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672" r:id="rId11"/>
    <p:sldId id="277" r:id="rId12"/>
    <p:sldId id="274" r:id="rId13"/>
    <p:sldId id="286" r:id="rId14"/>
    <p:sldId id="674" r:id="rId15"/>
    <p:sldId id="668" r:id="rId16"/>
    <p:sldId id="671" r:id="rId17"/>
    <p:sldId id="667" r:id="rId18"/>
    <p:sldId id="292" r:id="rId19"/>
    <p:sldId id="673" r:id="rId20"/>
    <p:sldId id="665" r:id="rId21"/>
    <p:sldId id="66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9393"/>
    <a:srgbClr val="2F5F9B"/>
    <a:srgbClr val="00B050"/>
    <a:srgbClr val="395F9B"/>
    <a:srgbClr val="1F4E79"/>
    <a:srgbClr val="00B0F0"/>
    <a:srgbClr val="C00000"/>
    <a:srgbClr val="0070C0"/>
    <a:srgbClr val="009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2FA82-7A90-4569-9638-2CD104BC32BD}" v="102" dt="2023-05-05T12:16:05.138"/>
    <p1510:client id="{8379F519-6F5A-4E22-A7ED-3D8AD516C31B}" v="50" dt="2023-05-04T15:48:54.004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379F519-6F5A-4E22-A7ED-3D8AD516C31B}"/>
    <pc:docChg chg="undo custSel modSld">
      <pc:chgData name="NESTOR JULIO HERNANDEZ BOCKER" userId="a413b3be1cc3406f" providerId="LiveId" clId="{8379F519-6F5A-4E22-A7ED-3D8AD516C31B}" dt="2023-05-04T15:49:01.914" v="1182" actId="1036"/>
      <pc:docMkLst>
        <pc:docMk/>
      </pc:docMkLst>
      <pc:sldChg chg="modSp mod">
        <pc:chgData name="NESTOR JULIO HERNANDEZ BOCKER" userId="a413b3be1cc3406f" providerId="LiveId" clId="{8379F519-6F5A-4E22-A7ED-3D8AD516C31B}" dt="2023-05-04T13:59:55.31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8379F519-6F5A-4E22-A7ED-3D8AD516C31B}" dt="2023-05-04T13:59:26.826" v="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379F519-6F5A-4E22-A7ED-3D8AD516C31B}" dt="2023-05-04T13:59:55.31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379F519-6F5A-4E22-A7ED-3D8AD516C31B}" dt="2023-05-04T14:16:42.374" v="39" actId="20577"/>
        <pc:sldMkLst>
          <pc:docMk/>
          <pc:sldMk cId="1714585994" sldId="264"/>
        </pc:sldMkLst>
        <pc:spChg chg="mod">
          <ac:chgData name="NESTOR JULIO HERNANDEZ BOCKER" userId="a413b3be1cc3406f" providerId="LiveId" clId="{8379F519-6F5A-4E22-A7ED-3D8AD516C31B}" dt="2023-05-04T14:16:42.374" v="3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241681347" sldId="272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241681347" sldId="272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1036967058" sldId="273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036967058" sldId="273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2311673509" sldId="274"/>
        </pc:sldMkLst>
        <pc:spChg chg="mod">
          <ac:chgData name="NESTOR JULIO HERNANDEZ BOCKER" userId="a413b3be1cc3406f" providerId="LiveId" clId="{8379F519-6F5A-4E22-A7ED-3D8AD516C31B}" dt="2023-05-04T13:59:26.826" v="0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2311673509" sldId="274"/>
            <ac:spMk id="14" creationId="{D662F3AB-6C16-4FAD-87D3-D8E3D9A24BDE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2900018580" sldId="277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2900018580" sldId="277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1821392715" sldId="278"/>
        </pc:sldMkLst>
        <pc:spChg chg="mod">
          <ac:chgData name="NESTOR JULIO HERNANDEZ BOCKER" userId="a413b3be1cc3406f" providerId="LiveId" clId="{8379F519-6F5A-4E22-A7ED-3D8AD516C31B}" dt="2023-05-04T13:59:26.826" v="0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821392715" sldId="278"/>
            <ac:spMk id="14" creationId="{A11BB284-CF11-4354-9714-45F5A11FA9BC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124870672" sldId="279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24870672" sldId="279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3688983019" sldId="281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3688983019" sldId="281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1347876608" sldId="284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347876608" sldId="28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375185369" sldId="285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375185369" sldId="285"/>
            <ac:spMk id="13" creationId="{00000000-0000-0000-0000-000000000000}"/>
          </ac:spMkLst>
        </pc:spChg>
      </pc:sldChg>
      <pc:sldChg chg="modSp">
        <pc:chgData name="NESTOR JULIO HERNANDEZ BOCKER" userId="a413b3be1cc3406f" providerId="LiveId" clId="{8379F519-6F5A-4E22-A7ED-3D8AD516C31B}" dt="2023-05-04T13:59:26.826" v="0"/>
        <pc:sldMkLst>
          <pc:docMk/>
          <pc:sldMk cId="2642456199" sldId="286"/>
        </pc:sldMkLst>
        <pc:spChg chg="mod">
          <ac:chgData name="NESTOR JULIO HERNANDEZ BOCKER" userId="a413b3be1cc3406f" providerId="LiveId" clId="{8379F519-6F5A-4E22-A7ED-3D8AD516C31B}" dt="2023-05-04T13:59:26.826" v="0"/>
          <ac:spMkLst>
            <pc:docMk/>
            <pc:sldMk cId="2642456199" sldId="286"/>
            <ac:spMk id="14" creationId="{9ABF120D-045D-F412-88C6-90A663DC68FC}"/>
          </ac:spMkLst>
        </pc:sp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551587082" sldId="288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379F519-6F5A-4E22-A7ED-3D8AD516C31B}" dt="2023-05-04T14:17:44.218" v="68" actId="20577"/>
        <pc:sldMkLst>
          <pc:docMk/>
          <pc:sldMk cId="2365881875" sldId="292"/>
        </pc:sldMkLst>
        <pc:spChg chg="mod">
          <ac:chgData name="NESTOR JULIO HERNANDEZ BOCKER" userId="a413b3be1cc3406f" providerId="LiveId" clId="{8379F519-6F5A-4E22-A7ED-3D8AD516C31B}" dt="2023-05-04T14:17:37.710" v="64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8379F519-6F5A-4E22-A7ED-3D8AD516C31B}" dt="2023-05-04T14:17:44.218" v="68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379F519-6F5A-4E22-A7ED-3D8AD516C31B}" dt="2023-05-04T15:19:19.230" v="172" actId="27918"/>
        <pc:sldMkLst>
          <pc:docMk/>
          <pc:sldMk cId="905729610" sldId="665"/>
        </pc:sldMkLst>
        <pc:spChg chg="mod">
          <ac:chgData name="NESTOR JULIO HERNANDEZ BOCKER" userId="a413b3be1cc3406f" providerId="LiveId" clId="{8379F519-6F5A-4E22-A7ED-3D8AD516C31B}" dt="2023-05-04T14:17:10.514" v="49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8379F519-6F5A-4E22-A7ED-3D8AD516C31B}" dt="2023-05-04T14:17:16.596" v="54" actId="20577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8379F519-6F5A-4E22-A7ED-3D8AD516C31B}" dt="2023-05-04T15:36:34.638" v="226" actId="1076"/>
        <pc:sldMkLst>
          <pc:docMk/>
          <pc:sldMk cId="2099275270" sldId="667"/>
        </pc:sldMkLst>
        <pc:spChg chg="add mod">
          <ac:chgData name="NESTOR JULIO HERNANDEZ BOCKER" userId="a413b3be1cc3406f" providerId="LiveId" clId="{8379F519-6F5A-4E22-A7ED-3D8AD516C31B}" dt="2023-05-04T15:33:13.171" v="175"/>
          <ac:spMkLst>
            <pc:docMk/>
            <pc:sldMk cId="2099275270" sldId="667"/>
            <ac:spMk id="5" creationId="{00000000-0008-0000-0000-000006000000}"/>
          </ac:spMkLst>
        </pc:spChg>
        <pc:spChg chg="add mod">
          <ac:chgData name="NESTOR JULIO HERNANDEZ BOCKER" userId="a413b3be1cc3406f" providerId="LiveId" clId="{8379F519-6F5A-4E22-A7ED-3D8AD516C31B}" dt="2023-05-04T15:34:37.824" v="212" actId="20577"/>
          <ac:spMkLst>
            <pc:docMk/>
            <pc:sldMk cId="2099275270" sldId="667"/>
            <ac:spMk id="7" creationId="{05D62A4A-9EBE-9BA1-0BAA-BCBD76A7F0E9}"/>
          </ac:spMkLst>
        </pc:spChg>
        <pc:spChg chg="add mod">
          <ac:chgData name="NESTOR JULIO HERNANDEZ BOCKER" userId="a413b3be1cc3406f" providerId="LiveId" clId="{8379F519-6F5A-4E22-A7ED-3D8AD516C31B}" dt="2023-05-04T15:36:34.638" v="226" actId="1076"/>
          <ac:spMkLst>
            <pc:docMk/>
            <pc:sldMk cId="2099275270" sldId="667"/>
            <ac:spMk id="9" creationId="{6E3BA6B2-C5D3-C1AC-AED0-DF5823163E16}"/>
          </ac:spMkLst>
        </pc:spChg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8379F519-6F5A-4E22-A7ED-3D8AD516C31B}" dt="2023-05-04T15:34:03.213" v="200" actId="1035"/>
          <ac:grpSpMkLst>
            <pc:docMk/>
            <pc:sldMk cId="2099275270" sldId="667"/>
            <ac:grpSpMk id="3" creationId="{00000000-0008-0000-0000-000003000000}"/>
          </ac:grpSpMkLst>
        </pc:grpChg>
        <pc:grpChg chg="del">
          <ac:chgData name="NESTOR JULIO HERNANDEZ BOCKER" userId="a413b3be1cc3406f" providerId="LiveId" clId="{8379F519-6F5A-4E22-A7ED-3D8AD516C31B}" dt="2023-05-04T15:33:04.669" v="174" actId="478"/>
          <ac:grpSpMkLst>
            <pc:docMk/>
            <pc:sldMk cId="2099275270" sldId="667"/>
            <ac:grpSpMk id="15" creationId="{00000000-0008-0000-0000-000003000000}"/>
          </ac:grpSpMkLst>
        </pc:grpChg>
        <pc:graphicFrameChg chg="add mod">
          <ac:chgData name="NESTOR JULIO HERNANDEZ BOCKER" userId="a413b3be1cc3406f" providerId="LiveId" clId="{8379F519-6F5A-4E22-A7ED-3D8AD516C31B}" dt="2023-05-04T15:36:23.746" v="225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mod">
          <ac:chgData name="NESTOR JULIO HERNANDEZ BOCKER" userId="a413b3be1cc3406f" providerId="LiveId" clId="{8379F519-6F5A-4E22-A7ED-3D8AD516C31B}" dt="2023-05-04T13:59:26.826" v="0"/>
          <ac:graphicFrameMkLst>
            <pc:docMk/>
            <pc:sldMk cId="2099275270" sldId="667"/>
            <ac:graphicFrameMk id="17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8379F519-6F5A-4E22-A7ED-3D8AD516C31B}" dt="2023-05-04T15:44:26.796" v="912" actId="1037"/>
        <pc:sldMkLst>
          <pc:docMk/>
          <pc:sldMk cId="1180092406" sldId="668"/>
        </pc:sldMkLst>
        <pc:spChg chg="mod">
          <ac:chgData name="NESTOR JULIO HERNANDEZ BOCKER" userId="a413b3be1cc3406f" providerId="LiveId" clId="{8379F519-6F5A-4E22-A7ED-3D8AD516C31B}" dt="2023-05-04T15:39:00.862" v="420" actId="1038"/>
          <ac:spMkLst>
            <pc:docMk/>
            <pc:sldMk cId="1180092406" sldId="668"/>
            <ac:spMk id="2" creationId="{90DBB4AA-904B-FC77-78C8-52F1E70686D4}"/>
          </ac:spMkLst>
        </pc:spChg>
        <pc:spChg chg="mod">
          <ac:chgData name="NESTOR JULIO HERNANDEZ BOCKER" userId="a413b3be1cc3406f" providerId="LiveId" clId="{8379F519-6F5A-4E22-A7ED-3D8AD516C31B}" dt="2023-05-04T15:39:07.345" v="423" actId="1037"/>
          <ac:spMkLst>
            <pc:docMk/>
            <pc:sldMk cId="1180092406" sldId="668"/>
            <ac:spMk id="3" creationId="{1304AD63-0660-03CF-6ED4-EB210AE4EE45}"/>
          </ac:spMkLst>
        </pc:spChg>
        <pc:spChg chg="mod">
          <ac:chgData name="NESTOR JULIO HERNANDEZ BOCKER" userId="a413b3be1cc3406f" providerId="LiveId" clId="{8379F519-6F5A-4E22-A7ED-3D8AD516C31B}" dt="2023-05-04T15:42:14.867" v="687" actId="1037"/>
          <ac:spMkLst>
            <pc:docMk/>
            <pc:sldMk cId="1180092406" sldId="668"/>
            <ac:spMk id="5" creationId="{85E27866-4149-D5D7-E553-EAF3017DF791}"/>
          </ac:spMkLst>
        </pc:spChg>
        <pc:spChg chg="mod">
          <ac:chgData name="NESTOR JULIO HERNANDEZ BOCKER" userId="a413b3be1cc3406f" providerId="LiveId" clId="{8379F519-6F5A-4E22-A7ED-3D8AD516C31B}" dt="2023-05-04T15:42:14.867" v="687" actId="1037"/>
          <ac:spMkLst>
            <pc:docMk/>
            <pc:sldMk cId="1180092406" sldId="668"/>
            <ac:spMk id="7" creationId="{2492E334-131C-5152-F215-CBDFCDD070F4}"/>
          </ac:spMkLst>
        </pc:spChg>
        <pc:spChg chg="mod">
          <ac:chgData name="NESTOR JULIO HERNANDEZ BOCKER" userId="a413b3be1cc3406f" providerId="LiveId" clId="{8379F519-6F5A-4E22-A7ED-3D8AD516C31B}" dt="2023-05-04T15:42:14.867" v="687" actId="1037"/>
          <ac:spMkLst>
            <pc:docMk/>
            <pc:sldMk cId="1180092406" sldId="668"/>
            <ac:spMk id="9" creationId="{FDB5C88A-F6D0-EA82-51E8-E6F9C888A222}"/>
          </ac:spMkLst>
        </pc:spChg>
        <pc:spChg chg="mod">
          <ac:chgData name="NESTOR JULIO HERNANDEZ BOCKER" userId="a413b3be1cc3406f" providerId="LiveId" clId="{8379F519-6F5A-4E22-A7ED-3D8AD516C31B}" dt="2023-05-04T15:39:35.840" v="458" actId="1038"/>
          <ac:spMkLst>
            <pc:docMk/>
            <pc:sldMk cId="1180092406" sldId="668"/>
            <ac:spMk id="10" creationId="{B1021A7A-8007-05B9-AF07-5325E1DF029D}"/>
          </ac:spMkLst>
        </pc:spChg>
        <pc:spChg chg="mod">
          <ac:chgData name="NESTOR JULIO HERNANDEZ BOCKER" userId="a413b3be1cc3406f" providerId="LiveId" clId="{8379F519-6F5A-4E22-A7ED-3D8AD516C31B}" dt="2023-05-04T15:39:35.840" v="458" actId="1038"/>
          <ac:spMkLst>
            <pc:docMk/>
            <pc:sldMk cId="1180092406" sldId="668"/>
            <ac:spMk id="11" creationId="{E0BA42D9-8630-F03E-34C2-4C4D7A54751E}"/>
          </ac:spMkLst>
        </pc:spChg>
        <pc:spChg chg="mod">
          <ac:chgData name="NESTOR JULIO HERNANDEZ BOCKER" userId="a413b3be1cc3406f" providerId="LiveId" clId="{8379F519-6F5A-4E22-A7ED-3D8AD516C31B}" dt="2023-05-04T15:42:21.199" v="696" actId="1037"/>
          <ac:spMkLst>
            <pc:docMk/>
            <pc:sldMk cId="1180092406" sldId="668"/>
            <ac:spMk id="13" creationId="{74702392-8F5A-E7C5-788E-05A8426ABAE3}"/>
          </ac:spMkLst>
        </pc:spChg>
        <pc:spChg chg="mod">
          <ac:chgData name="NESTOR JULIO HERNANDEZ BOCKER" userId="a413b3be1cc3406f" providerId="LiveId" clId="{8379F519-6F5A-4E22-A7ED-3D8AD516C31B}" dt="2023-05-04T15:42:21.199" v="696" actId="1037"/>
          <ac:spMkLst>
            <pc:docMk/>
            <pc:sldMk cId="1180092406" sldId="668"/>
            <ac:spMk id="15" creationId="{CD1E50DC-D758-D507-893F-D4870DA095ED}"/>
          </ac:spMkLst>
        </pc:spChg>
        <pc:spChg chg="mod">
          <ac:chgData name="NESTOR JULIO HERNANDEZ BOCKER" userId="a413b3be1cc3406f" providerId="LiveId" clId="{8379F519-6F5A-4E22-A7ED-3D8AD516C31B}" dt="2023-05-04T15:42:21.199" v="696" actId="1037"/>
          <ac:spMkLst>
            <pc:docMk/>
            <pc:sldMk cId="1180092406" sldId="668"/>
            <ac:spMk id="16" creationId="{8BB0D4F2-7A3D-0108-B18E-9EFD9C0BD48E}"/>
          </ac:spMkLst>
        </pc:spChg>
        <pc:spChg chg="mod">
          <ac:chgData name="NESTOR JULIO HERNANDEZ BOCKER" userId="a413b3be1cc3406f" providerId="LiveId" clId="{8379F519-6F5A-4E22-A7ED-3D8AD516C31B}" dt="2023-05-04T15:41:14.435" v="546" actId="1038"/>
          <ac:spMkLst>
            <pc:docMk/>
            <pc:sldMk cId="1180092406" sldId="668"/>
            <ac:spMk id="17" creationId="{7A6C3FBA-F37D-AD0B-8639-B58C5752769D}"/>
          </ac:spMkLst>
        </pc:spChg>
        <pc:spChg chg="mod">
          <ac:chgData name="NESTOR JULIO HERNANDEZ BOCKER" userId="a413b3be1cc3406f" providerId="LiveId" clId="{8379F519-6F5A-4E22-A7ED-3D8AD516C31B}" dt="2023-05-04T15:41:19.977" v="548" actId="1038"/>
          <ac:spMkLst>
            <pc:docMk/>
            <pc:sldMk cId="1180092406" sldId="668"/>
            <ac:spMk id="18" creationId="{9BBEC9BF-2285-95AA-2E92-A810F60EEECF}"/>
          </ac:spMkLst>
        </pc:spChg>
        <pc:spChg chg="mod">
          <ac:chgData name="NESTOR JULIO HERNANDEZ BOCKER" userId="a413b3be1cc3406f" providerId="LiveId" clId="{8379F519-6F5A-4E22-A7ED-3D8AD516C31B}" dt="2023-05-04T15:42:52.454" v="756" actId="1038"/>
          <ac:spMkLst>
            <pc:docMk/>
            <pc:sldMk cId="1180092406" sldId="668"/>
            <ac:spMk id="20" creationId="{9133EE8A-2C71-F62B-28F3-5F12800E6B6C}"/>
          </ac:spMkLst>
        </pc:spChg>
        <pc:spChg chg="mod">
          <ac:chgData name="NESTOR JULIO HERNANDEZ BOCKER" userId="a413b3be1cc3406f" providerId="LiveId" clId="{8379F519-6F5A-4E22-A7ED-3D8AD516C31B}" dt="2023-05-04T15:43:04.415" v="766" actId="1037"/>
          <ac:spMkLst>
            <pc:docMk/>
            <pc:sldMk cId="1180092406" sldId="668"/>
            <ac:spMk id="22" creationId="{B2BF83E7-76BD-43A0-5919-845604F7D020}"/>
          </ac:spMkLst>
        </pc:spChg>
        <pc:spChg chg="mod">
          <ac:chgData name="NESTOR JULIO HERNANDEZ BOCKER" userId="a413b3be1cc3406f" providerId="LiveId" clId="{8379F519-6F5A-4E22-A7ED-3D8AD516C31B}" dt="2023-05-04T15:42:52.454" v="756" actId="1038"/>
          <ac:spMkLst>
            <pc:docMk/>
            <pc:sldMk cId="1180092406" sldId="668"/>
            <ac:spMk id="23" creationId="{5C5AC0D1-DC7D-97BE-8092-36EB23863A4E}"/>
          </ac:spMkLst>
        </pc:spChg>
        <pc:spChg chg="mod">
          <ac:chgData name="NESTOR JULIO HERNANDEZ BOCKER" userId="a413b3be1cc3406f" providerId="LiveId" clId="{8379F519-6F5A-4E22-A7ED-3D8AD516C31B}" dt="2023-05-04T15:44:12.092" v="910" actId="1038"/>
          <ac:spMkLst>
            <pc:docMk/>
            <pc:sldMk cId="1180092406" sldId="668"/>
            <ac:spMk id="24" creationId="{644C38D3-EBD8-A156-63E4-B73A30A5C98F}"/>
          </ac:spMkLst>
        </pc:spChg>
        <pc:spChg chg="mod">
          <ac:chgData name="NESTOR JULIO HERNANDEZ BOCKER" userId="a413b3be1cc3406f" providerId="LiveId" clId="{8379F519-6F5A-4E22-A7ED-3D8AD516C31B}" dt="2023-05-04T15:44:26.796" v="912" actId="1037"/>
          <ac:spMkLst>
            <pc:docMk/>
            <pc:sldMk cId="1180092406" sldId="668"/>
            <ac:spMk id="25" creationId="{BE414152-3C31-D444-B9D6-FCBC6AE0A034}"/>
          </ac:spMkLst>
        </pc:spChg>
        <pc:spChg chg="mod">
          <ac:chgData name="NESTOR JULIO HERNANDEZ BOCKER" userId="a413b3be1cc3406f" providerId="LiveId" clId="{8379F519-6F5A-4E22-A7ED-3D8AD516C31B}" dt="2023-05-04T15:43:53.891" v="895" actId="1037"/>
          <ac:spMkLst>
            <pc:docMk/>
            <pc:sldMk cId="1180092406" sldId="668"/>
            <ac:spMk id="27" creationId="{289E9962-697A-DF96-CB95-A0629B8936CB}"/>
          </ac:spMkLst>
        </pc:spChg>
        <pc:spChg chg="mod">
          <ac:chgData name="NESTOR JULIO HERNANDEZ BOCKER" userId="a413b3be1cc3406f" providerId="LiveId" clId="{8379F519-6F5A-4E22-A7ED-3D8AD516C31B}" dt="2023-05-04T15:43:50.091" v="882" actId="1037"/>
          <ac:spMkLst>
            <pc:docMk/>
            <pc:sldMk cId="1180092406" sldId="668"/>
            <ac:spMk id="28" creationId="{2DDBF3D0-8732-C0CE-7F0F-0FA431250462}"/>
          </ac:spMkLst>
        </pc:spChg>
        <pc:spChg chg="mod">
          <ac:chgData name="NESTOR JULIO HERNANDEZ BOCKER" userId="a413b3be1cc3406f" providerId="LiveId" clId="{8379F519-6F5A-4E22-A7ED-3D8AD516C31B}" dt="2023-05-04T15:43:57.919" v="909" actId="1037"/>
          <ac:spMkLst>
            <pc:docMk/>
            <pc:sldMk cId="1180092406" sldId="668"/>
            <ac:spMk id="29" creationId="{8C94FBEB-4B75-81AF-7E79-37701C635EF5}"/>
          </ac:spMkLst>
        </pc:spChg>
        <pc:graphicFrameChg chg="mod">
          <ac:chgData name="NESTOR JULIO HERNANDEZ BOCKER" userId="a413b3be1cc3406f" providerId="LiveId" clId="{8379F519-6F5A-4E22-A7ED-3D8AD516C31B}" dt="2023-05-04T15:39:13.450" v="443" actId="1036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mod">
          <ac:chgData name="NESTOR JULIO HERNANDEZ BOCKER" userId="a413b3be1cc3406f" providerId="LiveId" clId="{8379F519-6F5A-4E22-A7ED-3D8AD516C31B}" dt="2023-05-04T15:43:22.958" v="862" actId="1037"/>
          <ac:graphicFrameMkLst>
            <pc:docMk/>
            <pc:sldMk cId="1180092406" sldId="668"/>
            <ac:graphicFrameMk id="36" creationId="{E9ED04BA-A054-40F8-B46E-0B65CF4004D9}"/>
          </ac:graphicFrameMkLst>
        </pc:graphicFrameChg>
      </pc:sldChg>
      <pc:sldChg chg="modSp mod">
        <pc:chgData name="NESTOR JULIO HERNANDEZ BOCKER" userId="a413b3be1cc3406f" providerId="LiveId" clId="{8379F519-6F5A-4E22-A7ED-3D8AD516C31B}" dt="2023-05-04T14:15:59.276" v="38" actId="27918"/>
        <pc:sldMkLst>
          <pc:docMk/>
          <pc:sldMk cId="1495741939" sldId="669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8379F519-6F5A-4E22-A7ED-3D8AD516C31B}" dt="2023-05-04T14:01:29.160" v="10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8379F519-6F5A-4E22-A7ED-3D8AD516C31B}" dt="2023-05-04T14:05:40.475" v="26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8379F519-6F5A-4E22-A7ED-3D8AD516C31B}" dt="2023-05-04T14:15:47.309" v="37"/>
          <ac:graphicFrameMkLst>
            <pc:docMk/>
            <pc:sldMk cId="1495741939" sldId="669"/>
            <ac:graphicFrameMk id="20" creationId="{EECF96B7-DE04-40B7-B4BE-8B40B86D1FF3}"/>
          </ac:graphicFrameMkLst>
        </pc:graphicFrameChg>
      </pc:sldChg>
      <pc:sldChg chg="modSp mod">
        <pc:chgData name="NESTOR JULIO HERNANDEZ BOCKER" userId="a413b3be1cc3406f" providerId="LiveId" clId="{8379F519-6F5A-4E22-A7ED-3D8AD516C31B}" dt="2023-05-04T15:49:01.914" v="1182" actId="1036"/>
        <pc:sldMkLst>
          <pc:docMk/>
          <pc:sldMk cId="1981472441" sldId="671"/>
        </pc:sldMkLst>
        <pc:spChg chg="mod">
          <ac:chgData name="NESTOR JULIO HERNANDEZ BOCKER" userId="a413b3be1cc3406f" providerId="LiveId" clId="{8379F519-6F5A-4E22-A7ED-3D8AD516C31B}" dt="2023-05-04T15:45:01.798" v="942" actId="1038"/>
          <ac:spMkLst>
            <pc:docMk/>
            <pc:sldMk cId="1981472441" sldId="671"/>
            <ac:spMk id="2" creationId="{90DBB4AA-904B-FC77-78C8-52F1E70686D4}"/>
          </ac:spMkLst>
        </pc:spChg>
        <pc:spChg chg="mod">
          <ac:chgData name="NESTOR JULIO HERNANDEZ BOCKER" userId="a413b3be1cc3406f" providerId="LiveId" clId="{8379F519-6F5A-4E22-A7ED-3D8AD516C31B}" dt="2023-05-04T15:45:01.798" v="942" actId="1038"/>
          <ac:spMkLst>
            <pc:docMk/>
            <pc:sldMk cId="1981472441" sldId="671"/>
            <ac:spMk id="3" creationId="{1304AD63-0660-03CF-6ED4-EB210AE4EE45}"/>
          </ac:spMkLst>
        </pc:spChg>
        <pc:spChg chg="mod">
          <ac:chgData name="NESTOR JULIO HERNANDEZ BOCKER" userId="a413b3be1cc3406f" providerId="LiveId" clId="{8379F519-6F5A-4E22-A7ED-3D8AD516C31B}" dt="2023-05-04T15:46:00.289" v="990" actId="1037"/>
          <ac:spMkLst>
            <pc:docMk/>
            <pc:sldMk cId="1981472441" sldId="671"/>
            <ac:spMk id="5" creationId="{85E27866-4149-D5D7-E553-EAF3017DF791}"/>
          </ac:spMkLst>
        </pc:spChg>
        <pc:spChg chg="mod">
          <ac:chgData name="NESTOR JULIO HERNANDEZ BOCKER" userId="a413b3be1cc3406f" providerId="LiveId" clId="{8379F519-6F5A-4E22-A7ED-3D8AD516C31B}" dt="2023-05-04T15:45:57.703" v="986" actId="1037"/>
          <ac:spMkLst>
            <pc:docMk/>
            <pc:sldMk cId="1981472441" sldId="671"/>
            <ac:spMk id="7" creationId="{2492E334-131C-5152-F215-CBDFCDD070F4}"/>
          </ac:spMkLst>
        </pc:spChg>
        <pc:spChg chg="mod">
          <ac:chgData name="NESTOR JULIO HERNANDEZ BOCKER" userId="a413b3be1cc3406f" providerId="LiveId" clId="{8379F519-6F5A-4E22-A7ED-3D8AD516C31B}" dt="2023-05-04T15:45:17.716" v="980" actId="1037"/>
          <ac:spMkLst>
            <pc:docMk/>
            <pc:sldMk cId="1981472441" sldId="671"/>
            <ac:spMk id="9" creationId="{FDB5C88A-F6D0-EA82-51E8-E6F9C888A222}"/>
          </ac:spMkLst>
        </pc:spChg>
        <pc:spChg chg="mod">
          <ac:chgData name="NESTOR JULIO HERNANDEZ BOCKER" userId="a413b3be1cc3406f" providerId="LiveId" clId="{8379F519-6F5A-4E22-A7ED-3D8AD516C31B}" dt="2023-05-04T15:46:12.189" v="1006" actId="1038"/>
          <ac:spMkLst>
            <pc:docMk/>
            <pc:sldMk cId="1981472441" sldId="671"/>
            <ac:spMk id="10" creationId="{B1021A7A-8007-05B9-AF07-5325E1DF029D}"/>
          </ac:spMkLst>
        </pc:spChg>
        <pc:spChg chg="mod">
          <ac:chgData name="NESTOR JULIO HERNANDEZ BOCKER" userId="a413b3be1cc3406f" providerId="LiveId" clId="{8379F519-6F5A-4E22-A7ED-3D8AD516C31B}" dt="2023-05-04T15:46:18.202" v="1007" actId="1037"/>
          <ac:spMkLst>
            <pc:docMk/>
            <pc:sldMk cId="1981472441" sldId="671"/>
            <ac:spMk id="11" creationId="{E0BA42D9-8630-F03E-34C2-4C4D7A54751E}"/>
          </ac:spMkLst>
        </pc:spChg>
        <pc:spChg chg="mod">
          <ac:chgData name="NESTOR JULIO HERNANDEZ BOCKER" userId="a413b3be1cc3406f" providerId="LiveId" clId="{8379F519-6F5A-4E22-A7ED-3D8AD516C31B}" dt="2023-05-04T15:46:36.163" v="1050" actId="1037"/>
          <ac:spMkLst>
            <pc:docMk/>
            <pc:sldMk cId="1981472441" sldId="671"/>
            <ac:spMk id="13" creationId="{74702392-8F5A-E7C5-788E-05A8426ABAE3}"/>
          </ac:spMkLst>
        </pc:spChg>
        <pc:spChg chg="mod">
          <ac:chgData name="NESTOR JULIO HERNANDEZ BOCKER" userId="a413b3be1cc3406f" providerId="LiveId" clId="{8379F519-6F5A-4E22-A7ED-3D8AD516C31B}" dt="2023-05-04T15:46:31.881" v="1036" actId="1037"/>
          <ac:spMkLst>
            <pc:docMk/>
            <pc:sldMk cId="1981472441" sldId="671"/>
            <ac:spMk id="15" creationId="{CD1E50DC-D758-D507-893F-D4870DA095ED}"/>
          </ac:spMkLst>
        </pc:spChg>
        <pc:spChg chg="mod">
          <ac:chgData name="NESTOR JULIO HERNANDEZ BOCKER" userId="a413b3be1cc3406f" providerId="LiveId" clId="{8379F519-6F5A-4E22-A7ED-3D8AD516C31B}" dt="2023-05-04T15:46:26.862" v="1015" actId="1037"/>
          <ac:spMkLst>
            <pc:docMk/>
            <pc:sldMk cId="1981472441" sldId="671"/>
            <ac:spMk id="16" creationId="{8BB0D4F2-7A3D-0108-B18E-9EFD9C0BD48E}"/>
          </ac:spMkLst>
        </pc:spChg>
        <pc:spChg chg="mod">
          <ac:chgData name="NESTOR JULIO HERNANDEZ BOCKER" userId="a413b3be1cc3406f" providerId="LiveId" clId="{8379F519-6F5A-4E22-A7ED-3D8AD516C31B}" dt="2023-05-04T15:47:17.233" v="1084" actId="1038"/>
          <ac:spMkLst>
            <pc:docMk/>
            <pc:sldMk cId="1981472441" sldId="671"/>
            <ac:spMk id="17" creationId="{7A6C3FBA-F37D-AD0B-8639-B58C5752769D}"/>
          </ac:spMkLst>
        </pc:spChg>
        <pc:spChg chg="mod">
          <ac:chgData name="NESTOR JULIO HERNANDEZ BOCKER" userId="a413b3be1cc3406f" providerId="LiveId" clId="{8379F519-6F5A-4E22-A7ED-3D8AD516C31B}" dt="2023-05-04T15:47:17.233" v="1084" actId="1038"/>
          <ac:spMkLst>
            <pc:docMk/>
            <pc:sldMk cId="1981472441" sldId="671"/>
            <ac:spMk id="18" creationId="{9BBEC9BF-2285-95AA-2E92-A810F60EEECF}"/>
          </ac:spMkLst>
        </pc:spChg>
        <pc:spChg chg="mod">
          <ac:chgData name="NESTOR JULIO HERNANDEZ BOCKER" userId="a413b3be1cc3406f" providerId="LiveId" clId="{8379F519-6F5A-4E22-A7ED-3D8AD516C31B}" dt="2023-05-04T15:47:36.590" v="1130" actId="1037"/>
          <ac:spMkLst>
            <pc:docMk/>
            <pc:sldMk cId="1981472441" sldId="671"/>
            <ac:spMk id="20" creationId="{9133EE8A-2C71-F62B-28F3-5F12800E6B6C}"/>
          </ac:spMkLst>
        </pc:spChg>
        <pc:spChg chg="mod">
          <ac:chgData name="NESTOR JULIO HERNANDEZ BOCKER" userId="a413b3be1cc3406f" providerId="LiveId" clId="{8379F519-6F5A-4E22-A7ED-3D8AD516C31B}" dt="2023-05-04T15:47:42.565" v="1137" actId="1037"/>
          <ac:spMkLst>
            <pc:docMk/>
            <pc:sldMk cId="1981472441" sldId="671"/>
            <ac:spMk id="22" creationId="{B2BF83E7-76BD-43A0-5919-845604F7D020}"/>
          </ac:spMkLst>
        </pc:spChg>
        <pc:spChg chg="mod">
          <ac:chgData name="NESTOR JULIO HERNANDEZ BOCKER" userId="a413b3be1cc3406f" providerId="LiveId" clId="{8379F519-6F5A-4E22-A7ED-3D8AD516C31B}" dt="2023-05-04T15:47:36.590" v="1130" actId="1037"/>
          <ac:spMkLst>
            <pc:docMk/>
            <pc:sldMk cId="1981472441" sldId="671"/>
            <ac:spMk id="23" creationId="{5C5AC0D1-DC7D-97BE-8092-36EB23863A4E}"/>
          </ac:spMkLst>
        </pc:spChg>
        <pc:spChg chg="mod">
          <ac:chgData name="NESTOR JULIO HERNANDEZ BOCKER" userId="a413b3be1cc3406f" providerId="LiveId" clId="{8379F519-6F5A-4E22-A7ED-3D8AD516C31B}" dt="2023-05-04T15:48:39.780" v="1176" actId="1037"/>
          <ac:spMkLst>
            <pc:docMk/>
            <pc:sldMk cId="1981472441" sldId="671"/>
            <ac:spMk id="24" creationId="{644C38D3-EBD8-A156-63E4-B73A30A5C98F}"/>
          </ac:spMkLst>
        </pc:spChg>
        <pc:spChg chg="mod">
          <ac:chgData name="NESTOR JULIO HERNANDEZ BOCKER" userId="a413b3be1cc3406f" providerId="LiveId" clId="{8379F519-6F5A-4E22-A7ED-3D8AD516C31B}" dt="2023-05-04T15:48:24.712" v="1172" actId="1037"/>
          <ac:spMkLst>
            <pc:docMk/>
            <pc:sldMk cId="1981472441" sldId="671"/>
            <ac:spMk id="25" creationId="{BE414152-3C31-D444-B9D6-FCBC6AE0A034}"/>
          </ac:spMkLst>
        </pc:spChg>
        <pc:graphicFrameChg chg="mod">
          <ac:chgData name="NESTOR JULIO HERNANDEZ BOCKER" userId="a413b3be1cc3406f" providerId="LiveId" clId="{8379F519-6F5A-4E22-A7ED-3D8AD516C31B}" dt="2023-05-04T15:45:10.108" v="973" actId="1035"/>
          <ac:graphicFrameMkLst>
            <pc:docMk/>
            <pc:sldMk cId="1981472441" sldId="671"/>
            <ac:graphicFrameMk id="14" creationId="{E1759D8B-F6E1-1A7F-1C77-963EEC60ABC4}"/>
          </ac:graphicFrameMkLst>
        </pc:graphicFrameChg>
        <pc:graphicFrameChg chg="mod">
          <ac:chgData name="NESTOR JULIO HERNANDEZ BOCKER" userId="a413b3be1cc3406f" providerId="LiveId" clId="{8379F519-6F5A-4E22-A7ED-3D8AD516C31B}" dt="2023-05-04T15:47:24.006" v="1097" actId="1035"/>
          <ac:graphicFrameMkLst>
            <pc:docMk/>
            <pc:sldMk cId="1981472441" sldId="671"/>
            <ac:graphicFrameMk id="32" creationId="{B1459130-0B06-E5DB-6A8F-96C13F868C5C}"/>
          </ac:graphicFrameMkLst>
        </pc:graphicFrameChg>
        <pc:graphicFrameChg chg="mod">
          <ac:chgData name="NESTOR JULIO HERNANDEZ BOCKER" userId="a413b3be1cc3406f" providerId="LiveId" clId="{8379F519-6F5A-4E22-A7ED-3D8AD516C31B}" dt="2023-05-04T15:49:01.914" v="1182" actId="1036"/>
          <ac:graphicFrameMkLst>
            <pc:docMk/>
            <pc:sldMk cId="1981472441" sldId="671"/>
            <ac:graphicFrameMk id="33" creationId="{A572BDB0-6FB8-611B-B71B-996882D05FA7}"/>
          </ac:graphicFrameMkLst>
        </pc:graphicFrame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1626695640" sldId="672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626695640" sldId="672"/>
            <ac:spMk id="7" creationId="{39859359-D35B-3B4A-9B7A-4F41EF0AFBA5}"/>
          </ac:spMkLst>
        </pc:spChg>
      </pc:sldChg>
      <pc:sldChg chg="modSp mod">
        <pc:chgData name="NESTOR JULIO HERNANDEZ BOCKER" userId="a413b3be1cc3406f" providerId="LiveId" clId="{8379F519-6F5A-4E22-A7ED-3D8AD516C31B}" dt="2023-05-04T15:18:56.349" v="168" actId="1037"/>
        <pc:sldMkLst>
          <pc:docMk/>
          <pc:sldMk cId="3999264372" sldId="673"/>
        </pc:sldMkLst>
        <pc:spChg chg="mod">
          <ac:chgData name="NESTOR JULIO HERNANDEZ BOCKER" userId="a413b3be1cc3406f" providerId="LiveId" clId="{8379F519-6F5A-4E22-A7ED-3D8AD516C31B}" dt="2023-05-04T14:17:02.241" v="44" actId="20577"/>
          <ac:spMkLst>
            <pc:docMk/>
            <pc:sldMk cId="3999264372" sldId="673"/>
            <ac:spMk id="16" creationId="{32741C1C-2DE7-4637-8D8A-2B0511928FC0}"/>
          </ac:spMkLst>
        </pc:spChg>
        <pc:graphicFrameChg chg="modGraphic">
          <ac:chgData name="NESTOR JULIO HERNANDEZ BOCKER" userId="a413b3be1cc3406f" providerId="LiveId" clId="{8379F519-6F5A-4E22-A7ED-3D8AD516C31B}" dt="2023-05-04T15:18:42.636" v="100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mod">
          <ac:chgData name="NESTOR JULIO HERNANDEZ BOCKER" userId="a413b3be1cc3406f" providerId="LiveId" clId="{8379F519-6F5A-4E22-A7ED-3D8AD516C31B}" dt="2023-05-04T15:18:56.349" v="168" actId="1037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  <pc:sldChg chg="modSp">
        <pc:chgData name="NESTOR JULIO HERNANDEZ BOCKER" userId="a413b3be1cc3406f" providerId="LiveId" clId="{8379F519-6F5A-4E22-A7ED-3D8AD516C31B}" dt="2023-05-04T13:59:46.071" v="1"/>
        <pc:sldMkLst>
          <pc:docMk/>
          <pc:sldMk cId="1820941853" sldId="674"/>
        </pc:sldMkLst>
        <pc:spChg chg="mod">
          <ac:chgData name="NESTOR JULIO HERNANDEZ BOCKER" userId="a413b3be1cc3406f" providerId="LiveId" clId="{8379F519-6F5A-4E22-A7ED-3D8AD516C31B}" dt="2023-05-04T13:59:46.071" v="1"/>
          <ac:spMkLst>
            <pc:docMk/>
            <pc:sldMk cId="1820941853" sldId="674"/>
            <ac:spMk id="7" creationId="{39859359-D35B-3B4A-9B7A-4F41EF0AFBA5}"/>
          </ac:spMkLst>
        </pc:spChg>
      </pc:sldChg>
    </pc:docChg>
  </pc:docChgLst>
  <pc:docChgLst>
    <pc:chgData name="NESTOR JULIO HERNANDEZ BOCKER" userId="a413b3be1cc3406f" providerId="LiveId" clId="{87098461-CAF5-4DC3-A762-08680EC24E4E}"/>
    <pc:docChg chg="undo custSel addSld delSld modSld">
      <pc:chgData name="NESTOR JULIO HERNANDEZ BOCKER" userId="a413b3be1cc3406f" providerId="LiveId" clId="{87098461-CAF5-4DC3-A762-08680EC24E4E}" dt="2023-04-05T13:01:25.946" v="2252"/>
      <pc:docMkLst>
        <pc:docMk/>
      </pc:docMkLst>
      <pc:sldChg chg="modSp mod">
        <pc:chgData name="NESTOR JULIO HERNANDEZ BOCKER" userId="a413b3be1cc3406f" providerId="LiveId" clId="{87098461-CAF5-4DC3-A762-08680EC24E4E}" dt="2023-04-05T03:38:09.024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87098461-CAF5-4DC3-A762-08680EC24E4E}" dt="2023-04-05T03:38:05.526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3:38:09.024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05:22:13.080" v="1771" actId="20577"/>
        <pc:sldMkLst>
          <pc:docMk/>
          <pc:sldMk cId="1714585994" sldId="264"/>
        </pc:sldMkLst>
        <pc:spChg chg="mod">
          <ac:chgData name="NESTOR JULIO HERNANDEZ BOCKER" userId="a413b3be1cc3406f" providerId="LiveId" clId="{87098461-CAF5-4DC3-A762-08680EC24E4E}" dt="2023-04-05T05:22:13.080" v="177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12:09:38.949" v="1884" actId="113"/>
        <pc:sldMkLst>
          <pc:docMk/>
          <pc:sldMk cId="241681347" sldId="272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09:38.949" v="1884" actId="113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12:27:51.215" v="2229" actId="6549"/>
        <pc:sldMkLst>
          <pc:docMk/>
          <pc:sldMk cId="1036967058" sldId="273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00:58.332" v="1849" actId="107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87098461-CAF5-4DC3-A762-08680EC24E4E}" dt="2023-04-05T12:27:51.215" v="2229" actId="6549"/>
          <ac:spMkLst>
            <pc:docMk/>
            <pc:sldMk cId="1036967058" sldId="273"/>
            <ac:spMk id="16" creationId="{00000000-0000-0000-0000-000000000000}"/>
          </ac:spMkLst>
        </pc:spChg>
        <pc:cxnChg chg="mod">
          <ac:chgData name="NESTOR JULIO HERNANDEZ BOCKER" userId="a413b3be1cc3406f" providerId="LiveId" clId="{87098461-CAF5-4DC3-A762-08680EC24E4E}" dt="2023-04-05T12:01:04.762" v="1850" actId="1076"/>
          <ac:cxnSpMkLst>
            <pc:docMk/>
            <pc:sldMk cId="1036967058" sldId="273"/>
            <ac:cxnSpMk id="5" creationId="{DA136179-D952-AD23-BD38-AE74682568AE}"/>
          </ac:cxnSpMkLst>
        </pc:cxnChg>
      </pc:sldChg>
      <pc:sldChg chg="modSp mod">
        <pc:chgData name="NESTOR JULIO HERNANDEZ BOCKER" userId="a413b3be1cc3406f" providerId="LiveId" clId="{87098461-CAF5-4DC3-A762-08680EC24E4E}" dt="2023-04-05T12:20:04.149" v="2143" actId="20577"/>
        <pc:sldMkLst>
          <pc:docMk/>
          <pc:sldMk cId="2311673509" sldId="274"/>
        </pc:sldMkLst>
        <pc:spChg chg="mod">
          <ac:chgData name="NESTOR JULIO HERNANDEZ BOCKER" userId="a413b3be1cc3406f" providerId="LiveId" clId="{87098461-CAF5-4DC3-A762-08680EC24E4E}" dt="2023-04-05T03:39:11.680" v="5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8:40.485" v="2134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87098461-CAF5-4DC3-A762-08680EC24E4E}" dt="2023-04-05T12:19:34.962" v="2138" actId="20577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87098461-CAF5-4DC3-A762-08680EC24E4E}" dt="2023-04-05T12:20:04.149" v="2143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87098461-CAF5-4DC3-A762-08680EC24E4E}" dt="2023-04-05T12:18:27.742" v="2131" actId="113"/>
        <pc:sldMkLst>
          <pc:docMk/>
          <pc:sldMk cId="2900018580" sldId="277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8:27.742" v="2131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12:11:34.168" v="1894" actId="20577"/>
        <pc:sldMkLst>
          <pc:docMk/>
          <pc:sldMk cId="1821392715" sldId="278"/>
        </pc:sldMkLst>
        <pc:spChg chg="mod">
          <ac:chgData name="NESTOR JULIO HERNANDEZ BOCKER" userId="a413b3be1cc3406f" providerId="LiveId" clId="{87098461-CAF5-4DC3-A762-08680EC24E4E}" dt="2023-04-05T03:38:29.087" v="4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0:43.186" v="188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87098461-CAF5-4DC3-A762-08680EC24E4E}" dt="2023-04-05T12:11:26.432" v="1891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87098461-CAF5-4DC3-A762-08680EC24E4E}" dt="2023-04-05T12:11:34.168" v="1894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87098461-CAF5-4DC3-A762-08680EC24E4E}" dt="2023-04-05T12:12:35.724" v="1896" actId="403"/>
        <pc:sldMkLst>
          <pc:docMk/>
          <pc:sldMk cId="124870672" sldId="279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7098461-CAF5-4DC3-A762-08680EC24E4E}" dt="2023-04-05T12:12:35.724" v="1896" actId="40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delSp modSp mod">
        <pc:chgData name="NESTOR JULIO HERNANDEZ BOCKER" userId="a413b3be1cc3406f" providerId="LiveId" clId="{87098461-CAF5-4DC3-A762-08680EC24E4E}" dt="2023-04-05T12:17:47.553" v="2127" actId="478"/>
        <pc:sldMkLst>
          <pc:docMk/>
          <pc:sldMk cId="3688983019" sldId="281"/>
        </pc:sldMkLst>
        <pc:spChg chg="del">
          <ac:chgData name="NESTOR JULIO HERNANDEZ BOCKER" userId="a413b3be1cc3406f" providerId="LiveId" clId="{87098461-CAF5-4DC3-A762-08680EC24E4E}" dt="2023-04-05T12:17:47.553" v="2127" actId="478"/>
          <ac:spMkLst>
            <pc:docMk/>
            <pc:sldMk cId="3688983019" sldId="281"/>
            <ac:spMk id="5" creationId="{9B45C7D1-6B13-C914-DBA2-A159FEF69ACF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3688983019" sldId="281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7098461-CAF5-4DC3-A762-08680EC24E4E}" dt="2023-04-05T12:17:39.161" v="2126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12:17:00.415" v="2124" actId="1038"/>
        <pc:sldMkLst>
          <pc:docMk/>
          <pc:sldMk cId="1347876608" sldId="284"/>
        </pc:sldMkLst>
        <pc:spChg chg="mod">
          <ac:chgData name="NESTOR JULIO HERNANDEZ BOCKER" userId="a413b3be1cc3406f" providerId="LiveId" clId="{87098461-CAF5-4DC3-A762-08680EC24E4E}" dt="2023-04-05T12:14:58.121" v="1954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87098461-CAF5-4DC3-A762-08680EC24E4E}" dt="2023-04-05T12:15:18.610" v="1957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7:00.415" v="2124" actId="1038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87098461-CAF5-4DC3-A762-08680EC24E4E}" dt="2023-04-05T12:12:54.326" v="1899" actId="403"/>
        <pc:sldMkLst>
          <pc:docMk/>
          <pc:sldMk cId="375185369" sldId="285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7098461-CAF5-4DC3-A762-08680EC24E4E}" dt="2023-04-05T12:12:54.326" v="1899" actId="403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delSp modSp mod">
        <pc:chgData name="NESTOR JULIO HERNANDEZ BOCKER" userId="a413b3be1cc3406f" providerId="LiveId" clId="{87098461-CAF5-4DC3-A762-08680EC24E4E}" dt="2023-04-05T12:23:21.071" v="2228" actId="478"/>
        <pc:sldMkLst>
          <pc:docMk/>
          <pc:sldMk cId="2642456199" sldId="286"/>
        </pc:sldMkLst>
        <pc:spChg chg="del mod">
          <ac:chgData name="NESTOR JULIO HERNANDEZ BOCKER" userId="a413b3be1cc3406f" providerId="LiveId" clId="{87098461-CAF5-4DC3-A762-08680EC24E4E}" dt="2023-04-05T12:23:21.071" v="2228" actId="478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87098461-CAF5-4DC3-A762-08680EC24E4E}" dt="2023-04-05T11:08:34.644" v="1794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87098461-CAF5-4DC3-A762-08680EC24E4E}" dt="2023-04-05T12:21:04.587" v="2145" actId="403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12:40:01.703" v="2230"/>
        <pc:sldMkLst>
          <pc:docMk/>
          <pc:sldMk cId="551587082" sldId="288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3:37.694" v="1949" actId="1035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87098461-CAF5-4DC3-A762-08680EC24E4E}" dt="2023-04-05T12:13:25.174" v="1902" actId="20577"/>
          <ac:spMkLst>
            <pc:docMk/>
            <pc:sldMk cId="551587082" sldId="288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87098461-CAF5-4DC3-A762-08680EC24E4E}" dt="2023-04-05T12:40:01.703" v="2230"/>
          <ac:graphicFrameMkLst>
            <pc:docMk/>
            <pc:sldMk cId="551587082" sldId="288"/>
            <ac:graphicFrameMk id="10" creationId="{A4EB9E49-B3CD-49DE-A097-E24A5D40D5F0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05:22:38.296" v="1786" actId="20577"/>
        <pc:sldMkLst>
          <pc:docMk/>
          <pc:sldMk cId="2365881875" sldId="292"/>
        </pc:sldMkLst>
        <pc:spChg chg="mod">
          <ac:chgData name="NESTOR JULIO HERNANDEZ BOCKER" userId="a413b3be1cc3406f" providerId="LiveId" clId="{87098461-CAF5-4DC3-A762-08680EC24E4E}" dt="2023-04-05T05:22:32.466" v="1785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22:38.296" v="1786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del mod">
        <pc:chgData name="NESTOR JULIO HERNANDEZ BOCKER" userId="a413b3be1cc3406f" providerId="LiveId" clId="{87098461-CAF5-4DC3-A762-08680EC24E4E}" dt="2023-04-05T05:13:39.416" v="1477" actId="47"/>
        <pc:sldMkLst>
          <pc:docMk/>
          <pc:sldMk cId="2670663140" sldId="296"/>
        </pc:sldMkLst>
        <pc:graphicFrameChg chg="add mod">
          <ac:chgData name="NESTOR JULIO HERNANDEZ BOCKER" userId="a413b3be1cc3406f" providerId="LiveId" clId="{87098461-CAF5-4DC3-A762-08680EC24E4E}" dt="2023-04-05T05:08:01.665" v="1147"/>
          <ac:graphicFrameMkLst>
            <pc:docMk/>
            <pc:sldMk cId="2670663140" sldId="296"/>
            <ac:graphicFrameMk id="2" creationId="{EEBF10FC-493F-4639-89C4-99A60416EB6C}"/>
          </ac:graphicFrameMkLst>
        </pc:graphicFrameChg>
        <pc:graphicFrameChg chg="del mod">
          <ac:chgData name="NESTOR JULIO HERNANDEZ BOCKER" userId="a413b3be1cc3406f" providerId="LiveId" clId="{87098461-CAF5-4DC3-A762-08680EC24E4E}" dt="2023-04-05T05:06:48.218" v="1141" actId="478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del">
          <ac:chgData name="NESTOR JULIO HERNANDEZ BOCKER" userId="a413b3be1cc3406f" providerId="LiveId" clId="{87098461-CAF5-4DC3-A762-08680EC24E4E}" dt="2023-04-05T05:06:45.712" v="1140" actId="478"/>
          <ac:graphicFrameMkLst>
            <pc:docMk/>
            <pc:sldMk cId="2670663140" sldId="296"/>
            <ac:graphicFrameMk id="12" creationId="{38F94CDA-F547-CB0F-26FC-6F81031A1A57}"/>
          </ac:graphicFrameMkLst>
        </pc:graphicFrameChg>
      </pc:sldChg>
      <pc:sldChg chg="addSp delSp modSp mod">
        <pc:chgData name="NESTOR JULIO HERNANDEZ BOCKER" userId="a413b3be1cc3406f" providerId="LiveId" clId="{87098461-CAF5-4DC3-A762-08680EC24E4E}" dt="2023-04-05T13:01:25.946" v="2252"/>
        <pc:sldMkLst>
          <pc:docMk/>
          <pc:sldMk cId="905729610" sldId="665"/>
        </pc:sldMkLst>
        <pc:spChg chg="mod">
          <ac:chgData name="NESTOR JULIO HERNANDEZ BOCKER" userId="a413b3be1cc3406f" providerId="LiveId" clId="{87098461-CAF5-4DC3-A762-08680EC24E4E}" dt="2023-04-05T13:01:25.946" v="2252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14:16.192" v="1521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87098461-CAF5-4DC3-A762-08680EC24E4E}" dt="2023-04-05T05:14:24.753" v="1529" actId="20577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87098461-CAF5-4DC3-A762-08680EC24E4E}" dt="2023-04-05T05:18:15.872" v="1647" actId="207"/>
          <ac:graphicFrameMkLst>
            <pc:docMk/>
            <pc:sldMk cId="905729610" sldId="665"/>
            <ac:graphicFrameMk id="2" creationId="{96103C67-1968-48EC-B98E-9956D5E0DF8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5:18:42.239" v="1649" actId="207"/>
          <ac:graphicFrameMkLst>
            <pc:docMk/>
            <pc:sldMk cId="905729610" sldId="665"/>
            <ac:graphicFrameMk id="4" creationId="{5B4885FD-5B3B-432F-A47E-1DAF8D024416}"/>
          </ac:graphicFrameMkLst>
        </pc:graphicFrameChg>
        <pc:graphicFrameChg chg="del">
          <ac:chgData name="NESTOR JULIO HERNANDEZ BOCKER" userId="a413b3be1cc3406f" providerId="LiveId" clId="{87098461-CAF5-4DC3-A762-08680EC24E4E}" dt="2023-04-05T05:13:53.879" v="1478" actId="478"/>
          <ac:graphicFrameMkLst>
            <pc:docMk/>
            <pc:sldMk cId="905729610" sldId="665"/>
            <ac:graphicFrameMk id="10" creationId="{96103C67-1968-48EC-B98E-9956D5E0DF80}"/>
          </ac:graphicFrameMkLst>
        </pc:graphicFrameChg>
        <pc:graphicFrameChg chg="del">
          <ac:chgData name="NESTOR JULIO HERNANDEZ BOCKER" userId="a413b3be1cc3406f" providerId="LiveId" clId="{87098461-CAF5-4DC3-A762-08680EC24E4E}" dt="2023-04-05T05:13:53.879" v="1478" actId="478"/>
          <ac:graphicFrameMkLst>
            <pc:docMk/>
            <pc:sldMk cId="905729610" sldId="665"/>
            <ac:graphicFrameMk id="11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87098461-CAF5-4DC3-A762-08680EC24E4E}" dt="2023-04-05T11:24:58.302" v="1843" actId="1038"/>
        <pc:sldMkLst>
          <pc:docMk/>
          <pc:sldMk cId="2099275270" sldId="667"/>
        </pc:sldMkLst>
        <pc:spChg chg="mod">
          <ac:chgData name="NESTOR JULIO HERNANDEZ BOCKER" userId="a413b3be1cc3406f" providerId="LiveId" clId="{87098461-CAF5-4DC3-A762-08680EC24E4E}" dt="2023-04-05T04:07:07.741" v="1116" actId="1076"/>
          <ac:spMkLst>
            <pc:docMk/>
            <pc:sldMk cId="2099275270" sldId="667"/>
            <ac:spMk id="8" creationId="{14A88404-2DA2-4217-99E5-A796005D5157}"/>
          </ac:spMkLst>
        </pc:spChg>
        <pc:spChg chg="add mod">
          <ac:chgData name="NESTOR JULIO HERNANDEZ BOCKER" userId="a413b3be1cc3406f" providerId="LiveId" clId="{87098461-CAF5-4DC3-A762-08680EC24E4E}" dt="2023-04-05T03:57:49.655" v="1036"/>
          <ac:spMkLst>
            <pc:docMk/>
            <pc:sldMk cId="2099275270" sldId="667"/>
            <ac:spMk id="11" creationId="{00000000-0008-0000-0000-000006000000}"/>
          </ac:spMkLst>
        </pc:spChg>
        <pc:spChg chg="add del mod topLvl">
          <ac:chgData name="NESTOR JULIO HERNANDEZ BOCKER" userId="a413b3be1cc3406f" providerId="LiveId" clId="{87098461-CAF5-4DC3-A762-08680EC24E4E}" dt="2023-04-05T04:05:33.033" v="1082" actId="478"/>
          <ac:spMkLst>
            <pc:docMk/>
            <pc:sldMk cId="2099275270" sldId="667"/>
            <ac:spMk id="14" creationId="{00000000-0008-0000-0000-000006000000}"/>
          </ac:spMkLst>
        </pc:spChg>
        <pc:spChg chg="add mod">
          <ac:chgData name="NESTOR JULIO HERNANDEZ BOCKER" userId="a413b3be1cc3406f" providerId="LiveId" clId="{87098461-CAF5-4DC3-A762-08680EC24E4E}" dt="2023-04-05T04:07:40.065" v="1138" actId="571"/>
          <ac:spMkLst>
            <pc:docMk/>
            <pc:sldMk cId="2099275270" sldId="667"/>
            <ac:spMk id="18" creationId="{00000000-0008-0000-0000-000006000000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099275270" sldId="667"/>
            <ac:spMk id="20" creationId="{00000000-0000-0000-0000-000000000000}"/>
          </ac:spMkLst>
        </pc:spChg>
        <pc:spChg chg="add mod">
          <ac:chgData name="NESTOR JULIO HERNANDEZ BOCKER" userId="a413b3be1cc3406f" providerId="LiveId" clId="{87098461-CAF5-4DC3-A762-08680EC24E4E}" dt="2023-04-05T04:07:40.065" v="1138" actId="571"/>
          <ac:spMkLst>
            <pc:docMk/>
            <pc:sldMk cId="2099275270" sldId="667"/>
            <ac:spMk id="21" creationId="{8D925DD5-0EF8-CD4E-BE9E-88802A9711FF}"/>
          </ac:spMkLst>
        </pc:spChg>
        <pc:grpChg chg="del">
          <ac:chgData name="NESTOR JULIO HERNANDEZ BOCKER" userId="a413b3be1cc3406f" providerId="LiveId" clId="{87098461-CAF5-4DC3-A762-08680EC24E4E}" dt="2023-04-05T03:57:42.477" v="1034" actId="478"/>
          <ac:grpSpMkLst>
            <pc:docMk/>
            <pc:sldMk cId="2099275270" sldId="667"/>
            <ac:grpSpMk id="3" creationId="{00000000-0008-0000-0000-000003000000}"/>
          </ac:grpSpMkLst>
        </pc:grpChg>
        <pc:grpChg chg="add mod">
          <ac:chgData name="NESTOR JULIO HERNANDEZ BOCKER" userId="a413b3be1cc3406f" providerId="LiveId" clId="{87098461-CAF5-4DC3-A762-08680EC24E4E}" dt="2023-04-05T03:57:49.655" v="1036"/>
          <ac:grpSpMkLst>
            <pc:docMk/>
            <pc:sldMk cId="2099275270" sldId="667"/>
            <ac:grpSpMk id="7" creationId="{00000000-0008-0000-0000-000003000000}"/>
          </ac:grpSpMkLst>
        </pc:grpChg>
        <pc:grpChg chg="add del mod">
          <ac:chgData name="NESTOR JULIO HERNANDEZ BOCKER" userId="a413b3be1cc3406f" providerId="LiveId" clId="{87098461-CAF5-4DC3-A762-08680EC24E4E}" dt="2023-04-05T04:05:27.159" v="1081" actId="478"/>
          <ac:grpSpMkLst>
            <pc:docMk/>
            <pc:sldMk cId="2099275270" sldId="667"/>
            <ac:grpSpMk id="12" creationId="{00000000-0008-0000-0000-000003000000}"/>
          </ac:grpSpMkLst>
        </pc:grpChg>
        <pc:grpChg chg="add mod">
          <ac:chgData name="NESTOR JULIO HERNANDEZ BOCKER" userId="a413b3be1cc3406f" providerId="LiveId" clId="{87098461-CAF5-4DC3-A762-08680EC24E4E}" dt="2023-04-05T11:24:58.302" v="1843" actId="1038"/>
          <ac:grpSpMkLst>
            <pc:docMk/>
            <pc:sldMk cId="2099275270" sldId="667"/>
            <ac:grpSpMk id="15" creationId="{00000000-0008-0000-0000-000003000000}"/>
          </ac:grpSpMkLst>
        </pc:grpChg>
        <pc:graphicFrameChg chg="mod">
          <ac:chgData name="NESTOR JULIO HERNANDEZ BOCKER" userId="a413b3be1cc3406f" providerId="LiveId" clId="{87098461-CAF5-4DC3-A762-08680EC24E4E}" dt="2023-04-05T03:37:47.301" v="0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3:57:49.655" v="1036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del mod topLvl">
          <ac:chgData name="NESTOR JULIO HERNANDEZ BOCKER" userId="a413b3be1cc3406f" providerId="LiveId" clId="{87098461-CAF5-4DC3-A762-08680EC24E4E}" dt="2023-04-05T04:05:27.159" v="1081" actId="478"/>
          <ac:graphicFrameMkLst>
            <pc:docMk/>
            <pc:sldMk cId="2099275270" sldId="667"/>
            <ac:graphicFrameMk id="13" creationId="{00000000-0008-0000-0000-00000500000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4:07:40.065" v="1138" actId="571"/>
          <ac:graphicFrameMkLst>
            <pc:docMk/>
            <pc:sldMk cId="2099275270" sldId="667"/>
            <ac:graphicFrameMk id="17" creationId="{00000000-0008-0000-0000-00000500000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4:07:40.065" v="1138" actId="571"/>
          <ac:graphicFrameMkLst>
            <pc:docMk/>
            <pc:sldMk cId="2099275270" sldId="667"/>
            <ac:graphicFrameMk id="19" creationId="{124E42A7-D93F-09AD-C6DD-ECB771C36FCF}"/>
          </ac:graphicFrameMkLst>
        </pc:graphicFrameChg>
        <pc:cxnChg chg="del mod">
          <ac:chgData name="NESTOR JULIO HERNANDEZ BOCKER" userId="a413b3be1cc3406f" providerId="LiveId" clId="{87098461-CAF5-4DC3-A762-08680EC24E4E}" dt="2023-04-05T11:24:44.872" v="1798" actId="478"/>
          <ac:cxnSpMkLst>
            <pc:docMk/>
            <pc:sldMk cId="2099275270" sldId="667"/>
            <ac:cxnSpMk id="9" creationId="{B1E9CB63-CE6C-438F-64D8-02F086AC36BF}"/>
          </ac:cxnSpMkLst>
        </pc:cxnChg>
      </pc:sldChg>
      <pc:sldChg chg="modSp mod">
        <pc:chgData name="NESTOR JULIO HERNANDEZ BOCKER" userId="a413b3be1cc3406f" providerId="LiveId" clId="{87098461-CAF5-4DC3-A762-08680EC24E4E}" dt="2023-04-05T12:06:06.579" v="1870" actId="27918"/>
        <pc:sldMkLst>
          <pc:docMk/>
          <pc:sldMk cId="1180092406" sldId="668"/>
        </pc:sldMkLst>
        <pc:spChg chg="mod">
          <ac:chgData name="NESTOR JULIO HERNANDEZ BOCKER" userId="a413b3be1cc3406f" providerId="LiveId" clId="{87098461-CAF5-4DC3-A762-08680EC24E4E}" dt="2023-04-05T03:41:31.878" v="97" actId="1038"/>
          <ac:spMkLst>
            <pc:docMk/>
            <pc:sldMk cId="1180092406" sldId="668"/>
            <ac:spMk id="2" creationId="{90DBB4AA-904B-FC77-78C8-52F1E70686D4}"/>
          </ac:spMkLst>
        </pc:spChg>
        <pc:spChg chg="mod">
          <ac:chgData name="NESTOR JULIO HERNANDEZ BOCKER" userId="a413b3be1cc3406f" providerId="LiveId" clId="{87098461-CAF5-4DC3-A762-08680EC24E4E}" dt="2023-04-05T03:41:34.606" v="98" actId="1038"/>
          <ac:spMkLst>
            <pc:docMk/>
            <pc:sldMk cId="1180092406" sldId="668"/>
            <ac:spMk id="3" creationId="{1304AD63-0660-03CF-6ED4-EB210AE4EE45}"/>
          </ac:spMkLst>
        </pc:spChg>
        <pc:spChg chg="mod">
          <ac:chgData name="NESTOR JULIO HERNANDEZ BOCKER" userId="a413b3be1cc3406f" providerId="LiveId" clId="{87098461-CAF5-4DC3-A762-08680EC24E4E}" dt="2023-04-05T03:40:58.838" v="90" actId="1037"/>
          <ac:spMkLst>
            <pc:docMk/>
            <pc:sldMk cId="1180092406" sldId="668"/>
            <ac:spMk id="4" creationId="{B922B0CF-849B-1236-2FD7-C14FEA0933F9}"/>
          </ac:spMkLst>
        </pc:spChg>
        <pc:spChg chg="mod">
          <ac:chgData name="NESTOR JULIO HERNANDEZ BOCKER" userId="a413b3be1cc3406f" providerId="LiveId" clId="{87098461-CAF5-4DC3-A762-08680EC24E4E}" dt="2023-04-05T03:40:53.961" v="86" actId="1037"/>
          <ac:spMkLst>
            <pc:docMk/>
            <pc:sldMk cId="1180092406" sldId="668"/>
            <ac:spMk id="5" creationId="{85E27866-4149-D5D7-E553-EAF3017DF791}"/>
          </ac:spMkLst>
        </pc:spChg>
        <pc:spChg chg="mod">
          <ac:chgData name="NESTOR JULIO HERNANDEZ BOCKER" userId="a413b3be1cc3406f" providerId="LiveId" clId="{87098461-CAF5-4DC3-A762-08680EC24E4E}" dt="2023-04-05T03:40:53.961" v="86" actId="1037"/>
          <ac:spMkLst>
            <pc:docMk/>
            <pc:sldMk cId="1180092406" sldId="668"/>
            <ac:spMk id="7" creationId="{2492E334-131C-5152-F215-CBDFCDD070F4}"/>
          </ac:spMkLst>
        </pc:spChg>
        <pc:spChg chg="mod">
          <ac:chgData name="NESTOR JULIO HERNANDEZ BOCKER" userId="a413b3be1cc3406f" providerId="LiveId" clId="{87098461-CAF5-4DC3-A762-08680EC24E4E}" dt="2023-04-05T03:40:53.961" v="86" actId="1037"/>
          <ac:spMkLst>
            <pc:docMk/>
            <pc:sldMk cId="1180092406" sldId="668"/>
            <ac:spMk id="9" creationId="{FDB5C88A-F6D0-EA82-51E8-E6F9C888A222}"/>
          </ac:spMkLst>
        </pc:spChg>
        <pc:spChg chg="mod">
          <ac:chgData name="NESTOR JULIO HERNANDEZ BOCKER" userId="a413b3be1cc3406f" providerId="LiveId" clId="{87098461-CAF5-4DC3-A762-08680EC24E4E}" dt="2023-04-05T03:43:38.847" v="345" actId="1038"/>
          <ac:spMkLst>
            <pc:docMk/>
            <pc:sldMk cId="1180092406" sldId="668"/>
            <ac:spMk id="10" creationId="{B1021A7A-8007-05B9-AF07-5325E1DF029D}"/>
          </ac:spMkLst>
        </pc:spChg>
        <pc:spChg chg="mod">
          <ac:chgData name="NESTOR JULIO HERNANDEZ BOCKER" userId="a413b3be1cc3406f" providerId="LiveId" clId="{87098461-CAF5-4DC3-A762-08680EC24E4E}" dt="2023-04-05T03:43:34.705" v="344" actId="1037"/>
          <ac:spMkLst>
            <pc:docMk/>
            <pc:sldMk cId="1180092406" sldId="668"/>
            <ac:spMk id="11" creationId="{E0BA42D9-8630-F03E-34C2-4C4D7A54751E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2" creationId="{5033DE55-BB97-785A-5F75-04C36EFC8CE1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3" creationId="{74702392-8F5A-E7C5-788E-05A8426ABAE3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5" creationId="{CD1E50DC-D758-D507-893F-D4870DA095ED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6" creationId="{8BB0D4F2-7A3D-0108-B18E-9EFD9C0BD48E}"/>
          </ac:spMkLst>
        </pc:spChg>
        <pc:spChg chg="mod">
          <ac:chgData name="NESTOR JULIO HERNANDEZ BOCKER" userId="a413b3be1cc3406f" providerId="LiveId" clId="{87098461-CAF5-4DC3-A762-08680EC24E4E}" dt="2023-04-05T03:42:54.872" v="264" actId="1037"/>
          <ac:spMkLst>
            <pc:docMk/>
            <pc:sldMk cId="1180092406" sldId="668"/>
            <ac:spMk id="17" creationId="{7A6C3FBA-F37D-AD0B-8639-B58C5752769D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18" creationId="{9BBEC9BF-2285-95AA-2E92-A810F60EEECF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19" creationId="{01B17918-CED2-55F8-EED8-3278D0BE860E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20" creationId="{9133EE8A-2C71-F62B-28F3-5F12800E6B6C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22" creationId="{B2BF83E7-76BD-43A0-5919-845604F7D020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23" creationId="{5C5AC0D1-DC7D-97BE-8092-36EB23863A4E}"/>
          </ac:spMkLst>
        </pc:spChg>
        <pc:spChg chg="mod">
          <ac:chgData name="NESTOR JULIO HERNANDEZ BOCKER" userId="a413b3be1cc3406f" providerId="LiveId" clId="{87098461-CAF5-4DC3-A762-08680EC24E4E}" dt="2023-04-05T03:47:22.364" v="886" actId="1038"/>
          <ac:spMkLst>
            <pc:docMk/>
            <pc:sldMk cId="1180092406" sldId="668"/>
            <ac:spMk id="24" creationId="{644C38D3-EBD8-A156-63E4-B73A30A5C98F}"/>
          </ac:spMkLst>
        </pc:spChg>
        <pc:spChg chg="mod">
          <ac:chgData name="NESTOR JULIO HERNANDEZ BOCKER" userId="a413b3be1cc3406f" providerId="LiveId" clId="{87098461-CAF5-4DC3-A762-08680EC24E4E}" dt="2023-04-05T03:47:19.244" v="885" actId="1038"/>
          <ac:spMkLst>
            <pc:docMk/>
            <pc:sldMk cId="1180092406" sldId="668"/>
            <ac:spMk id="25" creationId="{BE414152-3C31-D444-B9D6-FCBC6AE0A034}"/>
          </ac:spMkLst>
        </pc:spChg>
        <pc:spChg chg="mod">
          <ac:chgData name="NESTOR JULIO HERNANDEZ BOCKER" userId="a413b3be1cc3406f" providerId="LiveId" clId="{87098461-CAF5-4DC3-A762-08680EC24E4E}" dt="2023-04-05T03:39:56.937" v="22" actId="1036"/>
          <ac:spMkLst>
            <pc:docMk/>
            <pc:sldMk cId="1180092406" sldId="668"/>
            <ac:spMk id="30" creationId="{017D0220-0E5A-B067-06E8-8D3D2704D07C}"/>
          </ac:spMkLst>
        </pc:spChg>
        <pc:graphicFrameChg chg="mod">
          <ac:chgData name="NESTOR JULIO HERNANDEZ BOCKER" userId="a413b3be1cc3406f" providerId="LiveId" clId="{87098461-CAF5-4DC3-A762-08680EC24E4E}" dt="2023-04-05T03:42:04.198" v="161" actId="1036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mod">
          <ac:chgData name="NESTOR JULIO HERNANDEZ BOCKER" userId="a413b3be1cc3406f" providerId="LiveId" clId="{87098461-CAF5-4DC3-A762-08680EC24E4E}" dt="2023-04-05T03:43:15.680" v="320" actId="1035"/>
          <ac:graphicFrameMkLst>
            <pc:docMk/>
            <pc:sldMk cId="1180092406" sldId="668"/>
            <ac:graphicFrameMk id="36" creationId="{E9ED04BA-A054-40F8-B46E-0B65CF4004D9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05:21:59.702" v="1770" actId="6549"/>
        <pc:sldMkLst>
          <pc:docMk/>
          <pc:sldMk cId="1495741939" sldId="669"/>
        </pc:sldMkLst>
        <pc:spChg chg="mod">
          <ac:chgData name="NESTOR JULIO HERNANDEZ BOCKER" userId="a413b3be1cc3406f" providerId="LiveId" clId="{87098461-CAF5-4DC3-A762-08680EC24E4E}" dt="2023-04-05T05:21:59.702" v="1770" actId="6549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20:03.845" v="1657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87098461-CAF5-4DC3-A762-08680EC24E4E}" dt="2023-04-05T12:07:19.590" v="1878" actId="27918"/>
        <pc:sldMkLst>
          <pc:docMk/>
          <pc:sldMk cId="1981472441" sldId="671"/>
        </pc:sldMkLst>
        <pc:spChg chg="mod ord">
          <ac:chgData name="NESTOR JULIO HERNANDEZ BOCKER" userId="a413b3be1cc3406f" providerId="LiveId" clId="{87098461-CAF5-4DC3-A762-08680EC24E4E}" dt="2023-04-05T03:50:05.916" v="947" actId="167"/>
          <ac:spMkLst>
            <pc:docMk/>
            <pc:sldMk cId="1981472441" sldId="671"/>
            <ac:spMk id="2" creationId="{90DBB4AA-904B-FC77-78C8-52F1E70686D4}"/>
          </ac:spMkLst>
        </pc:spChg>
        <pc:spChg chg="mod ord">
          <ac:chgData name="NESTOR JULIO HERNANDEZ BOCKER" userId="a413b3be1cc3406f" providerId="LiveId" clId="{87098461-CAF5-4DC3-A762-08680EC24E4E}" dt="2023-04-05T03:50:05.916" v="947" actId="167"/>
          <ac:spMkLst>
            <pc:docMk/>
            <pc:sldMk cId="1981472441" sldId="671"/>
            <ac:spMk id="3" creationId="{1304AD63-0660-03CF-6ED4-EB210AE4EE45}"/>
          </ac:spMkLst>
        </pc:spChg>
        <pc:spChg chg="mod">
          <ac:chgData name="NESTOR JULIO HERNANDEZ BOCKER" userId="a413b3be1cc3406f" providerId="LiveId" clId="{87098461-CAF5-4DC3-A762-08680EC24E4E}" dt="2023-04-05T03:49:04.026" v="930" actId="1037"/>
          <ac:spMkLst>
            <pc:docMk/>
            <pc:sldMk cId="1981472441" sldId="671"/>
            <ac:spMk id="4" creationId="{B922B0CF-849B-1236-2FD7-C14FEA0933F9}"/>
          </ac:spMkLst>
        </pc:spChg>
        <pc:spChg chg="mod">
          <ac:chgData name="NESTOR JULIO HERNANDEZ BOCKER" userId="a413b3be1cc3406f" providerId="LiveId" clId="{87098461-CAF5-4DC3-A762-08680EC24E4E}" dt="2023-04-05T03:49:04.026" v="930" actId="1037"/>
          <ac:spMkLst>
            <pc:docMk/>
            <pc:sldMk cId="1981472441" sldId="671"/>
            <ac:spMk id="5" creationId="{85E27866-4149-D5D7-E553-EAF3017DF791}"/>
          </ac:spMkLst>
        </pc:spChg>
        <pc:spChg chg="mod">
          <ac:chgData name="NESTOR JULIO HERNANDEZ BOCKER" userId="a413b3be1cc3406f" providerId="LiveId" clId="{87098461-CAF5-4DC3-A762-08680EC24E4E}" dt="2023-04-05T03:49:14.537" v="939" actId="1037"/>
          <ac:spMkLst>
            <pc:docMk/>
            <pc:sldMk cId="1981472441" sldId="671"/>
            <ac:spMk id="7" creationId="{2492E334-131C-5152-F215-CBDFCDD070F4}"/>
          </ac:spMkLst>
        </pc:spChg>
        <pc:spChg chg="mod">
          <ac:chgData name="NESTOR JULIO HERNANDEZ BOCKER" userId="a413b3be1cc3406f" providerId="LiveId" clId="{87098461-CAF5-4DC3-A762-08680EC24E4E}" dt="2023-04-05T03:49:04.026" v="930" actId="1037"/>
          <ac:spMkLst>
            <pc:docMk/>
            <pc:sldMk cId="1981472441" sldId="671"/>
            <ac:spMk id="9" creationId="{FDB5C88A-F6D0-EA82-51E8-E6F9C888A222}"/>
          </ac:spMkLst>
        </pc:spChg>
        <pc:spChg chg="mod">
          <ac:chgData name="NESTOR JULIO HERNANDEZ BOCKER" userId="a413b3be1cc3406f" providerId="LiveId" clId="{87098461-CAF5-4DC3-A762-08680EC24E4E}" dt="2023-04-05T03:51:42.351" v="985" actId="1038"/>
          <ac:spMkLst>
            <pc:docMk/>
            <pc:sldMk cId="1981472441" sldId="671"/>
            <ac:spMk id="10" creationId="{B1021A7A-8007-05B9-AF07-5325E1DF029D}"/>
          </ac:spMkLst>
        </pc:spChg>
        <pc:spChg chg="mod">
          <ac:chgData name="NESTOR JULIO HERNANDEZ BOCKER" userId="a413b3be1cc3406f" providerId="LiveId" clId="{87098461-CAF5-4DC3-A762-08680EC24E4E}" dt="2023-04-05T03:51:51.077" v="990" actId="1037"/>
          <ac:spMkLst>
            <pc:docMk/>
            <pc:sldMk cId="1981472441" sldId="671"/>
            <ac:spMk id="11" creationId="{E0BA42D9-8630-F03E-34C2-4C4D7A54751E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2" creationId="{5033DE55-BB97-785A-5F75-04C36EFC8CE1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3" creationId="{74702392-8F5A-E7C5-788E-05A8426ABAE3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5" creationId="{CD1E50DC-D758-D507-893F-D4870DA095ED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6" creationId="{8BB0D4F2-7A3D-0108-B18E-9EFD9C0BD48E}"/>
          </ac:spMkLst>
        </pc:spChg>
        <pc:spChg chg="mod ord">
          <ac:chgData name="NESTOR JULIO HERNANDEZ BOCKER" userId="a413b3be1cc3406f" providerId="LiveId" clId="{87098461-CAF5-4DC3-A762-08680EC24E4E}" dt="2023-04-05T03:51:03.088" v="968" actId="167"/>
          <ac:spMkLst>
            <pc:docMk/>
            <pc:sldMk cId="1981472441" sldId="671"/>
            <ac:spMk id="17" creationId="{7A6C3FBA-F37D-AD0B-8639-B58C5752769D}"/>
          </ac:spMkLst>
        </pc:spChg>
        <pc:spChg chg="mod ord">
          <ac:chgData name="NESTOR JULIO HERNANDEZ BOCKER" userId="a413b3be1cc3406f" providerId="LiveId" clId="{87098461-CAF5-4DC3-A762-08680EC24E4E}" dt="2023-04-05T03:51:03.088" v="968" actId="167"/>
          <ac:spMkLst>
            <pc:docMk/>
            <pc:sldMk cId="1981472441" sldId="671"/>
            <ac:spMk id="18" creationId="{9BBEC9BF-2285-95AA-2E92-A810F60EEECF}"/>
          </ac:spMkLst>
        </pc:spChg>
        <pc:spChg chg="ord">
          <ac:chgData name="NESTOR JULIO HERNANDEZ BOCKER" userId="a413b3be1cc3406f" providerId="LiveId" clId="{87098461-CAF5-4DC3-A762-08680EC24E4E}" dt="2023-04-05T03:51:17.714" v="969" actId="167"/>
          <ac:spMkLst>
            <pc:docMk/>
            <pc:sldMk cId="1981472441" sldId="671"/>
            <ac:spMk id="21" creationId="{D0875B53-548B-7A15-CE2D-0213C0BFCECD}"/>
          </ac:spMkLst>
        </pc:spChg>
        <pc:spChg chg="mod">
          <ac:chgData name="NESTOR JULIO HERNANDEZ BOCKER" userId="a413b3be1cc3406f" providerId="LiveId" clId="{87098461-CAF5-4DC3-A762-08680EC24E4E}" dt="2023-04-05T03:44:47.883" v="408" actId="1038"/>
          <ac:spMkLst>
            <pc:docMk/>
            <pc:sldMk cId="1981472441" sldId="671"/>
            <ac:spMk id="24" creationId="{644C38D3-EBD8-A156-63E4-B73A30A5C98F}"/>
          </ac:spMkLst>
        </pc:spChg>
        <pc:spChg chg="mod">
          <ac:chgData name="NESTOR JULIO HERNANDEZ BOCKER" userId="a413b3be1cc3406f" providerId="LiveId" clId="{87098461-CAF5-4DC3-A762-08680EC24E4E}" dt="2023-04-05T03:44:54.303" v="409" actId="1038"/>
          <ac:spMkLst>
            <pc:docMk/>
            <pc:sldMk cId="1981472441" sldId="671"/>
            <ac:spMk id="25" creationId="{BE414152-3C31-D444-B9D6-FCBC6AE0A034}"/>
          </ac:spMkLst>
        </pc:spChg>
        <pc:spChg chg="mod">
          <ac:chgData name="NESTOR JULIO HERNANDEZ BOCKER" userId="a413b3be1cc3406f" providerId="LiveId" clId="{87098461-CAF5-4DC3-A762-08680EC24E4E}" dt="2023-04-05T03:45:08.156" v="422" actId="1038"/>
          <ac:spMkLst>
            <pc:docMk/>
            <pc:sldMk cId="1981472441" sldId="671"/>
            <ac:spMk id="26" creationId="{DCC1B792-D627-0D3D-551A-2672359FF7A8}"/>
          </ac:spMkLst>
        </pc:spChg>
        <pc:spChg chg="mod">
          <ac:chgData name="NESTOR JULIO HERNANDEZ BOCKER" userId="a413b3be1cc3406f" providerId="LiveId" clId="{87098461-CAF5-4DC3-A762-08680EC24E4E}" dt="2023-04-05T03:45:08.156" v="422" actId="1038"/>
          <ac:spMkLst>
            <pc:docMk/>
            <pc:sldMk cId="1981472441" sldId="671"/>
            <ac:spMk id="27" creationId="{289E9962-697A-DF96-CB95-A0629B8936CB}"/>
          </ac:spMkLst>
        </pc:spChg>
        <pc:spChg chg="mod">
          <ac:chgData name="NESTOR JULIO HERNANDEZ BOCKER" userId="a413b3be1cc3406f" providerId="LiveId" clId="{87098461-CAF5-4DC3-A762-08680EC24E4E}" dt="2023-04-05T03:45:22.847" v="510" actId="1037"/>
          <ac:spMkLst>
            <pc:docMk/>
            <pc:sldMk cId="1981472441" sldId="671"/>
            <ac:spMk id="28" creationId="{2DDBF3D0-8732-C0CE-7F0F-0FA431250462}"/>
          </ac:spMkLst>
        </pc:spChg>
        <pc:spChg chg="mod">
          <ac:chgData name="NESTOR JULIO HERNANDEZ BOCKER" userId="a413b3be1cc3406f" providerId="LiveId" clId="{87098461-CAF5-4DC3-A762-08680EC24E4E}" dt="2023-04-05T03:45:08.156" v="422" actId="1038"/>
          <ac:spMkLst>
            <pc:docMk/>
            <pc:sldMk cId="1981472441" sldId="671"/>
            <ac:spMk id="29" creationId="{8C94FBEB-4B75-81AF-7E79-37701C635EF5}"/>
          </ac:spMkLst>
        </pc:spChg>
        <pc:graphicFrameChg chg="ord">
          <ac:chgData name="NESTOR JULIO HERNANDEZ BOCKER" userId="a413b3be1cc3406f" providerId="LiveId" clId="{87098461-CAF5-4DC3-A762-08680EC24E4E}" dt="2023-04-05T03:48:01.300" v="887" actId="167"/>
          <ac:graphicFrameMkLst>
            <pc:docMk/>
            <pc:sldMk cId="1981472441" sldId="671"/>
            <ac:graphicFrameMk id="14" creationId="{E1759D8B-F6E1-1A7F-1C77-963EEC60ABC4}"/>
          </ac:graphicFrameMkLst>
        </pc:graphicFrameChg>
        <pc:graphicFrameChg chg="mod">
          <ac:chgData name="NESTOR JULIO HERNANDEZ BOCKER" userId="a413b3be1cc3406f" providerId="LiveId" clId="{87098461-CAF5-4DC3-A762-08680EC24E4E}" dt="2023-04-05T03:46:54.397" v="869" actId="1037"/>
          <ac:graphicFrameMkLst>
            <pc:docMk/>
            <pc:sldMk cId="1981472441" sldId="671"/>
            <ac:graphicFrameMk id="31" creationId="{929D208E-EE1F-DC4B-16DA-C4BFAF90BF69}"/>
          </ac:graphicFrameMkLst>
        </pc:graphicFrameChg>
        <pc:graphicFrameChg chg="ord">
          <ac:chgData name="NESTOR JULIO HERNANDEZ BOCKER" userId="a413b3be1cc3406f" providerId="LiveId" clId="{87098461-CAF5-4DC3-A762-08680EC24E4E}" dt="2023-04-05T03:50:52.055" v="967" actId="171"/>
          <ac:graphicFrameMkLst>
            <pc:docMk/>
            <pc:sldMk cId="1981472441" sldId="671"/>
            <ac:graphicFrameMk id="32" creationId="{B1459130-0B06-E5DB-6A8F-96C13F868C5C}"/>
          </ac:graphicFrameMkLst>
        </pc:graphicFrameChg>
        <pc:graphicFrameChg chg="ord">
          <ac:chgData name="NESTOR JULIO HERNANDEZ BOCKER" userId="a413b3be1cc3406f" providerId="LiveId" clId="{87098461-CAF5-4DC3-A762-08680EC24E4E}" dt="2023-04-05T03:44:27.344" v="382" actId="167"/>
          <ac:graphicFrameMkLst>
            <pc:docMk/>
            <pc:sldMk cId="1981472441" sldId="671"/>
            <ac:graphicFrameMk id="33" creationId="{A572BDB0-6FB8-611B-B71B-996882D05FA7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12:17:59.345" v="2129" actId="403"/>
        <pc:sldMkLst>
          <pc:docMk/>
          <pc:sldMk cId="1626695640" sldId="672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626695640" sldId="672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7098461-CAF5-4DC3-A762-08680EC24E4E}" dt="2023-04-05T12:17:59.345" v="2129" actId="403"/>
          <ac:graphicFrameMkLst>
            <pc:docMk/>
            <pc:sldMk cId="1626695640" sldId="672"/>
            <ac:graphicFrameMk id="11" creationId="{44FC4D09-FC4D-4841-B87D-A9CFD0E2E058}"/>
          </ac:graphicFrameMkLst>
        </pc:graphicFrameChg>
      </pc:sldChg>
      <pc:sldChg chg="addSp delSp modSp add mod">
        <pc:chgData name="NESTOR JULIO HERNANDEZ BOCKER" userId="a413b3be1cc3406f" providerId="LiveId" clId="{87098461-CAF5-4DC3-A762-08680EC24E4E}" dt="2023-04-05T13:01:17.289" v="2251" actId="20577"/>
        <pc:sldMkLst>
          <pc:docMk/>
          <pc:sldMk cId="3999264372" sldId="673"/>
        </pc:sldMkLst>
        <pc:spChg chg="mod">
          <ac:chgData name="NESTOR JULIO HERNANDEZ BOCKER" userId="a413b3be1cc3406f" providerId="LiveId" clId="{87098461-CAF5-4DC3-A762-08680EC24E4E}" dt="2023-04-05T13:01:17.289" v="2251" actId="20577"/>
          <ac:spMkLst>
            <pc:docMk/>
            <pc:sldMk cId="3999264372" sldId="673"/>
            <ac:spMk id="7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12:12.622" v="1343" actId="20577"/>
          <ac:spMkLst>
            <pc:docMk/>
            <pc:sldMk cId="3999264372" sldId="673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87098461-CAF5-4DC3-A762-08680EC24E4E}" dt="2023-04-05T05:08:40.069" v="1149" actId="478"/>
          <ac:graphicFrameMkLst>
            <pc:docMk/>
            <pc:sldMk cId="3999264372" sldId="673"/>
            <ac:graphicFrameMk id="2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7098461-CAF5-4DC3-A762-08680EC24E4E}" dt="2023-04-05T05:09:03.165" v="1181" actId="478"/>
          <ac:graphicFrameMkLst>
            <pc:docMk/>
            <pc:sldMk cId="3999264372" sldId="673"/>
            <ac:graphicFrameMk id="3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7098461-CAF5-4DC3-A762-08680EC24E4E}" dt="2023-04-05T05:09:38.052" v="1185" actId="478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87098461-CAF5-4DC3-A762-08680EC24E4E}" dt="2023-04-05T05:10:06.149" v="1227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 modGraphic">
          <ac:chgData name="NESTOR JULIO HERNANDEZ BOCKER" userId="a413b3be1cc3406f" providerId="LiveId" clId="{87098461-CAF5-4DC3-A762-08680EC24E4E}" dt="2023-04-05T05:11:44.859" v="1322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add mod">
          <ac:chgData name="NESTOR JULIO HERNANDEZ BOCKER" userId="a413b3be1cc3406f" providerId="LiveId" clId="{87098461-CAF5-4DC3-A762-08680EC24E4E}" dt="2023-04-05T05:23:31.811" v="1793" actId="14100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  <pc:sldChg chg="modSp add mod">
        <pc:chgData name="NESTOR JULIO HERNANDEZ BOCKER" userId="a413b3be1cc3406f" providerId="LiveId" clId="{87098461-CAF5-4DC3-A762-08680EC24E4E}" dt="2023-04-05T12:23:09.925" v="2227" actId="6549"/>
        <pc:sldMkLst>
          <pc:docMk/>
          <pc:sldMk cId="1820941853" sldId="674"/>
        </pc:sldMkLst>
        <pc:spChg chg="mod">
          <ac:chgData name="NESTOR JULIO HERNANDEZ BOCKER" userId="a413b3be1cc3406f" providerId="LiveId" clId="{87098461-CAF5-4DC3-A762-08680EC24E4E}" dt="2023-04-05T12:23:09.925" v="2227" actId="6549"/>
          <ac:spMkLst>
            <pc:docMk/>
            <pc:sldMk cId="1820941853" sldId="674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7098461-CAF5-4DC3-A762-08680EC24E4E}" dt="2023-04-05T12:22:40.859" v="2207" actId="403"/>
          <ac:graphicFrameMkLst>
            <pc:docMk/>
            <pc:sldMk cId="1820941853" sldId="674"/>
            <ac:graphicFrameMk id="11" creationId="{44FC4D09-FC4D-4841-B87D-A9CFD0E2E058}"/>
          </ac:graphicFrameMkLst>
        </pc:graphicFrameChg>
      </pc:sldChg>
    </pc:docChg>
  </pc:docChgLst>
  <pc:docChgLst>
    <pc:chgData name="NESTOR JULIO HERNANDEZ BOCKER" userId="a413b3be1cc3406f" providerId="LiveId" clId="{8C5AF6A6-A220-4523-AAE7-99EE4F94CAD8}"/>
    <pc:docChg chg="undo custSel addSld delSld modSld">
      <pc:chgData name="NESTOR JULIO HERNANDEZ BOCKER" userId="a413b3be1cc3406f" providerId="LiveId" clId="{8C5AF6A6-A220-4523-AAE7-99EE4F94CAD8}" dt="2023-03-04T19:09:18.277" v="3707" actId="6549"/>
      <pc:docMkLst>
        <pc:docMk/>
      </pc:docMkLst>
      <pc:sldChg chg="modSp mod">
        <pc:chgData name="NESTOR JULIO HERNANDEZ BOCKER" userId="a413b3be1cc3406f" providerId="LiveId" clId="{8C5AF6A6-A220-4523-AAE7-99EE4F94CAD8}" dt="2023-03-03T17:08:34.411" v="11" actId="20577"/>
        <pc:sldMkLst>
          <pc:docMk/>
          <pc:sldMk cId="3489943008" sldId="256"/>
        </pc:sldMkLst>
        <pc:spChg chg="mod">
          <ac:chgData name="NESTOR JULIO HERNANDEZ BOCKER" userId="a413b3be1cc3406f" providerId="LiveId" clId="{8C5AF6A6-A220-4523-AAE7-99EE4F94CAD8}" dt="2023-03-03T17:08:34.411" v="11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C5AF6A6-A220-4523-AAE7-99EE4F94CAD8}" dt="2023-03-03T17:08:25.506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3T18:08:32.255" v="59" actId="20577"/>
        <pc:sldMkLst>
          <pc:docMk/>
          <pc:sldMk cId="1714585994" sldId="264"/>
        </pc:sldMkLst>
        <pc:spChg chg="mod">
          <ac:chgData name="NESTOR JULIO HERNANDEZ BOCKER" userId="a413b3be1cc3406f" providerId="LiveId" clId="{8C5AF6A6-A220-4523-AAE7-99EE4F94CAD8}" dt="2023-03-03T18:08:32.255" v="5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C5AF6A6-A220-4523-AAE7-99EE4F94CAD8}" dt="2023-03-04T17:44:18.483" v="3268" actId="113"/>
        <pc:sldMkLst>
          <pc:docMk/>
          <pc:sldMk cId="241681347" sldId="272"/>
        </pc:sldMkLst>
        <pc:spChg chg="add del mod">
          <ac:chgData name="NESTOR JULIO HERNANDEZ BOCKER" userId="a413b3be1cc3406f" providerId="LiveId" clId="{8C5AF6A6-A220-4523-AAE7-99EE4F94CAD8}" dt="2023-03-04T17:43:19.333" v="3254"/>
          <ac:spMkLst>
            <pc:docMk/>
            <pc:sldMk cId="241681347" sldId="272"/>
            <ac:spMk id="6" creationId="{ECDEA794-4732-DDA6-C996-492CC0E28804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41681347" sldId="272"/>
            <ac:spMk id="8" creationId="{39859359-D35B-3B4A-9B7A-4F41EF0AFBA5}"/>
          </ac:spMkLst>
        </pc:spChg>
        <pc:spChg chg="add del mod">
          <ac:chgData name="NESTOR JULIO HERNANDEZ BOCKER" userId="a413b3be1cc3406f" providerId="LiveId" clId="{8C5AF6A6-A220-4523-AAE7-99EE4F94CAD8}" dt="2023-03-04T17:43:32.472" v="3257"/>
          <ac:spMkLst>
            <pc:docMk/>
            <pc:sldMk cId="241681347" sldId="272"/>
            <ac:spMk id="12" creationId="{D750605B-703E-F349-50E1-CE530203C420}"/>
          </ac:spMkLst>
        </pc:spChg>
        <pc:spChg chg="mod">
          <ac:chgData name="NESTOR JULIO HERNANDEZ BOCKER" userId="a413b3be1cc3406f" providerId="LiveId" clId="{8C5AF6A6-A220-4523-AAE7-99EE4F94CAD8}" dt="2023-03-04T17:44:18.483" v="3268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8C5AF6A6-A220-4523-AAE7-99EE4F94CAD8}" dt="2023-03-04T17:43:19.333" v="3254"/>
          <ac:graphicFrameMkLst>
            <pc:docMk/>
            <pc:sldMk cId="241681347" sldId="272"/>
            <ac:graphicFrameMk id="5" creationId="{BEEDCCBE-16A2-E15E-F20C-0D6FB9B1E2D7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17:43:32.472" v="3257"/>
          <ac:graphicFrameMkLst>
            <pc:docMk/>
            <pc:sldMk cId="241681347" sldId="272"/>
            <ac:graphicFrameMk id="10" creationId="{2C118F52-66F6-0410-BAE7-3A266C023D1A}"/>
          </ac:graphicFrameMkLst>
        </pc:graphicFrameChg>
      </pc:sldChg>
      <pc:sldChg chg="addSp modSp mod">
        <pc:chgData name="NESTOR JULIO HERNANDEZ BOCKER" userId="a413b3be1cc3406f" providerId="LiveId" clId="{8C5AF6A6-A220-4523-AAE7-99EE4F94CAD8}" dt="2023-03-04T18:01:22.305" v="3637" actId="113"/>
        <pc:sldMkLst>
          <pc:docMk/>
          <pc:sldMk cId="1036967058" sldId="273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5:00.043" v="3312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8C5AF6A6-A220-4523-AAE7-99EE4F94CAD8}" dt="2023-03-04T18:01:22.305" v="3637" actId="113"/>
          <ac:spMkLst>
            <pc:docMk/>
            <pc:sldMk cId="1036967058" sldId="273"/>
            <ac:spMk id="16" creationId="{00000000-0000-0000-0000-000000000000}"/>
          </ac:spMkLst>
        </pc:spChg>
        <pc:cxnChg chg="add mod">
          <ac:chgData name="NESTOR JULIO HERNANDEZ BOCKER" userId="a413b3be1cc3406f" providerId="LiveId" clId="{8C5AF6A6-A220-4523-AAE7-99EE4F94CAD8}" dt="2023-03-04T17:46:14.504" v="3322" actId="1036"/>
          <ac:cxnSpMkLst>
            <pc:docMk/>
            <pc:sldMk cId="1036967058" sldId="273"/>
            <ac:cxnSpMk id="5" creationId="{DA136179-D952-AD23-BD38-AE74682568AE}"/>
          </ac:cxnSpMkLst>
        </pc:cxnChg>
      </pc:sldChg>
      <pc:sldChg chg="modSp mod">
        <pc:chgData name="NESTOR JULIO HERNANDEZ BOCKER" userId="a413b3be1cc3406f" providerId="LiveId" clId="{8C5AF6A6-A220-4523-AAE7-99EE4F94CAD8}" dt="2023-03-04T19:00:59.334" v="3704" actId="20577"/>
        <pc:sldMkLst>
          <pc:docMk/>
          <pc:sldMk cId="2311673509" sldId="274"/>
        </pc:sldMkLst>
        <pc:spChg chg="mod">
          <ac:chgData name="NESTOR JULIO HERNANDEZ BOCKER" userId="a413b3be1cc3406f" providerId="LiveId" clId="{8C5AF6A6-A220-4523-AAE7-99EE4F94CAD8}" dt="2023-03-04T19:00:59.334" v="3704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06:39.855" v="3104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8C5AF6A6-A220-4523-AAE7-99EE4F94CAD8}" dt="2023-03-04T17:08:05.352" v="3107" actId="20577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8C5AF6A6-A220-4523-AAE7-99EE4F94CAD8}" dt="2023-03-04T17:08:15.533" v="3111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8C5AF6A6-A220-4523-AAE7-99EE4F94CAD8}" dt="2023-03-04T17:54:55.469" v="3417" actId="113"/>
        <pc:sldMkLst>
          <pc:docMk/>
          <pc:sldMk cId="2900018580" sldId="277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4:55.469" v="3417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4T17:47:48.613" v="3331" actId="20577"/>
        <pc:sldMkLst>
          <pc:docMk/>
          <pc:sldMk cId="1821392715" sldId="278"/>
        </pc:sldMkLst>
        <pc:spChg chg="mod">
          <ac:chgData name="NESTOR JULIO HERNANDEZ BOCKER" userId="a413b3be1cc3406f" providerId="LiveId" clId="{8C5AF6A6-A220-4523-AAE7-99EE4F94CAD8}" dt="2023-03-03T17:09:27.901" v="13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6:46.808" v="332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8C5AF6A6-A220-4523-AAE7-99EE4F94CAD8}" dt="2023-03-04T17:47:38.397" v="3328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8C5AF6A6-A220-4523-AAE7-99EE4F94CAD8}" dt="2023-03-04T17:47:48.613" v="3331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8C5AF6A6-A220-4523-AAE7-99EE4F94CAD8}" dt="2023-03-04T17:48:25.616" v="3334" actId="403"/>
        <pc:sldMkLst>
          <pc:docMk/>
          <pc:sldMk cId="124870672" sldId="279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48:25.616" v="3334" actId="40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9:09:18.277" v="3707" actId="6549"/>
        <pc:sldMkLst>
          <pc:docMk/>
          <pc:sldMk cId="3688983019" sldId="281"/>
        </pc:sldMkLst>
        <pc:spChg chg="mod">
          <ac:chgData name="NESTOR JULIO HERNANDEZ BOCKER" userId="a413b3be1cc3406f" providerId="LiveId" clId="{8C5AF6A6-A220-4523-AAE7-99EE4F94CAD8}" dt="2023-03-04T17:54:07.957" v="3412" actId="20577"/>
          <ac:spMkLst>
            <pc:docMk/>
            <pc:sldMk cId="3688983019" sldId="281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C5AF6A6-A220-4523-AAE7-99EE4F94CAD8}" dt="2023-03-04T19:09:18.277" v="3707" actId="6549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addSp delSp modSp add mod">
        <pc:chgData name="NESTOR JULIO HERNANDEZ BOCKER" userId="a413b3be1cc3406f" providerId="LiveId" clId="{8C5AF6A6-A220-4523-AAE7-99EE4F94CAD8}" dt="2023-03-04T17:52:16.900" v="3377" actId="403"/>
        <pc:sldMkLst>
          <pc:docMk/>
          <pc:sldMk cId="1347876608" sldId="284"/>
        </pc:sldMkLst>
        <pc:spChg chg="mod">
          <ac:chgData name="NESTOR JULIO HERNANDEZ BOCKER" userId="a413b3be1cc3406f" providerId="LiveId" clId="{8C5AF6A6-A220-4523-AAE7-99EE4F94CAD8}" dt="2023-03-04T17:51:26.712" v="3367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8C5AF6A6-A220-4523-AAE7-99EE4F94CAD8}" dt="2023-03-04T17:51:43.742" v="337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8C5AF6A6-A220-4523-AAE7-99EE4F94CAD8}" dt="2023-03-04T17:51:17.811" v="3363" actId="20577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8C5AF6A6-A220-4523-AAE7-99EE4F94CAD8}" dt="2023-03-04T17:42:11.527" v="3250" actId="20577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1:49.735" v="3374" actId="20577"/>
          <ac:spMkLst>
            <pc:docMk/>
            <pc:sldMk cId="1347876608" sldId="284"/>
            <ac:spMk id="17" creationId="{0C479868-86BA-4840-949D-35BB72CED15F}"/>
          </ac:spMkLst>
        </pc:spChg>
        <pc:graphicFrameChg chg="del">
          <ac:chgData name="NESTOR JULIO HERNANDEZ BOCKER" userId="a413b3be1cc3406f" providerId="LiveId" clId="{8C5AF6A6-A220-4523-AAE7-99EE4F94CAD8}" dt="2023-03-04T17:50:43.941" v="3339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52:16.900" v="3377" actId="403"/>
          <ac:graphicFrameMkLst>
            <pc:docMk/>
            <pc:sldMk cId="1347876608" sldId="284"/>
            <ac:graphicFrameMk id="13" creationId="{00000000-0008-0000-0000-000023000000}"/>
          </ac:graphicFrameMkLst>
        </pc:graphicFrameChg>
      </pc:sldChg>
      <pc:sldChg chg="modSp mod">
        <pc:chgData name="NESTOR JULIO HERNANDEZ BOCKER" userId="a413b3be1cc3406f" providerId="LiveId" clId="{8C5AF6A6-A220-4523-AAE7-99EE4F94CAD8}" dt="2023-03-04T17:48:38.447" v="3336" actId="403"/>
        <pc:sldMkLst>
          <pc:docMk/>
          <pc:sldMk cId="375185369" sldId="285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48:38.447" v="3336" actId="403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18:00:02.830" v="3636" actId="20577"/>
        <pc:sldMkLst>
          <pc:docMk/>
          <pc:sldMk cId="2642456199" sldId="286"/>
        </pc:sldMkLst>
        <pc:spChg chg="add del mod">
          <ac:chgData name="NESTOR JULIO HERNANDEZ BOCKER" userId="a413b3be1cc3406f" providerId="LiveId" clId="{8C5AF6A6-A220-4523-AAE7-99EE4F94CAD8}" dt="2023-03-04T18:00:02.830" v="3636" actId="20577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8C5AF6A6-A220-4523-AAE7-99EE4F94CAD8}" dt="2023-03-03T17:09:56.273" v="14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8C5AF6A6-A220-4523-AAE7-99EE4F94CAD8}" dt="2023-03-04T17:56:19.653" v="3419" actId="403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7:49:05.558" v="3338" actId="113"/>
        <pc:sldMkLst>
          <pc:docMk/>
          <pc:sldMk cId="551587082" sldId="288"/>
        </pc:sldMkLst>
        <pc:spChg chg="mod">
          <ac:chgData name="NESTOR JULIO HERNANDEZ BOCKER" userId="a413b3be1cc3406f" providerId="LiveId" clId="{8C5AF6A6-A220-4523-AAE7-99EE4F94CAD8}" dt="2023-03-04T17:41:16.902" v="3189" actId="20577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1:38.490" v="3237" actId="1036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8C5AF6A6-A220-4523-AAE7-99EE4F94CAD8}" dt="2023-03-04T17:49:05.558" v="3338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4T19:01:56.043" v="3705" actId="20577"/>
        <pc:sldMkLst>
          <pc:docMk/>
          <pc:sldMk cId="2365881875" sldId="292"/>
        </pc:sldMkLst>
        <pc:spChg chg="mod">
          <ac:chgData name="NESTOR JULIO HERNANDEZ BOCKER" userId="a413b3be1cc3406f" providerId="LiveId" clId="{8C5AF6A6-A220-4523-AAE7-99EE4F94CAD8}" dt="2023-03-04T18:05:56.847" v="3703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8C5AF6A6-A220-4523-AAE7-99EE4F94CAD8}" dt="2023-03-04T19:01:56.043" v="3705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C5AF6A6-A220-4523-AAE7-99EE4F94CAD8}" dt="2023-03-04T00:17:24.998" v="478" actId="1036"/>
        <pc:sldMkLst>
          <pc:docMk/>
          <pc:sldMk cId="2670663140" sldId="296"/>
        </pc:sldMkLst>
        <pc:spChg chg="mod">
          <ac:chgData name="NESTOR JULIO HERNANDEZ BOCKER" userId="a413b3be1cc3406f" providerId="LiveId" clId="{8C5AF6A6-A220-4523-AAE7-99EE4F94CAD8}" dt="2023-03-03T23:58:31.427" v="72"/>
          <ac:spMkLst>
            <pc:docMk/>
            <pc:sldMk cId="2670663140" sldId="296"/>
            <ac:spMk id="7" creationId="{00000000-0000-0000-0000-000000000000}"/>
          </ac:spMkLst>
        </pc:spChg>
        <pc:spChg chg="add mod ord">
          <ac:chgData name="NESTOR JULIO HERNANDEZ BOCKER" userId="a413b3be1cc3406f" providerId="LiveId" clId="{8C5AF6A6-A220-4523-AAE7-99EE4F94CAD8}" dt="2023-03-04T00:17:07.538" v="456" actId="167"/>
          <ac:spMkLst>
            <pc:docMk/>
            <pc:sldMk cId="2670663140" sldId="296"/>
            <ac:spMk id="14" creationId="{2BB5978B-4703-02EA-E2BC-B2714EF881A9}"/>
          </ac:spMkLst>
        </pc:spChg>
        <pc:spChg chg="mod">
          <ac:chgData name="NESTOR JULIO HERNANDEZ BOCKER" userId="a413b3be1cc3406f" providerId="LiveId" clId="{8C5AF6A6-A220-4523-AAE7-99EE4F94CAD8}" dt="2023-03-03T17:11:26.706" v="33" actId="20577"/>
          <ac:spMkLst>
            <pc:docMk/>
            <pc:sldMk cId="2670663140" sldId="296"/>
            <ac:spMk id="16" creationId="{32741C1C-2DE7-4637-8D8A-2B0511928FC0}"/>
          </ac:spMkLst>
        </pc:spChg>
        <pc:grpChg chg="del mod ord">
          <ac:chgData name="NESTOR JULIO HERNANDEZ BOCKER" userId="a413b3be1cc3406f" providerId="LiveId" clId="{8C5AF6A6-A220-4523-AAE7-99EE4F94CAD8}" dt="2023-03-04T00:16:08.995" v="427" actId="478"/>
          <ac:grpSpMkLst>
            <pc:docMk/>
            <pc:sldMk cId="2670663140" sldId="296"/>
            <ac:grpSpMk id="2" creationId="{8B1224C0-5CE0-0071-58ED-02FD1A3A1ABA}"/>
          </ac:grpSpMkLst>
        </pc:grpChg>
        <pc:graphicFrameChg chg="add del mod">
          <ac:chgData name="NESTOR JULIO HERNANDEZ BOCKER" userId="a413b3be1cc3406f" providerId="LiveId" clId="{8C5AF6A6-A220-4523-AAE7-99EE4F94CAD8}" dt="2023-03-04T00:07:25.673" v="167" actId="478"/>
          <ac:graphicFrameMkLst>
            <pc:docMk/>
            <pc:sldMk cId="2670663140" sldId="296"/>
            <ac:graphicFrameMk id="5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08:43.491" v="233" actId="21"/>
          <ac:graphicFrameMkLst>
            <pc:docMk/>
            <pc:sldMk cId="2670663140" sldId="296"/>
            <ac:graphicFrameMk id="6" creationId="{38F94CDA-F547-CB0F-26FC-6F81031A1A57}"/>
          </ac:graphicFrameMkLst>
        </pc:graphicFrameChg>
        <pc:graphicFrameChg chg="add mod ord">
          <ac:chgData name="NESTOR JULIO HERNANDEZ BOCKER" userId="a413b3be1cc3406f" providerId="LiveId" clId="{8C5AF6A6-A220-4523-AAE7-99EE4F94CAD8}" dt="2023-03-04T00:17:19.454" v="472" actId="1036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del">
          <ac:chgData name="NESTOR JULIO HERNANDEZ BOCKER" userId="a413b3be1cc3406f" providerId="LiveId" clId="{8C5AF6A6-A220-4523-AAE7-99EE4F94CAD8}" dt="2023-03-03T23:56:58.230" v="62" actId="47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09:13.101" v="235"/>
          <ac:graphicFrameMkLst>
            <pc:docMk/>
            <pc:sldMk cId="2670663140" sldId="296"/>
            <ac:graphicFrameMk id="11" creationId="{C017606C-3761-535A-E0B2-0B49B346DE51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7:24.998" v="478" actId="1036"/>
          <ac:graphicFrameMkLst>
            <pc:docMk/>
            <pc:sldMk cId="2670663140" sldId="296"/>
            <ac:graphicFrameMk id="12" creationId="{38F94CDA-F547-CB0F-26FC-6F81031A1A57}"/>
          </ac:graphicFrameMkLst>
        </pc:graphicFrameChg>
        <pc:graphicFrameChg chg="del">
          <ac:chgData name="NESTOR JULIO HERNANDEZ BOCKER" userId="a413b3be1cc3406f" providerId="LiveId" clId="{8C5AF6A6-A220-4523-AAE7-99EE4F94CAD8}" dt="2023-03-03T23:57:21.139" v="66" actId="21"/>
          <ac:graphicFrameMkLst>
            <pc:docMk/>
            <pc:sldMk cId="2670663140" sldId="296"/>
            <ac:graphicFrameMk id="13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01:27:59.712" v="3101"/>
        <pc:sldMkLst>
          <pc:docMk/>
          <pc:sldMk cId="905729610" sldId="665"/>
        </pc:sldMkLst>
        <pc:spChg chg="mod">
          <ac:chgData name="NESTOR JULIO HERNANDEZ BOCKER" userId="a413b3be1cc3406f" providerId="LiveId" clId="{8C5AF6A6-A220-4523-AAE7-99EE4F94CAD8}" dt="2023-03-04T01:27:59.712" v="3101"/>
          <ac:spMkLst>
            <pc:docMk/>
            <pc:sldMk cId="905729610" sldId="665"/>
            <ac:spMk id="7" creationId="{00000000-0000-0000-0000-000000000000}"/>
          </ac:spMkLst>
        </pc:spChg>
        <pc:spChg chg="add mod ord">
          <ac:chgData name="NESTOR JULIO HERNANDEZ BOCKER" userId="a413b3be1cc3406f" providerId="LiveId" clId="{8C5AF6A6-A220-4523-AAE7-99EE4F94CAD8}" dt="2023-03-04T00:18:31.827" v="487" actId="1037"/>
          <ac:spMkLst>
            <pc:docMk/>
            <pc:sldMk cId="905729610" sldId="665"/>
            <ac:spMk id="12" creationId="{694CD8A2-9C13-10E1-C471-F47A9EFF7250}"/>
          </ac:spMkLst>
        </pc:spChg>
        <pc:spChg chg="mod">
          <ac:chgData name="NESTOR JULIO HERNANDEZ BOCKER" userId="a413b3be1cc3406f" providerId="LiveId" clId="{8C5AF6A6-A220-4523-AAE7-99EE4F94CAD8}" dt="2023-03-03T17:11:36.141" v="38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8C5AF6A6-A220-4523-AAE7-99EE4F94CAD8}" dt="2023-03-03T17:11:42.801" v="43" actId="20577"/>
          <ac:spMkLst>
            <pc:docMk/>
            <pc:sldMk cId="905729610" sldId="665"/>
            <ac:spMk id="16" creationId="{32741C1C-2DE7-4637-8D8A-2B0511928FC0}"/>
          </ac:spMkLst>
        </pc:spChg>
        <pc:grpChg chg="del">
          <ac:chgData name="NESTOR JULIO HERNANDEZ BOCKER" userId="a413b3be1cc3406f" providerId="LiveId" clId="{8C5AF6A6-A220-4523-AAE7-99EE4F94CAD8}" dt="2023-03-04T00:18:25.292" v="482" actId="478"/>
          <ac:grpSpMkLst>
            <pc:docMk/>
            <pc:sldMk cId="905729610" sldId="665"/>
            <ac:grpSpMk id="4" creationId="{F33B924D-8020-71F2-B539-615315A60F0F}"/>
          </ac:grpSpMkLst>
        </pc:grpChg>
        <pc:graphicFrameChg chg="add del mod">
          <ac:chgData name="NESTOR JULIO HERNANDEZ BOCKER" userId="a413b3be1cc3406f" providerId="LiveId" clId="{8C5AF6A6-A220-4523-AAE7-99EE4F94CAD8}" dt="2023-03-04T00:10:18.213" v="387" actId="21"/>
          <ac:graphicFrameMkLst>
            <pc:docMk/>
            <pc:sldMk cId="905729610" sldId="665"/>
            <ac:graphicFrameMk id="2" creationId="{96103C67-1968-48EC-B98E-9956D5E0DF80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10:18.213" v="387" actId="21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8:38.847" v="496" actId="1036"/>
          <ac:graphicFrameMkLst>
            <pc:docMk/>
            <pc:sldMk cId="905729610" sldId="665"/>
            <ac:graphicFrameMk id="10" creationId="{96103C67-1968-48EC-B98E-9956D5E0DF80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8:38.847" v="496" actId="1036"/>
          <ac:graphicFrameMkLst>
            <pc:docMk/>
            <pc:sldMk cId="905729610" sldId="665"/>
            <ac:graphicFrameMk id="11" creationId="{5B4885FD-5B3B-432F-A47E-1DAF8D024416}"/>
          </ac:graphicFrameMkLst>
        </pc:graphicFrameChg>
        <pc:graphicFrameChg chg="del">
          <ac:chgData name="NESTOR JULIO HERNANDEZ BOCKER" userId="a413b3be1cc3406f" providerId="LiveId" clId="{8C5AF6A6-A220-4523-AAE7-99EE4F94CAD8}" dt="2023-03-04T00:01:37.359" v="77" actId="478"/>
          <ac:graphicFrameMkLst>
            <pc:docMk/>
            <pc:sldMk cId="905729610" sldId="665"/>
            <ac:graphicFrameMk id="13" creationId="{5B4885FD-5B3B-432F-A47E-1DAF8D024416}"/>
          </ac:graphicFrameMkLst>
        </pc:graphicFrameChg>
        <pc:graphicFrameChg chg="del">
          <ac:chgData name="NESTOR JULIO HERNANDEZ BOCKER" userId="a413b3be1cc3406f" providerId="LiveId" clId="{8C5AF6A6-A220-4523-AAE7-99EE4F94CAD8}" dt="2023-03-04T00:01:37.359" v="77" actId="478"/>
          <ac:graphicFrameMkLst>
            <pc:docMk/>
            <pc:sldMk cId="905729610" sldId="665"/>
            <ac:graphicFrameMk id="14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17:09:27.033" v="3130"/>
        <pc:sldMkLst>
          <pc:docMk/>
          <pc:sldMk cId="2099275270" sldId="667"/>
        </pc:sldMkLst>
        <pc:spChg chg="add mod">
          <ac:chgData name="NESTOR JULIO HERNANDEZ BOCKER" userId="a413b3be1cc3406f" providerId="LiveId" clId="{8C5AF6A6-A220-4523-AAE7-99EE4F94CAD8}" dt="2023-03-04T00:34:49.401" v="599" actId="1076"/>
          <ac:spMkLst>
            <pc:docMk/>
            <pc:sldMk cId="2099275270" sldId="667"/>
            <ac:spMk id="5" creationId="{00000000-0008-0000-0000-000006000000}"/>
          </ac:spMkLst>
        </pc:spChg>
        <pc:spChg chg="add mod">
          <ac:chgData name="NESTOR JULIO HERNANDEZ BOCKER" userId="a413b3be1cc3406f" providerId="LiveId" clId="{8C5AF6A6-A220-4523-AAE7-99EE4F94CAD8}" dt="2023-03-04T00:32:12.017" v="547"/>
          <ac:spMkLst>
            <pc:docMk/>
            <pc:sldMk cId="2099275270" sldId="667"/>
            <ac:spMk id="6" creationId="{99D01D6F-C2E0-767C-2D1C-0A915359B913}"/>
          </ac:spMkLst>
        </pc:spChg>
        <pc:spChg chg="del">
          <ac:chgData name="NESTOR JULIO HERNANDEZ BOCKER" userId="a413b3be1cc3406f" providerId="LiveId" clId="{8C5AF6A6-A220-4523-AAE7-99EE4F94CAD8}" dt="2023-03-04T00:15:22.509" v="422" actId="21"/>
          <ac:spMkLst>
            <pc:docMk/>
            <pc:sldMk cId="2099275270" sldId="667"/>
            <ac:spMk id="10" creationId="{C25A8111-C9BB-2E51-F115-6F3CEB12E778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099275270" sldId="667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8C5AF6A6-A220-4523-AAE7-99EE4F94CAD8}" dt="2023-03-04T00:34:49.401" v="599" actId="1076"/>
          <ac:grpSpMkLst>
            <pc:docMk/>
            <pc:sldMk cId="2099275270" sldId="667"/>
            <ac:grpSpMk id="3" creationId="{00000000-0008-0000-0000-000003000000}"/>
          </ac:grpSpMkLst>
        </pc:grpChg>
        <pc:grpChg chg="del mod">
          <ac:chgData name="NESTOR JULIO HERNANDEZ BOCKER" userId="a413b3be1cc3406f" providerId="LiveId" clId="{8C5AF6A6-A220-4523-AAE7-99EE4F94CAD8}" dt="2023-03-04T00:30:07.156" v="515" actId="478"/>
          <ac:grpSpMkLst>
            <pc:docMk/>
            <pc:sldMk cId="2099275270" sldId="667"/>
            <ac:grpSpMk id="11" creationId="{00000000-0008-0000-0000-000003000000}"/>
          </ac:grpSpMkLst>
        </pc:grpChg>
        <pc:graphicFrameChg chg="add mod">
          <ac:chgData name="NESTOR JULIO HERNANDEZ BOCKER" userId="a413b3be1cc3406f" providerId="LiveId" clId="{8C5AF6A6-A220-4523-AAE7-99EE4F94CAD8}" dt="2023-03-04T17:09:27.033" v="3130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mod">
          <ac:chgData name="NESTOR JULIO HERNANDEZ BOCKER" userId="a413b3be1cc3406f" providerId="LiveId" clId="{8C5AF6A6-A220-4523-AAE7-99EE4F94CAD8}" dt="2023-03-03T17:09:10.876" v="12"/>
          <ac:graphicFrameMkLst>
            <pc:docMk/>
            <pc:sldMk cId="2099275270" sldId="667"/>
            <ac:graphicFrameMk id="12" creationId="{00000000-0008-0000-0000-000005000000}"/>
          </ac:graphicFrameMkLst>
        </pc:graphicFrameChg>
        <pc:cxnChg chg="add mod">
          <ac:chgData name="NESTOR JULIO HERNANDEZ BOCKER" userId="a413b3be1cc3406f" providerId="LiveId" clId="{8C5AF6A6-A220-4523-AAE7-99EE4F94CAD8}" dt="2023-03-04T17:09:21.137" v="3129" actId="1036"/>
          <ac:cxnSpMkLst>
            <pc:docMk/>
            <pc:sldMk cId="2099275270" sldId="667"/>
            <ac:cxnSpMk id="9" creationId="{B1E9CB63-CE6C-438F-64D8-02F086AC36BF}"/>
          </ac:cxnSpMkLst>
        </pc:cxnChg>
      </pc:sldChg>
      <pc:sldChg chg="addSp delSp modSp mod">
        <pc:chgData name="NESTOR JULIO HERNANDEZ BOCKER" userId="a413b3be1cc3406f" providerId="LiveId" clId="{8C5AF6A6-A220-4523-AAE7-99EE4F94CAD8}" dt="2023-03-04T17:40:24.223" v="3180"/>
        <pc:sldMkLst>
          <pc:docMk/>
          <pc:sldMk cId="1180092406" sldId="668"/>
        </pc:sldMkLst>
        <pc:spChg chg="add mod">
          <ac:chgData name="NESTOR JULIO HERNANDEZ BOCKER" userId="a413b3be1cc3406f" providerId="LiveId" clId="{8C5AF6A6-A220-4523-AAE7-99EE4F94CAD8}" dt="2023-03-04T01:03:42.230" v="1277" actId="1038"/>
          <ac:spMkLst>
            <pc:docMk/>
            <pc:sldMk cId="1180092406" sldId="668"/>
            <ac:spMk id="2" creationId="{90DBB4AA-904B-FC77-78C8-52F1E70686D4}"/>
          </ac:spMkLst>
        </pc:spChg>
        <pc:spChg chg="add mod ord">
          <ac:chgData name="NESTOR JULIO HERNANDEZ BOCKER" userId="a413b3be1cc3406f" providerId="LiveId" clId="{8C5AF6A6-A220-4523-AAE7-99EE4F94CAD8}" dt="2023-03-04T00:52:54.807" v="732" actId="1038"/>
          <ac:spMkLst>
            <pc:docMk/>
            <pc:sldMk cId="1180092406" sldId="668"/>
            <ac:spMk id="3" creationId="{1304AD63-0660-03CF-6ED4-EB210AE4EE45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4" creationId="{B922B0CF-849B-1236-2FD7-C14FEA0933F9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5" creationId="{85E27866-4149-D5D7-E553-EAF3017DF791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7" creationId="{2492E334-131C-5152-F215-CBDFCDD070F4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9" creationId="{FDB5C88A-F6D0-EA82-51E8-E6F9C888A222}"/>
          </ac:spMkLst>
        </pc:spChg>
        <pc:spChg chg="add mod">
          <ac:chgData name="NESTOR JULIO HERNANDEZ BOCKER" userId="a413b3be1cc3406f" providerId="LiveId" clId="{8C5AF6A6-A220-4523-AAE7-99EE4F94CAD8}" dt="2023-03-04T01:10:15.627" v="2116" actId="1038"/>
          <ac:spMkLst>
            <pc:docMk/>
            <pc:sldMk cId="1180092406" sldId="668"/>
            <ac:spMk id="10" creationId="{B1021A7A-8007-05B9-AF07-5325E1DF029D}"/>
          </ac:spMkLst>
        </pc:spChg>
        <pc:spChg chg="add mod">
          <ac:chgData name="NESTOR JULIO HERNANDEZ BOCKER" userId="a413b3be1cc3406f" providerId="LiveId" clId="{8C5AF6A6-A220-4523-AAE7-99EE4F94CAD8}" dt="2023-03-04T01:16:16.686" v="2504" actId="1038"/>
          <ac:spMkLst>
            <pc:docMk/>
            <pc:sldMk cId="1180092406" sldId="668"/>
            <ac:spMk id="11" creationId="{E0BA42D9-8630-F03E-34C2-4C4D7A54751E}"/>
          </ac:spMkLst>
        </pc:spChg>
        <pc:spChg chg="add mod">
          <ac:chgData name="NESTOR JULIO HERNANDEZ BOCKER" userId="a413b3be1cc3406f" providerId="LiveId" clId="{8C5AF6A6-A220-4523-AAE7-99EE4F94CAD8}" dt="2023-03-04T00:56:35.764" v="985" actId="207"/>
          <ac:spMkLst>
            <pc:docMk/>
            <pc:sldMk cId="1180092406" sldId="668"/>
            <ac:spMk id="12" creationId="{5033DE55-BB97-785A-5F75-04C36EFC8CE1}"/>
          </ac:spMkLst>
        </pc:spChg>
        <pc:spChg chg="add mod">
          <ac:chgData name="NESTOR JULIO HERNANDEZ BOCKER" userId="a413b3be1cc3406f" providerId="LiveId" clId="{8C5AF6A6-A220-4523-AAE7-99EE4F94CAD8}" dt="2023-03-04T00:56:40.608" v="986" actId="207"/>
          <ac:spMkLst>
            <pc:docMk/>
            <pc:sldMk cId="1180092406" sldId="668"/>
            <ac:spMk id="13" creationId="{74702392-8F5A-E7C5-788E-05A8426ABAE3}"/>
          </ac:spMkLst>
        </pc:spChg>
        <pc:spChg chg="del mod">
          <ac:chgData name="NESTOR JULIO HERNANDEZ BOCKER" userId="a413b3be1cc3406f" providerId="LiveId" clId="{8C5AF6A6-A220-4523-AAE7-99EE4F94CAD8}" dt="2023-03-04T01:15:10.911" v="2482" actId="478"/>
          <ac:spMkLst>
            <pc:docMk/>
            <pc:sldMk cId="1180092406" sldId="668"/>
            <ac:spMk id="14" creationId="{9ABF120D-045D-F412-88C6-90A663DC68FC}"/>
          </ac:spMkLst>
        </pc:spChg>
        <pc:spChg chg="add mod">
          <ac:chgData name="NESTOR JULIO HERNANDEZ BOCKER" userId="a413b3be1cc3406f" providerId="LiveId" clId="{8C5AF6A6-A220-4523-AAE7-99EE4F94CAD8}" dt="2023-03-04T00:56:44.139" v="987" actId="207"/>
          <ac:spMkLst>
            <pc:docMk/>
            <pc:sldMk cId="1180092406" sldId="668"/>
            <ac:spMk id="15" creationId="{CD1E50DC-D758-D507-893F-D4870DA095ED}"/>
          </ac:spMkLst>
        </pc:spChg>
        <pc:spChg chg="add mod">
          <ac:chgData name="NESTOR JULIO HERNANDEZ BOCKER" userId="a413b3be1cc3406f" providerId="LiveId" clId="{8C5AF6A6-A220-4523-AAE7-99EE4F94CAD8}" dt="2023-03-04T00:56:49.063" v="988" actId="207"/>
          <ac:spMkLst>
            <pc:docMk/>
            <pc:sldMk cId="1180092406" sldId="668"/>
            <ac:spMk id="16" creationId="{8BB0D4F2-7A3D-0108-B18E-9EFD9C0BD48E}"/>
          </ac:spMkLst>
        </pc:spChg>
        <pc:spChg chg="add mod">
          <ac:chgData name="NESTOR JULIO HERNANDEZ BOCKER" userId="a413b3be1cc3406f" providerId="LiveId" clId="{8C5AF6A6-A220-4523-AAE7-99EE4F94CAD8}" dt="2023-03-04T01:25:47.516" v="3088" actId="1038"/>
          <ac:spMkLst>
            <pc:docMk/>
            <pc:sldMk cId="1180092406" sldId="668"/>
            <ac:spMk id="17" creationId="{7A6C3FBA-F37D-AD0B-8639-B58C5752769D}"/>
          </ac:spMkLst>
        </pc:spChg>
        <pc:spChg chg="add mod">
          <ac:chgData name="NESTOR JULIO HERNANDEZ BOCKER" userId="a413b3be1cc3406f" providerId="LiveId" clId="{8C5AF6A6-A220-4523-AAE7-99EE4F94CAD8}" dt="2023-03-04T01:25:45.554" v="3086" actId="1038"/>
          <ac:spMkLst>
            <pc:docMk/>
            <pc:sldMk cId="1180092406" sldId="668"/>
            <ac:spMk id="18" creationId="{9BBEC9BF-2285-95AA-2E92-A810F60EEECF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19" creationId="{01B17918-CED2-55F8-EED8-3278D0BE860E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0" creationId="{9133EE8A-2C71-F62B-28F3-5F12800E6B6C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2" creationId="{B2BF83E7-76BD-43A0-5919-845604F7D020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3" creationId="{5C5AC0D1-DC7D-97BE-8092-36EB23863A4E}"/>
          </ac:spMkLst>
        </pc:spChg>
        <pc:spChg chg="add mod">
          <ac:chgData name="NESTOR JULIO HERNANDEZ BOCKER" userId="a413b3be1cc3406f" providerId="LiveId" clId="{8C5AF6A6-A220-4523-AAE7-99EE4F94CAD8}" dt="2023-03-04T01:14:40.612" v="2480" actId="1038"/>
          <ac:spMkLst>
            <pc:docMk/>
            <pc:sldMk cId="1180092406" sldId="668"/>
            <ac:spMk id="24" creationId="{644C38D3-EBD8-A156-63E4-B73A30A5C98F}"/>
          </ac:spMkLst>
        </pc:spChg>
        <pc:spChg chg="add mod">
          <ac:chgData name="NESTOR JULIO HERNANDEZ BOCKER" userId="a413b3be1cc3406f" providerId="LiveId" clId="{8C5AF6A6-A220-4523-AAE7-99EE4F94CAD8}" dt="2023-03-04T01:14:43.686" v="2481" actId="1038"/>
          <ac:spMkLst>
            <pc:docMk/>
            <pc:sldMk cId="1180092406" sldId="668"/>
            <ac:spMk id="25" creationId="{BE414152-3C31-D444-B9D6-FCBC6AE0A034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6" creationId="{DCC1B792-D627-0D3D-551A-2672359FF7A8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7" creationId="{289E9962-697A-DF96-CB95-A0629B8936CB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8" creationId="{2DDBF3D0-8732-C0CE-7F0F-0FA431250462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9" creationId="{8C94FBEB-4B75-81AF-7E79-37701C635EF5}"/>
          </ac:spMkLst>
        </pc:spChg>
        <pc:spChg chg="add mod">
          <ac:chgData name="NESTOR JULIO HERNANDEZ BOCKER" userId="a413b3be1cc3406f" providerId="LiveId" clId="{8C5AF6A6-A220-4523-AAE7-99EE4F94CAD8}" dt="2023-03-04T01:15:18.139" v="2483"/>
          <ac:spMkLst>
            <pc:docMk/>
            <pc:sldMk cId="1180092406" sldId="668"/>
            <ac:spMk id="30" creationId="{017D0220-0E5A-B067-06E8-8D3D2704D07C}"/>
          </ac:spMkLst>
        </pc:spChg>
        <pc:graphicFrameChg chg="mod ord">
          <ac:chgData name="NESTOR JULIO HERNANDEZ BOCKER" userId="a413b3be1cc3406f" providerId="LiveId" clId="{8C5AF6A6-A220-4523-AAE7-99EE4F94CAD8}" dt="2023-03-04T17:40:08.267" v="3177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mod">
          <ac:chgData name="NESTOR JULIO HERNANDEZ BOCKER" userId="a413b3be1cc3406f" providerId="LiveId" clId="{8C5AF6A6-A220-4523-AAE7-99EE4F94CAD8}" dt="2023-03-04T17:40:11.860" v="3178"/>
          <ac:graphicFrameMkLst>
            <pc:docMk/>
            <pc:sldMk cId="1180092406" sldId="668"/>
            <ac:graphicFrameMk id="35" creationId="{D13EB940-98A3-49DA-8224-235FC1BCCF53}"/>
          </ac:graphicFrameMkLst>
        </pc:graphicFrameChg>
        <pc:graphicFrameChg chg="mod ord">
          <ac:chgData name="NESTOR JULIO HERNANDEZ BOCKER" userId="a413b3be1cc3406f" providerId="LiveId" clId="{8C5AF6A6-A220-4523-AAE7-99EE4F94CAD8}" dt="2023-03-04T17:40:24.223" v="3180"/>
          <ac:graphicFrameMkLst>
            <pc:docMk/>
            <pc:sldMk cId="1180092406" sldId="668"/>
            <ac:graphicFrameMk id="36" creationId="{E9ED04BA-A054-40F8-B46E-0B65CF4004D9}"/>
          </ac:graphicFrameMkLst>
        </pc:graphicFrameChg>
        <pc:graphicFrameChg chg="mod">
          <ac:chgData name="NESTOR JULIO HERNANDEZ BOCKER" userId="a413b3be1cc3406f" providerId="LiveId" clId="{8C5AF6A6-A220-4523-AAE7-99EE4F94CAD8}" dt="2023-03-04T17:40:20.316" v="3179"/>
          <ac:graphicFrameMkLst>
            <pc:docMk/>
            <pc:sldMk cId="1180092406" sldId="668"/>
            <ac:graphicFrameMk id="37" creationId="{AE3CDF91-8683-4B77-A783-C3341F6ACC58}"/>
          </ac:graphicFrameMkLst>
        </pc:graphicFrameChg>
      </pc:sldChg>
      <pc:sldChg chg="modSp mod">
        <pc:chgData name="NESTOR JULIO HERNANDEZ BOCKER" userId="a413b3be1cc3406f" providerId="LiveId" clId="{8C5AF6A6-A220-4523-AAE7-99EE4F94CAD8}" dt="2023-03-03T17:13:54.211" v="58" actId="20577"/>
        <pc:sldMkLst>
          <pc:docMk/>
          <pc:sldMk cId="1495741939" sldId="669"/>
        </pc:sldMkLst>
        <pc:spChg chg="mod">
          <ac:chgData name="NESTOR JULIO HERNANDEZ BOCKER" userId="a413b3be1cc3406f" providerId="LiveId" clId="{8C5AF6A6-A220-4523-AAE7-99EE4F94CAD8}" dt="2023-03-03T17:13:54.211" v="58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8C5AF6A6-A220-4523-AAE7-99EE4F94CAD8}" dt="2023-03-03T17:13:47.291" v="57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del">
        <pc:chgData name="NESTOR JULIO HERNANDEZ BOCKER" userId="a413b3be1cc3406f" providerId="LiveId" clId="{8C5AF6A6-A220-4523-AAE7-99EE4F94CAD8}" dt="2023-03-04T01:18:05.117" v="2515" actId="47"/>
        <pc:sldMkLst>
          <pc:docMk/>
          <pc:sldMk cId="594653449" sldId="670"/>
        </pc:sldMkLst>
      </pc:sldChg>
      <pc:sldChg chg="addSp delSp modSp add mod">
        <pc:chgData name="NESTOR JULIO HERNANDEZ BOCKER" userId="a413b3be1cc3406f" providerId="LiveId" clId="{8C5AF6A6-A220-4523-AAE7-99EE4F94CAD8}" dt="2023-03-04T17:40:02.432" v="3176"/>
        <pc:sldMkLst>
          <pc:docMk/>
          <pc:sldMk cId="1981472441" sldId="671"/>
        </pc:sldMkLst>
        <pc:spChg chg="mod">
          <ac:chgData name="NESTOR JULIO HERNANDEZ BOCKER" userId="a413b3be1cc3406f" providerId="LiveId" clId="{8C5AF6A6-A220-4523-AAE7-99EE4F94CAD8}" dt="2023-03-04T01:19:21.395" v="2730" actId="1036"/>
          <ac:spMkLst>
            <pc:docMk/>
            <pc:sldMk cId="1981472441" sldId="671"/>
            <ac:spMk id="2" creationId="{90DBB4AA-904B-FC77-78C8-52F1E70686D4}"/>
          </ac:spMkLst>
        </pc:spChg>
        <pc:spChg chg="mod">
          <ac:chgData name="NESTOR JULIO HERNANDEZ BOCKER" userId="a413b3be1cc3406f" providerId="LiveId" clId="{8C5AF6A6-A220-4523-AAE7-99EE4F94CAD8}" dt="2023-03-04T01:19:21.395" v="2730" actId="1036"/>
          <ac:spMkLst>
            <pc:docMk/>
            <pc:sldMk cId="1981472441" sldId="671"/>
            <ac:spMk id="3" creationId="{1304AD63-0660-03CF-6ED4-EB210AE4EE45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2" creationId="{5033DE55-BB97-785A-5F75-04C36EFC8CE1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3" creationId="{74702392-8F5A-E7C5-788E-05A8426ABAE3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5" creationId="{CD1E50DC-D758-D507-893F-D4870DA095ED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6" creationId="{8BB0D4F2-7A3D-0108-B18E-9EFD9C0BD48E}"/>
          </ac:spMkLst>
        </pc:spChg>
        <pc:spChg chg="mod">
          <ac:chgData name="NESTOR JULIO HERNANDEZ BOCKER" userId="a413b3be1cc3406f" providerId="LiveId" clId="{8C5AF6A6-A220-4523-AAE7-99EE4F94CAD8}" dt="2023-03-04T01:23:52.108" v="3046" actId="1037"/>
          <ac:spMkLst>
            <pc:docMk/>
            <pc:sldMk cId="1981472441" sldId="671"/>
            <ac:spMk id="24" creationId="{644C38D3-EBD8-A156-63E4-B73A30A5C98F}"/>
          </ac:spMkLst>
        </pc:spChg>
        <pc:spChg chg="mod">
          <ac:chgData name="NESTOR JULIO HERNANDEZ BOCKER" userId="a413b3be1cc3406f" providerId="LiveId" clId="{8C5AF6A6-A220-4523-AAE7-99EE4F94CAD8}" dt="2023-03-04T01:23:59.657" v="3047" actId="1038"/>
          <ac:spMkLst>
            <pc:docMk/>
            <pc:sldMk cId="1981472441" sldId="671"/>
            <ac:spMk id="25" creationId="{BE414152-3C31-D444-B9D6-FCBC6AE0A034}"/>
          </ac:spMkLst>
        </pc:spChg>
        <pc:graphicFrameChg chg="add mod">
          <ac:chgData name="NESTOR JULIO HERNANDEZ BOCKER" userId="a413b3be1cc3406f" providerId="LiveId" clId="{8C5AF6A6-A220-4523-AAE7-99EE4F94CAD8}" dt="2023-03-04T17:39:51.543" v="3173"/>
          <ac:graphicFrameMkLst>
            <pc:docMk/>
            <pc:sldMk cId="1981472441" sldId="671"/>
            <ac:graphicFrameMk id="14" creationId="{E1759D8B-F6E1-1A7F-1C77-963EEC60ABC4}"/>
          </ac:graphicFrameMkLst>
        </pc:graphicFrameChg>
        <pc:graphicFrameChg chg="add mod ord">
          <ac:chgData name="NESTOR JULIO HERNANDEZ BOCKER" userId="a413b3be1cc3406f" providerId="LiveId" clId="{8C5AF6A6-A220-4523-AAE7-99EE4F94CAD8}" dt="2023-03-04T17:39:55.608" v="3174"/>
          <ac:graphicFrameMkLst>
            <pc:docMk/>
            <pc:sldMk cId="1981472441" sldId="671"/>
            <ac:graphicFrameMk id="31" creationId="{929D208E-EE1F-DC4B-16DA-C4BFAF90BF69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39:58.981" v="3175"/>
          <ac:graphicFrameMkLst>
            <pc:docMk/>
            <pc:sldMk cId="1981472441" sldId="671"/>
            <ac:graphicFrameMk id="32" creationId="{B1459130-0B06-E5DB-6A8F-96C13F868C5C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40:02.432" v="3176"/>
          <ac:graphicFrameMkLst>
            <pc:docMk/>
            <pc:sldMk cId="1981472441" sldId="671"/>
            <ac:graphicFrameMk id="33" creationId="{A572BDB0-6FB8-611B-B71B-996882D05FA7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1.294" v="2506" actId="478"/>
          <ac:graphicFrameMkLst>
            <pc:docMk/>
            <pc:sldMk cId="1981472441" sldId="671"/>
            <ac:graphicFrameMk id="34" creationId="{8ACFE0BC-1C01-55C3-F172-27A6F8DAEF54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4.659" v="2507" actId="478"/>
          <ac:graphicFrameMkLst>
            <pc:docMk/>
            <pc:sldMk cId="1981472441" sldId="671"/>
            <ac:graphicFrameMk id="35" creationId="{D13EB940-98A3-49DA-8224-235FC1BCCF53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8.997" v="2509" actId="478"/>
          <ac:graphicFrameMkLst>
            <pc:docMk/>
            <pc:sldMk cId="1981472441" sldId="671"/>
            <ac:graphicFrameMk id="36" creationId="{E9ED04BA-A054-40F8-B46E-0B65CF4004D9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6.769" v="2508" actId="478"/>
          <ac:graphicFrameMkLst>
            <pc:docMk/>
            <pc:sldMk cId="1981472441" sldId="671"/>
            <ac:graphicFrameMk id="37" creationId="{AE3CDF91-8683-4B77-A783-C3341F6ACC58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7:54:21.334" v="3415" actId="403"/>
        <pc:sldMkLst>
          <pc:docMk/>
          <pc:sldMk cId="1626695640" sldId="672"/>
        </pc:sldMkLst>
        <pc:spChg chg="mod">
          <ac:chgData name="NESTOR JULIO HERNANDEZ BOCKER" userId="a413b3be1cc3406f" providerId="LiveId" clId="{8C5AF6A6-A220-4523-AAE7-99EE4F94CAD8}" dt="2023-03-04T17:54:12.240" v="3413" actId="20577"/>
          <ac:spMkLst>
            <pc:docMk/>
            <pc:sldMk cId="1626695640" sldId="672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3:49.412" v="3396" actId="20577"/>
          <ac:spMkLst>
            <pc:docMk/>
            <pc:sldMk cId="1626695640" sldId="672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54:21.334" v="3415" actId="403"/>
          <ac:graphicFrameMkLst>
            <pc:docMk/>
            <pc:sldMk cId="1626695640" sldId="672"/>
            <ac:graphicFrameMk id="11" creationId="{44FC4D09-FC4D-4841-B87D-A9CFD0E2E058}"/>
          </ac:graphicFrameMkLst>
        </pc:graphicFrameChg>
      </pc:sldChg>
      <pc:sldChg chg="addSp delSp modSp add del mod">
        <pc:chgData name="NESTOR JULIO HERNANDEZ BOCKER" userId="a413b3be1cc3406f" providerId="LiveId" clId="{8C5AF6A6-A220-4523-AAE7-99EE4F94CAD8}" dt="2023-03-04T17:57:50.053" v="3494"/>
        <pc:sldMkLst>
          <pc:docMk/>
          <pc:sldMk cId="2583255639" sldId="673"/>
        </pc:sldMkLst>
        <pc:spChg chg="add del mod">
          <ac:chgData name="NESTOR JULIO HERNANDEZ BOCKER" userId="a413b3be1cc3406f" providerId="LiveId" clId="{8C5AF6A6-A220-4523-AAE7-99EE4F94CAD8}" dt="2023-03-04T17:57:47.937" v="3492"/>
          <ac:spMkLst>
            <pc:docMk/>
            <pc:sldMk cId="2583255639" sldId="673"/>
            <ac:spMk id="5" creationId="{52AFC09D-6231-FAC2-7F04-7B647C7F837F}"/>
          </ac:spMkLst>
        </pc:spChg>
        <pc:spChg chg="add del">
          <ac:chgData name="NESTOR JULIO HERNANDEZ BOCKER" userId="a413b3be1cc3406f" providerId="LiveId" clId="{8C5AF6A6-A220-4523-AAE7-99EE4F94CAD8}" dt="2023-03-04T17:57:49.145" v="3493" actId="478"/>
          <ac:spMkLst>
            <pc:docMk/>
            <pc:sldMk cId="2583255639" sldId="673"/>
            <ac:spMk id="10" creationId="{AEA63057-DC72-4C3C-B0AD-1FBAAA30E1CB}"/>
          </ac:spMkLst>
        </pc:spChg>
        <pc:spChg chg="mod">
          <ac:chgData name="NESTOR JULIO HERNANDEZ BOCKER" userId="a413b3be1cc3406f" providerId="LiveId" clId="{8C5AF6A6-A220-4523-AAE7-99EE4F94CAD8}" dt="2023-03-04T17:57:45.127" v="3489" actId="20577"/>
          <ac:spMkLst>
            <pc:docMk/>
            <pc:sldMk cId="2583255639" sldId="673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57:41.552" v="3481" actId="6549"/>
          <ac:graphicFrameMkLst>
            <pc:docMk/>
            <pc:sldMk cId="2583255639" sldId="673"/>
            <ac:graphicFrameMk id="11" creationId="{69854C78-9C74-4F20-BCB0-3F0E555592C2}"/>
          </ac:graphicFrameMkLst>
        </pc:graphicFrameChg>
      </pc:sldChg>
    </pc:docChg>
  </pc:docChgLst>
  <pc:docChgLst>
    <pc:chgData name="NESTOR JULIO HERNANDEZ BOCKER" userId="a413b3be1cc3406f" providerId="LiveId" clId="{5A86F79E-CC48-460F-B0A0-640A590DC07B}"/>
    <pc:docChg chg="undo redo custSel addSld delSld modSld sldOrd">
      <pc:chgData name="NESTOR JULIO HERNANDEZ BOCKER" userId="a413b3be1cc3406f" providerId="LiveId" clId="{5A86F79E-CC48-460F-B0A0-640A590DC07B}" dt="2023-01-07T14:47:57.391" v="269" actId="1076"/>
      <pc:docMkLst>
        <pc:docMk/>
      </pc:docMkLst>
      <pc:sldChg chg="modSp mod">
        <pc:chgData name="NESTOR JULIO HERNANDEZ BOCKER" userId="a413b3be1cc3406f" providerId="LiveId" clId="{5A86F79E-CC48-460F-B0A0-640A590DC07B}" dt="2023-01-05T12:18:29.390" v="264" actId="1035"/>
        <pc:sldMkLst>
          <pc:docMk/>
          <pc:sldMk cId="241681347" sldId="272"/>
        </pc:sldMkLst>
        <pc:spChg chg="mod">
          <ac:chgData name="NESTOR JULIO HERNANDEZ BOCKER" userId="a413b3be1cc3406f" providerId="LiveId" clId="{5A86F79E-CC48-460F-B0A0-640A590DC07B}" dt="2023-01-05T12:18:29.390" v="264" actId="1035"/>
          <ac:spMkLst>
            <pc:docMk/>
            <pc:sldMk cId="241681347" sldId="272"/>
            <ac:spMk id="13" creationId="{00000000-0000-0000-0000-000000000000}"/>
          </ac:spMkLst>
        </pc:spChg>
      </pc:sldChg>
      <pc:sldChg chg="modSp add del mod">
        <pc:chgData name="NESTOR JULIO HERNANDEZ BOCKER" userId="a413b3be1cc3406f" providerId="LiveId" clId="{5A86F79E-CC48-460F-B0A0-640A590DC07B}" dt="2023-01-05T12:10:25.025" v="198" actId="47"/>
        <pc:sldMkLst>
          <pc:docMk/>
          <pc:sldMk cId="1036967058" sldId="273"/>
        </pc:sldMkLst>
        <pc:spChg chg="mod">
          <ac:chgData name="NESTOR JULIO HERNANDEZ BOCKER" userId="a413b3be1cc3406f" providerId="LiveId" clId="{5A86F79E-CC48-460F-B0A0-640A590DC07B}" dt="2023-01-05T11:57:15.335" v="132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936540454" sldId="274"/>
        </pc:sldMkLst>
        <pc:spChg chg="mod">
          <ac:chgData name="NESTOR JULIO HERNANDEZ BOCKER" userId="a413b3be1cc3406f" providerId="LiveId" clId="{5A86F79E-CC48-460F-B0A0-640A590DC07B}" dt="2023-01-05T12:02:07.566" v="176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5T12:02:22.335" v="179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5T12:02:36.706" v="182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add mod">
        <pc:chgData name="NESTOR JULIO HERNANDEZ BOCKER" userId="a413b3be1cc3406f" providerId="LiveId" clId="{5A86F79E-CC48-460F-B0A0-640A590DC07B}" dt="2023-01-07T14:47:37.657" v="268" actId="20577"/>
        <pc:sldMkLst>
          <pc:docMk/>
          <pc:sldMk cId="2311673509" sldId="274"/>
        </pc:sldMkLst>
        <pc:spChg chg="mod">
          <ac:chgData name="NESTOR JULIO HERNANDEZ BOCKER" userId="a413b3be1cc3406f" providerId="LiveId" clId="{5A86F79E-CC48-460F-B0A0-640A590DC07B}" dt="2023-01-07T14:47:37.657" v="268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8" creationId="{C486EA9C-C659-44DD-A267-866CF8AE8473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4" creationId="{D662F3AB-6C16-4FAD-87D3-D8E3D9A24BDE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897901876" sldId="277"/>
        </pc:sldMkLst>
        <pc:spChg chg="mod">
          <ac:chgData name="NESTOR JULIO HERNANDEZ BOCKER" userId="a413b3be1cc3406f" providerId="LiveId" clId="{5A86F79E-CC48-460F-B0A0-640A590DC07B}" dt="2023-01-05T12:01:49.916" v="174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900018580" sldId="277"/>
        </pc:sldMkLst>
      </pc:sldChg>
      <pc:sldChg chg="modSp mod">
        <pc:chgData name="NESTOR JULIO HERNANDEZ BOCKER" userId="a413b3be1cc3406f" providerId="LiveId" clId="{5A86F79E-CC48-460F-B0A0-640A590DC07B}" dt="2023-01-07T14:47:57.391" v="269" actId="1076"/>
        <pc:sldMkLst>
          <pc:docMk/>
          <pc:sldMk cId="1821392715" sldId="278"/>
        </pc:sldMkLst>
        <pc:spChg chg="mod">
          <ac:chgData name="NESTOR JULIO HERNANDEZ BOCKER" userId="a413b3be1cc3406f" providerId="LiveId" clId="{5A86F79E-CC48-460F-B0A0-640A590DC07B}" dt="2023-01-07T14:47:57.391" v="269" actId="1076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86F79E-CC48-460F-B0A0-640A590DC07B}" dt="2023-01-05T11:57:42.685" v="13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86F79E-CC48-460F-B0A0-640A590DC07B}" dt="2023-01-07T14:47:57.391" v="269" actId="107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A86F79E-CC48-460F-B0A0-640A590DC07B}" dt="2023-01-05T11:57:49.186" v="14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5A86F79E-CC48-460F-B0A0-640A590DC07B}" dt="2023-01-05T11:58:40.915" v="142" actId="255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5A86F79E-CC48-460F-B0A0-640A590DC07B}" dt="2023-01-05T11:58:40.915" v="142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45.205" v="200" actId="47"/>
        <pc:sldMkLst>
          <pc:docMk/>
          <pc:sldMk cId="3688983019" sldId="281"/>
        </pc:sldMkLst>
        <pc:spChg chg="mod">
          <ac:chgData name="NESTOR JULIO HERNANDEZ BOCKER" userId="a413b3be1cc3406f" providerId="LiveId" clId="{5A86F79E-CC48-460F-B0A0-640A590DC07B}" dt="2023-01-05T12:03:23.845" v="192" actId="20577"/>
          <ac:spMkLst>
            <pc:docMk/>
            <pc:sldMk cId="3688983019" sldId="281"/>
            <ac:spMk id="5" creationId="{9B45C7D1-6B13-C914-DBA2-A159FEF69ACF}"/>
          </ac:spMkLst>
        </pc:spChg>
        <pc:graphicFrameChg chg="mod modGraphic">
          <ac:chgData name="NESTOR JULIO HERNANDEZ BOCKER" userId="a413b3be1cc3406f" providerId="LiveId" clId="{5A86F79E-CC48-460F-B0A0-640A590DC07B}" dt="2023-01-05T12:01:07.573" v="172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delSp modSp mod ord">
        <pc:chgData name="NESTOR JULIO HERNANDEZ BOCKER" userId="a413b3be1cc3406f" providerId="LiveId" clId="{5A86F79E-CC48-460F-B0A0-640A590DC07B}" dt="2023-01-05T12:12:38.147" v="205" actId="478"/>
        <pc:sldMkLst>
          <pc:docMk/>
          <pc:sldMk cId="1347876608" sldId="284"/>
        </pc:sldMkLst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2" creationId="{617BDAE3-615C-4127-B1C4-DEB60BBC6108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3" creationId="{1CE3CF9D-54AC-4B64-BADA-CA1BAA675BB3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4" creationId="{4CDB9F07-CF09-41D1-953A-BCFBDAD0E58D}"/>
          </ac:spMkLst>
        </pc:spChg>
        <pc:spChg chg="del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5" creationId="{A2F6B1E8-B52A-4539-805A-7369E5DE0755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5A86F79E-CC48-460F-B0A0-640A590DC07B}" dt="2023-01-05T11:59:00.725" v="145" actId="6549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5A86F79E-CC48-460F-B0A0-640A590DC07B}" dt="2023-01-05T11:59:00.725" v="145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1797651575" sldId="286"/>
        </pc:sldMkLst>
        <pc:graphicFrameChg chg="mod modGraphic">
          <ac:chgData name="NESTOR JULIO HERNANDEZ BOCKER" userId="a413b3be1cc3406f" providerId="LiveId" clId="{5A86F79E-CC48-460F-B0A0-640A590DC07B}" dt="2023-01-05T12:03:44.616" v="194" actId="40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642456199" sldId="286"/>
        </pc:sldMkLst>
      </pc:sldChg>
      <pc:sldChg chg="modSp del mod">
        <pc:chgData name="NESTOR JULIO HERNANDEZ BOCKER" userId="a413b3be1cc3406f" providerId="LiveId" clId="{5A86F79E-CC48-460F-B0A0-640A590DC07B}" dt="2023-01-05T12:10:42.974" v="199" actId="47"/>
        <pc:sldMkLst>
          <pc:docMk/>
          <pc:sldMk cId="551587082" sldId="288"/>
        </pc:sldMkLst>
        <pc:spChg chg="mod">
          <ac:chgData name="NESTOR JULIO HERNANDEZ BOCKER" userId="a413b3be1cc3406f" providerId="LiveId" clId="{5A86F79E-CC48-460F-B0A0-640A590DC07B}" dt="2023-01-05T11:59:33.601" v="14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86F79E-CC48-460F-B0A0-640A590DC07B}" dt="2023-01-05T04:14:13.006" v="75" actId="1076"/>
        <pc:sldMkLst>
          <pc:docMk/>
          <pc:sldMk cId="905729610" sldId="665"/>
        </pc:sldMkLst>
        <pc:spChg chg="mod">
          <ac:chgData name="NESTOR JULIO HERNANDEZ BOCKER" userId="a413b3be1cc3406f" providerId="LiveId" clId="{5A86F79E-CC48-460F-B0A0-640A590DC07B}" dt="2023-01-05T03:53:37.527" v="4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86F79E-CC48-460F-B0A0-640A590DC07B}" dt="2023-01-05T04:14:13.006" v="75" actId="1076"/>
          <ac:spMkLst>
            <pc:docMk/>
            <pc:sldMk cId="905729610" sldId="665"/>
            <ac:spMk id="14" creationId="{14655C52-8BD8-DE8E-AE50-669E710BE99B}"/>
          </ac:spMkLst>
        </pc:spChg>
        <pc:graphicFrameChg chg="ord">
          <ac:chgData name="NESTOR JULIO HERNANDEZ BOCKER" userId="a413b3be1cc3406f" providerId="LiveId" clId="{5A86F79E-CC48-460F-B0A0-640A590DC07B}" dt="2023-01-05T04:14:03.376" v="73" actId="167"/>
          <ac:graphicFrameMkLst>
            <pc:docMk/>
            <pc:sldMk cId="905729610" sldId="665"/>
            <ac:graphicFrameMk id="19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A86F79E-CC48-460F-B0A0-640A590DC07B}" dt="2023-01-07T14:25:30.789" v="266" actId="27918"/>
        <pc:sldMkLst>
          <pc:docMk/>
          <pc:sldMk cId="2099275270" sldId="667"/>
        </pc:sldMkLst>
        <pc:spChg chg="add mod">
          <ac:chgData name="NESTOR JULIO HERNANDEZ BOCKER" userId="a413b3be1cc3406f" providerId="LiveId" clId="{5A86F79E-CC48-460F-B0A0-640A590DC07B}" dt="2023-01-05T11:54:28.849" v="118" actId="1036"/>
          <ac:spMkLst>
            <pc:docMk/>
            <pc:sldMk cId="2099275270" sldId="667"/>
            <ac:spMk id="6" creationId="{00000000-0008-0000-0000-000006000000}"/>
          </ac:spMkLst>
        </pc:spChg>
        <pc:spChg chg="mod">
          <ac:chgData name="NESTOR JULIO HERNANDEZ BOCKER" userId="a413b3be1cc3406f" providerId="LiveId" clId="{5A86F79E-CC48-460F-B0A0-640A590DC07B}" dt="2023-01-05T04:12:20.686" v="71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5A86F79E-CC48-460F-B0A0-640A590DC07B}" dt="2023-01-05T04:11:13.636" v="62" actId="1036"/>
          <ac:grpSpMkLst>
            <pc:docMk/>
            <pc:sldMk cId="2099275270" sldId="667"/>
            <ac:grpSpMk id="3" creationId="{00000000-0008-0000-0000-000003000000}"/>
          </ac:grpSpMkLst>
        </pc:grpChg>
        <pc:graphicFrameChg chg="del">
          <ac:chgData name="NESTOR JULIO HERNANDEZ BOCKER" userId="a413b3be1cc3406f" providerId="LiveId" clId="{5A86F79E-CC48-460F-B0A0-640A590DC07B}" dt="2023-01-05T04:10:54.336" v="22" actId="478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5A86F79E-CC48-460F-B0A0-640A590DC07B}" dt="2023-01-05T11:54:44.189" v="120" actId="1076"/>
          <ac:graphicFrameMkLst>
            <pc:docMk/>
            <pc:sldMk cId="2099275270" sldId="667"/>
            <ac:graphicFrameMk id="5" creationId="{00000000-0008-0000-0000-000005000000}"/>
          </ac:graphicFrameMkLst>
        </pc:graphicFrameChg>
      </pc:sldChg>
      <pc:sldChg chg="mod">
        <pc:chgData name="NESTOR JULIO HERNANDEZ BOCKER" userId="a413b3be1cc3406f" providerId="LiveId" clId="{5A86F79E-CC48-460F-B0A0-640A590DC07B}" dt="2023-01-05T11:52:33.979" v="97" actId="27918"/>
        <pc:sldMkLst>
          <pc:docMk/>
          <pc:sldMk cId="1180092406" sldId="668"/>
        </pc:sldMkLst>
      </pc:sldChg>
      <pc:sldChg chg="addSp delSp mod modNotesTx">
        <pc:chgData name="NESTOR JULIO HERNANDEZ BOCKER" userId="a413b3be1cc3406f" providerId="LiveId" clId="{5A86F79E-CC48-460F-B0A0-640A590DC07B}" dt="2023-01-05T04:02:06.907" v="19" actId="20577"/>
        <pc:sldMkLst>
          <pc:docMk/>
          <pc:sldMk cId="1495741939" sldId="669"/>
        </pc:sldMkLst>
        <pc:spChg chg="add del">
          <ac:chgData name="NESTOR JULIO HERNANDEZ BOCKER" userId="a413b3be1cc3406f" providerId="LiveId" clId="{5A86F79E-CC48-460F-B0A0-640A590DC07B}" dt="2023-01-05T04:01:09.656" v="6" actId="22"/>
          <ac:spMkLst>
            <pc:docMk/>
            <pc:sldMk cId="1495741939" sldId="669"/>
            <ac:spMk id="3" creationId="{2018A5EC-D14D-04F2-29F4-E7073497A223}"/>
          </ac:spMkLst>
        </pc:spChg>
      </pc:sldChg>
      <pc:sldChg chg="mod">
        <pc:chgData name="NESTOR JULIO HERNANDEZ BOCKER" userId="a413b3be1cc3406f" providerId="LiveId" clId="{5A86F79E-CC48-460F-B0A0-640A590DC07B}" dt="2023-01-05T11:53:00.749" v="105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45A2FA82-7A90-4569-9638-2CD104BC32BD}"/>
    <pc:docChg chg="undo custSel modSld">
      <pc:chgData name="NESTOR JULIO HERNANDEZ BOCKER" userId="a413b3be1cc3406f" providerId="LiveId" clId="{45A2FA82-7A90-4569-9638-2CD104BC32BD}" dt="2023-05-05T12:58:40.635" v="637" actId="1036"/>
      <pc:docMkLst>
        <pc:docMk/>
      </pc:docMkLst>
      <pc:sldChg chg="modSp mod">
        <pc:chgData name="NESTOR JULIO HERNANDEZ BOCKER" userId="a413b3be1cc3406f" providerId="LiveId" clId="{45A2FA82-7A90-4569-9638-2CD104BC32BD}" dt="2023-05-05T11:53:08.914" v="212" actId="14100"/>
        <pc:sldMkLst>
          <pc:docMk/>
          <pc:sldMk cId="241681347" sldId="272"/>
        </pc:sldMkLst>
        <pc:spChg chg="mod">
          <ac:chgData name="NESTOR JULIO HERNANDEZ BOCKER" userId="a413b3be1cc3406f" providerId="LiveId" clId="{45A2FA82-7A90-4569-9638-2CD104BC32BD}" dt="2023-05-05T11:35:14.514" v="82" actId="113"/>
          <ac:spMkLst>
            <pc:docMk/>
            <pc:sldMk cId="241681347" sldId="272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45A2FA82-7A90-4569-9638-2CD104BC32BD}" dt="2023-05-05T11:53:08.914" v="212" actId="14100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">
        <pc:chgData name="NESTOR JULIO HERNANDEZ BOCKER" userId="a413b3be1cc3406f" providerId="LiveId" clId="{45A2FA82-7A90-4569-9638-2CD104BC32BD}" dt="2023-05-05T11:40:41.404" v="107" actId="27918"/>
        <pc:sldMkLst>
          <pc:docMk/>
          <pc:sldMk cId="1036967058" sldId="273"/>
        </pc:sldMkLst>
        <pc:spChg chg="mod">
          <ac:chgData name="NESTOR JULIO HERNANDEZ BOCKER" userId="a413b3be1cc3406f" providerId="LiveId" clId="{45A2FA82-7A90-4569-9638-2CD104BC32BD}" dt="2023-05-05T11:35:43.540" v="85" actId="6549"/>
          <ac:spMkLst>
            <pc:docMk/>
            <pc:sldMk cId="1036967058" sldId="273"/>
            <ac:spMk id="16" creationId="{00000000-0000-0000-0000-000000000000}"/>
          </ac:spMkLst>
        </pc:spChg>
        <pc:cxnChg chg="mod">
          <ac:chgData name="NESTOR JULIO HERNANDEZ BOCKER" userId="a413b3be1cc3406f" providerId="LiveId" clId="{45A2FA82-7A90-4569-9638-2CD104BC32BD}" dt="2023-05-05T11:40:21.986" v="106" actId="1076"/>
          <ac:cxnSpMkLst>
            <pc:docMk/>
            <pc:sldMk cId="1036967058" sldId="273"/>
            <ac:cxnSpMk id="5" creationId="{DA136179-D952-AD23-BD38-AE74682568AE}"/>
          </ac:cxnSpMkLst>
        </pc:cxnChg>
      </pc:sldChg>
      <pc:sldChg chg="modSp mod">
        <pc:chgData name="NESTOR JULIO HERNANDEZ BOCKER" userId="a413b3be1cc3406f" providerId="LiveId" clId="{45A2FA82-7A90-4569-9638-2CD104BC32BD}" dt="2023-05-05T11:55:19.453" v="221" actId="20577"/>
        <pc:sldMkLst>
          <pc:docMk/>
          <pc:sldMk cId="2311673509" sldId="274"/>
        </pc:sldMkLst>
        <pc:spChg chg="mod">
          <ac:chgData name="NESTOR JULIO HERNANDEZ BOCKER" userId="a413b3be1cc3406f" providerId="LiveId" clId="{45A2FA82-7A90-4569-9638-2CD104BC32BD}" dt="2023-05-05T11:13:26.350" v="74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45A2FA82-7A90-4569-9638-2CD104BC32BD}" dt="2023-05-05T11:55:13.340" v="218" actId="20577"/>
          <ac:spMkLst>
            <pc:docMk/>
            <pc:sldMk cId="2311673509" sldId="274"/>
            <ac:spMk id="13" creationId="{512D3045-E5CC-46AE-95D4-32775522EC89}"/>
          </ac:spMkLst>
        </pc:spChg>
        <pc:spChg chg="mod ord">
          <ac:chgData name="NESTOR JULIO HERNANDEZ BOCKER" userId="a413b3be1cc3406f" providerId="LiveId" clId="{45A2FA82-7A90-4569-9638-2CD104BC32BD}" dt="2023-05-05T11:13:17.701" v="70" actId="166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45A2FA82-7A90-4569-9638-2CD104BC32BD}" dt="2023-05-05T11:55:19.453" v="221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45A2FA82-7A90-4569-9638-2CD104BC32BD}" dt="2023-05-05T11:44:11.196" v="156" actId="27918"/>
        <pc:sldMkLst>
          <pc:docMk/>
          <pc:sldMk cId="2900018580" sldId="277"/>
        </pc:sldMkLst>
        <pc:spChg chg="mod">
          <ac:chgData name="NESTOR JULIO HERNANDEZ BOCKER" userId="a413b3be1cc3406f" providerId="LiveId" clId="{45A2FA82-7A90-4569-9638-2CD104BC32BD}" dt="2023-05-05T11:37:59.824" v="97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45A2FA82-7A90-4569-9638-2CD104BC32BD}" dt="2023-05-05T11:51:38.732" v="203" actId="20577"/>
        <pc:sldMkLst>
          <pc:docMk/>
          <pc:sldMk cId="1821392715" sldId="278"/>
        </pc:sldMkLst>
        <pc:spChg chg="mod">
          <ac:chgData name="NESTOR JULIO HERNANDEZ BOCKER" userId="a413b3be1cc3406f" providerId="LiveId" clId="{45A2FA82-7A90-4569-9638-2CD104BC32BD}" dt="2023-05-05T11:10:51.797" v="43" actId="103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45A2FA82-7A90-4569-9638-2CD104BC32BD}" dt="2023-05-05T11:51:32.339" v="200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45A2FA82-7A90-4569-9638-2CD104BC32BD}" dt="2023-05-05T11:10:40.358" v="27" actId="1038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45A2FA82-7A90-4569-9638-2CD104BC32BD}" dt="2023-05-05T11:51:38.732" v="203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45A2FA82-7A90-4569-9638-2CD104BC32BD}" dt="2023-05-05T11:36:16.894" v="88" actId="403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45A2FA82-7A90-4569-9638-2CD104BC32BD}" dt="2023-05-05T11:36:16.894" v="88" actId="40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45A2FA82-7A90-4569-9638-2CD104BC32BD}" dt="2023-05-05T12:15:15.843" v="563" actId="1035"/>
        <pc:sldMkLst>
          <pc:docMk/>
          <pc:sldMk cId="3688983019" sldId="281"/>
        </pc:sldMkLst>
        <pc:spChg chg="mod">
          <ac:chgData name="NESTOR JULIO HERNANDEZ BOCKER" userId="a413b3be1cc3406f" providerId="LiveId" clId="{45A2FA82-7A90-4569-9638-2CD104BC32BD}" dt="2023-05-05T12:07:17.838" v="426" actId="20577"/>
          <ac:spMkLst>
            <pc:docMk/>
            <pc:sldMk cId="3688983019" sldId="281"/>
            <ac:spMk id="6" creationId="{00000000-0000-0000-0000-000000000000}"/>
          </ac:spMkLst>
        </pc:spChg>
        <pc:spChg chg="mod">
          <ac:chgData name="NESTOR JULIO HERNANDEZ BOCKER" userId="a413b3be1cc3406f" providerId="LiveId" clId="{45A2FA82-7A90-4569-9638-2CD104BC32BD}" dt="2023-05-05T12:15:15.843" v="563" actId="1035"/>
          <ac:spMkLst>
            <pc:docMk/>
            <pc:sldMk cId="3688983019" sldId="281"/>
            <ac:spMk id="7" creationId="{39859359-D35B-3B4A-9B7A-4F41EF0AFBA5}"/>
          </ac:spMkLst>
        </pc:spChg>
        <pc:spChg chg="mod">
          <ac:chgData name="NESTOR JULIO HERNANDEZ BOCKER" userId="a413b3be1cc3406f" providerId="LiveId" clId="{45A2FA82-7A90-4569-9638-2CD104BC32BD}" dt="2023-05-05T12:14:53.038" v="545" actId="1038"/>
          <ac:spMkLst>
            <pc:docMk/>
            <pc:sldMk cId="3688983019" sldId="281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45A2FA82-7A90-4569-9638-2CD104BC32BD}" dt="2023-05-05T11:37:19.833" v="93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45A2FA82-7A90-4569-9638-2CD104BC32BD}" dt="2023-05-05T11:53:39.742" v="215" actId="20577"/>
        <pc:sldMkLst>
          <pc:docMk/>
          <pc:sldMk cId="1347876608" sldId="284"/>
        </pc:sldMkLst>
        <pc:spChg chg="mod">
          <ac:chgData name="NESTOR JULIO HERNANDEZ BOCKER" userId="a413b3be1cc3406f" providerId="LiveId" clId="{45A2FA82-7A90-4569-9638-2CD104BC32BD}" dt="2023-05-05T11:52:46.509" v="206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45A2FA82-7A90-4569-9638-2CD104BC32BD}" dt="2023-05-05T11:53:39.742" v="215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45A2FA82-7A90-4569-9638-2CD104BC32BD}" dt="2023-05-05T11:44:00.323" v="154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45A2FA82-7A90-4569-9638-2CD104BC32BD}" dt="2023-05-05T11:52:52.940" v="209" actId="20577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45A2FA82-7A90-4569-9638-2CD104BC32BD}" dt="2023-05-05T12:05:05.178" v="223" actId="403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45A2FA82-7A90-4569-9638-2CD104BC32BD}" dt="2023-05-05T12:05:05.178" v="223" actId="403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45A2FA82-7A90-4569-9638-2CD104BC32BD}" dt="2023-05-05T12:58:40.635" v="637" actId="1036"/>
        <pc:sldMkLst>
          <pc:docMk/>
          <pc:sldMk cId="2642456199" sldId="286"/>
        </pc:sldMkLst>
        <pc:spChg chg="mod">
          <ac:chgData name="NESTOR JULIO HERNANDEZ BOCKER" userId="a413b3be1cc3406f" providerId="LiveId" clId="{45A2FA82-7A90-4569-9638-2CD104BC32BD}" dt="2023-05-05T12:10:08.410" v="469" actId="20577"/>
          <ac:spMkLst>
            <pc:docMk/>
            <pc:sldMk cId="2642456199" sldId="286"/>
            <ac:spMk id="6" creationId="{00000000-0000-0000-0000-000000000000}"/>
          </ac:spMkLst>
        </pc:spChg>
        <pc:graphicFrameChg chg="mod modGraphic">
          <ac:chgData name="NESTOR JULIO HERNANDEZ BOCKER" userId="a413b3be1cc3406f" providerId="LiveId" clId="{45A2FA82-7A90-4569-9638-2CD104BC32BD}" dt="2023-05-05T12:58:40.635" v="637" actId="1036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45A2FA82-7A90-4569-9638-2CD104BC32BD}" dt="2023-05-05T11:42:05.709" v="136" actId="1035"/>
        <pc:sldMkLst>
          <pc:docMk/>
          <pc:sldMk cId="551587082" sldId="288"/>
        </pc:sldMkLst>
        <pc:spChg chg="mod">
          <ac:chgData name="NESTOR JULIO HERNANDEZ BOCKER" userId="a413b3be1cc3406f" providerId="LiveId" clId="{45A2FA82-7A90-4569-9638-2CD104BC32BD}" dt="2023-05-05T11:42:05.709" v="136" actId="1035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45A2FA82-7A90-4569-9638-2CD104BC32BD}" dt="2023-05-05T11:36:54.776" v="91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45A2FA82-7A90-4569-9638-2CD104BC32BD}" dt="2023-05-05T12:10:49.290" v="477" actId="20577"/>
        <pc:sldMkLst>
          <pc:docMk/>
          <pc:sldMk cId="2365881875" sldId="292"/>
        </pc:sldMkLst>
        <pc:spChg chg="mod">
          <ac:chgData name="NESTOR JULIO HERNANDEZ BOCKER" userId="a413b3be1cc3406f" providerId="LiveId" clId="{45A2FA82-7A90-4569-9638-2CD104BC32BD}" dt="2023-05-05T12:10:49.290" v="477" actId="20577"/>
          <ac:spMkLst>
            <pc:docMk/>
            <pc:sldMk cId="2365881875" sldId="292"/>
            <ac:spMk id="5" creationId="{00000000-0000-0000-0000-000000000000}"/>
          </ac:spMkLst>
        </pc:spChg>
      </pc:sldChg>
      <pc:sldChg chg="modSp mod">
        <pc:chgData name="NESTOR JULIO HERNANDEZ BOCKER" userId="a413b3be1cc3406f" providerId="LiveId" clId="{45A2FA82-7A90-4569-9638-2CD104BC32BD}" dt="2023-05-05T11:09:35.434" v="5"/>
        <pc:sldMkLst>
          <pc:docMk/>
          <pc:sldMk cId="2099275270" sldId="667"/>
        </pc:sldMkLst>
        <pc:spChg chg="mod">
          <ac:chgData name="NESTOR JULIO HERNANDEZ BOCKER" userId="a413b3be1cc3406f" providerId="LiveId" clId="{45A2FA82-7A90-4569-9638-2CD104BC32BD}" dt="2023-05-05T11:09:17.682" v="3" actId="1076"/>
          <ac:spMkLst>
            <pc:docMk/>
            <pc:sldMk cId="2099275270" sldId="667"/>
            <ac:spMk id="5" creationId="{00000000-0008-0000-0000-000006000000}"/>
          </ac:spMkLst>
        </pc:spChg>
        <pc:grpChg chg="mod">
          <ac:chgData name="NESTOR JULIO HERNANDEZ BOCKER" userId="a413b3be1cc3406f" providerId="LiveId" clId="{45A2FA82-7A90-4569-9638-2CD104BC32BD}" dt="2023-05-05T11:09:17.682" v="3" actId="1076"/>
          <ac:grpSpMkLst>
            <pc:docMk/>
            <pc:sldMk cId="2099275270" sldId="667"/>
            <ac:grpSpMk id="3" creationId="{00000000-0008-0000-0000-000003000000}"/>
          </ac:grpSpMkLst>
        </pc:grpChg>
        <pc:graphicFrameChg chg="mod">
          <ac:chgData name="NESTOR JULIO HERNANDEZ BOCKER" userId="a413b3be1cc3406f" providerId="LiveId" clId="{45A2FA82-7A90-4569-9638-2CD104BC32BD}" dt="2023-05-05T11:09:35.434" v="5"/>
          <ac:graphicFrameMkLst>
            <pc:docMk/>
            <pc:sldMk cId="2099275270" sldId="667"/>
            <ac:graphicFrameMk id="4" creationId="{00000000-0008-0000-0000-000005000000}"/>
          </ac:graphicFrameMkLst>
        </pc:graphicFrameChg>
      </pc:sldChg>
      <pc:sldChg chg="mod">
        <pc:chgData name="NESTOR JULIO HERNANDEZ BOCKER" userId="a413b3be1cc3406f" providerId="LiveId" clId="{45A2FA82-7A90-4569-9638-2CD104BC32BD}" dt="2023-05-05T11:47:19.833" v="175" actId="27918"/>
        <pc:sldMkLst>
          <pc:docMk/>
          <pc:sldMk cId="1180092406" sldId="668"/>
        </pc:sldMkLst>
      </pc:sldChg>
      <pc:sldChg chg="modSp mod">
        <pc:chgData name="NESTOR JULIO HERNANDEZ BOCKER" userId="a413b3be1cc3406f" providerId="LiveId" clId="{45A2FA82-7A90-4569-9638-2CD104BC32BD}" dt="2023-05-05T12:12:34.030" v="489" actId="6549"/>
        <pc:sldMkLst>
          <pc:docMk/>
          <pc:sldMk cId="1495741939" sldId="669"/>
        </pc:sldMkLst>
        <pc:spChg chg="mod">
          <ac:chgData name="NESTOR JULIO HERNANDEZ BOCKER" userId="a413b3be1cc3406f" providerId="LiveId" clId="{45A2FA82-7A90-4569-9638-2CD104BC32BD}" dt="2023-05-05T12:12:34.030" v="489" actId="6549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45A2FA82-7A90-4569-9638-2CD104BC32BD}" dt="2023-05-05T12:12:29.300" v="488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45A2FA82-7A90-4569-9638-2CD104BC32BD}" dt="2023-05-05T12:11:55.870" v="482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45A2FA82-7A90-4569-9638-2CD104BC32BD}" dt="2023-05-05T11:49:34.888" v="193"/>
          <ac:graphicFrameMkLst>
            <pc:docMk/>
            <pc:sldMk cId="1495741939" sldId="669"/>
            <ac:graphicFrameMk id="20" creationId="{EECF96B7-DE04-40B7-B4BE-8B40B86D1FF3}"/>
          </ac:graphicFrameMkLst>
        </pc:graphicFrameChg>
      </pc:sldChg>
      <pc:sldChg chg="mod">
        <pc:chgData name="NESTOR JULIO HERNANDEZ BOCKER" userId="a413b3be1cc3406f" providerId="LiveId" clId="{45A2FA82-7A90-4569-9638-2CD104BC32BD}" dt="2023-05-05T11:47:04.736" v="174" actId="27918"/>
        <pc:sldMkLst>
          <pc:docMk/>
          <pc:sldMk cId="1981472441" sldId="671"/>
        </pc:sldMkLst>
      </pc:sldChg>
      <pc:sldChg chg="addSp delSp modSp mod">
        <pc:chgData name="NESTOR JULIO HERNANDEZ BOCKER" userId="a413b3be1cc3406f" providerId="LiveId" clId="{45A2FA82-7A90-4569-9638-2CD104BC32BD}" dt="2023-05-05T12:49:02.551" v="636" actId="1035"/>
        <pc:sldMkLst>
          <pc:docMk/>
          <pc:sldMk cId="1626695640" sldId="672"/>
        </pc:sldMkLst>
        <pc:spChg chg="add mod">
          <ac:chgData name="NESTOR JULIO HERNANDEZ BOCKER" userId="a413b3be1cc3406f" providerId="LiveId" clId="{45A2FA82-7A90-4569-9638-2CD104BC32BD}" dt="2023-05-05T12:15:44.528" v="568"/>
          <ac:spMkLst>
            <pc:docMk/>
            <pc:sldMk cId="1626695640" sldId="672"/>
            <ac:spMk id="5" creationId="{CAC17781-EBD6-5029-E16C-4BD75950ADC5}"/>
          </ac:spMkLst>
        </pc:spChg>
        <pc:spChg chg="mod">
          <ac:chgData name="NESTOR JULIO HERNANDEZ BOCKER" userId="a413b3be1cc3406f" providerId="LiveId" clId="{45A2FA82-7A90-4569-9638-2CD104BC32BD}" dt="2023-05-05T12:08:12.298" v="431"/>
          <ac:spMkLst>
            <pc:docMk/>
            <pc:sldMk cId="1626695640" sldId="672"/>
            <ac:spMk id="6" creationId="{00000000-0000-0000-0000-000000000000}"/>
          </ac:spMkLst>
        </pc:spChg>
        <pc:spChg chg="del mod">
          <ac:chgData name="NESTOR JULIO HERNANDEZ BOCKER" userId="a413b3be1cc3406f" providerId="LiveId" clId="{45A2FA82-7A90-4569-9638-2CD104BC32BD}" dt="2023-05-05T12:15:43.998" v="567" actId="478"/>
          <ac:spMkLst>
            <pc:docMk/>
            <pc:sldMk cId="1626695640" sldId="672"/>
            <ac:spMk id="7" creationId="{39859359-D35B-3B4A-9B7A-4F41EF0AFBA5}"/>
          </ac:spMkLst>
        </pc:spChg>
        <pc:spChg chg="mod">
          <ac:chgData name="NESTOR JULIO HERNANDEZ BOCKER" userId="a413b3be1cc3406f" providerId="LiveId" clId="{45A2FA82-7A90-4569-9638-2CD104BC32BD}" dt="2023-05-05T12:15:01.258" v="559" actId="1037"/>
          <ac:spMkLst>
            <pc:docMk/>
            <pc:sldMk cId="1626695640" sldId="672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45A2FA82-7A90-4569-9638-2CD104BC32BD}" dt="2023-05-05T12:49:02.551" v="636" actId="1035"/>
          <ac:graphicFrameMkLst>
            <pc:docMk/>
            <pc:sldMk cId="1626695640" sldId="672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45A2FA82-7A90-4569-9638-2CD104BC32BD}" dt="2023-05-05T12:16:44.578" v="634" actId="1037"/>
        <pc:sldMkLst>
          <pc:docMk/>
          <pc:sldMk cId="1820941853" sldId="674"/>
        </pc:sldMkLst>
        <pc:spChg chg="add mod">
          <ac:chgData name="NESTOR JULIO HERNANDEZ BOCKER" userId="a413b3be1cc3406f" providerId="LiveId" clId="{45A2FA82-7A90-4569-9638-2CD104BC32BD}" dt="2023-05-05T12:16:05.138" v="570"/>
          <ac:spMkLst>
            <pc:docMk/>
            <pc:sldMk cId="1820941853" sldId="674"/>
            <ac:spMk id="5" creationId="{654F3936-B339-BBF2-6B3F-511B6100CE4B}"/>
          </ac:spMkLst>
        </pc:spChg>
        <pc:spChg chg="mod">
          <ac:chgData name="NESTOR JULIO HERNANDEZ BOCKER" userId="a413b3be1cc3406f" providerId="LiveId" clId="{45A2FA82-7A90-4569-9638-2CD104BC32BD}" dt="2023-05-05T12:10:16.395" v="472"/>
          <ac:spMkLst>
            <pc:docMk/>
            <pc:sldMk cId="1820941853" sldId="674"/>
            <ac:spMk id="6" creationId="{00000000-0000-0000-0000-000000000000}"/>
          </ac:spMkLst>
        </pc:spChg>
        <pc:spChg chg="del mod">
          <ac:chgData name="NESTOR JULIO HERNANDEZ BOCKER" userId="a413b3be1cc3406f" providerId="LiveId" clId="{45A2FA82-7A90-4569-9638-2CD104BC32BD}" dt="2023-05-05T12:16:00.528" v="569" actId="478"/>
          <ac:spMkLst>
            <pc:docMk/>
            <pc:sldMk cId="1820941853" sldId="674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45A2FA82-7A90-4569-9638-2CD104BC32BD}" dt="2023-05-05T12:16:44.578" v="634" actId="1037"/>
          <ac:graphicFrameMkLst>
            <pc:docMk/>
            <pc:sldMk cId="1820941853" sldId="674"/>
            <ac:graphicFrameMk id="11" creationId="{44FC4D09-FC4D-4841-B87D-A9CFD0E2E058}"/>
          </ac:graphicFrameMkLst>
        </pc:graphicFrameChg>
      </pc:sldChg>
    </pc:docChg>
  </pc:docChgLst>
  <pc:docChgLst>
    <pc:chgData name="NESTOR JULIO HERNANDEZ BOCKER" userId="a413b3be1cc3406f" providerId="LiveId" clId="{4CA9A7E1-6FAF-4958-8B46-CA7B5BB21A07}"/>
    <pc:docChg chg="custSel modSld">
      <pc:chgData name="NESTOR JULIO HERNANDEZ BOCKER" userId="a413b3be1cc3406f" providerId="LiveId" clId="{4CA9A7E1-6FAF-4958-8B46-CA7B5BB21A07}" dt="2023-01-11T03:18:43.021" v="884" actId="20577"/>
      <pc:docMkLst>
        <pc:docMk/>
      </pc:docMkLst>
      <pc:sldChg chg="addSp delSp modSp mod">
        <pc:chgData name="NESTOR JULIO HERNANDEZ BOCKER" userId="a413b3be1cc3406f" providerId="LiveId" clId="{4CA9A7E1-6FAF-4958-8B46-CA7B5BB21A07}" dt="2023-01-11T03:18:43.021" v="884" actId="20577"/>
        <pc:sldMkLst>
          <pc:docMk/>
          <pc:sldMk cId="2670663140" sldId="296"/>
        </pc:sldMkLst>
        <pc:spChg chg="mod">
          <ac:chgData name="NESTOR JULIO HERNANDEZ BOCKER" userId="a413b3be1cc3406f" providerId="LiveId" clId="{4CA9A7E1-6FAF-4958-8B46-CA7B5BB21A07}" dt="2023-01-11T03:18:43.021" v="8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4CA9A7E1-6FAF-4958-8B46-CA7B5BB21A07}" dt="2023-01-11T03:18:39.817" v="883" actId="20577"/>
          <ac:spMkLst>
            <pc:docMk/>
            <pc:sldMk cId="2670663140" sldId="296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4CA9A7E1-6FAF-4958-8B46-CA7B5BB21A07}" dt="2023-01-11T03:04:25.413" v="0" actId="478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del">
          <ac:chgData name="NESTOR JULIO HERNANDEZ BOCKER" userId="a413b3be1cc3406f" providerId="LiveId" clId="{4CA9A7E1-6FAF-4958-8B46-CA7B5BB21A07}" dt="2023-01-11T03:04:27.256" v="1" actId="478"/>
          <ac:graphicFrameMkLst>
            <pc:docMk/>
            <pc:sldMk cId="2670663140" sldId="296"/>
            <ac:graphicFrameMk id="6" creationId="{00000000-0008-0000-0200-000006000000}"/>
          </ac:graphicFrameMkLst>
        </pc:graphicFrameChg>
        <pc:graphicFrameChg chg="del mod">
          <ac:chgData name="NESTOR JULIO HERNANDEZ BOCKER" userId="a413b3be1cc3406f" providerId="LiveId" clId="{4CA9A7E1-6FAF-4958-8B46-CA7B5BB21A07}" dt="2023-01-11T03:05:00.555" v="2"/>
          <ac:graphicFrameMkLst>
            <pc:docMk/>
            <pc:sldMk cId="2670663140" sldId="296"/>
            <ac:graphicFrameMk id="8" creationId="{3A1ECBB6-9FC6-AB47-0157-75D9FE3382CB}"/>
          </ac:graphicFrameMkLst>
        </pc:graphicFrameChg>
        <pc:graphicFrameChg chg="add del mod">
          <ac:chgData name="NESTOR JULIO HERNANDEZ BOCKER" userId="a413b3be1cc3406f" providerId="LiveId" clId="{4CA9A7E1-6FAF-4958-8B46-CA7B5BB21A07}" dt="2023-01-11T03:05:18.415" v="5" actId="47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add mod">
          <ac:chgData name="NESTOR JULIO HERNANDEZ BOCKER" userId="a413b3be1cc3406f" providerId="LiveId" clId="{4CA9A7E1-6FAF-4958-8B46-CA7B5BB21A07}" dt="2023-01-11T03:05:37.123" v="7" actId="1076"/>
          <ac:graphicFrameMkLst>
            <pc:docMk/>
            <pc:sldMk cId="2670663140" sldId="296"/>
            <ac:graphicFrameMk id="11" creationId="{EEBF10FC-493F-4639-89C4-99A60416EB6C}"/>
          </ac:graphicFrameMkLst>
        </pc:graphicFrameChg>
        <pc:graphicFrameChg chg="add mod">
          <ac:chgData name="NESTOR JULIO HERNANDEZ BOCKER" userId="a413b3be1cc3406f" providerId="LiveId" clId="{4CA9A7E1-6FAF-4958-8B46-CA7B5BB21A07}" dt="2023-01-11T03:06:10.269" v="24" actId="1037"/>
          <ac:graphicFrameMkLst>
            <pc:docMk/>
            <pc:sldMk cId="2670663140" sldId="296"/>
            <ac:graphicFrameMk id="12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4CA9A7E1-6FAF-4958-8B46-CA7B5BB21A07}" dt="2023-01-11T03:10:21.674" v="864" actId="14100"/>
        <pc:sldMkLst>
          <pc:docMk/>
          <pc:sldMk cId="905729610" sldId="665"/>
        </pc:sldMkLst>
        <pc:spChg chg="mod">
          <ac:chgData name="NESTOR JULIO HERNANDEZ BOCKER" userId="a413b3be1cc3406f" providerId="LiveId" clId="{4CA9A7E1-6FAF-4958-8B46-CA7B5BB21A07}" dt="2023-01-11T03:10:21.674" v="864" actId="14100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4CA9A7E1-6FAF-4958-8B46-CA7B5BB21A07}" dt="2023-01-11T03:07:06.457" v="210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4CA9A7E1-6FAF-4958-8B46-CA7B5BB21A07}" dt="2023-01-11T03:07:57.021" v="362" actId="478"/>
          <ac:spMkLst>
            <pc:docMk/>
            <pc:sldMk cId="905729610" sldId="665"/>
            <ac:spMk id="14" creationId="{14655C52-8BD8-DE8E-AE50-669E710BE99B}"/>
          </ac:spMkLst>
        </pc:spChg>
        <pc:graphicFrameChg chg="add mod">
          <ac:chgData name="NESTOR JULIO HERNANDEZ BOCKER" userId="a413b3be1cc3406f" providerId="LiveId" clId="{4CA9A7E1-6FAF-4958-8B46-CA7B5BB21A07}" dt="2023-01-11T03:09:55.736" v="862" actId="255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add mod ord">
          <ac:chgData name="NESTOR JULIO HERNANDEZ BOCKER" userId="a413b3be1cc3406f" providerId="LiveId" clId="{4CA9A7E1-6FAF-4958-8B46-CA7B5BB21A07}" dt="2023-01-11T03:10:16.629" v="863" actId="167"/>
          <ac:graphicFrameMkLst>
            <pc:docMk/>
            <pc:sldMk cId="905729610" sldId="665"/>
            <ac:graphicFrameMk id="11" creationId="{96103C67-1968-48EC-B98E-9956D5E0DF80}"/>
          </ac:graphicFrameMkLst>
        </pc:graphicFrameChg>
        <pc:graphicFrameChg chg="del">
          <ac:chgData name="NESTOR JULIO HERNANDEZ BOCKER" userId="a413b3be1cc3406f" providerId="LiveId" clId="{4CA9A7E1-6FAF-4958-8B46-CA7B5BB21A07}" dt="2023-01-11T03:07:12.970" v="211" actId="478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del">
          <ac:chgData name="NESTOR JULIO HERNANDEZ BOCKER" userId="a413b3be1cc3406f" providerId="LiveId" clId="{4CA9A7E1-6FAF-4958-8B46-CA7B5BB21A07}" dt="2023-01-11T03:06:51.713" v="209" actId="478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4CA9A7E1-6FAF-4958-8B46-CA7B5BB21A07}" dt="2023-01-11T03:16:27.003" v="882" actId="20577"/>
        <pc:sldMkLst>
          <pc:docMk/>
          <pc:sldMk cId="1495741939" sldId="669"/>
        </pc:sldMkLst>
        <pc:spChg chg="mod">
          <ac:chgData name="NESTOR JULIO HERNANDEZ BOCKER" userId="a413b3be1cc3406f" providerId="LiveId" clId="{4CA9A7E1-6FAF-4958-8B46-CA7B5BB21A07}" dt="2023-01-11T03:16:27.003" v="882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4CA9A7E1-6FAF-4958-8B46-CA7B5BB21A07}" dt="2023-01-11T03:15:41.240" v="879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4CA9A7E1-6FAF-4958-8B46-CA7B5BB21A07}" dt="2023-01-11T03:15:46.617" v="880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4CA9A7E1-6FAF-4958-8B46-CA7B5BB21A07}" dt="2023-01-11T03:15:52.135" v="881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</pc:docChg>
  </pc:docChgLst>
  <pc:docChgLst>
    <pc:chgData name="NESTOR JULIO HERNANDEZ BOCKER" userId="a413b3be1cc3406f" providerId="LiveId" clId="{C30E7817-2B51-4BF6-A47F-62E0BCFB081A}"/>
    <pc:docChg chg="undo custSel modSld">
      <pc:chgData name="NESTOR JULIO HERNANDEZ BOCKER" userId="a413b3be1cc3406f" providerId="LiveId" clId="{C30E7817-2B51-4BF6-A47F-62E0BCFB081A}" dt="2023-01-04T17:11:37.422" v="103" actId="20577"/>
      <pc:docMkLst>
        <pc:docMk/>
      </pc:docMkLst>
      <pc:sldChg chg="modSp mod">
        <pc:chgData name="NESTOR JULIO HERNANDEZ BOCKER" userId="a413b3be1cc3406f" providerId="LiveId" clId="{C30E7817-2B51-4BF6-A47F-62E0BCFB081A}" dt="2023-01-04T15:07:06.180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C30E7817-2B51-4BF6-A47F-62E0BCFB081A}" dt="2023-01-04T15:07:06.180" v="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5:06:50.943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C30E7817-2B51-4BF6-A47F-62E0BCFB081A}" dt="2023-01-04T15:06:40.303" v="5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C30E7817-2B51-4BF6-A47F-62E0BCFB081A}" dt="2023-01-04T15:06:50.943" v="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C30E7817-2B51-4BF6-A47F-62E0BCFB081A}" dt="2023-01-04T15:05:29.504" v="1"/>
        <pc:sldMkLst>
          <pc:docMk/>
          <pc:sldMk cId="936540454" sldId="274"/>
        </pc:sldMkLst>
        <pc:spChg chg="mod">
          <ac:chgData name="NESTOR JULIO HERNANDEZ BOCKER" userId="a413b3be1cc3406f" providerId="LiveId" clId="{C30E7817-2B51-4BF6-A47F-62E0BCFB081A}" dt="2023-01-04T15:05:29.504" v="1"/>
          <ac:spMkLst>
            <pc:docMk/>
            <pc:sldMk cId="936540454" sldId="27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4:54.346" v="0"/>
        <pc:sldMkLst>
          <pc:docMk/>
          <pc:sldMk cId="1821392715" sldId="278"/>
        </pc:sldMkLst>
        <pc:spChg chg="mod">
          <ac:chgData name="NESTOR JULIO HERNANDEZ BOCKER" userId="a413b3be1cc3406f" providerId="LiveId" clId="{C30E7817-2B51-4BF6-A47F-62E0BCFB081A}" dt="2023-01-04T15:04:54.346" v="0"/>
          <ac:spMkLst>
            <pc:docMk/>
            <pc:sldMk cId="1821392715" sldId="278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5:37.295" v="2"/>
        <pc:sldMkLst>
          <pc:docMk/>
          <pc:sldMk cId="1797651575" sldId="286"/>
        </pc:sldMkLst>
        <pc:spChg chg="mod">
          <ac:chgData name="NESTOR JULIO HERNANDEZ BOCKER" userId="a413b3be1cc3406f" providerId="LiveId" clId="{C30E7817-2B51-4BF6-A47F-62E0BCFB081A}" dt="2023-01-04T15:05:37.295" v="2"/>
          <ac:spMkLst>
            <pc:docMk/>
            <pc:sldMk cId="1797651575" sldId="286"/>
            <ac:spMk id="14" creationId="{9ABF120D-045D-F412-88C6-90A663DC68FC}"/>
          </ac:spMkLst>
        </pc:spChg>
      </pc:sldChg>
      <pc:sldChg chg="modSp">
        <pc:chgData name="NESTOR JULIO HERNANDEZ BOCKER" userId="a413b3be1cc3406f" providerId="LiveId" clId="{C30E7817-2B51-4BF6-A47F-62E0BCFB081A}" dt="2023-01-04T15:06:03.531" v="3"/>
        <pc:sldMkLst>
          <pc:docMk/>
          <pc:sldMk cId="2365881875" sldId="292"/>
        </pc:sldMkLst>
        <pc:spChg chg="mod">
          <ac:chgData name="NESTOR JULIO HERNANDEZ BOCKER" userId="a413b3be1cc3406f" providerId="LiveId" clId="{C30E7817-2B51-4BF6-A47F-62E0BCFB081A}" dt="2023-01-04T15:06:03.531" v="3"/>
          <ac:spMkLst>
            <pc:docMk/>
            <pc:sldMk cId="2365881875" sldId="292"/>
            <ac:spMk id="5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6:04:26.174" v="14"/>
        <pc:sldMkLst>
          <pc:docMk/>
          <pc:sldMk cId="2670663140" sldId="296"/>
        </pc:sldMkLst>
        <pc:graphicFrameChg chg="mod">
          <ac:chgData name="NESTOR JULIO HERNANDEZ BOCKER" userId="a413b3be1cc3406f" providerId="LiveId" clId="{C30E7817-2B51-4BF6-A47F-62E0BCFB081A}" dt="2023-01-04T15:59:13.225" v="11" actId="207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modGraphic">
          <ac:chgData name="NESTOR JULIO HERNANDEZ BOCKER" userId="a413b3be1cc3406f" providerId="LiveId" clId="{C30E7817-2B51-4BF6-A47F-62E0BCFB081A}" dt="2023-01-04T16:04:26.174" v="14"/>
          <ac:graphicFrameMkLst>
            <pc:docMk/>
            <pc:sldMk cId="2670663140" sldId="296"/>
            <ac:graphicFrameMk id="6" creationId="{00000000-0008-0000-0200-000006000000}"/>
          </ac:graphicFrameMkLst>
        </pc:graphicFrameChg>
      </pc:sldChg>
      <pc:sldChg chg="addSp delSp modSp mod">
        <pc:chgData name="NESTOR JULIO HERNANDEZ BOCKER" userId="a413b3be1cc3406f" providerId="LiveId" clId="{C30E7817-2B51-4BF6-A47F-62E0BCFB081A}" dt="2023-01-04T17:05:16.218" v="101" actId="1037"/>
        <pc:sldMkLst>
          <pc:docMk/>
          <pc:sldMk cId="905729610" sldId="665"/>
        </pc:sldMkLst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9" creationId="{00000000-0008-0000-0200-000005000000}"/>
          </ac:graphicFrameMkLst>
        </pc:graphicFrameChg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13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7" creationId="{00000000-0008-0000-0200-000005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8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30E7817-2B51-4BF6-A47F-62E0BCFB081A}" dt="2023-01-04T17:11:37.422" v="103" actId="20577"/>
        <pc:sldMkLst>
          <pc:docMk/>
          <pc:sldMk cId="1495741939" sldId="669"/>
        </pc:sldMkLst>
        <pc:spChg chg="mod">
          <ac:chgData name="NESTOR JULIO HERNANDEZ BOCKER" userId="a413b3be1cc3406f" providerId="LiveId" clId="{C30E7817-2B51-4BF6-A47F-62E0BCFB081A}" dt="2023-01-04T17:11:37.422" v="103" actId="20577"/>
          <ac:spMkLst>
            <pc:docMk/>
            <pc:sldMk cId="1495741939" sldId="669"/>
            <ac:spMk id="7" creationId="{00000000-0000-0000-0000-000000000000}"/>
          </ac:spMkLst>
        </pc:spChg>
      </pc:sldChg>
    </pc:docChg>
  </pc:docChgLst>
  <pc:docChgLst>
    <pc:chgData name="NESTOR JULIO HERNANDEZ BOCKER" userId="a413b3be1cc3406f" providerId="LiveId" clId="{38A678B5-9C3E-4A5E-901C-29D0E84635C4}"/>
    <pc:docChg chg="undo custSel delSld modSld sldOrd">
      <pc:chgData name="NESTOR JULIO HERNANDEZ BOCKER" userId="a413b3be1cc3406f" providerId="LiveId" clId="{38A678B5-9C3E-4A5E-901C-29D0E84635C4}" dt="2023-02-20T19:43:19.010" v="1219" actId="478"/>
      <pc:docMkLst>
        <pc:docMk/>
      </pc:docMkLst>
      <pc:sldChg chg="modSp mod">
        <pc:chgData name="NESTOR JULIO HERNANDEZ BOCKER" userId="a413b3be1cc3406f" providerId="LiveId" clId="{38A678B5-9C3E-4A5E-901C-29D0E84635C4}" dt="2023-02-02T23:29:49.934" v="21" actId="20577"/>
        <pc:sldMkLst>
          <pc:docMk/>
          <pc:sldMk cId="3489943008" sldId="256"/>
        </pc:sldMkLst>
        <pc:spChg chg="mod">
          <ac:chgData name="NESTOR JULIO HERNANDEZ BOCKER" userId="a413b3be1cc3406f" providerId="LiveId" clId="{38A678B5-9C3E-4A5E-901C-29D0E84635C4}" dt="2023-02-02T23:29:44.495" v="20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2T23:29:49.934" v="2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8A678B5-9C3E-4A5E-901C-29D0E84635C4}" dt="2023-02-02T23:36:34.776" v="51" actId="20577"/>
        <pc:sldMkLst>
          <pc:docMk/>
          <pc:sldMk cId="1714585994" sldId="264"/>
        </pc:sldMkLst>
        <pc:spChg chg="mod">
          <ac:chgData name="NESTOR JULIO HERNANDEZ BOCKER" userId="a413b3be1cc3406f" providerId="LiveId" clId="{38A678B5-9C3E-4A5E-901C-29D0E84635C4}" dt="2023-02-02T23:36:34.776" v="5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8A678B5-9C3E-4A5E-901C-29D0E84635C4}" dt="2023-02-20T19:43:19.010" v="1219" actId="478"/>
        <pc:sldMkLst>
          <pc:docMk/>
          <pc:sldMk cId="241681347" sldId="272"/>
        </pc:sldMkLst>
        <pc:spChg chg="mod">
          <ac:chgData name="NESTOR JULIO HERNANDEZ BOCKER" userId="a413b3be1cc3406f" providerId="LiveId" clId="{38A678B5-9C3E-4A5E-901C-29D0E84635C4}" dt="2023-02-04T18:37:18.575" v="1193" actId="20577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6:59.974" v="1052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38A678B5-9C3E-4A5E-901C-29D0E84635C4}" dt="2023-02-20T19:43:19.010" v="1219" actId="478"/>
          <ac:graphicFrameMkLst>
            <pc:docMk/>
            <pc:sldMk cId="241681347" sldId="272"/>
            <ac:graphicFrameMk id="5" creationId="{ECFD3F09-D712-5E60-5F29-0FC57A8F04F8}"/>
          </ac:graphicFrameMkLst>
        </pc:graphicFrameChg>
        <pc:graphicFrameChg chg="add del mod">
          <ac:chgData name="NESTOR JULIO HERNANDEZ BOCKER" userId="a413b3be1cc3406f" providerId="LiveId" clId="{38A678B5-9C3E-4A5E-901C-29D0E84635C4}" dt="2023-02-20T19:35:53.549" v="1218" actId="478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 ord">
        <pc:chgData name="NESTOR JULIO HERNANDEZ BOCKER" userId="a413b3be1cc3406f" providerId="LiveId" clId="{38A678B5-9C3E-4A5E-901C-29D0E84635C4}" dt="2023-02-04T18:00:04.648" v="1068" actId="20577"/>
        <pc:sldMkLst>
          <pc:docMk/>
          <pc:sldMk cId="1036967058" sldId="273"/>
        </pc:sldMkLst>
        <pc:spChg chg="mod">
          <ac:chgData name="NESTOR JULIO HERNANDEZ BOCKER" userId="a413b3be1cc3406f" providerId="LiveId" clId="{38A678B5-9C3E-4A5E-901C-29D0E84635C4}" dt="2023-02-04T18:00:04.648" v="1068" actId="20577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46:43.200" v="1022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38A678B5-9C3E-4A5E-901C-29D0E84635C4}" dt="2023-02-04T17:57:37.974" v="10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38A678B5-9C3E-4A5E-901C-29D0E84635C4}" dt="2023-02-09T04:15:46.324" v="1210" actId="1038"/>
        <pc:sldMkLst>
          <pc:docMk/>
          <pc:sldMk cId="2311673509" sldId="274"/>
        </pc:sldMkLst>
        <pc:spChg chg="mod">
          <ac:chgData name="NESTOR JULIO HERNANDEZ BOCKER" userId="a413b3be1cc3406f" providerId="LiveId" clId="{38A678B5-9C3E-4A5E-901C-29D0E84635C4}" dt="2023-02-04T18:04:20.676" v="1100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3:40.746" v="1090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38A678B5-9C3E-4A5E-901C-29D0E84635C4}" dt="2023-02-09T04:15:46.324" v="1210" actId="1038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38A678B5-9C3E-4A5E-901C-29D0E84635C4}" dt="2023-02-04T18:03:09.219" v="1086" actId="20577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38A678B5-9C3E-4A5E-901C-29D0E84635C4}" dt="2023-02-04T18:04:02.438" v="1097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38A678B5-9C3E-4A5E-901C-29D0E84635C4}" dt="2023-02-04T18:02:47.369" v="1085" actId="113"/>
        <pc:sldMkLst>
          <pc:docMk/>
          <pc:sldMk cId="2900018580" sldId="277"/>
        </pc:sldMkLst>
        <pc:spChg chg="mod">
          <ac:chgData name="NESTOR JULIO HERNANDEZ BOCKER" userId="a413b3be1cc3406f" providerId="LiveId" clId="{38A678B5-9C3E-4A5E-901C-29D0E84635C4}" dt="2023-02-04T18:01:59.938" v="1081" actId="20577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2:47.369" v="1085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 ord">
        <pc:chgData name="NESTOR JULIO HERNANDEZ BOCKER" userId="a413b3be1cc3406f" providerId="LiveId" clId="{38A678B5-9C3E-4A5E-901C-29D0E84635C4}" dt="2023-02-04T18:03:15.232" v="1087" actId="20577"/>
        <pc:sldMkLst>
          <pc:docMk/>
          <pc:sldMk cId="1821392715" sldId="278"/>
        </pc:sldMkLst>
        <pc:spChg chg="mod">
          <ac:chgData name="NESTOR JULIO HERNANDEZ BOCKER" userId="a413b3be1cc3406f" providerId="LiveId" clId="{38A678B5-9C3E-4A5E-901C-29D0E84635C4}" dt="2023-02-04T18:00:27.603" v="1072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7:45.603" v="105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38A678B5-9C3E-4A5E-901C-29D0E84635C4}" dt="2023-02-04T17:58:29.835" v="1061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38A678B5-9C3E-4A5E-901C-29D0E84635C4}" dt="2023-02-04T18:03:15.232" v="1087" actId="20577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38A678B5-9C3E-4A5E-901C-29D0E84635C4}" dt="2023-02-04T17:58:40.677" v="1064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38A678B5-9C3E-4A5E-901C-29D0E84635C4}" dt="2023-02-04T17:59:24.361" v="106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 mod ord">
        <pc:chgData name="NESTOR JULIO HERNANDEZ BOCKER" userId="a413b3be1cc3406f" providerId="LiveId" clId="{38A678B5-9C3E-4A5E-901C-29D0E84635C4}" dt="2023-02-04T18:00:58.611" v="1075" actId="255"/>
        <pc:sldMkLst>
          <pc:docMk/>
          <pc:sldMk cId="124870672" sldId="279"/>
        </pc:sldMkLst>
        <pc:spChg chg="mod">
          <ac:chgData name="NESTOR JULIO HERNANDEZ BOCKER" userId="a413b3be1cc3406f" providerId="LiveId" clId="{38A678B5-9C3E-4A5E-901C-29D0E84635C4}" dt="2023-02-04T18:00:00.957" v="1067" actId="20577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9:57.724" v="1066" actId="20577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38A678B5-9C3E-4A5E-901C-29D0E84635C4}" dt="2023-02-04T18:00:58.611" v="1075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del ord">
        <pc:chgData name="NESTOR JULIO HERNANDEZ BOCKER" userId="a413b3be1cc3406f" providerId="LiveId" clId="{38A678B5-9C3E-4A5E-901C-29D0E84635C4}" dt="2023-02-02T23:23:25" v="10" actId="47"/>
        <pc:sldMkLst>
          <pc:docMk/>
          <pc:sldMk cId="1347876608" sldId="284"/>
        </pc:sldMkLst>
      </pc:sldChg>
      <pc:sldChg chg="modSp mod ord">
        <pc:chgData name="NESTOR JULIO HERNANDEZ BOCKER" userId="a413b3be1cc3406f" providerId="LiveId" clId="{38A678B5-9C3E-4A5E-901C-29D0E84635C4}" dt="2023-02-04T18:02:08.008" v="1083" actId="20577"/>
        <pc:sldMkLst>
          <pc:docMk/>
          <pc:sldMk cId="375185369" sldId="285"/>
        </pc:sldMkLst>
        <pc:spChg chg="mod">
          <ac:chgData name="NESTOR JULIO HERNANDEZ BOCKER" userId="a413b3be1cc3406f" providerId="LiveId" clId="{38A678B5-9C3E-4A5E-901C-29D0E84635C4}" dt="2023-02-04T18:02:03.686" v="1082" actId="20577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2:08.008" v="1083" actId="20577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38A678B5-9C3E-4A5E-901C-29D0E84635C4}" dt="2023-02-04T18:01:27.948" v="1078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4T18:59:11.751" v="1199" actId="20577"/>
        <pc:sldMkLst>
          <pc:docMk/>
          <pc:sldMk cId="2642456199" sldId="286"/>
        </pc:sldMkLst>
        <pc:spChg chg="mod">
          <ac:chgData name="NESTOR JULIO HERNANDEZ BOCKER" userId="a413b3be1cc3406f" providerId="LiveId" clId="{38A678B5-9C3E-4A5E-901C-29D0E84635C4}" dt="2023-02-04T18:07:01.113" v="1125" actId="20577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38A678B5-9C3E-4A5E-901C-29D0E84635C4}" dt="2023-02-04T18:04:50.224" v="1106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38A678B5-9C3E-4A5E-901C-29D0E84635C4}" dt="2023-02-04T18:59:11.751" v="1199" actId="20577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3T20:29:41.862" v="851" actId="20577"/>
        <pc:sldMkLst>
          <pc:docMk/>
          <pc:sldMk cId="2365881875" sldId="292"/>
        </pc:sldMkLst>
        <pc:spChg chg="mod">
          <ac:chgData name="NESTOR JULIO HERNANDEZ BOCKER" userId="a413b3be1cc3406f" providerId="LiveId" clId="{38A678B5-9C3E-4A5E-901C-29D0E84635C4}" dt="2023-02-03T20:29:38.236" v="850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3T20:29:41.862" v="851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8A678B5-9C3E-4A5E-901C-29D0E84635C4}" dt="2023-02-04T18:09:15.841" v="1155" actId="20577"/>
        <pc:sldMkLst>
          <pc:docMk/>
          <pc:sldMk cId="2670663140" sldId="296"/>
        </pc:sldMkLst>
        <pc:spChg chg="mod">
          <ac:chgData name="NESTOR JULIO HERNANDEZ BOCKER" userId="a413b3be1cc3406f" providerId="LiveId" clId="{38A678B5-9C3E-4A5E-901C-29D0E84635C4}" dt="2023-02-04T18:09:15.841" v="1155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2T23:29:00.482" v="15"/>
          <ac:spMkLst>
            <pc:docMk/>
            <pc:sldMk cId="2670663140" sldId="296"/>
            <ac:spMk id="16" creationId="{32741C1C-2DE7-4637-8D8A-2B0511928FC0}"/>
          </ac:spMkLst>
        </pc:spChg>
        <pc:graphicFrameChg chg="add del mod">
          <ac:chgData name="NESTOR JULIO HERNANDEZ BOCKER" userId="a413b3be1cc3406f" providerId="LiveId" clId="{38A678B5-9C3E-4A5E-901C-29D0E84635C4}" dt="2023-02-03T19:53:32.082" v="180" actId="478"/>
          <ac:graphicFrameMkLst>
            <pc:docMk/>
            <pc:sldMk cId="2670663140" sldId="296"/>
            <ac:graphicFrameMk id="5" creationId="{EEBF10FC-493F-4639-89C4-99A60416EB6C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19:55:14.427" v="206" actId="478"/>
          <ac:graphicFrameMkLst>
            <pc:docMk/>
            <pc:sldMk cId="2670663140" sldId="296"/>
            <ac:graphicFrameMk id="6" creationId="{98BC88A2-EFAF-4DA0-B9D3-97D2FE2989F3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19:54:09.043" v="187" actId="478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38A678B5-9C3E-4A5E-901C-29D0E84635C4}" dt="2023-02-04T18:08:34.751" v="113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del">
          <ac:chgData name="NESTOR JULIO HERNANDEZ BOCKER" userId="a413b3be1cc3406f" providerId="LiveId" clId="{38A678B5-9C3E-4A5E-901C-29D0E84635C4}" dt="2023-02-03T19:43:41.948" v="86" actId="478"/>
          <ac:graphicFrameMkLst>
            <pc:docMk/>
            <pc:sldMk cId="2670663140" sldId="296"/>
            <ac:graphicFrameMk id="11" creationId="{EEBF10FC-493F-4639-89C4-99A60416EB6C}"/>
          </ac:graphicFrameMkLst>
        </pc:graphicFrameChg>
        <pc:graphicFrameChg chg="del">
          <ac:chgData name="NESTOR JULIO HERNANDEZ BOCKER" userId="a413b3be1cc3406f" providerId="LiveId" clId="{38A678B5-9C3E-4A5E-901C-29D0E84635C4}" dt="2023-02-03T19:44:53.258" v="90" actId="478"/>
          <ac:graphicFrameMkLst>
            <pc:docMk/>
            <pc:sldMk cId="2670663140" sldId="296"/>
            <ac:graphicFrameMk id="12" creationId="{98BC88A2-EFAF-4DA0-B9D3-97D2FE2989F3}"/>
          </ac:graphicFrameMkLst>
        </pc:graphicFrameChg>
        <pc:graphicFrameChg chg="add mod">
          <ac:chgData name="NESTOR JULIO HERNANDEZ BOCKER" userId="a413b3be1cc3406f" providerId="LiveId" clId="{38A678B5-9C3E-4A5E-901C-29D0E84635C4}" dt="2023-02-03T19:56:26.142" v="289" actId="1035"/>
          <ac:graphicFrameMkLst>
            <pc:docMk/>
            <pc:sldMk cId="2670663140" sldId="296"/>
            <ac:graphicFrameMk id="13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38A678B5-9C3E-4A5E-901C-29D0E84635C4}" dt="2023-02-03T20:29:07.433" v="849" actId="1076"/>
        <pc:sldMkLst>
          <pc:docMk/>
          <pc:sldMk cId="905729610" sldId="665"/>
        </pc:sldMkLst>
        <pc:spChg chg="del mod">
          <ac:chgData name="NESTOR JULIO HERNANDEZ BOCKER" userId="a413b3be1cc3406f" providerId="LiveId" clId="{38A678B5-9C3E-4A5E-901C-29D0E84635C4}" dt="2023-02-03T20:24:03.325" v="559" actId="478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38A678B5-9C3E-4A5E-901C-29D0E84635C4}" dt="2023-02-03T20:29:07.433" v="849" actId="1076"/>
          <ac:spMkLst>
            <pc:docMk/>
            <pc:sldMk cId="905729610" sldId="665"/>
            <ac:spMk id="3" creationId="{24E0F29F-E9D9-A4DF-46A2-8640D3D230B6}"/>
          </ac:spMkLst>
        </pc:spChg>
        <pc:spChg chg="mod">
          <ac:chgData name="NESTOR JULIO HERNANDEZ BOCKER" userId="a413b3be1cc3406f" providerId="LiveId" clId="{38A678B5-9C3E-4A5E-901C-29D0E84635C4}" dt="2023-02-02T23:29:11.120" v="16"/>
          <ac:spMkLst>
            <pc:docMk/>
            <pc:sldMk cId="905729610" sldId="665"/>
            <ac:spMk id="7" creationId="{00000000-0000-0000-0000-000000000000}"/>
          </ac:spMkLst>
        </pc:spChg>
        <pc:spChg chg="del mod">
          <ac:chgData name="NESTOR JULIO HERNANDEZ BOCKER" userId="a413b3be1cc3406f" providerId="LiveId" clId="{38A678B5-9C3E-4A5E-901C-29D0E84635C4}" dt="2023-02-03T20:24:04.910" v="560" actId="478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38A678B5-9C3E-4A5E-901C-29D0E84635C4}" dt="2023-02-03T20:28:47.427" v="846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38A678B5-9C3E-4A5E-901C-29D0E84635C4}" dt="2023-02-03T20:28:47.427" v="846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38A678B5-9C3E-4A5E-901C-29D0E84635C4}" dt="2023-02-03T20:11:48.412" v="302" actId="478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del">
          <ac:chgData name="NESTOR JULIO HERNANDEZ BOCKER" userId="a413b3be1cc3406f" providerId="LiveId" clId="{38A678B5-9C3E-4A5E-901C-29D0E84635C4}" dt="2023-02-03T20:22:27.266" v="467" actId="478"/>
          <ac:graphicFrameMkLst>
            <pc:docMk/>
            <pc:sldMk cId="905729610" sldId="665"/>
            <ac:graphicFrameMk id="11" creationId="{96103C67-1968-48EC-B98E-9956D5E0DF80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20:21:27.908" v="316" actId="478"/>
          <ac:graphicFrameMkLst>
            <pc:docMk/>
            <pc:sldMk cId="905729610" sldId="665"/>
            <ac:graphicFrameMk id="12" creationId="{5B4885FD-5B3B-432F-A47E-1DAF8D024416}"/>
          </ac:graphicFrameMkLst>
        </pc:graphicFrameChg>
        <pc:graphicFrameChg chg="add mod">
          <ac:chgData name="NESTOR JULIO HERNANDEZ BOCKER" userId="a413b3be1cc3406f" providerId="LiveId" clId="{38A678B5-9C3E-4A5E-901C-29D0E84635C4}" dt="2023-02-03T20:29:00.874" v="847" actId="207"/>
          <ac:graphicFrameMkLst>
            <pc:docMk/>
            <pc:sldMk cId="905729610" sldId="665"/>
            <ac:graphicFrameMk id="13" creationId="{5B4885FD-5B3B-432F-A47E-1DAF8D024416}"/>
          </ac:graphicFrameMkLst>
        </pc:graphicFrameChg>
        <pc:graphicFrameChg chg="add mod ord">
          <ac:chgData name="NESTOR JULIO HERNANDEZ BOCKER" userId="a413b3be1cc3406f" providerId="LiveId" clId="{38A678B5-9C3E-4A5E-901C-29D0E84635C4}" dt="2023-02-03T20:29:06.105" v="848" actId="207"/>
          <ac:graphicFrameMkLst>
            <pc:docMk/>
            <pc:sldMk cId="905729610" sldId="665"/>
            <ac:graphicFrameMk id="14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38A678B5-9C3E-4A5E-901C-29D0E84635C4}" dt="2023-02-04T18:28:29.188" v="1170"/>
        <pc:sldMkLst>
          <pc:docMk/>
          <pc:sldMk cId="2099275270" sldId="667"/>
        </pc:sldMkLst>
        <pc:spChg chg="mod">
          <ac:chgData name="NESTOR JULIO HERNANDEZ BOCKER" userId="a413b3be1cc3406f" providerId="LiveId" clId="{38A678B5-9C3E-4A5E-901C-29D0E84635C4}" dt="2023-02-02T23:36:17.223" v="50" actId="1076"/>
          <ac:spMkLst>
            <pc:docMk/>
            <pc:sldMk cId="2099275270" sldId="667"/>
            <ac:spMk id="2" creationId="{3997F544-CDDB-4590-8924-56EF113A175C}"/>
          </ac:spMkLst>
        </pc:spChg>
        <pc:spChg chg="add del mod topLvl">
          <ac:chgData name="NESTOR JULIO HERNANDEZ BOCKER" userId="a413b3be1cc3406f" providerId="LiveId" clId="{38A678B5-9C3E-4A5E-901C-29D0E84635C4}" dt="2023-02-04T17:16:06.423" v="943" actId="478"/>
          <ac:spMkLst>
            <pc:docMk/>
            <pc:sldMk cId="2099275270" sldId="667"/>
            <ac:spMk id="6" creationId="{00000000-0008-0000-0000-000006000000}"/>
          </ac:spMkLst>
        </pc:spChg>
        <pc:spChg chg="add mod">
          <ac:chgData name="NESTOR JULIO HERNANDEZ BOCKER" userId="a413b3be1cc3406f" providerId="LiveId" clId="{38A678B5-9C3E-4A5E-901C-29D0E84635C4}" dt="2023-02-04T17:15:24.923" v="929"/>
          <ac:spMkLst>
            <pc:docMk/>
            <pc:sldMk cId="2099275270" sldId="667"/>
            <ac:spMk id="9" creationId="{00000000-0008-0000-0000-000006000000}"/>
          </ac:spMkLst>
        </pc:spChg>
        <pc:spChg chg="add mod">
          <ac:chgData name="NESTOR JULIO HERNANDEZ BOCKER" userId="a413b3be1cc3406f" providerId="LiveId" clId="{38A678B5-9C3E-4A5E-901C-29D0E84635C4}" dt="2023-02-04T17:16:01.376" v="942" actId="1038"/>
          <ac:spMkLst>
            <pc:docMk/>
            <pc:sldMk cId="2099275270" sldId="667"/>
            <ac:spMk id="10" creationId="{C25A8111-C9BB-2E51-F115-6F3CEB12E778}"/>
          </ac:spMkLst>
        </pc:spChg>
        <pc:spChg chg="add mod">
          <ac:chgData name="NESTOR JULIO HERNANDEZ BOCKER" userId="a413b3be1cc3406f" providerId="LiveId" clId="{38A678B5-9C3E-4A5E-901C-29D0E84635C4}" dt="2023-02-04T17:16:11.673" v="944"/>
          <ac:spMkLst>
            <pc:docMk/>
            <pc:sldMk cId="2099275270" sldId="667"/>
            <ac:spMk id="13" creationId="{00000000-0008-0000-0000-000006000000}"/>
          </ac:spMkLst>
        </pc:spChg>
        <pc:spChg chg="mod">
          <ac:chgData name="NESTOR JULIO HERNANDEZ BOCKER" userId="a413b3be1cc3406f" providerId="LiveId" clId="{38A678B5-9C3E-4A5E-901C-29D0E84635C4}" dt="2023-02-04T17:23:23.279" v="1013" actId="20577"/>
          <ac:spMkLst>
            <pc:docMk/>
            <pc:sldMk cId="2099275270" sldId="667"/>
            <ac:spMk id="20" creationId="{00000000-0000-0000-0000-000000000000}"/>
          </ac:spMkLst>
        </pc:spChg>
        <pc:grpChg chg="add del">
          <ac:chgData name="NESTOR JULIO HERNANDEZ BOCKER" userId="a413b3be1cc3406f" providerId="LiveId" clId="{38A678B5-9C3E-4A5E-901C-29D0E84635C4}" dt="2023-02-04T17:15:34.500" v="935" actId="478"/>
          <ac:grpSpMkLst>
            <pc:docMk/>
            <pc:sldMk cId="2099275270" sldId="667"/>
            <ac:grpSpMk id="3" creationId="{00000000-0008-0000-0000-000003000000}"/>
          </ac:grpSpMkLst>
        </pc:grpChg>
        <pc:grpChg chg="add mod">
          <ac:chgData name="NESTOR JULIO HERNANDEZ BOCKER" userId="a413b3be1cc3406f" providerId="LiveId" clId="{38A678B5-9C3E-4A5E-901C-29D0E84635C4}" dt="2023-02-04T17:15:24.923" v="929"/>
          <ac:grpSpMkLst>
            <pc:docMk/>
            <pc:sldMk cId="2099275270" sldId="667"/>
            <ac:grpSpMk id="4" creationId="{00000000-0008-0000-0000-000003000000}"/>
          </ac:grpSpMkLst>
        </pc:grpChg>
        <pc:grpChg chg="add del mod">
          <ac:chgData name="NESTOR JULIO HERNANDEZ BOCKER" userId="a413b3be1cc3406f" providerId="LiveId" clId="{38A678B5-9C3E-4A5E-901C-29D0E84635C4}" dt="2023-02-04T18:28:25.123" v="1169" actId="478"/>
          <ac:grpSpMkLst>
            <pc:docMk/>
            <pc:sldMk cId="2099275270" sldId="667"/>
            <ac:grpSpMk id="11" creationId="{00000000-0008-0000-0000-000003000000}"/>
          </ac:grpSpMkLst>
        </pc:grpChg>
        <pc:graphicFrameChg chg="add del mod topLvl">
          <ac:chgData name="NESTOR JULIO HERNANDEZ BOCKER" userId="a413b3be1cc3406f" providerId="LiveId" clId="{38A678B5-9C3E-4A5E-901C-29D0E84635C4}" dt="2023-02-04T17:15:34.500" v="935" actId="478"/>
          <ac:graphicFrameMkLst>
            <pc:docMk/>
            <pc:sldMk cId="2099275270" sldId="667"/>
            <ac:graphicFrameMk id="5" creationId="{00000000-0008-0000-0000-000005000000}"/>
          </ac:graphicFrameMkLst>
        </pc:graphicFrameChg>
        <pc:graphicFrameChg chg="add mod">
          <ac:chgData name="NESTOR JULIO HERNANDEZ BOCKER" userId="a413b3be1cc3406f" providerId="LiveId" clId="{38A678B5-9C3E-4A5E-901C-29D0E84635C4}" dt="2023-02-04T17:15:24.923" v="929"/>
          <ac:graphicFrameMkLst>
            <pc:docMk/>
            <pc:sldMk cId="2099275270" sldId="667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38A678B5-9C3E-4A5E-901C-29D0E84635C4}" dt="2023-02-04T18:28:29.188" v="1170"/>
          <ac:graphicFrameMkLst>
            <pc:docMk/>
            <pc:sldMk cId="2099275270" sldId="667"/>
            <ac:graphicFrameMk id="12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4T18:25:22.664" v="1163" actId="170"/>
        <pc:sldMkLst>
          <pc:docMk/>
          <pc:sldMk cId="1180092406" sldId="668"/>
        </pc:sldMkLst>
        <pc:graphicFrameChg chg="mod ord">
          <ac:chgData name="NESTOR JULIO HERNANDEZ BOCKER" userId="a413b3be1cc3406f" providerId="LiveId" clId="{38A678B5-9C3E-4A5E-901C-29D0E84635C4}" dt="2023-02-04T18:25:22.664" v="1163" actId="170"/>
          <ac:graphicFrameMkLst>
            <pc:docMk/>
            <pc:sldMk cId="1180092406" sldId="668"/>
            <ac:graphicFrameMk id="34" creationId="{8ACFE0BC-1C01-55C3-F172-27A6F8DAEF54}"/>
          </ac:graphicFrameMkLst>
        </pc:graphicFrameChg>
      </pc:sldChg>
      <pc:sldChg chg="modSp mod modNotes modNotesTx">
        <pc:chgData name="NESTOR JULIO HERNANDEZ BOCKER" userId="a413b3be1cc3406f" providerId="LiveId" clId="{38A678B5-9C3E-4A5E-901C-29D0E84635C4}" dt="2023-02-04T18:39:38.416" v="1194" actId="6549"/>
        <pc:sldMkLst>
          <pc:docMk/>
          <pc:sldMk cId="1495741939" sldId="669"/>
        </pc:sldMkLst>
        <pc:spChg chg="mod">
          <ac:chgData name="NESTOR JULIO HERNANDEZ BOCKER" userId="a413b3be1cc3406f" providerId="LiveId" clId="{38A678B5-9C3E-4A5E-901C-29D0E84635C4}" dt="2023-02-04T18:30:02.853" v="1172" actId="20577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4T18:30:46.301" v="1190" actId="103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38A678B5-9C3E-4A5E-901C-29D0E84635C4}" dt="2023-02-03T18:16:34.468" v="83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38A678B5-9C3E-4A5E-901C-29D0E84635C4}" dt="2023-02-03T18:14:09.916" v="54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">
        <pc:chgData name="NESTOR JULIO HERNANDEZ BOCKER" userId="a413b3be1cc3406f" providerId="LiveId" clId="{38A678B5-9C3E-4A5E-901C-29D0E84635C4}" dt="2023-02-04T17:54:55.322" v="1046" actId="27918"/>
        <pc:sldMkLst>
          <pc:docMk/>
          <pc:sldMk cId="594653449" sldId="6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2.75</c:v>
                </c:pt>
                <c:pt idx="1">
                  <c:v>13.25</c:v>
                </c:pt>
                <c:pt idx="2">
                  <c:v>26.17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-7.0000000000000007E-2</c:v>
                </c:pt>
                <c:pt idx="1">
                  <c:v>4.97</c:v>
                </c:pt>
                <c:pt idx="2">
                  <c:v>18.47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1.61762711864408</c:v>
                </c:pt>
                <c:pt idx="1">
                  <c:v>1.6582484426530044</c:v>
                </c:pt>
                <c:pt idx="2">
                  <c:v>1.4697885726827167</c:v>
                </c:pt>
                <c:pt idx="3">
                  <c:v>1.7855408970976328</c:v>
                </c:pt>
                <c:pt idx="4">
                  <c:v>1.773273752838648</c:v>
                </c:pt>
                <c:pt idx="5">
                  <c:v>3.6155192378160876</c:v>
                </c:pt>
                <c:pt idx="6">
                  <c:v>4.5053391074574307</c:v>
                </c:pt>
                <c:pt idx="7">
                  <c:v>5.1408647775656959</c:v>
                </c:pt>
                <c:pt idx="8">
                  <c:v>5.3832860000000267</c:v>
                </c:pt>
                <c:pt idx="9">
                  <c:v>5.2804295942720785</c:v>
                </c:pt>
                <c:pt idx="10">
                  <c:v>6.1078557950144017</c:v>
                </c:pt>
                <c:pt idx="11">
                  <c:v>7.046979865771803</c:v>
                </c:pt>
                <c:pt idx="12">
                  <c:v>7.9299488390397528</c:v>
                </c:pt>
                <c:pt idx="13">
                  <c:v>8.3398821218074772</c:v>
                </c:pt>
                <c:pt idx="14">
                  <c:v>8.3505255919048977</c:v>
                </c:pt>
                <c:pt idx="15">
                  <c:v>8.3889324960753555</c:v>
                </c:pt>
                <c:pt idx="16">
                  <c:v>8.5719890153001188</c:v>
                </c:pt>
                <c:pt idx="17">
                  <c:v>6.6692367000771071</c:v>
                </c:pt>
                <c:pt idx="18">
                  <c:v>6.0388553928605546</c:v>
                </c:pt>
                <c:pt idx="19">
                  <c:v>5.5275425744458317</c:v>
                </c:pt>
                <c:pt idx="20">
                  <c:v>5.253882479997813</c:v>
                </c:pt>
                <c:pt idx="21">
                  <c:v>5.487862472844057</c:v>
                </c:pt>
                <c:pt idx="22">
                  <c:v>4.3335829277424125</c:v>
                </c:pt>
                <c:pt idx="23">
                  <c:v>3.0333763599483774</c:v>
                </c:pt>
                <c:pt idx="24">
                  <c:v>2.2971741112123993</c:v>
                </c:pt>
                <c:pt idx="25">
                  <c:v>2.38462235923474</c:v>
                </c:pt>
                <c:pt idx="26">
                  <c:v>3.1915858192039082</c:v>
                </c:pt>
                <c:pt idx="27">
                  <c:v>3.385534534262689</c:v>
                </c:pt>
                <c:pt idx="28">
                  <c:v>3.6766034327010004</c:v>
                </c:pt>
                <c:pt idx="29">
                  <c:v>5.0144560896277568</c:v>
                </c:pt>
                <c:pt idx="30">
                  <c:v>6.9404332129963819</c:v>
                </c:pt>
                <c:pt idx="31">
                  <c:v>10.223584565452583</c:v>
                </c:pt>
                <c:pt idx="32">
                  <c:v>12.783988460151448</c:v>
                </c:pt>
                <c:pt idx="33">
                  <c:v>16.780085959885355</c:v>
                </c:pt>
                <c:pt idx="34">
                  <c:v>22.64</c:v>
                </c:pt>
                <c:pt idx="35">
                  <c:v>26.41</c:v>
                </c:pt>
                <c:pt idx="36">
                  <c:v>32.119999999999997</c:v>
                </c:pt>
                <c:pt idx="37">
                  <c:v>35.9</c:v>
                </c:pt>
                <c:pt idx="38">
                  <c:v>37.72</c:v>
                </c:pt>
                <c:pt idx="39">
                  <c:v>38.15</c:v>
                </c:pt>
                <c:pt idx="40">
                  <c:v>38.01</c:v>
                </c:pt>
                <c:pt idx="41">
                  <c:v>36.770000000000003</c:v>
                </c:pt>
                <c:pt idx="42">
                  <c:v>35.49</c:v>
                </c:pt>
                <c:pt idx="43">
                  <c:v>34.65</c:v>
                </c:pt>
                <c:pt idx="44">
                  <c:v>36.65</c:v>
                </c:pt>
                <c:pt idx="45">
                  <c:v>35.979999999999997</c:v>
                </c:pt>
                <c:pt idx="46">
                  <c:v>34.549999999999997</c:v>
                </c:pt>
                <c:pt idx="47">
                  <c:v>32.659999999999997</c:v>
                </c:pt>
                <c:pt idx="48">
                  <c:v>27.83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3.0505193699446522</c:v>
                </c:pt>
                <c:pt idx="1">
                  <c:v>2.0869196896623947</c:v>
                </c:pt>
                <c:pt idx="2">
                  <c:v>2.2162580645161256</c:v>
                </c:pt>
                <c:pt idx="3">
                  <c:v>5.9519999999999982</c:v>
                </c:pt>
                <c:pt idx="4">
                  <c:v>8.3824338403833991</c:v>
                </c:pt>
                <c:pt idx="5">
                  <c:v>8.7461058798912035</c:v>
                </c:pt>
                <c:pt idx="6">
                  <c:v>8.8891034482758471</c:v>
                </c:pt>
                <c:pt idx="7">
                  <c:v>11.81711050534706</c:v>
                </c:pt>
                <c:pt idx="8">
                  <c:v>17.865840000000006</c:v>
                </c:pt>
                <c:pt idx="9">
                  <c:v>25.808055693684736</c:v>
                </c:pt>
                <c:pt idx="10">
                  <c:v>31.683461766449312</c:v>
                </c:pt>
                <c:pt idx="11">
                  <c:v>35.52176917760886</c:v>
                </c:pt>
                <c:pt idx="12">
                  <c:v>40.814515333793508</c:v>
                </c:pt>
                <c:pt idx="13">
                  <c:v>41.115905079427336</c:v>
                </c:pt>
                <c:pt idx="14">
                  <c:v>39.444012441679632</c:v>
                </c:pt>
                <c:pt idx="15">
                  <c:v>30.11065266316578</c:v>
                </c:pt>
                <c:pt idx="16">
                  <c:v>20.743460302891251</c:v>
                </c:pt>
                <c:pt idx="17">
                  <c:v>17.42605180966379</c:v>
                </c:pt>
                <c:pt idx="18">
                  <c:v>14.934945940993231</c:v>
                </c:pt>
                <c:pt idx="19">
                  <c:v>11.298119964189794</c:v>
                </c:pt>
                <c:pt idx="20">
                  <c:v>4.7462097584847385</c:v>
                </c:pt>
                <c:pt idx="21">
                  <c:v>-2.8695652173912976</c:v>
                </c:pt>
                <c:pt idx="22">
                  <c:v>-8.7403406106984676</c:v>
                </c:pt>
                <c:pt idx="23">
                  <c:v>-12.522765352954039</c:v>
                </c:pt>
                <c:pt idx="24">
                  <c:v>-16.47058823529413</c:v>
                </c:pt>
                <c:pt idx="25">
                  <c:v>-16.732680147314298</c:v>
                </c:pt>
                <c:pt idx="26">
                  <c:v>-16.576049072912312</c:v>
                </c:pt>
                <c:pt idx="27">
                  <c:v>-15.272072072072078</c:v>
                </c:pt>
                <c:pt idx="28">
                  <c:v>-13.014063093880651</c:v>
                </c:pt>
                <c:pt idx="29">
                  <c:v>-13.697879996870839</c:v>
                </c:pt>
                <c:pt idx="30">
                  <c:v>-15.290178571428569</c:v>
                </c:pt>
                <c:pt idx="31">
                  <c:v>-15.492277992277977</c:v>
                </c:pt>
                <c:pt idx="32">
                  <c:v>-14.385225984124403</c:v>
                </c:pt>
                <c:pt idx="33">
                  <c:v>-11.963864246764871</c:v>
                </c:pt>
                <c:pt idx="34">
                  <c:v>-7.29</c:v>
                </c:pt>
                <c:pt idx="35">
                  <c:v>0.54</c:v>
                </c:pt>
                <c:pt idx="36">
                  <c:v>8.9499999999999993</c:v>
                </c:pt>
                <c:pt idx="37">
                  <c:v>14.13</c:v>
                </c:pt>
                <c:pt idx="38">
                  <c:v>16.68</c:v>
                </c:pt>
                <c:pt idx="39">
                  <c:v>19.989999999999998</c:v>
                </c:pt>
                <c:pt idx="40">
                  <c:v>26.03</c:v>
                </c:pt>
                <c:pt idx="41">
                  <c:v>33.6</c:v>
                </c:pt>
                <c:pt idx="42">
                  <c:v>42.05</c:v>
                </c:pt>
                <c:pt idx="43">
                  <c:v>48.76</c:v>
                </c:pt>
                <c:pt idx="44">
                  <c:v>54.05</c:v>
                </c:pt>
                <c:pt idx="45">
                  <c:v>53.03</c:v>
                </c:pt>
                <c:pt idx="46">
                  <c:v>48.42</c:v>
                </c:pt>
                <c:pt idx="47">
                  <c:v>39.340000000000003</c:v>
                </c:pt>
                <c:pt idx="48">
                  <c:v>30.08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061-48A1-B54B-9F2C6E9D749F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1-48A1-B54B-9F2C6E9D749F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1.1606389776357702</c:v>
                </c:pt>
                <c:pt idx="1">
                  <c:v>0.88172657496767215</c:v>
                </c:pt>
                <c:pt idx="2">
                  <c:v>1.4174622540796094</c:v>
                </c:pt>
                <c:pt idx="3">
                  <c:v>1.9926757543268394</c:v>
                </c:pt>
                <c:pt idx="4">
                  <c:v>2.5130897927858769</c:v>
                </c:pt>
                <c:pt idx="5">
                  <c:v>3.0160264188618271</c:v>
                </c:pt>
                <c:pt idx="6">
                  <c:v>4.6151218754851868</c:v>
                </c:pt>
                <c:pt idx="7">
                  <c:v>3.8949712268856018</c:v>
                </c:pt>
                <c:pt idx="8">
                  <c:v>3.9143089999999887</c:v>
                </c:pt>
                <c:pt idx="9">
                  <c:v>3.6771300448430679</c:v>
                </c:pt>
                <c:pt idx="10">
                  <c:v>3.4506693108577053</c:v>
                </c:pt>
                <c:pt idx="11">
                  <c:v>3.2407864835490585</c:v>
                </c:pt>
                <c:pt idx="12">
                  <c:v>1.9775678866587896</c:v>
                </c:pt>
                <c:pt idx="13">
                  <c:v>1.9613640843682276</c:v>
                </c:pt>
                <c:pt idx="14">
                  <c:v>3.8760452533202141</c:v>
                </c:pt>
                <c:pt idx="15">
                  <c:v>5.8158954710678614</c:v>
                </c:pt>
                <c:pt idx="16">
                  <c:v>6.3277500244881963</c:v>
                </c:pt>
                <c:pt idx="17">
                  <c:v>5.4330862270776521</c:v>
                </c:pt>
                <c:pt idx="18">
                  <c:v>4.2135922330097202</c:v>
                </c:pt>
                <c:pt idx="19">
                  <c:v>3.4785969658904321</c:v>
                </c:pt>
                <c:pt idx="20">
                  <c:v>4.0761383497243173</c:v>
                </c:pt>
                <c:pt idx="21">
                  <c:v>6.0457516339869244</c:v>
                </c:pt>
                <c:pt idx="22">
                  <c:v>6.8340841560433176</c:v>
                </c:pt>
                <c:pt idx="23">
                  <c:v>8.6324050148339495</c:v>
                </c:pt>
                <c:pt idx="24">
                  <c:v>11.81862035697057</c:v>
                </c:pt>
                <c:pt idx="25">
                  <c:v>17.670372160463984</c:v>
                </c:pt>
                <c:pt idx="26">
                  <c:v>20.958424093190644</c:v>
                </c:pt>
                <c:pt idx="27">
                  <c:v>21.186519357534124</c:v>
                </c:pt>
                <c:pt idx="28">
                  <c:v>22.192538000921218</c:v>
                </c:pt>
                <c:pt idx="29">
                  <c:v>23.831991858636314</c:v>
                </c:pt>
                <c:pt idx="30">
                  <c:v>25.47978386435625</c:v>
                </c:pt>
                <c:pt idx="31">
                  <c:v>26.108880380987955</c:v>
                </c:pt>
                <c:pt idx="32">
                  <c:v>26.352288488210803</c:v>
                </c:pt>
                <c:pt idx="33">
                  <c:v>26.846732529683663</c:v>
                </c:pt>
                <c:pt idx="34">
                  <c:v>26.93</c:v>
                </c:pt>
                <c:pt idx="35">
                  <c:v>25.7</c:v>
                </c:pt>
                <c:pt idx="36">
                  <c:v>24.82</c:v>
                </c:pt>
                <c:pt idx="37">
                  <c:v>20.09</c:v>
                </c:pt>
                <c:pt idx="38">
                  <c:v>16.809999999999999</c:v>
                </c:pt>
                <c:pt idx="39">
                  <c:v>16.63</c:v>
                </c:pt>
                <c:pt idx="40">
                  <c:v>16.32</c:v>
                </c:pt>
                <c:pt idx="41">
                  <c:v>16.420000000000002</c:v>
                </c:pt>
                <c:pt idx="42">
                  <c:v>16.75</c:v>
                </c:pt>
                <c:pt idx="43">
                  <c:v>16.75</c:v>
                </c:pt>
                <c:pt idx="44">
                  <c:v>16.25</c:v>
                </c:pt>
                <c:pt idx="45">
                  <c:v>14.77</c:v>
                </c:pt>
                <c:pt idx="46">
                  <c:v>13.78</c:v>
                </c:pt>
                <c:pt idx="47">
                  <c:v>12.45</c:v>
                </c:pt>
                <c:pt idx="48">
                  <c:v>12.24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61-48A1-B54B-9F2C6E9D7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E-4430-A296-E2B98546DEC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E-4430-A296-E2B98546D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2.0905899280575255</c:v>
                </c:pt>
                <c:pt idx="1">
                  <c:v>2.1599817947356428</c:v>
                </c:pt>
                <c:pt idx="2">
                  <c:v>2.9914101884792785</c:v>
                </c:pt>
                <c:pt idx="3">
                  <c:v>3.4233788292386862</c:v>
                </c:pt>
                <c:pt idx="4">
                  <c:v>3.2889907980087543</c:v>
                </c:pt>
                <c:pt idx="5">
                  <c:v>2.9741697858960663</c:v>
                </c:pt>
                <c:pt idx="6">
                  <c:v>3.9370840895341672</c:v>
                </c:pt>
                <c:pt idx="7">
                  <c:v>3.8191848398255246</c:v>
                </c:pt>
                <c:pt idx="8">
                  <c:v>3.3262729999999863</c:v>
                </c:pt>
                <c:pt idx="9">
                  <c:v>2.8611166302404172</c:v>
                </c:pt>
                <c:pt idx="10">
                  <c:v>2.7043090638930352</c:v>
                </c:pt>
                <c:pt idx="11">
                  <c:v>2.5519287833827917</c:v>
                </c:pt>
                <c:pt idx="12">
                  <c:v>3.1598696553767098</c:v>
                </c:pt>
                <c:pt idx="13">
                  <c:v>3.7758228723929932</c:v>
                </c:pt>
                <c:pt idx="14">
                  <c:v>3.5417278152822576</c:v>
                </c:pt>
                <c:pt idx="15">
                  <c:v>3.5818856138981232</c:v>
                </c:pt>
                <c:pt idx="16">
                  <c:v>3.8689608243413858</c:v>
                </c:pt>
                <c:pt idx="17">
                  <c:v>3.4839833543017562</c:v>
                </c:pt>
                <c:pt idx="18">
                  <c:v>3.544794188861971</c:v>
                </c:pt>
                <c:pt idx="19">
                  <c:v>3.0469578632726098</c:v>
                </c:pt>
                <c:pt idx="20">
                  <c:v>3.4296475592418005</c:v>
                </c:pt>
                <c:pt idx="21">
                  <c:v>3.7473440216341487</c:v>
                </c:pt>
                <c:pt idx="22">
                  <c:v>3.8773148148148096</c:v>
                </c:pt>
                <c:pt idx="23">
                  <c:v>4.3499228395061778</c:v>
                </c:pt>
                <c:pt idx="24">
                  <c:v>4.7190581028046381</c:v>
                </c:pt>
                <c:pt idx="25">
                  <c:v>4.9909515191923077</c:v>
                </c:pt>
                <c:pt idx="26">
                  <c:v>4.6773126712652271</c:v>
                </c:pt>
                <c:pt idx="27">
                  <c:v>4.6829360218599874</c:v>
                </c:pt>
                <c:pt idx="28">
                  <c:v>4.7356106691623694</c:v>
                </c:pt>
                <c:pt idx="29">
                  <c:v>5.8262414663798694</c:v>
                </c:pt>
                <c:pt idx="30">
                  <c:v>6.641099990646353</c:v>
                </c:pt>
                <c:pt idx="31">
                  <c:v>8.8238046224384732</c:v>
                </c:pt>
                <c:pt idx="32">
                  <c:v>11.331524281837744</c:v>
                </c:pt>
                <c:pt idx="33">
                  <c:v>15.006516477378511</c:v>
                </c:pt>
                <c:pt idx="34">
                  <c:v>17.989999999999998</c:v>
                </c:pt>
                <c:pt idx="35">
                  <c:v>19.309999999999999</c:v>
                </c:pt>
                <c:pt idx="36">
                  <c:v>21.22</c:v>
                </c:pt>
                <c:pt idx="37">
                  <c:v>23.29</c:v>
                </c:pt>
                <c:pt idx="38">
                  <c:v>25.5</c:v>
                </c:pt>
                <c:pt idx="39">
                  <c:v>27.81</c:v>
                </c:pt>
                <c:pt idx="40">
                  <c:v>30.36</c:v>
                </c:pt>
                <c:pt idx="41">
                  <c:v>31.48</c:v>
                </c:pt>
                <c:pt idx="42">
                  <c:v>31.68</c:v>
                </c:pt>
                <c:pt idx="43">
                  <c:v>30.65</c:v>
                </c:pt>
                <c:pt idx="44">
                  <c:v>30.36</c:v>
                </c:pt>
                <c:pt idx="45">
                  <c:v>28.38</c:v>
                </c:pt>
                <c:pt idx="46">
                  <c:v>28.28</c:v>
                </c:pt>
                <c:pt idx="47">
                  <c:v>27.56</c:v>
                </c:pt>
                <c:pt idx="48">
                  <c:v>25.41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67E-4430-A296-E2B98546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Huevos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FB0-4C2E-B97B-C0AE90499F32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0-4C2E-B97B-C0AE90499F32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8.8961832378104759</c:v>
                </c:pt>
                <c:pt idx="1">
                  <c:v>11.358483838720446</c:v>
                </c:pt>
                <c:pt idx="2">
                  <c:v>12.607178485327125</c:v>
                </c:pt>
                <c:pt idx="3">
                  <c:v>12.936352411146373</c:v>
                </c:pt>
                <c:pt idx="4">
                  <c:v>11.953765985716672</c:v>
                </c:pt>
                <c:pt idx="5">
                  <c:v>9.7273015484922638</c:v>
                </c:pt>
                <c:pt idx="6">
                  <c:v>7.8202469831053918</c:v>
                </c:pt>
                <c:pt idx="7">
                  <c:v>6.5209155265669665</c:v>
                </c:pt>
                <c:pt idx="8">
                  <c:v>4.2990800000000036</c:v>
                </c:pt>
                <c:pt idx="9">
                  <c:v>4.2623278099420929</c:v>
                </c:pt>
                <c:pt idx="10">
                  <c:v>3.5571542765787427</c:v>
                </c:pt>
                <c:pt idx="11">
                  <c:v>3.4383954154727689</c:v>
                </c:pt>
                <c:pt idx="12">
                  <c:v>9.4577430385930796</c:v>
                </c:pt>
                <c:pt idx="13">
                  <c:v>6.8417018014564945</c:v>
                </c:pt>
                <c:pt idx="14">
                  <c:v>1.8912529550827486</c:v>
                </c:pt>
                <c:pt idx="15">
                  <c:v>-1.4572293716881148</c:v>
                </c:pt>
                <c:pt idx="16">
                  <c:v>-2.9833729216151994</c:v>
                </c:pt>
                <c:pt idx="17">
                  <c:v>-3.4344971934164192</c:v>
                </c:pt>
                <c:pt idx="18">
                  <c:v>-1.5291981267322967</c:v>
                </c:pt>
                <c:pt idx="19">
                  <c:v>1.2625538020086111</c:v>
                </c:pt>
                <c:pt idx="20">
                  <c:v>5.0057200888061573</c:v>
                </c:pt>
                <c:pt idx="21">
                  <c:v>5.1699377692675768</c:v>
                </c:pt>
                <c:pt idx="22">
                  <c:v>5.1428020069471216</c:v>
                </c:pt>
                <c:pt idx="23">
                  <c:v>4.8524214347119994</c:v>
                </c:pt>
                <c:pt idx="24">
                  <c:v>-0.553423190216904</c:v>
                </c:pt>
                <c:pt idx="25">
                  <c:v>9.1479820627802724</c:v>
                </c:pt>
                <c:pt idx="26">
                  <c:v>21.726218097447799</c:v>
                </c:pt>
                <c:pt idx="27">
                  <c:v>31.256001536393313</c:v>
                </c:pt>
                <c:pt idx="28">
                  <c:v>29.135246303006568</c:v>
                </c:pt>
                <c:pt idx="29">
                  <c:v>22.305418719211829</c:v>
                </c:pt>
                <c:pt idx="30">
                  <c:v>17.926817431815962</c:v>
                </c:pt>
                <c:pt idx="31">
                  <c:v>17.691508453764044</c:v>
                </c:pt>
                <c:pt idx="32">
                  <c:v>18.361943024105187</c:v>
                </c:pt>
                <c:pt idx="33">
                  <c:v>22.476103777878919</c:v>
                </c:pt>
                <c:pt idx="34">
                  <c:v>26.51</c:v>
                </c:pt>
                <c:pt idx="35">
                  <c:v>31.97</c:v>
                </c:pt>
                <c:pt idx="36">
                  <c:v>35.17</c:v>
                </c:pt>
                <c:pt idx="37">
                  <c:v>26.02</c:v>
                </c:pt>
                <c:pt idx="38">
                  <c:v>16.63</c:v>
                </c:pt>
                <c:pt idx="39">
                  <c:v>12.15</c:v>
                </c:pt>
                <c:pt idx="40">
                  <c:v>20.13</c:v>
                </c:pt>
                <c:pt idx="41">
                  <c:v>30.91</c:v>
                </c:pt>
                <c:pt idx="42">
                  <c:v>36.75</c:v>
                </c:pt>
                <c:pt idx="43">
                  <c:v>36.090000000000003</c:v>
                </c:pt>
                <c:pt idx="44">
                  <c:v>33.68</c:v>
                </c:pt>
                <c:pt idx="45">
                  <c:v>29.01</c:v>
                </c:pt>
                <c:pt idx="46">
                  <c:v>25.63</c:v>
                </c:pt>
                <c:pt idx="47">
                  <c:v>20.34</c:v>
                </c:pt>
                <c:pt idx="48">
                  <c:v>16.489999999999998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FB0-4C2E-B97B-C0AE9049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62124667134684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C63-419B-8823-1D0A7C5ABD41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3-419B-8823-1D0A7C5ABD41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19.87579756918214</c:v>
                </c:pt>
                <c:pt idx="1">
                  <c:v>29.328875555869217</c:v>
                </c:pt>
                <c:pt idx="2">
                  <c:v>29.337270181987833</c:v>
                </c:pt>
                <c:pt idx="3">
                  <c:v>28.930252873563177</c:v>
                </c:pt>
                <c:pt idx="4">
                  <c:v>26.997258692441932</c:v>
                </c:pt>
                <c:pt idx="5">
                  <c:v>27.278797928819557</c:v>
                </c:pt>
                <c:pt idx="6">
                  <c:v>28.566643501980877</c:v>
                </c:pt>
                <c:pt idx="7">
                  <c:v>21.249124402853198</c:v>
                </c:pt>
                <c:pt idx="8">
                  <c:v>7.5712050000000204</c:v>
                </c:pt>
                <c:pt idx="9">
                  <c:v>2.4761518165212095</c:v>
                </c:pt>
                <c:pt idx="10">
                  <c:v>-6.5482910807759538</c:v>
                </c:pt>
                <c:pt idx="11">
                  <c:v>-8.1833843797855934</c:v>
                </c:pt>
                <c:pt idx="12">
                  <c:v>-2.6002839900603618</c:v>
                </c:pt>
                <c:pt idx="13">
                  <c:v>-4.6507694909521433</c:v>
                </c:pt>
                <c:pt idx="14">
                  <c:v>-11.139503313902424</c:v>
                </c:pt>
                <c:pt idx="15">
                  <c:v>-12.517758484609303</c:v>
                </c:pt>
                <c:pt idx="16">
                  <c:v>-12.225679659351457</c:v>
                </c:pt>
                <c:pt idx="17">
                  <c:v>-15.31833413116324</c:v>
                </c:pt>
                <c:pt idx="18">
                  <c:v>-16.334037724035369</c:v>
                </c:pt>
                <c:pt idx="19">
                  <c:v>-12.843883267831757</c:v>
                </c:pt>
                <c:pt idx="20">
                  <c:v>-5.5788210237116971</c:v>
                </c:pt>
                <c:pt idx="21">
                  <c:v>-0.96058625470389813</c:v>
                </c:pt>
                <c:pt idx="22">
                  <c:v>5.1070840197693599</c:v>
                </c:pt>
                <c:pt idx="23">
                  <c:v>-5.7020744292713488</c:v>
                </c:pt>
                <c:pt idx="24">
                  <c:v>-11.863325740318913</c:v>
                </c:pt>
                <c:pt idx="25">
                  <c:v>0.95778644909543686</c:v>
                </c:pt>
                <c:pt idx="26">
                  <c:v>-13.317757009345797</c:v>
                </c:pt>
                <c:pt idx="27">
                  <c:v>-16.943341753879466</c:v>
                </c:pt>
                <c:pt idx="28">
                  <c:v>-6.6424106726373822</c:v>
                </c:pt>
                <c:pt idx="29">
                  <c:v>2.7605049934049219</c:v>
                </c:pt>
                <c:pt idx="30">
                  <c:v>6.379794200187078</c:v>
                </c:pt>
                <c:pt idx="31">
                  <c:v>11.465029262208589</c:v>
                </c:pt>
                <c:pt idx="32">
                  <c:v>21.059367923599481</c:v>
                </c:pt>
                <c:pt idx="33">
                  <c:v>42.045795420457949</c:v>
                </c:pt>
                <c:pt idx="34">
                  <c:v>63.44</c:v>
                </c:pt>
                <c:pt idx="35">
                  <c:v>82.57</c:v>
                </c:pt>
                <c:pt idx="36">
                  <c:v>78.64</c:v>
                </c:pt>
                <c:pt idx="37">
                  <c:v>46.2</c:v>
                </c:pt>
                <c:pt idx="38">
                  <c:v>63.26</c:v>
                </c:pt>
                <c:pt idx="39">
                  <c:v>75.599999999999994</c:v>
                </c:pt>
                <c:pt idx="40">
                  <c:v>65.89</c:v>
                </c:pt>
                <c:pt idx="41">
                  <c:v>52.95</c:v>
                </c:pt>
                <c:pt idx="42">
                  <c:v>49.04</c:v>
                </c:pt>
                <c:pt idx="43">
                  <c:v>53.35</c:v>
                </c:pt>
                <c:pt idx="44">
                  <c:v>64.12</c:v>
                </c:pt>
                <c:pt idx="45">
                  <c:v>57.22</c:v>
                </c:pt>
                <c:pt idx="46">
                  <c:v>48.84</c:v>
                </c:pt>
                <c:pt idx="47">
                  <c:v>45.79</c:v>
                </c:pt>
                <c:pt idx="48">
                  <c:v>41.43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C63-419B-8823-1D0A7C5AB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62516198419239E-2"/>
          <c:y val="0.1323005562271454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9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2A-4D14-941A-C5A1A2FE0D15}"/>
              </c:ext>
            </c:extLst>
          </c:dPt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A-4D14-941A-C5A1A2FE0D15}"/>
                </c:ext>
              </c:extLst>
            </c:dLbl>
            <c:dLbl>
              <c:idx val="10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A-4D14-941A-C5A1A2FE0D15}"/>
                </c:ext>
              </c:extLst>
            </c:dLbl>
            <c:dLbl>
              <c:idx val="19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A-4D14-941A-C5A1A2FE0D15}"/>
                </c:ext>
              </c:extLst>
            </c:dLbl>
            <c:dLbl>
              <c:idx val="22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2A-4D14-941A-C5A1A2FE0D15}"/>
                </c:ext>
              </c:extLst>
            </c:dLbl>
            <c:dLbl>
              <c:idx val="269"/>
              <c:layout>
                <c:manualLayout>
                  <c:x val="-2.86343476273427E-2"/>
                  <c:y val="-2.6481386663944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2A-4D14-941A-C5A1A2FE0D15}"/>
                </c:ext>
              </c:extLst>
            </c:dLbl>
            <c:dLbl>
              <c:idx val="27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2A-4D14-941A-C5A1A2FE0D15}"/>
                </c:ext>
              </c:extLst>
            </c:dLbl>
            <c:dLbl>
              <c:idx val="277"/>
              <c:layout>
                <c:manualLayout>
                  <c:x val="-2.5992598728968922E-2"/>
                  <c:y val="1.777936363201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2A-4D14-941A-C5A1A2FE0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'IPC-TRM'!$B$29:$C$306</c:f>
              <c:multiLvlStrCache>
                <c:ptCount val="278"/>
                <c:lvl>
                  <c:pt idx="0">
                    <c:v>Marzo</c:v>
                  </c:pt>
                  <c:pt idx="1">
                    <c:v>Abril</c:v>
                  </c:pt>
                  <c:pt idx="2">
                    <c:v>Mayo</c:v>
                  </c:pt>
                  <c:pt idx="3">
                    <c:v>Junio</c:v>
                  </c:pt>
                  <c:pt idx="4">
                    <c:v>Julio</c:v>
                  </c:pt>
                  <c:pt idx="5">
                    <c:v>Agosto</c:v>
                  </c:pt>
                  <c:pt idx="6">
                    <c:v>Septiembre</c:v>
                  </c:pt>
                  <c:pt idx="7">
                    <c:v>Octubre</c:v>
                  </c:pt>
                  <c:pt idx="8">
                    <c:v>Noviembre</c:v>
                  </c:pt>
                  <c:pt idx="9">
                    <c:v>Diciembre</c:v>
                  </c:pt>
                  <c:pt idx="10">
                    <c:v>Enero</c:v>
                  </c:pt>
                  <c:pt idx="11">
                    <c:v>Febrero</c:v>
                  </c:pt>
                  <c:pt idx="12">
                    <c:v>Marzo</c:v>
                  </c:pt>
                  <c:pt idx="13">
                    <c:v>Abril</c:v>
                  </c:pt>
                  <c:pt idx="14">
                    <c:v>Mayo</c:v>
                  </c:pt>
                  <c:pt idx="15">
                    <c:v>Junio</c:v>
                  </c:pt>
                  <c:pt idx="16">
                    <c:v>Julio</c:v>
                  </c:pt>
                  <c:pt idx="17">
                    <c:v>Agosto</c:v>
                  </c:pt>
                  <c:pt idx="18">
                    <c:v>Septiembre</c:v>
                  </c:pt>
                  <c:pt idx="19">
                    <c:v>Octubre</c:v>
                  </c:pt>
                  <c:pt idx="20">
                    <c:v>Noviembre</c:v>
                  </c:pt>
                  <c:pt idx="21">
                    <c:v>Diciembre</c:v>
                  </c:pt>
                  <c:pt idx="22">
                    <c:v>Enero</c:v>
                  </c:pt>
                  <c:pt idx="23">
                    <c:v>Febrero</c:v>
                  </c:pt>
                  <c:pt idx="24">
                    <c:v>Marzo</c:v>
                  </c:pt>
                  <c:pt idx="25">
                    <c:v>Abril</c:v>
                  </c:pt>
                  <c:pt idx="26">
                    <c:v>Mayo</c:v>
                  </c:pt>
                  <c:pt idx="27">
                    <c:v>Junio</c:v>
                  </c:pt>
                  <c:pt idx="28">
                    <c:v>Julio</c:v>
                  </c:pt>
                  <c:pt idx="29">
                    <c:v>Agosto</c:v>
                  </c:pt>
                  <c:pt idx="30">
                    <c:v>Septiembre</c:v>
                  </c:pt>
                  <c:pt idx="31">
                    <c:v>Octubre</c:v>
                  </c:pt>
                  <c:pt idx="32">
                    <c:v>Noviembre</c:v>
                  </c:pt>
                  <c:pt idx="33">
                    <c:v>Diciembre</c:v>
                  </c:pt>
                  <c:pt idx="34">
                    <c:v>Enero</c:v>
                  </c:pt>
                  <c:pt idx="35">
                    <c:v>Febrero</c:v>
                  </c:pt>
                  <c:pt idx="36">
                    <c:v>Marzo</c:v>
                  </c:pt>
                  <c:pt idx="37">
                    <c:v>Abril</c:v>
                  </c:pt>
                  <c:pt idx="38">
                    <c:v>Mayo</c:v>
                  </c:pt>
                  <c:pt idx="39">
                    <c:v>Junio</c:v>
                  </c:pt>
                  <c:pt idx="40">
                    <c:v>Julio</c:v>
                  </c:pt>
                  <c:pt idx="41">
                    <c:v>Agosto</c:v>
                  </c:pt>
                  <c:pt idx="42">
                    <c:v>Septiembre</c:v>
                  </c:pt>
                  <c:pt idx="43">
                    <c:v>Octubre</c:v>
                  </c:pt>
                  <c:pt idx="44">
                    <c:v>Noviembre</c:v>
                  </c:pt>
                  <c:pt idx="45">
                    <c:v>Diciembre</c:v>
                  </c:pt>
                  <c:pt idx="46">
                    <c:v>Enero</c:v>
                  </c:pt>
                  <c:pt idx="47">
                    <c:v>Febrero</c:v>
                  </c:pt>
                  <c:pt idx="48">
                    <c:v>Marzo</c:v>
                  </c:pt>
                  <c:pt idx="49">
                    <c:v>Abril</c:v>
                  </c:pt>
                  <c:pt idx="50">
                    <c:v>Mayo</c:v>
                  </c:pt>
                  <c:pt idx="51">
                    <c:v>Junio</c:v>
                  </c:pt>
                  <c:pt idx="52">
                    <c:v>Julio</c:v>
                  </c:pt>
                  <c:pt idx="53">
                    <c:v>Agosto</c:v>
                  </c:pt>
                  <c:pt idx="54">
                    <c:v>Septiembre</c:v>
                  </c:pt>
                  <c:pt idx="55">
                    <c:v>Octubre</c:v>
                  </c:pt>
                  <c:pt idx="56">
                    <c:v>Noviembre</c:v>
                  </c:pt>
                  <c:pt idx="57">
                    <c:v>Diciembre</c:v>
                  </c:pt>
                  <c:pt idx="58">
                    <c:v>Enero</c:v>
                  </c:pt>
                  <c:pt idx="59">
                    <c:v>Febrero</c:v>
                  </c:pt>
                  <c:pt idx="60">
                    <c:v>Marzo</c:v>
                  </c:pt>
                  <c:pt idx="61">
                    <c:v>Abril</c:v>
                  </c:pt>
                  <c:pt idx="62">
                    <c:v>Mayo</c:v>
                  </c:pt>
                  <c:pt idx="63">
                    <c:v>Junio</c:v>
                  </c:pt>
                  <c:pt idx="64">
                    <c:v>Julio</c:v>
                  </c:pt>
                  <c:pt idx="65">
                    <c:v>Agosto</c:v>
                  </c:pt>
                  <c:pt idx="66">
                    <c:v>Septiembre</c:v>
                  </c:pt>
                  <c:pt idx="67">
                    <c:v>Octubre</c:v>
                  </c:pt>
                  <c:pt idx="68">
                    <c:v>Noviembre</c:v>
                  </c:pt>
                  <c:pt idx="69">
                    <c:v>Diciembre</c:v>
                  </c:pt>
                  <c:pt idx="70">
                    <c:v>Enero</c:v>
                  </c:pt>
                  <c:pt idx="71">
                    <c:v>Febrero</c:v>
                  </c:pt>
                  <c:pt idx="72">
                    <c:v>Marzo</c:v>
                  </c:pt>
                  <c:pt idx="73">
                    <c:v>Abril</c:v>
                  </c:pt>
                  <c:pt idx="74">
                    <c:v>Mayo</c:v>
                  </c:pt>
                  <c:pt idx="75">
                    <c:v>Junio</c:v>
                  </c:pt>
                  <c:pt idx="76">
                    <c:v>Julio</c:v>
                  </c:pt>
                  <c:pt idx="77">
                    <c:v>Agosto</c:v>
                  </c:pt>
                  <c:pt idx="78">
                    <c:v>Septiembre</c:v>
                  </c:pt>
                  <c:pt idx="79">
                    <c:v>Octubre</c:v>
                  </c:pt>
                  <c:pt idx="80">
                    <c:v>Noviembre</c:v>
                  </c:pt>
                  <c:pt idx="81">
                    <c:v>Diciembre</c:v>
                  </c:pt>
                  <c:pt idx="82">
                    <c:v>Enero</c:v>
                  </c:pt>
                  <c:pt idx="83">
                    <c:v>Febrero</c:v>
                  </c:pt>
                  <c:pt idx="84">
                    <c:v>Marzo</c:v>
                  </c:pt>
                  <c:pt idx="85">
                    <c:v>Abril</c:v>
                  </c:pt>
                  <c:pt idx="86">
                    <c:v>Mayo</c:v>
                  </c:pt>
                  <c:pt idx="87">
                    <c:v>Junio</c:v>
                  </c:pt>
                  <c:pt idx="88">
                    <c:v>Julio</c:v>
                  </c:pt>
                  <c:pt idx="89">
                    <c:v>Agosto</c:v>
                  </c:pt>
                  <c:pt idx="90">
                    <c:v>Septiembre</c:v>
                  </c:pt>
                  <c:pt idx="91">
                    <c:v>Octubre</c:v>
                  </c:pt>
                  <c:pt idx="92">
                    <c:v>Noviembre</c:v>
                  </c:pt>
                  <c:pt idx="93">
                    <c:v>Diciembre</c:v>
                  </c:pt>
                  <c:pt idx="94">
                    <c:v>Enero</c:v>
                  </c:pt>
                  <c:pt idx="95">
                    <c:v>Febrero</c:v>
                  </c:pt>
                  <c:pt idx="96">
                    <c:v>Marzo</c:v>
                  </c:pt>
                  <c:pt idx="97">
                    <c:v>Abril</c:v>
                  </c:pt>
                  <c:pt idx="98">
                    <c:v>Mayo</c:v>
                  </c:pt>
                  <c:pt idx="99">
                    <c:v>Junio</c:v>
                  </c:pt>
                  <c:pt idx="100">
                    <c:v>Julio</c:v>
                  </c:pt>
                  <c:pt idx="101">
                    <c:v>Agosto</c:v>
                  </c:pt>
                  <c:pt idx="102">
                    <c:v>Septiembre</c:v>
                  </c:pt>
                  <c:pt idx="103">
                    <c:v>Octubre</c:v>
                  </c:pt>
                  <c:pt idx="104">
                    <c:v>Noviembre</c:v>
                  </c:pt>
                  <c:pt idx="105">
                    <c:v>Diciembre</c:v>
                  </c:pt>
                  <c:pt idx="106">
                    <c:v>Enero</c:v>
                  </c:pt>
                  <c:pt idx="107">
                    <c:v>Febrero</c:v>
                  </c:pt>
                  <c:pt idx="108">
                    <c:v>Marzo</c:v>
                  </c:pt>
                  <c:pt idx="109">
                    <c:v>Abril</c:v>
                  </c:pt>
                  <c:pt idx="110">
                    <c:v>Mayo</c:v>
                  </c:pt>
                  <c:pt idx="111">
                    <c:v>Junio</c:v>
                  </c:pt>
                  <c:pt idx="112">
                    <c:v>Julio</c:v>
                  </c:pt>
                  <c:pt idx="113">
                    <c:v>Agosto</c:v>
                  </c:pt>
                  <c:pt idx="114">
                    <c:v>Septiembre</c:v>
                  </c:pt>
                  <c:pt idx="115">
                    <c:v>Octubre</c:v>
                  </c:pt>
                  <c:pt idx="116">
                    <c:v>Noviembre</c:v>
                  </c:pt>
                  <c:pt idx="117">
                    <c:v>Diciembre</c:v>
                  </c:pt>
                  <c:pt idx="118">
                    <c:v>Enero</c:v>
                  </c:pt>
                  <c:pt idx="119">
                    <c:v>Febrero</c:v>
                  </c:pt>
                  <c:pt idx="120">
                    <c:v>Marzo</c:v>
                  </c:pt>
                  <c:pt idx="121">
                    <c:v>Abril</c:v>
                  </c:pt>
                  <c:pt idx="122">
                    <c:v>Mayo</c:v>
                  </c:pt>
                  <c:pt idx="123">
                    <c:v>Junio</c:v>
                  </c:pt>
                  <c:pt idx="124">
                    <c:v>Julio</c:v>
                  </c:pt>
                  <c:pt idx="125">
                    <c:v>Agosto</c:v>
                  </c:pt>
                  <c:pt idx="126">
                    <c:v>Septiembre</c:v>
                  </c:pt>
                  <c:pt idx="127">
                    <c:v>Octubre</c:v>
                  </c:pt>
                  <c:pt idx="128">
                    <c:v>Noviembre</c:v>
                  </c:pt>
                  <c:pt idx="129">
                    <c:v>Diciembre</c:v>
                  </c:pt>
                  <c:pt idx="130">
                    <c:v>Enero</c:v>
                  </c:pt>
                  <c:pt idx="131">
                    <c:v>Febrero</c:v>
                  </c:pt>
                  <c:pt idx="132">
                    <c:v>Marzo</c:v>
                  </c:pt>
                  <c:pt idx="133">
                    <c:v>Abril</c:v>
                  </c:pt>
                  <c:pt idx="134">
                    <c:v>Mayo</c:v>
                  </c:pt>
                  <c:pt idx="135">
                    <c:v>Junio</c:v>
                  </c:pt>
                  <c:pt idx="136">
                    <c:v>Julio</c:v>
                  </c:pt>
                  <c:pt idx="137">
                    <c:v>Agosto</c:v>
                  </c:pt>
                  <c:pt idx="138">
                    <c:v>Septiembre</c:v>
                  </c:pt>
                  <c:pt idx="139">
                    <c:v>Octubre</c:v>
                  </c:pt>
                  <c:pt idx="140">
                    <c:v>Noviembre</c:v>
                  </c:pt>
                  <c:pt idx="141">
                    <c:v>Diciembre</c:v>
                  </c:pt>
                  <c:pt idx="142">
                    <c:v>Enero</c:v>
                  </c:pt>
                  <c:pt idx="143">
                    <c:v>Febrero</c:v>
                  </c:pt>
                  <c:pt idx="144">
                    <c:v>Marzo</c:v>
                  </c:pt>
                  <c:pt idx="145">
                    <c:v>Abril</c:v>
                  </c:pt>
                  <c:pt idx="146">
                    <c:v>Mayo</c:v>
                  </c:pt>
                  <c:pt idx="147">
                    <c:v>Junio</c:v>
                  </c:pt>
                  <c:pt idx="148">
                    <c:v>Julio</c:v>
                  </c:pt>
                  <c:pt idx="149">
                    <c:v>Agosto</c:v>
                  </c:pt>
                  <c:pt idx="150">
                    <c:v>Septiembre</c:v>
                  </c:pt>
                  <c:pt idx="151">
                    <c:v>Octubre</c:v>
                  </c:pt>
                  <c:pt idx="152">
                    <c:v>Noviembre</c:v>
                  </c:pt>
                  <c:pt idx="153">
                    <c:v>Diciembre</c:v>
                  </c:pt>
                  <c:pt idx="154">
                    <c:v>Enero</c:v>
                  </c:pt>
                  <c:pt idx="155">
                    <c:v>Febrero</c:v>
                  </c:pt>
                  <c:pt idx="156">
                    <c:v>Marzo</c:v>
                  </c:pt>
                  <c:pt idx="157">
                    <c:v>Abril</c:v>
                  </c:pt>
                  <c:pt idx="158">
                    <c:v>Mayo</c:v>
                  </c:pt>
                  <c:pt idx="159">
                    <c:v>Junio</c:v>
                  </c:pt>
                  <c:pt idx="160">
                    <c:v>Julio</c:v>
                  </c:pt>
                  <c:pt idx="161">
                    <c:v>Agosto</c:v>
                  </c:pt>
                  <c:pt idx="162">
                    <c:v>Septiembre</c:v>
                  </c:pt>
                  <c:pt idx="163">
                    <c:v>Octubre</c:v>
                  </c:pt>
                  <c:pt idx="164">
                    <c:v>Noviembre</c:v>
                  </c:pt>
                  <c:pt idx="165">
                    <c:v>Diciembre</c:v>
                  </c:pt>
                  <c:pt idx="166">
                    <c:v>Enero</c:v>
                  </c:pt>
                  <c:pt idx="167">
                    <c:v>Febrero</c:v>
                  </c:pt>
                  <c:pt idx="168">
                    <c:v>Marzo</c:v>
                  </c:pt>
                  <c:pt idx="169">
                    <c:v>Abril</c:v>
                  </c:pt>
                  <c:pt idx="170">
                    <c:v>Mayo</c:v>
                  </c:pt>
                  <c:pt idx="171">
                    <c:v>Junio</c:v>
                  </c:pt>
                  <c:pt idx="172">
                    <c:v>Julio</c:v>
                  </c:pt>
                  <c:pt idx="173">
                    <c:v>Agosto</c:v>
                  </c:pt>
                  <c:pt idx="174">
                    <c:v>Septiembre</c:v>
                  </c:pt>
                  <c:pt idx="175">
                    <c:v>Octubre</c:v>
                  </c:pt>
                  <c:pt idx="176">
                    <c:v>Noviembre</c:v>
                  </c:pt>
                  <c:pt idx="177">
                    <c:v>Diciembre</c:v>
                  </c:pt>
                  <c:pt idx="178">
                    <c:v>Enero</c:v>
                  </c:pt>
                  <c:pt idx="179">
                    <c:v>Febrero</c:v>
                  </c:pt>
                  <c:pt idx="180">
                    <c:v>Marzo</c:v>
                  </c:pt>
                  <c:pt idx="181">
                    <c:v>Abril</c:v>
                  </c:pt>
                  <c:pt idx="182">
                    <c:v>Mayo</c:v>
                  </c:pt>
                  <c:pt idx="183">
                    <c:v>Junio</c:v>
                  </c:pt>
                  <c:pt idx="184">
                    <c:v>Julio</c:v>
                  </c:pt>
                  <c:pt idx="185">
                    <c:v>Agosto</c:v>
                  </c:pt>
                  <c:pt idx="186">
                    <c:v>Septiembre</c:v>
                  </c:pt>
                  <c:pt idx="187">
                    <c:v>Octubre</c:v>
                  </c:pt>
                  <c:pt idx="188">
                    <c:v>Noviembre</c:v>
                  </c:pt>
                  <c:pt idx="189">
                    <c:v>Diciembre</c:v>
                  </c:pt>
                  <c:pt idx="190">
                    <c:v>Enero</c:v>
                  </c:pt>
                  <c:pt idx="191">
                    <c:v>Febrero</c:v>
                  </c:pt>
                  <c:pt idx="192">
                    <c:v>Marzo</c:v>
                  </c:pt>
                  <c:pt idx="193">
                    <c:v>Abril</c:v>
                  </c:pt>
                  <c:pt idx="194">
                    <c:v>Mayo</c:v>
                  </c:pt>
                  <c:pt idx="195">
                    <c:v>Junio</c:v>
                  </c:pt>
                  <c:pt idx="196">
                    <c:v>Julio</c:v>
                  </c:pt>
                  <c:pt idx="197">
                    <c:v>Agosto</c:v>
                  </c:pt>
                  <c:pt idx="198">
                    <c:v>Septiembre</c:v>
                  </c:pt>
                  <c:pt idx="199">
                    <c:v>Octubre</c:v>
                  </c:pt>
                  <c:pt idx="200">
                    <c:v>Noviembre</c:v>
                  </c:pt>
                  <c:pt idx="201">
                    <c:v>Diciembre</c:v>
                  </c:pt>
                  <c:pt idx="202">
                    <c:v>Enero</c:v>
                  </c:pt>
                  <c:pt idx="203">
                    <c:v>Febrero</c:v>
                  </c:pt>
                  <c:pt idx="204">
                    <c:v>Marzo</c:v>
                  </c:pt>
                  <c:pt idx="205">
                    <c:v>Abril</c:v>
                  </c:pt>
                  <c:pt idx="206">
                    <c:v>Mayo</c:v>
                  </c:pt>
                  <c:pt idx="207">
                    <c:v>Junio</c:v>
                  </c:pt>
                  <c:pt idx="208">
                    <c:v>Julio</c:v>
                  </c:pt>
                  <c:pt idx="209">
                    <c:v>Agosto</c:v>
                  </c:pt>
                  <c:pt idx="210">
                    <c:v>Septiembre</c:v>
                  </c:pt>
                  <c:pt idx="211">
                    <c:v>Octubre</c:v>
                  </c:pt>
                  <c:pt idx="212">
                    <c:v>Noviembre</c:v>
                  </c:pt>
                  <c:pt idx="213">
                    <c:v>Diciembre</c:v>
                  </c:pt>
                  <c:pt idx="214">
                    <c:v>Enero</c:v>
                  </c:pt>
                  <c:pt idx="215">
                    <c:v>Febrero</c:v>
                  </c:pt>
                  <c:pt idx="216">
                    <c:v>Marzo</c:v>
                  </c:pt>
                  <c:pt idx="217">
                    <c:v>Abril</c:v>
                  </c:pt>
                  <c:pt idx="218">
                    <c:v>Mayo</c:v>
                  </c:pt>
                  <c:pt idx="219">
                    <c:v>Junio</c:v>
                  </c:pt>
                  <c:pt idx="220">
                    <c:v>Julio</c:v>
                  </c:pt>
                  <c:pt idx="221">
                    <c:v>Agosto</c:v>
                  </c:pt>
                  <c:pt idx="222">
                    <c:v>Septiembre</c:v>
                  </c:pt>
                  <c:pt idx="223">
                    <c:v>Octubre</c:v>
                  </c:pt>
                  <c:pt idx="224">
                    <c:v>Noviembre</c:v>
                  </c:pt>
                  <c:pt idx="225">
                    <c:v>Diciembre</c:v>
                  </c:pt>
                  <c:pt idx="226">
                    <c:v>Enero</c:v>
                  </c:pt>
                  <c:pt idx="227">
                    <c:v>Febrero</c:v>
                  </c:pt>
                  <c:pt idx="228">
                    <c:v>Marzo</c:v>
                  </c:pt>
                  <c:pt idx="229">
                    <c:v>Abril</c:v>
                  </c:pt>
                  <c:pt idx="230">
                    <c:v>Mayo</c:v>
                  </c:pt>
                  <c:pt idx="231">
                    <c:v>Junio</c:v>
                  </c:pt>
                  <c:pt idx="232">
                    <c:v>Julio</c:v>
                  </c:pt>
                  <c:pt idx="233">
                    <c:v>Agosto</c:v>
                  </c:pt>
                  <c:pt idx="234">
                    <c:v>Septiembre</c:v>
                  </c:pt>
                  <c:pt idx="235">
                    <c:v>Octubre</c:v>
                  </c:pt>
                  <c:pt idx="236">
                    <c:v>Noviembre</c:v>
                  </c:pt>
                  <c:pt idx="237">
                    <c:v>Diciembre</c:v>
                  </c:pt>
                  <c:pt idx="238">
                    <c:v>Enero</c:v>
                  </c:pt>
                  <c:pt idx="239">
                    <c:v>Febrero</c:v>
                  </c:pt>
                  <c:pt idx="240">
                    <c:v>Marzo</c:v>
                  </c:pt>
                  <c:pt idx="241">
                    <c:v>Abril</c:v>
                  </c:pt>
                  <c:pt idx="242">
                    <c:v>Mayo</c:v>
                  </c:pt>
                  <c:pt idx="243">
                    <c:v>Junio</c:v>
                  </c:pt>
                  <c:pt idx="244">
                    <c:v>Julio</c:v>
                  </c:pt>
                  <c:pt idx="245">
                    <c:v>Agosto</c:v>
                  </c:pt>
                  <c:pt idx="246">
                    <c:v>Septiembre</c:v>
                  </c:pt>
                  <c:pt idx="247">
                    <c:v>Octubre</c:v>
                  </c:pt>
                  <c:pt idx="248">
                    <c:v>Noviembre</c:v>
                  </c:pt>
                  <c:pt idx="249">
                    <c:v>Diciembre</c:v>
                  </c:pt>
                  <c:pt idx="250">
                    <c:v>Enero</c:v>
                  </c:pt>
                  <c:pt idx="251">
                    <c:v>Febrero</c:v>
                  </c:pt>
                  <c:pt idx="252">
                    <c:v>Marzo</c:v>
                  </c:pt>
                  <c:pt idx="253">
                    <c:v>Abril</c:v>
                  </c:pt>
                  <c:pt idx="254">
                    <c:v>Mayo</c:v>
                  </c:pt>
                  <c:pt idx="255">
                    <c:v>Junio</c:v>
                  </c:pt>
                  <c:pt idx="256">
                    <c:v>Julio</c:v>
                  </c:pt>
                  <c:pt idx="257">
                    <c:v>Agosto</c:v>
                  </c:pt>
                  <c:pt idx="258">
                    <c:v>Septiembre</c:v>
                  </c:pt>
                  <c:pt idx="259">
                    <c:v>Octubre</c:v>
                  </c:pt>
                  <c:pt idx="260">
                    <c:v>Noviembre</c:v>
                  </c:pt>
                  <c:pt idx="261">
                    <c:v>Diciembre</c:v>
                  </c:pt>
                  <c:pt idx="262">
                    <c:v>Enero</c:v>
                  </c:pt>
                  <c:pt idx="263">
                    <c:v>Febrero</c:v>
                  </c:pt>
                  <c:pt idx="264">
                    <c:v>Marzo</c:v>
                  </c:pt>
                  <c:pt idx="265">
                    <c:v>Abril</c:v>
                  </c:pt>
                  <c:pt idx="266">
                    <c:v>Mayo</c:v>
                  </c:pt>
                  <c:pt idx="267">
                    <c:v>Junio</c:v>
                  </c:pt>
                  <c:pt idx="268">
                    <c:v>Julio</c:v>
                  </c:pt>
                  <c:pt idx="269">
                    <c:v>Agosto</c:v>
                  </c:pt>
                  <c:pt idx="270">
                    <c:v>Septiembre</c:v>
                  </c:pt>
                  <c:pt idx="271">
                    <c:v>Octubre</c:v>
                  </c:pt>
                  <c:pt idx="272">
                    <c:v>Noviembre</c:v>
                  </c:pt>
                  <c:pt idx="273">
                    <c:v>Diciembre</c:v>
                  </c:pt>
                  <c:pt idx="274">
                    <c:v>Enero</c:v>
                  </c:pt>
                  <c:pt idx="275">
                    <c:v>Febrero</c:v>
                  </c:pt>
                  <c:pt idx="276">
                    <c:v>Marzo</c:v>
                  </c:pt>
                  <c:pt idx="277">
                    <c:v>Abril</c:v>
                  </c:pt>
                </c:lvl>
                <c:lvl>
                  <c:pt idx="10">
                    <c:v>2001</c:v>
                  </c:pt>
                  <c:pt idx="22">
                    <c:v>2002</c:v>
                  </c:pt>
                  <c:pt idx="34">
                    <c:v>2003</c:v>
                  </c:pt>
                  <c:pt idx="46">
                    <c:v>2004</c:v>
                  </c:pt>
                  <c:pt idx="58">
                    <c:v>2005</c:v>
                  </c:pt>
                  <c:pt idx="70">
                    <c:v>2006</c:v>
                  </c:pt>
                  <c:pt idx="82">
                    <c:v>2007</c:v>
                  </c:pt>
                  <c:pt idx="94">
                    <c:v>2008</c:v>
                  </c:pt>
                  <c:pt idx="106">
                    <c:v>2009</c:v>
                  </c:pt>
                  <c:pt idx="118">
                    <c:v>2010</c:v>
                  </c:pt>
                  <c:pt idx="130">
                    <c:v>2011</c:v>
                  </c:pt>
                  <c:pt idx="142">
                    <c:v>2012</c:v>
                  </c:pt>
                  <c:pt idx="154">
                    <c:v>2013</c:v>
                  </c:pt>
                  <c:pt idx="166">
                    <c:v>2014</c:v>
                  </c:pt>
                  <c:pt idx="178">
                    <c:v>2015</c:v>
                  </c:pt>
                  <c:pt idx="190">
                    <c:v>2016</c:v>
                  </c:pt>
                  <c:pt idx="202">
                    <c:v>2017</c:v>
                  </c:pt>
                  <c:pt idx="214">
                    <c:v>2018</c:v>
                  </c:pt>
                  <c:pt idx="226">
                    <c:v>2019</c:v>
                  </c:pt>
                  <c:pt idx="238">
                    <c:v>2020</c:v>
                  </c:pt>
                  <c:pt idx="250">
                    <c:v>2021</c:v>
                  </c:pt>
                  <c:pt idx="262">
                    <c:v>2022</c:v>
                  </c:pt>
                  <c:pt idx="274">
                    <c:v>2023</c:v>
                  </c:pt>
                </c:lvl>
              </c:multiLvlStrCache>
            </c:multiLvlStrRef>
          </c:cat>
          <c:val>
            <c:numRef>
              <c:f>'IPC-TRM'!$D$29:$D$306</c:f>
              <c:numCache>
                <c:formatCode>General</c:formatCode>
                <c:ptCount val="278"/>
                <c:pt idx="0">
                  <c:v>8.52</c:v>
                </c:pt>
                <c:pt idx="1">
                  <c:v>9.98</c:v>
                </c:pt>
                <c:pt idx="2">
                  <c:v>10.24</c:v>
                </c:pt>
                <c:pt idx="3">
                  <c:v>9.91</c:v>
                </c:pt>
                <c:pt idx="4">
                  <c:v>8.58</c:v>
                </c:pt>
                <c:pt idx="5">
                  <c:v>8.06</c:v>
                </c:pt>
                <c:pt idx="6">
                  <c:v>8.19</c:v>
                </c:pt>
                <c:pt idx="7">
                  <c:v>8.34</c:v>
                </c:pt>
                <c:pt idx="8">
                  <c:v>8.06</c:v>
                </c:pt>
                <c:pt idx="9">
                  <c:v>7.41</c:v>
                </c:pt>
                <c:pt idx="10">
                  <c:v>7.41</c:v>
                </c:pt>
                <c:pt idx="11">
                  <c:v>7.51</c:v>
                </c:pt>
                <c:pt idx="12">
                  <c:v>7.08</c:v>
                </c:pt>
                <c:pt idx="13">
                  <c:v>7.75</c:v>
                </c:pt>
                <c:pt idx="14">
                  <c:v>8.3699999999999992</c:v>
                </c:pt>
                <c:pt idx="15">
                  <c:v>8.4699999999999989</c:v>
                </c:pt>
                <c:pt idx="16">
                  <c:v>9.76</c:v>
                </c:pt>
                <c:pt idx="17">
                  <c:v>10.280000000000001</c:v>
                </c:pt>
                <c:pt idx="18">
                  <c:v>10.59</c:v>
                </c:pt>
                <c:pt idx="19">
                  <c:v>10.54</c:v>
                </c:pt>
                <c:pt idx="20">
                  <c:v>10.15</c:v>
                </c:pt>
                <c:pt idx="21">
                  <c:v>10.549999999999999</c:v>
                </c:pt>
                <c:pt idx="22">
                  <c:v>9.92</c:v>
                </c:pt>
                <c:pt idx="23">
                  <c:v>8.3699999999999992</c:v>
                </c:pt>
                <c:pt idx="24">
                  <c:v>7.19</c:v>
                </c:pt>
                <c:pt idx="25">
                  <c:v>6.64</c:v>
                </c:pt>
                <c:pt idx="26">
                  <c:v>7.68</c:v>
                </c:pt>
                <c:pt idx="27">
                  <c:v>9.19</c:v>
                </c:pt>
                <c:pt idx="28">
                  <c:v>8.91</c:v>
                </c:pt>
                <c:pt idx="29">
                  <c:v>8.4</c:v>
                </c:pt>
                <c:pt idx="30">
                  <c:v>8.5599999999999987</c:v>
                </c:pt>
                <c:pt idx="31">
                  <c:v>9.7900000000000009</c:v>
                </c:pt>
                <c:pt idx="32">
                  <c:v>11.51</c:v>
                </c:pt>
                <c:pt idx="33">
                  <c:v>10.92</c:v>
                </c:pt>
                <c:pt idx="34">
                  <c:v>10.65</c:v>
                </c:pt>
                <c:pt idx="35">
                  <c:v>9.35</c:v>
                </c:pt>
                <c:pt idx="36">
                  <c:v>9.879999999999999</c:v>
                </c:pt>
                <c:pt idx="37">
                  <c:v>10.76</c:v>
                </c:pt>
                <c:pt idx="38">
                  <c:v>9.75</c:v>
                </c:pt>
                <c:pt idx="39">
                  <c:v>7.7399999999999993</c:v>
                </c:pt>
                <c:pt idx="40">
                  <c:v>7.39</c:v>
                </c:pt>
                <c:pt idx="41">
                  <c:v>7.46</c:v>
                </c:pt>
                <c:pt idx="42">
                  <c:v>6.52</c:v>
                </c:pt>
                <c:pt idx="43">
                  <c:v>5.1400000000000006</c:v>
                </c:pt>
                <c:pt idx="44">
                  <c:v>4.22</c:v>
                </c:pt>
                <c:pt idx="45">
                  <c:v>5.3199999999999994</c:v>
                </c:pt>
                <c:pt idx="46">
                  <c:v>5.4399999999999995</c:v>
                </c:pt>
                <c:pt idx="47">
                  <c:v>6.3</c:v>
                </c:pt>
                <c:pt idx="48">
                  <c:v>6.5600000000000005</c:v>
                </c:pt>
                <c:pt idx="49">
                  <c:v>4.71</c:v>
                </c:pt>
                <c:pt idx="50">
                  <c:v>4.67</c:v>
                </c:pt>
                <c:pt idx="51">
                  <c:v>6.49</c:v>
                </c:pt>
                <c:pt idx="52">
                  <c:v>6.58</c:v>
                </c:pt>
                <c:pt idx="53">
                  <c:v>6.5699999999999994</c:v>
                </c:pt>
                <c:pt idx="54">
                  <c:v>7.21</c:v>
                </c:pt>
                <c:pt idx="55">
                  <c:v>7.23</c:v>
                </c:pt>
                <c:pt idx="56">
                  <c:v>6.77</c:v>
                </c:pt>
                <c:pt idx="57">
                  <c:v>5.43</c:v>
                </c:pt>
                <c:pt idx="58">
                  <c:v>5.53</c:v>
                </c:pt>
                <c:pt idx="59">
                  <c:v>5.43</c:v>
                </c:pt>
                <c:pt idx="60">
                  <c:v>5.4899999999999993</c:v>
                </c:pt>
                <c:pt idx="61">
                  <c:v>5.8000000000000007</c:v>
                </c:pt>
                <c:pt idx="62">
                  <c:v>5.9700000000000006</c:v>
                </c:pt>
                <c:pt idx="63">
                  <c:v>6.05</c:v>
                </c:pt>
                <c:pt idx="64">
                  <c:v>6.52</c:v>
                </c:pt>
                <c:pt idx="65">
                  <c:v>6.12</c:v>
                </c:pt>
                <c:pt idx="66">
                  <c:v>6.35</c:v>
                </c:pt>
                <c:pt idx="67">
                  <c:v>7.0000000000000009</c:v>
                </c:pt>
                <c:pt idx="68">
                  <c:v>6.72</c:v>
                </c:pt>
                <c:pt idx="69">
                  <c:v>6.5600000000000005</c:v>
                </c:pt>
                <c:pt idx="70">
                  <c:v>6.12</c:v>
                </c:pt>
                <c:pt idx="71">
                  <c:v>5.3900000000000006</c:v>
                </c:pt>
                <c:pt idx="72">
                  <c:v>5.2299999999999995</c:v>
                </c:pt>
                <c:pt idx="73">
                  <c:v>5.47</c:v>
                </c:pt>
                <c:pt idx="74">
                  <c:v>5.2200000000000006</c:v>
                </c:pt>
                <c:pt idx="75">
                  <c:v>4.72</c:v>
                </c:pt>
                <c:pt idx="76">
                  <c:v>5.53</c:v>
                </c:pt>
                <c:pt idx="77">
                  <c:v>6.419999999999999</c:v>
                </c:pt>
                <c:pt idx="78">
                  <c:v>6.02</c:v>
                </c:pt>
                <c:pt idx="79">
                  <c:v>5.3100000000000005</c:v>
                </c:pt>
                <c:pt idx="80">
                  <c:v>5.41</c:v>
                </c:pt>
                <c:pt idx="81">
                  <c:v>5.6800000000000006</c:v>
                </c:pt>
                <c:pt idx="82">
                  <c:v>5.81</c:v>
                </c:pt>
                <c:pt idx="83">
                  <c:v>7.32</c:v>
                </c:pt>
                <c:pt idx="84">
                  <c:v>8.9</c:v>
                </c:pt>
                <c:pt idx="85">
                  <c:v>10.040000000000001</c:v>
                </c:pt>
                <c:pt idx="86">
                  <c:v>10.01</c:v>
                </c:pt>
                <c:pt idx="87">
                  <c:v>9.69</c:v>
                </c:pt>
                <c:pt idx="88">
                  <c:v>8.93</c:v>
                </c:pt>
                <c:pt idx="89">
                  <c:v>7.23</c:v>
                </c:pt>
                <c:pt idx="90">
                  <c:v>6.9599999999999991</c:v>
                </c:pt>
                <c:pt idx="91">
                  <c:v>6.98</c:v>
                </c:pt>
                <c:pt idx="92">
                  <c:v>7.7200000000000006</c:v>
                </c:pt>
                <c:pt idx="93">
                  <c:v>8.51</c:v>
                </c:pt>
                <c:pt idx="94">
                  <c:v>9.39</c:v>
                </c:pt>
                <c:pt idx="95">
                  <c:v>10.459999999999999</c:v>
                </c:pt>
                <c:pt idx="96">
                  <c:v>8.61</c:v>
                </c:pt>
                <c:pt idx="97">
                  <c:v>7.82</c:v>
                </c:pt>
                <c:pt idx="98">
                  <c:v>9.73</c:v>
                </c:pt>
                <c:pt idx="99">
                  <c:v>11.98</c:v>
                </c:pt>
                <c:pt idx="100">
                  <c:v>13</c:v>
                </c:pt>
                <c:pt idx="101">
                  <c:v>14.180000000000001</c:v>
                </c:pt>
                <c:pt idx="102">
                  <c:v>12.770000000000001</c:v>
                </c:pt>
                <c:pt idx="103">
                  <c:v>13.15</c:v>
                </c:pt>
                <c:pt idx="104">
                  <c:v>12.950000000000001</c:v>
                </c:pt>
                <c:pt idx="105">
                  <c:v>13.170000000000002</c:v>
                </c:pt>
                <c:pt idx="106">
                  <c:v>12.24</c:v>
                </c:pt>
                <c:pt idx="107">
                  <c:v>9.5</c:v>
                </c:pt>
                <c:pt idx="108">
                  <c:v>8.67</c:v>
                </c:pt>
                <c:pt idx="109">
                  <c:v>7.93</c:v>
                </c:pt>
                <c:pt idx="110">
                  <c:v>5.5100000000000007</c:v>
                </c:pt>
                <c:pt idx="111">
                  <c:v>2.8000000000000003</c:v>
                </c:pt>
                <c:pt idx="112">
                  <c:v>1.51</c:v>
                </c:pt>
                <c:pt idx="113">
                  <c:v>1.46</c:v>
                </c:pt>
                <c:pt idx="114">
                  <c:v>2.23</c:v>
                </c:pt>
                <c:pt idx="115">
                  <c:v>1.6400000000000001</c:v>
                </c:pt>
                <c:pt idx="116">
                  <c:v>0.69</c:v>
                </c:pt>
                <c:pt idx="117">
                  <c:v>-0.32</c:v>
                </c:pt>
                <c:pt idx="118" formatCode="0.00">
                  <c:v>-2.57</c:v>
                </c:pt>
                <c:pt idx="119" formatCode="0.00">
                  <c:v>-1.56</c:v>
                </c:pt>
                <c:pt idx="120" formatCode="0.00">
                  <c:v>-1.08</c:v>
                </c:pt>
                <c:pt idx="121" formatCode="0.00">
                  <c:v>-0.23</c:v>
                </c:pt>
                <c:pt idx="122" formatCode="0.00">
                  <c:v>-0.28999999999999998</c:v>
                </c:pt>
                <c:pt idx="123" formatCode="0.00">
                  <c:v>0.39</c:v>
                </c:pt>
                <c:pt idx="124" formatCode="0.00">
                  <c:v>0.67</c:v>
                </c:pt>
                <c:pt idx="125" formatCode="0.00">
                  <c:v>0.75</c:v>
                </c:pt>
                <c:pt idx="126" formatCode="0.00">
                  <c:v>0.65</c:v>
                </c:pt>
                <c:pt idx="127" formatCode="0.00">
                  <c:v>0.54</c:v>
                </c:pt>
                <c:pt idx="128" formatCode="0.00">
                  <c:v>1.54</c:v>
                </c:pt>
                <c:pt idx="129" formatCode="0.00">
                  <c:v>3.9</c:v>
                </c:pt>
                <c:pt idx="130" formatCode="0.00">
                  <c:v>4.91</c:v>
                </c:pt>
                <c:pt idx="131" formatCode="0.00">
                  <c:v>4.03</c:v>
                </c:pt>
                <c:pt idx="132" formatCode="0.00">
                  <c:v>3.4</c:v>
                </c:pt>
                <c:pt idx="133" formatCode="0.00">
                  <c:v>1.83</c:v>
                </c:pt>
                <c:pt idx="134" formatCode="0.00">
                  <c:v>2.99</c:v>
                </c:pt>
                <c:pt idx="135" formatCode="0.00">
                  <c:v>3.7</c:v>
                </c:pt>
                <c:pt idx="136" formatCode="0.00">
                  <c:v>4.63</c:v>
                </c:pt>
                <c:pt idx="137" formatCode="0.00">
                  <c:v>4.41</c:v>
                </c:pt>
                <c:pt idx="138" formatCode="0.00">
                  <c:v>5.9</c:v>
                </c:pt>
                <c:pt idx="139" formatCode="0.00">
                  <c:v>7.22</c:v>
                </c:pt>
                <c:pt idx="140" formatCode="0.00">
                  <c:v>6.78</c:v>
                </c:pt>
                <c:pt idx="141" formatCode="0.00">
                  <c:v>5.13</c:v>
                </c:pt>
                <c:pt idx="142" formatCode="0.00">
                  <c:v>4.51</c:v>
                </c:pt>
                <c:pt idx="143" formatCode="0.00">
                  <c:v>4.29</c:v>
                </c:pt>
                <c:pt idx="144" formatCode="0.00">
                  <c:v>3.99</c:v>
                </c:pt>
                <c:pt idx="145" formatCode="0.00">
                  <c:v>4.62</c:v>
                </c:pt>
                <c:pt idx="146" formatCode="0.00">
                  <c:v>4.25</c:v>
                </c:pt>
                <c:pt idx="147" formatCode="0.00">
                  <c:v>3.65</c:v>
                </c:pt>
                <c:pt idx="148" formatCode="0.00">
                  <c:v>3.11</c:v>
                </c:pt>
                <c:pt idx="149" formatCode="0.00">
                  <c:v>3.42</c:v>
                </c:pt>
                <c:pt idx="150" formatCode="0.00">
                  <c:v>2.95</c:v>
                </c:pt>
                <c:pt idx="151" formatCode="0.00">
                  <c:v>2.8</c:v>
                </c:pt>
                <c:pt idx="152" formatCode="0.00">
                  <c:v>2.1</c:v>
                </c:pt>
                <c:pt idx="153" formatCode="0.00">
                  <c:v>1.48</c:v>
                </c:pt>
                <c:pt idx="154" formatCode="0.00">
                  <c:v>0.73</c:v>
                </c:pt>
                <c:pt idx="155" formatCode="0.00">
                  <c:v>0.13</c:v>
                </c:pt>
                <c:pt idx="156" formatCode="0.00">
                  <c:v>0.62</c:v>
                </c:pt>
                <c:pt idx="157" formatCode="0.00">
                  <c:v>0.81</c:v>
                </c:pt>
                <c:pt idx="158" formatCode="0.00">
                  <c:v>0.39</c:v>
                </c:pt>
                <c:pt idx="159" formatCode="0.00">
                  <c:v>0.38</c:v>
                </c:pt>
                <c:pt idx="160" formatCode="0.00">
                  <c:v>0.84</c:v>
                </c:pt>
                <c:pt idx="161" formatCode="0.00">
                  <c:v>0.99</c:v>
                </c:pt>
                <c:pt idx="162" formatCode="0.00">
                  <c:v>1.3</c:v>
                </c:pt>
                <c:pt idx="163" formatCode="0.00">
                  <c:v>-0.52</c:v>
                </c:pt>
                <c:pt idx="164" formatCode="0.00">
                  <c:v>-0.48</c:v>
                </c:pt>
                <c:pt idx="165" formatCode="0.00">
                  <c:v>-0.23</c:v>
                </c:pt>
                <c:pt idx="166" formatCode="0.00">
                  <c:v>0.26</c:v>
                </c:pt>
                <c:pt idx="167" formatCode="0.00">
                  <c:v>0.82</c:v>
                </c:pt>
                <c:pt idx="168" formatCode="0.00">
                  <c:v>1.37</c:v>
                </c:pt>
                <c:pt idx="169" formatCode="0.00">
                  <c:v>1.78</c:v>
                </c:pt>
                <c:pt idx="170" formatCode="0.00">
                  <c:v>3.18</c:v>
                </c:pt>
                <c:pt idx="171" formatCode="0.00">
                  <c:v>2.92</c:v>
                </c:pt>
                <c:pt idx="172" formatCode="0.00">
                  <c:v>3.18</c:v>
                </c:pt>
                <c:pt idx="173" formatCode="0.00">
                  <c:v>3.47</c:v>
                </c:pt>
                <c:pt idx="174" formatCode="0.00">
                  <c:v>3.25</c:v>
                </c:pt>
                <c:pt idx="175" formatCode="0.00">
                  <c:v>4.66</c:v>
                </c:pt>
                <c:pt idx="176" formatCode="0.00">
                  <c:v>5.49</c:v>
                </c:pt>
                <c:pt idx="177" formatCode="0.00">
                  <c:v>5.24</c:v>
                </c:pt>
                <c:pt idx="178" formatCode="0.00">
                  <c:v>6.25</c:v>
                </c:pt>
                <c:pt idx="179" formatCode="0.00">
                  <c:v>8.3800000000000008</c:v>
                </c:pt>
                <c:pt idx="180" formatCode="0.00">
                  <c:v>9.1199999999999992</c:v>
                </c:pt>
                <c:pt idx="181" formatCode="0.00">
                  <c:v>9.09</c:v>
                </c:pt>
                <c:pt idx="182" formatCode="0.00">
                  <c:v>6.94</c:v>
                </c:pt>
                <c:pt idx="183" formatCode="0.00">
                  <c:v>6.99</c:v>
                </c:pt>
                <c:pt idx="184" formatCode="0.00">
                  <c:v>6.2</c:v>
                </c:pt>
                <c:pt idx="185" formatCode="0.00">
                  <c:v>6.86</c:v>
                </c:pt>
                <c:pt idx="186" formatCode="0.00">
                  <c:v>8.4600000000000009</c:v>
                </c:pt>
                <c:pt idx="187" formatCode="0.00">
                  <c:v>10.41</c:v>
                </c:pt>
                <c:pt idx="188" formatCode="0.00">
                  <c:v>11.69</c:v>
                </c:pt>
                <c:pt idx="189" formatCode="0.00">
                  <c:v>13.08</c:v>
                </c:pt>
                <c:pt idx="190" formatCode="0.00">
                  <c:v>14.75</c:v>
                </c:pt>
                <c:pt idx="191" formatCode="0.00">
                  <c:v>13.98</c:v>
                </c:pt>
                <c:pt idx="192" formatCode="0.00">
                  <c:v>14.48</c:v>
                </c:pt>
                <c:pt idx="193" formatCode="0.00">
                  <c:v>14.88</c:v>
                </c:pt>
                <c:pt idx="194" formatCode="0.00">
                  <c:v>15.92</c:v>
                </c:pt>
                <c:pt idx="195" formatCode="0.00">
                  <c:v>17.03</c:v>
                </c:pt>
                <c:pt idx="196" formatCode="0.00">
                  <c:v>18.940000000000001</c:v>
                </c:pt>
                <c:pt idx="197" formatCode="0.00">
                  <c:v>14.86</c:v>
                </c:pt>
                <c:pt idx="198" formatCode="0.00">
                  <c:v>11.23</c:v>
                </c:pt>
                <c:pt idx="199" formatCode="0.00">
                  <c:v>8.48</c:v>
                </c:pt>
                <c:pt idx="200" formatCode="0.00">
                  <c:v>7.18</c:v>
                </c:pt>
                <c:pt idx="201" formatCode="0.00">
                  <c:v>6.65</c:v>
                </c:pt>
                <c:pt idx="202" formatCode="0.00">
                  <c:v>4.59</c:v>
                </c:pt>
                <c:pt idx="203" formatCode="0.00">
                  <c:v>3.5</c:v>
                </c:pt>
                <c:pt idx="204" formatCode="0.00">
                  <c:v>1.46</c:v>
                </c:pt>
                <c:pt idx="205" formatCode="0.00">
                  <c:v>0.19</c:v>
                </c:pt>
                <c:pt idx="206" formatCode="0.00">
                  <c:v>-0.26</c:v>
                </c:pt>
                <c:pt idx="207" formatCode="0.00">
                  <c:v>-1.21</c:v>
                </c:pt>
                <c:pt idx="208" formatCode="0.00">
                  <c:v>-2.62</c:v>
                </c:pt>
                <c:pt idx="209" formatCode="0.00">
                  <c:v>-0.25</c:v>
                </c:pt>
                <c:pt idx="210" formatCode="0.00">
                  <c:v>0.59</c:v>
                </c:pt>
                <c:pt idx="211" formatCode="0.00">
                  <c:v>1.0900000000000001</c:v>
                </c:pt>
                <c:pt idx="212" formatCode="0.00">
                  <c:v>1.1100000000000001</c:v>
                </c:pt>
                <c:pt idx="213" formatCode="0.00">
                  <c:v>0.48</c:v>
                </c:pt>
                <c:pt idx="214" formatCode="0.00">
                  <c:v>0.37</c:v>
                </c:pt>
                <c:pt idx="215" formatCode="0.00">
                  <c:v>-0.19</c:v>
                </c:pt>
                <c:pt idx="216" formatCode="0.00">
                  <c:v>-0.06</c:v>
                </c:pt>
                <c:pt idx="217" formatCode="0.00">
                  <c:v>0.68</c:v>
                </c:pt>
                <c:pt idx="218" formatCode="0.00">
                  <c:v>0.78</c:v>
                </c:pt>
                <c:pt idx="219" formatCode="0.00">
                  <c:v>1.1100000000000001</c:v>
                </c:pt>
                <c:pt idx="220" formatCode="0.00">
                  <c:v>0.3</c:v>
                </c:pt>
                <c:pt idx="221" formatCode="0.00">
                  <c:v>0.39</c:v>
                </c:pt>
                <c:pt idx="222" formatCode="0.00">
                  <c:v>1.47</c:v>
                </c:pt>
                <c:pt idx="223" formatCode="0.00">
                  <c:v>1.67</c:v>
                </c:pt>
                <c:pt idx="224" formatCode="0.00">
                  <c:v>1.61</c:v>
                </c:pt>
                <c:pt idx="225" formatCode="0.00">
                  <c:v>1.87</c:v>
                </c:pt>
                <c:pt idx="226" formatCode="0.00">
                  <c:v>2.0736863297765353</c:v>
                </c:pt>
                <c:pt idx="227" formatCode="0.00">
                  <c:v>2.2848515349773777</c:v>
                </c:pt>
                <c:pt idx="228" formatCode="0.00">
                  <c:v>3.2404146120559574</c:v>
                </c:pt>
                <c:pt idx="229" formatCode="0.00">
                  <c:v>3.4420832086201898</c:v>
                </c:pt>
                <c:pt idx="230" formatCode="0.00">
                  <c:v>4.0374838002193059</c:v>
                </c:pt>
                <c:pt idx="231" formatCode="0.00">
                  <c:v>4.9665902064426177</c:v>
                </c:pt>
                <c:pt idx="232" formatCode="0.00">
                  <c:v>6.5794768611669951</c:v>
                </c:pt>
                <c:pt idx="233" formatCode="0.00">
                  <c:v>6.4172198752765865</c:v>
                </c:pt>
                <c:pt idx="234" formatCode="0.00">
                  <c:v>6.4816670006010924</c:v>
                </c:pt>
                <c:pt idx="235" formatCode="0.00">
                  <c:v>6.8699227760505579</c:v>
                </c:pt>
                <c:pt idx="236" formatCode="0.00">
                  <c:v>6.4318683523981548</c:v>
                </c:pt>
                <c:pt idx="237" formatCode="0.00">
                  <c:v>5.8</c:v>
                </c:pt>
                <c:pt idx="238" formatCode="0.00">
                  <c:v>5.13</c:v>
                </c:pt>
                <c:pt idx="239" formatCode="0.00">
                  <c:v>5.87</c:v>
                </c:pt>
                <c:pt idx="240" formatCode="0.00">
                  <c:v>7.19</c:v>
                </c:pt>
                <c:pt idx="241" formatCode="0.00">
                  <c:v>8.23</c:v>
                </c:pt>
                <c:pt idx="242" formatCode="0.00">
                  <c:v>7.57</c:v>
                </c:pt>
                <c:pt idx="243" formatCode="0.00">
                  <c:v>6.55</c:v>
                </c:pt>
                <c:pt idx="244" formatCode="0.00">
                  <c:v>5</c:v>
                </c:pt>
                <c:pt idx="245" formatCode="0.00">
                  <c:v>4.66</c:v>
                </c:pt>
                <c:pt idx="246" formatCode="0.00">
                  <c:v>4.13</c:v>
                </c:pt>
                <c:pt idx="247" formatCode="0.00">
                  <c:v>3.54</c:v>
                </c:pt>
                <c:pt idx="248" formatCode="0.00">
                  <c:v>4.09</c:v>
                </c:pt>
                <c:pt idx="249" formatCode="0.00">
                  <c:v>4.8</c:v>
                </c:pt>
                <c:pt idx="250" formatCode="0.00">
                  <c:v>5.51</c:v>
                </c:pt>
                <c:pt idx="251" formatCode="0.00">
                  <c:v>5.0199999999999996</c:v>
                </c:pt>
                <c:pt idx="252" formatCode="0.00">
                  <c:v>3.92</c:v>
                </c:pt>
                <c:pt idx="253" formatCode="0.00">
                  <c:v>3.98</c:v>
                </c:pt>
                <c:pt idx="254" formatCode="0.00">
                  <c:v>9.52</c:v>
                </c:pt>
                <c:pt idx="255" formatCode="0.00">
                  <c:v>8.52</c:v>
                </c:pt>
                <c:pt idx="256" formatCode="0.00">
                  <c:v>9.81</c:v>
                </c:pt>
                <c:pt idx="257" formatCode="0.00">
                  <c:v>11.5</c:v>
                </c:pt>
                <c:pt idx="258" formatCode="0.00">
                  <c:v>12.4</c:v>
                </c:pt>
                <c:pt idx="259" formatCode="0.00">
                  <c:v>13.76</c:v>
                </c:pt>
                <c:pt idx="260" formatCode="0.00">
                  <c:v>15.34</c:v>
                </c:pt>
                <c:pt idx="261" formatCode="0.00">
                  <c:v>17.23</c:v>
                </c:pt>
                <c:pt idx="262" formatCode="0.00">
                  <c:v>19.940000000000001</c:v>
                </c:pt>
                <c:pt idx="263" formatCode="0.00">
                  <c:v>23.3</c:v>
                </c:pt>
                <c:pt idx="264" formatCode="0.00">
                  <c:v>25.37</c:v>
                </c:pt>
                <c:pt idx="265" formatCode="_(* #,##0.00_);_(* \(#,##0.00\);_(* &quot;-&quot;??_);_(@_)">
                  <c:v>26.17</c:v>
                </c:pt>
                <c:pt idx="266" formatCode="_(* #,##0.00_);_(* \(#,##0.00\);_(* &quot;-&quot;??_);_(@_)">
                  <c:v>21.6</c:v>
                </c:pt>
                <c:pt idx="267" formatCode="_(* #,##0.00_);_(* \(#,##0.00\);_(* &quot;-&quot;??_);_(@_)">
                  <c:v>23.65</c:v>
                </c:pt>
                <c:pt idx="268" formatCode="_(* #,##0.00_);_(* \(#,##0.00\);_(* &quot;-&quot;??_);_(@_)">
                  <c:v>24.61</c:v>
                </c:pt>
                <c:pt idx="269" formatCode="_(* #,##0.00_);_(* \(#,##0.00\);_(* &quot;-&quot;??_);_(@_)">
                  <c:v>25.57</c:v>
                </c:pt>
                <c:pt idx="270" formatCode="_(* #,##0.00_);_(* \(#,##0.00\);_(* &quot;-&quot;??_);_(@_)">
                  <c:v>26.62</c:v>
                </c:pt>
                <c:pt idx="271" formatCode="_(* #,##0.00_);_(* \(#,##0.00\);_(* &quot;-&quot;??_);_(@_)">
                  <c:v>27.02</c:v>
                </c:pt>
                <c:pt idx="272" formatCode="_(* #,##0.00_);_(* \(#,##0.00\);_(* &quot;-&quot;??_);_(@_)">
                  <c:v>27.08</c:v>
                </c:pt>
                <c:pt idx="273" formatCode="_(* #,##0.00_);_(* \(#,##0.00\);_(* &quot;-&quot;??_);_(@_)">
                  <c:v>27.81</c:v>
                </c:pt>
                <c:pt idx="274" formatCode="_(* #,##0.00_);_(* \(#,##0.00\);_(* &quot;-&quot;??_);_(@_)">
                  <c:v>26.18</c:v>
                </c:pt>
                <c:pt idx="275" formatCode="_(* #,##0.00_);_(* \(#,##0.00\);_(* &quot;-&quot;??_);_(@_)">
                  <c:v>24.14</c:v>
                </c:pt>
                <c:pt idx="276" formatCode="_(* #,##0.00_);_(* \(#,##0.00\);_(* &quot;-&quot;??_);_(@_)">
                  <c:v>21.81</c:v>
                </c:pt>
                <c:pt idx="277" formatCode="_(* #,##0.00_);_(* \(#,##0.00\);_(* &quot;-&quot;??_);_(@_)">
                  <c:v>18.47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72A-4D14-941A-C5A1A2FE0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'IPC-TRM'!$B$29:$C$306</c:f>
              <c:multiLvlStrCache>
                <c:ptCount val="278"/>
                <c:lvl>
                  <c:pt idx="0">
                    <c:v>Marzo</c:v>
                  </c:pt>
                  <c:pt idx="1">
                    <c:v>Abril</c:v>
                  </c:pt>
                  <c:pt idx="2">
                    <c:v>Mayo</c:v>
                  </c:pt>
                  <c:pt idx="3">
                    <c:v>Junio</c:v>
                  </c:pt>
                  <c:pt idx="4">
                    <c:v>Julio</c:v>
                  </c:pt>
                  <c:pt idx="5">
                    <c:v>Agosto</c:v>
                  </c:pt>
                  <c:pt idx="6">
                    <c:v>Septiembre</c:v>
                  </c:pt>
                  <c:pt idx="7">
                    <c:v>Octubre</c:v>
                  </c:pt>
                  <c:pt idx="8">
                    <c:v>Noviembre</c:v>
                  </c:pt>
                  <c:pt idx="9">
                    <c:v>Diciembre</c:v>
                  </c:pt>
                  <c:pt idx="10">
                    <c:v>Enero</c:v>
                  </c:pt>
                  <c:pt idx="11">
                    <c:v>Febrero</c:v>
                  </c:pt>
                  <c:pt idx="12">
                    <c:v>Marzo</c:v>
                  </c:pt>
                  <c:pt idx="13">
                    <c:v>Abril</c:v>
                  </c:pt>
                  <c:pt idx="14">
                    <c:v>Mayo</c:v>
                  </c:pt>
                  <c:pt idx="15">
                    <c:v>Junio</c:v>
                  </c:pt>
                  <c:pt idx="16">
                    <c:v>Julio</c:v>
                  </c:pt>
                  <c:pt idx="17">
                    <c:v>Agosto</c:v>
                  </c:pt>
                  <c:pt idx="18">
                    <c:v>Septiembre</c:v>
                  </c:pt>
                  <c:pt idx="19">
                    <c:v>Octubre</c:v>
                  </c:pt>
                  <c:pt idx="20">
                    <c:v>Noviembre</c:v>
                  </c:pt>
                  <c:pt idx="21">
                    <c:v>Diciembre</c:v>
                  </c:pt>
                  <c:pt idx="22">
                    <c:v>Enero</c:v>
                  </c:pt>
                  <c:pt idx="23">
                    <c:v>Febrero</c:v>
                  </c:pt>
                  <c:pt idx="24">
                    <c:v>Marzo</c:v>
                  </c:pt>
                  <c:pt idx="25">
                    <c:v>Abril</c:v>
                  </c:pt>
                  <c:pt idx="26">
                    <c:v>Mayo</c:v>
                  </c:pt>
                  <c:pt idx="27">
                    <c:v>Junio</c:v>
                  </c:pt>
                  <c:pt idx="28">
                    <c:v>Julio</c:v>
                  </c:pt>
                  <c:pt idx="29">
                    <c:v>Agosto</c:v>
                  </c:pt>
                  <c:pt idx="30">
                    <c:v>Septiembre</c:v>
                  </c:pt>
                  <c:pt idx="31">
                    <c:v>Octubre</c:v>
                  </c:pt>
                  <c:pt idx="32">
                    <c:v>Noviembre</c:v>
                  </c:pt>
                  <c:pt idx="33">
                    <c:v>Diciembre</c:v>
                  </c:pt>
                  <c:pt idx="34">
                    <c:v>Enero</c:v>
                  </c:pt>
                  <c:pt idx="35">
                    <c:v>Febrero</c:v>
                  </c:pt>
                  <c:pt idx="36">
                    <c:v>Marzo</c:v>
                  </c:pt>
                  <c:pt idx="37">
                    <c:v>Abril</c:v>
                  </c:pt>
                  <c:pt idx="38">
                    <c:v>Mayo</c:v>
                  </c:pt>
                  <c:pt idx="39">
                    <c:v>Junio</c:v>
                  </c:pt>
                  <c:pt idx="40">
                    <c:v>Julio</c:v>
                  </c:pt>
                  <c:pt idx="41">
                    <c:v>Agosto</c:v>
                  </c:pt>
                  <c:pt idx="42">
                    <c:v>Septiembre</c:v>
                  </c:pt>
                  <c:pt idx="43">
                    <c:v>Octubre</c:v>
                  </c:pt>
                  <c:pt idx="44">
                    <c:v>Noviembre</c:v>
                  </c:pt>
                  <c:pt idx="45">
                    <c:v>Diciembre</c:v>
                  </c:pt>
                  <c:pt idx="46">
                    <c:v>Enero</c:v>
                  </c:pt>
                  <c:pt idx="47">
                    <c:v>Febrero</c:v>
                  </c:pt>
                  <c:pt idx="48">
                    <c:v>Marzo</c:v>
                  </c:pt>
                  <c:pt idx="49">
                    <c:v>Abril</c:v>
                  </c:pt>
                  <c:pt idx="50">
                    <c:v>Mayo</c:v>
                  </c:pt>
                  <c:pt idx="51">
                    <c:v>Junio</c:v>
                  </c:pt>
                  <c:pt idx="52">
                    <c:v>Julio</c:v>
                  </c:pt>
                  <c:pt idx="53">
                    <c:v>Agosto</c:v>
                  </c:pt>
                  <c:pt idx="54">
                    <c:v>Septiembre</c:v>
                  </c:pt>
                  <c:pt idx="55">
                    <c:v>Octubre</c:v>
                  </c:pt>
                  <c:pt idx="56">
                    <c:v>Noviembre</c:v>
                  </c:pt>
                  <c:pt idx="57">
                    <c:v>Diciembre</c:v>
                  </c:pt>
                  <c:pt idx="58">
                    <c:v>Enero</c:v>
                  </c:pt>
                  <c:pt idx="59">
                    <c:v>Febrero</c:v>
                  </c:pt>
                  <c:pt idx="60">
                    <c:v>Marzo</c:v>
                  </c:pt>
                  <c:pt idx="61">
                    <c:v>Abril</c:v>
                  </c:pt>
                  <c:pt idx="62">
                    <c:v>Mayo</c:v>
                  </c:pt>
                  <c:pt idx="63">
                    <c:v>Junio</c:v>
                  </c:pt>
                  <c:pt idx="64">
                    <c:v>Julio</c:v>
                  </c:pt>
                  <c:pt idx="65">
                    <c:v>Agosto</c:v>
                  </c:pt>
                  <c:pt idx="66">
                    <c:v>Septiembre</c:v>
                  </c:pt>
                  <c:pt idx="67">
                    <c:v>Octubre</c:v>
                  </c:pt>
                  <c:pt idx="68">
                    <c:v>Noviembre</c:v>
                  </c:pt>
                  <c:pt idx="69">
                    <c:v>Diciembre</c:v>
                  </c:pt>
                  <c:pt idx="70">
                    <c:v>Enero</c:v>
                  </c:pt>
                  <c:pt idx="71">
                    <c:v>Febrero</c:v>
                  </c:pt>
                  <c:pt idx="72">
                    <c:v>Marzo</c:v>
                  </c:pt>
                  <c:pt idx="73">
                    <c:v>Abril</c:v>
                  </c:pt>
                  <c:pt idx="74">
                    <c:v>Mayo</c:v>
                  </c:pt>
                  <c:pt idx="75">
                    <c:v>Junio</c:v>
                  </c:pt>
                  <c:pt idx="76">
                    <c:v>Julio</c:v>
                  </c:pt>
                  <c:pt idx="77">
                    <c:v>Agosto</c:v>
                  </c:pt>
                  <c:pt idx="78">
                    <c:v>Septiembre</c:v>
                  </c:pt>
                  <c:pt idx="79">
                    <c:v>Octubre</c:v>
                  </c:pt>
                  <c:pt idx="80">
                    <c:v>Noviembre</c:v>
                  </c:pt>
                  <c:pt idx="81">
                    <c:v>Diciembre</c:v>
                  </c:pt>
                  <c:pt idx="82">
                    <c:v>Enero</c:v>
                  </c:pt>
                  <c:pt idx="83">
                    <c:v>Febrero</c:v>
                  </c:pt>
                  <c:pt idx="84">
                    <c:v>Marzo</c:v>
                  </c:pt>
                  <c:pt idx="85">
                    <c:v>Abril</c:v>
                  </c:pt>
                  <c:pt idx="86">
                    <c:v>Mayo</c:v>
                  </c:pt>
                  <c:pt idx="87">
                    <c:v>Junio</c:v>
                  </c:pt>
                  <c:pt idx="88">
                    <c:v>Julio</c:v>
                  </c:pt>
                  <c:pt idx="89">
                    <c:v>Agosto</c:v>
                  </c:pt>
                  <c:pt idx="90">
                    <c:v>Septiembre</c:v>
                  </c:pt>
                  <c:pt idx="91">
                    <c:v>Octubre</c:v>
                  </c:pt>
                  <c:pt idx="92">
                    <c:v>Noviembre</c:v>
                  </c:pt>
                  <c:pt idx="93">
                    <c:v>Diciembre</c:v>
                  </c:pt>
                  <c:pt idx="94">
                    <c:v>Enero</c:v>
                  </c:pt>
                  <c:pt idx="95">
                    <c:v>Febrero</c:v>
                  </c:pt>
                  <c:pt idx="96">
                    <c:v>Marzo</c:v>
                  </c:pt>
                  <c:pt idx="97">
                    <c:v>Abril</c:v>
                  </c:pt>
                  <c:pt idx="98">
                    <c:v>Mayo</c:v>
                  </c:pt>
                  <c:pt idx="99">
                    <c:v>Junio</c:v>
                  </c:pt>
                  <c:pt idx="100">
                    <c:v>Julio</c:v>
                  </c:pt>
                  <c:pt idx="101">
                    <c:v>Agosto</c:v>
                  </c:pt>
                  <c:pt idx="102">
                    <c:v>Septiembre</c:v>
                  </c:pt>
                  <c:pt idx="103">
                    <c:v>Octubre</c:v>
                  </c:pt>
                  <c:pt idx="104">
                    <c:v>Noviembre</c:v>
                  </c:pt>
                  <c:pt idx="105">
                    <c:v>Diciembre</c:v>
                  </c:pt>
                  <c:pt idx="106">
                    <c:v>Enero</c:v>
                  </c:pt>
                  <c:pt idx="107">
                    <c:v>Febrero</c:v>
                  </c:pt>
                  <c:pt idx="108">
                    <c:v>Marzo</c:v>
                  </c:pt>
                  <c:pt idx="109">
                    <c:v>Abril</c:v>
                  </c:pt>
                  <c:pt idx="110">
                    <c:v>Mayo</c:v>
                  </c:pt>
                  <c:pt idx="111">
                    <c:v>Junio</c:v>
                  </c:pt>
                  <c:pt idx="112">
                    <c:v>Julio</c:v>
                  </c:pt>
                  <c:pt idx="113">
                    <c:v>Agosto</c:v>
                  </c:pt>
                  <c:pt idx="114">
                    <c:v>Septiembre</c:v>
                  </c:pt>
                  <c:pt idx="115">
                    <c:v>Octubre</c:v>
                  </c:pt>
                  <c:pt idx="116">
                    <c:v>Noviembre</c:v>
                  </c:pt>
                  <c:pt idx="117">
                    <c:v>Diciembre</c:v>
                  </c:pt>
                  <c:pt idx="118">
                    <c:v>Enero</c:v>
                  </c:pt>
                  <c:pt idx="119">
                    <c:v>Febrero</c:v>
                  </c:pt>
                  <c:pt idx="120">
                    <c:v>Marzo</c:v>
                  </c:pt>
                  <c:pt idx="121">
                    <c:v>Abril</c:v>
                  </c:pt>
                  <c:pt idx="122">
                    <c:v>Mayo</c:v>
                  </c:pt>
                  <c:pt idx="123">
                    <c:v>Junio</c:v>
                  </c:pt>
                  <c:pt idx="124">
                    <c:v>Julio</c:v>
                  </c:pt>
                  <c:pt idx="125">
                    <c:v>Agosto</c:v>
                  </c:pt>
                  <c:pt idx="126">
                    <c:v>Septiembre</c:v>
                  </c:pt>
                  <c:pt idx="127">
                    <c:v>Octubre</c:v>
                  </c:pt>
                  <c:pt idx="128">
                    <c:v>Noviembre</c:v>
                  </c:pt>
                  <c:pt idx="129">
                    <c:v>Diciembre</c:v>
                  </c:pt>
                  <c:pt idx="130">
                    <c:v>Enero</c:v>
                  </c:pt>
                  <c:pt idx="131">
                    <c:v>Febrero</c:v>
                  </c:pt>
                  <c:pt idx="132">
                    <c:v>Marzo</c:v>
                  </c:pt>
                  <c:pt idx="133">
                    <c:v>Abril</c:v>
                  </c:pt>
                  <c:pt idx="134">
                    <c:v>Mayo</c:v>
                  </c:pt>
                  <c:pt idx="135">
                    <c:v>Junio</c:v>
                  </c:pt>
                  <c:pt idx="136">
                    <c:v>Julio</c:v>
                  </c:pt>
                  <c:pt idx="137">
                    <c:v>Agosto</c:v>
                  </c:pt>
                  <c:pt idx="138">
                    <c:v>Septiembre</c:v>
                  </c:pt>
                  <c:pt idx="139">
                    <c:v>Octubre</c:v>
                  </c:pt>
                  <c:pt idx="140">
                    <c:v>Noviembre</c:v>
                  </c:pt>
                  <c:pt idx="141">
                    <c:v>Diciembre</c:v>
                  </c:pt>
                  <c:pt idx="142">
                    <c:v>Enero</c:v>
                  </c:pt>
                  <c:pt idx="143">
                    <c:v>Febrero</c:v>
                  </c:pt>
                  <c:pt idx="144">
                    <c:v>Marzo</c:v>
                  </c:pt>
                  <c:pt idx="145">
                    <c:v>Abril</c:v>
                  </c:pt>
                  <c:pt idx="146">
                    <c:v>Mayo</c:v>
                  </c:pt>
                  <c:pt idx="147">
                    <c:v>Junio</c:v>
                  </c:pt>
                  <c:pt idx="148">
                    <c:v>Julio</c:v>
                  </c:pt>
                  <c:pt idx="149">
                    <c:v>Agosto</c:v>
                  </c:pt>
                  <c:pt idx="150">
                    <c:v>Septiembre</c:v>
                  </c:pt>
                  <c:pt idx="151">
                    <c:v>Octubre</c:v>
                  </c:pt>
                  <c:pt idx="152">
                    <c:v>Noviembre</c:v>
                  </c:pt>
                  <c:pt idx="153">
                    <c:v>Diciembre</c:v>
                  </c:pt>
                  <c:pt idx="154">
                    <c:v>Enero</c:v>
                  </c:pt>
                  <c:pt idx="155">
                    <c:v>Febrero</c:v>
                  </c:pt>
                  <c:pt idx="156">
                    <c:v>Marzo</c:v>
                  </c:pt>
                  <c:pt idx="157">
                    <c:v>Abril</c:v>
                  </c:pt>
                  <c:pt idx="158">
                    <c:v>Mayo</c:v>
                  </c:pt>
                  <c:pt idx="159">
                    <c:v>Junio</c:v>
                  </c:pt>
                  <c:pt idx="160">
                    <c:v>Julio</c:v>
                  </c:pt>
                  <c:pt idx="161">
                    <c:v>Agosto</c:v>
                  </c:pt>
                  <c:pt idx="162">
                    <c:v>Septiembre</c:v>
                  </c:pt>
                  <c:pt idx="163">
                    <c:v>Octubre</c:v>
                  </c:pt>
                  <c:pt idx="164">
                    <c:v>Noviembre</c:v>
                  </c:pt>
                  <c:pt idx="165">
                    <c:v>Diciembre</c:v>
                  </c:pt>
                  <c:pt idx="166">
                    <c:v>Enero</c:v>
                  </c:pt>
                  <c:pt idx="167">
                    <c:v>Febrero</c:v>
                  </c:pt>
                  <c:pt idx="168">
                    <c:v>Marzo</c:v>
                  </c:pt>
                  <c:pt idx="169">
                    <c:v>Abril</c:v>
                  </c:pt>
                  <c:pt idx="170">
                    <c:v>Mayo</c:v>
                  </c:pt>
                  <c:pt idx="171">
                    <c:v>Junio</c:v>
                  </c:pt>
                  <c:pt idx="172">
                    <c:v>Julio</c:v>
                  </c:pt>
                  <c:pt idx="173">
                    <c:v>Agosto</c:v>
                  </c:pt>
                  <c:pt idx="174">
                    <c:v>Septiembre</c:v>
                  </c:pt>
                  <c:pt idx="175">
                    <c:v>Octubre</c:v>
                  </c:pt>
                  <c:pt idx="176">
                    <c:v>Noviembre</c:v>
                  </c:pt>
                  <c:pt idx="177">
                    <c:v>Diciembre</c:v>
                  </c:pt>
                  <c:pt idx="178">
                    <c:v>Enero</c:v>
                  </c:pt>
                  <c:pt idx="179">
                    <c:v>Febrero</c:v>
                  </c:pt>
                  <c:pt idx="180">
                    <c:v>Marzo</c:v>
                  </c:pt>
                  <c:pt idx="181">
                    <c:v>Abril</c:v>
                  </c:pt>
                  <c:pt idx="182">
                    <c:v>Mayo</c:v>
                  </c:pt>
                  <c:pt idx="183">
                    <c:v>Junio</c:v>
                  </c:pt>
                  <c:pt idx="184">
                    <c:v>Julio</c:v>
                  </c:pt>
                  <c:pt idx="185">
                    <c:v>Agosto</c:v>
                  </c:pt>
                  <c:pt idx="186">
                    <c:v>Septiembre</c:v>
                  </c:pt>
                  <c:pt idx="187">
                    <c:v>Octubre</c:v>
                  </c:pt>
                  <c:pt idx="188">
                    <c:v>Noviembre</c:v>
                  </c:pt>
                  <c:pt idx="189">
                    <c:v>Diciembre</c:v>
                  </c:pt>
                  <c:pt idx="190">
                    <c:v>Enero</c:v>
                  </c:pt>
                  <c:pt idx="191">
                    <c:v>Febrero</c:v>
                  </c:pt>
                  <c:pt idx="192">
                    <c:v>Marzo</c:v>
                  </c:pt>
                  <c:pt idx="193">
                    <c:v>Abril</c:v>
                  </c:pt>
                  <c:pt idx="194">
                    <c:v>Mayo</c:v>
                  </c:pt>
                  <c:pt idx="195">
                    <c:v>Junio</c:v>
                  </c:pt>
                  <c:pt idx="196">
                    <c:v>Julio</c:v>
                  </c:pt>
                  <c:pt idx="197">
                    <c:v>Agosto</c:v>
                  </c:pt>
                  <c:pt idx="198">
                    <c:v>Septiembre</c:v>
                  </c:pt>
                  <c:pt idx="199">
                    <c:v>Octubre</c:v>
                  </c:pt>
                  <c:pt idx="200">
                    <c:v>Noviembre</c:v>
                  </c:pt>
                  <c:pt idx="201">
                    <c:v>Diciembre</c:v>
                  </c:pt>
                  <c:pt idx="202">
                    <c:v>Enero</c:v>
                  </c:pt>
                  <c:pt idx="203">
                    <c:v>Febrero</c:v>
                  </c:pt>
                  <c:pt idx="204">
                    <c:v>Marzo</c:v>
                  </c:pt>
                  <c:pt idx="205">
                    <c:v>Abril</c:v>
                  </c:pt>
                  <c:pt idx="206">
                    <c:v>Mayo</c:v>
                  </c:pt>
                  <c:pt idx="207">
                    <c:v>Junio</c:v>
                  </c:pt>
                  <c:pt idx="208">
                    <c:v>Julio</c:v>
                  </c:pt>
                  <c:pt idx="209">
                    <c:v>Agosto</c:v>
                  </c:pt>
                  <c:pt idx="210">
                    <c:v>Septiembre</c:v>
                  </c:pt>
                  <c:pt idx="211">
                    <c:v>Octubre</c:v>
                  </c:pt>
                  <c:pt idx="212">
                    <c:v>Noviembre</c:v>
                  </c:pt>
                  <c:pt idx="213">
                    <c:v>Diciembre</c:v>
                  </c:pt>
                  <c:pt idx="214">
                    <c:v>Enero</c:v>
                  </c:pt>
                  <c:pt idx="215">
                    <c:v>Febrero</c:v>
                  </c:pt>
                  <c:pt idx="216">
                    <c:v>Marzo</c:v>
                  </c:pt>
                  <c:pt idx="217">
                    <c:v>Abril</c:v>
                  </c:pt>
                  <c:pt idx="218">
                    <c:v>Mayo</c:v>
                  </c:pt>
                  <c:pt idx="219">
                    <c:v>Junio</c:v>
                  </c:pt>
                  <c:pt idx="220">
                    <c:v>Julio</c:v>
                  </c:pt>
                  <c:pt idx="221">
                    <c:v>Agosto</c:v>
                  </c:pt>
                  <c:pt idx="222">
                    <c:v>Septiembre</c:v>
                  </c:pt>
                  <c:pt idx="223">
                    <c:v>Octubre</c:v>
                  </c:pt>
                  <c:pt idx="224">
                    <c:v>Noviembre</c:v>
                  </c:pt>
                  <c:pt idx="225">
                    <c:v>Diciembre</c:v>
                  </c:pt>
                  <c:pt idx="226">
                    <c:v>Enero</c:v>
                  </c:pt>
                  <c:pt idx="227">
                    <c:v>Febrero</c:v>
                  </c:pt>
                  <c:pt idx="228">
                    <c:v>Marzo</c:v>
                  </c:pt>
                  <c:pt idx="229">
                    <c:v>Abril</c:v>
                  </c:pt>
                  <c:pt idx="230">
                    <c:v>Mayo</c:v>
                  </c:pt>
                  <c:pt idx="231">
                    <c:v>Junio</c:v>
                  </c:pt>
                  <c:pt idx="232">
                    <c:v>Julio</c:v>
                  </c:pt>
                  <c:pt idx="233">
                    <c:v>Agosto</c:v>
                  </c:pt>
                  <c:pt idx="234">
                    <c:v>Septiembre</c:v>
                  </c:pt>
                  <c:pt idx="235">
                    <c:v>Octubre</c:v>
                  </c:pt>
                  <c:pt idx="236">
                    <c:v>Noviembre</c:v>
                  </c:pt>
                  <c:pt idx="237">
                    <c:v>Diciembre</c:v>
                  </c:pt>
                  <c:pt idx="238">
                    <c:v>Enero</c:v>
                  </c:pt>
                  <c:pt idx="239">
                    <c:v>Febrero</c:v>
                  </c:pt>
                  <c:pt idx="240">
                    <c:v>Marzo</c:v>
                  </c:pt>
                  <c:pt idx="241">
                    <c:v>Abril</c:v>
                  </c:pt>
                  <c:pt idx="242">
                    <c:v>Mayo</c:v>
                  </c:pt>
                  <c:pt idx="243">
                    <c:v>Junio</c:v>
                  </c:pt>
                  <c:pt idx="244">
                    <c:v>Julio</c:v>
                  </c:pt>
                  <c:pt idx="245">
                    <c:v>Agosto</c:v>
                  </c:pt>
                  <c:pt idx="246">
                    <c:v>Septiembre</c:v>
                  </c:pt>
                  <c:pt idx="247">
                    <c:v>Octubre</c:v>
                  </c:pt>
                  <c:pt idx="248">
                    <c:v>Noviembre</c:v>
                  </c:pt>
                  <c:pt idx="249">
                    <c:v>Diciembre</c:v>
                  </c:pt>
                  <c:pt idx="250">
                    <c:v>Enero</c:v>
                  </c:pt>
                  <c:pt idx="251">
                    <c:v>Febrero</c:v>
                  </c:pt>
                  <c:pt idx="252">
                    <c:v>Marzo</c:v>
                  </c:pt>
                  <c:pt idx="253">
                    <c:v>Abril</c:v>
                  </c:pt>
                  <c:pt idx="254">
                    <c:v>Mayo</c:v>
                  </c:pt>
                  <c:pt idx="255">
                    <c:v>Junio</c:v>
                  </c:pt>
                  <c:pt idx="256">
                    <c:v>Julio</c:v>
                  </c:pt>
                  <c:pt idx="257">
                    <c:v>Agosto</c:v>
                  </c:pt>
                  <c:pt idx="258">
                    <c:v>Septiembre</c:v>
                  </c:pt>
                  <c:pt idx="259">
                    <c:v>Octubre</c:v>
                  </c:pt>
                  <c:pt idx="260">
                    <c:v>Noviembre</c:v>
                  </c:pt>
                  <c:pt idx="261">
                    <c:v>Diciembre</c:v>
                  </c:pt>
                  <c:pt idx="262">
                    <c:v>Enero</c:v>
                  </c:pt>
                  <c:pt idx="263">
                    <c:v>Febrero</c:v>
                  </c:pt>
                  <c:pt idx="264">
                    <c:v>Marzo</c:v>
                  </c:pt>
                  <c:pt idx="265">
                    <c:v>Abril</c:v>
                  </c:pt>
                  <c:pt idx="266">
                    <c:v>Mayo</c:v>
                  </c:pt>
                  <c:pt idx="267">
                    <c:v>Junio</c:v>
                  </c:pt>
                  <c:pt idx="268">
                    <c:v>Julio</c:v>
                  </c:pt>
                  <c:pt idx="269">
                    <c:v>Agosto</c:v>
                  </c:pt>
                  <c:pt idx="270">
                    <c:v>Septiembre</c:v>
                  </c:pt>
                  <c:pt idx="271">
                    <c:v>Octubre</c:v>
                  </c:pt>
                  <c:pt idx="272">
                    <c:v>Noviembre</c:v>
                  </c:pt>
                  <c:pt idx="273">
                    <c:v>Diciembre</c:v>
                  </c:pt>
                  <c:pt idx="274">
                    <c:v>Enero</c:v>
                  </c:pt>
                  <c:pt idx="275">
                    <c:v>Febrero</c:v>
                  </c:pt>
                  <c:pt idx="276">
                    <c:v>Marzo</c:v>
                  </c:pt>
                  <c:pt idx="277">
                    <c:v>Abril</c:v>
                  </c:pt>
                </c:lvl>
                <c:lvl>
                  <c:pt idx="10">
                    <c:v>2001</c:v>
                  </c:pt>
                  <c:pt idx="22">
                    <c:v>2002</c:v>
                  </c:pt>
                  <c:pt idx="34">
                    <c:v>2003</c:v>
                  </c:pt>
                  <c:pt idx="46">
                    <c:v>2004</c:v>
                  </c:pt>
                  <c:pt idx="58">
                    <c:v>2005</c:v>
                  </c:pt>
                  <c:pt idx="70">
                    <c:v>2006</c:v>
                  </c:pt>
                  <c:pt idx="82">
                    <c:v>2007</c:v>
                  </c:pt>
                  <c:pt idx="94">
                    <c:v>2008</c:v>
                  </c:pt>
                  <c:pt idx="106">
                    <c:v>2009</c:v>
                  </c:pt>
                  <c:pt idx="118">
                    <c:v>2010</c:v>
                  </c:pt>
                  <c:pt idx="130">
                    <c:v>2011</c:v>
                  </c:pt>
                  <c:pt idx="142">
                    <c:v>2012</c:v>
                  </c:pt>
                  <c:pt idx="154">
                    <c:v>2013</c:v>
                  </c:pt>
                  <c:pt idx="166">
                    <c:v>2014</c:v>
                  </c:pt>
                  <c:pt idx="178">
                    <c:v>2015</c:v>
                  </c:pt>
                  <c:pt idx="190">
                    <c:v>2016</c:v>
                  </c:pt>
                  <c:pt idx="202">
                    <c:v>2017</c:v>
                  </c:pt>
                  <c:pt idx="214">
                    <c:v>2018</c:v>
                  </c:pt>
                  <c:pt idx="226">
                    <c:v>2019</c:v>
                  </c:pt>
                  <c:pt idx="238">
                    <c:v>2020</c:v>
                  </c:pt>
                  <c:pt idx="250">
                    <c:v>2021</c:v>
                  </c:pt>
                  <c:pt idx="262">
                    <c:v>2022</c:v>
                  </c:pt>
                  <c:pt idx="274">
                    <c:v>2023</c:v>
                  </c:pt>
                </c:lvl>
              </c:multiLvlStrCache>
            </c:multiLvlStrRef>
          </c:cat>
          <c:val>
            <c:numRef>
              <c:f>'IPC-TRM'!$E$29:$E$306</c:f>
              <c:numCache>
                <c:formatCode>#,##0</c:formatCode>
                <c:ptCount val="278"/>
                <c:pt idx="0">
                  <c:v>1956.25</c:v>
                </c:pt>
                <c:pt idx="1">
                  <c:v>1986.77</c:v>
                </c:pt>
                <c:pt idx="2">
                  <c:v>2055.69</c:v>
                </c:pt>
                <c:pt idx="3">
                  <c:v>2120.17</c:v>
                </c:pt>
                <c:pt idx="4">
                  <c:v>2161.34</c:v>
                </c:pt>
                <c:pt idx="5">
                  <c:v>2187.38</c:v>
                </c:pt>
                <c:pt idx="6">
                  <c:v>2213.7600000000002</c:v>
                </c:pt>
                <c:pt idx="7">
                  <c:v>2176.61</c:v>
                </c:pt>
                <c:pt idx="8">
                  <c:v>2136.63</c:v>
                </c:pt>
                <c:pt idx="9">
                  <c:v>2186.21</c:v>
                </c:pt>
                <c:pt idx="10">
                  <c:v>2241.4</c:v>
                </c:pt>
                <c:pt idx="11">
                  <c:v>2243.42</c:v>
                </c:pt>
                <c:pt idx="12">
                  <c:v>2278.7800000000002</c:v>
                </c:pt>
                <c:pt idx="13">
                  <c:v>2323.1</c:v>
                </c:pt>
                <c:pt idx="14">
                  <c:v>2346.9299999999998</c:v>
                </c:pt>
                <c:pt idx="15">
                  <c:v>2305.66</c:v>
                </c:pt>
                <c:pt idx="16">
                  <c:v>2304.2800000000002</c:v>
                </c:pt>
                <c:pt idx="17">
                  <c:v>2288.9</c:v>
                </c:pt>
                <c:pt idx="18">
                  <c:v>2328.23</c:v>
                </c:pt>
                <c:pt idx="19">
                  <c:v>2320.65</c:v>
                </c:pt>
                <c:pt idx="20">
                  <c:v>2310.4699999999998</c:v>
                </c:pt>
                <c:pt idx="21">
                  <c:v>2306.9</c:v>
                </c:pt>
                <c:pt idx="22">
                  <c:v>2274.96</c:v>
                </c:pt>
                <c:pt idx="23">
                  <c:v>2286.6999999999998</c:v>
                </c:pt>
                <c:pt idx="24">
                  <c:v>2282.33</c:v>
                </c:pt>
                <c:pt idx="25">
                  <c:v>2263.11</c:v>
                </c:pt>
                <c:pt idx="26">
                  <c:v>2310.2399999999998</c:v>
                </c:pt>
                <c:pt idx="27">
                  <c:v>2364.25</c:v>
                </c:pt>
                <c:pt idx="28">
                  <c:v>2506.7199999999998</c:v>
                </c:pt>
                <c:pt idx="29">
                  <c:v>2647.22</c:v>
                </c:pt>
                <c:pt idx="30">
                  <c:v>2751.23</c:v>
                </c:pt>
                <c:pt idx="31">
                  <c:v>2827.86</c:v>
                </c:pt>
                <c:pt idx="32">
                  <c:v>2726.66</c:v>
                </c:pt>
                <c:pt idx="33">
                  <c:v>2814.89</c:v>
                </c:pt>
                <c:pt idx="34">
                  <c:v>2913</c:v>
                </c:pt>
                <c:pt idx="35">
                  <c:v>2951.86</c:v>
                </c:pt>
                <c:pt idx="36">
                  <c:v>2959.01</c:v>
                </c:pt>
                <c:pt idx="37">
                  <c:v>2926.62</c:v>
                </c:pt>
                <c:pt idx="38">
                  <c:v>2858.94</c:v>
                </c:pt>
                <c:pt idx="39">
                  <c:v>2826.95</c:v>
                </c:pt>
                <c:pt idx="40">
                  <c:v>2858.82</c:v>
                </c:pt>
                <c:pt idx="41">
                  <c:v>2867.29</c:v>
                </c:pt>
                <c:pt idx="42">
                  <c:v>2840.08</c:v>
                </c:pt>
                <c:pt idx="43">
                  <c:v>2876.2</c:v>
                </c:pt>
                <c:pt idx="44">
                  <c:v>2844.55</c:v>
                </c:pt>
                <c:pt idx="45">
                  <c:v>2807.2</c:v>
                </c:pt>
                <c:pt idx="46">
                  <c:v>2749.14</c:v>
                </c:pt>
                <c:pt idx="47">
                  <c:v>2717.94</c:v>
                </c:pt>
                <c:pt idx="48">
                  <c:v>2670.8</c:v>
                </c:pt>
                <c:pt idx="49">
                  <c:v>2639.6</c:v>
                </c:pt>
                <c:pt idx="50">
                  <c:v>2719.43</c:v>
                </c:pt>
                <c:pt idx="51">
                  <c:v>2716.56</c:v>
                </c:pt>
                <c:pt idx="52">
                  <c:v>2653.32</c:v>
                </c:pt>
                <c:pt idx="53">
                  <c:v>2598.59</c:v>
                </c:pt>
                <c:pt idx="54">
                  <c:v>2552.7800000000002</c:v>
                </c:pt>
                <c:pt idx="55">
                  <c:v>2580.6999999999998</c:v>
                </c:pt>
                <c:pt idx="56">
                  <c:v>2530.19</c:v>
                </c:pt>
                <c:pt idx="57">
                  <c:v>2411.37</c:v>
                </c:pt>
                <c:pt idx="58">
                  <c:v>2362.96</c:v>
                </c:pt>
                <c:pt idx="59">
                  <c:v>2340.4899999999998</c:v>
                </c:pt>
                <c:pt idx="60">
                  <c:v>2353.71</c:v>
                </c:pt>
                <c:pt idx="61">
                  <c:v>2350.0100000000002</c:v>
                </c:pt>
                <c:pt idx="62">
                  <c:v>2339.2199999999998</c:v>
                </c:pt>
                <c:pt idx="63">
                  <c:v>2331.79</c:v>
                </c:pt>
                <c:pt idx="64">
                  <c:v>2323.38</c:v>
                </c:pt>
                <c:pt idx="65">
                  <c:v>2306.19</c:v>
                </c:pt>
                <c:pt idx="66">
                  <c:v>2294.52</c:v>
                </c:pt>
                <c:pt idx="67">
                  <c:v>2292.5500000000002</c:v>
                </c:pt>
                <c:pt idx="68">
                  <c:v>2279.85</c:v>
                </c:pt>
                <c:pt idx="69">
                  <c:v>2278.91</c:v>
                </c:pt>
                <c:pt idx="70">
                  <c:v>2273.66</c:v>
                </c:pt>
                <c:pt idx="71">
                  <c:v>2256.2399999999998</c:v>
                </c:pt>
                <c:pt idx="72">
                  <c:v>2262.36</c:v>
                </c:pt>
                <c:pt idx="73">
                  <c:v>2334.29</c:v>
                </c:pt>
                <c:pt idx="74">
                  <c:v>2417.9899999999998</c:v>
                </c:pt>
                <c:pt idx="75">
                  <c:v>2542.2399999999998</c:v>
                </c:pt>
                <c:pt idx="76">
                  <c:v>2511.7399999999998</c:v>
                </c:pt>
                <c:pt idx="77">
                  <c:v>2389.65</c:v>
                </c:pt>
                <c:pt idx="78">
                  <c:v>2398.88</c:v>
                </c:pt>
                <c:pt idx="79">
                  <c:v>2364.29</c:v>
                </c:pt>
                <c:pt idx="80">
                  <c:v>2290.46</c:v>
                </c:pt>
                <c:pt idx="81">
                  <c:v>2261.33526315789</c:v>
                </c:pt>
                <c:pt idx="82">
                  <c:v>2237.06</c:v>
                </c:pt>
                <c:pt idx="83">
                  <c:v>2227.63</c:v>
                </c:pt>
                <c:pt idx="84">
                  <c:v>2201.39</c:v>
                </c:pt>
                <c:pt idx="85">
                  <c:v>2144.6</c:v>
                </c:pt>
                <c:pt idx="86">
                  <c:v>2007.91</c:v>
                </c:pt>
                <c:pt idx="87">
                  <c:v>1923.76</c:v>
                </c:pt>
                <c:pt idx="88">
                  <c:v>1950.87</c:v>
                </c:pt>
                <c:pt idx="89">
                  <c:v>2058.2800000000002</c:v>
                </c:pt>
                <c:pt idx="90">
                  <c:v>2117.0500000000002</c:v>
                </c:pt>
                <c:pt idx="91">
                  <c:v>2003.26</c:v>
                </c:pt>
                <c:pt idx="92">
                  <c:v>2047.72</c:v>
                </c:pt>
                <c:pt idx="93">
                  <c:v>2014.2014999999999</c:v>
                </c:pt>
                <c:pt idx="94">
                  <c:v>1980.59</c:v>
                </c:pt>
                <c:pt idx="95">
                  <c:v>1903.27</c:v>
                </c:pt>
                <c:pt idx="96">
                  <c:v>1846.9</c:v>
                </c:pt>
                <c:pt idx="97">
                  <c:v>1796.13</c:v>
                </c:pt>
                <c:pt idx="98">
                  <c:v>1778.01</c:v>
                </c:pt>
                <c:pt idx="99">
                  <c:v>1712.28</c:v>
                </c:pt>
                <c:pt idx="100">
                  <c:v>1783.09</c:v>
                </c:pt>
                <c:pt idx="101">
                  <c:v>1844.29</c:v>
                </c:pt>
                <c:pt idx="102">
                  <c:v>2066.04</c:v>
                </c:pt>
                <c:pt idx="103">
                  <c:v>2289.17</c:v>
                </c:pt>
                <c:pt idx="104">
                  <c:v>2329.16</c:v>
                </c:pt>
                <c:pt idx="105">
                  <c:v>2252.7199999999998</c:v>
                </c:pt>
                <c:pt idx="106">
                  <c:v>2252.98</c:v>
                </c:pt>
                <c:pt idx="107">
                  <c:v>2513.7399999999998</c:v>
                </c:pt>
                <c:pt idx="108">
                  <c:v>2477.21</c:v>
                </c:pt>
                <c:pt idx="109">
                  <c:v>2379.36</c:v>
                </c:pt>
                <c:pt idx="110">
                  <c:v>2229.9499999999998</c:v>
                </c:pt>
                <c:pt idx="111">
                  <c:v>2090.04</c:v>
                </c:pt>
                <c:pt idx="112">
                  <c:v>2052.6799999999998</c:v>
                </c:pt>
                <c:pt idx="113">
                  <c:v>2018.97</c:v>
                </c:pt>
                <c:pt idx="114">
                  <c:v>1980.77</c:v>
                </c:pt>
                <c:pt idx="115">
                  <c:v>1904.86</c:v>
                </c:pt>
                <c:pt idx="116">
                  <c:v>1973.57</c:v>
                </c:pt>
                <c:pt idx="117">
                  <c:v>2017.05</c:v>
                </c:pt>
                <c:pt idx="118">
                  <c:v>1978.19</c:v>
                </c:pt>
                <c:pt idx="119">
                  <c:v>1952.89</c:v>
                </c:pt>
                <c:pt idx="120">
                  <c:v>1909.1</c:v>
                </c:pt>
                <c:pt idx="121">
                  <c:v>1940.36</c:v>
                </c:pt>
                <c:pt idx="122">
                  <c:v>1984.36</c:v>
                </c:pt>
                <c:pt idx="123">
                  <c:v>1925.9</c:v>
                </c:pt>
                <c:pt idx="124">
                  <c:v>1874.52</c:v>
                </c:pt>
                <c:pt idx="125">
                  <c:v>1819.06</c:v>
                </c:pt>
                <c:pt idx="126">
                  <c:v>1805.6</c:v>
                </c:pt>
                <c:pt idx="127">
                  <c:v>1808.46</c:v>
                </c:pt>
                <c:pt idx="128">
                  <c:v>1863.67</c:v>
                </c:pt>
                <c:pt idx="129">
                  <c:v>1925.86</c:v>
                </c:pt>
                <c:pt idx="130">
                  <c:v>1866.64</c:v>
                </c:pt>
                <c:pt idx="131">
                  <c:v>1882.61</c:v>
                </c:pt>
                <c:pt idx="132">
                  <c:v>1884.38</c:v>
                </c:pt>
                <c:pt idx="133">
                  <c:v>1812.77</c:v>
                </c:pt>
                <c:pt idx="134">
                  <c:v>1801.65</c:v>
                </c:pt>
                <c:pt idx="135">
                  <c:v>1782.54</c:v>
                </c:pt>
                <c:pt idx="136">
                  <c:v>1761.75</c:v>
                </c:pt>
                <c:pt idx="137">
                  <c:v>1785.04</c:v>
                </c:pt>
                <c:pt idx="138">
                  <c:v>1836.15</c:v>
                </c:pt>
                <c:pt idx="139">
                  <c:v>1910.38</c:v>
                </c:pt>
                <c:pt idx="140">
                  <c:v>1918.21</c:v>
                </c:pt>
                <c:pt idx="141">
                  <c:v>1934.08</c:v>
                </c:pt>
                <c:pt idx="142">
                  <c:v>1852.12</c:v>
                </c:pt>
                <c:pt idx="143">
                  <c:v>1783.56</c:v>
                </c:pt>
                <c:pt idx="144">
                  <c:v>1766.34</c:v>
                </c:pt>
                <c:pt idx="145">
                  <c:v>1775.06</c:v>
                </c:pt>
                <c:pt idx="146">
                  <c:v>1793.28</c:v>
                </c:pt>
                <c:pt idx="147">
                  <c:v>1792.63</c:v>
                </c:pt>
                <c:pt idx="148">
                  <c:v>1784.43</c:v>
                </c:pt>
                <c:pt idx="149">
                  <c:v>1806.34</c:v>
                </c:pt>
                <c:pt idx="150">
                  <c:v>1803.18</c:v>
                </c:pt>
                <c:pt idx="151">
                  <c:v>1804.97</c:v>
                </c:pt>
                <c:pt idx="152">
                  <c:v>1820.29</c:v>
                </c:pt>
                <c:pt idx="153">
                  <c:v>1793.94</c:v>
                </c:pt>
                <c:pt idx="154">
                  <c:v>1770.01</c:v>
                </c:pt>
                <c:pt idx="155">
                  <c:v>1791.48</c:v>
                </c:pt>
                <c:pt idx="156">
                  <c:v>1809.89</c:v>
                </c:pt>
                <c:pt idx="157">
                  <c:v>1829.96</c:v>
                </c:pt>
                <c:pt idx="158">
                  <c:v>1850.12</c:v>
                </c:pt>
                <c:pt idx="159">
                  <c:v>1909.5</c:v>
                </c:pt>
                <c:pt idx="160">
                  <c:v>1900.59</c:v>
                </c:pt>
                <c:pt idx="161">
                  <c:v>1903.66</c:v>
                </c:pt>
                <c:pt idx="162">
                  <c:v>1919.4</c:v>
                </c:pt>
                <c:pt idx="163">
                  <c:v>1885.91</c:v>
                </c:pt>
                <c:pt idx="164">
                  <c:v>1922.14</c:v>
                </c:pt>
                <c:pt idx="165">
                  <c:v>1934.08</c:v>
                </c:pt>
                <c:pt idx="166">
                  <c:v>1960.41</c:v>
                </c:pt>
                <c:pt idx="167">
                  <c:v>2040.51</c:v>
                </c:pt>
                <c:pt idx="168">
                  <c:v>2022.19</c:v>
                </c:pt>
                <c:pt idx="169">
                  <c:v>1939.27</c:v>
                </c:pt>
                <c:pt idx="170">
                  <c:v>1915.46</c:v>
                </c:pt>
                <c:pt idx="171">
                  <c:v>1888.1</c:v>
                </c:pt>
                <c:pt idx="172">
                  <c:v>1858.4</c:v>
                </c:pt>
                <c:pt idx="173">
                  <c:v>1899.07</c:v>
                </c:pt>
                <c:pt idx="174">
                  <c:v>1971.34</c:v>
                </c:pt>
                <c:pt idx="175">
                  <c:v>2047.03</c:v>
                </c:pt>
                <c:pt idx="176">
                  <c:v>2127.25</c:v>
                </c:pt>
                <c:pt idx="177">
                  <c:v>2344.23</c:v>
                </c:pt>
                <c:pt idx="178">
                  <c:v>2397.69</c:v>
                </c:pt>
                <c:pt idx="179">
                  <c:v>2420.38</c:v>
                </c:pt>
                <c:pt idx="180">
                  <c:v>2586.58</c:v>
                </c:pt>
                <c:pt idx="181">
                  <c:v>2495.36</c:v>
                </c:pt>
                <c:pt idx="182">
                  <c:v>2439.09</c:v>
                </c:pt>
                <c:pt idx="183">
                  <c:v>2554.94</c:v>
                </c:pt>
                <c:pt idx="184">
                  <c:v>2731.9</c:v>
                </c:pt>
                <c:pt idx="185">
                  <c:v>3023.29</c:v>
                </c:pt>
                <c:pt idx="186">
                  <c:v>3073.12</c:v>
                </c:pt>
                <c:pt idx="187">
                  <c:v>2937.85</c:v>
                </c:pt>
                <c:pt idx="188">
                  <c:v>2996.67</c:v>
                </c:pt>
                <c:pt idx="189">
                  <c:v>3244.51</c:v>
                </c:pt>
                <c:pt idx="190">
                  <c:v>3284.03</c:v>
                </c:pt>
                <c:pt idx="191">
                  <c:v>3357.5</c:v>
                </c:pt>
                <c:pt idx="192">
                  <c:v>3145.26</c:v>
                </c:pt>
                <c:pt idx="193">
                  <c:v>2998.71</c:v>
                </c:pt>
                <c:pt idx="194">
                  <c:v>2988.38</c:v>
                </c:pt>
                <c:pt idx="195">
                  <c:v>2991.68</c:v>
                </c:pt>
                <c:pt idx="196">
                  <c:v>2963.99</c:v>
                </c:pt>
                <c:pt idx="197">
                  <c:v>2963.82</c:v>
                </c:pt>
                <c:pt idx="198">
                  <c:v>2921.15</c:v>
                </c:pt>
                <c:pt idx="199">
                  <c:v>2932.61</c:v>
                </c:pt>
                <c:pt idx="200">
                  <c:v>3106.4</c:v>
                </c:pt>
                <c:pt idx="201">
                  <c:v>3009.53</c:v>
                </c:pt>
                <c:pt idx="202">
                  <c:v>2944.65</c:v>
                </c:pt>
                <c:pt idx="203">
                  <c:v>2881.68</c:v>
                </c:pt>
                <c:pt idx="204">
                  <c:v>2943.49</c:v>
                </c:pt>
                <c:pt idx="205">
                  <c:v>2873.55</c:v>
                </c:pt>
                <c:pt idx="206">
                  <c:v>2924</c:v>
                </c:pt>
                <c:pt idx="207">
                  <c:v>2958.36</c:v>
                </c:pt>
                <c:pt idx="208">
                  <c:v>3038.76</c:v>
                </c:pt>
                <c:pt idx="209">
                  <c:v>2972.62</c:v>
                </c:pt>
                <c:pt idx="210">
                  <c:v>2918.49</c:v>
                </c:pt>
                <c:pt idx="211">
                  <c:v>2955.06</c:v>
                </c:pt>
                <c:pt idx="212">
                  <c:v>3013.17</c:v>
                </c:pt>
                <c:pt idx="213">
                  <c:v>2991.42</c:v>
                </c:pt>
                <c:pt idx="214">
                  <c:v>2867.68</c:v>
                </c:pt>
                <c:pt idx="215">
                  <c:v>2860</c:v>
                </c:pt>
                <c:pt idx="216">
                  <c:v>2852.46</c:v>
                </c:pt>
                <c:pt idx="217">
                  <c:v>2765.96</c:v>
                </c:pt>
                <c:pt idx="218">
                  <c:v>2862.95</c:v>
                </c:pt>
                <c:pt idx="219">
                  <c:v>2893.22</c:v>
                </c:pt>
                <c:pt idx="220">
                  <c:v>2885.55</c:v>
                </c:pt>
                <c:pt idx="221">
                  <c:v>2959.57</c:v>
                </c:pt>
                <c:pt idx="222">
                  <c:v>3037.8</c:v>
                </c:pt>
                <c:pt idx="223">
                  <c:v>3080.48</c:v>
                </c:pt>
                <c:pt idx="224">
                  <c:v>3198.13</c:v>
                </c:pt>
                <c:pt idx="225">
                  <c:v>3212.48</c:v>
                </c:pt>
                <c:pt idx="226">
                  <c:v>3161.91</c:v>
                </c:pt>
                <c:pt idx="227">
                  <c:v>3115.15</c:v>
                </c:pt>
                <c:pt idx="228">
                  <c:v>3125.34</c:v>
                </c:pt>
                <c:pt idx="229">
                  <c:v>3155.22</c:v>
                </c:pt>
                <c:pt idx="230">
                  <c:v>3310.49</c:v>
                </c:pt>
                <c:pt idx="231">
                  <c:v>3256.02</c:v>
                </c:pt>
                <c:pt idx="232">
                  <c:v>3208.11</c:v>
                </c:pt>
                <c:pt idx="233">
                  <c:v>3412.65</c:v>
                </c:pt>
                <c:pt idx="234">
                  <c:v>3399.62</c:v>
                </c:pt>
                <c:pt idx="235">
                  <c:v>3437.73</c:v>
                </c:pt>
                <c:pt idx="236">
                  <c:v>3411.42</c:v>
                </c:pt>
                <c:pt idx="237">
                  <c:v>3383</c:v>
                </c:pt>
                <c:pt idx="238">
                  <c:v>3317.37</c:v>
                </c:pt>
                <c:pt idx="239">
                  <c:v>3408.24</c:v>
                </c:pt>
                <c:pt idx="240">
                  <c:v>3870.01</c:v>
                </c:pt>
                <c:pt idx="241">
                  <c:v>3986.56</c:v>
                </c:pt>
                <c:pt idx="242">
                  <c:v>3863.34</c:v>
                </c:pt>
                <c:pt idx="243">
                  <c:v>3693</c:v>
                </c:pt>
                <c:pt idx="244">
                  <c:v>3660.6</c:v>
                </c:pt>
                <c:pt idx="245">
                  <c:v>3788.1</c:v>
                </c:pt>
                <c:pt idx="246">
                  <c:v>3749.86</c:v>
                </c:pt>
                <c:pt idx="247">
                  <c:v>3833.06</c:v>
                </c:pt>
                <c:pt idx="248">
                  <c:v>3680.67</c:v>
                </c:pt>
                <c:pt idx="249">
                  <c:v>3468.5</c:v>
                </c:pt>
                <c:pt idx="250">
                  <c:v>3494.53</c:v>
                </c:pt>
                <c:pt idx="251">
                  <c:v>3552.43</c:v>
                </c:pt>
                <c:pt idx="252">
                  <c:v>3617</c:v>
                </c:pt>
                <c:pt idx="253">
                  <c:v>3651.85</c:v>
                </c:pt>
                <c:pt idx="254">
                  <c:v>3741.96</c:v>
                </c:pt>
                <c:pt idx="255">
                  <c:v>3693</c:v>
                </c:pt>
                <c:pt idx="256">
                  <c:v>3832.24</c:v>
                </c:pt>
                <c:pt idx="257">
                  <c:v>3887.68</c:v>
                </c:pt>
                <c:pt idx="258">
                  <c:v>3820.28</c:v>
                </c:pt>
                <c:pt idx="259">
                  <c:v>3771.68</c:v>
                </c:pt>
                <c:pt idx="260">
                  <c:v>3900.51</c:v>
                </c:pt>
                <c:pt idx="261">
                  <c:v>3967.77</c:v>
                </c:pt>
                <c:pt idx="262">
                  <c:v>4000.72</c:v>
                </c:pt>
                <c:pt idx="263">
                  <c:v>3938.36</c:v>
                </c:pt>
                <c:pt idx="264">
                  <c:v>3805.52</c:v>
                </c:pt>
                <c:pt idx="265">
                  <c:v>3796.39</c:v>
                </c:pt>
                <c:pt idx="266">
                  <c:v>4027.6</c:v>
                </c:pt>
                <c:pt idx="267">
                  <c:v>3922.5</c:v>
                </c:pt>
                <c:pt idx="268">
                  <c:v>4394.01</c:v>
                </c:pt>
                <c:pt idx="269">
                  <c:v>4326.7700000000004</c:v>
                </c:pt>
                <c:pt idx="270">
                  <c:v>4437.3100000000004</c:v>
                </c:pt>
                <c:pt idx="271">
                  <c:v>4714.96</c:v>
                </c:pt>
                <c:pt idx="272">
                  <c:v>4922.3</c:v>
                </c:pt>
                <c:pt idx="273">
                  <c:v>4787.8900000000003</c:v>
                </c:pt>
                <c:pt idx="274">
                  <c:v>4712.18</c:v>
                </c:pt>
                <c:pt idx="275">
                  <c:v>4802.75</c:v>
                </c:pt>
                <c:pt idx="276">
                  <c:v>4760.96</c:v>
                </c:pt>
                <c:pt idx="277">
                  <c:v>4526.03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72A-4D14-941A-C5A1A2FE0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8168786956394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E-4CB4-9F8C-111F83FDF64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E-4CB4-9F8C-111F83FDF647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5E-4CB4-9F8C-111F83FDF647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5E-4CB4-9F8C-111F83FDF64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5E-4CB4-9F8C-111F83FDF647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5E-4CB4-9F8C-111F83FDF6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5E-4CB4-9F8C-111F83FDF64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5E-4CB4-9F8C-111F83FDF64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5E-4CB4-9F8C-111F83FDF64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75E-4CB4-9F8C-111F83FDF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China</c:v>
                </c:pt>
                <c:pt idx="1">
                  <c:v>Rusia</c:v>
                </c:pt>
                <c:pt idx="2">
                  <c:v>India</c:v>
                </c:pt>
                <c:pt idx="3">
                  <c:v>Panamá</c:v>
                </c:pt>
                <c:pt idx="4">
                  <c:v>Bolivia</c:v>
                </c:pt>
                <c:pt idx="5">
                  <c:v>Ecuador</c:v>
                </c:pt>
                <c:pt idx="6">
                  <c:v>Paraguay</c:v>
                </c:pt>
                <c:pt idx="7">
                  <c:v>Brasil</c:v>
                </c:pt>
                <c:pt idx="8">
                  <c:v>Japón</c:v>
                </c:pt>
                <c:pt idx="9">
                  <c:v>Australia</c:v>
                </c:pt>
                <c:pt idx="10">
                  <c:v>Estados Unidos</c:v>
                </c:pt>
                <c:pt idx="11">
                  <c:v>Canada</c:v>
                </c:pt>
                <c:pt idx="12">
                  <c:v>Alemania</c:v>
                </c:pt>
                <c:pt idx="13">
                  <c:v>Uruguay</c:v>
                </c:pt>
                <c:pt idx="14">
                  <c:v>México</c:v>
                </c:pt>
                <c:pt idx="15">
                  <c:v>El Salvador</c:v>
                </c:pt>
                <c:pt idx="16">
                  <c:v>Costa Rica</c:v>
                </c:pt>
                <c:pt idx="17">
                  <c:v>Italia</c:v>
                </c:pt>
                <c:pt idx="18">
                  <c:v>Nicaragua</c:v>
                </c:pt>
                <c:pt idx="19">
                  <c:v>Guatemala</c:v>
                </c:pt>
                <c:pt idx="20">
                  <c:v>Honduras</c:v>
                </c:pt>
                <c:pt idx="21">
                  <c:v>Perú</c:v>
                </c:pt>
                <c:pt idx="22">
                  <c:v>España</c:v>
                </c:pt>
                <c:pt idx="23">
                  <c:v>Francia</c:v>
                </c:pt>
                <c:pt idx="24">
                  <c:v>Chile</c:v>
                </c:pt>
                <c:pt idx="25">
                  <c:v>Reino Unido</c:v>
                </c:pt>
                <c:pt idx="26">
                  <c:v>Colombia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2.1</c:v>
                </c:pt>
                <c:pt idx="1">
                  <c:v>2.57</c:v>
                </c:pt>
                <c:pt idx="2">
                  <c:v>4.79</c:v>
                </c:pt>
                <c:pt idx="3">
                  <c:v>4.9000000000000004</c:v>
                </c:pt>
                <c:pt idx="4">
                  <c:v>5</c:v>
                </c:pt>
                <c:pt idx="5">
                  <c:v>5.9</c:v>
                </c:pt>
                <c:pt idx="6">
                  <c:v>7.2</c:v>
                </c:pt>
                <c:pt idx="7">
                  <c:v>7.3</c:v>
                </c:pt>
                <c:pt idx="8">
                  <c:v>7.7</c:v>
                </c:pt>
                <c:pt idx="9">
                  <c:v>8</c:v>
                </c:pt>
                <c:pt idx="10">
                  <c:v>8.3000000000000007</c:v>
                </c:pt>
                <c:pt idx="11">
                  <c:v>8.9</c:v>
                </c:pt>
                <c:pt idx="12">
                  <c:v>10.7</c:v>
                </c:pt>
                <c:pt idx="13">
                  <c:v>10.7</c:v>
                </c:pt>
                <c:pt idx="14">
                  <c:v>11</c:v>
                </c:pt>
                <c:pt idx="15">
                  <c:v>11.6</c:v>
                </c:pt>
                <c:pt idx="16">
                  <c:v>12.29</c:v>
                </c:pt>
                <c:pt idx="17">
                  <c:v>13.2</c:v>
                </c:pt>
                <c:pt idx="18">
                  <c:v>13.9</c:v>
                </c:pt>
                <c:pt idx="19">
                  <c:v>14.7</c:v>
                </c:pt>
                <c:pt idx="20">
                  <c:v>15.5</c:v>
                </c:pt>
                <c:pt idx="21">
                  <c:v>16.059999999999999</c:v>
                </c:pt>
                <c:pt idx="22">
                  <c:v>16.5</c:v>
                </c:pt>
                <c:pt idx="23">
                  <c:v>16.899999999999999</c:v>
                </c:pt>
                <c:pt idx="24">
                  <c:v>17.399999999999999</c:v>
                </c:pt>
                <c:pt idx="25">
                  <c:v>19.100000000000001</c:v>
                </c:pt>
                <c:pt idx="26">
                  <c:v>21.8</c:v>
                </c:pt>
                <c:pt idx="27">
                  <c:v>106.6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5E-4CB4-9F8C-111F83FDF6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81-4B07-9B0E-34A9F18B02B1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81-4B07-9B0E-34A9F18B02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Panamá</c:v>
                </c:pt>
                <c:pt idx="1">
                  <c:v>Bolivia</c:v>
                </c:pt>
                <c:pt idx="2">
                  <c:v>Ecuador</c:v>
                </c:pt>
                <c:pt idx="3">
                  <c:v>Paraguay</c:v>
                </c:pt>
                <c:pt idx="4">
                  <c:v>Brasil</c:v>
                </c:pt>
                <c:pt idx="5">
                  <c:v>Estados Unidos</c:v>
                </c:pt>
                <c:pt idx="6">
                  <c:v>Uruguay</c:v>
                </c:pt>
                <c:pt idx="7">
                  <c:v>México</c:v>
                </c:pt>
                <c:pt idx="8">
                  <c:v>El Salvador</c:v>
                </c:pt>
                <c:pt idx="9">
                  <c:v>Costa Rica</c:v>
                </c:pt>
                <c:pt idx="10">
                  <c:v>Nicaragua</c:v>
                </c:pt>
                <c:pt idx="11">
                  <c:v>Guatemala</c:v>
                </c:pt>
                <c:pt idx="12">
                  <c:v>Honduras</c:v>
                </c:pt>
                <c:pt idx="13">
                  <c:v>Perú</c:v>
                </c:pt>
                <c:pt idx="14">
                  <c:v>Chile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4.9000000000000004</c:v>
                </c:pt>
                <c:pt idx="1">
                  <c:v>5</c:v>
                </c:pt>
                <c:pt idx="2">
                  <c:v>5.9</c:v>
                </c:pt>
                <c:pt idx="3">
                  <c:v>7.2</c:v>
                </c:pt>
                <c:pt idx="4">
                  <c:v>7.3</c:v>
                </c:pt>
                <c:pt idx="5">
                  <c:v>8.3000000000000007</c:v>
                </c:pt>
                <c:pt idx="6">
                  <c:v>10.7</c:v>
                </c:pt>
                <c:pt idx="7">
                  <c:v>11</c:v>
                </c:pt>
                <c:pt idx="8">
                  <c:v>11.6</c:v>
                </c:pt>
                <c:pt idx="9">
                  <c:v>12.29</c:v>
                </c:pt>
                <c:pt idx="10">
                  <c:v>13.9</c:v>
                </c:pt>
                <c:pt idx="11">
                  <c:v>14.7</c:v>
                </c:pt>
                <c:pt idx="12">
                  <c:v>15.5</c:v>
                </c:pt>
                <c:pt idx="13">
                  <c:v>16.059999999999999</c:v>
                </c:pt>
                <c:pt idx="14">
                  <c:v>17.399999999999999</c:v>
                </c:pt>
                <c:pt idx="15">
                  <c:v>21.8</c:v>
                </c:pt>
                <c:pt idx="16">
                  <c:v>106.6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1-4B07-9B0E-34A9F18B0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F9-42CC-B3F4-326FCD3E128D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F9-42CC-B3F4-326FCD3E128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Panamá</c:v>
                </c:pt>
                <c:pt idx="1">
                  <c:v>Bolivia</c:v>
                </c:pt>
                <c:pt idx="2">
                  <c:v>Ecuador</c:v>
                </c:pt>
                <c:pt idx="3">
                  <c:v>Brasil</c:v>
                </c:pt>
                <c:pt idx="4">
                  <c:v>Costa Rica</c:v>
                </c:pt>
                <c:pt idx="5">
                  <c:v>Estados Unidos</c:v>
                </c:pt>
                <c:pt idx="6">
                  <c:v>El Salvador</c:v>
                </c:pt>
                <c:pt idx="7">
                  <c:v>Paraguay</c:v>
                </c:pt>
                <c:pt idx="8">
                  <c:v>México</c:v>
                </c:pt>
                <c:pt idx="9">
                  <c:v>Uruguay</c:v>
                </c:pt>
                <c:pt idx="10">
                  <c:v>Perú</c:v>
                </c:pt>
                <c:pt idx="11">
                  <c:v>Guatemala</c:v>
                </c:pt>
                <c:pt idx="12">
                  <c:v>Honduras</c:v>
                </c:pt>
                <c:pt idx="13">
                  <c:v>Nicaragua</c:v>
                </c:pt>
                <c:pt idx="14">
                  <c:v>Chile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 formatCode="General">
                  <c:v>1.4</c:v>
                </c:pt>
                <c:pt idx="1">
                  <c:v>2.5</c:v>
                </c:pt>
                <c:pt idx="2">
                  <c:v>2.9</c:v>
                </c:pt>
                <c:pt idx="3">
                  <c:v>4.4000000000000004</c:v>
                </c:pt>
                <c:pt idx="4">
                  <c:v>4.42</c:v>
                </c:pt>
                <c:pt idx="5">
                  <c:v>5</c:v>
                </c:pt>
                <c:pt idx="6">
                  <c:v>6.1</c:v>
                </c:pt>
                <c:pt idx="7">
                  <c:v>6.4</c:v>
                </c:pt>
                <c:pt idx="8">
                  <c:v>6.9</c:v>
                </c:pt>
                <c:pt idx="9">
                  <c:v>7.3</c:v>
                </c:pt>
                <c:pt idx="10" formatCode="General">
                  <c:v>8.67</c:v>
                </c:pt>
                <c:pt idx="11" formatCode="General">
                  <c:v>8.6999999999999993</c:v>
                </c:pt>
                <c:pt idx="12">
                  <c:v>9.0500000000000007</c:v>
                </c:pt>
                <c:pt idx="13">
                  <c:v>10.4</c:v>
                </c:pt>
                <c:pt idx="14">
                  <c:v>11.1</c:v>
                </c:pt>
                <c:pt idx="15">
                  <c:v>13.3</c:v>
                </c:pt>
                <c:pt idx="16">
                  <c:v>104.3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9-42CC-B3F4-326FCD3E1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Alimentos y bebidas no alcohólicas</c:v>
                </c:pt>
                <c:pt idx="2">
                  <c:v>Información y comunicación</c:v>
                </c:pt>
                <c:pt idx="3">
                  <c:v>Educación</c:v>
                </c:pt>
                <c:pt idx="4">
                  <c:v>Recreación y cultura</c:v>
                </c:pt>
                <c:pt idx="5">
                  <c:v>Prendas de vestir y calzado</c:v>
                </c:pt>
                <c:pt idx="6">
                  <c:v>Bienes y servicios diversos</c:v>
                </c:pt>
                <c:pt idx="7">
                  <c:v>Salud</c:v>
                </c:pt>
                <c:pt idx="8">
                  <c:v>Restaurantes y hoteles</c:v>
                </c:pt>
                <c:pt idx="9">
                  <c:v>Muebles, artículos para el hogar y para la conservación ordinaria del hogar</c:v>
                </c:pt>
                <c:pt idx="10">
                  <c:v>Alojamiento, agua, electricidad, gas y otros combustibles</c:v>
                </c:pt>
                <c:pt idx="11">
                  <c:v>Transporte</c:v>
                </c:pt>
                <c:pt idx="12">
                  <c:v>Bebidas alcohólicas y tabaco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0.78</c:v>
                </c:pt>
                <c:pt idx="1">
                  <c:v>-7.0000000000000007E-2</c:v>
                </c:pt>
                <c:pt idx="2">
                  <c:v>0.03</c:v>
                </c:pt>
                <c:pt idx="3">
                  <c:v>0.11</c:v>
                </c:pt>
                <c:pt idx="4">
                  <c:v>0.44</c:v>
                </c:pt>
                <c:pt idx="5">
                  <c:v>0.56000000000000005</c:v>
                </c:pt>
                <c:pt idx="6">
                  <c:v>0.9</c:v>
                </c:pt>
                <c:pt idx="7">
                  <c:v>1.04</c:v>
                </c:pt>
                <c:pt idx="8">
                  <c:v>1.04</c:v>
                </c:pt>
                <c:pt idx="9">
                  <c:v>1.05</c:v>
                </c:pt>
                <c:pt idx="10">
                  <c:v>1.1499999999999999</c:v>
                </c:pt>
                <c:pt idx="11">
                  <c:v>1.28</c:v>
                </c:pt>
                <c:pt idx="12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-1.1585073294216954</c:v>
                </c:pt>
                <c:pt idx="1">
                  <c:v>-3.3227763668142529</c:v>
                </c:pt>
                <c:pt idx="2">
                  <c:v>-2.252659541296083</c:v>
                </c:pt>
                <c:pt idx="3">
                  <c:v>-1.1619525560591768</c:v>
                </c:pt>
                <c:pt idx="4">
                  <c:v>1.9469448900534303</c:v>
                </c:pt>
                <c:pt idx="5">
                  <c:v>4.9726154081998715</c:v>
                </c:pt>
                <c:pt idx="6">
                  <c:v>6.434857496910567</c:v>
                </c:pt>
                <c:pt idx="7">
                  <c:v>7.0567733628971325</c:v>
                </c:pt>
                <c:pt idx="8">
                  <c:v>7.5144010977424642</c:v>
                </c:pt>
                <c:pt idx="9">
                  <c:v>10.740302145059587</c:v>
                </c:pt>
                <c:pt idx="10">
                  <c:v>17.251761415564744</c:v>
                </c:pt>
                <c:pt idx="11">
                  <c:v>25.270843256920287</c:v>
                </c:pt>
                <c:pt idx="12">
                  <c:v>31.925204052806748</c:v>
                </c:pt>
                <c:pt idx="13">
                  <c:v>40.588195219559822</c:v>
                </c:pt>
                <c:pt idx="14">
                  <c:v>34.337570765283999</c:v>
                </c:pt>
                <c:pt idx="15">
                  <c:v>32.457396293936966</c:v>
                </c:pt>
                <c:pt idx="16">
                  <c:v>33.406532818705983</c:v>
                </c:pt>
                <c:pt idx="17">
                  <c:v>31.810241717685813</c:v>
                </c:pt>
                <c:pt idx="18">
                  <c:v>31.415589333941682</c:v>
                </c:pt>
                <c:pt idx="19">
                  <c:v>28.156054055635508</c:v>
                </c:pt>
                <c:pt idx="20">
                  <c:v>23.107729079580011</c:v>
                </c:pt>
                <c:pt idx="21">
                  <c:v>19.439346316255012</c:v>
                </c:pt>
                <c:pt idx="22">
                  <c:v>21.159684560088834</c:v>
                </c:pt>
                <c:pt idx="23">
                  <c:v>33.954615785983123</c:v>
                </c:pt>
                <c:pt idx="24">
                  <c:v>29.793903304387698</c:v>
                </c:pt>
                <c:pt idx="25">
                  <c:v>23.357768279251715</c:v>
                </c:pt>
                <c:pt idx="26">
                  <c:v>23.492285174581951</c:v>
                </c:pt>
                <c:pt idx="27">
                  <c:v>12.850778252207661</c:v>
                </c:pt>
                <c:pt idx="28">
                  <c:v>7.5191898328788653</c:v>
                </c:pt>
                <c:pt idx="29">
                  <c:v>5.3042825207434134</c:v>
                </c:pt>
                <c:pt idx="30">
                  <c:v>1.6168993886396237</c:v>
                </c:pt>
                <c:pt idx="31">
                  <c:v>-0.426653517806173</c:v>
                </c:pt>
                <c:pt idx="32">
                  <c:v>-1.4185872668742832</c:v>
                </c:pt>
                <c:pt idx="33">
                  <c:v>-3.9721128855739494</c:v>
                </c:pt>
                <c:pt idx="34">
                  <c:v>-8.0946979202401366</c:v>
                </c:pt>
                <c:pt idx="35">
                  <c:v>-20.826609577349103</c:v>
                </c:pt>
                <c:pt idx="36">
                  <c:v>-19.70151796617877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-0.86876538095927458</c:v>
                </c:pt>
                <c:pt idx="1">
                  <c:v>-5.0921479188138221</c:v>
                </c:pt>
                <c:pt idx="2">
                  <c:v>-6.3361042414205286</c:v>
                </c:pt>
                <c:pt idx="3">
                  <c:v>-9.9715672594711435</c:v>
                </c:pt>
                <c:pt idx="4">
                  <c:v>-9.8473578595725542</c:v>
                </c:pt>
                <c:pt idx="5">
                  <c:v>-9.4466369018393266</c:v>
                </c:pt>
                <c:pt idx="6">
                  <c:v>-9.618619325581264</c:v>
                </c:pt>
                <c:pt idx="7">
                  <c:v>-12.399001106841283</c:v>
                </c:pt>
                <c:pt idx="8">
                  <c:v>-11.067135296685379</c:v>
                </c:pt>
                <c:pt idx="9">
                  <c:v>-7.3829302510241632</c:v>
                </c:pt>
                <c:pt idx="10">
                  <c:v>-2.6824950688934166</c:v>
                </c:pt>
                <c:pt idx="11">
                  <c:v>1.3454182464106594</c:v>
                </c:pt>
                <c:pt idx="12">
                  <c:v>7.6763110796860019</c:v>
                </c:pt>
                <c:pt idx="13">
                  <c:v>12.543499356895737</c:v>
                </c:pt>
                <c:pt idx="14">
                  <c:v>16.737779014726215</c:v>
                </c:pt>
                <c:pt idx="15">
                  <c:v>23.730832835214485</c:v>
                </c:pt>
                <c:pt idx="16">
                  <c:v>23.025148860093125</c:v>
                </c:pt>
                <c:pt idx="17">
                  <c:v>23.184590015125409</c:v>
                </c:pt>
                <c:pt idx="18">
                  <c:v>21.992868043256266</c:v>
                </c:pt>
                <c:pt idx="19">
                  <c:v>20.565699351697347</c:v>
                </c:pt>
                <c:pt idx="20">
                  <c:v>17.064391867717887</c:v>
                </c:pt>
                <c:pt idx="21">
                  <c:v>16.867898027183472</c:v>
                </c:pt>
                <c:pt idx="22">
                  <c:v>16.472891552446555</c:v>
                </c:pt>
                <c:pt idx="23">
                  <c:v>18.418927437023243</c:v>
                </c:pt>
                <c:pt idx="24">
                  <c:v>16.825497947090071</c:v>
                </c:pt>
                <c:pt idx="25">
                  <c:v>14.423766747349148</c:v>
                </c:pt>
                <c:pt idx="26">
                  <c:v>13.765319108317044</c:v>
                </c:pt>
                <c:pt idx="27">
                  <c:v>8.710770761168888</c:v>
                </c:pt>
                <c:pt idx="28">
                  <c:v>6.753879810397919</c:v>
                </c:pt>
                <c:pt idx="29">
                  <c:v>6.7393458292717838</c:v>
                </c:pt>
                <c:pt idx="30">
                  <c:v>4.3374402748030718</c:v>
                </c:pt>
                <c:pt idx="31">
                  <c:v>1.8812404792645196</c:v>
                </c:pt>
                <c:pt idx="32">
                  <c:v>1.2376245555336425</c:v>
                </c:pt>
                <c:pt idx="33">
                  <c:v>-0.89230796074814123</c:v>
                </c:pt>
                <c:pt idx="34">
                  <c:v>-0.52003417596186807</c:v>
                </c:pt>
                <c:pt idx="35">
                  <c:v>-5.2745514714899571</c:v>
                </c:pt>
                <c:pt idx="36">
                  <c:v>-6.0878687486103615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-9.7753026621213337</c:v>
                </c:pt>
                <c:pt idx="1">
                  <c:v>-11.41480653566272</c:v>
                </c:pt>
                <c:pt idx="2">
                  <c:v>-4.4304061321152801</c:v>
                </c:pt>
                <c:pt idx="3">
                  <c:v>0.7155377774101197</c:v>
                </c:pt>
                <c:pt idx="4">
                  <c:v>1.7954132648412298</c:v>
                </c:pt>
                <c:pt idx="5">
                  <c:v>2.6898466382507422</c:v>
                </c:pt>
                <c:pt idx="6">
                  <c:v>3.6299378300797827</c:v>
                </c:pt>
                <c:pt idx="7">
                  <c:v>2.8582742689906837</c:v>
                </c:pt>
                <c:pt idx="8">
                  <c:v>5.4496538302884971</c:v>
                </c:pt>
                <c:pt idx="9">
                  <c:v>7.1278765183913322</c:v>
                </c:pt>
                <c:pt idx="10">
                  <c:v>9.9392280311449781</c:v>
                </c:pt>
                <c:pt idx="11">
                  <c:v>15.695945706590607</c:v>
                </c:pt>
                <c:pt idx="12">
                  <c:v>24.386933686950925</c:v>
                </c:pt>
                <c:pt idx="13">
                  <c:v>28.282488536926735</c:v>
                </c:pt>
                <c:pt idx="14">
                  <c:v>21.946892147077548</c:v>
                </c:pt>
                <c:pt idx="15">
                  <c:v>14.679833840501047</c:v>
                </c:pt>
                <c:pt idx="16">
                  <c:v>13.771619782637032</c:v>
                </c:pt>
                <c:pt idx="17">
                  <c:v>15.454577554763802</c:v>
                </c:pt>
                <c:pt idx="18">
                  <c:v>16.251709931709172</c:v>
                </c:pt>
                <c:pt idx="19">
                  <c:v>19.551560200077262</c:v>
                </c:pt>
                <c:pt idx="20">
                  <c:v>18.113411063227858</c:v>
                </c:pt>
                <c:pt idx="21">
                  <c:v>19.223836427434676</c:v>
                </c:pt>
                <c:pt idx="22">
                  <c:v>25.165207262371084</c:v>
                </c:pt>
                <c:pt idx="23">
                  <c:v>24.154123346921111</c:v>
                </c:pt>
                <c:pt idx="24">
                  <c:v>23.159572866869667</c:v>
                </c:pt>
                <c:pt idx="25">
                  <c:v>19.026156405936462</c:v>
                </c:pt>
                <c:pt idx="26">
                  <c:v>25.241742894502167</c:v>
                </c:pt>
                <c:pt idx="27">
                  <c:v>25.474130843509201</c:v>
                </c:pt>
                <c:pt idx="28">
                  <c:v>23.407340450964355</c:v>
                </c:pt>
                <c:pt idx="29">
                  <c:v>20.792524931815421</c:v>
                </c:pt>
                <c:pt idx="30">
                  <c:v>14.649388586881031</c:v>
                </c:pt>
                <c:pt idx="31">
                  <c:v>9.0482909270460681</c:v>
                </c:pt>
                <c:pt idx="32">
                  <c:v>7.139148236599155</c:v>
                </c:pt>
                <c:pt idx="33">
                  <c:v>1.4330061534332685</c:v>
                </c:pt>
                <c:pt idx="34">
                  <c:v>-8.6052753259166224</c:v>
                </c:pt>
                <c:pt idx="35">
                  <c:v>-13.059034320486873</c:v>
                </c:pt>
                <c:pt idx="36">
                  <c:v>-15.070609255867637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5.2977974768749618</c:v>
                </c:pt>
                <c:pt idx="1">
                  <c:v>3.7857496549893455</c:v>
                </c:pt>
                <c:pt idx="2">
                  <c:v>-1.8963587123486292</c:v>
                </c:pt>
                <c:pt idx="3">
                  <c:v>-0.28477573813381696</c:v>
                </c:pt>
                <c:pt idx="4">
                  <c:v>7.1168236820803941</c:v>
                </c:pt>
                <c:pt idx="5">
                  <c:v>13.600167569546784</c:v>
                </c:pt>
                <c:pt idx="6">
                  <c:v>16.785639987395967</c:v>
                </c:pt>
                <c:pt idx="7">
                  <c:v>20.168027078022988</c:v>
                </c:pt>
                <c:pt idx="8">
                  <c:v>19.496988978507844</c:v>
                </c:pt>
                <c:pt idx="9">
                  <c:v>24.15584030111944</c:v>
                </c:pt>
                <c:pt idx="10">
                  <c:v>26.68382317621338</c:v>
                </c:pt>
                <c:pt idx="11">
                  <c:v>26.406312893102665</c:v>
                </c:pt>
                <c:pt idx="12">
                  <c:v>26.647441210413689</c:v>
                </c:pt>
                <c:pt idx="13">
                  <c:v>36.397424135169445</c:v>
                </c:pt>
                <c:pt idx="14">
                  <c:v>33.917516018682363</c:v>
                </c:pt>
                <c:pt idx="15">
                  <c:v>29.795862845305123</c:v>
                </c:pt>
                <c:pt idx="16">
                  <c:v>31.416360284228716</c:v>
                </c:pt>
                <c:pt idx="17">
                  <c:v>27.327088111840396</c:v>
                </c:pt>
                <c:pt idx="18">
                  <c:v>22.352400460373218</c:v>
                </c:pt>
                <c:pt idx="19">
                  <c:v>23.163028395557305</c:v>
                </c:pt>
                <c:pt idx="20">
                  <c:v>20.714103279301654</c:v>
                </c:pt>
                <c:pt idx="21">
                  <c:v>12.509634998380562</c:v>
                </c:pt>
                <c:pt idx="22">
                  <c:v>15.165691522678415</c:v>
                </c:pt>
                <c:pt idx="23">
                  <c:v>37.304104086523608</c:v>
                </c:pt>
                <c:pt idx="24">
                  <c:v>34.448535780557023</c:v>
                </c:pt>
                <c:pt idx="25">
                  <c:v>29.788134564502855</c:v>
                </c:pt>
                <c:pt idx="26">
                  <c:v>27.642274586615784</c:v>
                </c:pt>
                <c:pt idx="27">
                  <c:v>16.632374638078346</c:v>
                </c:pt>
                <c:pt idx="28">
                  <c:v>11.647734419044184</c:v>
                </c:pt>
                <c:pt idx="29">
                  <c:v>11.350841525675534</c:v>
                </c:pt>
                <c:pt idx="30">
                  <c:v>11.038789001647558</c:v>
                </c:pt>
                <c:pt idx="31">
                  <c:v>6.1252704875083026</c:v>
                </c:pt>
                <c:pt idx="32">
                  <c:v>4.8108662130226634</c:v>
                </c:pt>
                <c:pt idx="33">
                  <c:v>4.8664340150964733</c:v>
                </c:pt>
                <c:pt idx="34">
                  <c:v>0.98951029408291902</c:v>
                </c:pt>
                <c:pt idx="35">
                  <c:v>-18.560350669360062</c:v>
                </c:pt>
                <c:pt idx="36">
                  <c:v>-19.763893056962416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0411801512936709"/>
          <c:y val="2.9742353931669869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2.6108047442388767</c:v>
                </c:pt>
                <c:pt idx="1">
                  <c:v>-0.93324454938944257</c:v>
                </c:pt>
                <c:pt idx="2">
                  <c:v>11.814554095745237</c:v>
                </c:pt>
                <c:pt idx="3">
                  <c:v>19.349488836737578</c:v>
                </c:pt>
                <c:pt idx="4">
                  <c:v>19.509067760560825</c:v>
                </c:pt>
                <c:pt idx="5">
                  <c:v>24.685250236282968</c:v>
                </c:pt>
                <c:pt idx="6">
                  <c:v>26.561930173318444</c:v>
                </c:pt>
                <c:pt idx="7">
                  <c:v>30.848604694024914</c:v>
                </c:pt>
                <c:pt idx="8">
                  <c:v>29.262148609556561</c:v>
                </c:pt>
                <c:pt idx="9">
                  <c:v>27.72124672301841</c:v>
                </c:pt>
                <c:pt idx="10">
                  <c:v>51.160866688279299</c:v>
                </c:pt>
                <c:pt idx="11">
                  <c:v>86.482077551721716</c:v>
                </c:pt>
                <c:pt idx="12">
                  <c:v>99.798226270637286</c:v>
                </c:pt>
                <c:pt idx="13">
                  <c:v>124.86623214551801</c:v>
                </c:pt>
                <c:pt idx="14">
                  <c:v>82.050427695542112</c:v>
                </c:pt>
                <c:pt idx="15">
                  <c:v>66.839952282032698</c:v>
                </c:pt>
                <c:pt idx="16">
                  <c:v>68.043793640014258</c:v>
                </c:pt>
                <c:pt idx="17">
                  <c:v>61.163247371101733</c:v>
                </c:pt>
                <c:pt idx="18">
                  <c:v>73.637426485055641</c:v>
                </c:pt>
                <c:pt idx="19">
                  <c:v>51.394549108069583</c:v>
                </c:pt>
                <c:pt idx="20">
                  <c:v>36.05665049190344</c:v>
                </c:pt>
                <c:pt idx="21">
                  <c:v>33.884471627542439</c:v>
                </c:pt>
                <c:pt idx="22">
                  <c:v>36.792540892000233</c:v>
                </c:pt>
                <c:pt idx="23">
                  <c:v>58.084176308847645</c:v>
                </c:pt>
                <c:pt idx="24">
                  <c:v>46.451561209979161</c:v>
                </c:pt>
                <c:pt idx="25">
                  <c:v>31.087747633099639</c:v>
                </c:pt>
                <c:pt idx="26">
                  <c:v>34.319173967064671</c:v>
                </c:pt>
                <c:pt idx="27">
                  <c:v>8.5693119829755204</c:v>
                </c:pt>
                <c:pt idx="28">
                  <c:v>-1.5306401891479311</c:v>
                </c:pt>
                <c:pt idx="29">
                  <c:v>-9.4904177550739917</c:v>
                </c:pt>
                <c:pt idx="30">
                  <c:v>-18.152433037453108</c:v>
                </c:pt>
                <c:pt idx="31">
                  <c:v>-16.172974584110449</c:v>
                </c:pt>
                <c:pt idx="32">
                  <c:v>-18.993898910777645</c:v>
                </c:pt>
                <c:pt idx="33">
                  <c:v>-24.481897446577733</c:v>
                </c:pt>
                <c:pt idx="34">
                  <c:v>-32.643906157851177</c:v>
                </c:pt>
                <c:pt idx="35">
                  <c:v>-47.668668125559599</c:v>
                </c:pt>
                <c:pt idx="36">
                  <c:v>-45.257830962806736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29203911507774027"/>
          <c:y val="2.9742353931669869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-20.284277686229785</c:v>
                </c:pt>
                <c:pt idx="1">
                  <c:v>-11.585468675537953</c:v>
                </c:pt>
                <c:pt idx="2">
                  <c:v>-6.2587087784486357</c:v>
                </c:pt>
                <c:pt idx="3">
                  <c:v>-4.3021680216802025</c:v>
                </c:pt>
                <c:pt idx="4">
                  <c:v>6.3817150167200083</c:v>
                </c:pt>
                <c:pt idx="5">
                  <c:v>7.412671513693752</c:v>
                </c:pt>
                <c:pt idx="6">
                  <c:v>8.9220114233953325</c:v>
                </c:pt>
                <c:pt idx="7">
                  <c:v>10.528989282524591</c:v>
                </c:pt>
                <c:pt idx="8">
                  <c:v>4.9918658248441261</c:v>
                </c:pt>
                <c:pt idx="9">
                  <c:v>7.5610539845758495</c:v>
                </c:pt>
                <c:pt idx="10">
                  <c:v>9.5418555863842585</c:v>
                </c:pt>
                <c:pt idx="11">
                  <c:v>30.094554346461564</c:v>
                </c:pt>
                <c:pt idx="12">
                  <c:v>58.258314287046943</c:v>
                </c:pt>
                <c:pt idx="13">
                  <c:v>57.415853324819864</c:v>
                </c:pt>
                <c:pt idx="14">
                  <c:v>43.756404625969793</c:v>
                </c:pt>
                <c:pt idx="15">
                  <c:v>44.124698310539031</c:v>
                </c:pt>
                <c:pt idx="16">
                  <c:v>48.645184309113318</c:v>
                </c:pt>
                <c:pt idx="17">
                  <c:v>53.480584253651614</c:v>
                </c:pt>
                <c:pt idx="18">
                  <c:v>40.555729497749809</c:v>
                </c:pt>
                <c:pt idx="19">
                  <c:v>37.310103902531523</c:v>
                </c:pt>
                <c:pt idx="20">
                  <c:v>33.614177803602558</c:v>
                </c:pt>
                <c:pt idx="21">
                  <c:v>19.656354161776449</c:v>
                </c:pt>
                <c:pt idx="22">
                  <c:v>10.33854327546797</c:v>
                </c:pt>
                <c:pt idx="23">
                  <c:v>22.574960841351512</c:v>
                </c:pt>
                <c:pt idx="24">
                  <c:v>21.55972766659788</c:v>
                </c:pt>
                <c:pt idx="25">
                  <c:v>12.72305848577038</c:v>
                </c:pt>
                <c:pt idx="26">
                  <c:v>8.867303775654122</c:v>
                </c:pt>
                <c:pt idx="27">
                  <c:v>3.0026472008754865</c:v>
                </c:pt>
                <c:pt idx="28">
                  <c:v>-8.352306624621022</c:v>
                </c:pt>
                <c:pt idx="29">
                  <c:v>-9.5004874425514032</c:v>
                </c:pt>
                <c:pt idx="30">
                  <c:v>-8.8062767616266058</c:v>
                </c:pt>
                <c:pt idx="31">
                  <c:v>-4.8191925102398727</c:v>
                </c:pt>
                <c:pt idx="32">
                  <c:v>0.63885523768105656</c:v>
                </c:pt>
                <c:pt idx="33">
                  <c:v>3.6566227244193499</c:v>
                </c:pt>
                <c:pt idx="34">
                  <c:v>13.244310069706899</c:v>
                </c:pt>
                <c:pt idx="35">
                  <c:v>7.7014353193528535</c:v>
                </c:pt>
                <c:pt idx="36">
                  <c:v>22.917783256511925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0.59</c:v>
                </c:pt>
                <c:pt idx="1">
                  <c:v>1</c:v>
                </c:pt>
                <c:pt idx="2">
                  <c:v>-0.05</c:v>
                </c:pt>
                <c:pt idx="3">
                  <c:v>0.32</c:v>
                </c:pt>
                <c:pt idx="4">
                  <c:v>0.45</c:v>
                </c:pt>
                <c:pt idx="5">
                  <c:v>0.38</c:v>
                </c:pt>
                <c:pt idx="6">
                  <c:v>0.01</c:v>
                </c:pt>
                <c:pt idx="7">
                  <c:v>0.5</c:v>
                </c:pt>
                <c:pt idx="8">
                  <c:v>0.73</c:v>
                </c:pt>
                <c:pt idx="9">
                  <c:v>1.67</c:v>
                </c:pt>
                <c:pt idx="10">
                  <c:v>1.63</c:v>
                </c:pt>
                <c:pt idx="11">
                  <c:v>1</c:v>
                </c:pt>
                <c:pt idx="12">
                  <c:v>1.25</c:v>
                </c:pt>
                <c:pt idx="13">
                  <c:v>0.84</c:v>
                </c:pt>
                <c:pt idx="14">
                  <c:v>0.51</c:v>
                </c:pt>
                <c:pt idx="15">
                  <c:v>0.81</c:v>
                </c:pt>
                <c:pt idx="16">
                  <c:v>1.02</c:v>
                </c:pt>
                <c:pt idx="17">
                  <c:v>0.93</c:v>
                </c:pt>
                <c:pt idx="18">
                  <c:v>0.72</c:v>
                </c:pt>
                <c:pt idx="19">
                  <c:v>0.77</c:v>
                </c:pt>
                <c:pt idx="20">
                  <c:v>1.26</c:v>
                </c:pt>
                <c:pt idx="21">
                  <c:v>1.78</c:v>
                </c:pt>
                <c:pt idx="22">
                  <c:v>1.66</c:v>
                </c:pt>
                <c:pt idx="23">
                  <c:v>1.05</c:v>
                </c:pt>
                <c:pt idx="24">
                  <c:v>0.78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2.09</c:v>
                </c:pt>
                <c:pt idx="1">
                  <c:v>5.37</c:v>
                </c:pt>
                <c:pt idx="2">
                  <c:v>-1.02</c:v>
                </c:pt>
                <c:pt idx="3">
                  <c:v>0.38</c:v>
                </c:pt>
                <c:pt idx="4">
                  <c:v>1.08</c:v>
                </c:pt>
                <c:pt idx="5">
                  <c:v>0.76</c:v>
                </c:pt>
                <c:pt idx="6">
                  <c:v>0.89</c:v>
                </c:pt>
                <c:pt idx="7">
                  <c:v>1.45</c:v>
                </c:pt>
                <c:pt idx="8">
                  <c:v>2.08</c:v>
                </c:pt>
                <c:pt idx="9">
                  <c:v>3.79</c:v>
                </c:pt>
                <c:pt idx="10">
                  <c:v>3.26</c:v>
                </c:pt>
                <c:pt idx="11">
                  <c:v>2.84</c:v>
                </c:pt>
                <c:pt idx="12">
                  <c:v>2.75</c:v>
                </c:pt>
                <c:pt idx="13">
                  <c:v>1.56</c:v>
                </c:pt>
                <c:pt idx="14">
                  <c:v>0.65</c:v>
                </c:pt>
                <c:pt idx="15">
                  <c:v>1.17</c:v>
                </c:pt>
                <c:pt idx="16">
                  <c:v>1.85</c:v>
                </c:pt>
                <c:pt idx="17">
                  <c:v>1.61</c:v>
                </c:pt>
                <c:pt idx="18">
                  <c:v>1.21</c:v>
                </c:pt>
                <c:pt idx="19">
                  <c:v>1.5</c:v>
                </c:pt>
                <c:pt idx="20">
                  <c:v>2.66</c:v>
                </c:pt>
                <c:pt idx="21">
                  <c:v>2.46</c:v>
                </c:pt>
                <c:pt idx="22">
                  <c:v>1.6</c:v>
                </c:pt>
                <c:pt idx="23">
                  <c:v>0.91</c:v>
                </c:pt>
                <c:pt idx="24">
                  <c:v>-7.0000000000000007E-2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Alimentos y bebidas no alcohólicas</c:v>
                </c:pt>
                <c:pt idx="6">
                  <c:v>Salud</c:v>
                </c:pt>
                <c:pt idx="7">
                  <c:v>Bebidas alcohólicas y tabaco</c:v>
                </c:pt>
                <c:pt idx="8">
                  <c:v>Bienes y servicios diversos</c:v>
                </c:pt>
                <c:pt idx="9">
                  <c:v>Muebles, artículos para el hogar y para la conservación ordinaria del hogar</c:v>
                </c:pt>
                <c:pt idx="10">
                  <c:v>Restaurantes y hoteles</c:v>
                </c:pt>
                <c:pt idx="11">
                  <c:v>Educación</c:v>
                </c:pt>
                <c:pt idx="12">
                  <c:v>Transporte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5.38</c:v>
                </c:pt>
                <c:pt idx="1">
                  <c:v>0.08</c:v>
                </c:pt>
                <c:pt idx="2">
                  <c:v>2.64</c:v>
                </c:pt>
                <c:pt idx="3">
                  <c:v>3.65</c:v>
                </c:pt>
                <c:pt idx="4">
                  <c:v>3.83</c:v>
                </c:pt>
                <c:pt idx="5">
                  <c:v>4.97</c:v>
                </c:pt>
                <c:pt idx="6">
                  <c:v>5.44</c:v>
                </c:pt>
                <c:pt idx="7">
                  <c:v>5.61</c:v>
                </c:pt>
                <c:pt idx="8">
                  <c:v>6.58</c:v>
                </c:pt>
                <c:pt idx="9">
                  <c:v>7.03</c:v>
                </c:pt>
                <c:pt idx="10">
                  <c:v>7.38</c:v>
                </c:pt>
                <c:pt idx="11">
                  <c:v>8.8699999999999992</c:v>
                </c:pt>
                <c:pt idx="12">
                  <c:v>8.8800000000000008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Salida!$AA$82:$AA$85</c:f>
              <c:numCache>
                <c:formatCode>_(* #,##0.00_);_(* \(#,##0.00\);_(* "-"??_);_(@_)</c:formatCode>
                <c:ptCount val="4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E-4F15-9B80-44D5A2CAE9A0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Salida!$AB$82:$AB$85</c:f>
              <c:numCache>
                <c:formatCode>_(* #,##0.00_);_(* \(#,##0.00\);_(* "-"??_);_(@_)</c:formatCode>
                <c:ptCount val="4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E-4F15-9B80-44D5A2CAE9A0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Salida!$AC$82:$AC$85</c:f>
              <c:numCache>
                <c:formatCode>_(* #,##0.00_);_(* \(#,##0.00\);_(* "-"??_);_(@_)</c:formatCode>
                <c:ptCount val="4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  <c:pt idx="3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E-4F15-9B80-44D5A2CAE9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Educación</c:v>
                </c:pt>
                <c:pt idx="6">
                  <c:v>Bebidas alcohólicas y tabaco</c:v>
                </c:pt>
                <c:pt idx="7">
                  <c:v>Salud</c:v>
                </c:pt>
                <c:pt idx="8">
                  <c:v>Bienes y servicios diversos</c:v>
                </c:pt>
                <c:pt idx="9">
                  <c:v>Muebles, artículos para el hogar y para la conservación ordinaria del hogar</c:v>
                </c:pt>
                <c:pt idx="10">
                  <c:v>Transporte</c:v>
                </c:pt>
                <c:pt idx="11">
                  <c:v>Alimentos y bebidas no alcohólicas</c:v>
                </c:pt>
                <c:pt idx="12">
                  <c:v>Restaurantes y hoteles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12.82</c:v>
                </c:pt>
                <c:pt idx="1">
                  <c:v>0.21</c:v>
                </c:pt>
                <c:pt idx="2">
                  <c:v>7.17</c:v>
                </c:pt>
                <c:pt idx="3">
                  <c:v>8.0299999999999994</c:v>
                </c:pt>
                <c:pt idx="4">
                  <c:v>9.6199999999999992</c:v>
                </c:pt>
                <c:pt idx="5">
                  <c:v>10.1</c:v>
                </c:pt>
                <c:pt idx="6">
                  <c:v>11.05</c:v>
                </c:pt>
                <c:pt idx="7">
                  <c:v>11.05</c:v>
                </c:pt>
                <c:pt idx="8">
                  <c:v>15.26</c:v>
                </c:pt>
                <c:pt idx="9">
                  <c:v>15.97</c:v>
                </c:pt>
                <c:pt idx="10">
                  <c:v>16.75</c:v>
                </c:pt>
                <c:pt idx="11">
                  <c:v>18.47</c:v>
                </c:pt>
                <c:pt idx="1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3.51</c:v>
                </c:pt>
                <c:pt idx="1">
                  <c:v>2.85</c:v>
                </c:pt>
                <c:pt idx="2">
                  <c:v>2.19</c:v>
                </c:pt>
                <c:pt idx="3">
                  <c:v>1.9711790878797111</c:v>
                </c:pt>
                <c:pt idx="4">
                  <c:v>1.88</c:v>
                </c:pt>
                <c:pt idx="5">
                  <c:v>1.97</c:v>
                </c:pt>
                <c:pt idx="6">
                  <c:v>1.75</c:v>
                </c:pt>
                <c:pt idx="7">
                  <c:v>1.49</c:v>
                </c:pt>
                <c:pt idx="8">
                  <c:v>1.61</c:v>
                </c:pt>
                <c:pt idx="9">
                  <c:v>1.6</c:v>
                </c:pt>
                <c:pt idx="10">
                  <c:v>1.56</c:v>
                </c:pt>
                <c:pt idx="11">
                  <c:v>1.51</c:v>
                </c:pt>
                <c:pt idx="12">
                  <c:v>1.95</c:v>
                </c:pt>
                <c:pt idx="13">
                  <c:v>3.3</c:v>
                </c:pt>
                <c:pt idx="14">
                  <c:v>3.63</c:v>
                </c:pt>
                <c:pt idx="15">
                  <c:v>3.97</c:v>
                </c:pt>
                <c:pt idx="16">
                  <c:v>4.4400000000000004</c:v>
                </c:pt>
                <c:pt idx="17">
                  <c:v>4.51</c:v>
                </c:pt>
                <c:pt idx="18">
                  <c:v>4.58</c:v>
                </c:pt>
                <c:pt idx="19">
                  <c:v>5.26</c:v>
                </c:pt>
                <c:pt idx="20">
                  <c:v>5.62</c:v>
                </c:pt>
                <c:pt idx="21">
                  <c:v>6.94</c:v>
                </c:pt>
                <c:pt idx="22">
                  <c:v>8.01</c:v>
                </c:pt>
                <c:pt idx="23">
                  <c:v>8.5299999999999994</c:v>
                </c:pt>
                <c:pt idx="24">
                  <c:v>9.23</c:v>
                </c:pt>
                <c:pt idx="25">
                  <c:v>9.07</c:v>
                </c:pt>
                <c:pt idx="26">
                  <c:v>9.67</c:v>
                </c:pt>
                <c:pt idx="27">
                  <c:v>10.210000000000001</c:v>
                </c:pt>
                <c:pt idx="28">
                  <c:v>10.84</c:v>
                </c:pt>
                <c:pt idx="29">
                  <c:v>11.44</c:v>
                </c:pt>
                <c:pt idx="30">
                  <c:v>12.22</c:v>
                </c:pt>
                <c:pt idx="31">
                  <c:v>12.53</c:v>
                </c:pt>
                <c:pt idx="32">
                  <c:v>13.12</c:v>
                </c:pt>
                <c:pt idx="33">
                  <c:v>13.25</c:v>
                </c:pt>
                <c:pt idx="34">
                  <c:v>13.28</c:v>
                </c:pt>
                <c:pt idx="35">
                  <c:v>13.34</c:v>
                </c:pt>
                <c:pt idx="36">
                  <c:v>12.82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8.23</c:v>
                </c:pt>
                <c:pt idx="1">
                  <c:v>7.57</c:v>
                </c:pt>
                <c:pt idx="2">
                  <c:v>6.55</c:v>
                </c:pt>
                <c:pt idx="3">
                  <c:v>5</c:v>
                </c:pt>
                <c:pt idx="4">
                  <c:v>4.66</c:v>
                </c:pt>
                <c:pt idx="5">
                  <c:v>4.13</c:v>
                </c:pt>
                <c:pt idx="6">
                  <c:v>3.54</c:v>
                </c:pt>
                <c:pt idx="7">
                  <c:v>4.09</c:v>
                </c:pt>
                <c:pt idx="8">
                  <c:v>4.8</c:v>
                </c:pt>
                <c:pt idx="9">
                  <c:v>5.51</c:v>
                </c:pt>
                <c:pt idx="10">
                  <c:v>5.0199999999999996</c:v>
                </c:pt>
                <c:pt idx="11">
                  <c:v>3.92</c:v>
                </c:pt>
                <c:pt idx="12">
                  <c:v>3.98</c:v>
                </c:pt>
                <c:pt idx="13">
                  <c:v>9.52</c:v>
                </c:pt>
                <c:pt idx="14">
                  <c:v>8.52</c:v>
                </c:pt>
                <c:pt idx="15">
                  <c:v>9.81</c:v>
                </c:pt>
                <c:pt idx="16">
                  <c:v>11.5</c:v>
                </c:pt>
                <c:pt idx="17">
                  <c:v>12.4</c:v>
                </c:pt>
                <c:pt idx="18">
                  <c:v>13.76</c:v>
                </c:pt>
                <c:pt idx="19">
                  <c:v>15.34</c:v>
                </c:pt>
                <c:pt idx="20">
                  <c:v>17.23</c:v>
                </c:pt>
                <c:pt idx="21">
                  <c:v>19.940000000000001</c:v>
                </c:pt>
                <c:pt idx="22">
                  <c:v>23.3</c:v>
                </c:pt>
                <c:pt idx="23">
                  <c:v>25.37</c:v>
                </c:pt>
                <c:pt idx="24">
                  <c:v>26.17</c:v>
                </c:pt>
                <c:pt idx="25">
                  <c:v>21.6</c:v>
                </c:pt>
                <c:pt idx="26">
                  <c:v>23.65</c:v>
                </c:pt>
                <c:pt idx="27">
                  <c:v>24.61</c:v>
                </c:pt>
                <c:pt idx="28">
                  <c:v>25.57</c:v>
                </c:pt>
                <c:pt idx="29">
                  <c:v>26.62</c:v>
                </c:pt>
                <c:pt idx="30">
                  <c:v>27.02</c:v>
                </c:pt>
                <c:pt idx="31">
                  <c:v>27.08</c:v>
                </c:pt>
                <c:pt idx="32">
                  <c:v>27.81</c:v>
                </c:pt>
                <c:pt idx="33">
                  <c:v>26.18</c:v>
                </c:pt>
                <c:pt idx="34">
                  <c:v>24.14</c:v>
                </c:pt>
                <c:pt idx="35">
                  <c:v>21.81</c:v>
                </c:pt>
                <c:pt idx="36">
                  <c:v>18.47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2.6899572649572649E-2"/>
          <c:y val="1.9261179918933734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1.2218605990783118</c:v>
                </c:pt>
                <c:pt idx="1">
                  <c:v>1.8242604651162395</c:v>
                </c:pt>
                <c:pt idx="2">
                  <c:v>3.3577839771101026</c:v>
                </c:pt>
                <c:pt idx="3">
                  <c:v>3.5267017167381454</c:v>
                </c:pt>
                <c:pt idx="4">
                  <c:v>3.5128922657873716</c:v>
                </c:pt>
                <c:pt idx="5">
                  <c:v>3.5626772274388827</c:v>
                </c:pt>
                <c:pt idx="6">
                  <c:v>3.8568200836819813</c:v>
                </c:pt>
                <c:pt idx="7">
                  <c:v>4.3657651991614301</c:v>
                </c:pt>
                <c:pt idx="8">
                  <c:v>4.3041480000000121</c:v>
                </c:pt>
                <c:pt idx="9">
                  <c:v>3.655871249751641</c:v>
                </c:pt>
                <c:pt idx="10">
                  <c:v>4.167081054201887</c:v>
                </c:pt>
                <c:pt idx="11">
                  <c:v>3.6394287980960058</c:v>
                </c:pt>
                <c:pt idx="12">
                  <c:v>4.644268774703562</c:v>
                </c:pt>
                <c:pt idx="13">
                  <c:v>3.7485357282311753</c:v>
                </c:pt>
                <c:pt idx="14">
                  <c:v>2.3841568929052102</c:v>
                </c:pt>
                <c:pt idx="15">
                  <c:v>2.4954410212112634</c:v>
                </c:pt>
                <c:pt idx="16">
                  <c:v>2.4528664871104269</c:v>
                </c:pt>
                <c:pt idx="17">
                  <c:v>2.8362657436784815</c:v>
                </c:pt>
                <c:pt idx="18">
                  <c:v>3.7051331532226897</c:v>
                </c:pt>
                <c:pt idx="19">
                  <c:v>3.973828538439335</c:v>
                </c:pt>
                <c:pt idx="20">
                  <c:v>4.4541392543659697</c:v>
                </c:pt>
                <c:pt idx="21">
                  <c:v>5.740847230208928</c:v>
                </c:pt>
                <c:pt idx="22">
                  <c:v>5.9862516708039095</c:v>
                </c:pt>
                <c:pt idx="23">
                  <c:v>7.8939814371830437</c:v>
                </c:pt>
                <c:pt idx="24">
                  <c:v>12.124645892351268</c:v>
                </c:pt>
                <c:pt idx="25">
                  <c:v>20.831765148663891</c:v>
                </c:pt>
                <c:pt idx="26">
                  <c:v>23.521126760563391</c:v>
                </c:pt>
                <c:pt idx="27">
                  <c:v>24.449854855323537</c:v>
                </c:pt>
                <c:pt idx="28">
                  <c:v>26.053891653365866</c:v>
                </c:pt>
                <c:pt idx="29">
                  <c:v>27.019446522064342</c:v>
                </c:pt>
                <c:pt idx="30">
                  <c:v>28.349460364718993</c:v>
                </c:pt>
                <c:pt idx="31">
                  <c:v>30.612622617064602</c:v>
                </c:pt>
                <c:pt idx="32">
                  <c:v>33.033501606241401</c:v>
                </c:pt>
                <c:pt idx="33">
                  <c:v>34.859059186078127</c:v>
                </c:pt>
                <c:pt idx="34">
                  <c:v>35.93</c:v>
                </c:pt>
                <c:pt idx="35">
                  <c:v>35.9</c:v>
                </c:pt>
                <c:pt idx="36">
                  <c:v>32.049999999999997</c:v>
                </c:pt>
                <c:pt idx="37">
                  <c:v>26.7</c:v>
                </c:pt>
                <c:pt idx="38">
                  <c:v>26.96</c:v>
                </c:pt>
                <c:pt idx="39">
                  <c:v>27.15</c:v>
                </c:pt>
                <c:pt idx="40">
                  <c:v>26.63</c:v>
                </c:pt>
                <c:pt idx="41">
                  <c:v>25.17</c:v>
                </c:pt>
                <c:pt idx="42">
                  <c:v>23.69</c:v>
                </c:pt>
                <c:pt idx="43">
                  <c:v>21.6</c:v>
                </c:pt>
                <c:pt idx="44">
                  <c:v>20.21</c:v>
                </c:pt>
                <c:pt idx="45">
                  <c:v>18.25</c:v>
                </c:pt>
                <c:pt idx="46">
                  <c:v>17.2</c:v>
                </c:pt>
                <c:pt idx="47">
                  <c:v>15.89</c:v>
                </c:pt>
                <c:pt idx="48">
                  <c:v>13.76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Abril-2019</c:v>
                </c:pt>
                <c:pt idx="1">
                  <c:v>Mayo-2019</c:v>
                </c:pt>
                <c:pt idx="2">
                  <c:v>Junio-2019</c:v>
                </c:pt>
                <c:pt idx="3">
                  <c:v>Julio-2019</c:v>
                </c:pt>
                <c:pt idx="4">
                  <c:v>Agosto-2019</c:v>
                </c:pt>
                <c:pt idx="5">
                  <c:v>Septiembre-2019</c:v>
                </c:pt>
                <c:pt idx="6">
                  <c:v>Octubre-2019</c:v>
                </c:pt>
                <c:pt idx="7">
                  <c:v>Noviembre-2019</c:v>
                </c:pt>
                <c:pt idx="8">
                  <c:v>Diciembre-2019</c:v>
                </c:pt>
                <c:pt idx="9">
                  <c:v>Enero-2020</c:v>
                </c:pt>
                <c:pt idx="10">
                  <c:v>Febrero-2020</c:v>
                </c:pt>
                <c:pt idx="11">
                  <c:v>Marzo-2020</c:v>
                </c:pt>
                <c:pt idx="12">
                  <c:v>Abril-2020</c:v>
                </c:pt>
                <c:pt idx="13">
                  <c:v>Mayo-2020</c:v>
                </c:pt>
                <c:pt idx="14">
                  <c:v>Junio-2020</c:v>
                </c:pt>
                <c:pt idx="15">
                  <c:v>Julio-2020</c:v>
                </c:pt>
                <c:pt idx="16">
                  <c:v>Agosto-2020</c:v>
                </c:pt>
                <c:pt idx="17">
                  <c:v>Septiembre-2020</c:v>
                </c:pt>
                <c:pt idx="18">
                  <c:v>Octubre-2020</c:v>
                </c:pt>
                <c:pt idx="19">
                  <c:v>Noviembre-2020</c:v>
                </c:pt>
                <c:pt idx="20">
                  <c:v>Diciembre-2020</c:v>
                </c:pt>
                <c:pt idx="21">
                  <c:v>Enero-2021</c:v>
                </c:pt>
                <c:pt idx="22">
                  <c:v>Febrero-2021</c:v>
                </c:pt>
                <c:pt idx="23">
                  <c:v>Marzo-2021</c:v>
                </c:pt>
                <c:pt idx="24">
                  <c:v>Abril-2021</c:v>
                </c:pt>
                <c:pt idx="25">
                  <c:v>Mayo-2021</c:v>
                </c:pt>
                <c:pt idx="26">
                  <c:v>Junio-2021</c:v>
                </c:pt>
                <c:pt idx="27">
                  <c:v>Julio-2021</c:v>
                </c:pt>
                <c:pt idx="28">
                  <c:v>Agosto-2021</c:v>
                </c:pt>
                <c:pt idx="29">
                  <c:v>Septiembre-2021</c:v>
                </c:pt>
                <c:pt idx="30">
                  <c:v>Octubre-2021</c:v>
                </c:pt>
                <c:pt idx="31">
                  <c:v>Noviembre-2021</c:v>
                </c:pt>
                <c:pt idx="32">
                  <c:v>Diciembre-2021</c:v>
                </c:pt>
                <c:pt idx="33">
                  <c:v>Enero-2022</c:v>
                </c:pt>
                <c:pt idx="34">
                  <c:v>Febrero-2022</c:v>
                </c:pt>
                <c:pt idx="35">
                  <c:v>Marzo-2022</c:v>
                </c:pt>
                <c:pt idx="36">
                  <c:v>Abril-2022</c:v>
                </c:pt>
                <c:pt idx="37">
                  <c:v>Mayo-2022</c:v>
                </c:pt>
                <c:pt idx="38">
                  <c:v>Junio-2022</c:v>
                </c:pt>
                <c:pt idx="39">
                  <c:v>Julio-2022</c:v>
                </c:pt>
                <c:pt idx="40">
                  <c:v>Agosto-2022</c:v>
                </c:pt>
                <c:pt idx="41">
                  <c:v>Septiembre-2022</c:v>
                </c:pt>
                <c:pt idx="42">
                  <c:v>Octubre-2022</c:v>
                </c:pt>
                <c:pt idx="43">
                  <c:v>Noviembre-2022</c:v>
                </c:pt>
                <c:pt idx="44">
                  <c:v>Diciembre-2022</c:v>
                </c:pt>
                <c:pt idx="45">
                  <c:v>Enero-2023</c:v>
                </c:pt>
                <c:pt idx="46">
                  <c:v>Febrero-2023</c:v>
                </c:pt>
                <c:pt idx="47">
                  <c:v>Marzo-2023</c:v>
                </c:pt>
                <c:pt idx="48">
                  <c:v>Abril-2023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16.302399301004783</c:v>
                </c:pt>
                <c:pt idx="1">
                  <c:v>12.245978357282212</c:v>
                </c:pt>
                <c:pt idx="2">
                  <c:v>13.890572375289324</c:v>
                </c:pt>
                <c:pt idx="3">
                  <c:v>25.347129307468649</c:v>
                </c:pt>
                <c:pt idx="4">
                  <c:v>25.609406680471764</c:v>
                </c:pt>
                <c:pt idx="5">
                  <c:v>20.793840975329388</c:v>
                </c:pt>
                <c:pt idx="6">
                  <c:v>17.446259383485057</c:v>
                </c:pt>
                <c:pt idx="7">
                  <c:v>19.363614447531518</c:v>
                </c:pt>
                <c:pt idx="8">
                  <c:v>20.066456000000017</c:v>
                </c:pt>
                <c:pt idx="9">
                  <c:v>15.384615384615373</c:v>
                </c:pt>
                <c:pt idx="10">
                  <c:v>16.748585736807925</c:v>
                </c:pt>
                <c:pt idx="11">
                  <c:v>16.785924741139809</c:v>
                </c:pt>
                <c:pt idx="12">
                  <c:v>18.282085561497325</c:v>
                </c:pt>
                <c:pt idx="13">
                  <c:v>18.746704165934275</c:v>
                </c:pt>
                <c:pt idx="14">
                  <c:v>12.668439716312065</c:v>
                </c:pt>
                <c:pt idx="15">
                  <c:v>3.3916941554596747</c:v>
                </c:pt>
                <c:pt idx="16">
                  <c:v>-1.0682397959183731</c:v>
                </c:pt>
                <c:pt idx="17">
                  <c:v>-3.401617658175212</c:v>
                </c:pt>
                <c:pt idx="18">
                  <c:v>-1.0058231868713392</c:v>
                </c:pt>
                <c:pt idx="19">
                  <c:v>4.444798470606969</c:v>
                </c:pt>
                <c:pt idx="20">
                  <c:v>5.3749766712527673</c:v>
                </c:pt>
                <c:pt idx="21">
                  <c:v>7.4083333333333314</c:v>
                </c:pt>
                <c:pt idx="22">
                  <c:v>4.1623639685439713</c:v>
                </c:pt>
                <c:pt idx="23">
                  <c:v>-1.383983276868733</c:v>
                </c:pt>
                <c:pt idx="24">
                  <c:v>-0.31788640858998463</c:v>
                </c:pt>
                <c:pt idx="25">
                  <c:v>15.668714380874832</c:v>
                </c:pt>
                <c:pt idx="26">
                  <c:v>12.38492406955703</c:v>
                </c:pt>
                <c:pt idx="27">
                  <c:v>18.259162303664937</c:v>
                </c:pt>
                <c:pt idx="28">
                  <c:v>23.521353746978235</c:v>
                </c:pt>
                <c:pt idx="29">
                  <c:v>23.029971046247738</c:v>
                </c:pt>
                <c:pt idx="30">
                  <c:v>24.346829640947306</c:v>
                </c:pt>
                <c:pt idx="31">
                  <c:v>21.979865771812086</c:v>
                </c:pt>
                <c:pt idx="32">
                  <c:v>24.288650015807775</c:v>
                </c:pt>
                <c:pt idx="33">
                  <c:v>28.582512219722247</c:v>
                </c:pt>
                <c:pt idx="34">
                  <c:v>33.58</c:v>
                </c:pt>
                <c:pt idx="35">
                  <c:v>34.72</c:v>
                </c:pt>
                <c:pt idx="36">
                  <c:v>32.69</c:v>
                </c:pt>
                <c:pt idx="37">
                  <c:v>17.649999999999999</c:v>
                </c:pt>
                <c:pt idx="38">
                  <c:v>27.99</c:v>
                </c:pt>
                <c:pt idx="39">
                  <c:v>28.06</c:v>
                </c:pt>
                <c:pt idx="40">
                  <c:v>24.6</c:v>
                </c:pt>
                <c:pt idx="41">
                  <c:v>28.87</c:v>
                </c:pt>
                <c:pt idx="42">
                  <c:v>27.29</c:v>
                </c:pt>
                <c:pt idx="43">
                  <c:v>24.94</c:v>
                </c:pt>
                <c:pt idx="44">
                  <c:v>22.81</c:v>
                </c:pt>
                <c:pt idx="45">
                  <c:v>19.899999999999999</c:v>
                </c:pt>
                <c:pt idx="46">
                  <c:v>21.93</c:v>
                </c:pt>
                <c:pt idx="47">
                  <c:v>27.11</c:v>
                </c:pt>
                <c:pt idx="48">
                  <c:v>20.84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China</cx:pt>
          <cx:pt idx="1">Rusia</cx:pt>
          <cx:pt idx="2">India</cx:pt>
          <cx:pt idx="3">Panamá</cx:pt>
          <cx:pt idx="4">Bolivia</cx:pt>
          <cx:pt idx="5">Ecuador</cx:pt>
          <cx:pt idx="6">Paraguay</cx:pt>
          <cx:pt idx="7">Brasil</cx:pt>
          <cx:pt idx="8">Japón</cx:pt>
          <cx:pt idx="9">Australia</cx:pt>
          <cx:pt idx="10">Estados Unidos</cx:pt>
          <cx:pt idx="11">Canada</cx:pt>
          <cx:pt idx="12">Alemania</cx:pt>
          <cx:pt idx="13">Uruguay</cx:pt>
          <cx:pt idx="14">México</cx:pt>
          <cx:pt idx="15">El Salvador</cx:pt>
          <cx:pt idx="16">Costa Rica</cx:pt>
          <cx:pt idx="17">Italia</cx:pt>
          <cx:pt idx="18">Nicaragua</cx:pt>
          <cx:pt idx="19">Guatemala</cx:pt>
          <cx:pt idx="20">Honduras</cx:pt>
          <cx:pt idx="21">Perú</cx:pt>
          <cx:pt idx="22">España</cx:pt>
          <cx:pt idx="23">Francia</cx:pt>
          <cx:pt idx="24">Chile</cx:pt>
          <cx:pt idx="25">Reino Unido</cx:pt>
          <cx:pt idx="26">Colombia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2.1000000000000001</cx:pt>
          <cx:pt idx="1">2.5699999999999998</cx:pt>
          <cx:pt idx="2">4.79</cx:pt>
          <cx:pt idx="3">4.9000000000000004</cx:pt>
          <cx:pt idx="4">5</cx:pt>
          <cx:pt idx="5">5.9000000000000004</cx:pt>
          <cx:pt idx="6">7.2000000000000002</cx:pt>
          <cx:pt idx="7">7.2999999999999998</cx:pt>
          <cx:pt idx="8">7.7000000000000002</cx:pt>
          <cx:pt idx="9">8</cx:pt>
          <cx:pt idx="10">8.3000000000000007</cx:pt>
          <cx:pt idx="11">8.9000000000000004</cx:pt>
          <cx:pt idx="12">10.699999999999999</cx:pt>
          <cx:pt idx="13">10.699999999999999</cx:pt>
          <cx:pt idx="14">11</cx:pt>
          <cx:pt idx="15">11.6</cx:pt>
          <cx:pt idx="16">12.289999999999999</cx:pt>
          <cx:pt idx="17">13.199999999999999</cx:pt>
          <cx:pt idx="18">13.9</cx:pt>
          <cx:pt idx="19">14.699999999999999</cx:pt>
          <cx:pt idx="20">15.5</cx:pt>
          <cx:pt idx="21">16.059999999999999</cx:pt>
          <cx:pt idx="22">16.5</cx:pt>
          <cx:pt idx="23">16.899999999999999</cx:pt>
          <cx:pt idx="24">17.399999999999999</cx:pt>
          <cx:pt idx="25">19.100000000000001</cx:pt>
          <cx:pt idx="26">21.800000000000001</cx:pt>
          <cx:pt idx="27">106.59999999999999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7HxJb9zItuZfMWrdVDFIBhlxce8FKgaSOadm2RsiNZjzPPPfvGUvetHo3dvWH3snLcklsXTLBkqA
vWh5EJLBIINn/M53IvnPu+Efd8nDofowpElW/+Nu+NcvQdMU//j11/oueEgP9Uka3lV5nX9uTu7y
9Nf88+fw7uHX++rQh5n/q6Yi49e74FA1D8Mv//4nXM1/yNf53aEJ8+y0fajGs4e6TZr6L8beHPpw
l7dZc5zuw5X+9Yu8aw/3efXLh4esCZvxYiwe/vXLq3N++fDr/Ep/uuuHBBbWtPcwV0Enuk4t06QW
1ZCFNar/8iHJM/953KInugnDMEos/Hzj7SGFyd+xmi9rOdzfVw91/eHp94uJr5b+4nhY5/zxyXl+
XKbkX57r19eS/fc/ZwfgSWdHXgh/LpZvDc1lz4MwOzwL4O9LXjdPMKa6hahBNAOkS14JHqn6iYV1
3aC6aiAQv/Z860fZf3M1b0v+adpM7k9H51Ln2x8v9bO2Dt9R6iY6MU1L1UyMqAXypeiV1Ck9USnB
poEMixpg8/S11L+5mrel/jRtJvWno3Opn13+eKkvsvv3lLqmnehYw0jTMTURRcZrqX+JMboJclct
ilSEzddS/+Zq3pb607SZ1J+OzqW++AlsfX/IDunv//X88H8/xpCTo5lr2KJPP69jjELUE5UQjA2d
qF9+ZgH+Oxb0tui/TpwJ/+vxufj3v/14o2d5EnbvafYKsk5UbBKTYtUkYPv6TP6mcUIp0jTwCVMj
VDVnQf47VvS2/L9OnMn/6/G5/Nnux8v/7CHM8g+XWXifv58LYP0EkqxqmUc9qDpGEFte4hsNXISo
yFTBQzRKVDqLPd+5qLfV8GryTBWvxubqcNiPV4ebZ/dtdajfTxfIOCEa5ADzCGZeKoEAFgIAqqo6
/Dv+WM83fQQ737OUtzXwx8yZ+P8YmMve/SkyQXXw28P4LIa/nwoUTT/RkQkxCFlg7ib8e60DTE6Q
SXUDQz6wEEQjyNGPVcajDvaHby/pbR38MXOmgz8G5jrYf/zx9s/A9sPkWQjvoAGkQq11/AGEYxiI
UMi2L70AQpX2aP0mlGHUwFCKvdTAtxf0tvyf582k/3x4Lnt29uNl/1vlH5/8PestRT8mW9OgBP2B
Ml+K/5iMTUsjGPCnNgNC37Wet6X/YupMAS9G5jr47SfQwfJQ/P7/smcT/Pv2DwWviQ0E0UVHQJgg
63USQLp1AkTEn2X/7XW8LfjneTOpPx+ei3y5/wnMvq2b6pC8KwbV8AkYNdAJpm4BEAXZv4o6CNzC
oCrQD5gSU4cznzX+GPZ/+54lva2AF1NnOngxMlfDbz9B9cuhDrt/zzrMBJRpGZpq6SqmKtHUGclG
wTUgKKka1qAKxoY5ox2+Y0Fvq+DrxJkCvh6fi5//BHWYrBsgOevHSuAd4adOTzBUABhITusxyr/y
BOVI/iCiqxpFlkHUP2nh+9f1tjLm82c6mQ/PVXN5/uMD1Be7OTxHiL+fE/6/Yzx1Br5YzLxpMGeg
f0ugFZG9Z3bACPhOSAlAAAE0IvDrlUscEStRNRUK5K+I9SUi/Z4Fve0Lf8ycecEfA3P7F/LH2/9l
1b5zWaZrJ9BXwZCXdQRJ+k/8BDZPQAEIQxcAA3yC0PXsfY/5+TtW9LYGvk6cKeDr8bn8L3+Cmmzz
+/8ewrt3pIegKqY6MHOIGMeegG6CeF8WBUiF1A2k0PGPakBHANDTSw/4jgW9Lf6vE2fi/3p8Lv7N
zY83f5l8OD8k3fu2IBE0unTt2GOcyZ6QEwIFGTYRfqSvZ6b/nat5W/6vJs908Gpsrofzqx+vB54D
RPpwFt69YyqmUH1RFUAq1jVgpKEOe+0JxDhBFFo4j8wEmlfI37ekt3Xxcu5MFS+H5prgZz9eE4vm
fcs1Qz+BRhk2oEVpYWJ9YeFexCOknTw6AzEsA2lInRUK317O2xp4njeT/vPhueQXFz9e8k57aAAO
Je/oAgifQIUMbRgTeOhjYwa9dgEKcAhDL0GFNPBcQLxMBt+1pLcV8GLqTAcvRuZqcH4CNWwhCH0h
hp/z4t8vCsDIiWFAw3jGECkEn6j6MQiRp3bmrFfzXWt5W/4vps7k/2JkLv/t4se7wf6h+v2/30/2
igk5F2hSChogiCCEZ2nAAh0cewSQsBE60kUzQPTN9bwt/6dpM9k/HZ3Lff8TVAKyLg6//993DD4G
BBfg4aAHfORGHzdbvYj8CiQG6NNDJ9+ANpkGYepZ6Y91wHes523Jf504k/3X43Ppy5+BhwjC5OFZ
AH8/4ig6OrFMpOvAlELi1ed1sGLBNjlQiQUFggaVmHncrPUy8sMGqr9ez9uyf5o2k/zT0bnc+frH
Rxu7OmR370lAGMB8ahBpdKA/CexEJMarlKudQKzRYQscRCRNJ39ip79jPW9L/uvEmey/Hp9L3/4J
wCbPkzy9fVfxA/0DQOfY94XeF2w0fCV9xdJOgK4G7RhvNWa+ZzlvS/+PmTPx/zEwlz9/lw0q/3l3
6NdNsuLQHOSX3bUvNoj+9eiXhwTybjb1KUK8GZ4eg8fi/l+/HG0bCtuvu3aPF3kVW84P2YcNbC3+
/f98bca9mPdwqBvYxgtEKgUHQqoKJcOXxPzLh/7hcUg/QToB39Fgw+NTSZHlVRP86xdETlTAusD9
6RTGNQ0WUuft85AKrVDYPEPgN8z8urF5nyejn2dfZfL0+UPWpvs8zJoaLgyooHg87bhWcGENcLVO
IMDCxgNqWNAAKe4OZ7B5+nj2//KsKI07tdZFLdPtJAJe8tQha3oauep1vnohn7fudrzaX90NgsrL
u1naEBfjCHfzEzZy383sQFjSc/P1KBoe2pb46xseQdGfbwgZxLQs6B7gY+Hw8oaaUsRT4ze6KGWx
7hDruXbWCM/JFp6sU2btikUjkN0dD4lQBqJhva27hsydyi1k49Yi26YLg3kwklx1km5D3gpVeAHr
ZBiy0YaVbyseCkvUy56PPvvrR7AAO//pEcBwwBRgbwKUOTMNxXjsMq9pjxqijLJURnYtc9nK8bQT
g1DccLtKd1SMji9iZp3TC51t0E2zgId26JaFq8klQnfQ6UNgHx+xdny4RiD0mmGnYbFjCn+RL45P
a7CJG7Zxk+8NNsiOd9Ln1dJsmCIi3tjKx9V9yvplwkUoCP/rB0Vgb289KrDaOgbaW4We3Gttqb0x
htPY6aJqeas5U8vL1Mm8pTluSCE1JJNGZDnT7X7bqcI4JB7zD+pSHbmBWbNAq2Shykzkmz5hBq95
uJ0i5sVMW4Zu7VSIa4vuIj+Yn7xEZFh62kWKNrUiyci9kSms5kbvVtSl/npM3eB+CFmXM+2Tmoue
MDNlOtN3cKQpRVzZmcYGxUk/hybD97AAdRU4Qy2r2tUI94kweHATxsx4qHtBnKBgXcb6T/20GBon
S/g4yl5djPrSoGA1HCMO42PCaMtUjm2dsJqZte2jTR+fW/3K+JQYLBUja101EV3jjONOt9xJE/02
BrXibbOMF0rN6pIVe7Vk1GfTtVXzzqUyvoyXxW5ad3tvWfNAaDLeesv+soTTZCGVLZyfXrYP5n5y
kM9Iz/WG0YaN29y3EVycMhIuvNPWEl15ilpeXLQh7x3vIxLdTbvUliofr9pi62efy6v4rDxLFdmO
rP9cidxtP5cTD4lIJ14ptpkJTJzxMyHcPKT4urGW4QoE58VL4snKP4De40EMYH4xxzXPSzbkoo4E
aaXvy86wp8pO/aUZbyvTKYoF7e04dc123RULteRxKvxMDimvvFtdY+bIunt/Yr7Pxk0QMS0VPYhX
WdLE9ourIJBmIiwkLAOQN6+Q7RPeCZRy4xCDg6W8H0GkXOWT6M/S00AVBWJk4lbORpk266Z2/cxp
ammp+yFwlB1E0VKUmo1VRlOGfRaAXeVcpTzTRatK1O9Jv/HTbVOwuAFFu0m9qa1VosEyGO3Bynpu
3YHULbLIi62eM3+S4OcHvFAddem7+anGAz6tYj5wr2D+unO1cy3h3ec0Z62wNtnVIHs7Oj+ekBx0
3u5xL6givfNKqjbdVBZr3IHnCyPjIU8NFmVsOC9P8027GR9SmcfMW/QQJzzRXgbnofQiZvJEKFuv
B79Cbr9JL4vd4Mbcl4osN+plZCd250a71CkHR+tEsCllLw0+2eCStvcRvMR3u/beAKMxw2WFgUYq
Kz5UJosa7VOGiY3j5Wi3WiUn7aJTN40cmBVxajGcI+63wo9Cjoyd5rul0IL7ytAZibaeJfWyYrhe
FZMYSmeAgzKYhGoIPRcZ/eiXDA/r8CEY12TfTaJbZTWf3IFVq2KVWYxcTClT91HFtPPgakx4rvN0
nV3pTnlTi0aOYF28uJqWyVV/197Ry1b1GeykYUrMxnu4QBVxNeNKxRtvVeVLKo1wq0ysaO2oYbBk
R9ngJV5mIQ/OEpONIevXdEnBUvdqwBBmmn3oNmPGTJe4S81WHALRNzgr2ADhoGJB4qohq67yQEZb
NWdF5uQpJ60TBo7n32oRYaMRn2NtdKyAY6W5CmudKwOEk6DgxhQ71bhDnozoNiVO26/i4sKnO5Mc
wFwmGagp8/dZe5kuMG/PITg5+SqQ1bK9yA6Zq+0bGaHFEN6MAeFGKcfmutNXiigMkWxKN73O7uKG
RW7lRJe5W8SsP0+pa6zb8+jUt70zbevv0oD1t70F/0XDQr1OuM6ii8Q5elq87Vdt7eYiAaOTna2U
m7xZWdOmk5inZJlxj1c3xRI7qkioVBUI9k6hLnHCqpjRhzq9UBbt0lila51HjNDTtLkePmluv05k
czAiMMJEhD7Xz3q78lnbLbR9mXFaOtN01zrxKhGxU7ie6EeHgtvgbKFQFvFaNmtdTA0zxWj7sDgn
s3Oy9s9UCZE6sivXc5Pp0zG7Zt4enIOPu4l8CmXo1Deqbdro9AxB7E1rSS7ydQAOQkR07j8ku/iy
XEbwqRbDqmMNZN0A8ovwB5bZU8090fEMPCmB4VQ2+/FB2ZrCBF0lLLCx9C/IDdnF69qQVbSo1wrE
Hx7bkdOI+BCFrBxF7RYcjGu8xsL7NOzKhvkBKzOWajy7DJzRrTZjzLtE+pTp3bohEAcopEHK+pbn
ISOIDQWPvL3uWJZoDpkiDcpUEQurZ8lpmZ2qAu4impGbzGOYm9dawIJVv/aPK9kgGdtUtD6LP0MZ
w9LuKi0dFUm15iO1IyKjgcc73wbXESoLBRXUwVxjBcecuLkixt4m2aYMGI6v4nMqKpEsOg2SrCV0
ppx72qnRiwTLQGNpKk1csCgClzTBVk1WKA5u3QTVAin3Q7StxmV5HkesqpllrUZd5MG27G3D4Ghg
qJclYnrJzEkoliQTww3XkchLHpFFV7vqigpta5x6TrhqY4Eu8m2TM2MTbrvOgSzigQ6w7Y1cxaxM
hN47Q8RwxsvKsYhMwiVBnIS2rwizlB6xc2NHqutzj7e84YGkmMcfcxHaAbIhcBYKUzy3uNT3XcIb
DRAOBWtE+2xRkVuURyJqnapyzerMSN04c9WI5zZd6HAiOq9Bjpir17pUmS9aDjhbvzAhXH20IE9M
IoZkPK5HuBczqN1D9LlKMtlqrN+hB+ugp6LMWS8qNpTsuL7EaWIWpGz6pGSyUmUqVBBybWNeOb5N
BjZC7Ln1ZAMQehKpBKwWHMFYC3HoTuPdIl36o9AVAXiosJwYkuE9Me0QAIzCaWhrrSghV5ANNndD
4QL8ak/JFTKuWm2pk4ViSE9CQAm43rJ84ppjQRbJbGQrLAZcGyibwnfIsve2ecTLel2j0zI+T8nW
bwyAMJteudHM00S/toI7NV9qDpj64OT7ikNSxyE3GojHMVQeLWTdohIQakRcythfhx3rrjqnv6WO
7nRX1VVgXFRIguk4ZHFMe6lzZzCFY483bsizK+VStYeKAcgU0amls8wpV5Xowjui8oiKfAdA7qJY
EqZz0rGhZlEu6Ciinc8saV3n4G0iEJDZso8T9yGSJcvhIXNM2R9jODO0s17oIPZsMhiNH1RbsVaq
a0FihceYzpACXrNSbyYITtcVz3iwqQBoxSxeTDJr0T64giQKaRScLeK6L+N67amsLkSzAf19/Gsw
f+w6/rlqwbBxETZPwNfLzBmUL1rNNFLY+y5wwOKEdSK70A5eDCmZAY5yplXxsY5Z+mAWTAfUlTl+
wejIAoCRGTNu+2sDEnP9jVoKHevLef2JCBDkBKpxYK9m5SCltUesyPxSSxlShWjKQ6nw4Baf0s/U
abaNYz32Fh6/8Lp/vPjLClsDBvIv73ksUV9U2H5HyQDlty50X5SEtxNEXTsbz9OJqa3oql0JxtQx
n3yeiiuIvEctVZx6VwZxBnC4qjg7+lcMeS9l7Tck8qaegOYzEegD2jfGTE+wNF8pUguAKfjttrOT
1FY/a4Dx2o2+zuzCXFqAIKdmnV6QkOW2tw3F4BSOJZL1t2td/aiAuYIMglUDlHTcj3wshl8Iqw5r
oinUALNhyaJZI5HYwbm3Jj5X5QS4aZXI3m3sYA/F1R25IgMvWbaG0s81F7rbn6GVKmtgMAB4qQMz
PpMKcoXKw1X6Ka9ZvkwiwOQcN7JL7T5zlHoBj22wtrD7K8MSMXheKqh/1g6fgn4Vrb1PVAfMdmt1
KzzYuQc2EzIzPFU6ng5gv9bHNBdtCmXcp0lnTSSz3M5LJ4wAxfeAMn1XyxajGgMYFGZnl4ShhwKA
i6wIJ5A1Vda0ogW8nxPeS50l63apVlDFFwsIerkkTmcXo+051b6K7LaXQwZ5aoldK1uU3NtTqScb
hVc7pKySmEd2LAHNmxBV4Oai5n1xgIxVM805YvHWUUrXHxk5NZeGHE2f05iTg7eEDDbK4K6HKuWy
3ECoTlkW8apidc7yRQKF6E2XALRyaLpS1GW8CZdjyQLELLfNxAQgBzvZIHyuufBMHYs1fkyZ5+NF
2vMJql2GHMqthjXXrc5q4dc7Awy9X+DSxuGC8ppuLO73q9FWlumiJbtAGIDKDBFirkM1MlU8X/uR
iA1Bz+LeVXi8ViS27Ch2ayB0gpWaN0698RbZdVycQhILzE0e59I3ekbSq6B1aQF/RepGwhMU8QDv
rDNlCxGYwBlQcimsjZjRCN8Qigyu4VdKGYaoHC38i8mJ14YwoAq6UHfTKgHIdqyTtQtFTlTUdlWv
teL0WG5l6gJju015tKocRaB7JeHorlgYjm4bzpDw2jVP8xUACD91rH0ke5G5nSz3kFeFvkh42rLs
NIhZ9DD1nCJ7NFyvXOrGEh36NRTQQNIMUhOa60McV52EB8yMeTGwYQMg0PsCxP2MYXikUXQRAwpE
Z+rIomKXLDQHIJkab7psHVyqq7JgAfiFWgkTn4WJXdwe2a16EY0sBKtzLalZ6wq4rxQqDKHpbDoD
iZQRayxWyDgEx2GDm53Hpd3c+24Ed1/QgJEN2O1CudWpjdfgb2bJSn1VwhIDNkHO7PfNSjnTfebZ
ULVSbkZMiXjoeDakUUihsj4vlpOkToHtwg12hY3BMO6ignlXwM2Y3FxWa6jrUchCqK9uQrd0jEX6
gD2h+m7Q7kNg5gDDG8Bzqe3HDMmGyYyhUUCZfEMvQ0u2SPgKawLbfxjvqQRPgjpttHG6SqLrdFhl
3nmU3CgDKz+ZDrab89wBV+lWUbWcfHEUvV/ZUO+IQALxJxtlo0lYhH/aZjbpCoAsBsOaAbASCvyt
Cg/Apqsw4EPBUMbj0E6+BARzle+ih2TZu7W/zgam3poez1U2AXq89c+Ly4Jbp1DWyGQDuV4oAqgg
ESwqTuz0PHKyNbJBKtVNmAtTlWG+zC1Gw22BVqkHf3mtgvUvUqDr6IICAlS4j1hncprbiQL2C48R
ANAzNyrIFF+YVKCPqXobxlxtoSQElkx0WETJynTr+/BC61kNPrCo7XRdrq0l5sFp60I5sVJ35UJj
YcP7lXIxrgzb5wXPHI3FIuFgghU47NG2JhlJ/xyotGiRb+971jhHWM57N76lUFxc6lD7HvNfvwLT
bRxASoadSPCMiH3uwJ+gMl0cT8Sfhw2GW7QuAIzGRnfZHVTl+bV3prNKAJLzb5WA1QmzbjQnvG0L
GbSCZIs43i0Vf+GXLtUcfFWfq9fRQy6Di/YWfzYBcJe8yER1OrqEAxOXu1kkWrdltTSX8SHImVfx
6bxYAzAv1qrTrnJ3PLV2I/At4a6I7pJ+4QGsXRWbMRShfgQ08X2zDXtWAIZzo2XcHgGn4bEAoC1m
6G746HPvNrSf+NSnTskT8njk+u/yYqxCP3h6j8nXj//eFQ/ZeVM9PDSbQ/HlFRx/jL3+CBd6uvKx
z/Hqw5+aLv+hrfL4KpX/MPh9PRcNGOH/3HBh4UOSV9XLF08cmxjHSY/dFtiza8E2IHiBhPblJRHH
bvBjswW2kyKLQHvegE7AUx/5qdcCG3mhrQ/fAIEuG3wNAXYZfe21wC5s2OUIr2HRoDGCjOMX/54f
75X8ocX09PklEoSm9Gt4A308eLMFbNE4tvaO24oN9TW8KenUByHcR+RM1dJB5sl5AOhr47Xjjli0
BNBg+C5Rp4T7SnZqJdrdFPZQk1tTziMcrxqtQM7QATPbokpbJROAgDD45OkV1Nh4aOwCKGsynCsV
sVa4V1xClPPGa/bJaGJB6Bk0czvu6aPH0gw8fwpXY12AS9cGYhNWblu9aqSf3WotWg4TwPZcaRw6
epYw6xzgwWCd11MDsS6HWrEvwoblmu4xWvQRN6BIUyIVwomWAieeaVLpCbQkUH2t0Qj4D6DiPWRd
5cSCgjNtStmUWcOqcfR4rBo73f+UlZR5jd/JxOruy9PJCCpe1/mi1ELNzXHk6KT3gObAfSSRVdt1
2pZiNJv7EkeXY1Xv++y2N1vEDF3qCDcMdjPVMuhziVQMPqdDKsjpUu/DltfdEPG2192prTs2pYmg
2gCJdrKjLr1qTBN8stbXeWnJRjUcP1Ah2cU6JKx+WtYqKqQRjUs/RyXvprvYzFlEyUPolQpw5DUA
VAByQCQ3wHyGnr/oi/z6qJEk8T4bmQWs9ABxsTGAC/VbaGRY/SeDrGAPqCqV7ipD0+cbVWkMW/WB
nMk6Vo+pbPP+Mxpwyoe22uVFva+IObBC2/dB09tmmXqSKtU6V6XVeKVTBgXA4yQF/roYVldpByx1
hjqgYKxEjJZyMQ3QaSkhi2uNsFpoQYx9HjDL7K89szgbcm8VWJEnDHXqOKmHiyyd3CiEftAAJ7JM
0S+GKuNEr9dBOkq1xYfAi1vXqMplOGLE2qpbUdJ3AE+KHshcZa8PoAvY0h3KYvBZ6vOeenjp61HH
kpRsPK/e+1Ow1ZWQOsMunzLMlCqEmiOsIL30PnHqMLorPAIKhfrNC6dbhQC/OKqjaHtsrRvo1BfY
TBgO9lkPrEBTWoBMy76AZNb5Yqgg8FqGtR4CuLuGGgdcbllaPmSnNKfAgAEVlxiA0/Qe+jVKDPmo
vSJepsogBL9LAvxR98gNAmtzwlK12KQANEbFAanQm6qiuxYtxjG6Hyq/47HhX1YEYn6UhRcoaI5t
FF0BeyHrkGopI6YHGLXHVAadMfAmAq5lbEMb4eRoTlN7WgeNqyRWyjUC8LwYrxDuG16Fg+FMJEEs
6J3AAK9PNG+Sda5qrAswlNhqeFdiwDe4DWvWxSrQyqN5N3YxWVE6aSvz02iFxrpr+2GZtZn0UKdt
y1oPmTYp1M5H4OX6Ut8Ba5JHheroGhp5GugiVa3y1AjsxgyBR6nGXBpdH4k8Q0C4DGg9oey007Na
4iLKeJQkOW/6YOR1g4GyA6Z+gjAQKHlkl6N+oZpj7yhZAKSmSaBS62tT37XdxMK4pCsT4HWOM5kW
n+Pa93bZiNZDFJlbLa5ZOhnX8PYCYGPrdqUoo7/KicLGaewvzIxcjk2ZCiPHt+E04SXBsdQNBYtY
628KmpkrdfLwCkJ+DW0WI+Io6JVVo7fEBYNdVF3UrMueDssxQgI36Shi3QBg0QJLrdJaE9gPl0qs
nBa0yJdTh6AFW5V2oPmRo6WjQyK/ElkMC6LWoPJm+oxLNC0KNIjUzAJgjKPWLvtNlXvQnshLQHhN
HHElaHwRFBqgkDa+Lo+mm4XlFR6Vg+8DgsimbFUjhZmkb9deB9gPWSbPqql1o7SXqplUdomB9Y+j
xglRdREYdq2agJzydJ23p9gbChsUoqs5TyPvoacW9B0THShT3DQM02riJPBsBGeIxiq2GgosN/fJ
qh5xIcyhyBhFA+FTod8QWkEpG02eY8MrhPyVH6UXsE+0tFG1tChE7gTjEigok5MpuKt8aJmow3Td
RxUEQKibSQj+1kPveQAMZ5DQkEE1LXQDMCxGFWZd39ZcT/LR1qpPYVR2PPf10TFIez3lw/VYGrVs
sVqA0SS8rYgYtFIDl6Y6V2s/sZuxulb7AmRAS7uMgPoKsmiAhKXKAulXfmmGK6+peUICvIHkt807
rTgbk9uM9CkPrKTfEg2d9SHUpKBaFYLwRFIEjeCK6beFpftOPUErs49KWIOi9NwvtXZhtbkLX1nZ
la1n7mGPz32YyE4frAUBVVtKm25Sjx7qqdOgLehR4akZi4MIQoOhFbs0BBgQlvFVWQN496kRrEpd
d+sceHk6pq3At53WxtwD38imblzRCD6lDi0i/RR12U1iDVAWt3RV04pITBNIEBCAjGkEUifqVeml
8UbTMsvBON+3VtG4uQeMWERGmyoIIiB0poca/w9H57UdKa8F4SdiLRD5ltTZOY1vWLbnHwEKgARC
6OlP+dzOOHTTQtpV9RW23+LgBr58s1wlVW95dGBSPItAj4chjQ5zCyG0J5BhKvtV6Fq7KiT0Ohk1
ncZPDwvgsgWmpCEX93M7x+VM/KMdd1KuuXmMWioe1lwf0pwHBxoLV0U7LAhjaBl42X/o47ZlwNdz
OE2wbeV6JO2QHhTp/rRqMhWZ7CPONwi0cKEwOBcsTH9Fhm/YUm/wXKnudNUmfoMTWZ8dUoEeVfer
hu3oz72qUjafbLD9Nw0dL9Y9XV7cjIjo9w3FfisOlCpb4tGD934fBzeZxnPhJ93HsGqkB0nDcaQU
cz7DsOPdP9fCrtz4pyHB1fQ4k1OZ03qKkQZOZryJpK1sNmTnCIhpQbrA1pqJoVIhh+VL2p/MEzsk
IWymVsq51BtidwntEFDyF/vdH9X6iKfFqBBq66AgSUXSJanadj7Okr+NaoxO8zxPl5Tu52Da1rtt
6JZDOEYwwhaEGToaIsQx+iPYsEePPbOlMCKpPPk0ZRly7tDNp86nh6Dn0UNmuSpyJ1pchSGsckNI
OdsNX64nXk+SLPANBLLZNexKBuMJrwyCr7/bTAjJl8wRYkj/vkVRolhGpmovcafViyB9ECxk0Spq
tpdBsj4wx2DoI7YIDAY78fvfa0T+WcbXU777x3XQjRdJe4pSAaiDwIVbunmu2hBemvM6fQ68nDTD
nmBucClyCz+pZn7moQmLNt5fjFFI79IdKUlX7v2647wn/0SAvCd3895E/qO0+V6TTFAcxz4yEsO+
1tB6RTT4oqHDCss8mUydWsjfjMKd05s7GrGx2g3rgP0oPFmYK2sv7jGcJYVkui394ehkwK42hK3i
4A/l1K/n2PW4QYabH/ZjYXjfPWxJXKazZVUfdfoyjlmTCdad3e7zg1URnIqZjMXcpSskOTdNlu51
PO84IM3yoynwAu4FZe+D5BgiDjdkhkKf4DcX3tKl+NKp5GMPdAVgzclNLzvO+VKmR2Ika0KJYdAq
2+xu5kXye8JwG/2bve1hY/JKVXKfj2AYDLvT7fS9rRGvOcyi9WtjKQyaTp28sENalManNhdwA4eP
bLi5vm2Pvb/hI+4kFgBF0tFjYwX4xbseNAnrKo5Nb1HtyYsRNa72y7VWHOPeA9CShrUEdVpE7Vbz
2X3yoDcX+xLtc1tNw9zV2Ro/JlNQT1k3HzIXsWLp98ct9bYiGSpN++E80viJ7sve6C6OztO6JrXo
t281TsiSCAfkteSsML6shwSmnC+tqvvFFGMqgqpdMoVcavlQGkZcKBfSbEMK0yTuMb0gloBkPFoN
a8oio+ojU5J9/Y3TkvzGDtLQtuJ6svVA5wcpx/4h0BqmldgX+P3zWXiZPNuR6GKhATIPijm0h7tO
xozceipqT/OhWWxWh9mkDiNbTOm0119FTk9eFw+F6JC4K77iRCakSB3ytLWT92vswsY3fZ06lZYB
aaPDRBniPKLpwWLFqXjaS9MjGg73vPLDiZbO9Ih9RXfnMkASFglFGCPAU2ZZb3RAwC5ds4c+8Jws
xepI50/VDqJouWqB9OR3xHikVGRSpcBSk2kKyCjb6YEF4idO3dmKJCiGrQexdgg5mDuXtaLScq+8
ZQI8tDNZ0Mh77mOYN5SttZ87ZEQr+x60rfYYC8hPlhRUDziPBTJsMDNMTPUqYl+C1dkAgdiQFTN0
QeXGFOgNuKEpLVvQKITcy4jRQ6t3TH9ZcEkFrFY3b0/O5SWJFwuWiwTloEBa8Hx5V1kGwC3pvlYV
YibBchRy9o5L3HfQfl1UL9nyIkbfnnL5kCg9HjF/VboLcF8Qb6nESwzRUUUuxuyZ5HfWdo9Tkjsw
QCorjGfueq8xfb7VApq+cPv8MnDc91KcY0vfiRr7kqF8WSchNDDtbCF8Lirm83vwLDPGpyojbj0s
GYbbMI+hYjNxDNrkkDDwfKvoX/OpwyeO57huJP3rxcj849FUJtgR9HP2JzWwy6l77sz+sbQjomFY
VXJqPMKuceZj43QvEdKnbNhVuXbLEx7NBnXnYfGY8Lwn4YSjF2hZK+9yFhc0aaNCxvO7pqGFT+Ed
km046DX4BdyQl8CIGybWxAZjNluf+yxOS+NvgAfWLi9DMdBmy6C/enFhYQePGbBj6YHzyHAWDjw8
8wwOpfFBRlHquYqH8D+z/aPN1FARDdc+5zFu+azebRUmQVTHe/Qm8uUtSTPYEVvozhgYT+M6wlLN
/GL0Alh3Y95XYhi/lgEWL5c2qfLwFFl479ngFdQIHCmBfZ3cDuRvJLigRrwnGXvCtvOxmWu35T7A
AfOeQmHg3fX50TfpeczED24hCK5JQzBwXvwO9Mf/f/U4bC28DSzV3l/XsicMhkM/TrfM4PjjaW9K
va74DuxnEOcyKQc21Sez5uLq6W0urZ/zo2dyCMM+LwLbQZj0FnvHNmA0dBlSlPEl8iHIuwyQhm31
DRYY0AEj7treW3DPRh/+2quTGPXfIJuBEw4wgfQ2HTepukYvkhwjZp6xsRxiA8ym34GotS5+1NPC
DlrBl8o94GERfhPOAnP3HxHmjtFtf1jGivEBpFPGarlRew3W4eINL6bNFxjTAYiZUMdgTfA2U288
LEN07yeQgx3P4mqiBsE7jx79XB64Ck21rOIvqpZrGfT9eVSkWrzQVt22YOptJRIJ0GqzlucuXx51
a2TtC/YYbuIhzxD7kAVXYMPJMnRBX29rQOt5wibm1QCl+ZHOeyW3BTRIC84y88M/E8vF0cPk1vgx
X4uV5P9NyRKWLlBjae1A612Z4Jybvz3LszvnBceYMYC00U0bnIAu7D9btVf4Hnrlq7yx1RWWIIcI
x+FFQOEVG4V42rtbEABai8mrJ1Ov6lj+6jRiGed87DArBiHM0cgjGSybMnHYU/whzQtJhtvQ2ooL
giyUBmMTAVfCPbIMATbHnfNy8uQLlcE/Y+amXTAssfGAQfKioOndav7g7hC1i+bzhv9gIvJLrmIB
rCKAj/aV7mD8FgQ5NFiSe8YuEyAWZoIEiFH6lhF1VDOypiAEu7DfQxpWMXCebreI+jSc99aVMjey
5MRATwCgjs1j2LagiQdvxJ52ijrSlSrEfhRxxLImS+G0n0YfXn2/1PEogLgFaz1mrNoAGRL9NCQA
ZMIFi9MBpOjkdfdOTuztKYJfZ5Wp6MZV6c3AfEg2HscQQryP3loBygLG4zFl+l0vYDAxuSL3lNNQ
CrqmpUBElQywwAYuYrC3AyS7z+WvjKbw4X4Pm0AymCnZIwRsdxdFsFCibVFNMtKHrO/HO5SVLnwV
/H7z1COfAAkmQXJzLaJSggn6ksTu5JPJXQIF2cPGhm63sBdZOa/smMTDOdgxSOLHgRx38VYKvKbL
anMsZWEOy5r7pW3TpYzdig+vV98r066xGQ4lnpKvtBX2ObZdqQfnqn6boypIEN8vLKwnFSGM0K2t
l0Ei1JxCcxZghYdBAH7tRVo63o43GLa00EEXYOtAPmv97Sud2wcjB6/RMHdhCYulMKbHUI7ZJNXJ
VzdLc+XLJbP5UpG3aRJJqRN7v60zfkocCiwHI6ohIZApe9aeefoGe9vcSNx9CIIlGhPvMYK4KoNI
PAQ4FvE6szKGN90MBBd/jQZsxPBL2Ap5u7vkyKymVSSwIgyjt8y/rdaNF7nnb3CUVbEYmG988kpc
3O7Uk+A2Jr7GmlNVjHOwCNOpPwrAvIzrOxGlad279ozLlNwHeJVupaRJFZ0b43pIa7l9YUcGm7m7
Y2/8tSAaeJTDKVFxYNoh0RnkRwQMYWbYhinJGzWEbSWRbYZ80EfVdrAIadIX0rq0QWhjiiTGR5ow
/RuyxvPd5NFLZ+BxWNwdB5sFX6MRV4qXU2GJPeObkU9HFApj27OSRzEpds/Gda/CQyIWkFha3PlK
PM8J824eCC9BFXCrfPUbN0RPpjNwgXOTFoDnFYvzxndzAj9pXmtYx5c0nfRdHImXeXn1fVDMfupd
RuP1x170rPJCcpQID3c8974K+gRMFPgzNo1RMVFBa8e+drNsBesnUvUzsiyCE7jo4qnJXOYuLqAN
3pC++T4GbAKn9zBgbKn3dN1gvqrShPl0a6MlBuZ7Dr1gf2htUO0hfMiktefYuK4kjuAUg2orE4D3
ed9mhWe6tyxYEE6M9rRxvT60YwRFt8SlluNDjkmi7E00lckSVzzJME3362Ele1xknILHC2GW6R7p
h4vbR2L9x/lRRet28uAVDtKCwvWlq9wGnpD69Dx5wd9cby8ZNDHfwn8ehh3Ruu2GZ8F8kjQRFXDj
tDX5Rf2KVjPj05/H+Jam3Jx3Zb89Oz8NEVIX0XkYStHtPajIe9oXUJ6LCvoygefTaPIh5bBWuwUP
JBPb1WKAFaJ62SNqZLomAKekn5/88IESixEjJCcZASroLBw2tecl7xd340EESNixShiZ1XZ4Qa3I
Pz3EO8ZgyKz7TvVPXNCL4QuUf2juAojecprSDzGZfxrubRFzPlcw03GIwR1AFUOfQsrCUnqcYCMa
AOCbBdZZ3/XHYOpo5SKwqtb53VnJpAdVn2U1VHTpsWHAA4/1q00DW27Qt0qEN7WtT33bk4aw+I6o
tq+idEtKFe3Rr9Lzm4lxAJDkXVn2qMxatCHoo4yPn1m4YRybYDbi3HONyrPzxNv+GC6umMfBuyY0
hoO0zdif3VI6qQ4Y5Qy2viU6xkkLRxXTxZ7JJ4WQJt5IWAc5YqFJz0fscv/xhVxMdO6TX4I1b4fa
dZjcSBiZamMOI2GcfcCEggAMgPzMWXroN39B3FV0rgPYMuPt6mpe9qSOmQJtH/6wTHgn/J5IhujX
5GfFEXBEPvYFCEV5jCOqjvM2fNKAm4tJJ3RsBBZRlv8MOuVHzDw3I5bpIBIQYVsyYfrjWOm83+4m
0jGYwlnb5FPS1WSAuekFDOf/zLpmkjgIEWrdZLdcGO2nE91AmieL30QBC97y5e/qixyCt1Ug0gqv
NyCRYg463NCvHvTFL2HUW/QI4KilES8Wgg4L3qGPWQYaBcTFP+v+DsGPHr/T7FPvfzAvMXGX0Pd5
kSmYWbhwUk84PxVee+6xA+PvKeu/VAsKNAzdgLkVItaSIb76vnuXFIlBHwaNitVfLSkpYpEj6o/R
2sCd9jrmuL99ntS78Ra4tcGEt45begyxX+kwbJQg19z47JBBP9DlQlN7DGTylWrzM8Xy08bLWqYr
+UhcODT/LRu5X/dd3YY8RHohJS2t1yVwxcx0VGr6E/Rue8zZxySHsfSCX2524vZIennYqZee07Gv
hwlEPUrj3y7s4gK7XngQih8w1n8G1ldNv6UQHvZvtmBoFkkIGn1AVyMNFMDSaQobpCPYurdO3Gw/
oStD3rHicGIpYFK5Gv4MX7B5QCzHj5QEP7DucB2iz30d3ulqinywFmBudwosXp5pg3PiaHpyuCJ0
HPkV20k5QhQ8r3PXyLR/lkQMV93N9Lyqbi5z6t3BQEf2Qukr4eyy+5FDgNL9m7tEHmINCtxqlII2
E1Sd5/xDOi//jUo/hSy6k/H4Ohiws1zvE3JHQO6oaZ/DWTxxOaMdNNF/8MdfMBqHzSgRzWQRdjZn
8qNesxBnwHTDe3z0MCBXKwkbgRrFxICmEd9jje5zdVkSBF9wfCmL5A9F3Diy6WotWKiYw/pDoRJe
172Z0BDiLKlDTwclRq7jZsBI51ELtjeHKQFrYfW31yXf0xuJEllD9WPU80d1Mz2ISue1cW3cDP0Z
f3PuDMKcaQdMhxhXCmxruWefFovLsZGoTLjEfacFQSjWAaSj9SYy/iLhsb5YnTwtJD/KX0uDdFtf
erBSLrgolbIqfvbgXFzwZ0cOXO47nq+DBpuN8nrUOMZsH8dFNH+tOUsfW0JB6xlIM5Vwfpdy/8bT
F5lG9KYFU+fFyXuGvyFwGrvxZlYM20OMU7IOVvQYDcDtFp6IsNgIP2G2XINRHKIlKEb81DVi161/
S3AFV0iLRC4N76ZD24nvDj0nZLKnzsImRGhkb6nWsH/aOh0+OH8TcIln8tSt4RWZQTWGTxFM4QQ5
nEeKdRbwGSagOPFW5GDy940Ww54iqHxj9FuHuI8w8P6ehBOS2AApvdgKoe5b+WdLPkdUaahkd2A4
gNWxZ4sP1YTJ0Sl4yzhIj64jZy/wXkW4lf7GytkbSLP6yO1UC3s02FtEXojLC3wRKgN3qUGpcwBU
B6MLdxpajTtIpnn4I7PkXy7R4WPp4fffAmTrG2xFPT5q2Z8WNAxXf751Vt+lOWAgODmHPQQWGv63
+DgB0cHLWl5s5m8OUNl0M9IP2PSIcMLEL4bMf9SA3DxNfueQlzF8SCTaKmCc/Ij+7Pu/OUxwJf5p
+clhaA05iA06HkbzMZirv4+V38HZpeDkcxzfHKYs8T7l2H7EhFd6HwqE1bDK3gLY08ApasvOoCM2
FOUGSwpvCusuA0WCemEK+4bJrGTgSB1Ab5K2BZZK6cXhQafIJrK6Yz9kPU+i1l12wnp9sDt927P+
kGd9vY/DnQYHOnqwIuFI0ton+EghctR7hLhykR8SXbUF4cscyJOvdZlOe8EkEpv53zrbal2OhJi3
vcMaH6p94JAbyRmREmA48oY4boCaRXyCnId2qjErqXbGmiQFaEt91P7sS0fYexBTDUNNAPdDrXMP
cO8CFXftw+4/hnIqRHjsaLgcpnkt4D1VI7pPJt8eF5g9kf6jkGR0XVdO4f0eotxM20sY7QcMINjR
ODzAoInoXUvw2UEABK/JAkaXd2dGpgMwMPkI3/4hnO6YB24BeeU0X3LzEhIs4gVXFYBY+CfeAPzJ
j2x+FOlQrym6Kh7aLrM7rMnTprzSxzSS4vV5tDvE0waU+YY/u/LAEGlARBQ5TEcvArwYyHpcYejO
rhjleArYz4LZC/d0E8Vf8aaK1SAQTv3nleItwCVczibIay/4QAENPBKM/63SG7ljcipNwK/JAOos
l0U/vCL6qPttKwJgE4kAYrj8+40KEjjcNAYDqs0rBmAkkfg4wlKr+Jjk7DLuAiJzLnl728an3nQ/
KwQJvullW23Re+zCpLyAOenInyDAtyPJyOoxeIKI23peMBBK3QTyplsepxDiUbQ3EdHoWeNMfJGt
9+LPTN1NMssqpxleliW3CWtkxQOHTnrhKGdpOdViztWJrwal53w0uO5LCJaPX4dk6+8ilveneTAH
Z75FW5H4s0WLVOj/mwRuRX8iP+1SwlYBkDAdfD8opoBfiMIkMW/tWMLxxsu1c3fonH/FxIREAR38
WgfRZ28t8i2ffYywmsqeYsaOqY/NfUEDLeqyRy+nsNnREwuT0dZTi2oQz9vCw4JJ/PVf6ob7DQZ6
Q2fIcdeN1TRnw3nGbrICqelGetGv3Jq/jKMarL5CiZWeoywbzj8rKutZi7VSKI/iYCKvUgWXXugJ
sDLJKr61TYLtFocMDojQWXRT92aw7AvFd3hSaFRtDmT3EMGbnT94aw6tAHvJ5Ekk3mkja1R0fQxH
VVxECgE1PITdCh+GVa185e+Zi5/UngCQD8w1lwsCvwWE+ZAWUQL15iGsKPw2w6EeFZBMIj3oPC9p
78IKgUmh0/ARad5pC8PSwhdKQv/QGe/U2/TdphS8QQ+yk5CbJy4KY+/md0dI2O9JgSFGGyRlAZYS
KnLt1Kzdfl7zuEqm7VvDKLaDvuyZeNDK/mfOCGLfJsXeEqEPcPLQYQKGYIEFYDIQ3bfJMequPSD1
sYfUjNBFVSkqluurzbJDPNIjOAy4yHG9BFYUkQmuSN4lJszffCi/ISj45Z8w4VmEX+TA06yhHanw
sRZZChZmel81WsS7PU2eh8mWP2IuvwsgHuLpO1oAbezp1zzhfrMiwlXcMMF1Dn6U/LOIAdCYqJIs
uNN0eBzToRHzHpfjiop1kstTFy6vkesaF2Np4UaPdt34Q/jXF19jP34Rl3z7v3p0S2EmLTXPbFSa
MdZN1/ofNgICkiZzJSjg1cy7xjiDw7y9pB3uiLldr2tvghvwCeTey4buOI/epZc9z3OA+t26XDja
wvHIH3q25weHTkCfauyUHj7K1S/nPngXSukL77qknON6Z/A/NwhuE9LG15JgW2MfMd1LmZB7wXnw
Jie4P90Lyb3kbDjmRbIiROocQjqeG3z2EGKeGbIiHTXEgAF3YUBNcTgHTa7Q+Rtxlm3ySa8nQU7w
IMvYP1B0shG2Vnv+aOEAesy9DL7Gz0j0U+SFb2FLuvO89ctVyunGw36uh7m1KNvhNlFDPFRRHqE3
wLA4woqhF4T9U8C/0RG7T3oQQtt+2oIUyX9UbkpXvgASht89b+9xNFVZxA5tPzyGO1rnEoG711ie
FiG2ii3lmPzF1nCOZwbY5DSrD/3R90++unHUu4BlJ2EZo+C2goxu8xKZzj6doyRqyPKeuqM2ebXY
GczbcMiAGVHUtM2fYVUNxQDGU78hMWLmwR1M8CezBjQXJojPHaOhipKtGIh9Cn2g985HPVGCi07L
NbOHDdYvRGSL0bPqxZRcVzEglaD7cecERDyY8i1pkbG04mdFIsGVDSFOEn6epzVHtQAjodZfHknf
eOuXrWOF2jG3egudzhYxeB3t9E5yWiTSnqk2ZS7pC3fs5o2jB3eOZ+dxZz8BgEy0uH2slaS/k7P+
M7V7Um4yvktwv51V6mUlmWNbC5tXYg2uGx/usjR82FX8lGv+QluHljO5pSCA5OgQfC/9hbRzcliH
zzEbz3A//xBM2nN+SCJ9iPysjLC2AJhrfyl04l4m55ed5oeOP5A1PQLAuv2Kz/aOjd+jvtq4DMal
ATQALw1nzwfvMOub9rz3WRNlS7PZ5WlETobD3AXpc7S8DsGCs7SvPIx6esuPbf+ifsE4+c9f23uG
Vn+QAOlPSCkYxCv6CSO8O+O52hmAi5E77JOsk/nZ99QtR763BNHrhFN178WNwS0rpw2j1/hje13D
4Wzy7GE0F89k970EwDHAm1+/JwQJmDIa145V4BB2LsDmt48FS47Tp8R7kMYe/HhpfLsj+oLN4Tqc
q8txMgjyXnPfq3s09Tc45KRPkAmqQ292HJxvzonaXw4KPVIF/HNcD2R6xk6FYjZHkm7RxogrzKEb
XQ+RRw9p+GuUh6DhuuOOoULhcQwY8fEzWvSgMPL3EPWmRcEdJordqsWhMutgQ6gj2/A4ASwShJ+l
AmcA7ZU2limglrVa6xkUIAiqrUfCgRFdpa90vs4Iln6HL3DLUodH6bPTkLICY2vZDephMvyeJjc4
/cgf9DXz1RH0Mx4dkBwo4sqJn0yUPpsUNeAODWPEtS2sN9EJxCLeYZn/9DtyQeChc/Kf6FHUQSls
kUjMnM8hnJk7IzmrOWM3JEUJUmoMpyIGnsOj/7hnz9reYz6GSyWvEc17TF55NaAykDm0dXQLaYlf
OU1PPLfNuk1ouAYgg4e6l9gZXfDM1gFVL2pmNJhAVMolLvpO3Q8dTNr+p8fZOYVzpdFzDvPb4B4o
mMsiim9LstdaMtzdvBYsL2f5a0ag5z1u9a8tzdCxyPKGGVMpiSfgbMttVu97jNTHgKvt5l+jszsH
jtVbq4758Fs1inuUa+h6GVaA5FO7FX6ogqs3gt/FwfmXM4wM03DH4+ylDb0rlEaFR+rdp3mtOSAE
Qs+YVK1BnAM2jrfpa44gDQ/PIEWH1q1gX4IAOgqz8YHlGFYzkCQoL006qHIwlgM6Siul1SQf4Hwf
cXPhCYpXpjBdyO1fr8BXj5C8eNqRfx21xO2mMAeg2pEsO621Rmfez9R/Eel+8MCgJy/HSnMoKJZT
isTjGA/Zv27S1wFBbtN53VsbhRJc8oebvXvTsg8XjCfgCqUdYBh4Q3zerFbHSM+PnfGvU4eIHUuf
mgSZj9FPGuxNTfvXxEC00dTDhrxnc+WCs7ei8oRHNe1lH6FNboiAr5dbAMOIPFu/yXL2TBXYyFy8
5+Yz5x9phywYrAnLYf5tV+zWzQ5Ecc5wrusypghxmPpgQ1rPiCdJ96b3rgIAfAOD9ouSpd7Ditzh
SDoy1dwHZ7qvATjs5SbgNLdaXQTVLzyDr+CrUVXL/BOuqzjrDWPj3hWD1hSSLD8Ng/s2UYQdr49W
WIrDI3PZ3255i92EylriPTk8R8NLvyb/Oo+gJgMkV/tfQP1Y8dGvdvMqlc6HICRvRMOEzqbPgHk1
i+ZjhAgiUQOSuB+bhq9csEPsOBKHbWjG/L+t7zzs+gsGzOAupSns2GZpGaI6iosOXBZB3w3mOgUz
kx8Dxuo9sIdgS59ZQL93c2FDi3rVjqkcj25RA1QltxxPMWn43t8jB0IgDNYx2+jVtXt67PP9wfPZ
XmB8ohcvwEpdGHphAaS9jy3MbsfMRIdUt68q91BkxE+OJOSZ33m3EFDN6iUCz/BgcO468oL99oNa
PFEqa9Fo2zbvYVqgymJQWAtq7BiJ4JTg0Qp4LIaUjhTzph47imr3ME03SIwTEePTHHUgGrQttBZH
kfl/8HeXIJuDH77gwG/XDvi6+h9HZ7XkOs6F0SdylRluw5wONd24mo5ltmWUn35W5uKHmpoDndjS
1gdL7/pTP8nGFbz7vS+ac5xa03I8xcWwjSLzNnZqI3S1tupqFZckAiaTjFO8J/Y8q0FQeWRsyEt9
FKp+G2rgEW2nw0xQC2cECDQVW8viGbOMH9nSpG6tB/9h8qETZ0TuErNxgae3a3B2AKgQbindkuyl
V3+bQ5/ticRe20Bf+hXjTSi2vh5/TtwKO1OJc2dmPrgT8IA4XPgahVfPOBtpaM+o3Lzwta7dRF/E
U3+YCICuUhwMXdUgfxK6i5OFpzSMpX7GOd8boBmcJDhIUX30YlLEV6o9ksk9EhniqHduc4Miinuu
KlAxZIxL+ym/VrgUOHNBnTIsbweNAMjYBpdpoHoz2Nc4/SYPsEi8EdkySn9nkwlJxSb7WdKoHEFv
9caJWDBJrcbaRz6rq+NQqg1w39zeuuR5eTCdYJ3Ev2kllyVWgdRfFTHpvjXnnsnXz4FRB91ku8vO
rm6lLq9TNZxGLGabg3MbhFe3NmbEQmkRLcaoW7V2sbDjcZPQwawNY57V1OMYxsZq2mnym5BU398D
N59PLmgU0+d0wdiYOl9+DgmNg6KlIGFMfIDOm4UClCMIW1qEt9/Mqv5odYekAuXiRotAQDGw4n2p
iV1j80LyS3ZkKBpGy/DRR/opiIZ1w/aRmgffw8Sbp1o4q2Nn22DqVta4ZZ55sZR1aG2eV6m3K0qI
KTthmshll1drP+QP9eJzZCIJlnLd9rC2ButeWT6RAvsqSJKLUd/G4pGQiJuzGjzJUkwilU4igcJT
CJuqdU4TapB6jpGufS3Qq5bGVG5j9ZrF9jZqDW+tCmdjG99TSDNFDWhxjt/sEvhwirpoZLurwnL2
minufdY8Y6VYlEUv7hmh81kUUg6PSrgOF91PPxLmgl6UN3No340uPhjuVK6qbsouk6IGMYZXhd0S
6UBkwuAepdoi9JAVFJFZYes0JcORgFKC9WIr+aqwfAGnLNtQ28vuR2+1Vdi/EzhaBTgHhtDWJXgR
dxzmXcH+5DaLPG7WnaTVRPp3mtovL6/zGcnGHW81Ik9cbThL792kXxFFa+ETRPsCRc+LzJ2ynXAf
jqqcuVX7HrRQO4gZNrmzRlNo1y3/Sg+AR7Tg2IJufM86f9e11CPtFM5VMzK3ARzYVjqNVhnmO218
TE/JtPkJKLgEnIRcn4J9RvSvSvd57lzrQOz6JruKV9HH+yB8q8aS8xkNl4iy1WgUz6PvwJF6MH/a
gPgC1aytnEBIFEOw7AxBE4r/z3RNu2pyqNWHPFLB3oaaJxZhtaxGdWTMrAlWE0bD9/NWRacBJ/H8
B89IGr7YBtNBRWZrGQIJ6LRAm3km0lTrIUg65rY1jHURF88CRYwuN0XLwKtvnnhqYWBE/P53UDbt
zmzaKyfYNUnPA9xZu27yvpUf/eRVAg0lJ6HJjteabrU0iJ+Qn2VyJPk39Rgp4zLIxDEoMZR8B4BW
yOLuewc+E/yN8DaWBp14o1vYJHjSVLwbJgnFyc0aZmWi7BnN9LFKOS2n3VZk7omZjkyZOyduOy8M
ucnz+CmG8BhqBSAQEkqm3S09IxqXXvXkj+CAWhanPczfRTe1O6d1x6tf1Q8vHh+pTzwinpZMCIJz
Kmn4sIFcplcTbBt7uocEKz13XJgjEUDXcr5ZPx59Qvmq+hxdf9mHHL7yZhUnAn7VMK/QiUrqgXOl
Zd/E4EGSMLD62tLrPA7CScUm0+BE++JXkgTEbfsoyvLsONR5w4h4tuA1UQzjwbnAajaHCqGMOaWy
zYPlBtdQizZevh6jm9jleboLsuDYwL4pGSdDs70oB/XMAh+YJ4/KNU8qvTfecAtbxH4JHKhk1O/D
eT9UK9XqewMbWNXxoxoe0ltU7riNfOdlcKJVUCSvvqZyLCx/Y2vNQWbGuRuNc8qs0VjCw/qtVz7r
kRd9O/ZRlAaH1L/Ej+dxJtej+ZfmO0WC2/Vx1W2sk+GhEROQ2E5D1s+5Jgj61qLmZO9mIC20GFEI
eaqYIE4FqT1PdEk217onlnykZv4R5sHBxJvRS/OY2sS4uxqbQtTp0k+6U60MSkjha5Rd3cHbemm6
YMPciib8LROiDhDxrA5/zEpvnP4J5CT3QWtoRMfZONd6WhJ4Luu8lmSd9KPRuOuUolB/EZq/q5Px
b+afKYySA1Pum4Y8NMgywLB8xuudg+bJAbWsPDe6tQk5h5VOedftaqeaeDPWzs010nWQkNQUVkRD
op4IdLubtvXQLeoyeiZp8kVGgc42rH3ij+GsML7hGJN6zggTibZctUa8cPJ8MTn2wfCTfZQbVKfy
12hAoNDN9IS//4ZmenAb5ytv2mcGftm2+jXU8+UgkFA5cbPgbIw2w0t1G8IqWbTIUXzYU8E8ihVH
3WMUSrZOEmWW9yMMjpdjkd70MFxn5rilXbRxmHUa7cuLeZpYmHjgz4PX7DoXiXfAquDVMIpXVEYe
/Owe1xFjfyiWFseJiJPZ6PQrowG3MnxkQn2ncm1OBqtcLX4QbrYN/A/G/38y5AwQixxuylOUbcN7
Y5SXvm7nWtX865PpCHTzqggPEspYV6Z2H5/kkkRb61XMplPuzXGa58aHFVEYqoE9JkaxixKQF37U
b0LTNwhp1t8kgr8IaqwcibnnUAfQYg67Wm9dUU5MWe2iOPtssmGadWl9G1M2sxxrMB2Kv6hL38Mq
+7P98p8/yg87pLbYNB4VDJbyJjolAzZIcxViwlfC4IqpHeYR6j11D5NO0lM6z41NFyPMivItd7Rd
nA3kZ/mekHvzwuEQYDqzIdE2Gn2CRVLA3nNjAg4Nbw1IoFMbDf9U6H5bWElN/wxSl/pNI38hW4SX
NDzYnvke2l2DLK4+4hQwLQbgEMtdQT2OwjAfPDn2pF1MljWL2W4oec8HdpgE4U048zF4y8txR8eP
ji6H32ziCJvq+9B0SLsZHs0xU1y8Z4CX7KXkM7Ys0ifEWqLI471ClMZOKKkwqnvGxCfKbdiz90S/
poc7XO4kq8MQf01IoI3GiE4mD6JHnumL0gcoaUrr13OR1R09LxbuLTAqfTFYcu5ZLLEMsbIBwlRF
B3SBV2TBueyZF82I6hi4Lh95UCtXg9581Ra5t2CTQ8nQMgCEiCZlpV28AYadn6zrTC2xj66plz/I
b9zSUgdqRM1sKMitA8rDa5N2y1HaAydT1leZphdDU2/p1pdVO++a+piMyTb2fmhX7io7vFa2yJbm
01Iq2a0j7UYCZjOVVMiE6MVSOTUxeZBqoflRC54pFIaNo6wlEcJ0ZuTOvvY2Tln90Fo50VsjrZJV
X5yrbmXQlcs2eg7VTjOXQfgjJbCSKrxM3W9DvGAxFIHBYI1yFdS8mTS7giJ4NDFURpHNxx7cIq1n
8rFx+EuWeG5004eXhl8NsppTYf2QGr/QTZZ0vUN6PrZFhMuyjpSaDrHy/zxkC3qaBGfdMNh7xWvB
NFwH47p2ggjIYf3auAkKXjI3/Uelf3TCejphvJw8ypFXbprABGTmkFXHutXSYtk640UMzpmC/C4N
iMGoYi47jDYbxSJqxdLw1SPslnlvYiNTepns8jE6xOoaU8SzKHaI4NbUd6YQY2r07yaTDz11773G
uMhyXkU3/n81/W3VTxGAS/Lrl6CutmxWX2birUSaMYSWJz8ulgQltnVOCLKC8RnvpaERVuseNMyu
lYdeY2Vq5zf+I7IeoZacg8nLZzk55xaX0Cm//QoPjPhnbk6cLYyVh5bDJD2sxvoQZMPNhoXa++W6
yNkds2GRy3rekf8tzPAec9agWnzzk/ZIpZ2KSsNrYJHFAjUbtRpYx5S4r6EfJis6yYysoxYzHFG2
ti6xyWhmVyjC4SyhEhvZxPPp125yLd0VbmJRK0k/de0zRrqunXwdW194e/txAOmL7kH4aJcFtFAj
mw9cXlxJ7Mnyzs8xzNZnNUnxwJveEJalROCekm0n+BRVvguZeSvdR/x19GXGyhZ7xakS+HR+13zH
mpgLy8NLae4x32yji7lbuTfP53eI1SE3X+vpRh9irmMjSocYhKbdI5Mf2rF/8S9nfOf+iiot1cO8
mTOG4m5kBLLNlZD2XI/9GTUTinEt0fIMDpkTY22zKtVdMvc946ZZ75Vl3ktWNkIxi5r+S5Yh3Zoq
2YrpKY8S0Mu7lcr8jzbgky66K+3wVSnyRZho0aKIkkWcUflpT1kBdqtJMCbxfabARplW1UXvquVA
n1ugPIcdk2jVgPv1s3oe37Mh2RrQc7xS3al2freFuxoI7iZjfJ6M9lJGO/ZclPr8RUftce2ehMK4
jByf+A+sPZYL04BPEYhtTSExJGrgTA3Pkkd2Hr7yKs3zV4fyCNYfUk941OgnNHFOJ5qOtg3Iuwyu
vXFpphfbgSTaWXuTHJV27ILfLIe3NQaMZ3LlPREFGsoA4QpLEvDNKCwrH2NUrl2jplDsfUnTYsO4
xJV8cJngezehELtht66rDwHAWj3DqXbVoX8OBwgCO+YTmDmJt0nG7G4hY3duf+3CnVG+OLl5dVpr
6eveQj4j4oJKvUmG0uR79ieoU91plKQenJNmuVsAJD/YzKu8RWJnJLcJjth5tovr/qWuOA5NEC4q
OA7yr21RjROMjLxSh8SqVvbTQ82ie2GTqx/oc3Mot0azmxnIa3Ole2tMuq9Sd2caZzTL0w9MCLeY
UuQMDfPLZ4A2MDqb+H3KjXlXofd2YxQ8g8RfBCANTmrzoe1PxHLFPEtcFFN6Fkpb1KJYJcxWho4J
ofplkZWLZ7OsacRB6a6+th3BQc+Okcyi69R5x2zM76XSPgwbU14O+zA07hpH0CA6xVO+TQvaeOqn
k/Z74ziHkYRcEvkY6KnzWpss+xlsNbZOzncQqCJt0/kE491wX7i7CAATW0UXSnwJwOIeJrdp7fu+
nbeNRonR3khFgFINwcNqY1bbeq8YNURpLal7bFxtFevEQUKVrCKCKmZ+kGn9r7a1twDsYZcyqETD
zrWnTcfRK43g5MaMO0rKI4v1vPWR7NMQRH2gHm0oPu1cvVToFxovjTDzc8aGWDbaNg0q/LN+K8Ie
EZr5qRogDfuhezERM8MIbTUpEarqqR9IbWjt0vazEBGDjMyo++vINDcjjRXOurTYjXEzEGzIYvcy
9JfCoOyRNgECaXaQLIxWQ0U+o2FEHNYeeAwL9SK07Is25fukAGQ/DaYUrUgVE0+Ua3+6XU6deZ2X
CqQxjlu7SnBkVWWgh0cFCHbt4NvRzLA+ZPQe1MwySf4VmE8KRLeXqlrEurmukahZo6bvwjXOqglW
Y74k2j0vjUM49KscuTMzs1ns+r9SpxNLo03MCt+4xM1EkB4WlJLdJnSzlellYu4lBs2CGibyNu1Z
CBo8euvT0nQLpjYpgkRsQr3HLkodjGInXqbY6tGNU8NKZsy5Zfii99pGcHRNI4OB0fBvmcjXWgJc
p4dYSJOfPJp6EuHRkoCKJZc2pDFP2ohyQ0U73Wx+0DynmXricnB+nwtwbudHX1t3CMCasI/V2O6o
n+zIl2584gMi63iE65fQ/yO3hgCeLSjtMFTCYWW48gFOdxTY7AX2aouXp/R/hiLVH8YH2dq8DAHn
/mijG2++PVK0IT+VrJFySRYRjsrmocCNT5+BzOhlRGaviQ7MZGC9JrW7YAJz5Kvgt57KQ5L95OHD
SzbYG38xI1ORljeduTeOp22UF+tkzM/69JKoZpf24lfTrDmB0/nQte+RLXc0PE1FIqYoHLAkAK7R
RBd1ob+CBHlJy+CUpslitKuHX6t5zSaoaUTLI/MzUnLJO3/orGrpxh9RsxvpeYZscQXNYWo4IgEc
re4eo1KOfoSK3wPGDhgB+5miwdGX2vwa03cn5waPs10GfbpzR3ce5/a+jbAUmmanSE37fbGNDV4m
7K4w/Mvybh10wLKdX51OUx5dPflvRDp1gEImlOkdY5f608UP+hddLk233EThv6Dr2GY9tGn23mZl
9V9D8uUF6VLyWqG5RGAYe94kMzH4/W52/6EpMG1cI1Czwsjy08p0wD9XQ9QPN33Om85ZSynypZuk
kSAniD8aGW+o7QQc7oKtRZpkJgb91MQ6UeZ8WeisXXbmDS/JSFfaEvmu94oFbtah8e2lV/QLHdbj
FJ/4EAE5kDkKPjEwTvn4CiswYkvWnpVg3gw3vWkEhAbYy6JEwbJ6sFT9EkTBJhnuz1Uw9mZzoam5
pUHBzX7Z4ClRjNNGDcDpIW5i9fb5v9ocyQdUi7FM71b14oGu9v/F+J2mNZJW2ZfFteXonejfvrsB
dTAX9q11irUBDp29kQHm7oaXhIA5u9PcAKXrisdgowupMzO3iRMr62gl2YWIxZoSeYAsoyXzdJUN
OtMRJDc+leabcOFH1Ln8m9Jfm7F7Y7+Zt5fGwT+PE3rzWaXekqL/Z7qmN6O20i3An2RzH9ViY2U/
nLwiONp0KlAjyLXis7Xtp9knzmMY/RPUgnVPpe3gDZQHh04/ibK81F3pcj1D/S57AfXbyf3Xvla/
Rh3B5CdQDNMrWLgGXTbQNlvfOaedE95oZHT0MPhsTd3+mLLpLwE0I7SW31BjGmtoKaE8irUsTGId
XlEuC15e148NpB0n2xam4W5HBDIElf5Hp2TO5Qh6s/HKKzyh6iXP7rjtaoVFSWC2lvrGrJoctsLD
YXFV4ffAAgi1ovR+0KbL6VP2G63+M9N7mW8H4td58DAJKaqC43CYr2ya1QbyRQjCv9D/ZeZ7p4oV
apmESggbyA220gUblq6gjjjV18TC32OrKBK0zJE8kFyqAEpnWhGgwhJuiWaWNsFGPvbI3UfOO+1E
P9mYCSSO+uzClwgRIcvLwNOsWdpWcamAYa4rDAIWoayaA0OZi5aMU7mizMugdJED6uC54WBfO39k
iu0E655auNs/SIoG5FxBTJhwYScyEvajeLJQw60sACtFkCCGZeOSP5d/CfGQeJJryqNzJ/gntW5V
gz1IyczlFVZWw3P7NxbR4skwcze24C3XV9JjxiUHJ0lmP0+0EcsxMZ8x+EuGoykebceoE+8q8dvK
F632F7b/PQ7LpL+lqMF0SnZIRklACNAACuCH/N3uodzX3G8S4hyW07WCtxrVOgLMPhq2PutvLne0
VxZDc0wo2XRwXNtTN72I/q829sFfzwUIo7HjTZlrMBqr97ySRLDiQ4GTVzbJvpWnHu0n7N4KYmim
mulJzyoK0qheFT3vFlIkZ/VZDU0h1N8A4s286kPS5dTUIs8OAWO3HQMMRbd3RL9AbJk/swQGTrXL
Ubd0r1WNvkF0XM50NH8zOmXhqatAmxsfIA+Awswi3nicMjqGfkdIm0OLmZAJqubt1/9PDmJGONAs
1Mu1kTM1+M9C+cat4Syj25Tt0oOYSaFzQOpsIaB2xtV1PqPGXwz2OoA9NqW8B2xIwXTmIAEmr7IO
rrG23Ut6s2kj1lz60DKATMkOwBHdhIk9f550CTew8CzBzaB8TPkKjxxaDh4juS6HnN9Ohxeb8dHk
VGsU7e0GrLEe5AszMUHrgzUv391ngTe8ByPiL0JaxDyalG+lORI//8ws2g2MiVJchHco9ObgNZzh
atZKQNb9R8unbLNJmSxSFf870NXrvEvk0HQtIX15s05vtj5hoqJ6I+aH5uK3gOzJuDpfJAVCYMUW
hNd0gCQW0/Kl4JHCgBjqtYmiHw+r2F2HTJG1vWkqDCcyMBwSQa9RsXN5GC7t8AgBE0g4ann1W5Td
NqNmMDifMt6Re9kMTrKJpmY21YRNCI6Sh4GAEkEoiVcF7ufzgbEXPjT+J60ei4la7Tx2vjw+tcpM
FpX60iU/1HQtpD0DZyAbCJ32o2dPHhOemf4fMU2SJkRwMZnwgQqWqwSL1OUCgadTaWKjWl0KjgUE
ogJR1O48YPsRPv40EqyKyZerpe9wvGYl4WYtMn6cEzGYFVMapSITUVoI2hGk24LyXoriLo3nc02t
1CkYQoxU5zof4n+4NbzXOn+FVLsXAqTQEKUY7L5AvDK771ZzAYKo6WUwEQzLxYR+WWHuVF0508yb
A88LO2LFeBfLZRBW9FDqsICQRNgy7yyYzglVnSLlmp1APpVIBNdQEDGwxfi8f+TJ2lC5ta4BJRsF
PyguwULLtkMRa+s6il7sGNzpoAeLEclHREWxJI89vMGypPDZ/JRZxdyu1dWiTJ34FHf6a3gLK6vD
2kj01yjltgoi/feOY9be8fqbRRp5ADn4hKkkLsoltFif1CzhAEcODKxvqSNIBMPfdcBlU1PKyXP3
kwbY72Ak56K3CeV7a4svtsOD48yHVFTNlT8uoVZtJwwrFhOikP1eZJeK24coMoYm1+T80oybRccu
fCWJvtNFCgel2YaoOBbZMLa6pW+jwhrUBnUnf7MMyCC5J9LD//9lYfSmY2/sbQ5wBi55YNE/1kv7
X1oOXAPmkhCOdCkgGxrf0RD1K4dbNcIohIDkDMFVd8EPq1j+Bhz5Zl3B3R6G2T9R1NzdLdZJ1Otz
q4WcodXQSsyAwGtaxiurFi+elTKVJx+pS86isik6Ur6jwdxZSx7j7pgHKEie1OzPBHqVjJl4YJWP
1EGicqpusggxedg5PHpPrYd09qIqDCNd8gK2qJueoi2gg5XyntWEWrFYNLmaD6UD2LCn7jgVb2IK
34dWHcrc/B14fF81uptQ5KK1crN4r1XVS5I29ptXD/nS1sBhJzC28vXA85QQ8KHzD5bwibRUU0bU
edd11IJ0mlvNoiGqxTscWGqf2gbCGytyKY7tVN+Aw7/UzOWOzXfXHQwdSBtJUl3478BvDGo6xnzS
8m4eOs7tH9bWSZ+uskiPRc49TW3dfKtw79bjZ6vAq2fhRVjdsXD4LusMs9HDLfSDP5I7XIBC2K5M
rUNtCfeJOTlnjv1KYfRSc7CzWRqGEkalceyZGFp+KAf9vCEJMJLApkuiQ34T+vAx9s236SREZdu5
MvW5TdWDYjRxBZwYHtYoH/Zm79wKwR03xVdDqLKu+cc9Gz9KYaP9Sbu79JyxR7riLY33gh2DfRrV
+C9PvrTyqvRr3J5CCSVad9nIoq1R3QvvuyNhWPsA2fV+pYotPQcrutWUGmj8LRyRgBcE3Z8fjRRv
ghx1FRHEKjGJiG1Wi8oCfs8PVDvpJWaTpjkF8eKRoS0GCkFPx58SRBJbAkZrZrySRf4ZeveL96FB
/W+7V0v7G+23KeIvBQDJ1d9b4phJAaZ9+uUt35XCIq5WrF9zzjYqNdaSNokj40eu5Eolw6oPfwvu
18hbZhWVJqvn3C9WYdSsEuFsa3a7IlMnC2TCrBwApmcO99lcLYMzKPtjRALSrEgwpMjjXcodTmyr
g6JUqwARQSipVbvLdH0p+WSn0Vt3GW7apDsfsTdeCy4YMWwSVrUT/pRtAYq5vyced7bII4bmoie7
VPnJa2nujRoVlHOCHeuLEc+xJsxXf6jwQ5bFR6+Pc0/LbzKEVONj8lHuQSVaFJectnxmRVD14/mE
EFrZ7rXnOI5nCoP2MjXQ4tK23oUUUKXxGifyPXbgc7lq1rJ4e2Ax6u8gjxalWZzr0t3BsZmXKSdO
BlYN2cuKaRFzDZoEgKEHHgnmiK4wIYTBQ3TvV1G8FVp/TlI4eGqhhxwuTPskEbNsbHmbhqcfndyG
pYtLb4qUVm23kJH2GuJ8mHW1KTkQCwBU3IzJXWSCnBrSAsc9HfWOpHQGY4dLKo+xfXGKZj1xRw6l
KUjmmSbOQxDD1l11hcajAu62odPXtAxUxkdPY65sBroda6dFbAKp2bC3m07/2dtqnqzhU7Bt99zv
5EHw5VxihjSFie8Wrv2a8gUUHGMd+QQmYflqwVybFNHefp3qydHiEM4xSYvcRZ7LZS+bV0b8QBN8
JPvcbHis2t3Tf096TEgT+bnvmRSykHZCA1aGHsz0q9QfbuYu1UOSH0fd6Dfxv38isfjF7ATNAwbB
UuQY7KV1yImSVvZeaCY0XR42YiRZD2A8+nW4oUEVKGNQqVTyYP2fNX50JCn+0Sa3IWMEIcdI9+Ml
5MzimuNLhzpgp+4F3utSE9Tu3JByOvO6KjFdSWRIdscu5L6DCbfUTD+esadON7auFy5HrTqESfHy
rE+m4aWC8Fiylg3S2BKhXfgTqCf9q0gVfy4hXV2b7nHPcjANO9B87wajUKKRmbCwM3VvVZvctsgt
cWbSXEcIc+wp9RjMkJuQSRoMLovr0Sp9/0xJ6+J7hCLg9pxtRH3xwWT0CliPdSkpBtBR2K4BEC6C
sfsRhbw9RyuDwMlchN22pn8TaNyiGVURWHR9YZrubqT8X4AC0JK9SVy3jfwtiwvPDcBELeRX57z/
/R6GzrHhHS5gEXpiXzqEgyCjlD78/9pZO+SZOWPKTv7TCAwmbbNPTa5F4iygwmNUnH1IrqOefVVT
sbJ/R3G2m3brj92p4AqaiHoSRdKBNw6uBp4NuTBTbXVHu9r9uMdnOzSUK7KmhihmzqwwaZm8y20x
bNi0zh6X07Vcx2R3AEjHmzWBR0h7/09wiI27N9eRrJXpCjbUgx7FJiYo0TarEWHU4RDpBr+aXcF7
wrnUrmh6RWCtCrN6JIPaDD+l5a09CkDUcLeuGfBRp2rTuGAiPfnRgapvJ9ya11HfBJxJcrveC6OE
xmGtYnlJRv8tUeWxtrgU4fn9wEW2/Z3jv4aMlaMxnb1nU+bp6fB6+OhbuCaF1p41n0u2/HdRru3p
L1P5qsetcAUQhiT/S7ribvHwa7QbePEY1bc6txySHZoJEDepatZKn8hQdzujJaDVaj8wVV8AKrWa
uGkphTB72BkdGRowmEYfb3qbUG2fndrM3RiY0RGxVQogxxKd0i1J5eJ6J3w+XKogtLsYABA5/bq3
TepgVIJsrquqxdwoXvIOzbDJVlSQ8LngI+wMNgHrLxqeeImZxdHc1bhaKnnQIfS5RjOtIBTRUfFC
cQ+GYN309amvfnyJkiV49Tke1PB2+nRron9FTLRWe22r+gy8mdNot3QbmCiGMcssdc6N5L2fzhKh
vjT/ZPdIhQuvhgsk0NY6bW2Katdy1UgjKjIKIwFZ9mvyvHpabQrOJWkV/UZcUhgy/AT59BZNJy/X
/xy5Any9zuKJdNir03MXikli+ZuABgCh8GXKOnDP4W8C/aSUHwVXVuO+UU8W5BH7uDgL+KR7FPpN
G3E/SU3ufsVBqqADHVevg3EBLgVgFbuG9JEZfXjqeeCKlu63lrbrDuiPTq4syrq1E/NnG5+MfJ81
MzrFRwo+0MPpPhZInTl6KDo2nh9b0ankHpNBU1wsxz9sEbc/Uxu2Xv5plvRKE+9N9yBpqncZ/jWF
sWg5OIftJmi+02pcax1Dta5fmVINjCY43FvPfSOotZIlNn9Ahpixt0wPpbxMXnbV3Nvga1+a+5KN
3RLjfhZ1BGO8f2nhHCDVzGhXVnX0VRCTNbtkqVcaMGHA2towUyxS4fTPZJsfs60zkt0B2sO4va7t
f0potE61rUuNLjcfVnkHWAnFTyMJG4JnxKwF7QiTiHhhue05h8JdI33OlTzY8z1NkKA+PWtursEt
YixmguxylnNbiIJH1yRfgss4upwrRqNk7ngEizAgtGoVDlgKinqde2sKdjf/xcqcy7O3VNREUvHc
R5AQesmdbHG9AQOzG//CClBlB3gjHrlrh0pC58iFToxuhhkJd8ZeEeXaphGXFPbDTwwog7MeXWQZ
pCQLQZRDFNwk/VG3t/KB0cKFGUa26S/8TcNJ34+nkVawl7zE2YUgOPFTreaSkPg1FOekB4T3q6O4
RSs02yG4i/48TeuB6z8EfbeF9xmUTxjXR0kwr5P4nma91J636e6gF24tVhr3nzkGKxt/3Ybg37Bj
+YrLm7u5C2K5b3i2ziJ+mvXBzS0QpMb0gHupZLKv7f+oO5PdypE0S79KItfFgHEwGrnoWkh3HjS5
5IM2hFxycZ6NpJHv1C/Q23qx/hiZVRlRQFUjd13IQACR7i7J7+U1+4dzvhPuwe+dg555kvxADsDD
g/4+pDyw3JuxYyjZ+498pqiPRz5XyZ50AQY0/b03flaWQLVx9bjTYGLRe7gviZ2MN1N3T6SCjvuz
4kJvyWRU061j3euk2Rlt3QXnTL/4QDxy5yVmrjmX6rhGWJYngIubrCQL0Zw7Vo4lK9HgTvPdTWfe
hVsSU5g4/X1tXssYzpll4jtkEtXGAlXmD114o6fsPM4dAcbJQE4KIF6uhaiE3kXVrhAkzEQgChQs
4zzrrzE/Cd5axvOQoWbCxRgNwQlCx5FnpXOwp+pZhWiHRZtulryr7pe4F4+o6jbR0sHewHKzlVkT
buPchpToBR4rWeYjvQ3tKsclvgmQFKBfubXCahv2KLjLQuL3XyOMAW+9iGaP55U4lhW00wfKORk7
vht88GMGShtHtuWlmyRu3zTKOzbv5XfHjpZdL4+wddJdlLif7ITehqHKrhVUag78+CTAo18iSIos
70K6RoDrqBtOKYCvswafhkS8aa6JJUtyKPqCtQ5trhuN8TfpjbAA4RLtf//PXoEcS8MGZej6q3gD
DnY2u09kNxAiykFHZd8jnnnParQA9pjN96Cf/HOuPTTRVsXnRzIHk2tkh9LVY06fcsQXI4JTYjf+
fZBD49J6yXaVJMHH82ub/NAl2NdzyASjCuSZEfBH6s3Q49zg1SalgfJqCrbCFda5bxIgiPkS37ak
UcAXszNYKK38OXWFOGtWS+ewHj4rQJm7fhDlZrBJxIVVg8sTWhPur9AcuoYuYnaW/jDN7PJMOMpD
qMqH0Mwt31TCKA3iaDdKkPxDiyLFQd0YrlCAcWxaVLddfvb7rMHp0CgmLwQlF8Ng8RccHzvX1Luy
HzdpAuAxWWdzIgCtWujZOcVF5R86cHR5aflnhXdhHiAn10qeS2SyPIY9satJjdkX/yT1KOiZdLoH
OhycdMf0OxImpfZwvH2ZxOklSe/ktNjneviaBn5zAcHoDCmqGdcd8LcyJ7MroNjKTpk7RAvSt6Ft
j1V8gCaHGwiz0c6r+tcwHcGrcuH6GdhIL07JTvJ5sAW7yIdleOSFk2dBEHGadseFBxhCJ0R9J2Dw
jOqpKCp5leITvgmHWN38QGa+oICxHoiPRPgQxWz2Bic4LIprCHPQdcG0s1i73I7ejWjgYGp6yaSZ
TomXc5Q39WuK1OraEfJpL115jP361zQzkUevDTEoSs+9sU6+wuTnR229zRxvW8Fe3dKqMlazinyv
y/HE1fZFQ8SxIpgZiWB1lox5cmaxB/MGDE7oRl+HucbNmQ/0tc1qtBnmEFXUfomG6KAJ9Bxr79wu
ZLAluN7YxEtUWIRGZa1BCAGuzyz5KiuEapB0xTHBI4Pta7rik8bwRM/QHruCOZhXreP2FLPhpDB2
FKHAIsImfq7NcgPWSYg5wvpyH7OrPCgH/A65eXqleAerhdFb2mdptStKZ3T3pu1fAhczW1Y299D9
WBvURsA5rryLrF566NjH0Ue4yYBxXxeM12rwi20NRi/2rsUg5kMjmSC5I6RYOPDkJnCLknDBWVV6
7F8tAKnLQlXkD0AiyOPKoZnu2L2BQ50TcsdtGxloipa8RZUZeVH3zaegOYhEbqbVCJsONHt5ma6h
HqxuY1PfOcUqguFIFsmQ7NTkDPdj0o/3yIrfvS4jghM0R1w517KD41KOZEOpFJVXypUVFA8LD8MN
Oq3wtlyQ8fYpXMGwDt6lw4meJ/baOcaUSiVhOqWCVg18iJWsv54OxXM3lF/BtrHZxDbfJtrsAmfC
f68Swjus6ZuTZD7M9lzswuG5SUV75ybpLy/30r3AW4qq1VKbfpAA2XIGFaIGAjCk6jBjXHnJMR+G
alo2jlXjNk39p9BiieauIwsdEjTd+VvHGz7aYmQfPQrCdA6IX8tbN7flRiAdq0r8+6DK0p0h9YPa
KeTjWw7WVhRk8+JdoEbGSwisIkVZjyClnwVA2Agi2+wG351BYxcCMn6MfLyxjPpuspMFlOvCIH3T
DSxwwgrIoaedFy8hCzUKJ3MjhfmwUxdiXFqRoJpULwtNWMGgFqoR71UVd3trudol7drUINWD0oQL
m9wfdwix4TfQSX9n2ldDe24S8xb0qsA0TnvSuchXy9UcutTTxzTE9ZVdc33N7E8Tm+AU2cbfN4t6
sE2en5QPytYasovVtcyBbHc7Aw+/SRdYviMLOCpjXNzDTGxY5J1nhl6XFjFChDok6sWXhNH3MdT5
bddgcG8A9dx4PzEvkR3JM95G00du2e9WbZ/cGLxw0PvNcWFHnaMVinP5BemHzOGTJwozkG/NT4jK
vMewfZ1j58Acz8P8CfMtNvRsQ2KTxU78Ok6sCepjF23b1bweG66modzbrvaB3YkT75nYhqIqNgFz
dt3Wd1HTolrnctkq1ueOS++SlAMxV/CY0wlZMNQzj0agG0+JD/uiRLSmsiXcxUUIG96zcJQDjnHz
vCYnwfS3aT6R4Fif1of8bpFguywGW6jSetx/T63lxgcLRZtqgPvXOYdvYV1Qg/4IVMNouQhJ3myK
K6PI8dYN79NQFufWjlhIzm2LYYF0j07ASrC++cY7lVUdYLdS3AWx3oNpphWwhm04TxHIubKhq+0C
DCJrqLFyaMNrtE2hEvpYhGgF9atulHf1anJqehRrkWru2sAhdjGgMON+IoXeE6QgijjeFlZjncoo
/SHtEadvwcmZWqtdrHbg47HK6Yx+TbT+LKSigq48gMBVfxAzlYWFA2kLcj13wJH1YX8qY1Tadtyn
25B+36uSZCdc/1cTq29Z52z55eSWMz/YRwLVW1HauDhZz+Ii/VF0wXRedPCEAE9iX4M36gchiHXJ
Z2kYfXyIKADDlv9fs76cA1LxPJyMXiT9mzY34CqgceBTwS0fBMSE+kn7wUDpMS9WgJKJ5WEosa7l
VuPBXFANM0UcrgkE0vcZ9tbqqelKJJJJPj2MQ6P3Se48900urxWRCiBuEMLCyxaMhNgxPqDLv4K2
dl+imM3rJAEgD733EyaVfax73OVmicPrssqwJ5oHOTqHooncs0Slk/E9Lg3Kk1uP309cy6wPM/cm
suTyK1DCctfC/MWRFt+LFvLjki+8NQ08Xaf/KULre5yNlDUQAP267dBDMIfsWrNrXfwbmUYUydwC
yPQQAMknXZkvtO1HqZ/YOhxtArGwMIWnJAPA76bQvmj3Qc/SOm7a0p/gKxtr1wVyhbe5F4EmhE2r
voEaQyet7CMvIeIzzZpcpSmQyNJPNr6JcLzmPD3AfjEAevc285ObtEjzFT9b7uzivmsb76ULYLLV
AFZTx8q2M+XP91y8JtKYH4zuLVIFNqJGftYVY3vSFWoJz3G+Ygr40lJX3i95epL0DneA8UlML8cd
pdoLanmS3Bx0WHXPT9TMarf4qAEAcwPN81XPR8tnB9BfR7e+LBI7xQx+9VYJ36YXLVxU0Rbz2Ghx
X2Gqvpn526iNf9WZ0htq96Z1PipTiuuMiMGWrC+liK/QI/qzhMhl+y1y69oH+kFjkJr0qgKWj7II
z7awfkQG1R5NJrNEezUkhC/zUK4jwgm64pw/MeZhsCnIr/QjuIjw4oCth6cmFsfRom9BhzxsnYKb
aMrdszE6v2fTetta0Y8Gsjp6nO3iw9KboFPdjKGFzjlFLQeHLRxDphWk4j2oZUThnsY/pikqL+H8
SDJhjI5kDUZRTJpKGvIsD52N12mcs1YyHtOg2HggsdB5XTALwPGxxx8Y4I9zWri7Ppo/KmHJvUrP
IylXlcciR5NbO0iftXo1fBKvgqclZco0ovOtfCQ76YDyl7cPOITTXkqYq3gno+k2d7vXKfBoMOoI
0Fn86gTzC3fnvqcZP/gzZ9c0gERzNeFvTkVsKeYHoFsjBtepb6xrx9awMrmBce0fi27mxELUK4Ll
i2/X4X1pnA24RMUFTj68oxnmAywh8omqJa46RExwrRD4FsdyCFZtRPojGWL3XiFwaqwEYFtnzwe8
axBK3OlrozFlph5wmWrVOQa2OQYZ4N0qKKcDO4kPLRjoIxABU53Z/ibH3GMn/RMbQKBJgCIPE280
HvyyV/qiomHnpvy4hA9cvcEZ9ssgM9S+IRKarJkPVhnZ2DpdFiaSmo9HmfA14e6rIds1zhfU7ihI
0MDe5G3+E6E4G3orJGKuDO87mX9JOmSqLofMJvELogs6ATLQQAB0VDfsg1B+OLJjjJlU8Nvb8FLp
VJFfl29a4ywb4xP3wDTzHLu6+ZGiycvDtqMJKGpEAOGDY1l44Y/GwuSgNTiYhUwm06EoZBK7Sfk8
35TVSq7Kk09SjmCXZIiUFgWz1+DGnaZ+r9Ddta5315j+q4gt0n2a5NH30CbmscfCGc2uVmb6FkDa
J6Z4mGL2KTRB5FrYvcFulUw7tNLYe6vu0g/oVxy/P9qL/9lBcNvEC652BjubOBxHsixpVYwZbkzY
Olv6GWSc2XmayU+VSX0HFDICsrDPZ4nJBc8mTvd3srtCWIb1mefE3f2LILOAjJ8x3ib2k22pS4M9
EevcpsNgtFGLRheTnrxumHYTp+ShRl7WQ2nfxDNCSngzeoMO2dwWS3j4l7rIHKA63rKBc5Bu+pCi
olFArCWYch/9LY5UrVBL5+mPynpqIoQpddoTQOg8h5E/HX4PMP17lOrfQ0H/HyGtqOP4589xrL/H
jL7/e6zrv17T967u60/9n3/X+o3+47f9f5LhSn7qf5PhWhfpmL6R2Mpzreff81v5A3/Lb7Wk+s2T
f4tHBekhAN7+e4Cr5Ye/+Z7tKxVI3yOWz3b++pe/J7ha/BLFCXEnofCkZwv7HxGuluP8FoSB44dM
FFw+pvy5fyLDVXp8KQrGOa6r9Wf1PUfafHM/DAQpripwiJj9Y0J9MI2dM+F32I746vFMCBVglY6S
iDVFFafO9IzufBYnNh2cEyKp0TF11MHzT8lt9pMUv0i9aoYC1AghQnxaKR8hB+cnLmuYFbX7ii+8
/BlNPXGuoiG7jRs8Cwl6EhaASNiA1At3nG2aKpdYzeVGdq5sL8yQwadAfPEwIg38x0dDaBRbxLGT
2BFagmdVdysgmpU7QXabek0UQXSHBl0pCjNPYHcjdka4wHoXyyvhGVk+u09sld6mD1Df3mLln5rD
WLAcORSuDhEUTPhfuwsu3d5/iRS5CVg3/URVCK2cWIoPr9CELsYas+atHkxU4bBu/Mm+aj1Y6bUS
09rP906JXZCgCEmvMJI5Gnobd8TCNlwDTVf3oGYdBsxCetg4qF6GlmnSe1qPetWSqQF73EPixdaE
b2zSwk5PfSepWOu+KCBHuP6CkNPt+vAhqIW9DtkGB3A7MEYkITKlNLEz3uwb5mm9g1Ge549EgWWw
b33GDCv9JVc9IJAGXEH/1c1nDFBsKeOei2Dg/s2jjIWdKRaKAEK/iFu66asl1ta2by3Ez2JqmVcF
IcJSCmj3dmpJD8ejdk3WcLrLRKPS3udJLhfAn2D2foZJy3hoZNYE1Wwg1SRRIXtjQAXYRtASawhR
Xglyju+TZNkzL/UQcq87fYpwYYrCG2F82WyDfGLfPrj2+mdnmGMDnImbyc0zKrjcRvMcd2MHVnB2
6nibjxq/CTca3V6cVOa5b/Nm3kdmyi0WQuMQwDbHqIHGh01i+82KFCN7OrNYAPfjax5NvQDqMy28
1v1kUT/XoKrKYAa2h/fMY6jC7IGhxck1PsF73LBLhlglh82Fkh9XDwD7AYHO3glFRnhb3WKxjaak
SQ4lQLb8jO81+QbZv0UvNjeq3BIo6LVbv/K7H205oRxuRnt8lRPhqTe+YZiDlyf1riOFI+SIPrJ+
NF7s0DGFDiCkiSTQp147bMLLqlLBuQP1yKLAc50RJn+qj21I4U8CALrYH4zh2BgIqOHJrsTXiPPK
6mt2eJaZfxKNAo44LSqkjfxmY++Zm0avS2TN9aNSUfAy47zo3hLiPKxLWFrDG+6WEXDtTIwA711g
gn1lpuRX1qT5Ey11UxIw4GtBDWGAvUIH8gS7Cjm9LXAV4em2+FnTW+kDDycErLQ/XculvCNLgKOk
LHmPbicYZFg+HClhl/rz2g1EODhpnmbe3kqQ6qikHhysxzPwnCwKkSzB9yVNsTAMKoQ0aEGqmocQ
3A04Fuhk6l50Lis8o+cOMSv1PhKRJhfTZUQNH+DyNzEmmjIM2Bom01LsWKkUHzLO0pitDcHKNwsq
CJSfAoIOrViffClZLWIrEXb/FjQNlCs/cZgaF3MwcAHb0Pw24+jZ0d4sA/mhWcndufHhdufb0VcB
A9/Q5MxsVIWGt4zZVby0rc5m9pIJWz9LWOlMdlFfuRhOCDohxDlGZWgY2OELwA3rnkaW5mTaeS2O
vyUWFfVGj7Zx6/DhBWCbT4r1F+2xhUgzglKejaXxgWPPsKMsyU4F3rcIwYdUiAh2FgP2hFqkQLtA
UoXF9s7xv4VTFK9I194EG+XP/mdk57ilonREU8Jf04+J3olyBJLRXEEvMiENgFm8flUlgyQB+Ddn
AAcyHz4kIULVspVtpkPGmhaioz6rsSI4IB7J3YrG6ufgxHwCx7zsPbJfZqa85UCzdOrsZqw3k8nQ
Lqd9wZrU6uCCXBZLBAlK8clr73xdlO1WKrv4aGdsMtfWgxtw4kVfLbdp65sTXgV/OOk5X4mcpcWD
d47NuOIsJYk8D9MSps2eJLyuOwIurThgcUWqbYHWiFp9HJx5kxLlgEJqiKfPOEQHcDM6eiy2tlqn
LyQ6Yk7RTUKIEwsWXso8cxUQW6V7FF5lhR2kZdBqGHi15t7gsXmOCSrfjGg37ku84/glgXJuw8Eq
LylhNeRX2KU73I5RR36DVZlRvNdObDGj72KF8qKa++yXkTH6j9RjD1+Pgs2bUWuvsTTsZoowTpHb
5o5mIdxxc5KcCSyDPIEMZVRZkhiW2clcPQswhrA9hUiqW66baYZcXjEWb8qSxsZMI3FyXUJffpKi
kOnFNA4vrC6jsr8YBHIAaviJ8hfiNkVzluFkY153jS6/WAi7A1AFblm+9by8kHINpxLTrUGa5zyd
sGjPvHTpOeOYbjYdWSE4WUZnenRouxDYeRGKwbgBgcgiM2rApHmSMXqmSjw0FOdCnya7tH91Pk7w
DQyPOIS/UCF80aENmBYLatQvV0d4YYI/O0c+UdwtXqrEQ5opMZBsayKmRYOr9WMFIxYlwYSTedv4
Cp1xGQ4Q/i09YczjlPLKI8ZNF71u0rBGyUrwRV/SNrRgCOVj55KknAj3DbsPvj0xjaK5LXVVi0dT
q4HFj9MRQV80UmmsdJNBwi2X1JxSF87e1co6QTs1BuUnRE023VEp2eYa5LRn0kXWAHqnynEA1UyV
t17XjliBySzA6TFwbJO8UVeuv2O1w0cUBAjQcMMQk6Vur0TwkteI9K56qBqShFhFFE/tyPwNbW8V
rRx7k+/SwoE/VrBiSL9XcRIOuyVGWcuzhm/8Vui6ap/BAFmIhHVFnAMtV9EUPYk/TMouwLvIVEm8
iGgyIAQMImOHUW8xywFYjhZTMD3FJdmYh55yznkH1ENmajr6PW08qt4q2CluM3NtFG/0l2B0FDQD
aHkJLC5KakpChbKAJJWRYw7gXdDfx1bQBLfKjMPyNVnILPis4IJwUuq6xEDXLm7Vfe8mz3zaUzSi
uGG4R2bA0oJeqJslS576yROgyItGhNtRFglaRf6FJaXVXcfoJLLpApfeG/bEJqXfebrRm0UurWPW
2ti0E9tLxl0lTF68e1qUzTZyK5y8+dx6ehvUjWA+sfRisL87KoT2XxW2sR8CsPX85Qd8OgW2HN0W
d41nSE+KGjUhbDWIUg+Ei8ocycaAsQ5aANNIwnk0bthy9qIPzLj+yoknQmLjTRGhzx7ZXysGxXNJ
nbKNAxImqGUE0hXN74gAeJIhU3eDsVF1AUQ83tYUs6+dINXMpilg9cG9WBYbkceq/Tqhtw/46Svt
2ZLaUij/a10qTB2U88VyYfUmhi+ih8KCLJyVZ8J7yhyWSRiBdhGYMWBp2re3c9RiXcW2imZ3nHwn
2zme436bLP7Arf/7jMDh4HL2hdBYrGBHsJ7T/eKi9fjn+9j/skn9Y4/6r/fNr+qL7n790te35n9A
O+vS4P037SyDjOrj3/73H/vZ9U/8rZ91xW+BF/KPQvfmKPWPdtYJfxPIAvxQSXS6vvT/0M06v1Em
+CqEbCg83w189de/9DW62v/1V8v7jdRQyPcBJyv/k476Z7pZ15F/6malHyh+MNtjcuTYjmPb9Nt/
7GazjtEKMbBfZ0kOctgBMJxSL7o3kd0gW2eHCjszT9X3KBwx4kFsOrdTBatceGD9x2G8z2ec1uAm
0Tv1TlS98ylLXqVLZQ69HU27bGWwCZvGfYzB4m2x+A1HFo4s4Q2y9rK2mK1VY36xaYvPQcYNy4Vg
+m8js1ciPTnhKNAC5jNiCXAVxuP85OouOZBjmD+FWde98y95TEpksRK193likaSIPIa3YUwPmbgI
yuaFwiqjyrDDtLgd5btI0eGF6b6ZvE3CeXmOo7qBV1qsOFsW/jAbozdTMnZsu6X7irIAUc5YVC7u
hBwreuwMpHSrTjH7bdWI5NJaMTMh+/kI7XEPGO+UF4CanQTz/jDOv/fDq7cxqsGqI7QAHO8VTZ4j
VhGEukrfZuva11OE51KH+CAsBX1/THYYJRdr1b35OL2HNH4vFlVvuRJUBn9o9F20SkJcXJaU3/wO
3F8cFt3LqDRlSGQFm37J7DfpzoiiiyU4CJ0K1Lox4m5NHihxE56zp6+vEWwJBzRVN7g0+kaj7psX
FhpzNfOiuD4KWiKL2aL7tDVvgR4AJKwjnBvHJuyty1IEdBSD9m0fheSt1Da4cadEvInSCmH14OEv
gbKRQ3IjNqQK+d6uZPzRoZhCqD1Ej7FSHJcY3TehBU8taaF6zalYXrmRrJeUBNPDAikKahMbvKH+
7IO2PNXagTKPmv9rw992N89gn1rZu1tQkv65wRBwjJ1+uK+0cJ9Ct2yR4hHCYakQE6Dn9/pRW0Ta
5pMVnTmdkaHGiTcx3Ekt7LymDb/A8Ey2Hq3La2srpFQuGTTiBlQLZERX88G/sTHQHKOJzEHqbxQM
kYC2JQzShK5Q1iPdOqasxiTD1zYUqbtzujWEnjkAOISevUh+M49uesh7lCxpF7btmpOz7JfaArqb
IxxDZZyi875xe7QpO9kHyde8lR3GqMRSZwsM3DfdKQY+epCEEeBXum1VL18rxk9qXcK3K0bZMuRf
dWJXFpF3Pyru3mNYZxHzbvKKZFewyelKT50Cu55BgFF4IYWL550k1qK9CQJsa2BxljMqsfjRmWJS
i6oO0ZkzPNSRZD9pKq97CO1OPeNJqJ9H1ajvXqr7Oz8pCfXM0HOxYZVbdzIW7om5gvspmgfemuVM
WgAJZV1T/Ai8OkXxFC3P2p4X/EOwVKpW2N+BLyVsRCF7+MsQbDDMiqeA+LJvTJrYQKgagCr738fF
Z9Yy9gqUsDFrpJ2uQyilXPEvBowlPNXc5pDR2d6qMnHnyqA9oYmUn7JW9sEyuE8R89lHhwX81u6F
/0z6rv2GMHt54EgZr1SRI6lWDfOECNOFW2qbexrbwbDY1SulEF++ndDkd3SpxzmwMAvLav45EfL7
OLAoRSRmmWrve0P6IxVz/7i6yO7jZN2vzEwzH1tVWofRQocj46S/I5aLYBjT2MT4MTh3BSJWnBfB
yfY899WPCPvuCwRWeIm9eVu5kKNttVhnnZjqFMRZ8UKmVXDqmKzcDAUmlN63nYt2wRyMU8UaHU3G
ARE+/kH43WdfjO0F7Q8NlfF5Rjk0I57MyfO/L730v5QpmR6NbBL3yQuNx7IEiUd+jBubfLd+aBsi
QCYm5/sxdkgTxQilQNcvuY5RqHNc7slEq+81JkmWZI3VsZDhJWy6q6bgNKQKBC4kFcKPE9U1B9ci
Iu2fr1b+p9Uhkqv7v65Dnn41//Z/fhbp+9tfbpmsd/XbZ8d/VH8atK9f4m+FicOc3felB/KOSuOP
hYlNheG4jMsdZVN/yID599/H7La91ixU0yCFpPKU+Edd4vzmOFxRQth8MUCUofvPlCWeCv9UlkBU
9ULXUQArJK5JBv72n8uSABeFWQAKcqVmyJKmAPrOVS3Ml3EXWGrZYkofbVST5YDpS9cJ4dS6Xepm
XS2i7EAzHAbHJrBSctV7p0iO2jh09ER9ZPk1a9yxPDcZRtwn49qw49XsVNAiHKJuPzh2i/Bnaoih
vxR10CfwVyZpYW8ohDrOXUIoRuGWU3yXlJYGis8+nkCySOfpwVc5KeC56fpPgbN3F9heffSMXspN
AEQe7K1sx/TTNqlFk9oGY/PBjApYpN+g23yIcprnmnMULRiNWp7aW66tGNrewl8PLSIEpcNsQyy7
ywDohfdtiGoKr3ddDNZb4y0pmKy4ZuE3UgBMaIgzG7KW3TNM2DCgyqK9xsU7boUao/GLdrh9nnwa
hxwHwEib+5Az20muRRGH9KchUjm29Mbq6dsGRzXvtm7m+qOGRi5OecK1xuJCTQbhywzU+8ltbU0i
IUr9GOB9JtOdxeihP0demc5PcTOD4XVa4CE3A6Ah9cIQauyvpYgq8bBgLi1+LVlnp9+ZqIGeGYMC
FYgP24JQ5amVNcLhelnuxRCgzp1dbsfdGKYZSldCUZM78GN9+KyrcqphAsog3CD+suDojRzOx9i1
YBP7vCzTLRLloULo2blgxpaucV/zLkS6ZUhdwHM/hywEDPKT9BpVGYalAKgRkynLMxBxFw+947U1
rYAgEPHvLSQ4M59tZk5gFQI7Q4xVLCyNQ0YAwcaQFiEvJYOFcDN4GStphN0KEw+aW+bFY4s2gaNx
QtYEQvnZ2FNuOBULfpIwpbU7VdXvMl/tJngoChfAFwBmDIAJtPhp26RD7D8QzSznc9kPUY6Yl9XA
DStx+4reWTbPZIV6ydlrEKn5acs3jed1/kgC6OouVVq/C6RDDuoxWds8TGCMD4Ev2DgFC+jRG9Yq
BDKBakX6zrUy6JtpmuwGOK+DlXnp8kFs58w1025pWO6gGGijd0nWJI5ezwVGQzQj+LCUhdlmZvg1
3rhdiViS4Xnxk0iJ9Dtmf5doFuid+OO1nmKYht13ZxFjeMlzzc8mTGW9TlHeXmNniX5mWPftG+Yn
uFObESC8djdu30X07WoU+wFZMvumHrUBBBGDK1j5Yf8gmYl9UE1i8JbRVN0lbgu3Ap0LuIqMnIFf
6CyDV4wTbKanpBYKA3GfqI1sa27ujAtz+JZlxnWZEquJ8byoV/UxGg6TbfkqVvw+phAWpqpFDMxw
Mf4A60XSnm6RrOar9BwNWuDW+TV0MDXfD1LJ4YTi3DjbVlWEHYaKX4AZ6zF46ko2CruSh7tAPWUw
CLlN1v8ImHeSTOFnxbd4NXu2ORF3uWRac+PC+Lq10YoBnOnxYR1bP5DdsZNzgkW8CfHYxSwKQENl
eHdueA4yYHZ2HjJSceMqYtUzpOGzZZmCrIlsChBbVo6b3EOvGzUC3akbr2XmwtiL7ILmkNAIUECT
X6GFjj16mHNX53R3S9LVwW3Zjh6f3ZSYhlsRqcHe5QNRmVgJqtjsm7qpIHDkzKlv7Klsom9RwuvN
mYEp6NhFnoOYaFHwVln80ECVXiPm26JJKdXBTUTyECUkxR3LpsmeZCY7UmKl1uaK9NABcT3lc4oF
mET1VS6Z5kn3AlA38NgtSeE+TLUq20O1EBhyYVUd2Oei9wwuqsHr3UMxtdwLk901Fj0sxvlX+NSG
hX89Z4BMCALZANj1vJPvR5g/yTXqB7VvQwaSZ2vyvfSS8WHqD35ML/wcTbp3diOJUldrAKW6CYQd
oijpwGv91LwBhJAV1iyJLVn67tQyVvUeS7tCYDLLxtUffcmDpu+QCGfs+WYr4zSH1lBHy1On2KF+
paArexySrIif4enGh7AiZnSH8DyNXhuHc/YRx6jWZ+2Ma7TMYNB/W61cnBkCJ4taZ92Z7AcXueZ9
yxu5nIYkxo+GSiROXvweDTf60ojoyL3sAdghsWvMwkR/JFhpbJ0yOg3uNFnHbsrGYbNwvpPuU7fC
h983WczJdJUnb0PPSYNP3PiIcJHb+1cZzTmiOhuuIoqZuvtcZjUniNRjvEBlvEzqGy7grNxFLMeG
jTWkY4eTS/ssn9uZOEzpjIt3MHVTlM8lVYt7YS9swyVjrV8cBhPMRDzqDm4ieV9B8MPKJBnl0mlX
0kk3k/2iSRLHmzUn+p45/cCnCSXvDxk1hHCrtsOpkithOHA0GX3FZagLy6bNAqOLvZ6xxjNlsJOd
/VoG9Vm3Pmw7Tmi7eovtSWjMofUkwivJwQDlkENxEt82ooGGgCSTQIhkzFIX2nhPC12TL8QWoiTr
1c8Vpg439qroMhuRI8wnl4EQyRHzJbJ8AQE/KaSrgCX5cbofuOc++uT/sncmS3IbWdZ+lbZeF2QA
HHAAi97ElJFTIMnkvIFRFIl5nvFO/RT/i/0fKFVXEpWIMMWyrTclI1UCAoM73O895zuVP+th9EDZ
a2OElLYpW/mDGEfPpaUas+8MQuWdM7INQRKXDsnBF6Pu3Ucp2rh7Nq1xe2hb33xj1bEv9pQPwXIX
CdnIWwxB9Jg6bBHJSZa8HETW0kcpT46Ts3oZTBKKvtBgn9qbNMzJ+CCotsKulZdFMf5ueLEy9JtO
s6hTUsqnoxAFQ5y6fdyX0SHU5JD8kStT02+rrMRbrmctXSU7tKL0jUEfDIRS2nqW2BXRaKYn1UpC
Cx+hzzbiI/BNK2ehMymYGWIUk+/1pk2y24R0W/9R10aiX3PKyM9IF7zhrkTUNt5VXjb9gGxGEFvF
Gln8nvneQMcX6ijAMLsEGmTyfUd/0RtG2jPBDaH8QpWazwh816Ef38FG68vPXFcpj7aCsXpPMm0w
3BP+mDcPsR1Z0JkbrAxg36cpnzTQL05oSqLqlGEo3k9SS7R9ZMRB99ZhRdVvqrGCp66XXT8dzUzC
m+l6U8fFBL+Eer7HIdg+kucTHuzY1NTi/yq5f+mMLHFuB7Vvwrz4f//9y4Zp/i/+3DAZ1m/UXAVF
WU0IoSLq+acwSei/oQOybDZEJlsVZ67+/nPDZCA9on7rGPO+yTDm6upfhVzxGyp/A42Txb8whdT+
1oZJGPOG6F+qJEvXVVMKE34b0iR73or9umGKUEGq6IcAHeMndN6R4FciEWl6vZbPQaH23oOgLEoU
m14OE3RwJexZvO2dLNcakO8I7ykTVTbpIolP/Y7vuq1k7we6weDUp2Gojn4ooZhQHFRV16DtUUH4
SwftxOqZ+Ico9mrF7Tu9jB7DiYXkieqFjsWubcleRIvgS3vCv1/8rDK1eq1rm17Xayu8EQQAD9W9
WerwLl0r0+BSlkNkFhs1t0ZDfY6cTmDKBjEQTXdZTNM9CDamGUeGgV5CaVRoKizTEm9bdkoQOSdo
dUpVPIuYLWaNahbbL1hnimM2qfTwUFo5noDIO0ED1ZEP+icfTUN9SGUpCnIKyhqXUtBXPhL3pJud
9cQKN09OpRe05mSVV0fFqAw0OYqec2Dwuh1CqWGIIkzopMXnuFmcqWi+OAMuLKK++9IJj06gxOmx
HOnIHImb1Pu94VeDdWCu9bBg0M/0IWxQsCebWSdM1PSoqd6olOO7e/Q7AYIsfF1/WF1jqUe+8Jn6
ke0Q/cyCT3D9sWcVNG3RTEyOi48xwnGX16Z9l+qU9p5p5Fk/q5iCBrtnZzotuLZ3iC3uKXCBOgAo
BQqZaIG+34cA0JSnwBTdAJSiitQUxzp74EOIzwIaWKLA9PIilFTfFb0Q/ZeGLC/JfqDJpxz/8yQD
+VbIINL3cd5IFERKM3jjacrKko9oz6JHcouGrhePJi9ddwpKcpm3bGHw24ISG0GZqZVMAJE3dVEf
Y+R48XcWxqg4xeR0nqvg5ntKoyb/Yk3S+C6HtKP6Z7EroINrdM5neA0QT2pnmikmtBKJCCpTNAPU
yfPi2FLpLQlPsWW2GxIz+1wOamiCJfBBHCR1qCUw+IJU3oPYkyTXmaVGG9dM8IIERjinyGuRT+wg
6hYdUTPb7LEAb2WRkYQEnkdeFdCgWCgMTn4fOrXRPas46wgtgNQzYUJvUxp3BNpH35Wi0ZB48MTp
dafGlBwLb0jAfNIMif6wmw7Hd0uNgp12Bc0cUJDX6Ps8jPzwBCy79H+McD/sm0kvekn92/dQIfmF
3tqu0WgEItKSCCd0CJUmcnQ3tdPQA+zGcgAe1Pf5zKISlokVjNrvLhSiUD/EXTZ+Z9jbfPNtLax3
0ciqAqJUoDgBBEOfj6Ed4ZyEZtKFAUp5zRpY1fKJn7n7PXnWSHFCvq/gkc0wf4fSUytYBlJxIHtC
DuPJD1KLtFVhpyxdaBUVE5z2EX5OKhKYtnygA7xWKIJz0N6l9JBS5pRYH2s17Iobx5hdKyHzjb11
psTkP/B8vwPSk1T+V1wQpv4pq72KHB+m5+6NLXMdq2zmd7MezNFYxDaQ9/MvXFYjv8q2r9O7qFaj
GQvaZlWwTw0DBMpekXLiwjC9fCPC8NFSc+F9A908aMTcFTiS8jiX0aHuSL/l/Q/sQ5S0fsDKpuXO
muo4YPKnbYJKq3MAkuGutoFMTbPWilRyXTu1+LPk09QoVvkIYDkHOqTXNHBSqTUHGuQTrW0pLG9r
q+VAaxvxidjbNrtgmvsl9kVIXh6pHuwPku1kJ+OHcAh0Mjcze0p2yNZ4u8o6A5oU+In6rqMkaO7a
lrzjmxEUe/FoJgYOh6LSw2ZDe5x4U/ZCzNlkvDlgw2SdWiDoWq5YK8E72lnrsR6u9Cl9NypV5bNB
pTLmOk0wqW7RxV3Ouq+qu7tqnHzv7VSTj7VvOkfzqIQh1nugC+n0D440cv9DXwhDAJoM2HvqaaH8
EYzhSKBIoOcxpeve7AvisSTmu10cKT9mTeVAljDryaOtiTmveYTBtRtrayDmrB2t/KYmSQ/+RCLK
RqUZReUdG7MWFeWtkeNp2cOJ6iokN4Fo7sdkGsP7pok+DThwQVDq1aOkeGDepDK3o2+xVTXWTUHm
6wQ0vI0JFijBEt+Mc7uCWFwHG9+MswbnC4ZbraNn9IBDaT2wf5fDE+B724OHQBApqbQsz538XWq0
vfcFfxhJdhuZKwzYjYWkMnucCuroO09mpUZTUvPfs61Gl8EQjb7qCb0WgIA5w2NjgHR1dk0GumCH
Iw49Ca2BOHuT4QUM8BpVOeS/vPC/qhNKYnLZapLNclH0OEMH0T/9/WL6/87WPwXwcyvGp6/VV7/9
Or7s/f/8T/5cMiqm8RtoAUl1W+OrrbGv+eeaUZE6YnZVSlTpGv/j6C/a/5rzG20qaTAOqdELRAL/
s2okR/k3qSIJQHrOwpIhYv+dOvuvzX85rzthaOE8MqXKsnZWzb9s/o9xjlFY+vEebc8z1q+WUo0K
dN6MnN2LG0PRY5bH/wcfrac8zJr6v/7zwpmWovmiV8IBfV28dxIQIUxeWLPMtyKy35w/jyF+XQij
mtA0ltu6repQsugg0KN4eU1o50rFqUWwJ4wG5KkjhkTZ9lIBnRKm0fxAc6Htsc/5X+0wkjAy0rBg
18b3sN2BSbJQzlFP8w8t5TKxYXs9zAiiJIebwPD1dhkdR2KSC3JaBd94bHbDVJpHkWkh275uGslG
KscpOtagP4tTEOUmBHiPquRb2nZ1f8M82aQHx5+1DaLLuwI0YAHIWxA/Uxwh7WRECXusDY+Oh1br
QatGvjDFEEtJOZJiMJLMlpSGamhNgO6y0JojuX2jdex1REBbTUXKCcd4TrQvYNu2zyidhpL4EgtQ
iq0DG90NpY+4FiHyOB3ssRfGvmxVvybdWEl+jOx2E1zRtKN3fqB3hF1bjlp/HyjkjQQwE2yAx7Eu
rbcAoYppr/dOmD3bPh+DpwQLTbyTpNlA5IlV9NKbJFOzoUZfinIEE6QYjEd7QHm4a/I2V36nhYwX
XM9HfbxxuFT/OKWWpHKcSpG9RYJiG0+6ISeNamWi/iEJf5OHtuu6cV+wLygwGmeDAZu3xedm2Cn1
1ECtaMHiprLI94vTtgF/H0OaoqtLI1L69pPazBmpeKr3Vu6PGKl9Gz9GUhho8LzB4btnFUWLULfw
dblD99ICTssNOD42QQfgGIAS2vZUI6ocqQzcBdjq8js+wZJIXr8rbwKfkNxHeuaAuqpKA7eVSeqp
70GKVv579N25BoaCZAdg1lA3974nEMbwlpI1E9W2sA9DZAGdN0fsiXlByMgbWRRF85aOFhwPtPEa
GgtRlgYV+VHNbqGGmOM26wmWvTOsAJB9Mipp9mQm+OEfq87soQPaYd5T9m8pUTtUiMSGBxV/sHQV
FBGh0vBmhjov6wP4tPKHNRla/OBTWyNyK07Rk9hTLBHc+waFvZHUIxhYWp7CqMPHAt+AbxMfXFZj
SHqEXR7NJCYcW5Q2mWwF0P3UErdRlgCClnzc8yN9J1pbfNqTd5PQoZcpsfzUqSqtDZPFJTkmcVjR
f6qGOr2xqTli32SjR1tkMrVPCY048KuhGiCBztvJPDae1IwNLCq8k7pdOlAfGqf8oYWeAE1FdWvG
aE42adJza4L1VDIFd0mcWCrEL8NR7o3Y9pNjPsgxOIm4ULXnyCjgYQBXAnLS0+eQHH6C1GvUZgP9
O2nDiMg+X5Fbp5tyH/tOp+807H3qFovI5IFYDfvH1BoL/1atQlM5yKYiqNGh9SFneJNaPPdV05GZ
o6l5cNtaecroR16obJUBeRG0QIsUMdoEwYiURzag3CcjGp6UBqzF3u8bklFn12aGRt/owUVWFAJy
6wM2gUmZnsgkjcbxQUVxbNg/snoUuGhs01DMJyvQIbTAeEKd2+9gohoV6URIyBAiERmYjTuHlx0/
n1O2NfTs3jG3sRpDisRb4xlPs0cw3PJShi61zBKVOQu6t03m6U+1Phh4BC26gXv2NHa0U0Wlkj7C
fWbZamn596yonfBEMzRqTg5beX07db1y0iBzlLuhp2n2UEGBwnACYztLultznHupWCj779BmwvTW
y+DZb51gcL4xg7QZ4biy6A6dJXrasZoM32ktKc4kFKXlLCOORuMwNWG7L2rB7gDDwkmrzPatoiKt
3URtE9+bSk5bKvZUTd1S6mTo0eyb/Kdw8OmEOE7iZR9JuM3Fzs/TsLwJqZm0GGGHMgSwOYzWRoNb
KHZGZ/iEu3UDThlbYWu8LyNrjrrgYNA/AQ//QWRz+aNCRsYjTtDVPVqmTf9VyyF6j3NMsRLe27Ia
yy0zG7O0zDqTjAW0LMkGgw+ZfW2ZFdadkQuVNAK11gHvRRHyYNEWSUwcCZ3tZF87PhLvqemmY2Zm
zscItVx2bAtifh7TcIqcLazQ9B3PIrlNUn+Qp84GefWMtQFc8pSC6d2YsdI1G802aDDZGE6Cbdbo
E9kNaR0129hIEbF6SRrY+zTKnGynxYkn7zQPzA+ZUQlV8CrwHyo1MODGieB3zym6L3UwAIn2Wqwi
UJWihMgREnWxb/G5qz44ih0/xhVAhC1dCK0k67Ty8bLaXgFBLEsTNCsqZIMZvaT3B+J+cfs4sKAc
iiQRNDEIK+aTamhRum0x6iGaDjyojtTYG1bOuRyPMR41cBf0jaavWtkW/Za9PEdP8Rd+tIoQD7md
aJZxY7S2lR9U+jjNPvWaXt5IqeYnxDSxviv6AMtr7Fm8H2ln+hjpK94iCsazNwv1FaKcIKrqcjMV
vpnusBSMOg7ycBrANaGt3zQJYgB4WrW0t7jKYe42YShA2jZmOiLPUyc4TU5L/AD9X3ZGiTYjOwtm
w0eoI/29Rqw3jjhcA2ywkdaxk29rQV4BNtzqCO4TCzcXPIUPfRAkZAsAc1HvAa2GbGbMoAW6qNYO
ErMh7ycLf8CoEdpb0emDV4Z1q96YqeNkX5DbY/xW+G60bM9qJfokRJCZO7OT9vD4j5E6+ghUNNjj
lol4a8JIRR3Z1JrIHgoWwQQDtOgJvpqRQis9UhmtOxYdJK/8w4t7nmWRRkSUq0V/aqPCcWl3ahER
A/ro3/wjTuOoloJ9eYT9gBJSU/nhbgxGrCM9v19Ar41Esz2/mtQWy1ZbpdLrCJbHKGSp1Tqs0l8u
Jh3UGnUeEwIxEZbcY986Wqluf2ZeIqdHLx4TclRp4NxneWLyC+g5dvMqhO7gDTu7YlupwNi80qj/
3nJ6/l2YXOfSsUUB2dYXql2ji6WmGBGgSMjep6JVzac01oY9Vu3qz3YAkmz/e/7Kyn1eL/+rsCz/
vAWoxk1BT9SwbarbL29BFyFlR/wIoJFlt9sRcQGqu4gfBa7pA7Ywvo4hQsSfN/5vuaL/d24pjbM7
ym0Q/qrYmv/vf+4mMQ/+hs+CNECdlj07QyRT/fe6+a//tMRvpkXJBLGW1Ey+47wNfzUgTP4VrQVD
/cv5zNH+6j9o9m+aSZ3LQQFu/p095Pyq/ev9UNCOz5sslY3oL+9FA9/CxpPtP5W0LXdNRUM4ZyF7
4e37dQD+6+iLXZxmmR4cHMV/8pwRoFjWip1VqRoW4So5nB/kaxew2PzGnTmkHhZjN66meGu10bBp
PaM4nj/6fJTXbs98Yd++voUDwu5Y+4dv6QQ7Fo7hFp7moPYMH3MRAQmWP1BJ3F53jsUsgMqhLmhL
m66ZNz88WROtKSm06R+mZPx4/hRrN4l+2MvLsKMKwRBzo+sA68wJnuxjbXf+0Gt3aDG3ThXLNDMS
hquo6jvTo76tdsUzruOPmufdnT/H2s9fdMX6HKaH1SmGO4gi1Vi2zEHReWY75YWLWHtP1V/vD34J
/IyIddwZDCYyeLleZB6nTv921QWIWSf54jXCz1XU3sD9z2NiK/tcIdNEhbp43dEXY1iNFYU2RS/c
vi7llm3nBxRI2YWDzwd5ZQSIxRC2FJ3EDi3RSeSS3wItgRup3Io2u7MijAwDa4ymv7nuOhZDuUFx
jlEv092crt02DMpPBb3Fw/mDrzxisRjJ7Cz9EeE5B1eQXoOHNradOuV3EyTPC+uNtVPMr++Lp6yS
+uEbTaS7Tq8fQV++i4npDVi0nr+ClVEgFoMYxWaVZIWdPvloKyBzIymUQ3Zppls7+mIc0yKVaoMt
8klJTA1nJ4hfs0wR1F334xdD2CTUsrO6Knjy21Lb5l4uKdPgOrnu6IvxC1w6My0Ylk+ZCEhu6yeJ
GqPsTa25MEGszHL6YgBbfJwTWtSli9/xhkF8Z5d8wfCGmDdOnF55ksU4bvN0ggQQlG7d5l+TdiCK
hCAz3wThC7zgwjiYx+0r4xnj2S8vqa/T146awnbDbLpzYvYclSA/2Bd3HTnCiKPur3ok+mIwo20H
KFjYhRvqlvqeEtA2HGLv/fmDr4w0fTGYYRVpJqqFwqXnDa+9SqrPs9EMV3mMbev8OX7ODK/dqXmk
vBjOpaCYZKbQSxscLRjxq9Q5qSikwIwRFtE+dsb4JUsBAMZbsCE7evhoB75LAFteAEN+AOJHjm+e
HQb5Tig3EL0FZjz+0MIWNTpBSCbxnO+tBoWmd88/ehl8pXSIUvudtN72+oX1hfZrTf1/VmH6YuJw
ylAWIFtyty9Bd3fBpw4haklSUzio086rzDuyBHa+X2fUQ8j8Qy5nXLiJaw9K//Ue4hDq8PvVlkuh
xdpaI6X4KQzAv1VIyM8/p/lxvPaYFjOL8Mou8MbBdm1K4eSxf7U9+911h15MK6IPvIodunRb6QTI
JR0HRXIeXXguK/dGW8wpOZrwUmBDdktLf0R9+oBfCxeWt7/qx2uL2QR8n4PwOspdaQWVtpn6xvlY
eUV53cdaW8wjdp8kZVVqltvDRY/C9gkA+JU3ZjF1eESZlWoyWu7cXYV+GQwfAool+7ic4j+uuzmL
CUTii/fgCNmu30yBd0v5chj/gMpk2A/nT7D2cOe39cXkoaIXrCANZi4ltnGbQpnYJRAJDpRKLm3t
106xGNaUpPGf6hMRRIF1QMZy2/X9AyjJN+evYOWTB2/rlytA1JMEvoI5JdObT2M1fnVs5S7uAXDb
f9UJVosTK0P354T14iYlWZZm4wRosFX1FFcvIkhoA/11c4+2GL0pbMUgGjh6p9KDy6MjEqxnxbCu
+8Cpi+HrtbycDewZlxJ4DuYzUHtCWUKter7q/quL8Ssap03R5lpuVJtQMYsw23p0BrZwIsOnvpjq
CwN55TWa3WAv31Tb0DrUsZFDgk7xESrLDsbsPTGKf3r1/u4zVheDGeitGQdJBVNRaMqXLGy0H1kq
4ut2hupiHKe6x3pb8H2x4xI1cI5EPrjwfNfuy2IEixETbeKntltVo/9goyJiBRB1HwG0tvvzj3jl
/VcXIzgOitbOJmHTSldBujtAvdRbjdVsc7juBIsxTClQSf1CNdk4B+omSsjmCzp5vO7giw9vlRAp
qmOEcr3ehdaElCzzLu061+7MYuxmlDCFZ9XSLRIEpCRPYZPqnE9X/HBUG4uRa8RFLMJG1VwM2ER4
ANwk3qCKrnmoHH0xblFeBmOvdpoLss5+VMhYymo/vDApv/pScvDFYBWdVii6F+qu7En8Saym2xYC
nlXtDNn2uruzGLAZHiar0zzp+ogAb1tslATb1dnT+aOvXcD89y+mfMRXRkzbUbokd7yVqY6qftKO
WlVdmG5e/WpxgxajVjWNqE8gN7tl0TyJ3D7lefCgjvbWEHZ04cPy6svJORbDtutMw8n9kmVhBjb/
4E2N/Q3uBIkN192jxai143YYRGombo029d6se/2Amix7AsAgr1mecAmLsav6I5CLPEndxBLApQYE
EPRona79cf4S1m7RYvxqZWyj75GJ62dWNJv9aZ95dXfhBunzz/y3NT+i4cUI9hwvUBTbStxyvC2E
mW3YdNnC3GtYfDdRhJNNv5XpgDSd0LcTKucuU08DfxjGh0bp4LEpu15Nj1YMMz8Mb7FcXZhx54H4
2i9bjH5Mo2S5USxwibbcesQXxarbYhopTA+JyHRhjlkZRfZiGlBkgW+u4SwA3+LcutOQw2jmhW/q
2sEXE4CGtCj1TcDjVjMnzdh0zabDlE4XRujKqzFr817OAPQi0W9b4zR/k9632Ks2xiCj3VXvnT2f
9MX0Etuo3KtRT9zBgBBIWRoF0MyOvO7oi4FfJ3acCGF7rjcUALVVol+sdHAufE/XXp3FsLdaSc82
DCc3tewaVRF5sFXnfHGCqQKKDQcntwfzwpXMr+Nrr+ly/GN+10tPZXGDb5fIQljoY9+3BLHoPQYo
El0B3KbHoPatC1e39tgXM0KPu8EggtV25Vj2D148Ge8Jsc2+X/VkfoIIXjx3mLJKgmApZrPijBvF
a96p+MnPH3tlPMyWoZfvFFwvExolBQa1b+Q98dnjvQWy5uT3hGafP8XPTdUrz8NaDGgQTORFYYt2
ganu075+3yTlH4rXH5i0Wvmxar9XeDIOUXmbAzUv2ytv22KoT3WvyQgngmsyoxQ7G/WB3KtGWgT7
8xc2T8ivXdd8T188F9Wc+hbrTOzqba+fCuGQOqpTlc0RoO4AQCALG2u5zxLyHQEUXZjB5p//2lkX
s4ADRK8wDChIM5t4Vxgl8sH+k0+mz5Zy6oUhtPJCzx6zl5emaDB5DdLn3dFH22425HCBMR4uvHRr
R19MBohs6kjkiuVOJCV9nkxowhtgiEF/4cGsHX8xAZB5rMceuho3xehht/FRONXp/DNfO/RipMdl
qZaAp2LXJwmhDYzvg1d/vOrQc/P85T1PlaD0e9yhrpGUCuFG+rZt00u1yp+FgVdeG7kY6ISBAcFB
DMVo+MDKQZmip4lZBC85AV2P44jcpv12sSy7cptmOtzLa9GbXANA7nmnSQUwZtc6ASmleak4tHb0
xcgerAFbNwkZLvyubNOHJmHdVuFfeDtXhrVcDOtwmrKBQmjk8pU1QUXBo50U26D+3h00q3rOkkQe
uqok/3c0+wuT5Mr3Uc6X+mIuQW1eFyONbHcsaDLrKIYIY2B+LCSqrFFcGBivV8sR9i/GdTElMTJi
I3RbG7GVbrY9oc5l/nvbaem+NE0ks/3JC+TN/IWpRP6oYe+76vVe9ig1tQUkXY/KafDLx4G806SQ
P6469MwpfHnzLFRkqLx93Q2HgmgUDRt4aZfthUezMuEubasa0WgB5svBBRzyyffBmiKagKLg7OHc
vjt/BfO79droXEwrRaBMoUeI1Twj1ntdjBAymOSBwLCJPH+KeaC/cgpzMb0EBS/rpGmaWyCouy06
H3JxhdJ0jGC70MaItpUOlw7vgXpNkUk65mLKAZA3GmWtTu6UBfe6LD5peuk645VT8dJFoRuZBmS3
a9xKH5sPnpfvKquvLzyQtbu1mGIcFOC2YZWNm7davReFIneOL9tD30XaTdpD9YlMcB+0IPL355/P
yqQ2c7BevsQV4MJ0NAl5Dew8PIZ+PTxoSh9c2BOvHX3++xfzS+B3tWKpZY3Wh7xqvBW2/Nyi1Q8u
vF0rx58hoi+P7+uiGXOHnFmzsAFOTMoDgJQP192ZxaQlmeA9/GKVa7AmwVmGv6TdiZ4G04UfvzL6
zMX8QRGk8Muxtk96aR5M5IkoUTdK6O+u+/2L5YiI8GcGtNOJl8XGEeOygf7YXZIHrHw5zMXUERGe
gNdVs08O/MnploSpfa49K93bPhwuTN0rM6CxmDpkDjTHLw37NEVtu528J6S4hACB+cja2/P3aGW8
LaV6IXonYgsyHoGaPliJ/sbkiuoAsQZgxFsojWIzQIQ8f7KVl9WYb+WLwQCrhMIrjLYT/Pstvolt
TqT3dYdezBuZcAal5/t9CjpxN1jj26Sy9tcdejFBhER5DDlF79Nc/MnZ9zs4U84femUAzOrMlzdE
sXULosykwO4J9yopmHmXfi+Irzt/+LX7vRjAaiRJ6QxUbopCrkgQWLCdsBZcGL0rA8BYjN5EF6Gs
YlM51WTOI+s+TpNK0He+NXr/c9gOF2bQtUGwGMVmi9OREAnsHyDwN2PVHAZLwQ8M5lJP5IW1xtqd
WgzmDlScj/1YOZGJ+l5Rw60f+xe+xiuHXsr0sDF53cg24FTirlEN8zZKs8/nn+/K6zPTRV6+PrKt
NZnZ/OqayHW/fac1H2oMH+cPvvJ4lxq9TmsdEzcj60YnOQiApamFGbk5UPgkavTCO7R2cxbDtgNA
Nk4eYwvw0Zuumu10RN6dv4C1u7N4+02nHNMu49OYGyZBM/3whCmalEfrwtS5doOW7/8A9KsHKnRC
YPh2aqe7xLNvS8L+GoycPozFC9exdo8WA0Cawo+BdignVLFbPjq7+f2/7hYtXnvgsFWsR45zGjpS
YqBQqvs60T6XZhleNwUtNW5xig2xDTFvDTkJmaaymynQ53/8yn1Z+obruBKhYqjeqbGyfZXNKS/6
hWrDyqNd6tn0SdFrUgf+nPLH7I+EVTof9yK9m8zkwr1f+/mLVx+wld8SlaicRlzAm/lraNj6JfXu
WtlhKWYzYt9sut5y+LIMbzwiPqGDADXYt2l3NM0BnnZ7IiQCDHF/oT62ds/m63zxcSciu3fyNCpd
An7f5Vn3SWvFe8OyQTmOxs4J8v35x77yPVgKzwJGV4N/sXI1uHfbCOPTbmijmohFPyM47MLUurIu
mj34L6+mrhp8T0NaucAh7x09+Y5XaUvWxF061CCKw7d931y4oLVTLca3yfce6oUs3D5TTiEeUUkM
fVKIB79ujo4MTpFRXfgWrd27xXg3Q1g8XWgV5AgZT36WvHFS+0TcNXHsSX/hHCvvwb8p0GLPG2J9
LFxS6XJQf+l7TY791k/6/EC83He8XZeKaytDaKlGSyDH9FOKthXFW/umif0yQgKfE7p6/lV7/fik
b/76EpQdpomydCoXf/o3zPvTXkumK8fLUutWYP+jnlwWruH32adqPFVJjpGsN407hZjxBwARzAnn
L2TlFVvCHDyahKPa8UxEHqbHJCaGhKfUPkYihboayeZgNrj80qm6SmshwVX8eutg2in+hMvFrdN+
IK0GUpQNdsUiFvr8Jb3+bJxlOAW0gc5SKoWvu+l/hL7kb526v7R0WDv4YukAVbDsba/MXA385R12
ae2hyDrv6fxP/ylXfqUktFTBWZGpiInst1PofByyN06sH0cKc2Bqdqn8ndZMqT2j4/UVk4Zz+YU1
+05Pw31rPJuxB1bx67zeG4AnxtiedPM2CZR3+NI3lqqocJjk3cXt4dqNWMxNBEya1AB83w0nzWFC
Ik5o0qJLXdu1qWIxHenS9xTPmToXY/QmUT23UmB1t9mHUVjAv6L35+/3yqy3FNUBd05SoUe1W+vh
fV9rb5Wpf+6c+J7wvy/nT7Fyn5a6uj5rIjVLq9o11VInr9MkWkRkv1938Pn2vfiyNmSKErqX1ji/
22+eqj9pSXLl714sQtqWAgzC7do1Ujt8YzvjuOdxW7vzP3zl+S6FdHndcSMUu6P4VVckE0ALhcs1
JXvdS23cUHmzLfvO+Hj+bGvPYP77F7cpL7RkrObuBGh37MlGSB6hZwwXVuHzxPXKmF3K6jRN0Rt9
LOHfTvG7yojftGW0bWX7x/kfv/aOLtYbSuBUJrwGpEUk3FtNej8P+MGuH7WZJnz+HD/nxteuYTGa
TQh7UoPJ5ibwXom9YN7YB943eAkRwRkTAH0llJtB+RQ2RDRm/Q6MLQSCS5vstWtcDPcm1Z2uI2Lc
jYz2yVIa8OTySQ/sT7KOr9qTgUL69R0YytbyYdI7p1IfD301vI369MYAxNEk+APsK8tNpG78eh5g
Am0IKME5wcstsOPj5AgBSV71rtlLQd4gxqhuqqxxJ2k/aKJ4YxAp22nXFfAhRf364wHd6UMmlJzA
kCGZUXXOpiPW/MKH+fWBYi/FcjjmZ+DjlCHGK59amX1wJnHLTvnN+Zf49ZdoDpP4dZRz5/H+82lW
e/m9yDQfCxDfTZIO65vculjdfX0yIQHr19OYzmBKb1QyNwW+c+znQJtU8f0LNa21oy8GYqZJIAWN
F7mQO1jja4CT0zS7OX+H1g6+GGZRQlIMxITIjS0pbkIFSmsamJeEKytHX6rkUvBZEemUkasauX2o
nC650Yvuwpd65d1ZAgXSfA6zyRugMX7pkmKPW7Z7tNXpwuyw9tsXH9ICRi9CNDVEAJzcDqHxGSL0
JWPAggvxlyFK2jOZ7eXnB09XUk2dHbrNKLepA4FSHuH+7hQ73JlBtJuKYTclpAPkH0gFge4XHdPy
dtA+Uffdn3/yP9VD/z7B20sZnB5riA+tjm52DYS6vI2Gg/Cesl7/+YfulJW3Y3kQ4VOTP45+f6K/
cISluemUaZN5RIan39oJUGz4SHjJVosJt7ae/eY5a4KDXlpk4X5PYJPGMTEVzU0TfZ6MT33/ufLe
DOnnmfNlxfBEHjnzqH0ic3jL2RRZE9g47WFpQjwSWwdR9xi/G/VgjwjtAMflrYgJjBPN3eRBthVQ
MonLLg/NEG/8unC5iNFpNrZ+5yk/hs4d53Sidlvqwa4zUH0F1W08HNrxdlSKR7K4H5VquEEI8T4c
fv5oQsQuzMs/92av3d/5xXqxxHDSMIUIxAtkBNWNx4WQjrlLxLgzpo8NDKMx/6qQR8Ev5uFPCUTZ
kQRS7VvfEN3ttfDaLxUF10bKYhqEdBUrIsxDF366sqlbFdwVwuEt4ZaXakivr95sezEF1gLQSyDU
ACvQQAYeIgxydzaBLR68yHokiu3CW7t2KYvJsJWNBSyiJNx4BETaCAIroNHdVlaRXnhua2dYzIhq
DagC4pbvgl6KoD2Fz/bgg8POnQ/nB97KxLJUCqKa1UkG5BJCRyTQsMtolziFsTt/9JWfv9QKlnnQ
KhP6h1Pn8DpNJjzuzgx8guoJGT9/ipWv6lIqaKVKDhGuZj2TDyRqhCdCjR6SuH+05P/n7EqW5OSZ
7RMRARIg2FJjd3Vhu9vzhrD92UxCYkbw9PfUfzdtuVVEsKqIWkhoyJSUefIcsrLMpi40/2ilYH+T
hQxjH5LYAqghh42PWVWBqa97vj8K00Td/n9lniOKjcGWmAfxTJP2QLMLfA5E2xKIymzrQLN/181B
pTNLFvsuXGA3fSDl/CImuXI+mb5fM+oa+hdNQlIWl5Apgh7tGNzyXfBlbGWZ344DBTfS0dcTBKxL
6EplJTEE3ftdWi2/SrGcobqw94PhUXTuzxRCeiudmYxCs+vaFQBJdqUfu0wF34e8KzMQnkkQc91f
DEOMGzSqf49GgoQPFFuFG/dNeAQO5QdEs6DTSP5Ui3wQSC0B6pxc3bk9DGX4536nhl2sgwWTDKI4
U69ojPz/TXbygfXWDmmyM9ioVy6Ht7fKG4eMjhgkSKMW/uSTmPAQqvH+j75YonqZH5pUHDtrAdEE
C74EE6SSt41JuxYNoLaGjZRTPHXhLxv8lmDEzqA12H7IG7pm/oa97WvmvyxgzpPB7c4xBZdWAe7u
+y82sjb3x2Bq/vb/K9NvoMwKPUpnisEPH75jM7gk97nIQGLP0545KzNl2nI6XHBugkAC4trHIy13
slyO9QxdpF6CT3+4VMl0KVX90kPTPWHTy/2RGcxIhw6iXvOm0Un7mFq41FG6/A5ne+Nu1vxBA45R
VB+QPuZ5doY+KZSuqPehCoBJC8bjtu/X3EBTjHS0qdPHUwWN1sF6HpLh+X7ThhuKrzkAz2rSWgnV
x7OUO68Pv8O5nYqAHDlx3wPb9/F+N4a99Q+CD7JQqg15H6dCHP0q/ApSjQ9+Lvf3mzc4ZR2ul3cj
BBBY2MVjOT2PBf+P+PwYlvM5qzmEN/GQCKuVCTONRLN06JcMC1TGu7in7qdBtg9QrtuxsVqJJho8
l6fZeAmXVFcy6eJKOOroluXtEJvD3QTOx8OUDb9xJCQX5TNvJxxZrvhLw6Co1msDTt3Qtpc+Fgt/
9BbQgaX+1Oy6nH+7v0CmDm7/v/ItEJzoJ07A14yM/4MVQvSDIyOIGkO+cQQ303/VgTVBQgHv0jqu
EyK+kWWY4py3+SPzcrFi6W+PwdWhuhkAjjUR3L6C77K86QuBMD6347ZYu6S+7aZcHa07taRplJcs
13qGNgboqGZ16UEQsmKDpuY1U696Nwncybav3lC7xaFrOshts6FZO9cN7es2ziUCGRAQsK9pl4Xd
vkaOZj7nta/WyH5MHWgRQ7m4GR3CZL66kI2D8BY02vgJzChJdbq/Sw0d6OA6AeL/KXXEch09/mug
2Y9GrSFdTE1rFgYk4NSC0Hq5gkCdPkJReTwMFlX7+x9u2Jo6nrjpnSQroah6LYRAaqD3CXRcGn7O
xDKsdGEYgO6Y4HX6uuuwOUVh5bsJlyowU/Lf978fskxvXdhcHUEsRnCCoyBwueYeiFe7pAAXlZwh
HjP53TmwbbVDJtSJWgvsxVNSw3O0pX8ZBtKmEeIV837waLYtdel6tyl45UvsKnVTsCMt1yANwcPU
T9n4WCC4uPJEMc3kbQ5eNV8vY5MHBQB/pRMUzhnVaq67892p2ETf4bs6oNkd/BQMakpdCzCZ7tQ0
VRflhN7h/lqZPl+78KSkzSDHUttX7jXHhrjfIcC5GgG8NfLvxd31tJtO6qhe1iV8iA0Omx1P1TV3
2SGHuuHtmM1syF3WXfk4seQlLa1rCiHZ0FoLu5tGpjnIyXJYzUa6XPvMH8d9DQ0BOy58qDuuTJ3B
THUwsgV5n7KbYUMWmN8Ruz5zN5cRcJibbvCujkQO56XP8lAuV14ufyqEHXLl/ukC7/39lTd9/u3/
VxuX2wuvPZLh88FZjgpICVlJki8vpA+LjSPQTG+AVmldJ/VyRbpmObp1Vx8HTqzD2M+/7w/CsMiu
Zn3gISOyadBD0vT8AHLu+iaXugbGNE2RZhyQVa7DxkVN9oDk3LEIWzdyWzHuoKMtV6bodmK8YSL/
k6p7tQrTWEmIWZXqapFB7dXCjxkj3m6QwzUPnY0noWYKM83ySmYVRLRVV+46mjvn3vW6FZybYQ10
PO9NQCOxFVdXrAWUnnu5V263xi5taly7JXCSgux7CaYr9O7SDz0QdZAEQc32pu2jQ3otYSdzxv35
2rTK+rlQkXwBxsiKtrWu3RKgb+pWxArmK00Z3WGR213YQEthW+ua/VoFd1Et0IxXCJk7R6vi/l7m
ztq+NGx9nQYzdSEyITLIAzcgIAsOkBphHyAbrr6BeR3a4tuGoNlXEtCpHt18uHIA2iHw5qDgpak2
MSD8v/bNK8uCTDTEpbp0uMqC1O+lp7IrjHlbZa9LNZOi7sT9JG/6azDJ9Jhj+5+dStmH+xNjmH0d
JIwy/jkHhVB3bXz6gIjkUxpUe2suV6bG4HT+AQrTkPSLdKEPVyb/TXn90RPuA3W7OBTq8/0RmLrQ
HtZupdiY4I11HQoQqGbuh6mdo5sQcj9ti9W4Ovcl1IOaHgPprqi9u0D8Ms5Jsat7/wEMdvmKCb8d
igCx+9+H5AztGo+g8O46jHw+dk0pIC2bkQdQYbtPYMPyUHiXO98g+qiO9yfubYdHdc4YiwGYpfyF
X2lRZ8es7yFWWOdrpTumZbn1+soo+OjkaQbE8JVC2iWCoiKsOpvqfcP74FC21lqC6bbMbxxrOiaZ
hz3krnvaXoksgnNhL17EK9KcZuq30e1wE+k2bIirA5NnX6a5XKr2ClXg31OCmyyahqrNyv3eNGPa
HZaK0ukkc5srxAlfUM+f3pDpdQS03HcJmP2WRXeJ5k2gsReOoEXsriXk2aN8tMrjzTWutG7wJv8A
kAGuTCzoYF9JOBwghXPhKaTIQwU82KbP12HHDp35Tfm6uzIS1DH2NO7xKUhh7rf+dhDN1XHBtIMS
dtpP7RVS059KwLKBCHvHyvKUQ+lrUcg7SXnxVP/hfndvG6CrQ4MZ5XIJ56S+iqD8VbcQaAxZvfHQ
1lHArGsHvxt91J0XzDrjppqe3Ap6Mds+XbNuajlp4pO8QfGZDUhsCh5cOPqNjWtXbVVD26IpmuZa
90n+lPkLJOVZ6TY/7n+7aZOSvz3TnClo+kyqudKOZCCjS32AKgiUbDlkT4tkWbk1mTaTZs5zuLgz
uHLrqwywQds5tMGX29f73OrFtVza8Eg4tJdtxIQPqgyD/bbRaQY+JFSWIEOtrwqYxv1cun+U472j
7hpXl8FL6YheexpAicX7+rqIOrIgbQsRrf8o2G7BdLtyaTDYhY7oZdIjTShciS7cA1FNnFTZl02z
o5Njzgpx5NIB+4c9BS+5S56DbvqZN5s4RG9Kkn9vrbZmwVzwqb5Ci++bCvImci13jQLEsG91SG9N
Oyv0fFVfB2sih6wuVQS+ePcowSS0snnennkaaJunz6GJGk60ukJxDepmc2lHDaN0xSJMA7j1+upK
UHoy+d9b4rpYvg3dAf6+BDHZQTXzt22rqzmOslB84JYjryOHnnYIVXEHwmFR0Gw8PW3NdUDeFiLv
OThCpJeH576n1UPqrbFTm6ZHcxi4tHRZkHvVNQyto+qWvTXw58reBnx0bW1tCUeFWMIWcS384HuF
KrWomfLn+xP/tlOgOvYX8oOQbOmgloY6uo8e9y+5m4MYCkAHMKmvHM5vX5CpjvuVyQL4YKdwXbUz
gvL1yv4iVeDuGUPljOM7SNA2bPjMZ2etBuntBaE6FjhUg2tzZASvfjon8HWAl1l94kXKntdOadOg
NIcB3osZAhmhuCJMfk6pembL8s2z0o9zDhRek+/x+vt0f40Mtq1XVJECWvFAkPFrl3cOpDIRFgfS
kK+c2aa50mw7TYgqOj7zq9WUT7ZsQEySPlAnXTkSTPOkWfZSLEHSDmgeKpfLjiVquXZdRY6LDeBd
7mciCnzPj5N2W7Adz1TNV7kBgEyJRJjJtT62jBQRDa1NYSyoRv3dNsjVfbAtBV18owiMmAdVOaeE
SOH9dX773hHoWYgFfFrTmHtd3DKgXp12nzbLrvW9JWJSPIVQ0d2NEI5sQMB+v8O3N1bgaWvjBGNZ
VKyUsZMlUCqtFcQV+3JNDsA0HG0hEDxcgMMoZNzM5wTviHng+7DMgVI9U+caUBm188ome3sPB3oS
oQiyHlaRyziXUBAcfjCszsy2leUFOmnJEFaV1/dovRSQU0wsBHZbX6XH+4vwtoEEeoog9Ijb9IUS
cdZT7z+348N/JJggJjmmyy8H0oznjFr1165Z1LY3QKBnDSB+mA3jQsQNVkRAM5jKHsqnYqRr+juG
jaVHBmtEDsrcndqYiaVgkZSCDFcfUrrB1/uTZuhAz9suQWfPtKEi7rvsAqOIRWBv4lsJXM2xoz6y
gzCoJ+IW+Nc/gzuKIbJzu1+5x5q+XHMhRKWUW9Dzice6XOSOtkr8cWxGn7dNzK3bVzc1Z8EzIkgm
GXt8lJ+tOvGBU6/ISpmyaa9qDoNWTRdmTlrFXkqOuWsfZzzGUvAVBy05ZThgg6BfgXeYutK8B3LZ
rAa93ADv8R3yQZ+L8D28VZQsH4Is2ImC7O5PmMF16MmVBZT+Fi/RD9yS6rpjzrJIzPaKSzettnZ1
U8Ie3HbKhxjKBw3Uau0d5CHWzgvDp+tJlcJn6UREAiCaVbJfhc/V+7l1YqBVP26aG50qJUihqkBs
mEIOJuKIWM1+cKyrv3gP29pnf29Wvw/SHNWGIu7aPMQ1rRuj3redB5HZbOXEfvt+G1BtGyXVSEnX
Lm2ssoRGYTEEEdSciyICd4B1aKFYvpYINCw11R4BM0Uke0qnOvZa+cfzum+qKtZoZUwrrW0jOWRz
wIqliz1SHOeu+5Q29TlPihVbM3y6nkoIKq8aiqVC82PxMRzbk+dtI0+AEMffS+whUIZK2RIOurDY
blTj19QK9iqBTi8iZudN+0hnHsmKfmwEYlrx3NpPuV8+32JErROsvd9NCFY9jbAM6ZJZNG1w3EBc
ubzJo8hk+jx1cidSBzpHZNm5qvntsXQnSLEGjjCti3ZWgLCjh7KJVce5myJQV/qhm+74DDjitonT
Q0IVdOaLCeTiwM7bsZDyBbRRL7U1rdi34fv1cBClY7VAYrmNXS88DH554VL8t2nJ9XAQsyBw6XWy
AXQ5C566DgwTThJkV0qTNYM2nEC6JvDSqQbZu6qJK9ake9tSdFeGyGuWtM6/ji6QmWkRTo/FZGdr
tOY3x/dvSiTQUyJtMQbQTu/amFTA73yxs5vy+tj3jS2uPCOT81nKllj8MHuUSWvlBmrwLnp2ZCBM
zrUidZx44UPR86NXOedWdZ/vL5VhF/xPOuDVlQQiYCPNrLqBFL1Q9UM/5rPowanW5nWwcogbutDD
/wQxBO8mOBen0q9ebJJND2QZt6GrgCn924cVgZgSQPmauChSJzw0gbKC0yBxnV15vhgOKT35Ykvp
AONEm5iAT5Wr6uR0dgLGvABOssq/bVoGPQHTWKQagpI0sZ1b1pdBSTcG2cxa/YVpBW5De7XIPjTQ
OQXWKaZzIiM77Q6+VWwDGgR6RmQKQALcD04Tj4V8tBV5JqI5cWatILBN3377/9W3L6M1L6Sfm5jP
RbhnNi78lHdrMo+m1rU7s+17Q9YIxML9wusiknoPzJIrjwmD5eqcKJAnqsZkTBq8ezOyTxgkl4Kb
6AZ04+3Ttm2jXWsI564N9bomzhpww51UGojwkVVBv1ZIYxqDZl0+eBtKm7IyRkQgrv3qwgM+A/c5
Jtvu4Hpo318cCXw9zHe2gTYdwydr6LbZlB7YL5UP/dQhbGILj+dH5iaIzLFiftk09ba2L9tpUOBq
ShHVoCqPqr7PdoVkK1vHsC11ao5kyEAbXiKoEQpZ7qo5zHa5teoyDYuqh9szpFpbVP63Meq+5m9c
dDiVm3ahv/ppER/vT0/49mFpaztThDV1gM+HQ+PpEyiaxM7ug+9WA9luOl2GRu39RH7g9sZzTA/D
d2mpaAdu0LhM2qPjp99lNv68P5S3F4PpUfhUZsHYQfg6XspuH4TyCAKTTVc8pgff0xQqT9Jr67hp
cpCxATqy8yCEGFdq2WZgTI+2NywA07yqa1TGW48dV6e2XVZeJm/fwZjOukGzStShjTlXC6KHjjPV
h6li/AQdkGBPCBl2SPuCYbMZ2pX5evssZnqw3fVklpUcdpHWFME+7KB+nrwolcW+6bex1zGd7oO3
Za4mC7fXUPEjuNPTCPDwl8nudxzwm8hxxENgTV/vb663bZHp5B+I9bl5llSI8rbsP/CmFRGUxJa9
59srU2bavdobG+C2ZLbBIxdntJ6ATZW/swKx6vtfb2pcs3IQbVoNKQcZdw54u8RImqPsarG/37pp
brTDZ7ErPkwdIuA0UQc8hs61KH52fNwUS2Q67weqb/KwVCOPqzHvnnBz93dscvuVaJzh43Xij7RO
1ATqWol7i7fvXP5Ue/KDJdYYtAyWoEtbLZn0Cje4Nd/J4+Dz70Vuv+NB4OyGotw4Qdq1sZn6JhnK
Wsaky/ci7J8q1axEfgwbR6f1oNJm1pTD8cm+K0EqYr0PEjkd7+8bU+O3/19dGbt2SsKK2iKWjmgP
rF7ApDeCW25b69qVMS2cuvZKxN1UIP7gEnAWzTbxJ6bzU1ReMXJAKeqYhYtztBMK4pKgXou2mXak
Zqw5UCVhr26JhcGKQp7eQp71U07bT/cn5u33MdNRDnNTTrQA82Ms/RYBniwOiTjOYPjl0nlWtb/C
ZGsYhs5MAY6eoAt8nDr2KH61vTwJkGIF1F3xl6bmA23zZC3kfkJECgs6R6P6Xnqf23QtKGywWp2U
IsvHxbc8ePuhY5/HUV3A0P2pnpxzvfVQZprRljk2kSPGW1iqP9k1/xi6/aNfTWWU0/Gh8oeTJ9bA
qIYVZ7c5fGVoST2los5zHjcDWIEIO7ekK6IwL36BE/+JDmtlKAaDZppBBz0pSSp8EdcjmOqjIh8L
5HaHZO31bRqHZtKhYtAuaxmPAxkg5V0MP62geAf2md9hQ+N+Gle8nmlvaWcxMm/hBC1OHgvenSw3
eZiG7CnM6IrfMw1DM/A2W8RM7FvG2K4PfSrfi6I/ovDlGw3rxzAl+/t2btrE2rHc9mnYp/WMLNbc
FQ9jkg3gBmizB9cuX1ArtPHiqvNSFNIeVDMlEq+UfHnKp7oFKWrR/74/CEPUGHw8f+9diWh0hdCw
jNsyvXpkbPYdFkLx4qFtqheUnZ2U8s+NpMewH1dcl2GBdC0rZ7YcvCXSOuYiOKeu8xnkS2dmq2eU
CxzqMFsZm2Gb6cQUAzhHU6vMs3hi85fOK0544r30oMC5P3Wm5m//v7L6QfjeCJrIOkY15mFa6Dff
rT50jrXyqjA1rxl73o8FCorhgGeefIWS2SeGa35NtqHlwBf399d3JWHMm3kdB3z4PC3kR0qrHbXd
lWufwVXpVel0DGgvW1nHQ509F9ZyGbtmjavH1LZm37QuJ8DLqzoWSRr+JIpanyav6H5vW1bNrL1x
qfKOBQjzCKA5HwLpJOrooZQBhJll0VXv73djGISukLMAx+kC5M9vkizfU6v6Kapkxf+ZmtbmZ3aB
b00GxePJh74SdfPyFLig6Nn24dr85AxV3WPH0riURD5UqOAFxN9d83YG16ADTXxmjRMHljBuh9Y5
lZB/PjWVKk4lc609qi9AkePT6nB/KAbxNqZjTCwpUGuBoHCcC1a+R7Y1ecr5LA40dYP9MABqgmA3
23liao+AN1V74lfDUybnTaLoYMe4hY1e+ZDAG1LXssWNgELakQhHD4XRG3VcADv/u/WwztM292GE
hWU1Ua042OzoUXgghiXO09xbK/No2nC3xXw1ijEE+5edlnU8gTErKmplRfONy+z+KhnOWb3EnxcC
2G9Winge/E/JzI4e1AllJfZJiEzmtj5uTvjVCKQcWUhQ/IbkBvkspzaacNlRFejAFm/twWTY2jpy
jhXONMjUgxKs03zNhHMd7SUOk3ynfPWcNfXKuWFaDM2xj3biOXM/V7FCaUlU4rUTDeuLcZuQf5N/
TMc0DRmrarsWIl56/jhmeQqpavbIITRyfyEMX68Dm+aZ+X1S4VWZLHw81fZsn9wgH7b5LldbZhTD
CAK95yJ27ZYiblb9TL21PLJpZm4jerWFloUTMHhnZTxbC4O8+BClWf8DojQfts2Mtq4gVGh7XiHS
wSBQEXVU8l2VrErRGIxMl3yC0BNoPzKE8WvAxCPEg360Vv0A3ZsqEmTclMNiOoypA3yDkCwVMRvL
3t0j/p4vEe7N1ddtU/TP0VQOs8udCpDB/CVN+n0NOOrK1jFMkI5jKofFLyfSVzFkHw+9KN6jAud9
CMm2yJ7XSJxMfWj+2qktMVeMVHE4h8csDPdeEZyK1r/mznK+P0WGXaoXivusuD3w3CrmfvU+zySZ
Th1KoOaPEroLyZf7nRiMWOdtcsfJGWygvuJ86B0vyqrAkR8m5vO1oKKhAx1LwwWEt1zpl3HVB8G+
7avHcc7zlbPgNttvuDgdRwOBIKBz1FjFdY9Mt2XhAJBcqGvaiyAacTMAAYgldyF3t9XXgxbhb9eR
5xRHmSwqSPr43rcpc+fH1FrGh/urYRiPLhMLUp+8GhurintkPQaSfB1r/jDO1n6oi7joi0udN9t0
W5jO8dLbi+8WLs44bnv0pkcbhUvoH+8PxLDq/wB2x963etkBqx2M2ckmLt+P3HNXlt3UuhaUaFri
00HUiGeG5bR3wqLYj3O3pilpsjvtTu5SvIe8AtG6LrTfZyl/56eNHzWc7u/Pzdt5RqaX8Qt4UTAb
2Lg3E4B/EmxPZ/zYzd2xqaeo5eKkyvTJBuH8/e4Mw9HBeJgdhD4qxD7ayvtcDSkYGd0igtTbyiXG
1L7mCe2xbi1fCmSVmSwP0IBvH6ta0F072PLX/SEYzEJHTgEm31Z27/M4K/hjS8QXAJiutj1+cyji
kdn0qcqKw7autKN7Ar5MCTFVsTXLr+lSPXSIpBZu9eQ76sXtBHir5Ol+V4ZdrMOkMuWObZBU1hWk
PmpEOQMqcaIKvNkr+8w0a9o+Ru07Y6KFc5wXeQBk8jQ19vtkbA8Zty7U8w54MK0AjkxD0U7zuW5D
z06wQGWafA3T8CkU/VrCzrC/dDBTlYQEEZuAx6i3/1UU5UOatM8FhrBpFXQY0zgiO+uJBs2LvLCi
Je3CCMC/eVttBNOhZD5mBVmpkMc2IzcWxsm1I0x826z4QtP03C4or+6yll3YxeRjetqm+dUEYCcN
bu+Usvh0f35M7d/+f9W+EkM+0xIBYJdVx3D2owXaNJFo3R/32zdcpHQJqXAmDcpW0b5PxpdauE+k
Vp+bnjzkEsxp9/swbM//cca9GkPjLCrP8ryMxRAisWbzch9MG7lVmQ6aQmxRgsg5x3UzG8EVPNRD
hDzhGljQNP+aFQeQDGurNij+F3yC8znaPmr3ab7xDfq/YPOruRmcIitlmpZxEUjISwsnAZFFu3Zd
Mny9DghuxoBYTg8fRKdsn0H+PPILPFqUv0qQb1hbHRPsZVkz+QprG9qBG/lCfu1Sb+WFa/p6PVgy
yqnmzVzGdelkqE8pq501LQqXDZKvHAJvO2lHB1MEAQtl1nTkEvQjhI1ziD6E9ESt5gfpyLmQ/Fqk
a+yXb5uao1cyLs7AkmFO1IUXrP/CfFxvOqjQfMlU7VQ7yJmh6GaLwTk6oQyBtleV8ZZcLGv6Wab8
saPL521Na0dNOrWyWLhFLrJF7Ec6Ez0uhb3GafD2bnJ0gEWItwr1UfVxaWiGenobyiQlqfj+/rcb
FkAHWAQTLVHl20PIYVK7ZA5+kUX9N1jtyXbBZ3u/j7f3rKOjLEQO2Z8hZeTSJ9PjUDXXbnJ2fe5+
3db8bWiv3EU1UFQR4Ei+pMo926N3zefqmi7tysYxzdBtVK+aD2eAv8rG9y98CD9OfXLEChzcsECJ
ejCsnJimNb79/6qPsaoZ+PomdnEy+r71lxdv3oZXcALt9lhTwdtChArWLNi7BXrB9q4Fw+EYhR7C
HSsDMC2x9vzxndkB9MqFdXnNN1AdPGde/wky5sdtS6ydOFKVAQgrEv+ydOxd3SOil0hv74r0fL99
0xprFmyBw8yhLqeXkLIPIw1P7ZJ8JZ5/Tqrmw/0uDEusAy4AGbNqF5VCl1I6JAoJ+ZNxd2WLmtq+
efJX28cNRpD3iVpd7OnmsbOO7dulnFbW1pDkdXS8hc1F6udJgE93yh990KhobMaP+WCdm5Qh/ow6
rTZ4GCk9w8H/uj9dhg2lAzBAA1FxZDXUxSN+fnSlBYXdBAEViHoNK4tu6kIz7ALZUCqkgmNtxQtQ
Zt9tz/vGOPt2fwSmRdFsOuWoELa6gVwGNV6cfjrPy7Ky3obtyjSbbhbPn8N5JBewWqhjOgFVnvUV
25NOZTsbCmUbZ0izauCcOgXGEnWpZ+XtktLvgIEhzjFg1FrpwjQUzbKbJQSxlS/UJclrkGR4hbUP
EJU72G0t96ILtmV9HV0TxOnyqnOqZr70meNGIk+nSNir4V3DVtJRFn2BYl2Z5epS+VNxyXzSnmkB
ejfVTWsBJlMXmo33Luv5lEl6se0sHpBfQjnTPkz85/u71dQ8+9uFhK0tyexb08Ub7fAxzObxTDxR
XJwu6bc5cR1QAXxo7YP4fbogkO898rbL9uBgRaWF23r7+6N4O47l+JpJO6Fbu6Ff0IvPT9XY7iAp
dGBQrSjtX2Vo7Vh3ApvW/a4M5q0rfnQTA41MV82XUowDtHdZfrZouFZTampds/Aqt/2mmzGQPAWr
r80aa1daQbXy7Qaj+wde0Xi4vrhYCXsY5b5jbbN38qG9hDJUe2n3a1dX06bSjJuNU0Y5cmTwH2l/
5H7hfgaF0PJM51Usu2mitJPb7ltugZPLudySN0XUgNXx+0J8tfLc+l/91b/hfEdPsYcNWRAsYc4F
+YjKKc8TFEUI/wJhkQNvb1JJ5FDZn0fRHFqgzpuAAPhWRylqvUu29kgyjFFPxHNrtLpGuM5lFrN6
yUkZ7lw/X7s8GIeomf5IIFpHczSf0A+2+iUqL6Luc5U6u1H2BxSctgzPjnmXBjzCWNnsHTt5rb3p
831LMuwSPUPf5l4dtv2kLllF+bO9tD1Cg/n4MDGKYqP7fZimUHMMbB5sBsXx6VJZNZS5hj79XWVZ
tTICU+u3/1/dv+aeyrlsXThPb3y2CusHC/NNYEdH569p/GzyaoGTRUzBjo7uaRHjBT5hLTF5Oz7e
2t/aEQ+MrtsA1jFeUJLz3rMrEfWDf1hs8g4Xvh8DHfKoc/KVmKxppTV/4DFuA5jdjBeoSpOo8ny5
T6zQ2vv1xtijoxPZoNCkho5QMF761unAu5T9nFpx6gL66f5GMsyXjjCinCW0t6vpEmb8NLjHRbIL
flofQpSOpFG6xhxs2FM6uMgjCYAwjTNewkFmyL+0yT5T3lq5qal1zeYLG1VUArLhF6jZlpfaT74h
5aq2PXV0FEarwE3Acf25FHknHwLU/XxxcfCvIWEMuCtHx2GojiO3WoMBtSPISzqgWH5y8Mrd4YIH
5uOQ+J/qhiNwWE/FzgaUPo0WB8rZlu+HK1Zpmj7N4K3emhMPcPCLNQRntcg0Cum8pq9psBKdzL+b
7akUwh8vKKjxor6zyqjL5YPT8G3PBx2tUUsPhcX5NF5yMhxoZb+zLWgKce9RDWpT0YujYzVGWGBV
Ts1wCZnih0rafAfurbUCNtMMaYd+NUhe2eMwXYTNRojAFsWJdg5/YJnaBpZ3dMAGuPUmn9Fmgl8k
SONXA7R/ApGsPKkNXkRnnZHJWPR9P4yXChDOmvUfUlteKpp/7i0oCObhA4Bda9IBhsuejtkYuiGU
HGTaF86dCSyvYQEWb5dde+WDpUT1wcqSGxZFh21AHzibxjTtLpDRiQUlf2pIlQHg+eW+4zWYnI5D
gKB34TclrEIylh3rVg67aZ2o29S6ZtB9FfZJnyT9xXKRlia1GM9l722rSHJ06EEYZqiM4AvuwUJ2
0aKyab/0ai0/bPp27QjPlEwoa+HLwc/jZlEuFoi9OM1qqdbtTHjjiqCz/txuH37SF+PFd+XPqlJV
1PrOqYLSi584/6W0XAn5mMahWTVAxsT3bDJd8Dxxdl3rTXsv8f5s2j465MCWDq2cCUsQFi4Bxbvw
d65H/RWPavh0nQLIKUcwR4U4D8akEw+hVdmXrpns4/1vN1iWjleaBuqwDiKAuKAfCfOXY76AWBKJ
1R/b2r95jlfX17AEYM+yc5hWqp7A1HecqjRmy7baWUfHJ8GwBlEWmHoJUaBDR0Z3V7qJtXHqNct1
RV5NhU37CwsmkEeOdVSls7fip03rqj/DvQEIWBEOFxf5qIv0vXlvocLyfH/eTa1rhuu5LhCwfd5f
CpAdHzskAU45XwUMG84YnZNGpMJWzRL0lwbokUOejNWuXW4K5cjFCwW62LZj/g7AzdV72c1Q33AU
OonMMlK8xlGIc8lHttDT/3F2Zc1x6tz2F1GFBAh4BXpw224PSRwnL1RGNCBAYhS//i6fp3zcdLrK
r845NGjY2ntrDcgBA3TaWvnELfEOTABbJL1muION0GQLjsu/ws7B++51yRaUEY9t07GQDLdUDkcL
lp6x7YOL+ZWk9sIxugVljE6HdQs3yduWAPwLFOTR6eTZCvrgRd37FsQWmCHEJHx4USExQ/sHfGG6
fFnGqfv07+V2IYxsFf3hRU7hFjyh+qonP4cDxVLgbybzkuAa/+LST7z9/Y9IQucIAsfUt7cad6Ae
KJNLlDwGsnlfS30LzBBh3VF/QDtdMDARgIiv9+GbXsK/x+fCdtxCMvzE1wMUGQHfShuoYvZU/7BN
ek0D5tLTN5s9SYexpQMK+dTI8cfcd+sN1Ube/PvdL63OTWWd+lPiQegPrQEictnZ7zLuPwgnv1pw
OLJ//8alL9icz9DPTT1cLiDBa4zNJF0euOfet/K3oIwWpn4zH3AEGZPAPY4FzZSN8Gf+/u9Xv5DC
bBEZiglOujSeb4cmjDPwBKEfX0dt1tf0cxyH7hhN7RXw1oUtsFVta2QnorHs+9vI7UtvyeK67r/Z
uvTflyVtpX5invJJj2g0a0gsNSy9NyKKrszw39893j7bSykJYgn6lDeQ5XEAEnDX1Wx6HhdyTe/v
0k+8/f2PCNEtxCGSzsD2BP2yo2ub7Co69ze99K8JXvx9ncZbTSG6NjPtSQMqhTJwlqgpjA8yV+vy
Gp7h76sp3uoK1W/wGGBv5Xmao7WIQ+Z2S9RETzClBOie2j5vaoCw37N0463MUBDH1TrFI8DqXXnP
/DmTlc5NU8PqpX6GmOWVHPDSoG0CSBc1Y58skzgb0n0EB+W3HciVL7j06E3ceDNbB+PSqjMfxbQv
SwjkM47Ln3+Pz98XFNvqCs1IMDw2Yc0OXfpronYnwvRU++P7gHpsKy7kmjCtHdRDzzRsb4PVo9na
40bp3y//95XEtrJCPqiQtJuBu44EuIk2IDfICG9HVR5W+DiMsb0ySH+fArbVGPIr105mAW8DgqG/
4LQwPsyNvNbVvfTwzZY2RJnYxJGCdB24XOv8KtOr8qCXZvftN/8IF46HtaNdqKAP1u9CGp7KoPoy
qWuSBZdefZPfx2NMB9OlCrJOiBGznntwAvz3jvrmyI8iiO6l1QAcYARhTS9t/F2qeXdl7Vwams2O
LXUfczpRdQY78yUBhCFW5Wtfx4//XpqXhmaza13LZSLXVZ2Bv+hzVcLuYYje6aLEtqA2yNU1zEkc
AzMNhg9uDf3PhM71lXuGC+++BbWlUdNwcD00FCK66Z7pZHyq5nZwV47JS49/281/LEoC6s7Sj5Dz
I34KSb/h3ozzNX70hVlNNrU4zLYoNEMxMGb0XyH1ecOa6KM/vM9RER6V//vqMwHFUMeVPJtG6Uz2
Fpq1/BtTfP+uVZO8DdkfQ2OXpB8QhOUZDIza3cLWkie3iP/z+5BywD3+7w8kgbdAHWUBsjlkVaEt
Sv1KwtTh369/afQ3O3Zp1y6t67dQFpasaKCPdpzS8id8PH6/7wc2m1abtNYuWtR5SNY9jMdZFiyA
vII78r7nb3btmLSiE6uPXbtYsgvRitwp2obF1Fz1obuw+rdANlbZKIoYBzq+puuaVamIfoF4KK/1
qy89/62f8ccS8po0YJD4UWfrgNSBFFKbram5MsEXDtwtlK3po9CGFsB4pqonsnYfTDuCDb4cOyM+
6LR++vc0XIDMsS18bZpRdgnbI+cZknyt7W6y8ffJ1nuvTHlGPKTvfPkew4o9W+CA9+9fvbB6t0JC
U5uszIpRn/vSJ0XIu6CwcAyBZNF8rSH29zqTbTWE5mntqHjL5XweIXHvbyFpsfNo9WiaaxzTSz+x
2eExLEbnGV1lcNGq6DlJXZuHvqgOM+fRswOp50qoujRam73ehk7YUIJlQ2qwDMhix7xnuCtBZRtX
y5X1dulHNvsdOD3S67ADG5TaF+7b3xWo9XP0vksRMPT+d6/EyI+EESh10n4eC9OPIh+T8J0vv0W1
yToZcbJhshffW4+lP/qnYexAzCzba8DeC5O91Q8KBhpJVw/QviLimKTsS6K8B9EwGBWTa0fqhYCy
1QuqaMwrjIw6VzLkmF69xl/QLeEf/r3r3uLS/+96si2sjftlbabI6rOpxpc08b18olTe9vAhzOtm
ncBrNPOhjub0fdt8C3KL3CxHGUBx0dmwelxHJZ4gzqcKmvb9ldzy0rRsj3G2NnWtwfCxJi5Yz++j
eCx66T3CovWdX7HZ5tOqPM4gvHNGCjsXMgr1TURSDizIVeXLSxO/2eGBnSOvhpreuRziNo+bUedO
JtdEPy5sbbbZ2ilMT6Atg/gxxYPIdeS+TX3T5F4wvv57YV16/c3mbrSr06RcMQnJJHOPDV4O8dFr
wJ8LU7wFtvlQelWaDfLMq3jIxewHWViWL7gdgKgWCa7kIxfO2y10zUKnL2zkDCpgWu5M3BUksHeN
WlU26nQXm/ZK//PCWEWblNw5ksw09uU5kAZ7T4Rd7nx+zYz6vyb/X/b4FqImaxvHFle45xZCSCv3
dzOFsxt5btgzhy+G132XAN7HXXq7BPPRHz+uMswH/rlr1VEvcy7NcHDh13eti61DW2wBkUt8FK09
2tWnVMT1Q8/T/sqxeGldbLa+mxzveh/iCEmV7BXcEhIKEL4ajpDwL973AZutP84t82UgIRlbtjbK
DTN+lK+hDd7nZsbCzTdUdpJd0EGfoAy7ImbNXgTXhLcuLehNTBHrsvoeW9543+hhcfQVfSrkIWIJ
WZpsotOw9+i0ul29BkNVvnPENrGGr6x1WuGYrAi7kZzckVRf4cpfOL62gLkZlj7MI7Y+j6WvcpuI
oTCBTDJaE7NLB1YBZsGrvBvBinnX9G8hdDTo7aIEpn92qchKXFPeLnBQfF8k2OLmvDgEk1B2IEjO
PTmyqGp24dSKx/e9+ybOaAOnD4MC9Ox6faPTFA6Jnb2ma/q2PP8SZba4uSlZYYTj0OrtlQuOSRWv
2TLodve+V387x/6oq7jroMvZIg2S7XwTkuU4+tfK5ksvvtnQkRfHMjB4cRuonz1EBjW5moReiEdb
sBqBNexkdIvXZtVxHe2pZeLAFnkv32k9hTvi/x0ZH9AKFUHkCvYVgudwI59yuB0NNynkWj6+b/A3
Z7k/6CiAepQ6q55VL4A4p3UG065hfV+A2MLVGCmBDRalOGvPq5p8crb3Mz8qfX4lI7wQ97aItSTQ
M+sjJc8JL+/aiD96vb7raH2Q47hf53dG7i1YLQ1qnKxDCWUZCm6/Kked8Wl9513BFqLWjL7yUW68
JYQtOhehOKWx+i2aa2yBCynhFqPGu2WMqjgWZw71KBq0P+eqajLcd105m/+7iv5LhNgK5AgO8a46
xh5OnAB+aZmzskNe1U/nNS2/vinbjV79GRzPwq3xXUdoHo7kt6bXbHovbMYtkC0O1jWtrVHnwIuS
b0Q1ZV3AFTp4kOuYfClZO1670L4QUramdjMQ4hWeKc8rtWPm2iG9Y90QX8EqXnr6ZsdPUs9eyiNx
rmjCdQ5Aiv261m64VnJeGKf/qBZ/xNqIpnaF37c4l3FX5Sbqf0KN9SFp+feKxVcO7gvfsAVDxFMw
LdWYinMUUHmMGDQZvUD/fE+88rcPX4cuWZdu9U4WprAPLirJEVT8a9def391f4u0cC2gWiMnCfzM
Bn0v13I8erS9Rpf5++D7W/ELzV1opFqTkw2XKW9lFEBUsoPDMETyIWbUXzlP/77Z/f/Q6X/McdNa
omaHnyGzfenW6HNP1mIxV43SLj1/c2S4Ku5JzFxy6tViIcLoOZjGK5sZRa6Qm9K/5hv+FnTRW8cp
qZbk5NfJPpnAbHLUvtaBt+ZL6T4qgDJyzTD9ZeuuHCMXPmoLxEgGUpvEB7mdhvYGidQnF0e6qKN1
ujIrF5bWFn6RQOIBHjwlOw29HxyGeiWfoiC4Fjcuvf7bkvtjzk1HPLVwn53kOiVZqJzaAypcf5yg
rPj5XTtv67eECGvgIY/Cro2iKnqZCNDCj0xpco2sdOkbNuuq9f2hbHS6nqBB44V5bXn5YzAazjkW
UrLv0oiJ0u09lgxxLVwBdXPq2/Un9IzCrJ1mWAF01wS4/voZ+IG3v/8xFZ5p34Aklp6w5XY4fk6C
9Ye2rd8VXf0tiMTzPdp4JYtOkFl+NV77gfTvQwj5W/gIQYkSAPAJukWVVEc62MMKTn1esbR55y7b
FKlNAi3+2CzRCZRRGCnGqRPZOFXNyyxociV4/HX8mb+1pkLjViwC+c6piZw6jazht8yzydGVqrwC
pfrrXsYUv/39jykOvErB8VfS0yTW4IRA1WCJput7BilKt8CRiE8knIyKTqYPkieKZsqjaIdoJxtr
n96xl/ETbzX3Hx8AgTPwa1cTneY0SQuYbpsHs8bttSzjr6U7Hr8pRn2yqkHODTsFyTzFH0A+TcZP
DEoJ7VCq9KeNma3um6CzH+EkWg4f3/dRmxjYDKqphSnX00wWGFSlKz11ZblemfP/IPP/L8XFR232
dWAnK3qm8FHSGzPaJaekEd9LZU9TwBr0KJMhb9y3ql6rzFflJ+GBOwift29NTc5urkqI5wIqoods
wUMqBIUykZ/iYXgZWPqZV+W3cobSU6WD9hRzOxwXA6wQspwGZyysxN83SJuly+HpYODexk79Uur5
pnZu1Dchuojv6qFhmIL/XVqsr8y8qpicoqoDp6SJUIbJhFbv6THi8ZsIMo6OVGIkIaZWa5HTt2vl
LIzr/vu/x+ev0QPP3yTg1p8cmwDPg0p2I/MWnfNb6YZ+F4U+v/ITF6JHujnnCDeOr4MOT7QuCdz/
ZnYEdsBcCX8Xnr4FsLiWBT4caoNTswJen9l2TfNqTuinf48PQSD4a3qG8LeJHmvXd7Wgwj/5lveH
latoj3P0ByZk56sw2WNh/Ybi5E2bxjJre6PhMFC91G3wuhL9lCr12sfRd07KLxBwlAXj5rQ27EaU
aQ1N+vghnQb/HKbJnfVxeZ+OBF2+YCa7tuOPuHH9sqRzmycz+SVjtF6cxpaq2rbLYEO4I3L5ZUlU
qL4r2qZ5bRf3gREk2cYPX+KurfK2XO7nmuU69BApkpeRl0+N7aoMxNZPTQ+JnbrdwcHlE+Htk18l
Yvf2nDiID13pF2JVBSfjU+e6b14Ud7hfib9pkNCV352SWNzCh/IAMO/R9PYjH8LTGEcmS/1xbwXQ
/y2KYs4LFXWHmPG8Af0QbJ/bMPTTTDMRZG/vzaN1hflAGmUwC4izCsLkGbjQd7OAkooo0cxVD+PI
TgIobQUjckWjh9K4MAOS6yBUcDfWUVbK9TSxZFdG6y6ZqxvO7Ilbd2qpfwNC3As0qbLajnCLYpn0
wk/LxL7psj/DsO48h92jJVWZr9X6CHe5o2hmnqdC/0hrvn8bXtmQehea5BMKVHjaUSV3EQgivV4e
UuyevBL0Syht4fp1v6jwNpnCLx3auFEyP2s6vRoFnl8Sxdlc+Tb3y3UqWt19exvpSc6PANWhnqjF
xz5sP/hAKUC96QgzxR2r1JT1szqOUVLu29Y8aN8/S+t+YpnecxWOADTQn29SwEE0Z3WcvkzGQB9I
7I0yu6iEXAVZfyai2reVF+Qd/qhL7xaIi4yUdZlV44SLFKcgNyHsh6AB/2VdydmT5BPSIJaBAfbT
8JlmbUK/TDHXD3483BHST3csoJ/8VHo7CBX1eJDzMskZ208ieDKNeCROwGmhotFx0tTbgZQ4FbIj
olCado9dGYcZjNPAerFdXB1wAog87ubhIy4kbrRt7DPvwecFU+IhnJdHY7r6VA8NTDB6v98NsGLE
HDdfEhGzg7cycGkg5Mw8V2e+ll+jekj2cHctmmXYLyMtGNEfAFBymTQdzdsu+JlquUud/yhZ+Yyb
9F+hh3vJBBjoDFiBvcIJ0UC7zFNyOJTOC7Kxao7+ChSMU9CUs61/G0zTEbaReco8dIFSr/kKkYpP
sNxSGUnLg/PiF7BLP8NSMDzEUh+AvgJBOVaffG986WtzmGHal1EnnyXoAcVq0yHHur0bKf3q3qjz
sboLhMxJ2u9Uvfo7Adx/blL/WEKqL+uUgKtGY4o67HHNxtSdHiINprUXZZSQpYiSjuNKijx3uoRE
ftxlIxtO0KdSwGpVOiMDO+HdXmvGtcno7OM19eRy4VeZlM2jPwxnukpaLHH3s/PFB5DHykzIAFrE
vXhQYwBMywAvrpEBQBU7Wp4Mui2F7H2w8Dt18OFADEfx786sLqdR4nJcpaps6R290YiUGV3n328L
b0qWD3yanstqPrVjhXgm2UdQvrxiHcujZ+LfkEYeCivhrgHoUBYl9ATa1GtkyttFpy+xZDtZtp88
yAyDU10gdNSZWrr+TUQZEhnNHcNOBI8hyWwz/cR//ksACJD7puqg22Ts5xRyeRmqbQjlxwNCxZqk
2eJGeLry225Ykl3URkcCuggkZoQpQqm/Ms1VMaju0FaJyQKP7a0X7Oe+L4K4RLQgWTDro1eZG1fa
Oqt6aEStDl20zgN03HGfv1l9qqNdo/uZOJp5TMoTD2CbOsTjKR3SvDEJBABJbrumh9RwV3hr89Ss
7ddYuw9U2KMfWFwRLTNpspUlNDfwd82SgUFQYCiPTaJfx5If43h4RuulzlCS50FY2UyJNTqm1Pzy
e2BJJ6h+7Kq3kB/Pp0kvd5UGiqUB+iappuE+irq7hDfmYRXpbWCrApZJO+DD4pym5L5cgrQwNByz
RvnfaLB+xQVKrutZZFGTauxg8grS23JAIolbWL1AdS3hYcGS6WFgnY/IkD7Fi7jvU3MKR/+4yJpn
pR53VW2eRa2e2lqmB8BsE+DVV/gliASO3PURyEZo2cw7RqCh5+KHoCxlxup+ypNEfYuDvs1HVdOs
Dsao8Lr1JyphnQ1uOSXtehNJhv3fiAE+2YAc2cajBTCYw41ytnrGjag4RBpngujmXWXKHZncTSJ8
+8j6oOiZC59DtWaWgFYPYoD8PJYKO4c0JCsxcX4cnKs0/gSu9zlACxUYQyJhSDOsuawNuWnL6McM
gd6M9yreT0M0ZUk0vAgHwzHfLGnRBbGG2qoWWT2Nr74ZacY54phTnc2DZRU4ItUv6sHEN/KJO4Zw
dr2pg4XlRPY7UyXqGPie3g3eTIre0qBwYEwe3IqGdeDFDzDVprdIELD1YMtIg3vXV0U09iwH2u9W
psbA4zv9DpDqDXbeyUPPQE0x+wEbs3A367V81APk20k3tUc6E5jATYH5PLHJ3FWNaXcgQWG1St/L
lPW7T6XPuiJhscgAJJNrpiDRbjNvCtehYKqD+LEfQ3aMlhAhaeV4dhplxaRCxCwNTH7R4/FqB4x+
r8EtldWDnddp3w3DckPAYGnyWunpBQbWsihtQmqECQ0DngZi7bs5leYTT2JkoF7IikDQAaqXQ4se
vdSnKDTr5xmXEXuKYirnvPdgZiY9lqlAI6y1nWp1Ni9h+EuWFTSO4yYqujZ2N3L21VMp+/FJg7DT
7GA01HwIAaHew0h4eOzqCfQsj5jhZ9gT+Zl1TLksiGt348Q408LnflgWKW9AJqlGIZ6WdjkMQTwc
w8Y1eURmSIHKUDEcSOGyqx23L1Ujm9uolvOx7Gj5ywum9pcoIesEfhNk6VezjG3GRRgXVV+twB0K
A3Nz1RrmMmLi4TBHgblLE0/ueqi/Z703DTsuWLTnXUP2AzLWE3SX5S5ey/JeSRLtCMqPA6Qkm2/h
FHoPcxr257TD5Q2ghwGMbP11x2PyXK5hknUVD76EdUIfUchFuT+VSFOx257AHpjTbDZ+/XFGfpoT
mIK/ibTRFxgUL4VtB4JkKVh3rFwTMCHpfOeMFN/HlPd5PYlvZOqebNV+CwXBvHPh5SgqkLEt7vvc
jPO+rllwqGb1IQGbN0Ortv4MwES991fh8i6xqpB64lXGZkseZkhIHODYpDKEPzRmQsfyqi+rD0Fs
5hyi1lzd1rSBcZSDmWK2Tr4rhJc+yKoVRVA75MTLyPYEsL8bmODpbOKOvoh6YHcNlDFzas2vYKU3
sGngjzYEpaTq4w+j676zbklvEzPTHMm8Q5a+sN/QRNJZhXQsKxXw6wb03UzOJRZdEwSIlZ5/H7jW
ywCNNfuh7OuXACjJkwU98rZLA4ri3Dx4NBwyYCnHG63BKTblnM5FUJURtq9uT2Ca1r85nOkzxx3f
m6WGeq0RN3ivMrNu0i9B6dLHemqSHIExzKHMpw9Q3gjuofYwfa7JQKqdiFOIoIxvVwQTzJz2cFsi
+ZoIhjs8OFlGfYMjBhrjRV9aXLcAR5ipuh/zwKQIs3Qcvva2k3m6qgUKVlwXVdzqryqNfyR9vORz
6yb8XwHW/hqGN8wtD8656GOI9QX5ml6CZdrWh2BmT50aPvp8GDJ/pdULWPk4lCr1HSsSSiE0qk9U
eee4WcvdMIG9E8LWCuPEdQgFnyE8KsiUHIOwd3ldWnHqmwgafm0U5AYvmdek93PmL81tDWIXKi41
FLUBAs8NtS0iA8JuTcI4V8ISSMKEMqcB8vRlSdiR6ul7CHLsgZT20fXoiaq6pbsOWCQkXtNnJ2WU
1Ukc7wfAmMYIuX0nrCwiXTc7yHlWNwmjnxQPbpGXdog7XZk38Wy+6Sb67steQX8Owp9Vl3zBJ3rn
yVp3MP3yjPq3z7jv1xmEm5/aEHfcITpoh0Hx+dcwTt7OjOHXacVxX03+/DFZTAeQH7Ts0CSpi4Av
8zNZy6CgMeDe+m3xq4DH2doNQQZHkynvG7rkS2LR/cG5394lnUP80r5Iz6U/LAef91/LpjZZ3Ycq
H3QXorQjncng4RrmSAzb3MPKP0WW8mIsTfgrLm13WAVy6kUiNTNWD/sGBplH4pVyr6EJWvQaznTh
IhMEShru5DgAquLod/hKQESlnYe7WlhRLJxFGBn1a1xwjhhq7tSKnRvT8YMUSCdsN1THWan6ZtbT
XIRd9Bo12mK3gTvSZQYlYVPgX/o7Isv6SKv6U1W2oI1SMsXxAXaC0fcBZf1d56b2aWRLhRRfsT3l
gXcTwTYDuR/nO2Rxv3z9dk2UVmsxtiG/cTP5Ib2O7DSQg4WWU3Rql/61CecIDHlynrAWbjWuyLIW
6Io9iOASKymGd1m0futcQopSICjVpRB7hgK6YPMw3VJcgDzVkY1z1pcR3DaHCj5SPhog8+Qd7KjY
XTRQ2BWs3vrY4EgsFJXTb6mUeZBYsufeg2xe1pWG3KmOIFRH0Wfdty3EEwPU4M0SHMjSvY5DP9yq
uuJ3NbHjVx3MFi27Nn32BjxzYPY7g9FdPragbfmIw1mTzMuXhJXlK/MB9jStFLs54M8tp7pAxf/S
dkuXLS06A61yrn4c+7p6hZFoGOz7CuLdDaqNUlciA8tpIt94EwgD+QIkz57d0QEMw68mXTT77aWr
1eg5JLP3A/8mxVPb6dn2mW+BHz+GRqf+3eocgn40RemumxjLhioYX53X2fuxadd7dIGRoTZSxXcU
dxcPpHTNfQDjwmqXjqw7ka5nDwCuVWxfpwNBNENWO6ymzdeUsHyKjdkF/uT97iaAv0eUXx+WYfTt
MfWWN/IgUA5Q/CdzmC2BQP46DyuKdXAf9sKO5QMEy8MwS2KOWgEnLHysezv5u7akyZcoKo29gyEB
/TUrNu+JcMv3Ol3wrFnydUdAWuyyQLdjl602GPajmmdkt2N9M+BTy7yno79XYHihH5mwQiwzmhbx
EOW9l2B74g5zx2H/UaBmbhC/wz5roTv+ROkM5jpupw4LT7rj6mR58qzVz4yR1CBK8sDPTMBmnZWC
2U88Ze7riMMV6l6dj76CH0ubxVW83BsoQuYBaRlQa56KCn8QHs+GToKOQcH0y1sxQFKtLddfPurC
I6kq/YX7fSuzOAnX5ejVw1CoJhl2IVJH+AR1npxQmAD2pye4AFdU+kmmWOgNt1VqUIdEPLS/fNH+
8IO+2oep++2gSX4jvNY9J7xj097GvfcTjE6KpMvJCq1tYAl/hIQlD4amkc0S04rPq4NjwLiO9YtE
FX7fSFsqWDfgyFrWlN8MZSXyfp6iTAiIOYVjgG0Kbc37uJ/bA/YWtHlUXJ3q3o8ztujyfmHtArkK
OqZ3rkLqW6F5U6gKJUTlO9RPsTfSfMFg5mEThcUApRlgsDFJpxWqk48TCaAREje8aGhDgI2axwPS
uR4vEbSHeUBPUXaTKOa5lki0UwNhT1SA9R1uEtES8VQ75UOlyNfU8vpGwuEO2VeJwx7wofa5ndL0
OYlIc6jp3O7jkKY7hPXuAHcukvlJ436EKla3YUzEV6Vsmg/WopCfy3p6drVLMlx0iFtU8cgqgFnY
kTTWp9p1y0+DrO45VeV071zjwWS3F/cIFAG6Rq67ZQ08jjrRTccR8TAbhWyfuNfXJ+Mn3n50XDXF
bCsVPEBODqIBFdwieu5++tRr4Amd0IM2ZHlK/TA5Ji197XreAEMtJyDTRH9SwYRuQ4UeleWdOC1U
zHdzW9YnZEL9Uw/Fy4JRr8osn9pPtJ3q58oEzU2/NmlRz3o42NQLHlARzIUf2/ar7pAEdf0IyQg7
PkYODTKhQpuPvSY/NMyhcrLieCdSNFk7DsmZaYjelTb0ds2KSCA0T7M3vbG9Wdd5D7YCjgyt0bir
0akTTHgFIdOaC2Ta6PqsFn2IWOwUieedFONngyjzEKy2P9Cq94qGBT/7KcXJ4c24jeFeHe0Hweld
E6XMZGjHvi2Ngd5xKn7Py+BnOlFASS8ev+nokqDzh9TmLIEX2mtezTt4in7xNZGP4eSRjIEZ+kDC
ub2FhvkPVKxtBkZYvPNH7tB88l8gDa2+klC3uGys2g+IF/2TEJw/TgPtTmW8ep9rNoS/EhKTxwoq
iripR+ijfT+/1qJGSEaOs8ddjEZ9V6bndK3herUYFKIprNl82O5kYx3OH2CgF+2CeYC+b7XYr/7K
+edqdt5d7SJ3SwE5z7hrosyk8HCOcAeQ6TH81VrTHPwRRU/YG2iXJ5pCIzD0DwbscegTtvN3lH1o
MpuhDAAgJS0/msGiVSnC8lhNgXfo/XYqAN4b9gJLH51L8sLEkt67MXjSHV+R804TfRhp5zKvBMZs
UnWdI4UB6I9GK6LsEha+LJf/4+i8lttGljD8RKhCmEG4RWCWRJGSbOkGZXllxEHOT38+nput8lq2
SWBC95860Diuj3TgbVCZxu9+ULpPYf2r2HKa6E6lnxSYQ6CasT23pEKeO8byRqzNmfgN0Z8TLRVR
r8mUjSI2aoNZvzaebey2whx3VZJm3OB1y/0PIH9B+DxGXPPyfdVyj7t+MY/JyrOuZn3iR+i3N1O9
WWJp94wxzUORaX1ASoZ+0RmmmwUEpS3PvbVI7spchIsY7McqlECiFCQNGV7+NNaeryftslML0LM9
tOPFc+I5MuM8u2qkMVd+vmnp5zSNXEb2mEablXhgTVUDdF/aYkeA7hzYtQRGqZ0+NBJlK7BEM/1q
miL9SwvCcAdnYi4P3eIcTTntuGml3HIVofomViXqxiz9r4u18Wpl8CL9ujAqOVvTF2siAJxyyb5B
xLg/esLybnhjfpnJ+hQze+4PBYC9r5xyOWWOZfcwL9Xybeqqua9DN3+0s5WkvtUo/ejkFazHDPLd
lMny1nQzYy+7ytl5rSpu5rgVO05xit6aAv3AN0qjGDTqqUmq+keHYfNXappflRjb99w13OtsV4Ag
5TKVYTxJYvSYXnYY403/dLKZrzUVqwGb4BHGEtleVp2cplEv1sjR4RvJNr9rcVn8m3LSWUTmDfci
SXs/Fl0aIrlu/IGBUm9TP2RPliHLX+jG++iRKvG4ovs83j2EOW+eHMpLBo18qBLPpOZjVlvkbgUP
Arf50mqyCpthxtAkNaIc5oGrYHCU82vKi3WfWHa719vYujbKso9z7ha5v+puevaKDPQiHY24umvE
1VVhZknjjd087xd8w1XY2vm47oTjcsOvcjw8/kJoCcUyiYfuZhQpJ8WcGHtohuyqZFqfulGpcByU
L3KjOGaeNZxne1t2Yh3kT45v97kxatqDdZn/KWEZJ9IoptlXA6zDMTM0cLQxtsXFq7spcNoK5XXZ
IYZRfdnZgeXWzq12/q7Gsj6XsXQDt+CQxcdHzHNR5aGjTKK5e3HGOPxiqb6HHOtzdgPq4W3ZL4M4
94V1LrXyno3p4BcA3ADBz5aI31Rc7IbaOTmjqAEwu7cWK6UPMsalJICGuaLGYkkCmSRfJgU5ReYW
GK78LBx9lzrirZBrUE3aL49tTuWVHWdbOwmqMDD+kzfCZfXOznKN09aM+qMzDJRHz835kehQosMU
h2U2Xrqe3BKu26rNsRaUiYhK6IBAxKYvR4N92IVJ23yUbRGQ6kk7TSOS59PfzrJ+d6V9sluiXHU9
WIvh15C3x7rtnhyjCOYp37HeQlEux9HV7lmNY9Ayiv1m6hRORrTm9KvZdPIqODTbPT6g4qVov7Wm
mn2r6D41Lz70VRF17XJyKnVdtnRXTe0xnvOXXmh2YFY9xLH2uxbxZXLsU6yaG+EWL+ZctMCH2blY
9F8AYv/iTL24QvuXdCuFVUop1PXA8GgxgsoY3OPozE8OeQpnuzYtfFDjHwWt0I+KwEm5IQyNjxTG
R8HRP87q5m3aheSISPXqo7Xc0+g5dzXaHmup/JNr0KOu9RFrRWBL7GcxRnjPSrc9ADZ+FFkFxSad
AIVa6eMP1XzD1p7quMF3rOy9zuXaSfE+x8mxn5N/QlSMTpsiXUKEIetVgeyWfebJ/dw5l7Jo0n09
ZxfXdf+Y2fDtsBMPFOgdwwG7Z6vFAbPVgWqHY8scWJBmm/rVnfHTujn1jTWHY0I2OpHs/yWtWcG+
0nEucZpDk2zv+BabAyVdjLmQP9g32mWwq9e0SXde534T061+uk39cfjPXlvqb8cloUNaX13dXR6L
AAn9zl0p7jfif6f6WWvhhrys/ldZ4sCp9VdbFhp3UplrT4/4J6OBTRSnVFAKdgUixN3VKBBSbzng
UwuNNL+to4e/C9uIbMLR0EODL1jZRmAWRlhstDUGNRNUFemwJcSqEOzTBLZZG+KzNfdfKY5DJtxb
VxJwKyhaaj+dk7OkTRi9Cjy1MCjp3b99ZxxKHkJW0Mhu6XEcm7DNLELWc6uODCxeOyZhrLtMtg3i
VfVR28nVLuC45sp0aU3neF8P9eeimTGPbnnjWmP8VEssve7IMdD76t40vbaX5tyEusv8QCMx+uM4
lDp0eHkz68KO2NxHoxzjnS36LEKAb98S2dwBorOgcGzmTIzSBMNhHfHAqhM7bPQx7llBnK1rOE4M
cEwWJ0h19886La9Ov+yW2rwkmU65bmvQ922wJFaoE/HlIwLEvyT0qJcxcYTWvXbFj9KmJ01DYII+
gJTdmYC6+ODETnrkhenQesCHSQaGzyT32p96HS68ruV+kMm1zt2TaYl7nwxXV5pnmSy/9M24iMwN
e4paIL10ZLqbDtKqXPnHTJc23LgNvvlGl8xcnpZ5jUyn2ffb8LzGPZhQYmqB1mU/wqG7sasfo2//
MN+YSjc11B49VR/U4HB+k9Z7D64ws5vvqYpveuzakGDmUzX1L8Zqpwc1t/+a1TPDfKlhXJXOYdrd
dLc79sq+sGmHoAH3SgA+vObJLsb04i71a16MAAVjNRyNiXCvrY/3oLHtftRG5/+LGMDhY7P686SM
s6ETO265oLoDlOlKGd+1w0+1kGO3Gn9Ky4x05XIZGg9fCLlYfuOioTMy/ZxWdaSK/jIZSfE2L1Mf
zpxT80OQ67R3+2GcTcrvwdURb5rmU1HZ1ELzDSXKzjC1VyHKs1e1n2NTPrlVcmRwgL03OxfoPS6a
kEExTNwQzSkdq0sMtvGyOWkwWG6QbGUTTpqp+1OuH5eYKRdcORkgIn4GuEhfdk1gSdVHBHBkK8Bv
tYY2/9qiFCJoJ7ms67Avxup3Zsbfdg0k2DGYSLb7bAYYXgcv8cdKWGGm1o8UCgMcKpKLMcIY0ZTO
jGsFLTCKczw278W2UcnXeuhWZe7P7nzFp0NntTwpPT7OVn+FsOX+31yOVR5YWUvGES7zFEH2vriJ
ug9NeW3r8p4yqdWX5mD7CykroCXqpx6mNaR+PDt9LyI7U4a/tOq+FUrz58LZ9hSgzrV0BGReX0VL
zrkkSjigHJGanzVpF3CyneMhi6DezMVnIuVnVy/ZATKYFNU0YjbzuaDr9udBlkGWbXcj26A0kte+
NT5nfdWCNkt3rjKeEm8+2m16QOBIOES/Tx8ftfSMLyoaSonsvmaUAyTZJ8GiiUvumTtZTO1pXhPE
DRnUXyG5OfNNvrpNG3Zx86mEU/z/bbVokIJE5jgIy+SqHDEcO697cbbuiX5kC+rSfuj8dd+aODn5
Lo9H3Z8tZ31tk/IXI2BGXyO4nYhNjc0aQ8JqrRu0SHwDIH51NKfCZQKRaz85aYUZ1bMwxzGc2k/L
vArcRIIYEZ0tyQDT4p3RIeTsrPkjG6c3ral3VbwZfqZNlBbl9J+WOr8dD7i0qzMgYSXBlyw5RqNY
PQr/9q++QAvwNj5Ke3GBRyB458X+L3aSICmGnVXC0wgvost6StruVcsUVbWq32KP28Zwir+Ogz7c
8wTZJSMTXFV28TaqKErjMihU9dfw1lubcEBU63fjidfR0L6KCR2D5d7c1a6pN9fnVGUdpMAAbc7E
U8r2+oCQcD8kyRK6bm1Hbbn989LhAc8d0U3u7Wl8TqfVCTxzPDrsCVmuvd/o+RaU6fwfZvgHWW59
CaWqwMGyfLWX9p+mtOTYFrV3mC2mbE6UgHmlXkF4Oh9U+OTE27s9Nc+ChR97cxvlrp4heRl+LSuU
kRis97Fgi5SsIT+eDP3gccmHhu68broG867fIcX3XpN/FLlCH5Gmz3i1aZtt+Qfj7LHozBvTjL69
wngvObesyX23l+lOEteJo5TLzwWPm0Szi4f1vyHTn9J6ulmxBElDRtTNzovZAp4z/IFOqKbILVoK
q0ar3h/23D/tIBnHsppm5HXtu+0Zj6bZcO6D6upA6q0ZuKtKrvqYrOHGbMKw1GFTVp12uNAThGJV
AlEPSHzf0IRFCyEPR5W6+Ukucucy29PXKqsLDM02wzktmJsylHHUt87VQsMcMPgNnq0VvxSiwScL
7NG3gYvpDgpwciool1p8DHHzMGu5sBkfw6c2nlNLNJD6VpxigZudmzBI4uIuMA3gVIPy3EW5tjl2
90oHhSZWSi8s2sr63FJUKV42N58LwuA3dC2FBV6nLdCnFRaYtNma/xCWqV8AW3HklHUSJXb9VsTu
58anCzZdzC9AFEW49G1zKkxO6j5TqLLaETtbnSATWHWkJDMXcWYsNwPw51ppfIk6zt+lmp6n1tWu
dkflVrN8oUT6AAF6vGNAmXuYEiONGDxRhoiLnFPBjSN2Ey7dsETVGyBt0W56AtzIKASPPUMmiz7N
zQ5cpSHOkUcKtdUdqGDte6La7kRkjLG3O2c9dZWab/nKkUDhswZExc9vDOPZLsRabh+UuC9NAmBg
KYyFwoOQF+RQ7Gu6vDdbI02DWKyrV+ofddsml5YJGfBMQ/HSAVliIBodyLd5svcqaWi2OvE9D8ut
ViLfTw5VndGKkXGsecFssThFG238s7Kugo2YQEz0JvdVSh3gMJg6yKbyW5/by5ZtMz3YBL5Vas2x
pmJ/kjFp7jl9+aGyHZCbthxQ4BSo0oZE2xtEOHMmabe4hfgC27i0sXg1U+O/blmX1y7z2l06Dfqr
vo30HwgNosqS1S7X4aqUpCZqyj65dqi4j1laxV/unFdvhl6hKJN1si+rvj3UA9MJ9QE3E2XTGGU9
zhDlaWJPxlARpLkxIuOCH6ryut2XJAr70oFszfocJQ/jdW9VJTbIn36AGBEyvyaVbRa+mrdxF0td
B5T0Wl5uri+/Y2sbeDKw/z21cEQG8vTFNSK4xsoPqUgnLlc6S9qqe8ysKp+8rxZjksovUFIkmZn6
uY3hyKq+5yW1VrxAumTak6bi+FTGYg4XXrhPDoyxM5hNsusr/NWFl77X5fBfMrRGmDUIAdrNnFDR
xN0OsLbwy6EY6GXajC6K4nPwUJxNDu1S3Jt/XaewfFNab0IfQB0kFrzebWWI0j8+xn3SAy+DKqKs
LsOlMpoQ+VpxKyat86tqawMDn3fQjrCUENXrU8F0omtjQVrlK8qIMvUek0x4LL01ZcGq4AfrpbzV
cYLKa2nWgxGb+UmYo+AiAsbzF3REadBnA0qqrus0MnTjDvXNwP84mn3lvXqJfJnjeH3JH2t5a0nM
nGLEhosBtS3mD23u3j0jY6zpJoidS71zkTfHvNoqdWSpLN+umfPpm2rcvuqklV96RuRm6DiLWB8W
R1AeuHzZR3ULZ+dXMyAao9gav7KFjsbbdKQTooFBJaCtepkDOq41H7+y0d+jsLTzkJhN3GjI4pDB
zl48lHtQMykD9lYuXzRHQy4I8vpQcLqx8yoq7n9EE8PfwkaVxANjVEHIHdEPKNa3vvdLYYyMta3G
JAmNJrNdfyvLNA2azuYZrF2XfbVybHsI22KwjjAb5smi0lkiT+gjGeWNagGuzRzqPReLYyHLsjVF
m+iJNMxQVP22tqn8GkurH9FSpIMDF9uL5ZAxSu1jWfrHpV81Kj+AfpraxZUCvR9/pNT4/jX9mlEm
zjfUpgymTnqMLBI8lsjbxJq8msZCzVdkBYIDkpdSqiviZcTBKRywDE4JqEleGe2hFHZhHYGaktfV
0LUrXv+O4r7r7Cbqy6k82VaBgXCCWHh3eJjLhRjz0vVdl/XrjzTfytdSDNLhaFlG+oT6yH2WFTHn
/jjqya1LPeM8ywL0X65rnQVxLsvfSVlWHzoKG9s3moEUrXFpmuZK+u72LbWRW9NI0cQfEZWsgrYE
xVhQVGPOpGTT1TwuRRcphNVq/UkbwY0DLUk7DxBhbcv9ptoUj50z2w1XVrG2j/QbJHfQHXSZwp7g
pIw2edHF0KGOnG31XjpGf90A7eEqs7z7lS9g3adU09DT9XpcMEin2lILLJaHFMp+lj9rkWxN6HXm
+l9VQ0L5VWq0937tHOR8ghQkf6royGi/uaiNocr1oEktIN9smdw0TPDlCQoZ8h0CGzSEw103nfxC
8Q0SJey5/0yckmMebmhDabKyjXepqXHL5pZMaaddM/5Qm9GBVeX5qp0000QkZDWplgY2DlMV1KOw
mXPf2WW8W9SEaEJ4KOIsAdz/1NmpxWZpdSBsBM5GH47C5HkgVKe+FcPq9ocSB0yy6yjeW3+2R0G0
duk8TCOdCXXkehrNQD7l0gg9NSNqqGeH7IB5N3uGN4I5wZNFo+sCoseS5iGQjLabo85J+jyQ+Tx9
tpOyvnDtb97pYUpqA8H6/l7haVNq0lz3bkIq86May/w/kE/EddnqwVVk6Jsp6tyHLrXWZ7ojq5or
oJIyFwe85UKF9LAod0Q2qLfVbm0L7m8yRlqfrtRhhBb4ELvehj2lqOz9xzQrJqCk2/aXWZ+5FTmj
7fwG4pVDxPhsVo+Yc3vvQOdkBxMl7BwCJ8zbjlWavSuXMM/Ac/Pp7tV46FCEAnBDnrravoC+e6mZ
iJkHa5Y5a1hy8/3ZDCLFgpQQQRG5pVZ4HHuNJPxyGdcjTS2PryofIvF4GfNTz3ffTmPejSV0sIGC
A8nM9tabAPT7NdYe3K7eLirIvf4gK6RTB8NpTehbY+NgMt21+syZgZOGBhRse0iHjbdui3l0Amk1
xl2ZsZmi45yg9DmtLTccl95GniN6XAOgC5BOhZgAir1xrf6aZSrQrlu1RWEyW8U3cG36pwD3RSEG
+m+GSqGnRMtpdckp7kdiBEG3O0yjpSBqzoy7YbygFGoNLFmjfBv7qha+92jddh3Knu4FDrJBYupQ
f/je1LjS90pNryB6hKdoOjBoiFrj7DbSHpxXIigAdlp0RY7zYJkFElLdYli4li4P+a6lA2vxN9xq
d3RJYs5GjndKmPglnloOF9NWzVtsW/3RcGsYsZln+8frqvW5LbTmz+bJvAvWVSxmUI6FJLIpmQCX
3BUKBlgiRmKr1cLY/Lqw2iq0GlkuIQHNSPsm8juSa6x0w36WRmciXSltLXmNqwFBS52bYg8WiKIl
0S1yoCYGIQx+20iPsXqTiv3cGtCBjiMPoDrPonuqpHMaGHCP6hAA00O89CirUuDF7pxu8x9nK/8r
Rm6L4aHaj1UJM2vZV3Tt0Cl5+bfW1ruWU1NNGUea25qwUtP2RWd85ZoPlsm7jFlVhTBnu5LZrlGl
kPn02xON6AXm6bgZjEwvjL3QbRusLP/PqfSneTCOKiHD6mE/gP5FeWjQgxbfrjY8Xp44LL3Jdhn+
IKRHL6FQXiww7465zlCgAzIwvT9LwqWbbHpr5/xptqpPytur683mzpvZEkUhnF2P/AjFJ2Jngvl6
7U3vrYgcmashh+d6tJ5tKg4ovJaOB5HdwlpK8OToVnuyQAwCSLF+N832WefYDCAZn7ssRq+TDsiU
VQzKldV3FB7P5Ji/zem4z9N5CCHU6GlXdzhgaVp9s99OVpp+DrnzqVfls9tWB1ernytttX3e/Sco
0SE2SjqKGHgtHt+5UfIQTcASuGMRds0Y0tShpl4YoZqV6mpmjGFGZXsy+nU6mkjbi7w/DC5iZbc5
zoX3Br4Peul5OzHkh7SrbwbDlQNHZ8Io5xFWpeRG3ntNrmrRBalJp13kYK3tqEWWtSkKt4ySgkvH
ksOrFU+nPnGsqBubH0V8OCv8J5HTr8luUUBnCEVaM4aMTi4UBB8mz3YcjH+mhORQCNOa4lihBBWr
/vFYjmhfhohneZ8dPmRrLUNgQbmESYciKEE13hXG/eFQ6Qrvt0VfuRvy+jtjeSC/KHbryM9uY3ss
EWInHWzdvJW7Oe0nJD7ZfykRtGJTT9gsUXBp72m2/i0N6+TyBml5yUXtqMX81LHPODCeJ1pSRl+q
Q+7o/9Z+Ja54MvYLLV2wtloXztpDF6a/SVRtiaXDdw/j84ZUtSldy99E/5U7ME/Mits5BQpouqaT
WGZKYhaoDZjQjNb3bNhghY16R9jyC9lxvW817T70+CYevqmAqOF2B3OOVG+YLnGGOtGstTGws/nX
mOfXrHTBdQ2UTGY3HdpZ7rMawMJ1HiLcJLLQbT4gnYWpSPD50lYHHR+Qi37PAInNi6n4ob5GHIHk
u/9k5BUViIkKZlklQ9XlbVvKU+w618qRZEsO5477Boq/eSm1tKUY3e6lq15dS57FhIYntk2Jnnw+
8dY+0gHS3ViJw1Oo03EArNnwmYxy9R3n4TOTze2xIKgR3waD/igZ+71daCN8J6MStGbsEcoXb3WV
1LtY9OdhZAOWk7P4gLIRZWrqK8Pax8Nyt+EbjpwUb4sUL2VBJsaaVn6hTf8ejwWpOZgu13tEA80g
02kHU/0MinUXenoz5+m3Q2BDDfFTr/VnN7ZPwi1PuGcCD6lBqE3bPziLY2GJ17kZxigti9M8zvo+
qyZsjSBSKxRYbxRf1WD+DFrOB8c2mZbJwRitayG8b+IzQihXFErZp7UZH6OYLx0Yedg00xNRHr8t
iWJZ5ruh7P+mKDgfjzXOkuNSulqAlitF7Tx8Tpa6ObBrPmJ8H+IdyZtL69qrf6WErjDn5F1/gKBG
Oj1LQrVteznbIzVWXO2cbPprTjFFmZYkUasAoScXsAoryDEf7OO4rA+u5Xl9ABzUH29jlb1keR/q
NNqR1TSzv23J07hUWWSK7TkBSO17PJRJ91lhCGQ28K9s2l4LmStuggcqgIa4MA9alt8YWJk/FGbR
uKSHVDlnSuVHnojOrOLZ+2/MtTNTy56QjHURENMRcwDcLk7vb6+MaVLXpf9hkmZzMPKkPHrpokJ9
8qxIWFxgFL7vyHoD0eTn2l3e3QdzUOdn06vPqdn/cdL8X5uakWjN6PGBPJDaUmoH5LqbL8yaClc+
l6UTKHb70npPGnyZXJEoGmX1qSPdaeb0rib7qWntqJPJvTbUW7wgxHOzozDmXdXCphSPsjX3rqR4
77Jc4vEui8OC22mqJ9BcDA6+abefeZEjt8kvJr/jNLTOnBsfbm2CBIrOx590WmvjR8RsJNns+kK/
yKoOpzpFMTQcgeao5hL69Lb/k5WMF5lk4qu12Xd8Q7kCnpvU7MygPfIhbXwY9WG0psvqea9Ni2zT
8xjKM3T/IMFuDdcAzur3soNu7QdbANzK0KlZlvREdGvVJU0dFTFrBN9NtYigT4DAbC/+hb0rXHBU
MmaTfmaI8dGwH4buhAcp27lbVdDTtqdGT0F0S2kimfEw6xjnta+vMb1TqmW/8V9ckApBvC3u1SZE
MwSw3XUVRLVK8EQ40zH3lkgr5mtSLNeskWiMhlPu2Rd0iWAlSfKvUVAAvPF3c/X+JtLcbS11Ag6I
upFPWVNyfOOibATKH6DECj/B6tavdmd9jCvB4cK75y5lveL1P/bfrKy9YOcwO/yk2vpMIk0gS+0p
1Zo9UxrP8dxj+RtaYEy7LCP+HuWrCRGpmcqXzODbynpWId6f7jAU+W+ykRZfpnBlSS/mqF/qvUFw
xc6SAl/U1N5pZg/kcXNaORXQKbr5eH4tY7U3pvHARFnEgSNR5NUzjprPcnSPS93evZWbeLTAl73x
d297/zRDLhGm1Vsp4qMrqyfD5ZSIPSBRbU1fKcoIsbYjxhHcadJDIbQ6ZAJrfu9aWJIar+VD4f84
MZpk3xOr5rRF9Ph13NiEPqr4K03t+pCw4GzbPePP2nMEXRajgRmp3/OZ6pMn5ZIA1qXdS13rx9Fy
74KJGaAW+zUToeWu11KOL7LhzAFFm/Phldbntzeo7z7Tr5non9oO56qjimAZul09r7ecZaaxWjz3
0VfxNim5/luK9NBrOJFEoQgOsvPlhDjxZ0JGgRlt38zm46xp8y/DXN4b4MqwxS6BvJhKqXaSF22J
3xqKlaa0vaAuqmxHnGUIfFx+ViizLLn+OLryAidLf+rUvbDeLyMYyHNSCfe8CjP/WkZwUGe6Dd10
jVOGdNl689GWzceSa3FUpXicp/TJpHpW3noGfwUray6F3eCCdIsLWo0oH7CnDMCaaY7FHu2C5lJZ
uc7K7lXaXldqrzDkqjEHxK5CbW5ozCYPTGihBlD7tELHzZsqR7VbRHLRZcEOITGrz15r6iJMYOne
mwTe6cU5NaJdA23o98UyRyJDLEVL9zzq9r6xicBKpn86FRjN55z6mlai+iqwXiyfQjUqslqnjwYS
DfDdOH+R5D2p0v0uY2efetvB6Aomtbc7E57Mp+/hLF4Qow/h8FB5b/Q0KtW/Ntmtu9SAk1fW1aIH
iV3jcxv009RrO6UNty23QoKlqUp0caxi4zW3OZDKOP8vI9s2UdqrpzZ6lDp9gYI9TMN4Mhv56fBu
g96SgXCSnZbZ0eOnmwSWtyZbGAkZMsQcojcO50GhsVgjWxXRPKnE1xInSvExzqoLwXBQJlIhltPy
NKLSH4U6bWp6b0WXAwDG1xVYqxp+u0n5Fa/DlSI+f6ge9hK6AyUVEOMWX9J8/nF7eZg53AnKvujI
iZC/DtUpX1wP7Z7c65p+a7lMEfi/rFu7s10Ffubgka+qW28kv3TkVliGO4kSmrXoBF2a7R87b+u0
nVazuLEPh3lS7D0DeHPomz1ej9fYawO5ZAGC98gaXCTR7ivA9teWaXeHDm2i1+WTRGKNMb0DNNRT
sUPRF1kdoQT6x5aaQQaJCXyh7+tcQ9hdHeZH3etx7lpDiezGu2HFCJwFZaOcLBHJrHhaywZNRIui
EGjaLPhFvf3O4zYs3Ha/kg+xtbibNolFqmF74h/5z2MdllTAajRKNI4gz4ymQbb6U6TdLwhELaBj
R9jZ0GEhkZvSh3LK067e0p6nugpmSYNSO9uH0vB9VeLZpTJnTMwe//x90ZNdbLa85837iTXtLTcR
TSBBEhUwn73ch6LeW3IJQaVDrTSj2dD3neNGrZ6HpEUFy4iqlQo8TKbsQIbHpTf1oE3ii5bXz13T
75MYZDarT1TYz62lEOt4p8eiRYkDCD+9Mrvj1HTD3sp6/FNL1A/mCuuf7Kd+fl/z6YDSv0X5NQbL
Wp7xBD+0BHidZ0SiVrSk2aGTzZuHp3vd7BO3d+gRWOzjQMKgkB4XU2BWdSsoYXa8XG4tOYsJ70gO
NadAGjkIyRvgx9kZM3/maMi41dsG+FHWvR3MJZ7jXGN6XrOXi6v7i9WEjxtnGa2w7Ps7Ac97Nzbf
5Ja/gQLlO8uwwJ+JTAGLyk6r1EME5h7+uerZKyeyBXrz18P8Gi/OG5lJB6KN9t0Gr5lxRnKBGRFK
LwIPLFqFh8FqmI0A1Cb3vXkhymx9Mab4nHXzWzwkT4AHc6CnxSfRS//j6DyWI0eSIPpFMEsgIa+l
JauoxQVGsjnQGpkQX78Pe9mZtZ5WVUBmhIf7i8+OObjn1uD43bcq60YCftpc82iDtR/UkU0JZ49B
ItvPLszzLlmkbtxL73UePKStux3icheY3gcS9WUW1gkZ9UcU2WFw2nlx0+5nCtmwlX9+GqJiqu6W
xKwIw33aKb/bYkNo1m1BoBxtmP2e2BHxpy+HZ9PxSA6a2BgyaEmQObSWaiQHIz0/jFZa8ypSyiLJ
vVJRLL6jfj2UxSUMNEb4AD1BoeDZm5Qqc12P6dHqc9RHG8+t8B6Sud6WjYM3kvfZ4vW0aHhMN8dN
/dJywq4oqNQ6GO+LYOAFxMGL+YlFJRs/flw+CpK1A8YE42bpaEcqRGEYIW/g9F9VCPKOcIEjOOct
r/rXOdUxadip2Lg7T7qUwvPKN/VL6DP2kDWDDJO4td0fOjQdoAs43qItmaE3DjsvNV+mnoyT1R/9
RpyDyiWQJt2NsMIDejhbLRqyhV3s9tSAXIdTuPONGX+Ue5no2fvqyhw8g6k0XJgxHOBWKGxaw6cr
w9cmqPbkHsA6pHsr0d8L4HykxDCyaF9k1cpM3J+K1eh28btUE07qkD3x45PPUceDeXeKO/I8g+K+
xaTSHxgbo2lyePHjC5+vWH4S/5/S3lgZpBodDCbLBx9O8722fdZx4eesF4FSDOPGy4r/aq/djt2M
ATB3N5bxluCcvyS6+NXsATqNgbc1OiKv/fuEklrYOj1FjswoWd0D7VO0lvOjzYcChrPddjB/z6zy
JeiKJJjamOyrYG12hli1afbaTATajbcKGxG6j4fBEPEHc+ETbuZdVo/fhRfTxWMvWUUO22ni1LvG
kkeyrE69bM5E/laNHT3a/KV44E9li4VLs+1lue8ynmL8gX89H5eDcmVjVtGt/dEqXqtS1Fug1eeZ
o4nP+ibyGHE3/6Y4foM3GeCNtb4FBVGbbw2yK3VkkAoWZ67ffcyrXAd4LuuiX5tyQCbHh8WXZVfm
KUxsvPTqHrfprpudrW/Y2+Vtk6KHHwOV3y1vQVR+iZb01PIT094YaHL/8cH8hI53mXnhjaC7Qfdg
6mdtIxgSkdNSH9Zb8hZrS/tnA59KNFgsOs9PyfzNg7D0WJ/L3VfG7qEtxZPIq2fPslcJc/gFfiFy
FJjGAu+lN0nDZoC2TXk0xvRtrPWxWQzrMZZfrAInItw9200nTny0sSVzn/t41dz/X6HLCZqPdbP2
ENaKgmvTEqeRnnXdDkmxSkT9PebNOS8k+COGrivJ91b55U9Wev8VPsHklAEQ5mZ3pcOYYTJuXfw+
swirnaxH5yzxO+/LasI87OLKG8lGcK/KZ1FN1zbvcKP4BctRGlG+Ge7wRBHTbcgj7Vhyka4kQ2um
pHO37zDDEHudDtZs9Juqr2mn4TBO2qSvNwROzRkLCVNIRCrXPppR8L0Ytp10rA95PZZ7VKK3Nu0+
cbDtcQZTAImVr6K1SGhyipm0DqkSWWA4K5h7rMtgWuAhOMs6bFVJ0lw7dp+uGwmuZBjho+TqZlPQ
DIN+7pMOUWek3JiDl6lsXjNW++CJPBBC/JXhsCscZ8cMG4CTSX+q4p8inndtTomZi4sm27gOBQvi
dTJcHRywvmU8FYSe1mNpv4wc/BPNfJNXdG8MeQgSlTzf1cEXKM2F6azSiU41MJr2l18fnA0HBwU7
EQo2lB8DUkIj/cMqpbAhX/IElvR7JGBFYSMfGKAbq0QDJprif1qiO5vJj87L98nrgTlY3SEx20e2
LmHN9l5MGTt4d6MDrmXKwhIdxrLySzV1mKzb+ebgOJxn99myWetJxmQlah8bRU9dSPwL/y4PIEFT
3rI+P6d+/Z5VhnMsDfXRFCTb+4FWh6DDxeScINCUXlpqGH9W+9Godkbvv4y5empStkoq66P0oteQ
eBkDPBccT0acttHpX+qOXxZPY+DEf4Z2t0ufwvWNGhBv6NVvVTdT9JG0trw78nBCDKLHpkRFhmCc
lZ236myfflZZPwW5BfagngeZ4HDnDpV4j8pYXXAW7gvf/ezcnJxkhalV2cT0LVqatOaf/KGH+tDU
JZwjlUIlspaTf35GKdUbRMN3EUzdzuuYnbfjTjeWea1mEsOyJZznRiwUQRphPNKVF6VTdQyrPFgt
J1Nd4kuW3YvrIstkUemtHDLbG9yOIb9leKP3wF2aUWoZlF2giLEACbFBQUm3s2dcQ27eKTI37hzX
29SZ8ZzxsfRuZ2OhGdOzbeBWExn2MDuY03OjMKhN7kBMVNifdAgIT0byT+T5mez5OUqTLzGy7yLJ
Librgbkam0Pi21gro3db4boNDBbHFJl1Iwa9JyYWMObyPliJfJT5jFsmGWnwp1vZoXETOGFxwos9
FnDSjF/BC8aY9iC1fnU4UUaO+miUBPTMeVtUyVa1osGOXh89qzjVA7n3GL4QiuTe8sXd66tnHNtv
tY0mTzrlGkb9n59kp2lEVuW/eJW5vFiwXkrqGPqgCH5LwBQnHM82esDkzci38Hs0iIE0zpFMA28z
99JeD1G/WVRGZ/LvYSuo6fuq3WIN++e2mpK1xISK7/nuzeVL2vffzuxojDokCZZVZlWl/ug59xAl
tn1qHpYypPfCH56Wbew459Ew1tY4gGlcnqvACb5Tn/upiJ4L9AwryI+5mx2DKjwNFlk7aGs4jU+m
co9ZLh+mhqQv8XfIJ0wpJhnBI87Xqapf2nkAweVdgJZFazfzFZXk0K0Nr7gXcYPHN+1fyC8jgg7l
PqpTA7Nsj7cIryPtffq7NH9u7T31SC5xPr64A78+5xMOgT8vxSLpYspkuE+nDKWHF/wEOwgnTuC+
RDUTyVleHXs4l5N9G2vv0bTYv+KrlyEKPsJu1DRj7SVpKJ2Wj9davCyaejv2WUcp6+Pyp4dXEa0S
C8DVAoZCN5Sq2XRM0SyK3hhXl8k3Wo3zcx/XD6aCLAeqKaQfGf1kx6yp2M5DcKTSe6yS6lME/jUy
8Rgarfh/cQkCYp30za30m8PSH01U6TazbyesX0SNudRhIVkopwPkr9PgVRe7QeikGu8C68I7Xz5Y
EsGured4L1q8453J2xxCc9vatqqZ6jTZxmzb8ubjjT60iQba4/T9FmumdQNKHu0rkcaXMUy9Jwui
Et5cc35LWypkAmPiqEcy3TvfNKJfCAQE6yrHzzbNOPjvMckTHpZIlQ/lyGEzTvXRURU0JT0JUE3B
0u1U7Mud17o2P1xO+JWrnQclLchqi6PSGv/iCktPzaWwyACGaHEgUpvMMFJ465l+W5xgIhr/An9C
Ru7+uX14CgPDuxLeZyKGYWaTQvBv1KieQdwuhZ78ZjvS81AAD6uamIMqn+xTnvTJf00w4P2gZFgv
4zRXiBArO7OReaB7YM24OxxGXB9MbeIfDLj6LGGmrkqa/9kuzk0Agyjpor0xQdRSNNnLj0Rd/8Ff
mIF47p/yLPxF7PgIBvtQobSCu6uNVTVQGBVhdA0EzIMq/0yHhKCcX4crC86SVvV34NnnpOMZJheC
KTWe3pqx17vJmL76MT9AwjszlLh5eNlj2//Tfv2ZV8MNYt/fInU7gX4jL0+lWIMp0N0r/o7oQHVH
0dkzD43H+J1Q/hvGQch2doFXOQN4NnS/IRed7Bi5RE73SyCSySByXWk+k8M/Dq37QEwIZ1q7I3R/
wSGk/n+lwyV6iZPwOlTwWdtkGC+BXR+8AVYd7pnHKBgvAk02q9WXUOM3R5W/c7vkjungEuKEiuUS
Dpg2VTNdGQyWa3xIP5ZOn5zew8AxWR0sHm+LreAxNITaI6R+DrM8wyEhxEgCaNPJIdnAM9r2Mxc9
icYvp0ivPbaKtZYJgz4V3HHSP0apw8R+yEoYifrkxhOuBEgDm9TQn2NIqC31g3/lGA7M9pvFAk7R
Fnjtc94HJe9CbmIJpLGuvQ6YYN+QoeXYXrl40Ld2lRSYQ2oUD7dRTxRm5t7w+0fboRIITTiVIA/4
RiVQD20790kLBgJUvBhNT3Wev49GBElwjoJj6uXtpaoI7sjJWuLp/YT4Zf4X1t1XN1v+45AWV1Ku
/smdloYO7++6a7oE8lXFCJOR8iqYh5HyZuhoP71j29pANeriucjaH41tDUfrA07FK9J+TsoVS509
Mz+MsUpvormoj8aQqV9LzGLvzpG/V6Uw/6moLYJVHOLoFNaIlOG3jBpyLLFVExT3xC3EPiirj6qC
bofgS9Wbwe1h5/q0KmRWrLiN4POE0UZnjrn3MuvNpPt9ExOPoUEEJXbNF2X2fwWiLmdeGT1UHQGQ
qjRepZbiP48djL8SJwFOE2D38NJYMdlSmR48MVIA+e5TPHJcDsoG4RGb01EDIVrxYyS5jA72TxY+
yiIF7DNmLxazMErGctg4jLriSTOzmSTysMF3peZCXRI0mhfl+uPOL13/InKCz5GcGspf5zTbOd2T
6sGK+kxvr1njPzbaBOuQ4uK2qpzQspOEoClLM8RM1VyTjEJ5VjakvLkKH3hZMobP03M5UatH7fgP
mYfZyVAFz+TDmU21AbGHjKVbf+Dw33rd3gk83mvMD/CdcvwQGpKUGBl1BH3yGjYRlJCeWqPr7WIb
gCUHdoSCAA942PdJ6dFRBs+JwIzeeTq6Vrr6yjv5n/R9MK2qxmovrG5VeHXzLFP1OWLScO3ooMy5
4PSgoKcrP2d6tlZDldyGisi9HgiXk5ktdr0dwdNyO2YZmduuh3G0amhh/IzK7HCTRc4RVfg+RI6N
hbp8kSyhXQcFrT3xoxo7f5xdGcPLczdY8iPwcB/FVv2JPcXeRuP4z83gtyXUH9nEdG6cyuxzUtOr
Zam754GRctus/miLtLo0Er92FUSM2ErmmFlztrDKH1HS7lbvp/uwlmcdV13IWU5Oo1H4cszSyXCx
YtpwrCmHgTs3J1H2GLyN5qK81GHK5HyPdFUPDsvqDB+7tRHl+xo724oI53+9av5M3e2he9SgzfK7
lSe0fyYc2fHfzNFALzLQekIZ415aOUzlIpU+R3l361rrPuZcIo5C1SDiWK0Dt/ySMW2u3fePcdOD
cSv/+kj8Yd70tyg4cOEc41/Rzo9Gnl7rHGrI8i9FUlILUs5BEnqk7sET7EniEhzUrrMwDKyON4O9
aviAoKtRb3wFRY+4yNqktZez1QjSTXOWceJsfHJWTTod+gg3F4RFsihhT/F3qKJqL8bWK7BWBE9J
0CZHNKZ40WTztRf45nfgz8Zjh4Pt5E1+7G0gVM79uhk5qeinsdxBmWk3Aif4uTAI8kxxkKx9nBXn
ssyZDoy22xMx1WyxSMgXsedMXmQEF3c/D1H9ODRp/pW3wmTihoGTabDwRMavNxG5CkyDPDwTr/JD
GG5+Sq1q/AO3RVq3R9H3aH5hpT3ZRt28yAKv6Mwe+U0bmNl96GrdcPIHYGStXpBsCxXTNDdxT630
xJvWk8YUT5Ker3lUJ8ze5b6fQnHOpJ/cNDuD9nnvzE998i/kb5Pj+cmtb0cb/a8ztsxzfCsq8QUo
0XTkEyxMwI4rLNpTk//xs/wJF2GCtVjrAZIfQJ73fAmCklcCLfiAEkLPZA7aOaIKZKzxbXh8C7A9
3OtVUj6QYX91dEdcO9M5/rPSiHY6Dqt5iw9+eK+Q3koc+WudB5wvsKfc/8Za+A/x2BNoxPPl/ydA
TFVr+JX5KuUYgQKcDN2VlagKUkgoIpg3iCJGgWHWbYP6Wzfoc2ZEV+0Ba7r3OAxwiDnivZqMMULX
s8W5C3X+KtKWUU3sTCEz0wHXG+nLEJwC2x/e6ykRx3gkDlnNLComHS6CQ8oCgSP0BH1wgMMj6Vom
5iQzDDaEG/0TIOgRaEsrLpGeyLr1sfenhs5a7NCT7XHvGdZ/btdwPCdZRbJtoKnrgVBnVjI+MXcl
XFAT/p0mAl8GDijGWgQYnuIcOWIyAmQCx/Ee8ThSm/pmbAPsJM7WdvFMKW9WGNO9KrAwRok/KIpk
MJj4OWhWNTeTJAtwtlEAU5p1wp1D5/W3jKF7Vel6VxaYQ+phnk4aFOqKTzV4mucQYyvn8oFwu/c1
1GN4U8FQHQu0r3UYdlzvUtXjyRrm6CRI1f3YQ4RSIMvxMIvCW3szy0bjxA+fptRNriRe55NFHuws
yykBNtdP8TqzYlRqbJUfxHbBbpvWv77Gp7lpy8Y65EGoCCh48JRTw8AwNmXhgkbrPsgpogdKush1
z56+XVAP2TXmKboSGAxpsfzK3nkFnktNLB3FPCimqyNd4EQehftJ2oTJH1nUBKw/rlUDlVfaP3ru
jGM1NcFTnmu948MIgTP1rnP01YRJJqzM5OQ4zCPXIZEykODFkOM7zfL0WxvlRDQJKOB6HOp4Ozla
MIQykAACa1b4ErCk7WK8bw+OV3A/JAiSrwm9JHRMAXLTt7P+x9cN7XwhPGqccfLQSXVpFG91GBv+
ilKLPQlTaumbr3QSHlWBGwlnGf6mFqYRkXissse+TPLxQTVJ6ECpdMeY3KgdMGQqsZomhr84kJzF
6t9OIZomqkNKDGs2TBbFcDrS0Kc+qhhLYrVbp0z/R0nsOCdByjRcX5zZRijLgB+ujTlwt2ETzOPD
jLbxFGLbXVtiElgqoqTaqcQb673gyNzUUYfgHHI01brWT46j3bfCN8qn0jeyl0Aiy2CkKPflqO0v
0eRyVadpum9ZHvXggHreRhpNqnSY7cpopG7hoXQ/BlB7L8UMy07PIawY3XjfFfbnaFWqrnZAcsyy
3/dcjMAUTD/dpLJpt45PhxrWaRPePIflc1rEcEa6wAbP23jTGs/DsgIhSMmskKzvsY5xoLFZkgSe
79TvlnSLl5zGh7B9SfRMm+RAiAZcRiMQuBThxrTNVG4tRdqCBJ8LIkX3J4WNHRaYUL8Qa/y/Stjl
IzBbaB5s3LvKgDRf3qhsxbhLbmvPF2udVM3KbcxmL+NQvBFKmfZ8mAv/gwK/LTDIrEPo7itypcgJ
qddxKAV/bRgAMkVPXSmjza59S97zVtG93ivX1dM2ZUHKSkNQ38nIce9W7Q4f1CD5Y2BCTSfBrJ8r
HH7Mgz2yrnGFjWNHZiVPth42yj3MLPMr4uy5RiXpRNepWpRU6EVfNh6ijWSMfxpsqOmdQMOP0Wcp
omv/bng6vVqdbxCFN4uz6STuY5tpqElEI/dywKSB3gTxgqKgPWaJYT/HoyzPohP5zma+9FbnWYLr
PVHFvkpQdmzDaC8GkbpsFZSk5gay8X+uZwT/KVVBNiE9FbBisILATwB6oz32UUn+4FsTttrdhH+D
DjjGWjKFPfpdlm96O5f/PCWMJ7IM4NxTV20SgVTqonR4Bz+qSUo7TtHwPBKJs2daG0dRbOxwXFsb
IHoYmJtGHuIR82Yj4KTYDRFNC0FhZ5Hu3cSzCa9A1Ho/eFH+m3Ap7ZyWwz6Bc7V2vQpcmUfwwSBI
Cmi0bI1g01lMtoivyE3j4yIL44wZimUjbCwjGHesFFiXwWnJ8sXdhwxUdRedF6uD79bTfWJh5yHT
ODMOfgpRDyg9Y0RTw02Yh5AYpztU3R6M2rCtkii5hUlr/YHgIEiaJvaTL+boETRAQySzzvfO4Bko
x2rsD+yGBF7H5l0fV0evDXYnuHP/I2WfFbuGptjG3ai8Ez7E8jJ7Hapv7UJFTxumcM3Un3onoXWT
DOMSx/6ZsqE/QuWiHHcYNrJyxjnYds98uAaomqVzvjeGZRMrQ8x7PpF7W3OxL3nFMXhuquArxZO7
eE7Ec4qmAgqjnJkx6NHZJJ3hPjQpQX6+ZEAvarY2Mg09fLL6z1ZBftKGKS74ccVHOnmgIGlBqfvK
lK5glRDm3rm50Wwspwg2SbTM+4fIfZ1CV73Yw/wqC5FdW2PomXJ5+bZzUh+lCPjoJm797iVIfeY9
fqXiDZTA4VaOBtEd87zUKsiiw0fPVircflgYTLqRtAVUxx6ByVgAOMSzRvFUJm9S+NsW8n1Q1tDA
QxB/9m9TtXRcPs69IvSppJcJdxq/2UaKICkxuac8a1xcUSV27qyI73uKdrbcoD8S7YnsZsNztcMq
yegvkPxWaMZ2pz4shvs8qvAZu+w7jcYvxbaHyRnMlTOLlUGVwEouHFtENrVg57IEv6VcsdFxe4+j
5OIwecIezR3zTH4EbJq55n1bW553CLLm5BndY9+GfFwwSCaDbrDdZV3zUwfRXTJlmmRHlsxf5331
m0jSVnX8Fdo+Sxf0vInJZ3BU0TyFrDFwgaGQ0dx09KZFBUc6H63nqWM0Ho4mEbXomUnbYc6CkpuR
XRTNeKzYG6HMGMP7vBUsroh4KHPnTM53p6PkLMbpPOdcAYDWySHeW/86JqxO0D8lfOt5jO+m2eDC
aS9CvavinRblnCfBJk2YgRbeaZaYCtMCKR5IH5ZdhOBGTYuVeHgxxolGo2qs3ZR2JFmgtq7m1mmP
rePbN5qCHBBypPz1VMn6Ms4sBsmYtmmKSDyxKor921w2CDNRYee7yDLMXWeKeYMWBayt88x/jmNX
99SkqhXVUpYSHF3pCA5GX/bpOe9y9jrAbyUGDM8C/BU56TZppjvouvTgO35HvCcNn2pXNHRlCdam
rAZjIdWEVZQ3e1V3dfdROGxs6Kl2j1bRT9d8qPpv10YuzmU2P86uUUGddmyWAAiklckQzUPkFPVF
s1zpcQRdhautR6npSwza0q2yV6zvgLTceX6N7UrhuxqbW6TddE+wLtwZhtEceiAYq7yESNguBIja
kRZ22DL9S4q836G7Tmu/Y/1c2sN0D+XAFSZJns44H2xIscpbMVP7Ep7mkAXYne2MbsbpocNOnDKW
fWwBvckda6mW3QGyOvq16glEtuYePKyBaEcaKbZh6cVg38+uD1zI9Qrn1EZlJIiSgytPHS84xHle
7EqJ6K2GoH5yBnfk7Ugj5wuyAftCrCK3v9DZzQ04soiBLIi72bb/6sHRB0Al/hr9m7BH4eK3CcqB
e7uvNgMMSqgnnouoMhIJxKuKDdOLd10aMZismMTtHfCrK8oqSCV22a8MT31qC93JIPG29ZOK5Dc4
E0p8niw4nYa5ZvYb71SRApIsyHWmJRpobqgB5gSZtipss6MvWxgZuRtR2CTJOGNaHwkz9NE8b6Xw
uiNBae/Kmir3I1VF/l3y/O+KnilogqH7bfARt/gbzx8hxG8y0NUA1DqZ6q2ejZ+qzTNOju7XhDaw
Sclpw363cEPl3b0ofXNbtxhig4od4rXBTFkq8weVsFvjEu62s/SKo5+7GFTa2t34mF0fgOGmB3sU
rBURiSDuXJTvRK7kY18PaKOcssc+l2CiDaZXRRCHZ8G1+K1S0azzCcsCzmQg6X7q1HiBgQRHeG5W
ndOJc2hT6hlJjn1qquvHSufWW9tzXVghdjuZiH+irssnB+4aq2Fyj5UeOl5Xri2Q2oV+YYrQHQWD
YtYH0HxqJ6t2lrAN+gbASl5UY4AMHLVT06A3gpjdRZJj3ESKkKHmJjmT9ceO1xOtNE1QLU1sD1ee
5pzpTMZKCyJIw6mTcfELMa+4D1o2a2uMXAoXJ9xnsRqf5iQDhDJE8WasSqyUEv9U4dflerSpzGTc
ltuw8gjNilY8V2OdEs9XjT6TsMRoVhINh5mn96pjWVCvbLnVETNbS5kTP8B8fZ7c+W5lmfEv6PJu
PyRNf+nYC7NjRikewjTHv013cAZwgEPHYXoQqEA90M/ZLxYG4G0ctzgac76M1tTRl1GU5dvYR/oB
kKP5VNXcCp6UxGkt4hMP/aTtDXlb46kMG39jyxjXXgAij4wJqQ+npbypjeko0XI3ZjOPpylPKlCu
2HN01H9kQd84EH2ZvCQ+hkO+ydDemlmmidQZulqxQD17sPq+uOZhVy6nZLVv62RxoZjtOghZnFP4
A3UesabqSfK1XocpVn+tcHjWsYEXb65A/u11DyAG28WaJIkFYnNuW7hVwnplwi13kZLfkiLu1AP2
PRPzJxlkACcwSsiHINDybWnUhJEckjhJ4lM6FIeqCWlT8PtSVpKS2Ia63aEoESh+ifpx50bWOfOn
78nlryV9CtnS/k199WbzQYWVWtuAaiAJbmdm2yz22jdhAffH2S//HvgJL6N7SNyvqvXYq1p/Irwg
8WI3mRrxit9jU4TBuquuY6W3NeABbPxeloDFaUiVaRS/6WrMBfSCYEPYBhFGnkf0ITABq4mrz/XR
6fORF0Pfln/KCU9wgk86taTaAyrFmSqLk4iSV93k1zzCcGVZ4jNiTZAK7UvCDVNBBppbNFIHZ68h
tnk3bjI4t6tItpeaI1sF+hmSx04GJU5n1r7H+fPET8gydTJtqteqC4ZVR+C8SRLcAQ4CgdHe8bPN
I2yqwcEUFJ5hlKwRWNaU0w+JYX0KizMfr6+btkRRyMZS6XJwsois+c0aiUzH/qJRbFMz34UgLjeG
qJ4ZqzCyhuagbGhE10aqtZVcm97fg0ZE9QueQ6mwN2dHK4GR3+GjARvedSzmq0jzLY9QQrDVLJIf
A0LlJsAtHoXzb6Jh9gf2eoR2jGKAeUNlxMTmjelA2ZpBJ/bd2zDfXRhNzDffjYLLoXhIzWFr2uGb
pZnEzNnBsMWhEdHJSIJDM5Kj6IH5IEg/s6RHH/mn46mPnO+44E8baqz2WQIIb3nuImq/1BGwjgJS
Qd7ZnqYdZQCG1d8+/Kmt92oeN+Bx8VMt/uj0Pze8Y1m64ClksYcAHoknxbOsFU9R7gD1bYfmPAt0
tQW8CuiQWBMsMKgYq8DmLxGlRCf0diaguTyGifCex3TcZfIph9uZ8IT7Znf0p/TbLwQsbWrWgQPx
faq+jahdjeZHhkIp+HLZMnNxWTQArhDzbITYw9njGNG5Z9w76QIKLCc37jSZ3DXPxljKC7+Tx4/2
xrwKGtzMgya/a7FKAV/ogCnbC7agpLcuuAc3Tq8+eXLUEkjITihQDtUSS6x3gcIkkVbdq6/yZ664
baX0tiGhM0fVQ6AbPBYND8eSvPezBxJVFOvZmsl/n36GhrmZmkmA8KSVGOCN9fdhSN7iQbGZQf4j
qHiE6vHu16nFOSN4+r2NwENUYQHnhR18efBy9bj43+IBg+oMhi6vdqkx7s1I4hFg+8woF2SSsR5i
/zMbmq+qMV6kOfXbQblvyxOJ8EjCk/90kuZNAsOFsb4P3PQklO8cG8xQbT49K++5i98FFIlVTG7Z
bPp3c9nAOcJ1i3CO3XSzIFi64pW1uCwJSFi7GS3MQUKIwWZ2sdkNHmz5qeasJSozCqypJDi83chr
TCx+OicDGVY2q1CgBeEjVFPjbHcWG3pkcOugCPl2yiOVpqzUtl+7LHqYNO4dboFdmRaYbouHenk+
GyO80IeZm9LmjB3lSGiMEFKbOsdAsf67a7CvOvQry4Ngze4tn8cPVgAe7MXQk0tADEbfLFahfAF6
4Pwhtrk8DWk67B0NFQnUZz6ra+N4eGlGJqM1jvdNVcX4L9uCsVGhqi/VBtYj5fN0iC23JF6YdBcR
6YLqjdbMDOgqIhdqeBA+99RJ9Yw8v8BL4WyQgMFsLoeaG9Y232JWz7CPVBnTNrcioHnAzVkMiH2/
ctUrGJ4LNO+TNUewRNu9moCRaHnCvkWJ5vcobvnIpj9S1AjCyI50OTzw+lYk+Tv0NDDzSVfuipRz
sIgN6ufmMZjI3BdAIDaSsMzaZW68ryPn2nZL3R7jTeATf4kUeQFWdFG39Oukqn5jc2R/BAIgz54e
gh2fDcFkrfZejzfQKtxH9ifT10HIZoUMJvs4Sk9Ef55ZY7Bi4d9zFbGLim0AuDH+TAP/fNJkV+4V
AovWpXWBbgMKsRhQuLgr6ZRZfoD27PdY8GaXiQENqnJSY+2SLGe1zvjJRP7H9VibGILAYPNd1a/9
5XascC2uWFHzp3j7pYNMFxhLXMrEgR1sjbHhoNC7MRqwE2kX/SR+g0BgrMci5YFuP0M0fxBAp2rC
nKmA6LWcByrzziw82Gd2fIlEeEPZeaLRRDrzrWqjsugaje7Ob7r3OeUT01OPFWaotg0nRiXKdEuk
+ReGyIV5xWbmK2xZdYK+c8rHDu3TOpuU0tCHPmRG2VGI8xCwhI/tYWhhRInYA4HTtkyu7qDfg1mw
TamXPEIsDEwLXOsG0mKqmB4sqBdnhD/AqTaaLCIYuy76H0vnsd02skXRL8JaQCFPmTMpURIpT7Bk
yUYs5Pz1b5dfj9xtK4BAoeqGc/dZNp5/F8CQ6wQfTd9vwnXBrgHHw+dEL0dcnAwK01N4Vx8CJL9S
NA3fk6kfSc1ZihlEA0LbcU+2CA6g8Lai716CfjxJLj+vMUxCLb0KveEet9oraJl4ZQUT3IaBOFYL
xUJagPE05jr9An1+blNfYc8LgTqTJDNxn1NB8wNcJ2oEGTgUgZtPGKNdNrPFRHz/1rlUUXM2n74H
ouU7VzulzwR0kDe76IHMhWQdZf1WlmBb51B78yoEZTZKiT4csGNJ++/YodOvG/4aHz2sUxyItYGs
zlRGQYtOCGqrIN5amvGCReB7pLhXHHfbqEQcLI1qCcWypRPVnU1k7I5OQlTVw2YE9WVq2tPqJqTn
rbvNOEIjcpu6p44hTDTVVcgQR5PedGoxkh0uwe0d980tFVSMR4t3Wkc7q8u/Pa87uuThveGrUI8t
gPzdXNqNm6J7tI6sWonXX36TqDmWwzxUZ68exLqvmHJvhFFTGTSntae0hp4fPnttuky5R1tq/lMK
EsJxnuWlQjVoER+mTEXienjDth2WSc1wF8dH6SRfOCs0vzrU3sewmD5rzFVvVNhdpiaNi3DaWyJr
52DhtfQp4yF4E7kFpskPkW6G6HYAhfOJAgIkS0TQAALUuZ3XonWMbsEEtrujM+dZDL5oSINoLhtd
jEDV916nEEuumUGetet1xqLCfAx6Mhl5BAW8PtvSqTZ0XAoA7nwHpqyHzEpAOVmYT5oVL+Z8zAxA
1BVKtYUfMdUkLdqhOcM2nqeId4RvFI8rgS4QRKI6PejmIYgBvNOLdhnMA2hkTwLX0MWlp022Dngi
eHYuEdSsSQijBU6otDac3NxYqf8XyaW7DC0zpyUwnahPvIezjp/RnPOJbGZCIEc8C6YH6tb8qEEg
xGHToTCXP0E8/GZDim52JF6dyv/ACvaVOvTOcYS5mX3g2H1k3qPAAA1grCrffMkgs9DS2FmVD64U
9e6EqLANA22RYWq0BQGvnXPRjcxhobk2GApgdfZVfKO60a3qMUcnQbNBgMTHhoUSsR9uZ2676aOh
T1BrLW3b+4V+/s2zmxc5OQ9V/A1xaJRQ4hnNhuGZyPQsKZ5X8XyIuTbbHN76uNcXkEAwY9FjxZ8w
bpOl0F9++8hTP6TYhpSqHTjwEuqiZppswQ5Rhc/hJPTM0ngI4fMiPpiBSSwevVNTcJiLnfR1q3su
DKX8VUw2MAoNPkWrdzQ4AC/xYOUd7ngO02qkNV3wttbRLhitfdnEpA3etNZbK19T836JjeoFPbK3
9/sB2EsFtgQICs8o/o7n4Ffu278qD7V4VZ2HMr9ZY38KHRR+Vp/twtm4u57ovszYeoOkt1Y6Utsr
2z2VQrIC79LL6XWocbM1sLczJ+13HTT9i2964WrQ0kuZ1i9u5oLc18iacF9JtJck04dFTA/WTzPy
T9wstzPYf0sbLqmtl7tG0OaK/33RhGOnHSb1nq2blCDeOX2MNLlDoGXOTbGSlZfsxk7BuDP6pGU4
rrFyoHjUNTRIR8af8Aruug83ihsAiS7Y9fzDGPwHQqz1VATvRYVkkH39wzHlDRnAoYnCfZeMZ3Tr
x2n2L3QKvsyCl6Prrc0spwfClt865Y0N3fkLRb0Vo902vaoEGg6iPC811imI29myDxFZbYO2Ns4J
YqiI09ZdWr4JdY2sNMbbxValDcM03uqGeKvCHNWfV3lq+8rvessYfr6anAT/M3yOhB2iH9PpxYSz
+8YQ41/XJJY3gyUr7uBmiPCh0N20xCEV1qAFjrSzqMJHIAd0eqtOk9KJt564PB30ke727KUbPyKX
9rszNbqzn0Z7T8yk9wiAw26CPmbhBhX2P1RlIC3Ed8tKjwhLfkWMLq2KOn9WI/wnsgApC1gooqKb
Z4Kr5YgAg/FXL/C/WviZMy1HHe1+aYOVd6Sr78KpxSBhbu1daylHe8eAeoOBFOKrLKeg0FO7z3x6
TUWhbQTzFxvakQiLCGEvhZbrAE4CyHROoOpSpj6hfqAXHA96BSY2F6TKFbc9Rza0d/6lqYnr0YCj
ffUUKQDcEOQcigx/6F6QgckLXfaQkala1hvXCZtdn7oJs1Aw+JZDEOu/a7tgdKyLNOfG6Z4/8zx1
EV+giuswJUdMowBNRYENcmLZzXJMfWvDcCQgVWxcRp4Lx0I5WzDng6BboslGNWmm1LdsuNyO4XbZ
MkLlsk59PbpEzWhQ+WvFaxXX2jbqYpjizuju7R6AvJyID6Pecw9D0KIYKvTspMP/2bHdmOvA8dE6
9XOxRdsh1whZ7dOcazBKLJNgaVCdCA1QP26v7mbOIwDsVl03K358iX2vxwSjLeIjVjnDCg8PyhPN
aDP0ERXPsq3Y+0BuE0t32sFOJsyWW9w0lFXz1q5DcM+uB2jI6aRDz3Lut5pDuxeAOYpDOtObKI/m
W9Hy5nVaiCLUt7WX1mRPonRTs56Mdu3DUlvLis5Yb1BDpwsRrYXZY8xpslGbA2gRI8kcxsusCtRL
nVyHqv8RYAtYXYmzc0ItsFYNhMu7owgKFdSDhUblbt1NWX8sLeGdpDYgvMi8/DrOudrGLYoa0eyV
QM5BrS5IU5Ln6DTelr2m3U6JP687JJuw8+n0GQlnqVsH2TbU/T8255Ga2M15LV3YHOjBJ/gh0ZdF
b2JR1uZJD0wAaPSyeJsKmhBjsE5Vu6v1SYDtvaRiprHdQZA8S6/5bsmI0AT4f82whL/q1DvHdz7b
ITm0Q3qITZzNKYpuTOpovqyhckbNDdXE2h5Q6cKvwO7RYKQmEPFT1q21yINm7YFoTDVxs7rqZxY1
M85MNCwGNZxYBmpIBuIey5iZEcB+um4fU7A5yHdjvNq7TxOtsBroWtXxbB303iWm67r3qetGFMi4
1WjRqXCVx01Jq4t7gWR1lU1M9auBjAJuL+r7A3zxVW1bj7FKloMx32NRQByItgJDi6qjW2vXb9Cd
/3Q22qioIgVtVVQiw5Mz+acUr1Cj1M5DosqI8mQawb4pi99RM1RoJ+VhipPbmFAVrZ1XWE3XoTM+
m3l87XqH8X6S0hRjpTZ2hoXdaF9qMMWd4rugGhSZxTWdratb2mhl0s+WybxW87ZWU10ENbsK7Axe
UdFpgrjE2ci4YFwuq6h6sR3zUvYGs+sifTYpjSMAUDAMT9QC33S4wO4g3IXIou1sD4chhSGgzwXN
Ra3eh7X5KnKxcef0rP7fjsknBej7dAipJE3n0MM4BXX176xrNqE7XH1dPztlzTIoPyvFOGnl+OHJ
/lT4ja/sj3Qg67m/pRtCTaxlRrKbD+jcDohKaDb3v5gU2eSZ3COxuVSOvjWRG298U9J+lldk3VdB
ectBVIRWDH5OESYvVuzcmmq+Gf8GX4YL5p31sUk6n0RXOxGOMltcUYf7x/KIK2RENTJ+K3PeZhvf
D148ek/4ENJzQk8XVO09nFL3F8UXelFRmp0HdFpeB9YtqJxPozD2Ip/AQxlEKwsmpLw3h7EcLg7C
9iydS0N7DseREM5bwrln5MW/W9shGLREBmwEZtSAEWUUE+PIYaIz5s5AClq4bSZhN6F1S9+VkrmR
0YoNLf9FUEHDqBWfcTfBMxwGrK3ljJAyVOvIEbmLRogS4tqD4LI7ojugANQOvyCZ3EFl4urtBGzH
SshS6ubGIP6AEr8aYqzB/Ew++8JdCq/fZhBFFD3LY/bWLn8P6OVgPkPMDdulqjSnjSdOvdCh+uOV
qwoLdainS9uaxm07gqZgCDamstlb0zqHSlkT1zC8iaUGpVwg5FBfD7QYPv1Rg1PFJHKZrjlgNokJ
/DpAThOYBwPPdvrqh1bDfGSyzEVHkSej9XWsQmNd99EDO+nlBOaAM4EjoSPrM5Sr+HtXzh5D2/Rm
DTv9M7KaAzbi1gBDlklKM4X5Jg3wtHLKd2ocQo4O0v1I+Z5UMZyGAWcg2RM+EEWRCGgq2tTzTyGT
m02rmAFMulc2wsI6pU0WuPJcRMwGze2hh29DVD0Dzc0gapgWQ0ZBeaoZm5nH+Nsu5FHVSOZJnBkW
efnXSAaXuzYb96r7+HGHjKX4fR1vEV1v5oCzs6KqWYt5pQdovduYzJ/SkF2COAAYswwMhhMsEdz9
bFrb5XytZQ+HMxuhISqR8nwpzHCFqvDXjPbFzJhVlwwM9AQKmfzI++ygrisKIvA/HxSvzxwhKy9L
3wPE+uEIucvyiOJA+fP3iU1soFu3VCrDXyr9nr/1ZHtJ+/wSCo+cF3CEluz1QmWr05oTbV1ZjLNS
sPrHpTHSVau7ROp45yLwCfRTarTQd7QwxbCjXiWMQlSmj08uvd8kildiDhBGerswdXc2qVKIFBx/
V6VHd168Xj9UqfdS2saGgSLUrsJkLMJqX0qBdX1iHBsMROc22meBoOeGlyHg5eGKpgVWROYtLUmW
GPnTI0lGyry2d3RRgC2m0vrImftZTJKxSXNaGoxvqxXKvMGy4/oHkIV6waQNKzsY5nUWfhQcdL2w
14LXlkQXQbD8yCzGSVPUMEadQYz3to7hWTuvjcAAWjWiBAZfIsIvvTT3QKFuESDYofE+e9RA5Ldv
GEQpy3u2ZEzkR+cBwvjqyPIHCh6DxSx39apI4TC5jkN2wJwNLky9LOarHqt9zJs3stbkD1NtGl/L
HFgSo4MtKcw7I86ScDtTogfTWlUtZT/8SyjNSP+n1hu67PGfHEdJqnjOknn8vdRB/dLbDxZGCcK2
tKnNeuZLZzWvRm0ea2YOKZugba9TOvjzya9LaxOzKOq2eKNktrF8IqW5YLjDQi4EEG05tPHDs5jG
cnv7gGIKDDdKChKNkixieA8sclXiRYutBxhLW+/pxG30IX8gggDglWCCPATJ1+jGLKcWnzMakmzu
KPWrLL7DSNhJrF2Bi3nvQVSdDMxEUlc6UOLbL7frGWaG6r42jZBPOeZ/Gn+y8d8ZolVupkyHM5i+
GfzhpcqpsBAeqSOWt7j6gr53EnJ6T3Xn5tmUbakHZzDPuee2Ubz7bXAaZvnZ2fq4UDPAYxjhEmJd
fQpUrWe8No2Dp7zv7Ms2V1SmEd925GRafwNk81rUzU9BYVTj9FxgVn0vlPGk5l1k4m6LmZO0zMSL
XbVXv4yeIzXYnYNs/kaFwkbjC13TNxkhdyl7jux4sqLhIKeLNsxoNQLXpJqMEiwvvkI32WYVjUbo
t4jBmZ+kIlzkxt6vgKl7uf/eItpeOK7yRmr08kV4cXAJNWYkyfrHc1+SQLXSXgkERAOyF1ZcTljp
BiuCiCUN611hhShRkHT0lDCAYcSjtXNVGDjUeYja0qXHhhvTidq42GZDFL3S+5kJ9z07vYKqsqkm
A17KXXN6ktji2BG14XAXg6AM20toJ2WZQO+Aw0vPVRtwErSbs17Pn5WDYnUcUxPKAGcYllR7FgUQ
o/JJkC/ofghtMw7UYDU6bJ6fbiN3+uyqEhnsMLzR33jX3CgE/QINtSfdKweXdDHU0AE5lwzH1IXW
5r+F5a563aQI0Vx7P6aTyoyFSVpNGecSl9W5bHBKcLqLT3FlQRi4E13/ggK3WHaMMLj1kK9qJBWE
JD9pw8wqER5KqNdWyoMG6p/xosi5t5bGrZZiMl9nNAVHpFuTok1Z72UIIbym/rLr+Kx/rMKmrdUl
Pq121JTo/W1EV+SZCfRoaW+ZVs9/eVgiPBxJxEJpnumtRyF7BmmaiEJmhtUpgzfOTxWGrzmsAZCT
vx1IYNKh0xuPNwRGiig1nvEH/WC89xXT0dcaQkAY4DZoFN7VaQwDT4COtB6Y65XapHHrJpyI4kKp
29DgVkPv8WZNyDb4YWjz992s7bDopISHz3aVNBujhvZvoqpBq0GXyy+oTzQ7bx7OFQG4RpZFGtiT
s9LcxZecIyjvoVWY7d4iVGlE/c1YBqY25S7U0tNAuk+Cf/IUQaRAEyVb4puwgyozIMI6DVXa0G0h
VmJGaNzZgRG8BgwzkVvg7eMUx0LM7nYqk43XI8jLfDNZCbwHo9I+tLKJvq0ZP3kxVXeB43Rcq3II
9eSW5GVV0GNFUO8V3+whH3Q8EBcZ5nycaqQ+U571G6DBgUGkVB7iZgK6lANIrLN9Yfs+gwx5iWa2
1tIPBZ6gD4Zismdd6EkMJ4XhNbjEqKYtoNwEenGP9wzxPzzFtTlNn5ZdnNjedj7+3zC59u6c3Pos
3iRdd2VyauVGoj+Aza6gu8IPijN7neA3v4KKoi0oSUQc9/RLyOoFKQdRxM4Yaffa43RrQmpOSYZA
m/YKPZjGCpnq7tFhnOPxPFhF+hblCb0rp/+eEfnsqEepinFx1YN2L9r6J2ziu1cRlSCL2WSI/FN+
s2/V+96VLzR095NETTD0afPLw0eP2BEq3UBrtxcrJhqujaWs4WKqct6psJJnpxVne4i5n84myMyn
LZv7pPg/AVs9yINVOoxXK9R24ByOYOm2btMfmzHdUex9a0OUetCcMthqipA9NEo0GhMwF+zTqkxX
JO9k58x6ectZgudocb8zCMplqXwH6KX1HbCg9jQXxbp2KNCl9TuuKisjcf8apo30ez5pDbNWcUo3
LUlztBgYWTDNiM0Ibhkywhij4bQ3dRaBteqRnRem4u/kFvOujHKikLX/VEY7KPdZDJeQOS0Y3BtI
WD014Vi6mFRVt5grFA76Xhet7jhSVM3rYeECIp4FWNoYsKrvw4gPuuG7qsorOilnNTOAXDfDFqsH
QiJV2iqTcO14xLDDwF3Rhi145YfSyYxTcymtVi4rp12PFpqgiAnxhTmKXY3dRqqlO32mlFkpCcO8
6wUTjLZimIQVcxM5wLmSdm4Ta/Q4TOtUsSgVM3vl6dDAfOYk6OwvJ5jfknaeOYRHOmlbQ+HgM6al
tkxw4N1QArgAoowBi9ohnBqxKpEnKpjmCh0bTzR39NYJRoRMWC7MrsenKPb+Iu0hRp8iJmur+dSb
lGBrs6KvnRm3kZwpmZuBMVmQIqmt7SO3VjfefFYtFBaDjxd168GCZAQ0PrGhFoiZYCl4TmK4mDYz
RuqaHD7qXDKXH2nwk8SNVdwtEGkBM5I+g5uyAYdA9VwL6rcZU86tCANYOGFDn0py28Lxb8VMY13b
27rDoY4RPUjUO3TF60j3fzND9GDjRkfXc1qWCKJKD8BH2L+brnF16/G9pHNlj+OzSDm6cv/hMXgG
K/6e1eSQg0UMKypGppqkml+jEZTNNLTIeuaq+9aBYH9KafqHrBfhxpj8LzdvvguUfyREbGl9l+5n
qzji4cPNSDZM0zIH614NPlkq5tsEOi/RdGqy/bf6NAnd0LyZmSXPz1kV7Qs35Siaw1us1yOM+u6o
HuWEWiuf/5mDs3rFuZTz1udl9HWXMaHmFXAgPS5tk+qqWWYGuNaF+zlQ1kiaboFcbR8Q658AxU6U
gfClkOMu7OxjjR2TkPHatrSP0Ey26oUYfAQ57HqoEc5OPj+h/PIWdWLrjz56F+MyqbXFqstQwXnE
GbIpHqPKLqrC48zA+VOL5x2NOJS13qpu4ajeKxCwsUS0efYY/B8KDB1y8xdAtaPorVve7TteHblH
z4kQBYvYOl4yoL+sjPs4cKnxXi1iy0CcrU+XghaG9Tcp700SH1MqoAl5aAqSxQtKVhSKLn53YILP
sAXBB2Jbphj55VxDzhBcf4mDnRK2e0RkzFfSMncv6PaXOSqylLJLzEvjtOxw9GBtBAuE0mxz6QuX
Wec0aRnDazeGJvdWM63L6jNFOD4gMHCNj8F5NNY3v88oy800UBrmWnltqVZDfEAJQ+3FOeFCsLYS
zIPRQvAdNkhtN4EmQ3XaNeNlb+toIPplrEv4dncu2AkuDaAJZllKKpE2DoLYozjhko/DhTKR15G5
tf1PWDxSMHz8UcDx4Rvn0UAEyVycA1HXfZ3yHy49Q6hF7xqKjac0OEvbGBczH3YiMfaoiFb5pnOb
P2DjBfOP+d5gAEot8A4rQDMMz5HK+tx9nidbE3ByXOGfad8in9J9/G0xOcYEGZt10e1z9jH1EzWN
Ia3a+QqDnc/46yj2ceiSMUWIoEhsjTt3YWTiPMIJq0/PLkEi3x2yaiU7NP/AHYWiyXT7c8jHVd2V
OJP+mWmXeNJdTKDWnOHTp8c7TmxI/39gLBpdWlv1UDqOLJYkktvXmaikcr6w6fS4EXKvNiG+oSL2
16CBqUcfJu+5mP/wt6ISF5NuQGeluxnNmlBzW9ine6eh+VHUKQeQjc1575CjTbCGPRMjSVWKnQ7q
zqjF5JcPAwEZAE/1e3gbWL0ShDb6g0XvisWYwlmY6K3RxeAu4Bm29YqJSYf7MH5HOUTc3FmxBrX+
tZaUTtQCxE9H3yQFAyLtpmIEA6+RFR83EBaqR0kJ+d203210aU795UFaMwg/eu2ZhDQJxa6a3wfY
lKjo9hEkkbYALiNOLvhiKyO8whTvvwvtx00S/WbVT2zQ8C8031eUFgoCZEwO+AiYdabzQRtYfYfV
mfQoUHdihAKh8sA1z27yZnnBjokr4BV7W4uPM57qBATqPKoic2sg/+WXKtkqIz54ZGCvFEZ3flnd
epSegK7RiuV72wYtKfG3iJgsMIqVVX8l9IpY01yfeuqUtZjWlXuDjYLe+6lm+gTnsZ3mjoe8wmSx
IaVQupwOAI6YfvsOUOGQIXj/h3eqzadfDYXwNHlwa9O52VVGsjK6SV1hOOr71HiNWBuuV65piqzV
q9r2/sHKHklzYXVyFdDNzlyAet3U4h1ecXk68he025clr9fIduDpEWW8twJELN8RQ03qhwfRLtmo
t446Z8HC4sYJ4t0cFECBCcd8w6yFOehyWszOGxqcfsaI2AXMhip7tja85RnbJXtDZX2rX94r8ZFi
avB7x/yngdCDSgDArn7MoFrWorlm3BDaxQ+eBhqatcngGYs8/mpRoxQuiC/j6ss71x4xkoOB6Xp2
gr0b580FjsyWPnW14L6QqlPca51rkaRf+OrRVgrJMPHx+ECntp/Q0KndmIm+A/kn5/H8OZnOjluZ
mvopV/mlpDAdwCQ3w+BJw6SOu0uJhjfS5pUt7T3Pgrs1xcYhRO4YsF/HXbaiBMw4fEfi/MGHn7i1
g/fEl2YxkpzSxtogrV5NwUuNB2vfR7uQk0SnqDjAtZ1GYkBeubz8Brm3wD947QtOEJ4b48MWYM2W
e9Wl5878VE+hb+XBE9g8E7jFTXSLCnzmco1eDR9OL49qc29rBBToodtKh7JrbjVb7K0xv4aTqTZG
rWs/aP0joYspWDMsFabrzi5WLBKwFWth77F9xIlDfvHk/6HNuv0Qty4KYxiHvEU9G370JnT7zeFv
uFS3VI568smHiLkevsavwZmiYnWdBsqRcxzJjyLkuwM5UYHhpttuUjjF8ZiuY/8RxphPdxgRzVQ3
UBJsqURTLAtgXQJaDcErqlBWvQ8FMCEWaiWKW+8BDUVMpY4VJnGXVrvhxEl9VIoOEkBB97bdlHSu
So6Psb/TDjjFTbbQmgeWRGqfkHvHs9cuYYQZXXoIGjUK1dz0lXXRkX9VCwZ/+QV8I97QleV8ZATw
rZIXM9SZJcW3Rp+npgDtGt2WtYF8x5P3iUERNrIoMrZQ+1ZB4BL6VissuVam5n/PoYV/FQWbnOgg
zuTOqMoX9QVFVy3YcR093abIuINryiSbx5Ar6eOeTvKuqwF1GsXZIjPg5BwZX1bnBFdqkDx48Dp6
JbjGR2ro6CykzvwXLtMxznIwhI62Ya+WsfEugvZhF/oRXPlbIdLHZE6v3CojMJZjHXyqV6ObCKZ5
1Ua6XGFeXTvDeYO9tGzLa1fxStGtVXEMd1bqaEf4bjAsdLGIXfWEKL+9w0e/cLTPLiMoGm1IoKiV
2FNwhDorl9msPKj/YGWFRR69Vu2EHcIu5oAeHcb/Lr03r/vk1E+HqgcdVxubqtvrpfGiFkkH3Qo1
JQg9Tu1mgY3LjlugzuiBTEsrX9SbM1dPCk/gA+An92gQktTeGTgXFdQUs1TstWBeCaYvrA7/aY/9
ZZqmQzfXfy200Muorr8x9drVmfdqtPZFNNMx9LUV/HTMVqGguEPzRRvqko7l7zIAiFzgbFoJ/QZS
ryebYFKJqHTET91KmMwOpoEvgfjVxxMqK/skBEakODAdtCl96n641wP7UPTiPXXENQpce2GmIFYs
uR+c6Qjvez+3xd6X8QPPxC0ePjsm/m8xmI7cT7+p2PKsDPMp8+YIIHxbB8HeZAegZraNgH0smHpa
jl56NSzJh6IUbPugX3KltmNxNBZ4P3safw86b45lbcJ+xlMj2rrWzFoOxAZK3qo2uoNbhSM8JAgX
HIfZWBlkT5hXDr42Ltyo/JGuPNpa/TZKrIE8q/o9cCuSWF+bLd7acXOtKkm5oT/rY9IvNdFuKWTu
dVzTncrYhmpakmmf1zRHl5hP3m6Wxj2D0qyCywENHI2eHSPMW5P1KzsmakmQnXy42PWXhkt0LG68
27o4B/p7zb7JK6u244hNi6HyNqBr/mFUT523ptCpE2/Mtjq7iIhwYUKjya56Ngr0ZGdCZRXTNP2P
ns5rDsGepeWxz9PwYPd5R0az1TErsL6p4SxyBI85RY6qPXvBT9Q+OPk4/9QbM9FI0sHAt+kL1qS0
4ZQDHcMh/i+Tjr3y+nPH6JWNUxKasgNTmaM3cJHmVwk1JqsjJrauTfqizhgWvDo6tKL7NUdvKb+Y
n8pOrJZaRPUUhdJm7p9hOqssR1UHG47KcfhkdIamF03JpFuGhrMdsAMwxicXqu4OW6HrQtCHmqci
ay5ca98aKjwVKp3iaTGSnaAGz0D0Ir9ezg19fLEnxsClgMhe17OjXRNKyo8RoIxpETtG89khship
KrA7F4Ixt6qhA6Pv1G6L0djKaD9yFDKT/cOmXblcJi+pujMxTswUSk8aTQeeGxUpKkqcswR0/OSe
E1V1PWaU/9qMgldnKgVZAIGDJQ7q9w8MLvYjO6v/yEmThIlKgp/BZQQ0f0Tz4qcteIcPXtaVH85b
7l+O1Ub7F2spRGAqveq9p01wH0gYL5j9qDAza0B6s7FK57c61kgYWDx8KVLjRS5DxoC4KVWwCsWN
Z8IRimaaUQ9O/qtLvhEnESSf7///bBW3qe+bkUwXI3p4UiPhfHA3+Wo/++4ixEmEXh1PCYjuMum+
WRhmQkdS7GWKUa1Dj/HCEmCQXb1bavcXYkd5/8iDaY2HaiZVJJBVzKnFJ/FA5HXaM7XTjSdvhvzr
E5nzM6PoPtOTRxKwoEqGr6uxE6xKCdmWVeD1M5vJqefcCgjCGT7fdsmZV4KsudLhCwkKidEbr0nS
gPWHCoyWdkf/auVBPR0wAxtS5pRzRihgZ/QMqiQ3jSo216jCQsqduzhrDyoqlXlyGYdk7QY/hQ4E
DecIpE7hUJ477GRZAzvcKy9VqxD+eLGiM+CoKObXNGGxOQ+hh0zVTeNKbRMmsyqqXbaKInvHhzQc
eqC8AF3cHJQPPMLmIzlvkF5U/gICcQlrap3aV9fxP1VyOEr4BVqknMEZIngb3Ae9J+AK8oGNZLaV
hblsvX/nn3qvdBi8uqctIhfFbz6hrubakin5UDsG6v9l4v62Ou9Ckkv7mtmV8pqwCUi11NkQxuwr
hGJfh/KQqkOxlg9gP+jx6MWxEpMzqYffirPviE3Cp9WqgJkZQqYhWLLi/dZH1geawhiYOUkXY7CL
o9+Detbeh7J0BpLP2gndpUoJIy9f53G38FOHmS15N6iywaW50V5HzMXmlK6r6t898Ln9AZBEwyMK
2dd0AhYq4RckM8xizNJ66TrnRR0TRjue3SzaISI4RHwSCgwqnrVdF9AIDWtiR2XYbY9HCyQnirzL
mKCYj8WGEtjK5aqSas8T5T1k01JJNTuL2t6DPliq/x2IaVISCr87jGBXuQq+Gq7ZSv22dHSW5B58
Rgav/61D0Hir1i/XMeFLTO1Bbfxq1+3SZv8PJqxvCuvbyJvlzDEW4SXALiP1/1ayWnosKBa5X+tr
tmWetHqhx2BVkeZa/Ml7GoH3FQghGrogvWlf/FaVjHzugvqiksr1zCbBX/FuzARsnOWQEJDGEr02
VAKdtN0F/avKATzeRBAcN2Ilfg/Pu4jREcq72nxz1khtPFLerpjXRy32VL+y93Cj1ELlqx1TIJNQ
IyGfbffHpqqiXl5dYHCEVUcRK/TBpqTEpVJOFalTHFW3kO3QCX5Yi1P/MPt3dbLVwMIjgmg2toB5
eC4obug7E6j/K4tkn9NAkKEI8MZdVQoxp4Xm8VGEA+MiMPSy+n2ml9VSYkeBrEoBBrmxOgM9uBlc
slq+iWpzI3ri0tnMuGqeHNYJPKVxXdcovOP4rJ5Snbk79WeWp6vUZnLjaTAIqIor6vly4pOhUeao
v8A2L/0S6iAFDweJZLdXRY6MnU7HLUBtgqa9Nwtzg0p+HfW/ZscFuMa8F0kEx0LcvUFDRgni7sYB
d26AswkFPHXmlRzqKFjJFDIQBS+O124znoS6IXyQyvrsBOMS7NF+eonSp/ovlaHAJyfEvahbEjiv
I4e0OjD4sOronghxWRP/Gne5vWTlOfmdHN90zqPLP3V/6BJtjaK5GERCWhqpZckZq1aDutya2HwU
MX3QZM1zYifVBoppvKw9gXHS8oNgdoG7VRsH1bYQob95tnibeKkoULrQP4PppQFUz+dgPRTR1wxL
Z7D0lcFJSShADwUZ+IZEPU036vJZgXmUXSz7Xbr+gueYU6arEoTD6uyr07Wq0Kjnp9aoOglUkY1C
IF+pinhqEbOyGTJZU2z8dyIpuS7PyiF97iLtqGqFXIpJStoX2Yp6FB0JYlJzKTQTNj7vC2dBLLB5
ePjRBz/6vwCs83NViWrwGLJ5YAToaL12MYpJFzE20Y2KJ8jiLX5MAGGmSR7qMKDbgDbnVhdgntip
RJYzTPXt4WqWckxzpnrQMFWQgbXVjvtmk9yRu7S8NqraVFIy6/ZWz74dbhVUAcz/zRcOTT9m2Ait
WVo4jqoClTpY2WdPHDcUSdMG7xW5Lh30V/x0da4yp7Kgsc5oB2hk7r86n8zAmN7U3sgDZIbYWOEw
jXdPZn56GZGOE1T4nf+PpPPYjhxXgugX8RyCDuS2vJNUJS9teFqO3juQX/8u5q16ZlojqWiARGbE
jSK/sy21oOwvy+cO5gR4lwDh6bg1bWsdRMPVnqwHv8PNr3XWrs+uEXSVD7iFehwTSEXswyodElyk
qK78Gn1UL0FJ+LhT3ByiU5jEzyNHCpmX1ynIRsSUfvo0e9786ltjSTiirO5JE+0OXts8UBzSBEr6
21BELL0J5UIz7yBQb9OsuJtb2iraLAFej6mU+1TkyXFCsbMaSyYzuoDTD5Ryu9MC4pGVxFuMD49T
cGf1L1ktuRA6NM7a13SHxrag8kEEl0wzDQzglqE1baRD1hopU1VEYzBeHnOzxLMA/8eN+qtuzE/M
D4Qy9ixu1wEMmTd2d/pt0wdH9Pd/gkOIHjL+/+vnk0izB9OYnjEwATAa2tcgCD5GH0eTR5c/br/1
QcsQ4dlLkxPCfBoJ9l712SVq5EsJF2NtuvdmJy6Q8o+KrqbyCGBQzdGl6YD28D6S1UftTG9BF5+i
dNzo0l8fWnIKLV9213aGh9Ar4wRoYq//41wL0oI88RQnNINar7vGzF70akQ5fPZYnj3ith8ZPt8M
kx4LywJSPMCqcdUgXVHpSpjgK7KsLdZzDiQeOwxWwDgBTszJhp/gAU1bUNeS1rNXPmPAclKw4iP3
eWqahz4gvHbJb2DXTvq2VtOCttTRlMHxrhbFPWObezK5iREaj/aokn0YmbggGopZ19FuSDd17tiC
1Kb3WuuWFcXDWHUAKQoOzXM2+rfMEPV3BAMbl71Bl5OeHOjDjINsTLc9B+UG4RuqVC6M7RQDsTLy
CvOg89ol6dNE7WEioMIqg38zUYRs0qTAzHBfdBRuuumo2hLRA82WmQNc71uHOiedM+NO6r2ykhY6
pbB+/O+YJpR+VtZhB9qJGutRb3rDGNAkGznhoM3ATj3NgFudMhI8ZnO3rTJsLQ2HScszly0JRjfb
GN/ISUU/nUOMExRi8JSwtLfFhV9uPEy9Q8cjQs8xNKQK5zkQmgjfuoFiT+TBFlQ1MClOp+n85SDc
Z1RGEBeojFvvRMnTjClmro1LV6AqFDRur3YQbgOj2s9D7F1rxpVrs2hcVOheQLCQz5CRkMZxInO9
mryFIYx5b/rj4zgNL3qcP5bubegwVCuYwBS1zPCImwGZ+9RagzafDAvRRRZkzNDn8aBYmez+J0is
AisC+nb7DUIbiygZ1nAu9Zo5+ICQu2IToF0LsQXpTUm3G6fyNnHKTuaJBFptlB+eK6puWLzYZZBj
jugobEpha3inU82+z4Ue/yUIYZlnY0VlhlHiwLbf+AJhtXvOdIlLFhtwc54agyYuKtEt9RtrvRBw
R3Ugmw2wq9rqPZr6hmJkG1MajrhlKIicVA98cLmiBlo6oiNYkNtSoTu3NpZbv3CoLxtoUMo0Xs1B
bargW/9iZvRaU/Wxk07xs+4GABIhjKL7HTnHlaWL6Swmjg8t09ylPCH2sWIDJfsZpUlHSiMGTJSj
Pdl3lMC5fx2Q/QCs5QBXrczY4ynaMWpG/wSiExJkthSPpUbJl+wh+lv7PJY9oTh8TD0CwgJ0aphH
hd2bhDjicEDWjUbdE+MrdJ3kMCvQP4CQ8YviZtSAE/RfU4dQY/fDS8U1lLCa8jHGfBMTjdGtm3Km
k8BtCMlnox9X8ZFjum9dSkVa/kzhzQIT0DDVXbec5tkDM208QxmkZ8Ue1WqbGY8UAp5pQLy7zVh5
27QmxrAlES1YubR/KFBG701/Z2qHEfEoYVrsrsS6VAjBOErpP3V3viZTUQ93KWFj4hJU/ExD0qDM
0n8ZDc96Q9GPntmTA/dM9aD37VTvybj9RhP/W5kdihAdvhQHGgYnF3qM9Poz2thXNnfVRHd8055Z
nH42Mn/ewShkRk+Sezq/Ahre8AP1h/IKsCpUovr4FA8FFb7uRzxpz7YKr5Or/kUuYljgUQkPWufO
e6aOmWNeHZN9UjY7B202vKT9wAad06Pgeyg6GHaPe6Gg+RZoMrf6JcH4I6/F3dBmL0YwvnISUjlZ
OQTj8SzzPQO8oQPMDDrp9DuHLZ+C241ecQ3p8NXi0dbHBP0rm+m4R3+CcpAtd5Q9EeScwfo3CVU/
YketIVdgLnkLGWhQvOtXVjeey1z99wDQHAkQE3BpaZo7Y/Wiy51CviszvMPocsmr+ggTZKOvv2t0
2yIDTs+FpJOy1VcqqMtjhEdTn8s6TJIFli13hEdv4Nd+wnC7Cqo/Dxrgqnfzh4Xi3GNi6tLCBEEh
ANJnC4Lg+BkXEboUf/ykYNM/KwHUt64IM3D4IRIQgT4Z8MpGPKRNIw/4KA96AhGxzbW4dcMBtSNG
T10CVKBEcF2tTVZeIgq9jWbHl4GBa6C8tMVpDKoLEut7FWf/nScRTWw7HtGWZmckL2gFKG0VfbEW
3evM7dOvmX7e9IgtYX/Wk1C9ADXwmoehI3Kexp/bOHvfwv+aD9+ZVE/6iuglS690JvIaQZ1MmywT
ck85r//3se5OXdhfaCzpd9KrM15oZ6eH3XX9xpgikOVLO0JuSuMnWS6IRMgQb8dOfx/9oHTJV6uM
O1bMpZ55U26Z7Ogu05HNt7LiujHp5c5G9Alq+hURDyh/a1jpAzPqwCuQKYFlloQ00wThYy/lD8wE
9q/Xkec3pFmmh3OZACZAxjHelnJn8pe6rs79Ca4KHbXUxnoA64RxRcCqw6LZhgCAY2zmXSEfZjbn
pAEXUDanHCKgJ3JaWviOqY70y8CLx7GJRZc0Jio+2kGx7J5QJmsYOGyIeYX6jc7yz0J2uVedQEug
78cHxPJUmeGRF0NfYJhFxBNDNK7r5JACvCtYqStbHibhfpU5uNyG1QmnNctn2qLdWryfpiEUYIz3
NLF2Pm/4XFXA/Nqn1PK2cN4R9gSNuyUjnPG9/dnELlkUxqH220/Da5/EBKoLjVM9u6+GtfxpDE8s
xlc5xVvB2pXW1q0h+B0CBcka8ZwB0bWHoxuSJ91sdDu19IbdnJtId2ucazkuG1HtzMy8CWfhoOFe
GLSQgl4fcxZoi1Krs5N3jksyNLeGKQ5p04M50wvNHO31notXZt+AwWNBP8jR+Y5NTho8hRWrA+O5
/7Y3LdBSneHsfK7xto6Do8+bHKSJQucG3Is9ONF5l763m5zmZHjQkfUxRi+Ueiqtt2b9KjSUVV01
EcRiH5oZrf7ENy69T6nRXypIf/STU43QZKaqkURYTit/cp+QGSRGat+66JOO7baDgUJb4WAD/Lsk
4fQx+OUljFCWN1Bruna4Kzp/rW9SV6YHFhRdjeimDOFuO54bgi71osChMMJk5eXOmZyMvd5fK8JK
Ea8b/0Rd0pMta9rDAYo3QUfPoBPcBdmLV+INZtPRJ1aeIzQ1AMLRGdn+xoxQjvLPrdPsOl4xupoY
5ZK13jPhqX3ombouMfXAQr+7I+0IyBO7kn+ug+/UsQAikbM43nQbj5vuypB4PiaoPKyJaz/oD9Gn
dxLCad3Y90Z972R8e5QG9BbS2Oo3ynNviVGCD61ugqmFJ0a1mXSjHO0hLcMQOZj+pMIaz8WM982y
j6akUnRAYaY+A3mbDXHCasiVQELM++hEn8lIUuRs2zsW/mQukVW8619rznCxcEDIehPpS60lTSXn
tB6GGJDiVUtfW68etBN1Da2Xs5A7EXoNOR2si+5yYewy03zWtYo7MBWmIaPDJfzk3zhCWCzDDPKK
GTx7FkqDqPR39TD8EbwKWLclyVd46I2JJyiw68J0qunEMszfjqbc1jyLWZVwnMYc+Kmq1HkcULf0
9JSw+yKlXoh7ghrIzctTpvckSsbRfHJSfl/wK4453M0WG1BNHsq+1OrVahDacRyRPBd271lNALQr
xT7OunuJkEeh2JDdfMlJdVyoyNnBT5ObY6HxmH56iYNFDS0jqyEZAju2Ou9kJ/lP6QfDFoJ+DzoC
t2WHECQYnL03JMVTbErIt2jBc+bBZ2s2BAoQ9IfG8ATaaG2OWE/6AcB5m/Q/DdsO+8Oj6eS/TabQ
BZOE0NlYau36qbWdN6PI70PT5UIhNSfzWQw7/KcZt6dMbk7XHYaOaKSgfbMTwkHa1ibAbTE3HvxH
UMME4YROhAJDBA82WHS9pbYcOPZNOfRXh/VuDt1svYCHXjWKaEbcfFU0kl8aPAjOLiabuKO1GVYV
3Fk81x7ruOuMpyTAMORbz25ZX+hasYOEtCrNdBIsy4u3yutg3FQ2smFj6Y6l6N4Bnx/1Tm6b4wNF
yjny1J4e0rpzitt/4l7wtkvknRl5AxlbKLGHYcO6R/7WgEZ7JuXDsfejXbDCwl7hYRzGR0MMHyXO
Rnei21wkO5+6mYCpM0/rTkhml8CdwqA8uMPwgZ4Qt8lyHv3kz4lpF+Jp4u2h58xvUTk6K2JOKcN6
6xOJM3IElPzuhOxAPy+V6dMLaT5IYcBgWKLeS3+ranqyKWvwsWz0HYihPdsq+tcUCHDd5pbGDgqr
6W2cA4kaDpepxa/kuzwEscAwyDxtrKMFGw+BsTiHMadflk7+m6V1HrL8mllcPXodK+qInyHAgJXX
T2CJP/QRoE0FJ6gFkiLvfqLzZ6Q86ZczIB/TCctXKiZgT5z7U0IXRmIE6kz99+iL3HnisdtWRvgU
2fHVJp+oaaGe68lWT1Y3OTTHgp8dUTFEo/2dKSTKRcsSCdSY2V27GVwS1xpdMOfWIXAqoDDtsjab
abdQ7Yb5tFVmvUf5D26MQcaCNgXf9ps+ssQpR1E3OUQYrTweJJ/XqjU46pXLi9/IDTzNcJX4+XeK
niasw58STFgFylZQ0aqxfW6a6GqA7KaZTr3D2tP/V8wslBRu/OomSH9MdZV1QpW/67qJ1nG/xYd+
K2j5W4TdtyS0h92GJh8+cjos7dbycE7nv7DJCf8xN1kARCYr6Rp04ypE0giFjDsKCMdAb60FEPhr
gO2la0u8l2NzcRjlyN5EjxzMd5MqsVOJY59IoBBxBeSxsu+tZvrl4ePOA02TM+Y++hrRNs7iq2RI
OTQNUxbEBZxm4L+HK88YGfZw9oFzvjW5xc5o/yHB5g12cLzMjP8qz95XHpmXCXcmmrThygflEgDQ
mJPwQ2QG1gjrQzbTAdzyGsrCtcHH4Y0QMYKQynJAvNpR1rb+QN81djkAzO8LYU6jHIJ9o6deNAng
9f9yxE0AEzdvNIs3IUFDXPZwnDedop1E+e+xZVrINjx50MRrRmIw1jxEJt05BFjRev6q4bQVuvuJ
WUqBjlj/XD4vydEbYXorNXzqBLO1Y7ZvkUc0YoD6SH+tDO8TXiPb7B+oATANnxX/tWEbg5O6GdoY
Mk0Dq9kvcPEjEc79g3LCbSRfhFI0B4efgiN62JiPeeo9jhHtSlJH48beNq0FrS76F0CDIbIhXNUD
bRPa6LR80xFEDZz99Ux0oZSwYCJn5WDuSNjMElyWme2SXMLxuPLgCM8Eq2TZNp5hnVd01nkmOZy1
dAHCKSOsmNY0p6CWE2zbXrKh3w+G+04MJUKNE1fSUM4fPmY0x+MljYZ9Z7SnSdL/1zMgNh1EFPyh
DyP8MdKupwbybR8ihL+GvQIyMIIbtWwXLRJ20w0oONBG2SYAHqfrFNbHhkYBuFGqKnYyLiRbDRgc
IqIoquK6HOjKgVTgcGIxB9Kv6UiYvS4Oqi6BQ5YP8i6rRxrlPiwkt7xgtOBCiue6h7LIUcKxqHPD
HwE42Ejd95oC3ESUVDpTz2I+76xZnWlv7zwvJZWzg+VA7a2ma1B3V79lcN2G/kaw//aA80GfiAeh
MSSD6uhE51ubiV1NKyQv+ksP9rM3ONK2c3Nsgu4w+bDoJkHrD1Eqk3l+Z/8nQd4lzOTGpdIThaKe
P5bROHRwRNl253VAKmyatlcf2/qKC0fkwcfCZKH54OpEKaxqG+8Xok8qPCa1O4e9jktHEftccdBV
ClJFaTb5upEEHTTFizUnF71E4dN9TFjjwtRbZUt00ZuBr5yLk8en1LFP6Mf2eWtn+5GIhcHwcSvy
ovUqOMy0z0B2HuwhR4PFlppqnZzpK/ZIDiStvPWIAsB5XQUqMtdQjymT9WwQ3263bINuupdszr1P
aZg0x5CuQtSmzNU5SPnDZebCeFEL9QKzcZr0l9BDF4F+VgClSal+1FBtDTUVvPBoRJsjnH0MLABi
hqNUE8AyKtdyOLtuuBlzQvGGiEgZcWoc65Xd9D1gx/V979IN8tjIp9gCM5TTpkCpdPJTdtE6ptwM
zXfbwpUV5Bdu8t6zSA7AG7Zp5vbO5FzbC5e52URWFrJ/mkxcTtbOFG0IL3VSBp+Kpg6P6STExeSi
9wWgMCoCiHdr2gL/irpZ6XJbFxHmII42pi0wVOwwxpcakKlg3iHaA9VZrFZoD07kLOxnjcyNXjs1
78cFc0XNi2qOxVsHcxf/xCbnuRpRjPUCTwBTzaHvdgXRZ7LpPuoKxpKFOAchOXetEFs4/box910A
i+3G8d+Sf9r4ZfUq4IbjR7bYt8i336M+febFERwZSpfA17nOX/COphuvfnM8TnqWYz3juVs7ItlN
VBzcB1oBAFlobdJ5k1F2HmewUlDKsDDIUL1x03jcYW9sTT6FPhcEHB/w5p75Ahp3LktzSEe0DL2t
2drwCZy7Mppvgr7JteKDzbOPDku+Z9V8roZ6+I4bJAekru0dupW6xWLYbkJZDCSerXCzeHF1CTja
r4sJ54f3Cr+FsgpVrinea9No8bCAnWFKoA88hls9GVTXzO6j+mvs53Ln2S6oE1kSh2nMTzh42NnU
lxhERc5i9tkgAY0RBwwcDtvxR79WIPt3Gesd0v7ZCTxNzPposubQsH4Mju4vWIV6JFSPqOe618xb
njBnGX6NSWx8W+6dRp5blpCCF3xVIHEg1IM1z+qr/r/ClmQ83P7Ke8ga45eYnC9blv/SKf9WHPus
1lln6GcWmw5JkENQ5BbKAe5DZIAQoenHYUqFkp5d7lCjxfOxoJJ7rO1ufmxHaysn4ezmKH0wIFFB
XlY4jq1tMNoXHZCeyS+yD/9ZgDA3OafvDbHg5oGUvf4w+phELNT+n2Mikk/LGdLjsqQGjEiPUYMk
8pvnbTKWh8xhx+3/E+siYfBxSfkTWsJoISgxgkSGlGyCWDFMmvWVkrzssnbrZ9/MoiPISvrChLRa
8i7ycN+F19AAbwlGpQraj1pBVm+8ctyq8AaxD6k2ww4YmW9Asb/NrjmXsj43zXRTPgWN4JS+xar9
7UD8bhWzMWFPfBRwAIaB6NR33GlHPtNXgpwaMvElHoP4gaprj6/q223ddD8MJZgBOtehHMo1DOsz
xqIjoDl6DDwKHSLVXWSUW5YdRY+sPZJBQ5JU7/PMgk9Y9YgdLTRNkcrZ48RlmvMjgWQ3a2J7cqdW
Ur84GprKK6wrHun4UOSM8j4dB1Ip8vyzkUC9zeVx6CEplJIOw1CmNWF46l7V/qlerJFBlWmvc7d8
zgJ4iB520semYEc2O+9ZYUTJrf6pdN2vZKzHXRiGzBISuNX9o77mOD905mU7EANlvJO2R/ETAoMn
QYb4GbNEEG5RN2Nfj6JWbIyukxsvL9mroeZC+kB3zQLW2v2n8mokCay53oTs2GfKkGP67ctmV+BF
QyIC9MKsv1qvAW/Nm6qaHH1/DfucZtln6ahrBp42nhj/dSMvetjrjSMx9gvtqnsXBj4qcKy+vH+W
Uojk54muWvAS+oFah7EP4qY1gmMEOn3bjFMCJIf20RwMV8v1T0ue3QlnoAEJVzNhVIypKthOPkBp
YBb1fKkHlk8w6C9GzMtqkrerekwSvUtehu+/1/lyS/Jko4bsQ1bpozWhIi6b38jvN3VRXUoH5t2s
vAP3IKWlD/4UMvwZduYmU7r+smBs4vFiyhevhBzj12BO+RUjZh3cvarhlFjtPOjxKI5QrIRArDiF
R6+mHPbsA0i/04vbeLsUI55LI31Q88nPAroby8lri71pZ5/5BHbfdPMD5tYtjIhdlbpv0NqZqC/5
c1aWJKuVN9j6+yXx/4Vmf1iq+TsyxKlws22tBB4oxHqO/5LM2Hcol5rarNaTH3W7cC6fFkkrzW2i
3zyRsBsNgXCi6l5DC4Ni5Z2Z9VgHxx0w81ceG35Pbb0kFpXw1LV3DOaecldhv3KH60wmAcJgHk5B
tF/jTyzydbar2uUnUFpDxigGbqaTbjj7nlOjYy4MM9PqbFavGWJgR7s4c9XDYA1vcVjjWMqf86Yq
TzQsOcDSsplMrHxorseNHSqsO80udIlro+GItZCO8TrqneOgv4hh86Z2OB6omg5WJjI4V1X1Mai0
BMtrHnRc1slEkfspuSSB7HC9kf9BahgvH8BepxufDEIRJHytlYRb65nzC976B0u4V7K5Ob5xQXaR
PTBQjqZfOYNftFsuDibCvR1yAOps7zNfnLsl5RltM0akoJ7OEYl59yMqJNTOrNBSLZdkZlVLhHFu
J/tpltm3LAWi7whxmWqB0Y6Y1kAyY4ccs/GQhp7YBRg1vqOuR3/viI549YX+q6/kHxO2Z4uk2yPH
65qDJwvzGAZgfCqaWQTRbMg9NFd9KadNPIK3dtX73Jdi31YOQ2reWDz4iLh9u+55NP1jB1ktSeor
csd055azjlN3CFjGPiqWGTsWiW1EqVUSq6XBtBCm2l0/ErPZEqOT9fI3T8M/OVhH3+l+zJwRJrue
DBP6F1k03kagjgaZMisTp2cSjfGWDMjHvjT3Ltr7TV+gtszQfOKZZ1fE2TPQJpyqID2Ru5FcapNi
OSKccBPL4C8D4OU2VKAzXnrYKnhJCcS9irq590z3yekSLlyFiTH3PJrjlRMfupkXprZJAOZQyAoa
BuahjytGFiE52L2C+1bzLpPNipI/CsOz9ItXGYE5a10AupP/WDfWj+V7wXUJEvu+ywc98+jvm9q+
umqpdvSurhUM5lUU0H1n9Qlt2pKDjDxiv3yU3XDJcPrXZAjJHxVPz1qAgFWlXI+RQ7U+Q+5elPzP
KenVAor4Yr6G5YKXhOKcszeTHGrdqKtLDf1dd/0crBYDUnJuWte60tVKUkwrRzpXZccfqRr2YdDN
667sH2tCZc5uPrJx+/W06oMZImTn4+loHo3A+TVke7M9+6FyOXZVgH1Wdq+6FXXCxZ68w5IixFN1
tFd1hVjcnuH1+wGcFenuezaLGsjkf6ooIKRGb+ybfr5AmLt4PaCkssdV7ExrIk6OC0JIx4fW1rI0
Yzldd10CsKaCLESYHgP6dvqa/XEXhxHjz+RUYsh2XJhtInU2RB0+BLG5G8f8Q08ZDWre3HU62l9q
41feVZocnYTs3G8ZG89ZYbI9AOAyGbQ4QcDzA/m3DMkSd3/NVP1mBp23hLCoWD7BcXmkpVJvDZmm
94jB4KI2nDYdbIVdRmRIsUdvc7RdFqewJ2S7Ws9Bkp9U5fKmYIw/+iPFvl2xpPFoxO/EkFSckJht
B/YoDhSOIWf77CNxaPlJmR4Zja+kPT4FRX0OFxztmU2yZ9G/T6FH49IiZD7vo3852aRDYZPIVj2y
RfBrjcV5YoqwKrvsAT4ip71cnAODrNwg+C4T8NcJHSBDlzYdaLqiMGi4B8uHaYOOxAuhtZLMVFuN
o0CU4llvhV+RmjxuEISx89VnUZTnviqvreViePSNHih2IE55Xd4JRtcOGbhbn7AbytDu0toMfDzm
yHabXheLqGweUSzEzV8xqTuSFZ8FiMo8NZjiRhR/fm6kzyKxaFAUvKXVmcaJ39NksAmj6FB4oG+i
LO3PYaZNodWNSSQgNcWZeLq0tfsno1GyszRPiV0uJP2w6A7w1ufWPVO4sL0h862I+FxJH2NkRsxV
LbNtLjgjCJNchabNgFk5nC2AhpgoNeFJ9z1gPDOPPuk9nNmo/iq755BcnGKjuenvnpNo4U3efeR0
pySm/LLpMjnKRPhRHDOA1eEy4wdhFF0a7c2p56dGfx79v/Z2ZvSaHk3Ig4Uq1mDLaCz3WSUQPZi4
3Fh5XjGVoeuZcJyqQ165GzcKTlbG+tQjPKpTZkdd96dTILcW6Tpt9F0j8snYg1ZKNlecemi5pnyf
RGSN6VWEhNhVVcQvU1c8lNL6V2UtaebtVmHHJ6knx+U1fkMoQFcRLMcxmy/aWqI/fef5J1kYby5h
mP/d1pR9tYrksMY6y4YhKNPdcmNYM92k7q433Itd+XfLBMCr9KaNXbv1D/NO68VLeoAbuXL3wNPq
E60rVIppjy+gScddOtr+ZUhHCF1zwQwz7JSZ02Ymfm6ThL21zzxQ1uASwPEJyRFLQH7r6KgT7OoT
RZxmfyX+fXLaGucylGSAC6eFmaSMT3Ohj5WJwNkEooUykY6MBa0F4XXsEBpgA8Ad4v4lGoMQxiNd
yNacfovJz04qcXBOlL2xtcpsXItFtBtQSONXlJU+/KR8Mk4+QiZ/lWOs2BfjRHKn5VS0H1B5maQa
34JUpo+JTKCUgAIeT3Iq5Uvd0SCdwhZ7dlyHM9r9oY4OoCqrne0xZcidODlxKMMYPY3iaswMpcEr
cv5uvfnFKlzr0CWsowgB+meLkUzVUqmaRU/Ljjj3uH5ww18ASRip2hNxE4PDuwo03xYrA6il6u4m
66hUvDXSlGAarfHDoeGuKsN4rpyPXlXvZfGh/wJ66VH/TR7HgIkM76UKQNYhKGJKqXEKeVloFyR4
6n81E/4EQHDGv1bTa+O8uzWpb2P45evZf4mI09kodCzlKUjb34iAccHdw0quV5HYPgXtWXto9L/V
qDFsNHcearAgRDLp7YrypYfW0RnBDjmUgdeurO/wzExUwkt8zKC0lKHY4ZqapxcFRsnr/wiK5Wzy
PoC7kejGJxoGjngUFgJi70kNxj6P/zxBErH96aIasESHw+zoN83W60K6IWibWgvPSkPPgn7/JJ/1
L8iHE3n7FZftGdFJTwZIisg3zsGP+eGqct7RtAt++YJmmE+4OOqUpIfW0lEBV6RL8FNINFuTJ/k0
5STudljYzfzDRFvH3cnYS4o4fi4GOtE+eoHwNvMRYaHxyPOO4zG0wRQVnwHkWMxD4MoydLBagoWp
/MMWJAmWJ4uLyIWTvvPI97RagLEzSFkfxpjd7PmCcRL7bA60Bk7/UvwxONCZhxOLEm7No5V5+huY
tfaVuYxD2pPsqqtFZdlmCA3BDW+7hv8wfilidPTlK0k4aIpflOPWTP+SERi5U+yNEDJqut5ajDC9
+VppFeseMjeUW8S/Y0CjNKRwXr7wRB44XKy1H0Z7rajL7+PyMfXKR05rRxih7DT1aWz649yPBwwH
XyqJD6p0dtzVzrhYwXOlgAmUp6or8QUxdvWe+xiU1/0yYUyXO35DPqzecQj12gmbaQ8QK4t+BTgd
pNe9XMPyXddcZAxws12s9YviWj/+5DxxRUo2XRpF69gcHib7xy8NdDLNdjIhLZcnc7oWDD74OnZr
4hRqTogDJkQa7k5moQ4Nqv0oA5Pp+NGmhVbxY6qk58R+CwzgUFTvJLqlT44B371KGLg8dOxUFm1J
HiNeuqRFhh8CkOL8a36UmJ0M8Vv4Vzcr1iGdm1EI4Cplcxj7vsBthPe19Jpp7Uc0PoM6wav3afEZ
9cttDs5GEH1MuuoKCNO6LX71pxNEyTUIyXOQnqe+K3Z98DkU9cbCke8QylAV2b4mc2sgH4CHhfvj
t8Z9ZL7o76n/gJjgdN6ejGWww6hvGRPEAzdR6LerK+EpiN+Gkkr/HnpxAen3wfrQ69+4qa2XJYZ3
2sibqZi4L08YWYVD3xeFgF/Px47/M2urvf4x3Ge9uPBFdLWTud3TOCXTtdWPNXeDMEjYY+YhtWHI
9OyB+hN3FQDc+m2sw7204wvfYilDPINEqbSvQx3S9NnpB9YXC8LAEzYjeu+/+n1IRKwAX4WPOh7v
sMDs7zKMAHAzK2ObZA5ntDp618KzODP3Jkw9U1U4dXi27LHeq6X+FenymiTD1xwjBbbJl4Gi7H4a
pHSCMz10w7I1yvwhmWWwxznskFNpBfhJ8NLEHjhv0iPNJjiXdeOdGIptNYLGJT7DrJZXSg/e6oFv
iyaFsF70+SHNzaF5SQoTHRDpGb7NDKG03rsQT1dG0y80UZPaExrx/pyw06OtgD9g/8wKnWHtH+OU
1362vlJ7uGZAr4ssxQHB9FEMDwRmrGxroM0N52sWcDHrv9FF72JMLXA1jMVKepwwi/Dcin5D0Ptu
QkPiyeEfMpf4PHgpG0/mYVXg8hN8yhFir+yUWZlbvVAhM21vFvoe5Hn1TcGBd7i4HeeRZEm3IpYQ
0Zre3S+jz4A539iYW4vGFCejglJhqC8HTDxb02tMdGPYl8iaYCsFZDwRZxCvhcLSDLXyRKL3ySR0
cqFXatpQkmZoZQZw5JqXqV4uQ288sx/DeqHMnMZjPUeHqY22Q40nslEXYTCoN7pDPZKvHEi1d5Za
nifqmC5xzFvJ6GRODfYnlHhhc+uM+GfoKX30RlrRcEaEdspjlqNsYEbC6CL1lvNSJftF5SfZL0/2
AlTKDa86dL0E79sYCSQRGnk+GnNjAb/L6u5wYSZ6SwfRCWhaAP7wrJYfLr/0AtckcIN1Mg/nZcm2
swkH0e/bJ9txaZ8M8z88Jd9W7DP+6dcQgY/KbR9aN7uXkXipx3ZrMilmlGBhYWKn8MtnPxifnWI8
p0jYTYNRBaamVReat0hMx5FbCZJwXSaE/5pgnswu/bVFeZZRQ4AlqscqLKddY3z0EEXROblvTcMq
YObmgL9n4B+XmpqMprZD9i4gcvrC4Gmz3cTx1yNAOphJoxyYM4whWyDovucU+K8K3BsHrL9Jptql
F7Qcv9JzE795YYistc0fw6E99tlw34nk0LbWxhzsI7cdOw5uJRWejbG99BJhHdbPQ5jRMZgwRnDX
dlGt5eTpqxTxeTEiH9twUl6Coc5BxJGQ1epn2SiK5hBY7lfv+HdRRIxG0iGTTJkQ2jOVYf8/js5r
OVJki6JfRASQJOa1vFNVyZsXQq1u4U2S+K+fxTzdG+NaqiKTY/Zeu8XmY0h6l4Kv0ZbDY9WiyJPV
ga/rFW49yNux2Wiv3mMZWPVUrSpCeaWG5lxm3OFRyXQYJ7mJesXaUnhsHZHSbrQStEj7Yg0jsT7D
by3MFwNKljNbe3Qs7TomdaeBjLrOrQk79FSc53G44YWGTmfk8UcwVUAc2n04LeINBeUOA8iAvE0Q
0SvfPKEfBbGwpxrGrNe76pARV4T9HyKKDYuetZ4PW08UHwysd21S/zhDCNaUQx+yGABZ2ZA7UkgE
PwUqX7KDZWIjxI0ffJZeWWrX2I9x2Ckke4T9MBXAupGGZJSIyX+SiW72SM14dl3S55GHZXgr5/hm
+VSOk4Te1G9VMD65dX3PeVKs7r3T1Uc2TodIAoukToNN4x/TYXjxkMrimbj1qaRFYbI1u5uuHuGW
Az6GLTTy11shT4E9nJosufTdItf3ybZHmuoO/kHKftNZjGZFYpxCyyGd06hORWDvJ1f8TLIDUZmm
f+iNUXN2/W2K5N/AJYKpHwDc+bbgMbHDu1s4713L4h644JYVxkFX8imzx30S+89OPJzHkPWYab7E
TbgjWfsB7CCTA2aJNaq/3mapvzxDUaH+DRaR0SrfmC2sYztEhQqLrkGdGk04XKpj26iLcKfHwPUe
Zqd7bOPgLWBEnFfBqefWHpL01UBcYlLtEPZL3WShio2x382ADV3VvaE8Oymm224XrQnkYPcmzjNX
5NrJhL/j+zFWFhkd+FYIkJIdGvcx+y2KmomFEf9hzfDl1XZ3qGlTewFUgv+UT0AmFyfyaWOTRtaF
iF8WJRmzn67+wW3TXr2YvQ7BXK/BovoHv1i9JADsV6YJskZkDgChmgYxrIdjY+hz1aA4nBLFpkJ6
Gvf5kgDVhj9yCikD2a3j0MGDrJbkktnL+4dpTOtN2BS/lhr+jkl9wTpKwsrYw9Z1/Yki7P8Mha1j
i+GvIx254cuOMKXO8rn0DFSuTsP+WbSatM2GMZ+a5h3DThewY6+2vUJ7rAaPJU5KRqtpeO22I2B9
C5dgvkW5wUaxq2Mq/K5/z/PaOEc17xCtg2Nbh2et1d6vNYlncleGXK5IIT/KFsxMy5RMcNDJljgQ
DHPCC3aucxfBwZDuU4c7wXaU2gcw+0DjGIR3FBI9Z+K+5GwYWq/8jBrslKVjPc51hlvRhljsOHBp
GNBaAtycXcIannza/DgLnpqsQlVUVXBHdXVL7NJBfDfjrMq/5qnjZPmhvbd0pbZR5j4RlAa4w2xW
RpV+29AQQDh1UI6mRjMaadhlA0QXdgtZeBm/j+25KJybrc2/BcyAyC8eohTaMUuCYV23ZAQ1rCvM
huKjmM4qbM4YHpG/oVtr9gM57tum7TC/hu6Fk42WjtCjqv0IvOCpQlLRZsUN/cDDXGZsx7WKEVb5
xt9Zjx8ehxC77tbNK2JIO0wuishTr1h45PrDqX3Jclzf6cMX/sMDk4JHoyHQmysRj8e9NTDGz/Mn
w++rNiEWVaQZrefBxgoZ653NT9xOIF5JaDgZHeZSAUnMizwye/E+oAH5KTzeFT5yKh727zp2vuOe
jW5ed48NGXhJP/zTlnGtWtXx+DoRg3jQij7LSlYEZY4LkmgkF8Bf1jbXQDHhERBSOnOD/3u74Nrd
uVhH+E7D1vsiKfykbBZecejzKEJiB826Jzr+PEF5W9ofx6/f0lzDJyFQqO+ZLefZjkGR3o9DbaB8
gNLoGuJoaEUoBMUHxQTFB2612vG3BQugJCtYezHMtLJXQZlJ+tiVgnd+J/n5c9Dhp+cWxaGbK5ar
IxvtnHGY6/m8WIK3cCx/UoSVQdkz4UhfRkPTQ3uHvIUWXhnEDTHdqIUkcZiMGjY+3lOz0Ku63LmE
Q5fvBXc1fA7jC6R0txMJc4fJZsQL0PhFZWLnuYyFZZERztvsu4HIVREcM3Pa+FP30ngj64PyKbaI
cSg02e1zk77mBtflAFUD7D+H2iMjVFfI4l2AKQ6ixd4n7VLYrrNndfRkmO1Opn20D6n50G1Nm9Yw
n7RqlnlAf4jE/JDE1Z0kgxfyJe5Jrm9emD3ZBNl2FUaTmSGoMXX8+SZkIZ/vjhxJuILDSUjcikvk
AOD2LcBu6uBixmXZodVFI8ikrE/HC/jOr4DPQDv5ZzXrm23mPyYUaJDG8PWsmDczNFKDddnAgpEt
h4HfS3rN0SRu+I+HpZeDOKCYt5qrzQ9pxuTKLhoSL36KOO6aoyK4cWqpDxk1amhaWDcSPIBOVh2W
CNIksJ48ZzwlUbAz2LAeTfp0/KOvLZeTS7hOn5FzNkpCFK0A6bNz6OT86yA+5tFlLu24yP4WxITI
z2US/5USP0Mlswl5mGCgh++qtbk1+55ptvTx0BBngSAU8RA/jzlFD4WbHc2YkT+oJIvH3DowmWZe
P7IdIs9jpXWIRWjAl+KF4ENzIjgxP7yNBqafathPFUeCAzYlDRY0+zk3KIHmDuCTNXvrokgZ8ome
fKhqYP+JAEDZa94Nm8ICvutH7cEzOmfruEi50YQRuKPdxRzpvdMssNQZ3NOAm7EcclY+OX5KSt6D
0Y+fvtmyevVMBObDQxu3W9b/O8shQbzXrGERO2XmW1cgs0mW/LlZfrZZW6KVQzJlkA88pfcI9ne0
1JFBaowbx09e4sK/Yc94LJyK38h3oHyOdMZTyWQdbGG7Dqi8nFkl6ykyeTcaytx4CgB8BW77EBcL
yFcgG+Ft6EpiYw3lhgfTGvM/tEv4x0jh5NZ1DMAdEY5J0zpqLXYF5xWkIbHTINk6rNpxMl0M0dyK
0nxWE4OSOTyOsXeIvfyAUuAZjScdhyAZmGTWnaarQkKvtxLQsV/5u1ahytQDibxx/5BF80vMLyq6
+Fw3iw4FM1rsMOKY0JbO1itP4zppik0nNBmJ4/BezBwSUiBSLQ6B6LYWFUU3RzfA4eq5R82AVQgG
8sLliiLcKBoYQaqqc724s0SYb6eGDZnMxD03rGMiQ2RG3nFMw5UIpl1tmgabQgczKB4Vyn5WWWmS
7KcJc39aiRFHT3pdHs4qc0n9YRQ1odhMc0SKy/+ZEIubfImIw85iYPVSRP5ONNrf6H4+qG66osJt
Sf1yemQjzZmdxF/fSz7zAulNORqHlCoOh61gEs9IL0oyTcitD/mjMZJtFKEnjVLNwh666dYa8pQm
v342uREd0hLSTI3M9xf8ct0KZxtEHvuKksmJWcwTn+f4nCbTc5BErKCH16b0X8Tcn0e4k7ykxNmm
DlaG888ljR44E7VeaqmVbunHdMy9FMjv3EK40tnmNXesrccYH/L6KkC7pQv8ry2vs7p/YmMO+zW4
+IGPDsjaJb21H0Ny0dxKweB0jQHJeZSfvcFgidWwOSlml6ax0G+6NAHI+kjCx7D6SonDG8b0saeh
WbJ5bsIhN5j8EGD/Kvb+Mcj7jZdBj8+fmpXRX6PDtKjFLeAspv78avqVfS1TJvwsNspFekGic44C
MGPVWMfebzIxU60W66qs3lg6AH/0WiZAANjgVe9ms9h5eXOvXMkGCpIE7RG6G7d/go/9Dtmf6Brz
zdGcXwXiuBip9OboSdTjyalSe5OFmfysXeqyqJkfbAcdY2XH57HN31oS29ZRzxWgfFzxliqDY+jV
9XnOAsZrbEFW2iNuzBqXMAtjxVgBULntYVutil9K4SdBdYdXgF8uKFnU4k1b0sjw5JeRLM410Twc
zxFQhYWtiljWnjzxVEvwbiYXw8xarOvYNHQ2Magx5HGDigUEMjcDzcEtN3r3RAv25YrBAnxhMWUe
FZdmW6OyhYnkzuJV0ae40bh3W2cfoRjGLcW9OQcV3b44pjWTiVZm54zvMVfRB2tJpof1zOR20LCD
eBsIrsytTpsPZyRal3soh0ZaJHu3mRqycFss1pYH5HbGTJMHh8FND3XqvbVwwsOc6bwNln/TL6hp
OxpfbXsmg8WKmuEp57ak0++3IRJh2feEM1rQvavkH1/FEzYgcTYd84iwBskDgOinusqpTJroGFlh
CPaNxNVaZeZhyPx/XWB5rM5mZuFEBqO2dY9Rad0aX5/aGoVpWBOyGvTNOehR8KZZPpM/g1DVHo4W
A7BQJUx3w+G38Idgn3HO5yCD8uc+hTarEuQJbFc0+hnPWOy+NMgA/c9kFB2l6REqgh4HBRLUKUIt
w6599mkqSSTtULqaJ17vuy5C7WbE0zqLYUT3TvLjochbaZzF40KsaLKAmacBigdMTk5G1Sp39d3N
zT0TF5x50vxtyOe0U4njz31F43VkR+7zdNHgZ4lgATTnJyMgGSick5sFaoN/Fi0aMbGSq5URRXns
ehxbdsHJaf33MC7uU5jv0P+c7SjeJVl1mT00msXswBlukGB2on+RMTL2sLHcDZvrHIgV14XHZ/Jb
GFPNa4qOOVns0k3RHjtJQHsvyH+urGuUJ0TRm7x9kM/mVBF7l53osTFrDNTN+GA6EQyspW1MY/lC
qO6+soObivJrRx4AzBEGAL0LWqxkMbY3OCgbVfQ+mVSazECXbGidyGOeqPvYOb8F4vNYXQWRjMhi
GGo49P68DgPkzH0XbgjyWC9JXUldP9dVwFtzcW76CanFVvApu4+2YC8rB/agWMOjV4OapGmAC4ze
nrCgczKLdZGOjJSjV1STm8Fv3se0OBejn+6HhvDG7l/R8+JYrnH730Ql50YsNmqb41JWl455qcfC
Yi7SVZLAoVBB8y1D89CY2TYIigP57MBArI4cp0JALSAivPSY8BpIswxkb6CrqJEJ8QE7Yj1gDlKr
vOIvV+WSuOBOv6pCba+L9DozpQoy48uXEE4X3DdPx9YulkVbeIui6E6l/lwazBsYG+PHtfJXi4Um
qUuPzfIcCczQZBJmWbUm0fSPwmr+xqj01Yo58J4Lk8W2frBanTvsYLNcRvcULJEPSASJn9EiPkbd
4iJJIJLEhdXVTIz/BWpsWPqAAzswww6rBn/WGxAqj8rR+9orLm40/+ZYy9hqGiwifOppYs78TL5x
g3sq2w5shIMpvi6fZVwHlzGOtlP7qiIyt9BWAhl7zGdyWrr4Xs4TuBUL+t5Sn+SFBSRgYGuAlhTz
ZH8Ppnrc6bj6zcKCU0jsbsdWlGCoLv1xFoEmt2TYAIFJP5GmnqvI2XoU+ktTb8XGRlisqYhcIVl8
by7afxyaUc5AG82eas/dZLyjEtl6DaZjhaxIkHBpzExten0i4nSH0fANrsjBMkOUCXgbcWlWLaBP
NK/Q1J3r8kBOJUZxarLCMPfDEPzLas0emIlCLJ6KANVDAoqfjyaOg71ubfTEOIoy7ILD5J3HdNxx
wv6WfcTrn86mIDzY9UzC8xDcrUA9oFviQekLC0vY4tBmWqkNzR5hcp5jI34yfAWeRwU9HbvFkrXy
gB6FJiOTgG1DPCk0qsCjUJltOixoHO79JMqv0uTucmvjhrrlrYO7sCmmJrlA7E4w6Kv97AUodPx5
3kSF9TTV5XUA7zqQbSKBX9p4DtcMRqEV2PB8EGBZeQJQ1zO4EFHgrR1y0zdEtspD75D23lgoCFFO
fllT+NCaMaPvqjQfY8AqSKvIDCmB/1O530DXkiVhluHG8ZrXEiyWCVO4fe0ZQnv8tFiycC8NDzoL
1mE1JJ9IGJCsolSIUUespO3S+3Nhy+VqaEHV1c7zWCJ7Hj2owOW7S1gDccv0N8A1kAOxNN8wgWcd
JlimVNEtM1/GkFyKcdiS+XZPmTtxTLBrZLc4QspVMTy08z+1Ju89x1tv5ukhTavvfLKeIhQQSObZ
gy9D8MZbxhbDc1SwuONyfHWaDrqnd6ndiVkbQgbuonQKdnxg+8z+11DKt6L8wJ3AnJmkYf7zBxXY
l3n8gQy4Ks2XwGgBI/3Oid5MTviqCHKh0b5aSUhx0jCgjN64RPZ4GbDvywfhQ5BlCsX6I15VU0MK
vbctWMlmPJGNoJUPLwIj/9J6+TWQQfQijj8sZoa3YZTnqoTaGPXDLtTP0KKg9EbxtYzVHUUke/8K
VTJGkLEXL0ETsL13DssngnLulHPKJNRPOc87zauP9QNNJV/nkKC7GcHqxMi41jZ67HVauwslnKkB
04xd7hlvuDRvHToo+nN8zfISpsbCTuBmMjx+VEYKDKQ8Pm6hUUiUXzrRfy0fi2dtgEQE83wKoHyc
fb9ifxm5exWS126TiIsYvfCNHbPxBxWbp1ATl9ATqlw1r1hqGSD4B8BIUInloze6F1mCdizmpNiL
ufnKTFe9zoq0b9fEc0YFnQNnYdZsJ+BclLY3XHqH0mZ/3zRev+Zt/gPE+KthY40jVtwyaRObQoKe
TqMzIvSbU+ZvqnX1yk4npu1tp7a1NB5SbIsKOBTTXIbXoxeujVYw/wu5JiOd7nmfbqq83rWua+7t
kEsWl5zomnonw5qilS/MrUQNtrz59CPrG0zqdowCgo6CxzQcfCzp00rn/V6Wwx6F+BrODQs7HHV2
/yrwtCRA9HRa30WHMMSgTQ4vPtm0XmydynI8aniHPApsqgaa2Wx+YKu+VqTcav4bOUpTbfcfTIn3
dU0yju1FL3E+Pki6AF+Ti7O43cNLGYaHbnlRGSj/lHGOveGoMDDySKZw35wg+7bnd1MhcettOqtq
h5JoFRFuESuGjdFX5GR/yzH9xfCwIuyZgNkqWy7C+t3Pl9NHRifOqPTWIIZ1Ew1LxjxlBQuG3vl2
kwUWGSs8aTk2Q8ioxbaqQ0zYGpMCr9ztnOc3bU6s6wkh10zzuwwKBXQc60hw40jWT+8hsANiY6bf
2gYlaVDzT2V8xntw1jL6iaSx6xQq8gwDVjsQSV22lNXTpa3HWx2aR4kPVkEgWOfs4bl8L/RYZA20
cptR/45Ffre4gOIuexs4HSvfS69Rb38TjhWuWq7DooFXlk5o6EkXyvhomj8doK3FX0GjQ9ObO2ax
RKO8cN/zJQcqhhUCrrDjtY207dADopH8cU0v78ujz0j2EVMNOeBoMgg0W5e19SoI15mniDkt+AF2
4VZiDlvhJcSWNHrbCfvVKsRhnjvuLCJEzJL0jVJN37U9k+bXP0q0esscmNHftO55EFbusqxkGPqU
tulvzZe2wT5srXw/f4k0fjzAHswA+Fk8qYlNY/+z6tgsq0b8DgUPUFUiFmWo+5JKJO39Qu/rFa0r
SkWXSJDYO6Mvx9fOIJx6x1cdqgS8HSxs8rXBNnTqre8ME+zCJ41y9dv6hLSywJKtAGBNcIrX4eD1
d+McnBK2ziOb5dBN2KYE9auFPxIKpOOZH63hbrvI/hVO/CuJNzxCpbx4I871SjGRXS54APPYy4eN
8ruHlBgUoxkPmHlJ/hn0vsybEyH29hZEXWcueV7yT+Hh0ijRPXuxw0ye82R1lMiDAvWCcHn5Mibr
kX0few/Q9ym4p2CmcGH1m5IQ4M/yb5JDKlzaCTq1PYCrI3l3nFb7xzOGz6D2980Se180QOko7FT6
2aftNmM900bh1g6d65hPb5YMNki3T8vUNMBVZHYtLUXIB9ya5EzR+5dOwPsyowLQHBFjH6QBrJeS
Szhy0LErGTyoInqcbfcVVNs+bpnsjU75ji2FL03OOV1o+T7h/2P8e2Erfg4pHX14x3iYQaiQEm4W
yFGHjsImaT+8wcl3dleiXOMtNQw5KpvUNDZ2LL8nNQGDCgeYzNnNn8pbyL53aEn5NDkrfmHql8rP
KVxs95B2w569pWQpik5LkH+jJvNFEbub84XuPAf7HdrWLQmCARA+/rkOvgnMWGZpYfOa8Ie3EJcL
rx32sa7mvcNIA4eI5sscBkohGH6TuqSOjbhEzj9L2ci46+rz4grGGrCzfkTKcScm8UcawdpPih/b
UDeaRaHzH4I63h3pb6u4eFWqC3dqHPTRiLt7quL7NLFhUQP5iyUEdCM4+ZqUZD0CFadL/+glrqYU
ZNTQLGrO8Yaj4uBhc1vJzvhDOBDNlmQmMivUgD2bfsgcbels7FY/Q/ohbcUeDyqPPgcXXGZSE9Ni
/LMDdRBdfbSaQoJ/nEM4hMkuXOgTuu6X+HMyXWFfwcwhqLMt6+9EZfmqnSbemt0fK/QfNfuQVViS
Q5vBL0XxRHqUQvzs5dELGQHtesQyabQMoK2+RYwaGk8uS5ulfGSY6nxiLd6GluIy82ETlyjUyyH6
lAsBKvNH3Ogx+E/jbJn6GonxeTn2sZN+qlDeQ9/ZDm7CWwQ3nQwApWQqYKz0x8iAHiY4epuw/DTd
6XtI6BFE8mjhrUKhxDLZIl764FkAFifmFXYgvmCz/yxpsMvxamJywwaaByvbL43U0sBUtMQ7HcpP
g4yZSuDMjH2OKP3Ufgg4lk1IhgaCgWs4eCD0eHdAxp5eI821Q5isj2QGWmxTnwXCbBxdyR2TzTng
vSuKlnEhDxgCNh9UPVGcFnJ/dHUrp0eEyf9mJgM32Wc0JfXRb/3fcGKa0/FwSFLqOmk9hEn5MprN
p1G4e6creKwlb0x/3JvhSHRc+5aL/Miyulm7ohSXEfkfFGF85BOEA1p75vtNAVqw7lBH+pmxyVz9
ZJXdK/3RUwOJzywAmSSLAJ9j4rLJyP4fGifbvixA3jjGCPePBVvDI0z8tI9QShHL3hgnQ/pnIuu6
g6mae+5G+c1l8B8LpJKEVK7tCOMEJEAMsXazymBrLXHDcQ/OQ8figv/YA0bUYTYmr3W9XJMFxjSP
bOok66+MoV+qnODLoOQsWH6wR/q6B+J6ri3r2xy9q2lWTOta5iiNwAM8qmeXTzXCbb0IdxwCr9p3
mn4u6c6Cv5aiKWW+d7cJ7UHFAqI2rr5Drzy7bUz/XlVPLSNCf45g0Le8OtFOxfa/zrP/LaVn44RX
20ANGDaQ3azoZFb9X0uD8q8Y1g9ORJCZOthF5R2NrOHpyf96LfHUcY7lsrA5Ms0GJtSPUOIzSEwP
RsdwBy3z13aKbysE189pRGDDdN4QLATpKofBRYIRrFqPF81yqaOx+oVMiCMY4ii0DPt1Ka3Gwn2Q
i4QItBdOGbmtlLvxQlr5CodFJ9KHIgh20VQfGeYPK8JwSGrMQPamk8VW3bZPzAmBIy/xYgR5I89b
uQLp5aio5NuWDaGdtS+9RLzo9K9mqG/k8h6WB7gLbEajlJJy4JIihFTYUm3SgGOi+wl8hOlvfK0/
hq75iUT+d+gwIpgulCqzuwSLDsgYk+SSi/YCgBFnGbkxDEgRwNH3xj31emXLv5ZJfZyq5A8gKn60
xn8vXJba5qRQq/jgwPngeuYoLPgjgIZMRiqu0rUgY3blTDNbleDZcotnr/ORNUfuY2cix+31CDsJ
kWeABH7tcBGXA2nI1XT3gB/GMkfMF5/ElJ+5j2F/i/DJgX+3lk5bcYMFzx0TsYIAkk1opHtXzyhO
0mtQDfc5ppUO7ei9cwYiVdgpgTBp3lDUvmBhuhX1eE57tDSuMzG6RovcOFxw4XQ0GhWhwUUilsfU
K05svGmoQavEbb/Q5YPBHxwEpMPeXhJWWv9SU2WEUBGWutFguVul+GDz9pNnBRUOAYHsAuYMHkxp
dljSxJ35+XsWYAOcZENcdJjdxt4j3h25YW48ZwhhndIECGERZtqtp0I89kigotgat6X2oHqY/GtV
j7uJVHRWfDXqvIENwWKPFNuMjn6TePYrMpAQ+hoVbdgH3Zngye7g29PZCuSfCV7m4DLi7TBdNRzO
sUO5mLavMmOhObQZINRofGQ4/l71RGlYOSqxMdcs+G1nX4bVhwLsFLuMNnw4/9B81uDM19MQs6Zg
T8dE40EM3ncwVzckXYCLPPGy/FYahekqkwr9c0iahWCplj60fsD0MF90HSePz2E1IP9cOcN0mGLr
iMSlXiUKnMZc35C9+ySoBZtkzu7aiq+LNM724qvWTKIpFLDZnCPTIrhKTvmhATKBgoCqvVx0wfxI
Z9U0LyaAIa5O4hOIcyj5/izT/uFcHfPRuC8rCg0nQyEkCCZWlwbE0CalMG5T/24v74H+KyjHJ7Ob
b+40BZD8oCCk5ZuJyRiaxc2qg4dxiomg4HIo7WyhxuLepn5gDRU8844/YA0noT3/8pB+mcmwY/B6
x4KK+Ce5mKMPD4aALhYnI7kGy1huaWwZhpw7XdxLho0ld/RyV4cN5j17+DP00clBc4a9ajstysYp
/xF+uu2DeRNn5d3w8O8VUPgZJX4FcY7gIPJes5QRuFq+Ehx8z2rG8uNlDChCCDSBMg7RXB+F1DuP
kqLwzOPQFkDzCsyTXJU2b67altx+9b2s5Yts/Y+uVr/LHdkxElymrKx4Ly0iJtG0JFOwcvMEiJaY
jjiI7KsfxI+jkoehRpQfjWijbO/JlOGfcKieGx39MW3B9p3nSVTBoXAGZ+0FRQY8ArRD3/TkY/U+
6wP4QakqwCbZVx5fBk6440VPxlaL0QI3xt1lzM9OFqziUiUMtdJspttuVxXFsTYpntIOGIDS4cPS
djpJWG0jZV7MjhX4kkFlWz4qJfyy+Jp5y2SEOCVwBiAIPJqeesxzGsXIOnPWuFCSaJMIGJ1a2Dts
jNhYmBPEpfvPGaGELn/HT7NdaPj/5oQ2WkbDMVD+LeYbrkbeFchlnt3WPxVh/FZjri87geoLWsho
PjDSOE1OdrRztnI4CEw2XMwyDsvfc9hY9ROyETfaBwPWYz0fS/TDnuhefSd4G7kwqLFf+opCOKck
DBX9amC89ctMoq/+RPO3UWL58SKWMOpWd+ktZbsxZ+4Pudj8ew92FYSk3mALj8ynyZ12CSMyYB38
NojvA3Mk7Ay/JUoQTNMxr3agdiV7t2joLzOFUhazckAMo3k8ZsaRVonjjRGWGbhU1c1ZJ9Wjaryr
dGfAveK45MMux5FByD7rxDXvTGCZy0tR8mtlV7RBYEwL6wI195IR4wWWPN3WHCi04xjvulRc+yF/
rnAergCPEvfZqufSDh+WTsgf+51yCSgw5YaVzlcJLmzkZuAV9VaG3sqs2WgOmbr7JO3GSfgOO4Q0
j/Cp9fpHn/8ASPLnsVmcbrA8V2p5kOI4wklKSkAYJNcYJMvSjZTN+DOX45+WutdbHvOme2UgTYoC
gJi6rSis00tN5cQQ4sdJLRxXXrF33fwjqdnLxOKsh4FsMHnvW6Ryqrs3UGJQ7m4NwhN6vI1V3m39
VJ0Nj98xDqqdIqgGrZW7ZRuEIdL0T+HUBAhxm6dM8C40aRtcC1KAJH4atnyPiH5uCAVnMPWtW/HG
EI0xO5f9NLTPFrZVUBzJU8WoijuVh6IEeFHXT+j2QMUaoLMZ15jeeSmgy8Y8Te14aTQpCbYCVoI9
djVB18/1+JLkw7dOkY270ipPMvH/Lyv+TTgVPUG2SMZpkfZw6XBAUifwWVTWg1nTiQ+dmk51btHZ
8nMFvHojB2icZV8mYzibbfcWqGHvJ9BMeQOQlcJ3LTN5LPmhlwdZtNFTPqe8K+e/vch3gR0h51Hd
+/LDJhw/2ZkFU1xWBTh0cQ2Ig1+H30phrQqRF/plQa8BLXGF72v3v+8yanPs0E70IZLoOkbqp7PE
Nnf0u22RY200unpIoiymOSmHYxG4fyatGAsMBBbL7jwgUVNG/0C9edINBYycqzcEFXu94NTK9sYd
hytiwK3OjBfKcl8/BDK5SkMhudHAZw1MS1vQFCOFWjtQ7yQ/yL54fbXXQHofc2KAyWmq9exF/7rM
Y7vWAnnypkNr004t3W9SGutS+CfbsQ92zFZUVTtbjc86CbikR3rKaVFNWEZw0crfig7/2VzbNLxE
b7N3a+5lgWmwRG8jo+p5HuOT7qqPSnUfZaON1Rh3QP4sYbOMbstrO8cZiG2H9WIXPSZW9cwCjhnC
8OFK8575qAAh0z/EY3FLWu+lA8BCk26jvOAs9VI96zJaks70bx44+9THHxei3gwcz9uXgHFTcjM3
Jt7YXdiajyaBtPaM4hjBDWN8o7prSX0DcA45eVVAt28PJOskm9lx6IgL6W9sl6Fonacj7lEQclaY
4EMeyTSA3TbMYt/p8kBtSuAgxUxT33q0UkS46IcpI0tvNDcYmQD5iS97yi+xANHi1OgMxpbJkcd0
Y/aHF7SO8lHUwmb1U1P/tvMpQZGM9S062y4LUmXYtxBVaA5/swtYF0co4mcryddggf94SDe7LvzA
HopuhI1M5ZQPvSkvklfPyKLWDzK+y/kmNWvDuiJ4sqcWQzMHbz9+argQ9Oy9EGZ69BrE+xM3LftD
QhidU2/ae7bPXyG6MeIz9ubAazQbKFMJ1kN+JdoNOZOXLmu3/YyaOeAO6YBmQSMAJwRkrUSvYoJc
N8EHOA5W2sFsi52ouZfKubm1M52MPya/ShkvtZ9dlDBLplsIAdg9hOZIomQOcNCGOYUzbCgdmEaU
6CNnBtldY61SL4bfYth7k5nFULCDiAhNIO8wRqWYtSRJx1gEuDS5i4sZ9970XTpo54x0EXPwI60s
CyITnC9D2/eB00zMwqtvxdFDYjTeyrO7awTfCQuT7HYetCCZ2lCPyQFnEZA7zpPkrRTJEJ9D/ua5
3t8yoD2mpO2ztIbtwbdTjx5g++Fepd1NyhKRQDOdha12XTcRrozWT8bbtI3Iaqtgdohe49oU7DuN
OY4vOLz/4+g8liNFoij6RURgEhK2Kl+lkre9IWS6E5d4//VzclYzi26pi4LkmXvPvSsWA8YaWF2m
DZq36P8qZPI4sGrhPldt/iyniVm/z4RNNDhCBr2SWgkd9f8D1NP27eTZ782EQk/MnFtj55cXZnVX
K1c/bk9TnCqGd64NsD1lxlZEzr5zieppJ+ykOcCtTZBg1FJLMxuNQPLAYTBtA6+jxUre7bS8D0Ry
brX3jZYBIcWAQVjYSp2npu0PWEm3diSZmUNPvcsIKCc/ugeqBCkR97Hug4Mqic1k4l7tSlBhD7Pt
hXcC8wADMFRYh6roDBAj0fuxpL3AhPPscex1vvsqevuLxQlGktypd57HocEe9Tkt3BAXp8OSfoaX
ipDp2Ffw5lcwDBGztwqHexvtEpfoWmj/uyapX9M2uC+q9gEvpM/zh050yfqz0MFTxycY7ZozdDkG
PCo54RCDRHtEElG4wNhQ7s6b3e0UFQwN7ZPZHPbCPaA4uEY4r9U030OvewQmbBStFfYEbCKa0HKF
9ThzgJASQlShzEVT4SlMSMgJ8UfAQ0IYR+R5+Tbwyt1WDBYCS+7tyN9aafNMtfLDUPCbwSJPfmls
cgUD72WO3m1MtJsAgDTQfnCQ7RDutZV+K7s0wREVy2n1hej/kgBiwWwZXKdM7Go8ubpntpH03sVD
zq7j7FbkBSa/+S1sqpNPR4yFlXgQm11CS7qOxwMx2vJndWrN2iL6jprqPfbcazCtH5pfoIWT78hZ
JXouBOdLtZbM0VUwN5xZO3W5eIAidqhjAebaQp203KJUYzeP+LPqYWxLt2mxn1OPQhupePTqIqTs
F67Pxme+sCTbpMXwwue56LV4GovujRzXs2wXgm84iyNH/0Dx5k0cnL1WXeqxfYAmAsg21KeMjcuj
FKhl2iXyKdHh3rl8brurIyb/rAsxZmmeg/yAxPzYBuVlGVZa2K5mSM3IkwGh2PPO/vAQVubaeltX
4KPzbBKjynS+RGv+4fZxv/PG5DkJ01MXzI9xIB4Hb7nEAw4sK2ISWjVEIM4WUReRjeAknO5KPz/V
w0iY6ETs9VzhdbNdV8HXjlALGZXgAmYJo7VFgCNqJPOll9tCNMkpy4JbTwz7Oi0fuxA/ujvav/E6
H6Pa/+NFbKPrnj4ewcNzOmfvLpG5rcsCrZ76F3+KGINq8TXZ9skiGt2b5V+nGu6sXv5Mtj7kfnu7
VD3RL2zzWRA8NOCiNgLM2zWsQ5tyrL33Wfdz45IIpPMEC7GyT3Mn927ZuvtqXNiS67m4ndBDj03w
rLLhdm3oQpdKXw0/U/n1aa30MchTKLNetjXoUitznwOLMAtnDAgX5/xWsc/wF5E06r8XV/c/+Inq
TeIEP1WEkKECKgK4Zx/E/n1NslYkmT4lXgC7J/4RxfS3cuk6umh61ZRckbblAcZMtisi+uA0S39r
OXHEj09BTSxLjoJxgESE4jo89qO4LROq5VIYDKH6mqoE5zHLpWp8ZLT3W3uxtcmb+quckVs65Aip
QOWv7VTTobEhJBaTK+UrZmq1u5u0zGGnMFT3RzP3DKv3VAQn32f5FAp1RFIemw3l08RFbNzxKLzh
3EaxtSVqCemIB2iybj/whr2OuFJA/dUQ7ez16EJaMK7JbWPjKdxEAC7Kntdm1GfvZSGuRZd6IBJq
qEJWefG53BghL0Eb4Elbwu9o7Q9eDdFJLTSqCaDN1mkffYpVNDk5UvKOw0xF71UaqufUrX+H2L/K
qf/T1+Le1UycNICmfTUs/18YX6Es6Zf0Y+2bnx5fkyXH0xSNfwg7PDndcseLYMtxcsi5gr0uADSg
c7+roCYJgM8fXikf9FTgR9QDYDD3J07JmgunS5WyYtLNvdBQUmv/bvXFr2PB2I3T/hKYmFhd/SL/
x+VUV8dBU0KT6HVxHMn2rGrflEcmNkFPexfjyFzKn8BdASg1/p/IZmgNE2k/VQR3ACN98MwfiVBa
LvnfDvMOfljghc2UTLuind7WyCj/2/mMnnTjzONrJvvTiig90RV6knnTZkScIOmgAtIcpaNcp527
ZM8gDb2blkkrM1NGpQnqchlJEwIebpYWBJPNwz0yLq+rx3kanswfALb1gpaLGAIUl6wjtyWHaxw2
uyELjsk4PK+ROsso2bGTibdJD7k0SxxqqJQMP2RXLG0a693LF1CvEKaRDIjELDzxVaCbOyiUW6Ls
oDH5CMAxWDIzG9UL7wowiUJJ9FopSmtkhZ6zF0FZiV0TWnZOIN5SxzvLX2D0Zw6xaX7hpAeFE8p6
JzEh8z+RIGmNUDfXOTgauNmW2HF4ptWL08s+vscqSN86xoksCY8rMlUzCrKj7H6QtpkboENPkwtI
R9P2EmGrfnOkMx7XM858C4bcFNTPXZUKfSuRsKCSVOna2Dxg5L3hzG9rssdYqUvs3CLvooQXm5Bs
OMa8n7d4dxhjcfA3ORqa1c23NqlxBd5wVdXXeHKjatt2NLJby9LoTxqJT3cbj3M2nJs0sNOvxq0L
abAcPouDXC199BQXXMTfQQVQlHF3GNtyHJcWkfF5rYx4KCoZ2myLYsr6O7WE6FdFSr/G6l1k8jYO
5+YV1q4QPyJxcv/Lt5N6ubixH+Pdr8dSkgKkYPwRs+YZKWPT5fPGQaqJnHea3Ry0ST7hopnYX74Q
7eXz7nBGBExqiqQ8A8CXFsF4gR0eM1eNDhP8VqtlAU478Omy1J4RD8APn4+lU3FH046H3WMcN178
GZYttC+mQQOC2poldUuWLtI39DxsIrlDiIopGD+0NSdTmZd4U0trbHifgt7Jb2BUkMqelxZcqp0M
GAz+rZIymrdB4AlnP6qaCjvC8iieewzLJcPtLsLs1xZgTg+Lk4bkGVeqZEiJxCH/GZWl0TRE7oAA
EaiEbKK7PLe4REGR2BZTZNhiMMg6P2T0WfT9q7Q7f7pra2uObtmQptzaY5M768YP+ZQGjdtb8Wen
Ou6MryVkedpsmobk+p+UAuRm4klMWiWbbNenfQebJuS7GGtcFp3FEZIXhcna1bmF93nxQSw81AUu
sp8aCj3rZLU4RgsV+fbqYJ4LVMkbYUYP0+cGJqjtv24cI+PYqNzcbAcZAiqDi8SaEjfC3M0KdIXl
8ytT8OstmQKbxWLEyNpNT4H143qj49+2iEDq6RnepVxqs1n2MMkKl2D313UofRdTxCLt8WMcON/f
+04EGKO63CJktVNcIKxusz1Z7rZwBDE8m6ajtsPA4larzUfN8MVb3DVV7b4Ei9N3T2s4Ru2MpDCY
uzu8sJZ6tSsgN0ee4RkYsoJIE6OYZOM4+1vtcanBcWmHAp4SKpGrvPGmdkWliUer5IAOK6AoE1kw
TR39STEir5iskym+xyFetm+9rhw0B73TLs2TVJEbfol+aHsqScLgkPmstpMZultiV92frGXs8D2v
Q0fUgsubc9r7bjm4C6tl5Gc/Cktb+OYktc4+KOid6QHpehPHZwp1PKUqkR3Lsal3C4u/MiNg7W4G
P1YRtLhesN+c07wto71MI3t8XnzPpXXmtFpEu4vDWM/oNJiXJ0Q+oM7IGfymJI2fhgly6UDL0mCd
Z4LMXx+AJ9pdDletVXHFnn8uo/F1iGfRP+YlszOPaoscRJL8+tkVEc6aSpC0mFoj3rWbLFk18/Z+
ZCyWk/po5y6Za54LVGSLciMxTkzOGgVh2Ef/N24LBMtgzpo80dgBOza8b0gdvelxchffcJUR04VM
zB3LYzYMXau0PsLZGeJDTIq9+can0pvzc2bxWUg/qasRUhVHiGHSgNjqLP+hl5Gq0cOhroVU53Zd
957Y4Nxw7oLFlD9aBfaEUUH5HvlZys66dE9Px8lPOm45AXWxmyVmfBFpcB6IQkannYihybzUsU5d
4WAT2YVDA6Mckh5ToyPziqTrzDa7bxg2ZqFEbu0vGGL7RIjup8+nuHzo7VGiKHNtMSOh1T6u6WjD
odOXL3XmL+UTcVf50pyqrm4YPi+GMrUIu2MMo6KyvC+Z4AAWnJtBBpceEy0m3zB0QkxPcSRYrt44
XbAGLWELoejhelY21Ej0exmDEEsM8E/3rcgT05c6qcmlpkes8Tl4rRvEGis1SEvCZFjEL85OOAzb
JedBBioeyOHYH1jhsXsPvDGO2QdbTIrNJDqb5SN+KxuqylwkijTBps+X8dDRnvJ6XO1K9P4NvHCP
GrfhtWI2j5nETX7jtK7lg7ysky7U2145to3Sq1nguxxronH9ZZ8vsfTru0mqguZ61L6v6s082Evd
bBuUDdNysNIpGv7OWBok83rsZdnybM8zSpyLNwbAqB+spGqL5hJ7UlXtvisYAF3z1saec+hIpvL/
wRazfeeChmxKAU2Hli/0tXH80CcYZgZYtO9dnYbObnWCsmQ8n0CcMcm4ripU89A08QIHfB9hLytH
dGsBPH8UktPATI7iYO35N1MC1vRSQ+jBFIJwmtnfFkBjeYcxfQ6fZqtG6Qo+hxKCzYk1DbF3cHyR
0FG7yGvH9HEkLYdnbjX20dHBPqpHFXuo6zLZWflwcDnbFUPAKAsp3iFcIa29YeWdZBgIEC4v1XZ0
uzb5l4hJJQxAurRmnKUVpivGaGWjXbnBwKqsgQnMmHZs4NrKYynUdjNgvh3bz1w9dENRovSsXLue
im3QWFXpo3csuMVzi/QVyPbjRPoqKgoN2zaiIBAHXRHqkxIh2tj1HdCpNN3BLe9oEsiaBRqeRY43
f8190g7fORxRk5YSUH/BA0jXHkS+XJKs+9CyUutf3FCxyV3qktkKDwgDWKsDjcIkWbOKxh/5z3bD
rjzJacGqvPUCqB8VJ1hZW+9zVZIgw7SkqGDQRzW2q8gCW+3siw4f9nlUq99ivrDgOq+NUv6PExGS
swPjEALsEuSFzEGooDhwf9dl+pDavrbfcSssmCDZ2K/uU+KW3iJPXZxBzMCo5gwt0cIzxuv5YOFX
rA/t0FfEy1Pw9RzF/ljJ6h5ZZRL/4SAB4UOQYtFF3x77QUxDckn/tr019hg8ecT99RKw/WjDX2wI
MSsxiKxkzaA0LmIYV4WM6uQtrYcBmFIZBOFElmKg7Ak9hiWyLsGuu3QY15qhaNPHJk7S9bsPGhGu
B0xHjpCYvBzc5FsYywlrCjeuPXGPTj0txh0VXIUkFaS5S+xskkwDE4IOUCPx4HWMlWHwO4TRLUOu
/mgrtl/WKZ51hZwjGZs+/pciGJDuzchhCPyNCZmXMBMP42lfN0PvpSfV1r4cj9QDnmVvBOTy/lqm
bFG2fQMDqThhju3kgwuNd/xs7EaSZ5unanqzbJh0JAm705jonddJiWI+asbwNS6BmP7JUqF4I+Ge
U8T/1lqCFmIsXlW8uMH2DOFPNDkqR2gYMVKl9oKGys4YdxAnGemojWC8rOP/rUBBlUl972OzrN6z
1ukdwfzCzH036eJIQtck5UUCHmvNB4vSA1eIijb8h+UzksIl5IBAMWYRExZNrAnpbQbbnp9neKGc
/nVcxtkzQU+zrFlaL0OHCNfxG1ntKunr8ZdyS6Uf2snK9XvAKoSgr5IR9xmTNuV1tyC8k9gjtjOz
pA27LUQXdVqKmIDOLCRTk8Uxgy6Sh13CwZZPC1+hGwCTZFnO+H/NfKXBlcL9QY7sl3p4cOjmJAI6
OxHuFyWrq//FLZArmOQ86DOSamXH2NcGjIwsJlnM9gi2Jr6T3DtQcIrxbzaiCRoZanOlPlev6fYe
olHQ58Q8Op8+O4uWnqyJIrYoM4518WY5ko5v48R+joA6AZkC82fAYhhyekV5jVW1gMsACXaoah3f
8V03RbEh4TtmWRXMiy7/ZkwbgU9QSjAjGl3bQ/q7prNbM1RZIofeckaWyVOxcC3RTOIIDlNyflt3
1edFr2F/Dj2gXA8Czgk+JKURAd0l1gJWZvJWG0t6Rpe+9HR3Ve03JwdlPfxH4VKc4Xu13NE9D0FT
G4/6LBiMg4PRJaSdpC+18RIFCzYJt+i5bbZciSn44v2iCBW2Fy2Ga7EGArtRXObmW85EvKQjAKcM
OhqqBbqRDrxcAQYvjVX9N+isGHvt4JjUPaHLSrEhwyOHHykNF2NBTNOoam7qtCsLh4KMMia4zKB1
muzi5tyRiNc9NqH4r0vUU98qhP1DFpJIguabyzuNeBmYoebnRKkVpI3AVwkXgc15Hw/cpS6dwZ5P
w2PAI08IbrDjn2bnd0WT1154rEYcpq8htnMMnE0fOt6fJQ9sarJOZg4EzzlzE+Yu5cTh7tTYZjdZ
Fy/3CqZO0oFOaxF0E86IUonk+4RIuDCMGHwcdQv6vLkJUUKYPHMXZPLrRKO50rdDsosqmFOLsnxS
HQg1Y/zSIRhebsuKbC4YEV2MKBL1d1n2j4BCQnIiHOb83OHMSVV0EUGWJYelE+Hytw6loT3wpGXR
MU/rLER9rOYsr85BbAf2NehaIE8bZotTBmSMza6Ob3SnR+sXy7XNAVglmSA8h26lAr0SExGBYzvL
0CjfjFUyecisPX49Jgfoi3egzykBg4Qe9SFTY1w+Jgyq5i+c8aa1iafAJipRptW6UNqTOBp+Eygx
9o/sP+qGuFW96GKr2hRt4g1fRJ7N7KqKMvodXT1glWKp4mq4xSNjnoeaV4knzXRlUH/rqUnFxzyC
nliwpo/T8onuNA5fc3/tJYqE2g50wGVXTXBP4u8sP5cy7RYgLlT5rfjkxIzhDNCTecHA8EmrLgLg
GLEU8b0RNO2NJLBx/smDnPb0SiDPWiPnXWQ0/eXsISQNimCmfoopTimoQj/OZf1M2EMifsdYNAUJ
GtZIQx6q0Lbvo06GowUZMlTktZe2qFubqT4SfPhHuT8aTQroF2PfBvvPmGdFFSQpogYQBb3trR3F
htXx8kQpRhL2jfQLO2Og5wezTja9s2je2Ym0G4Rqha2m5jmjZ825nHv2Y+SAhBFR6DHiYuUx8H5t
3SGdgKf7QPI/LMGCf8IMXvSNOlSWU1T3Is6y+rFti6U5JHbSQWOpRnhUVGiiAoW9sPu/6rrtsJLM
yJ9x8+V4E5ufhpdtdocdu7apAqvGWR6EG2QsD5jqdS1pm6RtoJApUK0Q9urWQj2yOQn8f5bqh1SS
4xTSV6HvKqep2VWOCOZ6q3ocIAy2OkuTFc66mnX31q55U+CAnArE3Hoo7OTSq8RNMPAmuDXJ/Jte
gpyOdoOGMi8PkBXJX1lXOUSbOa2oM5k41emtF0nPO/llgj+VQCFr2GSkY1AcMEaB8D8zqsEHUKS/
RQuVsiacwSNOuSyujqu988Ja+IoRHh52kFOPe3lQ3FINBg9NinffidvEfK1+xbSzb4OrFD1Y6lUS
L3vjzW35MGgYrLWiRcArgyuvCQscJLjcAF70opj3qTOTJdj4y70QpWcGggwHOwG1xQ7i7tSZ9/o2
YdBx39QJCRXSnfka+nMf4yOgY1q3eVURgVuL3iNFmUPlpAq3+Jf4abL3Ilixbdz3d8EU87TRBjQ/
HTP7w0hj/1V0LLVhyUpWRC4W9GJnN2F0V/xv4Sp18DgGznzWjQ6+u4m+t1JsFWhPki1QG/TlQ2rf
tgBDr6FTtV8uxgImP8U4xjwMLm4+dsHMjCemFlFSAUJt0+5zYrr1sjLN24ENKk40pQ1E9yHrt0gL
i0eBeA2mJv6dg86K16pd4r3vz/3JA3MNa0mjYmXRfp90NJ5EAiVH5EBsfW3sbeRk27eCw4WBVuHt
KaznXZqt/bXOOgy3S8heK2m6N6BW3oNoUO/Eo5NtEFDhTBqtmgRa0cKsgvViZsJ/rVXrw7KOMyJR
TUyCnJX1xF8TzAtMCEJ+TXJEB7b4SDWqFTnBC0Jld+oiMJi4w0PCJNwxu236Cl93xKKJg4NI19Uk
ciqkTiD2WR1j//T+d1wOVKGV725BqO5EJektK2xnn6iJL8maYKeS85/ED5/GllYjEfSxoIJlekk9
fYzBIbJYxWlXvVSAD4zcerTbK6bhz6ogyKsIy5PZhw5NQZCwD48Q0ttMCR4T35nG+TFmbDhkoEfw
YACt4OtlTZKX9b0kAnpwAnrJsKehX25TxYLSGuGJtyQhAgmIl8fUxxEGijVM+Ax1dxDjako+Rkfx
CvTPCX6dZsXPx3IY0OAgAixw1lYPy1VgUVlTcop5ByPpPdCiPNkLrIc2sg7+IgD7TNssbv61JebA
mNQNIj9w1+Xri0ijg0ludzOCwgSJeD4Tmz6ZEAnTiST5bZ+4uz6vj5zqzw77FXggxCj1bLennbTc
HXlsJup6ujp29ZC38zbnIVnsv+n6lWgEZmA/yJfeJk65c5v8tWT/hYp5IevYhWvpHf2oPMR8swzo
9pX7q2L0mI69dSu27gXoyBot4/rJebzVaXsnB5QRDVDvisQUY/CynfBIU0rbK4cFBzs+uvp9MiUw
QeyYXhAAzO2DsPEtIcXbyr44LiDpgT8ZSJzrPUORIv5wzd4twoNpwDa8fA8kGxxah5V9Y8RB9Xfl
/pkSf5e14Skno8l2iYGaV5uHMpp/Ryn1pu/8KzfjNQ0mAlHdW8cmemhdD5yDt94cXVzLuTMaTVXw
JoEOc5E9/hmX5PM+xCdVrsE7mbefbUeyMliJeMG5771XS3oUc3/o4UbrITugdqXS8F88MPzV5L45
qnzl/AUl3BC8snxg9D7Fkb0bPYnykVuZkRgqM+TNFgwoWAMT3CtHTZuV2dcg3I9qyF90FL6YP2jk
uaGW0Hw8jPD5NpnFkYkyk58v4je2tf4im/NoAT/WUEYUu0V0/KCP013g2Td1hGBBDk9r/pVZ7hku
5aHW8y8DxSMEv8ehel1De9fr6ZKU6Slm5Uy4dhz62yBeLjPbqDnwPiKj1nRKeTMqAq2igAp/tBjd
t5/2El2xtl5Sp/5p6wmRn2/CLW6Dmg8T8IfnxCXZLmEztR7LlZROcqYLW5PzA+Nu4jtzpt8A5X9N
7FChKR5RrXo5VuqefAufxE8M0jjb06P2NaLH+ataCg68cdM28wHF10OK59QDysDdWJPF47Qfo7nq
HEAg4kDnV8wLHFbCeXzuU6IQ8+ytRHbgd/M9Q74n2/bvIh3uusba+QuR3AgYmbls+qw+mKW/B6jD
DoZ7ZGRfhMOQ3CcPNc/ajLwvYapWlJxoWt6mPFQGwQCrHD1rdA2ZEgvv24CBhBdt0T5vozZje9ne
Kcy3qVdB5kfiWP7a07qPcv/RgQYfpCGy1347ctWy6ptY94sa8FewaWCydxu0xaaFJdTI5ayy9JCQ
aGGkmlAZr8whb4bAOng+yLsKjjnatToND+bAmDm+m/yf13U4igWHCtp07hUGE2wkmvyldZurT4aO
ZftHBllbczQ3JGoz31z64X6Bm+qlwd4eHYDR5ZYn9Vw11f/3VwojhG3Wh/nsA3I4AzQBQEm2NGcj
p4MbB5u2Sl8cUOX2zDmJudAxzleeUnPNs7m5pRaH5xqdZOo/0XefPI4F+gUkksu1dAJDZNyis6dX
cnbIWrb4fU7MeY+tsv5MKtpmNWYlzj7w5i+xn2E9sTcDebyOW58duqWIhRNIq+Eb1eAlTJ33Fbso
/0hDauLLXujLqxPn5a4gPwhr3pnrvZdWTiAvKPXQP7DHQ14vwbnN7B1YsWp6I74qcMFPweyhM3CO
SirQtnga+Hk9hxyZfRffdgEdEjbK7tB8JwvICPP1NixgXYMwzthNiB+2uqcg/F6xsDRYXWpG/vyE
lyAdH8WQPDd2eFsqGPes5CkfbsZwYrUcH1aL02Zm6wqEBefRyZ6irfn/cMzONgdJF9R73OcdU4s5
8Ta5oP1HTRHOcIjwriEcQZtQbjzrDT7BnWzCgznTzJmV1yGkK5SsvMIpBvjt0buU066l28jD1RBg
PnXcbwvkggXPpzuAneT4MG8rq/o29UPeQ9+ayvasHO/Y4LU019rzQDlmkAsnt3pyZIsBJbMPDrPN
m0HghG54qakGsYyb1qg1J/9FFyxqhuA6dsterhCjm2zAU+uI7ZjGvP2WOjk2/fCa8WHCYtn5mm/L
sp5CMtRXTx9E5F41eGwfuL0r7xgSbUtqixQath+ic0W7O4DXsDJ9cAgFNnWH1umG8SUgT/cwLeWl
7PyNeeAWa8HemDCjyxJFQ7IEkgl7dCdq72AUBGXeXcMpxl2F75u38jwup2mszugw3yz3O6Zu7lqH
FyrWpIpBDnbBYFzOBkZQTfh9m4JFJ6e1x03TzppMdqRU/G4qZA5hhKFTEX35BCDcjHyx5MNcWfmw
mrkGFKxRMu7rQFzM26VPB7Pex+/EmL9Hl44esLSCx2UR6JHSk1jER9WqxwI/6Uo3kY76vEpqFIwC
Fxupe9YiNje/WsXqg2Xn0UGZyTgq+yzs6GDeKjNmATfrbvvKnOTNzk/+WEV2dXnIDY2bqenW+I3M
ZzP3PVl5hzB7ZsOzD7g5S394MVeYXcvVE+s99f6hK60/WU+GrYaR34XVU6KiJ2MaNrcuK6SbjhwE
JyKXT9Z7c5pWnPCwqe8k0AzzyZI1TDdNwQKqcU4FgRsin/8gD+Jx6XmpMYuZAGZp0KYOR1Jpv2Ei
uyf1d593GBvRsNtQHq0S4rO3PPf9gmOovDY1hMQ4d/Y5dhV7wGKAxY41x7ArgPt4HTniRKQZ393s
IxSlivTB50xy3HVIsGQRnapwfATqs58UURwhvM7a3zaoEE1FG4vgaCf05JiXnLXZGv+Qn+BgtOvb
NSMkuSrOC5ffCpgIUy5MTOIQRJBGjNGJTIIwTSJ4b/1tODEoNt9L0o90h1x18+MclDXLiLnXT6Kz
rsfnLiSagzLK8gFVxtV3TaHbdvIxTdNnczqYl6bvRQ8tV61G9MEU5qEbvW0/jeeIimNk7cEMEAFH
eCZ6mQIqfwWufSIyGZr6uvUHbz+7MUg/GFCEGMyze9GGa4KEnvX/fsEX79PQIVHl6Gt3Kd93HRdn
voWHzED13V/zCgYFcTQOROIw/6+1l6a8bUY4Cpy4bLJuihnmoim3Mb3FvNZX3X8KXk/tkF4HjTyJ
WwrKIGxJQ4rID1IPoO6zU6bzi4X8vqFi871v8tghegZ3LSKmrKiudfk59DGmCknfS8IOseh7nayf
TRjvF87NSHc7m1GOKXfMuVlnBrsNjIDXOnlzEDLQuY/h3ZhTJkfeplmXQ5RYz22eXYM1JZCIJK1W
ZkDyCPjGAlVwLsWzd1l4hc34Ao2RQqrsTKLT2QunczqZQY5if8n4F9XBXWHqO6IJTfkjov5ivmRj
WEzz+QAhbaOY5ZqDstDNY5tOH/Ea7VDqn3nlkD3pfo0QDIZwvKti72Tey31RvCMOMNQHtiTPpi6B
+vGvZYY6TBSaSwfdsXy1qfuF9VaEXJME4rovYAGPb+Ygq0G4jD27B34imCrzBQd9dGtOFlalZ0Yz
f220bGgP9uZdil2IuBOSrOlwkGje6mT8GgN3OkgwKENRfFqGGMNdym71ZFqMUFf7Oe+RGUvEgsCO
vXJme4sshoaTuPt9m2NUAehEtCOBKDDZKgX2rmYZAg6IPj2My3Nd4X+1vWtPScA6ETZ3+itGhwqq
YxK5HjgLFEUk3Ka9HLxzOxh1PFJv8HmP5vAfKtJV+a9pLQe1Xiq0lBCA/39cUsKeQaZezGPNdvjE
ThPNkIsxsRXPMa/3tl8I04l2pmJfgCM5nDLmeWcq9eDgAr7pIt5qnsb8E3d71fT7EQcks8vt0IW3
Y3ht6aaMT1K1jLTJVwsaJPV5/h1C2RSyOjjQPh1JgsR8VwT+87wGp4bnV9uEh6x6H47eLgn8vWn4
xDJvXLo03eeXli1SSG/HyvA0jxiRMO2JEtFzUTJ/Vvsobe4t4ATmjdYDLx74wFLfmTIw4z7NUOwF
VIzFQNdKWOuW1/Km5sh38vQfy8y9efGau0VmkAz5Vnt0jeYeTbs3X/c77dNiJhJOubc1P8+ljwjo
kpoGdybPKEr023yOr4i1eb7LYyRHhmTiGGAfZAF3K8lEioqXBuqTuRVYdLyb4yLn6Zf2Y2WGbXG/
h7xuqp+xHfeW4+ByJnoFsRchM314rUlmqZruh2hSihr/kAKxSYb1whNz6JiHNgi7ZczohOODmmBf
JvOdgR+UlFyFVRxt30dT7u3MnyN8d6vQ89sB6kF9bx4Jfondu2dXN5TiwBF4uPBO3+eJBZ082wQs
nUussSYoFsQKiWGVxY0T8C5bX6m/nWJ6gIRMi1duvTpjj5hsA4LfmJ0RK2xAMoZHlRghh5jlqznX
dBoduZe5EcLY+dOV04Pu/aufoXiprqbMNa9RFqPYccFXmitNdbjChMP0xADmUuULn0J63JPx8o2d
5RwmeJg015Kbw3xc3uMnfwrvGNUBzHQJODTfdPF3YvBSOJzY7VNVTjtrdW7t6NEp0wMVIbcfoUNg
HP8vUro5IKf2x6Pkt9o7c3YOffC0OtnOVP0WR2LNHVi301tLF0FQ2JHUzUPiRi+EvfCvdnk2eRVy
kc257NJ4EGBhmpqgWz5Nk2np5dn8KPPQmcoopmQpma2ZcooKME+BnDXSZSHR3dGk7NtsYrkas9go
1Fkz8mlDfc+6FNOU3Nr5F8L3My+mlKbXkuKCwONq2qPIJWY30FvPwF4REq+r81fQxaMw/hFWt+Gq
REV5NMers7ZX8nY4GqP2xAv6nPKuhXrPErY9hP9xdh67kTNZm76VRq+HGLqgGcw/Cym9xFTKS7Uh
qkpV9N7z6udh9UYfu5gJaNHohtAVkQxzIuKc1+ANlFTymw4l2iYK2si1+NSYrwTpNIHgVJ7a1I9G
9adhjw8hOByzpPCROb4qnXz0EQNRPCQcthSH9tM8UA79FrkCZx3/0Kvhu4mGRgxEkALy1uWWODHD
WXWGQxRaD17yNuUceDz7in0jh+7tFBCmECybgtxjfhJuiCcKIa+Ybh3uuCGTEKMvOCUYKEZsYbrs
kHbah97wpmHSRsnojnLow/QAy2PerMwLl4SNqhYkpqI73U6BN1m8FfqrLhleaxU8OCmNPhnv/KT9
gVPvtu4A6flmcqPbGfcwcUg16abgvLWLYuWPwet0mwKwgvROnfx5HYOLnV7uBnSFqyxot02W3GMH
/MDfDcaLbLTdtrcdv6mhP7A7D5pdbCwyIqwJpAV3UYyqIfQAhPIQUxjdn+FEBWeDViWXUi7cZRJF
1I9Fcm9SHymEIt/6wt4BtaHQ5Tty4DlNnf4gH7Uziv+kKVyC5ETemnKC1Wj9MnhR5HLNLTq+46L+
S+3dg2JREA+44ttVdcrzQkHX3DxE5XhK1FZZTfE2s5qfihc4IFMOGjoFrm0+GllzqFzwSsinbkNy
EOQWV1oi3U2pxekCGLfJjqoNUho9aTXXRf9ZLbwjJtw/LZfSPRBcgmr1UvjUcuqKsqTca3dTpkap
xGq6TkGCxRFF4yhMdqOSgbuDCKzZGmSCAjny8MYll3lFCn09EDyGTMVeLPpGAehgWc0DpaUrS9bu
C1viVK/+XNga1IVL03uZYqEql692Bi+bzFPHI9BHf2a6gPiauGvc/GN6hnecl5RqTmrdHFG5w2mN
fZ7E2RqjlhX40EMVUfS3pFSjlFS/TtdjLVbvACzeEjycvgs/Usm/QxHjlu62ZIreKV6uDFIIiAp9
mLy+dLX7lgof01tZ/z2E1b3FPk41td5B/sSrEMtY+C23tZy8ph08TWHuimi4E8XAaYLrti1Yh278
Z9AA590oudjb+JTKwY0wzfsqNG6kqH0GjOlQkf3eIZX7583dQRjDhIzjYroM/Dmo0fHETv4k1/kN
AkrDBoenZ5QEXwzwgteNOj6QZVxFkgb1LbpRSiwxycyrvKFroIVT+kPTfBw4413Lg3aSbo24cjc1
ou7SlITipPLD7qdS4xc35fOI/8gcRDa5vFyAHB/kG9uDWWMCh7nShIB56z4EOXzWmvtPWABylRCv
TcRGUbx1lQNZsfg3QHBPVTU8YWDGquGiavZZeC/Z8G9QvHDKZpIrEfrPQNJ3VePCm7SlKyiDt1ma
3rp9+Na1KBbV1BR0i2YzH28n7YYr/h6Kz59gYkCTnzahUQTP04sq7tQHj9WSFPhRUKc+1U33hJiv
Abi/Ok45JehT5Ah4mk5vI6Cs1FXkB+Tg2C3JSH6dI0AYKPRZnMt5k/7iAfFDKrFIytJv7RDuUMZD
NbegeGkjqAcV/aYztNuSYNaolXmVQ/tERDPfenX7SzKq58Cub11DOwpSQZ1lbwbedGas3cOk24L/
XE8rJzMRadYr09HkwVx3mfKRGdF9GJSr2k5UnE7HO400Yud7VOaKzfS2QYn9PRAt9t88XHU9+p72
zcok1dm1Nm9C/eBrOeDHBBETBV1rbiM6aENlMh1XVBiPqIKgUYU9+RC89oaq4KOdvhYhUCEACD/A
bt1UFdNrRSH+QG3yZsXSDZyal87D6cuQUGYSVbedjBRQINIeXDBCShk892D5rryOLAkuIrBwmjq8
Lny4kElWubwVbayBlfDXaMevcdq9J8KYchqIylZUlxE/Dngd6b8sHdM+qcc4J8g+UgGuHUTDs4En
CggYOEngO64CIAMw3KBFpNVtNVBsA9+G9GKRvQ9GBVQ6ecmMEiBRRxEzlVWgogU+bKMfY4tpUZ2f
Yrxp2M+GKMNdEYyQpUEHUfIw5OnlLOxfZg4zxLcg1lTDd403FeBkQXVDXpvtuFEH/cFUqrcpHzZd
inVAtNzo21sdiVcpbVfA3Q4DDmWmHW17DjNKziSLeA5PKea+SAltLAsTS2lF36Nojc5zTasmYJtY
RRAt9V7R6t16Qh5WgUjeyiZ+MVrccXEngAYPcMUoUUYhfmJOseU/b6Fvb8sS4cqII1GipuAh9mVB
aYECQy09AntIMdiqEPUmQcQ7jN+OA2fylCnadjCtJ7sl82zDcVUSdFVM9V5DlxxM5g6PHDKXCcNe
8W5JfWhtMUqAJiZz8VjDiWoOYETclZoWAN6imieDv8XKHJ8gHG6o8CdPgGe2CkcFyQT69VcWxbcm
5RqVhbeDmZ9U/HZqDASiVqCGBLt5JMHOGybTKO25nMVqfDsd90HX3WFFYl6BQN+3/ANb09K1lIEn
J12cQB3bTOeq56JhFNZ2t5muWVNGDC7FHvzCrSdJ2z4jo9jbCdKu/r6zWnZFtJPjfqdxtZ56ZPVh
bSWiU8V1OpMGqHz2oSHH4Xrpz1gzHE/vd7poX/RG+94nKOnbCQBhriCN7TkeTOaJz+pfeSNc7UTm
jW2YRPip6ISMF07guwTnMrcD6jbpMLXQW64rQbV1Iqqzel5xjjkNYeuvMiPfTv9QSdT3ELmsfSpb
BxvlCTLx4Z3Hjdu1uLZaBioEJKdCg6cNqWy8EIvrNp9ohkQj1G2Ka6tSyluUjF+a0m62KUJlsL39
G+wo4is8jd4CxU04AKnMVnD4yCUgGF5swqpJAYOF+a0ylN4OEGXxwMMg3CaBzy2t8Z1Gyw+VHPwm
LhlTBrl6sAJjXbVKu/PjxDwoevVSI/aMeoh0MGOM2FQzOKZe8EtpjcdRlpB9gNs9KSlid/OeunmM
YmFx20oq8u+VidsiO9kh+7jxzeIoVf79JBFSWvE7Ov+7oOgeYiQzMAW8K3T3e6byIsaUCsSzK79E
lvY0xBj/Nb3JM0zBBWTah6GaIRYz7rDHBJRjohoEef+6l1E45T7zhJ06Jgg8b+V6vO+EfeIiQUZY
1z/GYmL6N+lDGTS/Kr/bNiNixIGwtFVsj91pqiWXHvlsQRahYUog7Zet8Z35fI8bxGYjhL148OLR
Ln3nYbyxjApXRK7+G31wT8Xo34ZBcU9Q2it5dWqodE35W5N6kC/H6RbLgKOkjpQE1Rhj8fCOMxUh
2R6V2ZoMoqLeD3X9E6YCQiXaL7nwb6sQGUUt0KjyavEKlB6IG4tQ44/qDstzjg9KNzhrPJJ2Q0wR
H6QIqnFvIWNJgmInYT89VMMB+sb19CSbVkrbDhvXK7m+4FirxDDWBx4Kgy8/5hIyA4LX3lQWAd+T
XmFYdJ9QGodd8Tx4ELQ57MOOWmISxcWumoTrmxR8ntp5m6T1nUiN1knZvKdp/JNf9lgaXEPwIDmq
Qkbqt15VdfE7DHFCInOg9NEeveu7qNVwnMq5Z0QKUL0hNbVtIYFJlrK9PPQP8PjB6/OpAt9etzgI
/ruf3IpKdQtNhqdou+tH0mxsYr1Drs0fJORFo1sz9bme1D/zjnJuFfjKhJ0BRIDCG8W8tLZObio7
pVY/Jw1lCeD6b5LgLtxTJlc4s2FTbNsUJqNe71IbWNXQwGcAGKbdKYbiIyTv7S0uLZ2KZFpl2Vii
NvtwumNMP82vPPJnkz8CGm07F8ej68KLpgSf/YCx48bPEOUweV0kIeZdUYKwSxcS92BgrFNfvye2
Uoo0JzsuCALoGVUBLgeVzCM2Nb8Di4RXY/+ISAUNvuFe9em0GjqEWo22x05Dj/O9wTer17KVFHsX
0NYL8AiM5jv/oOoRfG35LRjCDynSSWpEyq82jIGeSQJfk2JQr4KcDLOUcJpNOzxS/ZOmajs1J02h
WD2ZODnCvALZV59EuaI95KHxve6LHxRg34KWLDi4y7vAM40r6LvitlVSMoxTZgmDQTxvipeshDmi
WA3BQAdPUCMuZhT1t1HV/CugQQcJS8NU9e9x4n0gSeFCbAkEIixSwSM8/DUdoJjNJZRDYrJoeZ5s
6yHeiEq01FS7ZwOVk+tIhMW1a6AHrJhQt0EDfaS69VZxk3abxKHA+Q5sDqq9URy5At+XaBySTZDq
SZMIcNh0hx3L4ZunGOOUp75veWn6LZdNYXTdqm2aY602d2rWoggH6xRW2hOjvFeD4rmPTTI6LSZl
tky2mARjLCuvegWIuKacYZtogIIxNLkOpa+hWT7yUt8aMGBbct1u4FIXkOKXUg0efCncN4H9MFDV
GnxpXUm8/0pJJ7ajYUpVD5WYHBZYqIu9joeyR4RIC/kxrsGaua15HzfCQeL2lNrlQZL8PcVUZ8Rm
aYJ+HFFqfoG5hOCPmzkuspp4hxnX6h+XtGCtNmSiAN+9hZXYgbs+pqmJVlj2fST+N4b83gmLzJ98
y0H6SxjNU0BV4SqAYNCqxkC9wji6cbDtQ8rMZoECB+WyMEYwLKuey1L//WetWXGxrtXMRBZcPvWa
drBbSgugYNtro60wNQxdiH/pt7AJD0ks3WamAgxhhNfRxAkZCD9bo7OeXvG0vUuwCQH53D8puKZf
yZ33UfRYu2p1fA3ljE+WpRcjSsNVPGjfA6ycHYtEIdoPOw/qfp9m4EUgpG9Ls2k3LfTuzAMxa6gq
9oppelNl1u80JXGXRK1M1leGsYU+ZgaCxQ67py7X+m2jaC9JHH/kKpLOtTBTFrZF9av01/DADEbd
BGvcW0j6t80bpYDbyFT3wxCeuPT4J2C9Dezg5l1x+4+6zzdKJeP9nO4JqwepQ3YJuAqCannPAZVW
+DV1JohNDEn7lwaFjCs/UfQfudnHd6nvQZ7uRna2JaF8aIECOGETYB18gczhOAm9G1FMCtLqIuyL
4hKTrrEQG9wZyu9dPmi/Q7RjbsqgiJ9ilCVuC/hc0UpHog5kskuYrpSGKRURVQ/saMLxKcVrbl03
HmYkKA39LIPJTTIPxPBuRVkOFAb8jcCAA6V7D/8bSwADM133kbjfTU4Q0h0BsXvHWocCNrv5Tdf0
7DAUo/ckmcgHqIWExL6PLiYqOCGl0AJ5apC6dvZSZ2V9pTSt9DZUhtjiIOhtBb/kyreNPZNxrOwE
zVIDrAk4fXiGaD5Qy+aGp4/DT9/uqOcraLC+kkndCjv4Jhfur97qkWziSQaReu3DuVSU5sYjSkNv
fMkoLoRddYfiaEE0DwdOzxIdjIDyY7er4eKidrAxiugu1WV55xnVd6jsP0NS5BBSTzgBv5D7+2ZJ
/T3XhF2rSN8lW31qEuh0eWWJG3Wsk4cEQt6RXxc8tlX7gIkX8owx1gUxgmG2AW89V9pnNkiyK7kx
QB/gakrCCGs8V8XHwg6QuCQTa3M/v5J1tF5Rmby3NbjkWa5pW/4HhbzI/l5jU7yKu+YV5BmAKGM8
Wnr5HrJS6jZ6HciWwX97UVu4vmqyLax0Gwvjm2URE41Jmop0PEJGYDxjCg1UrNsRFDcHAh69hopV
ANVmSwy3ZshLUzPkdZ+Hx15FLyvv4A+FrXVXC6yRcQ2KfJ6zhUiMQ6rKvLCNFEUZI731grLATdWc
8ndagWYrqVkPKeoAB2XgPR9KY3Oim6cuLjAu0B3Z9aDZgUtBEUW5Mir5gXUCqT4Sa3Pk0YeSFBnQ
kHeXqZnbgIqEG46HsjIegzy9beViZSHl5VuEI7lsH5Fa3BKV9rHInxIj/Tb09YPtq+81PCh0S5SD
VVUOucp77L33LmPVWQiatEncnwTeT9yiU/2qJ2e+szplJah4kTMRW4RHqFWW8ErkRHJqO3tLQW3U
EAhc3IHHAvhULvg5cOVrycJKjf87evrXJkKeWqzdmpn7gsztLg8CYko83MWR8Wx6/l3DIF0hyDGi
RoMBGYRu4MnSk9yIJ8NH+JRnzrNoZWtjSAWG1vyD3H7KigbRmLygSj5srFqjMESKI4qdvpLvIHJv
lcy6paBJ9t+Sf4eGtOtBhgGSZAmDvCP5y52YNGTeiBs7dm3IEv4aquCdJWW/Ukkfb0ORNquoJh1i
1XuEBrbCbBFzg5VNLaSAg+eWb6akv+lD99OuKbYrKcLZ5aT7XpOit+RViOooxOrJcS17klN/pw7j
DiWgewUg+DV2SKexRtWEklN6BQKa26FV5Og9CmiGSXA/6CAXfa8i9zo4UiHQ9ZTKj9gAztglu9iA
REjmDYST7L7rZbclZ/tGKL3zpRbgmsvASeqjhFD2gLtdhksigvI3g04Jfqoy60oo8xgM96wbqiO1
S1kI5GHaocehkUpFnjGm3gGUzCALlapUGDHIDr3noKfSGzTlLVLgTmONkK1r6LBVRhkmKL+h4jRe
p731rqrGY4615RXkgdMk75MPMlzcZN1ZsAjMnCTvYGD/YW/JFDwHCTpgALqxDpCoZ1kMbBChdJpZ
32BC44mRV+8IhtxEUfuUBgHIUv/GKtQfVl+9pbL5xBJ+bRPKWLprgpyViAyDefefAVWZgnRMJ+2S
p3LozB1kPXNlKui+9nr5za1SoABhJwPYyymoQJUkMEqvQ6lJeAYgt2O5iHH++1//+//935/9//F+
ZacsHpBC/lfaJKcsSOvqf/4t/v0v7Nimv+4//uffkgr9ThfCtkz+/vP7AxxO/k/K/6q9Th4THO0P
onR8I3dsiq9FrXw/37q+0Lr2z9bJSBs8sgv1UEG9xhqO6xbEvauvNa7+s/HRJkfYDblKCSl8z436
ocmMm681rfyz6aDSkVqJsaG0odns/ExLdxoU9fX51qex/duYy/9sXVISFLGjEq3rGMGRlne6HFXr
3jBA5LrUEyE4ne9oYfhN+58deZIru2EZqQevau6STnfCMvvaCJnWP5tGVrFR+9xXD3rM1bFypb0U
Y6t0/ncbfx8gc7YoDWSbQlW1lEOWuD9ytVn75A3IuuxMmCAX+lgam6nvTws/kthqtmY2B1RrYyR6
sTIlnJ///Qubypz+/qltTUNMRYU2M4m8/8JiRFuNQ4yOOZFte76HaQb/soTM6as+9dDKVC3SJlMO
sW85mjLuc7271UyXZHpGbsrfTVEPOuL+fHcLK9ac7WOqC7yNAzGlvZCDH1Bo5RlfSgU49QTbIv/x
fDdLczLb0aUCDVQOzfygyZmQV2jDpoAZ49Fcfa392bbWTUH1JSvzg6FEv+MUaTtsBy/8dmX6kX+b
ktmu7qPGIo+BvbMI+xsrqUF1VUjhd7dpEV8Xagi6q91ydhxiCQSvSz0iiThIvvRlxnynFxoZazMa
DiBh7pDbRis6ry582cLkG7Otbkd1ZuhaMICjRWKjTFdlDespjtYF/nTi9LUPmG15ueWNrmnecDDZ
7xhXlMGmtrB8Pt/6woY0ZpvdRBOsUCupP5jeEGxroQXXrTZq+8Gumwtra6mL+Z6vC5N8XNMdGoIi
JGUkNQb1GSpudGGKlzqYbXlmeCxK2W653NekH3EVrdCcNuvj+SFa2HvGbItbmhtVtVK1mKOBYe3t
Hs+6EROV860v/fjZzg5aBV0RveDH15LnmLXINsHgF9uy4oL6tS5mmzuywroQWtUcwhxFz7pVdgYl
jCSPDufbXxqg2f4O7T4pu1JpDoYYoPa1sYQiGtqV51tXFnaZmO3gEmEuzFbG+uAnFDbdzQTsCROQ
v90qS8c1jEOwX0CWok1uhtdSPV6zHmCnoUEbAHVVVzIoxfO/ZeFLxWzDW7AJ8W8xElTW5AdNRjRb
z752IRSzbS55lRW1XlkcqPT0a55TGHZpw6VtvnAqitk2R+pYuK0BWbp2XRDKAeU7z0NaDFIdakFg
8rLum6Thqa5Gln1h4pYGa7bv8cYaVRE1+QFrU/MqEyi4Wh1KtF+biqnXT+e8pZhgXU3OdC8drSu9
BlaXpIl9fb71xUU32/RppbehgnLGQcGuNhu+W9z+G+5bPKX2ln+vVvWd6zvZMK6KAOEKc48yxCoB
GV15+a7S9L1O3e/8b1mIEGIWIRqkHZOm5WwOx8KJrHjfuspDPinEnm9fX1ocs/hgqbKsDaHIDhOB
U0bEM22G+hp5vtK6sweRYwKiG0gMkGL2IhyKIcujXjnGEOL3qNSgP522EZkBfMx+qQi9QDkpfhvA
mEjq2V4sUncTWa5GtSto7PCpHjl19kM39tUzUvsyuTtEpRJkzm3KhpQd1dymlyFtbTS9xRj2W+jM
erEFgC7AYvbaDySWAuOU5TlF4T7P8i16fgElkQ6J3RaehqyaWL+hJ4ZLZu33U14y9qCKRfhDgCR+
BfkWBMB+OywMPZwQYIx516PcpPW3PlVDAK7j2OkuHFcfiS0shYei/Z4UCExgYZaCQzo/8n+dWQTw
ZoETgWu3H4VN1qqqH7FDPgyROAaxdne++Wlz/9e9yzDUWeBMjTzra1UNjlUJ/LnEDszQTwlI0lr3
v3J9oItZQFRzphdETnjskEbuySjBeNOBjpW785+wMELqLCqKJmhTu1HDo5SgkxxpygNOVAGoVvPt
fAfKtMj/NkizyBiOBugBA4GR3FbgvAlZOVaQ6T5M12jXeQNU0Ta98rp0USa4RohMva7VIgeXRVL2
/E/4a5xkDGdxEmVD9nceIHECjVRS8Q1T4/3Xmp4FSUSRLGxEtPCIcjYCUq3WAGdS+/X51v8aN/jh
sxgZ4+lI4ZbJoWoAnlItPrw0+BEHEzBavHajAdlB/jbE8cv5/pYWwywQ+l07UEwiyauXwtVWfa61
ITn9RDfWRVt1xoVuluZjFg47NVdLqRkYNPyQxqiEdYh58YWDZanx2ZZPPJyzUBELjv1oP+cViFsh
1OpCJF8YIGW24c0Bsf4wqXHKKvDR62ScuOzU+NkVhnGhh2lX/GW3KLP9bikljB89+k9IQWXrXi7t
K64MaKISs780zX+O5E8nu+JqfWMJKTii0gagPC03yH/dgVC8/1r707d9ar/p9BF9DJf2A3GQbftX
1ks7wYHxteZnu6JFPFadCkPHhmsPLENtXKmNC6OvraLN+S6WZmG2EWShdKZwGSEraDZ93q61UHvH
sN4xXOXC0bSwTv+Ey0+DhF3XgIo1dn2iQdo/07FavxBxl378bAdoriFGtLv946h1110M8XqqWXQ9
NhON9LU+5NlGyPs4oSiOjVidTByIGolJo+mpjkgQdtxIdBdyfdOy/8t2kOfboeoKyUQDzkFprtii
Mhlga41lBLjR5MG0RL0K7BQH5xH9pPNTvzAv8uxAhMooeIXqkkOp7NGzyGrbxcPXmp7tiyhK1dTQ
e6haXJxWRUFRJQuyb+cbX5h1eXbIoYZmG2gMSg6h9C1BXgO2eXbyG+kFou2Fjb00NtPfP61ZLRdq
WGilhP/B4E56YgoCUIryxZGf7Wvkh6K+HFLJMQuEjGNqCXh42tWFu9pC6JZnW1qg9InbXO8f0avd
JEXbwm5tn0YUcs+P/7Q+/rZSZ4daNGpGVPilfxR+eUB7B61qDIInoytbeSFhvTnfzdIUzDa3nhSa
16qdf1SpnuzaSm5WlrD6C4P099axA/znBGdJMSaywkfUGcDARqZqguCTuBC4l1qfbWZ9LONcRdob
UQag0FjOJFRrDfdCkuTvEyzs2cZFJVOh8hxKjhdhVs9COuVoCK2aQb6wff++w4Q9276eiUKaV5uu
E3n5SUqbGwl7V93wEKqQvQtD9PdVBP73nxPgYwPl2b5PNVGJXnvPh1Kco3aTAl7AdDIvL1QJlrqZ
beS+GbFrQpPtCKV5l2vQT6vhxkuTHrzxhJiygpevLFdhz/a0RRkzzYI8OHZdh5mwplVA8xT5i6M1
29NU4SyhQ8o8esWPWnwMwQ9VcZTaWiHK+bXfP9vVkoLkc8nT98gt+BaFgR00rws/fuFhJOzZVs5b
MwGXKPlHGHTmmmekvVbkoN0k0D8OEeaZICXk4lTGgNw1Mw3Xhsl+bFrYal/6OHO2oIWXFoZXe94x
KpR4j7SrQGEAeuv51hf247wShVx3hEGJLTkU8A2w8ImFJ2DSrXIVRPb5LhYCijULV7Xmab4/eP4R
+QkYZTB2sWARxYWIPg3Df0d0Yc3C1WCkSg8uyTsasXVoqewj+aM6Sgj9GvDr175gFrQkheWLTK1/
tOQgR81nArZPVYjzrS9MgTWbYGARSPtIOhOMCEjWPuR6c60jonm+9aXRn8Uq1FzMvoOEdPQD4B5k
f141v7g93/Y0xn8b+6nPTzcNucgavEppuxf4DoruPScGIsiCy6fZvYBWuTEnvOj5zpYmWvtnZ01n
+JFuNd7Rs5FrbQizOGEh6SSFWGt2djl+bb9Zs3AVdonUR3rpHc1BodCEVPa1bsnP5z9iaTZmkSpC
NtBTUdPG5js2rqQc6Zumxv/vfOtLK2kWqxRJzcukZ4hqtN3loXlVOY9aXbx9qfn/QgtkdlJAWpEc
ZI1Cco15AgnOt28D1G/3X+titpstJS27RG69YwrCd9SCYxsg2KFKD+ebX1iwc9xAxs0StpLF3T4Z
f6cYJmqh8hELsUlGeNFYAWljdyFmLMzFvAAP8dLuIkUFeFZSbWojb5MP2Q0yyy9f+5TZdgD1ZRtI
UnhHTSAfIet7d0SghCF7BBC8i9BN9MCkn+9rYdWasy2hNgr2plCwAAANaMW2Owsl0K81Pd8QmpeH
CF7wICr7txFf2k2NNvOFd+nS757tB5Tz2y7yEUsw4cZd56j4ouSPpen5n74ww/OSulkHOli+RnLQ
fF9bkfmKOjSoPpxRz7e/8OvnZfVEjYZSzjvJkXvJfMZPQD/Bn5SGC80vxFNjdqgNQWdC35VcJ7O9
8RoJc3ltW022wvMeUcEsXH/tK2anG6xqK5Fy7uODkSACFOJM2OIb9LXlY0xz8+kEanB+DeKGXQZB
xkU9Ux77DR6LoGTP//qFOdZn7YP5lktA2bYDVvHRdNFManqngBdzvvmFeKRPU//p57eGplI6rfFT
T3CeoILWo+aDZc/Ki/EArKwdygkXIus0rX85q3Xtn10ZoVppsGhsp1Jxx0LxqfVlp8bVLpHcbSNJ
H1/7olmoKGQIaNWgWY4h5/ARTOtQDPadkeJBA6Z9g5HydpQvzf7SEp4NXwdUH7Xa0Z3kHZwIXSY3
AAytqFit9pdSvQvjNoc9QFFQMTuRLEcP9Wv2JDwTHWUdStK+65+MHuLs+ZFb+pjZyI2IYgd9M7gO
NJ5N6oUrHBTf0M1zUirWF9bbwnI2ZtE2S4vaDmXNdtzcvFXCaqN27rZIx+fzn7DU/Cze1ugHSIkR
Ik7D0VfCSBkRRypsH6R802r6hSU2ze5fVvIcCGEDuSx9VbGdNu7r68wsf1kZFLLzn7DU+OwCopHM
VxoTJSEXu2hjpfha70ICybOX8+0vDNEc36CUOvpmOGM7UUQ5zcX9aDcmUENkpYovnHoLK3YOclB5
/wRlbdhOHttH2wvWcQGLByLoaboZBJV2f/5TloZq+sRPwWsQAVyhuHGdqlB0nOtT3YNkV+EYf+FD
lsZq6vhTB6GdS0bmYq064hICsCxCF4vS11Xvtcb2a98wi4owXzCg89H2xtzsoZTkt0EXFy5NC/t5
jlfoxjYaQgTlHYqaO9fUf2SWux9xdUbL6/n8r18aoNl2lkLgr8gP2A5kt42mFBWCdehIEi8uxKSl
KZ5t6HF01UzLM2bAhxhY5rHn5EK5VJhf+Pl/gBif5hdwcxq1YUj4ls2JVSa3GQqZwSRlryEo0V0I
ekuH7GyU/KCo0A+zLNTJcwMMh7lHtJBTSD1InrcZ7Qoc2KUTaemTZuHDNZAwN/BKdSItjLSbFjVS
g9Rv7voH/IFha3xp4vVp638auV6Kc8SvrUkFLD9NEQVOqXIq4vHhfPsL865Pa/pT+9zZUG8yWVge
99orJWiNqwq18QuraiFA6bNVpWs4xWUkahmk5Bqu5ps6eo/TJWsMu6OfVBdC7cJHaLO8k1ViCuqX
BVeR6dxDe6cy1CuktMyn84O0sK602VwD7YsRyuaq08rxh1sayACiFGkp8W1UdD8Els9Fnl6IU0tp
SG0244jjjXJcJpajInpfaMm6rfO1hGrEoOjPSlmvxhCgNWyUgJsjVeML/S4EMW22EKp+BJhTRYxh
m/2A92Ygj8mBMpQblAFO58dxaZ6mvfRpsRm2jQSEZZmOBUNs7cfjVuhltTrf+NIHTJ1+atzuvA4N
mZy1ViCc1qiPOTLdV4pRFatS6I9f62R2iuit2vdAGiwHa1oBrxa2qzYE/aYvA9j0aK1cyLctjdTs
ipjksqpWejMtgoakQlEU7cco6cX7+c9Yan4WKFvEyVTdy03HANqABPRLb+cX6p4LcXEO8bJMTJB8
aFxOGqKQ12nFafCgvSKvev6nL0zzHONlwF6rE8CQDopiBzVSbyRCfJqZD+iQXjjPF0ZnjvEyTL+m
iqRaTtOnzTcta5RT4A6XEGQLwWSO8DLwuBz7iA8I7Oo+QoUPW6nfap49THsassMRfdMvfshsT6OV
q+Yu3jgOHoX4TfnJjRcmyoXDdmGi5yiuDoskFQ0k0ykEYgkUqmLId0ANxGOF2lZ94QRZmovp7592
dRyQqYAkaDqRCMT96CrKdSzx1jy/mJZan21na4wLFLnaKSBhDxmk/VXj5f76fONTwP7L60Wd7eER
R5zEtVAUtLn0rISvbFFe+UjSetOpKRoxycP5fpYmYraZw8wv8SLODfzn0XuKDZw/5A5bFp4A5ztY
+pDZKY6tTBuhOkgHofxo1pCjI8v7MWn/dmiNZAK11vMdLUzHHM4VNVWBS5ghnEgnxMI2CR/kIs0u
FFkXxmkO5UIjR1XrKDOdCvNtlN9Elbxjb5t9wASqL/HVlj5hGsNP67Wx5AqDRk04eiwhBQsGB9nh
WL6wpJRpyP+yppTZjo6wvuutrjAdTGlv0JX77TfWtRp2SLsaD2avOWOEWljTItqQf5yflOkS9bcu
p+H8/EVtpnrDaAonL/A1d5sMTfEAy9jR1CHOyop+o0QdBXFoYes07vwLi24hTCrTAH/qNlb9UoYw
y+7BUuIRIjbmLMNY1Ve91ch72Y0+8krp1yP1m0u31YW5m0NSMjfChMtIhGPEKYQtZGorDN7Rzbmw
vJcW4Cza+LgXqsKScV7RxuYBoob0wxZobXmppV3oYmnU1H+OWoDBLYtbNxxKEPUafNbOrpO7QTc3
Gs6O17pb72H/f+0E+C/IHBqfQzuipdviZ5D0AimM/M5r9KfzC29hOv7sgc8rAOnQQqlV4cjVgMSV
Omj7SnT56nzrC/eIOWIuisYarfmByX6GCFYhFuMDyLOSe2F3FxKxC/M9B8u1koZwRaILB8um+kpY
ZrUZB5RMIwtAwfmvWBijOToOU1QUthSWVNcnKOgpqrKxG0+/sJqWPmAWbYI20FWEQYjHkvTkZihX
D+o2c+Uv/vh5ZLGRFo4Q4XYqAw/Y3I/RoIyRKD4/NEs/fhqyT8unLGo/b7NROLjMyStf1bW93XWY
QGtue6GLpdGfbWiBmMsQGL0A40LaCkfH/jr3kBI4/wELx648O9djVbFFj9WN8/85u7IluVUl+ENX
ESAhJF7V28y02uN9eyFsHx9taN+Qvv5mn6cxHloR/WS7w4FYqooCsjJboDlB6HghFTjFoPl2ud5i
AGG5cfn23+bxSoQnxv6OupOupkWFD0EghqaqeFj76hPoLBKEJpCNJeqUNcuuG0cOIar+5ANTCiTd
kYJ8fOrS92Uvrvx2dxkd6Lz+XDdouOEprPLdCwg2HHB41uWjCkG80pa9fnd7Zl83DSau0fOFaQRu
kQ2udN3LMjS/XcaeJXjUdNvfdbpifyHf+oE3NFzdC2HZ/G0OVP9Fl9P083bnXzc6ZsLegEefW4C4
2UUnIHotge2FVk+73mV0zAS8MVIQ6pcOu/BhvXIBBVeytd9hB7kKSbpfwbKFrLMN4/r7izXwujUs
ydxC6SSbh2uB7BOv1rvuGZiJcgNHoOodP/Uvg1NC7n3m6gGaVdPx9gLYrMfcY9NOUj9H6xUWQU24
6i3mf8eq+n67edvEGG4/+j7Mh9f+RRLnd5fn3wrX/3C7aVvPDUeXKUSHOujZ4h27/uQu6k1IJ1A7
0vvu4dhf+K9VphX03t2Lrq6CnWmanSsBEu7bvbdMjIn/UjKdg5w17gU0VWNUdGyIClf9vt346zX7
nJnsJ66Gjilkn+kFmO1pH9Z4EcqKfY/KJDag9KZ1Ic/Hj+tUf1mm4Lho9cRLKKTc/vrryQgzgWHT
5K7AWtcMT5vqXTcMB+Fm/9TgOhIA1G18w7L44fX3Fw7XjDiaQ2IZiDkGhZJCoxiBoygQIhre1pWA
bYUMn4ZyVDP7zgRObxCnn7yugpAbIsfGbmsbgLHbriCa6HoB6pKU03+8TMVOsP7Cffv722tga95w
6y6rQ4Hrb3oB5cj8jbhYBXC1ht9BeDjdU1gPGzNcu3ND3iHjcS8ZIXteFWSn4CMb02OzIcO562HO
wNZVeZduBdUdZJAhGo97YlQUgfj9rtcI9hcubAJ5D1C39EIAUcFd9Dklziew72wMwWI/JpOMO825
TNoZmGGcXMCBV82nBJLJG+m4rXXjaF61IhMLw6SEBM8opa5+5HmzMTG2to1MuQY6ALWaLcXNhf8b
ULn3Zc02thtb04bfVu4cNChkcHExv4DwM3N+N+NW0ZPF5k3oWth1U+bNi3vxIG+3R4Vwv+8YJF6z
tL3vYZGZfDEoY01Akp94F+FBV7zl36d8+HLbY20zY3hs43UI1cPsXupeKzwqtmG0aDJuzLvFnwLD
WRcU43UiVO7FD5PyU1MmAXQK/TFmvttB8rH+975BGG67tipY8np0AbWEXGvVexTq3puHIMsUmcg1
3c69KleKoDaAdahbIJUqhnxjhmyNG2k088DIn7ctNmRcqx3EODUQ56t+3zUvf4HWSIcaeVC1XPoE
2ropGx8nvXy+r+3rkr/YCtMmKwMoY8BbRcYgt0f6yE/EfbeYzESq4ZycsGy8npYnz4cYhP9vdRUx
ut31axf/Pqsxfl2LF12foIrA19xFWT54CB4Hr/7uh2KEPlmb7Ui29ZZmiQsmFCrpkyxJaUMufgU4
VOYd2Qi5hnSLP+X15j2z0oKUfKQJxIAvOOcVYAzLn4KyfVrBOLsxS5YPmImoP6RcA/TbXGbO+3dO
D4HXVhIfojsQbbi9EK8bv2dmo3mYQ4ApzKDKKzrU54vRe8w0WTfO5LbWjb2qSaZ1hj5jdSlXCNAN
9PPg1Hd5rWfmmmlN1mEmRXnRbpldlnqCislV/ev2tFierz0zzcwLMO5K3TeXLFdfMgpd9D79Jdca
9KXFj4Ix1KUyyKZc9dF9VGzNGy5tW3HDL8LMC5wFdwWXvsjAdjv04ucECNZzj2xuY2i2NTHyzxno
WTL5Eo/vSBW/CD7BdqGd0LgbFvX6fY9nliMQSM8hwQ3ry1yHxc7J0g9J2T1l4IRnA43V1KYbH3o9
hnhmGuoooRYX8i2XCcoZUaC640LcPU6Gn0ftbrmgZbbMVDEMCCD+vqgvXSYdsNWC13bqt16kLCMw
E8Wig7qDO2fNpVgkaMapv4C0meERshqbfT9O/l3P8J5ZRTC4gdeDC1BdVijqtRBxHllz9AjEne6z
KbPkq0O2Oy1NpS5KkVMwTB+aSX667Ym2Obp6youdYu5Dt/DqGWKtqPmLusV/o/xV4IU2fR7CLdSI
bZUNt6vnifRN7amL71bgb4eaYA/TnfPh4+1B2No3fK4cVYEnX37lzp2n3VgsPa4VhrvYrbhnVjvA
bHB3vrjqUoCu91TnQ/0Q9Jv1ara+GwkkyxxflENfXVLZZhrYsLw8TrUCtevtubGEvMDIHP2+hkR6
O1UXEUJYlg89O3g4mz1Qlf2+/QXLCMzskSU+VXhwLC+0Vj+5R53I9aGPeV/jRvY4sGp2e4nGq6V2
Hv3FBy06VLg2DmSWyTHTRxij0ANpqovOIAFJ6ladUI3VxYmslo35tziYySRYisAr556WF78ZHimS
VM3kz16LPdPlhvnbRnH9/YUPQ8JnyZyyV5eJJ7/LcdnTdYJuSLuRZVh2HDOZ7POm71qUvV6kM0KR
r4hrjmdPH0JV3fxLDvzd7ZW2jcJwYjokPEl0U+JmAiUVrXi4bv1ANm4stc1K3T8naWydfk2u7KMo
LQeX+1guCxgXVb2FxbLMkglehRAJBGSLNbs4eIc8AUCwHugIkpMAat8f69EpniAbtZU/WQbjXn9/
seLpNGcO7kyTS9sJkLw75ZPMwK5+eyEsjZtFAVMJYnDlIu9OQB1xHhWEqoRkd6YV3IhHU1itXIM2
/KLz/nfm4um5AzM/BETEVN51heOZBQHtlLvpuDQI2GDz3/vXbL6q/ORw1/SYZIe6UnjxLDAAUPaG
ewgDBIcCiMiNXMLiBWY9AARIWhTWjdgqdf7Gm/QBmjA/RDf8uK/z1yj1wnAgzJwOSTWrS12eywUV
OWU6NxuRzuIBvhGGsmoloMhvikudsZ2Tevs0D47plGCrgQgTu48qyvMN2x+XMUfaSPNL1aZgbG9r
Df3I4Xh7fizR2jeCkANxvbEIIH8JyYZy5/dtrBRk4xfnU0LXjQdt2xIbkShYwaw2rjS7jFAP8qEH
jmqi08CXDQCTxX19I6FwBpk1fTBnlzILxiZyeTapfR6yaqv63TZHhgeLQHCI60EuPlHlvio7yJbV
JNutE4P40BJslVNaxsGMnR/KuUuS6QFM+SDRusqC8H2Xk/J0e6FtrV+N+IUjDFKFqCyGLmzlL4/l
WHQHUgTszsYNL1v6WTd9yZML2EWfG398kJB7uS86mxWIlOtBMuUllxxEkLsKUDjoEkCW/Pa0WGzT
LEAsgolXE55vL9JTUEykD9pt9lBb+HC7edusG+4VjAri102RXFThf5I91NS86uvtpm09N7wKasEN
DiwoSFFz+NAt7DHwJkguOr9uN2/B1HnMcKuOr3Lqkza5THT5XlR9tHLITPc/muWT00IBtmK7MQUZ
BH69/UXbgAw3g8RR28jacWIgA/Zz2T96kNVIlmojq7MshVkN4Toz0VOI5sEUmkd9mkJn0YHiye3O
21o3nBdiiFCuyqG75qcV+VAtc/cgu2wrp7a1bjiv40xjnbnCiX1Svc2YvsgxPNzu+LWJv29OPbPA
IalwkZxo14kdUPHvmhC6WGWRf/QdSDm6kKfbJ6PcSHhto7gu/IsQ5I5zUg5NCm06RuTzEJT1Ex50
q4181xKlvetXX7S+OMFMl9pPLlmQtZDQ0l9ZE/yTt9OejnzjpdJiop7hzmkGlys9jIDyKq8jDcbu
DwMIwdYoXUHKe3tFbNNkOHbRL1NIx9mJk3kd532KnUDuQzYEGxNla99wbOgpVQJzBGNKAgXl2xLl
IGPy8XbnbTNkODHVE010PzoxhGeOVyfu0+RtMI4bma7FWs0yh1TWftk0WOS+rseIgG8oEo76Oq5g
sw4k5JaAIdzwaMtIzHIH5vUcwo7gYs+DsXsGu1F6mrPVOfrTyH7cnizLSvxV8yBHUQ1D78SVpj1k
hHodFc0WZMnWf2NPTiE6nDlp68RrkZ490KarojvVpL0vqTPrHKQYvLycchGvguN9S0I9JX+z5st9
0drklCXzovlUYeNkZHmC5vC/pejq3e1pt0QKswLBdXWf8TZ14mWp9g4tnsAQCXmldjgPYbUR62yz
bzjZiOfi2U9mGUPh57FI+Amq8ccF0IDbQ7BZjuFmfRp4w5R42MxW6C2GeJd6cDzIRd7VullwAGba
ssWlhIjbLun2WooOomnpVuv/VRa8suWYFQdMwSohBJlccLA5gkoH2qLFQYkHOZKoq9toku9oWERL
A1Hz6XvojU+CJXsZPLshFFh/cHnMQN9w31CNndUTTYtbnUrEoVy+DKl8ix1yA7FmMQGzKIENQwYV
Kl/GeVoPT2EpBmCn0uFhqNKto6HFkun10y/2PIUaI54U8HHqzwSHw8ZrJHt2eKXoh7WCnNUxl1Bn
vz1VtvFcbfHFxxqW9rT1PBkrXT1CMPVxzXuoXBan+5o39tak9aCRVwoZr4E69hCtC/3yG3G6f283
L9DL14zO2FUbyPYWIPaTccWBbs3LbHwYsdVGC7ScoW8M68aFYg7tgJDs8FK3dTXz3w3V3991Tdzu
5LM+rPxexhpqiGX7vlu+yinbgwb/6EzOHvQ2u9RPj5lu9hqpdIkyBF9BAvdYogSiWy4k/Q5t8Qk6
rwlE4dbhfY8CvDHdz2za354ZSywx6xV63XR+y7iMaUtOoPD5MCMT33Avm4EacSrjCqDiqQtjvi4f
PZFAI9LpLy2bv+TX68jbA7AYplmzoMqQr5mE0AeAfO+nPHxTDSQu5nVju7im8H+voGfWK8gJdyRK
9GE8FB0ATNM51/1zggKMKQeQIfW8A3iqf94eimUtzMKFsA5qQp1RxDKX8jHN1/XrPCV6467Nshrk
+vsLD+bl1I9lm8LFQHPUVgkOckWcld5XqfXGxmT7hBGR5lVMtHB4GNfh+DiH6bnNSv+YVPxpBlP1
fZGIGJHIJ7gwLNI1jFHkd0iadtmrhKg9DeVWiYdtHcxgVGeDk4K74qrVCX34TkD8V/vvby+y7Wht
VlT564DCAjLIOEzIV5qSKk4d+S/oLbsdaYTcJ+DohYg9qy6Kse5pSITacBWbLRtpicIdjQ4aIuPJ
nT5R960/fwAxKSAy1VunpwfIJ218yDaBhuMDisO6NEO4XQbR77RMu93i4eb49gy+7vGuWakQQn6h
RVUVlqcK2X4OQWXhrjx9AA5zq8L2vzz/b7d3zXIFv9QccCgkQUOVg9i0g6ir3rnzpSCnhFWQeikO
Ir3o4BqrM/HB8346w7KT3rRrymfWplG3ih3SzMhtyRNq4WmLhS3bvfLeOfNz54VQLfrW0y2ay9eV
aiDyYTh33wQjkOA+EvL649LiSfXNtZsTV4cRKrL1rB6oDxaL9Muy9O+Djp9wr4bjRvImR2HUtX9i
y7zdVwOmaxZLJBDMuQo0iNgLi0d0JZD1nq3vFCIyY18K2h+xo9Fk3fslpOihJ3zbKP7L319bMSMs
jKnuiqXEihUoGQ+WN8AO0LXdFxif0scgpdGwqmM7ymjNDiLx9rQrQG3Jj319yVr9Jqv8XYldCf8U
i3Mo6HtSbFzW/Vef+VrfjIDSJOAgdVYq4ll9WKCORbsuAi/Orl7XveJ1hD0/L47QYD5dMwPfO7Yg
1l3ExmnkdW90xXWlXgT+wOmqkc3XhL7yymj0RBGlAdRkb0+81fSMqBIWdK3afBUAkv2ARlJK6I4W
P2R/4t4R0stx27yvJhlN1e8hvKi02DcLcv9qB6sD3+7G3Yx3/dprU2yEHIe2iQcOpmsqj+cFQiN0
QAC+WM3X674vNc2eguLNVZsJEO1DuaIgXB87/6sA1wOmf5ExThtYe1p81YEfrfIf3R6zFswiU3i6
phNXI6pWcASzq4lsG65ldUxYXrZ4vXaGJAByv34QTdHv8jDdYlWzNW5cTPZhjsq1LOExpI6ex2U6
usl4XxQ2a0N0mvGa+ynk7VHgEIkyeEPH/sL7rYOiretGRGtoSkG/kvO46D8DF/FcgBv4tsXaWr7u
Ky/8oexRrRlAOipW2ThFwuWPhFVvb7f9+haLG0CjbbG6NFwaHnvDSYdBxNNg1y6XVn5vvQn32s7x
vu8YEUVLWlaEYvb9QXwnYzvueRi8UUpdCHEllMn5k+PiPez212wzZkQQVYJGtFtKHvMsd+BAAcpA
BjDt3Ne6EUBGKJmDz8lHQgfODHXIirUCVWLRjc2Gqdq6b8QG6fbl3LleEOcDiLYcicdZEYJm+nb3
X096XRPUNzcVCtbpAnXiZv6lJWpNdPPFwwbXJHJjtS0DMKF9FeQ9OMVWGzssb48jY5CqT7m3vz0A
Sz5lAvqKNK97miR+3E7sgwqrDwQlDwBqbRwKbM0bjgxpiTotIHiFswZE2ZzhgUr2JPSWkoxtbgxv
dkY8wvoOQ+9rne3TFlx8YRFu0cTaWr/+/iJWCJHwMuwzdH7iv6cQWnTMu4/aHrDJP9teVUHbZQIu
M2ONE4WizXE7NGwdk2xmafqs63W1mmAzV7mb/hG0BGGyR/nTkkZXaM6buSHB1j2abYkND/aC0OOz
UH6saYRT/tpFqLC6bZy2BTB8lydj7ecKTRPO54hMAy4RFrW/3bil3yaWT/btRBwh3Vg1dbxm0zNV
5Snxtwjibc0bu2+WufXQLSOL+5HvFzF+KPEZKpO7nopcE84XZsvIoZvjxWSq/Mipqos35PzOqTG8
FrOdQQnRc+MmG/duPx7kyo6sKzeatyyrWQ8yNH7T+83ixtPKD2vHHlNQZdy3qNdPvnDZnkFtaRCp
F/sNBwsr9Dd25dqUEHh01eH2J2y9Nzy3xbulGpjjxlD+flxp/7QdFGw2Y7htnc9AfYBjF3YynAGC
fi/cNWJzunHP+voTmmui3Sg2caGnhcYQnftc+Om5YuygaPswh8nBUWwjHbdNkOG1xM+apqF0gRzJ
wnY6I+mucAnd2A4tgzARb47XuA7jKYkXWb+rANGUS37BJcreX8fHqr4zwzWhb33beoqN6wr3ndaz
A6JaqDt0yb6BUORGdLNUhrgmAM5Xek3Hxl1juiy7LIU4bho8/kfS1w3FjjsQCHKb950cTpzJD74T
bOSplgUyWXK7rquyJGzXOKV59hGEXIsbyVKxen+Xh5jouBV3v+BRWHS85OKDXpxTy7eUuG2rfx3S
C/+WbglgK+Q24rpvD1XNHgtZfRZEZpGT1PUuGO/d1kx4HBF4HQKGeY6FF+yHsEfq1fB/gFjcqg23
OLtJkjsEy1pAERCzNJZz5AziWTTLM+4B3t9eBVv7xr68KiC9QEKtY2DkgKYhdRGPRdM/eKmrHm5/
wmZIhqc7Hp6x8eyu8X4wMBybu2mvVbpFQG9p3YQZO8RRbrOQOeZ1UHyimvlVxEF1d98OaoLuZFq0
4J7q53gQTv9IuGBn3npb3Om2zl8N+IWhinVkKfMbTA00KnjunK6Ud7dn3bKwJkMtCEJrVfuYdc+p
wVXZ8l290J9eMN6Xs5uwu1bVOSg9lY55Ip4X6rwdINVSDnorYbRNzfX3F1OTu2PbgQlQx2B5uD7o
godk4Ti83jc7xvZcEkHDpginmIfVvsu656qQ+1nmGzAUW+eNLXpqPSEbiHHHKcGdKqqJUAKSjP1G
+mLJ203kHa/GfmAN6WLt98eUkgsdNZ46luc0be96m3ZNBmKX+XxSEN6O83FIdrohD0mQuVEi6cZT
k2WGTLTd1LJBu4vTxcypkx1LwndOnq6H26tra9zIqtuAleBcrPu4GMefEKdKopDj1uy+xg2fdcRE
UOGDxttq+lG7Qxk56XQXaMY1wXaqgGouQmMfVwVugvMWG9awIvRXW68Ar79yu941WrzwKsUgUF7J
pIdXBWTHcuid9uw9leJtRuqYBeUxB5AjUs59HPjuX6g7XZVJN2FEYg2yI/VK5wEFm8N9fmbi7XQB
ShvAgLq4J/1bzugvGk7vbi+z5ZrOM1x4xevaolFZGsty2gvdPIw+25O2P3lwNo+gHqHbqhOw+PN/
F9YvFgVXc9jlw7KLSZfHVeIfR9rspmr8BobKL7dHY/MIYw/G7XtXzAM+4QbpBYJgz22h7wulJuRu
9GXaAKaJ3qdaPAwadBKdw8CbWzCykc1bem9C7RQ0B9oGlO5xTn31wW0y9XB9MLnPoU2Unc55rfzE
aeJxoe+TSj8Mzvztrml3ryv+YmUZgQCBqpMmBrRhPGRp70YO/GCj45Yt3oTYrWvT4iUL7yd9l36H
cFcaUaI/ijrdcAGLXZpFVYEUooLEaR1D2R44tWM36gPX8gE5132B2kTxIdYUeJLVVczwxhE3tOjP
hJb+xgnGNj+GCzfzei08nps4DYWMgmaB0Ifz3ZuWO1fXyJ2LtPDbVrMqVkQXhzFd2SkJpuLO2Tdc
VkLyGsgOt43nZogyD3Vbfhws2Xlt7/MqE8VXTczN8TxT4dY1RbkH5Kd6/uBTnmxdqtte3EwgX1AI
kILTAV9I3UiFKA+Qx0Wlu2H5OgkvYsWT73wm/a+2cncy704UBEN1dmoyfwemhSgk1UH1gCDrxy6d
d7BAzyMRH5Md/hMr0/2gf+BvTpIDPfce88K2nmMtlmNKy7t+ueYeD1QcdA56F5QRhws0INzccF3L
CdXE/sllVXR1RBkD03GsW3lkjj66fvtI13qXCfr1rvhj4v94QtY2G+oSL4ej9zD2/l7JVWzYjyU8
mFTD/pIJVw5DicCPDGus+WM+B98XLr+FpNiKcbaJ8v6MoAjNYVOPOUYwlr89mr9dHOjHCfiB4h6I
JACu31gSC5UdSF///NSkm7TkQV/Fjn5DiP8UNG6k5/+MrfQ/M6EPc/XO4zVeSKcIV813TqMRRYCu
C0WuiypekhLPuzRP+BEsu/nwu9V0bn6B9X6rTMSyYiY1ai4k3gOTIgCByPQxqOQ7UQdvOtpdQK5/
50OgyYoagOKsSf2En4dBkF0H6aNdnoBs87ZBv+6Y1ERLDmVGupaPyxnwady1zDU79DV/mGVz17GW
msihzndy1QfUO89+8K3hdFfLJfarYWNLej2ToSZoKCdjk4K8xzs7Dj8wTZ75lG3VR9navq76i2SD
rknIeRW6565r24MO1+IoYK4bM/+6I4JD98/WJ69HxALf6Bk0aihian92mbMDDc6hH8lnCMX/vG+B
r4N7MYi84rLyau6es0YuKK6fzwGDFEnubd1bWGh7XZMfm4xgIW0zbHsrz6LrpgFkTZBGRVvsvDbc
+eVl9j67Xn6aGD1lJInyJY867FCqXiKyxaX1uiG7JiY1dYN8oaBOj3vHOchcfPXzbj+t6a97ptE1
MaklW3VLc7Gci/JJtd77Tq8Hb6q3QCOvG4NrwlAzL5w8WTjLue/Cp4KV9SEbUcPAFf3ko+gGVZgp
3XgnsH3KsGoBlthppPl6HsixWFQMesPjsDjRQn7ShP2+b7oM4x6ZbPFWVqxn3kA5zasScgEfpzom
bl3c5fmAN/5p2KQGzcWylOu572W702pWpz5g+Uay+Lrvu8TcJmfpIMcdlrOfNOw8qyKJltQdN64l
bK0bOyNem8KwKX0QT+G6+0kUDYUK2brsb0/+662Ddf3PmfFAQ1G6IbR/x2zpoz7xH9vC3bCe10/x
9M9Zd//nlYvbNZzX56kpaOQBUOcSXKb8Lx2uz2itDxF0SYcd5WCN8NW4ESttIzJWQ1ac+AXKIc5V
Eax7UuMxqOzlcro9X697BDXRwYKIEtXCy3img+dFqWLhqVoKegjKjjwEoVO+1/e+21MzZfAWMdUU
VDPnpafyWWVO9+AODOUFbbFVA2CbLeOgowkbJ0fQ8Qwh6LGIfC8bf/Lcazd2lNebB8X3n+YFvZJw
BqivP4PzMoxq6oACQC5b7Lqvp1TEzBc4L52pqNfujMqOBYLldd6dCzk6Jy9M2z3ljG8cNl9fdWJm
Dk7tVOMaJvMZ/MpNvmvYPJ/SaQKjvZjrvSPq9UsbtvfdvhMTLAx2hAaL0tOnqp7dfTpCkbapp43L
ZdtQDIfvcKPf6nWiT27wZhFkrwLv+QqE9ib+PUy2mCuurf0N9yTiag8vMokZspWAFOEr06AjGRTf
UQBS++G/t53Q8ixLTLJ03nmQMaRovmHX0vc00qV/yuYxAuVZ5Kkhbq9oqYc0mR77+vH2R22mbMTh
almnqQ7c6SzWGdIYHop0z20RbJV/2Jo3TiJLlvEkYLw9s6opy13bha4GOlaOG+tu8xXD0QsH0vK6
9KZzXSZHgCr/GYkb+W77oKr6rn2QmFDZtOwoVFZ7uGMpnPUIERw97mSC+oK7Qjsx+SuDQpUjlEun
85y6z7kaPnPZ/ri9upbpMeGyBTTyhmrpp7ND9aXQ9bqr1u6rl+izLJIPt79hcQqTxTJvVzBwsmE6
hzM9+EsTl77YIdO5K1EgJovl7AMzUIl2Ovu+827I9Dulu42DmSVo/AWbrVKJm9RuOnNX/tOkwyVT
iK++fkx0ec5Vdrg9QRYfCI2te6Juwn2Qk4CBv/4A5YwslRsB3Nay4bwKYq7jEKb0qRTlcyL1wSvF
fXHBZKaU1NOqWhL6BIy1QqrhP6y83HiosxQjkdD0WtGvKZNoPJdKgyAs/TiPej80XiTCORr77Og4
za7v9LFQW8LGlrkyAbOcdgsBUVJxHgkoqvs2FMfcLfX+9hpbHM3Eyq5JkHu0zq6tkwNow/Y9Eb/X
jLwNXXnfYZyYiFlvJE4jA0GeQLz1QTDnUzAWGzmteH1jM8kvs5rPFUCgKBrKG/km9SqOqtT2R1Vl
7X5py2w/q0ojvubBSY3jsvFV25IYm7Y3kKpeA4gYqT5/AJxgjxLtT7fXw9b09fcXO3Vf9DwH2x19
kpR/HDx1Hj13Cz5lCXgmgjZ39OJzFIA9ebn+yQcR12V1WTq5xetiWwzDqx3Z8KRKMC3lQN/VXfMM
IPwbUk47OMu+KEGFVuhTktbBhu3a8g6TXx0hBJopLgY0gJRrJeVb2XQJtArEafX4iVX+l1kFb1lZ
7NJVn1yIOd+3SEYY6KSs81b65Ekz50c6LKdxEae7mjYxtgJ0VmVYoGmWsw6vAhS0rsuv221b1p8b
UIC6YxMSNEaeihp0tL733s2cL1w2G4+fll3JBNgWXgNuhdAjTxPLj53uENiThz7NIPdVX8B9+/a+
UVwj2QsPyWYX+N0Oo2hQSOOnyTnMx6jr/Y1RWBzQhNp2k+eAEwfNizXds5Q81sUWzuP1AzgxuTJJ
WbmTopiginzG68+YLlG9fMqhYy6hzdzlG8tsG4GxbYMawGmR7sOEuuKzQ8N/23neSMtsFmR4uLug
ZKzLMDlpWR3aJNilBLJ3BT/cXlpbz42kO1nG1GdNV56HyQFLIPC4hzXt841wYWvd8FpoufN5LHL3
CdLIaRQkIt0pmowbrVumxkTZpqkL7WhIOD+JUX7jbvHe08OpDvRGNmmJrSa6dgzbWXsTbGdANV35
Zho+OAPYEOQXnOTS7Bf04jcCkMWLTYhtWaein2ZYD2/5YyP8p0UMT6MSPwihH8JQ3efFJqJWOA10
i/lYn11fTHjlc4rD0M7iQBy6BZq3uJsJqlWJZgRK9xiJOnFJDjRpz5i6Os8gyXnUzbh1QWBb+qvB
vYhIYbhmeV2sxVmgUhnX4+G3cOofmlnft92YwNo8c7l0khLHawk+TpTV/PDyfEvu09Z5w6WrXMss
nJz8DKVSKr+CW0lvidhZckvfcOfArUFRotH03PRPHh5zfTLtWmfGo/aGsVpc2jdc2g855JHbcX3q
Uf+2p32dPxZr6G1sBZapMeG02nEL6VORn6cxv0DG698VZZYRybb4Hyy9N/G0A1uLIJN5de7cskyj
RSWqjxLAkD/fFU7Z1cVf2CUknKe5IL06N9Cyeyg8sDLzKdkqIbesrgmq1UnRC78v6jMkkL67uf7k
5f7bBlXDOtAP9w3gujAvB+AAYw+RpRXPNoCOLu5EIhdqK/c1bnjt2tYTjgXl+hTI9dDq/F0I+HR0
u21LEGXGFtxCl7BbUI5wDqn8pHxyLgfIJCxu+KZL/Y9ElfdFUWY4L+nDsAa5m/uEaovgZ8WK/snv
8sCNSI7b0NtjsVmp4cUg4EFUo506dxXg5GCX0scmEFvMa7bWDQ/WyiEdTQL4QFnHtVv/W5b917s6
bsJqZ+AgAVgX9dlHDTvgljrYuf18FzEg8a6bzgvTDFFIxsLVq861y/6BLsmDm5E7mzbctgMHhqR6
rM7z2gBrX6j5BHDVVpmOxW1NWG0w+LnWOBWfK93X30VdknPvjGCtjpTgDvgNQXgg7nMxE2HrpSOK
NDBNT6Ps9woFpxGowv0NH7NE57/QtF62+GxGTVY4grdgADoBJA0F/rxtPbbmDRfOVwY2FlrjJY4h
ekZA87Mc5I9toFQWtYjSwYaZ2j5k+HAA5pyxavr6HAhgOSEYlu5T6S/fcnfYOvhfjfKV638TVCv7
rMjbHlPFy38EKlq74DiRY63zXdJPERu3SjgsYc8znDkbJohLJfiOV1aP+EhXHfn8lSvnkib/3F4W
S7wwEbYCNDnrAnWQM5+bt76fvgsdfytqW1bChNbWhU8X+X/mvuw5UlxP91+Z6Hf1SAgQ3JhzHlhy
cTrTu12uF8LlcgECsQgJAX/9/dzn3JnuutGn78zTra6oaDszyUwQ+m3fEpDmhLHowatYWofely3+
H4b7n7G1jSBeW0RedTJBN4PaLcMc+lJ/5cn0J/f1z/Ba5S2iGyAIcGplPZ2nZTZZCEx7Egbbj6mA
eci/Pv9/do4+f/+7fY/Dez4uqrg+edK8CgjlCBPuh+1/RiigP8NsC7pw1QIVfGoG98MhVm7M/4um
+Z+tnJ9u6GGG7DCp6/qE63ArCG0SoZa/anH+2dn/6SZW8HPyi8HWJ7YuH/2sj5Fn94gRlwGAzH99
5v/s8/8UhytfMkGUI1eDrNH4sDXL2LD8lc7nn13Xn27d0iiylpvB0QM4FXY6F9zmfmsP//rD/8n5
+RlfW7eV35Q9au/KK8ubeZC7OigSM5jqmq/D7l+/yZ+coZ8hthNZ27CK5uoE17xn241eorX5q3Dz
Zwf/KSrbYgl84Q/lqfOqJSNddfbKcfuLWPZnp+fz97+/q7rSL+HIzq6I0Pee81RKjZiSoqvTykV/
BcX4k2v8MwK24y7sCXq0p22pW7RJoQHce0WUwOv64bcr8O/vy/8qP/rbf8SU6e//gZ/f+2HVsPIz
P/349/1Hf3lTH9N/fL7qP5/1x9f8/bFX+PvzU/7wChz3n++bvZm3P/yQd6Y265390Ov9x2Rb89vR
8Qk/n/n/+uC/ffx2lMd1+PjbL++97SAycP9R1n33yz8fOn7/2y+fxLJ///3h//nY51f82y9p9fb9
52d/vE3mb794/NcYf6IoCIKYRr+hkdzH5yOM/4qOkwceN6cxMFB4g67XpvrtNX7A/CjykRwJTj8L
t6m3nw+JX32fgVkZQrYvDKGvGP7yfz7UH67Kf12lf+usuu3rzkx4y9/sqf4rI4AHCT4WPHhx0Bj/
RT8DAPsNVnojC6960q9LnEdyXlfEDBv7xXmcaitTPFC7ZxMxwnNehwNc3DfbLfQkQ59OOz9cJbtU
ZeBtLumAqK33Gxo5gCMPRSlitceRKJlTGvJg4wfJLHPPvBsHeNJFaGF5cbJo0tGLHwhWuGSK6rh5
dHSFTx74IS2Z6c1QhBUaK2VDePv5y4CRF4Agmf+kNjqE58l6PfuqdViEPGWrMOtrITpP3BDA/EA3
rNvAtxfaCxVU6Ti51T0rL563H2oruvkD1G7N+0x1jb9kMIYGb6Sd3TLdlaNAFpBwTwR7KO677wyG
dHDt0V3/mS63EDeXaQcBUPitBujSYBg4rtvFdXUTyKyCReL8tZ54jIZT5S+YQ629YN0DaSBQ/igh
JAp1DkbrjYNNMrb6NShEpPy06UNN72vpmuGVjKslLlngsCQxYPT9BWyiGv4+7sUpaIeVGOgPlZsS
GvCqZwlUPdt+y2IrGAG/mK5NfCYiLBymIVUbfi1byO58kTWcOPZRBK+jK9YGovlUBqdUH0bnOber
oGXfXWsBHZ2jiPxqDiHnBcucr32BXO6h7MUobuD5q3yVMO6XqDcNB1v3hzeNTVjkGpiWYjJHjQFc
R9ukmTkEtm/YOm+YxSYl6dplhgwTsV3zbaxH2dkg0eW2qeph3bjf8ESVpRt6hxWHdl0PBUHaxK23
94Rf8GW/spVJklfMldtXgNcn552CpW3Ne1X7HItgKIn0trxY9NarY0vqOFp+NIr77dolQBIMXrm3
G27b6seglkWPZyzFQcl04VU766tpa0bbp1E4LmpMHFuMj2RWU4gD6lH7Teo0kRb+2H3ZKbBFWEHZ
hbspcFhaRRXBJDeoglV7iXLMIUEaeVe7vC9b08Ni0Atd9WY/caMoSUdcjQvfbFzdN2CIVOeODG10
pgpc6z3kYJfiW+9sZ2/DRsY2Ceol7G9I42/bZVyKrfviNd7geAL3DACqU8UmCFGngH74bMlw/pxr
UivnefxeUtqVLEc1bCuTSuhZBKCiLOOIkyLDLZhlqrumi3bBMvtNnKowGgHXE8EIEWPdBEs/Z3LZ
FCt3WI0d97MIXsNcJr7oiTHnKFxJ8SacV88vkVdG63naOj1h9RuLTeq/H2LO9bvup/6H+TmA/CHi
3Awf3YPRHx/m/Db8/Mz/D0MN++QJ/Hms2du6+3j7fbT57QX/CDdE/AoTQuzlMcXckwWMI3b8I94Q
FvzKwzCMY2iqCeQE/4w2zPs1FAHmQRQjeJ8Gn3XJf0YbFiOfjxEZeIg4AQzLfyPa/DHtiCi2CsQs
4bPPo8Xez8gMJYq54RxunsvDWlZJYb5Af/t3Z+KfAe73AY3T37io/xXR/u93+SnN34A1rRsKQkHM
P23DtvkIFiksYyXsfCoZ1eWOzdTbab1NGGeQMHW1rI/w2uBP9SRJsnRySKawIsAvMpt1ke7g2+LW
m6blReYHfXBqwkkj2Hm0OcRyjp+qQS4Hf1Ne3kbF9hgW2rtRugNTDST9dPW9Yc9qNR/KfvDOs6mG
JV/LaUo55rzZwjuajCZoL6zA8CVxyi9SENrJwY8GeD+XkBk5wHazurayNg/lGG4whB5QO8qVRsk0
NcOzFxJ98XyoV6Q2wN7Ringpjmpa++9zMwQ/KOyA5mwsvclDH6znWwo5AX7YsBtVaYGVcd2qdr4y
2LISCoOrZ98q/iqWckxiy5obwarhDdsa3LRKTpcx96MqcLmU4XxVhUGRt7QoHlWoZK4D+Nh/th/L
+wEFl03B7uJ1GuKrnUZPu4Nu2+qZkHW+aKAE89jfCGhFU9u+84m0Z6Dt2iGR0RJcDKyLXjsZkXSz
RXg9cSve7ILVnVQ1EYm39v5+3uR28UQt87bpyK7vpwEZB9VfWID0n8+xuGIrGsiuxKC4GARzSV+u
pU3qJlquxsLxEzqo8hl6StZLmLfRY8XX8GOZoC66IavCpQjH3Hj1khCwJd6YJtO9g0mHSjpFzG4u
O/1Wxb5+XWzQXWA5Ht2jgeeBOyHX3CvbAQJfXSe/VmUcQ+AXqqaBseO3qCwafJZKtWESd0GfDD5v
wfoky2kK1ukxcj4IaqHqIIuLQZ/mzZZKSqIXWY3BOeQbvYbfhsmZ66pdS0bI5zK/3ku5vC9+S27W
3uPZ9llkwXiFXrCeh3NbhsPdWOrlMJnOfW3Gyb+iXBZXzHm4UHDUOq3rYLNy8sNMzX6YDwamly4M
3He1gJxXcw+HiqC4Cpj6hwpY/Vi0pM+b2c43FdflXkRFuDO0VHlpm1dH1ivftady6dxu1gjMi6ma
73O3tQfTz2rHoXucxJj+ZX0xFSdTVC4pWRNiyulXBXQiViwOJD+YSk2DlR/QltturIOFHzp9UBmq
xcxyOgD6CUr38oz52AKP94E0CQs8bx9CHAKNnEbvRr/sHhQnQbMHxRkNL1Pw6NqHqO2AGsgBrbwa
CTKyBSP2iALPXZQtgh/EcnvXzaW5QtU3PFehW1LoL2qIfPTDroKQUtJsJb9QGKkdSUdEbluf3kxK
t2/1bLABuXGOEqlaQHo1LfwM2B6sCD4rfQOV2bhIrVYRlF27vgfthvFjIIHQTlzkIKpbQQ0Yfqkd
zgr1OnWEU9h6MbBjuhvCDcMQ65jaOY2ckajKLJlQJJZ5jIT+NhgD2IwAzVAlXQwpJgETmI9pij41
Xn0kT/uuQNY3q5bdDipqTRKHGJfmhCwRUNXDanHLuiKfJjm9WNr4Vz7Z1gcJ+HuqLRlvDBoz5ecZ
8NcsLsj0ZQVnZN9QWZ2xd0xPUJ0zWSnMhvSErVmji/aqm2tQPvotysgYdjqZYN56xXUgc67j4WYC
8TyTVa32S4hv0EdS7qMeYHVdeHxXd2N8ChvNX2ZEs0T1es2Q37U76sIo84vQ28l4nm9Cv6xyNkC4
WCg2H3u1yj3fouDbLCuViXrddgTT4B243MWdT2K973BbIEE36w2TZnxsBt+cRmQ01w22paScYFQI
VWiMR8Otqo6zNN654qqC+uxA020K9J3vaV7jjom2s+3pfIaHdJwJAZHi2GvcNxJvYFT4VXwHswkI
L4Ex5t9jKYZPptymLBqcutqqJTxXM+EBtGmwWaVeWIZtRikU6Mdxi28swFsPCOEc3Y1gNfhO83y/
ss07zNLSvCsW/yqohN1Nk21gt8S4lw12WN8W0ncqqSPp7drZi/geugGBSKGrPp+oR823LsbcHclf
+aWvpalzkJmau9pWNqOkBltk0/q40W7L/bGppyRGVn/dS9Lec1l2ee2aliSD2FSZVDpeJ1iNC7Kh
v+mgBY4zPd/HAXE1hsumbbOZe+Vx6aPy6zBG7Zh0K0QBksrG6ysR3NyAAMr280zEPuAh7lPOOhqj
YU2X69ZIclVToa6qyPhFoujmzig8bAnd2FjqPArG8IfXb7inu7KZv0k3bLloWf+GEhvWEKBVv88u
NF+9EdunXzeOwfuK0+sNPYHj0BTipFo+35SxMCfUwAJKNVR3b1vDIJVeQZOLJaMs1+u2GqJvXA8b
DMnL2XNZwYr1CelTfyggA/hAWNllqC741TQP7HayJfdTUazswZDNg6Ognq7NWMmT3yzFJ4CGqWtv
Fq1KW39mabWWBTb2qr+pXazvVwDCUBSUy1MpxaKSKnLTFUQq+wAqiaF6l4oHx6BUTmVrP5r7Ioqk
uYFTWXenB3+8lXNUPPWxjFWi0dl7LHhDphTbyHaA5DODtca6HgxE6KpE+rTZCx8XzmsrVyZz1Yn9
PDh67XlyTOp40xmwIc3HgoLwgRHIGI+qBX3dbq44bSUkZiSRzXWEyuEGEqx+ZoqRHShiemak1dkU
OhwGUk9J34bhjjihDiQa50tUeXMmPtUTscmazF/AHPBMY9JpEvPeGYZrIxsmrrWiPYcPfChUTvik
k6YO+T1Ur5ifb6uNi+MMnCNCK7aqJvVQJ53Whdm7dezdmsiWdRc5Sn5cl2jaDwHEsSqyImZZSDE3
YySGZGxH/4StFs/RDT3T1Yt3U+ut+RiHQdpVCFRVF7pjsTWkTRstyqtxrimo+ehOKNKGl6KHMQoI
VvrVK+s16+FafxObTmR8pf0VmwgKqHJUr7Mqw7sWsXyvXNlAUUjxfQfTiVO0xkOZ4BG82LL2ag3M
nJG2b/1E0i7YjxAne259w68ASTDz3usCUkHRwcLRS5ttwn3lnP8cMfzfCC4cTbal2jTGb0N8FQWd
ehMYHR/5tHh7M6voQcpRXJk4QDEHbziR+LEThw4eNneGRARKyVN7VYZ07LO6hRx+DWrwe1fOVS46
H9ACFK84HWWz57MdMVSCuL8MximLoRx+5LiRMknL+IpH2E+knNmX1g+8VMNzOSu2IF5TUnIsP2OH
5YJUcDvHIYzjukJ4aeiN8Y7WjZc1jtRXjiL1dmHcvFRsbvNAOZq2Ub/deHbD1mkZveFxWGP2MY93
Ll7HdB5JdyWUH50cyOpPfBy93UQVz8pC0Acarf65Hcb5y0wKHadjz7YLgYBIvgAesNdRYNMZ/bsv
MEqvzv5amj7l8Ui+xarysqBAspmIDfl7ssVTmTc6stc64sEethtyDzXcqEvRWl9VDoEzt9vYWr54
pphRHOhIZP3G2y1B2rc9ctJBfz9gG01mcMa/4l4Ni6Qmn93+tZqiD0+WfeqmDkO1UjdZ0GnyWiBL
2WliyeMC5aX7rXOVArVvgoJgU0aZIf18S7e+Q+4dQV4SFPTUDx3JYtFDQWOyPaYggodwz2lEdEc3
r71CNrqdq2boL4L2gMfFrnK3vB85bKTNlkGTSe15bOzRhCNSO5/Wb0EPuHU/SVhYSzHCgacuYdtT
VfH6fWuXus7a2gzNbnK9PloE+OMiyuFM3LS+dnouUzmjU9KqGL02Fs/XECQLbl1UY547sF6/8XEh
WdkSyMmTdbqLS+VDuwHO09tAVtziNMikqQzKBjG0qZOKJl1rp9xOo8oDK6dDqEn9YQeOSzuFdjeH
8wjKkLbl+0hhR4k+RgUP674EG1XTZcknARRRAl7yfGTOejeVt9zFrZRtpiuA/EMgm65IqHgygAie
qnl8p6gsVkdu0G7VWaTCcF/5U5FXUWWemniiVxul4w+sXmoPKy+1hb8CfM8yPfGegWytyk9zxOlU
wOcrZ7OeUOXRQa4IOzFy2tEL8iIe6Iyys9peoU5cux0Gx+0psEFt4U9biqfOq933TvpSJh3r5y9w
KkETkCIlvQkjQNJQVhmza+OK7SK5Cj8Z16j7LuzUxIdqniqTRM1knsKioNdRvSyPFvHpdgjhxoZs
PHwhVYnFiorUhwGAqvMN/asdZ5q3aUkcO6lqK++LKYzftNj8g2Yh349iEe8xibwhFaL7DP3lcCfQ
noPxUNWclWoKBQl/W17rcHaZT8L50pZBmMLsGn6akR0/4jhsL1sbobgdmh9qHdc0Lj3I70DzJ1vd
3N2Trq72TQc3mJCabk/WzqDruI48JasxLxp0/WMQw5JkYlDZSeLtTcHLLA1s2WR+U9PXofYw8QrD
NTPUvyw1f+UDnBAUFTVHENa1+wjC2R5YOKDr16GPZq8Yk0UqhkLpBEEeqSBdZ37hLQu+jJ6VJun0
Zt/hPNfdeWD1neis1XGq6VoimvRhVmCj/uLaQl8rf+7fZw3T5Aa65bseOj3X8TrTeziIdV3aDG34
7DkanxuU1Ugp6XCKu0idh8/tJTVtEKgEOZe6mUao9kFy3YSJ7EaBk+NJ6E5Aq+hhiknvZZOi67sb
SZ2J2Y9vlcIWnrRrAJl6v+njgy/0PJ23qXEapUCBHoAptosZJxiPTNAmPXIiKe7HKL7vR0oyaAcP
qSO6AACP9LikY/1Oeh4866Uu9p6bgW1uHQ6xKI3ubWCGHBdoyz22knTqapVVvfKPczyOsJ1wwSsw
g8EFOWE/YXY3uDaxdu6XFNbAs0vpGGKFVEIcNGLtt7LjGMDZaVi/deXnPuxvyJySwUEPOMGCa++X
cYvIVYwU1byoPoD9GsXs2h4Bo+zGBK3MuYQ32MCiw0LqQadSVx27bVVff3Towp711lbRmxgDwPIi
/0fZtijylvIffHjLJUSmwtigB+PLK92K9w7i8PtCYDGyoJRZMNZvLqRfXNB9rLN/2Mj2dek93FE8
N2a8KTf3A1O4V43CnQRmP7LuGrnJoxT92ViSoPeLunQt2sT3yntXsL22NOOxvw86pFc2UC+w41vT
Vm3usCpvSJigWd8UyI1r7DBk3r774bylVQQsu51aVHFMvAVLpTMRzudwsYCUho+tKiVccvWQADsW
o9RchnxFrXNdg1SIWpXuNzCeIavsUEeAuJ9w1J2nLogHrDD60XJZ76ehfYEz6pDAsbDKm7XSoECF
UYKO/4IBjP7aEXzrzXo1zAS2H7WPEsefoTfZLFvCt+1YxB42twITGIi+ARx8I6r+SSw8c2Wcen6x
m1l3ZZfxoKp5D5nQY8v1Tpgxryw25DC+h4EkyIFo6lhA32q7VDsMXS7WLNeAqzWZ8cBDJeESX6Dg
eFVYg8YGapxHY8N6p9z4dfaD5duMYUraD0OZ0aW/YO9HBJ5m/WBWJJPWhtHbSvwKU5GFpbgHu/ME
jGLioUmYrDpAvsnGDh2mzU9MtXTonwgOW+a2SZs5giCrQFkNQdyTKDEUAI4iSuFfjig3yjGbQyYh
rdQ1iddguBHQ1s9gGTKeahQ0O2CjSQ7TiodmRsA09YBUwCzhwevq7XEJqvOq5jk3q5yQui8T2opb
dYXJQpk2kYZ3MO23C67uDw/OplfIptzO1LTb24KD8wh7hx2aBio18fDoh+KbRVW+7xBSU76CUdMJ
/QCf2m99Nc5w/4B9xjxO2B4bBZs+pR7RygI5liNdsePYJxiDfmeSvjCkbkld+t5xjMUKMjDdPheX
OmJX5RmF1XAa+m2YLlS+G2GqZKL8C6+nV/g/fu1XdSJacLRNoKKn1lDnpq41UiE5pGNBv2AUh/JN
V0NivBWiydDAicctyNAyCM6rhJbpVkXkgAIdcq+Vine8Gi9xW39BJkFT441B7uq6yeFY3+yjpu/y
pltidCqsPQxxDxpfC31+GIfeMT2gcqnKVzaOtxxKA3CjcsCawWYVBRtp9iEhLdxxYH3Thqt+hs6K
BSfWqbRSIjwtAD4c5EJuUda16WyVyeso/NqEPpaaH9ozqSpzbJ3q061cevDWttfGM/k8ijMAaGmN
fHNXjd5T0Y2QPe5amvZqeHBjdyumAu2c+H4NeJfglr4rNnEgfvFUWXOoOtRaHa93rTJlws36NBvv
flbVF1/qYx0v3xc7FGmk+peV+mh6rwtmi1L+cD0Cp60Pn6/d3PwWOT4kPPRvll6CQW7fedfnc0P2
k3dAWpnRCAJlwmhsJvZazWa/0f4x7M1ZF8u8J2153xls7SXdczGDqsMOgWyeW0l2XSV3K6gAB9TS
O13HST+gYeUjFxtqBftHwLDA/4X8U1kXFzUsqfC1zJET3rRyS8tmOKyxTGbfb9Exw4qkshRJJDr4
diEPrnuIzkZx1g7fREWRVjNM/Sr/pEdzQCDYD96K5qYwLwWQQVkRiD1TNdRCMORm96E1V0sRHHm7
ooBUVU7Cus5l4U6mtlfbGBx9FKazkAt8WOdnSCsgG1TxvC8CEOBNaBDbZHdXFzRbB3boou9bJU4Q
OusTiwo6xfjzK/LIcxDFbb5JQbEdmedyi6EMhxYWtKFNuS/0+lx05UtRkMdSInUpUR3CXM02oBxi
s7Wa/WgmRJM1uPR22BFAN6WkwDN79bdmxUAf29xIOMm7aPjOIp0xHj3Rxn6wcfs6DHOM+5dcombD
SbYPi4kTmDDA26F67YNmhc8v3xFe75fYsmTSFG2ICBp0nsx632UtKuhNySkJoMiQWW9+iV0JWYm+
OMfxnFuyoNHPMo+3by16mpOY0og0yCTsePNZt5gmeqskHEVr0SQhTK/QK3hbxyGPIvNl4t6eheSJ
GVzcucRsu46QY7MerN7JmiesrSnp5UCTfllVyuCWwgakcxote6hbpIC3fmMmfC7IOIDv4d9OPl4g
Aj/c9ZxfAtPdWh+xnubTzF99z0t5CD3N6XMWBPkFuH8YnyUNYalXYT+Zc1eKK9ug+3ylPS8DO/bG
75vPDUB+zAs8WpitbgMIDxde4eHGl9PeFzXOSHgxmpwCxw9O+/uKxVfmc65Bh3yJx0vgdZ9wHCgn
lAmT82cUeehckHliySIx30HkC+MOgNX0JK/ZJh4Xrzq7rb6rUUq7mh7DwXsNdIUxlkrJMMh8E+26
q+o6iZA46KI+9Tx+aii6G0JlS1ln0VwfFNQxPPSH7PcQgIXyrm5/+G5K12LYK4AG+xYlBJ6uYfrG
uaBPg3MiJa2IksZVmSAyLZoWvQY2Q0EEakS0WVJItt00Jrq2LEwFxhoSRf1pULdT2B7itchWcYR3
d84Ypkr+w1hsO4CDlmJBCvelXr2c0b0Q+hwNmK2gJsU+0OgLC5ej8+vM1BEUsOxu3ezBiEvn+se+
dzvsMomvYbK0oMfsPS2BgsNh+4ieEeoz6NMiYBZmShrENiTzqeTeXRj672tbJBSzL73uV7mkPjGJ
Yd699JbnJY4PlgEnwjimLuZiQCnmdMpLhJZt9E4L2hfYKtekAKrFkvp98uoMTZBcN4CoRCdZ2LTH
fln6Y66h6dCDIL7Af32rbuuxTX0h8rjB8o7WGwJcCULxHf1cmBH7MpbxsYdewwh+INAtGLLLlAKg
u0bLQVlkaKgp15y7e871Q9hUeQXnXzSX7yIZJLHsUznSa9KsBUpHP49YYJOGlScMi9IFzICptDjM
BGdtALFRTx0VnXv09LpMuIeaIHER6OolXY133QYMBxr9ApPhbIoL1CnjCxSnvi5l8GJKlwVNcyLe
fAMrG3ABfSAuxHBaBC7G8mkoFAKj8lCte60gggvLzBJpSHVLvQN1b1YWODmvdkLG9dKiEcKA317s
vSzP4DhlSOTBLOxxVbEpDP1bg3NYGnL0zHixpb51oG6x+jgKjV5N/Ejq4FtQxS8GhXUyFv0+kBU0
SLrpqXTswfLosi7V0+phwIHig422TueGngriZ9Czui4Me+yRuXPITyLBzodFvgiEGIUvm9RsyjEQ
u/NKlyLsZoaHd+WGjQIC9d7SHsa1OBuP3Ojtx2zdqdLjnSzH/bKVCSYo2OzCU8FX9Lkidd0WZY1Q
293NQXs7dFtKJTjeNXZoxS5bFB8/M4VxxSyhAbYIaq2pF9TPsB7Bt8Xkz7DvdERxEwOZCRnBXYfW
Ob4kpqBtdCgZPFtwgVfhCohRjUdfu8/gg2QGLAKhUamvzW7l3s5R8QK7qm+OjedhUmEitH7YKLZi
mGikQWSrfFln9AAxIJmWKoduE0ZYfNcjgS4V3Y3TdtT9+qigE2XCl3g7bjD5G2C/CB2stAm/B92Q
8QhULNEjjJbphp8XKMMmCm272r54BOemkek8XGZQR/n0HUoQ8JopX8aquVQivi3wxEjjnxajqrV+
As4hs8VXGIE/NmbZLVF3KLm8bQBK8vr2GzEF6vViV8IxVNRYSdJhahCZNVekeK2H6hpCfSd/6y8Y
Oe/tQrPayV2IOg1CB8/Us9nG4ec53eKmOzQ+QcFeYNIb3o8RzsX2qUFd5zak4S1dGFp/vLptw/oG
Kkd9Is30zt0UJsGEIXU9ETTQyRRlSNofUcHktKpvJaUjtpr+21oO6CSWSLEwpujwD7mpTPHdCPbo
iM0UtnfUvk0Cg+ZnGaDd6fB2VS3v/jdn57UjN7Ks6yciQJNkkrc05au9U98Qahl67/n05yvtA2yp
1VBjNjBYFzMLzSKZzIz4XWiFdjQ7fb9KgIZCcEjq7qDmT0VsfDPG3Bv0xhU1uJ1iHi6Gfm2Y7qNO
D1Rr/BZWzW2kSoB1yoppNh/sNv4Owyh9fjaB6k1igQemm86yvg7LzLQIJkI7YMpbodQOjjTogXTW
HpWMUXy0xRbOVg1xg2UW+7RMk4AXleyN0KRf75XR+dY0zDxKdevKtuHPRZKSJLZa9yHlOOWaoGld
37owM4IMMM2dawy+c+u4OV1yfSEHJyXfjl1yj37hO4MY2cjigzNNP5lNmnD0OIhVJ2ah1t8qrbs2
a+2YlsuTsKundc15YqWnGe2dLUM/sefHnB7YZoPJtModGyr2Qul805ldwmVeFPFmZ/BHS3ql1M0e
jdopTHJai3F8ntUnx2K7MZTDnCCft9lzwnVnDs1xCMVxTJm/oGEF7CKqP7oGCvK+LoGSBsMDWgwg
RPdUG7TSzpo+F7HjpyNMr3zV2bRzom1dHRA961rmXMSeKge/nSbdHVNz16bzgb3nrFGQiqvFVnyT
vcuYZj/RoX6UDVgr3a3imca9w5SSiv5nSpkSd0H6ZweMhIAnR+xUTm4VZ4RTRYe+kF5nFNtWUwHM
BU5P25ehco5IWner8dq00P913VViZ35bzX6hpIGJUG9gcljcHko7BucU9P81cM1D2VeI9ayTOr9V
8+DODIIf9cxLcKuE1EPl8q2YXzJAe8fYgodAWHy7BBzrde8Plrkv0Vm02l21tF5hUNECgPmz/NGF
/bc8fSzFqU7ZfqUZ9FiCw+xGWt8n9ate3+hCcUsW5Vg8MmfU0SK/G2pvbg5osgsJiDgtHtF1Xj9u
CLRzG3xNvHKmg3rkTj1ZSPfCEeR5nrcoYEDG33LmnPKUhHrqp2SnCn3rMIctrxE1Vm9inH0K7xEJ
jEqhPc3ogYx75i0qVeimjnY94p7Rl5oHuWnr01j128mc3Sp7LFD4td1mzSO/MqkGg6qHV2+7QCnW
QIuXfWfrrmx0f+yg1Mapd0FXvErWvjmo6JS+rCaKCvEo6mZnsV20ifQcltiK2qdUC7d2Ci80290F
eWI8gisRqcDG87hfregu1s6FeTKJFljtxcsgaFEhenmu3Apjpam466PcS4ftUKdIC1qdQ6MLyv4W
NadHDeAVtbxWOarUsfCkZTDOmwkIaBPQ1u5Um4623i/qZZI7B4K1Kckm6cvXC987NVQZ5UMfJj7Y
/0SlWIQnNdrZ6UGuD13+qK6saLzr3U6qV3r+lNSUJ06w8AWUDBY1u0AKjrJj2Z5HZ1MpV1V+LNrF
VZaChXXdNze9DaTvC3GtJwFblEpPgfAaiRIvv/jWKldmdnDq5IpRq968Vq6h1r422GgWS79sH8P1
0TSe7fWkhm9xF59QPKBjEa6iV36pEqCUXlrZFyf+Sgnp91V4bK3HNYz9ujnHTeznXUz9Yh5r5azM
BlXADyl7r41UImfI4ZTrJq7PY/jTFOgMpixgn/MkAYuqGbtNcw5BMGYT/3ZyO2CfpJFxbZGel0gc
OpuT5bKVrDdWosPxXDfiO6geaqraK8JrZ3gzqoHE7yIIJ8cfMtVVupSEo/AkjXJHVJmLlNkV2lcO
6l01apsG0wBRgihO0Rc0y5WurwUzxZrDTIC4ZSMCSRDZqg8OANssjEMPORgrr1oxEKKY3ZgoSO3w
YSFe3IxjTze+J7EaWN1L153H6QtBkpQF+b4MDyi1Yvb47jkS5qZcaQydJGhofvs48etR5SPNgsRY
D8hyPC1RLjWPi6QJ8kAN1iTbZEm/CwvdbSz71mx5vaYMwBVAdW/RgngdhKxofzZrd5r4APpx3sEO
+Gs5H1dlcBHCeQYphvmYBLEUtH/xUSzGXaui5UEFaJWlPyjKbpobcGrGKg/VFf2Mbyvxvp+6vSXr
10ncZTYHVfHNYTrBRfEkc1ZNG7a35Lq8Vcp8nRn5vtM5gkbVBoZiMogcn/JJQhtbT3kcqi5sMoC/
dlWWLDzkx6WbmOXOijuotMIDhfSwosIjJ1AEMNwAB5m/CPNOo44hzuSUtW3qZSZymVRsVYoxA2C3
1PWvqmXSLKq0HLTYUFkF2bzJugYI5mq7Dv06zK97rb9eBH+pNbvFNVsV5Yc4yN45E4MIoV2O32Ra
Pxig87WM9oBUCBLVerdSPrDNuGuBqhxBsWfl6Unq2nlSk3MfRbdOnaOKS8UcJF3xgvrrcVwKzZvN
tznVvXI0dzq2/mWcdgqd5xAWQZcy9/DSNGjAcTr1DFFMXiihGRSz/OlkTHTsmn00KHc54MqoxcWN
hY3JjUs6RIkmnrFkzovKSeEtedvfDGPDGTHEP0ulrM74nZB2ReF+WosnhabSm2z7Kp1aSqAlXNx2
WjVPmUWCTDt6kEWzrfOL1LkAHtE1GYRtUm3TvH0qhuQKxzGdnEPfPJKtsCg2tZWBrgQkVHooGm/T
sLgHuiY/OileisIARRo4MNHo+6vQbidNQM8hhXTTKA/0hT0h7aDETUs0m1aU+aGj23OXoTkg3RwC
w6lu1AjVnyKWrSPD74pa8CFqg+7pdTjvTFVGG3TYyGGc0dhHgJYQH4V8IIIg32dT92YOa+hhGvmZ
tEsFnopgGwfs85xpd+kSXuVtfBMvw5dU7S4gluPbrWz8sGvGTaj3d7XDJ9kgu3gramW8K4ujEzUH
2oPv2sKBWUDR7FIxqmycS655MqqexNo2h8QyexQXrV6yaVVaAJn6xRrTHaH3u95C2ZOhbyy3HYjz
l1TUyWOjhwTMavrAVPvSgGZS7fpcNFhDXYtd/85B23I1hpxRlp3F+8ZAHiBA7+pu3AB6vg1LWm2N
rP2SNsqAAaq8KXT0FNNkcMaaTPfo7iB2juQNtEEYDvtOA9DoUNuRE1gz3mjaQJc+4DcGO6W/C4dk
S3L+w1CYo9+b2WYs9aOSNTszjw5lHU3BOAp83Dz3tOBMz89ktJ+MQt844bAxc9Xvc3B7og68tbqw
7Zo3VNNrH3VsltOwI8fE18a49srCfqPNu4mG8c0wrJseqmksFKjM+qChXhuqDoXPUHRuQkSCNhjB
FM8PBB+DGRqIbI3tbCb+0A77NXcgXtryUBf9qR4BAFFFumq2mK7aFX65gCam+aupG0EnNK8rGNTc
0INMqbyIvl6hyA85jZNcytDL9Sjou9K3eamNaH7KerhCVHBjyfAKsAoGxVD2ymhcx4sIIC6/kX60
K0X41tnxPelmR5kZO7z/d9Hi7DEzXQ8lssSSJkZbiT8zjMNsW15vpwZdcRVUg30l4mELMLZJQbLU
+csEwmshXljs+Aq/C/Sf/rWrGj6N9Rh3DLdwKNAs/q9xdut0PxTnxYzghsquosHQ74oq3MrWDmTW
fK/78priIuhjubPy5mzM6oZPPzDK9Gcbz9dTZLwupTyOunkdK90XrVC1bb+ofpgI5cZI7MaVqc4J
Jk/NFA9wD8NLNVb3etnsm8j4Gjn96CpajbATh/ERIIyx5GHeRjMC2W6x4QtFJSA1Tal6yaICeZRl
HMd+pVnOTl01XM+jMWzaJcsZFtORmh9LtXzsKb+COUTitg3zwfmJHEcjXwpmSnN7e1VvRDzjlFBr
qWyjDAcJtG1K2RxPotz19bTA/4c9ooRFtyqemJl2QSucZY9uQ3tss0gF/a4ie7swYc0v8zF/zBlG
9KTiWik8W08Hv28HnTQxxT45OQOy3QZOOBiX2kk4dMsE0Ry2mitlgAMKUWlAJNVM3gq7USuYC4vj
3a1KLbppMkduzDLvAt0uUrr9rr9WYR/1AOVF/IO2OrtaU7382ejNPLroqLRrSifJAdobHqk/yLCm
PlL2UV1Jj3hV3V96IbaFAd0gjQ7WrBzSox1nxhuToJaD0wv5chEOazRuyXzVWyZBHXVqj+eo530i
zBtAOpnQ7JWwW/dA3cteVSl2sFRSEgxF4Y8Z9WsnCpz8Ughxy0Ba9dlJmJaloH/yRV8ahyhZobnt
drT8DD3hwZzhfpfGYaeFG7s3RjFvpylS6YR0oxrdqIEnRT5IIn9pE6iHwPtG4l0+LE1W156KEvBr
1VDLJlWUUcrFiLPmLMyBDscuhAxpdXB5GTfGOR+M7q6c9BlA0Aq/F+q83pRqaiGoKapSbO3J1ELX
rJRRx0M3FtRcijlWd/Xajg9JqhvHtirbdhc5C1JQZ6p3mhxH5hTx1WQk19ypxp4RXm4VwqCZcZo+
atkKMSTW5ZDPAzC+0pWbqR2BSCtTxG4inOhWbfX2WJLDui1UR91Aa02NP1mj8x3TYkVAFGo9pTSj
YOV3PGvjDMhUqBOfMfsmyoMFPVbZ/BChvhxJzql34VK34Pgyt2+MSx5Qm/ci5Qjt5rOVSBN5XKR5
mr12d6FRlQ8579DH5qZcMz6rPfYAa6cKH9X3UspoV9h9ssV5NbhhhOArHrX1PtZS0xco7w5V3S8b
RpQZoUsVqmyXyRio+ibxzcaldzutGNKqqSueBZ+CQC6erIemm/x2qPTbvmH4wWQXkswTbdxkU9Ql
QWRMsfDMXE6JN9epidzVFvHGLCjkFyMxZox7q/xp6gLxW66OP4pkMt4WW01Gr7IuAT8mY9SCRht9
C7OdXyQaesQw1F97sZgTCJqJMim/ULGNPR2GaV63OCTnJ7Va7KBWZiaw5FN1aFAH39UIeNDPsaDd
GEXTQ18qMYMhFOvodJl8ggg9h+GSg2AL4caxupwmInQ2rbS0s4CCveOxCpARBSBHVFbnkxpre5mj
9kE96NYPBH71XgyQuWsZWscuHjPPrtpmN4a9+YSNXruraaPxt5mq+CKMDmnIkIn7utCfex3JsGuV
Zn9jOHMb1GmPB08b9b1pLHiOuy7K72BvIEBKRsoojoS6Tchq+c45NgWyxj8EgEpgpIdgjxTSOumo
z9VIcbai1zQ0xAsjpoZ5lWjb6xFJvqNmGzRV68+KLTYoB5xvCcIeJjaWUnOLtJK3RoHihyGR41uM
P3GHR0L9MTRl/8CsKt2zjSb10nRo7mIVdmucJud1WlTnrlcrzQ+h/EDwLTX5wmD4UQ9WJrdeNuGy
u6MkTL7rzroealoyxtP6arFdnWy9gwngjMMzuTDlfTL2RFeYCYT/GIdepeqI/yAAdppSfUnyFZYd
twmBlQyl2/Vh5Lxi8TKp7Mm7oGqy0+tlivuTqVjlWTGgVQk8BS0o+uFK6zVIQRtdzaaaIQOZghmo
44insigtyTDMiD8+zAWAFbgtqOs4M4mNp2Kuntn21JAaFgEPsVz2ZWZ6zF3Sz8q1Fke0NAs44GaK
IAd5ROpwKBMGkGSDPT9EkW3+7Nq62jGhoLoZQzvKEacJdBLKosWYprpSD3SsuyXoPj41v02T7Klu
q+YAcyNvnaSdnyqtD2uf1qohMWFR7rUhX/bTaLSB5TQ2GP24oDboihWSI7Ppqe2kea0wrmxnvqkX
MFEmYbEfjjlUkGQakoHmm0Uph8eoUeVTmJfJc4+sl8OyoQkRUS4DbbaCSM/d0ByRiC2pGn7n5Bp8
A7HWQ2ZIgRiqXQ56rNc7XiiTvi1FvxPNIgOFheHJCTh9LrMsMCi776qanPawq5ZTmTgxqjodDbR7
8QgbYHt22W1SGrfnNtbTvUQpTK0VTwFbOSgF8cp7C+vJNcbPxv+3Ge69387RcNsRgSZw5Ahhau+c
cFpv2pqltod5WI2DGXXmBvtB60kGRX4SW2Bc4i1+N91xKeQWrEibutYW70Mzkx6TB1OxD5O3bqJd
hhnL4xzyR3/1RYAV2u9hhb32Tfijx/ngn5Rg2piHyEPtEm0Gz6lOzW55/jQY9sPfJQw2OQPXvP0+
knQkzJCItcvv4oG7sZf68xGT0tYIlC+fXcz6M7zBRpVq2YY0UHiappRCvnveIe6WXEqFc3EK7xth
tN8ygy82FE9xkRTXVCWXdsXqvAzB325cxmULrHRgjgTImLStIOtpL41cgO85Lb6dbowwIOiAneG0
gNqiWWvTjH0jgT/CkvzdMo2Dvs4oIOr+eRnbDcb8XUo2BZSqes0RZ20NI3xpBLn7Q4skxXjqI5Q9
syLuKmE2AVpvlc0u/1Gs8zeaZ/05s3qxz3MI51TFSrYOkEFR+dY24Kf2rBwYfbQd2jIwJ2ySirJi
B+ueLfzMXq6FZ4T9yStZB/u5Iyegg4ZhPBlfJfMf+psYm2TQmf2vevpVhff693r/6PkLlbkmOtFb
AiXbnyEahdoWUTwjntftYdeMTX3LbxT+MLbipUYA9cmi1z9aXELXLD4jRxPW+5GTYasZHPPxMUED
c8QxpfDlm/E2tEakZ6uwIYMKtHfD2J+cwegf1C4u/aWxEvCdcvDZXhBkto12G5Vm8RC1SXM9txw+
RZuK71I1y62KzQyKQGQbQczAJ2mSv77/9x+t0E2mQXAPjOR4t14BfhAzq/x+VHVBtSqQA6AJGCNa
EYwaDWMcJdl2YgxVQhUfEtvcSYxg2P8ohoZe/alkeRn893coNakRqyg0ob//hix9sR0jMw/oyNJH
y1SX2UvnRtkkiN1o7WtRPf37gn/GufzPRysNKS2JPVkI+12qTrjOtdk15mE2ktsurN5Mjdynf1/i
g32YFI//vcRlHf0W7mKaE8RxZR6wXe3FSKzGREao+OQi70Z4/f8bMQF/JF+9ZbwfH2rqVob+2joU
P0EMbrLj9Fhse3fwxaa8ih6aPXKkQ/P87zt7l4P/90UvT/e3W1tMMxxbwzoQs1PB42evEJSvRVPt
yzYdPREl9/aU7uDgCFGwosd/X/3D5/rbHV/++28Xp6zXklSxyMxJ3KG8W/JHvf3kBi9bxvtPhMwW
3dA0k8f6/ggVuqrMcL8HU3vKmrusG2DvbntNdTVYxP9+N7YuNZWTir/7PmyUxIyRUkEelujBDr+b
1baA9/v3JT784jmicOCruslH9u6LX5gdNotaHvTb+EY8NRyHjmdsHQS9XuYnfvp/WJOO6RiGzupz
bO394ysnI9KGMD5q9wyz2V4qAcUrj3FKHoXb+ZNfBuUWdufTnLtfSU/v3tsfF363LrEoaV3oxFip
3cz2wttwK7zcr7bJttzlTxmUVu7aruq3HtDjJ3f9wZpxLF1SdKnEwWDI/HNZCroZhVCMIxBBqXp1
kSnMpo8uk8sdgfumXYw3dczD/4nDIMji4yifv/cxNjCykjXbZBXZlzSh3z+GHJdTRFN4JO9yulEc
TFnRbKtv/15Af+YHXj536bAzs8NT5Bn6+zLPiLtWU3p54HAaN1aHy3Co5jn3+krJdrnVdRWifg1h
0TJlt/++tHbZJf94pbop8H4a0uTRGoChf97gNPe9thjaUYcqD8zOWvfD0Kz+gtPzWS97/Qs2hqGm
iSKh1G2txvSGrqw39UTxy4wI5/6T3/PX7vPr99g6ED5VtHj/vcaalJRl/RFlGM0sMBhGbT8JHE+4
DEctNrDA6egPb+snL/qvd8B16fw0zSH/SfK6/3wONi2/E6bGcZz7EEBOTb1pKKKzqUbqrrUXq/ab
dix2E7zHZ6/gsob+fAWWiszXZkd0VMO5RIv8vsaK1lG0qdZPucijHpW6KW8nzCeHBlLhqMh+ulER
+G0oXsnpbYBFnKRDJo/m55MUOZ1AlHe/5LLvO5JzVTdM5/2UhAo306/Nsvc1ZMP+Jly9jt0shKh/
ieBQXSIzztmmPqw/wBT9f7/6j968Y4JHO2zXOmv9z8eQymIobFZiVRBuUEEz5jgvH/99Df3vZ23+
2j8gsCUP/H1xGZtVL3VSthwaL6yCs+TksQSGSicMYMf63ZDLZj8NGg0V5IBrT3WPoCKM/LFW6u1U
za2/qCT011qn35L1Mx9x5lWbJqb0bCrdeOziGRlyjeP8s0/jw99ukk6mm5puUvn8+YC03IJdluZx
aRsM346Z3lYIhO4zqecBp1PpydXqYG0KoK4+ab0xhw6ZlG795CF+8KmY5IppILqWqv91/OhavSz9
YByBFW3VjUyaAX1gsEBI2XvsowbscYHM3YmisD4JafwVo/vnt2KySwKJCs2mKXmfU6rUchkMAESU
0+UOv/rL2s3d2Wmy2TUbcSUcmnAIN/j7zoK8oLjNVEZJzov9M8YX6E65QTMdz3JbWwX2JIMUpabf
x2H66BiEYnSKLD1jLLFMljF8i3gOgYJTQAfEJ8Zr1F9gEAFL2MUVJH6oFC79EZKPtUQUJaB3ZYPD
Gthz8++V+6vN+vvO6YKJH7pE/rx7+0VedkoymkfMxWjA7bgLYqEOtzwiuYnlGG7BrApsBAm/v80V
f+y7ekI9LvXd0q5WMFwITvTJCM7CVl5psbHul3j4z1W5fnlB//szL4vnt+rRLDU1sUZ5zJrwJATU
vtLXj41jf/I4zA92iz+ucxno8Nt1psLIw8E0SB0dUFknVxNWzy3nK4aClU7bSX4aOPfxVenPS6zy
zuviJSRTpmmG3m3NsmJQPCbcWX1Gy/AGsPimD/Nesdu7MdFwFevdE2XwQ4KoBv4G1TfhHoggxWO4
2ON3OSaWz8C+r0ZkdB7OeQyZOlu0He71CxXtzPHVnMfbQXeODn8DDij6qdQkC5TrszUUGwcTqttX
5QteuBtUJafEAVkAECNuOZy8pcZlaK8rqzcTL3GFAYSon+6Tzv7vwpWX5dgSEAshPgXyuy1Xr2JA
LsDtuCyBVtK8HHHfLGi96wgN3TqeutZ0e8eOPK2Kl8BaCNvTyXBjqlWh+4mSpdZ/PwT++EUXMOK3
17p2cZulhjxawIMtzv6sVvaW8uXf39IHa0fSmNOa0wpfdvo/L6JXzTqXmnPsMhJeUOmYaKsX55Nd
8lf687sPVrJJapylDk3Br6Pot1sZQJJtB7DcuAblNV6Q95lo/M0OFGMWQbgtN8W2DtK5CEaLY6jx
8iOiKXN0Lyj/C1oLJACneJN5szcGut+f663t/ftBfLCT//ETL8Xhbz+xCMdViQ0HqEL4xTQ/5yoq
RUv3HVgXHJNbfOGfjHj76NGjZ7Gw9kuVQ/jdZzsQJgl7mZ2cvtvqs4Fmw9r3WfJZR3ZZJu+fPTkg
kjQiXROUt3/eWEmEUjlesk1GuzuiATT82uj769gxqw2SdvSNhWPdk2o7MOOqq4hmUpkKVUC8zNOI
fFt0FTo7kfuDujqAfPVnn95f3YzO0Slth6YCeAQY488fmPTqnERZdtL0+BTnKKeHYocBnDktylFT
1E8wqb+f+p9Xe7cp62vfkNuoneZacDkq/YM6x+ETH5nyyYr6G7q43Jjt6I56qeT+apgaWEjJXROC
0Bs7aTT5F6WOkleU8hqCVLjzr0of52dTpPPVOk71I7Pe6Br/va4/vF9WmE4tz8XeTz7vyzEXk2Gc
gKfsHcL0lE19aXfMiVJ2//1KBJUSGGsgCPhrPZfoUxIpshPyMdfOj5kMJuMzCOOjtcJfBwmlRZTi
/d3U9pQZqsXb0/H94d9eiaoj4sk5OWLIsSB19i4dIvnJl/rB4UD/RfNLpiA3SM/95xI1uhghwzyf
cPVuNVow3ExbQtW281VNe1998iA/qG+YWG1Y1iVqkMPo/ReBzF6EU8SREzRPr6SdoA/ovEvj1wbR
DaPuNmJzgRXCTxbsR0sFzEa9JDSyLb1Ht6O0SUq4yBM2jhH+sZfIPosBB2Wsb/+9VD68QwmgLU2N
lyn/ajFTVCvmqPEBhojIFE0tXjvdiM5E+eotlWmtnGLy5vezLZAec6CcLCuz93hO1xvZiugN7EB4
SwWZPNWIwMbGtDO372D2P/l+/kI9dAvaibfA25d/94FlE1fDWsfnxCTzIqrKu3qOXv79NOQHD14T
tDLC0sAf1PeQdCk6u0TbdLKjeEXUJko0jnrp1pRwqMs18uuKNtyEyXg9DrG/FJhd5mm4CfPxbBBo
441Od18KgjOYv8soRGucNrocZnet9bcuw6A9iLja5qTY+aXT35TNsDXI4XKVvNnkiXMoZ+MZ1yR2
+prtn8T6WiMOLxL8j9Xlb6FYD2Y5vcVxd4P0bVel+EQY2PLAAyM0jFRmLa5yV2rDrozHG2i8hyZW
ruqymF0StejjnRA8DAOTu/Y683UsMyBc5diPpAZhhpA7vZoPcrbmHwO1a7AI7Q0mq95mF/92HA3f
53lag0FiGay0aS/ifPWlrkebsI7OhWzvhJ0SAVZs1FYhgYNaOIC/+qzM/uscRaVBVKkNH0Os1Hv4
y1jNyIbfPVt5z/GEaVy39lFj/fdv8I+rvCtD5MjIptqWJ0EUyxMSVN4peZUPFkFFn2xqHy+6/72f
d3WBZc96l5nRmVyab2gAWhI3wzpA+OT891uiU+M8gLwkktV6t3n2WWiQbRmfiYdzexwmSsSs4v9e
vlum0HTOH+uCm7xvhtlipDYR4WmvQHeJftMrVpD26zYqkFrZ4sAoPhLlhsdEp7CY9BsrMq4Z8B7/
H+4VWMKkf1BJs31f6GamzXqv4vPcWsqroS6YO0M7uRVziMfw37vGB+/PNG1pWtw0/7xvggEkqxJH
5nlKVk8u065II9ROn5VLf1ePNLCOSpIcafCw/Zdf8VtZXCf8SyL6MB1kJ1WvttCwQZibWwSI/4f7
4SwQbIQ69cr7Q2+Seth1Jtm9+NcR3PeBFV10sZ+NrNQ4sf/+kkEZGa3MZyxZMO8KbzO3tELv4nMT
Eoc3YiVmBptHDPxdGDUnRfvmiNwruwdntU8T0JhuIfCvv3VWd7UKy12r/H4YsLbEqXUftRISeq2d
bU/ex94mpcrNYxRh6UJYnPjlVGBkBAkEGMQc+WNRZqw/xuhpan9QCawy87jZVE27700tCCuSiYgv
mVYkRUNk7tMO+VNcBGRc7+JqJ2sMHc65cn622S5SrhOcCNaWmJ6WIK6mOcTYm80Ng/yugeqPkzL6
43outE1kB+RkhSPyyuRFxVRDNhCRN9BBrkFwcHijxCjsTRehGxaBNfSR0JGUo2Z4L12kmaaJUdp2
8+bQNlunxubrDz/iH0wKLONDrOwaa1uUoWvNAVGDxGfV66O1+lW7IaHVlfa+XhHj+WroKZfsF3m2
VVJ8nRfDCcpqK8h/QjfXEkfp4+iz012lBPPQnC9Jc6n5XVmuhmmgOfUskEjJKGE7+VFU9yqWEgVz
yGOECVnweI1p2z3N69PSf3fGbCsaZSvCp54TJyrucqJfouxNmb8VyNgogT2ZfNGVvVl+7+KvKfY2
5kZhOH3hzONW4/jOwvViXk+la0pkDVhsrpUTjasYvGK4jr/2RPQeSgNwh+wZBhIcjThwFIqzg/Oc
qne2iWSMdxcYHb4TFDEXQqrCg1K7zmS7WGMwsCz1OcZ+Za5kPt5UpTdLDFrJjlg4LzcKkDqXKNFE
DZDqFsoLKbqLg6HVmX3NiFxJvrX9JV5jGnYPCxUjatWJ3+cEbY1bxTgpxql6TbPbMI3Ip+jdVEpv
HXHLbKP0q4kzN9b2JeaLrPOtdrdg8d9h6vbFRABj/XPtArXZ4EX0p+QZt0ybqeQm7kQT35T60xBf
z+MecJKkg69teqx71RvKnIwEJDnGvenEu0mvQNsMXysoNKb2XFQMEx3FxkDSqtvz3nCuu0uAtdNv
a70MdPnCnnJl9C/leoW9E0d24knFcEnzdElw8nTbJFfe3mPARz1970xnG310oX1p9MPQbgTS9gmb
Hz6Ep3TdK2SypjX5bUrpJwR1xGXnjjKKGD3JK81sc9cR9jYMZqCWlzS09SXKluvJCr0ZT0RR7FqZ
Y7nEaHhrRqe5xJm5n7S7ria87oQKNVlQ6y2Km4kbVTyll5A4LD/ksuH6wvJWRccUBeEcbXqIGoZW
7FujJq6SVZg0DbYWXDYZclR0hvpNVky6R56jW+tkwiQy8ppiYOpDfxUPBMqW6XAzqOhgUzwow2Vy
AQI7nY8Pj9RVmj/P5DjOen41LQnmhdMc7ZXh3CbbRI0O2vicixsSzHynecyWnzIjKQ86rW5+2vX/
4+48luTYru78KgrOk5HeDH4NytvuLNMGmGR0N4D03udr6RH0YvoS90pEVZe64mqoAUEyLsFT6Y7Z
e61vfXNJzYLGKsh46k5NHU39wkWstjC1peZD1E7XHr7B4ruVPTTWrow10mBPJlCWDj5GOBG4snSf
QAjHUNq8CHimQlzydhpSDi5+ABHyNExs4czrNk3zrTa/NfkpDT5EaMbepuUK9HyiiagL1wE+F1Fa
DcW+rY5AL1A+LyF5Dx3ew5eh+OFpMybaNllKA9GAvxSTh+P/aL1TLvx03Oe6PYsuyjwk0fBHklNf
rzPx3VLXlrONhJXWYv6r9yXOBeEpfjKLeazN9HwX0f/W2oU/cJJcZgj5G/iQyBZxV5rzlH1x9O67
UMFx0E+KwR6M49AvCutXZu31ZIurZl4Pj5VazXPhpdN/ZJE2hcu6ctxT6KvQXnZ9dpBwl6GRnobt
xspPiDNiwwYBw8Vo2twP19ZLHJku0HPvR+BrMwGDTqz1vAYQlSsCOXL52a9QUaUwGqopsLC5wV8M
fXeZ8rJkGNbouc8EK6TvEk+aCnusUM9llVUtiaetks1LH/2y/jOFsOryskqzClewldkV/NMheyik
ZZKsmhFzKqwEwBgtt6F9yLMHK9jp5slzicjYpijDwKbEJnq6p3j8m9F3RGizNqBYlD80PhLZ6qMz
gtWgeTvc2hOMJ/NmsBZS/pj53aaEdqCUZ41JJa2FB6PTJiieaPE+Bx7zl6PMkSasK0/YYS6pusdC
0UAIpguyyheaUbLywIrBBCxyisAbG7cLA9NdnkkzpdZQS5OUERqThiVIPKoZx2VshMWH0X2PkMyX
tt75a6YFyzqF4VMYHCEstzhzneYXE0lq7OuaxA3zOLjVFFwJTsINCwfG951qrl3J9vW5lTK5P0U6
sIqFhH9YeHUMHuITpjK/2yXpN5WsO2WmZ2csC0E8i3+YxTJeC+qqi6EpzQZ8yTYckSKBxrH0Vdtp
Vj3dbO8lOMX5oe8WOHYnGs6W6rU6KixQxswvz6q281MdMHs20axfAVygjwp1jwoZ5Ey4i95Mmp96
bXOC8zwO7Tz1t6x4oVPXy0szh9Qp8dKgNt35zUrIsckD8035UKdGRT/9J4g3lqVNLB6C9EnvHtXs
wSjAyD1iDUCCgk4VMwLQvYkvHqR+0REZhRq7ZY4qYaX7MYaTsyzxyh8syFZu8wbiqIG+7xqTSM1n
YrKNnQetOIi5rTLbR/qyUZfsHzLrIfS3uX7SjGOYHp0Id2AcvTbpJk6HdST2S9cLzghjQDHBNA3Z
GIBt0oMnrwonpTpNYWQ4kAiw/+suZNDqpPlkyyS2o+uTMngDt0YKzMaE8BGFa+bgKoimSovEl0Oo
8BM6IAvMWS6nrvpYoqZn4rFAJ4GH2TrxQdH3knEEj+9LC784MNd37jdgNNg73XxLFAKoaZi7e0xp
86GqpgM2zm3onjVeTifbmRmBAXbWn4do0/xsIbUmtpA10yhL6QG9FizV7NSnuBD9Hm3z3I1szCf4
2rUT1WezFTephGu8w67kN4s6QvCNabAJrAPf9rr1Fbsvzo2HOXpYBvXj8KSkDkF/UGY8EEAh3TfJ
lqOFC/4p21tFtgjM116fm2COinwBLSUS7C7dZhn5aClQoAb9N4ZfjhPTCH+GP2irGNqYk7OE+pNA
Wo8cwrD81qHQbCR2WyP9vn8rizmnLVmaJ8LYEuQDXnXULoLIZGKnE2TH/bHFPp55T1mxltgyD3QU
A8AboXyIM9g/NSqu73mxsYDB59H3SHlEnTFx4l2YHRzYQlbxEakAFHNA9MkhA1wZr81i66MdTZAT
icwEz2X2UkGdyR+qem5l8zRkA7ykblB8gyYxaR3bBU7hLzFikRMUaDs937TlKlXncbdkRmB9Zt87
NeHKVD8bNLw534OtOPMYo3JuAhqbtxjVFf4yezqnOxSKrVCmUYZoXueIjICSu8Epkk+59a2vFzqt
emtdZc1Ex1HJZ2ICJxxeC2uW9d9L6TkOFyk0c0vugcdJaJOmA2EJPp8xelype1M1frS+564icGnb
nVjxgXfNLuMkYlBUYRPPlCvDCrDORtSCWKLgAXX0p1Vse2Hhqtjk4ZAlJyOEUGBsCnAFwTNbWjNY
WAAuDdI4NuxtumqpHp1hNpQ4zZ4gpCbqZCwl9fMgn8P8L/KzJc/dpypelv0pjKZGzuFi3Q1H7JDI
H/qXnI8hmOnpDie3iKlWnAfDvOIrrOaBMdWkfXoKsQOOByi4WWz414WIkJ7dBa7tZduvHYl966xy
VxVqCtIlDG1isq0IEpqSJBOcM2HjmmDabK056dKGIwIg0nnyoY+rC0xB5xy1DwSvQCkPtI0f2Hrw
YPYbds55SxyYOldWVr6vpBe3fRzYm/L1+fEGiT94JUqqyJAwUny4wQ/NJ17LP+dBe8aNRf9J2wYN
EAkKZWc37d4ME2+GWg1AfpupzM3TtK11tNgve+Yph8Q+iUpMLu22tcih/TX0H2XL1/UrE9qZzFIv
IpcYoAX2WLpEvNqDaRNptfBaYyLhuwlmOTqx4bvkvNTSA9hSt5wOwibM5lXxoJjzUrEL9dwOx1ic
WbivCQdUvMfAeVCjjdnMzHqRJ8vCKicq9IJuWZm80O85ofTA5dutW8xlbyZUT5HwXJaAymhEF+VL
AP7FskWc6Li2XRtvLF8FQRteu0iqVcs3Kq3b8qgLtuuzc1mCFREGEOtlNB2itRsci+Q77KslneOh
OEG4ttxZVxxMbzt+KandmouAo3UZrlN/ZZbQLo59uI3Lx658ZUukaTMAKeNvWDT1HOug10yVc8jW
LTmi3lPYWnc+flnaGhONeQqGTwH6YuRvN9NxQ/7q+hNdeoiwImrg1GCiDluQRa9W3BjzBrb6PIZX
tpEzDyyYLKec3bJmFcoEiqHDXMIMfTcKq5q2LbnT1I4YExvYnXLQ2Ey67L3pnIF0Bbk+BgH9umaY
pHQlhjbaA9+LjpZBTcjwOgreeuRa3yzLbZ9gHFivJg7Ke2rdG3Vrhka/JGlYJsTrTolMUnffD+Ee
mjdYbbeLtl7bOHfCkG5I5nSdJgUdLqLCxtiny/IQ6PC0GHpjJx8ouy2kFeCAqXNSpvHsvurx1s2k
wkfbR6ac+EkUlZiEFiK/39eSJXDw6sGzDK3gLVLJDw+I8ICKdY1WvdWZALXqHxfbaAOgwaNCP1pd
rq4zdsBJR6a/lzLqikWdtFv4kspaVdTgn/cnL0a6KgD7iSG3bRTsJT0XiPQwzfpNRHmJ1I8AknvN
4d895usXlCQv1Plj0dQUr67LzV0jbCOuC/qTZlQYuINNmxnTGueRHn60fClgoRcWLmBLKBdOUXNm
KVhGo9Fnz0as41TdT7V2T9tt0RrtSuG4SPVK7lqqCcfeIoYngpVfgeNQSRFQON70wItLGJusojCW
YCkKJ/hHIaiWQViKQs3G2vtwVZ1jS6/tYyfdNQ2WsSx+dr1ehv/WHoUs3StRsRgCfRcJQY6OiRdv
LIQae2/kZpXNFBvnkfbS0meFtzpz6gaHBgKrv4sNPN0QH9NdEtczY2ASiPmfs7Exe6ZBIqgEkRwV
ARTHoU3e1MFuVXVhJT/but64MKnDppvomGbygcKQptFfyZWfUhg8WlR4lGTYCS5HuhAb8p35RJfG
B3L9wKh08L2JkiSL1w8MXnWdOzocO3iBQRGzlfPFlSdXUzd9IMIFx9esosAj7gthwzOf+hZHbKzC
sgKC3j+19GmQ2yzF8EfU2u1z8upYOOCeLDQWVbEfhKcuw76urXIetonc51dC/A3u5e6t4Amp4Utp
EBkThLNasJ3uyQvfrPYh1R/IWJkIQC36tseer0190AuWSrk9ALKxDMtnAVWBUy6Is9SIB1cKx26a
YmL4wqSOmjVlrHnDnimsP0TfnQgZlNcwnbtm8mTQEYGtJeCRrRZSeOiUR8VjoZy1Fflj83pJOYMW
mUmSY8paeB7SeeYjip6FS62Y5Qe9XkXhqld/dt3M4kxpeFMyluYhB79RVsKRsgifi+QdvZGn7PV8
L3ritP3warut4UUsEouq2aMWUJk8ONBitQl0Hv40pAVIeX5Bz7Iizc2Do4NnWWp7NXiSm60gvJqw
H9oHzyfoeBpTDNWW1OxSCMHyGEUwTchHL5UlkQccw6ndQh+dF9IhhfHpr41oM4QwxtkvV7tctYVh
T6201NdauOUY0zrnINkkpCqOm79m0jUzB5xWIM7R40VvFjVD/wNAZ1+B+tqqPhk6C43tgLMzk3UN
VT1/1IyXakC7N9H1DYtiXtqliaN87kD9oVgLiJVax1lmV7iVuqkXnQxSc9JZX27SiiSGlZSdCjQ7
2mOPNRHgoD5P4SC5IMmXQDA0Y5Fjx9Nh8xLsslFDPIIUiAly/O6SmBNOk/YX1Z+kWtfiXis3uocO
ZYqTuCunmNU66+zIr+Ae+nBtEn5DNJleLOBIicarUyysF2qm/fBYpIvQnSUdu6tHPycQCLI1OZUU
kFNrituYvyqxbW5PgT6NOYObA5QRIjRwwvrKwnM/8PVhIMV0iWgwE9H5Qnz/JgURB76saeAzp3Zd
8Up06SkqomIieEM/QVBprlNNW5Fm8loPOVUwZ19G2Qp+CdX9X72B6hPOYZPByQwdYYFJbVdKBf7i
B0/ZREm1q6xpYuQTR1LXhdZSuhhPIPoYkcHOlNc9ehbNZOHUD3Bxwuj0OzYgFOYlIJehtwkHmDFV
loY0F+pvaRotLKLXInaN+QpveV6/O+yrQ77IgaJ+aTe0F4p9Ee1c8TET7V7bdt2D2h+lbFd0cz4K
V5lawNlAyiWPsbu1NA7H61Z4VzI8gSjerZWfnMGVOe5LnG9baQ2MGqFeXPxqmyMOdGaPpAE9Fqzd
eOGQtKtyCBImTNByfhYKjjBoUR0xIC6OA7OzHSNjE4jFRTipaalUA/FOw/e4e/Gks+fxyS36Zse+
Zm42qP5lgNMsNqg7pg7nJb0na0b7TqyPldi6+dQSkpDWr552rpn567aaaj70ebCQIioiaXAekLqk
tDC6nZU9FeopDh6DfDfIDWzwR1V4jZlgqvitoLqPwxJbeTH3QcbV1UsHva9emwmb8hc5PgXhU91/
N4pu05vUSftJla3i5AW0q+g+4iODDelEM5XDrz4slBSdvDwnv8eSHmrsjBZYhH0lbmp5NjCnKGTi
TYNkB3JawOkdxKt02AX+Al4kQTs5ve62XYEFBegNIjMROFM/DKyWnBnlKfR26QGshc9BmAoueRhQ
2RoOhmW3xS5FD4rj+zfoohSOPoIwmUfgZHtOXo73QEgvtDZrgomEnIpwBuuT2VQhZwtoXS3qC0ic
YbPRQZyVnQAcrFhKOMZbk367us78U4PZOwWpmBrYIJJTt3cLeSKms6DmTCstGgHMA6QCARw6kmJq
7j4Gc8hqZXj0mhkwJLL18NzzHVffxrJ0MKUFXfQLAj8oB7OWI+VwHWz69dwQftLhysWFBqaN6+5B
OfevhrE2Bppxz4Q1AFRA5N3U69iZZ9GilNCQzMv3IvtZBPjh4dq9F/E8kGhsqEccsEayCvuD7K+8
8Ci4VGZmfr/Ju02bg/tXKeiVE5oVBfoaaRnqMJGWSFR7YVOCK1V3VAca7yRUs34pVrueQBdjUqcr
cDpQh3n60qRnEfvQ2nVuHn33QTQeZb2ijrDJBZDyAsDXYummVDTeVSmQ7uxSbzU20USbkC9H06ik
XO7G87ZH+yDykgUKc0ruvYPQgh1Owu/Yj1wSv32vaXujPUwG939GHE8hf7SHlRHvSdGXeKMRte7K
/skljWQe9Fo2d2Fdfv/n23AUQwZbH0UeHWaXw3WlqAdQoWkgAm3iSD807wnliq8H+WztQukzeo9o
ECOb+6SYjKxE7nO6quWGigFt3PDBXVmLaEbe6RR95niIp5j0MZ5yQF3f2eLdOLcxuKWNcs3RCnPV
nFbCRHG8OtlrhD4U1hYg9p0BbjyyPwfQRuPLH4/MxRuAsj/dl1q/kAhVyKUte91VLtV/CWbGOOP/
GMbK32m9Hyl6HN/1qqv/+t//P41PHo3a//f45M1b9j//R3IRnzz+hb/ik7FE/hstKHrcf/2dmkzX
7984GLEH64aiINLklfg7OFnV/g1gCzULijxD+esvlWldef/1L1n9t6ii/7B4R0SJvy3/k+Bk+fJc
YQA7x82OzQy/gsrrf32uiEIzNSlNqOeBLpkPdk2RPlxORwpldd03OOXsyAnJ1G/8iRegqp74D031
PY23Gd2gznuWDXDU0ISgZfxx8+y/Djf/LSGdG6hAVf7Xvy5f2N8/TYGqOmpKLcxQ114f6Nxl4xMg
cu6r70EMkC9PFuqwiivOJV+PNE4f/zlc/e+RqGKgMMX+dv3tmUnsSq7LSKSW07gUjVVoVitfpa/3
9UBXEpTfI6l4dxQdLammo4u//AiL3nIF+JPKGUEcha1CNAjfk8gS0aIUPU8lSxC+M6tNdrLnFXsr
VBXbTSm3KQQuzVEsy0B0QkQHVZDMYneAfq0K4i8Cc1i/3VYdpgDOW0IVhpA6MmexIvFp9LA5wuOD
0MJz05AmdQQ9oSXSVr6jYL0s1YyXB7FgdP/iIERRei354pJyAt5l4dxx7sSNtCVSZQVWpix3Wrev
SuXOeFevCEgQmO2UoSihoc3DeHx5O1sjEwxZbKVD06l7kFIcLHRMelRCxTQ5fP3sLhfZ348OGSgf
JfJVhVLh1VhukReR54rKucjildmZWxTWx4zdLIhjnYyTr0e74p78PZyBF3K8kTILw+Wl5YoYZ61X
KGdLZa+eDZq/TVKA4WHUWBsNMfs+q8sA5VHMcRqtBBoPvSn2YRUOGc0aWd/1bUJDKW+EF7MxhEe3
drJ3vjLOyFbd42Hx2OHC0ViLlEO36CvVpZwnFuIlNDxWJHXsfojzC7uO3Zyfae0xTyLrTKyovuZ8
5GxlMIN3vG1XH+L4PFG2MbkhBjP1T5yTzAgzxRPkwS7E6KTqwlqSC0qn6fbrm3u51hIcwDCU83hh
kDvzKV6ttW2b93ouFe5BGuhLSBUtDCVQ2/nXo1zVbP4aBjcrwmq8AAb/unyEiFdzYgMMaGcqHR/y
U3+UQOfmsZdadlImxUKEc0UZzPkI0XmsQNY2pJhoWXjnXboyJPz9Q1Bhjv5afE6/Nz5/LP0ksTq+
R7rHIdA6t5tkjmCRTQ1TPrEs2mGUZjTKRGRC0/tPHBLiiPi6ozq9qhh//g1XN8O1NAIRQD/SgIz8
p6gR6adG+g+pweoV4mTjiB1EuxQ+VMJ5qgTwRRD4rg0iQlEIVL1zS25MHL91qX/fkd/L4h93xI1U
tcoLPzs0arZnjRO990iQUSffMy7cvm4F/TB7SlHFVXz5EkiG1kGuUYKjQUN2VKojIdl4Vkx4TkM5
204MUJRk/eUveoA2wjUkVDqZZ9254PH2/rHE/X7l8XqNn5U1auSvCr4QbDspiAOIqaW31AsgpJAs
c4GssUbLyKhXOfiQdwC29c5XcOtb43O2RJGdBhP11bTp60HtyF1j2oAkkUIqSEqle9/z1bLz18UB
YsI6IWmmcr3sZLBNWy/vxYPSYX2l4Q/NZUIWAadJ4p4oOrFz+Prbvn1V/xlRvnyqQy8PRWu5ll1k
5YsF9K7R5XtF+luTIXrz/3NV4z//4x2VG54XRMDELil+NP1jx3ELAf7XF3LzQ8BLLZqjfJmO0eUg
pgxcqCxF8eCQNVxrBvVImstlKL77lOm/HuvGBY1TLjlQMt+BdL3XrOraytuqFA+j1E7WCZ0bkmen
g/759Tif3nVVZMo1WDqN8bW7du34uVD6FUI9uqct4rqo17cRLd2JEFI0UmthoTcUy7Cwzxo8S3f2
kp9nfUYf/fWjJF2x+CGXd7RVBCkyBM+yI9dD7dnGWzJ0pgItcS2o1oNgHSQre7OAUDa9BTuQtuzX
l//pa9A4MBgGQnQ80jrK+8sfgOoRM0GWJwfBrO3cH74lAgfWiDK+62s060X0KTW7/a9H/TzRMSzL
C7ZGFhjOLFdvUsT2KNBUVE5CBPPFzQtqiaUdttSXqCjJTo17QiN0ySeBGVtlmr5FkXPnR3x6w8bf
wN5MUaTxHVOvPpm+SOvID/L0UCeY1AVlqCaGjGSaHdTXV3tjICBSbCFEYDAAX68Gyko3a030bAcz
jwje80l2wVlHIbsQ7i1VN4biLWIsznq6ClXr8nG2HBQqpcgce9BJ58SpnETOoTT08s5rc3scbhs7
Tgog13CZNAMdhPbUPaRRl0zBtMurKkZl7LBbm3999z7NniNnRKd7zL8r9KivX5XSSJHIW7GdWOmr
L+UPslbd2Ule7daJwWajw0lrxKfpJvuXy7umR2R5ZkEm21ZboFOP1qKfbYlWXIcQTby0X359RZ+3
WON40AkxVJusQNd+CbgysREKTUwPhx5uCap5IGGgdudmIT0SO0awjqQflJyuW2veuZ2fn9zl2OMc
/8dCkVcx9nx6hzSueg9ZJM4CIDXdDKysfmco6cZYlBglZhULXYN8PYc3g5lL4PZFuwqccpsrcrco
XdX6cCQ3f2mziIp2pXgaTToaFYbSEgfkB+6DwGF03slAxALRQF6K2fJcu5V6/vox3Pp1lFKweOij
b+/azJ+7YRdUbYMsgCPuEowmXrhKNheEyt5DYN54wSjP0IgFiCbBobqaZa0A6mXvuo5d+GK+axww
RZLh6NgR9KLaDkFe4qXoSvX96yv8/OnwzWBJ1Sj8cJXXq0tsOHFLHkhhe37obHVPR3khVtrL16N8
2hVomiZyjtfGigjll/Hi/3yjwsRoa0kU7dzo/WmulSs3IWfN6elayfmdiefGncQypZO1DcnLwtF0
OZjQamLvpYZil1ryoSbqj7LnW9UHh3JFm1NfTwjn+/r6Pu0QuL4/hlSuaqGQO41eTfz0IKiBOBvE
bi8F+U9o1ssU10NRNWTLlPPG8Pb/fFwqvKg3ONJDXrh6aXRLyWVeSnRdNHWkCMmfFxFCmrb51Ieg
SjNN+JaHHkIqY7izNN66ZBr/vKmU7clkv7rLpJzA3BfEEAFm+gPa6is76TlGuGWqdFh2zFelyb5p
Lu2iry/5xieJMZyZkTlRBfF19SolbeyYnq+mB72tdmkboUbQdknQPX89zI3tx3ieh6PHxAQk9bo8
AzRZTU0rFe2hybduryxpgFEemnZO9ZiXOAPwxnRHYNZL3SX3RWjuXOeNT4ap35AUDvsaPYrxPvzx
yYhi4cYsOOEhSl1oyKW8L8Xg6KbVooz/cZkEax67zN/4JhEz4NVrpLVl4EE/lA8hc/RUiLsdXG/C
IPrsx9d39fNWkoFGegSLKAKsa7s2FZhCDQMXqJ9IYp9KSy9ui+9Kjw5XjMg7RL/2neSQ169HlW/d
S1Uel1GEMOPdvLyXepibiaZ35UHcQKR/djxU1+yxxInudd+y3P8Wt0NDQi35K2alLUi/fY8Hi0OS
49hg5txJ4Bnf03D4peIpnLVy4c4oXc7DEDJ+jHIcFx9i3OaY5xoyje7B6Mll/foabl4CbyT1H95F
MByXl9DynYsmxdaDJ5m7SBmek6jDGpHRaBXevx7q85c97rkBc44Ochbmq62OqxHs7VSdd4Ts3zkh
NthvCfJytDI4rdK9Wxp3ZrHPE7YujQusNWKYNPZxl9fGlhg7eiIrhxSNSROi+w0V4NSlVapovst+
3iTpHZ/v51mEN4FiL1Vzdh6Yei+HlLCeN0Et6DZJsB9dLMyycmjpMVvrr+/lFeuUB0VVXlWRxEGW
RL55/dxMMzKyoZXLg9ArwlEoC2j5+nOntGBJcKhn4rxMveIEu30qwHDJB5QlmovsBv234RgEtxXN
rsZB8/XvuvGMmdp4keARSBLgy8vrL7yobEwhFuzQAouIIJZ8jSoil7VK43QdqlGzKOJIe+FrGlaN
GA7Lr8e/sb9l6aBAwMpBr+gToC8i+UFSEeTadcCKnCYsWtFHouOQwDw7j4ZEnMeVsQRxvuSY/0/r
tdQmEEeypftNirnezJODUPtKaZkQDByC1US0W6VVFIuvr/HzJ3s5yrj1+mMG78pei2rYaOTEpGBy
imkXpiuxwauEw+WfD2WBFmEnLY4yzOvH2XReAnPSPyiif4wz51vgDQ+uru/04F5L5sbCSBnCEA3E
s/QtPtE9IiN0S8wb4YGImXxC9+uXKELSxyk8BvQtCXZeS2pOJG0uL+QOLH3nPwXVvc7XjZsLG5Y3
17SoMn1aHhu1JwG4xi5EyPFBVJoHJcbiKxHi4gerr2+uND6oi1onMVjjUZkyP5wd3N6XD1LSgTjm
nEXsHtGHGsTka2dTwzwTT19go4gQc8QYrus3JFye1rOBJnAju1f+v/HJUl1W+VbYplP/vP4VSgYV
oO16uypK+Y2Y9XCvDi3zse97dkmmz0zM1GrTOgKaIq+/V2z7vHSD0xwbzrRQWR2u667UQWR3CCTc
iyrZXIFXrQYJMa+p/7QaeVMWzYeAWeLrO39rTEsam9bcdZrUV5ecBa1h0J2tba8SUWaKZHGW8hTL
/ywnWtHIo+PgBPcq2zcHBT1EdZ3GHJd7+bQTIJmhydJh6yKWRcIItak8jPHBPj4PXUKKKJcKkVe6
682/vtwbixLnCFrTcGtNlRbP5cgyeZ1WYRbRwRcdMsIlx5nVigDVrCXd+euhbnw+46YWJKk53t3r
LgKxGFGdcZS1M817q7VcIfS7fClVscWKVd1T99y4MKhVOgU0/hiPt5cXpsQlfgmlwiZSD3AGcuRN
gphEWzOFv/31hd2anijPEKKgoF2i6nQ1FuBX2PUkfdmdpGJv1splE1Vry083w6Cd29z9EAdkXXln
Rxq/QG5PZZAod3ZrN3Y0JtUCE7WFTJfk+lTNshPWca4NthWZlTkl4sBcGn3j7cgJ0/Cmo82LFMxN
d6593MdeTlQjAZyyHhVLzoTXZxZ9GMS6M7uGzyQuT6TKO7tcHtp1HRrKY2nl6nwgM/Zcxw1muoBe
RhOiZ6z6qr23vN+8ASzwgG4QlxO3cfnE41CtS9fzayxX/QNMh4UVCVPgCvPadTF8exHBQhh40enW
qb8z3GA35h/kLbrnpnkI+zF726pngRO8fH2PbszlaDLGX8V+E97J+MP/WJQHjazeVtAkO1eyflX7
yA0zTblX+/xctGcbi/hLgx40NoSvJ2sVK0kcdECmVCfvl2VYe6+655l7YRDQneQYs/pIrc6W6PYz
1WyyuViU2glMVnrnnbgxm3GItGj4c9kjaPzyen2DVCdD7GvyMRFsR/kvyYL6JCTEB2elvytNRP5a
f/zHN5mh4OiMh+fPpfvA8SVTDF3FVuRI2XoaeniIC/KdY8Otm8yCzIpIY4bJ5XpJyk1OCKIhVHaY
wMTwyrWgPxXUXoL6rRIXBVSPDJsi6+m0AYrw9SXemEDZCtCXMdiCUKIdp7w/3iNJzNMoHyIRf2z9
jk74CNH83dG7ZVNXP/8fhuL4KtKFoO97PaMZVpYm5P+pdjxoj8qYqwoaiBUwXQUBUTVfD3bjfYGI
R2mF9W8sCly9L0NDzd4ViuDI9RFpWgcuLutUfB0Ijl8aemucFORNJCbS871zS2/ts3hLFdq6KH44
Nl0d0wWec90JDZyJIm8e8rr33+UUA5/Jfn2JQUwllD7xSW6RNLuUUT17fT4sq9gn6tpn79X1GM+J
KSvu7K5vTGZY0nCKgZFHz3W9/0t6wXDUslVskuYAQwAj7HU9m8Bbf/NbTk/y4N45oNwcESo1GxDO
qJ+O4IbXDiQt9sOYsbypInWfFd6Lm0ovRegcvV4L7tz6W28zaHKWKoqIrJ5Xb3NLq30oGvzKPl4V
OhqQdsJ3scmWXuc8ff2C3bw0a5yO2LyPpK3LD2fs54YtSVm25ffVlCUCUIZvNR8SCX8LJa6eRSVU
7oDox59/uS5S/0dpRfVZ5eKUq9VIIMjZTPU2ONRYjSyxeDQF2RZja/H1pY3/N1fDsEVmpwoInR7R
9dpi1ZVRJ3qJzx9Sgu+vMfrBz+kxrVFHOQXJcyPdeU8+f63GxYjjP/9jFiIFrgVvyIgZmOG4QB0P
lqArcH4Pdqkg+M/vzOw37uTFgFd3ss1KuPlRpB+VfMyTs9ST5Bb9rHaq7M6lfV6o4Y+w96e+THGZ
xevy0lBUpZUg4d9XC02dF0ZDDpfmiXc+7d+xWlfPDPIZA1CfkTjkXc05SaaFPo6E/FCrYbjtSv2b
1w0E0PR1tS083ceehG6yT4RoFvR6hCnKcvtV1Mr9U+t7FGRRyi2Esg23ldQV60aPhqmQdB6WH7yN
QVanR3KfpTc9bevXXBKDvVn5zTGWMJ63KvCkwMMmOZjAHyxXEqcOCKBJWGFRadxIWeR+wB/gXqek
w+GdwPm9HmrFJB8ttYDMxAWKgPyHUoK+8sQqfLYiP/npeSjpmlx0HsWm8bEfiMYTZOkOW1YMkIbM
uXmcGObe7Lt0IfuqMi0g0IMAAPfuaoW2Tj1JfoWR6q8iRRBJ7Iuq7JALOBzVwFU3XgG9IhaV/pTU
mUIAtQZ3qSVic6iNe62Vz1MT9U6qCFSMOayo14v8AHyhjsIyO/gNxzGCE91JrgR21GZvEXibr7/g
a5Uk5TrkgrT80VBTB4c2fvXWQc9tE2LnDl6fQo6Ty3xa9Q64S9f8aUW1vjSaEQQYd8UqoJy51AZH
fJSrvFqanq6C2MavUKeUEYc6D229d411Z1TyW+4QQs4jlKclcNvHxIdmFvWquiWM3XvQJB2ctTLm
Mte1MSncql70hRCeiewepm0pc2hqE3mptbFxpxD6+fZyZNBVvgGmLaoKV/vhuHYJybXckturlmTn
YsdfCHWw1Kz+4+t7+/mDZg1FKjYey9gZXhfhkesFg5RRJdeDHPrtYLSLOm3KO3Ow8nkYdmTsCseu
GFlIn3oZRgMPW1WSA9IHGZt/70KNMPDOBIC0ppZG8AtLnQny08Haya546TkyRivq6UtnAOLThUb1
wNE4eVI6i5xjoSvapzRMfKh3Ze3vZFMW7DwNX1qxCuZOPKanBI52rvUkfI/RJc4JSk5XbQ6LIydq
8Wdf0I6T/Gp4ZyNlTaitZSvFFNIXIWoxjv7juwwkc6wfjKEWGPcvX2AfFrof691wqCTxm8uJwzWr
O3Pm5zs8zpbjbgipv/6pZSyR0hubvYQCDyMAohjyTI3+jkHnd0ngcl5mEIzy4w4I8sB1m68ufLAD
sREcvW4bxrDtKolI9n6Virh2imMkPhtROItkEHXkuzOnbv4Xaee1JDmOrOkXOjSjFrehI2VEVmaW
uKGVpNYSfPr9mGu2W8GgBa36XMz0tJhGgAAcDvdfDO5SJej6bFgcC2CukHegR0xDj25rcWdqgYGQ
GGjKrj74w7ccXQtygM+3V+06cyDHs3kn0iLgLE5HCpxMWFlUymepRBrHQLQyU+vvROH3zGn2ulc+
iBCvogR+7e2Br9aSKgWAIyRRFPS20Wq+3C5xbqLW7A/5OS4ag/fTkL6URjlsb49ylTUwyijvQMP2
w7tucpcbsY4hNVY0JPYudqYylujhs93kCw/CucmY6lgTHuGAOEBdTkb042vcCH2UCjMZvSXEENso
cpaSSZV/zcXWHGdDa5aukU4BYdo98EIfkXv8TE5Ya69q9JEqyM9h57yCCm1r/wF7YADzx1qqHzXr
3RD2KC2MjVdPzbDeqd57o1R0Vz4r8PcUvJaJuDKNPFDDph2e1OFz0Rz4a7F64E0z4gZsGNetdOYf
kDT8ySEGwoa3+xxVxeS7br1n5pvsZVsnDNYNfaSx/Jz66YF/U6QezEi7K+MX/iQRByteCOpzK4vS
Nw8HagxjO+3ykzd1Qu7Uys4J81trG/QFMjJW5OIW2uQLm2hudamoUE9zxuLeFJSLm7OMclVWnpAb
9o5yU/gweqOlGtrEr4mGHasL3PCD/jE2QKcZQMUd7kZV8JKFo1/G0EsbNUSkVlIThGmad6jWu7qM
9mMuiFlOdtR6SPOBh5BYCnLsOZDQ9YbvGjxIJnoz5TDo94MnY7xdQwF0vaRe+C5XUWr8wTRNxywZ
eO+01BSmUq1qgW2d/FatV3Uqo8ZkHvwCyLJUcn/dPsrXDc1xOB5vNO4Ylqbm5YobTpwKbj/3FKdj
/z5TGtT+FN9+aTv/j15jyJ5lTv9YmmV8Z8ACQWQh7j4BTUHIUO6gCXED35lanXSomgbufVZFyZfb
v3Fup/A16IdxT6G0MokDoenmER5G8jn20yd4ma8Q3I+3h5j76HzuMWei3cD74fIrOJXnQDoP7ROt
yz3aGHtby05IaMCT5hzcHmtmOuaIdgdDSVPgqvzgikGP40zTT1mClKWuVvW6yXRz4b01c5JxmeCi
BWw7Qt0mJ3loszCTstQ+WZGBZlwBM6wdZcktZegXhpqd0Gg/rNBG1K9EcGK1cAYrZiilkI4lwAKY
5v8el1h+rhwe4iO4cLJLs8J3gkTvdSQbgWyXsvHbHZJDGvQL+2Duq42oElA6ykgtnOwDsHrx4MWA
lKugUu8lEbT3ceM0j6mXtZvb22BmKItkiD0Alu6acaF3dOpDRdLo//W/vRLd5SCQd7a6hNEZf/Lk
erM41tSvwS2YAJAut3ZtmbkcOaV+avJun7sIWRoj3S9J6h1+uxTd8hgmp3SMVOs/fExL4U4d8bXE
+cm59VKrRnkrc0/CNhMkG4ovdWHb941llwsjXcMP4Gmhqq6M+uoy5ePJUKGsZ4GgA4OoXwnGVcJY
aiWxhOdKD7mrB9v71mc9eq6aFb3l/N1DLeVLjeVxkMmXhqk78qd4ivCynfyINk6bwU1D82S33UOU
VjThHB/F3fAgle293ibnf95BmLOoDg9bQNJX/cUGozXTcktE44wAAcm+ePcVBV9M+9ftcebmBUJp
5CLzcL/yfSwGp5cQlc3PtPtAPyKS/NNzkUNI0QDmfBj6EidoJhqTpUNeZmq8+6Z3kjDURLJdxzk5
JTXFVA6CTV6G1udUGvotlh5LKeBV2Y3dY5NMMkMyWhhQl0dE8U0p9awwPavqV7XJnzkJRVo/94iT
mFVTr+jUL9wBszOkpchdg7MY2dbliIk0kJYnrglMNyte+iQDVt+jKNpXFMeMpF9qb8wEG1IKavGU
HnjiTQvCrWSZ7aBEKJiS5igKTjxDGx59rfz0H7YKLC5ASAjAXvXJfM13Iz9Su7Ou1C9O2I7Krpig
otoiY8kxGMiK//uAI3WO2VEdoLR0+SHphedVKcFba/T8IWjcp8Z2hpXTYPWo+4gWV1a9ALWaWzp6
TBbMHYINgKnLEf3GBrDu+PbJ1QUNKeVzFTfVysGQKo6bhW0yG9cInKPxLEbGpGmXg0nUTB0p0O1T
k53INe9b80eO/m/c3CVIhnavtZB5c4gF+b7ZKQIiH8tzPASmtVork2Jow0p7GtDcpXyyT5FJKXtn
X8lLnkYzG3NU7RhBayQq5J+XE/RkV3KhlNYnPK7WfjoEq8RoTpKGmtjtjTIzJ/qmNPDHejfVx8mX
pMdWKZjLcA3GLcpsZWwGdHuK9Ni7COTCfMqW1m4mqtB0Ax0LRoL5TeEfsVVnnWt3+gnUXPBYWJ5x
dsI62eVqVcGfsbwHfZADSHW595APIl3DbTVWVVdm932U78ooXSONh5Q9yib7gbv9m6zF3iaBMrXE
8puJ8OQi9NEhkwMLmsJHlCGOkA3O2Ga2sXOwdcrj/GhB7UZTVNurYakvHNu5jQ2UgvqszpVNAjRZ
Dqvve10f60GV0+dvXltr0qrwteKFOIwcDoQmaOpylVb7uvR4hKg0A9/zsnQXcte5/Qf7lrKQTI5y
hR9I4qAysHjTTqjLfDci5XsWBd+1PPj977uPFAiVCtqO4NsmSVhkdF2kYFJ9Tup6EyGZKyXaplVC
bWUpMCf+w2BjpjzmljQdJ2cKo1dcoEJTPSVoAiLu0GCAkTsCrTYUqfqYOubt8WbyfyzXoFON5AHq
7JMY3JtZYuulqZ2wvaa0Hlbu3pTr5t+rQRejTHpjESqldVNJ+qnM2nVeviTG++1pzCXKf09jkgXg
DwvE0YoaKFrVs2V1yCRTEEZwaK3kIONy5ztF+wOFhoXlmnuCU3kCn4beJmXJ6eUcGKnbcCaHE5Jy
AEZinEO3UU+ozeSu/GmikbFPfRePxcgJaJYgxRxlTnGIIeAgTGajzNxiseIkaXksHd7lpuuX/37p
8buACxIcPsRlLsO0Hlle6YVpedJy71OFMnHi9c+Ayj9ZWrtQj5tbBkRW6A3x3B9xX5dD9Z7gQkvl
5IT25+9ALXeG3lCWiA4DHgZR0/zpawUdvUJdKFHPxUCDsiZtZXayPA3Xoimlto1N+dSX/Q4HThA2
lb4aEt9bDYPz0kaYqNzecLMjkm3S4OBlS757OVPX00TUKwOoMt9G4gyuXPZDl+NRbM1ycadCR701
+nDhcp/7vhCfrRERwkynWLbMAoiRF0501oMKJreOtIIFaqmkCTlk4qtAzNvV7Ye+SBYGngu1Y9+e
RgZFgqswkUcVYiSCUGu7Wv5Nqfvwc+73NEslu1g4UnOXPRc9PUYeSFQlJhEwyeO+95QGNE9o/emo
HT0U4WBj/q0ohyrNlYWZzQVAKu5ABRDLBUI0CYC85HW1tnEPw6hJXhvA9nAW8LrD7e0yOykQK3Cl
UD6h9n65XTqcaDVq+8pJALG3M+8tTDzUD6Fyr6NaCRY+4eycKAiODZuRozLZnJ0SiGGwRXLSO/d7
HRifoqL7fntCCEnxkycvZi7EkTAKvwYjsXHKf+EdoqJV3Nj2UQnVpXCdtDlaiAXa7obWyHup1xFz
tJ1NmdOPTgw9WVPwcjfJIH5kqolPlWYn92qrnMLMb1Hhl717CrjdOs9CZ12EKZq7Eq+3Isq+UgFo
NnKjqZsKe7uVsGgRtvjJrGMhvUEB/+n1+GtVEc5bsPNRtvRQHdCLrN/KrfpGdpjusBLxafFXwyaw
nRjfEqis8BJZgTp5CyVqtVZo51s9KbwHNUSRxPHTHOeoAouE3DQ3HhNd5wZ+VVbnIo1caiWiw5gO
pYmPq5GFNcjgSOlKSLGxkvsY8fhYK9ZV4H3pzC5dO377q5aae/iQLnD0qoeXmGO+xcjr1ky+2zGV
MfCIOMi0/C/ftO/COMg3SSHJ636IpFWSOi+h2Z0CVNK7InzJg9pE3iOw1nqLk6PT/hakmkcrt3AR
0MQvs82+xYIbCQjxrzhVvvqZAtEThaC+ddBR1csvdgN4PDPwsTFqI0LlUsZKHDQkvaNHas73toms
QF519FSFijxlVjzbuY2G+9CbK8nuSkyw8A5rDflTjuwU2q0uCpW8IldDDwlbctR+EyGyTckvfU2q
wVwFnZWtkW1st46bqneAVxBFGd0hcpMlYF88laX1Pex8wEHhWxI7xiOsB0QiQ8NcCzd8hUbylqWO
vI47yshBWj6qcL52EZTco1b26aZs3IFqVV8diz79RlHuzWvM4XWQCyAeIvikG+JBquqnsB+CF0PU
8tHrxaOTS6+Sqt53WfJIS6laVZWGX10lzLc8CfAQSqqz23vJXkHpf5uUXvyi+E50SDr71IZhuO1t
BeSUEdzFfvKzr6w7t5POY9MLjV6UkYOOSVg0wo6ur6Ubx6mtdZdh0nP7TM6cSErgwDOws0QNaHoL
+kngesAc9JPX0/hfWXmUHd08r7d+iNuMVZbVpjWwfrs96szVMLL5wI9hNT42+y/jgGv4npI5YXky
7BaYTeEpuGdEoYXfVGhFCxCJD3zfJOrQWIHvQkBCc3yK/1PsGk7SQL1aK6LyyQ+L/DQglf0eZZX/
U9S68mRmGN1nZmhsR9IP6qlFqT2kvd49NlZfb+Ta8u8KF62mUs3gAUmopea1Ld11Zp4f4qwEvFWX
2Ml1RvgYQO3YSKma7IcSddPMrN01t4X5kOcC17UkEKsYM+7d7S86F77/jqyTbDkJYeH5jdqe69Ze
Uzn/4QXlEsrwGuBJE3hUoBmbDBQnpt1ClW66Y+WecRoZUbVn3Wm99VKBlDOz4DONceigub3pLMSj
xRBu0kh9rolBisAzApT0f9hElEHp3pBNjyojl5uoMtqYOlpiYMpUE92jSN07Bp7xShQvOSLPfF0Y
LFQLIbGMgoDT/arxGinCIj6HNW3gKtI0wFbRwg08dyjkseI6lnZHWvblfEg20JpOHe00qNUOiQ+u
HOd1SNXX2zvlGnY9Atr/Gmec7F+XsOW6dtRIIXlZlHwzkfeKpOEcueEfJH9+a4gJRwVCW83oOWxF
O0mx/n2rwr/BJQIDb/C4UwTpIDJK85IanVvN/+NV7ItA/IfjgKKbw7aATUdrdfIt9c4w/FbyUspM
mIqluwqt8//wGRkB7BUFM1udpmdmowhJlJ5ytjKEwsLwDGx94Mqg76/U73JVgHvGFUFgZaQu7JSZ
StNHfxTqK6JGQCYuV7ClZa26tiSdFD89U10oVqIDGKvVh6xMfqta917Bjlw4bnNngIzXMUDL01af
JohSVDhFFHnDGRh7tMoc5ZcSBNvbH3V2DDqLtAIQb4QPeTkxxZSLARE8/1z6bbALqRkhyOb1r/+7
UdTLUQq572IygxR3p3wDRkOQ/9weYeYoj2I2oxwrPZTr1J1CuYo3mncm47JwLooRsSa7WvnSYCyc
ptmhRk3UselGeXryycxAs6gaRBKmR2lwpvBq31lQf49dqssLQ82sDseWPYc57wfO4vK7iRTwsNNX
6alva3CrA09KrV/IR2a29sUY5uUYXZFH4eAE7gmh2veqST+p3LVZJz4XqoE3B7bembPEX5+bF1VJ
SCjUH6zr+plsDzK6BuapyEsVR8TB2ihWKS18vbkSKOpD2gczw3CoeFxODbhpmRcNi5Tb0YPb+/tQ
73da2ZwCyTq6tvdUlNIzvnQYOwnjz+0NSVeSf/s0CaJRafG2I+tCEetydK9QC9MBUHHKsBx+NGtP
ew/TXF2TnIUbxMBQpF+X9kNUF09IFjWbTFfgcdv4oXb6bxVa+8kiP9uluJ+vzbptiGyGvRrUAcvD
P0CTdOfrkLfdyvaes+59QNYEAf30PpXIjL340KXmIWqU+9634U7pIGtiRHg2QCtR5wuqTR54GEhq
ubYzu1zsI6NQV1IrAkTdHQO1O5yJDfVJKE3ypjYArHocR9Sge/KE6dyDrMoRvV+baqRj9JCj6mQl
3h5OdfXYtGqAAAGW45msvrpKJz/UCXZXzsGQV5mgYaXL+6J1fqnPidhkeQLUSh54oXxJXa1Y+TVc
N5DS1Zp+ebPLIbCuigJPEWGvrOFsrb1BWvMkMfC7reBeRDvqK+XOFm24ciO52Np5gwO5Y3ZrG7A3
0WwlgvvOTtwNFQu8aMWjjyqU3EebofquS4/hqADqKPEGyTKcE8zG/Cz12N8Wpja6ZVX+XeDgYJIn
lrEWQ+XsVSa4VxHM2eapijtgqWWfA7VztnJQRGtAiTEWkI5YGXKG/2RPXpaJyt9Jpo0uSu3k6zKU
8f+LS5wmVeOboAb/YESIG8i8gDZD7mJ/Sd/iFYK9cidpmPcUwsXls8DOoJBFd8Sxtt2odSq2yAzD
ni5Dc8sMklfA6njjyKn5KMchXF94ZFukfbCMKEIXZ5Bu2FGzwayX5yXNgF5AA8r40FldPyuNF+86
soMVBK0Kkwbch3DsDTcRr6tPtaB6ZemesrJrTPRyDa1kj1cZmwprMA0ToLsuCfWTXYXGDgSRujNt
N1ulaLQ9xaanIqtqFRuvKsDiZJUeb+AMuN9HkeJNH2KgVtuivPMjTFNV0XtrpUhAzvvgyYq0TI80
q2EY+I67yTPwenVuhTuipn/0GnxR2wT3ESzSy43aY3KKaGOBbHZUgAusO7HpdcnddsIUX5GPSdYO
/bCNmuJp55QA8A04KJBA+mYdouG79fooPWSFTY1XC/GokWpt7UdcJAmZxzo0PxyVXGsjZxZW471c
bxoj8XfoUBXHhtY3oq4aLpTgUeUy8z9BFO4R/VP1dRDjedC5RnNXBcoP10n0N8VIzQeLUiE2hQX0
hSDleCoD7WMLH/OgabW1RGFmH0CL2WATWb0EXYDjppp26xRY/hHTpBy/aozpctXDwxsey7ppe7HG
57DfqlhC/mooYW+S1Mf0ScKVxsrqeI+3D46cit1uc22g+GNn+ZucIY8Ywt3eKk3dr3RD1vdDbkOq
bqrosQGIdkC41n8KCbPYeBYoFwVshtbDgASlQwcBI+xdfHQHNkXfDmwLAOSdwPIHjEp9qC0Zo5um
w+XOL/t9Evj6wVOQkrALO9rbqB+t3M6tNmGo6kcehN6LOejVIU2D336FGrIpHKw1yiAm02MxshLx
JqfFdHioGyw/omI7yMLa6rUGJxbc5RZ5AsyBi5aNocXqVrMzeZtlstiEkRNvytS2DlpdwyK1S6QR
E7gGRoVfoB/52vP/UJ5AFDfS0hP662b9J5UX8qG5OxdgLZBbw2ZTTF83RhUmQ4By9qnO4iP9hZXs
Pgj5N+jUjWN3KymMFtK8a9U4FGr+HnFyy2dJrSldNAhMNOtPEjsGWMvJTeyTobvryBavnuffG063
x/7kZBkNEZ73+Sgw59pbjRB2+3b8SJKmlyM+CzroLLI22COXlyP6f0GuB4Z1CgqQeStdpm6lUn49
6YPd04x0dGlL4QehiEyW/Xurt0peFU288YxkOHpyOfp9opvsVAXyYdzLn4Kst1BXwNBGEXWytoD0
H7VYEribhV59vv37Z0r8zgc6YUw5YZqOOeJfL7pRU9fMpZSkqTaNVW+LYx14KHp320T1fnqx9Kfw
3H3ZhwvjzuWetJHh/tNW4AxOKtSq7Q6N47TGqR6S376UPktS9mTE9sL+nHuxjujkUTBMphQ+hcji
nAJTLi0TngX4fiMY1jirIU+Ar2oO/r6l3GbrxkrcVdNh/Iw7CKZwPS5hfukOS+LZs3OGOowk2vh8
nbbOpTqzUxkzyZNf4WxUN6V2cHObxhH+8QsZozk+RKbbEvFCyJY2yoIMd7muQnK7TOUVe3ao3mFy
K4PaRS35KdMpDG76uC6MRzWIpF9lYNRfnEwqvg1+W78OkhnWWFuJDN5RiM5U3BNsbdd+dvqh22A8
lW51ZBRWOQ7eSNyhjIy5/AA2neLAyimQtV8NhUq+oprFQULColfsCAxhUac7IQLMT+RMgeJbyUO5
84MWP+TKdXX8XD3pGCb5lxhxZ9qWvk6ROy4UHKezFHf6EHzgpjOSfFhBvMUDjkDsc5Xqwa6iun1u
/VA7u3lvIYEy+Dj6KA0WdI2vrNLUk+5NvctfNDT6TgGFoecg8eHuAbbYhSLrNporMIO1hXnGfL39
w2XMWMJb8vIcY9N0UcaeIVBeyolgbi8XxeuCpBUx0FSjxVjeF3J9ML2g/ZojQXRnFoG20IqdqdAC
Y/n/442J/V+Hu6tLvQqFbJwImD+Bpd7XemrREFC0teir3yUuRbejydwOB6lGbQOchgyk4HJAU2r6
0Ess7ZTB4kEvU39HcSHH0ChfeOvNDzRqlFEEYotPBvLNlg50JdmnSAw/8tB77nr5PVKipb7rB2B8
umSULv/fQJPrpksMNXPi2D6FvhrHe0UUxdmJcDSxC1X5EUMJ/JFLTvc71+TqHrnk6j7wVesR8TQZ
a+Mi3ucEkifOWL/pW4ArOJTrdyiLioVK9biU098JdWFULFRUeGiTD4LpvaurWS6dACuR30qqdBjS
xbAyt6G0D2FaANZ04SaXnZRkVUovpDujjniP3ndBwomlg2RJe0PH4Z1kYKHFPzsv1tdgM/G8nsZv
I0mSgayG+K14vwpkEEcyze1NO3cFakRKKlRjdWJ6g0uJEstOr5onem0R3nnlL7mUH5Kg1oln6dY1
7ENvYS6oY218e+TZzwkvClAnlUYQl5fHpcaGVuttIzunQ/GVUmG8Gmz8p0mVV6ou/cRg+PDvAwK2
HJ0q4H0BLrocMAKiqGDlIs5DXL12urnJ1WTlOzWallK2liV1ods992lZuJGMSJXkiiuRWF2HJ1BD
+0SOf7ll8mJ6w10IGywRcoHvZP04whlJmoKFQDT3ZdHewfHI4j9XKLVM75QIZIFzUlvPhWyahE9K
hrGe3WBhGGnld7fjPXP7446rNT2Cf485ibaj4U4jIHOczDx7h9p9DDL5VRrcBTnq2ZRmpHjCwFSZ
3HTXALtuW8Ap3tmIOu/eJZk5Sp1NJSIv3EdfzZtt0fD4FfzdlVP36V6V2vo+tuWlCc+Wpf7+JZPg
2MN7DkwZLKAq8nBlZNWfUBEPZSF/Vnr1JXHyn6Ur9qOqX+py8d/+3HOXKbBhwJIjAeP/Agb+vtw6
E8EnT+B/IgYHaLmpPSid6fzObcP/1ojKWbhM55YXcWzAKCr02it8rSzTJtJknjptQMe1TYIvredg
Ea7E+e72zOYeVfQFxi4ZxThaZpNT2sSNWo1kRrT2HoSdfaYE9KPI62859MyyNN/LulxANM2FWfge
o6kYCNurBlJhlG7GizU4g/5+BvxwXxDK/8OCcRrBhNFFUq7S3x7Kc5lnWoC5qPdWmvUdUKajHzuf
Pdv8cvsLzu0NWgH03WivkIhM4lxRlJ2EKVV41jvJeXbNKFonKZ2+XKjuNjZcd+E1MxduCDUIEkJS
HHFElyuWJKAz0AqnvO1972NnAz5/5cvfXW3YektkyNm58VjTFLhA44a8HMvGdUXgL4gDT03HGH4o
r6ty1Qv7LrHiz7e/49xORIsDpaPxIXHVLYpaVH/qWHhnVwbA4dvDymiru8gaXpntesDe12yshTtq
biuy9aFhomRGdWPyMmxI7HKB5fwp06s73beO3chBuD2vhTEs+fIbdoWTdWaPeMqQjz5nMZefKy/E
i7l1YkPwuMUH8hpYltdNI7uIcp5bt3FXruak9z3CHYlaV8coRHf09pTmwhNsbqQP4BONkeNySnjO
iYpA6J1l6ma7Mg/ECDYwDiZLt/D1ZoeCYgDGFjQi99DlUPVQYcHRW9FZlWJvZVejLnX+zYnC99tT
mjtVdHrx36A5pV71pzoXMBSAq+glq7Ntb1hnxaWyJWvhrixVAAPFsJBszm131ovXC/OCHD+ZmCRq
IAph75/jtHxTBwgTXpt+7uTyxY3EWg3sOz9pluzZZmcJUg/Felqk8nS/Z0hKDyO982RlqP8HRo6+
ilWpT+hB1vsukYdzqQZLWolzm9MhWjmIFFszkp6FmtYU2owTYhSPfqq/+7p8LKx0q7TK2+1VvB6K
yqxifsAssJucflQbndTQN0pKkJ5/Z8nSKYzFpzZRaNK41kJudL0zL8caF/ivnKDvwDQnuu+dEy1E
FBUFmRfVNFvg7MYSg+8jzl6me4wFipMaNuVPOgGXY6VK51FTMGgFWzXQu8+t38AKhyiOnTgX9Erk
9i7JuxMM/JzSg/VeqcpL1djIAIwV5MPo6lGiaaobD0Mf0dpp1rGn0qd5oPFPaxkwANKySvWbyASE
eSUHX+PgTjHOaurAVcqhwFgrD4c3KX8yMauif8S/1bRf4/CtVLRtRuH79kpeR01mrJMmkJJQ75yi
TFTJCFOjwuDJjPU9uenRkZSvt4eYSSkZw0EjkNqVzjUwrvBfK5irohYBUflkxwVnHNyZrW2KUMsw
BE619wbp9pPUDs33zImwZRZ+eWiKsvh8+2dcn0nElGFlsnGBuF1J/HEHxWnCLE8KwgPIKaGkpEjY
sQ9u7W3sbqC5JdOnuD3o3EEhkeVZwtsahe5JBO+LClWjQm5PNBm/yrbYt617Vkp9D5bhn32tzDE5
QqeROSL6N62fZIkORs+AfAfAJXF+tfIuSbHKrncDPbEm/TJKTdyenT7eqdPzQr7OI57qJ7oqk5U1
2lHfj2bIiRqsiVE8Tam4UmTak0IRAG4DJcJwrUTuT8rFKivkYe3QEzO1Z0zv6Mb0Tts0KxODv3WW
exL/70A2tqoRpU9a2vV4y8o0UW0047vK6rYR8ky/qwZVr8rNqm+jX9WDZCuYWcdI/XyyZSnY52oE
TteA2Rx4tfredoAsQ41bZ1WKTyAbgz9yGLRnaGbJt0IqZRqUrXdylUz/fvvjzMUtixI1kXgUj5su
h97HqgMeqD2DjbmDM3gs/exXVCZ//sMwJsJIBjELZP0kZEVCj/heEVj3Pv/d5+GPQG63ZSoWNvLM
bPB7gUMKgXR0z5oMI2ItUnwPGnkUhXfukO1y1z8gjLaQKM4MQ8ELTgSE45FxPEkUpYh+mlvaw2ks
h0GNL/DK6fFbKfEWXZjRzNEc332ICuPACax+MiOQzU0QGFShOqyVX2w1C3YOlkifOWTSxu9Tf+Gw
zE6NuVGpYUdcZT5oQsCD9ZrgnPl0Iaped1a58F9MK1ngtM3FW1IPSkHkWIw3VTGIVU/h2k+jc5oJ
WsWlet9WNKHNwYBtaK6rDn97Lf5JMxcbRCXb/fOGBHk06miAC0UydxLyuCZDpRgsA/eR/k3K/YOa
Kz8LUA+3h5nYsY/KLsiK8gzkTfghIzPG+79uFZiJjgcMID13MdooaldQ2uttHNLhqq+lSvOe+iBA
180EvhhVsrob6G3vGqmGRJX0HRovIty0sayuJY872nSD6GjoPp7IUTks5DAztyy/lTcyDWjk/KcV
zzKUjLrphvRMeI5WdpQ/B3aw8Nyfud/o2Y57mWT3WgMhtZ1mkCTLOvu5vNK7cqc52RFWG9g8i4bj
ki3T7JRGoDheH6Yt65NlHiK5jrM2qc+aE67G9Mcu9gsrPHO7IFxB9RvKOtjGKVBbh29QGb1Lv8tp
X6Ko2QfE7NRR9przVVDP4GuDS8IzTEsW9vB1jROU3ggjIFOAGjqtvLeuFrUEg+gcIKrdAjhYAUcK
rVVYrdgqeEUuzHSMNZN71OBxTOkP3DKUmMnH9NssFU4Qq+c8aZRDr4KWCdXSB3DVggVrLUEZ3pac
jbDbYR/LevggezE3YxCoC1FxLngQFoErjsVdCLGTY+XpjemVgZpTzj20nbfmD17xZAcnxK4i52UA
SFrbSx33mdjI5aJSqCf7RkRmEvYDjH/9OKCjG8TysLFjHQSOP4pkLsmQXg9EdxqxOwrmZGRXBzGI
RRcrIknOZiA/NchJ9+LZarzPt9fz+mqh6cAjhBjFvr0ytZU0KXH10dQ2hSD+QG6cQ5/XIpqYEkyR
uo8WtusMhVRlv45oXEQerqVqzaCtc1Wt4IbpsnTWgWXuAnLFJxhMyc4I1fjFDm2kAmIzfZWRw0xk
I70vleCHp5vdofJrsQ0GP3lPhkx9cEx1Kfee+SAY54yIVBpM/PdkfUPwL2qaxs2pNMNvZuGg91X+
KpN85zjVy+1vPwMm4an/US8Zyf7ILF3eC12Gwata2PKp6bqnRKtejKr7ndliF1YYqlWm+qPr6m1c
xSdHlr7iIPBcWcrBycUzz90fXQYqZ+EXqVene/xF3MaQTpCRn6qQKgUyskXXJyeQ9gfLi786efDe
u8OD6XQvWs8lPFJceRg0wFnSqj9Gg7dQuPp4aFxGGH4DMmtsEnQylWmm3jchBYhYVsCECPfs6Wn1
J1BA5ulF1exQOxq2bSHabeqX0WuDH8PawY17V3jCfuoMJ9jgB49MgppLXywoum9Ms7sLrKheJ35v
hqsortV7kTrS58Hq253aJdpzmRnpncjUfl23itljTCD6z3KQGjuXevURREByCkVe493lFl8ivUbt
u/MA0PVKcc4txdxZIhb7vK+ijR9nzi5vhqpbtZnUnO1OQXWjHYDaVYMS7MtORPvAaNNn5OvEscNg
9z4ftOytj7VgI6nhuxgi50H42IkrobSkHza9DGkRgaQ1qTDRugACM8kla5RAezOp+0e9+eEmL0Ow
lDzODED5jyR1tGi/hnW3qq9lCUiDxyFoy61XaNa2aPWlMu1MdETEG0Q/vUt0cKag4CBwh5LnXHby
XfMebjJiEEqXAfuLkvXtMzE/EpMh+FFHnerSU+5A18RrtZMjdd+HsP3VNO7eiJaYETO3GfcJ+bYz
QnOobE4WRsst20P1NwZKkj719JQyI7sjOKSrSlZ+SIr7rjjxMXGCh3BYsh2/wliPmf7o+YfHD+BN
HjWXkSgdMqf1bN8FO6YdAQnAUZVWAl+8GmhqNkR7yjukpxvT/j7avynJIayfI1TGb39rdVoCHX8H
Fx6gLJUW45WQeVvzugUm4zzHmgkK+SlqzhYqOWmoj2OWOexacVAje2v13UNT+YcSOXyqVchTomvJ
P83vbNyflBVScQiinfPx14c2feNv5FlzCJSFIH4l2/jxkxGGGSvEpGDThCiAgOs1kuw8i+wnAZGf
KdphrYOiZcgq7J7sxFrHsbLmZzZlseMPXWzvxz80SMn+bAvEtaW1pi9AMrRppvbxw1hU9hL0eX7f
5Zq2vY37Rla6z1WIp/PoGBh6o9YnA4asXG87fCRlLTJcKmoZnJLzDSvclea9D3QMRqv2uKQUkO7C
zt0FxSuFwNSp1j4Ieg88J38asQfQ4C1TuIK/cknatpm3kOSNG+/vy+BjEqNxI2ELga3phaTnfV3X
qeI+K6Z3HwyO8n84O6/duJGuXV8RAeZwytBBqdWyZWl8QjgNYzHnq98P/R1siWqoMT8wtuGB7SKL
VatWrfUGr+F6f4SJFfmSSDRXCa+cP9uEejviGt/eXNZI87W6NsfwZIYW2KFo2alxg+u45IZFe8pz
rOGW6UcWFcfP1/7FcU2s1ulOYg+33YJ5RMswbofwNHXxrSktd1ltjG7fQc4s6q/GMB+Am54KM71W
jNtmPOsL08cnv0MZgM2/2fvKkMdRWRUwOIy+htLQQ0eITPLAys73uhHPwecvenHH4OrOLqfgBOhz
szDz2bZA+I3SSdBRQb+SChBv/ic0qm+V7oDzzpful6XI4U0XFv0B/mXpmWS+VVeYlAYibdfqpflF
7/LxZ2v11JCiftglsWI+5ALYjAEo/Uqx58LHIQm3qB9SGeUWuR4SbxbFpJVKXMq9dOJMPRehdF8r
tpug74JoTfld6c1nsIF+al6Tkrk07l/oikVXaL2Uvx+3qo2oEmgenpLGch51WxiBEerpXrVa7a7i
yPJr+ME0GJIxh9MOk/fzb3XpYCAPQ1yBKxbLY9vuLfRcoeYdSyfshL6r/fJzmOq7aQ6P62YYiGN0
rH7npeoPhLZ4sYIeJRrRDvi0xVcC2ofEYtXVpFywurrzFbZ9v8m021YesRbQx/Qf7ph3UqxduZ1c
Wpo4z8DiIytH5mtb/09xuRupioSnLDbHoExUxe9me/RxVar3LdUQH0lIKoqjwpKUMmWHimKC7YLi
/LLRXzn0TmS4FX1ZN7GoajfqkHtjr6YHdQpJnOHHBJjZXXOhv7CD/x6aPDqkSgrq71dJ22FTumh2
yA6W3LFRXLygEaA5x3p+pTp0IRxjrCXjcPZ3824ZsH1SAnlpF76Boe0hie/Ahf+L2/TBsSXU+6+q
yl04wxiPKIGiPhnYtj445U0oppnvIVeNPwnLN6PwB5fyl6Ird0uI4peTBksxfDFK+6ZOrllObnM/
QiN5LLEK6j1dg23hVc4a3Htth7SIckqmj98nCTxym6dX1t2laeUF1//IzYGsvf+AqehVJcr66HEw
uqPa2S+oFt83UvdV6s0/3SgHn+/qi8MBkwX4twrPbJNnze4aOY3oJZSF8wUDF0jA5qMt7OMgOX80
tboCw/tbiNkc4gR7KjRcB/7Knr5/vb5eVKVRZ3oX5m2HQKexK4suEsdkpF1ijY18iBVlpVLkEPqm
KT+06Jutgj/RbTwU5o3ijP29EIO+U1Qz/xHV0eilQE5PtV4Vh6owi29ZB/azHRf1CElnZbGNOsIi
Yx7Qzxv90F6AaEuJEsi5bXhGNJlUbCYbL7yiwrZGa27n1pT2ZJbpvltq9QbDY3U/i0zclr2Fnc0Y
kZOm3EIdfel/oUtEcW3S9TCQ0fpwZSW3T0uCgW1BsP4eKXF2Vxm95cmQU26iCql2LG5V1F65IPa4
h7mR3s37pjVD1ySrCZYx1FCJ6dEg6BZ1P1Z6/RXCz/xSWul820tcYYUiwb9paVZpRQ2SNzNKz3Cy
6igmHRZcSeBJpkryi1ztg0ofQAzkotgxdSkeeFr7+/M19BfRsfmooFa5NVCk0uUPodLS8l6x59k+
9QOCLXWH8rrTuUOPrzDyMfApgkQsX8bOOOLteFoLcaTvX6argnUXrgzvnmMNjm+O5jquQ2hiLGbw
8+Fd1+SJhyqLtqc9169SNqWHaqqCEr4l/fp8Ci6EXUZe62acFvzY7No+V7LGiUf7VBlhvS8HRw7G
Iem8Opb48hS4r+BDLmxbcAyEXvr9K6BhU3rNVHsx80ptHysxuBqSrx2M1kI9FHrvD+RNn7/dheOW
7wpxkn4peoDbQkEtxfqIe6OE87al3Cfwy455P+XHz0e5EGGJeauoA/gTOpCbXBAqvbCqagpPA0ZM
QZMlyp2W6KUfm/J/rdwSzFFxBGZNb5tu2vaC3UAajouoxbLWjG6apptxQDL3/WBd6W5cyNnejbPW
2N4sSKePYpYe8aIkRnB9AnLInQobBHhY6z1ac8L955N4cQsAx/17d0YDa7Mw6NL1dtYANYz1+nHp
CwHMqz1ABH8Vjf7kZPXdEJVXxrz44WCREALoAnBIv39LORfmqFrNgJlpXQcdd5ebVBHjjZzm7ZXk
+386N9tYA/QV5CsC0gpXwfeDARUXidrJ9qkh/z5aikBVdtJLsIeFfIerVPccp9ns25kzPJhmnULR
VWy40b0VjHGoeMZcLF7adD12SgrGjH1k3iIhp9yrNk5OnZMSx5uq22vhNHjIBw7/YhCAGsaqprXg
l/o8KFkvXLiq6bMa5cI16boETg0fVzIaZw8Zcj80MVpqwuNUaFw4rwnOO/pOzefMt3I5OnS5Vnno
r6LoGi+dO8vq6OmNga9XutC3wRkIo4Z2pjCw2HfhLGV71R6TY5EN4q6KksKr9X45lm0IYysz6Mt2
pMiMiuEWXIH8rI5NdJe0Eh3GsZc4YQCO7UwxakEtnDGIsVIPACjL36BOhwcY8bHX0xa7GeYpCaQx
LG5RBelvRZeJxyo2m5uwx/SlaaP0FlZs8lglZe4XUrG45dhKyJyO7b0e6k2gmzH535J8rZ2kc2VZ
0na5sLIDHTEliPul2Olo6riLBgxW65PFL62ovosgH4M4kmny5nAN01zO/TJcQkTK5irQMNfeKZFa
7BJ7zH34Y5qPqGR/r9iRdOgVLfYmWRn2C59yp4dzu697eoejJNnHrIPoKteZ7Sd9B3W6NBy3Tyvp
LgKJspuFWe+y0bZcUaI0log09CI4M0ctXJa9QItob2qrfJcmp4M3V7nmJRqQjDTKpivJ9IcIS6JK
9xkgPcsR7N1mCyllDaIbcB0IYRF9lcNyfBkcUvkrBcztsbF2n9927NbHeBOPGlPvklCvsrNSzq/Y
xwgXwlfkNnZ+qrMI9Er+H0PD3wFBRq1wEtqS2+tIHOZmvcBzQ/9UWQKkQO1bOO3ZAwL31zLZ7RG8
HWpz+AMZNgphNMk5NozGtyrxQN2vE421a68BCS9OIyBkKjPYj1CPej+NctVT8pdF/mQp9e/VZ1ER
9bdIig6orP2BZHLt/L0ynrG2nN98Ni3Fv6fsE/UM/Qs7xelm1gFDjORYVTb5ctpcydIvTyUqY+Ag
aP5sSw2pUadyE/bVORpzz7FoUSQQuUIPfcgr62O77v9+NDo8xCcZhM62bzsm1txms9aekQKQ/TBB
TIBFegVacvF1Vn0j0MjyRyGbOkrRmu3LDEpBg9NRH586aQrdyWr3eahdyWIuvRGMQ1IL/K9xbN3s
ZBIPXfS2RBM+q/vjMCjVcXb01v/8mL9AvaEx+WaYzWpPW6ecBrOUH1uqn7W4qbF/Wjr4+Xl713YU
C21EIfrRq53vpnONLbZNMtavBg8OWao1gfrAebSQnZSTJsvPGS3L49jaS6BOdn4jZKn8aelJ5aW6
af1Mocdfmd1Ln5Keu46PKngRehTvd4JR6+MQO2l2jsfpXo6ib0Yx3M6Vchsv0rXu1cWxbHqgKi/6
UeqmbjVtTuxInOO2uBWVhhRWjfWicdtdlX69NKHQ4P66BZLQb8ugGazmPo7G8nHufa6dTeUD2yA/
7HQ/uiYefnEsoHCcJ3SXPhQYWqsAkhcK9YwX1CGvNYTD+2/CjLzOEjfVEt+r0TWO7KWZNN8MuVms
c9v3taZM+blSwVpacuV4EgqCado8o315JXhts9F1cdLoAFyIRxQllM0GTCaEKcykJtPGhXtQuhsE
xJ9avf3vKxFsLEGFHWBxn9jcViIpVlunrwzgav1N14kHu0d4SMl3JUInn2/2CyGFvABxQK7X4E22
q0NoUjWUWlyvkrG1RyUiIZO5Zidy4YzBR3GlXdIM5iq/mTYnsoqOY6amnW81N1IWOftIqXXPsddG
UJc5B0sJw2vp/KVXo/y/8l1RzNK2jammthxaN3Z7trXW+AZbf76Vltz2jTZE0ixTOcjRGKc9rhlg
QyI50Gj3IvdUN57cm+rJWOQwEFU1/mfWJmeRgYoI7J+V+bO5RsnWqOVOHJfn3qoDVZufQk156k1D
uJmcUl7471J/IDoxP4RNRT0bXbz3ca1RRStblVOenXH8o8dj0Dbt6+er6NIHfjOEs0kiOm1SM2fq
y3Oad4WHqHjhDXUXISZTVP6s1MUTXcJr3tAXB+WwoIrO2vpA23JyKt5TnHdnU+6RgglvdanGMPNA
Pw314vDK1tcu7P1VzYCtz+GABuVmEZPZys6sF91Z77KXKHyQneyhGBZs4erfTiHuMEfE1WnXTQhG
lXO6/nTsW+2E/ZvjI47sTc3PUMoPS1UYXNwKr8nED2QgTt1UfkmH4tjFyEqHd5ox3Ky3QjRgHwzB
HALQl1v7YY60U6Fa2D6apWfhV3wlEvxtbLy9/RLc1os2gQefBOcDJY1qT2Nkel6e6ffIt1pKcV8P
zc6H8jTv0SKYDmEzvmAWrwStZCzIUE1l0Oez7PYtxUmlny0vq2asX/R5RngE/Etuxf+1vMLzAbAk
L6ZQjwTA1luhk2C6mKnQziJuJN+M+8RHRqvx0who3uer+kPtcR1LhSNFE5DWpb2tB0TqyqlE5ums
p9gsGeAl6FwWQMNsdKWIxyCJ59JNUcHVpAzB5Pxmsbr7REuDzx9k3aGbL7PSSSm9gHX5qK5qJ3Ic
o+FanC1N8eoiPqo2eAmlEqOn2klGQhZ7jhkd5t65kt5e2GP0JQAcAEGkGLhla9jxFKGnnjZne3g2
m+Y+jP8Y8+JN+HbO9Z/P3/LyWGBMobvB3t823npIlkPbieIcSp3hs7sbxEqsfh8KHACoYMi+PiRX
gaYXILU2teV1OVk0Wba4ilJaIsOiKHMek0HZ1TqWEfICtFXu71b700GbigfbjFo375+l6UrcvPBh
QUgxqkr/B0rQ5iiwmplyClKz5240bxYQEmVR/IPs001txX6iy/8kvYL0jBZdWVAXpprUcxXSwOIL
VPwmloHZqBvBEXhO46h76cQ87Zo6lHCRKKIUH3hqXlOkX7MevZCq0Qui/USKTYdmeyEbSoEw0LSE
j1BFm4MWS5P71/U7bCauZjCldp8vqIvjcftbuakgl7eF83gmTe1nVGBT89AB5TOk+9Y5yV1zZTbX
2dpsT6qT3FdsTJuIE5vZbHS1Rfp85dkqfEKzXYzXrpnlfyZRXcOpXLqbYWLD9qCODSJtewqVKGZY
ZSmyJ65OteE5alwEWGI495iSSgg3WklQdlWXucOwLF/jrBS+XDTtwyQvzlUY57ZtSnwkceRDWkD8
PlaWVG2wUieVERGu5TFwlgxQxAwgsaltLVB0aniRnGmuVlODM8M2ule6vPDmOroGvb9w7wDPxi0A
e4tVpXRd72+KGLqNXVOdqzGHQmmcFqdwnaV8AKeP7mKUVw9yq2e7ZaiLK6ncpS+PIBqNC/JM5YM7
cN0uXTh0COXirHiya3GEkASM0/n2+UK+tF0R90K0f6UCwTl6/3qYf2sWIah4rLTIHdr03JQnzby3
RhuNzGuJjrE2DrbLGW81vG1gP0IH2gQl0SOTjsRffrYaBLEwMy08tcmoqk5osP4iIUu9LIujYNSM
5DgSmL+hgk8tFU1t1+6lxQPIYb6abanhBjzYuSvGNgSjYCU19ddMPspa3fnlsHR+XgI1d2uEOFEA
rPOdOVndn3gYtdupaqhxk7feWpTlWxxnMnBv7Ujpt8wdsR8iuW7cvhacRKMBNmIODbeX8/6LGSLO
qOcZ0tLjhNbo7FSAKFA0uskKc3ARLxn2FBgmMlSMG6JuFC6N32YPBsY8Gh1qk5porT1FmO6mS0x7
//m3vBSU3i7VdSm/Waq2JQ3xohnRWQWKdVzDxi4zVAzf7fZXW8jX+icXdwaASz4o/EfI0O+Hw1DM
KJoxlh7nsHpZyvDYGd1DWe1IcmeXcscPMBjB5294aVOwHZCdR0wBH8nN7bXO6ljRMG88y1pTYRAy
Jqi6ShMSrMa1ks3loUiNaLmxObYpQzhNde7I1fIoCv1nGgrDs7BDTyvn9//hlajTrCQJSujb+BKr
KtWFgtp2Wql10IYJ0rKqZLmo1IzX0vBLQRVQ6uqHTJHhQ8qFECaybWOtnMGhPVqt7MUxMuliMR9z
Me/AqR+jXDk5oj2qRriPBOLqn7/sJR4ZcjNI7qxaiTqdt/drxh7HJHGqxnnsJo2+idHNp1IXMl4f
1fzLGFBRHyRjfohVcHJLKpx/1dHAWoD7TNDINeY7c6GfE0lKvkE9Be3QyuIoR2jOebWWd1dC8IVb
PpVyUOa07UDObat24ZTgUN9o1uMiTeIQhVV7a3bZtd7gxwhMI3eVEdAcBEngLb+fkkLLNaUOh+YM
ZB/RvLTcjWV4S0PPXSZxd5Xo9TEvfD/c+tJvgoTVC6k1B7k5504r3aZjd0xmfR+mqNWY0/wjtq07
pSz/McFFXGkWXcKH86YmVUm2L+zWzVmD5rAdL2mknktDeCb2pGP2WwNWLHeQdX6nKHyaUeUO6X/+
jABDWXGIvajrdX7d6W/eeFIQc1ZyBy5oj0JomIzwLaqr5qgfgy+jIGIA70ZzkPrehCYj6lqzQmPt
nMtFULXWvTJKezkzb6TYPHy+iy4OBXnNpDoB+XybqJHc2nUfDoiZ97aMz47hyVFcQpxLXysluTLY
xzhISgjnfPVPRwd0GwcjfM2BCg4ph4p6CmUL+BNFAwXRus9f6uNmYxz0UAjv1JI+WMIlaqOmaZIu
j3paxS44kVsai1cOyEtrn2RHJviRUH1wrkZfTBSV1rD2s+LH2Ik/hZDbR12e8JYRvVcqoLJ0Ld4P
0vnzl7uQW6+NFQh39B/WH2sQeLMGM1JMTNtL69FWpK9FO3pTFnpLHKauPNavdTuUQY139ZSYO73u
XlUtvLIJLkQZDZwchQYqlhQ3NntvsdSQaKvCkptqr+9+mQpa09MO26NcXEveL0zz27G2JTtaKpmV
hcIEnGfctuGCPXgzIFuteWMx3UwKuBK7fgJjuvt8li/sC8alCoyOI0t22990BoEIkzKOZ8hWNgr4
w8MyjUf8Tr/P1rWy5IXlyomNWBVrCejPli6bFVmUJCVqQf1UI3WQNMUp7Zze//yNLoVMNJFBtHMN
wm3nQwkB2Joy69hWcc8UzeLySz7tyuYJB1lPrBKZUgaA6ppt04UvSNVgLUnCEqW9swmZktAlWW0Q
he3NF2OBukJTR23/UIcUujjymyS/Vg5SL83oqgZDlIFIT6Hw/RbJI1tpi9Vd2sa0/hgmKUXrZck9
HOn0h1BrWx+Bi9GXdSGeZXmWj0NeQ1+lO+Chax/fZdiW85DZgAtbGR+MvjSPA8d1gGJvFKjqZPrS
nGrBhKNvpimgmsdZuPlg/3dbr/c0qA16ylAqY5R0+KFcEm+IMDdlmj5HuRyYbRXUZvTtyhrZRmgK
lrSgqXywv0lWtzA3wxQ1aE1Vfyii4r5b63U6rntOdDNnX4wIe6woCohzft5FNy11MLef8KI0ldjX
lfwgd9mVRatvv+TKdAHChdANnGaayZtgN5pJISEL3QB4He+KrLopl+Hf1miDokwPsKwDvdC/6mOH
Yj0QXiR4VMVLkCXB0oAOaYYZghaGpb+iBTAoftVxOv+RVva3Xsq+UCP+jbDIvQIETdQyuF+hwRfn
TO/USvEtCd3lydZqPxzQmW3kZFcZ2Y/MsJCUMzCYmzzy7chtUcUvq9BrElwIZmTmoB7Ez2lqDV5b
KT/S3PqPtmsOGS9hSfl7P0MHw9gsb9DKFQTmuTqjYn0aM/2xnOwfbQwO6fPlsNm623G2q2G2uT6l
My0ZUMTMyQk20PpLZjWB4/yR45+UEz4fcRuk/g5JXgXGHFlUrKU2GSwqY0XRRzZdoH7Ffn8rjFc0
mYrijzl84bf6/JCl1wRFtixsBl1bb5Q2V+l860NLYXAMdAIjOTolw9A/1tHA6alPqh8xAYeus6pj
h+NMMBejscdzo/DBcSHLYWOxmExtEtAQywI5THWvymXcB2atu7IPNvuSJ1yPh1WKCYYt8KVNRlgI
q1+wO1oeAGx0FTJve+3aSbttrPxvDDr9Kr1IaoRbyIsNmK0k6c3PZYF6Vj4sR/yVBtdJ+0dRVodk
aQ/CyXD5sHf1ZAaVbd/OeoKMv/lNNsefsTX4Vt37aT5diUoXX/7/P9jfNfMm4amEA4S8yeaHPlvK
s1HnjQ8CGTYyIJ0rqc0m3Gzn4G/u9Wao0Fg6owGMf0aeHfMJ/RxN6pX87eIQOG6z1qCFfLCXHyRL
TSU6bGfUudfdVNVt8Pkm+rhtWSwU+v5qf3/cQ2pm5KlRxeLcipelexDy4LJRwd7GLZ7Bg+wb6pfP
R9zmpP+bN3AwSFjRpvjQdcymrhdouIhzOcVPuZKHrpLUx3RO0S9VE3TUwsENQ+0eEv0hMp2dQ2/7
80fYJGzrE6AxqnC3WCkcLOD3Rz5rwRhTqCMPWp5XzzP6MvuWUupBG0UdzHJ2VRbowiy/HfCvxNab
pTKqST5EGIOeI2zrSH4rxdVEAR+mCP/VK+M+i+KAqvMPx0yPn7/qx9le757rTKM8olPI3xyK82jb
i4h0DHRTw+uVijrifj2s+cWapQMQJDiLTeYCF0AU5xpD8mOg2Ay/meo2yRtZWXhFSxt7V5KjbGcZ
UoL/SVH9yqp0AnEscvtgLZZbgJyobccrlHry0smQfAwG8sdZgQ/QaCkcgRlcCqYd1evnk/Rhm/GQ
4PZoRNJCIqBt5qh0ihI0fa3eqwOkfq1Ynltsfq+EZThwLKs3Vei1nENhHSbu2jKCrroJzDJ1nTyW
0uFeaNY/Y67SZ8XOx22a9kcUqrssnnwexRvRzGt76yjZePsp00tl1UcrzB7TergLSz3m1l3ttAFY
S4wIicuD+yNWLsBSq4PeVPfNIv8Lwf/L0CscAAbyD+F0sAtaFyP167JXXidomm6mDjskzH+3Xfaj
MK2nZkif4tQ8WqCo1D7fAZm7LSvdWyat33U2Umv5citZ8m8lj0iB8nuwqj4pZ+8mev+yJNr3cca0
vbaTwcXednIB/744vXODrj0oLQgXQm+fHCWswRRTN+cC8CufykOf2Od1QYoFs6KpeCp1Gir2YB9S
o3xY4nhX9O0XPKvulw6btIXWqWdF7Xd1RO1Ib/Un3pA/X+H5JLqbeYbVLinyq9ykL9rYJl4xmk/x
SDADeLDD8OfrrINxNkfTi9rkixA9HJT4ZWkKGDiS9q3NJN3lliD7c5h0O2SjkalJ0t9LOT0anfxo
RprXtIAy9DywsM6J7OpXW2evQ2a9SEWO0uDS7ZOiDOZcv13k9NBCiao6WgJaJx1HSpN+2vcmLr+O
6SEXE9h69g8JLfUnMaDPQopM4x4DqBLvKktKbs1Gvl0UU8Y2WVdoF+s+5lX7Mp561xlU5AbAxlvY
2LvrP6YVxgpTWTovS8RdaSTYnUnjU9d6cq7H/mTzz4c2vkpdqgdT33Quah64hkTyCUkrTxpe1dOg
SLASRBJ5MBmdfaIpWFGrHeZdSdefCiOtn5ATwSm0Nkr6YkYRB0m6osDh9O50a7b3Uik3hwX5B18y
8fZDp8pU/9hJPp0sidhP2ow/Sc4M3oxTcRPWtcPFCHsQp4nl/cL16j4rMz/P0n/zZLjP9AZ/Ejvt
n8ocjabPd/42XTBXGh8uiuDX197xFgwgqQ5lX2blfoni7OQYWfUdybrlPsJv7Uokfl8JIfsDzs04
AAGMFdW6RSU7ZRTPGKZ196NSpBCvbXM/A659nhbbeR3TbNll4Iv+fP5+m4OH9A+UFGgihnacj/RI
WNkqMPnUOo1NfdDn8dEaMsMdO4BMNVZM+DK8ICH9T2IiXPH5yJuZ/d/I+P8qNE24fGzpSWrbWuiK
afZpavubOIxfJm38Uo556/0fxlklRgxQB8Dm1+d4c7RmVRK3xpzZp9hxcX1PsUm5Jpv8t6jyJnD/
711ohlNugcz6ATTTEHlGyNXWiRyh7+Cwm1Fa3RqIV7gpLQK0tMfES5QQNmKjw4qBnPLQlYV8zvVM
Pjgk5N/MsHd+4qIzv9a6M6zcmqWncddML7g0xvBvrPIG1Lr1UKC0EwCQxHm+NmOkRArJehi0QT6W
VVUdi6jUfcQsr93mNynRh1fcnNNmWEY8jT0+1ihyBBGgU2/oGwwLpWr0wYNfkYrYpiV/x1t1wMAl
04Qg8Xz/2Rqj07sIrNIp7LgW6M23Jlv2fRvtGPUkKnVHVN/bSffFkKNjhkDaf181K3OEht6qhe2s
++bNqrHGKIJuH1r/YdW83+/wN9h6yNEo/AwMBlDB+yGGCJs5Pa3NU6LKj5NqZa46jF9tW7xIkacP
ivx/2HDgQsDd0AoAUbVJYnSqMPZEEfexHGKFGt0gHUJMvFx4PumVPbeyq3n67ZYgq0S6hdss+MHN
aJSvQFHh+P04jLRyIOtg7SdNvfJL6kdqP5MlJw99XeVURkycPtuq++1UYXWDvat0L5d95S3gau9y
i/413K/uazab6m2dtLhsL5L6oNfJryFKX8pQGe4d9rjb6LNzr8nFUHiSo7pDZ3aukk31PksRk5g6
MfmgRCpXaXuF1KhrptewtaTbXleaAJkqruggYg23jPQ/dq3zV4QjPApmSVBLpfIqV11K+Yay6HMa
J9mdgf/podTnZj/I0njIY2cO4kmVbwb+oKtZsxmAGK+hP6ewwEh7dtUs5Q+WlnTPcjbnd/gzD/tQ
VbCqou5/7NGt3wNJFn5RJ2FQWFLlVWYc7eKinguXPmIEiw4ZGChV6kNUpdrT1P4tq2E9taNrn9De
MX7MXUM6CCPuDjSj2OdGk54Qk068ssxDf0GpJsiQwgqSWqRuHOH0EyWwyeQanFk2pJ0XpbJ8Q9Vh
PEnL4iN+E0Ah0e5mLqC+FiNCWM3422lO0hw7J7stxt4I7DFMn8TsCB+CV4Ob40DJM1KTcxRp+o3V
1sqJXqVx04wG/Nq5r4JhCau9CUPe7aYk943GNt2Yzv19Io/iLg1rxY0KrfHDKEt2S9TOT1zW0qMl
6zMPXE+HVqhkSWFkB9E4O76j1VwQ6nE5hOYiPMPGNLSYivKrmQ7zvjcKI9DmKMuRtkE+2V/0UPxo
U8nLCKGIeXtN5xvzXdUfpCYblKNS5fqXNO2mnZT3r4oaq/9gQTp5xTA7rhPXmtcurb3jkjhwFVmG
+CgqCtZumcyvvWSGWAEmcr0PCyv0Q9nIf9alMcfIh4cQuGEMkOIu86nPq3kXqs2Ie7I+7mJlhnm+
6CMW79CevqOKoj8bBalPkMCRG77IbYoQRqbofEg2V6AZk0xbvg+1p7wCgtkZY3VrAgv16LfJXuhE
LZ9Br3dFGjPbqTAP1cC6bHNdT11sT5SXRiyAJGTkyqNasqjBFmn6SmlGR3070mNXLxL5mI5Lsp9S
VfLC1mn34VDNpa+3c/m1EBTrXaVuhS9AB7utE06u1ir5Tdmwc9H4bn0LmcrbJq33hZmxeGI/HJM7
rFDcdJjcCvOaqS5h2dM36AxPQNbA+3enc2FBUamw9/FcuaI7o05FhwGhrptCgnaa2DgiIzCgHDlz
TcwkUM7Lsp/Qgfn9NP/WJzTUVy0lfd7VBWzJevSHMA2k+ceqc4Uz6Roj6oPF9xzQgM3lwbO7XZrV
rqavOfKBNk2n/BbxayT9ynvEYYodDYaCbrCVPJbms8h+KimOuPAs5UXnclDueuVZmM/GVB2U4R+9
tjylkoMKaS3TmYm4PzEGvcnb9N4RaEXZv6ao9SIUwBmXZ0JQS81Kz0meVf2M1tWiqT4aNe4S/wx7
asmzCYHzW+f8GLPUdYjZAiwCYjV+pyGmLRS61qnbKz+0AZNS0H+6swsxUi4N3HORkgpvAViUbgM+
L587D4tZL6yyoEglqJ54DEURthIYMdw5ibXj9ZN0Jl/KUVKYbskQ3dnmO0/CDcvZB7Drlo0SLHXO
j51hp0EWIlQTatJdkYS3qnkzqq2n8NfNCNPQrN/BjizcDBZhqKZ7FsHBGIFN4LD9RVG4NkVpcl9F
RenKxtwHYWerbkikdB36127Yj6y+6CQWtqPK/QvcFPedorkbsuqh1pT7FsxSHjq/ZQvnx1Xrop7a
yoUM8YB1GmLzOSVHtb/nVDqUvLAiNc9jKYJ4VF7yKb9L1BZZ19F5ypQyyDCvqRyq0yPRuraN3aAY
XygQFBQf4gdp0O4MvqwTJp6s9XcrAN+sMgz42ltntn5JodgpyCMABgVzVATrFGqW9NUaha9q0S+t
0vdyOgNokbhG1rJH9+NElfDOXooHuSYSKsljwSOwb7+HmfklMxVvNNJgVlqguupurncOT2toPzOE
UcMhewav7Bp2E/SgFyzniFcAC0qOy7sOxLQB+YG2Mf+Hb4qJMjxjpqiWkWtDD958AR0q6if+mlxF
QcpNvhrjHasPUn2v/EaJTBOxa9QlIdT0VnODYoda6mxMQY0VLGjeAy5+LuEGEVU2gZweEbIzpvEB
MUS3WfIgzrpdWSJBEs2+YhybhLI/ne4xF/uOSsBCvaswfyPY1rK4tDjaF7PFtxT7Je1Q4J69aHhW
lHu2YoPQhegwFh61GwNYyNKKnUAyj6daFyv01HWNptlPFCnddeljnUOJ0t73FQDNXjZe18CjjeaJ
2ZgQYlvHpqv/rEh7Xau9CVE+C7yRg1K/hbJcXI1BAk1FivxVr8+exXfJGD2rbT3CTKFN/v+j7Lx2
40a2NfxEBJjDLcnO3cqSZd0Qki0zF3N8+vOVZgN7WyPYOHMxsq1uhqpa+V//4jo5UEE0haF/98Yl
RIwz0e/BgYLGvFWn91xtg6RrN7yfDM2X7OKut+g1FonF6N1hD+Vg4ZvNGrjsapujqwtNBGXkNoic
QxkeQsC1CmXjTDGJTcdwCakzSkZndtlJpQldzoiwWrq4W+O71agMo2l9+bGRGbrNmpDHiH0l4chY
Z6P/WbvRnqOgWv3OFtkIlXH0hGJ1USi9ZMPVRj9vKklOJzLvu1NP8jR1YLPhStt3BaYl0bdtOhGT
59tKMUNR9ocOd4O/Qhn0Uxm0Y8dOmfU7e4bR3OouTobS62FmgL/jKmtRbxT08pJV9Iq75A+0qN5K
Pakqi3fm1jXXZb76LXpXsXRoGvtbVe022RjtbDoGiSZpsdE3sWft5NGTp0FZ3uRLpxi2ZbDu1tU5
O1G1Q1yYZ1r4vGI0q/u1j/de4gbsjsIPLMbQdxvO+wANcNkt8KK/MdT9aDGMAI4nOMieiesCkYCG
r6YPiRG6CK1oBcM5UDRMJXuiaJWPyR9TDMt4/hYBUsWW+ZFyKK04lWIjmQrlD9u5j0A48DTZOEjF
3yvxY1vZO2NcfXgWTSvyWx4hgoRAibZRncgzRUU/mDUmL9NWD5threJ42o+d+63uMr+IYKZaflb9
YTYNHytDfMt52jGehWzY2VFEsLbRnu2ZnIVBDLD3RCf+Jt8W5Q2/I3/JSMM47kOLRCaZdcsl2vTJ
W25N9WTnL/l0YvwzQzBPSobT4yrHqc5CSUZTe4DdhurD9lBZlWcM28OH55gA0f3BSfOMKlR1bc/g
drne1fRQIDONPd8uxXAtrc3KOZerwnOwRjwTS8qfF96YL3wsiRDPyRpK3ce0B2lNkUAqcVvDOhQz
XUi9ZKWcHQWZv17j5yndTV7MUPBbp/lJw6Fvrt+I/Gvyj1xbEc+j9spDekx5J/cduvoxreYPu8jd
BVq20J7UJN23nh7yuVWJ9suq+nXbfejPKgcJlL9L/4QB9Q6i486d38Tf4uKba1zLB2McoZ/xnvI8
ljH5bFZWAYE1wjLE01blEsKonWtPKKIDQ+G3NpVww5oOig4NIklwhBpB8JRsO6Zytvu+FE9SJfKP
hen67fheJ3TtwR/HeLLNaER7eR7FE/+XXBle/s6UQo6gdlAsENT8XuqJitalfGDq1zm2lmDBxehn
+3ldT9TxLnpm3+IDJA6u/F7JYt/JrTueJc5VsmzRFe+bp+tWUa2HIa72S1IDaejxxfaOJahhcv0l
YnyTMC4VPhrfrDIwdTmUTHnQ4Hiw9is5EeyR4e4j9R5AXzCnD9L/M4r2u1UlRzrIEmUrjK1HH5iB
v+5o8aZYEz5+hqRsXLprZVoYc7+Xr2LAmSzVBTqAs0E3xxZe6XNf1btqMF6h6IQ+81HKXX6FcPEH
qSK6xr2TvpLGriYWk+SN+cSRkHJcNaFXqqi6XB7DkT2T5jDV9SAqaMpejFuPbkqvgjqW3695foMJ
Tcz+H0Vge2GS/4zyd1uRap73R6My6qe332TyNVKcDRRUW2noUDOsMYdY+rpcalbfzca4dsVpjayH
agUZseyln8CLfni21pb3ZEaQfJahzB84QxquBG7AqBuh6S3ShXSqJuj7YVtZ2YHWO4mnkGLRZIEw
d9r6JNdUSiuXAjvk521+JcURJZbgYUoXsJg3q7OVjjjtpR8KUXqWQrXPqZH4WURUBh0DNwegxf8/
RN54qxm5yTUj1JNqsw166PAtskVb+ucflfj+w6fCu6YFkG/Nw9NcaPIko7RX22QoA2Qt8tAjSfRZ
GWwIf1MrgkV+2lFxkWvJbsi/1UYhj5alrL+k2/efdeJHT/gi5ynJN5ThhYtBZvlifAN+6yofbm0L
TZavdNZbbVa7zBzo60v9vnG2YJvv5TfZOMOEa3rJHmyHEe4QpI4Ma2ePcBCx49Co8KAIhtyFpB9G
Xxv7m8nNSc/NJ23svnnOIz1jGrLM3aWv01RMqFmHK34xQtrFlr/Yc7QlUt/N3kDi/yeHl//LXYTh
ChXcVS+F0+wYH3+UStvDWR/xRlHNfufKdpKtTvFe6mTOHj/kEUY6pUyzqrGubnq1kn+MYJuRrupa
mO88t+u5R6gbnoz0XMTDVWbndwUBG7LlYklQ1qz+0r5xfpEVPs+6AVPboBRy7GdTb5Gdg2pJH2/E
wW/6dC8HZHECUZhGCdVtlr45Vss5KuERuJuK9cg1KsX7wQ8n1d90sMNJb+1YC0oDD2ifb/wmVcsN
Y1Hu+eMI/Xkfj4Emkv1/LAqE/a9ykpZ8n6V8rHsqDHDoSv3DP/GkrIC0H2jIPtZCDjpmQ55AbVxP
XhdKua9u+BBViKZ94WPYAptUUO791GqpfvG8rJO0aabzxOLyelhopTSYobPNUuWcaXci0vae+mMp
Vn+lytgRdPEZXT3RAxRyohF1xDOq3mz1GQOLQkHs5UnCBTzJxkm5AP2wk4aBWV4m7ZV8IEP/8ItI
rUMpyo30r/nnhcb0UXvkL+hK6TbxbyNanTeJFvMZDLRfJSY+wSH2povdWRvSqKGXvHOtfDhKkxkR
5lgfnMnltHFy6aGOKL1eZ4iZJcWLS+I2/BNZS1MeLW/IJheQxwpqWlQUXms6DgE/ItSek7/wemD8
VlRDVyT+NMmPV9N3KDKlD8U33PbFXQe6WN6lwSPB/xE3ciupZHgX6a879irDUW7Dt7klqhXKQLkn
BhuRjI9ldy8dIN5Olhqhyh0X6JnwvvBxeMd+zYOCVMIS3ZuaK3dX3kuuGr4eakC9snHRSXtNhOTS
ifPsPpDaQ55T9ohk/etAyzIBd6rBNdigphEW68T3pd4Y5DKhRSXVJ/8K8MunPkd4ZQcpnnhvzOBF
k608LtJ+Mw89IT52JEmtNMASuvoPkXfT4xBV7Q4fhBMhFeiCpRMEztmkbcYp86XPK08fiyrfgadH
ihf9geWR8VnFrDv5bCySdP2s+igNXuPGcv/k8UQr4bUJlsbOPgImCBalfurJ50gDhdBMjUIG6oym
ZT31AtVYXdSkhBX7VvvnSMjNH/AhuHvswRCAGe+tFMbGh75/nFBQTBne8VwsdA1urSEslwcZA8Nz
MXnat6v1kGoNQYsZlMAEeABOg9xxvsJjqJV65PtDlwUIEgOXzn2SETtowbCQ8F03mPt/Ni7DveCi
XR7fsPLsTGbiW31YG+nO8m1yqzvEwqBPFYGZzd1AwVu+Lp2O+drKk84W8wkZJBeWwRDst9mqTsV4
54zjIZ31H/l4lWX1hwUfLKLhRtPO7I9Y+0dAwXdDdudiJ+EWCKeGUO52iajBT8PRHWn2gHKL1FNs
ZS/4NgiAdHpGYlm5Krx3tuQgtRt8Il348wATgOJciHO28q3VhnB+3lqTtbFT+4rX46wY6zdiAOjs
7G/4bDjslvswwWrJgkknkRvOFsm55H4d8fU/kNEsiIr6ZzVYpCoqA9glLqmt4GrDfoaC4kuaUm44
z0mmS/8BIkDQE9peeqSshGLjxBD+8HUurAzE0kXt8zDIpDn+mGf7Sp43vCb0YWRF9Ao4O2waPS/S
hZcKSZFCO2+lhEt5ieg6k7Gulb8wTEMuE3l5Xyssxq65v0yiqUiDaJTgQzoJLHExXkntbvMpeY2E
Y4MQ2LP4OY72Nq+MA6jjuyw1yCrdctS4Yh5Xa2DX2ZM8sCheffRCBxuv6y2e+fyRnUP85dNwj3JY
w773rlvzXo3e5iTbSEkdWwNW9eYSE9vLzAZL9J8jRrIQBBUZTBS7TG24zqOMUVsXr6AHV/E2Gp3P
+tTk08jw3Skkz1gAGTiJFAyFqaJvPw6ecW0Sj6LsmKsrNTY7OSb5QWYk5ZedIfGlbDDsQN5+VqI3
6aRV0OCiXeQWYk3Y4pbsTdbfyx8TWAy/y+1Ho71u8Kq6+VDbsfSjRh0qiL034rYJoOXovahipIj7
ukzNzqLWyIXkiWCb5evORnlHFEIi6J7DxjbM+vwoLWG9iDDN4w1PUjDZqCIFoTKFcqAbwMFn6OH7
8weUQkH6zpdvQpxVta+J7gbDaEAUO35EO0xxlM5hsbY7rGxnFj/B/QeV1INOHGQRXYqEOZqDt0cO
cklLqb1tUlRWVGxoaH1IYwYsD336ZinWD3bexrjKqI1T5wgLtVz6Uu/iddcziZd29C1h7yNPJ/f6
s6uUUxTZD0tOsG4/KpF2ZhecaN02tP+JWUPftudq1oMRr6xrlwdhP8IJ7Otl9aRxipCAsboQ2alV
t6ECu3Er5V0xowNwNPI7/dERyav0ykUpmV9p+xzUC12aoZa8ya2l9/OGMHcvvPxW0rMyMKlHbWEN
pb6KxHONCqniX3IBFCRG5uLQzbwcOsnLPrJu6Zge0AJyJTMl3k4GOlypoATA8HnXUgcTkUi5ECpG
XnUPtgpOErn+J6RIPVcGR4uF2wOa3C/nLNCsaEPlQfpHrmIGHbYPPslNsia3XfTWp98ofPkyX5dN
LfiP2blT54+dgYL1LP3DZW78mWwbsUngZfNNqSuDLwdFD4NUOKTlFHMzQtkbJz/iTJBvTW8Xrfbj
5hkQdRjl68GEPd7EJRtRIQoZAZdLeyX50zW+kPWSynzAIXFAizMLXdPFZcTJ6Zdp26MmVhzzQpav
LGsjLTgKoF8j2B/NMKIPTwZ6bOVaT8BdekDUcHj1eVARIDt1ngURaTu1cK7JB8TE+WI55AWiLmVN
9PquJOfqYwyd9iXRvN1EPhXdnMB6yJrGJMMqFKIzJxAZFuBxDMLuHiZ/shDw9H0kFaQqw4JV2H08
paDT1aDW+82ojztt1N8+ns9aN8MSh7HjSBd7xRNwlvwoJccjyzN6qXQYXbW7yFiwyMNGdFdSNUpd
IZVpF2WydDFC1RKAFSLW7ugVmvzJ0aDSij/eFozgxepcloFQuFSUcLbiTV+XPtKOXEqF0FRIRPpD
HlepuKfpZlGxgfEvEqco5czQj9XI5Kh83ikNMyv5KV+Fs6MhKShAKdFkjS093xdU7lhTnRxlrz2a
Ri3vw4ypd6nQCPTd/obdwuGAsuq4mnSFJPeJTLR8pClUtz+ogm7L3gVtmExBbyWnriPEBJACYqvH
0NA03d71ojnUWXdxRiOwoKtE7cqrwNviU9E7cXRYl8jpQnN4mKru1uFcsXOCOp6rL5s1wRzkrfZo
V8UpaqyQjN42UUzNX6bhRlNMqQvt2GKiNttbMvsqf5+LTMpaLFJc6B8IVMmAu9W7wQyVnJg+Mq8d
vO4EYfWqiqJGfZIurC0zDeDSjjnuEOp56EHhFU17iBLH12sL7n6dZGdL77Y2+VKjiXiQKSN1IFPC
ATJ+yU8VtnXM0+OIhMkMuJZG3yPLPvek0ye7suQqo0wobZHb7fdR6W3n3P1lYJwM7AuRkEGFf3HE
jTB0bOi6nUBq5P2Y+DUU837XrLwM0GtOmjSKTvxaAgRwdMFg4uojTSttgqs5zzlWtNKsG1kuKnDY
Rhxhy513kn6lS5+oVEmBNvNEhmGycUE4GJMMWP+yk9YUeL+fTP1Zukdi0C4a8wvUBihX/i6Vjlua
p5m4Ru56pNvhlNN7QetFGTfHZHR+8XRb3XjTC7iFopgpvWdhuNvYS449wG0NnaIXaAgkQK+Ts4V+
kRaLrioqr8+oVaE+2cW6a5L+CmV4oY5QoDW1Wb/W5/Fmhq3YmV4qtHQ1XJZB2Xk8Xke6zUzPUrXO
Kii2zjhKs48MkMgAWEHcYQURjGjYKVmT4w0ZfHVk7yOzvK8T465K3GvDFb6eued1dOgUqgOrUgLp
5AymCSOAF2hOihpIKXIDV3Q0emMW5gpMTJIZr1WvvWnH/jYecph/kdNShL3r/hrFC9Lgep6vcN7S
Bl9TpdTkYCPjAsNNbUR6JvBh4cATH6O1Y5s6wMjm52+1ujzUJOYFlYNamXYYu2zpXqrkWUq0jcZx
V3UnU2Bm3z9ETBqkiDJs2rakJ0FsYLoyeux+3IZKNITqNMGG1O2k7yMgEGAiziMw7UdHnRKmZZeH
DG9QVNCnGyUV8QI868p0SGdLSfOmSZY30djgBJ7k9+U+mCysIEVoiDL2lyUJUj3eSZeryJqrzDH3
ujrs7BVPIjeGq87Bw8qLrvULjVIlGeAoqfeTQeHPxamRlomZZYZVM++NsWUMTYyT9HZooPeU3kbE
OAPXXKmRFo/9otmM9B5uVrv5VmO4kwZny9WSbxmDmyRd7tugOWEeqweAWUxKMK4m3CzbGklVxRtT
T39Nmb1LUGQ0ctAv9NNtaOCoy1MqrKuGrS86ygGwRUizNEF6m6QeNLn5Nb3754Gjq1HZEBoIUK+L
aQ4ZwwZJC13ykAaxL1xYlzUTVKfnxMQoUAqorfWYsryevhyitTjI+yZ5soltmHhb/VDU7Vbrlatk
XvdisEgdw4cLO9V3OWDKXdZ7l4GvuPzqvhv7x9puf+aLhz8tMIUUBTKTMC4ZDkq+cPQ8uFaq18Zo
nbBLWhFQ1n5Yux5wSP7oZJRdl/JY0qrJnm1Wr+Xm6J+iXO9g4TlIJydabUwQLFKtEQPrrJufcWbp
vum5pBwnzZ8nxgN4MIDZdNFJ5QW1TWhh2aE/4CGTwDWVn3lmvkojWFiaEsSrd87c5ZveDjeWUdFz
FQce5UXp6/SWTmmzCNmPj6Prqv2uc/gSpAzgc/CO4Me7Enr2WEbdjdq5G3bXCiAA5eKU7mbXi0/l
3L8AawoYi3G11k2OXiqEb2k40HXJcaeCKsvRzQpK2aruMqd6LIfx2uuSIHdexZS1vsw6xgrCiZWY
wPr5c77+nAvg6Ti3DmpPw1quuhrGnYXJVrf6ihYH3C43U8qGTW2rwhWq7XLBdYx/ArN+MOzoCEPz
Lm7okq2nJkQP7yxXAoX6Nzo0xmH1nZlQBy3MIDWwTHHg5hlqxhUHrU3AZmjZW59MO3mmof3+Zunp
xiSQ6spol7rq98RO75M5vSopcaiF9V1P8ufa7c+lVAH4pLlmgymw1Qd58JTe3MoPopVg7I9CMaYX
dLT0DDPx5MCLIu2EQ4q71Miso+IG3OHcJBLR6mk7JE9ZMZLsx2ERIwN7LbkuBFIDfpNNtc5z+5Pa
rlfyz3DS7FZ45kGkrFTNEfuhGei/JDbHMngLfKLuSjF6eUTpi8l9kJoeaLnP275nyvwEFInjPQYe
OyJdImVOCKHxy2nDpLN63U0tDXgxwyMg9Dmk0M6t5CXsWGEgYgV6DZrv6qU0x+6YKoUVmrkwgtWI
mR2kdJeOoHVOqlcZxml1/SsevefcEWGMCMpArwB7ny7xaQLhpK96aOL6KbFsJlF2EwGEJ3giZhjL
QIfJpEEUWceuFPetOj9kRXvJkmqX4y8JdDnIFVBJ1aNdWKeMZ59hUBlMawsvkRsqnBSe9iAvylao
OM5ON3+3lfICwnkjNavVTxumbNyPa6Jh03TGq4kdOHbI2wvKA8ZJOk3MbT4LyuaqLk5Rnx/NmEa9
SSkrv6HCSxTQ3wEyQ3qZfOYMwIVxGo9I6x14BT3ohdGQebJfPVE8paV5xm4e8Ys2FRXdxjAPTA3Z
ddZwlKpaq6JtnFFFkL3fUa4FJHE3wCbJqA9Qt6+GR/OjWvmAYU+zHrVQqqNJc20Q+7Eeil1j9hws
fdDOsaaJUIHbnYonfsFAR42PmHMMxVAdljlSAsecmwsiUh+1QnF+wDphnDSHsGz1ZrCBdmO80JW3
zEFu2fnzwASUsFP0MqREoTESB3CtA2cupbKBAQfONAeGBr1PnucEzMlo+mwyBWi7mE6N0bshh7Vl
NfQe7LzjUVuVLnUq3uqMkGSwjeZSgiqk99N89GKhUqOL3jPVe12nbviuti1dFNY8nFzoUW4joDF7
U5TtcQbIeO51fMa+JxNl2zDhK1k2h9qgUrNtDRHE+RiBuzD6XdObyXlaHRdYdzrxi0LfZExM3oxp
GW/UKW4pDxKKBwCxq6s87coinBekcejbKTCcFD8fWsJD46rfarUAEzjNRb3TrXoFyjyKtPC1ltRB
ZczruUgQ6CyPh2sjzpxjM0/ZMQHme2jzrg3FHBXInOmezD7Cc16W0tp7/Wi/2pwqpspEOXQDifmt
nZuWmpuVRo+uWMY7FQTmLZR0OX6UUO7SKnHYEcMO9dKaz1o0Zwe3EENYpEvyyCmoN0u0ZH6qlcp+
wTsjr2/DnBjVjDRqiZcn+hUgNm+aszuPTCgQiUOnraLOd4NbWdG2U0ARAVNy6ztbnQeycEbyaIF/
rQiK0oR6RVxeMediqg62uZKXMPrshr2owzHvO7/TaNdRW9fBli7iCO1bc5UWBMZamoIHcWnvIrrz
QkgX4g1ctRY5QXARUenQw+QMA5Q+OtCP2TKCfKr0gzlm2R10sWMYEdc+ZxyoABwUBTWlyW+WStPP
Xep4GyVZpmBdUqsGOj491ZbDXF/acQT4MG8mV8IEIN2PO7NFXnJ9IV3nTTd5E6NQ9QIm/lLPwh44
dDgMxRq2cDDekk/rbiIHcI/OlIRtzdj0czy47uMyJsxDqMu0OnhrXUKSokfa+1SnxW0hqvpGIzV2
KhJTbJRMe067ork16sja1Ov0lBs9eEQnUTYaXc+bWFsZt5KQgxpG4IZtPzYcnZryjpNX21L09PRM
sbl8z7QMptAcx8CwEiqqXkV+p7HbbeakbajO5upj+K0HY9GTq0Kg0woE5KbJdO1YWvRP0eRR3GtI
L+TrwsIVM+tQWM4MmC5Sj8YQU5zJyCinQwpEdqlapimoy3n1mnpDJbu/ePaQ0cyuec9glOctw4ze
RL/OJ5tZtUE91HlosoPBPM7qDiKw/tipzXxS5dzHVa3GXZeAyqQMr6dMrq2m8pIuHnNtXGZLGPUY
X+auKZiBilChf4BFQp0VrgzmO3YJ5bUaEDfQALd4dqOYdHXL3N54tag7JyYBmqMu4RT3tt86tbVr
Ye7bYtuVu9lggkmqRqU/ak0ifX2Pz9HGk0EsHtBYRATWFK+1aQyH1FL6Df23K5yIqkM83I1yqibD
m6q1gbOAwXjusLwPujKFVWzol8gshrshjzkvBujMce60HxHm/J3qRbytvbY+qnnn+pBy56E2po9q
4j3mDVJsl2IvstreOEkxXOqlrrdwsFOAMRvkznSXYIwSmp7itSEqI3fSCNoD105QzrGEfoG0PA2j
jmEcuT1YwRizBquOh9bHnHAo0og+2tI9a9ZQbJq1dk9GEfVUeHsTozNKRLqZkWSZvClcldTbx7RW
7W2TszwupFStvjKDKIPjteeEU8o1bOQWTWEVVR+6EVntuBuQ9N4m/zAypXNNCYuA4KubavUkhCkS
odY01S+boUVhWXTM81QAd6uidEHIJmAFy5KBWZhAymsw6OpKmYdL1bkn8sK5vworJRxbm1OvzxSz
XNDPjKn0NiXMTGHuzijjTItDGmbjQ9wplP9dL90WBSD4eNL6MDbq5I5ZLusGXjhxEmTzgtjS60Ox
zOC/S7eiymwNFh0rYnmIYDDAFUFa4znbTpn7VMU2rC+OnT2ijICVqQkwHSvRg6lBaKqSg6l6Y7cv
Op1AZ87wTgRVC8zy7Csu8LaENJoPp1y/ycGWkRqEYfR6gIkviGwC/RGc/HGw2iVca6ffJ04/7h14
4a7LXqA46nXd1zbhPnis1yzTx1vkHmx10XoPUVGoeOixem+kbbvF7s67ZamZj7hig1J3Xb6lqNrv
Kz4YMFAzDmsJaJ68EZRLk7Q3caqot0lmUtzHbMHhZdQ4GG31PjatYP78eL/SerXNNPIVUW+BW8lb
z1f7Kt1oFaixKk+Z7zbAG2G1sxIsRVnEfjYbrRwtBkLe1PNNSxk/UGxDx7nyhoOo4jT2k3wCoFMn
dAkw2i0s056c+AIYncZjjSk1Y/eQzeSq8sawb+sSdo6yjZ1grAvvLtYEsUzB3gn8yOOY2AVwoeFo
KMUvOsFJaip6deU4WR1WjWMeqngcwjnC4x4mo90OejfsJhBRZ2aygBmZxXDXZ7a60UssTk/P6VmN
p/k+sWgdnG2ofoWiFwTMuBmx7iWPbtbkx0YdwV5PVv89GaosVDuG3BqJUKmu1/ZBGWBHEaVm3vQw
gW/7fOiOxrpSUF0TZZ8m4wKyiG6voDDT5RoAOYn8YamCyhmh/Rg0inVNmlIjNYpb4dG7EdcWAd4E
nHGu1dVPq8a6wJQ1Xqx1zO//3PjzmTTin7ac/2lc+dToZMQNzGrCsxk6ZzMw1WpP0i2uveJiF+5D
5TqvZlIeY0NDjfbj33qAv2ybgQJKUsY6tvm5G1srsmhw6d257jwnwU1Tsl2eUk+Eb+en3prp0Zuc
8qlSpxbOTYjGC5IVMLnTFVLnvX5RGtt4/POC6F/1KdHAw+BxfG4DKoDf+5RofRkY9lE611DVeJiC
LNnSQgH9+NxP4Mi7guxmpBe7dXbIR8KPc6e4S3EVZ2WyMbyl3XaIMolHEt51akSh9CFJec2UhoXs
cRycbKeUpbLR05o8Tp/W9L57xVPbud6B1Mor1HzgR1eIdP/SEfVVT5vLNGwa/WGnh4/49zdzSLO4
CsydNwgWiBTdK3gdDSR45y67KevUb39eyq+aLRlQCt8bwaoOJcnv96u0xljyRR1u8nZxX2qjqg5y
0DL1+ya/LmfYP1lW159HMX0vV5H8hefuy4387+0/U180Y7GMYzZ413TWxX4xLSdamgAJUUw10wcj
/xtZ06eu+Q9JAidPkxMxO41un1rAtNnl5fIquRn6IT9PRkLgErfOXzZRk7v0udOMDkGYfWhq0/5F
3Ug7WZwa8RBdJyqoYHJHcsB5nd8JWK/gq5/IgkKPKrGH1Of/vKFfv+F/by1//z9dgsK08yUuDDhN
KDL6neO+aI32t2lFX51SOOoZ60DGjCbdT6c0HiodMllugrP+oFTM6Mrzu9xQftCt9hfGki96cunE
I/Nm2wwQglvy9/dZO73yNCzadYIP2Dj1C2POd2u6/q258zMBucnZp93Z1Bk7Tvuj+aknd67sNXIN
ybQLIABOCgpYJnk1RqBDGAgqV3/AzGf+vDZXLUCvP2/aF+vp8Y42IujAi/h5PV0ryhiOZMU3ndhV
C17zUtxmzfxQUT34/99Jgx9bhWoHFfOZOYz2MaLhfI1vCobBA707tQBC0oyeCBKNf77VV1raw2LQ
3wzXFnMlP+kWGPrneur0+Maw66T3nWrFcVzJoeu1Z/s6dX5oM1J1oxQ0WLU0eW28GldEjRxlYxCl
BbmudSBb3e65Vqch6HOIG8RQGvuhdMSJuIkJ7WnWbLxqJbfYUmsQs5LToEmfckeWEyzDRFubanV/
WcV/HUoazPkPinw0NQMQPp3/kdRY2pKwvpkNlVQ4n/o5mWX0kDDR7S/U//+6FefyfxbxM0EgTjS/
1jvl/9H1+9XpM5AxOUrHgf1eOgD/ozLWfBJOo/YJPT6Ucgrz3Mqx28p4bejNX87EF/oejfHfW33S
TmUc2UOveMo1CBe/cOYwiiBO9yRSD3TEn8+f9tXSQYsOlSlc99ACfnqvykwTp7UYAUozTwpLzpqR
G++3q1eHajqB4JGQNWqEGgC2EsjSAqbQikDfJX8bymfq/zYIvPd/H+XTe5vkyRq3W91rN7KKW3tJ
C9kOqgTlmAEiommdVp413rkt6caYYevAFMDcegpl/9ZTxSUjq+jrqqZs2tGOLibIYYAzMb2/XqXR
xKvjxwuTCn+kT6DQqcqMVuwFDswXx7yuCTDpnDzJodN7yC+srWK2+m1rzu5b1Ag6X3Qv3gJTWUIv
m/DNU2/eek0LV0pGCr1ZKmfTrlW1hcaDeWN5RbNKQd/gn/frC8sFHxp2GYsJq8VnDbyUWcfTG851
W7eNLwAU2Y3zF2vyhbvjQRNPCz+VGtdR5ZH5n6PeZVa/VDC4XjeCscukEupmt9YC7MlepYiwjOVp
jd3wzy/2lf/+210/+e9ZRxKLvJV1zZiA5tCPFGvo8RQg7sEqNWrUhrWjZmFCU/5BRA2xiFZS2/zz
U3wlehCBW6apkVWnu//3V6+HRWd0cpLdjJU4tcr4SB19Y5X6cz9mCUl49e3P9/vKCYKrW8dBZ1aX
h8L8/YalMlRR52rZjWLGANxL00ro86jdXa+186Vr9ZwCOqWYPmfiYTuBSoYYPrRHphT85Um+su0e
/IpYVqkJPnMlJbla1kVnWdcR6H0AzXV9l00kHoawoQ5FNZOypQrpQPGXG3+lgGAEgHKSe6uktn5f
AQYgzDrWNr6JhQeZjtdHGyax9nAnan+dAvHvkw1jg0tjI3vLAKHPJKsUYadcDDMxIrgWhbmrsdpS
XrAus2FcEeXC65henLVt/vKO/zYe8r6OpFtgcIv+mVTBjLK4VIc5u3Gr5XqaxIExwdvObk6t6d39
eR//rSAgQNMYvwAztg7Z6qcDZWoVxJg5WW26sHrfmtzKt0fxF0fwg1zyd99dlyQfNnkAT1NJO/y+
aarwtLbV7OjaqHJ304BUCNKkL46uM9C3FEd9ME4oShsSQeqG7qrvq4ZYd4b2C1iNBFCXrn0lysnc
xVPjBnr1vZsebCBfJM3MU8+w9q0zUKq3F2PdNHkOVS1ThakVViK9jG4HbYSbUdvQTQEwgi6ZdhnM
YOnUegcpm7lX1Ax0EASe5cRsHnfqsjNMpZfWcqMfiSt+VBFArJR+2jORu0eSscm3QzkGpvKkuDFN
nQP4HVWxsH0qWLbUGLMN5skLagOkcums4HFVE/S547Xfk7gRBc1SkQ1ss67CvKZf9/+7rcxTggsc
4cSv/hd1PHV40paJvV6b/0fYeSy3jW7t+opQhQxiyixRWbYk9wRlyzZA5AwCV/8/L+0zOLur9h50
ywoEvrByeJd3cUnuEcYpw8vnf3+JROz/d6tC0kewOyGAohhu/yH484Zxgh0Jn8dzadW3gF1V7+1M
nQd4Ltl9H47tYUpaf13VWfg/bMV/S3+9mmlebmDBnv8aaFlFZtavnLZ+LM45DtPEaOPVdqDATSXR
3u1kLtuELNKlqv6HsvsXvwQM28H8pmohcC33P4GiqjYc0qor68fWAUV7qONqezbJiv33k/23nBdM
ttQ2ThE4yP8ZspjyBGpp0/yRqZI3xRztFzNY07KGxGOWiFsZj8wK+1JPYJZ4/TEg5fg/FvAvEQSa
qsb0esxNYzbXf4pZh0EpfW805WNXp0DUVKFPK/4FcUw56eLukqqPP0hehbTQL94tAxKC1WHMwhzG
9QoKQ01gPkiUUrletzfWMHs30cVK/of6/fdlMPsTRB2wGz3mbv+nnGRNhW/3cfs8RtlhOLvPXd28
/feDAMjG/5eqI2iEDgiZHMtYU9P6Dxk5+UtOBZVTPedJvDWpgxvH1aYihxkG8V0ZJjcZ3eQFoyWD
oD+RIt3aAIF69fSzXdxHr5p/nNvirrTIr4Y/K74M4J34aQtIS/yQFN1v4vSH+hxRcZi+YV/fdHb5
aFfUvdVRSaC5vbOK81NHOn0dhhfKEOpfDKR/yfpw3SX5Pmunm6ik/Cuv7s7FAPxJubsuiLEwmp/O
jFRQ+YbNTHPzGvSql5gCsbjzN+Tsd5zecU7tYo3B0G8KPlJSwxW39c+qqZ8c7/IaJOVbtti081DN
S6tfdm+OeXDw27ai4q95nePicHHn184M92Oy+sC4/eou07amHDFNum3RuTegne1WNulOwg1ZHR27
2twYTfUCgf/IqdD3kiTfGNQCV+P0z2i377nFIDhsxzqvHxNKDLvC2k25QZmn+XCmW28pm3qb5NVj
kBXf3PP5KV3RQFC4ARiENSnYctpYmAgMdjqF5uW1joov1KidWpvqK/4cNRS8kEi9HRf34FJR5E/t
uyOULfeMEhlzb2OAJMZ0qb1Xhw+5QVUQBQU7z2fAllss3yh5vOun6jVwDP3Gu+M3FznZD3M7vcZJ
eseAXUBLHer3p6+TVd+dg44iZJd6+XN/jJfxn5Tqi/UCeOShS62NTQ/SypkfLsu466vujbmEzvrM
DceMSqRKez+d290y1JBD+J7Rc7gFqPS5AzswCZNnO/I+zMS6tf1q19Ij262qe4O6gMmMD151eV/6
6gTyKA0Ttbv1qJo0exBOOuoNsvlnVxt7m6rAZBxu2nS4B6Tr5Bbd06WM9wV9QG3Z7lLKxTKgFb1o
fqbsZadLM/z8Lo6C05gMJwjb7W2AEC8J1zK/Fn4ebYYpOK0YhXoBgqCqgF2qE4LJK3rNgp4SNes+
II0YBPWOaQHtelXSzFYkzn5anR+nefic3fpn58X/+JTXNJH9cWmK3xYNu8kU/FyIXc1K7F3C8ibt
qR5p+/PNaLv3NUXDHlUDXRp9Cb0LIVh/ZzmXr0PbK6i/yZdJOWVIobnLq/jQTvVNBXhB0K0+Go6z
6qlxG6cWSz7aXc6U8FJTgpzPblcL9uZsAIwI3KMxccKt/xTmfrxl3ALdFNM3Gp8ChjK59d5PV5gm
IFJjctEKDgRj438p3OVhPKfPs4dfWDuH1M/H7RSk1Ck2DTAChhFbr1VKaaxF6YFThf8AiRFX/rof
KUDLwzl9DSgjv89wdew5eTJmczya55CGyKm4rYYLKBkUk9jVvTbZFijimj4efjel9+oIc6htTpYf
k3FhOJPwMWcSWbFNvrF5aGjtDTQgM4ho0PB2XhNuqW/dpnRTTHm/EzAgOOhrJ5puNDT7gqPnDR9J
TNmy75wc77kLJhYJ7kS7tetfM5n+nsaOlmZdoCfuSTt3Gd0NNCiCoWAXqwf+KVnqwOb2uFDsQ3z6
0uwuNojYUXfSYmPBQ1ME4PlvOM6AAo03PdQqiuj9+OSF3zrL3fpB+skOq8i90g9t745tH1iKidQz
mJhlzjYp5T3RFwpi68/ZmO/6FVMuvWwX9OkXszyTqKLQ1ASgrbLO942f7QqQUDMn3hYgVuSdu0+i
D+qhPtqkPOLXzk16zKr5mXLF9RBf9h39mrworbB7qBaw25+lZ90v888lP9+uKBeZnOaYT+qUujZA
61Rt79nIb0rKikFTAeGKPiuilM4CRtFIi0baPo2Uh1bGb2ZLMZ9mtWGPGY2/567Z+dawceAXgsbq
PPK7gC7ocu1ratrs6ZLFpaMxHswSSBRaiwMn/tqX/X3hRyfqOzf9kOwsi8FSCZX9HiWUyR4Ayk1L
0wqIdUDxWB/y4zhFfcHpPM05Ms8GWjGe+Q8J5NMwaQTjS1WmhzNKyAPiQbAULNfsGpDX3vGewO+b
gCn7tPhJBHiCD25OaccbPNXXlJ5Nny4iPtO/g/2xw8MmO8hTUxKgQQSAYrABwB1rfBMHL8yEANDp
Wbc6AlLKvg0DrIzZ33EyYKFv+ku3ZRjTs2dED5LhzYj0CsE2o18LmyUGcCD25udxDlKAUqxD3VsU
BFKrYfgiYIYYbJzul2Z6O6azzina9FFkXf7S8zAPSy/KP3OYz0Dt+4JbhWbIgb3E5SuxEYal5tTy
UCEb0EtZlu09un0bNO0baLPbePlhnGukQ+Z+Tl15oc3rsu266SlNmhs3zWhBeIUN6Ljc2xnG6/Ij
TWjwm51TfQlOFZkAegeXIqDpJd/EdB3Yff0JU24LD0A3qfO+BUx6su/8pnkHKGsr7gyGdm1mq9sW
3szy4mbV8UGK5ZYAVefd5cb4nBvGrQWgCK7ftrp4FN1WwPFQPZhO+ytvSnAYbyzoKuHZstTSgAU0
zP1WYsWUQrCPLVIBYCw7Y+gcJ+kSAGQzVUct6TB+aUiAOzXVP8OwntPnGGbl3sXJnePSAB5Q7pKc
RK0pNI4eONU0JDUYCjl17BQxfDGa/lQM1sGiHdzCY3S0D4EIeDcpPZrZmF+FJY0W2ylEhrKqYEm1
MjNgOhGZojD5nGY6wkv61u2juNuihIf2KEJy1JDSj+oBb0aejKK0A8cjmdfHw4HI4N7iYqni+mQl
+3F+DCeVBHxfwQJai0HO2mI9OhIncz77jqkbSM8i/FlYqujMb3L/Z+CvbvR4/9IcQ2abjfw1tv3G
smLAiNJbm9VEMQ24cFyQ158Wp4HXtRVF+tG0s87td95txW8+TKW/Kmf/zpl+dWly8I0B0OXaP1n5
6pnF93SjMBmbapnvs2sd4uHZFQUvwJv4KfV1Wb02cYHjmuKZMXgkhY+5ttCyXqJL700IhJLBQ1tM
W7b/qs3ppUAyPsIqE31RZ5IdMN7Szzd22u6pXae9lAG+c+HcOOfsj4mrrbZdAA7L14YSSztpqNJ5
thqaKNv48bLEP2x2w3py60UE6vj33VTv0v79jMmht9dB/lS4IcNLKAYb69vUpDmo7046HBh909jG
seAqdRy+ld4zsnRDDHZtUF4H/t2VtsW0XSU4Hltoal84HqOJbxa6k2d77NdNeH5MKoLWXvgFPGb8
K4rsTaMGHMdan9Pql7m8I1g48oKenfOmmIu1u/ou9jijAXRuEJRFETKxEzBoPALMyzbwMG8Adutp
3jKNgWqWl7zLj5l9dIrpq/bj0WlFEedv/WW9mn9TeX4aKocmJnophoa5282xUSNJlh8uc3FK0ese
Db/xEN43NAmercdkYIBkkdAcFT15TJzcArbzZFNaWS6jtc276H4OB1IClfcQ9+HveiRA3ozxR11N
79LjRj+9D4sPZVTuq/joHAHc5IAS4XDtNYeKsbo3KfXcpOn0MEMTlD4+FLF1MoPgYNGKYfjBbuiq
o9MO6RYFV6Cc5126ih+AS3ocjHAznWmHGOnq7UrnpYmG7+eQjpGmywD5BGstDKfHPkzfmBzxVIXO
biyaW719VVDGSbMStYYPXrfsKvwUJ0wwSJwzTQAU82LY0zcQuarHiX9GvvFAadxLkyTX6zQXzAqr
RR1PRx2ZdI8/DD+Si/ctrmbAjfjgEMZfynB+7M3LvRfgMi3mGRk0HAevmVSr8my2auoyui9NlT9D
gi9lG9z05vK1m5pxN/qXJ2ZCHSXoVkgFz3f2kZNthzQ/xfXlvh2j9ylgmmG4/KSd7FBZUwDKDI7R
UoDEbs7fEipTURPHLoyH9VjP4BOUj2bc37hDcig74S1QlBgF+77MX1dT/YPSkFtKq/ZFnTxEUXOw
OucZENCt7yQfHfKK2o391ISLrhDcp+Ams8NPhvo9xjib8zmh5s6/IZl+6NwIzCe6BUIrOzUZ3G/S
Ly+SwgzK101D/GEaKRK6/MoZWlA51oF8b8XS242V5K9jyqyEKsQc6Mc3q14BxWfbD8WUnSQuaRb9
VqXuqx83L22ZPVxPZwbJnLoQJyNw5o0ne3GMjRk5DxTWAshUfWQVTfOmc+gDQG866piHwr8LHbLF
bHRx/H21LA9m693S7LoOzYYmhmRTrsLfTN49eahrkJS2btK/pC5avrUA33TamOq++JtIiZHuOwZ/
/7zE1a1fpKdL+UxpA+nMeeue6/2CtO3AG2oAGgjRlatqtRMPuNk/hDU2MnFHLqT259d4eUa0EvW2
E2vLzMBi+GzoqIa7hwvC/rzxycz6s08HlbeTwHGwZx0gSheXz+dAnyUKVjGjOs8B/RmtuwonGsj7
1qBzrXcxTfdTRl8UsqacqYtiORKU2FI01m388sRDJYelevt7iRLpEio0wHDId9m8+p461j7gZs3R
v48KEHCH6SEcgkM6gUmCBWUmwe68itdU6G07MLVkeulvZjzAM92oPZoZK0LKkX7/EIKKTKxccpFg
3VG0CVUPiwWiYHIIDdBZCHciY9a6Qp2SF7xJKBt9+qCvGSAy1GlogXo4BTI6luj85OM+RcmndcHH
V6iX1hFTbdT2D0K9XzDc5yX9kKyVVSktnb+Y8ZvowajSV7aPeyCDpokv98BfaEfcgkusQSbRYhs7
5icfxHL8GEzadQDmaEt5DBqeA73gHFn1VvK4jW2iw+29546bIQbG9XLj4TRY/Vvhg5oyntc2WofT
BmiXImu6w2Db4vyVRRHSPUmfFhcCnhlEAdAL5sNif+OlV5OLw45pcRu+Z8mHBflh2BrOuDPbn/X0
JS26DaDjeO+rGwN0p5obRwm64TdpXrJXVz+JveqQI3e6qjsnPt8a9DK7v0WjdfRP16kpkzhH3qKj
jk72j9mW62n+fjXte51OGWSb0YTVrBPQmQcWFy7MH8lf6AIAKcXceIh++YRF7G9s5IeMDxMrD2dL
Fh41xYL/W1/wCdkBK1qsiC60tz5a7ppLCQm/iE3UcDNNZGQ5vyWzaEke6DMK6dcEfDHAHQfCPB94
A2fa/WrrF3FmGpsHyL6d/duceHvjXp5hkQE0tJh5zAZleLHbq193Tuejuyp3YWTu8+Tj3DP3GCVs
G4eU3hojyWlB4B44NpnNYjV3+JCIzFfuvk8N0GaMfWs29xM9RZboFqg8/pKLFJ/6vqcun+viR86F
oDbJbIBZ2AyvY4vQTrtkm5UHf8/TLcaAi0ElmUTyxKgf2BP/7/AFHajAsFc3Kz99rLDH8ozG+OEr
RMTZ+Rio4vnI0hSwaQE6jhnN3jNEX1eMFWb+ieSOfLuM/AjZhgbYpJl+btkdQPrBUCIO+Vwdxc9O
DN4az3Ig07H90YzJQUxjs0N5kB3fc3pXVzENjjojCXt9H16arbaeLq+xS5Os4xzHM2/EK8DA1kPE
kxK2kIxeV5fCjWUIcnrfNBFYBLg0q3hz7t9lpWBrgmyNtAL5MDGPk+edkJF6hDeZG4fgAgMaqRd+
s+1k3y7JfY5dLF8YP68I6q++R+sa985BiKtE3y37w4Xfg81zEw2XW2dKn6LyDf/nHmt80xAJ8KS0
xjPN1N6eZTIM5ahXXWkJ2B8BcxbJvYOfyiCCjYSN0T+3PQMx6nR/teP9F49mY9ot1jXCvDB+DCuC
rQ8O6C8dGklG6SKpyelXtE2uSHdq1ZOf3Op3HW4RmJnfJWxYepSFmyy0DinQgoSFdf0ObtUc5s9j
uAKphTZNDDN4uDUfMK3x1WBJXk5/yx76EU/wJeWOJFfoaz3Z2B+SkPor3bK+ikUbsK2JxtsT4S5y
7+xeeozJYiByNLcmQHZOWGlNvl/vIT6MUYid3Q2B/9LG0QY5JKlW4Z+VNHFP/jtELTeHguYN0nKs
rAee6jCrrEJ98RPPRhRBMiN9yVOCtJDM89+gu9rIDtHwFSmtg2MHvA2vey0Wcwn4+YFgwL7H0ws8
wHDCJMjFND46DNnpYlHhDcMGRMo2lxi5iVaRHDQAtmCki9E9DC7FGYQRWLV40De7G6pQFB6xBxAK
eX7ieMeaTgQCdBu/NuiYJoRpH3kN4qetEO6sCdHf/cpwPThFXXw9AQlt7kXuUlkSIEPtUJ/7vea2
G6arLMTl0Yms2xk+9DGO1AjbxzMRnQSPSEoFKrSbmC5HFBlPOvcJBxh8SM7gRvMBm2hBZgWbIcxP
13dl560ZfLAWp5gPPgeeYJ423skJRkCcgp2NMisuL3yUF/MKvQnGcwFsipvsMGM4ar2iW+Q0MQ1w
UfK9AjXNGc8Fb4Uf0aFy7+AVI75q097J6c8NmkQRAv27mdqvNfJdyv5Ses85SjzL/GOYB6doNR7P
3e/B7/E6otfRSB5SlHk7gcJ7oQyGkqNL/TUBJMLCcWqt/kZ3ApbQpgkW4vbOpuy745mxHxyiJBwB
mdlugdL/kMiZ3OlwdsONg8WywhTKXyiL2UUCszIZrGGBaltedme8w9mnjQr9AB6zg4ARI8turIUn
nvR3q4IY5jA8VMZYr6sCUGh/vjWp8XXJv6RspnLrpz4ZaG5PinVtelfO0sFxLUOYfhO/6fc0FII7
i4r32U4PnMDyqLic4UObDnCQ5o6b4Hoa87xjLyypczmqhdgIF8NQopZIlNf9gsN0+L7m7nSIu/mx
LvM7278KQg59ielm6ZI7mXxFBOy/6vDLeRsYySEj7JFk1Y2d9E85vkVZFptzZFMQ3181IdfPSTXW
sp5l19rHafVhE9AOz08AYWxoMjp1E6RfsJ38s0KDOY55W15eOHXZyEScNyhF2XySFFJtIOWeRJq0
4h7VqFSD+qJNBVhJkmyGtwA0rJ5fwkNifqs/TcgxO/qQ+mDIyY24jwDdbYbVSiPtlhI4RedEVbr8
Yn5lAv16jHzQSv1tjo1xAb3DYYqQh/1lt+FtTBGbXoxhCHuKSHuwj0HYMZlN7HflNgKTvuN8MRnr
OtjTTIUi/L0S02TzrU7+7GbPyBZieb59W3J2IUDR0qOt//2PJMeIy1+0BWlVme3SWR0WX47nyo3K
wikHuozO5QER04BfarFGhIfRP8H4kvlFmhObGonRAdy0+vCIKmUuUMPRXcu0T15VDLzRyCkbWG21
hwqnQqx5YaICT5qn6Z64wsUdnk1zkL2Geo+hH4n1lsb9cwACCDdFi8YGegsUmYFQ/KX+4nTVnWMy
zaGob8z+rcNurZBzWeyTXEQpYAuFaShLtSZ8EE7lMeIIKN7GpwPnTUdv/IiM8it1DE8XL9lLrBsC
+zfewoY6k/rFIJYNqThZB5DQdNBzsEb5ib36rnuKiDmF+ac8JIR+TQhJZt9cn/elD6oWJoVFTgOd
e5A5RlniboXvIBHPXhS5JyjtWP4L0shcWTttsqdFhwkbZdbvKgKfClpSWMQrY7p2iqS7V8RZR88q
ub80+SgxkmSclng+WNbsF1Nnm7oXCVr0dgndwZ12stzL4jOhJpEiThfUg+HP//HyD6jBxTd2FJ8y
A+MHH5jaH8X02+ytY7+CiyFx6Fr2iFysPIper2Z4DMw1DW/4gFlRHFwgk+Ujycipu1dZ9KbGbKC7
riIGJQ4+0W7AeWdxIjhqeRX7O8paEJ/Ncc/gBGPed/Z3mQ6ctwLQMgpWffISwJKZFe7B39m4/pvn
3y+k7UQxstmx6xLw6hnGtanYYkP1wzwA12o+EPYUcy3uM/ZWoe5U6weXyCHIFoQdZV3JpsWCtTnX
avXEr/E+uuos44/Tce170AjpcgXmgcoufN92wIf+oe0vCWmVvFinoJqO7EqLksVl0oukuKiRYTQD
lM79qJO4TTE4OSZeKPZvMZE7J8IYWV1tGcVcU+sNpkOknbHjxqw6oPrkeLGRq7ePedKfaXKDzpY8
2Lm9xnvgppLBqYNbsZhixPPgHTLsH9Sl8Lka95hGLCPCu8Kd1/vgPpFLF/9uh9XJSt07ORHSXfgz
VPMdoCcQdrbd1VyKldfAFpWnDP3KkfTr83Oc9GsiHOvh/OaCGVKCJqVFhvMiW0BWKM+EuUc6HCUy
IDkMkJQxAbp+NAQNvhtzcu+ZsHQcOHEpvcGd5B5YEQ3EtY9k+md0VuszJKT4rz9s4/GLT4svIi4E
2oJL5sa6wb+j/3BbMVkCcr0aA+Zqx7kb83OKOslGqgOq5EvneE8Tme9VZ260LAsPppF1jYUYI7Q9
MEVL47e8Qe3S6fNDlwUPMidkvuZUOyyMMRkvwc4hZC1Sljvo9XtsNnIFrMpgOgx9j3ujqW8DkhGy
yKEj5tNsTQjJCoAVz1+yJLuv6m+FU4EbCQ5aFB5qZir7CyZzDfAQOoe/UiGAzqoahamEl0U/Zmu0
D0luKQbCEUvJlrG3GxzrBgMyr99zWjHnkFk4zFkh/CNxBNMxSnznOvmJHsTbDNAXvPrd1SvArtD4
RDEOTKcfB0tzo9umh3RHJKLGSTBAt1YqUfxBEBqE611LtwuR5tWdWZSPTNY7yky4UExw8UHp5bxq
41NSxSgJjwCFnJsdqA1fZ3KcioIhaeTL84VKZdWSoZ6hCFQ43Ge13lHOZzbheJIAjSfSPIG9uXBz
VHzu/aV8G9lwacSHgbAV5iyWK8tN3N+ibq0cb87EJ3V8DWv5ZfoARHfEC1FlVob9xH3/JV2HcCOk
VfQEZnBLAZ3m9zKD0MFR/8S6+AdgY1sFuXkqxFnOrzkYaPwLNjlbb336SHkxn5b+4qeoOBbEPwag
keYORDTgxnwsqqaiUZvUIiYLFOQRq6sxKsRH0eTsZdhdo0gWCEhY9v1exi5xFPuMhxpUR1nh5pDt
Mg+DOH0UhfIo/m5OGTtxdasb8gbSE1LjMIa+1WOlkOBsfhLI1seLksPOR2Sps3AUk+JaPKrqXnkj
aI4AwEwQNoF9ZYeGdW+lhyF/YYY2zgTVTf09g38PgYuuxJOhugK79u/m66w8eQBCBLCkoekmREAx
UgoyXVOrctmcGEw/oT98g8KML9w6C0DUodf4v4ImPBN24malMhHhdASBy0GFG5cgouF8LEw+mbbZ
gKzm4HG7dIlIemN8cUt/b3IGMnp05Ciza0yG/QzwPQyJ4aLH87siIBse3sg8A9sb/1jWDpK4xThE
Kcj8TsJ2s1SPLB2/2ycVM3z3kHxYF9jCHJCcDGWkWcOKoZxnsDGwI6DsmJqUBkEfNF8yzigMAIit
3xWSGb4Pbvjo0NA9lh9k0YcrxUD9kpp8rxTF1YfCvcL0wrK/leHgwmYQpDt+K6gLUBxjiR9YBIdS
l90hrt579Fj2Uvjk5KpPGo3XE1JKBxSweeiSYJC+MJ5K1yUzWoanE9/FsbtZWSMAwteUIGQhqrSD
yxEpe32v/SWLz4JnPPKAsxMeB8xZyfzLYO/kCOTViu7eZVO0w04GXMzvOOveju4IjyivKW3GIEwu
xTiyD/mRSDKJ+nDO71m7bAriLGa+K3OCBqC7IMObEDSM8LWBJBFm0lE44ZR3SjhJNfMJVhQJN+hc
3nJThnEQPYp+ueVy9YRhES//rBDsMk8U0EyGZ3nJ9nQvhpFkULgDedKEJoBx7tozlbGC6KTHKW3l
G3O5HDi0yQ+QfcbVfcCS4E+kUMRz1dhsyum37xEZn0DZAG9HygFdERN38cmJKaQB2iKff0a6tgTo
GCckKxpO5AtnAgvAXVCexQN1QHyne4GG+S0//0twonYlTvkWqgxgONfqZP7x9+7VuZdTKgspD8Cn
gXC4R9bq+vUWiKY/D9JyeLASebzXo72a/cmQw7jW4kQCbgRKEMimznK4JCRb0Gp+8DZRRTZkLw3O
QkrBAJR7wR0T05hk82tCFFAxvMJ7hkQje998x7/7w+KsIsT0M8PnLqFg0DyabnkIyVumJbh9pFH/
2vBO66z9DHulf6MHjeGuE2Y8mU+IlmVKiWQPlAzCT7O1bCYqSWoohXMVQ3JYsgR0dByKAl0Ic9ll
0jKYzERCYEs5VQtaiedhWiLhBKFmof9s2vP5oYwrwo2ictSEbvEqbIi7jfYXKJFnSqayy4T6tnG+
TS/nmywg12wYACX9QoHxFK/Gp4eMGlrw/sowUjgPo//ukJrDLyZEAin+ykasB0DEOCCWyEJlc9Gy
dWgrxCX8sxQMzisBrYMVuDC5hhGhgzSeb+W/9+kJO+dAJAp+aMieiQPZ/egTF0KbwGtnG4Ai0i/o
bwZbQjw6QF9SfLRXW+lO8eVVr8ju11OpYF8boUPK0O++cepyLnIsusR6a3BYFwSGAgIwnWKbPmfP
jmjN2uqSkxVwVziY8s0lgsKeO0W3UY6FhmXIC1JNtyI1iCFQXZiBQWHRak6IDAx7XheTp8oXAk54
cEtV3C1AayfYx+Ze9xREX8z6Xn2OqDfU41ruIboGIe4iPdgqhif/Rw6Z1g8TzAnertCx7HmcVZva
DEm3khIQvB/ex1HEIXeZrHZ22D+5tnFDvRI/RUDoWVCfymSM4lXqmqdBA3IYZVywoLSYNlO/YEoP
x8I+A6X+LApYFXd84QIAulQ4UvIxGnAyOGQCccp2Y25jL8O+HD9lCzp2/pBPcSOhzQAhDluPArtX
yl8fCclgwXqKJinUiR3CtBgcteKvWpdhd42LGyLDS/4kJrkaoeX5KBOIYq61zE0Mu7WIDJprKWQj
ihAg0/5QL1uEGq/iiEOAnyLncZnB5ybqKCeUzfs+vMehSmX1F4a0Euu3mafRv4vsMALr5iZPDh0A
dnJ8JCv1e4We294/sWGuUxKIZsvaAtHXZOwKgD0yUpFPyBHFXCTPI5CbAY55dJvoRqln7AR2JlmA
QalgZIB6UU4nqjBizAfk70BCgANH+JfECrRMtAxBN0W5IJPqrxXONoOZiAMc3/xJFsFHuEosC9FQ
UjfIW8zSpTrhKr74omcB17xX/dDF7+94hEiTL1N5B3Fz3ZP1VV7I8J0NYooq1Chi/avi/2xc3qPs
ExdTB5DAoyLP7Au5w4d0wtAQgy0P+rs/5OA5qJTc3l/9f7qdpGmgEi0Yc17TwTlhaQiqJeCqmvqN
s/kpn07BBflocgcvxHTZk0Jg6J4LoPlcOE4ayWFAoFRoxgXqCcwBgpAGf1aQklKV8ryA9ogEYTcs
iGNWbUx6n9CSzgPZlcyAMnGZ9X21QuEbeQUEGbhKVvn37JRLUeyo9s1TmX7IYwkXSpjheIlZWY8y
Ofg0S+Bj/J/XKWbDFrnwjWQVRiBfSIENfrmVBkl4k6xfVT6+zXlyZRzWhA4CDv8amYRlEd48S/J9
Dr6koHHxA6gfOcEHdS8o29rbWEb4HKdUWPpvKzLIlZLhM/Cj9yZVISFSSjxfgq6XWrl4VZExoiAz
jAB03JUhOBjeF9vlBl95dSYjEdeHIbQkmWU2Qgv8CWHizJIp+NdHkOZmkoTEmi5TfKeLgiIkvf6s
Xjyp97NixQ+cDnNVfiFUPdJ0Y2DnuGN9pE7mGqn783HpMUDO++onAk3H6d+zV/4h7gEt7RYJFPnR
xm+/k39uvRuRjS4MDoARiLsfXYBdyUlci3yIXfFxMT5QM4xs4zfjiwdOI09n7TwMEyxVoRJMNS02
vXvpPgit02A7SN6D0zWPqrgyz8vTNZ0R9I9lz6QVavRiZ3yXCusZTwfl/RGQWqY0ixgKR468o4qM
5qw6ovklbhSM4hBcgsrKgkGQiiDNKGTs46tUpbk7Jc4fEd/jM/0A8BQ+O2kIHpb23p6aGKTiL3nP
WVCDRPkuwxWelrc+XJw3TOwwT295CweDgOL/Jr408di4B9Cwf/eRJIgBsY2IhHAokILYc1jV2cMw
P3LcrF8MDfPI5teCsYQJGyOxZNjCKPwR98xvEMfKaDVAn2LL8bLRNh8Bs9LFKwEQsj/+GZuXG5nv
zuqCGTs+yE9i9wqpydZlPRLzEnuINWxEWWtQA/9ygFN3MB85gjBN7oZIgGlH1Urwdsa7Hhj3fF/Z
MQAXxo2kngIMvPGaW/NOf3SWR30EKhQgKupUie6h6BTYb5kOQdR1GUF3RDEpDpkUWHEohZCy0uWw
RNVTHneHZQnXHkB8si3E/oofy5yysZEwa3biJ66CGK1uWRFZ75maE7wuDhwpnQ43ooKKEQhQpMuA
RHUnawn8ksQaDhFgL+skGUl2Pyo24GELLy0hI7JD0Fc5AtqYHhF/mcXYIYIr/8+BdIbp1vtbiSEO
DB85TKl/+fdieU5LluNf9mWawEtDngF6E8/ytyuEVYRJgjfeOKutknpS2JQd62KHMj+Fq/Q+yItj
XMXrhYBFH/TAnM3E7wGuhfjOyS07BePoFJfGKR8+F8CoeC3vEJXJgyHAAK/J8ZXb9tesXVH0MZzJ
5WEM59X4uNTZ3VB6vxgn/dHYVKxc8tvOdw7yEDhBkWQYzP/Qf3XIWmuvcJFHxYFPvaSSKS7h/iT4
KedAggryABUPudA9qJ5In17Nxq8oNU/ieVzX1QK8O3YeuYHKTK5GRwf6DMGH6Kjw6NWC3svR0TbZ
EJcpaSKzmkE6DuiR2hvXY5MXUIq2pzOMKQpARj7CKwF53dr7JYnjERmUTrMIPwvFPrIZsLr6gu+p
6yFBosBGZvzgO3IZHdLd8HtZdlwpTVsPlU0zTfsjNZnZYVIZTWEbi5dRABsGlFzg2XOXfEDCWQeK
jEPDzegthdgVgrs+jAwybC3NHdM9w1J2nBPsoo9cg5nWjSwd/pgHo8rwYCTUG2f4KSbQB1FdCaa6
zB0pHf60Sn+W1MXByCwXAfoaYsyq5orlkIjg81cHia9/5LroEbXMH9PmSq2ZnM/vjLy+4cQdfB3H
ZhSsy/lhWuvlCDLiXinWhPQNddtRTaz5esASLn88XfahJTXTF2XAsbOhSUkntt06mwGbOT5/8jOF
M+1mulUlh2KYSAipZiqQMJCRD9AJC6PNeKu6CDkISvTLFYeCFTTlvi2s+aucMd3t0IUbxhztyLxc
fPetnylGcz4dqjREkEZm71FXU/SK+ib3hRi/VrPpLFAG8oQka7pmO5F1U3hPJKLoQhPkx45IlrjE
J41qUcJeh/h7n8PcKqiHSX1h6vHwacJuPN0Irx5VbOHogsbI/UnUcz6ul96pUIiFX+U5V81PeQL9
A3TlXON+CH7plAudvBNdEJyg0pAXg9EAVOnydEXqRBXyJQjl8/TMvOYFyuylqkAbND7ZgFIfPJs/
PPfAHte/eIsMGb2a/LS8QuUkOXO7D+7gkYv9bq+IsUwfstgUaFcEZe6fdJ1mw0xmCY6VNR0MD9tp
pOGMTrf6VjY6TzGDG7OdWavDzFYsct5dU6rk9KNKmhJIXHFXyUfwVXa6Zx2eKPKP/cjVNMXt3wSW
6F8eB59UeIoGdPmj10OkV0qZXOVQo3bait+XEAT6qzfKbll0f42TKZjWApR7YWI3qoVHZZcfKrKA
8uPV+OqSVFPsTUcJLTPPGgMLNc2nxc2tP+yj8EFWQU+tj9KWmJjSmqVBqBvug5NpuQ778gAfQN9j
T2EMMQ1z8beStghdPsHj5LYOdvSParQ6h3AwdnipKok2AE8aw2CxjvjJBlPBpXuj8YXEEr/G3tZH
sqA/pCgAnYS2DNeTLOfI+ZOKANilAmZgkR9VE2iBZqSQFPbTBzgXOaPakVRjYz5IyHKYqi1svwdZ
KZXPIq7tDUhnnh7mxmZ03DuuW5m39PJPcT6skp8XIzwoYj6AuJjHr7ye5xR0+8nGk5rEpORhAYFV
vviWt64vQET6P6q8fPKwFIGgBzH6DoWGeLGhXz0Cmvy7JD3mzyOUswW4APilnHGxGLX+W8Wp2wq9
aSZvRIPQjWuzcc4DOAWKUArAUY0HjoxnEqpFvHTEAkKaYBC0iBG9Q3x+FTSMpaaYRSavyApnkIYO
0jTpRqbC/7F0XluRa0kQ/SKtJW9eKe+AAgr3okXTjbw98l8/O7nzMgy3oZCOzYyMjKARwnhAnvY6
T92zRZsAOijsfEnaTHd594ru3LbBfWjjWZRF1A7hK/p9/kjl/3Hx0EfPZw1Mjya4oXM/M8XOter0
2UzCNw94SzKTyR4vcnFWVnCw5+UdstNWjrwU575ppA+zolvPCUbszJJDlad8brvNw/HZzuaHppnH
uxqMS9gBzaRfyddNAknnuSOl9QtklhgyG38+BI+x0LXddcXnF0G/q5X/J/eytybL32v4btqAip8x
fYRG+GJqmPIVOdehpasHq1z2+qDfD6ji303YqeB8lH3CCqDBoEX8sUWPczNWnI6ZH29gGx2IWQWo
kpoZU6C64spmMtq/kz6c7bnL6bJyTqpJdiQF08yx1s39FotEVBMba1PDUBuG1zCRkyv9w2Lmt8PU
fJDr8FehanrqXAMmqs9BQtIGgMSupYVsNxXYm6AUIEmOlpU6yUO8zyV5wyiSWfd1+lD1yDuMuv04
IMj3e1mTAguaKPhPGpKwAf0sbxweOof7UsDxwrqoMn8arT5KeuiPdM0V4MiJ5j9RBhud8erX80dg
E3ro0NYm/D7L9j2ha6M1h2fqpjJvHQVtEpyRvjO3SL4A9v3R+cgqExiTlgnQm6GHujDTCcnpw7i1
TuXt5F7ilJHSboMZqbysxoXKll2aAJnw+CWK6aFkbw9ze5T3lKpgMhofskPUqBE7/kgCX4AxRdmX
oqetUMLE5n7n5GW6jkQKjmqPOFhSpz8Jhgsh/8VKAsIuukPJCiPagCvrVizDif0nNDEIUqyF5drQ
3iwRu8QSgk3JydVMzr6S9k72mj4OAnPE2bKV+ubQJk8FddGKsGT09fxE3LMY3tk00x+3VAfPqL+E
mLwgIQRKmG1SumkbIi+/gAflud+RMAvRnxB+bdjn2gsnU8YkD3F80xIXXhtenZxyUgbqUu8IBV5S
czko3dxCSVGrtwWsQeFp9DWMLB6uqOcLj4qw9gER+zsTJI5vhdQmmJmA9MK64MUxj0OJAJy23sRa
GtOISAu/PmBqjKkieJLclsQ9MmcZdRNpWROijKSjXM08qdTcZQNKe4is5pGKyDjNJ4yD7jscANrc
4bHs56yZHnWwVYHwJKyTHHahLirHnUZLCAcTNySK1fsOTkCDEavgMhy2shE8GC1U5fQRAwHiTtac
VGTlsKMc3wGHBstw5AXRe5ScE22gU5fD6uBOdomIR9W86eG4FoTJW4q/poFS9pKXf3w3HIR+A6/j
GHEr/7+UUtnBRsqB3EIEwwabSeaL8onnta/5SEt4T4Vgi5bJXTo81ZB7uGq3Le7X7DJKEQMktNjo
ntxlXEu9NuzcdegijRuFBO9z6Sbsh193ce4NCkHrBiKRwFbJEgqMaSercKjXwqySRThLbyw9+gwR
T9QN9bdAWDJw8lUmFYHGB7mHRzthmYLIddUXnMy9auMTiR4rdt+ibE10RGYnPAW/Q6XBK5NOtlmv
opvr+ceeXkcGA1/6ja2qFwZSx/7Y7/ofDYOrhImbmmEL5Usw+D5kl/fBE6O+oEcMObPMySHC/cJx
uuYrQr8H6scyBvwNB6aGgFmqOAqKLX8DV/g3oyrPfhv+s5ti7RUYJECtPkjAIosybB3aDcL9yBKL
3b2QDfgk4e/yRb6Tv6IvB77IdzLSWdE/LdYkNWHWpgyHXMJEIPyGzD5f9NbQ16Xh7H7/TGFu5vEl
clhJPCiZZh60NJ3U/dFO7VVv1AdeUId24MCe4SOlHxT5j4MKMbGhVxVq20ml9rZyjkgFCG5dd+Vj
EvYHfCueBM4M/fkkv6Hp9KqP7kBr5l9Of7tzd7JUw+USeeq331J+CyxoJ70IaQF7LpnlFSUfymod
BlX1KuQjGZoBeZWjFSmZpDh09xZICEcsklTr/0IneTk8R353g97Rq1oA5DAUti7U9fiSjbSDkl1A
rKFX2Y04O2WkGaI+ISqJ+29Wwv9H3MWnFNRBxtTigqvviSMk9BB2hsypi6FFi+F1Cu0a/6DEidGq
XbpnTvatHPRMAZzStfTKC1ElrdWTarD58JzxcYSqI8kjPB0eXLD4kUpNUS0XWd+y9XhqY/Cujqov
tJ5dpHopKyif6o2dqa2GETwXjEky5fab2nHfNB+Qvx4OEUaG26rNTuGAzjQFloSxVOrQcaY7sGPk
PqKIxOnmeCieEwRJ8UnuM/+dx5GLR6faLqEj922BfqxWDm+OO+0gMW6sib+mgk3k9A+SrIQ18D1w
sz9psNqQuXfjrUwCj88K6hwclekF5tMhf8qaJJ1kmiWT5LE4SoX1IkAf3w19JmuaX+N0ZlSEjkjg
S1kQ6xiwCWFmEwcNTfFLy7LxalLgVGiDPUuUPpKC/h4S+n2pfgjdOVf9xvuUEOy/aSSbsTRN8ETo
XAuHHDgctDeeXgq0ZpFgYj4KZsPj6lX6wMPwTZghoI256y92bei2TiJ/CJh/b9naGZzjgcb6fqR8
EG0y5YZ3enqRAgtLLHPVRtUUVdhnDIj8V5lDAn1GQ7nVb9/r2DSepMQ8irx65v7mGkm6bAKK4Qn+
jgya7obfXFs8UdLOT9IxaajgkNTFhLmFgtVX0i8IsRhI1DEkXh8ZpWrEPoWl3XJTiGRXmfoHcoX/
nymOE31M+hvvxWjYiO2QOTAL0g4BjN7U3wO/GtYWA2tcVRNCAscwL/gusZpoe/BDjid+mTmUnSll
bOaMNOy/yAUwOCSBA/ZL3eLLZstIJVXGV472UjqFQesy3HaLFP1acw9Rto4SrDrfIeKz8Ma6Ar5b
1LExxHEOZK6mPYUqhcqeJwIm2QRLTaZkwgFMc+8KVznz4tc+89QxKPsT14YLwsFbScumpJNCnBU6
eFJAxwgSRj2gbbauI9jlAb4ro/VUR/UjF7BuDO9WbtCsUJMaDuULZg5Qi0bsEyMIVEnyt0acAo7X
SEaoJRtaKHlYBwMxWhi0g1fV3IljVJPraDnRILdeZTus3xkHSpo9wUuQxqgteyvZu82BoDWats87
DbdqdD1kn6LJfooKXCPVDxysa5x7B+b91eV0ky2BWvupY5IFqjXG4CwVA7sAdGmH6hDZ6th7AXW4
yjpG2GH4ifEdFbzbEiKuYj2qDgGlpHMA6qKAUkzqG8dydC4+8Pocz9ULNjfw35Lxj2zm1pmgjkXp
cJFHFqkdhxSTpjo6qlmY5WwhKxmRVRYhLjy52STrzl4uiOTQhuQHE/3w1q2pEMuOrBGoBbJ7p/dX
PEM29ox77hjF/1JEB7+AI529HUIFxt9lTRkJbkToHlsqRY4yPl1uCUmcTTPRduhsdytjArpZmumC
7O+DgFpjji9hmnCDRm4wroJWLAkWiKLEJtMSPuM1/NP33jZBVIqDGMnQeTdN2t8+qLw7j6NafsPj
msSZYkvRgppYoSNcVDqvjqmeZh1Tg44mppURYH6B8+ZY+BCc9fzF0vwDqRhEHyCqNM4w8quomOoR
nVRj8JOa9fkXJ2dX+VO2zUoTVvoA673Zj7SvIgCIs4HmB2RO8VFfMC5KsONrSmyi5/ga4cCxquPh
OYg5ekrH3JLM79Bph+ttRhlw+XxBoRAah5HdSg7t2Sm2Noy7dLDZiwTKF3pLD12bWqsk8Wikp+YK
bM+ZTIe8ABOqAXXxAKk4/dAxvWuyIQAfh/hOFRh1CgJXiNsNKj3EAzpNTCDbv2iaBPYzlzUgtARz
7tADWgfeuekoSGe2NAskfEztmm+cX8Kfkt9o8TNIhnnrDea9VPcoGfZhtF2goMgpodN2L/Rx4Z15
BOYC6qP6i+LmVoCxHgMONzj4vr8WDZHebt7aFDkgaDEa8Tp/MlUGbt8u5/lAsxtnT0bXL51Bcpoi
oXeSdMe0pkeKCm1YnRdhbDS/YLqwjxd329PFARJm4IygFgNfzuE38CsdZyf0On3yzmnRrxcgOeH9
qzH4jVoFH5d6OlYSzAXNgUwB5Gui4/Lck6cSA5HFMBC/UJ+rydALcC9fCEzs+qOFr5lNM/AQVHuS
SSDPlV1He0CnCXa+FK14hzAklND9AL47Y4uvBO8cLhh/DSbeuLVzVemp4p+ELRuUr7YyNlDkaqiE
ikCAR+DMLR3oLigFGiSYfLodTFj/ADtLESz5k5DWCDJKdJjCo03q6BMTYylmsEJq7jHGjCNf8moB
pSQLWmiwtP4LxhBE2oKzbiOQXrBb/tovmg0Tp083VWNdUpE7SWEB/cc9EqYwRcZQaD7xlegkJNXJ
mWqDbEl4vLKGSB/IeX+EwiN3qqxaWlOTb7ChGBMQQswADMLlXQVG8dzhbwyhw7B13uviecM/wqeT
JI1y2aPet3K5ANxw2smlxIUhoHVJzLZkBcItvLtkF5KkslvIb7WoeMy06hjPLT5EnCJZ/x3ipufS
vcKzyFHJD0Ja4htGuDaQhIg18nqaMTjnqfo21fg8wP9VPxJdSgosKa7sMsH3eII8HX8xAPI2qefO
y3JZXAgP87ypY/uB/5QF5T7Oe9SW3AZUl8iln7VTEEXSjfuGccQxc8x10Fqfooi99fv+NBfma2v3
uO/gV+ciN6BHL6ke/eFYfhUcolP9GsdYnGVMLLMSzYq2Dl38a4vzbdCbt8ScPx32jIK5iAw/u1//
4T6DNO/+rh0l4O1omM8dBzVOMbew6459lFyqgh5ueW5N5bckG6+GR6OuUZb3Ud/2T53yTjDAXtk7
6BGp4sPLcYP0LJQtk78S5w1J9+iFBZ1Gobkb82SrhQD6aIFHjvqJpwrxtmHkiTkwlJfoGHc0B8fC
1gcJxUchgKmCNmnXZDXVyECYlcOVDipi0i9O5HqZ/PAdCfPiLmmmvQQkmolMS22Y28nCRjD2yq6D
q6I/cJ77t0w2JNnWXCnWgO9muwHA5AmroNdUQ9sM8VT9Drsib9NJCcFfnkg30fOBxutnxj9PIfpV
RQ6sVp531lL7Dn+Es1d6xbrMWAadn4EbaFw/FlokPpykxbyXc3dOh3XtO0fcBlZW2zyjXPH2Cwli
6GUtLk0ZBcT0eX7x3ETdeZqGfeJicuCLzlvKEWadx6baxU66RbjEvoudeUIUxp6O4Vjox5GDF0AV
eisVcNtMDwMtaysLj6WqjnjSCra3HrK78bXsyojOC7/a+GATlUVlu+sjRJWCnau0o5mZZz+oLpXK
303S48ZzaXx28Iw3nAMw1wqV8Mc28wGRiwnGq7rEvX2Qr2XVAU+S6frh2a+mk9WVwcocSxqVQIGH
CbKrGR6nAO5+Yh0ytnFbom3hkukSsQ6orNREuW5OrZFbYwH16HP3hKjl3psbauT9cJu7GbjG3zsA
TvRtX3w/enMHHeGctik2VtrsQi/+S431vjXCgyq78+wte8MyKXoFm6Vrj3HXM04RBjjLvQbsTIDy
gIn8XsXmAF9Eg43Wcuh6KBRb86lw0SlyjOfIN08e4m+x3zQbFSNaYw/4aPlY9sipLBMZB/DKdYym
OHdmUATtT0Xlym6hdfb2dIjVsp3A6DW2lUGxAgveS4jeXEcKUdAeTb2MNhVg6KrHkw3xb482e2VH
12UIb3V+hsepCnADj3TRap9AlC+N3VMHGA5JXlGLQv4FI6D+6JjOE+m2EWF7aGObYzUXfA2/DZ21
OozNCTND+gTj/lPFDW5ENPQSVtk1HI02rhGIDA9G+jBIQtKE+zaaVkvUvcM4rO4GZsOY4WsOOb7J
aj4GOOZoY37vuOkPFztVVVpipTBj5PquoM1Nr+ZzaCx4yXflv3aMll3ISHlFKtBAeOtts1mbNl2t
Vow/fYPvUjn0/7JieJSlWU/ZNajd6FNY0FKomqixrrKkeTbqhEMH1mVnfqOfdUzDdIeMH62cLoEq
6ZcsonxKjH3h0r+lIt3mgjf+9YV+a7j8rT5/WShwdpX/ojg4kxBFjY4OVTFaqmtwGbPITjjuvUR4
3AiQKDmYYcHGgW4qoRlK3nhBU+Kdk81c4Hffd9TMcWrXjB4PVjz0JOLJNUut68h4F+AfqwJcA2N3
WJlW/nfUrXwrf7sYjGhVWq68GTa5Jq8WJpDrR2gFlZebK9VHw1vd0jVrdQXyEoXaD55zNtwKfqJn
t1u3QkQ7AyduQLECgi8gZfTZFqvfxVmtNr3rnOR4zRb3UWpNv5NLfQalr1U+tjBPSKqcMD9OWL9s
2iSMtwGYQ2i3xx7luo1Fqn83mSj5zN1+sT3nNA3Ijnhz+C25hD/lxiZUZr+tzOEW4VqMzDe0t1YD
MByZkGq0uXeADOIZ19oxOgxkpvaC5Ms0fie9/1hVcG7brAS3xUhnJVdKpfsXmfZWd2i6D9+SbPmD
+CtLeJj3iZ/BAerdcZUMBt1gjdlBMAmXv2GLU7jUKHuzuMmuH73ykdwJ5YfBfwg8I9gEVv+TzlWD
cIg5ehT1MTlMkE38J7Gca/rTocBpCxHK9OQkzdbvhsMwCHTZMYG4UMP8nBRbDecW4HCAD9Oj0Jfc
ar0iWgEH3Jh5BySl2mDSV4EWzs7e9wYDRcnWbqQQiQkP3o9N9OAtaKjkXEh66x6oooNxMLrbVlPb
wPUhovoG1n9zZ66ztLh1rV+sSbBkKWwTjQ9Z/D7545iW9gEOqbcb7F9TZBF8mnc4vhrDh1oBDtc2
CPFiTs2EDnRK8DdZdruSw0nnlUdKwt4c+3f2zMWLsBTQVZO8THEgrILpLk6s+7wdrsaAgVxbP9Lz
c9PCZT1F6FQ3w2vTW9BWrU3slNqdhhDXKhrSf1EKRC7l8IJGvPdK/cAdR3Z528FAop49U6XlELgz
aFdOVPbleggIEb1mow8FlW4ALUukmsTqLKX3RHkp0gJQz0w2faqsH6PmliYkqwrkI/r4GUqMvEye
3PIUUKAv47toAgsZJUuy+23vUIYqK4SJzENSNBctwuskto5Utx7cEN0sZJloTYwr2EcGgt/B2zhW
95gNQkiHGONY+8WvjmkLV15zVyFbuwqBHYjsKxYoddmrE2jse6QLeQyLcLhu9SN+I6sYZZOyb+KH
TrOtW6ksONnJtG1yi0ZcJD2DttLpw9+qtt/yZRmpy8hYZxQe27JaFX6TbIfKx+YzN6IN+q0vLQ7Q
zyqAT69AO5RPlVSrZ3QfRntjpFa8cbVL2ObkL0RJrX1QqH7m1nNmZZyiFA0bUv8cibBpfOYnUAWn
/96C5VU+Tsa7u/TfPEeFZSybaGUn/YPLUNLFUzwYBkCUniFzYuEYE27qGt18F3p4Q9IeWd+e9VjF
xmqu68dCBbsSPjTzWZoZ+SZH42DmZ0cj8yE3MdVjXs+7IiAHLd8H/pKzvCn8uOAvoHzTM8veZUFV
1G1xAkCDsrCNfTniD4pVIStgV/XmblEoWWkIDqbINC7Fqm6fliLde5J/zJcmIJL20BjbjvW3vDxf
Juc+SPWHDjvgEAPobERzBWiqI+csnNdAH/epk598raT3oMAr1dHF8N3+NzfEkLgnR5yJ+KqeLAwY
+8pbtcZt4qRSTnueg5nDLd5G7rDR6GeNNAOdG4R2zeWUWMsW4xtMaeY7p+5wtRQZWNQFrX2WHKah
PWZqBiepv1WQ2BtdqzaUMx8D5e44nH+HhidsoTuJTmhjcFLncHi1W82l7iSPYTE+p+6+qy5Oa286
QkEjw8wukm6p+a4HQI9HwiNwG25BGFnuOqgNVgBOzD6+12Ht3fRBo7yR/u3h7A16ea2NZtsj0XeX
W09zOOEv2Ht/84r6p0c8pyPpRojvoWXu4JMa8r46PVjctndNGK3mBjU6c2NzopuUo2WddMu8Y1Jq
kZiPKS3gaF72bMCuf8MRfVubKdKyeFz25O/uChSQmH+hsSVD7BU6MmrlaM22xrc5SGLzWfgELUEB
hBPbu3pobwTdn2Q9dOUtmwxD2yB8KVMPXcPyKxoiIFcRi2xXrEktGLZLmLPnKaqkyCyDeGsVehFo
600eZ+2zD4iJPcfQ0DtEYYNhbbJ413XgOK71kNdTyUJS9T5MqeB3xpWKxOc0j/kG94v3TsI0r3RO
sUZj3RLSCR1dpyymydsDG+fOMquDHdvXIs0+Ks/bZAj6OdZ4xOhjo0r7cRnLXd3jZY/vZOYExzHM
XkwM4+c2WWVzDbTcbFqPAKPSn+NO30W1OuSG0CKHndP3l0yPnvAzVjT2m5SDhyTaZr7FIhdRioZM
FIbixBWjQNkUakuablATmtdmmmZw5uBreO1h0f1T4RtIndHkRlmPZUuDOHn8aorLQ97MZyu0C7Lf
hVbh8c2P/S22iAcng50kqjrItGv7FvzXJ43FqhcYp1GniC6VLvCdXW24b/WM0A2C+5tg0C8dZbtN
NDbfReNWW6PEb8HK7sfIJM/OdiqJYJX2FYVS4EizgH6XDktw54GD98wSLV9ry23fJwAzVLe/5qZF
y0Bfo9D5FjXFVUXGuHIGumBtnq9r9qnrfCPs/GXzVpTmN6nRHIM+2eisC00ZXyhkfyKmvxnjaKuz
d+5mX7sUWIRPTEJAtd3OtJ2dFfcq9VBkBIcKCrZ9FlERSlaLUW37zrz6fofgaElvMVOfTNmt0Ix/
reMeE5FFb1zjEeiYTRXu2jC91xTHm5PP71FjphiQIuJaYCBf5XSOFvFP633Fhk6LjjdjCQEj1i7H
s+lH5yXkUpy6mJYJ1WI0jEhn8wiBpALbAozy4DGGJbGYGUwcaPkQ3XpN3LQcX9uZEwoLBl7NPtkW
hJF0bU7+i61gnHS6OrUQETxbwBJm0DYLCK2DSxdno+dvRpaN5MLoA3/4/eJgF6XSY+foDdSF4No1
5b0Vt/4ut8x701q+lmhGRzles0iSzKa8v+ceWoIOYJUGafVQaNo7qufwJl+XQaNV+5s63JaflpeI
sz8mBQ3feDI4ZeS/LJOLplH3J2PippzwI/vDNjU00eNjWbcGUS9kZhhU9XfqPXUeeD03RWo98WPy
yxEJjQYvjkMnl/Y2b7PoQHZbyhxQXSlJoE4zZ1+yoLlOgymTS1pDa8hSxq5DL4O27MOAYCCfx70z
9vm2s7N9wW3CrxVTI1RJJEUvOnWtsKYTsOIS5RHcnkob4j3W09CY4LiHQn+NWmjEBG/ptOX44b7u
0csMfPAs76ZhRtNXIP3uXo7cGoibfhBGkRgvgYBI2QI5HWrBzj0P+t/TDNy2LjkkQ0xP+8r4BZiO
DAX/PBKrjDCVw5RCn3/QJx6Pv1JMLH7Y5+G5obDnUi0M2vXQhI/JVHJDUTparM3MwPERufJWS5MC
dkXpzQvtvyU5QaDphwm/1w5X277Xj3PYXm3x0E6M59YpH1rTOgAcv7qFzueH86dBiXBy2S6UTM7y
V9xIvy71cqkydQ3s4ub10AO4pgwSamwvzYd2YBwVAYjWpN8UbJOVj/X6ytX78hAvjFE0LDRZ5N3r
nIAgB028j0sIYYYGvQLVzA6DwjvPmF5KLGPpIZvqdWOldDpqBEt+Oa1nnLVpm6RFiLGXHc0LnMNQ
fTZLwduGyW5pkSTA9hqN7VFaDbIfzSj8U11buLon4U+BsBpdY+yMrNJfHAvxZCNPHmgj4Mhqm6dp
wQBZm1ZprB2DMPkwJrnro+TFG/NHPOO/qE5vSUWZP9xAIpEQ0ipoBc41rcjVg0ohH29RDVJ9fC9H
nBOpr0SV5wHuqEuOZi39vxx/3TlMKTDDWgbsX7qJqtYCybDe9nF4smpzLfe+/H6S2Kikoas9LuHG
9SAQjpQsEsgFcRfeUEa5tnO9CRz7aOrtHlQB82gPEXqaJN1iV7SwaYIAYus0r5PGgOWp/cjpGwI7
dLZ771HFQTZz1yzTkTFcoy/5uYyFRX801JeGKsQMnm5H51BzN2UqWrreC+ZwayQ7D1EBWIb1F4KX
/Ydf99eqjk8DFVmSFVDLwnxq2vBRlgxapUcrEamz7gCMsZZtmIT+rvYcQkIWMl7cUaStbOK2vIDl
ZKav/41lWe7NRMF3mwlhYVpH+jla2h2mZn/luPIgWS16vJpJInRiCWC7F78fDVRIs3SbjrRiWOpq
5I5/F2v9e7gkX27cf+BweG06l4L9eO768I71gRpDQ2JhbtN8RKQtgl8bGVvFw5JGYaxjNVfcxq91
j9SINc37ckkoBlsFp3FNYkL0tGA+a1gdSsEunEsntHZuWn9kmMSbDhbdVTodvca4+ZW+sXQO5ACi
2myetJqgRNeuY4ExB8OOpbK6euxmV6GSGlY/cJ7WYV1cvCQ54vcO3t2fQzZARWAiE93CWLQWbVUr
PsDqQVeZKLhOivIRFK8kRBZp2IRl9Uy0BcuBVGO2Tw7nj5nBKra085Cpp2XUNskQHrKaTtXB/Bvp
4ZNOxwidrMU9BfgL1CUoTvP7nKmd1rpHLbIeExCHOK4F8xNIgIZppzgbXNJ1zQY1Q9SWoM2Zc4SE
kn/JuQxaW7uGnfZPM5trb+UvsWF9yqf03GAcCvcWMgYzqq93cPhFcUD0nVSMbN+wBw3ep3NAhuDf
YNxDJ6DefSerYy4ply7ee5wjqOE213rmsJFrTqu7Yz73B1irkNTp4yunCis1RMMMqiRJ9zL07WuQ
0vBqAaTp2kUmqJ59BxCs27Vx9YWjXn23pMN1CscL7uafYdyRcS3HIXTuRuymkwDHDz9eaSBRRGh7
baIndVpox/TfQgJVVfqs4Gbf45CRZhgG+skYb7J8ftJJeHOvPxbYaDtt662MtLlmOkg4h+0cooVq
UqHsWrQC4KO73j4qtH9ONBLQeN8JhdqVYeqstmo5/g6WTf4gi9pzbFBa82Zi2GGMzq3DTRvt3frc
NKIiRBWUrgf/c8BkIiBEquZp17e6OF4sOxnrQtduVp6PmLk3Hy7cTLw+d9mUEN7C6uJCdrQL8UFK
ZaKH8odrTMTJMpN+tTaZgk9zFmtLN95HsjJSDQdGPlncWm4shydol2nNLZfrr9P8EBhPy1wdIyI5
grZowwfzgejzSvaj57BWkoMEK/zZjHJOTIvAnUdztUOTDz8Lr/yC1QKMknCzRKTSDw2JNynrwgIk
IghY+dXw5PrFNgnTY7BESAOaFJXQP9N/ZBdhacyjUg6AweLDonnhklfku1h+5EQJtpb80SGkTBMb
rkXugAsI/5ehe+ailT3U4UUxdtY9L1rk4R3X/GBxQhAOucm0JgnFfdpYyX6QX9df+d+E/Cf7QwjF
7/BemBCtOnQaS3Lgjnywydwt9zyf33Hw8JL8WF2VD3zhG3CgFTezJqwrlKsIGhZVXibkwPv+lWdv
iGMU6YcEuh7ZEDiF9UR6v6+yn8F+UM7HtDzyOX6BA91UrHmAvjOwNCkO1Mn+MtwOGJ+Movwq8nag
qg7HeQvfguAnsI11hy3CbGD6aBxt8g95lGRw12mNQDcZXmadMkLxmZiWj+AB46bbWEhG+POfGIJC
Z9zSHgVHHz7aYGwGsz+Azq0I7gpkvdsOTsu0DY2v3Hjoc9CD5S9pvCyK+rvMMOqwmucG2zzmbyrg
KfH8NOgnb7w7q0pevc5+GqjJ/Asdl+ukNu8UgyLoRI9NZxQ/8wMM5kAVlS8uISQzMpBE9Zz2tWZ9
kGasYj9cxR26hAWdEC9oBXCMIS+hfRYWBN2eDUFFvt2FE3+WCS+AKob+lUljUWMLDmHynz28ZeUr
1apVz0S6AEFZ423K7krsyw8yCRNXmisGLi/IzK39Djkpdz+Hz5z0EkJysv5Of7lS7QcRKRUiDAIU
jBaaKqJvBXhM2KmHZ8i9B/x1P7XAlECUD8+bSULfyLOf4S2sZA3+vrJ+WWiE1SCgEXQaEEOaXmi5
3c7LEEAybhQRjpFXIVF8SWf3FDfjkzZBrOc5att5ARihBDh+aMN3RpgvQziiFtQ+/bc4mQOnZ4O6
xlFpP4W/IxbuTLpX/RMzZMcxWjgBVkjJnp+c7G/+N7NodZY9y10l2YOCqlm74bpF9jqVTZb8QmKB
P722OaVsMu2E2zYgI69LZ6+q8BwIH4WVqqaVTx8Jbpa4zLyzXDIbrFItb6xKnk8CJZumOGeEZUsu
0Jj9Sc6iAD0X1OBhP9prczHXfSOCohXKqEL9YybZSbX7l3nDHQPPstfBs05hH0D5oMkk0wHL1GoZ
20PT6XLeSdQvByrIjPw6b9FzuwTBYa4uzJUavPt8IgVXwboo6isTHevliS+2niMLeWECf9csNkla
0Hw3WXD1QwpPevg1kOZq03z2tXHjhtleXtDEtVzri6s8pmxdUi0egrIirCcCSWspgEnICOxAncpI
vyF+bKuvJURS9JFFPKESFiBLbMNcD0zgD/IWOTFYQn65E+QIuib7Q/5fO0Pp7V/5t4mYi4XEqqg4
2Vo6L+WA5L9IdMen/o4Z/yIn6S+gCQVy2tIIvP49uOIfeFFUmX/zTQ1YryOj5allL/LpkivR5OjQ
nSM/Lss9oFVRFW8L4uXsSreuDnysbCm+Y+g83PoAGwR3KZ3o0nTZpS8z2htaAntv8XrKhHZv6YCP
I/VWaj2eSz9tUwNYZqcF8XYtDGiWMgmJo/IjH+P5IauKlzxDKsPz7gOCa5jEP3WUPSbIPu2QkT/L
oV4XJaunaDkenPGiuWlL+QjlqawJut2kTc0hdhlcZZu0MCG+QIT5OFrBdYgQIQREuCtb9LVNKAV+
jHaDofFzUZ6cl5bumtzlw009+XbnEddjr6IFcxAAEUH9wMI0rUg/2q57oJSyRghGOu/o10flNZ30
K4HIPhvKHarcO82et2k3byKTfpIuWi4zLdkF/Kymwpm4hHjchFTqx1NrESFOEbBmfMTcjDvskZVC
depYT9prmJtkoeee826GhVbFE3wlKDLhGdfWXaO0r84C2reNYOfkybpnWTDrZkWh0uVeMcKjRlPh
yGK0dJzQlmArqW8LDGDHPqDfeaJB1KLaj2RJc790PtBIe64zengA+DJwCW4+Bwh71P/p0F4rNm/0
PPXU9zjcOw55GBbruq+p1DuI7H6XBgx/m3Kg/WNUwVoLo4uhhp3hvRqx/KV4+fKp59qDf+C73Eo3
JXShLnV3HVsW6z64I7Sp2e3GZj2WQXrWaL5pa+vecKHtN2TK4EBzhIsACxPy26bgL3Z47bA6FdAG
92AJsgqzf50HOvkZwWR45vHz4T6e3Z3sE3t56wk9yYk4euDC/A6Dk2QXrIclaPgfSeexFTkOheEn
8jkOsi1vqZyAgiJufBponHOQ7aefTz2bYRooU2VLVzf8gWyGrbGQ4ec4kKJfAZFsONK6ZwZ/9ueE
fFqxwuxrX4E6ogUQkxfgCQpAEGZ+o8s4QAHhwU2TVRW8TSRVfFhe21WP+u12SFY7vn0elny7SN1B
xl4kgBFSPToUCGX2G3OEEpuPrAYXzkeS15QN/m42hi8abmgT2GBgAirOBJgY2Ieg2OOvvhKFpEGL
WXPDcc4omkFCaRxdHk1VTDscd1cFZ0hOSs4xiQYDhAOG8KQNirAZzF9dgrJ3/G1yq6ucOWXwFmGi
pa3AiSo+Q4fp39HD8tNPir8ieLZBjyz5fOHj6ZvJvZXqnFQc7nk0qN3QBx0Q4kigMhIi6jpY8yOu
Y/UqdkS2K+nR7hM7HrZjne3S6V6U5jqryycAVJt2vkxkmnlXr/3sk1TDmuVqzEDb0gSd97SJGscB
/Tl+Bc38G3vBhgXIZ9bZUtQCFh3iC5nslS0KfoCmmcEIz1DqgJMZWXgM1LKafUC7rBc/6n74PHrN
WuKG58WdJxr0tizl3MW1QrM4v+jr6aOmax2mhcGeVFef+DW9ci+dNsbkHJ3FXQv0wkxR7/SmYt1x
Vd/n8IgiNDzsp6DznwFfHjVusy2QmZIbv8zOONoCFug35CEddHz2soJn1rDkcPtmPJplzFD8c+WK
d87+BVyeqRUOs4+IokAM2bFjC9jheIRgQqInVznnEZgW/6ZjR0+5VDjmeq5eeExcYFiAN8hlh9nX
KnGZZTCUjdv2nJNtg2A9LjO8vAn8Px/Xduju8lj0k03MdUGAdmBs6Wu2CtU8B3lhHHz0ukv6jFv9
HQlfR60WuE4B7yXp5bkIxK2LFrkpVP3OguJpcutMthi1gM9BmTrJjdNeO00bwWlhqepcs6+ik++D
kKD45AiCXQbArnIMoPrhn4l0gbHNfqhfxhqJNe6L9c5ZPpLH67zB5X3SDrRnZjBkHA7CPSAuD6PT
39szbjimo4MPeu4uWtklf9dBHE/9xq1OgHx8DMzfIWx3/Vzv4+TIWPm89Mk5Zwf1EPgsbgnFLULx
4rXqG3RAR50b6kPFJ0QBEt22eLwBOP2w4WumzVNOyWGJY2fpjKD1dJIUUwTU4/iW5OpgF9/CeedH
E8xlHUd1NNER3U/7g36KPBf9LDAP5H8RXiGpJk3gY7PECNMyC4+MvuaErVr4hxF6YG4WGxNsdd2q
B36bWy3HAWFQ/Fgq/1b1NE1cvGUsvJI6PLOceQ2D8J+WBT/6d2H3X0tDBwOTw4EkBDm/6UzkPOoC
ys4lIoveQVRv+p3F04lN2SPM9k+J07gfZ06zLsDok3aB1Lzr6pJWw32CvXA4j5+5Rz3UNAoCmhu+
24X/NZCl51gXZeYxJvR4rfpiRJnY/Wmo03pVBOjO0B8B+gZsrex1VhUzLqi68Cz6fseqU5IClKGq
EDBBuWsx2zBgcjlBkwws52i3ZCnxch+omXYuKGjT3NHNv8L0XPPyuPF2+rP0oA+EvGXQSQQDdJPA
4PdveJ8J0FItsPSmOswNOCNH0gTKCvk2j82tG+Q1bdK1wx+X4bKVi78jboKDCvM1g5eLlzjQyL4d
Gz5yhyaQ+WyQjtNU36kGgl0NlpGBoGDAp7OYCIekKB3O+HDd6bACN2DV05o1IVuHU8aR4j1GY0Zr
+dkCG5p033IBucmcjEpoIDVjZnFw/WyrbwRpXmrH99l4X3tyWlGuAqmyHqmQTUaqXiSiDUS/tR+1
O9l+6u3NLppaa6Xjks3i44SNMgQE3Ps+xqYg83+revxsKaCzMgUNtUynkq0ZUPkwkGRR5nP7JOgh
Rf1zA3x+nP4C+QAdP2KswWiu/dRlCL/nkFgT0oisJCZUXcmCu2Dd7XTUM6V9TDXCMQ6fSSoEGaou
WEDeUHd400c2HL3SA1QbgpjM8GLE9RKkybMIAUxQuuiDaqGB2/KijHZBXr4mVDmKiFW3YCcM0+TB
eFcBI0ZHcKH83671tm3T/rAjYRLqci/GLdyMg8uQgMFvzTNHSj51O8XkkZ9adrSOS1wv4mfcRVe6
FaHCcV9W6UK2XG70450xNtDVfxGPFwobn31YzoexQzFYTcXO0QA7HppOD4LqlUoIzXx7r5ZkZzGA
Sfz/88AahimQI/CU5eB/GwxUdTUwuvYLx+l+IUXkYNS7lNTcmtObZ/xV1k+Qi7fEefIZMROh9Hxp
5jnoTFtv6sjs4XERxTF5gy5FymFDG8vzgn41JhrNk2nsXMalxIPWMY5eTz7+hOP9g5EHsDRakDoV
aOzsUFa/S22sfDva0cVlts/6o4rn0xqiO/kZbqxYhFBq8ABqMD18CZj7IASoCPUhwp1W8a2PGDdW
G8d5J1ckaTOQTB5LtGP50Lr6Ncb+g0+hk6q4eGdMuqn8aN15Xzr4w5cc0BP2at0qRK+LD83pwdPy
JmtPggOnijF7+9QRmQ2BXlgxbNg8hUFJyELE2+rO5GzTGyKS71aQrQojhd/q3jxyuRAihEuZzz7j
0+xA4m14quwS2wRTCMIeyu5DZ04P83KGxfAc0J/RYYjtZHXuvT506cgERrSNOpvu/7IbELDzorfQ
EJgYJ7uIps5EJzVjyK83ICuARE0vYd3XwabFMOetPqPxmL10cIkUZoD4J5ArkuYS6I3J2+lV3BR+
tBH138QwPkakcPLc/hkt58VZymNvL8+NU7w0FPHcCq68gH0r+howER1iQO9MAgfUQIzoedGaGSGd
2STTBDfYSTbOmMyHi/Gpj7zlzla4UdDrK5zlI1k+gdVuBq4/WOP9kNwcvdXH5Q+Y0vpOEWwduley
QLcmIrolrYniJJNFZz6kEEV0sh269h3CpjeVqjdzcv+G4C4JYM+8S7/401fDcxQlyA9U7ZtOeBc3
edAJyZwNN736VW7tAH4+A0boNkYwbVgUOoUda+SBBlwHEMrXyZVZ2TcdhofogVMesctV3sBx4Pik
a+Aa4l4pOkychx2neokDQMBN1WmV7dqPflVdaUkOmI8yG6PL3KqB0WLdE6Trv2OCT+LyWCXlIcTP
U3L0+MP7MlSfoIRQ6sd+x4dm1Y1IYVfAwWXgHGVQ0l8C/xMxo1vKVSUFjBHoIMqeiCeFdzLn5J68
oNgtvQk8bzo0xXA0K62S5X4FAiptPB58ugmkI8C9KK8rBB7WC3junu3ZlNU5jsAeNRHbOlmuZqDe
yBRwLcPr2Jn9YSPLgjqgIMZhMnunEyodnfs4ndY+mt3HiuOLGX2dY9TKwG1jWWyyNmH8BnmD/AZg
Po3GmYkPN8NNqKOtwrq3zeXdMBP+8Az+XNGMVq36bDPUWJTLoDXtm5UuT0UG7qnvWAxJAOWKEhqR
8nDLPASVaXwYgnbchQm9m1CZ6HAXmmYPx1VmDTmcN2/MKqfabCNQcH3xq2ZMyMlZ7AlKhpq21jJY
67gubiHZv5VOX8qrX3QhVeMtNAbA951wgFRKh55UUe0YZ6AshTCDCwyuScXJrpeXyrfBgIPZzpEK
iergHmvGag2eLL4YyTLd6Sxfzx/a0d3r9FH1AqjrePVdcBST4PAT3adVTl+YI35XdvUYteE6qbiJ
WYaYxhiBbXeOWTjSBnWRdswHKkMB3VzXhB0dfqZKaDc4FViseU6Oqkm1SHOOqAXBtG8DTO5cttHU
GB+NoZ7btqUVEJTkoW53j5k0QrbGEu5EK9nfgFTQVIfsJP+ReaBQM79FlCjbVMChlVNWd3MCIizO
20c/mLa9Xz8NGTYh7bQMJ8dI1k03IdlQPi/CTEHqxcFj2GhNjgXib2l1YjUXSCYYffPSMa6lSWdv
Eie+mFF6YoldnBbdrSU+z8n425rzZ5DMJ71cweNsBxUC+oo5QFQioSBNwYM1hb9xCIUQfKl/lwtn
7U0jEB0s7ZmFoa+BU7gJlrpPcVgZUhS2Ac5t3aRa7lBgZQjk2YAo5vKjHT0meLPcoMcALmkxPxuP
DF8Zyx/HzAFSCCBFuXLl2pOMsJsyfvBl+KfO8Uk3jSeXg8Qmp6kCzBFqP7jMBcetj/t8MONX7INL
hCu4UxwMY8jleikgvTKLLk3nhInOWrIVTVOdhwT2UEQv2BJLsLEM5umRrOp95QK0iMl8mMS/6/Dj
L+1zRZMkMkaeq43oJUDNu9wF1lVZ3FLvIUKqGqg7mmyKneapHkdBoFaR96i7C7JtD3aXna3UOHuc
hnpPZZUPaIkaNpLpi2vOD26BMosTTckpq7zuBEzbf0TIGrU0KtsltaNr4LlQ2EGQR2qGFt104AlS
jd3MdSIGppCGHYNSQLIj6gLuMFv0IgGltdG4qke6SSMTsmHBlnOR4ROVwRlyy3pZBkzXradIoxd7
uaUv8276eNDVyS2akzdH5L8VkfYur7v6ZzHKAG12/3EKhbWpfT6yvitlQqgjgXKOYEfPMLmBAOXr
QDD1IrEAc3QT+kTN0/dAsWfwqEYLrb8ZY5cBmO4Y/BKDjd5DxqT7YRh3tNLlKzPU64RawH6OTKSy
MiQDqgo0CpiwPGqOvjbM8Bh29dR/XTpo5Eq+NhVJulb7N3kgnM+LqE85y9jAFLCq+7dg8l5zj4Lb
Sxizx3m+YZp17UownDJDYL73X1MH/XF9Q4usYVcbxzIMMVXIrbM5DG/4d3n35lyCmbeg+xv1+2SM
n27qvoWyeQoV3jdB9ScgrREkUe1YsvFM9OdUa9033fgbC1vC9RnLf1E3zcZ3DpyZnI3Q67khvhXt
VG9dupUrP5i/jazLd7r5IwEdWxhOOrKGENBuOw8nmMLp9nFQnz25YL/e7BxKlKpUDxBQdggJPcyB
eR7oLEwWSaKe/eTuAROoj4lWQZBGR9gFZ1Aq65bho5mDyagdmyOnp61cmCfPRthJDpcqsI9+j7dc
X3+4PlZB0lZHHS1K6WImBuS7oUnvS7D+Q/NiII9wN3CJYOm/unTxVwUmF2gaFHdMVbCbUyQ0akAj
Fm6f7qoDXikAOy5RsumkvHkYPm9KZBzA9U3osVVwmARxMMHjurFGKnLUiboi0DMJUJDorptAhd2e
Xk+CO9CStCguzhnu0nq0Eoyo/poQwWTLcRQl6Vue4T2wkCaZVJF3S8Op2XZQWVpnYw/GygKTx5Do
2ZPwvKCm0vO4Tkht5VG4j6Lyscwc/z6k0/zlTelJCes6KtlC8S7HAwjVeGWDMsL4+j0lFc6a9DaP
c7qHV2if8KzujrkPYamb/AedK8wmNKR8BE8/OzO48bG+dSlTCVkCoKud6jQ75snoo+MAPP80pNOF
c3PbM0yKpoU5RHiC6cy8Md/kXbERS0kkGrdzbvVwDuhQUovmIjyD+STJzle2yYYE6kyLWTFNU/bZ
mlpGA7b1oWALo+0PAIHEMzo77vxcwle882I0HZsgTnZ95+piuw3VQzMKcCk2zIJSQUhtYj2CmjJ5
HXQjbJmme7sgfZ3isXvrnK7dxYP8dav8oywcWgUS7QTkD+MXaXUgZywTKMzAxly7cGwAN0Mu/p3r
CLPwYZx2s+NVF28U3QvwZ9r4HLxzP7VcIYi2wExSDDHN5a8BhmUX+1Fxn8xh8tBasiXLFJPVb/x8
Xu7DBEoDvDXCs4QsVdoLime1Ma+tRs37MZQIwvcYMwR2epv8JF3NvQArH0dIs4VOtBlUPOzrXPqn
gid69GmIgWTK6mtQwZcSNbBxUSQ/iZPa30Tbauul8POntkP3vXGMRycq7a3Rl3IdYWUOXjXPj1F5
nzSivUuAi6/jkTm1BZnHtQeafBHM7BKi06qaIrD5ASKHAlBDHjNXrTIHj7XGvRsb+3kIVEXsml8w
c3xRMPEAPlifRcYu9GVzUF16YLzh3XlV+T5U/Rvp7t5H+IPhe7cFHPVeuinaC2CAcBgX3skIWD0F
RNsjIJanVARktum6DrDxaUmlw7Y+xaN39el+T3G9Adh36xOgGxaUT2Su9m3eAK6gx+/RDTOz53rw
1//Kwhj6tw48undpjCl2PGzkfO6uRbmgxFkbul3U3ybX+WQVn1yINIhuSdu+tXY7fCk1HaoJ4482
dtbNkFYls9hpJ8EvmZ2BtGMNtL3zs1vgMKC3dG8gS+8rb1SIBuOLUvn3qPOhi+inZb/3C7Htpvxk
FcYYrIwWzsuILOnAoYN+enf0/CGG1hhQfkNdtppqHYT+2eePzQSIwTcH4KoIZpMEJFEHHBFWzBYU
sPHoBguB2BMg6oDj7vxgyMqNKgC5WSkFk59aoGfjLNyqOoqZtipUgIou+svCg+AwyuVY2JV/sQo4
02ZIV3CKRQrbuS56/7uIfYYFdZqbaGDVdQblxk/ci5JTDNoK0y/PTGOgW+3MXs00xMNRrnHKujHh
5k9ByGrszf2UoMa6jMTpQW5F2oGFh/8mqawtifBMm25GPwEZn38JopSMSQFTpMIyF6J4O0E1RD28
Y+xCwgCYn2vof4w1pOVJuesyYKo8IHKVjjFHS7ueGY190zpQTOWNQtH4mHZ9pa3MjXM25Z8p2HIH
TYy4Sq6+6VxdxAhC1Z6SxugeHKNJ9jG06GoxNpOLPXAAu9JJqbLsorgvZ8u8074PURYdx8A8qbr/
8CE293SdSWpoOxdViKh+462FA1bb9KurzHxShJ663S+S1wwWXMCh28jg0oTp30W0z6EpgLeRS5iu
d6fyBv53k8b7pY+/xsi6KcIQumsuJmBedyjorgrk9wwf8X0obM7oAj8sut1g9o+oFzyoPnhN6vAp
qjCSUctuRNZoHtu3uV98svwmoNVc3MM/ek8nGCT12K+SfAbmC9EoTH965az4EOsc3RSjKV9NxGUA
wgKlDZwCUUEgPioJ/ygVPVoGgM0K7k2q2u+mdx8Gd7qXokCgp7i4jnij4ULAKazxmNr5iyNRvRym
PxXaZnWqtYCzZ49OnUknMjZ2YV8g/cIf5W6Qg+/y0Nror8WIzVU5my+eDURK4kg2O8EFSCm+j44i
qbSzkHkglW1vjvCu0WNcxJ3ZQC7ro/JOxNVzEYkd+jCbeKh3gbK+Oyctdx7u3CcotntjITZVCfxb
T+6NLISvnR2ESh0kOWeQK3lAm6RgssxgE3NTZko81ymBHYMLZ4ZMNZpvdxXFI8pTKcOKSS6rhZLQ
dod1zGpbkmU1tvW+tbs1kHJwZohjdiaZ/XgXdkhgcERZXfonTzHICfrwTsKpjTyK2sG9tpTLiYo2
gNh3Nj4UibAPws+erGbexOavhTZBmYP6mSdIWZQiPG3kmPHrmTsa6VDsffOxXTzuLG/GUmcGmU9F
mb8XOWXUDC8IfcI+gkuEDtacNpsiwQgsYEbR5hfDnr5yF7xy7owwXvKFzGRaNnkFEFEZ5mZqFrjS
7pYu+s3GK7oCRMdonzZMey8bDheAz9oXEtbUuA1TwQBNDJ+jYd2rKXlqo/lAM+iUj93eK2ZSg3CE
oR0yw9UXLQLag3o3ptUpNTML2lnyPpeMoqYovLMZOskohZmQ06xorGfXTNHUbqhIDfPC6PdWJ/V7
LWPAH/IYsb7dDsnl2N1RPWz1ExCl9diaLhB+cRGm/eRwsmVL9hHHy36Z5EOLCrAhp/0QeJs8Tw9Y
P+KQiTiATY+usr4XfBxBeM4MvzKHwztpIZwjn5AnNKXm6VF2+Cj5Y7cC67rNR5bI2C9bNcb3Iox/
lBOSCjLYWZvO9JG36dpPFGIo5imOvHUSqT0zErRdKvVK2/40mUuxWRZEjVsEDVeEH5qBRbMZaTpe
PexADrFrnB0Lgvfg3odL/rhUwxmjMzSVOhKrZMx3wrZRRhG0NRrc0muXWV657gGfm7XaC0LwnFTo
jFgJ/iId+NxugAQNi/PB7dDzsQLiglc6L0bM0WGKPt8MJqTzfsj/iHm6Wo77Fkl3bZrRS+P737Nr
7gLk9I70Pp6i2nkyykxuo+Qwu1qV5+BQKSIfaAABL0mGwrdSMrVBpFe7CpgUNdarmzprG7AwsMid
SPBwTeaN2zrrzFn+dnO8rFzxgKO8taqaemWn4jBVwyGLg0MxIGNmu3+i4MntYqRczPza9oJxGOjk
8gMdhZ+qN068i2XE2rzx0P5h+fLvAuj4ZKEvwxhpmYa1YSlEhrHzrM29PYFVppjLUvo3cYabyL93
qDeZjCAcS3Wrq0dJat407cotxMZAu9pxS2yNf6KUchrFi3/KbXPByWY/9kYBt3UsEAkYNmRNJKoS
xRbZATeJ6t/Fx4jc0Puz2dqGcWqm/iAy+zlDiW+Wr3OP4Xr61qe0xu3yp16sUwU2B+GUJsdvx96Z
Boi/cS7XfK6kUkwXPBCy7Umihh6h+0pT1ErhqQ5ju+GzDG6K+0PaaSfUXYTTLwJs22IWIOJRVMUa
MLDUyu7/Dqziui43TUFx7zKPzmYHFTgzhqAG3VbfzMQBzJQ2SPW0b3wxU2qjsN/lWQrvvbi3FD0/
FfYs+ahZRSkd3SSZYeJr7ipbD126Vl+NKe7SesD2Kpgg6IW7MfbwDjYmP6Xx1YYM4lSIar/pHNAc
qginSXdIvGgn07pfO3HTXEQPuy9Z/iZLf4oQ+NRPuV+c56r3n+KiEac4nS8pYzW/CtNVwTKSSfXi
tvT1+rJ5zHJJx2ZKGSRlKa1rtxaYKo7PSeV8CXCIZedh6F7gjViryb8KjJYZGgNisBuBsNuyRoFp
PaI7aDfdjsnsWonopzNAgjogX8gTx5o+cYPJXbhAaPfXIpXnyEo5Jq0ZS+exCNYJqgAuw3wxBjSR
ehOIfn6UpfVk1DETTUaETd9d68ldtyp+yZP2NUrFT2OMZKGWjT0JWGlzCh8713wYwyDneYvzOOqO
7vBnkQAN6ERAkIO64HMEUyBMhcvgY5yod+UlpXMfh/6hD8FLda6x7yN4ykZF80I8574PT94hLRDB
ON1NCpKiKyp2E4peiUN7wjMg+gUCsp7zIpv6vinKNcd1wb2uNl7BiwrAhhSG5GSeAWWqgQ/n+iRA
qZFAse+dTRsD3x3xEFtATtYD5UTOwCsxxNnOyquNC2/TmsDT8cg2BOonMt/MHRJ/RZltXSREe/ys
4f7b1htt5fgWZW31GgbN72D0t8rKAU96vI2UkNF57iWOOrlFtfDSdqPFdElxJPflUaEeDILlHa7O
SUbLB2A39IET9UPBcaiW+Zp3kVqZQ/om0uVv5XOfg1g+tkOlVemt9JYViQnW1mq6D0PI8BVZkJs7
4bNb58+OkT9KOwEY1u4yBGnOKbWXXbubymQAHMsdkJ4Hb1ioQZYOoXiGeQFCIQx6/GW4tn43APLt
aD9NHtuh7haAhHI3AKtiDA6FyV363wQIS4N8CmpEuYghjXd4TlTBpkub37AdnJ1LDpGHCH8arbF2
GneVkZXwsHe56UPuUBJOyiJORZYeTTe69hTpi/C+ZV+snRBAp4ncrgrXkQ92Tk4TM4U234L4gAbN
aD1tuM9z6mwgrL5YVG4oOs+Ys9hrYbWnMSiumVNsXRDoOutz4WymMtsFmXnRuBonmFb/Dk8HTNIY
v1kGoj4O7NhlQalKpQ/l0rzZNpC22enJz0Ik5DGzmnOWB9M35snAYt/KoTu6cfgoUOjpggpR6az/
beSwl1P3WLngoiU9ixXna8OqzPextD+02QfFHweeIudp0gOAjcZ/pt1LVF5ptaS4uWJ63tjUk1O2
1lAPxtL2D6AXIp/rnvntwviS1uuCbheRzvaqTWxrLS/0SbKIKMsYbHQ3nNMPvEJfXyoqmgyTqZ9i
htpXHIoCABpSGLHnUH0h/D8f1CzXJoeD6Z0nvgO0cCa+xIu/SSwDMRbE0+4b817fvd71uUlftYth
OAanzr+rNtlVB0NQAKq76B/xISL3kf8Ww0FvG2lp5eVf/Sayk2g0UqWrGFOM2oeP98SllHUtILeV
AD5+bE+ewurLKtDORKDaeePbmY3Go4uaqXv2VLSeYK4pniDmJ4MLrbZ+SLi7mazx+cSjiDk1l+UN
MG6i7kVzrDlU3osT/mCqRXX3DNaLb3FjDQ6qTGDcNh88BjUcOFn8i5Q+j0IPMekvaMeHaeMO77zx
MMo2vfHuhfeJVx37CeOScltNKPBk294G4djTyEU+HCtkehipxr/pfccv/f/X5hwkK3e75pv6sfTi
gshbs1z+/ZXLqDAXVfWrHuTy/oHKAFveVWQduhHAW+J4YMKrb5l+dLxTLqvPBL4gZHWX8+OyG1/c
jGZj9T9kjw825UjX+81fzOMe9YEdjPNXL0Msfyesdl94sX4hX7T9oV4/eklmyaoIH6pgYcD1Y9AR
6oF/jKiTT+D6eQo0j05NGUDlNo96OZJxNCTWel97bsS0chsnkGtB9Mz6QXB1AW+LxcFHVR3Jl33k
wlrWOaWTp3OkpKG+IwFKI1qLSFrzkph/Nv7/npL6OuW7vgP6RcYIGmb6O3Jouwv5JRLiMR5HKddh
0dVBc9Qbg7+1UJ3x93UU0l/c5AoKuUarr6DyYMVb4qoYaLJGmkiyhiGyZ1vBb6cVMYCcRt8bY6Zl
ANqEbw/MVeJFAzd/xnwGrDWsrPBR30PecpSyuUKpbwjf0Wqz+jPyoPkXAAm9FrQ1uyEefflZDIg7
98jLOKEW7QrIBrNtORw0dyHnnCMh45bxrGEmc0oV/66nOA3auV2R8d47BB9eUrA1Msw/QnIrnhz3
SQzvefo6Gg6AfhqnFuYigUuLLVn7AT1zPX4ixOulkPH20zalDeIea1fdeHExuCe+wDi+VrEJ3xSz
EN76oMMJHEy9IXgvHUaHffinKuynznj//wHH2NDVMSk3L4/4SBo/pZcHLx/Eu2nPp3YeGRW9TlaG
TTrxvK576E48DBZUO8MQazEwqVtgSkA9ovjmlxIp71Yhv8g2nHWgYCbloKFmXdQAnJ+P73Bae8Gf
Jnkcw2smmd7M9rcpSHcss3rsiQ6RepoAI9W585ZCXTUrAOyeMR/mesBThMc7gsoqUb9EM7BAuHPl
WOckQEXSHhnojuqjDy2QSgQL+0c/5Wb8gYHxJREmLOyYJFf5D5Y9yLusB/qdexXYF5j7TLcbE/QQ
ndFYtR8iCYN10FGNDu2kKPS84A6NRbiUTGXRtvl2w+GWBvW9UUC6LUhM/Db9tbqOobwlP4N8Qdyr
pl8YtMafSeTI9HNyt1MFWCD+21TVM70zOqvF/NDUzGrL5kV1DNqn2K52TZW/1ZPz2ZNadvHw4Hvp
acRji7EEgj51e3Bne1XUBQ6K0WGW7UHfu9maofoE1nvT0N327PFkk8x4BvDQomwfMw/hjAR5Ij1m
z2R3Qa1hLZXaVYX/ojf04IQXW2TIAdcozkbTfkrNQ6LE9xC6nz2dVI0EWKdjc9aa4z3RKIlNtepq
9RoV0ZM5pZ9Nmx8kXDpS1gTHtDzX0dpdmaVD32QCz5456hQH1n1i2kfS+OfA9m7ZYjzohWTR4hhk
i5OJER7pcx90bVSG44NOn+twXNNAXutYGaXmsW8k6kjdiTHH82CkT6JGboLfQ0bpCQ21SxQ2+07V
Bz9Ob5FmVhU2Goa2G1+1VsxiqhevNm+dYmKWl+qCOMRRp9syJI6WxWvtJQ9U8T1D7m5fBNFbCXMA
4I3XrZIhfqIlaoNMo/STTvvVi/hHxHTh6BXQHmZr9liAVPKSBfNLE6HtX4y3kI6XlaN0x7D1j5os
MmXeTF+NZ6MTG8Ugp4wa3IScB1cYb5a9fKVJDlgDqoHLEYp6WqDV7R7g/KAj1PLU7Ke5zh5jwm8v
k0vOjA3xJMj+jfnHcpffwG3ulSdBNKruOnOwZp3Y2+y+ec7ekaFbuQi8BW10dv16I/32uPjLSiK2
V5UUu7NzKTvxquN2OAGlqunvtCNUiyyhucxc6jik6jmuxaFtxyvsKcDaifhyLHX0ovkMyOavNeSv
ZmhBBsAAemhwvBPnqKHQmmLao/FiPth0lcyyPA9effSw94A5LvZ1REwxQ8QjSSCT/gDE672MzWtY
mmiQtYhnTEcKGLJHZ5fX2Vu41N9DPTyEnQEpWxGf7QaEEXrDI6hk7lIv0Ix0aSpKpSERTwqDCjwE
Tk2Os2Zab/Q9MRtM25f84irnTdkYyjXGvprCYzCS45EljNHythjBzgnCay6aByPtT92MQxmCWUVP
spm3qKpYOxmOp4mTv50N3P64iYsTwDMJIuqkOGSAEe8W/pSoh/cgaeAUJwvG7BG9yGGjnwNOWbQ1
VkTc9eRP2GR3SMLy1WwcIA7aV27Ze16HMkwW0fNiR+lbZLnGHyZGA+aGQIbdPvmsF3WY6uGtNwNE
Uv3yD+O182zOB53M1oV19MBnJWxN7Dh2CORtBHk3Lh1Uwf6yUaV76AMa6h3oiWis3xD4v1ki3iZu
9RXMxlZnHW2cbyuPLuXIbRHW20y0iALmHjpEm0kFkS27aCqkGuaTh+QneoHGmsH1UWbdrRDTs3Td
p1bYr/UUHGGKoaSGGWbdYDFnVJdOCIy1uDWJN9IVGLL9ZMDENH1xnCJ/VVcOTlaLAyKXZR00/YHg
jGiTUb64qKtMaXzwzOzRV8kL4Ks9wf+X6Sx8ItTs/IVmQZls47E80WnY/UfTeS1Frixr+IkUIW9u
aW+gaaZxc6OAAeR9yT79/pJ1zs2aWDPQLZXJysr8TRB32p0Vz/wrBQLXmXZ6Fl8AICNcINkEpKC1
ZlroZBXuIbKYJuIeoi8oqIBQ/YkytAeyFq96yvPW2G9lQXlGchTj76LzH3LXRkOCHhAjGPJ9MIXY
eQ7SJSEM1yAkcqSAVe36PPbtJejtH0DbO3vI721/OlmR2gYB01/Hm5pSssxe1VKpm4Lo6la0PxxH
pHbw1mGgVRxwz42mXSbC7Lmmf9p0NxHx007uZOF1X5sPepDsGjshnMdgwE1gl207HrkXvklCJMlu
xiG+cvruvVuWC2KX8ALq9urXwTZvy0uH0rvl9Tu/1/ftNOFqnSeTLJqH1LPhRrIZnVJt3AyAToi2
4EjwQUj30FCjTp3imDbdn8pfthDIvDvfyV8QX9jDzfj09RAWW2ugr9br0ON5ktSLKcCXxVupeZ9T
TKW/tgzCSvMXaayDafhHY0w3qQnKn0SeTG/jWh5KVAmSdgJBnLl1zFP6UQFG4zkuno6SmEFFmYMz
bHXp5m1VgFcIGWlS0TmMMxRE5PQwqol2es25PqFSZBiHAH0zaOpAa1M02vldAO5gTHX1qdLkr8a2
6KZwFw7F1vDVF7C9g1VTmCclh1kOsSB+tv0BDgzmbnH4NoaoQHqQ1nMAH57Xf5fkVY09oIg4qk/4
4dxc8S6Sg8CzTZqy6U5+sq3yl5CjoKxZ+sApHsMeq2ELVFrTUjvhYgdxyg4/KOCAlNJvGRrzsmIk
uCycq+KuF9uoglDNpDS2A8jz2LVqg83lU20SPdosO/YR0iMpCPEiugxjfAZx9DCPXM2y+i7g1PB9
8MI2WlsZJTcjwXUnCv+W7YSleXpQWbaXGK3Z/anU+m1EqSHmzlD3JOyFSl98J73WZvHoad1H41ui
V4oQkrWujPHDi9SPMVio0TufQ4zpHvzP2FfrtCCnDroC5ZrF26dZvsMpCwP54bvMwtPgE4JE7IlQ
AMgKe7Fwo3n6Zx4s26SHC5pgSlpBd0zLbrMQAbtGO2rUxePCex+C+A24Iq65JQbc81PLJEa2/Th7
hkv2m/xBqe1Qh/UbXc5nZnUzjfNm6urjQsCHR7isZyy4KEde4xk27zSQC9fBq7f4CU1RMoKEJHec
kDZNtHsygC0NkAB+8LDxWUOagb5B6R06lDZrrk7unB48otm0sNqSxfhXu1ACuAdAcW0/Fw/JRbfd
NVF8wAxzO6bq6AksrXGqJ1sChUaRjU2BgOcfWZEsl21bU3HUvYvS6oObzedK2HIZ6lsILbd8UMC5
34/2IawUHi86FRRsYu7KYKR4XezlkPidobR+XyawXm6y7KK04b4/ULWrDRL2gllOyWjqPDn4ifuh
9Qjq5eobYwJKaAuCW8ZL3ffaXdgXYOqoDXbLhmL/v1IzKkTzBiyvkXa0upD7puM9lbHcdOESpzMi
HEbcvaByfNL9AiyigUlLafwxmum0pD4eaAumS0jV+9P44trUu30Dk/HWiyiWd2Cf6HLFXvMv15xH
E1cMBufVTxGXqscMrRLUMHLf3s6mvu2lWlW4FduVLoeMrGZxFcxK7Q0Az9ENyz+OGAZpcCHDMTth
L7sPiCKazt3BnQu8EfWSAgW8gcl5hafypI/5j2kOX5qlcYlQn3Yq4hyFLFGsB/j1ZjBOtmX/zaZs
06Fd1jpIJ6diWcSOrLkfYB3VROi4e9/UgV6qOj3pnrZLKrXqO1LqsSueZJcso/+0dPlPEkwv4djd
uP8CGZyvZWMe9RntRSp3LqUxK3Qu8pCyqwz4qxaF5a6st5TCKXuRMHMjANi/NggUfsTz6ek/vQk+
BgxESR4w+LbXke1sRq6qMxmJZMwcHyzeFp7XCFWYrR7gTTvj2cBKtP2yvsuL8qEK8WxcjKe5bbCL
cSmQw8XPyv2sZ1TzwktJ3Ut2wGzmR1fr0fd1OV3ip8azNx7gYqcED61ZIOta6Nfpqeuy10Gf6FF1
t9/Ijc+kBIUp7znyi0tgZ+9jM4O4R80wpHyvC4beUy38UG6mOeRyI3qgrMBlM9+ZbEorTp5SWsQ9
ouMe2U3FXcNvyj81EEU0LHeOMR00t76fjOGSsT4Rd/B2RTOu5WqW5eVXEbkrogQF++4k75+NSOlw
2zG59TeWc68Ci20c7b1O4XqyxPhP4uNa+OdpGd4L23ofbLRBoG6HyXA/eM1XncLYzvXuTW/RRLKC
vtzbpvZik8WGXXOh2fIF4PGZ++uui2jJobn+QCtmWcdBvGER3VD5+0KY6SYzE6NVXHrpc9NTnSFO
EJxhT84726tfWo4EvW9eO2zK4G1D6yXNoS53nbXxCyHpe5LqbZAZp4blUSXW/dDp+Jm4r5XF62gk
01UOhx2xdn88ll13Cqf43mUFZ2a613t7N8fjw4hab5TBw2tBmTI8iKfReAZgHZvaFxr2FSm7ukDK
3gVts7OrceuMyym2ygMI5WvRG2/txInXkGx6ykGVqJhOOQ1AoNxAjVir6D1sVATpL9TOhlfuMiPb
BMF85hJ5KMv2KF+M6stmYDREfbrGaTSlXqVk3Rr22QbeDzeQlC7SD7L+KuTe5Kost0p5Izkxp9B/
SIzEuYvyGqs356Y6c5sv/paj+b4nxk+WcW9NKOm5kLVzLRbKr/Mvw6MtRbpH1kCKJDCId+9iRXmL
cWb4sczezzLGh5JWchK5P4NwQ+oAtybcV0h7bnIbWjLrsY5RjxpMBKuS8J6SaE9FSs7z2Z7XYp46
KNTN8zH5Gcak2khErbVpE5jtF3TNm1TX5RyO2bRoutw12p8ZGGEhpTvOycFlobq13Lk4BUzkBGo1
7bpQtOIimN4JLX66Cwom/3wQG5OBLNwE1N9ZnEd4nqgFhweTAvKnQ6UqLsdrlWivqTddJJwsXYym
ube3VQijvDurBe4f60Lu9LJt/FFYlO3W4HRQDsiu4ttCTJz6+cJD4mC3d7LqqyZL801Awg0wf4rl
UsidCVgyoa5VHbM8w3ejf8+QUq2VcT/b6gqwHhdD2K3UoRnAnVbof3N9uUCI5KrUQl6FLz9TgS3j
33tX3cDAMTWuw9mG/uiq7QKS9XRLDwjavYHIo4eg7u33luPB5ONJ9DoFI4YnNP4zxZLdmdFLD3RG
wqqArSg+w0x7TIQSIjFnoMCmnZsBhXIhRZgH+bqa0p+pXuQpF49LFMtFToEsTh6KKd2544g+7xW7
MD9T2OY0axv9ripbVhNnV8Nc96P+LGVg2dZTBUqT3hxJzxFtL2IKdRpEpjBgRIqaums+0VGIV3qi
31ODnMb6zsrYR8RsiwJL1X8X/pcLMwb9a3DG6V09Gaso/NbqazbdwPGt0XQEFrzQ2O2h5EEgdsIH
RkVOBBkwh8LsYJlY5/yTN7ERWiAarICP3Us5wCQxpiop7hG/YTCPEdWiVgRacMwAfzJoc2vyKhhk
sTCiWNsW7XSzyInk59rmvVfNyeVCPNe4BETzkV7nnZwgZhTih03JBVQ+U8BPdiZWNxzkpEKrDhaJ
wqU2z1FLyQ5SVh0LIN52ucZcc9Ut7W9i5kQBbmbI8GCmldvvsmt0f15X1OzbsDz1iILLKsF2PIy6
U5m2BztAGIXUhLqn7C0t53dpQy1/kDp9yZaPYbAuRWqtvF4dEBUCCYysYQAnekhOaoxWKOVRAf+W
lVIX73XdrWUBtem8qaiMCYIANNidDB27T2SwM8PgXdHJ49lEdFl1815G1WBJojjtRjDhsJGh18Gi
kjGTbU3EukPf5FuOXklypLsSIChjz0hIVShO0LMiwVUdZibhl3xbXdb/eCfJ2ai2mtGwbxhk+fKo
/pSwgezWxmR/B+V4qG2T4ByicIC4f+3d84vF3G4MHHcrcqspvQ/Nr7I18KCL13RDxsjYD72G7u1I
jjipB8lU86A4KC6qZgh8nDJIoG6KlZvk6jeRDdVNtkLPYdnnE0AJ/KfL8NAvZIAsR96AdU8siNEE
aXcmNXRg45ZBL79v4fy12Plxe3VUeYvUn76toHSNeGP9kVmrGA4AlFvp4FAERVIWGgBQQVkWxKOe
HV6kwzbXOv7f16SptJJpkqKhrBHO1IXLkIfLc6IofyKay+aWaGjRweM+KCvAGj5iW937rXHpAFw7
mMaExYYFE9toFgNFaCQ992g7dgD+iuIpBhuu3ttwIh+xNpmOyKrS1gCJHyTk+MpbMTOynjLDOsju
kRBCM6xmJmvIPZjsriQw9d4AFOND5rDlAjwCo4XIfE9EgWJx64pvme+RhMwrOanCD5qZ/Nf36fej
LuG/sY4iao2yR0X5ndeJsJZqGJu5+hAbnMaleZHeBy1AzAV5iQR6EzmOLF6dECIHjU7VgK5QSH7K
LMgGpfUyJ4ruOB1yNijdCo8biJ10UKG/ILPdpc4EtJJ7JeEnj7Q7I7ilWgTM1gV+QO+U7ouMQZYc
fRv5U7GS4BYrFyXZ9BxIDZZSufWB6ttJvpA7wtpiWeBzI0u+4p4sQWsZLYmEcojIrnAjFO103TsS
t6lG3fD4gmdEfYfXdigwyDZT9WXk7Kn1ZT/OwYEIAf+BE7hjt/GScRTtJEpYIDH0fHxoKvtMF+o3
fFd03rj4yWrM05m0p7tn5SYVK0BPQCQAuQupMBOqssV/lKsC60+mO+0UdC8o2By+cuzLEBjGG6Ej
KoH58xIFqqdjDFoShVjrI2HwmwJPBolfbCV2XcUNRw6puJ/Z/RQbPYQRBxrFEvkp2W/FbK5rfPi/
W/brBN1OYoe0FZk5dZNoI3ssHiCLs075W4kHi1x7cQBUfyTamHxWDPeBz2jIZVk+QPeOAUdXMX0O
ouuOB7kDC4LYMLBmZaHkHMA56JiohJamVTQkM8wb3+A8XTKSa3u42gU/zRwqyz749PgEofJ/q0bi
H/vApZYu82c4SESGDxJMQhDSbRxfnAGeJpgmn1KDlBRcv72DLHzWCcdAHI5uZ71n9HSc5aPtZVsY
efdCzCpm78zzhxYQ2wVGW3kJC//BH6uv3xPFqGHXvWmuuwoc1DcdaHVQ5P3YvP8NCc4Z9Oje/i+4
WioWMYdpneFwh1jxiioPpSW2mz89ZNlFkjnOXiN6CQCDoWB1kq0ez+OrCtOToV4I/jwYUiobF83u
PO53uF/+frHsbjnG+WcZIdmPQ5XtWVWLVe88MLxIJfzGAfJORGgN1OEREdcAMvIzshj5I4MwJ6lB
oMfg7UFcUY720vSRtjCBjI+OA0iKmDHMXX5pMbJ3GUvMB4+yzVKKavVVtqhAAMz4TLDhV9hA8FGQ
BMaVkYgElw9TZYtq0PeAM4ELsFryzfnK70pYkZDMLmGp5kl5tUtgE6zkksCJDsBGKxBWjOp9EFBC
4vsd5jAc3IPc1uQBnKVasR2oakA1Z+qoOA1DteOvZFB4Q9N4C3nXmpgo9s4S0Dz7JwAQQ4reLe6j
nAETwYO4LCvMCd5sOHh81u+qVi9iAzx36iRRPZrah57Du+K4dggpRDzuj8FGgnDLJtCCb2140vPu
ZuP2ArnzwWeJyDeEurbidJQ4JOepfJO8osae16m75Ym3a7R5Gwavs4PYT2sAz7qlYJUcrqYsc3HM
SXzMw4jAzjz+WrAlmEvNkAmiOXqYZ+QVHeRCJxR5RWqM3UjQXAbyKzy9vWA764NcIQqNruysRQ+p
bGE2PgFidtqj2BbJtyPyx5rzzfgfynV0qjIE7/msVP/H52Q2AyURRpIQ+Q1bGefOji+AMjFwCUr0
abCYpTbF1Vt4qxvwrJuJJe1D/WmnESwlgYpFZ8DrqFW3tmb7uSMJUJy2TJisQweYQN8VDxJGtRJd
zOpLDnvP4RoUL7uKu7ys+yTyLkWIQjDrH3wYeWc/gUYsO/LiiPa7frCy7OylSHyyHySUJr1z5NSQ
XWvnEUANMhk/UAL4uJMYGTjYWGOGxodKqAN7JacbfMTfZGZs7YscMHpRbRXhPCYfloiSGjHpi5DO
7mWpSBysSSfkbJVwQUySL5SYw/z8Jq92RrMaoKxksURFmpZ76UbFVA3znlpNmW4bpDsst13LRqqx
R5moccpqkGicDqDZ27WyYV1nzkFWmkYzzk/M09JD142K38QIxeVVxO4NODAy/dZANPHJO8D0kG9K
9iqxtQDKVPEvMi3seQlg8rUodMBiR92AJ5eQy4qQwsoEwp4B0tvlljvVNtDtbdOgFcyik9oqoX+o
2TeBfvTSGnO1AARRQ5aCZFZpr+qezlnVXopEAxldoTtAcpNOf7sQaFKIpCfbJAuXV254nH1LAF6/
+JYTW86fpS62Ndm44eGiwqkpuQUh43ctht8T9QXBTJXUU7F8dbI3z3uSpwXicq48/zElO6PTd5Q0
xac4F2OK4VneuvGuslhtEsxmweSx0KBcqGujoe7D6oiN4pnPE2CopN4aFi+S2ESEOFlQINC2Mkxs
7I7biUQFSRktDndZg6xpSUs9GiBqrq6yBBpCmGcVO8lz5NSjQ7nG4kpCA5fF639zNvxZapgdpGkc
340PJhkys6eeJRazg+Ul9ejl92HGiR4tfFSiSxR/qt46/H6L2d9L6tJHzoEUJ6+y94J80B1ou7NS
/z82Sc7pxPbOUN5egtHEjV2x4HrcwWS6Qw3v+Slcw/rFY8MSsX1085xnVN25sQ3qpGuMoAxVg5hn
7PwOW+XN20mvgTiHZIAcjnIOBOWylm9oyUb50lbor8X3byCk8MxZIAnd0tjPYVQhP4l3H3oxeCRM
4bPkKEGQHLMl2EcmMbt1yEKil9bSDhLQTZXisD2fuIoCZ3iCzHKQzFkWdjRRTeG8RUWXXaSbmzAd
r1mnRGrzSvNFUI+PXvZmWt1G4mqh+yfJLvPmNfS0H9/XkRHWhn3HV82i0epHJ0m/pBQ0tYrdgi4X
oGaIkLQFRU3rT9ISR1odD6A8QRbHr7Tbojl0FYv+0gfRC3pZFwgmxWoBhLJC6hAySAR9tHWiGqiE
Ooed+oeGGTFk5nzvw9G567EggmWR8eGw/PXy3CT5gqDfjMR3mGmvgcE8jfWM3Gug3Ie+XQDnlzV5
tQciOnfR7o5KdOIWyyi4WPuflJ90bqo+MWyGMlZGRUYiWb+ORnst4uicOxZF/RDhXbEUKvBrQKAs
LrAUTT9q/PvQpFzah6QtunPsQLZK/fqU+JOHcy0SX/POgeVHe7FM+E5dY/bwQAwCc19Xi3PIZcOU
E1qbnRdwffC65ToLwmzpnHalpybq+yNR2kSln/uVWAGLX039tyi0HGh+tbX9H07zPS3xwjoVxJ/R
hHQ+REcV/oOGplakGTrIvea90srTRMCpwHBpKCWs6nR5qjU0uscKSHzz02JbDfSLFL6mEoj0gkKr
1uUCNLvVp2VD+fG0GZioHbvuzunyHXBtbJwajc9Ks/kpb5lbEO+PQQikuHdABubNtYmA5UjG2nsY
f6II+II1OKBL031pDXD0zcg5UbnmjzNCbqlbXPqaInB3rjGN22DRPtIa/Wdt7BRStaiz2pBNgDuf
F58tF8+fo6KsNCUTRhxuCmouqXauDwyCzlSE+gNKIz6N8CYHyLboy7TXdAR8Ro2Q3qlbUbfPfVA+
L/h0rJFzPI8hk+y0OhdxFTxFQnrKqKijOOe8QRS6GZn7UVTVezmGxdppSw89V2ql1byrVPyK2BHu
ttlkUC1LrZ0PsQ2i2HPSF4fMSv/Olv+RiKRsHlAdcZN0OCYI0HGXREQcp8Nb1KPZFRnaY2+ir5ol
hdrOHGJwXakemnABbCRp1kZdvzdL9oKmzl9aFg94B1JR0esPzS9e9CkyYRJN16zJH6uM5kXRfQQz
QoeGTlHTCZLnMUf9I9YTbtGmGV9jraANXTKT2WCrOwWWPgIGi77mdJ8V+jUfODUSo+ZoHBF2R6fG
noKcdTahN9aizdXpT8NCmlBX+Z+wDs5YbCFYoxdPusIjL27r+miaxrW104gcESzP0FftUTm4JhZN
d8kH40+VQB/OzIwLEfLdS2+tFt/OSPX8+9AwHwutiE+LBRouVUjLonu7KETSXQr1baxwSwTN/zo3
pfESTlRox4zaHoWjz9J3T2bU4RY2oW+g1fYPwh7ctsyhh6Gj6GWGjnFMSvphWeOARPGR8Er9NTZu
9C0XyyKYonwQM39erId35QIKakC1nqL4U6tRyfa06TZZ/kiWt1yrfnmdC43SMczCO6fkDtApzDab
qN4OwfxVBN4pmUvILgHY8RgIhu8v56B3DKhZOmXBAW24IP6MMnU1R/fa9As4U3FPq6xmQPEGOP9i
YDk9xSmYwDKPKBwU+rGsXXplfR8Ul9HG882roAcVNuc0jkCU0UbEnesmwPgITvSfKa50IrnvHfu5
uGhAd9ChnbmWANd6xPK8XU0oQYAUMZw1dBacuevE2cULVIOyCPNtDhQMqDjrNgt0GHCO91W3+DZo
Jh4pwTyDKwWzue6bMNnqtTeJeoZ7snqEiRhWZN2QTSOT+84aerYtCoIqch4MTX/DaTFDREsDaT9+
mWX0DBP+GFsxyr803ptY546u4wbfWcEB4ZoAVfTy2FQdNieedd9FU0kpnUs9Mg4I8/Tm39ZFYSSF
Rn4Hswa3mxxogxZTll3yhVo6LnI6knzrtumQyw+MDHj/kh7n2rGljLBAzTF6euGoOMEDCe4sY+73
Rao9ehNqcsATc6NiMU86vqA65yiniVbdod8C7T12TgJULWx8Jacq5LCHh+96ZOqFPlKbtBaPo3Qo
LAtOc6DeWg+DJDMZ8FZXlNeCFDGVuLfna0GXfUswUZ8aBOd112dcDatKM7aRN4wv7RL0ZFw62nbJ
eDMbK9l5NgGPKwUC4CPiA7u5c8uSgNGTUWLCpZ9nGBx0eiHqDP4krL4qPmjalNFM8qx5NSdWdim6
CmMLO3RDZF5geYPJtzhaMbWbbgt+QojFDqi1GQj62EvTQ/cAkABNwGfAtRQAQ9fiy5xYydEp02nv
Ok4A/DUBKIO+H64Dq8CPaE3bc1dQsWvS9BwgBo7aAaySdW0bf7PWRO4Z/OmuReWXol6/UPTT9KPd
JxPtOTO+Kb1Sh0TXrZ0RVwt6OqmzzkucXRNKo4elllQ91YKz2ZtjuHK6kr0QFGRSVLTaszemdQ0S
YoxPcZhhu94U1Z5GJM213CxRjXWr8BZ7Rsq5lptQJnB6OLaZ1QAHafTPwqvdp9rporfBdpfPwNLd
9ZIjlFWaDrfCbEj25jyALapLV/9M3Cz6qBG72buQKvEu0ErzEwlvxIvSGQlqN4d4NGGDg76TpeOB
BGrY6kyFYKONu1O4gLbaNvC2yZWiIHssnBnBjXEQ2p+T1yNuhLMFBLQsqijET9Wnwx4V5k9lImdW
pEXzaDsjszaF+PA0LOl7OFTN06BsaCR2kE7XATwoCKXEfZl6rXubqRZfKjOh4t9r1ocaOFobC8q7
P4EZMSLEzEcXlBaZ0LANzK64+nO//KtUhLhW2IUuWakTHTAFJLPs554jwKYlyIAB00NVJN5bBopF
7lR+NZNBi2O20FHKQQTbs4WyezukT0aHWoCGts4qiUGkD+PygJdN94OXVoaMt6NF/UqNGuw15cLk
dmJ/NDdTYnp4mmYzGZ9jsNhx0kJMd6z0fVkY/YZeMVgXd+De74KsRhm9mUF3Nz1xK2s0DNjCEAq7
GvrsMk/mt4kV5gq7weRpqF2IJ1NpfWNLOtF36ylJT0W+Nn3T25hj8tdGHUcUyBCJyURlBbwEWbWO
+YKfK4960tCTH9QgG2nghgPu0zjr5PGu9zCzZNDqOy9LzfVkVxoapcH8MHbvY+u+GuqHSYGF+NSP
QGe6URQqHbh3HMunpvuec2QXx/jJ69voYnLvwimXCyVW5NRgpwlbdMEUwTbECRHXL2gC92nqXJHp
Wk9toe5MjUY2OV5tZK+G2yOnOgVU1974Xojnr51BBS2wH0sO9o1h6wdFzwT17RRBLZbgV+H8aWDu
7+fYXXNTnwaCPM/JcrnzOfJTcz5ouba1gY4ZiLLwqVQJ0IV9jtoSFcD5aNObbp36oCuM2wbvXM/f
FjCKjmpFgATjwGanRPnmtctL1M8b38ZBAnnconwZyBvpXgwixIL5TcPoOQ5mwB3uKEgPRKgqUN69
GxKYbRXWPUsm2PI7/CR+FcAQca24HKYvJuLefgg8yEbo2FtpNmXYiqaRB73wPYGvifzqlGB5w6W7
R+k3syzkMakdu81mRkWSHD7aFqmIxlfec5pdjGh+YZI8VIwAUfpb3Rw2pq0fJw+fZJYafmA7eTLD
Sv7EmDHY0bPIy/AMvoZjmZ151wqlQUfDbKVCxMBSP2ZJe6r2PoQ6xKX0pTTmDfbq58VNuGyHKz4C
BAL9h2EzRO6b67ZPmB+hVGqdgcatRAXTyBXg9QSVrPGLp5soF/JHa+Lg5BC58FdBi+tuieNN56Yb
GUH5/1/4NSwHdFVb/teiWKTHn/KZIRoVJQwtB3Hpli62Nrx2/bLtQwqcCLX0QMm47HLcWpsist5K
1DFTRm5Qz5MF/dJCXyKYtxrUFjtBMYMUfeSRYjSGjAJK0qIjBxRctaxZ4168tiN6HQVEPP0lz6NT
EKOV7NgYKYPUnI/Ix9KRRSaSi4p1szkg83HG8IZ8tG7285jczMo5FI5/K/Th5oEVLfPgbY4ohyIO
DunBb5Ec7hqkraM/qYlciB3U1CVttm87NscoRtmrmf6Z1fJMEpBvkzYNVmjZ7Dwj3AboWuTpEaUb
DAqQdOsHgHZQM/qLhlrIMPhn+Cz3CKNQ/aVSip6e3b+UGM1Xih2NTCJn/wss4D2CnZ923D+oZcb6
YWjwHEGNog/DdcH0yE8n2WUkJhKlT1j+bmxsezKw4VMcbbqx+dL9FN2sCSz0gpiACZpFMXLPZDGr
mEx4cP1/yr1hYvzo9fk1dfqbibEPQ2329sZwsltTFV9ceFedsVxJtVGhNlBQQ7lYpsSsdkEiDZDm
s0pq0BwzoEcUDaH0FemxtOsnLEV3jguVSPfBNZW7yadd5B6m1vonU5SymUzKkiGo9FH39r0FNnTh
DqSuVBQ4/7s3wI4rco57G28YM3tra4QlsxrPD5MmEhniWGFNis8u4yKatKIxyUodPfXIyqgxlWF1
LlTKBimZJtYz71ehR2egPB41n4WDjgJ5GLeVO6dGJEVTtP2QxOSZ28HaO6ycgOGQ/xfv2BrbpBEh
BCx5YaugScM2DXqUOZuM6VAgAUA5q0/dqt9h3SlrfkDI/03LZhSA4BKGh8jo3jgi2GkZBgwTnWa1
RYj3xHhJBHArZMWhHPzup6o8Z/ETBfStMqxNpLIdD+8CZ+YP1iYVwiO30e7BHox7eRH+elbthj+8
1sNucGGlovdYgy1WuJNrf5ykpazeRahvjKC4WusZuWVUa9sLgkiIuaC+hYTlxuuRggns/NUK3+Wl
LYtrgNcnYsWDAcU0YkXJl2gkhVf+HJUm39mFDiqtVH69lGI3f2ED+XgtQ/2ttBpkAUyaT0aBMOoJ
AHd9caEAfBdR+y/Fb8TLf+xl2rEy27TLYbI9Z8i98iuzV7zk+k2oqwA/noJ0OY6Ztk+9+oN/hRF1
4F+FtpUjEWspQEPmcGWv3VNIRu6czFQvzvyIkHhtPALLFh045zG3nHXH0SjbJOmmowvpTGfpo+3N
75QOnnpZsMqc+W8c85mUXRcjmc/D1G26GXkM7I+AZPPHwE17VQ10adNyOiPX6mfTykP4SXyI5bNU
+u5wTWUBLRtVqIPJ2QsBnF5seO/WnzEsYdu7Z620egGWsXv0ELpdh9X4CCvoIRl6HJaa7RgFz45d
ozWMc6RqzQmAWCu2DHoooZt76dGcxud4zo4tbQhq36/gY4KQH8w0TL2FaCy7egbn0KbvQ/EtZm/I
0658/rad0XjqnseMuFmMz3r7ljDeDIiYpU2GjqgMaknIW4pqLWvXbW5JA20STAL5eurom9bCLIIf
ZtZbVohecB3sv314I4ozgo2YzfD4Qn2PXLfdYi07cBTnPwREmZRBr2WuU9Nc+fkPB4s8Zk7pD+r0
BssmzgFjk0XE+vQosSXsgd5TKls4Nsyghl/7beWfAVpxIYeDk3YreZ5uptyJ9ivP1EfpdgA+Uqr3
3vWED2t23jrmJe2mwG7jXBlIFFGI1Yqr230j9cYBiWSMjd2g7T940/g3QKmO+ELv9JEBnHig0c8O
GVq7odWtZcZ7Q2E2C32AN2bAkNa5C7y3eGAI8eoBltGMNAU7wMSET1ap0yIU43y70fPYuJh4gJai
sWH88F8dtJIYn0SZhhTnUX4yMBfUzBDKJV2YCmODoDdMVXN59ZDzppki0/U7w0yX7FmGajKucsyb
+ScP4AXfdoofUfNvzMRbPdvwEyS/fIhsNZleHJq44v9aijjMSqezV6+cLwMHeOE++5G+940n06TN
XG593rhFXsix1P3iYrzAeJHuQWBA6/tN3jisHyH2H3OKLh6KaxmSv6YstaTTELcCgzAve2Dmd6YO
qc02aEtjJAbhGgvQrQT7Ph1Wsg7l0RinIcYbIYu2PEKC0xWjxAsUaKXkiJ7KG8vQDqxqF8nSJabj
jehn4pAkhMbeSL5/1xTDwRlPx5mqMEuXx7SWhS4ToP0ed8FIrcnwDOzW2VqMDEOwhKA+gx1/lO6z
crQ1q54vDiTTh/Ikv+IGFLgHUDxB020MVlFMJgs0gkdkUv6bqJxKP6fXhJIsTLBNn9I2jgUMi7Si
Fz4U1iug9hgn0woGq6X8I5vewf041KPD0gAk9YFdcurrt4II2+e3ynDYkyhfmOLrDgPdNuNdbPhn
Oxs2IN5eCE7yypZG5FTXguy8y5KbA/gW3uoJYD6q0cmjjrr/aFmgT+nakjtIeArNAgM7qrONe58s
CHgQURhAjjWDPmNgV7/BoB51yHHMOkFPwsCoFgrTHQJPUnbF6GTJHqMGU8q5gjnPidrD/k+X+5Rw
q6ehtp1JBaAf9jQxYTBhuIiHS7xurPbUae29NaDnhk2bSGl0LG+V0MJKw0cRfmdUWWp65kDf/cPN
6SIzwX3IYSsAUUNRmXuFr2SFs6FjD1Bo5p1DKvsSkX1lXYd65Kja1k0BbzIEkaDzS9sRwPEyp4+x
K2vik57VCaGNFVW7HVs/ILIPDGxghNUqKBDFsWyEkMe/hJPBXfZB6FoSKbswem3nmfFysNit50vd
J8FaL7XVYHjHMoath2zdSzhgY1mPcfWi6iZ56Oep+ljQNMOA3OvoqaFFQTE9fB0pHkHG3kVLfAqs
5Cm0hy8JCAPkEO5sz5TigY/NWzhX70HkUW5s/8fSeWxJqmtB9ItYCyvEtNJnVpryZsIq0403Qviv
f5u+b3RNuQSEzDkRO2wK90VL5tXQkiAcH0UWM424tFLi/r5fkoDnEZSdduuznek/buA0G2lWZGTS
vKLuZlPe8eRGVi2aBB9QXdHz0A1jAl+j0E+6bCPaKDtZyMVzkQIC1T4dBZ9UDISbd7bsD/StXwFz
flHu4ZCEhI3qZEppYolsLd58FM3GlIAthsOxcklF/2UPR3Pc57AkKXjmwIeM8p5S7Nuy4UNV8eYY
zqGkebz8/Jhiwq+w9YF/p4i1byjAH0aHnbwVdd+2FRwt4ZzN2L5VQXumML+zQb9a7I2yJr6SNReu
8jQga9nEy2861t2oCwlExDkQ5U60MBMsEk5JA8y72uFvF2BAE/7jNC1VORpa6N5ACa/LpTSAjc2R
8JcsOFaFIL0W1AiBIrJ8tqpknVfxA7/B5E8nQcdDStfLfbII6+1BarXDaZDma0f6A88FsVS+lewC
sTOADIFqbo+4+aJ130w4WZPFiMHpO6G09agKwF+5YbxA7PlRhYXuQJcnajnYS4uEnv64p4a1yzvy
JfJaPXcifhMqhW8QnGjbf+alAknUHeK67wgNKF6CnH+hzvBR+hSQrL45hz5ALq1vpIO9KGe+pZhR
6t66lh3MByD2Pkd48DirhkmXwXyl2HMTlLOCyo1nBlRWrJXtXP0xXzedSyCO5wD4nAXnNMLfDxMq
/rtlgiegiKwnl0gl0B9+RgGvRUdUoepNKm9doy/KexKaRkGbl1EPhKH7Hf22ZsYvPvoueDDbGGEM
6MZFaQvwuBu8R1iaMabGNHMB6UV1+BeTVXgPiP/FAY0ytII+S0DKX/iA8e+Yme15aOuNh31OOhNI
hO4Q4HaXvheeTNt7Xro4dcj0XkX7OkwRjdfuY8XdSru+wnajr0HDgEL9TskzJiixcii1+l+lH75L
UXxNZnGj1LddQKpJjQ0N0RmTnRm+jd302OpFBpN1l7BiK1SpgMRpYbfI14nEsXH8K0s89Ca1mGhu
kaa4mjO/vhojvtrMMiLWx5idHHirtjxYZf0gOClaWkHPKXlFy/zUxcN4Co3kMVf+X5H1uyJYMAbh
SKUVzr+ZhC+z1x2S3N+lxFfREguOdm6+RM5Iwrj/OQXFG2D7e78tAIkg8Tfi/aBxyPauybk3Lvhs
hiSZBy1RY1hwonFzdcWRRtdGNPISEP7E8pQPd9bsniXu7JlWf1cBMaOTwKnlNUSkRgNp6zXJfvm6
1ctTVBFcY/gWAno0TXlfpmCup4Nldicd29+Y+P9Ix2seOCMeChuFadB0b27hnoXFLa5MHEIj0g4F
PdmEZcxD7nxrh63pmgjvmPAKJzXkuQnOQ5E516TVHBhIyLmMVDwuXuPX7EJkj78Y2ZNjWi8uqQJ3
ozMYCNfYZppa/OiMQBNf2j+BLG5d5JOC01vU7JvuNUaNBcFS73zPvfgOQGxPJ+YDCpXhhEbAp7pk
PYCq+dJTfQtJATQkQ9QjsiX36TFVwZki19nxp1dZRVNLxZzSV+zIv4XrZuOGIqXxOTqRT8h4mMm3
GFKSYc+rUIiTgmyVUDdJ2TQR9UK1iFcs6xlb1ONE4jN7osMZ493AWCZ24Oq7S1INL7JXvU5tsHH7
eT10ykb8SXDQQhss3TVO913A3SxMsMllTACPhQav7g6pnJGrstlubXiQyrP5dG3wRPn1xXIdIku6
4N0RC+WRh7wAGSJV3WbbPlNC31b4mlyX8LjchhIo2XacoGwRraAXNfLYk7LdKo15SEcvJQ0guB/d
ZVRhSzhtkOXAwuLfzCk5WkzID+g3mTLZjlNrg2oPQU1CkU8QcjZEEkZxgBR2YlNLyInloCHiRFea
1CddJVH1c8ZyuB+0hvo7XIKeRPasMbCwrn23jkmNZVzSIczSQkGNXGwVGA7hvzXdEYIT4FVAYUSa
EA3toZx8nIdhPe1k1YdipebIXPWyyLJd3tDVf460mpDT1h+N0QHb9lD+dcY0silI+5nY8sKoaRT5
Pu4NLaR4CPPcPGOwmsczYfUQlo0ZlavqORR4KEJizKgmW0Uj8ZTaBHVqWpz1YV4UGKvrbe12Y7EN
s7RFUNvo/dCVzs6Hi/OGgrz+spaWzTpxZ3ZN7WRtKGBsAlZBpAYWcAdw/i/CklhwtOOiqCY9gbcN
dyIahq6efije+fexHQ5bjfz1AI1tvovaWJztWP/RuffduTTU9IQzpjfg0sCgW1pRbDKHCoGnsMZX
p2jEuQ4QAtE/6NcD5D5opLJi0MYZ4YkbHE/N2gSaeQhlNKAZmBP7O+gCSwMOFcEW9Yy8+tJBwGpa
5DHJPsTI5yf9umhI9uGNJvCtb9ijoYuG9sbsGMsMk2KGtSwMZAjOTcT3KQe3jTtUxVqAEl2bqEMf
pj4FEJBFNE5Id36dpo43rErtW0mrlAU//gO0n3TUYVLQZaMC9U1cbhpg2PAQ2I9RgoWLOyC6HunS
G1HorWcVkIEcr60CT1jr2TE1GwKRfEnazJQk7dozHFSmQ+RelQ9BPAkpIFgyouKXJvJjGgWaAcdI
71HMoAsPupBFrV9yfNFmhwkRuJxN2NTLxGDsqcheg4dVd30d/yH0mq6LK7FaDmB3mqG0fu2+qJ+q
RVwzUqM9GZGB4wTdkoN9kWTiXLTMlT7RgCLh1WgDEaxqL3b+uHMeIO5hDYS1TlfeDJpDpCTyO+AW
q7KEps+a1ZFZklvuKx9/Zn1hxq/mtLjVIcFI5H3IZ9LV5HpQjg0Ua8BhZrTJpXL9lDJOGSs0LjbU
Z98OPlWm+idGNDbXOdX7TuY+g6nyiYnzZ01p0yl+nQC+VEOu8h2VT0SedJn8eDsjdFiaTb1CXO+2
4B/jvnm30WvdcrexOwDu7fzkTNa4KfvLbD7Qv6OM47sZiISWZKNpkJ8GGDUbQGW3Ghwy4HOub+eY
BXbiorJvaS3og1RAeKgDiDcZRrw73qhDegyNom3QJ6xIFsKAuyz6Rc7D2U8hASGWDusS0lq19rmr
d5Obp0/ePI2fNmz2nyCPeV9jovqg7LT4+AxiQ+1sxFg0WslB91V+SJNk3CvPLTdWMqAJN0L9lSkK
lI2D5CgbONYnTZJcI01HsGGJgx/jtffzFGdoRKt0cp8sEbWwVUdo1cNSdDFVmjyZhtWeKgY2FIh5
PtdJLtgsw3FSUv/YoHb9sahJa+vjasDSJhbfEHVU9oT2Y+PRUx89P+gvQRLH/S5PRV2uolpDkR4b
k2YI1/zXqKwkXIe+JFdpBGa51fEQPBpWI/9UOi1ezKndh/ZM+XyOqdDb7SYscqjzsZFWa1P1JugL
lXbAb0wKDxzrz3pEssWeaUEZkoSCm7ZrgpcO74eNqlHblKOHriMyg0X6x+iH6bNruxAotmUDzcuI
Q6TDsqmKvkZMiIXTiyxvx7Q1Xsn7ci6W9mmHkPnEqaKjlOPO0BlE89nE4bCfnNnCs1bTkky86JRb
lkkdyRpJE8Lgtcr12N/HcYn2YAqWZaGf3HBTKmTKoPL9PQ1wuOC15NkWGd37KcWmLiLf5CyYIqMY
fM7usUAL34C+8eZgPMV0nK7j0OH7acp23QI72Hk+zTm3UzUOAQywXTd61xLyw7YvR7xHnkUirEew
VpV1zQ9pIbSbqxwlckGmUEJ6FkWXhaPfB+VuaG1qNpzM1sMgXHbH4hetbItRvXGxeSgXA0vxbwso
H3Ijo9eTUXKwTHegUxIJhf+0rk///gbB8yi0a/jCwgjKU5UWCceE3KHyrWFeoLHbGjF/gwiM5MFx
p/Q35blA5C77+l15Rb83m6Q/+sEyf5LyezGH5Kt1/Yo+ocBLP8fV1WAmoXZmJ5w3/Xg60CNILnU7
++fE0tNj2tjUf2aOtpuZ6gVUgVpbr0jnaDAWJRydzhtegFenJyiv0xEQZAy2ejRoniJgF04/X+3A
i6m7FOyvAofmqUUKKp071zr7Mxgfo3XELksneQsqIz3blbZ2Nm3+tc37tSJ0CTPvjEoyStjsCDNC
UyoJMA86hKGRa2syhFHqsUEK6Z8WuXHIcgeft8J32htIi8YZjt0/chDB3BX1qkW2a6LuYXxDkXFZ
kTNVtyTE5PRn//GDlq2S73D+791cbK3ELbaiqEFSJ7FfQJSlSR8A+KChQT/NEh5qkgxGYWxFCYlv
5PAFZiT3DTGJ9Pem+aQ7wm8qjQCLYkG3bgeKBQj3IBBpyPQpR7x97HkQj11W1tl1CcogoQGBkAcx
Y3Ri2O9Ws9emRY5PKL6IW6faV0NEkCm8XGnDpGMHBFQ67wvy2lA1qCDrt8qhKt7w8E+D8sezziKL
iqCcHtn4Fltf9tGWaHb07csXwkUyNQuzekft6O29vsFJxIu0GrzZfueVFWvTDpKDoUbzUg2J3sbk
RK8H25VkYyI5c6qKToVPPh1SjB4pz5TmzXec6ew5s/voI9Tkv3kRdmeZxg5ThhWc4iZRr8JD3mik
Nuw4SnaAY2xjn+H8XQW0fjEITx5In6WkxfAcn8ze70+t30hsRkxWe8ua4HlRAaT932XJpvNdA261
rMonBFaohMqKHWud97ukEx8LaBjpyS6iSZqQdezU8iL89n1iG3s3w4Cp3AYvvQt+aawegtLfi0XL
5xhffSOomSUsNNXoJpcg7eJNnLofZph9VgrMjNWV79ICz4dg7dmYoS9lLcX+NIeiYt5Tz3/Mveyt
Vf4nhPSjdstzayVX8tVfS87JDf8cBOu3l7Vryx6eeKr8UEW+DBlFXVKcfAeRYNhnt9IWey71yPmd
pmxM2yrRu7k3CTsI6t3oRrciZeWWrsK63r3oIOXENoEbiuPwJZsIw2hgz6fR+OpW8bfI5bM1t98L
oNqa413bO4gxfVxl3QEJzVUM5WNJGxhAE5zI7GU2o/ulUBJGkNZRm6FmeAjn4D3Xwxne9/2sQgbz
eCc6dVnM4pVbLiL3bosYiZTdPnrLoua4ZBA0sC8w6xKuAIVNNM1TmapLFFb3Usv7KQwxwmrc/STE
BBXsKnTHd7bP5sIjg7iND5ONqJ1fgyZr3Vo0OkjxDPt4n0S46tBhrFKTqrAxPSmv/pN51TObCQxK
wXhvlM6D3dT09cPzcpfGqLhZzBd4lTvIE+1JkGcxaXWmDbkPu+ZXS6h9fVYfk9CGho37BkJnQS5y
R8F7TD20n3V35rW8Ilz6GpmI4tpkTYkfmbQi2r3xd9pXp66WvFMuC0gw7xesfp7aj7k2DlbrHjx7
RpFHHoGbPkH52Y0DkaydGBD5dE8mGILWxYa+IDPJlQVKCZ17AvOgUSMaXXAtav9IxMpDOFGMgduE
z50XO6awZdmYr8k5BxU0Pphp9OPZi01Svbd1dAjSdm+1wL8riT2vBPbX8P4mNadTT8S3lixGrw2v
2hMrQ6WoYeS2UfFxrCwTjjAMi8R7iSsHYHf/BluHtOz+DLwQurG4Vo79hGoauiI1cmacjMJ9/iBJ
e1nyT7yS3Sfq0KUJ7GDCAGVqrnzirug935w4fW3L4TNdoseq6GEs4s+hba+O8D+wCh2bBoNhZb20
Wbc1bO8IJJPNYv2cquJcE2XOqkccZbdZLoZJZdcRrIAA8BuN/CZq0p2M8GObxrlFlT9Ew8NcORun
anYSNeLodPuwtS5N43F26KkuFqD8VpMtPkaVPzL03jI2SvD7eDVJ67DFbua4FDXeeUjynZymQ9wH
VzOkdRwNt1BMt6ECMsX3u3ZB7g3qC8jxBkoRd+QqicGDbcwirt0/0k6fp4DE5CF2bjmyaFZSZAIl
HyIlF8+dIDUt+WymcveqNGjMozRfbgLTS75WVfxkoTEFeulsluxdywS2Fxe/Jv4mHxeRqD5VH7Pf
7z6ayvqLTOOvq1ru8nQlyQixWkVNqQDdDCPTeZI1x8pyiUdMTVpSxr6ziaUjo7ZsGLZKvdG4u7ZJ
zdrjbuxy+MZbs2Up0XfczuEp5R0/qKL8nrmhVWbuksb/96l6qyBynnw0wZDHz4X4K/Px/VMP9ivj
szOw3JFT2hPbQ7d+G4tp3/ochK2SDB/Lfml8C2sG8O9y/k7QGt7hvt1M0sQN7LcsEtaFzir6v+wP
I3BALr2AMByyT/z8yVyCLrXaCTEQnMjD4HO55QhwX+wKuyEcBBtI1ZFc4bi+hJsAhbg18bmg4KoP
fQN9SyCUIUJD0o1hcKxnPb2GaWI9WM0g8TNSf1iA2nl9lY6/m+qxfwnz6i2xrVe7NHFVYUdokCta
Na8SMAgxJQ/ZImCQCpW6zOV9W9KgCzWF2aHo3iW6Pe3bpbN3qqL6dcXkP8wSBQIHQpuoY0s9xNrU
z7ZBwWnjhqEYEV0kw5+CeK8tf7JAP4N2I3YCrNeCs07ZRMNzRfcFonIK+bNRtrgvWr/aDJUDb0KZ
84ZgypqYosna+3KyDz4ZT5RB6CgGDTrPxJVqrxJH7Sq3tneiiaD2aM8/UEuJ9qRQR/sJBcIuCn2B
btCj32tm6YHYrWKbCrGs9kOG1rCiCYQO+zWSeti1Cdv9sVMFRJiRlHVti41PC/gpbgK9CoIsW7pS
xdZO2nA3ZS6Sm1Q1S2b4jxS0CdzMww8FrGW3VASf3MDoN2nXpszFyS/7UOx0cZ8+Wx4pCXcKdwAQ
MAfNdcMO7dNsKGYZnurWvu+w+xZ0jBOfsDnOtj1hIa4snDUNgwjNehnZb1rkkKFYJ3a2v9y4iael
elxzmdUbcCOMaRUvajedk4sY1YN/xIhOtmJkc5AZC6M5tQVcgVXWhCDxwyDOvX1iSHc/5XiaW1vq
45jhZhjC2d520l44zkZ7nNwsf4aX1KDCb1A4+UNjvTpQqogyx2hHr86n3FpnLymXZ2I/isPxzuze
CEK2WU+1q5bc7M7J8E3u69pdldM+pe/J+6KmcxJ2lAED+OeUqesflBgzCVl0S3EMlLPE9GDsgzb8
J3oDY6XTj25AvJHSZ1KHUGRHZIcI/4nlEyBXm8cmfkuN+YKNiiHyOclx5xHsykZzVU9nhP53S6mw
8Ckl06aPnkQ5rg1MP01HRjdKkRhwm2Gv+MD8l++gpx03bXUbWzz3Yi/h6BTeq0V+90hVvC3e3ITA
zBOJiGnIgc4lrZBA5HQAn0boc/Gjp6fZ/Rm4dkF+HJEQK7gOGxOf5oBh0iCVlT+Tin1BYITiI/AZ
CUvqoJe2BBtylzrxHcQPyiJG6MxxHbc56z4B3+QFG+pXJIhk/v0Pb35ruD2K22vPQHvjN+5ybr5S
tCbu6Riod0fFFJZ+luueZuRf1P65XZMFSe5f/rrix8viaakPu8mNzvby+7iwxrZ2Y+veLRdRJvlF
UfmWdrBtogykhLflJvJrEUAsV0hnVbQ3SwcHfNAHYtyR57wW5l9uWlDX4OcfUd3dVRgmK33PTwKo
WyWD2HKNkiBDLngZCybMf1QPwjhzEYWB+rCP1la3XBK3nGfTcPBRVb8MiiQ58H3CuXJXuJd8MVi0
ibgIYMpPyDG4bCyjEYVWkyil6Wl50gwvbp0HDsywKM52u1FRBLHeGXOLsIWRuWgV4uybM8aabyvY
6PMPk3SjpRvi1s2KIcSAAKXHs4Hdv+Kx6fHPFGNoQPu+/ApubZJ9p2xBupy9MrsaCjbMKSRupcgR
r8bMZ+x4dfg+sV8+DNs2a/6YiSg1JbkvAI+sF5QULjGUpD+bRKMSYWgP6JXMYM8jXh4ZE/RueYIF
ljGBmDVgjpjhoPIDacQrF0KWnwGCc+6J2WtwZm7qAHMNv4TMqf/uqIin9+UxuxOcYR+kgvmX+1zG
E8pAj+3IJZRMz8Y8MjKhJ+I4SnjFGSJ8bq6SyWopPq//G7y2/xMyefElniYjjCG03F2ezfJHuVhG
F9/Ju8XQyCzBY8BKKkZQKgBB+ClcHH33OtvIILbsMhESIjLrXo2xuOdt+/+vw8pw19gBVeQHzBfH
ZdzzqljN3zTMHhxwuLq6tllBPYW9HLWlKd0s80rXucfldjSgWL2aNUbtatmfl1lJsvkhcpH/k47Z
C3TqXe9yvJu++eRRT6mHH9ON3Iv+jQYgx7NHL3R2/4265dYu7wcXzeWX9iffZIZys1x4ZFkIDrEN
EU5ICqvVq80y/mfzlBn+wkTeuqX9GzX7qWzUg0EtdO8yL049Ua2GEa4nK0SLzeGQXL7uu5tn3DJe
+5eO5qHUwS43qsMyc5g1zqclmxHBjkVDEGpIc1z6Q8s3mmn7xUl5iyl2wxc3fhKg35ghyHb3eYI3
Wqlbl8e8y3RZu4oeenlft91bGLGzZkILWoP0IKQkkmjINNI7VRufftI+THXwGvj61ITtxm2Dl9lV
pzI0LgahvOk8/B0ZA3NZ4F2rgkepGeCm0+4bbvfcdWtNkgpSZepVur/odiQIuvvqEPfQ7ifxt6m/
wtJ+9ww6sn31ir3nRwcB4a9Ou16GuTUPFDwnoneyPdGMm0Zz1ueKLa/FglbcR8K+9U59MTBCEJJ2
djisDfV8a9zglil7o3sXkrd5HXX9EHI+vSNZ8kQY6AaFMl4wmsn/RgCZA64zHJf7ZxNdXBFApJru
pXJpVoIR2EHh8JfCK6aYsFoniRB3UT8XtPrp4pGfQwsc1IZBxp0iUY9axZdMnGsU+9+J1J+Y1zY1
8wd+uXMUoT92Qavc6QK/HzW6x9iNqcjWR4fOm5Wn6GGKezvPCRvRWxPHB28nfYc5dFw00zypAWix
p8WO7Nadl8Y7M3YWlAtSOe0/+21ELhSDxarqe/pb1z6VR914GxKV6aThjHIqfepURRkkoM/M0y+G
YItVEvMziN1a7pwCeyvgrIzsAgrZr4F2DoWk/dMGEanOsGNC+zkMEFKpjMMIKi0Wj/hWZw4dx7p5
DhsgkG4OcdQXeUVsrMeNnJ4CbfxJMSutCe9mvlZL0TImc5o9ZJKOp3psdlOKXrl05VeYkwc7DMWP
gW9o+baJDA/2YJvEUBSZi63m/NeCHokG+wJZZ99KBH9Tbj6k7DUoLRjrZjLugdQTJOW8lRBMlOE+
pxrd9EBDjTakic8NbdLB6lH6eNO7T2zzvysX/TqtzRtC7V27vJ8quo/IMcWC26+XPx9agMnBX6k8
ffETJKGTfrbiFNIvoyMRNHvT9BoiDu6U8UtMFskOaFs7593pw23V6QPYMwxvBKCajcAmhOtDscAB
5NUQHR2veJ6k8RYWxSaWy8cIjhO2LaBF8c4L1W7UbAhCXrflgjLbuLpterH8aIfw7eLT5fQCGJ9+
eZvTao9R6uxI/zJ748GD8Cg7ec/56VbLagHSfOrYOJrwfH2yRmOO3nXkbUzaOXNc77u63OfC+XJz
4wWVwa8yvTWNueUse6RLtxdZd3bF6wzvLsIiUAq6bdA2vF5sxzzZ1mNeYEfrVrYDuruaD7Xf/GW7
u6nZLDYt4lQNOLteoioY62HLPk2W56Uzs/r3wOMBzEOi9hWNcPBg3vcQlEe7J3eppvTstcnHYCM3
hllIxdFcG+yzc8ka3mv80ZTxv4XBdIGC0Erh+wXYF6E0u2ZP52ywd55pXkDFUKwLzdNYCDpIEL7j
vj7ZAcdJf8lMQx64fHbJvjAcjFVXSs4hhLsBNbwH90mdpEcYZV0rFAN3pp7Xrjs9eAFqskgNCEP8
FK6Cqp8Lg8pb4ZK6TIwkRcPJ6G6lG+/rJrjYWc3kQulMoWuHdNJjZ8RQEAfUGr0xuFLC2o8UJgMS
SIgHqt8rAUAUF94uc1vkChBRY4q5fRFtfMO5VQbiHUaOlyC+03pH7RR833jxpvSjLvPnxKJcqbOr
l1fESzg5ua7S+ec7b1adWe3zZKYLz33qCE+a0BvXOfrZc162aPzV55jSD5k9dIRe8IEtjCokZrK+
eIy6hyawqEjBJE8noP6Fe5CuPuQ4J8terZr6UadQNfnzTvdeGPY61/VBymfyhXFy3Wlmz2q6TQ0m
UDR3wlSXOk7RxNa7ZZQ0pkebIz2BkJvYSejgc3kYIXQxZer7ZbgYhN60vD4GmFaJEyitxNtc8CQc
7PEi3pgSH5nf3RPXja2PRAFet76l9zAEiJL/6tS45tXwpCfiw8SLH9bb5TZWhFt0M6cGt8ULnWHp
9DxiO6NNjve8mnM67UQcoTfvhXlNWalrKzq64lxU3aUm2EFREnJaaiUL5yegIZA3pCHwEc20eUOd
t+kqE4oB2BwLxXsY5+tSUP3p2zPV8Hu/Hk5hfcE9egppfjrNcL/kyLGfnRDHUDaXnKc8Q2/MmP5a
e+aFu0jQmrmfbIwR5AGTVTLD7CJz6s60aWKxWERBe5FMcbWCpxGhu66pXCFfaPLHIpYAY4rPukTc
u1A1w/lpgWAmzLG2ru4tqzjSDP+w+/km5+ExQkcz1gutx/ou2CSFk3ekq3ViXVtlaYdepoOXEZC9
k6GXOy+p25OZnwnvvY+0fYltfLO0UJLaYJFiFVoaGMSLuWSx1eopbcd3sJxvfWu+UwRCxYA2xHid
IjLXJ7Q1EOc8JlQDnNeArsoJ2lvfFpdweR3oAW2qPHsox0cvoxWo1Z1Tk6+UenAf5B0xI1SxMbkU
8QYvO4qRP2nHmRbL1NzJh2nESqOW4dwX8kX3FJ4wWsaoXlHAUg4KsFgp+qspKWpeGG4i5K3uVCXI
4aFpIFtcbnzD/oQCNcQfm1oLoy0LUzruX20MkNqJgb26l6AvN4IM7n4AI2OYT2Tz7nS9xG7P7Lzx
lIbDsYnd1wq+6NS70IEffdsGOVdtu/zRgQMYQEyxqdQXsHDJdXyGtntLcJYFtrGtgnKL8oNKOBmo
iQ8BYzmV4Jbn8YR4J+B4PvWOTdUt4Rj9xag7lG0T3y2vTQziYEynS1bDyGLRDMvX0X6DQcax4zC3
JJRN846cqueuNbbmiH6wsMhlRFHIdS87DYN9V8fq2RAEMP5ry/pfCJDuwtHZaZq4LrNAEdCoK86s
qeu2+Zakb0CKA6SFr56PGM/fdYFjhteoZGuQ28F+uRLTC++G6TXKvJ1C9oMskH0K/D9R7W2HUkvo
7FlH/pH7SGF/9Mb5mPYFOm/r2AOiZk8+nBcx1nKfB/YyVptteoZdgKDoju418VUFmhw8TIm/zbl8
LG7UOvmNlU2Rkn6FQliBg3Rkd8p4LLlmRi/o5MO/m9vHuxrUSYXE3uO4gUnRXEfzd6GCTzATElUY
jXgcqpX7nPjWNi2q9xolQIfUx2a2Qx9CIBrJGjX81hm5rPyaMsU+Mdboxto3RrRmHaYmfVzWY5v8
DDu21stkkzPnZos1d2JTb0OTkZRXrQoPljAzNpkQjlFmWUyW8Rg9OCg72EIML3QOF4fv3fJ0HDJY
7eEcpe6dACpeodFKlLyJECMHedy5GJfQPAINMkyxyPwRPxd0/XG9QEUxUZDns/njl2KLbUECdaL9
VxqCmIphMT/mSzRGueNkQ56uQ1faCNnJEiD0YtNkoDS7jw3jFRr4rx7Lv6lbJuR/CL0Dfr6Z5pxX
i2J7GvDqBpDt5GEAn5U7+Z+uBW0p8wJ293BzXPGHpD6OlKZEQ6E2Rgl6lXNaIvtvntJjFEMK6gsO
t5GLs23MqZBZlqYK5VQHZIVn/MgbidUPzoqBHA4oU2wjwBpGTVERJ0cQ/UYlkomEuwTW4ZAbxbcr
YFVIL9z7mq435/VpB1IIwXp4DQg3WttB9a1mPOouYRVQL0zKye1jHgzXEFL8Ri0tJ+U9kmG+9/Ph
lKXkl3tGEhJGjooojzjgaH+Pq/nNi9L7DH8QKEIKld5U76i+f8D+ex3MxmXaMhWLyfSb9cODMfjI
ffQzue8gckBR0/jy97gd15U2X1SIiLHp89NgZIRfJGfhms/LdEpn4aPsoo2l3C1aS25Gf3Ky6A1T
17Emg9iPinM7AIRp6TRbCcnUVfPhNPqDTv0uSbO9tjqxymkt1qIlqIINMnuN8LRw0nyOQW7DlrYq
H2oVrmxlQ6ykA15pDlF961xwREIZmi3IRcFpTpj88WMhX4boF+7rTB2odNPTsNhXJFthZcSky30v
o4tdio9+cflUSGHvFFzotelZPZYM2CK5TSDAotILnE0vMxh2HDDtsJNIuZoZzoMHYDUqLwLrRR/2
8LzkIFYNJ6NYAafqeB6uBxGR/aRR2B9JYiIpFwHtci2eZijXmdUybVhk2Aded69iCVMnAJLorPLJ
f7ZxV1uD/FsSDdsGHamP3k/dzQdjsi8eKqTUit49O3/M8qAEQ+L85DHknMZUZyeMNx5nOneQa2Du
r7HSbFHG0oXOlv/CMtD3VjZ/y5BjdtYEaAFTRWKvX57YA6/soHj1pEGEK6S7PCNQEukwh2wKX4n5
1zRxRaIP4SKiPyY5SEPQqRVYicea/pVOYKaDCQgEQ5DUmTcyZD9mzxn3cUn6XTJ43445buOIuiZ1
8n6tagD0io0xfQG9tppM3g3afZQIRtbz6NPXi06MURBs9gPdHCDLSX0yW8UsQm38vjSBAvV1+5PY
Su5iDrizTxm+pRPnw/2iZK5GYwsaZhOMqj/NwlgvJQT6/athYb7YrXcJSn0civncNdOTy8zuBeoq
a3QPPQckJIqruEGDG0C0GMzqaYjksixqDxNXRji7l3x2QfcJf3bvAjQxWFxhBcGn7bNL59onDzYX
FUaS+RL96WVYHDvyHwiB6ghjlbr9tVvi3Thi5az1geXv2iDdRxg8k6QA3AQuuo0cuXYscAQzPCVp
vLR4FFBCxNWuXcTkI7EPd7ps/kfTWSxXrmxb9IsUIYauNzOY3VEYxSlI8de/kafu65TL9rYwYcEE
xBN8eRREzx1k5KB0zzp1VVC2+yxMDinrXeljphqEw2uId2vetYemKf5KBxJuSpmdENm4DCXNS6Lp
Kq2ei4ZZNcB2r+ipTWW5Dak0r3CSTHHqHBFhYXJNyYStU9JcRe5AFocc7MafWZXfEl4qBW9SMAMG
kjO09LX08dX2kPKNmKRssIRcmKm7doTqDzZscxMfB3oQx9KkpWfFPxoBbJpnJ3OErU8yqufsb8CJ
9rQycSyuOkJVWyJcbEj8FNzWAnMyPrpjfgshK9qZBPZgouNsz2DRsWpUT7cX+U9rR7+x5b4khExE
DDW7lFaw6lda7JHB0JQT7cXo2yfoyYjKdRDipiczyy9J6Z4iF6YkgW8tHGyc7CelgTqm3ou6A4dS
toGMmFXDTEdxT8nAguWiRG5vcOw4uCh/kegv4RgQ74WHxGk+VQgTufm+QjyzAD1gFS44uGyrgktO
DdN5A7djVXThKq7MhUqO1bwIVXUHXGBculvsPlY2gspG0i1GyIFcT37Az+zQx/7JBmStcL+Q9zSk
zfu+QIgE+IUcsUfWcWXN6ED5bWwsMpM1dGKauwLdWBaCuCNfImeYYTTAlrprsYm2O/1iGb+pENnS
bGjTLlvdBBI9B7oA6Qn1Y3Ud5oAAXOuA1cOds3KRyaL5pmJ8mZ4t7aWMsNuDP7gtkLRSjApfFKca
9aTDULp3vc4FyXGNeOV4IXrxh4HaESh20/pJiS2gGD0hDnUkbnSichUO1hp194WJ9LRT2FtBOcck
iZ2zevgJyMIH1LKmgf3Fr5NtFxP8V+1Kb37irkb9q6OvHGzDJNgZ9rBGnCL3gc8NFkRjl3Sjkjr5
p72ojWo/+UiSt68qwiV4R5tLRVUx+nnZzRiidze01hY/F+hfWmG7mEnQBp2clTaJq6E3JdKIlQze
h8oHo9xf2Wm/E6a+EkP9HpgQzchU2mC6lB3aHhy9cQRhOxjpuQedYy2MoPqxE1TtVB7V+MRlqg6R
EKzmsAwY7tHP6Ce3NvhQMaZJeFZDMKDujhzFK0QjPsGdkFuNZKh0Yu8e/JmoAddb1sdg1P/4HVYB
JoOtrytEky1EUHRWjtxFsSlEjoUJjOQUsZfZJquqdJYFJ1JHZJHZT6zoPSWBVKfTZ5C1FKw6fVWc
pR4wrvoLIJxikUjQJUo5IzRDmtmj8GB72C8BTmcPmtJQ9WfEQkvCO1+D+VthrwVcr7LstZiNbavJ
4xQNyyyCJE92Rq6SbOexomusiMZ+vBvb5ESd8wkOEXqH8r+sXKVskMDPE+lSVLGXVyl/PVtnR++P
2Ios0YI4U+7/cFN4AeSKjfE6o3vheUitGtlajetivJsM7ab0wd/oOzmN1Hecm5GF1w6VEepaulEt
3djYpOaYPaCHdJbQJ7y+Pzs90ggxKNiYOtEAsluNKHryDzpCl4hYEBjrLOQEJx12UwYyBEVAH4A+
QkEA04kvJ7WOle+8OGOygWi2y03vRl2UoDhx72mbnZDee0YcaOXUxUuLMGERy51EQEytI32Yb9HB
+ylKedMz8chcYlMPsQEbtHWq19/oe325JvOC20LfZcFGu+R3C8AWKwHAHIFbgI6/Q2KtpHT2KVgH
8l6vhUTTckMYqkiCiw7/Huym90wJivstAKHIpiANN1ytKj0A3XXn/OeA2t1nn5nVMLJS3bpAHaUY
xwRUFZnZrDYtK0Pkascyti/UVYgE5NYuhve27d+HpDuyqb6pCo3GE5S2XOUEt7Yb7C1vOIA/+Itz
Rr6hZQfhoAmCJO16lqmL0We2aGZo89x758NPLTznNxkrcI5N8R2b9MCdGC/1cO4QJrXNZEV/GHZc
fQt9jYQeGdE6SX66jgpaoLNEYfgCxglvAVbFkogl503OLL56jmckKnzYvK6kYOggmvXlERdBLob/
Wa6Mzl42RvkLRY05ifhuL5OjbxVH4Ekp4SAtOLId8rJwRPbDk7+pTThjK3wlknPQmKKuX3aOS/EJ
iVrxGukV3FxaH5SNe96SJ/Gw8fxgIaQi1fQ4vibEFLHXrw0yXp+NzkmTTVgEu4a7MlgVXNEcPAOh
H9tHmDlEIIvRM0hUE4XVnPIk/Y5diPleb/5AItlELI1mR/1xiL7ADWyHzDoRlC94BTRZsJJg6dbq
6k3KDrAjNA4i73zsKXCHa9du1xTkd+qxBaCMH0RorHXD/u1FQEDg2FgvwY20+yvNtYsqc6ltLyP5
FKy8iQxXYQ46wKUxlcDo0bl69Rz0ATJd6+BzYwNkrVylsZKvg3q6B3F5yCsHUje10qjdOFlwNRSH
1E9Qj7W6Y2xJhIYnl7BRnAa9Q09P28RWD6rGXhRGGS4BopJ8pvOiEnSThh5zBlR+EWgMdedVs5tP
VaXPEo9c11iYxXjyY4xyByv9buoESh4KRCyUZdh8uUXxhPG89zC3SM+bw2oy/LeMgqAVAnnzwOnS
YkBfi2vvtX7R1um32mW1znln3C+BWTzMAl4k81S1D6ze3nSdByClR2ioBQYXYP5rqQ1mnA96r72l
WIN5cXYkfkTUE7lfI3YpPqMaONQId2FwuFE+HKICREn0qFO2y0lrRiPc2yOIALZXQ+UBVNfh2njw
B9B3+0JBm+oyRUvZmltvcikR9IjVteYA4ZyAOxEOQti0Cmo/W1ld/ecBkGGXvMPqWanLs8MJuJQG
tgth6EVdil03JT9aCW6LbVLW2WdvUQ0zRp6K2ehvmnTPkT8f8qai9geMNPPPNbOfKgQNX8u0NxUU
CFXhcKhu5BgYPMjBeNfJ+FMKQQB5Dni80fIVtzEGtALzYhmPyOlWMYJiEnFqE+/cdenDxjLSGsOg
cS3T4RHS2LsqJlqVqak9oLX1va7p10h467KpCTPA7UhVrRuy5ZAHm8Aa7gbc+rSdPv02/Q7K/lP1
21DUuLnTsPe9/hFZtV0Kl7sM8g3MrxGBj2oL9lpB0xHCCCBa+KtyRhUtZjsNuoOVZgc55GuYPgma
h/Bu/V2jN6+Ax7YY3EHUNHH+sRrtJkR7TRvnrhafgG2FGXHorWCVtz5K5To2Rzl5YmaPf2SkT15h
ohpHI5EVU81Jl8XFi/SLPVTQ/gXSGrnpJkttnvZ1+zlbCOuN9wFTXB4u8bVrPg8+q1P6mUYIO8QD
/UitDiBdAtdgBTRcFWsMyBXrqKGiVDxVN8NTViZDDNzCGsEswo2BB3aoNfOmnoDZtrtBjo9qFNQK
fFdBbSHcd56z4O550S5lOUnLP9m7TzhcrpCGowkehKuZcMEN051siqsd5K+1Lrxl6wf3ae73bVtd
JhwgSakGqqnTaUya3dibBllIsLRCYld8kKYHPKDPjSzfDOPbl/MpHvL3mZqGQFYqoyNu+kieG2/V
DA3CjfaiJDMKvXdYxUhJC0Iw17JBfxi4snZoY6oONLFKCF3YzcctBBJ6w+KE+P9zn/XbqQO3Rzsg
rKfbUPnHsOpvoARmjAvkPOy6PnCWyIs9NB3hk1eANTLKczplpzhCBLb5Mtks6uYeRi5wul4/lVhs
hH6yymvj4Hbh49Q4m9ENSZjkqg+dzaAPVzKJHQ8Tkkh3tczxtW6yTV/hBm7m2wryveMM774zr2Cl
Xk19/LMm/WZDoq5m4hfbiv6wghPAIXBitIPzONBta0J8NoNllHoHrmbANBu0w8RgBxrhJ9TOAc3I
1t700H8iVsJAjJ+6UQvw7OV7TVux1YdXqWu/2cji1ufxsQW+U0FeeJioZwGnPwuT1Yaq2LOeFse0
lRcHWQSIIejEIVnhW8Ze56GJCsBYn5xzrz6Fc7lucv8+xdYTYDtgFNPPVOa3KEIhMax3TRoQ1dm/
cOzRWbBJnWxhrLB1JLx1rFPQlntwpbfImZ5TC+4Z8WLQoWplVS+TjbYcyT5YJFumI/YCSbxSgKsG
7BHWTRR/eQkWgJxM0/bC7I9OEVANkNF96jLl1SGLi8xcc593+CRIEGoNgaVTNk8SLHUR4jruef9Z
f5zqEPNBUCCdnb34qYZC2TwtPS0uFqU/HrwJH7i5AL+rDsDKeijdQikN1EdKuhN/VW+rCWCw7wCc
2yf6sK2bBOeGPFylWofqJ7ABOV78sEUppgUehwxnbaLLCG15gGo/JsuysRRHPXh2zPEzi7qneerO
XpO8dJ28FpZ/RSw6eKjs6SiG5jwqNkeM7nicb4a4RiORerHIUGsc4g+4tib1lZDVJXn1k/Fetf5v
VXXLWKrycQar2oxsqqK81WWZAb8fcRuoWkFLL2WHyVP/Q4zTOs5ByCJiLYvkYOczVUj4bNV8SUOs
u5Tlu+992OhIWXa1JlrblDMS46auKasEscWmYzPSsl3oxXxmcGE3AngLcNDIcEtJl4QqGLs2+MJo
q43iYGjz3sipIGidXPdRaq3yKSgxp+02JB9rb3RWDJ7hodStoxzM6Mjq9uYZAmr7SK6mDZcIUWMt
ag6Qn5dGre8bsGWpphLyMCMcKaKzMTOj1IODEr9Qswu2gBIUe5G+dSxi+JwcfLBBV/fysXGDJ1/I
qyXtfZR4z+Ri0dUu0hlhwmrthO6jAaMQlvqh76LvqWm/58FxAVr4j8KAYmdaX/aIb4Wr/dAbPaQI
zPJ4ktMch4dicJAnRYRFLaktCIdzHaIWmxhwwx1c2SCa1+/tPO+tKeuWcysxO/PlGWWYtakbO+Qb
qs0s3K3BxtTNoMZ7xJNyBHcqlvnOOvrgZuYySdZ1M73mY/o82Bmem9O8t0NtESId/lRQ9VvMLdV+
BD8NtJjtTWTJgMYHYkeoCv+MRMjsdcRVgABja/6YhPeb5igpx7b+0yB54VTeJdDsS8vKFmSoLobp
O8jue1mASakAnCFFABWhx7eXXhjYlvBFzvIUmMk+zS2sNofqWtSYKNda+5Im3b4Bm6Qmauc4hyRz
/toKDfrIiZGyTDvIBM5eTgD9IbzDDkaBvGCQ2b3K2rHjChICLgW6ijoFZrTRmfIbbesC6xGNc5jc
YGNKgCmN3i2M0toKRHyMgVUHAYNt2s6E21CzF3De9h3lJxHlL57Az9A2aA8BOmvd9tj2nvLu6p6q
tHzJrRK13ukxtfpbGuRHFFxaUJZZAAnP0HcTYs9Qd2FTa2D98vwt99x1J+VTmAJgcbvHqJ2KrQJ8
jGZ+lAzLh851f4do/g7b4lr6xtYx2qeBhcAN0bmU+gri6IvfDQc30J5k4eGPNhyl42A2Y336aQZW
AtJxg4BA5G2k22Kj4D7rsDyV8tgRs2g8iujMtCDgo+pl1L0XzfAQSy5+olhse3icdj+uWFwWkqkz
ofBIJdj9Gxk2dRvvjQwvQkRflkXVT2BsXVQYbTTIgXU5i7JOwCOBeSpiWrsmUkqgYiKFQBfkJQPL
9Rjrf50bLYXm4ARtoudRakivJBqqCXX1ZXWdgyqrcaW/i85Jbi/swbCJJOwn4ZFuBBXWbdD5Cjsx
UNW1noUbrLKMygsUGTBAJmo84paUNg0gVqgY3zh3Quo+NuR10n17EZjWBl7hbpoUOTfUSSQRy8ED
9Chi75XeA/4qKYwjq32pW3dbRxRmw7gEjepfZTOY4Eqd9SQbtIOHihaF+9hPATV12SMQ2aHILY7w
R+eVRSmm6UbgOMZ6NHSwk+Pr1OdPsxkEDz1ocGliP6IGg1FrO81MbwSNv22Q78cq/fAMBJj1ACqb
ccmL5NgLKmP+dJEhnau5vhWat/Kb4Tiazjvyzrumqm+WS/bSOQgbZJ9DqHVU/a1H0AwMBrf/Mkv3
L/KDM+BSPOez9OAb+dKCLb2htnyrAnHuMBxlCxHXRsHoc5OiDZwK5gkaDnlySkZIokRPxOXT2hvA
MFcyAq9c9ciR+f46hjpMQeG7gBPhW9ZdDr23RF18zeC4N/W48TIwD9jURZnxgarGAXFfiSSq2HlB
ccv84dUA9+f26c7KgMNBzEKgZtobQb2unBpl9Tq+J9XIbSUg5kwaNZVJGF/tBxP+kUJylO2TlgGO
nchRepcuZhqQY3tSnpFEOMZBfnOKcp92+S5JxF7dj3r0JXgeYJ0/sMTORhY9hk37jCU7BTd8Ebk6
0HDbePB/wNYYwAHKE/yAP49QK9HEBQPgL3UAqjZ7oyr2Yyd/4ABiZ0CxC1EtomkrF7csMDdTIS4K
rkqL/Rkc7FONpwVNYbxmue26rUnrMc2jN19UPoouQj1/k2KORDlh0lseN+dRz7OuPPxrRrpmnZsH
qA2xFY3T1gaKWWf5scdiAtGJa5YWe4hnh8Rwn2bSJLNwd35QXZ08e4tGSm+G5RtLkARIGYydjeJt
oyBTe22mOUYJnjkQzuEGw45tARUG/O9IES7xYBSgySeooRXyY0YfiOLqF/Nh1UF7xgeXsGfMNnE6
HyvHOqj/s23+Tm6H7Wq1ynK5gBz2A2LtEgAK7YPmnKXWX5Rj4mLpXvJci15uWNbuqNdNyzYyXisU
B98Nv3IwfXP6ZZT1b3OQKEbHBW8T2LBeKHGgBtSIaJsfavsC2ELG680GeRoIp6DF2z85Nj6q+JEk
1dbLsGCGc2tpxWasiJbDZpPFXMCkn7KefFmipaVnBzNBodvsT7YorqaVQ50vNxx4HbQzlPB44/f1
VdONra7E1uA3LlsPJivC/YigjqDTk+zQC9rwTmS+EdT8YfiAOgRKr7V7Qd4Bl4IRigHYVKoV05cl
CeJZjT5NQZ0MXxYLKEB20Qz/HcTjn12x6UZ0cAptXJiMVGCux3HwN0Ucf8yatjUoK4ZptPez/DSm
5SGChknPaK3OmgJbNxxn1UlA7r7YpdF09kfvlA7jV4uuAdqw6UodoPCya2UMdDvyb5Phb9UJSqIF
JsPCvNGVVcRQurd6AS9IPI8dcy0UDWgGoEkPPe4xD1DRH5wmWI9dcpukf8jZDxK7U8q+FNP87i8b
HPkujO6qdeaupZIKFRqpOBNAJBodND1y/9vIBBzNaa/lNUMvRvLNdtN7NszBWr28AjpKhw9an2Vs
+bH5aFFYKGK0q+txjwhKshlc8VuliKogDtsZ+a2dZn3rjunXyDSjcLxg/q/nzF53SZecNFc6GJRV
n4SwmJK1CBo0Hs0ns0RAMP0YI6R4vLTdgR3Z6ZCX2W3K9D6B4uANFktY/MvUcxCiYisAlHcPEudz
jsj3Dc/4KZt5G4HRo8dCcXCu7AIOLCJcgsaCDwMQcQmkJgApDgJFsZYawIMApKdHwdbMUUToIm0f
0WYHUD8cS6t8IgM0NnmZ4r+s7l8dp4KXvqBpeKUQyDki+RTE3nGkIY6Vc9CshhrVHVnhad7MZxcy
Mqbnv6h5hRstpidEjThd26ipLvICdxlTL7/z0ULHuWlOTYIXX+Ys2pkybobQCnU94GtN4oXAffoa
+wi0yEINsvCsusVFAL+LWB7UL6odkCcBaVbFJPelwG4sJ3ZiQ23iNQA7tKoy6tBJ09PP1vu0wdsw
QoS/KQhn6jbFP3syv0IPvwcUgbrHLrRxZC9dcnsCRPmaZLWSf0/pUTagv5e+bo6YEbG1AquTVXED
15uvjMB6g8pLIunN1rt0dGompo4UnT41V0kVa+Nb2QAfPA1WWDqxnYXpiCJGnTziVtIcxCzYxZwg
WNsR2mNe2wFF7yPcyMhUNr0OnbHT9ehAuj8cxayFwKdKaj8O9M9yoOqMrkq67QdhHWIkBAmOSnMd
xjZtK0F8RkU6s+17MXhFgantUD+1ptcuQgPt6cyIPspWM1dNSeUlqLOzDxnh7hYxhWzhuBlMfmBW
gzNevVHrNvrQIBdvePmabA7RiCkCeDEgyDjTW8LWaZK4pOvOys16xCB4uMAf/HTJgMDim6bnpYlM
Jh0BHdBfYHI4VSAWIPzs5NZuuBDKVJrSn7VMInSZ5znrtgnWSMs8DpB116EaBLFFZ5VywU0KgU+i
YZAEpEN6d/PYQ3twLPfItiWoEhTDdrZbCK1GaD82LV3rrEjqO057FkoroCT0GcZsG9LQt+ahv7aZ
8BeUFarFpCPywLZDs9s0q3U6tuHVs7pmnRpT8dgafXB3tOIP6Zff0OQxFCLg+Uaywo0aoEGENtG6
K80CPmKLeISZhHQHMbBCFRcKQVsMtBL6tt+aRWIfzKqLtnOQuQfZm+lxKPQAlpObLqJOGMsCU8l1
Ow7JMfEhFZaTiF9a6LzbRnjQBdwOpHUF38yeCHLHPu2+qflOx9R2zB0hLFGkNSArZ9h0h+wxXSGb
gIatnwxbD3TjQz5NzamQ/ZsTUvcAAyh2tKXI0ysB01DgI6KztywtvQYgDEl2h1lOuqmHqEXsV8K/
rfAnaa1aR6sjymHMSf3gdKH5GDhz9kLWBnWDLh8CFXpPR0QA6zck9JWyBEQdQCFGF7JBVriLHYD1
MzIDLZ3mUdO0QxlJ4kAxppcWjulDVOI5riNW/ZKGtfWcl3qdgpIMUhT6WE5ZN8QedSxSkg5y7K0e
cONZWAAc36QeywVZ0IN0ZjD3gKnJK2rMzkYh5bYfpz1MwktclmD8cXzKbAQZ23ptA4jMixS8gslO
mtkoJVOPeTWN8ZoXNdzslNKxMW8mTGG1itZMrzvnCPUy1DG9b7fwNloE2Atn1oyAp7cbzBEFgTQ2
yDb2xEOSbtkmbm0dvM1t/l73qDrMJXWE1gN9A9IC0cBGfAdt9Ze4M1BHDJAzf4QCAX6L8hU9DrZd
zceRqtbfrTzkVhzMfWcKALLqT1gabWxqxmRr97Sb3j1IqC6raRA1d98oV6aT7/sa2r/Dg+y8cN2C
gfJjyKBYTfpV99cm8S1tsqM+ZM8IdL21ofeGwB/MFS/cINcLbcm+GRJL4sEucEicVkh0Hc1quqEd
9Ww7VLPybN0E9X7U3adpbLduEb3GIP49s16WRvdSj8h+D1QCPaHfY5pdPOZYW5WGavogy9k75k1I
j8x9ZEsUVBIfIJ/ik1fDwUvS+j2ZiHV0kI1Bp60KpwZggcLJL9p6gPlzmL2Gb2CqlMEci7oYoAY6
zqYEdeTQuAhr7d7W7mNQlS9+HhxqAV9S1/uPqYZLM0QfvUFr0qbfPsLqxqwTK1HhHOYopK2YAzFs
0A16GAeHGLytF2bZIMqt8PbBa1L3dz/SnmVqPE9ljyNierLa5uq2CKp1FaVO9LEgH+IxOhnQJKCH
4i8R0MgBD9IMqP1hAYNNp77y508rm3duM7OzmY95bK4RMgG/w3ZTxFS5suKEuxaWn8AMncB65ka/
CdieZ9WMizW4cX51dXli9JGMJ0HjaIUqU462brifNWgIjSrgwEvGjSnHLpgLImVNzBXFbgqG7nNO
pdf18MjQJYmw9UX2Y27L1ngKO0ey7qRPIkPhe4SMvLTHcTkJkS6ptyCtUVmXis5tUk7U+Sgu0ZWD
p9ubdwEFBuWusMH+BNXckSqNhuIRVmN/zVSs/ZD02ihMwHOcPC8T/UHWSAKrFNzMfGoJ1LckYUU9
jkeloqAUPTadCya5ALJaxbAo4+cyY91RbozsV4vaw/7cFLBcyuc4Ka/IemYPpme8uzZ7EcoWMOeb
yFoqtfOqot2XjYw2UVfX1i+e+xhh5dyFhpOVaFeGngNdwv00dIEBQw1hQIcWpuRWPOAGQEZXiQH2
mQoHxY3z6Gkkl5BAQ3M3eMGCAfimCuPxZJ+dwSYaGuODCdyiTcDh5uPcQ/ZC00ez4mqTORog94gV
TOgYkyGuP/rcimXDjC3Mz1l+duk0HPTBlq8ZGaXlDBuldqZKr0RV50EfwaEW8z2PsmQxwdNbxSyF
iQvRuEXxNDFdmKcaamatmS/J9QzKYom7KkbZoY5rkrxlw7vrSxhlGfi+wW0/ZomSbGbDLO6VNVhG
rayR3WPNSg7ikpTP5mjh3e8iYoWwgaDHGmUCoAKe/mFogQ2GjMYcDLqzGU80lXynWBXgTOZ0REMR
7AFIbET9mKDRzut9eGVquNtD+E5tgsi+vYI83BcULnZRhvaxesK2MS0sOhdCbw5oL11q0WJynK1l
O61Gwzp6efcOGo3FY4DxEjYuMkg/MVIuMsEsyhq+srij21gceDWvUouQTycsMoGbtz6yibJQfYLu
PUymP4zjYnZT/8JqeXUmfYvZ8V+dIXDTwsHFc+ZHAC8WnYZEczfO9K3AiaWkL7UWvEZa9DXF1TLW
zcesmfBF0S70LR69od2n5tRR/U+GZWUjIELNcWkX1iKgBFvW+ZMdD3fqlWD/ypdQkTXK/DzJ6OD4
7heyfksTsBnwv/rNzfVDiv6LX0xUkNB6mv1HNAZOkp6BlwUbRILvncQQnJrEUu0NPfw1M28oa3hF
s61bAsWwMd47B7438fuOuAxwDmyzlaeAR/Gsn6OqKXBG5tNNuq3iSi7VOyI0fwFhfdesaWkY84tG
s3/s0CEbLeeSKBy1Y8hjFIqnaK7vgRe/db315IzdQXjFsaDM5s8ZSzu0GtYLgdkp9NAtsfE1dvyD
2WqLOZuhPLAd1nCRmNWrsA25WbV5t8FVzT8WPQAZbJJT/EZL595EjlIvDm6gkl5tC89lCrtolOnr
tgct1fZXyFu/dbfNXO2rZtuJHEFjlakh0MT5RNqf3+G75KOq3IJ24hr/fWkDRJnKFziS93Ke7lNF
13QOm24h3BRIAMnfwQFpoOYbRygLLKjJlgXIY8v/rhHNy3WMa2lATUCMGqZSZ9BKZPdGDSZ+VD9M
0urQa7cxx1qdO8OBd2y+MMHwYLZjxpk45xZ5w+xXOZZwCh+1Vr4gkaG+s4b2qEbaCEy7Be3GVUMi
XWfQo/rmKyq6pZKxsUV0sEXwUEygq+9G8Jlo2SqYbty5CNnx/M//HZzn4FDVITGhvAhy+et/D4Pu
PNgBQsbszjFwJNDEC8w8pZ2NQvRazc24fTVV7zCjRHBriG44akb9ny8jqoep+OFXNgJiskpXuTE8
cn8zMgPQLBpqdXzMZ13nCwVlBsiaGL+awHh3Wz7Fa7HATjCbU14YP1NHFhSaC4G44ReXTSxKKZfr
DvPgxGWW1fROqR6Fx/McXK0MTyJz2/olqMWtergjQuShfuQ7XQa/XgiEq9IQhrh6Nmov3AjvQbMu
7FS0F2/D9FOX5f+PC37gIgLEtQorWobNR+S3JNhIaviQ3d44kUsc9r+r5JC8FBlcsDjNjBevwh7W
J0RHYuLfC4U2ULg/fFp9/+/V8+Bjb9qoL4xzTjdCSWLEFFP9MIk7z3MekC9Nn9R74fwNJELjpXPS
N/Vc+ODIamzRtuBO6XmsnP6Zt+RRF+RJWdyc2vIVgUmopzKW0FDZSvrpov6cFxzVasz9e1JqLvAG
/n3DONWqM//v3Pqg3roBIaTxH1vH3PBTjQK91X26Xa9g09usvTjzszqt46Z7zjSEtwEpET7J4blV
LkMNNzUJ1c/aZ87NuXiw/Mvdd+4rH5mAOvDmNVCefGqgltR54yOfoPuV0YdsSirr2dodx0duKI6C
jZEO6tYTdOhL1O/5qZjdnbo5DqB2/4SaLn9No1jdGBpeG3Valg11kkaapLrrLDfXfXurUHwNsEeA
CqTmrXps/LK3kqWLISwvlYHvpTaSzbx4Af0RAFj+XbMqM4KKenjl7XMOxloLzN3WTlxN1f1I1EB8
ZEtOVnI0AyVbiRvxgN8Pb5o3mnAYLNMWkpXDcY5edhYjfWIuYC4viB0vszlE5N7Z/HchUX+NoIqU
yYdMk73BCpoMj1GNcDjhIdTP8Hsa1pb34mFBx8NlEPBwqW1zbiT14Ujh1+O9mNQrM6kGRTI3q15J
HXrPCeuMeoM8Tu6Cv2Q8c/8UQfdq/wIXx2BROyh/FvjZ1mJAeA7BAsuOOr1aX/hDboB/eVoD08Qa
2PLbtXCyXR789ONJ6545pnoNHMUo/r2bjpYaQhw8/eajdD/bKdj24HS9l5jWiho26n3G5MupcY8A
Z0NgwsA7QZGRn6tb0pp+pxqk/7sCLVxYIgONjScgNlDOtChDtEbEI+jwMUIn0XhxQaSoI/J7QE7L
YEoO6uNqRUJNaSR0ZrtjjKJZq0YvuJdMgIW/c9XtYO06nZk/U+2FPNcN1sUDD2TVM/ZdCG6thU2D
vSRy9GHOZWfyqiEt/1uwuxdKGA9s1uSySHwwBC1wxa7/hGf2AxbjCdcK6RxQPSgIJS5DI4MZwCvp
cizrS0ZOc0hM2v9GscQ8bynTLdxDVGdT6uVfrX5OSxsTaKrxTH9ekPpiim0WFht3bB4YM1yqmhtd
8d/bCugMyVH+N+n/TRq16/DmWd34VDQNuNP5a7XsqYWjwFHdJxxhrmYJjVXkUXidai6j3lRXqElT
58k7zL3QWIxrFXKPm2w4qifJy1HD3rcuzBAVCIUk7vyXAcoxHLln5MZ5sLD1g57SD54eJ9JwLoK5
oIYUiwbGAGrWME34nl0tJzDrccSsLFBk1oWbDfiX7A3uprp1baYJXZ8TG5VMRrUtr6MCaNVnrocf
DJP1miMjqZMLoaS98ZXXoswWjvh0nN+sgnCBIABrH59V+/cIkoPtGYvT5eTa6rZN++Z5z3L4alDo
5IR6DWRf/+bqGCjeDM9QrNmbJK0rfiZ4nR6JK0tcn9M5ATjK1OsBG6rzOP/WogSlQ1DQsj0nxt33
um9+h5XzQ2gBPE8kxsxrfZgJntBvBkYSGVtS0m0LocbiR7beIuH7qG6T65ipYfGEYcDwVwUbkVZ+
lTXglwywBIUxDKtBxp9GYwfqkYp6A9+EILZoVrkZ7QNtU7TGNuie/h0jMWqU1vUrun/HQCmeEm+p
MR4wYtQOYbYvajIaZZz9H2ln1tw4kmzpv9LWzw0bIAAEgLG590ESRVGUUqSWXPQCy8zKxL7v+PXz
hbrnlgTSSKuaeui2SlXKEZuHh/vxc1ZqiJaGJFn3pH512cXfvUo+V5jEoYXDqraozQ25+MReU5+j
wReEO2Cw3B6GD84RRacm5V2PvGjVk48hs2PCaThU7edINW3HEA1qApEIuWGm4rxV88byjC6OJPxl
i4JSkYWgi/sCAcJVPqALjYsb/ORTDD/i3Defyt4hH4yGb1hP27fl5MSgjYn3YQBssG4gFKELiGrL
NKxYQsv8wcYkoAHrdW2KFA6bL10Ki6v3MMX34AZXKoy0GzoUs/ym81pkhq5dFInSBqUBIq2k28Mb
v+X3KJ/A7x6p3HUNgRCbj3/FBofLcBrIbqmPsaxpRQNF84ufTWwRWq/5NIsoh49q9JvSu/W1b437
hcgC7+MVgq6bF1RQ3vxySwICF6cCOLWBE/8V8a0LriYGqxRRsuSH8mjGH3ylV1Ej2wQpR5QeOeJ1
OcOmzDXBcQPurfZoK9VFTSfSRVD+8Gx8g/iu3olNGlITf8Jj82PaDGgyAd0of6g8xH+mFa2Qm75W
3L4w/BDieA/K5dk0qpAtep0LdS3wN+q0XafEIfC9wXlDou+t4WSmdTC+ZVxCRMOtQ/oiQrlpgD/H
MffRSAHQxmcMpFBQD+o5b6wBFpRpWLa8B1uiP8gpYFv0HBjmSR2feorosuv26pLKTdDxAMdspof5
L+HoY+Opa025PKZaLWvPB5Q67LzrQEPzARkYaK+8Ho6wOoZEZ7xX22XKaRkFZ3JRAFobm3nH7A4Z
gMnuhl5VFfbpMHRazG2oZ6tI1NeJhDO/rNvXXr/mI2d+7DkvNICvaGcB32nClE7JG6CKcheoLDzP
VrcpjOJh7sC9qgfIENwiD6YeU/+O5gBMIpfQXIYB3GDOZ5sXAYYZEREmy2nSUxW0X8YRYAUICabK
JJJwJXWLNFqrbQ0GGZmUOzUHNegOgkzmwHDdi6kl1cE4WkInNc3mRCN1S0jGO4oNxe9X5ADqRoxo
IKnfHCCUrAZs925X3bOLVfwR7QfuqApyN2IKXhgVpZ7RNVAXSEgmt08w2iqXxW5i2vgIa0R5oAfy
WibNtkWcnd2iBq0CAEh9YdsjAQWqlr8zwkyh/pgA1h+bC/Yk/62j5VsEq+lY3rLV2PLqiWMCE2aL
1KFYObQYgeCLoFrgTtbhIuOv8/dYDnYQp6uh1ulC8fCWWcPXqZUwxLcgslYcapUgUG0zcMhQuoJO
3Nwwy4QqofOozoaKyex9AHeEMTY0XqOq9uaVlQVtX7fji05jqMOriOHyh+oQRsQ+6usIk97WjI3K
PPNzM/isCElxk6gAoJThrAwaMZpxU1KQ0ktFyMEVlrw2SFXN3WchvpmtepGp+FHNOhtFxdG8YOx/
v134tSpUILp9W6UWlOB8k4Ol4UvwzhyoW8yiOn5jj+21EdGCQ8hXjW+LI3ioAKQiNEjlxjcKWlur
LRzZP9qpvZrMZjsOkI2pSzQSUL+YofuzmUvav13VjUcWr4onFDLhhyIzEFfVbdsnED2lLeX72oNH
JB5uWq/Y6pX1eYjj57I1f7vz8CVo6UpVq1KiUaGS6Lz47hKIi95uztCFSJrD6JHvBV+MNr3T/Q4a
844qc8PicZO5hk6JlSZ0eE2JwMTWmvJV64eEV8Mz2Wia/hzawBOz3PJmTC8EHqitp3VJmys4/kqJ
nqBGG9KwlCh92CtNT56NXtykpfVEVvkh76n8+/03yjibutPay7cXFI2nRVi/DGXBs3G8RhhrB+Ey
aXO4dOHL/gKJK2FLvTHTeptpfAUIoI06Hmp36I5+08X+VlojeWXSxOrKLIbniYC+s55UYMh7GxCW
s+tMqkVaktGeYCJl3mYvKhWT9cC4eN/UQIopxt5IXaOGgXqAEfPgAKz52Ouzauldwcn+kNtlf+kN
1Vd4Zvclen+eejHXPLmzgOkxnJ1aAMDdZDcbcSWL8LZhlwxec6dRcqOVnq4cRF3l5F84ZnzHtX2h
p/Fra8EOmw+bJod4HWwIrlAgZRFn+CC2dN8MDhXq6FIFNPDNPY6OhItF7gxVpKGnLPODb7WSloXO
WLWzRDwEegDo0EpOU/oHqkao1ZRf4SCl69MpPw+a/FkXdG5QUtnPjfvsjXKt9pr6fCOnf//tSp6C
nxHx56SDbOf++Q2JBN138srnZs5rqHDA6HhA9u0u+AL++kXFr0UFLpAmvriqGzh75bZDtgH8752l
0dVouzHEOTDPjPlLNBvPhTftWlW68Dz6JxTQrKctKOi7HeJb1BwaC0y9D4FH6dJg21C+C6eea3+k
STBd6fDYoB2EpFVv3s3kpC+qFFUJvQ/vkbUbd9Q0unUl7Sf1JJ2VpLKZUDTO5kppyl5DzQCFSsKz
OnuwzWDXqSY6/KaNH21Td13CasFrKnhGpIQ3iskhldW8tsewvCxJZgyh/cXxop8Oed0V4cyl69br
nCSZkbQ/fC3ISE6Ki45uogjlcdM08KVzcDVOnDiSrqDC8DENsYMW+y+0tLxmDSxIyWRcv73b4HXM
+/HaEf21ur2GdthmBNaeBXWvXva7AsW8G3/WoWnMwxvXmW9mM3u1/JDVFwMgtaGl1YsizDrPOveq
MqlxOg0JhbT24S42v/XAjwFG3YwzBAVxa91ONTIvwfg9MDy6iz0NiuyoQjfWLPeQ8v9h9+23gjPc
98kWoO0NsRQZIDxS1T3A0AKGBTlqGaSfRPwdkp3blnukkfZO3Yqu3pBDCJ5VodzQyLqW/W0Oh9/F
qHt3nk94SV9mE8DIAOo5Usqd8HNdBE7AJZytGlJRJb7Pb5ut8gUOfrqGqERlDyqQj7HQXtwu+W3Q
SCUh40Ba7iGEhW3IqOm45SZ0nBVKDdehq/+OSFdmhgfPUXrrB3BW6M5rYk6Pqda8+vFEWl//ASiF
rBwCP+WIRKi/bUEMAQ/4rXZIkjTPpt4+pLm1N3MaKMvxjjr+g95A7S/IvACsTLRsK2kOdEV0EyYB
jxF3rTvis+BWSRXJqw2rLi3RECrsuItmvVoPVM1MJL1DoK+XFHs/WXX+a7TpGDDorKqglUK5bqW9
vUW727FxNyXxs9quOr0qCGZuB8+5cdifY5G/3ZfAYB+GOd53DTU3CRE+wUde08NdsbMccF8z8UWb
x5AhtzfqF8Zl8LPpkeQKg/tYAWm9UoHP4F7R1BzCFV8Ok385DTrVN+OL3hHRpLTFmGz/hhPmZv1d
Fs3XPAU3am+LWNxFqf0Yu85zzp9T0rpXGagKTybLELcR/syj6uvoluvQjq4pUK1VsMiTSrucLLJ8
JF88Y4ayueae1x5Hmikcm3JvCUu0l8HEPgIlaNZqEzspEovS3AVDcQfUZJsCvr8gMw7uyHT2gBhB
cvP8jFyaTINKf1DL0sTelWbr13ZgrntQAQPcebNefBGQcFkmtLst6ffav0YFgGYjUKZptTL98a1a
GWbzOqybjVoztblHbvZUDi/9EFw6nMXCAgne51sHjxeD5FVRuMvqoCG46jj8Taepxq+LrB42I4pZ
YS5u3ybGStYqwDAq9ye8JldaHL4q3yLATmeJsaLN68qQ8yYJ7TsPPciYXeEm5i3Z+W8hrhsYiiSR
Y1+3bbqLkhDSx+5eOPY2l/SA2eH9QOPYpGVwIkMGzC4gGnfl8Iy8E3nn/FoA7+roD/Vh7OEIbByT
4rtdXjlcgepnKvLtZvOTyYNMdxv8sWoEq2/RUOOMJv4vNVB9CLawPNwPTvskg+iuaNC35I3LHepc
ldH0rDKZHqKjfVCsZWjdTQ0ivGoodkk6x45JduS3spx/5L73KQrCTToFOxQsL3pPbMqQ229uP5uJ
hyauf6NOfD3x5tChHgYcQsGUGrC87UPClTGBAESll2EYCC4IILYIJd2aNG0kugXFEf8SB9m1Z45c
nOJKfYMeVdRJEYIyEpil+nUNGQSIkG81hPFxXq0NIMFjZ35HHOEla9AcnINfaa89BBOQt8YKv6A4
cAODxFMLK6eQbsaTqX9I++BrAtilr5Nn+Odv8Rc3sWvRZoPQGFoD45w/04d9bzj2pqAwpLxn6ac/
MjP6amf2XVlOtzHNKQMXpMpVSUXjFfEqreaaCiE8FSU7pFBVyG5LsR0MqncFIHfXzQh/1WKdmnmJ
epWzskroRNQeVdeTCLqdMYLKwJl7MRVeXFYEVDPMynupaLFLRJIafuiwyQsz+jkgaAHx5hW0+LBP
V1s4tWj0oFKPxpZT0SoO3yKEMkCV6l+qFhISuo/RuJ4zBb8Y74ZuUA/6EBi8m8Km2Qy3KRdy42sP
yo3CPUAOtLY/t7W/U6vQkW2re28dIIvytpAmJ9GiYw0wz6NjUwUpHHHbD95tBrlD3cIVB8tfhJfO
kbxXnr90fPA0JKJSM7xrUv1nzGIVobMWBrVj2B4y13wpwvBrTOIwsJyeoCm8pdnvxrSHnzJ3HnWj
R3573KZuvTVxtRb3T8S4gszcNhABCQuYDr59tMUjDen2Kkz9TYLAAKUy/5PKhYatoG8/vw1xX4HV
PKjbwc5RlbcMfv4dgs0X6YTrfzXTkDkdN+ZTVHp453lDqzXsGtPlv8I4FQkNM/NTNZXUVf8Iqf//
8x//67//z8/xfwe/il3BISnyf+QdbQ9R3jb/9U/5z38QFao/3fzxX/90XMuxBe8M0zN009RNx+Pn
P78/RnnAf2z8C5KNOBrpXNmxkGjlpKVmf6plN/ERApdjG8XlaYPOR4OeaZiWZXmOa0vHMkzX/mgw
M+qIVF44PIKG/GGY5M4H78HXzK8Bve0puYzT5tSvezc+ZU7qtoUdy7Y9YZkfzVkzlUY7HPxHjvyP
kH4tT5DW1P2/No1vZgzPhR/JtB1demrU76bRKlFnQF7DexQQFjlmSGvtddcCS1V+6PSIDHEwJMv1
XHAHnk7ng7QXtqDRsEKK2uVTC+gKBSOe2Zr4QwUamfGk3u4RHVGqYhoY1SpiyKftuwfmbQuznu4J
wxV8wseh0nsiTRNO9SdT72EfrgfFt4v0r1cGVNUcDUnNWddQXyQqPW35yMht/jFtkwn2HGkZH017
cupGyq75kyk3Up/JA236UsLv+bmaNmQJ+uyX62142UKfH1ydNm4dDFsaDpRvnmUQPnjeYiP1pYfs
hqMFTxT/d04ANLF2d6dNHO5VZcIxpTSEYTkHM9uOWjHbfvAUE6vOzWeowXDer6eNGPqxgUgWz5S2
zmQut0+uRVZhxf5jCjIUeJQTWve5RXfCYA02BCLIn165VO08726W7TO6F4+nv+BwA0l2jmvpwgLH
IazFBoJWdQDWaIMHyH4l+WfW0u6bqxopuORhku7daWuH/kZ6rJfr2dLzdDpTP+6ZqWzKANxl+pSX
BMo0wKQSuI/O/oQuwhWb09bMw8Pp2K6FP2UEyt5icHZJbFOVfvYoNK//IgLAy2U8mT9N3Q7XAOoV
f4zgWdNzn85lVD+NI5krKw7C27lDlzie43mTe6aO1gLtQQ3KS6s2Rncl8Lz6sU+dnNdkPKLUXcLR
iGjgxtYIrGmGMGm0E9ajl1nyutZcWldG27zsGjfZQi1KFVjLAcEMyP0+nB7zwbYVuqTxxeVMcpug
Vv5xhgfpDMYM2G3vJpK+sMK+64RFAri0//gbhphUx3ENSRS6uDqcMJ8np6m7x9RPUFivyQ7WBaUD
oPHeX3Y1Qnd4PLicQsuxQE9+HFQZZM6QwrAIiNO4q2DS1qHxmi3vFxTom1YhdoL8eqitlRLO68ki
X1Ru9On0eNVe+Xh3ObhSYLGg9tR1uRxvQBrYFUbxCGnC19CbLvLIeBmgAeaE9nYEHMZ/HBFIPG11
ERF4JkB+YXI/64IuAfrOPo7cAQKa+hUSBTa6ao3mfiltGvhNlwA0yOSP08YOfAHGXBtfbtiYtKzF
EO2h0WtYTczHKi1fTIU1rWns79KvVW69gO37Ug7zGZNHxmfrhu5ZBAVSMsEfxxdrYQ4zoMPK2jys
siiTKIjxBq5TJD3oM/bPzOeBAxK6bTvEPJbu2VzciyFOvG9K+myM/TCQJ8hdIDHxzVBHtwo74j6f
nk/1yz5sGaG7LutnI3CAZ10ekQLqhynSze5R9oAr7WryNhk3MQlakg2nTR2OS7AlddPWXZvGSrnw
dIUZa/7kmwVqtjV8LDN0bQnKYHQZ9BYI/rZ51a2IvOJpq4erp6yyV0hHA/5dxnOGWehRKUWzp4O7
Ju7/wrWv00uhytR/w5LUpe06XMm6uwg2XEl9zahHAOEwbMxd9lzCdOjW7pWedmcu/oODLhjUO1Mq
9ngXPcZWBHUJPCe7lq5xKBpU5KbKIJLgUcHM6uGHTX/b6fGJg0DgzSqTSR6KPjWx2Ji+S265qdx2
j3LvV6etftlAzMLf9osd5SuVvPYmI16NcB6rT1KYvwm8b4QcSMq7WtWRDQeZWbsbUczz0/APo0FW
/PRHGmqWP25oNTV/fqTaD++mhq5duCVGJ9vD0uDcmamCgFh5uinKVCcRhyREY6Uwn3gOenQk9i7G
GCLCGoDQ1ekvOTxZHz9kcSFoTmNqAWH3fnA4xUm39oHta5BsnjZjHHpE7LiuYUlbgsEyFnZiPR/H
UPDQpWeKyoPllFe0G09w9MdcOCOhvQY/H0AM1Np/F5OGGm1CCry/ZLOAmyI3+SwNM19LS5MPadBT
lTW8ep9n1nzfVjkqeKc/+HBeeMXxGOGICIuAaXFMctKGtaCpCNQe5FDuYH/jnn41BOJepw0dOyS8
ekzBtIDmsxf+Jhga4AOT3ewLaudwWZMJVfBGm2qJqj1S3aNUeNrkkbVwQIvzzPHoJ8LrfNx8wjWt
BNnQcu9awN1gmEDtSQHAgugWZksgBKfNHU6l4EmsE2y4wnXk8kDOgR5KcxjaPaUsCp6wtGf142kT
hrrdFueJe5aXKovluY65WC5Hg+0biQF9l1DX10B5+t0LiR/qDhAco5MwShrITXGJPq/0NikKISJJ
zhxq5c4+foPJlBJa6er/cK8fp3WchMh04Wa7mvYrL5n2c01i+/RAD5cOG56l66Z0mU9HzcM7v5GC
/hn6Lkz23Tz4z306e5ctmr9UX0WF6qlO6zLlBPEIedF8xpurzz8Y3jvTC5cVRC6vg86p93ByuVca
PA4X0qOkMOZpfyc6MAwsc7A6Pd7DObXgMyf3QBJHt119MV5y3Fk9xrncxxXEzJn/HQzeaQuH588k
4wDogbDYtOSb43o3o1Us0CamA2XfT4gW6vINWwzIgCJ8aKDkN/wIQWietnk4qg82hfi4il3gC60u
tWDvDpBx5nbwWlJLOW3j8NR9tLGYOQmZ86iRZ9vTsXjr2uknlAifdbc7M33Hh2JRcpbct95BOKHB
RWI0eQL0HTx+OawCKsF/ZyR/mljM1kzNeJbdXO9lK1/bikYQkrhudWZNjp0s9QbjrecaJPMWfrgQ
BlwmpVvvbbWnkWUp+s6/LHWq3wLWtSv406fLsve+/53B/Y9ZW0Uz77afPk7sy96o950+IbUo0+qS
KGm6nFAaPzOPxw6wRxLGRkmJfJ6ndsw7U73V9lpXxsnejIpbX5YG2gH+k+iG1agFz7XmNWcMHtkb
wqDjnfySSUhtL7ZgM+Q+nHJ+sbe0tlzDpCpugqaaPp+ewSOxlCkMsnMkRLi5DhIvug4ItDcHb+f2
/bYDdUIGH9pgExkzGgcQQn8KM6OkO9Rdhbr3HW2ty9NfoDzfwjMK3rIe0bTu8AmLiS2qpu/y2XN2
fZM/JnnwORFIfWjBROLQqs9dAUcOtjB1D3/F+0Q3lxm7qjQnP4oF4uR+RN0UBM1FPEVQt4I5OD2u
I5ZMQhxpk0unuW6Z/XWc0B4LWwNxYkBiCbnC2vBh0Q7z/I/Tho5sFJPHpG7wuhOkQNXOfbczEw0F
NSiqWngg7Oam070CDuwm3Z62cmQ4XJq2SvPqpCKXuY/Y0TWHDlxnV4sm3Q9GaX2qhyjYtIMDiPKv
2rIMSeu251hcKgd7MrIL2aFMI/eJnRnbwgpSiH9ruep0v92cNmUcmT2pAh+yj8RyBynckSbcpu8B
0cAPj9LxkLU/Us9VzPRutYr1BlYjrw7DK7coAKlWXX9n0Aq2F5SSN7Xjwc0WRtqlCa3z1ZkvO3zl
EKZ4XKs29yp1mMW6jnoM2MYvgPdUpnhNosq6nXUB0tpBMa/rwqua0jZSVyWqQKjWy4RSluejjXz6
O45c8eT1dUHBUUri0IUfqtqoowdNDPuEXspg3tNXEfl3EnBh0NAN4Gx6tvdpk8f22nuTas3e7Whg
GTVMwL2/0zwwUJLS41XdJF+gLjrnDg4T3wLPZ5hImhC9mLahPuWdqVmDnK43TbnziuLB0eaHeqY7
VdEn6TRX4fHWKSx2Wel3l11lvZwe55E7hbyMhXX2HjmFhXHkIHoRzsEM15sqUVvVuIoz0HedBgca
jVpd1ddndpV1+MA3eTDxlNQdUkEHOUxDirpujNDeebXtUFHWR9Ai43RnS4hBRwM6Stds4KekYe/S
zgagT+kwpit/nOAkCbwC8bEJfdBaGOWm6E1QyVEPEFw3YWmHNG8Te423Cmgr3rB4cNO2qCsnXU9H
nW3OPz0rGraiqpq1bdQWNBkhtXZ9AtMTjmSxK7P1r0xQnHcJ+RfQZlRBV1bqGKsBOio0VfP8Jcex
X6YQvl4GRdz/ZS9HJcclx0mW1z3MX7V1NcVwzhV7MYX6SxI73SMVkHKruWF25mF3eO9ZhsdrhzSG
Zdic9I87r/fmukYyOt3HZfSSF1AFxCD37NZD6bL5enqjHTo5bNnkN6noSh6TizNcSifNs3JO9zpy
660R3mdzcHPaxOGZVSa4fgxcBBHZ4g3Z2OOQZWOdPmpBFO6EHzg3wAHG2yBxijM++/DYYIpUHz5A
FaqXpuo81ZKhcrO9L5pV03ib2Podxe4vEqfaufLbYWCLLfLepBY9SS1jcUTzrjSTpimSPcQjm2Ee
XgX4h7itHqzRfBJkfpIGSZrTU3nUpqqi8hymivL2XH/nk1ou1ElnlI8pdM7FTkDkbo1KQBqR6B48
9Glrh/6dEXrsRHY9L5Clf6ek4et6y1OnGGiUpLVdgJufQcxGk5w2XiUyELrd9CXyLfurG5fNmYLG
4TnAIfEYJyJTHyEXMyxc1N2g37J3ugGQAaq5b7LxbrRS/5oqcsLTgz3cpYR8nsFTS9UX3GWmuBok
jeOWb+7BrD+NBepzLWQNYOfix9OGDteQS1eof0wphGEvRjU4po/4vGft/Yz2sKrYeeFPIBUdcCel
UNwGNL7nhX7mrj6SycEsc4mHl7ZBeuqjU+F8kvcG8bcrycjORX8XAT0wYYd3k9cWtjUogjX7eUQJ
QEui+85TYuynB37oakzCNnywCRIBjobFF5QeulqVgNW5dsiJesnwe0rOVU8Oa/7C4vfzapaUVPGi
C985AMBxoqqyd+2cb9qg+lblxfdgrvZ9jlhyRQeYpd1MiVj3lWoKbigmgwo+PdDFClPPFY5u6SQ6
Bcy6ur74hilozT5Kfdj+7eY6oY6cRAEUf6h2zYgPxN1DLOozZfrFUfmPSZNUnSCxegCTqawqg2Il
1B8mIemtKL9J0oHGFCE5Ev1xenTnTKmfv/NBlgfLaFzn+kMxJ81dNAflNo1yZLNm1IDCObLO5McW
20ZBjpQXAkDCG5Ck1eKGagI76mdZRfAsZ+iVIHAZXp0e0eLov4GadJ00OlANCjfL0hR4XhBxRhsh
ZIt+7pBCwSdg3TNsKzyzMxb3078tAdrgxrCFiVv9OHdVEqOuaDhQDtaju4ItriA1oWU3oRVsSmlD
XG4O53K4B+vFTahq0ly8ZKfxOB9t9k4RygTOmR34XMUi1/UXRI/gyzOad2FXPT2XR1aLaj3lUl6C
gH2Wj8GebhW/KCPCJFrDFATWr+0zJg6OFwMiHFd5S3zZAaCpiNpm6AorpQOAlvHoIoh+GQadvPQJ
CfdG06C/Oz2mY6v23qD6oHc7Ps3dvrY1O90BnYqoJCiYKdRfiFBf9uC9Txs7tlzvjS2cR4F/Gg3E
HHcUy3bNUG58K9oM6BxeQOvzF6sxb/vxnTG5yJI10JXVTuuXu7ru04uinqqVrnXTPWRx54KJpWf+
jy38Pk9WYev6Yh+6o8FStk26S2QMv5YR0VM33Jlm+kWBQyWkqgr8qkD8hhJyRrx5SLQzk3v8I4gn
yJtZ5M+WIY1GI4qPs9J5E0/tY+OX4yZN4Pj35POAunmuoV9Y1J+6rv0dR2A8k1lUD57nn3tsHdlS
Ji4HSBXcS9SoFpNBo5ll5F6Q7YJmuLNSpO16i6JUEfzUvf4HZGpnQDfGkW1FcovAw6Bk5EHI+HEP
u3E6J3kVg5Zoq2rrT7V7KZFSuqbPs4BvQITfdV+jO2oO2+9hDoY6cmcAz3U/bQpaNwC8lu131wM1
TI2w/Wbo3fDX/TzZbpNdYOpSMDUfvxCy8660RBDvXFlToxfPTj3/On223t7s7zKKag+a+CXSpsIm
HFruwQC4IfxmQbGn2U9CK9BTH9boyWktYwvpgmL/sMroElzuNX2+Os0iHPmh/qFYBc58yuK1/fYp
VBJMsDOmxD8vhksiCxjt4Ke7wEq8FfjMr5ZM5K2MAe7Uc5fTRzyO13Hgcc/q69A4Cx98Kw0vJ8MU
JHjVwSPsXWwJmOzQS9GybGdO7r3XVLsAKHSqIZZcu88gYV6l2d1OdnBtwfxgV/S/1gEsofDo2P69
A2NWl9FpEI2bMzOj9v7yuwDfqvBNJ1xdhk9WRk4ljX0IgWnZRtlk5abQwcGcPoJTFzXsuHM/f+vG
aA/aBLLS8WxAcOQSoz5tYZqiusc74+NW7POy7qvWcXYxjeQa/TgXXivLy9PjPHYimXvPc8jRSrGM
a0pCGtMVWbrzY8RcNdrWEBxPyoeiHftVbNjO/rS9ZULrbceBgyN0ITTlfC3WO4d41CLRnO4sUd1k
sHYlgMIykK8jDQNWADWyP3gbF2rC84t6JMQyKVc4hsT5UyNR/vDdFRoRITpWENFWiQSQ285fG9m8
TjAYnB7jkdCA40SGWIf9CdmyhZneGYcpzkKd0GD6OkM+6zYOrEgtsnQwGA/yFvGsM8t4zJMTOOJO
cK50wC7OcYmMRV6FfbDP5LAyVG+MHn5SmAMxgrIQ0GyfHqLae8vTAViUNzlwO/sAMepqXSzdkGCk
aOsnl8RNlNBbHsjmOYmGz1ogQB+UT6oR6bTdZTnobft4JOtMDgQF8oOB5oFWOjXk1b3IPgO42jTo
RHtZvELI68FXLa6015vuuDWEXE/nr261PRcDBwPsUEIk80+9YbG2cdx4QOK8cDfXNPpORNdoN2T1
/TRb4qkozWrNpUpTsyWrT+YMo3OnZ5IuUFf/kVhNvlbYgnNH6si2tlwqBC4fBl54+dpEUBHKNAgA
dpAuXCa5/SOA9siDiAE+uQcEiNatRw+f1r+MLvFVCod7rLe3CSouVAWfZ9RyTy/Skf1vuQq7TJ4N
DPMy1jfmxM249uadDkVUaF2k9mcY/ssYgYnWgULpzJ444ictQIoAWwQVAHb/x1PdVFmCkkuV7BRr
qiG6l8ZF1+70kI7Z4L6mTkYjFKnwxbKXaVLMvlPYu0xUT6HvffezJjpzho8tI5g2kGNABBUc8uM4
JBrLbh5pIYXGco0wyf3Yz5cIiz2fHsoRV8EouGklgAtV//toxk7SvDDyad71A5qwpZP/DgJ6yB0H
FXjYNF7qMYnXp00e2xC8wsjpE1QxQnUJvfO7tYc8RT2IeddVyJM42r0Jv4hGm6NJn3w9Fz+i8cwW
POKfKGn+aXHxWAp6G0FGBIV3Na1ZydgjBiRvkSy+y5Mkg/Eq3DZTvNKH4Ux26ch1ahHN8LCgbmKB
4V+MFGG1woeSe1fbEtFJcTXHycPodpu0Ds+YOuYKyUMIjyBB1d+WaVi3dX3k66to5w/0Y08QW+Rd
uy64SlXTpQqZcmQcVNOnRT8+LY1/Y47f21dn5t2q6l0bJdrYRLtinO8h7UZRuaDDxboqWzwjyNo0
6lDCo3/59G46trZUvExq8vgWYomPdicnqd1BdNFucqMtNcYVd/ElMKXbpmhhWcxJ0lb2VnVbnrZ7
bBfTxmPbhqtKcUs323RZ4KeQne5UD7RTIajYgVaJYGwmUJet8yBn50wfyNGh/mnSXLyMYyus+w6S
7l0e0tTvuCmMscW67J3PqpkQva5tnlvbyNG+/n8NdQm4E7JIE8NnqGHMrRY1ewistgbNWqr11wvS
mwh+u9Mmjw0VVDZpKdLexGiLVZWlBmu/wcUKDRQqftmmQ9da7SInd68lcX/OvdXE2ffTZo8dWMrX
9C6RvaSOsjBrpnSBo0AY7oySd1ZYEf/GQ6Wvh1xm4kKj8ngu+3bMzQO6QBrdVsj6ZRBqIC2dZh1u
vpLy0zyJV/r0brnCzgGrjkXa4HE9tWVJAR+k+YDi1iUEzOzXsfuuKATC0aVbsTaeTDo8SXF8Rmvz
oXOMHapcZ1bz+CD/tL3wDV7dFcheBvimPtjYZvYbxrAfqiX49OodNcOdL2yyfYfZnKq0PDkOzCVU
KPfWXDyqnug4OFcCOnbySeWDrrLoyqQg/9HjpCGENoYVRbu0qW9rc95FnoUeSpl/mSabS3O8Kubm
TK7k6MZ0eB8RC1CFXXqbgbRIMFasHtQ01wh8oAcp1onTXxHsnLtJBN+/DGoJO/6freVxb2p9ChKT
1dJrmJRRG6BaeW3yilBN04qGoYOi2k2a74qA3IdBuq6rMx7n6G32/hvUN767TYZ8tKLWZI7RXLgX
hbHNsvZqdhy4yiRgOQ8OJ8VeVDbTym0QC+rEuTTksbQcPuDPaVhs2tEMZ+nUCTooswvHpSIbBp3N
/wb0a0mz2Kg/q+UdQiiXfy8Xw5MC70fFhutlmXEwgJlJZoHNPAPBndMwXqFkAhcrnarwgDblFUbz
q8nqqk1fTYCcIgquf/1A8UImp626HeUyls69zPAbKNeRm0IjxgOnT3fMVTKQ4D5t6Nj2diwsuJii
+XARtIssGFt0VThSWn7btMY6A13aOiBNY/OMqaNb672txdZKIcYPUSwkUKERBlTJfe75WxWg5UXz
qQ6a30PXX+tjetPl45Yb7kwB+YiTsglGybFKh3h76fBlRBrRCWYuU0hHqR9f6UmxMbP4TFh0bJhU
IgzVI+a89XN/PEHSrdAeTd18H/Qv0KxCUKaoyEA80NbNkxqtrok+TuRXxzMTrM7Fwn1IsrqqNk7F
kZrLR8MzpWQtK82CNzkyGLNVQrqv+f6Z8R15t6i3AzG9KakcL1/+tZkNA3i7ZIdwCwosebbNiH24
GNaeVcKA2Jy5wo7sUJ7SkPpSIqfAs1y2VBMl2oEjfGCh/AImZ9OyY7Qou/e0vjozg0fGxl1Jig+E
n8nLeRGFiNqC4A2V210Ce41iB6pQq4FFTq7apHwmb3DmclnW4VUa5Q1vo1pSdKBEiyVDha1zaGPU
9mDnwtfEm1AxHr0CRY3c0Z5cLR586GA13i6WPn1qAhNZm96r8i9zN9ovfdRaMEBFXXfmJjqykzw8
D+94wAGcmMU8UCQEwTy3cHLiHn9o0VBf56Flb077niMH8oMV9fN3V82Y9DlaNa324EtYp5zOkJ9M
v3XXcWoEZ/BaR6LaD6bUJntnCjGZHLZIPdhZWXSDjNwaKv/Pfub0l13ufo9Q5rlI5vEaSv7H02M8
Fv19sKximneWCyOrs8oV4U71wUGph26rfgnZ9ZWrwa5ZvAxZvCebdV2V2ZfTpo8tIoBV8oIOCAR9
mccw6Bno3VJ3Hyz0424KPXFgffbiM4t4zN1Rv6YZB1QkKZPlgyFqaP8P3NR9cJJ4N/g1ut2uuM60
/8vZefS4rYRr+hcRYA5bKrdaod2OvSGcDos5x19/H/rODCxKaMKzOcZZ2KUqVvjCG6qt6tnnNi3g
Q/RPfY9Ns1Ks+1T/9/uIiJCiOb1EbUJJ3i6wJwO27b20vw6IATRW/BzH0qtlmRcxWTwX+dIt++iO
AG1rUHC1VO0OB4XvmYwhi2Ff6jbH9V0vP+rUWVcSykIjYkei1Bf27tKA03f+awf1RZYKD7VyQCxo
csvGFSDwOc3aY1RXW6Me1YVL8MGWnSoZoBphylGempM0gBf6lYww0dXT8hWaQztkOVH0TW31rbfN
PcHhZRK1N4JyIeq5n+nNwHOahhPIiBdMpxTZ0EkYi+7bzsyfQh0t96UI6/50mDIAErYOwR4VjNm2
EYaWSl2c+Fc5VzU0Q+36GWPIdPWvZxBmLuQMYDgkt3eiIx4ujXoa2dJFD9A3xPovWMuTR/P7ozw4
gwzDC0k6C4ULsNPtFsHMJOlNvbMvMeIpaihtgzTYdh6W2nXxsfGKY1q1a9bjg6F2W9MYP74//v1F
/vfw3DW3w/tAeysvKMUVRP6ZCBCZfoTmzNJYwlLdX+MTl5r8DySVzfGbPZdd11VxbwT2Bas4N8sp
97BD/lcKtky+2MGkefv+1O6jD0Iq/Y+EggFkZh7teKiFjkqW9zRY/KdMQ5gT9Ue1zLadqezeH+rR
uQOjBkOV/Uj6M280Nr5ZxnqhdlcEHtPIHRzkaexIxs/Lj+rffadru0hqlH0L6v1V1U061QGhwsKv
ePAxJ6TcBM2wOB/zGKiIzRyYY1VdvcmWGB1gecvuWnX2VxXZ/cy+tpG8aqLh2dcvvQY6xLk06C6T
nb7/Q+6T/SmGJsa0QUbYBO6zTVULZayDsLpama2e1UTXz+GQIw2CMaGrDsg9xCNWSHmc5Usf4gE+
wkRbYkJiTBAwsGa3YzdREuNp3hkXB6T7C81QD0FTXDD1qnA7XZfcWDGyj5hCWq6UtPHnQGohoWZF
rV6HEGqbW7e+tura2DjYvlxvQ0R115E/KitZbgjZPNn5JddGvEJ7Dr3/YsjWPn6cR0E2drRlWawp
j3/IGhvDIgyGDxn6y6tSJHxx6kY77kXs1iL+oaDJq6/mkOJl5/nlVekH+3uTGfGLjZsghhzYSdWa
PVnl1Fw/QWTtlLbIT1ZWxttsKNW1Lop6nQaRvba4qxDqVpUPeZy0227MG0ymTDnHvrXW94OBRYhR
Bdopc0Dpd3KinUMfYcDcrNrnNi68t7oT9Vo1Y/wPDOetqotxXbXRryguKnaJhIR4mgQydlS2+ewr
VfgajFb3wlKmz2mI9R65hI4zVjgcmqjrDtyoIerRxWel8TCV9OvwmUVCBV2Katw+TO2lt4z8E2mP
95Sp8ArkBi1lf1Q7HBPRAHQaPfshhVbujhJuAHnXBFBh4nJHZNS5IdW6l1L1mUqAcmlk2NrGx1Ma
EUhkawfcSOHcKnxv0xPRq4Il+xbVgJiqZCPt+6QRq8BJ/VWa997ONprh1UfXp0HZANHekX/sU1t7
8kKo8+Aymi4hhGXgF9r6PFtQ49jyxr6xXjyB5WhMN2elGZL9UxK2cY7gZC3Fdir7/Daj5BxMQjaW
QiIAZOj2HKAVpFqSp4mrmQAIS9ozPtNrvUJqu97yRqfNV8P+nijBOi7hWiyCPx7EA5P2AjhhFQGU
u4Q2aYyxHwPPvuQylkamX2qrQImx5S4GeU3lwtt5elzt3793HgQGtJMBhKm6wq75QwT7K9xiuFTK
wzC81qZk4yyQhiuvyF7fH+TBJcsgdM5tclqF5v3twlJBQ04SUs8V/PqT2uCuFFXrNNY+//MwOmpd
IK0ho5L0z76fptZx34pculS15T/najAcasfUN4WhLFGUH3wrcEuom9GUR3NjTpBCUYXczSzDq99M
OHkMLqtTlBk0Z/Z+sPSNHiwfmfO0KybkCg2+2+XrlN6PqxjhwdgwOLGaEK7kiFOqDpt/X0DQq38o
B5R/5/3mzhKWFg2libtVuen79iIlpuNWtfHz/XEeFAKIs3ly+Vxgm+/wkKkYLI+gJryqFh4WnsSi
9fuyx2gdgzol/lKCw/G4/459+9EJK3S0vYVX789mmB12fgLEbFBgfMh5dV2p1ZLQip8wVApu2Wrb
b3D4GRHHwGeypHq2ClWB6WKPC2IXIiPlWXoK37GsPne6V6whk46bIkzbq+YZ+VOJ7aZrB75+iijU
Yi9K5u0Vg7+u09xe6cIwXTLGbNerSndO8fs5U08maqxBZ0gBlLBUsYqFesuDffOHQEeXQp6mOds3
DWygIjUHcQ2bDJNcMewQHH6WE39YiKIenIa/B7JmEbEUi1zzeTSubaie4zg+iVF6xtX8JGwxuooZ
LhEUH91aEzXw/8zMmkXGQV0ocjuBFsq6OIqsfdEzbRGlOC3PbIcYYAeIUJHfoM0zLe9fV6NpRCkG
E7K4sjmvZbOv0Gud/qDfO3yXY/lZM4EU7K0+2HQNzryUAKS3mOY3fyj157x/w9bq/YPz8CeBs4IZ
RxrHAbr9SXrgR63m2f61Iv3ItCFd606IZfIQY5iFRLFR79qQdluexgvn5cFjjBSKQqZMqZBqwLQF
/loMtUN2PhjpWPayDSmP9V7hsE5VmVe5b6VyIRx+8IEZDpEzHVrShNq9HQ7okBcJWaIjECbeQc7j
9DkokyUMz4MDwigQ5lACo3Y0jzC8uMKnJVKDq5oNH8ZWHJJoeA2UpcBiaZgp7vhr7STw1k3S5+HV
7JzGxNpJ5K+O0obXqkjzt/d3yIOFo4kDAgr9AnKJ+Rso0UkUhVGI69COtSs70UkHvb9+f5BH25AX
logBTBzFn9nJcErTjq2ezp2VZOFLlCv+ClJMQBHeQawDSPvaUoeeQKLvYCL6+cLw5qNJ/h0ZzhaU
RMnsdK7nq1FYGW5hYbBK+kjgiGG3ewi1uKwMqDc1heqfyPn6QzGKdqMnBbTsqh3xd8Hmz84Sy61U
O0aummwExSLV2qpqmairKO6aNa4V5g6Od3qOzLjBW7oLTpKE8j660jLGC0qeb9vcQVFbKUA8FnjE
hn6UrbRAyjdmI/dns+3Lnekrw6uaBjJYGVw/ndYejiUhV4C4P4T6tMookHDmtK+VkRU/vbru0GyK
x3JlyI2/UvsK87tyRGgUyX27GV0TUduTShi/R/qg3klNpJ4as9E+lepwrpXmJQJZvfsDFOyM/Hns
kH4v8QpxhV4nG6vtKn7TIjTzUVGGEIV3RiOVn9qJt5s8jLLMT5yG2xKHYr8rNk3l/YY0fVQVsnku
JhylaxykipUl5F+lnv5zv4uqKDeFDZSNCHBeLEmwJZStSphk6ep30bfmRhasX6tr8fb93f/otQOO
A5OPbsZUhrqdaWZ1moOZHoV8vfjPsnJu/34PTj3Ax2jxxn9w71LshZdlG/yHSuztYHmqFAHCzMYl
xDzepWQHN7NNvzpx9qNxgMa8P7VHB4v6OeyMSQYamevb0XwvVHKrTVBDs5tyE4aKurZK2V5YwEfh
303SMR+mBDNZ9A6WunH3Osq4zrXFZhTFN2VyVm8N64xY/z4ozC3yu66thjsg6Rd7UBdqzY/uMduB
hsqMQavMddIcY4g7/OyDa9F4Uyv2GtfrpGufusJfK7H1H/7v1Pn1aGGVHwxL2KvTPiCihxA3OypB
YuVeODbxFX7xM30yIMyJyF1JD7ZNIr0IoZ50LTyPUbZ5//PeP0Skl/AyJwoeYKc570KH1BxmJeyx
oBvWrfIdlf0tEc37g9zPjkGgE4N/+1+tkts9hGpuKbdJ0V811GOOcDH7pwHT1x9xVAdrR8gIIvqx
6R0tK/Q3nWjDhYvgwfjqJCpMBs11dMdAVakCQafpumvV4vQ71UdE0e8z9I+UsN2R3Tj7AdfEkatk
IWh5sLykg6DhJ/6EegeHL329bZq27K96VLkRFMN82Ifa0hm9vxEAoEOxRZGBrJA/bteXbnUaO23Q
XTVf+20q/ray43rV+KXhBpmxJED3cDSWYpIspuM1TwkHaqdw+f3uGljZS8PZQPYe6l9pPIl6KXZ5
sH4UXcDDOX+IWvOxksxKuiEy22slZPQwQKYQb5sazrZ9thBC3N/hFk2xqVAwYeLuiLV5S9NV80f/
Ogr7aw6q0QHv59Fu77N+UwtvYU8+APmgxIwAGPWdqdY6fzPGejR0TEO8qZQ/vhqltdbab4Wph5cs
L7pdaYbxuooV1AyBLZ/Roo3dXJIp/FWmtzD1B9yn6bfA8qd5gmLrvBcUo2guYvHHxU9s1DFT3Mzw
njzchLCK35eKdXIcfIiCVbOKDVdVIMfUjrgUjoWlBka3WDP8f+xpG2IwNzBdeC6n+Z7uBZ3FLvAu
lNlgtpbdOu/oLS7cu/ev28SiZgAqbMAT5/euGYVtGhqqdUlG65MCPFoO9QUowYPjAiia2JtqOi2b
+dqGGNn6dUs7NjZGLHu0/9A52Nh9uDWGJW34BxEX0/lrrGm6f6UViZT7OoYg9bVwwh+KHB0iK0hc
LCefBTZ0LuXmUyHZT11U/lJKE/YaFl/vX/UPF3S6hZA0mHpx01X81y+wwgah01StrmhR7Xtcn+NF
CsSD25x9QWApI0wxtSduh9DKMclrncal52P66jp9rm/ypIK0BcrArdUwOFQASbeqb40uKU+zUIR+
0BzhK5KDUm0goaI2dvsDHD90fBOD72uW5/4qMTEvVoMPUlKuC1HuaZmfHDrDg29jaGQ+FZRzam8y
SdGlc6s0H6QQe+6qiRYO8YP7C7g/DWsSMPBd84qqKWmNY8eeeUHDOtuV4LJXnmRgb2OJYmM7eFd6
6Rgt1JMe7DjakZRw+Rq88PacQqr5leHhnjQVWIv+qXGG0W1GpV3ltqR/pTkj7S07bbd1EtfP9qgH
67zk5+QtDqHvb7z7lwK0NqosnGTiDKqItx+FcFFRvVyTLjTNtP2gBP5O5OR+LZnbvw9FJ5s6BNc2
DdF5XqOQNCV9DSAraOSzU0pPCCbvey1Y2GcPZgQ/kE8Jh296BGf73FLIKeOEYfAbTvzwE63doSy+
vL9sD3qufMC/RlFv100aPAVgr+Nd+qo5CzX5JgXSF0oRa3WINmOjHXJcmI3O/mKa3cf3x76/Kxga
uBkELYRt7oSdOtMbzKqqvEthwEMsDJvrqluqC95fv9MgKLtC66VZN39HNM5BgySdBzLAVFxZQbBg
skCLlPhzi2bRwtZ4NBrdcsphULQmm5Db1dSLeMDJpmO0QjyrRfVsm3h3lvm2VJfYdo+2hwMmkJof
tyCN2tuhrMYGSortJSbFmIsOcbNpVPmHnFuHha+kPvpOMFyAx9KDAlk5e4oHJMIVBLiIVOCzAMfG
vpjWfOKO2Pu5Shah8NmTIQ3y0feHX4HI46dKrvGGlurfSVh9z8MaRYMm/Rrm3kcTzKRTGe2u7bov
kW+cSho/QVd5tJQxALTKl7hxtpWu/7FLNFVnJUbrjCLJJ4UNSWyyKqs8wMSrNvFghF4ZydQPqvBD
1ZqXsBH7ONZeRdhWbiqMQ6uF26oXOHXJP1ulomnM//Red2nr4LPmm198DyNW25RXVtckrjwYvy0T
V76suLSK8bWUMAt21C9jm4HJlfaxXX0AGrrrWW2po7Ha2LguEpHRpcif5WzEJ9ZO7FU14Pqodgej
ij/Bs8SI2uFNij60yoiCrfRMSLmXFP8cju2HybvS8YMfZQLDA+PGi+2ln0ew9gNKlVof0gWJUn0d
55i3ec4apuenaXh78Le5rr1WtbcZDWlwhR8/43X9jHLCqbUTjc5ontNaj1s38tVuBRLo2FnGLjai
TehYb9nQXAUmekNgrvUCistYvqWjdUhKZQ9X+KKVAn8HcEh+fGQ5cdQOSwUvxH7TBWIjj7HpypLx
n20kT3VWfm8kYxNDPrDBFWet8WopY7DWRHPCrPjJrvVdOZDmFSHKOB7EeVXND7U6aq6aGiv0Mj9M
c1P9+uCE9cZxsm0Nul/O6k3atQKyEeZppY6td9rjR5jS5sdgPtzLku67bRMdTMn/0gTdS1I3PwCF
Ku6gtopbFfkQurk+SBsYxOl6VCa3sxK5F60twk1Xpvaut0N9m5Y83l6s4Lwsm1PuzWVOmoADWiV9
RSGq2iBHg8emJ3nfkm6qugFUcY1sUK+618q/42GUMtdKNG2lJEWwDj0JJcZ+HCtc2aXgkA7V4AKR
0FsXBdKmd8cqkJ/RbRM0g7rcpUqZugUiSSuBLyl2EOXbGDj2ORg8kbiagc9nZEwABgBWGI0m6rMf
tP6wHoq4OmXEnR/kakw2Uiz1LtR6+aNmhNoWePDXlK6gqo9H5Dk/m5F1mNw020HeYT6x88X42TDz
vZfGl1pJT50q9k0idmqOnWSpHPvA2oa8OkHZXbwAKmjYP+URzFnP8b+qvbSKR2U9bQZRmdeyUJ8t
rfpd+P1J1PYl0OpPfWJdAp4Wf+hOPg4I0VA8ZVX4c/q2daOsfWLEVq0+p2n7XWTRtYjVXYG+pFtZ
46+Im3qwZWyCEydbIczNHeLrmVsUQe5WmRQS1LQ7xY4u4WAe7Q53+lpXXwK0YhqdxrXVE2frJcm2
aeJh64jvfi+AbTi/6WcqriajMWS01D2wn+9t7Jpy5clWJLQGlLdUHj8PXsOhwhvaCJpdEKhH3Nyw
PlTWaqpfOyGva0v+KDQMuwDqGYN2GfToU50pZ6eJ2NY43MmVlWJzPnxTijF2Sz8/Nar4bMb2ufMR
FtPk5BkfqxOyPv/ZzkirJtrT/GzdvlafdCv86onxWffqnwj3RyjCiA26gldvMgozw2zTq+ZTLNVX
Ff9Iz0x3ihVMIibiGcEI5Fn5gX6BS2KjvMEG33exvHf88q0Lje2YZRstwQFaskLgMYNsfqRKC7pJ
wTap/YHvo7ytEnMFp/rYFOabgXufJZIClmz3SQzhOhrsw7QhtKbcdnn5M2KTYIv9USjKixw1X0Sq
HMIaakNk/ldZ3Tn2nM++6p8b1iLB5d5Pkw950gcrNfWyVS13idvQztVj+9QDqPGE2a1MbzxYXntM
AvXP32ny7iA08yMmFntNVj7QN6HEX1kXT7MOKl9xVbaAdCq/W7UC/3K98awNG2+j6fF2bKVjrI8X
XRI7PwdOlDQAzrGFML192sY+F5X/xSbomZat7Cwc7YfxAFUtdjUOCEKQX1sJG2Ez5Ji3KQRlpxIv
TaUXblAb2P6SXq8wpezcVKYWomFUaGjAjd9/iR+8+FgKyaQd1A2gnc5C3LrOAlsPS/sCavyoRemb
JTUbEKMLJdCHw9CDNzEOgU02R+EpglJIWtnWhdJDoYH7ckF5vT+TB2GSRrH8/w7hzLrDlhzSeaC+
dEHaYZVJ+bMw5YOe2ns5XILz/eGM3fZsWS0Sb1buD8BgFr1kUemFbdawUdjyv4o4obEuhQb2n7q5
avuU9q1eBXi3YPSjymkLWzjqD0ZkRN+iDAKmUqdoMDUlD3KZ4fFAC2H8pWpe9hp7VfQroQp2HFAg
3ssmBSMB7/pU43W5awaRHZH+ctZ90QZ7ZFmjq++hGFsqERgu3Ph2eZoXC0nDA02fmzxo3njP9ITZ
yaF/xYe4vgx+UD/hr5Rs5VLP3+gplHSCEW9xhNPsusysdpYqZSt1kPoftomekWlnzbaMlOooLFyb
3//uD7bW30navElvBVYR9UXsU6jE5LV5UccvarJQbH44Bi1cMEWk5ndqNUoo5/QbLeliWTFNSDN+
qwrp4OhLtJz7fJtSC13viToGJXOeBdqYd6M1Mo4XQHtYceuptw5QjXVHp6bFqVH20O16yT5AuS9+
0EdTEYSi4Q+Ja96OMSyQP0JK4OZVYsD8PV5pVvglKb1ffV2HOzoa+aoMESOO2lZfReGYuynPoutn
IlznpmO4IuyMtVaZtQuTKV0FrWodaR0X26yUFz73g8QBMhGBJRk5YK/5j9UkZPm9wICJkOFEzC3v
RAtV1EcfAQ0r1oRSELD/2ZXoB1iUooL8566qXXISKoQ8uovMvUczmXhK8CtoDt1VF0wn6GUkl/2r
pXXjubV645jlVZKtUge7LpBsm9TzLDcP9AjvQlAeHb6MDiaJCWa6T86o8YLaaDK/f5wezF6fhBpB
2siTctLsakuUWAmoEfjX3DavgS3vNK0aV5keXKNm3PSB+vnfx1Mm0RE01tG8maPOBl/YcpELYO6F
+JrL8lEJ6+cw19cCZLaadguvxINFh9Hy/4absyG03OnKCAP2axwYyDK1hr8ag2YRdT7l5LMHYnJ/
AbUAcRBhyNkqln0CLqlmVuGASuiocmzIRAM/2FvID7gy0VI5ORN48UD1VKU1qXbf31/YRzOdZHAt
BW7mvVpH2NujVmQUu6fYcmoaL1eTHlXquK0m9jh7BumYWWkiKfCAUg3fusiyr2zMwu7WQYQhzdgE
zdrLrGHXaHV3Chv0OeI4+qQNJmlGD17j/bk+2LTW1A6c1Cof6Kp3Vi/Xo2dKF+qVW/xQnsyWNDAq
5bWZSi/KgIry+wPOnQuoRoNQYmW5iGjwGPMeZ4HnSDKWg3LpEwqTgK11clGSmOhN1sQXaqq/gsjY
W6O1NUJ5JecRJrj1s9x4CAMv9VsffGlEdQy01NAyn8THbqs2StSkrUhjcUUXskFfEM/PJrZ278/4
/glE0hBA2NQP5P6dR3BB58d6PpbAETr9Ncz8XSuUFyp9C5fvg2EQNaWxQdeIn+vM5uIjo0AKbKJ/
EinyWYlEf/ArTX/yRtP+/f6M9KkMeXtIKaZRffqze9U7d9+uiTwPxUbj0tdaso4TrYJwVnvY2TXj
SZNQPgiApJNEq7V8lqPc+d7KVX/EVzw9WGZJ1F7R1cLgICJrcZS3qR0WuKrceXtFpugYccNTHax/
h3oankbcoDYF+CyMEQugO94wnisHW/I+teMdkvf52o6CZB9AKFgJqE/PTSxT4rHr8BSUoUSjqhq3
ZmANG983x/+iLA6BhwfhWVPz4KOSO8G2bMPi8P4q3UcHtMxA5JH/TN0RtB9ud1ceZgL9KQNJJU8c
OrKzqN8m4WtLxaOKSMWo1Knfpja0Uv4wtC244nVUfLQGaxWZe8CnLgkGigILHbD7mBQu3WTcRLGc
PtgdqK73Iq9ru5qGiZN9sxrkqCtHKAdfi4tj77TgmnzU4giJw+cMg5bfY58lVH88y3ouFK3ZBk2k
H5C9KrdV2KgLAMr5LjZAtgBMQAcMPXDCiNmadV6ippHe9Wd6RoxC41wgm7/LvVpZ+Dz3N99E5wFa
OEnyTZKbt18nbRRc5aREuQivcLZN3KWnYWiOo29vfTvYNUWX/Sv0b1Ji4x6Y5IHp7M5vm0TiOSgK
LOLjXGv2PUZJ277Pru/vummBbo7mNMgEXgEdhC3dvBAdWlkQdnIOP90XoStZO8M8OWhqVUH+BgYK
K7V/j/EZkgNKTEl7ZKJI3a7kaIHInLiE8O0c1TUGpydP1/Zss6/vz+3uk9FNA1sLBQ64rwZP4Xag
ukzi1G9a5GPCaJ1L9jqrFbDT+k7U4bdu9M2FkMe+X0tiba4hAnV8iuYkAr8TcOPAYl3zVv8UWh+i
CZUopEtqc0TRPxVLNYW792i6LvDanmr7MN3nA5bVQIXMNyB7wBpeV3mR7/rMyxZeioejmAjWKChC
gECd7XynQ2MN06DwqhmYo8qeWFtRHG7e/1Z3RYVpKn8NMv2Iv1rPtdoYSdpJ3rXsipU9ABLxKC6g
j2MtZR0PR7IQluczwSyf421qE0HLFG7HNZGlj4Z0ymPrY20c9Xwhmb8/WSCG6IyR6EF4ukNYg6qs
S8/ShmtRNqsx8V4xi1tlqIkrVKprx2Y5xSss14Uw/9HXAtgDXmqiYZJdzBbSa5swrBHmy3J/XYov
1pLW1dIAsy/VNIHqxRID+HGHxx6Mh2NuFOVCHev+7LJ6k8AzSwfubA5FSJWsi/qEra2qwxYBqjUm
wijuNQeqlYsQt0dbwuBGmoBeMuIjs1ekLuXSM6x+vA4l5dko2ck1mxzKSFAq6/f3+aPVA6VE028y
PQHzf/t5Gt3U87xhKCux3dprfoihW9Lsur+HFBzceRqhTgG1mGfuLWTHMI68noda21NE345+g+gT
RsYl7L7hUmVLMcKjWYEUxnWAtGBq49/OCu5Poma11F9trfgvTutooztZsi5jRz02USwdSZ/qS9j5
yapzJHoQyoCPO5yLfYaC9a7OA/s4imhciA7mC8ESABCCW8HliB7KfLFHw0LVS1WLc2538Qr58w/8
yCNt2UMTxz1Cs4juB9X2377wn0GRSgO7DKcDHubtWpimFPB50uI89BAce2twm0xbUjl4ODMg+0Rl
SEsTjtwOIqfSqMWS1p1LudrFFT2WvkwPfQC9q/bzD5iYYZ+tDUvGMo/uNEo1QLuIGYC6zp5uofet
VpXBcG0S5U12aHEa2lrRKRAlYgSY6dexq1An3ZVy+OP9ZZ3PmMCTdxySAjkR8J35jBNJ7waiMraY
DCmvjtptqXsb4vOrLNPOk0X4aRDpQuYyDy//DAocAGIS8eWdA4TeZHGaOt1wVdruixDhqRnT0A1z
eQkwd4/kmKb310jT9P96/8zRLkMoqMPVsEdr7eid99JD3NzX1ASP2BPJu7H3cBHraVsLfaXm6O6+
v8AP58oBpvCK/zZ37+0vqFp5oJs5DNd+LA5Gop8Gc8AzuFqS73/wIQmCCJSo2aDRMS8jO1aRt76o
xivq8KnbasanPMfFR/a+DZWtu6NVQK+Gsv/Ps1N486cLYQLezwu+yZgonS6hJhxAq3gGTFi8+JYj
nobaWlI8eXBIANhO6QD7FZjR7GzS9myV1suHqzP0JnVk69oY+qtmBD/1SFsZdvYimeGLaKvN+1N8
cAnfjDu9cn9toVIWgCzKZriOafurrJQ9tkHhQoj74KWEWok/N1HnFL3PNkljmk1GkywhurDGjWxy
jZuTzpykxMLN/WZcuEznm5JSCwKtFELAxHFA5qc+L51Uaok2TlLjtmAhuGP+FUU6DUEDgDI3MPp7
r1Q5TnXVH0XwGkI33mll3Vxa4PwLp2u+6xmFUhZOA0hSkPxos00RVOkYxKrXnZRqeEsQA0CnUFoV
mhWvzL78XYkIMG5s/2MKOR919i5Hdog7q2m3p7zrfjWD+tEY5KWTNf0bf2eQf8aY5L8QM6elMn8T
MjO1rNqWupMk65u4EUfdwh6Puo5snRM5/f7+Jp8frmk0OOeTxCFnjJrS7Sa3pBZn50a0JxuwRIV6
Jl6CrjZO24IG7qKk2oP9hyKdQxQxyWlwnG+Hy3O5DBStmETI22zdDb2yzT0kMahtj4f3ZzY/vsxs
ysNJ5EACIPQ3G6owcC7Upbw9cXTt11ACvVNFobpwD84P8J9RqIpy7xKpET/cTihTJSXza6U9VbLW
XkqBFEKB/s6vWAFN5ORO+Pv9Wd09bPRduCvIR2h7EfjOka2pUsayHiXmqc3FpfU9+gEjXOwc5JCa
Wc7a6YuP6YDFObJ/vRtoRb+QSdytK5+NOwu/Bp2qLRY1tzNu+jAMuHTVU1863I1SCvQqlsKfC/Oc
1ziZJ/E8uvHon5J2zTmUgZMNYVYHxqmVMNNNfP+/boS9a7RPyJBuO8SQXVPp27WfdIfIwaanlgCv
5RPy5f1fcjdfyrpkMpTKJwEcSna3882cOmv62BMXZwg+A6d6KRGgeX8IPOj4R24OPYBCDiJoSZhW
qFvMNmtZD74MTqo+K57yCs7qEITUcuhGdIiwwFCEx3N21NwNZdOVjMJNpQn8E3qgiqujUYnJgFYC
PtZsB1O5KE374vsKsc9/Wljtc0X9XlZJ6Ma5+pylFea4qtgpqbYSNVFYtBZGtKsy69tYKR/6sDzp
CX6uZnsORu/DMHyuRL6Ks+Gids0nIcqfOpVcs+Wj2AgfRepWGiO30fIPg5G8pnb2XMneRsuNvew9
V2ZHhShAHzUdV0gzGf6nEpEis1DwfA+xsIlelNI/tt6P2gs3rVfvFWRUAuYemdUqRR7ZjIyXUDXW
CXLxgdKvWumX0wc7JRPDygbPlEQCfRbvJ1D7tZ77GwPAs2Un61DU4Kqmvn4iu2OouKj4T3/ZHF9a
z19ZtTiUnr5O5G5vYzofVp/hjBKnKc8EO186Vf8qh8GzZHeUgRU39oyXtm+OHrTSJP3sKdJeKssj
zl+b0XuOjeGnYZnJBhE01zO0nWkiCNN8s0qcRkW16obPREtrsAjCLdqEEnrwJbX9nRkMWxbV7ZF2
KljkyexKkqPfspd/cMb6iaxg22bBJtSNfSHl63D4YqCAk6vx3svUlfB1Ut56L7do0DBDRc9R43Ve
4USuwSx2mgZYB/Uaa3zTdTCgdah8qevfuZSCwZMRD0q3hvYrb7WO6tCz1BfwloYvqffWFRWCU4kE
arT6WFrFEQXetR12FMarVcA2lPmakhJt/Kp2q7hcO9AAXDwcj4GeHEDSWSv+lUaY9joEwjWJ4Htq
uUU6Zi+XKMEXyApRJX9JmvzJT7yTHyur0eg3aXJh4VeNV63V7M0prO1Yy5/ULK5o2Vv/RcNou3H6
rcir7VgY2DFlvFWGeoYDfFXGcCQD1X+J3tzKafhqNz2E0Nxwh0x5QsNgOwy6q9rtyqzKnST7rlH1
l9puP452eMBu7NB5BqZPxicRm2dK+FfHHj9ItbbK23ZjWwMiTM0nA/vhrvC+Rlb5VUfvQsZ3WbQJ
uxV8Xp9ipQEcr85XhjSuFKd+soPiVfGsVa+KDZ9ETMN25bo18rMcJNuwVl0zy49ZM6ylMj1nYfWf
nv/5G6Fdbf1Q3fvF/xB2XjuSItsafiIkvLnFpS3v+wZVVXfhIQIPT38+9rk5p0eaLY1U02UygYSI
tdbv2tiq4GyUeji6XAl1gR7Z6c6vsUtz32u84zSAWTqJ9BXF8EHxbkvHJgqxakJnKz8wDwro5o7l
jNbZPVRaeTTXxfIducboSn6T+3PX6eads7KDWOrVXgYtrBJTiTa1jl3oxfW2RQ2AoZseJ0PebW7z
nGjOtVCyW6GtxwattqNCwNBX7opUC7reDTSWo7XiNXo1mHsb0XUN+ax/Fu4GqpxFfY60iz/EA95P
euM0dkRrgcyMrgxspFYADv5+tbioYSq+bMU5ucK5jmVKhgq8DW6rUk48hNk5d/oIn7JjY2K9lakP
Vbfc6mNmBUamv+9PvWogvIDPlo5QYcdflr4GTOXnIj9YrWEfzAml49AvT3Cjjo1ix7Vrvw7TdGtI
+TJCBAcZq2Nzwjir6oQaqp3+YUMpLsQatVkSiNwKMm9f2xiJjyNpuIsU7ckTfYt9VAFOVo5DmNr2
ocxG6aMA+Gob0quU8Yia5DwWE8REwkf1MnRQZG/MHHTFuaZV5/h2ZSThshS3ttfhdrQENsHqYVmp
bjTQNsN50e4TElqtZoOmp1ufkPse1IqoynpoN9/sKQRMT/y2yfAKASjFWV3lO2QmAp1Yp+q+OFpt
EVWpvLAf+0rVxbgmnNjQIcPUsJJFd+qHXkCRbCgNa3Gtu+kEg6P0ZyMnGdaTn1WT8XyXyp+09D5z
PMiJDvzKtxZPEPVFCvtu0Ndj4rWQb3ZqdqGYhzmdzYFZ/rY+I+2lFbFw+OcjV8N1tsqLp25K4Ckw
Pxdnnje/b+r2MqEDh42b8cQtdt370IFtf7B5eAdMHZ5VLLxCtW0KVktufRadQcTSyUYowuNNb7pP
sH62MFPc7b0gRTwLVs9wS9/tN3hsE5GXP20rq0uuD/kzEcJ9PMK18dUeVdNcOWJj77XAWLkxumjz
puKFfW2MBjwEDgXhoJdS7e0rb4FYxLC6q4UJxLPTqEkX9Iu6pFDnVPlqVrIgH03ZQNPL7DyP1fBi
l/38u8U1X8MvrCzPVKkJom5a9mRrIK5OGtTbte1SInu28ROzDvjyprHExjSulywZxoNmzd5JLovi
20NWPkOYH47TCsXXb1ZMZbuMpbtHb9Tlyo+6QLPtKk0h7CVV7RQhpb0+LpnqXtbc8IKpV51jAaE6
2ibL3DCVk+KSLSyas2jlW1Ho4rGNcPxRD8WEC5yLBO2bXjOPFkc7eNyMc27FxVJeCs28dde683O5
PlHlge63KPAqb47XXtwuunc/46fFI3YWUr/Q5Rc+U7Jw1c3DYPW3pdf/URwy3VwV5rqm6T/CHV8Z
zhFXpOtupGrZubPNry3HyqPX2rducX+aYg73PbdsioNaVCdb6x7GpRcoKpDVSIi8rh0mjfmJRPqQ
e96TkqbxkhSdr+j6wk0/Gb4UTQSp4KR3Q5QNJGqL1o3IDv0aDAbaWTF+mNDB+V178dd5u0PV7Ppy
9B7zPCOBrux+kWUYqWp71+Il6bfGnIZMHnUfSVjjY+R3N2T5Yds2xVfH4rX0IC+zV67TzNiR4OdM
1U51tlxmnY+M3Honw4S6mcQ9Z3ucYYEren+fbsmL5mz2pVc8g+xtWJVpq5B4mjx3I+LNHBAr0gBl
Qk241GkyMO0mWhsRK6MoWJRV5eopIhgW7Spz/SFbCZlkcWFPiJbUDDJBAbrv85iWBs3WRYPsopqG
rRYLkSMt5oG1eSgG7VgIGSH1OfRzG2/GWoUiNbhj57CoOJeyuW8Swx9aecBn6cXYaoIDF6gAPK7Q
PtfZe/PSuy5lnp7PHGxP0CAzfX9/xa3u3jvVvpZTckA1HLVrTaVjHRwviffv02DupUu9TqcpHYIy
/RByDPBCjDTSoExyjErT3Su0LW+hWKKtAZ8l2Xb6ldtbvH+8rZv4qeyPk9siUPyT6upltfITvIS9
GOvZjZSxOfTDcphUbH2H9Gbq8Dln52q3nJeam/tO3SJRGMGiuAdULy0ZsN3b5lh+qf+pRXbsa4K0
bR3Td29+r8buhyg9TLyKP06jvdTGdM/x7XX9rCuhJRw/Hd4UfqP2oISn8I3Z5lrNhDw3h57xMMnk
uFcjzfhH9dKg9JqgsbXAE+ypmUewM527qsovGoSzcLyHaUpiQ3mlJAgb2UZAn6/6yn6ntT9mu0Ma
6f1eFOXKdkEJZLjDSZ9/oRkog0UlQLHD+IX1EQdg+HROTBwk4VeLL6CcEBc1hI6WQ/MtkQ3VyUWa
JBql9k/TWJGz4VbGKwgHd0VkIH7WvxaLGWtTGo92foYPeLN/CGU/PHfVfHHd/kuu3UefNse+0W/m
9rkavNRveu/QDdOlstyL1xl0Qte9zBdK8VWqdu4bEDZ8mYrS72gT2KHNg2RTBqpBVzJGvWNE3mwd
FzE+WZMVcq0Trz5Z2nxYrO1Jt7o7xWvOBjkS+0VfPOig2uSnSRP1/YPIKC1mm4RTBC5qCwDThfXq
QaDZ3KcFPdS2soON6R/Ccteg2HTD93DJgaBzZwMe6yzfuWMGy5xRTGT+PAynasSt0xItkSEYRs9u
fXDmLcwVy69Inkk3NO2zFliJEuwlEVo+8vI+tcQ+OAq3ZnHjiiTMXPQsifOodpJM4zTKwL5ae/rB
pTRulSRC/QrDcqHuG5qHKv1w2+KgcM8wG7yo2nK7t34pVRShN8gYROsX3EW2oR+p2jE6vW3ZivYu
c0iHO3Xtzo26xlWZ+ZUcznsXisHpYZF4vqXLndeW0b607o49JutwS/PR6GVMlu7t0FTHatKfW215
yPAm9edtuVtt5fe/t8/6X0MYLDugqoBKMRhBvv4PXMpRLN3eRGM8rdipUw63+ZenISqm61Ck6vOB
yvdFpcrEKhLmupzvy82qj4llLneKMGyusw4/iqqmv3bWXB7qLakRfJHWfuqkkV8xdShvJjvv7opU
EnyUD9kRkq9O1zfmRtCZrfZQ1r1y+PcT++d5oazVdoyG2RypB3+NHjLTrK06Feqz08/ytGrKp2vR
JjI0nrJgMvS2/y+zjn3M8NcYwtB32oCj6cyz/h5DzPmsG31jZOxbDTu/O3zZhiweBzRYjp+1XQer
u6piU7KUjo6uhv9+vv8Yfe4DT7gsjCJVkK6/z1eX+ULMgjLdOGv26azFc6oOf9DTTb43V7dDtfb/
ZXr31/nyLJLrgEElpH8GedQW/3+2A3BjEK8wl8/52h5KVqZpWO8n9Tz244OpLoda/5nc938/yX++
J0HL7P/7f3Bb/p4nKWmjrUo1uE+qkwRq9+226JnImcKShqU1FpJpyqz8F/L536wzzvT/v+s+bvs/
YEYp7EYdqHKfZEkNC/tvFHd1exTNq4GZqpPcSprc7Gcya9pqK7aQdub6s5yX//IR/z2//MeBGP//
QGqnm7My6dyncmailFLOnI2uCXTz0Zr6M4lKikc4/Pjx7xf9r7nzvkIwXbNdROpQif5hqLnlqSys
xMZpzFpo6FCsJ+fJLdM/panNz//+Xv98anVItjoWUSyZoBP7DfB/LrWp04Sqvac+6amBzgxShr94
BUIb2y0DV6AE/ff3M/5XZP9/nltOjzuZIaUOb0mFDfHXFF+1psGcQQefuk6eNgfZHWJgtP70wSXK
464MJQU1lE7xZo/Vm6EWx6SUZ6+HUaVYRbzHxO7f2DOU3BRQpRzPcwvLqkl+Wy1aT887lUN6UFNa
dLHNJ0U4h0HTroqwL17dnjXCFZSW1C1nPleZXvqosnBIzT5Sw7vbf6AtODJ74NqrFSXIeOmRbj0r
/2G4+Z8+P7OzWPRakCVK8766+RUq4gmNQZRudAzOPhvczeDWoFG+7FE850teBNi/R7OKub3dbTem
cEPZGs/1QFb5sBYPRinCWvtQ6++1ZHedp6taiFOeq6qPj0+Ykf6rZD/uJq6tYsQ5V8uxZWjx19nS
+dviPdqjffBEeUxEHiclF9GtI9j9Ye90gW786qvtJjOGqNjUc1V/powr0N9FYvnQgFLskkIMzZwn
pnPeZgFThZOq/VjpwCTKO2rDdmrK/Dyr5lPLEpDn2tFIu1e91qNefNaJ8gxF8jhMa7C6DpSd/rky
msuAVh9Jbn3XYiE3cBzO9pKWCsLq9EYTFqOBOu4zwzfS162ieiJ5GeHLOddbNJrjxBxSvRXD01b2
ATPncEit9KBQA/PgdVl30+ltuPW6vKoNnxdHr+Hn13eKv1CwcPSeOqcxXkDJxerOxqbQ5djZ4jM7
QMP6nDaub2mpXzOzRMS5BUZlesF+sWEZTR61pLfSvO3faFbzsmQiYuXpHRHrGLeFhacEOqVFkk93
RT6FidoFrjQDtoQhoJY9z9MKdt/dIHO5ePRHPcFG5WL/gmF/NrRvoi+Dmjz6SXMiqDkxJOhYbelV
+sI39T6apXIr1gqRZYHm1+sudqmf7X54GZbuZXeR8/WaIU/R2Pi6uzrBuLQdkkdittSw8bwgaccD
AzHk2Nzhmk5sr9dP9/r6uF8lp06Jj/HeljGh4viu2iluRPpt5hVa3356HzQRNa6JnS8Oim5yWjsa
QqHmPwoDi3CelPy4SuHcQwnuH+rUHBmGOW53g5D6bd56JEn7pWUsGM2ld2y35qzP5YtrzOb9VHXy
2heeF9MCCg5Xfg1Wg1kTxLzzOLbJ2eqt6S0bzOXa5eRyTnOivk6pVyd+mahr+WSoMM7azU0eFcV0
w9lGAmpOwoqYXxUHZLtGNNpJF49ewbid8a9v5qryXlYEbaaVPkVtbhhRNncrNMAOszazUtTHahmX
EIZ/e1BsSM2U6YNzo65wCA+gqERgF9w8WWgtzvRs924R1gXqxdBUC+e9mRyGy12zoGMym/rFnjfG
PbnKNRDG5p1Ua5FhDhvr6jotH3pbJThsjlBCnhJ8ml46W2eInYu+vKwlzoq2MI+SHt2f1uQJpxZ/
E1PU79hSRyDyWHdACRYe+kNiDoEcNSIFveJJ99JzmqW3UsoqEk7x7eiiPRa2+tta6zdTqQ+NKM+6
wOq41CNlpK1P9YFRt2W2/5ljLp3zOGrlR4tt1WbUVpAP+ptLHuqVh54bkGBWA2FF6LQ6sSMIbJIr
wbixnahHK7ltUoOZsOrP0K368dmm4OumNbaQH+Nk6u9/oGFp4GmPxWJ/OloFT/wK8zjkS2WZuU9B
oQ497qOxxQ+rsb6XU4/k45zOj43iYRMwvYutuGPuzdj9TzkaB36oms3dUA7MHkgDSBXf5KITatcw
QZIaH3362k0WHttzyJw8RBIey+XD6M6a4twpRRfxdqkwz+qihfxvto7fY7v80Vsjx7XBtsgOVJC3
T7jdkeoCtpHR06Sk5qwyzjL3hWS01lp+T1w2yx64u5+rSvJwQAzv7kmD+54KoVOyO8zCtXAQd/sp
AllioflYKzRwjviGyhtQyLXLcK/I71I695wXV2NUz/NQ0zK/qMmjVzf44qBs0bqDni64FNgdvqMy
JrcospoewuzNJs3HrsnP1oykLSPpLDDXzAiSWtIfNWeOigomX8VL6vZHB5io6XVsNkwMj7gitdCn
s0gdlvmzpn2vfY+x+yBDd1Opsxx/nKpQM7LYqLajxT3Hn7hGMfn8ulUC2fB1n4Lvr0Sl1p23uiFI
WPtw6urEP7GBzB/5ncRRyyCt17hlFmETCea7FsPIyuGbxKK49GUdy2flHPmjpqyujWH7tTPg/PKh
m90TnX+pIGzn6kyddeCLPszxTCy0tj7uv1txF/A+di1e+WEqxYl/jX39SzdoBzFjsJYLF3hssucC
H4f9nQEVg6b41UrZYjRwFpu5H2mWq3d8SedUDzkWdSk+5PxVUn7zxeiTQ9UwaVop+UdMZFMdVGDR
XpEoR26bRkrfnZXUfXf3xAvh+WjDY2kokWPJ/T2yvr3yRZm6rwbIxCSc6V50WiZxaxPJ/dSRNJg4
zclyxaEe8ktubW6oL/pFJNNrWmuf1mi6vm7VV+J9P/qc8VVSTs8aRZSG9b+/oIeDrbYF45x+VtIb
QqXZjFAfoU0gkzirhZX7pCT01Ehw+HLsChgMFYhiEOjkamCX28fETuynHiuoZjFXcXG787zkxpbW
us8Ztv6w1PJO5il969SPgdwJDv5SEHFMHbTo2BA5ui/ZxwMnzc6jWeq+V61cB2lRsClVeZj0DlfA
fiiVC6hDczaVdVp9RLiNDCrXXBAJLEMbSvRKeegmIAP5akLfRDiLBjy5LTy1e1xyxXy2N2gFSLgM
P+d7QTH2DzlaH78wq1vT6r/qPP9sALACXcfLZBnKz1pfP+B4OD7UN9atOlFx/dVfqkYdw3mZ7wD6
m1+5V765iKwhqoIKtHsArpHOTiBKvT1kDRR1e8L1dDOYQo2KPZ5WNA4H0qAY806s6mSEJHGZr3WY
1RX3X7VaSYTiimAOyyrjuiuLIC3n7Vl2y4ebm88uDhQMsjWIs9RM6VO5sMgTdvILMP63YjZfs5Z/
UW4kv1xP4NexGEa9Rtrmupj+dYre+FB1BQie1YSGnvfghMpb6ZCT0tibElaohYHJpu697b2PniyC
9zFJat9WUypKGwzssK7DzW5/pDI1PLUWkAiGIb1xnyz6cEG4WpzNLnsF62cyo4iXOq/1UGFPuc69
54HE7VNtleGFWWzORzenzmVqUgYOosyMu8IV84WOvsIMRi2gjarGaTWU8VVTxZXR9vzumZn3Ka2x
oM8sLPvkMog/Qnglu0PXbzKdGXCvJywThoWF8gLRCSsZq6DhLtK030DAcG7WMvZlc0QX6mXdwLbs
MCbwTWvMUkb0NDeLYzGGSwnliDPZlGE9THncTDWmSCQVwTcb0tzDNVF3cGdfhpQFVk+WXzhiLN0p
ZZc+EB6nxma/YIuBCeoSYiPRXYtNeXasagNmK6fs1SsK3I5gBbPwbM1r6nTiTbjddDPJzQo7qco/
Y11sS1RXBiYybjI2JZupgutcVlHxlW6VNze5UYxvWGH1dqB7Xf5NDmd1xCSG2J0t+5zn7EeT7u9W
B/Bjzi/fkq12B6ytuQOgkLa/8cGhYDRsmbD1WMlNvioozLJN/EJGtxwq3Di+OJ46aibL8fWSfVPX
KzWQi8GGWg+QEppSzQ/VhjcdGnaX3mlQH/Ksb0Aqi2H0nd6pfbJd2IcKK9i0nL0Ji5/vKc3BS+gs
TR2ITQyRlaSgCdIZwDi81fcmVqnEGww/GeQjbsz5xd3n/Noau66ihro0EcvXmA5ggKCihVMOy9rF
tQ4LAuAEWPvQqhOmediySFX5Uw9mAOXjMA9thPFOIPXaX62VcoCw36zLIqOdjnCwAgTXcbKMt2TU
XURWXKa2C+pui7NSUr/LMphqXNUGI/vjSSa448YOYB5Gt2TXx9bXmqgu7OGImzMAIe6Fao2RpmC6
TB9aX2YDN6xE8/gl7ZfdFl+JAeI/2nhhrvSE6QxdYrqdpXcc2upcWO0BkflLI0amOM6tnmMWRE16
aJT2dnOzL0mMsz/I4mnx5snvBu+rJ2WiaOpfY6sfeP0cLMrcAlNOgsVGEfoCuda8Zq72jsAMaI/C
FSQOUDUqLO2kbNuzaK23wktOKf8mmgHxoGBMt702ThUZ0EUwmwhRFj3Mc3vE3+XUACKREhCn0nop
R5DCrhVq7684hHsJa2jTTYFezQxXHQa7U/8lOsP1tQG9i1w/ChMkYj9PqvlD3pff+TReR5GexrTA
CWFZ8wMeRNOVjwNkx3LnYJi9W9vIEl9ZhtN+cF7Wfo7ZQtylbEVydEaxvrfu9INQDoyxNNvPmj3T
d4iivtjCiDEy3C2klI6KlJsA4bCOEbuKtVbnUNjg/Deh68SxaPZLtbqr0/K82kag6PUEAIB4xwn0
DBgLh97AmGHxKmv+ZtnT4wZ27qfGQFRFB1z5xUnPUZ24h3arnydNO7nVcnU7N/KK+lQ38pihrQrU
XnlJa7rFSU4Y0iS41uLTY22+UVrBVPxZB+8NgVU/+eogJitSpnr1B3U7ADXDE0VDAaTNuLybbuXM
41NIEVfuon0Xa5P5WBcFQ9n/3iFNg93PKdejKsuwU5YzMeC3yjgdbMybcNp8Ubf50MLcMLbuAenn
c06y5pDJ56nvoyxhr+2dn2QSNxbEC4xuI+EJzDG6/7Bo7gxI96YlKejSY1mkd6DW1zJrKRRH1FTA
I0LcNmr9khvd780amMOLDT7UekXid8q2+mS2zrlrYUZkI025CmYFAhDJwQUGm4795N2VThsmGRa+
ev4LSuCCWZZGbq6nqQGDYD1WSTwkJkMchGt8GhgAhHm7qXcbOqu4kl12wkgU/H4DHsG1LC63VIcf
ulQElcGNSBqRBdsMhq8N+duY1j/jMM+HZFud46o3eqSNaRl7UrAKNekQGZmrnIq6jMsCN511mY/A
2Xdmba43feIVLA1qbEiLsNs5XyGr0btnnR3VHFG509isHC9TbKzjvhvfAZWem9odg2ZY+nMqkCOL
Bh8K4sx6d35MatcL7HmozrPSh+Yi3vLK1B7zdtRfMkmGebElWjSjbceFDbRtmLorvDumDl0jjrZa
idjAwLR2e1pMil2zEqy1ZViaVjRRuTPLjJ3ZfR50tp0NjlZdxAB7pCt0IPajpAmTgwTwLW/nGi5D
YeCaBHVEi0S6q0y0Y2brDwx/U79fSqzMQJBTTZ7UyglhJl4KBxBNjkVoe/WtkdkHdi8BarMO4dQ4
bYw0Zg1stR3iZRtk1FnYQ2vTuWj2dhl8f8dcMGkow2mV33mnfnhO+5AN++7pmtfcWZ4QZZy6POnR
nPRXp85NnwUkcDMjanBrrXL7bAr7Ns/W33bVvmOzFJbGfMHj7xbblfcWC+pgIEhS7s/M3BkwWEbr
yRyseOmrVyURF3fQcRgY3W+9y6kXcq4eOVq33mRExKLdEfT2NhTpy5yJn5E4k5ekwaurmVkA15FF
mlUQqz2pRCXPgHDBafDR9DVbjZxhiWfBjmQkR8Mpf62geaVmRk2Bu14yzGdZdhQrhXHwtIyO0XZv
8LE9U3RePTuXmC091HPCDk1dWZaAsONt3iVfXZ9hVam9rx2Y11IBtaTWweP4HSe9eAyTxiH1W3R6
lAA3Mtvn5/1M4EVCZZM/KFsb54Z43q+5i46+cOw4gaJkOYzbJ+u1nTzYhgrUneZkjE1U8zCvmcLu
CUkjL562Wh4Aq762pgYRzzGVc2teZAtndfWJmv0z8+77H6Tq1sMHepK58brh3bU5E9NJNO6jHoxr
Fza8MGrWg25B1Vy58pRyF7rlJZ1/6fNC9zpcS/V1se0jusZSaIDWbZDR5KtGiR9gzrw1h96U5VfZ
3qQwm8nZSn1l9YgD1G+0abhkmhh9M4MssxrOmcCF59FoHpdVOTGmvkU1fswd1XfNjhhD7TmvMA5I
KT72W1DuFRD7K6zK28U2T4phnXAO9PVkDIatj/fPtm7Xo8uq5a7Au9ZWwM+rmzetGyOdNTSBc1dX
2yHP2ru0Ne6lOh1HRQ1aTDO0Sn0YFidaDcZ9+yexfyoc39Fb3UuBweSYL09N39+toHiHifs9Edn7
Yn71A+6rC0kk0byRe7XO+dFeIV3sPjajct7ajphFBdhUl8Gaag+bMgdrUUfFLHnO9/AJZt2oREfn
ULvlJ2o5UFZ6l2ajrF42NQAJcCIlgzI1yirulvI+5zMbG/2p0OU3RrvQfJTuUyWb0NeUMrIbcWtg
0xaMi3sP6wSaV3sj0/+9t9a2aX1XmyMFSXQikihxthPUnjK0+/nZamCr4HN3TA3QS5Nary0LYOoK
0BlPzCLUWppSba2ijTwXfOLCkRlmS7kPiQQ8SvPFOh6Nid8Z9bMzaTdjrj4oCiPcyUpcSAHi0tXO
dz40ygE3Ld/1HroFRrq3rAfbKq5kwh/1qYzWoYz7siEwQw0o3p9xCyIEE0y6dL9GrT6K2dPxu+Re
WhuoazAvEjrcJKiNJsy0KS54rJpcHqRePrTcE5rHMHr5GVJozp4ky0VnHKd9G8oEZ0Jr7M6HyveA
kOJ1SBNs6+XBZtWeIYkrjnlNuFaOW7GmDEvU8zaW1KNUWV8Gzbq1Nu2jAx7rFYzMCMXJ92PZVDDe
LQ8MhoCJu3wI5cHi9sybsQ7cwckCsIR5zC9VzQ465el2ACutTyXs+5DJqnWW2qQEjq30UadDoYXL
SZSH+g7/ZQt4BDtThhs3Ua4pDxhsBuXgMYZKsBntbPXZE5zQ7Ipnkxuf9PmwZ3ucmbTs9IKksW4T
SMoSG22pMKjUnYPo5mNH/Vw3a+6vkx0qQx6bW/JjKUYg7TWch19yr68TF2KPHRU1H0fe3dKRYRVa
X7WivOSueyb4+VarhvOo1Hda5V2zaTkwMvvKPY15Op1lpX6WADFYn5IXsSzXvspjS7qB4AmcBcGf
mXnoR+4lsixgh+E86TBnju3yd+ZBOFZb5Fx5ebZqij9VLRtuDJEx9a7CpW5OJcTVfQylS+ejJpcj
qK3qa8vGo21Nx7SrKUCUKFnqu41xnS+rlpoFcKn8o6TTUzKWv7AXYZ1vcWdkeUndU12VZ1I5nzx7
vmD0PEcWsYQh22bQLmmcmDxx+xEXZh1ahReauXXf5tUFXDJWSCSooe80xnjrwrob6NNtmGkdlKfZ
yo4MkIK+SVI/cxlIePnsxvjMpZGziI7hqGgCdWooMAuqY0zLolz39hX3aAwUQml6x6D/MHejvuMs
S7CqWJXX6qvGftOaJqAXAMcI76tXrZjJz+t+I5oslGuRAJTNN2VSnMSc3IxdHWlF/gPz6blKSE5d
zHBksu5j+oKfgf1oSXnwbC0mVeFYY7kp0inO+wy6tuObpXYY9e2kmVvoVc65MFiO+9q4yUuwpm3d
GZPbU9m8tsAx2cAwUoXbp1ri1aTogsqiQHCtzy1M20nWj6mnBktmfYgEylUp62iqcuoNG+4hqG9f
3pA663Kxld+GXYTupB/d2bgxtoe1H56K0j57g4dv/PAzlts7KboXlm8dFr8aN8N2oci8LowJ9tus
KZXPdta+9xPJLRN6xvxdU4ZtfUf2NJzC7C13F0Bl1gEHqK7oT0vRHBdFnulxQjJ9Hqg9mH20Isok
Y4JCy2ImtcdagUhUlrBxRqg008dmdQf2yJbEjTbMWMwsqWCnObzCaofijUwgZfm2RftL67mWskRe
3zU/olt+OslcSPlwcpD+Shq3yyTizPbYZtN7hC4BTL44M9ho0vIZs6UWLQP2wb3ytMzNkc3miJoU
vo+T7uZQc2Taw6+FXXodyBYjQgdliJf8meDTOgiwkWfT0jrV7LscyzIbL9rEmErusH8yXAaWqn0N
SUB1cRJlQod/rCzSA8IBuEnldlN79WsvENIrqCuSmQ+Qi/c0yuJYA2vNvWyZVM8MWvN7MFkYdJ75
migdW7J+Hq2BJ816ntlUNTX/7lytIIfXm7mEydumAgvaIv0fzs5jOXJc26JfxAga0E3TG0kpKWVr
wiiVuug9aL/+LdSdtFIVUvQb3EF39BUSJAgc7LONx05j/OEdNb2HZzKXF5kUS7XbO2P6M2yM/TDX
88ILAZOkSHc9AMKKhMhzHVoxpaCBL/uw5vQoaKLVIHK1ubS66kBcPZT8WX+SjljijXIXqoRqFCHZ
0u+aBXYLx3wSd3WpxBPcbJZ+Ia70KL1rsUhV+5TaTd0hAmNNvbsi4jwXMrmtsihdjM3YLEcrQNEx
R8m6TMp0F7dZiJsmnTSzFfuxL6xF1gBPaz3wbsIbtjM4627ccdeUUtvw4CluREZ7vB+SBV3Rflk6
8kDo0WOkl/FyUhVFSpVk4iC0kngxrchzrFd2276oXS+MoPm2fbjue8rgKrK51bBeBlRRAsnlQgPD
oNRAiJAHcKnhJwMf25La0PGmbVg09lJ0zFNzu5LaKbtym/SYl9Zm8PtXoqnDdVOi0ehqa6eoIVUN
JKtVx1xE/9h9nMMK9oy12WRUcGgsOap+tEVBOYt9UWuy10/WaO3LmOPerqw7zS0fdenr69pt9lER
nLRwpJdlxkfXYZM06hjYJtiUnsf/pPNkWkV1qO1hNQ6UONjbZtxeQeWWdlUc+zHyQJSshqMbOoCm
adlK5sXr4ANAVPWdn0O5H3CoWeje4FB9Z+vYn+9Tu6Ttlf/OS/uces2RazNtwLT9FZt0YrnC70WU
nmCGXxOOy3ZfPKXYg2lhcAMUe3QGOA1ixtCv5lo5o0ew8vJWHQhFReKiQZg2jWMx59yZcqN7mKqw
fqhdC4oplNKpOpgcOW1uH5yJVsGQrXxN7IlTfR7R8W1iKj6YVkOERsVpgwdRFq9WNd1zNg9LUhzq
JbR3ioFs9q+xMi3oLA4jbyh+8JvRRjET3wZlvcd24ZAWHaSdKdt6KV283oxuorTck1e2GvkUE+Hh
5dTfk4O6wydsC0CHsIL2bCFeZTKsYZjsEq7U0lSuiXB84TkHR9Qn173Z/SLmc43e4MVI8hfIeNdB
BTQHFa5fGVhLr/soNhdumDwIiGzbMdVtboJOGS1KP4OvNrfYi4Ejv1m6tO+7Hrq7UNx6fZSvmVPA
DZ+HFQ2Bn7UTs867XR1G5SOUvu6AicWhyGt6HE1XbiBCP2kmNsmGAuHpLt/pZIqwWmAisC01a9om
N+i2di18gnUWIAnoMihNWRDw5RlpstOs3l3NGdZBfe0WoASwOjtaU6VTes9VHNcLzNzjk4dvIBFD
XsKULMhggOPBXl1EMXPyspuqN4pDJDqopybYPHCqRXPhShQVh0cwsq2a7e0YoAazDPpGARTPdt3P
bT4sAqjAJQysOd42mRxXM02hFz+0UUmbaX7HjcvZIKkS27Hz6HA54+z9I+O5dxaOWyaPRRxRNxuY
KnMF8awVhqLJRhNG9cqTL4+p4UwHkE36YQ3ij2Qxct0+mnCG1pafZvc1CCI6kLA+zy5diQgJ7U56
bfPa6XG70gJgnaBpgkfH0potge7cKoJ83I06JvRlNOjbLM3GO18vrB8AO0CVfs8X74fFKo6UF30X
vPUhdJVGg/6UTHLfj5qgEm1KFHwe8Ik/DsaCtMn4IWExFLS0wKbZqVwtXsxmRoO4FlwMzXg+USMN
x5bMnqPXW7deRRy8brrzfWm21VVhJO/4J8FwieLszvVnfd0KQHRS7JH9Df1TM2gA0JmzAoH5nZQa
SXLRnIDhTO5+dqAuhq2ePGAgrvEB+eoam8cZ211nyWVRxsMmNEQG+duc3stEOjuryiqxwM0w9tYx
3+CdB9Z+SHQrHM8otaW8AaC1gk2BSGM5aAZldQIe1XHArhwIsJzH5W/6Efl1GRrz2aN1i05r7LiE
je19O0fu7yxrJBo/t30bZkwpEFvN1Ua4s3+Kc05keA3t0KHC0WFDmkusEmS2RlqSH6cR4nHvRfHR
0cmGKoNxfFd5RMYmmyMtWqV+aO1rB3e5jfCn586yEnrW3iyPs2nmwDkhlyirSfNNxCINKcYcdCC9
+zJZhbMINLO7Hq0BlE4pDbwgrulLuGFB9IIe7G0x1NWCLot2J+VMViflIYCHdPq9XSRIUFjX00Pg
QgKjUSEf8d4Ua0Gf594O6V0mvhEMy6KInbWXtueMzdVZJs08HmJYVHe5VnZLW1Y2pGXbjbG+J06h
yKX5NntVgcgh7FYtMztbQSgIU+6zoMmO9WBPx77rX+0S7hKuQWG31OygoSKdyjo9x2C4FR8tDB5X
CaoAJbUFdCs5rdNRM9/K2Wjf0sTGZyYN6WzUrl48pnb/j+FGYkO7yKYeSZ1VJ33Y4VEsYcY2luxf
5rH5NYuKhgm+8xu0OQ7yKGB6XRtopubzokpCf5mXlCS9QUWRawAYw+Dmu9TMypMmlKNBH46Phknj
YzFG6Xis0QzMi0zPnZ0MArtc8ijd21KnA9x3bKOVlPEKcJO0DwlGvTECu78jqkBoqziYLWzoXGuM
41sWmrZrJ2EsQ9FU9xjqi+k4AEr4qyrPY5o7+Hj/1oaiv+WuBoBBkWFQD4bkzHmFqJZt3FsvIeSX
lFKZ32EoJUBf0JNOy0oTiypNk70NRLFOrHL8pde6T8pW8GT3cD7XcoybluaRxvXCCz1oFyRcto92
R7YlZK5+k8sWDZHZzPuu1vJNWSOGi7DYXTfCl7wXiSt6leZvBZoNZ2vqsbV2jWYEfGzTdekG1Z7m
N6WZ0PWVXwfuXdvCI53awXoLTJQ3FPwJHnWpgY/YkgOiFdvJyb1gSe4c/eqywEATDBtyaPmgeW37
FFpm95zLOTs6XV7fiVpFJwgnf9Lo/EJIiILorJtB+1ALp19PBhDiEGCvVSYcl/fcpm12lYLM9NBL
X/k6uc7nuLv6dq1MKrhwDNLXFrQZfxYIAdkEDRixqbhvQyJNRq9BE9r61dKorLcWWfBdW4y1DhjS
tRQZGsUsMbP5L2xsKnonHgc/Hp3ZtgTcXdbJdBU76IKzSjp0jJDnZgm5CySYJkACwzt0g9fU939j
GUADNEX+5IRFeZ2ms7jqreaX7kniW5xkXGQiuQPl/ycnXRvTnC5aNiPXO9KAZwSlc7Bjcw9O8B0U
3SO2Vlqlp0ddm/0j0g0oM9FYrXWIDfQ7QThdE6Fy7GGcFTcRJKyg9X8I+oP3kcSEu4DbuuIoCDZD
UshN4Rk4WGuFfqQrD6zORgWTkQq7FHMPW8ijoysnKHUDbc9Bo1+Jw3tCSoptwyXQkCmVWuHtE3UD
tYSnSJ2GszIFJEcRot4cZ9GSm8NMk6r+3WXB48gq8qpoY0jzPMZQ3RxtrZlwtGB62Ul67QDBNMKg
OdoeQzE82a03Ybuak7UCXcUxmx0r1D0mBWpcQyddJ05XIEbPIGGr2oe178zx29glJyOAMEvyMjHU
Z3hVqp/h3bj6WFPV6HRmneQqzcGmzMa8wp7g3kWkYsvuic7/Q2JaJagrF/DCOeoyeXG4QNOC0Ve4
at8OVbJW/wKJ402pm7+iwbqKCm9tE43hDhD5cqVHAtSLsvkok+zGaqynweMTquVLJ8cdXyU9crHv
e1qeoigpcbFFbZxOBUDKg1UQ5OJSv0DKr/78hK6DDDDHw0FqZDvR6K6HDM+h6j5pY0ipk4PIPepp
OsIKNbL/0c/r1sKBWLvKnUfqijdZcgL7rv1b61pK3jhP1imf+mDAnBD2mYwMn/edmFQScbGGPUR7
jm6Z4uKQMXDvTPYvGJ+LEbWdNfnYDsQ7m2Iih+oEWnvLovmRBICQJnGncG6WiQYoJ6cXq9CfZpxB
pDbfoSx9zOrhLq4LmtLG2oj7n51o3jsywMJ2nLeZT1bhjOVaUx8ocIqF2envbDK7eMzvc9Ld6mSG
Y0gM5IDyWbHaIzveaAhyBlpx8Tge1TB6h7JbbX8V3aIRf5y1+kHpDCrchS9UOf/MUXnHqSp23ej+
UP+VN+urzoqzFbkbULus6A7xOG1Z8Iq06Nc4Ryx77KLxF1j7LdBr7t+kdrFJZoCpOtiIrH/QxAj/
2miXeUUTpKsPHB8ah1v0KGt5NfrNDe5U3DTb4Bk7qUOBvsvTuCl47B7A+2VIpEfbPOeFvBauuy1y
zlfP/zF23Pw8960Fd1yIhlLEG+hMVOXB9KZDVYxPCs2LB65kFferemqLXdHoGzaEZduWa63khkfH
QdhBsGCl3uF5cjQa+ezbyMMiCsZUQHK2IpfA4Xk/p/LUNJNccKyZW5co2VlhH/hUnXBfX5tj/dr4
+TMEQlFGXIWr6imxiRSaRfpCyNAudcobuwv5vI1TaBWHWv2mdt7iX3CUkHxr39n4KU1+ReVus/Uf
mL50Nn2HM0eek2pUBs+6bpxhALz4Rqctx9ACYovY6avAyTbgBv61FPA1+qy7H9IgW/eF9xwiZVsB
MT25Ezp4X2jowYV2QoVUL2Ztfous+M01x2Y3oLaSUsVuNCsLQchse6eBMC9oAEm/h8r7I+oGRO2R
eZWYDlxPJ4sXHV+63bi/w4qCWubBC051IcTscpOW7qoO8G03ddSckRW8Z9ChdkY07Gj27jBZfwrh
1S3GfqK9yUZ+Lfoo346iynapkAX6MyIUpXNT2v4VxD9/iJtl3ZidYiRixXosyHcqqmqr08twgmes
qFczkHvIBmXY3ob/cm3DKyQwdVUUzaozUZwJxNzq43DbcWViTrGwG3ZLDOPWcBwFkr+BTTdMrLey
Uwe5SRsg3nOeryGJb8cEb4H0jBKNz2XeTDq02cg6qOWt0cyNc/tqLGoux4Cjg1xPaUvGFZ1r1ybL
6HVi101KAxGhRgPXOs5szygClRXABL6Z5AMi0JmbIoJ32Jke/FTHSJeTGZyBY308uXBEKeGgQH2H
qfgEsjjxxjTPXqonYdbhddsai0K3HnyaHvBT0720o6Oh+VdFj5IROuWAbXcaPjdoHm0fH04QZ+Kt
tthv3I8W2CJkES5sAPXjs50EG82SKBVPpWmd3MF+65iMkCVtFRMTnOB58CCr6zGFfWPuJbh7CEiP
5mth06eVQ7svfLlRokc3A4Rlr2FqeVtzQj2FFBihV+zRACkysRXVK72vtrZ8Gr2XhiC0wMAYMPc2
6OcWwWSvsrR8C7Jg4JJVbybgLQsesvqDzCqFu+91DR06CFIYB95iHncw4kisSi86RF6+V263PvY9
naudESquwLmOOn8k9eb9GBVn20yucv3EWbKEgRvDIm3FK79Nltfqx4tew+ulWRtOsFDPbornfV+d
TNTKJdkydW+sEgceuCJkNdqrNka0rpNNLfwfVms+yrz6ObX2DcxNLra8ORYGj5WR1ApTdGmOEmuu
ycISlbbxIKbv8ChP8Rfis7f0AKVHdD/T51byTOB/UgbL4VUvg9+uTkIU3cwM9HCpHkmWdxl9zbZZ
eYST5dN4rrX5tcutO2vKtwNXeZgMwMBNd0qgs5S6M6/I12yXba9dTwNkA+dR65xVmUzb1POuGq1a
i5lvdu70XcQJRdrb1oUpgLI82GObf69z7gWTO8HoGECO4RXzmQxavtNoEXutva59yK2WvoCDEWKI
kKz8tH2dWJ01Yp4uTtey96+DlsqDJ47DFJlYU7FRmEBv58tp5LQvmvKn7tcpMXDjPufjGUdvo4Mg
cSTfcde97/Depi0eg6lV1tFU0BW/pI/73dj7d4nuofCaV3DEUc9iDsL/E8PelPds0Ieqi6ec64lh
zYdhKA4FDRls3deak26COt8Y4o6IAswzqvoqw0pPPey1i/R07HWMhQIv3ns1R7P6ikPkK0MUbZJO
23C527KAshoKpzm6R6WHapvoquJWTDF45GZy01O9dK2JBsDbSMvaZU12PfB30hobEsZWv0v9uzEk
PQyZM2A2DWYLxmZ3sopkH/B8rShdltMMGpms+Nd24K9py4Mn6yv12E0eph+HtF0QQ4/Vfai7t05R
4/iHfoP4RiysRHrK2O8gQFwnZrLvWFAxE9D07D70aEyl7OQJf4nHmkPyJqBtIwfsH6z5xdHya5eC
buBVzdF7lcxr9RzUk/a17GCIe1BpEtdnlVxHdSJp4MLuZbubQOvje8eqtxogrMMvxSr0MHXRGs4c
Qtr0nw4HpQISQpraTy4PmNsbDWhK+Ah/CD/eKwmCqrzU2OrvunSr9BplPAojGonNUsC0oly7ylEl
5Dk8OBMcAMCDcjfN362x/IlNJ+TueUcpj4MNDK7oN6YgStcfZMUhlQNKaM54r7zB9Fsbop/pEO2R
qUCMeKldb63+Y6VOlvxXYUySIe+zHsJTxpbkFKHya4rdcD3wernQrwO+LINLmYzkWk/jW9+YaX9B
4kPYhRgIDoZg740XNlzuMKvAycHfbuoMUr/J3p67JAZUTQ75nFcihgg7j+jIVfHgpjLH44ltW8QH
LaDiD9poP8fVQxUjjK9K7djM5jNWMWuXjV2X0w5SIlChfpUVcc/jwxuHyfCZZ1eQNDBhxV10MddQ
c+ZuQPqBJ0Y3R4+pld32MTxdDaxmsI1bjSmQDP8bQ5JtkoSHTIYTt6V02ieo7EuAi3UCWrKccuuq
HO0zjaBdiA7RnJLiprPLxxp7lkUzDq/EPgYV+6B3V0NAyx3tp1M1d3UfQKqkixjyiF1mhwEM3gC9
2JNwTdO+Elsri72F7MI7a0Zd1sRrC21Y0vRbKka8Wmio9UX+Eri1WETacJ/2xZ09hDcEns8gYylO
SkX77Lvdoqsou3xzWAfIdpa6HdNQo5bb9WX7NPvzS44UpCPuiarAvO6H8hUv12XFxbAy5+c4LDCB
9GjeOG05vdpJe65cmIqoQ0EdZXPs3erkBtpWjuYjl+e1FUxHahd6Lc07UX8YMMTI2WiUnHJ7OJpU
KbCj3v0w3TmifhGxuKHOv20kl+o6QtKRho/hnK4SzTr5hdzjFL6l4FwLfJQGRR0pUhpMI+JpL6hv
VO0ShvBVG7rAMLC5RrltuwGpa04Neg167+/9lD0RQXktzfiEh+DGcMKHTOv2Qwz1Jg8wvCJS91rZ
ICkfEFFxQgzs2l7XbarOqDeu3wAXCj4BFdt9pfMx0dLZKxBR48/lU0eyTzftpRwKtHRZtZLOsFXu
ZEPKbp1gWIX3jE1nG5xnkWptvUgyQhaHAQoOjkAvdsFRLoAhJerHARpS78C8LsIHDMrOZjFA1k3x
hutIittyH6qXOMViDyS8q7gC+Slq/Zyh/fOGji/dKYFbsk7xSoJl6af7yHafUVceQ5ljVDPdVSOX
TVvdrTu6/4C9hgfVBq4NQZUndx6vZFwtXY04zNSHTWBKh30uaOpFGUvCVvExIJbUJzs1XsdNcV3p
+q61Xe5kxjX3n02maxJuVHdrCazZ6Fhfdbl5W2n9bYUFhT77oJnWLk/slYm57cLt6xVeBxsR6Xtt
VAZVAFqZt6abvtXws6SMIEAMlxYFRCf5nYRObTgEW7gcOz67p1pqsZvtCixg2E07PIX40Wm1rozo
tzvri9p59NvyOW0Nqq/+kMv0SaTNY4mjDu2kzZim11E8Hiv8kQj9xIEloF7EGop4l4UkFJcLzhNN
3KupQz/RUAYawtwPvKHCpx+n8E+Xq3mJK1rut9vOqeAw5+xTLAOY9gvdL85D4ryTZ7vS9CFeAtTv
IzjjTpVui8Te+Y5WbiITLyiBXMUkX1K25lWcQAv/WtT8SSVPvW+C1FmuDvZF7PdHEbURDk7dR/50
TiJkhBtZ/wojGKpze1azigJYgE31/xjT0V2sJP5nfnAh3K7pskToXIbzCHFtyln0IRL45LWLnWMe
sTcg/pm7b9TbxoXRJdptFRUCl1wFrsCSutBuj0OvuNdzd86Tg2/c1/YL8wXShrolfo9NtOEfiVCp
Vl0Alvz09WP+rFVXg9OVE7g92HgufHzMHr5RWZhb3Xm0w7NAaZKkp6GwH7pkWn89kuAvfZSo45Kq
k9ZH3pPyIL4YKROtF9m+7M6UIPKWGwIxvLL9xubg86rBRhPfb1xsHN3+5ArcpoMd2sCXZ2R5RkFV
jWBQyflavl3C/yq3hiX8XYbXZ28B2yIKz3FMzDo8w754gUGU0s0f+uZckBa/skrY8dxYYTK21vzd
YlFP6eIp2jgjslYs1/MwYP34vqQWdbnrBn8maBPODPDwOAU7Uq5NZ89MpYZRoy7YdfZVLxZNNX3z
C/4y2Q8/QC2of5kbJLDC+zaK+QxREyE8q86pk54HyT98vV7+8io/DHRhzWHBhxgRZDXqs4C2uJ0T
bCdJJM5htVTdtZ6IdUkd+vWgn90pPJtloxu6ZZpkL1gXqzRvzCKbpdacU66li86GzIl4QotyjIT0
KxKbC2TZkn+dIhz+euy/TlgQP0A2m/JBuZiwq+OjZntMOPK3sNSAL4ZbWaXEr1/BD7kZ+Ucbwv3/
Y1BSVQzMTwQL6mK+fhejFSn/N2jSR/ugy34UcBXNHuqLBccs/mEU7TdJLp83HTZYw8DfF/duvp2L
mRZAuG6V1fODadrR22QZKDL1Ydj3ZeFoC7t2y28e7V8GtLDH9y0cww0VEflx0Tr+nCWR2dsPNe2F
UI5PGF5h3MEVPHj6+nl+3uXw/PjXSBefR+mEY1s7g/0Q9WW9S+r8RkuM/JsYjr8cGZyKFsmFAJtC
OH+Sz/71EYIqzjq8jukBIRs15L1e2Mdcjze17SVQnfRlzNzSaVk5RLASOPaMan/59UQ/7wMuBu+m
yWlJ6gqUwY+PNLS8fLDHCPhY3/DyykWanuqZQvHrYT6/Oc/HvdHjnemezf76cRhvRPTo1HX1YGAX
hy7Vh7R6H1jTQMZs982ULizlOYiJ4eATUEHM+B9dmh8Fk8HhD8LxgEDWQ/0edPUObSN3+h9WkoGd
pOuvJ/f5i1cDEq5nIu9QYRUfJ1fTnMezJmoe4J94XgUx8Qc05sUAFdALbwSi87LcfT3k5/XJkD6n
MDWOIBPv4kvIRdkFeEk0D2b0HiblM1Tx79JyPg/hU7lh/gTC52LJdTFEPeYO9BUsWio3ew+UwaQ5
3f/XWRA/wx4NSchzOXcvvjJhzUXbiKp+MEaYzcAg4VbCSf16kM8r/OMgarn86yOTUy/02snrh2os
rmYnEZteZIjFTPf89UB/e2CQMeho6CpPw7xYBmSEcW1NGWhIoozzLSYzaRzevx7k02x808ECCT8r
vIkw2Lj4kIiZqCw8IrNHPW/fkeOhYPBGHalw+vBfB0J5ZxtsTD6GQ8blCqtlCxnSK5pHv2632qwf
mmR+BlD+epRP+4LPoeXjhOQZ5DGJyxwLx5gzo+8GA7qrdtbEgc7PpnScxWx/Y83++bl9HOhiFVS4
MIxmPxkPU/+HbZP+LIElJKnS3+x06g99qOx8m7mYyEItg+vOZVR5IdzA6kSFW6v3PAXWWQVBDunG
hDMPz5WWx39+gB+GMz+u7sRywrmv8OMs0VBGaNrXQ5xYa3POaPDo3nc5J5+2OjU7+KoeJz4r/TJZ
Lxgd4hCDqHqs2gS3gfYmRBjTS2uNOUc1P/YBBwgmgl/P8fM5yajc8S3WiOMAo1ws+qLF6dSVTfEo
lImP+xwHv8N65IFmjxi7LDRZvGnViOfU7959DmlDfj2++5fF4/HdCZ8TktuPa318yCUO7JPRuMVj
nbUoeTFpQM4NRC5pOllrQwm+DC1aBll8X+kBt/t3qcXlUrg9Di7Co72FKKQKq4F6HktgDEw3po/V
RNTSzMN613DGdw0VFIbw+aIdnHkf5wPGIFIgxA1BZAuUIE6V0STv3fdUf9eGpwb9h9JXjvp0NZjD
1sQwBbIPiGmE+23vvBh04V3IYksjDOnglGjeiyOyVIU0cCeWZvi7NaczH98vlEipcHZKPaQskhR5
W3X+kgwcGOhPy9pD4FmvKrxnkSGyC+N2HdClpkGEL4QMjNe07tCqtFa2hZz5Ay0WSHD1q66Cuwl3
jSIN/uPnrJI/OTA8lz1Koafqjf1rUx8Flk/5nLpnpyVysW6QYELgwTVXEaS/fvuftnU2dDZCsnYo
5y1qwo9DNWaQaKEJXBulobzy3QJj48y0v6kF/zaKw2lORAYe9p/qsLiEJWdLL3ms+qS4DiYNnX5a
/P56KuoE+rg3OYYQlGDmH4NN7+KEIjoSHlYp68fYtZ4bEH6rwaO8BZMTB7spX78ezfy8FRKIZFKH
mZ5u4s548eQGo258HQeVR7WYCtvbJdgiJm/VCBynWE++u6pSWFIlOyQSPVp4Ebi8furxlbFhpGEE
QyvBD9ybEMItJSQdkycIlwv41UD5HBX2gAXI5uuf/flj51dbNGyEywfPLvfxfdfW6KM5bsvHyU3F
vpls1VlN0m024cv19VCfTz+XgdjcTDgA3J8u9zVzRkncOP5Zr0LUhvKHPrjQy2lYZPAr/vtYJIY7
lHMmIVzexVhQtbQi9if/3AX2osqjU5vMVxZqrNGuvzmTPr93bDgphnHFdAwFT398gqYwGgTdwj8P
+HUgu8MkDfuoRtlZYeCnYcT3n6cGkkKhQsAMt8LLLxQ3/pDWmQzOcdffyMhewIBbz3a3ckT69vVQ
nxcH46h6iCwZZQx5MbUynSOb67d9thtIxnUuT3iXnCw8xb8pI/42kGsAnHrKL9Z3Lo4cHwcvd6pN
6ww3c8Z7MD35pn5G3vEdPmOon/xxU/DADVwhBLcJVuHFlAwzbbS0sq0z7/OQw5bnXVWNtkIcfwwx
4PG1FtMS+Q5HEBHVd0jNX+b5P9SSiwyA2KdPIOytoigs7+yggiYSgk6N1qCagx34Heh2ufupM4Nl
Qq9WLZRPE8V+tgArChy+gGmLnYhak5K2AUVSKsQ3NcvlvP4Mxt0GdI9iiZPj4zeQtZODkyuDzXP6
qzf3md5e9UO4/W/L8c8xaPsqwMl1LDTvH0dpG9fNqyLCKk8L6H9rp6D0lo1hfbcaL04nMHwSqsjh
8rlKmbp76XUrJpM4jHx2bie3wj6xa4Aqon++nsslZvdpkItSNi/80QmwI7jDFhseSHDXpfiDIgoR
qBGRmr1DPF5nbXYcmuAbvPkv8xPMz1O3Nt7X5Z5f0ZhGGWLMtxGpRVl/U1Kufz27i/WgJvfvEf5M
/l8Fy4A2OeEeNN86dLkDrLeM3tp036UD/3Ue5GzjoW+zzV6euCLpkxr2XXILrZ+mlEnHDsfOr2fy
lzG44ZL+xqXQBbm6WHOENplaK4fxFssy47pEoHtr5Mjgvx7l4mhUz4ueMWHQ6pqBluniFE5kFUQx
noy3OC7pmzyJV+ng1asqqW5QJN19PdjlBUONBt6noDg2XLIOLwqjytem1EKXcCpSNHT2g/DzFzgE
G9fqTkIodnzl7lHmXTtwSZLQxiHVWn39G/6yQDCq4Uv2TfVkLzcMEQ5lEyHYOKEkpTE2By/60F01
3Xd9qr+MA+jIGcX5rJzBL6aqy3Sy8A53T0NWQc3qzGmLzwhuRMIb/tvupJ6qCwDP3Y3AetO+vDZZ
MGegPVX2Scyd925q6XAvsS1VbhrjN8vlL7Mi7dcEYwSOBrT6dIh1YUZDdbjF8WVaxoScBKH+w+Ny
881r+ssupZzp1ZbL4yPU7mIk13HjOvBYmI5DYz2zyU+iRV1HB3xe+llshT2ezUEjp6X7rq/5+ctj
aA5qbm62zkwvXt1UNSXNFN+/nTJ/1yTx2igfv16E6qv6Vy3AG2ME8AQC7AD/PrXAPO7vE8CTf1tZ
eLbZPVz/GjfjFHrQxrduCy6+EDO+HvPzl86YPEnf5ZG6LJOPZ1geEw7oyCK4nbDk6IsfvfFTwy1I
sUD/80COoGijsOfodS31eP+1BcedozkY4la3jo6JNaG+NtSRAfn0NJCYkHT2Nw/zck3agICC9hMn
M+Dwp4zWUUaBl/gwjjN3gtKutUcbpSMOifY3O/JlCadem2OjDqex+2cbUwX5v2Y246OkN/YY3pUN
ZB3ky33YQrQx0KJMBrZe0x0Gj/s0cwgoC7bie3hfvaOLdcMPELTAfeoEFufHH1Bq8Evo2mS3Bv7f
d2g+piOWI8kmyly0E2NWA1y0/jfv06C59fmTUP12zzbNP9vZ5THRVnHn+XHjntq2CRHM5fpS1sW0
nXVczqtUBKuGpIcVCT3W9ZBDzYxEgjnWZLZPEcth1WpWBgly0haV3iutZvNUFXhC6KV2U0fxqe6g
zYbus+vMywifpdLB0bRA64pVkPfP4DYrU1bdKhHyd2Pb3KLntlgPVio3Fo566Lz6litkRZRfj1I7
guM7Q4hYtCECpnqONx3Ny2XeE8BSzn0NtW/ibgzfM+FSfT+FFRw5j/tMUifYGxfpMk5gs0uQtrEJ
f6of1w32fWgEq4IkAuzeJQQA1NyBAU4VdfPOKuODCM3XMnGuZT91+16qKKCA7mfTQvOzzdJf4PuI
rzpE90WbyPTKqf092r+3rGl3qLj1RRPBmSHQASNhngEWmuEZd+V7jAqR/Zk+VqzO1um759GJfrY1
fMOo31R5cx93br9Exn03Fx1shKxdSy6g61Cmp3jqDiHGawsC2R/t1PkR1NFL26rAAgQVuiC4J6Vh
k8MR729QuZ0qqNVI5+pVb/iP04BFqkGvet0NUIVLXbx1uX8CgVhaWnAWM/VVF9MAipOXTsf9Fqb1
c5VhainKMd6YunPkXo6bAeJiUxDbYo0IO/Q6+RljZPYeGWQsVfIUyOS1tawfkT7v9TDaun2BWylw
3kjEUqEXhFgGykV1lqV+44o2vc+dqYN6YRymptkXOrofWU3wzrPxkeITmyWJ3jNHjeNU+7GbXtxw
Khf86WUSw/cxjJ9p0r8P1nQ9BNYWx2J4rdG5Ksojxviko2bbAudMCFZ4rDp1hNQRw0fCn/2z7NNd
EeWEzwVrjHIXHsFzit9O82MPVfgqxvsxgV+U/R9J57EcOQ5EwS9iBL25tvdOXheGzAy9AQnar9/E
7Ek7KzWbBIFCoUy+IaZ4tbg2dfbc9GKDss++N98ofYZ5ThS3gt/Zp6vOo1SXEoTCjN/oN7sMc4aQ
Vn3U6wR9tOIYhTGAvmBZa/meTAEFhdRWD7hG1Td2aGXIVwPysvoyLQHMTQOCDiTMKoe9IHyTdJBT
vbWeR8fYnm4CHGDWufsopbRp0C4evP+Jolu7tPC36h/QiB9RJmmWj3dxjIiVKBviRI1Hb5T5d06c
dTBaWwkBhErgdVNXp5Aq0sFzH0ZT2hDBUJGb3eZIkdXaK9zPytZeEJlbkjhJFvQiNLTUDbsh6B6O
iX2OkY9b9Fr7EEPynlA2vnB5M8swSoO173fcvbsPYhpknYlaw2AE3Ut3opa/K6EAGj9fx7x6apg2
3WjRG2EtIvsaO2AoyFn3JjAAPRoWA20y8E+X80jElh44yujgr3srGUPgM4rpN4/fQQMtKWR/+G33
2ljMGqcZv5MUEtoUZgqHJvfg3TUYcuJPC6i5cp196rUUccwHSZ+PyEb6kmLqmbt1EJoLWzj3SBN3
iXBanFOhD+p3woLphbtKQa9BJGkPOg6nFDOdNSXNAk2ymatymRVyZwZ33zaOVZqeDGog6Sm3lzTG
bwOoOp4l9o2eXadGTyn1JGmdmlThZ/nVIuTnixbES/yWMgdDz3ybDIXXyijW7Cjfh2LpUJexoHYK
pELu7J0RWUf01hZ9eh7Dn4HwYDoch8JdUp63lq2/b2x57NEGUw8YyF/oDasQEgKsRlqo5FIDFCj0
RrFx1ib2r4zoAmn9d3cYGW/jKUGkmuLClJ7hyTmlnb9TzTeV4TxMk4lWAWUbgLdjf/yfJu0OXp6s
0YCkXXKkwtikZn0KIEUZwOZayDtxCLgKzHj3PrcDC7lcuNqruowDYS4IsIDC3WU+c4FR8obkOTfk
cgxGAAVvIQc0HtNO7soqWFaxciOxqACE8e5R815LFD5qOrSdDsWsLkcYUV9b3evEx3Mj31A9fOjh
Blapc6IX/JsA/banD26pDf6irnRwTDhz+JKobFJXYBjlOQggWHBnLhEdt9mVE6vdlSub7y4ZTylg
rhrFx9jQXGg0Rxn333TiLczcfgoL57cE5ltplD9KtziHIjnFVXr3vfKI0PEWOMcKdC7MZsQ0BExU
NBdrnWZbXT8PPoXwEeAApz/qlrhDbFgSUroUYD6DrH4toyd6qvE48/CoSU0sKLzeKBC8WTPff4Qt
diEb45yOSMXTsYDMAHWOPX24oUPPspNWQFSgCjgKuZXL9ympi5VpRKew9ZZTBb7RgYHduR7KHMax
G3paF6Dx2051oQ7+PQOz28zgxL12rxf+W2X5OBHlJg/oT7O1y4xoXiflrvB7emTpCEz6rd06VzNn
Ao9DcUXf92F6zhZOw85KaBExtXxRtIrXiHhCXiCpkRTNZowvuvE1sU7UtGxaFF9hQOns2SYP74C5
qd7A0Rzc0ILJhUSnNLcW3TzJPB1T1RcfGO99GmyiMVWOyHRrjHGnTSn7WHZnU3vJB7CeHfmZIvku
4ORmFC3HxrgSE0iUPN82OvzrtlnU4+dM54lFAjQJG3QcNOhwYONhjpRlsYRivlSTNmE+K2MyYPF7
gb5hxmftlrhZNLcHumRunV9eCpvufZ1qVDOmztij71LTHqhpApK4ezOdvAGNJ1SsH5np6u5HOzsF
ZXe0ajb01N+6VlLxGVDG7jj+0Ip0DaR29s18Y2ryGNKQEcfxURPVbuCdqXtO9X5to2UdFP2HwndI
OyAthSaib+wmplDE+2lNZ49o6DUd9e8GTep1zxwsGvhIwsaNabKlVwJUL5J4Lxh8U34h83n08clg
pRrLIoEW7Vbj0esSOhv9/jDX4pyKcqM59H+o5W1wJwXOvRe35zYXFBUg2eKHBtjfCdmTZDmr1ukK
5ektFdAdaLH5MFG0lBrIm1ej+Vmj0LOXvb+1AYAvnCG9Sov9SCs30qrbXZyDqE2G8ZT3Vk20PgsW
Kaekge9fmzSXS8tcuTxH1d3VDz/o756WLxsZXcJCW+rseICfpwhokmPhamCZ4EKskziDKNICEOrj
D+HUm4ADkdqfNIr+M2FvY7d7H53iMSX+K6zSzWyH59ky6ckPFrQMbMqgvYqwv4FT4JkdjCdgAz4H
KB10YY4mT39SztWgU2Rdujg9tY4qYubWVwu0jsGugEzuCwekK4XMgI0abiINWNHO4IFX06bftoNm
HFEqi7+emdnbIBIwkeOkWpyQPXTN9DmJowPAWXs5+LTJ9CZRDMi52RU/dDe6XWwsPHfs6TJv5mc9
NE6mjH+Cgf67HAJn1FkIO9Y7XWP3DZMvP/R/R11/0wpkgG2sMWo5dD+oktN4TLYDpdUEqxIEIzr7
DkX+krTJhRjBET7bAeDJSXPdpcF87mKxJvF/KSubFp0YSzayX0K9KFYe+rdE/xqRvnixl4NBh/UE
e7qiQ31M5o1XkfwaLL7RxKnqp17fNB6NX5PcmokhfSjZKYx+GjaVrRoW5Tisgyx8Zvej5LspUAia
vxKSZCJy903VnSCMPNmkqGVHKfLYrv3Uo5cqd9xNTnNV0c+LrCpXQeOomVEg9ZzQ+ib7v5ouljGG
gy4wFN/towxAdNg9E2paWR0ds9UiFkDIjBzg8T00MUwGBxORZstCWqfGeHPBuYaSllp48xgBh0L4
ChVBzY/PQaPti8k6eLOgDR4xV8PFGol9pv9Q3vwZWxFNZ+ZbYs/PcdhT429ntDXhjsysgTAMwNug
fYYe1xLSJgoNwa8NrszX4asB7mtje9GbyrHrvvyICJpHH7MsNk2YITfa39uOAwYU42SMAd+5B7Zf
NXxF5kAvAy6Xd6tCRnv1FtVEMxH2XAzIViDpvYmERLNkQhHcXKl9JgV3bqTww3txmdMITatqi1TC
ZjToeJnHbemiXwDXS4+tpZ+BYw9m8JjwxyBXmmXCgs3NJw/fmcj3ior2TUMiArJQu/LbajuySagR
VVdX3+YYFCBE9Cc5ApLJBKW2u6uxtIy3KWuWdfBrGZxwZkBqMtirLabVgVyF4QrKxUbjnXXYPxH8
ZqJfTeAitABf062PCCmi7xnLbGn00xl42dpyGa1w1jeJACrep93TAJhYBp8ZjTL0JBya1rnHTd5s
MTfPDD3PXtp7l65F3bZ2VlZdIgr80DxEfsWNVn1oga0V8fcoFM5r2vmW9+ImQPaUOsAizSg7Lop5
BxHkwgZotnjGjGcri3XmT5cM3Tc6tMODmDkId35/THWbbbB7IDFM/cG8EmazslOTlmzeVuECMrHf
CoomzBz1J9+9FWW7KWi/FnDK1E8P9YkQwyUza0PJ/M6j4YeM04b+kbcknn9NC6YZo6lm9cQqTSb/
Oif2Q+2c8GkuMyyVwUGT09mrfQQYPAdkwsRes52s+ps2sE3XTowY3pdf0l4WgN/zHk3jrGq0+Hxm
3MTu66fPjcZcRgleBwTt1dl+MMZbXBVvZM/pmqQThOevQ0iPWvJq5fkDjSIma3sdGZ8YpqEfldcu
dhelzLZG5fxlPUZu9pLGEygOfBziET3C034K7VC+hoa5xuff+Cz5sHwz7OpuwYmNwVfrTGq1n/T5
Q/enPWHWE0nyVRu6e/4EPTXrLdXKRzmiPwdPTpkHIIRfMOi+AtU/E/mbGTemJK8RmexB9bRhi6Kz
bDjVo7dKfPPeyDOz1PATOgBNtHvEYY7NTdTb31lhLo2QoJUvl7kj14E7f4TQdRdaqHdLL81W+Twd
ItLyC51XknfuRivDg9GNe69MiGBHeyvJHrogAmC8hWF/mid0rUV7K2dYuJBC9E1fyPggC4EDz+kT
yaiLKHrWZ/ZvHNUgQQGiucAx91HLwlH6sEES3wav2xOy/puHqbfUE3MXBxKFEg2WpA11pg4tucqk
6pSkL2wcp4cyaBSnvo1OmMASwU1PJ7FrEKsxyBss07DesDvtbB+F5cJ4AZ6OVj3od3UGGBlyhiko
i0vkopYHRDD22/2UZ6uqbnZKS6Opw3atLgKMIFiVOi6Fl20aR7z29vSJ+No+87rvuA12Adxg4nWc
xI3wxS9hcFsdrrvI44PfJJ/xOH42wqUcIM5u3RzdkZ85JC0qbmWFrbJ/g0QH2I5zFXxCbv7WneIw
eOlLhKQ58tr0qPX0keJFiXxPXzsK5/HCxU+dh3FntPHa4XmYjlpOl3laommE3FLeEUiGwdJqe1oG
V7rR7O0ByeykPaesepF910bJKTNYmiOtcLO4VX566EPx8KbqO8jlsrHOUEtW9dSeJ8iskGYPfTd9
B1m1Ymdks24RemdJq3dYUJplua9Gqq17DNjgfKkFbbR0RJlWtgsgbc/+v/qrBQOCuhyvhPW809Gq
mVH+8udsP/4L8gGUwpdPYDVJ3EGwCe1Jxj78zuhObfG+zvxfWmlfHFz1uLHXyj01CJBo+L2DRlCl
craZ3ez9gZVFm+QynrS1Oi5ptGABX0NAyTiorYoBEGADkzmFJMyD8Cuj4qATsQL7/gPjKAp0D5J8
A1z0MrgZtCd6COP4PZxojrHHF/WgetJdlT3KiuEyKHWbeuAW3nxOyBG5ERoMAf+6q8Qa71SULvVM
ohCVTYoS6X/A1p9WfpfcMqybRocaAkprvQvADXOEzFMeRNyM0GwAcfp3gsm7FrEUC56V9Gh4Mla9
G+8La1yjDIRUEjwRHWILsTBECd8zk6RJ8h5Fxdaa4nUWuYfE28aTQCAoBJkxwiIad9KWN9dBlsRP
/L/OlAxAS8JD0nP+sqPnuc1eSYY8JZqOxHH+NlnFZ9BFX3bkoDIwib8AB/clwHu6cIu/hiw+UBvA
v2TJGMLcWHTjEWTFjubSOMW1+9R3/dXryqMh2ofU8jOQjm1hzztXC+m9aW2g2+ln15k4591D7Z5q
g2KevLtlcEGQ41vhZ4qAXnS4wPmSUO6NNXKx5+FrKr19No6vbW5tu3n8SFE+Rxzo0nClIfKPQowQ
cVKKVpirJ9qPHwSudsjP7JKxO2vD9IlyxkoZeqG6VqT3OqfTrxHTEJBnhBbNpD5beravpvGGT1BQ
3MeRsp+JAtbXuaj2CFKASMkYCyslNOFAVxVi3xrjYbRzFOjYtFztQgXGNhO0kNfwRbJ0LBeO17Kq
uards1Eh5ZfxQVxcvwMQPst0X/QIwTf9rtEs5mHQITrfUC1S5Sfg31uN+SP4jQFwaDPTezz2SXsr
cB9oj8HHMfAi26ZaVsMstvwRLatee3Bz71U607qCbG1q9S3pS3gv04q195vO1ocJ2M0fsiPyhbd8
NM6zq9//d5G0r7rG1e5jvLyi3c/dkKPW6rNHgf7kkLV1immvNZweBgGMXJQveWhenaC/DIZ8CqLu
o3TCHWLmD1GE51zmPx0zVom6cMbbxnEeLADevUpbO0HEgfUQxyuoQKBhKzQkZR+dC9FefDv+JE6/
qlx9VyTD2dWnq9XQH2oSewKeCeQtMn+7oKcXKTO/ukm+MZHfKayEPgcAEVdr+JP3rJnOmZFyDdtv
gDAh4RzvoZzHQnQ7isme5oGI2WzH92LOL4khOMq09s4Pw62y0anR/B39/hl8yVLgwwoNb6eEbuFG
wRtch80YkvSw5EMgrjTn8qbcPrcudlYj8BQqi4i8+RE45UWrgeaVnX6ep/HQzvYhsvASq0mLF7Xf
sBen/Vds9XghCRw+ABgFe4WRkDEot00W/i0Aontt9OSk9rszVieDnYI6y6XOAC8yL+mpXo/Xg5Fi
K/K/RpbD+GcTiQfXWkngcHqG5uZoXem1n3iThD/oeM/jZll5/V3XiM0CHHqGUz+i5WDStl0cbIE+
YNI8oeeDmGCkP+tR+Dzl4gW8EVkbaVNglLlHz0l+Es/fBFH6a2bRzWWT6lwQl+rPwdbtOjGcG8rl
TDGiYafFTzC/tyHk+pWtymOjGCmbnlbuad5AHBgX8C2fqrg71gJFMJuD22CtxyqHhpdt25YHBRqv
Vlpb2WuOzbvEiRRVr6UHPHuoF9OqKMDYPOWxbdGKL2C6eOzVnQnSpt1ODW6x074Mbni0iyLe0AtF
fEk6ZGYS5mTq7VC63c4FrlktEIEVmguBnTYUR+RvPv72wivp+tdGc88qI8hYZp/K/9EM+VxZ1SGt
cJ29nPOHOfh/XPQdOLfOm7zRGVtkEMH05DylmKZ1UMYQhWxaaby+eBPsWmahbbvcoXyG3mdO49uU
E21oKD7/sILKA4N9ejhl/jJ01XU0gq3vduuo73eezpYn/RuFOe925n3ElnGpgmZTZ7CFivE8Thxn
gFe+1Ia9StzuJajrW2VLTgIkiBp9qDmmeOVq6IyN8jMqhDd0nVjt7BCAScZ9x3xYIMAHzzXxMQ3+
mVTlU5/aZ9mVZ84duCytLUjnJWcBs6ObrH3bWsWyZ6BNjX5v+qnJu2HwzZqEeM2uRYxSx1UODmGB
8km19hxQdhoGEk7pavbERymNLRQ2Z9X2NFh30T5z422qcXaY20msSj8npF2FyzAbdj1dI4u4DgJU
eZxvlTFG0bT1SSkSPE3w4NVLEkFNQXXwIAJ/gn24bBt21zDfgScGn5x4rL2s/+jtfoCaUv5JbZS1
kH6ewfXERD19nRhKIu9mS6iqaFbAXLEcwWk0pVhaavhq+mx1E8kR/32MYKzVqRLEOpVBde3b9hOY
z7Yp8qcyla+YQmdZ6UVEbNkHwMbbimv/3qhzwphf4948NPq0M4r6V81IknG7Iog+OGATPnC/KEI+
91r0PPn60cijj6jXX7WmXbcivZAzfqkRr1+wok/S1U9znd6Neb7oEeeC1J4Ptl9cXA1hViwJJ8G2
eW6xZ0mhgcwvb16Lq1R10XrmHDCk1antxmFluCYiimGyrM1qLyfr72RqOw2d3IiwRWiUf3yzWVug
b+20JQ5H7NchAzHGGz8TfzWoHcumJNhPa8+u15qVQJkxyYpVVfRHEXKPmrnTTfGo9OCrKtN459vO
SxvS3tpr9noszSe2+GOk9lRRz9+09+xoneaNpd03Dijh5o5UI1h44A94PALgm+WRjx5D8hIRJDvv
z2hmF2kEe0iF+6Ec2B2K8jdrC4Boo4vmOn8ux+4eJtPVc6o/ynGUHue0fDCOcDOIU/pkmHtLoArn
5z9BNq9Sv9/3nnFH+mLFNI8XIm0PbdJRh+1617oFVgW9MWYnQenvZsxoE5D7c6bhpmnF2kUoopD5
eeLGZjxqkvMbNS8NAh1Fae2Mjh0uQvsaPg1LoIjyFdUSD3U46rxum4/1L3PwVqfGWYz537rXj6kQ
+hrfBjzpjKlzIbr3onxLp/iohsJEnrcQaGdyztlwVlvrM8787C+nOiYHhZifibaS1haoBszfWQOA
K3KbJ+mR66vTwziWGzCFK8Dqt4x/R7p/LA1acwJ7o3v9WQeTZYYgt9PiaMJ0J8r7MvcxHCNjqc7K
TQ1lW1SvXSt/ij5+ptJ0N4rmpU2jI/DCW+wF5rLP0q8hqrvlaOlHXQv+1olxGmpEyLEDSHVF4dXR
DG2hmdUTZf77oqn/FiLF9QScqPM2wb4uC7b5yWRn1AifmxN9G6UDW6gc3ac4cf42gfsTy+Krhl+y
MCBcCTvq1n6LoJcvy2Mx289oAwInldHG90jedymyhDLkydrfLKjfZdqeiyS9zxmZcyG9rTcOT3qi
b7vUeAFq/a3o1rB7KKOqTPMdHan8X4g507OHWqczCQY02SDaByiZEDbvDYSpLE38jqHKX3XJj7oR
oPtHuiZUUD9dQl5EOBXni5PnbxKB5HSMJ5eqm7gaACWbdPEOkjDs5Nxs9zUW1Fjw179KdNQq6idJ
hquu2qcwE+8RR1IphntnE0HviZHQpn+o0DFA5OVQaPadNfKJVEV9UpuunYzUQXj1Bo9lZdQG4hng
KJe+Vf3S6P89j/aFGkSErcZlhG7kEqIGUiBsNWn3E+gc+3OQVnFDVxMcQqR1JCrSmGTlNcd0yy58
Ny5WIqWPvOlCfCyw2Si3rhEd/ZO32k8bQXqiqZdqoznZ+U1zKFJzD5DoUbbVvWer0dhN0AN/TmSB
4C7UaTPO92bQPyfWjzFoJFLT6I0mIwdSf/o6kPwf6vju1sZziwDDF9TIs+E3ZLvbX3XvmcAvJAl4
a1J5cpBksdPqIFPnGgNAUmFwnBki+E6P94g4IS3Q6F7309qOlLPfFzfXFZ9W0Nw7Ye5oDUbHE4ah
7jTLMnZ70O/NPvWHW2YUiAUVzwi/HBWxz56yU6+ZB2V2G9TxdDn8TRxERcY6z19lyXWD8A2XnLuH
baBEgGvrFwkQsoZgFMeMXnwLnwI53YbMDvnNpL0gS4cNj6190fbrEh5UGPnQ/lFeGuGTBbkOQJzD
o9EfKxhwKZiaoqeXSk7axW37T1PAAGydT3jMD8+fiREYBNNRx7PYdDXcIR3TvFCmkrLqVVROSkGY
xJfrAfCZ65NO+KHSk3WpQQsmCgq+pvV/hRPcZiyOp2VPA9GHJJuXCWf9tkSeyigJwlpYbXLQffUV
1TPBSC99ynP9limy1Rzg5ofWRlmTxmLJ2cFvHrkFHGUctUTYH34f8BnMG/7IejZDMpwNheq8/lhR
bqja4XShTd27T5zaIqqyLKEfLCM//il7Bq+N3K02mKduZhkyt8q4uWmFf83i+mjiVxYd3GA/gm7m
OdZVaGLtURAjJdUKBjQexBS+OBzskoYgbqJ/IN+ovFm8Gkp9CKRknr8dMJtUvLH5/prdOyZunaOp
0HTo0ODlMpbqTNLlDzXOak6qEKxOGotAEXFLggjFNnEJd1MiNYpnFThTZpwwvE/uIfeQTgxaB0eJ
mdC9eMEHGGziV9M2btutkq82/S9ScEhI3PHVrnxRNaCcTtZzHqxV1SGe2qYXPQ4+BFRwH69sapTe
11UmzRH0zXGOgGvJNwv7ETeUYjTyrCIsKviWmzuN0k2rr3boJa1JvyRhsgMDSCQlFFDrJAQXbeUa
+j7PsWhUKgR1cALCPcENU08V2d0r6AACiPDrwuEQ1pdCaMdxss5qqtU52npz1y97hOYc98xUD4sn
H1m9wSRQrYkNuhkr4LqEVFYjmSm+0We/DSUnZRfSeXpmOFA/NFeF8egab28TT0njd9BbSydHENo9
K+chi/2rTW6usM0dIN+LOfcnIyHGkD2CMnsmH/mIqr5ajJ69nssTNeKhSjTITQAbvxsgApGxdK1u
SdXHLD2ysWTYa4QMsffqXga9WeVkTTnrQO+SEEFRlSsRwUuFdndTaGl0b/QjZ4U03DURGiYpebWl
pBCoMIny36zE/ixR1dJxsEvkoJk+Kl7F1u151I19ieKQwSrjGNWxSWCxg2FdoyJdEuFICHjV9Z7f
2ON0HWLxKJMXVSagdSDZPcQljJUtN5HLmZx/DcW2ZaK0wzMm7KEGyqNGeIGs9bpOHNTdyt3ElGDk
TKfY8QmdCafuizstnT+qWoWvUhPL44A+Fd7TkIPxaKh2ImLQtcPW13NEn4D9lVa2gi21Vo6lmvpy
QNKgttZi9uC+/5QmayQ7s448b1zZBCQkCZm2HBA7/o5Mb4lihhqFqv0bzJse+JRaHYGmltUrwtMr
FYeXxPott9txT9wyMxaXnaFypbyV9fjr6fmaX5Fvf+FHbF9NzcioOig4voDu7tgGLP/Ao6k8c1a/
qVmZMnFZBXx7R6wQ/SySU1e1/Pk/gT38/0ntk/RBxnTSL3SdKp86SJ/A1i4F+6yr1MCCcCNVRIpD
hhoA9ODUw8CzXuZqXBwgngPFgsSFIrRANO1Z7e9VSalvGR4zykXKtFgFhJ/5WrUvyvzRU5nCvVTB
T5TaYNPcNWaDYVRhZGYWSUvWP308SZmCdHpSGRtV1OC1f+rCWbREVVjDyr6rf7rtdCyKvSbQa7T+
MgmnJl5p/rPVppuBerPej9CX84icvcXzt3Jt89a9E/vmfnweMBrf+XZGVY2kOu4lAfWkTE5G005+
Su1Li5EbTc1VzC8C3AkJsi4gC6VSRCgOLkJKP83aW89Gt2GG8/IyTayCwri4dbjgUcp6L6bhHiU/
ItDXvlv/7dtjAkUZGwBp5uxRbcnjs0YEtZLq//4b4vHRsCjJf+1ZwmwsN1hUuxJ7wQAJryFqQp5U
i16rHuE5rKLtMTgMcvnGH/AflbKn5YYZuVNR7nQm0C42raAglBnJ007aJ2lf/sH1leG0Jnup9gme
nIbWNa0aa+YgN+oxWUvya473QjvMCs7wkRXVThGJRqQz+Pn/pGVlq/szRnRQ2daxYC5idVmFYjBC
kN1LqdLu9tXu3rVAccg7YKdMKWWUOWPb/YfyHB13PHe8Y7984tZ4073/h61BpZ510O6msZla8O0g
RG3/izzIqtEGNht7F4+IBjIuFJJscw578/Sao3qC0ZjIFHAJdcOFV70FdYTaAOaaKK7TgsdMLPtV
xfYzFEs0lzwO41HsvGCfJPC6JVUN7oHRtJx7SSDYTDqqLqel571qFIPQ4flvCbfYIJVCc7CmU+dt
Mm8jSnR+LbWcGa7enRa8YjU9so0mb0Q8kTOmyjL4YE0YyT3rXtQcVB9ShopVqfZeHT2dAmz+NKT8
TAg8vKvKLmWIhpbyT8ymSH/VB5Q5UFNc+6TV+8jYKZuunhMrAHaQiUgOdKGh71YGP1Z6Zq1E/Qvb
HAbj//fHvbp44nSarQKW6jQPC5Mngjz7LwhS46xPxsrp7GUV8kIZ77x+q/xuq/7KZw2Rf+ZVULTK
lUBkPvchq7djWpqk8KmK4vZEFa6tnkAgAkiIjanENmOdcq3ePWScoDUqPJkR/5uuEPipOsVpKP6h
9LzQaV1kBHwi6ZF4dvLo4I4UZyCdY521gMpvXgIaFhSTUgsBH0au1HCaZYeuwpzcJJItAWR1ZVIY
IKweq4I1AFXvOSiOjlGtC8JzEwZVGKBWI30fJ1vYNAtbezW1c6rmExtyTiYrYwqwapkeKXYK3WpU
3aGvutaZ5TRG4lOd+QcyfYytnK5q/v2/0px7RnFR2n0ZuOK2tk3jb8xnN2obMCNrUYMSLckaUxce
U3VnFruKGgDtleeBgL3MRv2Q9iXl2Jcka9cqN6pGNwURrv6iO2RIczEaIXs+WhmQA61zO3KArz+U
1Vczlq5lrOhjCItLO0HOwSltpb8voq8g2kRYuZajmVpJ3PkEZVGRLvLIX4l+3qIstXa01wofQUnO
FuPWaWAXk9eq//w/Gv8/pazlJcD1wwaor8sGxAzOrH1KHU5anK9aB46WKpfCzVMHLzhlyjviEpwV
nfZPo1ze/oHt8sILocs4pHpN/jLa/xZoeElTwBQIUXMNs/ZBLKabzH1QPNGKD8e5d+EJnWl01vmK
giMjblPCdJ7TfhVX0B6Ce4n5iaJgpdZs5v6mpntCMVn5B6zPQAXsptd6fODrqXPFTINfLO1jpCZq
5R9MQfxa85/kDJWPmhQqNtRSU5OL+ZmxNar0v1rATE5dT49KektzXzR0mRlZd4ahjWIr5RyhRKs1
TRYeqc6g985zeVd33ZmQFBm9irWvvrQcH6aEj2sjSpJhNoB0f8AhGvz4aEXmFkOdYwrsyPrD9DO6
jMyw/s9dMWaIujJ8N8z3tKvWDgVu6pqWhbJXK97RDbtZvL+6ONBkfiwoSTGq4JgT5Ci16KQJ95tE
FtWX44ih7BE20Ert1ZXtU6Y9e0OzoM/n2gzuCxO1GNmak1edhK0ZxJuJSCJzUu2TNJjwmuaF2h4k
MXRbBQA4OTLDlKch9ItyipRlwQ1Rto2HcGNnD6+rVCsVJQM6FrqdjLtFXhlvpKceg3ke5xBNIXlp
0VGwyivvPSRo1BbGD1MDGbuFnqNILnW5S9nREVkl78xhu+gumJd/94JiC2WFffShwIDaCIzLtTYq
clZ75bqDVs6eNplvVh+tRqLFLaBWtYJYw2J6S0qL8kV713rFQZm+VoyYb2V5WBusaRDIzA2BfxxH
9rYYJupHKdfzXj05e/C/YOaxfEMngHCSXE1yrJxNKM2szXGZV/VGpIREYHtauMGxOdyVD+wRro4s
Z6dLNTulY19ERuWrSLdqM/GZTLiVRidO6lpy+nS6d2UCdKSm0/6zmp7UhuKwmTZa9MbNmpITPW40
n1Keh9o68u4LoQpY4zsM57c5nBHQvFDa9loSQ+FYs0a/Z9+pkgYjvk+69cUYMf+4I/YsoYoG8Q5l
Q5oqpeBPbeGR3W7D+pmiIeV1861spbzhNHi0OnKLCBbgR/wLgXc7ZTL7YbzP1QEwUd3FV/b5pHpz
gBqri3NFaMbbRJhHrqV71TZ0ojO30PaIfhj0++D+jPjVTqQfbSx6PcanoehJE9kesWP19UR6zwWH
DnWwnyr/lKG3y/0oLx8LY4zTXploLs+//pkQJsc/g8hrDealoIUlsdx/FTOy+3VHUE3zd+c3HIQN
HSPWLsIIaz6d4jxk09KIW5jKw7US+aNGJFVu+YR/EpL9HEkZ8T2k7IiURuT15ErNMRoEnkikqwHT
ctLsOHT+LedUlbrii0mr3h35mekrdJmlEj/0/2FQ5nZsq10cle+iESvGXVXDYFOx1EVVbdSDMP0p
v8e5juyrOn1lHmhk/Sf8j6fzWG5kWZLoF5VZabGF1gQIiiY3ZRTdpbWur58TuDOzeX1fNwmUyIyM
8HD3AGSIJdLGnPyKToZIp4JRWUl788MfjkupU1jbKtUoYY5igLSoSL5Z6AHPg6yaCZ7LMpd75bXn
4yetveuQlTvuN4bYvHCn4o1kKE++eWM+g7ODOvsTcQcNeSOO+CbDAMxsWUJRRMbH1GxrV6DK4GZj
fkiuizUGifC3KafXzC3OVp6vNSjGY8cC9y5yq9jxMCrls2a8JxTCfKzXo0dwIsDMwPSdmuDlzOFW
f1UcnGAJu5JyhUgEWPIjEZmH+0jmUhYcePbjQs3FZOobjxOetynf2djKblTJ7KlfJVnKYgaUQLaV
/DoCLZSwRs8jpE2sUiPBlo3QOUni8Xj+6iXHlIHBCmZ362zQHx1PUL3/C0M8ANmt1vjB4+A5VkwQ
97urq8ffqkwGSrPDDMBiYSdCN8B+DqnyykpjYHVy8PRyiSxjiSAdipU6mYtAD+BzCl8AQkEVAbMx
OQpmTGtd4paBBI5uBkxjxJ5BV7u7rjiXfkQnbeQKtaB1jU0EEnMJ/byE2BRCr5rKfIGNIsPF0F9Z
BPYQEqKVqd95Xr3WOU14tXDpzVggQiQyyM8a4kIJMScywzXk4h2swtvk4mg8FSejZd+FTpztonxi
2CIO1vupqhkkE/41u0JZQx4zj41Ko7v1CPWJ6n2HQ3adoxHWYIt+xwndW1TSk0vhe0PxxKC+90FO
cTD6VHyWZAXmvW5hn9wRpfzN3UK4bJ6zZhh1f9UBCJewf6bdHDV/7Rh6bsGN3RkmqDLIr3tLS0ZX
xQzSW2FRwmgBF0Nyl67TMulngCOIC4vaZLpfkvUOShJr183+bY7c39ocnpjZS+6tZx9Ww7y8GdZ2
r/pPfh5Fa2c2/uUIjjdZHnyEQTHR9kfzZY1kw6o9xRDOlJvuIxcB5j5AutMAgfVjN+UHL/IRUnX+
pzVlEIbNbmRkPMxUu1attTnNn4WvUVpjFNZVAaR+FVmMMuUln2Rz7wOjxwZ9ukfO+KZWIwVNzAAQ
i1E+wOtI6or6A8NRFHyGxZAgQD7mpV77qeqOmc/gIOiq1A+R0jrXJMwPLgalzKPh+qH2IZ3QmBBK
3x91lDoycL5G2w9oz5hzvSyXquK/Z0wRXARl8M9OCV7GMGFbTzusMunoJZFFX9Ubtl2dXKJIiZjB
lFzcgWHB3LdVelfd7OFaVIX7NDXBLQcZuShm/gKEvO+mmpHEXb6xuuFgZsbFpC2ywpZpr1XjRUWo
dgFO1dctt7Ic7GnD2GDSwUhGFxX1tWptyeaH4I4scD7MkzadagtIT2NAygq9fomWwudFz+gFGmbF
TSMzeZmFDSd9Cuy1FzrDifk5+VFHFrmi8REAslTVUWVGHIIRxoZMjqZtsqD3llFXfSlR+UMfgs2r
O6+R2QOhJARuwyt+cc8jAdImPWD2Ru//nRCArNTISdqFZlj6F4bGxR8utdz0Rk9aOtRZs+3rPDhO
GU0k9I9muMkh6m/10KW769jGxStidR/xPva+7RgbNqopKHe8G9MhuistUQQ6Jm03jYlEYlZvM8gj
s8+jMhv71mt2VWsefMfbqaC6RZZeppzECirQQWWqWkqrZmN0XbsEX/ouca6sIA7a+AGrMYeNNcYN
iw4QmPZJctMteLWuWVvAsu5mNKZuBSEF5ZTTs48twkace6fEoBcd03ZoE5XUDYrGevSH+EWHUrup
tOwlTXpoyHm+c1UEY2nwWVQNkzOS5J4lnM9+R7xP9MnYNuy62so++rLBu5Fwb7pNvjR9Cv8SrW3m
Tteud0B6IGCHFZTe2SJFtrrrpMVXWzGtRQymmRQ+QDOlvx/2pzS0/0UoKrGWXppk5dPo3GfmIrlt
dbZ7lH8BJBFomRZAYNFdgFBiGvRVbqAxrNENwvuCzwd4tKI//1xF9lsctFcr6ldWQ7jShxNQKqkG
WCW6b1fmrZXWJi5ctmminu1Jg2M9jedsxHUr9zlXaZ7u5UpqGiJO719M6PUslmU9RG+FiX9/GY83
UdoGOn2zwdrxsP5g0QEPiOipjoWydLzqq0MKoOvQBorsSY+YSt7HKozkILi2dnNNknQ7e2ayDgpA
PSNyka/5ZbI2hXWfe/t6DhGo60cg1yeUEIxjS6+xbf6zek9kYiqd7Ty96urgrzCNtiGbxdjjOQo5
9YCJf6FD1u8uiPA2HX2skhIRMCVAV2t9QI+/6EOBojkL36PYxeE6ROELDrMj/z0nrlOtDEaf+WPK
RLWJ8XAmGpX6eXKzW6FFhyZ27qrlKfyARw9fL74VFb+8Rs82mGcwpS03KHRp6Wiav+Gw2lhOCasS
kBZKQQ/dSh/sWxZpHxi0OCsndTjTcUzftAaMD9RXTH32EiY9GNk//HZuulpto7pXkfnZgPKKvWRY
9UeUax+9an+nLnxKXHH+NjQYyqHZNNn8UZXKU5to70YNqunmLcNAK+ixHSVV4VzSoQWCgqXpAY0x
QQTRL9O7DDrjhsIOnbTvPmk5kny4BJl9iu12jX/Hux6Pa9tI32clp4mnBHe/n45O1QdS0NMUsEfq
kYomtdEal8kfT7RW3zg4visnDVbqlKBusvofaNobf2C25KC8DsxawYI/X/ahUaGrrUJSVii30Wzj
+DqcNAMNtu23z1qofalzdTbM5OzXTDvuS6bFzmAMfeM+Owxe65WROdFMG+XJNwwimpm4lUKD1qyI
8VDORzwaM005ZEB2ojIdfjQ/jaLZWVG7hNGoLcwseUlK+ui4SDI6YhT+YOyF644yoYvyL9vXmC6N
/sPImmtvkUaYKcbEdcn0qMm/j1MEeFA0THxSGBtjMtZEhUQxNXBFFU8Dow6edde/Ovr0xmH9UiXO
MW8pbk1rfrJUpmNUdfxKBytY8pxFc8QDyNjypDn5mAGyeAwDwT1EM+Z1o4FBo+FM1fjZDduDJQli
EngoeNsCoKKx73ruHVxn/oLbnizLsWECSUkZ0jPKxA3Tm0qAqcN0Ax/2PGLzVrnuzyijpqN+3AWa
socX05wY5rpvyzFZa0rw2rXD21Ro2TrGHQcK2MDCVM1F1ccHerB4ZCg7iAYRjVJj5Uzwyp2xhB7C
OJw8WVMgLVM0RgsUo6fRcm5VlsNbmIeBOUZg4CFhXJ0oS/SOGdf6voY8rvTlRzeU66GlUOkQdNf9
TIOLGYWz7fxWAxmopqIx0troOavKU6QaAJe5ci4MdOiVenU1uirMvRwWzhTPS0uvVlbsvGUgl31b
7avBf8JyIEK9SCbX801Krj0ntIpMJpag2imZAdszbwd9TOAS5WrjWeeL1ghbedeOv54saH1h77yi
x956+TitOhVlAhosFMDZMwyVU2nXb8SNHbIR/D31qwl87GgAR1p8yEadqTNJTelWHHz8GPCHoDWh
lqsCbVGYNJfc8r5zZ/z2KsxLMzYpBLPLnLivdRgDlIAFpPa2LB2IfzkqFPdVKfTl3FbPSozoTanx
DETOkWsQrBRjx7ze57RHJW7F5KxluGhM7ahYBZbKWKV63nM4Ae9IPM/R4DSSkMoedVjZU0rqZ0/q
u5tMv8nkPoflcKgD7Wrp5baiQA1q603Lw33i9s9FOpz8eXxhDsQ+SbyT6fUs72EoVv5cnyOGH7Z0
y1dm7tBfZMaJa8d7FuZPZiXrPB4utaMflLS/V/CL8LpZVYNO+kUKvIknh+Etfk5HhgnWqntgmvQ3
eMWyc1i7vRrQ2iaykLnjDIYCVxHSECQZaH4J/HoYqStYZXuanz/yQnToi67OQHs0zsiJxxTS+PDp
Gs2TZfQbdvzJ05liGkIAmRWVTkK7trQKmkZwpBtLDk9PJjIcSEXuk4FqklSahoV2NMLkAnV7ixHu
pQfdVrXyx+nGM2b4hzFnmk+UKB+t5jAFJMU3AObC3PuHZmB84OAAEXl7+ce+cxhQ5ITbEtACxdlm
toKNA5m+DvBVDRA3FCWvzjjIotNi51qF02aaw3Pm6p8acoqpmV7kYWV0gzHAz5ZVaMOZyse9MWQn
0xzXaQKsAWapt/4ePnqIzsr7U09w9sFRGG+0Qn6GQzpWRg5I8awddNIMp7IOgAKvQPlEJA3GZrhT
S0b/JtbLaOnPMYRZVDoI7Oj89oLoAwky8fzVSLONGCC1jM8UgXlONO0hOoDF1km3CRuGX9KOyUTZ
DthgkYJgsLjW2zeHuVORzulbMRtp1pAbUki2YwsPEK4dlO5dCtRMPbKTk8VVm5XvwyNSB9AZYgff
kSbJp1Ppe51M3eHo13GpY/LhHYFDT609/kaOd+gdu9mM/bzrkGKONUMS7OSAL98zgxMWXl+IGh8s
QcsuGEygsgM9rYc96TPDUG0mvLHuqgbNcq5tqXBX8r0ag1gNKzyOVGcoIvuD2yLIsKOl0Rnbyq4C
Bmyjw/Kind6F97bCfNfX6asy7q+MRUSfdvXaZKsv8riHpONtsN8DflJpIOCi0PvKqhHia5hRb7qt
jfI6X405M/V4I4x32znoSxh18ZJ3BaPm2leJIBUbrDNo5vKUqyk4Oc2MWDhZjW68tQDu5jS6TyCU
BgWUbRuf1sxTU4ccA8F24av9tqZI1NxyKX57TQnhBkiWgadrk+o8ZZC8LBPZLUNPtqV3W6/22bsq
TRJ6uDqjzjBD4qQNhlNTuqilctJrB4hE5wsb+LIJqeqi8q1baU/7qW3fMLuwTOS9EudaY77YhFC5
CKeWXmi6xwjnNBfhW9TijhOnry7prwspEAOr5ehEQDj1R1Vx5LiTD7fDMpCYYCABWA04ZaCtRDY8
4pvAW2NQO4O7YhwS3bKmYTUwgMzk/Vt4gCAw7X/HmhmMPK6LGeFRy0H4SjtoLY/F6+Z1Gs5P1BWH
0MztQ2eZsGI4KdjKbwZ1eF+mr6UA9BN8VqqTsFPfSzhFESC76tD87ZTsiQr2PZ15PoTloeBGLOuv
kmkLtauPqeWrxLB4G3Fi0n241YESQEDkMUCIjqsaMAbWuIJ0OjRfETv32LYwyCmzNx0uETMaBN6O
ukb/s5SQMBOyHHTncV+fq0LZIWTHtYLXhMiCmWQ4UuDjYKEBsnlFlnYKWIGNbhwry6aA54INmeNq
NdgGTMOp5UmqDVnV/Bp44a1HIzmkxcmi/8TMtoZq0MdvxY0/c7VeBohW2192N5IF3a3XaOFCTLDg
C2Jtg5nVgRY1E34odSAfgIa3I8m2bW2aUNu7Rvc5utExRnMrvhHufLNhoLTmX9+eDs6Qfhstbcxp
sg+j2b4zwewAt4/pZKX9KmGyGFvEJxrclPGkJ8OKqhl/DpiclXWMSYHUqFrJMTKWH0Wn/Rl9f2EP
GHY7UDXrzlkbLNYwvKujfrCojlyiCaSTa0sV0wkQyFjioD60lr/tIE2bdXQf7OyawPy2M4g2EB8I
sNx3kWIeYRvXkSGPRdGd8aPdDva7R3QsO1pYJLDy6jJ/PLceDhIjPZfpUMf+olFIJPryIDBiQ6Ul
f1L13B092kWpfm0jm37DxWh/i0JfRaW3Kb1oHULPnpn8lEdcuFHsNf1D0ggU7ZK3ouIuX8dIPWHl
tCShpq3wFSEuMexzPz21cEl5Zw2PxRn6tbyaIh5oAHerrqv/SABFlr8Kmk8Jn/LPCV5iDV5ZAweU
HORJd4vU4I8x1f+C9p3WAJnzMgFZ00R3SoIHok07SddxixrMY6eVpETjvU2jLyZlw/hy70YY36Ms
28mTTlzIvsCtFUplVCEQefo1NxGTWiFMO48QRIMCOJ24UfewcdnwMFAZLBzDlWGILd0QRjLfiC20
tBPoI639HvpH4spFzrZRZf4dx2hlVa9lbXwYLuIK3HLUalpjQrHKGhhkQbBi0PNuZoq4qUDcObdj
ejQ7Y+eP5c6kwxxAAfO77NbXzXVmA8dTv8Gi6zhxmNdUV0FU3D0GAUMbwgct24yxebDn10H7At1b
8odntjDWs3VaTjtaHQ2vRQ9gIxT7XPffPLdH7+SNS48B1JrOsEoU+Uc7QNuQzjv6t4dJ7SlxQJgd
csNxCg843J7cIssXUpJqtXcwva6nIYlpPhZmjQZhQ4D5hHAYvCcV9Pii3s5tRsMKAxU/Wcu2zyPj
bCA9lLdfOtgVTU/pzChql4wbmbAC+TDJ/Q2Z1p65Chxy9crmJJKXbWoTQMcv49QXurCDrGMK/JHy
LwZVdIiZRAD2Nc6yw37iKb5o0UgA79eGeWtNB4Yo8yph8wXkC9XM/OPwxnPhDOGg9bcjxhXSBfKS
S0+DAS7PTo7DhmucRFhPQ4C1F7kYBvXNi0b4i1i0rEWTL/eb8OZ33DH0B7x4lwYbaojPkTdu5VJD
f1ijD5R1gq0MRSTCLgZXrFN8/lnbXutRTFWAZoRPXpPBrxjRrZprrLSVrYRZjw9PyfnmMDynOO/J
s+kA9Lg95vT9ynuTQzd3pmdNc+HMWRu5ZS/jtnFf48VLluQBToVkY1hWQNMPFlw9/yKvjz8SN9kN
/k0TsgY3reJ40Jl/+060eulLzzu0Z2aNdgrOavQUdITBJjMTrWGZxUiP9Z28mCGtuZVzw84iH8Lj
hbmW3r6P/ZXAj3KMdwTzyvvEQvRvWU9LDpdDxbh2t2IkGc7onvNo0yCCItiVc8S83nHpUoHF7ZMk
eT7ETFL0kg5HOvyk0O6Cf21PsZi9t0S3ktRftjhUllH7knqsYT7hzM7LCBm1EQDGDwu7NJ/gdoUm
vYgwgN1brrDhJ4Hix3n+IUDg2KVrzwsvGBTD2YGoJ5wilgcLUPK3cDCpAL7NEbIEH6h41abjCRWz
sZSVYlqnkF6epDgN9L4cVNu3ElxKouUj+6og9hRAEEh/5nfb/SpANoEqkbqbKw42bt2dReks4oMP
v6Bi550r4EXAetp07XOMB9nvbmLuTKtcpd5vB9yoW7fOZeRC8cilTA7P3v3hhMv5dMvw1yZg6MMs
qZhuWhKvMnzHdLKxgcx1qr/BoDZGHKzwkN0MBv2dMjkqKer+JmCqrgCKzI5q27M8bgNona9rOgqj
3tv204F1bJju1kjpuVvtVmGjYBG5lQRfUljN6/cNwTR2eqJ/JPtr0dJv80JqOFYofAeOnLns/8po
aVmgDD+Wk1xWeDdO0BN8WFWMp4wFZPxNe+Vpln2p2EB9OCOCCA1klWqrQNZvt/xmyBnPw/SSaFv7
U0zTFguZcrorSvwlCWftotgt8kNkgjkotGMCg1nCHlYL0arG80mFSatyfLAsA8QaGFMsCdU5Fn9B
3mPGoB8lMmXdjbedU3hTaK7LOVzLuSHZ8zxbkPLat3ZgADmltLzV3NnR82xTxjI7r+WIK1Smovdh
SGYEYl8j5Va2VR3cXDSaTCrea5Mv/l/EqSzr/5h2u7XcL6lVMjk9U5UjW2FaLG1jujZSM5R2Vi9b
DkAG7EA2sM8FRZ+DoDbElWYoMxENPKKHQbd/0BFlOeUOmec9pSKRq27JCVyHVLyadxWphKV0PBlv
R2XJFNPsnTm2ul2fGqYru5WxDvPyKL8mb8zGCkMNv+HFP7lkFWlCgcxzsc15S+80wF5IgmxKylRD
FZTfEIgnD7yNljsbCaXWyR2apR4Oa4uMWs4Lyt4L3daOoJojeZiQCD8itjs+cdrJrvRh+nmkxXFl
/61p2cpBYCXTqfM3srAIA7n9i9ZyGePA7Er5aE23yMXDgMzB8LIneeedWSxLUvccY0HNvEVYh0k5
WYgiFLHfNfTqbqnQ15QVieHOohmSH/yKmL4eQETN9k0xbkMdqwnCJ9KtiK2SoVmVEKlimC1rTL6n
HvccTontrLvsQIxveBBzqa0C1BCF/WqQzkaM0cVmCaIxw1goSufbSC4voRoXw0KL9zakHokirLyA
l0pXWwveOMIWFu+ht79DABgu7fF95CgleZdEzpnMHbHtstO+SJsCDG5oJSxYTrqF9AvjoZwS7SQP
JQ0f385zQPi4lhQz92FQd+bVw3FLjgv5ejZ80f1Igp0hj6Yt8Fg+OHev5IZHGnB21a08QC6zu0jK
EBRvSFVJbC8lBbycfUqAfEGePhFd3ippvRSmbVJsCS6cSfwFC0oHkyKjhCjYc6b83/EnkVhBSJ1i
BcCN4+q9jFDK2PqwwVNYoqA+/K1ZwYn27Kfek6R0fJ7UsD15ZQFTiZOKiyqgJU9waOUokHNWLlt2
C+cqZ7gsKUZabjlqciQZSaJuS7aUrr33hEVitxyssjzZGMaM6Iiog1MNlKRhqUJxkY3p4lkoUXPi
78cM+h+7w29wNilxUoH4BvrrkWRlybccMcQbKfIbOAOys8KCnpX2jIn960znXs401rQctpIUSSYM
ErM2ww/5JlkbvN2ZbMIh1eTyMDFZEnkc6iLJkclhWHaSo7CiuD3NDldwOrhXgQN0yhP5koB3PFBR
OWwXnplrThtbNc8I2997fHfDvts3lbIfsZvQnD9Uj86CJURdEkH/n7X1mMwXhkS++AOSaeg1kPkY
Rd7TUg5hdH0HVQq1ZF4XNO4bnWw8QaTKeuJwGeT09NRlzeNqdFitQfsL5ugtvUp9dazu6PHcQltd
RxzeFvaBqMbQzCNkmHPeu4dLJ1OrjfBRR1BT04Uf1g7P3yPtxmfAgDqtrsceqq/xbTh8CfWORutz
Imt37X4DUYl42T8JbVfzmGncq2vZLClLPtbTdyOA58HjHYWTldywSb12agH1NFOOkhUawdvcR+eg
CTjyx51VO4fYQPzNi5UdKOmM43MgQAnwKhynyDmop6G22Xudo9zMn8ioadOS3rT3orSPskHYonnV
PaoHKW40BfpUVa0JRkaXbFsilUOKxLIwonAnV2qR0Q70Qn3fXPZA4ABGyCfpllq/0BOlAJKQEGW/
uQ5LX3e2I2+9EEpoNm2ICThIyq5uonjrGMXKna07i0j2LEsKGcoWp4mzFBpmu1WtW11DpKHrpYZo
caJgRiqG7ZqlVse+KJdIpzcjnJyafY0dKB0LcuE8159C+KGDU++KyjjhHwRboYF7kE9swXonB21m
RXj1xdtJwYIZdDhqgLYaY1yqjnRxUJBxvriW/dxwEAS+8wSmI9S0ctn17alI0mvVRE+S09mee+xU
AxMk+1JiXzt45ceo18/1pACtRk9UPR8h+8FttKNdKa82FDcpgOUpOEb75fvFtonJ/KopuSiQq4zy
x2ud97ZEJ28P1RdYs7PstYT+vF1b67DUglWOk0xdc6SbdgPJsXuykvQI4XGhDQOYpHHKh+bE4j3k
2KBqpnqLQceZF3BykujAYTgz92vRAVPLGpBWpAfiLQtWx5ZH6jQT8C2No/ekqyj+lBNWWbjGKTuU
zge1CB7luyS+E4WqZPrsmYgqNwhVICSMuxHArRxnuoSRe81N6083eS9FjZqd7hZGcW8JxGap25tp
3neF99OknGnmhK+pH+sLu2fguu4iDfdzFaUN2GPu5jdfnX8Mckc9j1YqZaIciQgi9lpvHSQfiMHU
GHx8UVgwFikpIrYnvGL4pJFaEPhqrmBcoHwjxNHXWVPrHBR8ZeSC23D6p6X6C3fwkU4qlNA6vbea
d8DJwHwkm/IIMFVgyd40L9oykwDApLLIb6aNM7E12DQ5TUxJYDoa1m6GjczIFHaV0wW1GHZKfC+H
C9wx+G68Bcki4D5jRbUaCPmQmpmYk285VjLoYB14xWi4MMLxdURsIIzb8I8uqUEC+b6XZsGLMt2c
/z2nGs27F/QT2NLw9aQ6xEJHlAFudCUDKKiT+U45jySH4joE9pNTGQOELbQ3LpC2nlRHWphQXewG
KV5LBux0Nz4FVg+gBcUtXEP5EC7CUWjiqTQhu9uAigYAk2SuBLlLnhsgCr4ij38VHBKVPAcQblZ8
qAR+Sa74xMJGSMJOTyhBCNCkwA/BiVwcMU1xglVXyGGEZpe2ZA6uLkcm9+BV+QlAS0CKRzpNcEQx
cdZnfMnhMvo8T+Hn9bStQzSE9FQYUyZPmluUZgOk6E+oUEsq8oGY7WPSUQY+5mnNsq38HxlIowyQ
QrY47Sf8XBG9Fi3zoPC8Hk7ytgSC5Yj35j+Sw3C++E39znPn8+WG5FVTkZTxLwxvecoQAlNZGRyT
xTgsheDAA4/8YzsnHO/jixwb8irkh/lteXksETWgv4kBg3hRUaCWGjyH39S7aJQnZTWtqOFX8uD5
gYiqeaD53IlchJRU0154QsRtwSTa4sbKqfl2yWv4fM5q+V9Y9T3YoJT8WffFp/CXGuRrpzsILMVK
4C1JsSIVKKPdhDoPXyFdcm6iz4fZDXmRxwplB19FSbJDzjPsURYWOJNGGi4JiA6Lh3+qotdHKyTj
TlkOtYDqySZhzBow61VL6gMkRZtMg7/tMc+FaTzRwgCUMo3gU7fPEeUWBfRe87sjwqIP8qaUvGmY
mM9F8xsn3rWpHskahKwhB6aADYXsE6o4ExdsXEVWJqSQNrcu8jA7d0aL4svzbbDe0Cx9PVjZi+Ko
NBDpiSQbm0o3rqutBByeGTIeqImYVxSv0kqOfOpTE3iuZLlH61F3n2BW3iS6SN4Ys9plGDIjYe4x
PiQ8Tkmg5ZREccDat4J97hf7esSJHaMvTSAT7tzM84Wi0IjMb48kE9/H4WgzYLFJ/KWUEWk6ngPV
BI0qvXceKzK1Q9q9ojdcSVe7s70/ae/tM1dDWyVwNkuJPp+W4TECeZXDujGuXFzipqJIZJ1QB/G/
md2fUU7UoSOyIH6V6+SiBaBBLcRPCp9Ez82DyUGDxQhseBt1Y4N20JUJXDYl/ji4d78C+aABH6Xp
exNT31qc6CxuaQTZo/sk9Q9PQZKCMsxPDxQOmk4+lzcS8rVj0oeCxWzQZgoyEWLYAGHWUJ0iEzc2
GkngN0O0jRw4B5a9TEN3KVfAemAeEoJ3MkLENDGkH62T9vwrlFy9Dp5tVKFqhy+w+2SbF8b48UG5
aQKWpZvB/+lo2uG4ubYJcIGtXwqav2GvnEaYttjW0RT2Vnbky7bobbpHTvtRDEDEBLMsKg9Y/fyR
77XppwvDUzmrSbCCNY0OGv0mrUNeqEBmXgOoRLeBPcEuleLBNvX76GBw09QlLh8TExKSGb/1n6oa
9iBti9IkU5vfdbwkUttc8c4VjXDC5qqoGGqN6Oo8t7ixIq++E3brCZuI2jvPNYa6ECt61dtG5TdX
3ml7vXgV7NHp5kcsJ2nn3Rs6titKRFTDp5hMnjesze8tDS1MgaRUxLZmKRALmQyxgql8y5BkSBQ2
Uvc3lNuCl7JukG/vBGKXWN5A7pBP5HWK1oXNrfgVnrQtADx5/7GJnxOqGnwS5FiAO7Httb38QiOd
FTB7flGCRc9UPopGqh0QKVN2kqzqQZe6LkUH1irOIwVxffMS+RIuz5HzGjTTQYqlkXTV9pR/vR8c
JXH3jH5XEWgd/QfhUxx5BzUzvnEPWpF3AMoraMqiVYe+g48X0mANjGiOCJ7x3ZM2sSQuE8hjFPp7
4YkkXnQoY/vAWPdtD0aIUzx2X/bGdKAFJdVCCh5p2EgjRgKTQJzViBgMT6Ux9kDeb0YHQqt/ocxZ
AUTKNvY841HOBVj0y/IexDdZv8QYX8/ay2zeGFnPIVGu7Nj6l0E1HtuaDiN20giHA3BGz7qbcYRx
DYM6kogc/jVga8A8xgAKciJtA+0FgjPU8SeIsSvZSsR/LMqobKQcBTeRSGUolMCynoicnS/SE6cz
V3LOD9or076JycOjTJUOFD/fERQEDHEjtK7nOGtWkY8El0fGP/4Xbgh1cjcTaK8gHyxYAWk5paT6
FzhO9vx/6Q5XxIprWen8FzGGn5XFmw8nqfr6uiIThfdBXsKikPNFikx5xmQeIaB0UnxTPHIwljWW
BXAr2a3kGoi+HoiPgAwEAi6Li6M6GbQ9NitbgSz4Pss6EVeb4J90MAsn2GsU8vxUM+6rHvfw+FlF
KlCrvoTNsHiTfRTdKKk7xDl0Xmg6ypWz0WNWCRAXRQSCUuZXal/8m7Bu+GYfQkANHTTImNiBGBhH
qORbAG2QCg6dsMeO0fEkYkoNbwEbGyPgd1kfXfUPqCNxQrrwNdqM0cWbn4N9yFZlQeqhUbniTOHf
iwDHPh63pOzBzLkiT1VqcamP495FNR4f+U3ZFmlQytMwccvlH2W/CYzOz//vHxxRGrq5SUu3us9U
ARYVz56HCpbIExMsQzZLnx7QPBoW4GyxpvKU8MCHULM0mrGep9//1oKqvQ9AbxxH0u2UnSaqFOv2
iCYsI4mYKluJT2XPy3a2WeOm3y4JslxxO+uyj9Y8fmOQv6iG79Ir8G95M0qKbv6Zv5R1LswvG+Cv
R2sKOMO18A/kRYNr76qiucim42/4ey+68iqb4upRs+mU5ZhtL4vk8VqdJFmBl3PxyD+94luj9JbU
WNrIVL2klCRoIYgkz4SniKEAZQ0YhIIRxL2iTdDMrG8gCrLqR7ORLs10y4x/M20RIABswrX30ZdX
xDVkYyxnoQC/kulj9amzBJNI28Iw3Ai3ShgTfDKJC1QvMNAAdijLhF8nMRsxIxYAMrLCtSwxSS+r
LlkN+gsXKoBRTdNWdtGsydPoRgf4jLMmeGOjSV7IVpVkkU/nD9JYUuF6+PaxUCK8a9rZJd2dQVas
CNlTdDOg7gS8I7myaPA3kjTS8x2k/uFFBpaOh5T9zDhuel7RWoIpuITcKILR4I0YlSrfPWVaqEVb
LkiOTtnykHFY5qXrnF1mYAjmOrpM6eDXJUEOym/5q4zOoJR5MZ05DXi9DZtDZz96VHyUcHJ4KjH0
ZEnY1VMIz0ZeM6QHbgwJxooRd4uBhyHXAwo+EUrgb0I4AaSR9Re88VIbzAqh/xHeMtB1WWrsTBYN
K3hkYAIEqqVE4Uz7y6T7jSRxhL65udnoCAQdg8O94YJR0yzLLlh2gP98MM+VVcVlSte301NU678J
ifTM7A37N02slTY+TYQB9hQ4F18mwVx2pERyELe+Rj0d13J6sBUHGo3y7NBeJzEiD3omKavMe6dd
LnOKOzqiDrmMdEHZolgSwxniv04tAdFK6n0UYH+AFOqRRlcPTMy0GKtN4ZOQEAu0LqldRrs9gGYD
I0tuNR6Tf/yXwIecE1mKa2L3BnArcb+16OBnCfOqOI0pzgm7umbC1KY6yN80XXC67lG3seZN7Dd0
bF9I3ixwKEAGWbqymgSC4RXMHUBPba8ZdLJL0WNZoMMZ7d0QaSsxX0gkSauv5pE+KJ3f2v6S86+6
8OoJI3725TmGoJcEG/yKgaPs3aM/Kag5kJAsfUk8Og5PAeIljKstlkKcIjwWnWSIX34cV1BFHuuC
/VEBZudO9Bz02GNQv7Bm+EPKUnqj65F3QuA3u/xDkgTwI7k96jNpokM0yOwZlzVSpBkrUlAJ9pnk
IWT7CxvSmV+oW7lLntsUvinlgMci5iJ0wuTYs9KQ/ke6H8M32VQsJOFVpuyIHKyJLRSCk8suoJsn
bLekpUsIyFcwdSMuqeKblWQ6KsAGT0kanhXVhhzpHKSMPGEW2AMvUuPsQm1cRmyJ2UEeUl8f3Swk
Z4I9SyFWDN1RoCU2lfTh2R0KtE8EtHiNLQLEY9i5JTNNnRkxLvgxfxAD5EHxGOhySWYllTK7EGB+
ZrI4tUPNmSFfJDW6ak8CCsv/5V2y9jlq5X4I27I/SR3lKPn//Pa/nrfsnWEkq80EeSGhrUldpax2
0h8HZF/2vjlDVo/otRGeclqYMSZS/0PTeSw3rjRL+IkQAd/AVqIVSZGivDYIaTQD7z2e/n7F/9yV
YoxImO7qqqysTFX+BT3ne2Rv0uH2ggfitbSfpRyT35p0cF5YBoKB8f+IgnS3SQg8LptcAFhzJv8j
K8uwUOj7Zzln5BtYR9LVl/2LqAsgY01AF03hboXg6S6qH6VQktPzv+zolnqS2dW0qMkSWDU3Pgpr
gu3lSoeA0E3UvzW20/rKFUuuRGiVwJQRWIo2vDX5edjEr4nKWQD4OLO3fIK0G3hZWVxvCSIuKLCs
QqFXuaa7U/1HgyMDzTtZ+bwbazblrJTShNNdsiJSFvlqTTk7DgwcM6A4C/FpqSqoYjmAJNyUEB2D
wfX3mq3t3SnZxMjwBUEBEaZFVK9xNio+CYWDb+DUZTqAObv+m20q5Dp+4E2+wZwp0JlA6rfLWFwg
gpzNtLyYyqB+004K6miqfNouRnYNG2QvWe9LVt0VBrwpSNWVvrxG5fAnQmoyGUx6Xk77ac8U8v4S
4lKhXTK7OTdTAhc/2AboX99SpBYSXAKIVfXVNe85GwICBGT2E5TsZ2nKy+OPcusQewFDqfEmbcM/
QOPooELUb5t6A4KUr7oxPruReiia+jwPzQ4DhFNduaembTZCkcragMp6Ct9oYb6FUXuVBnlXTIex
ZzKW7x+V9Sa9iC5DlSpoX1Tmf0sFgg/XAderg+fPx1AUAVBOaRqiQOAIR7m3GNnsu33Z5Y9JYx5Z
7M8IAeNDNYTsbYs45mvfCeJfd0mvPw1BJL2+rWq63dTBZ4uRSEw5yhw9IneOgB+8PqQHZqYPUhd2
g//N6U/1nq8FdLHp9RdgZ9Ir8LKFbl9mrCEv4YCDGhU+LGnTH4QDEdT1a0raENkxpGmK4Firt74R
UjWySXzXYyqnLp9wANhZpn/gXBQWreVq5CYgS14DiSp0KufeZ5Wa9nIoYP34/TtOSM/ItK+1kXk2
nrMcw1HMmOFgH5mnudzIsjUdjMU2/0nsiywP5g6aCHDY2s7Z62m5dxBPbzIff8FqP47JYVL90YX4
cVcjkwsE8pAt7WtvOHd1+ysMyoHi8dZWgfzQwgLoRUdKUDMjsS8WTbvBfZccl9l1YTZvKV6Zc/5C
OvZntvE6CS0cFIsnGtxvKHCeqxDd0ozzq23Nczy68DizB41OYh5NuDF4xkMEB1gym46AGcFtccEd
kmWRVhyDMOgXcI4L3Cu9VUMEF5X7y2Biso2WkknUcn9j/Y7kPLaDyBT2N4Qfl6dgMMi5eA0VCIBd
snTfraZTBOntS9Hl0QqE8k0aonaKFjx5ZMVIZltPtxjtwHv0neXHIW+SyjJdps3t2CaLU4lag2RI
jSG9TJKTa0cBKgT7wf5bA2FnS9XhQzSJ79u7H9hrpk/305JBChjehhg1bLBYfdLuBWvkMDR8b51P
1xQ+w2y+qPbSEERZJRIbhYMSu+WWc0RiMEFOkqI+647SA/WYaxBIRYj3kc2hWZEr0uKkCBNcVtB6
Li2mpWXRaOBkNSnS8e65k58ZQLP0vYjiHVkzsVbYVIIfUpJZyXCV3IwglqU/cjBK2ea4b0FcbVuY
RBIrjTK8lHH6Qfrg5Riu65uuHe9tGjAJFxMW350sQmt8JqPiAOezuH7hxdB9Jv+TzjCXx29ztKi0
Pgq8QmCX5GCmr8BenPv4H58jWWfUtHsJ1XCmojZ6IYQ3YbkjsnKQQBhBaEEOaUGOS6Ap3ex+JPXz
MethBBLxHaaIlC0tI2p84hHduMcG0RQFJjb7T3KvdC04UwBUpIDgiKXGoHjgb7lW3vhcfDf6UUyf
wBF4WqKm4Q50NbV509B380Rkn2cq552QYVAZ7PdSq3D3MRtuIiuQ8zCQ/JoHSnZ0e0nVNYtJM/M3
+KBNwQikidZCEDzovf8oSJLjozuASyndCr6hHl+Y89eQvBGInZ3H65MoJayjmwNP+Wmk496mUZ+n
0Kz7p0FUOI1TAl21oN/MW0g5+wUU46zkU00SI046UjTkGSUjIS3M9oM//WHK8E7nX7u4vLIegVBn
Wb19gbNhdnQ8xFxofjn0Ty1mswpANelXa1veqELWVepquUAQ+xGFJpnu4XKkvqS9jnJBQ3QUJlaG
aBNjRZcpzx96/ceovbsQeWSB6GugBsYn3zpa3qwMQZEkDQyiCFYJY8zBoySItih9ZTRdgO/Va1p8
CJAkjWnprRhADcQS2CWh90LRlPE2uWtWYu7+yoKC2Mf6q6or7CPdhd9OnkcpIitGng444i17aVE5
QlfbCEBUviWlBZVpIOGRHdlVdGimL+mpUAzshJ4qpym/Lf0rroqPlFPFY33PTLCSbTReuufx860C
PgmEKltxgRnigEHzaknKpEvGZYId9Ip8iQAve93kflh91CpV/Pq/LeWR6cjRDcu5iVF3A5bugfNH
UlsqY/pecHrhRYNz99YlVj3yrf/4CHyVkkLHGucH0sLaTau1NHBEJYl/7BiDW9Cr1aG2QXkpziZA
mY9SJYWI1BLgTC1ZXMX8sJT34NoS1SjcuKrMvIUTqWDRpJLTgqUjRIIsCNaS1VNE6GW5DtUrqL7H
qUc5zjsKCGeMioF9SheF98RebLvqBCYjfXzBwlFnP5gm80IxzCx63fxVZ/xSeEupC2FWroUSXZY+
cKs1o1gI5M//RkXjPnGWjUAMWCXcKWTBgGolBnUUsAlrUPoKNk0B3hbvTN6/UHPk8iXQs6i5IsYD
2eAPlv5Sg1qwAaB6SBYlG5q1Li/yRrxCfai+7VJpGvKBBfilaiBnVlfZpcSs2h6vpP1cME8D9it1
neAdKJ4IviYkG2V7D/hyR6jLCD9aFpEeMN2h37vzcqNGx08lwmXFdIwG5DphILQc6g2kQzJmczJ2
I8FO91L6FdAbZrTLkvy/u5OKZHQg+rvvXPYIMbhy/i6tseENcpsJG5kfXCZvpmVNNdkIWsq27Va6
i7qGNp6krWRAy+jz4V4yNSfKv/SsWrWWsRecp2OuGxcd70ZfCqCPMKwRvjhoSja4U6DaCylsuuY+
0ii5gnfDpNGo0n1Pz3Zpmmf5aHmyo98/djWwYB91h9rQPxvlnUOT2Y0OSagebSVpdfjAr2NGz6lX
+m/jwBNtwVGkR9YisjXNv3paYwDaFPEmX5w/s53Oq7EsTzE8va4Zr6GnUynYaEqqmnavGaL93rT4
wcQFn5eGeKi29JBNJGIbfK2Ks1/NH0VOc9xWcqKQbtuFh6jTsBcQpywHlIda9o711LchOmMoquGY
CnH8ZKr+TSDfKvCBOcI62IawpQ0TgDUYrc8ltYEf4YaiJzp/Ip3y1Kvl19bKl3Jx0QbVtZ1E4AEb
BUF84PNsrIBJwsJIQuDJCGk45Ol9tzyaFULwdXAe3OzXsM1jijBINi+r0Wr/oP6BesqSQsAiMLH3
7e0QY+jdI52CMfVnZacknonDDIaZ3+U4nMMakwpS8BJdoWzfPVnDvEVUCH9RqXQr+BKRupr1j+Ps
c6IRappl+YeoPdCh5odg2jcGkWCAen/2igMBTk5DcItNSDOnIa8Q3hEjVRIJiVnS7BAinwRFCSAB
7FzCsy69RgF+27HaF1pG85ju8vyEMAimAYpj+CeAU0A5PrNw5AOIWnIZUkMLnEinm+Ut21pyJEFq
K4aHF83/fw6yYFPYSaO1Ke1HAZ4x0qSIIQrBx5TnIbGYC+EiRyq8MjYfbhlS+iVZndCB2dk8L278
FnvVRt4al0F8FJLNjGqewOdV4d4guLREJcpq8Iov97KD2JVTVH9K5Kr2voS0ELprAjN5uCaMhXD0
jaARtoky1LKD1ya5BL4RZD6fk8YOBEOBLdfkb/BJnrmWGv47YY2Lmfk96XFIaa1BGYux+fClDUN6
IY9k0foHsgomMelkoZb3K+d5/0GzP0A3TV6jWz3IudtO6YPgdPJhfsu4y7TigEFCDUCOO5VOBU+I
8DbD0rRjeDr4vsEv5C+t1oZ8+MFdCkwhbPfIjBiahLc0xAdI3CcrgDtjCaoS1BPGy5XxapsMnxKZ
mFQEMmsueDs8UsCTVMhYABc6cW5nfbeVMMzX4jK07jyySOBdt2JauaYpaaLDMigMSDkQTEbZZlXs
SE5ZPSM8LPlWB6xqNiomb9oNqm8PDZl20KZvHYF7QuAMg8y12fxmDlzXLuz+hT1fK0uBk0LSYsl9
XFAJlIjQJhoSU+QasJWx7+WTCLBJFGLTzSgw8j30wA4yf84l8HZAruIqqdY8/sRHxyaHVUe1FMLl
tjGjIw0IZC4qgXvkAD141C9aiK54oGJUhN0Mnwp/l1Olw+NBJyHV9h0MbYaoiNH0a6SrU3jdTigc
VCqrFnCV0ibGn7Iyrd+O8kPGMuVGZFJ0CLud8ty98AqSmv6Dpj1LjWBTo0rXc6qqlaQvpHTSdhEQ
kCqf69kKMUMiEyJH9/Jlehx8On3xWy4ZPPOCEeb+y+kUsybR2tIZOi9xBgLXI7GoqRmCzNsLP6F2
vznJOIXkSqShpEi9cR+8B6zhEWkdykAMreCmCZm3Hcd3e0aipM12kVSmhDvM0rZxxyPkRn0LMMfT
UkSBwREgFeczs8eN/bhMbyMqMpLd2ZTxE5Q49ryO2SC2yXdgwGtpISFrfieVRObOa+mSS4kiCBxx
hL5YCZGITcaoFMJTR62pZa+RKHJj0vaNdyn8Wx6QZBRS86DFpm0F5KOTyRKXNpSTOX9o5sj3sKil
j4/t131AUeOTmrlQP3oYMyDcDikpP/iTxBjiYQmEnwz93o2YTqBdQ8kiuKDIfggRqkk5G0l5IlU8
p3kFvbxOdoqTavSXgz9AvYO7lxfuRVftBz/lU32ng+UETKS8lZN+mYHN6MAP9fFdon5b1ofvEymS
KHkIELDH1piyLGGiBkztIl19hC4nasGOKmPGMrfJ6R/HB16WxAoIkpSrFwOdpxQuJEHmloIJc5Xd
PSdPXOR9ygi3Fnkw6BnxgRoLHYNwegPR5zMPtyzf7Wn6kE5jClbMsu2zW2tnYKBWoT4OEnxKAm3d
OswYAsRxVyMIzogVqQNM6i3ECRoJMtEkO1viAjI3jEcmgsMmaMJQgITFszn9Sh8TOEfZdGUniMXk
fSaGPuz6zJESC1TPQbYvxZeEcTNynsOsytNI/90d0JujPPtv80HEF/Xa2EAN3RkfRmbVDHSZul9p
sGfdmX8zSd+KFkfIOoZCpVo5BnmhLKGquTge2oTyHISTFtMkHYYBsUdI/eiuVg8uEIgW1TGPH0Ts
P86eTIY4nocUpbsrWMwJtSjROY8qaZhV7EiBUfkWZtpRoXoVvbkCVX3ifcwwfo2pkPCOBFwNlx9O
ehAgOVJVH247/BshIZiUTanPnQMlwBCQZ9FaIvi6wb79WyjN0qNK2Tloycbx36RDPSu8kVykNZWU
2VaKhSKPzkKcItek80AfAWC5AfIkttaY7eFI/qWWzRhlbyT8hdgWwFZnWuRq0M2QYSIJUpkdnrRs
H9OvEEoiXiHrGnpJ71CfTStBcVgI3G2Dk1aEmo+UmQKeyWko98DxRXLBMy1KBk3YqEQ3ekAOVnxh
cODve5mRdt9kDd2iXl4A7yH2/WbwoOUEDpjSSdRr06E1hGg6DBjpDw9sB0UTF7to3q++4XekWKso
BMGALD5Fq6wtr9lJ06PbcAxPkKWYHEBzVE5SOehI45N+PxXGG15n9zrAYiRwBPOY6irnwUCvWE4e
Q4f3KBaL5RlCEY3ubzmewF6sbC/COcJbdiCt5/0fuDQjJ2BrINndk8Q7zgOT50eIUZepxYIjZYAD
A9TEdg+B+ZPOXyJxKERvOSRMRNNaVejr0bCIdk9N6Ly2bkmhAcjPGjMbOL8SwQRemTvgl05EsRlx
cOAYzdUsYCi6hopAKL/CZubNsiohNT9KojEV1pneWDchPei+FqArxRxREoAQEPR5JN00r2WTCDtO
pCNqJwJqE80VNjypXVC0D7z+Dfoc14Q0j2+QACB0Tt6PPFcNKU0P2wrF3LEq6wOvW3iGcqEjE4b5
0p09JlptTiki2d5stbdmGH7i2DvIp7gUHjW0YllG7mztctIPWRZyk91o7rUOlyr0SuUEK9oJ+TUU
TonZ8giLwn1qu+VxoYgRJZVQN4+wbh7lc7qpXcnfS2CQ+C9Alxx8gGLROJyDyblyZIMnaDfxRo9U
sqVtBeVJJj0k+6VPMd2c5OU5LEX3WAFD1igGxOMRNW2wHJIRE5VQThrRd+6ZBpRTP8SrXYQc0V0u
Oa1Y8XFDBmJQTQwQyYwk+O5j/bBg+EW6kuXaAzAys1HGjSs4+TTQ4Doqln5o5K/1wiBsJROTKcmz
xHd5ryGqKDY7SkPMLU6jg5SYSTL+c9tyNdDyF8HqhVXrvsuSoMagOJJJVgHCSLseFE/d1MJzTHPE
QRMo6rFmZ1wjxEFecowGBea+cl4cPEUi4NPBQcumDdWtJyjTVqzMezmShQRgasPZZDyityfJdiV5
pDCi8eMxCNHC4bMQae9xwGoRabDvKuNPbtaASgCbDGnvFypGunn9vQtrAbyjw+2YHOSH3LaTUlhz
DkIVpZ/WQ0LwtPmx5m5lKN8baCM629rPcCGFdU7/wGa7Dcx21Ia3F74SGIz0aCHJgwhBwCozLE9Y
dpOuH9FJ/By05WwQO4S2MAxJuPet8C/JgYB+AgnVmr1Lqwgzwy5sd7R2/8h4l9Aeea8aVG3mhOH+
qFe7pG6Ks1S7d3KbGQC4JfQfV9J3Ay2SVpnjf4YaUYIIIRQrgR/hjr5bRfQZ5cWln8WRkfkYdmGR
WytUpMEbOCK5aRwQ7vLBfhLIgGzHHoOfmfMXt6Xx0LMd+54GtfcnqohXTFJzusu+llTBmeuTNyw3
NoMsTukc5tRaRC60Ijdycslah1CQMj2dmcEzUzF7QRY1w0R5EY8u1KTMMgfNYnSx1xDCLm+NkhTI
QiY+B+KknHySG0/Yz1ioxJoUKhGSBZMdPMZNyyQU6PF4lDDlxc2mzOZ9pzrIaeWpxffaK/XffDSY
/KVHIZxd+cwK5Yc0gUoNc4T8QfrKNu0T+S8C27vUu7erd456hMcXZBhqaZsgToFwm1ECB+Fu97oa
hQOEptubq4D++OisRI0NYpxUvZDjUDQh4yJ1ZPHKE7+FIorsSvffJ47AihPcM4djSBUp7V6pZF2d
2MtJgJClAF41wzYcUcztRP2+8YyD4hSRZWo5zkVCHx4qj5lTygCyhtydib6zfJUIenJ6eSiEuzEM
24yem/SgK1gGHJ0SpAWtU0B8gCv47zI4RDGRBljWwfBPOnpefALFJwtOJfp6yAoG6k36R4yFtf2D
uAzZgb8CUJcDuk/9k2DQcvcRe30qakh+r32AcmQZ7cZsfjGzFkAlOxqjdboNOzAM3wT6EypcADeV
sc6r6NExjUvrN89u6T11pfGY9DMBR0ss9ALCN9MzGXEjXJnobqRLu89UTuJP6JySagu6lCC5p41b
rYlfC6ynNrh7oG0fOE9WkJ+q0vxJMuZcqK2BoJuQhMjO/EPqFPlXQpKbm9a6D3Ioo/O01aP6Y3YR
q7+LvQKKeOS9sae1O67uz+hOP+FMpofsAqRPHfnWvqis/ZxW/RqZrVVu4q4ZcmNalL7Ynf2pUvPF
YW4Xs8aeVW2rnRv5Cfrbi7+aUBPZWoHtgUFrWOLqaKAb+c0gqUhJBzAgRAa+qcmJldaYtFp5iUWD
WFJNwzflsaOr1873lqbpjHaweKqSFBhXVADjnOQezuyJRm0C28092t5AIRKOJFYTmm1ICJ9rk7O7
n0wwYMCDOC2vHeq8aM/pu8ToD1plRj+Fjcm42/V0cABIKTDa56WAFFQ1AQ6qbfXe+BlyQVkS7MEB
eehWP560rvjMSGeNIi5WxjI8VlZ+asbuoy+zfTLNf6jkf+cgwfsR/sB2AffzmT/2chcsK6ufJtS3
7hzNrVmNKQwNtMWS0TEevdScvnWkzLBycJ4MkkRXz19oy4kGAbkpS+qhVHO+tlQOmUNv1mMx/bgk
bKk1GPdulKHGWwXf00L22+mUAvZYIt3lBPjoosZGDPjsLZyTZYZUI+1imjLKSD+c19Lp2KSjtkd8
WDzQ6XnUqn+lARKRqxl/9QCGV4iIBCN7r9gfn7tcT46Omz/hupydHZthpDbi9bRWZKKE61AXq/6k
S7LqoBDnRLolamFvy9gdax/2dhuu8sZBDRS1fuJdy1FW/Wn1iVEImOdxZlGS5c1O62Bhs8U8z4US
k+bvFm+Vrlr2t66rr6VYjqYR/MB3ZxKyRUOrH58Qrv1E8Hc9dCWsguWa5CFAI4KAbZ5vtdl6d3DD
LWz3C5ugF6tivVejFRydunrsQEdqNz2WjM44g93A1HOyde5ZqJKr+D43+s8wo0A0BLcXjVm7rH+G
eqIz4E/PRpHCCsbXa/Smd+SdbdwT7DenxEMV6RiMiCKmz/QDMtMI+LQLxIIebn6WPUVp6e4Da7Bf
08HfL2VwTGlw9Bzs5Yipg5XF5t4XRClUg7Uu2y6H1d3Bc2hWeuuX+7pBc6Y3x32DfSXiTEg1+u2X
B2dMS8iE8jKkQha81u3z/WQwRxfa+I2OUtQtnbWqdeatNTfGfURL3uR0imPp+affo+OfUt29Nr66
OCwmGLAvBo46DYRtLYDsZAzpLummn9QQpibdRxxi7xNstotA4YTRXFxeejjB2FEWECcpZQQ3HTkr
aDa2/hxSNqBhF5zJDa4TvAEtYGJR/tvcglrZjG8mPqWBgwe6UWje3YTY1Xry8PcbJ0gaRs6pkKUh
hCyDPMoKBlgQZJZQLdg1wEA0cKE9L24N9xkPDQYDBmwbEdM9FjjZH5auBA+XX4U5QG/Nts37An57
i/ehoC6qg9eCX1LeR+8GtnZNTS8XZGiLx9e9w9XlpQdfxHI/7SHzP9Voo3u3REi9zM5rXIbbxLLQ
GViieTVbYfqFCeGBkx+8K9EXDORmYHm3YD27KYaSVcA0Ho2BElnHmfiNNJpxaRx4j1F9CWaiZmo+
eMny6ORUEY2Fg23sesljt8wnvXLQ9U7gRXnGZN6XvjlD5svPbruc51iv7027VZSU0asBS9KK+hma
jQZsDHvWjyM4+QO7MY+4pMKgTqmKYoSlhURUOy4aFAA7fEzG7joqk5mD7Fi72bpfgByQZD1g2H7S
+pAaCPnmlR5AR0U/h0J8VVfY3Aaj2z/Q8mD8IMeQTBluuVJlwnVUAOr1jKO7o6G66CrkikPYWboP
HZTX2wHImFqAbUlEM9vI9npOttWofwanPFAwpkV0Oew2YoKgfAQZGeqUyY4IxnTG7KjCeV3bG7q/
k3cKY9Du6R2AQJErky70oJQV3RKP6AEYEmJDs9Anztz2yffTQ0IjTJA4yrA7wXv0ASI5wBnnLNOY
/bYal1ORQGGZdHS1cFsaJxzeI7KKGuhQ1lNcmZsw6N7T3P6ayC4FZu2kAZZU9orCbKfpZMVRdamy
HqmZhhnBGcSdpRXAflj4PiO4qZCYLD2BXwz0Ww0LNarirBvhrmyGszGlYsRwE5/UzYjZwORWJIKV
7dIwRkfmTy2m09qbtDxCxAA1pHp4VFLe9bnzKYSxjnp5IjGmppYnqwJaKo256wsNAd9sY7FbpT8p
sc1keAVEwzZjOJ+smNCxXydAwJYCNjcw8OX9ZcgyZVqKX8RIdujRcOkR9o/OKQ2YAV/HqvPvw9R9
ccT/vMx7zAvqi/ACUhJ96axSwLyVxgQZvHyrHUAk4BQp4aeQyVGAWkWKJg865YtqzHdqle/7oLvR
tU3mQ0jfMG/Hubc/xdb8TKIpMOdUo4zs8KuhVT8YSILmQLbypF3ASTDFlOTEDKK9rMVWqFScNIp2
BHeh5c1qoRPTL/5allsMVu8tzGdO8TqMp51bVNssmi4ZUccJe2RXqz1C6KJS4tFLcjK1Koz6PZ1r
KK0dbPilC9etDXHc4xRnhE2vj7e5gK5cxxSrU8UJXURbE1TuTsLnDcYhdw7zaE9/pO+QANCqY58l
COtSW0Zqg0/xr5OUHF6QyFpEzlrK4hEyWMsIIwnTTQuCa8oY0zL4noaUIKKgJccWRLccloNMk4kq
tKyHbtr7g3WQLkHxbYxo4Ar3owJ4Fq5qbrs05Vk6YwwKQhAeS5ZxCgxtrs0pvUeOGsde/1lmt2x0
wzJ09WKne8zLZJ8C6TReNEgHWzAHU6kVPCYg4lNEwtvnyVOLmXCW0rgklFeT/hTkUC7S5duwZDps
XEuXVe7b6a11bCA5jpRzgpCqmWWocYdH+f24Iq21i0feQU563w7dKWIL0ObcOu5HwhBJAPFSa/pN
Rn+jpwp26d6VdfiBNP4mU9OhiPtf6djzhPzZd/DkIeDoEWwW2FaQqXdxj+8bnOwUVRd3Kf/S2aN7
SbWRucAVlLq9jYKiD3mDpsRIkiMjhSWvUeF7KrC22HcKcC1rDC2wcIUuDEQBMzmCQqRWu28ksWaI
WfuyQWwcbgXaVqa8S1eDiRqVPtOIIV1rVPmbZN2PoN+wbp/9DLds4hsQyt4q0w/yskfLjDYke/vS
1BhZgtavaSmilTzGCKKLp0vNz7VgKyj5wROp+Qd9js6OziUF9pDaqK6qW+9zUfiZYx2BOodbHmbd
/9tOEW5DaYPmbXRpx/JLVJCCaPn4H8OBQcol3tQsnqg0vhodilJdXOQn66sAlKdcvjNr5yjdGXQt
nkLKgngyhSoutwETjF4H1eNDPBdbiTFF6bPebOkAlrWowLCZBB4XVgwqslfa5LsBjRKhRwgnp7N0
Ahj/SZKLoE5kYSMnuNei+CxEmZE7N2wCmg2uM1jGynEAF9S8DTAUcnOMjrX3sm52ISGrAvGI1ERb
AD+8EBCaN2mwiHXXeqWDB6ujvZ+ddJcvCHJ2lgl2NPa3GZbI/k2N+DXyhgdI6A9O/GQ08a8/ztqd
8hDhVOoTWrxLjBKsQIJWqpy3GASp4OwVFqz0C5SA/6BJUKfqSr+3OB1u1JHhzy2c2HAN7GnboRhN
7+mn9gqmd+OLqfVvPpo+yHPf1Rw4rKm+60D6nqR1RRCKxwR3IvfgJvEr9bGEQB4/u1+iRMn8rcyK
yBheNnirxYeFG9REup8ULLIWfld3Foo3/SYf+oWRLwcXLpauv8pWcaiqzL558DV9pVv6uauzxyDO
97MKbnzHoCUbxU2XnrmG7RQ+RqU3yx0qjTBofkaZ/W9utbPVYlGW/RGVCbn6IRItzXwLji8taFQY
TvhTYRCXrqzeJHxvhqHFKZehJkxcF4vuR6HdiV9fVL8gIfjtjUO6kkab2+QnCSlxGD5PaffYAF5L
aAwIbs1i/XQBKtx6fHSm6ZO2wo1FxtUxmISoO8B48SzhQXemjZWFp5gEwZsZ7DOqG+mHwVVgcaEM
cvQKo4/nTaV33xmKLnipvbsdthEVOQKCKUCRgtfVPPIixk886baerj2VLnguCETluxBL2xwdBkxZ
A3SYhRs4W39HSJ8ycBLpwUbTMfBEdc+N6pXK8xk6e3Zvx8gtUUct5a0fywvjMpY8XsPjfkslL5jw
gB+0dRJNe1Gy8z1nJYQ7CflIJTDYlbJXGbCkcaO3OKKgFJv0xplR4pk3wcjVaIRHvHTkabPDYm34
dqNPCQa6lmyNFvFf5SsSa69+duJ+Cw2HQSd1sjrrOthhdlcOSAM7/XVoh19Z431p3c1RsHHoJvou
asBNdq7LCPVk49MF0qV0gU49nSenelhShvGdhGosiN/7rrxWmreThqpASuUEEmYVcFVqh2G5Zq/H
PrGZJzmBj5jTwWqMrTWFq2V8kCOmIVgJuEbqCFQKvRFRB2/5ZNeY0F9lzcsjVn12HyQJwf1dIc/F
A74JAAb6JVKfnuoenZYBc8xLXJSTrCp8YinjHX1qGR6V00jC49RgcVlED71yaL6q4m+aD0ges2Zp
2spXT8FtY0fFsJPDe06jM5FDgA5LK7YhJmIDQxituBDC2uzGF0hNH4mfX8zx1IYI1mg/UEh2aW1z
GL4Vqf1v0cngeYp6x0hKxoSr3K0TZcgzWKgIosRM1n2UHHbSvG+sXZ9b2/1o2YsQAej28/rFu0jW
nfQ/XTehNS81d8q0ic6kK3cbOtZhtHAc6caJPF2U53KmIJbqNTLMrfKiYxO36zgpr2HXrEMsjyE2
H9PMu0llWHlEIVQae7rCluete535HWtrYq3QhjHU3PSg+0+WaxxGHb5PYt7befJjz6IxGmAElH3o
kyM2euCeYhSPQZI2gnbqJc8BvVtoe0LuxQ1UZxO5XvpMrIhhtItIsl4Z0KopCezsYEz9fRoy/DNS
Ojn6r00ACkGNWhdrgTjAIHUyvCfU1T95+UsOXcEdL/SYJ4fRKDetn+YWqTiin2aQXejeIysgDMqN
vDY57XJsEUcG3ZnWS37xqEACtuR6lm2r40ANLBS3CWY4Gv7QzYs0xXlT7hgeoznRr7mlMEs1oSJa
iKaN6uAl6CukbtU9qQTKVTeZ6FtlPYsrWU5W2L9kMwT4Ks9/Oo25kAq9Dju5Dk36WRfjYVFghake
JApxyuyfPQzvxmxck846Qmd6Rxnrtehp3UWai4b5wOp0AuRiJT8NgVxp3zAVR1O+eSHMg++zdlsX
jbmEsrhwved+QLJkwVMQre9g46Z9u8Uh82jG9XLo3OAb+vS1Tc0TJaz8dsAYa5Nd9JF1nyEC7zfh
ZajqD6PzcdYKk7/yrXMngjR+gMn98ur23nXqPIaTsnd/VvUmrfzvdkE/wPPfq6g/F5EPqWUyYRRY
KZ6STfljAWslJEATmkjygXlXvjlNTQmcOO9uW/zNo4bTW29Rwa3qp2Ee/7h5Qo/LKAExNEbsUzgJ
Yx1/5KpCBW0RVAu+n2QqU+Ncx3R4s3SGrErcBJjtnj9b1e2YiMOxoHB9SCYu69QPbXhO2XNoq32j
99tAIxsO0q8M3WCJIQtewkXcbPVmPI0VOcA0MM6c/h0KE3kD/4pa+z6qJ3o32XSoOu95LOPvRMNu
aGyDbdx6T6oZdkNIkZ614a7paJVKqs9cDnedIS6meV/K0C6G5XIgx8/FFCfg8SaHaVFeSsT8AwLn
6DvfCr+blfxuXLnvfZv84OrzhNz5k56NHGb8g+bBOBKmTxlvMTCBUIlVwTBDAVlm5IyaCmsTWGFx
6R40eMI3hYe5U3u9qd7RFUQ8rRqPUfsvTr6sOkGy/pOjSjUyU29eDKjKWe/sUpvOEMRo0mN55Drx
SIRLSkFoZBKhBWTFBJLOm/yvpofMEpJK8F9CNW1GDlirtvdiQ6kQsJDsvE+k+tdXUfF9G4+DxVGZ
QPH6TAtxsU6Rmayk8ynHGZvdaKljmgE/TngD9Naotlu9u2+dbj8hNSA3rynrvhD6P0PQkmXFfAK0
W8mWTW7D9KGRyNHK2RQhShIRE0io7ARTiYjpM36T6uV2EuULhzJm4RyJI/OXHsOhuvWX5o2Fc5bk
tDRHSxDLFjZDvIQP0mRZNLWyOMr0kLYrLN+EK7L5c+xfHGqyW2l3mKkQ2hbBMOYFBlJt4ZE6IDJ+
QzOFbSjxSYZ2TRhkUhFHlb9mgpXWTHockfgySbMypjBHSkuyRpij9NiWAxZu12wIn6W28p1oJQde
UpMjN9MxrRlv6klPO8rpWTHZQcwtC+9z8HmRyThc0Ge/OuA3bo3bi6HgMNbDc5kiAySPS56Nj04I
JHjZCmRjQa8usV0jvg71rQa0yq3xVfpdlKSzlz2GtMBwQP97o/N589EZoj+SjJHcSqXRktSOerER
RRNYrt8cY2e7M75yxpsQUEHYvKCIT7UGlBlFzcRYOxGOKEgdMKEjDPYpYDYE3CaJ7WtPShNzpgjN
do61lWOi+g/CCCfHzf5iznHfUb0mxEa6qzuH8Rgx+ELrS7KH2wWSFwZq+Id6x0muyCSYef5Eqowo
Kb+W9svWo4CUf5ubAJ4cc9n82Z5+5fxVSXKFYrWWqlxenkZQWLpP3nbN2JLsnG4Ytq2j1rZ7+j/O
zqM5chxM039lYs7LWIIECHJjZw9SplI2U67shVGu6b3nr98Hmj2UUgpl9B66K8qCBGE+85pupFjG
24/oPkaQIyIIYMQWMhtuAVCNAT0vhF6SnyGYLfPXDIzFtZrzScKySO9CR9Ftwt/D+1F1sAjpt+cA
D0lebjsqazocsCXcKW1/atf5sWUgKAo7BrBcOHodWsy6x2YMUxmC9xXCED/tGnFZuUSCIf2gRd+j
I5D192M4wxcY4VkA3HFRWNEeEFxFsYGeb2A/4kZ/TsfL4FbMXKxZdrAEhc41evRm+hbJT5xYNrkD
dGYA25MIhy46cNN2Oqsp5KBVM3BCuefkFkIsf2Y9Q/dKbL1fc7NOWCR9kG8nO7OvpkojlmdnB5Mu
rDy853YXLa/bd8FdGKVYTbq3c2nUKQi2rGdIhJBPiUzyF4kuiVET7fN+sZ+7MIev0t9wl2HV0Du7
2JRNSIVjMj/ikb6R20lzQvVuScrXQr5ri/Bi7Z1bwm3iksq9TjtUaMys2F69T/l7U55cjGwuPMCA
MP0aeEn8BUBibw1eR47p+dLXN15eP6xR8L3sD6PhUMTqswL7cxYkeL2nnDIGO5G2GOiwL7tE/4MF
0m0RLGhUOE+j6L/XjvpcVKsxKG7d/lq6823kWXCS1R0nsp34D1Yvb80pLC3gy8H4KQ6aA/ivywTL
LYNFlel4bS04TdfqptftrpW4pI2lLeAHZc/kY9s4ji/9ar2JuWQLERwaznWMnJyXlPo7iJqaXYM7
H6gfB+7e7COTzorhKDTBlqH/1sS8I2VMzmd6+AWloab6kngjtcH61omaLz61nnVOvpQBt3C99k9+
6lJDJ8WZCMlNtu/Xy2eo17RcaKNbnwfh0aLCDaGb/3TejJDUA5acyCtAc1uLz8M871y3gp9+R+GH
Qv+kpsvMyqoLD8W0aULXUYWbpsfLp8PtwfG2aRZhnOJsXae/XEsJ+IRXKXJFf1/iylPFF3WX/GnV
+MfUbFzVoZwknsngZ0ARfOrRR1VQ9TunNRXYkpIMxXwuXwwUbfaspa9C5ZTPlg8NvcC8kqoqCBbH
fq5BliFhhfAQBi6JfVXb8sob1Lc29wkcKRiU40+VjSMOL0gDNv6tOf7VOD5ZHeo5rSweAPJvUlM/
6jGjicShU9GD5HRoZXrdrNF55qgbX0xXkdPfFIDmZvoFczV8icL50pxiGkcEgdbMWuBvIYtnjNDu
0ONnqQNbqSP/e2j1PypCHeDoxXVFgesMS66n0qIIPY/yqufUGgfxVMIKjGN7b44jI0DhG6yvGG8b
I+NTj/dN6l4vTTLvnDSKN02Ut7shDLuLFDYAQpk3edqkYNHybZ6+8BX2HGKkyUH/WUbQCnpE8mEd
0CaEFJT+A2AF5OggqCWLWzv3cASDq6gBuS7BY+TZX+IFE6ikwxRkyFbkHuiUEmn0hMbmhCmy4JK8
805WQX8WEzuUecWftNPLmIpLQ8HPfNa0tRU84OiioMatFw/YagMgaExsoD3dXVVG91NPIRVLi5tW
o/XZEeCIurqGJ76JG+vGEUCl+YtAeuNfmHXc5jnNmjm/7N3lrujGmz527mkS/3SmeBdl9AmjGeED
ZtYcPiHXa4GWrBM4W/xG4TzPySU2m5vULakMlEDPR2RZ09659DKxmynFOG54BzfZ0EX929aJd+Yg
EgDcm9W6iSqEsbrlso98NAHFbY7x4lA1d6MzopucYJTZdVcOoQwsGHSzQgv9bD8jYc+fC0RAzwpk
OV0Mu10Bf2dcNRogcZ6fr2PR0Z6gxxSVYMuinFwJ3lNwCWn8MxQECuzj+A++HzhIldaj1yS3DSoc
fdkC2m1qOLGTn9O4GZ+QsSTHTbCmtWV907iw3KOh+JVWy1f0iQn01my8rCrU92AJI59dhO2md1ku
WrhUZIIGt43gexsUn5Ik5L/8jPRloYEcIIWdLmQVCHnNUL8sJNzO2mh+xOLV20b+eEVPOkaEyj1M
bQ5Tb3he1zraliUIp3RWeFN27T+chP75oDryxsbBfQuOJG1zoxhbFqgi5wPSuGSqOyeZfuP6jhtw
jJ7TsCBUuY5UQONkX1vjpSlcReuNydmRqKaEUZF/0LanTrMJaCfz+6aSh1nc91F2D4OOfyR8rdma
9ubHMVQ/rA4ub/w1rvPCXFFxebN0w9dRrbdGZXxoYhgskKSYzoIspGdZE1pfR2MNmri7rweA+xS7
GchwXvKp2zf9tM0jTvZ+ti48TKkivBShi7lcsqB0qCSMHjVxXVzgMHlO7GAq1oRKUBKNozgRt8WN
ueLDjNhBtu7MsU85BbAO4TJVfo9wwPAsDIB6aqJrU92gwuaC/TPNqbHwzo2HMYUdqidUeVhDhCbU
6vHYMb0/DAdNIcZcCUDbNyVo7BkJT+vnbCpedJdxu0MX/8ok5rT3irK7TJCgw8wHRZb+vPGxVqDu
zLsMA8S8RwPt5SerVVxVRXb5cktRAVfMSkuPtzZkCUoHPiAnPG2QayTvTO+4yfk/d9J5R1y38IsD
SC/zD0N2ZB54QviFXgL42n4eaUSOXDWmqEsgSl7eMqMNq3uR0Y4b1FVXOv5WYy0p0obS5w/+hXzC
ZAZvMGo0cJ4Q7DN+dlo9VIAuzB9CYow81MIPaB7JyxHE41dsmBnfbahO/Dq9MkGGZbY5UCWjPySt
/iV04qPRDKk5KEx9wBx1FvLIZ/wdmLc7s+jAgHLSckrsuhGw35wZ+ajCexwIrKOu/NHwmROCaLtN
tyb9Mt2ABha90xmBLN78BW1WRrfGwoR/0KRxvT19lS2ANHa8pgPf9sC+Myb0UGXNVSzpR14AgDJf
Bpo1vA1hE5Cs9WZOSBt/QFmDLoMWNFpdBgsGP7HD5hCOhkm3zALkFQbiYOpQJkVjgor8HyuMN2hP
YlWOTH5Ygnn+RHUnb7+bIz/qkU+Pr3li/BaUfdODuSYuN6mr6QQVBC52zA0BjXT8pZL6oh+fmWWT
jpk1RwkAoLYhFbNuG+BIhlFqyoSEbWwBYX1HQvRMYwsK8sDEb+bfZxjTr00eTF6CjqvpJjnfTHsh
JWuLqXxb1XebbijxPqwKE3kTiPNUvHe8DsDKcqKCr8ypKQcWaAVUjMylbflUsRdNMCTv7NK5MV2J
gAvYHcSvpQu3zMeUgfiRxaYzKkHIU7OMzFNkyV2GYI7A7M/sdJaGn1y+5OwIl2D/UCfdeS5RBINQ
Nv107E8wHYrBRfNXbnGtgtfE7JF1GFebBlFD0Klbapzm5cAsEarbjgSMQk+b1ptJ8Cm9G5FV3oFv
nbLkOixBmRIDtGQyzClhtgsxWwWgHmhohGJfjnlcuRqBJcjpZ0XzeazRPdIwUu5zlhxVsILkEJSV
+evmPQpv2EbN+jjF7nVNijIMPscK29psJlV9MutlQpHLNHorUjETo5oUjGyWkV/iSvbeJKDvQ9+k
FzmxjU3lMIcE6UXTVfGy0jmE9l4wnfM2nv2SrVFRYIexYUb5pKLizPxyLyJkeP3HBMF1/iQxBnYl
GP8k0Eov3OoTSwfYEZTVPWoMW7Mt+aQFGOeWxkhRfoVqfz3hagG0ymgFPxI86g4WBlJTSX0lesKh
4gsLmRyHhg//JsuFhd6l8zXlBRbtWPs31KDQISZ8KiI0DfwB9Qf4F2HZzgDUK0QRqqveCvE3cjDG
IreTB2A7Z4DvuKG/RM4LI96kNma1ilYhM1l1HB8XJoxiiFAkG+SuE2rz2e+Kw8wsv9lL/jhmoZH+
uImzAWkFgA8lBj6YAbDaxmqS+hvfpbD8jdl37hAQ/SFGC6dUlMFdX0Rb88SC49us2XwoLxtqKzaN
JpeACDKqpWMIDPEV+0TTuHNs+hoAtEyOYKpF9HvvzF7s0xfYa4m/O0AX6pAc1g5orCYIdpzoZnB2
LXO4DEh5+cm1FxtrhWdBydMDjte3CpkppLXy+Wqi1CxNT4aXhE1o1i/TboHViDAJlAJ3eBaWuR+D
h9SiEGZQF418TkcUzhMbaHvysKjuEAfis0jU9eiDj9GScMrHEdVu7UPlaViU5XU+RZDP4u6nmvr8
XFsy2SwZFh9Lf4/z3/oDufAvsad3ka85yBU5MEYlbQGPuEJjLoDK2Kxf0qWm0EuViOy0o2ndRjkV
/Mnznpc4Qqq6XuV4mLIWCWwVj+2OCCe8HSXeWvEY+lepE6wGpI/j23/+x//8P//71/y/oj+mDrmA
8v2PciiQAin77r/+U/3nfwAMNb969fu//lP70veAPNqAl9GvcLxA8/u/fjwmZcQfFv/DXgMdYc8O
jr0qH6sovBpHPBfzYrz81+N4tvS0AuElHVSWXo9Tp0WbeVm5Htx0gXw6T5RbcklKnR4+Hsh/+0I+
QabtBbYWylNHL0T9LPIHHcjDmEcWaiS2OFg1+Ac50J9PiQ/P+8Gn20Q1X52YS+/t0IHrOdLzheNp
R7iv39HOrSguw8g5ZCplRWIwT3SeuYY4Shid33qZv37++G3ffj5tu0J7nu8zs0ocvW1E0zAehhFF
sYiCqeU2aA5ls/ew1mzcj4cyX+j1StGOcmzh+LbvaGmL128HAM+iYmZNB7pMzk3nl5F7Lkccb+VS
5tsR+WUU3JP6IDvClylyiOs/fgBpv30CKuyudB0pXZvs9/UT+JVXd4uIHUx8MiDnQdTukEBEAGBc
SsSVRjW1hHzIEKwyXq7oq/Y3qS5w5Vh7gfKzLVHuXOMGagSCluuvFhzSdTvlEvSTsCC89crfTk7y
STZV8RD5HHswYhQU6g65/t4bHpcpbkhJCVX7tRA3GYrpmDqorjXUJp+2dwjj47xSDo2JsRWHGfPm
ZxUW/XUUFOvFKiyWRUfgQC3ZTlGSlmC7P56kl0V29JkkgFtWv2ariePPBGDNTrpFj4fCzqOdI8bi
pu2K4aKdJB2MvnXjB9XYCFD0ESn799lr6q9OEoW7euwKQEC59K4/fiSzBv9+Ik4XXzmUDIXSno/I
1uvPNnVeX8dp2+0XSiuf/K7Nn3ViFfsQeCSI2RwpuwGZkI8HfTMPyg5Q7HKl1kpq+82B4/e9m7Re
3N/NPj0L30isSgkycbr3wVwsg8aPKWwoNHdQu6wbP0JkKbBvLEttPn6S4y2qhM1fBPDi422vbc/8
/l8nrBO2Qit7UPeFH9sGG+o/O4kADtx46/7fDSV9LaUnfcxmtXS940NW2mgY5CmGdJFOustlbACH
sJEuiwaT8o+HenvWadDZfFAOc+FBnXz9VgLSS+9N3XCAicaliI/RGYpP+rnojF2nHMT24/HUO8eP
5wrP14HQjrTl0YCZ03etH2n88ZYFsmJdxvnPWjv1U9w08AxCgsLG7/D/KK4KQ3gvWlgyrutG/6BR
G2+1hp+n2rzdF7TV7lRMcWrtY+8qjqhphGs8/G6yMt1OlVg3vHM2kAi18w40ldytDv3SUOXuJZwp
1940OokPkUJmMBqh+YV+pYgv5gGo51A8hZ6b7eHfO5somgZgNbL6oRsx3QVFHsL/aDF4KsOmYgVM
EG7afvK/AXYDkzPPgISWEU6A4/ffUW3+aUeyvV2Qjutv+2VxjC9K9m1S+V284HIaEdXtuHYUDseo
MP/uhFx+lpPfn1jCjnyzhaVmoQgBGNnW3Kqvv3Y9ZEi5ByPSV8US3Jcq6+4XVaobIGCYZMkFnz28
8SZ1j+PuL1UOtK26vL/O6t5oyHmRem68qHrq9ayuo1nnt3SDkPKxI3oNlpyXO4t8F2Y6aJwl6lZ4
E3a8havknXiRo6OIxW67HkGODGTAmtVHN0ifWW6x6Fg/NUtxW5XVtT+Gz11HEdPT9BCW8cSVZebl
76OPDUlEIBU/eIofj67nIFu9mgtLH8ABbaa8E5jqrqDy7PL84+3xzu4I6BuxJ91AEQocDVSJ1vFT
W6GkFePvrt3cz86yAnC6kzlIE6i1uQnzVDy4/ohCKovtxMkj3oZdrA4/sAPbRgaCw/71CsFSUDXp
wJ2XVsDb/LTurgaHW6gexhZyqM7xZnM9/bhSe7usR4ljDv4GKOtBJJmdst2CT0OZflzqFCRRj+be
mpa0ZLR/Ewex+PnxdL1dz8qFKsl8udwOnChHT0sm3jly7h6yWbbXbkOvGgR2/uPjUd7OSUCo4hBi
UxeWvn00J/HYtJkFSf7gV4EAlZLUFLGsQk5gU333KwlOlp3Ftr+iE0Jv5OPBj5a6jxeZ63I2B1qR
rAl1FIxmSgVdzm0AtNChm1JntNKivPmTZWuzqdq1uFaNVZ246oXZQH8veHjrBL6+9oUvuYCDo1Fx
AhzGMFzdvZdn9WUwj8G9bAP7WfCEV0gtwgYs+M5S5iFUfrT2vDhcdjCUxT//6vXZ6UJw+7vcgkrw
rkcPEqosCjpK90+N7oDkLHekpkGUoZ13RUvgxOUknNevbUYj+LZdzhSPbe4cnSvTUBdV2BTOE190
k/Sg3Z0rstExfjblhfFhdK4y66caf6D9+/F7Hq3k/zey6wPGlbbDzf96JZehR2pXzQ64soUolAgT
no99IvQ/OsYCVzgacgtYl8B3IakeTSb+PP5AMJEjC5a7tJKiFC+3PrvUhWOdf/w+x3GFWUAuK8gj
auI/9+imSVXq0tZcsWIspy9Tg8PO6uoLV6/7FAjcie929F7+y2CuIjENFBNoHx0D2AevqZ4yey8L
dLY8mX1qsdQMI6jqH7/V8Wb874ECmz1BDuXrowmkjdgumK7aL0o9yfAtD6NfY4I1U+I/Jzo6Efu+
nPbHu5DFzxlHws2AR8vRhjNYIUZn791IGQx/HYNCs38N/fyJPfiY+N3FkEPrrNSzZBKAQIFBHacw
ha3s70VR46Qsz0tbU7rRWOUFfnG2evNtKa0zx5ibKY1wnxAgk+Lo4Ivlu87Ta7FWv21X0gzwFvAB
oZ62a7b8rFcFElmUX1uURhAJGY2qEQFQsvt4jo83ofmaZtmwEckPOf2OvuZEd8yCaxQfegkJd6pw
gxvbNtgNfugjreKmZvaRUrZV6t96/BxGQ94iYhcEe3eqhhOxxtHiMpvG9x3SEE/ZJD1vbsQcj0Ab
5YCnZVwAWHpWRJVv3ISZ5ZzYM0ery4xEwE+G4Qqb0srLofxXhsE9tg7JEtaP4CKv1wI4p005z1YK
uhW8nbQ+kWMeBRuM53KrkcqwUbVmpl6fORP4OJFpr3y0uzPfMNqRZSetPXMwrKPDEZ94vbcTyTke
+NRVbM9Tb0IL6p9tmLqieBxKUCqj54Nlzx9EPp04SoU+ejFWEIg5xVXNGhLIbR69mNdUCZ117sw6
isptOKrHdlH2ZwgM4sxK5fgrzAYaeKa6AO6134g2rH6o3BNf0QFbYPRIebmGSbifbbwLIL1UF1OH
koDneQhVZ229XdbGORSRN25A20fzebNMmDPC7zUcE/klDG0Liv+QgAFY0k/5Eo/foqHMqbvPAYwx
vLQQ4pmz2TAvrBHmfDM/hUiAn9fKx58WbOh9hJfx3ZhBwgimWt2VozttYgFuAneY6KaDjX8h2gqp
5xnw39nqW95FPCUeZK9h9bdOFQK777MEjf9qnciHphVxXnIW6se2/O2mCVwpaZW3VUfBl5gQzJ67
Vte1EiXllqa/ouTgIrxurxtHJisEJqrAUzCl99DycdTJGvy58rm9IIpEfS0N6weAUinKSN30uUdb
+hyR+OBpmOVq2k+oR0chDfbGRi8DbOEfC+Zu3COmYM8H4eApHdoOltRGIzRd79cA+4O+kvTRiPCu
vHVhWtwA/GGA7WQTDdlNQ1HooRqn5ikvJv8L/Zv1q1v7xioqwekucZGcEHyC3Bv0PxSy0sc+H6yt
6ouEdjPhRIvA4HUGnDCGzzKX99PYIrnXUc70VN3uRE4nBLQsfuN5n14sXQ6sr+0R2VEdTaUKAB0O
oTAKKM5c1qBEgUz28yFa++K8kq7GOXaktr0gXRe0bnUp4XjDqJHr8oCsh/0YCzF/9Zs+uVnyKrrz
a+1f9QVMCPjpNAopa21D0LZnJS3wa+XL+Kb202kzwGDeLU1m4bJZ9efQjPqztWmMPj56K1XLJYEr
JFK4y+hce7JNv3hxBqEe2cFDORXjJoVPfYO1tr0NdIt/GrypzQQl7TxovWIjU4pMNcXrXSNBTnSV
NV1lg48E9cBTQSUH9V5JCxXkvN324YoDYlAsoCJ6BI0tAw71VgEoWN1/fC3oo9Pxvzd1YDs6cBxJ
UHh0Ga5dvQz5RBNzEsv6NY9aC0U4ar8k9utdEOcOmMs6BwXaRzt/zv3f3OLDzdSK/gbLcroh7WYp
WpguQtoYeuz6vDm3EVOCglRvs3YCMFtcFq6Ldkvv1hdTM7u/PL8GRdAUDYolNba9UV/f1k2mt2Il
sV0yFBY8mh7nY7AWd8FkPQH7dW/rzO93WQyjdYzKiC5wNF9ncxBSRwBBM7QyvEA8wj1P6wJaWwgt
aiHqvER+dvnUtam+CBY0B5d68q66Fpn8rkWrp+77CZkIFOLDaPY2qwaLS2bYoI9ulZcpUgzfxl7S
qNCRfWZxJmyEtVC37jMBxtGANoDHY8wXzMvXhVxg2/lV/dlOOPUty7FADNNulIFA3zq26qt8QN46
cev6UyfX8MRN8DY4pPyrqKP5pqJHZPP64lGVHS2BA0UtDb17ZB3AIQfBc2NIWpY6dRuYdfE6iDI3
QWBaCObeOc7ecvqX07hYkEua4CKFRNg1zniWeuFPv6hv5wEtw3hKP5U1FV9AaufuENcnwsajm+9l
6SrXhgJEH80LjuO4OE0dqxtETENRXFr58jToFsqmCE7M63v3HsGiQzmMN3WOk6XVz624Gur40EYF
SFftZnfEZyGS+VN4GSIqBVfHbrIzS7T9c7fgQvHxHhXvvKhnC3IL23e1DQP29YdNaaO1Atj6A70H
I5e+9nuZO8Z/Ggwxdn4jgO5p41R70yJM4ONd5N8FxnIfP8a7T0GRhosHkq17PA1jMgdRwBTtw+mA
kfLSHuL2xBDuO0vYFKRdwosA+QT7aAnX4AQnoPrVQwmcxOUoiSFDT3S3+/zHWtcbpQ8zHQ2vJeGp
6u2UAC2bfgatdVvXu5X+cVc/hGuKTCquosAwCAqQNvO/wU/uUB1He4/HBjHh5phvBqgLQG0Mic2U
A18svcpdeZM03om3envEUppV0neoOlAffDmC/wpAEV3IPfCJ+UONbkUVyhc95OcydsbtXC+P85Jc
ffylxHEriJ4CyajWwqHhRvR7tGDCuPdkPUbtfhjQEhniGdvednxa3RQnnA5xFD24n2gYuRcR5X5M
AaPdx0/wdq14rk/OrQLH1Q5tzdcrVlHpLwhZ8TqqQMpGLjTVafkxrkqemNt30prXI5kKwF+TK3y7
Au0Vz3srThHF6vt5G6dQngVyTwBCCueSvgoOpesuB+P60HgyBnMYLXhtN8W/rPqbaWdzUGQUtilr
Hq1eXEOWZfTrZj9qXORgGg6f5hT/lAFu2cfz+1KCe338MhR9E4c2Bo3c45pDJrJOAESb9xOMMwLO
80A8xRHi8LW14YXP3BalmmCfo1IgBaIFeKFVxQGutNTNbbjiI9WOJ46p97459U3pSspbnnf8SNLx
mrVs/Wa/jsMKzIajaBxRFMJL5eOXf3tIMMO2yy1H0KLs40PCHzxi+KTEbTwRl2mJCrUNjTXONp4C
0/D/MRYNQ03XnKbu8Vie1S7Yri3dXlSNfowjT577TbXc1FaW7m1A9idqScKs16MPK03KyoXGDqZI
+Xo9FyqtrSVwu32ml/y+GfHpXeMKOFNQkQ+VDbApL4UyF2NNhqoRTL4cokOO9NR5GMyIdjhJcNnG
frn9eCLeeS6iC5cNTcnMZUJePxc9o7qvddftoxqg7Br77RUZ4KnazHFNmB3k0ZOUQomAjSTNVfzX
bo6KGfiQZa17TuuaPrQ2inHJTbrOd14BF9vPqd+vDonSx2/3zhH997jKHKh/jYuOHfXuuVj2KzqH
HujJ/JKoEjfF7kJ4p265d8rAr97y+HSsgxRcrVcu+9xLxIOSiSYQvtNkarirqmq9TYJEfK6bSh1U
EbSXi6M9qBojXfiPX/u96ab+66BqY/sAM44OrBAsushVvu4nJ8p3te/Lz7oX5aGMDJ7NVuGd3Riw
r7bViY7I25jK4z4EiCJMn9SXzusJn5NE+J3upr2jsy9I8xqh8BwRH+gMxpGnTdft3Jwo/L1zQHkU
M9EXc1DJc46nfaCAIookW/cLrNszsfgQUat9MNOk+3ha3xuIPpNkal22yvFAHu2LXq/rsi9J/6FV
LwlA8OlUWPHOjtQ216tLAY0A47jl6+k27YVTzvsojW4Bb39bXevyX78It7emMS9sM9TRpm9pzvlp
4Qz7dAzQq9WJMvdqB8pX//p4pPdexqHMrM2xJ1l2r9cDSxuN26Hr9yCtjU2pccPCuO7bx6O8c3NQ
PucEk5qA+k2yW9TIJluQevfjWhdISP3KacudT1Zzz5r7eKj3Xoi6pqJrR8jHJf36hVq1aKdDoHef
WEMDlVtuSciyEwvtnf0LjCVAaYweGt3bo1lL07qxbLRY9mnpXwWSrmYRQVYYaNPDN0m2vYtgjT+X
J+Kcd99NkWqSZAKoOF4WfY0QnN823b7PgWuCn1zO4ZV1J2bwvY9FJ5qeLRuJRPPo5dy49KxS9NM+
pBN+3ffxuHXcBZvZ1v49QGc8ccG96dFy95h2AHGFI0CJHNdt3XXUstEtLgeDM/0esOT71bVLdSGc
TOH6Rk3N6kL5Q3XxcF5WiCdtMlvZV5ZqhgtrLstvmMoUX7GHK89BDIdXfu6DGLJIyjGpQ17g1DVy
ND/me9O+I/zhuqSNfvy8VpsPDShd/QR2ui/qX/n02YX8VM/Fib15nE6YkTyHZUbux2ngH8ckKrLG
rB1776mdkMQJ0ee/c4fyokIlMnSokmHrIw8iefj3O4hF5nEquOYIOtpBTgATe5rbYZ+7KbYuWN1B
E042Hw/yzlGtgekQ1ZCO2O7xNq1TCY26ifp9H7UP+AkeOutRFuPj/8coPp+LMhuR5DFAxK0c5DL6
fNw3cAPIVPPycxadONvefRPWLpguevcAOF4fOM4wxUhERt0e/sWC1tWybGU6UaeftXfi8j5aeRRe
PM5Pm1fxJNCx494NzXJZ1wv7v+sFog2T+p5HyGY6EA38xD/Vv3nvtKHYqzgKfDIr/+gcGB1nVSXs
9n0QJD2uJij4/xFjVZ1//I3eeSl6QxyjoMQc5R+fpfQDe3ilzbS3uFghJl8jBh2hwGqM1j4e6Z0X
YqTAJ0mk8PoGjRJ6cYx+hjviQPsZpi1KtP9+KbyEVqZPzI16XC8akqSzJOCqfey2X0wipu0a4WB9
Ijp4d8bYPOS6cCRA8bxecXywNomBve8pKdDmmJDNDMfuz2pYIQJ1649n7b3R/o4Yj5ZBE000bmd/
2veqCq9j9FgswFVJb18jv+GdKIuL90bjjeiXCmAib1J57WoYYdPY7f2odPdS19k2DIbqYe3TCaTG
lG/j4E8jGlKhHtmjGHrsXVav7c8c9bwLq5uNKaTtbjGrsM7iZEi//vvZ0C4htAoo+gEoeT33Mxqx
0PfJS8dGgcUTeuc3GG61OF/Hp1rH5ju+Tkm1IpAx9UeQFEo7r8dKSx36PTare2PWZ8/jLozAqOtw
R6j9ZfTHE9HF24OM4Vi/gv4wEcbLPf1XLuaCmiibkAof/WCkJXVUXwMdENvYiU7Ft8c3GyfZq7GO
wbfz0nW9bK0ZM8vkEzYf9PKU+zAjzijG6CL1EK21azwptLhJFuvErfCSXh1NrEemz+0NaBDooEmS
/nrTJYnmpF8KqNGjQFBgqp6El6AbCh5iEzbgByjxYJfYQkhZSwE/tEfKzs+QzPBuHa/ctyaPaZ0U
7+t4B5cMBYu4+T1C99xazFWUqA7LRDoadtcd8r6utrCQ8N7RCElblT4ggPRtEDOE2aF4LDu1c+GN
dyWW9mPhfyuUvtEI8iYrYFmQLL0Obxdqpgam7+UF1fbms42S/QUoh4e89zZqSZHSt6yvYyNvnLJ6
1ktvn4NyzLG/QYo1ImRCF+Or61k3RqDQ651P9tDvaRtf5r0LKVbPu2Qs7qypusNB4ZNnR5dL7pEh
Ny7i9N2zx+KTsdz1pX3j+0i+KS+/JjICo0FP+vxFhjHKH3Ig9oWPch4WVzLp/sD8vjNKcWKWNx9v
w7drNQC0TYWVdA9swfEXzFQO6dxRwx3CvtTEmdeTNfG3MT6hD2A81qrreG9ui0LNbuk2PkMEqt4m
8fBtDayvve7rTZ/ZT6HTfC4WyztxG75To+B6B8kAPoPjBZzm67WZ9xKRA1KlO+7eeykqHIKnKN5W
On8ELoQELhQlG2u/1nQgxtXtd71dRqee4u3Lc30ZTJUpvoGdO9ohauiTErXz/EF34/0S9Zd1uFyt
DWTfyLtCwWGbTCPNWRjK7RL9k9WU+Qf1HM7zbd3GD6hCgMwZ6gYRkATPrfjXx1//7UVung5YDdeB
4nQ0q+Ov/Zs1ZUHkHCwIlaI/nxT39OaePh7i7T30egjz+38NAe8p7oD7LvvBN851evxOuI0708ej
vPcikFcgypD7OBRlXo/SuRRpKSjO+2Apz62hOFPuxccjvN0o9D1cm2YE2JF3Uog5btd+cMa9dEbE
kX+akshCI+LjUd45zwOFaTlIQ49PIo4LWhjWtTUEHHGv3N++stC3QvJ3P2CFC4eSHuTPqbe2oytO
jGuW4euD/PWwR19JZCOaPmgA3VtVNmmMnnHPRP9JXZT2nN2t4TjcDPXgfvXpIN+jO37ykPDednyo
AvD9wDdzUfuu+cJ/rZNwRcxeR9l856AY8biELqfd0icXoFyte8wioembLbM4IYW2wIH8jwxAtJ98
370WaZ1siKSQLw0sfGJyR4VXU43Q3tnYoh/Qee6C+MdYu1B8hp+t7/fo71p1io6JyG7wgrKerbKe
N24/zr98RGe/umVf/oSJiqxryUAA4bT1jFnCeoALMewbEQfYq7UIM9eAHpKeWqugaM1ZTi8zXIfx
pyVrOidyyq8XcpmNnjOaVXAwEW4p4eM6UycenTEYD7MbN59Uv3bXPKc8wCcDPYRY6AUqm7A++54Y
KUA+exQcaShuS3B3Rl1LTk3zfGL56Xc+A9e4H0jg7C58jKMTYeYoryiMqLugC5ACngW8oeJPAbol
CnjeNngQQwtnvHJ2btKh4F/99tpppFjTYnzTbW0jSZGAVUrB6Z974/gVm9MIFdYWTUk9Xtt6acFd
1Ch/jRZorxTXrxmKKFXNu7yGlCnnR3spejAzXXCWy+574SB+qkcax9zIuzFGm2aANgFJtMGtJkpQ
tVD1TT2jjJQj7HEW581GTNk/Zf5/OTvT5bixJEu/Slv9Rw32xWy6zQZAbCQjGBHcJP2BUUoK+77j
6eeDsrpLRNAYo0nLyso0Sby4i/v16378HArIcjl+s7pJWqOVhWiTF/dwYOjpRlUgg5crbryiMdAw
G0S4onT6Qs3S8fSU7+1OfU9DVRAonq2VNZxNfgO/WCSRam7Rv4A7SYKRzdC+K14i7VRI9t3aUoO1
YdKvrSDGa3TxX0Iifrc6FU7H6Wb0BtcLtZVmVE++1QW7pu46eJFh9zf6Fv0cDghawTDw19/gviPn
ksSPtTgrw4nRNEcgkRM1EbT2k4VKfL5D3fRgFvLOk1vH1NClhvPiVMm9YIfRtBGnetpUggUzd3Ir
6sJrZKqnvsl+GCU8vqW6z2ArTUb0xHrF3INSn9uQ6VK2zPskKY5maRzQSvlCUylEEmn8YHjDsYTe
ahiNLaml2zxQ3S4sH72sO2hmcs61CTHi7E7Ukk3LkL7pQ4atSxtThG0GBR56HB87RdkpfUjf9vjD
opcXgOxONRBYj62nSJi6lS5ZIQx98Fh24GTgHd2i1n4w9WHTz23Knf5YJHpjw/ACnWcU7UyIjRqB
nhmDIjgHrHW9yGw3JckelG/QNMhDSKa0XkAQlUom1CWxm6o5DKRorYRetfncgD7wo9wNIACAx4MC
WCYWOOpi6BsWpIXa2qRKazfinZEjyhjB9YTElT5ZX2EJvRZlfGC1ZGiBNpLjIiBfZhrR8PGzcoj7
fdLKxVryNZiGWx/ppdLzbtEWgIsWyVLecrAlDnIVAC+DW+XzqV9GOrx5jBngQe3UuuiDC6I4G3mM
SvsqsaA0H6tgH2hK+Jw3VXfXTZV2hwZoftP6U/b8+cjz5bS4vChVkPKgx5la0LLmVulVkodhM+y5
LOecR+CCYLl6Q10+Irmg/j3KssJmEJMPtPj0+9bIT/zLKWvrB9Vr7xLF3MBQcOV9/AuM+tusfrWW
iPA6cJ4IaS4a4swSnE5Izg2blTZ5HfFoqtzYEh9GOapxMPEapPGqgqEYgqCDpSsrPfZuFOHaE3Nx
pOfv4Cwr4D5ozDMuQLO1Kluqnkv4Dg1VJktOnuFxyeGOShxfInHPgEMWAAlB+OrzfV0GQ38PTQs7
jLdsLsCl9zFBCyhlamJZPILZnVamGfpuaBbwWgVx6ZJ3J1fcSdU2UMvxCTovz6m11l99/hGLuO/X
N9BpwpmWyeRedLy0tJvDOT3xps5OsVqulIDm/lG8En99NApnVyVRA+6CfPH7mVIVqGBjQ7FQs6p7
P/f28QRt3JhEV4x0YSrzbABBg9KnJRXgxbLklgQiugOVUJ6gb0Ro3mqCL2UByUnZ1sq60o36CpT8
g3m9G2/+nt+jOtVX6ySwjNMoAIONSkgfuU6mVlWuLODiAfBrYmCTTJNqwtyRt0jl9UgggEsdxZPe
Nu40qTDUDt/++CTQ/A84RlSpvl7AQwotMNMUxrCjXCiHUTtMSn6rSFfgEx9YGwdtTq3KtDFyhSwW
TCboDRAZO41xbYveXWpU6Hui/+PHvyg3SHagsVZeWb2PRp3rB1RieSjzGFyMWvixZmYebhuMTRoL
qj1V6o+iE/6Ky+6ubsW9NhH5xtcy4wufOu8aiXhQmHOpmZBzYeC1JhWgLgE7Gbn2cwiLDSeWiLto
f9al+APtuGn7+R4uswJ/j4grAejEY/yi5tR6kwXIUUiPBKk7BcnBIfZdiH9uzNTYjHVxExR96FqI
LQ9TtJ4FBj7/gA8MUDfItMxenbSzvDCIyQyDZIS47xh7DfU3aNy2SF02G6NuQiorcd88fD7gEl/2
94x/G3Gxt40mliIiHdpxUOD89cN1jZpFA89LMas6C5OdRbdl8JKThaVDYYIJ7vMP+MAFvJvxYo+b
vCdWs7DMwYfhRZdcIYyfuVSuXBYfOACGwXXO95F60bBeaRJBidSJpziZvH0TIM2oeIK3+3wyiyDn
X4v571EW2+dVfVBEPZORjGmr6Whibmd+NxnFdFiVx+pa/ujD4wIEEVCeyv2wvBestG5zsU+GY9Mj
YkgUcCeKXW9zip/krr9iHB8NRvgmaoDTIIuxFjsl0/qeqpTjj6kyHYRBek1kBMb0WHFoc3r6fCE/
sPwZVkAuXgR+jdN+73FKNet6tC61Y1BA6GGEMYlrI//R0bFgRzzKEeu75r/nz18EVISn4EBMEMhg
c+eD+ttdpIkhWKQmDDiI9TZHEqiZkueohrLDUHg8hoV/PyX9YyGof3xxMEsLnBAZ8rlhbDFXo/MK
QZqq6qRr8BOboRuKP/PuWmfl5fRm4DH3+99l7iW+rYqJ0VjW/lx35txWcEeH120teA8NXIthpgIZ
lm7V4BpQ9nIj3w87W8xvqxpkZRukUNSctKyeRVGf+kRYkeKTQ0R2Snn9+bH5eJK0CGgUczg9i6VM
azjztD7tz1xjN10yQlIIaeg4hjdinq0NuXfEtjznUXvFND6eJeBw4Lh0G6sLux8KGi4kdHpPcRl8
6Xv9jabrO2hqdkqg3cvhNcDCpSXOT0hAceQcLXLHiyigriFjGDqpO/td9S1C6wvJkgJyiOomy5GD
+HxNLz0n2XmYH0A589i4wOBkQ4uyT2N1ZylsLVulFmnryrV29Q9i+fejzF/x2znp4i4m8el159pM
aI0HfGEpPyal3Spl1tqWXt3BmLUrQ+1JG6crd+Cl12ZsGvTpHDWBgC7T3JBYkPhpG2RExwQ6vWhd
1ulaHr5UefGCn1kPFjxtny/qRwd1BjFAzgz4BIfzfrqWp6YxUIfklNOm2Qndy6iqf6Erv0fp4Eyo
vw7D4DYura+fD7ss+3JBMVX+xoXP2eolcq8WBnGAhSg9CeWjOPIk8tCuoxpW/ZBbPVhp04umwarI
PTnBMkfVxqnzfahDkxu/dm35DUmcay+oDw7zHGwBzgTvIxHdvl8KrfSiMe+85ozcYvZVyGTpDGXW
Qc+m0lbyILoSCHxgqrpmESgC9SGb/Ivr5LeDBt6mGhLJF09C76Fc99bzMnT9Fr2raBjoc/pD/p95
xd+Nt5ieSEqNlFgvnkgmoiSCJs/VDtmPVhCQAt6HFjcyKwt3IKkhKh/R0J7NpCJwkzoZXfka1UtQ
rrYqXHmCzB/8/p4kDc8tpRuQS8yRwPv98rrEFJOoaM/xEJm0PpBrFdMQ6ZsKOcXPj+uHQ0lz0p/o
n2O7cOfE4l1phWl7LrogpfNVSzQYBD1S+DC5dVdAPx94ARJTdDbIM0qThML7eWVxXLQqHK3nKvMq
RxYseFULKV9rCFfDNiYGMMcJ8WksOu3nn0+TsGp+0LF5eIT3IwuFIQhKLzXnqG4PUqRvC9061pLx
x49t9oxVpNRoADxYomZg+dNqiR6Oc+OHKbTtqo4SEAyHr0asKJvPp/TRkeTVxjCQEMyoo/dTmpQi
9dRmaM4Q3oj2pCQUjrP0aDX0VU3Fj88H+8ikf1k0iHoDIN9i/eQhYrhKqs6VqX8Xc/oiIRWDZPxr
P6DeGyXT/8e5nANThpuzMdBHvJ9d6El9UmRafdZaZIV6XcxokRafuR/NP7aA+dlNam3mEpDIAL0f
qaBbWkMvNzgjNKXQ+ib4gDKjFDHwcLoy1OX5fz/UvKW/OcYYmjitIoV6Gkz4ukNvq9b71H+l+nXH
MyZUkyvjXe4aSXAZkPLshynALxyjMYmlUUi9fNRTtFZhwIX5VkA9RG2/9GF7BXPz0WCUrKCgJD8j
ksN4P7kIZ9bAsJuf88B7Rad0mxXd926wUGqBtsz2xcr5/Exeui7QpCBfoEyhCYCi5fsBy7pFMdnC
dWkN/PFl9GoK0RY5miv4jMtN4xrjjgHZCcaTnND7YaRM99UGCOOxKgzlUdFi/St5jWqtNUl8q4rd
sIUGh4S3PlbHzyf4wcjkV8lAz22yc+7z/ciR3vhgYjQUSXRY+2dGE2pzh65tvhZ0zXiascnl7I9f
SpShaeXmnUT1DH7D92Pq8ahDDSnXZ0rMrVvRNmKj7T2sBhWV78+nNxvW+1tu7gmgTZPEAM/P5Uui
bEVwIST1j42Yvo15fh6L+OHzIZatUGwbnb1z9p7ELmmupZPM6gzECf3Tx0iO78TirbHoKB+V1aws
EMtbTwwd8GorX+5o+s83jTw+/WqAlZo/g0f8/SEgtLDuOQG8hEcMwZiPTd7Gp0yNlccu7tFHMHFo
n893PhHLJaWRA3dJpUAC1L3YPbnvxSHP41NZI4ClZuOXosrp1UMUCmoMP4wpRU0btUrrK57m0hbp
GCepp9BZDEXZEjTRDjLCdGpfneE88FZN5k2u1FrH1GutK+Z4ce0RUxNYg7fmX8jeLQ5oQiti0UST
cLSmdSnVTCp3jCzaTb25+XwxL+bEAKSsCMMwPVzNwr9MUdP1RWl5R92Aj7oFQr5RFDiNpbCX/3wo
lbQItQ2qHJKyXL66TqWUDj31KMNcelJaBTVhoosvqi/Kq89n9cH6YW860R5vFAKQhVMxC7Og5KXH
JyHUXxIPOQ2a74GpbsifvHw+1GXik3czwC8eX8Qn5JoWe1XqxhQokS49xFK4EiNp4/fJJremXQH8
YjD6PYyxK7zrPo+0lxb5aD/vrkRkFxbBJ4ABhdSApnMQ0/Mm/3blUvwQYou8ywMNYr1vOFZq3dSq
tplH7OEMi9eFJF5Z4svC4ey2CV9Ikcg02y+TB6YXJn2ulf3D2Ieq29QiHPZqLDq6mXarJIEMxKcE
7+RFkm1yYfSPMwLupamyZGsZXu/6xvjnsQeJEzgSiX75B4DkhWswPE/Oe7+qH6K+btZJMbRrPanj
vW+Z3tewy/wDPc8I4JaIXF1xDheOfk4UWTybeD0plMgXR06KgeUkgHGAe3YPukIKxRK3V47abIzv
PN/7MZTFkykSM0tr4YJ8SKEOQvZgBXp8l6jBCkTkVjYq1MppcS34/xbFCqVGp15dVVX2/fPvuLQu
HjbUarnYSIFfvLRD9MBNRInqh8IHO2Hl32H7CVB3ik5lEV+5Ui79E2NRazeBbcwtNYujHauiN5K5
KqC/mhxRD+4NiGG9qbjicGcjXa4sO0f9lyEuK0T4kJ5OZXavnPs4aaxV142WyVsj4aURhqNsp1US
XHGIH5kQMStnZWZ1pKNi4TrCWi9TM5eLBz2md7fLboVWvO/1IVxlCVL2xLz3YpS9FDDrpxUSIZ63
SaMJKVmtvXKnfnR65+gZlhAynheGMwVeLw2lWTxEoKLsns4/syyvbOXHa/zvMeT3XqprYVeJA6vg
2NRnHy591MIcqEiOHRr0nnyN6vfDU/rblBY3W9DBcjh4SvHgGQkaHOFjLSNxiXHQOnvlyf/h6nFq
CCmhtwXJ+n5mEII3WiqL2KXeNXuItSCBLrrs/LnZfXxc/j3ML1Ddb26+tXwKq7B2n4MxdioU3dTs
sQ5eMvlNDSu0rzs3hICnyxwjDm367l29yt3Pv+FDc/ztExYO1oSnCnxRWTyYMmpvEMWqJdJW0Xjl
qPxK/izskZcqNRuNKiY4wcWKpnAVp4MRlA9pQ4F6CqfgzvIS5bbVSEX5illDhjREs4AWFEgC6K+6
MIqdPyCTMKZ1czsYoeoIcCLS1pVR0qbUA7G0hiJkNHrrWq0U10QH7MpnX0biuBDifSD1szO5YAvv
whBHRrX5oUsLB04s1ftL9w5UX226/oJ0JyUr5NOrlZ4eOuxsLK+R3H1w6PkAbS54Q3xJyuT9SSS0
z1OUu/BjfvKSi/LtZEprs2oQSUvkx8/Pwgen3poxxHTFU+ci7ng/VjLQuksQ28BU7euOIuSbzJev
pUguJ0SJEAfPGZhrrssUSZW1kZGbefMQToZphzLcj3oO85cp3Ca5uP58Rhdv0fkBLPMXAFiK9suQ
Rixb2a+HqOHUKfXKE8rKjWJIdVo9HlY8wqCzCvRgr8rB9Md2BfQKsltogSiRQPP+fi1jwhqeuWn9
EFIY79QnTVRsLRmvzO8DDzIjvGaqG96MiFssblPJI2vdofDxIIboy5rIK6UHxHvAVLmS/6xgM1IL
5Um7E/LvpvTcBdeqh78m8t6w+QKMA0YWXjcX3YNVBuOjNLCfeSuf28E/TWEJzW22GlNtoyNR5Fvl
KsyEVVzmr9403QoBJKBN7ESxuk3qZJtnMKRJ1ZX7/9KvyZCX0KEwpwRmXo33659KZqOTO8JuouSb
ljc3Wiu6/oga2+cn7LI+hbnQc8ry06hx+d7yEJ8oQ6B9D2rkN+44BAfRO85he9k/Rub4UhvWTSVr
a0qbn498aa288yjY8KKCfVdbvs3zWjCjsqiqhyxrkfXtRO2RxuHy5fNRLi2IRyvtNwSFCuXLpd82
qkDtwO9UD3KVQ4Oe6uN0n6AKu9HHcJZiHPNdB+HA2odwx/l86A+cL2Pj+ohgyEBSmHq/hzF6WHqu
8DwvVaDsofiUD8rW9HyXbPlbq8ivjRR9swr5mHi4ZsjCDtNUoRLtbeC/e/j8Yy7d1vwNKJxYEIbw
QloYWtpLcdv2ffIgS5upDm68KNtmI3dCG16JCqw5bHpvUfNQhjEfJ5Z9GXw0uVVUfaFO57gIpTvq
xypteAhCcitDL0iu8l6rfXFTSon60w8qIdyFqDKjfR7o+VcBtpO134zqYWqN8Ec/zbq46oCezzpO
jH4tZDO6WxdHa2OhAQUrlqFW68kzjI3VSt0mRNHezRIPCUFzTJEnh9FIUsi89LPcttqG/YEAeHTG
FIVY+tnq+DZvZgbDBvlG0R6USt8URdWtB5zVPbTQ5abL5XQj6fTA1b5n+HaFDudrjiLKX6VFS0Dr
leMX5qFMrp9b60R+MhANqAwYPJNpcqYo6SI7D9BO0DM/dcKg1h/okmyf+6BGQj4IGvakDF0tHaVd
L7b1apQpuA+VUf9lxFFwI0hh8ZLELeRwgYX+sy9VDw2eG+lfICSC39KHnKW5HRpmiLKLGaGLIet3
QtYbka0j3O12tRI8FWTCHlJLRG/SBy27Hg2r2elZIjkFDeghZULFeqw8XztNahTsJiGY7EqLujUR
Bp0nQRp/+/xIXrg4kD1kKbjaSF9TblgcyQKOikAKvOSMyJrethkgdYTZ0/6aHV4kIxiHFn5uT0D0
l5TpRVrqejBO+rk0XhAl9mlryFCMSccVdPF2JJo3hlijR1Z314geLi8XuAeRa6FcNPOJ4EcWHsBI
4iZFie4Umo3mKLWur3OxKbeVjsnbaT8YB8kYpJscPti12vfSTo5a3xXMjg7JKEf3c6pHROWQJFeB
kzuww33vwJZeuQQ+2AkL9JPOfQ+OnM7a959pFD3Cnn2rnCs1uKvi7FhI2lsaXkuCLT0+KWztF12D
CQfBzN3wfpg+hlkuidrk6Pcy4uy+Eq+BgZd/GLnMo8xcbnMhix6/pafrBMygzuTk2OovdbudBeTG
75+f3IsU268xCDTJ7Ugz7Ha5r0mupUbh56cS5eOG7MZWa7/MuvVWtp802REbf6tRzZWjHi61azRq
l3cauWyo2rg754LusiyoJsEo1gj8nHFfDpSLRvfFq75LsWqPRfUkZFeu0Pmaeu/P3w83b+tvrzxI
+IJaLQTvPCbWSR2kwq7EA105OIXGvG0r88q9eWGvVFZlKhSojVHMJan+fjyjokJRZ2pyntTBbar0
NbfukfVreu/QRCiwpLMEwecb+uGQcIhwaeGQLlp19UQqhmKeoq5kLkAjM1Udwwx2Qdsj4vfaBdFd
IFyVtJonsljYOSzB4qDioDixmCiqLZEiyAG8JYrRrpFGHF1S7C2PtHgPcalDjtdto/CFtwGJ2yiM
1ki7qH9oLvBc/bqkNR0GclCQC6McyZAaYsNHWB365hH6p5Ycn4yZSfjzNf4g0pzJjkDg07FCzL3E
wxA79xbXk3cWoMar1UdSnivTmu7opV8rAUJWUjk5JkTgSJ9+PrT+kefhCQzwyESR5GKlK+icVbrs
k2OZ+K07pWnsxIqc3Ct1ITrBYHTovtH05scI2lpWot8XXQekJdN+EuegvdvTcldUCpzkpTRsukSZ
u9n0/C5tSuucBQNlLYTOXTOVkxeEoVuinlBbS2On3k7ZKNOZ1NYmEDOAl1bfIgNdVzpM6ZMOCbiQ
2l4nFV+NINV3WToG970xNI7VwDiTqtA2J2p3DDL0ZOpuGHeB2FkrMWy7VSw0ljvAMWir6lhsFRl4
fNDhgYacXLQtt94IeRnqxWlveSsY+poNsoG6nZp0oCuW/zSNIVLSnq66qtAVG158umtEKp2AcIpv
+6Ly3alXBGoHefeHPgUHim3jwfiLe355FtrWK6osTSjraLWxLUc4meN8lGEHT0vX91qo0LNAv2Ll
H5yCOfjV0U2hOgkzzXvHkgeZJVNnpK2mKV5VozAg/h2uTOwi6GdmQG3I9s/0bpy1xV0KH4eO0GhW
nJJRkCFxqKAfj0PJyTq8GQzUKY3ukzrZXojEoCkK4lbT6FiLWlNAZ7Bot2E9KA61YOOKoX80+98/
bH4h/ObGSWllcykiPk6z7HqcTjQEyqSxPje1ZSgxXxUaHMBU8ciOX+i2pJ1Q1MmYCSedcAqh7kG6
k80w3I9+fK2n59dN/rv/pHcC1zfD6yyJtM+S6UCsWvjo+jQ8ql0xOGMoIrVdNiWZ/6SeKR2s9lZU
mgJhx/FnoUw/AhV9Kq/NsntZ9JR1GsTqXaNJ4SGsy3Id5D4Ju1HukFwNhSfBMPqtSEy8jbtJWHu0
7nDPt9+UzFDdyugrp0YB4FHouvTeNPrmESpt3zELKIgySYVOXE1Q+UYebU3+I3FIrZtXjvO8YYvp
o/SFQg5XB8XDpQ2VIHXaQPTLY6YgE1zWZyFKETlRnrvUu5JPvhjqFwx/lh/Bi16qnPKGKDUNWol7
la7vg1CY0zcdIavHOkmzPYFjfSX7sTyrAFbBxkFbKJL9gHZrYaljkkl9KqbGQRhb5VuZINecoqz2
/PlZXQY28ygzaAzMBbmWiyhOq00z8C3UsiK9d5KgXMdt4II5dA2xINBpr3GVLm3j7/HQMsNGZrzx
ogBgeYVYSWFHByWvTrNP14PW7aUwv7JZynK3fo1DagVRQV5YF73sENEaoRgj18Fzt6CFqjSymfjV
su6qIKl5HY9ZZqew4bmVoDaoZAb6ORvk2gGF0rkc4dA284BLx2jjdRnS8V8LoreN29za0Qepn2Sh
Cu76jCvP1s3MuumLIL1HKU1+MKou23t+XN8WqKTLTTwdRaRBtsic+C+KH+LYK90rnnm1qy+NNkHD
T+MRt3Fbans9UIcraY8lN+BMQTcD9VgL4CgUROdY+jevNxhDJSdKXJxEeIZvvVjN1/EYI5usNOg4
yOjND75s7Ms4VSmWaJ7byrW0JU/f7D1VnG6KrAFF25kSJAWjvCcD29llJ8Y30G9zv35+ID849jSa
ct5pVaSZZ3lAeqRCpB7uqlNtmPH9OPmxM0mduf18lIukK+cD1Dv3EJgYxlNnu/htTfQIeaCkN6pT
VWmbTEHZCAT5uemrhyHyHWOgVb2IXSS00RWeVppGD3cphOdpMq6Y+Ue7QxIQjzKrL2LsCzuXlD7V
EZvVD2OFqJzTjKaHnIhuAT7M0Bmqyd9IdBmpQ7Ylr9+PtK7IPqZThndI9bB36KW7ZNeKZ9oDTNIV
EM+30Nl8m6wk/2qVHpQEny/e5RaRj5/TsnOzFYm9hQ3rg5ZGRWwVMD8FX3yjPUqBsvp8iOVjhCNL
QEQRQyNxMb+E3m9PJEWtZMVjcfKVSP3u9Vq5ssI4dQvkvtdlZkw//JJWNklrdbeRm/7K8+vicftr
fEPGd8DjjFdcTBGahrbU+6Y49TgC+PjRhG/imyqqVmky2INlbpAeN+mVNAiZoVtb//n057QJ5Qeu
d0zh/fR1KwUplRFANWYTOKhshbbeDtA6yAfoWr4FFT3XAwo/WSi6n4/84cxJGTBxOoVnbuT3Qws+
+iaR2BenWqzqfa3G0SpHFe52JHbaCiaqhgT4uQ3cot3hEvCngjGu2ipT3BIiib8X4n+90zCvf2ma
/8iLsQr9oFn853/twx8VkmY/m/89/7H/+W3v/9B/PeYpfy9/y7s/wQ/+18Dua/P67j9WWQNFzKl9
q8bzW83D/b9l1uff+f/6i//x9uunPI7F23/+40cOQ8v804CBZf/41y/Nuuzziv+Pivv84//1a4fX
lD/2f6AJrl6T8HX5R95e64Y/rBv/RCJl7qXALAhlsc3+7devSPI/0UqYy34KWGLwcP/4jwzyqOA/
/yFY/6RKhyQWzbYScCQiwn/8R523v35NVf6J4De+VuQ9wM8lhPrvuR//jrT+3o+PJed/wdn/HZAR
ShCrzB37M+cXDHpLur1xGGS/8LLwBR6bVeLCreaGt8h0u4ITOlTA+6+lOzmKM2yqve9Wjbs2nSG6
4qAWOcd/fYXFEs3kr5Q7F+5DtwL6mKs0fGnuvJviL6BeNw3qlLbyrb5rNuI22fvfw3uUzv/sWrkc
mIX+/VqhxU4YTS6Xl/A5+Cq+ecceydM3/47Gmhjt4dSORQhVrk13ns7Fov823YW3gtq+sDyB6cYH
1LTSPYN6a2Vjrs1DuU2iK775VxfNZ8PN98Nvd2eBiFkHMV/4QvfU3eDGbrKHfmHl3YBzcoVD+ua5
0Xdx17qS49nJtn0IXc/pvv5mFv86ef+Rtekxp/RZc/LfXxGXS71wVH7Qlp6VMmloZzbFutpOG/2v
fC+8Cgf/xltnK2jzfNs8JHsQBsIVBz1bzKdLPsefv60BoN4QOqwgfIl2X7JdJbv6xvrhb6E4XOcb
Y2XAZrgKnsld3Ws/G0d++XlNFVj56AswZ1z1TI/Bi/v9FyRjoQ+m0Icv6KBy2OLn8rt40E+8Es7p
t+BBFmxvZx3O1ko5ZFttL53aNYjAm8mJjzmUSJvizTgKj+aVwwH38AcrQ+sbAT6gv5nG7P135VLo
cxj5rtiuV8qPPL8VfpSHwKE3ajUYnM5obdyqTrWz7vtq7X2TtMCO67U+2s0ucPIbfxXBHXmrbal2
bVGRLyd7cuNt4ASZHQV2ftNv0m19ztbS7VQ7SGydAzdZo4K5blfavX+e3HkkD4cTO90NU7atQ7BO
3H6TufUmeNBupzvjS7VrT5LbvmbH5jg1juq0r+JPeK1s0VFc/3Zwo9CGo9Btfmj3kaOfW0dyocrY
JPz0hGNeH/pVvdLcaINU4HG6l9ZoBJ5lyCIPylpyzZ8VP/J5Hkl1ELHZhyvYoRy+aW84xgpkr4sE
U2T3b+KqdeRNt8sPyWPjKnScrNpV5QqB3Tvzv8gH5ai/+GvLRSrF7dawI+c2Ahur6aXdy7RoO9aX
9NyvvFO9ym89J9j4a/lc3XT7+D46oaASrwUXtTlcgiPcKjb9wOd0pdwLt61Tvmg3EdRRN+K2ekue
hGOl2tquSBztvtiNz3MC4dbc5WdYrI8s1P2wM3bDvQhZlGBrxxpXVju0UG/L2lHXeWCLdraKVlg7
dFwr+Xv4YLnli7RLX9QX8c46CTfG1+QU2ekxWgl/9SfroXeyH8CVbsLMzV+DR/0mPvu+Le8BlMCP
W9ylr+m5ukufez494EWm8fmaZIsH82y46r77Edx53/pnpJfr/fgq2ekTDHWHZtvdCIZdbL21dQhv
hANSa3tO0Ffa59bptn2tXNMxjpYr27Hru+02csADsW7Cnbo3XCLu0C6fOU+HYp09lE/50/CiH/Gs
yHyGq/YwzMb+QP3zVvXtaN9/j76p59hG13BVP497XL3u1Ae0V3vsUkck/dz8pVDaezQNty2xz2mX
bkrKrdv4yRI5rPLX9oe8i/Ad4kpcQfE2nzb0GR30Dfmf4QIKMde55yT0OB+G+/h5WMcHid8tuTWH
Mt8Iq8G3W6qgDumdQHImChNO/kMQb+R7k425n26aVd3REOPGZ2pb6wI1cXuw4ye4oNB2HPnt6tdQ
d8Sj+pVGVQiOHOuhfh525h0lN3jHdtohufdc/QgTWXKrnPxHmFH1L/JddmhWyr5i2+4Jie0hd1o3
OXRO73p27irOV9OW7dbV/7LOVGfalbKG13UzudVuWnOssF1/JTjZLcEBFGBufOfdtySN+CkFleOV
9DNaR56rnJNb/a5Y6Xe6a+HTTpluew/WN8ZBLSC78b8ae/1xMmzz6B3Lt2gd3MMsck6f/JsEd/IS
3ZcbaFSy2BlekrtgR4khodyeOupKJZnNiecyc3UstIcLo7LZIFbn5hFEhHKf/+zhr10HO/PEaf1m
7overkMn+9qf/W/Zrdw4QbqhWKBsjJMwOt6D9xAdsgN321F7fq2c4FbYJ/fmHax22ip40c7SOXxU
wS050U/zITxaqTveGfwjt7WTf1e6xrl0hkd8xynZQYz/PT/Fp8gVzuIxC9gi89F/gryDkrR67Oxq
C2vancrqoTGQ2aIbHpsVHGwb7xEPE57yN9iBD/oPcytvG2Rh7oNt+tiGdvo4PTeH6qZyktP4KNwE
W5HCpx2d051879+JR32XP2X3/Tnf4zW/i6vssXiENt1JHtKNcdbOClJlfJL8oJ2g9kBRyB322Um8
DR/a777nxvfSafxL5VQUVNbH1Q+TzOPdcKN/KR8Ggj88R/zwWj1zQl3vq3IeTAeTyfiHfh8/inf6
7UxJd1M+sLu9rd/m96Fbv0hHQIPnWMCA1XO+RbBYf0gSG8bqVffVc8I1Jr0LEhaydRVQ5WsJsVe7
OFNXOvdf0KK/mVblWnkTXfOhvFPXss1P3UIKgSGug5t4bbxpKkDN29TNH3iAPXnk4d/8B0WwLWj5
OPyxDZva3nK9s5/ZMhZaHaBCf0bkR7S7cwJ65R7xrrV0L6yhell7t23nFDfpvXLsb9QTAKpNdoy3
zaN/9sUd7gG/4ciHfCsdU9OWjrnkmOdmr96pt8W34il7inDM3kvOn2fwbbUXdkQ2u3qHTDNhdLDV
f/Tu9CrxX6kLM2RoDyvMZnCD80AZw45u4TO+Nb/3sqNu4fSo3voGNRQcl3BXrZXWbtb5rfVXu/Xv
i7cud+jMbmJMFgI7+Nw2zImSymBnKqqYnU2GLHb598S5SmT3YUBD1wI1qrlh9peQ4G8hVSj3EQnB
Onzx3pDEGienh6C3sZXJrn8U7DBK07Pu7ZXg+ddbYBnN0mf3P8MuIjkRiFJfRAwLw+kmpfuM23XE
kUfp/yXsTJsTR4Kt/YuIACGQ9LVKuxCr2fyFYLGRhEALICF+/fuo73vjzngmxjHT0+4eG5Vqyco8
52SmTD+ycRxQHuTzuqSj6nAUX+Vwc50yNaWfzKqw41w/Ot+Ke1nE9nD+3w4uSWL/5km1xfzRJRBY
DdoJ+8uE5NSp7hYqHu7Gm9B4U2wW4WFlx2Oq+luuIjERQSYOXnjQRHAXhqC8jkTKai2muWjEdI7n
IScQ8XLgXkVw8z7vInOuzofoicieWxfpjjpychEDPs9bC40orRKTq5CGubiKyc5Lza4MiNLwefoi
hNkXdxEGoWoFmfM5u4jJW1BtV9iaGGJFu2L2MtPRyw4nFbcXroEpVeFO+/L4ZU+38yPXBCYLGZ0d
C/PAsIQiMxFU5tCf8KGfZz6+lrW48K7hKuSpH6uCr490aZUTnj/0cDYy8ZEKO9jscNY29s67OK/g
cBWbnj3kBSZdCe0n3+Jr8omzKWaZuXL9RpzCzzevYAaxaXm22I9qoeHrmPbJX+FziZDX+d43ru+e
KJ3O0FKZC3eZm4a52vDr8+XGIpPTgXjbZ9NdUVxSTkQhz7PWBz0INJLixoWa8vcd4Q3ELFyYlRl6
D/HhXOWn4X4G8kSVWf7q88X7dPE5H+bnI7gw6p47+ewJ3WSKpX2VTiZ7dhU8xFyzrhLb7VHBVqqm
95I2n/8QVsXMUtRcWFNrYFmOLuTL3yZiYfnjobg43tF+ia273MlFXzqF6d3FNGaBK8tZjxdBLcZi
Onrz8yPXN7jzckv6I9+aj3ThG+amEIH7FIvS8gbWiG+SA4/b1jrL771uRnIeyzez4+SCBpamWBxx
t11dLG8yfIrxTVjuQOisrCKfcrxQhGstT297wHT2/WNkOg+rGfV9TPNejJdNa6fEJ+69PWTerC9n
KHKxOLNsiVgZeK3AXBJCXDhfmrR8OmWGlt+TjMv6yqTNFqUosuyE49HYF3IncxmyQta35Urna7oT
V9s6hX3hPy1DLMc7C7dnzg3gvARMu11Y4dOfNTKs8Psqs2fX0rwIN7yIQJGKvwp1SX8gEbJlKxPn
u8ElX65Cvtq4GvsVrsB52GMiBU2swmCWCz+yzERYOeOORPC0JquLiTv83ReLzSyMhRVJdiZBoeUu
V9KasjlTOXa2y7N5Fd+Bu6kF08t1Nd6PSsGCbM9y29gvlrYXNqYu3tzzHYceDph2zDuzxVpwE4nU
cZls3UWMb/pkevF5T/47MNnRwlpaS0b3sPxULmabQy1WCkE7xL5oY6e7KL1J0GXFhg7OsTnD5Vvk
3Df5OMEE+L8hJWqLSfzD7P7FuP3ALNSOPozVAuNGZovcKOHmbR7C1MyYxdzktM4jafZMhije4vDB
nrl6x9HTLry1LkY7Qo2qvcbZ37/cB3+y7v8xMLIU/1BUxj/KDFFuutd57eJ4vTqPVT/axlbhRCYF
2+eV+Mj8xDz7unnBS9GDEhvKURVa0BMP/x5G9jl8zW6HtX/sLmg7bacykQQvT6tYR4WgYPRLPINs
rX1oqBxFPKmD33RRw38Nv2GC0bENyIcf/khHi4q8imnh3c5r065lI/D4s7m6f9CSUCSmbn69rqJY
6tvYx60Oh1v9RNGmg+691bBLseSgN1YWXZOwxWzWeGkW8Bw+EOO29GV33Pe6mth9Ucxq+0TIKvSG
6rqWW4r643lK5hRlEnXQiL2BLHW6rzEE/30t/ivu02Y4/O8L/sD2ukhGbmpvF60NNxk1fo9LaVV5
T4dG6ZlJrEOyZ+z1/HIc+eq8M2q6vwzgB+X+P8DTXwfw41q+RUWvFQtF63ZhCd3NZ8gmxUAUqWiI
yOo5XWl7wXk2xPgXjf3GCVPMq/34euE7RZ9obGQiXktqWbMlnr8M7weA//+HB+4CeUA6YFf9gb/k
vUhrXl0lWp9XFb5gVyQPgT8ryn30eT0kMvsF8/zzgf84MKiZhqS6olj7yRhQ5K8aPiiKvs5N7Rg5
dzfyLrFMvXREnrQTKbI/GqCCwMnoueiSwcdqm6b3hdm1laPeE2//aWv45TdLMRs7WTX2cJPPz7Zm
7vAHXB3XAhQTVbMoLlLzftlO/3pe/jL6H+6f2rmWg7P6jtZDp06pSSSohUp8fLUSu7Q057F67HND
Kqbxi0hE+Yd396fOJ9xWW0CCyq8/Hlx2lHqQ7/LeksZ68eqRgU1koFpFSJS8O2n4U9ObYRKKPmrT
CO8j3c0u8myribweLoBJ8S/IXb/dGH9bRwZEcdiWDcD8kTf9d3cTlpEClRC+S43a6hf3un+Msnnf
JXw2ROL1zc46k3GYHRXz2RHN5L6hoYfMqTJld9RALcwrIaXXcd5DUKDmQJmdPLNRtHXu5vNpr9Tf
Ev//0Iz/GO+AhgyIFds6FT9g6Cq77pKKCjTL6khxovMqXl2C2H1jqq9fb98AltDGg/nOfXQJzC9O
x38mwnB08z5KnWROnLm86MLYvra9U++X+hn/BGfbuWQW0W4OCGeUH/Ry0hhF9mia7rLjDmfNarei
H07J8g2ogGIWftcAMbAVCxsxHX4UsYjmtWLuNpCJO7xRQJCMDhOcnAyNnjiXjkJHXUG3x//e/P9E
sX8M84et0KtOr7jpTGH/GO+7tQkk0kh41fOsM+8QLHSt6yx2rqx7LUknKOz04g1zswdOZJj/PZYf
jDx268dYfuDZsfGstC6dQJf68rJXZTagEqvY9WxDkxkQ1NPMEmmc1Pl/P/afcPXfH/szfVvLziop
Zt3u8rwaJq42AQXuWMkpykXPzcArKB0QmedRXJF2bPUcaloIgy67+FtBF9u6HHwgZPvvMf3Jn/vH
zv6/3fOTvnpFUU1dvrq7LFY3ezcD5gOdMsTto2+/7LOBbe06jZ+PBqLrX/3+sR/cl/ctgb5p2IOg
xbzaYOQ66nrVSjXvHkN2+hKkl6x0MiPMPfqsz2JajX+LWX80hfrHIv45F38JWTvVoOi92zM5TM2d
ap9Lu7pbV13uYpnUdj+244iWm+PKf2E3EjMOQROfhVAsWmMQD+G5+to9eHSkYt33yP8uuixHG+0q
H8As6E/JTmlk1tgq1c7x+Tu67Pjzc+nlwVtotrbe5IWFIuf6cjJwb9V+1WZSmS/d6g3osWD16nCj
X2RbP103r0FcWufcpQtIogQKuM2eWvnhc4crUxzSTA62HW/w1XWNDyQU0VBq28FvZc7/YcTIusPm
tswrSgcqrf84gckrPiM5a5QlPEHpZYfXRPF136jEjRh+rLnnIWQDzEe+PqLV3NFdIlSOtIHpOORt
dM22OJUunrpo3NiMlrFu57+cy19H+ONcdrRuQdmKt0IsfNs8zFyF9+j6Rl8qXfdlVnA2NkiEG4eU
ddDc3L18avKdinE0H47exG6ukokqxqqYOfH3e/vfZ+VPduRfz8qPCfyZf92UCGjSJ8NLX+PBhpTr
98fFqoh1E0LWEcWLplzrVWf/AoQep+Z12R8PRxVYxzfX7JOyvXT+EtXLrE3Foyvca5HNEMDd5Et0
T1hf/yrz4MElfHNuY3WUKSIjIpf5eCBp23HZXI6VU4XaNHLe9BwjfUdoi3ogSnuFhUx79i9v+9Np
+J+3xa9H1EV+h/5jMc7FS613Ga3H9GUyMgwyv0QyTbwYiiklcXTW/Q7VFWrqwfhuA4y/RN9Uvq+u
3bTdTAhXP28eJAuH5R475zCTqldPr09U1YKsqudBETXGQj2CxWd3T/HURNxt4HMKhkCV3JbQO2LI
tlt3zvAStTh/v0/X3+rh/0ND8OMljR8hDDK2c3OteUnm0TQWXUeDYutNethmpte9O33yl8gff1nd
TdeWe91Nl79VdlSoZfHTH2pz3FHvwrCSUo1I8u/+UHMukyscZ7QOzo2I9+XZoX7SOzJx86v39NK2
bZtVR6O3eGyVxE8/iv6sQ64E3lMZix4jpzZe5l7O8gk2f5Fxal0C6rzpTgMw1RXDRPZqWQQVvUto
MSRx1qOrfDYUtRAQ14/EzGvRWzQYef5V7Ya9jJg6kpc5neqiVNbEGlcrn+5kC/1VxMqNT0IcODVA
cbRMl09xDxIX8dj7VDTI4sUZPJ1vrEvRCRIWM8JT6wIVqm4O0AAxZzcEjelHssmn5AR4XWF4GfTh
kIAulS1QePPOLl3x5pQOHXc2GRw7AZfoy1JWTv55of+GoIGkiegYQZ0gUqSrc/ezn7e4rZbT+IyW
a4LnvzKBvn9A20COSi2Mj9qvNsSTQD2DdvRhAnCB3wbMVJuNCbrNv/m+ZNJFBgx2J7JpxHB6px62
ewW2Uuyz7IrSoflQWLj0+6YooYoxoA9QFO4S4oZhKa9QoHbqGdjaFlZ4BEVi9scwZ/khNZWh0P27
hZPx8U6EZr6e4jXtzl83WRHoMVaKU5uRHY8GtGXDRaplQhshr8z83pUkJ5C7elozjyeY+Bbh0YYW
dF28C7TTq+WIB+kc86zMtWgc1fK1Vcc0zegB5tCkOQk6LTYQ+RRd6q5vYRIaH+eD4fYntxHm68Xa
vrzH5Ox01tegO8/WndOTSg/ObdldQ+mAiz8u5sPRg2L62htOHuw+NCvGdnWnT3IJAEy7W4Z9AfFr
o1GIFpnZEVgo0X1HnOEfpvRAWmHdLhtj+nSJtwaQ3q/KjR/inFsq4SP67e/sNtYUyf+7ZqbSWHVX
6qWd1WY/tSl0YdytiPoWEOHwD5UcViSUyg4s+d2ilS9/+SaMaswXrZTSRXa3VKu7v0XOAHHQpnxY
PboxE0S/LQ3CP56TtDqE5MU4m1QmhiYRDzOtxDDsex2zwcQVpiLyDcETLgTbVqW5otSOifeIhepc
mbTUUxxt8oBFo/eEg7wZWBbQoEOpVuuayL7XlhqF/Mlyq+yLNyqRD60vnuJdg3bcQMGjULfSTdwV
mrcjEfTc0sae1jLz2ao9l1IJBxyKwUmXZwRPsHsbwjZJMpzVx3TpFsBlSHtIGSORGYh4PPRp/jpt
wV86F9EAVtJfdeBR0Q8kYNL4A8D3roPaXgy2sFJB4rxsqlEoc05TEjYcZ8PjhD2hqzruY2ZQekzc
jo3/8mK/Wp/54dBYp+TNjCti711YS/XT6Jtg6tZjZEzuPiG1dbbzcAe3XJkoJQChO5Ny2UoLcNLA
TlsxD9VY6aC04yiQph08Jzm23mjfvQXX4Ww7fZma0ON3Uczf02FY+/rsTe7t/InfDiRuRWYZ5EEs
y9VF6iiCUMQELw/lqoltU2bKmA6hM+q0jfhla5Pog58Gs4d+TcxLWAb1ljwQuxqpfNYlRPRRyFb+
IQf0+5L1nmNo5kFawgvdzeGxO43DeMmld7ZyMNfc1KcphmTxrD2S9eLZqxMUmbxezALGLBJGoC6v
Z6Fx16Uu0FgsHwOL/no5SQ9+8sFOU3xalD3Uef9s9hdVYcbJonrZNM1a0sZw+oBlPNvxxDD7faGM
z+bNuZgdUx1nVjw+LyDrZd3G6ePOSGPaLpPH8uanbmThAJlPa/itypsJmauJOqymPZPaf2ZE0oXo
e4/wQSlVS3VdWpzyOYgrIVLamYkAnrEAoweqBzxnmL4Sz6onFfFgc+lWDnptTBLnjXwZ6oEV/67l
H2VdjsFvwJzLnoiR3bz5AzIF545VsQeTYfi2VWzL0Mm+EV30xXD59PnJGU4zMhj6tow7bguM049b
xjPalHbm55Aky+PD725RV1itTqec0qcsYPvbjxHnz8ZcnA+FdaP/LHeTYbcbrRjXkjI/Uj+LRcdE
seUVY8WqQxqWzQsW+DV7rN/smZ5zBTYbCvwSqX/U4cM73L9ophfA94yAjyJxuKMeSL0bH9Aqevpm
jDgoX9wFN5+ox2f3MUJ6BJbdBLQpGrdEywuSPHOKi1CX71GXSeBW4Adi9xKc25/r0TbQrEZ8lHiP
Gra7vqYYxEzxVVl/Zf6bbzDs6yzz+8gWOEoELGQjugYASGPn3IA46JPaGRwy2SzTCe+EUKTvquT7
i36FYIjZ7+F/nlsZ07T51kTj1z4OwLZ4CN16mavLXE1NStrnVAdoBNEQ6fr5iVQblzyFigYJPTuZ
ZBdBp4m7Yl8vovg8I4mxUEfVn/UXux99yj2xFE+xGktZYQrJiz3UoTpk6MUsOabmCyKzv365F79Y
PtxS4TCdg3TatSj/StmyEXfiDvgrM0DsyKpnZlLvPL/BkM/zke7E4xuWdaaGikMN2cHkMm53coEi
S/uoBrILI1k5REiKRrm5RXn3Ei18a/7tLm8PmaVuJ8P2blQ6yN1mz0mGR3rARdXhIG8BeKCy5SJG
tCK5Ts+WHio1pZIo0SMGyFY+QaHoUQ0mcbyOYIIvoxp1IV5pKy0kOjvb11FnlsyfpibvSL6eRxW9
SVcV+YItGmjjyDTmf4Rd9mv6sjlUiFMzwCCMlPXwX7j02aSwIdFRjLVS1aGHa3EefamL4SQN6PcY
JotY3AvxPvTa3wpVXBBfTd+wiDCZLYLZWr3OuEvHbAZAfro2VqZcuryO7pXBI4hV8QqosSJZ0eJr
t01NkCmKiIXD6TnsJZJGilCcODz0rLuPo4NhNVNkNeWhCt5dPqM43jGy7Nxv5Dol7S2R3KBDKQR4
/nNbaUI9zam1eW/nEd5cPfGc+5G0WZz/Il6ploE1qlze61bCZUdEZosuPpfm8Od7KhskMa1I9rbG
iz2muFfBe9Z9CVAFFY27vG+1m4/nA55c9Sydxox/Xo72fBXvUTj3xiGpjoSQnhiq4/NSicealT5E
hitCoj99bHP/rC7UmsZ4ooeFZho4kQUVlyh7I7DdKmnVbHVqy3TMa2qx7XnKrpbNF1KAHpAxIPJL
NLVlHPoPQRGH+C5eEXvELnFDN1rMRrkgDhoVMnaH/s27rx5eS3poEvXT23rO0wnjeG6LI1Pdzewu
Jze4H3eTO0UplseMNYDnP3O4EWLJ3pHdTzjkc3SdwumXroLVnepJOwXv8TnGKRLNqNgayydOvzuc
KlO2NZyQ83TSjwgWmhRS64JzgvONc1+Nag7na6RYlGWUFcEy60sQWgP+SmDT8fgtS0Efy0KV/VVq
7ZBuXKc9P2/Q86pedHDytTHHOm45ylaxTNEQbkHneu6F3FYRnSqAslaksy+nSD+8Yw+oXRfdvtRm
yuTmlu4LDp37lMsvP+2++2gciVOOtwlTrXgv3IItyrGiIypCA6SDUF8JB0fHW3ibVzhoNs+Qsd7w
zA1HNQ8XeV8i7ZTDff0SlYv3Z65ToTnRvPjoWZlJ35ot51h0vdvhIRA+2uqUpG4vWtDQFv8eq3wT
j1XNcX75NR++aKf/sPO7HSuaPlPcApZYsIkykcMpe/nqPkoIVi6noTgOxvi+nn4y0OWJ62flDsa6
191qY9W7YvNZTFhDw3lbmfcc3cTTpubc6OFqMHlI3aLKvqKR4oiipboAmhma6N8lLzukNIZbHnAq
5I7hev31ZaluB2OO25BkeOaBd9jSplLEA8q7te6JeV9i4l02nm8cbiZXkY0uLSiWGILBeDg99riH
2Bqc39zqzSk67z6CXBfX2ctlY3vNh/aVWqXIbDUSOVfXy3lZAMEeWT7fiiGOyiR3Hyi9yqASa4i7
sbHUwrMiBiHiRyeZMAfauEzw8PMDlsTqO0dsxM1Nv6PD2Tt3RH/+8DtgBAi7OnDfs/74bna3X9Uh
WQA4EUG9ZHuKzGIJmFOIM63WKRBCzq4cYg1Ly8CLmF884xN5mCLaxSWgtcv9kGB3iUiLJ+mbt4/8
YHQL+p89pze/21+DO2OhEOUFjcGzz7vfqJiNSM0r3a6niq/0AIOgzSkboXLtn8OcHgAi++J8XLDd
veBi1U5/nWUsZ/Ywn8AQMK8DKxWoc8TzJtHeFaYhe/PzEkune2cnhgkE/5kfda+n2+/1bnp13mtt
fZeafZf1/AZBN1xlXK9vO7/a3RVxjJXbHx0OORdmq/BFYPOVip3Zm9MC9+kqulme8i14xDpzdolg
x3BKsLo31dF49tC8fVcgMJmIOla6h8EiGhzXiDo74RtT/d1zBpaSi+NtHZlgF0dy3IO7XQne+vyF
FjDEIoERPNoL4LlFzabEor+/Wa+vB9erYbeCrWsrP4NvBRqAChgIgmb36X7vHngfWgrrOgQBfHIf
nu1l4ekiGvck3u+OXEPylaSxAr6vROL2Eao028oy0lbVBYdu+Pkqmet2ChSg212WFr2i5vesx76A
R8X6rFQOHCQF0/7Nb+dtfKR8X7RkNNHo6fWtHagYaQC6W4WJC2HxGA9Scf+gCCGCBNVVggihtDB3
wcOpnCFG7Tm5+YkPdpa6Z+4RSmGTzz+i9kLm9axqVZuac52iZUO3QLQqlE0PP6vv90vRn73HX82J
7bQ2aAXLod5yU6XfbWqJanG6VELOvULQM60aCbvYHwiuzdd3PgaPWDONCP3AJc4gyU/RXxBe3Tbt
i3DBEK8BRXOpnaDkcMTOiqOEz4BAQAw+MitBG2E9/afbBBUOpT+0C7saI0Ww+xa5zi6VIxzdGoal
bYx0BCSp7JxdOLBGhf301d00foeXxxwB9vg2eiAy4so93NfVrLyZ5RyLzPTvWkRmJ3bB4EsP9sbX
kM+mjJNkhVtXf2gbulTpnzxWzNznePuPWXz8s2QuahaB84Xx6GJF4lP6Mp/e+xNhtqdvUDuKbKr5
iVuPupH5Wj29mEpgsWDT6njJdD2GQjshKJkD0xAK9z+athCCyJEAZpMhqpN9H8nDceCo3ADspWmC
DbiBfIzKGc7fqDF7Fs/6yMdVeF/c0Js+IXjjD2yXvtlNeDm+EIhhb/yDjPwJ1HMlPsIm1NCLeqiG
Kf+nyy6+msgyY7FMrCc7ZsgNlo22reIoEd/Dcc9DmiUVt55k29ee4pGn4ebuFZ6K0lMXWCO6JOqT
aK4c0QbjGODSDazcMmQ80hdPIt19KbYZMOdSDTSvfzLMRN4cvlIFafP5lz5uY31a5LEcipuZ3FLL
kmuZVGVnj8gGGVTJ6QDQMONFTXB/NgG3OtsyLGcZsbLq6msFKOeJ7NotPxtRc1vZ1ezpgXx5uexZ
+3x+m+P/fCVWjuo8WxQdc//m6BQ2t/8UvDz7uAys6we7YV/u3xyN57RvqaOhXe17uByZwKy8rPhj
4PO1Tii2aTa0OmeRkW1sMM+a3/kGM4PEWtWT3ovmgqhNlMONYDFfonSdNEz/xcQVi1yAXVku6SmD
qUJFa1ysJkh8Fj68STrBW/wsiACyUOUilYgFp0jsAtD1veI5aUst+Ti7EbLnvk9+5Ee14g/naeGx
Py3kqh+XdXnsfhqj90IH3boumgCUUBfkfVuF91i9raGI1v3PC0wybugL9dN9hOkBa273ynDcnd/B
Uxq/tIF9arcIBt4FmCaX+1fIivSk9t3FKUCthFVy8Rgnl2nXLOyuSD+7qPY9mkjL8i0H39mpvz9v
Xl+NS//xIW4zHRitYpI7/fZZqaOOQXcUp5kpjr5UZmCei/7FufnaVxUqXE9m414nCUnyx8e4Hg38
wsumIAr+QKIS2KvH+6hbet3NxXutovndU10m3V2WDpY5uGDM8nFtdkL27KjLUg/89nCgf9BBNXVx
99Y9eeRKP4+MsPLJ3xKxl37f2IePL21nNarFge28LHKR81XJrfsqBK0SGtxktipve3Haa+LjKatj
jfSZOJJG7YLebOU0mxO42tf13YXIQJxWIAJMZuz3UJ/TyhRHNSWUU61CDEbnoEWDAI+Yj9ek70Wj
hJJtkpQAfTZ0QLiclIymLhOb4GFHChjF4b4iJOUwlKjkKXUNhgcwCJDVcfVS9qfRV3qWBsnU2Ehq
e5n6WNu+JvkRf+WYsaLF4XJ4T7NDP3YGAi7lBI1nVXYCGT7rnYwTIHazLr8eTg+cpBGovku/OXSA
u7co87l4pwXQz8zYDsDuQJ3l062lNupNW8TL8BoAFVJpSHsBT/XxxMJ4BeLS6kqjUYOArz+lLrer
E6rKxE+Q2J0pkiH3d2/ZrDUzJasGJM0tufu9MyAGB+Mrtq8LBNihwqWKVvnjZnGQHDZV9AnUtFDd
RmACImvITXPGLvcKgV0E3NnDC4SPz47fcQgWpnUsCFmA01fFprF738Z3whV/7H9li+FDsH+fqJ5P
/QVJKeD/dCqqb0Er2m7vkNLuTHNZn7qjV9rKT6UW9j7f/stq72/FjI+oxj97ZWu8v5Bx35YMb4AI
kM3/SYJTRAVtJOPQ60Mbh98ZbO9QKSRiYZUeS0gtK5XXQ40Zt5XfSO7evyUt0lOZwnBK2yim90Mi
0Y2S+DksW9kQ9MHoHVzC4jhcIM7w78Fv6Xq9VrvyV5aQtFSDOhp0CaX8XRdl1N+5nLdep1etX6Hy
KQUZRuoe54Hgj5PE7LQXKvaxI6vfxIS9Ngnxv577Q6wWR/ot1ZJHtO4db/h7WPZPOJi1dhFvOhUK
I0ysm27d8fxO/80U9n4yhT/f+Ieap+wb5P8P62hdbnpHIxPpFv+5jdiJ9T/q6Wt5OdwPmL3/fqzy
L6tKdSlUYDSsGaKS+5GVuRuU+vOVNtH66Q8d0iKJyan1YXaXdyf7Mqyn/bDw5gAf9/epEpRO7iSv
X1Qt/7rYfx3DD2XV61Xeo3PCq9f+eU5sY/fd8+fO1lbFxxAE/b/f+N/0iH974x/7eNgrKdKi8cbp
6OLGbvlxdd8kCoj7521xCXu+QtxMxuVOx1tL/PMvXSb+TY34t8f/EBDk93vTvfVf0brjXsdnKBtB
HdWLu/MbCpO8hIJR9/r+wAfY8jrzbEQmyknBqbYvXu4WYRU8PS74ZGB2gzrI8IiM6eWXMf5oTPhH
kkg6R1vurEv1WYSpfz99RfroD56DIlrrFKUQ5VQ1i3EB8mHWXOtT/Pfrh4bkmauXXM/fDsK/0Lh/
e/iP3aCkT3ouGzy8mQ0/61l3nmPfP7Rj9k0c99ygGI1WnU/11D299pja/94d/yqqo7pzX6NeBrV8
fhb4fFe7e22kl96ylTnHbmwlU7Kkp9fZEJFRbu/8M7CJaq57o51ZyYQvtyruec9XR6TYuMvZ4ul1
CfTSkJ5Bvyj+KBfw0zwhfvrr6H7Mzbuh72ZPZXRve3IPnt8d9+a9BcSUtfscHB/e03qjHwAotxq5
6tlv0C/QJlJXNfthstNXBirNGxKQCgH8ALUnvAmqbRAJaeAtOC0iH3I9t9/eyE/YAHs4AxXne9qk
v4d/g81VhfHpL2juUCJ0dHqr7gZI7H6bQFgAzlrrikj/PrqOejjhA5nPK+CkWDwoleKowLY2+a6H
gRm5iRNEEGbZ4Wl9Jj65kKL3y1lXjME/zGorF6NlGxnOFMGnbMvft/IZ8XEvb1BtlptXj4woQQLV
EG4YjwPAFCf4u9/Cp9wt+qnEKwojovZlddql4rHp7tNF+ZFMrvNsqXzvrlb2rTtI3WbKqiS9cEdN
j/nLJLHMWOnEibeT3fh3hEsfsBNNMe7um4CnoDzoLN5uqs7hWfCuF53tiFKip+5M+QYh7e7r1S5U
/Cbguza7m1XDTsJgbO6kDu5aKtc43WH9JbnB5SZe8fQv1ao82haMH1MdrZ/bt+uOVUPEbhAElqPm
W3m7FRDoXh/YWmf/GMBJ6jLeF6vq4zE6X/16PziPcTWHfgY6tsJVoSbNeaz7cWAckk02y+FDScXQ
AjJ9byiDB9QJFLkqkq9W7YWv+F5052+4WnjBTU4md354H+B1TqgiFtri7j9GnQlc7uj5He+zVfLR
JkzXK+wdShXyk6PpbTIkMCM/HErJzkiLHpJrc8axFkMcr4etcOf8kWjD7T2/IVjgqZvVlTyecRmj
gaBE6iw3SUwNhg6Je+KQQj9GdG7gdU/PPTzLBKWN7tL5APlFX6W+qR0hEThdfUBe+cZ1Ks3h7PSE
WqXD1nToKzB3qqXPDgU6/GSqrjR3UDrIcCg5jEo68RFD5fjDxmnDdMzJNKlItcoCZTZcFi6CAC4M
4JzF0E2+LjZVXM3GiazOKP3UUW5o0zZk6QP4vPoiuVgm4Qr6qo7np2FmtYFrH8nOUzbuJh1tMreU
6hyyZDxoc49yfGuUEvDmyniMu+XafU+dvUYZ+B+pxIF4rF8Bye5dMdUnCvSBgJn4E11WLkhtkE7a
P1felQSIs/hM7LODtt0ZkAFBvjgJaqDesFpsg9lV0vj67ZYgNUMS0XLsnoksDK/di8yvpx07ozh8
udOWuXm593Cointu38ep1/d2oWZX5sEx7Je7g0PEqgAHF6D0/4+wM1tSHFnW9QsdzNCIuNU8IARi
5gZLJgmEmBGgpz9f5LFtu4rOU2mru7rbVlVqivBw93/w3K2IIhBonUbXWL+TRXKZAvi7uz6cDIr5
pnVBDX9xsNHvzMs5TPyAXtHZ33VZFAj/DwOWqnWKX8E1ACoAtjtZz25tnzv1CpX5beFIgzK6W/S5
/IUohbp18nTgnzdmFe99WiMSjsN3uHAWMbXSgcZ+02GMMfGOKmO1x22gsmnJQ9r1IGsBuDWdDdUa
kRR8KJEXPmJmP+s/R4oN+iaHpEjQd1QnpU1pVUHmZEKuLJlVAAJG0toeyB6ktJ5Baq5R9tgn/0Az
Idpbo9xrsaRqd3jHjQCW/Ndu0Ize/hpxfaA7ukcfKIRnABxNgQUB2h2cbY0O8x3oDNqDq45FsQek
5VzwATfPoztNo8x+BjubPr+jBdbVU1hrF58EBkEuAc/RKQnwx7ZzyID86egx2D8QGu3Gj9JmA7PH
Xwh6ILUnRzSFu84zqIA+gft36MgUE2lAcAX7h8cFZHfpPpwmKHhjBXbfRTFztWNIVkAv9bSh+w/o
X9RISdvNItjx1lLuqeczEIV1QqTO+nt1mm+Hv5SpPEbB5F2cEpXyI3w7y3wghTBRbUO2shgoaN5m
aV62ePlnNYfRvleEeo+gqbAr+M2YU8BJnU1AG2NCBMJna+fl3c4E2bx16uwsdF3m1bkMK6tpD+gq
vcI8aodvCDZ74TdxdmjM5IalXWnV2uc3NETkegEB5lKixqJ4BlBXQX5uFqwMSno+XQ0ZoKL8b7Ey
INkPkjypJu2otQLvh6KBWz7sCcV/jBREZ8rTxKTUZ8AUK5q2ZgC71tepyI9B/FqVILVj4OspYBzk
sJNHm9JB8uztOstWIg1q9xQSm8+Q6bBPB9Ld8/nA/IXeUBzq/HpFLXSxNCELQ/hJU9Vb9Nu4BeTJ
gy3NPkYTXvNzwWTtjNeDxMOso5c5Ie/knG4h+9/RW6sAW1CsSWnbg2xmP/0iUO399jCmf4xPgDXp
du/bERqzm5132w49DiINQUY1B4C5/HEhAmxblbW8pWrTl6mXIs1j83CNS4CDSNecSdExakKhnyxm
Z8wTqkEDIp1iHweLgL6HeBwwOw4uPOjN0Y3q2VEDQRN7+m+XPAK4RaVdBtbiKZBiDmPakv2WQ5/Z
6W1qRJF721yVATrywIEuSsdVpy9w92jKoaNccGTcesRQajilv58wRriRED6tY+/SV3uLsPgqfDls
gM0Q8VOgNKUr2bWv2PvBKZ3KFp7ynQOAxM5bgF8ce4oPyZl9r4fZXOt3Dy7nl/WibXmBpFnSIiH9
Cmz6Ut5yb6c1d6eH9yQoUcjSErDK7t69uS8iBkwnmFW5e+ffMzxP5DiK3gRFpEnRwqU5RSEg2SC6
ftEHUxT4eFpO6YCjZmLx0AuPQBccshTice+QqL29q3S1/tUPVEscjMTv7jlhnA9uN5V9Dqpobz9c
+PnTl6V0MY7mRel2GaQLtl5lQ1D3YZKEcB4c1LM23W8ixRtXFGYwR1ilcPc3IuCzK4ewFoiDupBc
cjeS3ZrGi3jvEbCKZCokpYp9w1HqRK+mCTsKe+KeHBKQDwFdnkTnbzpXXpG5Eh1GeoTOBTLvw62j
rLP/PjHuA2mCPfHoZq3ShX0BLOquYKT58Dsc2qcB7XBa4SZZCMZGVcK7t1JcQyKBAD14hY9NDl+m
9tH5eRngohwYSWE94+OsCBezwjt8YZLWr/BN2TO8RZCa4B5UDl1K5DDW3erBOOAAJHNMXkBZxkzh
0AwuZCipcJZBUfqdNR9sru/DrebQW2UQdpnAYO74cFqqmxPNqwtLQ13YsE+jMnxsZNEkDd9fD4ec
tLVSvZPfSAqcU+7um5T8BcPqPEWV1c1o1ybK4B22E+geDse3X0cXC05tLN0shfNqTn1+tKSr1Zg3
RPBjauCZnFvz4B46GfIeNrDiPbEfOICSsY/wQ+X3W/dRZh23F5iZ3QthZJ/oJgIqH6IJfSkR4Fox
h9j8AmK4zbsocfg8+hpLGV5tm+K8buJl8dy0u1CM1GD/VXjLu6/1FwDD2HrAQcjY+Zv2V2E93LZ1
7u3679FlpAa7IYGHZh3JyMufnCeL9Q1Ivza5Ng0liGIVyCF4G6SMzJMI0dwbWyvjt4iw81gVeI5Q
4BD4dWqbxRBo/k54Lj19/arot+kWw3eebYYbmXwm4zw679wXdKaix38i5mnx+al3cCsZ5FfngNz2
HUGfWqFLpNmSZFuV2NxCU0C3vfYOK3Y9b6NGuyE7G4nVAL5NkD/3ji5cpg5cBZcU3JvBGKOLX7i4
csDZJOcI7xZa7k05er4s6scS6By5+wWC3f0O+eAFnlp6d55ERaJKI7xIONcyRiSBnHIqji6htBKV
XOnvQs2F484R5KAycnaORBA/IDDhKA2YaerTJORoljrDm5mcGA9BabcXZjMRynCIcr04i6AHWy0T
+0cJXUzndXfa2GjTfzhCKpPZh6cQByGd5bxPDsGyhngACSxekBLCvcUDCRGLueudfUrKpdaPYQjy
jDC//HxAYPLMo0vY5ECKrv6MPMB6T/Wh5C06DRZiiQYnQ/P9Diq6ZxwWwoajhblfbpd9nN7Mr8oh
UU/uiF1OAe19s0lsRQ8j+B03G/U0/2x7D1u2V8C8sI4vdgEuOqpNxAE9QRchQe2UFq6u5itsxC1H
n4HpLtQJPBXEKYhMgKcXGsn6AbsZTmBHDS/xGRJI2T80rLL/RDhHwlkUHlviMq8GmUs7LCkEUG82
uhS30FZ4AusUFW9eycK++3X36Kowzl7LB8G8xlJtJjtn+vLZSIeUfea4qKNjQnSCzUecC3cIlCBk
tObtLzlpxuR5KABqeJPoponf+YzskGKGT7aAwpZ5uC0Qwoi3FCU55bXsYJomXAeCxZAlBiD9AoDF
/iPCVcFSwj1iRIxZ/LkM/w8IzIYbmfl1QOyKGCd6AYd7MykAnNTMSXU8zSpopOfOSPF0G28unawS
CQU/TQ9wteEN99rhcayxnZ+WPNsJFjcxrRxO1CmEsfTFV7u6ett80ZMd4PKzJ6rDEMZv6AXQSM66
53WGasM0nmZOi1uyKnhcTXu/cHeaKbHJiNN8z4aDYabC9bDuki2SAzLPuM3abzpsE5Sdb8oGDEau
a6SppJaiTtHcHQ52mDeQ5nAqO1BOrJPiLgrnyJfjy959HJ2MfrOvgUWC09F3YAawbfTfLOvHiFbH
NNKdcwAHcJ51RVVI4h4Qz3mPoNuWEm12wFq1tep8XeEnnM1NFZ7N3tHsdU72CXTQb1AJaA4mIxCC
GsBZ1ejaslfiNG3FGueT2lM8iR/37F2RuDw54uH0B6JPQv6JHdK9L4EWv0hOdCi6xOGwMS+fE/gW
6tNrXnyF7BkDJGqSZnJiC77dyeZubpq9K5BgDJ/MbfZeZuOLfIdyDvc08iDjDqjQtmYZsUW3oYEQ
NQsraTmQT6FoqsOKAELLii0FP73yHayHAIhhMh0iGNzstpa1w9dh3y3YVVWIscHXATApYhw2+TIc
/CnInHPHfELipHm4MB0rJXn3XiFYj9EKdpgiQXJEkwqzr+420is1yt4yetdIh1fScFVFmF+1uvuL
swhoqh+XBTD8TKY25gugrsDDat8F/SYVhS4hc1oWVtmwD2+iAb1RqgijU0/KsMQ4x6T2zCyNZz1x
TDDZ9GYSa9DfzgzTkM1X/EzeboberAGB3M/YSg3cpZB6MN+2BZ0jLOfXaJEYU6fd1wdFUN9MqUsm
UMyxDXj4Om0zR07eQ3ofdlSe7TdYJtOWrtZFIqPMwFuSxlOYJtow8S4rhj15OYKLoNfilk3GRyre
oUs4k2Vmynr7psNtTp7QeAsvE6x9eDs+UC28kbwAdqwgsHM6AUVjqLTrZbMqXbDR42MGBtWMhNJA
Tl9n3Nw0wUSX4ysKbPBD4Ner83p61xXzOYuxtqK5Ry5kePWK9vJi/EJsQsn71arM97gxOGnmHWiS
ZBcqoIJd3ybb1Dw0rlfv0c4/qp1SimuoZjxfwcwtN2/5by2iE7sfgS0/OMBO1jXeUX40bQY1C31I
OdFpMtTm5d6DkvBYGjD+9i4WGMO9RdvNAdulnfEMHqDJAnX/ei5fVP6ObGKXlFZ97N2gn62v3paB
lQOQ7dGoEdCWh6u4W1ePRL9Fb/5aVhs2ckSHyYaZCw8Zk73O6Wg/sImiwj50mheLwVyL2t+zrRrO
guqoMptjZDQApKghmvv4QClN+Y8Z0z6CXqLjWQLY9nQAuXezO1FVYXdUTlcQdCjPotJ99NqcWG+y
E+cNCQKYk3x3KdwHKxdWK4iU2ikGz+GtYRmT1rjo7Qaqi7ZuqLukUybWfma7Hxb2iZI/Ods5Ob/e
rXCKe9lb5rfSLoDg0giO4ZlyFyuuQHffgNe3aOfC6ydMvCmjYOsOZKrQRggUymLR0705gxNKCxgf
OVzYiO6uDi1D7d8muan0cJNDh4Q1GplNb78Xj3s9darTV6GT2Q3fpIG6VdSMBIluTfjiVfe0mDVR
q6Mmm9T5ZlFO8xds2TOV2pOUuHDgXwFDRpdExS1wf7Iut6iEPdTwn4j1tJt90EiywIGLVQ1eq5/8
1quv5f7tQcgZrl7h13bUPJmjJtyHu7WHi+Xs4Uvo9IkzwNE9YSU8W9nQcCtHs8IsKKlNlSv7qzkt
g6/d8G0fx7J7wWglN/VVTWx7Af8ewgJWEySMwIASbPDC2Sw2KR78u2JIHtvXo+7Bl12aAfByoL24
HDYDGM39AxIs1UEtgMajRWaHgqQJbQJuJ9otq68vO20adBdXjQTNZwBbjnhNcQyEjLbJhwnh4xQB
PL+Vkd5RSFvPQI/oJyDMoydGK9eW3t7j4pxz/1rYV+iwwCY+4aRxtAZvjg1XOruGjB4wea5buICd
nEbez/kBml+lD3woYTl+HdOzAkVE+6pKH4CqIEuGDe1fsQk8OKebp1dWebeaw1c2vMzgPqB05nSG
DYjsbvzoSE/72l0sL73Fqgk9fGczu609Li72Ynno6+eQRMlkXTsP6mOmuq31m3Xt62RtFPWejCnP
MdTGuuY0DiE+fgD6j7Z3ekWA2CfDh5nGiMf7/IEuaF6AXFLyY6DrPYxA0dzHflRDjT3yYp8Ta6d7
BaYQe0+eHPnCinMLNAgEJZRmtyaLWD07eYQzZSOUpwwdzIblLoXvVOCL02ttq/7tGsqswDqzFM1+
YDVfOKdWaEhWOYPCpiLQuWAS6OzeLnXPVe5jSVj0kOjv0RbVExXtpxIe5LiqTd6wgTwF/k0d7dkf
cG6u1m6V3a2ccqNhE4MboBR5sCfdOtkNWFZwW0Cg4Byo3bNuVZtnwh985p6MxdTO5sVWN5czqpyd
ILvMS7S0m2baDC9fqodHJ5YMwqPxOEVwiHTj0ugZOLo9rt7VcCBDSIw2ocGfbQt7Hx49o9vo7f3z
16QubRnUJTffafYb2iULvOhPuFtXmPqCITySZXAl5tv8jY7gSXuQrkyZGLWpIaJWgiLJisk0A69O
e6yJgkJMsazQ8u31b1i7ofx08TZDs5imx+Bb7QNrP92kapHvufhY47mdU25F0/m8DoZ73QuWF7Mx
xQANox5aA0wLpPnbNmiY7JMH39yCPks/QBk0nOOy3XJ7z5767ZpSWRPQKAhNs5fDXqcpD1VAOVlb
zkt8jclY+hY2pygM+2sf6yj7OjqQrfOlnf5j0rafkpOP1jANzdvbZvPYxOVfEE5ZIMz/eet/PPgH
JvXIFsbzfZDVEYUqzRSNNgKONFVvOEwDb+WYnfuFV56b24HdH/+Cb37i/d9f/I9ri4+y+kp3x0x4
Nv8fpVVl9wUS9pFoMoE6CXHNfE5Zimunveh5qWfsaDYJ1SagRdP0t208tsx1+csYhf8QDxANN6Ec
MJgFVI7BHx8w/HmnHndyddEAWm1XfGc3SL2eZ3VHIx7b/+W51f8+tySGihtGCzi7yQiav59bftUH
XTqXGu+8iUA/gEvOaze8JMGJzzATOnlBq5uqwQres6vSDnHOF2uWp3DyrBFBgWzvGLMw0CBCmvr3
V2HW33+WBLcnKS2tDVKJ4fuHTrx5zne3++OsjWjymPF3YmOERm3l04fXkFByDXdmsvPnc7rSLN12
AO8JbReo5QmqmtLrj59WhEwZU94qd2QYmeG10zIrV6P5P+43Ajh8WIy1gxY2ChkbTgrq2VgXKzBE
vtN9N3p30DDB/1rz87dXL1QKNozrRyI0kDqxUs7tgPOJdpt7SJLSid/OfHpxbCXgfngt3hiR47Qk
7NKOvH2RqRCLK3qFKvrathnFEda9fkQIBZ2+2uv1EcIiVdNGox+53J5H5NHxeo0WLJQ9fgzCLyE1
K+AY0DIJnsidyGLnQyg5MU1tymSK6AvKjzlag2AaHaalxudB/gkkwVuMDcNenvgJ6s6io0IfPVEw
8SJZs5b6Zr4Iyc+jU3+IcGKo81TzfPjkxO+OFdOO3bNLS6Wd7t2hEOHNZTRgVzvqP000INZ23Y+m
012K3d3NzekmUCS7b7o1UQaSsKGp4NKFarRCarrCep9dGoAPhGYoM+jO0C8CWiKHxZCSsq2wIK9f
t7Xnpc0nVVM+qGmzJvK2bV7MhC7TLkShtKRNYSFdukDXhiVi62jgzN5lb6bpi0bQEDVrE1xrDtJX
blINqOcKRu+V1jDQ3HkcRy38Rk0a2e5S/BYr9bIGP4k+JY+JfN1f8bNQIZn7Mcj9wG73nkuwEfOL
pNdRB7u2mS5oec2ePU23ZSQ3VjF82rMWrOaLG/pbAzO8fohYuTOT4IGX9HuOYA5dA7kB/+YcSgdJ
R0tzz9+kypZNRfSlHs1QX3LuDXCTGiEWAFY8ZR50d9m9Bd334D6/W4LITDPtwjlAOH9fnPsodwZS
rOgwrJ8JjRly5kTtjFTX4U/OrlAw294sfNFQ5u0O9s7VCrvwNq3OaYr03OmybWAeu11jOst3QAUP
G73O3TxMeo5T9Lp5VEzJAMPB9umvx3kwjXc7ksNoHK3bwb4/gBk4KMjdthrSLAtT2f2GxQ+d3IJQ
ub1uVLSH8EgXDOTFHBw0xqqE2F33ux1Y7hRJHY82abd7sq03zomD9eNk9/lZA8HMFknR2UJ+evT6
eNCxJ/o5bxg1PW4qwXvagh2IW8cj+Lr3aTnmfWomAxkCPTMYFIuvf0emb6rP32eVCEwtWHgtorQh
f5xVx/yp63c110YNLOZwC41wsv6axy6IhSUjkAmHrJ0lfQ0W+N7sAStPGvEsEyx7vkLMh+eFn+wR
LGKowMAi67r3WyahfJI8xFliMDa1xXwgcZ8fN3lp7NrvU8lNnpAsoyKA9QpceAimibt8jIZBukmb
QU8dHLed2Y5V+yVZo4uLbBQH4dEvL0xc6z8vDK4JFElyq6bywVzUG4+zrtYtNMuIPspvMXycXJvu
8GAPSVnSjTp0qnDX0U3PIX8+Q7E3Q3/w9o8shnu8xdfc3rbsS4ST/C+39uMZiE8ik7S1lvyfsfFV
UeXMiOTsH9+cK6awd0w7xSlY2fOFRwMCwv56XlzR3bBnTXCizbvX24+fUzQZL8qqZt2d1Q46lxFW
v9ag8Qtb5+fP+Mf9fX7G5/nwMG6KOrLHcUtYjD76OmAOSlL+N8QCV8Sr2SJZ0GhHwaFkCBJyaP0Q
+m243yJp+/cbkwXR7T8fkxHDZKjy91wh/v8/siV9V9Un1XiLTC1yK04CpqM4AR2rXuZNvNpCR0Fu
TB2MO2fb//fFYUD+cvWP9/Fg3x1PzZrvhXQpSFAFJ+4ujePj6mFNIU2pnIbL+Ry2AbbCjPOxhqCo
Q/fWH9684XB4lTDiNMXhoDD1xpSWzEOA0ZFrVg02Yl0w6C3omVrp5rS3Pa9DNOzcbOw6wV9RotqO
c62tsu3tu9h809X02mj/cJfvAP52v04zVi2CExwjHU7FcjBo7z3MHzans60vES4MnoKAfxj1KYZI
INdGun62zLVPaCO15Yv1b+G/39j/54UZTLFUWqqkKh+8RTFHtTgceGER64eUWgU31KIh+AoVjeY0
warZb5web39734h0yIZD9MtNfPIXv4MRY+z+5yZEqvfHmmm2Hnhi502xZuxpazWXLbonTnJwhz2j
Y6J76szKYbfLmXf0/AiFxG+Z9c+L9n9v4COzvrVKuTxfeAsnJ4qT+VBoV4E/0EWmPQcRRHckE3H2
4mz55dL/sRP7fPaPLFu9lYzLFpfmJJqTbTS3ArCaX8/msmHWlTkfahMRW15ATOYLYzo29utu8R8n
JtuJpcpiLc10pdqdXgOIaR+UnY6HNz/KS2rRbsZ4ggdHIQhiRKcI9szOpnOo9foDWLGDfmaTwPEr
WxK5kiFatIztsNZrRAZPYeHTX+vOLx/8x/dN1m5wSjbbDAv++4OfnouKaU1HddT07OmJdWcNczvt
LVCv0i40Q+K6328FFNC/eau2xGHyn/j0x6U/3nd9KbmriktLAzyOExhXgAVWADTrpZC9hgV73AOW
m3QgxSBLAFWru6dp2/JSk7IGZdGWRlDvaYLJj6FfNefTGMBqbtt+yCKhYtg+6TVn7ppa+N+vTftv
+Q+/lfMRZyy80pnW9/dryx6vBqf5Th1NbYhC82mE14hmTqlKifySyYrNzM0uTodPb4gEOnc3ACC9
3t0hd3rbglqKmsOjFQqumPMLDjAHq/XkM2/96Le71X+7249YLJ0lqS29SxXrFTEn5z6Nml0s6KlV
Dplzf/jsNbl/n06ndE+SfcLn73A+dCDDTgiX3pXvUIe9ToEBgGKuUkEnMK9ixMyEtlcHfKob0ltl
BbMpf+k3qD+lR20xIpwsSVeYUvf3m340n43H6bhQRjBn4PtWrs10FdmibAKqoeejwN+aq84wOMVp
kC9XUn/ScdrcUpf+Vtgl3XSsAUfcwev/EjBaP6UkDEVSWQf8ImkfEVt7Z1ldsA5G9IwZVuDdV8Il
CyY8/C0YnMjCUSAjq2KYAS1ZgHT68iZSc+xVdA97i9cK5SYcQbD93NXZdzuSAi/YeW2k67T3oOpU
1skmy6fdjEsP9Uye5thPrJEEWfUXjMtIG16i5vIQUxVDdrT+vcw/xkXqZKQs8z+e8OM4YApY1sww
iCMkYsJlZfP3CHKC6bXCZxIOHv7D9Ne/pQ7fSeZnXIALTdrSwq9W+/QUJgMszweDvUXmQOLSA0xN
FM50c17uqHQTrTOcgAP29i/7izqfAmPA4F/L/u0s/HHlYRreQkcgxph/rLxzVdBtehzEgQy1MBma
wabnmRNnZlm+v436vyZsYhv+58F5vJbB/FThp/z3Um8a5Wmh7L7fdjQlr40TecNVmwGG5K1xGGYu
hNPxvz/xj60s0Ub9n4uKt/DHiU8qcn083prCU7KxOMxIN3C7p9Ts3tk4pKbrX/bN95ny8ZwoARBh
qYrM6NXvcPXHJR/aYdFQKln5btzSUYEhaS5AhhIwb3cu2fmUfKOOYGx1MZ3AmQc2zc2FwhGgCX50
xAFazff+a3wdW5TDR7CumWwOBsgt5O4vN/tTXi81dZUhg4YhCyPwv99Pvbjttf31oYzyjnZMWozL
WUG2ISP1DbvyD4PCeycX/JC+tDTr18cY+jnzAxrmC7VhZj6hNA6whLBfdLDOnYwZXbA4GQ20UdN/
f8if9qrURPnBWmXpqJ9HUrOumndlcVRGxMjLmM3q4FgAPQlsrSO89QxnN7Hf6S+7RPphl/x12Y+z
5Snr2amtnJAtu4/xxYwvIbYISHQ9BNLo/Ba/haQfzjKuZyhyu0WdisLu7++xW2T7t7zjMW9wvkUK
tgg4h942sBfP+NvVfkiP/rya/BEDrqfXQdVlrlYnUbF9Okc7SaW5Csn4FIy2vz7cj5dj4rfSQrrU
an6GnIz58FV2uCijqdLJF27WzyeVkK8h+zTb9BtHTz/33t6/V47ywznG4fq/V/1IZpTn9anrrbOC
z6eYS2V4zbDpvXoqKMWN8WePcB/M3zFddrQ2hi0ho8fVAcKDV1TOe30cQyBhT05Jyo/7X+5N/qEg
+evePpdXVT7O1xZvRDNPX2D+1iO+eJr/dqAAJEUfDwtYP20H0hQtMhWTBHRlYPHS5oWtDnA+HmP/
fluSyIj/E73+eFsfUbourrvj9cIdNcMMXT5cuHuUQVoRTECkb+iu4bRn7m+qUvnHjfbHdT8C9f2W
y289uyp4ppE9zGoMxI6MbxE5wiJ5Eh5pvsL9eVkOom3UGLclT9+Y/fL0P30Poa4zNFmMgvzGAv6M
3e/qkJUqG+LlvlNQTGvq4pNl6Wv0DqRai4S0+7c05HuXfb7yPy/6UaScG8r7uTC4qOgSVja9ngox
sX92ccVi7lin8aUm+DyPsQBatvcOU7x/G3Tw6y18HAPtY9t47HVu4e6KsX71yb4ALfVg3R9xJ8gG
Gi7ZKtIsBzMPu4TPNTk5/371P96CjEqMKdGoXTGL/TvyqcxNPx+qgzzKSu9xNR8HM5atXXQ9mote
c92TqDTNAsSlvzBDHFYu5r+v/+MBA7wjGU3hX9tqfSz88+XGyKyC9KTpYanoIamR4ByapYqvDOZI
sMrufUwCdCCMPrGjPfz39b8nx3+uAhlFHCuP4037tCNW5GovN9q1gs39eIzRPSQWaHdMmjq7ybyy
41KY2Y75h+ExXgYQIkjlXoax/IlCEpwhLcjAEQEK/v8t+HIegy7sNXRSoex2qRitwdHq2/++6f9I
MsmgpT9u+rN8qfLG/bR/ketE05b5LO1pvWoJDYQZJ+Rakj+UhgGUSTtFktExJ12QegcoAcGRT41Y
m1++/UvG9xOa+NctfYT73b5oVNmlSaIAeDaeGn1gL52e0zR2aZwy4kqAMEFqdDrMxnNY3pR3/s4e
iKLah/Wz/vcr+qmWlpQ2tb7GZwXJ/zjRs4NavtSDJo/sOL6uL9R1ZXfu5lbyjWsmS/lrCFfY3GAY
NxENeWA3/EJwDrCU0d78srzOwvc6TnfkDzAc5QZ/G3PzY8L6xx1qH1kAiLfSbmdtmZUfRZQj86Fe
2Am45qbNuoLsDV3+G5ZCILR3Vl435O54Y9i1nPz+9j5iIO92cKDcR0uwXlCE//sV/gDKS5IK1EFa
BNAhfXZxGs/27n6sX8I2fWrH1w7zx4YutNoSIdKqMjsdK1xEIGTeQOTzv1z8p4zsz4t/xKWWXDxP
O4WLy3TN4tgN3PICsAc7vNPpvBznbrFs+sov4UD58bKyRAMJPweSF5FL/XESFY+j9nxllTxicmkO
WMH4XPixL7tlYidJRznwNsCNvaLT60DqxrCc8DixqphdHv3KTPgpcVP/uJmPQrkl30+MGXzInFCq
CESg0ifTTYYp7Hss35ArHiVro3RXwIjF0Jk9hl1rMPCjm7APaVfWvz+JIkvfp8FntKS+YkwO6JJC
Dfv361HQwS9auaGM1DhCregebXaRRAvNfMdIPV6kb00m42Lcl9vDAsq2mCtVtZIDSEQkplHQXr81
fOkYmMOFHSAearsNwSm8lTi4oH5BomWecCyeQihMgNT7CZpVEG/Rsg5cKDAn9InTnBlbCE3AivAa
DQWoZHBkmPE5iJdnoJoT0QYOOEXnxUtKP6HhiiKnS7pZmNSAKR0ToF0Y9JCpoZFSH54705y0g94s
PA9zukdvyoWSmI4h/psmPL7hVbBuXmCr9BNztwY7kDC6NAWaljMeDVO7NAhcV7ZQ/fGZljrjVe1E
WkILVQPOC+swgLJAw8GeP60pvY+0//CjqE6mUz1k4LLmB1AuUgFgb1BUpTcEHa2JxJ8QTQpEo/TM
mTwUpMcm0YHedYJaiyRZCNbFv8TJQbTW5+1VjF4W/lbQt4FCYaZitG7Wd3vtb+nzm7Yfc8QnGKsi
d+PZynCINx2+f0YDPre5YwgrLwYVxdB1508nnmpmfDvQ7WzufQ3yZ/k1bU2Rfl3M4Xuzw/Bp9hrS
PbnRnUJV5KSeTl81MINlMj/VDup5EXSVKGAEBFP29o7WIqlEXcfVXuYQmuEJjMRVYIDZ42nctOZC
RDhk9UDiTL1cMMTTRRDk03MSoLFBAkly2L77SicRQdJrWF5QxoL88HiZxwekENE1d5MGI+8iprLx
Jd3SCWicpbnhbt5gDxDIg8KRw+m4OV/vzrS4UIeuIsDcFrCSy7JOUxl1I+IbLqdAg18eFYQkKJPo
nzRHqDBPXdqaQ5wrmXl8xH7RDnLXS2lqMvIQaKnGjh1KNYQJvmTbSlH3Bdhp0vM5wuAV/3ucrfE7
nM7j5c5sLYdBO91c/dVqxthd1i4SEDPALpf5f6pNh3fiAdeKF4Z8g7W9UddcJDfM4ZA9EZMF1Eds
hMaR8TJpcGHtN+UcRpcxRd0W02aqJilviJQlRzeTuK8B3CI43bjCeu3ui1xPFGK1YH3M5xedt7cc
LnAZd3chyvJNoiIsyPzpFMcemzGV8/jI44CTXbnxpB0t26yLAgF6tIYO5A98LIyWfcPBwQCkoYVJ
1+1ubtcwRZon/uMIKsZBxm+arPsGyh6swVscsWNCwVj7f3yXmMGgWRrDdxviXekILso68ys0bZIL
xQbtEY35N6kPNnUPK8JTcI3gvB9x3AsDxBp4K5W6KZukTOfL3AokdrrI2YgIuD3AvvmmaDN51MUW
DFPwOOZzwLF5dfcdRqabpy2plWGh+bPGd5eOoAcP52mNd907veFh0LBMwUASwIYwU02HrJRLOMea
B5mvgGdZYykYYhGY3iolFA2xhG27y/m9Q2p05O/pHO/gDU6haP35mw821mwbT7MRyDfClwjkQfQi
xPaccK3Cn1+6y3bEJamY+UboZcaSZMa26w53zs4MGga/XZnQMjIDXSw2scT1EeRu4f5P1EGnxafd
T5dvMQrg9MTYHgRUyEWW06bFMhpjglVO+lF8HcZ2HC02itBSvpH5CB9s0sslgSENgEsC03XVm5sw
9CVx5/OcbqI5nVZuxvpjyzHt9UsE5sN0jNejgvARTXUfRKLfl3q+QRMLggYxX0xNnDeQYwy1JViX
k3FfwgsVka2zjCsYT602e6YZLuhGD8a6o9lr9CvY0ssu/InJtki2ftumj2EwKpUm2NuEtSjgjnqN
RAfADCdD8QRXJr888KkXpJU+wBe/uy/H9vdHVzD+ZurJmFHZGMlYT3YnNWENEMAiweTdUNwX0lFK
RDYbfFCid9TvD4pkIACAB0mu0J81HZePw+tJ69QDOWBBPD0oYVOuHMVuLLy5NVR7Ox4y1QSwR4xN
5jEvjTh0gdSMm2MUzxMlFyFf4y1qTIuPTyQ6bXu7owvBE8MqW69Pzvji7A5cmHiZvLtMsDn0xEuf
xgY9V1YzX4q1ToxGTsvuOZUo5nAv6OjWsESI6DZVce6lmbcRa1PxEcqpToK/SWxfHFrwWtCn0ifF
VBtcFeszubYr2WXTCisxGa9ExVz339EA7nZ0jbesV1EkEeLm7y6iuxdn0lT2IsOy+8KcDzO3aPSQ
aKwLqDvoq10+/rs/JbOSHlQu9YrzW9C7cB7H5H3+duyYXoAYP2p4U8Wd5ueEZ5UNKjDRTk4NwiLc
rPN2dXNfKQeOu1w+vprW4okaP2PavDeVhAZcZEy3/0vTmTWriixR+BcZASoOr1UUMyiiOLwYup1n
UUD99fer03Gjo7vPuLcUVVmZK1euxdFIkFzIfOiM3K2OPikXU1DlXkD6pVNl4/EVL9ZnTJBe61cM
eUHH0pKxYFZ8qXbMuL3k7jLZbMK7l7Ol+qaYXb9scXux9+Jadf+a0EfVgt4RfMD/btVwNBo2x0cI
bYU3GhEWTrDxBMGDVIFTM5jFFT7A7/mZhO3cc66m3BzisE6JaKSbTfpqrMeizGE5iHHXGwxi/Te+
UgP55DUFncABO24wMNQaigNxug+yvWXgTtx56Qy262Kae/RtSu5EOqAT4tN64JyT/5KE/DMM4cFh
IZGGnyHLfaFQopSc3V4e9zTwOBq18o4O4ifhfRnyvpQQFmALQGCAx8B0S7rZM6nut1FCsOBh2jQc
EXtGiEIeuK4k3QUyEc8LMjlPVtR8TsovccTQhsA+MW6JBjYqzOGK0FjkPeVlVzvToZyv/kLIn+LW
gfbMm6Wa/Ogf/hPnIDQTj+gsMqw9IlG5JktG0lo5cGHFxJyFkkkAHeQAU55UmftaB6EFDIheW5Aa
QNMk4dE0EQLxccd68tVeyQITXd0BDBewJbgLly77M581KNB+TvwUiGLpQ42svL711994AZMQCQEf
rADpEUKUHXp7G3Y8efjvFPZGO9rJ1ZbpHiKj8/rZu729YdLmMoNSqeNja0wsee3CMNy1vSy7QAD9
Tjl2G2vIxZl6geq7SnoPKNrDXQnyHZYybzWcfslkGUH94j9N9+JDDgJAGjyysYFK4RuSJLo4LJgh
rwxojPrY67zR6UAYh9QKoYdxFyqKwFFCF8FcXW1i0cm+fmjUZ+PBkR1G7cMT0UPhUXHE/nE5IAjb
ksfcoCc9Y6Co8YctYNCWA38MZEYiEB+pT2gZpm/7jNKlfjz2EE0Wn0kjTbpFMsYNGY8/DHWg0BHq
Phk7g67DSKk+c4VpEyvvjHOT4/vm3kY8SKELwczuCNsH4t2Mz0VjGcYMcd7jA6ELw+Z6DTyZfgap
12Zvwqzhxo4x6CAo9x14JphmbYEhHCeMCW0ngjywROzfyH7Ls1hj9h1z4rgVICZYLETQ5KvAJr5N
pJQRFCChVHBSGexirbFZh6HXGnvplz9l54+//F+xQKrSw7BrL9c3Z9xi7SrG41C3BLpLoWNBaMNv
FxsNU0ntW1TEwW+xl5JkCZOH/tjbO32fUYeHlJ9Ept4p9uBReUshqTuAIL3U8vubi/QQxeHWnA1I
q68fwZEnSSeMZpjbApIixS5OHRL+izTx0Xi4u4ua3IcfNwMoMKYZah8Bg7AyO6NaHh9E0O04kx47
7xY37ICjB5H0IH5MgwgykXTvSM17yEoQLmXGe/mNVrfKnjA/wCN8QLdUxp3wnKYB3ydI4NLIu/Ma
4JUWtEN0Uhlbs+QkwSm7Kc4zr3Eenm15x3+cYwLdaVbYbKwWC2ibAw/e9K5JjsD3tfPmnZQQMYWR
ZrG1Y6jGXQEtPo6fOVTGZm33ztPZjPJnNrNKri1P7hTqyia8Tzt4ljwAY0h75GJ50nOb5fXCap4j
ScY/G0vTtDJO1UZ76OhfWia71PB2F61/yXsFCJqYajLRxxEOIm++1pRbFrHh76otzwxLlfG+XfZI
mcf7wGa9IczBr0K/YeXJRln+tH3C6oTqi7yHAx2SlrAlnFl+DT2ecZcSdk8RmhVdwSXljM6x73CO
zqNFnVBuvPKZjZ0PiaHHDH2AZd5EkltDGS+cGKGpOA8JNCcR/AgRhB0eA0Y5KjyUACsoDWz1XiGb
PBA04eCdHK5icpzBEmpOmWhjPotl+sTaP+vB5GI95bmbXtBSSb8ZzCcJQjhPXMfhE3uPmF3DblXv
/CYmhWCdauBoXVneYr3ZzmtIb8Dk/zhGzOaQEtReenJ3DYgzJ5GIqF/ZbgWzY/4CrvipyUErPFk5
A1VFwIF7uBmvIGuGu11nBCVO4HronZ3m1Nulac7tgHQM2+T1o1tPpgV7tEfMYuR0sia4m0TwHkJu
40WZgKVT4aY4uJNXgOXviNsjRIZrQjtWDVwfTJdGpzE3rPGChjVd5qRb8ZnE1XDz2QIJV3zvCPT/
CPCLRW8LgBATeOAA0f3Jzk7GHJazea73NudI5zTEd5gqVD4p/D+2EVsfZjas+IOwtvx7Vtlu77Ag
PSYHRMrueVbO7rJlwXeNjy6H0GFeUmvoKKB/ztiNjvVcuW4ZhGnz38+Vx5HUVK8NnNMnYrypF5rg
uqJoibrp87oZm3e/XyZoWqIbXadkwx8V8lkzVpfvyx2dezwjc7k7yLhddIZm8X01o7gvhQbxvu6s
NNk93LlkYIuaiPtpScrJwv45CPMyR4RgspyFoS5gyNiQVntSGsT8jq6OG38NXs4LpOIpCYd4uOhy
gVCFXtV5tHRPlWs6vKe+WNcudH0H9Zbt9ob/G+kJtdqCFJCZMJ2DFJzpxXsD2nWw3f4r2Y5GDCy7
Za0HUfcC2ktBdnUYjIusL9s39Lv6yLFggqBznjtfThP6OxEzUBoyoIpdrMf+XvTmY3M94gfDClYd
QCvpoaEGY52Ov02F0hdj6Yhhg3Iet5W33wdb/VtgbnzzRrJdHjHpyqnov3RsMADlux3VZUB1pvjO
4UlLX2BSYwEPfRjre9jO4Gxh01Negz6DdaLFqF7fbd8Yd6327v2m9t6iDUWN2a52vjgfgWae5Dov
CwU4Bo3Ry33xqrriyfgyMxEvlp2RjqtLSpaf+liOyDelD5U2OXWGmCBwD3ypEzfBdYpO1ZyCPA7z
3CZcwzYQpB//Cq+GF5LqLP4N0JB8O3GojxzQA9QHxjyZxyUonHtih2+6nkMhXBE9+x6DM1SEdw9Q
aPbLQp1kzC6cpKWbTiayFxJSH3oWQV8tuEcSFlBHJyS9nVmI/J34/HX1nDVlSrB4DF+3wDhzhZG1
GbF+ST6ACokEsi3eGuiN1eR9joA4XWA4fzx6vKS2ORiUZH7Ey4Uuu3T1oxPevWgwCZR9hEMU5acl
6A1pM5YJvD0GWDd/X1PA8rsjQXK24Pj2/BFV9Uv6/mjE5AiCJUmk3Ifn+qBVYKzPGiBOQ0wNObp5
b4i+wQWy4GgIcHKMzRFozOPHb4M3Lii4r9hYwCF2+fTrBefHGTg+DtigVyPH5zOsHy0muhAA0bk/
j/3A5czZF2SwXLYgPf8f4mMevSGG6AMU2LRRSXTkgFPBuUMymTY6OalecK0mwS9S4/+uEnRzPP7A
p0u2wzM8xzHznqJhgLHmY2fLUL/RVfXb3pLzRTCWrQPjJ9OHcn0SdAItKFXnxPo5vk8mi2OyxwJT
PWJ9gYzE00VMHhQLvJbW1+jDyrT94d/NG7ogVIdMbIuw/xNMiWmZyya4CzU8VBueWb/SMWdstO2A
qHHCUR7hlHhVyAv5DpulKksBAxednjlz8KuktUsavFHUHqJAzV8He5507iIxHJpreFu4157fe6mo
dPbNyFwqnEPaThsJVMic8AW0zeexLTuzu1+paF7RxG6P/65Vuo+PwIS0V7t9m3OMN+9JlPi2JT9U
9ZP23RlBt5UWVTA4XFfwQvzjWfGLhBJGUWWt0+Pzw/mE46d7jdG/BBlT9332lP63tOETl6gDm+Hh
5JTbIw5X8RvVuCfR5pChfGZb0fkUP47qjEaeOv2ymzm8J8ee/QMQIG6JFjQT/tH3G3dAwXuu7Ab0
fUUFe76p+DQ/YZFRZk+hix8NXc0ozfjT76hbQOnS8ogk0GgkQwLsaaxFj+M/Tou8tgTZRSPj1BUa
h0CJjp30AjN/kuMg2eDyfeAZcjKpWoFUYz3WtaT8Qb+ji/XPTOPrzZQQtHTMD968X3cDQ/sOb32D
o/1g7/xXleT5264ZAQIpmi0QbBF63K2P81A8+zjdjIYg5VF8IxXXqkdsixh86ThFk1D/jY7LmGvE
PV5xmMTi7DVE4ccAChZqRMy9NfqirCdanozU6McrZjhbXcZoNBqUPn1iOIvNh0Z8gMlmRC6cuhBh
ZeP8deUx2yQD3F76mWZUGiQE8XO0+Aduc6pO/ow7Zzaj9AXq/lfn6Uk42pYn5sJ8YBG+L5bajO8F
dKLl1XvpEdw3bx8odmQMBRopoNKDfsHFRhIR6NWLF3Ws989iUFNWFnqJv7ve959ekR4nQZgGSBq6
Cwzk78YdMVtSn7jBdMABLF5j87Ixta8kQd4/4rVC9tIJPsDuREeuBsHNuv9oU6rl3B/f7Bfy+FTK
Whr0K5dxf0/nSi+Nbp/QitjjGL8HgBrr3si2N+Y0Dr4Lq8HOBU/kqxxQlboMcB4u3Ve6Ngg8ZFEw
jnPS7rfGYsmggnXBReM0prRBbnYH3Phs63vvHmtcwTfpJcBjX3xILEEZqoGFPgqe2TTt+MeprjGD
fFcxvF6kS9Xem+uQxciF/CVi2hHzaHKm9N/hU00CKVGWWV7QJwhuN6SzrEnwdj/4TUyuf8nziqhI
B2dB+4ikypGD34gL1UUt67W3IRgrjFZ68oAcz308uc4nD6zRSOHdbkNQ6fSHt+3ZNryMqczshQ6i
RYB80yCH1otwBRPzAqay++c2fWbKDk0X9SWSOX5v9dmhrHgRaByMrlfn10E8oc6CrGnK05b86nJ3
aq5fproyykj0wKCqhf18ohKepFLIAUQv5vYLOyrtljaVOh4QqGRmcDlLJmdgshG8/r7bfUftrzOv
X16/a7cCRv9gJAjVAcr7pxaDHZZdA6HiiYOvEbfT1T05PncFqC4hm3BtMBlHiuk9IOswbDk5Y4Y5
HG314v8dZeR+Z9PhX3Oz3x5ds8rfXvkJ+smdhtCA994LeIF3Bk5HR3Se3p7Rs42fHBzD9TMAOhgZ
6DuXeN4wRb74pEfJwKRmF4/2vxntsL1333tN9t4Iv3n0teyReQ+WNpzLe3s6+oT1ffVF+WLZVaNt
A51vyW233zLicLLcNuAfj7g9wr5ahg3VXUp2pvaC7yJ8FpTkCIAt4zVStEGMEvBsdrqSewJrg2cR
18TiQzUJbq+IXb19/GY+r8n5b3T9AvCUKotoByQhDgfORuvF1O3B19kR706XGIvGgLlGLte8jUrI
AXilusgXzqtovTp9miAplg6zWS+2Z7W6vDiWAuxPIz/PnOFXgpKMe25Mn3g8Nj2fQRs++UlyAxYh
clSGJHdctG02/5B2kX40ogyHHQxWjW+OgwSxoSzHookIdoV3KK068J4SUC06U/+ImjlSZCAjYioJ
AEqjvjUoryDvvVvYdhFv1oPEDbQ7ILJ0bjyx9fdxeml3kB93YQVkB9sdawuduhMojzAiLpizA40s
nF8T+s27iV6nxVxwGTyYpQL7tmOgtCaLRoVe/Us+Ucp5qoOuCr78e0xA0WiO6c6m7+hUaZ8KYOUz
O3P4Z8WGg78QavlXf3q9i4hR09JHTjB6qyGN9DYKG88aql2fZEH20bmLhj37tu49xOiol8dfEiTQ
I/v9aOmYU+cJL4cmJ2qqhc+g8aWjPlDdxTJ4kBM9VzovukXPgnkEYKYPCS5ZJLHyScj8tBSFAA25
kwbF6RW+XEgytCI9MURFzFWkRVE0RayLmU0SIv4zMk+SpAmLZFWC+5FMdu1TElFUIGoyGcQGAcPn
3iYLneEpOSM7O3M5GFusuQDzbXPpovT15B7kRPXJ5vI3nVvDt16qt1S/v9sSgBNoA+3ii2zNPYNm
J0n6F8VB2Z33yd27CPzJsNKqpvmy5eStkkLYDZ8tn6EOg6Ey6s0md/FtW4ZXAg4v5C1SykQmZ4kA
PVEeEI0G0dE4xk2W0xoRnK6tq8ab1zds6kOmsp2npo+0Ovy4qKWRcBZmMSq/rNovdAZhydAv91Bn
x14YtKLxPSVVx++iTXeTn5B6chHF9KWRHySHFCgNIv8mtKwm258RhAdlkWkNunRFm3s5/iHa1mnr
jqgzfjHeQFsE5HI8ehviZ8rrhKDxr+/bwejD65GlgskNjgEDMHQCJQ1B9PxQODRoqYy5v36Mq6MX
CNtg+lq0MUHiMRhuFr8pCpWToTX6+xnqb/spHe4+vuVTfvkQOu3nLEa/3TRCX2yo5vPHSGvlLAcq
0i7diJ64pPpay4zBiQKPu+3PI3WgkxbMqDDeYlo6w+24XFSoeJH849NgdHjLDp+B+mTy2jZM5Tfb
9rahyhNCqCeWmc1e8LkOBzqULV3c7NXpJsbn9MIADPUNrDcal68W1NxgCRktOZTOI2Qznj1/wAXN
FD6V22ym+2zUBQtiom4yU6qKMVkJs2QhgaUix67CLl2SXsPtU/zw4CQWsMjpt/dlb8fUQ+PvildV
vTom8eMPtPZTeJ3+FC0IM3v8actHs9Slv9OON+isbJ7T89JO0WaSD4SuzqXI6nB3UiD1nRE4YdbU
ReNnAYSIIdTSvpEzAxzxG0Cu5LJdiYyCV0+/1JmfCbcwO7g/RichBRZDlolqv3ZrFAF0KeWO7x/B
EqNlMoU15uvu5hj6O4etBLfnTwMe4JrXE+tnchpCZ9Asjw98hl9YTanLNxgiFt5FX39L1ImxjXB9
SgBc+6aaqMdFDMHRuWm6vR6esU1Ea0lkcA7UpdCHzYMGAh9gNLqsj+4n9M+UeCRtKR3Cr92EGwwp
4BrQXOHPHDAS0zON7zEWkwkKCCkJbaNEx7ZzdQ3u+aXq9JMWUQDXsXtYP4bU/Qbexq3o07Svpg9E
b3iLvnhr5ohWqbBfhluTeMeA3wM4UKMQrWuyMFQM1WKZk48+GxhiL/AmabAxumF7S+Kcvg37xcrg
Q0rCpR/iHLBObEV+UVtqFMPHuPBrw6/ITKgeIDwgtoJkADddO+2/SFw/KJthbgk0MTVQ/MsQMLe/
Mwo05J2DVdOeLNdZ+QajDZo0tUSzkv/sE3Xm9GYE1sH7CbWtsPiIXRmmS0nHVk+HgV18HECkTO+F
PqpmlWV3AT3u6yUZoAl3AK3lT0es8MMdT/txbUM3RlIACac9EhfitNBDzRb52xHhKQ3vViAMsHNp
yR4UAmHCROOgxSaubWS1o6CPuV07AodELoHMDjak6PDZoKvJO6haJY+zagE2ym7Ec6uIzUnQ4s8w
f64CFidAqKKColjF9QNmOugJw5RXuBcPG01xUHq3NuWuwomVo2+jqn7MGKrs249J9lgAtegJonec
PcBGzYaXEtiRJUFGxgveqwnqC5QobXFFW+r3xF2Peax60EW9pLRflt9+0AQ4fTRF4o14+1cUbWY2
yYof1vB6B+dFaumy9z0EmHDN2hwmF/nhudiEm1PHM5+0uUWTZhjXctR9qbvl9HQDvGeQxpTqNO4e
VlXUb9Fap7bsc6JUI3vbTwTIg+tqmdLJvDgfKtMvtH3SQdDA01v97oNeWpvuLarYQdwMHcorjLNQ
R8bXzDLtPtIGNO0RKGQUDRlt0cZt09o0shl9HITcI/PrlBBSHi/vg8Jqjbz99Surhnsut+3SAQKM
Og+3DFsoeq9f6/0A/NxD4eKiOsABV+fbUqdeaB3lYy8mV6e/94tLmO1ALUsGNUkBicuaJn33ll9u
HdGdPC1pXjx6fLZVs+TLsMBFatU+2KtCnGCcbIuPArVPcSSYIwcjJry1pTj8+I+prnZwQMbf7vw4
vryPJaOgokqT7ss5z09ec+k0I6PjX4qoqeNZ3ZAv1PBNcVtgZoGj+pk5/Mk7vbKL6VQBhQGMfmG4
hBb/h/61AkGDYZhT7WtEr08v64rQklvVboXqALbDCBMb6vuNC4z9tPeb6j+lUqennKI18u0NrKcD
gPL+5wB1kB3R7oumaavXQc01cX1++ymMLUhprjMX1Z6aSmPaMcUU/IeFkBGqlIhKmrumYyIFfz4J
qdWg/17axnEZVgv1ilaqSt9JOYRwJk6Ygz1iXHZ4OPoMx+mGzuYlxT0M6HCp7qaiz0+PzKPn6VWu
521Mf3bzQQsxEuMvpPep7Z3SUwyiWOu2UJJ8HdDGDr1NCAbbm1y2XS/b/yHcqVT2iYOJfg9sAnb8
xtxsvCcDR0OP5hkiPPln/vRKmiu82H4eZMiMWBuNbGa6TxJFQEKRho5Wkw5QvLPjrNBX8HgUIPsL
ALvuT4i04YR7O/vQ5eEnmjz1MwWsOUo3QyTXIfafwgDY1yIuCW0sbTcny6EXpMZJ7mT75ySTjFMv
M6MpNcJfemmm+4TDAIEPDrEikrShO+slJyAFRUcElYsS104FnTBIkJRqycZXJM+bEyAwyom+MpWZ
pc/SSWn0nNCTnVw3k93XIARY8+wtvezgpg+588x5/6g7h/Z+gCjR07PsSYBq2tWWyWO1Sgrynw4a
wMjJYaH8LQXptnuOmWvIgQDfjLboHN3+G3ITwn827AkE6IwwT0k9n3RXCSWnuP8xWhzpcemzf4V1
KicBK00zfyVJiOc3PjD/T2TAduFh9MTua0CbyHCm9ZzUSj6eMnn5QdDxbPsFZJ16WQIlCvtcR7cV
5X2dIvgyv+RdZCzCJi/7FKdBPT4I2mMlBBQWUH5tNb2Fisjc00KEKRQCqE8azrHpRCB5gZbZPD1n
AeJcNGHSDEqyB+WmwXiVCNFZv9PCuuxBEkiuaQv+0Y/62u4fhI/RNIqCVkdMAi3spOlIZQ58lucp
SHnh4o/XkezfQEamywUVT+anEbJ6STfnS+H9JR8u7UXuBpicOiOzuU+yD1ztpx9VKDntWL/lQEuF
mPkRj0I5LyNFE/HqZMiNl+OCCUOPNmJar3cv/mofyqZr4H0ArK6TAUvYu9uEFIoostMNmkKGHh0o
fXxefKW7k9x+cs4JCib3QdujPycDLtYgUbWDnIq2uk4kx+863bAQD/duox158W8t9+t3tEPLMwsm
Lx/H0QRbjbSklpBy3nV7iGcesClyHgKdSLZ9Y9il1yeN8APOwA8YzEqpOHZewNZ+r7TFa735cvV1
ZI+wadjHP7wOYyQYOcbc1dqjE2AkvDHwRXuUXjeH0EVCxRHRqy/cJJnwPbjp1S+ecFVTMy4ZUCO6
7lFvp3ucHdJsEqC+q/VhPi4HolC31AjRO3Ew+ly8aFEH8LBpns1p5yqL8hL4wiYsNLh6L0EbFFmj
xD055zjOixXqq+IMOkvoxgExqBkCPelBCchKaBB5QS+UT/Q1uzccE3RbxHuakg5ggwXgeZxqS990
0ply945wYeAXFQqKDh/g2ncCsy1YmRMMSLFChgls2nSLvK+/MVrTRNyPi2Qur/xe0qvgzfNVscd9
uY+ge9cupasV6YiizS0uq7dCJWMeaaUZrZVJp1THuuu6BQdnmiFpSbpQuJd08ovZRdYhOCiUeRu4
Od7knZThLHf3Ae159MoF5y7QuztFUsczkj5pk3h8E655IBF81rm6+14DxuPuQZxkgyXdL4GYU/8K
N/spnIaPEy9aGuPDJWh8wenCZfakBwFPnQBcWrL1JOxfqGjNjBYVUMH+aj8xS8h/DojtTy0AEuvR
upz4FcRJjKZGul/nrCt/gTwveIe6c5Q+f+Eve89N5tEszsGl8Mq2UzmPwpt9BihekLsZxBHSLI5G
PWUG4rk25+bwyOVF1a3KHuFYv3tN0+itPa9Lh7QnS9mCzQZ35uCDobfRch23DkPzMHwc3etBthdf
NN8ONJbq6N1VtxoqRoA7gLZFwVyDIDCBpMOXjdK7wuuIDet3M8BlLw/3zqOt22Z2NpEK3pRznU1V
QPa3FxtUjLKMdGkV9DRFhXZaFwH9zx88M/0Zs88W8ZMv9iGE7WFY82WIfChUM4CCKIsn58r4Q3t7
KbhZiB/S+xduKtvo2oBB+pb1kqT3p6Tc2TrqzRoD2wjCMN8FhCzeur4j3YMLP4RPg9ESRF1e9XxH
kfbl+2H8LOF+oi5CDAayuSQJWUcq0zMMtXQ/LeVxqZodu+aDb84mESXva+I+lI0U/VLtpv0RRNra
MXW2XD7s9tRqo2ji3DFCbft4JNIu4fxkAQYlCZ8f7Xl117RhGA5d8TuJ13STFXsIMTB5qEKX281J
20HNd+ndu/2RNx1paJd7Tb3kgN5tZe0SqAXvmMRj8+0K2Ig7bo/UqGx4D2oDfYho8uaYndRuZ6FV
SqUxh8SLwg1jt9K4usVhVOGJXTgPqj7mCRjyikh9F4ZqUnE+XX+JY9FUt5Q1z+aHNvF9ZVLcPbu0
JR6l/DWjOwXHX+9iW7CICioy5jNMisI3fUUHi7CkYwR1b4q6sIJJdYra2HSuLRK/3mdgIQFNgwfE
jvA0y3FfpFdTzDDopkgi5hbSXHEhyg1/CVlMviO4UfwK7uEhhlBNoMM/aT9g4XFQbarfRz4+otsh
RhdPwpzSnMvsECbHihLo7hs9Pzl4EyLpA61cCVcWnrGJo0BMSM/Yug1qcZx/wEFneujAAW8B0oc9
6rBBoDigoHwm10CNeTlqm6oO2ek9EmzQ646nrXwP6ZGgo49Ha5hT8ac2mdTq4JVFPKf25+bCc5g4
zzXw5aa7Sa+pK75qp9MEBYMIsWgMvskq5lPdOC2mEI0TUjoCbcyuSlTnbwKxApbJOw1QTKoFBMZa
8xOh03ly0oBfxY85Na2JR55HK7zJOU09GSApXzKxRL3wewh2xs7rVuqwuBFGPhOk6EKTChlbNJSu
e7PD6IQE3idAz0pTGnXU0AEJUXxq2ZzvhNYOCWsX+g+crlWXjOr7RzIrvZ2dtuE0cqgza5tdie/B
yfTV3Z8XhZj2BEcLGlGW7TahgfZI6AUeRXUhofw9YQeS7yDvlxg2bQDuM7AOcVjNz6gjVS68He3A
TJ41n1qL6Iu28p7LBGW5G3ijzvUee2fVBGncTTIE03ZNMZlz4SnujAKiCp+lzHTqb7kkf39HusxR
VCmMgpNGqlrp9B1o7fm+PaTFMTXupA7sbRwwrpLcgLxTwUlR0PQ/g7tqf70z46Iip90BQXiP6Pni
5u7sRmRDXb3nELtKQuczwwBAfsfUQZNbyk3F/vAs2iShqTkxffrSoEB0FQn6swEuMfT16vwwHJxm
EAvDHnNYmmDrdGlGzZA4z3GeBPvPb5RPJ4325nfKD++iVpefuBwlu1tzt5ZL2ay0PxzdUrs9gi4F
4a8f0inS0AgQMg11IPya6POPiv7as4HSVi1JOoFDC6eZ2rNXXho+kHcHviHXzcdtkiV8EhhgeHxB
U3Wg33BrmnRgZy+lq89GBDCSkWMWgnKgO/fStP6Oeuilh845GHSkQ4eWB+KKQ0f3FJtt+9AWvRGH
mWIK9l2iDZUDipGar9ZRiCKDxDZCTerbO5qcVeN/xLF1d1z8fCGajbLOIcgjJAV95GNbMCRrVmnH
VikWAewymc+YfLScvccf82n1XpO6Q2ZJnxT3y3rXJbSAGk8tDii71qM8O3FudmyXW4xzHJcCTDOa
l6qKfhVED41CxeEOBf6gQ/om2tPXgO0Fw433c4VLQuNlcdnQTT6gooeBwmp923DNspL/AU6dSQMO
cD1N31olDgCQTK1vv9a6CNvgZc93Z5NhY96Ang3VvkVVpF5Pl8/Hol+oSQGyWR9mdyocV3gH2N2x
BVeMCFQmL1KP1TiDCoI1Mw16eLqjUuCTI3DMZfugreDscrInwchDnyzGon04xZ+K5B/xHN0pJmK8
mTECW3qoF4uiy68dxTuXrqatc3VCam64+sNdIvNPq8HywenfufCzknuTcdIeh+IfnXCTV+hDhjMT
Dw9jKYGwyBCyDLTpa2sh3UwT5JoiObeJWqSWwDirlbW7YHHOiU7IQWEpMucA8F/+A+qWKc950fmf
LnjD5hq8wencGYuoWad/5Fbd6wbVJcLkdyQ1GQ7FWJESaNtlzkmW4e464JRQCdkUwfbDDnsxUAzu
AR+7qsRleCgDnCJhT2/20Bgu/jfvc1pINiTUaIi8ICzX6XvOC/3DeQ8t3d0DaXqyvpVB5VbFVCoe
bYu4YGii93YwK6GP1Zmkm9o7Dkg4wBO68hfXb3lsqe4WbiVobO30O9IEGcdkWhYLMAGJhm9AI6Kw
waXc+OG0widsZZpuhyHjfwpzRAiPlII6EGgK24EraALzaYkJF0+WnW30bWq+4nXAXt58RzMGBpsn
/8zkm38BHWNHHkk1a1K+87qBSfwdjIGs2fCCvUR7AX8rHD9kpJBGouo9QqBCvm8DezNk+mPH96uF
ccM853y3cw0rZHLVBDoLGnQW819QRlXbaT0kgV96PdUAz4dEVaN8DmWqcPZJLSFJeZT1AbjTZwUt
ZTPZ028WDAEAmtHkguGzTD+a3qF3a71qMcKBYIX7htXKcNYxJJYtXXJ32o9wkTcQPnsSBB8iegap
R96HE108ku97CLISZ8Hgfnsb6hAn1IGohOfCgOnxk38DXW/uyH3iVx6HVOvMc+FPkc5mZy32iszp
z3s7tbwswRo+pA5+eQ2PNK9YexIEKLV7O6d8nS05dwbSnUCDxkNec3tmjUnO+xZZo34195BBAuZn
PPNfEf0v/90RA5/TDYL4pLrua67UCgCOK7705NGvnSKfLzMuKwV+AqBz5jbyCB3/lklPRBi72NS+
ZxiUU8aInLPxJhk/OhnuIZRZ0NG21UtQ/PYlUwjsjpSPZwkYIv2MH6CLsu6c+QWdAR+uEiEEzORA
YmHVdhJcfIbgkUYIm9hpeyRmcXDp2YmVU89ZwYHkpeep6HvRW4WclMTqX8mtE72T/5X7DkFTN0zJ
XXfwR9nvxAouqEtbr1vDl52wA/iltfoeMCSVNTRPhMSTzrOxNGk47WLEC55peXKscFE1YgCKJ51Z
s69yvglDqYy2WpXzmmiuRTnSk7I5hqyHGIAoOw5qb7e5rjd9NpXcvGjJUPdpIV+aSHrGjoFCLXvs
08k0oNhBz+IgwgeLF7bmxXbcmNl5LLQ+wuKobU8Yz401y0dXi7O8WTG6ae65T8MUCcfAiDyiZifh
REb8bX1LwdHBdnbWaHsV6NMw1sMFcImY8oAdgl7wg+utgYEJCcCSIRj3JPEzYTaGy56/6JM6A8dC
DEHlyIHjoOm5g8WZfEy/RPIo8n2mv/5lKE9Ki8LBMpQIj8sGbgO0WUcsCvwGuiJ7KhHdoRy/aNkU
9I40r4YaKjxEmMkWsjOh1zKDpKgbJOwk0sUHAPYpOt+TFjTjjuVA1NJRg1dzoZd+4yr10emn97vW
Q5b9pezBL2x0/42zIT46MG52Y1ou3pZfbmGa4TF0pNH0WIZdha7jOzBewdN+i79/DFYohyebxtIP
4kNjRKcJRipaBMhBPVTHHuJuNPL5bRT1Gvx86bgvkN0CixekrIbDItxaavr9G+KTJy/rvuQHOGMd
kV2cbvXs/lki7Bx0aSw+sTyKdG14nSeJqyDUrq3kb+moiAQckbtYKkQTGe0YHRf89zHdDispovYs
4pMYpmC/UL93aM8eHHM6Gg3/IjdQaDontEbdfVu0Ldn92i8GfXsRhBGGiVhSKJj0jaEObY4dmHgQ
beO3IfAdNBUyB21/dMg0hfaZMthTiTffgw7svvaaDWH1nEbiD2qX7nMlhvsGLVooLVuaz+4S87yR
nnDDY3LwjwzZifTKYWVk02pmOBfLm8yNIuuLDhlrvb23UQE7T6y+3Zn3VY0jLW3mimLPXO+Do+qR
FuFOI+GwvFn4ue5x3+HWXIMqg+yABDltV397reV2xKbSFAN600zfMEVL93MKuDhewsuswTZSOKfn
ymsok7aIfYwK0AHmeUd87e5evJ4LqMZTf9CyBzRmKEK7f4TPGQRSiBTTbvw3HI0YD+h6ax58+2LO
2B+vB2/CdZnTwv3Az4DTrj/PvxavA6uH9R1CCquTosKeG7tmWWGYyp6OzxN8iE3nfySdWZeiShCE
f5HnKCjoK/sqauP6wlHbRlQEARX49feruS93melxpKjKyoyMiLzAthbUMGEsOZ3S+uz93pkyzchw
u5svFzSUofWIBv/ruULfynMqVNBgNWPWfvjDpajrU/aKDffz6QQ41gT0xLQttYVc4ZWb46lZwgll
V68lWu3tVhUatHa7OtuZux0bzMNhyZPakBaXGfkUZ+ffF4mnrrpSea28fY3wuLTH/McCjCimbS9z
QSPYNq50UijJCqPcMisNWzSU4db9MtBLf3ZEFkig14QmH0JKi+9AHJMPolKHkhPnnL3LmDQR28nz
hNIZerK5HVwWmW0j5afPi0k9Xt5m9Y++cbkRXFOdBv84dWJ4oTDnhKQSmX/yh/hLMJcFXXaAjhos
ixdqP0rITTNVW0GVNZ4E8W2DegpqDCAXwiMKBZgXhKcP8wstPAZQhC4Lm2Y9+5U/nuvuaaBZs/Ph
IPizM6SLNsey19uNGSzw0ZTcCzwSNtyIAv1xrtFzPqBMWELSTTiF6UvxjET/SqZAE1txv8CiN17+
bQpblz3oTuYJvzEcE03pD5M04w3JuMQolv33P/ICfWXqhURo7YXITlnwpXqe010xu8y0CZ5xqvGW
WIwIKmfxl2vUN5hBg29w8ul8GMRBGPvYOH3MQs8vqSi+2MYRYj6GQ5knC65HzMxyocr42szExrDh
onw9UjxxxDJGmb3Y1/xObX/5WK1mpXNGuzO/YEJO+X5SkjRBVTtNADfTrudSRk+dauwKGYhbjdNX
pJxCuMdJrJpYMMTw21Imi8JnPHK+OKq8Dh+TTYMcsnEPLAVDYS/wm8HOGQwa8KfgVbTua6Va6DAF
LCLYwY2P+AD7CtYIAu+hO97/PReaB3jCS8iQS6RZ0H85LlPDVRgA+oFNarg1Yyk53hBsXyZ0U9KW
iRX2xnuFwZ9l9cy1AXa6nq8637CcmGR2f4fiSHZmt7tnT9J7/QjBIpW3H+5YG+09LxdVQAeXYX5z
ZNJ6MtUPT/YT1V6m+hCN5dRWpOUMvhTsAsFVSltkMhJTTrmY2Nl2tnz83Iy3PfMFB5lUMtzRCIMo
JrBgkU2N/+jnMgtTNUqGEKmGuLrF1HmyEFolk0j8633EKeK+eWOqEL54iKdJJnkQJAl5G4sBGf8E
wZjQH9vdw71vKCmh7iXQ1J4BjLasM2l5dH/5XL2aQwjXED8Ix5r/2rT8xi3GwwC+q/JFZ48q518R
CsW5Zwy9Cq0ig738ZDS0lkgCjx7BghVc4EJk+2DETK7+PqHyiNGRfzTbC5PtnsLsWdXHx6I+MhaN
D1NYzilGdYV9ewoyhzvteNvK5vA+DrTxEdqH8OAYP6i0jyECY1xJnAOtchgZtz1JOLLFB9+z8CK8
IfhGQkbCW4dRC695RyIhnE2Fm80ufCyQG/FaZQvOB3pMCPjRiaIG1wU4OlsuNGGNIiab/P8mzij+
EJJbbxtCMp4QA/270LAMaRYy9D0KB2hSWHZErEB6xFt/Dytoft+o2qA20YWyotrp1AuuCFt+RVBl
DrgLZzRbRk9srlgpbXjVKfF20eODoLzW29MNAxdTKA8gGvY02v5lYsSMy/RXE8coJO3ZvRSU5tj4
C5IjIlwIHWjms6uOdcGQS5xvG68UcbPyHxxbEjZZKDhphu92A9LuykBThTZpDcV/T9qM+eENoBnU
WaCDoHtPkssltcrsvEOiiUhpsHB+S8AfiAczBL0MY3aEJcGMu4A8ATMuoShwxXJ2nAQOEhR9JNG/
XN52jDTDQqyEKbFhEVozQRIEqGKvSJ5g8ZPJIC8Hwi2YRGeQu75pWqjYQxi7K+PtKA0fOmagTL9A
KyGcpOP4FO42o689iYFzhDSXXJfADqzLaIwREnlogA0o0/L3TYn0Ak/xEbX9oIAWqsahDe8G2qDA
HHZkuwhkQS1NimdtQtHuOPpQ08HRZNl8soN+p3NDZMWSLRRB6pltPoX2Ks4jimZxylgJF00PdjPx
2Jx8eAXdmv9hjg9vjrvk4/CISGR4iSI/EUi3qE1AdyBqi+QXUIE29t8/wGyEUQ07oCaV1d1V5rmr
csgqY/jBbtxUZ6gMM8xragCWsrUGXPm8TzAVSqcm+Kr+IXrb6cElKYOyC/QGuVx4LCOV3+EMINQr
L+GwbQgbsDWiN0sG8gzMnyXZts/5oKZlWgvLJHFj7hpSdNoE/BQ78ZZb+Yxdi8hfKUGsBZz17nUB
4ACYibAVVYsYg4NQjHGoew4yKE/rsm9VqPlCHsOpgTLHl2Mr/xtmwkr2/OmXuTREbz6zgEaWL/Of
8puZsQZUUlxokGde9ZaQ9jg/OXvPHzRsOEjOAUsoymPqC6EDgjeak9hC7YuEqo09B4rpG44EKgQd
ZLn55/77WseAGZEVpnOhP2ZiQ7gE2DotnSeMBMHVfPnAbyHfjN3KqJyb2J/imiZdc2JsWGbncMQV
bSqxvYLGT3o4QxhKmAmpf29j2uf2Y4zxz/Xw86syZ5LGCfBLyZyPr//bfTbw9pbA0dAbGP4hDtwL
rHG5GYeoOXbcIBmgw84XvF9eHFLqLyMlVycjvLmbjegqUr7pvs8L5WuCNyjboWAS0GsCbDLX1cpj
isffDYEnXW7jV+wqrlnBvUbIvzu0wQGLER5Q+Gzwy8x4X5buM+Z48w7T1aFejfVcaLvw4VmcF6Do
W/yPVlE1gvH7XrGpmLbCpWrRkskxKnkRpgS9c7VqEPex6d1wjPTQjZEm4LMhWk1qcLUBBPm6nFIa
tgI6aqy3wubF9Ck/wqgkYKI4wEaPIdluPOOWP7zpo2fcKJ+aHcwOIt2AV4QrkEFALQdI4Ik0aJNf
4hIZBYj4xp3GHIpNb5BDSQ/2X0RFQxAiBWauWKR88ZBqKeKypbK4r93FNKaUgnbaevkNRsbwaszB
DPSKuT311Rx55rwE5D+awfl2Wmh76GtH06T+mZgLqjhg/OM/7PC4h6YhZkrrsK3tTCedBMNyWQGG
qbn3NVOkHZWy7qkp8HmZQ2VsTQAM0UcDwrWZChRQ87Vb4kgnuLafKYXNzcrtsqEUwBuqIbV/bj5U
k3II89GKGQISYe9nQ6VVonsSqXfneIWsoUkx9awCkZvNKlppwgMwpKBwcIGnhiQ/d9166catMyZN
4oWNVqgzoWTUYdSxXnHikqvjwU5S7Ezj85nF6cBXPL4oRBUzkFpL+C4WbgB/jnYZA73A30zVplvR
EkX3dE8rEB+BN/4MTzRlA/q3W3k5pviyXRjD7vky6jWbX9Y9SEpaUOWwQu9lmC9jVAgaB7pvoBDn
+uL7xt4L04TiRRzlTuGptIVIhPGpwkf6Cm8wGP0F5xTOhilm/xArL3ajXTfikUsH4Zy/IjRHLiPg
V5c8FJodGuFcmSgN2UuywKyFbRpTCtjBwkztlDps8ZvwFAsxNJhpXLVknzlLBBHjSeFJq5FojBA8
it3baTTnZp8tA80WRdFHk1G55ogYCUUiGPGjPv08iPlc10hvrpCNqRO5M26lEWNU4l4sq66BFGOk
re44HlA2DRg1dopbn4g2WV0WCzksze0KNxNKOd/F3+jFNApVJ0sWXx328VVcQjPKIVOdJ3Eq0AN9
WJmfTl9obCH3dPctfgJScm3JS4Lyk6K8FOy0zwYeEjKAB4rDhBUQVmvT42H6NzLwJ5rQvUmFXFH8
TXd9NAMwyYKtSzLium7iXKD4rroF7/PdsL11GDJdoV1n+hw+N8X/CgESiYEQBeLe4bqCAreYmKqM
0Keo3P0RSprHoOofcQ7ZuclvfrMbnMzOi/3bYN9ftzxzqp2uekxGLzjJBavIlLDGW+DIpMJbE95d
ADTgG7ne7Vn6hzayF4PNIshdzqhe7waHYN8Z85ujWGIkFFyTL0yPwShsYYjsGbaslxvWYs44Jtn0
XjEtuCs7Wgx1RZvL1D0TNwqmd88rb7TWs5oWwj/o57uDbFW4TAgbBzz4joOxmguai5iS1R6PaW9J
lsxnwCPhkvX6gm4WY4vyxfyJKcBEP0JFS3y6kzfJhup71QMFVojW5GZ9zsGFZfP+9SeyHbQ6U2Rf
4rfHjHe9z6gGEXO0f9st2tKZmaVO83SAtibdilnxcE8ugu6uMnHA6LdE1ZdNaxx71zET7qmj5EQf
wYpf14M/UfdRqneMmR4bTL/kNhWtOpJa5Oc7POSMiR8xdm4oQi3+ZdT/rjDtifnf1H/sEXF7OWqD
aECxE8bpgT3Owatn2g1q7l07Z+sxzWZNApheD3iXjFHnTwso8b38uKSniqeozH4URk3yiTse7yUh
cyZ3Z7rFAaeqqkRpAKYgcNKpzc0QWcq/WTogAicuLnBA2mOSRjuFskWlNi7x5tHJVIVs89Th1yEy
tcXTpVK66tlxbFdj8xHcggTuIb4rSC0FV/fmKoccaeuQa40VIEaSRpB0JesNCVYJwpVigWCRu4bi
BjqdZFZJCJsmEV9AUMfw5WqYMYPgvCYLBHZ400nB2Y6SD18+7Rpz4SUXfG2GuOUQfzyXM7tyT7hx
MRAps56nf1hNuubAOgg2mi3RGkmLiEeRsjnFRRi/lyfcFOFGvFeELqBKZpF4tqtZLy8i32R4ZWeZ
5wXRX3+TwPATRASkToid7ihA+AmYBPvKr4hWiYEkQl+wwUYdOxTIh1aFAEUfIy9QoAVVFnNO5mjE
4NUwMw5Q47PFeRLzcDpmCSeRvcUi1Gb9hZsxtcHwWyOhCad/oPdfzQ9KQWGxT7wkV8TlUfSAarM9
N8YMBvxyYuT3EAbyxOiaNcQHeq543WAKKf+8zBbK8ijgn42V3LwUPtRP9zHuavxmWI9gwdCJ61eQ
tNfdTZcg2MDoYIwFA54QbX89zHzg5EC0Rzs1kenEoJCn18mvgcJfXdKdlrcmhm0U/u+T2iEMyX6G
5g7S0wdnSF5tBeCj4b3DlEXpDnmGOkvVLIBtk2TqjVZMWPsIJ7uXKIepxKQN7fSTq9acCIELrdyQ
PvABC3+hq4Jd7sVIecab6ISQVXv8/sMZ6KrlZiIm273RkNZmcw53VGwQVXZhWC6ui10oR8YB3EJn
81sv/cTupnwOC7hPMvfY+4gW/fHUTzNtVLv/KIyhcCfiUQtSy99/DXlBG/SaWlszyx46G2Cd7tHz
E04ZXyyvNTG9hoHYmK+sUt37uR1+vPl9AT3E+3N+SY/fzmYGpcHiA+Hh4kuwnM59UvXmjHqCytt6
M48UpiQu86TwgqVZwyGhqN8vfz+sO2Qx+nYTdxN+XJEVitZhwrEaaP5fGi03jCZGd0zS3ZEOhoaf
XvnE68hQkCxHeU4pi/8ni3gCPoGVpEf2CvcNIfNzD5JpxQImpiWFay0lNE2V7itSHYHEJVhHu7wc
4soXwQvXWgjZjeNJmjbm6hMbHlSUOEnsE5aTok4hAIgY5WoLRmhA7b05ZF9cZ68lrpzLt30zVlAs
LH4XxHbNXxD1wXsZ3T0gY5xN46mX2G+wJEAYF2dz0HQT75TVZRitXIbycXUvFNceS/qF65mCBBwM
Hp4Ig1jL4QcO3Q//XQYg20zr+WimjYcB6ROZd4QBg9B4C1YBgnJGDQ5+aPREIF3kngtUrvwwwGNH
+Q0+UNL1pG0iGO/C2wbAS3Ozi7AQTDY4ybbi2S0ZQSw1Z08fOarZTBnRyEj+IIRkD3MYAox2CrE0
Q2anY6WooFfgw/7RgY/UKaIVBDmSV6qT4Ac7+SyGJ0WxwA4jgCNrw9AFBrvaiAO/K4oC0cHiLSdr
yixLxHDk4rw7q1xEB+j1hFMEsdHdtBI3AWpBW7MCzPuoXPSrhyDfL3jSaisunpqUMdnwAsZfWiK5
nZkYy83801gR9TmeTc+RAUDAmopxH2Ankv6ew2sRtqP84k5Uu7Vi7CqBvAGkhTfAmArf5aEpG09j
sj2d2g/QFML6B+s+0ETqfZFXiwWDbApt22iArG4VuYDsH0D5LeFXMWzLGpqqaN+5oxPbiir4bXcX
SmEsRbhgQYQSl4afVJIp2qskIAn9gJlO5hofJXRT+IyZExNQ3bHVHMPVWuT0wktT+SV1F38TO3cH
Ro90bRFMNbtdyjZiuzM/NsG8UwCw04Dh2Q3bgXsOfxQhWBtwxYN2118tm2k0rEQwd11Aes7JPiJ6
PaPIAo8UfeTiKFApIBsPAZwIX6vLNXdhjxLNEt4H9cqBmLMzpgdVK2miRCBb4oOoHpL4i6LTC4J7
PCG3mWrbxBlnRmDDUre7X5w2PhpwEaiEgqco+wJpoMyJttFDwMEwRLtodcnetItynabFv1YE/rKU
iuPNKeN64wa0seZd5XTcSP/CCyeFzhrpHxMcppx7ElfiJb2WRDuUWAGw4TA0Xl2eW/pWFEdc4fL/
hHbIkloz4ITQaRQWxHjTvJfubEg5SuuDJ7pZH/4OGkMTMwukaDuuTe5EdgH3IQXlT1XZNTWK94w6
MVkEKzBOynGG+yG6OVaIOustymsBjISiIOiI/laPPR2ryidtt7JH3fKvd4kVP/VXZmur6CBbpFzl
yKTmI/JF1iC6XQ3D/0CmGwK07WF4bMDGQOZGZCbtD2LZragPAqYi/iNFmahtC+7plW3vS81sdGEY
QHkOMLRa2aZWB9riIsFhWaSh2AZX/SDEtd9jdMLVl5j7g529bgcTW1QYeUcHjp7clinVICg7aZkD
lEQnd6XslcWT2oDXwfaKo1NIFiCCQI81s8hfmG+gFbDbsaRR41+ASLDpQ7PgNU33fNqKbPGjXYQm
m/g0AzzcVHtRB7JXM/7+9i/QMHHBBiS0kIILsCk8iYSUXs9lukC/yR5f0SB5228b9JvjQHlkcwRu
AOii8LqMbHAC6qaJaTc+dROY8eGukLTwSnC4WbmJtd3mLjNxZSoJTpEwr007Pc7F3c12uy4OYMW0
1mh1YeSJkgOgeaxb7zUyZT4FxlXjZs4zM9qAio4+EMf+zdckPRA1Z8MJmdWmUmk7tH8vMoyZs4Sf
Ce6ojaLPmRho40dkYTAGqyiLhCWbP/upuVaZJcugzdQZ69LxPcfNFgDUMWAW/qDTgasgGinEMx+y
jVgagPKZRKhl4DXvZkrP03x/tQXBSQzVpCbKqM0wZ271j5hvRr+VLUbJaO5N3OXNecBtYynu5YKg
npMGpCauN9Efek/Nckq/Urw27rRQtAuLc7EjmFDei14aSU9ugkL2Op0IcWErezcNxj9sIAiFDZfr
g4m8wBOiHBYqUEalJXSrCWqXD2CDMQLRPCWikVXo4/ogSVYdxq+Z2T3OE7/WZeOq55X+IAa6/+h1
uU4vJl1mzt2RnVc4mDfO7emopLl5OBrpo1PFEBFFTz9RMUaKEDyjqaFi4tD62bKQ/ULRbz+pMp/y
7/PIEryGq91Yin13vkRbVd+WvO98nXu9O958w1EG1+4nQ98+yKwaKuMxXxVHUXtwxT4XMv7k3I0Y
lmSOKFZVKjeCszkgJ7lTBiMDXqAS3ub2a91X9tOSzMT+oPJH+Ws8LTqQ4z/gUbzBs/BKP6JyIctw
Wb+YpiXpkodrqDedZ5R4PQzZwsSq15eD6qe9akWHlYAAj0SEnxpKAPZjZp64KmCWOHd77Lb+A6o4
MUeh04o3m2wUXpzbj1N6wLiBzgdOlCpCbxyUIKw+VgN7slRL/Xl8+NfEqEZrspg38Y5oqo/slGYZ
DGU2w4hHPdyXU5gQFYdGdHRhKczmd3sipAaQVFqg2hLALvOwzwgoMtCR9Hpljo27rZAZwr5IVm3h
3aGjRFP4mVenoLqfau1QU+cf4bwvNMjMOo+o4bqKwVgP2A0yTSjpYbTRFJpcHY1K7Ev52ejOQ5I+
7kdW5w38O6kjjQStj+vMuyuYWs4zn9R54ktmgX3mLMI8c95bLyHgVHCIEvmdCOOY2XXat3NUIBze
MxVMODRpS/lT+0vfoBTUOXjXbr8rVqSXzzIu3ZM7ubPCkv41H68wK+bDzpQ7azwwcXar8SkisGTA
g5fq5+MQa0hchXiUpM6iI18fpu7Y/S6AtDryVrJJKtPNdUDon/nJV1Nab7yXXClSWCfVryGuTFa3
E8ag3Frgn/A/s1SboUNXfhljZE9/SvNSRYgFZoY8T81TD6DP2BekNTZWzeadeKuQR2cDrRRoYJtg
BQDliK5hG1rTzdDsScEU8Gt/sKq5M+/Oe0WxkzarfLZVmtPQZCCx2aErhYUqB09D+NKIrvLMxE7g
cfOqjqiPeeviNWct0Ag8TFAQ/QU3sVLWzVnege6iCZ8M/6Xt6GKfmN3Bc9JV899mwo53pKmZCaOL
rfVxEk8luAJu3mgekJCRwjUzQQgae1EdXjDl+FH50S78+Hfn6TZWj7gci0SO6MCsFlhRvHGy5u0O
vUdjF39fc0hy6xc9IPbNYI0HqwqLHoZRmNGXUr2H/CePBLyWslyZ2ZJ9QTb5abVzbbTmY94I1yr8
URLvQ04CYYrqWGYxZ4AvyUiQYEonGxmJcUpXHzrRUXvFIR4V+meRHmZ6xVsfWWJ/M3LSGv3c72HB
w/Z4y14b/ECEF3nlp66MdIWUMV8rRLzibxBNLPqj2CBg7QQshAzxTlP+WhmDCCh83cEAwF0WgfMq
hV1NgU+NDpNKqzaSNTQ+q9a+ydZnORkglzCKqENHD8ufWMCqwlow7heOnfLTw0/PMmx11tf2AMWj
GP4tSmdbD3DSQfLPViP5U9/aE1vY2eZG5cES3j7W5BHe7wvAvEp2wGsqVRCrKjBRKCm9P3m6lB6s
8xfKPxfKo3Du93n9dV9X70s1OzBkZG1XW1pDlXh/3SkvkETmjmzDSmWrPkyClyi1nmBBdNe60nqr
0Niwj/3QDfLSzCmmi762X0N6dXAD4DJIhX2dAae8IpWcsUZA7l7rUJHj/mPPQJA7CyvjJrUxs568
9c9tnR0LokO5qXuXBrcqXhrXXBOUU/dO7EV/e5T05veN+4Aq66VEAglfk/oEbzUtySBsIkK6hm/n
sZ6Oo3xiI4YqTRLNwURvBwhw+M6wrmFJzxqjTB3/Af2wtK/QV+BG0IUu/ujpvzekgVJqyePTbSZc
L3BAwPEDTzTEAHpKajLHmesTjKxrohmYH2Dzqw68KijptECLHdHiUYrNcIyUtF8kQ3tAVHtor955
e99lOtTkjwsDF95IULytBgPoREAvsuK+uQwjnodHHiE+nr83zYJkJiRf/MB6IChmoiqE/fDYs7bb
1pGOXLYVzAh9GjR/CX4YqV8JcjPkB6+n/NqwZ0Hax4vWYepX/J7pA2yWyCsoi/7UJ6uhLtB2Elbp
nOlqVO5VNAn8hUyi2KYQWKaQMvA9nhqluGlEqmazfNi7dvbMqZ76E23JakM6T50n6SVoCfI6LGMS
u8yte2pNRNt24nD5437YHdOnB40HFl8S1Afy/G3JU+Tm3VG8WQT573y1ITgmJkjVd9l5s2Kv+qlX
Rk94qSZhcNyHZT3SJGSOUHeZAPJw4FBkc0yAjPcPI/5w7VlgJ7aT/sqF7CsD7fkj36zvnQHuKTh2
9uUmIEvyu17/LF7hcN87A7QlRm3jhfFak8xiMj/ZtcSViXWLubPfeD/o7cQsEzux8/kIVgfKKNzr
zvfMRUQ4tBjMfnPU8yMeTvnpL85GITtLadb523pmG/XtJhNvqu5H8nwWM/jFFbYE/lW6vK56Opuj
0BvahV9YyS7HxhS8LIJdInlw7iGsw1HZZ6oxbsHAIP+22EsUU+vNGZedazhapNts85BgCFSu8d5w
kAYSgXngqNBD/doc/rUGPoy4z+uj7c16TuySxpGP7RMToGUDS3423U92TG/66QMRuNjeQrkI3icZ
RIPINKJfLO9KVJrByHh5td6thYna9YwQzFK4MB3ajL3VZAbZL67k4h11SD71RrgWd6tWJh4Fk8rh
vpgeKKSuH/MP/fc4uEcDdzhnk+L7Vk6dPig/hByTLU5KQqsI4RRTluOJZHDNIkBjBaTc/ua4bNkU
O93fKEoB2yrjVi1b9jya8l3jSz85fABSj3nr9C71ASM8NyRsUbFuMpqRmZc7OGf5DTxtcGwvPSQL
QIz13R7oRSgum2TxGZkg5zdMYS4fBgKwXnQFW/OF21lNuwaa6AyYp4dPUrG5rU+msRkfQf87XqkG
TGdcjyb64KnXsCesZzhtkCACxIF+sNYx5vLJkZhR5Bikl/hCOSRQD8SaxjTE/IphU0tEv1wMl6k5
Le3xwxzEKFk5pXdMZxIz32b3nUQCrHYWkO9kYlbua+jM8PK/qD4zMqCJJO50/wU0WNRsP66Y69cf
VB63docnK/1a+rcxhlNykB95AfiI4RWW58Z49tMjHWuF8Xo2v8Wv49TLsbg9vg69D3XqfsCZWDkO
W53qO7/bEo2MMugGG/llKpDC/Kw3helnXGJdIpl03PA1wpBScmfzIcLqrRSPU0OcQdrwqVMTtqux
/crs0i+hx4a53eORpGyAo+h1o0VFt8H+J7i7V4ye4IIp87tZYHNBy/iHcImscPRLZj662RnVMG+h
Q4eSgTDpk+3VgqfX+4P5DHEbKQl0BZgRDqyGuLKG4OAAXedbnPriVpMbbmFRIyet2TKA5elOYrzI
yfmlcOgJ2tUokBSNgoPg9bDT5WBe2M0PuYxYVjQdzH6a1aQBNV30XTrv/lTrNF10kaScsphxDW+v
2Ct+90OXhA54430csp/oat0HQq+9fsynEeq2iLpRmlCJdYWVFczvbf1JSLe7Mvt5jmu8vOq/wdgt
/R5ofF7c7Oq9YIXptA8/y3ZqUQVco95Bqek38mJKHCYPoVO7GT9s5OhXU6CGz/NwiadxyLVNXBSV
MlWKdfcf6Nugv8Prw4slnJjdrjNwFPhpLqmFGkDv9UxXFrB/hTcVu6y7meIpPouBYDdSAjBEhDC8
vh+mUMvgE/9SezlciZAB6PbDIIE7A+wuvSz5Z7y8k6FvwNRZ0fwyWTXke2t4O1Ntpob8Jer2ZSd7
cBm5pWpNPXCUiQFC0W759OFEpwSeLFuzjlWbQhgms4qrG8ZkU3uKdcnXoJkAo0XYIcfT/cuWtR7Z
TEZwqZgEMphDZXYKUirnCeCpkglpeXh6bQbq+kFHLrWzVSVE2mQZ0z86YhPsTn/HnkKeCBB35KKv
Gc4wsG79HOM9rlOZcuQ3eTDIVatp3kl6G6QkClwUr00u2bPBQxsQh1p/mJvff5cUxFh9aDeCIUUh
NMVw6mp86Q+9KLEmlI12BXkQwmfKfExFUHvYuUa+BAz4mi+veNqvY09jD0hhbLK2pkxVRSXm3Nm1
/wqOPy7I8chtrtQWRvZwstybimsvM2VQtDET18tFNgNghlEZYl70dDnBWERJ5mBGvH/mAY9lSMKQ
rEDFhpOXfd2Lo011Y42Znm7KVjKxnvv7krlXqIixMuzWt/j7l/c6gHYPiSA3JmOzftop1BNAFqdj
uOwajmyveLep9uHUe4+U1BBzPEil1QcEbNQbdE9frS7gKDjdiIAvr9QdQM74RPJHbxKDbF8J5GUn
aWn8Rc9aeK1DndE72ZIpVdlj0eRhfjcrnM7oDFMbzcx0LfyxQBPaU00/NedVLp+WWqGH99pbdL9z
qzXfy4ta8x2NPlZSrvl247HRy87kZX/H1BN0eiVSbkQarT7DioBEBPmtumC2u4J9t0FZzlwmNvCp
dSGP4m56xR8cEtft7cmQ8pQc/3Z/2Bq3XbputzX25sIzsvwZMCps3bsFfmVsviilyg3Ha7m3aii5
cARKZ3C8duaNvMPUU/dWaRMBOYj6dY0MA9AU3E0GL220YSTbaeIA7KSQgNP99w22WW2Jr5AgsCLE
E6jyJdmYxgAeP+/5YwwO/3nrL+9qUUs8VBQWag4L6SjrOaoQNhFlEDxxLOImFkN7txPzLKEK13lJ
AMUVvqMk857CLRiN4ySYkmr1jnhl2od6jc2167wxlrPFkRKD+hfPS1HukIrTR6GypQ95uIzNlrqk
Z1wyfkWeYA2HysjlD2TLCiWV1d2tBBtWNTXVcjmj2/2bbEb+k1lsbNP7gfLyV2DsijMIb/7HVAAF
kU8HC+iS9vVv4j3gAO6bYx6PoyxQZ3rxBJSbrADj30zrW7V8ndZoflKNOwPCBAvs3awh/oCCq8WD
MlP9n0yh6aLeG1pHYjQRRZd2X6vBeQGv/N9Ph3MWbd1W1WXmzjMtwZWe2L52Z8r5SUcoF32TXFcP
g2NLiP6aXPxYyh8rTqS9AuLUs98PCA1hwL6bOCfbCSPdoShsbkCpuzFo38yEEEDcpfMCMjcEjsJu
AlHRbrgfbG53Z9JhYuV/jRzb113vdb/cE42DjXt5SrlOwE5KkAMvWy6e7PzO5lw1sLQBzV9mnyyr
p/WdgY9ksl3NKKqvZsMQkkqkdLLi5KJdM2ZaynrWxDNHUS1QgrozpvCEKb6gtE5xSAiublFp2R8F
jXIg4I6XVWUoTxsfrW9xmfXzoneUNVY9uD46lYU8CyQPQ4zG8mofNezTVXmrDRgaZRabwmpISaxr
nJS6gm4aF6gZJrP6FI8evcT+YWpPdmziYlXozDEyMv2Uz+GjkYRIBvE7fjGhkXyDvoSFDbMtkdT+
fvVs9YwG8zQsKLRmWurCLO6d6679edNAJ8uzhn9VkG4+T+smafK5hfXTchgSCxkGNrc/yJBTcrg/
sW2Ikfsnvar+a7d0MZGQXCPKoXFI41ttaA337huIamCMoGP2K0XLKTN44RtZMu6A3m9UC1w1A6cR
KBHqYpoI4Ekl8FAaPDcyvkGJE+egX0aNq1kyssWtldukDhQEYtiWI0x0Og9zRavxC+820TcqLJP2
lIVA+8HDl84jtN3zxCoGsHWeqyLCMEyAztA76UT24DEve6a/d9ceGMh9LErR+cAK92caj+x7rpds
8qg/7jOUVZNVfsm8EfnqmCojmszrHXIrDbIY9TQtSCIS4WgS5Jv09ICndx7bcAtTCMArhbKKq2pY
nfsgJ0ycr8fPYFEbqc1orr9ZRFL9rF31nHi0ffXvfrR872A48cTwa1OTvMf+EABnYUX8wftyrAG0
nHnSQPVJ7nkiNaQAUMmO7a4yYF/5Y6MqFtPEw2dAxV1Cm9h8oLLDTa8DYRANJzBn+EX3oIbfi6mH
Vk511NK5qWhmMbCvvamCb0l0rklxxaEem9/KmcHWgGoBudJvsDvXcuoUKg/sjO2BTYpkDq+aSoOw
3lFyHT+K9SjM9uF8g1f8wZEOdgWoqjE850EaEHBWCTusW5OKrG4GF7CZ6ZhK47xsUa/aE8h38zdb
VYIJKGm39d++izK3A9xnxoM2Jk1ShhasPqbGAvaFNzvHy+l21a/zvDbfxmfuIGXX7i7R+rZlusMe
bD5VkRjdShw1PUKY7MGsWlzN5e+AyTd6SXJ9oCfKUOwPd8P7eLoZ00C294Nll2PzfLbfB+DnPbRJ
jDevqvGgtWPd7NEXtpfxnYX2lTk57P8wAxucXq7G8GcW4hB1UbSAKxvXzzeZhJ78jFBCBFwyNIzJ
L2/ngU6ZxoX4YIhju6pn9svtMJB0Ufr5Ndj+OxjRaiabGsHmsaSactUedVpe4MajycsKUdNIm62f
mfvBkGGh5o70jp9gxtTPT+f25tvAth78yqN1wfAqNkQbSF/aMsyZnZTmYxw1W2ZrtIgNAFmGp2kT
fZsIBATNxAB0xaKZIPkUFLQY7nN70K+kgZNw5ewniY6obriDPpmIu1cjxuLp+3wsGwqqst08mRJx
X0za39nElgHg/iPpvJYb1bIw/ERUEQXciowCysE3lOW2ESAQEiI+/XycuZgzdapmum0J9l7rj18U
IvwOEOmt6utkPUkX4cV7KkyVGk/ALRw/s7BxtB/iBjGojwHrPQfXHZ3D7HuG5tIjtZlvnMzD/1Kr
Ze6D9pqweiRfU+YvTiUWVMlFqU9zjJcsuAB40P3JnYPjE+l5SMzoEYXRBLZyNwN+cJbaJbysuBJ/
+anlsHKNDb/LXeAP5ALasURFLMBc0V5RcWhNCD4/PCdcB2yEcPy1nqJcHNdA5ciJd1NMmJQphhc6
pbwCRe7oNV2b/bwGE9pMjZydx1E6Z0B6nmTvtWObvqV8ngnijvZlp3RfJFtF9gVzQovVBmEjzBXt
tvy5EahYwylc4QplmJZ5K9JrEiQK3M90zQvzjD3y7Ta1M0pevawpEyCnuQhqOyWiGOvk6zlBmu0t
SQIkL9m+/kWBigaMUWD6SWbCUqFYUrYTJoj3fCBneaIJ2gM4W/eHaE8m6fR7BiThZEKYzBZmHJKG
E74BFKmBDWhj/Jd5DWIi1B7cFYmthtA/aqAjL+phOY2Ishnyge2Jp355XNOPG/W43NYQE+Z3fpQW
2EiDYnkd/4Cd58k2Ur3HskRnUtX27O/xr/8XBz9R9rSxcHmiaquQy7VGPmzwWg+T2VujW7CzqL/b
i0vSQTGo76RNensSLqDtSQRSvwV8wg7zbhIOJe+ronLJzTa6U/kIPIWTmiNjHaUwTbx1OzhVtZFB
aP6Yv2M4eoxTnJu1TctWVSD6xEe4wYz7ORnNdHXUtlpEKoZQfS/EF/78Dtfpqvgt4UIFXnh8WMgN
1+7tjX6o9/nKeGXDzhs6rjAVw6KOs5jCE1CgOWykC6YccCDjF/x5eZh0L3IgtgFSOYrg5RmTw7iQ
0DUiwGBKGOb9vyxCEPT7iN3Xavfz3CjhEHF6xYEYGCwQSIrEIIW8oDkZgfcQSSg8+ZlsWbfbPYUc
kgV1jV4NXs4S/Ne3tgTAvFV0JvRo+mRys5Ww+IcwCbX4SMQBIleNzuU7MKl+Gcn5HV420uk8mM6u
sXZfrfcORbRa4es6oLIZrReBLi5kKU1QB+a7+zOIg6pzR8Mtb1xJZZtNjEY2UbXMkdI92ujtTzNb
MrmYWWgeh+KKJDhHk4Ce+o1/vo0Sh3n98c04zyf4m6B56AlMbaw8gJAgAypC/VpBZYZNipSeYoDR
F3lIXQOZHeYysmpXBaNsd5jh/faETfl0E/vJyXQ11sW++PlYn5HgT9fkK+IUlzYkBWjyNssDc6uE
vNlG9Ezn7+JvxhXQCO7sY43YBHXkkTJTDqP6LyvMp/krzxBWpvU70a9Pb6ojqm4wHHBNtTClSrwd
LqckIO9WCpmDomeQb9KNcam5IRgKGBGhV7RQ+lP+eOaq79kl3WB/fp+SzfgXYwkEkQ5RIRcHwn56
R4IOK9zKS22RfML3ql3JiPMUEjbfxF/gI/afLqkyq2J/D8VzHtHxgybPOFfhM0oJS8zd4ayAKoPs
5S4HcaDbM4emkwX5CWs9MDfm5rEydvShZYRA4B4hj+xIBE7DfESBZEqyXjpREtLTrWS3yu3aACB1
H+qihGHUsRWvJcK93d7hUyVizFXQJ4cDNy5ZgS8wGbQd65wrX3VmDdyK2xLAiBX52lwlzO7JUt7f
/6StsuUSxFnhvB3hqw0RBj8Wb597t74iXPZl3irkqAf5+qgt+Sq8LX03C95nfa1e1U31tFvAHGDy
5WxJQYT8rya9BBZUt8RIjtQoX+pfGoW2iBGEYx9O3nzTq9bVmnWTZp9ljP6oCMSLua2X/405aLQV
0iKJ0zrcfRU2bHSG5eiwRBFZKARaQMwGTCXRwt7dqaOPV0CQ3Z2n+94ml8+2id5f6kJdfFZ5lETV
SlzI52Jfbt+humzX0ndxtd47QNtQCMfv+jCe3hC+F+NSzeZ9YfOR5QcY6M37EcoXPk/wONR0DPTD
PPseLjKw6M/9lDKGmVa8ZPNY6TsQhorpWd4IQF75kRsiYWL6lTccNnuSQpiqy7MODLGBb1eDxzm7
3W8t/47WoQ3HLe53NO4jzxXPmsuPPG8Jo3zaoi2EHJiym/4rDvdds5xdjAhiDBbrZJARv3osZvZ7
klMclLUcTDUceDuDmWu498VnPXNN5jRzm31rqL0kQk/5FsZtjjqdgfj0PKQcb/d1tiaRE1fIB/f6
YCtW5h8FtPDExHnvVfVrbrLfmHfsKPx7eAKh59o/cykFj4u0f1zSv/JSXUTPOALPVpf4KHqzFfhw
/XfnYPjJTyluxeQk7dH5suBoIF3N/H1pfyr+b4/Lyx+v+r/nbUBxSNTk6n6U2fRxepGSrnVTR3ay
f/wm+1KdwvTSaLgl5IrdBCSPC/OaTkFvJWDTrTk/jvpGD9jXNFumELZYJJQja9EQUsHBgLrMv4Wo
PMz+5BeqDXphaHWoYaCe26mpKHUq+thhx+oVoSH1sTKYZ8s9Sj1EY1jlEAup5Cgg9zjAVqnhZ6ld
WPgmyYHhlUH3R0sFr9VfFqSn5DRsH5cSp6a4U+tpclKBQ6u5zNe9eyL0j+2OuKopgSSJMk+7vs6m
rZGrAWmVccf9l7YjBKlNBkgRFRGK4GIvLgTg5Van6znzzCDlMBn85jb9ERwZANUB6Z4bEcnpQt4J
0NTl5X1h+5U5En+aepmWnBh+oYWaEEhkgXJOq09bLQM+Th2ys3I0cfGq14Y16o6e4jZBRuh1jFDM
tcM8LhymO7Ug7AZ2yTCdy4etyCOcbzsZOIkSprzPaNY8JnyTHFhmuRTc9GYUvsAPVPv/RKT49dQo
Sf7MyPEEa30j8iZ2UBx4wvVDHHVj8+mYsd+I2JhJ2REyB96aNcwqwBoRHJE7CmLytMot6eI5NB2R
2wEubz5Pw1KOsw+TyHzoAIZe7t1cCL3datumRe8X5ertRaoHL4f74FMHy5cAyllYgD6E7QtADRil
Yfh4P2xuojzI77YwWwheHbA/SE7/cuugseXLA1tuvSxiFrImqMFtnM+6S21aMAjLg7thUeYYGR1W
lMYe/+DylwoBIPevmqOzRynUukTuJhYhuqbhvIeweQaDMe8q34Rq//2QdkVYJHoch7r44+P4Lm6w
a+qZlPUmSQgPBn0D0nX55zAnZLfNFyxn6RcgKY/vcPclyUo7J9Fottz2CMd7DzySgJf2RuNNFtWd
P97uSPbpcVk96kUMYwLD061GP9lSEIdWoYWDweVNqLtPpTD6DziHHX/J5CfgZEMKRnPDAI6IYhKI
6BzTpiRGn4qNINNDtJMidM+qeAIusPlvZw21SNbr4aT5hpWGJykGng5+8xUWqjJoW/exR9BS30Po
AKlZ3yPCR6hIdabzKv7JUYMflC2hU8OmR3y2gPixPgux9d/sRHefRBJ+QbP/ocUsTk4iye/v+Ytz
QN+mup+dcu7xwS9IR0U/wWLgDVO+DBLB4nPV1hnPJAT7EWlDP1uZagQHTPxJmq7bz1qWXI7xWqIN
eq2893ce8askzr2RwA3ZwUbQrPr9wNcd0LMw9dyBvbLVVZ85Kq40cVAazVhHbkwnerFg3yyWgAll
6QziWrarsGrshrzLHemfkDbkCvd2IZ6NmAjWeS4sqmPmkMONcpUTkwuhiF79qT9+dhWaFiMwQTxW
/dMXYOZ8jTohrGEE1w5WofuNfdZ4+S9Caz8QroD2RJUfL+9nUEErJdXfb5HQeF26Vu4uS+2kkx/n
1A3lXvlZi7oDIgPSyrxN5N2ebw0GT5OcZxsUs+X0mQWTbmySjbgVRsQYkvyLsbeKeqRNxj81EFjc
Zff17wkZle95C+208dRmXgheq3o6rB/XDUi7Jayhj2DbkYUcyydjHxCZ5HCVmn8vzVKBozVUFARM
/7UWk3HP0KwtWuRtwsPrh+Cl/OhHIQsZ+t8FeKdUeUW7BwybSnKMp0tn0iQMuttG6/O8Rm3luKzv
Lcs7ejr2W9J3PdbDnfhzZ70D51csFVrrfWK+5fvKa+eFv7qzK9HnkrzbvNS0V8x/WVhYMbVpAXrr
c3iYFMBr26MGhU0Z5rOHNUj2ewB/tkRgWbYqTmKgjkuTIdedRcVSX3Hze2IwO8QHdaMGxr/ZZnaF
bIdUU27vO9lP4Pog3ix3aLZvH1x4V5mYFxs4GPkkpsVhMyC1n8R+4EzMENQeQROneHJd6VQzOUKf
YBlMrPrfu7dr2Zbe8/IvCcadjifwCtAsH2ZvRNMjUbKSLaz07YdJkoU40L40bhRs5LRDmVAG/NOW
dtmfGhHitm3DFnDMQcjJ+vlepKumBWyHWbGhYIQ1T0/Bac5nhVHEf6nzTADkHKeT6vlb02ANYH1g
SRqcmadS4AZ/xWWs+XmI7tuHiTvGG3SGBNmeTX1i0HkWn0cJ/WjKdc3/+6upODUSSAgD4O+NYu9n
3CbLT1gyD1UOu8aFr8T8Rqc3N2TrgThNwADL2WyDi02jsCesPo75NYa4BLLTg3svFKjVM0gL8XSP
vEKDFoUpBee1vJf841FApkiEIf/onkzM6Ps72Rigg5zUJ84SPJ+vZbNMrG98OpCoLH/mRttkYDtr
HYXC8X6cMc/6QvA+FhGTJZjSFJ/J3CW7gPZIe/f0404ZaXcvPYN1sfUSwYp746oHXIFsEdyf+kbR
nXhdn43d61Yvst/sqF2z38eKEw7EhSHpy3y6iAlkRpaJRth2DN2Hik6BmS2QDPeCCtDmMro4qrse
zhAinSIR434o0CKQ9KnD4vASIbKd7cw2qNnxOQF4uOfv5w6tjdmuUv2rfO64pZ56WM2sDxf4Q7be
R9V0JXZwIL6IFSxCTXUzD7otc0WREkfsazt4hmQBN+a2CimXOy2h3n6CJXQnuyCnCIYCBZQQhzLe
TIbyGtgfpdnRYIthGSRKKrVnsvMBxr37ub7iF1SpNPT4KI0q5PIdPuf+/Z2jObjPk+d2aq9ouZUv
ssve2v3ACpH8dTTmPPhqJIgr7A7C6PepNexFv/zVCPLrQ3PzdKfazSaQUxJyha3EEKi5XeOxIkCz
tDch/NBaSfSk3bk94At8C0yK8lykBwMZjFNqi3GdHDleNDVouA9lNweA4jGB5YHwzTwZ171jfhsf
5Fjf+lENBgpZtnrh6WQOshkRSe9lHlqZ7T3Uh1B8+mPuTcF/hCp2NwLnjybPKzx2yu/ijCImWVFG
7ci/a8c24Uu0zUBlFuZo/zX470D9UgsPKN0TFmRmZDwwTzoBPh7Kmmv3ccq1gUBlKZred7nO/4lL
9p/S4dxTlyRFf7YxODEugBV7yN1+ONkv32eH6iLSr7VBfTHxDk4NE/vbiHb1+yFS7ydBePa2ezAV
6BrZsGp9ocssUhCIo53LXs8f2VrEy0xq4ABZWruRSRdLrGFVBaiBHt0ZzUYd9t3U/jWFIU5BiX1k
+jEOIPSk0B7y/K5wqJEWJOGxML6wIYo7szno4uId79A7wHPK++ZWHnsmoNn6PSOvC/yBp5DnGpjK
ucoPSnGqO9Upa/4aRZkb6Rb1ETgX2lkmxIZbEosAZhjsCLI2vydOXK+rj82Ej9pGJCyLF8pDBoBs
b4Cth7gg//nrwxS50/G0vT3JiS+Pb7ZG/owAfS0tYX43+yoR2WfbJ0v/bA0iDWzOW7Yd9sUmwaZ3
gFCbQFJXJhzQIj1XhVN87D7tUnWTJpyBqCoW18k1/ocYHy86JyWIj3zQV4qxZtjgVAnhDpgseF8e
3Pt9SF0bo6/S7l4fvwt43SlI8/4xMa0k64PqZJlrjgzMehA2mZXoNp+56Lc9cTQziswIDK0X/5fq
QtTltdtDIEyRMxRniX8KAguFQDTvqw2kFksFNYN8HcztfFzZ063PDPhZ+HntFIgR5FPoLzhY+MiD
GYjdy38YXq66j2UzRFm319EUyeHrZX1Qf8E36MHwV5+e65Hb4btWXb6JOA919FOKZHcESsYOLVGY
zbZxGiAB/eiBsWVtQfIphfVJIEGthvQP3qpFhPGLr7R0JJ7Lt1sG981wGpfjfc1L3DDyOMI7GEKg
4uqibpvcF7nVmyNLLZrNr1a2RWnLsalcPkbAv31Gtyns/tK6Ge2JSAt7l/OWYPagIpDLZl/gOJ0L
/4oXNSW08OTGXOjDj0bsMz/9mywWvJ/6iUr47cMTF5JpJbnbow1cgkeVCA4JP2BjfZGHqVYO78CG
7qwd53oDg7rmgS1/MEzXTrxS8O4S1T1g0hUBX6BCp9PLsLjNuLneJ1IzZolX/JNWZjePd7ESDQRn
dT/C0nDqM+IxZEw8r/lCA0snx5gdWZ3rvVdyyq9eER/Y6QmFyLl732ZDSH698fJKj/F06uarFxwD
BPms432S8IsDnYAsiaAkpexrtEORibz4nUYmTgd++iRUEPxllsKs/2TnJNH1nDORAXqhWJiBfU/J
EkkIg0D+GAkNkOMYGphJdNimu22+3VQ5cU0DbgHKJPfplsYnIR9G5i9KuhBDBwDPLypl0RzMii9F
9CXoue9ir3fz5y0x5n/rakeoAP9aE7g5BNnDeRy79qQkYZxvBVDwF8QDBmGD4wgE/1z95lF7zC+C
Eo5fKgMaS3jH0rt7QTktCRF1m5+UGV8j7THePW5d6cawGmNUBCXfBpFtKSCNEFSNq+/U0tLWM1s9
5DHXN3VVllzSsHCYZNDaVj1wS0yeHUX1DNQHAGyJo2C1lk/Nj6gHEDp7Y9zcRR++j+7XS+vA0eqB
NEQPwXmh1lNPDY2VKP70BWVH/FQvZopNykgOzm0xCJ1ftixs02WSMhA1NsByMbqKcC5JCXug3cPK
PYGBs2XSBkP0wehEXxe5edJC2aVet5kGTou5W1kjkOh+mG8HpMke/0MTVcZl0tEAc6dBv8tkqGw4
jFrF+MiaWd5U4B7VHapVX1lo+mb2hPN72I00X9eOaGOgJ1C604REaWD19NNPVIgLWMjPgo2tJYKW
z4fT3a9x6ezrH8JAoXINmKcNvyrjWDCehr369l6NEza59ew89fYclrnstNpaPpc983igiJdypWd2
qofPKpw9KO575G7zXggucc58/+L09ddcp2CaSpCkbquuSYwdtEikMgGd4MuSl4/fLraHc5s7eTS7
8fQxkPjxObcL9yUuYxgg2W/Q3cVWnbqPI/UP1Bq7zEVjGopUb9NY5aDWNDex7L/55WAO9IiLBB27
pvslVS6M5UKo5DxyS5FR5XV9M4DnefB5fMVbk27jiLI6pjA3RxuGMwGB3hM14nBHa7t5LcaO0tU5
d3bR4AaiHqg58/c8mFKZ2vhxyl+GsjxqUI0N1mCEZNdPmdR+z3BHyWQEnMry+wESzOGlPlsRiu40
c7O1Gpmkj/NgwGjPx1N+Qe2EeI802qlJwLgBU9NfQS/ADjE7gAVJ7MgdEXdwfr9tNOGACUgYCBAv
fRFdFrmfj1XMXvH6Iib+2S/TeqGpG3mnVl4cw6k2q/gNZIPZnVm1z139vn5/POWB6SJOVqgQcjIh
EVfsC9XLs3B2lNfipZFshap0RjZ4d/GHHa+HaGA2j+cie5TmkIlSpVa66Wy2wLr2s7WMLv21Yup/
NaSYNJTBYP0f8B3skzIyv3BrwJmHUO718j2tuk2gHMsQGoRkhF8AYJfEUItjSY3qiw7pKp3b4l+s
OBViUglHES/eakSOvi6/5QsLeq5Zg7rh3PjQjwhkXOkHcWO+F1UZSFR+ASms+VS+eMRh9T/cN/BG
dYCMSjp9aPvlYMFZVoUmzLJpMzhqRlSMfn5qfwSfJ/afee2oBaIZ7Hec0eM7/9DGltsU8QG7mgFt
QG4F5h+qtGBxEn4JNAURBRLRr7DPcm8E+7kAOv91cEjb1kkeS34GOUHHe2DUqOFE4OUjBWJy9Q6b
w0eM9JJ8JoquBC/+Gf8y2DPmjdLtrevbAjXqQu4gnihhOPCTzLuFviG5vM78WgohoFWMK+USFPHR
/1dBo7pdWP4UXDC3kZvGVljtr6wemmrTivXOFq+bnFn3Y0VTp+iNtDEgamBmAalBuj14vAA1kOeO
QHKOCCfDYecTmo9wWtl0PpcwWKo4ZxphXgE7Sm2JAJgOKy7iCwYjLnqEEPnXe4ykv47xUOcOGa2a
zttAP+nf9C8S7/VbcyNTmZEC0iEuKZnb7fyWix5ap2ZcjS+b4LsYSBiVJxw0UBrqov86CiVbfS9K
5GMTNDFvZz4XxsJgVDtQCfiXglwt+0heCwcTuAGi592FD1Rar0vLvsiwYydYvJ6bznjYIkCD9lrV
8VpNVrwX9RvHS//ysyCOnaqxEHnmGDkGhrqE1H6m6sF+AzdDNfXhkEVUmVSCX8bwY6d3hxFM0ixZ
9cxip0FkdX7bgYha8s1AgvWfRlGGFwnugbiVX65mm8uG4Nork+P9q9COIJTxWtOIZgrqc5+hGbd7
ISg+a5aZBcNGd+abmVoiQZtN5GRKVKSRmq8oOIifPMqOqTjKfU1KgDz14jydBc+AZv6bjAfMk+bV
n4qsdFjwI6IS3C54I7KQaJKow70aFAsq4a58ZqsnMCbsG4EcDkN68XZRBdZ/EBCSM3jq12S3A9KW
jOPrj7qmdK2NIN1z/TalA08Vt/wPtv2VxCfau7jeElsJKPghAJ0J4Fxgpbug0P9cPwJCHwdug/i9
qeEJQRoovK7jNGmLKB9XzIiI5jlMj9lyhDeZOYjhDhCfRzySzKMeXsf5wobXIMr9ef5gPbLvCDQb
DkkHhZm8fFNCpOxeMR3cLEkbA0nbDLsfWxa6DLvIwheFh2TEzfUIjIZp/m7FXzJWvI6YAhtPnVps
hnJdh/JXX+xoTWCFKX96zQK2F0VHaveDsX59vlVAk9rlJfSn74pCo5q1CWRkaqRhLmxY0t5LYbTG
79nPWZnZBiglcrDSAQMmTsacfxhtGieBljvPrr+m03H5oBmVNwCI6Ur9RwLvNO9d3oh6+y+N6iHU
yKwgloiNVrMQH4G+1a4cCJa001ZK4RErBbjFcuyblkoyzIUmlqWIy5kzVNnO9vXLhpCh53SZqvbj
plM3ldmtHGQpk90c2U/rCOz8rMqAN93iSQrOgAdlsoSq9/Xzoq8A7bTB6iQbWy5ahnHXfjYipAOv
K4kLDwqSrmPmS3grjKAsbK//Uzmsfma1kx4kqzj0p/RfemjGjfYF3d5tNDxgoOFev3+ti/WMoGws
Mnir+UgRIgMK99GbYfdljyGty6/HV/WXqIST+sXSRD7yH1TNAkfSNDPYPH7ZXb/GDCpl22kYXGkN
3+vMFrvFGDv8LsrDrvlrhw0W3icWigWKQOZNPsbaMY8F8FJ+0RVP3z3QAFO+hxKiyE51Sx2VbaIG
yuAOrHJgpd6xrMpIP/bM1TP1H2AJq0NK1n/qNPmO6zPr7W4pk/pHSJlEj9u3EBbMhKqVfxj+p2nz
u+ZudWviuGb7J/V5LmIS2JAR3CSuUQjbDVO5ycg22CydyUbVb311SvsFYL2yZYom1JpauzJsXCgZ
ENUKndu/lzud1hMBJi/QtwGgJRsgSaSJiAfUywhbU8+Hd5iydRl2zJJlgWB5XGifY7+OFeuzG+Ym
/CELrfC0gJxj9AvZkRNZsOuDtKKFJ96xirz2s3X5yw7OVy6s6RGiiO69gx5OQTWcb9WnR474bvfO
w7P4eKCsWB0puCNZBHGbdsoqTG3+m3Tm0UHaUhQuSYCr+5/mWR8vRa96wznFMijeptVKP5VoKw+J
lVhNi/+RXlZAph5ti+Y/EHksqvUkXBhZt7DUE8PLXIUe6rHo6JLDxlLzHo8bqCwiPRArcoRdH/7T
fu6Zd/dUfm1l+/tbsR7fwhehUdKWx7nC4UWcg4uaK/cKSwLGJoaR/9weC+T0CBzu9z2SUGKgevLh
nj1ymxnyQv7jY+0urzO+yt7u1RNBkI8gJlFndM19G2OAAdyJ/7QY2JFbdP4hPyu3wPi1G2APEUik
V1SVXwFy2T21YmEPHp8d6oSeP/uRRZAsA3HkbtuGGXI39P+HTHOo/mD0K3p7NG5vgNknbxXmjnSb
sIRE+H6oqe2m5BaQ8h59TnvovAYyMLWHLygxVXYJAiGHR9O85+8T38dc2bFV1UKgpmsOIzH2MUCx
36STQ+RaQImRKYOa20AMzySGdI2wU/A8iDRk4O89/i4cBBOLf3tuW+SNwu0Z6nFQ6PiCrQeZP0D3
79EedOdXRePVLYXU10k3qKzPA79+eEetge49VEIu6bmRW6+NPIU18FfVBCxXxw8zyRRpBDamoI+5
O+Xgct8iYB7Uq3bBUSLigAcS/865AAz8S0SghwDvaI6g5TRgZkzRQLIradHtSP1qQWbuaMGZGdjt
QEVR4bQkQsIasYzuMLD9Nrh1umVCHiOIvmF76qHBSc0C/M0gsET54k0g9t0JzV8wWmbpeA8A+iKx
6Oe1FJ4bzilm0x45Ru7ynokCqkmS3ej/8rHUeFD3XDQU+9GjKB5U1RIE5ESoEVL1F4ltA12aRNxG
T8pPiOREtyMGPdV/awZxETKvHYMKVOhUIsB/rZGKlOxbESg9ojJOUWJb96LtwJeRvwODCLrPvkOc
Jf3FVGyBJDkIaSiB4Rf5Nasd/Leg2Ghv3Edui2QLzFZC4ifPQL82N6Nxe9KNWsmtQanWVAOSmU1M
inOvXJY5Ca9wuQRIvMMPz2cwzJdOX81SV65CWfGzyQFomek+Q6DzXpe6VX69jyZ4Cu/+8/psPQq3
p4WBaTSVHfXcRRIflJPy2hB3hD1NOeiYwJ5I/ccwpx0JkeQcDRNnHJqlvrdRrHRBtePXCdD/uOrc
UVvK2q4S3RnmcUJ/9BDAb+pCe1nAhW1hC8B2znQ6Q6V3KAk3w8fOVE/6bH7jTT4t3VZAsBHpX6i9
54ivXolPwD/qOOhcGMdN9p0sX6S/WmPAqmVCrxFAIHgT0zu5IrsN5J4IMaX8DBFX+EP02re1rFAS
zBx0RGW9APDhegcBJK8ggDVUMJIh0sRJhBR+/0Dnx4GtouDmJVOp4MNO5OIfk6Zkk1i1O07kKVFo
iNb9xz06ZvhapniUk52enhG2gBhEeW+htkFm/ldihyK3zv6sDfQoDoD/UYyMg3rot6DvMegaAXoJ
RyIKMRGIH6aQ2/JSUCvHXDsG3aWYZgf+br8JVDZeQJHXUrMybd5+T/0i5A11Uxk8dbEm6q4f80v/
SqTl64dMAfnQsOqsX3DwrJWIu6HCrWx0h9HpEZMdnnL0iR6PqHs46P2BHdAOkr9oBGj8oeCHbt7f
ii3m3YmqG5jcDkXrw85Og43u9OSzLdSni9OU8EaHONNQ/b3zvTD9Qf70sUd2/ow0EfyGC6EKFVhl
ki/Q31bha8V5WbqtYMcn4oRHRM7Q8lNmB2mgmwckI0JytNwPcdWhTb0kDNmjpfxHj/EidtjmWC3Q
vKAE1L9eJv1AHtTsGjnpAQeVztNCkAWqSDbewZ9USugQh6uA4oNMDTpJ9DDH0YLEB6/YI3qNOBwn
EZU/eXJQHzdo7nlswb6TKtC71ZMz+BaD4ii2gEKBz9FgAcyj3GXKvqJ/pStOdZGPxlhk7rulorpI
vGcMVzejBWmCSmOuBHY9s023ZwHxhcuaJuzg+/OVsFNQZ9C+eeSOMjF9LXC403NGoBLPeb80deRV
GQPCcRYJWyYfpbnVzQWWBAB3dmDEGYTbwzfR3JGlAxpncXQSteSkW5UCPzJEdsLqeXdUyGVkDOoM
2Vixko/YGbtdzd9FpchXicuU4WLb0znC+wbgbIOXDhF++5DTd3QADUwPmsagxsf8qdqlgXdMdouf
2QeLxCrbXdPDHAIMCywU7v1Eg7TE60/Yo5UTF8z3XW4cYbp7QCWwaSBZUHDOvv4YtxF6J3z6ksch
tTAd+dou3rIjPf1mxQF4MHGzyQ7yBsSyN4qHZEsEm2M+AYZZoyOfEg4qzoxQf6Oreu9f5Im/SIOc
TVih2K64UyYOdmVsDGpkf7lhkLz0LL0cLyscpzrPHvoibnz2RvJZJ62K9iZJyylrpKM4/uxeX722
KnRr7bEh758kPI2hwuJll5HYOVz0FCFVAEmS35INL5HU1nVOWwWSdsQMM6IQuy/SRzD7JY9XhzRD
tPwJZo8ghbjllCGIibAPn6lKxTsKHhUJxrrBiY787qf8jnEiHxj+HtW6py6yWtRsFaB8W2wjwpJm
X/IQDrM1SlUXqGGzvu8AnxVrOSA8AYfTfaAiKHEGCmqqQA5wXMHgXFAe4ZmlMFlFZ01NmYtUDQvX
eigPT+R83Lysqfa5Xn5A/ao/JNPo3w/3BY+ctGq3b8Y9vJ/WeJIsRDOoWzPf/JXtwc6XI0/NFKjL
zkdGPBQuyhe4hS0GUB5keV/+6QQXa7v5BtoYbcrHm8Uuu44OSLkoczqb8JDdby+aCVjDcbUcZkFW
BjMFWQgJZXt0JWeMurriy6rNFETT1kzFtjZFUknzT+cm853gzIgBPU7FL8oZ09iT12vRsLXBdKDT
yzfNaviiJSEmeTmgde1HDlnzMdvG64HkD7BnkheMSWJ/32faFwqOvDvoiBeITWXg7UNcih7+Sb+F
yLB+766iRbXhlFHt1RasBTjO4UOVh7bgSeWHVkBYvM8/yo2REsyAHjHMMaxzrIUyqQ5f+RcxJrqT
UHLSL55HgnkpPiKc4Wl9pLkdCXVQan/5JPgHpwzosDJkVzmPPjIZxdddAmapStD87ENAeGbXvyPV
KTTw4B1R9tDBHAS3lOtRdj+5xYXHXkeAHop9hr1f+ZTkPKxOaizeV2kaZbGT5r8zwc9MbKhkXOV2
07PYOzzlhKKQsUUATR4KCO78Aq1tj/YDdK5eyq5kXKArijoYSHji0LkgZNvUQTy4Jr/r/BvBZ4Zz
baP90V11PYMqih8PvygkKalLwHqcOslmTekVDrvCnjs/fOkEGTrfhktPvDHv/zho24kgZpXjIUZ9
1tsaaQtr5E1QqiKXGf5Ah8cJm411x1dooQQYVmGCfpjrNEf6kKFDPfPoneV9axHt3tkkNi+vcLJI
F516GavIVCF7kocLQz3PSFtB5WPzBnW1A2b6Ts/q3KOPllbJ4Tz44GK8Qxu0yUPmYWvwptwdm8SS
KGu++e2IQ6kJa04DxkjNPPN0CSeDImC/EwJo/Bh1oGT/dPIyDYmBa23YP4AvCQyndkBo/zBzaHNE
8cQIBLzxU+8E3sUOhXK9i79gBMLX1BUMh2PHtFgwU8PR4Zogi6Z2VNGTIvF/JJ1Xk6pKF4Z/kVXm
cNsBkKSIoMyN5YyiYsKE4q8/T+9TX6h99pkxNN2rV3jDVb9lOgzuqi4lShDkArj0IZF8FKlTmzl3
NFCe14wwwfks6UfxvyeNdR8PFWuMhl6d7bbTp1jcNTAsS9t+V01HevtZjOeUHNA9avVbTlqQv5/T
r+pU9rFlxiif+f+bc1ROmvr5ZAE0vc09HQ0Nn37VNo5H4MmOwGDnoAVdkjqDnzJH/fNP1HxWT6eD
nrtlBCCED4yeIgS4+RPuwvbuUEm25EpVC86+fCcPCfkOWxQ2ZTb9XrWNdBwgM5BhvKh9RX4d7SwU
+GcQhTAwm1H8Awc6el/0+e4VIrDcCAjBxGr5URPmo8Kao8g5HoM85FpNZiByRwsYZsef+aQoxC86
eBBSfucoMcHft21g6EYFij+P0Ui1RnTJ8ITVBShPPYoHMfuHhFAxKqAr2lreUoqEKQm8/J33qDq4
Ca/JqifHqw0CnGb6pmAKcrGSYFcIqqFcuGX8CMkJVzou948z/3zxngLBCAiQS2jIxxwt5h1/0hBc
hFhTQEInGdCtxbwvJ6cpMmD76VvXchncdPPHWFkvkaK+GKqSw8e+2WiM7oJZawa6rg1UTV/WnDmN
8KbLzAl9ovWaayLjjeY+aG5gC3BRFl+XWNbVC3/x+ivyilNnE9tH9ISUX+UL4gNCsso/pfg4id5J
IV+qwUKSmxlpT2TG0O1pwYgZzUYdNtvznVYeGEiY1LgMGiggIcwwv+iPM5PlVuiqDKbDRSR9B6SM
v5r4fldMH9mUOBR0J1TrVwQkjvkuRSu51lxl/Gc+udpzXpH1s4zjwJNu4JHXvP7MQeBtEHscA3RF
h2FeobItxn3GDRq3hsZVXfrBlx4CYn/kSTf+PJmgFttbLj9Lnqm8wdXiHauPh3wVIwlYtWAD+Fms
8+oukhNkPKe4W2PVNfL5S5fNVd2jD3ofYwAqMOUQSx4/Qgpnn6GfrLdH3qlGQJLq+vfZlah6V1N0
lcQTaLbeI1Vc691saLdrTSoT8J5M7DdgZ0fckGeXPNyZXGdNXevGH9jOVXyHo/fzhQMJgQ1dEbM+
rT8ElpYfE0yIR95hUchoM5i+vfxJWYh2jsiBwMuy0kwTIvomiiEfCtlL2hHwJPYKw59fNCR++pDh
WN5eQ03mg6dgkoozAPcMqwrFFVQw96XsgyY1n75f2/wToKimbiCoOD1fVA0mTHJY9pQCcAURRD/6
1R0lU6Mh/pz/jPAbMu5L2shso3xFd1zAsqbXzOAm7Y0fv4C689eCIeMkj4C/Yz8SDJY/8LLbD4u6
Av6ZZRiGT1qIs53TH8r9k6VBJuv74JFHz+b0lj5yxh43GDkWGIeIx9kcN5zdJEUE1i1kA7B3+TOY
YlfFLJG2GAg9cKU2DHGg8/EZHRqj32sAlHRAxr/vdZk1c3K8kDwQeiNXuVHnbYR2xcUOgY4kxrrd
JbqwYKXNNqRfNB7iiIXC0U0iSHuzfyaoorx/bl89ajPbQbaICI8AH0forlbufvqdNDbwoNAxXzZp
mCMMbPyejnmn8C0PbABKdo9011ej3+MPPdypEVE1HDVaYaC2icK0CiCCHyJQqYV1hxy+j+1zcHT3
ygBrAUyjDA2+eQ9Cj2FFqwSsLsuT1XnJ3yXPp4PrKVUBlmSaaPgZd6zzmkEoH5BBFVRDt5k3cXGA
0AUoCNVkYJXzwbIk80TM4a8pkcACIw1aZ0QTCL0TY71xCJmGIC5mbr+/Dru6awgAFe6lBdbImlkb
qIe9zbAMyFGPUQJony+AThvE2btWmLzWD7/Or7gswHtsy2F+A9vZco7MCYgdv1h1dLgLd5rSsQVz
ZYu15TExjW6E/WcUJn7JKvSMDMFHgP8wKkpAVgf2uQPJIO11PfJQOnhcUSSdOwSHVmMqdp9HXxFB
ql94t3OyzglrWrb1iM77pEJBlxuCuwi/w1fbA9llP+fN/HudoNfehq857ae3LzGjmV+JVqAf8DEP
WP0QIuF0EBfzqrKrxxirvS9q+wBrMCtYBtBtCf8g0EYWCndXlw5lN/mMud5bd2c3AyK1fI5byINV
HdlZYoTD/QVSq6cp977MaNmWd4HywihkVDCmEmnIyWo8JhNtXB34hP3SWmFAaHYMG/xC8tl6W6eX
Y0DnRxAX7GqSTfwQEHDaYl62yt64xwzxJanBqcBSHVijP8DEdwRIdtbNHSwAsKOQ+qX0UGjw0XAA
MQgWkw62xfQ5Aw99Fs2YqTnzGYxK6UjSZDvTzxgF7Umj64rBzwoElrxzz8EVq/UeAaCIJn1zBGZh
fEUKp2NKnOHIrpB6W9JuptL7WPXhp4NaAqBxj4bzOcALkfCMsJBu/e5/Dz6dGl5hB8dGguExcI4/
5klfpmh2GVxQaJGnn4YqUWeOusjB3GgjtheFlhLqNhCP17RK931xBMB5QX6B6mxtaA6w4o1nJokk
n3C3n1EQcbZaEbfUy9o3GM/sk+Pbbe/D0RmiQLCy0JxzyB9A0cjR76hFVrTTw6znXe33m145hTkj
nFk/bqS4Hv4y5ZgiGvVGvGjbR0cdTckWSLtq0X+aq5/taLF9i8lg8Q5RKb+QGNzC/U41P6rvKjzZ
binaqxmhvE3+cCcLo+NHBxUJvOGW7j9iUWqFXNq8635xZgMrvQdYzc34bCNMg4Qk1rdPQK0omlrH
5INEBHqvPBnBzrOAoooZT/6o8fks/mrif4TOzEGjKzt539CyOjqFKd9eAWIr/C7Ui9EMmCsFVct/
IAYLPpfB0kDQar83ZP8jsNd62J27fWBBt3P+2gJLT9EETcQa/l0cmobVAvNERI85VE4P1pfzdd5d
Mf9FjDeczDpBxyODoOo+E/lgEUwo4O4AqU9rTbE7oCuOuDoJVrmoJ/TbCvJnmLYDDkZ3ihDpAf9z
2Z6iqjpCMLxsSQj41hhxIVmC+zWatA2YkHsLsyoAS4eAc5GQ0U4tMooRD1k0WDzTm6B/SxSjLcZT
pRKr6J6TOZ6T7nTYB0zVQtGgVjOaR2iWc6P6N4QFbLAud203N53ZACVFNBEmZ24PMaOR78AOJyid
E9rrKDcSFehVSlIVm6B3sWhkvLe9gbmA+CIQ+T8XB8aPzZ0Er2WQiIVBa9K3armGcT7ce3BNaoQM
OI6dWvVfTmMLOIUy644tnX/Kv+G7gbUfSTHGU0j0SEZEOcTVDtEraKClUGItzTPlqNMxdYfTh/WV
erdh5NjEtYFGQHcCJPkq/H06vKtMvJY995N/5QJV0dJIODZ+JH2K4ce4OQ1A6UXc5IAqaURQxTFi
OzwYwFXpDlhgBKeaXQIAiBnv8p73/zh6Fy4ecHNn2QMwtKMnv1n9fcKm372rNfDxkG4os6kGo0ro
mSvwkeuyTs7TJkffwvnFiWsAWEbKf3xyr/G7LcEnHf7uV3kDUjnuIf36Hr/IOEymI0qXixpot9/2
qX7vEZCMAE9csQIMaaf95FOIUUeAyQfV1aqc11OkvYF/AJlO6yQZFpI/FlvzB0k/xu1UOhm8hbuC
05zExdblN5OTzXzOkiiiStilqv59e20wXW0PNDyYzJ0lmShI6IqHuI0trI2UXgMtMTItB4owY0tX
vvuBZLSMUsLBanpdpHRw5QVQKV8beEZyT4RPGQA+v+BQxeqv6IsFlkk0Ru8gfx8u+J/mS17vDhVt
eGirQbTizi78G8QQNG06J43lVfOPXj/tKrqGAF539id9b5roaewdA/1kKM2aLZrwjunVMtEW9aI0
f3fVGNt5naymBumMd/mLMvZknxc7CziYYVz2Q2ThotOWIRnYoNIGAwGcWRk59FHmYdCee9GIwRLH
3a7QJ3QI1rUngYN4Dr/eHtDmejlgnnliLAwUcUZEHQimZoq62LunCHQT7N3d32FCz/cUHSb5cEBT
T58KDdBnyzN4ifjlAN9jdPuOzztFfCZzOaiSktpubbHymz6zgaLxRORhyLcFc4L+BnAbjH2gEZao
sMiDAp5pvxzAMM0IOPP1jHXKY9ECjfHSCMN23gKdVsNmLCCMMuLICIED+DRjmuIwRnbTtjihaTiy
jnFVzg4rq3NwEpdHWcCJMZ+kzbi4Do4IraD4MlJDJuMjp6laO3RlZyCHRvT5RFON8iP9aWYhQwUh
sbyFA7dT5tycoDZdZDzPqgz7R8M4fNL/WCEz5lD23ee70e/n5HbyzncyKDdFWLUZJJ3cV/9G15J3
0wOsYMldmJwb4CfkRhQtzvsmznjHnf3UABg69qWVNUwThVkHMbCnURZnkoe01nNhKm2TWhDW2NYI
3DAMUvC/hwiE4YxB4Va/ol44VLNnSyM/PqO3f/7YNArD7Z2K9AOSNTrLbTvrj+gE8G+ZzDL8pQSg
1jgxmIB9O79uKdIr2lcYVTHDiTBVobEgFm+Fq4GGlIbkIcpOM8R6ipJ/PstRSKRFo1u3+HGuwo54
Nq3fwYJMGa/yX1P4t66qhEDKCGMLqIGe58d+FPS06Wg0+Cr20F9QKzN5vwXv/awJEMd9t7ekOLbN
OHYkb8i14lDXRZRJAI1l+sNQwbTuT9/gMGYeCNLgheAinVNK5+lQ9fli2MREv2M6GqwPH7UTUiZg
1FxgN2JECgj7vP3cyNI0O+pv/wtZE2ID1wdOGtNvOODofpp4Q/itJvb1nGSax1cGuH6vOUZoAUoj
tyKiYU+afI3ka4r6IWbMfeX/fShgJgvujX3fA1rLtoL9vxIZz/4iFjtazTvdSOA87r3PbFvx8NR0
YAA0jbPzmbXjj8HrwmQ6/t+UtlY7JB5QoQAO36Bf1qR1AXFDfY4x/cFaLF4obbdBEB9ZCyL/6u/l
F+GQZM3X+uqf2hG/9I/teJ/RcTD/oUkB3LgrsusYwSQGsj2NFSGWSoZ2ztbmxzTWD38NSfeA5y9l
fJFQix0pSwHQGPJpLRfhcAlxys3xgW34mz0B4RcEGw1r8DvPUv5pvxRuEjsjLA3+aGc8V3ILPXDq
17giMt/Lvjokva9FFoZJ23MvICgEuFt2/jQ6KHAirsvqGg+8vyc3s7AXl3WFNBszFSbIfXhEdSXC
oRc7B3XaOq6WfiPxfYPwD3UpnZiASuJI6niQNi26DFMP1216UuhBwCLMs7XpzRtFBr3Yp3Z2nWtc
JjfdWfR2cj5L4fAB/UWrcPgYxpvO51X8jGkv2Cu6sdVBZgyGeTvQGWfgxUe1Aq8nMrs5wfGm42Zc
IEQVZLx4HMgei5NzVi6qRWz3lWD1YnoJBxV16MtgBjT2ziIl0vG+T1ZGrolFq6VLHf8WHo2IOFxz
NRrDvHWYvCYsrcKnl867d5eF5zLGtJMLITsGsCFylOF7wvtn3GUccO90KriD2yK8hKBfbvM1HyUH
1naSWYjeHnmGflM26ssMr1s3zhtzgwVsqhB5k4kPtdoF6sVTMfobeFRFuyf/11CRqzNOcIfpxSDw
Q959p7zO1HPbYH3AYYXSdd4GZAA2MnkLHlNGy1hX+jamBvZdvWurDJIZCpAAfzQFRRCHw79wXbrx
hV+ArV5ljuOGHw6I1uu7cONSRmWhT9KRodaNAW1yoWluh6xJ3Gyy606Mh9s+Z5TPi1+38yHjNxBj
/gl2BBDwWsQo03qOg5vsMOmIoGUF2EpdxnfKJvR/zuLseVH+Sf55dmo63y/L56vEB8uRSXgbS9dt
KOCthdzkb0yR7zxL6aVpD3M7IHCqR/cIVtVwTOaODMBJXi23g7bOzXIdWtegJ+yjkNxR4Tc/TL8y
O06HuF7PKYowmWwFUODyU8DHa1gevW+EoPGSMj63pUodx2Gf4hoZgkVyNRBa8NPRKBoKZuAjdy1P
OnYi45T7gQYuMDMeqCswRk+6rbUxu0nTpYJSBSryont/Z7E0rYlgwJadF1CP6DXKY4tkTuS1cFit
fXQowSSTzrfoS7CqI7bnV8JthXCP1SIjNNKfG/K4tPJXmtoOEDZlJ9kQM4XDnMD0dH3wLWaG4WeZ
mYBkBqF1/ktguKG0YZqWMbtgj4RygbO2cRd+DfF5boxzdjnapCAwY8nq3cbhha93ABYDa+ZMtie9
zcNNWRm4T6y8WfDIAV2W6OEIKidpZupqH+qv/1YtaYBUgh7WZqAgniLczgpHMVtKspB41c7guX97
YpG91fop44h3d9Acu8vOdHNryZPkyL3ISMZvEcFckXly0mHo+yvHtzU7JC+O5rziA8f4wIlBkL03
iUNyGZM5xzdr/diEemRnA+NUiW6kvfNLwCkQZ69/RkjNZ+piQlgHZSYDktThurLdHA/y7i8CxHhm
2ovF4tqH3GIDngl3MjmqOFqFvNfQ4rkXATLEi9jRGk/PrBMRzIlEn9QE9/WAceRtE5KcPVGdAC2a
fNYuc6ubKsT6+5WNG8o1yt17cOm46r34meC6C/eIHiB6BzwXknrvyYxSN6YHjjow1FE26BoEAG0C
qlOzbcxPoe7g7l7CPU7iSKVENtSMwFDiHMl4peF4UbSJ4iumzuwVqkqCK1MrEbqxdDZ4pPXti79k
r6fEGnZsHBJ+e4Ro/CEEYy+OPusf8ZPIZGB/95k8UO4Pze1Bb54lWtfCuBIi5CGGwAILBF+DAX3z
EdJ8WZlqN4yRyhgp70psLMZv+e8PnemL3YO8OrvDYYL1Ddp+c36fFYLN4ePMu8gePpR96Jdr9Gkp
uMZDJjB7dAxpEXAZL/a09HuwG7IP7X/g3O1/3scSN6kYiZFTZO6Vo5Wzv59Y/yHVgaPRuMrab78T
My5n/XApqkUBgn3oENMaLTvUbUZpBvsPex2sFN6rmRnFRV8pQ3foJI8x9/2Js8/NqLP9TIa0qUfT
2OUOwfC1hzzUcmBneu+tM70gmKO9Mc+Ym9tGoYAd158sJEarGVAa+zrOiPl8LvKAEyqK/87Li/RM
uEPL5X3R7uX6DQ+bEvtKFoKHNlijvz9BVyWAlaYpF1HxEV2r+gpeiKszmLIZ52EVHrI1t9dLZcgT
2wuiRtg5qzez/MWwxed4pgRxc/nUQnHosP98izhJGD5q8zkcLhKW5gd1eWDZL4y9qyWQ6vQtNx5s
PZ6XExqpD50Ugk0HVpt4yezvbLYfk0LBXecU5Bb5XiRhSD2HBbjLJTh1vJ56/Asce+24MnyxRCgA
SVIDVtUYNfdy0ofaEqd8ke1DqS/8HCak0kmvaPhxkRCRdQihpZiFwFz53iWUi661fk3YqSUsPXOr
at+gbMH6aXP/c8mm7dkm4tlKXHORmA8uzrQ/Z4yqMx3yik7tRGQHmNDfoDJOCpwkSBGAUIqE6PFQ
YYI8iRNyk1OZuZwmIkuoMZuOuYOF97ObtaWllqq2VYSV+kWWHxGTAmh/0YsyftWVrCmBsK+jvOut
4TiSpuKKqHcSxx5zremXpRGFwggYkDJhZThzYleHWcfWPv+WCl/KbJ04TmMqu05oMt6WvdCwvKYJ
gpUubytz6ZZu+PBDt7Jl9mGqHBKWHZKUvEgIvhhb98m1uRTwv9a7MaGAF3CdiOhCEnKEnOkQSMlS
3cxn6WNK3WT/4/Q910y6/FKz+JybOCZl9B9LrY1fOKtKetKZvpH4JVXx0s7EXLo9MgyQnVYz7rI3
OWGU9QzYvzlZ/fg6Xe82VOa6nIUnTe3r8zqiAWaE3fDaKxK694QWxVEp6dU2IxVkrolqA/I37+Ui
hzzeOM/AlWDbMpfNFUUU9ZHjVDZnsiaP4SEpZZKLA0QbIrsWgPLRJz2MfWb5IU/9qoi5aPFEdxlr
Gl/Z5yQkvxc3F6QEeZN9zmzdTZrK7F7naCnslaIUT1GyDj5IQy8fOiVBU7kkp9pDA3Uctj5lk7fJ
yySPDKkBmcgRnD+JLZ5HrAN7AeKal1GHlPw98yI+g0uKymc6hTpDroIT3EVroS0SNmXkNRyTtKIN
zQtNTMIkRk6awgwbapg7nNxiy611knGVJO8J6d06K02RffPBCLwdGUPBQ27wPF2zzQXfrMFHuMsE
HFW/VHF10jseJHkD2YEbc+Vw2M7WE50GQgh+WGQSizO7pmnxse6zNSmq9CVxkzpGbTZNtEcW/TCK
ViturZejYucfV1bUv86mVHxN4yEHC+fum6GJWHYmHnx8q5B8dBoTven9anX5UgpJJ+GMpjl3wqjJ
tO8Dk8MsUpqiyh/X3sWOUm/vLxldV/4IL0MzssHk5mckGNN13eUTppOPej4h/e7ToonMsA53BInp
bDM0/J8Wxq9AQFckUC4M8HepMUaAXTRSxyaDnaFuIVHgP0YKcs7cXLEci2ZL04h532x+ZFXPNn0G
gCvYGmCeLtt8/1KbqOZCQX5Cxo6zmtFyAbg7JMOujiGigHaL8nikuNP5fgQF+vVREvKczV1l0mQH
uz0J5AE/leUSoamBT3FyCjYH67klAH2I5zvpIsgXmFab2vQ219/N+7fccq23kr51nYa23x4T5p8p
vt1hwrEtPuNCO+RzoECZJz5HbBuQV4xwrGVfp6hckmbUfIXISYtCI6EVPX7z44QcG3Fbr//jbAaZ
c5g0VH3TeRkYthpxtWEn3BlHumKi+2vCchwZK9yHYCS89NIBU70xSl3TBpEEYmDf0i1aUpRq4GTW
CNnJmDJ2FrWbwqGUEhftnmaPebLy4MItWB3sn9gkwmmVFovtuWHYQkxKuyhbJC2AxdyOtwzAYVi6
fHonlESwsGFLWqBHomWPStD0mFxar8lrymxT5TBASQRi70oq1Mt40FYTlbXReDPUBT6/vckqWV7G
+Fb+VlMz9H7PrOCKf+hnwtGMYTptSNv++Gw5N59zARwW9HVn3sKJZ+RsHg57q4OxSRptPma3vBbU
bHBkRTvcYKLEE7hqEn/c+Ew29iISx23qCkWD1lMmNU6XT5+J/P2FeAB+3C8wacy5PxME2ZwHlSd4
z6GoOblv+pHkaCkcXYrMgfEtwgrJwG0eKS0+NjtaFnJ1dLq51U5/liCDzXCS09InS1wzRil3KKx2
8+uDtwIL3aZYqflVRnYI3aBBDnHKzDDLFRFnbw6QfXrJtCaWn7jUDbveaLS8zAiUqBMg68IzpLPL
RRf2CGL935zub14lcZ5HOOt4Aa5OApNAtTSVt6qUl/aUovfgED7Wt2lTrVmJSq3sjwq4SFnz1nSz
WYUnKIiUAIMpUZiIvCYJNLqWRG0nGVJzclm4rrdENr8dAQkg/fhMTGQ8YJ67JMi8mR/4tTFx4ivm
dzBYqkZ0BPxBcVfVAz+3+hquftJ+0P8Z3VTbPnKE8f4e+TeeyrQPkhBpKfm5JjXKVlhkEFZfwc3b
QfEtkJz7Vk6rgbh6SfcWazU6M5BJT9zDu6c3vKr6Ic80YnAQB/9fOk3kk1knUkQDxDrjhnxBoPI2
pkGB5DfINGQtshM9kNrCm03w76tU3829uKVm6CUMOLIMQDyXovuO1yHNiVC21Wt6xFNKRoeZxwxI
rHtrh3viZ6k8Lo2pE3mrDzn5pvZiCP4yWhImd3cxUcoE3yjqYTLUQETu7WFX/hPHT3sd7min0HvB
2UCSsbBF8d/I/61vqiLaHQXHD+kqPnITsIA5dlJFtb1RpNsnvX6MyR6T+KB2iivK4x3f6TH8kPwL
dtIA2frbupgCcmLb8iA+FpCKh7WKlkfKymIMnIBtBhKiPaMf4dGov/1yooCkgBWF8ug5hF92R+RF
VzomOxZXOPJOClI4pp22IwG60BzAtpUzgkLGfkxVHzV8jMJh+prPpns51ClaJZRUNHuq7OZsoDfk
d9ttoXK6PmRA2zbEkMTIt7qnUEpK4JgiizHBhL23blvmaxMJdTL0iD0mwVJ1RLOAZJW8nx5VREa1
UQHITt7B4ox/cA50NoeFEyfUYcMJEFWXChKBjZnnnfzgcxBBYKjhDSciNEv3MSanwThJYnoA+W/h
o1lOaE84C05kDK0r9fkslopyipxHUlBozl+kDosUs7GBOi6IHHEcI/fJESV4RSBTWuM7IAjLY3rf
Qbbkr/8GRsEFadE03NJennBWAyyxy780MEAJmNoWYMDqxPsREBh0Si9oykBR64GWmZPiMU8hWKF5
QxBCCVitoiOEP8xyxlzK+6nBBL56nrd8a0WuZK6gV8p2Sq+ACSec2oru7RlZf4IoE5SxAx83ou/z
j6xCb4qExNl4S1KooRukXZbIhDiQTzzeHlgjYYyyKT/Ip5zCjZXjsdNKi0wcse+8stK9efQ8e+7Z
t1jCPbCWwRBbqNIo6cgyswACsUuHvMwT7TJZ6zGQDLraPxNciyTLdJmOeNOBCJaIryYsTU+kJrQ5
Th6uTWsvrrlOmKT+RqagbIonk1tJO8X0aD2vIOnpcwFTZK1NgALliyGbYAVZUTvKGQDRednQWGHh
Ow3rpfcwMqBsqh2zsI4ftPOmbKa4yPio8VR+cFizylsuC8161QtCZRt0UG2EdFMKcMCJjwmie+DC
hpXC92skNjXIFLUfcdOs+iqlhUOHMAC2jtCqN4IGHn2+oGDlBzuhj4gR2Y1y5lexufLhATJjtA3m
QB5ipmEkuX8XTg8Hj05pZ3NebDbcsE7MItBoOC7IVfcyHcRkyIbw+31CMX7lJO47xWMkxeFS+vtO
Uszr8sFYRbTNTCsJWjiJPdAbD5wpV58uER5QS+A7wRfnQoUkCjF+g8yauM5+9z35izQR1FLA3y9M
0GU/CgYxrde/fUulSHqZ1ywMnrLDRQdTnH22CYK0pkgVq2Dp7RaeiSQOzzJYwT7h2ngqD59LDjM9
+E2qVPAOfyBrcAveVWcOmR20186ipI1fk0tT0wYOieaU++tY5mzgy8P0M3PTgIEEDZcNhgHblZbg
TS7PRMFgcsYJ6gg3fMykfMGAiXGOM0eFRE2sjvVPScgcnm7KtI8m88GoDbXzn/4DiPWO2SR4TT6o
uftPdrzX8cqj8wphZg7FtFqvn2nTAgfCeOJfB3BNuuWaZ0b+QK//jaYsjyvqJ+nnJPloKUfAPc4u
U5BJByRQCAWNmM/a4obs+MXI/uyNOyyeR2YxccOyHm5P0aaTJ5ek1FTNUYTqrKFdi8tfZ1PjH3XT
y2WtLQvII4hWGlGNF0BmcWzOO0DJubBhn+AvBmRcnYm0uCkWCP7IEVFR9mcb2ueM0X9MES6GAb5v
5vAFQIUr5I75w8+Bt+qIH9LYq4Hh1YCR3kB7wY589uoBYwy2CDfNN3zSIcDfcRi13+pF6+ncoxUh
0D0BUGrCyok6nT6hw/XdfCDPbXESjlScpLYemdbEoQ2ZU+k6O8KfigvsqMQ1hrtIPHWOjBMY7lJ2
yccm4e4grs5od165It9isDPj5rfYJw31aooN9eDFGaJhZDqGVUGwG8DbohVQcgfJ4Q86lXfquCg9
/n4gTpneHrTm6aYVM6v4Fz9Ad6ruUELnd89e3aZZ5I5SczCPQOo5pmcQAvQ+HnvyYyBCd/s9cfXL
zxaV9P86IYqxkmYD/4IxjtUKEvbEReQMlRsZ6N22rksFVQjHKpdx6tlCxvzu1uiiidViuIf8WFE/
MQvk+n88HVoudP5oSVAtc4t+MyI2K0TlQ+3bPY9XRsJvh62rlqjyxXu3lO7nx+3f9BHuIrhOyoYN
q9sYm6wWiaW35Y64ktnRZtUoDmRl/gAVclBxw1NzE2pq9AlpmK2fs/5BAHD6cDnI3Ybu9h4XCcl/
b9ZqUTChaW0PrCKoqQoNbKTIeZNiSyUXYSGKKZB9QY8BBSbFi9dAqdynDYcKCUfE/YvJvMkpU7to
hkjoUL0bUEGZgRO3pSghiKNbhIJ8A7+kjzh2xazbEKixC3TZjzBMkCvpz+Gll3Bju+PZrNnAjcuZ
2be3NDPc45axMDJQ5pdhWK1UQz7ekovXeGPfY3Dc560xoMWhy73+7CIAV1/VrsZ3qHoCx6ybPS/j
r5i/ggcgqd+fBqIWck/XBNDTC4H8GxZA3b186Ou/INR2Awh5Yv5O5uPZOSgX/fHfX9/gy8ocpg/J
qy6h8zHjdh7F7/U8A53YPXhb1DjFCCE0F6V5+iwt1KE7vxegd/g8Gxgt2829GBsvQza6BlXLaGAO
CS8CxuQZQHU06ajiH0AdmiRhq0xmxdACHDyD2P9CJ0w3m1ZXbXvhFiIL6rxje6BB17+XfVJu2Y/v
d3EEdjeZ1iOaeO9bcM9X7/jEQV5eWu6TlqdgTty+O0+9Qs3OXt3GRQ1Yqi9O6eJZky6hfIWITTb1
W1eYeNI+gYBTizu4NHdRoomAO5WWjB1cTXMNfAFN7/ctgikRMQsYSkpoU81rGiz6MF2UOjNhY7VE
bICxSteSMiEdjcCESpNrLgHH7hZIhDPCaai8vZBMWQoRHqcZjU3gRnTALnfmqpkLw9fqk7GRcpoZ
4TuOyVnoINKMoKlw+yonv05yMono7A0mLevn4E1+lqhaL72aKu7oDASipSs+sq6s59Du9lD4F9hS
cq3SRBjEwKjAPFh3Loprzo/aFSVmM+zNvZVESDsyb3Zjf3j1LI0Yypk0eB/lanMAjTndRBGTHlyX
37/t7vhSQmamRgCS4pqeDoMRyraSEYE2C0RnPY/BwZd2Q426ihST6ph5VhFcOOZ3piU7VH/QKOn+
ctDkiElOel5w4+72ck+etrzV9HZacUrqYmZMRUBRQq24DMCck29p7jmDpB+0yQhSCogHf9P746Iu
l+mDAtjZ7LfkMi9Us+nNbIYSV3Xxsr8WEVWaHDWtzzQkmxjWyMHVys3A5HC3uQ9XmJseiZ57jVTL
bcS8dv8Zv8zsLd69vG4f5b+D2LedBAVF9po6lXYbeQGogfaF1lmBgx+DKoxn3XY5Wb8qG92kBnKC
bbKU47xcf9ou5LWHNXjT/eg3pw2gaeAPsVJsixvo8r9zOS9aSNJ/3pRwPW9xGD9pq0HwhPfwVfMD
Qzt47aBSxBBzqC4RAYgFNFZ6S/j17OppBT4QpyWUXVvWR1yaAnLGnq8xgW0l5jvRWwDkXqWgcYVx
SC9QwAKKcU1mR6DFZ5tjp1CSpA4FyQcWsQUM8NwNnx5sshEmKWJOlvJB/8NBw7YJG3m7Q7wWvK24
QzpBzxNUCpCTgfUBEiJ3KHXsEsAVqLmhSvs4T/zXkvOK1wKIWIUpyij4IGRCB/iuH0iHiPOJXFVO
jzBm/EF3WePZaf99mgBmNA6o+GrL+pBWAzEdJIsDAouQWhdAho+0oAv4HRdQ3fzlY9kVBlfSSPib
C4okqwm3HrPZYFFevS6zIvhaPmIgbtEKhpT/X+u0D0iH/1eS+uYPlLO6HNpqvYMZJFEwf4zJWaCK
tkUvfT9Ui+4o07saFcosa8G6Ha+Bll2G6sJ0CBSN9UW9BVQ0w4uP+4USab70taXQszIBrTLkk0rT
ZG/TckY9q5OaHfHR4DJ4zS6TWuhi3xSNijcwwUq6OJg3QSM9FInd+jDFKysbRdlTM0tjQ8CFKfl7
/Bob2nwoxpc5+4MvfBEZjnu1KrhOYCBZ8LmfxqILtBM8+ZvqonYOZqS7wboBxObFBz+CNWhfMQwl
7gWAFoEg447QBWtBOMwW0Ge0ZsryD1oQc3hOWxM98PkRJr33NtFrkVOMduZpFL28BhZiEiLEYBqB
hme0TKMwVuScJ2LkjY7SMBmRTFHkkoFHHOIrc3MgIMxuKSgc05Eg6g3UYWhBBDFFNz2ik2MCLekV
wM9M0hGvAnP1J05FDnMriV00hY+LTVTQKQXR8RLnX3AqQ4+xNZrRYmiQLqZ218C8bNKmeDdhOJC0
laRZCISaFMA58UZ0bH/o5xBGTPpVbOkNUHfS569ttDHJHf4j7MyaVNeuZf1XHH4+ioMk1N245z6g
FnUgenghoGhEK4QECP36+83yy/H2jr3DdrhirVo00tScY2TmyEwjNvvF4hEntFk7uBwB7YtWFvpd
gKxUPKSifOAbHk7U/HSB4/IJCACw1Icr1lnNqpcXcH2AIStaGWogGk6mreH/cV7wHNYOMi0gFrsI
Di3pcOkOHIVlbZ+nnAzgK6hAQ66LXtlhm4TYGTEJ14RqIuzTxIPXHVurmAH1J+Q2UMRL2CxTpqt3
h7KUNhXoW4A4AcobIBQme02YXQ56wORecKIgvAzasvcZTIkLAsZQYkGROjuiy6nZPvAd0DwUtkcH
moflMH5zVm+FBIZiMiCKpHfEG2aXQoLjjVa5OgYOlImxO3+HgJovJIQk+nFGl/bcQPPVwdIGXQPA
FcUsc4jM/25AElnoS/zt+7w45XrqctdttAA+Inm/ZmcPKBGOfRnShsYZTCRElWoDSFHU27TVgm+J
ACoCOzRCYS+NuMIAokd6Aqj/6jlJyU8IPJMoaPbkSj8RbAvwJQJFUOYcdgQyM47tHmwYtQyGxXSf
GB8QsersKEkRmDzCA3iQSbrKwYxo+PfHH7xMOSTvGVWyM10DN/pLLoKcxfC51Fu96ZQxRyBTsB0w
7zyIHyiLaCRIvpkB9ztJYvysnIg2KGJUAv4Dksuenf06GwdX/2DXQM8Gq51lwMrMtL7AO8Q9uINR
X/3sNgg4foFXOU3hXi9O6rbh8g27CZmbFQKuKCjRDzuAISfIuTj8OwyAwlRfoKUYH4JzEAJmpBTZ
OtIsNA5cdoeVDlgiDlU7QnwaYoaAtwL0bBxrq/lcSsQ9LvrugUcJxnoZI7mL+SFNm5TXdJnUZBac
eh1jD2RPS3TeaTglBhNSjg/kKshYsDLptaGxOtE7xPPqZ072XRVz9VA50WgseThl32ePe87mgsF7
HpZIU8B0RPFWxILgfKMsdtKlbe+wmRNaEDqkDTl8w2HxM+flxZNuBsUyDKFl8xCnaAb4Yco2rz7D
hFbG+zG5G2+UuGZBLfHFsHwMTpzWcOLuYOmyd7NMl0MjmXdre473hUD6vs4GURxMxqW32x2gcKF3
uMvgc8GuDOSdwx2MQkG2AyKynTHiKmbYBCroOF1P5taA8ySHAMGY7kZ2sOl6YfrM0hRputBfKaJN
tTN2KPa/ZlYNpuEYwRyKCcG+FuzO4RoS5ktTxrLkto+fNvz9xs7ubA/c5h6vDTomWLRZhLwGAQ31
LocbD6VgfbsM7pPNiwDPDQ6R0JkFu/Hd5fRweZYCNqPIZPvCxZfVouEA0wu//U9fsyh/x1H2MnoH
wnF4qC5bIeeAOnsy6LvezKT4KHSFd84ooSO5Qv5YuNKw6ZICweFm0wfLHsF5o+AX82V5Qk6rLv2k
JwpnGJ0giB4/T2eW8+ADJ/9+yKlLQJGd8srZASqQR/f+Y3Ju/PL09ga1YkLWhPecce7bBzY9sSjd
qT3+UPyC30TGmG37cBrjd1rNQbkS0gl81k8Grc4eCNuzsVERko/BysPdJEXgAcrhCHZPFKK9q5hd
RORgPQX3a5D8twDFRD7jQHmIRwYiFV2E26RpeptsUPJRMX/ZMoFNZtTgPLjCqxEuBJCTlpx7eGDB
ADrBACOSE5+igyjUf/f2hs3T424EUn3gKoONyP37YkZ53DoLHskevos7InLGB7bdrcb0NbaFLeAV
9JL4JGhKeFB6JSID0fB7D4Zi+wfht/imEnCUtjcTgMyKNMIVTCs4bDeUfqxe0tkw0gaiooPVLfKY
/uHA/oMPko2QVVQLgNH5SMDofD0kZOxtd1aRs2tq5/cyQqVybNHKRx84ebwUSwchHGmHyS1g+6Wr
kZiB8UDEGEqBNeT6gn8mCxmsx/lC7s/gyeCgYclnzspLJid3MNj+cmMC91nA2AgoWfhSi1D1BvYO
YEyghx9iKdAYkdwhMM/bVxyyB6zQKPCRtwUOToqcD6QDk0oLpFR73072Cv81f8pyLoP6Ta+AoJ/T
PHj663md1fjg9oTB0MneIEQtiHEhSOu10+uMWq0tvcexx/WFcw2u4Dt3ChEKffaFEiWa5XXnmKWE
TKWOLkPkQELnEneP1PonLBFD9p2KgbHeh42R7RpJdhHPUyH7SUP7sFN30a8ModO7Y6AO/CK7MGE4
JUnkx936cthFVNrx8Pdj0KyfduNQyPamd4x2wYMaezwtPKy3HbHtsZ108agV4wHUUSEKkGXYZc+j
BN1cb0JAlIPG9JCyv1AzmuAY0myIbAOKlp0EqphXtMdXNh0KKaGJSzdQPch/BA9zELIG9pbhPYh7
yk/sV55PwXZcbmBqoV9D+c4v2F0xb8FhiQwBv2I2LSByujRcG1HbXFnUAPlQMWzuaElurAE64fFB
fJlNGkKruC5izKofE/zq95tohG9LTIlqb1SX5+yOCCJTUsjVsBrCxfOUc+bJU+gjKsszQykHjBLQ
1Pxqg+bzUjQiKIXwNarGPLmNjQB/6aK/mVKKgjk5iyOgPfVc4AjO+OpXlKywSTbnK154eoDG0z9Q
s2KOdMYYQe29PYgNLKtARPleaFJ6h3B8frMLuCdPWp6zHISzsIm8o8AAfztcz9ErKvPlC64Xi36D
TbE907NCxnPAAyOEKd8P6wgvXeo/1OOw8NjLbuDig2cCJZ3JKF8FXIq4hG+Z5UkGtR7KgJxTSoeM
w3sRmX7i8ehB8ES0WHAhyA1mq+SxBjmSeq8UBMifnB/OhEF92BBGPHsLgZRzsvEV8owDYvyldLGz
yAoc6PIE7yLG0IGsjh9MDLruCjMcBXBXnsBlC8gdulsWDE3C5GdShEzmwaoDirvND3R4PtQPHXfN
hC4DBT4olwgbkHDREVS0+iXnyQbdXcjMPVtcSQRAb+SlMdWq3cWls/cKiOlAyrLDT7+DHsM+N5wT
aNPgHm2YfWRMVJQLd/r2x4RsQf75H6HiznImajHv51+QoEHtRnOncztZPHij7TGixEaFccum+T1U
UHH8ii13u27b2wnWe03zIqTgUgxo8URDxNG168J+bXc7yGEkLR/+pw0BQZGaMkIGXLNeGeP79ddN
44736ZuIMGGYAUudmSuhrjtV9o5XV7GlsxlnUflLCoKMJwB1RrfiTehAUKj+GpRY4DTYPPU/JCJM
v/0UF7lU6EiAVk9ep2bjtYY0Fyz2K6c0Yzdbki927XBmPVmg6uCGV4Mwg5CwY6T+ZsgWAykHZ0ol
brwTwwFPgATNxdWQ9mZGQU01aQMmo0E5shtwTEEazxFQ8rTtdgqV8+0ww6RQE/wZ6QHccgheQEhW
JaH2i4R2JrNtRNlI9SgX8RCIl7F2QUIIjEs/RkF7xloErqoQhAB4iGMiEwLOXK3QMTTOJV0YA2vc
EhXK28Y4aYEfxe83dM0u+gQoO1jjQORSKFR766RZChFWdDg5iJmUgBkYduBnz763vZohZRAyGyE3
sWY/8xPZdj1ddigDf6f6sNMjLcMj2Z4YieZKbTClcMXD6OQo8VpxrGtYXuMNLECTaNcZppkUsocX
XBJLNEJJW/46nTS9bHfeZ3kGASAEWv7syIKYzyIJCylfXlJIScM8+zx93DL9K7ZV4RXbA6YaGK9j
SE79CMEQbaGz+5Jh24Ee42pbDtlwR+837q9LcPrLZfvM45kQY6sgp94JkgnPdMVu48eww0lbT7yO
6m/r3O+4R8JbYIdOYpJfGtN+M2jI4I9L4paD6hphItvHbU51eZ6C7XEWwvEG5bfH33+ymnm1s7uj
go241MqBqofeGFoSHTobl9p7diJGBdS+GF27Tuk0z3ZgBaL1hW6GPk2OEY8qE1kbBVMSxFpfm8KU
O4+QrR2+7G92OlAwI6xi9IpUZhs0T0lpu7h8NupFihwm72wMixiFwdabIqYvNX52faE9WDs4CR69
tQ2sT6P6CEUDn3ehOBooDjGxmJMmZT9EPutvC6U9ertzYuGLYMP+i5OoLBD2/MqsOXrYw3unLXqU
F/yfFDyM6f1D1aewqc3kIbEyxx59O66OAIbHwd0H6lSIS8AVKLrv6aS5fUO4ttnzzYHRLtme9oeD
+KWeGRF4caBgF+8JovD0AFCYUE+42PFsp48yaSkKiPcKcqs3Rq7UjpDJlRhHngT3eHPMaFo3SL6v
EP5vnea5Saw9tZkSjC8/Y2ULDiJ0TzVLE6AVNguJI5ykCBEUxSHVjcGmtmM/5UvOaOYNnLeHhG9S
WDjXldBKPixKWa5Hr6Tq9U7eGYoF3RSbjLGxHZv4xfEYqPvAH6FcB7sQDyB1FYoijg1OOE905x93
2rY9xGhMNe35t5bPY5/E9CDoNXhdCExuHC7VPEthqPn+fO3BfS+Ha+c5F8TB5DmYrJ39GuvGJ+L8
VfrbrDI6k6ALXsaWfWdeyE+LCfIyYIsQ/zhnfJ0eqqjiA0V5X+s1Cxj4fxlTsJeieXfvM551m+7A
4UoQCZndEfxH1n6KIRk2vi7bAEqSFGqAEZSxuNJXZGb3HkX56Bns74FPA0Wp9thsrkFIacUiuPrq
kgaQczkNObHdpaQxbGXz87jLNCzfUJzjiNPiimSuM63BEMb2aHeFpm6zfol+ma3mN0QAfNjrOOQr
fJmRBGjnpgihDdOposGjpaFGpBk+DkPxGbGO5FpumGFAaixNaT24FCAClOTQWsZh041T/bfAdOIY
qSzfijWw28HyscPCAN8n10kBMWvaswAmLGBUv7cpZICBtJM76P85WlYH/cGlRbU6pXiKK++783vY
bQn6GxQtjek0IAToU+9J9urRqHS+3ADMRQMVyo+lK/G8glnRF1DKsSnuIrnfoJqzEU0afZAvQjz6
9RuCgG374kxR/FMLY8QYuwySAP9wjMGc9nbO3T9nF87I7PASvvWH7Io0ITmjKpdsSEhqK6FtHaPX
be5uUbEvsrGHXLZAE7JM/jYUKl0kxYvG4qxCgtR1kZegU7NePjGtNxuH1ViiVKLL+z3NPC1e/cob
eVz036qNmWa4Arr3tRsAG4kOGxLomSOBFFqUqSjrQSPQ7gqwExHAG+7/+BRCVVyAV9tBjh12j4/K
LAr5iZOb6w1E9s4LgNhwaoYokI1qJFNcBp15NbfgpIbXBZ6ocw7erR2PSBgBSjP8nDyj2r9n8C3G
ME/k4XrPCFRyeLBqHhAupsveAofCzFFc9UqcjkhWiTA6Gq2dloFU3cfrcU54+xAvdxSu6JRgpZ3j
3EzvSSdgmzIYPnmxhWzU5NhfR7V9zQRaijmqTVPN7jmjWZBwKq0H5KQJevecVSDxSLtLNitGUtnG
qCF3yGHsxcfO16Jg6KFMm1UU6BVArTDFRWAyPi5Y2CaNceH9thp0w9R7TCIc2VJKppmHrAAa6COF
gri2//zHf/+///vT/J/jvhgW1++xuP/j/roNi9O9rv7nn4rxz388/vXH/d3//FPXdFWWu6qiqFrH
VFWjI/7+ZzOi4uG35f+S5M93/b18lGlEfVv0vG3X7kM4wLvkgyPs7U/Pnk7LsTod823+5s3N7p+9
udHpqB3D0jSja/77m+eN8qovZ1WZSoFe4c4bvQykJJLq1l7HBxXUp/k7qHHV7yA+L2aW4kgDM2l3
ZCq0wC5AryQOdw7dMIGQjr44+oSyMLByPgnmJi8Hl9SESEn9FB0TCZftT3z6hDClWJrBW4DsbD5m
X+F51IkV9ZitgXnFbc7IMcN3SpxRDAcbJ8LBvDxqV0/Ib7D56SvgUGF43ls00CVjuV/RAp+zLlRo
8Nd3RxYX4D/ujtlRVdOQjY4ld/79AtXHh2qe329lCtvJ3B+PkerUc7rU+NJfDzQEc8tzRD4rnUEz
+Ov3Vq2/eW/539/bktbHKrcaZYoVmt8uUOgai1ztLV6bZ3yN9ZEUqIMcos27L++OZc8ZzpNX754F
WTnyyfrYXDEKJSZvGJIBsq0ThPeIwRmG/OvP+ecr+H9dI+XfP2fx+F7e5pdrpA7wMMOxqyLrpcCo
ren5UHbDIxMbgiBTGRUgsf3bM6gskEkRGE7Cwd/dsT97njTF7HbFE2VY1h+WtCoVz/zzuSnTx7u3
IjIWJ2DN7beRQoQTYtfCUwqmv+K/vgamWAd/XCeaKpuGqSpdXTX+cA2MzrG6aJcck9lv76pXPYud
5UPWNTM/aOamJYLBL+5CPZmcWjjb1v6MrpjBfv0HxicMR5E7h/+7jRc/WgQrAwTGrPgIcmK/pMC8
xyoV3pa0gIr6snWuhJoTIpt77cPFwPU8/5A8+LXFGDihVIwoECT4ZMojq4+Z7r2zR0LZ9Cadb6fq
bgkhTzw59J0d0Kh8zx6+EBJZkg/n/vVJibxmb+zbBgc4F9C9dtmO//piyYq4Gv9xtTRL1XVZ1lT1
j0/VWTMfqqp2ZdYi4/duzbDhoOKzkxR06lnWlI4c/7emtoumf1dc1fR+MC5uxvLNviG+LGwRwOuY
s/tOQpz3eg+wsVb6X9yplo8LFue2JbxSGy56cnx4KqBIB/XLZbpePoq+RDTC3iDkBFYdw7F6YJjB
e3cLLxfHJFKKYaQ6PTK42cQvzS4xfiqdl2cl3zqkhSOQwQT7y933x7kgk3/2rtSDd+f2k7eZfBp3
MYzD9SMPW1weOYmgcQzvoofogEzTe5Ekuk4pqI39+e58djJ9YtRt4yc6DRwRMd8tp+XJkzUC3h4I
xILctVCAD7FU6TLFeBuhMsQSDkksgxPVa9h8/uZZ1sWe8h93Rrd0o9tRdbOr/GG/k19qcSy/b+4M
bn6D9+Jch/TlJQ0DWQAnfH1t3MXCtnLyJXdNZZhZ8+67ZsJ907xTkP+onfi8fAxy52RLe3VVOd/h
d3mPvgMOA4wyMPsV/qRk8fUxvNJ880fKkycKdAzRVFJKe8/RDfbbxtl0pDjXUFpyFdsLJvWnOv27
Zfgn31VXZEVW9W5XtbQ/7BT5yfy+OlojTwlqxcJT+GKQYxI19jJHsfU3V1brqn+yRyhdkxPe6miy
onc1Ps//Ounl4qLdO7opT83wlnSXemaG54E1aoMvujspXjPfYZChY4xPadctQsx/iSA6pigdo5Ku
gmRL/NtvCed0dAnf2+MqH1/SYqQO7meX7Nfx5bCG5llqw+bnRNbO+mkbsTG0Jg+GFcCfSpwN2+Fl
a3m1dw3JvESk2EXxBHdXHcEKCFjud0ORQNNNsHHPjIGeKBlaV//pmRlPKkcxJgFy/zSz0EF+R3kf
Twu0vCoD+C1soLlS3AL10FNBNUfZKw0fU/Qui3LTxPfx2jsmeqgTflvHRv/tkWyzYevhhMCOL2qi
LuJUWqeJFHd9osAGBrDCetoMlcQYqAEeKqEZsmJIQSYPCSEYnrSO5l37H79IL5ti9joA57YDtY/4
MryN5AV/MPrMOhmNRqpk2oIXDjk2E0J8EZ9koFXxmS+meaX76Cs+JpZ9fh594NGeXju4TvWopqqQ
Ag2MSClsjN0VwhhK6lYKQTOzIL/7DfVIX/25uGaModwUAH/eLq1JzVjYO3pw6Fzn61gB6e8ml61Q
f5thJzk7hX1J5LQNVJKJ5L7mXMdciXqgh9GRyJEGuKyKbpEefkOO+r6GxRrmt6N3VNmFaSujdsBA
vzVYEz5kYIRcf70TOgoqFAWIBG0yt/WxMxZ4Hby2DIZN9CmeYFvGwXKPdKrhKTIq4oB7hZIhdO1i
f4t10Dk+BUXymebD20b6QQouLXCDbDtDhSrizTFm13j5WeN1Gygm0zz6QfmyuTmSEayfqJwZ9hEx
nflGIcCJUuXqAaqSfgEkx4vxu9IPb6kfThuVCCXih5CLWTjoohqsUTLwJniILkh15aupaP5Wp4M1
+WbPRQXdxjwNRSCx37MHTOwJjTOkSwd4+tkzfvgHH7QhJGuDQYAqHnQmOUhNFp7AoI0Ajfw1rxZ8
s3qpjHC6DKTwmRELzfzKe/bqt5ty8k6qyTXE1xhDZjblctDZ6lsQjfuenby7LcdULMroOFsfrEhb
fGfWGCQNt5a5tFO9S0asaaxRVmhjBvtUAHmBWyElJYSI/mhppnp6zaT+J5PHJ6Ccc8x5kOgJI1A3
RFK7VyJvy+yVqKot/bQ4J354XqfV9JThzD6kXrJ4vaU0vCCJ2t339RInIY78PToTsJZ8BRbdLEGH
LuPnnu4pn773xUBesiqKjY6+XgQsbnWwsDe2inJ84dnl36GfYGvtxu+RtinGfG99dJ92cfJb3YnN
RgNyXVC9fLAkWSizisj5MjzjcyyNZOJMPBX9J9GJkEuDO4bMZcrIBuBO/9Fv4XuArPjYp862lgLU
gQC6Z5e/898E1F125raMKgjkjbTo7m9TbLUH+Zj6dR1YC9aMNueLkz3B+i9Hj3Hn5hAPCva1b3ma
OOGbOXD6rhvewjIzZxz1+pl64NIIG+8jOyJzjyQ1zaiK1rs1n2mizlG8EkbIKJuGzUiv5Q3e4B6Z
uiUIZybNL/tSc04hH6dvhKVnRl+M7pX9bYVn6I1y1pPWtjDRm5YrscrH5bzet8PbVltyxEuTc9+a
vyNtZKXN/DpeD2/T8/g0fQ7qE3Su6CSbJSMmZLINuFPyUJp0V98ZUZtNj61nhM5rW7lYdh7WMHlm
yMRXiJcd3/gzffmnPZe7nrQ/hWuSKNv7bGnM2VDQvdbAWfKwm+C2vz8nnfSxB7sHXpMHMkBlic14
r05fLFGzib8Zf6a9g4IkFeBu4HpMXRNa65ke6NRCZ9/YvWDd0d4BUIzK2WXOocF/1w+3ptGePPEq
66B7Nw+XQAFNNAOC4PK42pADbO715DZo9nfq6w7rqQO2S8pCUGzW4fWHEJYnHwakclB46qEc08UX
BE9u3qyfXU1PcFw0hovKhVGbn6sYzKnWTicrBq8BMAQToR8iNPKYiVhrQMv39oxdEbBCARyj0+y4
ldi/r0k74CyL3/Mi1OhekRVwajGaP4UmUSfrPebhnBCdg4GGHqtVxh8/L2xCSdoL6vjxQx+b4kxS
9pij0+7C6uJCUg9js7P3oF68ZgzkIHbYPXcyWz4Ojytl1/YbxNS4TAT1z2vzGLNxY/EUY/95tm+a
xwJXF+x9rwOzBpiaGP3LRse+g3CU9IzBKffqiQsklm3bljR06rzr4oG7rNg3kOPbreHWn17zUw9g
sYotODiPqLXkkL+NVO8aVf5jguDj5xiYiUXaMcU890pPu2zKzHVnmFxGt1DbVSgn445f4kVw44xa
L3H2rhIjoABILR4uRpC8V8IfFnurdWTNf47l7XN+HbTxeVjBVG3VeT2QF98DjSaaP6N3hxxbtMhT
d/f4odg4H4uaT0qxtvQ6qRI244qz/jmhqsePiVF+fPsHOQF0Te8IPxfch/X4A8iDV985utB94FfI
PiJFYOdKUo7k+WP8XOAWPsYYwX2dvPW0SuX5d1pyezBME1OSr1DbtmtHuJQHn2TtW8E9RjYf3j0i
qqbNnK3gxMEat0w7Ru/t+31oZLuY37b8W7Uvbx+VyLY7YrNJIiOL/uFivX8eaSnbg7FtYyqZiQSK
hQsxebpiPpaRb8aqWrubrROpf94ziXbgbnPHQLU05o3OL0diwArolaJ9UKYLDu+h/GOOqJk2OGCe
so7Uu0z1j7DSJBPQe4y7znttd/GFGZwyDduiM1YO2LJ3mAa/bE8p3tuXSafx18vn4NEv0seQXwxe
B/au+7DaMPDAT0qqZ3jm5cTgJh2IjSkBixmzuSN1yTj67DGpa/sh2aUG42pOmu1H7ktzeX5DzZ6q
c3Y3BdyGtIP9tRuYTP1/Q2v0IYr63ufHqpy+jsIQmB61szzF6yG+mjfxWe+RFJqRlVRJJzkywov9
SDHUAkxB78snZxDPP+XQ6PkIu6xQ8pSJbxvVCy7iPo/VoGC1hs1cb8I85mt/3v3H2yMuRuZIM4QT
INSPeMAxSOU2vQdWMzMUEXNi1GFzERLiy6Ylmw8gn7qEZndM3MULbQhl2tl5rZ5dG6PB48NRGS9Y
sREo6ROMdt5OjBhrQhQi7aAhtkKzXwRH0PbpaIlQxx5tkw2UB9D8LTuw81u95vnywVi9ZDdqQNPI
mnv2bxX+SLj1Oea1B6AqsdXe+zfC6TPsUgsk1Ff3Mv3sLxkrPtd8HOQwjDXs9e4514LTlK6wsO80
QByMKWk+Ptej3rZ+PmpCM/4sCMJIUWcccZwFTOgpJL9FXJ2b+2bewylDkstWNGIBrlzIMF1gUAYr
wC8v9uXldDDExMwdsxdP9q3pCSd9Si9EIlA8YDRVkvPQshcSQPXG1RwYzhx8aLe6vjJpco/PVE0L
/yL+kqeh+EEstz7FEmGXHEcoq54eIbsaRdVlqtbxvYoNyyZTohoUolK8Lo6fwGzCt5nd68j4xrIR
dptMbTgGjUT5LhvF1r8UesfZu3IqTr1y/6gDruO1ldh/+BbsOq+ZrqCUUcl57ARrooLxBS+ZKut8
aNJx6ewIXXuDof6FOd1ix1z1g2w+zFqR0X4EC56jvGArx1nwK4hG0kArQGGEzOQiMgH6c9moF69t
vLPUE9ok9h/cFoQstWW2Q44NAhSm6gRqnPOQMug24//BQTk2r6ADwDsdp8StglnnLatMxiuqpyGg
IHjt8ewXd18n4AMN7xUBlKuQSlvZqmbXtdPgNzzE9hM3qwDb9Etjfw759LvtYr/2JqLZLaDuqQWf
JDGhheIW9ZnaklAmJNcMDcJ5+PA4lzRq01iKn33zg9WgrXlPQmGp/e9DxbCfZKjhI8fSyW6Td8Yw
OQIjqEZzWnN8ErI3Nnbmig6RTgJZEbgSM/16QAbtRMm6Bk0hA3nWAsDKnJtZ2y9H3xCh1nlCX6wS
qoV2QTyC9jq1doAA59ia3NIiVLGWBiZfXNI2IlPp4a6ztrKbh6t68vj9sXkUL3N1YA2MBbqEtFlQ
iWBboW8heqoq6s6fG6YYwseeSThKzB/OgD2qVosJJdMrS59aC6jk2HFgPdtNQ9yfd74xy1emptsk
lLNwAVQ55/hNBQ5RQzlDK0CmTWvfZmhnqwGF/wr36k5Pxn/uMu5uK4UB0zwrtkoqMxtwIFmE4GBW
sFNsNJQj3KyfhlnCrUE8x/K8Oo9ytLXj5nDJHX1wHKIyfcz0Beo75NCPjblQEVCOz/PzAV9QK8mx
rmY4nNP/HUqJFHajIpZT0t6VwX2Wbzrx92LjwoSYQvcM/5yiW7zF99HJ7GHJdAeLQ+T7ipCXntIX
H/EyUwf6tNyCE6DXniOcXhbcVbJsQwJMXKq6daI6j21nuHp9mde1KPvOfZiYNexHUk7PExU3f5Zn
yUiG4VkxtZG++obUBREjwBPSA05QoEHZ2JhZx+yoFRQ+Y5DL2u9EUNjN8r4wMzZuLoLPuDzac1yv
EqZv1iOO8KeXD1+zIiCRdXjzrJnCxuHeMCcrIZeIU/L1uTVppyVKdYZlIR1G2kAJH4O3x6Q8Lpp9
FEGBhVsY5vu9NTr6UA7YcsI1a8dr+g+CWaT0uL9v6wj9wN2Wd+gyvI/f9mv6/ty/RbUnxbdNcaC8
YkIViZL/iKVFB1yDaJb5GZ7qNuNMr2MyQvc84kmZWt55LMNOdYdkk5FHxEbrHIN7H7ufrTzMY8D1
tPSVQ97vYFoGBuABLRtW77wgE3PIZfARmXlmv5ncl1fnNLo6707vlpLRmXxL+zp8MBxBicYkNS6E
1vibXlKEgmEZPWJwHJYiXvxWipXGiNKhjN79zvQWCRSDswMB3eRJjX8eXkIL4QSzvl4hAjci4J9+
FyTkS3s2xh5tbvW1k9MlIUEQby7bMkrFH2BDTTjV0aYVW2g2QksDg/GlTul33t5bwWLT+8D1qW6z
B/qVP+57qg1pu1yerkd2FToG/JluVBnePQSM5Mszadl2MdG1iyhPJK9LhmTO3BAVBAOtCTXqeqT0
JN/g0uhpOeBcSR6Z6a3JqOQZB8tBkvairishl3WDXAFb5GW3YLHkek447xjjAwe7TnnJ5zc8vZEw
5b6SMrvA3n3/scZa/+5afZXscRxLlh23yMhpKiKQr7MDlsUOy7Z+Yhc993l1sG8p1gYt+pHNgyHl
PalPCPmhmppAC+R5kRFoxr3OY1bFk2y1AjcxV5t0fZUhzCYwgsuKrDrkXLBZ6wmCkuVNBGnf8B/N
ch+VVJ+TnZJ/eqRbQibEnkPUQTOXkMR8fXmS2/hO8juY03OMDwsOLJ+khxp6DeilicpUOdBV8vDJ
0Sl6x68EimlYZrAJ/tctE05GTXEACsrgBPJPbg9E7nH1TSQeyK3Jost9aQediiDutT+uThkF+9Yw
erxFldwn61DPqtCa8DvAgZz6AxS3NIpcy1tUhXegMWnIwxEzbTmgch7qS2N0BhczUcPkuyZYD9fk
NtDc1PEX1yXINup0IEIBUJFY078RCFX81t+nULEBPm48ZSf3mEmjj49vnw2zDbt5SdkSA5x64hYk
0xowlP8jx/fdESKL7LtQGdHRag50GkVHIqWfRA46aUMU5mNyyqyoGD289+RMiR2qwWVbJRQ8XbcJ
2vglYsXT9YijSx6Uq5NAoL6ZJJKGXqPrGLQw1YLb5hJg1+zmyZV+UUnxOew3no4V9gooqbnyMBEb
Td8LrAG7yf7B+dcJ9ZU6NlN+hCb/GI7qFTMm/M+TTnacKwf65LQZa+PSr8hzAuq7AGHUHgRmcneg
m6tM9wk+Gjx3jOjV/Ze7Dlnc82pa91tGS1K+Kt3bzy3FapwRUfu56Kan9BnTop5mSgpZg9rv7Gv4
OijJzTsH50iJLgPyUpHUBlJA8DzAVFZsvgn52sL1yq166rz031saBZ4yHhl5yPxTbj8ntA+Ajai9
gy4Dy2AhjuxpvXJOaNbs6fCw0tgrI1HI9NkwjAktQ5cQjRcmUBRWnjR5YAWm+1ds3jrY5tKudxNE
A4EyE1s4Y/oDbuWPNri5YH9NbOLgUwWgzZhE8Dab14H7z+suTZfeV/PMYeUzvzw9kQ/iUUvT1jvS
RPL4z+A5eQ6tiEFQ7kkZNtFpeqdv807hlaNm2F22Ppod5njXxGfqzt2zeMOg8vKgiR5B5XQ8tlKH
EfS+FZI13j+Pnlh9GzbAu3CHCIS47sxeLQdyfPTf7plYH0wCXN1tnGNSeZhIE9oovOH0vjHC2n/7
HpuDt/ucSyPiFoP72EKhu+3wGzPV1R7YMpu76/YRrEnbkLjRdaBi9/ZA1vx03/wpFFJq9tcxkidi
Ix6ToiKi4MrkZwOBC79CFWUEoMk3uoVxPT5mNF00EHVYU0mpbGIE/JKUoKVEONAh+S/PSFXyV3Qn
TzGpdltXDqlFfnLacJx/oF9oSlp/Uw3wMa4wAO3BaRlN/Jyr/gdzRhz7I3Cy99lWJk+X0pw25bg6
TjUmFvovn+CGUc4G5XyW2HVj+JgVfay92ZDecys1RpXXBDfyANkrMBQnqzyhYKUYzb06eItMepB6
zMRjC7F5QYEd3SPaNnBgp4r5IHXURldqg7jIjkh/R9zd7XH6Yf7KhTwuMRHV3SpQ8KTGYcAzEN5S
AhIVcuTgdS8hM6rE+VR84vSKlEQPjSAf1LBG7AfiI3FKwNJro0t8Hpz2H7pLm5jxpRzke6AdeVnO
UfuZBOR0sVnjTHO5w6R5+B1Q2eUlZC9/xibZ0nYO9SByneb/n7AzW3LU2sL0u/Q9EWKGWzEj0Dzf
EJIyExBIoAmEnr4/qi/6uFzhiuPwsV2VJQSbvdf61z8U+2TK7A3oxGGHV+fynN1+dSenpHSNfRvK
NilatO2CPmwP2USbXic3uq6RNkXtT3AO18WvMi+ho0NjSVnFfMwqcYDCsil+jsS5YicRoZgOYv4x
jXZceResjxG4W9quIrjsHMOMhKFWb+iC4ZviZbesg/Mig1eP+MUlT3hVrZrR24aoOa5ihNkYt1p5
bAILhzUaYb7ckmp3/bYf1m3c2JUveaqrOMWs+gabA7+VPIoSEm8ensR/1UcJVI8eTrSfmAduGihC
FyAuGCqdZjW4tanck5xlyJH0k/5UmCDmE6gzjnhsQ/ZgBzwcMhyRJws+BVbyjk7Iqzb5+EOPB/7s
d+tyeucRNfpM0h3mrWmAmP+NCZEwIzhwlq+MCPbbJbhNiuiyFcesY8V5zNu4OXI/mwXJlBzSbKvd
XJspDreb8oP1W6x4rg9rEMoTfanFTA6IRsGIuB0VgYR7s9/FjIWbY714Yl1BD75hmrQVJ+m8t+oN
jd1zoqySkOo5EqNHLIVMw3bGkrVAoy82LBOm0JzL1feFPHAQVqY+k8dYOuh+2i84dV6t+Lwgn1/I
tMWqYKTMAfDS+Se4LphSA2xwuTdmb6ARoNiPOf1csudKJyKAEOq2AwiFgiFgRBzxV/r9iM9fMsM1
RiP9qULAc+2xA4u790Te1VNzUm3A5josDV2Ii0eRw5+Zd+MkX8Sv4JCvOMmyhC1MrnY/U3SaURFX
gsMRPO4nbeIC1c0DROYKLc7gW7+8B59ZjWFpMLciVnd1BRMBc0ZqPxo4+pcJ6I1kIFm9HPKWRtB4
OD8zXLgdxoTco8sQdfazw5CC6W1IzX5QfHUqTMksBrL75k7CZTgfdfyRixVhcYPWIQUsg3OWD/lB
G3SNhcJ7taJJboL39EXLTFl9RgqxkMaPAYBONoWMJOMZp06wYYE1kK714EpNehm3YRlQLSxuYTK9
H8uJvCGpnvFYrC/PCu4xTNcYtVu32QclFpOO2v4E94gRR5w87ZLM1XrYcpbXiy7kBFUYRKIykr8U
DAjX5wCdVsA+INog5j3YLLqgaeRYTt8bILtRudHBQu+j7CfBrGID4PdxdDicyTSDAYkFx5e6F/Z6
acur+5rVG38Yf2qLIsI1SOUiKSPXxlQMNdqadM+7jB+0RSVHVShc/YotIdKLWIK6OeFFtOktAnxy
1YAD18kCDIpGwkQlBAtMaULZQaymb4REHz204Y3L49lolVtTxs8e5JGDBNr56ngLAa7OjSuP7z/K
iRREmU36kyILD6qzdz8WMzBYSqbcl0fNlAy/8EH9Bg5nTNn7mghcPc2tlwa+i2K+ZuMHBeQVJ7Z8
LHq1W3/dMOC8cTqJ3iBOGLZWYznKvp/E0+AHqKwf46KGKsZLy2GuUy0RdzsuImVKLFkRfH6wL4oe
p9YVM+JvcrqhnTQDCBEcNljNaxknwXtkku4SKHEPoFniSFGNW4iFBAY6cCotYn/gVVtVLLKe21W5
JPccPmR3HlewcmuLE6UZfWZ9aNXbVxwDAB+4ZJn4xuLFdshzrMjfNCbyrKApNij5+l6Dd3sn90Uo
2eF0lJEMMuPXazi3TYjQv3rZuB25xtV6rPDR6LN9niDgpLZiFtJf2ycyXexZ2KelaRMm6xfCWXyB
tvTCOW04KKKXfV2pNy+H27jaE40FeWp6jukLUZKEHNws3cZq3wBC5e7MHFtxrqMmVOyPl/jZOiUq
Uo755vKD5F2wctYzp2QRaX5rNz7trWu6F+c1bg8FgwWof9wsbAtpBxJ2nhwy4GW4fwwL52EBYtlM
6/GTEjGHMhDejKqYQI5QcGRKTowEaddJtiLeaahM334+O7tQB6yrizgDhRybO54SLyb+/XtCsLon
b/LRpd+OA5WJBqcEuF6+p7rips6fm6uvx8JepeC4RLxEMeZVUTZ+ua2t02hnFFCrelMQGnqJxbkx
VaaSTasbP/00kE7ahKNkhI3NzOTEpv1SbPJe4CZAAPapeWR+Rp9rXwWw/Hl89RX7uqGwZGus+eD+
FK79T/hw2cNWg504rjdGgEu0f9+w0aaQX0HBj9lx8FX+4LDo7Ezv4inozY2FdMrmTw/6DsWfOjbH
11EGT6IenhflIeVIOx9xpvCw5OgmKRSE50kjPcpYkO92HuUYEp26L5OPvB9fMg+L2eZYcCgup3lQ
2aLzOAlO66ibR8pBo8+LoFypVKpDcc6rTGmCXwa/DfaTFOhxBgMX0STaOvcdvx2D0xFPnVsKFsnI
hRw8SDm87cXXM7f08B3W1JRP6xZJi/d9qEXdxEAYRLAu0TYmCVXEkZx1O80cYn3fxKm7xgurGyQW
/tRsbA1QVrb1VdMFr/Pwxu6SByVxPOhPqA3ViJqS47di5yLnJeA0T7hheUAYsBIIsWSL4QtKF+/e
Y1zxK2lEuQ9K3leHVwLjn3148xV2bx3qN69Uve/uHYLf105DjbjjDNUAoYwhGc6vzjMBohjGNG7y
ZmE5T7hZX2fB/rDaU6LVrASolk18eZ5eZszp2EIpG6kKAuOrbZz+LBWZHPW0J3aZi9t8CWMzTld4
87D0t7evcnz3YTlGqf9i3iJkTvfAFZx9SR5fIgVGf+HxuhISmF76WUINU4oBFgxa3F29GgV4D37Y
d3bQSAbar4ZpfB9Jy/MPIAMNRNXyyxTldW0zqeLPq4n+qe0ex6eAfIeAQ6+3xeFllrOK9RhTbPPa
DEbaUo7f7GZbcHvjhDYerF/aEuj87nxTCkyyqAXP1Gz5vOnuPrlhJrKZEeoLLXNuX3fD1jFtl6Nc
O3WPAEo1Q+JvofDS7WWqowd5bhvIhS/GlQc8i65jyYdlonjM7synLfy0KDNujnkixZmAXzvBQeJt
4V5zRo5gBvku01wl9Ugiq+FHfpAZKltxlonerXNL6v7CNZoR84THiVOEb5G8ggHDmy+uvWJIrgf1
dURwdM30YdkYFuHtL4uZhIZyBGfF9eO2HBikrY5Yr3Jrqz+Pi5tDDYFFCHKMmp+BTea+yvhVcSK6
N8FKCaHS3C4Ayc9q65J4RYvO7rN/0tpnOEK+va4eXn8S3SOQqkNXM0YfcMYtnBOICVhh6fvPetBY
BUeF18+ZMuf+jLIiVAECf0yB9B67YzRhNYWjVyMD5CcjlwgAppipM+Qf1zDDYSfKPHDr6LFW5uSZ
NWxFAGpf/EqFPwyJ6HuyGasth8o7htDSYk6g8irEMpUyNmnPFTMIiei8L0FzwLy0o0xkFyOqt9UF
NwVWqTu42+179KJQk9cJw8SpQoYjISkMCVhRs0wlgiu1IFjXnzAB0w/FdT2WTqJuEYDE3GndBYPt
GSM4cykiL1wVU/1H/LlgJqWQdySCfzF0jkwq5OgKQPDBQYs1D/Aw5wfhJmUxjbJVRNnVSR9+NuBZ
IOD+YcuD9y3sDfakzDlnMV41zbrij90ykWu39eFej1uX1IrrgUwtA8Mq7CpPg8Vty/40QEg0hXex
fz6j4hGkxap3p8E85x423yXgDSUIBAxq/I2Eo9DK2KjrBCMk8ohNTz8HtRQ+ETgYnq6O8PRSqK5B
nZdUua9TygPFPIPXY1VursebavF6XY+8luUm2xTBLdDgnddjdUaDj5P/M+Z3eNBAZ9Dkp2g6QwlF
dRFVATBP2OySeRPn2/dBBedDorBMTtmY5hrfgGb99ppDvf7wcQcOJa8fFmgT0yvXHQjYYJZF52/l
+Fw9Jh8+UCZ1PifaT+XHzntlfoPc/fa0EzAHyhxmJD50ysNn/Rw38fPwnBWKVR7OeNeAgUCRAgc1
vLx3IHKY6mn4M82TQJtymNxLu92+10JYfLXB4JitwJDzQ3rI1+rX7UjwyZlZqPBVA8ECDgkW2wCd
2k+31ZY4H8ICGz8WOkNhOYA6GJf9DLs+XX5SRjXwKPjbYPZk68eHmPkDBXxnQ41RJzfqUafeGpC4
TrDRekwMOkjN57V1KNSv4FYFcuvzFij0fMgLUwutB4swOerwSpYFW+0O9yGCEpnUiPaDRGVMQBEZ
rJ/f1fHFsF13mt3nCyit5189fl7MBRqs/o4iDTnvgM7kaIiTilzoQ4nBeRtcQJE0D9E69qQtDUj/
+jL4G527oB6EBuoEsjxfvOnurbEkdDv4G7F1fLFO1RZXp/Wl3skGSV+x3hyS2ywXwoR4bPjdKZv4
WtN8djB9Xh/LNbAiJ4/kyQ/3xTQLplyxKR+uqLMJW+SeSSJcppIlvNT3jIcPWA53RnAzgg9oZOe8
i7AT3BI7nH59tmhVcPp8u+l7dJWWerHImlUJJS+b35mSZJZ5uGduo3iwo5PWe+3O+lAwHXl/g4DT
9lG0tGeAUhlj/JHJ5HBioLGFoKWOupYJ9FKgcyvVUTsYcWhXQRfdJteXrTNGH1gawx7RSw3r1VkG
Fre5d7kGmA2VyrjTZ0z/QP9o3JgmJAiG98xR2Xo6sAeIoLhMAQJi/UqhssrBhion3zxJYjmVuvN4
R9UxOeg7ypz3Tl3SneWbFNeTOe0foHEl+yahsMnnyIyKPY/n1rKRzT4HJWLoFzyO5jKDXZ7aMiXT
QjypCymutyVMVGnWv1569ORGQzJz+PduWBGi/jndo2x6h2/YG8Z1F+eXbBlvYtBf8+0OLo6Cd6hu
az8vthSIdiDk1Ror0x/wZLpsrhGUSaXA2DF4gYTZq7UfG/7vNlK/+MgJzEachZbKmN8nP22Ygwxq
4e+Mpb25eEdqdD41k8ehRnpDeO76c7HKnXoCcw71LUTM/eVQEqyeuIMJjUA26FGa52LA3nzsVq9Z
vSNh+QfVrXji4uFCgq+SiCTaGvBs/5WMffGDcx3irws8DexNi9H59Jh3b7uZqLX9BiTgr0k9VVme
X4Au+0cdwbw3jzAUtwV+PD9QoupbDDHTmPF2E4MNw0oQo2z5efi47fG9JHT1X4lpyS9Hlu2b5N8F
T2299ytQZbuii2MWfznedecm60j4GGE1V1Yxm4tJufm58q3aBjIJSsv65V0xHL6q47rzDOiimrwy
LnHZLbN9ITk1U5xPJDEbysP7GcHdtZ0I3Dit9mvArio2P572DM5ScMWN/uK+L5uqjIqn32Vs68L4
Lc+awR4Hf7OjPpo8yzC9zzipzoWvCa568UiPbs2JWCyu1bSFHHqdGMZEZOxyGaX0egDq7Qw0qmDr
evWZxlfADzt92uAc9fF5pKWhB2MY3oD+3/YXwjBtiZJACShSGR40G2AaoXIIYTTBPKkL6O5gJdUO
FfaH4PBjtYUzjyAu6rYkupJF01E5CesGV5FtuTHnHEPRZy4tUJHU6Pk4VXFXnl1H8vyBf8PMPMh7
fkkR7U9rp1OJBX+nQJKieiyuH9NXkGxLDjE4FlV/zFCaWOR+8jbxbrL3tvx9b9CZ83pgmoUlSWYP
ZIskOwNuMOMKDl7YMgfhE3CONeub4Svcvflr2zAZ7+sAQm/Ni01h8JpgzzwZ4EbFD1G2dVE7QeG+
ECrrtdAwTlKG0MMGm+vMZLefvx1+m+xIo3vcwFgkuYgTrWOxIQdJhr1n3dXGY0QS7ESg3DE1EO9h
sUu2BUmYnjYhdidj4E7tnjmv7SehTHYopIRZcWq8avmK6HAGvCcohYz+Hzg9r5Qc6AHDLITWiPXf
sAs4ZaCdPA2Lo/PZOcZCW7xO1C2L+mJL1HcJ6bHY4+nUpB+EH1Y9v85vLnetHTVxG/VHyW0IbeIO
ow4e3ELZqH0HaeHRr+JONkd7i363irQtyb06OrwpdRuFQm561KE8NaJRPz/FVCEBG6SvsT7xPXwf
yGl7jnE64mi5tva5xUXMUpZXMAlA9zU/Q1JtwxVuhT2wxTLddVGFcqO0nz+9wM7RWSatzdeCAJTu
Pod6rvMO084/3IIZKzaSqXNPHEk/ANgruW2+nZR0O8UhK1nfVyXyGuc8CJRbzPtx/6GmU04A/cbp
KThn/Ntw/40BKqUYB2IdX1KX8BO1con15djoZ9CF/YaqJM/e5aYzveoVJlL/QG9T9QeCqQnwRYwr
CtLMKe9rzkUJ7rraTwLKa6/bvHzxxJRRMtdES1xlQA0z+SCnVg7JiFve+mXbR9yVs3r+/r5jrC1Z
hJer69sS9k7F9lLYJrmOBGtKQ0wML1+X5X3dZz0wN4kBOPErGgCPXk/v3fmbaIUUYqjp40VFRt4l
ohR5waVSceEeVtPnPGPHX3HZbzgdY6r+Ykkj7F4P2ui+qgFQOMUZuuzOzM9eGzaz/5a0mH+SmKiq
JGuSqiqipv0maXm+z0ly0TJxpS7O0A+uUXE4o7QWTu3a+IFww5mCgQoj9kFsIiJ5rJiPzMCD7htp
CmAOEPudM2VKvoDkj8wWGNGSA+8LpCPmzHjKIyJO9hlSeyq2Htxur+v7+v2TnGAZHaopRPppQ7nf
Lut5GyGMnBULyith+jreNq9RX4kf0YQA140H8w+I3OijYsGhL4FYOdkfG3UqB9fT3zSB8h9krpKm
S4h9NNlQVOU3dV7xruVHfb2LKwZBW3d/3k7qBfa/wTdGPpv7jwF0Ug8Rzve5hKlLIpBFioo/60Z/
0dvK8v/5l7xK0k3JMAa6JOnKL2Hc6f+Lfd/XOimN4imu+mglvbc8aey97n+GbsBMDw0EYNN08DUl
JauPz0ytAw6V3zj9YIb430vll9roN6WXZEi9yksVZUXRflMjPTO1UJ9VLa62W4a15hBYF0Rv0n4v
mbX9P29oGIpzVoVXjjYOVWBE33sd4TMd9AZ5OOLgz4TzAX5bOYMlORgR4PPfFyn/Qcz5j4vUuJ//
c79KTa6ytuLBURDaOHXhwquF+9f8Zi2rGDmLHXjTU30ZbvQY7bvkHlJrdXFRRMx+etvfvz0/0ejv
yn/dtd/U2tW9MdPywgVlQdw6kKgR7MO84v4lP5KVePl4ixvL/jbe1wHOFPt4YhSjhwXNhDHPntCK
fgK2Jc1iO3BQ/FnLh8cMF1EnWxVQHDUCDT9OuQNhLglDTHPTGPQjs+vKX3r8DlirowBRwRE+7XD+
BjVLz0RLMgpQKxtHcJiiyxPZb73fjbJNSvcwxg0CrcpPGFpEXo49/PCw4MRPmz4jw6UOp4ZDsz5Y
4AXwjIcG5kUL28DNaqEdfSY2+CaDHPfBDjLuMq8NfVuZ4pNy7rMZEBjAyhStTvYxpWqJf4ExNOtv
/a96F0ujAmOU14bYMerJIT5QN2d09mY+IbC4zKBo/9uS+eu6/m0LlO7XXB1cWdfrjHq8ZNUwWj9e
/Amzq9nF6xpHFFdvLRQsaec11rAPFxtih0Hk62G1SMZ4XG+shUQk2CKFuXQxloBj1l/ePukPG4Gi
orlHVi7qhvFr4f/vwpZK4/z8iB3etANwnzZkEIx1ERf5ZoJG7bNA3xsq5Nbtxj+9Kc1/v1jKH14s
RTXkgSQjatf/3zr/n88Xz5lUJzKf/4RXsjd9zBdIZZlh0BTqC32S7CXoZvt8+D3XgWxkrHUt8soD
/OWHF4C9mRzfTkRtD9Me6/dq/4nTshnrMdmmQ5hRsIHSo9n85apF9Q/n2z8u+7f9wMwl4YM6FRvs
CJ8ukqMWn8V7yoMezHBxQrW47xhiK4j58PSDROt0SP5wHDh1ndXyzfLD7YeOTp3Ik487mb7c7nSF
digOB+Q0w3LAP053VOdm9wBMA/D1ctGtgi6e0qBhbFNYJ7DE4LW9bbP1rXe18BMb/SJvcj6SnPdS
7UcpMDdukH7wsfdwyDQZ8VwDuKTXBBKOQdh4skiXwkxkZoIImANW9TPr+Iw+JBIV4zMBErAcJumh
WCf7xw9KJ6evXR99IVZFpClTa7dboAFt8vwx99k4o9Ck4K2mN1cCXkdF3FP3SP4FCxmuEkfl9BDc
h0+QtwlRVw7+ey2JfzJJ+MdT+W1TvBmcr2IhdyvKJJJ3rkTZiOP3PI1gr4QFmwTD6mHG8OkrJaSN
Cg1pzi6bnBfoZEC4qxWWAeygEOzW0owmfIRmo/I7L908XQwmmGcO89bGiL0azkGOfx491Z0ZqPKl
7PLvZHpD8FMG5iQd08TnB+idGaThBd4I8J6e5vB+wkbzxk8Q8DFM10b8dl3WtTR5pA7lLDiGgTGr
4PZ44okxVsiayIA+EYRk2hCot4fIM4v03BnOFOWhTw9FzeWf0eb1Aim2dUTKrYVogQa+q0I4kFBx
++Lxbg0Gzn/f718a7N/OIEUbDKSBZGoDtMS/ndxGW93UvPh0K8bk7hnPEEZBmFV6Hkaxb0JfiYnG
7eZv0vA/bln/+7G/vXv5vcvKtuRjJY+W/UakW7zEHP5bjacR/og77ItwwLFm9n9/3V+GDf/1dX9b
XZrykOUk43PX21h3sd3E2OZOyFq67qztvmLpTJbfppPYmMc/yOfp74dkkQSFAJQHiso5xjYQx5v3
cD7/PvVv+HwOvHWevP2C7YxJJa/2EAbQ8ANZhbHhAz0UXIJlvhyQh5lAWrpjbIMpFu8SMYOP0WOk
B5huAnHQ3EHzh6HH+ZiOe4sZ/MmT8Vf5l61P7o+tf94FyRyYmqrzlyFj1fLPSkgt9ddD0J7vlchm
BTOoc6WLXes+L4ZeLy/A2Eik6QkTPHCc3IjUM2DeZ37uIoOZKBvROXxDHX55eNG3uV1JKPrdHPgH
WeobsZxlQKBQ3Uvu0D4DrdJNSZApX39ZvL8W5+/fQ6TcNAYo76mCfzMYKM73ptavWrtK12+3iWDd
+NBMYqTs3jdlqCtD26o3InaAmzQuEVCzOxyziRRgGh+KIS2sV5AQYo6/v4ugCoYiB47mPz1tdFlI
o9Rl9mHQ7emOhO56TspOu4Hb6v/3muRK//A4RFWk1xJVU1e037xZBrmqS1WttisIKC5cTcMDv5t/
XDubbgXIobmfeBVxoXVwnb6jdm4GlaN4RAlDARqETVBO+zBRhNBhDDkA5ak4KifocihdJ8a0Jwr7
sq9TSwqs7+CzuawUKMMPOLto1gNwIu9pXTwYEcurjxO7bxBQYMYErWMbpo2uzt0TppiFOUpAdkrQ
j1jva2l7XytbHeLjvKWiPLTB2ZdsbZQhWskXg02LyUBJDM9gZHGIAH0QUj0bHK+r2sMt8VjG5t9O
Dkn607KWqD9EUVKwnFB/u4/JXayuZVq2q0cvwrfkCQyeSQ/MVtg5IrlbqJPGHoRZYOAy9Qg/bgxv
mX27V+IILmRi5Dmn87LDOXFSjGH5Qh7f46QwY0/2Uprf+/J2qBxtBC34Bx40f4KwqFfVaKHaSiws
75E4qUaltX7vPhPYI7GwECavGKqlN5iXuBAbe6KQFhyfWAba5lc3b7YiuZHiQp52PwKOdM0KA9aT
7qJCyaw+ky13zZ0Ss7SPL+u2UTh6iQ80F8os33QehV5YB6wLjnjiyF4BXi9fHcakyzN8+ISu4Rq9
+Vg07tfl09XGEoTl67Q4IN0eyVE1Z1nBjMRFJzL8bqOMHgvSIefiJMcEIYcX94qZhONzEugB+pDj
e9JMeY+O+J0E6aGG76xOBmGx7neqbTKDQIUg9QrOrcw+SCqbqGCJnicJiopXDC+TN/IWPn0kCmNG
hg5r3ae0G/cqgAukR+QQCA5SrkwKyfRz8eQ70wM1kxxaSBe/WN+Gl4R1lI+v3mv0OJKOETekuSMS
H2lQ2ckpILhP9GUvc8vhEOAo9+6b90zE3kB360jfgpCCqYw7toAaFv0nEMb3zS+CLgDHHQsH4oPy
8IIyAxLYNgmzBS8ObA/QikjZa7NnYI5lH7nq6AZzRd3A85yfoeCRpDmcqFgeFCHsQEhLyLuN3e0b
5y3mJztGIMUMNxaccGbYTdqyD13XVnbQq/vYXJ6kU2McmMcXqOe6LeB1yzID1qgjcw4TmTnpeZmG
OX4KMj0r+Z3uM0qJqDeQcaLqg8zVREhyPPJLxsIadyIEe6l/iY0lJGHmVGMJtrAIdaTwhEPia1OI
JahbNGihym6AfmEO2wLrbL4rVIk6gKkClw8DkzVyuTnJUz3vGyWNt1ICpPRQkXuLCh1ScstV49NF
Jy9YzxGKlRCxE9+HZWBfGChgWxMa9h2OD5QUaFo1XARI/B68CA9ShiXFknX51l2oG17rQcx3ywVc
YNY2jnox0b8YLWR4eQiT6xSdJzcYVnhU4PXLC4ZrVcrzZprSW4MFmIWN6yid9wRLtCe2reNHgU8G
XwleBiuujjAPQdIrzCGjwSJ7cyeeLK73Rh2nWIaoc55cLDgPKD+KxSQaPgyGAh5r1r8fFcC3Au7a
0xfm71EDD7+n0108HWKfOKoXUPYhLDMvsD8U8xQQ5QTNUzFLpu9RuWDUM0Hi49dQym/gpwOOeM2T
3cztplDN7TXumTfnjt/uw3FRJYs+XUWJULOnLkEh5CGKYTbCsIcuAvdTS/QkV4W6Dbco6ICl4d0F
skNSn69RWRjUIHdYPlKQ9l26Gyrjh4/mfl/Sp0KrdJ9s6IlbRaX38vHb826+EkLddHNbJR/h7XQj
fr5ztSE0Hmu36ptw5s/Yh/h6gNh4yLQ/mzE548VO9x+/WGXudXQqrHqhj9vpdYwlIi15AWXz40mB
hOMru+IUaijZkbD40emb04GPvd/YsPpUYVxmiWu2tfl59doweBOm59nNTlxj0k24Y4HpVPD8em6j
MS0CjXPatPBEmcL59NqgibEw5biB1uzmizKUdxBhx/pE8fTo7l2mrXsew2VJmZ+9mPC5TUwRzxJP
V8bX/Seb4Xu1loBXLwuq736qhr0u/4CCE1s6oucWJoBt4UZEp1mwqAV9ePkGZmE3GcB9+4C2mXsi
USfFVNsqLpPd/YAnzVqaPWMEffAXk4mwwhQKhxZKeWZZuQu7Kq4iXqeoG2lklaebvBdP7dQvPGO/
z2HnQox3bggsXkzUOcPHRnRjSIDLiMv6Cx+0JEs9rpaDE48yhOs4SThD3iHb2xJEJl+e/ev4fhBm
JUe4MU4O3P8vGZnpRJ2iydqa0fOXKejjNODmm/4rgudydz72M+j1iFGC/ybGJsNuw0Qyem3IWrbP
seydNyVmJ7qXL5gOuFhOTDWCMPrRSLM2vbuzGbhIJaZmZIwLRJIGJvQlRUYeMBW2yfLBJYX1QFiS
PhOmB1CnIFncMOA09922RFlRkgJ5jqV5HWv8QWhYeVwVzAbV0b6qgIXXxDc7py1WYwH/WwQtnuF2
njwx+JZ4xc6uYT7hzvYZyzMqjpEy1eB1GIvLFFrV9ux3keZiXlwwlbl6MnkiIhnY0uQzk/di6EEI
2JQOayNAwBxWgcLTIKOQ/95Ayn0SyYIiYsJaeqDuYFP13t4AEyROJFuNRV6qgUss4KwN6TH56qqV
R+VaJWozYRnfONYwtuhNKSmiw8GCDffUhHp8JRZC9BQKqJbXGP9dBlW2OFGId0gmNA8Yoqs7zoTN
wFdGL7xC4MKNhDFGbtF1VW0SKjdh30ZMQG8bdQeFZCKs6x81huo+zdjV0vhMc296ko2Y2ivB1QSv
XmH04SsAaDmbRANdsTyWDJhersRekczRYC+0wJx3E47AqTTSSJfsjgL/1PjFtzIdyMPP3IwTxuKD
Ddo+4IWgdVV85fFFmspTxhPqTkJSNEavr8yLH+gZRwxO/tLPiP82N8T3UtIlGQBMNQfGb31AWeiP
66dTxRXEuDxH3uIJrMdpi7hir5zOn+FrcZkIb6teqTYuOaguo27zlyr+30X8P6/ht+Izez4uL7Xi
GuAtG2/r4+tIvjxeLCgKCCX+0siK8r96hn9+3G9TCL36tPJb5+OIP72Er8fwDGLEsNWCYjrVIkpx
pFXvv9XY/3Z041PlgabLA4NORfqtbU9vsvh+JQMRyAyWk68gk/sabNvUM0Trc7Ovz799TUmU/42S
//Mzf2vZhXtdqJ1USav8OhXNIc/vuZTR+MaodvTFAwHWeSwvmrtdG8NujF0F92KJ8I/4u+HryAyt
IDFDPuUX9P/DK0RsUJjeXZwDilT4rM9/xjxxQ8Lv2lxCoxnYRR4+Wv/in19WhoR6BDp4I8w0YIz8
+WYZdRuC9vBQPDvnnumBVOD+hZLDgPFcjMruGwHCY19O1T5zkNHkS7BaxI6Vp/VRr+hIeqe0y9hY
qxs8I7qWLuO55VhkNo+lLmQgDgdH3etzSUE06HxG0CZQbGpbA8r/ZdAzI4CvVKm38XsKrviADFF4
WAC8obxWkyZqcufN4BlPWudqBsrHf338x3VEGi6e6drxQ8/RWVmKc9F79Da8cvnKLSwUCqCwS7kQ
3u6ttMVb3zI9T2SQ1INR1vAnzjCelPNRmfzk7rNnSpp4yi8vVfBcCQV2SOq0vThPIkLxd10Uqp2g
XBnRJZxMlKuk2aBexxmM6IN1gyLWQE16Z3w8uyFhhOSJvBszQOw5NAvXfLyO2j2aRiwgMmh0MRI/
c6gTM4Y+oaHqOGASUtHN0L9gSOPL1As9VIPBl4/cXYupxZXhOyEAlD7qBx4hvC3044+h5AQ6m28/
ZBHwnQuxE8/HukKOXPCY4yqANVr8QeiYuxpVaMqhBDMiVnm6IQ4dMP83Ji4ZDtwwfTwU+e61X3C8
YuzEw6rsfHZV/UHmX2W4FugTw1dvwGLn1fGdO+dkWO7wtc0gq9TWYNXASNaCq+mz5oj//UQl7zBH
6uqprDChLF/jHGqsILlmsvvcQq2NB7Krlkujm5Xi6WZML/msaCO5jEowmdzWXyOAmuYDiogkFakE
LRPkUU787vwePhN8Z4JHxpk/YOExIX3bquFD8odm2s3Sjzf4zvVhDrbwQ0xn9vLS2/jzCqurbRw0
6CVKKAr2XVjJfUJr3CI8QpWf2UhsEsBnY15eLYN1UNh6YRHEWoNVZC+H9/VeTdqHW3Ur7PxbpzwV
GKvD4XOaFxrxEera89fjahft3YIeLWmjB6Y+n83D6FOQ1c69GFYHTwATbDor3N0w388sGeLYa3iE
hY9EVXf30HvA7HnCCH+CRzXFeqZ3bWhNu4GRDhur/xdge6C+Q8eIK6jWvSs+fk+8/xm9CJ2Qt71U
fbQOTj0IRlz8V9BMCV/d6PxtzNUgIYEZbhxafZwuxEkZ/Rp2fphozXzp2PpfZAyg+uzH9wQokCAO
fjCBagPqN6NeHG6lfTvTbz7R1CfCVdb4M2sMR0GnIOUOXfdBcj3qQza1LaLXJbO5ZvSdxhDEsCce
fn/TURAczv/62ALCCrCiie/2llwCJutBP+yZnwZf+NfYc7aN9y8gUreG/5ejM9tOlN2i6BMxBggi
3NJj30WNNwxNDIhK3z99TWqci1N/VSpl4Gt2s/Zc3xOidfmWrAfz2C07fxKarAE0uYfY8vfJeR8a
zMteV/TTOiJ8A4AD/wZuK6BcTPbKQMfwQaEd90jjeLyurhHD7FeVls4mfoELplBYBIY40IKstqVx
57v6bmafn8foabrbh39kwGmeCBtgkUfN3z/GCRh3u98fj3iGB3NUBMaVEoYS+1jAHCiNVLTyxkbh
6xRBfap00t5qed2MBaunvadPK/rb59Jw6V8amL1AFDGib2o3WCgdx0lFQ3tbuE7Tsr1YpNeQsSwo
N38cvuwA43p1jpI3TlCGBkI3lI6oFqkOAaHpbHxuiezskU3P4I5Po8BAP830iUB1OrSd0rxqb94V
DMEvCAeAFU2wukhARHtsr1L9XdBd9QeG/hFCeA+ma55f+70u2XF3wv6Yh44HMn+V823VgrW7N4VL
XaCl5m/od1mw7kxKjfOzKW6vJJFAFsmIX/MjEKLvyMz36f69nYXYzdAEynyFqaHEv4BAZO0zt0RS
KLnI9Oo372cWcQgZM5h8fgGPyOYgAmOxVkyRciF1byTJpMij846qWplsSj9cLYrL8g/IG0K76caL
1dFzn6OPTldUemzZoV1QNytPOgpWGGY5hyolGmPgQDffP/wcPIQl7wAL2wGDjPioc9ZyJM251zbT
BafF6S4yHcLsdGk95dWKa4sX+LSz47VYju4ni25DTQmHuXGxTwsrKq3PntdPfMNDmrpMz4fmsQEx
TOHd4owMvnELZdSDP35b943SkYE7xfK66E1OEHA7xqW1r92Rj4msMXUxBYDtZ9zBHN2TAwI6U/Yy
pzdzwW6ACzAWykDtePJP4Na0tFIHp3OGnxZFqiFAMvG8P3OdrG+iZXrgVncYNazeZEeUGxgUWe4E
6zBgoeUxInkazb7aEzdcxFGVOezTwPKLhU44X5gPwXZ83GFmNOP568813yI3rzFGf2vdSPdMxyYk
OiPOkoXNqQFYs4f0oKKCteQt82lHGkZB4gkTTGjMw7w9jvYa3sipQo3ctRBTfuf0jRjJwMNitPXZ
nQRvZY3z9KiTab7AI8KyGnyTVFqTU84Tf62tKdJm1NQ40HijTeRhQSRtXFbRFhgPG/MNuIR9hbBw
WdoXx/nMj/kXc0XsDyOOafVCDYDqyjos/4j++VrGBReU0vk00ESAWKP1tloQ1fxYHOnFxLq2N9h1
68Q57n0afDwm36Hpwj4qjAuIhd5Y8c03fvDtr1ilwDg3zsw5OuiNmgVfPWNE1PgRCQ3MB//O92ML
b5SJNab6fV+0R2UF5+0KbDz/87fx2d370cH377lK14BKOBGYgPsTMC/RJ/pgO3VOK83//1uNxTQn
DII3l+bTVEW/fHu8nokb/z41Bv97O2ZkI3QGK+ZKRNBmfrItV+mNj49FzIW4hm0xXnroHI7aWLUV
CUt6s7RP+MsY0YOQ6sBYMgYl2WqnWztOY9B1BaIyHi0Thk+6vatqibZ0Gfmncj5aeP22hngXvYqA
wtjtfsdn+T5ep/3imjLyO9awuSVmx7pcY2mdUyYawbx4wn3NcbWHX0nIhH8x+smD5zG+ud3hy8pk
yWDfhL9RlI7mGd8DnA9w8PkdPXOxLGJbSqM30hg/acgB+QU9ZkrYHIjGaLMJiwZrz++T6Fr8zEtH
Jxrjyzgqrq17HDtnCpwJKztPa4pllMfowSFktKZ3pGSMao0tOZqB7RwX7QX7At+83ZMDV92xzpzR
Z4JbiM7GUfm6T8xreoM5C7eVsdT3svk5gaGMDbpoEA+F39mvkDg1PzQPFzLOFygRRGNUXmBI4ERC
QACJGMRXw5LmfLhuXt6GmPvIp9g/vZCuC+fXIrhZ4Iy48GRnxa14YTGLmM/o1l9kq5UR6rue3euh
8UCEh6HAhK8cKRs4G9LTrX28JWoAaVCVgC0WnMrGazAvypTJ4/9nhn4JKTYeXzuEW/eIF6fQ9wf6
cOUnfFvJIaQ/ytqmPfoiBGAW77PizFDnAPqD+Urm/p+YDN47WAUfkO7wJYvxZiKkCJiS4976zzo1
OPo2m8p/x8ZKMN7b60VYYIeK79SinY9W44iOXOYytdP9KHAp7rDVMsKvcbBj/Kc3q/wmGNxN1Jx2
ZPVnODQNg32cG2pv0EhFBsdlTNqdomo06MWTiXIYb+5XbJIW1TceQpCnmfgcvXyXrPrTdIN5y1X9
w0sDEBrLnSVOHBNbD2U8nN/OvV+TztvsZn+vm49hLXy5+xfCJX8wZI/oT/ZobFDo5Gq7U0+9WP1O
MxecwSByVivla0NvniyFSFAVeReTkU3F9U+HzICICi13PFlRZzKTh3kKEwduwcbns2hzBphLJuNN
ptiBX5hX0jcj/yCrARmcnlT3Ors8vat0ZLaVcOoiWx/aGikxGEQc1QTPg6BqXxnn6Hae+I/AOrJ2
DWVOXI2Oq/CvzeFpz+7cX/UXP4OVEnmY9Eqe3ITpx8CJwaJXNzDZ997k7sa5Mh2AoCeZ0bfL94PF
yfhUjRWLCI94FGOca6Xs5lDyeEfWhpuUWAsOMJGtwWaBA/K2oHLacWLKoAzfdAl1RPHw35jsNo45
xzXVTh4BBZSLfBnv68jcvJ0jwMWOuVufHsy418M9UQBjdeON+t9gRLaOzNXuGec0HaAu9PKNaMtq
ZKeTAXYe38A6cosR4jGg3BhjZEt4Y+8fH8ZkzdmehY3GZYU9GtevzX6/Xktz4w8B8WaSeql5ZA6T
beAU3PorkVu6Az5J9S8yX4teZb3Sjs9ZEww/ElUhsMGE3N4zjsq92R353eeOgbeGF8L/7KMGCmVU
xUnGlTU3cfv/zSueIE0E2qGRgz9Aks15KquL6NLsDwl/le8QZ3qOKnZCS8xOanF/QjWjUQ9AFBga
KrrnHIYVITLV4erMRDBBPX3RszBe80LoFB5zqvK+m5luQ9Ec9xp6qSxcPsd1xpNlrJ6T77oZd1Fo
bJmaNc5QAOjEqsstTym0n/AV7pvN9YKh49gge+5z4954+5iG7TFbcDb4BMNX9HWHgE7yx3A2R17/
no4QASqzBFTrfmZfjKBt+83jsR+M4rChwanMV2TgsBdWxCWHp7HRuXBZBqurHBggc46zGa0Mx3kw
OU/EfeY09vkQqb3gQplZGpc4dQgLP9Ocyz54cE4ffeEz7tJjWFuPygsY3QE8st83C+TfdybsCZgH
I5vOuap5dCQ+443CWBse0gqhcfqlfguiDU+mJHicGtp9WL29SWMgrCsnVhtsGFAmJB1nBwh7nWZP
IGiHklHtZLswJnjlwf4D0cewi/8dd1ZmvG+DKf09P45mfKdLTAMGE28LrOb32frzqzj5x1w+dcZx
sYgZ/JIhBHsiOHK/UZT9tKDRon/sItsy1cXpjFHphwBwMOaFak2WDSXdj3HTae0Y8yxE7McXjEGO
mbwt5uPxRS0x0WZwNsA0NV2/NQTlf6VsIhFhXFHT5xn9krfd/+pkwAu5NLZUgsZBgtnUkVHy05/H
07Aly7K+3mB0NjesIphkyEokJfocl8xqR5ER6McCLMkt5W6nCJBbbsPTMRo7nViQBF9+SGtKWxtx
iYeZ29Z4VpwD/Vfx05ndBl6Lj1WGzIycaFY7uXwO4fGhRFkW6Qkl8bZYqMAQvLZzFeYaGfwVfZAC
ucOwylZLHPT/ASMGxrbd0pVieMNAHbCmo/A8asaAh6qB72nfAxFlhgtxCb3zxpJ64kTw7lc+rsH6
ZmuuHjC52XS+s7kEGBltVjT2OpKpF58FOcmWi3XHOYqykaYA+7vaMkuY+wz4hcbvm74cXUGEg1DK
pge2AWnOzBizx+MxtohI+VQDRQl+DAhGiey18XoWcTyk5iN4brN6q0EGMbOAHt4TiCQVOv6NB3O0
qB9SuGxsOT4Nc2YcKI33QPVFl4hfgy5jNSuo6uz4ZeqJHzuTZvU/0fhg9Go8UEB3HDEk5qXpH332
Zuoywi01lFP4PPlXphnZAVTmWT9T1/hCJAauk/SakamB5ciYJwStacOTWlEHJUgnVWI6d083h/9X
Jr6wGG18LuPpgGIRwjozs8DEjgTJsOcYS9zBimFXycSKhBXxgjtgTX+YsWI+2x1CpMN9Swv3ZckT
zkMACtwozzEa/3wxWcLp9g1y5tjdw/kbyLrM0P+KcTPigtzcqDfJAHSFAD28MmDOaJ9+D2GDoWuq
N50AHvn0xHtRZFBdtKc/zAuqW6bmcVhBsVFvPswGdZ52CY/6OtlwN00lZsghu4Cagl7jq5tknW+Z
/bXyHbeV/DPg/4fLBwSBbfxe6N+VRR2CwloH7BL9S2MNk22MwWZp4bQ00FmF0YsSi1s6TMccWbzx
ntqvgYmQ+xPzSrbrZoIBA8M/kSdDWQrn2aGGCMdVjY4yYCrLaguH2utEPKYotfrzjJMGMPYMYPMX
/4KIGdUx3UGSppD2bk90CHsFpMmUc99JH8mm3Ksk5pf2pgxf1Lcm02MAMZkoCnK+sC8zBi0NrE3D
qVVswsFD5cydvQl+m9DIeOaDH3pdvmoz83WLGjNSHjKp0C2A+vpylcHNabcyTebpC7LEeFiD1jRU
XDLCmwoVZU3Q04y3DKx4xYBBDB+nQ3XgZuS1brqn1j15ANS9c/T2gg8cKMKPAzo3I/xGAgEJKLUl
jW4OyiNDB0CM4HC55Z3b7lPdLLZVbvdYnhATP0pG3SkSEPj/tBC6Ns/Efm8pKb4WLRxt6l2oklMQ
roy/jOu9ebSvhXAOYywh/QwyVWmluOstNfGaa4uAqa435807cqsptDdL17whJbiO95IAqZUWfLHr
632EnFxymtIP3meFLA7wrxhRcnyaz+5GdbCVnWT6mNZT5kb9RoaSoXnhZ7CjlCp/RZbMT9E891EB
lqMDNIRs4zOO4szocOzQABdwgSQGxoUnTkcq6GIl4gY6fG7Fa9mxjRTyriH+ahiebjRL5MgGEqSA
OQRa9QHtwl+r+c08JZurLhpZT6RWdiT/RVPBHJrpOijvbX9N020DrZ6CZLq+tANtB6oRMuoZwXl9
Kqvur5CJL5nmi8CIiwq2KtxXLVl8+qndt3jDZk7UOy3EpDj5biouxhB0gzTPKermgdsoP2lwbgvZ
6JFMNCmOGowRTKh46jQg6CUYSJ0YYDtMuOxG3Ou7ssNF+gXv57VmFJs8RKOtR1UZVTECMXx+YadE
FjNpzGNTr3MyYHzZdhANR+TA28a1q8VeTpYGdQKYM+VFRsN7G3oN+CRbAPKLKPKN2IHR0gxcamoN
4uKT0aep3LICqmO/tMMbyyREMMT86RxsstTumPfC8FgR9w3pB4Dspyv/CbgB3QoICDDDc2f6VdNO
KWxFNHjIb+xl+mGf/Henmiqk8taLshi3760uGC9jhGrzujSvLTTulM678vv0P5ustiqUb5x9ipM9
cFVHoIlBzTGoQQsW9F7gOSAfo1fyJZHJk+IBhDBwB1lSyZll3/2ffkjt9yplmpxy0lZct9SfCZM5
U6EUsADdGqZnx7dEb2PpHNy/uRn8df4HYiliUuC4WLzP6Wfd+3GA1e9i95W7QjEPVp+biPdug+wZ
KVMwSmPWqokTC3YtaCFu8fewABUEZ0KtkUPhDDPVGX9dKb0NXe+HOifwmv3HI5fQ8bGSoIAZkTCv
lvJCFRezr75yY0AQXv6HP1P9pfmJ01KG16nMAsWiIDeFhSTsI7O6YOzCwVp/Jarfg7MGX7UL6bNs
lL+oOeDRLdcm+1BhaQAAUENG5inSIhPCMpZKA405qDIwE0Fxs1tLR8YmZxjbWfyBi0iLuwTtBvPk
X6/OIjsKJ15+zel6qXM+9ZBhuBRhpKLsmdtlzJQfnhexLKeGfuyoPTKiaAYgL67hbnZ/XgHo8HFd
3AaSJ55kFC9qMIHO9NrAISQAJXxb64yom68r+NjpWM3f14ndPyhslX9UJDNnSuHKC1bMqaMQL7ma
1y8kQLRSoNkFv/KCWupPrZpJadYMZlJm4zw0Q5rzODeACnudBHDxPCSOcc6P7Uz26hX9DR4txaM5
J4/24KDf9hxBHbAX0FE9dcvGpNMbhE52JEZ9L8gfu7PoT6/9iHuRPUE2NYyf0VHxgLlOcf1qmSd0
ocBBDqcOyTxITRoqqjgEUUNtCJPAJfCH1cvsf7lm0dSXbkpg/Qf3GEbsNdr0IyRRtUqGNBfclVDo
sZHxKN7xYjTviWENP7MTfM8YGgYPl7qzMx9feXRHTr/XXJEPcMDab27BBSEBTLGjODPxq/rjFVFw
pOjzRsO1F1lYtF5DIAVmxuCepYKkorL43goxeMrPy+2BzFze22bTk4jgo/wyqSgTgpDjZdr3rBhH
AUqB8moMC/U7dmpAXAaXaE+1E1elff+2Bqrps4kXYclMFIKatt9SX+ztbJvQej1DQvnEwLRk/FkY
4qd2z0k9mEy1TleT+pv7M3CiU/pQd1yOU1B+zV2vHFYmirtNzzlD1c1lt2WnbvfBTNwq0kWFSTqp
lsTqIV0FYEUPkrcFNVpc1ZMlSZlO+MqEboVioci8XjfjEYwln+sf3R696ApS2RHD0I4OfjTxBFKr
RUZX9BtgiQozsl9TKJxAfliH1xbgsmxQBwI0mtwIU2k6lJzxO8nJvsuvTjSKRX6paDE/sGn4kFlL
Bn0ImuIssXj0wCxBOVBaKde4U+gOWfpcEQy61GDa8TCRTbC1HXAcZRmAHhkswgBJuMPTV8hHyDNy
S4+AGNM97WCUJQOIIQTW3VEPbTbVzOioNW/5UE+3f4/z3oX93rxmSxE1ysQjK76HTKTtsw1F4Fyz
c7DAClNDa+iWx5ctoEHU/QpyafkceW4ls24mxiR0xFaNJ67AME+2BcvNffcLJJs4Rk0MDEAW0NVX
5F6HmH4IxbXnlw7gc4BdiRXVfw6idBINzZ6GNog5xjKogF2bJemGip8aV+toEzv1FTfLaSXVRGP+
GCTcMi7L0fmvmcckXySc0Dm/65V6otAzZR2NrGluJ0aWq+8GbnDutmD7cUoi3/VwZr/SmQZfMtl1
1BIHs7u0C5FbF50orTfG4bcVgYEf87gpVo7Xqm6iokKro/nynVs9+i04V1mnTPGw5efNgeozmX7E
wEt5h4WdYJVbf9GYbv4khnjs7mlFvwgnJE9NiPgxyIFOd4YzJW6qBWEjtcLdkyHm3H6LP0qF4d6w
FrcIFJYcJuH6s3iderKA1dRhp+ITIh7CVYXJIFR+2vcjY69PnAEe28emaQ+GnFEviKfYfMA9QgM6
oamh7mm7L4m9QQRCR83R9CLJXtdkXLSSaLEv4WuxFWnqlzObzRAwbAX/v5yN1W/QKSYvgNdUbThd
ZwxBSw7rqRjTUpPewsRMXfC5mMSQGnA6bPvEpNiUgEed/cB6hAbi0paraofwFA4wWS7v1QHaGaNo
oF1rwXvQ/hsb0/hPrWoD7JT5ybKxy94oNnVrFPfczbbU5GbDNpmN9obwJ4Tfmm2lPiaQqFacIAoN
hbWQnUdJAxUoQpAFG0haDoixRm9Ne0YgxM0NVD3xW0yAhN9pRmvWAEmYM7Kfd3MwKp3st8jXZkx3
0dc29WsLo2QXUHCwakb5lvrHV2GmMbXPeSdKtBcAvb3xKS3IfKcGtQz1mDMhrv+VikVZNmrWyoP0
O9fN96HD54jJsiZhV83lyoYK/txPiQ+ub8GoLi+vtoGo0LFmkf3h6OZmNKqqkTjYkwhPibE24i8g
3NFuFNIrp/9z8Vw/eac3idkPQu5bD87lXI3q8B/OTOKHGHawTXlI6C0ouAvaLxkQRTOpDUmENrOD
d0ohgpJ3uhNZMCShKFPsUDFS4hKYMLTjMDwQbKY7iOYg4AYHWKKLF5R7wGS9rfB7N6JLTMElQ/zr
4B363ItEaulNGcNRUqGu5I/bdfs1xeGU5rhGhulSx0Zt0q/LBy9GuKlw3LLSHWbzINsXip+UbpJb
2ZPSY4iuu0GJMqeMIE1OLR5+KEKumTmcBMqVDkxgGkLGoEBqZQVC7ZwYE9Q4f4NEofW5mhxKdGhg
3DMgyJ/II08hX9IVLlWIJhZLWuBAQU5FGDPPxiDA47RJ96QqBVoj+mWoHIBGTDYokb5KTI3GblI+
2LVOI9pIVQPDjQqnZArf7himZeS1kMTfozXPCCPlobeIrzETp472W1v6iH6k+9UbkykKpDkMlkbz
n/F88nazTXdXLX2H0xOBhrbhVkOf01DdkPYyAbJA2wY5UTZZtm6emDlp0pYUsaJCQfuBYU7Jrd1e
sAO3O/OxOp+kWN6//8KvsvVJUCnak1JkwP2WIR0D7JdpaLEux0dVuu2a49YcA3xz0jEhwI/AR2Ir
ELMl+WYK54xeJyOP5TzVQeSyOoc7g8fbAR9ve8hQQHc0TC166ex5ibEC+pG35hz9Df3PsyVf8lDw
RMK3uI0O+l3CuX4n4MAg4UmCLVX18zmFxIScRowULHhi9fKHk0vzyec477kTzXvNuTzsqeXBK5Tm
BRC2z+UV2jWK0SXxRWtM83OEDlTxJXUVtKuKIhVeeU65lhdRZtWxXS2mjpq4PLbgi+t+QOjK1PZo
MpstBrRYfMfWFs45gvH8j7LCEVXOArzvKthB1qPhsqJAAI4JQssicdQTAwrYri0GCle8Cci4k1H4
fuho8WONijZ3kZPPjs5Qn8CreG67LEZPTkl12GtTmGgegiYBx0RC5w5TFaok3eGzmgWEm1NudGoi
FDtQHhwAJ8rYZwF0uUY/+seUPAaOoPRkZ46v7pwIiyTALbc6xMeqXZTVUgJppZgk2vBDtdiGVgNv
Hi2dL55CIjRoKisCzpghTxNvgXPNW4hsHCYlgNnA9fchFyIZzU75uGFC3NbcqfrC+d0EdrKbbTPk
O0mFYlZfUctKbL4NXybSU1zB4Z1cAi+dN0dwFFDb6RS+mUKO9nVpU9BkJWtAUfER4Y3zsxV2DpCw
GvWCL3C7ZDcwkWFGejJ9a/SVqF8RBNc00w4R6+w1VtXwqdxD1A1Du7xEJFUc0laZbKoIawym67yW
TIKzDv+swqRx1NvqCvmTTJ+b1tHiySVjZkcZ0b70R5NBrKFRd7tqgaf6i8mDQ8WpJfkJHRzijmGU
vKHZ/8vnfGFwgqG6x7yDIeDiLjuNk9542ZxQlDtQ8QTI4bzCFokfrXLVrp+JJRKWCseEWQ+CEJg4
1pBy348h72ZCTjD1BCA9KNhexmufrtKdtJzuy6tMBLFJGhIsdFvnScuw1MwsWguqDqOvwhzIUUrm
rLkd3rJEi3Q/9T/aJD0abnOqOWL80wHfvr8/cBqNF9GBZAqiCSiZg5c6jIkFqMv3RiwpG9WdN/Hp
Viw6rgzlIaFuEuznbAEwivQQEZim2SEScLIoOveUcrisVDv+JqyZXlINipJFxqrsZjDvYrwriKf7
NSd9eeo/rt6a0YqaTvybMGtNIG59Nr+nFgH81CGTa1fU4+wtyTwqIFzZGO1AR3n97PFjqoF8HD4z
M5qYYWd/qBuVTJVx4IokZyQmJ+WWLaMVXrLrdJdQyGSQwJwdip8XpU+P241REacax5sbxkIJD4+s
bsxzTAmWwwdvAXIvghKU44ZiRcSplw59Csijw9v/2EhzsBIA4bYmqEbyRlHSpyxjzlaZ3X43C4wN
LML60CSEap6OiDYeq47GDtPOlLplgEM4kCFJBz30w7YIWHf7yuNVlSuaLyfZ+TxqHNV85fezooRT
kwlqRD8j9v/QzpZ1bA3RWZOtp+qJ6TER4BdlcPGGOwGQwNYhX6wpXECALa4C8qjA/JW3XD203yt3
+vSojkWe4JZ+esSuefYaGc90GjJ1Ad6ySGwqM+ye9ggh5wW0EckGgioRmyr4EMthLpnzX5R2vBgE
FLIxh3vNHMteQNeQnYJNvFYm1pkOoJD8JW7sRft3Rubufb71eMxG5AaPYUp3kkqh10oCOhM5fgLZ
OlOUMTcT/m7V/JOvRiBotq4w30IKyQUcovT/6ygw9WMSo4/YK8zKGK6xgk0a3SSOWvLIkSvZqReB
CKl2BcUp9ZVYguL6DfPV7OlPDkRAAeYzd3KFQBzxnXJviPoqkShuXijePmMbH7kIMzuH8LDHU5Dj
v0RzWtUngqMcbyR1XiPIpYYUOR9KNFz2+2Q49gyv0pJAd8bowXTOJEAW20njdYKHD3jArNCwlDAH
3wWZVx8K9gvFsWNbX8J+MdQyehaqhJZ8BZJaeCGF1MIk6Z9c1AVzsFlnRh6FTSyS0LlohAwbdOZ3
IXZ7n4n28jfsnGLdrQrq3SwCB07TSnf7H3Gpph7+zUFhVubwRS5Ovk1gOLGyHHqYAcnvJjImFu15
rFTvClR+j957Y23xFc3MWMQUii/rnThfl1MbWFOmH+BWxbcXHlpzifYZ5uJgp/6mFLX+ZielHDlX
6VGZ2sF5ik2BOWHUZzudyxO30aEp6650kv94/9iv80eB7gP6IrIj23WbYA0EUfkBycUijsoxPQ/Y
B9wFgjOhefn0e5ZNldP4GDpDRhU+dWaF0y6HwaCWO/3i8+ImSn9TAknli+VaeNolkx76o2QSCsz/
ormC+42s7iStVKKCrwiHv9xS+Mt/7VHOnJKweqW8SSuPU+hqvxrGuSpVoycRrz/JnTL9qZCtYIKA
OAe8+cspKlfGufpvWuaW+EfR490uusmjjj2KyMxDtPMOYN7UxDdWpeSProl62SXoNyoEnt4HZyGC
W3IQLbAKQRj3vQ1rawNi1OFqoq6rOqHPcpscSYshghJG4mlNbY/qjwVYU4D/zsN4dNSmkEkUK4Vb
puFOwTr0uxKx/slW08iM1vymPNAiMz6/5ZvVvZ/dsLuPn17pM7VLDZWlXPeH7CQyt1w68D9g5i4n
3ttradx8N4T2M/fzzWmhY/4Vh6bm9QC3MK4VFKsI/RmgZebDGMqSzGosGF1rhJeMyX0TBPFcM4Vu
25hHBmiGqVX38ykNM66ZwKuxKtYniAoAwTOQBjdtz2XzWiSHFIucBc2aaeUL9VwUvSS0NFYbSoEN
EfM0eBm6/JcNWPONWVUIxDMd9fdD6FIXjAh2UpfUZKz8IxZTGO+EJ2mTkqELwBcAHOhgKB5Gsfjo
bfSLcBBhoIxnw1cgXDDF4PyfZ5S7ZCc85OfPzPiIx6r2ivQ42VMIpz49PlZa8KdiP2hmscM5dPYi
eTDeqD2990P9jOZ/SvwlQCPeKjTWIGuVGzK7D0WI3ZNK0n/fuABAaOCCnOP1JS8j9xvoPkYj74fC
lsFeAkI0tN6soCZfolXymEAdwrCs92q2Q8hIJqDnE1dh3C90xUbxreprcmSE6GXJiLVdNssEmZw8
F5Vj0N6JOkgONRq/N5IZ6WesiaB4ibyKYhaHYzo9AuVU/5dGRr23NcMTWaN06D7leQ/KrlryX/JP
SymfSKeFwYmJLIbj78KncR1ZzFOtBm1J+Rr62nve9pi8WWrM6YVa3Y6L6wRPGfH7jewIaQZr6xER
HbSj61a4VJD63Hpims8h51wE4hW6/CJZ0/fpPt40NLMV1WZOqM++gO+261Cpzzy18F8B2eROu89u
nFfSZK545UKgblrA5beUt4XefCDbeUwA9UIFZNje5ShJ1tVN3Wg/ASx02c63vIZWOb2RjYpsH5+X
NNQW4NgpY35chDMruGgIbb+YT5xogAqczyYg0m7nmuA0n4Mo06+YLJVLdXoxZ80kXzGegxDm9G9O
k4hF9Yh3HbDpcAtVEmCeHac26O60ccFBBqEFdhHBQfkxy62OhdsiDMz0nAG+q07pzON6U37Zh/VS
fO0VIvSPrZGUkksn54+K9QSnfGNLQK4HSpCCNV3SxNYDg3ZA4I8rQiP3SKyptC2WwVUDrHFtBfut
+dSnwz2DAwyh1osPEw+xmwYPgezLyQgl92iAYA4L+/f5RVUyW1Xspw9d+49tj/hxhF5VuYxChlfM
JNjGwwZyYHAgqM0qqtMe+B3hGsZ2p2B0zwSIB4pWf7sS6xiWaWQoB8QepLWz2FNxgLk8KY/ReAS+
TSkQps4lk495uBVE741LtCjgGnqmXiOgEC0WmXSTrwoSztpp7kRLWAO02/jUdP77s4giH6hogfb7
0Hw8DtVyWI5sx6ld+j3jKqUVZ2atoR86VSjPqLxG8xltAJ2E2cL1kMkPnoaPj5C2xMOA+lDNKbjm
YdQF5YEfAjKmGXNbkGy0C+8x+mFihEqAoYFG7PxusPi1ErudZM4KJq0F7Ril/pv5JKpMr1WNHoJr
jCoLjhOcUIOLDLBbkBMIBJWvn4l8EPJDSHX2fY/Jxlszfdny/S3bmO+Mw6kR8Y8faOsqstj7xS+t
+9dc+lEQ+Ndf2fNbofGLRp65IO6gHkdVb0J4C6lPQ/pc+HhYEjTOJj4fnWVcof3B6o3cZ9mL3hQ4
xRxdpIrdmmpL0eKFBFA+AY6hl5K0h5zpRZ/ZG7JJmsexWbdzibMhYE1YXfKn9s5sVRG5CTwKrrkx
jRf6K1xTWKvjOtpSk6Ik/8aGhBYKW4rJIjrl00ugel2yAH8M6FPMrUmJit0aanROJSefM9ENdXYX
UXzQsqPiMSPhWNSCS0wSB4fX70u1RWCQjIyk6663W1Yol62yR4FDfU6ifct3IlkkW9pR4Uarc9aW
AOhzZrSZPnkiioIyTKGbSbTJvEBeivTdGhgfO3JrdA8IoPJJvUQz61V48EZnwlZdtIupjCeLXc+4
B79AG4NTbS29RNOL+MKaSHMNuJVq0U9pWjfWV7RAOEk7GQ3KAU/bT7GfADQqTMahdGkxgCGKaQ1P
N8kjjY+YyM2oCaKdjM0XhFRUE5RvWv6T881JiZQCXxjs1xEuf1jNC41KlEPKrJXz7u/zC+9afzx1
r7hyaSQ4NGIRppvkqBny72pdfRc/iuLOg3uBNm4FqrOnjH+J1jzRCGMzCgjUmriiNtN03u1rCnvT
RUsfFVkbhRR1QluAz676RNTFjEq9zcupMjeR7Fc3J8kUopZiigHhWv64cAiJRQUCXHXPYQ0PNMdK
dmK9fssS4esplla5cCvAwSAkC11J426jw8NZwDkyS5BcrPP8SEpAKFnlTmaiRgn2Gq0sFSJm4ucz
Nuc+zwgE/M8dTTJTVMv3jTo5Q7NvUwX69cP7OpeHUPOAtKMxrxwFYarmSTf9EawFLIuwtvub6WOo
8RIOBfpbpoQpYRJs3GDF4L11R4RRnemtKTalP2HmR5B8TrR5Gd6g9mNiATxS/OkzNKN/R1ldCLgZ
ipVQIAYOMSmBVMQdSpGaCSwApIOLWWYlMIrglNqafo92Df/oHKOVDAWbwIPjxRI/C0F6iAWm4ehe
SFJsekNN4ijTXQqFjioSSAkGI2r8WajnxiYTC0PopfeYjKY1u5/J2L2kX0OHji73xEq+KTchhIEA
gUfIGyNzluc8gwcv2bmEjsIojxJUSwLt1xJsGSNOjdUeRn1ca/G+umsD4SS3g8bpM/8FLlDyo/IB
IL9LEeaVxeql/rWNgRlFrd9TLpOEgBB1FTMDgz95Hbps14RWlCyb9156LtspDkAzVA7yZirboujO
QPhpX8Vl8vFk+uQzj+YNDwLRAhtiqt0oUQ0b6r7UkqN8x4760Oj/7/LaG1l2FGlfTihY7PhFleDa
vnqPVbgN3Pf4C1z9AEnxfRARh4CoGXU60KhKJ4tskVSW7rOGufY/js5rOXFsC8NPpCqUkHSLIjka
jG9UgLFyBgWevj/1zVTNVJ/TNkh7r/VHAI9WWPCNoAXhcy9E10e5w6gQX9r+CGoSsgoQg1TNmSB1
Bkxg9bDjBh5R34L3RUMPZCFG/3yrD/QJAr7SG3dnAiYoPORo5CIOzaXLv+k/Rq3dMw09C+jPxsby
xyyru3Qkq90STciw0A+TVQvphj/KqQ+6YjJe8Lkmvy0jubLluS/+8EB0VoVXHc2jYrd/k5NK1gb8
8ZE0+Nd7/CIjzct1iDhQdyDf8OxXlhqsyY9S2M4PzC7hYBGfD64aTTbthlh7lQMQ7KvYvsDmeHhY
hAZob2J98VbOxcyj+IOMbbQ7/sNHeWv5G1q5g6NBHutC+Wb3YHRJI6rbGL0ZbjVuAJLZxCdlGZV2
JJA9W4qFI3f73Fhx/xP9HEmwuhwtRDxQBMiPchROIsZKfmiB/ufuEvK+EJLJQcbzBQEBsz4mrVNv
EFl8JW110n8mha0KcyzABakgmcd6HmtzRWX7hQtb6PmTl/eVb9FlTUozo0ovcro7M0EyPPjj0R8Z
vwRT8Be+SKUPV5N7G+9YuOnOThoTP6D0/2FgZyvOypqnM2JmQ13vX6a4oqHtco+3Oi7AwgoOJxE5
JaIgq3z4mtkwR/Eyi5QftizQZsyPy0fx5grNKcpjYPvGVjWBfwSNIw703H4ufbLK9TnmIfwyXMgF
n7LuZQdIUTRrKBeJ9C/NIjtmTF4OcCcmzz5iok9XS7VSZ136FASrpbYNv7IA7MgEgsERXdoe74bw
EKkupYHigbVj3qIu5vYjsK8z2ze4pcf6BLgr/gZkyK9kGXTE5B7LkRxgvUez27n4N19zXgLWl/q7
+0uINWPpxABK3dqxo7rkmyWC9YsO9D5ws8yYvRP22WHxQohQU2fa/DTbcT47dXCy6kbuqRfgdV9n
MC6124aLSLobdELLaxKfmSsictRPuuFWEdN5deVL4i2KgCcwtx7TygEjCINLLX0nimKG2bL4bdl0
+bvc966/pdUYK+5GHEc7+sCZDBjf0FHK+/qGjIle5EPycmmWPsVnwe1Z0C7yKRtmOiU8u0a0U1fv
NsWEEyJAy8+4TWY7hKK041970MGfiFapzFF4hrYlcj2ydzl5bWA5/lPi+Msh2LTui6qNURL94KOQ
eTdftsY/aaEajtOEYwoAfsG7xxSUDocBaayocSRblFshMIYO4+/kz49x2V41rLjUxX5eI61jpoE2
bFcxfB9fyRlvaC4tYsafy8dOb71xLLlCPsghdd/hMydgU3Ne0UkUbTHdh/BPnGCT8iYjAPvJyznE
Sa94WrCqvoxkG6VLqosKVrpiP+2OCneoVj1Kpv+/HJD6tYgPvgQDZMGrvqQFIAQcaS2smP0+9RKR
DPcgFLo/IozanoMqjS8NwjB1kWANhvHZp1xg0PGFlUaO+jkoOKty1iawjHrjX3C1cNfTRE6FTr0Z
IJXvdc+PzDi4KZ9J95Q5fsSxcZoXNSWi4S51K8A6Ca/zjGViAETgSWt9CJVHS4I6whY8Sbv83Fzj
6SJWXFSWMZ50CDu9QAOOq0k7adwoI4/wK9w4mfyjKO0b3ZP8W3LltozU9Yj/kUV66UZxAmpmR6Lc
nfmNABrv9aUfEtEuKFbFBhL9VopXsHiHK07w4IGxiUTz7nUUDVsx5py9L5Q76Bsc4t5BWXAcsjNT
v9LNoynYLMq8KZwoJzSTxXe/07plPtm15Ym/n4NdwuLQnXWcUclOhcOL/dWrAX8IN+rEZ5NZVNWW
dTcvGAWpv5ZdAjSZklQk59JRld0ituio6oqvA/+1oDAMAeJ+oPx5ipmF7iJPQXrKi4kGXvvr6x3r
vop42i7m7Y8ymb1FdleRbiODo+rg7+s3WgEb5Cwuf4SJk/eLKHJ6xXrFZ034U5JTS/bZhBtUxxb/
qyW/qdBYJceeWP/p8SH5NO4wLCXjXta/AgGKIYOZ5PLucpAl4E+I7bJjIVJRQXxBfQ6pAf44tXxq
GydqEb45ImkUn2LZRDeutwh8XNYsFdJB46YzXBVmnnMu174nFP8wXk/lv0HQbfl9iLXlkDo5apSV
xEYsX0XQj2R6qHj8p5NdPcpVOfUzXv/WJtNeABCnU2OAKpt+S2hUu/5ifOgzbMzOJwLr/TYDkSul
uevYnrql8hJn03L/8m0fl+kUdeJ/kRHvM1l6KdfVKHGp7zBAcEbH6jm6xASb4GkeWE6mCcEObnmu
zwPURV7Tb+oYt27Hhkfa6WLqSLM9xOEBlnyXm8ev5e90PbjIdWA2KLMhtip0NetvYTNAW9LILZc2
HBgEDDmDM/5GN3U7r+a0SqyIbLzIyc2vDVQlOQ+E5157cmmmO/03+ErWDCWzDWEKXnaM7dpc4eIW
l8OzdNArOAppRTWp/TqDMMzb5gMnz2b7AefGFp5YGB1gJtn3YAVJslbJVCHHickMvSnW5XKRMN35
3x8QQuqcKSK7vR6VhyxFxWJXBfjU+awQUp0LWt4czhdQkObzLfFEKhuYz+qpB05auxOYFNJ9+T0E
FLZ4JSE7I8Y21kpC83SSgCKnqWFV0djkR4BH9V4MVCh71UG/IdJ58+kM7kQ4K4H5Ct1+1DPDt616
ZmAFKSf6Rqe/IwXkdwo/q0FyIKIRZJNLBq1XvelCQFfQ7BEAdeXBwAV6V74ImPtrbujBv+MthEPx
hYDjl2Q9W1xyw3LXf0I7oIINhixkbh5P3lrx5M4Rp+N/HwD+9oyYiY5RawQMGRthKj+nUODoJ68D
vZmX0MHAPz9m9UePDq9QQF8RxRUq9X9Lv0YuKd4RZ0jFyseLoHgT1Iwqrm0QBz5K6mmm8qX4eiOb
1+xM4RJyIvLrSqh21yitVztjECO+JThk6Zw/DV7ULNGXVD844AiZwDzYsPFQewr1RUTdk1bdRAW0
t6XBFcmom7B32mHu9OIBJ+CsOiCZUeGmypnBN4OdKsD+Mr2MBwEmDuKcpogiadOWuPKxhuG4cdlq
uM1EUuNg9nJ7elPCBb4Gksg4F7Cb0Edc9Jvet1N6PiiHzV0BuFOaveeFsNWqM50ZNLy9Dq1qhXia
Ro7EeqMP5Sado7BbyJTnbjWShm76/4m07r0wGCFlqfCM52RFRZuaXqYkrNFswucO+bPW/hJlFW8C
4r0s2hrM6JclSNtJOH4Cr+yuQN0EqZKSyEfE/iEmFlhJiOme7Nv+0mhe1i/V/eQ3VLGkO+UPANWw
qiszJOwV2IfZgx+WO52i45GIqZm3z3BllKEQuIYoVAeyg7A51AfA2dcKitBgdm/Nsr4NkT2sVK6+
ZKwI7zC+Y2Bdyhi1Mosxv8jM118E3Rea+Lka7j8d1MjK/96VBd7Ir3PPYMG5VMEvLD5JAX34jM1Q
AI+Vop8oXsW3kU1Kade1+/LB607iNYrGiKbWHzopNbY03onfftRi2mA2TT2f8s/G42f8VDv4JhnV
yExdiJSk0pyl8teaU3YiWq7HUBe3+w0/p/I5CZ0GX3azE7GvQbo5hkDB+wJ4z1e2Ig75kXUIAyAu
gB8KuUyacB4fOnD5tcHE7yUCWOM8XIB6tT8GFhwH3bDj28/8L/TpUzNrHVb2N8tO5Kmyo33MgVQF
FM4PkIladYSJC3KUMwbk+wlr8hWoX8NMOGEBdyCaqnY5+SyZ67ieRn8WnwQ60JvWONK3TFZKZYW6
lRfIKokFp0ARaQubVQvo8PEmUw9Qd6IhEvZyDC52+loBo+roYSUwW8lrAFcuyIXj5bvZtsYyaOeT
XwWZgN5985l3bJLUUB97jcHFrlKzHrYIKbg2X58feYJz6zJhGOKJJzbpEqOQeJnqvn4dFH3rY4cn
9KLZFW8TWUp6ZFgFM8nThSCuy8bRVy8caHt4TPqWkhYFgmPss8GZyYsK41+9f4+heZZRn/Nw3jc3
ntQGvIrfMrKrfPHZKP5cRhm5+SimdBtx+l34TPGwgIw8MdRNga5nUbhpIzOuzRQdkApHNEznmOUD
EENaNjOkZNLiHbjARZCp/p2uSIFaWwxhz7xwiUHSEpuGFxXslLZOUhDBjdgqugu1PKVgFycDRdTH
mTaesOfjYvPk0m4v4oGeHJRM5AtScnSSzxMqfYxF8F6oe/GHhsHiIcdeSakU+DkA0vdIafyMQBk6
Kt+GQu7VRbQSkWUOu84YNcc6sko+5eE4cmtzNgTjZyRimbLx9HdWgTjhjxO1/eMbEHnf0SetYN/3
5WWKiofwqZ+MXB8ykVRUaeg37AZzmnylUClj91LOFM91CkAabUMzOG0V6mBKN/F9VCVtlWWOPcOw
m51KwiiOHeyR+wxpYXZIX9tpaQ9ceJ2t6XaKlSL0aMGRSDfCnP0xy/aO7zNGEpDT5Iw+dwurHYAk
ZQ4QqPwHgsLo4Tfe+7f9yr9wMuV8w/PRvZyvAlobUKB2dwGR01OUl1BvEwv8UggWFa3F5EM/Qd26
8YdhyhJOEimSMuJNR3x0xgXjyVzhsflYgFrMvzkZDDN/E92xHoUhNZHYPF6dHTLv6rPsKDO7hLOa
oWPNqPE+QquFodcJpn7AN8ICEP8k34yEwSOmKZfrt4MTc2gWZZJlS1uDTXFg1NWmvElvBt/qQiTl
FA03D6XHc278xTZ6XGXZEocFvD66SkJpLz34wnUduQA6REcXq1kUHFAXSXT4wGT5o5UyKveq/y18
ruw5YKR0MLUQYciMwebujBa6fEyxePfup7qkd8Pg6bMCOJLYzrCZrJXaTR7p/3TvEQL+ggxEcQim
wMnEMarjKy/M5k4hUtBRGTyvSqte4JhNS3M8zckTAY4kMH0LGVIPJ9QJJTcoanNlO7K06+gag3VW
2L0Qfs0yNOF7vvoJKpvMEQQ7MLmiwnI5hO6U2fE0gpfgvmz/vEbGxg8PHSh5icwWRzulUjhg33RO
4OTJnKQ1G39N32EAhgrFpZ7VyZxLuJBWhWyG1C+L56hcS6zSgYY5DNGovEWHoRtndOFpsg71U5vN
OyTx+GHb3yx2s698O0kZ4YbojKw8eyKK6ysbf9tQOtnE9iHuFC/AsXElDqq5qTz+tqFgK2F+FBQ7
usekeJNePppgSfrBmQTEhJWbbLqEbctCNvdR/5KbgBFmqyFESR3jUeXHqbgt0/3A68XQ34PFkupl
G0QKTS3G+voinPMzlIi0YzwiOQcdMZFzVDqjppKusWhWRA+xMgRj/y9RQuNcQuwDz9giO+ePSe6+
dqPI2kflhEBMX+AOypoxHkdEGosUD6kUUQ0XTsSmmCFhQFJWun56CPJD8mROMg7V9wTy4iKPqzQ4
zRxLOE7Ew2vbvmbiIfoCt35z5tAXaljqXh3bYhVj0dKcjIQa4TW7KzNrlex00qSnlwyVrWIqf5ru
tpmZiOvsbKx4YaQfja2LsQ6WH+748nqEqN9WGSz4DgUYFisMgxPqGLcjz5x6dXNCfhbi897yE6FF
xDc6n2FcwRW4MngBWcaRZrrvNauUg+y3eeJ/LNbp69iFvDCI3bLXvKQt+3WfbgFmytrp0fiiDSA9
7OOgicnotdlovXXVyZ+SFgX5wgP88hGuqTMWAx1YALb1a9YLZrTnyYrH6YL7DDZYRBTcOcOLlD72
fZa2JTOIIu5CfkpkOMNjqs1icYmATWPoga4/+PU85S5XHP8CvthiVik8wK0PySqGHdZmGUAozgdj
L/emdCkUT4FhDMxKP+ik00BS8SfBZtiGNA7WmERgcYRnff0+qIcMSJCQDFY9qy2/fJRpLiNjxNTT
UEE3+VaTzTumC1vbJfpiaDfBt/FUOajfdxh3tAjAQHBJrWoqGkkBrFRFsGoabGOQ3zSY8JWlblKT
vzXL6muhroRFz5VN6FK6UBLwTXVwQ5Tgof62e2PTpXiVCBFA1k7z+RfvMqNJSSh95oL++u1JJroV
DUlI3IWVpx5yhrpiCLPBWorIgsuaGt4U17XvaOF3S0Nl5YzS19eK0yCe4MRdaM9JycJvwTuE5G//
GvQBwP9zscTzi199VysxMPsNF+n0Ac1E/e/rD2Yvre7ahuuN8WfYs68Q+DpWQ1ov9+Ofu63BtCTY
0PdRfe0oNQ7nAdde6H3QZkoOshpULNW9fHzY+0d2XEdlgQIMAQ/oPwH9FegldefY63AqRMsXokaE
hGt1dHpthY8bWVP0lcs8tQEF5MibePFXcDeoxHO7iQO6k0A4gUmFQMLOS5xzCocFxapma9iSTrti
LaDMdwENYSEfPcjbwBjoKVeyww8CAYq7DG5kpjJpgYYf+o2ylCKn7VHecniLgYcQKECtzCbhddMt
sL3f7IsteLUcHAsDnSPBeR3MOjYPTJSi42t7/c16zD36YLXUeGEQafxiK849ltHAWEn9iCwjpVHR
O0EhoFlyi00uW+2KDS/BEgEY8XbxicMXAc+e8xNWSvUoEeXiorlYxv1C8Zd+oOJ7ziy6eQF2J6Un
TB3xScs1BtKcxXEpEF43uBXHbec01KLri+qXAnOlcYXpRYBqL7aadiHrMuQuDVFSpVh7VlLB023n
TxH3GXpvdmhP5qzGJpKi1Ub5PbxNoiS4VbSvT7P5kCB1IWQYBxhmr9zRf+P6SOJ8lzhRtX/TAYxG
AnAGFdL0wFQAGAlMWeASQsaFdS3Yj0vAZxf523e8KrOnoH5/Yq9P4PksgR2RRXeBXhFxBu2NQLTq
j7AG14yuyTet7gwx+CyfgcBDNtoIOB7FI9gFDbDdjHEGXynEHL8dApoIAIh9rV6+OGUKxxdtQ4dZ
2/Xpuf9pIvTS9lu2qUN/2XVzAK4ub/nU0e/C1WA3hxBeNy+GLvgX2Gxj4iL/Kri1NKo1rxnz+WfL
gSaiHpEQ/VEAmngGCTXdLEKiQN41DjbNA6f/mFPZHKS/zxm8m875Gv4hstJswwwmHrPqQWessNRQ
AsLqAmQbTv6cfNCMK6gM7Le6Bursd+jNGlaCQ6AfGQXr3pwOq+Q4rdysc8Iv+feDkkLkz8mo/DmC
1HkACgqn/IuiL5/YXXWl+wwJUNUwui92DJcJuI3BEWmqtgGNjC7WTL2Kc82CoZQ43wNGV6bH9iaI
+zdfwseE/VayxjLynY6NQNU30bBR0cFB+mvjuz0PGOf45htEBnZaPHz9L9U5Ab9Rc4SmfInA83wm
izSfgSy1rBsH+GDwogEqe3oPpoS0cvNI7gS13A9pg2/mFuiHte8w9edsWkqElAIioMFeCGqfvAqA
RfAcQj74X0zO6mcHddRLu0YzsRyNLNysWusKlDKf71O9v0koj7+z6eWd2h1QgZtfumvDAb6b/lK1
Qt0cNdwn1MHg1dI3KyhYYYXv5+BfDe6xOdMNKYGCb2G4aXixXQJn6yUKb7JaacjmLUldOXQMPnIc
WmY8qgusNygP8Y7dmkcDd0eDM9uTdFuguwLNguG0U5ugWZHPvmO+NRlUX3e8aSEXEQQUYZd4h7Gi
18NqEp+VwiFZSEYw/tB9uz29jipyuBGSt1B64pDq0ekAyMKWTAPTT+wJ9pYCGzAxGIOODGamLTtC
FhDVVm78sapnswYDCBiP8FVbIlqv0JvAYTDVtc60N+PSKoRxwCFAk+HLYKwhAh0jG03IBXsEt4iP
5cRvoT6QGJgdUB1s5McmcvUm3DWy6hVi6Gf0UfO/LZ6fe7UfiHHIx2QnXQERI3ukh5LAZ8zfBgap
8hrNhydCzvRNyAEP8K960QAWpvQtG8h9rUAzhf5ctzsgTgXCLd6UH1oidgl8FUMAgw3mk9KZfCWL
aBHYveoypKDmYoTkrxvzjSJHgpr6ZaN4FwQyLZD1B92aH2Mau75mT5iaG5NPETIGcyM/znuEUzF/
8kPLdx5MirrGDBLNEZ5SdkXqwmvzHpbsn8joXqiyAARHIc5Gmix7CpbJU5cQAcsbLImSvPH7cvYs
m2WrzdSW2nc7aUhdLXYjchF7gNAxKlXmXC4lBXsorj7kYDxf3G+lcGTrFdbqD7ChHuKRQU+FCPO9
rB+1ftbaudDa4GqBCRxjcJA2nLuzKXD5UmhPbGnsLWwaBS13wTfqonSCS9vJab/It3xM/ipGHS7u
69DEK5eIDlMt/3yP1QmANFgaZGTv1Rb2YIlXGfccByNtk4xi+cHY96ClG37TQLI0cvORGMbma1/e
0AjBPmZ3HzE/Bi++N0hp8fT57vbgE/VPNke3mJBt/f/XLCxjp7F2Rl8JXb0b6Y5s7yyvmbSlHUT5
Z60AALiJIx6ZwYbL1JkekdEhQ5e8Udz5aC4UKmhW+V4VVodPZvaVMtmOw/LIMXuvW4mBYiB1CbRv
RPKiOeO6uAgegqVsOJGjv+ySftV7vlR+PXYTrBEscwTg2YyN/p2k1Z/po98rBB7GrngkbUo+cQdh
/NIQun7ldgAfqpna8nVBhwFVDwLrO/7hhRjqEe/6bYhEHIXHmGPUUyQSLYZdcAKWa/+UpX4I7iVn
yQ57bGYj64t2dDTM3yefUYiR6USiaUwtRPtNCrRKrs5CYsxy069yDxlT77Vr6IV/iBefBEyELiPn
KXZHEum32U4iR9/k3y8cjM7LlBcyCYnzhEUD492c81S3S/eFaMD0cQCutW34ywBXrjiisHjOuQ+H
u7pDW2DMlHX61B0VJGghn1s3uUQOooYrqypUzfpNeQ6yktQMd/Q5mtZ0jA3ADY8T4Dy1+VIZhnmz
XOHRLAVSRS7NIrm9IBCbRfpdEENpwxoZV3mXv2k2kpAErhHi8wZ9N7/jhkT/JtPGtrXzP1jwnUJH
xqjR71Z5YBd3VFrPgmqQDxaB78LBvQzK4JQqAU7opl7me0kBO449/0vZy4/0igwv3QX0eEQPgcX+
xCYWHMD5aTS6aN8Geax28Rcgm5fNqjR1UI/EEm84uIstEIpvv77ba04uyf6zhvp3NKbqH30PiN8j
qTvqbv1NDkQMFLXy1/QQbd/Banogh7lagob4XySsbvQp8KYX2oRzJFwxBL9ETrgWPG070D0Rb3Qa
koO/UUO1z3cSLVDk1iyxPTCHQZ8L8+oyGbeaZgd8hR3AwDgSoXy0JIv5qec8fG9iDyALSUp9qPdM
hpd6uhsFSJh9tom+Rid1rFi5PitGEZHIBEoYwF2Arqo52hHjjD2kOnLDpo6yjl29sgGIZH4yVFiK
k32XPzXdPIGHXQWZINV/FgHSQOjcH+eYfoXuxB9Mn8C56LiQ5YwedQvFDWEHVrjGAKSY4AYniYSJ
c7gWv5slkuHJXd7hNJMJ4ljK24pLa5S9o2AaixIgcPO5QC65C2fwqmZCOSJuOUpWgiH2HxtpVM+V
kVjpD3+0WfrIlmgmb+Y4OHBFf2lIgaweABa22uzuDU/zFXAF+PesXJSSYW+YgWvYMcbCeFWdqt83
w564MNyUpZxdBn53py8n7ofAVKTQY4YcGN2GEiheuGr5aalh4ilvH8x38YKzG0FFBHRmR7eYTCec
ogXUEerq9wK1zOmFWNFKPKIQ/C+U6tEoi08wB06BdOycMP5gPDvjNWIHvM1KZqunajjgtWXoItcH
cpJmG75IbCQnTBPNX77mZzuhYtsI1KEDldOOp65EVCpokg23a7Giz4Z5Nm+BLSYXbImZ1Y6QNskA
Xr8Jtuq8IFnpKCxD8sQETA4IyJMdC/SN9BKCFub+nV2MPQhUJ+dc7vYKd+0PcXKKwOK6Y+CVkwWX
YnDl/q6/EJ2jUyToNnOJ5YkXuoOTCTwPVe0RgZ1yD6lKARUkOSdEvqU+wh9QxqHZ4CFfDeFO3ftA
TYygLDykc3v1Grwxl01hBSgJSl3tANGNRf81yeeZk54/NmfLyGrP9OWF8apz+N13UPwQeVN6yEnm
y73g2eKPI+qG9+PxPgm7YRTHrqol+xDtCronlzu53PhIoHAO666GfvMgYdmep6vP2w3nGBywbgSP
QplrwRzhArexvmXzZt3u5hoPALI2lIFLRB0qEY889Mil9pIDlIgKiwRi6Q+cm6HWTn5lXrnD66ft
rsp9TJr47R7okqGBPjBL1HHXZPrNhV2zDBDpMaSBanDOxqx15/Em1r36oO3yxetQViOWys6k3JuS
sXVcGntsrlsagMDMrsUzi1fFr+QpG22l0ZFFHgud4yGaekwxzXd7rrbCXKerSUAW8idtqxPiP/7N
7J6MQq5xfrnadcJnNCDUNXuwEe+D0vzJmzko2w+etskccxxdf47AeaORhjtgpljDDuWuuM7rnYo5
jbS4Px8SSYcIWvCumeLb9f/EZl3ltgRh4/NCiddm0TvKn78WIdTfFp8bmUFUt6ANxLaveSSJB+L4
T1Zq1IzE/PopP5SjjsdJzs881jZwWE8JU53zzANGg7Yzes1JaPUmC4C6y/sYsfujn8QMb3ePdBPb
LVOv4CCpA2074yiAdnmyhhKPwgbmM0iQUuGIIKo3KAR50Wcut/YVcsRIvc8fE2bn6BdjAZBw1O6a
Le/fW+5LPAbaBqnfpfMaWCvD1Nz3Vvp+XT5YfU2+MFZgnsCHeNPR5v35INpoUb/7Z9CYLIOmeii+
cWZDeJN3Avcgr7j91qk73U+lE9UYOIh5P0jnPYFXTXyTaD6FwQMsmxFm4CQde8QQFzyjH5hsjPJX
vrGYg3HD+IWoZMxsCpnZOQgICDG4LZnb75P3DtgsqxafdCPQSAfOu1M4Ao6gM4TygIas65cjzt+7
dP++tDKDrxkijnSEbUykxdsqOJFGKghH9ro74PjD2OQALJNju+l6wrfcF7UMrIKoEefJWfqankUS
e/BPkQYIBsbtI7rjJVHvcpgxUlI7K2YBPOApcwOPrad59hwalQNunOMkRP3C6i+aJGH0HKlIo/1N
HyyFxo7ls4wPvEYFC/Z4aT5sDAlqL1M11tNR8OcKIBdte/wAseDMl5FI9AtLxjmt4f7kr3Ve8VL8
guAeM1cKGE4ax5CzCK7B+60z6/Fpar/jB3nKLsnLROeXmrAOmBoIIRwPMMnj7U7JRZonvGKfKwc+
nrYbI3C2Qse/RiNY1UxvidWQMTYjFkQ5QLhNVqMd5G78lhsC2u/qVR9mZAnMFQ/z2XDnxgoeXblA
0eT/R0s6r4c/Skf/lhKscfhfpmsW+I6E4MY2+KiPCe/sKn5EN4ZX327sBgMKpQWBbBM6FFnYk6MN
xSdWtpfQiwmW/8dLJg0mk7fOhU7PL9zCMrDQiqXwRmQdkr4y59l5bTjLPaO24i9k2GTQepqFN92d
EooxZ0GFFcSDTNFVezWQh5BOjkYdStilQf4+PpecWkS/MW+/nHd1fOvOQLU6HmEQYRfeGfchnhh6
3QFRriIu7sV/VWukO1NnxKzmIYGapCV1M+6vGwimiTBhG+j/PabXNyrsRb3v7oDvm2qhYGgjseMC
9FbaBNYYDDk+B0dJnj6/i7B8cZGcgtp5AT6B5BB0uRUfxq/UbyswA0Bk3sB0jgiUaA783C3mzXge
5YyawrJhH/Qwq/N/yOSvWp+pyUELTj5u/f2Sz7UizE12WdBZqYDwy21GdufmTRvzn/JVUuYsH0XW
Vie6MTnJ2xZFlEDQjz2Zkj38/jIcxCkUafI7PzTSQp1oo99w2Q+gRvVJSRa8+eKWUIwpobU/aOHG
q+043YQrgtPK1qIcZKZ8zHhd/nBHTYj8tVJpNvmaoqc9lUfpOn2CkkC5dF+kpozub0oHfqRzO06U
/i4tsY0Bgzk6ODCAKEFpQHjj2shYQjyRg2CI9AFxKQR8I5hzlglxNncpXoasPAF0KccC957OjMTj
1JDMgAln1v/Wv6rhZpTlSQtIHjg9mevgQzzugpQg42W/yw28En9mwoPTsL7rxS5rb3i3jIkjH7sF
vwWe+uQmV3ONaa38eWF44tcYV1CTgZkYQb49JEperc0J3+RtGm9BxoLaosiSHwtGnEvfQjqHinE1
ORgkSDE+RNd2H9vSJriRyFt/9Q/CvggI/OyCI3vC5DZdt1bl6qvpE1bsM/bz+Jk9sY0730pJrAsN
6V7JDSSYDXQAMWJBjXdduUHs5IQMntZqtQ9P7ZyPxensCVvWrrMBUcGFTEOfv5UTOZOCzm9nUjnh
Jv4G3yIiubxd9pmTyfv2ChiorFvZzPl47GTdcZMt68oeU9veYOQBtD5aYJIHUA5z0AteusC1A2dY
rxnqJgdpn7xW4PjsLSJuoGv20877R8AFgkpyWFWYGgB3hlUuOdVygsTzTEpekR/T8P7Gu0PSnBCs
JpQKYRfl70353Mcz2fcQBlcIVFXntRAPE0RA5UpQt1NjFcnfb31MzRtj5TM7Yx9DxkN6J5d81ZA+
JZ66J4EnsVN9DYBvMrYc+FEy6cekB3qLWtJmWGfIGqxrJnSbR5c3IFhqKO6FdVGvwnpLShCxPApv
Wf7+hoB8N48kteRmL3BPqZHdcuIQQKcnOJAxxo58XerPm8lCbdZ1/hNUf2K9JoAh80dVeY4PGvca
YU0JZrOxo6sBEASrF1fty9KinRHdA53KdG6q4SeBE4hQSvEvtCMypQCZcpTG6oGul+kXfmgsGu8O
WG3g+FtPPuuBdTPzMqz11fxV/vjRfqLxC0JbLbTEqTKEPcYiuZftvFDcBIJwwJw4S3AzTxWX5VBa
N+Wlg/gOnQgwXnfzB62GLJnsEwDcoZc1HgNpwHzPDYaHBb8mGdnryR1Sxvilerex2fS8vndHDc6N
Te/lwUK3tED2+ANdBOKszNxWWAX4tjq8QW5L5ObbxDn7edM5EPOeJpdCddrBefH7Itlg/2LYHkxa
deg3UK4aGi/MIcAQJ0Nztcm8m5C7TMTVBsvnp4eCKUF0FfeNtMbKyU/nI5VU9/UFSFAZ8+wBA5e0
u/Yr7lblz2RURWYoRSHLgyXypeCRXaHTgKQI0yAjFiycUfEh0UUirSrEVgmZnKQHHA3ZHY1Vr/ct
gSZG5apZjfbIqbWFqWUZkwgGEE8hxRy8QL0t+jZmthbLsrhO0ctKVihdI/3eGpsYW0iqNSYznVbR
NKLN3wT5Dh6BCSHDgnirW5Dhzm27n5KrSGimZDyRy5tDfJzJJ5TJ62a2ulc9oPk8ET+k9WU/PD7Q
+FN1BU6oNQeF8E/mQBAiICYk7iFHgjgXgc9Zwd+4vJb64PhvtwdnGTXwR6l14+FLnToDetg7kzS1
D8YboYA5yRd+aJhdcRar+UfAUBt+GRz4AcNfg81uMp31lZfJPx+cROFFqlsr1s5ijb94XD/BQgPy
ikM8EnowJfNrUyEh/0ZJP65yA9Xa3VyUXbaf9Cu79zsPtPJtsV297zG4GogjmmDSMuNbd0vaw6fx
KtXhS+a+ivNbSCKlsCQhdYFXn6E4lDc8kVtD3mBNieijc32OQczf8bFEhUvO+aPQZvwQxWv3QSC4
pFNvQlSoNfgmNZSoBAQrq6x+ZI/Jsv5JhtUbS6+sXMpSdfxh1dOrk7Kr4mN9V7ZCO0+1CMp5F5PA
lt97gIUP7AG+B1Si6jPPFxmFofSgBDuOqReo3Ie+HNcmHDCotj1pX28z5jDDUq8tEU/35HZROKtC
V17Q+n24cmDBfMI8/xF2ZkuKY9mafpVjdd1YawSprU9fbM1CQogZbjBwQExCgBAgnr4/RZXZifQM
S6+0qsqMjHBNe6+9hn9A5g7Ubpx/vMsvm1YV0P4VNe4Qfu6ltqVqpMHuYiqkjGuk06b3IL+As9Vg
OWUDKJwSM/cAPMn5PK0YV2Dg7X0Wd+AqLtoaaFNMTnPkuTYcUusT8xscYjJ2kPPSfEZvVKDlVOnp
QEAN691v9Q+jMmJ9e9CFPTovn9LNG3EHwHRYfsXVCOf03GXYDsiQogeYa0sAW0NRegJRhIystXvv
oKgiTHGAIbs5xx15qAd33qtVobjGsUcplB5h9NE7ic2QooKWLIRzupPUl1cGuaJY5bwdAH4Mdm4B
hT7yupiqTs4bIkqBnhg1NoUzOEhkLWht52jMOgyRjo/GY5A2jIF+EJhs7WUvoZcS/gHeeCwEzrhG
4uNEzDPsm+7vIXsltV/ILBHYi5SeTntKfIHVuO9d5ZGRdCaodBtdxVWCDPQiRjC2NOuExEFpmmn+
O2bYdrLawQltL/pJn21Ht47htUf3jDbrBTLPDXDfWfGVISP3xjo4e6JtdsCnVOlqUTbSX1Ez8zzS
26eNCsRi32ufLHhPl5jy7SmuHn2YPUYWa5TWLVYFMQkIYMfjhL14QIz2zhNmHD4TCLoTc3zwpQg4
bD9xtcZLNuJLEnvI0PfiiBIPdD9+e6tCVbAKj0/nxdHONMVl1HkGm1QMqXQfhr3MEVJD4OGQSFg4
LdhZ2uCQgDsVcE1PGkQZbgz9dsPLmcg6iGLiXIAH7EPxAJgsKwsC2xuFZpdcjy1QjN6FR5YBPe2+
bSobFN+s/GJlTxYPbAyptqmtYUZQmzlYz1Kbgtn/YsQCYhHb++bm6Yh18dplnTtP4ryvBp05KrgO
E4ByxCI40vftKmgFhq+EHv5tyClVU212GZg/n0xHGd/b+3fD6si0+ECMu2JttRQymkLAJvqfGeC5
SyQh2rRBAUnioPp8kT9ZygAJBErqxZ5O7uFtnyNz004pZzo4msMUyaB3wgRPlZ6GfjKiY4H+S7KM
0+3OHl2UK4Sq2TwZD/imTxwcEExEsUTCgUhH5BhvkRzddAtZDPnYzXEYetCzHDRtywH6UM9I/1JS
CXvKGSucySklD6aMjccTApoXiDei9Gk1IScSapndSW+0f1cNBiQspw8mh0RpUe3kIUUR9GRMutA/
jujhgAOWMC1QXfpaJ9N9g7Lq4+Wy3CpmjyoW7I8PmRKUge4CNektx+WaPwLT6+xovTYMPa6ODRE4
KWAodCsGKFMEwARa6ZHxUcKm+oA+RdEgZH7LulNiXAkB+iN8/qCHZbe81+yju1ChLx16/y3Y4wdE
ECCMsMgEvEHkE8YYB0HaxHyk7TN4UQSNbZBwr83jjN6Qs6yGTFnKLDK6td3cJLoASB7IaPrZpwEp
CZoAnLD7zZk56eQVkuZxdHATxPBbF17QixJiQxakVQg2BMg3Ab9Wt0D8CALlwz/NFP8YoydyK6YZ
bXV1xzAcSC6oT8LUC13J4A1tlhbqMX4TpJbd9jg/Bjpfp08uiTfNSkm1x65TegyXYmC69dM9HBOK
8HxIHHpalxSbxqNfhpSIne2rS+8ZyzsBYph5+7kL1lxFtYn78kGoHOiZLl1YedvP2dqV+KN5reUK
bIl/GwIeV6ba4KJbNOJbU8W7sc5RBQ2rPYFV3WpEHBy1DrYGqYdxlt5n8I4axCVpccZ3+dHoqNEM
cjv9mphzn1XgqppQ47K1ICIrC7wEGKblWUz75jH/5FhvEIEA9TBUo4q6Wa/4OK/DS8MBcuCM4xu6
jEAJMVqofH7arQN7IiQPZFeQV7KQrpNPyYCHlaDvpK+CUwIuAOAsUDoM+irgfU0HiSLnHrHJEGxd
6YQLgp/aBRO/tNq9Iyii5AJfcHp4bZkIXBjx02Xr9FFuypIcHmKD1mQ8oLnMaI/0eUq7aZ/C/4jb
O+MDQ5ClBbs6ZPjNbI1WxJhBKfORw+a5ldJW0v4gvQf5rm9cHdIXCn/EqZqxE6oNg9vOVEnbCDyF
q7iIYdUM5xiFnZ2mM0L1TC8gMOugCBpYfLj02feMxk9jTUUk2W9/XXs00njiZc/YwzOSbpAlPMC3
kHhBnf3rv/73//u/X+//k22LfnGus+LyX5cq7xeHy6P873+pf/JBVpS2YUiq3pE7+jf35eP9dmy1
Wy1pXMH3RZR5fB69Mtx3nn16ZvBTWpbGiYuVkDwAjazu5Am2MPfYQGGOHhukiOu4HtVU12hkmG5J
2/YlTP+fb1L+k3Hy7zfZWEh/rZB9zngk+X+ZxlOuX3kmj29m70zDr/fxs7ikffZwAfm2Yg6Uy4IB
HLifVvTDtQ1+9r/fW7D573+19baqyr9fW/vrtQ/LWj7LNdfOJ9IOLNT2Tv8A/ZQJ3Aj3swPlCNaO
KgjZg34n0uc/XP6P30eVVLm5D0mWvnlGHwpzL90eVy5fk7TUqxf6FJUFF45DfsAa7/1wveZ7/+1x
f7te8zp+e9WfoyaZucz17jO0Zju6A1xW7+0RcppA+2U9g7pwf7jmHz+vqrL4VEkztE7z73+7Zqtj
SvfD9SKPS919QxpEFdLtgMqyDiN1PL6uyqGhWqdh50dL7j8+6/9c95sHuLxvm22pXchjycvIc8DP
gfZvFNBRHLSvCwOpuavzz8+qdjp//6KyYiiqIWma0VE6UmMB//vTqoXxaLVyeUz50Rhy2m5jovOZ
Ijks1mZzNC3wKIP2Sx+BScQvb7i6R1csimeg3mHrClBekR6kEoyYlths+JWufdq1x/7m7LXsak0x
EnTsZ8vLaSqlk8ZCq7F9o+XsX5MjtCW3udho1m072C9uNtDQz5a9u3osZ3t335Jmuo3exs1HBnKh
opId4z+6imOKqrsFnJoEjr4u3pW3ibt+Dtc3sZCsGYBYKFuOzUO5/Im48ddBKQzxU/Dvi6RK6Wn6
N/yxTriDzh4z4nfeWDDSk45pSetiwylADpYevQ0BXTSujzP+YQewUMhzxpE27NUSdAH/kjYaF8QA
JZzoAaoQR7hyDjjFc7y7xrUInZ4czq+QLS3fT23Oecmz5f4VQ17mTpIPXPBsdfGMtEAeA2zIxczE
QxCl3BjT1pPAFgw/M0xy5dkswQOnjkc3rzgJxrAJSITSvn9l0xNWnmq0WLzoSAhcHmcft6sKptZ3
lzcRdqmFcFTeXbZpqm/oIfnmsArhMljdz9BPD0nzXNxFajI7fXZ53CQX9gthaCxnMfkRisV7pwU0
sxsbpI8d89OLbhdvZaTBxb/fH+5oC8xYSWStbT7+UDQicXASCfpn0UadpzsDzcqSD5lzO7PGH+1q
d7vUXbBQmxfVmb8ADNs07iEHWcO9sBzdu4ieZe1aNoq/F2u3V1gN3c0sTlpTIPaCZbBb9jQ8qsxm
AaUH12fsGw53afrup+nJTScnujhXkVbroQ8UleLchu8qzA2jsK4ZUPM1QCTWWzppvkg6LNywB2mS
vxyn7Trzx062eo7Gzz24jBp66T7unnWrvFqTZolPWJdhfBgs1qWgi6pefdBvI2SjgtHeknqbsyY4
l8F4g4EvrJruwgZJcgFaLq4Ezk0vi3fRSu6BrNglaQNgWRbzB9dVvBUpDeiYaiDg2QKoNJvYtmQT
JS2dZt2xXC1tsp8n66s7KsfLYHTAbIjWuxYcwn1jRy3vRWJrMbOf9rhbh7MFIRu39htGdJOun+7T
8xidrqN9jl9+qr9hzzWlgNpXWS1l2OwDtmqifsUx0KguqVY7XMh27rggB4Uy5vxBIvUhiacYdcAh
I6/6mfILHNa0lHCpI5/dvsW96z1Cb076GoltI4zVWMkOJLg6qhBfT6vvhIrteGCxYnTTYeM4KMRX
GHj2S/LuydOKKnuKWhPRJoqmn95ZzKFwTfOIKk9QyziOwzzaC1rOVmt52RgJ/P65C905o0FheY7m
rmi9hQ7jSRdQsXCmj3AadbzpFKRpHH1pttlxl+jxIwtLx0MbbQcY+R1EKZLYFGizLPAZ5kGR+sKz
D+TkiGerKQ9jr2M1SmVTT3e8bRs2iz1YdiJwmVsyE/aNB073Iwa8g2J8StUuutrrYnvAhleOOn7w
Fq/CbYM7sYG+Al/ERBd8DtoPAhfdxstEE+5b/LJCa5x87kY4+o8pb5Ak1wDzynVCZgRYUYxKYbOg
dJ1lIvXs2Wyx2FvJOQk803mKIPcOTSMAabTwlAIF5w6fcEDsxgNUXfSn50lFleSc33Y0v80i5+1U
QS+aP3TR94wAr0NNCE8ZeScPGy6IYRAPBdRESv8hjKT4OgR35KnrZX8kY5HIMkWIRCxcWYxGo6u7
QHxlAc4/OcAEwTWYlusCi3F4PFGAyepi6cXJCEM6XrEXJJjXLURw9fsGVurBawzTDz0QxRnlztp9
23wE3U/c5vGVCc/YPD3uzxd7Tciq03iWBPyKh/Zgf8DkE0nhV2y6sQusUbG6zb7hSFg/Nhg10qFP
OopYP/oLE3QVcsBdaj+MaTkJFmvGPeevzvSzzlDtRYsKUgnNMoHvXICZgIhfTsz+BdpNvWETo2WX
DwICprt2n/aMPmcMQYZCNBeGhwk9pzo/EXv2Re3EjJjWRCU2G0Aw/pc6m0N4xsixMQGmW8f7AZKa
JM+ouUjKcLSwyYmbbB7F/6PTlYfLBdWqUzEb+lio1wTr9lvAHbQUi5IBVqpTOY07OzIsbVjjTSs7
uYXMS7tQj9lfoEptLD+Iq7lfPuxtY4KLeI01yOKO02wfLUFS62U7UxGcnJEeNTZ2YUYcWN8YyycJ
OyJjxwFdQrD96qPWotnqgAI1rkwx5S3p9Job0Myz27K81qRf2nPT6+27SNWB0fL6puUN3v6/04pq
oEywE0SIhJEYFnsmvHIW9mONd+JXnfRpuIUweaYIoA+8rdZf2i2n+bNvn9u4yxbf+shdPxtuptcW
pX1h2GJF0VFzW2NQco7pzVcrRYR5Mnz5kmwNC9tyPCRnObmxaPX7bTF3QjmGxHMRIaxybKV2uOwZ
ogFhGGIXhnOEbf0pewO5+invCrtPz5vW7vSJt2j/azplKpXbq8PsboXoJd/t+cN5OPPK7l0Gq5XR
HT5vYldPkZSsuyf36YWXHj+yMfxgHtz4HXqmdRaenkawRTkF3Cj6koI+QgwARfC9gL0W3nilNw9A
Mvbq9hrdbPi9dv1wpXjNBm7+kq1DiN0PExO2KfYAFtwZQhkbL0BZhjkp4iQkTY7q586IobE5m83k
AMx6S3ToZnAKn63J3Z3Eo+blusnLsfkwyd4+u4QbbbcgBtLaF1gxearPrjX6WcjeDAoPyzI+C6GI
PCBo1oc239vBSLPiz7BJUJ79ANQH4W1LmBPBiCPTxo5yFrvrYCQxmsc+A3+DwZktV1jEuMVltOBi
QfCas1hETxEOaybAjaBZqzGjiW1rgtMpkAz3lxM9GB1Q6jz6ofEkDmKe1lqj2oCQEkLZFuAMcrne
DJRJhdbACsUgS0YfnoSb4JMUcA5h61hL+5Te+8kIpHgiY3S0LlNiWrO/tRAfcLq7duPrew0WuVPG
o2SBLDrbHKPwBW5e/CnSZzTKBQARlCTZhc/SObQcuVH+hTVxEwTCiizuhZ0rDo0g6Q/iDuagsiYZ
7nSgSyd6v5oebPb9ptud1btZUYtmMye67/J5RT1eZ2Y3WbwmTI2y+B4gigAyHB5DkZZbMKnxx36P
CFKEk2QRH7Av51aM5kT/JLgM30vM0pcpdiZ243oOw5s++VjLRGqMgU9YTUJj0KUUj/5I7x4cdBHF
6NdJdevAH/JAczrAHsbasM8qY4bOUXLw2nb+Es/wi4ONVZpZFO+LuEnFJ7X36etNQklkI4GQLDje
a5wt3eDXwtfeHtOsxpF7cLK8c7e1kDEym3len6OT8NsPksbw3JyBYlVCmfBABXF110U6yL17d6uM
ipa3HLFT6LZbS78vp6b1BQRgBLFbxC2ZlFqQwyQ4bAzawRvwCJ6q0vBLST5hJNzRiTczHWX/WbsK
h8yHJBvsTnO6DOBYFk7fy8QIWIQoeguXgLi36d+Kr9uX9zLFa4aQIoAJt89CwzqL8zAw8fCN8/hN
IAta09GHEYXfvJh8PPh6wFkQzPAa9BETNFQW8M2AvTHe6s50mURRnXhbA2D70oIg2JAURvlC2V7c
Ea/oQFpRzvWYncs35ROTnvDrD1KvHNyj1Zzu+fjIyWj0g9vRCdj8B2zgg6MdeO/B4UGAjM4fa/41
aOH93e/3CWKeJgLunVpMIrdTffoarMpO92wPBp27NRidJvdgDeZm8InIIKmLASjz36efLG6rBbkL
dA2ygvt6q/Y8fTGl999cBDX4qK9sqNFCFGuYO0xp51qPDna8wWA0WrsuzvR1yCM2uwLHaeKTd7L4
pB753WU1j6IB+QsHJl+C1CNI7psTcamwRpBXMl7a69QszzVZrIvQCgedS9fMddnNb8DOtukMRnk4
EMDHEqY+I2+65RKDg0V0xlCXaXWIUxOdwxJmlGDB+ThxwBR1ZICtaMNcKHybmIUMgn71ttc1K3Wr
I8+EY0bfQzkf7Y/27CrA9zpO/z0YSHPyWjJDQYq5MkMn6pP9YjfS5xVzTeVL9fCJs/vT+fyKWn7F
b6TQt6dOtYeV3evpKBtBngHB3ENGid8g+pr9FINfC4E1eO+fMDdR5oN25DlObXMe3Z2odnt733mI
Abz6Zjti7nqyIqeKTn2HCw+Il8IDduZ/IQjAFVEm4u1aTmFT2ZyG49zuqbtWwxUWoMjtkOnZ+BGf
hjQgW9RdAkhJqPgEtHuD8zskfhiO9wxwZMtxpq2tiOZgap8YQJMmz3tqGKEIUtlq2JNXq/llxafs
2CgeAEi87qYQJq5nuN9iLlsWI38KwB1KnjvUQuD8CEpRL90URYMoV4OmGKs32IFA6Y1P4wx+ARhL
9GVuMTGbFKuJi3dsUmxq/DN+p8iWVC1Wy94NaOh6sGZ0lvLxYTWKSsv5oOV47H1B9VC60VSz+7ll
9A+8pGh6RhLAojc6oCIJyf9SDb+spNf77ADEWcBsS+ScDhG8usgQUVjYoTGV47BNV7eyzj3+8Cec
NzJsA3wA8MC17pNnoEYI5ugu8j9ihruhEzN6WSjWQ2vMNSQn6bijY9NdWVo3yAPTqh2hhIaRcJsD
A76bw6pf2gRfDFzmAXCko0uoJFSQi22PNrwssqwhZRbJjJcZzohY0Bqw1ylItpy0dX/a2MKBeoE8
9AD95H4xBnlo7qVOSvsLcPk7ZUa4wTvMgXr0agnTaQxmrGbIBc9BaMiN2TiqpGBrZq/+p8apwoWM
dCSPr+rZoUXzfy6fUgUKXmEb73BUWE+cdX8VLoQ9Qhz+GCMFlcbLCvJR3hKtrV4AzIsreYgI1tWR
3470HKLYf7MhdrYAv8AywaPIIRN6Tmr7hZWKFGToOSMTAvKS7XqKXp/esS0JppSQfMxeaStYm1aW
IQsdWD1wGKn/QH3/4k0vZITgqYCS76bEADrZss0wiquhVAn1+U4keKkWwLNPcEDipxW90LP5+M9T
WF5HVc02fDqkd3javhBmHa5kBbifD82ZqeTqPsj7oCfEe8WEc8QnbDQSUIq5JhlwD3pM/SpQoN6J
/Ksl+wD134wMGJgVzgMdCn4AEg4qM5SHdT+ENPAXyhRFHARrGiyA3wqypvkRUF9fgGaaNnKqYQ17
ZN/odz1M3HUtWvwJf+8Nm7y187L8ozOW7FXVip/cVyORiNELyAY4UXKA5EMJp39YJeNMtc3tXgwz
O03By0zKbopLCA0UXFLj4c5PTzKDs/SNrHkKTagRGTmf6J4cG90WPIxofQlfWYefmM2iTH1A/Dm4
xNd8T5Z0Q5wBMjCgJouxhD+EJerhz0cp40xozKkq+/Zl0Q8Ekjkp/d0eK8LADAg4Bv4QFndCt8Sv
xA5Cyq/buqbh7tX12Rv4G3WVuEvlbDiVD8Cz7L6fOEG4JK+KmxuwDS1D95BShj6ScxMQqcOKHpsC
9pqOC9yMZwB8VV6122lZhMj8gGkSm6OnI21tTUx/8nTluw/yFpfc5YLB/d4+dewaus720+ftyc7h
AQh8icgaDcAY/B2Oyg45tDo3DJceFV28d9QOi9XHnZXOiyYPaSAYIGa4L0seXjGhKCkmZecDOw5f
gRKEsHX2hsvBwfZRA9ycQF00+dmZhiC+J0BswKcGwK4g/Zv8nPvNflYjhW5l8xIvyIetMgTvqG5b
d8wyfMAnODgqVi0hYeozk+5chdbrIudwJH+EioFuQu7BdckoJ1zyIzCItZjtg8l5ViE5bzEWZSwZ
YnaqYgkDtBk3IWRAm0uhG5Ct8F8VN4wAqD+bvukCBzPgyoCFoVez+cTMpa5Wdjx0gX4Kl1yOW77v
31OtuweuuOsaVjeO8TsQN6I0lTzdKUram9P1XyI9JfV6l1Ij79GA7W2Kp3vXesf4g5rJzSvXCOgI
3Bsaaw/F8c3+3dud4xT8BAsxNQbDYR2Mc3QVd8jeHL0Mcaetb9qUfsftwYayok1DtuAZuK3WHVrm
SwytW3/ZxZ1leAlDv2VvDGcHtGcvfAmeIiwE407lnQ5ZXDSB84M7vG53JM/Z+tZdWiwnEnWkXWjQ
7Y/8MtsFVMMbDi7uFw6dS2BpnwEEDnyOFQ+0cpOKSz1tsLl/4ZTFR3TwttQfyGNiI8yr9c0IyXWa
jE3j73a2J7N2OIM8M2GaShs1A0RspZwYtFOrsHtk5HeTyef30aYVqcJnHTR8uAntgRm5iqei11e4
lagbSUOeCjKXvcq/gKhMerw1L/U1tvI47AHPuk4qyuc75bNFxTwcXsa7u2VZ0gxcHR5IgOVmfaAj
MF4vNt4X6Ama8VQPV622wPYH5vmKrQ0XX6wAvVEO52xktD6mnKfezmTPLK0JVc2+H3cnarDR55MN
2veogHhXbFQsA2tSDJ8nnRFT8NekLLvllBCikXzQF9416D7w2xtVALfC+6jgqR80ueFYQQkbNq1o
XZxnNiNoUJMWFhCGO/SXlg8pwrF60ZSUD0M93csD6P2HvNH56mno7ImVvro4tKIXwDlo/qoxIISO
2wGJdhSDDqV5k+xQgx4F84kzNnV45mnC5xpi3xO95rWycHZLFhxoF+yBx6TDTycFmkTwy5J0U1kx
ke80oCIzrFlldXcmHfAumy85H0VCOn/bzbD6plc2HNVj1Wep04QEZitebXtS0fz3kNmgf550qHqb
wh6b+jHJDZPA0jo1xRIdOGoNOjzgE+hZ4/NYHUIo0Gp31LSDk9rZ95/2ckFb6W5v6H/zyKwKon6K
ZqrwO09/x7iJ7B/HCpEWCDTY7dpO34X7JBawFuK9CAHvKcIaHoa+XTgTBs2+3fX3i2WPviB/igXT
i9qwHZqjkKYPB9ZLoIkHe2RUyE66q33OqNMw5RIv4WvrYWr2IbkC6Og0dIs2vzwNhz0yWPrwknsV
IYwcVtc8ei7hxuK6kbNGj3wTA5Q9DjlLMtD9KgJdUwVhCM8sVfvAu14i5KuXwephhQd7eI4rv/vu
79lhiwVqCOKQ3qzEnc10SsQZ83xRlCKmHzLJbF6QHSfKhG55M/OgjNVOYrKXXTPi4Glb6PyC51F6
DDOyCeHuHsXXkXLgt+Y9oNZsEBIRcusGfQLsyiCL8XcPhEY4EMHreNma7RpQjNM6tOMJvmr4MYla
ZAmveAfo9j7cZW7FcAIe4dFJzdHey037o/YIguRn8g8DQaUZ9/114Mo4sK1LalvuMOI1vg0/jaOp
Lcv2Sxo/eHAW3WLNQmxqf8j6hTUQU5poPaLFyZX8A2eq2e/+MF5vNzPkf7qFb3PQd/1U2ssXt4DI
/QyVYNHeve34qnB6Oi7VL4nldDQ6+UXHhXXHzZHr4jlnPUWEWgc1TBE4lUsve4qoGokYlpP93i1h
7jbj22YsUgLB8LpgEgSY8sqQ6ST8JsL+65+xDH98jo5sSoasSKb5C0bw22S17pyXr+z+lsYx1nd0
vEf0gbCeW4YuDf1gSwEsjIhZ5DacMsOgVX33jOnR8gsXwBbj5bP1zzekNLiEv73Y327o24s9l5/P
RdZqadyN189khD+AEAfL461ZIXljzUCKidhk88+X1f98WV3VmNVrhqJ/gyzcny0pf7xkaUzC3nTM
FxJGgPHFHgVPuqbUbHw+y5iLLae5M1U9tJo96v2mefkRo4Hj9axwV3dhPRy91M6mE63HoYcYE7PK
f75VrbmVv70hQ1HktqQpuiR/G4bfjeW+eL75ZDaZ2gyqBDqqTasuoS3UtEJYfYMBk6GT5UydaWlH
ajgPFeImTlIWYlvs3D24oquVpv98Z+rfgRDsy/+5M0Xizn9bTI9Tbp70E9+ORYSQ1jnqNH29csXL
LC3FQdmA9UNm6pf2avk1t6wxsDCwr/Dg2s7uh5v5OwiFmzFN1dQBY7YN9dvN7KXD/vppYaTF6RXH
dIbdV9O3e9N8Mq0BSng5HSuPIIeEMNmDZYGNCchT1puW7fs3NhvmGT9ELv0Pb0jtyJJi6B3+v218
W2bF/XIDAc1N3RySVBKAyjqtspWxOHt3GkoeGN9huesM30zN4CK6xe4GZ2V4QGfoAl7dYkihZhTK
CpQHfGxaDSUIgQvOfWWD+WgE3u1FWC/oVzjvLdCxcvjYgqFSfBX2N/On3g8bR/lDAFE7hqnK/KVr
itRAN3775sfrLa8UQCrjA/1tRk9rRCXw432DSvjPHKukv/GBKswp9MJ5JvBUp+5CXLdNFHvx+lF/
iGnKH9Aif7ml5iP8dkvF85qXtwO3ZIpT+pi2ercxNZdNvlWK4PAMNIaxNJXddhdcppr5H9hhIHeD
f16A8h+/9W9v5hsC66Lun0/zym083KTO/Ef38kHWmsZTt3Fjeag/wJDUP34JU+lopiyZii5/W/Dv
fXa4l6UijWc2lFCPLietFYjUA+xdweS3CpAk2AiPIc3NWf43W/YOwDImEgnq29nLhHqU/rvv8cPA
cNdVlDGJw21aL7udHwBiv/betxCmqU3w0kyFdWN+u9XjPXuclLvxGZvk/zGz6ySp4jzl1BwMxJeH
AgiunEEvfFikbe0BBf8/fxv1DzFU0zRdNzRZJdob32Lo8VLUz1b7/RnPFklhrUlSUYtg5LLmn97i
qw/dwoGz4vU9mil3xmwis7MEfHmQHn868f6wTn6/l+8vw+jc5fJmci8kbjfBqOnsHl1AtLRSAZU0
l7+DxwGmF6Aa/sPF/xSy/3Lxb9v3VjylOj9+PuOJHcNRQ0Ztsaa1XnhioNneFO8g0aPFSLFhhZ/x
kAbPD8eZ2hzo39fCb5/C/LZbO6fn46ir9We8D/ShBFedYp1T7E3j0Age05P3ZYKt0J1qrjtfusfM
zKEBAfyKAsw5U/ECiTHtm6/0fkqOtD/sqL+8nG87OJczs1Vo3Jo8lJNjBOg84bhlODP4gtc+MWMt
0cTXV5MfNIO8Nmdcjht5wEiQUUXvLp5x01rFmJbTd8jsNLr5e++HF/inbPgvd/ntTNnnDz27HLjL
Cb1ahZO2BEPBaKC77GPGBawkpGeOT6h396CycOBxdlDot+wfjn/lTwtZ5z+qroK6VNRvaXmlG0X7
8tbr8d0uHTtmICH7N4v5h+fN5y+7Ci7OLt0YPyzhHy/7LWPEuuU/l+26zdol2DV4Ft9kqB7BxaSI
aZD9pU8b55+jiPzruP6+dvVOW9ZlmcRR076FkWXxKV7Pu1qP99GbnGdyW5nMcTtk+fCQ3XZ4Dhh4
h1lbaOkbnROotWbDJKZH97gHVzhMUbG6R/y9FKIS6tJc2emzB5U++m6fgIkuFtH4pAR1yJ/2bo6e
2GqyjNEcoLElfy1jbW+haNp89rP7BIR1BfP0DJ7JMTkzDj74lyRzlLk8INfpZot9UjJkMPEz8peU
bz7mYqs61nG4E+15vjVQSg6OiGf5+2ldgU0WegxMf9j0miFGL6pZiQA34tCRmT4BK6F/+lgxn4X7
gUyOV0cqfjSzA2JMSjJ9N3qmKtp1Id1fhJHAZxeb9+Ttaf45lWNUjKYQ7fyHh9gpmfWsdvNIGnZi
M9VQNxmo+OHApoaMUCGHUQ3hX72t3M3w/wSjBijNI8O40S3JSGRJuimrEdGcrO4WBgp0nn8KlNof
0kntt0+tfzuysrx8aEdDq2kNImhIHDDFGlMEIU9R4XAVfL0/4AmqzGLiaBfgCplLIDGylQdeP2LA
9gaOcSUk4L4ikCfKk7t3XTy98Q6Iny0R+X+oUP+EmeWGTd3oyHLHMH7F3d+yoOxRtNt1LdXjAvnu
t7tkRTacBuszNMaQvPeQOkpHbvs5XSaWJLRTRg2Lh/tOlBgKcoj9Fe2AESixSLcRuadZxTAnzL02
oxwGe+iYABiaH4dYV/Sw3HxZJ9ohwI9CJWkttKRyl/6nd7DasNzNmNHzA2GjLzVl3HrfPWoGbM5l
gsaa9qXMGj2yzP7n3akY3/LAtmyapsHzK5JudtqS8e2THe51yzRO51f8UHaAFaUMyRSFDfV6RTK0
xaXCpPWAL9Hp7d8Y4OW3l4uDZVafOrDkr2Hd2MUfSWpbF+dQ3BKtytilLbm0l42N2sMQe5MSHjW9
U9voc3n31m7jSlsFnUdG86HQUM2edKq2MA/59CMP9tkTbfWZYkqBVl37UtEZP7R3bFa8V+QNdAMR
CWyGLgeYloBttOOD+4orUJ+n3HDvMFzbmLh9aIepx8FBRrG0ulvHQ4Wap2EVemusLscKOrW4fWh4
c4UP82kpN/+QMelvEZMxHq+XaG/gK9teArwBLb5HvuPVwRszmyFypTHUvDIoep67uULYxFJXOTSD
3dn98vUqUFoqe3sjvZzO6I43tk4XCJsH+7kfySa6VI+303md0nauY8OBZo5BCnMlFL+iqkzrAgck
iJRGMVOYTmgaRCZJDbUnnczibr2eTOgZ5z7zULpD4IRNQvubR893zxaD+FvTRmpFLHg7e8tB29gc
pRafiQa9bmfPTpyd2ENM8PIzY1SwBHIF64BZzyHqIP+nPSCDKiZS9pmTo5ean7v6Eilt95KDDihQ
Tqjb1r2dOXv0e27LcQdlC/PltRSm9NxhpYf3p9a9qLPPCc/zGzKUuGSroICPCKyVs1NnczTf3SUK
rffLWWS15nWK6IlBw2NQ4cv6RgHxAXEP163Wrvg8rQff42kc0EYukKYCjoJsNtEE0JN26KplZLTh
fzGaZM+8aSqpfLrOA5AHgJRS+arv0/pQW7IE40gbG3nRlajtTpDGTbmDSsBCviPfYaLMfu21kav5
tFFR1BT3qeMYzfNdJycF2ZYsMbEOVm6T7FTifTWUcHtvo7h6bqyRkNmuGeR3VEeT6JWjx62WQ/eD
0WerAyQSFlUbPc090eNV7+1a7cS3fHGEjVxX9/B6afPERVDwQrQOGqd7TAozeN7X9HhENp5dJWX/
n7DzWG4b2LboF6EKOUxFkGCWKIkUxQlKVkBOjdAAvv4t3NGrO7kDu1yyrUA2uk/vs8/aSwQ9UrdD
HChvlNJ+helDBVeQwVd1nAPBt11xzp5zGzh7fY8GY+WlH/Q63W4tF5piwSRvQhOH8NZ6NzPjxECZ
w9FYOWKrwUJg/miuAAiCdY7/1wyQpv1n9/h/Z7+tq6rqmJpjs8MYtm39V+XsjGPn2UrenwZ0ZBN3
jyCJoh63ysIt90ai54XL+e1RzzPok+IFsBcwoeo8NROT01GKRRL4zuQ8yQF8yXyVzU9iWivNONa7
hqfFhoxISXJyRhreEL6SntQz0QZGqweZBiZrhkSprN3utWI2v5HMGbMSwmngSb8UI6HLDb0Wqgmd
AXqn35q05zPSQq2GzFvmFhPalQNDHN7QHIQGsgiOYaff+jmjJrFpeycgWFwm/ixGubuE+KetmzOQ
TEnQJX7U/s3afNCzJWeS3nT1kzXfcwwrlKu+hu1/r/P5osH1iykhWQo/Ozl5djvDq4pHPx7KM1vm
Sk5MWNgY9Lq7zSkYgltwnN/e5IChie4a+6z6SVq+Dkt4zMtzK+An0ym0BWMREd3d6iUfQcJkEHIg
288a8ZnwVBvMyykzrRZI45wOIcQKwQLajBZYMAlkSIRP2YiCn/NnBazSbK1HLT3PSb/24FLEVkQy
BGl1xOEBv+h/Xc3lxSu3KnZ+Xds6TraPJ6JolMZvR4DFiaT3KhioC5XuVdQMXBGPVcH0A/ANqGbA
6hQBG2s1eL6hvrVZpx25S8qUk0IIRDa9j+2E04I8Svk2Iu/0f0LGvjrAO/zunM3A5pUqF2Gre9Ue
wHfYvuje4hQ1bSEHxhue61Q2G4UWvay2LZ17xf2ioCGinhxenV1I3qzkvWtuBN124liI+diqcFWG
dDerLyYHQVwy7825LhnAa0ISBTleygnJLGPE0JEUX1BtY2Od5OHGjKx1FnTlBUzFeBxoL+WS88vi
D9qIx6/4GlOi0Wa8LCGQ2HjTDNGTngISJF3NYNvOIebFJI3o7a0LHfi59KfbAUcwQ5awrPJtBGCw
pkXZaoTjxDuZ3ex57WjdI2VSQREWfhIFHrqHVWRYi/LLg94nPnXrWUNitEHFKAnGS4rdMntt8hLv
arvuXSVwFOhryhXagjP9mvhMaPo6u2UBzbqyqVswoSEOhLReRywWmcxPBMOp/W+ucIwat6Q4t2P0
4hku79Gk3ZQiZgSRk44HugcFb5CImSrZumkHDCVBpN6BR9H3B7qVqxxr4z+T54HZ8vI88rTI6pww
UUvPXG8OhbNSR35o5lhgscINOWj3hRBHL5NGd7+MVUzuJsmeM1zMz/VltvzBO0J2igD0+UxXq0Ri
j8TM4xrYR7xxGMewkkBJIGOHAeLUNye/o6svlzwESr6CxLuNNrJq6GNGBVnzq5q4RJ2UHJYX3g9f
npzZF288Jo4V5N5GupDdKICe5l1ULkG0zXZ+M3E2Cx+fBFI09yAv/jLlsaDXNWJ/kuYCmn9P85ui
A3jgdVdVoFDGsKFSkvMjNRjTlaVfpyWDvF8u7VgtH/FmMINa3Nt6F3p4pDCxeeCKVIutk8Z0e3QA
pUPNGIvcR4Mjgwpa+HBMtF1OyKLhGoc8fLZCBpOpr/tdrzJ0PKqgV7DUlIsEyE0HZ06Ygici+3DA
veNgI7AfNpsgVBIzuXXyrqnmakbG1n8NR1nFqK9N/eeYWJoBfTD+zYCtWNAhsEOWo39Ed3sd6LE1
nJ7QlwWd7NT7mW2KLc84asWDooIeJT7tnMHoVKKIOwd9+JdlBIwXNEHTAiy58GPSk/DCU+FePOWf
Ow/nEaTzPNE3BuHUqbzt7OMCEB14xBbaMA+U4Yz7OdbPYTXsNA17iID+pT7Q5FdOAcGGf5mSo+XW
5Lh9KQnJaGN5dqkQnLkBvxQHYsSfUURrs2EE3jn1xW2eHN+uIRnwHz/tzDx3/b0ctCe3+x7ratM2
5x7khs5emgArFLtBtXYF09y1NDdzJp9jXshY855CPdw0HHzeDDo82eYOvpjh0SHDNvbaGW45d4Ih
PJSmWDkMy7WO5CDA/RctQ+EsVGZVm3BLEwscBfkjvBRuTdUnkTK86zwuxyDnTvgTT2BpkyPJFYPp
+hUjPs72uBsr0BEqCmcNxD4ZD1VrrAzljQWjucaHWn7ayb+JEDDXr6l07PmtU25Os3VsdgHmhcvb
NPyObbt2e1ANKLfeuEuUaJ3UbOPkXjhA4kyyJGg+U8hJnulG3ENBs2x8TlDdjXy3lCsRHVZn4Zhh
SmQ+VKkIHpgMJgJIm8oZTGBPTdLbXN4lUhbkVewm5o3ah9U7MqhWr6kKdZMiYmr8mpomw8zJp7SV
i1lcXRM0Qr1TWF1ex2Cf9sirX2SJ5kf0BpSf/Wh9RljJwh+3PKbAeYviblun2cY8S4AZygZmC2sj
eaGthuEBxpKFdoys557ZDiuMn6tpO5jANwRPbmfybsjAISq91JyVaMUmdpmQTD9lfpfFafn7RO46
Ghp2z2y8MF/VFEokIVFFzPHKgWClJUgoaz+uM5VwPGMGqCEvenbmNJDOQkjrJR8+G7zcAoylhkad
YlcahxuOa4okxyDPm0F0z+YI0E66Eyy3m3mmOxdjtFXApB/j7BwaD6HAUSs7amDsWgThhZe6+eW1
auR3CznDdtVLOD3X5NxkZdDFN5OdomFoMUNvMZ9Hlbnt6NFLFEcvGFjtFoDbnmVCrIRBt2j61uK/
jAKPwkVydg79rlEAWlAWSaa9R/2ek4lQOclHtCqMhriLJHAYXBTdrzTxPGgbc8eEL+T/Z40NQODU
i2pcoGQjT5hGskp/H7wlvqQ0P1VKu9J+m4waovTRaAlES7/jzvUn4Hwz55ltnFTDL2MJsYbv1IKd
BaMwgmyCe2GgjLThV3BwmGu1/k2NV8l9wCQwYSA7quM80zUPsNV9FtRBuxE9oCZZI47/eDGN+pVc
G3VJspiP1OVcKcCG4n9dZnp66jE5+POoruj/7UsLuEt7ygz32LvPHZWvRAK1FnMZeBVsaxnqznI0
hO1LWilgREjnpGdVQviPxJtHB8vF5OYM8cVN9a0nt7FxUNjW8vS3hss5mHslQhDSnVtYGpeae7zm
CF86/7qeNDOVgWDqG7bzmmuQWacrAVh8BhBW5sVxat1V5nnvRk72V5ISWkaYr74blOm7a6M1OvxX
6nXbVhTkTmFc7aeTaeJQq4t9jy+8z24mttCh/tbsi4G/Qcz/Mvhis4H5MXyEIwHWJkkc1I59FgVR
gfboBAKiX2lN2xIAmGLfJxUBkOK8IKUmS9ZTD78iBN3S9gCh3Tc1lbuyJD+wn1aKdXHwLqpJtFer
f42aYOb50rz3orsDCF7Qqa48RqmLHxn6uwM+ihH0yqlPRjMFrcfXYJYn4w5YD/NRY3+bDonznFfq
WSra2fQgk3vDuKrD+ugUxc5U/zrCHpJ3m0uCcC7coWyqFocjx15oI9gYdas5ZEP5YisZFw6IX20r
fhLnb4LkME0fmtGeW0Kvprj41Bn/KUeSm4rW5zLc85nEAizlQKmZay6ag9L/q2kAhl79FutBTyHR
YKNLLMBXUBwll6eOpBGL6IWqfK/Tl5wkNg+mCua2yIBCqITcN35LIOvOT52i9hofpfpoknHjMr8L
NsLS9rVHD7pQeXpflw0u1uGfFeXaI1Ojq78sEF4Oo3Yj7rl4BrSEkZqQYhb1L1kZa0c9TZwzSUJq
TLJvl6WWnh2mZgHcY6LU3fioAcJL3ezDAEeVhutSIrEoVzXi6W6pc41rOFp+p0FcatMXOFA2w/rL
6q+dr4bH3QyPSpVtpKkeElUPvPLuUqjx5fP52k5H7FuF/pqjlkXRuaVSbogd9gh+rNKj034rIdhB
9/eptE7qKFEfHmV5D93fzPidwq2tvhT4CukPrET/KLiGV+5yHsy+HJtNCq+n0cfTbEEWypCRh0DJ
KMYcAgCW9yi6G4xO9vPbsnUUWERjDuDaeFG7nlid51o7CcMjMV4EaTmvCuXhNBL6jjzVjulHxEMs
kSm4/PUYlpNg7iP5s/VrwbwZVfqyiSau/aSoRNUi5ShwLseEDGoY1vFxUXPS9NZ27Halb8bvrf3w
8HlK+FytkqyXk9Ayar+3JQbxfw3onJhU6vYlAS8ssss0zwxRF+gztMC9bZ7f6pEJekkn+KqaKJ4e
d2sNvKb2TP2RDXdtMLl5W6uJEsVy0M34ArxGvuAEVwmqzhDydsN0Satv3aQ86bOVSvnNCdKqkLda
49grQcZDE8WcwT3JQJtu2ueMuXgDH8zUrVV/G5A2l1on6RqqF2yxTA6SCFKQxRwNgomhq05orOz/
QhO/LpbSufw0dS5hSD+CIkF1N93M2JCjHlOdetCJwaFJsuaq/9G7pmm8NGv+S96A4aG7KkYTzEHu
f/W+skyKVJk85aSbdwsTpULkno4cpk8sFOby2vpgLEZw7WwNQZ/lB4JvXH2dYAcnN68m81HXFRhE
DDRyhSoIKnYscXQI1ZkBcY3uj+SyMQ12UKZWEOt9IHSAsMACoJEJcZ0oQUb7ZYrSLUeqEwVhQTrt
XwLT3ZhRr2OMQNM572hI5OOu4NIQh1x7OGAmhVgk9nsoRf2w9lL8kC2my+laGps5PUsBeJl9O2Z1
EfJWcbPKUGsMAksKoYEaBpDjZp8G9+jCe2/bs7648GmzdAwPxDfZftt9staSA/FBkfYxRl9TQ/6D
6I+e/BbDuUq+bXVa2frv5AIlIiwG6YjLXbiaObDt5MYssVcihav3xhpWDcprBhfQ1S8DkWVtsxlw
pJe/hfpV/pj/4d5euX/7Sx3cjq6vjKC4kE14mSuPVQHJcWRXgSNocpAlw5+ruGC6csive02e1RRI
a32xU1bXeBEkETrQsNXMr2irDN8D0QMFKX7E8zkAfSz0ty+Ll9hiBD7RnIPGVdKA/T6YDFyVX+N8
LMMWhlET2ElxGHhyoIz0hQNCjgTQ+GZ4KHAPlbqW2pZAc4WQQxfDrMFwuPXtthbZLGTpdCSZz5uC
oStNOXk4y9XPnDglJ/rsNO4T4bjpyubSp2AINLCcctimjgbJFC8dsStKvBaUgKUm9+Z4l7BO0GZc
kXK8mZuuslaK/W0Mt4L/HnvupnKg/BnAwr6q6l/I6lKgYtXIp73YzcOn0PdtwVQzN3mN6ftxlRaG
H1nTqTX0Va586uT9WZccybpry4sr3U9uAAJnumRLXhZZCGWzOtnyppXsmQb6o/VImy8RXyYF//34
ktzL4lYN3EW596JXNf2/CbZuwqbscK0t2Y40KfYWFi1rPClFG1gclHr814MtMO0WxiEadRpRFWkx
gB9zNeh/TnGKRqpd0E8kEU2JtSlsnMJd9TGIg8pmzhkepTMoyV+Xyy3f5cputjVySJMheXECmDC7
G4Y6e4F4wZKOSD2336lZ6twlxWyRKvgG2cl1rIdhNgLjHzHa0pQzuW31JnNnTNd0HrQH40eVvpnA
JlfMJ9XKDyr0/oqZkrEAu9/eNZ7ryur/KoV5TiiU8YsWdQcLhHwNJZu60mlJeHX/uPR49CJLHmhJ
MBKe4lRsW+ehUkKqLDxb6dboA+/Fe2jcBoXww6bG6Q2HdQaAzuwxZCPDZvNOIbK+lkbh5wxXmFO1
NYTYaNHGDZ0fZ6Y6Jcm6I+JYI8ECXTru+ncjuhSMrlez4tt69JMi+SfiXaF6KfSUX+CBGT6PLPnR
9JBNdbjk2UecsSO7EWaEDiezFUV+Wyzoy3LdhMmXqpgPV3f2olRXVoXZqYPNSsc0TdZVYq255G9U
kM/VqxQEeyaAqMcfTXzUHo9PnwH5J5h72Bi98yoUY63Xup/RgM3FCHaNoBRDP+RLQFFjvg8J+h95
QdwWbIIxCWjj6CsJI+18o+cn5yV2q4zVV2Pxdsp0mwzhqWGj0R5TdXpWVbnWqy8+rlNW1qR/WH8j
Bb7HdS9u00Na4H5kJnuITklxbflRShX7GgP7XTf6KoevOWMRJrZv/lCiT2/4FmiATkU5TwAoTEm4
lBJoqO48Uo9bVs/ci/Y6dI9Wtr4GR/E8VcrWDf9NJUMQXEQSxELP9njGbhGRsiro4Fzdjt2xJslS
xux5tXewuS5o7Z/VHVVqiQa4WoyExVWGBsAqNIZdwrJxIvLhEbd7A1kCXLIn9xky49QfuP9q2rPO
mFqu3fOEdmaEdQD6nkGPNHtRUsYz++SPDW+lMo/DRDZgrxRVLC1+IsScdOfoLqGNGxSEFCOvIPuj
UOyVwouWOfgA8svsvRmDvqrbkHRM9Wlu+pXRmzsu+cgDTsIkc2OvSjKcDJvm1RTYtGzCaHyNPLo5
jXGISY6ukewqbzo68ja1bVAnkj6SP0hjPSvMKCGnSYupBcv4Gr3PKnsROgWeSD4LywpoEMEFfcua
kRmZ36lPr2kkXrkeJjAXTVYwsLamQBwYgdI50HvHzYh/TBNJIAksMLujoBrvGPkKNaYEoltVYCqD
F1JVSOf93e1AAkT5Nq+5DGaBppXbgUYBdsEXk+xgJ2R4Py13kSw/1WH87MgTF/Kl7SKfDulnbtgf
TpZeWnedwqhrqCnCN5virsIYWcIWnetTrt4jcUu6myw7DlCSoO+UcNq/cubGvXRgw8s0goRj87TD
+TgbNKlTzqtkggd5D2PDn4l8s/NA7V9mc53mxMqE+VbhL6YWYSr8NY1vYW5yAuzrgot2an/iWXcL
5idr30tedYV5VJUJEsLaXC8+0VsS8c2O79S6hMf0aKwOmi/zDlj81YhsiQKLK1OSaheYDVPU1Wnq
WQI6aWSWfVBtuTYM0H/9j0FsLCraSxYNq6K7DI616Yf2mU5r299MZDC3LM58Kt+wEERilnFPrmds
HQUIXR4OCHdIygobOagUo/twQItPXJ078CkxB33DP1fJPPescWNl449pU2gP2cGyh2sEu6oU1qrq
SLvgToSeGi2N7i9tSq41sUASqyzSSouU09J4aBVO4X+WYa8j2V0B4PlqiPBbMypBxl0tPGKXBbIL
LduMdLU56O3suaMMKLp43aQG87HdWim+vJrhZ1I6QvOCBZtBoH1vHYQttl2cBEalvouGDL5a2SV4
Q1tQXsbAIH2DrzmDRsCtrE5N35hbelgqVfanqeSPsH5DN5QFALLJ7/ujgzgfQbLngtCEgQedbOaT
L02JEZihAHKYjdzzaSJ4BsPaDkhaj8udBdJd8ytxDt0jR0KITCCM5Nl9W5ISp0GjYRC4SPMzCnTS
MmLtEaACm0qBL2TTWnWNs5bNBKwzoSPcQ88jLNLKby2vWXWg0aX8TGXyYugoygU6fl9yVpTbulTB
2IbtPRz1k+m4n1HoHlAar23M9U2Xfy6U7ynTdhFx0l5jXVN6YgN3uoHBNxoLwRBh0hnpSDUKH/O4
8aJU12MY5DWAxjiyR5J9yWNQrWeDjaKihWfPVWCqZM0zM5lCltCfwsZUwTKX57hvgozGcKhda9K6
5GVQ9W05gu/vKDrHJTfqUMMOSdGWpCV9ba4I18EfEppACKJlzKhjm5mEc4rri6eRMWXFh0SjOwGO
qNIjv+vuHUmXrkozMKdqlSbn4rydEjTARnmxHEYMI6LFK5mfjch81gvrJZ0Wxq5LIMvMgKnV7Gzy
9PT8fcwk2hpNLGymVynzk77SJraCxnAP8QxkuChVIpv6s94VO81rN8PcE5ze/KkFbqLSwHnlkCpD
mlE3vo+I3TpCg10Np6FpKRduLT4AFNsZ/0OVM7T7qKX9hStwXdk8H+qjp2c/aZRU4qr3GHs9MuuU
lbFNQ4bzhuE5iioCykfkaRL0pH7OM+Kyku4w5/JgD9g+LIxUbGIdD6N4Mt0/jecW68cq1LRVobpH
t7+oJncvaK2pnftFggzTYZmJz/Tqzll1LMitj68VARYHG8yOYvgWvPpl7dncDniXNpJZcKk5uE0o
RgeGrM0SLFoNWU1ea7Zz2Vxq86Sav8icicoYOkktEIZrFU95XSUny+lucw5LdaIhOCsQ6a+iRuWw
81d9ZHzSjOa/LIPjzLE3h9WhC3mldPQTjAGFslNM4m1ThokafQmXASIUN9wcdUKP2I8MCaE63ia5
FbQOg11e6dtxFMyteEiyAwzejlCUqxqJtVwXxbiWCGk6qc597gU1vgO3i4CHL7jz+mMgiQlpism/
pNO2Y1xe+oLGmGfTDfBuVss8b06vaaAsdHgheywqVkUPi5RQQ6+J0kAd6f8itsMeHpKhE/XhlcZT
RC4aNS106F09AHPi5yhsgsSK6Fgm8/tct0Q8LImz+V5X38bz1KbENTZbGxuPnZHdo3ZvTl5B14lE
eRg7Hsrb+tj69lMA0QuuWPARPD39Bsnq++XIx5JdcHx6OXZPH/nTxwd8ouNHu+H3I17kl+PLxzFY
fiufAhLamIs50nl9WsMOe0p2AJRXL0dAZfxFwF8Nq4/gBVb7KoDg2uP08EW8AqANt5b8tj/1rdxq
r/oLDeRX1//tnhYYUfisbrQ/JejfF8wEDTuoaBHw12AECkY3Nuje6MOg7u4X8EZ1WoaakhXfa7d2
gnndbBiOXOHuQjYpIRKMv0C0Mb2lB2VPpudTset7jqZVNG30NzRf9/jNzML8SomVeE/9twNitvGn
H+1Ba4Hpf/RT70sa/Gb+tClSse/MTz3WP9RqFgbUARpCPNT20WI2Hd8aTsBjebDW/GOE9ie02rrc
ttSSISq1KkFlVH2waGRptFsSVFj8RlrsmjoiO6G+NDMVN9biNAfqwMHrwGWKDSrnRdHamWQqpuy7
jLmOdbYPy8VFN80HM4w3IevIUn9ilR/eONUzylLUHnoVwjlyc0ILFqv1wYQ2o+UfGq11s9fxHJwW
r47VXwupbnvYbsXwWYGpoZewcZtxZxfiSbcwOTMXbVceXexo59b4LAuKspiVTNM9RZ4Y54bzirIR
bv7I/gobdd/JgJILwaDc6BkX+vGkESFqd9mrWxqBMc6fBZjonPGHfO4DMyz2cX+xeAwmzIJNTT0i
1wAORLvpmQ+OYIBU9rga0X11EgoVElPqlDaVdmoxdBR8U1b4IPFSEvvuZZ96QvS5DliRDcFU4N6P
jx6FueEeK+efpepIFk223GWEJ6nKuar1QzTRzMD81aE3xBAijZgg21QEifvXw6IY1G5vG4rvYg3n
fHZUsRlnQiHEd9+dlle2J/aEXqUvxEHQFl0OmkTuE/5GQr+bDXqn1V+vfCrxRQHOzcs3hRuKpKeI
+I2SejMBnuKp4Xru1ZM7Zic4RYNL0kSbBY101hYB6bK0d33yRlHrh0J/dnG4aEzNM9sbAVtkEtsb
imM3hscYxUYZkKSHzVLnx3b80ZfJup2ti66AZYYYrpEIP0yMWWt/ITqM0wIscQHHYz4xrhZUDdiV
Olc+C81Qhseqw93bEosXZs82KdM94EBHpuc+XQ4fuk2KSWbguYt+WjXoNgaT1yK5edzZm+QDHeQJ
h8OqybH+RO9ZDVaATEGd+sIEmAkgnlZ2qNl+2L2iLOKdUrY0wRanUaSRR4b1bK7V18kkjI2QpkVe
Wcq5DmXEwahoRvt2MRoibrfLzm7EUAt2wtskjBjL4pYbMMOWYqxmJIXK1XBJ7CaOF7ue6M/0U1AF
+DqBoihPDZKfOby20xXW7E5AfNeZGNaAWsv57lHnNlTlWk0w18413saZ2r09l/bJwjEVgkbQOdZ6
QD3mJXRuZfRtpgepvSnZcbROnX3v6l1XvvCHSPs2OpwO9AkK95Qu89bkhNjYamBvS/KgcVi5FIkY
IC3VWuG1fSr1kzI062wmSQySE1pUZ/N60rP3rHpnhBeFnY9O4qiQ7dy+dP2tpIRQI0wK/yTxnYPf
T6+j9ba44lxACJnO4mdAi8ifz7jR/LZZjhPjkGnXlJN+6HY4Hp38vUALyuPA5CXOMVfU+meefUwo
LNZbNxMToKavdOXUFJnKWDqfmgqXrq+Oqf2OhWeTsTWoTIzRQwgRUkT1O+EGS3AYRRrAKpUoe/pz
DEBu4/HfSCLlUhbPxKA6oL29f5V94xDfTPjdn7jrEtXyXGAK0rHgWe8aFzSxqzzkp4l2gX5wYPfh
6GNVYlUg6+ErczgNRPduQjJIHT9yggmdb9bvrlX8OkweWR7zWA6BwWO4zsimqInnKnmfxWTvdAd+
Fx4SrQjm8YEN86m3f5Sx2LsjrY8GJqCNQXL+itk76hj5HKtVbql4Jpm/5Fo+2L6rcSXKMOYn26hH
Ce2uNumL2B3ygfFgHld0xKnpcRctHgW4K7z2fwWRd3Vhv8T5syRIN0myy6x8DmLfmbeB1m0cXj0u
FCMmDtfumc8DPtHxU6Pdpd1egXPQkyMtOKJUq/Srstgtj4tCUAtum8lFDqgSrqXnAh0rt9fJdhAf
HX+up+fRwCChEO5Q/I7ZW5KwgVJgzfVbY8fYRSk2zA/WeJHhgiRPD8toxr6joERGCHHWfwzf2SHU
H316C51y3Sb6KozpEZKDGfFg5sXBoPejI+SkE2xGj5Dee9yfvfSLBTtyo4+x4ioc0216FuEbXSVA
NQ4h82w4dXVIIPdHOpUR8FkVCfDbaN5drhFF9z0rcrO83Xo+UtfSFDx5AzOLnOA5xpBhepQhHTkx
H9xMvBgm2VJWdcWwoc5/2PCi6JA0+s5VwyAbbyVqbF1haq3E3s7+qj7dSxW6YtuutNk+T3Pht+XD
pb/aCuvKvwoEGc4Z96W5WW52chVKyurpTdSvYSKfpvGXRJpFXxIovsX0N2iM+WfUCqbREVfHJs4g
g+i5vScfo1pv09q7qxTDsaWsGyba7XnATeVeTB0Wo+adIhXZQXFf7fIkWF4T7da4/lXS9Nh5b6rW
HAyONuyJBDRyjsz0fT+7uMdRRQMDOkUNuC5lGy6AyA+SSfu8Xws13oY5IXwJ2IalB+xypBKPXlHs
lNFuJg+xsH9d2sx6oaynbutGB49VkWPQFR3VJsQluzR8l/87jjsBPEhMzVrDn2UO4qfic9UpyS8a
RgwUX50AucSKOUnmFyfKf6sp2ak1BJSw3EvHXdvOdFFtTABADQYdZJHl8asIdKH5Jd4pScJCtpL0
MxbvuNNzVeamXxffaXLvcg1H/LBuM34sMRwGzCyzI3b6pL1b3qdnbB1+8I4SSroE6NBcdzgj9GHX
zHcHh0bljMQOwCNo3usBdg29XqWK9hI3aoHB2irQBhHux9jXkbLnmdZ4yvCT+qcvkAmsQDR90fVf
xjwnDZDwjLX501l7hR5uVcpnDVOSlZPIyuUonRTwTwPnvdOdzRJmdgKBCICG9lPHjwbEGQg8i5kT
hzAOxTi4AyGTY3iYE8KFm3JPl6Iza+6c/zR5NDLiJYYP9hWwC3Q7CrqrVKy885tIaTetq+77qCTP
bzUnM2mZajC2t5SnY576taE+ykiBWpGs+jxfa9yAam/aNvbPZN4sUb5hEa+SZGc3iJhq+Rq38cuI
XlbgO5LRq9OZLZEKiq+W2UHJ3gZi6GrlLrqjwwioEEeilPT0XHHfyUvmiEjHbg/C4cksWhg17EqR
Eu/jnMs4Pl4LBVdSdMZut7FLvjkRoV7tFmWpMty9YZlBNLNzK+iSpOHVcIcJjpsyQe7rCUuVHKjV
6GE3BGFipsMrYCyOjPYUVvC6CgszCKEY5Aj2hh8vrxzX35YMzbB95Eq6bSgxij0Gdi6FPC0s3UV2
UHNrj1uDrEGahfrXPPx2Wv3Piex9k+unyCx8rbaeZ3Vf6+NFZwJJd8WRitGZnkNJpT5isyuKf24P
ljxamFOkBXHqZwbj1Jea/FIxOdiZk11YPkLQyDaG6wwHJcUHX0P34kuIG8tWtMBIqkBDtjUoHJTs
0JWHgsU4A9WT6THOh1PUHW20V1eQQdlcU/1AA5fAZ+JEkKJBlbDrDGnzqLOXaIiJHxtoG8JbqBXa
7ZGxSicksoy0DzXaZoW1XWxM6pAFPTfSqqEvHJr2KgJuJSVXWGAknKDmLHdyDP9ssilsgz2gyfyE
ZKA2847e4o6snONYglNyCWJDkikLrKoZj5HVnPrQOveYk//zC2nTow9F81QLPOogWXHW+60IFAIN
Z9u3s+V+Hj+iz6Ii5sXV6ZuSPmZ14Tkcqjd9mRGZ4l3MW2JrqLCrZKSNUlww/z0q6G0KCa2R2+20
Kt2bVkhceZOR7sHEotne1LE/NvYuzpkGaeC/Uf2F2siWfrX7jugfQomvY8R5kelouUQi5VdLWHiR
EbrT4TY6atC7RLlV2U7P59ciKy6xTk4N7w5nVrYQNbjbucgqWY9sMZykmI4Typo6b7o+/FeXhFkx
ezGkqYPRhFLHnaCmzxLWmkaQmkJ9RmKbqT5SKF2aiN+bgWRrZjwqwJBXPbpyY+DuOVJi7eNIEHhn
+wqvWgYPfOj+qWO5rrxsF6cDIdlT/RaOND0IOOleS/J0TLJL+eoyv7TkU2s3PV972XpCgh7Ha6v/
H2lnstw2snXdJ0IEmkQ3FQmwpyiJkihOEJYsoe97PP234PsPbJbDGvy34ka4qlwmBAKZec7Ze+3P
OpNORplsuQUE4NAItNpD0zyM3SHg/Uqj8EfPwBwqiZjozvbIiplYvgU+QC5L2ekBGqaMR18KfCbX
Le4TFU50FxEPONLFiSkpM1Q8YngK63Y7hQgLk55WbFUvC8K0vR4rH7V9mb5q3VX09Jfygz3wOOjn
xtTvtFksYRVfdhlt5ZGGXQQzj23M1O71FuIzW/EiF/aGbMuaWaCEqzpRAreULPhhLM5BiUQOCUxq
BzxYKl9Q2EeEX3bPYz+efYM+AWozlsGo2SvYdoq2ey6a6NGo9Qun0g8URCT+qdkhmoIPP0Maq+rX
kuPw9MjKrCTTUUFuXdbeKSeTroG5ahbvwXBAJP+U5Mqvo4JkpPTR4ssUxK6pZEe/1B7nh62Lp31Y
1JfER39Q2E66SyttPxi269tHTbe3JpbGbjnGk0u14KCETqtT8NXlV38IP+iSbsZ6xPkp34tSPoDX
yS+ywSxC9ndMoUJ5+Gpzc9UyNrWjkkTpHSOcVdKeLZOeN7lvRhfueg/y1ojqxPMBVE+2MzD5XWPi
fiHdPfgM269J92BWEorAHmPgLGuGS6miyyCL2ShWTKUN0p5sz3MC8yWPLiUaI1xqBSjPH8wxe0FS
QhyzpKObYhnppoee51Cm/a7ryXuiTw9z/2yE5oDm2BkyFNClj3yYc5iYNY3la8xmGJbTuq+kPbUR
Ngd/aaCmGXi/UwoqDeuD3x2TynN5RpJsY41oomSgKnb+lXB8zFEqz+cLMUeSeg+txWWNe4tL19FE
MNoRlFQjSIOeo3dFpnkSTicjZHJZ9G4QvBR5dCqICpT0Y55maBmxwcZDdKfwweE0oIjed3XBXsJd
THcK0pFcuQ61sYgYvLCnAd7CHEn7QC+CT2VskIuGbje+tiOHOW+o70yw+oUuHbIUCiQMK2tS7/32
JSVfTxgXgeYnL9Hl2wQgIAaLy3zhlckhakTm+CES3dx7ncZjTNEqUJ8YrI8MrRGjuHw5tbJWvdcS
C64eqShGudcg5fjm/IQ9Ye2RCV09+MYPb84yCZbmQAGhvshxsApiTLBifNA1mqo0Z8t5RWp8R+m0
5SAkVw/R7Nb2Y8xuX6CkTPtiRcjRosPXED152A5UqTglRvUQTPW7H+CzRQNn1IaD4a7DqoTQZ9nB
zvKxfk4xuZ4yos7CgT3ZiXqXN1vbvCiiXgZxveyBRFm6urPj0aWOpE0Fb5gHB59QDn+j5RksDRWX
VLcEL3qgxRFu51PGQLJ3gq/Dl637IZVc2yPwOAmc1J5D/xgxcfsKxSSNuicBHe9MoqBvQN5DLhin
w4UB7dhqTlGTEkcJNRA4o82073FoNrZ0GRi1mu81sksT1ZcxuSVjDKv/CJNoPYmHyCSPzFuRy2sQ
xRDM4cUxKSlXc7rEvD6VNyI8geyqPuE6x+j3aSePYYzjsnvgn9PVcHqiQVPGkxHnk/kEb5TobtE3
6L21SCNacR52OgVjowFDvnlJ5aveojlg4ebpVhBqG5l5lOtmJSFc0UfAXTa9hO6RZkVa4ISkcVYm
w77JOTPTKNLHB4NGuOAIVl0HivA4KRdtTblvcQpuoe621DYdItfs56zoy57oEKFbGfJpP05vpoY0
RV20MQ3ejk4h3igd3bFK2zMj78TMVyGjD5/WyxAMG3o9WbWeYmDParGapmOKUhoZXjrLnZVDEdAJ
IHy8At9HzKfvVjRSOGZLyvCeC4ZK2f2/Pb7mbOH9j0oNabptAhKRVeVGpTbqrZrrRmkcJP+HVG47
wJBNoW5s0KGHgJkrNjE3bWkitIpbLHVD35SscFJlLxUK6MrOeKmz16qVnvgd/ED0bjjAMFJaYGj0
dHmtFawQ+gARkzGMOjgJHZY8NV/tUmBCzZeqxmuJciuk61BD+DOYj3UUfQWJnsR9zhrEWj7qPv20
5KsPXjKZuV98VZRhUWPeqyI6kepbMV2zRllFerqFdWsm5bm2fg65tqoH9FUGlq1rxepsCG9JEaz7
9aKLKhogI5tp5nilcffv+6rckC9mcyNAH1sGhmVaqrglrAlTCgzm81gEdEQPMnCBDmpt8OXL52F2
b1j1Pl0342MkU8TRjfbxelKOyya3YSrcePiGGPMLHXX7RWuojVSk/powb93sFPSmMCdTP2hjutaT
wS3pyAqHbpUsbUdU9GyyrANqDuB49J2SoypVIKWysK/s2YY2G/BgCySrb+7U/ITdXpiYHfYysVXg
ZG7oE+GkhDnLqn4o6L1yQqsoOnvZWtL5rMuNjLXBh6sgZvdHRzoVKvSGkv+7i7i1usNdInZNti1b
KJYK9Iqr/M3s30qVkRZT1B/SwNtXFN2jBBKcqU+MIx/FgztKoGS5I3ITo2kOCESMl30fHOsRJp1l
u42H9gkmUTkCwNE+5+nCKG29ulzbiLBDG1fQhlVexf2ZqKgqH3Wmy+gVCAA75OYTA9Q7JcShll4Y
wbd0ItFvjEAqEGj08lktX1LtYIHQr/GADQYIKxzyqCimiZExYbD2Tz0/KtlTgNBIQVPybus4RsIP
i72pU1EOc9LB7jSOD2F8FCG/agkdxcuAd33Mg51fXVKFuZtx8ahGOlyunvGkzto30g+sD5P1ECdL
MKlEjAbbtrv6UGvV7NxfJGrbivYUHWG8zQb7lIl0IL6XBjJVLUa0Mp2L6KxlrOC0OlDKcWjDdenh
Pj5M2qXNVbTbHxiSsBXco3JPfCyvfUpAz7IyXTmJFukUgcb/QAGOCLoaPobpimm9K4kOH06T7W3t
VF2GxOJW1uus7zVmT71ef/Ok3rzSICCEymNiWYYBEgF//Z+PSCUNXjCEWnTfoGYydtR6IsSCfxT5
N+SJG1LGfz7oBujjR7kiS50S3bNxsMTpPiG+u1F2aVGP9dO/n/wbeNB/Putm/Y97rxCRr0f3nuYG
5kfT4QVAkBF9t8/8+ZL/52NuEDtqgE90bPhjE6Yb7T1zSXPEOesGyjcwn+++pBuEjjJqkhy03Dt5
vDIibNpTMN175db6jqH53QfdLFta0dmN1PETdZSJk8OS1BrrCill8Q2G47sPmv/9byvTKCHl8SwR
3UfFQz8tmEnG3pdqv1ft/+d3ND+Wv31Q1NGOymVuXTxxcIYGOuxVgALlW9I9/Puh+9uPpJu2JQgk
tMklvHmTok5EWeMV0X0Q7yvlkUcbM7RVbsfvdj39Zlk3bagMqjHHjOpCh2Vy80lJlRrC1uPkPo62
KrlrYfozm2kDSbPmzZpnv93Yn6keN17OkKewKEMRQRHdogTFgmkgv4uylRPDEcvKJD+05hr3o2Xf
56Tzeqf51+oX4kV+0ZbnvjxH3pMaHAdt3ZRzU/CpaZ4VtJ2eYf4YBgCryLD7aw1MCDd9TbdLoRuX
SCd+5+g95PH533f6F3bzt9311w1g24e+wPYmNPPm/fYbuzD8duIGYNfyNcT5Sk05NySO6b8XvbYM
DdqUMhmb1nMAhmJrTtGh7on4CrND7eH2LVTpUUuxw6rThmOYG9iNo6B9TDISGxkjFvQDI3ppYWWt
Qzxjvj+8xthncy2HDGOuEwvl82pS4cFRg6uFflR5/ccGiWR+qCuSRfjD20nfm0wc1arc5Hid0csG
ZfMW0ntoa3ZhBbhwOXj3Sk+tbFTfbf83p+Bfd0koAsiNZljGf84gsqcZYZ13yX0TIzhe6TlsZK5R
dj3hNOOBVTcKX/79zfw619x8M5qsC9kwub2qZd6cOPJxsmKlH6P7NDjY4mdW01HGITbWcK+yXYZE
HNbOYm5Nl623CuN9lAYrVJRuhX+LCea/L+f2leRF+f1qfsE6fnv5faSmUipxNWxuZgh7yTgH8WFK
xSIxvuEsouL9czf4dTg2ZTzkli5M27g9HIe+Gmj1OOmHgOGL4i9jps+hMR981OwDuWqh7qOqf++w
8eUJHV/J2yjcj5i6njP1xzBIjm3uE8or/D1Wep5hEFLxPM95ZjZHlZ8tDiQxMh27WTXoJTS6V034
IwLsZr0EdriwmPbUjDw1YPoMRH28crVdEE5PO0wTZA7tc+QPpGVLHtUi84OKdhGK5l3U+Yg+Ubgm
21m0oWGDyppgF4+cEsmKnEyFifGnLB7iyDhY0U8LXXQyWYuhuO9GeGDTp2EySsSZNB07mrbx9Dwm
LzlaHYFEZNAYib5X+tXD3maIgfkbvhFTX4g6pH80S1Vp9KO5qsdPGqZ3LX+rNfadWhSERMCHaBnJ
DtadEl/N8kG0X5H+2DJXKvAR5n3waLftVh5wbSAVM7GgOHZ6sULZiahWpW5aCVP+Qkm3jvV2GXuS
I5efQXcnZW+B9Nxh106HjSXZ+9g/ax1lLm1Omtg0fkKNlPdsJ/vtMhqIgYp0wATUsVQ2yHzuwnE4
hMZ7oHtLG0mnWmDmzPChVEdtx8FyxleMAx0kCzmKN7l1Mr1qwN9hxriKRjh8W64TrJ0BNQAKvCct
UBcx46kArlQ7DsRcIC3G5N3Q+0iTqkaSjYITTYI1EpSCrMN7RA9Rkh5EMbossG8U0WOvEZQOZ56T
7uwWGUMLZsPABtHSJ2TZSeNPOSLnqBg2WSocGEhLE32HEYZ0W58L9eSlxFbke4v4bLsIH/0mIcP8
6NWp27DJYLqLongpmb7T5dsc2ZSnXFDt1gzV23hrINyFTN3mz1VOJT2ugt5H5MAzVp+sfuMNMt5b
qh71yQp+qiih8mg5q0GMq4iwmaNX6v3p5KHAtr2UkBi0DVioYXAseXh8E6QcecawD5hoR/aVV8qA
uBaDK90jr56MzwA6rpksKMP9k9rRY/Xo0saIXY42E6Ws2ZX2M7Ly1tbpa+sLWcHBfQAogUsnZpSY
l0cJJaLASSuuSQ1xQEzLMnmUKU70WFuaqbKwQvAV8OrEp8b3FgS7GUDC8BP3IvqRWO/2Cj5vOj9J
frzrawv18zU+mdZCYqCkRQT9Vi2jVOZnspvLiL7actv7xRbe5bmdyjfaGffRPGW3cNxE29hWuWfk
zgq8Z/UzvfCFYHtvyuCxigFT0KI1i2M3ensD0/KEEmVVZ8+h+iWF6IcrnLv2GodiMGtxQ6gJskvz
e6SLNiVvNmK5gFkEmqLavM+UK9YQW8zcKl1VlwaVcQu8xMsYmmCCmMcbq7JWaJl1bj2KR1g4PAxE
/mqeq7R81wPREeFbL7l+n64ru34Q9gooAgPuuP0aUYBFbJLtUxX3C1wK3Z4zoGOgqZOyx1gy11o/
q0TUVRr8mGe6JbIpkchoPDCIx0BU4C5AVl9kaGsy9RLzsuczAqFiGKC/cmL1aKolOVgidOBJg6E6
xQhD4VXV9oM2qs9BrjldGO11wjIiFdemNjnNRLMbOf6AsVLExlHJX3I8cyWsptyuV31DVFC/5z4x
Z3OlCdta/UOks5sVNUcBQ9LM3NAgCpNYk6JYjSBSNHhUQ7+eoTjsPktkFUM7M83wu2ajq3vv+jji
lDzNBCifg0sd0FnmzdSHR0adEZiCIWFSYFeOzkl/NDBEzTAU0BAVvn8cK61/aNAV4Z9/HpA1gtmC
D0KqiFTyXyePkkXUV/pqSjIiSdavIDkb1Yru+nbKQleVPyIsfRO+Lw+WVEe5reeeOyMG4BvdqQMZ
HjFmeeToY5s8KabuGDHBdON1RAFqvTOoUqAQZF+KjXeOEZMa9ni4L4YPGqKn21PZu3T+gz3p1JBE
1GCqE5U4a0OyMUS/GtrhbOC/nBvuBsA5X6mWYRlsJutgy83On6ItTCuYNfXGb+Ba+RB3U3mXyBIS
7mItK9JOJRUirwx3VM86qjJz8lZeyPVHkQN/xiyihwmoQ/VmBj3qIpLWky+8i47sMc1I4bHiBYl1
4C2zGoLOsGRgqFFyBHukQyXDwscurtMMbgxHZCdzOnoVShB9oYOqstP1kF5G5q8kUcwa8AzLGjrI
GClVOoX7iE6AJT5AJCw67JJRnG2U9tRgZ858us4cQrTqPHBmNu1tBfht16McUS3a2iheebomD0NF
EKyGi7TR8VdZ60H/qSLRF2m9U2Jro2Cfhn2AK8zE4ILQrAdYx0qSViwuBpBXANoyXCXPGfwvf/qU
Wkx9Z97rkYFNMvSuLh01MrlKfMotuBEP23ckWnwY5Wlo+qsyVAt75Ix0nDVLORO9qRFY6S9ejZSj
ZWnvtgOu46hlkIgiD3s4LQlumm0tLRPhy+S0NKJTzLQl6tjB3pnSuokAYRVbdDiyWDc539KKNjDT
v4All2QgasxuYeYL+uv1KVqFnsvZRcYk9hakTnqlq0OocfzhIy0ZmPzwcLJeLSGxT24u8cw7VfhB
88Y49Pfdp3KRWDd61/zSXsRrdDYljg13BoGDyCQXNHJ91TGRsVbLI8lV5U/fniml1o5+7nSCKKR0
jiE2Sr+u5Q8aP8zyYrPZVFxthefPnsfCgqDQVn/wRxT3NiaJ3lon5XGCAqbw2+IeXw3YxECekQB6
ALC0bA5ZY+9z4Fv/Pt4qNyf8/3fkNFV82upcDN00IOQiDOy8LPWDORZOiaoonrb9hCBb23r2tog/
UovK0P33p85H+N+O+L8+1FJlw6C3SPPotrlO2VWLMtCI5U7Hx9BjwFsiBTiEtBNVdlvN4tsrV//+
zNuS938fioxI6Ioxt6BvOiB+nqot/RgO1+ZmSPHeiWiJsGXsN1o4myOOjIJH5SHQ9lO7i7KDkjvC
2uAwyyXVxS6MpBf3glIuRQgroeaArVeMoUy0FxhRrOFOmPgFZbbpH1H7rGVfhn8tSrcKiIduUfdA
HiwHxBjhp2lAfORk29aO6He5xM50WEq1uR3nrTz37uclcuy0TcoD9++7oN3UM/+7C7ahQlK2VLIL
bqqrpmLeqNazXJXRpNAuJcgXlsM2/1Kyh1lpDjc0w5TQ6/ExMg+d9Gbq166/mvp0jKdTN1HQjhfL
CFdElXOUHFTFsZCHqQgpPRq4DfKEKKIGMN6G8rmZkk07Zm6CtLAu+3VYxe+KQsCsVX7zg/31QbYZ
fdsGTieZivXPLk0f+GarToV+4ECaZsjoWqYG3TmuN7bG0npM+1UJaeDft/MWxT/fzl8dcoXQDHC4
1s2nUn7r5dDm3M5Q3wSbSilRpxIPhQwqAvlBy3CElIEKAtxKZV2++fS/oBRUWaBR1YlJILZm/rJ/
K07rOOgliy3sEIh9TkrTJB/Rwa04YWIqIQUZnQV1GN2bO016xfxcSRsDHm3mBc6/r0SdW683b7QK
zAEqsGEy4bm9+3loqbHsDeLQ6WgZqmVZfqXTNeBUkc8bCDumoHAZWEtVUKpGvKsTmGDdZqg/kFtP
81xcC/ah2bDlvcyjb4UX6ptr/MtSp2q6YZh0vQxegZv2sQ5ItUQJJw7WA0p+sHk1E38IvikNLnKz
NWTnxoF9enaY1jbYzT06a2bkU3fuYLhQjH3bhrL/8jqqtKHIExFAha3blRCak5XJYw2LEzygpd7n
QGlG2mF6g0l6MmZqyJ06+csh+GgQT6CfzltmoLjgpepiAqqxqKAwWyIjIz/3hzeXszLcCfoAAbNs
YkKR+9ixhQXFUeHyaekh1T4C242RUer3SYF2EV9cwBg28d7N6By0lx45wE9l/PAHYID6h2zgzI8e
0xMiQXc+0+vtNWdyXHankDkhVq6F4pGHG7+lTEuTExSsUH2ZpAsy4bhiP0SBYz1PDI/NowHfo4mw
XiBOHxEdxNCCC6YFdjdj9/d+cS4Jukngddoq2MB4oQ6fHhmbk/7qMX5Ggg0JuL23AmWJC3E++Nim
U1Lcd9JVwq6QnQq0bhS1/350hPW355v3y6JXqOqm+et7/O1NaxJDSKJUtAO+lsBeS9m9Z4pd0jh6
fvA9Z/ZXdBE/R3gy+MY65KKgYd2OeZRnWIgIWBLGN7a1HLttHELlQLJvZhcB6StQ3wUH85AYb5vX
JPA+gmlA14Z6SHkMIWbFs00MT0j5SWl6F4Ru7h0q8+rXn21A6asazKskvn3zDpchHmdrqQAFCWgm
9DUcENo8NpVZfBoEfhv5LJLITaOH8LUF4Ce8I/36hTCSTeU9szPK3Y8Q9bdmA3wqNgqKZcrxmQ5V
c6TqCSFu/cdJIyD0OPSodxGNFswnY+vSJy+ZyBZ5ipTQBKf0HIYviUKwV93AdNY2M9SUMl2pf1TS
ayj3iwlN6C8ymVYsKrxPrTgKCrhIP6jIQE1kcV0zLTWv2BhVt+5LxU1DxAfpOgN611E6mXDka3qw
cx8LSg4MPZ4g6yEmxbA7V8jN+31iXyNgaWYFg5kzdJIxM8Mj9aG08Fpqz6mJZqS6VLOLD0rRohrR
Bt4GFfRNNbe5CYZVayi/nB4ZC4+YuyWYBNAfy2KjU0IVcLrBtOn9cw5LK+uZ7I0n23OtyMAZg4jV
l6EgLm2alb30Mf9cudbsp7HahrJ9n8otziNE+2GRL1ptuJ912vJsr0xeDPVjmrmZ0bnIeLshoWA9
30Hw6TwOkol/iHPMp4T/RT+UDp9MvZJzmTxYcuu82C2H4pRR7ua0z6Ad4x+x3SJ9GFqOIA7Qglhz
keba3TIBvJQsNBhQAtC307wYCbbH1YAYBQx0tcDeRjMi7SixV0HjeubaaFa25/Bw4cmXYdt0AbKT
EEWNmVxsHUg0r3VWbHUiNLtD9KToteb4ef4JqxLteLK2chsyCZUrB37J48jzYWf4vmaolSI7gSpW
ggehxssj6esYzW7E9B3+3lIBctKpdMTE61C2+77Mlh0Crz4YdxJYsojHWgHPZUN+9Et7rXjNcWyy
tabU5wKyXPuCRJhGOsVCpWOV1BWnyvtPnsTloCubGJV4PD5oOhK/zvAO1EkHxUyoMx58fz0TtZWi
+hEDJzF6bIWBBAsZmT8EVN5vQTMuBXapFC/RMJDhZ24VcN8SmtuqPkGSkqNTWF6V5qsBPi4ByVfa
2IkYHM8swzrZZ0rseJp2L2eoNSmBil7q71KrBzuc/ESbvsr99Njl3bHXy1c0pMt8RH07NHA5h5dK
BxuVc4iTBjBTfYZpId92EK/gsdEdLHzsJnaws4avOKLA47CrxdICeTsNRjxudADGX+Nr4M3Qpgkm
cTlIETtMfmJgYEvoH6Zkhdt1mw31QVcwR43HcaTJBgvJJxs5hzpe0KSw6eYq/ms3qY8W/VcjB8s4
9tRm6dnE5+Iheoso6GMfhkLkdUhfiRj2QLdkPkP0egN2AIJ4vlXH7FhB+Irm1ED+VU2bLEfvjsVo
pvcN0iagZTA/Q3L9Q+X4LBdQfO3oXgoJ6ajftHDgrF461WyCrNKPWSeltdcYT4ApfGRMNgVkt0zb
mSz/Yccflbwze4hZinyxWLGiloSM5Joq53JiUYDy7KM9QrFezg4yC9yH1h0zIUFizbYzwC5Lc8eI
hpWCZiV5xS49Ek9gloeuA8GHJJgNM5pyJx+otBXXJDnVR9FQmE+W/W5i5m6PU+Tv02aEf7hEWL9s
sJvJ4ZPE8b9U9zFVbfI8jseWPmttgp4CGwHeEs0Y6kttBuDZufUBto7SFLVjShZoAXAKT47RPNh6
viq8nvZugMohXsaN2MO+jdnIFTjLVNDQwTS5+OZkbM6F4+2JkMgW25ARUQn++vNsGno8qvVoaAfo
GBVUPXRyejTi2XjKp+vo45viCaD+21msaw1+RGucWFNgAkuC3h+bGO2MgnZdim2TFinQZ6ECcYkv
o+jopD3q3YuOQy6iYY+8spGGk6r0TtGBek50N5g2vYcgS3tggLmwaSIlnVhypEJQifJTU+iPcl2P
eZbTKjN5gn+0OT5hYePDsBalFOyTUj42dI4tADPJdGFzTK3WkXC5CfgKGOhmdnCvnKu5zxh6++KS
Bbozhu2aOmofqxFtQCJMKjTmMPJq3imdntW/TyZ/Oz9yk9mOUS/N//vzLhcamQ+eJ3MuQSEE3+oO
1A5G3ZY9MdKe/v1Zyt/KDb5OA2whzTlT3PQKKl0ERVF12qHFddtKryna0uSEa3qocF3VTp7NM6B0
LSMgJNdg3u0CjhHgQL65kPmnun22TE1R0JARR/a/Odpvp7Fsis2i8ZHJ6GHuqg3KclIHEuXJwvIS
xhpehnNWP5qWRgptvU7IAgmg7X1zEfJfnnCNDBSbYb1mIZC60QXIHv5idaaQ2QxP1M8sHR2jCPH3
v4+UPjrrib8YsfhECmkQMCDEWEDzLebjaYOrrqZhJGNumI/5Vq1ynu6ftBylqgBLF15DceDMsUC1
gXb9x4TaR6sg3NveAn6KGh7T6KsAoNab3ZMSgmcvCFwIzRlXjRasWDWcDQb5MR4PYT/r3PfzcZtl
etF4QJN0lznuk2AJ8gF1BX16KvRqRXcKMLk0K6TFM375ER91qU+M/reVeYSI7gQwsEZegJQdk5aj
g8dqEQlQWQTP+Ni22RYE4dcxjL7sGaUQ2EpjQ+hHJpaNhZU7WifRKZA+I/47pnAWSiYGZn78/BSn
5THLfGfkBQw58Y4ZLKyYfOrsswAs4s1xKHd2/Wiwis/v7Ddf5l+eKM2mK2TYPFGy9ksl+NsT1Uh6
YZiqrB6GCqN38GxSFnKeL2h863BsWyYm5kQwx0DAOQdD/Snqvqkx1L+8XUIXpFzyf2EJeS5ff7sE
c9CFDwJJO8wPg219jpHyIPRi7o8v/OypUau7+agrijmjgOMXhXwr6BNpHx5zvgjfg01SQx3Qx0JT
b8zVwNGmUGTU4fU2T+J36gD9L0UR+VQU0zJV/5wN+OcVh3lmtEkbgpfJTuDWGhrWNh2g7hIXp1Da
wzFvlA+BTDozP+HfjD4kdQoeT8tXmRa5UW7d0Y54KguTk4h1xmoKGyXGMBzQRsAY3maurMFG6CJ+
/TO0HsMEpzXFQMrWwAOzM0pzZZbeHVzAJcoKpb5aJROYty7itIP/hT2bPuOig4Jqtf66DN9t1NCB
uRh1QgGAwn3zFP3lhhgoFoRKB89AXnOzItSVglJy8pSD1oGK3Pcz1FGRX8NxKwGoFQW2/W2DS7Rl
n//3R/+Sqd4siQZxh7qMTkPRjF99v9+eHsMrBhyao3IIVd5ME78GgMVgWGX3RtPc52G0Y95Nx7F0
ZJoIAw3GmMbMDFKt55ET5+tgShbWEPFeOgwEK05qZngxW8staSHkAIo0nAuaRaQRbNly1whpPY4W
jOFTSu+vVOKtVWuPPYfaf/9ov3ogf/5oim6pqqqT6qhp/+mRdAjoJyWqhkNqjlsR1K6Q9vhfzGDf
5ah2mX8onEIZgCUYI3+RtOP2m4a18l9lBlwLXSHzVVYEb+jNywmfJQuDLOwPlnLumfN0xCn06PBV
05nxxGEC//4uwcrM4RqemeuxFVrRY43fZg5yyb8T5qpzY/HmpnBBYu7gWpZsGfOC9tv3PWpVJ8mF
3xPUFi8jFAcpYYI+6F1SLqCEESYhlxclAzyVMADjWAWA2WaIIQxQvIwg9Fedb5jWJSpyf5263THF
rMeybFjAI7JvHk/WhL9cLy5bYz4OImnWb643py2FMUrvDs2QLxM/d62u28CyVtPdQMt/ZGKpV8zf
4kNVxW6clfD98U3g1875XSH4Y5H9BOOWROdJ3tf1la77Wge00c7I2OwDc3L10iG9bwc0a3icpxgS
ifw1eSwPCGI8s3ZG0mwQ5icBawAxFVZyLrxPfUDzXqv7OVHErJnuMKAhMwZneqOSXKooRykm20Lb
Zw152+xtubIa068Emr89AHJ4QkpDIsSAZMwkwYDcJRfjz6wB0dpyk3SFk+mfdtvtM9ixvEXoTxJz
drnEEfGO5FDVeKksOdkZAR0GfZuCCqgN4IYhaVPQSDix4/Hoqk1fgvMs5V1DjlNxVoDuA1T8Mg2k
JEwdshLSPlYL/XNMvhAJwRDcQ8LAMMqxs1I3Cg1CuMdKdrYQBdnTsbUXcRUy4iDhR+BjCMRK4s8U
dK9TD6+tp9xX7PimZrJtHwweFmm+lczlqTNU63kY6DZ0R1kzFzkW8zJ9jMCTBy0wWMbANBm9sWJg
bW1kxkh0HKRu3dnGnZyP93G/ryDTt9FXR4/CZvGOKPEQjgPxZkyKnGJS2iMTGuOJxdbJR9vhFUfy
68Gav+pfjfZADu9dSDB8Z24LWpEQT30mr51urwdoiYmyqgIMZIu4JZ1IJK5sZJwqdDd7V5lGDqoT
188hk3nEF+pTXfDc2ViIpXaj4fRTn+a4L296FEiSNMlN2gvjTE8ynmJ9STHvwdpejOQn1EfJwHnG
9ArV9iLIXaIrFEYiDdKNhZ0166Y4gvwFp3MCRgJRC6m7Z73nFrAIHRTug8r7Wb6CK19MeGnwFIyN
hff2M4dvVb4hok/Hn313yjkDGjW9Tb7LEUS2F0jOXL/Z4olma4YAAibYIqOnitoihZsn2ofJTIkF
+JhqzeWDelz+8P9Syud0GFbaWLl5WS/rfcF+2HAcTNPWmeJqpeDZihlLwuaWITTOVgcM88FIozz0
X22tgogcOOZ1mh/cSdvORVsecDCUaqyzDmMGa3qSLDxMs8c9Q/v7XgtWZrAZg3EIgzO2Gdl4bjrp
59hZd2kArYm+A8p2VSM9dHamAbYp9gIgtOVbnOS19WT0h0D2NpngmdFcezyZotrbMCsHIIDEZa0M
2JCVEbmIN5bzk5USCdJj9qPfqM5k6WIv+3gm4bDLBB3AH9PSn/nk4mXLuSOevUlK3hJM4XUP4UmG
RsDbHGfWyitJTNOf+lFzMN9pwQ6HsG7g7tKcpDiWDAB1tBBK/26MqFKOQDAZYA4OHtiFT6Ng7r9q
oYlgxHwDCepHb1gJyvK16gFV+wjLFTgCzKlGXF0D27Aek2t3BM73WJGuIXvbqPxQuvd2eJKUjPQc
D20ZU4ic9APIHsk6Mmgg4mD0kRf1xUlNPmCFz2CosCGrLvoQ3cY2Dy2retYgufG/DOs+6ghVAk6S
A2yiAUsKl2ifdNRbIZ0KGZGTgWBKza4hq1ta/6pB5lkl9gQ+oua9AvEMSAumwH3SfCjeS8hlwVWD
8GOuIMI4NSglezvKtWsO0yIV+rM6ifspaP+PszNZbltpk+gTIQJAYdyK8yyKokRpg5BkCfM84+n/
U+qNr+2wI7q3fbtNkUDVN2SeXCcNJFzyGDFoZ7I8YwbO501d0P8NiqGNZjIYrzmP2P1M6jTrAqwY
sK+Ty1AeY4UBMIqXKK03Pb+7Vn5aU3jfxXhy7LNdm+vI/xGqEYcxx09ArKh+0dRuNZlHF6N/yvtC
cJ2MHgm8bMGyAM9VlpAU9SSDATjQyFCcik/JNOK5C7kxZatRAMyIXnI+jNV/Sj+kUhxdMe78YDwi
MourNf8iowCBbdgYGUvP+5KrOJgrfr3BUWKbTJ+7pwL3s4skhCNPPvYyecX08MuwH5AZNNhaDMbr
tjiAFeANYFzUSkI1erKTZiBP0s4O1hpMUBCckRASbZGJt46YNWVkJMeTbnhsAXIXh70FAuYcMKXm
nvBrcKGbrtkuG8jhgbYflKeQGKmOaxIrSM1XkE7gLF3EIpSlNl2cp5LDNN2qGht70+mrKFIffP6b
EYdzSrXj+m+RXS107NQ2dr6kVrejPtynSJhxgSAvMjHWP3fRyuLvEqL+TukTmjMjFIg9B2AsqnyZ
4CfjmP5RKP6xxrBVE/0swfBUiv+tiUiNyzK7rzoM1yiuKhpmcu0NpInlVsmD+TDOvVPgQtQoH3xT
Q5+G9gctKbKnLn76f3wWlz4SXYWrs3OUrcJP9ZnWDprSghcgN8W4M7YGQoecIR9bq3vXAYnFUNsJ
X5NkuDeM96FxljYnaFHqO/Bt1j8MDNYfqleb5lZYGo+I3Ff/98NEqoj9Mah7aIxoD8lQzaJLK7X9
E8Fj84FcEyViiL8YJ2hIPEHNKUK85FUu0Iw7obXrnklmHkwLCqpcLhVTSMb8xDlLA+LzkqSd10m5
N3FS2/BETH9jki7Wg+Mt6iM+8b2q+GtYPLX+AXpnoQisE0TY4SOdRuMHbrvWtufddCja97QWcHAr
ma0gEz4HcChpg2uffaH12br5axioS/mwdmg7cXrHeHJB2WpxBDyVd1+n00MaRIQQGV/4tf/xs/7e
pGu2LXfcCLvQO/+aKT6ILMy8WO8OI1SruodsiE4wTL1FSFiR2V21vkDmSoASAS8hDz8LJ81UGR9e
/ewfAwPxp1+VTSTDP/7HFL/uJEXuD3weGBNQwVzzM2XF771VIVm5nTwTlwrbGFEAr9Y+KhnAF31V
Q773oCb5CjKVnLWdAeWBbiZGmZYRujvlN8HMhXtksnFxNOsUkV+8Txztldsg0kNs67n/5JF54rHv
GgXwGwBEPXuVf/55mvV7N435EYQ2r7PLTMT6ZbyARDGLu5YtUq8/Wgz4DBIaKz5ei3pakzosmLRu
foshVtfs9uDu6tqBdwzVcNV9tiYcKoTKox4viNsx8BmPynKIHoJNSA9HsraxZ6zM96Rh3/fm6UPj
IRInu5UDyoVz3/hPtoQjecVSZXzsVz5nfU3bvI/lWem/AUL0sd3VxUJTrBV6Pl1SEdq9qXxAIlVY
d+Dg82gZBi6SQTn1YIribt+P58aLyABiSkNYkiJJN3fWsFX4AUrC2+SQJ2Yh7FvPTtZuUK2nJE9e
ufI9FkeJkyxbxv/Dk1RFt8GhL8O148J3gX+T3sNBYH79HrhioZBcVBCzonF5FY773Gnegr0MNd2x
rG7CNmd6u578/i5DJUrYExmjTzbVbEt5TChTb5BTqAGiP9r+Q0FF5hE6DcC/0aHOFdre4kbJJA+f
kDZebV39SDrSsaFj5u62Ta/CVVYVBy2ZB4SMhpD6iLS2n9NxWDGCA1fKy0+iBTsP/tZkuJJiMsUb
o7mpWUqtyrbFH5Yj9iHmVzXxZ9wgDimXz+193yIg7bYY5aLxkJJJqWSMohXYjPESY+XsH6/8H6zg
6HoMC82UKWydsfN/T88sRViZAlw85GwQUqptQ3txY8K2NXNGMhuUl5KVsbEYxmWMTFSfpsVkZceJ
MsJF1QHD47EVW9AqeEs/SlNZe84hkOrJMyGpmyLRN+CyCo2m4DONRlJTsfgsQ+YoA2YMxtx3XV8s
1Ck9GQQwK2p5l3fDwomBLqQvZMkBbTy5yvQEfRMj4ULmBYYocAz/MVchPwTjexTBtdGHvU1QEY3V
GO21IoDwniyshgBD+AAmrH16vcySDZZN3HIOs4zrZOkzOiOx0IT6THPbTtth7Ne4U5Y5uJyKrOEi
echZy9PSuWq/dpEN2lyz3qGz1DnoQ12y8LJVqn5paN6sQ0u1bzgkHjwMPW4Th8wPqvrIpxiBQ1oB
cegsB9VLQGW6NtOO+bA+80nUKwp4KehCyLaey3Sf2iKjwlqqbGr1k5EQhtKuQ20pg9ri5InXu8XA
wPiNBQVi45nMWSPn4KJ0PKb2XUblVyr0IxTvHpBHHJeluxREKebeKq0UkBDvMSpi16HT43c0gHIk
w2sS3wa650HWgJLBiXw0G9Z68dgXr3aEQ6a27xS+DY8BddHiVuf/TDHhCkndK3MKE0906JpPAXE9
vf3DUV483P+OOs7HiGhTU9mgUpxXpn3/92f4T0epy/hKldIs5Ea/ronElPjkFUzNoUZ7gUlF+qSi
utuDDWV/Oy5rONoJjhP7wUJCVMfQU9hOOO1HqFzwm8sABnHtzD2oIlwiXDZ9rW7yWOfEPdVhutVc
kuGCt6r+jIZrI7+FtFrEerDuhxsEzi645dG4ZIGrkUzjoKEMBplc2p+agw7PnZ9/SELyeU1SMx71
AcyBo38PgbQgXJjsgRPAlj07HnQ2SuETaghAByQnhPsAcOXfv61vJegvszXWWwzh8WAZBpXTf194
NWt9Sw81vi2TDTRxsjYwyLTisemABlM+0dh2Ohkb5tLsb8HwnO3pjATYs25rPMVFg8b7xQEBWGbw
E78RO1EDmqxdsrW9G3xm+gyZOuXccqEOjA/N/hiLbatf9GGjQ9QQ3A+CFWUe8CMUb0FLfAnlNEAJ
PFFTTVqKdUnCR6NpFwUAWMW+6Bi9JwHpjTcn0PASR8e4IdEoR5bab60+geCCel0tZ7TIUopq4Ezs
JXChhBvD0YLDDk7Twh+w2yTt2nevTYmSR6jbNE+2IkNiDpixRMephs6dmalHN/vMRyRZ9jt0k8Im
lLZa4YnzrHBWpOMqQuPe9gGukJtALSKnjYQV/uOn+pYn//ZTITq0WOZBjfh21P1UZqMnCDHnqUB6
YyA403gr2E7pkvvr5AcHq//AsRVTp1qDvywKZS2Mga4qhqrtzR1SxWLbPBX+Q0AQmdsEexe1jkJ7
5Cf3PRI8PGE87CW4DhpV+kbafdQGTFaY4vgoGzztOAYMvyiASyZSHrlbA3nGI+BDnwBchZEIKdH3
bREs8eCl1srt13joZy0HhJ7elPFxKruNUEmJYbFXWCRg1ZuqBw5TEMo1PsuZDRd7QM5USxaB4HbT
g390B98v/6/fIaMsRxe6dPJbv95vYd+qXSfqQ+lCCtCSjxFdEtK2sfCoFKvLlNffeUIQBNYw6p8D
KUxn1hh2h6QCuB0+qVxxATSvoRBLokagmy8cv72ktBKQPlr1RTsRmB6a/TrXxnNPbBoJQ9Jp00Gh
+fvLK/5AGEHbDbGF0Tg7A/dXoIdfeKyEpqg9xBSCNDtKZgJIdcl6Q3comAsE9ZvdRYuKTEPyGKmW
huBN5083+wjGs86c6UM2F65J8G5ObFMJ3jt/qsZogTVrV4zWMjY9tIohMsa5H/J82dyzBOLyxFfa
0wAHHf54zwiiMvkCNH2LBJp8u56cg31C3aPDwMq6cuU4zGBYn1cC4x2x6yA8ItQ5vrBBy6yQbwTi
5LbeJgy/wkxbWpi6ghzZzKzMUpkkxSx53oAxnUJg3+24GPV05atUGXA1yCiHrumScpEjuLKYXzvn
1uvWchDW0ZnEaXfQFLJAKP/7vsEnU9/zZWE44TQKt2QArSbsIg5jg2nC+aFdNARBrSg4dOEgOMG8
r4xv9anHe5KAY7THVSxtZ41AL5PgcUTB2UT4vt4Tx9p2NjeucW6naukaYHXLA4zlnowGQix+jCFy
FaSdEU8WmIoOdamUWXgoBEeL/HTzSefbSHwTvR9v9pVkXBnMK1KgGE5EzT3zJkmrOUHE42skvSSl
pCIPV76yinVGf1q6n1H/xsEHGDfw2eHA5/Teh8J/djx/Z1Q3kHePOegvqI/+gwokcWA8NfB8yr25
zVP+Ejebb0UO3gAbkQ5umZeotk4aGO+QCCXXWAWEF8GDpvyhonLvO/KxqgBdvPk5SH8R0ngLPbbC
F9iX3R0cPtKe0ywHQ6jfAbZYWwlyBiU8s9vAbctHcDlfB5fFFvTYmj+/oYCQ528DMk1mcCr1p13e
SwEY/ZnhYBzg6cKDToACbKkUHmXL8ChcuvrtOz5uQJu/9PKvkrGvJ8EtzKEFYiA5BcTQZcdfulYt
3Nzj8VKWjfLcE/CZSoux699lRQJ7Tp2FPscrI+nENB9EehRlOGdOBcOlSSpUjwQ+1fMKjatvIXj5
qBsY/8GDMX3qDUlV5CUWXznCODP6Ulxr55DwQsCpMjd1rMFI2MkA6LPHkSFexSy69Is1jq9FnCy9
5CGGJuH2zkINMJzhW8KDXAXHuESyegxyZ5EMT7X9bIXKzHY+Auu11PZ5SjfxYPcwSkW6tcFkU+j2
EHc1kiGzF67niZqip/dicD2VhOjdCNNY6HihcfsvYUDNcv+1LKrHVsI4i08Ar10MhGcA6znsS1T3
Q0sgWrCOwn8VItrvHbAukKsbpsky2bCcX/bJRhxnsWfF9UEFjtZsasrGBjM1/z0UmqVFcFYrfMDu
Fg1jyRas/8dE7Q9wJNTpmoYkAl2EZf+KdrFRtOZR6FYHHb5y9trT+CIjtf1Xf1ohKfVZ9lAvGD/A
wHqnJP4U4ef4XGLZ9exXkaxqcf376f4HHbZuWoCINAu/EqvPX+6qCNu4ZoioOLTjuGy/kjj1cBN8
wZpmJ3B24edkcKsr1j0usi9HWGs556oq+13J8u2gf6pBs+4tbz4G+roNyV1D05uAKJpy5yECu2dk
n8IyrmXMvC7Vt4hyluwaiI3vRmVOk2mGBqk575pNIYTfthS70kJ7a0fcJdPLMNgb0/NYA9b+m0lA
FvtVUNk8q5Wpb3OeNNzO09hdlHB6dnWTMwnusLcuHTZL6Hw9w97JBUubOTN7NE9e6s2iCcqU3m8a
a2T34SEQ1LfFIF5CnslORVFHZDYHrGxM/QJzreERjMkYHPHuUuC81VlB/GMMJueF/60YpMLBcbBR
4Lcxvquyn6qutkdt52t5QT4Dpj55+jDIsOdB8/r3n1v8LrEiJ9RmQsbUDaHJr+XdmKEVmZw6P2h9
y/ekzpEGzbAw70rC6CYs84rrLjQmNDAiP6GbMRoHaa2Vq6EoZ4YElCPpE+WZIRYxvx1irAqvRMzQ
x61I9TCdd1dLSF5ZiMzFPlxzQ1erNrmV6H5yHDRc8osIxvk//qzf32vLZYKog3ngO9R+fYrHOOJR
c8ruCEhBS5cDKvpMey8J+2EtCddWO6jmbjR2UXFueIL1NSX44Kw1/Rq1n/gp+uIaFq+N++wq9x4n
QJq+RuZLLO7j5hkW+YgfORDPUF7/8bnlxO2/v7uFzAeZiSYE9NBf3U4dTRN2JGTIIrp2c6U6Y/C1
xHmsXw1swFTVhn8BsewU1zS05oZ4VjwgxeZ9Gi3wGmNvVrSrHZ8t44hLSNfuteAzAukHaGlWtheF
B8k2n23WqW0KBbU69SDpgLhzXyb+JR0+o/wf54n1uyeIvwhFB7gdU9cM+xcHla4XE4v/rDs29dpT
t2G+UcpbxoCprfcqzT/m/5VZsSackUG3EWIidcIDUVyDkjfmoTtvEXBzGxVMMix8AVa47sMvFSR2
HFLw4GqMgE+gXZYBSSR6GaUcyI0Uo1cvf3xG4XYnnAv6dSaAz73xwz17RrW2KSiFjaHcTpZTWLHs
obszHsOGHA3Mwhq6prHYZCq7UVCqSYHkD81gelL6rVdQ0f7jGviDAocm2DR40b91n7p8TX963+NB
KWAx21gki3ME+JrH0aQVLjTGq1jNwGgKWGt2e51EtGpNxFgMO/7+7P1+5EguEksMPATy0ZOD+Z8+
gtnZ+aSGenVMkZorzS6d7qfgPJj/mJTgm/vtGeefkJIarl64SN8yvZ/+IfQb7TCOenNQu3TvNT2l
OLUOpBwo+ujVjAiqFQdz++BADG1DEqPyYpcAyiwC63mA7RBlzrqUEjcH3PlZeKBirwgfRwpt3nq8
njvCUu88ce61a6A8KcUriBZX36m9DuXuKWUn6NIk9MZr7u3yRF8P4gNIqAA5hLulZjyAn4NxAJMl
e10wEg6ZpWTWwiGIWM7o7HThTetWrNwweJsEmhC84aNHVgorv8kB7eGd/Go/QIdgyCcDeAZ9HtH7
ZMORmSvJB/T9BjMvhuo+0gD25cyPlXmPPVr6UsXCRcCdPbK4wdKis4vWiSoCVSVObBCG5xCoEc9s
cqRqdjddf0YO0+uLBGhCSrDmzIQ0XW4Y4MqqGsM+BD4QeL5zxBq9KN1jN11CMEcSA2IingAs/cOY
9HnCVdpZHA8EY+YLZdRmOpu1jEF9HpjPcrbuD5jNcnPjlCgvUkAxRZS/RupTxgYDgQFmAWW61wHg
MHIEkBOgpajwyB1lzkoUCHx/7qoEDezn+jYpS8xpzqajSgj4Z6Y9Bjq7t+9C5Yx/aYReU5J64rWg
V51tMl4NZ9Ur50RbmPTpJTkfxb3Mky/MW++vR+/LdV5sAzkRL8yE3emtbSiBOxTjbzqRv3nzQBZw
G92IilnkMBJZDiQEs/TppwMoNfhKi6Mw9GUI7iZUr1H9KHDuAAyY6ePG5jU0qf2yaTlMUF2BTZPz
VHdHF4nMQ9+x4GhAJURL7C44Yxdsmo3wpcNiQ1c44bej1lpaWjtLSuQEubGTc+eAwIx05b1PRcM3
twF3MZNtRug025hjTwsZXcCdMNHgDNGHzSlehKR6mSsuAkflMX3TTXz/dftDQogsMa4Kazq1ZAxn
jP/8hlbsPSCgS+jHpr0p6j62UNnwF4c3t6KsPWexsvarfpW3/LLixJ5et8/yZ1aZ6mgUc2oe8LFI
h/b4uaqGTnAiEiHBZb/qsZtVt57zCAMbA+W9wOJhjpemFNsSQL57qqd6b2XBuaTHcI1qkTz2IS1T
8Tj2FoqzV8+V3fd+is2NCOBTxN42GJpL6RFE0Oo8DDe2fLEcDYZryh4DIRB5WiOAkAzSUUBedNZE
98MwYiZ3QXgo0GTSzWhdyhEaS4HybmiXrh9sEsgI1bEvj4bZrCoS9FIjXmfpowa3GvpoxI4f/m1J
s29w8NVVyBqOkA+8ExEhCVr/GWg8J7iLM5Y9eIkYxko1DeMqKCx9x0znDlS2HCTa9hbNlhwQQuu1
6D/Vnowh6vcwo82matTvNKI4kyej3baGjcsrXSikfNRBdj9l+ZohxkwjUteLvp/sCMgHggp4FD8G
PkFmgstYjz3oiuEJGSWAuANOmAaVg+p8TpwnRUmK6jntXOjjB5QzCGI6pNVCuaTuigRTYH4ImwlI
48Vnc4Avp+AYzFRU10CLZoUgf6x/ipRniDA0kNtSezCzd81V5qV/BIjZsKysCS5kfVcDa6XxJlSA
rKYSUItLmhSg7zpYJMltSHkV8r0SbybedrXFbEwXVwfIg7rPurlhS4YWjZo6nUNIno/2Pi/YZaU3
K7rP8/cC2oNE8LRwWnq3WxoSRIIsrGqPqNd6D57VmXTZmj0pT1+ZvQoeGguZEFiHgDBKlWRRdZ+x
Q7AvA8pZLd348iWsoNKor+Qt1gnaslnTXo3uxg50VrLrlCQUpcOAcg7qj5eRQJyLZ51V8eaTkVNp
i9y69sNXxkAo7IFyWBqc/7eecYwW32sl7mK2bSrE/PHipi81cTUW8KIa5MSm81fSloLv16zY0GGh
GoEbAuGTlGa9ulnIVjRyzvAMBcQ6hO0FPUDq3Ax0f4xrOkSwLdJyQZEz9S9ffYknGYxXkSyQPw4s
UAlZD1WVHK+FPTDRzhZcBkO8TtXsqUAxIqfWEokCwC72TqFv38UI9eLhUU7Ego8czipWBB5ZLUXK
x+HyAWk6sokiHM2FSgCsWIQ4TXSWwV7srtlCDMZl4rIFdjSoB5UOQOWkLtLdWLBNJfViJAUjKLa1
e7J40LY1OoPaOyNghLHFYPOcCYfrubqLfUjZ/QrNZgu8tS/v/Tqbp8GX0wiaX0z3+lOpnuTB6ejh
cojJGG7cdVP7u8aFCt+8FpcEalOJVmJbfcYca0I7udEFwHyqSiEoKAUCNv3bgO2arRZ5NexoZsid
yHAFI8LGXVkl+peKOatqGfrXZNMPXzoo52k3+TQ+QTZXMYvb484mC6XDyYQSNGguvP0wPI5j2K1i
HVZwvbJMSG0nB1qWbaEf5aaM2PkX2Cn3RtrdaRVzJGU3xWAXufjzbWzjxTOeOY1lh9W55UKQ+ECk
16ILHnuA+0WD5jt9SMoPrvG2x6xLHKi0O1nsEy2MKbVOoVLizvUXSlYtCyYwSdLfMqZqo83A0x8W
9Si2Wu1vGMxRid21Wb3C7DkfEMMAy094N7KeUzKgh8NEAInXns5ybTgIWqOFVH5ww99NMfztjgRn
/6Of3m1xVFmH9E9J8SOXmY4LGR6sQ8kxMW6QVbPusi8VrWFJ6T3WMcmNGgbEmQNpJ0SNKoWYNncY
4Xvj8ExeEiCrVMEzwDd26qWPO+RaCz4ch1xv/cFHyVdjIdWc5ViK7yysHkR4aLCu9h/d+DFzwh05
3mZNNTOSbopsIo9+ZLQFyUghBfidqWCLWH/EQDGTsU69/1pjD/SjKx9+YOAZ8x/X3pXzs0Vb6BkN
NJu5hyW3+cFrn7XeGjYFsr1Izu+C6qJHOEN0Qqa7ZcPMqkBuRKb44LCf0PZ1yNSQSaKXsizqPkIi
n0MKHEjCM41P4tQH5qUhOzWLdL3SI2fjuXKOjfqiWAB69EtHYw23RIYlSEMddjPmpwCXJTyBCMz+
1dSuHj7KNx/GXGFc1Qkyj1Psoj4ldmRcTLK0ax75MSuNjOuKuB0JlorIU4Y9gjs51q/9+CQvgSEj
BFytFiMVcW/tEWIA04D+qBLUxZQ6U8DyzbxhY4/LwSUca58ku8AteBsXJf68WKZSr0cHVntHVCjf
7JgB8mzIxb7504ahiHAWAQlM1YE1S8nitY+1/ZjYCAn2EwwsE7OTll40nCtlcdeBDpLfcaki3Z04
D1I07Khfv+UU5p0GhCBwXABFx6rDrLSKWoTZtsNhuEqVlVPgqoh/KM1bkwE7006Ngbd82AzZZxg9
ZRbJPv6bG6SnPF2qxlOtSXYhROxkl6e7Qqr57E1VXDHaFDDyrWFfcFCjP9CpjAgVqvj6XczA/Nna
5e+NlyF+a4h0VSV0TDiMyzAcyP/9Tw2RO6Yk0AY6Q0hw9yqcL8X6oNEMm33dBiuhZxh3UZ2y7hzC
B7QbY4myHLQA6Psp3bdwPtw4QHANojchi5VFBmKBafiQo0ukLty/CNObRRvDFSeDNFGtVZWjnSVP
u+3QlkZSkxKrSwAT1VSwrgbZpqKPT791AAhI/vH3/j7k0FVDZ7Bl0geyUZSd6E9/L5KkqBBAmQ/G
JLsw9WaHLUZDb2cgAbExj7a0AWN+nLAQZOT5fmODGLWHX4LrSWbjoU+qQduRGq4JOL57k3lCR5ck
4yMtRqgV8nIsBFH46WNyU/jKTPK0blMpmDuD3incQ1zZJLKGhHhReWTRqgzfrZI+2yEssyrEU1Ag
xivvldBmiom3m/gv31n+/Ztwfx+O8E04zFNNFqzQXX75Jjp+du4clquIcee9125CEzU1x/RmbJSj
pwXs6aM7G7kR5YLg7E/MeGviPXCRdTvwTFhEkWltKfDJSQsvPMStvHw6uSEKV8CkkS5hEyPXEX9m
syFU1tA/tpEJh3eMlg1fuV++61xhgEg1LgPjo2Vq7/T4msMnRX+VDu48OvodZYiUs5py89gABZur
Fvh3vunQ2DtBcGr9dpcY+rwcqn0RFbuYva1M1EqTbtk7G5d0add2VslUbPtEfOJ343wR8CRLxA7Z
16SxOksPkTaRgMZCXTB/9HD++2uXsU7Wvci5a11Vi0rBYDNMWB60DYWfqkcPjE1Y6jEcyu5jtC9J
Rc+irv7+QzGn+sM7yhwRNwQvKsCfX8bizJsmv+04vMf6QUjNfu3NS0zfueXNMv8+Ny9k5T30Nufj
WhF4a0R+i/r6pBXKphDZxmBRbXfVtWtZfyot6UcliR3jLPTys6FIe8Mtyt9qgyEW5VrkriJP583t
l7rZrQo/fzBZrU+0z35yVkznQXNXjE0+teKg2kjVx6WFMUquGsu8AmBJN1DjM7KUez/Gpm0vp+cq
KM8WgpEpZ+VlPVuwXBM0Kl3xlnREsPrBvQpLVUT4tpnDkU3h9sbMVId9WnjLTGwMwoKmugdMzHmj
mrehjjY2s0bHWvtBOlNjMsznNO91BSameECdexUp5mXydOQGP1DK1QQS06mVedspp6rTr0VgrInX
OnRCvZVk6eqVh1+ebNlX3cn2HVKOpNDONakgegBJM4usJZoJxjX5SwgUr3FXCUJ71ccQHYVnFoh5
9eBkzayCNqQ7r32MpY6qteATl6390OTZXYmICIYMTffJy6e1G5Cy5XevdUFo4gCAmBJjLNJVEb/m
enfXPaoAt50V9AisoCUTg/XAzehPPXJDFeCWtegpKHW60DBCogmWrrP/cVyKPz56ustOBj8v/Dh5
iPx0XEYMm2OrsYneA+3qI/cDiRtkV3O47yK4v02+/G7rMbKO/cnuvuSIqWhXrMK5senPWYLic3CN
I75jbEYPZknQBokM7JHZOk4rVwS3Gj9MTbg2PgTCaUL3ZbL3SRDuGOsCoPwMQ8HI5R+n3/dE8b/D
btTbjAHZMiH80vRfRsOx4o1Io/jD4DNBHY3eM6sCoUzOZwaBqaFnAom5hBB8xxYYIQ1jUZOpmXoO
MmDRKJgr3oe+XsQ8E73omeIG+rwjxspGAlkk6OUuCuOKeipXPYvTptta3cFBU5+SQBHoL8o4rtUU
Qw9DM30sV14zd71dpl87o1hGGHtz9ajLwNtl0x5FBhRXS+eKYi6U5MPeOtVcGx9oCcr2xdS2Dmvn
eukk5Hbg0nUYQA71OBfdo+nckkl5bUOmLT2OOr8gz8qHWavPcSuZEfGIdjufoIlMmbp3fUZN7Z7e
POf+9X2HTTv+p1THWRMR2+u86uo7I52/n2+Yn38/3wSLSB5nE4MtMST/fciEwRcY9119MEi6K2iY
nXaTR5tazV8cqyZL3As/yf/jC0rn5lAskhFMH2awBFecGmkr5GrvfgYiHB00szx2qW2JhyJctdYt
zqdtqQqUugM7YNB+AnQIezei3FwbBQzUXVUdVyJlcOOhPB7hlGrGUkOI2WdI2CPcKmrP2kiT5h/M
DbU5L4PiqUJZT4ui+e6r6o607AGYKiAe5i026xl73zk54PM4/2ABfNVEtfB7E457eRDJOA9Y3Dve
QkVZVTOgTZ84FXK65byKF6lgCNGYcw9BfuSFdywDGQq1KyV/7QMWFLG2LgxabfhGvgodIIl3kwKv
XNTs0FdRiv63pKAFm44txNpa0Eoy1scG4rPY0M4RQ0qVVFfTPY9YhaENyLgVEc9yqrKW4XCWJqfM
JvaW5PBDHsLLZL5CAmJnJC908ys1Nm+FcLdAsx41s3oJ+nMR5Au1vgTBF8guX8MdFSKuQHMFt2uM
MHNrFMyJuRp6FSsvZrFSfzQH9SmA4Z2B7q0dz2SnKs5TxPCPz9K/9R4V1Qg5WJRU4+1QnrpM3E8p
+pFGY76MpcJpzF0lzHlGS62W6t7IIYHH+m6k7ZKWrnAdttOs70PEW58+FVs56GSO9neT9QETlfms
PffIBkOftc7V/9PfFij60f3vFcO95oC4+pDw1WDoOMaSB52fOIKgVFpiM5bwjab7vPH2urZ1eShz
lfm0eGqcSjLW+32goe7jKQ5Jmy/N/CzZDh0CITGzLICofjPD14rSDmmIA7KnnXsOc5V2bYONBTc4
yx2ZYHzzVHNr5D2rTaVYWXgYh/Ho29Y8CNEtWbfMqRaTjjeuQ5TkQtgcKGFzc6fg1cZqqo2EUVZU
Cs6Fhppo6QFeFOaNhm9eDsazqlt4kB6ESb+bG7B+EX8F2JW0bZ1Ol8BlUUqnF8H16sN1O4k1hmQ0
5kClUB1npv0aY8tid2ETbi61cZP63T+PzAxTa3qVy9uGxB8v1x/RbiDc/dak2OwUqueB25KTiB0Y
sKbyvdfpBHO9/KiA/kxpeu9YcidPl2actEcF9UilAtAZxo3LgX3HsdqBzOugdNHM1c1L2tbonIOL
6VcrayJ+qt2DXOAI6+ax08wGOsoBO5kGwkwqoqnvv0GczjauWgQjjBLqfkb2wyIOUXsH9bkoktUU
1XOrg9zqZAvBpMDxu6uIBEdNTOBcugicfRDGSHkYoTGzr8OnkV679D6t9EQsxTEg+drhARXNBxNQ
BuLqqyp82Y8yCUUNZmNqZ+KJ0TO3s0egMtAPoiVWsQIRjc8ceCjJy3Dn8VAeorda1XA/RktwMAut
r7fOdCvCbpZ6NkQ5Q0qNF5XDj5BtGETPPHyKFKnzsFDnjrU3nIemvNbah3RHEQhqA3eLvlKH+XmU
r10cyVIWkzgduczJfBoTEutJIbMXNV+VEowPHqUncQGAfbt5o0UrlTH9yMlNePUEiKzDWcKgFa8v
djFU1JSPcL5bg8VRgPGzdbZZWR8KL9m1vokZPRwWCBAWmlx5lTPFL8600Tk1xd7C7YveFKqQqjDw
Im8A1HOJHCl0V1lRXcAoryK1xn4qTmXqwFUiMdpMr3GKw9QL2kNg1Vv+//C3gJqIYpCYNZCNV1JJ
W90nj1bb+SiQEBiYjYHP6W2qy5lrFjsNd2nJPjol77BGlXFnFsm90RKhO6Vb0Hg9sZ51Krf6yjLM
akCnXCxZvuMivxYgEA2kkS6/aNOOj7ab4BakXovjXd8DnIai6FJjRP6nZiTcveXWRbsXIrtUSHNr
xOPQ2cdSh8fou0TWRxJROQ3wH2GWSeB5QA0YG3RPNtdXkCaHtohe+Ve/bPywru7eR6gbaBUI4Jte
tPrYMXghzIHbBp4V+YspF6zDuUlyycJGDcWqoA6POotvRkCmle/aErDkaEKbZj/RLpn63GupeogR
a6s0YUlL19Xu9OIrtSGbc/9x0PWXEk90XDNBGV/NhtRbQi/dlMQ0JMe62CMRC3iSeb4jLlAqdDub
mEbXsxwJuaI0c0dcY8pGZSRzHGhaGqA5WoaaA6YWrHbWnR3f/B9n57XbuLZt2y8iwEzxlVnRlm3Z
Zb8QtktmFKMohq8/jYUL3FqyUQL2Rq2wVwVKDJNjjtF762Q0FoFOIqpmdkvtNLhJ2PnwxsfHjhZs
UZzvRdWtk09NCR90egnnQfFoQ4vVIy01WsjDVmVjzeQMUHWClQkpERvdZWOBc3AbK7TapWRXGC8s
ZaWt2g0NP5oTlrkyV8IK0o9NkphduAd6a6uQX27wqwSkiB1n19J/8ZC6lfUuPctO6RBnvY8tESuT
pQYLDzmXF0HQWfUbwWd9t+KH3lFs0UmtQ7imS+9MLsMTDsxe1J//8Pq37rHK8yfu0mD+cNVOgjph
rhQ+BsM/F53mkvkFzMFlvxx8TrN1cg6ipWIuJHPSZxW6oxy3zGXqtwEyZqtxEFBZum/w9xQ7imbJ
vnYHDNpKtyDHrcn79Zx4hf2l8QufBa+zekteE07pFv5ofZ08VOeWGIgBCjXUKh4cCr7h5e2E0MEa
l+pG4dNypy9VywXZ7nBDeCO/JfHmP4EQAT7g2Z6/DdnlrugA7v7zzZoH2F2rg7BCZuTxZFjzkSob
QJjNtM3hnE7uYVX4Od9GDDgUf+IXXos73vAT/Uomjzyr96SKPGNSfmaQtGt2YTf75byIBvAFM1Na
T/Y8yUsQ3VO/U3HnMqnkjLbK5IQ39hJ0aB36/CmsgNTHZIKsc4WGHDKVmljxakZ+IvJodNJej2nK
qyYKptDcaOnZ7qTEDy+ozBcYiEmt0S9fGc7Pf5fHSN2/lccLEXUG9BdT10waNv8tj1MVPiGSuWbX
eJdfqc2cyYZj8Gw8NgqyR3uSmDyQEB0Mv3jbU9dKn9tL6zJsVJaGU7u6f/EUa3CgFN9Fu9qNfUiP
WzBDq4ENPn4aq/rVfKpbdUs+w5IAgTXJ2kG8wpAhr9NADjBp/kpRL9DNgw7omI8pAQBIVr3YN19b
yRaepEdxpXzmjZMzWPrFTbeOj1qKF9Xq9ybYIHbFv5TH8y/yzO/kfb8qn+vndndy623mgsbaGR5l
wlJxiNVcNidcp1wQLBK2vkfCYMGCsDDquJN33kSTRUoVPBaCXYfO7lYMzu4WX+1uZm4ctQCGwJ45
g3cJUm9yNM/0qNfsbEtZsG7uknXXPJ+yJZvUCQ2322xkHzuhZ97RpFhnpV0fZyIHu6Cg3Z0n76K5
GYmGb6MveMVGXMX3yDTfwdA5nUvzyyHf8rE7FHcde3Zbe5FRak5WhcAPo8CvWTpETD3zup3yWq71
XR2oO3lXf4wvyYf2mC/DN4yHmmnRDZ68/EnaNHe8mN6Qj/eH4Ym0s9xCWe0Z9ADklb4ynIpruLi/
rIFBUmbxRXf5q7TpH/p3DRBUiEV2/kHBXb4LGHds9Sv9HVP0+fWe8YC2rreEQtOG2Pc+HzXlRU8u
1qf5mf5G07Put+ffEEK4L0Zbt8mFvdOfs8g7EzsAgrQN6h0jV5uopBf5ntBBNi5MFDBsntzyEL6y
50S1TNnX74hjdKZV8SxszysG0NNDs058cyvtqWwBwHxMH8NLdxwP/QMbyyfgqZcNl83vyYG14seS
q61a97HDJ6VcuOOjeVwY27Qlv3yK7sHXsvCS4DDO5gTrfGLgYY0HaS2+Ns+sioip9eV5DdWIHjoJ
yxhiK8kq7klYVhgnPbUPpzfx0D3kT8bdsNTWKLiLVxqdLXeWrzrSjsb1mPqzrPqjO5zeGlC0kAYN
Sn/6wiSFWtAh9q8HjFRBsVXX1bHaK+64Od0rz81D+3TeiZuRDQN5jGAeN9WDvBmfZO/1KNiJfRzs
g2SL1iuaMXv+i3XOevU7h5mkNb8rcBX8WQdHZ7DpI/DWMfz3mTrEjMO6WCzH1fY3//Ttx6+vwyO4
OIdBl1M/Ne8h0gqrQ6nbbeolOrJYDLTRlZAT8ABsRo84aCdb5taycXWvsrN78g0uD/QcEOog5P8S
/Enzzu3HS8oGT7P6e/O9fYUG+Fn/ErbKKn3W3MkXtvkaGS0P5ecZusEL537xZO6yQ7Q3HjReA4Of
3OHYFgll+Eye2l9cLuCMXzlWKFRvGAEquJ3uecVc8Bm+Bb2drnYMPAy6K4n4IS31N6koqEI6zR4e
atrpCDdCjCsulQx3z0v6Qrn94JYbcjFhA5pvFxd49ZewZfFfKe8de3rSeBZ29a7s83X0lNy39/xH
Xu5cOhy+1eCQsj5Phi5W7WXe+djfYZNlmI5mtGothqucKD3QP1CGdveX2dtK7jdYDBvTjJe66XaE
qJTd8RYMcitdt4/m6lI4xnN9Nx3kE6wcm3swkq3FXekY9zjqqsHqXthGXQ4ZrEDa3VS2Hxr8ldBJ
HtU1UUiH9K09YwYjdc8WP87+ZYsJb3m659VIxetNcGkZjR2yuwUJcdCE1yQNRY/iC7ygQ+OrL4sX
aTtsLwfAg0gvX053FNMvesAgwiO847PF1eh+DV76FO3EVboU99rSWPbce/nb6vU1XfV24mG697A9
77Nn1a9dTBe7kT8o3xf75u1yOPu8DK17/TEMyiXBOFsxaPzGn7bd4/6X4qguid529Rl9seyhVur3
o7xUSYsPTmtlSQOe44Hg9cR19gjK7gaA6nuXcmZOaUhWEd1C6r/ykufxCMqRifsuQjQ25fu+98/K
mxqiH4lvvI6l7wpCjrVQ1IVpzlOza01p1gpJV13iZjcnKqMZxEgEWQTQ1hnBi8DyQyMP18oQPcbq
aP+7FpDl76UANk8dTauBSlf60679qx079VqNFjqt8eGhH5VfyVFRsrchRp0x3EvdemzIgQNnq8Ve
YTCAvRzVnMT0Bb5Vgj9g1Z22dYJQwEnE34N5i8H/g6NhAZkKiLqsyzTy1KuRklhcwnossno3NLHX
sa9dxCTNEKmIt/ozSn5FkNLmTcIFPHavJoi5F8b7jVP07V6YJ1rkXzIsEdXv2MJYu6AyiZV+dx52
efyQLexz63byShhc2FGXamZZDcpSyYmIcodiWTRgtd7192gv57ZmINTnnR0ApydzwkbOJQnog2/B
TH76kFjDTOgODN7Ua/iBcRnaQRekfperBt2Jr/nOUVEndz0tw9W/z8h3sCtnRJcVRSSYW0Fnf1U/
kheXdcnQ9bvwMoCioiZhQtlrezrRR1Op1iVvbY3xuxDvtR69vCBhZFzSfGODvf/3Z1G+PT3zZzEA
YEr4lem/X3leSlnNRx6PfqdjhY+d+jITdYYCsgx8HHdWHU1bRXoWzrVFgFRVOrp+qKOAEIE68etq
P6ISoA/YeM3DQJFy3iUqZ80B6HSBHYVjJrrxvH83KfCJF/ABVBFAqKZeN6dV8dQrenyGoFeshTu8
eGeEfp5qK0EBEM2rap/cs9arIz/vHeFd79xLUF/uTpe7M/wTSw8wkREiNNEdSKyVxpvuYzSfFgDB
t/rpViv9enmYP6smirgOyPRkKfzvTsGsBF0dQOTsThMp9J4uv6UQIettXhPt8vTvSyl9Xwk5Gr5z
08DAROycNl/rvxaj5qI0TSq0PGmb/HNGg5oeuY2kiJ7i4IIulZqd2KXFRmeEGq/KOIhWw+VLmxgn
uqLkJf1SX2K4RRyHdphB0l0T0C0r24Csv0nySY/vmqBgKiMH3J0IPkyapS9JIKMRgua0ILDDQiMP
zqkDZmurqpXUlvg4hXA+5pqBZnJx8heAg5MdXcVn2Mm+mj6p6p3Mjrp5pz6DkoIrFylrw2wS1NNS
EezzxUowdo7BhPeT9qmyO5WrdKv9zrdIZEuIf+DoqMP6dfgmNXMVb95P0uMYQet3YJOKJFlIUSBQ
7A+kCagOxCYVPXN6F90Vw746omgqp+TGfSp/M9PMV0NXVB3ruAIK4GpSlwjyyYT0AhWWULf7yxJB
3gtbhQ9zx96EXpqeAiCyNb8g69Dul0yQaBUEGo50Z3hNbhl1/9iK/zNfg1yFexeV/eyAMcWrW7Eu
BGUS67jbmY/RTvEkB17Cvt9q62RFA0h06j2Bf1BZNotVtzc84xcUvSXy4afuOQNPaplW7EVus0bw
tZx8Y1tuyie2+hAl5qiu/pd8l74X7yKjCzffkT9MIZvJ9le1JQQTVgwjOxXYSmWxU79143+TkEjg
X3FG8YzN0pnrcXxyqrKsC/N2h4GFoGQUggYbLG4/Vd7W3AWJpxWrBgZTUliNyPjYUcaDFj5envVm
LZ1ujGilb+0BPg5XXlJkA5KOdt0eOAno1jr84ztBy70qvLg4dwr6MdomGbaDeICLCRZ6hwRuS9Na
jG9MUuVv0zuOr8651rxcEPJdv17GsUyaWIYALIcE3FUMKry0R0bKDq5L3VZ+E08Pk/GagjgIk11c
f6blOpIdhv7kUdIoK1urpqAdjjfWpx/esToODwQTlGrcgFfLU57olSlnebOrRu21rc199i52SUCW
MMM/01XC1368h0TMyFH2hni473AZi/onvNu1oj1ptH9vfKIfHlFdw2vDC1CDNnv9TIykp4xTpdY7
5PKEwBHR1S0eL/BlsDlbBFYzRHzKpScjKjyzyJzuDEK/df79If6kjF89mDoebAyWOufm22lpISq2
edHWu5xmTVXQQpK/6vSlnhDh5zgjZPek/2r7Q12Ri/owNqbbaR9D0j0l6dvJCF9KRuINxMDZ5nyz
VPnpmnEjyQjRVImJ8FUhD+6qogMd1buInRoYQKAa/cmd+he5JgaAXXX0FS4KuxAPonivNhrOHTz6
D1AvLskt+sQ3ANefIntuvbG3oO12tYK1ZU8oUFWe4SmRwjm9KTNBJdsLp+OEUtoQbt2vPzxHUEnw
4fI/Ur+umXJjGvZRIZExKzeLdSm/sj4q7QXI2KGNVHgikU1y+DxV/PcNIZnzF7m6IwwQw8zdWdIM
fXH9oIS6ejImoUI5w/jGkgavHaGeOhIZRWcQey76p7iz5yBP0wJTewYSOO1k+UlNl82wnoY1/Tjj
k9j4CMErIiI6in/+jhuJVBcD2BYNJPo6oKWe5w4Tjb9V7xdeB5O+hxHA+P3D/GiP5A8xpY8ZHR4X
r6i6o2N0iIF8L7Mt+sOJ8e4rgln1Pn1ZbHJ2/OY+fzf3+iPvhs1pU7kG74vkELnhUnBBynsXO6Kj
o9KMIkfV2MKfcj47x/CTZe0Qn+oTdrua/MkfVskSNO8G88yqWhdB7cByWdJFcGvHtP0FfYfUiTYV
M/07qK2UDfzobP6lw1ZzIgLWoXVSvKc7wT8UPrvuJWOWXfEAKMMbN9Errynu53EWhyAXs1Fhk7H+
2W7oqjx0m2pHhCwbEqu8171mVT/Ka3l91knAtLDMsAUpttzlXuoX29zv1pXfrxn2bBcP7Yv5dPqo
X0TODCJapnTEhIU39pzsE364P1hAWTN0suJZNP5b5wlNboqF2dU7/YB1ftutWCo2c9sU5boQtCtx
bwaLQ7w849xKN0gB9u3q7J09waN8gjPMf25XZiC+oQi6qz5r0HK+9BgvR1/cDXdmUAYYwaSlGUQv
wlpYmwGc/nvpcbg7v9Lf9S6v7apFTPoi0MbmwdtgA/CVx3Y13EncnnSl95gxEDe/Nb/EffMr3JqP
kMT3wuPCP2/m0gPBDWbNYQ0z5h4VEoOAJd6vdfNiPIjM+HbGQ7QNnzJffE18+V7bqcvEbwJlF27m
zmX+Ej6FcJU9+TWx76OtulSX46v2MN7rS1JOA3mp7OiI+tquv2/W6jJ9Ebm/qsC0Qcf5l9ViUzuT
v9iw3a6CMLjnVrRbrwpUJ/Lh+gaaWwRVAK7XO6+KAPl38P9+lj8FxqATBtEGkcnjxC5j/p3ZZvL5
HW78UgThmdYefU5xqTuSf3aTzWU1/5VtwkDxk414p70N+8Q/W53XOsz4Xeu8Nt2Bf0Gd8f7+ih/A
oQ1ofR79T1r67j35ahadqM1473+a9qe8zGhboiK3DbtY83gH2i7hsUK5ZU87fSN31mmZQS0BJMF4
JbWJ0pNFaxGYrwSD1EG8XbhoZaGaCBvR154Ez9zMXfC5o04Qt4OhdE3B78d+9qG7XFerDipHWqKM
cxrP2MS+sC7dk6W7jSct59vu8jr/OiQLT8YGKCO/lrtpeWNN/OE9hDJ2oWL8pNaT5av3UDPALIsy
lsQMiVRXuGW/lWfOmFF7l2xPgjbcbJNQpx6EGWTqPpD6PXF9snww4vWNz/LDlhlZNiXDgo0d7+2r
LbNRCbFyCmmqFLlnmD7b3JC7gm3S6OSDM6tMTrdeCT8ekvqdBgU7XgTi/33iaaUZF9KEiDsXEGTe
RcZ6fhk1tmwsjQZsn2vS0x1uLDTfMz454wombaovYhYolP571FjWBTHH5r8rOl8Wgzb3689icvOS
ebszHC/p//Y1//8B5f8ecDRLKUyTgm4aE1EkBbNxzK4YG/H6Q5XOBCklGDu4cT1/qNcX1MsGtjNT
0pQ/DYe/ts1FGg91dpkqZDxZ0J4JNTiT03w4CUdlp1ew+ju2ngYkHqxvDU9q4v/7A/ywfaFHQOYC
d5Mmq3904X8dv6lQbV3KBofa2Y97PxvQOZNc7eAzl/HSVO6/D/enbrkqL2antQ4ol5eH/Kcg/et4
YqKUNSlylBdZzMRmgsDAjCMdXVQWfwQllqB8pfkb0q5E3UNwsKt6lbe+kDJiIYCm2GpUXpXwJLPr
HsTMqQSnlCOcppmTZ3tJMO9hK5BvS/9hBocO2kBO+SFk+JYALMF4outQQNJVPajr0yJ3IwSEw0bH
9TYJSlBSAqtdcxxi6oNZZnFatWAXKyVzyUPyWjaTSds5SZv5WC0Jv+3TNNALeE+aBF4nTFZks/6u
xF8nZMsLfJ3Qe8DflLtaeMqk06yXs8hpReQBzmYRbf99dr+z/3ho5tqNjRcEDbqv/72HZSErwSlg
WGianJEM9YJCERPqrYN2166LZ/Nce+csRh9QI0ZDhHERXjPttY5WVX+Yktw9nZEoUGrXq4X6+0x0
5JkENchYObbK80GgJzefUaWf6TSLHaOc7PFMVDc8iJNeeiZc0UZQnYYklmlUnqc+AlUEh71YX6Zo
lUrjOk61dVu9JV3uJ4tlHUIj4h/aTMFbMCPB8dSwdY/J1xBwJqlq5rQzb6A66LS32RJ4XViS4d3e
uDFBKnFuru9Mg5KGfqRuEFc9//xfd+alLRdyLMXlbmCKnmP1tsPcAc5EImu4v2t341d8IfPdmn4r
n/Je+t0Sp/ix2A+b7C0L6oDrXL8UJHnbFVrFL5bhboWn9zFdIs/OnjHY0xPgNIHDHt9j2J2dOxYB
oFBgXtFLei98gIal/QlOYgKDabo5fs1yaQjrJnRClEx0sfAHI/fWfEPmZeMCvkGHy8ChQR2ELvXi
YRfCf9qiXN+Est8ylKEUj115Yc+mDZoo0Lye1Xf6kVttIy0NnBBWLtjEQkXoWNGfBeXR5CAw0nkJ
UxNMzvzTiF/Rtr5dvkgsiMnB+FL8Zh2+Zn686xHD0IB7Np6TX4wSXIiwm3kOu5IemF4HWDCeFKem
SgKwsiDaEiiua9Y+7gj8d7xNy7NDWxdybVfY8YhyD5uk3c39CqwXzsUAyUuiKGwut0P0mq2wpsMX
V9EWvGuhq73Jd7KJMs7uf48MX1bxMzNDCMCMb+kLGmj7mBdiQNizk6iPizPSR5co8IXhhqhtfmMg
gzEj9nYre6iHaY3ljxhvWPeRialL/bHvQHBZVDSnz+izOZQv/P8X9WXato/DYRFAp/cS++S3jrkq
vRxpRbNE1bnB6LtMD2mNdNxC6a8dyjv9YzpekNissPuhk0FR2z1d9sqK3fVmEXAKdnrQe4C5qY9P
X6cvBhWHivndS/si3COAqzKHhLD4jRwlg95nROCDZbBJ2HTUe+yvluITBmuwpXvhtRgYxtu4VwYC
H47gtIdj9QYJALFmtcXssQU4v4o38gMwpb34QGvs9JG9mL/rl+jj8mr+7k6W8pvuFeKbCc+ulR5y
KquaiSWrloq3z7CSF02ywiNwkvSovpyeG48bPmHK/iH8bh/1AL1HD0byF1sWinH5QUZzdGts8lOJ
YFIFsTnG5TGPmf77xBqEZqJyz7vdgJ2+WwlMKZ/iFMC5SVfWTbWXS/H+7wWW2LnvqwSRiyYtP5xS
FERXVQKissyMm+68G1pXJwLZM1rs9hIbOSv6os0FVB/8GJvlcJZKLN4T4E4SrN87TBDEsJBp0VXr
y0zOacFI5dumZeFcG5I3lHbyrsl2qrncuiIVJM9dbj6xH067ZQ19ujITKwbMAYnDXMn9PpN/KQlD
joYdlcmyoD4MxscouHlbOn36G486kyV3YoFI5clejNk8giCANhJWusIjU2f34b2JB0DetEB8UVtK
9NchWm2jVRhlrgJ76SyefCUb7Yxhy6g5xiASyNA7SSOtUlgP42nckHW97+XLhigYGzyJNzbIQXQk
dLLutwnmjjSiU5K5LYlFBBRFvhEzcZ5yR1GorH4LOQQkIdxpl/GYgbyDNYWq9WM0SN0V0GUSX9pw
r5NoyvsnpSlgTt0yzA5TVT00IyEFmCtzlAHP1cF41W6U/t+56xJTw4WMaJIK9DuDTE4NIinzsN2p
8j5qD8PpTRO/tOTQKHNOlg+ZinvvrB2rxREBhN4u5WQvwOig+XsqNAB/tTci308WypEAVObI4Djy
WShXjKDKUbQIqTPKqHKEVzNtvFZnT8dfIOfciszVWE6WeXkYboY0/fHzXb3tTH0BCglEMKHy1zPH
nGy6hi4ZI7PqeEG/dbkctfAVa5RVLpMmELS1/FIlTGveaBMvBkYdRAoLN07vT8NISD+yKtGpnivv
q62FcLpEbK7oVp/bFXzztDRdTqbKLBDfm6tHz5cq9VWMWNLkl/pSEyOImcvyRhG++GGDZ1I3QbiF
d0Xw93XZRPtSuizQ1A1YMRvorSI8lHTEOZ1sG+Gp7HNHFsF3q9sOodMZ+U81W9eYV160I1h1J4Od
s5j93MoWIFY2kQLK0wABaxQ7Z5BxfZ8zR4YSjWLaFigQF9uIiLZMOlIDxQho3ol046qTiNTQ9uoF
N+mbXc7j24nIQekGpQi5x9YyQvNRpUtGgZvHyloawCXEdp+1Pih729BbyLayrV1kZp+I/lh6U30d
J8e20pws19cinSRtQRTkCIFzIW3zk7jvG7eqicpSWG8wEYUntHrFYEsU2A0ElY4XiUa7oidpiTIM
zt9Y1N7ps2h5FrKlnKvohNRbu7F5Hb2+P/E44sliZ6Kr19qGNlmMNKfTdteNe3AcGZvqrvFOUBFy
yxqf8NI1BiqX/sZ2aO5eXR/WBA6mkjeqi9J1EUiabNW3CjZwXfTPvR9WW07tv98hP91sJj1tkuUl
bv5rz/F0Dks9Sqc/hyiyQwKuWXnTUUXUN0b9319VDH8ZS7FnJ79Cvd5a5vrUNVLPfWSg99bnlZM3
Sm0speFQa1jIwlfi6v793b53yf97yKvmIDOusDudL828XBYjuy9K12qrR2R+H5L6Rsn+/URyMOJf
WDY0VBPK1avYNHEiimmDErZmc8eGoWuQmCC2gkghLI43vtmPR8NyqxiiCJvsOuNYaCUZECJnUwMb
HCsNPomcNQskk6jc9TWRHKU38OozSOiYXxb5uMzORHnCfUdrSBqakoh3KnItEV4IrKqOQPZS3PZp
9pRiwWKpKXwB24ZU87gxHaM+Bg9o6mGALpMOiZOSCGAUfpTlrpgfkCEAKx1dAs0c4l6dAitTweia
qUDBchUb05JpvaWdaBkCEU+p8cX8K0ELX4Rvpbo10S/73HU8zjAts5nyieqx8c32TaSQlAhXaRb3
dZwTEt7NsN7NVH8qyivBCc4l3hbNUUQ7Mr8vRGEIojPDghPJMGBUO2b4OWWIxDIljjl8dDTblGbS
5cbw6ucrsmCjy6bNNP6oS/7esEn9VCaLlHWSTVffDrZRrojQ5uQY4+u/r/4PY1XuNcZ1Gths6JT6
/Fn+OlaYSnqc17PO6/QFENNtmq0xW/SRkptHPTnAG+GsLOrSwm13U7Sjf1+W5sNTifBaFk3oGv89
fHyJaoA1UbMrqq0Z+2mM8FraDcXrNOzO8bsG8coITuF6cQEol65HCUiO36VP4vQpSejvBtWZq5KS
XF2JqxslR6OM7aYm0wzTqWi6KWj5EckzxWw/Gzy2tSpbVNyuPA+P2WgM8kN5ehVOxK88nMVAkFUy
QungjEGhEEhZPKhzOJUz+MNI5KryvGie0gzjBc0bNmBqugq5LSZeqVkEak6ja6w8xDE1U7qN1ZWR
fd64YD/eHH+dsatX+imPzFOWJH9WWWWibXtyOx2DQbOP1dYbwkPdvYFwrN+amrt9UdnJ2Gz6Hj+g
Ah28ufU+0753F4gahqzLVcTYalzvVU4DKQdlNDHLVL2QUADEzyefU5Wg+MLSBHENYQCYugnuPuAM
BxokhlRUVwk+DtMuay9kd10FBjOk1FUlr2F7jqLgFS03gTa6HaEgzW05cgEZ+k0WiOeA9OCGFMFF
oCukThNhDssp0IAJk7yB1N70amOlIwJfIMK9oQP4QQ703+97/cDkskGnR6x3bD8kGVa02b0TNFSZ
aMOPapetMV2wTt4zyv0frvzfZ/q6Qy4VeVb3Ur2jg0MTzpCtsLSV0AElZxIqxEeR4Y3C87emN7S4
PYE8Kbw7+8bH+F7AcAJQZYIXQYeDWf6/j+wYlYmmJahQa7b9Rjwi+XGRDvqRgZtNyByTplqDGTNP
eF7E9wHQ9o1P8H1SxydgXk1ggjwnR109AgscZCOyRXSw5XOOS6+LeMtkrtYdu5C+qTgQtGKf+hsv
yh+Xyr8Pe/Va1nM0HEXKYecvTjKcazKXzI6G9rbo9lp1lCGjFJHOi/JYmjpMnf2/v/dPZQ+Dcw2F
I7on+c+e46+lWkzy2ijOBuOKZp8p2wTAvo16oz9vzyO9jFuTejApXMn/1oxUBbSzEb790VFcXeme
/bF5HtBQxOWTnGFvgtWbvMnZoyjttczjBR2zodIDKDpn1HfNtpztgx7k8YhtO31u0R0Ut83XBkYb
AS3aYyKRTOlOI1Bra+yXJbR9czNcPOG5JakZBzEglRDN4D095052iAit0iC7PEKJxQ7xFEVHeIEn
WoWgOSs30e4n1T/n+0l5h1IF0RQdYE3oo2swgoyXytkltPUibmpxBfUsNu5oVKg9KEgvk2i3B4pq
X8Qd7JqiwYTnDIzkGHkzJaEoodUT74TzK+lQi3V3sqlcCMjQVX9abLuUn3QawaGJa4LE0dyL7sbS
Tq1tEZ8IgzTTPjFNarbnaYfwh3wcopYHWIO8TWmittQWrlY74ggAYK8qkJXc8lVe9+GL/lUeYtL9
Frhy/EpjRGI1ox0Zblz7bKeEU5Ard6AtiacFUFc0+5P8ilk3KXa1sUfzd67eDQg/g99UGyNenT67
F+mxnYKFTugV38CaiAyR1rX6qPRfBckCUpS75w+ldBYm5txnEzdmuozFbYd3TGMWiht2uLxPcrLO
kPCcm89T8n6J96F8f4rvSzo3+uKzZB5xkl7CsLViCKmG/BYqo9VRfplvobE9d28lusELAsiR1b0B
KjzOp6Ej8Kw8MfN46LK9er4nfPbfT8wPjTSEawjmUcwbhky3479r1UmDih7GPDL06ObuAwAJGT2l
o5HLAIUfTcN0Y3H6s/m4fmj+PuTV4pQOCiwA0eR9OC2zAtFXKwU9vcwYvky/H9K10K5KXKiaZwBh
68+Hi7lChRkl23G+1nPs5V0EzEXG5RanS3JhiK38GMtNDmP2cr4n5thEPAz1tcOwnHafCjvW7IbC
9uaJu1rrMpE8zKJe8OgDb46dVHF5Sg00GfV2OHsQUkXjxrVa/LTasDU15ph0bAd/SsW/lrdolIsh
y2VCUi0mCOi1rGI5ikHxpP2aE3Jb9xw7Ek22zhaE7fjevsO6EwPMTkXrxOzy68A8PY31GvwBHYOx
t2gutBe7YXhMduOmIjHhMfK0+9jXOc/b815icoG2RWbhseLdsDK3Ahansy8sT4+NbXxVz+kDqtsn
/VF7G39rrkFi3YbcbA9/lFhaWGOrnWbH6/6x2NeP3SPNEbqQJCFhKUxxhHY3ujk/lR6IteDT6LMW
UbzeYC/OxLvJIgUAMi0RUG0OyxTX4jDYkETbyCesYH75JryTbzxHPxSdHJl3LY01Dvyn6fbXtZFj
RT71zUjpMW2F7I3yE0RUCIcvf6lAnMnJ14lu5Sgf67K4ny3QAsl8IftkovRW84qA9v7fH+lP6+rb
c7Zg10odMDccrh7tQjkX9ZTxkS4ZSET9WCF4TBKSMRBwxfiLDd7G56anNXyiM6XEwB1jks+gRJ8Y
M5gHiZ8fFaxZZwJCmTyUEFMV9aiGZ08xfpv9MSFLZIFtdBbEaWxqL9TTFRQvsixgQ5+WZj0FWvFV
lIXX1oxv5OmIaZt4QXnLILE3MPYZURho5bAPY9FXFuXu1EOe6+9U+fMii0QmonCJbvRG1J8eIxo8
sz4avTpbu/8ueXFcKmWphtUuXgxOzWi/4pkwM5TCI3v6osan2u+ktv2qo2m7UGiHEUeqRXYq8uKN
yl3Z09gzTr7A5K39zIzlKQzveyV1437aFpXuFORup0yZzhGe7pSGHs749nQA1B/WCxdy/6KEuZXC
UgaP0KmWQo1inhgvEuewYMs/qZg02ZnVyXTjAfmhQJJmGctsWuK7G1cFsh4qoXKuVYRm41aL35MR
6EzoSLGtSNhTIWeph3/fhD80mzXONDpT3jC01q7xSoQUmSJjWzyjxgH83Er5RboIxrsDq+XA+GZ6
lSkixG2p/a4Z/gnwQsVmpWc3KsM/x7l+GP7+HFffXBMKcxRkPgdTlMZCGo9+ERP34sv4hWc2fS3u
lAcVIG9oCyAyyXT7xC3JD40wojtmX+wVasFmIYFY2X/cOEk/lOsS6D0UpkwbVEW5uiN7FEaLRpqV
PWc2C7Vhm+lol1hfcuGegQFTchTUwGpP/8OG6T8HvhqjheZ5cZYSDnxqpKCO4j0b++CS5k4Wby8V
XILEHaoVtD5ST4jwg4SY9n7aJkHdTPvzomeeqd1Ytn5cww2FB5NgTZROf4QOf62kCW3NnFl8tXOK
JFmql7cGoMYF0Y/QH4oKEUJ9qC6vzo1LMF//6/vj76POm/i/jqporVCSVQ1/vVnF6jGrJa/Plpm4
Atglpj77WevMJntBqVkhCTKX+gUPduOn0ZcCpeHWeGQ+8d8+Dh0nibtCwm50dWE64CFGUoukxMMz
jfaoMTDpNv2Nni1Kox+Owzhz3iTSRWO6efW1i7asBw1NTga5rUzatfJ/lJ3ZbuPIFmW/iADn4VUU
NVqyZFse9ELYaZvzPPPre0U+NCp93TYaqLqom5WVkjlEnDhn77VtmDnbiHgEVzYGKuLQzYdz3mu3
cafcWFunuNAq1BGo6ylAWOmmDmVPkfxTEal3YofJyG9VmVr3fr+0E7hLaB/EIlo2qMz529RA7Cry
jpMAqZg7fz6DAD0Bz3NAP0kPIacIJqTKQB81+tAyg4L+3KIJmHPSUwoaoP181ADJG4D1u2BfNFc0
KVFyI8YzReofm4qVbHQ86Dpu1QTn2cHTzHrby3dFsJUSBrfLOd/Tz7TmS9MMngHdYW7KldnHyzhf
J+1LTB1TlOWiabwgz9dF0d73irytkbys8nI5Qzq44ziAv0invqCRRYIg8lH+YV4y0OMXzXd0Nvwl
uDn8mwYTdTr9aSOZKB3Pnk/IgNKSueikvE2KRLHFzjmKmCUVwlDFq07HLvO3gWwsYxEebHkme7Jf
7eLUYeSMroBYkkADB2uVAAD6ZE+Gsje3VzHJEVtKHKKttjjfjV4PSbWpJreFK8bw1CF+ziR5FgGT
Vl3DpKMWlPZT66akR/Z9Crj8M9ZZiROTedC5ntIlvk2VLd6UYTnPo6fhg1YKzDuBthqDTwZDATeN
hoLcAFsqG0S+fpGd+oAqspl/S8v67s1gqqFYNvZe2ixf6u4qq7USflnJNnxJks+YoVlVnKXfqgTl
uwWBWY0oJFEh0v/9980oE3XWSoM3kOshCqiBIbkO40jM3UJOmwXnk5mGal0om47+d08Dv4QazpzK
L6iu63RlMHhJfm2y/H33v6wNjKmg5EEhQgX6VR45qPGYy6laHFPRS2o8REfaPdrpa4DHihDfBQFy
S3U9XKU/2g2HI5P0HvRMUo6RiuU60YfTEIUPlnyCa8abEHgyOnYCt9OFRAgefnWQNteGsy9Kdbfs
XUNlRgycEHJMggv+FdMdWyeH6woXVuSayJyhA5IroLlCJ0VqL2hs+BOZq3N+hGGkAnN0aQPorGHV
hknvxKDfgEsOjXQ1I2pSmDOv0eApe39rHO0bXqr6Kb2XvBwJAIz3ysvO9la7a579bf7mHNpFdmjf
7sq3WIHpQUfJ5kIsIvfJXNiLF/MduTPi/+oDuyC/g+kJpsGYk8ouWyfrcmPAfXhBYMCm2n+O0uTB
QMyNxtO0YDsFwE30/lEPkPLIDFHJTeT1tehiQxOX401nr2NMOc2UiJloYT3ETI2p7cTdllls+mQd
xC90AuaSxrPvTt2v1vNvKljkmkyXHKCVaP2+Vvazr9pDEmfHNrk24bw2yw/q+8D5SCivmbophDSK
jpdD4cLoipux7utfQru+q6j++RJfjvEkAFhq5STZ0ZhPgbrTZSSzPVzgyW2UQ6JQQ8B5nbKQnEf8
Dtp2Zl05yoMlDpMMasYesB6HgX7aDBYYIVKo/SYEnXMV0UN2Em8i6+HnTV79phPPRFRXGb4aKoM3
cV3/s8kP9lzVQxhmxwjab1GsDOcSdoQasLgFtY5MSV9JccrIy1rzvIcMOLIPRmRBO2+CkgbOfCdF
f5yY2yq9IBHyyks+Ftufv+R3TdR/vuSXYrCu5A4Xjp4eYSpL3TquReTfrq/XCi2n+A6hFT7K/ho0
4IZWP3/2N4fYfz76S9VRBFFqN7aVHk0tosfIeKE8CCWBkGNSBfz8Yf9L+1TQlCOuMTArOvz95SlG
OKEleuRkovVUF5h/l5MJk6asPNVYzoS0sT2j4luUuquC6WedJ6VVIpxkBaYuZBOG//M5PMfWolDg
73oGgk0ideDsEfSmrnS4+Aht4B5p+LAZbK1CY8lO2g6/nP2x1/5vFUWzmXE0Qm4N49SX5yoLsqZq
1YHisSEEHT9jUNL68LtzWNxiR0ulVy1C9jhfMoQiEnh80Gt04MNtbaSgxOkWpWvqoQwUCLJJ4x0J
kcbh22jgN40bcWBKpxJRJ8qU8qwFj/Fwmp1zZJNYJJExC6+RV06nqdBI47ZSJ4qL4EBp+ULAzjDR
UqxuVVAHWVMIZQMVffFBZa9BJ5qrQzFeO8TUZ2fs3ar9IKHaKV/ED9Fb64DZmfORjiIOGfrZH+qH
ETdSxibH9JjRsaPJa6qEAflwT3oldTHnFUyTOkfeYfrMkwk+mzv5e8pqC86mGqJuGtBHc97QREQn
Zy7fPNEeoeA69dNTWtHaBW5nRYKeAnUBxzSD8uWQniZhbzLitZFNLhtIYXbkjHwiuonBYPopSTFn
uooLmTGbmHmLUohTBkGy3TJBTiNhfM7ZtEV51OcKQT9c5IEwZwlamgnBEMyDb/mAcvQFdocsC1a5
ealRIPftoYBLgH6NW0i2hGfzRzcT/ziglJsWVCJmvJMa/DTERtWHfASbJptL8IWrUHUEBoT0SsD4
1M7ZZ9gcBmxodUliQVsQHgREKVhZPY+uFyH66gGbT0F710W7mDott7O1QXJeUBRHJetuEvR7oXXt
ZaIu+v4NheRKqWWIuQ4BtCyf9JpUSL64uSOELPFEw6GA7fqIEdWdO4oD6OExJqGkWgUTo/uRFiuS
nwbZZj4fKn6ILCDSgtZNyhps0L/3Fbr6ubwd5+VoXqVqN1UXlqNgGrxaz/Y2GYBDfTXRBfZ9vwyy
4lSgZ+sygwja0XV4ccfJ3+Q6u+TwYrNLjgmaJ2nrwHAablVyxzpw2JK0yFB/Z/CKW6TFFsVjmJ87
Bp1Wqt86JO6hBWEACuxHFMvGtDYs7HZSc9NwRgnnxMubEIj+/Uj2x+QTfFbdkAwZm8FOlXryJhaZ
cVcP/g1MlSWtDjbECpmuH5Tk6PTLrBg3fqGdgce6XWCd1Ujd+gw6wu7DD2ye211v81SjhEVZm6RX
mfxn8V7UdbShROcPlCud+JPDMH2oG9Hx0fhKady9ZSl+vBQake3fqyW6R2qwjEwI8WRF/IFK/iG+
PTnZD7FGka8huCZRkJc6J6qo+yhAHNbxUqNzlxovInIvw21kdmKUtitZAxSa9l0YcHIpbnz+W07I
H3pV3OQhdOrkanGCZmPtphGrDsdn5WrRiSyGcM/vq4V2XffX0nDGue2Ops3L+hD34brTOMMBx/NX
KR6LlvNwLNYbiDpS+DGBlim4eiMPchDBa4uPY4bavSa5JtubE+lmJVTsQ4IzMONlEcf3lJsxKqdo
yo5DZx818fhEuPJ8LGEGNwIiu1m4UwDrleeAc0M8n5U5XWvhFiz/IjjpKX7yekXodemaykCDZMIA
jBKj55bNIaDaZ+w2i9Jk9IWiPQnALE7WSmxewfwRwIuV9Wydp9NGhxY5l3R7VOlep3EZp+GqVwgm
6aSbdjp0Ca8byA6j34qCWfZfOvMgEweAJMaY5atCPIHD6tPqL/1gIgQ8he3kpUG2KwVcgQ5glZj4
ZZtVZMPblTi8NinRVN1Sk/U9cZP0gJlPo+Y2sqWlR9u4+qU4U75Rrxr/bElfqghF68pa18fimLQW
EN1V2G0wwIgoYdEA9krWzngzVs85uNbGYFcssXAQZ1+eSsNjMiebqxhaq/OkE0Wd4jl4KYInObyf
bhX5xr6UzTqjA+Svg+zoj8tuXjjS28B5INfvmvlWb++S/s0fX9Rg1xT6Tik833+VxM2S4Xho2cKZ
wPs3uD/e4/IxUPAB4F8bdvBTI/PONzcqNWHlXKgV4xLQW7C8qTh8dzet73GGJw3KBCQnQ1d4ChXM
0OuGiV3sUTUoBRlUpD/TcFyOxt5qXyXfa1Fwdiuj3M3JbRosu/gdOgn2n/Ipabz+M55v6+IjAuqf
PtrxiryTxt6Ukgfd1dTAjed7BdyLDAB3aQE1CJdFzmR0Se2fMEmQI9DGIZzYK8Xj3sHFUfgPkwFj
iHeVNHU7wzn+JpPnJ22V7hyYuxqAsDPApAhPDS5yih8DA6cSPv5cYSko07+rTCx6aTpzCVa2L0W6
QntAVwseg/aPfw1eUzwbKoIeBtVuBfwNZDD5uCoSQXxNHBTFXxi0MW7DL9QfYVi2712z0JkDPape
f4v1pI9vup31R/8gBIP/hvQ01gHjgYNf+k57Y9GdORHcjqfwmt2rG/NJggN9nyy1F7MQfBF8GbFH
qjJtCzJx6KWe+z/avX1U7rVnTpjWDUM9CTfvNt+awNRfjdv8pr2JjtDfRbQ9wwQ2b9d68K9EOeJT
125t2Lcr3nl+qqv9yVdO/6SEk7Gi7PKH+kTknjducQY8k6PgTZ66g19pOIvu0U6hAUabYKO6k4uD
a9Et0rV95EVZxDAexV0RhoJF81kOzEYXcIbobQFck9i73rFOKKf8WRiU7Uv2aV6iz2Zn3ZRL1KMr
1ug9NGO8z+MfOmVnHnrptr9hFOc85ycN4Nyx3uKV2frrybPX9XZYa/vIS1eyZ3D5PeeWDUMBLuQs
JncPBm/fPDEftg/RK1dFwUi/5QtCarVdeTc+q+fhjPv7aDxEXLNPB9brZ/ZqPedb6VZ7Tu7YegUv
HcP93XgDWXNLy07dMM8fynWxsNfjSt/lW1A08UNC4AykvpPsoRbeaHtClo7UTDdwKNcwRwv4odHi
DvjcMl5JC4tOw/UhcyHxIT90AQDcj0/JrrhEu/y2bg8WyXjWKl9hp1MefHtZvnTMQGimezm02Xnf
803gOi7F35MnKJ3DAZXB1sRY9MB04N24MR+DTbSRX6s7HE/QOW8cvsIMC1JZOosSDmdyhOkFRVP0
POZnHXH+QnXTB3s3LvsbrtOjvwP1uLFW/FzmTnctLmu1eAs8wZZx+N37ZMEPEa/i2/geQuLG35GB
9+IU4pl/JI3ODfbGTX87XG7lQ7AvKdcEvmBV8NOrbrMAFthuIEGlLwBhl/z/JSjMx/ZGWeZL0kY2
bxAPb5J9dqfjv6pP+DWo4OoXAhwfu1cVg7y8Zg3iB5r//gfFel6sMHmtC/4Mf1ftsnO/z1cllRNe
30VL/A4oYHLxkFRAJcWTPe5RktBjmTu3SjY1tORxac8bHX3Bp/OHZ45rUj0WnnUb3wjPPSCLcqdh
ujLdYZE0bvaUPI0na5s/h9vHYElwi6tsNa5nAwY2vhlXqDL4PjBX7+QdSa3i2i8ISHGV5XB501YR
oE7WXZ5p8H8u2JBNvuQtBOLKcR5cK2DTZXc2cbA+AfaEyXBM7/FWHjDfP1h3wTm9HdbDR3Cunxp3
fp634W0GblN7avf2yXjLNvG9z20bwSY+BefmEN72Kwd3GtGP7Bgb6jVao+1btTQRX4TUt25xYbKY
Jy5y2goDxpnePf/Y4+v66MhjWcR/6hNijTtjkx20J4ds5n24Mk/2qfioPpCNWPjjn5rLMHjTB7Um
Fev8VnwQS7OprhLEKECgG21D+uybJfZyV2kXWNcoM9JG/AXfUn83DurtcIrZvt74pU4X/SmywyZO
eI3ro895i+F4totReP/o0FYXWtagjBBdlMfomu8xt0Hy9+/LfXVjE/Gqu/6zQSIA9xJcb+s6r/yJ
MxdpOEjHWPWgbFEyIkylnZxd7HflmO6n5yJcms/ja34Mj/Vj8jA84N6U3xhmkcWLO4ymBrPnGGQm
HwdEc/7Un5U7+R5lS/6Jhnj+TB9BZ5zGnfqMnhL0JApSEDVsDhHfk0mIhJYUHEa3gO+p/pEd9L8L
Dr84p4F6Oohz0TZS4E0Lx3ZBaYPbxLI3Icx7Dh1X9YVPTfuAys4RhHEqu4KMmgPiPc06G3pAf6c8
0oD0rANdruVwkm+BbfR0Itv1bC2p8FTJRVFaO+4wr4alPsP/XY051cFlwAiBQArKRu7hazCgxMHN
5Tmg0EANuZCfkve8YL2lXha/yOC5eqpOKlxX9iF5y3dWHqFf37NLVffj6/wZv8I52M7H+QjX06G4
9iljFk7lMgmhA949yNAK8BzLQBhh5y/sdyigluVpWMo5W/LawMZt+bPpEy6wExN1bJJZyyuRnyRo
TQv/hlZZi0MX7cSWPvJTtu3XrPsSOiYQytkiP8JGBTAtA1hbWJ+Ar7kPMXnri3ZeGJ/hK0N82o1c
T75P/So90shXV3R3m21wAXPG3UpuxLsCcOSJlMPwFN+WXnMTrZWn5GC49kbQQqd9hlNxw/3AThhD
nbDe2ieCjWnE7nkHgJheIQHHz91ldPM7RCLc1fq14cKVEFmVO2yNi26p30LB3eb35W3mge7ZtHvg
FFtO3JZrP0Qf9oN5itxql+zwAENXaT6qC+eSEfxLcW2qhXQX3PgP0ITRQ+nxAhZzxRGPjBxcpBMV
HBHGyJCXlJQFp69Fc7Ff2jf9BGcYj864D1Gfusoh22pnxVoS6hdFntx6IonRcTFnc+l4eniW433w
Tkou0yefRetzUhZ9vaB9vxxxTfdkXMJat59owqXXkukNBhTl07wPtqBUUblkL8ZnTxd9UZ+5vNyM
6kHjIM8KzZDwROrVytyLi7irnxgLcTrhR+QpaN9MFoI9cqaAZgM8hXLRoud7Dm60M39w+wh9nmU1
Wii7+dF4BCNs4ouywTR5o7ngtcFUkNdoxFwJ1LQinKbNGxI5i6dE9AVRTS1S1B6w2JfBbfaUH+ZP
89ZcnrR9v8+2Jsaivx8dkhhNkMghC5eoA4n60YGJLjJtyYNL6miMGDlC+odiG38pByRkG/QpsOHK
qJblrY3kqFn1JGYgGWLgxYyo9KaJgllYPrNPLNPdfr6QcWF2rlExVFsM/TrgQtBV8BmfEn+74Ijo
45q7ps/ay/TWvdGIsHDdPsl38QXrflAu7VV+QO0H9IaG3mf9Md039/obWovrcKs9Vg883zmeYTdF
Xu7/JZD8mXhnuSl8IQYE9+WBJWVD2ACBoMZL95YWLhAPGg/m1eEhqFfzH1DHjC7um71zbx6sZ/88
7JtdfhpX8n7aw8o/RXe6seifi0/jJjj3G/sGzkuxJsNX2TKknN99z9KQRS4CifkPzinw2wsCRjkc
pOAJAtYIsSTUtZvdxgcMF1TC8Vb7k6vACl0JNj8ROH9USk+WJ9j0OmdYZJBuCn0A6Yk4u6OhJ4QN
VQkJuG4LdpwHNEOxRxjxIr+iPi3eyFMlyLuOvdTy5LufTxOamKz9z9zJAqmKTw7OwF/+23+652Y7
VEpt0obq2CkimBWyia7Ivy0DNKHqfNsEBEEEFh7HfN6VXPsW2etkJltkUZ4xGJ6S5Pc2J3MxjYzU
eKNJ9gkeQEDzj6O8GL7k9cUiOTohMqNzlDM9xsFfw5Qg3e4XFZDyTa+bsZ5q4uUVau2vP42dykOS
V/Rsq2xJeR5iXvdpSyK5WJqWV2qvNob9eWmnbukcpXlNH1IrwQn+MoL/ZpyJNEZT0RE7mqapX3Qp
kuJLdQHtDHeJ6PaX0kUar03xS6/9uwY1AhzThsMIb+Sv5uI/t06rgcyqFZoK2qRjmW1a9rvJGG57
VXiDLiOCI9t6+fl5+U76I1Q///dDv0xqMSlGNnFASADvSVBLnUskXyVgD1lA1n2yTqgvUOrWhuFO
816OOQPMD4QMroPffAF/9TNfnlxxh7m+hm1DO/lyCg7GeaqUoIGN4RxoPNLxliG3yR1mftKM5Mj2
Oh0hgNjDLVQGTbxspGFphTCkO+IPkGBUFxyddHPAb0dk9OVukWYbu9N2YQVd4dSa43ZgSMxcRvSR
pp4euVHd+NP8d3ikGDxT1i9jh28G1ALwaULQRRsBZJnX9T/3NB1qq+6ZYvHkYBM/o+OylQ+cSEO5
o9H8/38vNexH3EzhkuW2/vthvpPIWtFLfJh/qpQDTeCs1/e4rsicAld+8dNiP+UvWnMxSZcWxoaB
Zp5Jd8RoB+/nL/P3J/t6O3H9yRpKWOjBf0f3//nJTQ01YsQnUpBy+Kq2qY3NgihLZqAT62VpZXu1
o4AsO+5luFXsl2w7U6c7vogqEKnjHEs62+uHtWLGbMj0aaZkXPu6iah4/O3rfvOKk6jr6BZLjS1A
z/9eu2BQiMRspPyY+kRKDsjgCYqnk5LASQtWelSubtXknUfMyg/ColXHGUl2qZeiElHTZBMAKkMM
kpunICOFR78YxRt7fj2SP8GA9+eL+526QIdEbZvCu4K84Mu7UiNunYyaOz0mrBOBfCdx2Chz4xEV
5ECGnmx1iFzinWJffYoyuQV1TuXQEpzanSNUi2IeQFLlMCLtB7VdjJdCdTw9xRHGq2ExB5kdqL0F
x1PtnemqUJgkqbwyGnQv4YhdiXN+NN0KKWBatDc1dNWqPJsEIPvBY+FXK55zCYDnXD72o/GMk8gc
UeVhsrzmtXYPyGmTxdazmP+YjAiwYy4QBD39fJ2+k6nBFreRZkFwkllX/72rUuhEk1RWdNZsFgZE
nKweOY157iOmwH46zLi8axYLZms/f/Q3izlKSsMUXjLM81+1YbVDbFTc9vkxJ3sWegSoa3mieW1j
7z0XMS2dX37Wv5vQlxeO/qHFxNwS7uive+XQZGVLOl52lKVir0ExGBzELvghe/ztzMS0jo9vWoZw
vtfnOaDVZK+olw5jk2IG52o2ll3UeUFzZq6IW0VdITHMI+d27mD2ceFmulrlgMztQ9y1ny/Xd9NZ
4o1lNlnsm5b1de3K1bLN6rjKjjYWSCKXko2OlzHCKu+OfzNNcFnwc4B+qculhVXMd7GABAzOpA3E
mPQp/+RoAER64P/My15240mcETsOsqZnowodNgOhHsbWNA8BFX93qvuHoPjltn9XsYiYZhWSsoAO
/9U1/2fZ69MxCY26+ateyOdwC7sBbn1KWYUmUUG5zPLG2NEloRWlHToLVmGNLK0Ojb8W0o0NLmJu
8/PV/X98K8uSQaNr2Dq+TPF7fNilNOXZsZ/iTS8d5oK+uzIyCqGot+KlwoKaAG8QQxOLiJFJskkJ
V4UBECWnU00bEMunn7+UJfa+/3lgEYmhfNcsdqsvi1jpV30WdEl+lOUDCDBEJWICHFoXoUasnBis
2Lz9687LyVusP1i6CiqjG4m5nUwjUx3oWpunQqE7CzmpI8pPzGD1GheFPG+SmXyTguMSv82s4p3c
Xm0y08RoMJXStZCIDe2hrD/MLll3Rb4uw3MT6qvMvPRMiismf7r1Lg/DlvRkI37UCbLpGaUxPo+R
ZOcjenyQQzlSGHRLkMZQjvujixZ0LtZi5IWPwS8zprKHvqC1kX8K7bTDnC6srkKyKd4io8XTW5wJ
tP/lln9TeMDn4/mz2c/APX8pPBSc32ZZG9lxStF56enSoIfCtDpjG56rYQc15Ofb+de39z+3U2Re
i/VOGDz+XWvHVle7sGH9qXAuylEA4N/xJEBZPmJGaaDgGD7C4EI5ogBOYjprMOGRS5Bm6m/yw+8W
X44NPFWaSj35V73zn5fQSCRNUpwhE/W6z9yf29XmOybADAPN4WOMf/nZ/66t//Ozc97iIeYFM74W
O2mmtuFk8dbX3Nd65hRJ2lLBz10wlo8RXQn1kqLwUumEtFnFKqmulfk+mzpZ7myS1DYlqukoEvlz
8IrKy883Bx7zNy+bIwwmIMdByjjipPWfSzLI2QQMnGVfuEwdMVqd4kMWHYLmkpofWq89C2GLk9Ic
IjUhwfw88BKolVtrH0nuCXe6iQa3iXtK7le0bGpYHjPcowItV8W2R6UjFjsOz4e8dYTorUJ0GRb0
FevzRCER0gSmUm9ntIsfCdAhHw0t0plFr/yZDAc0hJDj9N5Q/bEt80bKSswZWXCIGS9WxjPeFLrD
d+mE69LaByahibayKOTwTmXUOC3jeDmEDLlFrLLR7+3gOZteWzDEDelR1W1OS43/NIEYprtYJaXh
XUHUMZ9jGMhjSQBAyq/xr7B6y84jybKlZ/ZPabyx5hVNLcsSuoQFHAUQUWqObRTQVjZsnfqeuWqB
ZanaKcMnE0udiKOEuDs3A1AOWzjz6HlLhQeGb7py6qeSkns21RPzlhb+KrO5W2NaZe0KGQXzPnyf
s6Ba3qvjtswGHKJbGIqNRHYi9Da8dwM0RQrpDM2XAW6GtBYIAEzimYuP6blBYh30OqJf4xzgeqTN
lBqYm68Sv18UZqo9bvoh2UU1gBujeXMCBMbu2JCDG6AtoCwPdyb9HoiCg4XwQDmxuKkJf2oEE7Z5
DZNyJYfFnhPxmibDMmnZ0RidF7q6ItZgT3MP7AJfuet1cHvvRVDubAPhhmPC6jsbvIw1dIImTe+D
js0xPcvmvIHpshqw4jr8JA4mcMUW9AYATdONYaAzGHC7hniP8p4UToIoawrRpqjfdVo+k4OpV38X
uk5JKSlQp2gdsgtM0eAJFVRgQXyMli0IH6XMV0IcRWfDc6LQbV9Z9a0IyzfUyZwrWRmHSYN5SD9w
HKNl0K97jpaW9A54g9dyqs5KQDRFvfYRtKI5aul+tAdCuE7k+e7V9ELHDW7UX7EIHWGADMpM47M+
CLVJZgV/JsAgQz5jRwWDxiqYdpe5NZeO1G+UcF4SDrD1AQ2Cy6RQO2UABcUnj2vBrkzQk2iYnJQw
QCfmUolpFnhsn45icNuVrQeFBT0p8N3uRYseLXRGuHpoxR/YxfNC2RUk/GbZOWKbZJtTwp3gO8aI
/fE7zdkxl2m0EQlnnfTmtWj246Fp78v+AM0nbJciwc9aSiMDOap/YTYLkfL1UfiR1ZGQW7tzxOYi
pV5u5cdY/pyM/jW1lQc9b8HP2zyx0komaV4r03U5Nm9qVp3An216Rd/L1fDaRxnkBJbClGQ3/hgM
Rsg2LDh3P6+G351NDRKZaCop9Bk49f27GIZVZyRDpmdH7Z55agdJkgt1nZ9TxpktMmaMEIobRys5
d+e7CiWBUEULp6QMX7kVWgKu/G+biPJN686QVWKxNBm4O1jdf7/VEKvtPKsjRZp9MY2XqczuTb4K
thIcRmF0NsEDicZFRRn5ewX+7ccL8KtOOgwLrPZlh8hbqbKjHqmw1axRwFnoBoePrB3d0H9B/kTX
pMkOYzEwI/ltd/ruJ2fz5NwCEUC0DP79yWNFKofQ6VIioLz5XbrHCutkK5uVQPHKej3g7otWmr0a
9KUZLQn4mz8ZBUDgkRnE4b5uFoWG5ovZGhSqZWl70Bh5PzRNBGiQbweQ/OcnyBYF85cN3xCIKPZT
E7Pe1/Jq1IuEmyWlx/o5AibPqOw8sJQs0vvmo0Ov+CK1wh9P1Cj/i6gLBUf7bnGiRkxBpNN9cWEK
ql9IMkSOk7EXMgeX3DxaqZYXJZ5uLPlr3Dcr2M3daQYN06FPWjDroLvv39F/1llBQP2gsrvqN8kD
CBEx00DPwIzJXICc7E5KvtSfaD7oFkBYt5CXjgADoBOJCXb3wgOjQnNeBpWXn30UBgTiSS/Zb8dS
Q9y8/7lUQj0sWmAwqr/c3DGnDm27NDuqw11TEQETvBrWeySBZ006EtBRaZK2hMU8qgmW5G8yYenR
224m9WgoaLL30k7PECewB/XgIuQhfC7A8+Ex6sr3gXoGo6QmOLjWyhjoeXzMVUp7i7HT0Z4ZZGm0
91tIaNS8A6Ob9jIzSLVzqC3AM0cMow3O/nSXyBF6onMjBqZRv07rydPaYpXFSrjgtVlk3bTI23JT
Ib6JI4CbjFFgoo74noxNpzebOcwfGknFWG0uS+2jYr9p+A2SzI7ncLDCjFZV6b69t+Rhrw7pXrG7
jQ5ot+LZDWVsERxCcE8Je9UEJdVndqUhAc0pWZNdbWqrODn7aCGLRGwzdqxuJS3Y5aS6BmAYrKIF
hRp7kWm6QF/z/B6mIWGaORGCbLSg09ysJpEYZa80RrddQgBS/zHLB8CNBepXaYBm8T7Fj+z8ZFGX
RnCOac30A5k+9kttFcdhlk5knezm7tOweCDzBrnWvB7ii29du5qGndjcnH4rjLaxlLwOOAmmfDqw
z3UtExQsy42QAoe8F2G0pSjv8Ck1xV3WXGEcd3Qcxpigt+qDFadlz8bud09ag4zzeORUmG+oRYSl
kX0Zh5aRmm6pvrTTRWzdZcmcB4MCSoIwQDuGhJA2J35dp8g84Y0SKnkjyxnLHnJbuWXOqtO1wylX
TQnBJP1daIUbPT/w7+EeXniqIiJXSyLIR/KmgAqiu2X4EfZXuZlQx+GAK40FqDj4MYMngNli4FKk
8mGyXxwdY0W4xiC6srVy5UQHccgTR5+28jf1nn9XNa5OlWlBvHFOkgRoQRs2KaaMKugt7v6HzX4v
LEuYClh+5cEGynGVnXObcNfRNmLsKkjLHTDlAYyb+guH546U8y43ifY4WGRl0rivQ1xRs0XhXjHX
lW3U36ugSFdCVtpU4WPftatpg+Lk5zXyu/fe4PxlQ6zg1f/aATPMzmzLvkqP/nxgMxHnT0TTlSNG
+b9sIN/uXQZtDRBOpBuplvHvBjKreV1w5MITQWc29EpEFlm6k2ea7Pj88McG54koz0Z6sePfvLDf
dI4NQ/jUwY+yd9niMPqfk1VZGJgNeG2PRnn253VkwGQ+Sc4vwVHfnOf/+ylfOQGxkc05w6GUZslZ
6XBKtoeoupZkr1CLyb/FMX177+ASIUg3xL78tRveDUaDDjc9MoWhpUyNzgGC1lRj/jJZ++6DTJmG
gQoESSZ269+L5wTNMPcGH8TLxhKcB9fZPKvVLa/5z0/jN2Bgrt9/PunLI6L0saNg9uJxTHYgvAa6
XDYnl0naCqtFuabqifu1THQxZVaKQgRpqqZeU+J6OZFHRraPnV8jOL8rI/77pb70p7MZkmFolelx
RKxV3sbN2u8OWg2o8GZ+ta2VaLv+fB1+u+Di3//naZVMp8kmk+eIqtpKr0T9SeWaYxmngp8/6Jse
zD/X+8sjJAGwywyN6w2gdxmGSz/coJgXEx4rPPjNvd+tfv7A75qcfCKtDSAGotr4Uj/7WTAOU5zy
IrIKMKat04kD51ohgmXe50z70CRzU7sucRV4d6ri9siJOBziS+1tY/nL1xEP1Ne6B+glSxKhJDB8
v6wLUut3oe44yVG47WL8JBAQJTNAafAArZljNRMSO1hXMkNOaLHQ+aVhx6Dm569BTunP3+Orgyts
YqnWrYjiGj3TzXCeZA/ph7GyWUQI+ls6p/Ajvfi1W+Ba+xSSQtwbSDUuyZ3FuedzegyfRyHvvSse
s1f9PLJx0odYIgYhCZLS8r3Ul+lzujWWnIo902s8f5fe2idb6EUf4/dsp7rRPth3x+4ymIyyj2G0
bsi9JlAiyJfFXU6i6I7mxoQNAtzSQkgv36d86dO5RNwSeoO6RvwsPWd3mKPmECeoi5k11N0o3YT2
RtYepHEfowbviI1YhvKxQNgze0G6sfneiBaTm3hejc3GQa/XrGT1XFf52lxzou2tTTmtelSZuGPf
fZxFgRcuRoWJ1ELehPVyHvYiVIEzfLAonqqnmT30RVpSMLjystumHpHQt/q+dQ234FedpX0nrSqP
bo2LJmWNApnQJWMx7UricLTbNBI2uvnZus0eh126nYhiVunI/dEfkc6m74zz7q09xpPbdNUcuA8E
ZC2tVX1jro0VyilyF6dhyYzjlVI6eND/DARiLMdNck48BGbbAq0sziv3/3B2XjuOat0WfiIkkgm3
5Gic041V0cYBgwPYPP35qH3xd7tLVdLplnbsMhhWmGvMEe4eIIlvRHWYUfK7rXNzcde3JGigBA57
5kJ4O4629s5ZgW5YeXDp53EvVgrrOt95inPrF97R1QP4iv4ukwKYmDEuXkkbXtJbes7gdwYoKZbQ
LqXg8kGIfGHVBH7qltkvAjWD8+SaNrFF+Ci6SFCsQR4O8EG0SfkKIZ3wG+jA6v4dFp4jRcBvYgjv
ziSC/gpT9c4opLjLTpEOARm2qifYF0dIN5MN4F0K8WrzfuLDCDMyKMEdDfkzx8AuggIvBqcqbKTD
0LWu3FHhQOXXnHNw9NcERtWx3q/Sta9xkYoncLffBq9EXbrIKcPD+Jrl3PdEssqsjY9pG7QBwQN0
UWFF5DAQ4QNi698k55mRof+caYv1Wxvxdd0q2Q+2fWWIq5I8pqA+Rach5FOEKjwdhNLY9m+gml5f
1+RZkeQUEt3rCm41vUzPAC/B3r07B/uQEklpqfDNIXRbPR9bN8+Aj3uf1OFu0vPqsPBEAgJarwjp
jDnxLOty2yxwC+vUz13NyX0j1PtoXlzR0W0tPPnonAPh4Zzu/nlN2LV1WQJkbudQVU8HUGcL+/ns
LLjE3pKqeCe9vn7BUw0KJ4Ps8maO6IXQvGw+bssCFq48EMfN2+FTGYkD4kBckfQ2aagMb4vdp0YT
7mEZAxKzJo+9J3Ebh1kR7D/IAjZfjHGzkPrFHMG79HB61MIsQthY47D5ssNbPnd2sMf1uLoEIGd7
4nWk4R2yeLeg54EBh199l3PAGmLhdom6cTv3hys5FN6Og8bbkZjUoyM7Zig7oDVAA/vkAqmNnOir
q2l+rmWHw0zihMORCzoojJodHM0t00yvL8H+CF396rTkYsjICvt66wt1Ummh1iZyM1AfM3R8OW7c
UOaOj9lRcTc3C/ft3bCVPXaVzaJCnYDDBPSY5WWA72o1qH00M5sFLSLQNmCJGkgSdz/UKCr8PasZ
gg5CYZGWPy/7X9X1v7tPr4tCVjDaet4MDxpgG4SUfV+HZHe2ikSLEFh4j/QxveAyzUkaz4FlGeup
NMwTc7jOTomeQv8iXc1gBOkuvFSHfDH3ap/t3uzkbN0uAgwKneaegkdEnkMg+o+o4e/b1Oiby2II
lU5437/+/FWkrgb86asoTyVLY/bq3oOvgrlufvE0iLObfAgPozsnd5JwrZOzg9WhTutYIrv2Rpjp
L4Xqd1YTVPn/e6DPlWphtHKv4C661s7tzpH+3PoSDtFnBQ4aUrIDAtjrwRfZz5t12J1W2dZ1lGot
U2fDDBJVBFikvPzyeL6tIf+4safCdk8EZ0V41b7f1c+mb17De06vmRTGxwqRL5Qguja/FHffVpEc
dUSiAfC30J4eRvsQNptTy8OgzIJYxAkLyxQG+K8X+spL++flA0kqBrnepNQ/1auS2igPXNj2/dKp
3CbShrsJIuOXfXwamnG5lBy0MpN2oiTKnEXndTsGHMC03ZfDnr/r5+Fp8TbIfS0sg5vT7dAnr8qM
eB3LAU7NA+Kdvb0Hiu+z5kXr0THLx8VUfD2kl9+C4b47wPEdOotoUDAoAn+PYnICdKk0MTxWrn6x
flF6b1fhpSdyYg1P23l5Gp6MBIlcvsbQw1xzfM3ojCqu2bxcYe3/PGa+44r0sEvRyFEyIBv2nnq1
9DHX9faCoeS2xHq4QLKtGVYPwYpS7Zzjfu0qHZPiDq11N9LBx5XNIanQSeByJBCRk4/OR6fYghEx
F3tQZ08kG9VyD4beyalL0waScisMF2VoKEr9W9brt5U+jxHSALbbYAxPZ4tDe5Xai0zG5UnGQhtP
rFS62g1rkIlZ9Ud1nIPeGI1d6YEuRZ110Oaw0uCPtuvfkrOJXP1mdYIwBhuLGFhyOp6OcK1mlpuq
83tEELdT7AZ3xQaPBOfyKeNhRLbmgeLfNaDjwADkH/Lw0bNIMYOWu4aLscDa+sI+S5nBWEZJRojC
6b065YFOunlxdiqqvZC/9AQPCd1dTvio3cPTiDWjXhO8Y+PwORdCqjYpLpcVZIgSCSkZn/CwoAAj
lmJLHOrh3tulYv/o7jKmyPm1eD3MxXeadZASJKQBnAJF2zyhhrbl90tnq2KDB8IXMmG+vysm5pmZ
yZ/bYlDfUeFvOLg0S1+fynTLcJlBPf+OCQsVjubo+Mai/8Ordo7nCz0U9mihcOjb8ZG1aBNwWcKS
cKXKO3d8TOd46NKl1Kt9H+r9cq5OSpdgzsbKPyiatEGz7BG9fHupwfEkh7gR0VP3Xk9iJFpKnwiu
dSZfbNyGaqJa8TDcb92tCE7bFRGV+tFrM+Me9wofh+3yEOAsbRw9pXD2Gwdlyi6PQC1Lcqv4cDtn
nTkFZh4jYBTJCKt82O83lNloHH6NmO52rufFDYdQhQgeov1Y5f5eE5pb1ZwvCn53Kh26ciJVqXxL
5Dyo1ax8jG7rqG6zPSeIa2+cH35Zwr9tgsEIgHyDZ72Md/3fF1+Lor69bclTbMlGVRAhZcJ1gmeY
ld9GVwwiDERWpwuqqTbbYZklhHsScxF/yW7Zi/bnRbkf04AXCNW9KZ+4QMEWr35r1H1zdiWQnpWq
M1MlfPHpDM3ycd1dNdjJ+00qlzo5RTV5gwauqlQlONBg8wKEw6J/zK4qxw9ye+Xd61kla4w0FPOa
u9VecE+bxilgNkmkmz8+HtfPX1bTb6AOTvikhOOTgg3c811erjuzMC9rJGFkT28ZJkbFzMHvAJms
ckBzi35Pyim5jLVFIE1BKrExM0gk2hoY+YoULJ2tb1hcOIitiZJh9tWdMfJ63LY3DKOBuwV/+xhc
pXErjX+5+W+qKzyFpc6/jl9Yaf09DB6keB4f25bO+g2aQoW1r5OPNsIajIRN6uh7EhQdiKOwRe94
ehxaL2/p5yOsxvnB0EY1tMpe3saGRnG7Q7CmDToa1C93+W+RQ5MNVQNrLFRO+TlWVSouitpeK1iL
N8nqNQBySAQPIHWy2tjqBgd95C1Ht0F3dF6HXbgPTEsCMk73u9vbYHJRD4BjUGzQ85ClX7ZTtVvj
/57HpLOTc4ZNKYoLSXmax5v1Q8EtAL6RAmdOJ/GcHk2pdwk+0/NjT0Yg3RuE0L2jTYUMTI+vy2MX
NoJo60Y7o4Zqz2e3C8u83CbbCn8drPFUAUIxNA8DTQrBQ3FrnGmBFR8HdDGH9sAYkzkpYdxbfAo+
XruurN4Z8RSfiPILNDllr7PrBlXJJ+Rj4QzU6mK8o6Px86v5D6P949tTFRMUqkuGJMnITvAp/HsE
wSysjcNt20xvEfI9+zGUfTPTItkvQim8ew/3Pn9EUkgOLceG/VzztSFWAhFHkv4tJuYu2vRPKYLW
+YV/Owy06OgSXVb5xxEKuwyAatJzZkUIHuKbsUSIsBCqr81cSJQxidEgKdrq7CuuMmgHpSMkhQsJ
wztEm0xIDL9y92RayyNhcgngvSacN330qEGR3PybbzqEOHrkCPllaoNb+ddFLyMsOwEtCndZHZ6G
8DPbBAlV2oTXqRw/An3wiHpeLwAcSS/kP1lXX4xPsWyfUhTTgC4qicdgNeEmpYtzmxEzmYkurT+r
9R7RNdy4pnf3FO+U7jzD6WUShW3B3twDbjjHBknrh9Dw69j0au/02kMbXiaq7xHQB7SzS7bEaxVJ
7hoDwRLDdbhfyb4yOM33r9ukiYx0a68TCDq8hNfcPQf7xBgrqWBBk0G66CPsnW4SecxikgjZOe71
t5OHr5qOnpl8eB2IA+op9MFozVwjlAcF/8UcARshjg+EoExATObI0TyzLwI49ELMhHw5QoI1hISS
Io8PaV0RqK29r9El8xOKjXFFhHUjgAsGDD6KYX/Lx2ihQodbcozwAsiFWCo6B5T3aOa757Tpd3+u
jhU/+YDN89r29amGKF73tIgXM5cH17lOEkd6DYR+8ykEuO/zwKixvPDo3zxshMLqBUpLUoQe2Qr+
xgUwcYTR8eNMf3DMz/ZGdYQv8rAKzfSYbD3dBQgMRvlQ8Sq7TDxUsGBvGx/LdwukyVb6m7BF8K+j
aj+m+2mJznGgJSB4keqLbhnSkgZ1M+MbQk1G9FyKT1Ock0dFjLOOT03vCL7dF6I6WL/3RuuJGG6S
TShFx5AMS/fjrRe1Ue1qAY/afTjF9OobNuQvIiG38d4jfNUBN/ZOIbor3+yXXpXq0Zl08cNcIste
To5ZM9e8KmjsfXb19fAS6CG0p7QJ1iOBP3e1sJ5JEJsGGNAFOPpN947gbRwR8d7ZXScCz1xLQI2C
c3B2p6J1n1JoxdvoNBbjzb7D30bXIHd5JNHNXyc3j95oqNhmvw50G4MKa899VQ4PdEBEraeDIqB7
j7H7iWkleXBkY9XbfihozpuAuedtvKMDZS3Gyj66IcQ/DvdR4939PvizJzo4xXMBUqPsT8IIXHxD
48K2W/ccX+Obtw02XvM6BXchv7Tnvkl+62493LPiI5mfNw+uo7P2lKhIi3QXPRzXL13JP6Uw8zyC
RfmRA04AR8Lja1e3gZvSMzHwCDhSYhe8C4+E3E6sBpSAFNNgO6TL7oOEpncXrXIieFhmOYcpyt/7
ANUvGZr9Zmj0ofP1dW5JXrZ9og/cPs6m4Tbtqu8m0sfOLpEGl6CcwfS0gZgSfbxLDil8lYQ1PxRm
MnLUnmsOyXwN977kFzERMVbeLWx+FQhJFetOExDA4HLG5T3FNWHvGsO08fDHia6gca2t+5aCRQGm
kd3r9XBhiXDMi/a2dbD6DCM+qXBlr4xbn8iIkMETF8CXlbcf3309ghbK0BKYvXm2C3eYyUtRySqD
p134mF/9qw35xGW2I90tp0fHcPWEPNsO9J6uRxTZQN+yJS7MkLU7VAMZn4RepvUxPeSZ3WLZkYND
KvtGKoVn25ZsmJJBkZ592TklRL2GklvPc27hwkKyGZCQxqsV431fjUzWkcJH5h4wQIJLAN8wMb3d
4BY8krt/+A31edYlfG1uJoUnlGY4LP9UoI8rJ+X6kcvTe5a/3Ga7JSSfkjMCHX0wTDpJ1iq9L1KW
lhZoHZDY0UcwFyzBHuV+bQ3WnsWDZvNfkyFouRYL08Uvr/Z1jDT5Y7/aWBtrcJjXFvmUI6/IXmHk
t9bOCY3wo4z9q+UmCM35ySiCSeJ8srF/DnlmLt0sa55cZ6X1cu9HomUPx/V0vLU+N9kYC2Rbsc5O
PoPwYA2DDeJa5psoWmOmswX/sT7Z+DeR/nohAxgQX/1ofDUSJg12uHts/OzjuFgV0+0vz/OpUuZp
0qNXcaTsKT2sjJ97UblQlfd1c5am+s06BSVyadhRmOUO6bL+Arh8IUN/lyVcCxEGwaAQy/5NdBKv
HAlKQ5puk6OVyS8X+1U07clt1Zv7LvGnhtNMjsuztR9ELzZP54ChxvvPtdF/eYT/3ESXBWFKskSY
4BN8dVaFfbuuYMxBzHorT9aiYE05WKvXizWZ4K/6wSSt6Ag5o5Pvebq1oP2kW43r0LXB09JitbLC
rT0JCTIl48QCmsX5zEkab3lJ7D4OwVb/+vISNHGwtfrJ/D56S2B/ebhq8T/sKHh/X8RlWDuLK62+
2bsDD9ulzW71o0vYn1ZeEMRnb/91X0drIftCEAjOGGCVHzXcnx/HVzf/p6fxdORUN1tBu5U8jYcP
jTBdpA98mywJWtzFqTo3IxhzM3xIX5VX2E/LEcf58O2Y4NvrllbUm90mu4ejeZz9+gREDeDSwW8O
ovHG+fwN2Pk6e/97r2aXXgjHz1C6E8kfjfJWUer2sTe7N7fI+2naCx7T8GOSlJW9tKPpOGh4tr+M
l69IvH8uih2jiPU/J7IvsOmPi4rl3bzkjSRNjZXytgmKZpazN52iXc/vnSIMHC2UfiFYy7HI1ndP
a2ICfG9J3T+N89Y5aUMdhxX6u9sEQExkTz5euyizTenSq/35ZT4rzf+by9izMp07JaLxVPaX9XWv
Es4gTbvGU2pa6SsDuo471Ea1eHWsXRdnWTAQWfpkZ8ziRfMdLMPe+udfev+ISv8+gn3djdzFPCGB
A1B51o/l4rXQd9dSns6krF4cWZUpqia3kTfJh1Rz2YrJhYfQw3dSL/MEd5Tpb/Rh3wo6pqvLqLJW
WPGIFOkcwFtn15k6KYvaad+M4SKb5NHJDr2L9Xp7EayVvjAtBJUT+ih0dRi5j5cVtWpnz7x9pxO9
0srYMw1LtQ+3QLKkV04zOGPY9RiCo5zWg9ILQwj3+NDRitvHk24bWDdW+FA7C42WCUADdLx3PQp5
Aj8GOVY3fAnZndDL/RCnOevZjZ/dZZORIJEOZ8Nsn2NJNOnNJSaR6TGXMOXJeA2l688x26CRXFvL
Cz7PtmHiDUPTFSYxm4e7JAnGc2XrMp5itGHZArEgdrd+5IPk4d2cguWkfwv7MGesvpz0MdvgharJ
HayF7xPiK9Kf1qu+Oz8/KC/cpOAPTu1itbXsyyDaT3B36e80q89AOFl2k03pBPp9KV3HUf+RW12F
FBUrO5jWo3z5QlH3Oa79zyIdb642t4RzDBSnqx3srfjupcNh7pCX7kP5B3AlhmRnBY5hB7YdrRe2
PbxZzkKOYjwa7LhI6S360S3rN0mkuFPWyM/bfOOMj160G7IRWv27ayW0ptkQeAS0r3gA0yaMuOLB
tdVXMf5c9zeO1idV4e3CQMeuS8ZdezHDpGnHSCZXq27s9+POng1ZhuR59wnjAy4UIzsIgv/HnJN7
5ACwe6K00p/mXFUKpowiTZrC4GDRNjAmS5FJWmG4r6yQwZSGW2ekOni71JVtLFgmx+OH9b6z26Xy
ywLw3BH7mnJdcxEEEeyD5ervFbKWDpe8BKGfNkMOgtQuTTMUWkt8pxtsl1ETDAnui25E1+y6Wf/L
o/jS7j6vleANIrApIjdVfwLeL62QN/JWF6eHRKUk3qYTtldkn6q9H51ae4s/oBjUV3ffh0asRTie
72ERnJfii2ZnlU8zlCiN7SPucuBDydLu9Jc5iHfeZudxudwu2/DW9eUhagM0WsdR23PP73CzG7vl
iLexip2nB0CMu2tQh/cr0Mf9NecdgEjS8q0sTzg5R1/rIBomP3ZZTHIs/DBUeK/fdw6fc84wwrHh
KqCz2YSmaa8nsBA+kKxAjfAvnKZfoTu7GQfkyFuHHjFJh+zk3+l4dPZUZQnFoLJzOAQIyR4f5nzn
fKAok51IopjeUie6840v9MmmGG/cWgnKORxq5fX+qqt+z/DWgZkaTK0lVHqqzAZN98p2jxOWh8d7
QZi9Z0bn6D47dNB8DkrMunBjR8Fu571s3TXujEUMIeIUis56fOi3LxxbH1RUxOUlomQ1C6gByS00
OP4RJnVmyrKcFKOb8xhw/o5Z6ey56IHaEgpGFlMwrH3z8xFe4p2VXPjhy8SPjLfNIl9iUnAImOyc
5m4YEF5m+QjIyDdcifMqJITV47WhR21tI+A30Bz19bS8ABVq1ufneYoXy3YItzYiP7Sx+GNyjCtR
EGycW0CI760j9zCGSmS49pp9i+o0M2prnxWuEk0fk2Mmv0pTYXBOoQ2ideFzcHDCBKddNkNIQsZQ
emPHpUnQ0xJKyVOCmE6Y9K5fqTR89bsNqf2ON8/HOu5KF05QdNLwsrpOIVvju5riKAt6eoGAs9q5
0w4EQE/aN9AvZlVw1d32F+BX6nWo5D8TCHk6v2hr0cH6e/4a+zN/vG3EKYslC9vsvWedvZTq0746
cbxKmU5Z5jHYGNlZlsZO4Q+HMSubk8LZt0wrm2y9yavHbivaGZhJ5WeSlWVsih6qfhuvkG5N2rgw
IjzK2Io5owSndITJnHu0R0KfaJ/JYHCAHIQ5YccJmrPXwNSw+i9je+ME4ykcq4g3esyEUGRnuGGS
RIRFQJiCDZbukoxo9Q2K2el4GM+6o07QXy53/KeXswWA8Yl8zn5ne0Dbbv3WQHnq/H2tf1oH+Mu9
TgXy3Pl7ICouVLUWp5uX7RIe+FTI9sMyqN+V+b3ALg6IYb2sw/U7RqjbvkkGQ/+EtxQpgcjOVLrZ
wfrl50Wxq5+f3+ifd/R02jDkWuxVh7s4FSMMGBN8uWqMyKz1L2vvd6e4Py/zVMbrzaFp8wuX0TMM
WUibHOEgjYP69LcDwzP14+sR05zQTRkeJS3WpyEq3tfC/gHuPjWG8sG6UttMz/N2tMdXzUdMQLPK
GKHu/03eo3wdRJ+fpMF1sbzXxe71/j03TobSlLnIu6UlixqpPfulZOFFWmekUE3aAhaWji/gzt5E
eBwmO1sZy/Z2h9ekOb46eEmHu2h6cbBEu1kKbuiDQnK2LEuXCO9OSHwZnuviR4GDI2g9yS6pMdOi
XnCZXo/2LjkP9FejdpW1jQ8nHqEOK1zpnF4Og3YiY0mHQtjwNv4D7haQ+N6XX+Rel4CRTy8fG9DW
1+phPQybiSt5D/i21hVLrTH1Wh5XKalyh4N9wyrXumZlWK1OM/XkmoqrvwHIIne1tJqSwlgPTL44
2Ap0SGzHMArB0XMze8Bzx7PPK8f5sFWz/I7x33oM13MC6d4gVsQ/z8FTsfCxiTE1MWTCEa8MMJG+
XxzcjTcUuErQCrZouPS/VNc4hmce3LCanScIc2v4D2nzYRxCauZDFW0I3gHiu6foC0kuQkBFS5jI
kANs1anQS4vMqPg2wgfWTIX1iuXpzatYfLDwWztn1Rc+8PEz1hF9yryc5GV6Y6tBxUtlThhe81YV
ybGeC8f4CJuMWVP0hXumn1zuSmUtKrApfDtN4Bse3/ErY0cYbRYXcB9AVqzoYLBhjspBHvNhskPd
TaZ/VIQe4fpCmPXVEVsHlUdZB49gGwhT098RFVB7vZLIbU6/vjw/KfZJdlSvOGLNFpoqaU6x+njb
7mKltOg24LkBzOaZS5VGoYYfJPv7C0pQW1scIOr2dyvF3gMzn8LzCr8L8VUd5W+o5Wiww1Srrc0n
UaFhvjhieYaX7NXawkLFy/RmbTyqb9Ql2xecEvkmm83y0LC4nmfkfhOQcnI2+Bti9d3MG3BATEUB
ohHsyl5v+ihCop4M1S92jgCAvB0phpuX0ebKu8E0B68OBGeYHmCDZmE2d7PXnePddRpp1Ay47E85
ewBCSVmurehwQ1kdbfj/yXqljpgSP6+L8nenQwOlJzSp7pfx1OTcN/rtdq9OIof5xk49D0qk9ypZ
k5E1SpIIjwg7Gn8GvyBQz95aX6vXn1d9KpDP1011LZSjOOU42ti1c63ZHUMfVVd3+Grt/q9n8qc2
6T9X7Lb8P/CD282QQBe+rnhze1BCi/AGqVSBKmqyZcN3tRQnGyVzwgcA7JdvGFvivTeQ3Ojz50f+
rLf451ae+E6ldDPzpsetLFbAWmmahaMBh08gARvHJ3v28+W+4Jh/Fuw/3vATC87cbfdVe+ENU8Cs
stXJurir7BB6r63l+8nLkrNrMj9YS9DvYOj8fHHpu0rgzxf9tFuYh+u2PNy4OEDwK/Qch1LGnRYc
acfBLxARfhLfbPJdMg4CYWAi2Bt/v+P7Q8332m3dTs/O7bOx6TtCFr58Gj7yUDqEB950GXoerQcr
pKnIYB+9Qf+lgTg72DMqVAJpKdbuAY365BqPvMXVW1UAS+7J8nx/6YJIv4YfITuHZ0GEdrANoKVk
DEtch8F40tznt42J+pRjZp+j9PIOJMYEH0+XSVLb1GSHmWkn/aRzH9jFbAH2lFbbzBg/PIzlKX3F
YJ81FkW0hczTSr3aGqVfx/tPWqdWerAp5VyrctzPT0rt7tOHCjUq9YzjxKjjf1kfvitoTDBaWWME
6Qh6/36kl1wuxM2paKfYmJOAamNPFty7c8yvGu9uoXkepibMNQiAGoyWr7rjjwmqCLV66UnHdtrg
Xy3N2T1PqzcO6+mxQA77S532bH/VzUFJ7OzXkHObEsmJf3+vW97kmr4+Y/JkazTVByu6ro74tn2R
FzhR/jwJ1G/W2L8u9rT2GLl50vUNF5ORu0xuBf3WC27YeySeDqJ/gsrkl1bFnrZH4dJ/rAxCcTgT
Xa0aK+YxitDzy02M8QHD2aFa7GbFyxFSPE6vEGnVsJ1uSbu8eNCrhfvkUfdJ42AzE8I19o9H+NN4
mf78hb4DOP/6Qk8r2L0HDaM9XORpQ1yLivv6Pi7Hzchc9N6E2AwbSEbOubaNh6vN9pFOm3CCx5J1
153T0ePsCd9bsO6L3YCMRZsKrkeksfvzPcrdG3waT5LI2aOnaNgMMnj/fsNr49T2zDsPnQquyO4b
38yhvc8kWvQV/qYR+ejkxL1tL54Myo5YHC2Gjycp6Q/9X7fZ78r1v+7maWnqXe+POt/wxAzi2V7y
V40MeioWW+rfG8cAttc42O+mzfm3gd6NrZ8eQzfB/5hWW6POd1pRdI9BtjfHGCCV2I9oMzGIscZ4
dUj2Wv3bs/92wP/v2T/P5dtVla73cyVPDyGmM6fcy48OkIDsU3VJjSUOj7is3hwYauf4uJAiaYYk
Rcvw5r2jB3KU1kWPP/h5QHzXQfjzFTwzeyV5fZDuMgOCugvD2muoY3SdaEAvgTS/hjVV8MUryTV4
Kb1D9siAmVbrUB2oZXq6OM3GPa2hsCEN5Ijh5IvqFQvcn29R+u5l4c0ERo+Knxyup5dVym2vvZrH
zqrTFlvrkF0H1xIqiJEI3TPC5nmp/GZH+e1k/uOizy9LaLW6OEg7aQoteATRzcJS3+XiDlU/+QCX
Uem1sTA6B0UMIiUiIrn60H1U+v7Nq/hlwG41wS9P4rsRJENpM7UuSJc289/DtkA3rOUHTZya2Qk8
DH3Fm9raHPg8va9wJIAGQmBjbouv2uWXt6B9U7NIHKllPAp1jaLwaeVQy52JgSHXhmJMadiCjXKC
cVVXdov3PBBoQ2xgb7SxHpCBxVly7wPXABaePJxZHcmGT8+jo4TnTLmJ9r7qnF3ON1bhmwOIGZY2
Kl15cEzXIV5sCJ00fprYKHvv6cvdVGM3v9jmspmDlG2nl18e7Td9e2y//vh6T0vRVj9uW6H7eqgr
2dEVNHS3PjadwW6wjkRCPCBLwOXYUglhpM3XVki11KiKMZCL1Vc5xtQHl3h+V2E1kZP16yn7BUD6
DyF/XrZUWdYxXIHiivT+7/e/VcuSY8lNnPY2zgHSyqyXOwU8GZIELl4zOw8uKRbk+s07rB1p7eAp
UhxeUAbSoDKsrYJRjaU1E7Pn35vBWSBntgMBHqcEzFl/OPdzF3SAywN2TBceMpjAAiNq42093hYx
pF9soQasytvTgETZ8hx3AUBAo5KD6wPqtvNQZ1SKtJBw9PnoLevjqFLCGt/lq6MSKnJ1NBg7EgY1
hAk429A42/n8DiwtYLCHv7+tQbHmnLgOVDA7NJS3gFPpbY62ejPmvA0DcsgZMc+KoUmq79FSb53j
O4Is8eiRQ5XSYvl5wunfLT2wODR4rshyxS8ftz/2iUO5lXfNw2gZFa0nBItdGoN6cjzbBEpSUT3f
yFnYE7bSDX8g6nS2tmkYHpz07C3MGJuo0ASoJKwThk+e+lYfYuCUHhtqsoEPHmlB3OJs5aoWMKQl
Bjt3uE0/HZR/UHj+H2UrqC4tT/jbDKBn6u7BrPBru22l6aYvmT5uvz65C3sVkPnxy3R6Nvf7qiT/
vFRXh/zx4JqmlXaPaiNN9wcs/gMVjo8RqO7Oy6eGHix3ua1eXVR7ZMKFP78z6Zsz7V/fsnunf1x6
d+rhe6Bx6cOlQ3hwVSsDws515BwRg9f/+XLfQQV/Xe5pTZbRG1VCzUaR92XWNxpKHRszJLwPEa0K
ZYyFI94GJ+fcfySG17PF5DyiD/kbePDb1+72jj++9p7sWHH74OW2Y/gbGX6XZv+R3fFNsc435+cv
/eXN+LwQ/fl6nw5AYt42u/uJiyl6yElhbzibEbCaSBn1oiwoapAHgdJsaKdyQooI+qEBxQtYbj4J
GcYP50RkTc+Rp0KLe9hIOHaJQuU7Lsgj6WwD+fR2EVOE/M81ZENUnuy59xBLFGlYmI4wvX7ezl14
eo/YGTxWNEdYbmmgYCO3amE1332MWgu8NYCTaNCMzvZuhA/SGXF4YxfBaVwh+PitvPtug8RTBGI3
6c3aP8Ke42F7u2oyizPUHefuYKES3AMiaGx4pJBKm1G9Reyswz0UM7iZ2cmwqqwLIihTRP6/DMtu
J/jnBf1xM0+7dXtd78xzzc1ovkSqw6BhxC20taX8Ntu+WyHx34XophmgDL2n4kzGhL0iS51vDfAd
VmTFQR46Rf7e3r2oG38b//bNvmNusE/3WJYVOlHk/v490Evz0bQ8a3GKESbuLYjUybhe685uIkYL
dg5BGcWr6mVFUshk0lqwe7HmO1rCbHBx3NqlTziA/tpaHzJcd+izPfsI9bQIejt7hCzzbo2MJPEb
py/ZUY682r1kGOVY0Wkwbcb8Q0lDL9hk4toRtfTz4BO14zfIouyf5xhd6W/eIVx5YgRwWcP/+emL
HqrivlPaquuXzx4RLGkyp5zOkQB17sOe4SmJH8/ZShcXrAe+Os6ynd1OYPEPaGJ00s4QlyX7TOVK
LAZdtXuM66MDMh2sVoqHmOBtJ0N7vnxSWOsbt2mcRQlb4Z6seklWrbBoTO+vJ7unhrl7yqFkH96y
VP3sMrJUTLA4sG8nyOUX1eiqwIwlZm4/KibEsJDOtXqwDWYYF8NySVfrzzOy9Et4BHJSX2S7htVG
MpgRrdQOY3x9wJMGjIc3U9kbyxyNqEtan55uQhYPuSE1WSDHdZoDQT62TvnyggsUrGH/FNK4L/xT
khwO0ZHcjFkLT9Faqmy5jzxB6ms9PLC8ad3xPwRUWySkkWAn4J9l7R1IWfE77q70UhuyDq3P/ZiI
z8YO1BGxtFWATSh//yS0o5LdM5WhxXEtwdU0hJtyjQwQn77mqXz+fnB+URfqgsAuDgkEppoWrJjb
5EI824DkmCUkmi3HaHTzhLxAgCmjMW4yMNJwh8AW4/X959HzHdtB0nQsC3HkoR9lPG0HZm97FQ5X
oQOOLu7s5upWmqVVBHCnL1Z0XWmpymNCKml9Jo8FTXZr+XBepjYd0GEV5POfb4cO8XeD+Y/7edox
tPujkAt9I07FqbdKHcWKqzmGOVa8wEBwQeaORQ8qltP3RxwHZJPZiNB7FFjbSfVSWeJLCo/eErva
i7B76/2C3bf1/n+cndmyoli3tq/ICAEROJ30ICKK7YmhywZ7QWzw6v9n5nfw184vd2XEjoyqysrM
lQthMucY73ibypnIpLskhf1IRWhShJ2dIYp0g6Lr1Btsu4OT/WsDSFWi73Ios8teKNJEmS3YH7zh
J/PDXJmGQ4gGtSh//BY6S3EP5FcjmRHPg5jyc0uUyAjbfukwAzJ+zYKGUzRYmv3ZmanSiPkxOM3G
nbhMoz5Lsx8dBSuJUd7Awm9hws238GuQ2S/CW0ziIBjV/ihr+xnMC3tcxBAvr36QfedMWaYTZAlg
nG8/TSQ4C98s1Xtrb2aIieFk9nO9i7uM99sZc/jWiEk8Wos4aw3eYtMdZqMyLUSwvwoacQ7if3+O
SvuPz9GERIOYW0PF9Ft1VTQdfd9Wut8x8T6qj1Du4co0Rx1SvNybkgXjQotZzQ1mmkNJQMbbiLjh
vLtqUw8lFjGFeI00KNguJU6Rgp2olwsVZ3VxNoCPLXtb0GOD9EH2YKV0fFx4gcnzUGyhtveZPGHB
EzCA87tldgehV7rxLXzCR2slRJN1Gu+BCcvFbf/AeLN89clWru0I/MT2Cj2VvYzZw0cV/OZ5xtzp
id0KC8tyGvj4f7lZv27G76cw4jMiNiiI+c9vN2vZepXVd3luj9W7fc3vnrZmPmtVGaRemaKDWZwq
TqtOhL8UtwKjKRTVxDreN6cI3g3rWUGGDj1zqr/sLvcSi4qzd26lZOco99ScQDWq6rgqfUWxCyrL
LiZwRJFzBLoXGHv4EjK7HbRO9pn9VMXF9hq1SBjc+yrCg9vXMZDypjy1U2DhkXB1mj50wo++uJeE
jwzMffBOClJRkiPOhYZbQXTp4FIt6sFT9ZVc18NTkx/NSMrriuDSmjTv4PWQRqh7lGOFTcDr2wgO
KADBCmSysV16jaPydF10bbhYlHVMkPi7Q6SkaNbXTB8TTlUvDLN3S9v5/uF0f56arWPFcgpeTJ66
jmklXdWuySDFkvJpP9Ib5Ai0cyAFqribbneJkM87Nn7LP+DwYjrkxF5Vn9Ohg7bLGH+/CUYfh6VX
01+e4lL3X88UbEGH+uNYcyK3SLHCc6O2uz09edbk0rrqy+PS3wyVAd630BiX06ojOT/nTDm6RRNR
q1KKkGjWCd7Y+1rZ6xudLK8i3wqY+jw+v4LsjeB8+r3a52rxV+T5Pzzf/1pomFnBelB5Odu/NSFY
id/bn4P6HbNDlrsSD1BX8eRh/HGO887ky/k5v28sRMyiDXOf/z8N98NZwzBFtpoGF8dPsQqy2VN0
gFf0XfvJhbKj68MEjxdvd3HvOTBaYfnQnSYoxFBn2XqMqXHIQsaw95ibOzLPG7fgu3YmzYRi8J0o
wfMjitkbNjpg5krBV+SacziGrXVq+uRMkpn6SmFCFPPGrUdYIl4EaZp6j8Y+aQCKSA7FTejWx2zc
IzkLubH4xgyfGATUAZKZBVy4Tro/iFZC9J5G4rv7nSClxMuBA7e1wJHmEsIZpeP8cXts5xFTxV4P
V5lAHQx6UyMz2UNWpqchdel3f0gJP9tlrwNlN9N8w7+uQDj3OSNvCgv65XqHIh9iSel8zlKH/opY
mZWr+wDnijRzDxrmleKESzjELe/S+2Jvk54oVF4IX2bQjKrsIi0keJXgOBd+sW05x2z3iPU3lkH2
ew0c5jxiLLZcaRtFRbG4QswW2ck5oIWxBiiG4L1huJ2htJJ1KF/1oCI9+61YE0U4eQQcIfFnbn7F
RCMVfHpaa4OSgMur3emX8fLLTL8L8XCth8YAcxIwlqV9+0s/9B9E8L8WJY4RjBpge3bbsmP9R0dK
JPq5fXk8KEEI9NVE160cMtU8Zfbc4WAF/Xnpv3qtH+tps4BM/+tZI3ZiKNU0EUjmWrO9hYQYMI69
kXRc/eeNjU4XP1zpvdXCm4on+2DdLBq8Izhw9NkFTy5v2XLVyXWjefeQHrwKW0Lvfeh8nDJ6Dp+L
clEwYwDeWyA3nV0mbb5kzY7WtwQnbOVw1nghngSMGHMtJs/8ILWN2XEEmlZmqIgfGTwOb5/BxyZE
FgDFbU3ZiG+wT0YPvxkvsTVJCC/GaqnsE4suxannUG3ECX7NDjE61p8uImT/RjGMrOPoFHwz5mzh
F83dqSXuMRYIhtiPoWlQgitxPW2hzFz2DDzmP/YRDUSiZRXatPLnYUlLJFa/kTQ/UstF7nW/7RnR
hRl9ZVe+OZXyqjNqX4m4GLsuGokLLt+wKrue6j2kWqjtVGLO0C1rawxDMNhCQuF1sZI65TA+4G+j
/3jkY/uFdKsJ273Tphri4BDis48er5x/kmPcjXGKdzS7zMuQcp3SPFfcdo+umy9u9wgXXc7w7G1F
dBzuM33DFCFS/ZN8xmoQQfp3Db9L4Bws6hZ63Sa4Q356jVFBuo/4DYsvwtnZLqKj+9gc0jaSRLb7
7BgVbitEWbEcGrxJG16lTZHoA7JSqH6CZmgFR5tqlidHetDfGrQ/9WckdJGgw5ZrGPpvm+7x0Klf
LZUpcEx9dwm+HTZEqEUnF+oszxMSrMQm6fIHnzE2/nFLUnvQYzn/XmZ0/3gdYNeKYugoqn/nFd4P
96vx2N+/YyUlVd2CDlY41dO2SufNgYnG2Bo+Hn1F7T+Iw7y5ncVpRWjB8WXLkx/iFtsXPlgEnK9A
ZSxCcTuf6NsJcRToogrfx9hYEcN5C4r76KMtbqS+YaTReF9Gq5zCzyqkDq67otby6zdVW97pTFgE
ti72kr9zH7fwcV2YivuYXtEKIvrlGNoHyptxU956/eWh/InXoYBDAJLT9XQM9beH8lhar/JyajXk
bvEyxzPVpGlOkEbQ15eO31Ps/gq15PRnqcI4iEbZ5m8O1n8cHf3zEn5rvfblDVKlWnzH4PIdnNkA
wWCqWTDqmrZ92ik/NMrVXJ+WZCltK2754rUDy0LywMlzRJOzsDJEEm14dFgldG1rH8HlYvTxtxWs
/KmY/+eV/taUvQ6aevtcD98x9lyEYp+iDmDGFAs5GBm00PN/X6ia/OC/HwimbrUtGSqiYDX2Pw+E
r3rrVvWRZ3P/IYAZeZrjtG3FS9I1EmWkkHO5EYJUwUknHdfuit4t76MLjrKWkz2Czf0vb07nj2/O
Py7oN5Rs3z7dv5230Yx1ga7sJmgjMYiRWjKcB9V9sCSMNjLnL2VFhfntaz5yFWXn3odKghvaNICx
Q+8Oc9Apbl61DwhMXhMY1g3uP+R3YRb+Nw3F/7K2/v8t/G0CZBBv9CrNZcNAQpe980qWcNoIvtTD
ztm6peZv+56/bOEuBRgHW6mIqmFgZ/+XZ4mLeRuDjQ7zkd8W+ZEdp+xoR3m4yywlHVJq7RXo/D/O
QnGorO0QAmGIByJig/mWGQiwmhz5SSXwvW/OyOwiJ9rdHf3Nv1/aHxF5iE4oObEo0dDg/s9lVpiG
XqgtrQE3k0EfdFgJiogwrOJtJ5e78ql3b8S0D0koU/egCf/+/f8IUP7z+/92a14XVdkXH70ZFzT9
HPsqMCV26yV8Kea2AgjmEHPuHyKkIM5QCnovyQPpNFNm27iTaOFtJVI3fMVbqC6EfijxE5fB4f0S
4lDbVqYkgtM+XcLBy0br6NqmN5JqOWjNWSNGkD4tJ0PNEr/2wQsvzK9zKf3DwSt8GhHr6qGteeMQ
6v37x/4lTf2vt/sft/23t/thvLv7bsnLVHtwJnmZHiL9rHMi5KWCtRTpWgv4qODiwqvT0wI4XAm+
4rWUBf5J4ASRlnheiLSwkwXR9uIDCzFhMdH7h8POhmNlYHSZ+7kYOg1KUHYgtlBPem5QsdLtrNga
itf6+CfFJv9EHzAvBsv70jgMgpMHUltOOXRevLLVzfvLovvj/PifD/23rURrP4hGsToN6D+192wR
Dg/bKv4Y+bLtmV23of51Ti3/8cPFn+kPVrY9ypZDaZG4V+zNuw1HCThMf7qdSzBp5fHfuP5/pP78
8wp/2zowNjJN48gVXmd65U6SNJekviXejdjqY5UvpK5u7+wdw9E3f7s9f9r6MX2BTgpvgdSr35CQ
97u8aWpZtNn6697l49TU1PDLie1UkkYBBca2iHVQIOTHBENpATqULd/IHi97+QNNuSICfRleIBJ6
J3ZlrCSn9fBkhQ12dGse9L+v5T+yYiwZx4gOm2Lid63YoaoOy/uLuW9NTavZlHbX/BjyMt9V0W2T
7E5IDZaCW8PA0kPFnaUPw9zM9zkR35jCHOwXWO+ue7EVHNUQN+GPAudb/duU9U8zP1gXFncUOO6/
qJ2P5/Jk7d+AqpD9BdkgWnxKKHv6DCNH/35HyNiDzPHf5zeTY+QNaCs06t7fNtZ6aTzej6NF7Edc
zc49LOUAaiMMNM8cQvoIT4tosaSnL8VzmCQTPXziVzojdF1xQHi7/sI7xVDlIdMAIjzZfa3wbGeT
72jSQRFoZshnJdhprhZkOUXJzKm8mHE4wdmzmA94Ilm+5c5mmsh2u5EqgtGu8OPGBwF9uy9Y62JG
uYWXblQMkpkJSSeKMdC4rHC/bbn0m5yUaXyVtcdUB2H+cNn4ueydJsL420sWqABi5LdOlWM4gi3n
2qrdiqpe44oTZO/ZM8isgHY1wmcP+kESa3Mr37wJUwo2N3eCpsJld3/2qfFndydoBI3J1T4mwei+
AA/ODAQGvF6bzaTtIzpt27wJbfi4sxZUGlrjZMG4IMBZR92hlkoftoeinyAt6YnsF0xuWsOhifTf
NueUs0UahooDf3l2bPHlXT/Zx4xXPr/u721lMCbisRRiMjsyeGHxvm0sgVaomHtSvKzTMRNUa4Pt
JA6IcgYVREA7RDc12pnukfQpphP8qhoHWfBJ8c/qOdxpr5gvu2It1Vn41sKLyhfg1fiUQHwobMg7
Ocg6D/mH79kHVMLPh8AVYeKkhNkRLW9/0SFBycdjII4n/P2Txo9nhEQJpafyZ6WMGmTqgK66ok/G
ktmp5LMDF4om6AXeMdGv8ereH9tyWvGSkq1HLbKJ/Kimu9kdwHdtMx5lxwQt68juP17CVsXIwS7q
Ig594ouFMoqzYKQ6YyyEV59F9Evbx6d+Hu3NE3OHCSG2oCQB7CV7/HHtaGeFS/eOiENghE+dN2Vt
Q0sf1Rmqsf0oUw7x3VETQHlnN2rC0QgvnRiHc+/hqrD3WF/wPtt4RiUz6aw96RhcBU5NH2nArc8+
hNxFcG7sNH9g4XBiVsBiQMhjN+6TZ1RZvpySHIA/3FeDHxQZMicYKRNsZYaHEfZh0bhg997J9Wg5
T1GusyBy3Z6VuMy/bJZicJveYuoJXtqJwnPsqBgnsQRZFrowofzSuYmS2YTds8bkUiI6wLigE4wY
TWwm91k8azc8hHfBl/Dl1MvD9goB3w2WMLFTX9FaY8UOxA8SKOc5tcW/Xk6XtBPRqv3qJmJz/Jpv
eOWlQG8U8yZJRIhelHmiP4kd5NbNCGcSqv2NmuhAWeC6LFRRe7Hl4Cm0OyeGM+niIFBVwcPtyuK3
wpMeYG5SV0GsjCZGMYiJyxYdxYVA0xZ3f/Q60nqf0nKkxkyHnSwjNo5LOLqRux/0xyBv12TPL1fe
pOhBXt8pIVuMjY41QpZu7xgRPt07kxeMpZ0x7/GG9/goJmh0eKekbrzozRjKFuA6scKmBz+ZebBo
Ly7ggRoFph5mgY1jLGeHiHjSN7EqxJj2gZHN08Zno8H9TEulLpIqOgiiVTFcqcKukh1joYsT1RN3
/BytjB3GCMgbkUPxjQPWpqv5c6lnvGdR34hc+pE4GFcYOIhVtMOYI8uaeHTzXn3EjfVHKll38oDH
AMyllIycych259L5dtVfvTJekoI7I1FIFhBvA+9J5STHHGtWVqil2XzIxw5MeD9EMQEChycTLJfd
YkE2MMfPIWPEpuaD4cXOvXTN3sSPp5RZLwBvyRAUiFvcU+OkRyBnUtlp/jrsvpXjWD1EtAxY7a47
S75sINItQWPPu6aHqLUXXsiumpg8ewC6tGGOss7xWgJTwfBgffXyIxumSEEzunZIaAR90HcartPF
W3qGLB59QgUeuDaMCZLCK4U5XPXif9Fy5x+sqgDz1tVmXWbrJEGwym6czmZAkph9B6pdrp5tBlel
eK+S45X/fgqXqWNoDj4iV4IwRH8921p9RiwCa5/1Q2orSCg4am63CMD9sIUTDLmfmTE9LM7e+t0n
4YtT7uYvJ9LzFltibG1mty+LmnsGnE5l8ehdy6RdeW1sTJF+Nen56beqQE8fx5Awgs+oxg7n40kW
ILdNj4JnsHumAXt1zAuasImxHd5hVroNpl92hRe5mOApW7p0pjlr/Jgsh7QM523GkmZ4wpQHR18U
cTwQwqsMQb4aj+7BxJ7IvwVzPLRp830Fs6Kwb1mev9ocTmuliLsr69wzOPlBZG+mU9/TcyvB4rN/
WvHun0wcYG28RsjqcwIWYdTkUcAlZZvrW9wvrHx8EDkAF+mLh3hZhF2bfYRDirPx4c6I53ofQvTv
HgIQ7qLI2ON3V9AbeJB2dcReyd1k0uMhKuLRjgH2t+Vrb7/lNWwQEBrbHGelO7kQac6Ocz/bQL1f
sF49vTWCx7xANH9G+LL3Rcgp3BATRqO4T1jA4MPI2Duot9lwfHgPL6f8pvfO5opV2cO9Nt6xzJQa
Z/h73v6AnUp/N76kbT+xBGPo1gYdgEvv3R4e37Tl1R/viIqRQ84YcdTxqK+tiAD7xnAM8dghVmR4
ifVACDDO4Jl1e+HM/lRBu+IonLXSWc3CxTiAI8IiR46jcwbEvDQYjjjVA5S9CImWMkZIjHOOXpJZ
edO7/v3bN7EUIBfip1H5f/40tZIhz1qOZgYZs9ao2vtczFKXS7AHwt5LJh+ge+6QwQEuvph0Ua5M
9pPZ7Hhh20a50fBbb/e2YgPkYckGN1XH/PvltCOQ4/BGJ9exF9BVb6IKF9V8fcXKCl8Sm7u+41fK
CBMDhvTD9jwcSv+iA98XuxSH44btobWGHyLLCS+9uGve7BzHCm2K74HIuyxLnFhkTWONSDNgmswf
kl6QbcgqWLt95KTIAsBX56RA0GsfXC/95mmeIyWFHrPtdHv3TkLaapvKAv7I9LQlMbwQeTGTivU6
RAo3UO0lXNiL83EegNkHWMGKjzGBKj7ArWRhpO2EfpfLBQduu9i9LPZ7cX/5aUssJ/Bacljj4jX1
8nRR99haTjvwGm8toXXvBmR8AA5kqoWrEZyxe8tGv9psCYJgTqO5uuXlGl1aBILu0GUsB2xu01Qr
KMGgYROK0Lufep2WW66KQfcUsHSWlbdnuM6eJIgPwSr6yIa3a78dBoOHL2Nkr66cxlY0GMTl5Pv0
VVB80Z40zI99piqWOM+fQw/NLWY4xnTvKsE5ZYqXwgXirHCwkoAGfTUFHEMKqvF2CarLec+bAC36
sWVjJ0AHgg1vA7s4uyV9vnqM9+7lPX/cvSeyVNYANfZl8KXEgQ9EDkd4Hiit5EWkrvjmC/ULjyk1
pgTkSqM0xoy5tKwWe26TY3DJX9YTdSTL7eLqU16io8ipSUmQ5j4R3WGr4UBLnj+M0xs5OcZ9vBbQ
yutbNKR8Dg4ZHVmHu67gglG+pduAzOElaeMjOuGy9x7oC6gfLTA/PaOpwk+HBEmHsIuP25eAw+49
vdsjM+hfBoygwXZFUKbP1H4jYzMyxo6dRzQ99vur7wL/JVVa01x+mpfdZwxi7ExxhnqD9kf9IV+R
53JPisYltKLrvJkuXr19jRv2izGQXKe87GiWWQ8YhFD093FdNOzK7XH2X/tIFCMuZzmkNEG8sQUb
IuIwZ0Ai3r2VPn7nFByqJ2W0euVpzHoIV2ltLVpFZuGuFfVxvDm61aJKWuGOzRWGSTuISg9rHyj4
vMTcAS37EOCB0enN/bx7376CTlJNa1fPcMw/Pvr45g4I5BCftd91pr152xPfjFBB6vmHgAtgLaZS
/dfXxua6LTS3b5m2NKK7pOSs4Ss36gSmZ6te9wcrBMoEHPA+0849V00fyyq9cYkSvIUmLI8VWmhP
VZn4X3IYPzuugWzPvWN1nY7mkpxukV+AP2iHKtM+bEFh2H37A+6WlBfyz8/qSKVZjprRqn5wk64r
E5kNs0V6aFhnb1RkvlR5f/waEfLRaV+Z4TqwBdEzHN3WcFukdbxdEmLSw+lIt8dIGlEy9CBxfzKL
KazltsY/1RtiN1PgKd+W1JEv7wtng6dhuvKLwwJNXoVBdhiwrNgAROvr7+26D72AgpnfUDWZpQGH
1LaS757xyifdP22cL4b4YeSpt2DvVamNXz8axik2JxnbD8zzkCx51izfxBwp/uOaNoSn3J7wQ7xp
bdpX0ZvPD7i8QmmDEvOZ0ABRLx4Fjk3y/vKj417YMM9MZe3mBzNs/yreXlV5g3M8gB31EZdx/vAL
uzvpTix2XnG74j48kFh0zZbCzk1TY8iNubCZbg7vMcXI7OPF39FpzZkWTMwEl4GOS6ahrUJshOW1
Kb82xJWX0/E7StSFxWDaJ4AoAbj8+XiPi98sXR0vAVHPoPCiB5beYI/1xtjE9CaySOhEC7TKd08R
H0rFxeKySoxU/+HAWt26okWYk/xG8tTq+IolqrNncjQqGGWPDsyT+YPsf6qtz04ULfv+o/IqK6HJ
OjKVcMg0MNDm1T+6ak/YPKPJzY0Lf7dH6gp1kWwpZ6PdvOWeuhx00ewfGaK4r1ZY/xoQaJqg9wJy
qNynrHZJv8Iu301JpBKFNzQu4kMYlH/4RHtrgiWBZ84f+wi6Er4nBi4BEY0/KEApO+6uffSK0Xe6
xEHy8XSU+IA2XFhfJ1e38iz5xveXt3/D//xVm2Ky0hmjiiygxiUp5wOuZDjxUqZRq+F0+/HeiL3E
J/3OMzgCl3Wmy9vei3GxY9uw4XVK+yPE79xUScLD9I+Glu3HsUYvDzo3FUyySNmr6f+8xZ7S92t3
aVthiMrWsvHJXsHLBBQFQzXVny28PcC3V4/aqIjheh5Tyj3MASLWC4f69rTlxBEFPax9H+Wv0XqR
aHKZpQ3l4SXLsUkqE6KMvGIAxqHK0kpojPNfyMb19OUos+YUqJHm8WmBgAN2dZCTWki7Of4tN/rQ
gg0RM7MV5eLoKOu6LTqGqxsZ4Hs3NN9CwyKNVlClhijHdwx5nFbpn++OBF6WLV/wNMKcMzj9kj7m
wS4kIovss8vqHDpdJp93e6KdvD1BQgsr6Lqx9WZhZEvZmUuIgR5scPVBWtJqy5yPvheh1AgzoWqc
sYuPyOM8pSPErHTcqotkdUdWuT7YHKaNj4/X11NPgUIbROWE1SNgAeQtycjB7IkPR/PAL5XAUIfh
Ar8vbupHsMZafY5SN5fcmocdHr0OCAa3BxDHk782DAffviCwq7TXp3jdHDiYqTApUxt7sbY8bqG5
Qi3iPSbUxV926FN0BlGhb9boes/+cUyU5vhAptnmyW4KnA1ERieySI1gTYUEniFpkOsHjcGe3osL
k9MPro3Ce+DjUDmfvmExnMU09QB8D/aiGFBUqktXbWCwfsjycWWr8LSvZXjARIW5PvNdTkoiGG2g
g9p2I7j9HBFYLSXjVcuP6GlHb1rtG4iNmkyoEhUK4lZtzyoqXH5A/DB9uYFMDFrQzTvYnbxCPNOo
97UHn2wKqaLXtxl2v0lYudv1FvHR5o6Pi01zgZUv/TsEMdzMbCC2+55PreAaceP34dh0DR6b5Pju
7nZ0dVcQhscR3fVbxKCToCkSUqHkP4ESYDSIL5ufQx1JL8P03V/fiXYD2ht2bUV4dxPIz1k6MuJi
KKtkCRLt2dXUnQGsBLH3xeta9+5sLfHnx1LtaqYYIQZ0C4wAT3gB3lDflewVGmsF3e8HBQ7e8Q9G
dqeADvrofIPhxd+qIQ/gFE7bJPbiKiUGeBTZvuYPoE5V8fAT5BRQw58lYU+ctaaGyejgPfB7z5nF
QSxMRfzgU01z2+s6H/oGMpP5AaBvP8eHxZDL6Mw74WDQ4cwdUNCvF+eB5+UG9k7d3uBjYzbRa6cP
h4PzBiFk0k5vbNyTTq4Mt0Z/D50AlwCH8rM8Qb85uL9q4ZAOYtAM/FNvauJyfHHnz4OAwj9/MXHs
UKvkW7jw53OyXbIj27pcdjjU7BHovHXnUIR10csXOh2s8cOa1x80L/SFLcZY4/yy5UlSU8hK9ujB
PDvgeSvvpXanI6Z/fw891T6zVgExn/Yi9RAeyA9t5gf7AJPYyDjAda/XexuhOSIpjaIymg/ulZie
J1rWEQf7PVAuiMUaXMo0BiO22TuBbMY/j1nFSJBkmJ7akT+ZXldvx15JJ0Q8TlegcyDO2CQjHXvh
at+fn6niU9TxhlOavpLJXDbRzFk6Oe8U6HuSP/18uO1sBsrii0vaDdvrejeHPFe9ViVsPH1GnDr2
xVZ66XU5TXVhNWTI7U0bLBezInVygY+gp7yQ1DVVUD+ZJzo1PuUOoY74YKo9vDOhlHTxbW2wt5AA
H/zu1TUHoU7zUyRvfme+/UxvVIwppzZNR+NyChc6eAOnNjE1cNaLR8BBzQ35RfumD6bcedJDwDl+
2+/r5F144HA38AzKCaxweSeO+FZK0zD2tNP2gn/8ze7yYgI8IcSyFxIgf76cNQ1pZQaL67wepRIH
Og8w1Z3n+XUUrpO0yBcLaqqx3JxgSmKsNKSXYrher7/AUVe0DoSzo7/s0snbr693aafABKTtOMsM
McodoWuXpVDnxCLunSvAFmY99nWzfrttWq1S1iDAEAd+3aGrfzlMDYB+NQzuYNjukWcc+rMC/qqj
dzb03rIwkjWVJsXYTEqS0j0b4YS6pPaA4lrgNUCgtKjsbBY1Q0lbdBws6nD9ZKfIlTjcn3zkyku7
+4m0ZVyvGR/Iu7MnE0LwOr2oGLhDilgD7nCMy1t5W3BgDq9rDnhD+NvXdC/ApvOGY+W9egyTBQRS
6VBMkJhYfMK1Qi+1pDXv1217u0WzKSzFbcE6c1o04ITUf0H3PKNmrBKTkMDB2m/cy3N9lRoUeOHa
h3PmVgJGdCtP/zlbfpvsT3ZoOlr5ic7ivavavGPqjRTWc7A3nVe7r2m9Omy7tbziquVYLRvCd3J0
cuNEfLhdtT1o0JIL2LJE+zx6thPKzNoxOLvPn1GlbS7UxJXDEXOR5Godh9yVCTWPPfPuXT3so0qc
jsQho69k/+RvJrECb3+HUxaC9mMcPjII1u1x586hPMDKv+XgJvDrcuAJOh0aa9pdEupPvtTk1czB
O+7CjA5IxAhN6isSYnub9qwdqdlt6T4lytO6pno6Oe0mteGreImCRouedQisMQSKsyBLcl7mUdQN
KBbeNVXC6NHmBNyQykqBIY414yncPhcljaq9iGdx5hy8EZhzCbPHHQWAwASP9pXB5jXvuqciPbX9
CYfQDZyDBwACtT9xjJi6d+5QBQDEyVCvp1gCbXUDFRFeUnudu833mDHZP7hKTWmab9mcW7wnrKjD
rwWwx7ZKqHMNE47GOSXlzVMPg8s+epHiceQY3Y2uKB/sTYOpoW4fUdXOv288xlH+DkrcOl7hF3pk
glcxQqztwWkg/kkPa9nZ4rTIy144HbwP3bNpu1MyHV09+XZmX11MGw/SoT2/PJyleD8g5dLG9OgU
pSI0vVkJbZ4a/iw32tHecvDkXc78Mtxj7doVsp+/+7rqBe914WoIg7h3dXZ2qTBw6zzZuFz2rx+H
qdLLr31t3DegdAnJXmQmCV2XPuDgHHjoQVDy9jvErKBPGrXXBwcGXCN21Hs++CXzmHafdkg2TZf+
Iv6QOjG7yyaqQ1DqwLTNs3sSk0ec7a7bbOnSQr3lZIxeEMRkwvHcoz//Ak2cBvPlaG75d6k7Wh06
dh9Z70UPxpejWO3h3or9ybvg8P3KVktRr3DxLVY6kkzaS3ripz0/rui7YWKu5nV/pSSHH/iVrvy4
Aj9bxT2yUvobdWjaNYwBmh7U4IZUP5vZriBGTX6mTxMRPMB4fku2ITXscdGItlRdSf58XKF3cnFq
WE67cDzR7AlL97RGoOo6hahpTgvt7UhU5N4vggb84uga2Ke2GEIVwiTO9SnGrQj2PuZ09rLTIz/u
119h+Qq7TGRlJn2qseCw/7QJvu+ZXR7neUJurO65RgLrIqCooBzACzKW32Yy7Y5KINSr+MHZCCoE
ngo1L3sBWbBlD5ZBKe8tmi2+Ym+P6+xFLkTB6yJ21PPPgLaGIzpppju0FJubQuBloPN8vNc2qjDT
ZhIvfZE/IB3Vr2GOFAvyLO/g4G8GX+Iu53itV1y6zC7P55ZAGn99Jvv1m5JQ81ua5JXJQeMNiki3
nzHvY2x8Dy3mF1qPkkP2zoDY15m05IN7xvRWk9TKXcDoKwiacNU74qQ6Pdxo+/Wof48iYhEwRDdj
Lq0z68Jcv+KoXBND8UHYMWZnxcwaoxpz+IRzSLvCpTD3HlUn9wIYJLea1wen4lEjqvEO+dzS3tRe
k02glHeYu/FHwcVQtG6W2xuTiIkcCnvbi5+vQShkqybPr8amW//V7tGNLShlAeOAfkEPFVEtvQKn
ZudBTe88wYOXk7VOwgUo82e5+lUwP5Xoedu8Wovl4kqtwVDqDfxZ5evPyFqf0Xw4GCa6j8WTHoPo
EMs+WDSYz0z2qHeU9bj2iYPl5PlbDmc+SFYKDq9LxAgLA0yXM7Dj7o+MsE7MsyBnEY2sOUNsSC8i
B9eU0KWG1y4zKNGQsiFhg7a7fmSvQYr8ofAPNc/mfqHDvygfm5PbPI/2Z8IowX6v29boBTY9Acr4
DqiNdFK0qWyW5NHAGDytl+Turg2G8YRChFAGcHs9TQ1a9Uk9KXt6ZqZa9JVyplL6pPf6jzDa2yMb
wma1LQvo1uhTVYaGpupKQBBlEFRFMvmcVrSaA19iwLAC6vnPi28xSRKX3nHyoKcSRzjoiGmcupFB
viwc8vCuhLVaWKeydd54DSB+oLTArkBa7H+Y/A5MMZ6jI3L7485VsIDQ0LBDfvqrtor/N3y08aTr
1h7n2sws7O8F9O91dO+dLp1wyHDoAaAYf2Qp8X2PzkZwvufdi29YCTFcbx3uwoOlVkOOU7jS5aBb
r+4tGr9PqmtYAPbb2UlOFInSIXkbYv2uDYRzgHhwYnI8khRMLdxYGs5QdrleurRe8W50hjrOmbbe
e+W0uPUYwsaJHGm2XdKkxGGCGrAAIf94ZvIdxXooqXUHj+aPz8f4tfv0TjphUJMjfACGt5MNVsGj
IJbzUmgF5+w/c+ZYSyfmOJbklpPIshF3ZrT3gpGkfXHM0R7juRMcCumyJk8AsGwyvXlNOFVnx14W
XLy+Lf2QV9iUBxPJmWXksmNV8TOcQTnpyzUiQ/raL1Ztj4iue330AdhqJ0kQ1i2+zgJ0pvv/SDqz
5VS1LQw/kVWISHNLD/a98YaKSUQEBenx6fc3167aZ59zVlYSxdmM8Y+/2YgnTydqZt3sSMksxtw0
vJo5PlOrTplZ8qvfoUmmMwiMqE/o07eCp6C+lkzMyAd5OuApYhwrRrxRMDAFCJ5UyG8PgGlYRiHT
KEpflTEeqB4uXvESaEg02Iyxnspevo0hNdJtX0RmA69mdv9pSquoYU4QHUVhSXe178lIoc4cm02M
RuOhBhjGwNqxc7F/MRe5Vh531BtNBlNhs0Yi+bYMhT1cq7Q1vZXZ7Q5MMfMUonJONZ6S1mP3JGu3
EAUodskemh2np+O4yoyVngOtgGIWb1v6W9HGvT/h8wIREUe+nlq1v459wtPcxGx/rwtC5IvKJlRN
jTcGozCGQU5W7qd359ViV3LGsLQWp1RGGaD7g4rPQUO6QrZ7dodKWjSMjsTnp3pvbDjtqbG6U/rz
yAZrMS2DFDZ0xqWYEcxDJpaAXfjr57KfPZkX6MyFgKe7eGEoDnLvN2TxtyI4VXE+m3SzZ73lqeMw
L46T0lUkRz/APC+s/qziSmorSDW+q++nbsuWzv4mryx+OWdq6vcNJonq9z9sb5Yg45VLtBF/fsSS
+QZHqGcWJ79sEtgEU0iExWMMqFKumKxXwfXqlpcE1iZjKmh7yl+52k8FeOZManB/kU8gALd9ftHh
/zb2xGf+3oAeA0KI1QE1VFJnkg4PfFz5rzX9t8vR23mjkyKePT/lc+WEFpN28m2EYrmaExhQ7RtI
GQzAHARfI/nra1S6LwJMMWm3x59FRo00OI/vKcf1CUxbuyrMyhV5zolWvo+9RBmI6BC1y+vYW6Ph
UsVezncOnHQtQq8yWmY1mfOkVgaTWxvtyBYfdXYiLR+TUJLtZ7GKzLthPVsr29bZKUG4Sc/FfK7D
23TcHWR2VUQ2ql4Gj0/ulW+rbJBvKcStZZZ8HmEW359qJ6q9qDFVXGbJreJW5P6GA6/v7xU+Feuv
r3fAEQqLxRoE2eibSYXj0ZMjuMNARinwKvii1HRYWt7T8oBk6Hqcv5gEFLP0vakz/4Tm6TX7UwPQ
e7PG/yDZUwdHIDrrtfqL3avgGA+/mOCOPecLtwDzm7QDqhF/2Y6oDcZk0nMkMBJEggqMzkceTV22
8Sqdoa7aMSXlgj/nZgz8z/yTboCsCvNHAW+xAw6VfIuDfHjSLKTYxNIDaW/BU9GQsMthrBfl7k/0
h/ElSBH/tzuwyRi4CxJF2XpiObKw+DKc4WsUbRmB2t5eaXnHD5fdGaJIXIAsBLQoEqQy3O/F0krM
Dn9fTrFyPv5pnAUtbfCZ7Very8ed7v5NHPgceDe14V0WHRl6jwfX+tW44ka+ELhyy5hBvwwizVVl
lX39vixsAKQTQ9710fDZmq/gvu6+wdEmuo+2+2UrvXmFxXovnRFnB6hT6mWu4SYPnBM6/AhUq6Zh
tIbFVZNNCDN7GvMtLGamSPNlvh4NZr6nNDWX1VqG0WBOevv5Q/+5Iv3pcsDgCOpZwGyhwhTLcaIV
c6Uzs7PMMiCJ/422gAfYV8x6VNTvEVFfrL77w/Ko4AuK3yRmPlU6sMnMeYMW+h9Hh/C7LQmpCgli
P0qwBSQKxIx6tdi7JsZm1bk21zT1oIcfzG8RlKv2iwLc8rbPxX0l5hDQbNYpcCL93wbcYF/vLyrt
M7Y/3WfxEshPsmSEvsCUQowjRHVNjUmYr82Hqjv1TAneIDyas32cBMgitz7dolKtiuuncP5wzH4U
zqTwDPI3+JTXcevHkyWJNgWMx7289h7BZFX8HIGXL52XGE6Pp4J2KhvzIn0X+x4EqL7GBIqZXKmc
cOdzy7GJ5SK3IeXBxBnoYmtjRe7x4hIwjv+LF48rP1+jjxXQOIeQLTy/3As/wm7C2fhrZrupXwc6
ZK7br+i3sRnq13wOASoV7uDZeBVdjG7W6UIHzwT0hxv0cXegQLL0Xhj6zur52GXE7bocaluAlZbr
DKvt3X5P7BTY2VGcjVHNvpOPkGZZOFdXq3xBhpetIOBSOaz2jzMABZYG6+1Lp2VhMrHeg0q41aLi
s6iW7NJ+fyHTEB6dRlkhDxSsglZVfjHLKaXlx44A+cWhDoEjgyxyhkI3g5sgJmhKxt+eNhZbuuBY
JiIjXT72rznm5iIdCrip4CoA/jlTZaBtnz1Tk9nCagLcyOgekRP3A5liS4qyfMk88Ch+ucCWCjg+
E8zBqel+4LYcidxNYWX2DOgy83y5arOJf5UPV4YEYA+3vqGoUD1YUL2oIqPemaw4cFqqrbWR2OMv
+tDfiHQ9YRC929GeIbqQ7Fd4SEZe66E/e++K3gyNN0krhHqC5yiQpn4ZeCnYlwS32N1gGgoPigZ1
8StokLwvwN+F5l51AfPqA2XHSgPwHiEc1RnYv2Ap1NzSXF9g01MAyEFMKCi2euNQIZO0Burd4TXj
QR051zeaGNIa7Qxfd1YLBI1+VXD/KN57psKAYLoAixiUAS0WrwQGbkdtV/feBvEjYMQGoZpQtLkw
hVH9CKD5zqCFuFBBtqxBRIlV/pfctqMKXZylG2cxD5TxWCmWOhAq4gL0QA2kvmFTnLXYPmM4gJ0F
b7aGvpiahr9hDdO/g14M5uYX25loMf6hbsTnovKBHnv7tf4olorrBGuWLo2REHSOpZ5YFXRpcRdc
4bUhncZANiMkHqMHBK7EOtztP5RJBmyoFY6tBNQbCwPdNvOD3gwoGRgqTKgwahJYSdZ2pnxQkK19
4fWRM4i1388ZUMhnx8zXn/nWpGeqI5rwyEHcqZOS7msNMpvXD+MonngKvFTaE3i6QKIDB5xDl/Ut
yuZ4MGHDPI9QeCBA3tDHt8CDmbol0hWjgi30KqMRQ3VTpwS0xGDrSLQ3qbISlHX1AvWpnwCRpcfG
GksuP5biXQ7hUQl2OTBP5CdjZwDSI+GHybTW8IKwNVGxtWIuE5PyzCAsczblCN+gZjZu/cdjhjrg
dwNRDQivqgAVptzTd4hgfArP2YMRkP1Cy7tL8qC//2XdomQ/0sIiCL87YsG/MFtHwmHtbp8ObkPf
2Ami8sudAGwH49uKTs5+JDf9JOMYYRph7/QiYFThSex11O00dxo+Gc89Ommr90TJke/CQz6BFvAw
rFCGm0uqZFOD8vihfnqEbxJSzHJjLZO1A0EhlFcT72v+nNIVFsv++ztVnZz9smkZNMMoBLGBunRe
htq36oaNbH9jQWd9N4HCyPDjPLa9dIl/eQVAcahK7ZpaBIzsCDuDAFQhMz60JBl2p8SG59KZyoSN
DOg01pwOuB8XeSdif+iwnsjXsbHjB18/v6FSaIEWOyUj6mIOcw/lGaUfNkoZS9N6sXcA1cUm4PyX
yf3F4/NHHYdYIckU58wWcRsSSn5bYPB0qm5//0bHjd1Jr3Oq9qJKgHeiuHyTzh5j6Icxxthuo7BU
tu3IxVJ95DKLm+kWoUq7cVBEvoQqiFw67HWLhzNWmA5W7EHwaa5WpCMUt4Yzebod4v/IwpThKeYD
KwHQuy4ndPDPkN5KLnvDdReRd7nuYzjGpz2nLuOdaAGDlbps/0ydUg9j2gn00iOvpFDkmODUjCww
7Tya9xNOOnn1GF2H+JzSdNQ+iC/5Rli61VTsahzW8uGp2MnDSaTb6PjEn5iWt13oj3XZLscxc28S
hXH+hOnTzxIc5+o5UrfHnhRrPG4VOi9CibmaVMcQW6H5A2CrC26BqSbigwp9N+qdgYL2amybx3Iq
rzpGey+fabw8cYwBQ431axq+oWjJnVlLlOSYdeV+Ux1k3embJeB6mfvtyGKY9+SGNTtPIiZtk93n
tBG8Bvb3c8PI1JiG48KJGj/J52/eiKa5iZ7a7zunKnBru+nV/QeZokllWmrus7GUiYV9WTFnDN/s
x4QESUGVuUrqFqO5pHl5Fw6Nz2slNEPl1Ms4iH63dy5iWtQd1lmmRlluqb/M85ihGLM15QDAoigp
qukyxz0Av1SayrE1fQn1H7/9393t3QtfKQ8j2RkY8JoJ47LXyG4YEb0dMt14wbgdWCV20tjXCEev
T7kjWefeHV9A5iAsZpbbXW03grGUGCZJr/MKUyxoRi+aavPz9IvS+qatTNcqHip4HIHF/JTAG8D2
XgbnDE+1ePvxHklQ8s8jfHBmg47UnjfdfBmwuTwE3rL3Ff0o5g9UtAJvbe/0ZTB29SYJ8+MYahLe
O0CnD9kDqRexcJMI4XUeMLhsCVHTrL81RgQM6AD6KF1IrEzI5u3Nyf0r4I28J3RgvIHWZ2Ft7rbB
NO5PXo/UDW1ParF4pNL5oaeAne9KsL7Ec/18KP2pLi4Xztp/vJbzPz0qMzsxAC0j6lv+wqKh5iE5
k5tzDsOUgiQQBM3couWr0SOaW23LQWTTMs2xkckFBe5rObEmTrhj+HR3+kW4xLt2eTr1m9SCynXi
gwUc1MZWsDUsHsBkMfeW0U8ezCFjVe7asOiz1mtz/g7I2OKT4CE4eOB6Wxwxf6eQM5z+RAXvUSd4
F8WqAzHJv+8Z8QEzCYEVxHc5fMJWwDBp/8QawhU6KtBPMS5A1eJMYCeKptpFkiNGlzJQtFhAAcTN
zgk87+MBRlqKwRH7OJqRK+ptkbaUOtvgZ1hNL45go9F4HB0aRe6MzE5xwdEOHkGWq24rVEjiN3IA
/iPbSh/rggbK1CiC5cusY672hFxx036at3Vpg2o7Sew9DBuBru6T2aqczLUzwAZoFRQjBnxCG5LQ
KsD14vnNs4c9Cab3WXziJ2pf1EF384Flk6iOIut5lUtLCFQezi62Qqb5S3XCnEM2w12CFQvVC0pA
nVAunGldvAdOR8K2Am79l0d7+KEhD1Wr28LZ0epZknnEJh7+nw/zlATqIAZ2AA64GOOTS9+TtwtV
YYU+F026xvGDp0kjdIcp0b4hZQX1SQ/YePC1gBmiYwvlYgdkfIFodNqut8mA9WBAaPJW2Xk8TDTt
NUXfHeOVzyJ6B4/Ojph72APkZPnB6NdONEcfeSq3XrICdSb2ythOlYYLaH6/KaWzJi0tQVBnJaOw
iT0cr6J1ZMAv6FfqqjvjdBXCK4itRtjO1d+Y3jBSKY0ld+oPw5Ji+d1/zG/Ihed5b+k7KWDcsUi9
gqPLhi85vKy1vB9vsKjjQ7G/vqfWQXubzEr4vcMqntP/PegVcvOEmQ7gQiZys8Zc7W9ULStZCxz+
h1LaX+pPBq7SV3Pt8s73subd4VfOcygddMdMP0BlZRxNIvhVGQnolJOvL5i/8VUQWqSbuknBpwVg
CA4rjInUT3Av7RG8AA0ZLcBkxGzAOTMavu+z1qyOcEhwcRmbNZDFKUKYMdrqvwqxSpIpoQq2ymGb
c1fzcRlw1F42pBnqc7H+Xgw65Rv9VmWyoGM/lVb1fsUovFpAMwer0nx8S0z9NoDuwe5gLFrN2ZQS
gqGRO/76ZZFSGknmbwrSFdm/pQs9iqr4Hda7onOl3Eo34yvnD0uHtadrc8btW0FL9caXE08afqW9
TL++nc+Nk3OeWEbucDZuH3R3GqaIF4gkuCIIFkokzkzBGF0OD3OMG1qXWT/GNxEI8YIj/wPgFKQM
YVn00NhdzLH8O5JLe2h9qeYEr7g1JCtGp2F9Mq5ximFXQ5e96XPC+Vj7cQrWUguElSOk9+MkfIL1
SU4FLzWbX4VaRnQaw2ZxHucrcOOFCm7xIjSmb833ljYf6gQVf9m5oxbklASnNEQehmkPmV8u/k0P
GaW3oBcwrVm1e4h/Mf5kSxlYO0Tx2H1T62QuLiqX6jCqZwVz2UOreqruvC1glAlsBRecE8WCAsk8
KD/huHP0PCCiXfVgY24EWwQXH+yiuO822gwslQn6bQfu2MyibhnWBx+2NI3Ahl1b2BGgd+QWwz4i
eWQIey5ap8oDmWjr3gpBMWLze5z530wZ4chkYS9RfgSlBFtWnJdQd8ODdowpTyzt76DXM+R4eItJ
p+j+tRMnGIMs6316eO+xozuy9gymyYxJBJ1biuf/QgEWtvNTJFmKtm+4sCvcdw4zAbQu3KcTAH/R
VprpoYf9zAzKb4E+mNFs9SB2eJNKWM45VHHjw6Pq4YvgE4QkxwUN9tIdYCx8MHnGsJ0MS2y4JsIS
QYgzBFD8u6F/GHbEqeIZaKx/GUqwkuzn1HuRp0eyanOiz1JfwTDL/m7pyHr95SBavKdNmVvyaZdC
fuv2HXPtHfNDZZZraC4lewLWRSNL7uHs90EAI83OJvMQ4E0Uc8f4O+OL2NTt85m8pCWCHQOaTxMr
h6nKpXa5sNwM8wmzpEWJhKBGHixxzzHp4fwz82JXC0MF1kAKUqIZIK9gGJPE/ERiTCCYcXTn5QLl
1pa2dHT6wJix6VELV/l4iuEoHKHojGDDYeQxYo9kj1XxPiVYK7znVURryGYld3ZyrPdvfd5M7SLb
Rrzl3KIEMxAHv2QHj7yEOshwXwhBiukhj3dP2Xs1/ju1+xqaSDDF0eGBEvCQ55bUE9zlyTG2eOGj
+9WDnJJPDbiwnx/n1Xh5NeeK6nfAKBS49zxQ06X6DdhC+zmQ6dvedMnqO2+aYM63eur7Zk1VF0eQ
GeDHMxUxq2QfNaSIEtD0AbbmGPjNn6ITagUFCT3JEE7icArWoqyM1HtXpEp2hRWjjGvwGTT1l/0a
eSnz9Q/NNt/QHnT4DSjZJm6rhNOP1U/d6NyUzoBeDkkZxMYxZZjVdsTSrdVh3vSA0jYdJz1qOswV
Sls8P1qH6115+E+y7mpvRFjC7G7YZDTWdiLG5zo0G6uaU2Zi2Epp5ydXiBBldb5PrBFoJ/0vAfOU
/o8FpJFX68jpQho7SmQr421FFKsyHwCNcxFPT2UlfdE34NQWMYxRnedKKXc03I3PUHmwSDTW4Bix
CZgK1Eu1ztwIqWjEmbu/K06Bqe715Y1788HIFDpF7X608wMS+Qgti0fi5iNb4m//QCrLpcmW/Uea
ybPdVNmW0236hMGuZrb8CHMuNq48gPqPsmaKLjOUbSnR7bER1oNb49sFZ46RjPSeVbpdlXSSa5Lv
XlgRUg1AZ1p140AdByOZ66d57d7F3ZOiHQQAQh6KxaMOy2iVAbLRVsh2XM5SJAfc04w+okCTxXaQ
pyjws9a5X55Y6H0MNAe2rrgt2GIJIGtzy8pw+TL1Wrwxh5q4nQx8wXEM7hKPwV0vPYlu8qHtNtHU
U+9fdec8Civ/LWCaj9dDth+YlWswqDZQlpTMBmK6vy8y4yRyZf2s33OEvif2i3ZwSulgf+KgQINz
iHNGv7Y+2AnMfpozeikZTuTU4qRopDDhnTztDwDTjt5ZuHOqNqOyPHy5FZSQyu1APKTyJmPoom6H
z2qglOIjj6trS4n29o03ExU7zY9d7zwpHWGYtV8jarrc1vJtrIUwNvBGAXdhZA6fAwhwM1kf5W4+
3eOg95qfsZYGJAxm7+uviLxfnOWxx1XXz5U/ojox1kT7hzfluoBYcB229zqkQJ64RrvGIy7yPj8P
DjD0I/L3GPL4V/pg1CxfSqoAyvLOrgGZOMwhxWuOxM10us8Z0g142ZWuvoW08/a7kPSV8VyfwQtn
p0LRYLE11xGbqUL3VZCWh4TBfH8N/qS37ht8/UFAUmv6oLAWjoHMuOftYOJWzLMXVl6WvtXoyvn+
q7Tl9SV2Hkz43FfyPOMSxicuzJGqd5YqlOB3SOinRvKM3yHoErEholOOjZz/WvReM0/nKrVeBe+m
/x5m41+CGsjiuwefMww7PcT13Qdf0NaDZ4wFwZnivSbVifwPsGia8WD0cl8/T6gGBQQz22DSwY2x
R9g1gdd1qOCXiSCcJa+Ii220G/slI/wFi3jwulAPH7TLq36O05m+QXnq1VfcQ57We6OHz1tNz31O
/SRUAynQWJfLiYxP3wcNJ+HIR0qh6sn01iZwaJPN8yVN9Xgu3d5Io1fRpg06KqSjtHy29PsmhCyw
HePcrtsKGVZHtXcEUEVC70AunczQ0NnKV8ZYVf4E8bZgFogKmUMA1mbjg1MXrxX29B/FVpY8CBZi
TxAxZesTTzX75UrhZ+IwNn5n/nQ+OY10txibn3P7U4tJV/IHVnVDKcJ1wdiFG0wXT6i7NZ4E32Zz
n/gZDwxo9e9BljWNFUYgY0tneK+Yj9T6yE7LBHE1dnNC30BskMLGprZM5ulF+k0W/JXRSUrwgnkr
kBsbh5dorCqPAlNR7GiC2aGxkjYMEdxEeH6Oz2O7N+w8DuWCwA7AnXZJRpeCD2IE18U2wBgadyqF
MTTAZ+omij1+WPXYohSsAEUKn7N69LmWWLdm4DYPtEWhnFg4bTzlMCMxo1hgGjBk/uPplrA5S7cQ
QZ9SMZcdGgW0IGJgEC8KjZjXco1Q8r2d0BYHwJNwb44tfAIK4NE1X1aE1B0jBnDBZ4/PQCpmFNgU
CJ9cZ0y7SFUxn8z47FzpJj98A3XuV0vBtMr2qKC4UjZFAGtnNlzHZGQQX3mfj3bS9wM45gVflMe+
pQb5FGadu89TcpsywlDtt9fTKG+iTRVOf1/nCKSSqe4c+RDEqFM5npGDcj+kpLVu4ys9CC6pmnnf
kc4yIJ9YxAgjoEiQiYZ7F05P09z+aGENJPuw1cbX9/VVmp6ifM4q0W841Ly3jQc9/ZPuS2E0E7AW
DCQJY+GWmWMd+RUbc4rsV2K/exu+6XRylAvK3/Fa7RDx0GwdjdRtaw9w3HgdpEt9TqhWCrKfSm5d
vDB5nBEORbxUYEwYocWsbEGynORDCDoyPcFxms6qh0c5VS2p4T6EYLzhHFYWqCx4KPcOg1IfG3qa
5LGdNSJR52OrD/tJ9OnY1KYOY5W6sN9htpZYt1+QeBxVthp8vfHD/itw18it4TKpHZnjHh3TnSbY
UQbrDaUJuRC8DKgGWC4ugG01mJzLRyXw3nI/TLyWZsaRnCZUOaUZ6dRrTA0hsw9ud7dqhnPT6ygg
qnu0Tk8xP29iqYv7n0r4nClkMAKs59wZ/WQVXOVuM13X7pQFArfM4bx3WH0Ng31QLJKC2LGwLUCA
qEBeTo7SSMIy+O5D7Yn+KgV9oafDe2H6aZWM/PB/eBySzOdpv6E+byKSz9hk4DJIBwh3egRps0VS
/5wQqGMRk4ElKl+qJaAvPq4nrsPmuLL4BahZVXIWXY3z/U+5fc7TbqcNUJhaHH95hVg10L16KaQo
A9fu80dUoDxtNKiA31Dmx/5AZ6hDQhmtcEytZUeOXQBWfbqPEezSVtAsfUKaCGxjYGl52mqM5Nye
/DaO4dYja3Qdu1Om7yDr6/aX9SwrNqSBFgIP3PBime3v8nLUudD9JyN7TINFM/01nSEYK9dQhrBt
PlHKVGiUIdujoD0wQ296wGgE2HH5Q1VI3d8TT3QtY+tZhgRdbY0VXJyWRjyx9chM3G6D2h0B5Px1
mQju2HjFVUk0SHbOcZHOiBUiRj3VwZfGgcEFcofF+W2sJqu6Y0NSr1DbKSBOIT2F+j2i3YHKvBhf
cJUvbPUmVlcuroR+X6zSwXuooUrE0epz5zpI/ihb3hARbvQtQs8o9miWcke0QR6mB6O+AWPTdsNG
yq4ln/N2PDmQlfwKpWjbowcC+rmp3e7JkAgPahsxn2Sm6UzLFnKlmHVlTSeBPAqIRMPd2u3JM2Zc
ZShBe3r2IXZj6n2ms1sH9ZAzJXlZyL4m1Lf5N4dz9KByduLD6Lm+68t7ZMW9lyde0f3I4xOX5Ou7
asL3OLXS3wl2yaUXneIADdp0rY9MCWT8vXqpv4yMC4n4NebkTE+XLygdGiuVLfuBeAiqjRyRu3bs
AEaMup+ExSpNnALgpXG7OIx4vPUVw7eHdmmvd+qxC2Qd45Be6l2ypTL90GT/Eg4DI6OeT8a2tEBH
Xp5A0UFJH+4I7QB5m8qENnklgc5xU19Q7HVIQpRlskEHDlUVXgQZYhExirZReI0wiysQ/qQKVEE3
ZQcZQfLVG85QO7FiGVIwjl1RzuCOw2x65MTgr1hStNcx8UHfjQBKxouXFKi6x+SCGKzdFOwF/Mmd
slqCIueB5BusDjHckXA8or3Xv5PK7m9tvi4jR8ucMUGm15JTnFYwnz/qWVvtkGWM+t/kHiIQ4B09
X1s58u/XfD5FvZMwLNWBzbcxnX9/2v5RPHlSsFag/zSK04dwx34Bi/AG/tPXW544wHXXmX+wFzxl
bK7l2jqpqznjFihFJlEP1CumuvMgBPcYID5Hbmuh4wZjF2khK3dB2SJ8V4C/wHkyGxQZlhIufZzP
KK3yBa+eR+flL2vufJwYk5lm/T0JYW0j00rmQ+kAICl2UXhgWzA9Vj2wA+dCD2ZKycF6ACuP5j/C
f7F26qedHXl/o/W8dv62brDPwxLtu3lZJNv67hAbkgDJcq9YcFJgX2TQ1mDe2YZsIz4aodMBKtB8
2GEUQBgSqF5Z2CB8QsD/N6zWp9dtvdacNVLHLYUa4H+8SVObX9HjGuAT1yRohYvF8/usrfofe3FZ
sCN9htVbBk5/vVl+SJMoYRaMgj49ozcBhhHg8N44obdkuMKVxvDL2bL/MNc//BCq8SW4WDEnMLfB
Gr+BbPZO3Z8tJdBf4v0xDHCQwVsheoI/YBQzfEam095O8eCWnHH709IruEwQLZATBaKUntsUhMJe
hukaj+QX+IQtPvk2s9cnvTHXrBCk53NEwuKHWptNckUo8Baht9z3KFNM3Q9Ht6VytyfWNxV5CHvO
6A5ABk80BASlkA3OitAzC6EaIcB/Aegns3gQvbtzQQAXvK29F0wdBICgz1jiQyc4I/Cf3lgBj8pE
mYYbMP3qXg1TAGidDBlhbCZo0VGxzpm2crdR7Kqq0IOzKz+wANnL9lRCTvWhRL2b+8+svTYdhAAA
X4/DqpWd1IEzdCdAooutK6cCQC3D2P/pry8x0h/NfpGNzAaP+FCkT8xjaxgNJZbprkLKqhfxcPHy
n/e2Znhp5qdok/nItyzwl1jdTGXmXoqc+2ws1pr1o2DTTPEsHIxUwH4dKhGLpQsj1yOKyvOymYf/
Wi+Gl/wrXaQWW5LaQqtMnOWhJ98dz/lZb4PMhcejvOG6jHT+BacN7DZBg1Wxvkom905gpt50+WPU
rto4kyVDS/MvsU7enMQA7AIeXNaWBMrplN/pmTn+4KnTgM/LOUisjRSWWFPaioLohTeKFKReGTMc
+82BM3dGATH6gd/qGi5Muqmw4K8OkJjQUJhcp4Bkl3qEZG2k+QILdFc0BGjREVFfBH/idT4jZMN+
c2IJFSkAHKPvz7CsHK13JW8K5pNx7T9v8LvQTiH2y8COe+jrWAi1gm1q6dZUW43wBdJcxio7gUhe
ikBQZN6Ott/EzfJ+4B6eTfc1g0rzF6gxbsxQkux4gm85ymgbeiaiH6tRud/m5ZtWDWuivANfuQfV
FMe4Fe24ZNmlS5EGZzhZ/25Qb9kd1ElWfSIuXrQlqE8yLnCCDyg3/to4KAmYN++peXu6hLKZ+e83
G4TzaCF94L4YX+hWEFsPQrLtK5EFNHBPHQ1vth6CxQsmNP8l5f4ItrDdmbsctLdTF+F0akc1Pxms
AtMxki9mv79vP5+9q+VsU50QyTiYsEGJX2ZbZ3lHONQueFW3N4yxVpiEaZQz3ggmLo3JeaL80zTq
0JX5Euah4pHi9YaF1+z4zysJ8zwaGjjQ8M+Ok5qBGqi3ZDEvgbzo8h8sCOU5QZF47tcL/L6tEe5T
+xhGQWNRDkYHsgCUQL4OOwZI8EIy3HRobnl7kM4+AUWcwtSHKvaxUgjlhriIEJLzLkdQb+KL33lC
S9zPrmTGQh+nwsbQtjV/KvvnD38C+IAviHNR0AvvAU7Jy5jJmt8KtxVoFSY0ycePciAx72DoZjpr
d4rzDnt+xHpY1Ot6TSfwlUPmZ/rymfdBzEoNqEENGYYwf7CPY2wmxf9LsOCJZ3TM5t2+XEY73cOC
yYGDsX8kjuZGXsVYD5W/aBC2qHqQdC56JKKBsb2rXlPMkaX/Nlxt6FtSqzhUu00107dcx4SX4ceG
CssZuQUPUvDpe2YeuK/x8cDZcOMbpgaI8qeI08EIakBpvk/0oR1fpyw2KaI5SqdnvHgJ1RA5XRPh
9QdKNzq/9roXbSSSAoqAINd8SdNEcCqwt0LNW+4/WAzxzxx4+bGuZawRk23sZ/sExsw+C8ZumwBF
xNsEs77bfT0IbRZMOXxBulsWvBmTNTDrmIDHPpmE9ucnCz5uthd9g6kcoazWQePEywImC6TynkMf
TgBYNB6Yn38k8QzGA+nwq72Gl8rqcjx2KL4AtTgkehfKDED55EfZiLymnqmUozM1APaz8ln7gJZl
2IK9xiSZP254JhFut+zmAJQFfhWOXCAxXw1jY23VhRLemqjkKVn3hi9t376GASxAKtYRyVWbK4sx
wkZaUkKAveI8hUozbIDCphiXjX6VJXJ8iv+MwAB+j4OrGAZ/X/cliY+CRzX4kk/Haw5ziT36QAZl
7yz/llmkBsS22K8oL9lpxw4A5OM2aIqB+Jn6ObfiT0gljWBk1wtgdlSIEguFswk+GEvDamZHaDV8
AzOYscsHzNSrWWhXdgna8Jn6J0JSmF+B7EHgdIXnBVP3vZgq/psoioutDkjRtQlc81IuSkBmDAXM
PZ2Mf9+MAo6jkT345aLwoATxLr7fAezzbbwmd+p7h5UhhLTSPd/XPZwBGPlcffoGQCldxksqaCzl
+XCFnGO6Uzzoaz0UR8Ur5tUt/UbuvkIuEoFuIvaHuzmIxp51BBCEukoKpRCG05lGqpuaHFAYE8tL
UtEUtjTO54j7mRiNmeVMGB595acKteOIjHayr6hhZ0L6k95ecOORtSyqG6qERYdtBF4OHsNUnWYN
2K/9mVKA0QI3pduP8BFvwpbXvWgZhImFgzml31kfbFNat1d9/TJCFI8ZIMcaP/aSHBUPu407UQSL
j+rD+HvMGzh5Fn8tQQYEgfoNqIMWXZLC7MxEJDds/OFykYUiusO9gWaTzzLnfvIfnHOQIIidO+Hj
cigO6Qq8Z6atBSr+5B2B3aGxIpRlJiJZ9AlURQ36L+I9jWX079O6Uefbu8Stam4LMUHxOr/y3zMd
v6nYl7ARyec6NSwGMXEIbiUDRxcQkkC3rLexYaI5PWRHOg8q22nIkJduQAvfqiO/nftfq7NJ7Sjd
DNr+DimBuA/M1ilF/mor+f0csnSt5Hb8DuPXInGnkFUDWG86WM74GlFpsIBjLFlGocIk4S8j8Qha
SGTV6VG68o1Kw0S7pVbSNtxQBV5mnvGlzEAceDt16vB6u/ogA8lLFgRTZGycEpxVj3If+zLLHhoe
IBEnGdU/Dk6WMROnLdrkRbbG6S7y8E4mN/m7Ok6gatGbVhi2WRM8F4pjmi85v/4j6cy6FMWCIPyL
PAcEBF/ZQUDF3RePWwuiouL+6+fLmll6erqqVODevJmREZHnHm91THBsVA/B6ucA1lwWDbwTzsEY
zOQQmpnaGStgKk2/QLlJw8aKMSbrmIlkboT7Hh2V976kgg1RJ/2cN/9kDV5vrt7uEeP4fDKGnXGO
v+AXmp9EJZNDfPl1mXZOfqM79d05dHyEamdt+GiGv24AEdBq/DtHeeNfPz21Pb3WEJHK2QFvPfez
vWFNw4FtYijhtJgWN6epwenWpR6gfTRtAIammj5tf9z7Al7AqiKWyPAaaNYGdIOL2PgA3xbO/ex0
f0AlPcERtk3eRg16DcslvkAph+ClCCocQ+mI1iwDLCuQQtF/R+2ww70IszV8BdTA7K1wQwcM5Gwj
2bunJ7qjMRAdV/8GGrx4704Pa+TTK+AcXU2R5xTby46PAab642j8R4b1i+C66JBV9bBBYCWjXfFe
oEhGtv9C+xCQYrQBwjC5zElv7y+f3ghIFZd0QGjzG1DSqyrq5jblpa88J80l0+6eoUKLbA1LZMRf
Mq37Kbfa9CKcc4/XezIM9sn0LftgROB+nIzgOSABPFAI9A38s91vB0SGJ9y+yRGJoA8DiWoVbjGm
oXAlGr+9KqRjhEsVwiI4i7r9bPdaWvSZmeSGHGBsBoCzjTXAbc80ojcDN+I7lxKDJz1jC7zEpjX7
RjixvinRh4Hft7A1uuxwNZwZjVf14OS9NlZy/zrACxQ11dv+QKSMAMlhA5X4XRrBfTVmgVHmaEDj
Ed1fqptje/LER4ns4I1pndO8oksdGsxMu/rWjgrLOAXN/EorH2J54UAHsu795snDxYMESyHUC6QA
iKoxMFSBJaDWFBkeEPTK8Ooggg75SnFz32tS8yZol9sDfa5LeHgEBbbLlGaG8+hRUTGpPddIGBXn
RcL9jOgjKDukIEAyEJCgKTIOZG/pUqRRrIE5qdeAD1u/QvOddOoJtLvu+oN1ZMddVJMDEQSwD5Jh
RUPAf98mtC4uTF+EUndaOS0jvqjO8+ke6+hxTumCny/uM/scJkd/dcqrT0x7Q1WRskAuUpedgTHr
rG9DejwmgkIAnfTS6oGy8H9Ejurj4SNx1cMjritXt6Vy89EOP3+QdhyQNZo59nFrhMhsU5aFs9q1
IwowzFtcOCbw/5APYOt1iTShB7bs++hEodQma6S55G2+pNWDL0afh0xHnnqfE5j+nf995vSaDvk5
S7GPhBXmw/9v9Zc+eMMKqlZjel+eKHfvGa7Gj561sCLa+x7z7Ht0Cqj6ZNITuvLZxwkG+4pB9weP
gUCQ9WgxjZiCDEIBrAaNEdVj/Bl9xm2RF4F3gbityC2swNyi4UxuHrz8PuRwaHRvMSt4UxUoWS91
0wixTuQzOOEbQwQE1RE1EG1pEAn+5xk0ww8VXek2WRluVGhv8B4hT0MRgQ7hIQTNVzjyjLmTived
Mk+LAAZ6v3vm/ei5F4U01MSxWFW/s1f/4t9E2JNtmqAi7EM88DDv7x1HFb/Zsxxt0MvOAHVPF0JS
UA5PMJqgxEYX/nghoMl1dqTvh+1lFAxs52onCXiaGsw4COPTur0VPhQ8N+fYP/Zb1zgal3sLKUHW
+GfEyNG33yz0MewnZdeBC18415D5MV96nDsTHQJX3qISyB4xPLtXrA7fW330oaiG4e3C7oAZW0xb
yzpBk9exNdSFj3i/x6MozwNq/oi3shLEfel1ZsLsZRvU+1948TEXJVSjcgy6GhUNS/cCMAul68w8
YRf2VnfNmAqR4MGsA37lM1M8Hvuq5ed7ZnAcsb3BRAmkMthXuntI4ezmkLvcA83QZMzd+9h7TThc
2yuO3c7+OmvT2eAWB8BwTj0BTccNd8VqurXEt+AbaAYrvQpyLAv1geXm5wlDe29IauGLRXlw3Fzh
m103+UAfB7NPDJCEAULHXniNq7R8weGwPRxkbazScUPcJgkGglXybOKbFZzxDkBVyyyliD09JRZP
yekNEnFfBsd2RvgXiXciwWs2W4Uq+jGh1B8jFquIT0wOptR/DjdQ+04y/wSk137vx2YPDAY+d4F0
NGRDvy1P+K8dp00DySUOUGppZNV02oTjKpxTXXzWzrk4pWM+Jt1HtnSq1P7+sanoTrqrT5zXYut5
xY7UfWxevZbO+iktDzac4eqH/VhDUspyhwL0YqYjhwENu6oIpedLlQvaxWQWEoGx1JMRYrdEjY3h
4OaeaHrKK5t6yB6J9hUoJyRaRx9hROHvCwFHYe3BDsB8VXEbnGSRkKV7iJy8T5pHkQYqh8uftKnY
mRuaoTQqQ1jcrx5MZhYrTC0xrdTZOUfcaatJjiXRzTFoPOAm5mwkhpmgwHstJ/6RBwDF9Qco96DC
oD7kem5DekHT/rKNbYsIyW8XBustVzFnJrxguno/mybhDd4rgZnSPBTidSSe8+OnIi5i0DuxlBjN
ZSzTOG/lZySlAk3Dzt5b77jlCLBpOLmRvS/OPjdZ3cis3w7608PEuiR7yOecThtckgJAsCMcIf+m
Be1b7+xhGY3GRfjrH4tfoqgzQOy3v4ZXbxC8wn1gOkkHO4o4Jr9mqkvmWX19/vGYrjwVK/vkic60
cBOwyqBxWZzb9viTm55eBu0FzlngPHQIGHEtkUx1NzhX0y8Xa7BoT5DAEOrgCTirzg62Dfd1AAt2
q6B7JAH8MZzGGuzzzg5MjwqNAPVhGJXHU8yrJW4/3H9414Lj2f3rYDMej+3cvrni4JXQsCRTUiiT
Te9xsLfclyMPn8fEj9cBESWCObtySmdgDJPFjVexBoDyrultvXNiDwwA8DqAaVzhWQw7srUpAS1I
bAI28mXzoNPiEMXM/ja4vYgOq4VE0iE4/YZpDm+PJwb8g5HUcvnML65BWxbX3qZgj9CYP/lHBPAe
2TDiZieKykkQyMEeg/53XNSV/JIGM9Nkyiwg98oflEHNJ1fBuilIcVP6Zn2U7xj1doOSYIYX/J+X
R4rHNAcHtsdOim3dzYmKUX7ftEhbeBQv0GGWc1v1D8PnG6T8E4KUE6BfNGbA0pqMLXWGr/MND5Dw
e+QYPEnYRL3u+uYSdtpz9AmQMp01RjvDDOX3n9vNDP0YHQcrw1D8SYsDDLs8+RBpi0wlw8bpZ5rM
QNohTDOC56/3QFYyJgtvt+wo4CFoAUl9dBM0biW/IIlu0cSKFovMWK81h2GISmrxdBubEoQE1Iot
xEBnGnqtLlncAa6wY27fuAlz9Qjiu6hMYARBbSdmded1ll4Xm2a5oZrgEakWR6+11hLoyg58IWj6
dh+LaRhi3CO465Z7tUI4cjSRr84dKnRAelIyO/Ia8VawGEvmQLwbwAOYYqg2DXAGQqFezSCyNBhh
KuQuTJWCfw4JyqYFR5fpooO91XVCV6qetCB6YcT1VfEfT5AiwIgmK4aSO+y4q0RZEKFEK1D8ZSB7
ziPKxCp90szmXCmqsYFaqXBfJclO3vXy4MmQ03PQ4Yx3TqbbuKd/Tx0g4DpkEUGiJIrbv2M0Q0bT
uEbAmJ6ZorqmBWMZw/TGX0DVc2fUtThp24wU5EhKEqTJC835TbHt03AGin9xmZgTvFmnzwUi4TI9
p0IjhgFM42VGwUE7HLsvueJjnxyH1irTLTVbWRG/EdFRcB45j0ktVJo1l96TmtdVFi3nJMuSfmZ3
XDsl8nYR7zj1kjkAB9uA9ij/vaVj7GBcmrRBvwAqFrNvmCUVjwlwJH21XQOttbu87Nqog609bzkh
LYx8Sg2y/X1Or5aqlKTr776OmIQmFkNEqacpG5jCl0DU03pQncWwU7W7PVTFV8JlNH5ywkOPRhLp
NQefBqWF9PedcSRJX+kzo3Vw77o5oYyQBkGHDg3xH7uzHSQhl/QMFg2TdOg74PMJIdOuhhyWXjE3
QmJjRezrLirL+zt9x4gEh1hLkjlz8IrV8YleLY26/AIg7ph5mUoH7zAUIVIrewh++gn2+0NcuDf0
RRzUsgmobRvdbytD9oOIYqVBBzu8yWm1fCfoKnrNhNw2wEEPaGv8G/8S9PRIMEWUfdaBeJpz70fd
gli2BlXzqHypIZeEHZb+KtNjGsNPzwQWCig8087Z3VQhxyNmsvx7c2haAVkQmOj/sGMs9y/beKJG
dHVmN+WP5I4HPI7o7qHXBlPmGEI8bBshkgGah/ywTthH0GlHwlJ31RBfk36Frt8BmcE9lrvt4xyy
+rdB5Xzjvh9pajKk7dGjyyzPAYErOUDFcrLwHHxy89oGG+0468Co5oZa4i4+Hm9w4L3TIyuY11r7
GGdj7HZCRpEN9o/+xkTNkLHc7m0xK+ZA1nTn+Q+jdohy3hH/FumlANX9OYfQJkDQK9Bt/4SN1JRB
P/9+2CWLo2/jIa+Z12s6L8xitt85eYeDTmx8QCLKacDDiMtQsiyMWkCzj0x/lpWN7nuJ6e9asq+P
L382Adtm+E1ym7YIeUuFV6O8hVFGFkY2x1DL7J4g0CZGQa2i6RcYIHXQQyCxZJTTxCfyEcYZYQoi
wHKEyzl5VnAUh/6w8EukDWdJprCIo5N/iDlz+ISTwucYoVCWimHlFv6Pz134qwjGGo0EfrDovzhV
+mxhjrhqydewh5CsC+GCTR5wHN2oLz+zwq8nqwVREVx19AvVkKKDbLx3Gh3750DMvsi9PHrxaLBu
6YtTT8UPxy5zuTimU+Z8C2MEWD5ZZyGfQ5UTr0trNMopUd5+0GWfrEg3YTbcSKq2A06lhu3nvv2V
f3P3mMHkh73GKNzFI7z2DoGcc6eNsnhRF7FOBqij9x0sMvRIJzH5Zcw989G3kWQOlBHJISnspJtz
J1wwL9OpaeCQgnslmxbejfcS9s8ZlxRuV4VL65kaX8LNmbFRh1i6Hdjc+6KjkxJUXzCiY3OfSW1A
1H6aHCP9k/tXAoY4WXWcs/dmz57x4KeVZKXtQFTsP1+bC+kHWqPLscTN4ev8l5xSzKrlIdmbVAMc
WbMGAdDfpKDkYUs3nMTxlWlYkw6dqB1AqTS8/hZywIVASmyoPiVCQZamwJHCZk8jSXcvV+80OwT3
8DKjSsq/u0O0Xfl8qXFJvF2T06XxEdi52xcW8+dEDawRJm+zD132u/f2la3VP4O5rDmD/Jf3nd9J
C7AY7mwLVE0YqcKtt7F4W4jZL1pGM52RXjkdnO2xWUzk92pM0oyA8eFBmvjFeMKdpg+vyEo869Dt
MJWYWpVNHKwzNF4oKd1vF3YDRx6vg3uIvXrCXPFkQdyRLTlPt15hucfqULY/XvHLtyxW9PEUqh0L
PIgBmRmTqbRMhdf36JsEHVi36I5A5xXovNM3MVNxOjEbv9uvaBq9kjLnv8NWv/3vnjRT2XzdEf2Z
UwRfe3xNYHubc+ipzn0sCkIqKRBz2GapaPbeDo7ePNSC2XawR5EcWkzqyU6wqjgamTXVGtHb9VfD
e1KutS2tBlKc/tOT+u7FNKtDhrVDn3EiIPrYJjTTMqdHv/6wSl7JjyOMXJZw6a0WHF9Ox+kDstCu
fPm4gySUse70HYP402UzaJ+ZIxrO9o4G8HXyb9gDqcGHlIII413UgSEmLW8MM2XenB7wtZadMqEo
zffci7S7PEhWzzZhxiQzL2VwyAN6rXg004+DYM7CAyJzoO9JttYnQiI6oX+lRkp+FTy71/KlRzWF
/55Ne8yRpp1bjcQvc4yGAgfTSWuANxAY3/4Ie27ynJ1SA+3eTH15K+8Y4FcSdPJjYO7oK4jmuw6Z
VkW3XB92R+L/0QHP4ybDsJ1eo6W4Tx/HXfZS/40pEiemaU/x0jvyiXso1Aiv0r2kxTm8wYWhRfq3
bbAl69P1huzwcX3SfozVn3gVqIsi0DNcynmuGj26LlRb2sNapGeU1j0t6njlzGIeg7ODCp/LwJzK
xX+TyTMuk6YgUdm80hRviQH2TtSWwTGxJk2s0RXh7Tijj3xvPbM8rPldgLfeA3rwvE283LWzL7Ik
r6FNS09oUEBypDME8kd/7V/BEDkabxEU8MlIhEWngH+dY2pETdjOL0c+gBoZbt3bFSm9I2PXSvRc
GzS0VujBTodnt3bP/FzX5S0wWRocAS/oUvCJd7vPADICKQejiiqEQ3RfCZ5Us29pel+YWeKouHW8
PMYCjXZ4jrHlhVnQyepNEZhjLQKwCa3Jaf6M9eXNa+IOdQ10kj5DIPD1JHCgaDe2FTnIil0jaT7I
H31ZKyaLZ+bCxX/tVCKYhhPZpW/2zFD3xI79wREJ4dpH0r95Y0v7GD3I1KmTSIIGagLNPBOvogsO
SvLtJZDrfSQQ2y2z/sHD5AiiTlgtyhiXf7F5wiFJ/Ph/SZ235qvgONBj5P0QuPjRDN8ierwcr4Zv
+JRqJEDQTTjKeDcXgNPFP9qrYxrqbEJiA/5JKgx5SKVY3PzYooR7aHiko/EqGnM9Q6NHAiyvoPUA
R8ohmQs3csx+ZnQtLv4iZ4TpHCBowjkHSGFDBRsUI/kaTD8OY/JQTw4/hzEc3Uw01fewPdgL1sXB
JCbEH9Itcq0bn4n3xZA7+suEe64e68CxAEapKDQ3QjBYEo+wcQbZQO6MajM+Re34C22is5TD5Jro
7Aj+5sw60dN+e6CTUkfrzmZDgciYLZKTWLbUmKKBLNwib5OBOsXIYvi02hufAEnoUvklX5RoRTJI
u5YyKr1N5AOTVZII5HWaA4dsB3gy4S7vMu+AI+jlDO4ho2OooPcWqIqO2xWnLab7N8yXSUo4mUF/
Jpy4UheQYpaczMAgsPZDKLpyN6ASzi6zKjgHlnvfdL1Vcg0PKXfQcjtu8yIFwSnpFZakKhAI7U6k
L6jVrOgyu29ANshhCve3IUUiTfr9sdPqgCKHC+DfJj0PMcaMT/4zwAAP558O9IqrL43oK0EI+3Pu
NS1Qe/PzXz5uA3O8+9hYLZYA8EfpUcLz5MDUvAN1CES4TV+Apg+pvBUz+ujnaj6WEyFGMRHoExh0
lT0S1PZTCBIcFacIoIKUEmT96TEE8+Hvdl333z/aVcgOy/6JLuwb1gWnJI19xJzdyC2CJrwD6hKf
VWgCsL7CaxezGm3U8Hp/pIt5ER01BySiiGpcYHB2YvalMkQ28vC74U4dYOSy04C1qODISKR6JuEV
ZLIPgYEGc6QETO2l5nDlzy/Ie7HdcN5818fXgwdrCuK8r5ER4xGzpvT/CwD3MTB6D6Dcg4s4IB2a
rgJM4LMOY6068WksC23Tsi9jYVa45/yFUbWEenE/UlIt6fq0oFkiL9I1JiBgUxpwVwGGeuUkF112
zdNEmA1OLuXFDSfnHeE5xT7VFPc9ki8HLwNO0K+TPhJYHtjzALyiXdrBSmC8ABMjbTDWlsdyIRtk
2VEobWiMwD/iklYBZ3HXhwMpF2v0G88i8tFisTuxvAfRD3ZIwnQxg9NEiFYMuYS2FYqDrTES5/U6
fLBQVgx/SMB6Xz7eK8Rh5Qs/RuaEfHxouc59C0Uv++06nvj30IQbCHGCuWgTM6IB+Ee9IBSjR/C+
eRco+m+VfHy4yzxobDycA6eyHK7kR1xO2FmyPP+95iJegL/DTGFxk6KBsyY2sfhb3hgMlqCqYemj
+npMRkYQkWsT7gPx/Y+8wQHBY/7NVca1xbhznSJmnjSwPxibhYPZh8DPbfKnEk7ks3DxDlA768Uk
JZIBiuRSDMf7JJhjUt7ESLOhL0qTD0z5RJ+A6pEjGxIa9ThikwhdAAMxjmwyuIx8IsL1zkig4YW4
LHqbMwcHctjYmIEOWGT1UvCIDBwFEzWT4VO60vsmKP7/yWB0oPslgUvplUNDEV8oaifpEIRSIkk7
ibS6J6/6TW9AHVStAOYMZndfocQQjGxg5rO+ZK0Rp1hlNYOmpDfF/wlS/gQrPhLGjv55KdxWFq28
DB4HDCkvWT4ArXLtcsEbcXYkJFA1MU/kNSNr4zf0LAi6SwCUN2SoDrms5IbimMvPH4UqqYFvi8Re
TkG8Ju0NRCmscD48VA34o+yphH385n5MmmEX/3HdJE5Jl0DAB3mwLxhLZMXBcQxJzGbMG7GK+B5E
/nKKQzFfgR7XYeapyTfzdOXn/+q7T9RkxC65dxwwJ4ZLch9PyDrm8PEhG/3tI9n/z7Xmb3SHYVew
kUlxkdZELXsz7jfpeNOV0WRvdPDMvSH1AajG0qzbP0bzjeaups8MtR+flXjDxAIUbI7Fzn2wpSxn
iDS8Z0LsYxtCFQPcoskhK6SIyunHP0UfnLckCstZdqKAXQ2oben24GDCHUREr3gUUY6RyHHHH2hU
3EJFQjlNAHv533jFyIC5OurQNzSYARlxTQxokLHMOKVAokIGV+bSaaEIUGLs9pUvrZcDIB5IRHIc
Hwc0H/92s0lf50td1+XmMwW2X1NtTKfiO8rfW8IQ7meP5GgI8QwcG7cSNVHdA1CT8xi9Jxe3mHct
PP0BXjiOmb+1KHslDA3StYzdQp8+rTn52QWcThuTmO5cfP7a0JiVo0rxhFHX/icXqoV9RhJ9eOxS
E5CR8SThVKFyoXmF8VRHWkjP/HsdVHDiudb39P5ylh/3V7iPKxXjKlXaseqTZZeYy27e3sXwllje
d2CcR0t0SotfgizNs6anxXXRDPtMtXZ7vKd4v9GNogIh3BH2mVXTnXMObIudzlqHnsK3sManlwHv
5l55EY7jNilZdw43Bh4heSBqpFdCq/Yf5Vnbsf5pPmcMFdR8J6aCgiuLM19re31x7AjhD5SM3PPN
v8X465CkZ/foHl0jlfIithCc8cDRaP0tXyvu/FP9C+2b3ORlprxILTIXttOP3YcKywdG06Gq5KzZ
KXz7R/JIWltj3onLXBrjCnJB/hgKBB6CsqA0ssoqw00DxloXNqaQCAlbSIE+LvnYVKWAjDeUaeRM
Hv0gGsmAatg6lBxMqv/1SM/QJBMduLW3TLbTKqBIZB3J+7XkQCOyHIZ+xZAJNQEDJuCpLgL7AahU
sXglZ1lUq6F81GZtQitft/qd4AFJklQDW7wrAxuFZ8xd5kCmLwuCYPPMW5yysOzIS8Z0tFFu/usi
n8SThMspOCmkPgWoRIaOaZV92pU9s7ehe8ex66eSWwJlLuGDnAYdpov/P5x2SRIZpSnTsXc9B7xh
kWGCXdjuMNXmmOVu8GgjflR2j5oYg/I5hGBxQLbnbtiLY4a7ATEcomSh+5Z9cDzACCd0Xdr6Ybj+
MmVw7cHUcOiM5SRahBjaVEgaaLjGjCfIblE8CSnGmGw6pPUdy2hkhdoPdq9wWG71fpUKMsB4s3uV
aAdGl2YITIkSvxkE8Ns51ki+gU+sXs141IW+Lorehbz37B8OPk2J0yNUlFA1PFgABRrZOmAzPjtC
B6XkwUqVR/Jppazd9/ScIbrN+uTopKoP5BftaJv7nN890i7AXGr7q6vhS0i9fpMhk67QUhExz59T
4xBcsYdmkwCpr/qroNWv8qpILw+PStmcV+ziwmUVwlSSjiZ5PouetwWCr5lToMUI/Qrqeh7uAtJP
sOGgnHXo6qJjnV1H77SgB4kPIlAGHX+YapRIMvNp+Uo4j0golUBY8Fe2ioAeX4eMYiS5oCljrlUC
urEFc45WvDWHDN8gMRFaiiOFhpA+5UMBonaGT8thhdf42MLoZbr3aQyblPpcwEKSiLrfGfJ9JbkM
mv5RWzLUdvCCW/S0f2YkL51i/L1akn8cppxRXVitb/wMraGKZB9LO5hxkBaH7FwiXozCFPtkNTid
lsgGz1VU7Cwqcy0pdjDA+BE2Cx0kWhYvF8ASDHa5ZONylpioQebX8YoZnEpYneM2ahxHYeUvNJiN
16j6hN+Mh03nAzZczk5Zni/sUvpf4mR/aP7iUTH+bFG53f5BGu0MfwgqAXAMG9PLH8/+POUG4OCM
RHx0AG/i2iNrieBSCMPMvMD4xgrI29sBBFNzhAD8gF36Y2uOTslhencp59T49c3+R7NWKXqDBsbw
Z4t3pdiZXqMzDqaQyPfSChJqj0C74tdaOz+D5LmMwY+r9DyBmVTu+aUNzgBrO6QKI+LvyXte6Mbp
e9qrHSrbDro86jM8oWf3mUWBqkl/Rcq2xwwvsjYZyuJDv3v/I769evcZDZJqYpBNTHR6zNauTh/h
Yb8aYKtMEwgfHdK4koYus27+ckLm2oniuxzmlksnvPCviFwmzCyF91BPHrObSNZQTb9I2z4bWALM
ffUQXZGoMdjzr4QUnJxqofBV+ZpAr77vpr0eAxeAdMiEBgDo7pQiQdg/7Bhw+iNjgWHQfGZU5aQt
mJP0QMXtbfevC0aC2X8p9g3YNcIfCbgY/sFduPpoMEPIyKtDuLrQC66oao32hCwXYgypoT74zHjh
ZiLzMB+9VvZhXmoMWpG2MkkGKWhfpMNS0x+Grw0qvhWd50+IkwZPC9dGsSky6hA+xm2yGrRrqu56
iKH8RBNWECQ6qIo/Rs/CS0SgvYcgWTkrOjw0tMbvHKIpEud6+EFOA0ByiyFZNdgMXH1aMFKvq/eA
Zl6NlQFpXttnjh9qKGIDJQt1yxJNtV6EsHja1GCGU9FR5VHnq5/3zum5PDAsuwwMtgqezBQZnaG2
LeCiDhHRnpmkysLm5ICnFVoLjVwSxC3Xlufn8GBGBzrI9EfD4wYZZd9cFi18sNDSQ2XqgnvPFc01
b/4TweDJw3ZP+3jvWwSVrotZll1GEBsw2roT4dC+gUcqAcaNDzXGVO/BEG8KvzlDf38pFJ2PWPMZ
ZdSouGvIBNMGnPXhaFfnNn+U0RWwBPQG40uaY/7VO86Od/t6tz9KbE7qK+MtIYKGLYTTDZZNd//c
Br6+VDFvdsfrgodyHWoBTXUMWmjltk9IOZ02dcbJx2/9UHg35ou0scdbr/pPTuAiVFWH3s8ha90j
4OmXO5/yF1AV0Z66qp6iIS/P7r2AaFllUm4L/qyn7aGgjVPJeI6kCr+/5JUA2OHPcfuVZsKDUhJG
o9cdVSpCKjjuEpRfbocEDhk2lVDj6cPHXOsz966voAkzEwB3uHVdGzI4owEObvXvPgcm+Gw/Xc4u
/z7Hi/cNPqQFVLRo/+DFFs58enSmHchWlK9glfX0gmi4HqPXPt5DbPqpHgndp2/GKz1/kfkEiP3G
DRzY+H32dPRGfNs15Z3vWAxcILR6jzmTlbo0JP5i33UOKf3G4+7GLfiY3BFkSMeYD9DG8PLcY9z5
4QuLTRTljFxDRw/nXU8fYiQBQfY7fCK471MIV8eRojgq2LlAKUWCRNaFmm/s/pDXZ68bHVyFUSBM
OJ2/o0+A70LQxWuBvgWWbmx5+3J2DTDwpI7QFjJULip6rYDBIq/p6eKttj8IDkHH56B1n/1Vr17g
W6fYn1TlcQQmxnHOfXgaXuJ7wESfQSsSS4ciri1b31R9JNdBa3y0POiGMgToC9KMlAKrN7ouij35
BHFh34NL0BoMV07tsb6Cbic0+23cHxyKL4GbjyBCx3T4hFoPOISEasTqgXkPkuzAYV0fHHqdPjO0
mOXnt1yB3n9A36hP/gqtI4fqW4kMTF7BiNcHy/1OH0mJHTXvxZEsoogiag+ZPgJ39telhKnWxirm
f1I5yaH/utdAu8s83dll2v1FD3jVsIptjTFZPJB/RvB267H+9U/Z19V9GQCgb+Gnshu15E3vD35f
oI+v3iG4hBBEBdc5p62jY6gU+ibaEJOq5hlgwgZzllYkAKNjeOgG7JpmPLOrPNjnXscWst0HlWeN
hUPBENJFhSJled/XGGhgjuXXb//AfAsTQaJzfvuXtn803FNbJAjXG7MgMP7wVpn5tk+Ew5XbuQUG
Ccdmld+g3bqtqKP3DawpavdfCUuXm35KL3i3DMwPg8vC016x/HKkhMh7pOHBF9v+Bd3MASuq4TG9
BCY0t4c9LC2/HbI+v0Fz89497BtvCPKWXVTIOBujqOgC5HxRpQJbHnACA67YH/d4o3RWzoWZKkfA
v/rl40Mmvz+4zQwH34iGyqABGKRUPgUa7FPun8sQzp/haA/3ypDmOm7tbptP7Rumd9RxuMG+5tm7
bVoc8ijt5I9RFDYzveld8DyBHBTU/mWo9x4pB2L6HOG5oyRFiGRUAWZ2jLg1PEGSRyFROIe7q2xP
uCT0K8ae+jgY0BQk2rZSLfjQ0ZOhFL9/CDWILaZ7V9IvY6sjvDsgvxBVaexBlII42UILBKz1AJMn
bdaZStXMKUIivX+ZosUOIE5EDk/cCLR4Nfo5RbaQhuLLa6XXR3KavrxT1vZbQTOuXcuyK7SSdH5G
eEv7rPiwGbTtf0rv7Gof+w4yvRuFcGnQwEbr0AktL3TivwnTup7AHKf3E6/Fv67j3xHeEx3ik3d2
mx12N3ZGW5O+6I+fxvPn2Du3JoruWFQ+5q4w/WrRjE0CS+KQWDNc/Od1qwi9u/5iMrtvYJn+8C74
K7SDQu2fug4/W5WQHclEcNVzP1Oj8Q87hexgq9LSLLzW3ba2+PtEi5+Jl1X6PQTM26jh0E5XcyMu
B0wvVwrvQGrIlPBj+Jse6Tp536QVN1EB8yJ+AKt62MPbt2iCya2nuEd8+lwNR7ZcReGcjSjUJEmi
QwcerInV3R05Ml6ShCQ81fDMZuruJRhVPhPyAKH3oJoEoOnjjUzsjpBVul8v0hSY2hm6G5YW5BRo
x0L/J0XShPko0D4GxHZeOduOjQD8rgf7nBSItO1lD4IsC4l2J+dfnM32OSUm7f893RbK3N69BWXI
AZij0QD2h+QSShVM8SrVB7q7vdhr3WdoHFUkvtM9hgIyVvztBoB0QZBdsnuZvseTR0A4QHBnDhBS
hGyzdw+DaeYdR7DTaX0RJlHHBaVfuSMuNp7I01ZsXNyCmjHwmPsd+oSAOEsoNoNoA1UGsI+PBJTn
3SFOzEUkSC8gZAbEPSADhIiBCaqkdYJmyySS7WCQZN34mlcLrOFwMVlgoNjgtUD0YhOuIMr0mahr
8uywKsVlOX+Pj3kRHnMMW4iGiMzJfjq2zrw3ppDQVbNp3ruLCTE2k8H2JsY1AVv1es2qgWlh/Os0
uoOd2OKaqVpsonjXPI7O6JIfGrca1IdeuajHyjHnJiln58k/40xJMh3T1HeCxch0rbgsE0RLZ0fD
1AroK0Z4ErGp72417g5hfAdNAjMw6EBSA0RwlTkte0hrzJikXL9AP3y6mXcMMyidRiADshYWkcQM
voVrIB3MjDO2Zk5BC2/eCpjRV+6+LqcxoUbO3EuG1a3NZyidctAiAUiyBGLi4oNz64MimLldf99+
pF/jGvGBUWU+370+j5vE+HdGckOe9o9szNp2g9u47XcDk8PJvIIVHHaIl6Yd/yqjc6JbhDHfPzH6
XbzdheG8k8PiPGhjEPCBS2tDn2tTDbrXrBnfcySGl0z3FbdCLTVQuFtFiMG7wWOT1/ompJtes5PY
eRsU4RMm5NX+rZsx31+yEddKoiRY3CMjg5g67U5XcPG8dvKNjEnHAsswIIQHBdm0HR/ITz6O8pa1
GYbMwUhVP01dN8TKAP0EXobh176no0cKnOeqU8WdGB97LdcCuafH9a91fZqdaEVXSlY/vGwNJuNB
BOnYZnAML/QkqvC+vnWj5uxfT9HDkvVkruFTFQHKsMIWlfgodhyvNcw81bufIiRPYTyiF+UOe2ZC
jmr058C40gY2R4IN+SksPoBgIOR5Og1RBl4DNI1cg0unpOVzboW7o0OLne0XZ9nb9ch/Qs50Fp7n
xGc/ZguePIft/HPiuLuAk9IOnYyZlq0OlJKTvSBD82InvjjDsPfNQ9bWzykrNIRhUkZJtijC7ASN
pU5mA3WIycTDm5G7kPly5bjrQIiFYal3ySqE14/n/GTQdZ6GM2hNtzOVeZkygvHITr0P9c8Ibgz0
/uz75RHD+H1itvz4TDpN9ABkubjrSrNj3fBOrGSd58pFaZU9+ky+RFA4NZ6T3caLuhss9NrO1GmW
MYrzyqrFKAtLFudGmyQsV0wgsMIuk3JxwsBGMIllwxoGOVQ2ab+c44vRZ89dDaGTsRghnJhPickH
axhY6Oesrx8WrCzDmBHqbfuL3pV5sM4Jh+PyNTrdk5/w+eBOuhztVRk8lVHRDuPjCcJdTBQaMRjv
5RRnOzP+MSc0Kgcqi74s2W4FeaJbwtSCkut2mpCSnCONm0e50PJZoZIM4FdFl+XfjSIDvNZlkHKr
nN29v1mWLI4AW4b/WDqzJkXRJQz/IiJUFPCWfRNB3G8Ml3bBXQTFX3+erDmnT/RM9FRXqXxL5rsl
8lsz1pA4QW4GDNEWyRGpKfRgGWvqmmqu5h74oW2HHcHbxDdmv728iVobOgE/m3AqIJhFYNT3GhZC
vOVC0eHR28kJvRW+GktPpGDUrR9C2s+cBxi03NcUThpFUhuwy1nfd9X4npJ1MJJAESY3T/CHB7Rq
7PZrUOKE2BbrlnsProEMr3oGVdzY5fjnGGz6/rQJiCcdXcfndEUcJ0cgEwX9o99hA178u/03krNl
5iSXsfB7aT9dITXp22zUk50XHtgkD5dSfcrFTdERFuEFOYe2Obt39znUIgIt5K1T6UYfHxsxEzfY
KN/Bi2f7sqg0/TorqPEJbcAGjV0TRU7/Q0BDg8ebPabY+YV7uTLDMNHMGcdP/A17zsvh8OQK4KQL
b+uv0+aU48LnW+J/dPjdv+ecyZZCXwFmRqeEvZx7OTsMG0nwrbgLQUWYPHFxOhz67yREtPyx18Ti
ESZB8cRVytfR5fxTAuIg6H6YO0n1WoB3fsIoY9NITVjFGGqQSSNStzrBzJsd0q9TxhrKtAoZW3/5
cBSKP3p5izgyftJv/wwauxgtKL3G9fS17uPWWQ1bLlGvgWHyWb54349Jx8cTThsknx72QVfCL4jb
wynO5U99h0TWzEQyc+IXKJ97CRk663Dg8gBvyWr+4Fj/QAfw2ejeOXhcKTQ/Nh0Dx1LLfnEdkQrB
1198hRGTiqfuRVbH3v0x2NGW/ksMGoTgEUgypjVZcLLRM1IP//BYfZ1eeEkAdFmDfYpL6rFIqk5i
RS0ZNPJhXaHM4WAYrTvuueT21cOWu5gBn20B08PsQzs7ZR1RlNj9VJ5/h5Ri/8wYR8RMixYBVnzg
RBNPbpMPCJgGxOp9ooa3WqXUBowgmGnmiZmZqP1jtp/E80iGz9XatMWGj47UYrr9yeoN+EJiaseG
ueZzPc8v4SO7u2/rNZJ13pEYHQkUgGfwasqhXZn21mh93a4vLSwF42Pw5hqbMM3Ee3mXkF1mrbjk
37iJ0ve0F57fzs+wiEVfN67qveTs5zlScIdh2PXzJ04uzqPVir/HAF9qcr8b5fsmKrKHFTYBhQEd
pWawQ/sH1IMdd11n0vve8C4ciX+wOdsrlErvWGNWrnvGbu1WtpHPejSEloZP0vQqm5aDhVjG1fzh
POngB1foaVSUfUzCVKdo/kVMOnr5Z6u9bC7rbUGV9j5avFzl59P0HrFb8ITpqabrdZ10JTml+Jrk
RNOp+f3dtP0JNecpsq8LtsQq4vG1ZnkX17rJnFw2y+Bgf5l9dWfpx1cGvZidIS4c9kjLZTkmuM0n
OPNKN9SnYk9fr1g0DRs/z/o9i+711jXz7ib/DInlLswJUcJme3K2MbeHtZdQWq6TA0JYnn5yc8KM
/lPOiVBAkAkbvkMgxels+SGjcHkb7X0fySPqHagwWijWewYocbed8AkiwuBg7kstAutiZ+BOaOzV
PKxH7Iv3P2rsYRYebJ/gAJ2zztf8CZUIh7vhTjiZyHbpbjA3usj9fEbXJladEDnBHCeYEEqbD9mT
sAvzaWcwfeFdSoGgvsPbjcQbFBAVxmfGIZxQSVvl/WueNrfn8opvZoTe44kW4/fFUY07JkXhdnL9
+xBLpSABDEfY70lBn14blBNIbSssLNbhERLGIR2MdDK65vQ051ARalJz6pWhDDvhzxUqWKtiCjGi
GxkFdeBwfX/HDXvLYiKwP31I7H2r8WvX+A7nh+SEfPG2Qn5+TG3kPcyN+d0XaD44WAGZrs5Xn2DT
Jmrimen5u29Of7qHWgTXRgPERnqo+UJy+DFrtNgkZUN9dRkxBMR258gCJAAbNZxWJDATNuqK4Ogu
J+/w3HH2T4PDvASUCp0F5c3haBOfnyxeCRRcwyBa0CvOEDYR8sMdgcY7w0HOqdi+T4Pk5Tk/bdcd
MdK8b70/oEWyXHWUVa4vt0RCTZBM7u4kJ/xhoXCH3ZYPa//x34RvWWraDt4LcnnAVv8GsT59Gkui
bknOZ6l+3hJyXp9Nn0CiPcjHThDFztdhmtPb7Kd+K8oJTqOZLoMk5+4EFXKzSB4nAKFmt5a7zojB
5I66wCCTVmYk0NijskR9rYsBhVWjtGJfKcz9vuMj3TwuH5PGBHijfB3kIrb+1OY69OWW6i9YDzrb
k8wD5D0FGXhkG1+h622SlXdV22EMOc8fVahkXOS3Qd6dMSe8R0oBoDBXsKpZoVwaiUEUrb3+rakq
iq+9aFOGdmszbE/y1ubm7dmEeWEyvZuoZeochx3JTggpvyZAIRCXjxCfgzP5LcOkvMq5FtLYhIbP
a38fgAjBZQAH2eFK6pfc096uHzAuEyjQvCEk4l0Qpnxg+qbT5W7Ljhklp7lXgv3uu6CnNwFGP1mD
9HRHrssHG7y5Z/bhst01/+ZX7QHClEV2y872+m3RTYEvcJgZFE1v5N5WElo+bwPSUiGjJtPazk5N
s+mUaFTGCx9skpHOuLRg8neEuj+cXQYoHTLjbjrtYTmB+qr1gJ2dFdZ1VhBZAugWEM7S2LK+gAvo
AkDcabUX0X2WgX+BG1hTMplQPB8xTvPPJ3We09udbgG7ndnPhfcxyeRgAR9RiWQFiTLlP9ITMWwA
yf9r4dRi/F3VXpd3mxuRn9BqOXwSZnvx3HQb/qKmm3mtWQ/A5GX+5JwoWQigQ0SWm12/pdg/jpf5
hIfauETA/YhjxtLQ3IewpVSC70TVqBk56LnmooxKy+pAn10QbccA1Px80cx1a061b1p/zOkK4M46
qrMKeCVC0lJZWR+ZMJHt8nzf/x4DMIZWdMk6s2LJaBYtBNA7eo8e756kxPQ2WTla0k0qn7cQocxF
9XWhziL8wO2lYIxEEDks6TNAI5NrPS1i2gvMAZW0NsdNHJ7BGL5TJpme7XPODHrqSl7L/M24DrJI
dnqAHpl5DoyMYCAgpQXz0sOfMzm5LZNaq6HArZ0k12ZH1MWZMPiVgxKiJnVb7PDPNQKTzxSvi4ku
iQC7p7eC1UYdeXM/J6tYvNLWn4IUJiaF8YPwbruvmKAUBmmwgIcDZJXMB2x5MJ4Nzf2/Nyq3GJH2
iDUSyBu1mTuzeS2ZNOU1mz4KQq/IyCnvbAz2RKZF3dL+LbVP+sxbDNNgMYSNYZYPfHrmbVJFPyAq
+zK5WJHmlVOhrIV/RkI0ZYjjKkPd03mZtpLDwzI8Xs1P08N6/hTFvCiDmW34pojGQJS8UjV+Zr2Y
eLiKJ0cMXUS85meCkpn9vKwmX9Y8/r0Dg5V13IfofJBD9uYbpBxgQYwgEeuNNX4QreRXGaEKg5qo
P2Jd16Kr2WDixqiN6A6e+zdXtyqvUgieBrcR0XJQvNBBsr1gT4QcF0szdpSlaKPEAi7DY3pI5v4M
mer2BXkG7I+yO+sNIV46LSZYmbDpcROiITeSnj1H7FiSEK7wHRB1oK6qOONY0qeNaE8f3nW43+3Q
LRjZk2lvPRPmYYo0EkJCGULpw8IPnvsvjP8tQCnjYV2bGt4DyTU2qlTzDI8QvVNCXJkvQ5ZJ+w0/
PZOfwf9FTihiGRQF2SsFLNDRn8oTYphMFZIohxgMvDSt+MEN8pwirVAjmtW6s5c3+8z4GPGCrT/r
VciQZP/Qt5D3NOh2XmO4CpS7QxwB28P6GBwxf2VkdmMahAksJNiEMKsu8m1xCnCMFl4nQXXPshu/
3Tevs0P0GrKeHz/5ZWtL6K96a/AbpJ2REYJGGpSHXHGOgPFBUDpffCPSGY3VGosFQkbJxTguRCh8
RhouLi2k3zKkBi/P6D3DR47nHe5zoIz4YzaV9YgqhP4JER8id9ZHqIotFXth3zFSiPqzZwCvBoeM
xIwDKuiXD36Kj+k8OHkdWgQCr890VE9bzWqEs8RsbrmaMd7QyDhUtPAoqfekZ67cH/U2sZml3dk2
8+7wC69Hj/J2egMSdZ07Z94lOuPy9jxvQbNI/oRKtKO4NB/wFIvVguTYp4zWFY6/Z2A7e0IvdzrR
+RuIwqQ1EdkBmnl3IKWdOxclU5+hFsjfiJ9ArI808DaWcV5fm/sD1Vgdv+JO2ALkRGalo8lAm9gJ
NU4b4fDwRCSKeyc6q+YXwyqTFctRyWUhoj1B9I7cSealKJR4SlwRJMSTBYQges1w/iTUFoXaj4yQ
JcKEDcB9qM+X+P75eQjHEPCh8cbdz1vEpDbQIzSFNvA1Ma0kk0WvVIa0Hl233sCdt3k30Mcccez1
gAC8L4JPUO6AgWJveqmDiRYoE0l1nxBZLLD83/NmK5I2ZgDcHIGb+2R8BQHnI4ZqhvFxASsTtO7+
EUkvkvp/wRC7ix0xtgfm3hrTgfwbRSQcopUkhvGYEfkccamh10X4PURtOFZikpNmnZGR6AvGyfin
4cvTZrBTHuwUnFC5sm8ThSmwhSNdImWUT9MBEncYQkJah/2bD7iVKEy8BTVC1CgSFQbDoTrBHhIo
ub69X1GMBA9igUOkebjh2j4eQkkxIZdn2mNUUYPKUSbYKnkJLvkn0eF0vZW+SICgBBH8ofjbilgX
rXHMqAXGUBI6jfqtO20hH1VPCClBbLNOQ6SHLVN4JTGjk62wNZGwFR3oXrbahOBtyh+6fP7ZGwu+
gBC89PltvhyM3zPJo9m8c4yqPnGBdn9LXiA2y1fKizaIUWIEDTPJuQ+zAhsgWfDDS34g2pdwHpvB
zV6F8ve3USPEIu45LLCt/INLdEd4hRXUMenVW+F0gen4AlKhHTmwD69WCmHl/WdAxMcpaRwXjLGi
p2Oo8OidtjuoeW/D64eoxe7iHeEMGaoz1ddnZTa+on2HEfSYUBoR/grGh/dSpzph4JbkXBT2I8cU
uG2dkeVVMqsYZdhzrQlLLoaX2l4NxJV2C4rgMiZTDG89lDiqP4SmYnfQbIZii+CdwWLimJXjmNMv
lDPsEivUAIg6jEzEfGLSkZjGH143tIldrvIDNk5UKtzw34BMrPg6aqbdPaYUi7CSEzZAqzDkOPuD
3nTOIiW5Dto+ELe7Cq8jseT3RYqZPHnpT1KMz2Ez6eMumXQm6LzL0ck/EYkhxmzw/ATKUQ442vD7
Vh08/JWv2X2GeR28DqO8/53/4eFkHAHyRLYu912ETPg+2lwdPp7HScKyfzZCPbb10eWIHV295z9k
RP/k/iWMx1uJ8gkX0UAclhsDxICYCJCMwcVmqaaSY/ycjIfaXgtR3RExOerh5BAV7nPZmmBn6lDt
1AGB5ogoxUUjbw71L3INstmZj7PmqUCi2xtOldEQzWR3wL3NCUhkFIJ5JGEccUMkvSgekjpGxO5o
64eru5ClXx46iU022iCHGAIt/T4cLSWZZEA4EWv0Fz0H52XplV/KLexBf8L6Vy72JPE6HfyGouOa
qO4l7Ux1FK4rskPl0OsjZhV1CPocBzWICyfAofqyhVgp7QM3RWu3VT3Qh9UdWNa7ukIu9elSLv47
qT1qA3ABDZpl8WYirSWYGHhYyDx2UhvsmjzGxq8YmzkEfWpTuz5n054553jkAhCJISr08WAu/Yvc
urpNTz085BcyNHc9Egn/8iI4RT5IiDshDC+7f/6nKl7rOGQjeIFe2DnazJ6aX+FeaKRe3sMTHYXO
IfYEe1DolOlxKZzHSFacqX9wxSMukujGeRLzpNqNfMJXpxp9Rr+gyzwIkgbYFuoMZ3BEKoYQjF8u
gMOSI2HMAfyv/PcCQQFZYWcQC8XAtmE/Ri8DdBjSag7O+QXNByOnboOP3w8gPCxlQa7ngh5nhfPf
zu+gKXkza8DH3nxKrQhQ7p7ncEV8gIXJmCFsN6AmkqwolD9vluIKl9ZG9Py0onLesbAAIHNiOgGO
LBoQjvSTK7gsHIJrzB5/XWnYB2kl1Z30DgOWjLQQqmQAfohMMNEPKCmEOIBmOTzTDfFn/nnIWDaw
JMXeQ7Baobbp+Hw/tz0oInBy8BRgZvdDo1ExsRniZ+WoSBDEtggt52e9gDDeiFbw5XaXlHd78tHw
SItPiOxNVpyYYnWMnVrDjmAS5iFqnGsinqAO6muoXpGnDwbzgc04X4Lw6GmZBWLTVI5ImRt3kyd4
yL5mZg+fwoFnTcaf6ry3oo8SnZOaFzF2KHGYCh1VxKJJ/aJJfdlF8LF2XCYUEqQGDW7byuoTnlrE
tTuNMG7iqxSLaN/H0oOVou/X2yjLCSixe4NWwL5YdHzICGiHfMF8xpqo9wTNiKUHKyvP1wmIKbFY
wHknG6DUtpLZL/EWfNYgCXRxO7punllG3byycBnIK76ljOcmixqxKTotjUNYau3bAJJAc7Icbhcj
GwZ7+k5vsTY2DKctgzKgP09C3jk1unNHP9yzO1Twwp3HKRMXsNoB3PIX2s7dFi4bPI4hHtZxoOwM
q5VQWXCvA6y5spW4MunyFiVbPS7/PPglnWOqJJwy3iql5pAjn3E0ZiefkZAD5e2lMdMzzPUaiKbl
h2aMQV9mwjKFVkef4y34lsAQpAWlip3lCwi3v6+QK4GSlBK0M972HSgxawZlZXT4ZEC7WOka9o+W
ZhMbuVHIEy2jqeKSi8vzV7BTGeicdFiUtryXZ6SOW4nxZanRu9q//DXvZDiY3Ot8RRCz2xDVQ9CJ
Zhu2PiIkBZ/8pJQ8tDP+nD6zIb/Y2J2XOZHKgcWAo04MXHrA7EMkKNJw29Usy1/mTAdXBjO3OvZj
9J2qU9gwF3ab5FEGv1k3MOEuX+Q5YK5NdBrKdry7nzH6cYK0Veu1fpT8bah8mhLoCzrbYftFqpqe
Xem0kbi5X6+FZOTLd36RI7ZqkmPymH7smkSxpN63XEW3v9CT48caRtt7w78/Y+J6sOGLYC0JEXDA
p8YsBsJX+9ETEdBCNbuYwQ5rWeCdUJ3fEB9+BIvh/aKF00YavxGihmu7Zm4VCDuso6l4q6EyKIGf
3+ZozApxSYmBbO9BXkJ+Pll87jlFumTf0yM40UI4DE0IAa/xdd727PbvDecXNv6+i9wJWdOuYbYV
EBWIIIOEUL696HJapvxRoKStqOP/BiD8ljr+fqwfQr6200EUjX5voYxJcgQx52AHPzEky/fNPpFQ
YSmqpdYhkv1s2mdG16FFi8uQKXoYu8ftvDMgkR2EQjxlb7ugpGl5FxSBIC6gCTTS3DkfEEcwEL8f
78BRQTtHN+s+ZPIfZ1xFODKg2/vfC1QbfOzARiqc/WWAYM8EdLf9ItyzSha9tJu8u6AlyKrKmYSS
0yGnveAe3elDREHPaXcJ7tNzwquXP3ng7o84FWDJ9oYFVwWGAT5FaiEobOh4CUj/z0rybMfZlDUm
sNmOA9nnr0zxKQ35dMArL3G5xzC6FjuhmBIN77zuotjnhBHrY8/WJuIxUNzdmWvgSnSAQzpNJ1jt
HrOX/+JoHv9/8PFW/XNdkB7V84o1/MuiO/QqYjbu262Gppn4K5vAKGJ5ki7iHgbkql5vULraWLdS
ZCKuOWKK1jCQvI6D8y/10HjM6pCZQKxuGHJYEu9v9LQYbPC94Zijoqs5U/AbBISTnC1iCpjHcaU/
wtKEhN+ZI5CtzMNMWjuSJLmSD45hczagBoN0yVQkKCryJ0hXmB6gdkfnZ9GkfuLunKMP0FvT6WzM
il0CiHlJ4jTlHtQ9iE9v5cvPm84k9/Bp3yKGZtqd4fcIG6TRYf/rOepy5Z9i9eLU4QMX+KgVtPJO
/iOdhCIfm7eQZf90BIlHbr60TQf3jyg83VpBKhacgqq3fThG/A7J4gqMIRwX4k+3cfv/vsu3h3Sd
lqsAkH1hFELxRxxCk2kDZkaDueB/I82fQX7eZa7HLLXdGxSX25YFQrSA7h02d66s40Dl7uHsH++u
hgv+x7mOAtD/zJAxQjpD+VVYhbF0ij6rsMAcuWYiPGnkOtv64uS+CDoAXkZcF3KxhYR5WFQUKyeb
HgNJIvk7cRefDfe+9xjcllUO4AtiOgk/geQOnLdPtx/2pmhYvutj9EqU8IlywD+lC/BA6vSTt/2N
NHt7jjvDZsjhBm0Pa4saQUVRVw/+wLvb8s6tGsFhRN8ljmefUg6y8e8H0NgpgYiyKDdKiHz25GOp
U/HnbQZ04Iw+sI31gOV92nzTflxjrAMo3FDSUnb0hkbWWAadUXha0xNWluaQvV0Khk6l2U0E8FGD
uZ1ZjrNw8uvww5LlI/ighWQnGnwmreg7OM8rSNmChVa5DQWr9WPP2qwV+MXJ1WZygXD1VztEHPNE
QXDf/fhPQXsqiWn34Dn+atxMRcQgXM0qgSTzGwNmYepnXBigIenxX9m2kHyebGgcA770PdB81Bxc
ACPECjRUASOYg+Oe8Fukk2go4SxtQtyNTcvkEmiCP+mVjgaXKa5CR74dpl7FOn9JtLYn5h0TB4jW
XYXt5F55rFFgOWcKTrMcXl2mcp455mCWblyIF+Smpd/jYJ0Ph2O3HyFFgzhZ09ObKu7m1fpYOE9Q
ujEXCZzCwd3vNIQqo3a66y7VvLN8zI8AMbyQ4dvtJIeZ9jPhXsHsmfPLHc+RyDizMyaAvT7H/IZt
RXi/wjrNOkCqZjSQ44z2QMo2gTd0pkdTDOOHv1kUCj0Avcqa7laEPwqZseJWK2ekcVPHMoPBa/hT
79u1j8gl+XYfJlJH2Yly0jLcHNyEQjX/W19H5+RWyAMml4TRvkKuc5WCC1N3qBQvIMUtpmq8XBsx
gd9N9oiAf+mNAhk5Bjwy9wPiGi6LDMcddB1UPN/wNlghuuYXKe+j19vm/mL1SoiI9CaGw6NX6RCW
j6ztvCFdEMZbUYXf6hFHvsUi62XPGLZVsXfcWT59AX9zfPSuG/GFw/H7DPeSW45CVhztMCAa36Li
UVTm/GXjlBSn7hu1etye07QhIhT9J+KKuLWdke4siaycY3fyJsiqC/5pIE6kdvqvWX23bxvcGOQY
SMBhfv0LjyLzTBDBGrnhwrmEMMyIFyzmir4cZbJyT5YHH7JQP7acrgoqQ1haDn74a/lPEI8Kheg3
acYGsDN1b3JJdO8hUkH2Gioi8mGUuGerqRSxSnAUbGreOaIUR1LwopmRVH9Rkb+ySZuJuD1SLmfa
mBupE3QgCSgpRdlFWWbrIMRZG0n5+y+pz6MmL93ODhY/OpJx9/ILifd7bcT0T7SlM0rhDBIj/iwY
fpzWM3TmhKTUFHalq8tXkjlwJ+Ki9fUUa5R66GrhQt4PJB3NXCTIGEaUdTshRpblyrrbV/Nqfgq+
JKWT7suILauZ9zKUewBl8/v8d3dgecFd2JOCwLa90m1npdtzHpEkaWE3d2veFjd0RDzah9l/3L5k
OrUJd2GmUds7xzVAWH7+mAC2n09+hqQe9rJj0gNKd/RQnZYp4gBfhB4PcgGP9pcravtBXSLzpYiD
7A41bLTxcXqc1uRCzr+W0YlXQ+SbCg5yxpXHnCKAdlvYSnReR82t4gdalD7HvkiEDtv+PyNiJio0
OaALQLX9GzAgOJceFOE4qmsmzqGwPu8QrrIQDimqA44X6ibD6VLp0C7CHPOwVansFypkJtN56PRA
sITluYXffyFV0Bfln7LUs9v0OOLEczFset0twnORWqDusTOW/5nKjzaMOimaAstxyKoUXl/QUPqG
uJtEd4SGPbIuEGA45IFSezPi3gI3FX6J7SM1W3sI/76Ufiiz4TmOJ7HCv+fg/R9sevKtGHdltjY5
b/I6rD1aCdSKVpj1+cFnd+LM5NUpy27+2Mvkeuw/bhkIOSwtZBvE/SeFdJvwxi6mRowA1sMRJXE/
kzdWzukw346JpKplcCe30b/42f6/i1tNjRFabCKW+HzEtwJHy5f3nFimTWHhcfvZZ37bx46VwfJi
y9Hj3/Bh32kjbVyR8xpo5wc+RBZ61OY8DIUT5v34cs7T+sRyOH0i8AuUbacallPNVkSbSJ/ywoo5
P6Q4LkQJhPA/cHzUmztOzU709t4Wj4kxWTOSOLdv+uu8m7PEWnM0IT2k04YrbYWwDfECWdKEWOQK
d1ZtzWLLyqXIUPl028MmE6N8ExqDGzYUeBfxgGpPt/FkPArEpLUAaooBPQ602/vdtPeWyIuaVCB5
RAIynPlmPcqBDo2yCPDIyoZH4BJH+o5VJ6H6IBmb+VELga8uiKwqxoUsnJnn6c4/bxE7yI7WDSJC
+jTVQfaddxHZoJxM3mtW4r7hfHna6OFjZx1ackrd0H+teL6V3aUKTNN2qLPVecDvkMuNEleLZ63h
jAUQfuKWi0ZAxpKgPkcHhCFnobhT+ejBxdkF6PtQy+yPnIV9BiT1jlxidxiPG83XW0AN2SYZKvzj
n3pN7unPDP8KGkqaEfbl82lLJ4kGe038GjfZysoUxUSTP4ElAKjBEv32Gs5mtL3INL+Uu3EykS5+
UgY3vBrw/Q2PqpxvGQNgawCN18kpE7z07KkjbdxOEOUHKgEXEg4cz1ilLTNcGMPSdmIqoYc3CVu0
pKqFAOhcUpx2RyteIM/vEa7b09fXVsJHgh6cBebzmXGFmovvALUnEAQFPNZe/GL2Zf2xNaLoRIhJ
nz3zVHSd+FR33UBPJDucEnyic3sNNPwwjhF8GaED9EHgNAiY3R0TjLfpovGp/S4xXoS8gE38uYda
iAsrqiAad370HcE3ATmCHnLbT6imR9foukFaROF8s6yk5T6p/MqdFHIgQVBq3/AeH5gvH5z+1hLH
GytM5JS1o3PxsKNL7gVWGfVZmO85ZbB3nV2aR+r/Kv6BOaxnJOBRgulePxMVdsjGqEwm8XR9LVK/
fFRUwABtFIQYiKzJzYGgEPkiHeGNTAxWi+FoI7rBXW/RXpxnimvvCK+EDeKgYMgQwTH8W8nBx6hm
ZhiFbXERg+zXiEZOxFJw18pus678K9ZIBArRjW1mWJRrnpycuCvHui2oJT0HYW0vvrwm7RoloQLk
8triUoaVTcqQWU/AqoC6MABPoDwXKBW4XfKS0OZsKZYMCVYj8G9kjIpJ/+thITmwhrkwaLUfkzdv
jtQFIOysT2zHvDW+u6pzIxm143VdY86wtT/JsEBHpEHiFZlxawm72aRqUuHZiNrJihty3AqaOir2
v6w/6C25b+/bm8/fCjpEHzKZD+2CZLmRG0v5hBbp5hkJo8gKz44ibSD4UuHtbt6dtTpRqXe8Gi2b
FG1XSjuEaYxOdruM3vkO2Zq//O9t3TfFgOImv/85wI4hsoR0xSffTbSR+kC3Reodo0is7O7ULjfK
NEKVQ9nKNHMyTobPj03GXt6Pv6n0crQyKY3bgPLHvUwEWFWYn1PQCgqzX9s2QXDTp1NRKvJQxP3F
PJiwH3Py7YtYzYWaf8XEm63/4yAOPqO+o2LxIQ31u51LOtMlFaaTCCuEdaeZEh8Hggn2xz37+zCj
a9/mKdcysOe5AU6LyARpwRLU9vQxnw/wq/a3Rgi7IlE1JzJ3JE6GQBkc2uQfA0k9Im0BN/alnBR+
5eo/OOJpEsI2lZ/kUVCQDq/TGvqWUVkp2cmQIIxw4Wzj81TNHybVY8xyu0ZF3PFo3uCxWtayT7rO
ixCn2kYSIW73biazsZCL/GVmZF8ZgbYZn5CVdIkD6rP+UBA4GFB7wDFv9wIsLI21Opx2luJbHV7a
/FFrRIYWWE/I0o74PHnchyGSIkQd9hmWhpgdG6MFuoZlxd850bfziR1QWz8wHMgtKuFFRM2ySyjs
Hxb/a4PcUES8eVhOBMeRHMdKrmXS0LPtdqgJ/U6mEgn4Y32c7f2Or7MZWUHK10AkOUzUQuPGhK27
H4F5Gw1OiTuJFiWkBs299PPY9XrIIjNYApud3IT2gL4Xwur573l25EhMDl3OxV5CchaDk0iURSKA
rRJzffHyIGtxtYlTf0Pis8F7J+XjSwLyzdXQqhBUFjHGjiSgrYKrrxUw8BfSd6rh1yE5Oqgaxg2Y
H0pJsHWUKRwZvJ3v8E7QWuG3/jQSld9buV2UQNSk6Yqad1zpePBLf9dHU34niz9pmGEC3Lt5eadt
SNdT4JVWQ9FPI3pH5H8c6Iw8RypLs/7XGhfItF+Wgl4HX6KUj/1gL/yKAjNB772vZG8VIN4guHwf
YtndNVOHdxOuQgkD4Qy+WDvAR/pQxd0j9qc3hHyLdjfr5b0nN2BGY0SMzVKyqUihcpZ0UxqiMUAI
PtOgjB7AUTSqXcSaGgEjrFshsFreYTrfyRAFvhJmBVnoEVkpI6/i/rgfAzIMugkKLQHbrTmD7cKS
/VfDUtwddt2FT2HUjERteuva3aRedAHoG5zLlLPPqL2j/6UHlProx66RqRE1Gof79HgkUfbFBiIC
p+R8kYBMlHEsnu6ohl6c4fyM6MoXb/qNvt1CjQuN7Dfg/m9aWHpnA5akayvsOwZ5f0z0g4+t65Ys
DhLa3oGKFgcroveKv0e7wmhIBMgxfREyc8ZjciLV5jDSOIu3WNol/QVtFAUqGakE1wgDym8kTrlj
hA+bPi9TZD18/TtG2cH66pGajNll3yGsiUPE50KXbMHCXgX/vhiISPkjJboEJ0xn7/0MLrmGAR/L
s1llgyH5DTxWP6TR6IXXIPSBLPio/gKmKp7y0zdQ5mCvAWZDejfopwbvmE+ey3FAxj8TbOIWwSRA
IOvr6Ge/dsaUgboV/hQKN37BOYoLf7U0wDb4a2AXKtlHwdydz6s1cSFwWYRA/bE47fiTkNGVvsdu
Z1rsbqmCcqwNKJT0568xNRvd92OEPlRI0yrAq4bxF6io8K1mfN0SQEPV/4nPqbHth6iujyPdmxGy
6WCoKefeLzxi4lA9NSsS8zES9xmYO/2RdXWf7oPlroSENnjHqGWLRY7k6vg5XtN0Fdio1koGdet8
QYO85AQu8GNMcc2vF92qNuwPfuGZQVdD2kWsva8phckAjiFYDc8BE05O42L9s6qVyUAidhXJTliR
DjhBVIfiv2Rs47aFBGXNiFa1ZxIVjABWENnD+H4yKeUQiy+U8Ipv40c/tDD6tEFMFKBexFgZ3igw
qCJpKyml1fAZr/IzXh2eGzMAxAg1/TmKhyhxWqz5j1sok9L8jMv0E8hHUI57FA238LPDVFdnYmBp
NqtEvKv/zrBxBEQPcd3TLcCn/eNjALGxKXcLv42Dc/DIPnCy9QTg7zs5oo0fYZa1vqgl0INIcwHo
X0+EUMUlCa/zBnQjsR65i5tb4aSn8RrLXJqJG88Edjwj2tz7jGkYTuPjqBhhdKEgfqbXVF1zcC15
yjx2POKj++5g9cN7UCRi72zZNaZ9vBNDfHfhhGrefWQvPhg4Zeo/oDlJDuDQk5OIO8jd88LAb/Ga
U3ICg2cMaeXMMYi0ZaWT8ovYsWWq/5CJoBVC7soWK6SO6Q+7YWcvScgSYsxmYHY6XEwxIZYgKLIX
RZhNvE14xtFCKox1cejqZ0hUkZqTZ0lLhEnFfsaHMdG+2zKACfIfBudtm5XC+qmBHhn4MQHgp3yn
0HVIxvfOE8Sxr9mlJqHFes/6VFPOB7gOSrANCnLw5J/aEJsvrRMRdzDXuifZAXgNeRftAUILogyg
g93T8Oi0fKbX3jzOMH3x8W8DZE0FEyQ26A2S3wLY74P3GVNMKzOWPfIICCXL3lzotKag/CjFfuRh
CWUiuYci+f6CAaTdkXgCVP++QXocKT2L05HPVhbT5AQKy2Bj7wZzvqlqt794MNTdvgz4uXwNeoOc
dex/cb0vOxtlccg7G0ANgPsP987FA/xzeADcAgB1iptNB0Dx1FaY4AljxPvNyc5cGk5Mzuc1MsiT
DztNJpYU69wFU0FOSYK+yoVRHV0YUPgdp9uyjCLr7VZMyyOM+bd4+q+2e94YqLHT4zdU07rOrrM2
X8uYOJwOB2HhtFFvwXWljO+UNLtaQf0lxrEXU0FC5lVC8U94TyiAO21W02dDXgAmAe6qfw1Jml0b
J55/YJLw8mBD9fJp1F9L/3cB/Tw8bCxCLFUIb4/IF7eZIY/AsNfY+ZUrGH8BJC58hyjYeuTnfKxs
Z0wkcrLFbGUR7M2vBMV19kz5iA/Jd/5DrSkhnHvqXmNCDGa9uG1PMG0M9nJtskejAdkfRXDa1wSK
PeYNgZUM+OVCfJ1MaEGdX9f1yz4yIAz5LBEvpoafbItAKlXn1/U1oS49jolp6oF5ZB+HicfW4Wch
FsORi/sHqvGyba8QGJ4TtgyZbpexyBZPyA8JnyKHcNsKKe472XWvLdv5dIWTgEJjMJfEFlGBq0MB
J7CUkNIgLZfIWOW6JHqvw+AAtBE87wOVIi8tI+RKMitBpADn0LdeiUm5xUciaBxeEOOneVegxfQs
wnJWJnaYAqybhGuYJK570WdoI5aHFJGSByHXYmVFJDfnx4CnFSKxgSspCuBodAn9gPJIjw2LLaMS
Nh3JK0SS6+k50hN3CFs3dJX5sk/5oQNS/4+o81pSHOm28BMRgTe38kISQkLYG6Jwwnv/9P+36Dlx
omO6e7oKCkmZO7dZ5j9xTZB25ckrKflr+u7CugysAZJe0lecxM1B1cYpALvOeSE+HGjjI8XHd5Ml
emdikb2boWn6cBZEJUYHgHCBxpMhQ0hRrSjKBSDY8W22dQdNG7hjIEBAIbx4+ewrpchiB/a5Ufw1
jTC1EMiStJi+HweRSU1Er5rSbWPXgeJ6VVbg4kkQJJxBmTzb7IPGguyqQMoQcB/Ii/inDc5lQ7xI
Kc9I55mh8h0UQh5NSqeQASoMAkqB0ahiDA7BCRwFjqdUSw44OxR1TiTsWxdW0RDAOtJSYFwB7Li0
4NQ9DJIESpSXJIsbubzeeR3KuzWAVOEDavFQwasCbk0Cz1OX9Mfa4JbUWLZMBUxY36A+ac8aPJ8F
l8q7oO/twI2g7S9VdORXXQA4qbALTRtmDdwaIYgWWIGbXm9BOafZCO8P9ohPcgMUuyY1goKmWYYJ
I4MYRaXL2JoSGYdu+gzCX6y27rqvgQOtUrGB1Dd9mQM+jjC1J5FkOmrc65NoBMHt4mIYiiRM+lmS
B0IM3dqLSwipM+tMS8ChQW73K5JfqFMp06kYQtjKWqBXK9mJ3u2FPZIC6pgjRHQcbcHK9qZ72rc5
8jFXEu5tCIK9Ehe86xwkdwk/eYbAf+VJIWhGZ0pNeKpkogA5PvSK7H3YjPLBlqZojXqbkpMuMF0M
IupoH4IJczfM4cklGZ0nACk8Ghpvh9SPHJsDA2Rl9WOvuzmE0FERNN+gGSFS2kZ1mavlpvACcAg/
4PrdYuqFvkvySQaLFb1p6kq6BTKclrF8EwhChKpm1GLrlwj7rXkFPDuocXyvDx3S6OJKAHwASINB
kqwo735apDi4mXEUAWMJz2EtDlBjgmGTbIbTJd0bljxXgbEBwlJgOe+j95zrfqzAcaIFhbgcaE5S
+FEVua4pfy+3d+Awr9l2XB80B+9siuBmGQ30qdtsS0q3Ndp2993WiAt+Mm9keE4RADngyYFZbVvX
7PKH8N1ngLFsG3WwNqqD/Jx7WBlRJCaHgfD257CAFcLTOYbaHU3aK0h10UJRMa7HB8ujTMhnQ1rV
tGY9x1eypoSiilqS3c22USuKjgVV/nGkBi80OqaFDzQV99kTFIgsKDnGrY23C6SJefUvHcREv+EU
VLJuYiOegr8WZwCd+lB1wQQACFpTUss6Agg5Es/xZuCV3H0w/hbmXF69fWKLsdBFPgK1bkUTZ8PI
X6K5Gzc1fGcWp+iRCAVAzd0I0GtFXPHSxh8p3kH2IHpLjt49xme8Cw6qpPTqeFbiJbJ5NAw0V5iF
kD82aX7aSNkwlXU+C0G36t1WB6ekNfUwUrYVJIIgVS8/0St9oBazMQ+AYgd3/wsiljIIcYgFh9cD
CDqLAHMT5o8byrQvipy08Vd3tgLZE8pjOq/KNkKxSXXZmn3JSDF9wVkNwXQ8Twy3W/qY1Bt3Y+7S
+3Wl0V4fMyRDLpk2KwXh1kEce485DPZp8GGg74CD3gNBlguDvOuF15Vo0wOccsV60wVscXQCvN0Y
WQmexjUG1+sh/Y9p2rv3jOt/QFvBviEq5a/Rk/2G+y6XdQW0jKAgspniEt1RNt10uKbboI7JwBWB
4WgNbDmmupKWpBztGZszoT4vdjBecJxaPf1pm55TReJ4rDmJdwtP+rHJs0CBV3je+6w2qozwBeeR
C9pOYQvFY4NViA4UDkqgxMLosvMRsf5AcyJkWUfrjClVHFskKIMFS2T14Umr49QiLitisFemSZ5u
0mpbCR3wX95IwtMVbg6sHr3DgdUizB8jKAp/M9IKRhDVFh53ShOVz8gLjziUIDfJ+tSf0ohj5dot
Iw92KXb0xAO14Nh3SOXiYr+6pccu/KupWzVRm9dt+yLvL7LMJtWdo3GG4RBy3+Guw4dqK7pRglMJ
oJtdcZ7cgg1vLI3cBvOUhqFbk31RnBXmn3r7ilx9kb7fPynljNGxBGBRNw9lKaBENoomYMQBW3Md
CQ2DX2+gNi8THxTu+AGdiI4RoG+8qviUfgnEJ+I0PBf996B+Bh9MJkw0Ag3axKARhtZHMfwweNMu
JPvgSRK9wQfrA9LQPA2I86RGNKRImz7w9tG/o8NJvHiRd40mwKL//RDJyysh2WfymncKBgnYhCkg
Jyc+feDX2+eM4n9QiDeKw+ss7xBfrgSgQq9J4GwmegQS4Cs5dcLex540iZq79NHZHK3y4MnS+3ul
ZycnjR+UsnfvhUY4uszIYaghXianRI+CrA8pZmleH/0r0fj0RxPFY8EQsAeVkUxp9uHaX/uc1SxD
lNe5Id9/qwcftDzHB63lVInWOw8njP2iusLgukQHz7v72G5nD7hbb7U0REVCE5MCR81jVRkV52vV
QZO4LValFkJrzq3QiisZj0n9ZH7od3r3lwMePiHunONDG/QnUG9aquVBnbWOVcTXL6AP0KuFxagw
nM0iPXZZqsUcUFeaZjtJtrM2b9xKnJHmlsTvOUb5bXDl+Ttgm4ThA79HnDgSOVAdgSyI3+G5fVki
rKnG5BZUWB+h9l+YRVA4S41l14dcA8tgZ+8QBhWzEF8h4u29d4URAZMjOtgth4grMD2MVsJRzZns
u7lXAw1fZvlyB8IbO2Pf1XKgfkEr9IgfpjRg6Upwivxbk2g2s0xnX6KkWD5Fm1PFlYWAQlq1XYCp
csKsLZ0zyfkyRRu6AOs27jEA8o5XRcNO/SymcSwAa11ZYiZcMYhC1iRIPBam3ogSr6ODiozhF2sa
Hp8exw9OEP4FCwI2AVuB6gM5x0glq+IpXzMd3lnVA91XPgjTFuLJc4HmotfwTu1zT/8vrXD5I5GG
K1Agrf37P8JxCfX5N3UuphcXpk1xhTvKPatjt/GZ4IVMKC95WGI4CttrxKrpHJ+dTM5XNyMmsX+4
mb/04XWJxcD5670zjAQrHAZieGE/SMuZc4Ox25fhh9XsctRElwi6gnuJEFnl32QFgP2mJY4L0vru
OoYnhnOKxQkQoPSFgGsLn3OOSxk0cNa2T5NrD5XTMyTd/qHNL/YAgZ+YyYRiVKF1rUD7T0VfGtxl
tuiswYPXZisTafU7qHOCtx4DCdsTQ94s+3eSc1f0QFOkWWllAA5J8U9NtfxKAQSfH0hRiOU7Y/c3
xzlskp8dl2Qz6CPxTCCM4caSgZhmkMGZSMZGpsdMwshYtxnsEhRl2EEcAywCu47xrH6foa1t6lXS
2BZBSNfwU9w2xYbhHLWJMN7GU/jSJUxmMyz9+DOLJlrmE3T5+Z3QSu+NNbHucoWjCaXbCJ1mrTKa
WboB9gRD1KI54svBaPLzs1VcZlloM5C+fq2Y50udN5nhcSs2F5/7d3+4AATAYKrlbBmAQ8wLtk6G
kzLbXsxGrViunW+XZwEXyuVmMbMhvs5b8vL//5VlqGRnfpxlosBy5Tv79zPY27t2lmZw5VhaxAN+
tp/+Z1trp/8eE3aGxAk+DM4Kds0jsVBMcDIW+e8J8pNnzpd8RN/uZFmmtSN/hLzNw3TXJDT6Cn/X
o814V9xo6YOwYeUH9PsgSrzk2/P71Njw+PH/ffilXvTfPzc6euvUx4WaV7NelvOUDhsfOosjLuCD
dfDvtpR+n4wHPeOm6N6JTLi22AiwerBBx+YEzhRhkEGNHONYWphc/KhJb7TlMhbQjPD4ey/iMRFT
V7q37vGOgY3ISvTXT7ySa+c2xHsnO3gHUj1cNhycAG7EAKJ2OIMp1v4MeNJaRVpLONBNJkonEOMv
/1aInFxIGLUstGuevmTJ7/yuF3C+sIdYMKOY5rsTOdHo1+ZoUsRaaO8VyZxpnkzAn0WTKCYwyZiy
xWH94tycNEjAa5wC8hgDwzftA1ChzhZlX0A6ytMB8xEad2aOHv8Z6kaLE+LSpjqHCZe3T1ErBbk8
nIYXKLvwIhgGREU6VN28/6VvwpQ9ajKrcW+QRTuVdD8rditsYiGGX92GXUubWS03rl4l2sK48L9J
1Trj84HQIOGf3rFXf6EqyA9hOpUVbCPv5/1y9wUTpn8Nps+EviXoMPi4FSY/5HvEJdi83d0SbqhT
/FPYy9vNcYOffQWJUJoAqQvuM9qe9XGpZEu88I26nfGcyXmx4umZHhDDXyoNb479DJvD5XEoj+Ws
an86ooIhAG1Ns2mIGa3zbN/btQgsrTuHbioPDujRMMhGAXkwkOFHW6MNNJvOTCkL4Z52iiaV9ANM
2g0UBeQtbEbFqYZzzT4Y2aN4GmknkbVoy6L4aytbEjFQRgjUqGSp0GqYN1M58+CILHqYzUR5qdYR
NE68GIqk6jVyCdYf215x5mNSNWmX4QUJIdIch0CgGC/Z93bh7+gdwmYPE1voxNLUuXvNLjvB121Y
x/wd9kkBY3I8s+K8vx/Kj7E53jFRhr+IRjeu95wTfEuKkyUMzYN5QFnggrnLKcIAfh8fkluKpI//
6DTIRuAlJmuu+eB9sezgoqCs3nG+c1vBq3NJL+kOs6dGcHaeGHHUoEvqMCHX8qary43Dc9vVzZg8
4KWKsap7vQhoiHgfuAQDeZPoNNcy1wGjQb3ASKi9k3QTkqsJM3uZVEwj5T1V900e/uZ7MAZqTs7k
1R+8O6DHOrvk2IMHOjz2EB+39tYZ6wWVCnrbCuf+DvskSlUKvU2nNjqzZ9uvlVrYxbaGUxtg2y/x
6RtxlWyV5FWS9vQain9C3uPygqRy5zQojTYdHFI3f5Cx4ueItkGrV4l1eqjBB2XqQ0vk6tBpFUpE
cF3eiuIB3Bo4j4R2nhaFmFywtFkBLBZWkE4ZragCh5vyKgKSfYNiSVxD/BL5JDSQZw3ESTs3Nht5
rH1fO2cI5syB4Thd2c1lCEh5/5/b1wucCe6W+xmy6WILsOWbi6f8i0sdrGV3nMU1+4KOM2RFCAd8
Q6PTtEqdKzaijU7utjoF4JSVlJi9fM/gqCO7kDYhT7KEPLCtz+G0yxCC0rb9DcA5AX/llB/vXv6W
I2aZuq7N8AWGRk+F3ko6a4iIOWdGNO22/ReGrg81SugHHSokMgacWFKZgz2LOVx1T/JgoqREHtRV
4u6MROuC7LzEJK4wPNgfZJT/HBO0s2gt/zxtysRR6S8X22qd3FaQlBPJKfJobGaylK8TaL7ildOd
PfrIBHNtJTM6IhTGhIVyAGlISOJV8Qo8GoZ8m8MGL9hOvStauu87GJqFkWP5me+7vosssOV2XbIf
nwP437klrzdV/joJl8RXZjXXYYHtl9uPpZ/NbuakzLi0K2c4yZ4SViALcRIRztRCwEMbDT4lb7Ke
VZJ3c5808wgLsxcT9qL9QDPxae64MYyIvwGLn4Tz12rBaBb7NzKjTUBao8J3Fx3R1+Zfj86JmuRg
Zz4Z2gamNXJZrovfiCPPTiIUPAfBPhM1bsDM2rpyJ42zCcfj13gGcP9VOxYBMRxAfB7otN/pdZd6
+dd/tU9sOoJorVd0vz1gKPVoOqnXjDXLz6WpWJpjwUytWWArICmAuCkISCJmUk9aoDpavfv8Ogdh
ie7A/e5+4/tocKO/mGAXGZGCh59+ESwg0KPep3/u3SLY0twbD60UhP5PkQQiWin05hBvM3PHf1OH
bRLch88hOhGcIHDBcURodjGGsF+UJpBLdv7NeY0hmkC1YHs9xqVO3b/qAQByw1vA+yyu3t27B1DR
nYu5XM7ZCNyKjQGGD9imm8K5oa5WWNt1gD248CNt3OeYOFpbhjRAy39rTbZS0Ng3MF+V36LswKJX
pcJKfiJbcjNe7kyREAcP2j0P4gbMVWCnBh3DTsmCFC3fVdxS049N9U6nkvV/0qFBQ6eUfalzX0yI
FxCpV+fs55MktAFDj7xuRNIToKMr9wwUIVyZr+YARatu/teI1fOdQFrpfePjHPWH8BhK6uPqnOn3
g4NrZY0QSNEPM1WAfrUN0bjvlaluOD+CZzDtIm+J+Zd8Kq5D8jPnOjtQsJyWO7r8YyA1U0BZxLWG
h+hL7QYq6kJMduAwcPUbVMgJD39CC0BKHUivwSG3xGJLfONG/FjJ449Pv/nbDDaD7Ubo4usoXzGn
qGRrHw2lasJxkDOL7ZXiN4ImUckvp9/uCU4rph/YGHDHV6wi+pB9hJTC+4imLs2tasKI64sTwBSR
hl/HJKHfSlZFToBbIR5TLxdCePAg94duz4AZhW5EOzxyoScEBMJu6xpU0u3sQ1ufhfUZ1xfT7BzU
0nK3SrzQsjzHF6akw+IST3AE2cUHDbBUZOuDH1qqSFRHSqoFdezWaXmS2bSxhSIipHPigJGniyQI
1NHYZlhF0KbhUOHoaNKrXS+etPXedPPY5x0EGujVKs+8+nmKkgEd2lFphJkuMuG9Rqxp29YXOIzt
ufYL3s2GPMG4I1jANUaUCp9xCLfhA7dSDXgYtPjChUMw7J5LARzD2nhqLxZgvE5Ymq5D0I22uv8/
ySlgivZ3cSG76357gKWxQNW4FmBozmhtsQjo/FF566zEDoygTRrW3uILyHyBc3QfTiP1pbUQ4K6E
+lU+dhW7ZYFWJrM4ISBwXshKS7eNNionhhoa1NwBBTC2lDo4DwmlMjcUv2lX36l2Kj3Nuokd9Ywq
pdsC5npv3xxG7dETKPkNOhJoXlwqDNq4e4MITGVSZOvXLXyvXVcSMMiA8u9oVKCRuvtZZb4NPcgt
J0cKrLZI3USeP1z+cLXlF4kVnW77JJRtdXwNGlNsTO+zXbS2SuxzMnWyn2Kki8DklCN2bcXuFKEK
AP5Xcj16Ix8MpJmaByii4K/tN8OdzmESIKaEzEEorZbpHCQuo+XND/9RAjdd5QJEWpISpTjQ2Is4
c6GVYQN0SCMAIEDGNcpznBowuZ5vfL1C2vSI//oF4Cw5za/VDX7FgzodBQ6Tlzd/gGfMrHfKsJ3Z
JHNcw4UGHNYmlcmXU/DbhlrIT+Q7DlFOAwMczu+Ip1dE6wMJD2sLhh9pGxzchmSLnU9HygGvjgr1
SWTRWmB+cfkJyUUOyTYC5K5ty4+8MIArSNiMy4m6y/I2jVigJNRUyIgkq7HGocDxxnPP+YRdu10f
7uHr77p9WnB8sG5KqemGYeevGv49gKOguYrsCPh6yDghYo3Ou30G5bOnF6eJEwtSNFHJXPED5lvY
mwjpo5HywdFJbvUITyHJpN6Ikrc6PVBlt+w+9hkSTcCkcP8kg4T2naly3XKSn3h+Tat2MJSs0Qhk
jXAQI4Oy5L5hfmM9jvBklgS/eEZ8wJiPXFBmuFvrszy0Z7N/HQ7pm2hWIg11vSXHEwkKoh4H3hLo
Dfnw11jexsXemzrtYGZAsdDncR+YVqtxzjBzKJ3Tl8ekMRgFURSTPXAiquNFVyCmt+AAnQB5AaFx
BUBQOBgwx9YHwU3pwDPs++TEAMDOwYd0V1NnAPdkD1iEDmTizRAOywzJ4bhrBrxlUH8wiX9fEF1t
jWuTRvlACJtIF5WJB7K+u9NplzVTAetwRN7sIrN6xQPiRCgzEvKBtN4HQw2Wb9r/Mt+6Wh9qNZjC
DsGJ0FWHP7zFvqTgIHpAJQfyE0Dwy3hBhW/aUhAFzoYFhER9wFL3JK6LzACUYvxOPq4u6RTshqeg
kU1Bsm/dW6BfAmNIBRcIS/TwpinnOjjyNyU+EkONRVPASKLWLy5ydtaxRtQnEhRxv3OaLRNpREbZ
7UeDiFmh9a8OuxC435+DLRCbfVhNwEc7dcRTtPqg1JAIAXhdh8dR0QVCC2pVMZfiwgsEcrjTjKrE
T/C5qFm7FBsApSVIoruOVrlRp0WvhO3GQNxi/m0tQAE46hoQiXmtyNT6uv4vGBU7+3DAHN6u99E7
E2+aWniRIM+pMgbJMZMnTfjmhcQtkyzuVyD98g9UJ7Y+olK8pRUgPAaAw8AX4WQPRhZq6+qOTSJR
63ikVzHPeSkaX+wOsLeaDmnUo14b9SWOPwxZWiCeVRzrnJupxUaXDhRkV8Vf65ejw0MS91HADMm4
sTJYSRowqGPfZLazXgCaZmI1dYlGQXVAL5M+3WSkab9lOUhNNUyXrPvXfFRqppydII5V9Z7OkVwG
Z9mDTpTa5DNa5+ceCS7Ri99/U81SQO45ue2wWUf1CLsV5K1+E62iiTQf9dMIeORrQP0bPmPycxR+
iKw0q/gYOgRp8WnDtgjV8Oas93CrnMDISFULdHU5ZOjK4OPbZ15p34f3oEQM41Chx8XWVzFyIkS8
GUAcbNRVe6jbWOS/5GESSqt1yr6wY2QQfenw7twp6DoKyXJWodCTJi83YF5+wFji3DsDPFuSuojq
uqATScNSIRfzsYadc0QAuDXQqiYhmRMHw+5epWSBI0393q6SbembUUp6eYKskIusFa+fb8zTqLy4
M6omQnH+YfjFORAz5XXRniOlVnOUxkGgzjtIa1J0ZIO8Y0/Sf6ra4aQZZ6Y22FoHa/pzD965QhHg
MBXEjG3bO022PWxpgzqiFd2w3UfgwrA5fFo2PY66j9sYSXrHln61JZapxFl6TXOA4EeTj47R7BIx
d+IoRweyTI2gvNxgx123/vnljMek+fzV7iMsqgzhAyceejB3WU66FE4vcpwB4gS9YpuTgLephG+2
woOQoBnli7qTsD0mD+Gp0bENaEJyi5rdTdSdK1IX7Ab8nBpKmRCF52BH1Z+hF82n2pg5CcgGb92v
p2fCfIe6/mm+4Migv4GSHAKVBlUn72J25UcQAkZ2LpxPnIkM+iXMJpbDnaABxoQuOSCRB4ojGOLY
73E5uo/rfYIG4AhoDlY0ZV6YvtWogfWddwCFrVo6D01UAB0xznRuQNpwDj10JMHeCG2DWpyaXD0A
HeBiHsNmWus+4M8fIeBAywBaWQVStY62/No40w6vwnLqyzGpI+LL1gHT9x1DLQ9IFSs+ODxOH+GS
lJVfraB/GqN/vELHYvCPzNGQUJnQQCQy4LawgZ72qVjAOiBixo5eSalQsAlUXkA1CJrxcouYwNL0
pS90SSoUIQQLOnTysdXhtY1q3ca42RGdFtIAR9kUhM6vSavogj2sWR4UiH0EXeJcw5jNjs6jz0yf
hJ2ZwqA1UvJdBXdBB483p2Zp13q1+EjJRZowSKC8mQtRuc9ENsh6Av/fIelRd/tPml3IsByho+BE
B59yFD0JvAPINsa1/zFgusNwQLW8B92JJ8n5xDH21rmWkMobCB20YPujfMSxJFZwk9PoynOUepDQ
cuTdqC0jOjwRkh/EoreelF4cXzUAsSvh+1GZjYTcKMDxr1I98SjWnHUgGAE3onKE1wpS6PwUCS3k
9DQXv2q3Ay4ToVXEFeoozNS6TXtDU8qiHuLQGb5B2SKYBzj2ANOOGsArGivJ1YC6zsFf85EBz0pk
p+BLBqXgfzz09PmbJB62LLb1ZN1+YEvkXJd10JBo7uqe7Nvf/h+q7zZ6ELyIgkTYOemT6KmRkHji
xMJJEB3tEgiYdmsDTutcPNY850ULF+WnsxnAcgFUT7/oZQPudNYjSdT5X59I06e08M7dmrMJLqiL
YZVMe3PjXQFL7IIGwyu/sGGiDPoCH9hT+nJ1WL1BJJTCHebbLUVzt4KYaC3MA9A1jI9VujySZ/fd
22le2ab5A/ZFWd0ND8RGUOzXQoZHlMrY0z4GrflEswrN+iTVVuKsBPwPYI2t/EP7gKBDA+2zqrJC
OpTRoIfwgaCR3Xsd3H1I2VcR8vCYnTpl8FHEFuOLruiHQX8DAnFLmN73qFDSySjDXLphRb1Z08V9
lZX8kzIlOXmgMUtZOYCisBus6U7QgFC8+NhH8BXlDz/jHO4unHtUytxIRF6dMzhP4AoOjVP6FLl3
QccWaBQ6GqCMmELYMIeyalTpAUOTFTzUOQhxPyTrvEESDcS64TFbAbUzvaTlcxdPZoyerHrNeSP1
SEL0aIP4aph3VEiq9r3h1ZAHZc1X0UFyGmuEA1AxtwsnDu3Kw23CTjOaL6u1tqr9D+QBotXOvQKk
utg3ZBBy8wnTEaWJXuE5uFMfN63ypvusRQzza/dO6fjrAB04kqsF2X2a9e5xRnPdatEyqi++NAyz
aVYcv9n/b6RHm/7TI9N/Dte9QvqGCQ8TdKIp7i6pBK+o5j2iBmRMjjqQA8celaJ5p5nnO8aw607D
OVWAXDnn1FMbcgE1aWlrcR7cmbvIA7MKmpBpHdMbuImUbjeH9eWrptAM72JmGi3SwK3637VTzeiF
bakUCh3O5GrvE0uD42pzuO2DTTG401OmwydIOWfbkUMftf7O1JFGaoNj6GZJCK0znEtBUDqmtb0L
r1XH4HLPMYSrsM5D4K762E1fI96WJtD1F1kKGqfj6ta93+kEIbxX8rIpk5Xx+2sxg+jfIu7/luO8
NbyCySdSf5ZUS4AaUK/+5WNkRFTRtY7mfyqX19YZ3kqHT4HH/Z86dPpYaJocCCqoeVDFlRKkmMJH
uMacCGuC3IdEnj4Nso+pVV00QMpXotIVxx0D49WbseTB9uke0hs03XmXCj+PUJSlw1PlahhXI86D
resUO/vy8tXXsZ1TRpGicX/sx3hjViK5bRz84Xw4hAuCwN6mC8Pjr9Tu3o0hnVY0esZVyjMlmXyQ
t8HUlNhSM0rrXyVHfQrSH02sIwF9tUGIDHyEW+K4Qd2WHmp30z/P7kMmWmPpZKqdBhDhw5HUVd9+
6mxXQyKvmf4rCIEOkN4oR6Tjr0ERXnW83zv50hCoW7zvsmF/0yriY2DW6G4MVQWj57Bz5yRSL2d4
9t5pHlaofPFN+7u8jALqY3PooM4hvFlqmhSWubsdNuwDq4amfzgv+9g9TLN6xgr+dgy7zTzUtV0/
ppfHhCtnfU0XylGbiCLxrvYTwA9c6TOPsEz6qhz308UeelT4q0VXVDMq6dTZQ2g2bO7fCbBSCSOQ
aUwyikTS4G7jMXS1150n6l97tTHglKCPAWd+/vXo9Ksb9raaHzwEMH+l6thmhCmmMQ8bBt7RF/kL
WOmHeZwqEdYhGpuzmTMT9MFnXM1QD7XZmP6rZHLBAthP0AYoZFtl+x5nVMqzmDyWtAW3IE79XGbW
gE3aEBGolhTYHiuakFTA9CirkHKBc5JOfChwmHOQ40hgC1IFMr11kcVojH7IM+ogGCqoTkYHT2C1
JwiuL8ER3pWFvgIUun4lhrdm1UimXFrCIaAGCWXBJiA2D6jSZC43WHNV3gG4OyK3V+/BCcFVTCxd
qzAewjPUI2bHNF0zluSOR6MOj9Z3SvTIfl0IDfrrvlpr76bB4Ibc3b1FR7hubM/2Llk7pWFjapVm
peAUHVnNyIXwFd5ljzjsLdrHR4aDpwT9V/4N7UdKKC3fVlDuQwNhtgtkqMQhKgRMIxAoEnSAAskb
PXqT/6GHYvjLDZZ1Go0Q0TrorkwtzacQWUY8wEXXxB0iEIwACHTaTZ8N/euovLpDapUj7SmgWe2Q
RhXsZCyZ8Qe2YNC71fh5RRLrjT/bTVIE8wYCXCUpZFh/aGPQIyp7953x01Exm57kVC6IANB0Q0/H
wF0Each2hVcc/CN4z0eHNcNHX/IDCAQoA475Gt6jvZb7CNEHqfdqJB/C9xfJJO8iJCAlvmpSO5T7
7/DINIeomZaIVcXe05R+HB/GZkzHjAmX9AjgoEr6fUiPYBQkU5suLQ3vXkAuS1H+wbr311hgY3GI
a1ygEv1HxuWjAbXgbtI9oj7TDMNF2AtzF3hHpxCxAO4TjcAX+khfJOucq9Fh+Iz4F6I2TctNuw/H
ZyKMQX1EF4HlzSLv0K6n8QSikT0y2YIQrDiC1zbRLf+y40BpNd0afZ4G6t4GWcQGVGQ0/YERWYAn
PuybTslzLrRz/kePOF9JmVEyzWrtaLqnATC/MwhSk6cA/UWeB0wkyCgTFXWIRvbUlKrBNxdUvxAG
BXaZxEtbvS14wBp/D/iGW6BihUmBVez8k4wUlB9umLta2+e3iRPswQFgnDv8DZEPRLtWanid7oaF
rP+KwGEkv/w/fjv/LuLu0+JQsgRSmjujoX6N+SDdCaEpwamlCjRR2Saj3/u1+b8oIgTdlXEmY58Z
zdzyqkityJNrF3+dMjXq9sQRDYm5rV9LgIYJWZpw3QfeDwAWE/F/KDZwST88LPeIAoROpAbL0hQQ
VtShdM5mvx+ijgsbfkRHn9JCNQG3P0Z8Tk1EZr50tstdhMc4Ko4I6jAmJo+hOWHPf5uKvkOb45NA
oGbhIwHDSEJLa+fsq3MzoynixxF/rRtcEQCZiwFk8wVYWvSfkgM45kNfC9AmA6yIrlMArZnnsobl
u7sbg7okGJELgHYh2ooqIeqg0WXw+9SUfjw5GoxiR1nWPjukZVNvFZEdO9HZB6/2SG9m7D8D4X7+
YTHo1KgbOtNQFPgPh29Gb+Tkpsxj7dStEu2qXXYCs78ow0M9VT+Gw4zRnp/qRQyoeCG1d9AKWuAg
FTcpFPh9Bl5DXxUwqWkVGHuDb0Pusm68V28Kem5nxdhwUq/jL5HxkOzau8kpafD3G0hjuNMNGEy0
XJsA6wSvJHEOuGeo9wnV08B3uOYvJLJTTcmdOH6dAZR288WgmvgNNpI+G6vRCwZcv09OqmPV9SdC
gDMVZp7copHRsj/PVHm4IPpCma/NyRtEw2QKdrb4d+mcu3ngZKnb6HDwGra0T3hXRFhRjOF8J7TK
TzBJEF7hB6Jy9/4zwjujh90SSEkTYEruS/Dwaqs9UjdIwOzOMOwShpX5VfCdP0X0pa0YlKvKYiZa
N4ZaH5b85O6zpkcMipElY8lPJhEY/QjPdg6ht9dK9Wfm0FcDHwGWW5shJ6K8GXjhlFAbcR2Achjq
pPeAyLa21DmfvKBXvEMeECMDP9v2ALs6TN0NFueuE9+7mpgB5/ZbQhVOspNLF9ABtuSDF7mo0ahx
2pMpgKQHbg3EsH91fa1FgQX9AV4HDDNIJO03nJ7f5DwoItri9WTdRbzAkEpl77oKy1KMdnysgiCh
IU6pQdsWcV1O8TKH+tnXxshTVVG1+RUiFD3OIm0Ptb81DMvVCFYtTT3vsGWxGQDOrkP815CAY8nK
ZKKfFTrch7VJRME/kFu+XHLsIXTUQSXWWALEYkTQKaQk3Rwv3K7X8t67TAosxk2iduIebFzDA1qx
CWYoTiCFUaJsbDFypN3K/f3SyZ7+DfYhFKcyOrg75iDEUTBnRYL0M7fvOanJ2SpHVzoc7G3OiIjQ
UpqBUjxS0W6Mpvq4ZDQKFg2w/v/wQHtmrSrEq9hu/DorCmKaBiCtzp1HGZwggh5b0d541NvH8SPd
BBltQJYyzAWqhe1IsM87ptoL0gjqdAxAvuHdv0HQMM403sjh0FDXpI3DlcP5pNLlh2EUnotqENBp
iLGU/+o8exyNALVvRXb6fix3g0OqMAcBg5UxAUVPHvtIfm+W2wALmOzERw3oNq5gMoJtERY0x51N
1ILW8bcW6EgQlemkTJMfL2auUcB/SEwG9aomtkVcVK7hhazC10U3V5yUqW6Upt/PCtTLbZkDP0iC
Bfp4PRaVszeTBXjAhw3PMFdpxXZk13OF4Cj5qFosOeQedhhnSO6B2Z2VeJJwZN7eFwXRpVuz3XxZ
S9NjQC6FW4Z9ZRK5c4/wyHRlFiWq8j56kUysgXX67CLeQ8EMeg3j8XIf7G9Oisxk3wP+A0ADFBpA
oxnd2o1TguA2Vlxqmcq41igQJ42+jEInpWQ+T/msqQFnuzzadjaZ8vqO5IL/av2md0YgioHLx+jV
zCo9atmMdgE46w8lKh+nPoJTT/5CXxpZRgaFFG847OKjfQvHDPgQBKNqgA2PoAJ9WXc7yKkWMO+z
K1HraDVxmvKrMHhKbiF5WQh1mSXsFZ+D8dds1JB3evj2H03vE9pOn5ZBGnQeFsw5JXh7jvRf3Tp7
1I+kpNSfUtI7Hc2usFYCRAZNgFl2l0ns1BPIlfvY4WXv9lx5nDP72Dobz8E3fAGosZs3GDQ59APE
cgPyJyF3ghptvYyowdyFPGdtS9BGGjaI6Ghy7pc58E92qdukI6Q9x4YjxdMkOU9roxMa1p5QDuV/
aYhR7Qv+Wu+SxRlHSsIpDzWbQeZxSla0zuTvtIL2aux85b9PV1q+HEUnG0YdqUJ5EFhJu7f1aDvT
notW7Vv3TXRZe/2Ng4ijuBgiW+zsT7TzZudsAk0eFBGUQ/PAx6KBmaPHeMNusDgvJPsBRRrSh096
fbhOBpXu1maM/Yh3vXN/2+eUe0OFgzTsU3Scm0Yh3dkOkENSCYDnrU6MYh2J14eNFpN/cmanWRZ5
jDPoUi4WuJRIhCLpo/WejKZt5T6LBBXwOiB54wgtX3kEpAqCM8hNCAMjELmATzAHVr/066y73FF2
2z/EQjSZbfgR0zB9WjOQXlTqpLw/g5GaYQnTezIbGtyA7ecMB6tBXOMoFr5duwdAAOQnCDOAO+MZ
YEumDbMRd7bojiI2FajMpr9ZEqNN17058wZJWN3qUkCopsUSg4OK/IqCMzdoUILzJE87vQy3pidO
nNWxJZwqWRYcSCBsErsHyFX5DZVkexFH1if5jf0AwpEokfagNzzc/jHWV90k/DVn5mTU6lVZMrDE
SqQMOnhvWAlwGIyU+PxrJktw5dVuTu5Ovc+xtBuMqJfJhSwfzWMNqDJKPRyFtr/w+wCHUWKVFyDS
kB3us6Y7TUgE5oLqabTIJ55QRgjCARbQ00mmiDyrmg3elP49S/TG9e9qSi11oeU2lQ5T04yJRe7N
Gtg2/LBQ+COo/ijEV47wanua0NJ8YKfERI5iv9g+3iAxvmhys4VAYoKJkhKYnwyCHL7YezQCc+u7
Q/b6cunPAGTziF7sgWIyiiZ+nNLMAQXiF/rdruGmsc9dhywk0hq8sT8Ob2bH4DxHcdnmY+xQc9Et
q5F9nTZm80Da8bg5d2hxvzv5J1KmhqOHv4qcqv4h6j6mxZDitwzVpAbjapaUaBTdaX8LwI6Sid1h
4b5D6gOrMixE9Ac1XkX4manI1Exu2BtygHyjclSNTna+anmDY0ihL+jzkenz2p9io/Zh7q55RgGK
ONRk6OiVMYNjxsfEjVYP9XN3DZjIqjHgD5lHP5lNMZApc+pUenor2s3CuSK31IKYbUWkbzSk7Cj2
QSF3mlsDlJ7Kd2aduc0inaG0MLz2WB1OfbVJSzDCkYHwiiE1ssTB1+0C2rEPgj2+DOhCNNP9knRU
3fvFDqPbnRkanVs2RX2ujcglFRqa0TGqY0h+3Cdr45JV0ELZjeXU8AoQJb6a/fHH6bTr3iuumbzE
xeYzN5EYKTpPeWPbV06cG3BgRxazHdT9KiizUPItBpQoKtbUI7GTW/CYVbh3TCCMPgqzVwSnJGWl
eeLfGl8Kj3Sv5W+cnSPD733NQLIBfIkz5R1xRZaWJ9KIRNbxwZf5tiSM6I7VXHvc/9O14w/Yfd0N
r/eIT04TBVDeFQ0aY/VkptJ742dr4cvWa3XRecd2oteTfOa1hmUClqZjQEok6u02/7R8FaTY4kH/
g0hu9q5t/VgkaXiza2I3jW4jAglTsut8C7+8wniaStp38DKJXGQ4H+JsixWl/Sm4xocuFc6iEsUF
+8PEy74wGFe3TASYR0J7wXmSy4oSyaSD2i+aQBuHi/BmMEDyMbmZ/2PpvJYU15Yg+kVE4M2rzJZD
GGFbL0SLBoT39uvPSuZExz13poem0TZlsrKyHIgDVGEZZYlezYlZ5MQrzs0+XWymri+Il3/ykBFz
ntSTC2h5DUIwifYPKibHYD18UbVw3hKmclj8t7Xu3lBnueGkEB9EVWyHBJ9SR4ECIqJdEWqg3Hmh
MGvKCUgYlbwdEspvbHQ79/ow1lxSKs0wdurml0V5mxcg4gX18vLgzkgvlcWPQXVnfjq/4QFqxcdd
MV039xHZGjbNtbfn3iD0BYwuBAWRH3R1rR4I+ZwsqjgstxGi4YPyvGeqBBtyAYqrDu6QOu9vM6qb
778z4xohbs3CYKeQ4hr8/oYjplmz2xKoeU4KwXqw7DPAc0zCSFLyJU7USEGiJ8TZpw0OVKHP/0TB
FMEDRAmQMGAGHiU6DS6+MDotFHWHI2U6TF90mLdZNE9SNUBcIWMMev8Jw98y801EiLpRleN0M4um
gGRMc8VaaxwMdVua5Ylz+bZ43EX/gNIqep517wRuaHhQIoeDhRibSrc4UNQcWBpSeGE15PRSLnxz
M5gtpBmeTfMZ34fIaV6VpaDZOou4lC0P2GnA2/ML+gg+iItJMlFm/ELVa6bXsBIg4BzsSTSjswmv
V95MqjoVLjJ7CGR3Sfa9qkFI09yINnZhmbHHB41CR8mhHm2dUpWhWvba6BzWfsh0314peCd3Sgwj
xD6o+jJ9Z3JConQ5HivfpKWdAJrT69gMrHSA4pQQ+8ucxSpy+dlYl6KmbirFzQFX7sBQV7TXUFe0
AZUoS+Ciuk0aftMNm1FaUERrWkyGZGbMyaagm7vQklS2vUdMO5bklhRzkR5lGHTFlfkoAy47j/Fn
fGHpR8y1zv0KclB1ZqZzBEO0V0HGOcmMsfGxpDbkXcbEbvo8il/Upg18Hai1uTE7/ULJtMinPbNO
v5gunJKDUfueNz4seFgh2HnoPXFCUbt4+ss3PUaEZTHK6zzsdwzPwRswd93n078jnh0VOU4Nk0VR
4EAPHnnanR1i89wwR8IUZinS2v2IiYE82pigElyXkmzTjYoJ/oNlj6hTO9/OCWawcZZp/JQAB6J9
Ptt1suEbpFes+b1Xiu+DYhOZOggQg1GJme4vmlvYXeSXakyHd/c0Ghx5KWNaQ0iNIRZCWbmHDl15
gla77HZ4kaWUDN7fftLEEjwrfqOXj2adc3a82jUkR6l9X0v6F/T1scT7+RvNLDYdQamHx8T5N1N3
D5Tmb14dro+do1aFgn17gztx3V+bsd0XGyQRIhWFcVjhX6BSJXxoxFwEhdCcEqv2V+yg3/F3n6ya
FsLTYTi4T7hxxueSoGUaM6gTQTXMFgIfd5uxiZTxDKlBtMQH3OwVRKzR4Gwu9rkbNk2IeHS4x4G8
YpS3VmJAuppRLT3UBRYo2iOCy7Y2+QhkFE/NMeGSnxF/QlVfjgsVai6Nf9jizfiQizxs9ESeedUw
sH8rPt0aib4q+ooBzEDOOyS52g8R/GHBGccNwrfD8YKpstfIogSow0CUA0HlgPrU/Vx0k2YsCXJ7
uZczNBJdmXLcah+RnCoYKdmovy1vi0AMHXQ8Rn/1jg1BUh+o3CYgAUaB+PeFz9uMr7UJc+nScMaQ
Bedj1T1WzEp3amUwk2r8pDvu7Pf/ESPEC+DpWOTnpBFUuP/jQrSeOGdmjaNNZfXLwMLb5UM1cewO
B8eGe60ZmgQDnylF82J4WcNfbvYB2/eWSVMCZZfec8AcOuAftAE0UEdS0iBlGRh9GETla0QwgqP3
ELGJuwAl+nUBH5LYpBzELOAbJR5H4no3cf2ZUxpMUep3r8uXqfbJ/fk441LARVr9vtEqIFI372U8
pgTQiYBORCishjsU2jqQv5leFgMkMj63i+yp1Gmb9uencmJDdNoxDDrJhd5SPW7Lfl+UvzPkP8g3
PXQPO8B9eFl/Ka4Fhwd+DOTC8ZmrssqiYt+Bb7KxkdukfbEa1lFrmo5vBopPCw3WPqI/9KkzRMfj
1hPgklN0aQ/uiWN2cS1KvDRNwCkCtZYaK+aAHXKJUCHxhQpJmc/rRpUuCRlzzKewUy269rp1kts4
Hot6QnoTE+nHjKz2I1QgpiQPAFygkRZK1RZ5CPVnlcy7hszYMdSl1WVETkLcjNACJyPY9TSbj+Tb
ZsjFqU0tBUVRrMTP33LMD8Xx0JoHiWGdkXYYl5e8lh2FEfwOsa70yWDMxJuBNuTgp8D7GVBqMqJ+
9Q+riWyq382JQSCJrwYzhlDs7k5PFDoI7kHHjTqPwXeQG0HCAqKgw+dBmxH2M03TgHIQqC1iC5cn
530pvqztxCNDlN+uWi4Gtz3PSR3BYDamW2mnaiSceXR60z1BjyIiBtRh+g2L4/xkOno89vnU4Od9
glrWrJcYOg5vaz7EJkDUBWEXXjlLHQMc5a0SdTyPxxCCBMiLDStJLNBpoZ4OLG8lg+gVRcK0OMEC
7aasT+m7rKQj71CcXtGoT+jpaKPenJioX/hhE89uE/C3+uWosSI8qzGkURydmOX1xzFdL94QeWZn
ygnbWmkyt9BJcP7YfNO1+Oz8mueYHmyFqo8gvY5LvAEdtONxJVABYYNq2dvm7rw0/MgYKoIgRIlx
Yi7qaw5CSQ7seQeLmQf8cmSFpdklaYTAIx68WVYX0qg4ZKRtHYS8XAoDFgVCl84vNkS9nmu/7HaD
Lfhx1ZXCldpC1bcmtKypgt3djenQMilRBOSgKID9kClHupNUX4iNOeUc/BYlBU6+rAZB8goXFuXB
FM4sn8DgH8++E0dxdoSbStcYGRUoZRu9AO/jWxNOPlz8EiwNRuMG1NFhj9Djn/SSQG2pFEhyZ9it
OMMDugEUTOGkt/Sc3aYn5je1OCB25wzr0MPwDFUJzo1+EWRw8ETP6ri/czK4cO0GlDaRNieqdABh
1dYuRsXLB5OAtZipnqFmXigoXWNobaY0QQu7a4SUFNCHjYGCd8YClLM8PgYU9pE6twImwg0GVDk3
9NXV7SH/96CiQd0JcWruwNBCKb6d5A63JFaOQoKsAbmPLDeMqVisbeLuWxi0aG7r0mrF2CEw/YNz
GVCDiIPrghZXjzemZD9Ms0BwqXDSHIqEGQI98Ct4SFYxgbrCk/JleJg0Jp51+hDk12GStDvk/pZd
9RmVNLGoFRjhp4uEAZPpy/8WyAGXwXdSfFOEv3cik5lF8kGnnMjBdneW67sWy8GmJRMpyXuHSdNZ
jVrudePUmRLpPqCDNp0q8E6B/qKHvx7Rd+ixITMMHBaM1RoaCofg3xISakVDmBdcegyt7GQyIeiy
SjQB0miGuJKazYZIHhhKVJgT9hOs6RXsfo6JKq9M76l3wD6MASCiP76775DBgw05RK80y3x8g4oW
4woIGAlmv2O0+sInu91KpuYDFfk1pjVhSh3yR5Yn4vTHyaRpEl/aq6QcCvUmgwyjBmNKor7yOvlU
GAc7JAgBz8alHtMCcwA5ZaPfVHo1AEwAaJdJwCvebRHFg4CqU+C5HcuCnvcCYuS6OhExyJIimEkL
1lAiG8A3XttmOOreBReE4MKld+EGJMEwozqL4bvb49dcJMQoBiR8TOJqn3tPTQrSLCcD4Id+FPw9
r+b7VTcI3DawBgujyifkBuy2M+Zcw61x2U8RxFHhoJYI06dueR5HYYXXoPwxXPURfxpwK0FneEc0
i5zIH/iUd15cD3j2eGCnH+kfojEnb9FyKXjBQaFwyUHm1bkq/HJiJNyYQ4p36sKWCfhEawz9mtLa
PT4MaEyNFMf7X+8YU3bx2gwXw2rQC86Fj7jRaJuIICEfyXFag9Vu6UjEPN1BMMGjccSc9Yz7m7GP
osaL/p6pbXHrQknAplmW+4t4xa4LhBhgBIZws9koelQrUJRV/lgAjQVZZuirM1nA0V1cfOxseqVu
BVnemf71sf08kYMCw9YFhKQI0MPXAuCZDB/KSrD6dB44DUtImCpzmKgjIBdb2yaCgOvBZ2nx67Cr
4tjcOKU+RzXFaydVqxdQEvGSNvmHTTqSBDxRFNApqc4W6JoOKhMW7wEHy+fyVD2QtLW1mAMIccQM
S9HoxjyXSsYsawzRmTiX7mXMAUYtpoqlfewTeGiR1HxLEWTGyfuxWAEPjVcrAJGkvE6lyOK17AIu
GkGYl4/KxcZBJczCgOpjtBETrqBs9qQrOud56NagaA/GQqElWVhtqw3VhTpFQB+bCJBwBJsY5YmO
HjsxhBrSSz4+tS0YXfSHg+/PIe1jgdFNAVmu2hxqUCaLdTDAp8Orx+aq9DUUowDbgb9ZRg6LSJLb
RaKC/uA5ja2MFOfU1qypISThzCNsktvxy+Fc3yJ0Zyl4cejQTueaEAHWEUN0UhoYAOqJ09jeOvYB
x2RxcbqsYjEBIBRZRPo+uEWR+jHyJr0Jex/HJmXBYAaxSpyXpBewO7sBNoAYuw/CDF82hNdDVMRk
YTzMAN0QKGe7CMYcXXI8HW1OyFIOItKVaNsRpGy1wQw90JkgpdFpKgSe4rdaRyw2zcScUWHhqXRW
8EeGMHWFVe95OAT8omLiaKonEcDfJVzjZVWq7ESwRLmx6QUHkwSLpNduW0YVgYLvALQjYj9GJSce
svUOKqA0inNxEs+1RphnvKsBoucDqdEN3DtcWV1IGoaWhdzIa3cDKkbeOuan2jgljr3bA1WyJz98
58FbMSUVShwXIQFrh8eTULvnT9vwMNjS98iB52Yi7abKv8IXfGaNsxNHDFQABkbJEnVcXRrfHmmc
D2SV+C8yuEemR+v0cfb511Ap7IDM3mWiTh+zvQlSk7G7aHBQUxdM7RCgRSIzYaJ5GCoUa4wIBSNF
dA+9auVmfB6sBOaDY0TkqVsBN3eIDApTW7i5hjVTpCCrl7EVi4Ad4MhS8aD5RnHCNVb8nmENht7C
nfAPCOGwSQA79sVDptcBFyTBDG1XN9v9saFgsWy/bhs2J13veH2Wie9hGuIY48KHEHeD86HWu96C
EhJxjwNLl1/GVO0LxF9/M82KdCGpeCuHxcHEqgbUTiC+jSiJjrCzktFQR7jn/mpzMFFEiS/cLcTB
NGKx0RCMhwRecCmwXl7ymBAtjrIUBB4fkwaYKk7UkDuBB0ZQiviT8+LazDHC2WGzggxmA4eLw8Sh
ZGW/O4QBDvgweiXFTswiB3jd50wQG88I3F4TWXocE001ohqrZI5LuWK8SJ66rDWn7yuqFC4w7mt7
wRSki+1CBmVRlD7tRd0t4JTspGBDBVpYCRw/FEVQG8H73ZFo4PKP9nGiFbh6+/7wHD69bpmihhrE
kRDQzSnxlSJ5xaWLEdHGTdmw5jiCGBzwZBYCPhDn4owRSIMFRNSS3bsSxXrcC+QWsMiBxfk/WZMA
nxEzMROqDOKDASsy4E267CVug+vJGhGn4AkMdl5nTaQC8gc5bylDyeBaiQGr7hIbo/gZd0kgiLE5
HE3FpFC42ClMiYBH3g8iDRYIT40SkGIMDqpmBrERDp6DGX9Dls7j1BPqcZgIECm+XwIEU7IKAlo8
GQcAG8qjcx+QN+MXKOXPVIIlPtGdQPWiwpnU1Mpo3EcLGMQcJ0QAwX8xxFOCO2NB8fl6UY6MmAFP
rhylJq8YKiLAyeRQK5F9ehHN4UghLaMT1WB5FXNUWBgFZTiJIYV+IuckwGrBlln78Fcp1cZjyoWE
gkoMGVxI/ylBw5SRDFgJFly5QddMTbChLR0tz5XypRjc7hr9FVhuwpNwN1C8AgK4hJngYDXJILg1
XANToBF2CNEmdyg5uqGbNJViufbADy1mhUPlTK6G91176pWGjuC9RSSmct5kww5+wmdtdVTqZA3x
nbM28ctw1gtqk0yUJvzZykpvQxFz4T7kf/RJkFIj+UK7gQi51ZDDp/MmDhMxL1mo2hJrfEA2VJDt
kifFDZFa3kcZh8lxlgK6qI6AgYzjMqX3yCFOKDA7DStN8jDA/vQeiLDrSWyKFyFe3OPRoEPyrRMR
f9nhvvOpE4l+JWSNEFDnTYezXDQWvc1nh7a1hdfuvXgTEpk2gizMgPWKOBksoEgP+AysVr3dw6Rw
wcmMPE7Z4ubPF/OJV0gRrqVWXIR+itsSORbmPuVBOg9evJgwgDkQlCdwmXQyQPchgxQBF9m/sIJl
PZlKExls7ABsml6WkTqhxZZ142bIM2tlGxHnM06lf6YSLs3an3ba8LMzh+6NeNGNBhiJBJLVpuff
CocvRaNAgza4MMitkn5LcZWzGmomfWEuzds3pJU9vtf5wwty3OMVDCP4MNuEFo4KP4+EhaM24Aty
nPzuzTBGBWTmQdVWXZf8iu2a2YABVOc8HUCnv4Sg2Y/PHf0uAgkswcW2HQSG+0XLIX9GwgFGtTiX
Q27ulKgCzIfG4N7yj2If3ppIKZ5yA4nsBpinPrabLEGEJPWjHnpShKjThpeBIBD8iS3gZJJj6aJt
eraJ11HqIDvSr8cBVlUz5nSjFNPNUgJ3RZ4C/WiNiqGutXhimtAckhBCPeRkkoTYmToeszTvAUPS
oesyQpBwByOAVYmV78RgqD75DvcKL8vH5shOAZxSERSEHCH8xnlDvCvhECiRhZvQneI2KG5DCyRH
vFkJFs6jkdFDiYcQcosoScPgablcJdR2kSDDDFB1HlDypQbMX5iERxDr8ABlL+bNRD9DBIc5Ovzq
Cs8doO5q2B0+F2kBuWqUdLMuIoeUDZHxIEH1nT1tZwd2BIOyV8+TsBUZ0eE+ZGQVSes5lrE1WTbs
BtD2UuJNouZVSlZpIwz0dMGPYuKmvsZ0WX1MsGIOwrauLE/fh2acAnyl2ARlx6/cupHzbN1WJkqo
WGyFDvw4P0gWXDLuWkLCn5SyIGZxjWT5eENCGEwdf5f7Q5ZMPgjfO333McNfuiEWBnubZdv/mwM4
S3AFvQabTpGOMylGZj0Uc04JBzsfd5P8C+UQPRvATJFMDF7tOAIi4nuk7lxrwry7A6IA7MhpgpPC
PkzhGULPJ7mnMRzr95pAvUKSS61goL3l8Nxwal30U9a0sYEOix3QRJiZQU6kh2pOLFiZSH+LI0Q/
sbogpAw+Pl1HZxL4F/pNSu8ycFEKu/t008W2uSKyoUnwTc2k6KL2pC8NH/fyPVNAAMM9nFF1pUHA
/9jejG3H43fo58ZXchHUrVMP5k0OMdgt1B7aXh7RC6UnQQy1iI2PycJh1pTIVdCNWrQnhDEuPToa
qHSPJSao4UqPCTNVITgxUBTdQNdUEJ3BkWztSpPZTAlBHvWfEXlerzcH9pXmpRS0yF+V30wJ3BnO
jdLRAqpWr8Ajq8+JtirMZu4gX0WoU+pgOaFtTfg9glO3/ROgv1uvWzOEupsHd3a2m0uJ7b7Hz/G6
6dDafae/YQaHq/NeVkCGc/T6PzRpbDsP4IDfQ1CZvqD1va0qHIl5jhBP59RudfPheVwYtBjkpekH
CO++TAkejFS133C6JFzFxOUO7YwoFA5pFKo7D6adMiEzqFof4LBKXzw3HoDWbvH1tl61d/Npqgl2
Mwd5vVt2ZVaAtWZvT24x/9s86Bwq/D7nm9838SG1UpIHwTnvL6SjIia1M5eKTSwuxQpioSbhURag
DjuiyPfTtir0fNfcHYMlm34VHJOebUd0hv1Qc0agy4lMocaBJp0Ed6fRvxBE/mvHuToTwmu+NADz
IeUVgu0DQoJ0kq88Jobb+HyQHaySWJRsYMvF7cuEKSQHbITP9o1E6bWD9DSi+cnbI5EKgCcNSPaT
k6pzTUAAIIjsVhMOEhK4kI75p68MrkS4JaaFF8Y06U/UrL01v0dfj2hPhx0X9DZJvgaXeiIt11/l
bgGm2EdBPLT5hJ/gSNPmGVkfRE5c7kL4yI5w9lzi4HMMtKueF8nPQHXRH9duZaLKw4ycJqkTs+gK
iiypzCMRExeXPuQCgMfiliUEBsT0ZVTyMaXTyMtwH91o6kMkpgBXp31a5YTl4PdkUX5UUiaRDNVv
xA3ajoVXczxf6M6XcEaEt/CCS5Odpmb1T8yYPP61S8vZ/NApTlVGqPXv5k7z4OQHbgoTFkfh0l/+
5R5F6Q0lyre1pAzkk1j5uC0KXjL934Qy4vbCtej0fRtPMv9qmABxtt3R6PdXFWaVlJfVm+YodaEI
+IqmpKFBCYcJWysUNaASZgfq0Sd7bS7ezTu4O/cGl4dKMuXTC9N0xENYM9svX8w610wDMat72jPu
GtEh2aGVwrQicKXYHzNAxKXqVfcJMx6pTzGV0GcGA0/irelQ2tAAolqmuqVbMCRalGekC6LxheoU
fv3knthGaIdIRCPK2+htzIsQaVdefg8JTU4fsz+4eR2D0CsNa/4ZEBKLSi4EIvtPlpemJ6JQ1ZqK
tMiSabEDMojUCrB8EkdGsJvG9nIIviCEhuIoIcb4TU3lRcfHjY0DHUkJsPT9h2GZ/8YN5hMxIgOe
1RNOieatqUywYmL2litEvTjva4ROkfork8gpvq7MjhdRJKbm2nLOWU539ybWgunvVFi+S2AOHv++
4s1nLstmsXpk/JwzUYeYw8C8DtaQn/i5Q0/YwLTRDNYlxWmRW1ZOk+MotX99yWjwk4KM1KfGACFP
4woe1C+F0EGvI4t+0DaDPg4i42pQZ7IJKmQPkwd19GBu1EtBb8pebXDjhWdGktSoeioKUy8IE4i7
tS6E0uvXXNYZx3CnV1k/R5EpeBn18tcQCULK0ZaoFx3Q/xP1YaG0x7yAjyb+LP1GeNWK1GrSlKiq
xhe/RsdgR3u8Klz6bA+4bmoWFwNPiBGEVq4VxUy8C64fmjfKmLoMJzr/6bRnA/kf76ypJX8+C7mk
XV/lHWlBUNAifACypO6krD8OHNt3xtxeXMFYhPCmJ1VDlYMBj1Ag8NmNfwdbC6BfQS5nO8pUEOjj
aEnrncsNnDeU0ekqBlScI39P4xs0xkUCKlRBsURMTgFBehJ9NYjKqt+bvPJTZcatSHPbXgFvobIO
HTEe4rh16iFnW0qgWietlGGGCpxZVq6FOCYxEPx+J4N5z29WBIqMCtZbwoXw9okOdz/ATow6UD0F
Hv0VUOUKmxgN1BxJ0AqVxunY8V+eUuqS02/U7YFkHsqIPG3dF3LcpLElSy3BRCroWdKp7MeGqYmI
lXXFAmjwsUQ8RmLKBthACo9a+pg8NKRZb4Y9a1C+8HdYjgu7O7OR+qGcx5aOnbKauaBVIdLOwhA9
tlh9aXaQrzYMfQFP70VETPN0AvpIbPqyKrz6B4kkou4KJVGNF1XJL7uP3iOMfJV4mgv9rSERG/nE
pjPRtJn3o5OkQJ24P1rCmlFBhclxHG4J6nyfgFSQUIcNJAEn1AWjxGDwHpoLSzSZzyzVqhXpkaZE
y1t8iq/d/cBXGEWRl/yGzF+tDiwSsb5ETah4xX4EcHHGN6r7Qabp7lUO/IesvvhbRTANJj/wGoKx
sKkpa0leqklrAwHhMbzHD3JCwDpKyB69+N7j2+5F+Z5SEdkIKlsML6ZtyEmzJ3G/T/112h2u3dbk
BeuYJ5CSVQDqlHJYdNJKuNKSVRHsot5E5goEN0PBW5UjsFndFuRD2ImSccD1oBNcSfnelFmJ2ntk
aKKxwggG3QzjJ9lYDhxGOG8923aCaHY/Y3vOpFZUhqCB6IB0SO2SxcKCGf3HHhDba6tIPy8GyKkg
/ndkdCWcaMm0IBq9iMJpZUlTaP7ATwDQ5Bv8oOaU0Kb5R7GelaK5YrhONNXoS5ho2hEMKch64OhF
m3ABjFjpCYUnruzSD9kpIHDlWd9vgjyAhFH+oVAYB+Sn6pOOlYHzY482iTSj7iNAFIrtZRjDhgw1
LShhEDFtC+l4FW2GygQ+ToWqEJdcIT8KzW5rSsS6+9mSAwC8ZiwsYe7wyvyEvWJapRZF1fBbVnYy
mWqBMXgqB48iDHm/PNa5w0CChF6tAtlvuv7VlSETfzJxq8nt5ZosOY1slwYukJCjbqz3Eb9YvVwX
Z40sDgbU1OM8qMZnzUHGriLjheJDv+DTD72b5oTIUARw6b+ANHABovFnUOGVDKDl/O/aTxpzcApq
/czR18Ryk/GKIsKf5mX4t0x8WC9r1mrMCLQ576kpOW9ia/6EsL9pIM+L0DN374nk3gWyztEV2Rml
r/Asf4AgItUl7n6NIWYI3ZBk4ap1MNGQZx+AnI/0+1B5xaSpfX+ofmbkosIvt7lEv/K+Xz5zyjM1
G91h6jPvbJ+s0A5R6LV39/5m/u482KhsSPpyJbFQA+GLeV+s6ftr1lvTtD5+MALixVAAJvZ2nnDm
mVlzbGIuhD/TiEQUivYu5H2ND0IQFZmZvFduskwVTREFXAnTJppXar5FVpHjqlZQppw47yX5Jr12
TwDpTNVJYt46VCznGBPBEnYv5ms69hRm506hI53oHcjjedS6WSSKmAZiDHcoe6h+dIakqBbVycrj
Fx+5hA7ImbZHlk06pCX+lfPWFlh068mpUHHqmpTOhCYtyQzYS3TAIE7Yq+hBVU7aXyJTcIjNpUbM
dIBIvP9KrvAthoN+hmV1jm0YdWyayxrcqGGJ0AiQpZP/bRNNmUGJZPgeA1j1SoYxKhqKchlWcM71
sP62CNmK9nu5SkjNLjkOQrPx8OYas6QIDWQKhAmtTOJl9cZjRWW0hquQXAEkPZEM/hWBL9rrgjcp
7m2oFRD4wGgH1OIbvjrY4WSAOjPNlabKFN0XJkowV4IKWdZSrEAlA94Xe/hxiuMV6yjsnSNm1zDx
GVX6+uL7Anzt2j/86fNfgpbEPDe9eshj01s9ZXYKhB/MHg6jju6gWCUpWGJgdVkQialtfQ5jJ6u0
AX8zRIoocXefSQU17GfyTCQ6mmWYFq05wAaYk/ApLF23NXnHqwYH9hhqHkEui1nuUb9dgFN8dZoj
RT581SJUAMLq4pm0zGbDZxf4r4awc/jGiX84EGrRVLSEdK/zaK8hpPEsGtmX7d17n9IUut1UtIkL
VIKlRbA1AYi844qKtJR9O0BdJXBbG00VMrwbXFs+EniKgq9jXz6qMFlH3dtA7X8No84/aRocOQ81
LCFK5f5neAO6lr3V3IytogfwBCVkG/ggGMZau8KpZTDtn1ynuqab4aZ3/YX6wXo/mNY7/SrgAd+T
+6tLVyEXq5c2dN4VBgiaCTALyWq0iiXNUkDHQxnpRbokQRG6Oz11AlPmcxe2dSPsuNbP0zRi74I3
tuarAHoL+RMgslsYbZZzMu3JCii8RXKrbLYF/IbtAb5lGrXzOrtoLNwXO6eQPZo8HGBXGb8tuOfB
GF6dXh3D+rK8bPFoGlEgFbzN3zpZ0+lo0CPj8lGXGVb8J8SBXYHZ1ytSmBZFHgAR7xg/ihYyMMFi
9iM0pdm7ZAUXJsqP+Ck3+o/9cnB4O9ezU3U+/Up6crdY2/mObt/4FtbLaKpuIMYie/Lz8dZoe3mt
0YyUvxhUKojOVeJPUhivvGa7HOQTgJchbs4rXAHAm6T423g7IvtGvR/0IwHrXrVnZkF6yTwC7+aD
r7OYveP8ldSHRRruwAtQqQPAabkVSgha+gXIQQ9ujQw2BYuMUvdQh0kHaRU3kl6Bs3VE955boXQ7
WJwYKEG45KEyN1CY95XVt+/0UjNBYMuqIyMEd320wB67yeIYsygTRDEIVHu7CcWKCyK56Oqt42aA
5HRUAzMGmaYOD2pTctcL4kZ2MkGev0eTE5I5mN8nJmGIiaxbiMQzUo0Zbne3UgG/e0Kdxx8ieU6w
lWXiWxBXdlEWWx5/Uwr7O5UgLQEklXgXWXnnafYEmYwvQByvd266+S6+QjMrWbe3WxptofiRxPUv
DTj/QXK2A2p6T6ITU+rkWTm403VJh4N1KdnDxxajNASAQYKit+cMvBhos6aDC1e9BH2hJ9a8t3T8
tCxWm5NdhR1VI0ahNjCR6hWmuXMDVwFEA9Rxjic3z709yav97Jf3BHjVIU8gjIRpH1Ab0plXI+e5
GPKKtdnBnGYssvH7SokQ/sXt1chNMkbtgeqyFVwZj3QA4Sz2qXvmd+MSiTj0Fk27hOoXCVjDyUl2
YRXDNFE7GxUJ8qDr1wBIfebM+iNuc/BX375dWSD8fYcparVcM47qXCNCY2zUyqVYQN82R6VGDoTU
WLfOrM67RZTRjFuDZvri25jAVEOG3iSApQGqnFi7sp0hNoYojA/NUz0QeCY0CCBEAhLRNwPesNE4
dHqCj6QARLiLHPh1v2j2KnhHusMZRkVa3mJt5zOwQdAYaOfgCkWyhj3/9pgqU616n3m9/4Q8xdSx
Jm3jmhDVsgjdhLxLa0u9e9x959nBWTEljXBcoD/8mz7TgWKgL2C5XgN28p4SMts5Wf9WiZ54GjjD
NMAT2iGtiUhH1VuPHxS0pcj8aT8YRFZ0cQHoI+x5tuLZugFnvKxameDtL6WoUTzY5cFluzMzdEes
Y6FMfEpsMybMBXy3OLDmmnzQ4/nhBV4CigdzZuVVECuetTcTCrbyTuLgXoIDkDA5eIKaQc1WHDBZ
J8VPet8eQf+nTvzeA7ybYGejPLJ9t0u02df8ahU0gvZKez25merq1oZSzNytbm1NO6Cy6GsZt84o
euU8K6v8BKA8ThGCHu9WcR7Wd8x+cPMl83VXYMe0uWcMLYGI6Xz8nfOEury2Zg8G4XHYW9hPhJ+A
X2vY7hySWgnQkZcQFgYU9mgvmkHeQTXzB9SwQikd1gAty5MF9c07ZVBq9d/EotK+cUU+6ElvRyTT
bSbeWL0PZRsSLGVw8b/29xc+D7wQM14dNYkNB4+e5tbs+zWQJqUnjalSH+To+MRkzlQY/5HLyOzX
7Dq+kDrvruDswxYT0mponn+o17wl03Frt1COxbzyd1CWHHG3VaJJj7dgMz2GQrJS6Zt0qwsS5bJ7
+nu1mRSyIXeqhxuoIcpG/N2wxQf5ME3kylAWRuH8foARqO1VplWoU4Qqz06FotqT8HqdoiDH6Ad3
u3iB9Is4FmHsJzmhKJIduFgCkvlchJ5esF/kOeVMvimjDn/s49Xb2NoX2tmfzszfTZ6aP3PcWK/k
sXN6kxP0y317ckAkE2JHeA4+CGy9gEkatiZpwJR2MIkkCegMsUWsVquEfHctyti9RX1LSQFIY6QK
rGhh2h0xIdBW+/mGFdlngofGLw+E755ReFPscU63qaCZPSnExnmiIj24NK1HlkNQ32t0zldCDoWv
29mb/TWSSxEAWzDxPwPPw4NK1x/+LXsj5ORRCttR092OVIy5UlaWohnaI9RCkoWgcD4SfNFHpg+3
G2y31ipFdjbUocEziLaroRT/fCGlhfliAp/l6dzgoE1QKeudd7Bh4LRKCQWtILz11UAnYbrOYo9r
a6hCefChHS2CF+/H78RJ0+iOI4J+r9kJzWAdv2ZoyUBs5SdUSSKvXPdP9O8Doogrt5m3iLYUQdMY
LhDq0a7gtp0DQ+xNhRAdegbzAZLCvKUx0Bg/6OgXNdrex4Vuje817vZnR1FfmbCGxjyc2hRSFzia
tIMga0iiwioFqNszhHid9eujw1yNv1eySdJ14KGZvURXH3RO3Sbj1rCpHsHtUnLLQiD20TUsd94J
0Za0Uo/InxTMkzR3DEmDWauwqCxAcsGFY3rz+BnhUAwYYwgcs7nJDG434lL0JdwHDwoaIwrUVX8g
3IVKzY7cvQsMKsnLgLmlw8akAQ4AJxZ8sh4LkUIjnkYXyo7CBnKVJ1XWPA0kb59RXiXshDrUm9xN
bxWg5SdtK0Tdp3OQHmZvAbZpoWmfRgLZn9Gc+WgzdQErSdMGPlE4M6CHzUCF2oD2Xhya/Bxk/CmE
FOqwipzP9lBxEvIgSPKeyYGw8d/prRnz3azGzXowzwhFIehF+lJl7fFtpLzOLy7xRb+WzsyVE9bw
SvaIns344vm03dudF6UilHKwlVWuHjQFRzphNdQRG5G4WZxzuwdxqe5slneTj09uLa6c7BaYW8Ou
xegb2xUkqjbUsS6jR9ycnLvlb5np5FY2YS2d7KzfnHawvaHD1H6g7l7xit2Ti3pNw6bHG5FFSq6T
6qARV/lOjwMfQArqXtMH+f0e5i72ZnJ2XuG7e7lYs5vdSO/zRnye7pbPHRKCVaJVDKl7p8GRWwlb
qbemW7/mtS6mhnrYbyUszh9uq/+RpJbkcQ7jTQd/4d4kosxbY7mQisTa7GgSoViOyGEtqa2sN1C4
1aPR8OfY+7it0D72nnuDDEbtYx+St9MKN516hWcqbf36LXy4b+c2OQUAhIVuFURgTqm8cvfUYV3H
k/3dgjcjApagSpzF/Oc2xBYTx8UqU8cUx7XDJ6TvOCcrrp8wBJLU+IY2EPcRCKFddhv+bCxVYcIg
vgDnkfDdENSMRbISwK15sVf3+CaW0xRUzRppWDNRCfSKG3g+uO7egkFKuwZXFtJg55+GEw5Het/f
3pwXxH1IcP4bv8BMYPSeH12NcFgnSiPL7h7ncR0Xx/gUDx8M8xqhSEZmIO7LRYKNHD2ZKIyAgGEm
LvDZu7Onm1mzahmQ0T4BNanIAgJ0t/+ukRq/kKCNKUhFVaobmmVBFE4FqNm5F6XChD15hgx1QWWd
QRr0ydwIdesIGHDff0vT4y8CVUxRwUFKuQUI37yX53Gzr+pbEXtzHd+XqIEfWNRCd/97YWnB2wEM
uEVY4wGn/IuKKneFr7RUYCVQQEO5Vv396Owx94fcJMOFcileEfxauHwQK58kMI0JPz0gezbXjrLA
f6N9oc/8Ara5GhGiPJipUuYFvwIyDxbk67pGD0ZlwSCHtbVFjZuU8kn+QzGcyka0dp9EGPIhiFO7
B7/l3ugdpT34YCkvI7RnRVeQKfZW6Yn14lDW14Q5lCFL4sLpJUhYnJ1WXKeRRm1fLVRSGH3yFR5H
53K0xV+0XHLk7wSrOoarRVm72Wb6FBwmREY9cb+UTMnH3pAThz7trBZSqeEFehmy3CR/De71DUtS
QuEP5mLNuzoV79xWNUAUhx0OD8RH1VQI4/JGYm2wuCwwjhBalCYwHZVoc5NzOX7+K+6CErU93ydw
+v5udNBAwXCPj6+aZivZ8yF1d6sW9U77XnUxVmTtFLQRW7U0GOpOw3p7BfFQVRLSKJ4ZFrsICiP5
xzK6oRqy90Hx4+xczdXQ7eJ8GLn34HszI6FOxDB5BiIP/gUDj6E8sZaEbsQrN+tu0HBvwpNQVXvy
pI77stfB3XnOKcSenbPz02lvykwyss/BrgO7pMLyXNwaBX/kFYIqdZ6fRjBz99nKGajQ+vafE0qM
lBnzOKdXUPfBQdLq4NEAbGNLHdgM9ikU5L+jRJurwdmc7NvoOLh4+2/hVu3bA5vyIA2qo7ep0XRe
oa7bpCe15t2dM/oyx6A4rYQVDNfqr4kOgN6qooqvt+tfvEtYpq0WdQWPKuTVb/Gp0H+2a7zlydvQ
Cr1z9TmYpdYum7cp2S3vGDQRrsHh8HSacdKEQgrOslgDm9L1hE7lQ6NR3X/HCwIhLumB5GO9u4Vz
t0XvVP8vFl2ZWeKNjhQsS23Nd1Vfxys6ejX/9IOkDNaGk38GN61Em275jMsrcu90VxgIYMB83ZRM
GbsL1EcRBnIYvBjCxZIFOEt9yU1hSdd88sWtF1RglDFtsnvsz1BxrXWKwbp9nxfiPfzrZXNQSFcX
p+HVpyVWL/eLdO4f2y+74dETpbNmlZIAhKLWqReslcI6CDPMQPmPpPNaUpxZgvATEYEVcCsvEMLb
G2JwQsJIePP0+yUbe86/s7szIKTu6qqsrMwaqN8Se3fCK4OqSKhjg5BN9oTDGo08PNCCHnQNpghj
c6We4wj6YaXFCe28+6whErAJdi7dG3SOG3fmASE27uTts594pUEtQskYgIZ2elTDpEx2ONyV/ld2
pQwXhQRnegeHCEE+UeFqXSZllW+Io6AOQIaRxEkuvlTt4LZvvI2ZDuw3ux/wqgMdigQhWsgjkN1A
V7zy4jOo2y8IAQca3gxmk9hJgVGW0nSH7cnO77MEi6vEZdkGjSgeNgawNoNXeydGwITho3adU6y2
7C7t/C+1p2seILmZMgwoGWxh7wHwo2mEK8QiQN4VptYUUGBH0Dz6hUGKsaKaTPJrzTyoNSrzlIRV
t0WB4ucS3TQG5qgLABdXRAxcSPnKp/aDJQUq5QlI/Q/oCbjZuwdy8hXNFvU/TiDjR6/a2YOCI0af
Wpf2o81u3JuHLiPgXr5FDb3zaO8RmVNDudRDKyC1zlX7NC31MkgIXr5+5fhfPfF32o9+fXRaUNxy
qfcfg8PfEb0XxIFg6GAg/Qb/Vm88Xz/on4Bk1DgE/Tta9MeU4+67KUKwo6GoPqg4oKtMltZf/wAX
ruSXVhlZYNJic0xzPEm8FKoXlHD5K42yTtJqTg99whWa0KvD1pgTtU2E0rT7Dh2ARsB0CDYe1Rzl
79F9go66yGnlbRhBTxqXzpfJbrAfIm0x+HTrlBLS3Sr3yhXGPM5tgEP7PAXOgj+tqSsHk4d0NQBz
GwwuaLqgxG3XBpS3+MSKcazILx9Mtm3Dro7SFXF7DJ7pXV4W0sZrb3qHJp8FH3fqPMKXnU6QHYEL
czaXw2o3n7xceW9W+ggin0DUct437hg9gEo00eh39zWqG3NiX1pQSLnnsabPmXTiQcd+4UwmV+4Z
NsD6TEfiza6jbByXNak8P06WXWOtqCiB2qdTWJAq3p34KbONNwOdxCiXGnb69eLgEFa76eTqgFLQ
AjbXZIjmsxWTzjL+iB7VFt5x72KvXz2if8JR1SPNNZPw2+ebC5NeYXxsGwitTMqwi9c5gdzjoCkH
Ux1VvGxXgtM5xwbiU/x0wkMhYBLYVGzSJdTwNONHTANx0zOAInNUaj9ijiZJjT+IjBrIeFtTXTTY
8AMyn2WNEUT4wzzjumiR8ee/2Py2LiF3OIrSdtEuOah2EMxjlCv+yvbbewWVsme1Lm502JQaVvTn
HJG7+CKqUIZUlGEaYf5FbIVhZHRFl+VpOdHdak0dPvrRpL/ZhcmU2eKuUeojyvDUwPTbOpvgoMno
4dY6z1YSLGFSzeofi4T8UbFQiOO/qAHfPu4+OgB8eGUXjlWMco+zZJuGb85f9+vwW2QhMu5ZAx47
TPotxzdDOww4wLNlQkAdkhFr/pc9xIDTMSA2mntWCMmKMBAInQcUJGb7dNvviD4z+kKRrHLEnDut
sxNl4BG0XbsvRG+qM/SJQmcOq5wTwy0gEklCD6F1cOrQOFBd8bA9ZpIH22WBLj5zo+Y2jIOvR2FI
j4ghmfkcobw5gxXT6cf96m4YqlVyH8T46pdUaeVE94fwbqS4yQ2o68ERoJ8xrhYQp0Yq7kanjhRF
t0DIA51oI+YxWVsQTcKBx81Q/7hLDx8XatBjMAEOK97+Ynu8bbhWeepBSWkwyoacsOKpSLEr+kJq
Sd2DlXzQ1UvSNOEo5eAF/V8c93RfGQyqgAXLamsB55p6WN0jXAa9gTY4sYX0br3uSWTgaR25I0u4
adz2XjarsgVVlyL4Rxjge7m5c3xtxWqor1R9a5p2tfoJPSok16m9VeRAMIakq3noRiB0BnXzAU9W
J61eSL+LKaMIxyPvdmmqAHGZGjeBIay5DAP6FzCw/LxpOVk0jWncHG2IFWSVaGQRRLj1baTetgqN
rCFaNd3uiq8BtwmC6zusT8/Ed7TDTAhwCsJkA0aPyPhYAQxB0VLG4mY7mJqhaQ0ZfyILfQ/qYyLC
2Zcz28MVmonKjpZfDBH3yeYm40HRUNscxMa+xmbuV3tEFFAkBwRUUgoxIToAbiJx0ZgL61OfVm9a
93lkXEzcR9yXECjAS79nlA8UEJxs3CT4k7pLomLSNNEhiw8CWeq2XuQ58Vy2WNrZV1//IusAag0C
DbHkzdO+0utiMIYpAVJ/zG/I1RGcfA7fBk04laAwLDRSw2wP3lWa5ZiRKP2e22ymDEFIhvgIKjjT
YIJ9JeMtlGPmihGOyyIhH4elywkOzKVKogFCmMARBlig+6bgeXPZcgQpqWb9RSgLMV82/IlDw+uy
mFf20RaTsNbXMd9OpYW4d4Fho1bNk5/cD9foLH2q7pDmCt4ArQrNErkunBHcVzzo9QR6GEFvW3NS
yBF4ZS7P4EMM2AzUMOSp964UN96xTZeQrYvbHlOGMTgywYbdT3uaM023nEgz4Pnwv4Fuo0YGStMl
xaXgm1UX+Tn6nEUsRgBzVCvweGTmXrBc+hMgTrwnDwuwvjHJWWflFtMEjAXBN2iJZlMDoaf3SX+b
AyAs7khuWwsp6snpqtDNy2adzr4JjCTG3KNVZ9CkV3DrMC0rAeojYl0prQEx68cusjme+McqEzK7
RXde+kFwkNGeOblM1yCIBEmxLWu2TaknKWSRtuigwEmVsMMGtTrsz4EW4J6EF0SOLDwr6YM8Wprv
aViQOGMgvhmzC31BErKNVrdEEv6y335MqoRftntCf36l3A1XJhzfn73VzROKUEdhFqRXv7LFA8IO
5bZ2re/id9wq4awOK+KyoHvviRV1LjBcJTrAihur0oxwAPG3Nv1OqzzwC5KXUcWKXvbTqUv/i62I
/BtFSsUqfGiVtJaEerfCEc/4bl7p3mmmmO5jkvVntJ9imOn24UvvuQH36jh6j0Qp+EK80Iz/60BS
b8QYd+8Zkgvwo7bWRIAeuLCmGVGFLU1HhJNgwDxpELVYyOPHMOs9ehRv5mX+4ll1vpx90B13JCH0
vODBIKbwsWlpsiCfUNtU8cTW6W2ufuxCgi4LrN14dVKwirqVNQFhk5I362/65Pio4SD4MTv3AGxr
a6Nux8dWZX2aHHkCdn3z4RnV6Mk9fsI3J6a3C676dTxoSXKdGpBNwRIKtFRkVjqZ2O0OWBG3aMdC
JBGhckKJ4uyumu3G5EnAQfG4Gb0rqGI+vP2QcoT61r2zOOzHuOqks3vvcGo9JrXYO0TNI5P39BXd
B6YQpNJVh/KEhhyNFNT+PRpqdbCtI6qRzofv1KL5eMZYBnuSZEd/KIApKhWUFwsTXRQOiqIH6EVJ
00l+E7dZVHeZBVI90IVhQlnEPFODGeXRrQDvlzqMfiFg1pnaRxGK7XRFwQQWl1v5uOmotlYVhLMP
0wRJpN9fJYZL0GPkPKHNCR0ZpjSCKky70HU8+Csc5Kc6fbc6ttdqa0zJGJd4ahxX+1VKzxCiffDZ
8Ftjb4YYp1DrbddbDmKOHZB9gJ0j6OSZdZuynp7DI3SRKh1IlDY50CDUEWVIT7YchXvXHIRMfCDD
C57RsI+rplUawB1gNHnOGVPoVPqhmbAUdXRhH5qQLTOPJI+WAniKjusGJ99+dfZ7CnQHKjEgGbu8
hSznJ+0EizRiEb1/BmJQp5MDAQqohokFTc1quCUnIqecKx7/Z4fnHozzMzU/6Z7G4UQZ0KCB5PwW
MLtggImLKhySfhWz1Zw03gAjGhDtDKgQ3qgq1ZnLlO6bEb7e+qe448KRYfSS0XQgTBqtjD9x8vAg
mNvC6aACtN41B96Uy0GMzJmHHJgacMQjhahNQlTva4DP0MHLlpwybsn70KZAcpNMsdtVTyntjigU
tr/kQNtr8TDwfNY8tSjKP+UHBlvh2hbAGT6TBezhbh2Y4UokqMyySYLc0xPbpc8uD5MI0HGNgpQd
Y91Gpe08U5RjxMuWDJ20nsR5F8qDACNSf0O8DzxUoJBDzFbx3cymmf+BbQLFWzBohkZbrYcco3tq
F3yDcU+UpAYXeUH36gGyi+6hC+28n8tBgRiP1e8gw/j3XjG/jW3mpwrbmwu/I9o3MqIC9pwii6MC
3aNNr5Bep6FbD0qIbUNYx3GTedLmqERw5F9xqEISZYPPGYQraC2+AKkPRxdhIqABXAlqpOcli0mA
b9VOx+n2uH0wGVbDUgxFpqtb8CF7wzlPuZ/5qDArE6JF3mZEHcyPPJPcTUtv9SOM8mSXHIficn5+
DHowBzji2uAvIgE9dbxJ77MbEZsdH4MrUPzCcxfB9FW3y63X7jdkz1EjpvSCZyZ94ox5xAUJ9P+x
Cf23zsL5JkynsZpE33rx6FRsfyxIjnRkKNk7xQVgAJqr+hur6aOKhF46U11EANiX4OeM5X28ZIoi
4ghrPyLlY4c0GYaeFXz1qkwFA1IjY/qnPo9ii9SlvsF/GfQLmSsAEzRTnehGq9wqtow+vrX9T6uC
fbP8RM/r+7yAnHKDmF3giWtF7PFHbWJIKknQt4sHuOdybyAjPKDwHgME0IhaM45BEuLWifmtL/i9
cjr1UmJEfLF+wjoGEhMFs3PqFMA2KUECwhappzJ0MOCIIhV4V/VnuSd0tI7RU0JaVqWmNez3oBEy
HTs6ttWYOQSN7tM5BQp5yvtvNnnVMszb2z1CJxTegWaK18p4m/yf07FjdBOsrXKeWucQosdthNls
T8b3Y/q5Ml+DUU8C1tR39z8uCGMo85Y3Bo0qVJFgtDMUaDGwjwpe3csn++hmW0MGckrMQR3K9H9O
gQxVTmG5W+8Uu7cZtTYW85SJFe/LNPN7UOm8B1Cf/ugmLffmty/z4SuVt2yIz/6drig0I80mYZnl
Y0vvCdX89G5AwjjfFH71h9IMOiOKzwK6QRnBohMKNKPXjDSer9FFmEZCtWNychrCjM6R/vlJC4xb
bh60qjEXpr0uxFs8UJJxUHl8noI1oVkvCB6u/UImpN0iWBQaB01IvTtTZpwAAy5jdeKSIbo+Gexk
ZfNK16leRUybZNzoPRl115xXeQ4PKu5gvDbFOz0SDlNwii/zCIaBhBC+ah65xnVKMqp6kxIJ4y0w
njF+HZG+0oUm2JBongtuANOL+Dz5AypBziV1DP57eF1shuaAL/HrtE89Mi0XEU1UQa8DpL/9u3Ud
vL27NaY35zWw+pGCJ8iXl7nn1vDdYazSZABXoETZJE/VSI1y1crv2xLskO+WFEWlS18CCUBeBMX4
VqFVdqOyfQeijtTqK3lJeKP58aYdKlj/7N/mgq/wHJlruefU6XTieRyQIGlJqOyV2dMCvjb3Ws0t
uDgw1WA4AJLpHsbjAZUkaT6dyWCkg1klt/rO6BQ/HIpOIXYqH6GGCeteuqrwlmiZoY8fgCfR5q+a
IGi6V3re2E9vKJ6Bsv7HQj3jxClwkLEbHc7dfFelKuQYB6/SuJg3j5zel0aqLNTVbsbhbE2r9Qj+
fgiEw9Ps5R0hX0BHoHtCjcv7rMGYk8BD00TZB1ISLCDKRtEfDi2EpojDtupwJRpCTgYsMbhvDSU5
tC17/CuKTjC4IGGJX0r2Rj1ShnxcptUneyFx4hXhD7CtyK9+xpfEe85wBShR1qGnt2awzRCDQ3Sw
YVVjzhkdPJqV0thPjUpj36lGMh9S7vd2JYr3/8XehEq9hSrKJzH+xxlvcnaIfnqGIszW0C/17g7w
1QRk6PMJINDm03Zhp5BVkcCqmtZi/gEmHQqV36tBoiS50NuRg/4OjMykxiH54MHqCTP1IclMfDfM
fuImw3OHqS2aJBoIe/kxoraJ/s+M1v8xJil6T5S96Jj52o9I3haAFLqy7AdedF9UMPojxyJ4zqHP
sHnn/47Xh8F2lllHNQ4xs+QXuax42qrBhcX8JzOTuGI/hkl1bkONo/c7gqjCj3yc1Vdsj58bvZog
Tf5S3Fh4Tj8Sirce6O4IJhDtSSyiR1/WOJT25F4aAVFNz+VD2ueU45GpokxWFcahpBqvMaFl6zwS
h0RGG2ohl+y6ex+pm9poCdDRjdSHVz4rvO2EG/QHsYGo7ufuJ6oyBaVfkJTYgj+6g4hymlIRRLD6
Mv+DIA4TfSVOzJNz8yoQiPUn4Ub8It6Jzsj25RVG2xE3EiUszjjIN80VnvfJ23yMU7QwVoqbpOkO
NNPp7cICUIgVgIjdEuFxq1FUEaxZKiAeh62+kmEyxaTPpbRnF0eWwvo04u89LrwrT4nWbQc66TPn
srDk0S4aSeIDvJtlxur7sSk0zioYl1me/v0A5/wMfl+a4k3Eez1+ZS+Mashadb9M2gldEPdlDaau
KtMnsMvkNICLvn+y2os0UaGTFNBVeXQ+OMGdFl8uMOOQwQxlKLsfTAihPwvzF0a/BWlaulXbAFTC
7BhA8I1h2p0jb4p1tF/EnTH2LnalQ8eY/S8Bol/U83HR5DZpqQ5Q1BDOWbLeE6X6Ou3BYwM41206
WeGSo/ns1AHffINgP3/ZzoO6+xTMK+C+D/fOdPjVrwZbxSbhPdQAdMUZ2tXS53z0i2Cyizc0c1ri
MHTgocnhOYCWDVflS2pxJ6HQIWkE2xPPF+/tg5VpXvzSqax4njGhWp9blzwQvwdBOayF6bJzv7hY
iGac57WOEcY0CKnGU9whH+F98uE8KZKOl5yyS1pBxcD51dKRL14KooZLu5jaBrYFzmkLN/tLFpWB
kMKV/zINV2NQjrPgEr2+3p3d7H9DNgRtz3R4Wuzd05jmPhJw4yIJ7fBELJabJJiv8F+ul6PljoHk
m2AYNkbfQbFHfB6DVK1ECKZhv09cIEF8gpCAAyQuzjERnx9+Q9h7F87X9MCFESN+q1vnBqfBs73s
XcZiTK7OLP3a9GIV0b9lZCz2Xw5OcIy8mxWOVnqLTc5HTibFgf4HIsniBGPtx+qDyWE1ts9NNkga
NrKF9ml7kWzk6jUohaJPCBUEMIwZ4WqSTGrNs4nbdaIrMDgQCCsobjGIQUupzWaI+0y0JLGVda4J
uhKnDveEbCUCK+NpQdpbJfiJxxxVTBe2S0XzsYA+wGyaCusqCpN1q3C1OFvT6dU3emS1gn0F+wy2
4Z2eqhOC1BK7fsivFzRCQc2aJv+pTA2zdc0R0P4mqnmIIWggj4pd1qGw6Tyofr1GcEnbuqtl5AoE
R6IYA2eeu4WFsH3+WBl/vNgc7Az+H6AqsrbNfebvcxtWKcAHF0Mj827emOCTKgPCebe+8acT6Tz/
Kn39sIuKbnNxdUoWSSs8LCrUpV/ycDBgjcq55saH9SsMQ85BaUc1YIA5uSEgIbxMlipTJPMaheKG
CxWVmn/F75YU7QDtTdz2c8FKuL1GyiYiFi0atEv5oGQNksh6m/kq3VUx0EHJbrt9zWn+8aY0+hg0
gNqJcYRUTMDr4Saz/ZGe9+i0tZYQEKuEhPX8PIBz8nsl6WQa4OKwtruytxJnpMRO/vrI3mRvi+UC
FK30E7z1YD1S+wPwt7hzCLLxYcBgyrrnTl06H7JROnv2NiU59qCXgac49xVpNEtLfWK5IAK+Y8EL
UN7blvEt5X4qzTp43xWLTle6YoKLrFpDG8H3Ri4jr6l3m7u27DWnGpPhbGR4zTRGV/+Mv2SPrssy
rI/JiYD/PmeKnCMtKieFtEEa+22pDUDooiPZjqt2cUMGSZxeWs+6+QCf441EG7lDR2sSDmAYv639
pKJFUoWyplXDkuNP7DHrNudyD2Zvv1qGd119OchmlcUtM3t0AOgdzhDT07d+rSo4BgQJ3rzSefIp
5XH7zjEPvlNiL/BMIpJ3l0PC1REvJkwaIJ+xxDjEdvDeiH/Rw05JhG82jBSXNmVsvh54pzzcJCiv
C4tfkRRc/9JIzksV77M+7ooPk7f4bPZoeKcO1wYwsNInLznMWGRPpjHrThx+PdoZZ7NA3/TlvmZV
XUDpZSejpPfiHAqafbgw9PpebkINSAXvHYJav7lgTAUwjEGJwhhO8Il5n7t1WdeqbcrB2sUtd6EH
Xs3HuvrgR+t91k94hiy5fjC+NaNtZqyb/UNwe3AYvBh/6WQQIUkcIJv1r/wcOtkf57Yu0H5YHPHh
GcdhEu5JjGnXnpz71aS7WOiI9GgMr9BjON/RaUA0BR2GjGlI0puaaZTsV3lSqLr6Gl8AyOxZj54k
j+gNkIee8cl+gyIDzDNxhhdt7FSq8NodGjoHnSwnkryLW3k7T8PmPjKO8wa8fzt7hskvdmH82ajL
K3WOszk+IdHwF/ccCDV0EAtI1D2dcBCslIVpokIZL9tFaQvykhb04Ix5hD9uVoNTmCxrA6D4gpPa
tFk4tcWXUUguzLzM9pMjzhTQNTuNB3YurUvF+lQseiP40FasGOIQUCEU1zKLpDqD2oIhDflFVGod
Cq1ng4oKLtnnYXGD80npY96AfcuYdPGAv7vs1sDj64bmcaiPUUfnfz/YDy5lwPZ4XnZrrVv4nDTI
E8gWvk4N4pCpLj8ThNYriIzZJSh4yfwVXnpP8DbD3A8OPTxSwrhqLWf1FpYw4Tm6fq1yZv6l/tsp
7couSi/2fVJlZnsGDXM5yyPDjQGN7fpuiS9JZhc10H3qsYFgK93B7WkRlW0cGl7dfbt5NBusyLBE
N/uMM0n0nWQ9/CQMlprpZKOvY2DRYbhYyiLiH1uNdj44nu0CAisgiFOa/T3i88u9oUxwNPd/dK2P
f9pjLHVoecGZ7h4FFhWv+90lo0PA7f+4cHyC6cvOfl3iab1z40sMvjyji4mza/Bzd6gNx8nNjkNe
IaESZXG8rcKCdXubsapZaHz5+o9UsIYf6+/HYgvdZo3hwyWKD/mmwqkNTZe9k7BTzFLd+kaVRbPp
HFmfQ+JkG/YQ3Zezdad4YiDG+1LlNxGATS3mvvJ2zGgeTF/FqhoRvhIVOW6MkEGzuWHz83Wmtfec
OzRmU5N0OW/TRSQWNOlxviiqa0fniZWMuQQNsavdancPTyJ+EnsK4ylGY6Df1W59ET+oQdO/Jntw
2WX9DgsdFefiKLL2kK3Z0RaPQw9X6bTgVED6vHer1ue/O6xOAlZsrc+2LM5OkEtA0H4rmCCwj7Ky
GXPPL2y/IJ+wVjPaGh2+Bx4wK3bZ5ScaZvg8s7/emDaAZpfKfWONC4vbM92LhawoJbQTXsJCGuS5
Yb2oT3lpxOEPf3Q6EbU+4xXJ0L1DX4K+geR0ZXBVbRXWHyv5e9v3MPs7/D145FGV50StkIIrIkI6
UG7UpcaU11N5ID8fZj9lQcYQuAw5Vd5ppPEc5kDJtwmNhhOIRpOQZhbWkMi8OlLkDU9jPyqjZTsQ
u3RUsTOjuJ6UW3e1erC87ee0BVUqy+wWdqiLyRb9t5zGidEvwuGfPXbH8DQ5qVeIzIdd0sXDvP/9
pVmF9EePDjmYifirYKvZFQ7YEjehIuEwCZ5r9FgWtT3GBrRs0tTGzadTCXJhtSkmEtVBpVeNMEXq
GI7hlOaXKRhyvNrUEZyp9fLUqRhhaj1fXnVgyOoBxwH6hsC8Bgksag4T+4pqfRoCd0MzxwOhX+mq
6qqSDxLlQIeNTgXxfyDXZJKS59VoQVY7UjVp9PEmRs1DnzsHYhAVaDnG0bdf9EBvZ0ykn8Ma3mri
usn37LZDAWNGu8++7VA1wUurHttJA4sJGMPIpnxksGY/dsKfi32aUuF3/XRT3LtQf0RtDYHIDiUh
uxHEANkpDEtvToVHvIEsRltNHDkZFlQwLUWdbC3rAh4FwnxyJwCHG8zqwCMnrCkJp6e/A0xprYec
X0+7MAQ3kcrAFU/n+rraqs8+k2TwxUCIdxd3fLQ1p2ezjB2GK5M64M1p+OZcgYxOV9zaE5uYswkz
Jm0edk7VViE6NczlmjCdhc3FFAxotWL9EKjAk8t9tVZkGC37C4gxjNYyZHH0eCpaZoiHQDpEJpfr
OgYpr2GCDDF8d0Up4UJlW5CWPv2NPpJ9dAtRG4Rq/Q3f4eWGfP9N5GdwFI048ZEp4FWKYyhAgxHe
nfWi4GUfANWoRuHQQa35Hrw4huBwJngu9zRqcnNwqqPOh9hprTgY20xXUqySfs5LgCAQ2UtlGjVV
yIGTQ8SsMyMYPJ2aFBRXp9ZKPYHTgKFot7RW/1yQz42aBZlOR30BPVlUwEAtPoiOeftebXaKGq28
d+zdQ+xC1/veu8xLuslAk8jMAnJR2m9Lz9h9GPsTrZ72lIgOAv0FizW7ooCeA73fmx/BOlo9gRIb
mquHfyQIn2+b4VTaOyCVMtr3lsBloqrXZs11zjj+F1SqbMvnrvTQJCjP7PB3IKf/fXnlTOwbe4vf
325p2bpDvrAOkzSorG+75GgWl873zlyiBiVphF7D74xQI24oDXrqdhYhtW4/vQblfoFknL9an2vW
G8o9h1GxXfTwgPlY9YeZp/a1Zj0h/L/s97qYe0vacFTRt8GSsde6nZy9I1U9XEUmUi+dS6H3Rk+S
vONlHxrW+d0un4BEGAFati5GG2sV7yo1ESQUKlZlHdfwAbPeTQJl9Uq8bOadbx3xCF54Rkgtt0Sj
NI4owGL8pQ3LZzjC2zUbN05LZw8j0Swc3EYnO3n0i3E27LRpqlgN7VHKd85phNwR/AVXGEAjpf6j
7lwU8JYRUg/2OjxxQRGoNgNgtGNT6wg572YN+/UXbTNZrjBesUpgwmIqhisThkz4Gwntq8ILD+xN
0+faXo2owL6wk6sLtTOelFG/mTzXL/kIMmrbf5bCe9NsfyvOpDbMdo3Uz3bsmcus3P/Q5SbCpBXr
XnWyvyUBnQ6+1Ca6L3m+SaFRbeN1eXRHjuNoeS9ldVnDm5e5b8H0+PdEqE/ke21aINldU7FiNIDR
8iLHOv5Bs2FIJqKuACylP75EhHIgjBhOPN7MNNZAZ+uji5/5hCuic9EzOtdZBSWExERiEmiNDKLa
NF+zd7+JBCHeXT2TXvHdGdY9yIdeZ4T8LlU4piGwRsKauZEq0x1S5qfFhFgR0Srph308bT+p7DIq
BYWV6s7YkFtFlx/tnqcjRQwaLujUJYVg/WI9dmgmPa2p0X3ubrP0Fn4Spg7XdzRXhunu6pS7Su8b
XQdDQemyXthSMGlp7X1aRNRKV3wH1AJnqHG7LPWzvA3g/MQ0y4XUZ7Ob++qt1zRPrGRXfjuXZvsL
DE2RgLYIC52WcBaASA3BgNGkhxBTRjhYkDQkqHhy2xmc0szZmqiJvN1KCMTZxdR0NtOwHJqrfCOq
LLMnoDAECU7t7pdoghr0xUakmzoPngkozUjNF2KhR4+700FerRDEdDuFJFc4tQ2sTjRkzMblsxGL
l7jBfCkrgTS/gH5UvH5+A1vCbZXa8zQDhqF7A9pPP2cE1aC2KoDhQRFgiifu0APx0VQ7g/gKOmUu
9Tpt9L7TJWQ1hgQHoI63RD7yCHmg/XzvGkxXMVOD6yVPkCn5vZ1Tv9OwoUarwZRgnT8o9CYFYNpd
vVtZa1wnHpz+lt+AgVaylWb3tRPVokys2duVh7QckX8hgpFx5U+zsi5T1jXNmJ4M3dQGWqv1bh7i
Evqx7rMYguHVjHeli18iKM1OJ2dZlxsm4kynSRxlig/N4YWosFOqM0v5e0XClAByuSrPkeqMngaJ
zgmGQamLteedvsIVX2KrTL9efy1Wk7Yiq5f5Y472A6lHnVPUeuBCdJ83Q7AXgH/a3Tl6O/nsOy/1
aH2TpzzMcrT36IVbpR5SfpuK2RjXw+8cd1w0p4pmc7RB9M3KVk17GalhsIyo4XDUHI4lIMeUOitM
jRDyiTb5E3HEpcBtYW2edwpBbu2GKX5vuTmE9YNRGINg2k0Spm7vqu3xsNxuDHJv7+Ckd+YHmr0x
9mvw2cv+3hxzm1tpZskx3WnCpMHmEtAIwAA0rqd2DBldFXyDz8YrLy0MhsXskkYlCnXjY+vQXUa1
oCnn1smlffaY5CwF2FO51zFWZi2czU7dxM69ZGj4NGyDa0St6EQ1a4zlnaImtCS7MPd3/RdKeOfx
meufGDS7G1a/P+x/plXMAjGIU2eFjXaY3tgEoKC4bnKl2Qp7vVaOdzGGoB/za1j5thptYDS0D11C
dY7FWm7hPLi4bj+QLhDKW1rXLT+Zd17cFw007IZXusa7x2qf4XPX7B0aZgGFxrRq7hebhoUYAkhI
Ox8f0TEQVQKRau6UnsuDZXCRJenSkVJhJeg3GBUviExhFcIJBPjr/yX+sc4Mc7DeZ9AI4LkkhLyL
397EXT+bpp1+6hkDLT+ZY1o7jP/Cpl/p1XoPv72nuzMQ/6H/0EuXo/KizXD0X4be/X+KMwZWQAPI
cfW5A+j+TRiqn8n6bLLBNbqtYEFlgbabD7lv2CbivXg5cVo23PNdm+vEXUoBDUYJPS1WJWQLhP58
tM3K/RKXJObKsF8KTm0dA3wG0/p7uZyIQJ4VlK9BgXLQcuZFXAjbbDbq3af6lIOnsx/krT845uVZ
GZnJY6dS4TTN8Z2qh8lqt+/rNl5dhlGwsI/hnaEDCdVCrBP+ReaEbLF3j9FgkUkzMutJIcQibvrC
uO9LQt7GZ9D75A7ugC3Oq1s7Xbx8lgin1YwtY4BZllivd9runY/fajmt8f+V0IQWWWPmSlqWNOuI
hVX70eYs7ybdD2/PULHHGm9l7pJdSkutjIjid32f1Ydvdu+dVNc7vgKWLVgfA1pi00lFsMEUJqGH
AiysLkn4T5PG13/VmPX49RO/yNq93SIVgLF0xPe4zlgSlW6xH9P77cIVerHBSDis0osnUqLSiZYR
goh0Rmt2k9qoxtjJxceBE0mNps1aPPaViDAqhtlkA0Kcz46+TZcOHJ5eTPICXYd2Zbg5rC6kMOwY
bpYiy2NFUk/rxt3U7SYNJWc5lvZ9ccEG2jyg+UAcYs9QMKQ2Zp+rmwYxNWvdT7eKAoQypz5nabAj
egapeRZmU7m7ygC1MIJEtMIFOTZPDGIElV84KWxYTknNw8JukHpfzHcd3Tf5zxl4TV7a9c2mSbcU
ATAarMTgThMfWihNkYRJy1htnhkc9RhBG76jynjf/gT3/nJ6ss+L03BPJKCyjK36ttE++rXJd0Fn
A4LnzorCP9ly5jCs9iSS4j6lnYKdM2p6YYycbTVQlJWoiD7V0tlpnDmBzURI9XKr9XEvQdFmbrpA
qOs8qYwOJpGI2LuXeCG28K35txW2UD1xCsGnTVvYLaOxSh5M0N3xqX3CCAvzai3bojIQ6FBEGQCZ
mhmRED4fF3pyj37VPTOeUaKSY6SaDZrY5TZ2ggzbxdbutepPNsRyH7VgnI8LdopyAwuRLCoFq5DH
aGOQoPK6xz+VVnT3RXzBvdlL2CXJ8IMqDet2y6DS77rK9mtPp+7U/VF9ORDuFkhhb8cUoDVv+f0q
rgn/adyULK4cflSEi5dU6TbZo+QtFyroi1MfPqjAgyMqcE1UlREi+1vSE9qjefEc0Z70GG+lOQTL
xc33pDQNDlKoq0C37EsGWejVDZnoamUoCqc0q388Gr6xxQiTd1GDldaehwj5k64v8hR0BumwMJFL
9ahWGnKeX2RyDGaQYLqjFcTsagTrBf2JZY8+BF0ZGnaHVa1iXiY0lZ6oodL32DzGl+2V3lx0IHZG
0Lx26boChpRaZbqYVeK2vQQD9I6jPIDUR54V3UA6YXldwXTqMwkk3MPL2WmCpUbN9VtOehRUqEY+
nMvkSRMYeYTHDibpjmSJF5A++Tn4zgB24BFTMpd+5WGdjj3V4iUWkfS4kYW84V2iC7Ihib9kjQyu
Pe7qgIHxCUxwFF9g3GYDKQsUneOmZF+DS1QBAyBvPNFLj33GOOAqkm2jYgZrbyLIqAgx7MMA9gli
6+dPLUCR6QrNH1hy4kLIJykYHK5bU305Pj3kueDOkgFF7JzSFCkS8sxzSCYF35bAIqNy6pvhBfle
snzocMpVNLLK9rW+PXaXl+werVf/1mJOHXoCtAIpFtfgDqC449zXd3cfVmIKSeCQNToT9GzpePOm
Yswhj0Xbf8ijXyWdIqfrAIXwGs61YwM+U5ViKrPLT78xZ3GxkZgz/orl1BERSZ1IZEwuDDHv3dLq
NNYaq68Ym1pkiz1l+bSAIDN9fXjnr3ET/bh0hmI7kMOi2moCKyyOVP7wJVjJopwcodZJI5TiBxyg
sH78gTpAAB80Ob1P6ESCjjTBZ+CCwjjxYRceWJYOOps2mkNl6z4654irMdUN6YEMtkUjhkRquaLx
HH47BjXN4DD//l0jAydh2tyG+f1rINXTlm06mDmjtl/nEjzgrVd2p5OszFtVRniLbgpyDsJuvRcE
Crj0B+sCo405DvfUra5Id25wBxNXAdEnzeNc/DDRm3eaQdPmD8agTBa8Zhi/mfMQIXE7jUgEUcLk
hkQpIBNK8GblGPL2sbVMCY7SiyZZKZBMPbeZW/UlFt1wGz5dovA0KnglqwFJF7ZdEmgarLi+zYC8
h7UOiFNgzu8y52BGg/nfGvy8SgRELDYBH7p1CBuwltGEsNS+SXfZLIfJw1K8+vWFedy9rRshWGgv
faU7wi7Bu2Hlf7egsSY42snm67yWpnWCpfyxx8CZZrN1HYz3PpQzvK3vKDlgsW0DEtm3QDIYZ6ew
a/hXxs2K9iugxxCWvnKUP3t1qLe+FSqu9JAIc3OzTNLo0xmBLZDxx/BgzR+h9GygadEN+6PFQgxo
xZuPXejPASzst5P0NB3fMF97u1i2Kze30fTuZW+PJvSjXXoFZKpKhottgIUpesU1DsTM2YgmbGhM
oz4fctKkFudBDFl3GdWDG0/jTMDGmrgjAWjlLsdt4nK+s6x0msor1Ii+8wuesNpwy7+rXQf3QYSB
XAq010tWKck16t2noe7FeCgfVazPXqTNTmGkXAy9Z2KAdiznnbTAY/e8ZRAcngeHF4WPOYxd5Geh
bNhKm1Qf8YoNyx8jSf92WmWwyD3EPtYjquIGq0bZB0vKebRrKcXFMjp675SYccV3uNzZvFikHKx9
3o22WM7hV8KdvsLw/N/0LRrbKPFeLJ+3lf4V+iXrHn0Crl5u6P9IOq8mtbUgCP8iqkCAJF6VMwgh
0gtFWHIUCCR+vb/Btde+9polSOfMmenp7iFfJBXjEKYvCxfng7B+z0z67ozsaQOlGVMqazqXMk28
zk7jItJTgHgwYq1/GAvO0SapgvLM6Swfm5CIa4aFUSq0aCnMmoy7xuuddJTcaG/kdwOslb4T53HQ
ht39dpvylmUtiKTr6q1p5gqB1c5bdMLgIf1axaASLPIerbqCPjQPeVi3D9TS9vALbO1B3g9oFQIg
WO38yyjmCWPD1xqlED3ooOxX9Ly67UBRWG405ZrHXF2Dudh7/BaGvaAT6WQI/AgpN4kMWn7FwziA
0e+P1fmdtmeLpOHL0mESOl8EUNY8XFoaqtK4ktz9JVwQs5WiTN2gn/KV6X3Z3tYcBbpXRryzbk2T
rxscRh0DedaRjIXRA02cFqB18pdSqEBByaqe8xum8zjY61SZDeuRNcNdxhjwq6uQxqNCCiUx4tL+
AgjZD6uD6Qd2G856I7qF3bZ1Cx8rzWrNGha74BubR08g7M9UWosygh2zPuftYj5DbpXVRj3hRSb3
eSun8mP+/ItMXkZ4o+7WWFckUHBKv7Hi3SwWNBGSg4OPcCKqskKruBUrJ/NNAY6pvYwtzwmavEUu
JXeXKJHWmU5DiFnk3b9WLKyhIs7rPcqp7t87zvBh4HGsE8kp0xrQhlTG2t7N/IV7wo4vuUL/QXid
iKI4Daa8644ktovwk9HVDXWPVR3VUUnauTOJpE6X1fWhO9Im/z/jkk85zk5hjxQxk7sNlR1J1iYc
2NlSpeXJlaA2ML1MPgYbkk6Rd2C8BHc+5k/ADTtHctIGyf2HqQay7IWHKUxGJADk3T1PbFeamDiJ
/4Rw8Fn1pKQNfOp7fsm7YLQ4v9gqfotCQDJRGS1AAcbE+57FRHp8mEWeo6EXgzjICje4OnyTMm+4
j8n3qSsw/SfIksISP7hROSoORCWp5lPP8BqiO2uw2XaZqCa6TEGXnUgAIY3vWrXbtUSFJjxEQTqR
+LiCsPcAQYR/KHIeaQH976A32NJiXC2oTm3SoAhDjW/JABQpOflFlS+FlvhX4TDjSLkrQiVmYJO4
0UEgKghAJBFEauWexbkpV04S7yNX7mzec/kcN+YtxHy5Uhvq5EIP8qCSoCq8USrdR9iIutg9WlX/
whuitYVGTsvOESijC7bF46VjJxAS2RUXXC6DeGkJ5VIgfOBZtghvZsxiCAUwIY3yZYB3q1/zc9gw
tnnrLxQRb4eg5ol2CksCOg90P37MxS4OhMKzhy8I7UoIqD+bFdKdFc6rH0ZKSVPikOwS7A99jVRR
upJfIEd5+RJEDjidieQvR7VrIuSNAC54Q7zCi53uprQf6A5NmSkg6gy5BV00WPIlk/xk+gICRwEv
C4yhsfWmFQQpCYdNIVCLku+OL/F9oGBaK/z6FW8RDxihqD5R9+7CMjl53594S4a7i0qjwD2B6jVt
UMufXcpjqfVYQtu3+40r7KmWSPWBAnqDe16vmitqr2df9yr31mfjJ6347XaoHR+za3DCRUV38oro
u7ocHTXUw1fehKzdMo/B1X2GX4Kez20h8QXO8B9e13+GFxCqMzWWmS9gxhlBM3zhf08AKfKGlRIA
ttvzHzUhFGHObWZwyGauwdfKCRM5sqN7m+xhjE1YSShyFsPyN/abHcArlRzndCG6M661SDN7g30s
/jElMFI56bGBOHZiYKD8i50XAUACHUHe6I11pxwpJCIYxlD7HYMOuFmRF1zETJmwYokLAF/3/D6/
sj1F4I+NpX2PLxj/huIVdg1UDz4F+eiR/+sTnnRbQvyo7NMCVs5ru8a+lF77eUt7nqYADBHrNNLc
fYKNSoT9THBfvu3ToBXUluKck8W6GBfL4gEVwdpBQeWk06FrcJ14dYH8pKFycEDDtk0jSAwXEwPA
Isa9Mwxlu7ffOQgM1oP8JOGieBhmAMlpiae871MG58I2UEnHFngu2C/s/ERQYXf8Ie0EcdYjBaWO
EKtHDG6hzEFic/9EDqBgpLKG5sGMSHNr2g23hq1P/MWwUPK3/4QdqCAIzsS6sMC1Bu8GMYYobEnx
sFSYQO/H/MhCj19DCqHSI80dYPIgVmLLBN+EWcQT8ZcA6Oxgrickll9sxK5Mv3YjNwlMj+Fni+Ex
ReFgtNIOhyzqfTo2DCLFiCFZvwN8AyAzBmuaNnyUQXPwhBCqUkl/XQ0up4vrAMZHH2xj4Oca0EGw
qcGxsUJPI+SvHWrhdJYsT84yz0jRSn83uNAi7rl8rAfyAUmsmg603QVXkaUxPLI3gSQC5Nh50vor
wIo8OefegC5nsgg5BgVkeXFOYQA3b8XsNJa+jJNRvIsF6JwqHjAEJ9FiSHwEGuIWg+zugU3OYCzk
AkDGhHYGoDDujzNk+9CZMoN1KaXLCb1cMzz0WQESDbEM3JyxaOlFMm5GEGkmTQSZsiApZUsOS449
Jn9sGpFE4VcLAFuQZk6QmbyAIFlo8gCd2LWrLMvMzR7iwoYjlm4O/9wDJOWrFkwW+5p91Ez1WElJ
zBkjWZuAi/IkNzLrhY0OQCAfFZt2PhL772iQPEgWvrNS3Qa7TU+Tlg/rI7lxHCzgt3vaRjL0s6ug
PAXJxkOLGPL/HOGaYLrU8zHPodMIZs8vyW0Xye9El0OX/FNKbHryut0jLTpZJ+dEjJJshx3EqquY
TFtHS1ws1B9+BIGOJOyWySyfGqnCOW8MDhbgtqRbVIBoCjmb1CHBbCRYvMd4tzAlrPjqz8VRED9e
jgszknLiDnxSBc1hyQi5yOuSnBTZoWmMWzurPTpXblODizGlAla6DmNGOPEaqq8ifLuaj4l2tFrE
yAA3Z3FQWjCple2QB0CL1riwxiknvU/6zk0lKHL/KYgIBLpdDWpXZY55c950G94HmZxcUySTZzB8
EiKBdNuDu0ukUIfyl1MLbF4F13xy3u5Jdb1P+ppp0YMTv+CUb2/uFMP2ZdVMDqvXDJaKN9YFGn7A
U1kkH/BMYFRi7SmjEwHHzlPAZl0AVEI3uNvbRiFPIMJ6JwE4KyWNvFh4BNJaaZuHgcQyYhgQIVpr
mrhgxKXpjRVOOpIEelbMSi4c3je576n/IX2lgozv/C71IOv07EvCQQ7mbn/WSxwCVOD2tTKaKxJ/
vq52d3yZKVaNUXT0ThZGcBm0IUCMm1bpJ+TLks6dzTHIf22K+/uJmx0wPWO289rODrps8hDZTz3u
jEXVCKcJdG0BUoWJIaoOTvJg7+/9S8eZ3uwOLmiwmsxxyxd3nY3VSW4TYFXyQ3g25gESdHxGzFrT
SHV2/eMfafugEXVgfn/YrQ1yGTVXY/C2HXtKcN4uR+BzIn0jnsVuM+FIrngq8AP4NavMeP2xWk6W
Rl+KJcIqzhounSquH2nrRiJDQeUhlxt1/KyJtRkCwBFE2DecMjyDsIIAv4Vw92Le52UEEeycfGHH
vun/OMLvnzwiTFdpi9J7RiFsoEdTUC9QtgLfkH5LPOy5GOhUy+5WhWgGsT0MzjcE6kad3SQ3eHHb
33PtrwGGkZZPK7jM9iB9tvnl7GfheAo2cRwfZsrw5osmI5YwD6YGF7T5w2diTiklBhcAYkCrLx0Y
hFD+A2NEnBiMKr+wWMxL/1fGYLpLer3PZXNwnndYKiyKXJD+ZzCmBdpJ9bPFSFp4X/sRZuZrFb8p
HB9RXcE1kxUFpUeESgLZqA71q3NUjaBtqyS3EFttsxc8NpW7NyiPiC79OkwfK3IOQ/Orq0lhI6PA
jvQ1wQsGz7BN9gNqT1VxBKbegUt1MZHjHju9mTZ4TBoR9vOZGh/Gypwl4BPuGtBJHmS4X4cZfFlB
pk3Ul7SJI7uy8cnpEsrw/IBgYifLHX+UxX4m0ErIAnJgwqOIxNigpEX/DSoEotjbwOb+8mtCGiY9
kB9rzJjIZZyyenXqK5N6dd6Z+7SAGAp08NecHNNO+Pp7ucrqlD0p0Ss6f/tA8SRDusf3mpqGJhPh
cjHc/6nEoBLEWwTNC0bTQCOgjQNXCNjzDG/vAYigEJuE9QUADPurDi7bJoIn1j7LPbjDiYoBz/nv
dnW/02p9Gl8u0PSOMuXqSN4jInE9lIoaGKmDFKUdfKIXxzZd/HE1vgz09UEG0zZiKKS40H2cVjAr
MXls43TSSmEyQ+u9RQtl3IJ/20BhqYbq7/mEcKsRdReTNyaB8uucdrwq5lNfrgY90tUVfTo0TRp6
bvG3Y33IxZAMUZFGa85CWBV4DDaJi58J4M0zLINz9HJkhgfUirCHD19acWIu4dzhh15NF/Nyq7id
uTpXYxhGoOT9J/QAPCA+J6/RhzBHVdA2m1vc3pfCc7r6aMZYrou4NZU+mQ6tT+qPXh+jXFiLnbgT
f/uf4LTdjXlCaJq05J7bBj5DjLN5Bov8k34RUR+WixoykVA0OVPuyKcJ/gRwuO39p2aMxwd4slvp
u+IqJWSqNhAvEA6MS4K11Erou2FzSl0pd/PtTHnj3fVnO2U0zxQmFpOX7SPE6ZEadLa3ZD56mD5u
wIwvsgAczSS7OIH59Lvb11jh6cmon04T9SODskjrVMCgGcw8evBfmHnFdjf6gLPBp4DvOksSKnvL
tGTMKuN7pDksq/tqmvc0T2w6qtTI5yBIyKeT3DNThOGXCbbs1jZAzWAES/y2tq/tnqwYdVcEd8YF
1IGAm2HOqWYtN1IgDr/J6FMFpu/TEU4/zt0wYsgXoXuf/N2oXu/Hb+RQje1pViWP2Tc+29Ci+TS7
i9mcAv8MmDkJ5pacEzz9BOWFdEvm3W9z3vXVvp4dFAP2Px8R8u4B1mGN+d8nOnt77zYq/dKvs/fw
2YfBkFyHl8HZ6wGFaMGeIkxwmAPyVbeYqyv9wGg9skKhRpAiOmRlnvQYpWiXLzYXuDXusYn86ckR
t2THSbmtJOepIBi9EbMPGIKQawNqtnJF1371mCxKR6AKaq59LHYKzxWvQKQtyGoJuXqIEVqf6mSW
d6g20NXg2MCZCu9iS7XFlKrU81KJSBcry6hXFkOyTonjC43/8e5Mj/ayl24238EtbA5V+39Tm7eM
+TXHuhSPjEsAIOEOm6ftddrOqv64Qaf35o07YJU7DseqD1Iwa1JCc58JlGScGxa8zZGrWdLsfQC/
ZlvQlxU+PmdQrw44q6DJ0vsr8KrL9hxLNPd+jXUQiTEjmGQeemVBuanHzx40Sxl0OyUz6lqbVBAa
srExSw+AJO4yAx2WwYczBQeEqc76WAp00hwrVO4/GpPYC8M5GLeNcIMhJH7ZYtNRINyVXg7l++hq
wR6lSo+xshe1bb8xK7fMYpK5yL0Mrh/dJclSRNirBFNOCCFMydnVywQ9gKIVW9NYumjxCm/sAwkM
045GDw1TquP0QyFki4+QWG7DO5M5WLJxoAbPxYYD8vCghZjJI/P2SGA7iZK8ZiUR41LT+ZXhVtBY
zkLLeXhNeFlSamJCEbxB9eh2uEX8ptVBupFCJJjNKhO5iMhHfFq/66sXTWa6gUwA0j+U94qCDgne
AToZbq8u/zST2har7CTqrL/bzlR2bu+PQ9e50sYkuSnmb+66pURSOO2HVGPpbD88jHCyeuJgRK1r
A/C9tg8RCdQOtdGgdtR+F+RXAOfJek0aPXtESdIcCUxMd/flPlC1OCgynN30k2nj/BvfrNfww+Zr
L1+ki4KhIh0I8HTxWnmwvAxOgwVyE2g+/OuX1goVfdt9TqU3cwAipnycPnso0u8fS6aVLoxELO0S
NB+D5TIR0M8MZlgvKFT6n+gO5UckPG874QMk/H9mtwhgUJB1FxS5ATheITxaeBMuoC1SjeA43HvL
XMyoXvCFlwVtLFDYOkoktsHiaFp8r23/NmLDF9SwiWMuzXCpvvjuzfKABKRw23qvXFldcyl62Bi2
WIWB2HcDW+9jhjd5WNg5TiYoApG3M+FXrPpwPeMD8S92wlWRG/a2l8uLpU6kZ8Z2iu87KqQjBW/B
kx4DSlxmVlK9wiXp+p3k0nFbpPWbK/wCtpOgbmBnwpfd+7VbDVoD6H9Yh8C2ZlamQqtR5qKR83Ho
Z/BHkrDdrwMB2ihw/EZUC/FWuF/UaXCx+iewczGP2fFhWsFifSVLPdJgoIvVxKdQKN7Y9EzEtkw3
lgwHHrN4klmLFbkf6n1yW1Y1C4ZcbXk3ghT5a8+tHQEM+DlaX7YU9Q2LMAOLCzgJQpnzcoG3ze54
Sair/pohmJAtRc5pUFvnZHkjuxb7gY6/jpIPGUqJbO1uX6CzcD0t2ELw0ghwfvtjcX4IdhIhyrDs
7XvYjGiJ/ZVZ70+Qp5a9/GzONvGdkh4c4U/xpIyCSNa/uwqv6+WKxacHhYuZoTwRXwjFMkFrCsD/
cG+fGXRLD/SOOH9Pj2jOlEcEkPP38OZkgj43ccTsukkCn4KkG49kFFjgDk1YMRwrO0eCsjBUhNm1
4AS52dxNgNg0JE7NGQlAoIpw6X87zDA1xvC56JG1uM0w177Zh5gD8VCFI3GD2MsUAYr12ILz3kC6
3o+pw8bjrhVC5wej1mREOBh1syB9eTsWpBL8jWLa8IQ5FAkhkxAZM9phzuOU4Y5YVIq+XmIuYwsp
DDx5NJPHhlgkYpuEsWwRMXvlZPINsTFAkU82pQeMYbSy3zM7BiirTzHwgg/PwqRzFtTBQSr3MthB
WQLwRCsvlyIEPF4gdRETP3GGn8NBtaww8yxeFgY+PklxbVJviNURHNCK2Ve8nTCNLbQyn4AkCV79
8CGey3phkD4BP/cPyediHfCPn8qkQQGK/9fiKlH5AAEYUF0IfbJ7IWf1u7NP+KHeliJWzj5ACAyA
oJ3sfU4r55G+KJZNjaPIFrdlsRmAVcFl/fImwhhiiMNYNYaD9SD1A05jFxQwn+YBzow8gJsyR0IE
Ct7ACfk6gJQBoMxci0GPxxVCuQOrKT3NAqWnImN5croPpS3RoQp09WT/B9Pw/MebpCDvTPDOY3IT
mDJWcwCCsueoJukroe2wOKXr9HMK7mtpL0jJAzQkWd3eZkRwlucJQjpCamH4PtNasaxkuB2CbqFA
YxcLFPgUPrMJ+Eh6mXMKfe2nL/2kBCVxgMGdEJI6qL/hj+A0NGaj3/bWlysZnXT7DoMrhw5zpydO
f6+LS6JukNAEePfYdNK2v+yT04VMsZt+g2S/7LrdoLT2yeTLfGoBVCHo293lUZDKL0ORtnQ9j6HA
DmKNDR3LJC8t3IzY9I0pBOlEJhyKQd70AqnnLlYuza8jHmWGbTGzmoIPtr+TmG/3SeAGB+CdXKjg
W3wquoaTK6xOeBxkOeBg+IpIwL3/HTG8IuDy1m1TZitLhXcOpFQ+wspKL4BGQIjkYZ75ij3bjFg7
sOBSKAx5wxfufraVPpUQQU9QxzxT4iHzU+WWWB7grOFtnytooGfywj1ZGL2EG4mWrFXIilX/CA/O
ThEvIGzdYPoQtRmLrATQKDg8+xU0Fo2QIDkS61/oJOKKAqZjxVdrzj5a2KwosdBmTbJApy8HSRux
A0cpqS5IYfp9madVmzFJzhV3SDZLEFpkZmlIkiUtFcQY/DDCZVcNSLBi8jf5a9vSg5MnvhjDoYxX
RY8DvZ2+CTwWnNAdJPiMLYnJ/sRsDR1Nf4XSdFmMHkOZOgGLqQ7iNyJT3PxlJtN9StWqQ5tqQfjy
9jtb405dQiU+4/sSH+la0rVhf3MqevIYq83wBtQzF2NXOp8UDQnIX/MadGlIFxAb3cOqAuOiX/jh
2j3AMVdiRIZ0c2d8JKPtIb9mr5PTOrVXxC/3xcIG/CReZzK4L5qZZkZDkWI5Rfpt5hGWDtFAlsIJ
47AHhxadiwvwEwewNWfAK8k6M9tzwNfh2U1YTkKOTUuPEh1610ZKTs5gCvsdfWoi0PlPHMwEX5SR
EzW9rjroedMK7o+M9iP8EsYtmp0Zvog3Y+VgmodLJaYI4paDvoSyjTDOGCjpq2GA0/vf/zL0uZLq
+VTn59vGON2y7yHjAQtxN6QL2KUnidk/P3rAdtWajsnzu/5mHFt3bMWoOeH3KrbDAhrrSOegnyNx
w/fRY6Lt9pPiz8L9Jw2HABxP0TtB/D0akKk/CG4GatLe8AfWL5jpdwZ2HHU33ZH+RDpjfO9Gc8hv
F+7AKIRmXAYh9dXCJk/G9n/UaDptCDtfQiIwX6P0lGFn2IiYnva2x8+jybMSLzvJ06v3jqp4D+DA
pgGxozraPx7rs2XTViaCwlZ0e7wQiWEVtRreDZApOtMYyTPpa8EW4OhWntQvRayEdzyoD1dBVNnc
dtNj0nqdfTJAjYke7mjLh6W/h3T0QWtMnfmqEWB/0w6kwKE/73GrDnN4hfg6rSOi68lv3M0KcTCk
fto15HnET3JuoPMduQyxlGC8A7Rc2DWgEciX0CKf/SIm8gC4XVmEjA+GGGKZH5B+uwiklFWdG9kJ
3n70AYQJI71gPqm5zGn0AdThIgCWf4B43+EJs61XfYw27XzahU06yKMv4eLKhmN0F98HTb7Sp8NP
nz4e4xWoNwVwbm947I8r/YF9+Ht4m3ta460IQUsYv5+wMbjB+Yf7QX/xSrOlAb8AKAsJ1UM4o3Qa
9eHOEaAOnYb0Aibyhlsxh1PWLa13ZZx70feEeJ2OvV3kzVXx9yaTONlFxeV/Ef4b24//Th9cK3Jq
Ol4vo0UV1oCZ/AmFzQNefwU3FIbYEYUAbREKd3A73gA47tWg30OqzI10+GfnThKnTgqXVo8MsJBB
FvkZqi6lK93T+9+pfwz4SF5JWnszJf/bz09CcZ2TBE8k4b9kO7oeMIuqWKhSTU9Z1aEUu0eEAqJ9
4C5yMndVgDV+ktlHL5dCq/Wnr6RfIiSQd/wBb1EAe9ev4RdKR6Atyw2sCmqjgMYvZzevDwuXfsoO
/RHy9XKkURchQC/9SHVOkL2+OHhcRuJRhyhFMusrNdFxePNV7AlxJetub6PWFleMWdPR1z23sm9+
Z421wXF58fcAxwxnEpD64oOUYKHP2R01GNahMUgF39COXWhWBbvFebdcYVYxVZ1+nNzkE80dMETy
+dqiaQfg0nUXWXVhnhhlFlVnrsAI+fiSsd+HilMse+5++IwAh0qM7mHoIedncptqqZBmCw/hk46g
aiJskocPfAX9+WM9I1qGVJjIN8TWXfW4cWG2TTkzHzYGw/qQRXA0Gaa9MDKvbXjA7dRISbJPhDaG
IIB2dbp3NUvuCpKCbUgaJv1/bIGRXkiwV1ZCuKGZlWFqSQvhd3+Zd/JO325BV+yWbS/9c5plgY2P
PQakNNqgZUtSf3I8+uu4xIcAZFiev003KsYfK08ulrAnuTRCBTz1eRNjwuOP3i5pP/CNS/4AO+km
q4O3lhw9WCgCjDPOHBOOm4+DERWg5Bh75OFIz3jpH+eMRSE1Rc26vFAjUTDSKG1R0wuj6k1+eeZx
9RN/fcXqkCIlzDYwKWMBmfgwhKI5hCKuEmisRfZDSWleaIQTcOjKdqmGvzaWxVdgOJnhcvKroCM+
G+DUBg8AwhxJKWUnFDVXAw8U5HesLlkZUvBClaVGJLA7GSlaCyLRcSjp5ZdCWH4HWC8HsiqEX/SS
2sjDzowamg4uu+DDKC9CQf7NK5dFtJsCVEAjiG7WY6BDVi+G0m2pWGZICXEzEEi6SyU5+VjNKZYK
1mxnzsCmT77aA7z+8GDumID575it575izu+0VH5dSzD/Rip7R6DNR/ZkQ55PdCrhsnNxtRsg28uF
sIGlAx/Oh0AmlzFk9RPwpK1J5RbTqyOB6ySPkDNQtxkbLFQYYaVgQAqG/IQCXdqLlNEbaGSedsMD
hwJDN4t1AyXAYUVrBHrNeoE4F6yXedSf3xCUryM+yG+mqFOKV4i7NCzQOomaPMOapIJcIb1IG3J7
zqkqpU7pWr+GBgMSmoTjAO8qGv+CAJmBLGvp/1HWEELPNikHKh2Ls1+GhV+WY0ADkb4AWOL5SaSi
dfKw0V/Srh5/aU/DvYkRYPhKQtOTQoVGdum1Z+qFbBWOF9FK1hDtYJaIEC/pIfNy7KzA23QFC/fa
/YLfC2eB7RN90E+ApaotpqVQpQLNOI6kimJqNyO59YK/nhIV5SJa7tH7DUN84bZRG7oMNGOoqTxI
KD3y+4q0da66d4ViC+YVdacItzVqUaGld8y5jOO6JOX4//jxnrg0ISpnOrpM/e7iWwE4I13JnScW
jCRUn3i1Er00o1OTFTUbzqVn6Ev9XahgKi1zwqmRcD17kvbKJMsatpAo0Q8emS1SAopgodOfEp00
CccefrVQXYtW+w6ITQYtsvdF3BBjZzF61rjtl+SAPFxsl2VIuqCXj3HLWTDFBzHhFf1hDcEfHhQK
Rl6QgWhSgGp7FOBQprZN4ERHHFvalgy0rqJF0CfAQrOC26QItYrXjxB3w+VHWGlDuHpTagNzkvHL
m6yYVy7j27ki/HwHSbkSIBH3F26Lq1wxmv03bhEzC6py/pEfYrT06JDcfXzVGR5IVxme2H/WlZDh
qGPNG6M/f/bopTtHeM+Eg3I8p1xmTvfvIomhAL6BNsPoKuoW3W0j8edSyRglZoyefTE2uEKYlT2E
/wU2Ej8OF8yuAH3BVIxnEaCO6fNMRTFZ0wajnTgrTeVnl0G1gWZNbpV4Z4qzWM9+Y9Y0QiUvVft5
VG8Rri1F8i6L4cmSgQkmN0/qqOMIQb0Q11Sq9icmhYyYm+Odi96f1ejc0DRgycdH0YMf1nKXcbWd
AE0tiwnvNtF5n53eiwX1yVtoDDRWU9fr4bq3Nzu55pWY0Mlzc3Ea/GGlyQg7oxoxus5GG8DlRzEx
hl5ISzw+joDnxvUWD4blF2OGplkSh5Hm10zvYwQc3sbMgGKlSvIvM9ZH/+1dGUbER9et9vDFBLUL
HB4YSJynpkwJ6HK+WI9UJs09eVMat0tdCsjddo6zLxCAvQuZT4/PpagWsCxs72RARcXSak0qpoRo
O+POxAHxdWytQDd45JV3wHAKHcE4I6lCMVe8mcw3xrKUfI6nwT7eYqBuesuPltQqskEKrvV91CjN
N0ZpvjZF3Y+ApOIgk0XCZx1TcYT9eek+3BHaRozKDzaI/tuhqz+HbNCm9D2K2wirkYFHtY1jAY2D
r4N2xqb12XHboF7cY9pqWvYgPXOvwnc84OBMW5gmQA2f8dtnSLAYbor0qEMI7GquAj5jH5nXZb0w
F3c+VGV6D1kJ/gHMCn3gyt6vh4slds3oTZmOeL2axdH4bqrBawa+2qYKuoVEPcIgGbq5+GNsAVqz
I0RDiwIWpxEit3zVw/esw4X1T5MmRsUmRAemMLoVrpegEJOnZqiootD+Co/nsGoOjx04RV3Uaw8q
I+qrG53gC52ERqQMRRInj7uF76PdGe5jBL+j0jiskPgxfVqDCTqA37miKoCZlD/pY7VmSO4oBRvR
E7sE/r1iHmmiD9XksZJqYvPT5Ap1FlQYVR2tIOpEDh96Q8LBR2oHwVCe7zt7gl9Rsz0mwGZHBOn4
lciBKGKkhSuhpf0L3kpw9XdDcaRg6wgedvefSwnYEmO7AAscBnCHiJHPcQtWCrHzzR2gBYubiYRN
rglNX8VtM5I0Q6xNRavHWkazlrSVvjgsEELWFN7tAu0I9ew5UnC7xhTAKRy58A2opCUT24ECEUXD
G/7wI2Dw/33HH8iLF2z+QInr4Vhsda6ReH/fp3TIZjoIOme3kk7FHEfsO6R3dIdRW4CAqJBRpaW7
G8aH5IDZSsdlIgmnrA08e2VuycN+AO7Ikt3TUm71mwAC10hAgcX86Lf6rzVTCPqP7dHHN3GXXPDV
IN4xgnOMm0ZaOSEiJu42lxw4io6z/EWIvUdfCaQ5LqU9SILbHDLQFoJum8+C3oqkgvbAO1IDzALG
dcoahPDLhUM/zNG/9wUkUoaYuvr7qBF+ggb9/LjskgMUXCyhBssqEfpvGbT7Wsvo7UAE8LL4fcKS
SteGNAWMTbUvWYfZnkGyCTV+wcD7hItEIJHGwKLyxL09B3396RNpFJJNbTN4dOl/bfH/3ii1nTyL
6NJJPjZb8bw90ymD98O3DmT1cJUE0WyGP9qWZEPtX0bEGqA6FlIc6ndo5zyLsHxEAwC6RnuDqgBD
IzImKKpzAJxj8BYq7ZOSkRmyqAhqElrVyYTXSpNJ6pkj6dPLXAqDRVJiRAv2YXTxI/pkHNQyNWz7
shngN5I6BzakBdS4VemrHMbcBGELswK6CEOAeTY3r4ctEU1lPpIphHA48CPhM8n2+hXUJrUOys+L
Q/vepty6UC68qD8Ks/axHaC0Whh5IvWdMTsaoNhQWrgKlNkI+iVvJZ+PFSQMH4vUu4mvWIuWTQL/
UNiuMHZJt6UAuZOsSXaohHQe+S7VCNPpsNFW14ngINsNWwHRrDNQLbDggPaF8N/SbZDDpbBqvhic
1gdKBrEdt6Hz1FQgLzijg6Z1Hva2iyndvWllQ4a6gh1rwLwXv+0yG2eqMS1UCApwDBAVDC/QoMNr
2pkUJ+klvv6Yu2OeZkL3VDwmPmjBMs/LTYUKIbmrxjJ/9imVgSBQlR6yBth4TunXQClFbsb963id
CVJcE7oNmjFKNzAAoX6WCAHI2cUNSjrJ0MHfsL9xa/KBsTSSSDLDFiGLtoWEFYIdSTgm+G1Q+L3b
xOXqSBIMdkcs9dXhf7pSeyCv/1zB0UMH3hscFWeX9YC28BId9Dj+nMaHBPqDi0sOvsP3cBOir9rf
H+Bk8DGk1mLIL2Vyy8V3uwev8oRN5xXlGaU4Rz7lHZmfa1Auw8mJWoEUh80149twwLj/niTS4hdp
vhENxbsWJ2ExMsXYHu98kdFzU1zMNF/GUPUPTJ//E+EQ4784qoYFBzq+mmLkPvibaIjtu4Eo7d8i
g+JB2OBaNH0XDk9QQXLGMjN9c/TEVfhaHTBiCPbO8G9AO3Aw+buYl7hFTtC/9x+VwaCdjLl/tGbN
7woREgNuNTDjMmaYbYotI7OZTgHp0tV5uO3JqOjf5tpKEo0GF3IllsenQNXtOu+ucOBtrEaPGEPj
i81IRe8Jg5tE4zJ/xpWCevOCofVlXv+9gNBIVunPMM6mFcKa5E6SbjSNzgzPT7+kqJs0sCfRhsyb
hYSMqyaGPUMteXCbTK5Gs19vUH/BdXfFD7O3VDZMRX/OFo4WT9YYxLgwlpyhYU9yqsgM7TUjSbop
+MahlqkAuETWazXT4YhYjPTkdwjaMDac8iZyRNvWMy090/YQk3X47RPIM6LUacQiyV4y+oRmO3t/
Jj2YaNZcn4kxKg9obXebD3DieRzN7N92pd/KWEGMI4N6fS+ca22wCvCiKymF7csU1z7c8QTv4bW6
WCeCxUyZ/hnXkFcBedQ+bwAZZG3xUi/uOaTzWc+NIjRwTMUC2qB7k+lZL27RO8dTU8ycwYbORtLb
ikr0g0J4UI4ASCRinBziZSu+2qfpMdxDe7Iyynwi0q+1nmW/UEU4MxNW/G4Db3aAZBKS7pOIcZtV
DOKEm7OHt9OEm4BMvUNvv4fbfmMrzv0BfWSIkE5QxPuUctyhei9cc7kNHrNXAoIrPEq8FMJ9uPfk
T7eMOtpVQ4luogrMl7PZEiFZgg0pGMDyMNDctgkZnehGB6kQbeVS4Q5MG9DhjsOmgxp2WpkTG4Zg
TcebSzfHpmrIUJ0nlUWXIiPqziE46X2938EQRaCHVty2gTLoIMOxeIu29p4wPuA0Yhug1xgP2EvR
YHKJ1jufOVDWpBg3OTQAWM5Q73WuMZMt4NK7raBiWIT7DbAR9GmY2ZNZhIvp6DJa9PnraWRHa7l5
Ti/F95E6k7c7cdEJtIixEwkfzNShqaF6wnfIITq40gA8zYK8mNdZ/uKUWGDR6yb8G5fyj44GnRVT
iQRthnbMPHDOt7ZbOiJJsN2mHxU2jqw/EYK6pq8XCFYFMiQwtx0Faoh/9vjj53Ddce0Ur7gIdknC
zEaYGckLw3T7GnCW5UgxPA92eAaiBsz18O3E+8081eADTY8+6AQNbDzvSQTqEGIrlEmdLUwwQreW
o5IxAhDcQCMkirmpk3d410E5UMM2cgCScFv761LZcRoGvEfICOBvQt8H6xJuleBht+yNv8wFJmTb
LrN9COWiQKSM2FPEfpfRsg3g/0qSWWWDZcEqMxJiMXMgxpooQeTDdVECrI9DkDOrQQmXvtmBXKza
mHAHow+nIi+1PY6r4JsS1BFCJeCeVm94YuSaK3M7aOdQuGPlfJN5CGKdjE/kujnDhZdA/idDsPke
khFC+EAzh7q18Ac9c+diTjyEejxAe2Ig/GD0Xg/uDI3yX28CaUjFwpnd4G8yDYO9yOcEPZJMpmVL
4FLoLLFpOqBxbsa4O0oVsFPT052ATAFqLfoQ1fZgQWS6yCjuMFCEZw4SluEOQsJGSkEt0B5I5lF6
EIwLuHsZyhkYN74XMHl6zvlspeSV4iWyEc5/A9jI8rakihzDu7GwIO9kwLuxiPtPk80GigCIe2dh
vUl5ILa4YPvvmPsMgk4j7pnpLGdp24p9xt44kx2jbbxZbHc2H2ho7Z/aeMha55fToUd7tVS4gVer
hIlKXj8S3fYXzU2RVOMOP9kR3RAbXxKlywbq1ugJXxijjFGB+S3IJnYqgIsESwK53h7u/I/zASZ9
YairuHfCdSMW+U1nivXQWGMQFBnRcSjjRqJJO32SDbIWxOC7Yf5dMMz3h+0EoVCib1TcJPCXngiu
KeoZTKgH6HcklP2Pjei7aFjdA91pIl3oMM7k4bzSm9PqWnCLj5iy8DHdQo9K6Ee9QbnSIBDj0tES
MxchMkKr5RqB4dKheOX6JCsAXhd8kwS7j+BFhJmCDwpS/uMUJoB7VqZ6dJrSw7rj0e4mJpBPAixj
XEkfi6a7ndMPGzWtN2JSwGs4Ng9YlarzHL2TI35m1m6GRP3olb7uJLL5P77yNrDCfS+hzpdRlwi4
ZjgebsDcMiVaLp/RYSAfu44W67NqtJVgz55arOHuwKIizjRc1KscgY8I5pmY+F5ggpFp/yyFH9Hy
Slq8945ei5uFrB+Wlc3ZCDfbEwxd7ipuuwKb/2PpvLYU1bYw/ESOoWK8JUeRoCI3DkOpmBHF8PT7
m/Y+dUbv6moLcbHCDH+oI7q8zHW7CU53qG88GJqwIlXy/5vuDROaXtTbcqoJWjWqRoqJRp+xavAz
+o5G11T0/Lks4v1YWIu96KHrvZy29RSzuHbecq6SNF3Rs8MtQItgeBMHMtEliBSELV9T9MiMAFyK
vFMLjzCgjfuNcCL6pMui8NDXqfpML0zBUUHFkdTP2tlNlrnfXSOLJpBhKhcga44sH3GnIoIB4DIV
DNiXolZni/F3+KFClQPKMTrLLiJnurgHUHsxVjlwlF9FVDr7wosk7AHQ8QkWf1BQR5XbqOnE3sA7
xO249GixwoGa9UUl6LzqOg2zOaJsDHt3EGMDJuXgvmR84iblvOclCTOCGQTOD1y5HuYnPhIOUS3Q
PbohT/WbKGmJ1gBnzfYj1lV8BAQaQFIuEQ0QRVs+C31qmpAvCPNt6oTlsg2oAC4JnnttrXulzpgP
qQRIJRPuqeg6oiNK3I+m5KMFSqLm94F/CjLT6/KOd7O1oZaChmxpH2GPoDokDSVEC+zqqvdwPV/d
gdDc0PRqA8wGMPFQ+QbJpwafmtJeBwUjIXz1rjpqWf3W/6pHV6J9ltJVO/1tN4h2wX5HLNgE/706
lOplQkZwOhr0kncJqL55Y3yaoI1zgsP4Uu89lh0KY83ZpzZZgO4ems8t+KwkO2hor9k+f3TUJm4+
f7yUb79gVI76ojBPb8oV+iESkPyxoQt2jZardCas7VZzaR2hNezyv/YKaH2bDO8UHXIax1hnkQW8
scd2vjtNAerzRzeI/1fJwW3wJqSB3b8voV/SmkwaLtRzbUh10jq1HY7uB5gq840oAIp326476pgj
3CRLpxjXnP5C+rP+4DWKg18/+Lr7JdFvAEjNkT3NsE/kj4tYgzK2xsZ0jJOQ79NgNHzOrrZTmUOC
77/1w63V8V+KBTvG4gt94Bwwg1WVGEsTUeZnG8UhDJSo0yW8dIRmw5YgaO+DPTrEu3Ej+iLZyLEo
2ghCe/SJlVCKBLn6dZ9IXks7HiZKTO657ELr39sSaxPs2lfAMvbCK4kq+0uIUAA8FqA8QWgjCNXk
uF8pkzr//r2tI13bgilvPJ02UtjIJUhQKx1LWiL5iW2onCO2cnQu8fJtEA889Q42Dmu05Dk4blNa
nm7tPtjYiBmbGXHn2bmmxHA0toaSgz+dE3ujNFZFOv+CvG5HXkJ/lA31tnxQi8AMz72NlCm9nto4
xB0yyK/RMR9LZXqttZMtyKguvUoS1uT9hl98p9X/APoLhADuiXqITu7wCprzPdkbJN4awc/JQOGK
WaFMFl4NJSk8MxZt70yMiYzBec7hIxm596BNKmc5B7ZEVmWovDmYKo4NwQQMxzWSVmeCAuoSTy8S
3Lo0zy7WMRTKpTAqkRdbsQjhsGyFioQEqAeoNZbqzvYERlkuynul/Jk/wye3gUIFIGlB3+5zNPdo
y0GA5Cyf3mk6guUlWC/pbJH1WlQ7aqBnOK0Dv/gimkXXkgd8WSpuQQa0JKDlBcexHCJfzi5i6BES
vLQSd6nikmaBpjumJU3UM6eGCG1UdLx5MF2EcASLrABSvZC4nM0WtGWwIJy0gP1p0TUu2ovuMl1y
E5m0e4eoU2pfCtvUiCoWJSgdqVP2TWhlki89VyhnTZ7Qun/U0fELAlR7xkXUftr3B+DLtgAVyvF7
1PR3c8QjBhTPSZC1dnZhGhHcGV9aNUSnB+FlBk+oeNiaJRDXduaTzQPm6E5n9yggf/chAEjxid50
U2W6iqp9s1YrNOiJwAmMkKZHwZd2Hr55A60GQSEZ4c6hu8oD1mc+FZ9R5RB7A30twDjAvtKVOdol
UvqEEPliohTmY1LR201YNWQXEon3KOrryvbchbFgc+VPh89e47FAInlZDpH7XgOq6awHHQNFVn94
Ntpr/AB66zM+Y2eSFHR9mtmuVlsf47HtoYt9d5AhISirjF64S0mrQJFl9ZZMWBF4w0tH/80fJPSE
wyE6uy99kZCV37YKSVV9Nj5ZgSOX7CFHzHChXuDuEF2mJ8J00ZE/qfcthhc2HgqBTJ39Uvx5HkyD
LvZ8X6sxQdT6SDmF1BFUeic5+30y2oXJxEIiFpPrMenXeI3JSnA3LjbePrkiFS+u3k77EyorTj9o
bvrsZKXOXsBVTqOjD10A0+5C86VIJjaBZ/+ZLexOUpmCzV/4UGW4p2nhP81138DnTSsYJiburIvF
4RprQz9+46gqBPMe2iriNjPD4dfeWRevA6FroHcxUWljroFQv+EvZ7R2sI7TF/4BHw5etLB7/KVv
4H9DPytu6aXWPrCo2vPOvEVkFHfmStykbDSCTWz0dLDX97OqBEjKXGatuBV3nF6BnQeiStpaQSMZ
kMdgswtuIM9uWJYMUmXUnnPlK9v62Yp7DFjX2K96Or88am6EqbtfiVXk3f6DVY6roJiidFIp23hP
Ra0B/FnP+aJp4puy+v3oAKjvxk/vfSxWyJREigvhYCJOu6YYFhcGUXZhtUbibBJjIHPzCj7qIL3b
RYA68QgHQ+NuN+cinl8Ef5xDBb55Hf5eBA+xGBrGcvjQhTJx+BWhW5yTRmLqd1nhMrOvtA8FJvvu
vVoIgg1worx7gNSHP+8pPBp3Iib2WIkybges+hgjvJ8lUImrPYJ0XLoL7M5DEpmWnhxyDm0yu8j5
cpHNwAQRUTEsrOjh7ug+m6l5CJ9RYSPju8If2i9HtKdHlDKJIRHD2GtDU9DGlOESskvmNrZgHa2M
/zVYKvUZ0d2jAYipkSuebyc6eD00muuN4DnxYOfdT8l1It3kMqBqF96S7ups9D0FAyrai8bbXjgK
2DtE1m0FOIyOIbw1RM0aGYTSEqO3hbPAj0mZ7VDkw0SaLvnR4+r0ZUVbQ2TjhJNABVbxvw6ARjro
aMd9jFNHiMGLOzHq0Vt1TQnEe9KP1ejIB4yCXv3c2USbg849f+GzwvnWrzEXoD1KG35JqxoLFgDg
ZHLL75Pe+4kWCCzKbTFqbkXgnlfSAP7qEtJjBEITloIhg5C/9fATyNWkpyvGfXv9DykVBEwadDvF
VbXCkK1LFbPUTmBItBZGmy0+VMc42xg00mYVa7eDzmwhow++Hhk8O6Gzi/bsen/4A612EWZxOwNH
shUtWUqU4GYBEry9Pb9fWgwTs+CfcR4PSWTDd1gKiXMZs4Kn1kCOlUwG6WSZluIEVSIjjlU29pJH
Y5+JaOFz8uRnlBfclqewYaNPLY9CjP54OZp1gljEMkrcz962fL7FmOFE+Jv0gjac41gO6tKhvIRJ
0dMKlVUEJlOiMCQU/+6IP99XUrLYYSopxYsB7kv1jPqEPpgPR5gAxswGXKRoHVONNuKDCfdZGuUx
nmHsKXF61RyHf6D4sU/+rharTPwEz1r8lTeLwTrwCMiYSy2W98XcycK4jcHdqUdc2EilKZvI5wrk
WQEQNkiwvT3Od4CSWyrr7aADREa6MT1rdKdNtjvxyUvFaU88rqBT4jbF0+MN8fejJV5qGCVyYxcd
+TzSjny1IPsSkZ8bsvofo4e9OLATfeG2jVaKva++s0ED7DXgzQVwEfnJfg4B17ql/QxUwxNQByV9
/e0LkGJn054OcjTpsRkA4NkElSIssrADwgOiQz6Y9tlkmAZMJNE7l6kgbXdxoePs11ahtOoxhoab
Jl1/EU2klKTeN9Ag+Oqwjks3bC9ZPWJrGDIrXxhJ2y19JSiVHAXB1WW8qmIcDUY7r8IXu+L33zzs
oRnS9N5Aa/ABXWu1w2rgvTJZp7TSQZ7kLXAmPa1OgZiA3VnS+fc+3HNPS8XK72UdfwaGJ7YXfNgZ
lVS8JC86NX7hGACs4Qb32iPhe27uyZb0BQQE8vznZPCMGEU+jWuC4ng7zaVgSc72y3qirqB9B2qT
dQp91qqQ79b26zMeejpa4o1Ve9KZ3MynbFmJbHc9JBQBckDUa3n0HK4uPyJOCbgzJo9MoCrA5b6g
lcBuR1mcO1+xZbEMn1aKwxmqRdw6GxdThvqbdF7uNudHid7anegSu+BMogEl6HLCV5TBYiWu6aTg
G8geh63AuBvfKN6JSyCH9cLccb6jPKgfVnIgYoqrnWYXvse3GOGYu/fliGyop9XD7hKKy0rjSLEr
/GThhIz+7pwfDe0Es2K2I4kE1+xw6pAQcSBO0Jlh3Slq62YswLU7wDSAZ7NchqPHjNbHQt+xhRK1
cISzMmuPA5KCiXlmFXWx2N0BO21oLZQe+BPYtlqRYer3gfr6UzgObuEjqfcoPqphT+vCef/tu337
bD/j9rKMywoA0iMdZiL3gOlfV8g8UQ1jB1Vq0Zl6aj8WLbg5ezqtzRMtdWomJTzV0njBSYhOwHnE
WqUNrxol5gx5aQw4EJPwO3uye+HvCJVlMRLuhBATPlprCGMaDne0T0HOYUVDYQM8j3vsspM3DfJr
wDaltJxmFywFu7T3FEBZN6dUF9NDxsQp4Yp+9XPFqsQ7lKWrcCLgaeEoLP6L+Geya4q+5zAuqM29
7Z2LwSLbDXuR2G4WRhf8TtdHBswp7HdHu28O87Zxm3PYws/Atv2JkOujUAfsG1ZxhcjROxuvzw8n
eF9f7TcBPXxQnef1Oug9Ag4mhrVIBzf22LtHN42Aa3xDXgCr59pezBfj8x/Oe1UgVost0kNwQMJH
wuqEXQzwmNQ89gwdEr6WYPikQiIQM4VNhc1DTvYzMtxauGogMWOIvCsns+uIgC51ro62eoQYArBC
ztp91Y/Fqrvp7B+EN0Ny754P064Zrjv6Cx1EXJuUuO08AezSuyS4JbwNJSqtAOSf1XHTQScIk0iI
eYSvsMP5Q8WzC0YhvaMFJVc0FCj+EAbzcyqLA+9I9WQQf1TEsgXdLTBu9AIO1JI7Hi64sBGtpAhB
sEZVCOYcuKZ2i5c0b4A043wFKJXeNZxEtDRns7PTJkZ/4VkD2HmpaMsGmhsVTXQXoXkUfeDuqZHu
PfRsIwr6G5q09mYDXWpIGrud3KmASL2zcoTDKthr7hD0IEDlGzf+0V9ULZs6nCM0EGCoVthPD2mm
wHKlfis2pb8GSCGKedK0v8RdbXmjVgC9pKKBI1klewIwYhpz8D8bNOkKhytRYLWZF3B/wCQI3rpj
9vBNk7Zs11IsfKajT9iy3iSzNCKgYxlAj5F8Qc6ei89vGlk6bZmJwW0bkwHI1pFQ3qEuXrSEUmnH
bJuPi1FRGJ2KgFZBEkhVbf0RJ7r2uqYo49OXHNKG/GSN4O2+YM8+15IQfYnYic7HbZRER8TPVt8Q
S1uJn+/2wxPHa0oyeElR+bkbrb6283d0q7EQUeMjcroxtpPe+nBXKQItmPaQCNdwnP2ZtdDHa4i7
FgaOzJq321y34I5J0YbSv1Eiz8CLe+FtiwEgJWj6qD6p+JxfgJ5lQ5E/My0uLhJP8KxuHvB0g/xK
JZ6PG9NvDD/0wfjBAzZ2YzjDbOC14QoPlMc4PFrU1jqAUZwu5oNwcGlcgmfabKFu0sai/4ewlYC9
NQ0ZFMELo/QoxYjdzzUgUlLYlog2UYHQPKTuwaKIv7Qk9ZoNRGMz4MdNoE8S6GYeyCkasKBvRNZJ
nkkDqmiL8luSoIlIbbg2KZjKWubADrKpqBVJkR5GRRKBJeqH3jRKEERtaVRvpHCPmhBoDXSNegCR
s5wqZlibTYAMMOVFbdXbgd1CynFLFUKwJvIXGj6UdgvUXEUbsS+CVxgW7P8Q3BBNIvvdoEDen4s4
7+VX4+VWoTM1uvyWqEBUs+6cOucOWx6tgnJgImTrLEbUfRCARBlvDvhBgDd7WgvDMcD8CXVPaVns
RPujMD9IB7DIE7gWyWcG9V2AOIxtBARkH90ECSL8lKuOLMS44xdrIfehPxSj4sajR9eBfu8ik+9p
6VAGo42bRBsUvCBoAGfBAILWojEzElZTaVNqbeiP/BRfWDJNdbCieHWnF0lrEEF7HqR2C+BxsNkU
EEYE7U+/EWKTQPKp9rjiI39QqezRcHJHP92xJnB/mOQUORrCUbTnffcxWt5GTYAwQpyWThNzzUcz
OJu/pH/IDYmGpvQS6eRT2qe6dFPnww82hADaIfL5t+mBzWA/OjsibfdCZ0uo4ld/l5LOu72EXnCt
kevTQyKb3alWf0QTlzTXGhqEHmtWI4E0iAv1jxrAGcahZZHO/uJgjv0AjXSCdQJq+a1jEJPsxkeL
5pTV0VmecaHxF+dBwIOmAHUMarQTmBC0cShNChfNyzhS+A+CWMIwKBIbzTUtmUCuQlYuoc0XUQis
GUKpDv7TbYOoyh4uTVfgGaDsEwZK0eqp4Wo0fGEkiyjClpq96jHLPhgI0K7WkiFPpUkDe4tYGLB8
5Id1JMOe6OJryEbgSXeaMHdoDbLGklN+NjveYPalHdyjjSm0GxgFD/pOsfvkvGlRsKVdZzHgowv2
Ei0X0uk/Gd1W9Gqps8f2rSGqR7An7FQqSXt6TdJOgjGLMyT/oWvF81rKA6YESavrrGuYRcq1KYuh
JhBN2P9fjstHpJEHd2budmbITYmhi7eZTgHsqZsrbdVt20PPiJOGlqgUUxXHTh7WD1sJOxSKHlsE
H036tm2ODqn4Svtr7i9F1YFaitV3RT6vy8QX+uvMZ/bMW+h01waHi8g1wOngZUw8KpzWH8wfADoL
nT2Qjpoo4doAICkFMnVdaKq2SxMbFQKEAXX6YnriihweihF0EIXZgTIEj0zKoe4E/oc8T46+kT8S
qBJ4lAmqLWwNBjATOAjLayrGrQJxEfLIRVXBlEDioKkD2WhocTWLo07YL0vKuQl9eaGOuPKEf883
0jXwTk/+3KlchgXnusA8wOcx4OqWgrXGok3YEW+BWLvQ0rO5O7hs+kS2XXcICgAJL00rUigiSKj0
0QKLNFwUNLpzXYjqfXXKzsB0EklTceQBk6vSpWL/rtg1qdxSK0Vvmh420wtEIGphSGbyuABRs8A5
UGHHyya+dbvak2BBIHRg8mx7yq5vNNnetoQTVHG3Eoyxi3u4pWS8O18gvF/EnMHXJIATFPwvPRM4
2tcMG6pJT1L+IqL6yJXo1RJjRhSBfEoXAGI5BSTCI9JjM9aAsPYMUaUBloaiOucPu3kD2cINsqE6
Ki4xnjUIfx04KHqjJ/0riKcHlWOJ1baRevweXWrxZ5ly4YbNdEU+jIYiAE9Bv+I55Qnul6PBhvZi
0/BDK9DocM6MB8DiGFqsOPrz/R+ITwNGcwXUwFrEEK5CpN1fKo20wwSwcCkmEkNnwPmz6gOBbxmc
AMR8FdKkjfGzgptIJ+sjgnf/pAkXMdBGgm46/VgLBkBGTIH+UGMPbhAwEGxorgQeSosNpg5CDXuX
b5qrvcGJfuAUOURNFibccJph34FBMwOujPm6W28WeXDKRWvjeDAv7im6AAs0OXWEgiVUqzuRKeX3
E9zAOzAi2iNmE800owp7szo4m/RPdlnbrh7MejyMaTSzBwhXawCkkrb5xXglwKC+QYmzDk2lIjvZ
JwN2HzGGvqBeQHF8ugd8QmG/osaPjX3aZmdpGdD+nvQe6P/vvZZxNd3JqE3YcxyLVmZTH1Doc/tb
WtpAA0EjEEKf/W50GGjUtZ9mSSAuKKKWJWoxV/a8ByExYiNoyVwhb9EBU4i4f8x7q2vR27AqB9QC
pXcLUT4T5t5xLGqkL52DSfhUEi51UQEDm8m5wHK8EQ8LA0122RO0s2JebiDGvWG/qScCTIyvzDYj
Qri9XC4yOShHo116n4pkWt+i5UVIPggb1P65OZo0oib5zIDOYEp7x+J1GFRmMyn1o8+nMffbvpxt
4gj+uqljWpS0dyTYR2kf2TGh+xfjyqnSMpVRuo321BiRVR1aS3RmSiKFj74UxfCh1ctkJOspOuP8
FO2yN7GkmARQqVeBy7zYA0VXBFtpem/z5TOlkcbXZK9OXpxrHC5sUdFUtg80u1hpJHDA1H9VEmG3
yNp+aUIRUMD8dkYDyM3KeEeMZLepBMP3hhR9RCbBgV6rzK+zDugaXy5UcjpOGv5OxAaIn2g6w0kF
SwMOqhejy7sSHLYI+wp4mPSFjShiwaPLP2RZFCB0ROFXANCkT80FRwsKBYwO6wSMTxEecuZuYm+0
Buo2A44IQMy0qDgNhYLHUU1QGF0F24PaKX2tBEgdIdCTbs4SSBA9xQ/fTlrafMLZQPSkHrDAEd7j
NX0baI6VPm0ahF715tqnaj+e9a2ZX7tDqi5MGyjTQMgEniR+ebPZ0RlgQQTIrSuNDOZr7ZZ6L6V/
LPnkIGm5v1N4XiPA97KJZCNPjgk5sBf2XJiRIIzQrNSud9VO5if2YVQdk85q4u8wPvaXD+sNhsh6
YFEBCGalRbKb1vhjSjmBgy+KAAh8Vlgc/H1Q/LBgnHj7yQDExnPbwgIOs8/raAEBft0KLz5yoKbA
7UVh72H2jN3qDmuAIBsOAdF3Vz973fTaV4vZvmU+OCOeJrS9trQFccAYv9iV2HgukYbGLlgeji9i
fOQ4fuWExq/UFw8g9dJwXngf8BGIv9JZdAczRXiJDX2KNbDUtytD3551ZekyB+w2CClSANF04QwA
kz/FKc5oI3V3BdDCB6Jc4gzti4NlrV+i5yrKqocJ8fqvPSgy00DkNQAS3mHShVlCMjA//B2CikBF
TH/hLTJsTh22jawTUXIvDPx1rtofHZkB1fGr1l+o/bae55stdZszj8IGiIJ5nZqbb7hCKfeFqI1U
NVUlnIK5mbJWAggFTzIXngSZ92ICDGQkPoNYp4LCs2+02USxSaw9rD8py63MPMMNqFjizBnR6XGR
YV4TvRWExc3wacZPoyUefwd68yOm4qhPa6GRncarnnZ28/OI057Q60ROLcHCk8XL5mOdaFGO+VTf
WRWARaZIhNEnogzoejuc96gi/PxqtOv2bba4b6R0IGWdNsBD3BspGi6s26fhTXFa2yBYIwng3TGd
U9gHIk3J80X/QujHHhmY3fOioe5R8KXpYJicy7pO+0PvZgpHfXoL357wX4Ih7BjwL7Qk0BnLQmr6
Zg5XFH0NqWVTsf3Vn/5SOhdS4Xo/1JRyjiihCfml2OJa73ZQGnsApIQwhaHYIhfiFMqJJU7Eg5xx
RNABRukOxfjdsjIeCi8WZk0XFA0vztCPTKjTwRHPelE/wcIwqbaLXDBHEBOp4Oq4nz6yEgzPyb9j
OicsLFHxEW7nh8oHivHGnkLUyekwg/6JW5ycQohsvMXHxRZWpCYe1ALlBQhWUP2W5PVtSj2PIhm/
2THhlog0Y71+o2F5cignftfd8IDSVdPCJW0NjAqny5PfDYVPi4x++DaLJVJuKNJnPYtMGs7pgHWO
A1pt4sGJxRoDe1ePLwEK4bx8pFBB7sanPjjdFvf2+8JMmffCiIo0mlEAbLKt19zMy1Va6gfhwRPW
yhCTYI1lxzMU38HkhYnzEy0Vd5gcmKdkc/gQ3fV+8jAfa3FfwxYa2crztk/TnI5D6SD6FPaCBxQ1
WtBno8lAA2Na5C1UXo7TQdDL8Q1t053Dn3WrHM1Fjp32FkHK65blgg+Hw+/edoiC7p2r/URiiQvx
fz7eY11MwTHhKYSfKAVRKD7YFyQl73h7m50cpUrsIp0nqES7GemnHQQeZIPQ9mjYrQeAre+mZh+a
dJHk0L9J37+t+z7SvDl8S7eDkMd4xyFvnoG70WybXKmW46EHEa6iZlGaNQGNu1g+fjKJzZxd8YBY
PGTrrBwKrc6s3CZIVbNPhdXgjb7h4K32iIv36pe2N1y94Lzd+4MJb4WwQQLBOrivPxGfhiGGOBUx
HFCugBoxvBgD2NVeO8AuTnrRIF/kSrKn9ErteT0IUJfa1oihvLPOR8O1k4EDHLZHVwyvUAXTH2O4
pl14HL2JSKxWVk0vmBCw3oRdJdoAO7PvCK8M2YGJ70agzQi8az59Vw3oru7DkIheCkEiJlAZwVXL
cbVldQtCBlkk9mBifjubvogP/WXERi3dFOJ8HJ87bvZOaWXmO2olXpBRgeaaiImoTYf6GL0DesUz
4ZphI1GICuJH47IsNMLzXHaJSv1RLm1n59EbObJDULCnq0s+kRMycbxIr90xQzRkpiSVAEB8sfV7
IVr4RlU14zBpkme6yRbFA/VP9ZeogJEI2eBLCQm8JUGfS9+aRyWHWR+4rnw2EhfayOhf2IOlOMfa
HQEUs7dq3CkQvbONBJGUJM0tP2hql3EV4Q4mHt0XvT+rqeZprZR2jEsXhuPvS9sGPSm956KpynNE
0RsKW9MFoAhOUMyymdqDfCASr2dRRCP73+vsNXitI2qgMTTY7hEKYrO+T+F7NoF3THngvH43/a5r
EydEObzrdZ/7R2vOHyZ757jtl3p7D37yjWF2pmC54zQA6rDwz1v2D+p1UOtYPTKzmFVtq5tc8E1u
wdJ66Q2K5QSt7EEZ062fsDME8JRZxjWn5fRuordjca+9vBl15NfZ7ISpKNRItuutKI1LN4Qoo14L
ErUd8e1lSEq6+9p11mTLARwt5vS3bO9fIMCKcprbtobk967CGd24G4OAz/owS1LADi0UmSMSgy7+
JEGEJTk5+Fc2ft6Xi3eTb9iwFxxcUTti52SBPTnKbiSKvDNbefZGI06IioNc2jSYBeninP1x5ZoN
ux0Itw0KNtBTt2kVoNc4TThdBfLKnsGJLvDPripilw0PWOrJ70XCFL+vRWH2B5ZVEm4NjuX+CtNN
lIyoTWoa1TENxBqFhKWb2LZHA+jkZGJUAAJsa480Ji11ipFLgk05JdM9Um1+zUDZY0s8QemCYoVN
SLgR96V/3PQizsMqWuWcDrw1ixC7GiInWK/8nWVO/WmhZXogTZuXQeexHjMxWVQ0Ag+JczNfwQ0Z
UNqjfMnWIMDdjsXegxthwYd/nnRGttg22SNE1h8fGqJ26A3+Bulq5ABIinfmVlgHL/Ll/V+SUFUY
bjBEizHUpXyfEBZskyF0Se6OZFdXXhgFi1LXVAIy1hRGBejhBXxiXiqFWxm1IAgxUA5MbKGFCp1N
o2mf+tiTs+9Mbm9Aoni6myiKkGiQwpvAne96xoXzlSMFQtPk0O+rwZQokRd7SCKReHtTwhgvQM+J
/DqCHk0fLbyqQccIWWWed/xyBwMNIJ+OYhj/ywIPLSfVhjCoBXqwAoNCYUDN8vw+rrFVEWgzdGB9
I5KKok0U2ShV8yZSzsi5Jurcb+5r7/A6s+X3MBSgPWzvbOk7S/SU6dFW1zzYvj9b9XD1CtI8DPKM
UpUtuj8aeklsR2Bkb6qJjKGE11R4ziMA1QItyVfNyWvU5Z9KQhQUzFJwTw46Eohdta2g1Ppw9E9m
GgQgumnHQ13/2vElLC2nmNAJBB+gkqGyucZXlG75G3Qp6QiP74YFJ+NogTaV1sWMfwKiI+37s+Ws
HcsgNzX4XaJBkzlJaOjFIHlCVGZNHgJ2G9pIpUQL3gGDcgcmnUqC7vtqDHYhXh8pSHKjM6H2DYh/
zOEIJr0bmsHNn1KKDXgzsBqvMQ0nH/BEfEuq6DUqGCmE1hbuUD2Nh1m5BBh0GHMiiGCEoq/YnxcW
khi0TVlk/YTTLeV4iPpS3uVZV5iBe9mG2uQ2IoLiNKCixZhiwszwUbXSA+YgY85BE0OFG1kWEm8m
j55tWNTFmFDMrbNITGZSTiQDwBVJmhoeT4xJTiUZJUqDfQcMvPfbfK7GlJLexvOGtHFFNoKTMuBs
tUm7m5SEzwiNIVZNKU2F/Su+U/xV5hBjSS6FOiXgrpBnG+T4SiBnFgQiTefRpfE4WhFodOKHG/PI
ZR6RqXBbrAU6pzMqa9wmcn8RGbXMDxOfT2dvcgA7XAMVbp1mtYx3YHa9nkYhwlFTc8VGTa9UsAxB
LsD+8wjdDMjmGZOfRYTPhADDRUfOppUkUzLIU8J44CgrlPSiTYIKEP8eRSzuIfOutHg378bY8E6o
VkgJ8LocMl3o4kxlV+ZTMe66iWslfW3qhB5cS81pqLUTivgndUXTTFPF7xj0exsgxF5Wb/pwOKKn
EY8sMFemHsiyRpgPhT62FFRH0fbc4Q4/DNkOmFJ8L0NC/OoFq+DObbO60JwgMmEv5KGeHH4uCoPy
kUynMZJRIqT5kWkJAdgWVNWSC6XIAHIpTx8YkW3qO1RDA9ZB4KSstg8QGE3WnKiLMOMGGoNP9KWz
i+oeZxRoEQIZHphs0JLUPo0gUGTLy3RUBllUhF+ykzDvlHWTQmrTAD8QoGFnOuUk5WGTavA4pPN2
cVqmqA7syQhTJhg0/SB8tFgS8rRkm2J6CZSeOfObuowEw+L8iYYI1A8JT8KKPY5m2i/Za6EfArgi
LNQyUrwUDdWvbjKPECjlDszUYZYgmeSYacgBlH/ZKnmtAhIukJQYlAvOtACPaMITmPIlzZnQyRl7
0EeVekJTNODDrFoqwSCwSR56mu6TUuOCq1TgcKfEITW/6FcX1PxOfK3yFrdA6UeezCrgg2Qm063U
eCA0M3gq8nBbesA2wLLh8lSbgX5ZyGYbAVvQgYGV29NzE3iYGmsGf4ASNB12IG4OIRoCjA+ogvQ6
YfBAJwFPl64tUSsflXk95WgiZ6dyb8oj5lEIlunF3OYxMTOAubKsmJEZMqnsvCKeUgHiimPLpxhn
+XGcOibd5K5B2/ivoX2BHs+ONIkXbMUHXZk9mbE7exWA6hJwD7OEQ0gmN28Lnol3iyk5xfzz2UgZ
1xF4PJ5HzKMUcCJvitytqf71DZ6OYILiofHHp5QnQxzEhRZjAB9cZRbzlN666YDTAQ0CyIf7G1tO
7ISmjJBqHflc/LtjqSD2fe79AHgG/ISnstC4T3MBJjdWrZn8kqArgIOuTVVOQBljIHA8n9hXRywY
Gaew74XlRDyImSmGaKxU1ilM1fhEdO4UoNbYdT6ArpiIF2tD2WtD85lTl909ZdIAFEtBcoXpc5KG
nNzkW9wHeC3QXx+uxzyyUAyX+Sbsw1oHEzY0udhWNNM80hACC6KDtpGzcoccMDQKtfVapTnEJ5ff
YzTTmP+YzCCeoNQlrpYsthafwALoMZPWJAOPGA+ANdaNaKxkwgEiazJDvoKgwZ6te3ka03nEDMvi
8QNYU3yyVpfhdKCNMF2dFKjbdZQFOued1Cg4nnhAwM34aKYZNwwnpDgUELL+v2Yz9hdRzAxE26my
GK5cNEe76xv5Ap7IB7YRNgyRmWc61uRxGSDRpivwmYd+3e6WKIYQfN2JW6W8QINDAnwKH9pP1YRv
yC7o9RTqm9NTTEZKg/D/jYDXZyunHscp0l9cayqBkKQM5ZaSyNscwBgrpji3c0r0iBdFi7XLZiqa
A2/KjFKukXqI1DIeEv1TaxkELdIwQm3qJmREor3UsL/IjO1Gx+l1W0GGdAYBbMfBqEeuS7ozIE3f
TaV4EFEL+CVOHWtAgYOc6qQPJriIZDUgqZtWg8EnvwB2NZTixH2oonvzpQziFx/JuBiuCboiAW7M
ZClSBtn7H1KyO7EzpSHUSooRrcvv5k4p572uYGzDOGQ7pES07oEAo3xNDtRPPlEv4BP44hzY4xTj
BmeNC/LTrvjEvlw0MpBbkPSKzGeGOw10i4QSOlnETd8BZsaWi5Zpy0gEvLCF8gDuYTGqg505KTHF
ix6QV2U8aWKxj4te2pa+D93r5YQFsu3v4VcbCPrSzBO+xobFF15MJg4xf5hyjr51MLdhNqW0dzEb
KhojBkRiiLLLE6om0D2aNLsHuMRL56sNf3BPuECoTjGxbScbvPl0CmxSF6COLMU7jkePSfnOjktJ
HcrRwF24g+kRjBx7Oz7lhSpVO6kggANnrynJiA9sFkDBxg6LQAN5DFCRGcsqEytdgZ5QCR4XR5GP
JYG5UsQeIGIj5jfIEmXwJtMu8T3MQh0iIMhO8mnymo7x4GB4myKzU0XhAxktzrqa5DSmRM1yabrY
DLBUiX3JHcHxnd1LKCAzBWzAuiOnD7DZM6j+q7V6o2tGtU+7sVJJoAScLXt9V9he+l/j57vAxwKk
awm4sYR0MGbbfLNdsOxf5NJv8itObPait/pXISXFoahOfyuG99mhucXr0YGCrPUF3UABOAXfEIfc
6cFn397r/dHNWBfB+O3ijsC3Mk5njSbO+K0GH0Cz6/HRgaRBwxvQQ3SeVGya4O05DeRe4xiSPaPI
Cylm6b9JcI5ix6JVzj9zNuUBmCUMgNVWzuu024pDyDvmr8nLOu/wpOhoH1x5KAri6qaO7M2L+iIK
RZmjjmkmnR1a8LxLCNxVl0MP/V5GBKkMClrIBrGSPCkgZUCR10QICHn9YLxyRHHyUU8hlZLqUglj
OK41J32ADW8gtkGuocXmzfygbj6w3jowHCBzKIhLlRXtU/uLrK/6Q1pTpy8YlErAHRzOAiDZGRaJ
wnwMTUUQpmJpftVek4KIJKREUeM0oxSAl0/pwKV+3rXrFO04KLCsQI2aOl6YIOSJNiIRHkvfdjXZ
m1y8B3b2c9T/OBFzx1HTpxEemSF36nl2Sz2FDPdeT8EuByeKTxLBYxdNmqBQuKxw1CEyQreKre/j
ssWTtYjhEdt5vkIWjgquJYpkrC5mx41zX8CZwiK4OaJt9/9BJkX1Oj0KlaJ0+2Dae3oMLFM01wka
wNNbsCL4nvYDp9uTcKNPYHPh8JJKb5Caf2+b6KygYo+yiJMOHDl+D6TYe1OK+eLv+Ldz285boyh3
aTF3y1xG5oiSH50HcJbTHOErEhcwOzzxXwWfTSmrExa9/rS4MMjUHzEAmv6VC7TQdapNhU2Nl3XN
00YxH0DuuQvvGlMx4x1MwmMKl87d2c/fKfhWmzm80H949bc3HLUAvA/0WGxJZM31nHNwMMPFmCDE
7MeOE+ardOFwDhPJAvwlvgDqqe2TCmBrQOkDHanskjSIfeIeiM6b0QevL84wTSsgcLyB1Ye4pa8O
JmvqF16QUWIqQGXOWYGfJwcZGrFcjQmqlXRRRAjvAGcFwTgPGZW/lQRkC0LAX1iGCybqpSpb7vgz
b2gNBBF6jvQFO+OGcWMb/EKRIRCbdCDKqLBo0LqHdIO8Aa+8eY/ZYgyTRj1CoQdvzQIuoPtAZNFJ
w/dCPnD2etUhSKQ3RWnxotcA7VtsWc3/WDqzJkW1IAj/IiJEVPCVHVnFBfXFaG0XcFdc8Nffr3pu
zEyP3Y3IcjinKiszi/ISlb/kgk2jOGjTuAy3TrIAZqX86gfdcGfiogAxkeM/SKtOaNSMF2I5NBlI
Ig7xacN1RAqCiEoAy4snvHEZfjzr8Oi9U3yLd5MLceqfwqcoF0sCb66NeZowq4xZV6YE/cSj1iGm
nQv8SUbNvJXB+bXvOLnZiETvW31omPMXKs0RBdnKk+owLocsucJzxABB5KVVuLM+P+D9v5cMnR2t
ZUGLh1hUj49+M7rNv3Sqb9nP3531pNd837sESlxNcRqA31l2kMlDU3O73v5mdVKYu2teJrWjxMK2
/EBHm12dzdXpx8+doy6qrTJpY/vFBWEEB+e7uSOymqnD/mQXdEBf0/7k4SqQYqLT7NoI1TKqqQRk
fQct81v48IrTelt18QqRnnTRB8ggf0sDAkdhpSQojOPv+DkEDZa8aCa1S5Cfu9UvzSMNC8GMb0NZ
NC+byjArMl65xt1cd7pwvcd10WD4igiN2WPcnvcYsrgr4dlA8/BZPf0y6bVgAzS4w1LsAQvbOz1U
OflOgVGMBWw77CCSoZo4ohFAzVJ5sXqrL0vG3jQKGnk7r6RtG22nL8S2HmLmHfJUqgPtVWdFLf2v
cxm0QdxJnini6iuy8KvV3RCBhSeEkntKuqhFJ/A6ejAm8Ji1a+uEjQVl9cbHbs9vLb7o55WxNJoR
NiJNRaU3EARINtilIIip9N7rjglUPQpv1GtwC2TmrN1z1E9P0yPdVsVxDE9hIkrMx4ruryY0n0BH
2G5Qur6E+m+DrV9tdokCalODxV1T3dhPICXoXUsHZ0Sn+/TPMR0g43LUrNo8lS1oMgpHwvlCtRni
wnJJEXMHXJpPfB+o8BFguODEdSf0op2Vi5E7zgsa7BB9qhzNPj1aKRVjYXHsW0/m64d9ydArQ8ub
Xqk7PAMUrcvZ7hc5M1SCLsSWxjbu9iNoKOVm50QhBJ71ZjRbVIbdLaYbcMfXtAQWn+veup7WP3JT
8euYfrfqgNfIdHvrvlfik6PivLOjRdofwIZzjbRpOE77FMNjddBhPkAJSvO7290+nlB78pNX45RA
gVjfQrXWKSFQaHDLgEdyhMYdO6VL1EJmOoQX3UBDwdl6eJyet7AcFh9A+AFsbvTm2qKHnzkKxG6s
DuvBwz1vlwyG0ZLuP9BaKC2tj3CUZa5B1ppoqEGop2tUhhIW+UnPPqPP9JaZAu2YpYt/qDRUO8+c
QRIw2ZLVZFhSpkhCevzm5B3ivasnCEeIH5mWkC7tzeBM6RghvXeYICBiHZMZWPNZC+06XAbl04bX
36L0TcY4qNIHI98w+8V7c9lZ4y/BR/OxVECmbvHcHAbN5IEneXzzrqM2+f6wH7Z5Prjni66P6dbV
PTKwkSQMlUugYwL6pAIEFLkob64WqorVLTrAs3CRAKLdN0sfsUHwxXnC+kaa3S9OixuuqRR4/Wt6
HLF+uUcXyUuy2+xi5kmI5y+/66C8zPWckM6qWfcqFlURs60gG/SIbcE00QUiO9L8yjYQtB28vY3g
obUpB8/JcXROKTOyPnwJCzx1cfVP7Kafc92/KMne5o1JRLfUxc57w+JHv+H2G7ucGGerI8JNRTeN
+YcHoGNeNvtRdWC5e29OXGER9JFq6sRRt4m2UovzCHkRHIDHpK9aysP6XP33x6pU845aI9uvjU1D
HYewnkk//0R0RkWXuM8OZ+dM5DuGAPDzofpOLje8nOwzC9uQbBDGRJlI9Ul5Egi3qd03DUV3kjyK
WORn5I8UQvmWpJD0rxnWrjqiYvpN9UilIgDVsUAajg6/okpz+adQhzfnV0N51P8au3nHSelinINz
tnTBe4Y36fsNV8mgfLFzmbutKmqhBjX7a9U95NqMA33+7CGy7u3O9MPN3PmivulY0EaC1+8jkRvc
9bvFAT4IMiJPKVg3kSt+QESiSBke2uaJHlm4NoTfnIhhGXV3JjpaMrmd2UfR4hKtAZKgcNpNZHXe
p0viDtKO1WHxmLwnFxJKjp/tw/uogvjL8mqMz2G2IWcIG1plHVaENCwjT+8yXF44umeMoukx6R0c
3vzgwA7WG/Ge/4Cc5aChI7Zs4+xLhwjEMyTHKOEeCWsRcF3FM2sEfQsQZD+PATV+seYWMBxRqvla
EW3a/bt9Ht9+ULROCaZ/dbcbQWGhIB26M8wAKGtJaVAcTJh6U3xOKHZ+XGV02lYBlaVrnxn8gZ0A
pf5yCiMhot9jAaGIbn8cS2OVEZNNGdDDkWIBxNofcty7ra6Z2Px3Q3IFnYJ6nUrGD81hjdEo+AGc
D+Fm4DLzj2UAb2OAOwsfJtafR+4r1eRB42Hg0qO+rI4oPf4o/hW4Ybd6D9tJ/5cK2hka7Wvek7ZV
Ez1QpH1H3rcx68qnsDIghg8Vd7p9+z3nan+zPXzZhxBh6R8PtHoYYYsiFEkF+y4afpraj9g23X5v
VyhocDtpgYepimgBhDy+tHYjDU4MxNO/fjs3IsnVY3UiJGW90rFZuFwpObNw71I80OGNToRdvjUS
+k+4LZqqYrcY7DfV5A3wlHUrp5fsmPRoLR/tCugOUefiwGVYLWlPApV9dYST2rKelGcz8RfGrBVk
Qpba7i/OMTg/zqHl0bAoe4di6FING9J19P30J5/0Ue95jwK/UWK1XxZYndIdMvnsTHejnfQPx6MS
yR6moyTzw/3HbKCuVqzyuGo9LTjtgg114j6Rdxf2jbquKV4DWZPYEEPqBSOPlI0jBOu/EWPuNp8z
Qeky6CdtfO+CneG86L8zQngtetgqRSqm+heEoUz88VEclIddWTtkinpPjhQbLvBCLWbks+DQzP1K
0Q3vDPre5jM6Yg6jkwrpiHqYyxBmwzlkhZm/f+oA6oapkLUzc32jtoOTeNQ3lfXOx8XHOdE60Nrl
5xP2uIIN0FAMV2dB3j8BjWXe2Jq/qdbq40dB0k+uOL6RXfH5Tm8OqEe2Q8W5gmUBpslDhlbXKkka
FhRoIVvhVevBjQPEGYaC+OiQaHYJ4WL+ATW5LThz8rylfV2hwI+Qz3Itnji8K7Oa6m1ZYvZtDG8O
AJBGNeAx7c9kziqdp/dC3rj0eEwrl3gdlTeYzAYFLouJghTwvVFJZkXzmp+o7oHUi9AUgyjWSIny
W/HTy8EjyW708OCo/mMjmuvrikyTRYk8gizl4x9pKMYU4o8PYRNrIBLv/GxrKHGX02fyyuCL5XWw
z/ZL5nqxx79H4DXSR5NcJAWpMAZdhMUU97yGNnm2Gp3yrltnLYpPnBA5XQXOmwI0u5hauSdzfCDK
GI+/NmQLeudCcOOAXl/Sw5MTMERQeMJpkjrWHtQYVF8U/koil/FbIBaX6VZKTB//iS56dFhcNseR
gDuior7EaNI/5m5ooPkr2Otr9VkxixKpi7lmzhpJvoQKdoNNknublAMypMHL/yCS767OKTHEFUwE
UMXvhtfRYQgJZ9CmS7jGGWpk9C2eCmNIp6fJKu2bPbpRkDgrObS3kDGNceg1LQf3tEFnAAStra4j
PsS5p3eC+QGZGELeFtuh1S8HGg2yN5cDGavIK5ck2sd0N1SL12qZIaFlvdm7Hx4zRPs8R25njooW
YHtyipdv5PnkCiueusFugRLz915cgZxICb94E4yQyQ9fCETxexqeBjeh6Z04isOitekxsiv3MOgS
DmnEYAr7J/fxuowEUdezxjW0useM4gymho0EWsuExKZ5myL9Lce7SZ8L+NXN98uRNB0KrXUu3nMt
bo9vM0wit1h+qhgKXaLvoJrugl5tnX3W0do8zdoBks0HuO4R7reRtmaoQtCC5hrbfweqd4VA45co
jLXEsG+K2TCBYnxlHRmPY9Vw+xiDAN6MapWZ5YR29m2deA4+Bbd4BPXwSuOSoRrqRBGby6J1Q7ps
6aunx4BiVMUNsuy6tpTixEwgcm4cjyypmuCSwRcCo6AfvkZwLn7Opdeu3T0E8qyk8rm6LDCK9W/Y
0/6KKQJjc3Wl1KVGl7xntZlQ56/gkohrA3HucM8jSFjHpdtNNApVz7ckgx9anWAUDeqhWY9ZoXkv
0HbOuAzO/p51kgnSW7otND9Ps1m/QcAdfv1YG0xWmrtWh3fkWl55h0/f79ksv/XJe+BgZH8G7VHJ
9LynRIU/bivFXCUqrXpQLaGuCrYm+qwd+si7f7COSHitzSnuZWUsniJ9R/rA94jeO/NGdYk/iW0J
LgNxTljapz/U8kuqLI7+ABoyTkA5XgWh6wo7gAIgk8vHb/GP+AJsijEEZhOrx4QYSxw98PUoNKLw
iphXXT1itWhfrCeMUkYm6mEiEYN4tR41my+m9PRAcR4bkfCvRBBM/62N/C92Eld3OaXVAHgLiYDB
w0o2tnkyeM9umxpApvv9sKIfOny5l3WfH0GWiYOYqqkW57e8M+3uPVYN8G2/9NVIMXchXRMBQkC3
EikLifFG6dfjlnMfX5nFULg4JP1teLStaQ9p7C/s4vbUYCYU04GWs583YAatn7Yl1gvSW6INzI1F
HlLoNx44AxXhAVv2Z9XvG60DQG0HLPmHDsQ/l4/9wN0I4GhcZdfxHe+o3+7Oq5eTpxp3sGrH96ht
fmiYXTuHj40VyfFkdRv3DqsdnhckCjRLbzpw7MKSmftILHrBuULMh/fubXMaqN2giSuW9CunfB+f
8nrc5WGfNs+ooziPn3vwnl6SA7hsTmfWQ/KYYhDBMwFBfqDRiZh2Jvqss10O6IGwLfMWJfejnTLz
/ZWyeLz2VMSlj94pf0Vw2X8700t+rP1mCnz/1aIby7m0tpj1CNevNOtoyGRxq48XAWjteLGgfk4b
P80nZsc2pm9KC3QuVhfm88fmCrA+ak8LGqTinAPotMSxsCLdxSpOuc2reEFTUmoLl1yYOWXyiRai
w58t6JVi9QaH/BWUNJCQ1w1H9mWBetnSbMOgwgCgsz1DOqTa9cJx0FzYuNOFsMzh15FPsKeOdXVT
qnXUERe4T/TXr+iSiPsGdbT1bXocn8fo9dXI2HJLb9xcsqYzWp8AxJghchzDIG87y21vS2PLI174
CVlIJG08mpic8wy76EkUb3R4ZkDwiu5Ka7PwQ2Rcs2SwRlACaXCR4FqJUcrOCaSKTEH3IE454Snu
n4PyDdLJunLxX+E9xKlhaZNF82TybvbJv4bOMuElHoPWChGosvs6CWOPUYHmH5cXvFjMfDepeYj7
yFuLL9MD5UZ2QtjCVEv8RZQ31/NyQiJ0JXxm3s0uk1tMlk6y4xwNU5JZDSi4TneV1TFsHcWiW2XE
WdIepIv+2W3RSofc7MEf6WEBnH5IlDX1z/FxHIM7U61QUnVW4n93I+a1iTiUe/DRpsvh07lQlQZk
A1/Gy4ORi8jq4JObnrFMRQ5El6YONO9l3GuP9yfr8/SW+HI/XEJW/U45s0+pb/00rC/cxuGLRGlc
8d69c7iE52+y5/Z/gzt7poEQgSSmCzwDJ+dDgcG9tgnzbgd/d82uRtC+JLS6xQVCq6L9zqs+4bKx
FJwH+kTSftl1r/XAaKxZGy+oxqwu6Uez9Ov4Ylh7UEhIh9xtdc6+jUekvkMNPV+bxdB9bBl05xDq
k24bcV8PXv0fePIN3Whr+tZS+MSlkhRgf7eXR+GVVnebEi7Naa7Wd02RVcNTB0r8Mn6jQKassVyU
0wdHgBHYArYpFN81bRJqcqwv1PTlogZtogWSsD1hgkObXC7YCx91jPifHzWD3RSKvVDV69lrxm55
yxuW/o1NuiMKsmfN4pdQy3nNB8A8pYcJX7tA/8jjiSS7JhxTfktpdzflJb/k6x16N5kmNAmo7De8
Y5091eO/d7Ah734P+EHZyC548x1VOBPm377+fi67O2L67/EddeM3KDob0mpXJecXqvsxkoOivPR3
LLIVRzdlx/zlM+knIV/J6CBloulq5HU9O2z57/9fBxxUGyhL3qSNOALew3ZyKI3Zb1uH7QfwAuYx
Fijko6+bzV84sPRq4YVww1udsGni46y1+GRXjDiR1/ed9916APqSz6Wfq9l/Wa1k+fPihFvWbqX+
1vNP+kLL1rJI/D5pK288NnvvzHas/mJnijIMba5m13QgwXEVcXpt36XDhuwx+xL80vQFQrSnBR0g
iBf1rE/Wylsgs9SFSRz/PD7Y30UyaKqARCTZJzvSrfL3O/qkXbssyqJP95Z2fipo6pJ8zvQFxikk
+8y7YxqhevQr7Qb6uB81UHApb6v0AdN/3x2qArdQx1Cw8mi5ic6sg8azlyi/vaSLLzs5pfQ2foSG
cymUcUs3v9Spc7Bg2Z5UOOBPdin2sUL7iYpi3K2QP2zYy6Hx+8q4/6sH3fmSjQ1nH+/jBzJRmoVN
uvPbqpp8Kxu3YQSmWTWRFhtSz3vjndDJQcqSZ8G7ci2r6EIDCTbQsydtS26FNr8VHzr4xUZ+K760
XKEjQ3cuJ9EPcCjMbrS/pbMl/XANVF9G0reVQKRo8GVt+iBjQ/BvXwZtPlGFgUch5QmRV2dyEr/Y
tFpdvOBshAf4LOLjStZeAhMnStRp7DuK1rmaKS5hddCFRv/N2rq79xT+IaIlFI8+z6CVNPmeQBhB
RIMqFsB9Ua/beDIIOU76Qj+pR0qbLAmR8AQ7MMXv4R4K08Q6ElohUsB2iJyDhI8MBUsvFdypdHDi
KtTiFl/IgiRVqdwAszX4vs4xJU86ppcYNysUPdQavRM2H5S6ZF34srSQrMdgXvisxeISpiRGxiuK
VZTyJJOzXn5N7Hv6q8cdJqcJVmPFaaI4y4zvYiwBQJMpmyPGyozsEONK5hzimjcd4C/xcSQ6pGh8
wVpoR4FlbyvJK5RgkqBQeDwkuIcFMSEhj3ymFMVxNY26jprcQwPAWsupw/gvfMEIbemScAddFVPy
no100yCDppsEEk7Q3NgIloTrRKl2mpObciXHVJDtE+YEdXHyxO5KZAtSJwxoYkWRD6s7sZWTl1Kv
LYWMsMOUhxxVMDlyQt4Oe0IuHan1cQTxixqrQiIrP5A9y3WSBF4CTqQG7O0jC3qu5CeM5fCroqLd
5aYQCmOiJQgyAQAVRDDzkISHjxDzuh3vE3SFcjZZO83XwGa4SCz7RAXj1TiXDwJqx/UOgzfCctJJ
X0J5llgsdjri4wfTmKSbD5Lq+1+6TfqECxNpKc569okbxh+qiYrTRqbh8s3kEx6gplM/e3GJJY+4
FwZ0V7E741Jxc42sLgCHXmFN2keywbVfRgqXJefIEKVwGULB06WsuePOG6ScipXpicJdV7inOV0u
crns5Qb0NGDocJIvck24X7hasZVcYvbKjwUc4AZQ92xnmw1jNt58TL4TVnQ7051s51GBg8An2eyV
fzWf9fLZA5VPRsRdvmXXf4U6kqTjqpmX0MB6f+OqRXJIB94so+SebHoBxkMc7Dl8XT1MLprsfg9b
GE7rJtXTa6GDEXMSNAjhzxclfd4JSH6lQnAPuU7UyM9FL7iHn4rD6TGnF/LTTlBTWIHKKA1B7iT3
cmxljBTF+2Lu+IZd4F/J3Q5k/bBg+LVsJH92uHWxL4bxWArO8iM8sxKeYKBF3qM/zPXSlfeWsWTh
4dUHOxyrcBegkiU4XeagD64WUwfC7skVM03tCyFdPuzfFeIYOIovvySDXbon1dYW8vAs3YfbpE3K
5xFqJre16rEMW1KQDUhcO9gQU1PgNJvs6/VG1faO6IAhv87KvrmElkAEg0BsfejHX4/8GDU17jie
HGDrKUXd04zNYbgHkuWuT7NOabPTEwE4jzvCsPS2Zpf8PaMGAQyD7QYVG0HEb21WW143GVZnHmfW
w+gFiPts8xncPN18zNkHF4Gt9yu6VCw4Hr7lah2ogctVhN7h0SNBi4EsrphsXn0VTsLXq7atVF5z
530O6Dn/Jsq0ybh5jKCoSbUFR34jCb+tsSIVKw8Z2nIlO/RN0GKuzGewRHwLtyfYT1Xyc2NM3O7u
AppwfBCeGx/3RGH4bQOT7I8CliiLavqc9Sj6Abf3Rh225t8BC2l+f9x+rIY1Zn2KThEKdk6963RG
3yGuTAPuBDX0p7ufPtxDpHoq8oEhl1NdqMPvsNr22Loz4jZ0TN6SsMGCTdccP+oZDkn2wn1qpeoC
G6S02u4CDvvrdUYqY6LaHrdNCu5Qm01Kp9ba4jJy0b5DpQ/ycPU5TkIn+GY7+6HBXjrNlA0XjQuT
8L38ntvAL7kNMA4Ogo9wt5QpD8YSSAK8LmmyDvP2l2eQcQbQjHltaf+7pc85t7MDcCEFR5k1sPvk
sRCGzN1/4pGfPT840vSdsXCQIIZ4iqXnOQsObBvdAZENljw1zDZM3qwVVg5twQ+MYCzbhL15QPUT
I1SWGFnxMlAR0cExd+GByaIAiySl2EZdMySNlbT/YwvjcvpLEz46XUyu1uBHTJpxj5k1f9ITLgVL
MpRpYlGEPSwfjskJuN2kwzwj9riw+V/+dRVgaVVA7M9z8CM4ZrJ+H4TIhDMamSNzfBC05wGLo6CX
IJzyktUap0zm2Bw4a28HS6h76d6F+srqASol+aBkmrQiYkvWDILPg0mB8sGPj1Q6v0VepWwO4RW4
BqawrEXkoYDKst4ET6jUK9ZgKdxC7BI7VuHL5fCxeSUrIykiyx0o/ngcPPFGPLqXYSCbg0+PKZ3J
cnl0Uw7/Prqm77/vm/hs11idAkqy2I07+OXBghebyDR95IdQuIAA8u5KBepo0f4TV0j74C/oXFmD
ui09snPydViOjbPPYjQYX+ho8Ltc5hmvN4Cg7MxiqZshbIjjzgCyN7nNAyvAxoJ1hNroA/iDGSXI
8t5KV1K+lYDqMrjClpdT5ZHmdp0JDsA8wXtNb/wFcOIgIOzJRzPa0Ig0HNzMjR/TcPH3UXEPNh21
QeYh3RHCmLiAHrkUf+0p8b9zBDAT/piEMjCJBLp/exB7qD2beWBCNJSkWWrLFWv1huPDKlGmfaB9
3BL6TgduovWDVpIshIc/atHGzCxKawPzDf4hLG+WRHiAkwnNkM22if6qxgLuirAtyxLLH/D+zMGH
TnQhE4jEVklXI9OhkZolLnBWmeGRZ1lYcgT7HGsF/MpwuKIF0C6LWvgWRdElwgjBKbCqMEa8Iul8
0mEKMk563F6dDgYW+MtxZBRV+5NWALWKfkVwC1xv/Ke0HMPK+rs22ERB6vIyh04bnbTrFGXgPd0X
nKuHfcPz7Zv8s5rCm9BjFfmbpXliOEvMZHMp0pcAeoJT3SzYmDUGVD/4A26k1+chJqTkXuZuzgN3
J+TIr0VApCBGHjLVMDeAkvIIsoatWeh7GOVTKErnuI1D5SxeljgxOfht6hbNyRxp5cGiYcEMd4qk
EB/twQ8XmW+dn4gED8elERd0kPxomMQ9IzEsonlIlDhc7oQfvQPpdYRroPXxfvBNN9ydJb5W3CIk
sJPKwQ/GYxJRAqhWW5Y5B6IPjZzoqoyHiUH7qR2WgPKaNcUbnZ3Rxd5TwHQn8sk4i1G9Dn8a2Cs7
C690zFQ0uEdMR/yKTXqwld3kKP22sUIS6xTTYVeoFqUHtYnidqA5ciwunukmPcjxFeR0E5MToF27
RQc9fMJ4awRrZR7Ryepp4xbmyLcvZ37+mX+2Bn7qyrDEf4mBc5+eAgaJg7jAibhuc3mFYTg7FQcQ
qsflmD3qnjLE8i9yaES3dvjBLXLKMXvuD53jjzKcG1x3bYB/ipc04oV/n/4dT0InsghnKYdhuRvP
HVyz5n97pSF7OX5EfHh7Jg560uluzhFFczyqrmbkRGK1H83NhJcOx4JjieuwJR9yCbid4jGjDRx6
TZ2numdh1OL9eFwFJCzYXWHhBX4dfZy5NDjCcUr32KnsF5LQ15JLUiWFQbM1DpAP4LwdPpz3F1wI
vqswrvr7FZ/PYZkWzlr8nNOQg6SnHodwCN72vD+sfrgK6kAOM/FejpHim5J4huklJ8xs5GyM9Dj9
gp5gV7//ocayph7D82ik9duG2ECJQnq67a3lztaHZaANVXTCaTulX5sxioql/7IcbfHN62J/CY5E
2bWtQYC4uDVq+UIHNIAWUaJ5dh8f70Ljo3Oi6da+wCP9ZS399YYELuPZ1Cc6UlCAD6YlqSVIpiLE
aJKSPFf9PEd3w8qLpXXQzdtnAmRiZ/jFrDOsFmSxNi6zlVl2TLDKHrR9EAvm3ZtHKQ87cB/BUTkU
V3KKB1eea8mJ4IQnm2UQEPgH4yDAPJ4Mg7zBv8TfAt6jxUdIpsCyi4E1ohqm2eeN9eiePpkidouj
fT+bK5xHWT1ZEe32pFlcBpovaxqlDl9JYNxQNmTKvqes41IUjkVZQnEaHeXihMwOye2f4Kpk1v7C
/IWpTQxLyrVqHCk2uRAt4vj1wulV1hg6IDOnkxFLDhNzFXMOkrkH03mmuMgLWEmqKITUEE7RwyEy
2eRM7zf7um2nxdwaWSZRacFAVbyKdkWDtphVDn4uv3zvP7Nn0J22xvSsu3hHpu8WDqTUiBx6F+2Y
go5JITH7OkO9grDt5c7uUXuLOy3r4S6HgxKIduVBnRZhXb5ujcTIn6CR9u49GKJMWmaEpgxi7ww5
OJCYsx+jLAG2JLtwb6W1QNCALCmTLgTRXHWSuecEubo6uiuxgAf3pcQu9icH8zfcnmnBCnud+jIQ
PathUpNVYjPz3r5IWJMaaF3AebiVLN0N3J+Xi6heOutCQ3J/h9Le1cg7jFeLYj7leDZXEQnCGGeB
+VLXPlN9zlEDoS/rmylR0TiFEa+4VPBRVHKBUczBXgnx94Hw6rMXEejCnOUk4XDDHCbGzDdcNXqu
Mps6DHjTs3AGZH6gDULE/C8GosKRAzqnXMVA9NalP4sX6X4mIxtKfd+EpS19u8cg8ylU9JTPsO+B
jVQQ4Z5QewR9QaVA3BO+KRwosK8w2pktiJi42Nr6T2/kijZOjE2oBOQKdIWFwoCUF5qLlrHjcUao
6JFUInb4srU4C4P9WqgrKXtJFQT6ZhgDihOgooIizoHozkkjw/CwbJlNQ6Sj2B7g8vBll/dI2oGT
YqHWNxalivymYcTE38wAgUC+D38JVuE+7Y/13w8WlRUNnXVc3d7gFN63tjvdgeEYKICSarO09hOV
PYfKmNadkP8o28P75OZbHTgwEhbtoTrhALFLXlhM8AAEw5t/PwtiFiiYyO2BWqzfcGYvEBiKJBjp
y6GDqOc9bFCTEIrPsEIaDX7w50MrM7F99H/NBEkDxIQwFqEcbOlVnmfrHEY0yr1N4KKEtUdt+M1D
pFuiNKabiE9YZZlPN7IO6yrEECAUYe5RFIMoDNuLKYpeVIZgfIPbpCtl++KaVqlWIxrLnJxrnQpb
q8vU9i3KQQ5jSyYscclHzI3sGnUZR5CuCJs3L5gOgthcSELKt1+vwIyYVSEZTyRnoW2qx7yZe9nm
rlpd4te/Wi5AV0bVOoO7+aRqwHWwZQRpNEtmGn0C11FKct2F3Tv40t68AjM2n1DCdpTPRHXHwNhn
FOEoeOp7R5g0VDylB3zpP6l7oU5234noCMw1gdyNfpIaIUMiho/OZMJ6N6ktlr3P9KcKcba1JhJr
iMMv/sSUHVl4jsl3q8Mc3Hmfba9vFteDrw97y4E+vBOEFmuBSXZee3yZ/RlvYb2afDHKhcMavV09
hgzOm92rU1Mp78cXmly6DmbDaKdhKfG4E+Mjvw57jrigiWUBNHXsub3axTcD10Cbftl3mm7vmTAY
12w9Cy9OiHMC9YLavTj2kGee1bXeitnvZwDDFkKacwJ8jr9XlrcsE2SgJMPNMK3j6C5/DVIUOkJC
XPIz8nH+kk9rw2vHLfpxoZO7ou5Ze10sTI8ssnenJBHnbc6aNLVD7r8WuuHDLS1BiqgmB30oTmJc
rSWlR9FNQ4iPZbAJjnaY5BsoUIH4XWdZJ11nsFmMqO9Q1T9YWfayACrWd9Yu+rwA25BSZrnkZYEX
4Caa6ZaWbACKsk2G6pKTuQsu2Qs64CLhgVOTPg7dpI/DBPn21Wml7zUn3k67V+t4hH6gXq0+kzbA
1tXfiFFrEeUcFrgQ8qpY02FyMuyEGiAALroKmfgRTtKsJCVQ72VKIszfwMwB6+C5PDr2WXWEFrW3
Sc/BfjVDQETmQIEvjaBewSUoWEYFcDQ3613U5mZ4clY8I2KKjwYJsVRhsrSbjBseuRI/8I7dyj55
tfqi5PIRubLqQ4ox5ixGtZnxDnbq1VjfWN0QRgy2oMQRLPPUR+AReyq0A7He+BjmbfAZtRwS3ZUW
SZkdJwb8DCHN9EEkQuQ/qSsN7paDFk8VEyoCORFPqinTL7qpIEA8Eu1ijVResmzIo3GfFYr1vjc+
FgqKuYfZDgyWJSRAXuZxWY8FSET457AAfBpwuCR8lHlwsgRvGGohbN3b8OTfM4HCqX8RElEYZNj4
mt+Kr/SnuyPegK/X8+IA7/89rXdAQnWrywSU8OVBQrovuM+Al9dCpMgbYHkwXyBeI9vwhQIKSG13
dRmQ9lor7PSp8MOEOllfYhewspmxvQfXwB3nV/iFyV51MoA+nt8gpz2G52URK6YZ0UnWYxiaWWe0
9AWNyh5uQevZghRC3ISRzUBUF7J8gmdy4z81XGbnrPtmIJA1NC9aitwsVMD2n452rIb0aAC+WAG7
DIAn6JrQUPASewfyyBQVoPumg7YQCl72NcK1ZSHzLwm5yzTX+WMxqGGQZ5nn4QqYdTgEYtSrWZP6
gX0TFMqyYAD1HjArbmX0R0iEH7PmkRG9cuZYCZ1KCb0whiGpc6y9M5iQBIiqja5Hf+DQCm1NORCm
netC2LWJrmKQdi7lg7Ckz2x1xGJE4se9tYBvsISTQGTYWLj3kXrhg9AaLied+PWklTOk2K49hWUL
rZWQmqRVdscrj5gNu5Wetx9LGHXFuQQRN6cQ64mwjnimaeRJZL6B5hPdQ4YX0qScExFyoLfpmJs2
RrUJzYfAtILdUyhloqESttoO9RS9QQndK8hwtBu4jsQh4CuPxDd4Xxx0nHAc9hbCpTsg1cM+5JAB
2wBhVyENjqvxUvW02XncxhcPKdsRIj3PIGKNXOMqQEeqCpJurIo1vx1crsjgJVosgZwga+DW0vOo
puO+y/o9m8U1YkWS+xx6HqUTHlTqCG06amN5rUPvO5HCQ8ynt7bIGJbuzW7TNB4Zl5YcGf73EF5Z
zgI67o1bwVoakfeZ8AQY1K1mDgTg9YJ1JosQZSPSFZiBsGms5a+UBmRuLCcvv09z7t5cPuheiKxc
qj1jyktSyZCU4gUwGB8Wp11wGVIeZ7AdQkpxgUu/yI0aEs+li2v2zDX3Bqq13FbzAw9j8k5UQglJ
cMSEdHsiAuT4BA/0+NxY4sDgsmEa4BElThC9Pxxv4tieJWOVAFyLcE0glEW7BHwkAKFU8MY8KY4s
gsg7GX4wYMBHQLfAyNJxzvpTU+PB/H4FfkI9peKqClEEdPA0uYla/WOvmPnwivj82ZJAcn254o04
I14kUSI5CTEjgbaA4J1RTMVxtZCjgE1AvIZZEv7I2yc10ymRoTOdUoomMwhOYho/kmrqcNr95Ski
oxXDZHJpwVhG26Ps0+JRwF+pgoMrGJ0rri1SVhUDa6H+6AQjK+BXkqvlfDfgcIX1YmT7EQpdWR+A
RaHMsjCss85cUGJop4BMBsE5yKYn5VFSR0weQxr7cGeg4ArY6V4GUAYpnX5h2DYY0DyS+vf+23E0
A1+Sxkr1lwkT+ogmMv2ToxJup/T2aAjOx5TS0LuciOKYw00WVpHWEMEx2nJh4PA0PROcc4jbvMOm
07FfYQsloATCqw4PodjV/PneLFwQSGasd36BFTVsxfVIo+eVarKk4OCQiTJYI1pPV/qqQtAPuYeo
C4P4RQeyeYdjsL+LiyudEHGsgT4e9oOyQ3e/fdxLepTy50sM2MThZrGAfipzZ3CLA0YoVkTcWHuG
wG/0BFaYoBvb3PH6R5WzuA7aKId+MRB2jsMala+BgO004hOjO8bF+8F7dYegh7NyNcHhHw+z4YgI
mmSARdg+TrAgjR5+RX+D24qmo0PGCaNqtyLoX9xxPGgNWkP+R0N8czrD01ss11xY1gMFlTKUhA88
fkr3Kzq2cNFMqvabJ9QBrFLS80aq7Vu6mF7pKH72EMxbW2tgjTrUq+gGeLIbEw5FNqIxYNwgNVEy
zLD+cDaY7zqu5xdXRuX2bjFs6bmAs0uYkhbo7vun10gIQ1d05FwOxhrAvt1ZjWVmnS1aFrG0iIN5
MNLm54G1JJygFk6OsJeqQBTuNlS3l70kTP2BOCymaOTUjJ6U52qf4XuBeQwkZoIzGZCbLCLfICCS
uYhiL1Easz3Jp4ijLoZTDmBXOnXN078BUaatUCsmTfzR/galJI2rmEn3Hr23OuSkZIcB020q1DRW
Gxg/SbM90Z+hz7IpfDZ4Sn9+tLYhhzXTXNhG9A6mPY4sUQJzkJSRDh2jtnTqfTuiV21BQ8BKzf6P
pTNrVhVbgvAvIgJBVF6ZJwdEcXgxdDtP4Ij46/srT8eNe/v2OXs7wGKtqsyszH+6d5zv8HvlrjFR
j5pQ/OPkxPOpSFmovA7eFme7Kb/YnGPJ8OlL3ia+a4yC6GI9OZOgYqYFfwafKPFZLp/Z3q997FsT
1DVo9BH3fdgmPUqDEPE5jjKcgdMXr1UEiyX+b7nmy95wQx1ym+DxU01a/NJEjLuZCexiznWzbIBS
DBvtsepoZJHSyt35CiLipyWg5WTdyyeJp/AmXRr5Pluqw+Aja7iI1ynWSYB0NgtkT62EN3drMh5/
QawD5ibujrQW61xnJmWNLxQ0H37IqUozyRp38GfPc277ag5AQk3Cm3VvzEw5qU2Gu7sPekUyw96+
Z/39LUYHH8n+Zjjgb3r7AJyzJ+nx2EXQs/zzdSvn9FjRth3mz9kVVair982sew4bUwSiF+LlaNZd
U0OjaKKD1YMbY8E3X4/rAnNG3HoaqhUeyJ09ySQHSNuTRNVP9F41rqHOTDmt5dUcHUn4PDo1vHd4
bSMgTe9YKn783anHEJIXG2sgCK+DBhM3s9I53yf3u/+BnzGyznlwX4TVstPo77AmTk/opItg346a
JALcosPZ/dxY3Is3/7NCAaqLGBbEpwFDSERHGw365ALAd3cfoHBftLiHAAzta4EUE5ueXi38gVCx
s6/jcpygjl34KHbzDmJVs+O/cqb+vKdm7UmwfNv7Edq93bKccgDpWQxgc4PZXtqPbeMetskfO0+V
OZGseyD72vOrm1NPC805KSi/erVmH15WA+x9Z7cmZXod13Grpw2vPqImDGPd9aGvTT7dzso82AfF
PyNlOzIzh+rnib7/FBvgBoazbYTdaefrztWuilkxfLCK2c8QUPAwfPRWxxc0KE+ihlhq1bRmvPWe
M44zVPn49yObuKvGmfq0W9iJcO5Ndf64CqqHvX7jJIXJvPXm7Gd03fr0vixPS0G7lNdDg1BYFB30
c/Mq6uIwikVAs/ibiidM0fIMPBXzPjMn5H4C7y0rN65Kl6Rms2LXvBpOtXqZ3p5gaGrlKiiok8m9
GlQWXta7hn1u2Xmb2oLEhWNcX3BKUmN9VFRJa96MaiKYMPVcKlaHaTaC7ESfHWzaY/J03GcHlbR1
wf6g+EZD1OgaOFTURChP3LlVJoW1uFmwe4S5RXM2Mh7mCBldyexcVC3i7Q0TWZZAmOqM0WWROQNm
SpEbvmxSjZbUlU3Lvg3u++7dOgd66RUd67jRKIBG6a5jYR7ID0e3t9V7o1TIWit1JOPrQNbkJTPL
5u7VwKzG1+WHbwCe2yvQnmCuwF55cUg9tmdtX/XuS6O2PnSoW8Jqz1fmsoPrw1v0NWbTXNB3XiiC
/jH989LASNoQaxLL4Cw7Rd8IeLvf6Tfu3hewAftxHxLhErLy2sGH2ZeR2X1Cfmh/eMa8t8crmH/l
aJ7wbqqneYk/HL1DmQ0aYmUwIHXKPYQPhzlGWAqMj2hNLDIwvqRZuN7Qgm1YcruW514SuQHr2sKl
MpgiMG36sRPZ1vUMU+dbHhv3fO5BEMOcu0voinfk0/T09laEXyIWbEHPhaEp80Wfr1jwfUCBIGWA
OOr+BLKPLtK3NsnfbUp0C2SFPb7bEZQGuKlBiNMiM+fCp5FAC4EJWSmoig5YLw0oMZ+4Rnxg6Par
TQf0VEA03Lhc+siNYAvh3+aHz4vh4Sdllvnu0kcmsyjY46g9bnl2Fqd7P32JvXi3wYg9yn6MDzyl
spl7Ixqdfsm90mVJaJKCrG8rnp5Hf5u1kOhlDMadu1sNUYNAS7hMYkvkZcEei3k7MMOaIfQtk3xp
ikE72DE9Uf/Ul6Sf7br6IZgcOYyyd7dbFRCxdFJltHBFUciQ4my9LmIcgUhdrqxnQd7RjenEI5LC
AiXDIDAN+zjeeQfGYh9M5HFece4YISawaBuP3RZ4Km/3mlRQcjvGyZU1Zr0Ww/7ouDET0oIDNc7b
P7r1yqgouyli+IrQNDy5Pk8GX3j7c/KvOUnMsLL28x2pJXtqb04phZJwjZ9znmNPzsCjmPdz4KjD
bYrPzysWf0BKLpW0eDZoZnBjkGGK8vbAoJJSmHvgx4lvwVIx0OUqkvnx4PI9iLFgjjNthx1XZuVS
Xj8l5yXl/X1MidtJTCDJOsd7gdQP9pVJEfMP3ljxlODudeiRIlWlXKU4ZrnSdBSB4ulWc56vOW6Z
NC3/3g3rgLPsPtTxlBXPVZx6bcpG7AbyXY3/FOezpxLxrTDeSMPYFw/Zdb5wifEBqPnhUxd7MASw
oD+2JjxPiTDrNPRWmIAUYJYPGgPcJGRJHRVsy0HFq3bcb8bLmOuURHlM3FC/A+cKLpnnYEB5hxlM
TP7bDnVtwNWISTV4oG818Yra9atVubl2sWSNPq4S7YPbqOkppNmc3X+xRR+NhJHrjZgZuiWz4q5n
mZTZ2LDy53bR31bxlutOwhfzm6yqNSD6o3RxgZegrefbbQ4bFcLd5vA7WMdn/zL5Dm7uumMTM59z
dB3/aYNxcvVfwOQm/pcL92zXATeny/KlmEq3JDBcbUyvFKec3/olThU1sVbWe0ywCI8UHDYFFo8y
MXasEZl3xa6Tix6gyPI5IMTkNmXBOmhzKYNSGj8xk2UtrI92aiDD3Vw3GEmxGra77Ez6lVjRvpAu
w83IT98CFnbADws6cnQD5L8VCV7BorctJqaT7uUF+XdKNGfLB83S9Tquqbly+RzmoIUuOM5Be1N+
Yy9Ho3Ptsl63W4c2texm6xT7/5Cbdexi5sndcoJxIGweO0T2CFSWK87fLFBjhFJCLn2MN2aebulP
q1TnNAQRihZEqGRS+rFPinYfx3Arh9WBLew7c3FchIWJ9ZByMP7Zx/EXrFu3D4Yi42hKxkoMf159
9GOYzf1aBUT5pxxXXCcG4qYLtqUQtfl4FK2UXwIGMUvzdMC+cNbESx3bT1nhcKaUwwQtuAbO6dSx
PKuU8YISxOiq1zQ4NxBxUKUnJoSMUOHML38ttkgX6y5zAMxMzBVmS1PM7DEUrTi8osuwyfxcyczm
gx5ayDzhMQ3oNYMG9dE1iTRj1T7BKMEDZCKqJu9SJ+G4iPAjgtjpojQVJJgp0IACQJAkSY5sRR2c
YBnmMNm5gO+AM3f0TiKwkX6cZQR7I0LXDygGDnoljWLRu9Q0Gy/3PS3wsAaewP2KIQLiBlSfY52e
guxOuQ17vOnFYv7IDsHQAMZCHezh/5h8r5xiqfR3wxYRuHxrTPhhn77TI5Kypcrh2BY+zT2C4dCl
RuQ0nMNTXjO8e+ih+ad9wIhWPNTVqMmrMz/y2Op/cGjy1lipNn7MqGob07dmGT8bwxVabKCuFbwc
IUr0BE/QDPIHMCXGfu+wvOKG22Sel/IH10pSGpiL4C26LZtaMqCap9Gbm38MV2k2s7hyDx6+1+ZT
cqGnDziIhPF6IGOP5XEd4Nz0ylE+8XEgxWrfYSEDFKKkDWFBFYvAVK4ynSE2eT1HshYcB1Kwg1bQ
em1pEB0Fh3rqRICjl8tr85G6fBPkVgSVes1IOjNCC35WEOmrtrm4jwtpBwLSwMAOmZ4CbcGLS6IZ
6BozsQ3k3oAcyt7IIYedrzf13guoX9CjVsUHcJjNaff3oWCl1FzwUnentX0ybTwVl7T5qrVU3col
tjivCTSs3VvvgqUSa0O2/mNy/8N0f7xPvtnC5OSnlmPmkuIvbodVsAB0ECNbBcNoI/s9FGL8ioG0
o87RAdhwl8b6+Hbba3hL/j9KPrfDVsoZdFmxNfFdycbbCJqCSU4H4wHTUXHbr6wOVcrLMRXKb6oJ
5zhXg/Jj0TI+u1rcCZTI7hnRPb/n1jcSnRWlk6hbZsiu3MnH3h0sWkyK9ORoUa+hWKm8G+k4bTux
EP/UjCwEkT2D/UJQtJgYVDzocEgTwwmShCey4Ba0N6k5oN/1twa967aiwQ3khCehxm253JRiyMLD
bGhe+wE7HRata7Y39jt0IRL6Q1gi1QLOtx17DX9C3SChAs0J+TvkP4nKyz0CKTWH2PMQ+KLjbWAT
R/R34id/TkFhxttxntgHZyvBpg7Atmw3Bm4WNNSyLXGdCM1zzi5nJb6g9MwmZwPVFvkDhyy4ZPZ1
jpKyZyHZQUtDqTigzHPHMAe2K4l0Y4pYARH3GDYw9Mt5IFmJooIKMo5bMmnSnO9SB3exVZJQvCWN
9qe2ZlCR9i8TT9LrGiRZGQixIhXJ1JhS1vB78IqgR0lPiR4hsVdOhJBqGUmmae1EkRyGP0uss0/u
WrYN2EnTbRaNxSlCzujtFlAMwInDcJtxsmDNt92KYZMmn1CKNMjqGKpovUbywD9OVpZymnCsyLEG
/rnGXV1qMKdeKbNTdnJwgOQLGFwr+aKUTrzzg0SM7rJHnuwMnm0yoUifuSAGM+71EX8eUkx7+BsF
CMI4wfl0JatQSr/aeq3WhrUOOEXT7OLcvGWUYf3AfslxyI0OjPEHcnVcc8IqIW8J9OBy8WZcJHFp
uTgc7Tsneqfn4BgvDpay3dltVIWngcSZVh4zkc4fIqpE1GYuKhHY6Q38HGT3LEE0RBrhOONbHLhG
F++ZZhz4uqypX6FasawoWP2MlLJsy7H/IiBQLPtxOxbXeS4vP8ja4uinZAy22ZFdJKUUrNjsmePk
zvNFBDHZ8sc51SYfuuxSYFAP7ccCs8rhQHkT81eyiNaC2ZjcGbA/0EASV6WaARJxRDY3q5yvXXn7
3k5z1KkowmxeO5NUnhyLk5SRPCIgNAZnp2yxzEex17LY+ziZtpFfdVs4V8M9x1cU+zsnX6f7jbiH
Ap6/wLMZn+KTY2O/xl7NMkeU8fyAOTJ4GNdsNYESCkoqpz81jMDhBn8OLv7Ezuou40LsRn6e89Yf
zvDO+fczgrtj17p6/QDlglPqTkC0nKZIXMXsTIX1Z8L2PPgkK6DrkaDTAkCK5nQl5QiKj7On4GVI
0c0LQ6MrWU0kit8gw0JMYq+PqHAxTaXSEEtWWAaBB2WWumnjH+ESy50SDQQB1nD+CabAFwUcrGHs
JRShK1Ycb3S+K06fn99Gwh/WnPpydPYf22ZlwRN/own02x9UaQe/TRE2fOPXBrNksCMGheDfHRP+
h/oc3N8+pTKgIjOs8Bk/sxvcseEJcS5Z6TEOIrhMAKz3OhhOnnAkZcCfyyIub/JPQTzFXpsBby4A
5vaHpSYflZNcdUcPKD329+zQsg9zjAVhXFtwOT/RGrOxTPxDnoaXDWiX+DyKxKMd6855dh28eroD
mfBToIHWZ8KEG8i3D+kNvhtmlq8FOfFGGS8pJJgZkkOJe8cZ+1Osphmjv/mvroiYsO3jR5sOMtov
ajH0GND1ghZj4AfRgQummM6B08A9gCp3O8S9H+ixzd4ZF9bwtLmvtCOa90W4gD3rQf5hLOJZG8xe
xUxkyL/tGRMOG7hOltAO5gRvCjTlNjUfxcdreAg8jBEEYOPeokUC3a5RieH5YXjF3UZIhFczfoI1
V5PTX1hCTEBWwHQMtJcjkynTwSLCge2LnSSVxwpjriISg4qGcxueGNueM4cufAzk2RHPgXoj3Mre
3rF4LG6rkDgIryxXPN0CiQ9lk2Mfn+F6fSDkmWkWUQYItoQ5YhfNDQjJwiPKwAM84FUxvWacGrpO
NAStcLPvh4cIe4ML80ZchE+8QarFHYHt5KKPRthYW50lUD+ELsIxrj+1PPwtqwJT6K5Mce2wf8b9
uRWJWypa8U6Es8ngGfan5M470NB8ckH3aSjFflYUKqx11OocxdeE6qfhUK555DRp0S9p5sM8GkWi
1EO+c+p9vQ//Qe3UpWTD+pw3ofbypZzn/U9uG76ca8y94GXAxXNyo01oOD1zCto89FZRgJeYzNaI
dpU9TOzwuHpy5otAik2dyFMbe2SbWrL7M0ynh2Rv2ncDO0peHgmq7lKgh73beXLSpfguh9j0kYrX
GcqWyhbARxDpB3rGlDECFo1wjl7O9kdEhgTYeN1+m1s5Gg7QzrWsdoqo2h/sMPfGV2MRzZkZl288
1cizo/ljtIvITlsM/smnJUJcjljcpyjDKgu5Mmdi05uR6rpLLHeGwV7mcOJiDOZT5SISsrsd+Vzg
7DIxeQE64Ow84ZRI2eCldh4jC2LG2r+OGgYx9B0GbkhkchT6EtoX6vRj5olnPWsUGpe2BqciUVMt
Zsd+I7jNT+mHw/Fpr5CD8f3QgHhQsCyxHay0vjqkLCpwLVYd5Jp44A3ZpjZ/+BlREeJxVKOQ0DId
M1oSbbDeUiNA0MtWzzSfnNWFLyzHUzZWubHPARKCA2b2v7QMYpA2NKFwvmhnioo/HuLx/iR/qeFg
TYJGE0s3CupHjtvtgEfvENyG5ZpZDPkCrB/aTrE4EGYLKJOqSs8t7h0txSFuB32PrrR2L98gR5jH
Uc24lf9sWuqqIiR7TKgxS6b0r919dMuaim3fSUWl/jy7rbjoP/rNoPDkmLz62WJC4XD37/N7V52A
VOkUI4/Mfg0wrHSp9wTE4jc1wjqr0C6RCg/u9o0c9T0Z8mBKKvf94FEpbG2edbiYICYYlicDB2a7
CbrVD7noK+WPLqeEhCG2gucCoNjnWeExAbSUJ+AMcoGdE6G8gBPwOKjr+cBBlfVQrdtjqgi7t3Sp
BUmEpginLrdM34giGJ8IaScicupQq0pOo8W0N3skp4FGZwLg3quSOukEWjK2dYDNFcgIn5rXyzII
2Gf3SKZV0B7Y24sXiDdYHQN/2duDQ/wh6E5FhXXioSLLMiIdM61AGATMsdEfbi8P2xw5W4aRXVCI
tiPHPX0iGWMc+lIXoPL5kVjEqIk2EyKrQxdZRU3yx2jEIozdKEyRcNHgTY8csGWyW6pbOmQMSURA
sgdqv/0SheDAGhh+aWmZTONpRWnD6jtZYHDkLUEio1A5bC/xh5dcV2ljIHiiPbMG4MP29tdn5MF3
TW4bP0CZQmOsW4GZMAtNkuHTY2B9uAdsnsKqs1V2BQfhnjjGGvUnXmjNHj5uTkA8G8+3fDX8PNg2
4sZAIJnT6rLqDL87ei/Brtjc6pj3FORrR3DRiNarR0kJ2AnfffLOQcY1s1lbpDqzNjMK3TsdFBXp
p/vxjdzM966WAE2rrD5mMzALRWsCrImYGEN6Gp50m64Fca2k4N37YomKg5CTPsijPzHyT3mqJR+/
bEvPlRQkZB9dVuylf7c1BPww5yzl059qjdvLxUTPGVjzFqS2k/+KqCUDKLKzt0+4afJliGEccJOz
0pcnZXyUAZKl5ti26ZNNPJgVa91+Mh8ru6AFCNRhlrwdHhge5BOxpr2aOfTGDJAVsZvTQsfjYDWn
z9oEQhPGKkGq4MkfIq5Lu9G06M+iXoOgbQivMx6pkN5BxRi/Hh4AljHSlYOFDSjv5o9ICtFbAA5L
h2baAF8duyHQ3itYO2aiDjs2YC9NFjWogLRrHr5r2OVDlrzem4Z/AKZHsBy5y4R84oI5hDMDDYxw
recTA7HdaGd4MuRT0hnSvde+QFKx6E3YxHEv/MmVMV9hOcp/37PS2fNnLtYEY0psSl4QEjZfas8x
tofQ3jKTB4KTG94tqlEfUm5Y5oIDdQ5WBs7GBB8n9QUICoN7WGW0D/iCro/YX2NfZk9xwxFm8ZOY
+LXNnTYIjSAYBfx+SSwjpoYSQzWX5BQGE/pkoHhhiQGge8KyjYN7Llp1oYSlMJYhsbkzlRDUW3zj
GXRwefCfsyaaEzwVdk8rhqsAR3aU2ZUVHV+hXX1m/jG/CAVJaokVCshMt9vxAUOmHoY9fJoO0TEd
3kkwMgbYmLiba5sbjNmVAvOLdBhZ0eS9UoZo0sdK786gI2pLxvsazDW8fDOmtvzG8q/MT1H46hTq
IHJSqPAfvsaI40JK088KOhzcSoYzzJ7MekslrKNz4YQOqIfwH1+ZOIb+C+Dc/Tw42tkrInKC5qCO
cgedDyQXcPHdgiaaaNg9S7Y940Jj9kua6RTnQxCEzhCmIuO59Wn9fkePBwHxOyWoNFi4ywW1C95K
NP74hbJ5BkXp3LvNyS/mHEuGeL9xUhawjFxQcVECLir+j8zbXZ0LY5SvIaU46BoqpWz89unLCXBn
CcpBtObJETxB/oAGirhaYwDdQ/vNXGfA7BRdJXSQRfSw9KDEg/NLx7TNGkRewPp/0UWTkERKiAQY
y0tldk/xkVk433EnQBdNIZVA9Z+DJxsSCfWvUPKiv5w6aAjDQdgf+T4/NZgMXGY7oGG231Rda7rV
gYARLp8yHeUuoFSyY1hdCn2Eon4yK606PEwfWHMX7EUUS8h+yEG31yIQRKf6Cz2QTyj7pgrqQK2U
tzOeU2osHJrJgusMO0BufhtXDfWCe/OLZdzEitOqMHE1Mh10mJY1yF/RnWaSs7YiIdi7tt2SdGry
q8dX8HyD5MTFJX7DaRsIWJxGZQG5mQzGHd1iBXneQ9EB0IAlX3yf4iUjeSSFe1mdDt6n4b1u/g3V
zvALQIPPkv2ieu1SCpqj1vDsKzMelfbRIkKd8/OEM8ZKgZJGTHwcfN6BhgnoCGyR0NHG3S3/zATJ
Gd4mBQnoJLbiaqr52vzpHbFhxbf6M9CGZds98hTH5ro9+jYHBd7RyvCxh0k/cgzz4uyngUZ4JL1v
FS0eXEDsOvvtjAkTLIu/rUjBhT8+X0KdfKAvs/i7XdQ+2rSB56N3R1xMJgzjuxt8lzQiG1WLovGV
V6RdXDaonGoe/JO3y819okvGS01r8HCJiSQTdOcXhrRMgO+vovdlT24wTYd95Q7u1EAXbxJQAEB4
grAb7qlhxY7oiegDVbh+x5+v7Iw0FB4d96NaF+Z+MDTolZhFpLeXQx+rQtsbztmMDju8yQhrZp6k
w3hNiIShkRXHqIqcK6Lfc1ib7gMftsp7sU/2m0sNmeLVVaqsYFsYXpBfjkrN4nfR+nxpEQhMEdMY
p+Xfw+fbPoBdX1JUH/e91YBfbQ2+b3tHfBMuboypHenL3Xdr1MIg/M4yp4To7T72w6eQBgo/+soQ
8S8LvIeOhS3uQnoKdEKGPKqF/wdO0qKzY2ites2OVGit5HKMD2jJ4wV2Tu7RLzgWMHfFsJT9kTzx
mhjzDlonGOne9eQ2jX69Op8GbYIw7caxx+3u4GBzBZxNrn8gOZhI7ZaLOmiwid/EIGgvQyuvZmC+
3V1fnaCQ+LBdvG9WJrXyEeM0qBAcA73sHBUIjsrglbWCJraqz0BN8GWvSueK96y7e8HajssHO4sQ
cYuhcLL3LlK7c+k3sXOYYwZ/w0yi4V6ePRMTTpIv16dL+ATF2fEkt14eKG3NHCqNjYbNiXt1Ox7l
NFtaJy5ubic4B3uUdMexXgwuZy95uu8n05Wa96TYf04Vhv9tRn1d48NmVoPuPZjBx+fmDfpCaTSi
NDNsqg0Nm+gJ12LCdkxZUeHZ34S2Wz+IOFDRdqaw2Um196Zqr5xiogiAVoSluzi4Js964S6q6FAk
76aPsuihBCZbTRFgV1ENXtN9y3r3bv2DB2W93+DnYx9WncJV26zofkf9+5wGl377/CfDqkWBI2Kv
vSlbzpFvsLBaTDYRPXEKHiQTmf7sjuoYHGf7zbVp5+ZgrH5ZdI0PPcHfyzsoDBZzEhn4blXOeVjA
uT/i68d7UGFgMM2TTtrNzf1+RxcwtkBB03jzmoST2pF29184U1DEH5yn4RiUt8iXKuaIG3b9dURF
UOgukD+M6KUZ6nvOJ070nb1rdzU6mip4Aw7VIaoS8MUie7+c1zc5Nf7w5a+jDp6MJCoAi+CkdCD0
vOm9X/bNiLXuq3Rv5EtWUTuro6ruK4dk0bbLP9Q6DTBXdI8nv8ZJXLeKR7Awl0r3Er4NL7mMuELF
Au/91YdKko6DhXbneLsodo1yQ/NOzu1q0dFrEzVAXVR4iLFAf6MM/kIwY7zRwFnwZWOBgn2DikJQ
MO3cAT6/oFhhiLhy3ozcntCfoLfCcwJpC+PRC/gN7hWTzE9fhp0N6uLvUmBewW6B+zkWODChpOGZ
z13ijNoUr1DRODSTgDDe9dsiJFj0dn1oBY+PzOeRdSe2TAt+Wz4RXDDtFFbNvhajqeDku1LOnhz5
+R+HsuzJHXjFBnpHEA6OHLoLWGX5HtQOgn9wTsFEiQ6w02tyUOEALV9VFBNHV5uUqAevYwVnqGNX
n2FdwrkvWD3EEBUuGo0B21OCIxS1rBLiFMXPm2AneEoNHhMQlHbIPxzO01vwCMT0Sg8X9i1WEikH
990FxMxaag06QLYAflF+dSZ/wSej1Dzxp4STykf8YcSEI7R5hWavA6Fzc/eJmu4TrK/dtmN3hsfx
ebPLrpsXNrMrU7F22XGOWque0AHc8deFklK4/kqo/q7zLtthhR8ilGlRuHfriTLjB/nG/hWDATxq
5ZGkIcWPvY/OllK+jkHkaUCpT02YEinEhNfgekcURGxKQTPWAu76mPXdLdMyeg0eJZzWPrjMWAQO
0rrBZYBZjP3tNsbNoLVqxhGjviuhUPa8zDVFzxI/wQm2W+AaqWYuAAfUYG27E+O5vaS1opObc1RH
N+8sG5c+vvM+dcjf7ONbaRWqd1tHDZcAB2cxrZKyVyc1ERql5n/PQGCqJ6PfrNtIne4xTtD9yvv7
ZS2xAn5gONpxjF+cpzVpWmJwgOEKh+4H8dI5p8AND+isDODXP0Ad3B2oNls46YBKS50M5Mjgtvmr
9nBt7b54SNincElH5W9B9b0gFbDEdSaXkDE6SeFgwk1quJ295HuDU3WCLxjogI3u6+6e4WmtM4Zl
33unAQ2Y+3Wb6NKGt1DzLiMjKnGh9KC2qG9Qhy04snDXbWHZcBDRWrtmgr3VN/zd6IIvDIYRfI8k
mTWh8z72JfljeMqdiO5l4lJN+L8pw7c1+BPfG+Y0lhtQrBEdAcHeOBZrTbBTTBcc2AK7uZEOQSYl
CGDiaqnMvB3QL3eYTmDA4zohNsFdjJjG2uEL03GYE9KHHzQGQZtxPgy8SJjwGG/6XRwZoHexs6Hs
ZQtCvIRol56BNllD4nh1j+4TLRMzmmV0RScilTgNNrpZJhAhk1gk7C6eCr73a+yF94PIcR5Jb0nT
Cx8UM9eLEkJWWoYg3FHWonC5pgIt8s8xDEdMlU//LYiRcEoFtDXp2Qy9wp8LkATaORHcRpQ3PA3Y
drADHfr01mVSdlGDIVhI0UKiDFtBZHVrKJ3WisfDFZLxNjh2HAJGbN6FHfaSjbWkmdg8BZNHxoPS
H1frxvI1Ejmnq2wNfEFCbrzp23B9J4a6a0f1Kkfmua80D9xrFnPNfbyFOCC8nJo4nUto+KxnpgsX
wQHyB0Mf8cFqMtfEbWiu9e4iOCUnKDqLeRO8fNDRKd23+6EH4fr3VJYqtppujyeQ64SPxThYi5xe
rBHw+59xwaGyk8nMXXIfxtDCHCxWNZVlPWOYC+gKneDVEtbwi5nIMejBovHvkdxN9seTl3GYch3w
lWiC2/d6QhhnSxAabl3qpF3uE/NbDPdKtDYoP4hSzv93Z73ZmGkxNm628zUEHMatcW5zzsrtRLcn
O+k2P4KptsEODJD30SfuN8DFAch8k1a89Far1Yh9ApNXmvhpnpNptPNYHHCCDj0hRzTMLqcQUb9y
PAh9LfzsluFfEdaIYEc6ew+UiiUh7nwSjs6fiEZeiCQZB2yDYi3AmOPpL+TRyaXxAjIFjkGqBVKS
BhyyAFqsVmnFXvCBfGvQb3QJa8HLQb9Yq7xJ5fIpcLABFufF4eJ+cMdv7uaBKkdcbadXyBT+AXfG
8AGiEsmrRy5ua73TRN6ZQ81lskHiN3IOlS8T+MydAcbNuxAvvCy/nCsoZ6ZM8wgNVvkrYIuFL/IK
FDmA+HWkM95IP48p4YlaTwUafIEGxPr6UERgk6jECVEELDk6ecnb3+Nzhb2hvqaSvPORKLifTtCg
EL8Gag2olzsPvrFLnxg7Xx1ryNPqoPeP77Su/m5B/dwhRiQaqeFpQ97ITN4VBq30hpyqTIG4dwwS
2yOdVo04i5f3RQrtfw274CHFsEyZvtsuhSlVfDGhOzWQlI0WKt0kP64DOrxdWoEFeF3Tp8m8EToW
1oCGIEo9JGoxJsqIRErrEZs0ZsgE8AOc0EVcG7HM7AS0hvybBCK+gn3XmOlYSN7EaHIALAfcWThF
wz4wZUX/6HDAmqHBGqVCoKRxzBmdtgIw4eT/lph01iwA7rGeMZRMm8qVZ3HfYZBEbtbsLsZT4TKa
vlgfwz1p8JhdcPA3S4XeHqRJkbD6D1YOntb7aflYbfduOd4ievXPXb7zneaKGoliCEyCWqzh0kMI
V6Sjxy2kLgDyNEX0AflD54xKtXAQLr6CxoyL3zSFd+aPFl/KEn1EaQJSJ3I34YyJOhX/olfKyYBn
FX0eFh0gbRwPROfcY2g57EFsdLuNOaE03nGigQxDRT4AJydfeJLd3KTbd25QFHBzOKcOTLz+cBEJ
xb2DMHTGMom+FZJJ7BRwWRaqNjaDXChc0+oz5AlHQmg5oNvHQW3CE3RkJ4eLDwUUksH/vQNpzP8+
fJjBof+xGayDCGEr4FRy7h4WECk4K1tKJiJDQlVEJarZKOzYjDKpJ+Ecf8y6E/92J0fmy6f8FkMi
HE9yVwV4kQIuj9dgHUhbuZHY7zqSuCrSKO4f0reVyjcFQywYaBTbZeFsGW0AjQQi/2WPyTYyZevQ
xZmBBx+bEV4V9Z/+A8kB0Xlu2TGCnLfNKnZWwYJF7PBhQFLoeXY3oFQyeVxcfhkYFRyVxwWFnCw5
WDznNGEXE2yWxY+VhiBcJ5qiSxYh9IyCp69yhMH4pblMYslvyYXirUU+vpiXvJhI4WQJNMjVEOxV
R0YOEyn2HJKIa5LiwseHpRAzUx5eUEEh1ivuH7sMnK+kcLOrIQWAdahlI8yLQOYA0UxXHMQamDQb
n8gRfrSxRvIzVzEzsUNtpQ835gbIBZvP51gpAI/wH64uSZR8Gnlc5M0k4JYLwK+AAV+Wl17Lb0Gm
yGehgyKhmLVM0YEeeYEuG7tYLvRONFGZ1AfplnxT1gecCBuoSSN2JkD3lr+dJvEY3wML7hq+yYkQ
8ZvJugtlJz4TlPT0RPQgl+yXokjw7n6g8j1ACfgS2PAw7crtFopFLiLbLzC08xB5JMpDhmMJOodt
ljvNxZOJTjmEAKZFNPnKxXyMts5eteNVX9QM+xkG9TJI38cpJwLCFcIFDSiaXhI/UcjJUhKKxd5N
YHb804JdWtbrGjvb+J/AW/iTI9Lig4cWqTFgbpMYWWSy/PYj2k0eUQmfZJL497KeO1dsGNDKQUIJ
Yj/lHkqGbjOVm4x2RZQnffk+DSDM01xUJni8CWYvl+SffQi70IgLHO5ZmQUqkW9f7rvIWZ8YwXT8
f9fnjHP721t0G/ytsAHx26m2T4mdgmNCMe5wDusQTrUv5JcIU+RZE3s+liPrES2t4vE0/nKEc/lT
kcI0vMuQlUeMMh7w02bKGci/fnCQl8/YtpSMr6368fTNnZ/y7KHfkVeXK8mAmyPeNJL+IjrCd1K5
zwQajtsse9IuEPN/0a1iZS8e+1IcCOkmy5VrKh44H25QH4c95i+xn4/E717yR7nhjCxZMcymg2IM
AR2vXXG3JQaK50teRegKqFxGpBGziJYEE78dhnVG0BfzemSkItAQVoTUAQYBITYIbnkmcqijzRAo
HHNgonkagWEF2xq2lcaaWlV696fdQ3JH7UbQnV2LyVcNxDjo9ezlORh/fHgsFP02Tx5vQYkF2MzD
crlaW2c9jc+hoTPJ/X8xomRqhFqKMKim/4Xn1vY82Mw2Cg0/na9WXHMpqvKYLj3N5e5zO1Ah6/1D
3uq+PXl09Iw9HKcc7qXsVrK9cOJJFScboau/8M9G/xky8IUUFLoTSa8DkMJt4jb/gVBeHxjLcFnc
RlgtoNH2lZ3uEeSxFCo7Z/Or6BmyBUgzOIqrsastwAOYFEUmcfwVDsDSjtJy98iaDuML7wUxOIMV
ZLyJwu5KqfRk9zcooRCJzlUUnIqdZQ3Uqv5r0Fg2vTsscr3zd/R6WMWZrhqcDSTphFX9yo0noAOM
eI9I5Yl28w1suonitr9QnApy4JF5EMuccxVoUDndS39PppbHbWmjXmBg9Wufg0gtnUPpvDeQ3Kh8
1s3Va3V8h/qz25nf8HxX093ylhMhUbkX7ChYuAYb5F/lXjXHwFysdDUeUQ1HlyZ0My5ZN7u+eHc1
uCUGhq4vxWvqtHs3Svq2QVPD5DyLGWUPk5t70kue7PjsQm8P95nvIiYSilkt2pDSMx8xMLS6aT8c
5TZDL1Qc7OPfYgAKeKb4oMNPCwgpjNHHG+YS1bZ7xT0cixCDaglGjQlDSyu8EsUTbQ+PwmnTGH1R
TZ2s0Fyhm8LkANQbFyVwSjzaP9YD1G/2GWKw2x7qw6bTHovlBn2Q/AMplYItNPmueFe01npJfdGW
pFf7bT+ZTN/npNWUeY9xrxs2aw++MOyN4b+muuQrpmfLvzmHJFFDbdQcDRT6ft4BEEwZm8sdNsEf
ui9mw+jfZhXiyN3gMDj2lq/wgc0IsAbgrkiYzBmDE7v+s/voo1xFcGsDJF+Y4/Ze9LpVdgbSVbYk
ozKmRePX2C7pfoP2VvNuGHyJRV2RfLa103AxmzuDP4BtOcwsIW6NmAyDKsGVGr4JHYC/30CgdMC1
G4MXBNEu24IFlfaz+yRsM6ODhu/+zOsRs60niyEPe8YIWTHY2brLU+8uARN3b9C/r63+6f4hqQaH
yvb/ntGfOuDbW4VpDdRBmzrvj37SftZ8Ol7iC9IC4/zNz4HmfRjS2x9s1cMTqOk1i/9oOrPlVLkt
Cj8RVdiB3NI3KvbdjaWJAVsEBNSnP990/6dSO9lJjA3CWnOOORrTyVwUhkSOeiWdGsuX3/JKW7CW
wU+bXEbLU2MOrPMz9RiyqA90+9RufL6viOYdcqCTxTS3u3HjDhxITmrMw3vpoWsXTvuH8YPVm16O
lwVnQetsBVjFUW0FGDmA2mD/hJb6OB4PSvsWwMteklFLLMEAZxhTD68jwKRxY/NUORfol9u/OvfX
/PS23fgy0IeaWa0xQQzb5mj/ogdvXIEvTIBgzoMrHsjXaDdQ6RUSJnVTIaXVhyBbQAbCLwST2QuW
k/yuiJIhT68jOAnTrMIcN8AiP+OLN8amz/vxrmiDT7irrDwC9wSE3UNKATn4+YTG8GV1WFbW2cl8
AE49/3qeJIX2JuqPMux58FcxV2Ry1PI4gxhUuLpnTAT86q+zoDpxtgjb+QURYT/at80QOtWRfy1L
zq4NysNiqbr1/kN/L05zhEl6rWUePDlMASekAAfX6YjxLOXwxvRQacO3G5ibDSxloKYWj40+URSO
c8v5EJbap1ryNH9hPacdYJwHHTeEcYJRvcLh9W1aS/wOsYO8jPO5tu70XKftiqcj+xFAgz0KRyOU
DkAfvEXehhOJVN0L4JZg0nCfmDW/3au5+oS4OmPg/Vml8ZN15EeokdglidXneIVxC6+OJNgzsZs4
NWPoIRQ9uYoxD/3pcfWSqPP1jKc0XyQhupNDGveDriSnXTwhXYpxPXQwWAC3UPd72GmI3303OB/K
zXh6xE/nePR4sAuVPQ6u9hHH70jm5kSTxUhiE8gBjgJd0QoklemhYv9DsjSXP0PeqZjjk62HBzzR
5oy4hmee3Eq8jPr28ek/Vt4z6nZYxJy+jRe3ZpeNqdNIna30D2MmfLBbCaZdZ5A5/JWmrHr66DZE
Wo7ZCWY1fB0zj3FP7Ct3u+qYJ++7XpWuGq+qtThwD+iPVs4uZpzgaK7ivfYYRjG+dqDR38HsTmOy
nAvOqX58Zs7NxbIB9ZET7L5Mp7CjgK34IWx0DE5ROXirnwEen7DspVKb2JD2qDCAM1khLcCfxEXJ
ACcFYT2iTjmdHNWGdp/YN1D5rn/nWeB1aY5Yq6jFInvyF85Ypqrxwq8hcDmrMcYpKE/FnccSxG3A
sjwdDHSvz4mTMNGAL+rBryqDHCCtT2HjhELNApsR2RoyB1xyO6yddALWoiHekpNMgLG+aW1IVcbZ
bATb3WqbMwhBgMiAstMMDDw166kOlyrUDo+tVcO2yRkGivANoQPL4PhKI6WtrrAWVPB19nDfygM6
LEIjZdhAp0Gmc2Y/ps0c5G0GIQlt5F/IYouTBVZ0M9zF4BG8GBAKmiMmr7UHs+kB0W6iDHxrU7ly
iYCUQ0M7kti8aPOsJj6qM+COEMkf3F6afEjisHYg1YF1nB0oTZMC0QNERaYqwoNngOlY+kYGBK6w
MNTDzuLdklpXzAy4zhEawm5aUf+JtUbi/lIsCXnHgCkm7C9pZOTGLgAeYmNhHChu4dJyONB6zCih
I3q5UIowSq4cSVSiFEGotQApOkONEccQdISQpNIvvjtjYLSgLwckRJc+oT7jJZDWQTHvT+h5AYTR
5laRMpYJUUF4LC2br1EJcQCQJcY+nC0mGDZ6Iz0AeCog3ZLwjXaL/9CB0AHDUWKCgRCA3v+vy2hD
3rolQSqT+qekGj8cYloZaHJr/loaZqY2FkeYi/hLOKFRGQxvo4sv5T19hvSP4l1xDgobqwvzF0NB
dlfKxDuWHEKN/biIAKGS0qvCYETC9bKRmImy6THQEJrS8sY0S98sDvAPSbQSLV26xvPH/AzAOL7+
I6Wjhh9eDYamm21N4PAHQd6h5daBKpkSzha/u5cb9UE/T3Tm6fhmnufi1AH9L+jyxjKthzT8eyXZ
pAPlSJRtL1fSvSvEWb7958+QxqCyPmGh9ys9mT2EbyS8fd4zXjyNLdQE6nwaloNArHh28Yowf2Wd
o4/tLsspnl0jwjvCY388l+YccyGhEbEiHvE1om3P/sV47TjSbewmqfdi3pv1Opk+gu113P0TMeGb
1BORkdEv90xtC+uM74AltSGxRUKjBWz5xIXblbaWEKKCgplEnEq1OLHa0+60PWIGZ9dgDkyw/M54
cltpoy4RLy3F1EYV3g6GrU1hGOMkPqKZIb8GaQacP8NGOzJCkQGoe/UY4qGs4scJt3MopOaJ3WME
mK2+JDwEvofWyzPsLhyIxgRpg4ojoecVAbRGYDxtfbObkiVz1KY8Htal/IXfeYXXYwYkOeptoHsC
EU5xKuhg80InrsDZpzAiPG91kuv/+g1G5nsZkU6+nFFU3MZYGIsYQiTuw5MfyhUUNtFppjLXT8M2
XHkmZ6O7A3B/c+UbGcSptuJtKE19M2Td3NwCRGweojSCoKenm1ViHLjuLRFHkkNjqzaeBmE+Xuwr
SlRWyQtWJOL3pIotRH0Ujx0GxJp7nqZ+m8WIRTAGRIospoMPz75PZr7McPqrMu5ZxnFf3dhK2DWY
Fhhe8ovhAha1TMFk5MeY5F/vSZWLAYPLifhhQWSoRRTk9ANDktEHYwmkUDRYIig6oZgvV9BOxzoQ
xrdNv9N0prB14/c0cwCVkPJ+u2/p+QRkUCKub78J30CEtSsCFN3Ml/DuPJxU/6lh6DglzVhae1nZ
ANRAO+AuJaP+EKzn9WOw603eXrJ8urfoM/5rMaXW5zoqITivLfQCyAuRhH0FX5FkbBU/VQiNj2tG
wKlH0JuhbY/aCev12fTt3x7np4gjMz8HXZAQaNABHHltZL5A3hJGJOcdekaHE5SzMUKHViMCnP3B
ti9s0QrJPL3xy4jfYQHl0t7+6oEQLQH5ZlkMjc5m72P4RAgym2dY8y5BG2GVZXeTqbvMo8FBrw7C
N++PR+FcdSB3TnDcZSAi8Jhspn+0FnQwfIfJFEvdm5a7sVgQAD3mQ6iYoFMY/Gd4pBJoA79lBn3e
qmcfUAsmxkvMaiCeo3fBegfqfayFp+ltBLIBw3KOcSJs+wCjUjQokkJwclh8Gu/uFiDJ3LNAvVDd
BfnKUKVf0evE4Ciw5/fiJCKoJCgB3MktasRefBqJrlfAGhKAQeCQfkIKBVx8803+VzKK9CIIQVZ3
on+Roze6Yt5X3ikhRZO/Bill34m5SahNrohUOVOGnF+7I6cPwAS70oC3L4LH9Vc5TzAIVrPSyUmt
jnaLHvN2vyIsPcYVangOmpB5D+iqiNLuHI/MTKBPJA7KVVwc+yLXWqnOlesR9fGZl1tNaq47Lg4R
6mhoN7zWoRpqGX6U9RiQDcenAkjdwgooAQ04Tc+V1/m5wGBKhjm0p7Off4ZJOX3lgap6CUl9zz25
VNo9NHZ+v+1rqcvYq7URxtE9OHvpQmNAQpqfw3lAFccTXJ/cG4OVs6NvlAz6kfPZXKCHIwtPyMEO
7s+47+SVm+sQypHyJrhNkpcHM0y1IdYlU1ycNXY+8pUDWc0NEML1my55ZpTOndiJi1vCljaogqPL
AZJWwcDy4WiL3TlUIeFQNYM8N3yF0odiGs32Fc5Z122/zXxfGZgFVhjeAfVgI/p08tJtllhUaGb/
HFy7OCNg4LWbZBzuZERA327S3t/29c/VMO8/Hcz5rLPy034PL3+vp1eeVy+eLfgmdFaW6ht+Gx1G
NRDgtN62yZCmk4mCQRBz3tm17zwvTrNDDkyYFhz1Fqp4aAYi/mQ5TTZtFlCBJZzBlanrcg9Ji/F1
Pmi6zhlvoxKdAy24QQnUWEmKhfIVx1HoBMMLIThmNS68TLFabPWbM1t/zqLXsvIbHEkc9HmhUoyc
J9SWhKx/gpdd4JYd9tDlEoJe2Er8JNqB+FibfMAXbrgAnx3zM8v2Xa8dVuCn6LoNLx1/Pco768+s
x9WtQ+kE+8SRbd8lGWtwHXxVfyJPLWdsVUHNYkQ7hyS+h6KRu7gOUpLZ4dxZ8C17OBJ+FKtBDT6u
uTIKp6UEL9ZazKRA9fAmg4JzPnbZVifnhOoQoPWNnweDOsif7bv/IaAtsxlklAwWM1n1DJ6/x49f
2kDdnql+tp9NgmsV9JnU4k3sjphrWdxgx6R7BE1AG++4gvGzgOPn4KbigfpxaL2LaD367H/iZyyU
oWKRtx2VfmvbxLfxDZ4BvAqIig/zzMgjfEdnZihe6yiMot/7ujn7t2ZQuAjeNeg3F+rbTpw+hjkw
QYEZWgGXpz/SekNqgZzrBeO2MwOE9rZ0tsXb5anryL0VswNGlYU6VNmuneJUqkSJasMs7LCO9mKj
FT1PTGuAvUALsHqrhzuQBWgl5BmA5yisarSvE3Jc6QIB5gwSq6tREVDwoXbETuTHmH2M+AM8V6RO
L/Hq4Ly+u8Y51lm3cpvAFeIf9OH1B5WTvs72KfHYI41ESd4ZzCFZuxV0Ic1n2Lu4XR3hfFH5Gnw+
1lvSbuEItJ72b+c3e6bmrhxxThE3jxIjsx6Y+sT1qJ86NSUldn0qm6s2ucm85bv1ERKLNIlrtefk
0DvmldPS/PQ04hZ8xM1IvUi6WVhG520b2ivyc4gBeQA12bx37by1+JDqysywcYwaMvbO+btw1lyG
+G81hKXX7i2f/bbquXKCRmpRFir+86d0Xob5JBVPxY5DM9PLArUV8eVP5wWd2sepomW41SW6QPE7
3MBLuMhnTzBjfH8VK8cV8Mnw1Tux7h/VxXOmYmIhrnxxb/Cak1SM57d7n+HYm+FzgdMFtXA1+gx6
kDLZBkv8QdvWfXybNsv7XCRbh5YZHwSmf/CevUD1c1oD2TPRFuKrcccQoo1Mrf3XZ16lwVi3bn32
pHPH+sTwyxiQSIEBrg3iLRZ9KiGeD8P8XJhVydCtDLWtDO1qmAg9c/mKW0Hmn7VBZ/5LiTtRV2K/
r41am6cw3rnUNLYhOpwGf0CuUm1R0rglXFeMgDXdZYicZXYJAW7elil+e8qhrTAYWKWLXyZ3Yqcv
PrAXBGhaeJ4XmJqiq8PodkmaK93FyWRmg4xlchqdU5udgFsA2ecojTBUzcwu1xNbLfIHjPqGd4YI
QP/xecCuyeQGaV9hZgSnFpj8vCcVJ0rLZGNtJp8KX6DusMPAZXIiWBuviWaiehqQLiUUNZ05DGI8
NCXm65ggEJ3OxYWxaXnn4PXDOskqsReGQxd3PhQeHlnMFrUWM3LRene9y5I2dXT+fcNWnb+CzqDG
PO0JKGw2w2rbg+TcMJnmoC9KrzTbTh1gbPfGABcBsKtXuH0asUIBUjkyGMS1BJp0Dljut8bg1f4V
FfGMen+HNT5shRzTBpmwyxjD+JHAx4ptbBdiQnrftPf1b9uQPCmpmHgV1B9saZQzE7EjkaZTg0wg
M8XKOY247mj4ZOQkahTD/aZWsYdVVAhPB0tnrxgko29rNdVw6llyEMUNUUbnyNWhMOD1gMmw6DcZ
CHS4WyGQMHBtOBZ4qL6HDWlOvcEdOV483K6xY4+oS/s6bRJFh2PgO/TPBYIpIbKQTxzZhl/AQUhI
vMycJwt/1+tz4Asq6xclWdvTtqxPAYL6MB00DC8/CM9QxFxwBRUBP4wUnsaJ/vBlM91o8zxaLGZS
Fw0T54Nr8d3FJ5crDko6hq7wwR0qJfyyybdA9XyZ5AuJWJbMBfjxybZ3Ipvx4tQkvTrtxYHJmYzH
1P0V6l4o82Zp2Vmk/l5uSkux02zOuORPpowiYH+hNmQ5If6CDrbxFFN3b1gv1vElqsfP2d2m1HUo
XBuvvWxGxfjfdJGZ8aCL/Yy0HUhALYO6EJgBX+CCYZ2MhwV36SJe0SmIvwSmoEN5y7vIkwO/xlqo
a+UQLkSUEzNV5bBwIjhMjKmMSSYvp0huUcyje3a+FWTJwiLLEsIfu3U4u61VtdBXLcImP4ccyIAD
Eopq/+3QDMnQXBp9hmxyIkIaEvWoBE5OxdLavURily5nlSKCocNjNj9Qa9eFTVmnom+gyBMSCwDD
dzwIO8Hy19wJ2n8gDRkOc2sAh17c3ybL/iL5SxnyPmG1yMhPKvS+J6saRpdk/jJup/yevqAMyPGT
y1o8YlRHRv2iafy4byocibHIEYbV6D+f8JSMQd+S2XfFUiDCKnGyYdtE0QU0QGiYgFWAGciFI4xN
ow9Lx9eohHZRSFM7gmxTFklqf9g9YF2Qe0XPhtyEwVKQ0CiVDNmgSdAWiduVWLThgfv9fKcTpzp0
78PHUPlq7E4u38EkFjMp/j/j7/HnupI/Kz8Ryw3pzJsA0tEIwiyz2DbdddevPfBJ2mxGR5Q1jsID
w/blroQLnUKDLEC0EwuCN7dSTY2Zz55t3IR2PZv94ReKuxfYAf4pQtwVzilwp9wSmAxArfAe3ycl
bRz8Hz7L7SU8TMKgRPDEY/IP+p4g9nIfeP9yL6MdXoYVNHDqSpkW8KOFKCupbkejzS6mvZeb10c8
X0LBF/89okAGcidCDldtdEN8FAwj3vAb226PNBuhlhuTxvXExcCwHgxJLkIuZVR4YurDPA9wx2YY
x+iiz6Mm4KMXG/8OXgLwy5kpLtWepzHv6sNb6OCr0eelAeU4gt9gtwkmI2MwUEz5OIdgnyYaM9Dt
pTCExewxsRbQFr+0b4OKS472P3o4PK9BHwJN31FczTmtbnTG0OAUt+90ggy5eQ/A7A3jRc5E1St+
5H8i6gOi+p6ZbEvQJ6DlyHUFFeYgoUDzq9sDwFPRMIPyMcF/cV4DOZy4BHVy7W4jg13+MaihXdHP
oGwXPzGBEeSCl8+ylAgnoo84WJ8J2UPYGdILi4RI4lwExxTAUPiRSH34xwjDus7OLuorj4QlfoZz
B/xeIZaI4RdXdskVfhCiQc9N/AJHWEqOnfcIdO5U7lJaamFDyKW7gwIiy4WLIwBEYIdcYEdGGv8S
MQ2+EobKDEUmF8b04p0Wks5IfxExJ0HRIwKqhYJLg7ahhyPkXshRaA9tMfN+yQTl6/8hn7MhpOQv
dQqhY1Fa/BW5salLovDiRgyfjNyw0PD/wY2J8yIHl7hEGfVkMpWxyTuEgkW8D6HGxBl/02zBKYj+
dT7R65vJIjG84sAMzZuNhft0Ekeh1yVmFwyTqMUbbbgYaGCpThjuzfpGGy9SG16X0M3GpCJ72NTS
v9vT1CUfdyVcrxu3ODIV7I6hEuBh8vJxs/eMb+Yxv4U5p/CSmRsRKZMteJY5vGuGVJhISOEih/gh
X7pwKsBgnwC38i4P8YlA0Skkug+DJgmVodYhY4tZFfcq9ysDKDkwcot5bknYI3fLuUvgrhwX4ZGA
PMvKDk77jTVipyE+B0aW0I+oLqXYkGVzbbtfLhvbwhSbn7GEVvDXkiMpf8/E1AJuxam3WYJYHw4p
sQGOzol3IAje5xNRSWJHsD7PhSXzYktgr6GKZXnntUCTg+qYjmUH3nly0sJxEmcEHlnONilDXnQT
4nKzFvaRuNxyNgIjw4uleTS3PACWY0Mx0sPqD5md7Ki/vlgBgGQtfyW9SHS2pdOWq3ONwz5Pz+UI
L8G611Ds5NFkI0ba+YQphqhq0bPBysG6ZJtg3oYcH7ohFEiAuu4w+v0t3CUkX3G1Qir96y+FiCLE
Mf5D5vdM6EnCKWp7BQFaciXLP6E2sQ3BWvwS8SAc2zaFkRa9WE9linSGnefgNyjCiLDrz1QMr8IQ
1JaRaMooCQS2YR2TFVwmN/KCwTd9LNEol+Th39YaihOQE9goYnwKYlgQyUTecxwqmN+LbwrfZEPK
CTG9kfMI6MGb80bEvFudb5w0BjuIEDlLuBA4hzDBkRRGSXCTP4Oiwr+vrhhlxInKBL9Abnd1IX+B
8rHUyFVH9QEMSMIpwSn+/YsJUpj8d+by0MhdI0lP4hYktD2+SUrckO6KpxUihUWufAc4vNrMUHhq
sl71Ih3jnIvTi6TtusGDazMCKcafoB63BtRkfuWl2BU2fCb483AQqtyQukyCGaA7ywl2kCkLD095
IgskzDoKRvsEkUuWYzmlhHOFOzGQIURO2op/666BrnO7jd+wGmXtPm96ZJfIIiu1mrD0GNjwO0YG
nvxfCsWtCjdL7g0qs8PDKz/3gNNdWsFuKAXni+gGuSyk7IEayIMBfcNgwrOExXfnvck5ewTtvyF/
JRyvF73gg/wXeTgmPZSRTFOoz+VaksLyQZZGOv+vdqd24pqTgctB+IinkRLLPK7+Ph7NiC+X4glf
QIiOV6C6Ek97mmdXuFzyIZOnF03lFU289BmvtVpwGapwz9nVBvcBMNT6GtRrvCDkr4WHClkUIIPZ
ExCAUMB4DsCjiAK5Z6nnpeIFtOI6FNt58W95QGQHehPbgJlwBdioVwr7e8NpnriUYGPZ6aW4OXui
W8SKz4aePfg1BpDIhWDeRxvV5zMN5hwJftSm55rTlVAKlH6LmTl/3xtLiddOQLzRXjHTofrxxMOW
+sAuV4mdM1TAy+AIksPwZ8fzxlQMqZWUVJQPQtcRuUm434ucsm/u94sngwxockwIEcAxKQn53kBP
QYnRsRaj8I6OvMvQ9xqK4PyOy64UR1/LNR5c1hUYumD+UuXy5rN03mlmqmHlQa+meG9w/0Eh8t2m
WUyjN3LaA1bbVm8gNjaEOfHWyhmhA7oqcZsxYUIrKPWBvBXSIP5DYNveFRv/gpqB0Yi8U9JCYODE
Oi47QkFYCPyJoI5usBGUf0FG0LUn/4g0uw1bHi0XYnuUurKHJhPZmWXrY9eF9sCe7YvzgCwO7J6T
M1vmVzQFlH+aSAGCo6jkGQCb8Jm1IoKRGImHFgvA5CJf8bkkd5jrsWPfaU6k35G1Aj0yRjDSzghO
onE0uKCQZgPk8UFDiKFRD4OlL/RCW1bxcXW/RxADMN3dhc0+Jd9IrtNvA+lefEHQus5r9gpQQbDk
4RvQdg6SIdSx+SwfzCyIfuI6ln2HnWcraI04Hn24OGWSIExNuahkh/pXmBUDI37axoxuDrtTwXJq
iR6gV5ROh/Yc1THGUeBXPIz0ijwMDwK9EYLe+l8d+LEf82YppM9mn/hdUotlbdHpZ8SoVbodlQHp
5U+2lsJ9xSLSQ67+K90y8gLGT3jFDfF4SKl4jt+FnmqAjf+FHgZSFMPBiKogoj8m+lresJbKALr0
eqRPl5N/nWPuXRnW0JD6cpA/diy9X+I/EabLcZZ/Cj2p9KcMfV+2rFLdEFMw1jWFt0dWPHlz6uC9
lIPVYpns8Ca9YKUKVbam4WCvJ99Z6lTh3MqyIDTb/9e4XRlqy7II8doF2OJX/1WgXCsqcL0QxcWJ
TxI4hAH8rywmZYJNV+pT4X0zQkDg3tB1C5ghtxV0TY62yjr0ZKrNPBsW7f27Nd8HFAfSjwoQIyuk
3IR8QvsLE5zM6c9YxAqKaPNxnBOfOdmH6ph2nx1ImuQu1yUb1dU9SIGUWTTAB/ITOCL/Dpg0+ZjL
YeHU5Ui1KKql0JLjJ+WNSHbkp9k/6i8H8092kB2B1/WgH9aBHPmSDe7kTE88MssCiUmyQwnnQDiw
Mo8D0+BikXAcKedBXu1H8By0sD2R+OTeQN5hqkw2VFzzyHvSaUXklkzx2W3Fnw0fOUtd5OE3xpOs
pgMQCadqz61wHZ18YtQruAEf2WRnzYe/crcf9+kyynxDavFPfdM4litQ398nlItWjKGJCgIIU+Uk
1+vNKn4FOovTnxQfh0n/iKEfLh16VNQIXnL4XLpT41qS09NFt5P15KJcY0zsKCiOXTjXS4oCyAvD
flicOWgGJ7XdWpVDZvsgxTTBKQRzt16WLI40oMwUekfkoZSOgzRzamrWnrl6u6MnJqTISm+rPuxJ
87KuJy0Ai8V9qz7xtbpOimm+M5+T6/Ez0yb6gMibF/pIHG4OTNKQfGMMdGVVRy+CDcAD43kZqF4X
dz6jj6Xl7XEbFdJmZncIeL7BcEJo4SqBMdY3VaRvdHF+X0AomBJDOE6PCJHY16qoxMZWDLuhyARN
ZEB5SWI+Y32JDQGwAOQdPEjtwspcUdt23dS/j/RQ70M3+pAb3CFC4MXgqO3qIQ5BQRPU3iNsLZ6T
xySPu9Ej7Bz7KDr9YiL/im01K2PNx+woLGfZ09qtqhQLr/5KblwPNb6Ws0+CadfVYTfTrXZ03+Yi
IsEKDFMcBJh9jMnx/MGcSRlj27IqLxzclIFKYst0Wl4HkTzxbsQHixlASQZlgNGFB5X5OVT9AmPw
5/AzPPuGJ0EJT6dDxDL8Qg6dh2cBMkt5+Qi1uZs3lojjO3xWZczxXqgHeNgIm5sD6MtMCYR7gWiT
dJgm6ozR/P87nApK/UXl59F5yOZ/BFxhUrvBwlzfJLOusD6AeFbiUc7HAuF0zFvOGcXNEnSsQOdj
6pLAQKgq6mt9gxtTeuQL1KLZdcH7Q9WSyqDwi9hAKYffJGJAgWTkfYevgeAI14gkPiG7FnRJAgiq
A/6gyOKhiCBBh1UAswACS4m3BSIVOFDdEe0C+zbmG5T7tEWy3eD6wUfG4i7xaNLwzecXv4O26DCV
1R9dGrszP43p5uzlL8QowCShBkBAbr4Axx9mtLiQylOcnD0BOthF2GH0OQf48bJ0nn7P0h6WMZOa
8UxF+voFAGdyUrE7Y9uj+ClyH/IJrbLi8W4km0qPTS8OiFMjRO4G8CF9ErNWp4ls7x/+366dAgcG
JIuI0imdsBPYGCMV9dnmsjgdu8yLb6Z4+iAgPzzazgOmA14r5CMmpNuYly0/YMcatg69mqqhYQzV
p77IuM2suUS592Zuxgm8eF+8KrGqBYB9cTfZ4LhYu/y8oZoHFoL/G+PppKKxiHLwZn6bm/pTfseg
670oSV089A7Zlv9Ui8fszRE55GLBNFGHPV9fYTKqHt8LY8XNm0U1vMfFTH6QMSlgaGCs7oh4Zg3Q
a7bFpEpZNcNs8l48uFk24eYzvEWDipKHtol2REohuh0+4FGxo9wc+F3NUCeJMguBaMIe8XhZ2KNl
ojaMqaTckkQNyfwJW1IaLm4kOjIfpBjS+foepkwBm+M9voXvRTMsKSaSSNz/DBw5CZoUFIrWKWar
B0kvAYbKYXUsvY4vm4R4JN7p8AHYaUSu468BOftRTRXQww6ULe/4nLEBjQxaMiacXhYKHE575t8c
jo//RK6nDo3oIZma6vA9UlY6N71Rful+HXNTXn+6rsfvIQNNj3lcJF8bT35+o3J8xvyp7jcjnRQs
0i/Bom8wSXD7cvSoweCq2T7cZvpwqy0sCoSJUMmBsjo2sTI+v/F2ywu3u/7c/BvP54JbK1VfcON3
LZt7u/kf4LLrQivGZzhcyoWXnfAQ0Zum8GoVmyuz8ss0Vegl4113Er/xsqAnhkM5ej9/Ho2XTR8n
u7tsn6zXk5TgoGAcWod5Dt+bGpex2bYc7dRtEm1fOddDuWyu/gkmMQ13337TYfbtRx22kG+X5oP9
rf9z0cFd2AVV/9wd7C6BAb5NeuvH7b2jOon68DHRdD6tJ344lGDKsMBr6uS0kzmh2sHFsHqsqZfg
BEEPo/nuJteoIIZd1c8YkDD4etKcAu5bt6NBRaYnXpWPNBA+1Ks0bUmk0Q94RhcrWPzPw1s+zm7h
Dd6iOkLapOj+tfY6BUI4WrwlMzisCN8m7XU1ysJidgX+pGitgEOxvsC/AhkGSJHVhwq/YMq7hLYB
zUXnHL9J9/0MyIZ6/9UBJ5+FX1ESSuAno87UyffPtp1LPBMuYnZE0XGHrmR9WmZdrDXNvoOvQW4g
5zHEk1Z4g5RvhUJPTYlHKYRPHrI6KQ0v+LWWLryUCgbGoKSwhKviM/IsqCqvv/q6LQMR796iTeFa
IubU0K2VDuB3dR/uZ/DAxo/FoXqMz3g7UqjJrLa5ezcVtSUUoxDmn4/dDV4nLvUVali/COAniiFI
mzFgGpSUDnCWIFrcrdag3HctNbHq3wsAC/NouNGv2eUx1p7TfHmeG7Ryaju8kOF+3aY7M3uM70BK
JQONHQIlvGqH7YleQFZhmlvBeLDF3aUFh+TMDIU2lwRtBKG01WPdrBgLMdmkl+fip2g8oj948sqh
mn8o7Shx2UuWj7HoqCS88TxIjNkatK3gmFo1IPGMoWwCaWXEpYpStzV6Xm0D0Aju0qTDAbtF14G2
33l9+JsXn/FTU7OKfVCofXziIqotPRhEnCZUoctxPpwXfdgeB+b3b4CCe9e6gLy5+nrHEldO6Y6W
AARxsixfsaLa8JayiK/nxsqBlM62thvoGr4oyQFleAog6jJofv7U+l67RYRg0WQNWrMOZrLwkXMk
6QToRDfwO6qbxG7foOp2n26P6jdgLo3jNRZXpTL4tGxVt5m65x2wXarMfCmgegPrY3YmvQhv7p5k
AAAurvU1CtVYj3svd93eOZ8uaQhwnGtsrsA8ujp/r5tFwNmZTD/Icpngd8A4oNhwSnXhuqHIkhBV
AP82QSsd68UViey1DUXLUZgOnoPTXr+6OeSP8a2eVjg011ZmwHLdJpS8bdCXCmgGIoHKAHt4HgjZ
AscKMhLosZia5hZq1QtuJAWOSQz4k4P+HTvhq9YJ8ESbAKHWruLC6sLeoGsnO7pJujCA1FdEtW/1
FwXLHytFPWO7oZNnO1amKoTj9/oGIeKx0ZYSEQzPFVgDoYndhTzJHNHvbYgcI4VUg8jKGOs+ubqG
8/B3rnJBKCWYeOM9KVRKT+uYL1qlPgZFoOkpzkpDoxnfX8vd2OBUmgAjhPrKuM1Z+umK7gOkhcMq
fDGyQlUUvh0WdvcenxrnBUeKhBqQyfQR3MBsOOHwxnQUHNZY8rBKGcNvIKboyqiGBp02XpaZaZ2F
aQw2iYFbfkTy8ZyVno6lXxpSAuTY+cqkgXnJ9rqplq015KNqCX/wL316HWaCq3vmYpkJT3kHt71I
PDIg0181fKdWudyRLX3Fh4p+/eLDOmntzNud/kePuOiDht5tkk+2bXp6evzGrGfzH7WiZDqwSPXD
NuVAxZySNxWejatg/o47uatBLRdPNCLjaYhQSWnhB3ewTlCKxar1Js9iv8p61g4vPhAhiC3o81C4
HLGkSRF0oOPwMmKHSXyKL3NWOYRk2mf0Gil25cOdfbO22mmQnf135QKcvTxhKsi8XqyP8BJt7Qu8
rzg/3NuAPg8VJjL74D7VrhZ3bwDLDYxh9wuFwQUYd/uHF9JCoppQnLjl+kQHW5jaT6FHO91P9ypv
xZKFgL66NOGSZXCfBHzdqzfIbLzT0h7rJiez9nbY5HLzgQkh3EDrjUQXGm05fmzJZZsMOpNWWBK9
rsZ1gTQtVc1neGG+YfdY/PGjOLYUCPa6s0rGV7AQ54olkGYaQwlQU1DBY1hm/4jPvAImB/GFkdrX
XAScQwANxJ3As13ia6APyRi6L1QRmvwYup5Qv3tjmDpPKmZXo0Fk/EBYaMLhjgwYYOkjJEG4pgDT
XXaAnt/hJNuq8JwZpA7wQ7Vec/3nFYCIg9CMz8zOQaOZQh3Y1A40Wr0NzBF1KpgppFYvnZ1XBlv4
01b83d0eduwEQvjkNf346sU0Djn+UfjCXYcMP/Wgi7DgATcagCGgeMmnyRQD6cJUWNwFazj3/feE
ZrdhjQKlZf/5DNqAyzAQ2LHkqvqw7jFWkvTmbHJCWnJ3uwvewg3xkhR2nL1+UtklW9o13vXt89Pq
LlqDU8u/6e4FHEWZJb6u/whSrV5D6eE/xcNUYCLs2W2uIqOnsUFI1g80nEugkV7c/AZPb6y+hSvV
LOv3TF3W8R3cjuhxNdBfzs6n80QYlc4UYarCUh90dibVTj24TcvlefwI2N1YiSEnMbLph9SkUTPF
M+AExUbIHspMEDkBjkTM0P36SjAXoRKB4jmFmMaSThQRpjK06MOsWvAWz8uH80fP+/BQWdIY9lBL
HXG0JIVJxi+t3xRbzpIpctsu5kb0ksaC/myErqtXudnw5hVP9KgtwLYXNdycleE0hdH8AZHVWXH1
t6vT8iVDeJq1rV3882Y3eU8KAGvNuYzYt+QIcQljy8vGAedzzvnG6ZiM2KbAWbgDnBKQe9CfVpIB
hVl6Y6os/xjs1CB8FAIBM74i7PNwLfC3DHrhLfqDuBpqDjRSl5iKnZtxIH/x3DvAqr2AxgjrLSEV
oL1Nph23v287FLsNLgA7Vni6UP+0bUXnvnmHClEPyhFAXx/re3U7JAxxAJ+o/TErdnq4/YgqEUf9
JacAgqESbZNJzpgiFzC7Cn0VQROZk6C6WKNLzTHfil+xYc4vR+KXAK5vvgLeVfoCY6sTnZdA6K3G
MCk5ata2ctrbFoFRCXuhEbWXtymo1iTbZpCQ2q56dh54P8DjPLkfOkqvRuuUBlXfQXVMnxhkYRJR
lMGjBOt0+xPotI8gIYfpBjonVgZPBj5gfhDFsBiYYajJmZw61BQ7akc/fg3gypbsdJxt6azNFLpj
t7PIwH5jmUR3ZpNni9KiBpKkzqGxIirXWSuEWDB8wtoHvfT7b5dYt+kZ1SJbF6NbOMiN4dzje9+8
Ilit2VEN1bn3Qq2SmTq+bnSx9Mvb3Co+MKXNFNaSQ4Nd4/mAIUzPboGuEqeaIVd38gmNMyTjiGv2
3vw+VbPEIYLdGXo6+qPVqbJzAj27ZqUcOzsLl03MwGYPoFNt1KupXztgM0x7Oy4tSLm/p57eD+43
N9tzJQPsgnbg3Dy6jvtvs9rNej12qvENwASqXIfe4OX0VqeQGHrGnjh+Qit5gEYgzIP15uip38Ag
RkGteBr2FbBT4xLO+CdQhm03/2WP7EEGwfkM4gzD0m50skHtcLdEKJvMSxtJdkSfT8Y7IuMkYFIz
6lmoIdO4ZJDLjmFd+k6TIignt5aG74O3ncOmf4LomTh5HRgn3+BgI8t8j59dtzdsNuCFyeB+qFxj
8iACHOI97HaOeJjA437g2BzvBp/R4z5uncNLkAUdB/vRqfL7q9jZzBjpDwd6C5bi7v9IOrNlRbUl
in6RESqI+ErfiChi+2KIDXYogv3X18hdUXHPrVPHciss1sqcORvB7MR86+6Ds67gFPLTewPiMc3G
rhedBi+/7EeNB7TH/yKDmy1xZMf1C7z4bFctkx94pcEhR2ynDHK3Qr3k6LV7qXDb+QRaXEPuBPq7
t42c1Jp1mV59alom+afhc/1ImXMPehuQ4vh9Clh0yQuCnnkYq8PnyWq/6X46POpHeUwQ1R50owFh
DtPVncIVZT146s35EuHZUbwLQ7IfYlLoxEGrtLmouN7ecS6G4gKNNg9YlnfGdVBXOcBxLIPtQxm3
70x1ZzW7QKs8S8ZLOSsmuqVbHNdDOZFnD2OY+/YgmFD2xMz/ZVr1fzwgUxh8vzJHe9nH0rkwSMqp
YEar4fsV3TpDbdGFrwP5nx1UiCZ8uDc7E+8R8xR22EJIl8kNoa4xC5BkdCsnbPsengmGP0/J9Spf
frflXDBVovIBLTzX45IbpQ4+b7FBrjWLHYmWsOBrDgpuV5YX/sc/L08cpfAL7fyTHk7xD4EUoqWo
HGvVpHqhy2IIqItxffPkEPjDtXRejAF+Fs7W79lV9GWrr7UtUDyh0NMwW+Ees599sgbDDaAEWFTI
6Spwl6y5e7vx8y50qnWF0lTH9Q2YH1ny2SyBr0T7f2K+AK8Sj7R9zTbfWpywZFPD6u588lhstfdk
euQGjlqYbsFD7abXKyY0Lybgt4MPHgTOFr6n1eJ7turdDxtYBgLrG4jfcDWgyzJLoHOnGN0mxP6C
fXEzomZtVpjn7K7LjmpUPftHu/QYt0rIbwCmv8UdfcAVF+o2AETGD+h47cmSFhZz0nP2xOMJEDXu
vjEQizliy5Ndc924B2UD1z7c6fHn6jEJo5TDAKkLUxTnmrutQUdY/nj6OVeOHlqKC1IVzIbNxwRK
65exGm5hVMhQqF5Wm9g5Uiw0u4ZDVvgqPKeG+3ql1Faw2dsYwE6+4YNdgjV3RYDD5AEyBjTtCHOu
9uiLAwp4tnOAd0jt9D3B5cYi+bk+zY+gegdLiSr4trje2feY7S6gPmkbM1Tm4QEWIIQl0n3OIxC5
5JxQQlMIgwkaF+wHnkR6ANLQjTbdnlfM4L5PyFxOmk83h05qtER98wzXbUJqCZV9Y5/0M2kz8h/t
6Xb8ghwZn5jQtUyEbjSEKaMbapRuVEFwmzV3zQv8156hkJWNnEgBX9NzfKCB+w5Exd8ZPEFHy70z
h+GzMyxrjdATOE3tl6c/ofl9Nqf39si6fXJ6dtPTKtTaXLNTqjAs4OG7tMxHCKrbueZh1VtQ6ujs
dl37nge9+6x1mX+BXx/PQc4P7U1PzG60YbszOzTSojTxCGlwjheu8qQdoeOtNaeDk8PFoKDRudfj
1c+/wsSmv9aEsAQFpH8Z8iDidEITjQexER3hySmmygD2moaqDPkkH0b78g9yWtWgZzjlgnmXqwjp
5Cm4+Ec2qT/I1brGsb6migEAzTgSbkG6evvZHfo5KZcIAr6/IAN3ubyCAqPblHFcG7ikOz5IqysT
wvu0uATIKACujsby8WL4WfkaYkI2n+JLc9gzQDjB/DpW1krrAcwL6bLbXYrL8C6w/rzqQ3dFD5Gl
XCsUcv8JIzSyQ9Dio5EecCTYFaRSGgn1PBp64zzBWCJJVVwN+KMuNizGilgj9m9+EizuK+U2kCLB
qJVMCLHkMevC/o46VwfZrAwMX3w8UA8toLlY02ClSyi41BzQB4IrNLP8aEaMpTUaM2QyZg4qC8+6
078RgMCzaHCPVpBs3KIAO6B9c3CpA1bgJTjmgH6Qnoz0Eh0D0DBfd/U1WhV3a5nnqLiWtMzzaI6Z
uVEWznXlatIHZ4RDBYC5dD89oGBoyOUCMNdO77vceGR6l+lrvORAg3n4IdWhW5vOg+tzjUEYreTT
FRqcnwILsB1/jCG+D7vH7Gx27VZl7lR05eIPccqaT5umeKcuNKudds37JifHDn8mGbj6EKZUf3jA
2sF9zK4tM1mtPFytufSMz9Pz8j5BpgTtxO9Upna0XsHnaw4xmUAKcDJ2RGy9Zt3kZXy4K2ajZ+56
tn9zIUNRyQUZsJvtfKdt8wTVfMvC/PmpX6hQ/rLrQjNTRvW7O15AFkYmL2ws3MsU2TAZ2jJ8vkB8
NXooMaBvrYbc8JLvy43n9LlFlGxXxp06SLElTECYij+jWKYstZ8R0T5fFev84AuiIqTZaXlCCuBv
YE0BwSL+tS0dM08jlj9+hJz/oHhMsGvkLukP+z5mJ0cDiohG8DfYgzGxie32habh+P1OZCScqGmW
waqbr5YRSpCbEWei+fxGiDK6g4+BGr4c5t5nLOOr/H/XddmQrgHpA0C+NDKMMPxylrCBNWlB49U0
A7eNsyxJ/IvRX8UDF/ahz5zmZ1Qra9cwh1VhbE5fY+bSwmuMWV/ue7wiX6ApPM8xmFMXJ9wPJWFT
ZWxMDoM7PDXdRF0gEuxESfLVp7pFnQu2goVGbpQcttBZELHe286NJ9V+8o8f1E9OLe4TYj3F0y6Z
zN3UJ7JQT0UtiCVUv6Q4xN3BUxlgtzA31HxuD/8ygBfaP5uNdReT1q6tWSvnGh7dMz/v5TXsY9RN
OoMeDkWatesNHmGVUaycJwVE2HOA3bD78fKloGHC14DwalOp327Mte5AQoy+UTrgn8TWzaqgjGdo
I95wxIYxDSIRw1MZmQC8MO7Jeo7SZ2swU26LxRzkzVMnLxR6gmbGosTi+YQgV4CDQwuEA8IOyG4J
BdCoI3YwmCEIlZs2rAfhCZ/hzEkiINKVqJ4wR2PNkrRyQw6DHZmRMcMJ8MAR7iDwDaxTyHxMaNii
7NaMlQLzgHWW6P6HDyykClkUGcm4dstIsGXG44WKEP913IaHusX+RlnXM1359+9wZ8/6/EdgHbLG
EIq/ndnsaCqDzmCnpjjy06K7ZdgGK0r/X+3kFBd8CyEqXsbkBjKHAPX3EIUAV0Uf7zzRfcaaH77T
kd2uGbFX2u+dxPhBxkKrMwEuvOFGzdVm9NYKlbATMki8jYoRIINkkHQY9t1dMIkW07ULjxDURkcJ
iUGAsnEnW4GqiDeXEUwbTUMPWoZqn0P8FghMJkZZaFJcBCmwbPhgdMJhEcAB+9OHCAOEcZ1wSxjR
9Q98TuGQpIQ+AopBbaSAF5YSCCTXUV/whmYqtGWYltzJ90QYH8ASW3lB9iO6sQsTSqZ8cuUZHWMg
jgnEXFiNMCR5SoXEk70Hsp/KK/64nUCiLDBZYpmM3eQHt9gzcK9hF5Zff5Rr+cxsHZB3YQPJB2eP
KcdMxfjwjKUPps9NzymvyFDjwvEhcxaDPFZVKHfrMZPoGVLZgd/5YyFTCzx3dB8eQ4wWh6r5wKB7
U82MqrTpfzvy94UQTn2+WsjDIivyj3Hzt7jubivjUeKSwPTmEYfhzdOm4t0Ad5udPV9SjyUcG5mQ
qPW0hWaOUcfdAtE32eRxqxIPg5+p4WZNLpndNb+LVtKF4S4hLQn8a3f4t1p3/BYyd07Tnci1J6hS
7glJg8jdQSWF4QyV2TEwk8L2CfOgDcRqsdOS/zXjO7ZWC3E/QqggnjAtfonvUYcEeg0DHnyWoRZ8
DcwTCsu2P0gjSmMhqpBALLFxpRYpB9wXsfWHnxLBOET+UaA0gZ6AF8SzX/dX/B15c4jHakj3Ajrc
pncUpYUStOetIE8PA/vWz3H9wgV/VGC6pII89ZuxJJP8gpzsB9XS+mxmZoeL0cUsvT1UxevtB+HT
VwZdLlnF+61iVGj87m61lgzgndKrvtYrN95c9AjgfwNO4nISD4ebGYGBvi+H4CpV/R8FEJUoROwV
s6fOzYIy8MoODkkgGjX1BAMnI+NidtjTMvEp5/L3VeOPqHVwWA1oSjrUTF1CjVCV+IncHxEsJOKS
PhRxgLAYeRniBc77rk0850TuprvZ7QpXx/D8YiwA+Qzetms2/VP2XmjgN0CHfJ2n88Yc6+uA2rlc
NPyTLolojsUy6+28OHvY7ft6H/c43Oi+xOVI2XDmsrBjAWPQ8W7wqqK0MTa5r2Ll5JWhhh2u1rWr
7BW+sgZVgJxIL4JnfKHs3SfKrCQ2BO4KpUzARnNjklAt4MBDI4AeMYJfEuj4imFdz/Ypy6hhA3RB
IROi8iuu4pj+nZPjMm5lQpwqgupg6E+Lor7btsmQAT+6MNyJV3cyTozT/AwAghKB5ovZPkAdtrzI
SpCMHWFsPY5We3ol81NIi8UAuhcV/Kcwm4wV0bXU5HQVSVThbClsTdnlYYIb74TdD2hOTrRucsRC
6+u0gnL9PBqNCFgIJycc0Ac/e3L3vziuMdEGQnnYjVGRinnT92gwGXIe9ntObaqYl3Xb0TGbW+t8
X904YDciviJo8zEUq61+iSLfgBP1Bm2aDfGt49K/7HKKO9RacypJAX7sxXmkY37cDs8CmRq4ASo8
cW/USufhIdE31/WLwOqFPP3DetH0laU6BnZ2Fffcb7eMikmp/56DX2Hm1mPpHSP2pA+CZn5YaaDU
gnnFZ8fj5GETMGCeeP5AFYMHe6v7fBpN/5dgHBn1pBBhgbNa2kN2GLMxfdMmsvUFOZI4mBsXW4kU
Tg4KRO3PHv7Zl/CBMx534o2noZ+Ckpt9DPdMIxny4LnsY5Nf0kpUv5M0/cOMKsRjbqS/zN7V+vHW
9ebqKQDhRo4kSjFv8zsuaS0e4pXTjpt+Mb+G78XKYa+Njzg78BXZBhSkdvuCRojbDpUTP57RYdBi
/yh82UNqclkO5mOPG0LRfz9cNb4yZDKPqAOD34g2kW/S5OFXfUY21+xva+fZ7torSuYf5SBKWwbq
AUyd8f/DU2OwSEPwaBnP5LD4TkmnCEkLCjSyQRTEdkRIWR/yQpD7k0j5mJRuBYM4uoxIuojFm/s0
OUQgAOoAj8/+h7gdJKkn7Jgqqz1Sl/ryj2Bb2/RBYOq5+0B9Cc9UZrpq8OgXA7BajP+kdWe2z1zR
lkp3igBadKwvhxT2qMuZJ8JwOcpki2JQA8+8O5wi43ebyducc4C6+uKDwuEZ6HbRxIO+Yynxh9mI
yoNExqehLw9Ubt4zUDg+mWx1zaKChGD2MEW5W3xwOABqzRS9EbYHH+ZP9dc87m9fq9ONy/krt5RN
bwO+HOBNjI6wOdNYZWMcfXt4D4BvIJzQrJwK42m8CCK5WzqT06y9/LsoqLFhRwA+Q7sQRLv9Z18i
xlmo70ZbQeReG3jG30kmZsCqZlWokzjShMEe89vSWn0wzIFnYbdgnaEf4F0qAMipMmfe0YO3zK69
xCIFq2WKhKXQiYULiyeUPhJGLsIEgBLwNtSwpX/aMoNj/mR0Nof0t2njzEL0VB8zF4bum+ZIjzpo
GkfdmBZWDGGK5OFjUSGkFYbduBx0MEnQsFOm4DBjZz5ChD0t550xMMqbQT8yhydGLVYkXTymPwdY
wyA80R3313nNJI93p4cyHhtMYdwHfTLIAu24tRXfO3GEFGnjGU0ozLMYbiiVgsLxfhxiMI+A8cHG
0bR0R4cZOn6DUN3C7RtNgReAJfwgqqLYtEZQt7V9Mbii+lNHfE/Y/AXTAqbfQxILi0HeYzAAuLBl
QF4bq/0NncjwgwW7ThcvY8u5AjnhPT3IyzU8aIgXonRlSIAIt+Y+tC2uBsB8hW2knjUewaljv/fU
cKtZM2lHQGmfxXkGrPbsov5H86/C2HCLTLMbXondUmcBuRJsTod8LcojTNJgVeI+jxIThmJ8sGKM
rlGD4DlOkQbQilOIOX0HBJ8BQoiQkYgsxmXwY5Bc9IQfP+chMmqv2z+4GNKbfIqhApELr+fjtBMr
8TOQv9DORaavDe4eTKQBjI2hzn1eaAO80BP4lZp7wY+vRBSqJ1f3aZCCg7SDdx693C/2XEhIzK2E
TtQovDT7Fn5dyBMYfjXQmNRXX0t4mD5xLSqJB47cbeu7VwPR4KiBOAqdOHCmDWQHhV3yW0w4a/vS
b5Zmc9TzuGA9bwU3G6G7CiHjyo8mWeTgAuj6P2Bw0E3aE+9zc7qLO9xD74N7CXAoGQUim+9gHzNv
R9g2iMfxL5a44BXJ8s/gPfoMJe0de7Ll2xMx8rDhn2NZQSC3P2wF7ox8sO+5exfARODPLdsEGAwk
F4aDTzYWhGon9D08KuScoETlCMeZQgbr/+mkX1vCWhH3L59THUMBNnOq+lf/udaCSwq9CyPhq78a
PfcnGibWPbYOyOALHEiuQ0YMQsvuOkvm5Rs0EVOFApdNUrHoNIwMF0GMNQGsGIW2Hc601ZYUvzf4
BUFtsCEeW5wzLJwz2AqwMIEl1d2A2O/6HBuc0JzTDfs16wF1QNFWeTMAi1VfGgEg+MlpnNs1vEB9
jdTAZqmLEgHVIlGAyljF0+e8FpkAyDZDy9Oibd9GPDZo36UMkTbm7QII0nFJq0KC8uCaHpNHv7nv
bp46UoAWBRNcQCEVPiOQR8oveaGsbDU3ux7d7KZatNLnQJ22rHPYo90Q8j0vJs6O31CjCbey5T3w
kYRZ+KXYEtnczzt+jNsEXNsDwrqMybW36Z4jpvghs1TRmaIIpWGBoCrcuAzm/0BhgOYcFgq8OK6Z
ghkD1FtXOrOhC7Hp7F+77DRvp+Vy0j6dw5QkBiWi3Lab245NsUGp2WVorvtV1lgxs1015Jq+vJd3
3BFryFDuxiRQqATeA3oBL5f/h4UiglsGhWWNqlfza0Rd9nfIbQAacCWm8uh2kk5CQ4aOiDp7UUT8
zYzmjsbKP4zvO2bDTi4sCH8FkKkOK0/1mwvVb5ht9L8dZr2El9LrIUOaUeNXMvGAB4G4MM1U80Qh
iTQZl7AaX45MGvgT5isu47PfLA+QHuEhhsf5MmVowhpBgPuzgOHCc1Rm0iYezT+3X7zlptIsdVxK
7aMJJmPTqjrKTJrW4ZEmb3MHwHkE0EiCo9/czDZ4Eh9pjsW1QnYGsXAQ6dR58GWO3saISezbILeN
5vQfu10OrKOToaoDVhzdywzszyWHzqbSeTp9iv4LzYeG07FK1fZ1zj52uOR6M3vReKoECebk9d+M
5omqKa38ixE4+0HTnTu+dK5QSKADX53urJEV9o1oEJeCSLkKsxBnHmr8Ki0SeQZ4botB6Z85ouZT
bLbYrGUHRoKE2YLYY7EbY4gPeC5mExqe9KJSETVlx7kMD1uNva87v6Qc1quCOaTqfjZMqnGqEx6H
HsBc0AJR7TIVsZdLMFMA1U1pJyksD2w0hFkBanBfC2MdqzRY6GKMj/h1qiymZLCINZqYNfBLbOy5
q6L2opnrIffhfHdvU8z59pC9SnRVVx+ywxVi3NdsbWp0sogOcbWi3Og/9wrsvYBd+SaAU7oU/FoE
NRlCUj6XYAa056wQFxGbEWM8ZYSXCPK7mmz/OzJUrviBEgGRczDJhvwUoullXgc19aODqHfeiA9p
1b/hRkb7ziAxALXEjSe49HtjAg4cifepcLnAFirgS54wVD3JrJ9TUTIQStIC+GD4YIKhCtQh8uz/
TsEUmLaf3gTy8MBQHYCEsytloxJmkYabxRzCf83VEZQkt1sh09OJAHgAUj+cnjoeo1e2D+85uYzv
kYwxQNeAPNoToMC5iGaVjN02EkQRsJZUdbnu5ht5JT6zOCLk1pZKjRhuOTj5wAgzKcAkPRbTSyxk
uSACV4CVCZYhUCR7lAEhggwAU+dQNbfhkq1eMCAuMCpyzhNuqFwmHk5a94qutvL0LdsIOsFD3Ega
ds8G4m4zFES09LBUOlawGEYDGJQ0o48fX8gb9ONe2HgY6bfsw3qyKg76D9tlusKdefwdECzSgC5H
oUfoeU3qItSSC0fTynitFRMLTAoCFBmtNjSBL5oGU/9ZpzNhkMb4Ob4vAmyqm4WJEigYf3FB5J4t
ulY7aUOtsCu8xIfqE68HZqX6oJHKpZBwlI7hpHJ2YEADbx95/ek/qNM2HQ2YcMkCQ6kng45lhnqK
C8ZoYribwZiz++4QuD1hhENWtfWmBkCyx9Wdt81ouiUelORD4njmUSYaAIFMIcD4y4hXiV2HYDpB
20JMhODo4u63CF99JBziIiQ3jYUtL7wBGIkDmsQWvr0H01+s1kRPwuCUL5g757ic4HPGWBuiHE8h
lJi0u30ydgadw074jlsJgBrUYISjkKiFLc88H6ZJqpAEKyn0xKXi7dtVRLHKLddd/Gj7KybX0iux
UbKSTu5xTVmgj6icoUprbiMuBj9aHGGwdsarJTMV5zxtjGVnOe/vAFD4HMixPW1H9EryjZYRk0zg
SVwaBIXteFUMbwcz6+SRduEOedSuwApNUXHL1AdQU2ZNN/g5NGqo8jLFiXww0IPloONmLGjDzuNX
D4rujamXhG0INnm1XmN4Nolo+MQPoxwD16JXwVqBaRT7IgSon4X/bw8lJERYBNxNHiN8Gaa4KkHH
pRH257Vd7DnMIAu2Azg3NDEiAYRXq7C9SlnUsl5xg43qA8GRWBkf3r/su+gsoxa5vqqEXcgviuID
txMi8YHNUMK/MoHTsT8QMBV2/qQHHeQPLE0yrHXREM5Hb7YwdXa08I6FlYS0OGkn0lgiDH0iE4Rt
uRCmPjsbiHSczedSAN5YMlOLosfEarEPofqLuafKkPu1aMI7HepuJmick/gMkthVIXFh7wRZnG/B
08d/ZNZ1Nis4VewEoPO5Ue8UZCHtNU6ItMWQww9DdBagzV9bLBnPfNzDUB91h4fBOb2lPSCBaU9H
r6YC1U3VUEe8dachuTIHo314wmdsEIzbsMb2WtxjMKQprEH94nliMuYKaKrGyuhJogDcAfvPjp1x
6abmtUgUeMreRoB7NtjPBHoSNqYEYrHYnnz9vUfzbbbsk9cxvylyPYBYorIAhxYC6zAKp7/rgZiW
hC1ozkT8sI9iA+SWk3FhddflX45h0yE1T3f+C/7AOcJ7fLMmGN4QK2mfx2fMa3Yc5stzm2ZJAFpt
BuCBQVDuSIIXBm3Yh+swBwAcQwBngJ8y062zOetEG/hLQ5JtOV+7A+DQ/i85mm4vECuejgvFyq2m
q/gx1ZwXxr/EjGJfdMx++ON+CSAf0nZ6x/kpxNZ9c1nrbP39avBOPwOEdQAw6+NQjx+kMmqbzz5P
MfIFFgZAdgZHpnqHtbqhDvqCW3GgYBN/Oxo9urr46TB1U6JH8DIVceh/93UYpvbXUufaRmerWnP1
aSXwIL7aLfs6yIfECUBxCT+gem3kBf7J+5jtWKz8KcqI+awgRq1p360ezkCLW/9eecMNWO3ZTeqa
YMQG+jUMAoJ1KdifpTm96QvBPQiScV0+okMwHt+ddr/NbvBnNjTgNOAXrAqHQ+FtgZCLXlJ3VM5L
Bx3cWAR4xJWzRPZfT9w0cCyn1YJbYo0nJN/aY5EerhLS6u/eY3H3OiSuy71v0IXlccmGIa7NeyBQ
7/MxTwHRnvB89hd85N1mdnTOnK98ZO/x9pH50Y9i1c42e4D1KxSvUEvwrw7xDh9DyX6gsPyGY3Fi
+nqEdkzK6Pr2qXWCKirGatbOVowkKgaQ1Ch8SswJkIVmWL/jc3D3wOT4AW9+4QjtiaPRY6J5d+d8
woDpwI6EFzzssN3D1UIkGHKW4IxpwnEz15LwSnDsgqTYM4ubftPPbzx2kMAX9Jm198KvbfBZrKD2
cRGIoeVHoT7n0arRE5Iq51xGWgZzkae0jPjEtONaKHZTORrGnr9/kfaCA0JBgO/dqbc3q01nA/kH
rezNwZcdpiF8BTwJba88bb4Gcctk2zyz3Nl3VE5K/eDUMLqM3nZ7gnpQYo34xRPi6npBsHjiNg2B
EfGKW/gt3AIMZdTG8/nkva23lSO8xQ6JgBdQSFFXWa1A2zDXeKMG4Sybi+c1i4qITcBiyYot+g2o
4fubJyd+R376gCUSjG14rMDM/QWfvFMahwlCUuhie51LKVb7xUaSDToBYuNeUMcvl3et/YHaxxCi
E1RH8/ZCo6vNi+HzZbB/3UhdqOHXhyyY582qoPpsYW89NeCdPnKAxZHIl65zK4FcVk+n9bIheLVO
YUMZs7ZKkt37TdzCCCr4uOt7urCP6aKDCsgomGEQrLHGCxjgucYhbHLxxpflGOmtJukzpfn8Wfu9
1gR4Kk1Txyj65QZ7uFo8LuFK9qbTctRWsNDaN5BqWrwyqGDKk0JjcjX7/f6FYENMSHOrbxNHOxD7
eHKRe4IIHa3JSje+isW6AtaW+OzGAhSGrnhCAGvwSBBOT5pe8PsZPDPtEJSN6F+oqLqBWRqaWA+O
5SAkhxJgAszishW/FCwAADSwqKQ0wO2x47zN8EOWAGjIpGF5gnRE2psCIFLIk0CCZ/yonG0MBbuG
Utu0ErdWcJzSNfwQDWFbJbNqByasECmwz0uX7PuVhdWD75+pGi5WlnHgreVE1ykeoZ67x/2V7HNY
/r/mFIgzn4UFGNlv0dki0r1EskzoSonW4cL3Plbn5r7x4R5fz/LFnuH2jgk43JjZb9zuWY0j59C1
22/eLECelnOseVyEifi0VPJKJG9cDOTyOHeI++M2/GXfPtzrkl3hbO+h8hFWS1lYLo88hORigppe
sSP6Zuh39/vucDu6eeHbvNzgVofeZTIKW771qYMOFktLymfh+YerZfiBBmDcuUzElaZhI7zN0MXM
W/Ecb/OmiZrUSWvaizSKLKkzcos7M49QrJ6sOFvO5+BCc/wAVxHuQ9CjRE/2pTs1uRmnFdmm0JBG
4txyNqwTarMoJHegHY5H00N/SrbpMmqlDo0qbnwLvoUtNk44bEfnwbI2UrkbmkLD7zOtJrSUnxWF
x4yi+OXMNTeiI4MozgSZabs4ZtJKbnCEYhKG/6fuzs9T7N0ddQpV3MAtsHL0ytw+2CtNzGuoYhwa
RdaAv6sU/+hCLTgDhzCAFFiAtxxlH5o+qb3m81ouHPNuC6hBiO9IXB36HSoVqlaAfwAjJrxJcsgS
GqYMCwK4miYAG1UWSroV63kuXh9CBkxWlp/qgeP4sEWI1FkFKWhXgmlpRNoCOjFcN/fkxoGS7FxZ
ns/EMWCJJL6TE72xu3rMmYr+ENojfJImHEgYtTu/Q6ELbX0ZpbXpNzCQdHxs1p/TKCZvUIyWIC8O
qJNB+KbFmueiUY4+tPYQRME4cApdxo4j6NNyWYFiGkxAiOZtkK4OZ2yFW41CM1j5TnYUXxENUTgT
/V/GcHtZDGIMOFkk4k0XRfB9fN9vDBJ9S5wnLxcXzbAphh8HEg8RogD+7iMQ4wjeEOQOH9dWYQUE
mKbp26RH/WnAaOOKwkta1uueYG/izlQVfLCsHDpQvYQNAWMLEQrULVgsiGvVqbi1yB3izx7ejhAr
cwj+vfIagEyIh3a02sknA6eaifXcyuJHSaOGdkUMPcSsCd87at1b5y8IFKGqgfMjOilObUkmnEeQ
L5dYoyQMglGVTNlSgS/S9OCQNqb5RCQxZZiXPXkPphs2DT6fRVolkRLVtnZ3mJ/w+YjH4IaxtpTK
zjuh/vXnTiaU5Qqk0+IyRxEPcP1fyMl8QOa88RLEdrXj4RL+XMaXhs7D5fNx5zFd9zAbHv1h09+4
yXHSSUA/uPjxA/dUeV/4NjuUAZw+bwPPN4f5Da0Xz23kpOJzx+dMUtIk873gM0xoRhp+zsj/EQu9
kzS9TWCTeGkiHBzmhUNfjLgIU4Q2yvdw4zIWCIMwavg3ScIHqk1EIyBn88eGp4erIVfK9wEhbe7s
nasT8Bm6srXPwVtWFM+QFeDComGV1D0cDxQa5CKh3U5XlrAoBCN62ypTmvm8Owbc0hCv4sf94Hj0
oQsAzf25fxoP1qAKHAUHdPxpWdGNUswY/cYMF344gN5sYds2kO+qDNfsbzAnMVmRaxnHPKRIY27s
RXfPYo2yVy656bJ5SWHAcpBCx+PBDiPGV7EsuBSGWA7kCwoS38SUd2/NT4RvEo8jwxIo4Hwptiwm
JIrBPiqpHfuTO32PpghLKKgZ6wEuHpPli0rBuLXlGcL5acY9gZ9ABtTQ8VN25XdpMiziWS2Hcvkk
p1XnIs7pZemCwb0OGyhFl/jncXuyV0H/+kHPeRysOMdcoXy+hBGkhGl7ckTmxKcWIuHZRQJBXEcN
GMuPhymT6MzD6dpQdfyhs8AwTpqKM9Dz5qq18z6axzJ8aaA9SefirIQQ+oDzZ2ojnP6ZrqE+Hh1W
HpxQvv+XuNgzRF5OZySzB/pjDiYbIhgDN9ROK1e6xJrniQ9JB3xxPop57vLAvPcfEQMuuSnCJeSx
iMFY0A+1oNZCb9lin8T2wmb/AaN8w7+lT4aqA4opaKSGnYLxYAh2sckYuOGq1GUo/420RuUwMtUw
c1MGP9TZ7ONU0CERl4+zpVD6UaJaj923JUH1hGaezQBCjXmhj1wlJDZBrYE8TolPlJVK4BLJLmMq
JcU0ubMj88E4sAlPw1JobJDKkkzf3eVmh6dFsU4dGDt2meQmha9HGblnlkUpj7soq3geQaU4DzAP
pNYYf7AnSN+GhgxjRj1GK8lbTU4hjeuPRKsuRDBGXuBnjLkUNIaLfRHvKSP2tDqbsbjGFHd7jGWM
FQgwyR+jKzwFVLYKH5SxDF1Mm/3P/G3BZnkafUAlioIRkUzfGQk0v8UWTGn/5iUX8Gy7t6V8YShF
fNAzE9CKqV36zI1eTVt9/Us3YK8MCRCAZiStVeWEnBtNOIM/brrjVGN2+vJhiKlwfEyEnwLEAaUN
fM+PI0KBBABDkSzRqPvx0XrOun7J0fFnMC6GfExiCH/H3FBmBPJYiujeP1DmY0CI7p/95DVL2HWX
EX8Np1h2gjci0gIM9h5wAFd+Fsf1JMu67MCMUv35/HADrLamOGw7Tu2mf+enjyk2lteQMZrIPudL
xVouFWcu9GkONNjRbOdsn/hJUoCkhXeA/w3asrkOl0uOtvmlfxco21DAcXk4OQk+oVCcGoOyCX/X
89kF2cq7NM14pT5wu8Z48A/lKewXKgKmKETcMa5LtAX50XGBkTN8JiH1QLqlJBITVnxTrcfPSnYU
SitcVM/uqYX1Nwcobm2cbexNaGxDKD5iYAD/HGDObf/pzxlrn6i2HtR+3a3Y6mKXhx6AO01RysUn
YGYk2V4wyIHQQBJNh1384k8F5Gt/ORPvGSIOWS4dg2G6WNLKo/ixqIDKsUyEb1P29mnPuwA2ECS2
Z/3RKpPE3Xbn/Gd1z+177om/3RfTgwQpnw0VWIp1uOGcd9KkwZHCUSilQxdqRGXNP7h4Sn1ReUYa
LyVfWv6WNW30Q7BD8R2Ef8xNk5kzBQ0kEyqyuItJA3eZOy2W+pIK/G4M7xBvnMNQDPRaHFHM+sGv
xW9sFTCWnPNnJXvrlLUB+MUbOFRvHKjLecRcHXNGQL4/VxFmEsI9kFYF/PdnRs0pWF0QAarJ6GjZ
A+tj7gpm6hNHw3thS4z9IqghS7cOwlHXH1GkHvEnwdkcp1gWN+rVlPW5JJl7C54z2m4l24yxOTG5
n3QJ5b7ExZIbSHYxJndA4uIkhkaHzZ31Ro3f9TK2zd68wVGblqxkqi5iLBiEl/0Pn+cGFWvZZbSG
hyfzNMz+LG14LaE1wl/5WagMPk+nKt0jrPtNL1JQTxuko/4SmEowHYuJVDZnKjb1KtO3HR+ZsuZv
kVPO8a+J4LLMjQNCkNNixPdK457Y3D5mxCUm6YXjMiFYtX+HtPCHti3Wzf5g8Nu/LQNG08XQNX+I
GmSr+zslcUmSZdpI7AxVuqpSIsV5LoWHT228sty446W+LtJlyIEEpS3vA2ZWeIixZEF+NxTpteG7
Qs2BLcrLqN/DThpSUhGCYhwHoi6A+O47PG+pz2w7bn/ItrpSvu1QLVJBQSM2UzapqM13cnwM2Tgt
+UQ7JOQPZ5NI/ACFWI9JQGEMV53+ql89nSahLkyjmgS3c2kfROWacAyZmA5k43hGmT4FGk6QnM+P
CTwXeEb+aQhPzk4/Gev/04J2VLiyo0FVlqo7wT54nPrk7XpIX28DVWe7hN/CixModfVmlrvcqzCh
W5HKj80DRJw9OIKt/EcklmO/Z59uUFjR4jG6pVCHDXiH+WO3L4P3z60vdo3lVzFAEPO4e/rHz09B
oYZKPoX1S5QGu1ErFK5uGyJr/UxXwCnwRP3FRfh0Z6HhETOaHFgX9B6Tl9s42yusKRGg4hoGBvUh
07cyawgdgENw9zUcdu9221PDwsGBxlq1Bm8s8gilvLZdjE5unKlOb/9lDtIGyDiDl5UY8U2OzuQ9
Jkf31Yo+V/eOIutAWDFEtWFvvSnDHXvr0UnKy4ibzvhO43z5uY0KA6bmRMsdh9QH2mG6nPf6+BP9
/yP4gauS0QO9OvfKBWUrA30paI9hOXw97OrgLtuF1bvFrz4T56NdYQwKHRw31RWLLPvaqxK1Tz1g
iNGYKSHPJJzEYZJHzWHbbxGK0981gGNc7ePuHkBgTG3i13x6med3V2ZP+OtBTztQuH2J1gmITaF6
Mkdb7wKafLIxAwEPpf13x3CzhNL2WrTG3cpmhodF8Nehcu+SG/FzlpVfD2qRnPXywbHN8u5q+xeJ
xLCPwlLf9qSy+EfTeS2pikVh+ImskqDILRkEc76xjIgRQUV8+vlWn5rpOanbthX2XnuFP6STPHNb
P2rYB9OAFkUXeiwsadovCA01Fi3vjXraUteiNfiXE++s3pR3xrcMiR8gI44dGf7UNtg5lHre1qy2
ITYh++zpw85QtG5b0BMy59n2AFuwZcOJ1mUbKTWi5RylFFEvxToX7pU0ZtegpYcXMf0FqEGcPLdr
UGd2g6BGACNXXiw+J2GZt6gNiGx0/TwyCsDCnBQK6YH0ICibIPTJrGImsrqiAnqqLIpUChQ0zAhX
4LNhBMgMviWQmAQAGHA0soDPgvOOXIVA+mdAYJ9fLjEkmxF/ycZyDikdQ47zpB2hK9rZiL6oesSU
SyI7E+oZDQvDIvTDQPO89kFB6HO2JetocjR7z6/t4ZcGa3IP8Qs/bNxxNJQgWkVgKlyF2VlNOWtE
3vI8ya5BDoarv2gPW8ChcGxxTWiiTyA+s8D4o0W+1/aXgY+rjBlHkTkPaFJ0ZitjQT0wmWBuy0lS
EouJBToAZBMQr1Ao/qKZM0G6yp68p6MJsm3N5Yhh2aVth/0vE7HHiPYjJch7Gn63IpCUWdnHmbwP
Z08FipnC7Xj4FO6tEfQMkNvbBt0NblDy21FtcRvWsEsWCeDKFjMxkU9amWwDJ19uTUtvkI6d4G+q
nE3gGD70U1gXKTvsPaSLgbBkuIUEZCAuaMO8VRyYDrM0ePTo+iB+4GFCJhkK53nlruhvCOo+6nxC
wCr+hGQMKTMUO8ha2lHzCNctuzn4x78pxKqvqxLtE+QvnlZGBSfLJUlHtA2dJKl63sp7bjhlpfwE
UVVFojaueMn2go7YxIA9aE0AZ3NJBb5Mjsbku0RFJnxhKA84Dlh4hRRum2hOa6ELk6iZTxsGixPw
ipd3+AOioRR375ESg8myKgbXIEqaIYpXXKW+jn4XdEdHIVciK66hcqB0KUeFpwhHUIPepcyFZqGd
SDvhKho8C8xBcqGoSY90zHIl2aPvygV2+o8O4p4MOj0uDF2tVS4OKTyFlYOlZQ+wdwat0cX+Ap/h
mHmhvYNUxc1u75nKqeEvJ91sXax2nDVkFNXUONmgL5T4CO+0n8WECqjMblA2AMq/AUkD3rpBfF9L
2/3ysOa7TuYMinOQ05sQQ7TlteXNv9HcrwsASjuVARtr6PRzDCyR64XygjhkyIizU7HsjIfDtVwj
49TkU2twUev3ZNcifoGlWeoeUGrXdmHxjXh7W7Tl6PdJDpBFhwuA6raz09GNYsTyopzt6dxTbpMH
IGfzmRnH+0gXkTUmX80XHfxsf2bdFMkSvYETGF1P073cnO/Ku1crVlX5Oe6bBw5YJ/4cOQJ5m3l3
RDT544dR78HDgl1UJRMTND3p4Q3GCUetpVbWgQ6RYjWn0uRbtFcLj6MYg/IaqhE4qoeNqYENFSDu
wPuIKibFz1mv17jj3P2ZnZGtkR9HD9DqF6CvMT0I/dJxcWFWNsrXsWmmB0yyhjTrAgRIe8t8Y2K1
ZOm1tyzc+uV/r04bpw4mthcdVTdqhZT8Apm9jjQuydsSsk54CCmEhw6jIuSWkBbAd/E6IQduD8/E
aYP9o+UMY4bV9gt5uWMdj8HRDEGQlAEqXGodnliNY5Axu/pI/9dkc79IBJwCIKkMv7/OuZAMGyEy
NlkarIiLIcAvmk8uiSGJvcJM9+evOFsCpDcuTgZ+kg4KKUN06+JofIaV55ymf55ffyGvYCcJ1hgf
J/zdbdSTcpdynhQbOU8BS+oj9MX3QDEDcw8YqjsrFEdD0q6vsl7/ZM2Jwx1AMMRF+9HBa9InMzdT
SLqQfN9odHGSNt5y0p0RWOdv15i+er7Q8gq4ZYNehfUUJEVTmbZeD2v//JyEmb8G5mm3wj3YTh5G
A52svBptvxf2/tWgH/tEHh+ICyIjjnf/iDpfaa1+qiVdd8Uib0PJ2aRftyvZbh+Zbvm3xeE6b9Cr
6wxCeIks3JMgqLS4r3kr3gBmUX/zilYB2pX7v0bUnWuDnhlS1gCDQUf8eu0I+bV+NYIOopnkNm2K
YFYBzyfNcIivuTE070EnXHOZ7IOge0ZI9/hg+L6CgBeCqDDHkA1RrM+eVyvR5PoWBWRvEqbD0QFC
rKThF4GqlfZjRXw+Ox1EqNH8bC9RtACEGAqTFWYgde2blAKZ4DegiFDIJ7SjbHb6BQLc3fnudXv9
46i/TtIR4AqO56b9UuVcFItOcWp4wH+fUZZDpkeJT3Y/uR4t1oO+p80KRcFqb+gdfkkNPZE8Nkrp
lmldhQj7GaRdEwQPB6c6q3u0CBKaCzIJIDM6EaqdBjxeUCk9qL08KfqnN066hHDz9hXrZsg2H0Le
k7Bs3Uu/AbDT2dY/cEDyeqUDkI6kBOxDiP2j7Y4OOjCEwaHgJVLiS25m/VGU4pZPJBuE64bc/jBH
gWppwJKka20QZnJGQkM6++SxNGms19YccRWZ+zq+1mPIvvJxrc+3BPTl4WDAmfx7wSeSWCscvCsr
5DnAxLj9CXReOgivQX9CV88a7b4gCxpT3ycQj3ZwpazT5m7BTSs18VxvL5bWPA0H1QAeK0mE3aKJ
zlTPJbUnLM0JaxeEw7k6bnjI56FcVFh+NOYfUZ+tfCLd194k03dadbRFOHLjlQdukZMLXiknaBpN
6OwVdNs1Z1KBTaXoYuzDKfRuWKPXlhqrCFpNGy8WefssqJQzKvwF8m3958brS1ezyPGpQAT3ZIWK
wVVZDyZIEQrhOfSbS37X4MyyBOlPCxIrtfodn0wY1fTJegBgkHfwCegB0wG6jyedWZ88Qq4UE0Pm
a/56L/fqiWlgy0d8mncvh3qTliqU5Sayc07+Qiy9hsw/udnsWvYsHPTRlvbWGnkJt/kBU5TiNPh1
8tI5QWM69W7BC+Rk1vbUn612HPPkn5Fjuq2Mclik22tjauT9UouoRTA9qcePZr+D42uWlIAp7m4O
4PLkpsG17pon5zn6w4SWFuwwE+aoZAslc2wj//NBp6+fzQhQ7CHgr3Ru1/ngVyT6Uekg7UPnhjzt
pgIYj/THoWEiVFNtmupw9UTKtgh/37lBMKbBMWv/wg800ZurA5NQ2tLh/VBeA8Wf/JyVNNK5s3Dt
ZZNJLsmOrjF7gU6DeqJVS8fmprAIrqNL0V0f+FQExAy5cpIl8mkKJxSBmgPphzGDTN5uYyyvOu0B
F5T+Ps1kMGL4OHDYLAihsiS4yOhsDpgqMHtjqQEj4Lwh5DIy6nuT/haEJqI0qONqyK05UIHpsA2B
EcPAX6E0+PR5EolZmDQ9Dt/gUAAfTmAHknmJMpgohamQYl/hJ/QSQN+jdJScJjjw9RGsaNQeEyot
D9ogMBDFhj0HIPwxvGNp8GctgCEBEpCdmSfP089z8jUAt+JmUPayoNq8Qs8EZtWJ0JASmC1/COOj
dpF5FaOPTtSJzIVJYlowOnxuBL6Wh4mK8Cc3Lqr8D1kw+Zwg904DxNfc6uYQJBEiBKhPzwg9WZGd
Qr4z4kSu3dPghdMUYDRG8HERX3oVOmNiKaHxCP4+EkC8yPa/3dWHXol6vPS4Z5wx5UxcSHDnhWaT
h1fY8yht4DUb5TG9faSMRNlNNPq/nsB84RNBiZC5x8lvULng0YrTtaAfZdSD7w6GgJ1hgvAXsHrt
72qBH2MRNG0HYY8tPSR4F+62Af1QAq5IJv8Ydt6AopFl+ufBaQCg74jimX1GarP3ikVg4xWj1ime
uDPa0TLFxJ3OiIcLJi1MBDwBVk5ypwHfQJqXhYVCcJ/6l5RlMauHdN26Tn30OGMWpxg/Z+oMUdt/
8rs+VAlwC7o5bYe1aQhyViYwwK7Z/GhGJ16LkDgiaDOzoMacZF0xjKlnoscvuOfXgmzq93TaK+ZP
SbNXpI6THQvoKa3wbFNqi8mDg6MET5siXsu8QwfZjKhox84pFg3FYYBNY5iPLtOC5L4vuWD/dJMq
YKRSJQ3K5IPdgxAXOOPJpQ24tzc5XbAGenVbyR0wx93axYDiGzNdc67HpmLFxlDx49Yqs3/D1Gd8
2okN93AHKS9+ITQGX5ZW2JaJVD/RD3IGiSinwIm8N/w84TJg1jGF07XTAYgbffRjEyILUEvriZR2
Tis3meGKCUAgMa0EH8UQFjpGCvpmJYaCCwkd8l7EgqoxTliwMfqXDkfRYcLeXtQR2IBEVgKaB0hi
Is+ACdCKRVRQw1OCBJDVBZXKUIt6fj88HT47R3bCG9bthoHlYuEExxsIrXaXlHm/R7XUex+FbIXA
y+ANMWRlUPk710lr5yXNDT1Uuub6kfMq8WpsjtYhCRGRn3TDe3vvuBlvXBeIAmPpNgjNAshfH33R
4ckDiLjuV84ZH3YQwDQuSZvqKQpKb6bGCpx13BQYa8p3IVRxOXBkUs81IMf+sFrgDSpNC8ECFdgn
ArLFoBhfWg4j39c2/3jZVCjxekiqBQKTov68Vc8ceofs8ER8T3onCFSTs55p8BIiuXyKt2UY8NeL
Zu5r479jMSJpUuBygDEGZ3Ki2BNv4TjBezt0umAQHqhOog2r4s3G2AJsCiLvWveCKyUa3y5HXwwf
gWo74ajO6awydHDBvU6f9BI+eHDyTkV/HKUIQkTW08Tijsl1PW1C6hH+seQ5VDJ++OccRbsKSsB1
2ZzhH6zPUEFAkzxjZgM1qWOph3y8vgxQYgFnR/eL4IlEHfBwKWfowpK5EIoZV0peKceQPCcvfHTq
Z8N7X9etFtTSCRmtaZPRolVMHxOYlfQtKhsUxwod3QmBxu5zOSjdaZpjeBoMszEDMAABNDZoSjHK
kanLZZgNvQR4xBwcPMgAge8SSli4d/TXZAgyoV0bcekBM0ADIbsic6FsRwOF9gS5H6n9hys2ybiY
vLDv9jl9H5Qt+bjKSXDaM78EKU01DsLvlEiiO1s5+AW0LAKkw+yAcoZDjjkUF5jZqZx6kJXsc5+N
qW0LtKCYZ5KhoVbBbAxnLS1QD3dnu5K3bPDNMuPuLlbMsGGXQKbhBPG1uTFH7iIdXjgGH4d0WNLo
X7HFy0TrbsXmqpoR/wfCzmGkPGwRUelSooUfYXm2+6UE/CtMRqADqM9ppADYc71HTdyNKmbODSYn
6+hHSPKVRY45LYqq0Qne43dBP35YdTOPybgWDoFNcsrUiGUwTSPKpt5+3x4yStNJzODt1BBrJpTa
zMYPOrcff1o5+tFGFvrWtjqI0kbzy+qnBQepxWtgFURRwbXHJqXboPoO+0xP6E56W7kzDRu2PnIT
4omUscMfqCKKUY+HCZI/yN0DPXt/EL8dKcaXZdgJekukBv0KMnGcB19qwFG6+nSzaWfZHhwGlt/y
La7jaGTFP9vwa4cJSukNXq6+qzkA7A4Q3nMPEF2r4F/XWRbSWvAeOy359Z5OFt5iwLDxfWNC3LQa
fu21/CUDZqB5kAHKj03+NBAo4SWEMoEsWIhIA0rdHwI9867aOREf0YWydaeF/AxyFbxpwz3P9T3j
iSswDBkYIh8a6gCOSf1bZEDIB5R36F6iiyDp7nlL0J9nh/ZSH3SczoTvRtqGKo5q8LXlOICPlzTc
+xaaR1x0H6iwzcmXp1pSgAAAR7kyGc+CMELopuXmtCiP56OWnOfNsY6OQg0bZwyc2Brww7pPpIbA
S7Xt3/z7cwjvaBR+3HPm0RyZfh8BLbUaTdnUgjGyHkAEC1qg7G/i03Afk3TJVKXNx9OJX67hg6VU
aXDYVfzk2Wc6KD+aOmQTyAoMnovv8BPFt0nRO0Hsw5j03nsg7QRBi1LK/w7rQRrTMPcah05M64RT
0rDvRzNHibL2/p4lnRi+Et3omChDUM+LTr8DmFQ7Xkm67RdGK6qlZPZ7IAZ/uX+f1sGtr0NxAyX7
7LcoaIeZJx4gxvJKGSvpM3xUUqI2hA1tCcI0yfi528wpEGnoZq8/4xeZqyBNABT7A0jcrxwjwqcA
oqHTOL5jdBLCL3Iiho1ICtpRKCLxISaurejNKpRvoMDv1fH3+HHhi7hPFhATG920zj2kIxH7T57O
Du0BFwYmro/xsrcpbAAPAOZhNgWaveQbZvFy+k1SGwUF3j5qtr7B+kOOJ0nDJh86tRIFCXJQFtCY
G0FzNZEDvHaJrGeP0MclbSGlIZonotng0n1AxKkGGZySTfRRVx495xWaiadVOi7nxvIEgb/TK7s4
sjJ0NpHtu0A/SF5DcKYgNGgXFUM1Rj3Pe4ZN5+k1J+cg3SG5zGPLgP8st4VcSZt6fmBFwDnWvZO1
QeHjbn0jjg6WeApGVkyyiBm5p4kuD62WCy2YE6MuEV6iTzVts5ab/TwYDJRIdE7gX25+4N51imYz
MRLdesA6LJ00LsAWlW4Wmok5Rf8gYy7Bu0XQIrgH32H6BpfWdlSsUjqhzgBp31ID6ViKrOeS9un5
ZOdBM3xFRvKkzzdkopWF9ORODqsvnXxd2p+p/Vy2eetA0KM6eAdtbGTMUFRgoimuda4Oj7N/dl/T
ExncAPeh8Ow/0RKU/LtrMA1ON0b/slGjNfG3ihqYimGrh3OO6aT9PMmYC7BoKSXsbHkKFLuMv4Ch
e43hsg2/fSAiKOILfGZx8AGeV+UG5tMMlDp9ieQ0NQbQjpx6LtbHCro2ClJcP7x9/Vh6kZwwotUi
op0pnRfHgOjJekWbAg2ZfmP1cjNYr+AUbo7YEJfxaaT8U9JoDE8jGRQLhhsX5Ax74GlvyVIyk6+d
t6xdu49Ex4qGKheyd87s8uXmPW326qFgBj79cHILMVGuHdENadOivFrqTouqk7NUWNbopd+8DAAu
29NBqpM08SxqoMKUAs66BU72QqkD1wUzVsIzyEFfYaCBaN3aLrzXsvBI8NfM5ulTQ/DW9sa+AcgC
HPfVB1V0w3LnoGee2oXU3b14BYAhmAkc1ypjTY5TyDwwFRG1BFPTzZ3OtE0btjPsLsxgeFtDMxi7
83nuVrQpMSAjFb232IQK6BLohOYjWi+/Wy2gEcQehnguiimgBlEjYMuBkYGhwQyLWOA36E5z/Afp
2WGt8VQPpp2M5mxj1Uq+qItrKNXqS0Anwe1A587smaPDYRBjz0ELHBkjchj09GB2AXsDKOrIwSk+
cjRWPvHhus27fwTR70gOt19kJm8SlrcP6QRtcU5RCxMrf4mhCYHaK3kRan8dlF4W3llZx4tqiUBL
Q2hCBmF088QlCrB/9HLN5BL/Ig7RoWjg1p4IGPW4eZVz7UHnUT0F0SP5BSIbYgGkIHYRcUaIdE3o
Itny1bYuk8aw6cmZrvb18RMasJyUHbYkSjquiI7Jn8y4cEdkfg+RsYuwli//EtfdE4gcdJL/OqC0
deGlo75HlylD0OuGRDaZBv1S3BVDoU/yFUc6pwJlxQSQXBBmPRWPpJySvEmXECHCs2MgcyVDfp5b
9MTEDpVsDpLnFJjTeim5NjI/yLFwR9EbWgc/X/YQguIRPAa43xQ7IL14V0I9fize3n0mwjfsAyWC
1RRuqDccgfyfI7V7RYziGjBIcFHV3Bs8AF6PY/iXUIhQjLtdollY70TJSX6MCGKdoMl8/378Fxl9
aOc3BHFa0DDkjEkn5vCMM4C+WFvpfvObPrwPrl8tuwzFNqDo3UcNZJPa3s8toAm1A5AFRKnCv0EL
ATLPYekD7ccxzaSHDhPTpYnlgDbDxQqjbqRe8BaDQnWKmoHafTadz1CPi0hz9bgcvMNTwEtyq9hE
Mrrhf/lVoiv9RKK5RgSLR2GQZkS/WdH7zuQVydcVHqWxLHSvEVWh6txETSaqsWpvOnUsj8h75BET
FcaTOK+VYQQRjy/KmpIP8X17DBSCDIYeXhXK5zU4L1VYsOIAU0Jvh7ME0wsrBR+M/5bzFCe5mlGF
eMSnSObeSQVwL++1wQgtG5MSy7K/L3gmFAsxOxVibscuIUG8oFkyLUd+QwL6Ywt8sCceYhVuadxZ
grba1aHYXN3OtiBdbHuPwVWc7Uo0USJRFWsu3g48upflk82idWWPhwEUhe5wPB4/vJftumd5PG+Y
yNu2Yh86WsNlZTKnwc4nzjBSoEKS4ZGUODmp4OiJRGXJAgdURGEO3RCNPRGdwrdXBKLxEWVsjCgu
7MoINTa0AehE9lGNBqQylv4xOUfX6GEfRha3nmQIBLUh1DdcDVw0X3h1gb8lsg1ToNwfjMYZNU4l
kZU9KkzqNkh+RkgOmRtiCSd79QcikKIIGViactLb9W4QbLXgQhehRI1C7EQeK4SwGEUMKZdgVFPp
3FFhRDh2LjZdWpfHUT7d+2VCWY5RK6LhSNrxCaTx6GBDtGYriyHyj0oL5QZfbFwZs2JLdlsx9vcv
Q7kSSvBmnMKIUMQd2lwqKY7XvnTfTFSApIOGvEgoaHvEvmePo9i9X+MK0YEX9JOMiRcC33R1eRjc
BgH8yMcEJBxyfKIPiqbev760hGHuDAPIfy9ImOPSPXuQ1EudzslLjSMf3ArQJUQdvt0GDObe8ANF
8oFf9DBRk3wyaIKCzkNv5EIieycMRYmMkvh9OLLJ3pvLTrzjypMWfKKn87EzEsLClWT07XD6kFWT
ZLGEeApOJKQQMGMgI/uNfihdqRNqd5KmC/HjgaqOqO0JJ2vZgZbZ9Nb9DwaH8jxyhM0J6FRTqieJ
REd02mivW1PUqQlgZ4iEwkeU8M8eRJWNKeiimMGhIm+v0RR7O3LONKao+5EnM82AOVp6mNY5uzav
m9OKrIcc9k//j6nbHCAaLwbHKqcKG9A+yazgs1HfurJPzl0xe3xB9JKY+SZR+fJNO9j+/4QTf9x1
kT8UN3uOCxokQiCRfQB8jlN1N0ftdTSiDwLAXcpryMBSyMrwdEWXgt61jJKllS87TYoyAW2hU00g
hoBVO2REqAlZAIPHx9oKhAJYID7+8l+JVA8N+P1iTihsPeiJ0K0uDpgu0SrqMYlz3yFTUCBVGhEM
URfOTz7+ri0oGAseGUx6W+PAlbNAdNUURBF/5L4K4mJy0+T0FACfPEKuFV9lHcCAtdQx4ylzXNGH
xdwJ6vhazD969IkxkW6MM/729cRJV7q30q6nscAMgfY0y4+3fXNpv6l0szsgxJEkts+iJElf6ReA
auE8ZbFyPeSXSCl2OJaU6EQ+wT0bDAaVN5BPcwsl6RQBkKW/RmgnkhKudBAvI2EfItJW8/o1arjm
rsUhJqmmiPk9wnVfliEjArqrky0degxlMR4SrJOl7aTR3YzwfIlENKoZ6cCEYccP5XNG/0t3Q7Ct
qFxjso3O1BE/L8GuyzuVHpCgWpgdsi8F8cxyQaQSyyWwjOcxZkgU5DSIfj4U1oWgKuRa62idyvpi
o8SNlUbrlo4Cn38zq5fd9vNz2LQOkdpwQcjmZ8oJtJP936hDmcYzRBSGETUpYjEFO6lkxX65MLKR
nn+dDTYH91PuZeWoi89RSo3Budf0MmQh0b5nF7V3y8qL4864WtzIrsnB/7KFl3ufye5EohwZRHmV
VPMha6A/H/CCCBX2Dr1lyVYASxEO5IXTVpH4sY4p2yenuc4mFKlciS4i9iOyMqKoJ/+W1l6HduHN
5/PsC+oFTpp/hw/lJAeGhBf6JrKDVcBOIgCCH+n8Fcg50uqd5iR3f6tFntpElbfhtpciVYMEDqEO
x0N+iY1i9ndvVBfU0Ubn9wxsN/M0aG+CVFfQp5Bpk+C3hCKIebDYDagsWuImRwr6DRwXoiDQ6Ak3
yxyBAhFQO98kyJ8nx4pI+DKdIgdkzctMWp6ZvgFtZrFeVv6mMILVvg5qkE/feB2ljApFUDWf1HSl
fk77WGAI3/Eb5rSV4jstIzz+WF1fLuPCr/Pe6PDEkGtCQ5IxyXkglsL/P7FIq/w8sUaWX3mMxB3A
5RzAOVU5M6pT20VQZpYBRjoCaZYZxIJRSpBTOF08PRiDzbg4Zs5fWz8fC+Bz9Ozn9lghzYFKLr7n
9r9A8/Bs6j4qfDcnliOGUaBoGvGncuz1+ExOBgh5+n4gq5uf0acgx4NfDTuBGzIQIZSzjWSXSwrk
7IlldhDQjQXUAAyFKTBCAchhiMpFZwTxsYYzK0bxLbDsZixO8HxbcMZntRI9APilZE3Jc/5l2DN/
KK7DczR72p/MBp1LSxQIfoN94WhELWm5OvzwykKUR0dZ9wfUzpiA98A2q4H2CwPJkPI1MElcwPRK
SP/SVyNrCfMtqF/kSgLa/EljBOWs+xD5cMoo/tnoHaRSAnojWrst8UcnWbpFIrUMMmEuucndy8dy
dPzVFZEQp0zSpH66AoJgSegTOV5QcHs0iWjMM8ImI6Jj4XcGBBLQI6Q8POKdhJQNHDwQ6mgoo0QF
BGWC+YCMMFKLRv2ZzIcpOd3fHBwI3zVtzfGAIDv6AkMn+bExm7BDvE79PnpBd4YSANV1SZ/YLliF
MDRlYTGzBAzJSQThjLZv7coQs9eJ1FljgVEgMiAtQWey2O3XG6mJzMN/CpYLTT0k9KwZE7pxZLvz
dfCy5pXnmtJcusWx+wiX5aTFbUBNwn2eqE7osnFgDUWcyeyj+TNLFnYvy61szReqST3Oo8eyE4At
9tZYe/2hi+fr7rdyc4LS+N3ycSOEVp06s25CRS+tHfcG78wrgIPwHl4Meg3pkmvwY1gcixXdZG63
nLN0wyJ9bX2oVu7ub3MGbeddo/Pq1s8P2bjeXsYF3rSH5ryYvvGnYTODC6MApU2j2FMEKiN1fhkH
dfcqqTptQShlgGZpQnoi8yHcKMLJTNYk9T9SLalo2yVSRkDRp1RoMFljz2agWz/U0kdlB9OVlti4
Gf0WgHCzDR4NO+wdgFx5OV3PXbFTV3BQRV/ueTzRZszD02A91HZvakAmde8ZzkY4xagbkMDq7EeG
d3yAsZsAMzAWINKbBfH25LR6nC/4zdDUp2t9XC/0zFIXGVeFMTJtoNkJjUdAcKa4xJhYPNDso9P7
G+mTX+8H9l6H1LqWRvMlaSG+/qJ8TiMGi28nw6zJ3LYoFhrzX4gQIPS00AB6R1t0PSzYkDtAsPTB
A32o9C9HEQhsg+cEkeObobE0B9L9gnLU+EBmenTpxrBdb5DCIEXcsQRLeauItD2336W2bA2yrTqq
U9o2J92hoMpINmoLNwkhZ9TIQDnMaEE1jIF6oZl5JdIWwAMaHoYHcDVv3a/XZP4Kzhxoc7wmj0R0
jdkXl2WRdR+YGxNgEnoiRffOsZaiVzRRB4Ad0wR2zqv7xswKn/mDMofsw8G1OjXs71xfFvjiVZaK
4B/EgUF5dvQ92qsBjkUL/GGaXvrC8g8FJRdpn4cW6MS3HPuXXpW78NiwhTOY+iDj9/X10U2xW5V9
AXpOwYjcyfINHOnrAjTurCC7MAr/LNJZsSujZ22rPpYVvFl82Eq2YwHKrXTTGWIPYGXGracDP6dB
pYlTtFhuiE3HE++tXnls9loDJVwfWKz8AG0C3SeGA8hPeB4/8FCAHVJ4HPH/QPAl1hACgjF+gX3y
GTwjIlWSxl+E0ssRKJnbDD3PVh904Cw/uVh9AOnYAPYuaDIBqInXDAIhgaLhAI/P/yK7uh49qJ3E
GAiTYfQ/8/DHrh1nGyPW+trV/kI+Ey0vJp/r0BxhWkJDun2mhGzvc9Np4ywIfY6e49Onu3WFeDbi
LnFvOqGCVCP9o4tfwF7EXXB3nXB/gbsPa6ElNvoZZULHbit+C21aRua0NMX9GB2dEHDrCwYMMOzk
9I7wVRox2KxkEPudjyoDPSzAdiBWGPUCXOpvv21Xc+oDe/owQob62h10xqpmm4sVIqbQV8ZdxE5t
dcRFxboMo5jLeNzZnqx1F/2qLi5u/o2BOUSajk3s1WItZmoNjD0DzfDBj2DYZsaEJ+uuilDcjFOw
uZtyU8RI+VdTvNq6nSWlPZMY99rFNa1XxCz3jIQExVZSWZAguX2mPC0IjNDU0N5SHNO7kKxcImUE
7GqnY/T6WsJmYyBojs/EBA6uQbn5zlP3hUHaG62n2jW9Zxv412XGV9Uoxy7lPriMIF8zyb84jHJa
3TUsCp5PGyshbLQKVD0qmEQU2gq5KEHwvzzHvuxxHp6dCsRQwqVkhN7qGots00YBBUs1FtLLtMqT
/T6aO9NjElHjQM5WI58DPIeWNkhO1T5hW6h1kR5J2mw3FoWIVdJ2Ra2b0yxWN48hk+D1AAQFwLJ2
eJ0zNZsys++19io+SnR9OOdPlqmx6aySYiXgVTdHZaRNYFf+KotU4yw9n2u0frpY3a8KHzlYn5Po
zNBx37GvC+Laa5H1fqZEIOJQjVo2sq07AhY778tht2qMc8YY7+55+qQRTL+F19iySUqMyWW7pjaE
QMNt6H9N692hsSpcjs6hBA63+00yeJA/60ODgnex0BEKOrlrDm9+vuq9fAV3i7djVsHj7HFeldvf
kpD500afp4NycE7SdFQgqBAYO6DueT8NrwJ6+fKN1G2hsEeWT9cVR+ocRhrSFMB+ybQPv6Q1axNG
GSoxGV/cAaDmgEXsFzLs+/vhjbGLpbIPDnVUHblThmqv8VbBM2aD4nGLtjSKNLglAjDMbawhzyeH
LFVHwWlz+TLydDFUmTL914hvT8BPQDq5nbC2PuN6BVi+ZCY+K1hf5Uyn1+2lXbgE6EO22CtQVred
FCHzX+m8+P8VNDdtEl3KEbJVBNjQpuEoBdSJWSoTQQLQDfbusLjZIJurzWdfgAlmngnPdc+XHoSs
souIrmj3cb4VxDKwOSjtoRvUctowjuCkcJqFmKBjFlEOr0s8IeaAXEW9XazDhub2uxZ5RerZ3Tv6
jX8ansjlrEZxhZ89/ITt43N2pwioRggj//nzAPvjoAYERpgoVFhsCDuQBDAvMdD7ADMETAXuInUE
6ErEaTAkYIWh5QvNBGav1WKgNIetnSOtbWsYB+479JwO+rREEXGi91VGj0cQZ/gpMAGllTKrER2j
mC691snllrPS6p/dfNoGlO1L2HgOEVlBk6+NqnZ2pPjFPbXfoZhEJb1njMvoQuuScNWGK5luOggY
sT9OPmq/rFE3HVUbQBkVOMsh8obfCVJLFxFtPbwQalxVSQ1SLJ+8nxDFlbctLNyNOGmw+a/9RwQI
rzNTVLycPvDn2LZ3W1+CaFbPSHHCmHQr2mFrp8lpvK/oTIy+88xFYjxhk+Nn5/CjT7tm8tljxViC
Gqbz9YD6o0CaTAN99ol125iTnUcIm47vznl/hQb0YtS5R9Tt5AhQrnySa/xNJ71As+AoQXmaPQNA
yjXHLi856rDZGTLbGJCZyEOmwT3+7vA5Hmg4aEOC2baRc4PDr7v5QAlqGCK4pAQKGloNuzxk3ese
FJ4BRL3f4o0zcONiJKQ7+CbO7jECm+B5kpQxUhUQQYfcADB4wcm9R52eipxvuoGmdEUuGh/kMQhr
D44bsD7LABGC0/C2wV/t944yHSIUETFmNPclv2P6EpxRU9x2HMb8+pgvDN+CqQE9DjdIp+2F5BS+
jVYxeO0r6pe/yGDwFL0fScoTKCKKBbXfWt62KhxKXNmn5D50VNUSDWOKXzJvwLGcXOnDr1FwymCl
OESXtn/aq4hPswvkANYh+L19csI2RQaDajgRzodhM19Gmo0gWgb8/Un+jH4Zk7gCjh7nndInbr5r
56In5h6gpp2vLtyqMgBfgV2k3r2y1FY032/zl/eKDZihZlxGH2w1sTyOOPBG5viyaQ5fi8fs29WX
pnvvPkn/SJhIDDrDT8z9giPWpZzopaOOf6LPh8ZAmCJQu3tjeK8ERffaXU+aWFRZJvj94LUF6dAn
siJgsAMB6iijJ+KGgxdesZgrBLj8BtVMP5oARF8U7M8eHQra4D/sB0QJrtF7ofLJWUVgQ4GoCxeF
bApej0ZTDalmJ0uUURHc5+Q4StcI6iTrVqszgrtN7la3vfyKVnGbg8A6LxsLqc5yUingv0aQQS7K
wbhPOTbXS2hAP8QUnGpgru6benGaPaAgu/redBGhIbG6HM7tSKDtiBvNmzCnMFbcTjK4nFZGWyCj
FrMypvy3YWv+QVYTg52KH7yltZlkK85SAHIYUmKqxLhxHZdLLK+KbTo1sSJgcOinO5lSlfEtNFdf
LlVcMp1Bvg9My9opqCLaNhwDXqswFIzgsaKoXV1WH456MmixGjphTO60KW1paVoEFhPE+Nrj4uUa
as9rsiTQQEDtY6ClLCyFXg31al1ar4+dUkqgCd0JlGbvraDqCvD6Gmjf7ocJy7dLPqNAowLHUwxr
VJcn5Lh04537y0V7vZLqNUAiQ9LodfJBy0kQWKiLvPb5QIhaFiePSjgjOfo4QGMRsAbs2bSvoMAQ
rhJ1y9UPSQMT5Ncbwz+CC1VlxBIVOPeqPzrAcofvjh0aUP8sQTc4E52V/pPb8Jnc9+LNumKja5fV
n4A+mZruS3D4DZRxt+WAhH2TWXa7bR9dg4+zuu856AlEDABR50MMKiAkCYowY1siazGA+sprpk+7
+Ez0aV+dcZPBRhj0ikiRo3cZI5b+/KEhbGI6v0tnHOrt1Q2SICcokkwLpMOOtG+6i5YRsNdX3oUV
YGUjjhI6rs2kT0AFg5mgisJt2N6hmGxvIwCTfaIiws9WOcLaKti2QI6/6UA/7RUY5dU5BCSK1kQ1
Am8C/BUDZrhhmC4JDl/Iq3ASuBAm5T4DHeHPba+8V10JqxvosOYGtQSyU9vEoOLudgCQaHau8oo5
zfBVD0mxziEpW5f6U+N4qO0FVFC0CLqd6Qzlh1eIWhYHbBdsmfkfS2e2pCgSheEnMkIEBG7ZF/dd
bwh3UEFZFPHp58vqiYnorunushSSzHP+8y+sK9hnmyFsy+iNRolSZcXG8hsLMT+8VCwnIBdTuK/e
ezyuinCsHuBFomeIMNcBChAWW+2l58Gww/YKzPBGkTXJ9tqGtSkElNwGOxvBasbXM8NYANbJX24F
WyVGKWNqA51AFpOFhzb3C7Z1g/4BjpVzLvBG+C407iuNY3qTY0kgVho/RUwckI4YgvLXv+y4PYz6
kAnztIqLlPq7IbahokxjA0RjtOJHw8onGqNaCRp1HSirr+G7oCiMtd1sP+RnEf4A8dnXd1hqrLTB
zSIclAUgBa2HOUt5ZKW8hfEUPPex8FpgerAAC1B0u8VhH3ypzwzLWBOxIaQ47FxPwC7cvHGQ24oB
kvSwRSLfMV+zJyHhFPlO6HSWAlaTOjYZN5IZr6jl0iLqOZrqJPC2eh6TKDoo6wHWwoPGs/othvUL
fZWx/4mcdkwM2Oixa983Kh4LxR4KvTDP3kRa5XU1oSzV5gqyvXZcdiHavIb9GCuPRzJDOle6sua/
nbSwei1W0YSc94cJdpXUYBrzgNzYYyTb2MWlB56F24N6YpY768fYO97g6K5YPdwOZfU4fQbGcUdS
O3ILu8O2nP/ZRzzBK2nTEWG8wynx5HwLFlwoe2m6ggMhpgwsrQg7vR3INuwr6bA47Fyx+8RqBPSj
8nU+ACZ6iy2Hm2TLPEM4dKzse1cIR6hi2A5QaFkwVV100sONsPihK8Vc7I8PS74XtwyEuLUi9wCV
FTa0INPzLKS6taE05mnq47B7IIvdQw6Cs/0Pajw1HdJrKJ0Zq4mNoWhNNF0/3tBuR0lwKIOd2A8T
NsdNc/fBoT9Q6txhuRHPxhDHLqFq5YjZLVQf1jODEUVgqjzQh/sj5F3GS45uQZJ14bj+1sVy0S5l
4sAQlkqOIF+LJLjdF6VDcqLs+OJ3iJj2Go17d/NANdgdgtCPdvgLbcTjhUsaRVuEz0VxJu0NjPOG
1ZwIX8vh59fB7kstaI0ZlgpxnkiuWRz45IXF2hUrh2VmsJN95mPhV5xUeAlnox1d084w2WSLPSn1
si0t8Piw7Q2LIXZOKy4JPRQR2/jLdDA5s17CsJBt9HsUFkHQkChxBAoKYFagpHts4bpy0DKRKLep
ZnXpL2Sh5uaQ4VyDWY1+jdggmz1NNrgDvDZ7zOdImy/Uj9CC92LQdVvw3uAGg5x0nX6omc+Kj/Bc
afg/wHa+LcST8P2zN8bnjMMGMadLnMo0diI5gLbUn6Jix7FNEAW4NgnmdAIiSXmexPHIowYAPYIm
qrjMtMVxF1eD+z2MX8fmA89A+fxl3q9B5f1p1M6iaYpd5ZDJAti/kGIMqQmp+CIaK0y859idMoa4
nE4vO2JzHMPCEY41Q3XOr3/jVMRCNPEilQB/LXdHoc1q2pRHeu8NXn32ELOSa2kNiWOn+auejrTI
XfWAHcMHIg+mWqBGQcNWU38PMVL804eaGTEmHl3F+U93TsIg8mo2cDVqWULPnUYJwHZOisL8MS6+
FgkGBtINzn7NSc+IuyHuljOONEN1Ho/BR0Vz08Qj5DvcE3o8Q8hk2YXRdLGCA0rjiFxP2nvERTwj
42KEtIefMUElveIURgIzEwz70QFghDW4XBRWOS51kBI2Q6q+RtRM6kirJsn7RKk207ckia5RO/7C
zqH7cFCLy2KRamz48npxX3rn7vwoTyFLBTHbntnQmUAFYqOFJirvbgcVHE1lQPc4ZBuFQSoWvvbd
8EoxPzbCfdp1+WI7WCPSdrE+QAyMPYBY07aCj1YAk4SsWKFnofTG6P+EjUjhfXLrhP0Q9gHkWGMO
XnDgAqemWLdz65+XjOgu4UCxo7H+KrRZLhccWAcyA4bhayrX7e5GyDus74S9KznSwH5PFHiaSwub
MlZs17/74MtpzoPxquwd2Bl7FkRNla5Z6Q6HCgFATxJsANdBDGQHD4Fggy06G7Jw5fYWL/LXoKDf
IxCzXTwVG92wxW8DRgijQLI0WTrNcsFBlSAONBPAR6szO98qK069rEtCBEcXcgShRoDQDKvk52dE
W9055l5uR2UO+V08TjJpkd3VjsMfFbZQUl99/ZL60OpB4bDM6lnCBEFEnPDcw18xoOU4tM4HMQcq
LNjyzDg5SV8uHjnPJQAjBIR5hgsAQ0qRzOZS69PIPcPMV0kHFfPoH7G31JD33WssvBZnH1YIsIbD
34/KCagHcAkt0a4fIppAbM1b4+6ZmyiaCrpWdJImokLlIcUpJ8Dmp3/qoLoYu5hSwnWYGRWkwxgW
KOYdAbgNA9hqWnljjDSNtRiH0jlX+DBQUE+Il8O0Em0IoWfOayGmJIdyftjYkS94USK/CYuodJRM
XoNNH6nUt3VpA3/u6+rZwtCRyfxebJCiOFzg1fEakN7FX4h/w00uB3yVB43kUXuIJIfniriMS2f+
Z1VH3X9RvJ+b7mvgcZdfQFTo6BDOQLjDZbQn5gMcNg8c7kWSajT0bUaGEcIwF/5CwZXHNch1bQaY
+Kr5+NphPCL+N7Z8NxJbFIUYv3FMCceTWLfGlK3cVbaAITU9SLKgh6A2wRZuiMOnix0i3xVVju12
LOFiQnUlDCZ3Y0zOFrNgpllnbnkfkcP5HCwWQ2weBTcUPgRYH6UShzS3l0L3ykQSbEQwe46obPG1
IOPlxQO2gRHDjL4/hj7BhEebfjNH9pKVTIkZoDUIlLnk5X6dMdinmEYeTZCtNoOixYaIn6nC0Bvd
kNB6ixHjR8TOJAWrl1k4eZvmWV8Y+LaTWwc9OrkY+6yBCcArAOixLHfQ//O5MLsQCPlBjsq5IEq8
5iIrlZOZSgbAL6f8x+iQneqn0wE/BbXK6p0Br4DzAQEFz9JVTM8LqA7RqjGO51VfbjWUDuhjH2jp
seVbi460miZwek+Ao/SQUC0sXMDsiOUqUgeE95l9iVbwWEyUPdepeTvMuO6QsiLXTa2z8C74sQxd
OhZWboTTjUsdNDMd4vUIvBSpN3ePzqw8QF6I0p0GB6pwlHO5JdMAUB1MjWaLbekKMslgk4Vod/cZ
osh2KebK6fJxs5SuCxWi62SKjb7jqIBR0rW5OFokMJJMBk2ueMKEdXL5cOuSpb9z0cFnm48F5/em
w8vQ2AtBfXBZ8Q3vm9k/aLxtBa0HJ+xBmlkDWTVfmVd1aG2sLhIsh1xCwUw3Mh+y+mkmJPWOGFWT
tep+gMM5AU/MkhlavNp/fOvtvmD0Wo9GL2jCeyhT9bRHv21humS1UQXrbdea8zK0sglYqi1jWc/D
iT6B9L3Wjb+jpBVJh7h39PrOLQvO6Wd6y/3U6sc+tBgItnCHKX5Mja0iUam5mqHkz1IgSjjzx69V
wGjljFzsO11fgXtqYGnm9HT/58SdsNxfJ4gnijdXQYZkvNq2gyYw0ItAVyt4DK0O2jtPHt6rMHtN
BwZeCkAMVryo+ckYo3W3eVS5a0KXmB7ZID6M7D6x1VUmQipAVE8DkEExMm9gHbyj0+uz0K1V4ejD
ko+p7G7WTZALxFmH1/O+mRo+IzYMM6vLlaQMiizhqXqgEXmS3VkGZIbTOSHigaYmKrxrJvJ6RTD9
jMYRpFlYUmy4uaY6Ab5SoXIfuL5LGX7berC3QgmLB0AOC55FY96GVVTH/h3O6olhaWfxjEgbevT9
jg7M8+FUfYIRvvH7LegKP/Bb+qIF0j0Dg4UxhMo/zme8VRoq6sUt5vBAaw3T1393fVqVHoojytwa
bdffYAMjiorREqjaF2WY9URFiGAPJ+bazm8HhC8P51F7BZO45+UHEJrSu4vCkhb0QMR14KnOMx93
Hs4RzwKaj+tK/yAa7imuOtZQYvfCTrpM6rB975MA16yUPjkuMG5hm3uZH5SvWyQicJEgs+HVr/hf
70di+N3Fa9/SXRlW7lNkZ/jZqgA+FEbHX/tWO13652av9EKZUSCMcM3uIR7LvVoeiJxAbjRDKT0w
imkaz3FrGjHzAoq51geOn+vPuuNyRI4i7CZMFu879VhCvUIIRiSkAtlAIOI0hXkALawxuP1Xwums
zryBYGFkPbesNt3Y6fKTKuJGIBnd1o8ao8KsOnSrwY0Yk+wiVeG1OhQXpYXV8uw5nUpiZOGnzKDh
q14/bqcw7Jqt5ZHTkEA9qHGLfC40nm29SK37c8Wa65F7injqXtfeTX643e5UMrAAYKlQskglgEyM
Dv07yuNdfXefaaCCqElz8be3dvKtX06GX/0Tg69e8bH1EjFeMqk4F7T42F9WEmbn12X5DtT4qCaa
8+3Qe/RGSjOQrsef9iW1DMQ4QyqWQlWrYMh14NczkUk9tR9IBFR8WmCLnloP1Lzr8goAwb2x+pg9
uUOPZAWiW3Q2/e7yx9HUwB1XExdxOM1lp/H0ypxGNZNpTEI+4P1vn//RmvBN4ZAsPvX2kRzTF4Ju
/G6VMsqK+YMeK33hWiGPPugnS9CNDrPxWdwbJx+/qRmcfNkqySd5uw1SMvN+C4ndLBTXKDjGG94s
jlEUIMw3aa8Ya/Qh3dkf2jjicECKRUnPzmohzMdyXh5gCiac/QIvtQB1w2owihnVWfpmK6JoCVLm
WJzRXNQTinJ8Yvpmwqi4GKFuXKkZpDFlCVZMSBoDOap8Smxqp86xf+GDQGPYqDhOsFtT3lkFFust
M/eEMnnXmYECi/IThgzsAIgKhRe3iFhy0eaQpUlK00BqZ+8rJ8d1q6eezJncI/2yPfwoNyRYiYx+
Etl/USA3X6/9+B160iG/l1fGYrDgtEGDQTdbNVPV4uMbfdT4yYo5ayvh4NbztfsPlmN3cu8ECjp+
NABZECfYRcH96gW9km3kO3t1F0W+/GVBqYa/N3sLE6vYulWjpIxKyF6Gza+/ZJ1HLLrO02lEL/LW
HI3RqNWD/Nd3rmAcpbnWHpdHg2KGhDWmAq6ceaRGGKAe8fCtHX5hu/nFTmbAG+B+HmW6tqu2VOwC
fucNN2OreMxe9f5zv6RWg9qmGt0l957vY2gdivkjGjz3H0+/Ifoa1yq/hqP3DXWyjkGYDd3VIIN7
xohu4G5hZqKNOgwK43TCXPqcPV0FPggUsZjD/o02T3KUetyxmGLxAktJ9SBn3UMqFrx0bq7gPjIc
WAeM7eKbRy1DbUXHJ62fqKqE9eGVgHck7TaSeSXsHHfCkA38BRvazMMAqkbFZBnMkak47e+MWQT3
G2KBZP1iCx0RMv9XVCH+Z2ViQk4H8eVtk3+87iBxywzUdFPmuGtjWLymMls4VNTBdbLdk0Yu+vMW
FT2EruV2cB8goynctS6Zk0KmyrQSttK+73X2KGhqlHcizafktTzc8At8ssMNW2k62tELBN6XWSHD
YzhHEHWpS2xEZ2h/Kb0f9hcmMtIEAziW7nO2xdPgq5qDR2Gt+ybVq2Sv/wIltexMKTvh2Z3hQP7k
ecMzJ48G4g2HteVDCiTBgRPbQmP257Ul5EbeWkQrr3lnDTVkN8CJh2C/M4ekP0lWOWMpwT0PCxdq
oz/5mukZzu4RlNIedPGw2G2T0aPr8+3MkQG7FLcGICWB3c/ZQzVL6jpH6LSDgcmUJvA0gH+g2F1F
Y6xb23XLBE5HFdSFnr7uSXYMSqlZk25A59Rjyo1QwhJubQ7CixU6NykcrOWh531hmBQqZP5vNDtT
oHgYoZ2fDNJzMsknkveztiM80wZbqLhNYX9I2x5N+C6ACRkznY1N0UNF0ePXZkpAXGBH8ry/xB/3
uLomuEsgG2Q3QchPb/NiJ2S36V2YvWOFSZQoKCBYIo9bIMySyU62NzKRyym6V23JmEtwvWnDOFWi
sfAzpmPw4TyxNkR/ucjYnSizhEDgRaiQ2QMzN3sLziqeFwCMp1WvJZaW7grh8rVjUnK91l98KxHL
WUzOMEIAYsChj6Z3ImwRblZNBp5qyfHAkDeN5uV9Dljrq1kNwu35gIX1Ud1HjliodTvQx6kBUPBB
Ix3cy+D1nBTErz7LTcNW0X8uYv/GEikCff5iQKlgLAHu1pkomv9S3Vc/UqHKEGv2cLPeql+F0s1n
nRJA8Nve0iC9HaDEVRCE5EmvG50xv8V2buCY+GGDzNruTKvPRyE+eMAmpWwGh2NgM7xqg+v9cKsi
Ntt0CN2Bzqq9eYqxUhDZI+BYMgD78ZQyj82GBjRRu+hutM/lg93AFQ82mLqOQZZ7su0ZK9o+qlU4
qEHaenBhWjLu6e5vtFRV43x/AwxvvpZMxCUUFeJ4LNwfMIfg0BDTWg6l96jj9DomF5wNgjdYIrgp
wRenH0bbDnQPQ0ghEAUg3jJ/lwc2edAERSpTzzU44vT5mkaT6R2sbhjUT/jed4+7CvuHLC3uHIO/
ZE6S6lf1HgyX0dU87C6C/pI7Zn0gk/a5WDRp79rVr+4bzA6vYEFxSb7uGzoE3DTIHyF/lmzoh6/h
C16XaZDFQ1vIkcflhopL82fRkeFrNbm2o1IKJQUZCMGX7rk3mdwAPKHom92j2MDQgi9yn68urxWR
WW+Exi8zOy3pYQBr+kKyCTl/fPNH92O7qILYTGbJiOb50h+LtcFMoQUZo7G4yhDUhV1wlzwKBCDI
QgBoFkxDRV4uUw2MIW7W5FNax7vuxTirQbZ9MkLEMwU7a1OezdyDO4Qwmx4Mn3NYgKeU2HChcTUS
gQOXxkfQENsMrrY5XOgHti1ApCk5zoiQ3bSx9WEHGcrV68wp7fGkFtEAgEuz1FcHn8Wd55+uWgND
E/hQxYjsvXuP8gn11pfxz17CkZQEBqiQ0p3qHuHnBb6VmXCAwc5HL4zQcdDx74jpIsTECyaNHNAQ
i//cbeUbYVI3i7QQGvsgW4r+nv59AU8YU31rLAJfCZ8I33RsoKAPf1PIC9gRAgGHeoY23hFpbKAr
5EMwQxMoOhND0OxW8u6qC7n4ozB+kZir5VVARwLWO34P71NMsXhA7kAkj9qCaaG/3EQP+flCAfU5
wEhlSZ8B4Q43W1V83lbqaxFOb8mYI/6zXjyvyNpub1OLgEBPBEwEncdCNwbPXZCdOclSVPdIp7XJ
dXyK1In8tq+SKQ1r681eO4Y0f84kwYsvGhehDtYbrYUxBSAGmMkdtkC7o7WLwzroIVibCHEBTq/Y
CCxHtxkVFfj9MaPhQeDzhbHo3YgfeHGLrHYRQvCgVL924J9pCpfnAc3b7K/vboUOwlU6kIyTvvVi
/GkqylLiQOod1LcQiuMlEYxQB7/MLxpHu0cqUUnbY8uYJRBeqULggQ2q2z+aZ3OL3IPr6xhTviPr
2Xrr7u+nvUqDPU2gjdDj4/lv6WiqoTK5iLIeJHTos/TupkiP0b5Cj4o9ItmQX3UdQvIIIGvN63z+
/Qy5cvbn5uDVpE7gPJm9WX6EDVfb1NFX5rse03aGk2Jm8WaiyWruTMqSUUOPVNTvmIlmQh1JRY4V
DjfXuTwL5+Xpsu+XTA06upN/Lf99uNr89dV+c+ysSeD6QcK+27oCIeQy5TnBVMmf6/6yTw+tYLRj
V6+wA3nMLp+D/jN8vxjo08fGo4c1vwObsNq4qLnVO9yA91GfowFDG6qF8s37dPyuurv/ZlU5Tz9u
r4o0qBK3kWLYvZ5fAQzRtdP/0F4wm0aukPm6GDVXo/ovZwpWsfKwjeustiG/qU/wOP1l0lnG6B1A
OH6Gqbysa2eg7GB5a3C2PpBKfpNv6acaIWQSOw5nseZrt90TsbcW6Bzkz7HI4LliXkfIbO9jR+J5
ZMkWTKg/bDgUG2oHKr9Vu+RkYN9T75M41GiotSuNDHhn34PL/+jZGOwKMQqZINlouNGHrSXwSqrR
wORMW28LqhsPS/XDjtRQEcjpUOCxuMWM7aA4nzEmlMafYU/XXJQqZchZl0025XO5Pn9n3lGfk2oW
bFmBAxRM2pA8xo8zGEyoXAfaEB0SdgjUoOuRg+upo5uDo7ZkxmTpCyGEF7I6Ljy76k03g8NBEq6r
42CWLs+MHz9YJHvaaIY1znghijssD6N/wrXOg3PghX2mNYC6uN1eT2jiNtt7j45MARF9dD3gOKR7
aiQsYN4vc31bNZUjwaE2r8HAe/nnT2R6XAMI29huzer11/REsfY8egMRYvkynbXwxyWtsAs7aYJ3
OZwbTAg7SGK2UojQu++XzmTRw0ntjRj1wbInakm/QEE0qNZ+iDgVWHHMpbsBLTpQAe03v1u/Y0yQ
BKy+OPyKGX9XFRkcGSpT+lCRckD0Vp9AWOB0MZT+Y0vQHAx3Qntg67uM+oxRRjztAcPJ/Bkzu7/5
WU6iiGKBNdd21J1J44gtFsSegeWNiFG0IW/icqh2Z3yX5CYnMUSEvUK7+ykRF4FikcXCpAcmsu4N
MUU7QOMUglZekWHti5lydfdpksEpWKA0+taNIRHyH6/CXETQcfQWSGoo0l6Uuy+YMlfo16gnbvOT
MtOt15EUwxWLeJV4WDNNo+uh8k8Gkvqnm6XuvMuT6d7O0yIyFiAc08ZKHybj8+jUH9kPhQLCvBXm
VGgKQMjMk0j5gZbxCtwdzmD1AId2rnKvpcKtuETYRm+4tIdW+Pp9bZiH5hvmGH/OuArmRmauyFWx
ptP2MCUo7p9l02Yjk77kYwqOBS9Vb4hXmXBJZL5PWsJmUzLX8ENrxLIYhZk7XW1g1MCAB0GQTR/t
JmMpr62t5Wi/faPAqx3HmbNxRcaccf3q0glA0O0RFvwDZ3D08DJgdgmj5BkGM2/i8O2Ogei7P3b2
fggNDazEVGZAks8DdvIvcg0Bya3bdF7umjlEZWv69k/y5HJ15zdnzixWmiCHItQI1xGO7MaqZbP5
AAFA6/zjsiAHqgeYN4YoJDj7sFMnwaWpJmpvVJBAGHbToJdFUAyUm59dYIsRFxlHMDw4OpA9X0cK
npDW7zpTdlKyU6Hzi52lFPPit5MQHOvCP4JbY5hi7GEQQTfe0d8eqPzw2ocBOhg3cjjGQVEQ8Zgz
Fzp4S2fMmpfwZ3iOeTxYynk6k+IxOgOaZJYc8a3T1mIdsv7IhKLi4ox5oX3hvx7hRuK5EdwEmEZM
VmEZHB8fE+YGJCf1tbgxhXR1qOf2b9O/DpN2/b0ttQJ36+eYe0e0hPxhZohzWrWcUYCiAFOfYe3/
cj/RpilCPsLI6FdmnkdtzDbRoedUe+xlTGudmZC5M735fWyP3Uub9RsKWioXnGcftoJ80aWyoXhE
VsCQmSFIykhNCLAgsmXzBAgVLqubJ3Z1oT3DWwvWeY2LGFj8lFwjj3zNDrQkESbFkJX2QaT1tMJ8
8F4yCclmmTx9wrmATQTmo2AEUEJM1N4YqOJd6vSVaVFaBWdPf/VsgyfhEZDrgue0GQpv2JDCCWE6
St0zzvv5k4nQudYX+kT5YJkYajGVuJGQbaN8fDVG6E/mRaXY+XULnv/YdBww9j9UB+XEDAyq8RIk
161NxeU1jXlly3/XzCFyNtunLYY82uz88h1zSzpTgw2AUL/T88+AWaCSVWaR0zCq9AMMFXrzPlo6
aKbWOgMMRhP8p3K+L/bNYERr2NhbfROb2WQfds35dc6zP+8S78uM42qRPsF03xnRUk51Rhk8W1sh
Xs+ome2cIWOx2iaz9OT03ZC6ymoN99Jdv9dtjNc0ZB8Ngpx9Ke9O4jS43YciddOfU6TEVu9qrp5+
67HF8REGryNPqEzvwqzEBqpscMEiwSk/M7xDmIAxI92aWbjhSCSC5pWLGpoPGuy1nzXSvnY9DfuH
cieSqBhwEbRzCD88w7HLCGj5moJdT786bjr501vm7F8n4pbvH/iHphVTXZtxaSvYtjh4XjyZ2rTQ
491RdtorT3NL9K9IbBlISPYaO3vsbhUK4T5cLqeifcGg8Hy7c6Jp06wncoQRG2CiIUZWcj8C47yH
+hUnE+oXBm9X2+usPE9lTB3X9lebxsI6OqUt5OlAuTMT2sbZgo40pXZnyXWsxfg91Vz2aUbG+LIi
lYou+bJh54Xc6zFi2G0eME7gxsh282R8/Bu8FjAKS6pzmwBuAViwWf845YaU40Lq9pcryASCySmh
ZRn9xIaNRMzahZknHILRodgxlnMWifs1Z6nXDTxnG6J7nedn/zcMiZWFH+EhCxXj9scYwvAT4lDK
bs/cPQRTczx9ICZztxaTLFxWHp2BNM3YYLgu9Gh68E7N9dttx48oOTygXUOyoG1FqOkz4MRhw7BT
VIGO5i+EiXIcmI/Cq2j1LOk70O2mg/zN+WmMDDvC0Y1WjoYeTtwpFYnoQlOLIRQ+Y13mUdYzygz7
N2lAZOyp+nFO988Kdl4VTdu1cCfiAZTtORYlPuM87BxwVxkJ/xLY3bV5mQqjlvYvPkpdfLb5JsEB
EHn/6jGBuW1tqDLkIlC/bp6PayNEVCJjYcvQgx5SZHQMFQewGnQHpMGcPT8+Tz9OO4LPywGJ0rVa
Zg6CgAfZYxJ/lJpCxCrD+6wXIneCgD66UGeX+oAAuEdiDFyt6Eh7EIw2ImRj8oW7jwrIP/CvSjh9
tWx9a0/GPKmihgI/MqUJAK/EI5XsmoJzjsNwCpGhN1zdV9RQly6eu9AETgDwu5RChQfUEm86hkpe
raWe07sjY0PIhGSXtBzeivUrw/F3gXjawYxUEmtM5MNTtDMaEHMAaqY5L4D4XmyPIjICaHJRTWWu
AhNwmEqpiYZsB9+E8fBpJw+qqYJjKhUWrsjEX/VXoncW7B3gH2E5AfVckIzsSsTYw9/k3CeMl2OK
me2NH4O3hwkh7MDPfLkooaIdBZUIv3GoIFtRmKfi9Z+yN265jN0uai/1uOm/l3/E0N0O3iFPnXBr
OaeeN6lDzzxDTlgc4C/kA9JlMSh1Fyhe0bcfxjJDB9IrqHJIvQjibTBuRtiPw+v8mWMqR2gOQQYU
Zc2wAMc4vGbIn9ufyZiKi5hMnheerQX4qAEYQVP+s1OnU2BykvHJKo4S/CDuzhimo+wyN+XkFiN/
B8pKIdhPz+n4tQUpwihVeD+mYCnQMJdj19hAyhaYxy7f1qfnTxDAuw7omKizktNwrCzBt2zYTi0T
dOGSv/itSdpEo+R3UDM51Qx3VYuBLOBnzhTBKcXMEwttiuenZjdoDzaQRuhbBf+wN2Tq9NisehQY
6hET1JWwhBfqLv6S0uA9GtfYy9tKH4pTzBmMUohQaDjC9xGLRZzFsBMFwQPbYbJkWY/piPLnq/no
iWqvGwo2XtlD44Qo81X5DZM0REoQSFCb0AswGEMAxTQI5YiYPgH2jMBKJwW2fE+Yay7OI2PSGFym
PuIRHH8+EKtIJzjzgDAkGIMF3OFi3OEFpU735WKXg5+MuKTCVReK5C6FtCYEQeAWGcso9pgUQ+F+
0k9zDf4CiVQzzrxf64IT7f+GZQybhW3z6f+3KUN5FSkMzMz+iFhQo4mWBb1hgY35fceLIkHDAZeu
gSJFhvie8ojkNljzz+WhtuN4Qnl+9zebzl3YGxCRFlCOi1KdSojr1ucWPOLw4yZYY6d0wAJDErDL
c8YZ8ce6hzoeFc6ztbILtJyKx8AALUEx+Wa/EfzKr9C3i+xXHF9hQg5ryaat1uYr2GocYbJ5Xf/d
VjwegpmKAdnhO4Er3qOUFX8+hJmOhmv/Ir6m5X7EU3fYeJTJJsA6HxyZ5I5ZLl8KFihkxstp+iZM
p8RaG3OsY0QNELVdp2kxOagLKn9jcRJz/SiH/9U1mXkW0ektkpcjA2q3z3Q/nGKYZavChxv9oPEy
L93Ij1YbzjJK2p97c14kS17SsRAfW2/xLVc/nl1eyzm8jYdDqZCHj9b+Xa0chzR3P3ql1qgg0F33
w/7LjqOlEeajLee7TmuL4drWkDzQXzgW+psxUZ+5jeilYak8FZrk7nHLZMRZP6lG3YGy2Y66A5Ax
fl7VNU+CdfzFocQq0UmBIvOkmV3gIZE+Eo/8efxy0nHCJj0O09OoSZx97rBzo+dPcDnz+oC7dj58
zsObYYcjKjDapEdrriE2rfF8M7GPPU3e7hZvAZyvcicMuTp0IFEEE/QxWFVh35nOk6m/YtZ7s+b4
EjS2hdHg9PSlyKrZe4BVb1h6wsofzm9ROxgxPmr9cAmX0MQdTxzhVeKMIB2Q1CkvgZOEP2JuGSLR
+zbtTC6xZiJ/KCj18q+H7DrKh5erfVJoVfAasU7zzsQntzrfrH7b6IZITDWlI8p0CBo0yV5jtVII
mvMygW1SRdhR5C7aWP9EuGw+bBhLmJVvBBc6HXphFFY2q0S/0Y2iE386uWJfD+jSDnR0SFarNcbj
EDWA3r14BIZcDgHiprTUKhhygeJEeEJe7vaF6+yetNPpRBmLf2ECu2eZ+HQEQumJMcDI6ZoWny9z
+TgN70EG3+KFYSXdfdY2LPF36E+/Z3zZacktGtIl0N1stJ93bJQoIt8bB24AZJoyuz+iHZ1ibykc
ngjDsUL/ogaUAsvX8mX1wD3fuQlG+txerT1ybZrmUeHOuVMrqevS/F+mNwe7I6vej8LvbvTG3W2O
H9LdwsME4I6t+wxB1Lwe4fFwBwVUKA3BYJLZVlrV+3Kf/Jx3Yo8sp/bmKfjPz54nph6NtDB8ukuc
SmiOV20G9Z5W9Lky5vDyO37inR5Dn8vFesbBwXkLfPy+nvJgzl/DKQxXQ7XeTIUXiafJE9WOgSoR
T9N5RtM+5Rwbtf3+Drr3Tbe1y3QiC80vRa8Ugi0YfT8eFoxZTDgmu8cEVI1iNZslp904jTBbXmbY
ZnPSl/ODTOmz43whUwHOgfIgFYidC1rP9BbULkrVuDIj6C+mEk+Ku0/Ti0TUpFOnXSbNltuBWOpP
YU67v9J3fZRzV0ckvvGvVoDsQFSg85yLiF0qUxr8naJDCO0fYZGCFgKwRlCIOmNQHGHj1HjdJUBc
MSornyaa2D3KozrsgDWNdp+gBweZTXezGcPuZhdknkZPRb6qRVpnB8qL4NmQRIHVsxZggoH8pYTu
GvfNg8QUm+xNTnHOUmE28uGVDmTU4GKwFiPzhUyzZCFYshKYQdD0SJHD/In3/aDys3ZveqDcgWxF
p9uTFyh7eVdwsKCPajac4yGFJV1GjkUgwISJ4RNQ1B2/ShjkpQ1uE1r62xpBqWBZN3NWyqUx6a1l
tAg0Jow30GgFMzeA3EpxMXwEkSaZwNqdcU8nvV1GNpSN4bt33MzkE9wZftOB6H/IBM4G7i6lUIQI
YkqCyP8g+29czr8RQ0JsgmgCYMZR6cF+gfrdLJs3OL7zhkHoSOvizAAv81p6qIwxx9+4Caa0E8BW
BlDEvsJiOoY/xcv3mDsfb+Jf17I/o/U6MHqqlpL56VPVuCQo4uZ3N8dfFPRYHSTCavwGVRFIOhhT
dsgbG8imDVfyvMZ1hkyKB/U5ZTqKE2d4v/vyUdI9oG5CSK5+j+o7ylSKuzcYZeGcF3Dt4+DcwwSl
GegLQnDs7ofwFB9NuvnMraN+wqOEbILZLIPhznJGs8nRBhcSmriA5Oj24JE1aE/9SzkkSMpOoUqu
6ZpnxHvL5imSGmuqvQOltUH1VcxXODU7rEP7wEr4zLtfqnt0wIeGB6ufO5LQun0oj+xkwmiQMuUt
Du+hwExZ+DVqXfwnHCQGzex1gCXwiK4dNxGJ60QGYdFzhWntzjIvOEOvIAOxCx91BusNVMRzF4eD
S3XSGZw4foX/EVAbT6nPFsxhdhFv/PSFim7jpRjM7rSVdHwLSKloe8RuwTHJJSB7G1z21J+pqnU6
KaNTKwdwLeiYxx9Ye4IVX26hX1dU0M0d74kftR7eBtjkw+DNLBgrostut0fILpD7ee/pEC5LYy1m
SDi/9BH8IqjgFP84GCUBUYTSlqsp1BlsVxzgCmeciN46gXc2UxGmMbTHYxzlF4Z7+A54G1BQQCS/
hyALX1QIfyl0qOdUmxrF1xFXDBOHL+HJ2Ses68xlLxdpl2JOdKmhMKJ08mXFvsypUnB2gQUMqXTe
9btmZl9JU8a5t2X7ogCA3vjJafYqWn66R9Er8UBgXVSIhL+I84f9/+GE8h71qxk+O/b8haoOvMES
0pt+Hjw8PodgPzQhNg1mTg9S29Oyth83D90ViCUzlyFuIfcw3UtXJ8InA5xQCXlXC8NUZUumgG9Z
OkbPLgODYLTNGxL7AFnnfyyd15LiyBZFv4gIvOA1U94hgxMvBKaQhBMgjODr78qeGxMz3T1dRYGU
yjxnn234GkKDeIaZ/CgSJ9v5ax0Bz9X8BumDCNbxWJQvYGF4wf1DeV68fhNYmGr7BowAkjiWDNow
fqZmxvE6hO33YoYp1oV5btm1/WJKqn+xDMI1w75/JQHXd7NHBPkDLcR32SY//mXesS996si0H411
GQTkpsWFAQErN/kq6ptv6sZXVQu0/HnLpkF5+8GS39it7CvcZ8LUbOyP9fTRcIq2Pc58+zoyyKrS
7ZjdDM3BZKnqYm+dxPWHxae56RoxBFjVDEvYKeS8COHdX2mCY2H6NcZarZbp6GG93qEKgSPwnOs/
aXhD6DTEZmRflRr4Ig12WGfGN63sL05LpcnowFKroFlhG71/va0S/LWUPxqXG/Yf8off6w8fDjE+
4BP1tjSccgkDOi9+RpGb91IfquoNTL3nZmMNs9iwY1yNGaUbBtb8BkSQ6VthZM95SEN3EXivY66C
8p7JqHJDPvNgJ/T9EJcii0XrPVyyKigleg10GpyIe3LmPuPQWE9gMHViy8+IBZj9AmggmeGvG5OJ
6/WEK7Jycv9HzNaq/fsroHgrc8XfR4efBIUKzgKZyLsm3i2yutD90S1+XjgYgJUe+uKBk2z1B6F2
Gm4GctNfz5qT89FbjITw3Q2/fdmCinG5YOzYYZ5ygMg0xnpR9ArpG+7ZwGVXzWLHKkdefXBpZAvf
sgjlCpJdbllZ9yV931r8/Y2U1MDio+ENPh1b2RkHV+NfFbYWm6MNCVXOjFb8kz4JwCmlUocRMNsY
mwWm3Yw/bTejZLv3fH9TZgp4bOtht+e3QQ35B/6sKKdZY/zuMjxqy5BCTllnpW4XS9vZK2JfYIqN
w7C+eQjMLI3FDQ56KO3zzO7b59XsQv3/k4/5Zr3UDpsU/UXqumEeYevYT31DQXa2jD2qIC+OZx3K
d4OpH3O6gumvbtA3UDkCiEzcix4a/n1JhITjD5fhbGO3onTmcklZiBLGmW/wqtkPh2LA4B/X1ghn
Ml2HqfpW31dBmD5Mt6zGPF9edIWq9X1My62+iGCVR73AMsJXV88WXUaMDXf3wj4bDDMIPbTdDf8Z
eBOaduVP0uy30xeGM/K4VIAN8sxInUTE12oocM3VADeWiFi0aa1Mh0BTO8kJrovyioRc/zK7zBc6
en8HRn5ktI5Pc1j2RDhur6rCuiVfv94j1f8GeIIyP+Xp0eF70n4xKtHZc5YAxQmeoxcRjpZtTk0w
7/yNyIv6/yZmBTeDheoDY4qiPekdCIPuzXuuEY1ni0VWTqHVFZK0SyZc7MuTY3yYEwq07Lq4DMpO
tuf2pdwKYbVxjphZIrs4qAkSt7HUKaCrYdN8+Q9R856mqrquMIwYqfYky0p6VMp62lgyG1vG11dz
YaiBedQYX7Skxm2k/1tHdxxug/SkdwU9oo9s2OPs49K3CEf6wfAUoeQ0sTkB6IvonWwpXbU4eIY5
evbvj9znpn6TbGN+Fikv2fOWcFRF2vHBRzcsZWG8mPfimQojB/9RXxnos/249IV3/jcMw93oLf3G
9Y1j26bHnLlX2XLYdqu7vnFv4YadSzWR/NuEMx6te1dHM4EZAyq3w7MXhzfcWASjhi9E4jRqt8xe
x+1B8xuSqwp3G3QeYYg4/4K1vRtOQYGZGyuiGPbLsJE47gch7x1+vA/5cc3de8IZkwzYCKwTVRRm
Cx6oSzRaDkAKWTo4fI4D7rLxgbQ3DqDnRyrwndfwRZhLDlXmC3JUChn6pCo4gISCvzH4TF0Ilr7g
RwKneQwjyWdUv4m+0Y40U8UcjemlaPBVv8ZUE+IVjFHYWHmQEC74mpGiEwlD9rkTGLxSxfwQ+kyT
06yPBEHs/iRPkHTTR5DSK3LLDaJZKBdfLedLdT8yx+Bg8L4ITtQvQXkyLvxZdqOdtbYtojDIGFpq
VWT14gWZiMkQjSPXahgl8NzOr7/RTSSqFAbiBcXHjEg6JXHvJxFZw+hCZDTo2V9/P/L/sIPs0gIy
5bJ/oNVW+6MUdG0oLgQQbE8YhjHsoqL6J7saEosMppVDXnXRwFzJXuR37z4WtSOKD3EkX+JHQCnj
k3HQraZ4nNbuog9j3jK497vsgz2IpjJpK/8NE+5k+g18iQIFNMv4x64YPsMNUpUlvq5qR33nAQrN
0dE/z4eYMQ8gmS/I/GE9DhnA3GF2CIttnPMKuQK1C3ve4IGpa1XcJDRebGP9FmN7Ab1DEdSvwhi2
eLPNY/uWpT/08VE+ryVkisV5DvS30mQ7zQG3k2+Pna6cUf+ysv4BjV8lU+OqqXjNvgOJ8Mfz0WUK
14PHW3RjHusXsK4+Rj7d1fPskns/wKNv2rrom5mc8Y5UosrXK1YljR98b7p3ADHGHw4T+LF0y+Ut
BicCY9j85iBF2Yu/YIG7eUe4Dze8ElBRWJtKd0vzlEIO6Iu10doTXaG/P+IBViPPaEXMryb26GJb
+mBKlU5Rzgn5tkvzw1ERt+jMUYt7cImABtr6YNPh4K2nDUfPj2l7u8AlF3HV+ORCZ3ke/LveTi3o
P2N5Vdqq64LAYL0PPKMPkt3uF7KunlD1nP6kXlIohFCjEd+DJzIeSa62WJwcoYaOA25ZcbJV1YDx
LhC8uDNAgill1Ug+NMzIJhEsWcWf7UYJTGDNiGodocQwrQExGzn4ykX2ZZTXa0U84FgGVh5Izmna
ccl5Qbpc5taiMxBjJs+KaqDow4xCT3edQWDrwHhwVOvusbJuqPmweUXxVX0J0fjVJuIrvPUHP9nj
bJDvCkNQXaORa+slnoYIPYhKk03oXpOQ5GBxGTg3qv1cXcc03UBKcwkGIKUjrN5sH5sfwMzhvlWb
8M+g/NIY/sQu3IRheP5LXSoJ7cAZdfwZDUNVMxv2pMFxjsnIaeLCTaM+pdAnKKXiJ8AOsuyzvbmS
B+LKvj9S49m0/aSXsE8YelfJo8F6SircKTdjnACvsoPYTgUJ9+gfP9PTTcFAhctl/hLqQZfPkUB/
AF5lYMkHtW/p7RWTbd9N5szWTsf4BM/+dsa6MVfY3AcNg+yA3j0b8/Slx+8G+GAJrYcd1rxtQb/q
YThpAcJk8QlEzGo+mKQuIYGQZdYYHpDKuk+XoJTwHWfeT/a1y+SAcETxcjWsOkSzm6//Kg8kG7k0
MzK8afTgSu6MJoGqahyTe8SD0nvvjzmewcntYTe5ARum5+zRaOUTLPRyF7uJD5hgzP1zn7ujjy/B
vANdSZ7oOogm5KMtGCcTzK4sEpCH0Oeo0QpMAgZ8GvUSj1D8EXl6SJ8zWCQx7rx0cQA7vHsA/wr5
2iDNL7xjXhH0hmhJvFY877dXGe902MMP0PWh1mBNOX0YFy85+kH+QShC7jq1z0XzYCW08XzCGElZ
RIAy6nkCSkS3ThvH/mSsCjTLxuS4G3uDliyIBIe+ietURwV7KgDtccuQTapvoSFj0qL4Vpc5RhtQ
UarJi3I4xdwEfQiAfT1ngopI7sAn/oHMlQdQKOYsDL/nLxLm6VfAzaD+4JFgX3fe2xyIN1xV+Epk
nV1gWjRMgeS8ZRIrw2XlrxlGKAorFCjveZ2NShsXUxLI91ppsSzy7NPZtNGGgMGyJbFOvpZHm8ms
iB7L1pyWvie8p82hrZlqlACpqnt0GR4U1kf0WqKXDcPLlo78vSOPOmv5L4D0Cg9Anfc4f6Jwh8p2
2IOGUO1skQuAwd8fHsOM29iFXdWyNbKRHkaBCB5q10fmMCtQPp03N3A0wjNEjQ7L+wKlHI1GM+LX
Nm13wTDAitcyznl0jvL7UAt+GALiJ4dCPTgjFdB0naUVzxJUpLfRhrGuN3/E/13Fa38Ej8UgLOE5
VUFpqmByF4OaeiIzNjO1+wosTwrgLTPubyGzvqKBDLsDAEPzXtvg8J8lRahggmGn7b7TfZsKnfhg
/gyKoD4rLPpl+wxBhOYJmrJByKGqtpkwQslCFWdMq+DvT1WhME8WCeejpcKRM5SzvC4tghU5/ZZI
ah7HcwttCkRjOYzOxCHhld8W5Ac7gl/hEb2BbFDMUrKnqI5/+O0tmNUiblb2JxC6qTAB6uP5HLsV
c0L+BCDr9q/AD/6+YEjKDHUGa/ExmdbQJ8UoeiwqjOo5zZWCpjaRcrYt6KdK5MsZf9GLZA0VZLiD
xfOg9myO1DclQWxoRvGrwogHT0XzJi7Tfy0sFar6PmiId4erB/G3AyGxdvqm+0FKykQRz3LotGc3
vc0YD2BUw2zgKpuPBcb1EcVsnbScl1em7IT2fviFnQhRjkscD9gZuwkhE08TDTN3f4yQjoWB0OhI
1rPfT+qRyTewLQxcfB+Kcve52tUzPPVIuwPGOMXdSm/3CLhavxl3t/bAdbnee2V9jEaOPEn9VeUN
jzG2vuWk9s6Ni6p1cazM3xfQhvdxGVjPlv0peWjBKKDzDzlpxk48oNu3zwFnN4TqA1f/1BYathJY
hRPbBK5UTliwyGO11/Ty275zNBmar+m8WM11z9NO5R+O0LzNdbgHeBkZ+xe7MZROHog98MiMQUKP
Zc7JWEU0RuO/Ch8OVIziCVGh769fLqAG43vx5Qx/6RBIcSm98GHnvTYxTMbCOPmjxkQ18EbsBAzQ
nyyucwqy2qfwyhAwhUNzc/06rxoaqoOO8vT2EDoTcFumZ6MJ6iMBXJ0uiafuDa/pfczpcjcgtOkv
LgEu57S+N3USjCQdDQ8hcpdDaUL/I68dpaxmUQ4uOoSykPpa6S9IzWI9tb4Ta/HSM0PiYW23HEAj
BobXcj7WWwP46TEiZC26gCbL21F/0XRaPUZ6H/Ft/Gfj3t/wsWGz6J9FTsP2Fc0feTviyvSANgAo
S0Cq/iG6Ei1Oef7vXDuLDehAp5FFY1C6HcgJyqErI/cDEji7ah/pb0GdcDdmcdOYPkRvNmTkduQI
P7ByZO/j5ndrXyBbooVmGXYyDYHEBfXJz78Wdj42yeVSuUhpzSqhusjl+e0XHgw8QFp9OLTKMewX
rQ/bTA6BhErGW/9sSpS0ovo5+fz2tL4xG94cvTMtHMfZD98KolmgO5yBPhT5WWHMPeVYokiSHG0a
Bw33gh2bg7nX8bVCjJvohZx79OA/ca9imyMMbMSLjpls/0zIC6DrwMXkEzNZiPG4Hxq4QbQA/IaB
Ypz2OWgsTvI54+/Jg6Ol5TLX4Vxm/DNmtj/hjTH4RUENYWpkPf1LzbRZBdZTKCj+gsRsegTncsYx
POlbQwtpAYPY5AWzXu6vu3fH5xzR87D7NdYrJvt/c5VYlOOUP0jRMVPIqGpl3mQ84FyeEod+SG/x
VaaHnGpVxlxq8Hnem/ItvqoyYIXBEalkYgt4z8ReA//BLRrUFCrGl6G2WB+q5Ke/3vrkyTCR8QlA
PBFGVLz/zdEx6jr8ew2Oekz7ZvWEB22G6IgnUZa6pwQeFCPVMa6ACHQEM7j2ahaPhG1TKl69Gyd8
g9o/gR0YDvVX1oZw+gzzYHdZ3pc/FzXjNKynm1epXzI0JJMURnQMiMx7MwYOI9UHFpofOTSoExq/
9u7P8IwNMNvK+JLgjPJbH6iXvrtz/leQxvU8hjn5fzniQ54FzjK9WI+JdQLeVgqDF6fU2OFa4cpE
CfGRvzOHID6tQovwfgBcMqA2F+695FjLzXoUE970UpqFLkQmtuxJ237+3fBdqCZtQHSuBCIT7IQp
oHZriHtEZOo96vq2OXDH7ETgNrPPiHjENfbut6R+C1znXbjAowWbRUukR9Y/pPPZ+CcHsxnmOJDL
9LV6+B4cSgpbg3HInJz70WLNtvyjsv9EKfGU7nkoQsSz3ApMQe4KWlGA4B2zqH2rDZ3QaLG4uakU
hVASqLu+EnoYvlDK6FNSL+Jnm85bfo+HTlVAKYgCcxki3VxYyVCK2LsctMpQcDOAma93aVOiG+A2
MdmGcKjNErvOl9XGW6GnQ+ZWDx4kbRXKAqUDe7QG5y08Cpg3zgc8o7i+boC8OZlhSB/lxZtDcuot
kTAwxLgoYS5hHwLjOsLQoZEAHN117B3PGAXBg0bQQZm3I7JP/PM7ZFRr1IzxUF+xbCmU4cufZpxn
Gm7XoFioLZ9Io9i5++UEwQkn5OQqq88h1rIPRfS/HUWYz6uY8izkFLMrWMiUqeUG1NTy9Di1nwoK
glsBVgAwvXk5uRzPOb65Oqynn4hHYe9t0BK9SpNXrtgNCkNFAo2eXrc3Q77zU1TUktuBPWjnHOY9
JhzMTQ2YSQ2/dObkdYSsGiACWvU7WnKgSumXgL8MUR4KfstTSrsj+/jG58wCc3uJB2yrk0lFDVZ8
mSViYbVigLns9ARbuPiLTrI2F5BN50qRy5Moaah5M4psjnnukigdDQ8A0s/Uftte9GQZZaDtnBj/
/gndGZ37WD/PcHEdebM+7SwqQ/pjS6FKpY4nGfUoKC3Ir99+WiorqBWPljIsxPukuzBAjPUOE9hR
JcKuSog8TVIJdK4QlP5uvPl7bKHmFWmCXuTCl63hER+JHZ2iSrkdAGrEFdG8uC9rvbgA6ELjbL6G
/zmbxw2C4q9R1RzfDYhM1pEzSlacZvmcwL0c+rUiCz8M3pfSHlOf+X77JfyS63mXG+YWYe0AgALT
MoECgu1pTBJo3ckYHydaoqkZY1LBMh29ITljWw8UpsncMVrBIG4FH+h9DP8gN4AcbtQd5I9GL4YQ
Q2ZPAZ9VHsMRfwvoJ9lsKoM59eoarZhuekgjlFjKxjqFr1mbwtgYkHx817Xtc0vcJymjKyqbu6NR
UoIYCyCoBTrHI75KD4GYNVKeQJwqYH6gmqvpMaXUDrVwV2fR9XBCGc2Fg2DRagf1yxrlxuMwzPXr
gXgpEHDSI/tofsRwILv0GNgIgCE1iMAWYFWHGwYagtQjymBOcXximWsNqFeQqiK6yZmxDCcVHDVR
fbwHRO4zMGrI1OAxV8DY4s28A53NGE0RMIca30BBVtyd7MaciaGFURz66iKpeMiFyqq5ZIwMojvd
s+5zo4x3uDk2uvE4O6FK0+KFFsWcLgmJ1FRYQ3h2mgJnso8PwgSHFkSBmcfmqzPVyAvqbbTs3Evw
DC+EOs1h9jAzkngZB7X1wobfpFbs52l9ls/D9WBk3PsTs2YK81yWPGIDEA+Q4doxsuagraOXDmpj
tL58ATopNVJA4J4Ot1ifEHvqflPCeMDrz/TKuTX8h60Br/iis7KMgQZK9bgaIRwLxvrit+HLeSuQ
6BFLMl+9X8XhUjlwZ3LrSBYotFlClkbgQlzixcA1mHQMtyMasbXH4la4O64M0V9BygfWjOvo70+T
yjdHr9VoYMnUgIvx2T+YPFvo8xiKMJz5zU8DvhWOuV/hrAAgHfNAfsWt4j8QfihLB/N7YdHNRBkW
VDv85/5uBj9/7GZM7iLu+jR5GFbWX6ol3zGGkEepKjmVcv2w1/R+YR7GDnAtGyz7xj62f2C6Ojb+
nFMyXO+YJLAn0JO2IoatMNpmisk0zJWB+4wS+yli1cQrRUiJw5lX+HE/AZB9ysGemFfeo7xkqUzp
NvKUIw4m0HsGu6mlKyAEpXbPBlM6EZtJ5dTGXt97XawlVBiczdVg95+WK3jiS4lzhEnbMmlDkVHS
qauPqEbMgVwmVMCqvbY1/Z8pSmyTvwQKdjh44A83ZERje/9CXC2+YBFjiLvCgxr4tUacYgWAh2IL
aZif6dgnSHCajnNdJ78B9LS8NKnOOTE0iCZB0wdgs1NEjUhLwQntOG2gdVSbepvTVtIBUe+jmvra
95sLVaFM3yiuT8b3NB28s2psFlVSK1D2E3dOqH0sgpu/pfmlTVSZl/zqpYcW2cPkb184RPUxTfk5
1upVi+HK4099yPvYbH/99qJE+uMVbusYDXHXQP9h3lTEDokD5eT6tWAN5OxWWj/lXkNMw+BsGCny
x6/rPb/u8+Q9gtGAeB7USbYi790Kt+xuIR08rPc5pDipXmCVp4ymD/8odgJVHZ3DkAPi9zFYheBG
k88eCrzaSthfumzUDDgh/AhoXem45Dfdmz6jb6n0L7FXLTBs8sRR6fCVfuewCT8OcEaG88OiRPdM
USYrfZbSNt+3KNP4NCRh0aLqt+DJYwhj+GkWbQKYQaVgPMF/NT/6cLdYs0lyHKBJvCkrisFNIe5R
TqoRZ5I6JjgVVYvCax1SGiprdrQ33ZKij5I7hr5/hZi4RlV6UGowCkP/Y75/gfrAqF7Wk889ANEF
Vu4/QPzXT1kv35zf/hM2JtsUtHV+6g+0YZg8CBqpnfJn9lykHfB+TCLFGS9nBqMw9k41QFhFO5Uy
HzFvx4JN0d2rAOB/PY12FLviA+LA5sMrtp234ddj4Wc3dRziXDlnZzQKr030QgL/bkk6FLzzG7Fb
FClq33/LXb0O2GcfHG5fnzKF84dJ8i106UVdNmbJwXa19tUWjyw0a1IhvcHXeyGU0g+dltCckxoG
krqcMjFmvr/bPW/k7GksL/EjAvlPTYhQv4SNgp4hOXI6LDgtfIOyh+2JMop7Njn0aQsvu3oMbtVX
ZALmb8dQjXi/k78mZ1JkPCHOnqasc+TSyyHHjTpXjM/0lqDwNodnzoPNJeqbp5HN34SbcOTRwVKU
6anm4F+kYR7Fqcd4ldzyCsYAe6XcDG3GbRzqvSBJzidM9+BPCSvy3wYC7hCmxNq7sjs3Vggsvp6M
V4uQafnszAWadZmnP5L1W2zULEeTUaJVzL2uW07vPhIU1tllGjKIxLGKGAVQLFW5U5vZNDxsd1Sn
0IDrKbMnmyWn6BLsmpRvh3Flvro8NhpHn0BLMj4qBkRzN/tMWp/GoAiurbBrdinKn8v3PN9fEAAx
K3kxcND08Dekho1wPu2L2WAGYsJpxDzzJXuHlvu2hpj+XvVt6TVQZG4XaX6I2XxD8O8IJ48tZwAd
4E5m4KAripaRwf+Q/UECQfii3+Dr+BfC9IzXmOKrYrp8j65hgWVph4Buvb5O2g1uEHxPe3od67v1
NOEUE5OccRAkW5wtG5jwDXY7I9h4Z1hSVidRl1uEzwAGjrdRD75fLxdPRvljg1siTrOjstJA0YCp
qvOJ8H6hjCpimR7RbVFKUFAz6qDFSk8jkcKPCTl8u8vsjYk6Onez/kVvqPyRykJcO9evj3VQS3Ze
5k8TzHYKaiFxauD4CvhcvN3gCUmOulq9LGKiDMlVjo0cI6jPw+b5ZR7IpYDw8m9yg/uGZP6oNhQx
gPfYsS5g4xc5o+GDqrAo2W4k2//hRICi4kjVXvtupUf638fZwINb7Tbs3hm7sY3phJUOJLvbkNM0
ZMKTS8npTKnTsuTsCdscfvM4Si8mxYtPb6iGz/W0VDYHD5ectOfsZp1Q1z3l5s06gJw0ubJaRSZK
9l0jm13uOhZ3ePtt0OWp9VhOCFffcizSoKLJY4tb5H5EkqeUh3pButwVU2SAne9JftKv4+Z7QzUO
kwN1VE+GKbn3qkKI3ac1K5hBrS/CBlhSStpwdoUEDBPJDrNuT2aA0U9GYWxXMUujlD7kZd6DAtW5
HKMfY0DOiEx5GvaXoetCbVLkb0wE6fW5mJw88nCexb+j8eoYtPwzUFUa+aH1HsonuNVZUyeKwqgY
WDsHGf4OigUA+alZKaNjunSODPvQpZCAWsRHdt333JhJu/ZA2ej1bVqxf/Q5t7D5sCeTVytO5CX+
yMSlc4gO3KF6kqa8DQYLeGNwic6rZkA0/blxSn7hA2Fj0S1MfMMWWMaX0NH5esumlXKxy6HUpx4G
cwB+R5aiK4EF6QQ2KY1M6Tji2DhK0RcksoYbaqMSxMTlbaXnwOtc/TeexNiDMA7DDvDQtiF435LG
ItUbsIFLUm3vmC1IxWV//IGbVPDun3Tz3KIurpoCkmCfnQZ4L1bzjJbHj18uLxsYMExp+CNgDAUQ
N+Wzw00CFUNDhvIJ5B4ilHig11He6A8wXYVV1OiKFDr02/NdAOaIgFGOYTo+FgFe2FBrXu4npoIC
4UVloYTTrP3yxZ1k0q5gRE4B0WczBsu7c+beXOAS+8CZ49ky/W/btHP6+j3YtOw4XrA8RqsRbjsJ
lqEhk5z0JODZKeiCl4BUPxBu239SHqTy4LWQ0ptdoIoIOvDqqbddNS3rI0dV5Dp7qK4EF6W25xo1
4v3L/+04MLhWLpD9mPj0wtKp/DrmlZ2TxxsHQfF2Xsk5ov/JrYB4iW+wXQ2VCGx77YlVcNqojMC+
9VB88AGa+uElGlbG6+GNWsv6ajfAFXfr05kV4/mxlZRfH3cLRVU9nGU54pOsn2H/6qhhgR3DK0wZ
144zYPY+tDqZj6eHOD2AasHkfC3Sa8UZ3bomBzaR6MAoqP8KTxP4pOu+owK0ZnADC7cwhsOgenqP
k3WDmrF9wCYbsGSZBnonJtEjM+1v24C3M7bRBi3Qmi3kSwUv+9sWAYoFLiOH9BfIjfb9b8RBc7Ax
3tZT5k+phPO3hG3rwEkFokW2VF+kyF3A5qEDGeO5y2uBH4z9i7L+gKhIp0WJAuOfAC22xcMckvzd
/lcPU+C2PTWWoue7GyVcwLuTf8QNeoRdUmKyl13o0vp30qgB9qAMZZfoXw9DG+vS2OHooBrUmn9h
1tCRoP0PXNQJ5GD7zKdNzCPYWb86BxdH/Gnnhk9KE3C8NlIF8zqzZy7djPL7CjnB3bRg28U4gKYx
hI8HOs9mRUk9BDYZAvuB3VyB1WqYEXD8MWtlty/1caR4nPoKWX0AbdaOX20RV4v4wDupQAZ4Evb2
4RpzY21o6zD2V19sVLAtF8v5PIZlxU7HDgGhFUFT4Hn0VWyAbPMWg4YYO0CFcj8/cUy+myoU7jYy
VCVgArixlYGF8gqC+YAVVaGj9Vvp8xHdCXsBoCtvEgssNYXFOETkaj7bkEtDWM4TSQ9WngHeZLpK
PCAEy7n6v5xIDxtNr9HmgSG4ATkN6VUCK9+bPibPupDEjuFbFGMHcZbsvv7IOA7kHHOf55FuquKb
Ieb3XQzmOWed5EaXxHzPIVeBfKPBLlBiOudn/60h/RO0ztBuyyf3RsEbu6Ri9di9zUpFY8kaNHeK
qA2JIjUFrF4veFOgMjgfxgo657Lz4Ve8HN2bC00SZVrh8MPZkiD3myvsmJgsdKYPff7OGIggnUJB
pDE350KgSVE7wynUl3dASr1v9XbvMQPoJ9PjZGzry1NIpMsUYztgcBuP6meKfbFzCRJY5pOuvEbo
Q5WAApEDI0kAx7E4hYFHEiVfNnHIqT4KrMsvGAE7o+zv+xF/SYVdFLoTzJ1Ikll+4gFv5tS2AB8H
kVLBPPRjKebIrVhqe5g0MxBjgKfUPlvxMNz3A+j7NMKVwErci+22XawY1W41R3MYyBVWZQwxAzvr
vQmDEH5WvTJ176TmFjAuVtuCNl2azht75n+RLBXukDDixFzj8gZtYzodg7eKOihSZwqdMljSvP+L
RHlm2Dv3LfzUV80UP006cQX0XuxJkovin6uAChaCU4mvHWY2DvifZZqIHQhs4y5s8Tm/EjGGZgHu
2scBKPcIAF40+FsiV3dzN6GIdMyWOHln/LtxVqRcVUGhj6e6imWM8hxemRZGxWGHHQ0l8k04xEib
ZhFhPzI5mklS410K9Nnh+Tzadz36g8o2dc47R8mik4TI717iFObU+VjLQFmM4ioHHRl5CIwrlRhM
io62/SIurmdntLrPySfhpidM9zqaee45UO2ce1AbLOocHkaOCtlkmLbzVlflM76CkLFcafaW4RHI
NipZZwXxQmlT23EQkDaQ86GmZuNMsDSDpWggLpkq+zYUOquVkjMCVNwFIjRmajzZ+MHTqkxXZTIJ
ptcOV9wZRVwWqHWLBZ2g9cfl347NN6RlqKHmlaA7HAQZmRl9S7fTJkgPqhQw/zk3Be9SrE4Jd5Uf
oAEcEJXKnBpiPAR4A3cRtavC1FAZN1qlHijz9HfGr6ghnhmRAhrqFmrTD4lBsDt/DNzqybFBmPVt
+O4P5+DqwZ0GMqmOLm5nlbHvQWzg2F1caSUVDZ6eii5LsZBaHyppSJyq+ewzraG8msX4bgqtQ53y
McZg+Kerjm/4w8d3RF3DfLM0zWmCS+g/Te7H4umEQ6nUHkoMXvPPv4hgahxFJzk7VA3gUYzB9HJL
YQQUc1Nivw7j5yNIFbWVRzGBx4l10lNkpB5aLIJrXnIPmkVSBiwhMlpRgKJ67eCkrgenxZIt/MUA
brB7HQLzZZn6UvOJeMVKALLKUq2Nc+0wndlw8zr2BJHvx2CaIFQCFWzjSiZ/j7V0nOCNYnaKQ8L3
KJLeT0QsrVny9v4azTx27V0/Ys06pLfiLoWLCxjbVyxV3DAkIJ5VBpXf8L6CpjnQnT7CQSNgHANn
g/NiSMnY8nVuJWuUH8kF/TITglM1o/440J0gO8sw5UbKMa84FDzE8Gq31H879o1Vbv94ZLqVnOA+
vN9e3P+zKrIL5oy8KefnmBiG3OwPFppO8lPiZ3DMK7gkLi19DFb79CFUtz799UenRbg4+FL9OXD0
Pv9FUPyImcH0aahHi4tfIgiwkkYgY540BbDem/JLTTknHa7Ro1CGKuuYBQBvozC4FIF6l0iPpqUi
nX5pf3gxOrycfxj6dOWqtd2uVr1lF9H7078C6H3C6dkkDOdk4C8kKgq+PXMkZmyYArb2fXX7LvDc
VQ04Fiamo5U1tWo2bYc/bM1VH7M+WK1juX1k20b/wCk2ntOBzwHEczu/b/8dsZweRwpMdts1cnhK
7eWRpzcXq4+x5LnzQNXK5YzpQIDzsslPa2GQI9j01QBa5alp9orPdnshQVRP8m3KmYQ9J38z6OqE
BODTACzDXIb/0Guz6v9ON5PH0xqRjqe2g6POvgzPKdFMBH+dKTN/vAz+jY5fKhmKO2TtfHiXjL/c
EOUCYxGGZjUJDbKvMlVuzniJYl+dfh1vynl9i062Ob2m29bimh7NDxACP3o6uQTOU1gv3dfczGit
/MhxODRQuIWM0Gc3JV8ijv0UTwBoV2dML6iwuZhYHOhdTqKjkXxAR2Rfh/VOIabsQKYOxwt30W0E
WUyFJOtnHSP7HIdfqmY5LFW22GpkrdTDhNM+j/50O+Z69+OrEwwlMTAnSd3JXsTuo0VIrfgd95Rv
IAakVJ+fMw7PEcBnQujkz75bHdHa4p+ZbbmXA1y68ElhRoVQhY+AKxvBPbj1gA8r9dIbiTrWQQwZ
3Vr0kOhZkA7z+XJpri42i+sU32f4iU7/6ahW34GJFV969gNyN0bOv2eMClg8I24ch0G54nxhZ1mN
XPzSUU+uTK3mNrcVtK1MMcjqfZp7abu/mvmyQTlJCcMkdM+zvgwwbFqxQUzvQSV5dKAVDsmLQjSm
+rLJeWcWpbF2P9oSAygUaj19MkIQewqXS6W3dBx8JaZYQUB5yJO50qgdum0acbRqYu4hdsL8AvYD
hxc70BUXCcBBBp+8P5ojtV2oo446iYG0PhmDR0/Y35qFEymtgOVsneHftlxdZgRzip7/j4y4VbUa
q6qBimpiDUBm9VoebsDYh892/8sOZwvsXg6YOemw3SBTKUokpI85wmgu/aAUxRuvkdx+R6wmxspf
OX+YiJbB3xQX9p8ajssUxy93vgx63B1SKSiVtq0snqszKhhZAWZMXaPPs9xVwRIrcjD+uY012Fq2
6WGB4xmGM8AJV0sAE7V/Qk6BH6njRWaSSlc9RCcFDYdeTX996If7Fq6evPJ9SHQfjWr8DOwP1EO9
Ig1oO866tOa291GfQY1robBqzF3/se3+nTPsAAXsSpMg397J/JROLyf5kmZ6oCPxbw/1205RVpdE
UP2WkGHwPuSleso1JShBvC8GLI+BGGl8wGWZXEScp/H8gtgaj2GWIIM0toApy8vEyfbnmVOMF/lm
bH3IccHXn29fQhDlpAEcsDsRBJmvJp8mNTEeXi+VpfqVxXn1YgyFDQMthB58DqvrlD/MkXiioC7F
/1g6s6VVsSUIPxERzsgtMwKCiBM3hqg/Is44P31/5e7YcaL36XZAWKtWVVZWZnmbdhVclhQ0ZpPf
8+5YrCBqTHrehCVaxMXk/EJ/OLFmyMOD/zpHBm+YukbBQA+uSNJ06NI7Fiocq63AguL6k3j1vGtt
SSlR4/i6KR4m4RWvIEyxGx0zqXsG9lrhY6U+ZFyZgJnOd0Q80sqI2ICSRGsQirEOE7wkk2nzxIbj
GTyoYNyW6zLuz0R9VrmMX3LkiibRHf1kR2aKONJ4F/IxNvo1wzcatywX+AVdmylpiIUnNmrh2i9y
7ZQp4auBxYjkX3MNLST+SerNFZELIiEoO/07O0VN/gbwM5H/jwIMWxrrqaU4UAGhngqzCY3xmH1z
1oN+DdMeTXTZWGcuiFESaRFQsv3cdkhFfoYQqDWiCXMmm1Asz8uxbiQb+PzhuAIVcoHFDWGUtqYU
Dufh680GbkKI1N8BBQyecgq9c5uBLVEvmqByuqLUJ20EIJJJtMPZ+Ns8mCjK0ECJqDT7pid+eXOF
pdEy+38od+pEyTBsfEhZ7RIcWN/ZzPLWOqIke4Ym9OLGiRz90rjbE+MyR+QAr0lG3AGFILoUaLri
U6tgTTSgCK2RlGrjPJYQkFGYSRFxS/OG9XPPIFWp2EJFgjyJnJtzqkKWOJ9LXBfKCqVP28YW7DOh
gMFZfcrmFaGlkEF5UnQuZ0nu7u+9FnbUZwauh/MdHj6M65PVMdg+7RhdcAUW1U4nL0ctWcbMQaMA
03/PbELakd85W7+kCryDPOU0/3CcsAMxMqAf72ARyt1KqxEueotS/2wjyqL6D/l2kgsINlcj4fTk
MWUpgwtN9GVeVhhRc6WhXNy8vSa6XthcYWfEQ8rYYb4MWrPP+lvlzpgwlHgMvDNkiaBx156YgkSV
m6fXCVZWorjIc5aynnggfumqtDhvwXX1TxSGLyV1glhChaRHlE/Z7W7h68Fdalnp52wgco000ZVj
wy4ToQGdp2TTJKGSUiZh0xQVZAZUkmWw3RFSvGeTA7OeeEjLJWjjHKzPW7/L7mFbpMQE0RRLC6tF
DlnAJxaZKgoaznAKjFSUVsRgk7w/o5gjudw6M1Tbe2OmOEmMMYvVXxTeeO422GoFFblmlRgngSGQ
AVSDtBh5ejeszS27lur0Lmg/LQi9s1hSMKWMdMmi3B5ytEx5LCWgk049tr3nvPs9pp8Jxw85CL8x
WVZ+KXYBuxdJPyqslPiOSM3ARv+MQBiwPSSpEsgFZkXJLInknmgnHezlNH8TH9hq6Xz+tn2NfLzX
cks09rBCFdFQWpVoG8xNNaCu4KbqMElyNMpKq2DeCq0/Qg5hqINtt3D15MaHvxmGuB4AIiN9IxsQ
cRJpZaTpDUOjrymV+IF3SarytQng0tP+GCd2CboVWThnYXBR0iFXCvO695YQuY47A7a6bKBq+LHy
yo++FxOUBkkrnUFkOFNsePQK5mHfgOG1mxAM+sDJSIsAo6PlHP9m2BXi3FhlYty63C04ithVcjqp
gxrTCeKbuCP0Xtygp3ufSRWRoO+AUSmjaeuHTWN2AJ8C9FfBBhL+Dc3IoD1iEBN7GuIM0IFzNsSS
kB8dy3hOF8F/uO8Bw2+lIrO+PdHApysK/8hUki5NRAAGBipNw3msu5wjb/g0bGQyOu4tH7ItjWa2
O216O312s95JLDNkMMMh5khLW+lwVZZGMjFYVfOhReHyHDCsuVKnq+dqeLAMmAp/4Jx/ZBzTACKF
KEIwgDQ4ZlLcJ9/E+WmNJU5Ac+W5WgWPgm42Q1vZOhj25gvewCpkSXvJzGIKMlg9guHbuZ7s1QDu
0dBq1kThIn6ZS8W+4WWtWsVk2yuwVwLJ0299Thkpw3nm657xVgz0I/dmgRKJfprFiahcYrS4Y0f+
iPWLWFT++Y9JOUm2hbOesakY1oG3HAzp1VqOszO907iJQMYxpOXMROms24WxYsVvVWfcCu32NS1a
ZHwf68JzPDEoi5vDNaUrX0U6fzRoul3nSMMziJja0ZuVcNnkr4znD75SjnY7HUeJWBCd46jQOxw9
DIE/RuxzBNCSvonbBR9K2IqIYp63jBUD7GZR6IwoOkkVwnaKDyf3d/idK/Pc45zNw4LM85CGJKHi
+PHgmMFelj2/BWZKEFFwEaaVY3Fe33S84rCn6NyN2PHwHTfyeigKatSwjrUaQruBwbRaTUpy33hA
pxcV5WGymzkW7T8DUNlgxSVc9m5M8H9kzA43S35b3pqkuKzyxXvDY5rfs5NPTAKRppXfBDl65l7e
IWu5OnQlXwvNSr5yn5FfPk6QcAySs6ErqxiTw7gdipPdwSaCWl0HBNwoX4yExjGWCBU509P9LLxE
WqQxo4I04JM0zcXBOMw/wLhSVkgSayW72kAvFXUoU+3Ro9U07qWEW0nCa6C50qn2zp1lwkwmnh0y
Ahe00YGYMzvJgGKTGZ6uuBnIe9LSpaqgEg+jPN1HTlLbMTwFyj5plessnSQ6s/AT7gprDritYo9D
CW54sxoUCZyD56ro0RxbKBKjeXi0CLuEr63Hue4lyhSoTsYk62AWeAnCeKRoPLk2LzG28Jdedqvv
vHF6gmvwauqQUdwtzRCTdMMohuQbJ5vJe3KNkMPUBo4cUcyG0r8BLNt2rTVzfi8KZfSlO4s3V0gK
mXOEoI7C6G0QdAcBB2FB0j88h/VWBIeXHnlWiYKUHmOq1R9k0cP5cr9uM5b5nnnBeLef1SZUEpY+
o7dp5T5WTfPlnHGNZBSdKEAYiJ0qgBGNf9rwAlOHjU2p/Z0lSUfXWVRIhCGSSrIbHPBaQRxKeDR1
ZPFvZgffgZ0p7Zoe1B6IAwoE/+FBhnavJiv7nhNQ9U4q2Mn/DMmA7LCaiNjrLj+5tEgMUS6ABtPq
MJaIkijjLvRmv61Ry7bohwoCAVsY3dmob9CJoeeKXfXRDBYa8Z553cuwTC/TYwAZ4s5EZG/SW9rK
m2qojJ5L/1UClzjbZtNawnt7lRez73WbAMgeKAwCh5cdRUbZHV7fI+aP4GI2GDklVDkwA2D6h48t
7vbPlnWyNQhfn9GTo+UZFQdcttBdnZB/RXua3SwZKpSTRy8AXzDQuVGP7IgHzWwaBW3Aov8a1yVs
4U9tZ/leiLE89yYJEoLpBV+k5jVSfs3gi/bRtD+IpNBqo3miUrwNunrFgbZ0u7fBRZEGRt/4xsVf
OQUIVCi7cMv8DA5to//Bld3ta6jKMesYYdSynrZCTkkaE1BIGBiRs5XJPqiz+LFiu+SNYBYxBRgt
kwLdcQpqZgIvrwFTQaq1aXD+vhWbVovoGWZMLNANQOE2OOwt5L/kwH9TRjwBvhiuwZPARrRHIRHJ
Skn7wnDa74Hxw/tG5kgSQBSPriv2A7r7qOksxTKZciwX9FqdUW7nUdb4owZKmyxjalh6MX2q6BZO
vh45Dyl7lmExRf5aqSbGax94q32DXBq9cxyL5xeBhZeMYTW9ntVG9sDw0aVue/D+6q/Jr2NWEnkv
9je7BXAwOeDmCjhPqUI60DMeo3w/Zgz2y+5jd8EzjyL2LwL7zq7nqsGXUZs99uigZVyEfe3ZCsLh
3SA9gSrYyqyDKFX0/VJ0oSRqXWyWS1Pfk9d37daV637DXDBIlG7mR9pXxHuSoL82E53+dFRELg92
7i9H/XCOUrBxAL1Gj3UzVU/SQ8oQaOecEGseJCozPjSQEqy3/b7im5a9GF5EjRycnYBSSR7JOfWM
D2b06WPHMwajbhkRRW563G5h0OicLyBeRvakI4DZuKBMECj1SJF+wRVVTdOLALG3UvAhREq35mpd
yZPNKH1vLvaeL6dp2teTCHCGJSX54ftq0cPQrAPRMGiXNsqeI/pefBqqltSDO8l4d+vfyNz+IQag
cihh2rHnpeSTVDEZlSiQtKjh9kjt0UfK5qTzKMP7fkimS4l5JHyQQmlDdionLNAfKCaR39M9KKRq
NisNJ5HjvwniqyaMN0wbEVBv26hq60XmRSEi6PizxaKm0pGm4kPcb9/kqLcL+SuHCXNVbCDT5gyN
5sUfpRuFz3Urpw3ipIxjU27sW6AoST3sBrUuDsHk+EJcorjZ26CCtv8VOzlKtpUce90gp+FXEHyf
/m0mtQVQHyAh46daqI6pe+DcBcxIyJTuBmaPSh+VobtRJ8RUiuoRDHyjmZt2Svvlr9egd/2iO7K5
upATxr0ZQ1wj16/+WJ+XAPd1NFVfWy4jCv2bPTepNmG5YrV7ks6oDwpEpj8Izc3mwyfBp7k5H/ej
b3bbEeNC7BM1ApSphnRiokbbAafep6DZRjdnlsAMgSaONOSY6PilN/i36DBeW6T0mGQaU2amX66C
DBCzPjNmqH3AMZEyijebNn1aSorow13R+AD60cgxOXAtDiNhqDJZatBimjPsEX2GPYIrqx6+7Nmd
/kGu5EaAKdHuCDI2ky8dg80fI0lQe06ZEHReACY0SThzK/85BjWll23xHreX4PhnfJ7mdMPFyVj4
soV5yT0UuQ6xDaF0oUvd9VnK1Ecnj40fVkI+QfIRoaTfHIqSgsg8Bl/RkudbcJ0c0R0NQ4lL8ymY
WgETgk/C4ADR3yXPPcxMJtxd6GCKJ7+NaUS+HqXKJ91qeQemm8zCdWHcwG7g4rtQuQyI8gPU6ACF
suzugeXkV2A+4nAt5GGCAJGYUUVtb8E10bX4RvjCK0FzqZlAQb9ms9Tnij2lk3IJTZcL8iU8R9Rw
tHtygjPkDkgUDRH68AFt9xnsJUuJCwg9Hxr98+xNV+PCdWhWeiNRf7tS7FzcfuBAXJwhgYPdYeIc
tzjPETCbV4vNzWZ3yItIwETYgLmSwYUUBtTlFGQmDAA2rNO6UUSykyhPBT++YD1MRu3Z6dlBbEMS
k1SwAYWlJbM+7HhqhKS4Iypu8a4ozDpMFNPrIglHwIyBQf3t29HraPIDD8GcmWohXXcsQBRDWuFA
Helns06ktkL/N9QASmjeMWpPT5x7Yqd3eAgx16O6QObD31xRh/HKXlYfzKm8EBT3GWRwfXd6/vmH
yC71L00z5r/oh1M1o3ixIKqAP1yCN4AL8hA7HgXdmr6kI/p0fvDEswW8mnSBnkvLKW72/uoBo/q9
N2cmiuoASjRVll3dxwP0dB90hUpwouiGukRIwg14LWKNFxiSRtlysrpP67Hz1+obLLfD5kqxBSL0
1Q9jkAjEAzOQ8ANZXLzT3O533FqBIRjXEdLRqjq4jo7WHU4wWDch6xg6LcXBvtmrwfz28+PAQ97c
W7c2ca9N/+RBcQRM93TJ7S2p40/2ffzeQBK4M6sP+ETvgv6M4ZWjY0dP/rW+UVEBNmnTTtL34+dM
b0rxuYzh/FIkUR2mLwJL+eVwY4x9xiLCNaHHU2rIAQZ2wKQ1ABDJ2hvHAKNCJ9BJo5aV92UBRN9f
kQMsVbjEUeXmhiLzPfUNFz6Tvs9gao2mZ9BlotnLYr2U+osqp0//osMzJTuZh99ldKTb2zLD5lyO
Qd2jhLyx1BmVJ3dM7v6WdARA58AB1dSpKpBGdoQO0gTFCD+sMR6+nQuEkFK70RwCngDf6MpOhcNM
e5fWf4aVO2ccBVQHzbBZx6R2TJIS5sYrQcGecol0vOXRKOCwNUuHr+rAdfhTORBXmt77a00bK8lQ
aFaZlbMGVpDdKODrY7vr63YK2npiQpff6Gn4F8Lu5qRLEqpmvODZDLTmbOC2L96/LsVQbdzp6IDR
XSeCvm6v0ACwcMGFgAoGISEN8jljkuCsOtIyF7dnSvkBzSCseNRZ5aPAi+NCx8It0VF/ZdCbgQ3L
2icTFTxjtXhOhT6rZso0pkwCJqH9Uw50b+YsEAEogE/nMKYatsaMOpXDpK1ZNE6RTgPVbULDE+Jo
JxgwstSZE3DU8D3iiFWtJfxxHdoiHNgHXpJS9ffBtDumYqgX64y4ETW14Fzq1wS4Jvt5o6h6k1BM
08RBGpLDmsebtIfrqsAM0iXVI75ebBvTYBzBzOzCMBS/tT2D3fgCzUiVI5QG1r42PDsViGiZ0Lbl
i0SVkzqZ+xYfiT0MV215rtLve4XeW5qYgBPbJaaYp0VE0Zy0mCUvdOA/0irBziH1olTJEjcTr43N
F61TmsCrrLdS9B7EU8mip0vDHFRrZKxgQ6HFSCyiXz/Yt4ATKgTIXfXmpGAr+g5SL/KbiD5qPCuJ
Abu7gU4Bv5hC2YYR/nTpjZsxkmmT8cAifmtGz2TqLa4mQowBNKH9TM4g0bfR03vTo9vu66T0NOdK
IYywaziDSC7oa1KD9jylBsRwgXkKCIvCpz6YGenssgV9GHblEamLEfkbcuxGb3t70VFs+qBrXEac
xBfWy+rJjLZKeWAFCOKx4zovL112zDZrQDGqwrgo7MQ6jIgi0TmRE2Puv+M2AYCGiVwJfWYKMVtG
eHwCOjyxgSCxV+Ditt0wUNmA1LEhBwrD9g7LSz4DWLV2tCaaEejiJg98Nfl3D/YOt0r58k+KDxoH
DeMQ56LvT1+DXcEfFNa9uQxLhwcGTXd77hPdy91Lp9ke+iRgQmYR7G2D64AIuXH+g3d/8D5gbofw
fieUQI5Q7byUhklzdgQn6GGS8pQGE5JzFmQF7tJrWLktC0av0+maIhHX7TnLKbkMqXb2pIedKBaL
hnaxC5IuUHPStaRi3/lDuNWCpTQDD4kN66DDhaiZQcolCz2s6ek6iWj+CfLHcpyuAgBIB6gLBsEl
ppzxmv6bYJw2tgeznpyNIyECgg+EdBYP/PigNAjfads/tAxgEv69sPrqjp6CGjoM81rMrWmGECW4
z6RwX48XE+JgU2hJZ9FVgfmQEVuhnafzFm6vdxxx/FeCwREItx0mZfcY5rBPFl/WLI1aOO+LwSu9
G0j4ObS/kvQ8oo1tUHvZHFsBVEx1gGAfLh6xcLFS2gWlS9gFHgIoRqUizXmMW5C8ZI0fWKDHlN6H
cQqYCKUr6g1sbx8ld9A8qIDcIYzOdEfQQv4jBJNUu5kQPVKbsBdYrQCv1q0OKwrnArE1zKgKJIyw
uekAJux9O4KPSOagYN2GsooOK+3uUQ3xMoDRM6dciWkZmDcNQRKgk3mydZ4KpyzDQDM9se08JDfK
bOg7As0hvspiCksmISEWcd/l/CFfpURZZ9kNEjM7gdZab7P14MXcY1pRkiijJxhGnEhSMwL2SRee
0zs3Q7PNJNmUQoC8BmtvY2kmsTrZSrTmjiPutlf1+DWn7UmYOj6pJ+qsO9uZFac6XVnCYBa2HLKp
jpXbNUBx30xkZpTUzoPARUBFAziVU/M15BuKUVLjgwwUlXpQCRzOfHoiAK07O4GCj9HmlLl2Di1u
kY0MD5tXyoMTtZpti9fKNmkOt/gDKSR0SWfvCDR2nTuO3QgBdGCXQBGgScQBv/+ViYMDtdiP3PHL
GuGre+5L9zshwycCA1D8sjwTFik6ubjZST55Npyv87F1D48woD8Ay3kEzJN+RF2mZIVLLnAGstHt
eX9izvkZb4+cmh3QVnXqbowYbDhd85fhbxDvh/4pdSX9vIywneVXejrNnPIQ4meAz17S3ySeitET
1YoO65+cnKmKv41L7m9iqYKmLqMpTJzLpCLNNzIsuQZucaKys+EWO6dVoJ/cZMu9xt+sM+B0OA8o
ZMGej/AVQRdvnAiKcWf5O6qhM26/WNTmQnGYrWGhMhOOAbWkIHuzzR01RAJ6ZxDsWT1j+vl0Sijq
jawRzrV0asLdBgiCaUClKR6OzNsfSLWJQdx3WnLWU9I9+aTCUBQfw2s7/9E+QH5+a5dpSEHc/faS
ARXj3iGjpP1hXX4Xw8l9G0NuPI9SDyEfYN6kmQVaqIwWDQZrmGVj+oRf90Wxbm7NCqd4wq8kp+SZ
ONJ8pheOsjHtgYU1UEAvh9CmSR8edly9AEVvbl/xtj0S0PM8SfZj7uQusu84mrxd8lwONOvAVKlx
8+sX8LVDq4Ljhw4biTNxgujyst/GokYZnXFd4/CHl1XaABafBfepdRuipSmjZZ35g2LBqCEZjwGD
cZiElGKcH2Hz5msfdkHjZajkWz5Lhv658cyLQVdcUYTc4aknLy26Jkc3i87q5vs7DkOQrUmKMnKX
osOVWVrb+5Crnhgn9J7uMwfS+Sgg9fTpa+Mc3p4Qel/EZZYmt/LCaY3gFr+lLAzIePXH6YLAk/VB
6ZAvQe0IDkELot7whIbAGUv4wU2zVSbkmbp8IhIy6LXs7s1ZVk71DsmMHrBZa+cQtSqee4WZCG2f
zoSn3/2ig3I2Hjx/1IE6lbOE8sRkItIGL6v98E/8hTT4OuBJN0CLlNELx5g+7Vq1FZ+UUc84tc33
10bXKy9Vff8Y8yo8LOkh2d+n0S+M6272pBm5H/TAfPWSWnpToN7Pwd+2O5WZqw144MirG3Vy63l3
/D76yeEY3V/zS3/zvS1eV39f2XxL7+xcGV2+WZ1t/mHK1LpjPNmhjGm/Y150/MBYhpONQmTyAbFc
YvBShkfNB8M9MUrTQx9q3J8WDYv/9y1i/nLWjD6Ww8qwKuzGM2lAeCv8a9+vad6i/O9ll57VQvHv
Ah0JaXri883svvzrYVy3Rpq+j8UtCIr2/DOCR8pu33rSDwYLg+x2DzJCAIYvIYd1xEbEJMUVErVC
BXCkLOFEUGh0EgNyzmvQ901MTEvgeVEOM3JOrFZnL3bvzZPiIgQ8vSA8A/C7h16ZSZT5hcXU81Ri
ww/vo04QfgHp0J+6VsF8+R/IBJQm4TT49+BpUv4BLk19dPpQuBOuZght/5JG/RWHL+U7eVVC4++z
iRuA/eQJKGvKESgE43PPLH24FzxLGPjCkc2RgoPulJ/szxXmXMdifbz7ITLunTcP1tEegw/j/dd6
c9qUha3epQndB727MHiiORS7fICmNx+Oss5at81JiSpMdt12kV92TkNjWSy/xuNtHu/0IJ3dAjZa
2L9O9/UFsW4m7tS5ApcTwanw2l70e4jW1R6P/041QchDY28f1Of4c8vnKumoQniwLzDOmDXGx8KF
rDOihA8Jd/PuuGSqQ1wwWtCG74BgTEwzsK5azNR8cvjGC2aF6VNvYFtRSQqQkD+jk92fAoY+puAj
Lb3+e65pOGQ4uDCtOWWIyQjx/6QI/lqkqViACo2zxdSa07jZ9NQZscGn40/4xecPOQDHFAQVGpA0
RChD8seIcpDeMijJJIdIHyWonbFSYRkibkXhLwkHjmxi5NCv4T2Q41AXQWBKyTu3hJ31kqRAO/MQ
m0+7kKjjHSIbTVbjlJOdEbfwmLpDmzpeAx5o145CeiSvqY2OHXCpRn75nXmnJ6G277XOkxb0YgF2
dxFVYrY3OwyTE801egxSlhCmCfEP84JkAXHUaHKYUS9hxXixD72oe9c/L4syoDHJofg9snef8ttU
ZnhaDQvWDL802p3wq4A77rSMqPJPkEu+kDjoHUaw0rOwvzrZxwyAqqlS7JHXU1Gl73F3JuTSPcwc
3hRdxnemNfU7qW199a8kxCxaHIWhe4j5Ok2LqPfXBfIPxbIjhHkEQgpeWo32Yz7uzPH/GYZgczQO
dpR79PyvV+L/Y8JN2qG2o18KEq4rZIcvmMTz4dCMpDEJeNxlYIq43mxQVsb5eUjbibm3pbNbMvce
3ApfrYKXKCO7n6NZQv6UKTCfkraXvC7xvQ03ESUpxlc0Wjdi0XmDecHkipCoUyXBtMyIbOTHpJej
XkkOWxndBxkNPvvfhr3He6YwEWn/A3Odz5tMEqRvlDemnenTOybwnXbmnrxRfJQgBEbt8RknU5bm
QAjGL6M5Brz+e/mbpXGG+I1yG1gNQyg/0J+akrW9blyMK7Mhzl5wvI8RsrkeCkM2qi4OG3MwLhpC
CLHAN5l/BjBaZ9ICg4RiNARV69qK5vUMalaSGamtX0jV6nl+ih+ABcNny8zmS1S3SL0k+wsLLi+U
njSM77QJIXquRCoX3wtB2O/h6M/faC6pYnhewdBCdRNXihVKNuC5+mY6henbuJFe3xlMQGBo9JGJ
wtHmNz4lDX0SJpr+UFqaB8rQLKJaRGEB21zyuLkYU8kE0j1gSghknExSY97GZiyZjcqboDJmYe7Z
b4oRdhKNG+Ilq54lxmi/wBPi7I6yNiYOBRUjRZ8HoJZH16Rrg3bUq84lvh3pD8MjNe5vSmPaCxBh
GAAA/XzKKBL+iVj7suf42Jwpk0oIb1kuvN/PZA9tEf5wCv/Wy+3wQbWPSwLQsi0mXrAZD9H534mD
SznICh+sjuf4EnOsNCyS6RI3WHxMumz1JrgedWJDvDvJ4I+wAtp+ekR5hGovZ0QiZZbH1vzHJH9B
sJdSkVQMJDlp5/TiPo5XuQAif2wVIBw76S+SFFMCAT0Sp7fhU+wUyzl+CqBHBPk8qVRWP/R8WRct
tlXOM04AK7asB22tsSlZ9VLoCOyxbNrnc1AC2wi8VmfwE2hLAcpstVo/5VvgDTHe4EE02OZLz1nH
FnQYlKwFr4YBYpVZE2JWRPmX9AMysbbJ+GUk8APzVitaPAfcv8ABMbP70QTpzkj3k8XGENlI1uTH
ojak8l6anQsopAwlCbIYVpzIVnkdPpi8LcN6SFevH369dofTxL6ozrkDMYxAEnHECrZKoAQU7KLA
Ze/sDzpmikPi27Vwtz6gMryYfGwGuCdXGhpH+7nFmwPVgcBB7qYu/c9mpkw6EQo2pz6WOTbAEfOL
ojrM8wJW7ktTjhVpJLJCpLjacfe6hudR0ADBvO0Q475Sx6LES26+RxnFy5AJv7hofmN2bwVbLXHg
+mwBYklhhIpDdoEpNiUSpXrJOCpLBQCGg9+DVMTvSUpL394H8f8/78dZf6x4PewkgLaOLniVjEs0
Mgju9suJkKDbRLDCTlF3aUI8olnIx7Q/Jjk4aBxVUIBwtD4EN/AEiCNBJ3mlLjeOc5IexqDYr8wP
ec4NOuEQyAOJ0OSA9QsJip2F3SgkMwODAckAYLV5TPOrBamUJPvuJxiYO2zFhzBRs9bfgdZQ6HfH
JEXk9mnlcPOojYHA2LB8GtM4v6yLn0wNBpQFaKEyA/ULiswA+rDrmLAimYc1yzjJ18SBMSuHRO+Q
o/1GBQbRR44gXPTCS5px4+5Mris42b4Zax+2KJyA1zpwVRKOTbcYUJ9BZWTUwX7GdCkG8MIm1M0v
dtN3GAfU4bDOWjRN97AZaOL0ri713F5f79AUZhabR3Qe/TI11fUwAeb8Z8dQ6zMzxvi2/msudWau
ucEoIuz/0a3g4qRE40D3vDqLgEwdaF19XRwgLGcGwsP6ih5vo+3mDKTRUx4w6dML4Z/TmiM8Et9b
eiSdMIyAKdOg3VhOUMYAwZ3IiTuArcWW+Z7+GSgAD8821CZqsJR99msXdHX8pwjuNcce5uZ7FCXS
J4bh2ybSOTqj7Bq78TfQCYMB1RlOpv2GXJE245yWfN8J2aBUX98EpRMgJi+6bbiaT0hZdjXya5JL
ttrO2YSK7jhfisWICCAE27Ts0Sk70UoAJoGdZSbb9wiAB+v1PAJ91rddYFSeDQR/wsw2lURLFjfI
amRLn1qSjDRJNPbibrZ0T65COBVoha7GzWRCz7yGiB2atV0TIZnjeNCz52i1VCLuW+y0CEmqUQ3u
Hgwimo8tB3liF50zpgZJheyOI/7VgOjDt3t3kbcdvBwYpm5/cF0VyedPi3ojWzsY5x7+qYd4+Vcl
1fA73wcIVadKoATH/CxCA2wI5xBe3V3wXXRGNxNvWqczKFwtamCQd/TQknO7zGgy8qQBjLQkb80w
sXEONif3EIVZ4xJQhWKJe6I4UrGP7DkPyCMHs4fKM6PXxk48xtGnHLe577RLmHxr8U8EJq2QroKt
Ok/e/fVVPG5l/gnWAKIdJqQtCFwFpiNfi6dRcDTtzRvIKMWe+cZ3E6njvwdDyUXSNF9MdpSi9oW6
MrCt9Te5cfktC9dfPRaHrNnDW2mYQhXWSXQHg87kER45wtucj02acnu76at+MdKMu9HyF32zTcb5
dt8uByLAbhuWMEc9nTKI1FM1anzIr++MHlmq6b6pZlBvicu/ttdyFPpWQ1w77QNo4s1seuW0waTt
QQrEvasBNl+cntOyypFiUSbj294fXDgdD+O3f3Y+1ttGg5IuuZQZqK/6x+w9vvNjQxgYdGwZGqXo
bFMqeMxck3QX3lbwH1RaUL5gaJb9JSSZJuAtoy78uHtwZzExRMSOBe4qycdeg2q65BrA3Gmgu8zz
wNaPn+7Nb/L7xSX66yAIZhYD1q2vACMDCrDyyhHAHi/XIfrhAgtfAGIkEhEc801KCwlN8JVpW3DC
or9S4WgFI99hk5t3Ts8GAPn6zemuEV3oA2HVZEhLCUqZCSfV7UKhlNMKGJt/j0aedD8d525xzrRY
GQqHW593FXxyE83lM5/89gmGTuEseiaCRl5NjVENaph1J8B4rqXvfM2n3wQWOjvQhX3o14MXSOXD
YjSOz2kYkuCR0XOFR6tyO6MWBK2js5aV0nQPNo4Dhsb+BHcU81sDYBVPW1PlNW37JtNn5+E9uA77
f5pRBbhkeg+7hCtZU2k0fc1QJ7vh2bsGH6SauMLo7D34++wy1asYHR67zQApr4cEPTyxegtklslS
Dc0544bEHbIuzt5BGUCvHHirH/M+uUFE7obfgSitoQZmdInMRJrhGKaDoUZPe9pFffs0uDiqd4R1
gC8XWgtXs2dabQbrANUsxL59vstEu8kUBQaa40bD/pg7NA005+jBMbbU0XeghZ2o9N64m8g8ZcGf
pnMHYxw8bJG/Xqc5LQpTni+YGK4KrD16VA9zhXOlveCG8GeAZstkAdeXPy+ec20XHvoL3KIH303O
amrGPtoRT3h4pAYyVr7naQjOtjfXbRdrThZXIc5AMypZesxsG2p8ZMMa8KtpHdJwAQtCtpslUXCI
ylupNUFRa3OyXnWAxJOzQdONrs0VDhlQCwmWueRbuK9GrOjpnQPYQG/A4sXc/q+xZSQW4AVpcQLy
bDX42B+b3qY+uzo15s3TLvH8wAc+jS0IOIUz0b2mgKcdxcZQWNJ3a1bzmxC3psrkBl2BCEjHjJgQ
yAO7WcmV0hiK+PF3n2K4GkjYkMNBXb2ik6Txm/kyh5ExbokM/tRWj19KG5EJsbY+fduMJBppNzp4
4vEIMdqcPyDg1DAvOnyDbFxAZ94oVS0kKD4GMNiUCu3Fv537LXtMsUZqSc8dcJ3/enVOJhKa9jKu
nB5bvsVU+MXqjzGUgNso0x81Z17FrXoRSPY8RwGD12VIkymuzcN0P30hb0kNgZDw1y4sGvAAdGYa
EddpyHsOlF8zT/uwvWkl3KwVT6RBmGCiFHpIxXrGJfaF5tRviYhM0qTBWlD4yKW5hg6jxzwDY9tn
yZLwcMAEK4z0tnd9XZEDwlkkNP9eS3eOfTWrSM/4ZrFILv/91q+Zy2GCJp4OX3oxlpEwWbtYs6y3
hCmyH6k43sJ4hB/DX6jegIRlmzaZFJAPU1jlL9bv0YxBPxC0glmvr2Dh89c3d0fwMt6GCx01JNNj
fPuS6I7RJpgSFoMsLSk6GSX9gmnwkR3eJBKZPXBhKmRAOp4H3+RQ6ZXW0xUpVzIDsJEOG0DOLinh
MEjkIbBR4CrRTLTEKxY5W2IP63BwDJsEUhnwvdJDgZUCF4Taa2cDhOgvpxgsvTuLTSPOcLJwAReE
rAG/jbXwjG4oJNOHY4nJDVoj2rr6w8jl98OP9ovt1zTO3t16D+6DImh5/bQ7bCedNiXYMr35y01D
YVJGG1JB7tkGbhUew6/f9PVj1nQpO0ZXh4cwuIDS1JM2pumDevJ6WY/JBcLDLfqE58EnvMC6IyYQ
1E92168dFBv8wkeMOqncp3dLj0nhXlIykWEXItEzeHpNV/qhy/g+61GDLqpQHRaTLvTx02wZ3PxG
3IkVkonWQCSJKGGMGBU7fVI5HCMcXw/nSmtNHiPOAb42FJuYg8kxQ6tcz388Jw67I4FKY7FxnAmM
0GdFHEmFZeaQnQIV4mNsWJus3tKQxIY2GF1bzO8gi1QOxSdsUA5ts23mpbVeyHAwNF8i/1hhh7cs
mdf6WFO4LTy2mjsgQMAN6AeYnG+QD2bcQEAB3C/yq8OZygX0jC3TwusV4jtc/+qGIRyXBqBJqGWy
zCxdxt041yCYcP0krJ8Qwh3Hz4sHDTGKt+3J2yjVGmYgSzbdSpEjWjgc8wJtVMJVcRZr8gEKSyDP
KeIbCJfIxgNjRKOLlTVhJfImTA641KDmxFF5AdgSf5h7GmXrp57LAqdyJERRCHPtLdYYKTXzmRKB
BXRgS2+3qWCUT1baYKcHPDdblkMHbRWRZJGQRh0jkrRrzJF+TBOqx86AzeSRTnOjqVJoMP1CgozQ
cbNf7FiyIBrh7hvdRDlFH6RNtNbpiMpOupIa7DZ8D9PvKq/4Wk0Dn7mPWaGXJoEc/hQHC6UPJXIj
ws/qSC75iVrj3ezulyQjPSIZA2Ojh0Ne6UJ7cbqsK1lPJ1ud9RhbQ58dvXmc2NFpJaFjp/V5IpLm
CHshYpKZirVpbhSv4vpKjBsKcXLgdzM9a/7H0pk1qYp0a/gXESHIeMs8OY/lDVFabkFRAUHEX3+e
7O9ER/RQXdsBksy13mnVKBrYBeL/vGJxifBP7FZZXEwMj6hN+5cgxT0uSQo4n4Qen7qeqw1n6LH+
uNm5B3SLQDARR6EaXAFMxE7+Q8mI5ZWHg26PDd7PWVH1RGX1NNyjmldBxeCbPxk3mEP37ZsOU3rt
xlenNCgePB57CNHM7o2ZNPTnLPmPY/rG1IyqsKQYOh1f3hj0XUJLWbOZ6QyUxUTBQccGx8p7J6Of
dpffnDHWefbnPLZeQhIzcMrPxsfXxqAynPE3OK+OHZTl6JTMWbcHtmDVVujHBJANqUhvx8MycvuN
0IF8mD3mvT7ODe5L7UNtN2KVo6XTpxDQtQcoUXiDxslaVI7E4SbxrwqxcOAM76muuYMlE8b+Uz4W
4xs2kQwjhDDVWpd0+AZ6d/O/0f2eXBD+W/103K0KFkuxfwMcGxl0mv8sIymj6OWF1eL8qKLs5lb9
tK+XVws+q1sNE9C0b4DRwLxE0rEZuZfvQn3PfMOYZN+4z9I7rViZPIhT+ITmd91Pu4qCgNkZTGZ1
GvpHarR8Pc780Qs6rxdMloWQ/7Iu9a1OImjzl5Vhk0XXd9zp/v2dXgu3v8e6HEn1T/knK7bFUI56
WktTOfe0Lugf3iUsQauHRNX9ljJCYaJ7AmYti7N0OLwO3zXWqlJ15AvHEZRTgkBtmNB2jCE13S8P
rsbZZ2heZ+5N2it59nVfZXhb8mp+f4v0UfSsGPI2beBVu4f3lIGCpBlkDmYu+iv4kipq1At8ZZRh
Uv+uNP86Ys4MrQTXNq9mvXc391djKQ+J0cUVkn5phsKnpAazgrINTdLH7PbGE5I/fPkVwFEORKb2
bFTl5jWOv27zWh8y01Fqko6NfSvPx9pZxvBQg9aXeP9vH3a6ZnHT6FceI69XYqte6M/pSA5eynrc
RF8FhKLMYlnyS2vWSn578boWVe9nP0KR9I4q5tdief73RRzFwrUVpMU52c4En7GtPgORXEtePFqk
YIMMyx2T60fchcAb90nluiHbDPHGDFuFq3VepCg68Wr1J63/am+L8z6kiZs1a43izfZhQ5G2UHsR
IOUvkAxvViHgNwZcSgz81Any1mYv6aGYJCGqyhfUF1rV2Z7ZEcixQLImRMEkYzsRecy8KRrsJSB0
CDaUsNMLmBbIWJ7tgYw5IOYlnChoCDNHNtEtiLCCJTORh4RBXGQDTWa+gKSvJ/bisGBwi32LSQHB
iDNh6pMF1Na4fy6tAfkGT2/vfnIXEUVOZpizIAcNdtL1K5+7iIMMkBUeoOPSoNeEruiphEWgDrX3
/oHTo/EX4zE/25qbZELUUmRnYSAqf/BGPLF9oJyHg1CNLAPVDgjE9qgaUcKsgccJQJoDJk5IIiL9
QtAcj7VISgLU5Df9HYfREl2Ue1ScSiSn3NCd754fKniwZ8KD+J+ghHjDJGdJJMG3cU5Ab6BFNUJP
tiBBl1Kz/R76KWXlfbrlzpLZv1qMDvQSyOchgetYgExcfJpwGNpD81P+gPCLC/4fi4PqxEPd91gL
gxr4kkoYFfIgdCQAVzyMYx+oX1T76gIgdDVBRrsXCmvk2jPc+qLKHxZbTMRgn56wXJxQTVDowwJm
Lv40a+SdAbwuqHyQK86gAQ+YaZIDZ5EfKSon/hd6mAvF0Xzf8+aQfQCstMC1s4dwxI5n8e6POclc
V8RSCfwMuEeyR+MnxFA4GyauD/buo88TONoleO7FWOvlXEODJi12ui1tdqUtxhyC3EhbdX0K1Fn6
oxCDn4XV3caalmpThk5imqW2lRckuhIVThUmZGzmCnHcHJFioBxJhbbJDPY4xfGnUkD0K2d6fXjZ
KtgN8znKDlXDXoC4ncnajzsyXJlBIU79BDUA9gSGePuNEBdGN7FqqTNGV4zDpOeDrdIYQj2u+aHa
O+8ORDX7YQ2Iwxv5M6Gnvd0e2USYOAID+P665OkAaxs0pkI+UyxQeHLq4mJuZQcBGBfdFjrURqYM
Ahn1JH5VlKA4fbymgbjhFOw2T40ZQgGgc+n//5Fmo+aHSx2GkYMWAh0dJ32PYsGp71CCn8l9IbXJ
Y1VefembVjMQpLUhOY3kUgUiePZItqFvbLxmYJetfWh7foz3SAVXqL0P+nlAU9QSONmK40iONCuC
sFOdR42g+R5n2Ibt8ds5XMu0MJPyR/99N163vP68ismhw0OK0eaR08MYb6cuQokW+lcjPPjIa1RZ
oF4WirSSGbjpjhEKWNHr4isVFf5Dno7gFm0j9x76n9TtUQT09Mv22AhpF/9Z5FFVosks0FsbY7ps
AyuGGPL2zFGi4tno/L/rpEchbSPEvfjJH3k68thRRZASNrHJFwFCkTzZOxnwwzPxhf0ZIxlFsAHM
Gh3RgUJuc5Nethj7IQ2gRrVgjSb46tBCO70YllKlEyiMI/JyIP//FsTBHFCOIX/1gaJfd7w3R9q4
g4/tiIrbnL8+PG83hS4smhcUwF7aKfYu/zc/i4Hw3wy8jWUH1IignqdUFvUPok6xz6zXDI7vAF4v
0S2+zpTP2uxRYHXl/F77FCfKN0bWc5sVhAPXv12AYUC2K/yGJfa2EYH/VnjH60dGWL6WMwywqGZP
SHYUTyNc82Ylz3Z77aJc31rNT2XS53en4eNKBZiMPLPqGYWExaolmfe9bL+r6uXqVcJZ/SW93lNI
IDc4hPDhK1tTXV8ob+vZOx3773HlyV384L942urpa7xoaZfM8FIl5TvIOHqdXCOLVma6TLsvahpi
/10sIami65rdsVhq95ej1lsVccdeWmWTK5zI6n16boWDEY8BfQ9eETKhJhVbcDbRyOUqQ4lRXoP9
2u5Ncvdclf5bcAqwq1eBiuiLLsPdN3ltkR1vEU6g51lDs7xPrZu0P6Np+6NO2mpSWZOXljBqBgcK
VET3D18zg1BkF7Hguwt0TPsAMAYqQfkIpDp2B6pq7/OnpR9+3kaUF3W3FAYZEYBl0MLrbCNIuxZi
cfXT4w25j8gC+m8M4hPPZYtUCIEhY76E0QnaiFMR9vG6G+K9JSw4B9qljBrKQ0UiVChwHTQNsLJC
U8ShisljMV6hQXTcr8/ahDcWUG2I5hNv8ZGy7QrNZQnoAe5Wm3JCw8TyqCNyJkSAxmK3XIvuCVe0
lKxFgczS9wUHLQSwwvX53rExrMYm4jZuABu/Gew7iIe3e123aQUQuNfoINhOGGGMNQjkqOa3XtPZ
vXKO8KxLQZgKp8U41NgNIedGMJ+CRYEdgO1omMxyHqYwsypPAmUDzd6CE5i7QF0B+BVvDcUhj+k2
hfPp4wlk9n6Sbbaj+H9QgCICpTqPWgFlb5+C3+NeK4ku0bC/LpAisHQgTIQKVThVjBAJ7te1GB7r
HQltnE2yxeAwHwFVDuvxcJzRVIBFhOK7aCeDfaSXAYufGjjceEbJsqUwEmqS2YhImJ+aX+VsbBVO
exRcP0fhyxJxBeMMDDJa06UwfkEcLAzXYhGJEJf/XfIP8hged+ASbLq0DUAhoAC0fMO2QS+F2028
R4k2DPieRh091FV1cmEzksgROFJ1CEPR0Upmx3aNsnc23nFWEZ7o3M5AMLZxFEFsCqDWbHZjZYLi
CrUDhQVIF06iA2cVujOqncPrFxY/HoG1TmCt7OGXB7n7Mr+TvZfsH92eXH63++xMwAe7syGclkjn
p3xZ6MtPUjOCAtbTPSG7XJ1MZrqKo1XUHgVrjYaSA4G+VgSJqIzJQ6VGrhmBoATCw/W3NiOjL3R0
nH8Ur90WtZ1PocURms3/k+jwwZSzKnSs4MciO22GPQCZZEsPYAulhjD2FeEwHb/4OmWBqVX/4vsk
L/fKxa4AO3GFUMni76d0EkvyiFeC54IkdoftTHH8HiEwgVRE5pFGRiBBPrMQG2Q8MbnMn4MJZ1s7
crHY04lN3p3XI6THOFEppmd1A55ShHc6dEJuplVPYNfI4dIdcGCxXZSrwqPtI21GUNvwTTLdm6cL
d4NFGVrAaB7JkBm8C0VYLtxiF3I00Vdz/MFniYwILAn/HQ9y4rOGITV99DVCe4FHBn5CiVGQvMSz
hkYPsxzrjIUhSE52C4klhz7xVrNi7osXclG3RJhxO3OrYGcJD2LRsx2vRzoktPl7VL8On2fsUh08
fB5MUDSfRVeGFLW0mdTNn4gjRTyvQAWRorHWJQrF6wokgaPL41kX2Dw34FsII4cMxrp+HymaCXUT
/6nylDnvP+Fw4tVE4od4VVKyyXh3zF/WfvPmOfP7Jf/K2dFtNV/Dp/FLT49YCqupWEBcfnGpKD9Q
WojE3Og0+i/Bg8t3pIoVeFaBfiwz2BhF+VUHEYo0sP0lrgoeA3xgExQ0Cc81zz8yGmmvP4KD5h/L
j49WHT+F21fp2vzpgDEnsHnL3M/AUODOWU/vlQpSJe6CCBx4sTXs9QPgUuP3zodGS0xAO4gyHq+c
qKzZgY7HJoKNR2elcEoZAMQTvs1aaDnRRh4sHzCJT36M1jg0qDY/xMFc3mJCK3NIBNUyvhOeUU6W
KLsZXo1CjHoUOXF/bleQoJyxzsFASa9hFUYyllC08AbCgwbALJIDFZT4EVdf51PfQ8XhpAJpIsF1
z++BB/LVqBJFqu3rQjQOYvWypSDzQTcBBw38cJq3BG4NbEdPmOsDy6LMTgW6DaFNRc++S2+YwSGz
ZCm9pCTpBJI6oaxWJNZy9d7exbjP0Pgg7tF7JuHwbZErfqhrTST/tvrd45PBB0QjQiU95OEHBtKI
o2rkKmxfmU/bwoe7iUULEegRi2z4cibCGlzD73UfRbAmuTMclaQIyNRVaLcvnmUuGD5bHFBKlN1U
gsz9upUajsHAbkG9KYc/tu3kxWN2bo/L0c/Z+iWBD4IZ7trpTp2Az9+ePCLq5/sPEx2zNCalUdkW
aCE60wsXyHIeOwyA8KuhNH2H+B8CbXc0z5ZAbe865bgsORUVN5Iduzzq7pN026s7zOY7a5Lmv1fo
ic653P0uNa6R913MzzfKyQfnMGcxyTbzYXa6vzAZFM4pZ8gGNlLAMBywjnrevrxscL6nfQM/VH38
OwOn/+5HXcxHRBrMkjigVyJ07Q4KR03JZ4BN+zKmNbiYHsmT/4nRd2+Rc3KVHHRFTxYIHU0s7y6o
Pw00bWhQB31Oep64OTx0RFsBhvJ1btM+DzuTx9x5YHG/apFyidoK2WPhPPzR+ZqncuYX0FKaEP9U
XErGXgAGZtvqTxy1I3omnkDOcmn18T/75wuxIaXNv/9lFcKl4auL1fhaeIi1rxgUg2/KttafaaKQ
ERyHibYDWRRfi6cWPSt7caSFvNOFp9X7rBFCUsLyYwPZ7Wtyfc+Nqfx2x9Pr7CZOOm6+5RlsJxv6
ZHYUouYAnXPqBoS8fvn3jj4Rg3MhS443Zpn4n51gji81rzb8FiEHNDLBY4eG482pQqEMMN1P1lyp
10E/j1Nx8clbolb3b+H94nMovk1bG4fgnl9tYyJ/XXFW7yrGSgbZvFIjMhnq+Ppy3/NLHpnlfDRR
2WKfC0lat/2UvZkt2CQg4YW0CqCvXX/kuSHNQPm003Owvytr5D89czMKLluZUBLnnQKppY/V7fxo
EjZtBUYV5HeoI+tjk3FNE03ICk/7sY7Vj2tuW3QDb7dbcOTKuY3NSaDi7x0lHng6NgN8C/lqnIBB
e23ChpTNi4moQDkSDZ7eLJyfK1rfYnOBEBG6WsdKCHmkXKZ/Y6OBz/25+tZU/+EmfaCNbp7lV9yL
NeICtmkUFBbrgqzBXxkenu3U31ruC/uwYNsQ9lKdcWzwF6Wv0GQ+YOTuguMCBKcSmkhLHdWD+GCZ
q0MJaTyWdz4iOwGR1NNveMPw8FrwDdNvOiIHWyQWwWlSVqAVFps7tj82Hb78Qd6BRrPnACsjE9Hw
seUnXjxGMfSfQv6wFd6yR0QzhMmQVUmWM02hEwgY5IJqR8cKet51PiRBAUFDBtSHE0JkUUnOmuRt
cHa6Tz6YBeoAQuDo7L9HLPvplsyBHsaZrTIUylA6h/9BYvTYNA18ZcFmjrnoYo9txWSs+CwQBh5I
u/yzII1rdCK5I1KRxSS0njbaSKGVoNPcx7pcf6EG1gCzLrdPsEWQFBWa8FeAvjdQRDtNAeksBUEp
DmwRpkNRxJE4E8EGVG7OGc4/GONfzSKAID4QAbxAGuzUHFqAa4JfpDpoHTTu0lkt+NjSE8EKOSY+
zqIlXqi4INb5kTzCCzuBYxkO+SC4lXtfh1CV3dFsHAz7bHWd9qnpv5eKm+NCXXdRNxsjZE1HwDZo
S6MxkNE/c6ZxqkX1Xtrc0y+O/84e9kWExyWQtr07pLDwQb27+QqsB+45LJIoLZCdfBBF7FDcvJ2l
kPu96YegFbhqYrQApyn9qbNGneAE1W/rnXS82NyzbYEm6o12aezTGvL7kGVOtpIZosi0J/cbNHRn
vHsNytR5rfv2r+nsQzKECcMi1KjE2CA19/MU7udU/7v/dmRZdozzA/nkPhXTz5hpJhXP9l7bP6dv
bg5Ag6BhWC41IjGGBzKEyL1swLU44+rNOMFrcXwFlqBh0PQs8hleIx6y5xminT8cmeDDC1Ye1SgE
nBDLPwUdxk0x02/w5OMS8vWOhaTG5MESt70nT2SLRfFIph6uzjO3aaKfOPBz0sOYpFNnzCVTZ/lv
tR35rwhrQKD4QsICSah5cnxDhAERT9lzJGUV94QBFP5kgNISViy9hP2/IVZo2wBqCL7z39Foa/m0
Pur2m+of9xMJL9OOPIOziiIruM4IfKYs6pm0e/urfr+eGV5jJSGRCoqsIRRBJDYKWBasGVqMCjLO
yIUHMFBZj2JA2ptxX86ALK+MdNQ+0KyGeMp8nFnhIymcNqmSd/K58jSyi/TCdYweGdjlBfJbeNQs
nBJ72vU+OH+p55JRlIXlWm3sPfFLjLjApIWQ7/JwKVTQd2Wof56etSeqqA+GLC0feHGHTzTaXAzH
MuNL6T35ZDPhtzbWlyL5Du7AO8o+AAu4Y32GB/u2JNJGBibAsMeVwHuXKF3qSe4LelCMTiLrIhL6
pf+66sAE+bxNILrPkGoFOcoggxzmV1/blbNmVaCIxIby2T3YI3ByuBLH3hzUx8MADFfLcS2k7YE2
Gc2QPsTfxZvlBo3bxvK0DfWoCQW1fha/N2Ont1NEPVpw4kPMhAzo1JK+iDggIFgRKRCUIWoz54sO
ZEBTwRQ1VBEfBEtPtIgPhuf+CiUSFZexeMdwx0nH1keVzAuQBSkiBCwkEZKgd1Gp3IN6wvJiu6Mc
FGnmgp48zam5YHznlcjh63xmYrIbXKI56iP3jVe4cX5wls05PrkKVPLQ7qbLCFTG3iVEBwhpzRXR
quBcz5PKJc0rum85C0EDochSXaR1MeKNWSQYKShdluVaCBM1yAvKJnsr0zBJ7L+gCuyUoqZmKomN
uvUO2uqwbQCtclPmL84p8N+FaKDEELHgyIVm/SAfRIF0hwZhgz3R5+JWWgwxXUn6SMuoQos4BJRI
UzZ25C8mEh5ZiMxGP28DGRl7LWq+fEU/S34QChZGFTlDYk7fvT1atr42u/zTXGsNwjItDp9E9Ypl
T2Ku7CqNT5RXczId4O1g8fHFABgOXY4fIWVhsi6PL/avYITQgwSRhOLQPwq991k0VDzEgr5gFgR6
OgYpcQTKHJW4+hGPQihDeAt9zxh4273HiLK+rEX0dxxUudMeDQ+mgCRYg/VVhZWMUELsSpRPgZEQ
PYROj76q9t4uDpfwMW/T8amYomOlmGAE5r8yhZ8dHUwvW5rOfVdNxA1C6GJjknT+PpOe4WZ2eE3A
Ud0a3v2KAkZIN68xnBI6OnJ9CWR6bBjDFi8aLoFOKNvAmMebzGjDVyK5ytRKLXKu1amxHjjnI2Qy
IZFnkyaQ4hVmNS40pMVj8vSZD+Hnwd1lPhvcRcUbXG3dF7q7C1MtqNKdLDGh/TYSA93u6caEzfhV
3DFjJeh1ECOUnsmzIU/ysHE2g3sN7+7gxvJm5H4Q8ek+qimSrFPFf6U1Ip3LOl+O2XHZg3k3Zhsh
NRq5QO7Byz8hNmQO2+YZvYPCvwGWQ2UyvUJ89XJSkWvmVNEjGsXv0weQHPbV2ZroUWgk/rWkFr28
ai9H+aS9QhM+EfLMJFebXxncmt3tYjU6XuMhvM0Yqp0wVIYrmU/ywIpEUnm+aCbluTlXvPHnXPil
N/auzMeWsNmhQ+UDtAx6zDyubYjfkydww3SaxRg88sSfJAbiysjzAR8dlPAYth99wIky+Ngd1E07
vyRaKKfDNIsf83ckNsTnVI/N2Ngbe4LwASp5vH0jhcMBSx286k/9BSH/RkVIJjdmEqSHucO5oteE
9haJui1P7Yo9eQqWC6bezIXCljrIUX479oP1CPL0GpG5Fxn70bZjUJmXx9dYDZH9OnncON9JO619
NJ9S3MTGWc0JTRnWj0UVK+m9wubA7Ljb/jNt4nZZhhDE3SpLNMYx2NdQ9S/z71aKrX9X7m1uv6dX
71e3WQk+tPI7aCYxS0RfnWo23A4lJK39gt07HoefxSMR1VJml7/EuDzTlr1hqqQQJ8RY1ZE8aRaP
xfvQHvSwejoKB+vtR0biy3742JsQUHQsDHsOm0UOScyZySo8GpeopJPGAMyIozMTxBkppRNKA6Z3
3BTui/6IeaRMkXGbSXWJlGO7eSy+hD4yR3hwpX80/POxZx4fF0enM8beiHZg8Zw9Jtk47EFonpiK
XXneAU0sR8s6vAYviHI+zd6CM5eCyjG9Z2gRk39ZMmoGVvIo+bWXHYot1mWBoGkJeBOCEdrWVy3q
9X5De6mcyZKUj83c2sGM4ZJ+HqTM7UjnAU5EyMwgU8JrDneQtE9kqZtvu3sOPybmxTxVrnilGS+J
YDoHet9AB442Jct0fz31aCfsfF/HBE/p5wGMIcU2zYE8UwFaeJ454aC27As0zbpbrM2bezeYUOjo
Fwfw3fxl+TIqgTWd2QNqUgaHUzlVtoR6a4TTqQ/48Oo5P+UnXrU76LQCjFu70Tbyx/l1QvJ1UHGb
xWj+ZsSNTuklFcTuXNsL41jc0eStR13tAyjfktHLpnDinxsWNH00pRraZ85+MYzXhfVRUJrus+04
5aXbv8+aVrknbOq94k8OU4u3xan8a24NgnEsUM5xCiH4+MM61+YBzec7Ur8er8z/fyGYE4XQLXwF
oAdkUrDz5CBahmkL+czik+huSYXEgPWpsZEGpEOgStodfWEK2nSM0AOBCSV470VDaHlVYmxukX1C
XIgAa3KbUG9RgUGN2uhRKB+pThqcF7cNeskQEwT6y+Oa3ke1of6L+Y6IkpQCTQg64RqhF5ZZyHFp
/z6QeQkhsxA5gfK+oeSonNWeeMLLmYKLKmVDAh8yx8ylUfPnpn0iUZR6AJOt14TFRCGV1/C0JTV4
MBfVpUYzTQMEFGa6iAQQYLrzUaRwzGc+AijDKdnBmNXlSeSNC8HsfA4uT5lNFgKyOtEkn5tw9OA0
V0lDQEVIMUJBPuW59iyPWkfnLSXEijfycy3qvDFn/YZz3r8FIkooeZIk0uwI7w05Q0lZFD0XRS+5
SDsBW7yZFiAkWzeixWiORQ8g+gb9B8AKdZYZNbvm+KH4pWUmvyA5627mM6zA3X0c5dS5OdRdXMPh
N9t8OWJC4noc39cDxcm2+aUJoP3q3R/Fjnu3i8RJREiCB9TltUETNKQhI2vROJIyQnuvv89UmpAX
pSJnZnZDyIjMN3/A+lJjtAGQb3JBe4tcVktk0Azv6d59RrqSaejnk38Ft8stcXE7n007YTs5tLSu
wSMmk8EeIovYrnUeArgkQ0ScRfBkhNSTwZm8xxABfbgaihsFYwrTsFAR2T8mI5wpFTcK03zv/o3e
aTtQx7h8J3Omzy4MGeAzuepMZloGZZiUfpd6F/ZXm0HpuBhNF+TpNlHHJAaDmBYbaRyNmDbSTgny
uAe0EUcJ3HfzH3JmFf44QbnWmNCvDH0VcT0XpHE7HpY6MCG9uTdIXJmJPbuJjg4gH2N2dwkb7QAC
bNUBBJOKh0WNLmKtomkhJurD1cCeG352gmJ4vIJry9YPZENh3vuj21+JRK9yiRuYyKm0t66baq1X
/yzK08Z50esAPZqu9PWh+e/1FKFApxxKKzR1X5GmmjJvxgxXsUtBEtwStUrAse4oYLqUv1sJBMNI
isj/SDtLrIWRP62msrQisbhPLUrRMXQkRWo0yEyufqs+sNOVsI6reyZaqJfCG2U2RiMlybR52QTf
ws/vtK2KFHJZM4whiHUPKtkrTNHAhJzS5B0ou2S/Z0iLzlD2Z0jGrDm9cG5iOatiJmcykT5HQF7/
AQ9osfRIWLcKJTypPGMnY8wI9dIsQ5+5fTVu9U+r6NN3t97OUTeHL5f1DsGVPoGj9t/FvVtYvxo8
PJNMD9bkjfA6eAASXIB3IyZBo34FMtm8HvY1ufyVH5dwlKFzAEY7pCFm8JDibmv+4xKiEr4aYC1c
N2Ht7pj0hXWmgTJxCRDLkBnJIUlbQJnhLZTZVH/rmoZgaDCL2x37yOLSoUWzldo3DyojHnHAo9Ik
IunLQ/5BLTmey9P+6n0sym66J2v6kb2rFqjzNzNfDe87crqfjgDez+whx1fT0Y3IvLhvBO9I140o
62zgl+HvpTna4BrMHqPoG+KR4ncTBGhYloSjajZO0FJWq27CEfmERIXfikeDn+1vTDfYvqhet19P
YauoZpqeFGuDvX6wyYeOXuT3fz0iKdMbLovMKweHKLnePI9Qi+YzaZq5FcJmmfAZEg8GkePcPYJO
DmrTub5CRhg19drCvANY9ArrR1Cuixpln2cgJQANe0USM91/5ZTjWhFaNEiB1+IWv3dN2P/ohVvu
jHtU7m5oGx4xgobRKtOjpxEB1fCM1427+7kP/pNzhM9fp157mWA7WQpB8W1tMRITbLoQyakWY3Bp
8u/LSbFsUnXBHEUUKAW2N3AOjI7y3jKDyxSWmRuXR/JMua6KIiK9mK2iZ6pJWJJCM3bfPxdq8mz5
OF+Rw9r32WvGXHQe/p87mQL3+As/oLhiyn3vvo3kdUvfz+RKBblFTJFjPkkvrffIpkpDMsaKi/uZ
6iO2FpcRv9b6KoYw4f+2h3uifaaIGFkzXz9vPVIr6jJ+MaU70hhS+MJ5nZPCZKDpR1+rOO0cZlOB
biR3swfDn+aqmz3cO5X+CHRPcoewPSthPfvSxHmh+YgY0RpqtK+5nelxGXyuNuiWctha5uyRfvY3
JVYG5/YINNnVMXU1yzvNgxY/OH0JplHpEIygxxNzrGWnOhcmaarosiA7oG04PnN2F4er/tnfGb5O
aK7BkGRGTolcpwKJ6RRV7Aeu/zUpFmgiQuOOD7V5bznWR/nfc8N5Gd7xF+KrMJaEiCH4KKCa0OEj
Y4hvr6kcoXa+20QiMGv9WfjkCJTAuE3QJ69jzti0t1+RvCPZ2k9JKkYVd+Ed/CXsoa7mWeNobr/Y
1v8UUCJgLNlljV4hY0GLucuUNbUrc0rx0UrXRHU+FxYEpacuFJF38ii1jtjQFL8YmAs1p6aF9fIB
KBhYcSbjHLEHsaaM4rv4DMO8uJx8ZA1r0fXmQUjlk2cyWjT7PPqSqkXvM8a6CROrS9uuiBsmtxD8
AzMCcD/msM/mzwkGGDWC8+BqaS4EFVQGoVqethNAdx0oih/4xZnt/RLn7ussh/fYQr8FTdxts0UZ
3ba9lqiHLzaT0JDtBvDXjFoGDiHsonsqR24dtMfxclkz0Xn/DZSVunqOHX2V/5MP8jJvbRUqghoD
AAdKUolb3BUP77tRd8wA/lyD78Npf1qOY6YCIiRa9PEbDGFWYWsH0gvIo+/tuxa1wW/MIG+q1J8W
nhqK4lc/jbGa/edJcxW24dPH0U+SIY51GD3iLZVkOPZM1+lpydXdmDCWw0XxjB5/enghsoSmDUAd
EBMxLy1DTe8sJgZ/JzxcYb3iAXsAIR14YNZkKB3VVA35QUbrXGEK42kLcHs6eD3XEvZVV014C516
h2p61cKPy/thhFjfnP4pkzwyZjfdfkpem0J6s2p4RA05Rc9rpCrF9ZoFSQMuOePK/x6GNixRfDBd
5sXsaX8AobQVd9pqi6Y/9n+fPJKaeZ58dL+aDtRF03sH8jX+vWDQgGgbx63u11nQt45MF5He/u7v
oFfTjqitKukuyTODALQ50R5FfDMmxTtnV1JGtoSiUZta7exNIKAWtDyPHyNFLEd+vau1Lv0cbaH2
xOX6VacaO+CjjzKvyxx+XFbpWOM5JwdrYuqLMWL9DHX8G47ZU6B/l5+5Wiy6/+RXVfp9/hDpXUkT
0oNGhPg7sMBXYybivKX/fAgfz4rv0BVmeJu/AH+SgnyNzvkysm/MvBa8HaNEW46v6M48E8l6gtq7
ORSTspu/oJbxTlHdR+xHT6/O2bBloc1w3+WkI4/abamXewR59uuMiBK7/+gdSiMn+/uqQU58NUjO
oiXEY1UzqvNgsofcQhalutCKVCxObnxz/MLDImErlm3UYmE2sIVU9OeWyxRVy7XGdv9dPoy0S17N
x144T78Ft+l8FR9mTWQqC9VynliF5x9kVxSffPHKv5u2mbkjZI+cnJjhS9gxNGXpRbdldBlMkwJq
HmItvaHCWT4iuYlQ7hJ8u2a3v3xRenoYrfFnmA7z2Nu0WTc/CoHXbjMv4NHIBMlstWGwOyyEhyQJ
LQvVm3TK/2T/9dt7xgzUnlJEjZVYHHEndSKWAYQjIuQrJsYJSggylwmE0dZMfL3vxnMdZYyjReNI
+xFwzIdXz6PLtjiWQTV5bGqSPM5DOL66YD4PjK2ZYbNSLLpRiHu33AxgZfminEhzgWY+zl1i/NAQ
GHMZExrl1fIaaABwIARwmJrz/dGJbX/s8zQ794sXvbOvYMtu/dXLxX3YO704tIGzhO0SYNaDamMU
MlYR8t67cJuoMWpqt3TwzG//OAGCGoinQ6Vt4O8Gr/LLDQ0IKYHMZHdARYI6GXP0EbLv85neXg6x
EHbhFXtvHz6C/KxPr6hh7edRIBw9W4PGk9+HL8T52EWg4toI5JeicnX7RVIG2Ax29fodeZepNvsS
7/X1cd7/A5P7zQLUoat1G0knbAno6TBkB8o8S4H9NGfDvXHy5Y4c0nppIrylPid6PfqkzPyaQxsk
FxzvWYzSbVmEyhZP3exKcteXrkD5FcF6L3hrBwsHRtTQDFpwtZzyU7i7mdvkD96YV7qFn1QH6Ybr
QLjJtj1mSuAdTvGJCLIIZZf5wjgFFAZGgFIBcoDRI+wVIwDliHxSEH92Jcb4aozVBegchYOYErWh
BMeA+PGuIaCAgEqv9i/jEhlbHwyJ7v37eYTjGBtjUs9K/BJl+IqaJTDa91f+B4KWWnGP/92tfcpp
9z2tADhiPRmlt3mxliYjf+Q+YtNvmFPSr69L+nqUq7EWy86Sggh2R5ChJ85aX8czRejx3b3NoXpf
9unng/dq4BsKmx5GFDqKdjvgR50ryY159IxA/GMJClwTpfL6uRuwLbCcOFqFPQ/Fu3Dh3YBAOeP/
6WBtUkQwmH+PZCY6faZmki8UcR3cnq4dYFF+h8Yc8O01g0xjAov6fySd2ZKqWBaGn8gIZvSWeRIV
TYe8MRyOggoqIoJPX9/Oiu6OOn0qU0U2e6/1T2ulxfKymV0ikzEaR6o5CEJpqbZWbbgjDGuY3jic
wu0SsR8qiKybc+v1pJneUeoSnpDR7GlYuIN6emZ1v4SBCGCJVcDPoddWwWkum2qDRpKZigE/TbdX
bRByT9+p7rEQJKTJpJzhAAAJukEvX47nmA/QLIwlL/nk9P3CQxvLLd8SsQqIFjfVdBgRXIF1EvNr
Bbks6GNpeTtqy8/uzsaIVgP2IJMdoT7VPWXJn9Jz3O8UV1o+s8H6GqjemwBeaIWUN8QPCvEG5kso
V9KLBZ6Jzy5WJpAUUgExBW1NeIF9RT6JdoDsgvSbvNE28wYN9luh2apB4FyG5RX2hYeCfub4K959
62P05//+GideHlKXWEBbuP/JXgPh4NkjWMGu//yMSY+Pk+AflDHLa7b1cQMtIIB2wt/73IE/84p1
yNOKvCkq02G0hWSUvSJj8gy/+Vrm0wssBp+TfDGeebbMteoJlV2UT4vMPNQJBo+3SxZGRCbHjJit
hvCJS4gMKOmjnEk8TA1gfMRR3QiTzC/KPyGwE6j2jUQImJkHEhXlB8omNcmYGKypfBHYukjOwYwq
hqLBBnS2rAVgo5R62Acec6QqZcTwTdTl02cZGM+U9UUP9RnZowHPUz35QrXgzi0kxsaEHDI6FjLE
PvWkVCbDoYMRrV3Urf1R/JvK/nALiQDseGA35vZHg/lpXGT/PSY0W6GxHTqfxhsNg7fi8yUgHNeF
sFd4vCre7nEXrRYM/jUcNNH1FlRfDs5idwVzvMjTHhahJL/vQFhWC4uo+Kix2Txlvkxa2PN6AJLq
Xq/wG2+31dzRpEhHk3KH74xHl0jQ5VdKa+L0eGfYEXFVpjUsovswloFIaxTTxJC+yFbNyIDuHcgr
NGZFfDXntZ7ULZN+rNvZ0SEUhxmhteTnkSaJzkzymKeswhayTeXxYDCprrtSm1EFgKKg7Ta+rgG0
ckMnFd3vfsWbN94gd/KOY4+l88Bcj7Ds67FuS971rS3+R27px97XUCSs7fhX4K8EKm6GYr5jF38Y
8nchgavaozlsQc3QE2FkEXZ28ESLBrYP8iWAxug83t43ynNc9vPOlV7Bd4st/k1ViJnF3R5KIEyC
VmD9Kn84EnzCacCSSqCbg05lp7uBzH9YlQwYwWMRl3vKu1csH1WKPcxeHIQDdExW/tvRO129wenC
Q3DzRpXP7qZ47JtM8gBEJ8CIXTw6E37iY36QEAMDjXAyYwcv48O0CvqpIcWAGuU2wNttJI3MPow+
t4urkSdXaNkRU9NWfaxijN3nrjn5SiJgkgsBMfMUGG08eXMlrFbGx2bODrowNTZXQN4sPdbw7VgA
fK1f6W3an/rS/WvYaJ6Aux2aIHnVraBZx0RX/TzHQlRWRDrQDFbNp2DY/zen/mK1rkh5/tMCpyWK
1QOjseHmvbMiZpyr8TWGEjMtcEth4SdZZ9ZsxRnPJk6Z2yX0iz/1fOQNuP8XB98HBUUZizqKMu/y
CZ9NPNrkP5C48sOScJVuGCh8P1W8guy3nuTDSg2oZigBER2IQVR4zgjh0D3DdJAHQpM+t+4D1QsT
pLRYouIofBWtD/NZMH7TPYpUQFXfX0tXgsO1vzcC/KzRAT36Z/lYQBJMTBjqdo9JeOgZIXJHYOZ7
kDML4Om+z+Gw90sc/pbO2fueKdPH0Otp3hDpZhdqXsgcpmJRNk4YTcBIh/KHWQlEFXxIzY2bGHnd
sBWaCrxVOJRJUh3a6vRER13GDMYdxOYRGu/A9Kox1CsiLfa6x0YnaYAxhuRPo1jikMLZSUnyQUj8
YzpmlZ22LqG3evjaD5wrqUBoZvkCUWacLaaTjWkq0WpJPl3WK5KPw/Q2HhZeiyIVzcE/UA3+fgqZ
51CgflbFI2DNgjqGtDmc9Sbpo45kwh769dX5zKkZSp6ySHcfwct00WhS61cvz+CxDj4TKLQQ3KDf
xl8+kgMbP/QapAJI9ShDzzh/SHacsgcyIZjTw7jHDLXId12/Qt0N/AVOD1j4xOVSutT6VPD310E6
sQvIyT0y+YTj9+8doRiHVueMJuxzxD28+C0SNYdRz7xzVF/Y5pG5oI5xZYeqrMLJAqQwEOfGHIWk
SIvjBD/h3lHXiOFYWTO+H2Z5XIah6E65QBX32d+KJciJYfTCMR1VKI34gBYeeUh7GBm3kNx8w0lJ
N9s5Yszykn1Wi9Q3QV7UFlB10d2Vsg7mkVF3jskJpkUfRA0obUrk/nc5lHNH6q37sh1EPe2n5jGd
Zfu7ndXhOzWWD2+PHQ/pEl97ZtDN5UyXp0X7Uw9H57MFyFOdYy4CnKfB/fwd+S1jgPFsnONad6uF
hAmYzyiixW4viufaUQzJuT//SfVR6nbnG8hIiNfg+bpYZsWUtBdpwzSC+xJtZ6n4/ZLdGCu0XDhV
ATT/9UhmrVq7qG0Gpyvt/tYsGGGBL0dDNqw+ie20sCgjsHxlBOearc+5yvEglVFN9UZ2FQq7rGv9
DlaG+rglRN03OLya4C2H4PNta0kVc2ZTcXDsRjKpyGnD81kv2y1QNBbsoNAW+TnGw2oqTsv0Mx60
W1A+YuUaPvq4waaFFHY3AkVlo0BG83cYs4a44UPdewwDAQIqvlb57Bu0iFzm7R11qCRfnL1e8wq5
l/LbboiRwaCADm1oD00H8x7nuYYZQaLhdMpr+Hx5mKFeAxeIrsndMzER212tJtd8/LnHLwbwvQJ8
T/Sb6nqL0JZ1sbWuhX3f0a3mtECVz0IHTfoSs8UOmTPk1GUJvU+8FNia0mS4wMzn7M44v52KWoaS
feQPzm4N7Z6/goKyiSoD1ckDSoHGnoba7mpnNPC0D+Z+97WkU8FXzCNCENnv9k7He14By4IygzbD
ndgn5zHL3dnZo//znsQ4AnN8KPIZLIG/3qK3FGNljsXkGYMbRwr7psB8CBd23vuhS7J3hN4vZEAu
8wdkdC7iJ4STWSQ8jPBOoj9Q2Md7zgOePfSliLAA3UFDNA502FZqxSGNaTfJ6T2P7DaEFiBKeNom
LXIGoed/CaxX3PcO7nZcZmABp5yvmx+YM6dMfC+gcd4tLMDgl8rv82I3HJiJHIrzW7IZdcAhNkNM
7165hxPmK1Vpd/icDADr45PK+UsHeBYJznBMIyaC+UxPwzKChPtGhNbFuz2icoZG030kuYJ2+3dP
hxBAbBCURWe2QhiNasj0cG10XoP4hfwzBI3DU26EsvGnRYPy5eHF3YiHZ/px37kNtmi47fw9JBrm
itmOjJY9fVHC9JaCWGR3mzAoIp8X0SAdudqC+eKoETbCoCuYXaRay85+uARd6KTPkibF2IoGLyUz
QR2hOQxKxuKJCZN8QmRKTogCi4G3F1uBk9XHBaOG0NHodkeHT4Eb6QRn/X5TSuDsERMTN3+GeaAu
71PJqynYyQ3yD9IHmlbOuCGrl086FZKozpuQ54JAC6uB85xSIfBZhAKYceEkYkHIQmKj/WdQKVOf
rd02RsHBq/C1sZq4bqhpJeyRihW1s2tmHNLrj0OFBoK4K5C5DdyMULU5filCy2hQ1o8lmWO2lsgu
+ZqIoQcu3GjOlrxFddvyi+zr9h22k3mcIWJYjy/pYSuYGdDp8QErGNyJLnrw6Osjj3z9E6/9Ojtk
EJMYcInOE6UK4aljaTsmN2q+9eTUcP6hQmMfBsD3HRHbIojJJ0Q3HJjTZm1a22enXJlTOgXQuseS
wnpIwlDtP7lAC7GJZxykg5AWMuWWqkncSFIzYXMj41CdvohYGbfOt99ayebGxyi9s12hQ85eVHq6
pT7s95r41Y1hfSAJXbiDiEQOzLNeEw0TOav2QM0duuUFCXco/ND7lYxLFrFpJIQhuJ4819zkl/Mh
JSQ8MHkLDt+6pFd0mI72CloXrj65WUnjEnyDsOZNHXuzq9L9vK3P20XQ/Glwhvqj7Htbv+4JyCE9
lnJZPke8CSZCvBMVSeLIJTgqXnAo0O4v7xq23ClYcP3r5gx/o4FghRDWgwJtciVsyUVO80JMPhxL
ja2iTanEHwaIuXm4RZXSpponn96O7ufZdXp7WdvtZPD5kVGzrSE38AfYpj8U5hKC+pl16Y0Yy0m+
H7lHQ7vXMu3vzxoeku24aFx1CILqVJnKM5Q1KK0NsBQZ2O3sXRkLVtlK9nA4+lx4J5g6ZPWo+GjO
7U9ah3T9M33+Pm3RrJ/T1vuSM9kT9flbnIASqTgYLOuoByLT3fyItJldfIaX1f9EYn4epYDYlzhI
rbC0s4nwSs3SUxywmK3HGGaqGX/YQCEIHnYza9LPXP5hGVjzx78aDXeB2ji6ZMXiPtXWL8XajtBc
kIfT7CSPC/OvIdQjm0jPHeCBs6GDS1CgrwtgFvTJHcC8TjuGi9fpKKLYCIcxUKJbuaiRIH6j6ieP
BqHApBDkMVqiO30S0O1Y8j6kx42iUaTbd2cUFVMJUd55akbbw3B9Y4D3dvL2dBR9sOVTxbtOtzdP
7y36q0JxRjMDY/KO9dQAyJI4d+pfQgo7nMPGUjVfIanA5l1jok0+B6BtEwmJ6qszBZvr2alR7+nE
XCibR9zDZyL9Jw+A9p+wJbho4DLmYuAaUlNqUQITumj0m6onbb0j/cNAA5QC/fro1zTrdAOVFArK
LxVgCjoNQo9NybtYP6QRishAPk4bseDJo31vLnuVlKlbjKGE7YN159XxYyVNlVCa6OwmX7YX9B47
aGWP/zkf8pXM6A2s95py0k9vO9O/pYKD35ynNwQ2S3VGLB6Ty6/2CorIey/Ko4YjSo+UNVoTvtMq
+yiOeeLGaUREQY2zgfWk3VjVjtnSBjuf+Hbzuy+js5TH7S/jkh+pbhsBxdAOQWSqeEMrQrcH2gvR
DwI7v3vIscNX+Jm34/cECbZ339TZK2E7zDHW6oqLCo6Tu0dDRG/qtCKhie8ZQTNyIHZ28tQS05cQ
31FiivilYBhfPSGJHEwHmwsC0NWLIPWXva195RHomnWn2CaqqeJ9363NuLXv3R+c9KWEvAsx4LTK
Lhly+u1aRsaHeah2LnRbt6Ah806J5CZBv2B089FMLAN5Bn0uTVgNNbUye9tM/ThlyPo+T/XoPL2k
Jk+eNKaVrwFGzuMyLBVrQAGiuVBhvWon/OOM7rC333T8u+b0QPgzDN9vuzYd5XDZgakCAbgQlzD8
6yfJdL1HS3dZtsgHPuAC35k0/2ykUHoyTkJpbPO3eJO0ZFU1385j6ypzrtFw9F+dEY8fJrRT7R5Q
iqhVWrscWjgLa4E1nEc+H7albWciI74vpN6lz7/lD08z4A+w88j71s3pQxYm1OmZ1WNiXezibR0W
C7HQ7jqWbVeP1OfyGX4xocCbC0LQrC2+E2TFKUMGw6YXIzHLBN1Dg552Qqo0MkbZh0AyDmXuPjnT
o8atiZskKRPNB7GZt5cn9383eTSDpIZrYdq1tL7tBjP2lAdBh2fm/1S7h2Gdp2r0egVXIb3d9h4L
VoDM3BhglVfucj3tCX2T6fATPP7V8u38/R1/bk4NJMMSEQa81yEfclrLuHCBzl3pE4tszqfzOpy5
fvsi+RIsHQ766cdM0Bjx3ys32tL3gHvMBxZDG5Ci85QLn1eJ8ImR0zrKkZDlovp8m+eFfCqmeVBO
ew15Vh9+Jmxpa1SqIjDuk/DxJ7o/Gp85008M+wufBpGCss8ODfcgBkYNSBcQPZgo81Du8X4iTaWa
y7GodxkvfyVW1rA/tOD4iwiRG8S3u3O5rkxAKZgutvuMOwnDjN1GmLNQxQffPZFgVAiRSFgryIWT
Y7SFSM9H3nsGXRM0k1qxvyj50ECKdwGp4cec21xeqcE9gqvYkTJyFOL0/ofQlKvzxQHTomvwzK1N
/AatomumxQ9ldL0vsL2g+m+AMh09RRyKDnEF+/12EOWoA6pwYk/AOLfRPQPVFc0uCBQVCnYGvkce
vNEYhwQNMn9XkVMyu6HbqwPTzcYMy20cFWQXIzl6DLsYo/A6Yw07bFTyi/9x4k+zM2MTN3fmuOE2
qckZHE62E1Yeg4+mT5bvJe1ANe3BD7t9tXU7JTScDsdZkHV7PoZE6n0+Qf2KumFMAE2Aa03eU3Bg
5iUVdY88jcFEj71GhkmDxyEhGSsaHopRmJuxhq3f384HIEh4vAj6FKLEldjcxEw7OmzmWmq4xcuf
7WYEbDIQI8W0IlbLkJ3ab64Lea+h08V0wFw3mdmt4RmzF6YUoU6Ug4Yhfvvvgpa/X4JCGKDrtJs0
2OOaSPgnRRYmhZ8Rt0EiT7LANtW4HIb18ol1TNi2GgIoK6w4jA5aCRM9BnNWyj9gOQ9KYAeM9lWx
rGG9XqPHcgCBMA5QOWfigh/xV4u/dXZBdKFagIsDhka+SUFFT36Qr17jfUDrsWU93jYs22j+ov7Z
Tugl4aH7SCZIVEMfwBxieoZ7nBuZhKKA4N75dqdAYGmirA2fK4TqH4Y5V8jacEW67Tf6uRBK0o+3
oHx26V1Iu3qtBgnGzCEBdJZhWqPKfq2MFDn+9G5Gp2r2VOz3vM605DJCTn46LumllOW4BNBrycDm
D1cruP0wzzD/dxm/AHwsVPg2FGjuvyEuv5N4vB86tz3oAe7Mu00ZjfxqWS6ZGQVLi856VtlIoqw5
He07UKeQs4AuS1K2vcf4Oml8VUyCAputIz4Fg1sbm/YHEZ0vTAvoGcA/CTtCL3qiwSaH5csGHDE4
iXyKOznPbOK6ezOyB2XN9ff+8mjjcheELBqCUXIkxA9KJKA8+ShvGkY5Q5BW9htDNdZ81+jt+zcQ
nasGwwHGQOeK5y6CAApwN2IE3frv3WsJcUl3EN6OZwCrw3N5XT5dhNtEImeclqBw73AkBTKML2gB
7rbg+Ub9iYp60v0vzxDmFApWaxmLJANsKAiBa5KBkNdZPdr7Fh37IKztdoboiLWG4YFLDHjMXAkP
yDu62ZeZ+vMXqGlhYiOTwNgJvR6U1a5LCCEhMQu04ksBajdEwstrw39xBI7AdhOjhxbKcTMs0Z7A
hgmqCA7Yb0N8MdRqHASv1uKcOTyCLwxdvdCA0Njv5xojmlyV1HRsB0ARd+ioR3JfoqdAnSQy1u7B
MAWlUKcD4pOd9vf0senSuNJLdKc40mdfu4Z2JW/a/6x0wib7E4jVfWfC6dgcudHzSQfHeqf394WI
ZTQ3SJEVblS0PIRMolUVMtpA2dpInsD0OhROIplJiYCqvw8LaJM2gbcfTQXD2YF5Gil/jzUjY0Iw
r+E/RntVxLghhpkV3Lrv5IlNPYgetMHTs79Ke8twuQqiRcIOZmsysPsp+H6W7deM2yZNH6ETeZrM
XUKgRiaQEIiTFyK2ETEUtvQXAA7gFcBxwAmC8VOiM2+EGoh1ObmE2izuINX6iEzBdb/FUICAkiE5
kzx5uQgd7aXpLMVvs6tgwxKuo571ixSQ46TzWk8Xo8KHPsENDE307+Qu8CAx+Z0ndjuDy/Tq5Lrb
IyIB2MamyOOIlh0eBgcvJ9rE+43j4xzLzBT+7grwXhMDdEFJUMzfwP5HRAPWctwjGnSlqNzVySMk
24NtjXwIg/SXX+IjGFUFOeG1Sb9EzglG9PuX0gOcBodNIgIZ0DbaBjRS7n4iS9aCKBi+txHcp2LH
R9BnxtgKrRU3j/Z1Uqb4l7GmKn6N75ewHi6VqVN7xr3ziHAWXP2RS2l1MK+WOlbHOpr2E7hAe4mY
w8vJMX/h5vtVfGn2PTK6gYHdqMPQqvGMEVcYq/R233mx+nMeCxGJQIIMV6T2LHNfJ1MrE8moDqFc
e8KRLr5qLSssXtLp0SLiJGlH7NKTfTFbgKkujE3HZEWu8YbNCOCFx1D0jfvCEsMswTX3Z2xmIuTl
nGHuQeafe6Vtcqp1wdRgKIxAoAHWGDLOJDLw8kso8jtGc5G6maPob+0OUHI2+JXwHSOUPDzI389k
W6fu5R/4WcN8eUaPHw6AZYBxrZoVnEyZiEEM1NS9pddpt0yjkfNjTD6eOcaGrKzzHVWXX6o2ZoCW
xYIWeChCnoF8fkBg+Kri29a+rOAO7giYcfVdyYRET9s7SBWwTWY4AdBZQ4jB8NnqrLAlCekFcjEm
uSFpS4sTlSB6aXRnW3TypkOhx9f09eimdYJGXANXHTBndciTh4Na0LsHBHKiYPjNQ5VBUV/wjBlk
PhjOrzrwtjRLNw/2qEryFnNf6+x/geChKF8pN2U5N4Io+KCFOcNMd4fvQRjE+U9aEcohY5fe81CI
DZd9lHUkxjv0xNaRlrs64ynVGM8ARkT3hv+TPc/8JWDWigpnniZXYi8g6yiSEEeu7+EIjgxXgmDd
KvaiEGRqcf4hV3xKTTBAFI+S/OKTxtetDOwkmMk7u/YeCfqT55IAIlBSdFB8pwB8kBUjHGq84f7m
1ZV1nz0J1SfbHOWWe4fUPHsv+sKdoopLZSAGvzfAXAYF8pFCWDWNY1ya6tJUeh0uctoOj5eBf1nL
SIFsol67OdRivWlqfCcjY0Juba66GuFQARbfh4jiyt/hB1UXfu3O/TazLzSCoGOw4KqBiA674nHs
eJqNDMKiX41wTBC7Wz6RSkYNEHMO/f5c9OyeBc//ecdYL/ozochZP68IOdSknhTdOAeAvDq6NNeA
7G4uMn78AFfJ1YcC+w4+P9W81X3ie/4gS6ENopj+QX8u0m3a8DKVXPTGYxTBLzF85bLg7GI73xES
xSlfpGX6hmwi/Qbtt4CaYYcQ+OImhViL9VnvIa2lNUWK8SNz5RCXM2A2ZqOjvMie0zsSGyW+Xf2b
sWry6DZrfI3hl2QPk4eshkZ2qzVrMEDKoCBIfgdm5Z3V0mo2PZ8L7eOvPO/WDahzy3aNezbRHzMd
RBfJbGfFF2TpJkfZ5+7oCyIyNnhDXR12IOGwCOWI5IDkEXGSpxeInPR13NB2tzhFduVicKpS2joC
+pzbb43Hk5S9bOgVBylBHXlf3Fxllf9icgGllHflEcEzN5WDuQIaGjKjkJqDyQzwXPjapNUnvq+Q
jcH/8RFUzSlWg4Apv1AKP912eYaenCgBcPPneK5E0VWnrxY+xWkUn6wDmUYdwDF36t3z69Fg5lkj
BbSV7bJZKsigVaJxmcHaLs/gYHA0NcYcssSy2+4JiddbYrSDQFIGMzl64F3CoPGeCpgYsO97euAu
pfVf4mpQ2BT+F7ayNQOyFps2LbwhUkKPRNvxxX1NSg/UrbZUdEvYA6LOfYGHsqU5mx2iRBRxrkCN
UM1hAKrtH7DSFonX2dYCw8sDxZPdv4rYApC5pJIYkgHWaUZNOlSTnBKSOKezk8d8g9wV0PGe6quc
6B/rHYBNba49u5sZCjfpxb1ib6YO4AAZUY8ofpUoOKUvyWd2W0um/Y4GQe0toRk3b+sy1lKDeRnG
WJkNAnmuEXM7RHn7juQ5ub6bHN6d+wHtRKg2UWIMO+KYDU9b3m8QG2PNh09zBIeRh8aYMsKHYLkv
awq8LZtnd5Anr4jV9T3maIkcGHyuH2a+PHEOchyJXRIzdaD9kgKwOA6cI3sLrYCgVpjjUtNnRSSj
oagZcJTdwlfJfFZ+R3D7tbf9hzTResW6852rE0GP68fef0cGA7CQXI5F+bbuqExphpxrbS0RrZzM
yTllR2A0EKZi4hVAXG/kGQ9nElLQdOh3hJy48rpIYcSYCKmgwgMaRdg5mEO+yWt05Py/02XBw/05
1YgNZqRbkVWRJ09SKvJFsZPIH/seGYzM5J0yHTCtQoqeJ+FU/xDvLLntQox3vM6wZPaIO507eGTt
057OkIwQeipyKZh99FvNK/wlD4RcxGMRVJR7zZ75R8SrwjDPdfzO4AgfvHO8CFb+sz0iO6ydCClb
0t9dAyWYCSDnycmISDeMoas76hQic4ghaif1hudxhvgp4C8UPDFgv5xGiGkM7zbtQkMVbDK5FNQU
XCp4tBCGvnfAbes6obEZTODpzkQRIpdLMQUnW9Zc4wzHVJCR+NmvBwNIiUKCI2o0eDSFeLFrKnv5
Yo0g+AGvz2ihG0cjsQFFqjJAKG3CIithWsF3zIALYdOkZGWsxnWmUb3dwu2sgvEuqVRUcbTOHsl5
x628L0Uehw5piFgaSANoLb2O1Zh+e0WKHd8hgT8Eqmn/WF6RhpYLBIUUqJuY44XIFGwwK1KULrdQ
5FBjd+itWIzp+HrkHnLbCA+5EQRRhyLjogtezHejyxHyMqdeIHVjRSisa+o4olWfOxJufJYXSok4
xx7dbJ7MnyHOJATPofjofS3tpsyBnZnzB5LSA+dVRmQKmzKaWC3FO1HGj4+lcFH5mCdo+8MTkpgJ
f3xiuNdDeopWhfoseNoIyWVbwTvhgbwMQfQQcSCpxrdPtcyXQ6xNiHxC8KYqP43ZngJS99TcQe1n
nGj86ARyfoS7Kp0G81syHJcwjj9kkXHCfhAGIBV23lGMNQvBok4ekPREYC2dqK45gOnXqBxJNDqA
Nvyp/AnUjczJgHNn0k2Grpnc3TtLQQDFtKh8y+J1CM7D/MUQCtFH4d7D5ASY1bLLk5BAIqD07xp3
C2UpAhZ3T7RdPIblkkefbFOCYxKI7Oya8eZVIsONMAaBp5WHrSRG6H3q7eXpR/EikX1pMOSrw3VG
zcd1LhmnW+OSMViw5PxAYJydL044EplEjIYgJQGcLGkK7TDNxdxGHAJc4d1lRJioqHNnAk98H0Og
2YkBZzlIiRAhsUn3yuxLAOyWfgEqihBAcWX/2L8DpCseIRoZlkBLUKyqs52WPyKKJSPDWBrv7xkm
ZkRIDqgzteGCyBLxKTSLJXuZwjgHLdJIhfoW3QqCY/owwajGheeISZ0yJllkbRRXovUMH6xjRDS0
UaIVXRT2qgTj0U4aosshYRmXkHYEybRBJLx+EJJLHbYyQgtietpOBD/lfzpVZlSxHwuhsmhMXn7/
MwLGfGOzH9ARrZc8pKRaAmqSqY2184XCcr8QU0M6eg3iSaz1yZZdNFDWkrPZGRcxlh043xFktK9j
pxYvvSW10SPlWYyrvP7s+1OJAHRfBgve2d3/Lt987SKRSpwC9QLri238QiC4JtkfT1f0sXiKwonI
NRR9jJBDSZEYu0aY2ml56nkcRHwxcAmj3kAD2KbYif6MKevWOYpsi8o+vlEm/N8CiTwh4ZUq3N+9
aZFJj9ee7wStqHUbnzlHBpMHhaDIbdwLju+XppKICJfepmFu4QKpYqpOfr9MQvyG30DODitw50XJ
KMyXzwBIdb8nF+SRDP2xyPFkMbLDriQGU4gpKIxxs6WpL0crhOru4m6H5M1PRDTjyEFUYdBlFwFP
IKuN5ysmFcyasIc45rwj1AEc0uvBWO6r1nlsRl7lZIxzn9M6dFiVeMTgWAcpcfC9R/wWWjTrwCC1
1s1IBb9D3iRQ4brPbBEyFrsAgZ/HWG8QMPYiwkNBZTQKeL5n4lbE6kJlC6ZmT2nYwG0TrO9k63+d
NU/VTrHXtdNV3AXS/sgd+4foGWMSCyN3mObscaSvb76RQSD6oDmAQLSl4RtYexh+pgIuht+wZX/I
LBwORZ6k0qfJgDNlyDFTb8hMdZ+x5rdrhQ2Do2xc7Z8QbIT0UNFOlLAIEa639pVIn/eO8AMGkmzJ
JzuzyoQJtHDFE4ULH9psCFFC4Lr7Yimw46sEV994EnWR3oF87Bu8gasZ8IF+4BGgNQvNSN9coEhG
V0rJDh/knYLynFxDc7x6McySbEY+6DkyQW9bW8/IfcnePg2NBXmLEGBgtwuGUmyQVAGmevcxogIM
A7pXoCahsSV0HWnGZYFAgwQYGS99PpG5lRhzcOXmYhJvPkFatu6pF037HwOD2KlJAHcHPM4Xhs9i
BXaZssFlnsdnFGgGvkt27UDMCWOuWBtW4l1V+n9QbFSxQO7dapSKN+PlMd4TWspxKjpEumvlSOjs
7CP0n6NM+QC7PFZv4O7Wfr64xEv6PMLx2K95GQKoBq0/gnnW4vekBjTH2+sKL3sfYHgHiqcYj1Ml
xksEBVpjWr8Ew2DzWTc5bNRj93Je42/wmm2Zcde5TdrzWEAjj0hnDJWDPoZ2qWJIF9wdRjyYiW+f
10ZUxdUVCYSJK5pa3uWNwc4UKQFz9LUJiXzluAka9gduyZC11TKLkTYAuCJQ5rgN6biF6eG+/nhv
Ejtu8UqB8EE7m++e68tuNGvIa9oeoeBYBcOQVKwlJT+gPN0TqSJ0FsbkBaVdLMAsByFuw1Cd4dFf
kjdDHpCIelqUCxKXoLKQOAxm5HUXrk47w6gnI9R98jKy8h+ZW8xkwkJMGx3x/mh6GbMzFhFG7B7k
s4tBFjh4hOLfeUP3mN5zLEQ2v1/2SM45hS3jIUHpbB19S5ro3Z78gvexBRPLwbN4t5k+GGNRBw2l
oMO2I2owAUvsP4ycgj+0EMw1OAXO2frsxQj1yRuj2Q0hfGkoKhHrIeYG2NCNK54we0G6K4UElTun
AZz6I8hK9+1P1jGwOpsC3lgxt5CDb/KPuWMLJtjKYGgiohmLtnX4IBlAgcJnpTuzrMFsSvfGK22D
msmOSN5Bwgz+LUSVKkBgvo6MHHqxwX+dSXZwtfUXeghWmEBBMjes0GQxwJBwawuorIINWJzi+MKp
l2gVGHtE/r0YC8AgLgLhuPNiWPJCSHQ6tC0C5P03dSMkifyNxqVCGlGw7DuHSmcwb3m+ntZkgowI
YY8g6wWfSjXgb5OOIAuGybScwaxc+92DJY3FyA4xUbTicqfmDDWJS94CZDb7D1cevvhdhm6IodVj
LYKh5JRGsIdMtaZ0EDvw8uwcsUedU+UkiuY1BQsVBSg6i11kC+Ye3BiICmYHEh25/Mc+u3jEaGjW
ZveegkUD4jHeEBoTfdE7pFH2zgBKN2s3hKwnFcf9Od3saCjmDqZMH+woKs92krAJjVhV/w7JjsBS
Wtne+pHt70mk6dR+7t58ztibi2bPns/pg+1b8HUpoA4rod0iZe1JXggvW1siq0mkHxYEPzZAsg1D
mflWSGGsuBVsSOR+aAxNVKMSMRbRGShcrYgoKLK+2WWTH1HnsmVwi96LbjmabTAv2Ym4PcpisJTC
rx2dZhf0uU837gCECYyU53fwuMpmLOVbBCOaUQuNDd9ost5eSK5zj7gzlHHkWaQICP6GbWyQ6rHn
mmPEpoyI3FrqUnG0JPpAecBq2T9C2sIDW8FE2JedcmBL2ul+zcZyOV1Ob3iTI0pvJfxmQgHMuWqw
9ZNOxaix1/TLbsgys7X5B6/EmEicypKOAsnUs4rubkXWi6uxD2EaOcizLvrQJo/FwhzMzFkxNda6
vV0rQEnv4yPr0jwQp4+aNjE7c/Fz40uPCnpskQ7DE8WA0BdtrRBq0NAW4Oc1EkfG4YgSkscFjUyE
zGTMGY5ww1g/E3QPmogyhHEnaRJBeqqtn+ElbU/cE+y6CSTpi7F7dF4hdNLm67ZpDlUsMrZSVF7O
kB9nJ1xsJ6wDDwVB2JxuEFmzLZonVBMGgrbk7D+x/NPMsZPykGOzEWUCJ2NMg7JoyNZ7YP1HaDH6
RX/HzUB0kDDcCJkQEV+rfl0mG/QA5NoB03DeP50CosNpBIvMJJzvrD8wZzXSbz5HQ+uiahL2xFS4
2IR45rrgYlCCk58ZKpuOANQ76g1rtKcX/2mCkVsxyfjJGUSoMLK19TZApQBsLvYoEjwIm9j+nnfb
WZmiJWYTTeUJbF433bKdnu7CPj+AUiSuK6vC57JNyhQFuQc6QmOsAecrEY0Yw1iX9J1G1J+IB5hS
JrAvD09FwE6VSMQvMIaBB2ssytk+NWNMt/yOoNy7OMdViDSQontInugglfASo/tqHLy81ROXj8gW
7386JpG3LsdTMvhFDAj6Du5Gqze58HiCjHk0jUirkJ88D9LcBPjLhRBU2SiqmE9w/5GpGcw19U/K
nhLX3DDwYc4zPz+N2JNx1CJNwbLl5TQfzG+WsJb2Lr64oS/P60Ox3NIVRuBKjLYY0Zfgq+P6NyPq
py1Sunv8oaZZ5X6FDg9w8r4DeakYI7ADOTgw1Xk4A1dixsW8z/TjFuUV5KdkyTzm6ehoHkdkPVjx
B3vhBYO8VVAXLHBI5Oz3jIg9aTPcDGcN7V0tOxXQkuhKL8yF5xGA2IE8IyFhfU5/RR4iiQrjq2IV
yXsDbUx27rSJjY2JKZWGez84i2k4NQlbGczV7IKurPiPo/NaThzbwvATqUoJhVsUkMjRhBvKYFsJ
IQmhxNP3t7t6zpyZHrcNaIe1/vWHWXnWQZ1wDbv0K/GSotXVoz03Q+XMq0Hva2xHcB/PWjp5Hv6q
nYyZj7H9cH7cPm1w3eIjJqHHMEFCg/TSUoQfystzU2M60kCzy8/QOnXIAuH7P2uUm5q7pVy/6pCm
tcYHQ/S9AM2FMin+1EkSOzIUtnqmk8q5sc/VEbIieil63UCdvkhHZoUdssUraM524aW8HypSOup+
2pbe0AayjtMq4vJx13q86+j3qvjcffZWTunwHhxyCCKXKncp82iqJaxToZFgfkgxrHg59k0Zs2+n
hyeHY1bvFL9J5/XSjP+Ciw2mNjWsbrpjAKyRG43wa/sArGA6iucocyehvtCAIQGD5glNP7fqXzT7
37NCZnth4viBQC6qCtEz2NyMvY+RCBNrUp85AsgnfXlzwxVMF4t/tzcpDC6JcaEqhEUaOJdBQoXs
pSeR+Y6VBxVcR87Siz3Nkd8HxQETCSZi3N5/7FewCuZNXuxhM3EQVRfj4VNKoZHPKQgp5GvRZ06Z
LFJ3r/eNe46/W6hS9oWr9bufbqsvFJJ7huBXWnD8Zp16jp/aIkJMjCMVlB+qmQCu/8g3SW1+T2HA
sTQV+OHgr75+xnM9Gd/18xa0ZpcgymugllDrzMubTIp15qmg5MuUicOH84Tm5NsYxuofUCVjEc4P
sI4/nEHAWo8a3hvt6bphmLk06HgGURBSMzLP5pp2cKhHkrTSofEkeOrFaKXptCj8KXgbaDfa0+Pi
dUcUwAzEAc8wZfPj7w+TUB3DLD1lnwl7/wy2ZTZ7kNTLzhkwuCj9IfNabLrjXYoay5xWiLbeGPoN
XyCYEGYekmNANsScCdILmqe1Sv+prop5hX8jIbvVnXEhBz/3yAc9AEOwgkYRflv0c0W1Pu1phv9k
3j4XmDbJTz13KkRs9ExtBArWAha9sMnyiQT9sqg7lyQVJTlCoPEjFtp90EjjPQcPxEETHMAODHwB
EOULIBPB5w9TC4ByEWNp7w2G30+Cwq4LTj4f+gfcbbS8DvQvL4aPhU0HTK2HW5aBTJ+JayKR50wh
AnNGvBGedvP/2GnJFDGsvhGkxD84MI4lzhSGUxF1L/RrYKsfwTcC741QqTl8eH3pDgesHj8Qk5iv
kpnMERHEZ0AbWQ7/v3pjArKqDUuZkG5AiT80Oha8WiTEmGbBPRIGpTY/IAlRYr2oPiNaUsnDlSQ+
ARbriAvqhYb1luWqLHre0HNd4HqMDddnpnIRVPyPD56zFpevxoU1Kap/DJEnTxJVFvgqB8mkToid
pYjhACKkYYYYacrHKiBjAf/q31x0qE8f824qX4qgCmDWclwxiqDtNtyKlveU7tkQJpP36RMjEOW5
YpPj1gtCjoUDA2n6SJCrRzjamXNkKS+fiT88BS7WBXhz7hUDeC3eJfdybQajgDT35QPCqTCr6AEB
j/JOXlFcUGMsX3g6J6xxRA6JQ1c5hYPcgr0R9MdoX9mkZJGEfL5IXSg1Orf/5nYFZGBE7eFQH136
46AvX/+Jvu20PhkrmQzVAkovwP5Mo8idETg0gab2SXdyFQ4/6fElknaZKK+eOwPZCGU8bvH6BCzi
K7dEkROm+FFwAGlf/Z8Jjg7A9fUAcCn38ukJL3RfMVbE421tTfgsgfX6ctXEyF36PQ/iozr1Rgve
hBdDrj0Uqs+2yn6Ntbl9IFUkK7g95rQUExy6IBoJl32AoStuzOPnJ9TkyTVC7yDDjrNoSLnwSTDZ
qMjL822a+yRgPuifvzB+3Cj0ZyOCPl9kYfoV+39BOoh8HtbyyzP29rLFjMflr4IqbF5sGbDAFvmq
pyYKMVg4IG9M7cDnegim7kEkwtdTZjLSTH9Mnnd716s/thFkf8+7xbzi2HeYx8S/GAzpJFKQrkmD
y7OC6Mc0DabhZRhhIkAdAYb64lpofSYM4no3d9ru8cao5H9fpZ3Sw+MAPwW0PU5nRjSusYUKpbVV
BCobeqXOcC5bof1aa5zI28qvVikz+CtWrloJ9XZsQm8G250YggBUEfQHWk6s2gtAiQnPmjglsuQG
xgMY7ukBzM0ns/YixNhHb1aRcoKb2A2UxgybcPYHpXe6fmxVcwupJaMJhKTELpRb3DoRq0AXjMdN
irIWWgcBzZjZDX9VHL6g+7wd4YhpT7MhfJ2bwmvxFDAogd6oheSdarmE2FlMv0itIf8pWnba1Ph+
VMF7d13j03bUlsNZ3R8lejN9/9pqHkw3yOYU3VAtHOush7SH+Q7Lp2T1xI62X3Y49qhj/p5Sa+KS
t8fZTJOJr9oNwC5gXRYKLhdGNgAMpRR0fdFx3tupBgxFBm6Iux28XHuG3MsGpLh8ZjmMD/j4kHk7
/B9qtOdywKhT9/lBCRJP1Dk4BsGkOgsnw/7LuqdLY0UJCnFhbuw5Hdnh/e19o/3pOgfNYwJrvQOS
Fp6N37HtNj821G99VdvjeOBe/iNscGk1dAXDqfyTDrw2qKqYAuyae8GSXjxnCHaBw9oAFJTmZPG+
JYto0Z1Vw5ssr1RNoE8KFWM21zWPfU+DAmU6ZvZrbx6w40bYtgvymqP/hPp0dH/OR5Iv5lRoCC3L
uX7oIOh7GaV+zpjdcyDimsD5BQjDhc28G3TzgRtPhDHcKgM9wYHddFHvZdJaZn7FGETb68v6aLrC
mh9Fc7x/zZvaV6G4QJNvTiSkQpmKGeDT9FoTK3YoGCVYb3WAE/DDr0yXEFe9+MoBDyGYIkdffe45
3uLQ3f9qxDCYT9nXUCfOemeAFdH4MAlvPcrafm3GY+ExzSU4HxG+DKDdhu1axqgeiWY+7aCc/pDG
uK1weMCYFEMcVN94/jAKsJbp4jng30tjsy2lMD8aWzj0XLUjcI0BQ+KVjgZrg1ZlY/9gnoSa2dMn
yglx5kdaGBiYFLMCOfCIIFyc/ya9kMu+eJq+spJ8BuPaWp5ApWPkNTjCFU1FTLQ3h/XrPtqz29ON
TFEVj4MILi6XjmfH4+g5O2njXYFTKm2iwksR8yoYiSI0DhUi9QwT8x8Eu9B45vtV6lvMAtEwUXgG
OKDgolFv6++IARzITLNVbKaOysnM/OYLB2Vc1Jmf4LTBrBPU7h1ShYpMJ+Q/ZJZWnrrUFN86YOIN
Bd4Dkc0FdS+7EMgCeYB5mAXT6BKBETXOKJ0rDNYbnnjCmJoP1EFW5LxDXYgURzuDE7DeUS1QZzME
pB8dWIAa7Lto0tyjCcInZi/oreZvzNkA/nhBQiQN744GFb7N7HpecxHfr2ASIDfMoVyAN4SHIIHc
rl82+bttCGenXnDBWHCMRKQiUFsZgDVjHf38ke4MBiMGsMOKNoIrk1JB4CPHK2OViEfw2nxUF5dH
5hiIJ0lMBRUCqMC2ZGLRYS7raTnvFhCZmJPLi2gmrTrC0hxM0F6M8eBpuhIVDpbDjCDJGV7lB2vf
mZM29rt1MU9O8Tb+wmMN8nmIWgg8j1a2+jUIrHrNmmQy4LJzVoKux2wu/GASKm0TaiLSUGTDabRZ
lU0yTImuM7twq8OeeEWyuY9PiBoeS7sNiRx4LVQD0aJ55I1COqc8LN1SZK53UWhUc3nBBV+OMyVE
g27+J2m/Z4W2VLSwTl0DPbzipzBeOL4xQH45Dz1MIWhjM4mQ6v1tBdBpYMa8IXSkv/mO5is0VmeL
pqHBLHB6bAEHpuxxVNo0SeWcZc5gftrvt1QXjpSvCwakcDKF0CXBMcfmZCksBrPXCb4aTOeA/lf9
Pcu5vUMDk8alJRSuIj+hJhcm+2Um8AlK1cNXQk7vH3uvMuEcBW3pChkFTMET5VwyxvjGYDA0TUn5
mFBt8mLyPy73q3Bc1PHdfSyLgXvWnhvN8s2Mgnn0FPOufKdA3W3IeTdgFlPdc6hRjN6J+p7QKxbo
eEEwcp5dNM1ZHKgZeAYfl431YggmnU2JbfQk2XOBLnfKhKFA28nt/c2phqwGZ6fHSibHhI2ZTSRL
QCVYRm2Zr5wk4GQCBZCUg3B6akRNiwRp3bPj628+jY+Qc9snMYi2OgGlsyGhenfY8wweck/ACWJO
2v1z19fOCNkDtDmJQEvOgQMrY1zM7LW2bu/2SlhW8fyJN+d1FzA2lOsmtS6lNc1aN35Nc0huCX64
cBKI9uCiFCSGbhJlHjWBia7j5V0pwpDBKvi0v6nDYZScJeJiq+UoBsO+YLOJq9xcQg5x139TSxTH
0pHNyTpV4tujwEEmWivX27X2MfgeDrL3MH+eyPS7+NQbYFuaW5QgQNT6xNjnrsGEuPhOf4gal645
Yk+/zsKaq1ongy/BQY+XcS61eScL8w94ACTUQdP4vIVpT2MigsccRg6EW01i0rk/oHN+q6MZEBbU
RuiieC+hUoxcDW2rEoxUl5B16IP2CceRLx0nQoYw4O9sKzilrCrUEW/yn6oNTn9IkHBax1LJltwC
4TRCa5Ze7aYkINrCaJGeYPVGVvlwNOjrf2IcjlNEYc76zxJ9fJ04grqIIu4N0gFMG0FPrMfZm8Sy
Fm85j3dcPwlbef3YI69vptqw47pWZAAWdJ2mz/sD2dJeewn1/mvTXr/7eKtDB4G3x/0shOAfJkGB
/JjUVLXQFtkgZTshgDceZjY8SNxJB1GVAkVkkZ+eWGmsLhYRNOkeI+VQJ+JG8SipGYFr/2uZbaYv
dZKao0DXxTGT0qJ65rYkrCZDZAu7F8SUeN2XBxLNIhK6R6tZEe2Wx8GzCPIuUIrgDUWJcN0kwPu4
clq6UvkLBnreBzSYzEDc5HBNZg0SFAMz7GyRIa7Cgu9WMBAEZUzLgDGJ8gxGW1iezPXgXVJC4LYC
/Aqwihw1nXZ3iydCd2hACDcCqfKfg1tRHGCptTVcTMTDBEYZiS5c6Jb/Dl43OV1LRAGruJDkW03x
Yr+hFsNmnpGcdGn8fhv/0a1ysiD6TOaImM0/7S/7OZ+BHxgI9nCQSUZR6f8+jO2L8eJ0udULdQ/p
2y+20EEF4sMAhXG04U2z8YmKidnqk8wE6vBoqiJmxjMOdJ65CeyUmwk7OnVkYNLci4FrESeDc6U8
kuLe5kImRm372JJUgAsjps/oFT7OozsI0TERS5OzdGinKV/CQfxBXthu8O9R0Hwn6xJnEs68G6a7
egyXC6dfhHrDUq8CDTlikswfGDQKX3jle/Rec8wucPsSzHdWtNQvh+dX9pwpHDQLoB16ZdDhDFpW
Lvj4XOlmaNQmpsU7Inw/O9l2ifS9x/i/UpX/4c5Rrlto0tB8Qc7Iv6bRSPzYErGa3OT5ZhRE9On8
qpeqVy3p8xaNQXjwScKo4uNl+l6RptFWhEeP7nza0tX/oVckVmiLttkZTDJH8X7D+mCwl8/Y+2Ae
vqNqYedlS/y7TJgUdu1ZqC4h85TrtJmUGpR89ODyy4fkwBCSQG502u9tdj26eFaon0X+hVIkVecq
vDDCrW9Z6gh242MO6wxaw/ZpYw8p0OYGv7FPqPaXa7ob9T55x70RpFQ0EcVNhngKOjN/bpJOSp14
l5m+1ZgFq7PiI3o7Qkm4siHEnhVSCdxhQs1Bwd762FuNq2cgcQMIzltm45NVQXFQJplQTViPCTS2
7i//ePl12ZpBAnH+3rzGEDSgElCM+4W04xR6Cm+PHOmpNOWOgnBlYPSWPfEXgp7F68+Xi8zwbXB9
wE3unQWb+6hEU1GmDphpn68rzr+x+U0Gxk37tlbDerRMQCVigFKkpkhTW6gyu1fO7OwTL66g/UDg
yeSDKJq5WQqDtZw0zfqJxyS10QK73oFeUaRrgDR3E2jJkLbhTyPOtoirXsGzVUHgHkTMPRm9fj/y
o83qGYZZa2NheLakhSova0ROzNbsW95M8zrEGOH780AZ+8LODEcTy6WDM5AaQkhIvqQfoG71ZhzV
zn8+pyMdByCfXhhNsG75Od4MzazIyNL+Jkij1YjEGMvmNK4PunkBQx+iOeEZlIEx/u635OMailcO
E4NbuQsLa2MyuYDqmnTjt7QFH9ALDDJROM6EqkT90w+IIiFuzbrS77KlpB5GyGXK7QcwgbeCHxI8
CTLKynBgzCx7xFJh4ZZZSIZJtq62dr0Y3l8ZGKM904R1DYc7bptnMuOb5y7ND8n7/iIrF4Y46Gix
zfWzAY2v/DPNbff9hilBZ12hgUI4F21G2nz4XEbJNl1zzcpXqBZCLUWHxg+Up9oKNnvAEwwqBuhH
dSFvcow3gg7+wV2fkN67lBcwQTG6eUwLw3/PqQcFnlszlom8akEqbxRASWS4+l7j4oeHFXuIyG82
GNjz625MaVIYqX4JZchjXXNTjs2H03YzSZ0r2FYGHyxBhMWqvUZMhRs1s2ywtr+O+T7A9+W5MqJg
pAiTIvX8u/hsh3PyW/22ZDy/5xBGIZKI8lePAY9hTL5PuuRZ6kalMyY/nYpni7mWyVDoRJnALhph
kbmzVZz+FH80V8DXHh5wI4d4suXnMrH7oucDineuW7cWRLZ2T4pJS9zFA9zOhUQOy2ANQTm4UtPl
EJhgulGXTIyOGEwbjRX90GPPSMhXb0KPI+ie+BlsrE7IYJlVf9xoaRxOCzoMwadADnPiUSDImJeA
6eD0+PQZM5vfAIjfGAlPJJtfsdEul+TWxqor/w3KhD5N6mYv/afDggSo/fnbNyReanPMhIzP6kk7
QuUOIbMqhWufDvp/NxGnIX6kuyH3On/dkchZ+cS8c4BKHG0cNhGPmGKr2iBuyt43MGRc4BtG5XgA
gIoLOkctLziAUbDVeGpje6bVXvbd/H0I8KERBkt8UQSFMvP0a1CVzpXB/ZREvrHxg7I44CBuy00D
93U0vcZ+yuCVzneBE22FQ51oz7f8oc9dXpIlj595jRPJbiB5L2xgv/3Gk+g4EgqbZgylChNxR1lx
e2nw0K7c0fodozD4wroXAx8EXCNfxRcFuU8gDFTQjRAftfPHDxhm0o/lXvgM98+Ah4KPGnyTYx+o
ZwJ0M42aU0aEygzVpyRiENWHN3oDnJaWCt1aCWeLrKvAwFMP3/0zA/ZoDLesOaQ1Hk/kNLjDkoXZ
YDPf+xLTxGXCtXeAhzKvfqgHMMlsnRhonLplikV0+WXh5v3y9bczWsKHgi9goBNmpvrVdCIy5aZg
44oOutsiuGkgut+oxz7CkWBRDtturW2Yf3fNWBnE7PTFZ9h7jz98LRq0/LGrOFPDT9UwHmApmBOm
aF8vr0TdqXzFf6P6m4rN+tMf2w6v0602CF00BVMe42sO2In59AIpMys3vT+HeUTQL/OSaJiiD2bY
x4f9fGw+8BuhwsHCK5Yirp0sp0BEQmeYoDEWFZngQlte/lBGHBlyPmxfU2HlFnSE/DHLHR3hJs3y
8hDh+6sFfEvN3kfNqqZN1Q4VlutQ+uHXMaDQbthmZm80Vkjl2C8qVp+vkPpD/RqhxEeU/YEpVNm8
RTJvfAW9HQ3LtgAf5GVR3XJq79sbMUb9EdH1AZMjq58MKHDKMJpy2FhrfIUgqahX2CxnqXUzZU7Z
dieBpEJa982NB/6W4NEOGx8ODbSUhzeSvWQhNb4CtTxQVm9/424S12QAO09Kr7DJdrrRIisax8po
9zJDcLg3J8Awbk/dshbpI0PhtyAySrZpim+E8uRY8mFT3VLVNdG00V3GpjHXSOGaJcaif3LN8VoC
0Y1CvQtMPXgB2FyHfZ1/VQsmMciyjpBjMAc6XW8WwRJg97BBMNgBAf4tLqSUX5AItNyLF0YZDHRg
rlh8rhMwJfxKCReqVb9C9w/IEQcynTkmfUzr5PH79m79JINpPHAlaIxqWHl4LFR4P3GiJGP8EHVM
zTavOwixspY5OQEkFTKwwmRVKA72/kwSAx1y1EEH7HyOEyw7uMhVX769qvEu80tYZDO+CK6+usQU
HDZZZGKwbGCVxODCHn6yx0yxCDc59hpMXHiD+Lg/NxZByJwLPZu/Juxr/dzTe9kMr9RtTSrjCFAB
TxwEaT7rNf4xgCQRcaIVI43eU1HzkvEk4bGCNgKGH+3OZ0SN4FRYOVUT+qkHZi4FvHj1kOYLtfjG
yj/rPa2GqCZgRrBn6wfqD/O1iTE3vfTIDLv4JYFGh8/1H9PSmiVh6cBCxJCIaG2v2VhTHA7nOwoV
7mj/Cpo5gT8kpuCnekK0+Yyx+kyxZ+oZD0Zct/pVlnrSaPopXKX0UuOSgdx4bxyiYU+3Zx5dBnn0
Zm8lTlhW/JpJyTs/ldezwb7QsQK1Rtep3IVP8kNGyzhfVEBnUb8p37O08viHmnRW5m/DVLL3Ji0a
0uBsxrydYj6a1sopxzXaUyBSkoOI51YsOjgwD8CVY5qeX6o3UAzhVpDhHQDuZa5zfC7S7Bwlf2/t
NnD31muOSRyUIdW9/VG6lbCRkA5POJvRmk7jg/lRR4KEwwpkW/4PVVoyGuQNqscElwrdNQF/sEQd
pjSZEyi2rkGzSBwvBkMD3l9L5FyDP5o07wmRKZIa1vAN4OvhmvnDcBFgmkICNmDtFdC77EmmO5Sp
zysYn8QZgyaBTp7aweA7wobA0dz2cBoIKbYBFehg0ONl8MZgXTiPl1dX/pt0lCWQZ45Ervh+hv2p
ZmW+wgpnt6/HKQWifS+TG5wRIFsmyC7hdiJbHVXDMJZeqKDRhOO4xCAdE2N+LlNVjthYcl5oxHP4
elgHlEH6WIHe8KmVJAN+Qc9Rd3wUcEjYzp/Zf0DyPYtLbBpHeNAFIJKEaQ2CfJHeIpJaRjIsnomN
nxL0LKr0eMyM6MXWX/Bux073Q9/JMBy/VO4RMCeID0I7y0lRQ/yCT3mDuQFlH3qXF6GkpAsQz6XR
lzjDrqu7an03JsYvUJapxL+1j+PBQ2wgukPXeYMZ1rjUHWxy1SBJwIqNgrif29ioYZ1xlAb3hQts
+9my5cAzn9dZtGAtGTDrD1YbxolfFvTUwmLkpbHT69l1bTdrdtPnhpuxrx2tNd8VI1l43Tjj7J71
cZSfkDJFjyWv3r69VhiUMrOeZUHcjQmn5tZA3Do3oZNv9R+7u+fgNPCYKUzPBkEM8AHK7567PAEn
Ik7CKeK/OsNXcYehsEnOyiQjm5UnZeDBUcXTnCskQBSlA+J2xjjLfqIR8yt4Aha99vFqzx8Ikh0J
qjAkHRLx2l0ESx/UUg2r17rkzEJ4/jqXQL70AYXajN8aPHQLSO9xfLQMo7T9gC6GAf13evK7X2JC
W8aRM+vM0wYYoQLDnQ0LgvSI0wgo4qEWRJq9KTSwMhpHQMekwrqxJ3fd3FisIOUgXWewb5LPiQ+j
x5hy+yHZFz+aqp/I6/jGuNZmUpPiHOQm3SZ5bh8Umk36pTTQ9ei2im26exeEjF2iLrTOQj1a7fS3
W79XmuXXT6w4gdxH6wy/Yv/BlF0P1W6T6qtXumrtcxJPuQepvrrCzw6codixrFAb47UCaryRiFba
8Ue5XRxakythNQA03EO4EQBOkiXMfGynkTaxK8gk6/y96gkVmABoErhdfAjg+vRXQUxHcs8D+2bA
3SNc7FVOM31n6uLEM4xxerfO0YEddcWQhYSozSfA8qCAt/IJqonI0maSxWyVuzjA9AU1A79AXIgH
gGIKhLPk19aaY3o8MZ1+g+CI5wdhnw8EoQFOKXjKTKmUCVSG0n1Wvp5b/TouN8IxX/P6hV3OsSwR
h3Tw+ep+kn25jE2n20cMR4yZ0c1keCVXT5ucW6Tyb1iHz0sP1Ej0GmJ3CEdMJHFYO9QyU13vsUiO
I82z+AyPFem0wzPQkxWdf4UAFe7sgntXPg7ZqjWWV6rB5z5O8B/7U7DKwq5Kc02WHe4esjTN1pJw
d4K2igx1GJfmaYSZlYeHEiw/tKU2k2bapIPACtafpTY1e/g+jJ0Dq8JVAu7H2mTNwpusYGLU8Aqn
OU6h3DwTqohU/jaxiKHSo1qlQDKePnMWK7npBJ7BX5xwL7bwtVnd4fVHZd5zYIwKVcuB5bdg99lo
rI75qXbhywOrZgzmvGyeoyH8+6BvuWMzkj48AxKMGJqI6AiG+sg+uBCQsivIeZ0fHDLuxqLh1Htg
/FDAvl2A4WQ3mUw0ZlrgHsvHpLiRoIqHkfc/r4S1cuhLRwNmhyAAT3b6XxYvMbbSyzHODY9bvy0O
ZA7CgFNkj1xw+g6AeCQXFMO4O/uljKajQZyEjDJfjrr7Uzr1amAYcyPEdbvS3YHSI6XzyZBqxmzL
bIld0OpNfdhiNpTM3pD96f619p7jAJ5BZ7Ada08lz8mOkqWfMx/s2vMHSTKezjOVRLUuddMCrHrZ
ltNO2l6loKFfhpnVGc478RnqEbv0dLpEaAk04c1lEkqIvrjFzwLm4WNjx0HydNLhgJc5kaq03mtK
IVr9OgQpMhfDD0+zxh6DXqeevZjiYV0zTk7k/FTYBkAUgXTwWOcwdptZRIw65s7QrEDpzzASKmOJ
CyP1gzazr+5rJ71nQtWHNGTcnJXRrO+3BK0dJU6D/6x02qX0ZvKh5iEw9rufs9/Km8p5eLQ6SoBJ
qTjDcx4tUogh8jhO9pW+tghRVFcM+qlWeKFH4U1jM6y0XsKUu8QX8gonF1oh4iA4bj1Cm7WQ66Ml
Bt9EQBkOZyT/+N4k4xbDl79+ix98h6BLuAwCmZtbrmZiPnBbtabAzyEtKO4FRw4Vsoy+pXj7WmtH
+Tv/1h5O9g0qnwUwb+Duh/ZtDxZW/zK00gIGUTNSMXD9kIIO8lIZPtbNNhpc+cAtBym7vT0Fvmz9
sBL4CHHwrCbJBuwYWjSiptfRhgAwE+uTFjfgtfLXs3Bp6QAwQIypfT/m+BcDDwBEMG0YWCcd+ddA
Du/+c4IpDMUBdYO6MH/a1ss+6JiZNo5VgYMNuGlhRYpeJcCdaTKI/0sP3bg4QiX7m7Xl4gX/7CDN
IvPMSE5f5FfPWNBk6jjTZCZumZgXCSMYoX4Thqx7vw9CPzR0hAckpBQEAgQ0pEiUPzDGqILRr+1T
lyJUGI5wByzCVcge+cValotK59ec8cETX1qGd9czrIFxf6OHqS76mlHBZd8s9vxmgFUCVpLAFLhp
cbfsaRexFRHCU3F1YPbR4ns4jnFBJFkDukDl4Tq2wiT6P2EfxBEUbZZTArPYXD2DDMsddqp5O6/5
5Qm/79bu9owZK4fHKLQiZum2zP77WcKbTIJqzGg9R2fPeA7qM7TT9Kx/sQz9ZqLSQJN6M/6LpzsM
ox4XHpQ+Dqb2+W+jU0JSeaUeYT8/RePPflya11SE+CzwIyHdFKSTr5WwuIcT5WSgJrRT6mEaALhK
ItezdKrdm30GLQjrrNhwSTrzy8PuMRmgjY83oDXjzQjMZbG4jWarxQK7GLQisOLAeHkWAsD7k1wR
yfyejHqCKwI6I6ege2Nv76jen+O/3H96UxyHGE5B53G8dpOAdzjfeJEgomXA6E2/O/uGyXvlpOMG
joRxk8cOWc4elzy9E8M9v6P4cadv/Iid54XP3AwheMPnGBHRjsgfEXxE2oT+CMA4T3UqSvROXhWP
oJLDERaOk24YuxqnFhjk+e03MBsWnzWf0GTz93Q2HN4wSRYvcmeOpaPrQekUNEIWWY7kiZEJzXSZ
90JOWbGKujFZza8ebyfJ1ejCSE5racHw97/1LfZ9Z6wmePscoOThMZU+sDighmBgNuKr43sKm8fY
PNrgk0CaCrldsLS+BvC9FC85PvvJw/SSF6SQTYXjz5xZdn7DOWlpozWZyFdnlG/LFOtNp6cy7Zzy
OU+xvWATLht4X+y6J6ciDPgUGNErssXo7USIP9HgU/fZ8/d1mzwBXCe98mt0OBdL90I5pFiUKKi4
ePfaRK3XmYX1EiuMrDjkhHBrKiJwNqmKQCGExQO9FYf7h5vCtyLKL8phieAEuM4O6gGQKncV8Og1
VvKgjCXQZbH6wJXvsYSC7cwM520G0oqpZNgBFj/hdTr8DOb8ysMfvt5X9IpXCVyXNAdu6pCVkvsS
vR8LyHQJlrNMzC1yeW0B7eZ41nHWEgLovxtopRCOVEha2StQI/f1XKsyCUj4Q1BwpwlRf0FbM08c
wvoajK4nKV30rA1RBfbdvYd5g/UdXK3YFGeOjg6wnxQsQZacfgGIK5mHPqxzTNkZBW8tYCD6nvXJ
qtcwTGGOQ1btMn9ua1rh/HHTeTDKjNqXC9Bsf5EgtWEuIVylmmE766GZc+xk1cEoD6/HQhA3yd+B
l2ShiCFfC1EwJXCOVHTHKXikThqbo8XD4KiRZsXvamxFAV0OXRjGkNc1DYHl7znHLnoxj6Y8G4je
j2y/b6Q/4U9IK8OXdgEnJVNQUTdzNeGFhfEYh+guucQr3w+vrwuH4RqLRLjDIZgCiD+1wheJHlgt
+2HIh4TifX8970UmAA9KHGY0/nzH69pHebcQhy2EY8EQpXpH0O5Tre9pESLcC8Ffaen3faDghrNK
LvBcwQ8dGL2vdt1Q9fKeMQN8AEOQ0Jpi58x3w1OS4/sz455Dnzt7kg0xzBXS42jjpm9EZJsXXuap
q9woEHCseGyU46gIHsC3XIZMYB472ogNjUHlhFqQb5DrcmGTxwPORjLGPF3BFUeBI8TZn1m14N/F
D2N+nQocRvgzRt5jx+zjly+asfvkccir9vegmLxmT5lBzBZgMJ/Jfo93Af/IDxIfBH8zb1w2qGEv
wBMLvl/h2LzpCbxnti6vm+INnJr3N16l2EF8AK+4koSLZWnxxZgU8SczuCjiy+oFRyXvRtyElaO1
fgfOcin1IIn/Eo+NBBlOfMvH/+zjKU5zQCiF0wrHpFIQHnLP9vWvD1bEziqb3fAhgoYGHEsJzOU7
LNN7zY8k7zi0sDH0w714YaMbKsnF1uY6FU9Yc3EyE65e/BzGkbdFKYQNvhlwMUPbBytFwcCHNt3f
MCFgcUzh/fjsl9jfrvr97eGqh1VEVPic0n+dY0YKhWW2txLntkdXFP5a3TRaiG+RH0AFlttsqs0a
LplfbpJJNA25rsVyqgQJi1qgHl9Gp2K84vkiUs278RrlMSRQlJUNT6T/zwWNJt36Tvzsevi5D+eh
G5tLlCgSZEwMfxJ/S5yGwdPILnsItJB7+LtgMPD9w/oAHsvOKRa5cwvb254dSRnbifEOpQ2dZOn9
Xl1+j3kAtcsqzA88oIA/DKmJsOWQDcOf45vs2fysBX28VQuU7awhge9HkPKRrCAUblnEeP0n3Z43
8ruFJQYCfrxdv25JcGFgdTMRpaQ7Ib8N+S7hCsxafMcVTIP/PzdkIcfsoeiiENtCqiJzc4XZHYyU
X1HosMt1rOvGz5sCQSTot8MK89MXhAiAdc12n7cn5+6vEFRyhCXiMGb5inXPJ0/ptb/qbohMLB5v
eRELKmH4x2w9/Kw0XjtfBN9fPHuWE3cqspxhil/KEXQEx1keKBoIYLLgjfDtzgRlMvcAXh10NLyc
xJFfSEKonhsxvbiOi/O3wZxkbJsuzWcHlTxaDAqkmAPguyUVDnWrU2V4/25IGG7i9bWAdNajMCm8
GKcM86vMZ5E8M6tZc875fbUJnhhA0Vw+zH0+qlwl2QOb8Fl8wCvOOcz/QD/XUkDrNSIamLw0R2ZD
jS6xy/xHqY5tYGBwFcoUSIR0gnNnC7nZ26DIA2LJ97J4XZi4jofRGtBtKOZmsgKffV2ZVRHs4ew5
NHjqohqMUVizelmreNJQ8yLOn41vV3Zvf4TPKGTxqS8h4HZqbBzBddmrW87lkCsJPMlby+HxCKzv
Lz3s/cclkYKrZpdgNEo1CHtpTGipGDVxAPARMhkyZ98lvp3tVibQdgeUSj0XBNw5QLQKNHms0FFf
UHRqa+2HrIQDFNZZjPvp5i/aBRzPDKVEfhR174+guF6dv92nXdSPxQf69Q9uF/8BF6IyLu/5Apop
m9DZdgqIwLb2G3eNMaBokaHU8mYhx2FzV41Pp3T+hcEnZRAJp8WNBuPH1N0d9nRmFMLZRYt4KScl
5a193mySG4gKqY8YE/NKu7HjOB7teC2N9R+t8O6NT76WV82Xy2m/fF0GxMNgGUUOS21W1+6b+Lpi
IkYB2vy5/TaCgtjDfySd2bKqyBKGn4gIBRG4pZhFVHC+IdSlOA+AIj59f7U7+pzYu3sNKlBVmflP
txEa5ckAyxBpvKPg0eJGBolOsMVnZAlSPLeDjKRz52A09p8+fuQOtRanD/15cKZD10IUg8ZRsoHu
UKxRjCLphYqFL09xCuUfaGSdyV+fvnRunZB9vYLDIUhcX/1rxj9gPxn2pbxJW63RD+oR3E2a+Od6
zGONH8JXoBgVT/QbALZxd8IoTIwVa8BMJFfCO5mdpH7eA3Dd9Jw7Kjb1jEqInmIMt0UaTk/K4Hpl
IcYC6BkuwtCz7CG1KoUAOzdbZ5OM3jMexQ/fHoYYi7A1vtzpNTt7+HkEcse9caI/iRt40YRjQqyI
aahTl1DD2Fd67i57JS0Zm77E4eCXsH+xcjrYNz35WSpMUqG79qjy35QAMj2Ps5BjlsFehA0F4zTY
mPgOjtLLPqSaKMjqggTNxacrlEQiGJt8t1ftC1ibFUzOjhwIviIQ3YsLofe1rwjt5FPc2HRBM6Fc
DpfSz0CTHjcyIqlvON/vAPfv6cuWycrDfPiEl7A7QVSKNB7EIzj5GiYk1wTfItieCLfgyDuQXIHs
28oeDTvEg5odXyN6hSSV0ZJGhKMHxZtqj7weJ3CBoceUM0HWE1O55Z3sxvewvFq+4EFgfTPF1wZm
GPgFU5lh15hQIbLnlngrrj7b9DvgNsiCqbt9sVMw5OHB5v9c8SQcka1xw3khTDkwuFzUYM70cXG5
PRAzmU8H5yImYcbymND39m9E7aEEuzBGcsAZYBxh4ExrQItbBNtLsEW3yuneDab5yw73zAHkEuXM
ajhg2PJRYVGOZcVkGlK9+KncgngIAYiwjSYaDPwMlu6L0QVyZEbLXLTWhuQANK8tiiOfElfqaWFP
pZkm5fMLLX7hptRjHKkez0avYYswp6nuxisOgYO4u5s6uSEFWiqgQxjHVMSVwB+ABnlz+5hHQORt
PZJajtQ2tf/qubde2rl43Td34uua11W/mLPjl0dP0dYQsbB8/fua3gVZjeNzOXkumcCBYEv+NfRX
ni5qmROmMzhdgDLa+WY5hGZNtSur6LvH8fcQe3S7z67wU4pmGPcg2iP5+aWtXO4PSe46Jd6Vjl9z
MGHkuqE6BOBLFZfZ2wdlVIEZmjOlwsa7FBtu0gI7MPKOC/yJUG9y7D5xbWq6XkeRUmDKLKxZXmIq
pajFz1bskTFgcfkW7hjyDsnmAR9jGHZH70lc9YLDbyhlVxOMQ+sY9v9ySRQQEUYc/VOCPihih91b
WAb82HAvIeIKWasckqDIj9+eOjJmCrwFPZIbKY+BFvbGdD/QxlJ2FSwMeUHKbxtuDqJYKHEpLNpH
WknvqrOXfhZ7ntHwmCPwYdikIPzUhp8ItRpkBKf3Fu53vjlx0M457ceY5/tvr1W8zilGrKpBwXR+
yZWkunv0IlAaoiAktN6495lo+QD117seKZbDvqilHQ6ejletTt39G6eZItatcfflfeiPqrHRmXVx
9WpgaM8KOjADTezRyT/UZP8OXaotalZTlq0DJBj2lDz4rbkZIT+62usLJl8/BDRKhmHwL8NLNn0z
2en4julXP7EeYbn1b12kXxsLjIsgvcfs2jGwojq9Y4KkwlDJ4riemxhMONE/eZdhZ4TQEofBCR1t
ygSoUY9M8i5dTYqD0ZrM4SJDAoGFSgghucd7NEMsFwz8i9fa0qO+mt3VzQ8em2BfkSX4tLsgqylk
WNeQy4Xn3GQ7nX4XgHIzxuj7D7x01NOQuXBwQl//XdCUMFEMK4r32/6aTbeqi5MPiWH9aI35i8ZC
hdj1zGTnMlXE3hCV1yxL3C1XxtVOGmfxm5DL0xV2JL7DiDYW+0OnJafvlrV2MaILYlrCbEpdZNFr
tUFf1FJzEGuDJanpbX7zDQxAbDCp70okfX3b7Swv5EVMOssKQyi8iK5e/KXOxxAeiZMMDapqvI8M
7Dl5OywBamPOKiYlTi9TZrWbn2Z9OVhonC5vT/cbEpmqCOtCT2VvNmaIhsnLqlydAO9LYEy+5JxB
SWqT5gwZ6q8THrGWrOzUv+tRu4ICo9xC8z0sF6BTtD46YInYc/qOn+4J7zfoemFD5K6VVM7tAQk9
vNofldQSj/kBjz7runBx4m2GKnBMoG6kVpxe7ud4LfsLsh5MB3PMXWhs03z8RFhIne2zPV3QRPu+
jY/nKyv5QD4WRiT6STXcNSnnTBPifib9p8hbZ+H2HPb+UO5dXk+085EejzDmcNnUGPsGny0dW4hT
ExF/QFjMO51xgULg3x3/Ym7H3oXPnCWJ4mtPVmjSN8uXQu0x0BxWnIYwvu4JThtMNRCBYJ8yjqC8
pwyl/RTbER+F85G4RNtT+cTUCgq+tbOT2+7BCvCYYlAHm3NPOK5GyegzAYUjIjgFbjPGuvmYbAiF
PAZOgpn8+IjVNXR5xAiRtXAiXRT/pNQeJxsqwCC7mm5rZ+7K3vmgCdLD4+XsKsfVBM4bOKxNWsN+
20Hmuj5ajfEvWsh6+I7WzU5u00Tan+KjdKpFhsLVKeDkpn/ZdULpscxEdhXBcRgMSA9nPurMcGyV
Big4qcTPQ7y6TJkfDo52b5HJ10J8aT/hlK2D9wKPEdxUqKDE3ac2XWcHJYRUaboqjkYCcJWJ7GdG
mJcmEsKxGTvtz187uroESWkHl04mLl19vfudh+M++eKCoBR9AuQEwtYVLpjdYAbmfhFZszioN5tk
dCa0zqFZBEVXEIVQ2ZMDikCbDKV4BdC7uPKkyPMyqXCfGGy0GYuNeSqx3ndMMEjTI2iPUaX0jsVJ
orsycb8bw6Li5ICq9MfVYUpcwTByrIcX3LzojHv5ivX6c5/JG282sAs7sQ4k/Ty5uhjNikM96y8O
HZtBMJul5UxExCySb+PqOne6P8bMncHpaHP5Hs6MCfDvkMxE8Dev714N6ice0vb1g2tT6RrYprnS
DHZy3Weob8Hbns68jdC/Enl//5M1C+6A5nBw39EajScqI7mPy0x6whYEB06zD4xJowDHX2ImsAWR
SdGMTqYUk1JuJ+nQllRPrSGmUdJJXjhkSZgEFMG6PfRGI5r36XQ4amCoUCCfxyhof5hKPkMGHEOw
M/w4au+6LM82ukXtlhasDMptScviUBIldhsE8nXwSOyzHXjIReBIDdrtfaaMYRdn+jPtFlyWepY9
ESo+13QFXPX3dgKIMq8M5u333dO5IcSF41h7RuUXD+fvJ488cg77SIWPQ/DWrZznK45a80dXmfOb
fDWo6FS54EeX/KivqIc6SuEZnEaYVjJwKV8wysLc5+3eVs9U8X/YjFlEjM4bmd1zvONTpgzfy0Uf
TzPpG3YW9K8XBrvnxbjnvJfwG/OQvCbNrw9QvnzI1fRY1yDJCjJoXGLl/aAWIqFJWUXnIOLVSHm4
C2sFi9ewK9mxSYFnd4QXKAIRDtZXEPBQsjLdWfIK49WH4gBAZFfAW7zEZ8YCZxcFdlvbTODv+6Mt
l613gIw74aIh6IZ0hZ0HcKaQeMAf7WBXAIU/xU1m0M9edL1wfIsEZho9cM3EqIc5XN/7Id2kvVp+
3Ug6PSCRQF9aQjwRXWOwihoz6KuOAvcVhvuGIfLv7vJN+CMEnTcGVcfJzdx97u4VzOrnNtBvj64O
QwciMf/UyPlF1dCZL1Z36cnEXvKK6HCoIos95ENZADLeYypaCMwTkALKkdYUh/X/S8MvgwVoP7B2
EHBSYRvZbcnw2pCoLi6FBsrJzupqOWPicrLdmLkaXl2klcV4QRFoxVIDTAFdtYsljBvQHfutuhBq
2ays8YRkoBgYhM4ZE2z78GCXhaoP5nP38zR3obZnGQhewJblwy6QGV/ul7nBZYyi4yju7FW4mrhI
BqLgTHUKgZc8is/KYPOfzrkxjZ3xIwkSseQ9JZ43UWEt+0k0kx29zBFQptb40OFx5LRjwyjELIEX
PCIedRLT1IpdEY/jJI54mtDM+0lCK97fcR0XubfP//adkAKyKxLTm3UCuRIKsFiE7PwTbVYyKcAl
BRYh7mgChoMv9PzwHvCpCo+oSxvwS8X3As4KxpvH4XkPqAMQ6B+jz7AUj6kWLaDVMpIkRFkadeUj
GGDlXCTobGSeQ5tlURs0weQsDoejnQCS82Zmm/9zHphQVAyGVi+cuclzORwaAjr45a5xplxqWBEX
L+BQSqqYByTHa5oE6OEjNPwISzK2aVwQk/fgkHFScHQQbG5z4657gCQzAXc9D/kRuUsiz+XdqoGa
/gHwYZGGhlWgUQHdQ7JIrYW32G3qHgk1iqvloiPheGUuu/9fFBd8lGNwDRCnTE4jtpKw/3QPF+8g
HiPlZUffzYZj6JmUm+/r71d5Rie8dkbfu1uz9amXWZdExWqnSXimI43MCET8dIdw7kx7c0173mnM
D5EQxy6jg67J/1YFPWrv9zYvJ+j5i5tnYC8w6CnDfFlujgHITokSENP3etO/s1V0h0mkMAdEjNwl
0dq37v5trB+HBueF4urRkyWMqxQOkN4xLf6qsJqWlR1Bh8fcx2NiSHFd2qep7i9YhI1Tggif0697
+/i9wn/0UQLZGh8LfduFKLG/PtOaTpLAZntyCeYs+tONYoCX6f8SKhKK9tMYnTtO7Nxwi6WOo4AC
oSp8YsHSwDhRC9+C5WEaXKIqUOqt8hhc3lH1jmptleukH9tnzh2HP0mqRgDzTCxqjb5kXPG8GoO7
gWsEDQdWaGzGtAgIHB6IwiwuP+V0/82eq37s5LUiYnAF42Zhjr7mU7TmNj/ReE0NdVKCE+KzhpXV
ty6JkMuqU6rlWf4YYZif25E1T54y9sa4OgsSKxl+/d50qnGBlqvGhKNGmFXX8cPc8pueGqpPXP9d
5fMWq6vtatdM9+tmBv72wxvm6JpMMDFhaVoPTtkN7wKVuL2jLeR+gpeB657CFjL2BE1SvdTUlUKF
3wOg5xolcFU0cQTpsD9p9mq8w/2Cn8682U4utrN8cnhbAxnhujVMRvv4SnJm4MlCjcUmA5lsSsA3
/kdoHoV1HG6sn0viATHgdBkmlKt6qyljsjZJP+wMO96rCtmuc/s3V0BCuOEX8p4rXOXa7IJ58Mvr
s3GiOqsRToqO/WBVPPc3L2P6+L24iulS+dHxmJzEdoXhjRUDZLc8+tT4IoqOEbXV9+EpZ5csY5wt
7oIzK+NzTn4krSvMFWgo8SPoEK6H9S/DvNY7fgfvimGADc+I3ActaucW0ynE+KPmkjGcuzJQAbBG
X9EG6Az7DjKTs5WiRur4+mfQvU8xql+pKewlYjmMifaNclFC/j9iAaZSCXp99KX4BvEaHBu+12Va
hPGEIDLXsaRB0aWO8XAg3AaQ2b5bAdRnsCC4hsFRsxEQY/LDtBQeL64jwuJqfaDWoA9m9kCDGcNS
hAlbTs8lMjtsgqjQKU+IBLApjSY9w/6jFHOAanmA3gdeCbkN6sTXtjK8khNImU6ooGcZU9ibR67B
gWZ7YDCK6TpUacReuOtLwATLqUlUF9XZ+ZLxmc2VgcnlDY4PTw9vBo9DB6Z9+MPylg0ONoUDdMII
3nMF41vEeuz17MWf2awZscVOrOkheIxLWaJEwaSoxERxIuHG6vRqL2LyRGn3ztB8bfhjhBNGjxgP
KRg99nsJjL4B7EohKMqBljllWiqb5qExGjIZmTIsgkSCEhVjoHGISSMkfbAWnyE4dpMjd9UjRQZX
0UVfjFAuA1GFt/0epAEUDHzm7IXpzuhFC6jpTt8+MRa7HH2sXdezVzZTMOy1AxzRMPK4KXGnHaKJ
wdnCB7dGcxlg66d4/exux6QolpzZemdUIESzjw9XMwdEMGLaiP3jH2vlspz9ECOhw7bCD3RFmHM3
0Ra+SWDlD5hSmMe1hcO86KrY09KW4/7KNNnWpLfxLwEfMlbf36oDUQ/XQSv6pmPLQO5HLRJ/e17J
DsbWdewPXoXP2kOsxH5F0CRSAbiBrb168XAxAlkmn/mHeAxBxqOtGHJeBPMwzGHFSTewcYGur8Fw
93f0NF4V64VH7e/gLx0Xz8We/bZ8OGOMfOgO6SLE7qOt0b7Ajdie9idAuRxAkSZXARLTcSR19mfp
/uCl4PtaiiGk3XtM3w6aDmTkpRPHmBgincBIhRnNqce6sCPqjNNKzm0s9nvF3bymp+cIdSRKnuIE
rLUFBD4yUTJny/aA1O3tM2zlhCQ47Ohvq5/dUJ/RFiMGwaHWk20MQeT2k7C3c7DsdH31Fxp2wwMW
0lyPFEQNDsCsquNdD/kAmz6qS+f9GCB82tEjvJlGlx8mj5K10QlVbBdRXGXEukOQn+MmcJd8tSfz
aMBb2nsKaXs6XEqTcVT9PSbi3i/O5/mc9ToDQP/aWPGdzSnEAFDFrskoqMx+A69re87gO4JHcvQP
vZwebwAviP0Ja5hlLxoORzfm3RLm1B/OY0b4lbQ6H6q+bs+16d9tC+F5TNEzyLLJe/HXT1HYxvke
NcgapMVsGbD/m0bAKUDJ9RLDHjFzRAH3uFqag+XZac3kElRLAdA922PKTvw59XNwrUiHiZ5UBkhI
7eIc90YtPZ249pcFBxL1WJV23xv/9DShNqGKukRXAqF0TkK303MfZqhDaUFSWy2RbJUUecVNvB2c
oFddlG/Yd+J2hiLuEhk4V5WeyijIAqo+dsK2Wj7fTH5cdccXynZtVPGp9/euXE3nyqBl3X/7TwRZ
wTd6qZS4HWzQeoAR3YnZoywnyG/0/arOkwNYhUj57K4eWHBa40Wn6xhdiBv7pskuedR/4IuA+hh4
s0C/QR7kHo68nH6SZtXb5hreRc7TYjHWveWY7aUwXC6SWQtrQ7+EUffqyLiLnhfLhLwfIOES+7sW
siiAdxjTTCXh8T2hMRah/wwW+FRiG4Rlk+jIkTArcYBGGw19X7F/ueh83P6bWSogKHjFc0AKO2H2
AuC0d3b3d76h4zGx3D+3ECoZKk3fmCgGez1R/3bpA2acpL3s9ztDLBj9LTBL27HaFwhlUFdhDDDb
F0NL1JE6Guce5g7YpIh0X8SS3xP/WqzKamY/Y4ieOErycq9PcG7TnDDa1e+4gJIb9GgFKLCF8XB9
BniM+wEfAWiP99By2/Ez+EQlJuFup4rOtOBtqJMpVKa/enbrxkWOVZmVI3e6prjkFM1EeS7uC258
aUGDdDh6+k7bj0uFh/Yz/aJwV48Xew/5b/yBuKlmTcN08nX2dSaCMBdpnx2jiUsoavAe2M+VGZgj
urINLLw2mByALyd5yvQkYy7Cls3si7nnze/Raon3e6V+AuO67L9X3zvzsUEuKWbgPdOqCb+3IYJ4
5HweiBi4DxCT8fGmWCqvTd1bj14Rwzapccvv4olBDrK943WCpyZyC+O5MDoMh4FMY9etBRM23MF8
isDvDvy3dpSpBjeiYaR2QKjZyAHH1Q9ENNbXPkN2IMVe11PcvYm3y9+xzCRtqZlckJNAY7Or4bQH
c7EomC5aA95GsU5zB/CkBqK46c4Lld/JQ6TEsu45R0YlHcG1uiPiwGAH2cFHEinskB2pNr3WcF9F
BBRf47pLSOLZ5XU0MtrkjmX28P4c1Txz3W+q/Thf9TUIcyqpnMBtH6ALewQ0RhgBkzFoNBUL/Xlg
rHyc426Btyx8ZdTJQ0yIKzv5+gDMn6Fw3zF40wpvpZk8R/DHjBdIWWxcnlczzRXMCoO/Z+38HSad
gGbS5DyJZuXdYeCYL4t3RO47M9uPveL4yAvmLKypUxB1KG8KT9VCKp4DPEFZw04KjNqcXnfbYp9P
nWlHn4RfYz5stKzDa5LbLdv/r8CSegdg1EfFQwSjj8FJW3g9REKlOEPG+0qMsXE/JuMn594L0P8w
z4dN7KN9A7OxOEZetGhUj3gmWDlMRRD6ENtDArxEM4MfIpNFbgJCyC7GA4iMBGBngynE+YSQlfsK
w2T7wQFnLV0AXzYk2dPXGVIB4ok7LggkNJzhd8f4ajlH0wsX9kt4V4EB/GWOnroKGDYWPmJkwlSw
IWf/xoDBbo9ieVedLwMW/F4s0ybG+GdTmoIgMtApg1/XAVxdj+6UrTRXYM0S8p0OneuSmQMzP1hf
MDmgLRzK/XV/eIpzJPLBDPyQwUJ2Gh0g9TtDzsn1o/bWCkP1L9hP+530rpo9LTP0qYXQ9PB0+Ruh
u+FsqDECwroKVen77v6b28vFlI/Tse6eL+ALOnRrMDxxNr0H5Ta2atFN+P13oOIim+OS4SJX57BQ
9rtYvYrFa2kIqxf1y+h3CsfKptWJ+X2FtRJrnWgcniaSlUMm+R9B035jDak5Taj/SDZetp12/saL
Ztnj4eYYYLYY6+i3mQXwPD5tFgCB869mELfeBTczm9SBmxySv88uy4B7BuEcphp6ijGYH/R0e61G
w5E+CFMtSeMFYkpT8iqZ7PhudI+yZnt4dd1J4WS/2Qw34T9xPInVy9iycvRlaw2T2i0QfeN909ov
c/M7B8+br3f8qk0+v7BqBpo+KKv0K3JlfcR34dJLmaWcuxOlEx0Ra32cV5ekJ7c+MUusiXt9stkU
lv1SEN+wt5T1/k3mPeyHzkwHJ3tzyxHTTn746RikkGFUzT0HjswFdjbsAvtfWu1k0Q0X6+jsPSiQ
fRFSenNYjv5tSdNp+xl2Hh7cBbQBpe6zK0KHxNKaX4UBy1c6mLJiwEIkyPHwtUUq2VVRVwYM4CMs
sXU2XskDhEroeJJcJjmPCCwlVP+PuFPbGJ5wycHkHwLoH9aZFAjJTc8P8RH7nwr2HXjhZY9E9+xI
sibsCxQy38EI/R5wM2bHOklU4+o8aKXWgSfr+gjAXmGLorm+zaZmI+MCQrb/NQkez6goeC1Jh/hu
X4J32h28m6GMMNUGHSDaKCQJgVIwA8VHxHf2+I+FG07Bijgc+aySgXSWXMQBi6s8e+0Q3B4br+cn
WmP76eQMSqjRJIhMURWcUF5RIqbW0YMFxWz2nCj0WX0tC1OqzBBOH5cdjAcOyZcaoIjg8P8CkGyI
DHf0uh6FKHs/u42KfYnfwHHlZ1DuwdKkqUGbxxcT6mbq4X4rlkVq2Ze0gCiPp8HdRMZPGBbtMJU2
vgNv/PfKGCILHseyTlT/nhULjObVr84JqPFNOk7zsMBXUYI0zMObj5GUq9x4J7wVtZe8OJFQtzoF
+Xo4XowMGZNE+NA0d9K+bMWwuRvtT+Bj5k3WBeiAT8iZ9iB48pkDhlcpOYwY+o1V2J0r6BuBMFwn
WLX5Sg55eazW2JmfR0d2DRjBJVhZLzEQe943VsEw4IWINunQbXdz+XY54466b65u4t/Dy0iY8Sv0
gQ+7HxsReZryhfnaac+EKdkracoVlPICAO4LtHVHPn8FRwKn5MmWtDsTU2wimLoOfUiDbzRJdM7D
vUkbBbxM7Q5UbYmMIN4fc0oUgwa7Z7uF68eDv53CEx2uv4WvyfO0S9ykt8U5jGdkvG5JpLWXP0kg
+oFFF18HwAWCDyIeKgTT2cm6p1r6d6BynbdZyD1NPiX5N5IXaMwo3AVcoDha11e7o4nX1euXIcA4
+sVLly+c562Xjx4UzKDkpJRes5OeYlvbOE8SLgvMTNEVWeufoGbFIRQzHfjnKeHmjpG7qhF+xYpN
P5YTwfLOBh521QnDw+SzweSZBi+m/c15UQIi0d5slJvbaz0ETHc7YVP9kQ9KOzpWwZBCVh7JGJ4k
3djspszJ0DB5eT9872SaOx6dSBpkDkPZ924a5cATNjrj7zcQmugekri3rOcI/3xaBgkL9BAUjH93
v3dKc7xHOPNjpGTdSX1enFosWoXFsAfHKMnJ6fA8KK6RHEnz6Gjj3hjjYYSuhATvKO/5H2MKsTKX
p7/rNQCzwEvOA3vdyqE0yNsx2IDjZyYeFsyzVzXt94qp7M+OykigccAvN8hmUbfPTH9iOIeMdAz9
5qyumxXzlmHzIsrmn8v/C0CUz4pHoG8LRi70Ta0H3y5fxCTaMOqDUXKAnEMtIsclDuwIa9KDSIFX
EhP8/q5fOiubvgHOJaU/J9Z9ZH1HVT/4PcXiU3oXTSxi8nrsO69yQFyRSFig2TXdOckCuk9Q5ZVi
7IXpr1CGuBbTrTFIf16iBSH36B5Es1PAtpmeZCiw4kpmbvrxr0yVLzRdEctfsZIsyG9iDnAuWtci
+rmr05S36+2gwKi0aaXscAjKQTlgfr8kZKbVsjx8RaE6jxjmE3JyZ2FmvAF4mQwq+kxUk/h+WPCD
LU/Lok+PjKsThU3uvj2tDY4HFVwQSwnmG5Wj+z+CDhjNPw8qxiakwDY2gw7rPreuWJpvDckgxM+u
oeg4bnX3dvHwdGi3NFYnr/tiF/sivpjxYDSKbBik/fb77mnDylsIjnRZq6rLhbFGSkbzZY8tyh57
8aAATq7uhs9v+IsPWOH8V3pd/ywrPnfFUxMd3VKI1TGN4y61Q820hRfAoSHAQH5TQMSB52FuuliQ
0Muo0q/kA98EpduYdexGIpoMdAfYXiKAzQAH5cIRJRD4yl4YM5o5fnVCN7dauKIJMgBDHrh+ctli
DJt21h3/Hc1zAS5RrqNrALHzl47V0WsnQyVcG7Lq/Emba9iDoPSjBMKGzWsGk5MGx/ILz9Qa59h/
XMU8CCpAZx5+IC7UoePr0AoZRdBsPUQEJYXl2nqLG+ZvozgSE5UjgWh4UQ0o1PkpD/bOBtBgvmKw
wFKMb6ErohKov/Q3Lg/iGpYPV9TMVj8IqNHkPTg5UhWULOrDKgkOxvQPefnw5P1VgTGeBFE9PIJL
Hv7UlJUGLPMIE4BPEcy/Y535HMWsUxLjOte4AdRhgwlcATTc9m1cb+oNyOSn8l4hdLhpJy7++PeW
uZBj3BzuPn6tjCLteMx0jKRDHsZV8kxwfDEgFziL3U67Bbuub4dbJBppuhuzWbjg+DCv42/EZiQA
Wq+zQzvAj3HgTB6BwxAb/A2oQBv67kYEB9Vyqu0kSzagYeMi/qD6dnyw2ZG7oVM8vBeHKBHumNXg
pM+tPDH5umu7Wfbe4tvoT15YDsCdBTp3FaCwyGXiAqGtIjXMEPI1ABKfsqiHkwGr92jPkmsSx+2I
a98buUkg6ElRNjmZAC6E5wCjAdbGzHjZIkniWxy7G5AX7jmXteV2IEKLJnghij8V0OwqspvDvoJS
VX2sTv0079GmuVA9OG1+0dtiCyWoxCV1YIVfINg3fDyGDQBCkKhSCDmc+OmYmnuBoPjDj/SyI5km
lO7mFIarpWFv2MNW14fQNuVFRnKAe05EQpELXj0I2FQTblLN6UGRGkHDg+nyteGE7+GCO+lbsVND
wGduRglJYjYJROyTujDIwJasvzQE0I+90D7fQnoR6m9n0SeY2mbgxZ52mbpRSTt/ZkW4p6mAjfLL
9Exhs3Sxn3naPImHAFoa3CyApEWMvpdNAfLslHXZ/kFy8l24Cfp0IKJXOAsCZn9PJ2cA5XYzrrpY
EU0EyeRpiz9uJc3sZN4D/QihkLNS2eWZGkUk9cwCy3lsb9Bb4QV0gqh1NtEs+PW5pzWorU1vTT7R
1YX6fwzs+LyI3Y8rmEVE2VlMmgV8nzfYydNnF+EOmaO7zZ2dZbcRTtH0ySdQGdsVvt//S9u/t7cw
7YTF1NjRzGVRWz6JUoJH+CrKOzxrCwyahB4AqU3krsbfCT+7yURw9fUQkrtrWsAVp5f/NhiPIr0X
g4ocLAa5jLt3y/sUim+fZrVfSna3TvhPxt0EbAbmVQe3xvvMTk7tH1jsUOCYUBCZXB0ldQdkzpa4
bB8Ql7+p/HGD0POv9887tK3VoDLgipxnCPp1cbjPoLu7tIKYj5NleRuMz9BpPI63BCvIDlo6rBbB
93Vq8qlx9zdY9ABApS/dBYU1OoF1MF7inlzGV9Xv/tYW/G8HyFSicvduD/ALXLiJtcfgVGJNPtLq
rY7dm2S5d11wNOtAhhR8Qob1PY7pjlOsTn/1OwXH1JvZ93GoyumTzpxSv3OZ9SBUszhiAFXVA/ss
O+EFF0iMyPGFiuo5VQg51PYMDA2AB2oO02PAO6HnyAvfBaLZ8Ms8DSvi6VHCVnAJzPRSg5FGNxR1
3JrTlj0UJtBdOOwIefIvNLrp+UefsW4jJo8n4alvThG5j7EnI3CwfV/3V0mPtfi8OvCmz3TD38sE
24qxGeuM4lc5qm8Jt9AYIRkuhmPO7B5BgBuGrBzD7Z9/YYvjmhvRpschZgdmmomIXejjuljVJ+57
Cc3qxGzGg318wYkTmAPTlAqGCU5pOpmFcOEZp7JX38ZJPnLZXC4hJ+XNKfFDSVRkLJuFxcCnocLl
dG0TC5HAm9JqUZRyUQM+nQCIDcemkIU9d4SWMVLxZbuu69e8xZwcr5bVVVtVz1VRcoN5Mj4byj/E
62gigYt9KLdddPgEJladxFSYJ2NpPWqrsN4ofsPHx6aoi92naGPVDHKNpds/8XjhtHF3kgvS3Rei
UgbUJl4dU2CPbh3zxqmZj74O+jbNYWw8JGD/aDFmslfGJegvQc4A9fspKJeEu1MrerBVnejmw9oY
6A8EkWDxRBmGj9gcMeN6UWPZQhKDuYkdDwiU6q5oFx1zS3mhEvfDcPSHuf323h2+73g5+0k1Btri
Cnzd9o1919S0cDix1ePmDpKvPYCG1b44jVvwJ/lkv1bRPVF0GxqK9tgDuef93dVY9pfna1BicUiw
GJ9b6Q8Sg05IAtXYTmox7+zSO+S774Zqir89tdURMgMFLMC9TpI4/2LC3n39WU98Y5x3D5jpGtTP
ccXf7nkSY0LkJhsqKyY1JSwG0GqNRExyf0iWeQANP6VLYheZoOCt4OhUx3wOLLE4XdwmfvbZU/3r
hgpEFpqmRv9IdUpZDxSMcQnc0Ofdh9ug0UzACrjcxLlYwlns8FtbL16AZxFHSW3PCBGtsK81pBK9
VDuv3ALDSKyT6ax4wWsWF6c0XoHQ5SUJa+e7+2bOrvUHauu1GPtJE6TKpd7peB3edgllgAzVAxwM
ce2E3B4O0vNP+KXu9TRh+DySrARoA/itVgH7l1IhTeC7LvmoNOiGtNbOd8oERzq2m9i4LJRi+JzH
khYJieqYvCH5n1KEYJRYLopf2D+GU7vd/uBW+IvG6Vv2FavXkI/ncu9+eD/yTfabd3r1PnXKzx+T
xZcLcctHOuUbbeGDOKYKXf2uvAQfCHYOvGPtjKsyhhBhCbm5RCtCAEo+xIC4swT/4XtihjpTeCQP
gNEy6DYOi/yEAy0fjr81+bBTLU9meFYnZKv0sAF8XdbX/oC5Wu0yz377d3A5ebswtR0f8dXUOXAh
hsXEv7HCyXT40kBpMpiXfoe21yCEZFowu0ccAxhjDVcM7/tkegywQL60XvPmx+P7fVDRLL9hVLuF
niqEWow4nHnfpl/CGyiO6YofwSKXAGX8H1WVDU2fFEf31XrYEL7OMU1aC/rFFWl5HBjQnmO15sC+
LOhX+axqtWzIIcYnjeFEeqcya4n6xndnYVWxxODA1SxUPPMur6d919/74Fyw4CjwzoTWFpvF50Bh
whidyE02lmJYY+XnfH9EocVUUEAxlQoPdFBCCIbYQL5WUw93L2adjCwOD57D/hJWpZdlFhSGR6Bl
vLFCd/VUSptEDVh+zgx11PnTCOzoXbzvzb+QSPEfTee1pLiypeEnUgQyIHErb/AeboiCouQwAgm5
pz9f9o4Te6Znurq7CoSUufK34xD9t64dvmUI1Y0bEaqR3N0y7Bvy4O2EAJ+OiPm96sHYNdeKhBw6
1j7uuPNBJwctCCG6Cx5gZ4wHn1hPzSVPia9wQu2IEajFawUDlcjLRab7IV7LwoSIlfErT7rYZrAp
c/d1Jd6WnUW6e3whyfxu/lBXpTLrlWDQeCPVRujWHFP8YY3VY5/hc/KVJyZZqnIsGvfIxNLSqKls
6DE4DpwMPVmZQGFwNZl3rpcQ2DKscSUU4fcLHOmr9RghR1IwJtR/QZYWHsF/mY6Vfx7Cj6mJy3wa
32I8B/UK9w0Zb/NsGdM7dLZicrVSN+exDliUqZ9ovVY1VUq2j/omdb9RNv00loq5xuyP8b7z5MVo
Nlglxalh2WOOZX8/R93Zuk87FG8ch9YF2BmPz6FeqbeWeWaFKDvlG6ZCSkwGjX6rTtXUwIU4tpPp
gG2WOOKjvgBsmOamPh9ujG1J+dxwne67ka1PELzFF5rmOShwEBlgKHRGLgcuc7LtzL+hvYwZuYCT
7Uf09glusJfrWBxIRRfoYZ46uvt04SzJ3jn/AjwOEI3uMi++5BcUK8NNxTttljwDvFGJti7q6gen
jmhjzrAD7I3KabD62NUVUtb9hgTURJkEvua2VLWu+99uhQR6o/4WmdMs62My0TdEN9DE50i/Rosa
OEeHealezGx81lZ1/NwtHeW32/yRBa+DOg0WzV9FDogeJJt8p03VoASFUxL3hagep7fqp/PPNCpu
iPUqKii3r0W6+IKWqB7U+ODw3nyRWHKU1coFAzqy5BdSUBQ8mtuKBF5XY9oICbUhDGLw996RYEvt
xpqcPz/++4bjlAs3orABHTYETnWUggb78LqLMu8R6UKOI7vthCOzlfdeA1KL2IuoRRCJXnj5vh54
eRRHr1kJKT8j8X/aE8uYksSAckLEV3BfjfHSEj0I0k0E7kIn31FmgI3YVXSJvCVedn0gfwFl2QfT
WtebxEUDFJ5/MzX4gPKOZymG9mMy3wDGN+6XWODUAMLXr09GwV/Ev1QuMYeXsvVhPDZMvjNitH1s
L+Xjg2I57zwjnuYE6NX8Upc8KlECbdPAg/pK9thLOi+jPmX1SGfQDyr+KpGZB/NP7JnDT8JOA731
dHPJNDjO/PW7zO+n91OeHrNTIWbVbDm6cJoOc2LyTRIvE4K4zG4yHjLYDJedyyJD8LuSceSgng0j
BLoVYvfPmyE12WWGoQnbFJKjZBYvCK1b6XxoCvstekW2w/ssmXFgHc31qZFOlHU3Z5GBs4YRL0iB
9A3C8LheT8l6T0le38tCSbGiAGgnHc4hPDfL7vIrksx4NJtlUTjK72A+EvGZkRr22CgZ2IR0iDkC
e484Hz53FbsXQInoSU05kAtbF1GfCEkJPwciQ2yqkxeurStygc1+WR5A3qiY8MccY2Bz9xyd4SfY
nIlBxjYXOysdC+D7Rp+AnU711XDGuMGxBzCgO442GmVm+H42FJ1Nvy77H4cfqtC/9gxdjjCLs3ho
bjdRdz26zBazLl8yV0iA8MMY4WchI2YiVcF8rQiCsrlTbhoDeDYDIkSfyX9QtmCQievdGKScqwFT
oCxENTwOp4mgavCq8NpHNnltQb6lozRq+SpEdqTZjwP7yoE9hpP52EkzJ56ULrowp6J1ZHPfjzhv
4rywCdJ0uytHG5+rAjSp/cae/GAWEmFd2q8xwZhlzk+GdyrNYEFEohrmwf7Kj9/StVpfzqyq0Yh1
Hd0GYRIbSMwN0jONWgw4it7XaWeurHwpsPZ0+tzr4JWMKRNtQ1w26g1t/SR160N3nrAKLs6+7lDB
QNIADW5Eb8KW5eQZpAQ2oJ0oaIlGF5hTTkJ8IbxxgauIZ3VPW1D4JnSiNImBHq8PDKPC8kfgBSuq
COuoL6+psBuJiujYOdvSTBBifJvoBRX13fJNfJHUJQChs09QAl0XmEr5C5y/vNV1tZp3ToDLlJgv
2Zf/UU2CM2LZsy6XdqO7SINYBESigEjoOgy8Q+vuRGoSnFEMYUy8jVXNv6f3MjmAu6M3ndCfavUb
eVJtiL8Bzd/AY5166rVbu3dPCSFPkCSwWNHZjm/agiiIi7gNS7KtvCoyuEQEvpC+O0Dl6GsiUZJg
wtofsjz5GHwxN0tYHnmCcRPa+NMxRkFvULltUe3KxZ0KgQJ/m5QD+k3FSydTwoEtsmhshCzhpXDv
M8KQhCDN7nOcd9BuwmZcuycXyZpq97YSNsKyC+sCmU8aqJtSJ4g5FE3CkNiKDDUbzLEfc0XzW3vh
cuE9xTDKDG9enpSAiN8KYpDwhmxOYMYU3ImEkzsfrSg9RGtGcTs3E97kktIHfhJGSKEnwfuLjsIL
3NOBW+3CW3PIrNQsV7h/wd8hzzg0Y8mCzyvwD1ZET0BKOavb5YJzzCMMBH6HGBnuLyLUyPNxz16y
QAhjicv1DmXe+XdLGCPpITyhwuYsnMiiAVnGVaa72GAnT1pSv46oluaTt1Ae1GzkJ94QNXEBN+I8
WDTuFSTSAhGn5km7dVvqV0XXxHOhs43o5m7ZAeOQLGi2GPtHXN8d4LBuzke72D/RcGi/VwSZmIeR
gzaCC0CfzmpsJgsNKScrc+50P/KEqE3SvxjdbYUvr7gJzJtwSALKMUe4TGEYicRf+K/9mp+soGH+
24J3IMe1H0IukQRUr/M6UAL/K8TkqWWFEasUHPLiJqrbIT1BnkAh0EFwZXmfzsO5sJ1CvUq8DW5s
m7dd8h/xECGiWlPnjmOgWct7vCTigSXKh0gf3eUAtJacz6U2F5NhyEkKSppnjB/qbBGziqVrC5Wt
2uTUhNRXEYKyeWNlFqJrEq/P7kqwh4DHrJwU1TFabyFucTeL+5xbd85d/N9lMHg48FoeRua15c+I
bWEMcCje9kBFCXeiUIrVnNpvUu3EIy/uQaIPaXrW8CSTnerVfNMQFt55cvsNXRL6cSkLnzJLnso1
vYjnRDxZvf/lunDUB3SlZMQhBl1e3ZC6Ip3S1vgdLY3QOtmFYRRLOIoBhkC6MpyPPQin3Oci/yDQ
Z3s59O77zx6hhMp+e10JXTKh/6BJSD/4ae5tFNDau/oe2PxQWGxKVNIQ5IToaRC1hcdQPiCtq/4t
GJ1L1P/CalzUO+2ICathSnnAYe0HtQ89nE6rMsLziDIE5lnjnw29AV//aHO2QRxk3oi+9LuVPCAW
2tU1QV3RgLAJYW8snR54tuVJ0QfoAmnH4RSCRPWszwf6z0dfV6QSc0VaIh0W458Ui2gJobMvDGvP
mcbZFwC2mYCK86HYjCfZmdUNbZ/pieAQYBRvHVNBRymo+YKXkqdj2DBSL94uWax7/2W42Q08fd23
1hfVxikhOQSVTYyM+m85egHkF1PAfWmDHiONQJnrxsNdc4VYnowno7H9C/BO+vcy2/ZgeI7Kjzwm
aBJAP31pQurF6g5tks7XWfhwNT8fXdBua6AP9OLOxghfEXqzcwzmgGj1w3lMXmNzQTJxQoqxVSRz
4/dW0npMZfYeNUW8XDFmQLinTNwms0Z2dXW2q8YjrZlwJRHzhNiCe2MbzOsF5jgeyhgxh80funSv
5ixwrDa5OTd+pvhryWvjPkp47EU1OtU/szmNWQC5bN3v5Rcd3sM/URWFRKk8XbgCLBF4qgcAHFNS
npDvc4jIuH0TtHpLKMBPYxZXZdnIISJaWsk5nDhDBSqbo4mGIoONq7VJTwF8dn//Bpd1U/0bKmNW
R1DkDw8petvjeIGIpbT+UD7tvtaUyq6EFX2I9KAFhhZv4EJfqBA4IWZA8k+gAznkqNZFANWJcc+v
cDfWLOnjxo1BSYPiOH+fNmKVwAQpzViZiBc6k/wF8322UdcgwUqX1Mp63xtSk8dpXq/FQPfFgmMh
CnUvG2Ejh9ZnTzKOK1IoKtP9LseuIsKK0QRGxo0gK2I9DIo02WHiJBRRQaw8LGfsxoJfT2nupNaZ
HfMlIlPTG48MCw+yekzGYzD1ytKErI14b9Z07pdQiF3KbSHyx9FhcxRBFMN2aefgaswYXYMOgsZw
Nmr3wv/Xh0SXiWgpEZK0ucNPo9HhU8RSeiFriblGNhvC7vnM+bBrxVbdB1si2soWfdq7YC8S0Q/V
7zkcc5oSvorahYw9o3WLf4oUJ0DpYC6dvH/IHPHiCK0L7ubb9zSOqkXxG0d64jQ5zYhiN2GrqfyP
uAl7kNXOvqsOEQuqKRJK3Ip78klodeq2GFIsITAKkzWXJicExu33MkFaxHt9TzEtBLl1aXK73P6b
UIiX8nA8ouz+RKhEVlzgzCVja898TwAK03/CM9D60FoEPaT8o/NCji4PBww+VFjwePd8CKi7Pz2B
CfhF3GLRrkuLXZ5nRwI3J3VM/CjIckGM9T46chyMX4ZI0u3myIlIryAUArtjhu2RIWJO87KQEj25
PfXKZEYpEjIYHDElbEWW16ijM5hdAg0M+V1MVHwQK2NHCD6PzzKzz8c3f/xm4NMHYury7ghyReKz
956movtDvaDi3+M9z+Zkd0Ono02imvhGG+IVmen17LN6TFIIu2wCaFr0qEVAw24j7QqYZ8zRLFBr
iBGbqICKKIbdeZ6sGvs5U4ZO3EXtd/XFKDVajTiAwQ/AaJNaGybK8giXOL6vawU9JwkHlAZtgfY1
WjI1IM2jdkWk8AbNQ97dB0ZBLgKBlcOrBJBGTJBh0Ug3CAZXILkCnLJzQSwd2Nti6LYMgHDwdCI/
I3DEPhx8fENyO3GIrBBzKX9v7Vrl60LetKgci+dvMt7X361OG91G+qxyGtMexs8z80GyOmnZ0/QF
xjxWvVIKtGr64bRKK/trqw2oFRuOaZX+1Oz7kpfWyzMpbFtVZ5Pc6ys6KoboCOsAFbrOX9G/f9/a
aTI6qG1jwZ5ythAmyKMQzqCOBtJNk6ioMIfYm1Bjr+oLIz//izCJCsiWu/JxeyfMsMjqWJNZcvDD
EjfnZmToVR8+6LvbcN8Q1CemRdaNZUeX2KmSLBLPebIRu37vKGWttLOqdfvLwutA1SsMs4AddCEp
uzsQp9W6h2cVVvb9ax0yZkWm49pGSuzVeMJVFpTndPNgjSiFYDy/KcdSjt4IukglEeHnFEGIU+wr
9ZAx7gl+iDeY8A6wCPEvfrIUEdFrg63POMPC3POg/QPT5vjyumFGKHl+OLIjsO1g/LuD3ll5Nqm/
hU06FwUsZvxyK1D9400nM8Ia4ebBy8mgk+C6cmmBSIm6tNCyc2ZltLNXHx9xCc+XUNaY0hLecxsW
pBhsfzGZya/JEtto+IMDfxV/MSqWpeg9bq3kB3CT5rl96xjm+XBEEoNoyssMwUcRCv9HMMxf0WHo
cgexwyjpvSb7FEsDAP2E/J2R+Zp8yNNmm7JfBr/F0wNqOCdgI30vK3lZ2siWsAAZk/vllm4pY64v
jGOGuSLozbzuwaZha2AEYQ7NDN/wdIQS+G2uB9F6a0ThrJscgRvAi+XOKm30TIvRZGwpkvehFd4D
Twa8WkPxPfyXjEpnx6AUVo4HiIxsJgc2ceTZm8yQffG3d8i2fySOKDs3BUAhoyxqCnMhd0j4heNH
9loQDN7akJYX60d1cONbGQvIfUl1EUUEfD9XYxIgDsfs6HpIvMxPGMe0TUEmPDCZrlBS6UgMPzMt
pb0YPIHXZkOOvvJtyl9FuX0+PM5Uv66eCMLMkeE3k9Y5Z9sRVXcawY2YyzZYPwm54xcsQIdcsbWD
wqXXds8hIHgvJHEQEgUDyRdlmcafAw5SpWIX/AFOCT5FBXBvMuY+PALxG59lMfAVaC+acROy5wSb
heE0taWK+42qyiV3ZPEzGm9RgWXy9LFhbaOHC5q2HtJ9VaBdGKmYfAF3zvOGdUDFemtSXKB62Y9y
eCbTVlrIfzhnLSGfqrzv27meKdTATAWqrMf8s0TxCMAhj3821G3YJrwyBc/Fw/bQ0zwdaOIOAgVq
hhc/3MLRYzmYSNMWwIdPCK+ZPzyVHzs8/iRc3WwyVEKjPBjz+w9+U09zCY+Jzs5LDXrcTionoDfZ
wMvqtYiFBkb+uPA6UEbxIoYmtSZwNmrPaC+orbvkQPcYsQNz8iidzx//hHtg3FlQarBlSA9fkNim
6ATRDvFRm/RTlJEOA7fU+TrJtFjiFXhfgmB0EhpIzNvB4ugiH/1Ff+DjPb0jG/649Z9MPga8F8pP
gkitfhg9dx8HBZvxthUUYrqXas6g8j7CmRR+DU97Byo0RGMPO6jZbT65/5FV+S42eJ2yH7xyCvaz
W+MTsfejLGXVNqYVNqbD6+klNRJufAhp0OME4SjDTMIhZRApK21lONoMVJ/H7cMKwaObBuqJ8bnF
TscyypPbuNks32Q+Hjwi2DE46KTS0I1FvMITeS25nUEHrwuoYY/2R2J+hw6EGMUN5AMMt6oHecNd
9R0miF2yxxrvBJZhfSqfoBbRV1EjBisSaYfjj0a7SnyfK8iAH/MciZ9h16fmQvGcAvTPYKwGnEIc
ehueVwOsZFrSXGC3E+DkjOPfHW4CPBbt8ha66mHG6NnG0yHrc+6xA30FI6ccBu4RKXkdWy+ELsMQ
rHJpTMS5K/g8AtpQyxcGCOuxBCboyd7SrLR13iP7aYTJofFg4Db1EDGEJ8Vegj12ROA3Lvkpy/ah
obkrGIUg4eUfHd5X/ToUfehnTxybVZSh9O3C4n0JfKcqWGDtQkudO0yoDKIjS3nR6h20a5WpVblp
N91lXufYfospROF8+UDEhJQ1LBzSUJa17HG/cocmT0itfw41ApHY2szXFRiRjVSNcjV631gaKfYt
7OrCuHP5oF1qwnoQdvMB0W4wuahchYOJra0n0NIqj72HE2ndfPzn0A21OyVPTj2Ydtc0aEMKpzhn
8aORd05EIaHnxGiqZmhkK/rvcNGxjDxZrlA9vN+QUCtI0Ds9LwHrNwQdBDMBw5MKnJ7EDxp2Kq+F
8i8x23Tq7ZGsSmYZYJJ8LZ1Y7t+QqHDoLIalIy95s9jQxlNIymMLmsnskewp0+4XABh/A7rJ5dBY
g6i6cIpWuk2l4HWF1ct2GGP58W+7WcDemfSppXDZbseqXJqI4sAn5qUL6iGQCmAUCMOz3yyIlZ+y
MwDPEkBMwjBlcDjQdBGVHzwcsHllo6849QCqDmfxqcRcTLZPhiFHiLUxWdBB8YmU71E7Yy20qgsI
MBvWANhnjq/CYtvztQX5deb+83BYJPqOpZmHmew6GeUYMq3WGV0LbKXwuEcZ8eyTw3f7tNGoAG43
AR1+e510Q9KISZPgmG5rPuf1jgLR6Wuufu3HPAnjdXYTtOvWWKGXmb73yZRDoxDzEakefVZNkJP4
Qj7CrP0Z8yGingGI+S1mz9mI8AVYfP5HZviF5eIUSVAuB2YOjj+8Cz4clKc/8h//Z4iqp6XhYfPY
DGyDhRSlU4abaQcWBFz5Bqr5mmF+II0DCmloChW/jkyMMDWeTI6Y5/BJYWQVtCBq4HDPsFy0M/qy
rWpbkAtCdP1kN5rp9nCjbgan9JLRKHq/lRfDocLMAlc/b7rKppL9afH+fvtZN489/DhiyxjMr6In
l9tSDpNZuhl7o4PCxMWqhOR3LlONLeQTLoV4kQgvajnjhMWWylJ+CO56IjpyUuvWn23ugjngRiA1
SSg6n9sEDoTfZA411u5rQQoGGWia74MkioT+z/RBgzt5ActxQNh4ExFH8txmJ4OSiCUqsfERvq7c
GysYLgPd035w0SnCQdEhW2QNoPaQLRpNUyb0WL/WO5QtkxRXVBao3njZsK8DLzHcZ5sPnwt30Bdq
yx6Prg+Wh9bGEXFtwWR5Sqn4mwJ8JHMaKrlir4lCFjzZFdyV+/yfCn+VOiWhvi8rXtbRcw2GMmOd
4yT8WKpM5BAyQULeY+uTLMhhLCrWNDtwtxPp+rTfEAmfCLCJ5GrhGekv4Mo4N96YWIDCY3J+X9Nq
Hy+TeY3ivzk+fTrmUFmi9/P2A8KVRBJ3JSwQcA5Evfk6ky0ne6oz09UoLCZvfPp/gxB95bUDm+V6
heK+ehkclp+Tt0NzqUCEWZSZ9huCunlG9S0Z+3OKduDXsAFMYoZnpvR0w8HpvFauQkX1CMQoHk9J
4/WMq3Y9z3tHtQBjvLGNeHHgcpLzeuf9mx4/GPAq66cMDNQHI3NCDopDCU47k4K7t/yFzbR+EFij
bHzPoQQ81MJ3OmZFkwJqxvz3hyIQrwifOyRhT294i2ngeti54cdxRHVOvqn0Q+WwJnKnfkmmNoI3
WZY/usfvlWur23nAao/6ZaT7cu+X/az9wxpPEfi1/bjjpdFEhNg67/H8/A5G9RrjVfXaYRNWRcYA
cg0KNZLVKHepJsy1BVmMSO2xm6QoMQbWmERKPDlYML9IVIdmP2WrH4KXs0VAqKaRkk/lAAF1381I
LnCz91ThqcYUIW4/ogveqBdO6H+q0aXBdx4ejOV4Pr62tg6cpzJ72MP3lBbWO6oZO2p20fi6G/az
lMw//vkAAM/UlZjUApvwQXrU1DNXgQFrrozY6KxydQ7Pf92PoCqfR81p10/8JEACYnEGRcYV9Z4m
V9oH7NJ9L1MaCojxdUFrNuWOoobZfZMt8JCrbrWmQSOMZ0nAZKIeWHPXr5sqYInHMg3VC11oWHqB
LrhAFgVcgRZ+d8Zf44w8UXhCwfRPfyDlHEryBy4F3GSfQoQB2ARvjgJz+sswzAb5Lp5J82TRkTI7
cD4B5sVXqPpjZpmM0F/POKWGJS7cnFGKWA7Bvd8XXCzWQ57m3ZvZfaWKntrHjOJd9ED2gCqYrxPP
yr9iUiQg12dyasvOeXUmh1imoyQg754ILX76jCOtAW8BucPixLvo54pXkAmCYXjFEpO6rDjjo8Er
y1EEcHKbpSt56MhMsbua1GjDimcKDYSc2714JqRDMxEQ8AXvr3xEKdyKhxSaE+WO/QS0arbQl4SZ
sJ45r2g8aeGFXl5+ApMiNyRKT3L0WD5dAL1T5Y8C4/c8GU2+/6yKhGQGxgTNNFsuitU1uzCncTac
sRADJdy6OzzSf7FBxZTDoU1DSx7bOEeQ37Clwt1SXkolyZToqyFHU1AyAImNig2Z3Xl6/jXIJQfY
GkcIFBx1Dx9syvbQVXYPOrv+qRPClHoZ4ZBiTSOzANoJdI7JVrwytvrPxaC7LF3icusjjt8jAtDg
M/Af0+YFaQHXRn3Kaoj/EVVR5fzsz/aVJ2eeTuhWwoOhEwx+k2fNkUfs7b7twS+Fo8yeC+kf421M
WjGIjldoGHoW5Qs/QJqlrShQBM6s5/1g8vVAlyH8aGQjIxHND7nAb7qaua8+gX7KiHH5+jzpL8nV
sWRowXClIfeJHSOgkBOIH8JhSUcfaiC9WqT1hkhzOAcluZ43yjd47kXwBYoqxOW45DyJJtmnX1O0
R3YYH1NQUc2pOwRiXT6+VNBQ6PQC8GFEElcOe999nwhfDs+wUKYeDDvdAgKyLyeqX9bCBncOcMfD
HHujzVsiQsAjMhrjHBmudF8CHz2mVO9cqJJsIIRegPig2g5VD8DQJT/4KD8staQGKWw4LqJc6yJ+
/aKw3LV2HTTgfu/tv3JECCbpdm7dZx90Z7Lr2hBcrB84DWgwrIF+qs8OkA2nNsavNFntxwhMNDND
iiH4J1bAGPNOjCSuW6BEa5+LPQETWHaw7zTXTr7FH6YtKyOSaq0cYNyi9sJtU6ON4NcXdSTcEuT6
QtNnDlfveTFI+LZx6ioo9BGlrXH5dPS/sfp1i+yiBdovqzHZrGR+4vvMrftu6JVYJgpSgGufBJgQ
7Bx/Zw8rLDnSjN4Jl+IrPo8RebzaMd1W0dgBviaPU+TIs57PHlNEH1th5wQNZTuV/TkPFU/lCnIN
MAlAiVMywB4JB7L3Rv6QAK7CuTnnYAyQ+UOCHvA4tsWpoL41m+VhGQdAPUh0pWXroN2h+l2ZdEFF
jRq/zgjVXJ0RYsRUZ84+bKQI7o0D86vmDtGuqn/qH7G1B3Ijg27y5jRNwgq4jviGjGLIVTmFLhE+
A3bl1tntl/uvzbBG8zHHa44FxlqZfw+Yx9TlcMkniFaao9E02XVXkEs7DYw1S0M+4czCoWAnL9NA
es7QTgusKNllLGBXLFqsLA9SYdcaB6GR/T68odK914GmUSASLw6gknBbE3dai7ALwasVnfW+csii
4xFZi7SLOSfQgKZsjAmfYQXO/49Fe2rT+wXJjbKo/DGWkdg7/5IQgdzOCDgxEP7NaSDKPZjRhmIB
D03EBeQeEFtF4G4/CU6RYd4FOQN5sXyHAK817k9o7+r38zt0q82Av6FOqKrtZmmk+08Y3WL9bol6
ZnyjZ+WxbS+PLQdbTh17jK0oANAR8RGiIrQQ/1UQYrwADykKTCV3/YdPCbUOPsgLdxpdhJlsVd8F
ax3YIjiuwG33VNuKyU/ySaEH8c1R9fNVjMni7KM4JUoPBsxzQPNsg7CtFGedURJxfeq19IOYYmhD
f5IRko3ds2QyhZL7kFlFShAVMhV+MNqPSuAi2oPHYw++TbTQqwxBH5l9wMoQuBqqBWx5lm0eXFx0
yQizK0vMcMgs/31Y2nU8lQh1sRT5r2dHz/jk2UrHeMXA9mbygLYTm7OvwMgRqMO/g26m7CoDuxpT
Q1iIhVzaqUt+DspbMC95Bk2QvzExo4+EaS8dibTj1trLtZ0A3TIF77HYUsVAc01UNC6BDbdENkWm
NzVlZFw8IcAI9EY3SQRn6na1c/4ljAT0Gxc0jBd54UhP3rOWMNltvswpAJ0NRYuXXQ3Q5VPTMJHv
S9zfRHsTfgeNtpwYh9Ea0dWBdmknjYN7ZT0VXG6S9UAnKS4hY5GMt0dDnWwREnIeRAO8E/ginX6G
nJjcIhyHKOEJfycMfq/iROTIlEba13mjhBFwqIRitGE+fIhFSdq1XGIeAsY3OLHNa4MPghVhZBOg
0Vswb35xuk8ftjXb3yMBQg/sGmafkB4csBTVUQUm4qB5R/ZRSA4gvB2RA/6VyIMag92pnNP9EXGQ
xS5+bwAHP1lwLqbx8wi5gQ4ZD8T4hLcXJW073hvM1uNqi09J0t14C1Wet7hlZytqqCFxZfYll75d
Ywf0MgKwEV+U0HURTgeKxP5KPwIm55dDyJPwyIppAnCDMPmHjRR6PBXoMIlVQ4fAaPu8rquJft7H
ixZgnsMu79gZrXWanZccAAGfEfRyV2A5lX4KkNC/526Scc/+tKBqvFR5WhZmE2iPh9VM+l1ee9gB
NG0nS853wnttOKI8CBz3huHn9fceLEZXmioRttcMYOTNMXOpO8T4GlFSQ/eDtg3vk9nuODWMqsZE
VI9fQmnXYyKPOVQ88eyDYjPXc1CvQtTrPDoitarGZYHIOYCOUmi+ODpPovps45qNwEfxcKHlM/pF
cg8xLRSlW+R+mq40ZQfsDwatXGsig/oAsJ+HDJ1hH+BGeRMZiZH3inq/6hz+hgGpL+TrXFAuiqZM
CMNCLz84PCafvy5GFA3tGeKPeUGZYJtaJj1+Xd1LVjoJ77NOBSPGgQHiwFL4l53X/ON07PHrl2vC
K+ic9o/vCeijJKtBN2OleCA/JCYNS2xp3uXgsYG9oCSA83KHknWTCWMpb5LbF0sCXgRBcxCyt+I5
B+U9z/PNZ3f/oRHM+t5dCDrOhApVH8JZ0AkGkOBWXnY6ecMUEkGp2YwBFR9BwX+c30jjzmZsTsgg
udAn9gOeUzzMcyyFQxDicHBh4r6f7tYravABe+pchpXirklshbPS0Cw7c3TiOIIYoG3oY3s5wzVH
3uck+TAvgr+6xrIJu6U27ZbGlmiCCOHw82nVR5nUz/CDlNXrlVnSWHdgEKx3lcgZVmOfVroYUslY
Uimck1uGRbmwMxj2bb59MBzjQdMnybpUop5Hh9ovNgJGwcHZf41v4A6N4E5SsoqP4GVKMN6KOgCx
IBSdHwdqiMwa0wWyof31dr2CEH7dnI2NcLiXM8Ko4PVe27GpK9d7b2UzYw7Wle16OCH8k/FUFUwx
9BqKuTA/vZaf9Ysr96cQJHdQCgBnV/LHPu9VyOJkv4U+hBQjT+XRhmCWLE04MV8Si7uuRWzibBbs
HjzKHRGyPiGq/8cSCdAazRuZ/EcPrB1rBfN/ge/G/vwBqU6NESJ3oeOvxX6jMGXHzvj0YY0aTWSA
EDSbrNcvoXS4Mptxmq6cJxNaI0BRcWsEfWfhJMDPIGB6zj6oWNBDixdAoRkuSw+mYhyCuYIyYnIg
zUX3m8Nozl2e0PHyhFY1CSE7A9TDxCT4E8g5c/F3khOUuBwfVGzdvHuQDTLlCRH/OkWkIU1l7ldP
59d0iNJYPHH/Pe78/KHmEtl+74kiCgs2S57pPyRDSuv26DHxkH5QEFrpVOgF396miphTyF2PKhqY
CqGbYmUfe0JdW14xYAxfTo9O3hew+nCFoAYxVGIpCNHQkQgJYe6xr+krXiPHIkV8SCRYiD4JXhPp
huZC6PGgVuF6sznSAP+xNSQTMpjHOmL6afiBCEwZV/b31GUcYObkPNjZQ3KipFWxj9lPnIT5hbA/
XzP3xOKGEpkNwi2Mak0IVhE/5p4w6HPr3qPmCKESMFUMFjqTmLxKeSz+1TF8HLzKWEWAmwo/pmjW
4nNESTW4gjTrHkMGMOebusIVKwfuG9YA/EMPDuNqwaF9p8iTRKGzmPbDYUQUwIS5AtnNxuBgzdry
cZI/1M/EpPrYlyIBMMMGaXN5yTPx3DMc5Lcz+eIRCly3DiHvD/gxkCwLg2eL1InT5eBIwzHlrbOa
gT6jvofJqjDcz74d4UyLyhtahwzgi+DFs/2iU3wAEz5khz29Tlo9Zwj55tzjIQAFOhFRUh71lDKQ
nTcUGZRIXVYv+n1Jf1gSfyhY7pebthvOdJSmo0nyxKtjjmNS4wg3XhnwPpwvCvKpZFOrIx6WRd0R
4/q9Ww1szkG5wqhVDud2UHsiLTdoI8TZe8FhlXY+ORpiF0ap90BHyxhKm1WUT9Np7A3mA4y8QMqH
fFFOEErAU4J6obFSJ0TB1vVKCqvVmcyWp53Ec6DqsIJNwapwPyWrYgeliwVRZWH5XCEccrw5YcXT
H5OotNLiH6neZrkfg6/ZbFyqxw7PC4fv40jR9v4QhoIPRsHHWep0lUJoDsaEqUKK0mCN6AMYLg0o
QsMbdd9p2KlgL/TleBipXh3eI3TeHw4lX+YHUz81V1a4dENQCCgj44Qa4gorofV5oPWpck1mbERE
Jnd2NmNP4y+zbeJBrP+0wzB8bYZ/bD4MDzC53HoJqSaAPJL7HM/uygZvGJ5nnGCSixiEuZNTXb3V
c8DM8Yk5l9f9KS/MzaQOwtWWvGCGsY7RbsvioMi7frwHHuhGPjGeRTv/0DO9V1eswsYioZGxudFO
Qzucmw6RYzWGIyG19NgSTPnWMylG7a32KAEN2XO1Kx7E/u/+Q1pF7ytIi4maonYD1obLKH2Ia/GV
Kzs3YhYKytPXnIeIT5Zh/bN7BXBr+JkAEhaNht/EU/80BHEHLj9mRPmvxddqPmf9roWFN/zKe83r
W4uGaJ1fuUEcHdspu3sKh79ICNVEHu3ospeXdr44E2kW4D0lgR33833GXHA+VCL95D6Lz6bOawAz
o7s3xYSFsnFjzOXchwWASboS6aAPvAZ5p7SMexhQtZ+/mEgnCTQHq7hCGKRfSwsVxFraZzMWC+gD
VC/ypmnX+pJ5aHNesyV0B96vNBUeTAQJHFJJUGd7FL9tXNitbPdxxCFfzI9LrAyqN7g+JonsMRHx
JcgezB5pMFrXoT7lfvmae7HvKPOKQYSlC/pSQuFacHYHdqLEDo0tC9CGiH7MCYhhwHywxI1XJDVy
phNxTGikON2XqKSFmPoZKCERe7bI2kTjvaRVCty8RZXD6RDdL89+94tMq0Z0AoKPMhf9FFoxWneZ
YWalkCh7RE3MAEHnErvCXqyqzx+C5kwRifK135PBtXA6HCnk0TP1x56yWODr89XVuDc5b4EDIgt2
SLCZkUMWL99b0EKBw0IcsNsKURuA0P4BEfGwdN6Bccy3tU/OHwM9oxKsQobCOaM1TqgRee3WigE3
vLs534KI0znn60jCuYxCjjNmOhUQiQHohoKGfavxcBbAv0Jz4iPAuyN8CxQAiW+ICxqfArVZ9O89
poBXFTvjx3/pWHLGX04dmOfs/9F0Xs2pa0sQ/kVUkcOrpKWIBEIm+YUCYyEwOcOvP1+z7z2U97Ex
BoW1JvT09FyVSUOeLdklMBXaR8BgOsSHCMb83C2gUlGxfxH7BdGgQ9mGKFWy+3WHteYL/zz86G6O
f+E678RC5hU7SyWZZl/+bA0b+4z1QMSh6sLk+NTaz16Vpj7GZ7wQzyj1i5RgYLF20QhwtzHV8b2N
yoXk5JnAXGd6mHeM/7I/h9zTevirTD1Qf8gS1H3mJ2UqeFHWQr6EehYlKw2ba9B7dfIvfjtBk9/f
x7vee/hYUq54sgXmpbCFbsPduyarh1X4LazZYMygmDb7Sx2aw5JDWZdED/SjSalzEzI+gBYCWEK8
+wGsgaQrWfMPCkYtq7GsLQuGwQ0YYcFiGsCIbQ82B5spOl412g+ri1L/6O1/y9HDuvjvKSEuUq0+
PNHlCW189BcJsJGMhPZE27RXR46BdoX+Ob7gSZ922931D0EjJ7WsoV1xHl3nCPeS/CC6F9MxXRlu
one8CVfOIWLuuNeG8EtEkx1orxtW1s5Tw93bnuqX7WRHkAJRH8IhY47AkC/zK6WakVTJ+IL9QF8F
CLIRQrRxj707vVbfVfN2ifev3tUFet9ZRVrGSbud0Q30C7C4BRkJ8B9axey3Rv9iDlOaLxQBhkfk
+99DhPRIaUf0NbntbIy5eDjDB+oU9x8aVuDg2Us8H6dObyWU096MUHWPpFfb25NG3Cymci8RtENU
Yu2MqOusHLKFQ9QKNumDP678PML2N+AWLXwU0vLV6JRzI5AZWs1Po+MXVjioevvJalyj67N/WRSQ
hc0KkpnD3JJ9w/mDRoRG6Nk8aPRDUCxjjKZ1pfQaFX4yVWYpUyDVZ0432I/U2U0zqR2eLU7wyGIl
7XEOLFaNhCk5K2ZWL7nXEXV0RCHa/HuKljnV5LNHJbWwkKNKOgh1nf9pf/CcOjs3nuaIgDDRboHg
ePfuQGVxvleDB5zbhwH2ptEGDNgt243JwzzMBHaggy9yru7JvDzWB1NnGoHGzjQC2vmWakK80XtK
i6+3ZULQgxH2ekijRlVfHTqqLp8DJ700qgKf7W24Mff4zylbdT+jkmSG+kdjViQ6tIOkVIdQU5wZ
cY5EJ8VBcPzw5IqVMouAskBOacnl6+Dg9vg/RC6XNNUuhXr+ateMXqNXMY8zgFXqNIBOSnnVnT8N
ykToL0AlOFrDIYALF3KpSvTDZ/NrIgfdqie/zZx2hvmw4Ttc7odFqyvz4GmFxqAUpjBM1vQLVtQL
OVpiQWrsVw+cPVgxewohEKLiVjhthe+RnuD2TxG5YdrQvGIn6rqbioM4niKID7XvFEC9sh9OlykB
/e404ZrkXD+uHoF0TMzKNQPtAVepmLLTQlbh8IXSs9lzw5t4aQibNMxoNezNm9k/I2ZKInNMTynR
RK+1ciq9g78ba2oJ402xciv34c+4aSu+Wzmdfmmq2wR8x3ijVp9nnL2nk12rQ8HTXBziaPYfZUgO
BNHdalQYXS1MIWuC9UejTslHWtswGl7rka8jG2qDZv8SOXsu49o9Dw+ZJuz8OaHuN4vaYFt18VgG
G+OH/JbfS3JqmW9ZPTMe0h46jOuJzy3ghrScEd3NDjcEhRu9+Oyxnkw4nM+HGcqbWmQ+M5VonKhZ
8Qj+6p81wV045J20w5xdSmDs6BGH6cEepoKNDFK0dolPPyuH9g0srIMqgj0t4D5UJ0+7f0URKuSm
2CFaSXPEk1g32TIa7aw4Wv5ZNxR79h4Hn/nhe8j8BL8NUUITgl7s43dOGsVNZYQLj5eVMWYJQ9M0
TEi1t3iCTdgc3xF60QKvIjPz12/Y840FS6LpVx2wdjNDyoOG9olm+g4rIFuapyE26q37ckzV7Yoj
MzY+1yjCzFg7y8GX4E+IUGm+QnnW1UnX0YDhMdx6RXyJGkHh1frPvY361wKOZkzj9PfZmy1OhVVl
gtUlu/Xa7ql/cHYOSm/cv6LhcH+0/0B0aAkVSUeaQlt7CVzoPiUHVHiHBVuJZ3cu02HZyhtzjeno
R/nI2yKx9PjaOcOyz/v1mAMTsQhCvK4P7vLyq7jrCkwvvK2uYolQ1mUo7xXyyP6bJcPG2vULKAdg
jEXEGHPTCp8j4VkMhGFXBxsCK0agiU1VDO6jFwourby5Zv9Vu0gdumyy7h0sFTyLs9BKxpa69NUE
ne6J7cNxe+w8mRR0wuwhRIWUjY0GG7QVj3nAZk3P//67GmFi3nGSaOTYGE4TAczvF9QNl1iQSJC2
trdD4wzRVt9MmUhm+mT2a/sHRY7pNJkfHL0nds3lOoM4sZwh/QxKmCI+oGnruugaaVWGcxSuu1N6
MHgbxgCx54FA7M5X0zz7S8TiGPTjpzNNaJPVlR26ZTBsqSQxsWG5iZ7eo3dMn94JAagr+DN219+E
f70jM6eqi/zJ3B7U0rT2iLuNrhnXEoKpNUaPTE2xZ5gmgCh02XH4UrCab/wqLkaGnS3XNhjQLMNX
caZ03bIuz4pprCE6ZYzkQTdr3gjnGbJs6i6HXEUgJutp6hE5OgQXKEWyMFt2B+bYiWJYYNTtR6M0
9bOsbIU75oxcvX2qdViGbbRJJc0ovTJU30LD5fUIGT2uD3fMAsbrBJ3+Y4EH7vSzXM/Rym8UwWH7
MOe3MYpJXmVjRSxch338sFHytOkRFp/hYl5ho3cjRR354Up7sWwh6OVEkRO7MbLwUUkS2TQqnp0t
dEYUAEr+pgs9nZ337IPXFtaoCJiz0elKcAGLBS4Z1vgU2UbEjaNShIYIC80tgivO+GbKYcuCew+d
4RhU3Lfb6W2DTbDtSgAagq1pe9uvOqkI/IykCtwyKb64SrxzI3hTPbWLX53RJZI94tkRsUy3/U2E
0urRdJPsA0DqsOiX82PwMsjvBN8urQLPvSsNQBleRkIYLKrHjLxSsHLXXOnNN0/iI5GyYmEQEXov
Bze8hTQPmkeoTDNd2B4/mRKiBS1C0PDuIWjF/Z9hISpQ32h+36FB1kmBHsjxQP2lWXMjWn/S2tim
K36HyiRVZd4NBxfAQApa8TEH/lOVE+zwGVYakmbeR5oRqm2g6T7clMRgj3PfX/rpMnUevZp1749w
NFkm3TPbsVlID8PFWCp8CqcVD9VNCzUshyFweZVFsTFh3eI/NpDjMAwlC6vEABX6smht2/iULDkp
jMCfywVS5J+jAleFg9O/+CmGAS/IEkQxu4w9oXHg/l3nj7TDcGrW9Rsjx8Cqqn9Fn+M5PH6fv08Z
pg2G3N2DVODMy0QmKxuWoXX3hoQpFIm1mulkJE9s2YhlIt+PHqHOmJ6lDx1YgcIMMXWqJVgFiFi3
YAiA72wNxX6z9eGso/amG4RHx7cVOFp59BvZysUvPEIbE3FVTubo1KwRjjJlh1xhXXHuwyxEYq7l
4e/mdT5wM9D6kMYZDC8bAUBZfqBshLVmmRiDH2WuvJWide/euDu28TOiCEzRGtPEgc3nR/xpgjnA
gSo6rbJvk2R6HFER2gWILMJRJRW8QtxdBVduyE2KPtxyF51P5EzxvhZa+8OhbaZETW971hMrrtuv
MNBkHZODkxGiyOW00bVQY3pPfVKM70VR1W6SldCWbD0ROmZqNcFtCeUSqiNO6dPsXdiLho8zocla
bdZrchNs91cw8PrK1PkkZep8S0WwwNrr9BU4JsO9yZqLDaJ5UwVxMOhIOjppw7sy8eZPSxqOLe0c
Pw3jKb8taEAByVUev7N/NTAUvov5+XlS2NeavmM1cYHOfA4rlKUJBEqT6Asf8M+ka4uhcK/omZDY
3Il6uLa0j+HbEOx7BGhOIJ5bd+UeqyxcjCNxkNxzTrZgmoMivvmE6skmbidEf+StJQdWXryvQ6os
ABKcdtJRXEX4JRInLtR8smeFva5yjjW5cyuoUExYlL4Kr/VVCQjHyCx0uEj3IeGpFS+T3wn4UHu5
XOb0U5JO62TYPorOdGaKOrdYq5bTHNQUh/Clbm+tU9K/VW8fK5QjJccMKXRUOs6S4jCY2UHA0QgO
i2airEOhpSwRNPNPBsHyMjvtMe+P4HYb3yI+Ki5+Fdnv49K01F/9fT6Hmr15T0lmsJ4r3pzcCYdI
Gk3ku4+3XgcZnnZSxI1g46HrQmBbo4P8ZK5u1YNGVvVIhNM97VAfDpr7N6i5iF4lDD5xOmTDpR9I
pzNv83XtrgcU/bp3GIp0KjIUJymQe7jScwV93m+tWZ5otbAkH4Ym+/BhSMNe5gWp7Bg8RjX3kqyi
tV81Db6rs1AXIgOfvw5Jg0E0K18vRbiJ/Jo1j4J0haU9g/6pBv4GDinSlE4desOpBLfwQYxeTlAB
Ig982He3AVdXHoow1mr0levo9mxpLZkRGcp9/WvPR8bTmqypukCvopmWdlnmA4+ofxsqSXSKvd0m
yj7Iicf0l8iPD1E7PVqnoORdgvMneamSyZ0qVohM3seKIwILGnIGjfFffeiJdieWdCBl1gvLWTGE
7KOi6KNFknw1Yvvsuo2USZufBHkOfBuck8PyESA46kJ+UXJJinly2RN14mk99uZC5EOi4Wo1oW8X
KYUWFsAGi/YxWkuMz0Wj3S1HmjVIZFQnWNXL9ShHLKjeNp3RRSpus1u2iFnuwz1J7GwxHJKiD58x
HTlMq8XeMXXzc7LnAfOZiBKVs+nx71TOFr2E2NP9oO4KhL0ErbDqAr/u8JU7ZP3eYc07OauAwdzw
5GoJY3IpcEgXAMiRMpSqAdCqvN1EBqZl1t4qbiEWw8BnLLDwblkRTbLkjUnnoR61kam1YV0Aqf7B
S8LaIsKKqIF+bKQYtuNIBjVhZ0YE8nrM7IaDZphV8tEUJpnbRdX44B/8htPxX17JlyYAOvL21b26
AgWAFpDjbPQVgzAwGivR6DPLpd+mN0VZB0tpehlrec1AzkpIWJ6dKmBP0aViR2aCArfDcAGe1WI9
mEuoT73z3rB7g7+8gdT6/afJcKRHWKc80TsjJjqLUYUISygMZbUbaQ5cVRb8kwyv7t0nda/yozVL
TFdzv4H90b+4Oytmor0gbB6J1i6G7ko2Cev6ZVOWgLy575ah6z5dnnJGoxHhONE2tisgaVuTJ+9j
2scfi9t4hXPL0GrFpcU5/2J1CIlZHVghpbiyV+dPPC7DUhB6ZooflL92nBYASstpBA3M55aMTM38
bTuNMj5vVLOWI6F4wli2ClIho9YHLefig/Asc3UqfLJiJVklbGwz0VfbLPXHNzbxhQaGIq4nTCX+
d2np8NA78X6drt4HU+YpF1Y8SnmYqwYxiz9kzA3PAzhyg8se7cbcZD2urqxFw+Hd5R9WTp5ndjcJ
k8yPoogJI2dnoveq9WQpdA+u3Exde4JbjMPPdbLpllP6ur0HF11fq1EzpisPRklcTlbj2Zz01CoP
GL9mrugYO+/+Lmqb67T2dUP1eAMIQF5pWt3rlOYGa1nj+pT82pI2Ca7AYXFBDAssAgSqRJizymYD
oEIH9QPKX68+cR/kdDeanRbH0vdptybsJlaMWXIrR01TrDTWVvu7yulf3SZj4dp83d2RFv/dVeyu
Zcj8l5Op9HRxHmERQO8OHqF2gC7S3dUC3HSvMO2byJ2Uw7pHDpMeuyjf3gjw6epCn0TrjTKMwzQa
D+zNPcObYFluA4J5pDdiAtZjlzaptOnBR0b2wy31Or3KZAUJ0FQm4DwkFsRGKJCpJPFNqfjLRR/l
7d7MI98G24CyurdOlDwgk+TRrOttg8lo5Ef7wHUnegXctLCe7vmYW17eGcanNcD2u/Ge1pODgdn9
xxHvojvBr1enM+4VXznVkn/IhRk+SVlqvfLOQ/Pm0QpXYKUVn8r0HuEZCQtIieTo/vN0lKcJ3lY0
5dMRZ2rsx/cPa4QdivFosN82AdwKMG8tw4fZdCs/63mjhwwAWxE/uvKfzg5KYrDpWLuIgnnKUGcW
ANRwSEBoRDSAHNIdxwVCa+Pbms67Rz2Pu1B8yftJEu/oPKFCYzqYedHxR9fJ8+cWoszMGPACEwQZ
Oyp1wZmEpSIbQz3gu2bRyrp21VI3MzfUdOs4zFKEzjhQLkq8eA6Qd+QoyCBpHVaMcGQmRPv7wTYR
mtDo3wCPd+OGMOUuEpLp3fkbgJu7L0YOsVNOZhdt6s5hTG9cjBAIQtshBgYY7gOyESL70Pn9W1RD
8W5cn9lO6Z/x/GrTDNNEbz2+YyUWmIPtsFNP9jQ3EjjxC+ZtUUoBq8VYs2GDVW/lyv7csieI655W
IXAsfJbwRUE3HfFk8PIQdYXVgeVs+dutR2EDi/EPBV1GURyjd9Qhon66tH5yFbRjD2zSky/LoZ9h
IVsjDFE0iSco6Xr7gOvFNjpzERRfyG6RqMZUmLne+mSiDbQRCbR8YCn7nS2XBGPMJC9hPasLIKMn
oDj60GuGsM8GzKCE2aQgcMNMGzL7W4SnQfJQmQ0DXD+HhGw1ToZjx1oJuJZ/kR0XwDIzFExsRZqK
5XRAOmWYbex2/ayHVIju7tN90sVwdbSZOpk8QqdXfK2SDlLE8+KrlFUmZSKeCcii3mbNCHMWlB4K
swSxM3EQDwbMKCT0YHQ0rHUtXY6HtGsyib8XLR9itbW4SBkIdQw4xTdpYvXiA8CikxJZ53IfwJn5
yiV2TqkTIXTtlRAwUVAujFTRLzgLyFoypJ9dP3CNejrjJQCKonjov8RGSgnm8/lUCaVk7umqci8u
GzeqO/2uSZglsExThrEm0y7c+544imOjqKDqC2XJ8nw0QvPTpiFNt1zwJ3MAbSkDEcKCh+AwT2PG
mLHu2qSBeaZcgAMA7RVYUzPGsoIVMvA/UKFI6ZLhvBVuB9B+QVsfjsA7ADI2q9NXT4F41wprKOy1
KaK9kONV7k8tjePfWtQOxX/uM0WFuRWEMWTJGjdC+qzB6CBApE9r8nDSYYVlwFbCcPOMcbPkomTF
Asy0kZVgkCQMIR8Eu8XMVLT1/tUz8vwPT78UCM1WMAqKlX5wV37JsLk3wCAEjf/wcWXHJM66UqxX
Ei1uAVtqKa+f+qDDoBSI+DxQ6lYidgF8AjH3K4HCITkcmnDJUJveuUt/EaNlcRFyG4KmVI15UwgD
05a/VmZLhxGuQ69vesppy+QWH97zRyhEWe+L2LwiHBJPEU+cFH37IeKhn3iUkNweUvIkJgYU+wf9
s0iddAm+yLG3CE5OoMkrxPgS8KAPwLNmKsBpoVCikn3SB3xWO2TSDMyzurkk8BKD/Vfbkxd7TzgZ
nCe2+9l/pbjV3oNKxURmgiSCegyNYF0YyXM1BJaj5qKw5s3JML8sVMnAp2NRLrxRqXfD4tAHRMxX
kElDEiKQePeaBu0PzKWHQd6w6KvCYZiL/VWvqXtfiglVbj/3ilCflBT2uHMayx5SlCsvQHoxq3xH
D4+iEoU4s7NuMP18C/mkV3gByGJGYK9F5k/xszpoOMtS/7ZoBYRRZOAk1Y8WcqpmXP+qBwcCPBpm
aYul0Oc2b6gsNNIK4g1w+ujXVClPRQxahslXhx0Wbgj59eXA0IDvi8ZFDRo3/QISAr9QHlczLbzG
8DWB99ODCSF62J/3RGm/X31Ydcw3zAFO3T4j4YeC4dVfDyEjM/OIUryABvgNxQWaQnUKhmsYfNZr
ebOfMiQSV8gR8+doQ31TQeDG2M2ovdia60CwOLWdxTauHpDFcFv91hQSeYmxJ9POlLwcaiPq71Qf
7ligGgqFzA77bYG3lhwU+hFW2RxZLxuqOoIEEG79WKgXpQwGpBwpubSTA42dXHtKOejdrecqSVbI
FnA/R/v6zWW6RJg4CZti5bhiteV7StRKOyNzLPmbHQpXBIHsVAWG+58HMMHPC03aSKFjp+svNx5b
znRJfSAJ8SXD8aLJEVEDzdyBoKscctrVIHmEBaxut+/1vW43mSYMJSHcoho3LQOPngLSzNAwTpHR
3BlSubkC7z/sMQ8faAKN5XBoZ7kKZyQMGf/lyKmq5JrrxVgBDEjkU9/KUzsLM5uXShL4A0l4MuN4
XU5eL8W+w211QC0wSRAV+J/bCfSU5h/yfT8voKdheVbOBkSL16U+AwIUk1P05QLzP+PbaSoHzUdv
uZgKZeQAP7VM3nfNWxFtsDG2MViLfWT4guKBEtiKgp5St22IMygRXSgprZzLQoARRQnEyuSd8dH/
wMXPneWaKOEh4xfMzg0EsfLzHMGBDQqCmCvQBQIWHJ/Ax5nNdeEyOVcnGuEjVX7VHU6XI0V4HmHh
6GSaDLPR8iAUNwrQ9Sh7uxwm7whfWlDIpgT98bVg7LzBUqklVtv+QBmjyY1Qm3/+ZX03Q7JJSUxD
KXDZlAMpZ6sYqJIlWQYfE1U9/NrLi0ZRNEpz7laNbnc8IETYkKnWjE+G1Nqx6XGqQ1KspaCCWxaN
4ECV5ebDhPEYLCcl4EdrXLGnGAXeAI8mficj0JDFLLFN29B0+r+/n0GdfXBGKDA//XvYHdNMoXfs
M/vA4NW0ZKnqNdErZzJIrF8Z5jSA1rmYFENJ0YS2naWImMmrcPbAafgabLbCnK0d4c6B83B5LCnB
cXoopVSFTuAct0Y+WyErl5U1ymJJ+Z+KrjluIFVQo8W+xcEt/1+QFmVmxb4m6PAT5g+p/JOy4GXU
wmyefMBqjbky1Ewz1k8aLVWHJJF0JtEojrnvRNwEaoTQvZy1yGMTKxJkijruGGWbR6Q6Nf7WW7K+
4QMnpJ+pTzKuzyIMpIyKRo38efgZV0KNybdDe1gjtGV0AHWyhKEmto/L9WOC1wknqgD/EwVihOPL
YjPcgIhqH33MU2YYQQXG2wT9FhjLnJYw9AX4AwSwaORx744Qg4tR/nKjnjPigrWIMwSdpjINDvs8
ZUEL7ExZSQ4ZHR0QWDnCo8mEcMljfY7YZrraG652J5Bnc0dUk0fcOd2zPOfaLHlrQmWKO5beMKf6
5IwiP1+5Mia8CdtKeADXIvUpXvRclxSyqszzQ9MYfQJhUFvdf0oYG8rI1HLEWhgOj0RA6O0QWMLM
8FQeG7J8CQDDPG+B3GpDcQLap+1E20pXbsQWE3ah20XUw57XQxZeYZ6sE737vduCGwgjquTwwRn4
OOUYGUJ2JmE6t/X2eTOtTyEWuiEbW3ElgQe3VxYUE8ilxIALBgFt4L10mlmGfVEtRrcrXxHhbnnF
5yLWgrYMidYMsQBHsuZtCGq8HAeio1PJ9OazEJ3RhfuGvCiXmY9TbAz+zT/xK3rwpwg9sSQ+dJkU
08WV+NgrgaLY4E/lldgIVXeHu7CL/hakRpiZCXcnTVmSZcthg71ePw9f66uIm2jInCKYXH/0TeGz
k1PELUUejbVX0Pv0eWN4WzPniAIEPxOICrFn9Q82HuM/MZe+IGrOL80fBLQM9sHaNwedL3yyizEk
2uZDlphacCyarwDELGJzBYvf3wt3DRcrQF/RWgQLmnrtAnYWE97gvLKOiwBrx8goJ91ZsyGcJtEj
ZHgJTXVBHWrOlEJOmCRaAl4/V4KQUtyFzKBqEduU4Jl0A8yRRUQrQ0wRi8Dy7JGCcDP8Or0LoMy4
w6p/iKgZ/DNDYFbseZKwl9fpViEF0IfRZ8WpNiE8jAibi9Sy1ugsA+d+KFDkgRU0kEkPiaYZhhM2
KWAdIuIGhVTop01LXTxO25zBG5mOQ5K4LJhLjWrhBQRvkwLiFoGUKsqs+2xdcu5DvqsuZoD4K/9N
k5ODPI7kJ7zt8I6q+8l0HtMqd4b+W9TVaZtg1GhwZRm+FiCBiFFrsZ56s6iC9DkNZvDa6Ayr0w+I
MOcbf4ee7k8LHca9RUF/d/byNe0G5hxv0lnCcaB9TrmwDo1pG88Gt/Gzbt3hi9ml7o7yJ1PbwMAz
pHD26FhRyVXYc8uaFbTLGNztDGvDnShUFM3OMEJodCrmNCIx8AQiNKMbHqgU2HWmKizpU0BZ42DX
CdsMOhQUNltWZefTE3aPVqm3z2YrV0PrZ09vzVgPqKb0564hfG6BG+mh1sxYNHJWiOPS2hbSu0TI
XxX9r8PK/tYM1aCU0JzMhJimBAeaDZsxwagl0iJCnmIhcNFGQ5NBsvbqmzGWu1XYqPkz5LmHNFQY
CncnmgJshlLPsJ4Izy5Od3NqmQs/4TVpHYZgi1Qh3cs6gLe65n77fQqDjBUaj72jIdBTeMfUF74q
EGKEj3f4WzoeDLU2WKLNbhX7wsEX6MKVErq93WJUjB8NGz36YzTrqhm1SUsBZbonIo1I1zRxzwj+
SfDXRr9DP9ASQf7aV/cb/YeQOjqU8qS1F9Yiekasr0Hw4aQOPEipne9W3CCQaNmD319EocnuL7G0
HweDvpJg4odNAsX+BnjP4KKRqp8MaH/ZxWK7oAmabrzKYO9XKYf4lWQfEU1sP7JsygYeYjsSFlwc
Pau8+Ims8p3VcHFb9js5w2vot2jpO0clc6Xp4zoWN+VLrf376T1wg0F/hbaf9dNtMUqVOTV3Q5Nd
wDhHTWRi0AwF2BuiRFRkbkElF8fmOkJZkZiH0oatugyq/JQ81c0o/na916QXitLECgiBdU/Y82dD
7WVUh330aeBWoxTZei1VOUcjLmGZTLsJtW+Ve2hJBL1Id8HLVSXkQHUZxrpXpUsZMrc+RBWgT43o
540+kIXsu+SyvPIEmTSLIQGtLZm+auH16HV37S5j3w7oq8BTRnnTGnD5WjGFkgnKYU3C4y29TOez
tbt6/HTeeW8aV9V4ebVo+I48IAYCMZT5rdNk5tPp1B3/nPm8IWdj6HNGJxLBNaI1QkOva4mDn+wy
aIFD8Qiq5Djc13+28TiEVgUOITaBc4xn0a5f/mIeJuUt5V98OcxTsmAI/uN2oStoo6+XvBx4880J
47Kc+VFNqQV8HipRlLjE69n6T2+Ij/24NwXSRHV+SjBEYOSDhFAmR1yS80Hcb4xw84Vqtkimu2BG
yfrO7tkTLzHDEH4RYSYfClm/wp2FTgdc1HTn1Pw1OBE1thQZZyr/KiiBIPGHhHh/drfLOC84A/AW
lDh1Lc8bWIa1ZASFMLsvI2/Ao5APEnWAxQyv2LvCOvXuwybkzStn868onN0wkvhZQkakbbO/nhiD
G2qJhcHtkXXKKyq9gn9YpNnazXPlGkQhRDfQC7DLOcMqYGWceAn8ixSSEuQhAG3SNYSeHNAwoWO0
zLq6VoqCVdudGUIu/WrlZuJyUqEErMEJC/Ap0wBG3ONHRDFEJhlMkJwAMiQi2RHibMm4oJwoJFpx
QMyscFNiWuJuCEsgLIXlZ8zh04H6uQK+5UqRERc3qeLXslQB958VATfGZB7E7k5EgEL2CMMEAksU
T2JQ8jkTR3JKLf8eSmFeof5lbDmeu8Xfk72Uk5IrmqNDuFu2iVkbVoSKMm7ygrN89lYLRGWEGq3Y
3jRUg5G4+mNeOdKLhejoTTeB5JMVszMCkTCzCAS4o1YjghJhLK/njS4mJsLl+/hGIS36xBxK9EA9
l0dn6WQOjA1DRvQODQtHD213xHdoIpK5UN4NcNevW+Q9ZN4sIHs4/LAr5skcVUsAP1aUYWcjmTDf
9Y+WVmAn5u9FgmkfoDzoOVIkJk9sEWPUiue/YBD0XCmtnKz4+2YOluv2gq/fASaZ2icEa3bAFDYH
704Spx3B3x9ZQ4ynIwnQ+oatydKBqluxGbalZ2SpAGcSOCjTsbYB5E40i2Cij6DiIACEhGMDVO2E
PRIXsUWnMrPC0PF7IZC0+npiStFdcbBjfHrFnnNtrqYupMfZjIq5Uibai1Mm0XSLecMThqRJwbS9
wYQReAFSUacFhqMlOUmYDOkTrRJiww70uiSRtPs1GC0rzop2dge61j/CDkQr9jakG3IzhqhMeCOR
VizaUqWGhK4bktakFDFqnYznlUhcO8NQTuhVoPXzSU36HmrWx6WD9B2YrMsEGzRGywG93H77i8EY
qAjSsUYXzS7GUceI1KLcDjCF5ynZdJ34X1+9HvSEHqrMFWIKqVWj3IL6PX2L5p+TPSOiS9MH6qWo
bIgi84vqnlQ41NmCske/cJh0MSPS+A2AecN5SFzEXErM5kxW7HNhutPuuP/5ftqFknW2tlDJN5/4
NM98UkLbDhNa235+f+/+gBiCSzs9WtOxyuHMvcb6KZ9nBiFcUUl1wgd+c98hv3X/Ob0bT5f5vuTx
SzTR4Gfqcxg9a2k2sAACwemKiBUc02AovrdcdF/n+b9eF1EfnrhCrT4RwpFxSsDkwuZPLf/7OrB8
tIweUL0gr4LOiWZw9q5we7CJQ1Hft+K7YK2gQ4ab8P6rZKzqf2ytCj4F/ARxV1WSFiENFi8dLTBy
IeHzJ4TV4l3S6ksO9C+XE9OIUBssVhR+QCNSopXbTlYOyVgLI4jJJBlj0BUJlhIRsn5lW0rdybdI
ZZTME4ubBgDEUk8rv+EBviSDq4ILNQnVwRla9IEdKn2GVkFllTjlMr35WMMaZuchHMePcGO+0kd1
3KhqIxCJdEv590hQKuVs2CaQfHhHgcbKWFGItwVEfcA60HaKaCuOnaCeXIUJlWSQ8jhsHnr0nRyi
D8fYNphcIUIvfbCgsxMZqww/LUOc1MvfDpWdcnqkAmS4Pg4DR4XJftkQQTUFQwbVcaLlP9eiA8FH
fDJlaxjOh3iBpGYP8af4a8AULvGNBcIp5hmTZZkB69FUBgY5HhMZGsNg5U81R0AJjxzYmhOY2TlQ
AVaXWQuueDciq6r8LJBBhYJvaX5SFIABVKYooNEhzbBGQfaBlVb9UTCGbL3w7jZXtI2TO9EWMjo7
IAh4Ox6QjBjKYlWN6rhv9xhgREd6fzWHrAZIg2DowWChgNBmzpuhsg1CUubx7yOfFAZadMUcGUNS
6tXPeJpb3mAFBKKzUl7jceXoVW4TX+Df9wBDZPQziAW56mW623AV//EUNkFLrFYVEzllquEqbush
ZbBr9xicuw9DVos709kdP+gymAo3R+SPDsUQlclVqgI/53NDaAlBjdWKPlgN2gSWgrGbVNUpNvz7
a/AYctIsWy4BG2G63cBASPKpI8mUEhn2xZFWJctmKRAuAG7QFOP8K4ju4Bh/6n+V7M1yApcRqYLa
IlehK8bwK9x0GZtB1aed3kyBVLXXgpUFmWsf0E/ElaePH07yNtjNVTpWGfLpUpaciHxQywok/bQT
dD3XyJBpPXSsRZ38nnuf74Oiv+dyb4NOdhipfgRVjaEJlvvdgyf51XMXuhi9BTaVEqRoYx1r2z8H
mz6Lp8ooUBiSjHfwt31Y0fzt5Dmppyi9pRtanyiyV9N/LI8Wtf22pzv/MH+JLjQittaFlsGdkVz9
RrIECNfTx845Ve1d8hDZLW9/buAbDbzaz5a9SM+/W/lpwXdAKs2thqJRPF2tLRVTS77qXlRG9RbC
NvTjybAqBXUgSM7uU7fSlUqafsU6oOpVhacGsZN+TPVzXoPdgI0wfzptbB3nxCWlWPZ97tLylH9T
QjMnS11QugWbLyTmnms2GgQKIqRIyBz46pJIq0rQxcISUVuXVcegLWmlDErHPhIggl/AM2Nzf2I9
QneaK78oeMH62mMCEKLmGZy0QvErY3DfdLgRFpgw4Sn5hZuryOTidPuMAdeTtgmJeQlOAV9UUlFd
2EfA3MKwEGYKlhWihz/AjMvC7T4wGCZOdh065KeLQ+hMlgnSXbkAly4k+R4kOEZ+H3/3iHfuPYRS
Qpjy1IyZiwBUpFYFkqrPRwypMCRdz/JstWyJ7rSlDQmfgichaL7+1mXOQDlUd92m13goSIwKCeH/
5+UcH+6HBg+afnauesAoa38+juv06dyyuVaEKQy0xJ8nc9TFKdLibXTKuKcUJ2YfQ2UOLFE0Xkth
4V8gGZaYo3xCgLoRSmtlF+yCP9LImkd3MWFUJRSqSwkYyqyi8YwzZsd2nNdCoJ+wwuIJleI13gEC
M4Ua77EGXFFqobazNnmWPk1E+JLXCalZitOotEz/F2N3yIGXXaTL/5EASeZQulTqxEeWeZXiijsT
tum3/FSJhZfrpAjg8O1UjX0iNAbP0mFEGDoG3icY9bAudBvpopJVnAE8lbawvnC/3GxiDHyEyK8E
A6yKz80nZOATHu6YN5rezVSYOMdA4qJy9cM6LWSoxJxVaTTTSX5+RVuI6Oq6efe4HvH+cvafyAHm
sViNaKjTZqcuEQVeH/X8HSRLjr/xYT0KFmiKKU4o1NCnztH//ARTCdFU8CR8If7CVm5iP6OxhSDb
DndfhrpByaEyBtWgq0aNI5R0XoTHlv2tMrgxI9jj1+RL2F9CAuDgnJ+HfEjZoRGg2/XoCRgO1z9s
Bn0w7ZvukOubrVxEXjYw/pe3sQBiQYVCdRvBSSPar9MDvk/VN5D+FAy1Zh2dSMDvKKVZkgNYAjaO
OpC+2nZEmw1ZZINRUL8iDygiYCuJOMCN4YIukc2DNtwKcsBkkHJo1e1Bo98IgFIZZTqVl7gtuPi/
W/gDdJnCOCZGoJWNhmUgg0+C/GHK666W/ReQNH0y2yZen8joEJXcpeo7hE/paPaLSg0J/8bmKVhO
/YJeVioslawZ178f4S3E7yDLnqrsUP0GUoR1ZFXDUZXZOuR49LnjFrDh7hlC5sVvTaEj2UWMNE4r
ECrOQSkdpx8SJLcg/mGBgBRa7BQ2jF0jl+Es2vB6zO1o0CVtLd+QzyFzQa3oMHQVxVIuPaEbwcZ5
woASv/b1PjIbU8VFiskbWueILIM97df7b9UVd2XKj01T/q5kL4rthVebtsvCQyOJcp4WRKHdG7q3
6LJ3apSFKkE1LiBytxMIp9RRVqNqOvtuwlgTy5HIjy6n/e82pp1FysQeAXCmBokjvOP4+fv+Pbl1
tyy2MGNmOavS9HBUsPd7PHDmnaA54Mhx2uKKPuE0zVhvuMS1z4Trwb7fKDETSdNhCqdj9qj2/nml
QbuBuLba8U/2I645KIfWbcVB6JD0j7AqFbGVQwaR70wp26Oc+sY1HsLCvhPBEEhRrATFpwZDDHAN
ygQoz0mLnCloet8Nt4xDf9ncSfpplpWskp1MNW1lL0Tl0zZCp/Z9ZRRbXFD3YW5Q2smkMbtBIni7
LBOfxYfRKuE3UJti1gcN10RTInGXLMbJIFmCqMXRZZAdvJIqU2zt582WBiHTV+LjXJmkkh249ukR
RF4NCHSwj/u1GF1Lu5HeSNoxA6Zm5k8y/Vmv45Gnk4vWsMASaC9GfeZgu6fuqbv+2n2y7QqGlSTH
laGkpL75hUnQ70g2Pqbksuq1k733l90WOXctp1MSY4qPKAMBYtG5czv0pZS54CRSQHuxfq7M0T30
9vS1VZ0OU9wf9KDDES9/NTiZJlqJDTLyK0m8sn7ZzvqY5kSgqDadj8Kcrgf7jnb6Qge0xkCC/leG
NKj5+2EpgIRQKcGWZ0Yt1pgYXnAPVpAcMXhkgPKR3LOaByr9ktv5OiwakAFFJGSTUEdioau+UnLF
pKKVj8hR9kFF3E8pNp6QKX/1FkQiE0V4ELHd0ajs/cfSeS0pji1R9IuIACTcq7yE8J4XAigQTngE
4utnbXqi79w2RVFC5pzMndtQmq71qKMnozTOuTM11xYb7233mNn+pt/F9r+J+NtiQcktJOBozKE+
sYKoj9AK9u93jYO1nzBklaRWR9RA66DGRW2SViNxvw7sMMBV2uzubHcSLF0xmyExArSG1VY7qbbm
X0USsFUt/2dD0KqwudztLWs5wJi2Ur0n82r4Db+ZljrKGh61lggHknNofdRQMIEdDcFD/RowmsoZ
brmmJFt8RjWYNIRtdjJWBK3moFfCrhjK0o4gUP+NVNXTqGyvsYqIDy0tHhM7yeXdKgM10REfE63a
HJ/qp7v2MIoj/fjfQs250ST9x4GMNa0qNDXD4u3hHdcYPO3YVm4Toq75RChTujq7f2pXxAj+NybW
5ft3bNWeeOX8jZpz4UuQREYlRfOdx1yyDsUb6utjLhMDzl8NB68cDFO7M2eOu1Jl06/15u9lDpaz
rW1ELfiiz23E3cWi9SPdcc6QADn8sqgcdElR4+ijUfMxVVX9V+uqC4dohfpGH4vF9MvdJV4VToJx
wduvcLN0+S6QVjS8VIZMfFMqAgirUxViI2AkVa4CMd4UrFfCPwSu/VPpoV1rj7hLfgWdZupt3Ub/
BFN8A2RE7lC4J5QcAlH1wehy9UABHfBcsOj/fbp0U4xs/5FBdBGYSw5Sb/CPfseJ0p1FyaVfj07m
SwYnjZR0Gqr1tK5LxqhKU/eTiKLqWnF1CJmoUq8K6OYQlSG5jlVlcBjssryOG4ZnT3iAoAeNGX89
ve52/dIdjdUNhWg55unX8zGK8C0AdNE/ohzFc5+6T6VSezl7szSq6qesHbHUMWtXcSwYWTABn967
IskS8CKWjQoWEfr/gD+47cGtua77X8nx92+OzrhTj68ulj4Qzy+//rXkB7vUvUwMzp0wEh50blHR
fnSzgGvrL3qG9IDoTDyh6d3cGyQ4AcD/+nyBBWa07x+6BW5UsAA6KQXWFX+YgLAOoQ0CE1q0Wqjs
9WY6SVpgdA1ZNK3LlOIbHG0XYDPkGJTOp/7Cqm0FTe76KIW9U2DAzTeAwdTuvMLHXyHKAdjwfAzL
SCu5fz0YfZ4my5ThDD1KrQFxBwHC7OC6Ofl3RCQ7n8SA3qVz6Sh/YBehA+heW/cRzNOP6Ke4qwjJ
4t5q1goEzbs8KEqWRuVJmcvE9/iND3joTsrN9987PlVR0X0w5RuZK2qU3cjMoRR/yQTm1fcNb3i0
+PcHk5rZCyvjLDyRzoALGDGKQEVIeZ3jZKvd5GqR2w5WTxFxDA637sfdfd0rzXarOGkQckJ3yeDw
6n7/HvCd2GQLoCLp9kONhFbY341KmZugKI/ON6JkimWJ1p2q0imoQY3+eUUeTmZFj2dUdBqbywBG
WIbxYv9Ot8z8kyjuS5w4ZdZIHmTIfPcOqyKeWsgjVpidMSptZkyaGvY745atorsvDIlk4K6t9JIS
UzxCK8mHPo1eyE9iE6ZB/GzWQB9T7ymWBucRi0MHSelIe4nK10Nzue8eSO8hkghkG9ZYuXlH1dn4
QeAMuPEIgvKUS6HkI29vaB0dPZi6oYfZfnw5IIy0+Z9984HSMfWWsxodxcGaJSERXDA7Z6NqcwlS
ClRshjxCS06SzT70XuElwK0tIt7VLxF1RyQzR4F3Hc0g9nJ2drAxWzJPBB3cnE//GeHhah83ZEj1
ySbFfrv/KbnVbv3v6JPDyLEa7RNjd+BnRTpW7eGHcTSj1egIXb7m4EJoDgrjTPj4toJhqXVbRGVQ
PUDz+uB5tx7T07YwP2MEBoUx9QuHoD54YGhYBd6i+xsbhFvaT6gX3g6vMVTvA/wie5V5RrEFeaxZ
GH17ZgeTKx7c7tdO+BA3hnUa8GIiDpO34JPNRGq7W8dLFitPFuEtsSYhUwcg5fE7Lnp7whz2w+f2
FpeiBszUvdIcMF99ERXDnx2OCF5c/PIUr15kVHFWKhPS19zCSo0PugcBr6MSZAtmTIEbD35p+kgW
Fj7hPqwBMZEhkvy67T1j+JT/8ILDwYw86PDtZIQmEK7Xrnv14J45Z/cnI17eZq9hyZbSz7WhHmV9
DFwiVDvXJda63D0zRjPaUyYpMufUx6waOMbGsRp0lGE5U7OYmHOo4C9Pk9kn9pt7prBMiGYcAKi+
vvbpmY4fd+FH9PAzR2uLpPqfCO691iRZWxcmH5SSX7Xl+LbwyFpYklLpaC6rCcpCeonPw7r3L3+n
9kxr14eXYX6IscOSgw8cOEPNHiKJKaAQTizg8Cj8rnsZMWPWVmgxctoWWiU8zh7TYqfklztIhGER
vEldSYYV7LHq4ZEPhq96tOu/4s8YJ6ldoKXvwqzrgjuSff5Na96MwJmIe9U1rk5BbV5GIV5r3da4
KWIcmrkpkj5kyJQZP2CCaW6CX+ArLnvkp1GgvuNrG59cu4HssOEv+CGGXYZM8gjPfZjHHqr3oMBc
hQ9vVZEq8qftfqjXovVBSmn+ntuPW0HWWIsWQK82IzvRh/P4FLxQY9Zx62H9Ziv++J/2F0f11lNh
cPhlSFjLqN3jrKCkvEZm/B4YWAZcHOhEiRcwsSDCoXV2s16GjwCVX3Bw5U9hrg6MkkscE1X6Jps/
KRqKTXMi7tl1Aw2phbdE12xKHk0pMWJJf8OwJ2RBcsMYQU6IrS+q/Udzt8F5JS6AKhvwXG/Bt1uL
v4MrfeWOftroSmsnPV2Nr9L9UU7VZsifh9X2Cz4shWpbtCt43820IwTq02bMEhzmhbAx2za62mXO
fPE1YY7dzGlAwdckzUloYHIOUl8szE6+Sq9jp4AUsNr/ICOavRkxFMJ8peaHsQmcdX0qWuMNKjWK
fYO9nnenPAOWpuNAlGWDJVAEv+zyPKcJrnQRMyVMLi5BtZ02jeHFldRSQLqBpUMDllyxbYQsjwN0
heAfv96cmhFrQ/szK4WP6I3CCj8hYeyVDuo2NMmCDUgXGNdbOyqsq//Zt5/7pvHoFM7efSo6X9V9
9yiK2yLs9wrgKFDtIHhrZlTpakBTGFagMF/926SOCY1koKrfSzOjewswUYt0fRpDjqHzXKfQyuh4
XgT1iJEW72LUA/0vVfnO11WoozhSV1VlOv1XaFZh10lzSngTzlCikYz+ph+nQ1QZFOYC0MZzxnZa
bZ3C+pxEEH7t22jvJDKTgLtIK36NBToTCWI06LKBDmyZeJg9hKT9F+MKE4aIdYjP0yMllWKNKKKX
gODndTqpunePoYHEIa9wy7cc+3jNgjqNgfbXatIHKCoRmxXpF41uqVvu/xhv5hf04jhRS1IKzRZi
OjCa3im+Tmm6vTewCkcOPj84xdkaDcKLYUGO6lBVeuVqgdIg4E+8T91NB/IfgljZ3LXgCgZM+Jt4
mtJTXYJi+xEV28RfObu43G4EKRJBUkqYMvR2oXR8p1hWK981gMCegSCHgBqsX2I+u8qrVhZjDWbX
SKSCvjtFKZ7DceOYynja6mgbnIJ/3mCa82UtUFU9NoI57qjka533IVQDRAWtvEEKGv/d41jlJEf5
DOOOR1MAy9NZ9BjIeIbaZFqOU1xF5vbLu+ZjQXp7YmRxGtVmL1K5eDuuSdToMFMC8qkipKnMCnER
YGpU6Rb+6v3diCaIK0V5wuMW7Fg77oQp4CBD31QJSzwn5yn8uiITjAfR5cfxZ515pc6nUwrh3O0n
aROvvYf1Vl9ZnR/iBj3E+u4hTQ5EVeTReQTVfml2ax4n2SzlFl/YJvK79mWity+hPOkbqKELf3T6
Pkpf5AtYLNncifWi+x38XkCWWDPnBksnOV4Kt+C4MnUdpbZ5NPcIZDaLdrWfTsC8gBIRU0NUkfca
dTv2TfjswQH9o/Wkx7FxIWPKCfRW6d7AF4HrNg2SIc809wmLDDzKI+ob/0Zs+QoEY3YCH8kDvpXT
CqT+XY7+Ms/cfhiE7NwlrqHKp7iFOSSHnJn4ByIR9v02xANSJb2SK3bQ3mlbMb47DdBX7eEBOMSU
AZjUghrTlDz1C15r2gywwBYALvS85OotBRIx7lCv+NyK8I4ig2KzOmi0DB9inbU2YdapOuturhD8
Zl3XZzaKUy78MQKx3C6FvbympXP5WGvIQaHvYociCwyy2ixjKU8UNmLNNmgyNdHQNFz7VkqzZF2j
a6SeH0hTqyknlSVZ0Gohvv50BSc7XYmLqmZJmO3/tW4jVHsq9DfBXYIROXta4sFHlh3aVrNkkb9r
XRZuYHk1zMAj1Af3ltxiNHsQriqona2LV5T4rxy86jSoqPSako2bgQmehZfsNcLC0XsNLlhpqaWE
SXChtCgDu6nBHHEuh4Y7ytoXvsKvMbU6ELz+lg92Tc3+RbAy2K2FyAERxmXnHY5oynPn+MdlPPXF
P5OhlzbxZZnX57g1/Hj0wGX6Yb+9+tYBfHcjEaMgHXQElPxwAO9qXzxMbyjk5eEEHkFZSy8v+Fpn
Qmfpj7UJ4vOlSUOrzQIXCv7hwJ/Y1vpIqkOQ4R9GrA5U5gJXBrCF4J/qHMXtBExFbeqLb1FT/raf
01PM7jStDT7TCmHQFliq0qQuLN0MKRuD49jsldaLVmPAF1nxDiGRjkiy8wiRN0Ni0FUW/UN422qm
KnX2C0dEie1IPoxu/L/GxJqvC1YClGHMr35X9/V8pbmsXC/e20XFKgCwZoySFy29oTSj5zi7sKo2
OhKW1TpnNNMvt4GK7RAmbU1r9fOgyXqpSNhagt42h2efQ94Q5XfRNtaZU+dPZfamf6NxHQRyjYyl
UmNLlvG4yPaMvLxnErl1QPf9AEao29/19WUv5ot5HtFe8hO+dDtjGVqVfb5ZuwgzdNkm3E9suC/G
BGfMEph5NxgTFAITYf5+uxgVgvNUaLWW8kJTEwLZPHB+ZSXCBeNZUe0hsKg2zJjWQCLI+5Qf6aTc
DnJABDL4rCfpGE7prxQ2uKyH2KRib+U+jlkAfrdmEVlHuX9/W7xy56eEJtvNXIhFyvvKbhKoho27
CIuh5CXBFSKCiar+DNvzEX940l+dGwvLZXimbsx5hovUd3hJjaiUBrXZCVEaCF/rNCqu3hMEoQfG
fQcmN4deGeIuWgVEbAz+Epr6e9WGYdigShll/H20mx8HCJATeI8sksAecMi7RTpvGOPwWX//K67q
UlAkg+rCKVZ80GmsZSAtbt6TO4msFxudIQ5MULT5flSiwozkU8nztevdN1diTJAa8hPAkom/cd74
vg7AFqgWQZiNAmXeb8muru4fq4SYvnXroKprMnNlAHrz6k0K6E7SsPbTctwYQ1gBxx0wXKD322PY
bETqr9TGnGGeoIUkRbns1bbJH+10IILYh/+yMf7gUM9wfj23VeZDvmWKKirUg5iJ8/LAr0Zv0SmS
vJcqpABG0fIYLgbFNeTgaY4N9G5ZXmswQGieg3+YbFVYT088DeOtZrkXnPSlf9pHBWyYuUdaO28B
eRquXYc8wQENdcigFq9F5gdw3m5EGhODQEPIMTsb2F8W2RwN5Dk1/8BB7rspPYk+1/7v0i06hajM
HnaNGA33seCdnwKwYpcrN+Ds2k+OLJtnPYbGsP+3Ag7sevM4JT6yLJroNRrk3KZv+zbedQvr3WzX
XfRSiN2dyvoaH2+sDVVKMypTTCfwF9hRShqDxWixKc4pUdGET9jQL4BfyBfZFycJZSHusSyqVBoI
VVtTqViV3PmNS8S4kD+Ag9t+WRi8thR55/Cxva/fPTDqPzZ5afiFOe5iULGX97FH7xW4k89NjFYe
aDQgKAOlAnjz6DG5rbAZ6LLjAE/HqOIoLyn+PgRJMU0h/pshRWOI+KRKKkE3mZT9wqDxIuXEQkr7
cf6YHvn83eAUVTuN+ZHcBOIL7Upuz6KEesyYmTXQx1nqfw7KQjwHmzJJ77jQLIafmnV723VS2oib
mFX611X9ytDJMXno28XZvkXG7CZrLmaL7r2iwK26dfnYx55JTdmu/pVDEjBwESeqaNcuTq/jGnOd
NoDAl5luJbouk2G5Y8y7OdOIip2RcfAlmdjag4GFb8P69EpIAVi0OjcyqW7rvPNaZ1Tq8PIfctWe
CnEiLWAKYrSYftwj98nHLaOtNfwisSrDPDQxR7v7j44ZnPi91KpOqk2Tg2RH+4zqq+/m2sN50ueH
t/AeHBwdY1MOysEVdwhqCdxMzckTTBzjFXB4wmRN8GyJmBBZaQiFCRX7JFgWA+2dG51QCM0EkaXw
OAoMEKRyg6kU4//HJgNV1IW6b1C72HC+xVZ4ggW/Jsx/o3N0j87UEmW/V2QPN9xn7zLYd1iM2GiF
mUtTraeAstotrg5ufbKY1MEz77baa3MCBqvuaG4SO37o1QNjw5qCK+QoG2U3qzp5sHN/sLu3S6Zs
tyBnazpNOCsDVJak4qo62UXU1CPmqa09aP8EZpuyWq+tKwssIbCThK6HkhdvDDDBTm2Wg9far4i1
/S3pKVBLs/p3mPBTGB8y4ONlPKPhacSS3MKaK6SDo2hipNiW8QQyYcoEzXwotDavCcUqA/Wefkoy
wLxMwn3MTJkRdoVBqq/eaw6/GwEnQm/YezQDQ7XZ6qbResvoU89LbUYPjxE4vzq0DtRob6iDXDYu
SQEaoSwlED++kOczI2ELzLz8zbaeg+teupgXxiyjnE7s0pj1XyFanunGeIJGmvw3RLPhBqFC5L6l
P5dDDCQBN7j6dY6QfwzwI+MENsLLBJQXCyQ6HPikKYcJF2aEeUMTHPON99uRoRLutFDoMTODD48f
1QCeB8m72Et7txUiqigDcRHBHVhYN2e5CRMU203GisHHM+CVH+Ie9zQ/YN8tx8nszMGVOexDT6af
4EBgKu9JznSNDgnxNfkXgxfocAFGBZlfjGXOPRlopR0KQkhNTy64kusw2Aq0oqYDlIowXygfGcFO
RTS6c6u9OiVSfq9RkZcgHmpLqXB2q+DGJQAebsXoPXgzi5dhofFzbrt4vBmT2yOKb7r9GMcWDGF2
4QVTWeLKIOdS35P6nFK8NiJlOZurn4sXaMqi/eD+EwefGqVf7UuEqPnxboMpFUNVmW+oltvWGfhw
ufqvVYMWmXuIq1jRM9q6kC2HrPh6iQWhX6IaDVfdCD+fiFsCk07E6OhRS1yxzWPF2e3SEPByuXeS
Z34eptaAUzBbukRfoaDwoHe1l4OIcW/XYTlgZXit1GdQBasilp4A65auoKHOFkIPOmxoY8NCLHIP
Mz+N9tQ4UBoAIjkDEViJIwXih4fG/I4/V6DsUTc0bxMMTbH4EwVWDScfb8JDw/vxwzSTuTUFu+xa
0EWkHIVdS7QsMMxNJjFwJeEpwmtRD1S3gxflR/MRcD7oPB0qOQ2+nhQe/Zc1pmakr5WQr+GU9SVm
UTRJqvgHGp5ywHsca+BxcDInfye/CnTCs6iLoLqs8SeXUlqDUEJOVJxBlXeRNSE/TT9e1541b6Oz
wSbHycYYlhUm4YHgI2/pKHiGWDCots4woXA4HEHF/eMBx7ZiwwZEbzSikvqZ9vMIeZoTwQY42owK
efY+dFoQvo4ef2VCg+WTf5pL1iF/Yu2z34s9+LWLtDXOjQqR2Vb02aQk2ZcnPNjAKVoo6dV47uBH
edVVHZEgwQr0LTwuBR5KHto67GI6y+C14pIxgoUm0Gw+PdGfZcWiOaEG59wFnD9Nb0++iEXoPblJ
NLCrzKp92ES84iafH7kAQIfa/gXyeEVFzEtZwmiwfkxqqj+u84qFiFp6A7TH9Id3hoeTcO+CvgCK
MHZnPcTT6B2AVsg2x2z9cQKtEacEFeibWSinXz6PWOgwRGMNxLuNE6Xp9uOnj4WDBiaqGSXsILg1
+QTCOJuByBe7Hgy6Jlwe9ojXAup0YZZ0IEzzpFQPOLIIwWHt3tRrXOKkww4AiFqcXEc5LERu1RyI
ZNvG965mo3JoD37/pC6gN9iOljoKxDs0uBoj1zFEZWug7EekEQRiXw52bhWyP1ecbW9k8Jd688Ga
J4tU8PQ8zgG/MeamcShQ58oGWlxJ+Jqak2NfTPgJWj8CGfiaQPAyiXO5w+QlOiyJwmFuQhjiuNGr
RYKi+QZGFAwB1TkTIMQV7kGP+dhFdG7k+oQMLNBZsZ2Dc4BtMIVqkKH9YYzzxfm2Mb+hBymud8uc
whpmIHYUd3eB/O/pGj6ut77GSzh9UVQyR5F1R470SiEO2MUCdKDjVpg2U486qr6Dd4xMt+yuhqqW
q2htGGAymHp5hfl7+iZZrtDK3DvvJBUdsTgtKcBuSFBkYZB7hVbOGODMUE7fa8DWMaJLWAT4T2gi
yJb7iQPLjHPLsc2oAsCiW9tivtitejJfrDdpSPDIwC4cbhgPEswhvypeTu9J5X2KbgODiUzrOcKx
fXTfnKgDTDbIAtcLUgMLRI2hXbl56NE8VKXKZvFrMa69Hll2X8AkR55QKg9uZ5o32UgXAMXwLx1B
Gapwl4uZz6KhLI0zSz9oTMqW+QIaci43CGM8WPkEns6SeFse/wMpshGVdDnzCqQ6MfYHHCPXlWkw
f6DTo4hJBogXUESg/6XYorHZM1vL3HZwgUkHNr/rwRMrBhH/1IYjTmNNXDRvwnB6xegZCRsC5l6E
1CheDljXKdRE26VRZyxwcoso+OmVdnPen60cGJt9D7j/b+ey1P3MBlkOfw8/tUE+YeAqnBmEvzFk
SuE+DasI8i8/Onx1tkkbLPvulAmcamM+mudWhr8LffHCeoY30m0fVqtjTM+4P5tRNUr6n9CAYiSr
DIzlwDiUkoLqoofPXNI+YsNx9+5rJr8w+lBkc6rmCcAO1IGLa87BhD/dOvy5B7ZqNxftuChyYDOM
sBvWHExhCvxdKrHb3J0i8wiq/sHPuXFNAHe2Blhw6pDZF1iz4fAGNPKGL46mCwnnUgMIbFbjChjK
m1BxoAx8TPGP49CYVqbOa9sYnDFx3A1PQ6gI4PcSJpBYRRL4HNZypBxuCDZujaCak5OPXq3X5ugO
pTo6wMy7jODbM+K9BuGX2sZP5gfUSs7coyMfITKCOuLd/DQ4d/fW3uqzuDM+DsnNcStNTqPTu2Ox
crTmC19U95J16T16hCmm9qONgb1dJPDkHp67+TLtH79WqzyuR/vg/NcAELSxfP06h+4XwkhIU8jL
TK5Ot+wSSBK9mFKHSXAPVze7D8rZEWEenhEAGBxE1ByX9jOseJ+QZ8RLew9Lal6o91v47GSoN6YL
3JdK3httWvfQ5eob3qNqXSTmqADIwkZ8tJ/Dhf8YPzGPfS+zWMyO4dEPW9OK0yTGhdyXuPjGabDE
Zg+8Vp9fMGxMm7UYk/xJgmf+sAbZcrwqtlCk+B/MllvpAD5F2qlP6s3kRtF48bJfX1XZMOmLMqKu
lSlt3dmVAVLIK/UXeKbBxWg+wLdVosuwsqTQlQvyjLYx3N8pAZ8eyPt1ykSqMsgalkzZaMqB6HpH
ktjvqX0h9v05LIMek9KU2ZfE+gzyueEsgI8hMj4Hp3V1U3xYzy68Ffc+TJpXzsqxnS5L6IhIvYZH
FZW8ok2bUMMKEkVFBzqN/BaoFjW9MKxqw6kNU4hfRW7wg1PhGQcT+/HomDMwSZuxmRZLLiOeRpd1
hF2qizndCjCoAJ8G+ycSDs4IA2TVyaMPCwWjJDoCbGi7ZUrqL4NAUeIpbShhM618L+xoKRAWzbpH
Vni+sC5d+ItEXrFBbbEVoKFdEpYas+LSxhMgU3GJOUhAIboSCH9G5zl1PpX6mxVtIFsOcvKomGgt
BF4DWz9sFh0SGIgzUaDJfSS6Pv3iKB2UV9kmA3dlb2W02NPM8Okt5uD53DNvd7+UmOTGc4kdXtIv
MiF7Y8d1ByxFxlH1X+M7U7ZihNCF6piASqasyGy58fjZfCpM1jkfaOJnUFT9ndXjb/YARAYnq6jo
PMiwax+7aZchNz4V4StsRAU/+VvAslq+4zOs9sq4HpwjWChYONC4lmVc1auuKL26xUm2Ka8+lI9P
zGdl/NAocMrV8OxcNiDmFotmTlwamoUn/dXVzidHh58NaE0DiGupCD91lcAp3w3xGD5wj5nc+gGE
ixsgjy6h1wHRrF/rvbyHewyY62C5AG82UBEubRhCy3Yc1vX8TMznwGCMSC2O1SPBG/PXCieIjizj
npT4x445eQ3Oc/apFdBN97ChCqYML3WrO4/aHd/Ueutt7yFmo7WtusG2x1iVQpBuMrfkvL9rlqhn
CJpxUyz20KNbsF33Vhv6FOPasJS6x9Gxn/afwwwhZbc2rcD9jfE5T6xjULKug2enOg6Rx6Z+aG1O
TWWSDu+KhTzgNZa0lH9ed2pgdtBX7NOA0LAWVhJJdLPLH1uehfsjUeh153WAKAOpQvgdmOCy6GVE
2MnnDUSuDYbSz3yYRneYEfKSf3s3p2bfDGvvl0C83Ap2GvZpUg73xDjWMel2+ZlVrKzDJDp1kuhJ
SR8dOtCtewbH/Q1fJDFUP1a+MYLH5tUqFAlFO37sz6SEzclpkM7PSFAGxsoIjInC0ozgjeISSUYv
3zzsbFAfsxbug6S5iKqYmlifEN0U/nXAc1zCMAOtK6V2eSwZVg1779xdkem2+mKhUQ+BuMgc7UM6
cYye8o9fDgHc17HUuQWmo7BuTmRpoDwR5/k9TXBWcY9Iode77ROviT0+G432jiC1h2+s0tbN3rtk
un2sBdv5i4jzfbTv4YlxpzhJre8qa4KjKXZtchgsunWetybhbx/r1ipZD05CqwHoSz+DMoPRw/jU
beCSN15EGVtFPi66aVByUhzKGx6B3Oi7Tn980JjYLcfcsgNUmf5an7/X/AmTs7OfHwY1OH8bjudA
5tvBI0OTg/lOwgT1yhsLj/rBxxWE/5Xf9vkBt8kyZ6WaVSYchrWQCw59EHU6bQ5PgP9amz+IlwBy
0JN7O11n8x3l4qpGRTiHdE2mwMOhRL/A/vtAQvmyyh27HwKMwe46QGICiSEkoUyuWNfta4013sn1
L3u/CKKUEcRB4HC30TefTpEQ+KDgLpwdxNAOoCNDN0iq3Ie4dwDbe5nV7yBYi1ZH94iTGpG6dyDB
ZtG03ptK8PYfR2t4BwjpNJqH9WJcbHHRK01uqE2KHQhPRd7lKelBfOp90HnjbdLd/0GR2pMSyvL7
dV/DwhYfiD8N2M6EYf9hcfl0ocrc20vBWTmtXIBV4ZeqG04XwLwSft4OTG3KZSE3cs9M6CtGUJEQ
BluTPfYhILPOLEXvDlce4URoeu/42YbR45R5S9p3urf41JyoA37a5Exl0G2BcIZX1PMa/unnmMAS
prfvYj5wgn95pU2mIr6CXl4BezST5Zu2owocTBX+UqeOGj59+90bcDTtrulMFFcW9TitLk92jbEB
WvYLlX9URK8L1Hlk2EHZD4GFGpc2eQBQyaoqOAJuoS+1Sz5BzETlPCla7HsQc2VNC+eH9/mMBtvU
o3vjo/6k1zc+6SVkM6AVyRhHGJG5FpeNsGzx2CSfQzrH0Ji+zJ1AfuPOB+RVPFF1UB68vfsdFB3O
mmLh9hABibWXlRF5o8jDXt5hTHVykZsbHiqD99rw9TuTDbjdMMSAQ8M67paw+qxSrz5ozPN1bV7k
ZZl9zp3C00uniV8bLcimdwoN+0kJ0t9tP5CWCIN0zRnW7rfVOx80GkX7cONM1nBcIQsZcB+oF37j
0RlsmSDvHUbzflpALc0JaprcweCuk3zCFCm/uS9aM0x0gj03YPge5oMR673r3pxSO07eFn95dIJe
IV7meLSQlQpdk7NyAlLfmuj5aae5zGfCipxHw/LbIxpvC6/DyW4M7dna7Dqs8Cz1csrB3abYuUOn
GGt9e1oAgbozXo4JwazW461hAtDT6pRyLzztHxGPlRV6AFN7iUA4yyH8EfdDN43JAuv9lTezR8lQ
3bUYgiQBslZKALmwCHmcyFAEmd6MjhZuJiw+taolTqIMRsYYvbDZ4FbAN/oXDCCMiGeGDtzlukmc
Igb6jO9yl/9u2rblxly77sPDFYG3gDXJweZeksH3+1DY4BzToi1jA0roMVOcm+heTF+5O2IFQWqm
knFRRDOAhPPSqfvzVokSB6CB/9B7QnzGW7616/IHBssMiRa8WpYcsh3sINxQ5Ig3N6a/OK5OfzUn
LUz08ykCXGg+NaUNtRD1vOhapuO/uj0uR9AIx3KLQ/8xZGnHmp7XSQ+MjmfHhPiMN4dMh3neX3bN
KnREz5KnR+XXHxzhNkmrJDlPS3WzhtiIgjt70SU49JM/Zh7Nh6dfUngFFJ+AHa8ayUe2jGF53S8T
KMHskS7o5N16q07Nqvd0QJ+hWOBmlDaIsKCcYGe49UjDpWVazPbR5ehmT+y/D96eSBtIy6AzbgVQ
dYApxIg1OEns4REKyKTUZD9mbkbaMoojBjCbHQmjFU9v2DKayfy2+QTf4Nx5jErBVTtSmtjp/ORd
udlg6j3svGq/NvnNMibsVr2Dcx4wpPOf7PaXeYksb72a3b9zhoYcsEvaaXRL7JfCs28jeVOkcEvC
ytEma3lFU9cjz7dz6uggCc/uN3A+8jfh3ppz1Q2nk/QyqgvKZwiFVZwoSDBtN/q4Xjyoir5BhyY6
hxrQWhGppPqgNOlvWEUmm76csdRu8rtMiIJsRasZYXzhXVpJlNbdpJcwunGOo8WMPFeqqz2F1ck5
guMQ/Qyfb/QYnb1/IrMLhhqcYWu4KnKByGZFerazD87H8rsXSrGDd/ZeOGQtwrSVUE5guIH4N2Bw
7+CAmHOv2VXe++Y//KrdoIU8zc7eLTKcq1cLsm7qfqhmQQpIGamSULIymLl/HeKiQsnBpCtXJcSt
NOxjpoTJVZtuxoGIggYsVpX4tLprzjjeBSyfoElytRJtSBnpmBkBK+FqwnNa8+0l3pWwfSfdDcYv
Myw05KEiTyc5mxHznk9RPMti6u3IhNXA70XmVAq8Q4PEv7xCDGI+uENVfIosQC1sTXje4XuHZnc/
yppHGj6KGCyRj/1LW11xvm10HuOUlrFIL6ykFRnxS4ODNBwHgWdsbiW407VUIuYLtkmOKv/r3MlW
EQwhufzXWjWREbEwfOmnhzsHYocAlEVPzzuPtHT6OP7L2PRvnKHty+nHZbyP/M6dg2HQboph0spt
Zz6XKcoHsocJ2lH0Fy3cEqKPp/iAJ8wU1p7xoicm1YJ1YIq2ifUlk7aok9srOmIH0gjGBhlMEE1K
WFwaAPw5BsnzhzVvWO+xfjYcEt4OzgzoTIaMkSG0J1n8gzeg8ONwhZ8KKganht64Q1aBtRAgimwH
qr2a1Unx4pfuULYRFWblSnrQQse9LR9u0pOxEbigXlqIoEmengALmkX6Q8XCyHpVng3liPMQMfEe
m1EZAstUaxVw0VDAC1QywAOr7/NeJ05cjdMvpQm+AJyzqSOetawhHZsbxgaKB4PBNdOGnCPZisKa
C4ND2OgseozbY4OQtDI/y4xo+NuFzsI3idQhhxYme3ffr4IQGXTPoCbFcQ2m09iIa6xIiUv+M34F
TzUbLs44HkpZspb3URq9WufOdZBfbGP1aCkmuhKkEdnOvISU7ODhJywA8BxgmrMv6cz0OXKpZozY
IN790kpHOxZEOeM8qeh39sVme+V5One+mNxVZ2RR91FIBI32dUJFzW+rCgIBGFDIHMOjTycwSVuL
kF/OGrAaoxxgEJa0PejxbxccRbHPUr0PCLcC5MLcfSZRFPk4v2nezqUHFlEOuizDYhnDXJzBja+a
ALl0v0j7EcCbdNhwWzyGBqCOKLSiTyvr72pebQx7DNl9PSi55BtDErsDqjPCw/ystNw13+GuKQ75
1z33X7DKqx7lJ+xwvaqEYIHeU4JXWdCZURbvA7ApiBGcIsLs3SQwUcPtm4++ULCEtqXscp/2F+hj
Kx4NWNk1wckMp0T5NTPiSlxyjs23f7H7+P6cWYpgg/jMf4hvJvNQUpbcmc1kjmda5RBjvB48l/4d
nf7V8odsGz1wE/pPWpcGIpBD5+EXR75Peq4xLsaNSElbqpvFknuHBpNLfUSiZFMNIoJibKIg1giT
stP7jM+sSi8qdBh0D04SUwYgDSiJ4Y74yUeoGNqSS1vOe8o/iBRJbqInEkA5bXxiLbLP4SfOlzeW
KcO7EfKU8uEv/UoFd4pDNwP3E/rQADvUNl0CjSjh+HJEk0waVFO7qKNL/8KM/d1+8/1iYibBMah5
Jqw1XOIjQIzwS1lAA00CFT/F0obCaeYmvvgnz+AH3KKGt2MXKC7RHBNMlY850e7R3UcP/9LT0rFi
7WPHRt38sO+dxy8B+mfKYa1K+D4ifaf/6O46MnAsMJPYPK21/iSvRLdfszf9cLVaeYnFTkq/uBlW
cYa6+WzYzRpnRy6USkxrJ9Zm7VPexUOtWZicsMqujmyTFxsJRpN9zxnS69+0A+IO+bhRRSgVnagB
9qqOyR5Jk83rSoG25wNlx+1i7wbfCZu9hxckTyMsVpfDQ448K9nP5SO2qNzmRMhVPBU92iO4L10+
OgFzesbrb1UWGFgRkn6x01HIs9n6sDnTIoreIrYTsIlbda7NulNKaErN7tE3ySfGEus64Zm+Tk7M
MIhabpvda/O80g5aDe+BDCv3/nnygnvsbPb2qbnn+OSIdbTX7lrjmTJP6gv5gSaYAKSiXILibeGc
gqfB7kSWmXuzCs6MD0dsWmkb5Vn4mBVDRFPOumZfmxzc8M6BWbvVm5h5HWviY4oZm+GdL96DCn2r
gwcmEkg7GRngkAWrGu5blfbe99drMme7if+0NiaYzd5PfMzpOcQ+BbdkNVdivBDyuV7n48yf4WoO
xqTCq+E2uBn4NgQvVqlfdQ4r6q1+whvs7UnG3KvW4hglFLN8E44QKh54MTfnGqwFR+3tGr9Qc4Vm
R5PCa7BbXYNz8+vzhHQugGDt02TPcV2DwheBWMYklbVUNCWd6fOKQx1dJ/uROduPFuHOK3AXcDmz
SRZkzUa/kFjZin/pMgP4AM1wF0JXoY4OsgDQhk+IO6QrcVEV7ho417SGayRunv+xdF7diWNBEP5F
nGMyvCpLoIBIhheOwZggRI769fuVZo93dmY8BqSrG7qrqqt18yrEWjit/tVr+Xeva2Mi2rVTTdU3
Oqinl7t8QNrxif5sLAKcfNxtG1tHE2cbL1gsqOLkiuaieWtH3ejZI1I0Uyqokkp6CgsPvJ+ZXvVu
zMY6dIF2zKXW7UjzMmW3T+ruYtiIETMyTOo+8CQ/VtJUUP5VuJ+4Hm76taGx/zt6JK3tUADWpg9K
QykRbCG0DiVVmf8mTVPLtZwOnf8M5XJIpEawH7XjdlwLpFpdhJRR3HBipxKg343FIsm3/Y7NVI08
BANdT6YU9SrfbtBwSe7UiMZYP1p6XZx7XG7FzdnTNz1gM/M6qtKPvLedYT8Av1EYayYL6R0oiLBh
+ZrAwBWDJm4LjSE6L1qZkSM+gQnzNUE6v+FD98bi1VhgYNvA7fhA9HwhSt/Z2fwWYm8QsIkx5tvh
jma9V1xJNyE8kFxqn0zP3GTW8BD9xSwf31kDTBq/SUrQ5GDOw9yVpO0KTtkmU+DJ8b7NZTE98TlV
7/LmHCcBYo9kRyLk37JL8MQJbKgzxBRC17fw7z2yADvdOjLSRdTG1Yw0ILymutzy2SfzHAMIhjtb
I9Wcgimwdz3cG9/JxxcmU5P03LqEJ5cpbj/cL1oBENTvvBoDeWPkXhAg5BIHlFr80Mnd2V0mG/60
PQKY+BkfCbByF4tWxoInEh1Wt3W9t60aObnQAu74RnOYQ++VvNkhMIX4qKLYK+h+tfvDTt/Ezokz
FqcIsgnzFJCxDJ5sIftlhdipY26pK1EOeo35GDi4y/zsNKe6YZqx5YPnsPCrPGqYUqtNZSVxjkel
jV2wHE+ISj58wuFs1PuntMa58+SQ141VOQBu6S3iU00MeHdmMkITXTg3ChJJXarOvOnVrad/SZ/9
7dl4RAoz7n58C49kYehZyPhVdtql0O5NuASPQesHtwLJihkUOzFJwYTuhRyTRz7wFuWst4b5HN2i
m1FGGvYBdD/3LsH7txidsZx1OpPjrMpkFfXkEwFyBjGzWYjK1A7OaIFvWQe5D64y8lF/cph+ImIb
VDjzZn/73fa+yPKMS9D5uQSvqOqdsCV+Bl/DwsU9DWH2NyQptCoZ+Aae8ZWeqDMhotz1vsKCxAzx
HgYiDKWBBN4qvIVP1MpHZwzms09tB7IyVB2kCuioj8l1xDhxyhbeEpDiyfyLJxDKBPIYOtuZ90jv
1Hg4+xVwePAcNj1yZ/tAZt4Y5+SyT0otOCg36+e002/5WyjZqr/tq2u8chPSgehmtqeXwQWVzDAP
bmG11wWPL7xznAUJntz85TRW8LHUYb18Q9Uyxwf13mcMf0oCHuRuPaqMF8b6xKLh0IH6hF722yRG
RR+cNXi4uE7ng/eVU50Y3L1iXfw2znEetMn6qtyfwnTgAYXFx2ncCk7BMW4uGT22nl4M1cHyOOE8
iaSAdXUn+mRMqMXobYLsjfuzwKko2dgNC3gDT+iELYLTXpvzyQybxqRNUg2YAhuPkxBwTK5OP/Kr
gzhixbIn9OpePoeviE8CmS/rA0stG2RBQb/akezY+YYBywduwobOYmeRwtCH6DjYt3cmsMuLoGz5
cp9DAQBH1lEegCaQKFVJOyVsThk5D/7YOgWnOTsbB+qWd/7YIi/qFp9CaHbmpRnz8uXyMIM2v47w
VzDb+G4T+kT+9/fJaxtsQFqHkoedjCUk9cJVTHmYXZNjIhyg7VT7ggaYcERadQ/YSonjYVRYd/8U
dYLngtIJFU9QfsfDZZPjNt7m6s1J1AFt4b2h8B0NHJ+CfGEitzZVUpBygzkpTX5bYhjnp0jeGA1y
7xogF+gKO7m8tRdAKKBJHLRz1ZAAmako64ZUQMu3SpqIexvZfc3M0l2KiRxvjBee3TmUQVz3G3ob
srL6TXdW8rIzPeYWLoQYf7G5Z1njI9CidYZc9ajvkGUeX48Jr/trrhrcHImV7Xy/SF1v3P9+pMqO
K+puKjGo4SOnVa8mEu82l6VEvMdz/FONoTDCPCs7Ce7+8O5rGrWwiM+rFyUpNZcalXP/2u8gbKKT
ayfQgDadRSCtQB9DR/ioav/lvv2sV/hdJ7Nzu7U+Bde46R2QAWRBPgAv4zQ9DTLC1CMxPHV+bh40
e6dBTuYqmG7v8JC903ofZwTAmNljY4C3OljJGLKtk3RmnQSn9qe3WRNI0PRdETYiJpor8z2Q8HG2
bpEnbYzrl+IhUlhe5OPfylMpf/U6OuA4WU78/ek1T4QyWZiFTAXsVqEJ+fENKQ5LaWEpZCYIY2mp
rykm8+CZNnFTbxc20AsTQF09FOXHuxilFhQjxzCO04qFj0tgHv5pCR9DQGlzurodSgy6GKY3IxLv
etS2OyNCII6kFcd7T3+pErjKk/zz2wDmbllEab+15CtpWdDnBOsyysbdHVsEnIAxrsFlazi2Qbrf
JtowiggYDEUpJDucypGUJAwpC1EGtzqhN7aOZaiazDwSQp+9Gs4C1VSVbC24mU/S6ucoisCw4pvT
DAu6QynUrRJ73Wif/XAEcRe4dLfiV/m3y/fGbw2vxGXyTn6WfUkW33sm4e85ukf4CWCEt/d+ahRD
qMhLVrdY9ijFL+1H5Cx7nyB8LzPhiiv3QcrLbawC9ixOwqq33UEpr35QXVe/n3/e9gv9dKRactEf
QjLIi+76vgUhhYldZbBJYOb20QnDve5g/6PDFGU/5Aq17Aiknn/qZQvAj1xhnvXfwZPu3sSi3lfV
kBvDM0CxD5YPMAhZoCxFX+2B/qSbpUJ+yOAMbgzIe/Dk3ekd/zF4u+vfYthBKei8zTsf+XBqDwNJ
ua4quVg2f7xDu+qfsLXnQbSshQdb8fODmZ4gANQ15EFVyBtRE6pZkfm6yt8qiOLYwfg7ZXVk9VsP
Hen4atqot0pyLkI4JkxzEXNC8vXBoASBPy+h0T3m0/K8Uzq2N5gzLXyqb3gyyDdaRB+FCPhSx0Ls
RCgvmSt8uSu5p8/sfpKA5TyZScoblUS0yZL+paVafSnThI58ZH7QHaQGTOgyA4EKdZThrRAbcmNq
60dawkeWbsMruuM1yKKy/rPJ9xnib1kMMLMYelHWU8X4eCxMWrLgBjt1NfUf4Ktqvf7vXXCcJh2r
Atxy8NvXyREpOb9LR8hHX7kMymv408PR4KbxfMki7SjD1KtWrPcE5hJgWMF1BeocpwqDK5PRPtcb
a2bolWoMsIImz/rQVaWB0BQFAVPuZdEeedQMmlQzaTqru7Fc8j+4ygggBjqOfvQcqFTEXIJVYN6j
nehMUZ7QYihiKMOefPoPXy0GwIxhwqpo34H8jEoDYiwS6PyyKgNgZVJWfc7dTtZgamyhbJyscWpM
V6wDxrfUS8rGRkLjDSqOaDb137icCsAk7uLQg2z7p0P+kdccZUPgaOj6wNLQ+1KrIK8f+QWoYJSS
CqR9/FBOqSdiIOFX2PzrWuXjSJXW39bbervkNAL2jmHw3DbwAJsdIwk4QDh7Av1mvVGtG6FidCqJ
mpfj1Ex9EKYCKIBl6nWQMjmRZ+Gw1fsCo8Juw6zQNvLiwLszVrJy02iCZRK6U2FtKqh8uWcnA4eT
IAIchS+yGoc0SWnMFBnEjt1dO/oSxgFi4UZoivqM5uWCpmXk2oBUejsnTBdUYUvRM8EsSgGQ5Zfy
iEToVdPhhP6yb0hS6n2HQE2juY3BSvl1IZgjKFZi7HBQuASfIKdIROz9EBEEKZlwGI4qzj29ru79
A4dIe8rk7zUGxUW4R9kSHNLOPjplE5zy38gTq2KsbIQCTg7K7vOuRNFl0kgoT2TGiR9fZO8q52IO
9iV4oZ2D9ewdWkuACu8GnLu9BxqUA59OpOa8yDdkc74L4qXih3mcZtyAcFqwKl7Hv5Fp4Y57BMkU
7MXAlbjbneqE+DAsvD2HDspFgh1XcoY3m8VuwPHCUbu1xD79O2h13wXx44GkQ4FRRfkriSXuNRzF
OhM5GcuNRO/0j3kigoxRnhD+6bBagPi9vZNLMAD64D/5MGCqGbCIuVnLvj0LAUtCTmD+yTzx2Bkh
BkxjcwS/Jph0Wj+SQGpUt0wb1I9lNiU6JGZltMHmyYFmBBzpIiF5VuygdiSL0ca9eufe14yOtXzR
65B9Tn1b2P3Ko7jVF8JNLkV8ofQZVtE5nzzSF+5ZI/xMhGsyMfn8g8WMJJ8oKYltXHj13s4o0U+e
WgZJMk+fnq+dcWMw9xz20RQfIo42DvYD2AEjwvXB0DJsd++On6QHkmR+ki5NZBQ3gJMAdKFyOvQU
a3cjTf6MaSavR6g0JsuJIXpjhK9EX/t0ZhbuKieN2UHzxZcWy0dTbcumsmAGX8zRqPC1rG5ctpBo
OrQIGlGs++wJb3iDlhy1A5GKMdmYqfshOBrxVZuqDWYEH7RWwKX0kMCAkQEvAvcimNoRi3V5VEIt
NuuKpm2PABDwYctsrKTrLTkYqQ8jCY9Tzi9lZaqtV6gtTdLNHNFrB0ySCSykjNUebMhidgGjxc8U
HoSrUwgLhdPMBwcA05aZMbf1TvpAfoG00rKHBIjF93BfAD4OjYR0o2Cx3HYDjpZrzz3BkQCDECM8
daE6ysYqvFiAmZJbjYYePsUvPfDnEnPjySTagJskZyBGq/V02r93aBxhG2nV+Ib4Q8lZ0PsahpsI
f8dMaZhXv4tUGPLbkV4Rc03gKeh4GAfA8n0Cz3mK2pD8WGeTgH6Z5dW3uRFmIg+wYhZEq9FpvBs8
IOBE1PKEmULBg6YJw+YU0RlAB8lo7wjjurPf7Eqs4MGTJUUcDM7LTTr7LRAY0qrDsE1WbZ/FWP+L
3vnDBbwva5md5DptYJ49y8IuAAKpFSgKE26qc0EWx1TPIgFavc3bN+hddV6d31FJbWlN8wyOf+f/
ZVOcrQuvGb6pZaCa4WbfVghh+MEFIUofHNZvzNgD0NghliZdAI28T+uq+bS+qIpe7g8haTAgbfqA
7x+dva+4aW+nSLy20/dgAw4Q0bT3CP266LfHG5CXWZuqzPqcxhKXrnHDrwhHMMLUevBy2vP2fMMP
EnhHa7HpGetqFyImy8cZs4ItgoTkPL3KfIuPqEcn6ooI4KjCyEYPazspgi8oEOJB+hFh6LRqjIpo
w45CDyoyFLLjwnuF7V6d5kfxIzNOc8azgDgDxW753BZr543uG5dPgFJJXyp2N+WL01sFGDDRf4uY
7iQgZAjKWMbKYbWBQyBYj/GBDEwr9h+Ah3LAGgm5AXDwKin5FKuTxhXKhEovWJ4sRDuUCfJ0Y0JB
vSPTzo8Zjpgx1NKieQSfF65NnyPu9opAsJEow8rGsCgLn3s6crlsNDp3DpwgOhEzXnZaaWdCV8m8
uvdqs3vv2iM8VOpkpTAT4M9gHJHATS3idvkWows7tYSqL3t5Id5kT9+SGzLzQBkafD2iqmJUdJ4D
ErixjhndsA64gs1BB7CWv3ZthZ3V6Oz92xObTCTdNfgpj4GX6VoJYJVeHXruPcjY0LneiL2ERc4H
aEGpZ4juh/vgF+Hjm8vFN5cPWOvA75QBFooG5V86Lyl8Y03q+r/MJSQRYTXymBdmmtBhTOI3GLB2
XRxCGHX2MI48Dj1RPmy/wElEDojB0WsIbq2gxAS0GRD6cIviwN4MPKOOXSQHqPAG5s25V2cY6WfF
nPJE1vzbfHSUiiMC9YCeAnySwpKwx9XJ76izfQFsKTN89KkgQ0whSOYmc4q9Uiu5YWPBzwYvpF9X
AKkFxvD2UpA04cJdSI5n8MCZTQj9gXTkzhnWB7tilmRoQjLOHDZwA0QGVt6SwYMoK2TKQD+wzhx+
atAMhgdtKAqtC+CBooj/UzhQypUIcARXCHFCNeE/XI1p1zjDMT4tai6eGEbTOuBlM31FtcsYR44Z
Qibh3y+gt1hLcwzLIkNBwK4HqchmO38SDkrxQImEK4LuMFTcwSoaIl4R1M3xifKFOKrgLEFOw/7M
jkkkXWKY5bE3qoOVMTD2A7krrLZIOd4+ZBoTxmi4mCxMWEn+RwrBVOoi20pUMt7Tn4dv8MaL/h1Q
DuKQ/J1JDjbUCBgLgcRdYJcr5STqovFFeIowQUIHdSWRtVMvBNHiEc0JA3soN7gGPEU4IxXGaF9Q
1LhDhgsXCmBcQFFygMS0l4GDBB9nOdwJczLyIZqXsxBBUZX0dJg7TFDBgRtPk0TgGe9OE4+r30F/
lv8IjqOHqJA5NGmIOuoof7cQhY1EB4lUrXSku5QIhtYVe4STYX2ofeowPA7RFZTneYMl5PsjdBxL
zcKt5SZt6pZoO8s0RtgK6CkafDNushlvQm7MhMACH0UwBxcIx2fKRo888R70lYEgBb1Y5Iwidnua
hNoIlDOSJxEiwWXiRcoQ0UtQsjBWtCd2ZROuFXtkRH5a5Aredebocv0UPBlMCaXD2/h6IbTKBR0p
rGVLUGLV5Q1yc4SQrvdGA8tWavFsIXoJtYB+H/icIdHCp03lqfITl2PJCXuyqg9ke/EaaYFTVGk6
5j3xmgHUAUakm7l/pceNWU9U7njryVCLWtR07+K1gIfGNF9i+IsnldxVt/2r85W+OEfsOtWZ8oSi
9htPJtWwVpyPO5icpipgx2HNnrRcDD1VREJfS2qr1LBRuhVZ1qncVh5p2LWsH0GP6gkUQmeWpdyA
G/ZI2y+7JBrmg3q4E+38A9WYPRoRRUhEdOVC2QTCknPmuvYhsir2nDvvVLD/NDHTacC6sSE54VIB
X4ufkR7pAw4r89ct7URowuJ8dwIZEAucRfCDIgM8s3AWNCe5sbHARnMv1GxhyllVCwCkI1SKYt8u
31cMgz3ezVAJL09lwnBTqea1rd8TFjLcIjXW8qqtlL4xvVsgK1+sZFhvb3p9oJFxhP2qocu5T8II
LovXDtejS1A3GbgaeztS/xmljV32zawHc/IctsolJ/lE3XnfgLqVhdR+dj3OCfITNrLvCk5mViuo
QfA0nSVOLyx8vWd9VRkWjFwkF2bu1lwMzn4bK7Sb8ZgImK5+Vx0Fih33TplU2/lEyOJA5r8z8mk5
Ax+w5wFbsQgUq7y3pBLijZbsslYd1kpxNV/gsTsOfw4XbcNKV/SEq5ywiolHbFcuxUpJjVCJrwN4
Oxv0KIsOI5BphETA2sjT/DahqdLqgr9dGauqs1RV18ZDz9bf0uyT6rPCek20pxX+EewjVRbf5cO1
U4pkUKJRe3N1FT4Ilae9IXyIjijE4GbNy48+/z0i4QV8D/YzQQFEzIypFCLKsupe04OnPFhHDq9/
KeQIBctw77x7FygGtJSkXegv4woc9ZgwGP2FQFPNa+rPgroHc9j0HiGlJ5n5Jh6oOZd526tMa5Qp
7MDMw3v8/u2skXNygsVFP+9Yjb9bCy0bU4Q9HvbhG1vimJPmzGBClQb5+LpUmHCebr+MKpM+aqaE
l7+3d1BrmgtKhdxz/Hj55w5byyLRKYy2pEY/1PWL0mgFeKeG1b0SHwET6ySz79gIIjQiW0KW5cMS
979+v8D9qOHCRulmvhdmsSBe7UbXKfqOL87LKA9LxUrG3j6ASDpvoZtQw2ait8J6f7uC4DTrKLa8
buEU/tfJPHaMHDVvQB/WsLrMUTm1ndx+ncxX+XLwAMS5L/syfsa1nwbUb07RbgjnlbzmFYK63w3S
sYZKCnP7mpzS9+ia7H/vo6uvoh/4g2962jAFC5zdutQ9PJv2DbeknblvUFe4xRJ09Zi8EKSnh+SQ
IA1aPU69J7gXXXeBN7dWnSZnZE+XsNWNOpA0H0rd3OfWOvvHUedPHP/DrqyaVJZAtXMY61jNouxn
k17916Ty/TW5j3KkSW8EliJxlHYS0ztJNq6i2xKde4oqK66I5dvf//IKJA1VIzlTW9DFgohS5ODm
50kzwJYVlDXazCgNsRvfAMxUKTdpTaeGdYDNkwWCjE68GNbxyuIsRxqNberfgkX4XcXr9Eqp7heF
vUvMoaipik94mdbnhx6xHML6ChIJ0ADgcWxrhQEwSzbeY/IobChTixZagaArNpqgTs08k+7utaxa
jKT/kzTQ7e3G1GG77ZtMalq/nd92ykF2ny6S93Q7PIjZvKP/2w2OQ1j5I+ToJTgZKElf1AR/yrp1
qijYU0iWFJ6MX2o4O1Wym0uwEOfIl5ckS/R4BYRAAChQSAdvii6oT92HgH20/4DzGZ4xP60Vt/Pz
cbqDbATef/hZxFLOvyiqI1RBVfkx2siHo21EHsV3KZx4PEzKKjAnYskiWiFjHFJXEcJQBGRe+0lf
cr8PLWIvaMm/6xqxOs48uEU//3jTKoX2qhnnj3dKLECRd37dnc2k7eepuIj8p2ewYyB8DENauEE0
DSoChnkfp+EOv21Gi3iT1P+EZVYhMWgtJOGiTL4w+wKUH59kZwCPziGK4ebNv+BLWHfpAKnCGBQD
wXnClW5GT1rpIcBzj3AUl34LPg4FslGZ1ACAhPwrb64NT8wLoHM66AJl89Tgj9p2Ql77J0qmEdOO
2MM3yUaH1LCKSA0Su+YbrdJxSsY6bs1Qs0FG9cgHvM4vkk6yoY1fGzXt/VS1FNvpV91YX6dgGCby
JPYedh9Jqohm1tIHCcMkV0F2tFu3COVqbDNCqLigExUQCqnEYUB7uSjBNolJV9A/tTCczQwk133K
OfousFgydfsrAC3E4QS3ZHZ9nROUXE/AmDNnOKBVXUa3uk0aj/6hTDCG9rzTMWsEdD7bvd32zsOL
ux1CdDOrxE7ATrP7SAHeQF3PjkdAIujyZiBQAYkkI6IADzkwiQTLw672cb+2C1jia8LuQjq5we9r
E8IP9nKRxgQobEwLl/Vt3aEOEJKOM6AGNDMUwoUIYAFBBHh0EWo1KSSbLUYd/1hYu/GVLRpCH6Ab
VH5wG5/cbE6RQR3UiSA6VvYqCC73aGOtbufuxd0MyD6tBycrnLoMxxJU/s7ZYTU7RBI1An1OJK0e
JGfgFk2eawF5sQmPvf3yjqNnAmYW7cbNs73nGp+03yxLtGv2e/jekmvceFfUCnjeJ2A4HEtWXepV
5clgN5zubSoPb5jAcYwA6YL6VVL6TkeLkSTqPHcqF8/Dumoc0CQougNQ5yH2CoQIp/Aw3GbmPj4N
zpmJhIVDN65hSTEX7Lo1iQ8XJNWodNC1tMf3AKBR8fEObovTrEx+EYJw4Gx6wOrWjqzrH6NNPKUc
RbpQgiJkZBIQCBkHIWcaVNF8nhPOK+s1bvfYe+zLAFHIYYbuBUVNlhsVuD9IOZ84qUu+uPME+MLu
U/kPSM6uCeOucveEoQYEF/EL5YyUGvFD9A8lATrhLhZB/i9fKvq8EQcS/dakNThQophFCggX7h1d
qEr4D85mXu+dgsvN2HMMwxsIgEFhdfu4B4ABAeg5Y9atIs4mGqH+mvn6ZMs9Dk8DlbMUX8Z1+Jp3
O8YTrUiVMflweNETkf2eY5F90VqBmN6tziwbAF8I/YLuSa7LAy4fwEJTRJw+wq/Kz7tt3maHaQur
gz2rZO+cgUK++LydfR0+wAeV37SS2uxIJe0u5G1AwcFxmZhtyJYl02reIPoAae0YJ8pdKgw+8poe
YcQWLpKNoQ6seqd71snZxhTdjrlTQgnFi5TGDA+MJ93Qh+jQGYWqpOVlwLAZ3L3DsvaL2Al8RthP
22yGYH9PYs95QVC0CRf9s/cCUFo2khbHMIy/kGwUPQn939GWS2hR0nRkVexRwPEp0F9YT7kyJm8i
ee0pBB4e70LY/ygLATX5PzgaAxBI5b4HPiQYoi/sDqFmXm7SdARHKNqFo6SVLFVjB48KPWONgI3Z
qn3lSfPBy+Qw0vRE/ghaz8L16MXXv34vABJ2KcAU1TBEzUGB/n4zpy5I+0fj7ORAF2eb/aMAHGFI
S2CPvaQbEeQR13VNZLmNpFY3Gr9XclqEmRQsNyNwneuU5vLDhb8bSBCRioWlrtXf4hoVqlZw2ggO
T1n2SWhV7y+b7DEl8AA10k5R/WrbyokX4CcgOICxFIiC1rHx8RtY2e99KlQQmAmgECEsUXQvRunc
0xQNH+AiIobYAs1urwteI3kikD1JOOATjAsgEFBC4S70NBh8Tlp0zdDsYMh77SkMlzBlIg4g5ZJe
WdZorsczhS3gM1kdYxiloqw/IN0esp1yYkFSkrm3rMNUh8zOfMyoX0S2I0ir7qkGSO1DFfdfWJ1C
fdA5/bLfN41wPhIpijbVTVapIpG5Uoc5a5xMXpyIIBFKvjbA2Jw1QRagq+UrJYx5T6FHCLG2JLBl
f3gx8zQOQG8geMRg/JSnUn9F7ow/VkqVTrBP5nf/+VQ6Yqx1GEJWa58bSQDPFHZIdEBdSpISOKzb
I3tAU7oDV1HeomyaEvfRFyqjpaRyHEdc3JqFwnbJpqlN197NdeFb58BRKNpFuhn29R6b7w0mvMpa
a0+bvfgFUvoaa6MHraISkvXIkTPexzA2ND9GHUIaMlXU/3DbXmfdZrMhSneaXpfE/ImukYMCZQCX
vE2UzAKPzckFzugl60i0st5hdpiphSuOFDia0UONPrZqXKTBPxnzBrouyhKBKfAF+78DrSdV/4KB
uvt51I0ltm3Z3V88IzGYm1ZmeFOcW+Z53aVm+0Q+jhUNyoX1ETfiTZwNcUOj/0zNw4xieqWT4yVu
Te+DRxxd+cJB9K/i7mYP/4zUAf9VX077eERZu5gCEqzbajLEx0cOo63SdGHfwlBhYbZxsfrCOAC7
qJ1AFQx+qyTBcRXDiPpo84cHcLBFUvz8vsovpvitXc0HiIl68spmGy9MaPGn2ywrpVXcUUHL0vEK
Hio1F5gUWLIcxLoPVD3vYdCNETF1ybLH7Teo8fqa1Mml5/Q3nR6tT3hLgc+JbeC1T8ErvaWoNpFX
XUegJvx69nHLUUWE0IOrmCoF4i3z/ov6n0m07pI6lvUFYJcouIdEJdn6whIu/A9J2j2pM1UIfprw
Ps0e6bbrz0FVsMen4876nx14F2MwtdrsYjHXwgf/yWZcAVrCF06m0JRQNa33DFilT7HmFe/2Nt47
+PI2Y7n4vpB+Ia7eTShZBcQJ6nF9iH5VvujPbwx01IBKUJLWrPyCcebB7ReBbdAKcTp37ltLlVc4
D1sCKheTGpUlNbL0L/sVzVvBbbKL6Bz3shB0n4wWNsTV7xy7leMIOJgOq2egIEg1DZHoNDVUbZhS
lz7RLTEM1X7XWUwUhZ05CnPwgvYSKtYWKg/nCeSRD2rjrvMgtYmoJyKqaJJw/rwmHbyKRiSjLToQ
/IHouxuqtnbpBnli2/gV3nKnSlXY6I56Fk4ENX2Fni+sueq9Dpi87KjgPzsUkQLsS2U2GnGWGl8w
kgGa5ytxwiUU7N5mIWoP0MbLicqT1aH3nI5GN5A2hzQLK65PrArwplsJSU380u9B2Zeau9xQ3VBM
BEtdT7OGpdAfEOAz64zqUVkYWo+OU5VU/CvRWnVtgoID6ggaHE5HGD5Q6HpmJhLv8B4XpGjkH5yQ
Bh6H++hGdypsap8mgwWpar7Qb1Tt1yy5fizx42vnO/uTfdJmgkNNfKM/yao1KJsGw9IQZkZwvJS1
jzlU+7WApsMOhlC02nV5Xn/3nJ55SO353/Z3u7OabJqFv1xguNwtDe12ThXos9eCjaXNzFhGNhhy
sJSbwFE0rNnbN4jIWYOeKM7xe4tHw/iAcMSnppnN+Ao21fgY+18itfPvCbvvSZ1cYfZR0bCPtRHH
gFMH3DuzvS2vGP854N0VNlrMcjuyswAXulJmR8D9mX8i0ovk0qvObsFnQBnBoCO3sHQb8r3fCoca
BgHz86rFxawO/c2kLcvvGs5Tq8dfHSE3s51theLHDkAdUs+HuUnPT4oRi+9rvxVUkGTBCwD0VYmD
qyMsijkPULG7WW9HMRpJR/r1l4OrsUUztAjtQZRp/wP+h1MLfnfS2tC1y2qvrzRVA1PGyJrQFgE0
yAAAJx376Ni8mdDD2LnuuQD8zl9Ba3D7oxs29flX64IaT4WeYK8/3RWroAXp4H5NXtEGFLOyPKyu
s8qUlONNsiC6nTEqGn42fxAQvpnBSmwuknCozOE0qOHsEzbsZ3x2bkheOJFJPVBwhvUveMJib9b2
9i4kOkK4U2CkmZB2tEi6Kg1XGgEKjwMiTprtwJV8Qt7EzXFrw7OUSXtFocKaLVXFNrQ187n3CPNA
P5cTtMKKwOLCkVcmBxZRYwYIshlLP/FPIbaTLIICig40ISbCvxJ5Nu0a2ZcqnxajOlkYIJwoh1GH
UqTbrPW7I5huWEIOjn/SElbnC+/mvBLaJk136GOUhytWEhmSufdpyycVhs5QXKRESIubU5UQc2fX
WW2q+ysMEiiEDOwUyF94sDk4l7HWSzqEJZgQkbVvxlcInsasLOaBWiHOgToE0SF1S91pQksC8v9/
YZrILDEax+m1B/+xQjWycFZT+BDUb9DIBCyiUxRPEwUJB0gpPjXSlIR8NFITUSVgqIPYISkc0JZE
UkjJzWg0It9mVXh+l6Sbz0FloJBV3xRlSLBCDnKC9BG+TCkGj20Uj+CKFPhsOYwIF0nkuXi0P9Sh
p0SMLmQQOnI+T3wyUTSMtnQKpRiKKVVfUhpiE+QpzEtTpdcoR0r6m3/sccG8WvgA25a5GxS9NPVX
az9NIS3SnBlA6gzxw5zM1iqi4oKRrCkQ1q2LnUW7xRPbUvykR1BS3X4rueN1sxn4z6X0wXA/KFcY
V4qnOpRPifWoqxRLdbAdHkMFHll/W5ARMu5iiYgL2XTPS2kpN67q2larm4OLq4Of4tXGBQJ3RRSl
N2t6/kM60ceDmi29HT6+2yElcjBp92ClPXmHEYXEjdIHoUXpAy3zlsihUCgD+wLqPErRVb5Gb3Aa
EwlQDNgAqeu8pOrAiH6omJLBYHYiF8L6XAMDGMKDg7z7ReTEJQsUUgJ0CUVmosNG+MzyQfNFmrJq
WEhDUUUjKYL2Exqoh62fE+YhGTUJjn5UtPm5J93P21jDy0lguUN9tAc74zagCXk7vSO/0vl373fy
2/vuUYAex8xbFqUBUsOFcTHog6pTsYxKKnITIaTq5Bov5l7FZC6SUEDZ6TpIuuHLgRm4g3Sdtvop
l4KeQ8ocCVnZS6kMF/ylRbRBQsLBw4OCdGxTXSHcvcqCh8eGyUYGQrrY6h+9BN5fule+mAMV8uF/
Q4IAzeQeKB5dOPXwgblyIEkKdGTICAGSaYrwyjprFfxI4yyarB0x4cnPzPUaxqEkIvlGxW6j9/gn
VpfMSh+oAkCVAbcjPbE2y00/p5FH0T2VJEmkP1hR9MX61p/1xabB67l1hr1J3MBNgMy0fOo7dUGa
iYep/p+NK+ShfJI+S/9v+JR4rkBv+1OsEK4e18e9JwmriDVePpVyk9horS1HGl3jTekoW2WL3WA3
pj4O9HcFOGFIYsvdJ+4UH5R+qXa+oaRukFut/j37BGoWrXTApgSuGOhfCLaM6axUt5fFdfsIQbiB
npbe4Xs6iuGoMkMgiyDmbkuCXr40mfVn7eBNE4aag0sPv2jyaGUjhM4YtwvbvXEJyPMjbNzpgf78
OZcqW+r3iCpRfOsDZR2j3/WDVfPk80ek0IWNnBZ8mde/rFnHOFKLq9YEF//nq/+DrFb9xBdGgMD9
anKZnLZJxRVXIO3qAg+Yfjec6X0DzNHoVo87LG+r9urgprZ98mVyKsG4beOSRJiAWVfHCCJ+4IN4
exgE/PxPND7aNDNRT/UPHhf6l3FZMl6H+Yxod7Ny+3Rox8ENa29a9oCv4qNUasUJ4VT+ihJd4Lee
pj3DqxXXIzUsD2zKKakytuvmz4w/CIvGMdbp6zVdt2Ospm3TpeFNFI2HwyG+/nu8Xv64LPqcb7mM
wR8W0p4Jdf+wzNkPDwKjVtX9M1aU9XOvs6mLanHNBdo2zriwzqbuSXa2F18y//LRyLtnmrDPKfGX
WBuVPEJ0Bg6t/NVgOBl/2kZUAsYhYBTf9qzmzPqGi9DQdQ3dP/3bcaD3xkH0o2ewSzpo3Xlo0c+B
NnKMIG3dhnQ55ep/2gH1BCICZrM+B3wyxZMnsIf0iBkOzYBh4Xoicxww1PbfH5mQ3KIYgaM9HPzh
NoVFMX1a1TyD/pDY7TL0f56nBxyYwVC9ZrCXxmSRrk9mE8t5vga8/AeHIA7pJOlPI0zoMCmAODja
YHClVn9IUYG5oZYqUe9ZC5tEHidOzcPh+Ocn0APSxBcxpNoHeQbU8CXG0xJzW13rGT+Kj/E7+H2Y
1sDSQNsztb+Vxp7mDZYE2/qaFjTUuPT709WTwWbFEmOwr3ojUa2hmFihQhBV7O7wgRTGxXOHwiwa
eNfcDk4hlMoiDZG6Rk4ayFD4j5LC3ncYxrEz8kec0Ocpv8eA+UAxMtWgFsr4xpMIUxDrG/I/dEYp
SB5bvLcmOLLZTbRD6ixR2iORTcyBvy1PpJSS8IStVOoWdvKUbQxRqzRbOqXQ2vq+67psXC0JPvhv
qnJzKff5Y2qkFCOv2ZzEdOjAuRMvwf8ECJcq4ZT507Fc94BvjMl0cKctgyobNcf94EumVf0p94ps
pOnY1DrFA4aWhWxNP+NW7x3uJbGXYP1nzPxEUEGXgD9Ka3gePISob7tsoiRdrmv3bTNiHewsbxiM
fyLTHKptAn2qpXgvNx2ej5AnleIoUIMCWqfpCv0oP0s12MDzeEeuc5q6bMwcr2yy3Eg/YoP5G0r0
MOC92Tf7bt9NuV2WB95cwyEV+WRUNDYcY7VFBxN2G/l+aVaptOaM1fUqIXCKeXB+ariswpRusNFN
FaClVPlq//9BVJVwx4i/ZjOaTrKIBPv3p7MpO7EGTgUA/COblB3lPi0iv1WC/wOYQeX0v/KI0qi6
wDfLDobmH6PleUOTzsQ/2jr2vLX26j52c09t81NZfM1w3Pw3SJGNno+WkC1sOsd0sBkHqmzAL90s
+xdzl2doKS5RN8mFMs7splh01jz69eIyQkNIxJ8pZ+LVe5BX+/WqXUwX5Atgy8ee8W8ycrqrkoXz
3/ARzJbziGlmM6Ic34R2DLxOLYze9tE++lel8tYrAmXP+I4Rz6mevR1WCfMesJWVwS7Rpq9SnEb5
kIuUahd9Qzuhji/ulDnJeoBWUiijRwyUDGW34nwnAFGNmc5solWCYJbuKqEKQWFhZpZ6x82YIBSd
dQcFvaIWxG5jwa0naB6iVrILsWpXooEUAROR94eSYoXPMqZAIvZKETI41S2rUOKQTrD9vWA2ROED
NeCeojJJqHRVmqH/duynoagjoVRPEZolMJlvKERYJdMkId7hUxFduSnLkxFlbAnL18jFzra64TZh
B8RFCqTQ3E8YVDqrlsP0cEoBcYNQMiXiY2gUWbMfEOjrprtmkuqKoKdMljnF8UjCzowIiR6fv3PX
0rKuEqncapCnqEzYSs6w1wRLJv5UgUIqhaVfhEBNqvUUv0pURpZUI7ZSBMULYQwI/QBVSdUYrXgp
3ecNhYuqqIBT9LDIHbpRimBYWPkm0H6V6HYrjDnVeHJhYItT6EyBJ18qqyAhoRzraC1xTpiHu2ju
ILVkO1SRoR40XAaKdR4RZZTalrUtHqWAz03CLEXWzajCzyk+ltS2Q6wK3k56x2DYPI/deDNW8CeR
gIZLsZmCbOHNygHBv0MuGdkxr9BIXKxVhX9fkI5Lj0csSkUm3KcEhqJN9IglAROMjSIFedx/PJ3Z
VuraFkW/iNYAKV8hCQQIdSUvNkGlUBQEBfz623vY517vOWdvVEhW1prFmGOOSW5C3yEXxK7o9w0g
nDxBBxtfDppjjETW0eiMouU7xjzUye/8PMzFjDNu8Gpflu+tR/qG8eeluWMNf91phpY8ydX93T+H
60cdn+PamX+AI9zVHJ/k33dXLUIqJ6zaLoNpAgdYUKrHKoMFD4mSIDgw4Y4BCumLtxpWZIL0IS8z
/dypeGr8OwX9iQEnDrLPtzFUa2floEL5Mq3Up8QGT7j7jwk/gjjRDwQ8ZPUuTJMCfmHIQFK81B4u
RG2fDabGMOIj9QvKTKbOnjiBOUp0ZH0ASjsnY4vLrwYV2HxP9ZdD8FCDovYEvgP+Soc3FGDEVSif
3xovjLMQJB/Q6y3XDaXcsAJ/kDdC2dGxXYydTD9mcowQUWLpjRSMEQ5MfLG5a5M+Fj5xwVSL8Lfx
2TqCbrsczk1AlB7GwzWhaT9ikgsPUdSbURpMi8hjyJtMuvAeIN31ZSkyG3Oyw8NQ488EWYaMcFP8
VTdoqGjsii4Ma4W+5khk+b/G0F1tO/8IeWy39s0dgj1vjd4cOoHMdSVED6GGVjEI53LNhAlaxrzC
fO3Z6YIKkxo+SWXkofHcDw3nXLCsRmypR+BbBx8RHz5qUUglaD7ScLaH1HP/Um/UmctOHyDU/SbL
6GR7M+wwOo12TOrQlJGcdcPu5HnkCCUFsp3+UWQ6jx10zsJyGiOMJDYVMwT43jriE7mhtA+TIQR4
qrsE1JXIn7lDlB23nyiuPnaJOrQM8HE9ODk+MIuI0wORYT7dhTTloWbqe3PT9tOmmQADZtgqDJj5
YbzwacZUyCHDOClTVLpOHVgHH8lbnjV1wImy2ocFwqY8Dkgr6VjOEzimG6bKQPkPpl2cmkemChBi
5Pov5b67sEJL+5c1H3mojK1jQzVPMJkD1LyZS8dwBJ4w25dXON/MXPHL2/e4pcvBIFCGCQABmpss
RiZKk7c3JL/ZhZdahWk6VJNq8DN5ysDHP8xdlcSdklg5WUgbMGXWb/PsGbTEIKM4i3K3O4HxKex1
zhwXySwZjzO3zK94TkySIEaFbjz24zoCFoXomqp7j9JErMuc7wuHxBXheHLB6cdwO25abqFhVK4u
mY2d6VQN34wNX38pctQ/6ndbwNlzk/JLjbcBvN2XF15HGG7AQGDH3ajL8DLdNaZc4YBH2BxlEFNn
0tHok18qp8vn56VHo56anw0jk9xQjkXlMxm19c7x4Fec1TJKnz0nuxVOuuRdYT2sT+rkMqRAhID8
AinMgTPUesPEkXBxLdgM7tUpP01CSOB0rp5zOnrjzc4M5UKwCuvsamkfeFFTcTcRDvbgJegE0alX
amIheX5vLi+oeu346Jpg+ZqbZE/XGpVBB7p46ao/sfuDVvhIszEFSSA7dCWsaGLc+YLbYqX3m06G
1MxT3ydUwbndXdwWp0x7BBE+vwfK89cc4wzNEHbUQ1GbsdZNMA9pRhJ3Y/j6OgRc7tlCaZUUQihe
Uzf6ujKawvmu+v3fel8fQ2ggOCjeN+yDif5EnEBTs3g8RmuLEXlBUqXAA08RF79AGNAMh1mslLPk
UMtlvtXLtUSuMGqA5yDBaffIQ6Jood5CAvMpJSzxYVaX02itbXcHmnqI59HBSCjGtW2Jkqz9clnE
6pIWJOfQ2sgiSWWnxXJ0h9+4QG5QBNSejy21n3XcR+cKik2fAPIRLfpuB0syZDUEpoxnSMTWYlBb
fLr6ufbFz1Yr1QbKqBYRHPnpIKqgz8KfLr/8XOOMFN0qBQ2+KdRqtjXUQ3OZItmsnIGRKZlXq+5n
ar+QQJpjNUV1nI57r6ajvGFTuei69H2wK4I9AxXeCpkyi5cp+Oq9GeuKxXH1XA5Nhvcg2B1DmwE/
Lj4pkknQxnuQVz35Nvn4lc7De1QEvtgHWahTRlaa/kbFOU3l7x6AxH03tLMaC6+E740HNsgc6pf5
Ow3ovwQZpBu4AVMHw5RLtEX3YId8QLKOy8hWOR34+62aKLvsyv4Xs/pmKhQQ1hjEpsuhiOgVh7NJ
VQjhr6IdXUKgOk9/P/qzICBZmJ8XUoMDjxAIQwPK5BkON9eZpUOtSl/oV6eCePRsNXtUYbhojuoH
lbhw1OsFkYCqzJj0HWZQyGCTjqqSUCGbutETD6Y3O2MmTD8p/3yhU8J/7hNly+gLu539L/qXX+oY
QXCwcQdd4emZOIQBFFhlysIKp6TDUHlBPcbj7IghxocQmVD8xhVomPE49Vaf3Tpke7nHbAPekzaZ
0JOysHfue8mYn/h9pSq0KZKSWuXGdmzTvxZtEgL3IakESfKTp1prkNeWeeEY5JCFEiIvJxAPAbiA
YfviiNlRgbrkb6oCwZPwINRmM5QcgsewixFFg4jZnCSj+ajVnYCDYaqN4oze3t40uLjp/Upb25pg
d51+xh9JbK8gWs/+wmf9hTlUPCxnbm3C70aeoY3Ob8AwalkBeyYftLNPHoB3MLADY5UULNLpnzGt
uM9kH+2jY6/AmGXnbxVmH8Sfewy7TkZ/ueYNMf78nSzXj6XwSvCHPUd2G+/mGFe9u1vbC3EmECqk
0wDpbf3xBuzr8UAW/I24Nnu9kkIMoH/17jM3MqlP1JPcB6PJyDh410pRQdGITZhvM36jMWq9fTea
ahIIFn7UEKkcyzZ5aFMgBXqTv4nQGL3mKfJOWcbUBOuMxpLCZjQobKn5AAKxp84BUNCSDjjApfFP
QzOjMdMYm4aRvlFREHdaREnQTnE2/FU7SCLkwLe1/OsPtHkJPRYQQfzp06JdB29SgjkG802VtArK
dN9LKgWo5CHaYtFAm4BgAhmEOSZfv4DO6b4oxACnn0wLHwwUyGXl9ME8WBcch5/j+D0/cuJk6HJw
GHLCXOv6c5f8H24rymaw/hCGpaMuY91fbg9Z4b1Yltb/SPy03UOQtS10GtwYt4KyXjCW0QPlCv6G
B0KP10OPgzgJUG2BV7EUMsb+aZDNNVk2eZaSr5MF7uULztUE+hD1T7l6tq35o6gxJ86OUON20SvZ
GQYzlEdwgSx5JYX0a4tm8jAeF2dLPtLOEiet27xoIisLA0mQBR+yUJe3St+dLk7MD4Vg+U0SLaD7
8M+SloiF/Y55ZENLb7fwANXjxjv9RaWGbCnlcrN4TC2IvnOO+fCcTe3bE0BUjpe+EVvV6GMbj82g
faamlvh+bk6XRwrY28gTIxOG1tSghR/RoDXBQIvaEH3bLOTEyrJuSV9iUUgRK5+FpUNyykcqSSzz
B2+pAp0FWLNwfwIestXH8XhTv3WXMUFIPEYgHcwjpUQQr1gbi0FeSMmNVewO1an2SVuFzG8AFfxR
qAjLT/mrvnKf6Qn8N4r+0qfXsTQNnAd5ANlsIajFgKk7xk0pX/gdfIXpstDRQ6Mmg1idLnUm5Pik
r0f77J8ZQxRUR7Y+Ie2OQS4zIP4Ufnacwb2hb1zNU7jKAy17ZmQHle88dzw3jSi1UnJCGf6CXqIE
ljZYIoohwOSYA/MUFEEI5piiCHatSXwievVrUOGjDBpfXnyAWP6XU2s6J9KROKvEH4QHyo5pfV98
4x7EeVip3rl9oe+9N/fwevhxNiJ6ioFCULacwmpi1z1BpbHpMJuUIfsVYOM6MGTd/O1A9+kWWoW3
C6oJ7aDdDNoJ1WQ6LGkO6kDZoc0pi8RHqXV8PqfM3SNvuqmjsLwesjn30InsHzqjaPXdoYsRGewr
ZKMirUo3tGSlZb13f2Go2+u17a6HdqLeODXXWIq1DXD5FOpGtfwcbLtl+BEnmLru7DyNIjcaWRXY
kgFkY5hnCA4dCnYPfASUxZVKceA9lEjTcuVgl9EQsHvh+hhpLdGpmK6beZq+5u0Er7yvEXHOsRnW
0F0/A57MkN0vOZf500NtpjJVWs/+6wyZU8tqnJx7rf4EGRBKgbESJhotRg89pocYTqsbLdVF6KFs
/a9yin3gBzhqHj3OBOp0GGjfwGvehksuAyzwroXyFCt/4Qm1ieyIjdKGeSViS6t+o9NlcIcJOdPL
80Q54NXAoDZcnMMZe22NC8QDU5zJzwujlTVLAr9Wsemtcn2h9p4molQYTmWSTXoDV7xOmkO80uTM
BoIElwJofr5R9ncbJjtror1PCZ9ekyx2KMMcXsuh4n4SjUGV0mNqXUo/T+Dc4TqkUK3uyh+ruwKu
hdIqVZIClfhymH0EA4RJrInxUfLoYHxVTQNOoaYbJupw2C/XO42Q4NHCpbVFIxv1l4rhdVj5ZQoX
1AvwsvE3LBhby++3S/FlEY0RHFeGqYukfDckZnOuD5E8VmT2uI/DsBHz89gzHy0OWM2TePyKQYLS
pRBLdZhG8YT98Eq2kLzHKRGEzGK8TPdAStngl11p3suHxjf/6IJTZvKBLrePxwjpOWfxzatpzeaC
2EwZS26zH/adxuQj9oOKz5y2NEZxJVyG51qFUxp6T3VWZZGksyrwIVSERKkV15Rl8w58KJFBuSD1
n0wR/HuDKusjNVPC4OewA9tBFi6NVL5CvBP/9JEWE3oyNKKwFsIAYJN9g/9M7uTLZ5z5LaIbCOsa
qzG85YMw2IC2RZjBIR+QRTDbSMynYoRpTCfw80DfzpEnVOY3gDoVq6GEf2a4AmkHvQ3jD5LbwCcV
lVj2TTTs1Dpd3ijs1hgnb9KyWn0TXMAj8CjQ7sxxsZyW0ChtY1phYFeja/dAdytdu2jgb+Lts373
G4+xghOn38Z2dNgIDE7CHVfx1mklDkfG0CaIVZpQe2rQcEdBO9exqfycim+nvh2ntsSayJHeDm06
36StDTZeYhXp1DzEcidtXoQ9R+vtd5y0A2tyDOjAW6MHyhfNbxhIHXwVUqfXpSscS92mcBdQXCQo
QysGs07nJAHPsrcUAE8W8xO5FrYxQ3efivtlqGw2d7pNqSskbDq+lvb+b4cKq4qcu21ShSIctY0Z
toUaWNJUD3fIRUddMvXJ/vzPlIgBhiDOR8OdLJbC6J5318ifHpJyjJdLA7J08SCz0KiTfqe/qg0j
Fpc6JW9tL+r9VzReMfQmu9G1enu4+rKMUmVMXrmXIfFqhLUoIdCCquVHG5FJDhVSJr+2TVUGmP+I
nzW8gRZto6lP0jIpy8jw7kIL536efzBQGtA8uodBrC7QQYOTT5pG7jujl52KNkVounyofX3WqFam
u3lIovsqo4UeeZuFNHuk+q+sDsI1YS9hVTb9xXKZ4y395HkSxbGZlmGUPVTEO6r3ErJzVtMHS5SR
zOe/URBF8bCBTBqfYYLvhnN14lfINL278XBl7tYKSR3IYRhSgttFHnFMl2Chp7cni20bHPpFnr3R
v+7zHoq8eyCIRhs0Vj2/t3OpF4b3x3aD3xiqCp9nMJyO9d56vm6eugu2prGPPdqGj+1gTiax4B4N
7ZxPYvZBhQQbxzNEsYqnasj8NdiGPYAYoZxOifG6rLhjI3wY7mpXicAaswgZC2/bWyyIjXg+QdIm
1wUmD3bh+z7MbFprurJzlHg/aVT6CA6lbnnxAXUFCOYjLGA5ahU64FY8iTs8IXtuN0KcCO9plIk0
zwK73MhzXsEsQITqq2KYmWrbdS4UNar1jxn5AjQs1A4s00jtASCzlcKsSl8visSyY9zJflj+yuMd
m/lBSpr2Aaht/IjClCZUkrSUJIM4R0Gd6BZMjBCs3NaOwC4lcbk/LoIM6n4elV8WQR+cIzqQN078
o9eQk8y32TceTsJkLsWb0KdqzLNICgQ2Kz+hNQ6xs2tpjSPED4hxlegFoWcFpplewO6WfYLxiNmt
UUQvyapRoHyMg7Ped62z24msO7U1on4zWIvWAE1eLVY/3gKKzEYR1HdBdPmfzpUAuwSv0XcAJKCB
uL5WHa8F6WXwACSzmWqbdQl5DkM+7lvDEnmAUemDqL1GWEO3BMLwGBDLlhX1JJ6iQvCxfI2/JveG
EVieVe6LVsxIiaFyCOE6vU+jDph1aGn7u6k/OIRPTfl69OOwDEpSSbazfAtHkyAO+h6WBvktgjLn
5xhM3dNb0x5fcee44qaH7mkN3f1PtGJTkKYKGccwYjnUbjN2se7C5+X+15qZn+owcAM15ljwb+RL
KtNrTL83GtbrttN1qryDnYmQukraW0wRI6AtRz9CDGL6NF2zLP2s0MsNVBdkhXif+4J0KNPeH5oV
e35qPe5kmSRXqUlukvg1I8zDswOWAI+8pSj4G6gR/SPmEUw3RbXYwhWFAgaC3iiV7cBBsilOUmLu
x2cItLL6CM8NX/tiPCZ1FOPKa+MYfYbWixhdUafOQl1E0MbqiPKXRF/HiJEZac3hC4SFthBDMslc
Waa4WfK5BFKuHinQN2B9XFB3fHxmRLZ3UiGWoIcAisMzd/8Nm8SNKBSgYqVtvu9xZnF/zXLmhd5H
yArSBz3dq767eUZk/pBIwcsrRQUeKsZ1ix4LPVQq+WLFUrzwl622ZT8xhRIdywc6ye/slQKffP/s
MlP+TvCO2eXWS1cIxeYfrZcfwuP8svqFcpCekOdKE2yrQskq5bEQSkmmQjiEmpdA4w9hEJ023OGM
yYX3ihP3ChxZYd8aCUrbdaPZxu/m0bLn6zhU0jmDzl+27dAfvLtmmxOgqbKf6eLqQ83B+kCo7uty
9R/uSoCiEEWiHB1cwgviB/N2+4XHzTxasKp10DyAYzFBZx4t2IQAH8A7bOle1J6SEE1fppd6EiBN
tAs4neM4CubTlzLwoyUWncLLoNmq34mGsw6dyVN9BWgY0NZoMGjeagETkrmM1rhHkgxaRJs7rqQH
NNNLkna1OU2SWGJRXaI3aoAJJPA2gvOc9vjQzvfFrZ+iLIElUOLqhxaeyXF+gjW6qqZWIIfZlVIh
4iTmuKWT94SS7oGSej4+UHkvxaYhPGXE0CBl+wJ2CEKnnyqxk+LAnlo9xW9e0NZraGFhKt67UuHG
rcIGYl9upgKcDnan5R+qScd2cO2kvea/4M0+5Bz48rqOSAEDXvxvnuabxjMUpu/aRxN8GLXSIZNx
mBLDUT/Fj8yl6z6GkKhm2FAib1CBQ03W5HetSm3YCY4FRmGllBoTvJSE6F7SArhLNd6/cHoYCtks
RAh7dmjSHPjda9qq4vf9G0eDee+qu4rtpkqx7D1YzPiHcbLE3xsk8Z8kamhCLSLAX6t9MLSSq7Yg
J+HqHsfPOHWCLmB6TPbj5RTcFNqkklxAOpdXoGXxV/oiNqQN1bhKmxYgrjWsD6mVb6N7STUYGGP8
UoKcg/5YBrqAniim/lB7qddDMB64nO7ULRUuuIGTyXMWE8K/8gwuOvVSwJbqp2UymQlvg5/2y9vI
CjAPgFOmXSE9fqpRArei+kRUdqY88Zl8RYztwWT0OXoTmiLbB+cqlKCaQ96GmfRHMdJxDuGfSoy4
VyGASszP0GOAPBt7hrigyvFs0y5sJc0DCgbbBAroLQl6AzCdlKSH6gn+xwQMeUD8KuTKY0pFXY/X
4yoDRLRnSie/c9Tfyo3NEJsJ9YrMaVhANe8rLqzcFHWyUXyHacutDkwbxY2ZYNhDi8cdFJOHpPhe
Ky/et7Vbb00El2SS7RjJvN9aCV0bBDiG5bfr8194IR6iT/zcfMB1v9wwGDzRS5D/qh2ey+zV51Jv
N31AdHdDl+4+riaZxfcbyhDnsDrYPJ+gyud/aoVRrnt5/Bv+Na6tv+/aL3t2sSUuGJVGNxrUxuXB
enzZch9FVWZbh+QG8K7urCzUbEfXcqaDsMy8MYYZsjWoiBfjY/sDgkgX8I62DwpmSHvsIBIXW7/T
4tt7/4vZj1RnmAha4PEVUXnIQaTINj+pje/CI6OQixSXn0J0nmbU6NvH2S6hvbF3gFb5WmG7t3ZJ
oVvtvJ3DPSlvpYPc3hLEYpdFYrFYVmePbufGB7vay/uenF8/KMBMdq3fY+03gQEX7V++XriUR8pM
hGK2Y3z0jhPEqtCJ+Gw/NT2XfyhpvLPy5QZ6FBfESqqHeong+waXsvSYq9Z2eaZ5OzGb/78jRHlp
7A5BhiEjD908k2lonNjQDLVQUgHcHwkFAhq6rpgqQGt+57al7a5EoWxL7L7tZkabODNiFlyplsdL
tn9HjP0YfLVOzMcBNoiKNIhvUTc90xdAVahwoJuEFvY5u41xxfvxhvwkoNy2h/B7qH9h2krjNUxl
/R8qAwARDHrJNG/D74gmr95pH1zeDvRGx7vxmYPRPcDjwvISOIxz8wcSovFuTA/q6gldDxLRPAM0
t8MDsydohKUF5NAsEiSWxgw6o3q2q31V7N6mMana/Ruegu24xJrh8vOPSo3mX7/7T2/oADzvVg+d
9+GcRuzO35hUY11HwPdnckkqrdNw9/hOUx/NnvE1KgYPj8dmtVlJPsBpH9BPMumfol5zcrLCIXgC
zs/VqIoO06EWP9GKndGD9A+f6q9NoYGciNNsCcPY8p6ObvF2XSMZG0bcn6qJrGMO28+8mGA1QdMc
9wd6Bn0KXU6+m6bX4iy5FsepXmo+V+ZfcSYpjf5u9Sun1h4TBDhRryzXN19EueDK5EaX2nr2MWci
4OKKxAqlDIYCHLkWEECeRnmVfzuMP15UZfpDP5ZG+clTXwmEV5ErEgFMBJqcKFJduihqohq+ol+c
PhT0fgmHUTBpVzo3WOHDzyVyBLhQMk4EFgq9HSH4oZZ5RkTnOOc006KWW1V/aps41zs2S8O0nXjb
g2aFe1weZ8VLbU8kAnFlugEfGHyLkH+1H+LSsBhkGW1wDpgNhPZIHaI4Y/sgSrfbyiKqp1yksolK
2nvtpRKempz+YN9ut4GTOouYuo2dKBZkot586oBjeS/Ffko1gRbenuKuFiTbryJ6yPyRURfROWtP
iU2qAaMBlSncpyeNxSgNbvV2EMD+4AL41oZ+xXO1Rg4OgAjKhLm+gTabwl/593zOuEUZG0bGMNKP
UEvgk1wIfGy15VTNv6kJqGCGeBpEhXM0rST5gUpqOrQC8n3KlVniNZF+RzBueuA3fiPl1E7hrr7t
yUcZHJFJe68N1tC5z9GBPz7g/abMoJjDIJGnBt0tIl4nYqc1eINEnZVTHWQhsT4s/0ipOpql40q3
HMsN4sKVFad/APP64iXfhj6UTePY3DRK3WKc6WzoHKcpGaqdpQf7xHsZKGeXmpOb5cDJW/GjIJby
JcaPqAtjddSslqP60d/TnCuuL4jl8A1UC1uH/lFd3WD3qHrAru+/N0hL0bnLolRHT4vPzvp5Fz8l
n51i7wN32dtxZMWw1GCjxLX00TO2KNXtptNIjF3OuQAfGHQ9D2phTc1CkgiZpw5ohdgYd7wNOdrz
6Vd4jo6ssyNHzkB/m5hySv2rjVQlq+I9HlDsxVPAHZw2aQ5hZyS98ZIaICEgwi6+00N7v1BzmY5H
gPBPbvtEpqeGMdgaAfr3WFDfTnKboCiRELMTxCTtaaaj+OCxqd55eVwKT21TLuUJK7z+AbfKvfzE
qaELi8BHzcyz4qVIsShlYMmPcShbpOfKKOTtYiaKYsGyVFWuyJZY7ttPVcYromdjtmCn95U+3zJ/
OoXrZ+X+PFtukAd5XmWOXFmrEAOPevbQ3eNsXlrvXDAEdGtyLOU4m6ApRz2ICka7QNr63vxF7oDZ
PPFTS80VZhyZiXpg3NjfAY77m0qXO/0GJp9vVBaoEMe3gbvONJMACIzs9vyHaBiVz+Dr+RP1Qaaz
oPGyHq6HjjDd8cqV2X5uomtAh26c6VXoaPZCaZNt3VpHVAj956flWUJNG3GD7ezW+Gl9hbvO0wQ5
Adrsv9B49IZFfG8NT0i2cRscuarvADOTY0aqZyzXa/vHH3qQEfUafMyvkG/Qibz2M3Q03wZ/vcIC
U8ZbPj0DHC9ufFglVFfyB0WCCty9n6W580+TmPbtG+LfG/sIzYIu3SdBFYnITafK7DMhZ2bFEN1K
LOVEV3uf3FmpUWj8MYf1O1UoKLU+kUWyBKbl8bnnomOJia8VCnSKDzKouXPAn+b3qBjuu6lY4ra2
G1eQUemo3kcvNdIPuUB5uT9qYndxQI/JfXSQ5cLvDbkl3fjR7gWEjzPDMQExBdYrKKF75VzxiW+O
neEQsBs2gJPqCzZpTRgCqMD8gmvF3sYOvhMMWKKgp7mdT0ohBlxOHhNvJcfy55c1dDooERH8UtKA
+nWSBzvaRpswS9q5CddQ8qQOVroQDsgNghcYfrv6vp3rp/qTQQYf8r5U96Lch+H2E2GKOC0aw12D
ILFZCQtdxD6bey7g6Rnlh/CKpIS2NxPBT8Qw35HeCxXy31TtAD5NnG3ketnGYX5YZdpbZAYO7BVr
5edg3VVcIY+ywnX1U8RWHDg9vh0ysH2NpofWMki2nV9ue1IWPsJSO8e8vMYZv/4VrIlypRLtAzIc
YJKghHrZQzhqQc/Eh1jtfQ9ATABTzI58RRaKKRHGYFN7KsPmy4xl9mAa6hvUQR/ghG6S+747NXN9
RKm63wjZdBE2ZTXKHVaapbZg/EPYzBfnzVUqs5gabsrbe4o96DJhFK9Ecjo5D6puLjNHtw/bWaVO
saX4GiyQwGxYirBSUeTnbxSAHWgE2+4UlpLpFFYlH4FfwoXOqXETatV03yW40A8pTWkTK5hOs35j
12GTtCqJZpj07v7ZjNTEnh06pzcmJ7EB3e6pZBS2DXj4BKQejxsxrKlaAxJjnIPK8UVAA9AM2LYU
a1ssqJSBG+PM7bzCEwplVbrVAN91ad533abGRf5XTK+OIYjzMy6tawMYNnsZTFmc9tyiD4eAKBVU
m/Iv7dR/qcTuHQuAoA92DeOePg4qIkzZ4odACVPCDQ4KRek7v6o8zDlDcAsSRb0NCW9yie0R/ySk
yDQmWs2/Xv+Q3/+b/c2uy82I6Y78fB9E6CmyCMZQTbo/K7AzsxfVeegtYOxvhrYI4psnxoLBQUTc
2xZkZL6b3zMTUAcq2UpfJpEHxBD+5ed42wZobJbBdHAEgT3o+bDKZv6KQLjtxRxni6q2dOFsqZ4h
06MgNanrqRH9pKMHTX1RC4J3tEXrbIeeB7KHWI59mGWWOGLPDIzTE8tJQhrcYntj6A2k+uC4CNdr
zIi53sIqCSVbJ1W7DxJz/QxTJPUHyOHUDmMhKnEr3TxPGe9ro5k14xSCJyQwuf6v4CR1CXCeCVVi
/PzDJ/E9no07ZAkLSmYDuhKSBXzEFtY0rBpQ3KqGVUtqmcIxYH5l60yKyzaxhLdaoVVpoI637yoi
U2pRKTzEapIdsNNWVyhi/DQY/hz+9g9RFq00xFDCz8fdDgrDH0O6VIu5LESDxeO8smNy5AZZzXs8
cwVSMMcbbaJ9wj4BRQC4Rwg9LczzFEWrrTkb1Xh3V1ZGjDktnRBlLLmFudQhVtbgjCuyDEQ2R1HM
cIKjxD/pmUFnkwpaWndxiaWAlHlykI4EEkwiGBOcAo8+yiOxNDfpiukcUM8dfz6qo1SgALem9vnH
4FEXMBtaQPfjf5EYLjCEzfOM24hVPFiJD9Uo/g1r4UxSZOe3DuU3PS0gbzgUaEdWeGN5WNTDqAF5
I9RZuVFU9pm9J3NijfxAgwo9dX0ws7D+TDdYI10Wem9Mzqp1aEboDCDpJikL4ZmE61o6btYPo5KG
Rip6tS6GZxe8hrrK0ANj+w5d2H0dG//7iPdT8p2ft8zoa/rzVhpc53uMBGZUW1FmQRaL5afFdRBR
mkqFcumQFp1jdFDAfKoTqsWrL/A86bir/orilMcAwcJkPdgx4xt9NG473bIp3Aq7ipIRLV5Yh+17
A4X6RW65G5HXHhEQoLtqPRhHrMuehCTpJVKpOIlGvEbgD+S7niYB231biWp0scnRuyqy5+IS2ssO
hX95adZhM9LJONBYvgRwXv7McfYa77++YXExKCmdHWxnmWjTKOKAxHl/2JYR8T+5WVtIV4I7XDJi
1vncgh2mnm6FuMAHfs0yL2SCxdh8Qjs7gg5ZaR/pme0UJ0/tUdAMpu0d7mGHTAsDKIhov6bvNLzW
2kxxb5/aFxKYA4ck+q5tXnfJR5rAvN3wkNIDLTHkGY50iovTUgSCCuhJc19hXm4cpl/k4AwQyyNx
SvP0IxjTpjZ6G5CzOZNRV4Vn++P8I4L7VuG5mnui0VKEdsMAPsStE12ctqnAqt44EsulIicwkcJL
42fAVJ/hHyJoaKMwVgKZlTP92k8BumqYR+wP2l/vPGu01aCBfCF4sU9n6tHc9t7oU/mivEZDaROl
GJZUP7RLyvEPLR52DG2j0l+wJxCYvfd2A0g8yXsmOEZ/k0mXXd8lZpA+av2E3lq4jJLaQU62r/im
CjkkKnTvyceTkzoqfXgThWK9IsSTqTO3p/C4beS6ZVS4apVx6QVlu2VueIIQgzRhZXwQcL8itzrM
9k80GuG8uw/D6glkwPKiNbt14xdBLnApR+HqZPZAJRguANaFw2CAp0BpYAJOcHIzXr4rWdg7cOf/
i4aVar9vIpybrn3C32+bbnXQbbVAdvHXFRqwN4P3Aw0d1KPamZjMbENb/Km+HtFC9lW/LWlBGd2W
GYJOfuBzwl/an0nmUe0vmrcjosokW7su1vN99B4UmpN1iktbbKomP6uPWieEzC2sLQJbSIsF9tz9
Ab2uXilCvFYCZDaCtCHg7kqYWkohHt9rt4J6CYcwN0BHeMNfLMEybiQStNGxwsFaSa+mmS/8bhMI
UKbsIgilddH8W9nREVjLiVXnUKnj0H5dacEMGlZ9bMaN6fRXfE96jdCkHh9rs1c9d/8cgph+xWlx
r1C7PFoJreLCh3AQsHXAwBQJG24xWuipHjAejYrg7F4ikNxUQDjZ1l+J6o/XOisBv6ktq1voeR8D
SVu+uKY1SDt+ITAzWtlyGmUQJtKGNuTQ1saZZsPFiB7RREdgTjBIXacWdMM+zRzAzH10bYd0XzzA
CkXx0IIKp2H4W6NNI1kkcTSMVyuW4pXmXoqoNKnYOILHkYNrbCpkAxVvkdAbD/ZD2drVG0uPxdYB
D8h1wJrj3Ej6T7Bs9UqyF+7UWjw/XKgF8xfoUxE9EiIAT2xUn0T/dCcEk9rQMTNQeTgUV6lvWX5j
8ATTofkAZVx1i3rAJZp8CzyUlIpFD+/Gtb8O+TcxEybciKO3XEpBZGRpi5BDp3zkGpYGKzS3wHH4
l7YFzEA3pkkbRBjvYs+E+5HexWYBUqFubBfF9P7Du8Q4B1H8yr5iMAzFPiQTuuEz9CvqGq3JNWmF
ag04mttaD6sP5Zrm2/psVkFtw6LsnpRkQnHV0g2t79QoGUiHIfH55sJnSrNpc57aENfpT/zHZDzk
nQNbGM5Thn7DhfORqr3iYPrKSzW0zNZ4pUl1R7hyBiyluD78ntGzylUyFp0DJA9Brl7qe/c0ytAU
j54xMKeEGitq7itvmy5sbpjqHb/hG9uGwi289okNiE5T3/nqserTJc8pSQA3acmmUEZB33roGhdL
/zy8IiLMcg1Qj4oi1TvLfwK3XLzvDRwa8kfUIgFnf2oPTPXAne1hB5nnlUKz+zZdnyBA8HGGJrmp
ZkIyxzsCuwHGgQYy1hWERyo4+wDIBC7FAhoOPHTjLS+GNovQ/3ooe5B72rifJr2LejCaA1CrmNRH
z4gZPJMe4p+aA6YjpCXVl8EAPJNLq7VfLjVywbeXARf4UMs3nJtOFxSwoOkojSG4M99YaGd+Qenv
ilDENNsgH7OXxKszzgXxnlr3dTvKpq20CNRgbi338HOAOn2XcoqEJlFEnM++jGuNxqwvbeT93vY0
RlOegN+3cU9voC2IC23qPXa5yRsFLiKBJ4hILMdWFgONHx2UBDQz1jRRmQLNQyqwFfH9Tw6LwNly
8cdVOVKBEOQkXhcB43IBwm/AsT3O05GQFyBCYngv6RFs0P1FE117QAkvBfCAKwMSOVw4aSdiayyS
5WlRBKOSP8CASyvTnNIOSXdIO01BTXsJpChsE86J2m7GWpw0Cmoz+bvdNJedpi2OhjkcQTEuI8AT
ANQP8FYWUAkksZbpgADzuX66n++Ts0kvX2s9UYlMlUMQBuXLurReIjN5h2z20Og3hgSbFfYR8U8t
SS13o5YbwA6YQd7weEiCWPF3Qxrk6HlVvcEj5ein6KlpORyiWqdeBwJ3W3j3wsEiTJKojLFslpPD
tWG0iRjftcdAG1CbYg2m1Qk+lojZd7CebmJkN0nRifKmQqaO+gEnwZwKAqQEHVoQJCeh/UwS4Jf2
zU3F9hf7TfM/9tAewQbyCwjlG7opPGwKNAozCa+cmQoy3bfXS7tH8Q61dhIlcS1qrJ46BQaK4YwU
TpPORS+LrQNwjidjztK93slanQMEqxZuyXqOEOwnIcQni8CGS6Yl1xzmL0yMog8/QzUbOhV2JBU0
bm1oOzSfpF+eqWrqvsk6xAGoqaQKLgLrdsJBAhiXPvkbrCImLUIQwNprReiHkB0AJwqTTkeOyYTJ
p5SvNauhxjntkV76vWbBN+FJzYjqYQ2dXpkuBS+4t8TxGFigz4brQBP3Hv0fJx892yTu7G5wOtzQ
L8V3NCr34S35RDgWib3JeTR2LYBpsnW8pano/VFIzVSrcOl4LEdEn9GUMNFTt12amcTR+5d/kxVa
nuGc/CGWjoD2MPLJsar8/d6mMY75WKbqpLNLcI9+B+6G/+Ev1LUcMe1XjrV3ORCQ49CaupFjtYgN
IaKlNDrIZz4HwuPQdMgSFFEBUTNL2rOE7pd+msTKR/k5Slcl/SCTXl4js5O6n346oARLT1zwt/zH
wvLv/qrFd26cnNe3YahgXVgbSUR4Xu8UErwyt9cXKIgcMHWGCVLhy4mx3ENbhT5ESc5tFCQQFqNG
iaggnZHcArtg+HpuvtpcemYGWqlfHqpUnbEuy25bT8pds3aQCTnQ7d/mGtp+JVCgEJk6snuq+3wO
CvfDu1IwVUfy/zy5HORnNB9opFJrrSrRkPhpeN9LYDITuGUD7oeHZmvuaSKmcKcHWR6mWsG6u/4+
ZR/hnU7kT3HfbC3i8zThdKVshXpgvKhQl+vua7ovRrWHr5wD18YDKLWO+8aKRwK/Lx+gaJSTpriM
mGflI+C+SQVGOnt/j5VFFcS1IEdhJV/RcuYE+fyGRF4se+TieJocLKfHdEQG54hXAHp4Ax5QnWvg
isgq4Onxb3GdtLuCez/RJeHdcRC40/uf3JG2RrgOYz6cXgE+Gq1ynwWrw+orf+KDM1KRoI6oRjp4
HOFyruf/TE+uwEUcUg6QEP3vY8H/+H0DffdIlfczxkAjss04K4kwW16UQpoiemX+iDqnoRH/IH0H
isfPqCnHPfOCd008k74h34bA5VZx27FZiIb4Pm/ukn7xX7YB9ogPRt+u0i+lvQXppuVb/Ao5GhAh
Ic4QDj238jvzqRm17flQb8wlBXpYgkHx3I8NqadU3Yi63SOeYpb1vpV4OunaYQbht8h4VhjEEMz4
7LPplOZDKNNTwTCIdoPSKAeB2c7YLXykVDYRrma5/o6WMW6vwHSM/fwhYQJh+nKJPlF6ynhDl8RF
SxevvhIDPUXXwQn65/1HVfZbp6RRhERZWzwoNysMymrXNynHs05zA/9UeIAKpnjH3DtF7r/mEGYM
ISVavXau2mlANZ4h7H2lbiRuEZ+UG2W4JWUyq1uUqz+0cowPcX64M8mLjfXYzOgLp/1Dvf/bFjJ5
YH7Ji7AD1ong5cYFxsKet/gNcy05PHYHwwQ0pfoJTlBxIsg8kW95ZADLfTy6MfvjjVEq5YbEz/X4
4zkbFVFRM6C/0JMrZ1JZvRwjWhxvvo8NqyATBl/xUy93I1vz5QrsryMsMvXgbFMmZIDJ+NTzjb0t
h7L/cWMQUAaf00IVCuUlus2LjUovk8jHvFMTTwQs8hqM8IdF+k5/idTpaW7smd5eTipAi8x7cfxb
ugBEIev4ISEeYbJLlJnkezbf+Ts+PUg7PPqHxXUI27F96Vef/7qfChxvZkVa4Ms8wFWZJ1piaCj8
S9h62f5uCRuhwAuH9mHn90Aa9jxrnnijiKSyHM+nsY/4i+EfdwxNbVEQEGf9avt0qLsoh6KrRGty
Q/uncIfgoQ/RX7BjqARMkPlP+DRg0BG5XZ6ED8wQtXgxbXs11+0rXIVtt9JITliwtFsMm6IVlUD/
Qfybgzafn/5RbcO/8o9UXrO9I511lqelx+uLJIsrCo+rHLMvoe/84lPEGPyn3N1xTu8BBHYyUWDt
2v6dMRYEL7ldaK8dLf2TkI86s9CBv+8cbOierAgz4OSrk0JKf0QfiI4ie9M0UIx9ratqymlhbQ9w
KPPxH602TPFhqI2SkPIBYTEG6KJ+ompQre9m2rRM3SrCL8cc7uPnjExsGxfZTEA35FNZfgF6Nw/W
z+L3t5Bf4E9hS8tdhpjiIjVIBlpDH9Qh9GN81ie25KZ7if4acNaFYFTUu3IcC2RzBrzuWueYSNpd
c92UNQIkDNU+A51hq5ATYoB5ZZ3ycdwd53YRt5tnl5DWYbOw+GimItoL990Z2ZQ1Uo+yx+kxUIVF
FajDC6WB2InnbQALY4EsZPHewiVx/6QgRhsYROn42dDmxl51polkmNn0oUnh35mancLkk4EkabDX
enr8m0FWZ8LBXy2ztOlQBdcSPu1I8FWq2wSAn9STMXcRHWa9LIyVI3Gn64Z95U6ONNUfsfG/FJqU
kSpp0mIaSpy+x5bErpWCbO+zmaVDQTGHKk/LKOaX2UPlEK0yVBIKY5Aa5n2UEUj+W9fy/fO65uua
0d+2lEXAQIZWMI2C35Ern+/zSIDGimG21/9EF+TGlMriMA98wJOa/fImGdiOa3YXU5yR+f0avKO9
vqWPpMwYEoeoMOCGDuhxdYZwofXlYvRLaRRsBKdCx8vlSLi5bx4Y7nGOP/tF1OHP8WlY7JxqMVPk
LLaBctNvcQa37Be7OTjAdA0DmO96FcEkzsX/WDqvJdWRLIp+kSJkQbzKI4zw7oXAFAIEyIDs18/K
2xMdM7e7blUBUirznH22AVTlBCG5BDqvylCfDmT9lGyF4yYForaZrNwdiaSmKWKIcTf/ft0MNyaB
fjaKfafgxHA9DY8rUrdXXXDZljD/3vZn2eA+LYxoNR+nM3F6jHuee4kngAeg+hU7+6y8vCFlyLd+
6r5Ak21t0cjuBw9+mGdOtilfbLoDwzKLIN1JvhmQMaZiQDD+erWzvs+P/zxecIbBUAmW4xetSzw7
Ws/gPh/Mji5RBS+/WZswfckEAGIz8C1dYyL+D/PGYDPGihzmuF/8kRG2FOFXdaAHuEUtoOIykVYX
VxEloMza7ZHZ+gdfdox+cAoa7Hlx5CyTdQMAUW6ztcwlGarn11p9W6G+4zyzP/73/HRNXtmYPUMc
rMBUx9m8HRV+tRYuNn9gsNjKaF4PjPqc/6x69B7xx+uPNImaPzOvHt2hk+ITlESfQwXTOBoneCA0
m0YTuWOqjPte497jedNF6q5n3ae9S8qpv/rGfjqgdz1OdVKejkujk6yCzo7wTP36gkuY3q1OmpVH
05VhjSIBhuuJUywJbXgP6L/QvNy7w0ceKsLLo/ncfnzZ7lpLa/HQ1y9fKfyJGDIRbJbPfb5r+9Zw
Av9p1kCZS3A0TsAUqBLhrbZ2kk8gZz6T4PMbN7CmYkrH4YeqO43ysZXfHX6HdO9ZchH8aqcACC6G
PdNX2kiGGcCoikm5cXlShBpujrJ83HWTweRNC2cA6+pYq+F5tikML72Ld4sjgjansoDi0M0U6G+x
J4+USTY9Rioj7dqR2kBVtuQqD2PTFuQ7Ofd6fTs+uo+XpV2g7NPmpIyEMYqEJZPO78y1xWUK+HlE
D639e92ym4Ec/dIsHuJZMPvuOx1n6AzfllrbdbknUIsmTLhWv8zVx/RKwuiwZcS0clLX9m9LTHYm
C0psXtug2uxcgD5++vfhqmFNNyeyJF2TkDRKauEBii4CwvJNwrLfbxYzcxWTw/GcLu5Or92hYqlM
CqPZRRwyTd+6pIhMS6uZK1P2mRbLOljSRLup6K4VsCyMumqroJ2jseQDiYr1PKw6J6Y8k61B7uvV
kOlHMXpRfHB4PChLucjyBY8W2+isjE8CY3abzKGYFtvPI2pn+P4q7lO27XivnArVbzAFoMyYYS9q
D0KRh4ev5prfGj/9DhMXaf2ld4vXPUgXbITBX49x1urVuncyxLPllyLZAamBiArJlqAqNxxssDmT
g6SY61G3qGA6yj57heGyOTHcq0b4hzMm5UhWMDTta2F6PRGp0vWdjPssCi850iaDARLZ7/g909+e
KTkleVrRy3bKT9CbXs2+ZeNTVW/tV2rP6215bkexMXyFn+9MWafy2DCc31+pD1MSCUyrDQrdaiGx
NuTnOIXfoN7SqaYZqbkqIEn0YlgyeTXDZWsF2UFTPaUN1corEr+svTh2kg9qhnUKrzCsx9/CkeYn
aOGqlU3tD8WBaXfm8hg7b/hSlMMcdRjsUgD0LFN13NRw02PUPscDbAFKW+UohfdS7DK3xkpjW53v
jJOxO8QYVF7GQ/TIp8elHPf9d2mzXOS9fI1LmyS9WQ1zb3dfYAkSijv9cWRu05/QdSOS8GokyBmL
BnRbpnGjOcOADforncXxajJ7TlZwjb1XeMzchFkiBjK/+amOGJWBJ/1QNx3ZfNk9rKlr8fY1yNXR
K9S3D0eqrQRtlm51aCjPWYnXXsMlA8m/vb7Ws9jQO3SH6r38aasnJJtQOX1Yh6MP9I8wnxWnpjeK
hyvVPeSnp4rcezWYDkhb+mwxN3oGDYKNL/PbcZaKXqFkUETgpeqou6R3kVvvPi1F1OmU3SZ/YrhH
7g7bUu+S/cad4ifNqJ9fvvmkLYbpcdJTx5/eyIz0/hm6efVbyBfl7cZvwrs12yTTZjCVK7qAX6h/
Il6VPe9rXHrH8PsFPBws1UFUpbMPR7xq8YO0Kcrc8O/SzJjrLzsfiy3m7Re37Lk1gCzf+bz9EVmr
+EZ2+fSdGFY7MpSLPBC5KQeUM5BdPy0Xr7KUb5+Rq1crzpNZp9ZNFFRBytzMkU215ulFEI6tzX8a
z/Jj/dUv3WBrvDNPX35QtA4mT3mvwePMLtlXqLpi/TL4PByaEFzKPysZxK+eJXxAxs9refiFRHu0
5dJtaT9ejKlowh/zFBLDsFuYK6RC4GdTukiYNYTtnuFdb/tQoogjm+mzLwNhzEcJbBEd/R8bFpWW
6DEbNJkiKkGgLEKBX+w1RwToGQFFDvDncLgAAMdaGK/EkBNU0L2WwMLLNRwxDnnNZXDiq6ggQlze
GOZgrPjfgHuJYiV8ucIELkRDgwI/EDNMkZHGcbNhbCfsa4XKQ2iOkAnSt5qugwRrOcd4F2fkDMcg
DnULY/Ep44XYc3AnY1iyF2wzMbZb3gJg9M1ozhC/ZQgNacoVrF/hwQPrfylMBIVeB18jMbHwfphY
imQT8Qb5DEK9I0hrRzFNFC8nZBz6jiZ3PEC6JE550Y2+q/93rhy+WtjdeKhw9eGrxebJ0BdQ1L0v
ZJplk2PX6u2+XOKP24BEvCwRNCXz7G1ewbSaltffIgOp2pRIWx72G5v3TacEA1gpT8+A30Ry0cDr
6oAi5UlDkThUDK31nGd2k1sxLP2ena1jYHhWKCUibRp3MOYktgzDlik5n/5XwRaK3VDnXgBh8UvP
LUjHROGZ31LA4L8x/vHw5HZWWU/DfTMlhPOKgWKUjV8EIfJ35M1MjLuVtrymU1yOOL7wc9nAiulx
0K0jgy6sfuKVss9XCG5CZIka5zlEQtHzy1v0rCznM/CNHWZDaIp6Yw2jBCx3+Dw8gdv8g+J81MKM
GBmC9hu7P6Iqdw+GMJBvXlZp2g2EoxsJN8ffQknGA2Nxn2Fg00EjLqxkUbAx5mTWAidNur6l6Sjt
qjMRSq3kQm0yJySkz+70tvtka6yOa8oapz0MHvTIj0XOndlhb8MmaV2l8a/vy6P1b9HzMFOnymxp
wDG+8QYrg64AjF2x+w8/L4Gjg6Pijp6ThIyYq7FKg5Su4DHkGumQo94MUW6Icayc9TRmQ/gdUKvG
y/vk0/i91kmpNQNMzWToAJUgtZgMLBJkOQZOPTBIMCgbf/nsmN+FIPD2+9RLAt1XoVUg9anPyv61
ezCPYVe7NBeoHvefr5VEZN2/Qc+wkFTgRUDvbAAer5lXwAEFFPuFP8RUq8H4pVtm+49UyL5v4gKK
MmEQ9XhA4AdZj2XTsymXJUpJzVL2R7fhLCJCC6Fh3+aWIH3Xb9msXpRr/FMY2TOYy9/O7xh2u2R6
RExrnzWv4JTytOCrA/RRSPvSrsVf4cMGuMlAHTzdbfTAyJxuZEXJH6bA16pvSdBIdcsjhhhWp+D4
UA5oswYki9UEL0vjGZgKlILGi4nh9bXm8KrPRy1oZcvuP307FuwKC6c++geIIu4NWuni7vcfTpNZ
NcPRv/7w/nT6utNbdE9Xk4ZN331OBsP+7Pql8sIPicwjJFWC9lqyh8HzOT9j+zcxmLyOGtLr/uyS
aCyamm3Qnt+5K48g+qKg9t5U3KCHPtxZGHy1W20/vBuPWQmBiJDFHmRiZy4FWw+gS4Se6onznTDi
+VledT5TCyqp84HVYRcZHaenNJG07lEwILVVLR051ZtdpOIOxE5OofF1atRHr+1L9d/XonOVm9ES
hsk5SyxwpBxd9TjpUkTAiI0jopARmn4viE+vvfGgcfGNMUU9Hs9yIC0iL+5TTtLObxX2YrX0n1D+
wbMv2UbPHWgWvVEPf3O7xIgDkkhuq6qD36Bpx9fqCxk4bK13dHe1xILygrunwnXj4WjZ5UtgX1/f
fhCkr9naGqAhi5sUQzR+osQM+lCbRfJft6rGR2iHnrKUvCODoNTR35beOk9IvnOdlS+eDzjgUqR4
FTEo4wKCDZKa56oNMzISFZK3Op6k6ZH2cQEvn9zwr9+clZWhWh0OFBfzUKPCuY976wHMmp/w3e1B
Q9Yt7p2+bYMRC3/U/zlHFN6TRhOKTy6/yyY8CnumF9IWmqCz3pvkq7nJ+JmJNpQy+VAMGNLffyAv
vU0jol3Hfc1OFzXM7STHL7VaL6t5PdTH+kivqIOwZsaYEagZvmrfipoAG1Iw1wyZIiG5Jmdbyvj+
0ufcIDsDpaGhrMpdhmBpnkg+sPsjt/5UAA3sw8G+5QYMQG2ssrFklhHThiXoP0qoTzBOho+VQEtq
4T9JinT4W+vj04vciyMeGS21vj34sCgVwCstPJb2Xpq3RaDNFdjs6NZsUxPBLEph18xhv7MEvTGu
SzA6/GqrbA3FzTjuUDoQPD/LEYnV5AaHgxM04dLjUKIjoDDoC3WJU1zlzdH/dlYxvO+bq/Dck6Nn
z8o4LblflwbfTJRYP7/XeIOD0aHh/Fd3Abn64MtaKEPd9Fm8BLIUHZn3doOXtRw85aEfMjYGIn4t
ezs99rPpB1ELpB0W3yt4cCiXY6PHAT9tVP+FIOI7rzWnmdTLO6Ubz9bA/nRuNjX+OrSQi+pE5hk+
bzxxf72c4qE52LaQ7o1lBGZcDTK6l8eFllmDWb5U0M5gJiElwXOROn0wnI91T21GSjIOkHx7GuEo
7lCbPyK2/L/y+lxk1BNFS+XwBfcdJt+A4hf/D/a9UB8/D7+JtqZqoN94TtV+0B7D+8cH4+6LzFke
cgOE0nAVjMWzCQc8C1PQ5Nf6mR0PFOCBDBjjNVqdO104Cxpx2z3UqC1JToQb5Cj7+5pPt6zPFc5n
kvVav6Prlwj5oAYBRWOFoOvn5Jt40aw6ZEbq4uOrHyonZf9w9C3vcRpnFutHaGtdiDtPDFJrS405
Qui0J3zWZSo73dcKT/vi1Nnq7s4IWGIAgB/CdKp7zxjOTgmTB3dIOhGwDfImHbqLwuKvzNSaGvUp
O8lM8pNxWuJbah4pOlgmnlQk1lEwwAEtcGnitrAXfYfr+vp2qEwf+Dk/tij0f95xAo1wzuc/xEmo
H+LCy6HleTlg5ZNnyC9Tp8P6QXEVWCVWjkA2hVOBYAGSgRVwmrw5Svvhz3SfqjfHCZOPKOT+zwbN
xnFxxab4acuABOIY5XpzAS1ALUCsP5h8HmU6X1g+vPr8YYZoScxnJnrHLtCTnFAFXiKs4k8UoXnU
sjjXBsjccilvE4o5tsmb5ASjK1QP6GVnwSMRgD18sV0f3q54O08XdUb/b12yJ/+VwyNkbnYMWA+o
Gq1fA1ymwzltKHBzvAueB15kgSBOXBqmBSN+zT95nqh/Y8p4qJpe/49bl01ij3weoe1CBuMj5BWs
klE+kq4QMd/WHKCttAbp4WfYHQamRzpGbmFOn921/m0w23wDfFzW9yHlILggsZsJ6nywHqw7co/N
Z88ilt74ZTWg4WokOHtaBxDc7om3oh+ZdVati8BKZqwkUn2A45lbr6IK76iF8LL5fSEpQxu8T2jT
hftFdhNDnAL660Fr7btpc8pVYc+i9dwfo8+JopMT66Y6rFUJAb39YPVdFBOt/a9P/zxthSpdW3Ub
uGXmSDQK8jmoRzdhvU6F3Zu+t1jjP+1P49X2gyBUvLioczvwUcJEJRDtz4qqVQHWgpxfk2WKTJ3X
sOLthpIcjRY9kv1Onat0nT+pWu2PwQlEFT9fPqKGXV88Afjds+kkESasHtCL8Fo3ucfwTKLbsnfG
6Ps5ITCX5PbEQb6d2eo2gbArWMTL598L/1GJ4xRGFQQV5DAv1AhWUdko3c5DwK1kLqyYZMg11m91
0G+fGTIFCB98r+4bInNSMJgrB844/4cgOUXaf807S2WkaskDEZ0siFM1jGIk5eMv7dZ4pPUEzeZ2
x+VDqL75bUtUj2h7cTI4DaxsNeHlBySJCpM5wcw3/edKQSKxUzT70Lrn7kedOuTdwptKFT8b/+B3
ZFO6gF2zc5LC2tz94PkHK0q2qLhxe3nwjUJNW0+jcqJtKbSoJxxkYgq8buRrxrBEl6pONrQyFATc
hc2gwtzHgd20XuaUeDes/Zn/rWUTO/iHUyDnqn/2+uk+Q5FZIB7LJTVXqI+WwT1c3kta0mAgsbOi
04ISRVAMDkFjgD4W4m/z7+Gr3GyDtnzf3YB7KIuCkeSBPQ8HkYHcqPv3GEhRH2mW+6PkEr2l5E+/
1xwIp3s7DDwFtQrldAiFkkjAL7QCRtWE1MuCr+CtWqEAYIj3g+ctNJGZME0YLmKffv8ujL/jP1xI
5Be8tX+0tb/Hz+FpkaY9Cb4IgXIQLukExHk/U1f1/is8kdrSpnsb3gtmLHU2ge0vsr4u+7BpnPqH
UfF9UZBmIoK2EkJ2Yhvnd98O8Mdx3WIzxRMkBDQXOVaqM+VhuyhTKiVGNtbeuD1W4yOssonBzCFZ
vcEkvzyIgGy4fqwIhABzyhma06dTMKKMJ6RAwP/snm5VuUZ/3I6gGHamm0FjchrQ0r/PizSJ7iCF
Ut8ZQPN1T+VQuCvTpjrsc2x44umhceYsftkNI1ScsRwTRXINXTHlcbVcfdeo4Z4z9lRgdI+5y9W0
00AJtzEBNgMKLelAffHve1MAQUE8Vp2EGulWl+Grc/ePPc4kKRej24SnHksDt3oh4qsYNTVjAgLO
PK5gC2uAXJ8jZVTAeDd3e1AwvHVelnxpOOwpAMa0jdQ1b6cc0tJeQjEMWfY4ZlyFumxKP1kgm5Ks
kWp6pqDYUxz/EwXuiL3d5ZYylt1DfeNZSaYaDwV6P7Hr9OHxAZ2SBHLLoHHNaEQz072Hner9zDF4
QglZm83MTsm5fuzWJ+kmq1Y+04SJybI9F39HCG+BNJNmQk1NOK3iGiKEjIcQiPjhq9M0GBDhvKJP
FBkL8+OU/rnx13tmtIBKnFfEALvPCL7MkAkT1ASwT7SSkH4VIwSmSp+u/wa/d36ZCx1tEa0YOTKm
ZLJW3NksaO2zvt9DukHCO+45PMRQJXQI6G+8zMQI+An8YD/wEbBx5rgUtx6ZdaKyolohql7FBwqD
B+vXuXeQLHgmd78eMlXDjKZcTYWoMeAS+FdtdiyQgdyWpwclogagRVkY/hJLP+dw923AZLYEP4GR
+CHEd0QZtaxF9IJBIAp1ZfxwKjowt6QZoMCpB777na1ZEqKOom3R4FeyHQlvodJCx/fZGHOfare9
GLTWA6oYdUdWGz9MiT8Rh8+PZKl7+H14uSMP4cZUAHB8+OlwBkVyr4WaCVrppKtftdjzFGgqLVyK
/MB0puVsqQbV/GdP74FxE87wMX4k3FOE8zcYCK1DcUrhNrzdD2lEGAPP7TSG5LBhDdIApMVEAte0
+r+zyY7vY8oDfwUcorL2uTQRvvCZ6eB4UC2Wn/lS/7KTAiz5zx6/tRZhLdGtZj1cr6NjHGmlu0HY
OVhdW9NLz4a40k+m07oQ72+6666lsBAEWBbkTDyHIBmPEWKfEuKnWME9WpvPEBMA8n3duWn3UKJa
jYAFhDB3CeCd0OcTqSDi7iCPkFPqqvLiFyNYbTnwdsY7rDAos2kHqNSzebfWEjdUJbaeu/Ve3spz
b3F0k20zA+4yRpUnh+/NADONmk2RPrLZN/5J4Ja/DUVLP4EJ0+DGYD3woELp+Dkzr03FlF0sz/KP
8xVUIrZrDnwsPAQ5Ek2LVdcWTS86OcJsf7AoHuGbHmp1HNYVN7aC9S1c2hI4kWmMMse8lR/3kHbW
5LnTnA6/2TEK6HGMP6bqeoJomcLkFNRvI3WZxZDhiXKA4mxVoFpgIuboCHsM2/8E23o3fnGWzu9T
djLTuqMC8KY6uELu+AYcFWG2BV/TE+SS5x6u5errryBdiUfT6km+RGSwoF5BISDPgpK6D0O89mEw
tzVOJr06bMT8GPuNtzVUOLFWP4Eo53HIUI1E0Ys8641xTCUyEPA3ejpevRakvsecGfbqsyTfq7Pe
B0oDHD+sTwUft95kZXiA9Dlc5RMOde83BgusHOwAKCk+bt0Ri67d+e/ygbRcELVNgKhdfhPE5mR6
iNopcgPeMSBYD3JhmAJNcEM0JzrkkPUFbjXC/eCsbbPla/kCQcyWvAtCLQS7spOgjyEcXnLYJsMB
IMOsdrXWG1gFvmdYZ+M48EJ9LWApBIULyqtyDgaBCFh1sq8zYDDYsw6GKJUGIy+N7TMeyVQifEYH
EMuKhkibAIWsyb8wQ0EnFi6prE8h55PX3AHIgibbIZQBu16zmnB34t2g2WRawq/950stiB/wTP8W
zWhxFutLsfjOldC18lH+LcWX4y2YFv5BI0T7+o8RBK5lZxFr7fAmW1k5M1USAeWYyvvveUbGQA+Z
vCbDDaqIsbU+EKZ+/FldhRYU/xgmhXaK8QB6yfodHm/Ukg8XExsMUwK5w1mfpdM+4XyYte0NvYZp
7svLuPvR909O7bqxdHFdBT0pYBg9yc6CyyeYmljfjAYWN/bALOm1ZMdbiJX5cipWB7Btde3Q1Mo4
gNg/ZJUICYS0QFsZToH5gXBrkMPH6XV374ZLtXW472V25wJuk3liuPJdAFNWvPtj46QLiUFQ5R8x
n/m5kcbz9bxIQJKyAxAJPxKuLjUlDQjoxYuvU2TbGdwJ6wcGBHDHuzmLdQP1wsmfHGQpI3WoozBC
aVqaBYkqbBEawKlqPwz7Tx/qe2hEkYghqf/Oz8s5PQjeNjnutc2IGmMdnIshzwmKXNjgNVj9qVvO
wcmaycH0X5Tq7L0Diem7TenxJiQe30pMsMWQOKXvHj3Pi/hvUIyoFftHG1o2gKrwtC9JA2CIwNHH
rccrFfIG7Z2tMjgQUkG+PMzDM96mcZDEFhfJqSX3IO2KITB0NvAH1Bk68VW8mtXHYxf9BqKr8KxC
kVmXc1xK9pIV5aHK3uLS2sxS7owvuPYH9rITnQONyGEVvQ+CSybz+P9TDceCkIuJl4RiCLhaKLa/
KSutAUtdMk+lVeljjcFn4WrD63Xef1/sSZMBeqMFdJrZI3blJRzKK7JcqnD4ibC5Cmccz34btx0/
rcEGHwMptY/nx8vWoD06qVc/wN5UWFMs6bnpyeNkhnOdlW0Yr0/G1mnJQTIQ4CMtMGpCxJo00/Pp
+6q8iH80g+UXT86e3TsnTng0GWclO/p/wEgK149fke7F0Z30/H/5Sw8viRiYxmAGNrgQUj6fzsBJ
dus+FZ/OIEy7taRRUGBSOnxFUkQjuVMMMKYD6upyaFLfZhiyYVUdfmS3mn8jPSjRodg6LEoAqNu1
2wPUo12Thu+EM5j4DXfdTcJ+Zz++DvbpsXDpU+ARaHxwQIh2eGrJkj4VUyPeDVBIawx6PxYdMgd+
68WzeGZeREwZdMqWgqr/xkWyPxfukRVDyAlz4t1H4pIJ3z3O25oq3Nlm3wVbDmmCFDOK3du1nccw
rR2GQR7Mg58PRkwj7eKc4fxHd+lub1ST4EIKnFwXIgpFjfZmgkhNn4oxoZjHAZR19n2B3xgoD+wV
FABCSNIP4/3xkg4Bh4S+MIFOpgtWHa9hTpFijdpZ/HR1siR4gwrsI8V/zKi/WZeUQ0nGjYh3Sxl5
yB/5ZmJYJvxPEh6qrcY8A+0vbir4CVgJdjeq/c0ocodSoAyNlXFVPvbmGwKM0GDfHqfK2XnKOCJt
/oGU6DApxtmY4fPNWOIj2ttNlc3pZxvrZeHTcorKKAccUQ8Z0qvPkIMKywCUO/PRfPlmqPokE5iK
c8TYzaO5OPVPQhf3FXVc7i0p2sOUCbA1gJ3IFB55vb3+MF7txxFjRIaJ6T4c3BQQ+odFAbh2rnXr
lH2LTK1zuqV9pnZ3BkELPqbO8+H0eXKn5IelTLwJ6RORMXho0ir821pIqKdcgYGESyZEa5RpoM76
7HV+ki5TubN69vXG0mHcpnAfnP39izYTPgzT9C3LmlGuFJ6IxU3H0z1aZu4mGOrpS5fxDQyTpc8g
gXRlEhXArKbZ4ghVLqgpM1t2AsMtYZVhxWbBXKkym6k8+fbADVZJthIhnoJQ/a4tEXSF1FEkbImG
eDJRcNdgRLNAWBhjbqiAucATh+THDrJ6vK1V4i586blDFAyNOhyPhXz0QQ3M0PeLdz8UOGH9q/Wd
MeTSh11KKGJr0Ka964b/kLVbnDm3V6hMfra2+UG49sLqkOxCBbTJqebu+rUooYnQZFy1zVsjp5IP
JcJqny+npclDsa717A5uDd5Z57dTCOnciwYn3MNDYCPT+LjoUvcsmwHYXOIJpAfMhptEbSnGFDfl
6b4mAd3JGwalzFNNLhlr2qqZtXtJSIU1Z3ePOPRg9wwb4JL4VOKR735WrXuAzkioH+S+v97Abr9W
i7zCSlK3RZaX+tWwWFXDb8+TLK+dohZI5loA8Rwl9VaQkAD2vb8ZpzXO7Y8+ZGH2d231MgPp8sDD
cCPntlTgO/Fql7U81GtHxSMLPZxZeK/CUZUQpxTmFm7JdoFgMaup+kf0DsKQrAKGocLf9XHJGgSN
D6p8+wbXOHPB4gBZfcwANggEu13BQ9YyhA53BluGRWlc6fzZxL5BMVUBJemhcPJr7QMaQa7CjBXc
BMPBdCUO7xeDbA8mNaXgaTdB6DYIJhEOF64xjiafFdcOeyDco183nQY2ewl2qWxrCMr7nvrGqN8c
589zhyeIVZbW56YUljTfh18UqYo9RbP8JgutXAvZJIeTa52EMrK1eFSJDNTCfeHCJEM8sVhQNi9w
hHUKxq5/1PIQ/xNoG2NrOg/fjogeFlxxXB32M/VasjSJEiK7j357vrSncOjHwu+3Cag+ECG/kecI
tCh2sZ94IZ9gTH5uhlrgiU/jutIcNV7xcpr5lrkLTOVD7rA5CnYx5ngWghiUbfQ5/Ji0eyzQ634z
m5UykTguvZxn0Xn02SJsdfo+90lHshEovjHzr64UwFZ/990INLGgThMyroMM0Rvbv4JqTxCQ60Uk
WSD5lMp0OIiLVxSiKRA1XDO2O2b5K75F1MKD3fM6AWd05sHbCXA321Akv3T7OZMpMc5nIYdSRkki
HMfBTYmkI2xYASy0K57noC+Pc6tjRVBacNzjeHJ/e7AdDgda7klkjERsVDU7v5FtPkZRvaYaHf0o
+LRx1N/FnZD4fXBWqGAkeP1IQWaoFGTriF2/TygZy2fct6SoKSDgH1uWW2vj/ToCwzed03FErnsd
XHtTGTV5GpLCKuFQJ0/Nl6++nJoTiZ+o4P6aPCh1z4Lz8Fpp+NSAxa3M0CwXWkspDBLlyXYf8Mcf
9dbXOZnb4mgPgDFHk0Zc6D5KKjzKcojf0QcZHcRsIQs4J2z7+A1jUy/sC41lebeNqHR17NPulOc3
cSmKVTs9A7VgyjGMXssEQ+NqFqmETU/LTbk5vLil1ZXr+geVWVjHWXD2LAAbWG3JXFRsGF85gyOS
njfwn0B7PNqt1ZHswwcGpETsIg1Iq6EO3/mF4EMTHull7cszMCH27SC3jyWE5XgCdZCjJnoH5sft
f4NDMaaW90cEwAWhCWfmIQLQlkEwN5ZsF20AgIVnQkD6Wqiq1pSB5m0/DZZzdKF98Bgiiwrn3/wk
sXBdEyuxupLnCEKdo3M0cFPpUAslYV450YQkBSMy/UOOB6AIE6L3ejRij3D62+RAY3skmoDxBJWt
R5KPrbOiebCxD4GI5RRGxDXkYggEWugI7zt2Gqb+ow4p4r8QCAQn1u/oHXADgkLjsCHxSR/Wpz/p
U3k9afNI1eYFdTBB680sEYfUfw1hYjoHjbaTnyHShwGz+Kfv8R/saM31fGbF/tvO4MzysO0cYTaD
Fz62MNyPLDqX2AgoVjs58/vG3jkaQp4fepghTzYqS4F/HGfHYnLwMED56Ij1E2nY5IlcNmO0Ekoq
eq/z4i06CZ437lsoArJRzw3sGe2bT/SPUGL9fbZCXcqMik/GdUYuwjvDUAN4QcgWWF8JXRUSkKX4
KX5gwE/BSKVvZYiNa4EXHUOebJHdQ/PH657N01n8LiEKxPANTYtyFmvs37XG3rme4AwKoJDDIAI9
ETclb8FG2GKQoXorWmm+F02ANyltZ+IgW8mwgBLqPhSt9h9SAKETELKuCusIt91JExiYs9doOJFD
hPG7xpuwKr5c9EhcZsawOBsxhLtfhGtQM4apBLAvdMA80i1jhsNzVbCrY8sizh5a0MOBM4U9hiaZ
IgVUyVXDCbkaETgO047WRjMd4S+J0R1OtPRXSHEOk9dqwq7Dr6YnY6iEckfojV8z8e99/rd7I9wW
8Vy7Ce4RRF1gPC6C1Q4RtlQdV12airJoMRSqT2R3C3EOCXjgS3fNFeVsQ4o3mS38X7gAyREiSXGb
WLPBcEVWAwN7jCZadxKVvnAQZV2lt/9MA/69LFcF/16LkxKalS/gssGyvH3Gx5fzY+bHCWHaOA5B
KetgTj+sdMNlutxniveAwvWfIUZrOzvMTB2Sy2B4iVyx/vKO1R30n9eQ3yJ8HTWGnY0nMW1cVl6M
xMbbXKkDNtoSTtgkGwuxO1d5wluk5mZ/Ng/3YQnh2VKWz3F+t6WgiR43Rkia1TJYJlwMsiK+kUjv
AQFoWsVnH4lPbzrmFRi6OP/LeWeUglT1MRHmaNqZ6xGKYlgbpaFQxyB5sSI4awtYc2yB1TaXAl0K
jpX7IvjoPJBZsx/cdkRRWozRh2BAdneK8+98j5ptvs4P1UoCBNv/rn0IhBnISX/EQ/Aj+EwJvhNU
JGiWc5arPOmGnGYjGaGWEGCRVXs+7p9s2mhfm1ENo+3MXrN9z9/zgl2F0xUNmFglmE5eyN48Ex5D
zOEyn6ygYi2IS5sdDthQ4tVj8blye5LgPrDZ8awsMEKE4yeaHwYJ7XRgjYQZYudF//hewB73qA7Z
X/EjBtpAwv1iPPX1jGlG82VQbYs8RWX0xXScoI8RibRQTBf5eoUMCweZP4F/aLGVBeKi0s/Duycb
5xF+aLwIA2EgjBas9AeLI6UOMiAqb3kpeLrKrQtRZYKPBRhRj98EZ/HwKv7znNOk36S5PAIvoX9c
dFw48BvMwmnKQCTI1JGntZ0RwNZD2ac4x/07jEfKuTun6wGILdtH372f22txrpHgGIyis1s37xZN
+EXxhC4qKpgxYoyE1SVOHmeVyRWIZrlvmXGPGadtxX74ypcwvQdTld0EJHgNv5sQVUebV+H9FA/5
j95Qrq3vH28wx4CeRhB9FD5MNq77+IC3dn35vRxVczJ4A1cN0zaIqOf3n9p3ZWmIkYDbwdDbc6nQ
FD3T4aP14wPW2il6YAxKLr1dn8cDBRWE0n2ygyTRnfQLJt39+YA3gWyZDWzNyGkxCH/8zXscQ1C9
xavvuLpVTM92r00GOTWZ/W4xgGD4WDG1c3vXhlxYWBYlaZ48IgzPGhr3xh0bvsvoL7PsfCgBajRY
zjeujk85yRdCKSpckWp0pZcxI/zXeTYbyzj+T6c9D6q1rVrMxRqi4V+H6i9fvh1zy0CRrHL7S1wZ
Je4pI2qUPEEY7jhfyR7dLBR6Ol5Y6Gwp/CW1OM288JJnYC+YwHc3myypmUVe3B228fo7o9sSVlNQ
2JhymmxTLX6+NXFS7JZTBu64xYHdcvpABmVBYomLTZ8gQOPDo9vFUNRSGrC32CnY8UVepTiPCSqD
IefqnMgRe33lmL5gOkBC/mG3V7sH5380ndWSIukWhZ+ICFxu05UUnBsCKNxdnn6+RcdEn5nT09VF
QeafW5dQZh48Eg61LDmN8RXwavIXJUKJzHpx2SNQRRz4kxk6wnrdmWR5Nm2yDnrPF7uU3B2pzEoE
Q565d7Q+GS3ARkQLnewiWYQzzVzRXKeUjLhHPfrS8pvwThBQrQzPpB/GN6itgoN3JRkNw8ErhFI4
rRmfQLXskAkd2ZLxIFUk/mo7pt5SHNJnIPmwXQQFoHFIf49/gVQ2bgAf9IHVIOEqAwk0kZY7U3go
hbom/8oV4gfz+Cu+v/yO7wAMAULvnxqy1ta8T77p1UYHUxmedp7KRynW9hG8jkl7/xIdg166C2A/
JJvkV/jjE8oI2Ny1D229vDT6lGxBDCJzKINRlY4f3ZLsbW3a265cGYVWAOxG9pVemv4+8GbzJzRD
cY1EitmXtMjXGcZe2LL+Qt3LmMg5jEGVf2hMMwvtHJA4cj6Xjin9iPRrQpSrNSBkxOWZHbxCHga2
6CurxSQFxPYPeM4QkbHcEmzWacaMDXWTIfeSO8gY+4GCL2hD8ARAfUJ2Ymyp+Xr453Vwp0SarmMu
M+TtOl4nYC2IcQ1V7dllUUbLar0Y51ieOTWxSfc6bO3MJROmh0yTnQc/559qavgw/77p2qVvvgV/
dVAoUho+8cc1PsZm0OeTPdiqhUA/JLzCMo7lmlSGkdTbu3+nwWH2Mhp+JeW/wDwVUGdFERfhcJfu
TByvJZdI12Ady5/ghXIWVisfMgWvL22FJdNLLsiVywCN0Kh6Vyw1Wn3mY2CNpCPEVNCTns0fQipb
ZF75ywUf9S0WS0Y1k/z5w5D0Hwhmr+yCKno7ZZlwwRb7WtSnY7R2gDNto79lVjGcW/7vUWVyH/GV
n2ZII0yoohtD1dFlKjJmVn2hdnRwfpZj+MvpEFflPYcWMDdBhYWf0Dvw8wCWyit0HG8ZbscAFKmh
c8N1obqwvOtKcQVMZArLnK0TSxOrhfLkjaMthQ4CCIVGMrSs8DTLziaKSEBDUT5kYDUMvU6vjagg
i+Zl52oS9972KDBZqxodexSldyMybDT/FAx0myjwJeOFqlFOu079F8fdWUyrzPtKkAHr3oxJf0Zs
oUZRN0NhjETIa4HYBjsgVXppinzqQs32l02F9NWCY8CQ0QeZ9bAuBMvRdFQCmHiJ3vbbBvsAZGPU
ZEZtRy7LHW2a6HYO7mI+YNY38XgRFZcXvrLYGyBGVsT5KPfzKGL57EO+COwohSqIWmD1d4VmlPrt
n/7OypPIevL8Vcdxxae0uzvvOQ12OXjw4BJT/4Zg1WLO0p/HBP9sdgLT++vDLPrdvE//8KuOFSqe
w1Nfy7QCtyyZKcIqrsCqDxhX8e5OWjNBfJceR5eFZzhTuXxgKysRERmiUITRGpCecf7tsMZ7QZd/
stOBg676mKK6QsymASMsaruvPTaPXNgasQFwCA7oPq8N5Cgz9u1AQgASSVyZ9/772iN8MWEFsK59
wdHcQ3VpIJe+BXwiLa5+f+h5zDtkiQM8sIDapNTU5VCpJwLRfODEFSiOoE0kRYkCebdLLTNQgy4T
aIDl9ODUaZIuKZjH2WoBqPzg1kd8gHDiM9I9sKsS/bikhbVMXtU5Eqy1ykygVPFnBZjUZ1Uz7Ji9
N59esAxaQRe1z+Bt6MIUiJC9nC3fhAJalolsbAIEElGs5RXo6eWc/PX+7Va1FNvQ5NGTcHH1lTVt
G62yvMKUDemsnDdvTzY0Mq2T2ppkSfQ7CXc1rbToA9IdaF0N8X/UtFa9JgIeaEFyM7VFk/ZHnda8
bJesR/v+xxPgG1ObpdoELQAVi1DDqMikbSq5CwrWMTZb+qN/+g41uxlBJGWVnXeBWxqGHbgRvRzf
20ItskovdfU2KMZ9IZ9ja1FO+Tc2eS047QV9l+PMHMdwQUXZ7jxdcNCfsLJa9o8Kj/zkCjUD5nhU
wf/b2e3+ffuoYDeQkGkxqd7SgDOJ0y/aCvb4fMifSgQGonxUBoUtM2+0N3HlQMvCTBJJAaQR+EuN
fBOvemsH+eVQ7fUKgT9h7cCp8w8YoXFSNR0sZec2rkEDDSglsQxYyq2qqsQyCdXl64Cj0W7lLbpm
CdjhvTWTulAu2ZyN0SU1H0iYcuhxurpGtstP2qCq/nNQl1fQys7VCHw9tU5q1redQ48TymmQosVa
Gj+hFHo4ETFH6gU3SLaAhNASoZv+nQaW55M+Xotu7iNACkhocpWtRVX7wK+vj2MDQRBzZLpVlUJM
RGZUJEPmzFsKm9qvGiOfaymgX6pqVIrdeDXJBiteMdNhm2ifmRNAKLJriGkoA0DeoOZ4OxJO/WF2
kNLDuELSXtRNNETDSlLOni2Sy4Tmaajs2efhVXFB0fQTkA2ZwvwrM8Bv8TplCqC3s2o/6EdUssTh
n0V5hQPqkDNDklHpwRX13ZQEYp/G9JdoxuWo1W8t7BtkHl20kZETpKCrSba0H1RxSbFsbcbyM31j
RFCnuuFhBssC8Bk9OMEgH7pjmscy4+Iq4VH2MIdjHNC6zIOqlhu5bg70otm/pzoxoNAdisIhpWOm
qmiYOGQvRmYaISAZhUAUIcLOuw5zC2pdJR3GLHWmQWuOigZZyjILFBWlszlIOUeKCrvxurPjGO2d
/Pd1hoTSqNSdlsjJLxKPqcOJrwwqzJtbCSWbLTFMtZwEe7Ssebo5EbxcQLwYSUaK7yaKyLmTOEJ9
zRFcSHpEQUHBRjJLdGiEICL8WIJTSskSBJ9ViXakbcX17j9whCKZtJik+fXPF0MyYTpiDO1UlApg
crU+yL/rdqOKzCksahdOkaE70uVeURpLJ4UforkUl0Sz6qPet2ZY0pODYc1nVOEtXWgacb5Gz8U/
fKd0QNlXMBRgDvPIVVQLeYEJAlUYAckpcRk0hdQwsIWfwljuCvvuw4bS9rKv/BhcJ7hv3HypyE/M
en6yKWlPEoQHYiM/b26YNhToS6oILQaMZJhMaqqlVx3PdBD8bk4xTm5o8TZnMubtdn0bDFFkGOBk
MIdiOqiro1PJc/ur48m7uiPoplt8Gh5LTc5EMs0lg8hNMn38m7hT/3y36xvzQzg0GChAyYMpMK0f
rBr7bdbLrA5K3cKQce42fUd64q8PozZhKlufHtOP/YVDE1Wzerbv1hjD+7s+5361rPifo3cf0QR9
o/uTz7WfwIlD1eQ9AwZ0cgFswMNiYRI8B6uoMX5h9X1abOesApJXu0RHjk2bVV/c2YMBYX6CxrRX
dfMKtfxIbsLOqF/oF1BpHbD3roB8ZlTVYhdJ5G4yEhgxLgb2cgDJAE7x5BwHa8xEv8ui30SilHk+
rPOt6ZdYozGbDR94baHg0+BW2w3vslgnTgONmTthHQ0EplZFZ4Nm39k587fe1mc5iT8H99JvhV0i
Lc5ORaNbsPeDK9sIMydp/IE+Sw4NBlOnGAQXo5CqNdJa8ZOyaC+Yb4ZMJdL+ebTytnB82YN2DmNY
a/xRwWIEtambd005Sg3cqo+V5Hk1V7i9xNs+i97SwWoFNUFSjvBp0TNmEv904fnDQ0ck4mYZ5buJ
ixqQm0YP8L2xKaOkEm2/5oSWq2yV7HZrsQHcifT214UyUaZc6uwZKC8AV4JSbaHAk2wsNt3bEI7J
LZo3eucj8ifRxT9nBwfI6hlU67dmvrCrKLw4Od37DlOUUwjjd7zr1AcPhEjO08by3jBZwZrV4d1G
vgoXsPTI0fT3OO7KcXGVjh4+Czu0Eg5PF2AjolEtH+Y/UANzP52cu5fhrhTB109HL1ChyRnkGUvL
qv1sWG88BhJQGXcTLREwM+a+d1/UQAmzBjz4h5bL36mhF1FIz31QnrDZt4BP7gFkJV4YuYzvcdHA
O6vV3veRQN4YhYldZ8N0xhLHKgWPS3z/SpBjRxFQXpa+fvmb1gGzQ87arKF4l0aXDwfpC4CQe15y
m0dpEVyiyTl7Ihu170yuw8cWoC8E3HbtGF62UYkmumLuHu4LzgJb3W20Zkp0ZPiTnMhmd6Q6m+b6
1H6zfjL2yJIcR68bIafUbQIcqNVCLNRK9PJ7ND74/vvViKrJx8EZ1y25b4ZTw3dwxy/94byDPRDX
VlxPWvHdRhEEITWpf95tai/+DZAEXIlkoa9AS+pJM5GRI+s1zBy/YOSCA0zh87KW1bJJR867Jff6
YSSlH7RBuawQ3ywaiZcjxTN2n2YZ4G9Syd7BC2EwvSLGfpzXRvwNGGT5r+HGv3IGQObFFfzL1tOo
0dhb9VK/fAuK4E1q11mhAMkDaetCwzx/IPsfzAt7HqoVa39YPqwNU5WkXHC+Ww94cx/kPO9xs7NW
r852Yh+IkJtof521btPiZHwl1oKdZLNwAsPOL3a6mDpXP+m2mB3L3rd9INyVnPLEewmsCWLzg9VW
yRRSD8vFC0w+3A/VldTx70bbpA24oAL0VMTAznGKVMwS2TTmi+5lfqp7rKArL2BLd+d0d7etwe0y
nJ9BwpQiWIP1ynx/TFfg3d6Pv+aqv68UMTU+Xo1DK96jcLHunQlifoX7XLJQfKl9/UmH23A/hrfh
99Hj9SdFitFr6K96E6eOYhWeAKsIeUOqVSbtuDLcvMbLmiR1EJpLSTuUswacre309B48rvBa3T0P
QsM6FNPG6a9ezTmL74N9b3WqRE/YXMWG/7w6LWjYkqM7n9rNlgET8DKvn7Mtk4P9cvB137WwvH2D
XZAjwROXm3nFlfoMfAZjAIB6/AY0n5VXdiO+2jAadnqUzHZviQQ/DRU9tW1PkluEUPh1bW5wf7xZ
PKsPE9iHlOZSAQjg8UQMGCBI7fpXZGK5TIyKtv7wqdJr3JVUGYXXhsz/RWQBfb9xOdlL0ct9zLmo
CMJ5Eu/amIMbU1DECy4AedpTZpnyl+YwOkhQTBCp4JHgqamDOiv0pM5SiR/wHtG5shu9VXRhFAEj
F4g7FJONWfr4sLyI5RuLWp3kC0dhFQ109obugtPG/15pCrqx+81KP4PfAa4BoCnjORj5GqjBetd3
aYekZ3deRmmxI4O+Sns/a/5BdtRImjo9vC38L2NnGggeLq98ct4zhCbReLlUrQp1G0kBuL+FtA5z
7lZbmo5N8iMLaLdM+TBa9X5KozasFcRAe2VGDy/ji3TeA+arWz0bLJDRokDCkVX5gP/G93pv3mth
6xJiqE085c5B1Sm4Zw+P7E/SQMjVBunz5GOwDTOvs3lqpIdokjSNBrj3WsD/u3dgM59k2zRfwxJD
6PFhiA+yt+3DJsJUGLY0v0omfZEcWA4IrA3egdTkUNRxFY6kdDkRksJvdkBKRzB02EkQlhn9NN0q
v+Nu8xA0IKzdsEqsOiW7TCuPmYMHyM+5mncQfOyiG8EN2YhWtumeYXBOK4Q4sTZPOCmWO4Ve1ap2
qp3zstBjyH6Zf5IKaRdKabs1XbEAQ0BgpD4Q5usZnMIle7nX5F2w0L3NwIYH904x3oSbEBNK1J+m
5aPtUPrvwCqz1GcC9LL3Lf9es1/s28YQqg438AP4j9Hac2QBrzYswatIU1yOiwkM69P0oAQcrScy
6qsb/8dhndBzma/uwTk5ZVS5Hsk1+8arYTM8Bt/eOQP3tCgD2srq4a1zHdcWj05p8Y57J0d/rx7e
XXidxpSBkfukIPN3cKIeTjXZRCgqllCrxI99WO2soqJfmErbM3cHTRIzgl7WJpXqxq77cT5OLThh
gtp03m7Tefmn9J4Xgkf3egMcqf8sR9NPtA7L0cMvw55B4r27Duve3j44d2CSBUwXnWr4fKvEsEVd
aTI9KyI8fjf3b/v6zRppGfXnENfMGv6tYPuZcJ83HvzuOwuG0QhoYTRZwVdmuClSEizQ1tbY44oG
kKeG9lkGQ53GTk3iknoJVc0p9IZgP77G26w4uPZQU8Af1t1nu+TQWY+LkiqQFcY1hk6SfMJyeAAe
uutcFxuofwx0PPBeJGWkz0zYC9JRITV0awtIOWVvhQDWoOzxxawcIsUEgUGrjoNTYYPS41N507fd
DryXkWko1fF6PcaIGRNX8NvwU/beYdQQ7fbN4obn7AZvsuhMoJ7qE2pgjeoKg7q0yKyuAVesYBqo
OUmf82yI4PJzadYKSH80pW7LWj5DKMzH/l7Zg7GI1cAQGacPq8o+jnCLVDpPsXhugPu4pjDHGFGb
ZjRwmYQw/mg/vXzBEOaDk+x6uu9TBXwMROwGT8qFNzKe4I/ZCmEdXzLhnOxzkHK2N0VEyDoHTecw
enS/tphpnDbZxPMu2UdJXmbUZmn0shhpKvD+0x6XXurVLrlE5pWPBNDvGlQNNCe/Lm/CZdGEENqP
oNo0BtQgBGP3jlTJKGjvsIKImp1BFEzMm/fgIptTwx6ljIhkP9UyGYa077xbEFlApSlhSKH8MEqh
u00/Q2AglEdNtl8TAxv4AQIo4tkx7Z0SSUBmAkYFGgg80ukJ5CV0LUll7o5G7R437J8Ujqaz3Kmw
R0rhQ/7k6N8B0jyAPZmMakw7ONuDiAdqxBz3axNlXagwHkxkLSQ+BtPYwo8YhkQOx+xsAi3U+cY9
/cVYcu9qsFjHdYy5pXt2r/E6OPb2i0K63LrNdgV2htfCvk1zSXzuzL9bILLaZbB34dthHQgRHQvB
waT9YqR/Y5yPpr/3Td+pnHsKDmMUCD/C6m+jZlzNwppRj1GBA5Haz74pz+iM8fiw4K2mq3Y5uPQ1
2EaLBb33moEQ/qT9AAymsUamafjVCY9wtxp67z4LhImJ2Q6OyQu2ODWfV8pgbzNEzZAJYs4OEcZt
8w+3KeDyNB1OJZegk4EyvLG3gNzNh+EBH/zzHEUdAhj4a9AaCScMLQ+bNR83IFi4Hl9Y8QxvHHYb
8J629ENH18PBxXiQTZtOIb0CTCFW6NmmWUGB6N17xsB1M1odnp4Tp3gFSPaZAcE9m39a12Clad7C
whHBO2PS/oSv2YufsM4OSRkJRnmfXs1j8Gx/fBnz1T0UHYDVgNy9uycsGa4mPuLTMyQ2qNZL7hGe
ehNCF+8lplPDUAZm39FtsgojbW2gkG9gCyb0cWgKIWBy7JUHchxHE8FWjDm7NHkXW4zYq9sM320o
m84pgc9OiFuBd2fVhWbKh954dOa0TOhCqauJelv7lhwcMKuKvvR5rM3SZr7RiRs3EBlB9fGQ3Aom
1+gIpXmLVOqgVrWk+wFEelZg19Q6w0H/W/cQtoGitXdrVDHpw0OcBift3q5zZhk7qpIbZvsF+Pq1
zU/bJc/4mgH1fzCKhi79VwEfv49bBXf/4uZR6M72zJoKxhWd1BVX4YWSDxMS0KgoqSy3aMxxF0pp
zedOgJbxN8JMF5znSA4MpRf7LPQFkC04cPUmbTnGQE7jtEtrZvI17qOrUx2fUaDSO64z/XS3VWs1
e754rRLe7xc7XPcafyjR9Jo2/otxiwdpjYpTD7ZvLDdIKPogGXymd0xtOMasB1eOTtGWL69dkNNa
CCsPITHwlzXzxtkodCsp/pVQVsOPhCkmNjj1FNghRNBvWsZXsZ5X82x6NGySipsJfvi22H32tbGA
GXi7G8uNwwVbOedFbxosUWZZJStSTA8kMwKARRDioO14wAEDqFXnTqIPwLVg2W4vuR/Ouffx+C9k
tsLS4mTV4B0qRkVog7VViUtHqz5fdQeHqDxXeKu4BfWHhPob2pEjNl0E7Lt5d3dOgGWLLKmbRg3P
dHvrNR0eLNY/oCr7YV+RC0MKNiQ8uD9vdfPCWgM+AjuE/G0wHC+wHGDQyKCLos9VjMYLodYGN1L3
F+ibIxWFwX2+M1+jSrvO6P/qzQcYUrHjyhdrRxN0cLG/uTxTd1FVsW6po9T6qpkUwgdeDqV8YgBd
mlR5Zb/gM+7/jUmZMzB6FHmr++nNBMuZzS4a1WFkEDCfZVnNHNh5tUEWOOg7sZUe10Aa1IMqQx7+
QqHz+sC0u9kfJrAn5lxfnIRlmFtLYrBRqHJgAI7gAyvwFkWqPCy+/izRFPMUSJx5N/6t/jIkfJlm
0bacFhOWQM30YM5z0OJMcoHnIGO/QESTQQmdTCVWxYN7zYJ0ldqm5+Ef41km8kqKj1lmdUyOBcsu
Hvq/ygj+PBhkL6wYHulgS4BVLLWYLt9sdqhICIQhmz+yLWAR5BXs6OUg5YIMOmlNyx1dZUa0Dt5A
3Ckt1xwHv+KM24o9lvmB0K2AXAfXVWO56fuwft8GQy5WDhlAdXBbtfzM2NdlK/RXRideeOw6qP1j
aMwr8cqfOA+HapPZAqbv0gwAYJcYc+m8N3p3ED6EPOgmtH8uy9QmWF/G8LmMiXQi5GVVhpuDQ9ia
uZhbZeOEDF6AcgDppGh0phxe0nfUoIWcqOgICHZns93xTI4puWLEOjrzbBpFViVswr3AoIWhxaU6
qviorYFjBZMhGBvKQNzsC8B4luCs4bX1Jt4Pv4EyOaq4yDhSJSMi4KMRZgxwz2KyN9f4xXDlY8Bi
5u0047VPt4t/jXAaVqwB/sOWJ6k++4zDycL37N1oA+9QeEB8a0ZnRmYFjizbHNcXQ3NtGo6BrAE/
h7hsjagz0DqgGslzUHDGjCX520qcF+t3sIQu3AjTDhCUH0FywBYPiyanVyR2rFlcQ+ZHnHPZQbeP
zaz1wyt0jgtmd+mLhPYbIqoeXlI8krE6B2u5JMvFbDJthHOcLUk+Llgkt44yVtnDaz6KEOvWdmmf
rJjUs59iE28XLftn2rVH6HflkECXfS7mX7akeqZe+6EZWha4hXjbg9JOWZAAw2rXgNSSVoilq8Qz
AyS8qeJGUzPYOZ0rh9bFLsN48nDRuhiSXjJSI0BTwqFDoxZDyIPT8DLq+T+4RdMGYvgFn6i5wZ59
Nj/Yu5t688gAlZU/rZ5to75mDIggLFLgC0LhhAIc5/MGvg0EprkLnNZEGpwNH8onLY3Q10CH+Gvd
/MI6RbhXOKruNjkEhzE7bDNP76btdrVIYdvaa/q13LCptps/XQJv2cFLa+0QCHV6RCvjNqHdlBWy
/fTYvyAVBavQHsBWSKmoQSK7NMeEhLfJ8d7w6GqcUTLpjGuo59e551PQVSVzqhYNA6jlxlqqdPyj
0uSNyClEERJ0ty4bW4cSv4qsMtguselaNEyI7Qs+PGugykzXQGZbNOtVPK7ujEquyKlXaM45edET
oQS6L7cFzYJmJb/2GwFiFKOpshnULVbv2dYlkxGAdg5vRWPlD6ySnUW3wak3jMDu3N+GuRpKWwcw
QcYTGKD0qnd/Irdc3Q6TWzlZqteXEKb2NV2tRMYzkBzh2kSVBMPEnQ1NttOCOs8CJf8NVIhbMYHD
6WrTRbrh19dXVC6bjV9T3n1bFU4/2Fai/7E7uYI+AXv1xJBo0/5iOIyUDMgs7Rer7sVueUfC39V8
FM1PtkaxImYOJf8ikLDv4RbRZrBgTRdja6T/wbIgG7aqAQfVmTgjkYOoHGtC2aN0HwiDxcfOmdXr
juXWATTLQvo6Rwc/lu6GNdol/s6gu8LACHLXZpzRWe8Ms/eyOPzMPNxRj1gMdy+jcQNWR+9r2Hji
7jL8ebvaz5XB032dPAXWaGhLiD48a74nG0otLjGfY/XodEsDYAFgOyE+L4iFvA6F5tXsrCyTUpw5
3Y8fUwYBCHzwEbV5YuVuHARUDSkxk8saiPMOiARFZiNAbIRxMpGcGCwG2ZEAztCQ7ScXCfjHkZUp
qycq0/jgpwYbVhZMrPvAm8KZgu4Eu3ycnHmOiIggd+zBwfQZC8pz5qcsfw8V8ecMp+1osFjwic06
2VOK+yubAVY6osi1bS61KeHUuAlaLHG03cfgQ0VBgiVi9Bm+hue+7LLmLsTeg3W0VWUB/tBZ5fga
U8A1eBIqnP9aaxSJzE/35R+coFd3zgGqw3xUOzXU6BpTpOVw4IZcx1TE9IAi/YVkrTAwkVU687Co
ZtJ9Gg2QVqO3rztNh28arY367Gqa5JAyYErDysiGLWMW06CU0fJyB25X8d7mLzxtPKod5zItOWDg
tKb0WfZH+s5//zC148ft2wcfcOUupf0u2WuvPe0EHQ1FLEiMNP+pi7VfwcUdtGUpAuLsN7cxcpRN
3MXhv/ccg7PbCXpbhMLaLjj2tZmAGPBBoQt1PvYJ79qEfy3nADQxiQtyW7aSfBFF2KGqz6cf1v+V
nUJWdvgYKhojTW8e6LZeIliINp+naXysaDtFtAXLyRrxvRid/t7trccoHeUtBGMIIUda322cIbA4
aKStP5JEfgsbI/mPt9K6NK8o4iWH0sbPU60R8ZyxMgoapLklDR2DF0n7STyMTMW/gHSR/4iJEMRn
N09fkZQobbF3Ci1vq7SE+ggakrUUaI+ogb8SHGQQR580iDLRMV7+hGy2LqkT6g9+flnIT1vq+biE
GW1xCAaP7KaqAX1Oo5pw2lx/E9cFqLG4eSxdfYpefpeTXH5BF+QHp3TXU+yAlc4incdfvA4K5nnK
BROklwiA4lurW2JOsR+seht79ulLsgBaQ5dXIFCCVmnieJIDJxCcGwCyBwDF5CuAiOTqUQTeQrns
+msrBx+ebBOwY8gRsI4HeAtCSLmBWDSBmofpQ9ii5K6nLRypmlYuiAAA+wnbZOrvdLGF4WYCYQnM
ju5BhAyhcaXUVwG+dg493j54IHwVAJTsOUkgxp0ZogHtSSBnB0AOCAZFTyD5Z//RP+TPSGDWClBO
H8FIf50esMIWJK3BQrq5dDbeiuJcGBrlLqFbARHewJuxvIH/UWYz/bG3f9CL/Etb31VlA58ku7Dh
bPhn9l2TQ/Yd0L/8u8s3g2nxSXaYaJBexr99PNt4l07D5ycmfhoxZNt7dUZXCMo8zNHKJAMjJ2Wn
BRYU3Fiin32kWJOTPGAdczAQhffu3t3lI6QohXLbH2hip1FjYD9tCYRPeEqv/bqR3hwubfMHWEp3
ZPE34PPBnAE7njoP2KejAAgiVgbGHKw7cbXqIDfDEuPodmx7ULcGRJke+skakNBNgqZippYj46us
R7qESUEJHv2Ukw06LaHtts4R+gEx0sUl0SyFGGocEZsQFGKVAckDqoGKAhpmxFXdRsBDxgxBMIbW
Xdyofy5FPxugY19VAfTvjD5l97tian+EVfiHzRDWuI9AHSMRGWEO934xIP+2u/niHN49VClzqvq/
s1fsMPRjHO7JKn4HiV3ViskfINtPaEeTVvNPYcVcwDFXL+XSkyO8uf5fNXCeL3Lcu4/GaGDQ/lG6
wBgJeLh4ANRxrrgY4JiAw7HPN0hMMTQr3hEgn8X8GBao0PBSxjecAV9OKfsGlWm7bbYItjliiKlW
mV9VSjjPzD7u37JXJthQUiMfcGXALk0fcJVmOxhhgRRJdtsTGgsDs4C7kKZsxAZRerZThC+TyI0M
DSpzMilOVQFeIg5dDm9aLCyqFiB4YlC9AKz/Hl0WImywvijoTRKdA+K83D3skQvYlZOrnM4+mUT7
D/jO8IR+g/g8boFrlcUns44t88GQwne5ZziCOF2HIj4A30yGeFukH1BUzoeh+wswOvu2tuA74ovR
FSJhQlxwiCrgdABmIeo8HldZs6Uy6mQzypJEJqxsULhn/1jggphh6LKJW+0TdBLeSSGB/wJst0tZ
TAIXHOhtgPowfPBkQBH5cUStnIYoz7+w4ZoZn2H2uwRqlLB4jRjAmzYbQ5mfj9oQDm074oKhvM/h
F5YuIEabtHWcFDogGme0nJ20Yb5zFdrs+HhWz4aLN9oCM9tKwKmK4OcSqBb0wHuQg4RGTjwFBQXC
b01YdEZvULRT8rKdYpx34D4h9QPQcKGTtRsDC8Opz5hDWuNtyZWKaprArbHDr8Oz29OLM22PNGUe
RWYQmOQhhNTwvzGYDH7gSwSiFo+i+ZxUe8SnmMGBm/jcWGd2wdFPYC6u03isHYfQ1RgVO2MQZB8g
WMCTHAZZllI6CZWxkJFdvK0LOnkIx0Yc1PGXQ/8zYx8DXKOuIj4kWMeS0zSkLFu9DuQPSNGch3iI
uw75HpBajV+vYBg/7GP0gRL2BCNNukl8dTW/O8Lq144iKd5Feq4ovIYxJxJK2y/BlQTOjS99Ziie
eaNmgTXSE38YfS9CjOpXj6b8blEhg8jGARWQH6B7MS2A6GZhSK0KRo45hvpVsjR3l6WYFwhyT3DR
Oa+jOKRPx1gHEF9sXX5A5bF6hbPQhB5Qa9OZEdAZ75B9SQtqKuh10rxqLfzcd0AOnxg6xiCynx5F
M3BE5UkQ3S9Yd/nv4ieALV+M++ghZWrKE4MjtlrBwg9Qx5LQWLgcFOonauk2V4XYhZCMOi78tRCW
sIgSak6zoYVIEXQ4bqTm6DS7oOzB/AM3pgb3uAfx1+KvZ2fXU8UN9IZpH3ObomO2PY93AO5RtJBh
nIXecrmEAMHM3YMh5llLvcB+KEvhK+y9D9qE5wgWC3GgCCSSM2QDOqTWgbcAlBvWo2B0Ywx6qR7y
Ako18dBijr/nV9gPP+a2y1HgywCGUR4AXMzvYOyRN0zVWUxehJ7O/nQ3RJMs4bsLFjSaUS7kd6L4
ygW5zLaWFdYBAyxox/wgP5YcWzixTxyHrXuCj43EmNCY6sNgZvJG9GRX2nQCAAKFUatBE2blT+ey
mF+sFMcuve48ijZdugJyQ66HRYnjV+Cgku0t8oTUNf6xd0Jw6h46rqrSoDpmvHUug9V/2Kv2h4ul
BUWLq85Hu1t9dBWzv78C5TMMD/YFnEtECeDTgmnEjhWQ9Kp3JTp2k7KJrypPDKGqm/IsKFdoetNV
EUFzEy+keJEbrj1Sl4QmBuXHjbFQJjJ9ZnEr+e6+0OjOMis4f7/xSPbHooSLGifdN/DcmYzECAgI
I0F8GNYs7idEBhmekgxlmTfnvOUcWh1t0GgpU12IA5ENiBUUawmOhGV11NeFiGCSAuU4DMYofoXa
+3BJMCf2OHqzGSX/xTwECbXlDg6Ug4q/YKAK9IpEwKapBvmwedMiXq3aQvkr88sU/excMqEviX3Z
D5rB2oUnEOMyrzLYJ2DOqXIxxGPSKPMxkQHgLVF2QcIFfTks2zPJaXV5aOETb7Kvh6cJWFwZYUmz
8eS33EKGOI5Dl4rLhSPlT1xwcDEcHfyiwwOIRK71po3oMZR+2/s2RdzXbjN30g4GiD/jQvoq7MvJ
7sJAAUUAocdN+xX8rFCMjsn6eGJE83QS0eIyd7oanX6LBwuZBxuuB9YJdfSvmT5aYaxBgVgq4gX0
JnTPvOroGfAgCb/7dqx43CVSuMJczckMfpfOtP0LIGAGNXUlTqpmqiAWW7NOYR8c8s3Fap2bSkYy
SF2aMYrNQhPhdMFUMYf5rRvbpEQ7MCIeBkpTFFjSkc3JharUPvlT2pLlshO0RzwdPCgDVEzatnJT
mhtdRt0Q0Um4elySl90M6Mh5aAGa0h2QIBo8jbxL/pQ/VCZTTyHUxTtjGjmv4Kv4zqog9rWVlRMk
N4I8zGHkjQ8oeb7mNmcHGlWHX4nhvyzgPuiyMEgaAZqisHpSP36QW/yw+Ma08UlB2Yp5SpjZchGe
DrsVhUXWfTGdY05bxDjAZcS67dNQj+w2aGk+TRKTCuHbMPzkqiCJxpF4OG4Kup9R3IKdN8pLlD5s
d1A/bDAXO8YfVvfLM+uNc/bufZrGt3ccn7NLco9HLleIoZ5VC9HDKBmMGsUdQjO9A+wVeiJPtR6P
iieF25l6J24Vq+kbDJ2RsjxXFN1Wq2Yz+0aqkKsvt1FxKLBSbKu+0DQGLDXQcfxqjX3IQNuU2eWT
yyHRWZDnrE7mYLbbm6H4O2y/j+EVOJMqZYZJ4DSEHQIyy6pkwbb7nG89RGxB4ulvnDWc9MmqynSc
7p2JgGLU6OFExVujUN51GQ+ZcySsz35x2SJ0l92bvLvXkXzGobzt2UFnNLFMsqGjwNQCPQxenVG2
An1/ZTVIyr9huRbCJ2a7pJQYFhw0GnHZaiS88ewDP0pJKO43+IZMCdRCUtjSYE2qM/0r+fplFt0i
uzQ9QuAV2G5ZKkZAk/EHTdRmSG0wcqwvS4EnnPSbDeWeb35Au39TtF6xUCRfdJsCRU3+DiRk/KLD
HbMlGP0QqIdPi3qgQNADYIImyhDsc+KMLVI6j65etD4ujkViosJRNSEYPcUvjdSN81+GstwEy1+i
xBnHyC47CNLgCS7FPnRLyLUlX1UBxCjtf8o2fNOgDueU5RyJSx7CKg8mFNAcGGI91ZXA3+RVMSrv
8ANr5H+kOROs01FUt//IhD/J9B1uWQyQdCPuzg3JEDHyXwKQg65itfOmjSWJh3drSHJQzcMu0RGX
js8yHJIhEKXFTBwQCb2uFbJzRa1kOB4StRCS657QPCANo1jAVkJEyBN7iZI3g8omdvlvKkX7PSjG
BJCWfTdY+xh0T/+YoDJ7MVsYIi7uWt6xx8FcCQNJYzDtTW096/O0TkAsM0Vr40mv/MHjq3gxaDBF
ZEvQGzFhbNMwsWaiGsZ4tuKqW5K7UNlr2wUkzgZngjWVf5Rirgz5hphNLCHwvLPi37yFkbbqii61
HZamnfcAL0lDRe4p5g1pC4X/ElU70QCgyz1sMhleWxDp+chg4imqa4QZFYeE4+uA5E7rczG5dJyU
jz1k+OAe0LCUtN/ZphdfuTdnIagR64TgYXy5a/zObIkUye+wkD/197HtmRbzt34I5yQoUo5T6QTg
c4ouchHhI0Bx3NP1Hfc5NUWmGVf/PTFedQ6chpWsG3zKVSQE1pweevf1b/aiGEjpmgwhip4GexOW
WlwHwiG2Koum+I4pAEPgyxUFT7T67tSwqOkGrJQ+nWqEiHY5KkfoSrZL0y0zL/Ww7ApCKkFO76/q
3rPpUeHBIT0Q4maMloj+3ToX9OJ2OVTazlMtoYTPxJk2YP5w0l9a42SrRn6YKLfyatjbVk3xgv1B
LU4J1N2ZrEahvRR48QbXHGUA2Lm6jiIEl5w6cuOS8tExrFGnd7s4mrK5wAMbOtzvmb86qjJVbRxT
J2EA1bBdCW+rHO9uxnSUlH9SzX7/umYKIlKZHmFiGORjkbsRQK85ic/0+V9F08rzbo2KZ2vl+kEs
bPgGHQ5e9t5RjMY8gzxNi6g+kzJr0eVwTFzGTqsD0yaGLejt5O5cKxt20z8rb9CfnZtzYbMuJ0b2
2JCzoT4FqHfsQNM8iWa/BoIV8N4wSqC1z2CxSy7WE/yQSYdxEO6N+1V0s4eT7DAtB+jpw0OvGMX2
v9KexxsNR/Yg8UVzG2ikA+MSRYsFdFLx79DZ/HU6Ig6SGWlPB+6Cp4BP4qcpEGmuEn6spa9RBJH9
H01ntqWotqzhJ3IMGkG8pQcREbvUG4d9r4gK6tOvL6y9T+2zaq2qzFRhMmfE3wUi1niCmlsEYtKo
Ccdj2WdqLAWIWwReGkCzCLz2nXf34jaXoKq1vafCEY0VqFYdieJLowRbDC6DgsoEIISjyatdm5pU
Hn4pI0GewJaqDtJdoDpBX7plB7sGVccTOwSJHoIE4Gui0JS8r2enJXsnsCONh1iIpAaV+dvP0AJX
JXLSxWJC4830G9VWejKFGO0JGJoFFq2gzDn/dBYjJiBy8oHYgQzULrJUxNwTYRclk5GzU0YGYyF+
kOe5+qe4kz1D+jfilMA/AK440MNzRxugZv0gCFYDZnn1Xn8vn7yGi3d3a+T2oiqufXwGDx4H1Kai
bWuMZPorwmJHWzP6GI3rw20xPoUtUq4eky6DmrXyDVo/DYbYe+/DT4KkMiSMTvUqtD4jEQUK62oB
Jrqlo4+IzGR+W8otwhGBsJkiR5SNAoFkzMskGYM0HbFRGrSgDrEVzLPhlj8RXreCNjkR96FcHFRn
EEoIIYNbDzp0B8LERAjnMoI2dFaJlyqJgmbwA4ZPBsQbdwCZE1uip8EviL6jN62jV8SFnANyiYez
BPq3VtR8lviPU8SslO3EjFPvSbX+ZKIaD4VO6Y/Mv+RBEhcebry+FgtBN4dHEytVgXwgrhdlpEsR
Wg7BfuGE6lQDHL4cnJtpPxbndTFs/4FFyeFnjZcPpzW5M7Xqzv7R5me9AAM+sSKEndm/8Fxx5rb4
YrYP35gILTWnSvidHHtXoFiLSl3qM+lhpJOS/RZFoeIYwOnSvFL+csceibRWkw27mnh4uU6MHOqK
SBIeVqgkhRBD6OrfqTNqeCbAu3htezpON0fAbzIXMI7xOPR5evlVhRaWlQZbzMl5PXmp35YnREeF
xsV+sLPyzjIDmzMqowzBG8q6WOb7Nnc2/5PySWz5++TpV/glm4SjAdYwSIQV3KkYjGzFZXRkRLJK
yAVZsFwr0qJghYH4I5scaaogAiouKWiv7jM/GWnB5sLwZTURpP3hgTsg+ftN69M6V5aLqOgkBxAA
g0AP58H7oF7saLNbKG1MM21gBfpmnHu8q5pOaF+x0cOgxh9uixmQX4GoRiupJk7jJoXl2Ow3BrI3
ymipio/wpB4rkyaOONnx9aTIykzSrOSSfclYBDEyuVBCShChj06kQjxT+7KDPvwI1OIhnZW80q/o
kogKOe0tCj8WQlciKqTL4fjEZ8rKCz7435fFVELvBGuTY6kZN1bHTIUYPyDx2YUW7/6SK+i5U/hk
a6v7pFjXi3u6C5dQrF+3JCSIchP6jMKLNeQNjckrqIO6S5xOh9Sr2cN55cTNYIoXZ2ONpL2gGzOd
tr98zIQ1PhONBWPcw/TLKPcvqYSNRdEBreLk72EPSgwcrriIZXNixbQp7yf4+9Frnwk0BH4IaMIM
jz5MIPpyLDSijB4rxhPcV94tIrLdJR/Sv/FfH5f0Fu/YmXfO3j17EnhbQ+Sh+WezXFSA/W/HGqB1
ObClqvxwNWjP6DQUX6Olk30BHUW2c14JdhxCYB4RkAMNzt6pIiO5gryzuHmT+4mgORqCAhqSbzAP
xRkiA96bSHBE/K/zpiukDlUsWyXtCs8a2ucQRORCZ3JO7sQhiTrnmjQDfXVY1M6XduTBoLK7Z43G
DP/zCtoJaRoN+4U0ISKPGRCDR8d7bSsaD2pnmhGTKroxkPTAGl0XM0HqH3h+CCsJJTWdItuxlHn7
VVQvDqHqcslZRhJtLjTTKVT4Ux3A0Qe/KZ0YxapIAUVy0nZrMjma6etXCY07JH20w5JDGyTVea8E
bPvQSmENwBbKkjdo+XUy9M2RpHMQfBsh3qKDevE86xFA6DnY9SREhErPQkA5JY5f2zF4xSXwoEMn
2+mY/ACyOGkJqn8dyK8PoEjE9X2hzZeFPhveUadYU2ohkCbUNqglM6FY6/A1QeAKLBIhuEWdwvxV
ZMLVUWozumj6NUYOwqZLIyiRMY0eRmRPthFKYinEGCBA+yW8tBBxJr2UTIVTNa4jIjihgyAnnH/N
S5G0yQt7T8cdedrEMEsvDVgsOrHPlDM3XW3IMxVIZDirksfiCSXYomYsX05jwO4hW7qQhVIsq/4T
MIKkEAMn3hmk6kkE3C3l1FAgMAyK8tJvsPWAigoYqkCKAHbK7W5R0KuEmyU1o8PjU9rCpEteGd3k
62Mj/ijRf/1A0Vv6WlxSk6B3xXmM2SvYCEggopwEq8L7O2zDLB4IUeazC7gqU4ekMxKj+zz4uf3h
NxFBhI94zFY2O5Do32N/fbu/4DVPwgBEjjhUYd0oVeWwBhLYeW+8q3I80oehYf23XXExf10sIdy/
RUS2IIMdS7Bk6nPAUuYesF3cuqeuxaQDfzmjzcOgSmYY7S/5AG9CoKarScDOvp/uQiI53XfyHBYZ
/CjdKJMG3ftInwA3vlXkXOqSmU9wyij5WpQ2B4EQHAojI8WZ1/KkumjwZgEnMXDD56BSmhAgje4F
2ZN/H0Eg+ac+5Jxo95ougATxGHKydiX9hOCvlntsos84Yt9iTqI195vncNdlGC+6pF0HT809v2b3
/Mavxq8daPktX/zXKgAhlQNedM5POQwkuOJnTperSfUukAy9u7wTab5R4UgII+e8oKWSiyBytevA
mNz69QiH8YX0/T0pooNLn4g989e0kE4HXN8jc3L2wOzTFNv5Mbvkx8wg0vFEjy+7f1wyXnOo+qfU
+DsPz8N5wGG1vbNw50Hrb4eFaPxh0B5pvPkpP2fPSPjvd0Xlwt9xprBKfHbyW67w8ylugj2CZ5n+
SzI9cWdyoWa3PuZzKpUz0HvBu3vSUh065eA1AnxaSrNC6WPxx4AKUctXxsSmiqJYLPEtCgeKoSKz
CKOSd6IRKlkAaZFJ82PIX+lnoTnnh2ttP54OnTmsF8fsdRGwpW+yjX5YzSqNMjMg5O7t3YhAjRv9
WbAb4uiEi8M4Z52p7RoGS0yHPRdVA2wrVOxl1EqJ6uWJtqL5+jo5ToI8O5J7TeSyvcoN/FZHEdtk
SrRqSfpaVThmoqyb7gk0NSs6ejofYnzGGuQ9mXzBhmZNWwBQ6ImxrkkwoKgXiNSlWgvhsvcDGuUB
hM0G5zd5KJjLeWWJgatUcu8u3TltxpHiill8zCBhGbBI7t4ZQOjhPKmUXzSKwJ6GoJ9JRaaXXEMN
8ms+A68KOVl6xG95B9Pe5SU4uvTN8z633dERtXLcg/HlnDmSRYMCxDXYs77uPIbIIiX/Ehj58gQj
iniAjovSPjl4CrTTCXT4Q92yp/D4bGfLlZTZWYsetkwqd3ljQC/Q5h0KbZItqaACBgyhDBVWm+YJ
xC/v6X/EozYQFr58K1HThrM06FJloCvENsKarLnmz/HsPr2XL5iGaJiJXGW/AcCRLfiKtMABPs9O
3VOQZdnDJe+7MGzGqPPWQBYzqlycrV2aYIyPXoDAiWbLjIB8afSYxDhMSfDuCQMGwm72KuK805EM
FoRlfETUsfQW5NGhQG90p4I+MJqJcYzobI4B8M9gR/mMzoXqYgV4+wQJlMWUSX9JizaKGadDhwMy
yWgwBgCQhSRWcAwbkPAoIEUGdY+Amz/2RL94qIlFKVlTBhGqnHzo3C2o5/g+YnuNNEJs1Jx1aIHU
Pvi61Ql/OrgtaBFLVxkBeXdWurM6EbJqsaKKCQrzBuN8FVDJtblue/sllmEzmkgFg0pjtWELziUG
5u6uStzUd9TXrtbLrsC22DQ3jZTrnIEQ1262Yo+iH5Qm6Ta8M5RlUsUMCUVJtaAJI8PL6xeoywjl
ana4nHv6KFolmbGo/YF9q/GefH583ciX6xWgAVsiL/u5079qJvOYXo3gglNA5+PxJpFMXye0LwFz
Yk4jnid0FgfeDJ/0Id0NT+ipe+8ak8/o7D9YuKTesuHUv11cyPqTQxTrweGxFK83loMhM/3GTf9N
Ap5vbJlRf8jEU6C2sPGecXufHixwylLJnMcQ2vxTf+avl/uN33FzUMUPV+2D9dEh0sIiIRJNGiM2
qSmF2UBriikXlzXTcoHEk0Py8jG671OEZqQbtlBafH8VoxEY1LIK030ZeHYlmfCQPWhGSYk7/Wp8
ghWy2jP7AEQck93eDOILVE6KRFEDI/sGOzuLZNbHB+hiDFNlkfpqMCWgW41Rhw/66x/b/HdOdovx
C3x255/QRsexsWFKWAjWuVD8c8q9+XW8CWT+HbGbwSxD0v9Y9c7HRxsAO5B6UP3x3Vfc1EG1PFrA
FqUOcxUOazCL4dzed5hyh1eDGj3FxqHZojhKAEpTfkBjVMUvOhPqmdU7DqaJEQMtXW30gsnkgE/T
sg/DXSYmDnxob6zF88EbXIQNlnRxr+kWv/9nbtXEY4rrg4c3yND/r9ggEga6G5Tv8d5j4slo9Mre
vDkP2WlgcxD5zzVYthdtIhatBCI1vCrcoOQpiEsXKkJyIbnjLO4fN1Us9rkoSfHC0SD8WavnGAng
sKQrhhGyUTeJwvnGnTrmvIyootrxe4E2EsyXWHA6kw+NlU3OAajMYcj0URyFPNAHzHvpQseNyDbB
s5OQun9dSE8OpST9CDEbsLWm7/QN8sqb8DwMOPb6cyQSbMt9CvSQpwnO2gRzhsHm82KExk0BER9e
uIJ+wS6Aha7h4qA6DM4jDHY+CRG4c8JadU4WWi71jioXsu/BHXvQXL2SW/S0gAORmNwj0UR/HSIn
ZLuclFRPc7/OuPxcsdWkdhOw8KMrQPiKjRNhF78QnRGU/wfA3HbQaoK6QHim3NyJ3iUmXvMzO/d9
1f8TUnH2i9HzBTUWgqJt70nCExr2n2ueUpMsJP6KgmezydrIVRrjikzF0jlQdcu+8w1M5l6TnL96
+IVnAF3wdPFq7y335Dd3bTTvHMP2Bg8scEZzj2cUhbbcIUOG/z7YSykyvK8nwzwa24/7xAenEzrq
palkj3K3BCdhiTHSUwIXaCMxnwjYhc+1FQrK2AbaBgH7op8tcmOjBy2IRDKgzA2VDwUKEIRUe1L9
/YvOAq5v2yTpX5koJ79/JaT9SHdJAw8V4peudIhCUc37ZjBHn6qQxYQwJTXw9yjedf11aVJi5eIy
egH9F7qGLtRJY08p/lrg/KIfJ+wXvvpFBjdWmBV2ACHQ7Wizoj/F1e8Evu1Sl0s3JEwUKgp2EIsA
ZVowjDHyIyEOIN9AAzir4Sb5z19LwdhVOoO/x/ZLfwGHXzud7wqVhkLf+gBL7z3ZkGRCJr2Lq79p
awX0frrnqMGQLV4TMs4NPQdi4eU0ZyRJdX/Ue0m+PmKpmQ859YKUotSFurQlQ5iG76eI9ocwx37v
r9ul2N8DMOx7jy4bIgU+EAJytxVUKYg0fJnLJUGcgEeEYCxSDoh+H4SaHcNDhfDdvOIfGJa4nDb5
EICFKgMAbV4T4wMU41dLMTywr1zx1WBX8jDLsqBU8TChE9nK5BnEVAkvuPPUJW+AtHGfbKMKamvG
uxOwEoyX3kNw12GPa/hDypHm8AkIwNrRVUiVeZ3kufRLvC5YIrLBEdVpdGMQ185+7RCQ9HxrI7zf
Je/uwkv6ALuQnOiFFTQGL6/b7p33bqv3iU2uN0vam3dVhlT6DC/3661E1T+xdc3+IMHns0Mqy4um
+0O2oXSlszsB9YwuoqBmUfIdIEKLL0ldD5pIol6i4kC3KuUjMxwYV7Fq0Tof0tOi1TukZr/V26VF
gtkAN5ks32YgC7jZV2J5A0VSbxtIosakcMI50r5JCvlhIbakyt0PGXug/um6U2+tfpmUeGLcMdIV
ZrZwon0HIm9UYsHR3v4VurVMRCHYE7KabL8okLS4l+tFcvP1kErJLRi2MFPGN+S0Qou+sCv5yPFY
QVzzGR+QoQ1TBLtf98swOkaXmDENzVpow55KtDXtfy5taZOBVfeYlajBK45hV4VORVFG3h2eMeo5
ihGYfhEJMv2lVw5ay1oGpPq0n4qLAUC0aYglcg5LZzGgLHAKSsMtMiNHNACynBm/EtxG92CIkkLQ
Gqx29v03m447pcLXYXTwqfp/gKss6Yt9OIvPDxSXNxLZKwSCsjpmx/UcwILLHoD1xTfLafaRdjXC
i4SVE++CdrUmcferQpEu4ZZCXDKot3+YkjX7EgsSVCspJPbRIy5dpvkg5aoZRS9mF42jCFpBIVqn
IroTZYpY8oieBbWR7ykZkLBbSANxOjBQsL080Lo82ei8YkJ9CaVG+CMQ52HWyAm7f4df1dmvpJ09
tMAMmM4goGiLW/IczuNXKmTbIf9s5wA0tXfNnnS9PF7ACnCuaIUxt7PLOmV6zkH4vw664I9LTgbe
kiTLReAB/8nzS/cWQW1pTBqQia7TIMluTjmxXDO5HN32/9ooaecFNjDkmSQockMMoOhWodUkeLLi
cqE47rbFUvWwRZ8uShrElyb/vukRhUEG8QQRuluQ7tEt6GIoY1sjhrQlghespKiQY/1NYWt4m9pA
xdleMPY4BS9C2AwPNFThfSabHE5WWFlhVsA7gQ+DTJnuApGik4oSAj0AkOw8HWuND48j9BhbfB9M
TIQU8reN/DjgX4RM5kcxmZcEyAOdKUy1SEw2QXagXFKgd8S9IBeFsUTUnXJ7d0OOzlui/SXPrZSu
H596lyNyCo8937naiu6FaDMgEFpWzn9kxOgDbUlvtTlSKObnBHBjJ8Fd62XMWyDMnbTBnCzYLxWV
BFTmb3xnaEg4feAfgJQ5Tdkl0bbImY1SlTyEu+uNmIrVp4rBECHzypyYCuXO0JXA6kn0k1DmHwmw
efK9TKaDt+heUFDLjfxR46hmCJrh4bvwqeHKKE4xaThlMJKznHhZND2QGy84UN5vtAt4TxHdZ4hG
j5MGijgEJJBIP71zp9Fihiz8np4S0CbHPwOu0CgVoZ7vICIFu2ZrrznuIMyliuFmKBkd2pu7w82F
PGlRMmB08+oIVDrFjnzG2L/z+SQrlqPLy0qC4FC2M5z4cdoKROkzcIgXomxlGwm4OO2u8GlExGAH
8TCHtmYZrAdTMNjfssQbxGI1RNW1iQIqf3sib+wJROKLb4gQ/bZHM3cgz76Fvv8D6n0Fpk4Jtu+R
0AH5s8koBbeDeQohCu15jks2LESRpAOR1+BwY6nlRJl2TClo31usWap7HuPigEJsXeHoXtMm8IjI
TUQdRpHDxWyzHIMmtds3fdIx0S9j7ByRouIzuLny9vk9w3VkA+9/CQreL15UWqVn9CkqJyYGiTZp
YjjvfRkq1Nh8g+eOTCKJPZ3YE9OGntTafH1rRov/YnenTrm7+7EEfTBErorRV952tMUAEIw0PaI+
Igu/SZrwzUdcRCnUaQ4o56jn9oRsHLB0zwT6Ed5dXvV9hnm4HsO7W6F38JXeO1YNGAReRxvoXerP
XM+VNQ+7f0rmfFVMKA9jCVrei/CW9M35buszcQp/KE+5+re/68e9vX166pBVQbbf3p4TmgJq/C0g
D3aEA/WzuwsF/FFZbSzQd7/6YK5Vat7XXlrwBpkIig9oCZ1AyM411nDjHu1WTciU2z72zxOqimpV
kLfCilXohrpnhf4ZOq4M57prDufJddKMwD8t8OqiA0ZhRTaQtc06jEgOq68ED5rRYdOcapk8Ghei
8XSWPDAXBubJdWLk7ZRtgITYzQ5/HD8p28UM/bkOHgFIJAmOlKs7JG1D24e0V2MkbjY7WbO2cWW0
W7JCei0yDb8dIN63S7Xpszv4Q7BouMgu2bCeJAoHiOLl1qH8QpE6PYyK37ruETwrAxvz4BvY7Mkl
SEAXU2sLuEksah6lGf5L3CssYSEwxZ2OKWGG2SeSUehs3qgy+BnsXjnzzXtYwP5cZ/vpXAYhfvG/
LmcwuHUPUQKqXUQqXSuD7I9ywJMLciFr2ORYyFbcv4dvDl7cXu6dPiNSCi1bp8HxIt7JT1eoM14a
TUCpkD9GZDLXoGkgF2gyUJBLsuvOh9q6sYBS73C/9LZbFN4eQT163SDbzx0uenl0jHw3Ql5gOArf
LsOPuKVrZarvbIZGSIZx2zMYc8Zexn+LEK9J16IHzy2sVN9isPTdNxA+SfIwX6ARUHkBHtoPsEYB
UdEhsrx2JFsJmVXh3and2xBKLfm45uowpLchW20MLWc5RDbCG2/pYpsgv2hhyLWL2nHj7nzA5865
7tzFXH7JSovwnFbMJPuzs08fpcuzqugO/6LGzRW5QsxeOPcVckEs3xgZ5H0ROaKQ9VT1RwAYO2YV
fig+eQsCueneM7+QSU92PR0DalTJ6KWiAwgZI2g99yVc5kj2BflZHSyndM+SUkRWZPRdqN2age4n
iZki1QQlHKMcvDZdnFfNnqgOjDvIHIHlO/I8aBBOAFaOifCnw8wt26m6WocGHm/eE2kgzY3z7XXG
/b6V4tOGP/7IyOsO6oZpG+wzrBYPZvLtnLuPN6AE09O4HKr3QdBoUanU0f3gPVNlbpM/lbY5ilsl
V7R264RJFleP3K8ueS4+cSiIEso4PvHBzhtUE+61by2fVCRIJ5Cbhsd4H7eb7uOLx1CfghTrtsrT
S2zNfsbR+XSOYWnf8SjUERPnZ02irYixxIC1IBFjU4LL6d5cclk4BdjbmYLz6SgAyEyxAJqsdk41
260qokttfVPMBlqHqeQCKlx6XEnRWxRvxl+jNnWs8DRVF/qWH3zvCfx5J/qr4q6lOsMLw4ImyDaI
lKL7FqrV/CsA2o4p5YX2d3l6x7y1PWUvhsEOOa05su+RdrDL9HHxP4nxdZSk5m6DKy2mgC45pwuE
iK1AbhBX/HWt+DmEB+LbF4jCV6f8ndAmHHJhJraGb43PaxE6PcZYpv0yO4TPpNEz+/SkSCrppQCh
G3YLlMY+dUQxQYXPbuVNnTYodIndCb1yBXr95Ssg9P/OnH/+ERqWApZoAwKi/5ZoEKWOhE1lGDC4
9m1soQL4Mu0JPXnwE0cg+pNag0ZcWkXh2pCN6D49g1QbjN9m62A7gqL3Z7W3z+52TzyRcvyDDgE0
os7loNwRkshdBD+lTQBxey7QB/GOxp711yRrkIhynj+HzCDgE8JFKYzpsNx2H5s9KX7gvWJ3co/r
pc6skqZTrEVCES19f8amJ/0WPdTs4Vm4YCRA2qbTCIB/bbbsJgADck/klzIc+ZocIY0a9mf0UxnS
cx8ZjkigNw8m3QqNW0mPWUa3Byart3vK2z7uRaqohchKL14T+SgDt0jNp6VjG8fuVIG9YXj6BiuY
+anVKYPn6C7gDWAVnpRY5ChR0OPnIzUwwlP/0WUGSlgMyOGlnYdD3UqfLZbfJZKGfy23bMAr0chf
F00i/nay8EcFgiie26ZvCQBUAF8jLnTP4dX7zlQevRGvRdMDJBkEnJvktPXBxcA+yQwL64GAjDzV
zOXTEgsv5BSbufcl0a9z9xnf2dhec30M+IWkWXPBoOwGB1M+Z5EFknu2L8FVi6urJIZpmxLMyJ2t
carjPUYJ1Qge0WG9D1GVgghOeSW2LmiBfbijloU8P7j3qdnh2dRRn3WvMzYohtiPzv05IQI9AgwG
I3A3+G+cfaJhO8e33oEx8UhUa+IQ4c+Wo+/JLfpbJfx2zx7fpnTKrtKx6LD4pu6l95kQMdcrgU4m
LzMgKU6bXDEjM6XBP8YPwqMsX7GJ73sjP2fu7a135DWOsTrSWpT7m+s1fq1hPwt7TxghRLTilll7
ThoqikrtggCmubFM5/YmERIuD6H65KiRomm/au8zus3akzpoA/7xCxOFPELIE/tqqHf4GvFCGiFp
FZxy5F09ZTgWcnbGtzn3LnbQ+DpgxHlXlO402X2Dev7iDV9dCnoqbeIWwlssMdz0UP070iW98wYy
peWjK1dDehfsG6RXPZ1X/4H6+dYXeMGYPJw5msoHU7bYdLbP4YcdRYGybDp8GqjP+VaeKxMIJUfO
tTXjPQnLIiho8lT9dYi1Gft/mNf4ijtM9b/BiowWiPZH1E1P0yO7+pXX7EcoxXj+ZV8iFJRJ4pJk
/7CXCKHgUL3uTHUZuj08Kd6hs+tcwvcTBprRlxfvFn85UMJnD/nNS7bIKuObamnNv24xLOb8QEHW
II7oOzb5E0R9k8G8HRyFRx3Uj+GFGGsaE0YZBtRi5BAIyIZrUkhJ6k5IJNwLGVB7QojLLWJBxhT0
oWJzECJwvieja38fc4Jyn/x99zKBFKHvcQKPTkBPqU4deiCTZwL8EvVuioraW3zITYFFs8C6Yd7c
OyyAZY/a0d4eGR/SnghFRzlIWgGCngoPMrvfCEJDsMvx+N2zPGBwAqM4lS7Xn6AvXnjI84JkJZJv
MlHAUWiDMJBI7i2nvRSI2xdH34CQNzPt15PXEig3z7OWt3njAGfDZ3jHO4Qh4K0YzoOPhK6fGBCG
QGzI8e1KRQhiF1AHB9cOhR/82ecZvCm+rB2dDOzjhq5+NUmCFMfgbgBkL8RBk7wgd/VaHTCbiDFO
whJptY5Njm50j+HiZwn9kRBCPgoX9GB1scezgZSSxdCcXEdhPIImhIQhMQL5sCiqL0455xSRfuLO
eYE8k0n3kKkQq2zvGPU0Vqu5EJ0wupr8AnRAlxiaSSEJs9zu74SHkZnishKQlhwzbXtkDSOFQX8j
Q6EYtwdJlje3FcaQfE/BN0c/gIPTb6xUDbb5lF+xSNelRCN1kYpQYzPvMo0k9Z2dFlX/NXIvwEYv
LLp6b85JU/kFvQS/ujPNua55vnjuQZ/rrY/TtndjsNWVUBrgiRn58N0LflzQq26VzGNrUUXIBGbf
BiFXdyU0Y9I12y+OYM1prPijMe5T/k/mP2H5tKH9PXSdwum9c6W3ogBnMat97pKIHGkLRJ+Ahppl
AJsZj+iof+giw+4EY2+Ajovy8jNrdWT0VnOK8tfZ7LrK9MuzxOmO4wnjUSVbnvQKXf4h/nM9fNW5
DF3sQQaQkY/k6w/g22cr47TqUdBi3CPgO1pvw4EUrhJCsVjEZIKSileH52AwYImceqxWyaXpMD84
OkDy4TVFBOSL7kdEgPLwihBfZXCoAM9ixf45PwEpEA4ByDOX+KeTJzRnNqtzMOsuJiW0RtweYsCo
pn6WgTN6sr+v21Ux6jDiDnClNxO8f2xQWLgcBMI34vjsi2vEHf+TanaJjv1d8F18cyhbuKBYgDCN
TaUh0XorQW1oPFe0ngdgiflaq23EFU7BJ4kOo5b0pBs9z9ScbYbBQ4CkpNb4OB4TseOwgfbX/UHD
/fKeCM1kaHUdWqnCt/0smAqSflcLxthDjsTqTV5cmw7vTTwhirNsEBKPXk4g1F14rkCAz9lrITFg
uc0RjPnJpdiK2uT0U96QJ0n4LiNuj4w+EFOEloe38Ns7jGvAc3pYHnaUeH9dNlgRSjbZpdu/FAa2
TnYPserzIDHjvJgcgrpmbHxHwph2gZ5aa0pKsL9fqgR2dK6tK87ZUThAjadgRgqOAaC5CO3erubp
HZ8DxHBZJ7TpIv4BD0B3fu7NBZSUfRsfE0q7Vjb/MS8z0GSaa5aVG5430IbrNczgjlZi710Gp4Es
o1/saCccd2RK1xyfrAyoonajkGJOqmh47OW+trUNTiGybaLAm1Ck0bUbSeH3qPT44OiXcCKHesJQ
CQZCiSRn2dMWda6QN0YmJVcFJ8f4CyvCBC+mC2Hl4UR/BMC6rKlb0AC2TPkHvyHog1bBGPte3jaM
IhyAFRwQQA1k5oEKeFt29LzNOcXkwgBYhlBiaIKCPQ/qTyHi+bE6JDsuS6wSjkEB7Js4C1aPVeNk
8z8C6fb2l7he+R614BgqKUEjtslnwN8UaJDlb6571ujXdI3ZKTlvtZ7aFx8gSvlL03vRyaIqH72b
hIEN9o/kbHSeMS/J9z9jCvQPH8Emg33nvgrhJ5UhvfchIfCc33eAGrFauQ9acdN9TI9EsCGirxDW
W4PjWN8DTwb+klEZ3fdyF5u1nZ/RDKFakMlA86EVoZLJEJctQRich9oh38TMgADegFpTtWVHAOyI
i3YxQyBGzAW0bzvnEIsOT5hujZCgrjl8ghtR9wRa9gWzR2eXZ5usyTs5cS7x5zluBo+xuzhnu+ju
4D/W0IIkAmkITuX+gZuoNvYqiVZhZhLN0YlZtKJyKRE3MRDMY21z9uGn91npYJTELI32J47Tm0Ml
McB6PJUv5oEHsPByM7rXgNbeiYdEwCTQE4fH5VU7pCs2IyW7GSBsF9bGtnL2X7nRBOHxR83htbNf
UlIE86QMFa441/WdE3XOqfeUOPevYasfFBbMa0Be3VPjN8MJbNF64e0rgPiAFvsniN0bdxYnJO0K
6j3EXoeg5bXRtyPlpe1jXrpznOgP2xwe+CsUXTlzlQj9JoM05fN1CfIOz6ic2YgiSS5hBTsvBPpO
a4kIbsYtCFnjiPPRz3aYrdr9TlAX9tvAoDSxFLBsHZ1iivxFrhCQ8NsGiBO/FxGWorW5IZoiAB9T
RH8t/jmmkzgtl1g6MlKduJkgWFa3rXjeA8Q0e8hN/EPyzveTzSFgNghHegPPmPS1dkJFIXAcTxxl
oAi35SH9ujTAx6yIKhxGb6h3GXm2HEoFdGUrkQFgFgItC66dWpJnqPar7SkikVhe7d0Hb4Qd/+Vv
7rCYafZn1Z7d6We27Vmx1VASc1PQXOydN2IyGClbxy03moft0Z0ZCMFccxiIQB6gMbvwmNg8MSuA
vx1+4i4vlp3kDz9ri+k4LCuKm/zTu//Nw3e/LNCGMF41+Kb8HmiDM+DT36dnwOrgRgJVQ2dBLv0u
ESurtgaGYbvQhp/eb6uoPjwaAukdgrJzXCJvaNlMXvmmRVhBK6YPQrVQCNPC3vjsAK2C+/MMFdhY
r53NLvgg05EEnCEirBc4gmeg3CWQ3qUr8Z/2hglnHofgblQsGUDb0aYPxL65hg3hI0H22hQg9RTo
uZYB/5nuee7wA94t2xoKwYEnUY5KBq9N5mvTVXSgPcbEOBXvySN5VM+ZAXMGzjXdW+3sl83hG5uB
owz+2XEPCZUNAok94ZSonub+Nbz8XcMMVf015C4KSkiE/1AWnB5WPNhHlX+h9cIu4hdY2rpt/8b7
GZqLmrWSNsfvqMjewzuKjbRYtzX3mhXr/VRBS1xkEsNHNICNWUZdgPoglbFfkenfsnr4GBJBFL2G
z1RfWP4xfKfWPrjXQRG/02v87M/N4BjrDKOvCHyfT/QRKRLY3289RUy0I82+0W8+A81+0ul2C+k5
SDC5A1+p5K/Pl9f42HniHzZod4G77AVyrIZL5yHQHyHhB1Ija3swIllCZOAfh0rmZK9J9sNQ70jO
4FYDLxbYUBLSngRklwAEzuPptdQ+Bf4dSn9yIJ2Mwh8BXQj11aWvCDJYScQjTAYhFw5bOA3un6hE
rmCv6PaQg8bwD+CqGmPdnV1kDnBcCcTfctQ+fBKdT1ijrnuypkzkMxfSZsBz2eHu6PwQMcJj9USa
voTC+z+IW9BuaJGFeLmNZeTF7BCEUhwmMA4g5a440eRMlTFo0hjAEX2Z6ll3wsUliivccKOzN9iR
9C6ixXlK87Rlm2+HjCWTjLzLRGzMkihHOF+cwl9URMoRJMDeFwW64hTMLSLtlYJOi2hmxK04mWyi
ocr7JP5iiWZHeD1APgYJ85YsovnF3vbzcNh0fJU9kbyHj5+JlA5tUdheNHmshbwDmKUYU3oE/f8M
cIjp8pKbyi32wg/TPkd0gZA2kztNllCVJKwDGQd7+k+gHLGGoSirJF0e3SYfAsVGwc0n7ne0rcNG
Ru8n93nR9KFjLr9QF4Nc+oRDkMNflKhofacSpQkURaIO0zLo6p4IvNCwzRF/wlaxQfaP+SMpx5dI
4q3ArQDi/CIlxI58LMMRXASU9kAsC7nl8rav9LA3iUQmsEPMFOJ8ZqtFWY0lQ0VCLWWlqH/EOiEO
fxnOKPGTNNeDBQTpgk8DiGqMhQXUwvAzQc4loW2h1MYotf4offWojbNCvNjibFAw11L2kbfcxOo1
8aAcOXCNXE7nU5s7whCO9An3SR1BahSsd/CltTkhWwJqwFi2zxq0fuLdXWUIetns0QHOf1Ss3DdC
RbWIlSBbKKlD+Mi6RDzAg6asOZIC8EieyDR50lBvZNzFyy3HfBIByEHNQ0n9s7jdtGSQunLdT6Ng
FaCs05kXDY2Xovmb6bOmUMSodoN9/kAphUZOSOqqhKkjMPeKWOs0VHzB2Z+5QMxvyWrgR8Abx0yM
Q5ctdDycIehyTEhfehqKPBVz51ReXg+sgdY7REa36d5WhdcYmazpVi7mTnQeLPOVidL2zFMHk+1V
DIiDfdWvGOjfHUqud+dO2ELDuY++VG8qUSfUzvii6U3lKG0CV+sgVuL6EmUPLktnhwhkj/dcnhj5
KoFra2LgGYaUsTVJP7wE8tG5GRyy+HigpWGTYGoJR5H+YnUDKg6Y3/N1JqI7hNbMIEx2mbnaZcer
p9FBowCGshU5smyiH+KP+7jfsMI08Mdg9gkIRi7YdylSZRv0aEAldxYQIXt1SKwQ+DgQe2TJZqgy
GQUp9Ato9qcb8KmFxb7OI8ITAoaE10PE3CTn4Qc+cSzvx5PzGLGsA6wPZO02AhLmAX4AJyUvQ2Iu
2vEpkxhidMEs8sGejPOabk7e3Q1PEL/nrGZibGRy75gQJ5qxMcDPH1Ix2c/ViNwjcbnRPxMjLdtZ
zYdB6gWt44ywg7rhusGMX/KeMVaL6gXxmksmzrqPTlTMqHIu6Jm+rjv3zn1JacnLWfR3PeakEqSI
EMppTuCNiKlvdrSwYi6X5EpsGe0VoFUioLkRgZmOyi7mVgnMk+EY78Ut459sAfOJYuNLBTTgBzEy
KTBQfSITpQ6jdPCnfLHu2JLyfRz0HkB7LIoNqC8psox77otw+oq9dQB2FBPoCGDmEJDERPOYnWRA
ZF5ij1BzuuxOhHK5Fgo1HZjcWwyKUcxcB6BdLsi23x4SmOYkPGToDNgBP+HgGXBEXuD4SyccX1Eq
lYF77pejwXaNM5OtVnbJD4jXBdxXVsj2HA8aEctl3oHfGsnokNMAdSlIAOGW7EN69Aj5Z6blRnQM
TLRKkTqlPzdwZrWnRCPT70etgvm2Fn0IPrEd2xxqjglUAYwMzv6Ybv39H03ntaQ4ugThJ1IECH8r
L4FAeHNDNE4Ij/A8/fmS2RMduzs700NjpPqrstJMSsv9qNGXu20VFwkCc15uPthOhYx+Qylf2dtY
paVsNC60wrdgVQJo8TH27t7hMl2ch0SnHGWUXsUIKCP6zi6Oi+KPlOgi3M6y12aDma7wFwhOaCQO
iWl7hymUoxWLivBO2ytImDwiTgVqQCG8TtRV0eyVkwKdP0dvFf05lqUSDSg/Acr0DcudUgSXG+ei
O4vU7Z+U82Wmz4qAwaU6hBuo/pIRtlm21qdxNdyjnRDdKGWiv4+zIR17us7HIrbnCxQNi3KY48sI
dZ1WjQrkVnr18IQPrcv0P971b+ucNBCGCBxgxucrJ76cELWwUpn52ebq1Ry84uI6FCXxQUxqFlHp
g+sa91CahIdvYs4hq5jgGkuBoWejx2CeR0DIaYDEBDorFekXwzgAgYbjeumUmlQhHoJgeo/OmTMt
lsbmZ14iazH1IPIFhs4AkiELoSXagjBcYD1lvWKABYYeSiJgGAZUJLKfQv4gWbbGy3XeHKDFE9Bw
+5XLOWwXMkZpZ3A4ELa1nnKd36GkX8NWwkJ/ABFKROJMholPVPvYtjJThOz3i1YMSkn59Af8seSc
a0Yrm78990JIfBkhZDZDVm7JlJL1z/APIsXBwjppDU7AqUG7tNla7Wnu4mLacpdLnoBhy7kRVhO+
drQ81pSWHRBxEMKqYuVPk7TtgBC6JC7WOI/54GTDMBaWfmXdTHtdal0L9mdGvOKxBNvg6jNCA4Jc
8YU5tEDket/wQLVMGAgY+65bft/EDWYXlv3KEtc4lMYX09qi2WOnCAEgjY82mCNC7xX+gF/OVSXo
KRUBLHycQHBjwuTTyIIBxgqAqguGd7RYOQq/cveOMc0rKvsPGJlxcXJpPTbmBiAVeAdWI9wh6Fpy
8kMZK0Zyjlag+55U4Xt+sVQY3EZ3nktyAigGzYWLyMmG6ur3EcP8442/eGk3E5tOLJnPtEHXwGd2
HkKpgMLAXMOJknJS//hi8PHYS1Tc0gwQHd0JVC87WS7T8LT50nrIZuDJH5a6nITQwqJGt8xmGf0d
e7p58DjZTOxpSHSOItB+shkMBWRVT2pADPpC4Blp3Dg2zfsvoE+UKeDTM8DhzburtvJIQ0hP0FWq
4GE0xu/JnGi6DaftRziG/RltOw3OOpaN+Aln0M+IuWK58sWtZSxr0TFo8NlfzADMuRnTCC4f49jq
k7BiHz2A44Ar761nmLOcKXrPlrRy1IIzOAnvm+A/eLM3a/Ky2cRyuSc9aQGVas26gQarB8Dg8Te6
B8woHj6gKWivV2ryIePtHijBO+vOoexcZGlZnwoGWv9CuBdv6zKW6nEfAa2DOFBZgIVuJ/GKzsty
v0q01s0zRozuaHH6Zp83wq/5z9Hz78QONFs9MMoAcaEjuPylq+LmBVxWtbJVJSrjQYRlRJ1gjmxQ
3NRp1Ag/o28sRrXul4bvEeIHYWo5ScJX+9aK+i/sI8tEuz/C1C6zQNXRKMCj/qvP+Z9Bd0MDnA3a
FQYNPj7+X/FTcw5QrCoc09s1ufF0YwNUF1GvXxBdHgvcZd5lgLNCPrc6hXhhurUFpSPCycglbfwY
7zqd+vo0XWTQMKlV6lzQFUn1B2kHgPYd4C+Omyd7r2SLykxsQ3XLVbgzDAoNm29wUe0JVYANvKTD
TBMZWTBYhLt2fXnlPPj7zqYsV8RTv9I2UoP8cqfcH0//Di5NQTykO/o7Dl6O0a1EJfvRMVtq14DU
PNa+v3AnnjkyXSoyyhGPLeQCAQVLFxkLwLzGfZitPrX4bNeaALIXtLncxmzkM3wIoGlzWS6ekCUM
VgOzk9fJMScuUNQfQw8CKwtMzCogOcto84ZRKmWW17euufDQZ6imrwFLA0TPMct7G39MzmxWAVtb
ZpCGMxzatWhohLAG7RVSLX+CWYVvEC1f53A+kcUHj/zYppuVQFiNcv9MLuCFlqILvRJ9JZ6Md07A
52JNso07n/Y4EjUi7rtbzt+tx+sEvPa09ziOg1NM/0cfwK1F3Ard95k9lsxWzvD1t+1xkoSdWHEV
ZHdbC6Z09JNc7JitMPi0G65Z9NY0qASl5p1ieGEr0H4yUQSXNRFGzrw3J4aQFpD0HffR3Bj0FZHZ
fI3pWvALI+iq3uvWsLAgm6CUGB4D2qp7ds+5FQ8a7T2EBm+22tM2NUjIMdvncb6jE5GX6dbPFqsX
2RPOlkbuGhT7iB/hUyBm4zvoy91RIWoottf0FeytAa4ZDOEF/QXBxQkobVofPlp0eKPTEr2utTES
Ed1xfNz6BhpxoD7GR4Lcus+JzI9w4uhUyBcAyaLAOMFwQ06fBUKCJQtt3ScY5YwDLwbS0u+7L8ms
GTy7ASIgb8VelQnQHGL1YTkHAgewe3zQWtkAGCTrtaKu2yYYl8G7W6ftlqmB4wxRl+4By3nuefgO
B9QuHKMazoOrYJaRoG1AcYEZnFlxE8+B5mmgh2/C8TIRBkYnlPuNEJw5NpQ80pqdox+Lu9mtBowA
d49LkBiYl91kTcwOQ8qOrH2gHSnwLlZoKJXJZ3ZxKnCPbZQkSLSjXadWs9a4GHFTw0J3CIts5men
MJWnA2daC0DyjBDX9lm3IugSDa4KGl7zyRLFu1DOymtm5z++pW4lkmrEW89qLTXw0AI51dE9RArd
mLzD4gDvFhsC/OCEBryE2RuYaovygwj3rxpdOQaA/T2ZnKm6oybpouW6qk11gr/rwGbwaTZnX4jU
Xr5aXGfogV9Uyn7VxtYBEc4T0jmmHfzdUTdqUH6vEKzrQd41g3u872+c0USSXh76YN8wM9yj39sC
TUK9YP6z7/bRea5zvwxJTuFtJ8IHK04RI4nrxoxOoREUP0D959E8fm3erWr0b61lujPo/qyMGlNJ
B3c8+Sr6DpEbeCk4UomfACszfmJXoDc/DaBf1SHFQ702IqBOyC3XRLF0qUfkREdxNKxlWkP2DrzL
pW7r9O08MmvMWey1r5j1PF2Ixo0YAol29MELFTjvk3kkscbh32UWBSVmVQT48ftlpVe/sXpwTZPN
uvdemEmU2x/0b4FT6nBfhNpllqxrc1MJyXxm2R5p7qgSjcOVenO3A64XJvA6GhcLAhObDyfF4IZ2
8+0gtcKCAwNaNtbWuVkMRy+ruW01u5Fiqu+0LTTmTt50t20oeyd/+HEK3M8AHJDsEukwH61WeVnx
q0tZfV7avE7mhA741EbYDP43PcznKQnNknzpSkkFfQlkg5d1W9TCFToWZG/U5l0y2gBzccVo9pTj
RblXWlGYSmExKYVUgO6FCL2nU+mzaJiclttwGxaXRgc+nNht9GPMZnzcYSModJtf1AQP68VJM8th
sW0HsDkJqh5MwCIWcsRpEL7IoplYsjcfO3vPD7qeOjsyjo9j7+OW0eNPmqgvYFz8SzzQLN3ggnp3
rm7Bf3pgrAq9pasEhzqAQGQMrcze+HS0X01y3oIyYXSM4fsOIC/ttdhRcnMRagEEzHCddm6L05B6
VHd5BoWIanF2UXCNunU+HyLDVrCSohN78Jilng9XzCtgKkTUHD+IxDGyvzM+D7JEgQTAHih7XB3d
B3DcxW/iQMKR1buBfM7/Pv4FOYscJAnGpozQcZcOmHY0OsigdJA+nUYH7iAvusSPTp0GKcjQMU7+
jSE9fgGDlq2uMX0FtSmnyA060qelZEdnBc4HOw1l0bwir/PFgMlHmFminoL/xxeXbsUKHcwhttMi
DMaPa25MMljZSbVyjNjY0dSjrGdApivwIX3wL2noMfFDKEeHcBc+kWDJPeW8YakkJeXnw40ov0dG
L4QtoPuLfGuVmscZMT8OTSKjVGbNgJowCshbDOT9t/exb2y8q1g6lLEMkS1Kh6GNDE++NeYn8LTo
FkRJotkNrn6FJhLUj+6r4hamyg+gIWYIwVJiTJi8dWfAzZuyNmKXQcuqvaR6DobEK1AjxvwlMBlZ
XEkINAjP8YBn9EZGptnhHna2zKDsczsQs+RnDS1ghpn3e0LGjf4WTic8cz4obEb6zXL3DY6K05Ou
OSnd2OPjWEY5lMFtka01/lDbwQTHztzKPhjX3KJHSh1YcXCk4++qOrzxwaXWUQhUfrKf00awZ4lg
dw3Cy6pQL51ss2VXFs5n3DMCJyCZjD4cb7ivYNBi+lRmSLP2k4ue1oJFJmGP8/Z2T14hlumdwoKg
1iA9WRuuyxMCXTnDZv39VoWOtDtAFci4QD92ga64AGx2QDoithS8X4/7RGF24Db9iAQWTv7UWcmW
ZdfCxjFKN8eyd5q8O1VMr0K54MjUimdeG4i2fAEboXPTGld9Qz3m7uSd+2H+m5VBRQaB8Q8twqqP
Vy7WHPuaNMiC+qUJKOG9+/XRdmc5TCyDiveACdS8iugz+oZU/1B+H4+zjd8IcMBu+WTrFLz7O5YR
ewfmp7n+xLvldoIRiNCE/g6gqwF2GtChhc8g57CAiSp36lfMgMnF+c+iWY799PSVpzWrRlqEaE3K
NclOHMcJ5FZqecE3AFEcmsx36/XXwOSqxnh84GbGGXRU/+Vwcsd6QfPnvfqx4+ZnAKLJDoDTMY9q
+HySpHXtbCNOzQKE7wPnxCZG3As1UbyGb/AaZlEOs47EZMAnuLOcyWd3j8cZu3JcamrWdXTKrP3f
nlPlxbWZhzleKZeBRIPnARk5sEkPTXCfsL7KGPSOfj08+pdFPbzyLsfsz5Ga0fr29nDLuI2GvD3V
KTIufWut92Rq+42xZGXvh3itJfeifaY5AaxxSUFhSU1en7ANGYRceaM6h85P/oPuoNTc9kkUnPFY
+A7SFbPyJPLuEcPBpennjdN4oIKD8QtrYMizdP/Z7MGsCgkQcSOsJRoDbrgGh9GWOUDQkWZyyBK/
qGs59bVI8uooz8uIsxC9jF/ua4Qf6xdjtly1OJkHpfgEe+MUZJDVzLDYuwSnoAwFieZIEh8ezVvW
3CR3l0SUw/TmW2padAVr4y8VNZ3RqxCWw93iNd0BVvMnLKG0MAM0K7bvXNkt9hq9UvuL5/DDK3a1
a5LpF0ulFo+B2kFeIcv54Ax/uWKXV6mfFLunjZa2Bdy9Up8EE45gAiEwLQ7WVSeNoSJAyRBg1LAT
0bjJYmSQMOya9rt8alVWKT7onu9rdVsIT825Hqz9TiE5JctC/9Q8BdsFIsBSapUv1uuFx3EeXILM
l4MHWYTiO9yDvQ9mxIZBV4HGRXlf7v06/p2wDbw6w1E9gXchlobLpcCGIgAnTFgb8rH/JiquB81N
WYTGw3vTdcvk9wQ5iakJfg1LCwBAmlfmIwH2ov5pdoYtgMAHg0XRPHH7IJICbwQ20JR1onQMuCHM
Whia337yZINrrUca04a4YPRhWtCIZl0GdMlsH2A6ITPD81tMsv2NGMnyYbtDTRQewxcznpgVUH6g
0GGNoX+u4GbaX/LhVNxDs8J3C2gVftPAL2cJTyRvmjgB13DslenfHtNQqgb4BrOFrm197bHI0REk
Up+GbmAYsDEIGvwg3gD1/QqkZuUKlYjdkLMsdLTx0aXKpYjTwQWyPvHdfA5o+blYP2S8CHplfKzY
YAVgAetE1wlCKTA7PjQ2tYwZiBG5L0A14b0AtTaFxMq+CSQWNJXANBZswnp/T5cXlv9SZNIfqCDQ
Ya3r8kJwvZ4+5vI8DMSLsSYNrXHXYsr/s9EVbYExnb/DPfg7gLFtaVMx5iEhhrxoBfeJ7wzvmc2T
bKbAtQdyEahDYiq3GDAGny8+lI+/eXRLvSdA3YM7/+1lY2RuVEWYnCY8w3Pwglpf8i5eeGimbk48
6svdRxWAhyt+ZchBrPm63C1OAIUv9vUN0/sFCr3nlWQtEUshZGMpWHQucihTyCsAZfjqAhMwR6TB
ffXGPHRsME125JkHOWNaRN4/rr7s63ofPNGJwFq+QRZC54dwFZOmcl/vXaqEks67jxDg7TZy/76A
PVJmxuQUwgrL3WG6w23/saqmNYXHxQCX68T50olMWdFyBdSd85BuJkFJwhuJfC+ud3JYyktamqC3
W2oDUOvVKY1QNlhxwLLo1xbvVdXmBVbGkNofzHZ0bTCiFtzM2L9gh8O6++a4dfSLH5FHqAw18L8z
rKxnDkeqMt43nPLb2d2cNLOx12o37hxrcDepriAZXP0FTkdzag5SbvwepAAD+tvTZul8r1o5rjEu
yj9nn6AiTZZf1I0B+2770iszRKOVqXSBLn2j19h6wO34+3BXgtbh/WybKfskltRP6/uVmenk5lj7
1o1SPuHFfduYJBZnh3mTGvXEWyy7wBXGINvF1XeQu6mfj7Ou0TZ/wBuoqUvm2bN9ogbz63rn2LDg
033hg5w8ZmqUod+zy4fyml7Y9xK7g8S9Dm5+cYswTlEaNqzDqYnGMa37KCOzclKfBxVuUvtddC8M
PQac3D4+6PwW5qPzElR1+geDlN22CUg7Q5qHcp29AIzD67CXupfpDKiay2QEVsKaGBsjnkiDswVL
XWICnlaKijXA+KvLApzXUV+deMdXNftDk8GutQ8GEBwWT8DLnsY6VQqTM0F2j5xbMcgzVaPsfHu8
qxA29pQX6FUB/9pzy8qPHIWPmLDkzFlQibGh+umjxepV8um4tRcvh2eyZnVgcB0XTvyr0qZPhkli
JxQBykBLYRjmtAporRUQzTTrdCoLZVx6BhT0rDOpv2wt5IWpA5en6JlU8DU4PVDvGpZPRoXivKOw
Q1KSQbFntHWY1LjWcdPhFMWRv3miVzc0yHJaPqN9K/09FLGDiF9UCgXX8+dwYoUmUXm06uenyGL4
ABWN/3B0A7Hp4OlB/8t4FQ3bT9wWu98C8A4AZwWvTnkSXTjfVTrLlM4c/2OVTrqZ38mnJwilFUru
0sTgmbfoDh/RnPIC6DJUsnlz1uLYaafvZGEWFiM0ycDJtBtvAniVQ8XHRUM6MEOMGirtU/PAF6Ki
NOSrBXEQDcOzxtmWxjmBXfrc2P4ky4SnRFMVXArwFzhjE14wbmvTlMb2xsQDQ5CJp9Ss4pOWA7ke
2KWdbfBHsl2089K5AtJui3/yQHzw9bkdXsm7V2w/oRxNK+21zm1Ck0O6XahdodHmE2+0fyki1HUe
An47Llu4SQvMN9rPpg5vsSox5OYgfwecH5wsrCb1++yW9A8CO4fFygzh7IytBFxTGIeQ+zH9Uhga
nAP0nhwbfDx6GP0bcq3OIB2e+m22et0i0xhTGb0eyQPBT02DxSElQJe0mr21+k/qRmDQLqh/UNOg
q1GNo8l+T8HA0K1Z3Z/ddPOIrgDAyki40QyTvTD7tgzrGEjvxk/CIptxjutFR53YhcsrfkpqAbQw
leFQmS96Ju6MCtdsOlSjlY85T0jQxYyYNpf2SDzy3/mvY1dLz3/e5/MIeRlqfvksKsygxMJSJ+KW
76LfaNBQ6IymLEC+XDCN6vXwMqkkOmF18LIU+fcP8ts6hwrWd/xVw/4pgbn7IDBLVyyvffBk9QtS
2P6iKdC2/kEK8pf8IBH4tN0yE03J+vm82T+MnUUaXhVas0KzpwMXKojQhQn739up3/nPIZKxuUnD
CXDEh0Pbpnd9ay8UaaHAQcVTSF7ACMIXLEke5ccZYy7CWiIVs4XDj1Q50TTVK1+AObHQ417pME3Y
/lp/MJbVUQ6PDB0zMebnF6+nwZ3KWYtCRP192Tk0Pxiuq6AsxZQ6cRNVnfqALs1NMe00E27SoAKn
iMBhOJW1Nhyc3nyFdJsmRybpMGnYoOOI3ma24Xcui2pYnvLwYTWhQHMC0GzDi5zC9na5gWtil1B9
t6NSfJ586ekzfqdmL3kW/IFIKChd4sdEtQUx9uQZHTb6PbHwquyRSFaqwoqVyUDNP6JvfjlkFML2
xqLK9NgsQWXA7AxGmS48keh+ZY3ufQ5Vu9D5dL7ULJhBk4r77bKPjG8eWudeDxyDLzXn1I3Bek0a
7b84eF6G+h4OiMNY7xlXwb+QxN/38gLRQ3CKJFALhpWjlQ3lkHwZFwyL0iNS9p1uiPDJMZtRCgJt
N9e1QJtfg9gTlThzj9GDJt6APwbci2hsIW79wwdRkVwOin3GvXZl10XTMWZS4OvCaH7pX/ro6LgL
1VTywE1sRL2XrwEQXIOSxgSGjzPCVe4MvUDmES5ipVZkNNsAXvy6ipCYLl/0bDw04vqJKaXBcdlw
T6gd9nS2GFbCYyy11c1TaRGBqIk/jIttyjYnIPT8/g/7hTxf8l8T9q9v2MR0bECqgKpkZpBd96Ld
q4vsV+ZCfEwLGBIcFr08kPFhjRanxuTZgPadQTdS375b1HiuHGT8Sc7hpyOK/Off0cYUdxgz8BWS
z7Q+gGDNLAGUD0LOSqDKSV9OyolCpjWAYR7Ja4bsVaZsVxPjX41iEahf6fTTQunHVscpKjF687D+
si9nskrxoUus8MWnZbSx9ke/rlPkOT71TRjSjIZREaoF9GoN2zJMrXmosrBrwm2pdR5lRBlQSnFH
8zvsDxx/7Lb+zis3JLkm7wxklMoBaw5o8Oyx0YVT20LFioiVbISSG4nQA/FJni5FnAd5l3k3jnzO
8DAYTqntmPuz36C0Qslvc04e+Tz8S90DerALnLgGVYqxiWK3t2nEGV6pbz9Php1XpP/Xm51Ya693
BgCB3YlD5Tt6RtsPJOO5x+TMq6agnHCfwc98cRzqariWuLGqkGXUkOmIPowZf3+PLIcjNt482G51
DMLQZ2/qQTrlqXBKviFlUvBVqR8+uBU4IbZXJygLLKOcGBsIT5SPchSHg7U/hhSICH9UoR3hxrM0
j2L0TyGAEl2gT+Rw4CjnVpnhUAqy6ULeJypsBw/eHIHnWKFOJVCZe5OuqFmaFbsPRODrdChGDAve
fzQ3emOKJgIHdC+I2emTZPxB48J3datTqQAsnwyYP/IV2vPW+dRK/QJLdSbZNsRv1APve9tE3zJk
IdU/MzKXLf5dapo4iSImrYMiPr0qsSqYYzDKwi9Qc8H7GYAoAE0PsKMLzOkjDehRSjf7mWQR5abi
FimMTLhgNggJzvE8jRhCmzzNUaV1HL52zPIgqdtLVJ3SEoA6fEGDdHBqrCmOGyyEmU6R4cOLxCkn
qIM/qeVghLUOcGyyaGC6pJfJh0cUF9oZjLqGpeCBalLL8Tqo58vKXi6vZ4/l8D6A2N/KJ2VyUWpL
Xo0sb2jYnerT9WYkRX5sT94345Rm0bd64a5/9QF/OdiizppulOsAlwraMIS6zo53mwIlzJyzD6cB
TLP/jrxfv9U0Mvci9y7uG+Kr5EGZ1U8f3hNNDt34AJ3XeDy9/BFixlu5LvJx5hjRsYCDHSNHutXw
CWdbHu6VeKn5vy1zOOB5TPT4zel0D4/68aveFJe4vuKToSNczPA181pjloNqB2CGzjnj1ejg6JVC
02btzaVFZ9taQoMWwFRzpSChTuufkvNoU5mZ7ZtvQI13cLnZyAK4GbmExUkSsJKzlZTyAp9aRogG
5zni3RhGWlQIJShCGNR8Fuw6sesQFtA17MagJy9uZ5n+VAeqgTpkOYbJ++aclsMKnSCVDld+BMFP
ehFYWUAU9UTNpbqUm81683dFUH7VgZvUDmOIR4+/h5394Ebec3Fg4Sy/cjR2aolkB1XHdUA0fBLv
aCd0VIjKrvlg71YCQVECP+crmjqe1wk1xR03LPlxnv2Dp7bt4EAE6ylHScUNog9bRBPjIiVw6CfD
pKc1MEYytGFE4coTrnkHMZtzazRoQISQGm01wUavOuVkxX15+G6KFvPk0yNMmsOVyUMXo+AR2i1X
uUwlxP0ojbEE+niEl8GVTB0DsF7x3GeK69t9jy5squSNlkMBRXHMv/DuEJu5iHUQfpps6LDB9zb9
Y+cdZ17aT71DTPg3O4E5yW1zAMCatY3hesOaIBdFJgcvwDFchyg4pxq/xH9g1yvZH2bY/APxumV0
2YqxjQsoprel2UfzwkV5c7AP/ZFzar6YNkchafR7oKjBdlOZ1YYMeqiU9NGSk2ElEHKx007OmLvW
UXzZIe3ubfgG44VDVKVZxhbCjasgRwul278pb2vqGwOjfyWaYc4RjfkLZwZCnEm1Je1NCf9aHdFc
sDV3eR6un/oGZiB0VkcOdgRB6WA3+kweOe4fwDcX3EJwcJvsV6YR14xx4whp3436c9sO+NUBMPGG
+oEGhuIHz5Ijo+i/vPfHxaVbCesNn3U2qM62WcMfOjhE5Uu0W3+gzeSWERXxBsG01YgMv8wmj2D2
/cQ0BifuzgUwBLuVE16i1+H12Du/mUTm9RaAKBAOw4577z+gmMHFAuJpYlmgTRc3Lwf1PiD55Le+
6Bz6p86NbVDJAmjiF9W/W7eIU1p4JOu7MsEMb3500t7cP0Fq97Qc2h7wY7yzn4MqV2tY15P7Mrsn
eHQitAKpe9pmwdTxCAiP7neiDNllkEk7GHiywiNVdnNo1SaXrTsnypt8SICsVgVH2dE1Srs4V6Zr
Zn7N3Op+KW9syuD2sUkUHYgb8wp0L87By652WRQ7eFpFlO5xbVWG8TJ9skEd5qRWxI3VHCwMxiHU
A5b8+1HWJvLg/rBrne2AzWIV9v7XNi/QMbh+3SugSIlXZR3eETkL74Nd4ojXzmwb8gj2hJX2qugR
WX8hok74YnHJh9J+YxNOaR1Qn8diHWHzwERNvDLL7j6BEGGtxUqq1lKwVoF6T7388VAzLmN13Civ
qg78SziFVLH/4HCaXGUzlXHY3zIFScMgpqJeuT6Eqq8Ulhv9MznyYRVNmCBiDbx0BDpEIF8CCFVX
yC1X1JUm80fVKba3i2Kv0i61+d9/YkyT1WDAAc5oA6lOdQtRJgCLahxDVrPIWgJzJUB9RF/6qocC
MfgbZWQ0YoZW2iAgBGEx4LRZrtGixfVpFY4e+552NWSdEBamIGFCDAi+n74xXhcCz09Jts5zgVFo
X7sz+lDGYJAhtqksbIh0zNxPjMYf3bz6ey1n1T3R5AAIEGjaBSbfc1jDI2Tl2xYgoA7tCy7bnk/p
hhgIFN2NuwTjPc0+9zTPe81Jy7P8h7RrJ4fBP3N1kQlVdl/QSRWVpuUwTKGRosGEBYBMtoz+T8cM
cUXidGlSZOSpsVXGtigb6DhwsqOq/NyScSFcnuoMAW86nrWs8QXgA4tx8qHr0SwqSx71LDDuNK0i
JnCKTHdKeoGDyMUvSIfFFLJDAWxLlSK+qKQ8Jt+Iq6uSq3ScKIQcbxKOq4ZfiooR3lfeHvCWNNUF
EhCq+QsRRZ3utcIBzEE7KCQ3PsVVqf1hXEhjjLnwmv8ZqtXaSFqZ1vhgmru9PeDj4ZDTGIElcFcT
DLsCrhvABSwjxTCs8mdYAJwVIkyCbUgeJZwzeCw+xAyIWXqLFqpEyAcoAl/vy7vITbMAjvJUrBbc
LTVuEC35BXIwxa0BCewbA6iuSyaV38hPu/YTzdSoonKSFxRxtYE1NEbV/wFSsAe58NTWkk/IVQQE
j9tIGdGKIBZdliyT4CASM0BBZCvPgulLCq6ueEbycMzxxY+B6B6xV4Hu+Y4ewHGPpZz49F4KTfz3
E4VICnGc0xqpHWVuBAO0Eqz3OIQ13RaxO/mwVTdhkUiWriSrHhTr1pZwIJ3/ZW5c4BQmJDZGqEup
eAIhhXOCcXLpSFotUCNRoohglyIcaWiBIqqpoijBpkZdQK82s3qArb9nqewvzQtqYmQYqZjGp3vB
Cpv5pZ/hXN8RdKKXeARpUBemxTX4Ff2GuisBVDSg3ItqoVBBQReXodaZELccHxH0Afz30T9FOV0G
VqZ0EaZTdB/hNby2GNDKy/nD2l5txLUvlIRFzngJo44xty2wBzEFG+TsqGInh02hU+iYg/JgHtyW
hN9BO0dxxx1QJnwvZftO7E2/2nmgxCHIb6pREHkBm50mnn5LoJT21eDpf30ma1B0DMxbfBfuLNRD
h6sckBQtaxZrTmmrq/6ngir0Cx2wczT2r6JzLNnHm2vEUr89MHOvQRPe05sZsz1umg+IWm5heag5
5jxqxMYMwVJhWerOAQERPuLkfd57j0dwg4bG0cAz/BPmx/9ijFgCF7jH9dZxcrlt8ov/KqGRLCDB
JOXCuu+6N/AS6qxrFFzwVQjfuOZVcpvfPr9sYGlsJAZvjjxOPIf/voxwnXPCsuy06YLoIiCGdr8x
3cIB4tbcrqK7W6F6wd4ideBwEucJkyj3YQS80Sy71eDWL8amg3nbY/DF+L3CRzvALJIIkYa/T3bs
D3MoqFWcIr9RaXZb1oYssxj3U544zGWDEoOXp3/DGYkLWX/r62LPFLwbsMU+4XFZgxP8jG/98kI/
+Eig/Q1VDqSv2T9GwpEmg4grPYtrcpw+2wf36FUXx/4dj7by4o7iqTp+bDGD4rcDEw2P4TzGj0UK
WfUWmO2tf/u/WBAixG7w/gXGrgpNXHAyTOdMXmK9OcTsE8u61v0vW+2438ZbnOD9cWFZ2dz/aLxK
cQoQUIM7YbpZW6Oq0qoqxFt+2OhhdvSxTfLKPpHp4yOmpsMgJG1C3ldOsecA0DFQ8g4JpWzWmclz
BMNQWq5BiJEr03eouI+EGxCtEpIlOwHt0M7EGIHEPaMlG/ZQPEx5VmqVTa/Dlmsf3a7WsVtZPPxj
10DIu7WMJwlk6i9qzfIQr2Y82/0BSAMWTrjNsOF0Z50n7BUPTHXASUTKOAxy6VR6nQFeF9wdyBc7
HSiBC8gVeLeBugLNDAj8Bi1zkI78W6XrrMzcjgez6wuLjG2Bx/wCOaU4OAY1tKPwsH68bCzbMcKB
oHS20najD3MnfHsxIAZP4uNOPOX+YVeDMxwQkYxsChRzffcHMwY5rMHCwFIL8mIs82Vx7JqmPx9C
AOIbmieEHKKMpXBEoaxFogGLW6X3HAB+dWxPThiCY4qDsRuubjEW1/qeuh3Hobf2PCxuGhY0W77B
71mzkGc6MJRsLl0PbQHew0KwpB2B0R7ciKlXTE4HnTGnAVDCbyUA4kAa36yG9OVJt/YxfqX/6Jen
KRMnMGIOs0mrh2/A6hNYKTrGlVLnA5zp0A1l6/kKZTsmEebOzda/heD82GMniSVG5d3KRaQv05tN
Yc84p8UeQq46BYGYiy+r7RRUFf0OpoCjLSegCWUFKPy92HcBz9wWCNk7xtZUCbwRC7Q6QCokxIF0
o/SKoWBgNrIL4283Lid0P5pLs2EBF3+ODIRTjbPyeEwqDePq1sMPatsfIMcKsjWvrExVRflHedEG
wSijWme0goK2+aL/KSxovLLZBbCsbbJxaNgmTq4epfSNMc15JN6SCH3AG8Xlg405wkRzfDYZWzKI
6SsleYis2lw1b8Hp7GEEATm/G99cPrZBpxf6lm8lwBe98xMsvtdTC/gjknBgMtCxo1ByFGgotLo0
Cq/rrSeVWAgja73HbMKv1XuVBQwu5kMrz63weSl5NxoGA4H/ATwAsViJg/8bHJz6H1G0MAlexJPg
jDjpKkZgxJMTNQ92WNquxzVIkCe/djacamoXYihFkPVtnw8Y8EzSCj1B4idh1UAP50CNtHbYx9Ww
dLTW9Od+4WWty8l6jZ2OLNcxfH2DWVM/WaMPbocClxh5GyNCouhJ5gnNdNZ5nFxsUpi0z+C7j1fw
rge8H7sBpIYIdpuh9LXjY72/WR9oVhuQ69rDL9Za3907/NbhqmKY4tweCQS7mvNkSbZFr7m51+iA
99vhdzO/Ie+sFWNRqMovMlRPm8/qwGYZHG0XtuoddCrde3TdWddlRsuxs9I33j+9687hOuaFVuSl
jVGUMGX2kLQs3EpplI8lwKvTxwCKMAZLcs0qic2nR2u90G2nHk0uJOLnGO6JCy5ZS+KDBTlvDd3y
2sQ9eEy/9FzUd3R365MVWfBeoNOzFUjpOX9bJ5SpmNRCn5NKa1J8UBDvqEE4D5mb3gEKJ34WoxR2
NOGlj8MvHBR2EdzBKXgh7Bi8CvTjtNyQ9zPeFtqHg7QyH3HNgY/1WFxQfFTwFEhZj1T68xZIrlwa
kXonEmVj2iuW0A4NAK02Fl37ZCr4TX28ljzYI5C3c9lcNtV+oV9BubKjazG6n1b+V6mDCBx61cl2
BHehvrz8HbAlYLODqAvbEYNkCLYINu/iEm3eJYA8wSKeIG5/zISmQYKLhzaZleugTsOG98qLjkuo
g1r0o42JFQNmGvU0nx7db/glq+s8FB/n2wT3d3jMdqkrXpnU4YAfYGSzokxNaupAcU7Ccp2hj1OF
vTZQI7YCrBH4x690n/ZSAWFPQLkw8w81C1dqx1+TPtaRu4PcaW7QkegCCSxDNcobhOR9uQTn3W2u
9KnHiRzGFX6s9ZUCm1s+7bf+F9xPiN9wmYUJ2w9mIprsdAinAYmaCjavmheotv4EU1AzNM+yh9w/
Gz4XrC80GFPoUWhyh2qQEYqH/JIxu8NyiQ+2woRyDwlRAE73aOT91pnmr2r9oDCOTrHWOx5aihtZ
R9aSeBi703mTXI9JeWJ5VGZ9QEY38RAOzvErf2UWTRQeAdw3HvJmxH3yKv+ZGgM6Mfq1j2xoAONl
NUH25MhA3/luCacUhUcsrQI3T8WFGsE6JBq2G36RUn8ZyVZCMBVSENA8CiRlPlqGkOlYRKALme59
fzkeY+HwrqNhY/b2oed8WzUPHPRIoeRa0aL8VyX14X/HX6tWsF5r4F22yyDXNq5X3CdQfNCsostj
iVOwGUeYPzgjScX70bF4uBpIB9mts+3qRR5lpRNiYgTSbs8ZV3ohgj4eWCAwNFBwKU3apL/glSeU
9dh+gwCwS9crDvnwRLq9UvzVROBlTKMijpmip5djBLBiTafim7AIXvbwo+khlGIIvMFOWJqdxhDv
o3kwrsX4LnycbVB08yi3nr0tWv03mv1PqwaS5mJ/Ma7KuiKwo7+hQp5QMxDE2qI8/UuepsW9y9gD
TQpGkC5ovvDg3sWl4CHoYgy23aE73Yd1EmeubnNDBFqz6n1JltCUbT6YzHFLhFoHb3NMPjMOvPIE
ujOzRYU+E/TBZ0Cw0Nh1xbP8Br1lEf/LXomUcwurJlxtDuMLHdDq0uRsedDiUhynuty56BeUae51
5wv3Y1wOkztXwrHFMOnclFFkhuSX/RyKaof1/SNrFphDaQsXIuapIGudAOgEqTNLkH6IogKWDVhP
xsWZ/BbVacjzFvapqoWAmfo9D76+wuaWeHgxoH27vD1l55Vcct6R5bxVRCzCLnN9e2FOZi+XTF3i
UHmg/HPKRgNfmQMDoNv4hizaoJPB1XKyh41mKcPUiBlstynFDITFmbYAn2SeuWWWj+jVmLF/+3fm
1TGI0xt+ojcfkAAX8tbUDW4iXIUeIGB8YYh6whaEnedrCqUfFjJbz/D6Zg8mluU8Y2GQ+l92pBfN
U/XBknPt2zVmYLo0USAjBAvg6gQRYVKbFSMwa76OzrtdZsOOBoZvIjMAVP3ejb7uNngQz6uN/Jeb
8OW1pm7EAYBfuy2/GTmsFPkkCPsct6bI6uFTaOz5H01ntqS6kizRL8KMeXjVLBBICIGAFwxRKsRM
McPXn+Xsbtu3T9+us4shlRkZ4eHuMfJ+Jw0fmeGo9ESWxzkblT39msw8cU7yf7FPHHV5AwYumDzT
gGuTWRVLvG/zg3PpLkvu4WaX3Ab7+ZDsfk6U3PVpjQftX4NrwNSrI9tcrppo5KQoYZraBYeGprMs
W4eI2HQ02PAldKy1ro299cul1Rq4AU3kQHTVqyNLVY0pY9eCTtEwprHBTlnJX61CmxCiyOo0LalN
QnNnxASb2RKtC7mii0VHimIFJ0vjhAfWjb5Dx2rNrr2FWSEaengq9LcItlCumJo3+MxG2EKoLtV/
Kv1ruLfH/zCGtxXMeMNqWHF5w9ZATw9+tT4mfC+vwcZ9z7YZH7FIwQKabKVqciVh2U72E32y1rjC
mMX2iPkOzGfbLjUVk4JeP6xB72aqHXchsPjy0ZKx8rTYmE08D54WxELNx6tQAes39Sg1uuJsjE8o
GSRsPZotat5cM2RQ1zifEI1oBQDHOE4L/8K47ZKj7/qXttGtIfvjOxececklyMqQxTK0Dv8LdkXV
osx9jevpdnjLJZbA1gjDDK+aYXSMXzn+EizntXfFHeQx+0QC1RrMudlhUUxcpk5CKkfFwKX+5ULs
+h16DmSeBcUCJOevS/DRwR34YL/8hqORuRSqGlJ24+qhHvuqDt+A+no+m0yeE7hczNBNmaXkiiMJ
QMZATwzJ2fD8MssehTo9o7KnARtY1fNtSPP7+vAvHIwwuN+6P2xiNpZWCiN4g6F028GJ7bll5qTu
rxUkHc8NmJ03wyd0Yy4rNvtnDDCBxUrducQ4F+MC/fYuJrYX/fF7tKd2wAepX/K3uZYRS5PeA6yg
wFKprNN1xijnhJKaM+NCPMTcV3M6O4MSBpgvixK+h5ak10MYAkpj9RnddoQpkkFD8hhBHx5BHOi8
3TLB6QnUuPfgOMPmGxgPtREtlIN3i+DIYheGOSn/W3eVrNKRGPmaOFzFonMOWvz/kYYNH8HZt3vw
1IX3IYF06Ne38IAY3XNEQTUehmDIo3Pl9oUZSi25tXZYRB/mjWxPfbOeC0tfj0uMs8BZMuYEiBqs
x0uXMOE2ZK4Ew1NYRSJMxV5W+mgjsb6W5coNbG40GupZ6vlp810Q3pxoAJa6+JtpU+vqEwGxM+aR
rN0i3ZnUK+IzUt4AXH96LWJJ07z3jwwRPs1v4W10YAddfAQj4AfgcAxDoiVKASBzAz7WxQOdUvx4
4VHp0oYmoOBAyXyJq7PqcM/or+mPCjp4fnqTj8fTONg1q8yTaq1EBttMjvjTUzraHRzrXxCvmXSF
pHg90M/p4LxZfLqsZVa9Q52GAywoAFcwjOy6OUfJIqXd+cRROb0NBtu/u/rz6YDmE+G76wEEcd6D
c0TNd0MVJytUGkhOhZouxiy8X3ZvThHcjZKzxRfmAkCkcVGtoBqXnFeNH3PwdWZKzoX3Vpfo4tNd
ow6XHOXoQPlleDAuJf2Ch6Y7qjJgkdWCKLEGPD0ufGybGAXLfSoevn68y4uQqnS06X4XnR1y8Kro
6vjgSWeF+m7I+O5QvjKtUeGX3bL7ZLHeXfDUeX3+/ZYw6W4WX/0YXNBmYyP6q+9MssIysUdBZCZY
2WPfWzN6/EAcQ70LbPifhsOAATwJ7DOdt7VXA8FpUNZXcTDRuVFvRCOrS3wY1LP+PEy2mI+EN1+6
XvJoyfOrNn4fFQu7qN4bwIrGGF66WoR/ywCxJk5UrwkT6vcmAEJdPVf9OopbxTNaKugA17AB519U
iVb7EMi+fx3v22TyxdlCp0BjYrbJAVOoEU8VikgOhMaMEP8AOVq4SID+Z3SzSj4NK9zZbGQrxdWk
uHnhDQe3CWThUaP4IRla1yEUvO/+e3adwT94g5DXmt+0BlEF3WTrgAoOijNxFVQk4Q2kVlmzRn/G
5s/YNuQfBkuqfBL3F6S/YtZuBlhDE14QtrIqGMq/HSMjl1w1DXWghbrT1qEJINvIKz3F+f3JkJ7P
oEJRYNc+fAqkRYPnwsMr79h9NLpQwkDckdsy9jsmlRNB4AButOE/kDGg0zBnOYJv9CbnRYgliigK
tfQBu8bb7AYQW9Y4knICzXfJP6C/J8k7w0k+95TmUR25axxN6RvSLxGn9yT9Ft5x3DiTN91dDE+g
JFj4bJB/dVi/S9oaYMXGz4BC9LukWjMVoDmcGpJLdrtL2eYawWCwvPuzwACHhFleNTOCR543YnLN
L7u7CrMTgVTGdwJOEJkW1MSM9K/52vRWYOzRRxQvArAHikS0xTBfLA/iJ6FYswAZsH6is0SX5DzD
ep9d/Y8EqCAuVq2owtC/u5j/6le0wzuQD3W4mC3o4lMMTYm57iCYIktrvri4h6pEtHvFixHGIWZ7
rb8hOXnitvLlb7JItIPIh9F9UTzAAl770Up+nQqF/FVaPCSxiCs2dG1VUYvHekyrUe1tsUupclmp
1T5dBC1b73EQ+EDYUF8pVp1O9eMbXGhUyLz6Si+4EhmGdWdtaG4ccuQcf2N9P4rdnZFoH5LugHIJ
pRSLGjqw357pkTap0h4ZJTFWSSAHY6Iwf0+tVfVH6Zk6J/hyYDnQKWFaAwHyKnT8+KPFAC+M5ZDN
I1Rdhg+3pvoKzdbUP/puISwgSKX609maOQqAMgDkJRMVHpolzWJIawCJnv6oXbbmpj5gHx+/RHlS
J4qC9tar00/moffUiVbtz/4gl4d3h5qLNcpBYTMKfSjmuJzwDaUkRF4gnIimMCHCisVx9l5Z54oY
1nhTOkPN4azwam/IrhuqBFxQjz03JhrjN0sLj23YW4FX1Bk22rRyIy+Z+j8owCIW4pgZ57EgvRx+
LGY0+c3L/TznCFg5EF898gkxZ/II/oX+OpFBsF9HxySCJUcLEJv1G65L/FQe67wY8jsj5iEQ1b4U
PHoCIDVXwEDukyOxNFNrVIRWUGlOEP+k7YAeWhtbfUw9BpgEquE3Nqg2/zPWfwnU50Bou3+HnuIB
AKbucsXasvx29Arb2R/IVhmvh85UVIN/lGwsMgP8V8q4OEmKr7YIIyR57+ZXOV1wuoBWvrtlGzKX
am1EMTea+pUr+qX/Opdy+5RaDvQPKh4VNcXHC5aRlHQzEBLqJBWuVN3CNCJtaYSE1PmoRFlTVgb0
gBXbwOPpyuuf2OIp9PsgdIIYH+k/YFipkz7MP8mYvjeQEARQpCJkGuxSLgkgoD2flLWlEakGScXw
4aCvMl1ol+RDmlFxXgU5CH1qYoFCFKgKryNyBr/GAqy9N+t0Gmy8iz+nvUGrRW+W8WAgYRy6H4BH
sCUYWw8oWqC4X3I/n0Bbh455T1Qt8JCe6PqZnmzLOXPlNbiIt9Gcjs4n+IuZI5bsw+NoB3qp3rQY
ZjoGQvH+Scj/SQU4gTZpID/kDGp+p87uvxDlogfZk41BeoOvCAcp5rBI3UPdtMbTUps4Iuaq51pM
RIjCZZKNuWrZaGVQl1Dvr0ii0VzBMzinWUKrnIhBfwo5HrE6KzcJGo+0xJ3LBfuzzjdjkeErLS4C
OAPYmHJ8G3RCOOqc4pa2euts37bhhUFbsz3OhrseP/CfbPxeed3dVZ0Nn/Fl7rHv9MqTJvN/Ydu5
RQZotrVbDJvCV54UNbvC6RnSlrmR9HvvcaKrQg2PPxg+81thXg42DWCQBe7W2rDKyNhG70SQp2w4
GMwj27ininNCrPADEHs9Bs1yr4NB5Ml6lkTXxR3zAv+dyxQ7lTqjK2/IvaQJ7//N7zlAlVvl7+lC
URflk937nz+7YHI4d+42JVV4zt4zFFHkCh1cXcx9jXXhQZT8MnAOPI+2I+YL2tgAL93fp2pOHw+R
EwIAmHgkw1Lp3DhMKcESYvXN4AoH/ImaaLaKlMYwCBGN4K/sthqBEBEtIdbISwjsrmLEdnOKnnD4
JJ24bbsNaPD4MwP8IOUj3dmmSHliRrghZXh4APgg+shRe2Va6IARN8YTwPCySG6k4bmk8OIxVus1
TjIIb872Dfd47W3yVtuB5r8gmJP6VCpSZ0XFSOQe1DpVrguCELqS1dV6T+mjnwLR4kGW+zXkzHXD
5WyTVOeUBZTeox3GUV+Oxx0+YMttT9+0fM9PDF/y1yhqebvl8eaG9RY+t8SS27jtrbpjWBRWM3gc
jFUFw2vxnqDBc6VKibCYkfDsSLAo49j4n+wwhEVsPhhn5pemb/rhKDL/MBPp/fWZPAoZ6Do8dPn/
oTaCn/PMoAHzAOnJg6xzXX2HIdP3Abr0aI2JBvNB8S6hqrIDXcd0E8CskSHnK8Rl+YO0k+SF1Iwl
lHvZ4EGXg44G/+BBwf1gqGvC1CXGzL5Gdxez8pG4YOyv7zLmrPcmB+fmXN8KWm4vhh8Z+1ErTWLO
tLT0rB6G4QWObwHGfhGEUnzD8Qu32j9gf8jYaHK49AP0X1GeKjKv2EcbkG3D53LkLtEYadrIlAeX
LyaA8dSc9sbLV47EKK8tvng1Qv833mWIMaBbKdnZ0JQdLVAbv4bV8AoWgoQNmm+BaXpxsAR7Ty6/
7XCBndlvAf7yYAzUL9x9IED/72JdmFwAhlZQrAKquMxqckvEm38FEnEy3HUx2iL7oIsAMEg/qHv8
RZkdHOlDhtcpZx7ckeNWmggyb8Ts7wjAuf6DhThn/eit/dIY0Y2bskjcKSadwCMTEe4OweD+Z/2t
oBmSyq0DSaZLy/sMxZYBU5fhvDyPQRV3sLPZhhMgDgJzhNa4EO8RL/T81onuFE+UaL53Or3m8h7L
g4wa//NlKnIVkRFwrMhwewSTR1qfKT5uFxbSGlIcdhhPONwyYoLd3NsNzyGaleWBJ81DuZrvsfhp
J3LdJmwtSzM48E/o1U6WfpNxrWR61xy0gHuHKUL5BYRnWM7fY139YjTh6VcAVai2O+PU/xwjMSbj
tfeo3AvuSe6otJKpF6o/DEZLHn6Jpv3CXTAk58m8AfwmKfQYg/tPnU4Wxd2iplJpApz9b0rp07rT
/8Bn3K+Y28FFJCN7k7wxLfFRvZyCI3MYoUuMxI1TYlxkLXPtV5MLPGEShSoMxuqNn8h18mry+qKD
d5ZoHBHIiKQku1FyCXhYuBuQzW66LWgahY9KfNjASctR1Y7XScV/Y2LGxOgLnivOHStVLFQxDHmF
73jygHN/YW7M5veJoq/9nQpBYdwJd0sMLyATVEHlIOwF9TYDvZvMAC8j0HYxcaXOZPJ0qVdLqoNS
0ByU45b/xHlq1D1YgFbHD9MI//xG9wmV+sqsx8cEb+Yv8gpCdXZvdwuP2PA8fnrHccnCVgdbWtqy
2+5xeB62vSspFGhNu4zzvumddAwu48IGYxvjCNRfM862yBuza1pgYoQLbXVwAUeWAB1IOu5ETw9u
zQ7BDGZgjJCWb6/Q0xL96QxYzt2Fx6aJDzCwP45SmMTjlW43IubunNJ2o/ugA5Dtsr9e82LWEmDL
HozZe7c8YOw2zJcnSBzc7t/b6o07P3A4SMcrgiH7rMp/Ka4ldX6PyxSx5HmKGU11+OFNRkcswPGs
CTsVqLLVbpEUSRVtFASQbnW4wyOOywTrGUain4zNEgHE9WnVmTwyv9M269eAIOebye2MnW67/8SJ
rzyAL9C2m3FzsHVxPdraa1jZzn4OnBXu8MJiZQ2Z9TXj9c34qWFBPpFfDvhCn55SxuCjH4xTcI+T
Q/PC/L0BVJt3oxPQeMXOd4vtXCNhG6WgOcm2D3AnH7ozlAZxE6dzWs7xJYOeQSMKQI4Q7PT7Xttu
If+OwU6bgx+cVY/dswvabf1iwtfiloA0t+9WUxgP4iQvYplRMXbI+849+mA4BRCcNWZ/6QPdV9yg
TQ/M6pbbzobKm/jKS3WCq1dHijHGoaDm30GT+dCFW+cK73f4zuMjsDIj5+iZjzo+VtjArU02Txm4
WE7SmxFMqgZqX4I3FRx349269/DVQXCFyXCHCbzGpQbgdQLnwzBoUKbwHb9mDB9qyUzBPL3NZs1F
BUvnFoinar0nh8G94uISw3O6446FWOnZu5eCHQPm+HQX+/B74kHgnmU2vDqGKdvfPRA680cRsk5o
JiHyWbftNfT8hXWFmAg4gYIS8vHgeQqK0ZqRiNvRYa5CbkO/DOJwm2mv+4xL7Q0e8OCgmfVyb/Gj
NOo7Ug9GCMVmE4g6b89gGSIGqHm73stf0Fv2yKaM0/BqJrq4YBogHrlu7e8s34dXw1+IWJhvRwx5
X2uoPYnqlnNYtY+jDdSBDMCriGQaiViMswc9SIP3dr3bqOVBZZvheUOpRsEdZtA8uStccjA/zKgv
NAIFGxuzrd9RCbb2yuD2hrVwt0l9co9PcQvl4p8bzjOA6KPVANE8uZRrFHtP8OfDN9/XJXMY7rp8
rMP4lqlspnZcBCQZ4AJQlrgANsaTnitQBV8G1EPONyoU/AQW6iMIm00z2VHr7+aXEZkiTUD6bSA/
QsNI0oCfNVxKvDZR/Tk3Tgj4zBw6homRF4Q1792HtgEhm3mVVJNZ1Wy7WYXfZVoZ8NGmD7+FpdEB
kYCIAWfPlwmBrVMxeZzh68MILrW90apYzQgh9xe8kQo+YTUxq47uMIluPxuqB4I5czWJrGjleq3e
M34PoGXLTsxkXtsjeH2LV6odpnwulZWoLgaHAxqULFtqKdIaqrp/NW+Hh7L3pU2Yg10iCuF65Q8J
ThPgkfSOP33ejln0X2nPHSIOiyFAqUU4+npNZZ0etQpoqGrAF+Dkx3ng6a2SsWQ8yJOEHFG8vQGs
UT7KXOrhf6xixpiuaA20CnNk+rblQVlnIEEdUYL+W6Q4aHWrtgsFAQMAmhV0yHG4hOYvai91YVDn
Ema1ufa4iwad1dkX7/yBI2mdtC85Tb6ytFB+m+LX1fHvglJg3whdz+4VAvuLjvvD2iwPkyZWxy9H
6sM9xih7Hyp2V1EZnJ0pXXC52kNss5b1bmX6Yc5dg9vvg/9jEQkbf3/X4wzlSNx3EGG+TlThXws2
K1Mwv+Dq3YIyCyH1ttSQT/YYW+cwlNuDeibKNDIWXsTlttsGeZMXFrYYJKCCE8TWEHUHas/8NoK1
Q05lNZfUts3uNATwEHWokioAJ7ueVp49qBRGOawMZWt8NC0plk+9MxoK/VzZLeSdpR7Yy9JbdpyW
pwYOx8w7wATk7MF14KWV4NS/zHyBZxkpMJsNpNyhyEcQeZSPV5b1yYORvMmUAIa0fp0vdODSufLe
mAQAzqgKBzICGtP18223zTMQOUy7HaLEnWcKuPAAwfX97MqkGjYvkA8zDvv6gOKmazTsjlN/78u/
AOuqBt0HBKMWX4El1F8/jRP9Bl0lkRT+kcmV/DEPHDM+moOCQ3VIQZ1jmNXU+IHLp/iHmrKWdoKx
ORtlcjf6rCL4BMZKjHUDyMsxL3fY5A24pAL64j1xTiqNSwaKBbeSzy9MVfgMwww5Gg7tNOE1CGZB
6r7mD6o9zJyYQID7QlRSgiP/EJAKi0F+Z//k2mKNKM9XSZPj/oFzEsmixGFSYVFpkHdKTC+bIIlB
EkYDgg3QgpIcVvYRAp0LlWBwmZoJpCHqVeotZC3KWfOoxIf/97u8B8CQCgLVZugGIwHiQNZFqBqO
Fs23tgFc0rupnIO9y3iUYPWcMRAzGIx+MSbt0cOHtCRp7axJd1hMe0raFYA61RGyceptoEVIGnJf
YTo5agFAFSgrFjWO1B4CxPh1zFRt8gMsp3AagUo9Hg9QkVaZHXO1SnM1nxmPwZAQVFG0pVFVGTNa
4zilwO9p4NX16sL4XJ3QzKmd1GTZSJspxVLIDBISw8hEayBYrj5CzJaKjFVxpcSsIDBWT78a1oY7
vzU8TyCwOHhRT+XxskMnKeVjhLExKwdUBHx9MNLZQJNHvfGMOVoMorKvM5FFYu0RHV3ZO+V+YMCj
b+OoNajwMctOB8P5Iy1GWAZiYMUsrHhpZ1iSQDpQBsH24EQSJ+guve0F8fAwkH5MgimutbCwOJaC
l6Q/4QbUzQMsB9gmiTUNEamctJCzJ4rOBiW3uhgUjmwXxg0CKAOTt78VvAIRMQNfERfbvDQGNuWj
c5J1IBt2JHp70zBiyNxSUseU8Toycg7j9ncXMz4NmxkTbO3LyF2MZoOtPYCogc2MNvCB5t/TbUj4
BwXFomtCp/+Ft+rDHjdUH/F3GFp7SbGNgzmLFRguCn2OHbIlNialriADXomfuyvgaCouVhX6LukA
q4vtAo9351M/cX2r0oNQ6sQrGZYxjmNGvYQWlksPGp5mwgFJxBsKSelHdGjjIKUN7x49m67xWPOR
kKiumEro4VJHzwQfga+yBS4n4SGbHxO40/R4oeypf8FqVIynK7ARCGlDnrHhEo6xycCVCkQDiQbY
QGXoAvA+oQaszZo5GMEegLGYrjgCamJPTquVZoLFAJw+0S+J4hcGfU9znsCcJ7cDmdeVrKgMow/h
b1KGT8m7x+A0REePR8BBdWcwY2rmjOPDOCAWTcwHWQPa5lizniFkLpdnA9ILQwJ1b/CY0ezgJc8D
jZWv4fMf4jpHowljEKAMwwnPvkOPBqjaJ5mIgfUFks4AnngnyVkbJgbfCl+kO7QzuDN+MMYh3n9d
JW69/NaNYnmvYF9koMug286dpS+DvDEWFH7y4W8WvQ7UNFS4MF2a7AgFmw7ASq3f6LOVQZP4yVhP
jHAcRS8zwg6A1f0ij0QS7IVQ5VltkuKVjVyF1610xRNkcosmf1WDZRA1gNsUDlacgi34M9Pc5qDe
87K0/vHNqOIoTs+DzhI6USMAhxcmnGJR3+RTlp2Ag5/+BTMgW2NW6VLO+wEA3zbMplJFcNkJ/Foj
6cujozFYVg0myywZO8HvXTyCcoKUwU78FYNG6IvJamDXF+X9A22Yryylk3q3Ms3jPEH0YafizMRH
+zB2LIp1xfVIPtlt6ljxHXhR6GqiHu3BG4hUSRDE7EEZBBGqwOC1QlzAnDF6p0XGWeAIXcwSbxa3
+B/Eg1vWiYHlFY+aAVvee3NFyPYByhnnDuSej5bnEcYdexZJAccRkdQnNuDrATdrzQUK5ZGPq9zj
w7XOYsjrteCLpAEr2sBeWXtmFtiRPpJsk6B3DuSjBJ0PZhUXHF0Rn8/PFV5MrzCRmbwgMiJBvgl4
jZAbbfVMvw+2D23Vx9XDGDcZAPX4UmRr6q+KTaB4LyowoToABLjhJDxYTG0iORfT6gkd7xC0+tJV
f9wmlNwVl4rmGejf8OraZgqCeH2hLZTg6zyGmlX0qhAkUT8zPgKEnahX8+KvQaFLOj/GoMsVTfwJ
v+MVszRteDjLtqP7LcCaYAUzmOb5lG7Ogf4tyw36WHF5P3j7NhZYwMMLTzBkx9GYxj27gf0Gz5a4
xmA68aqZDGNyRXMzP6Nty8A7B5ePWVwiIAmGjJjt9sI4U1ZgQEZymOKrnGG7Ku+ReBGc20gBZUZb
yFtNh6AALGxBGoLVxatp8GKeS8knnFV5Vewj3zGC75gonlDqukkcE27iGDazGScUOj5JD8QHP25w
WTOsiKvcIsIfsDFjb3CQ1n0uzhVfAOM07uZZmsaM5Q6+zl7UXQunHbhcLRJ6ilyng8Bb+N9qK5fN
v9K5OoWveloZrHAXS8SYxyy3oIstDWQxWCedYa3L5Dxc+IhYBFe6PlyHNDClU9QSEc7IV68GIHPs
xqk9k18Q3ylaXXr8fd3GTcgsqhVDZ6IjLRsXzJwdH6529W7wUHWW8Yq06WmDHCt3QsCacFYZ5eVr
fHXL0MRNBuDgYMLBVFJkM4eVl4XlZQxuNjOqU5fHqihDqLpBlq0QSKtOG6Iiu8x4GgRqjYpokTbA
ueMVDmDJZ4Ntzj0iYyP260wJ0NOpuS+MDSCH9yGSBm65ZsEzaAIZlkMRyhHtjzALpPUoEaT8Ba7W
CtMKnFPp72KzU3H/yCo3bJrit26BA5M5MGoTDFgWmpDmh1V/dYPbL11mTuNGUUskB93MclQ64mFC
t4lfxIgDFZ16EjeSD/0Mnwi3mdR9fqnFrAZsVQdrjC3kRMd7YiqD1o9dy4nbfQ/dfUzdQwp76nO8
mcdC9GNPlKOyxOHoSLihvjaiRSZXDEi6KlDoPqDcUsNYHIcqUns9Y/qJ3I3kxbp7EEfHt3STb+5q
SH5d0/gtNct3LnGO77Nj+mP1ScIR51iiDTBgNEv540LCqyjovn9iDrzSGVhoqQp3hVd1J6gPmL0k
5Bu8gTZP7NoDWLzdAg/1i0HKR9BRSstpIaDJmqJmJXHE/AGyDUFUO8vEH4FkGZ6ZUAGuAKJWsBz9
eoMAdrAmHdC4WK6gmagAEMdCcZgjxbJKoQ5CRhlA9PjQSprNcKzUtleqpIm8nUEVJjxlBuGWKMHu
kJdfFeslOokIsngyqgyoA/pKPGtqWYoJsE81iVRDqowNXDYAeuePv0FGAViw/V4w0vnrDhIX4l8R
glDdpYWkER587H/9HvVYRR55+X7MMeZjQF6hBasrZZXyNXTyVLJxsLimlJ2z/bA3sgfmeAQxFm/s
GfoO0mqgRz9m8pFNEjVi2t1oZFadlw05vYEVGMTdnBuyMPU+BmRzl7OqWJ5R+z0cyarLyBX8mMyJ
jPXsRbMHJ2uwJLZvHHI/zOR5ZuJPYte/XOIYgtQCp0zsE+WVQppEpgEVXJufJjR/vukykATS966g
EDkZfagepV2jTDbcAcKHAVvgwcU5bRuBAiU1ayheBFNH+Tf2ACtplJ1r63e0s6qSslwJiN949MD0
gW9AKCPi2/Zg5HmT4XBA1Ij4GTEw1mpRyTxpILQDuetVyowTgprEL9EmSvRB5X+Lg0VAk5ceQ/KO
oJU78mk+9+h/qp/OLjFXRHdo8zc7rY8YuDvXiZY7Gu6OtMD/5eH6p2zilIkKv+ArupGrK9aENu2u
SHN6KiW5Z9jH/3r+Km955Fhx0UHcMIgajTsNflEVQdwZOPbNQ7me8pzc0hZ7c2wvtweLncEFyDWM
TPvLxaS8hnkgGOMNCZD8nUScPeOmOhQKOIqMYuyfyZcMuBMYbc6YUFOG30bruY9840NNxrU9oH8F
sHJwKZWwJV2/3R32IfluZ11zNH24JV3HnayYCgasItVodwuyibxI+ZgIinJkIU3oNqNaYbx+/mIo
KXN9KMhrCY14TBKrrnotZ6tO2LKoPkxuk3mJr0oRIWfYM8pPXRV3o0Eb4sQ0DkZagFLwEhBMwtNv
GR1uC9NuDHE1+GUzeGL8sXBFDCSx4qE+ukpWVjJdxl+WhEZdNMGNuvFr1i3y46gzVKBQrf+clcak
0/LKw5pGFzGKherqQFeo2+ii2YaX8mbenVWf4u8CLs/sRlSW9p9fddbmcrzvYnOtptYBjso+xkIB
n0FMuXEsWgRsIlhIujYBMhG7QLUeHuGNMUseSkJhJkhv+FjKJ3QCYf/xHYTS0BfOoyr9rg0ZTROS
REqLF44JX3DPP3F8YuiocAjyGcMFMZD7Hnvkm6JpBh14k0ggQlYoEakKS3bi0BPD179wYfk6zZiF
n8I1hInKXlpLpUjC4eEDNm2GNaqE0exAWiv+OUA3IyaN+vQvSJsG5R2MfSafS3klKo/OyJ9F5o7V
klgo1B+cXRjePz8/W/MHxxSaKVxFKGCqzEKtblBHzFCaONAT6glpQk+QTRytZoNl93dYH7Shv3eX
Lw4PlIeq0dpb6C76aiGrkCV5dZ9rwnI9UjoGI46iJ1iphV2+UW7tBTrdPOIASh8lOg8DGhD+izL4
BqDHFomhxNCqH4B2hUnQEfbLoGQWpD2cZ2hc19imAXWe+IncKQRqhjjg6jaAkEaayWvfoCpvl3dr
5WdAuFEYr924xA2E++7bKLQ2KWKPtUmO0wLBoR5wOK7flF0V74D0ssFQz63pmbOnxfy+wDR/bRtD
QGUjKSIY5XC6IEmXpR7BNm2+Hi+sv3HFotIgxRNEwEc9IWNmCsn0CibYAMRmrDubCOuvAG8CfwWw
Rr/APJLt8wzDWoOSaBdoxA9505iO1A/zReHXG9uB0ALetduwFSVls57MT8u5HxntUCkPF40mtu0G
9WGb0l5HStofDZHTdGIu+8iV+STWUE4eKxKSk7YQA/pZR3Bk7K70BmeysxU/yxwUWi7fvqOi1A0A
f1y0oSaxEzRLeRCslaw8e964r1VxtX+g+vFgQQ/sxU+HUMWlShA405MGC2KkQixNBmlIzCtIG6N/
1o3OsrPUOIIF9nQyYqeSqODTHaoYlfOiQE+CYwblih2xw9VC8GYL98iDfUMP0ZkKbVXSSu0S1rrX
wKVxc9U1drdaXA+x358z5tBm9KqOnMz45UPyQTdgplzQiSxOn8t2V5h/nYuLPGfQNhjZCEn+W/Ss
aLkhDUOOD3lO1ZW4926c5YB8wpmSh2HMM0RidsRIAItmDk1+uMsjUN/TkobRdfnEE0bJv0wGkyQO
YE0sECcxFZr0mJVNqgJCW1zNYV/JOwBbHctPKS9bUPxr7jqpubCBUC7Oa6syPocdHt463sWPIFt3
M8Bi+qUjoeMUtUaMhfjoO9920gJ1/gKF3P3UazJOEc8BlJ//hOg7KWouKSM+QfMSP+SFIOHCguGx
6ZWIfxBra9xABAGGHfK9abOYcZjFPo4IMI+JKXIYZLQxB+iO/2WJUyLu6AugOERu62ZxLggWuBGL
yvC0dGD/EvDU9y/bFEU3gyesKiTs95/mpNxGlKFODC0s4u25F4cI0Tnnb5MrWLid6kaerAxlGOUH
q+QlSjocfkARlhl/GQjHNHhb7JgkSklI4MA4iWJDpNwY784oF19R5cXK3/EEAqIetazScSokcVEu
PcTeD891I+RUuP8ChDTUbKBNot7Roi/5TsNYTxSCsvjPki5JIT2GHs3RgjD+svDfidmZFuDAlaci
+2LRxzG3o9dI0+psWWyqxI/8ltEb9vREhK8JzgQU/LYS4HbZHQNfizCjKXbwMhaqwbyoeYtHUzdl
qaVr+cxl1mtYI2uK2RWzrbb+vVvyWsb84bBq8+Th5chiVegDkXXrvI27RM+NvoMuA0xGtOsmCMjL
mWYZn7INpFJkCPk4WEE6w8NohY04rhSAe4r0EF8f4JAoV4gTq4dZTDRLg8e4s/MN8djwZVjo8xCm
Fl+DZ0sV3oYCRM7MOecuGt++UZTLAXxdGRBP8o2DIbYbqxyAC1cevh5dCXS6wHgUvD4rUnEcKQQp
eWJyBppAznyqCTuchgeDi1iOKvJuoEW2CcJx8J6w33TVEcVII44EmYEDEZf1o4XLXXKlTafk9mqy
JhqzuwZY5QvEG8OPYj9xI5WjkegGQ1ObuM7GCwY2ajzgUApBqqsHZyywze4CfMIkP98RJOpGa45s
8u5AB8R7iMuvh5si9xjtUzA7rlXSy/GOWwM2rGy+qet2ZHcx8RRcHjH3fL13Wm+zaCsH6hjblnXm
4PdPOJeRXr3ZbK8u7lDdMsoycgzmxSUUm/QrSGf3xGhlTpVfHvrF+sPQShJ+vKpE+MI9ngNb9WGa
dcwWGjTwYjDIhac78mo9p4LIKLSt5kiibp4RcHeLm+fkL21lHmFpzIxUBpZLTnqYbpHqmoe9Wfxe
mBuOErDg2wL1ML+ER3sxD9Pn3bggPH66r3gdoOw79m7GG+OuAnFr8SbhqOGDTm/Fwel4oM8hB7m/
Kc2VcoggtjKscWuUpx+zNOy4ZyCZJu/YANDg4paTZkH98kY1I8JHe9iCBnUdSAagVj/eXempad4q
Jhgj5K1OvB7XsemBJVgznqjPSC+JfqqUpAB5ktLB8oIvmNAZX9C0oNpG1sMABHIadKwn65iimV0k
kP/r/VrhgL9U5ZNGxBugajUWwFPjzqADrfZD15e3K72Z9fdAHorMnlQn5YEP/o3q6BuPMjkm5YZE
7VBYeBfEBW6V1OynGu0zXjluUU55Z9xASsC/gADlR3833sBEh8EGlWxNnto9A/s6Ne6RejvY2M9z
/CDlYWqfrs3FZN3L3vbLWnNf/A1gKHMvP9DqbDg357u5aZsFmwRlGHKkRf8wqb7tRts9MizPnIfw
2JBScAf8T2iEPAEncMeTenJ48kjQfuenQfYXhyQhgAnOeQTcpj3O0WmNGcN+o6iDR64pCBwYOXLl
HRDar7EbEtuggQdDRM1HSQ7tHzTlfMSb4W33Gew7JSgeNAZUHSfDnzb7aP+cvA7BkkI/pz8SNZ/d
Uoe7/b76IBPtMB7hS4yc17iAD5TxCdA5wV8Od2UG6MXNn1U9SatwBQ/h/W7koJCpn9R6JKfcaocp
3IyIeiRl1ctc2eeSec+bFPIAktzsJJpP42+NMtk8Df9oWOOba+6e3o5u89dIn3KLWq5Xa/H3i9H3
x8+d/chyaIBtElhNcVVr5A0AtnGSfdVMDmeuAyrGh1VXkXjw5u+j/aYXqDETzfy4xVLG+gTiJ+Ip
g5NLC3FYb408sQWbCBbTcHLyLhZ0numBiOmXa/TwHNgBvZI3RftH7xsHobkFbXFvTx4anqoASDs8
VsgrRww2It46fRwdke/RqE+E7mIhuPBhoN4d8r/zxAD9vB5NtxmCJRoOYjmY7j7dII5pPYSINKGj
2T0bHzoFCbhBeqiBo5cJtEbrl5wKf82o0Ucqbp5OgGRshXeY3lC+kvDCQlxMB6XhKUhx46Z5g58q
KJwVvFfwHZepjYq4LUNm36+ROxp5zJQOmoQ1Wf0WVu2gZMWupEmbIJA18GqAepEQ7o81H+NjvwKb
D9iWXMM/jnwY9SVdf1yyfzTnsXBGWMYQ6P2ZCwqKPaDfifSSJ7oxDoTjRDQHSoTRaeifzzjccFLj
g/kOIwTI+IGmuFtcZ2oSy3kNQKr+nTWN0C3vKABGeWvAiiozM5lGQquJK5RaP+RFhIED7UBAphDD
xAA5lVHLatxtDQyQQdX9dTsgDxOqEL58so73HjoBsPK/JuahRMrjCKF5HNBlMYuG3P3CfWIg4YoJ
fC28sRpWDe/U/l/+rydXUMMTDkEDhIhcZqh+FAoICYu3WSs5t6uNqhJR5LDYWj99vDIwRLamtQoj
7jTtbgBBYhuS1/HA1QZiHY+jpMn1C4tGTI3KautX3eqwUrPWEzyhThPY+0TwX1iCbLJK2KZgDt7u
hOGZrtfvz/GMNA454L0cFTbgu/i4nk3fKRfmdJ7wTfP82jC3GYaz9RG32eeXgT0HO+VKJHNrjfPF
0YneP5eCRII2IOaVcHQ7FRvYfGOU/3FTdhQC2cG7jNgXG8zIMRbez8qTKr37+AmhjRW4wmYRUa7e
LcPDxMy+W2zmnLI/C1YpWQx2ptHTDftlGIc/sPb2fwbWSJM78s3p32TK0EalIqUQ/hUwSOlk+TVY
66wMJdZ9gj/Jju4WfRYrwh/AGDSdgcH5I44B+bECtZLJEHXDOgb9rOOwEfL7LK25lKmEP6K8DWPk
MnoryyeRUmQL51/1bHU4pRDC+IuJp2xhAhAwm0avIATgKmHjSVmCqUJPf72PrffPX/rDRxbm7/tv
4DKDrcIb0nwmy6dVcurHcQl8i2yQsGwSHw8eUlbgEICwSbjrZc1u22XCMSk5f+Tds/V7rULcy0Y9
YiYRWFL5bG47PH5jXt8bIeka0Ad7vkq0b976pWegxAhOdxpglUNf4cyTL/WDWgujzLR9kyAE05zy
CBwlV+zNlPUxEjVjnLm1jVAbk2k/fz8rXRMZS0uSffYuLG7ZOflkX2gpKZ8zkgs35oLFNOoWzfvr
eNruX99mj53qQMrimX0c3NVYowMZmQ4OAp0dwQYDP0pf9iEEKUe4JndxjPk9U1Y99GE5ug6Iz1DY
TJiI/9F0XluqaksYfiLHEEXFW3IwYvbGYURBJYgiPv3+qtc5u3deq20F5pxVf/2Bu0iiOfCywvKn
vNgwXum5Kn5rQV4bhXkfACNRjo+J5ZpTx5vVdEi+3xwazA5fKQEza5qDFUOCAnNHwMg5O1n/ZzLv
vC3CaDtnGMtDR4ApLWtfZyUt25NEX/Yw+DOlzqfoRl969qqcTY3azjj+8VOOvGNEEKBM+Bk1HpBh
cc2TiSbyb/bPTDGQ0NtdowoZQ4y2NJhDIGlWHeIQzFjHnMdUb9s29lnGOKNt+tByXHkk8f6NT+nN
uJ5Aq2ULWd6BbC7wGQs9YCU17NTdocgkIPPuBZxXp1aEFa/XxkN/vX6gEC7m277AQvJpY4W6ngcR
eReUT58sX6zkGth58WLrlKjZE2GH8LQ65Pfa67Y99BQ3vD89LaYy+wLji2ksJ2iGJOvpEQJemMvq
geybc/H+MNbDhlti4BCiNGduO4Yd6AxL1aBHKWCct0vzFNQ80RAAa0shrXe2TK1mWLPUY+O5jm/6
klRZoaovEdbBaBE5UESstvl70lmw00NwvQfCo/TGP5YV47+OAVWnPVV8x+luRPJPDQQExY3hjEZR
/kGf6NmHeDPcFhG8/bYNUw4Gq7dU6Z14VF4ctBQiQYMq/fwbpWulNuDjgmI1aRTilSwIBAxbtg0g
sYK/5UtxldgePNQ8wmkQqRMNaP/w/ldbCImE/BTOHNigf/sNaaYtf2hjOHyEP3KUtvjKRIYe4gwC
IkcGhLT0Zw2Xv1llBFw8uajvHntl8Bhtny9z23GZUdDFcCCzX4ztMT1WkOGoUSM7dNkd4XHTgkt1
pwTHeAX6iz9Ww9kbpIRGpnvFfmuFz0DuQTGgadCr2wg487VmK5of2iavjoMCTfhc7H7/QV1b81M6
nzU3sYUtItuj7kAM5vPiPzqARnQ3V5MQUt4wnpPS0FvkSH50XMT+fqu9fmIPadgHGT2KPLyJrAQb
mDelTgcsh4kyPX+H0RoudYHH0oYBzE9+muP5lwAyUjbem4mIvo4OzQi4Gb79k+aJcbrYmcDpUtCu
3jdjzBjCv2BI7GTe5sqpJ2ec/heFgR3G6XG4ECxNfqFviTvVaFQYcL8TO9YhgvSdis5N0AykTvwI
9Cy+i9DBXbzGvrbO9M0zxxSTN61MmfB05yEVdWJR0nUH1kAxyEXzCU61RK4wS23f0tYEtooDSmTe
F6+XcZk1+c8R/h3t5Z/Jx9dy6jGhHAAQm0F2sUbcHmzjIaIHakIUPJax/rRyWQ73u2G6N/u5yHkZ
974tnXIBfxsSvVPri8+UXATV6DwdLZ/fcRntFLCAah6tjXRrwuOjLmZAtLMndNNP3Teu1myKiff0
iUHJxc/tUQXFJgXg8DRQVnyZHnS1WK0yRLgzOtIU8SFZvwZ1S2+LaQikO5I9j9FWBGMLMUOSn1OL
Rp6h2cu0rJ1eqYZVLulfj6uO5YVXNjiYUTxcmMuRsUfe0wrWB1XXzbBa6/zKIdQiCnzSU7zvngK2
T7agGWHZ/YP+cRX4+rG2BsZikdiLlp6FfUetV+lv1XOa32DzucD66zCxAENhUwchq9YCl6G6csAL
imXuWf5CPYBE7yEeSAg5RvUrTb+Gf1OznpnaI54rZUcPDswMCwtYuKUbhjwxmruw8o++ueYG7iyW
T2BJPrZ4JlZ5BNZrtS8ANFdKXecJUsqScjigbtgFwnbYwwB0/YLHLaIlOrYV/w1FG2NJo1BJy8y/
trhKy7gU2oEH796jj8Wbl+e4hx+qZaSMN28TmFs+Ki3HxanE5wb4md9yI8ke+JpXMGKMGoz+9L58
rwFCOnezvkN8gLRYuwO0gmpuNrUxBIXyOflAh4R6GFmtLiZX7QdqzsGHvhPL+1pXYPfEhMJ7zRaz
KG3U3ubHevy8eT1U0OMOqcZfAi1AGN6R2czdkthQaCKl0USBWvhJ7v2aPn/2FmrXesb+62u3Mdtl
5AjNOjJpABNIfa9J0nDQZSI7uwfK1/pOa/yA4G/fLX5CBjymmJgiqxhLvOy3zY1qYIfLk7iu18xJ
H/Or+xvWgTLl3fYXLNjO9o2FKqD/cjfO+OvL74Xagi/o/NU2XmvYR3zC/Jjj1K/n0P/NtlUNGiyj
wskIJEAe1OXwg0QA8ol50bC5ur8JIxwr0wgU6odV9BfXQWgUPNj30eciJsuJ91x2fHEVFj3RbdJw
eETYWPjZ8DVGwimSWVozaMJMamJM13SvfhM5VJ8M+46nhbcxhkDuy41MCjfsgLruxykdfGwXt1nl
Zrj1NF16NxtHqmFifqAK4Lby9xVbC94rAwQmT2K9DQWJ0TR0zsE1jPFKktRVRrPURQPFifcdJ/X6
WA9LgkX2zxho0pvcF1pESPWdKpG9TW/Q2iEwnWUc6Qv2HKKkJSwaAfy06zT93VCdsjMOKIDuBn2n
DMJRCC+eQ6zxnfe4dO4W5sSzpxON6TMMYtYJrO9jPiRKqp2x5zpKZGxbMrvs5jGaY4gsCX4gpDKj
BBID0WYx2xoTRjyyYR0VDMCYeMM+OrXhcwN38VfH1Kyd9RyKqdLdT218kU8vyOFdPcbw6oNRl3Zs
13pBz7/uiCE2Qsq2SrDMC67u11pJXwpsDs1QQbyNhHuIw+SWp8wnTpE9aCa5J00FigGjIlbpG/uu
wlp9iUnE5nn6OgKlFYjLPKTRlBVfriEjb0hwDqDiAuBrR4Ljb/TeFCD2HxYhHC9DToFaN1aU48Kr
pEYYA+WKa6PQuGUzlNjFCIwT58j2ML4gBeSBzzoU1htOn2WWBk3CvpALlnd6/8+yP2U6i4MTASRW
Mu+ud3d4QAOMt3Hu6ug0yFT92YEynGNcgLnWWXH1sOlh2uYQhurv93f39jRGrzla8cFov/9McZ1A
TtdPRpimoL5CNRbg3n2/UOVQ+zax3NbfYnFlP8+1S4A5JxI3KPYXeW6OPl2ecrgDVj5iEMUcbUMV
xADmOmuXf3X+uc1ZiWOLA7zaqak/WASQacQsg99xYwTIbL3gVfUKBUu1Z1EinEbtD30/tQ45Y6XP
QLE7bwPgcd1dnJRJNrxaFTwP/HBjB0EWfWIDiCzHa28mcfHYvr5yo7fu+lKMoc/2vwNxJMVSpRbZ
iC+KDFG1qKCi05oxjYKis7NujFNAjHUb3aul9EFp1J6RIrtAWTJUZkj9/GqqDnPS4L/27dLd8gPx
PvJ7A1GSlLYyvrLL8Ojqy9MSEyS+xD6sYj2pjCgJKfobpor7FWZIZhNJYIOqbSklkhiWyZfgq5J7
JYWmTGWTfctP9vJfhfk9EpQr3pCUhCgD6UEBYqnRKd5lgci3tsByfcbKjky6KcTteNCa5pcaQWdt
PAfyYbtTjuuwB9By+nld4MuukdGHoM8Js8lvcD9h20NWGdNUStc77ViMMc/27+IxL+rbNIAYcAGl
0j+ImB76nJCfRNYkMoUzSB/HEkWtuDJQtdMQM3onr2bl2PhxyH0VZVE1vJvzA/6iokt5O/J1gwvE
X2i7//eNDA0LL57H82LAFVkme2VdIh65GjLkLQFYMWlDwsQA4juLGBHZvN4/6tVug4T8seBoJb+b
35aE0dOkdz+wJGB50Qy2VLAd7Kz5mFixQLAQCVI+um4+gwxRUmY3wDf1gaVTtFBdMj8QMx8aKHHh
ELpBnwUsnNz7FRYNcwfSnjL8xnBLOX8/Th3K3RM2CzkxuOx0aPxgwNqf042fCwrpS1i04AURCkOb
skFgWUaXTmIVYym+ZS5fwe0QZsf2B5AILiKe4j9btFi0oTiRIDHDPUss2qTP5HWXkIXYIPHGExPp
xOboIXWgDZVAzgqSe9lfm4DKyDlRYe5GyGOxmu57tcuRxJdsrpn41lEeXzGTa7DqqxV7Ozt7l5RP
MSPPLXAvU3Va/m2U7FUWncy20SDQGUKAx5wGPgX9OUmjmMuki3RB3MgmngEp/vMWQeqUW4jWVqqF
Psivws5AjFtuwZvLz4MJUsDSpe4w+uN0WV2ifWemOoleHtsolgN5ztdDsVKf/6DnZS8D1fdI8iT7
VklXd2Br/vzlBLRxO2C3/oURYQPgTh1DKYyU2QF6qbeLy4Ns5ZBbOuzEdZupjiQJ7AYt0nKBTPg/
opH5dnxIyLQlBE5VTyPtWTEmRSsS01P0K+o8jy0UjDDjb867NCmJb84X7yWYn9qczL2cZ7icwGHJ
EEKvMOYxqWnfFcNlk2+Dbw3FuwjuB6Jg2I+exoshE3OTXYAbQSeSP5sVjjw4T/BP5ckHbjNzQy03
Kqlz/zLm+2CEFminkP6+YAlsPGGbC4DBMlgMkK2wvslrxMW5XKkN7K12dHCMEaDYkyT7BJ98WH2Q
JxzKNIcb2piJqg65pfhwO/Dq4iUdIiIo1X+ynORJnjd6PLkKM3XFJLQ5ciFWCjJEt40lMpWQUASw
LEJcAhKCAqG2k3k8YggxEIq7SqoVBk2M8llOcBediZcswjNk1CMoVChyUUi6xwn2sBLPhTChNTtO
JufiAIPCwURFVExU0jIoy2DfQj/748JBT/E8om9GsrLm7QGjSfBlACyeJj9YA9Sba3s4Bzb446AZ
qDeYy5IVkMI7VEZNz6E12I2b6w0IOyY8uzF9Ez0QrWF/0R4iKmGChYHSd8VzztArX9wscORDMSsI
8hbRDbR5+E+04GgsoGdQmlhtkvmUQ2f13grrAqYZu8JWMGBKJQznhizqpoyf/yksPGHT84eH8s5j
8+H8JJgH4nICi0UcbYBare3LACReIj1mnxBAMRFGhj3Hi19FFvRluxhuDyJKE/qcCBV+FwoI6AMr
kvMWkHNeYgJsW6sVowc8hEQR1wa6wwqcpIPHV686JlAG3oPsfPjuwfUlrZgBJjdwB8ULegI664Vs
UwAbXF9bYaZxnSuAeE1Ltvh/OkQ4NJhFn4WVyyjNSKml6dReELPF4XowkA/K7xUsyiPuEN/UFem0
K+dD6Q1+c54IL3K4Vf0PHxvoW0DmOdgCEKSg+jTVhJLyetUEOixyLI3xqRTrlm/M3m5FPpshXrPW
YADwdwyRqcBUNkOQVzZccNcuMzPolhUM5YHVNIWYNYGw0qoo0Bh3QcmGOH7znjKr5UUUiLRdTgVN
xznZ2CAjEkOpecj6lgcPne4YDvqQuxXCFGezxkiKmTm0ThQ73kRxUPwI9xR+sCA+IqmUAqVn/0pk
mbApxuA5bU4OpkMe7iVyvd/2BLYuV427B87F30d7bAZoEbGKKcAPmuaORTBYCSNKxi1y6EIP/ZN9
ublMnzSTNaI7+p9ZGQQcedJg9440E9Q7fFUoCSzEV8izYHzAGaffNqaaoVnTmStCu9WksdzsYzrp
ai42v93x68asSoWaIzR2ho1Q1LKLUJvwvh1CTlYAEHi7L6iIG6jp+7ZIeGiY+upfx9IzT5ep62NM
r7etz4ieu0aTVZlWl9G4uMlmegV0lXq/S9tYxHgYXGZT9+S67sy4u4sd3+jfcZcoDHfGG+2Z8mrE
dBkW7OEGh7Qy4oKBTF/aDuSKzY5Y4NUAXdYvrDYIZo4rCLaw/D/cyd40AgnDCZLH0WGttaE9rGJk
jhQ2xlm4Cjw5OJDsRXHyJywUuVZk3AHdlvSB8rhxytq+AVaDu7Hr7qB4Xwy/qdKmNy6jlhgY+7f1
/gexYcDbl+yX7uo+verVODI2r5ZeTA7aWUtIJnua9eg7V3bwMuYvp8aHTX8WpPseDkwOAhWGFukF
+GEBRs/I6ECREGL9Lk+hePL1bahN64Tbstzi9tmlym2Q8q1LakhqFTgxjB6r0xuexWOlWVjQBss1
LMj8L6UN1ilFZUIBe+lCEuI7qE5xoOEg/thSzVKIvEeQOJ0UKQ07ZgxliZ+KGrFDuSRa7sK7hcwY
HJxjWai8LWlGhEYs9Llj4UZYKFly6FGxszUBVFoebGEvEyJL5PQx8BGKBKCr8JMJhhAqI6eYKD8E
J5Fyng3wMMagE9vLP/Ufa/ofVVzEn2zXBtWOxb4ig1cqAX1A7WPpE1GlMNYlWqqEycxiAKac24ch
o3eR5CLp4Y/dDEmO5YhIFDkbXVu2iuHQ4Et4IIOiJfxKUcAIn1SeDwz2XJB+zetWBAd8Vikulzwp
9jWnKo5nfNn3hpEjtKaFHpO+2LI6q/osRR7TQXUh+u8WMueucQsUk7FAiDGgiy2oXS0LD3Gnk4xE
aYL0XCp4X53W/m77pOHCIST2oBRow/sbp1Zmi2wjeBOVdtfqWhcI1Ta2KmgN7NjHahiaFDeI2Que
WdC9oAbSH0K+ho5NLcuypVkmitm+9swa+vWWBW62HQiTz8vPhweyylngQs1sE1tZHf+17/DtEMa+
+Y3C8+pxdWEZYSUH24YThaIMkoUch0fYtZyiV/b/J1FWnAM+4hQfVCoDdNN4ojGkFqIYNyBk3DNh
0xWWCCTyMDqjKuDuSH3LszKm4P2bf3pifi/SUwvWAWouXk9OSA4GphWibkqA7WHcrUIep5fdWMQX
Uqg9tqXldVTZO3gwHWsFW2sgnF6++188xZ/ld8pcXQCLwkrZ5S5cGsiubdrsqCWBXZLeGXnHCRNl
dcIOwXzkAa1Zmm0WIuMcgxJmspqAeMCfCY/s4ahyALMYY3NL9jCGFpHh/1n7dSkshJruZNTUdMkr
nl8qJ5tOSWhnnOCedxZ2nMiTVRYHtGqbA4S6QAZ0c++JHJXmPuDJ3yAY8AW7ngF2LqxrKETUHkQN
2b5wr5fTW/B7viy2NSHp8UbZ3zgwwKKH+fCDG4slbqBC3hLmarLE2CXA8GptM562eTMhZH7UaaKn
7nH2opYKU+hUxnn1JeJicobC40SQVxDbSk3f3NsS+luzn0d4lO0C2fI5RiQPDXTS3sPwkgNlw5Eh
uNb1suJ8E6xV/A4hMrzMDrDFyDKml9PJNUacLygjBuyanMaDI2//n94BWjOsr7M6/40y8CIgZFnB
ainXFGc1qkYiXkFkYBjLcUZBwnMpehiKIoqSNRl2ZmcKkCfUMp4J1HTg2aIKneA745IFv1EkydFr
E0UzQbkCquBxTJjK4W9DEiMKadSClyVwFZNSm0HiWWfU+ptOHJGEUAVPkPXJarHYowDjC54Ci1Vk
fMNXm/fSmiFVIPFpFi9bY3lzxwmdAg6bBOdapNJ5beyiyWGFXQtdJLNYOmx5GJu1hysHUH3lGFOC
VTcWOjIHYJpiMbGCpWYsA3MdjYa2rYu6kPPtIB4ksky00/nHA6Sa4mgPg35g7d2ZC4aMdy8o2Y0i
CJ4Nl5K7wc2GAk4xrPP4/NN1idr+a91snIIo5Sao/HQq57cHZnmbM2MewOtlsxVdmYRP2NdDx2Jf
hwXGSziiygRCM94dgxqkM9JOWneQOMVhZ3Z26DJKN1vRRp3KoA05tHQRwOKY2qKB+9Ooz+80viIW
kleMV33UwFyLaDCRRdQibGDwxabsgQmAmOXB0j4+mRbIxVOc5hgPRD4UdeaxMyw6SLuINSeBJqDF
Ks2iH2g3C4SZfMiWC0/lhsnn5Niz6B5LtKxw7NAuDG70ZdVA3Asw3OFDToAESaFvI6FxIig470co
nrUNg198vkfZCnpaI5811CF93R2KDWF0t0n7TbP5IZRq3dE2cPVz7ILi1r79dO/3NcOVghSsfPvR
7N9nWTwJLRL5eB0+FYNRuBvp2KyhHB1qin2Fk8G+iY/ShDm8b3vKdRPOd6hVzsV9iKHelS4F/g2Y
Q8fRVBwIUVYAoMWThxIZXdWslWDHfLQcPSLpafPSZBx01DqDCT6RA8YRG9r9uwvo1/9ZH7RDMoZQ
10+0zECQ1ZpSLzot1AEGXpn76nqC5KbAv0YMuky+3QvaUQ9fWezwsfO6jUvNYr8qt9nX0BpzbIe+
Xg2jUZ/dStZHxux80YSURauCif4DTuus1r9n8OrsPFNoT/QvQoqPHY1hA75w/KroRG5Bq2eXDayh
2m83Sc0I3HfwSs3pkv98GZX++vFyO/aVMGrZt3PDaHWMN8N+/MBVp7G/ZjO0bXWMfA71yuPjcqNS
dfRMRQpnaB88Drm8HdiKmZAIdw1xGLqS9KpC94N78eaAg2JIQRGzudRE0dnxkoJjPgYmEZuYHyYy
XQeAEeBk3A/6BwLsshgr9KsB5958AZiX1vXqcBAzPq+uxjoZbdEwQHXDU5pwqT7PlDZ4vd0JmSWU
po9BvF8l7DzbzyPoDOUo2z/MunBiguMSpKOA8VhgmWlTn1ZN/VL17cJpw0S4Mqfgllz1C8kaWGQx
IjUg+LxYIozvYjRqmMqzxDcZCydbRm/j3qLgcWEWlozow+6codnd7DUGZcX+bf2aQ466LpqERM57
2KqN5RHys3YLxMYZxOW60sClPrOYzwq7g9hcN6FlYYiIZhOEyVKhHRiDrsK+n7/cZKePYlLTQoax
MsFoMFfYGS3AjWAm9TOLxd6tN/FoAInlWpkJScLGhx94gjbFbcB5FOpF70W1UwRNMmrZVKhkCzoE
hlP5HTiaARWSanZRm6FjQsc7PgJCdKaNYcY1RI3mqLew0/QKCf1xymU1aA4innMOLQ687/R87vV0
Qr5EEHTdo/MuTKoiZnGIYAs3xEtrZ9baqOZdk52WaMa7tt4wxy0YhrCMX8cbyTR86/yxLF7Wm1qd
Cd2wg0sdsO539KGtfl/Sy41XxDYLVofHHnLqTPKdcWp3rV7bSkQu1vMeO2JE1LB3kmg2lfo7Nwly
oGT7c6O/dQBosGsD6m0PXqPhAy/5X+krYsbTm8EeA1k/JUBTeMilwfMxhmTUoEGJ3cfOQvuMPWzh
VsZfgEeeOU9geqsxz2/229XCxpxhzyB3XxFstvas6A+j7xiqZG0MY683Xn8Ls4dbpjI/vEb1kuea
vogvMI+fhEgsXosf9qIi22n33Q7ZjVKEtGF8D16ClPARtpDyAae2MByIZXwPe5peLd536yk6snoU
MY2h52leWj7huf+sCo3HEjxuZ/VmP5uJQJ8cxpdmsOzug+70femztpAK4RDRC+JsrMCN7JnJS4f4
x01XreqiDZcxvKqAHyuiDzFJ+ja5fr1o0KOXAMKO7bpFm3EfJ5FXadZb6IMNlJfcp98xTZZstjh0
RqIejGdRZeWLiCcMs3yf8UiX9ZxnA8TMmYlr2Y/6tfIUIDA2JbT6mMNCRH6dv8gOVXFS5Vvj2R1v
/0WK51GRWwq1FMcqiQ5QdxfKQeB3OhAwn86YfwJ0t2xsXZmvXDklUm0Qm2/6yZWCEFWb/oSdWFUu
IYfNMF/0fmY7dV8VkVJZxe9e8E5i+50vClhXvDUMSg7QG6E/N3EitBSXba5ORjt11oThwk8lH5UN
5zH9s2rtf5cZC5DPEVllbhV9u04miupiqhn1B3U1LFKvfK4rZg8dUta+mUunWyPxwiCTRBONScA7
Mr5sTW+srHIc/FzeD3gT06z3sCs+Oh3GVgCYCVDHgrFLZEDObiVW2QIVHTU1iyEUPw3l5k91+dgv
uTdNTKhQSEE1tNKOmW5v0zcOQrXzw6u3i12gpn+1KX5V9HuZj/ldzGgjgxJuJhTu4hvRFR+PBI9e
7PE4YVLrRa0A7QrHn6YNyL5kLMXBdgExl1NPyRYvuCPBB5ZUZu8w/dqZMwUtG4Mvs0qhejjF27zN
YnpxdAkt6zrNOCPYt8iyfQXJZ1Jo1vMKKJ/ywAG8wxCGHVk7/HtbHUWzGBPuN2Pk6qlHRyLveSs1
KUGlNrkzU38zAXipGC3eNKbE3xweSl+UxLto8v05OXGKhCM1zEfDTMwngMY0tjia38kmopssjYSc
GfYLYiL8mjkrR/nvXC4qTmGT92n0Y+fLxeS+jxLm5JFROCmrMvNJ6UHQhFdi0OKCJvqoY4zSn53P
meWb7SWHbdcCG9lrpdeG1fY0M6YgRsYr4unbMnogzKv7tpW6zOIfxK6JcyNkg9WDeGV2HufNrv/0
+hOx9cSmng1Tf02eTePtPW6mirzyNVmUjuoWHMttZPS1y9H2NIzFaITHwUqA4omsJ+ZYZCTetgx1
P5Znb39vBxnNZz5+sDi6kYvDREIjIURHpq53wFKo9qCHSJtuQZOs5YkEOIQhoRHnndfp6SSaIlMA
8mAeNKFtrOwV41nR2KXF8Hf5XgARL9cuqfG85CDmwNyTMZyRozZYtQqrjbip43xwyBBHqPpDKvLU
v/+A+jrGb0i5VIIwFU6/Y2Qfb3obV4GSG7v1FRZ131hoeraHIv1zMirsIqB/7gkZn2lAqVi4QQK5
SOoXU2zRkSI4LW92yLTKUcI3EHrFQmW47UCAvM9kFwtkIoA3JGRe2ZjZeFgTCt5GWAAIeC5No6da
OQM+Nwkf4Z0OEmolNNToaXG8EC/BbI/Rgrut9g8EgLAK7CuTF81Mww6DaQb1VrugaWrnQ6Vwv/Xo
dp+tzQZefgjYOuikGAo2Jl0a5xEYAKqzOXRAkUGiWsm9Bg/4x6RHCQWzxmk/HPOqBRE4H5JPXAaE
v1Hzgca1YycuyBFtKmW6cexvS+tb6FQ1glk8SQ6iZQ8jQtb/+UTw9OEySe8HnIZQ0vseQsjD6HQ0
CF38S8GuXZrnK26PQi58xAFsYFGnTFrcyT9iAGhw4+EpqZ846kY7JcaHCoehDt1sAUPBgrKvNsAe
EaFisMSvwS8MckhLPJNNTglKPXY3gJpHYrZXd0j/cPfPlTYgWBDvfX08/1HHck0cmJipHcYUqDQ6
mLE9Ve86Lg6chmwGSAB/ENN+JlhMFkygFLHKDF8AXah3GGno+RbknfySHQ8KD2+4q9jjSqpDdI2L
kpmVre4PWpcUOmPXMXdQIds6s47WmV5OcUEoQsqMuXIF9TLsHIdl4zP+UgmD9jFZVnAUBXFi/5zR
/HCO0XbInL94W/0dyoGaJDUosqQo8omn4iT6dpo5M5sXAVoLtEYy4fMO223/beBiSe27pARYr2uH
pLTkY/cnF2xiT+bbf+hkH2HjJ8Ly3oorxLey2/NxZ/xE0js3XBHQfIJiJj9GB2fNS/mhh0rkpkz3
HSRdzvpHOLm+vsFURrTPL417eHQirwwOw3gij1SOmrAyLuLE3eEt6jNam9kbA1C9xcYz+LLf6J+r
W69iAD371sV0GOD6fp7SxIcxZgM3Mw3gat5W/dPdYQ/F+3ZaDlUgQjaJK8R4/Wp1DxReuNqylwwD
RNhIAahnoEW88cuDsO/2mJ0Ufk/zazYvnXMTG5+vpTKm0N+U89Ny0oAvMML60pGYLbLO7w4R4cn6
jY1EOcQKGP6GG2gwDu5Qf2/hdgvdpOJW9nGKCfKXnijeo7QPrxbijA8xRG2zhwENTTrttlFk6B13
h1ZrmI8eGMSNWNvlA7BKSQbv/SM/qb31dVJZ9x7cppf1AqSHsmvtNGPbPz77zuflvZGgwV4CWJ9k
Hyct7ZRwyJYeES0BHTAOWwnW87t3+GFiHmRjkFNDGbz21KrloM0i+TOIJd7pFTyHYpKQX5Bju3TG
64TAPjGZNpWfXT7sxrrfwsrfeITZz77ezIKb9LPVi0aldzMS5B+/wSPsA11TZMan7qVeagStILU8
JbAh4Fyza91P7fV9wm/oYkoNEjhS/ZSYcaygm94NM53JBz9PMHSBX8WZcivWn5qf4syg+buWXy0z
D0tW6M4YrjO+53J0nf5RrRlK7hzqcEbyALk4iOInPkphmx5j4ARID499CbUB3SmkKN7NUnlZyZ5H
9Wpo05icSLsBhazw1Gl6qSlLFf1zzAt9t4BFGkwvM5oBIFYzQxwe8tyFjaYN0sBcj2diyrlkTHdo
mqiDgKzeZNyJ0zPPnYOxyiw1/RnLmmOeHkCKFTfCd23zNC4EL2o2FwN11OJ94H/Qz4k7keW7o5rI
PkzsGNLAfsI4apsrOvzCFDJM0zPc6RTejn5KRODyNeMN11RzWpT66FenPKX4KXtTd7Z4WgtiHv0Z
XK2WvfFH+K8QuKBfgukwEL42o/+2idueC0wJwV1fooZ4u92wB7vtNJWPAquGsAk8RHGo5klPUe32
xBj0BDue0morDLfUxcKa61QRKnkbX/3SsGQCBRmXtdcxo1UatEJ1dJrOjNSuxspQszPeyQJ8bGoG
wXBrc7BcMST+nhBPctKJZgV5tbnWFsqM8MyFmMzC3mYkYw5NXpT7cudvXH8oQVOoFYELkwFUYMt3
1axWE/7+OnBjw3WN2cKAO1oas12pU7oYWBCAxQt4ngw62/72A8UHbabMI2Ui6c+Ydi6na17eipZC
FNKGMXEppMXP1lBGJH7+tr+NbpApnmwo0PWobvU7eRKYnQeVxXVsuG0dZoa+rhhHowu0eHcp8gEJ
Qnvsa4IB3Sn8EB5HAjiZHPVLzzT7bhBAc50xkgwXJYRGQPJgIXvkJQhMygGctRLMBFoyK96xTqGO
WxDF8vDhophMfWXeZQwiQrCYFaDhrE/Gmf3G33IrQyeqGxNOQiWe0AoWwemoDXtL7jxpbqTavy5A
c2w/tJemUNZ557LKEE50fZogwqv6bKHVpb1uIaWJJ0QPiOw+9cU1U97Nzu/TCP59ZDDux2IO+5yN
bobflNiD5DrK0WkypQCi4eI8EG+bm4y/D/O2SUkiiP+cITY1xlzY1mhADhJcHJLz3moxooOTdKOi
vBK/hNQDheMWM2tUhrbN7EKdcOiH+FbLLA8uIWgB5MQWqjwQxr51Y9JEepjMsbCbJGSUrqrbwbGE
0/70EeqRWI4IiC/QfmLJazzOf6ZWiFwFaP1NFae/KHBvwUeeJwcgV6ZrgDcm0JfYPqWYfGC2153g
sqk6FDfwXYgpAfaiAepiU2OIb4jzLJwn+leNZA1qlfZKzHDOiCupIEB7iA18DNt/PVdeWZQvO5zm
ry7dY58JO8Rd2FZHIsJxrDbUZR/1F6PDaiiql/Gd2f2eW0Hc7VG9fM3HvjGr/RLSMMWrrfZkyvWy
dtuOyO9ZUbL8hZcm0gpuuYQCwfE4cnzgosV4DXcLHp0MIteWm4UPADwxMmW8z3rd5KhvcVIC3HkY
Jzy9255HiYn4nBsqlKse/vtMMC8IZn54NTMW9uh27XgiuneeMlkPYutwgLAQ6ZM0DTLE0pqLLpAj
yFY4qnDPAFxnry8Z5gk94Ba+H0RHlac7IsDhDZ8b66BajOgx/UmG8HTgujib5MpAiowtMQreRqiH
4A1I1YvSBQ9ABtqT7w75w0vmQCCBDIzciGn35xBx68VICzIyQ2Btics0dOE0KEDVIGNQwGdU9Bi3
89g97et6nnJZKPWo/uk0Y3ppydBA4TLW9sJHSLfzwzWmynxybyOrCBDry2A191BY2xunh3cR1P1y
2XP4FawYFoc5nLrwDCYoAhTclJD+gUP8NVkIuMIGJQItw2Px04ENZFbTg25DmBbMpRDWzCayJGNb
0ZvnMkNlXoxrSn6qCqAiLjrm1pB65gThhTsXvLNXGxkI7hWK/yhEmiM+6LBMZLbrK8ORUQtq17Lf
D3t0myCNxbWEaat+xym+bcCMfxTr3Ky+dsbrKD7gP3LZpeTQFanfFybYa4M+520248WNFXrs7Syg
3NaMhdMDjJTF2Ff2P/aEm/1glA/C+McAgdHlsF5aH+/GTBU8muiTxwKzHmbEyaKKHYQj3cpo0IlV
0x1tWCkiwiuQDqS/9p6lhSL6uoFKmQT3ng9E8cN7g8rq0MMdTsCXV8d8OSUNASvXyodV5bVXKRDB
/0cBBDoC24gl/UPs7mMUdOxXTfB2t6nqY4raJ/51/AvL7cArOA+NLeMOhkXh7G41uFk6Pdn97bco
mrZxpacU7XjOjx9P/xD1jEN3X3/N7vLriVF5tfgARBQOYBSEFvIVhrs5GdLsJgRpsQhY3Dg2OoR0
ezy0tTHJIL+ijvtqNs0ppMddj1SCr1vVRPo8nzpe+MoBK7g4UDL/gysoDYVI8cibQh//kjfTs+PN
92byzphW8nj6TdJmfpCyyo+NXJwPLQwKWcnv/fYtrKiwaogDEn9++ZJWQEw0gSApniPj8D0d8unP
hbjJVA/DpO+01CUCmYFt9TbKC8nRtd27Gt0xE45CcVJEKEsCXcNyr1yapb9pMkd8rclyDSH9wbGD
FtpjDM0+czo24eNPBY9//owqctIOfBMFm+fXWqHjRsSwiqjwfJlQEUrtllOaWhITrxTT5uweAbnc
DYIueqk9K74G5EW7aNLFJZSyvQDOUTZutiRZBpEOnwaDKrhr+Iru9CjTYdMHO8AefVTu85ap6fHd
falM9m6c0VRsypmi6gDL0AuiFVqKr40SD6GHWR1mv8Rp6ryTfFxOU2yaI8rAu/XOzNmTQQCigdhs
BqpLbzX090AUu8ZwpxfUBnq0aRsN6O1fDICbH33/wQOIUewSodhdb7K/TrOGtVFTfV8PCr2ePUwy
N57TWYOZDBksxnWIEgpqXMGwBpLK6arSvxjNsLvoMj1wNOu6eJNqZ6aHIJDGj8xWRtH690jKxn8s
ndnSotgShZ+ICAUnbpkHB8TZG0L9FQVRARX16c+X1SeqO6q6qtoB2HtnrlwDtOoL/g8oBSlq6BHJ
B3m17TbLE/44MTvm49hZ4U71YbZUUx+SVkqZUpVO/QrBxVZlP6DYmnGJC67PbFYIbJROptXd8bzO
PqeB4zr0Sruzeo7ubQNlR+7omzMCPBg+3WMOA3PNhBvurIExbNI3TtftbNGhz+c+hLPKPJ2nqUN3
ODtdFxcHlO+UT76o9YzZY6SGM5YrBBM6ZEO5Bj9oCyfY+lnp5Icz04+HWZD5ZoGiAiIH6awVfiiV
yWv1knUz/FooTxaXSbaoQ2WIWoJYo8qsMlv7U8n8AZ0iB06zvnEz/bzs8gs67/O7TWVmw2XNyPcb
l8JccipyeHqL2i6XJPy4tXfe6ht2rDGR0rPr9uudpwRxs71zcbZcwMf27nxG5axQzVtwwYJkeic+
7BoWcIyYZdOxpiZXNL857xtNsjrsk4C1wVlFM266PCIXiNUuuynxPJBQgl36x6bnF1Yx+6Ey4/4E
9aTnnSvjdTY0To5j4yM6CRbaMjPKAU04Da26/8JYlkRnhch33hCBG8HXpr7U7C/z3p1Smjvj3XNY
F7xf/leNv8M+j+bycrHA4DqFowd6UEcDhg67BxAexM3EPTMgoFL9u90svTRV6zVn5SXyc+9sF2/+
ln3h1Uuzo1pvfl1bdzxa/h5UIATC3qxm/oqKjQ4R4eewKIqo3YPX9oV8If+BAu4W88ycgfjG/Rvp
8zRK6rC9K4HuH0ahWRpzh+g71E/1nEV2DgtQS/MFtotqrRM2Cm9t9FS7IMfebiYKaNGCR7S9S0Eh
lx/dbOZXb+AkYpHcth/wQjnijDwzfrue87pYV/LErAHGLsxUvRuJ4QxrZxdnwOCabQq13dMk4itj
28EdEKCX0ewMAcWq3nejRuZQr1U+0aHwNcanEZk+oPdVHz6mST5JNZsV0sHICweXHXf68vRaiJF2
bFi3H6WhXSo7Fcteo3mXRlN76sDXemtVM5MOwpYUn8Nqeh0P6OCMJzaASPL0f7fvC6uOI73C8/9z
whF8yp6nTBt88k68dLc0e2cLvkmsL8c/GkhIH8Cr/4nVd20sB4z3VoOQZdWNy+NGGWn0l9wWGCkx
pAfnHO6KvwaAdHP2mr8FdD4UL62QazF9cp9uloLnv+yf7DcOUVX+gNzwb9jl1MA2jk3ff9BNI9j6
q7yoB9kZEpWGYoGpZr0+kFvMD0Z5I1IIXkZNb3/qoP8CVhEB4rux1LaVnu3uzzv3jN9voiuRfj8W
rEI1YB99XZ1NgitjGr8c+7HsIk6pnGHdhDosNgyCbDUnDaFVMVxAzdibNGymxFX/Rre+dTlbDEr5
A3eV4hmiMCfONXP47di3PNBHZAsORY70DJ9hTFmCgQA5z58YTaCyZJVipURuJQM+4T3ScbyE3gW3
4XhfrxD9poiZXvBeb93waVRfC/Cc0efxv6wdTBSgjtA1QbSCrTu8/I01IARDxfuZIw7yBVStuwUd
PwX0BiI+aaqHrTM1eQooCF370BuuNHeASwlHzN9GCzYYtx3glBQN9LwohZGWeFx2YbMNZu1AeKTq
BAIHXGxVbPOVh93bUFB+4ZtAniKeEv/092d4zPYg+g83S0z5kkB4QkYOMRX7GEDmlNnJHx+DJDkA
1Zc4K1xGESOfA/pwJHbJwP2uuY2tNW5UE8whPXiM9lwHoujXPpUfxzKtYXc1Z7hEpyiOl3zksue5
EO1QdKlfB365TAl+J/vO8yrU+T78dvpLhp+DoLt+V9ZNtUS5LtkpA2Tx+BYt0hdYRtpYn7axtEZ0
k0AtWB5Ay+xZNfYEBUEpaXgfVyShoxZSSr/5+UqPY7rymEc/Ky+v9lduaNX3+a1ff5F2BOOfIjCi
lwdCpOSd3trsElOMi+QPn5YyKxvooI/U1QQ0vfEipdlKbI5Et2kBd7wPuN7QUH3tsu123LZmwkfh
bC5/Izmrles/CAxMH8hspk4bYit8fFD8Ube2VdbjrMYgCQQflGeAMHWuklg1Pvusq7NZnjoF6IQC
MswI3W5/CV5zQMhgUyTIm/IbqEX2V4w1JcB2tw2Q8KZQx6ysRZ0wYNiurD9zARGQgPHhmagXxhow
j6YuFlLhzwlfZ3NULtkvu/aXHz9HW79OWBiQBcI8/4swpXMCBqyq6bZ3KlvegMQ2KynsbavlJ8/h
PZlVl1jBkP4VD/JVCr0PTUyNSt5sQcHLvS6eMEZSDcuzuSQiTh9e9unA0XluGVUzArbOb/uGR4NZ
9lG/Wb+oq5p15ulPM8SwYPseOvt+KMTa8+y9f1AtswvDQ81ho0UIRshn7ejHsqFGEXVhb65fpk8d
E7JifcM1lAaufXokdpUIXcZWP84v8zocppn/KA+Pn1+TpkW/UWTD2/L1da7frX77Y4Mo1CEbyDnz
28ic7WwJ4KQNZp9bWHKrKy+rU/v9Ff+0H8Zz/M+kELKl5BRsP5SVTfhpI5P6ydzjpjDfzIPu13vX
8UU9nb+2ihI3C8pmloGbJBALdVHif7pMSV0oHe3pvQ7emdd09+3mxT6zyJvZRdkqCJgHeI5xU672
LwHq0cx7L4eslirO+YNClld4EwpfmZc0vpd+vxoOCojmbeN8Krr7QX/yK/5amlW15vlrWrXcHsmk
RfRR/S9Mhuvu97Gvb5xvBqNWAVrfplAovUJx7y+/NevU/2TMBUSAFsYOz1G3o5qVOvmRVdbrobKm
Joy6NVh6tn+8kQoLGD5WMUxRfPen+i2iTuvNXY9vyvqgtBbJ8NxxvxANb8GzQ8cmm2w9vut0yVRm
FFLYdgzOyzbL7YYUoizwYroc8nxfaZPsc2h9kDG9vXZn+8al/eV88hECo+c9+HRG6WiABOt86H7j
+3teZTi8yNSq/rjtJ6Oy8+Sin95EEmaFf81HPasBXjLLi9t9zFLF1yCVmzr49aG7XTE3A9MChQZw
irK49il3Fl2K4q8ZMAA+5Y76hGLkkf1zX3UbQ1O8L6Sul3ViEvI0e4xMzpgPXCGHbqnsXrk5+6hO
TVyrVR1/9AEfM8jsUyKdBWPgz2IxQGkhQYRMO43Exu9m2vqa5GzXudf7kjrKQzd7fJGKe+ds2IPc
47emHQSFAUSVxrxRS+fZNIGX0mKor3bx8XPKe9DqGz+RY/a+Vg5SRVCw/VF8FVjlSr18G/bnUha3
nZrNbEOu36HPb10bYzrVN1NrwJ5Wg522xiiSYyIVuUEQuJB1/p2PdDCuwO08H2kLSwWnm/x9FP6E
6bs5oD+H5xRrkea3xj2767+Mpm3X3pvUBbghZhIzKuLVSTN0Wc4Ro5pFBfVkf8ZgAlzanWrGsjNt
zDpgjwiTsdB9yU4Rm2LsLLyp7k/71nXEofgxPTIvZxk0CoArnKeL6fMh15oKDjkQ7A2RjndWD7Ob
WwPVfk2C2ZORo4W4YnF3dsgFrwQLuHAohMpA08VbtY+n2dWd/jGCq+11p28VfYb82FpevAkgQn2c
AOMWd7uNF46pE+YGbNs/PC29zcDATDnryXU8M3nSv1Fz8XPjg7NOQzt3tv/NGCz9L3ujM6yD5Rc0
hnA2qF7o4sbEev610C2CWddmloVdTl2yJRMO7v7y1ad17UC58Du6hb9FDoukP+xxtL0pzzRImjxz
oxSiRRtQJ5zRubCDIomfNSF+Gvh8WxqOytmYlnGVPuyQZ7T/MKav1ew0QxDtvRtTnmp4rtLq6X5C
dmNOidRG5P5sTLQs6qrFRbo4fa68CRPryhTlVPBOfGCKZ3qgF/19xwma+W4gZm2BZpvU2qd2xuvR
kwKbdxzNDLq6mdl0w8xXmpBlYXbNHUVx4SvuApgdZgntLLsYIwqyMG+jgv7xJvG7hJbS+tYBOL5I
Ri8xoOfZZwbCTJP0s9e2Y19Qalziy/gbfJxtPVYcuj688gva1a5JAEskEbS4eOCQMC6dxUmJaFZp
D+9Xa1nDRuXqULrU5mX2vLPg3WCcR5Qs32Hmvccw7cJZa8+Vk0c3G9H9ZkcexiIM0Wtu0Xca8xrT
no492a5v/kibrLlTZzOk2oC1aW1hdl3gRb094tCjPkpihPUM/OcPsobm/QMoL2UA63L5tLCUegxv
cyzAnpalMtvnxGSmpWzEL5QZfZz88QDODzAJ0z91nfotP9t3saa7Akjs7BkjH3w6HvbfFNLK2Vb8
8mmI8wK7FD0opBU798UiTycAz1pBIg6Cq30C98DjhdXGce3CVi+oeP9lg+E9egBd/1Hb9ol22M2Y
sVqv/fl4HZ0AHcyPOw6GgvSIJooFaAWCv3wN9WcpDY9hj9xzakxOXqgoqNOEjU966iOatEaYW2GG
0UHE03LFCUMZvcHztzkahV7q7oLW/GvUuQytru5fT/YXu8fF2N9Ggh/xWD28WWvFnx49IBZ+IbvY
Z8IKnHUP+OdqKHdacHipy2SE3udJvDv5Wp7Xgi55kxxEuomp7dtsxGHvY+QQBBf1mcy9HgiiCdIr
od3/mCaS5OHKQ0QvghYt9p2O7dM+MNb45zr9G04wBqC+Bsez3WLYwRkG+J0aGg0L43cqLxD/4fbi
Zfj0NYDoULxA9ACfBoYOymMcu+Po+bVk/MFDJiU1lmOxioZkA2mXIQngO9UQzNyEzCexUll1pz8Z
lRlzg4EIAXrHDKCYttahyp/oSL/Qg2Lw+Q8y/YFS06qiGhjMNiDH49Rs/gJcPdI5oLMYfX+Qb6jO
LkjXC7tPQxxVBA2FdwatPCIpmFCJr9DBEGHpVlDVQYl3uiaDo2bBPITy7YLkWvdgQBQ2344oTsEx
42gw7FjqDFiQq93RDbhGtEYrJJqpuZAO9IzcDbmAHb0Dgp/ubn2MdcAiQlRi3Fg+bACgyTSoCG6w
oLPbIQS/FcC+2w1hCZFGJY7OmLjDuUceJ2Qg3KqZnnytcy9QNzpeLTjYjOgZEXh0rAFxEGDTp1Sc
nhoH8NngMg4mEJSWKo89Yt6Oc5/XqC3FOJ3SJMgwoRGevYhasN+FjW+s8NCfDQeTX3BA+EMODcfO
QfS8zHV/yHfLtT5qnIFuXHdvexVx1/7ooWHyR4Qg0o7dwpyGDhjv0IdVVSx6m8wRvQVQc+ijLHGV
UWcSiUdcxLpy0ihYnKdK9DDrqLvY2Xhx/BNNlOsLjjPwc5CISIyABIa1PbRoDL1pTAtoDhhpI/MS
JcGA1osRBVb3fdrSrh19D4ejPC9itt83h5s00jE+IQVktZJwCdxsugS8ckEVBjrZpL2HcGLFxwOE
YA1Y4BcnQxRM8wm6GpSrSEOjQyQ5Txc7JikH6YA4uufmN4q67uckPi4oZFCCh3XYn8MdQYQZjImC
kZcTLDlDws+0OpGZDEb2okPaoGZBj4ND1dOjZQXrBnznSlWsnEkHjDc+fhGy4O+bRjgh4SwDMxOs
LjULHFywgzLwBGkNPyCaCukIQD/3qMeDXFGwGd5MtX6Abbh7LmS8i4yGZ/IavCYz6ERB4zeTelaN
QOw45XkIF0oEagdcFjThw707D47elvdZAHQ6qXMObu6DZtG4HfNZhgbmbo3HbLEkFnWpLh8iKdlg
0eUpPvY49mKH5dSbjVvsPNHusgUOsEGVVIYLseFa9CUrAVwALzCn8AGUWLV9cb/f3cZdKBZ2192A
IJmL3Mq2ZyMYZwzLwWSuPFmgAmM3ltXObm70f0BNbROzvgPnX3vEl6SjYJ+l5J3Y9mLgmfVQjFdo
hG37ukMcli0fJ0p6nuqbF61WPPqTtw250u5yr1i48i2skkMTXs68mWOBNJILWPFuLYevRVSHfJUd
4BOkSnggMO25yWiQkZowSkbmMm8z7KwZNzJLFMcHline9cjZbdJC3QP2tb4W0KoZT3gB1+XXqYdc
Dc4w1UkmT6LfJPaLjkrDqr+NCFc8IECGWNJgXkCems06fv3TTKNo7oQPUL7T1/jjDDF7+AG9jBBm
BqMKizqUa8iH51GsdnIl/iWNRJKAE+E+RuxdFK2GZvDcBoyGYX4FK1rsKzZKZ+IP53d8awsfeQDn
A7xRmdLVf18LvEOS8+hXcRdCZ43k7kL+4wtPIKT4BuRX3lSIVF9jt/gylzFpOpGLcN3euwvLHt3v
eySQHGlsgABGhUWQuiqeIm+4khVKfe2TBRAsmNz0cJ/q7XuMFUfJDGb/y0wOF92/3kM2rWxVNCvl
ar0T21WxtiKMKH/b94zYq77OE5gPUf+JIioXKU15fJB1YDPPTCTq6MjuEYHs1MSewm741DFnYA9r
pgtadExVZdZwm/b4uB2Hxbwj+E1iS1tfp49FjNOd1nVAkwiwolsN4WOJqSVm2njPvfKPbpn8lWhM
WS+wAnKRfT1OXzCn8zVoYRb6Aj/S82AzmK2QXrBjQn9scBLWWkEHyy4hPL6RZ9MSt7eXzJadf3z/
uDdQMPZVfeeKWFE+K5RwsE82lZ/NLdnc+bfwB0aLeahCJPkdv0JS26DQdoh98vPpfN6xRxkg/7qo
4apNcs9nfJwRTng336sCthhWoe3xoV7b3FIwTSZRwLe0FqD++J/Nk6ebqcB1Txr/qB1HCCrL0bwb
7tVd30mWmrdPvxZwmpljHxdKLnkbueEn/hAS17OfgZstV5s3KnO9YPBqXOm454+S7xffbuGQR6U3
ue1sznGoO7Ob2RjtzZLgdv0T/ZgDcLIwo1nUdz95QJdHOAtbmmEO+l0rbxzdLVFaFgt4/LMP6ya8
bCF1tO+kGr+fYYKVBns3xrIXGCUYIxMgzdIkkK6ARiliHRC83hLi12v5I1P6sqwr56oO37X9tiDJ
IrxYQ/5R0Fn9cxrtr/u6oFKIJfSgaLlnDGCYl+JgmM5O1WhmfmeLARUFMTJVy/64M9oEZmPhbwYR
leTjfuW97Lzlv3AERMQ9QPT7VKms8cy9n254e9Z943p3euPzQm9oGgC2MxuzwQXXTTNBjBoeBhpA
c5ZaUxpN4YV9DuubagxgMBud3E9aPrViAVpWjH8iEc38xlxWzt2mnkCu5dSrdt8+a6uuBYC1TI7w
rCbd/uLzdEOYPMaZc+VET+18qRpgQtHqDkwdH1mQw67Yq37Wv4Hfz4ZvC7wvqwijrpf4MUPUgdcp
me3bLmwvsIpjgpcADDY6ZTr3LuhHYv6jstFaaLi+WUw1vUD7yLJThL3GNG+SOoo1LfbL52atss8F
5743QNuOBR64qqQobffvyXx+wafYJgbkH1m1NitEKuJYBKkAtPBL8//Fibjt68O/wVif8774sDaY
0vQnykR9RCLXxpaVtkR1wVC/JjBgy6RTKU9Let/OCKigBErf4OWf2792eOmOzqOKkqsb9K0vxUf4
wIUTmMqnbq1tjTiM2r6lbvfVRrZG385Hl3zyfHeeoyaD1/S2irHQB8E78/gzhM6iDWF9oEkmbim8
TtCdbO+NXyIaJ3+tMH0KzxS+Pc/qqInvB+jWw9yrLlYdk/7C/vEOyF7EQ5/aFPzpMr2VXobQiO4P
W4k2lStuBGID04KlpcPq6gUapMfkX1q5BJt3TB59/q6IYxxoC6MPc5c2XPs+4iUhldQ48c+ZwgMT
IGFwACPdymL4PHwZDHhxNoG4+DdtwhQmLJBH5fxjb/HU4Z+C30zHviMylupm9lq8YUePtJUYSP32
hNUh0YAWY/SYRkDYAMziC6c2M39hs5b4DbMthehgEzwGnxBTjlTUMZk5LV9MRRgOcN4Kk4Z7ZfvH
D4YgLwdxPDahOiFwrBSfQ0oCm5NJMvt9OeeYNXCkbB/08eP3gDKhr3LU1VaL1E+GA4WfzwEe6B0u
fzp/3xzvFAzvgHo54FIplHY7JkXRi8rOJ9APDV0yWz2pCj9cKpH1ZBbfNdZNd8W5igy962rBKlrF
Kdi18QWVO6xfNivyPbT6oNqY6Z6y7ddInWnIoyhCJ4rCCyKzFuyPswmngmjw5+RMEhSqQ2585b8H
3m+okKLUM/fUGew9mE9VPqYEzBWAM/252N+yDbjqFtwcPbhk5eZ2B24VTCvMawkV4XpvOcQ3DNxW
UEDoRJBDcUM4KsgjlN4qivq403OEJYjwS9prfStS4mIthg/sP+xJDGBukxp/MG0Yk6S944TgdGea
C3IVwjSlgkoowTaEZSVmjZGit9hh55H7Kq3FGCq0Uw4ZC+JFw0JkLoGzCn0uIxBjLhU+P3jGZbJE
5ByO48ytrddCugrNu/KFGrdj3uZZhKAEy4XG7A/vmK4Jp1bFTgnkL1NxXusern7PvfoyXUjJZONq
DduHfHn1+eOaTXyY8DqqXc1q8SVnh0fUO094t7Z1DzjaAuVwjSR85cYi0UJVaD6ZAyWIK7XRSLm+
5AZp6/VRXHYUySbAwm59S6AdMkgbSgLQv0dEj1mo2B1w7SOIWd6REDuJBEkJ32xvRbhNQbjZoAjH
5Ffc2Bik8HFkO37Zn/+vvNLG7SMEjwE5rRzdO7vth2H927MvSCngLHl9wDMI5kYdPKwy7MXtzcBk
5/d6dmLe0Pa3hovFbSoanS+dQmN4f3D1WNuQ8nRHbI+ERgczkFCF+/IxlChghSOyt3nsuwzG4Cr2
zVhsRXDjEP92mIm4hOvjAeACxlVIb/FQDLRxTsxWe6VB+prv4dSRmldgI1bNhOj023MTrTN/T4nn
efAxYpxBBFppW/vJz4OJyVjz8MIB5uceUpADLkfKm8n5IvnEZFrv23vUiBI8oOMQIT0C3Hbs3+Z9
9BJC63TkyMbdqM3/K7sEJFHMW9k5KKVQxIjBHIIUYh5GDGxGEijENH+Ukp0Gwc17zvCDKu3bTPP6
pLMcK9zuBrjxcMxAtD7Khgl/kASvf5m3e1lgxfYS+MfDj4vzL/9t0R+Tch7weaCcm8gdUEdB1Duq
f/G9AzPHjKt9XIz8edfrhxPmm0Aepcvizwz82fyjCjWIBnUQ4exEyDj941APIko6sdQmEMHbv+Ka
r0JU5pWcSvHyRasv/w2gSsUJYXTkdzTjcoyJgDoY9mwGOMziHOzz9WLcPdGVgmV8xVTf2CjuZoUr
NGM4sQ9hyOhfn4kRAW/g9Eq4wCMdaQXF54DsGnaOYbPGEsTQAhhXP8yZ4VbkqvXE+FJ2lXwOOeAa
F3OaG2BH8WQt5oCh1s/GCzlq0TMw7DfHAVyaoIo/48K6TbE6pofGFX0p2Ox5esW7NOsgsTNATZW5
CWf9t0S59zbpQgcT4YAbgCiuQc7oDjGBd7fuE+lh25nVjWqv3A+owa3r9h2Xs4c7u9lIzRaq11rd
mD3HvbEWFSvl4orHI/pc/Cp7cS3ManxhYKUhU0bbhzr95b1Wl0nLq0Zf72kiEqNhwE2BrUN09fjU
agGOITjOWtnF5LwAmVQ91XhNSugwny0xL26+froDj8bbKTmoDVxRZ+rqsfCayeK1yvANrkPatZ9J
V4ksxdJM/GPFfOM5hlaE86xq7DoONN+1PUYcRwFs0YwGwMxXmqp8rXoYQ7FvYHsBq8Rk24mAgbDQ
xqypbR6MmKfifiQwk3jWjyfP4n4vTkD1uMeeytOEz1bqHrE/QKh5pECGiIoXIgiw+JjdWdAolmpc
FHuRBBYgE8mM6x6XIIMQs+SPQENM+f7SUSbUPXHe+fDcPloEwABVffC/8JUxaloP9IqVTWadcQZQ
IzmUplnE9lIucC5dJ48Zy/UR7cUQTQbk/1JqKRpw2BLAUDLJUtzcEOta7AkRt56QtYk0yWBg6jyK
GqflXCHjzH/2roH/AWjG9OscJrQxAFk4meGRg//KF5AfK148UW0blBCmnqXZLYc+lfaYGhYoMQG/
yTjEUPlEs+9//wErwBuEi4Asg3lr8UI1Ba8ck77s7VSSXZXQ63qfPZo8U/tH/f0v3ZdpHUQTWvIV
8bgFyjhxUcftYNGZnHdgcnzEnsPA9WqrdMHlvJ7jr71ZXZf4aoELvNni8CuUpGbxGUmPaqTIJgup
klxCQaqHwyMMDibPMrtvKNjRlqezv/6cn/ubEIHEiBp9JGkjUhqc/7p0kHi3z7kPH7RqV3YTqkC8
eh78+r5tw/2Zv5adUx6j71Ou4uqaxm+rXhY7FJ2TdJxBtCH3rQWCx1EhHqgyqn/yJmL7OXw7Mt2Q
9/pI14QuXOW83tOI/ju/z8ae2J79C/Rc4pR/c1E1ifVmGfSoVbcy/BB1zme47QVS7v87m7e3+WOu
IAJCCRYkAYBtP8Sxkzm7ioKnteQCbvrOvhuC4NUx1bww4zrBRQQN1FKcADS8pMDGrnsRjB9NIieF
0Ew6GS4x1Qr422bAcDU7M3wgbl7iiJkk9i4c4YzixLoY3AiWEqCdR7QjbFZgTpgFMsjB1WPDaJlS
7MMRioJBlYLvUVlvshda+J2MxWRWTGV7iyV2c60TF/W+YzQqRzzl4WSPQ4Pzil9uM2pGcmfA0n5s
YeYN0oT5uAdYV55XRKC1MJ3piDQW9PZmLKogaNtjPO66NkgI39U6Ng3cWJif89R9E8WhjXubihXS
QX7LIdHpWC3+Qa+h+LC9wFdfTi+zS8iiissililAgT5cjmrqEOv4QKsa9+M3WHUJh7u/n8RYa8h4
AH3pxMfqr1pB/KZLYneBiU0dKNEHaTDvt1Bmro5ah4hu9a/XsyX0ARAVvwnB1J6F9Rpi3Gm8GWQ9
BV3jEpoQyuzisIDyB/VOK6gJnfznjHtIz2DVtTjAghPD6gcaTyYnuK4zNUzG5c/izvXlwLiZ5exq
15G3WIw3toAwzCRifhYVznl3HoNkfWx4uaBk+ZpSNpgt2M1rn45dNMoXrwJ7u0gyp9bgcCHB6Odd
tgSZEkwOG2qmLB2sfvA9b/ehBI8DG2SzwZJPpKcPrzXrAoZeQNFeFs1IQZoaAwPsftinukCum2+G
o0blXVcq3KynsVoVPpnJMFXZb0BfJxdormooI8mF7GI/0x2CX6vRAOwOFhpWGDhbHHpr/uVX+f/l
Rd9Jve7AD+tMAD2RH00ZTXQscCAsUY6XHnuqHpdhN9J9QVju+2IlqRSZn9HB/g6PIQz7CRFFKdSh
fpvJ049Guu2QFtKdYO5IvA3T9GUFQ81k4r5esuHA/3GITMRTCyk/LbK930sVjC4iX4pXcovjtZmi
6oKdbTFbz8wpXWMyGrgVUVtmMv1PuDFAWIfng8ML9lxMa1EATeCGO3u0H2ROXSny+csSvIzZ1jO6
hDW6ZKMMHs7zNto+UbjCAw2xYhxE76jszBRpagokDK6P9MRtMbPMrN9epAttsYRgmoM5F4RyJE64
+OaM8uNRUztNAWB7H28pauYoaedtikk58uChYbtJk/zgQFQ5NQGZVrL1k49HnywjnM/qJV4MhNIQ
/wGrn665Z76je0wR+kQXwck1IC8sebEE8C9VaHgZpxg5lC0mmz+fO7ZiKplJAgVO68OHHbmPti2B
CcMxZdWOs1l2rRyj9oMcsc8wtXG5mIw+F4OuMo27a2mcc49K1pgnS6hzJOvcOMgRdomrcrXZDk5d
eOiH7Z6GcsUwLp4Mgjcl9GE7ekbSbpSQRN6kbGuONtz7REFAludKYQgM3RqRAMKHFby5bjgvRlJX
Sx1PDAjV8y8ULn0fyI9h2BUfmtzvGZfCvC2Ry0fYf+IBR0/M+jKqWdvI4NxzN7hbGFxTqVfWhA6B
IwYRmmhJrpFy4De8vS8CaA5PigaLHeYpiSVn5wh/5l8cy7w7FCIgqhR6fZyUYpzixNnKNo44Cx5k
12deC7RhIvsrmdza/gsqw2J+yeXlmIQcJy/2tDSA6WO9J0/mqmbOKIHNDMKBNA98bDTSfHaDAdTF
LkcvJlNTCpEt30Y9fjvGD3Ysul6b+SES9zPPA14DF6h9qjq7wEmpzFIC2hBdWMp43qZwkmKLgRDG
Uu+w7jIyQSI0IyBVnji4Ud6caSciCP/Lecc2/wfrkpkgyxdEGwh+rNhRRLdojsuXMbar5QtK3alG
r25JTufcGeU9Y/RAfCcsAlmkju8eyZDqbw9UEfwV5+07bOlxGlwnLbapmDqMvVfl7Fq3dRpMxryy
NTxe5nvNWfZxyDjX32aOywGn2DqNNec1fo1ZoH2cJ21kQJFcoh8jKrnieZBOnfk9gKAZtzZ8lYiy
Bbv7GF5TC2pEhYij6A8bumDFoLE8flZyG2Xqh0Ez2jzvyHdvnx3lMq8ZoL6Nx6qFp3PHf9xAiQZv
bADaK1KgdFIWDEZn/0lG5nM1C9G0cC9VJIN+i25KuXm9iFQvBn+kmeJ1/QmZI2ttDvCXYlQJXs/H
T4xvq8ZoBCIzSS0wn/sZT9Id5yHEXrLpvw4dA17uuG0/48WGBzuPZGih20GLSdGPk4TD4vSgjN9V
pHxCHBjUJkkw5hlYB742KgCOZuyxlOgOgf8wvkdVPL5xmvwbr1Cdrp5n0/3Fh47wYCHwUh3N0ylo
0psgYnpBOsfXzYk76oxvxyUrgSItlqYYMynkbaEWy4OrM0BYYWh7ppYF4NmXmRWTWkqavPJp5a47
GY7pucewwPrhnXyzq9rYbbpkfXe4geaAcaLwuiBVV+Pda6j3MQ7bJOsUJ5By/hrS45HC7HJlhnZF
3squoGuh7XnhK0Pr1z4l5KZX2PqKTjj5YbM66628E/Tzvh9WGicAVJbKXDBXj+AHM9HDX6Gvuexz
9pBLqTpaQJV+XnKeRkeXh0C64Gd4vCvUZ0diGJEHhaULNDrnsWDhizd0JTLQlDzpjB0er5znqhgx
DbA0b3BCJ37xfvMC/3l2YaBmaS4yBxs1EuLkwfkYFEkuV/nwc5+ZR7kFuTDPbERkPYzQAvks/ygj
YNTuZ8fNHigWU7AhhSHlzzz/GBgTccpbeL5iBuT7yaazeeF6abAZ4LDOScXaEq4Ve15ibItxyzxr
QzS0jfV6xU25bP/D7LSLsc2fFDsAhNoaqykjBG6/NeQ8EOB3HmLwSOUIWnFzJrEffzdsgZ9/p898
z/HH5r2dfP4mn+FP8uAuRtO3el9jNCnj92SwBOYya5633GuWcGSZirDT5mE/HCxZ/Lnqllf5DQjN
5fQ7HtxNTsZ72+uLW0MBVEK7B+Q85El526wHAACkUSnWAaUPiU/BbJM+GBDrsQM5rcyZAl+KJja4
RONAL42FvdnABY8+LyfmWncJ1YDsulK2KyFl42qswGMb4/TpHg6xT5TtDE0lJ86ezaFPXR5FygI/
DM51HLvrEcdpQ2cLCzIjDcXgpcDwo9rKPeZsuChhYuN8KCjgMCec6Vg8/wP5s2GX/EICwg8tVPTA
ayU0YeodZYLF1IMe+SFC/23/ArIq1Ol1AzoG6UaiHuAfyyyovLllYV3hBskVVdbaO4CbA2qGYPRU
F9boa3ZEGcTE4udc4hrQAxHtGGkagw1kzNdINzonEF75oC0YdAxVZl+s34dPq81He0hlVKKNU8kn
t1ER8iAFGNWpeGIcUnbX9VtJEeubHca9V+vztTtNqBTMGYdtvsjXZ8AF058iu/APXWBhQ52siBBC
KWPs9NdwTI5T+mDVMmUm3OnDdje+FCA1yZlSlk0gQVuDaidG1r8mgtQjEPUZugfSt96PaNMtQB+k
qD4wjmLnAdyD2utmX+OHyh4VxxjsfKxPpUhmvwJS0ouQhgv/O5SzgO1sQoY4AbNw3cTh16dNPWQ7
3CBRNHqaeR67NpmqsWTMcoDQccgIgnYvccsesX6GL0NIECi+lBEDwNpkxoKVc1hP/X0aUn5yx8Vb
/byB400lYXzHE+7BnkkL8VbS7VKvtAzOf5A3KXs64jt2Q4LC1aIiwWGsS1FmiNi9ZKPlpoFS9Iz0
fmLh9KgFQd6T905p+KmoQfrnX32s3sLk5386NHSXMTAyL0vncbEmEjEPGVgofmR8dBx9hsscCxDW
j/E9gT/ev/+aQMK6eyb4J4OPLm78t/3h4R26AO6jG1zWIQHPzHVfJCIwFyG5nfqhUYhLxWBjc6DS
T2BOMoCS3GpuBrQ4TADF8fc3GCvbTaG7z92HsUh7t6gIeWOYMabM/B9JZ7arKBaF4ScyERDFWzYz
iiLON8YRcEJRFHz6+vapdDqp7jqD4h7W+tc/uDmznZFMSJP4XBZydwVSnwWp8NQfdEqIBX3L80oh
58IDexZgMXWEy3G3t1umzsD5UzavKE+bET8bsZjdXa7sI/5Eti+loO2U0/kFrEn5tcbzWo3R2DI6
e4VhV3oZPE2n5zmT1mRyX2wORxVtCvr5LOFz1TyZOXKngjVBhiZS6fH2AEBTxTpy7NUepmkEWQid
At3t5tZHnMEEV5952yoODcbI8NNtgwQpUXYFRNqqBcePsbEiEpULrpnygs/PMRN0q8JRNFrlHRYw
OyebYB5oncMts9af6LlReerFbUIK8VYkdgqmBAJvIrAUGi94h/s9BQkrdHoJK3dSHNEFi1HfaY0I
PXHoBEjd06zhEjpk4eHn0Rs34XV2CFsUVJRnBDhxfGiDuzWlqwC6lVXnPeHsHaHsrS3kEhtsh8Vn
kHp9vHPw2hM7QHVkMY28vCb+LcbFO/fAOYgSQKovcW+oqzES+b8GiwQSSKUjvAtwwMvwGQll/cpr
rA9ELMIpZLZrouSmYYA8taIwOoLtE9d5k+aM1LzZX8SAVS8AAalU6fKv1vf4GsLd44ZzuIfQ0opc
ztK5Wy9BAWC3wdd1ZVOHk+iEgumFvsaxEcxII2K+jjfwQOLHP9i4MUaiP5JjekrtS7hen8dyJrSs
W46275kp7lA8872OTRjtI5Y4yF8ZVfeensw4QVcqBzuM0AtGS6KLFRYD04+frf7SgjTxxQDcXPeZ
NtOGSwcculojBlaqkdvjfD0ZP6VD1KR9dtu4SaVmF8iZWdiT17kZQ3Qg8eOC2TkfLA0fPVE6HBu0
PRA+C4e1auk98w4HaMQaGDlc87SPjNzot1OGAvriZp+Xm1T8KAU1DKoBUTrk+XWgFjKiLWpP0b3m
OM3XzF55fLgMQpTFRXtdDPkR+ZEXBA8OriS2dHQDJJD+PGCVFAc/7MppObGQbegnqQOYyu3ohzR2
zJSBnsLVmTkqjGMiLPysjQOh6PcFPQmPnaMEeQCsKbsagJXC3icVL8rPUbO6Q+zlZJFWAKCwuF5l
PCg4JOy5hSL7XdnxQg0lERv2Aa+0FU3cjkVsCNyf/umvprX7jHem5/l9vqiWUFKQrNklRe1fX49S
EEMYMkQzsGSB9+XP+XIhjohbJRi5by5V97NfMkoGFpMpFRkVSFMD4f04kOlgdzwXlr7P0GQyydcT
n16qC9FFV8CXMb9o8+jR1YPPPqErG/MmF6PrHhdbNpayK2g5qS2euDZ8qMiEJp3IJxMQMWCUBdbi
lJ9GciVfhD/wqDD8Eq0troX0TT+P1hf0mV+zO+/odoEEF/BXJ5SAihjLARJgQNjQ/yuhnFZ27F3D
+YWyjjMCHIbeT05mxKvlfc9AAb/IXfTj7oiQA4YJjGIwdUWcOJGBmy8MQmAp8plPupiJS+cDG5R6
1RAqJ6cvg2rZr+3FLyBkkZsawJNILrMVk0RWvpyA9kTcOOrIt7MDxKsd3Iq8R23BiqTMftmLVclI
wv8u3ycVH3kSA689htty8deLG2U29+OfdRnRyhkj7h6kKtLshK3U5mylwOVRUIpoJ6HPZ39CbMmj
74YA6n9TXqzk9xJGJ4wiCaIbfygsGLJ32H09ukXBxOPy9la8jfuJHDeqN1ncLNQ+arsHjcj9ZjIk
tt2LYt263rhsSKehlCwlX6ywZHbIk2E8ZUj/N9sTlBgP+FZuIrtVy1kA/KzzAgDlF8H+ZBbSdjQ4
gCsbn3mopEdGdFjZCV2yhZU4/4aXt6vfx+orgED8huH1fNndlqM+4uvtqLgXKvCulzaYelQGolmR
8zJhjF+tjN34G4IXt+avr1DxeCeXjpX+qrzJcSOnKx8yQoBTgVlA8DP4A4Qt0q/3OQslftNzcI/v
24ztmxN1eHuISYdvUs0uPkhNMfEY957h/sLHqy6V09cq77aI+jnsUMPSDABLuimarVM3QgjxxkZR
PmjGQB20+8pQw/geOIFu6ergosgCNQEhSkEd3aLGwMgf33dFDDTXYIZ0TGd/PQvJSpLfduZdwGtn
Ekm7KWe+HFF0AekQ3lrZtzTQB28PRN32Fx8x6MWDH6Wv+bla44bDHafw64L81dwa535pqxXhJoiz
oHPxRe8r03CYypIPOh7AM6ipJbSz317CCgPqKkybivU+X31ZzNBh+6zsbrLg+NoDVgMMcDNfoY9S
ZI4l7ZdGy+fPA2aPVKftAROUm19t6C8HVR3+fVkzdokWOMtejnTZ/nzLK5muoPLxnn4LDgD/vDNo
2wcgsh4/rzafWL6MPw/BOuvFC74TGkqblTr+7sGGCXREFY6wQhHI/4HNh+oid8669RiiGTBRHqvs
PK7AK92ShRx48eDdIhI1u8vfU7K4+tTkB2pe/Bd6p4xa2lVh2eNpm5u06uhNIXB/zJWGzI78Nipq
KV3ofy3wZAptDByGRnLJrPIm67etagk4cvCDwwTbOzToDQRkHAyOX7MprM5GnBg6imYnZtUBcnE1
NlRzVo3TJXad4hy3rNvo1KdWNpMPxt14H+ABhh8e7AE9eVhU7R/IYK9gCINtJCc+wEO0i+YLDJ0o
wm9b4GMgFQtfui2n9vk7xc+EhIWKYFdzNa972LqYS31kQA+T2nBmRBkHMbAhuZXa6qAxoPcJ6c1i
yrUrR+p1nNkd5Fk4rLv18Wy3wxMeGxDFOjg6BGW8fUcb0hJykcr+pStF6BqLAk3HBG7mU/wMsaq3
m32/gcNDEQzIgbTwR/FqOElyOB9P5+C7QJzVW118fD0RT4M1pVw10Fr8HyykIjqv4M9taAd12cDj
WV2Cfm05N6TudKhIYBVxwt1OX3TtP+v1o7FzS19P3dpqZZY0UO5iXjR5TYDNCeamqigudpHityEt
U7inwRe5YMFEFWrFbldoO+mYT8bKRXC9F/i+U4JR+kry8m1As7S6HKRZa99dZRGrEkCHCToSljiY
2QwqWAwRxgSlWUwH/fhTEv3TfloavHBuEKLVwK6GE16zAsXaRhDEs2ETglbq4liiVwOe41oVGjeP
JBT4fJh4LJFGBKIJSskrK0ljcZB7MA+SRJALtlmgoy4Bul+TYpi6jiqu/pNDc2Pvdl0UTxTClHqM
mDMDow/7+7GpladTInOqSe8jdj3nk/xCv/b8I6XK8UjmmYlz1HGqzno7yeD4TWUwwv7luDYQbyRm
nTCAwWzb40dp7qPHNRiAjTfjCRXR5LLOEdlbmWLuWvDsgIroFqaEPTG0mGOQdgrxLfnLp+vRaFC4
faY3b/p0ieuejmjJlsaQr2yNNDBU2Yv3qamcSzAtZvggneXt7uCY+phKpnfeBUfojeS48zNYr9/j
kU8nKvlZcDP873hsb540Jtndjri3K+yerNXX4UjoD+nYGU3Xf8kb95eJqpzYVUI9GfuaY1JI79bQ
+WQ29wIWVPbkqLXFuLRXWsPMl2GTFKGrGoKp8WbKIUjiDVA2FQu8v5MDUd+2ejjCodVpnGzaA9DQ
K5emS8cjx18iEp9Lq0NNYh3MXhomrhcQDnpmfbl++0453m2I8kLDgb3jilY4wnmKj8S8Qwhj8AoF
k8BikzBjjMUeLNlP6dJWvGF5UlTJMh/LVcaERSA/UC4cjPBA5+RKaYNoiE+B2AUfNnoHatRp+zNF
3LEJ72zqA52Xgb8pLcYb5Se8HXSy+kRJV1Ra9S4NciLJafiBCG6zmoqFuAzGkWyYdMX4scrpEyFQ
Py7DLyYbR136PoDojRUFF6f+YY+NL4TwLNxztMuKT95cFCG4LcjYu+/F+eUUg5KWbHaxWrHdprK7
g65FdYRQuyszAfmNOKY5e+nt19GsvgoZRdWA6a8Ll9p7nQ/uHScXnZyLrnOAnv5hytQd9JifirJH
FHez4jqpJxfBD4UwEKm9+a+3ekO77gvwcVzevPwrnrT4ldY32ZXYsEiXt/7kojq++jVBAN5h8/FA
g8FDqdYxC6N7YQrPOOHB1UvjAvKLQ4/AaH//KcXYmGKGKRhg7t3HjvJ/StJzPbn1bDjJX6bhDFqo
6VPDllzMITqtzEGsPv7hhdGacQ3FwOGrs7x3XVmzUX39SJrRIkoceWK9XBgzIDIcZpARzZ9Cpcv7
vZljdGSry3SAnmN8vC8QQC2AONC/sGolP1Fv891/xx/KowuTG2sCpzVLsAu7APsy8qohzXG4Uxuf
HzbFiTKhHt14m4+k+v/IoLlb+77QzzG+xYVzBC9069L5XyeYJQlJ0Keu2E7zU6gAxjd+r7yE1r9p
f/F8wOJzr4bEG6fMFOh5W9Fb6rQ+52mH7pZm26f24T36b+nhddQ0kgk7LWYxf/MH6ID+JDdkqiad
c8FBeNe8Y1oIt6rdTncAl/EeEK+bc8UwjCc5NqSgnyDvOjKwr01dWkDXzK4fLJ0WVpUAEKhh5CpB
TsDnRG6Ct9k4bq8nANT4EOwvbLc6qUgAruC1FLKVoyxSVviINBBmO5UkuvRPOFRXg5uPV/V8gV+L
vYouB/A/0UwjavlBNicipBGLCn4IHaYoKTslrE/qICWqvGvYzD73yao+kf2D39Z4I2MlJrfZxHT3
RQv8zu5BRZIIr8pRhuHLA4Vsx8HJywYsUnfSxvZKfgi6zZ4aonf+8zk/3Y8obxGfQhJ/mrGAmWYS
K7G3zQAFQMlffhnZmcoYcPcrNqBSnsSd7vFnqB2RpI+jfhA9deBR+zGBz6MMM0TSicf3eQYBAs4T
VPILEyBbP/jhLyRFjwBzowzBuIf6IFo9m4QeRnWeU3ZcKqGrFI8msxgB+YObbz8JqApTWrtFDSsy
sU49YGBSpq0f9xvW20RnxBniefp1OtkEoh0X9ZGLlab2MHZ9kkQwHB00ERRlncwFdgI+gfZoAwMr
hNSUxnLC974jXdjINSZlpXC/2QYpTbkcAcFvRDDGmzRfKb0A3oJvSZ4i14S2YjqCa1rR9DFnJmsB
D7cpOWW043A04EstfNDD8QaItAzZC3Y+tin5ImhNgDaSpE8hv0hJCsHdRSr9omrQ5uyK9ODxiFQQ
+RvcEhSGELJ2sHFoyhE07RmN0JILHBvp1ZfA3JR6OjdhNWH2jL+uslxqRJMjnCiQMPfNYgJpWcPC
aG987Skei1jdYd5n8MRIfm6bzgi6D/7iS04qxtfISf+u0atIkDfFT68yP6t6NA+Hj8qVcacZkITJ
xcyfiEYEPFj3zUZ1JcL60O0h6MBgrRLYyIyFqlLl4bzH0+Y4Aq+Fdg29X5eXHTNLpK8Wjr9YlPN/
G935OTB+wda3wGcZliw+9FA2pmKOjBPZ1jDldGwjuf4hTYn1zQAGNFtVQNQEw+zROXd3b1WkUBcI
lrlAfKXOUUFbJoAznIrTO5ZhlgLN0GNancdUEDl81rvzHXK9kq30dRpStYGfJbLByTllUlAfwJEc
l6k6SZT/qQz5zdyNGqyACWJC01smj9GXUe10xBwC823YTzJkmFOKO1Cy0afXPeTdwT1zMXG0ULS+
zJv2h0lKgsLH+rp9dN3IAD4QvOEeXbFNgoDfxTUbNwoxPT/xXu4tZH13brF+X8NJNjpiC6gzgs+s
z4IrF6DFTinv62kzex7JqX6P2ui9ILJ9RQ0vrGvXyozbbfohescpFAmgVvv3w80xx5pq7makr8+v
qDNC88W0Qhu2P+HjK7skyOPYQGAVoZy0PqOdanB5eZKvz8G+SclE7SZgMzrX09lLfR2uehsdaLGU
Qlhq4Iw0cy4qrqqfq7GX5clJl/m1cEpprZtvQnvIyOJlzF7455OMU1ydTHdyKFvigSMnwjrDz1Wr
//MbB5N1mKutYLvKJmjXKUJd6o2xdJMyEiRZVrQ1PI/Z5smIYhoK2keXs6ZUPE1EKftvL8f2aOVL
2U3WwYJvAZKAc0TLsu0MMIFIpHVE6ugrivjGEdHsPQz0LTwQmvSQFDMEbGxaigwqJvsIORKWljvp
+thdulIVxsGLfArM/22eUiwHDq9d3AeHHGFIR7vq9g2nwQOOMye1KdvzGFDiDNUY7THDU+aiEBlY
kgXukQ+YXxLttCBf2KVqw132j08CyYWkDDD0BKcNRnpHUAHCVGNUqMiBFxIKWl38A8HwJK3ErCDN
Oc8Jl+1ORSwxl+y+jEeJlQG3gHfd+MYtwGuWQwa4taIYoIjckBfoQ+7evdbt1O/KZA1GRwEdubZj
URIYoiniZgwcqd3OYwmnxa/1awY/VYOto+dOq/Ak4HJ2cZwkQPl7sY2WxwVNoLP0AoWKxod5lpUd
F+X0Brdf81l6L6sD8IEOZQj6qWZ7GDau3nF/xLTDNwLtJ9Ghb1ESPUIqlzZhhKu2LgBVm3FXCkwg
K2+BxIN7skEjYulR+07wTNI+MHpn6sWkRZnw4T1bB0lE6KDRkptbf48rLXps5GZhmXY129j4uHm1
Rzmmz5xb6FsgWTK1irG17N3sRrEIL4KAfbcvff/d9t+9pdEkPyACcj5/zhWdxOh+tRXd+qzrNRY7
+gznv1VnUNHoTT99cUa5bWDq+Bq/ppTHnPemitM/2jsISIhg2wR3gAAQatIAB3B3wlpmP74gNdyc
97CLLiWeqaqAYwf49FhD1zjGkMul0xxfMjp7kcEtxTNkTZ4L9w2U4YBP3O3g23UffYIw2F4JRnhw
Dd6+ylrYVwynYTW/FY8dd/y4nbC8YN1WGzbgNB2q0aJjqgDx7Y+UhH7w9tSqwc8uDs/xrN/2BOxr
vQgv+cQunh+kOyXkacR7Jr/xtj9725TiBPHpDbcYAceqW8Zpn49F/HqcNSlef5RBY+UcwAJzygaV
ew0tWuo8ZIZ83zb3T8sd/E4rKpxViVCxPX06CMqmUS8A8cyi1eKDweefw9jTIpgQ43pZuUGNXnGL
uxtvzDDuPtogDpPYjtEH2AnoYy+H7ZWDwpSA6jlaLFDeQKGb89WgQ9zB160enL1X30PYtYSfZpjJ
S+V9dRfQSjRzW3Y5nGo4QJCWoBaT0ilDrSiaSRmnI+SEXss4OdxJn66GBLFd2FSMBe4tuBi6IYS7
IS4jgOt3p4UKxCtxfhMaxSrXwq0cc3l/Z9qiNGLSeZrjj8FjGx1MMwPKh1eH7QAqHAqjj8mESx+l
KKrNPkHsVr/tPD2sstKNFTecW4CIfz4xOpxkbtbWHPqtTArhpuOCtYch09A1wFK4VCDVnqdM12tr
3SbxhS/C8Zvm2lL2TOSl03Nrj2sVE11u/DOdaY567xf/uq4OdEKWEInfAmBlWvBHkSF6OdIUz3Yc
WB3BMIBq4Dp948FKp80vp3KlCjYwia8mkOJS3vquPRytDTkVZhI1l2SqnZPhlHl6Mf+E7ysLFgyi
+38ciodTPACErd3N5vE0suXhWmF6fPGIZIA2yAmayk55SvpSjhk2LiHSL2M0SSWY8of5AB4lOqOh
GuoGWjzMuPss8MKb6oaDXIRpNfhFhxIUhELhP3S+7J5Uw7IFv1G+ZASo/FZ6cejW3hldntOs38nt
ClWS47d9ggTGoTxwrtS5qB5FpQVUsHNDchIe0xJ2+bSIHj7SpalSEkHnwx8hJ0ILFAraATkV7J0H
3FMSwqrnODXC/BlWkzZ8sLffbtmPVXue9d3rVNft7098Dvcx5JbODM9xY15zuCAEMaw7a+Np134m
eRr1y1Vaf2lSMjsFj1/elP4SDxqRwkeLNPiM7ypW0CGOwxeUW9D4HpYD84sOl32Zgz++kqmG2b/V
04nqvSKn8p7rJ4bq/ajXWKQyXi8x5tk7lgE3GC7pIA6K5nU0qj/xi5u9oQ6YU/3Ai58+EP8vuKTu
D49D2U8pfIo3Ky+99l4JcPPPB68VOEY76UOEu1sp/maeUdPQZYhqD0ZvoH48w+/3iAj5+CWpBaQi
1XIadebigoS5IUxGYiHnesCtwSgV4biaj7ufmP74vlDQ/qHFDg3MDXCxABohcWcIYlwsN7lNy0iD
C3D+lZTw7kDTQ0qZ7Us18474bQsCStQF9kxY5lKK0eKm1BL5rs+LaYYNbCZUiqkZ9EgtCrBGvZml
S4vkG+FlRG92S8qgO3iExgADaTlWfuNEHnWS7xi6KmL55lCekxp0N3M2B/zJWqpH2OX7h0Wi9yjd
2wyGH+J8M98+kf237aaWfEimfRcm6xb7pmAkM3vGwGutkGzNHiPvie8q+J7kIbsPwPDnbbDznDJr
WXwWO+NsNffJ54MdcHBzf4sKd4Sfe8dOuJy1njZNBJsEywZJviSWDhkyAKPmEDVXCGXa3epU8+1T
c7OV5WtrBPUBRifxN9qydxXKJshU9n8x6QQ8VWChgNuU8jhdN1K9UGa20fiA0v2pjpsrfXdEwFUH
IAqjCZp1+Kumsa8RUxIO7dwGLWiqKJzAplv+lTyHbFqP1MbC4bgbKXibFU43Na8kmz0x+l38gHeB
Jdfa+ExK36rM8fz9zit4oLie4CYGix2k3gjv7gbs0ui43jMMstmV2mLaCkMeOWP8vrNxiWDRGR/d
ZF3EvlCetJY/74KyTJAYRW5buwKkw3B+fTFsJ43ZIvdP1MHh3wSKRTbNobH52k1hX6VrHZXld3aB
DsC3PzwflnRbtzoXix/aYprNA38GWRUqXbdpA8hTLIECM0gOehxTH0dNPX7FwwNr5WXDi+X0Zdum
MSgOXSmzzLWcWbPH6VvIuOQRMO7BMJszC9fYJJ8CykBsaU2QEMgD+LpiE6lWPsFDeajUYYWv76kf
Pon/RUfXgSOi3AMqpg7GTW3z8T0WmdeheYoBzb/PGQxUlQoQM571I6G2LQ2G7rF290cK9eeOpfsx
RwzAeHmbNBh92uboBsOIx0fHCIUVBbt6HjPVxwreIelPA58i3M2qC7/pjqtZ/Urky9QXm2qUOe/S
Zb1jif/zmPm6wPvfrihL1ykvAlnTk+2AYgzieczD6bVEuWotb5FeCdWwFIa5/h3pt/yWZwB7s8YS
wz4DCPD5jvGipJN5Mki+hOpn1OEFBpIXti1f1nPbVmNawgqGPAMKTZR+AdXYsDpbLJw5EKuwz3NC
3LvQfha5e8/ZjYsQ8P1MPseRm2idLZk38PNANEChwBlE37lOgTtG17BnRHhfKJfgu9m+lu3UYtxM
DpdqnbddPmMagwZXkwdRNZCjNPPddeqf/SUD5+Vdpi3mDmjl0EuNugliuWYvqxh0f5XAh2h6nTwz
m7mWojvGkvMrt2t8ThDgD9668/qY1aH5y2titkbtTbWEDOlrqYPuAkdkcEJfxfXLzXX7EVBOvjSr
45zJhCyteo7B8vgbNuYnfhSusUwl3N7jExgwVWsNwXELP0ILuCtGr8MGFvqQZuKAUJmuhMyvnnuf
9Lps8ff8jTSnn9QELzLfxRYCNcelwvmH34JGuEcxv3EQZg4LWIPvIE9xmG0z+2Asx+yNo3sBa95B
AeaxvGFQfjnUAxqLGxA9ZcLTrXdgtohhZheIo8R6X47XRbaTQXaUued5tqi+oILEn1/S8Gp3QDu8
MkgP57C1gtTMFgObRnu3OyTfBT1fi2L6d6JGX3D9FjYu2YMC/RVCXgw2x7eLvWP5Q5QA/G32zMYu
HIL9qE2ym/5/QgmQ3bfovG+lB5ETkWHuNyOILx/sDbYockaS4gwz9/SY13Zvy3xZ61ktRri0CJSS
vOce7Bj4S2XYPjCSaV42s8zIFV1IeF7JyTS+Ug3gH4wTVw49UkKBOFuw8bsHBrtt7Kfy6XmSeeeo
dSxP6g9Ra72JzspQdR7UU126jwtZjD8U+R0YBDAgMYvHKcZ+Lx+ov08zlcQc85RhmAKUZBGCyLh0
fjmkP6e5OuXZVzsTAuIMt9fYD4yHNtzy83LLIciAtjN63kb9IQgo1ErQAHI+ANcIFQdNX2+Awcmx
tK6NVRvi+TFfhCer7l11308xyxEyuLfxBkIfaWcb8Tts1q2XvYbpbjWnjltgXy60pSp9Ot4kt0Zf
kzv6ScOPX+LzIVqD/vgxrN3L4W7LR4QBIYMiHtQwpStEdE/F0h6xkisZHbDvvrwqY+hDBCj+F3gZ
RDi9mwyTGTTzPotpjgKCsTDY6h1HSBxQUYe0qZnxwnRPm9Jl5Vzj/qoG9kdr2zETffUDd+sEKZt5
+d53Z9QL7YXattp7g96pGne4kAq5xm7OnwYqkbZiHRAg2HUMZsa/ozLsOOywdKBh0fV5MI9w0rXz
8ZpDJ0HoJW5ybEuhA81mUSW1+zXThbYqnWeDR8ehwn5ANPHjKr5xN2qNOzgVtje+ujhTEylOSq4F
zn8031+oAZbOcHfY2Z3mEOeWXNnKSGNz6BYg4PSTw8RFffi03uAP4rtAx/uo3Yq5FiPRr9mdbI69
Q6tnf1pehnsRjC/UrDBdfvtr5r2gE2bBB8YnVgLvRfXw82U1woq9dYeP4DWEm0PC6A+lx/ehdcrP
nOzCvUyxLNrx1w7CrJ+RpPx36hQ7FZrQxuuj38e2ysKjvIdTPgKOT/DckPYxgNhw5myT/uK6e8NM
oTDf78EbqPcjqSXNqAXut96MO6veTDs9x2fseOe0rB0qQDkt4GSEUEESM0fty+7RfuaQRBawV6QG
nzEvimKBkweWS2+3Qo+DJfDAB68NfGrtNJA2c1gRRoMcCtObiV3fXvHK8REzRp2RHtBeKim3Ek/7
hPkmEQ6xRpOHTLvugJwrAaGoMjSxGHALdDyDS3L4nKpXR3F/Udkzv6u7B3djmU6zyROPdHN29eqg
tl+4h6zxL4AJZFEctSP8nNuwsZx8QSKrpXoGAVQyZAHbx0984c1gfW3m4OpLeBVmvtdFDhzIalPx
Gasn1LvMDDwG2pchJ1zNPJ2pOSJb4B0iT09qok7zPGTqDlTzLtkxzUhxX6B6sM1IfsfdQxMrMhp4
XF//d3qL1tfM7HLdhP1xa/rNpzjoy0wl+3uJGVfch53FHRW3Mu/P872xe2AJbL1ku8L1aLdhWRBo
oLq0+I+elfp3RnPgZKPNtHsb8EZS+qsOd/DwiVuYuMwooahkiCbdAeIXiAK4WjiGHl420hYMR6EJ
EDZanjQeHRVpL0BxDk/EJIogxJU6rgqzpBKEOrtL7R39z4YjeH+rBCELpDVI9eFcZRlfIU9dZ7dd
PVah5gbfuD8lDIDIWhCeW9tRMxvjp5ynsn0LhjVf4jfQgSRQx4pxhQ/KnJ8EnGWxHR4xcxSuUy3+
DkCRxm/84M0qwTPL4NZfwQ8vsCd8Lau9PYgehoWdmxdwaOdOfHbjJA6gnmyvkwihDEj/12z50M7s
+LcK2ZD49YD7ywRxkIMdYCp+u0mSnOSTd08fbPL8j2bGYfKYWd58PgzPOCVjw4PM2RCHZz2I0YC2
w2uM7V3WY/DDGznlZECeg9lMsbewwRCAbqsp76yiQuFRQlJc3aESBP35LOBcjuXpgVv68EAYHf95
jtXCy8CjDC/YNpbtLjQ4X9+360Keem+3tZtg9vcknSIKqmQWSBeAQc/l7h6M92OYPTAkTWHfVluG
dWj85gtFSH5eKLPBOdwrTAiIwAuHty2yq6onlhYq6OWSzkS0J4fY6GEv2N7B8Xi9RHxxOLThxyQU
1yDOjReHhpjDgYUji1J7Nw/xs2u8JHWwKcaRt+9RdQ3gaobzU7MDvoOGx78bmm0BZSYANoYpxGdC
UeGmgGeFvPuwLWSZrQZS87R9mJKp1193wdMNqdaQDyOz5VO9M7Brh6QwCGFhQ0c83mMAjBPOreR9
4TUGbCbA0cWsjuD/zTbSSyd6bCNQ7y1rQMNZUJpARrZR8cNxLSAXAlYKmVAR5DYrG8a4lJCLiA+F
f+Z4wE3Za4NTwoN7RCvu7sENLsSz9Aa22BInsRqQrWu/RfC6m+LdE7OED9SKdfysQgvfsGT2/pmz
/zNBqnfzR7Fg6uhs1dwMGjIRmU5V7gJGgKSKSZ++7yDS5zjSQrqRWCjoOhc4DZP5kiGAeRFAT+bM
/VnEw3Cd0UKs5dm5bVsD2ByLdwOtVA9wO56wUGqX3y2fHiZmRDhKP8EmQyETrNA9PBiTr1Y88BTL
PX7dllCgaHu3Ec2hpNrYZAeyTKDjN9jDssEHBy+Bys+n093Ti/B69W4IAY6L4DfvcFeXAcS0WTA7
4xFt47iBDg2k2GMyyisVfCOT85dJ6OyWtdB4J148jJQh14pZD2dMDnh2L0Ww9r3UME9iQ/DO7Hnw
hKX5MSoAT4RnYSVPnmNj5skpaAVyw1Y+7yxBRuC93QTvwkFks9wNb3ZxvKUCSoo9GrNIe1XDJxU4
YZgXAiu17ezDqr49LAEgKmf2Nz/CXLJNliafkfBeCy+47MXpCe3alucBFLVvHMYBbmhQgf4SKMlQ
ZU5MfVGZHr9a7loriU+HNumz8ckTGgNjwbOM4lOBKXPClJiH2b37GCef+A90jx+Hnl88n65699JX
KP9fiomlTAnC2Dmx2IP89eJwwkG4FHeIamBRAZ9nTK3CqdNQqHJy+hGnIaUmKSFyyzxMvClt8Z7z
tthbnJOcNx5rAGodaE1cPPgdd3f+blELxXeOSWMXFKuoBfVxsbgY7oITKpgFce54OBN74qD4bI37
8c8m+TAHsmh57Xu0/DnMOhmTduNsige76iIa+xMbdd1Wy/lPuOavX3Z/1DAWwk4Hb6UxcpX5yJGD
xsl7hwsIA+bhOmw3YjlMc4Evnj4aWgQ0Lde3yXD52c+lJRs/FlMz88NP7Y3+hsPMVaU7MGIr+EY/
D2D27iJ+Wa4LUHR+FdSqdlAw/OKMLp2H1Z1hFaAxjsEV+wlRQaYqkIp0J4ezKIKEPQYUauFipHoA
R5bGZEZaXIP1fez++Dz8Fnw2G+a5sGXFteD8fwmPkrpl5tZB55qQq2HGZT67Oaj1vwh0zN+DnVGv
WYzSL5xxJGtF1uUi7EYH4W17IOgiYDNfOTvEtmFoXooulpUBRc4D7Qyb+808F5fQpLsL4tMpTiHz
QT1Igo8r0hVniVlHcgs1SbqnNxglJRu9F3CufqIPMkM8rOUqPcWFZ3kzuJ+ASsQSWfYjEgh62fr5
MlCQA5iit91mXo/lLac+kvisc2LW4DAUdR3dZymoVvT0sYgJ8DHlJXHt3W2GExKpej6tYLOkN4hk
YgkeBMwJV5cx88oBVHNOALZp0qPhZ175HaUC2+SBSUm359izhYDBwUfw9yGg49ydO6FhrPFOvjDy
MZWuGVDOZiYR9bhQAI/Nt3g1pF1bwZiZF4V2lCrlB7uVXEXoSXIgJD0XIGxKRxaiJu4IBqDCqiaW
4NHsHsy6N2wSViucDUzY6av65XBsFm602cNGsPOXF9m3ArEsmlyiHyBNDAm2V6dvRtBJaSuNkANf
6mquhSJ1F13TzW5YHNvoVleDgYtvJ8OYe2P9cYXtiIPDu87SEc4RIMwcBAkO69HbXgFNQMHeODAw
mOA7zB9qfBpHOyaUivDJ5kQfAX2SiZVIMtsL6xbfLv95uGIGS3c1aK1tqPC8UcFCIB2MqwyRW4Aq
SWzPE56zu2Ci5E8Q0ExRCTFsopZm5jNQgsGeX+yS0CjYj8fj+BpyM8xtd5DtmCTbn3mUhQHNM4SX
mT6PmKwEK9zH8ZW1Oe/sYEVpzGTpjAsbIbis7dXcagcYzB8MW5YbIQfCcK0NRsOlFeLcd8L/Rnh4
L0nDhjCk5uFUglB+8m6cUT13gbnyeKxB4/oRwGOTKgoF8xqxPDyrM+RHBDyz+YMCJ/G8Lt2tlH5K
fmXYM8Mq5fdZFaWO5wUBtqoB/cO8cXFqiz0h5HpjIcJEFezQJPYq+sEQRjsX1+kbWhs7VKO5hwTN
DGzsqGQ6EaxVABr+/Y6oPd4uh3Ks+we50eHjnM3TQ3hz7RDHjYediMcK5qJsdoc4c8Mh7TgBvNbh
aybYoXETcGzPl5v45zg9xxmG1+XB4u1TCfJmitBLbGohPhb2mZDuFYbN7YcXIN0oFpxcY/IItzBi
svWA4/kfSee1pDgSRNEvIgJvXlUlb5BQSwJeCBohbOP9189JZmd3Y3emu5HJSnPz5s10M6zKY1FK
OieDgGNdbrOE+9+91WnMnt3Djx7ro1O2yGpST6lAVIEZJM6LiL0CnGDNTooOWaAmGTwaod9bG2Ur
RmJxlaKp56Bfjof4+3lVRUGbMWYt7HZtxQXBhBw5SfxPXMotdTRze2SH1YwXgoaok3kYHalub1og
i9w3HvAjMGCuPCKOpeyliF5zUv8nsTytyh5JDpwtR18sHbJl2Av9t537lY84Z94i4f4GEi7wjWXx
J7AfLlidiFTR6s1wq4OWIcawsrBJ1r8RyFj0Ra7p+HsSxJbR0ZiaUzk0m73zZAUx62HGxSuxUa2K
utacAQ86044CAm+Qj3nMCamJYqieJ2AObMkMSLVNoLA+4tK8yWtRKhIM5bPMwEl57Q52pnlnfi6i
BSGD02hNsKfCg6lAhkp2ymlvjiNPXx3/hD4PZ+RujnsrPc7/mDOThAEPbPY4y/jD6BbNX6iVR13G
E1Ti372cPiD7TaDE8wMHTp7SkOcTaK+IehSpKPJBzAQqI6bDxAFB10sSpdWwyq+0Hfg4oPzpWOd3
hwMLEY17wcVhSyLUYPORVGKcQfpALe/4Q9btHbLK6+UeXH/FjkbyH1oU8KXW5FdtTtHbggT9SmKK
nEhtFp4ZdGzS40bdjruBveQQ71Qc2CbpvKzfEjeP0SX+beIwXdSEsuVOsKTqkK1QpWxGPIK3w0Pg
PEQTUKkJZTjD8FMGTlmaadZyEPMBRg1xEjn2FSr68XOCMxvBwlL0d0fGsqtxF6Q6Sc91mP23ZY1F
1B4Hpo0QCuoitKk9uNXWCGcHocR1baR1yJCiaO7hEJJNwUE5jEhyA9se0Q2OY4NTM+HwOJz7hEo0
e8yh9HsYE8uHHT/hqhULOCekTFRhEsY2YgditkJ/FqIaDVwKLJJp7m1FFQQWYGZ3d0U5x6E4TsCY
HiOGXK0BbChjP+0XslpFFtwMNJYNGhfYB0AL78MU82jk/g5b4NYjoFvher1DQoVQoB8Fg1SwokW1
jxl2ia8wC/YcO9+b4OrNxbqyjYDIiK3LppPEBybz2XihPCZzEtRfPBTiLjZvJ+ahP4S9ezNMu0+t
hmfqcHt8IylInos+j/9m4v9lPVX+uIsxay3H7FMznMTbsZjH2PRxzfqIL1EUsxMKMVXVJo7frJMM
AaOxsrEdeLRrNQRRBB2maHcTzxR+IksvIXJLS+yt3jBL1oYTR0LkiIxpXVkcoGsPT3sHfAe6udPH
TU4eqyQhfzQBajRQKZijhpML0A80hy8kkgDRouWt2PoLSx5tdIa3NpCPme+lbXYDODFchhfhPMKK
k2b5lbE+yzCMyfe0ZKzbjNQuhgKxUZFhM35gwLAzfh7x9BQ/bWt01rEZ0M8FlGDmnLPoxnZxqtDL
JsuAOQrRxMM+8FK+j+TvDkwKxyn+nKNh76sgqFuR6XiIB6Yer4yox0njHtcJ9c6JoWTWoVBj4JdF
H5/E3u4Gi9HN+U4w/HG1K0rP4VX9NAoxdf6UJXboMVKvzE8efY7Td4mLrkgfJCIwzAMhvVFBEXDJ
+OdyPBk4Zqk7IJdM5tR/0xup597xeARU7R7LPinyMsIC21MNrneiot3d5AtQWOeNM/icgb6CDfih
CC/z4MnDe8ZhY5wrP3+PrvXsOFPlH5p9unGkMqV7h5DuxqKUqd4N/r0bnqaUYYxWa4aFTKxAMfOf
deKk7AW5L+iCFGIsqin32IgjM2gCghzM7BF2MhHj69lB0HtodrYE+Kos3Q05uDIzSrHP/7AapWyd
jBIZe9KCrTGnoTM/480ZRDOORcLED+XcvMtOa4pH+q0GqStm35TEbTWs/260d0jAlaSbg6NCn6OT
BNuIwe6b/J8JYm84lLh+OVuSegBdVMR3naR/adf5fKDy0AWao+9YsdJRfS4waVilRsOtZkFFBM8R
NfxLPgELYPsVSmXM68bIqT4SrIVOvw2KXNNYSfeX/b/qkdyuxhl9NRlEb5Iln6aprIfo2SSXb5Hb
n6XI7YsKWc0WZ/Usz5i7RWbAhqpezX5Dk4HCRuJIDZ6gKfkLG2tHqpZ15rfRCtY7T/hhE7vxbVVZ
+ylRvWUm8W721eaXlRnltQBVO2rKDBK5FaFugmkwqYs3juSHcpIBBsygnwKdpLzSpDEhC3xeqIha
MQHcHWjSneSkAZdqd4QwUCfP8RLV9242ujuSfUsc9jo90+H1HdxFOqb7S2IFLQq/Qbz4VH3Sm1PF
mHaA+7MmDMsxlZqSklQrYjRRGCcS/m7HaxXC8glJQCHEUk51o1dc2+C/mn8O5WDSpV+rmm17x2op
hMoxOUSKSB7AnStA6hf7elttw/vIGTnh1PRshWk4SUp3gRsZbe0eyVjPxErJkAa6Spu/T5SfuzYg
1coq+4yAq7u/t99U80QF1jwwGgIGBgnejO4xuJF9PYM9sW75TIeFd9oIMRw8NVBkjeqdnPIyfUQb
CsAzzAn9CXGBAhBgYfy4G60k9RhRdJxT4uBx2KAzreCcy25XjgQ7U/mUPVVi3ef3+o7o0e1Ksg2a
ihz009v1trRo0JVS8O3XLGIUCt3txZXMbs65FYOn4hje+uId2IXX44fygexjRT6Q7YDRK6RXK4uO
WV07xywZocqaA2fFPM/FVNc/aytY77xlCmxa82iwQcarQHzpOIIQz2hzsFVLqGpvzU7cDfQ+GmIo
FFDyM/e2ofqiLjvnFG81okdtR9V6vTBxp5rjj2pQ+fX0S9HmuLNi0JgxntnQrbVaz1/qbl3HWwhM
AJa0V9fV+g89w+tk0XYXRzZ/wjdu/GH8qFixxoGBrVnMnCw6MQD9Lk1u8F9GPuhDro6G3R7SA13F
rL3aOii+ro2EXB3gb5spJgSy6mgdBTPrYJm46154fsewuWXiZ8XIC068I4my8BHBjtGHYeAAgEnQ
ccafSS97P7A5Of1GzrI5Zp+mLFm7Vj0D6W4k9IwjU487KNJ8wZOBp8mdlXhXasC1UZvgHG7TvUeq
/jzhSb+7w8nshwkLp2dmB4WrcPdhP4G6H/XuFeQN/Kyi47JdUi8MAD0Z4IQnjEreXTPrAPi8Y3oz
xRjTZjBvgGzL6vDnDbbg52YBoj0QDuT9Xx/iYXjVB6sR3qJ20+BVN9l2H1zbNFLfa5uGLcKIVvQl
bbL1gU3MfXYNoBvNw4YK5e0HFLPHAZ68sXdufJ1NyJ33a/Njm26U3/NYFgzB4+bOz9T2MGL6XAQm
QPeCOUx6psAfzhZgh9l2s66btHNAfKy/Gp0h88U0RNN+IsEon1YP5gC3nKOW6o+9GwkOEDOxcY4F
IVhDEa5I1/5+jm11argNdTmYPdxQgmzqZe8d3drHEfFGKgMUJO/b0aCvPuTDTIM37ROKY2H95fcQ
efEeSCY87+yi5lWTPwLOw1W4zK8ig4M4TpdpAQzluAvgJNQopBrxqn1T/aujPvmki4TTnf1kw9Nf
eooAjeaYDh/94TmhI9vUDfxi/OyUJJenuLZ1a4NozUjXpNkm+HOtRPaG2UyLC3nch+97D5kHhTwD
Vfpmk3WupBPYpjwcbNweG5QaGMwnZK7JmKWrHRm+zAAafwO47TNkA+IOMx1rBgwk65yxQov//xx1
rx0yt6m3w5fR+h0xb7bs0Tik7Q/cwHcyOy9AB7OvQf/AwpCyr99PaOZwX8Iu5CXYYP6g49VMMm/4
MUe15Dz2vkrfA7I00h9r0zZGDEgZq5ck8wipbkjr6+k3caSmoHA3zIIfLkizfTGLFyI66fdDuQTo
RWhsCEVV1Baf7PdSL6dLm5BtSJgInUkOJ4GEwwnDTNnMoy1bW7WER8biqxkTblvS8yOdNEYN+iTX
NEZpkpkvY4NKypKcccRlQzhV+5Yjk+8AUWSTjA3TXxN+LFM6QxqvAbIdyLifoX8LwW2x/j2OVzfN
uOUNZV9JTe9MsCNBJoOpHwOSNZMPRjdneleTRx0RH2NNGvzSnB0D3zkOUfM+UxJZqD+8aMnK3Bvp
6Tl0RxB0g2ASUcG8DS+LyNouwCr2Gaqx3ZzA6JcxRN4zWKWNCpor29iWzPPw9CYBFRqzgDYVBc1x
5hkVVEg8D5JvTEMytHcolpRSyLIiqgyFdvjHWme3NbJHMvrz82diIaLTzvvi16XPzYyQeVyOPsiX
QAwCOn5Y0EWBiOWRuCPhyvdUQXapUZsYxZYsB3SN0QfhHTZXjOw7DUE/ZniOzBv9i2OGkSy7J24Z
1vGWd9wb7X9RlS1iykA8lXAQn0WVeqayl7Kr7mtIq3AJ44P7RuqAw0vdLAMTJ4eKgBVY6O4ShfGh
adLYyq4t9m8ZAap9TGdpsq+GejhLI7An2JsilVnRJ1aj2kAveRSQoSmf6ILQQOkrcKEvxrXSFdIJ
OC2EYxHHD8lqPHR0eeOLeDTqP3kwshd7RH855g2BFn5bieQ+ngLm2dqVoiMruz0d+tjsIQDQhrMu
DOiaD6ZM5kGPzED8jj0t+YsVmv0pxWnJ/kX0lXSiInZmPS3QrDV+3fF72iGVzCjhpQAHhJP1JUni
zM9x1GBcCqgDZyQIAjmFWtHco/ilGQii4NJMgSOFwBcJIb2Ent79ArC10vwxSZDgywjEs+HEm4Po
VIyopI5UNw82ZrGEFmMLJuApF9IFL70W4OicwgKlnbwZohr9VL6vAcJNVgyyUgtEU9GwQRjqx0ct
sal2KLrKZsOKmhIWEHspEwj/hFYZTKeqTSkfQKZA9mYDUBqVKdahsSIPcF06aaXfZ/iEODkoy4S0
1GSLGgjvxIb3IqmX9I7B4km3U7C6N7tIc9ottBT8NlN4lqbo55U7QF+CbJJAkqw6/rWgc/tBuMBx
eG8ku04JbHU3aecjwiiIp/dI6NDtnftGz3flZNYS/IMRBzpk1WAi0TpOU/D0GtQ9NDC0d0O28IPo
BuPe8wyOzZtvPJGIE2BbXQs5jgFlM+JnzxuwGvvNGAFbMJNpM6J6I6dp2cV6A9BwGNEriF7VzSRP
WTC21BUyMUDeIpaZIjH5BxhnAU/NBOn3ooKUaRwDMqDfPnpxvFhjdfglGco4jJwoReVYCxKuWCmg
AUHvbYxVAUYNNP3fCktMeFaJY5rC1iqgwKl5SgNJsMUE6DdCSyDygL5Ng10Byx0tICM2AJazFIAu
dTwV1RJpB6ASkSjPix40FLaGTmXX79rWfHQHVgrLXPSCXfFg2NSiGBNmwhpawjcLWZooQn1Lfnip
mgn3P8Q/VcGEIWQWVtb/sQ00ZpIS/8EYcy9Cb8cVRwsnvitjzTEeT/EX7+7+K5iXI+39uVlIy/Ri
TG4CMXnOfpmSL+CPpEFYnplIMd4jajxHebRig8XJb5ciwFuAO4AiYhcJMJ8g1ulxmIKXOuXfLyuJ
0NmHbhYU6EfTo9P5qkjouEVqMtsrk1Kfn++Rzd1sz4wQrIQMbI8EXEBjBWdLmKIEp0ltkp+DMh4t
wKLlX8YAMcKoBvIuKmIvawWlmMJpTK00mci6PFYsgSzGbADc2DUSW1x04jKRtNz7tDKK5ti0Y1ZX
xwTMV0FkY17ArymR4CeDMoDTFhs3MEYs9RoZpjGB59gIPTY6AxzQa0VlehzHdEAYjeWxF+TjdESC
U91GQnGwDa9QxD+jmnoRXZlIvhUyJAalFS2MH3pJPElcBSHEdeODb4wEoGnIfo+7/YMMKfop7IFk
sozkLJBLkfkTYilRq+AdG8EZH7p/m1gBBHvksAH4TBBvcVd/PqXdnd1MVMohG7XcZpJfrBwH6hHv
zqL0h7+Q91ue8ZGVipAlZFQZEoVX6aqj5eWYts1UgL0twDllBHCPxDt8dxFv7YU7XM5+rQ5Vsb2y
JADR/wjo/mv2Wd05AOkkq6FDv92MGdEb2QJcElmAb1eBSabFk7o4TLEXdyRhQQrhX8Bb7AeLgdl1
iwm+bAuIhEUhcEZNImoyLWbhM0J59+cbP43wuQeChrPtErnpu7MUzXXvaGLsCchL5HEHjB1qkjEw
WVCmi5E5Dhm/kwmsw+8hzMdNkmmJtJ71s0S4zLTNs4tWLX2Vm2IJMrtlS5wjo687i56qmcvTYrQ6
ElyoVSenZHwRDU72uMQxEBqe0RFCTuKlpkntA07MuUDvFfTCJBmmWYCkzguX38pp9W9Dh6UTeIm7
5pblYHTiN4DBmp9AuB1DLyI4sV8BpkjG7nnOBpsWAMMFzJ/YMQP6LsocM83YvwuAOZlHdApuYQpb
hRMLd+at53iPgPYaMdsY9QH92KvkoBKykVQTkq5/corzmGm0IdwB/iatx9OY3xeyAE+2d64wVcB+
OIGKmHNa7IwVOquq0cK8CD9qYhwYXD7yBt/074E/eG+4djoTEOEo8rDO7cWg60VrJ3+dDAgAICWo
namTCN5sOzBOYSSt8bBnizF9Ol9AWITk2gRspPYDomSZCkF+iO4Bhm4SlykbsXMmiACy6IZg1ls6
sKcOrvrMFKiOW9MFCy9p8tkX/2G4TJtRBc85TUD1c29mAklGvAusg1DvJYBv/ErpUTKQ5bfd/3i/
Uox2OA5ENQfHYpoLCK6jZQevDjYJwECSAcuKhCDjJdJLLiAmF0RpWbzH3uxh+t9LAhHJag979Ini
88CIIRpTrkSkKdBnlLRIMSsi9k1JdFXoC/AWPNpg0kN8DX3E+bBCamNIuORFu4IGP1NfJ4NJGVWP
Bvr+mzZh7ROE2ZGFK6TTE3CwAspCSS3oE5oAqeiH1izek+RenkMdDHzDMjk6W/7Z/MQ+vS14JI76
oloizgTptBehU3VQXDJzurRJyY0AB78kGYIu97FBrJZlJ+yHUGw+WA7ITh988Jt6T8zp4Ul+HRGy
jnCT68C8T9gvF/tsEdsRUwiCgjaULWIfI+RW4OAyFQ7Sz7g/LwHHXRQQ09HJTFHQFBkoIE4MXWwB
oQwSYty5d2b6+mfEHq4YTVwa9lDb8CchjZams2oY4C9kZ7Oh3egYBXF/w84KMmuv97tiiscRjewt
Il6Qw7kSog7S6213Zcc71y4wHfeXDVp0JDjhNuxG3OTqh3JqTZqHCM2IShdCDsJqtmG5LY1i+oLJ
6wWUdmwLU6AZQhrnCWL1x8BzFAluK8XaYlQHaDV+WlwGdUMxGpj2eq1iCTQOOKGW1waRGk8ijWHh
Jq2s6sAqdke9g47KOhBMQa1o+Ys+3QuACNodpo+gpzA4LSjg8cbuawoJF7GbdWoRAB8iOfZznIqw
Xt8doa483KwosJjhH09/GdUH0B/+woKOQ9we84PTxn8xsAU4OL6EQk9aRiz7EHxIS9orNDRwbZYM
wbHB0r6m1k6NCWyE6M+qkmtRwQTIcJZi+bNUNsvCyB3Fy37cosbmtetzyEwllWvXZeVTx6QStyf0
Br/62fMdksdZv6B7NYh5jDq7/9CgyHFM5nUtO1Wp6UmCGkYBWo+Bc4xRrUNbjmJAYmJGXsF0qBmv
XHr+lOtyF+xw+PSwcgaOJehQ1zAMqFG0NRC0G8EfVvHDs4NDjrYQEXNgF+SX1EyqcvzjVvmOnk+Q
ExPkgS5vmgoSvmbnQ9N+jTtGuA5Ql+4tBgh0Gb2U/tFt0tHPJrRq0ksiY4bHt9+TGBmQFrvQsenu
+C/gbD7Zd42j9Lfupq8Y+Lelt7sfA+sqlUmbhVy0yymFzwclYe7toyiCbOiTjTYUe+MogwpcOj2h
BbI5dkGbSNoog6kwPiRFUCT9SdL5gbxnJdCD/JC2OvQluE0vK8yPplN+6Y9tPrmPFfz5BLQHbUZa
ByXFCYtqXosO3Y/Tgo17NPdpatNiXxt5OSjB3sDh6OTQQqGpQiiR9GSBuk33FDbZJgWiZ7cuVsCj
m1z1oQqKCcGWXoijwK+lI0/YfQoemEBDgqMECswP3VgpXDoxtBMI/iP0ssmdh0VSuZFVRKh0NcdH
l/JRocDOfASxchUHRmG/ZW39JP4kBU+achSqQdr+xQ8Jk+MJQI0XpeVCQusp+4X5Xkj7q6T08wtM
rHHfZoy2A46+jsd0Azl9BGf87YXqhkYWPHyPxxo8KRHInvpWxi1AIE0+BDnVmxxIPGAw0SuoW3AF
GsTTs7ugHWQUfaF84wDpzhmCm6DRM/q2drGxrUgyNpSnjkO5E/ScBde+hRBWYV7+lNUhFA6Er8fP
6kvVFWKWk0p5Uzl0w4G38Rn0OqBuvbmQverDwEsa7nuEwhy0lCmMYKk5e0F9ejYvNCATuBRoDiAT
ymvvUneDvV5h3sl+HUkkT3qmhBNH82JD+793MHKyTDaPsGqH8U2ArNkPBYY0C2UE+At7sAnHWM3P
1WNl5jX28g3HNctPKhoP5Qpe+dZsj/Ij6Lp+SS+ZBXsX/1azqRjKp58eXkZ1WCYe9NCV1XoAtRoV
5Ng+a1ye4DvqdZa6/cv7UilwcPM3xdmvaWYB00Z7xNchPJ37kCBWM+NF+6/eJtHqCYmJXYxXAvVE
tHHoEhrn34T+wfe/icMw5YAKLmD4PISL1Scq44nxfSAnrHHZuN8QTzlG5M9rfOnDOjBxIE+Gyg6v
d9WCLDLGowOwYIWJwRh6n5S/ke2vkBQYdH7nTzPkG9ITOeNKw8wejf0XJnaEJ4taEQr19QiGjZF5
uLd2CrxFVUPsoDt+plPjFbR8+0C+E8+EWCPki7CfMLwGH57XwyZf1DpwBDSDOWUGKRXJCqtnp091
G6/dHDpxQjsTp0KbkPuUP+AjEZTA1iE1GBvZTLGFZ1Nd9NYFhbnpvJ/5VxNTWJw0mn3rAFILqEAv
0IkwfAByfSiuEOCg0LbhOZMbs48AtII9B082i101HXqCgswvRSfwEcAV+J+J8Euge8CVMPRb3RY3
zaqNG1TtHKa1MShn8AzVIH7Se+3PNIUoKAIl8r3PUEGdUDelfbRPLiG0Ua/rN/tGvUlBuZ1udCWu
JPHzOwTwhjVFmeLjX0cyn8f44PAyaQQyK3/Bi9sijbybhwMmMRmU7y1YOkWIZ7MnZciF0v1RwzOw
wqEdZDQjSRl41DRN4aa8gDhWi1PbpxEEXpP3N8ZcVqo3GYJoWmdLpduEuSrCEVYKuEURstKDm+65
jR6LQsnVV9Z2p51V2jpaB8yQ22O1JC2xlNwULB54/w9D2nPSGXXjI89IbTKo6W33Zq1v3rJj+nia
a9Jy67W8qM2ZmU+NUkNdN5gJQ0rkbXsdWgkW1OzXOTin3r2UWk1Qoe+aCIvKFlypKUyDzCmRGLjL
6sAHEg/mGv7MXU/aqS15IaO5W2E5zVG6ZMlbm29Crxz9p+YGunBGJkBfSPrQLw6MARwDSWDURMcJ
CbdoAdxqMmyoXraQ6Svoc/SNhSr1B19R4dUveLB7vD772b2lt0fwo1fUBlG9Ghko0FlKRwhryyWw
7w+YLZJpFKYAcWB5djv9oorrEVoVKns6ZcdtgYBJsL0p8wAbjKhA+sRYAQnVx+Td0odB8cwAe4Id
jz7xYEqQCBQ55LO8CAO6+8VJoEsge7IkVaEzCGxUhzUo7OgM17QOdyiYaQ3uSYDkweDrRSFL5D7v
wEjtqCzvVDyciov0rY+wSy+Mu+W4/4tGSJPs5a6QLGYYhwY0ZRW/ri67HAPAyR7RXQiDCPD8/RAV
1gO++R1kL/uUUOdVd3pbzP+dcQQ05VwCZrV9KRgGl6Oif3uyOR7O1rstt2tGEv6YYiWMSAppnLj4
lMkRNIx8usBROzrBgz2BP4Fs8eho5hqdoxnfLQ5wz0a3gJvjAnwmV+CrLt6wcsyb/Xf3KTp0i4bh
6mlfby5qKdhsl+qGWPQ3FL5DHTSoxcghFd2pbbQblCkd9gXC5gUMhFVLr7T3otOKVc8PI97JaaDu
N3MerXFHusl2LXrCxupu7mgdMYx40HU965YUu02q+k8XkHaU3k86gzFS7Ht632dZ0infguFAh8QD
UTplLHS4mfhMo7iyKMOJOxH4YjTqUN/c/qQoJHNCAZXqFxlooDnKpuoIMFYR6b3oraE/wPa9nGxy
S9JeCiigO3l0jRXjEyDCvbwhI218mBR3ZyHoSDbCsUpZUqMTn2JXKlmPkN9k49yOiU2vDvmOemxO
eYIwivqwCiMwO9KxqoUbNtme4GUakomibjdyt8MfQHgSeor40Qgh+AJA+AxX55YbwfKNG2e8Vbo7
f2YNaSTj3mYsm3K14JBLDsJMTfXIgM+57jAFyPBwLR/Vse36sCfG3X8CdvFABPAUfB9EravI5GSD
AfU84AhQ69XCb5ApFYt3SYkh+sPsoIs7kvd32N7Wd17stGneFZgBxd3BWUppJXUHaFsBp1gadVly
CtNPGElEQ8PTeqjbn48g0MNgpazqT9yfz+99uWGA+j39oUBiGU1LlAJB5ZZXayE/mtdBOw8Bw6a7
Bm9jOk+AOvTkgYQgWCI4GiIh7y3bNLjpVpHrDxR1e53qvAsT6WLaQK4RQIeUWBwLxhqqFNQEXhwe
JaBQfB+sBd3Aouku3JG0d9jIZrwOxu/HOPSJIQyGqhreWGSfjNGpkNaUAzEJH0HzBZmJuDeNSfYI
L26fV8H6Q64Z5gYQCWVjB7Au6W0lu6DQC0CuF+QkpgJWgE1Bpk0WxtAP4x/GBPO7L4JoEjUDYYWi
POh5TFBU54LBU+gfHlp05AKCCQoSCEkvukI8gHBGtoNQrW3jMlem9OkuvtyK23BcLgrVx4BkFDsC
sks3dCWy+SePDDt2Xdkt2fgZ/lDZ2rDcoQ9mGcQMEvspF1UlY/+iKaDoa/XDXNNOhjlvTW4snwWk
5zYcOkN+/vTGDFaAJ8JhMWdD+FfOIYTySt3RorxEL8eaoqgie4gll6Q8ENEbUpVm5JTC1sn4RsTN
KXgBS5LuilN0s8nJ/Hrky09VQOGmyRW9DZ2AlpA5LlPn6jPuFm5/WAmixv7VI1UpZ0htAcy8CYKk
jqyugGQkNIHZqCJG06z6++FVkPujjUQO9PZyf+D4Z7+8eqTAkGr+Rk31beRdIGmTilPUNz/+RRHU
0V3M/OTIti8km/cNjRQQVF8bQk6NuQkXzuw4FMr79CpbKP4zxsiotnLHV+/ovCaUUG4Ji2aT1n8h
/fh0rvZzgcuBD6ZpwhyvhiE3aLJQqkmjRMJHy+PwQG63OUamBMaR6OPZLgKjkN+9DUsJXkC6gC0o
4sIP7a8xI/oGl1xFWebUXMdpR/Te8VN8CqxV/zCm2WadCVjXXx6p5wVx0UFSQx0c6nVmi5zkJYFt
vdyrHNY1kARnhv7Ojq8m1ar9iM2KDC6rM37ZE6EZYOvTw0SR85ckt4FN8LOPXvVHmPvwCp7FQe2I
E4/sYfeInsd4UL1QGRoF8V44Y9yjR7xT5czUq6OWWlSOLdzVegoIZCopSe9eMyTJo00HCUqOTNeZ
312Q8SBmirWwlcn4Hh0CCjNK1R22l6iuwy4vUGtqAKyZNCHvbch7+qZPAIcAJNzqzcS7zLuLid0c
ktdPSGzotMKa2qpPPAhg0YvZrJ35FmAMbXCmq6u1B7EkloexD6F8ydglV0hjKK+PNAk3lMdqkl2H
tP8C+PeBTW8H+govnmEnim/Wh2OxuwiSkhXqZ1Le5Hlf0NGD5g9WD6GRuMbuQggbTESV5RZNXErZ
ji6pPoTCIAAsyP5gRk9HXrGinYm7gmDLsBNV4F/bvhuw4e7UVzYAtIndzxm/BejMeMoU/1vW6/Ug
/jZtNAdR6mZLpUX7s6ouNtU+qFVDlXR6djDbz0NGJkgSIYbw8nhPlKi84hWwqUwEANMAkzGWgEo4
YGVyZaaZOEjXqVtwNhjUakCLIz1OgXVSusBp2rX4Nn5xEGEGlQwdfDF155Z4/r1nYD4rZof5xYpp
bltQ6HLwk6z5IQygc7qJsStFzTwJnghTgd0bcPJUmhyLHEotfC9GFDUTRxOf8F0Ru+uIqPGBHDuR
C7iFMmhEnt0kJLypLlIEWmgbouQJOzhgA0JAMUZLGRYpNpfLlCiD3W4+CBiHj0jt4/9yQTTDHDAQ
8zkU7PNiw/m0q1VfBorS1RCHRLBk0MWlIsd99Eey1G2jL8uqgqCUQlc7Wp8lhdV2Sd4uheAjog4J
KP2YLnQw9uRitTF+JzmEaYr+AuPCJCvpUwLKYS4J241pDTYjuadlnftKN08pvtALmUBjNzsjOqSK
1AqsmikXbMeIL3gh8z5pM0Xywl97Dr0EJym5z82fzV2WOQTGOw/5aXgKv9K0ji7PWEQir6KhZxxh
4pKofun08sloxvHcPhWNdhJXacuBShPIio3Lk+AHMREQMnbGRcC+lAFGipImYvSe1y2E0EDjuyAA
SZBGVo+GOgbQXluMtHAPyReuSasraa7wH/XsapTSIGUpl8LDY+6MU4JsdEBxwvxyUC3ZtUidiVCR
cTR3RbmGmA/CwH0OcC55c9rBV98xXuzMehslFSjge9c80pxnBEY6n2T3+BHpjfdw9pyOnDoj/x7c
A5MYhDaQJSiSe7tGlKBhufboW1KSSieV1i1vkXTTy+Qp4nhSeBIS1Plt0jE2HHzpbPwZ73Ee0XiW
mTpmagRoeHMD+Z2je+fsyErAkr+wgTy0wl8YM0NriP4rIXnsw8mtoAkw7GzyNUnCuU5K2Ms69Twh
OX8n0bhPgrQP0jWl038kSsGLJuFV5K70o7hPCPQQ4cELKAn5ynA85stYrYWwq3xMyP9NQ19D/IdN
UPEcOgBFCRvUdMnVyYMoKy4kY8Ub/LVsBrrNGAeTB4ZQnGRIYTQSaKVgpnWusgxrgYWX0wER81MJ
0AbgALfj6Io0m4cFZwV2QgUB39s7GakB/C1ZvsavKMqwfcnl5Mvo0GQRBj+XipXmGM8SqISSRxiE
XFSWUjJkc4psnDuXENigwqC/ZKH0GemlL2wbr8/roLoqeRI50YeGF+6aWFmWR2Z18e4JpUBVYWqO
JnGyA/BDjh3tKc4NrW96mKgX7+AHtW96GTN+hnx3SLeWhFxjzGWJFfAPCUopc0rlFvfMgcPhYgKY
Naxs3PLVAQdh4xVfyXWw64qHIrlIwwJmBosr5eVSZySAQDA2Qv7wbQ6MridZB02j6K028wP4tMCa
Am9JD6nM97hmGXjhTQFPG3klbpSAeKCoXfGg/k9zHplyu3BtF30TtM4SEov8FCyvbEYoIHLqqg0w
rfhlbikvP8BCTKOaYg2lrhKPn8pr4+JLH4PtoC/wsJBWT+6mUOdljoR3LLaZcoyxd9gn3AVJvLDg
MeO1DdgMAst9DQxEo7XMyWC0sn3Q54T6RM1walmios+oLYNuvDExnSf8TYaK5JD8f3sYmqIoTlKf
p4/rw1LEZoSXQJL3rR4YQOP3U2pghTsVX8Dr5qniScIpSw9CzT0xrwwXZi70GvmJfJmQkTgRFjuK
p8NpGDLR5kTZXO6chDGUa5Z/wmHP0PzF8SZ9ALF15ADKaxzXbf7Ff/hjLrbjztTVWduwgjSIPOcp
ISZqn7Nu/bKe7MyDk6chj4+nwBTZHfewts9Ox+0zlhX1zT7fKt8sh1fOvkQ0MTfmreVE80j5T9Ih
cShXjyCGGUiyyq12mOiCCE/r5s2+1Qssblo8vAhQG+wzzztAzmKanHl8GI+LLzhwGvJcTFOGPnA1
0JQ+IGUS6DEnXCLWIb/kh0rMFXiaioKWHedFeOJQRWCOzsWbkxIJ1SolPGFS8l0wFdjNTrdFgCYK
Uglmc4//BnXEVz85MADu2BDEZAadyhpWzcVxCylGxOMrmTCB8pLKl8BYwNPQSvZSua0kQRIUc+aO
8THynGBASaIIt4tODcROyEcQ/U2AdU772d/aJdcF1c1k5kN8szwxPC0zBjxu+bgDz4yPlicjl0fc
4ErkOeyVTMFLgOGD5dGf/b46FpAv9dXh55IbcL3kEd/fAKXXHXcdXv1+NDMHHChI9TzP73r2Hjby
fayYHx/eQvbObKDyvrYbcdf8I2i1w6N5RqNURvbe6mru3bvZWLwsBrc4GLsK+P/rEcQzSDSbsXCz
xxj6k4M5oyKTRZxNJNRO7jq+BNufh5Y/bVicPpEalY0t36NY55Ddd87BvaDpvosOP29TnM/TPLi7
qDXuXsRfvdXW7YdntGmupiS6Pf656UOwdkF7OaLI06tSBlvlPKYVd0TORpujqVjUKjaej/nrou/m
3bzpplcbNj0xfwnnnE/5JVfcrPq2XCe9t7tXt88m8iw8gLrXtuue/8LxtBOGuQhddUV3ZyrQs9zV
ocm/GLS3WWTGUR2iIc5Cdpoc3Kz1y/w+E278TG7URJ71vuZxYutTq60sXJE8Afkjea43/OuFoVXa
CGZOoOSPP8ivcsP/r1KedDP5vpdU8scuHlV86toVP3uz7koyVc5uR69+O3oQrDGrdSgPRPouN3KV
UhoWmGDJwWffz/d1kozgi2XJ5JUkBiO0Z2YPX9ik1W124rvRJDnxZ3A0O5BQ3YG7D+VYrqwDVrQi
W0E7WEs485mw9jBdWBi6lEDA26EDg7/ipHNYMV7+4UNo0XVcMdBW3I7WNp+ixVU3I8mJWwipY4IX
HgNlILd4NcXvn8198PauvMG6xyA15LX88Q0Fs6TpHdwmQpIH94EuLMrXC9Tc8rfJK2qxXrGpfqco
vf6SdfD68q79sfqJEIRfLd0HuKebDcerRi99YO5s4WlDuqLVDRf3d8jjF9VbWaiE0O3vL5HiC3Ks
wEMEzeFrpti0tjTuADdAyKKpwYwDajn8Z4bLEIeDhAsIFuHC4bzx5BE2nzbtEJ3dadhqq+cne5/9
NwviwK9eA4v9eNuUXZCitAj/dfjxpc/8cmpCiRXN8T5tb3s5s+LlDb6FdOzhnwGZ0epgO6Q0xzfs
oZbN6UKgXXmyBW1lbvl3i82RO7PjNJcnC8XbeK1OsISdHgHoicT+791G249+Pg9vOuTJwGGeIijR
/MPGLwHPXvVtggjqlxpN2d6aU90Q3bLLndOzuwV7l/CJFJLxj6Tz2lZU2cLwEzGGEkRvKZKYxbD0
hmFEMaOA+vT9Tfv0Ob336XapQFXN9IecR0QN/2fWPKSOqxrsc6QdUrcse8+wBcsMDAnZwYYHjfYL
P8qZ1so8DkLSZxYypzrVdxxSIB/dsxyuYECY5tRV8+izyEbJXDJkoV7dd7K0YnQeaiw+Xg32zBnd
pSRn4Z2nJEpw4zg6r9S9Phl/RkjZW8PZ1xDBbCgnvokxDuwhmkes3WZ/2yAF2SLSC0d+NkOpxHbB
aO3vQRyJzYUcz0xsbfdV97dvuCzY47hf7qCTjOULXChydQ8df5F+v3drIbO50yBD+gW2IWU1+iGS
5HMwZ73Ea2IV5V05G0QBo7Z8+Zdcjqc65rUsT/8mc7TeZ19TL4A1HJyXr7OssB5Ig54Wc6NdWUsI
tUrzL5l+B6iRMUWnubS9me3nOitcJLEom0ZJwnczyh4jQjf+P1naZ7rPtxvdzuCZDNPVE3WYNr0c
zWVHQyp4GMbUnN/hLSzBbfcz9WB4mVxdEFh8WQylZOSXc/gF35Nv48DtaPG5XZ6pOg66k7LJsfJo
p7M34e2vXByCynbexLGEDIIuhD1KCv+s8mpkYxUKk6RT4X4eINQ75tDBy4xZcu+TDAkryMJ2W0XQ
iH6jN5ac5GgNCiQW5h8W3sLU55SzYhPJqN/U9CottaTBb0CihrC5fo0YTrfboDFP3/4Jy2yIlCBV
wZCpDAeLyhfeOEpJdViA/OVdldy8xoAYjGQTY5IjWFJPs1RZesTxG185+/wlODg42nNhHToz+4X+
7N9lhu913fnLJn9IO5eqomWIS8orzCckoigG97OJOKY+SUDU5cCP3PiVaSDjwcuyFXgKu0T9Gi62
W0G/LPzsONyaLVcMOeiP/ekyZzeZ/NGSx0kGhKE8YWPIzmpwV6/hyKyzsqo6hEik9hiH02ko/N9b
CqKuydns78se7ahAJutPnZDeQamPviLdNSd7DpLkz2p4jR7WrPeRlnsZAo/JSs/VNgX09UElt5O/
I2JANTukNPfI2sglnkzN2YWirIRTrPEakH2ki5btSbPr5MliY1iJjdx+f9HgQ/lMovgbtiyjxJJh
cEiLiZeTjInU2IP3IokE28GWZR1L+lQr2LzACqk9rplbQ//e3aLfy6u+LknftQ7E7opVXgCaVqQR
mUtCYkTKQkgGlWx+0id6ibzMwrEBJzT0fr1Mfcawjzt43SxnldRorynZ6f+Idbyh7MzsGNjNuvHi
AABZx/w0AnEgLWE2k+bqKCh6x811xB4vG+rNoeYL2fUBnN+OUIjmz+Wg2otQP51nYmNcrcM4bC32
BpADP+anNJdW1VVWWur/zi0uSGuTFiNS1LEWxzpNnM/Bv4U8B51uhFOdQXSoTO+aENKUGXyykHTD
ajnfzZMkrtF71yn1bnPo4hbDbFXxLd8CgxgxQZvWZLpXjqA0Mqk+qtsEEgekSYUxtW6HDF4OTD6q
lJFHQ1cvMYACuInA6vzHgFq8Ld9bYCxQDRhTDgBS+3TDKJbprcRHCGjM7zpUZcU1QoE63HJqVCSX
Bha/M9ZcUz3XF6y5GNbb3nMNT/aD8Te3plXvMJTky7aGe4Q6ZmwndFSJgG75nWMekxN1kEC/wBxY
IRT5UPVX2+oWo4P6TAtE5rtEtvaj6fYI7gj6ARkFrYRxl+O+eMAYFn/o10RSOZtj2mgp60EHYHLI
3Az6WLdlcBaXshuRhJMeJOcpKQsQioy86JOpPYKVtJRQDOQQ07qo3uVAD3oFBOSJv1xfgcoa88ka
CePrREMQ1WvO1tU3OvzhK9XGLegBZiLBSF06IbUIM2Rd9UTKf337WTcWYGOd5oicVRI8GXnggkZa
jRH1bSWJ5kWU99/turvspeOW0zPAJCwT3A6/gjq6waUixXC2r8XFOe5BRJwoaThS3lEmNZUPSnlK
VWhs6fmN0DtouSdxjvimURFaL0JZgy1BBZFXsu/o3V1ThM84BDNhDbGCCeQwspHu41c55RxliRJx
HwZ7Vu1FoaDq2O1sh4bFjj4hRwGCDa4N0VoZW/rlb4697OawPkXLH2vp4uNYm7x7njxWukJMeV30
T50DBnTcK/Q3GSodXTzNru5j2ZKZ3uCEr8FobZTESGcJOKOz/rzV+gWRzICKCsWKLERUfmn8kgAd
PeRh4xoT45GF6Xz+UnnMi7IBI7oPSIP2ozcZFGNmC6tl9cTNp46yN757hJSW6ZkXrxEUlg/YDXpp
r/IoLZb5cNnTNgAuPqSq9cZUuhNoPkhQ4q5lISIYKK4SDRFcbdf2GFbpamB0WaHQE5Acjs7Q7d5c
Bbnno6cTZpy21m+K+SWp2ijz62Edk0cWEvSLA/kEvD4GNRgLvTtwGFIMq8hAR2SgJxtjpMsSOWF8
iJy60za6R1gJDIwEfzajad+khOiVf3gq5t20r7E8/BfLEJPvjixcngpJKYXs64/Czic4MO0vEmdL
oB5ZXA9NgA9+uWRanAeAwMJWm4PuRZcOPTYO7NbiAMPiHjTX5jqfZkQ+Ti+k05nEOvmhbYm2FSAG
YFZRfZY7mQh+nEdfQDAhr7krPeQYek+jFzgEgZRM8xradf6dsUHV2VoyD4EaQPKVeVaKmzT621JW
aAAMTC2C1Vy5T7Akq2MbTF0XegitucK1UEo0AmQEXoJehtCZuiAyddJ5fkLZp7aQqusenh56P+U8
stTD8JjwrAAIzIQfdHeOE0FmwajeI/71bJ9rAwNLFtAKFe3i6GUEjyqw3w6KlvTmbpPVqtpOQSes
oOr2+feGTpdRx1CCS6ahmNud+tUD6nN8jXQX1YwG7K9EhPVquiI2CEppSJS5gx1vrEk0V/3iohZ3
NJBbbXSf/yDcLtBEvnWL7/ANflGGC1engJWOvscdfgiuCPPpfZQwep/etl8meIzFGpSRD/Xsmk0w
4gjhVW6hMVGCtTpEW8V9+Ag2nNy8R+9F8BbEODQw9qmmYhk6oAfVNAdY6n44+iGWc+4xsZul886L
MhUdOZpJzWhwyVUaUhV/vMOwdMl70KJDeO7szFqwGW6eRfWN7npgGX2bt1GF1dPJdL7jJnUfgTg0
kar3QDNqYdJu9bHUqPv3dbqrytK5n0ZNN38BaLhgZjlKoRxmMxAQTLgFEZbXvMjjIjPQm9lK631H
G1iuYrtWW9QyMOJQYGRTXWiK3V0CJF5ylMv07QZPhxOfgokpt3sCnwyFF61GfkHN4e7qHSQ4TjHu
BMy/mYBTWH3Dx7S2O73DU8oxdAv4c3hTCXWEO0nuPy9F9uWToycf1J13XPWrJs4XLiFojO3X2zWj
lqHSMa0NRCKunUagRy02agsZfS+JOOzICp1XbLjLy1H55RbfcnvdliuY5MC1nN/nyrHQ/ajeaSXN
kOTbw47DDq92aDsH3UW4/u1ijfIqInnHcriW064+n2hNrMmM9YBzSHMwxqVb8UWKvP8amkr7w7WE
2KUl4iuQEsPFWYavtjDVqfMQu72ljfXbOE2dxj6Hlv5282+8rPq6GKec0UDYGhdVtzwuZaan/iAN
CVRv9+MNssUho25p7FtO/aKIeW9q+xzxfF01H7xlNtT3ZamoyC18qJV1Uk9VbmvNjqlwilhonH/B
eWg2VdOmvK84ibUYw4lar/AMXDO9y0Oda0Od6RjNTD8NmzNq2BEHYvSFMk4X/RTA1LLWmL5AbqV6
ratq14ZYfnfPutJPneLuY3I1wYZhnQFYAlyGy1sD8QvkJaw2vk+sfTAScTHVeVnmCsMbysHPDQzW
cV76hhFmrujUPXePHi8/+4/gtLzeeQ7Od33Zcaxz2PP8WsgoYLIgXpTFHStHkDJ4kXHIoNPx4n9W
rW1ErL1VcnTKcdYRadcjFSH1FfPAFyiEHoioOCUffGQDKjnyEyPcizCDGxs0YLJ7kCoslpMb5wEz
3AlDX0F0YKCMbzq15EFRkPi1lvOgSvMbbOJme/Esnb729LErh6F7i2PzDlZEnyNp9Q4vtR8l88Om
zHzrzRScEw1hAjTMT3/cK+Ic0gwt+G39dz88PMav4GtxQUHSAW4O0I+ZC3gTBlmipspwtw+Sbtyf
owBMUXFmPKme+HTvF+WeQaUYXCJzfnXn9RF/94KY9QrHhDxjLvcPfb510+X/c6/p27CBieE7fbvD
7Iw2GURs2hzc9NTTPBYpsfj7xxhlCGkTPFTeYTdenJ1WwOBI2mMoj80s0PgM7Gx8VK6dC6Z6qXDg
Tz1NtWi9qTvxO8OJ3d3VW+7msyXEAAtDnsIABdHEiuq9mjbAOHamWgDW3kEBUchyQLLBA0wNRqqg
4OCgbRp/C6ZoJnN/wIQLb4e8p8Zm99tOmysOeB1HgFOucART7yUgIQIDqRPwStAr06+BCzs/qe2Z
PdX8/MEbo4TO74Uw1kSsmssBtnTh7VDUVvodCBM1rLA3NjlwJ28HFxswT3gGdubUbWcXnPGqw0tX
kEblu5tUnIE5aBAgkhv4bhsvVRY8W8B2pwBBSz4LgYn+Hb4cpiehmfeOpSLIpSgaKhQk0Pmh6oI+
Nm8+3GxmJYTF68wT2AXgoqoNfgHpMk2oC9pIgrAc382SUJ7aQVSOzzzSMxPPyD55MnkAr0ufX7rq
CVmUuqdq/zz6yFNLB72kovzeqJFITqVtaZGjisA8pd0jfuAvF9CK168hFR7kRrNHSUejoEXyg8WS
Yx08ztp0hDYHciklndynl/RAJLJTKKxbBCuKht6g1RnkXZDFVA9a3blVSGsxe1YfHNr6v1lQbY2y
Ozmm811+BNBBtz4u5lSsgKzIfhg0PAaf+N0/YjIouMLn5OMCI+XZjBLTm9cjxC6eXZwtMKEHgwUF
+vx2Dzrevm5WCzGFnWs9KwOTgxeG6WCgcGzXbGB+530t3txrICCZsR9IanwrJbhZ18X17FsCiyo8
YgGtu8/ZwfsgMWg9FByUuISVFIgij+K8Nx+a5LmOY2AkyWz6IuulHwhtEtiaxMZ2KuoutB1pLUq8
S51rzLiL4349uMcTcdvdNbfNIkTNAvGWyp+D4gNB+ZhU5E2tizfvs73Ti+zwxEneHUlVyJ+gyQPB
SgZzp4xsbxgACHwsv2h8D3XaDfQ4jZubuPgdah7uv8FpygF7LiHc8H3Y6uAOS++9Th0jfNJ1B5+q
ONdTiL0IPZzoZGPH4peFt77714zSiOZZcprX/efqvF03Z4P7gLiz46BoqLGZbi/BXS5veIjHp97O
JOEUz2tgjWAFC/ElBNxg1tlj+Fa+hbdbLDb1D3vMsB3woGylsfCkJ5OqV24PPFvnjfm40Vnb9Fgl
DzeQ2OZfyJ6OlA4sKAYGJiMF/TrUg8eeuSiR/Ix5O8KJ0gWUyYPNVkBbKag8kAjys9ftsrXBq0/Z
fml4T/VYcjuWY3y7d/gNDPXC4Zw3H72X7c4fhdhsPpG+F3Fp7KGHX5Iwvd1wvy33CMGx0TY5uuFP
SSw7D5LhuOlWL+75K+SIhFcMq45CmkzjwUPH51H3E7dRhu3/6RS97/TuZ3F59CcZsa7uvDT3LBJ7
k3FT46y1n3iwkWyK4j9FzmMqViy30Zdo5qD4wk5fEpoBpfIMz71me3efQwSEjEDWrboPKI/VMMBz
fGzanOMFrevjMC1Dizja9BvgEIteC2sD6IyudYEKaC6aVzWGsXrAGVwkL2637mlKN59T/ZPusKj8
H4Hht8PO7T12OFRSaJE9Egcy/0UfCmUV5ELS0bU1uZf+zvi4Qvo7UGpwZZOv2MSy8BqLo9nnSWXB
7bzeoexSho3MEyhnDyuZzdn+BfVNK7cdfTC8o8zMWHVSFrP3NQoaSO/5dYMDBhQoxDWUQmynNhwP
HzefP20OsQf9gDmETUanv4VzgLp9/+pGeHw4p2p0yfrcAJExsWvwBTOF3ZPhW17DLTIvyNDlwqpA
YDWiEn9rQxu+TJDuvTuVybHKL+AfISH4AVbiTRpg1SbvF4hZslNVvxEUsnkiBtkpORR4Li7SG0ND
f4evW5gsyvX4XVe3HtVoRipLSfq9u6RO9xYSHa3EBXDLZgTaWqdQrz+DijISRekKopIMNNwJ13Nw
azeeyFkQrhj1bZHEjIn4JMiYjKnWQVlR4915knf0tZz0pMBvBCQ9Wy+nz3ybA0ZluRdaeKYhaHJ7
PrfueEcSPtlNblMOhzLMT6NX2BqjMOOyk02EkDBpJ+Xkek0EijFlyEXn/vSKUD8wU6+hYSxk97ob
mJR66iIzQ/UPAIf12OIZudcjLoFOuyFiKq/j4DitsB0tw1oZXgLtMdf6FNsh7hfHCI81dmRkzA8u
FqqnXX70k3a+JjNR1niIIw9SCXvuu1jGLE6fuHI5IJNBcpy+lTWy7pCQz/snzUIUlvjc8Npy7+Fn
AUr7Znv3uX5Vu4T/pVwD0ci79G4prP8HYxAX+WKr9M8QtVmvXwcnLVRulCFOR1qDc4IVnrjnklPK
CF84t0DT5aCZGxR0mdlOMp4RP/GmG+HwzrhEH/Cf5V1uweR0Coz5FeUjcVY+NBgIFT1xpy1E/IYM
SYRsNCuiLD5SomVNv3mdNq2utrJKFIHKj7rv57kNqD6T+AdslBanjBKtBbNpQLmSu+AeARK1mTmn
3isMSIbIHBaiWHGA3zqqe3XvLQU0GW2G6KLhPYY1dNxkSQvAywxrTMuxM/ZrnROoLM7M8NMBjgJQ
l3FlUMzPAV1oz2pj2xPy0W+zr1/bqQ96TgBnR/cmMx2y51xdbXU6BhE6yEcQphkMv7xf62KF4zTn
iaYOTymzbabVhtvwMdxamM/wqSO59FWeviExlJ31VhvGGoCk//9i/7nC+aTscBeL+XADwHsI3RcX
YkFlHlaix8Gzh2r8cqC4NkjHOAypDCjvX5JEOSTq/C4/Qr9UEuTCt5fv6Nh+YlbFu/EzGnB2gbSj
wAAgD7Gxdn30e/FO4liTAhfGMmfp9eXsaGW7B1w9pUPGicgv+eeN85iFXF9n/qROPSMzQ17F6968
A2zmhvv/vYaSWB54t+NU1KNeHVJlyWfbA5SO2hMWEifYK3x1Xh1zIUxZfZH2LOaUTCq7je5h3ixV
rZ2Qe8K5/eIVgT10r4zufGuwe8580YXPClybntQIvYUuK4KLXgCh7IPmgrsPtR+ZOiSJ3vR6hDzR
4FYiz1GPUGQOUGtiH/JrHIhK6QJzFyil8gTkJvKK/48FrvD/H5VH9oFreZyQkAjxtSlezqWYgNEs
IY8pkMyzAiI/SERImPJTkoKT6aImWbls5y/fYy7v3kcuZ4FSknxXwaMtwIlxAfPNsB7UAZuB7YFR
SguD2ob/ssxByUMhBd7GwpAH/P/rycfKQpI/KXy+8ZM3FjypXIZ8/69CaIRGF+8G14pPQdbm51Yr
v78pQRCUjFABVRAXXtEQmgD/4fUCJQOa/ULuQ3QnHS4Y8BlMv70zZHF1uc0iNMCLoQIKeIUClDEI
jSAG2oy032BdGW6D8TzBXL25hvcGaI+7bx+qldCoh32PAg+A3c1BNYHdUvdAmS76XT5d8lju73z+
dEtsfk3ipXD/SRH5KFBzgpOD2YBONRUwxQFSAPznx0Lug+sT6Yi+2IJzFfKMHfRO6PG1egDkOGq4
IvjlLIM5JPaWF2xE1RwsHfJjarzZQCURrgSAbtAirCqU0JAvbAMpHO+GYMfnXSdw2j54MI57Mgmk
nFHnQEyWdQSI12OqD6grBKgX7tHCHAEukjkumKPRbAus0SZL+wP/FCHmkwDSYoZIm7CPHh5eS1Qt
cH7onk6/ojhjcWLQFT0NvjcFsIhWFqLzZ4d9LpXjgnv+EoxSCphsBCBJlISZVoEX5DmUJq1CfBHC
bAqINR4x+/O8Ofx1mmJAJUVIgseDhdHCdu8ZWI4RkzTEL/EXmEaLR3sBiVrKUxh88ZQel2IeF/NQ
EZc6sEsg8VDFgBGp2U765dhE0N10t6P6gNy0AbSTwT0PApJi8reCaSGzrCw6YSEKttuCPyzT8YKO
SS+mrUtbcxmHOg1gZqt0d1NyM/kn2o1bOPYgK0fMXBg+j+KpGX7a9lvl/IqZErpgmpiJ48PAyEqd
ZCLP/D+c3oYG+HQMmQAB8NFvdYdPBjLwED7sKD/RkZ3wBcCzkaxcWbLlyWsI6Q1NDlBVnKWdPbeQ
ZvJdMRTmwu3G8EK/GQFcWeHl3TfufNm3VHWnv+cQGYb4QH+2mCP3lYZ0XkB3d3QeYAtegbARccpi
1O9/8HJlk4izRP2EETGGfQevjoovaZlPh+aKvQvAgh8I62USBZM+8HONdWRSsLDX6SkyPx48uTt3
MGe/EZOAJQVlVgfzkywTWn0Ao4J7WzPodVHGtqhngQbQDvw7zWYJ0BeV+yDKyoybx9Ae7i3NN0+D
aUW83J+dxtvflGyWYjFuPAfDcU7hU6KFS/NJG9H7NxWu3G85/Lxv7sy/pm/3jhzXNGLn5oLQgU4k
81RaiQ1SezKLcR6KGDh68FTfE6B2p79GmPFwGmV/evrj2WMaWHcOhk8LqfbtmmGTVq5Uza8gh72B
PM2OGUGunon/CrRDdD60j8BevE/l23ewHhkduF3tHuZvkjtmrNAU998dQmGtTgStf1+bMzSI6k8H
U8lQK1AZhTqA8SXu3Bir0OlsP7gVQe3aOwAdYhJQ+enm+OQxIV2bn1yz8304PJ14y6QYNCMm04AV
RzzKAjXlXkEoQJxkkfwhi3nBEDf42v1aneOJ9n/DAnPPF04LnDg4KWWRhEzZm+PUDSEN7emXA2UA
HAkel1tKsLMJ0UjLUobVNDmaWhzyEjqaTtH9vHhSAdUxfpzTxN58Zy9aMk6BMJCQib/eKiMPjvrP
MqDxQhl9WaTqE4vmL0yBA+xYwQ/KQdNcgwyA/1sr1efQaSIV+mT1+i/Vqre/9XaOeuIEvc97n8aL
/aU5ZxxVAQBm9yn+0Py0PFaBdLg429kH7JJfLwrUvYwSwYKM2Qxto807oXNkDLB/BJRLh9URBJB+
Vx3Ow8dqOSiHtKCZNkk72SjBDgGNEzhV5w+Gu2C9kzED3wXKK5BG0Q9GumErknEoiy2+EP8OY91H
OZSFueA4PGAsTrN2dlADXfkMgHV1DN/tddUj252TvJDvjseBrTZzQrinxFTKUq09Q2uIDH0EyGh4
drutWiAGQDAn2cErLN9PBpWTrcanYJwI+S+o2Dlq10DC8zJFvJIa+SCtNVJUx+ojPoMiy0nnoZXR
8Fx1HxJ1fqTM7px2Bk2RV/gGw8Ub0TsQtwzOS07V2hqd2Wb/gf8CN5JnxT6BEAFLujijiOWVb6Fp
pdsv2gOQR+FIoHpi9FAspQNxND2sM2OyD4b7ymJWjhxE8UUR4tbO+tlqfkUrAjkhdve1E7DVFuOL
KteAw2yCICg0RCoYz7bgm/IAWTCA9jFTEFKQEK+D7zhoS2ZIwYudOqouInMTjDdd2DjvPsYRwCtH
dNq0CXHwyCPih09DKPkjvG/o8m2CMaMUdN/FWb2NZfpNnTgqpO/qzCUw0dljo0nLWhNvoD07HzSI
iJUXTiNXAAXARdJOGLR7tPZdGESdUmtb7gwg4VGgntpEUKrpusOtjF+KryRkLCqKNooxiBFdp2D/
BZqK9xE7jrE36HD85AhC8FrIKzjUFiInSw5y6s7Rf+pSls0l4UFJSmKmQEMwyCTOM/7me/qQm7HC
A5ISU3b0lSeODcboy42mYBlTIe12tKOfVbTBIMaRq2H/swyh1xBqFCyNPlJcvS6YQCDPohhBLgUj
ZOV5wxp5PJ088kWhbMQhHgAkVBAFQEzjwEKhxN3GSgGgz/I9rNXQXUhgixG3mMuN9NQhbMacDh5r
DBxHzdnxJUQdn7l7ABY6BbSGUudTQk6LAb1sMR2gLBeCXU224pF82l7/PFuQKUL9QEUDKG1FdpR0
JCNE2/Lmfegv0loU6gt1KFCCWiqC3jk3ZJuAR5rvD1UoqBJmwHs8QnNczSocmprRc1BgWLti813p
D+fkJTdqOhBWS5inWNqhRdGdP+n0iBh6NL0uSQ62KJVshU7Cc+2/Z33YSURm/kLSGfgCnMnXqIoj
fEA+pVN1XzQNgica8ws8gFH9JV/wrntcfUyHSRSIyPu6pJoMKpRwuC0C5sGXYurNn37AeRrFR7e1
SGPuz3b76OAYPjPHZBmhuIfZEKftcY2Og1O1ggTJJHpPbv+7BLgPWJCtlPqfNU/ZLId3nFOJ7vSq
eTtE2bOgkY2KcmYxRQQpBcqkA9UljOvQYZH/3AoM4iIMg9w9FOAEdByCOXNcvT5q1R3mpiLnT+DW
wcfarmEJ6id1zMaktrTcP8H5vH5gj4r4bx9JPFsEGBHiGcEJIc6NYlJDPsbZ/mXwiwSh2RPMa9E/
EBwB0pybIUO98DFuOZd+r2cNgKIbpFkgPZ2tPGzAMtpguQRqokOtBOHrWIz33Fvq2LXuhWKby6L5
UFPXB3DuQ+GhqEwO6liAkY+KUnrSUAkhWabQfQzilQVkkVrAAis6vhw6Vwxqz1790WF28tGp55vY
VfVvbam4RJxp8x4RGr3dNdwgKUA1ZDRx78MdQOTPP/z/UgpsCp0nFLKH+y1dxHpOH9p4HqB7pJsA
3jbTjuGRF1wYVQYXmF5Mtxv4VYM5eHPQeTFuZSeW1MklU72rvJe05LkjeUFXnAkjaJdS2ZRgKHDR
zYaBgwHYVwkmipVmijqJJNI6RNmuMcI1gkVG1GVmowoBrMVxSmqOcCIco/+IrtBCDDaKUaBnrWTT
n6AaDOA/ofnWuy0nHS97uree1Gj3uge1BM9jRjKREFQ6qwW2RKZg+swYWDAMRdlBdaQ4mIF8fjwU
A9ZN4fV6PGhu/bC3rNmoDz+W9IiKnkVP3w71FWPeD0sO4KSYrPVh7EOZLqcZ4ciigRZA8Z+hwt1E
k+2QUla+PQuQResbdk+clwhYztHEqzbc+taoO6euotcWjBvdDSI51NoeuN2QVChGc3MVLVBjbSIT
FJ2etKs6+Bk/J2QlZ1shOJJBYmAY8WXspTMBVJf60PQPxx75yCr6LqdwaQDNcrBIConO05zkZr3n
yFN8b6kKrzTpCdu2lzKJbz+mYlEyPkLBCgMQILKMPGhZqBhz0qIasOrO4TnzKClRBTkpHkZBw9nQ
Pv+OUqpmmdXV3E+M3mObPxeFyyZ/FNWnMDgAGdKWt2IYWoQVuKfQucFqnu6e8MqIJRgew/uAZ/mA
AsKMLwRRTzpDNq9gLLqcEJRGDIR8omkdIsqlFEkuWKcE+3eUex+mTgrtTGTAu7VhMiEZQW3tFojA
mLR9WySOL2d+685N56eP3EZ1rtuFFUa761e7QIN5EMwX1Yb37KsrDE3H20FNo09jtgPmM1bwk5GN
ST5ShxgeExb5+KH1Jd8hkvCt4UCSBANnv0B9C5/hdnQcXAkhnCyCPO0Zbg+QvRweoIw6oPk6CgzL
dPVescwlpTGdPVGKN0ZDQDTPRaGBJ0KmAbbwSNDWySipw3MXSN2GMN1xSTKV183J94yIPkCkNJc5
MzExUrj0HJwf5pL4IdsIvxPUgw6eeJ4tFhjEdGh2CHkz3H7GMyklAQ05NXL5UdYbNcFHIHBMJ8Rb
ePNNEz3RY1DH6NNT8m337OPU2SoXEcVS/Sy88HoB09QGTjtL9+QgGdXo77shDIe/GFZVcJTekgg7
FHXANYHQCbUGKw4VI84pfRr6hdBOEfacudC7al4PMF9nhvRkihJujfXMZJwVvJJSmx0dulMlUCQu
WLjQWzw+MGzbC21EaCpA1BFLIPR5j3i6PwKYlUL1uKHeqJ4q5kNJM4DAYBchUejAhe+21vZzJVED
kZfG+1t83GRUzPqcSnSQ0dRhvkmV6qrLgnyo5ntBN9vTfLMcNoTN5J3J0QIBGQI6atKrjT7Ew7jw
NzYaGJxeUJSb9Fypr2mB0IqYrhbpELn/4AueGnrwr9YniyKgFilNE71DpteipZes2M0wdzri0AYW
9jPn6xpIVfKQqaBRIhMiIUh1SQpZex1jcnHqHHCSfhzgOeE9uz/Fd46sVH4i9W3J2nhkrM0KPl9x
hlRD8geRxsU4i+YwpzDpQ/KhlVHXoHGC24QizqxWR4UPBjrnVRyP6AWTHYRZikbXNbgz7+YbUdzj
a8O9rqgprdnxCYZ3QjlmKkSdYokY8gFmCAeIBqp3AXNFdg3U+3eO3LbC0V38xr2H8AapwJl6T931
LkO8Zq2mQn9DQqI0GAio7pRi4CPnIJ9guIyYf1Bqjo2fCCYr46wAn4aMl1l3Jj2CQMSxMZ7hFgP3
PJB6dmTqrIMdaARVLMRYiNRNHgsqryswGLRhFvS2OUY7XC/BhPML2ljS3xpt4spMXOH+XjgzQFOG
p/TxXv4NJ80eFskXMNICntYZVCrQ37Cgv9cx0PIwtjS+W95Q9Dku4nTOc3Sw45aF2FgzZZQCst7E
FgUWHl2XnrDWSXKZc0G921dz6bS3KtY4a2KkATn3OJu4nMPuIF64IzSuR3A2aNVzcewA6l8OkYjU
ENGT2BYsfuMG848KPgM3IVVK4WBa/I1nlekzbOvao/mNYQ9NwgpZLoeh0HicRpNbBFQxEr+DFnFj
54ADM+l6gwpBMpmB75zEnRN6ZczqxNZaSMB88vgbJTiMp4SFHZJETOb8LDI+kcFABITj03lu0UXa
vo7qEFK9f9pc/9ubIgKdIGSE48zkyKzEx0CK1nhTimtcyX+uHdX25p4jOlE+HikhchePOUysmjKO
sIjtt+h6kPgLeDK6LMrRlIT2SWihispey8OoWrMReDj8+ow6ZoYipOaTleO843vQ2yFJo8STO4cO
8W5aVcJ6WPKoQGvXHKjzOoMNwt8hBC+46l9r3reOkhdeBwLKWdDzpikL70MaAp6EZ2Eo0oCisOAs
oR6bvhFWohWGEhloJNR6eKaiwGeG9xVJmb5B5eUcsx4BA5zrvaLbsoAtbg5FrhbdbAXQ3G2cfbrp
xFLpmp5nlOjgJ73G32PSilYmtr0CLIWWceOEuRvkBIBCnndX/3aBufzVe2BT+t8eBV+2pAWiexmg
KQ7AAZ6YHNdIjF9HDyCvf5bszDfFEk9p9esc0W5yolYB6ARvMQbnLa7pKUkCLU2KEUARwA68vBhX
R7FOa2L6EWhwbhwmOEwnL97mDaVU5bkPmcLXVlqLLjsZxFvh7SRashSZKxAuK/ri/SahDWNHen1y
EK9yctVFi7kSHxPdmS7yKA4hapV99Kvkm3Jo0BO6S3JZI6Wo5sJRkqbuq48AFPgi0TtDuhnerNWt
JrDY4xsAzvMUw7/nPB1obm1OzrtTGMuh1G6CF5FhHG5CKy6UaPLUPfQcwmqwwt4+fboiC71a5ChC
rBo+zqJNeklY1U0T0EsHWrOtYerqnEX0L5R3X9FFUeLnTIbq0yWGIYkArjYf/NLX2wwdHJImzku0
+3g0P9QaNntPuM96j9eDqe4tBauYjgXQqOF07NxmQLiVYHIavWQnlLktlSe4moy65UZgq+apEA/x
Gr3FIF4JpKkLlH8Uc+4Q6dhcNJrb0RPRiER6PsA2rp1htjYh1kuOJSEOfVagcJuuB5hL9GM/W9TL
ui3ASdUfh68vjpGUsPQOGDtJ732K8rZ/4r2GdwvtJRp3g7lhMpyjVZmjosRUqhDwcW75bwyV5ptv
HwcFxAKYFSHD2EUonEAZdO8H/ra7WKHKAeJ3T7DxmAt3u9qU+HpBlDjYiVFJzjuCE79Mx8Ok6ziq
wYqX7S79+TBudkRvhOCEMmmzL5ET+y2qWkSqCHlwZLaESpC98NGRm0OP2mV58Rh1ag/uUswbEOJo
nsTJmsPVvcLaETR4hSAZvzV4kNfQbm/ZPnsmoeQusAJ+TDpXWwDzp92PFBWRFHfnyJxDsNmPzD78
0wm9eo5udg9KR9FlA1isb7PXV6UnvSaZWT42yKyoI3RgN6haDkrBaPZgu8UsJMMPMWI5kXfxPbU2
Qt9cBl2Lhj8N9z8GX+oKiXTLioqONOqIym36BAPJyjno/hAiu+DPjGxUsOdlFN5Ijssh5nWlYx//
Yj20wVj6j9CobyRlVCx8GuqPW1lawqXe0vchvuwjmjIejr+sAsz89k2bHxJBCJrre5HtIS6LPJ7c
HZJJrv/5IUc9IOXjZqreRt/WJz1hipPshBzwV3nLw9bwtQEmkbP6S3X0UVGPhGudY+7GtAYa0Cdk
qPHCBP44OPkmxUidSoitc/dxwjDXOu6mnujotBQ3mUfw+wgy6cddzSSoCzMjWd2QwOAMljUjQT8+
+nvy1NkzdWakUtZQWtXzWKD3MgZHTHG/dyViaLTk+RckCiMLmJ7uLwCu0y0RRd+fIpcMDEN4MKI1
Edqo4FGQkSN36wHzTGzLxDV8xFKBeTDZuhUAxh2pNknslr7nlhbMPUA1TI7FuLt4/yCgVkDxdCWm
skXYvnskkxueaOxSP5NlblnUUYwsFpMg5xmNqAHjUTblLS9xjF8hdFLW514AdzoVDPUQyXcTAzsA
gigQQb1tDWXNyI3JfdBVmLZ0YaGooxlw0pD23JxlGgIPlNpG6m0hVyF2IKl0hWJnoHWv5YibVsIN
qzX9z92TDyS4xfyTvli5mBn0WzR/C4NzjxI2yH5Vi0pDWXXkUPV/LJ3ZkqpaEoafyAhEFLhlHkRF
BIcbw9oqDqg44PT0/aWn+3TvPlG7qlRYrJX55z/4xoIb9MSh0SmAncodiO5kMKc260b9qcBW/vze
X0GRUCi7V7AOWG48lzyN9gv2m5/1/vhwDoue7iTtjNbvIb1XkizECG2hWwvZMBUFbf4yVxH9Oavo
Ds9FjIFF58Wt+iCx2x1d9l+TxcpG2lCyj7Llfm40g88jrsowuzMSq4PXSwZ7HdwQyWa7+0AiZyoz
pjbLFoUpNY9UvkenvLl8QP+ToWA4YzrtwnGUak9ajezI0cuw5eabclpfvSvDa++7erYwWHHzX4JH
ZxfIt37C1fH5O8YkrAAdhC4VJT/MfEZc17Au/h0txcdu/5vxVKk3+4RDGytVtb/AVd85Cq6SS9Vh
uXtGm6I0AJIEm+PX5CLJ3Z5O1HoORpYyvIMMdCryWrFV5tdgUxQZg5PzFCcngE0WqhMAYSIXc3Sr
0Z0q/AjSAqzieeM3yD78LA+Ge7z4etofL2E3wBLLGFt1mcKfwv4xPJQJ+AhzY7HcejmXCdnLV+/E
dk3lvo3yDlABiSmUpN+bWBb1KbAo1oFCcOHrEhrMMLuKNUdTPEzqu10LsIVeGEbBmRDwlNNMIb/3
H/HlsHWEh6kPGHswQu74Uz422PjXdekoAoDcK58CgFfODHGeowdl28MxHPvRn/8fIxAyQm1QLh41
Ya64JFUAblHqAGDT0GEEy/NC0U6HEYNbilwoTump8b6cGrufwxTDFPHiAbVmz73LA9GlEF0HeJbA
IgCn4TNKjAAP7u/4wvlE0pUkJIMj/+pIo/vxY9oTpjR4Um6hQnCNgDBAps3+5QDllibwQUf8iph2
Xk9InED7sSqhu6fyJmxwAGud9M4wzsTyzQVOJC3gcHJH4lsrcO8WkjDPhHWDoCyyIqBgqAS6/VVo
gNs2251IzhMCN7FLgCnJ/Ns2Ce+hoo0wJJ4+mYiCr0QcBRAA0h2wKwZPJ2fAXta/bYEYcnZGDlIL
QIFT/MVZD/yHRPLCc0Npz9PMUFDcfcVN3I75DMv0ukJUhhTrZ5T07oOjLhaPPr7aWHZvt/KEMEnl
qceWijxtPjsJshA8J3gqHQN9OkQOxzgseTozmmDgFJIMcRhl189bxAZAKZfAz4Mb4LFuOvjLgeW0
rCyOsY5TaJkV0D1CPx36cVkilSsd87Y7J0cWsA1ie2aSZ9WHNbyXuYrcJoBi8WNMmAukcYkyjP0e
T2asNkSo2LKek4V04WyrSKM9hysEFaTei/cKJ7oYNHWzk/X2vho3//emwW2CTKMzefsdW2INVz/v
rrOPjc9PnsbIznKqHb4Q7M2wEhCS0LvY5UAcMsA0X19mjI1/6nhtq7di2Aj4T4lCq9KsdyQM5z3T
eyZgivfRp/8sYGMxj8Uj7N9bwo/vDk76PFoEFs4/fVtib7F545QZzE+ItajzZQG3B1Dc/O9SAvNQ
f1zt8UbINRa8f5s8V2ghPSwobcA/m3VFcjOxFk4He/0zeSg3Bu38cqAWEtanfSHzSBPL3oTzwRpi
CQ27i8cyPp1ioZGm+ApCNF8bIEKQDNgZXL9NFW/78ksiNi022dLDQZ8DiseEFuvINMUn5mfKQJ8E
49zmVgtwh+6ejVRMvISLw+4bYIcFOh9QOuCGOWe8DXaH62yW8RcQJERzh/0Qvt64ChIrHXNib9t4
D3h037Y8oH438cHDGP0NBhXvJmW4wsknOybyU4ap6B7juAi2EEUGZ+k2QERpfxn9se8Q1gJfSN4v
/J6aNkM2vh6zPEDVNHC44ULZZ6Oy2aLPA4o/xnNO2l7z4Ii3EMd8G+vnPUIfj3Y2pqal9LXnxr8l
zs3U7LwAAzWWc45uwVU6tr6zp2XIXgDrLt2T3QdxAcjT9a8lDumbcXj3J+Pl/G31RuMfA5FnmbVP
b6TGIEURa8P1TXscHrLOH4PoDDsyKaZhMGS0b4zzHhYo7RuiK5Jj4ARIQ5Bp6jGGYbx3qpHffvsc
8BE5kRjsfWhayLEbVDg3C0hM189TVGBB2p8lnu4NufwY2SBED2w6W+seYuAqQV+yn7b5A/9FNhoK
OvGhmXHJsLEMxfyeLinGd4YTCwsPnWnsMZ0MTY895bRKKEIch02axyLKrsAlWzZ2KnRY+GUiQUU0
CVIpro9/61+GjQ3XjjT4+YVmSHXYw6RSRkWMtwCTxSQDdXT7ULkwDpbAKSa+m5B8LYyCV3qRZSds
MABfBwgD3JXh5QdwNXY/DkFjKr/pDF6L2yWrpldZw1vm/SXOw4uDLasReMVf9XZEomDv44JHR68w
k/QesNu5/rFWbfZGov+Km1AFGVyeAAnJJKbewG4todSGGhMuHoh1izjjkMgHjDQGyxhra+6Jg/GC
+LocUKR7uorjycn1yNbiOB6NaL9knE1SAXeiNZztKROvLrn2Qa5QLgQ2ozZiaMFusdzjpMQt7mYJ
IhWAGJ90akdaLoazvX8wDmFWQ2tnkM6dVvFAoM+QU/IPfH7ay6YMkWwH7r8JIq7daBog62Pq9ebd
icEHZXxA72dH7NDivXWVvqK4uu3hL+9Wkhbw/qKYA7iPYy8RAfop/cFbn6N7tSeaS+nyRvIYO8Va
xROJOemcEjkLmPRuSbwWR1u8+loxbv2zWV36rJqVElX9GSnPKQb6UC7pT++O343YNnnu8ep1giRe
ppAfsYZiUy7wV2B2CiopTaReW4xJxCI07oLwWuhmtltV8pxdpHrkbPZ3BqTJcgQMgWrNyiLaJ+hs
FPxiR9xAd3xgCJ73WPD0DlnKb3/OOYlvFhucngoPUujEN87blIiUNEk01KgYkGG7ID2xAMhHIkEC
zGxZoGyJkiMvL8XZDVGG0++TSi2hRDS6PkfrOuAi4NzLKFSA0HM4WzwmC2+mW4VOr0uSLb/+Oyok
Uib+4CpyCGe7yd2NvxmEq63Io58bIiJ9Mj6o8/jkYssUz5YybpObtFYQOFiUFgEtg/ApP3+oS49g
foCxLvDQmA/dAj2GUUnHglN4F6UTlih0FUUSIyaH/yvdyRL1GnQp/vL+J4DfQ7aBmKdWIBY+tw5R
gCqEA4xQhZUxy4HkYUZ4SXxB087PL2S0IB5V10GCpmXdQp6+GykNt0sqBwzqyNNhGrOC/5PDqgBR
5TwQd73hM1xQMtjOTDoxweOFkiCco/w5HkBFgW/pw6mcHF1rPIJEOe9QT2J3ywQNYBarFClzQIga
V7ecAtiW2irLlgPArR+F7D4imtBtcYMFb7TZyhynuH9sLKtkXCWHz5xenI4eQ9VtsC5KtG8OM1G5
qXLbxf9xhgtgOMQNlyKFCXpfGQt1ofhEjxnfyZh8zcHo03xQ3+Zzv8XGZ+MeS08bMzDHptpLgQCk
sms5FEq4QBRQL7g2+cCl0oOWfaPQl2mnNGM6lrniQbnSPLtyt2gdIwv6rKw46ZR5uPAXEQeyY8Bz
yLaO1yYblmRxSeo0UwZp0dnaKJMIKQf8SMnZwkMgTs6qwzHs8sy253hNeC3P6PhQFXBSwOvt9PTI
x+EvEGmMivvNcvho7VGXckyhZbS7o62yBNdZl217C46Cnz/MW8vApRwLaLKKhJS+ZDoLqPthFPwu
hJUhvJhuMgW+PPqwH0a3PzReIyZ4WptiljKHUwiARTi0eu67PKkrFxF5sB9SApiTbcHLsw0eHYot
163FT2TfRTcoxvv3pa84sNdaBkc+ww6Ihofxh9BpgGk8ptI3yjbwtQ7HNLSQFZuTI33LLpJ6nkk6
HanXvLIrJDJzCLUS6sjbp+CSHpF6vjjFlKkVnX3XKvGB41yI23P2TDyFyPMmt+flXynwD/kWgxHG
DgJ6Wfe2W/l3oe6UuBHZ2yP4g92Lmb8Qtz6FTWOvnWvABITJo0TkSMH782hhesXKF5WnPdBmPLf0
GDbFG8gQvv0c+7z19PxPjEiBWfwPl4qI9nrc/fDppsx76Yne9FzlfGD7o38tOEWmTfptA/o4d7mC
6RoDa5mIpKCPQUY4+OrlPK72crgbTHeUmL5UKZBrJRUlxl+9+bBH3Tyiayn4MyJTUItWlFqUNEuK
Qn8kBN9uzhzGEexVFnT7Aw/H7Sv/JFy9HHHRb5gbBy/kCjQ51PSYjCxQdVf0CMo4nmkA1RjR4R83
4bRN1rIaOpRv34KHSYpIUmuBJW7h4jhAchmD42Cw7hLpvSK4hvuEUc+dJellbJM8TkOaPNrGUApU
Hm4yaEBmKbX8cXdMTpzrKzMho0rKr9C80i2EILDmgH4Dezi8d1+cRLjfw5MSpksy7MT4hyywnWWM
2u04Yn43O60Mn++eYc+OEeO6YQ66vUBYZt1C5e932N2FV4cyNelJfyepSTePjkO3dhOZwtb/qKje
zjL6/6cqFHhhrAhoQDW0kirFQ3oLg4vjhU6felWjunmwLAhehCHH1I+7KkwztmSbC03e1qh7dv7d
XOmKWz6nVEbGbuoUhYTyMMEEC4Qn9nYxljCY/rr0AJWAXx+wxwKMT9HB2PrFj/CGRHX/y/3CIP7q
Hm9WOVUI6GACje4eugW9Vf5mJCJpKVAVGMSkv9jaHxEJS3au3nfEjbEDdzDSsul0BYSyTR3gfIwe
RK+IBmsJy+i0wl71/e8lBYg2tlM8hXYfH370ecPcvBZTfUxf4JChXlRZrTl3jWQmKgLKKQ8gmiPq
TAfMuW33lwSusnNQUvJNuCQ5+yn36tzhU1YzSQn74T+Yv21lJUrdmiw+K5O3cRYrtDih+uK0sldd
hr7OIXiMqeyooaGtFSceBGCKSbrGdQqvaM7mt0XkRkR9Bol6xtkcO+DunCH8K0dimmA76NBvU8LI
1lA6sTagE+IMwargYhX3CIgxIzOKIwa4EYvJ49du3Cc+GPFjzmuFlykob4WbBtO9t3D1zTku5kwo
WOjYI9rU9i9Uc54zu3mEJi9r/HQqMMyGo5FW4wPXj7QrWmgClDkoqfZSU/sB/IzweaSvclBQOcjY
7xWTzoKhnIMxeAbDmFm7SSdAebq1I6A26Q7pKLb3KeoB3OYg9sEkBJw6eNn23Tgd9EBX1xib/YMe
3Avj7N4TfCgydaDPa8zZXS0+FfCWv7MlXvlmH2wTxyumT9NdmzMorEu8Xw99jPqbu21cop3qGcB7
B5+aa1n7kM1Pxe3r6V236jjdYRN1hr3kScQUvJfBd2YkWkJzW7TZWyVlARx7r4khLpCReepTjJUP
ptnO9J/yYu+6zvaQWhG1z1GjLtmnmYu8+fPkq3gyIWDvjtEagIt9o/3D7Q1VGKXD+y0sR9f1UoV0
FGgYlFVOR3FbumeMvnvvvgve0y+EtEtUJl/Nb5/RzoXPiMEdIsjeGYJS9Jwa/RoZd3EP0bcfO9AU
WvOKHufot1WvUwbHDIsQ0Fn16n+e3iFvHfwbi2fv6c/wfgnMZ3DgDFU9QiTarWAPFkrEWx+e9PEb
tGJ1fMhxbzgxTFRxC8D1TkvaYWt0Sy5a8GL7WNS52W+iN2jG6LTzWqM7n6gJDe+h250zjXEnVUYv
SA1v/1SG55tfLhSsvw9eo3oPwtFebufqGzAJ4ztb9erVhy6u2r29dzQ9/eCjZsD/76x6T8oTw32i
c2qc79EvSRBUXTQVh80D617VvWAgCDSqWcytmUFctaD9CjoHn+mEaitTk5434YKYPdtQIHMfDetb
e/rH76reZ9rQqOR3MMmXi4EUs8N5/fG1oKe6mCTekDfzXrn6zhc7trd9rAOM9O/Egr+Rk/Ittol+
A7mBCDtsVbMfC+3pAUUgDQBJfeHik/FO+ZWn4aVhNH5sOZqJPZh7W/Qw2VAYoTidsJcccKhUmdri
N+O1G3vJrt1/D7U7Pgt2Lz1MHnvnO+NLbcf0ug/rYGDjsptwqzROulBc5lpBz23FT8/MrkV3+GEi
0EzhKa3cfz1yH+vi8SExuzNGNfucsqTApbC77u+AIXjTuMgUOx3ZkzKB5N8bGqrNGLY16kx48tjN
bmEHup2tF52Xe315X7x0me0FlGV6gQY9Ipsj36caysbaa1hT0w8q8xS6tzY8IzQ55wzGLy3n2YXV
Y9UsD3QNV/fVcrBYOsB4NLkJ5b+6cr9d57sLzK6DQV336O4B6PZICF7D84L7djvSibzQekQoKbt2
0+95NQPI+S05TWWuNMVyAaGVsG8N79pyDk+nhzGIajd8HmSBPA0YDsKkY5vHnFHnajsMB/CQeKl2
jZMq9q5ivOiUV4cfWSIburln091V7p7Z5RMWo3OBTn93Lh0RWXbezhkksXR2V+9wiColWmp2G2Zv
436/Mmn4OAT8ueXqiwPd3n5MAE/3ioudjFacxiAK+/E+OIwOk07lne4ekKF6CJ64xhyjA8bGbUer
3AOmsvi8BtdT2AFte3fZK60LxKp1pdFziJkDBe3oidDD74GJHhZBvmS1WO2/i/1AW2y9GGz6LUwd
0Vk+atcIq7/TC2MWx2RANz3BPGBTwPt06R5wcMCn5xAYmTKrBsrs+vVQdxwCaAHtt6PAbdUACQ6m
XSLSudqtk9venrHYMfAXdO8kJqjODUlIzzs8vLrnPc+uggBcdU4MUAwYCz5f6ShBz/SPBF+Vs4vp
N0yEhjdqu693Rht4DNtU3s7FCAhmarquUnnL7Hb2L2hDCw36j0Oe8sctJ0eGUnev90/5ePqXjUfV
g7pL7lywvwfPb2jykdvRB6+Jj9fSvH3jGy2v1IPl0WsfAkIPm4dfn/zzfvpitb69WvPeClCcq/Zc
sma7anBse8e3fywj8xIZbe/1CmpsN93TePF3+jgl1sb27mU9sslZEDWxd2iL0prsbfzchqJQxtnT
OibGy9rsfUYytOrYLCde6OF5cGfwzjzZliL7SzqM61I+C3DG8IkZMD2b+NaAIrmrZsSVTEnNtkaQ
WcleIsT3C4RXc+SAFX4jcGIQ+F8VkwLfZF0Av/0Ewv8ANCt/rYFQmQGAESvZqK/7fetfMx/NJbb7
6w5YuZYJZZ0OgITNXAZnNePP2yA3iwHED1i0yFt2aFQHBMPAsaBCm3+JPZxDJKR+fKZdsrg+fd4m
DyRdUCvB5Gw6FaIJuQPanD+Ig4eF4po8c5aZbzYElakj4okx1Rp2A+yP5OpNvJP7VyLqHndP1hjZ
MPMfGoqhjFaZnmfoiiaMharNdqv91dBmttAnDRfzV8TvMT0nWTIVNQtUH8JJB11/TvaVXcOwwaWX
1lvcc7dVmhEpLnhu03AhWjmAK5MTNt1TPIWW70+Jf2bMOrxCAxDtxZUukfJ4Bd0lGkgx7t9n/nvs
b96Iy5E2jHBIAimCSdfm+wb/5QTy9fFnvnnV1j/yi6URhzRK8QmutsfdbYRZpt43MbFk0HWc8jwv
x6Lcox/jrwUjAAx3mMuVD5d1Ly5Jv1xYWiC8Xi0IHq1cQ4Ttw7s4od7vAQx/MKv24OQaa5E8j8u0
tP66MVNFa4KEtDs+42jpNLCharjG0/4ODAXGlrRnEdTXyN7GEsgslBnAlf5mA82sTI72MkByS+o6
OpUAVJTPIFi+P960xuFmyk/yn+OQ2ClKP09wHqp/utqZA3B5DBjSM2R39Hm6VsbgF+ARuO3H2+wy
5GLCGfk32rwDKC+mC/8EtJ35AspBIBMpuTIUlwHAThHz2CB5AwkECuArSE4SnOmr3CkMm46aDuoj
QyJMGIETl3Nmjm2LYXmxvk9fAf1ykHOQgH3cNgbST3s/3C5PtGui2vw9NeJEnqbFrh/P3h5gTkON
z0wbqi65FHKk1sgT4rV6TIr1ckMr/x/ut+PxUiC+fO2Bm0O5Bna+TA2X5uuERAJyLQxfEYiQpt2B
uDq3qfNF6rJ+EBmUAhMzlWPICrZmM/t6yUauQVvaMnsxfcLJYBcGV6rOTCJ84A8GhKbMescAc0qG
cGoF3ZmKnE/gMlTOnhvpiWoCTzIm4sJuJIPTMZDYQlgsGLSMtj9/aEGAZ8mrwA3D2scLrtOR9wvb
o4nW6ToqS5mGCThw+UMwRArHmHZv1rKSCXaVE/x1vGQNyggxR5RL+LYniOmGLavNhnj1h5jDUaoL
car4jPk0SHi3XBtc3unLP9bXU6JDmBSUNlx7GzhKVo45MnGbFgdcMX6nSSw4cMRYBiWAFwOH6SO6
OHoWgoiBZG1BKFm0jD1EcjZ/yopxmQWK6iU9/sGN2YLqu/B3+gCWwDXKkOtswyQJYF8adxbqXsFT
cj6LKyJEauebgavqgGlqUqRNfJlA9S6f8EUgqQ4IVhDOTgYBhTaJuSRtXcCs6jYY+KK2cy02ctYL
4Rj9DiNVUWtJljJUD6HnMObe0iCpY4jnVusKFrUVKhg01buAsB+EaoIScB/E32l2CEGHTq5xGjTg
9A+nVKzTH4vmSltlAZV1R9gn7z0ITXtPwwvayag0GVp5n4z1SHPnV9hhYer4xs7ygdkgw0Zn/oTz
1UYXqFeOOCEZOLDMV4yz8ws2cOCIiHyDaCU4uoRzTpFAkeUBHSDeuT+iQqNwzTDFZtgqhO/DRr2w
RGjgZVp0nS5xT2FwrVknbOs26pgP9foEz6O3vHrnllc9fPXqXTT/iuUzQk7d1c/eDluZZWCcwtsz
+JYBDQv1/F0DhDGW9ukS3HuYbkZKJzTG105AB1Jm/NF6+4ePf3uF+sWW1zMwZvcfzHY+PldoeYlM
2o2nBxsIx2C4r9XgAMG71e+EnWELmVwPQ4nJsl+O7k8cOczgUrz7vVSN6VrP7ndzzB5PVzrC3uAe
ngt8fbImOkyOY8TLnVFJlisl7z67T08x5ZqCpevo8QEQ3qUdfmif4UNdaClV+WEDEWWX0nvRmb6R
uGjB09fJvDKmz43290DDeIWRYvO++S/03ONwSeuEze3T44o/c4pgCuJ2cs6vMaSoJXyE2d609dLv
pbQM3hUr9z1qmJWQIBTAHMURGuyR2bvF1FLmPT+FOT3PhgsBaHA74uOMOMxjlANEi/OH1QB+sSth
iJ2IbTCbzT1+HJw1zEUezP0/+pB0q6Ow33aFgg7xrGWBekLxBhB7w5aHELNzQfUpSI+iS1+snuxc
Ep4DSAHkypEnCWudESewnwanYYRdHP58WKWwZ3rw/yiTLanYB2jyMGZ2ftxvHE3izKaC30BWKA2L
pLYMsaRQtw4bOFOxLsPWFDtAz0CKioEDSh/LmIu6FlgfyBMqOuwSKaI2BG6hsCGrlxy1jE229Zta
LuM87c63TONcYTcS/TnfdO+UHeinhnM55hkSigTXFuZBXECngE+gOyrAFXOB/IG0Jb1PZQoJjon4
CAiTMZrIriS2TA22+zMEF34BE9gVAw/h+cjeSkPl9v8dQcGHCBMPtg9Sis3FlnfGzkaQQIY0Redg
4KVlGhmkyiBdM8MC7mPoE4IiOjNWGDS5YteygMCK7xBn8J+ulN0T3J6rRDo3NheQSDK0qHNoh6bP
bJ35ac4EJQCy0mvSA2RQJLgkBscOIlaite5AXQH4sGpdJ6v8i/Mqm+666E6YfOdt0i7J7KlIFmAj
ICKzRqVLHUgVwdJxkP59fzoIHsAGPdQ5B69S4XHeuN9wvW5jmX1LPnhc8AHWAFLgsyTSsb2d/mBC
RtHoerb/IVaaE1t84/cGWFikX8aBFG+AcVSy+KJM6VhguhzDucD7oGSZHOh8aH8dP8BstlkT2lsW
NCOYAPgr5uQQx752CY77y1wgfZLKwGNzuJJODJcxW44BMnrpMzxIl1aOW9luaVUj/EqfNJzrHvKW
wkjK7VL3mp23HLMDwVHgNTh7nzw2kTz553WNvdKO4VHy9F622nNQ/FHfs91Sx2EVFtK2MEp4aRTo
CDUOGPYUSviYnvKq6x+enopzF0uaRF1aMMzq+hcPTkIbJBk84+Yfe37riBSHM7MNveJfnt2oy6gg
a7f9DN9tj/1Vcss+AbI5JgOcMxyysGZw5eBG2NFjHD0SKS4hhTAlBQ9FBrZuNa5MQKk2qLOFqptV
vAQwnXcYTN0DTPefXl0Y0tu063Qm6xg6rSLlGOAwKhVx2QRp3jo6LCD3oyCHCWLhAvJS+KEwsrkA
6yKtYjFLXfXgoYd9lf5eScTHUjyyHNYM8soVlI7lZkfgKN/KOzSAkqWwVBX+YEXD9oiit7BTpHhI
TSYowHpSnu4dAUAXj3d4Q7GCZP/HEzadF3qiB/XM4+0vwdLmZp/gAOTTbdh/Vq/rGS28y9+z5WKP
pIReYFaCrhOUuts0gQJU5FzxWA/MRE/16EGvi70GcjcoPSfPRNcLuEcFgd2VinlWiIUYNnGaze2l
I77u3RcSazOvpg98blugBSGtpAr29AoasIG0zJdENIMOXYZsq2p8WNRAmaZgSrcUhKVsrDPiDcY9
YkhNQrtUtOyj9m1MoWjMljOox3bJ6pfZcdpz1zx0yKWnUL38jLIFMj/rBTt9T8r9kwMutQaaRrwU
YAvlcfPYLIW8xSXvcjrA0HJE0AU7m5nJcY/RJlS9jGeIY8MlloTb5ZjgDUFOZzhaXeZMgWCKs2R+
SiopcrFhXtrKDqIGJZ9mQQdC/YesDBI4YwhId9DPGm+kThpSpZk58SDkBjMG+dU7xtvxk/J9xnti
l//B8a7L0078NE8xZTEFYR9cliHld0jxpFtt0M8WfT+trMoJx33S71RCFw5+ret27t4+IyYxrpNX
1Pl37XoPMLaxCWc5UAPke2csawzvHnJ+T74zEJl++bC6uvvELTAmb4TKhfSK6PWBXq/M9Kg16qWv
fg9mSFStdgFlAAK3c3SCshFTLvSveDPG97+eLrEnB+oLtgdc4ewXmR7BPWyl98ZupcCofTaFpy/f
0UD1Di6lX/I6GCak7fC06gwvxQVJPxjImHJG24N8Uf/qWXm1n30jUVmTsIdASipAcH3Y+BVQuF3l
LZi/SKuLQ7+V8Q6OBdvSSczVmWAhQYbE26VEFOMUPdkN5uWIkSYsm2f0qTw8wNW4yqNjvwnP+QPQ
e/CFkhpxbO0CkFKehWrYY+J6LqqgnAGAnYNyvMtqkEAKqjn1Sy81IgG2DO8JohnsUtxvgFhzyCU0
7GjBry1XWR3y3Zhq7Lh++mq8fRDqAOG7O7rA4eQj241fjjsg5YPzQE8Zge2+9iP57KCa69EubfpX
jxIeIKyVHXJeEE/W4PKm4LV3TBPxZAh2s/34HnVHZ7eNqTYGJlF79slao7qoImMs84HLIbxyv3Ag
1eAraZ4a9wa9dMnPcDupr0jNafXBNif7fkUV1kBNHqvhawoxdIVRTGIUjxAPmFGXBVOTrVUc8pro
EiKHsRUhRCzRgislZg9A9rquEyMx+zR4Zr87/Da2iXFuNWjC/aTnNX0qyAD4nbVxt8o+eYqDMtOB
BO42f14CYmv6xIqgrOIcihmEsOtTwHWG1aQ7rMBhKnnTqRlUET/SCT/QEGNWOL6yo94ACyAYbqiU
AwKeA/1lN72IDUW/eG/OF96OwMWa5tcQyTGn6kNo6KVfDGVMuyGd/uuapb/EQL1deQcjYC2ZHiVA
m+KYO/wM+YVnm1iGJmply5t1Ba44+x2AP907BxpvjyV1wJBu9UCKonJZPmt8jnsdq8QJaMoEwKoM
Tw3bOucVFAC1Y7fb/n4EdGh4AjtCf1zjzgC123AodPfDKmpC5Gp6dE2OZXjMe6zHJa5lw1P0UJx2
fDyArbgYRR4abxl02Q32UJdAQHjGsUr7+KzrrsPTWqlgjD72UDQfe5Q3F9IkQqYLsMPbtffAKfTl
stYo9nmKlgkwwF0yW6iRovsanOK7A53h/zv5ZfiaLq++cvVRfPWurlj1DfGhYUKb0wUEn8yMninv
4XiQecvH8F5TJhUMA1gX5He0PToe+hkGGBUM1tIGqSg7uIcjkeHnaY9zeiy2KgBq5IrfTVV71ATH
ocKR4h1S1IeYV/TsPS3maJc+SWR+sO3fktpXYvTz1OjlkBY7p5/zIHFhpc1GikBO4m4UUdiJiF14
frKL08vVOYoxBLYbUqMkXpwCtnQIi8ImNqCsWOpgBHzbJ+B4ptDlX49D82W9/ihziYht/Xf81nm1
gak8RGvj87Q6vVjFh0r5wyh8I22nMtX+2BRh4Gf14rk5eXV6Fw2REihTDi2Hw5Aj8QPdFSJSiv/9
5uCqMXKYI6yKeyAhKEw23af3/ocvBGS70uMHI74byZ19eDv1QOwRmY/YNTogkeQycaaXMcZIiuhe
88cG2n0VndgYTFGFomiVf3gTKRcv56OdfW7bGe7lX7XYIdnjqnACi/pFqEV0Sur0mHHICUYjVYdY
SJowImOGq8ST+LwMv+UT6CNQMr6Boj/i3+TVoTLUG1FMKbEYavMS7B8P2sMe7ua9KRvOfUhkwt9z
Q6R4fEt+r8svqBPuMw5u4KAotLD2+DtjVHPetBz5OkdkrIAOmE57VE7vEaYzReOq23f/7uLamTAD
EVPJ5XQZN2xCcmcwotrm5F8MdhiL0iah75XF4RiDN7IqUlaIlkGb7mnTG84HMV7I8d45QAWuFnvv
WYZ8HB956x+vzeVU0fOd4FowZvH5OqthVC1uNkok7hwBTo4S77iU/IXyJ3f2xhViyl4j22B9sZR4
8m7+DvKZ3Ar+3LBi+Df5UX4DszREN4S27BZQXTa1Xy+Ex6lO1ZiPpf0dwYrwQnXOuVAWd+HD+UTa
gm4b9yZoabSVsHSHnQ3W0hMkzoiIjJm4pTEb1+hNSofcnx5xYruk1ZfvLp2aRoj2hZ4atcEQ8NlD
ly/fWUW9GO1TQPtRUXIS14VOtG3vqKwpQ/gGWXGm01oL+42f42tAuKCs1xDRlKVxofgu+Y4+zmvT
R3rltzN397liWIOS0MY2IuJIfFRhFvMeVceYffpdKqo6rVh/Gjd6X/NKzRRVG4U+tiFmyAtnlX/e
0JnzOEidjAk8QGEnZM295QH7q/xDUhKAxUPIxRWwh617clrzGbjQ8r4qyX9DTgF1iwwHHFe4kL46
eLB1QIq+O81M/GLFw4rFEr358reAzM7TdEtaI7YH1sYxM8j5ASZY8EcHayYaMePviaFOOeTZBXqj
ErOx47dlBYia4Ga/wovTZMspO9+Cj8FGhFftWLQRlz+TT9paH/I9m9h99Byc1q8QNoGLatnW10QI
/dErZcKcxGqOppMDXG7frwFdNxPyeYD0lv+EWCa9KFWPe/bvsAJs1jgXji3sAL4OJqb9sVU65Dz0
uVuUwzv3kTxy6kjuFqNlCtHaXjJxPGLpemGzpjZekmcmWZSiVlSBu2vqZzTeMPzZcLjVnyn8LJqS
0uOe/PUA9khEZ5dJMKsflh5IudNmXj4uM/nAasmbN+xyKmIQqmkIO2jvce9nRjDY0VXjMEh+V2fU
mpijOpGdm/vKDq5O6RL4p14QnMfmttjBKOYWs0V7j1xskDZsiHjO8NfUfRpbP7tPm61Vo2mvKP+X
4wuv2gnfiHPl0nENYoUFRJHFhwOUCThW5E4NX8OKq8QAwCPDifVihmyIsnxYbRCJltZ7tVKse4Yd
AegkeRdOPXn0xQhQ4g13iTEg4EkuF4zZFjxyBCH+PQPSCng22YXZL+PWSIJ+eSq4CvpoOeAVAB5N
0fkOr9P2nMrMEkJi494mTHDF4CscJsAhsgxEpWAQpwbf8L+0IMjuGsC02Ag19tUV9ONbeWArEGaq
yQ0BPoxbjwqkw7TVZQzOdv/kD3VY7hn56DZccjGBx0Q5x4ss2Tm9kLIei1s86uhmTB9lfXFHsftP
fHIplhD5jw2IijpR3Gyv9hOZBKis3NGc5MVUizU8nThQnB3mgWuWQGdOMy56H1e9CC+bh5M7xPxE
9ALWaPMMRiMxbgt4SoOV7fv++AT+xSwRTie9MKs4CnLX4us7b2yN8FsFlYahBUc1ckf/NjAlz8z7
BlCUMenExhHvlC/JA/C5l/mOwXPSAOQIU5IzDeUDShNxsfWVEEex3+ALmTAsQN5UmuERipBsPmX4
h2sE444GjrSMJO11cQlQ3mUvG57d+kdyz2j93vb3IyglnmcMgvhevJns8Q4XYH/8xG31Eg4i8D9B
qQIWLZtEm/lNm+2izWAU7VIfFm7rCIx2nPQZhCFuANyHeY8XTA74JWwsdHdIE22BThE+3gOQJnpW
uI8QqUBmooLoMaEOR8aUR5q/nrCymbUcoidVDR+LHZy9e62HMLUh/lyFh32rbHYCrb+fo3fBrIFR
mZlMcfhy6b+h0+MIa6IG94RKh45lS+r32WOkMRKc68ZYFlZqy8TgyxFqJSNFVjhkqaA7SncX3mea
1rmAsLwbbHqo1X/2I3JmAgPSl/8BmqH/ywaD/rS9QBw24JKDqtiM/esk72JrNxdrzrUgu5yfhPix
KaCsIQBq8NYddzeeDxCd8FWIQjc7kCUm4fUPSQfSDmSXyBKKLpjvbFvyhH75ZXis8U9c75kDmX3I
c4IO1PxOR3xOUSLh3C7EBIBHkINggH1cZeGLThTJnH1AZAdVIm5seCcyFzIqhyvpcRo3VuZw7rqD
3gzjd1owRkqvKQlwooph4fMyoKG5LazmXTFn0coWF4B1M2fFEBcjjOXZe5wsfwTXBP4tVm2SySq4
ko3TgmzSSHUhaSOgTYZtB4NHcsrpnSSOnfDz/WAmbL7GhksGY5C9P+d/kd1MhBB8ckyo6dDd80wU
T4wwHd6AiG3+x9J5LSuOJGH4iRQBAmRuVfJ4hL8hoPEgEBIgiaffL89sTEzvTjfNkanKSvObXyxr
lH7Wa6VoW3bnwMZrzz+v1sBBtswj3We37g3SlMkgXct3Hy4NmQP8GFofyEA9g6uL0UA0YQT6N6Hi
gOIMJekmG/h73VSyfRbCvgvHwfHvLWenOZBvFKBYGSS8VrKb5SSRif9Jc5lPeV4Na5+FiaBJfwBk
g//zg2Q2g3mE8tzfGPcgc0q2Pok6i2QMaJ5CkX/w+j2rW4rr399D6RdbZBEYFIKAD0FRMUKFd9U1
2e6KMIzenUwDWNTH74y1chmO6QTKj68URERegxZvrbO7FWxogzQQeTkyYlLJHEkWgKjM4YwQePvc
q+LeqIZYQDCgz0SMIj1i0uMTBEXMkYXMDJIHmAkW8gjHChoHJ6hsaOkZygpm+fxbeYz9BdQosYzh
LXHOc7xzTeiT2TtzSmGThfCuiGZgGGgnw5MISVkQf+ZoIlMAXEnfCiirEtqY6O7g3h7CRFVKtI/I
0WEFyXzwSJLFQIAGPG1ebBTRtyPhABS5P2oj8L/oEYgTGQKFwDiQudIfPsxXUMwMDApeR31xIaQz
WxgBC5xclAwv5XH+/6n+1/DylDUEPQ0CWObeD5HjpCEJr//h09VhZ3Zn6obQDLD4IMmRRfPQR1YM
Gmqhn4kcqgS1McqVdOqB6s48j+IbRtuASHlzjR07g2gZ0IoPc3C0mkGgJrqiWynyXD0rWQBA2DJf
YRD/1zJH94lYnAalOllEUHPYrccFHfg0l7kTjGAbZwAR6gWlHYvcwkZhgPrw4q0H+CRg1P/tTibX
nUjAUzEHD+epc6wOKM9iViTNCqbiYNhxx6BnMl/ivCh0sL0JlUBx/Yvcy2vk10UUbi+DU1Zjlysm
aJNU83aFS06kQOU+EMUwZjGLFnwcQdQkD0UCYEF1MHsfLO541uZKqjUOC9zpuAzPybxJgJcSgAoR
ZHOgWQIzF7mt8ZFNT6tLDfRQxhxS0bI8JU16UoSQ+zHoLYm6c3qnws0p4r0hGgx8AgQycxFM35dz
LrgH1BM4ZWQBh9EByazMAIXckwLpS3URz0h/Pmp7R7Bgm8S34fF+kBE7JaEwke89THO+DkLKS44u
cOOuB3FYtNZ/KJGfUDZHtIl24qoXgL3nFpvyCERukONbzpQu2GuSHs6YAIgQ2wbWYQ/uGpU0BxCL
l7fPxWwHouZeuj+GXwY6HPOxFrbHuVstTez8YlwnAohC+J5zu/Bl7JH+5ry0I0UGPn70j+HdQ80M
ktQSzjJsNsiOCoRwuC9PTkjvHkgiXG40hY+iK8yordqKcPzdkCOzo+4MMGRGj+fwZvb13bUVCPMN
9+ZwTfIMgECUBKqXy4G85wnLgIkV9Gk6s+MRaRD5CbEVxrfRzOL4FMYhQhjgaxGjgoMHeQiiBk/G
9ErK8xUy8gTGDF1ENjpfhx7yyxT1NCgKaOSBw14ufVTlxKGdM+IcuGNFotHyrmEOeYnxTQ366g8f
nxDl6EYAJLBgMDULYN4c6SyDMdsvlgNFoZErSJDqSLIbcH7ycpHRoCjAjRhERY3eVkyCD7/+KJT7
FyxhBHigLdDvkOqIJjXnbukiD08SeXIAdC1gaGw4pciWuq8dxCsgCkYfNEGL9+W6HFrji0uAwO8s
HUFBZd+ZpgIGxhnan3kgi5CWG20a7j/Rk5L9uE2ox8Zzc9oNj9BHJPkk/XBJqpjOLO+9+VMgN129
hnIB0pxwh+lBY8rROIbeUwiLrGsznuUopX9hkbwgPM2kNUmKIfnH5cuENTD7oo3YBhw9QgQRfnuN
7UgvQMxt1StQDSSJlXUp00uBxa1IsbY62K6YQwA2We4zu4QwITpq8AekagHpKa2r/JAwlkKhgjIc
RanBHctLEFgv+qy0chx7/Wq6mVeNC/9gesj/LagV2tC1HeEW9v0P+Lyzb0UVnoeqHYkRzMZfNP69
Lvxl3gwTiJjuFCRqXIh7VANkTtlu8i/4cgDeB6trOEsYtEmeKaSA+Zw3wbvwEWPoy2xMRs/kOaRX
aBVgjrsE2bRHe5U5GS+y9wOiAe4L0gA3Qy9ig0SIidWURypO6U63RiYphl9t1YyREb4jWwZUILoY
gtuOWLuhZMv6Qfo5YGbXI9CcSKqjUwzKKoL0hXIC3GFSGtT1kP9v/wO8qAYiu7gF4p+gt50wVp8J
/BAZCBB4X4uq5omPO9UF3sosl8tI2HfgLmSgPOMiyQj0CYMaZGGo18SLbbvyHvPe6jqxnFZNCC7/
9UbaYSQ0XU5riLIsCqnm7irrAPVwO+6bwTWjZXYs73gL5iafKzjYmZd5hxGWSs6kosZGZxIGdDui
w+8LOaUHgSieuWjEMWrEt06UUG8RBFCSNh7glaNfQEI9ZHZxl1lMI6TUMMoJQaXzWxvgV0KDJmkk
iSMTljH+P1SRqJcYNEvHhFjG6g6JX2NCZEJh6iGuDJF4MjLVKO0FHBW2h+QaWLwQSSXeIUBJyhqp
jjtn/jK9OXY2xIE66Lt9XQ2jFrC8yXUI4nG37qOkAOAMDmEIn0BaHB/nN5zvjcl+L9k+I9LFGIIl
GWwWLXlO3fOMfHzeXwIpJjcU2vZ7/J3QDBGFnIRTB7phH5nWocuQnXMxAZQxS1iQ+zHjtBskScg4
AAnaY9JUk7XZN7ZgwO7Tdgy2K5reE7RxafXDA4G1SOERjPcQtrtk0N/cZSx31ekGbaD9UWSNG9Qu
UJRpAUg/F6FWTlp6IAOYdlKTN9ab2bLfztHtI9WUUg4IBUWWrC6kZ4QYA/lyRgloDRG4+JvtyWMo
5ChR0NRo4x5DeIMAHmL4Ti+vOyaF3KO5B6yEkMhYbbOU1FCwE7U0SizVLqQAFOG3B1gFPnrunY7z
/m2QpWrNTT/DC6dtQdaljfO5QWpsOAab59Ib/bPcUx/6qotI+ihYcA4ys6Rb17Acky3ZcAfmlmEL
gNMU4SGBdok0ZAdUBPdNwvMn5PYhFXj0GcA/0bIE+4HDC+oMX1UP8cxhyuUL0ZxhoXsPSZNXraM0
Azx4RkfugjTZXN0DabRIUDs7nxFa02RVpNZ3BHr45Tpvk9oPVuhKYVxIJQnmDHEUCq2EjE+f7Mdo
GtEpGNB64UZRoQLPM+Wxu29hPx9D+rkobwbUI7L1keTqkHeXRFzaQ6QFg7e3EBgbdDMG7UArJkki
mGJGxTGUaZEO52axFXn7CKdxVGRK9HXQJkFfGl48aBHqvG5fP8Kzc4VLeg44WelOXoMi1Hr8px3+
KOh7d2T5xQR6M67VjdNSkHgU68JEpkt/RNoLhBohyaCGepyAQjfRpJ1aQPJ6q4XhBgdrFMGED4AY
iwwzkNZmn7sl+QWQEXa7Z9T+hW54VV/yNWjq3+A7eYMb4LxE79WjEEeT4uWinEBL5evgAcShRMZE
VQ1/9yzJA5k+bcUSLCjnDEedCH/AYEOwxfLRDqSle+9fD4rkKQ84Kx8eWoCSzLWp99Nhza/o0DAp
CoIVbyJJyOghB4vPTeDQO5WenhlLpkWCkE5XEj1JGOb0Y7pfl8OBGGC6HbIKsl3qF8HrIuFToB8M
2EtqHsFkCBBaOqnd9t3lTKQ6ojRKhwi9Sxv/yG38ZRc6EY3kh5g1Ip46k/sC7JHnsXxJkhih84NZ
H2Sjx/1Rntqfkg7KLaZI2cDz10Z7HgfXVipsK7z/RLmvwAIFoAnJ8UuUASV4SJB75JuonTicP6jV
79H9IntoDudvQB4tXC95mkcKm/vYouXIqmYk5jzWov15LunjuN8+Qpoos/1VFkbC4ctSJ08MY9kU
hKX+fv+nhn5BxBHBAE16HtLpFXnNtEulrugT0aARojNbdrDoQCqk4+oq5BNs9dc+i4HIgJWwV+Px
i4y6rxNjWK9hl971H9RsRup/9QyUqagEZNx02u1TaPtdPkU4WpZsSQIbnSaR1FrbSwq/wW6NmMGS
xzVOIM4JSoL0icchGBYOU3JCwMGPCJrPcskWAjIjaq+yIkmNtDFZMGuACormG3uWAYYAz2hhIi8A
w5hIEpsq8/QpePUP4i+EsWBFBF00fM7wRKIP1TlHaRIndMhQasIKcjAa0S5EIw1eNGj3fyMRw0iV
KSZ+qWqMRulDjeQslUvtAsNEQ5WYwfqOcYMFnR3CJIn/HYx90PECqiyUQsBhEF159RrtH5fjVhpz
7KBR4+GztoU3y+khSTGNYYTk+mDUkBljg3c/XfDAT8fKOcPIquesGk6PhG4XDSXFiass/6Q6tJHp
mXNPLGM29ZGmjaSelU8WCv+ixwIC7M82Fr8tsSsgsaWU41JkckTLzaWLxoMPxmPNf/yb0+FLSG1Q
DArnJKkUEjEgE3zAG3cy/QzNDeiJMVWVt83ZZ3xVAEsKrU+eIzdMVGH1Xv9wgDwmajbkINxeT9T8
C9qQzQkajh9w7GoVcx+JVOEAxKAleNvHYLutaRl5C/qWC1JcAomXXOk/bksGDLQdqAIQSpyHoq6B
RMBwGP1Cx39ByUctGBqiR73Fmvt4a5oOQ9KHdEYKQa+77aF6gEhlv3uac6JfRw3FcUsA0R7c2QDo
t4gF3JEweBlkfsTpO2V/JyIS709HfpQ4fFf4flqBi4AR5Rf6RtmWs4+P0lGZNwAJogDVg+2GFEnr
7OzWvgSFud4XuLYeQGeTS+sDpOB18paV4ApFWALxTBjpITxfZWxBNpiKqrTj/CLNeez7a40vhBnc
bLoPOQq2WdQvnN1nNh324Tw5y5e3pPz7U2zqQ6CynV0aDtdfd20m3CKz9VShpTCHWc6e3HMJP/+1
wX4bEDXdCSEq0zzzeVxTEZnpwxWgI9yY7OfiwyFCnpXNfLCFJgVLxnFpDLDEaPTmfG45b0ZoGdBy
e8LmZp9/RQcfTUjszXct32/Hbyakr355Jqu72bgKYCiuq3WzrfAwQC6/oksQv3tW7YnhvLpOAcAf
ecp3Z1cO0G2NaxR2VYNP28vnAAJzQ10KfzMuAa45P9t5UPBXHz5gUF47n20xb8fnVq9NMKJlFJWA
ml4DXWFWfgKhAXS1nfvFL7y2UJHyOkZYKvut7j1kscC68X3YM23wa3sAGLVMOjiZi3MLaZD7OQ+f
Jm3QEw6XzmNJr51jk3TP1e68hLYenzgWZTzyW5alm5pudZll+uHBDOcyu94Brs95sNewVh/gOVGr
tf+V3dbw/FiV1fqT+99lHXc0f/nxGnEGwGj80UaABswl36/HZtOVh6MNr6ChX2b38+OHFi8EQJ7l
rPSunxh6f+l2QMw4tac/vO+Jp6ehcnusKYRwHClCUgjGjnv4s4xv1DdCXgu3gYu41q55JY8Rcdmj
AiMHLflppw7zHcwkPJLapX6Nqs2wsiJykNTV9N7Diq58DQ8TT131XTaHrSGDMM1Ft73G9jYDBYau
Lo1SOmre+8t7oynxAjJTLa95VPksn/N5siRRXlpn/sySgZdtO8YvNALuzP67lZ+nq2JipHGz92ZM
Bsg0+tpYK4e/H6g7eDNOton1fNdxXlrvxiQWRVLi3Pi7/JQuf36ph+foHt2tiP+wE67RnPFZiOYF
fga9RvC+9C5Q+doxvaOrd9kxbn34lXWsQGn13iv92mf1mYwnSj26aD1GvGbUwS/vROZPfTf+eHbr
gMRHQ93fnpm7JmCtuwG+BDKYwTa4EopqtncD+THSYdX0WZod7M9QSPcACfXX92hTs4QD1nblmkX4
fHhWcEF3weLqXHP4JZD/Bq/noMl0jnzwcoZeccRwhIKBs2G9fg1sYfZjI/RR4uFU+RdLsd5LtzU0
sfWlKcW+zHmlLSsg3tyB+PKaWpv18+7qdy8/j9ofDUmRuHMhin6qIeoDv3e/KAbXMjZay1c1LAVr
Z6WUGiYYHFemPS1E5H5m0O6MM7dR9n7amWMb4CMMSfW69TOGfb0N2g5MDe4anV8bJRczyt2sPWk8
5/eTV8ZW2r2dVXqNtXNXy2MtZO4B3xRK1r9O05U+3mass7JL7zJpqOzsbcbNanG+TJ4vcGQvo2uf
vKI5Ti3FMu3kuKjZbGorMjsTm52Jb/OZcTiMMF9nqfzjYfdPBtIt7CdhJdDLlRthuIkkEkLuVGXd
TcXpyUWQZV9EUdQE9f3oeK9skHW8txUSxTCEnujqDf/Ib5yj3xUqY7Xn36v/Y7zpvEfEKkirtjB5
uK7N+vuvIxRk2jH21KJJoTNSJyVOyKtITBnFhIxibuWBFI205DGxJhBVW6UyWpEUazIF0mkn/jhP
MJJG8Qdd7GDXaAXwgmnUOtHDcqLby8E0N+9uNnS29URHhg/T559DqdqYZasCqiWwc4wCvJYVMmDe
BLoq4fgFV6bJbvs9KZjQb9MtjL2/u3YI+JmLX3q7l+HSAzPxlLu9FLpPBmhUW1iOwQ4NSlgKoWmQ
M9uHWVxsSFfclUismxfScClNUXelSBkbjBhX77flnDauW599MrViVzq3P1nT7+wOEONEQSO04Lh2
bXxWUfLeMirZ+CMI2ShLIXtjIqjc9CaHmxg/W0//5DzwTPrCiIQe6XzBkTjTiD/8dnGFtOgUu8bK
ujqHyN6oiWN6o56+1PGPd1YInT+Qm8QpS4DnIkJVVeRUzZb/bsGdUVtgyecw04PVX7e4TW6NtCCS
RgjAi9Ap1aZ+xxRTOlq3qNfK1MslDUqXrVbQOU9J8EThMzvSbIIXSidzjEc8sEBhYW0/Z+9zAquN
VLpr5NHbdFHRZRaoV+iYBJ0AfS7wfaseydUJoMWqSU799lrUAM5Ni5+M1Zhg/cnn26sca7tP4ZxP
8WtxLqct0gsqmVZ7gOIGBmMp+b5tevp7AK4FTcAsQI3+9h40O8q2Kufz2+Gqa3pncA8QUFa/N+n0
HpO5GSgq0JnUGwwywb/RT2xiWITrcGTd+vpErsghWBrRPN14JK1GXyPBaI7oL4A+eQlF8zIUZFoO
uPdLE5d1wOwYvEhimz3WvqBvGHsJPaZzQOhdXAe3bzpzvAAEXd+22n4aPqMRKX4AcNG8oJldlcAU
2BU/kv3c32w5gDzZX5XfrH2ww0gVQXB0amhKMAyWLYAHpvuj1PPq49ftc2LrbRwR/NdjP3/VqszV
D5JVCyWYohXdqR+qa2AicHi8GiqjclD2Ks3JzzUmISTpSUaD79S7j/MMrNJtmAfHr959ZS6fBUJu
XUFUtcroxgTtDI+CIzgC1SEklwZ3IcArbOo1LIsAICXZTPruDWY9N1VUcx1IlPeuSPK1Mmy0Q4bP
QLgQ+D9qVw9Qfw4cQ4SfC8BEjiuybRzf7u7idLovBtP5Bj77mWZ75p6B5jjVQ1KotmrMOVRrhw5a
Rd75oiS3+bYXQ5vJ8RzXIqrCSzpQ5SFARwX2o0q0p63ph1f69hljWegInMgjTTxl4GsnWTY+a+sW
CDDHHnJMBUwc/MIpK2dIbuIYBGy6Z3QnxuRD0OysaDMm/4J3AfajcMDL7szuw80zZ/cYcaS/dfdL
t80Mv+RxuW/SlG+QApbbtVE5O/2gd1xbU4b6/GZvO8xWN7pqtWuGw1O4znvL91LqZeSzVh3xxSt2
p6Fgc5jfYBfKpPF4ATq5C1HF/4VP3LStthtNp9hE0CslaBJSDm982Bdv6hcRSBykK4B+lXrkItBB
Y7/hvZ9ejtKw82bD6F5FQ3xgH1dXPeCIjeHmV7ljiyB1fBkN8F1s4m79LGlCE0Nu+5yGzOcUPMoZ
2/o0ZZ63EdbQ70btI+K8NHHZ8TTAobvkYW0jlaIfnqSUyFhk6pP1SU37+rQ1sVyDvFtxzczG+3Ir
LzRJdkhegkoYfZ3fROydVoXurGAKXJnFWeGMCiur1LFuKiBCHDsoQsAPpIUAUI65xXsyyNF0h+yH
SgZBDXP3/r9fDFAFmSHiYasNbRM+1M8A+Z0N2lZ4+/kagehGTuU+wVqT7zRTfKAw+Ia+DoTK8T75
dINif3Q7jbB+ZcgLlAWnTjxPASd7GsBGLWJD58CTRrcMhOksJ55bBILj/TY4JmwKeEm09kp6CuxA
s1dRdFxbyV21Vhpy8niVa8tXWFH2B/dL9/uZGjhdOCWJJ8vc4LStPaT+jP6tVnmjq5+Hr7OAsV+Z
t7n1rwCQk2uQFpR8rVN8BJ37m6ASlM9gEX2q+Y8y7OXxq3aK2I4ZKAO48WD5fgQ2c2SORJ6dHurP
aQxyP/efaZDlIWnmHT0Zr8TXcfBprs6RbknK9jMjJN5+0eOy/tp98ka7Cbe2ZzXHJGUXZ13/vLV9
RpHWKQx2UcvFLeDknPrWx6P79KUxDeynxnkl/Hax/5aT7oK9e17wqTSeVtFw/Zj2SSfJ20H0W3dm
z8a68Ey25k9CxDf104c01W+GQ95EQTekgCniB0gm+qe1q8P2Mb3Lg2TD8D4NxVfM86VNveekm0Rv
9BssFidD4cTJqbY2d1e79MjRGWY7v3zcYDNPf6egYUBB1+jeIGAASDVu2k6DHHyTcN6I2xoQyXkq
Zctr426gipcuWtuNiHnsXUdmJjZh4g0vaKo37D5YWbzhbnF1/AK+jgo7aB3xHkuBy/9bdAK77bet
IP8NgZ50Urct6hgUXlQ3tZd7Gjy2tgc6tWd+9oSXTdf6RMhDv9yi6RoJO9tBfOFEqgJ1sHv5F8Mt
xr6MA7dSLwZswGZT+p7vY4O5DxgbUGLEaabUAUfEtQ8983fAmsRn0wMC/oCpZQKZqe35J/Qc0c0a
d5sJxbD/s7gxypoGQDfNJ5EngdaS+fmjbtf4rUWf2jWoi65kzFcKnNX891Cd6MWlV/+eRdeMsm8E
lU4/OVfwyCSJs9eK1ow5+lOhp2fcAVVBHdAXpiOdw8xBOeDI8SVQSIvZw4P1N7LaQA5zPXp+Qs3b
rO7JdQgOrlHidWI31MZAGF0LDvmCwILp6aER9TpnTPnAY1STf8a+SUURWgAakPxgezhRtWPuF+Fo
GnwzzADxVeT6Mq/9iYomXj6ufnIrVbS9BwN2r/PrN6jSOwiknPpXffpl2TzZJWb0vkR80iKDd0+F
h9ebfgDb+Avt9PAsvIIrHzeD92tXPPyXRuOoc3JuZs+IatwEnuHkcqicuzttLvhtTyvwMf51m2Fa
qU8ZFh0ohU6Vjl8KzZj1p83eUm+S89JD+SDicAKK2OYEgL7kWN/xD74JiQAM5/1bH3bWnyL++J31
HeMWaluEFWEo+RaytMG7odoIhtlu2vSNt/v4MgWdaA11IoZCNEB436n5cy63gO/R6dfXLsoobXin
/SyLp6nEbv80Tmcm+gyrC4xDl80+/tNB4ZLP/ktFF2wXOwoo/RUnoxeCUE9VZP4vPGfhpz/dzAvE
YcN8tYNzhiYIcbT73kEOh9nRCqetnoa/qjHVPQwda3gh3m3C6NZm8/ZPNpDC5IIfJAbKrv2Ozar7
TIWNcukIqWK4CTLzXzmHY/72sI18NaPNDy64qvs2Ok6qoftXvzzc1i8FKS+tnFfNj7+RwSWsgCHp
N0dSnzxc5nZSe7xmz74oTRTQMd9Q3CIj3Z2wuDjIXbOaqF/cU6W4y5v7WzxPCp5pAGvr6uMXDTiX
6RCvaHHh5J52dtMLUPg6fqqNJibBTEIsKnWfIAlQlTF0VrtNCjfC0/qzQQOwdY0+WpzD+tokp+YI
EfD3LRQ4BYfrV33+jawHGjM1mNQNeTUQVQ1MlccWmCAIjoHavPdhD5Tok3zbAWrhGUa45+T+8k4A
LfJkal1UzsBKqvwq0oCb/Ug7XVsnKdtQ1HfIwdJ1p1DPF5d7vikkXEygCWit4YajTdIWibBzuDZV
xvzhEWXoOjDTC+8Mc+sq+Mqeuw7RKD85Fy3UL137h1wMZO6mX2+Yw+grK3oX3c4r+CBz9gHkpyh1
sJnenVD40Mup9Y0eIOp4jkwiOn3LvXNsfSLT+xi9LI20knLFCDdhgWHTtK6w/mrOO/Tv0m6tD6qG
elEiGOikdh+wiCYtXigg9f7hy7e4bMb7rioGp3RiGV76GetGx73Riwb+cv7XbHjPF9GA5MlGK6Z+
9+mcn3eWve+kYctMPvogK0ada9I+Teom9WKL8fkdxi/2jMHdwgtr0gIlLd5M5puGoBk27eTxGzKC
vKsViJxn1L77EKX0fLxZwkuAC/fioIaL5nWOJ+RtLAbTKUpMHa/dnufoJXX8r4e8g537tZ9Tb5UJ
1DCl23Hz7rZPjAzALkiLxmPYQ+XmZnb3UQxSLUhfkUgdeWeDVgahiPGJ12lMmwhmlSfPMELDnD0w
xHm9mxicDqzmwWIe1nTz9EDas/EuCJA6mj04sw6v8BlwT8wfntmiRE5vs7Ixsl//vieMSbGiuqZu
fk++JT1ZGsg6hmd1NuVY+yn0dyx7CGLWHlv2tvb1zuQ6+GLmgYFKc3Q3aC+aLLfXKr1OcJ9rT9tF
eDW7HGt+gQv4z+NwupsYADYiyleOzep4fZwxugusttd+x+VrSlHaoGTKHSyV3nF2xrxuSJjmx390
2NnUPR/1bft16wI57fwIiLRWsCm7ReHVLc5U/eSdeYUuGBVxQhezMu0IBLUVnwdQwOxON82jnk3N
BfD5gfUDGg2/UcskYvo5VLZ3/KuHFSRRu5/Tmym72jV501N6DK1m79wMjCYqtI3OxAKaUl78+3bA
87SGoC6q3L8QStPogygRPx34xeMeVmaXuvv5lasZeouHpAZYtphkhy1Frjq47ZlWAxFEqw1uDy07
ptz0cONSd9o0Tjm1HG1NIQoKm3yZ/mrTtYanVEE+Rbo2+B1XddsDo02U3xPv22B03u5Im338wv3F
b3R/hDXzmV7DFsOqC+Asn1Rcaoj6+DAH1yzQgR63X6KoR/yF6jN+QOCis9YmR0JsC/ZCIdN+BFcZ
qWgU2fSig5I69k6v9jt6cW6gEXj365OKHqsh4dKhi3rhf2pVx8aahv1vtGeYtrJSwd894FHw0g/j
LlrDKGg2lExJCkI2AkMP/+L017SP1ZI5ZrUqSTo+PxfgGnTV8IlUvMcQkEwdjoo9YgT6XNjT/EpN
ITwDMFxg0Y8NZlDC8zlqvbHGFIsMRbgDleDCqD5LdV/iAbanGZTWPYCgx8cJlxi5x1kC0zKTblhN
y4Ic5uTfJEPfF1T9CUNiGgCU5sDv9HBmVyox4G5A1xOXIABVJkW8+pLVMv9BGmZRmM6pUKBkwbND
++kWYcFIkkS+Dq8lcg3IdWTKHp1xwJF2xQ6RBxnFwHBnPM2w7/gcXSebTzDI5pgOgNRWeTdV1I5P
UoobonuEZUML/46xlD7B2Zls3He4QUbuYLeiFk4RL/pfJ68NaAOlgRil2Bz5FmciEynUCadNy2kj
su1PDKbzP6fVjSZlizlkMLnN2vxVRfxvOlH6lNSGuBF/AWgFHIufD6enDTzLsd6oZpLhxqMe7Avv
PB/ReUZHjTSD4/HsNvkxtwN4zcPl6+ka38lvc/n/WcNPNnvtJ5iftH/ybutqwdVwigPrbEfieUL/
DoWScXWIDd/D4L4xJCfvAvYK6LBxwQvoHaPJiNZ+JCgjHAJF6WyyydwYXpqXVIIsf6tr9w3k9rst
T4HMy9LRgJIwHpz2hr9tzuJnQheIbpCGaDMChrBWut5KvPbS6VZQdXQzIQVhzwnmDl0IgaHWvjl+
gg/dFvuBh8txlYLvMFUQPVnJFm1COlNkle2hznxJnbE9bv8D3Yb/pwIFnMwYkq8+/yQ7vW8L9xK9
xD3Ez2BkpAQOoi0PE4oKMCa0CzY0AIbgW6hO6OLRvRt8gGz+hRUaekHe9k+ac+gMSEOQmrNcMLyL
HvXNanGvnQWqV/EsCUnLAXfgHQ5kJQFfKbUHQ1FtLUfNDQLMIe0/lZ/Gd/fqnvnHck0gdUbTeZzV
l0JjTFSFL18i5u3o9F0zxQF546mYDLeRVCHlDxnEANB5bC3nzS0g1M9f4LBhJR6siNlDBndB/E8W
WqbQEFd10+n0ydQ/CjMSxsEMYl871PlV3FsRybVxRn+A30cJTN5jvHoB5U9VtQVA/Q2ELSr4aWgL
iJpfN6EGyl6U4Am6IPSqWj3pIDmlFZFCHJ895JTgqfNwKbwM5zw3eLo9NRBa+x81QphUe6BYx/rq
46LC0wFA/hHI9Orxh0MZqFkIehTsqaCsXOzQJbbUgrz6c3nZ0D2EhFDuBPrgEe1YgsDuaapvDtJG
/3QRtuNUBT4KfAgMnLa2nOtgljsYJ0FK+Te6HMC1cPksS+EZANXcqHRxROYaM9wkV/BNcbOABBg+
o5/RteSwYQSuRLp6fknRh7/MTSe/EEIZczAsB74D5oUGYDvsYOWqTgIKEqEJSF5dsYlN9+168cBE
dqbD8/kCgWEn0Y4eWMAdYHDRveEVUKCClpkhmb1/MK+cYu2O49wLvKuT5oKUiGh5PHrUh98xzab7
TxU9saCtpyDrMOAlnJsoHJcKtkxy90oQUadpjyn36Z+i2ZLMmc8A6Dg2uiA21UqkTBA+2V5D+cE6
yHaQpB3njC2800zwSSD25zNK4v13xbMXfJkjHqMiY3KhfcxZAJ7hQuvfnCOFz2wMlJJblTyMUqB4
dTTCjOTrxQNBr0xixFkcZkjIRoNXoG2IQweLcLZCMgdFeovDAfIrWAda3hjxMoHQ+mkkBD8gYqD0
k7/CG0wTWOC0tzhPwObCa/YZy3YBkvL0Z1vgZDrYK2AONhgByjn4N3RKZa/zuoEoKJQVklcCVzhI
HjA+C+RKQJcBlU7gpQiSBuIjjWzQPk+Pk6YO4PGAf/5zTR0MXroLwvncReOeb4c8+OAOmpz0cvVg
i6QlCQIKg2mUD3Y3RtUhrM4rcm5HwsHLj00LOMEsBKP5Z3tlOUjYiHoPkwp2IaK3YiIYImVS91qW
ygYxTsTCymTkJkwtmjVfpHS4OIA9f4IwQnLUCXi1W27wcFWzilYgfTvYmWfYg3L7JqMfrwAj7l4A
345X+XwwsGGpAV/TaIULzhLxP8ANCRcgu7qKEWNiFUckWEi3rbjwLcKm2Au7IIYwJP5iLfAYo1ub
ETaO5Q5H7YHmywj95TEVzsFboN8P+7PcJQWbk4UkeujSV26DRjSgHoxRzEmuQFxYyOhqXgfwSmBS
Pf9UetB048CdIU0FQYV94XWI5Iptzy3NQIdtdQbETGgQkBYVFCzkrnDfaXZ7zLTngq3UfwwtaBUy
4+vLq5wXQJBmZH4zDpYtoPOc8wXY4GPCv86iYrqDcg9rXKBaQNxwvaLbwsi1DyIHizmVrTEX6GNV
QwsZURY8oGDJ0PbswJqxnrhfSEI0byGtO0ESrsbjhsWeGPjXhTT+eSHEBuwPtmnkBW90UYeTCX0J
tUBSz3mNWLR5H2hPKBwV4ZQxRDn5+4/qg8X2d1QmpCHDV4yLC+/r5B/jfMwYAiy/tmetM7N47rAd
5BrYrXscyWEH0Klft8Jd2+NwdOU25nvB34DBEyMjgfni2EXeBkyEFDhV8hEAMqeE4Jm0YODwJC7D
5IV0Ahadh4qMMlNQhQjMmeaIm2hsHsRNFprD44vgrZLstSL499FEAmcvAXAmdmgSEVI0HjaA456e
tMzwRyF328OZ4jEC90rwZofuKc3qM3BBzHcHirfTDMBxYTH66Iu4EkcFEPOJTSb0r+3qQxS/R3RL
F5yq6A4Wbukb6EsFqGuHWRcRcs5eS9gACAEB54MNzY4FDFL5OaBkMoXWnYsP5/vcN9Y8G2w8YKUk
aLrLEJaOWhe19/Ef+fFPp8kOl/KkyBsNkHHII6JVx/Ms4RFXwUALGv52xioAQgdiD9dVg1nTmL/0
N+RwzxEgnv760gXDBCSpVHP4GonoOrC5/gwHQZyHQBtZraBhCqdm4I+nF5/tgyBlNYEnBs055+xh
wduHwX1CaJC+P36Ze8ESy7zbxqhlD+vj/BesV/o/ULtQyYTi1RGnsA+5g7tHM56/K2efuA6I+zz5
s8alj8sFcqTSkOc43RcZ6PcAzhvQXnCck8GsM1MfxOmIEwmRfL5M2WzAjkBQG2spA/acCeNq9aTC
XOigLxlkt0SUNMcLu4/27BivKqfrN13Q35YC5H1uC2AxB3dBE8ejee2XwfCqq50N0utK4qGxrQXx
PX24Q2u7Bn9ZKzQ1FVX4rm/BQ+OH3/C7YJus63UBohuBIh7CPDz+pNbCQWTMhQmXFwcgeIm42XSX
MKWAQp927i1hm0Lkd93hWe2u7pBv8TiiNCkkurziOXqelFnbYusP7y5zZ7Reh7t1a9nHk3Pywtmg
c0Z6KdgDVaPVJ/isIf0jVuTEGD2BkFdnJ5rS2jkwsm4cptQAOX3VqfAsIGBC2mCo+eGvopKqGNbx
Gth6dCvFGLwRg41gWxLNlsti7v+PpDNbVhVpovATEaGAorfMg6CI4nBjbOXgrDiCPn1/aceJf+jT
exCqKitz5cq13sEDLBThQlC3yYSi4RbLe+kD0EuOFBU2c0vicBoPH9YQ8Xuzn0yG7lzbXBH8gd6z
7LvqVCiZTGiyiTEjPW1i1464i5nGZDKlYNrs4SjZV4BEcWlyweDstj08uMHWC0zFpBV3/LthAEOk
hY82rD1wqMY8XP1ey9kiXXNzWbEBQnP5AWZF14O7wmjgex5DOVp5w3VADepC2d86Mm1Z96xzPn/T
LPOWfRAHfim0PV58BEZedfBTXerJCkkj1Cwd/QL0rwSXDYRpbsEJFWCO8VWXrEiYNte8whCo7+PF
wEtww07DDmfc/2le0C7r6cv2qNePFIXEBhuEFXvIfZ3iTxsEii41DHP2G0JavH+gQ/9+kD3Qnh7J
tDClcdC5QUYOVZl6RnkxpfMrGgKqo7ctVPVLdcYtxzeuaVYZTnshXovDUnQuejdH/ueOfQSxGp/z
xqMLPau/Nl7edMhM1nwPE4Lzh5MyQZQG/SHpdsgjmi0WAdFjjSIo+xWZmdYabdKGztGNji6zqFMF
gADKCV16msr08vv1hNSmb2fH7pIAT67/WOHGR2OfLH0qXhsU6C9p6aw+5rL98gxTGua1kPywIWBP
DNoLRF+VCTxvQ9IO7Iz04aHjtuY1ie8n0gwbTojuXA0flG6lO4zWPAImjPYWY70iXwA5FSdIlAbn
/WFnqG0IAH2/0JQAyuiMNorch/WRriPPgnX7AdUIzOF5sx/UrgY2k1+sBfIdW2yW0FxQW+ZK4uph
qa9J+TFIYeaUcqQxs2ZrIRZKErd1DRpyBt5o/HJJa2reLC1si+S6TzOnm3zG3HXz+fHh6iBysKWi
I30v80rHXNzboB2t2I6niUAYZ5uu4u1DV5Q2H7tYRcDVOkAK2yLZ8/ErVMM6JP/K05JXSbOrP1zt
7M/epLPUzZCPf8zBGl8oQJoaCdqm3TEHKuTIF9UIPuaCb/HlV8k7GpIkcLLf9KcBmRBP5S4dp6oF
U77b91o2O96fsoyr5En+R2P4agOlvUyuy6+AMi+kF4Zl542a6cuEjr2bQiYnmbhbCjC2vLZGElxd
BpR/2oAs6RmlL6MgczjFfgvQyqplSaCB3Mmcnma5e0EORl9P37sE7Z5jjB5Ps2ATPcRyvB98QPqt
q8ieZjgmYP+gcD2d/pE0/MgnyqQnc4MNEhS3YAdk+bHyM0y278Mhrrzk9Z8pd8nObJWR0bUEPRYd
pZEjdHw2ecDG2wAWd00RdMuB8qgpect0S819wXyiPjD+4brdmGVTBwen3JO5wdTQGCiJXleazqQS
7KCqGqBbhg4FQk/tqyVCrR1yVgyhOp9wt6yjrNuseFyHD4A+r03NGL+Cv/18irgaTEN25335Baug
NkDLt330vkfyfp4WOOsDEla0F3cXpujLwppi3t/E6t+wbiyNCH/1XI9sFp7Fr3PVNtHk6uVAd9h0
MugG/wYqm4QxRAY1aHjcc3qLfhlLK5f5A2Ja3lh3Z8dsx0sxwenv9PNH8M13f8y/lKRwyX1MykfC
FF9iqCPpb+53SfOOxPqkee1cksvaFkf7Uz4zlq32oJ5X0GQs9t4i6QMkTLjJ5Z4kEd9aUOd3CYX4
wzYa58xhyGF/M7+OOG27S2rDfvGu8Igob33+kyFuRIZH7vr4qTtSvWttjxUaDa4jJrFrxgVEFGla
AnenGBiO0/y1lZEncAYBPRvSFLhCT5kL7ZhP6alXooWJ/M+/NOMgX90kPKKLi9SQPoALT7HB1IWf
E/dfZA/EUyt/ulzAiKKCu+B2Vq8pwKwvk7OWfvN0PGOCVstCT5VBgA/JVvYa8V/8UuqniLZ4zti7
TMcy98voRCFFxBzGC3xtLyq6CQdmTV0EapuFfAEfHdYM5V09oJNfwy+ljXsUMWipgXYIDF14TdpU
qiXxCczEVYhSRrSuGa7HO9U63cTfgBqGgyRj0qRZBjngGYq4oVE3odGCOFOMbYD97LM7qMjtx84V
TysSHxwyNQFFnrw0q8OokO6d7vxT75JAdv6EN6dPKYSbFJk+qWv2hhLCNRqZY3pqN+uMs8COUsI5
wmLbI78aduAurKCfIUuaJG3nbz9iTqpHcKEeNRhzlBn20Z109+oc7ubh7m72IMc3W0uBvCp8YE/g
tOA4hCd2JyPF7yRsl8hqXIX2mKJ4opnNLSDUtmlaw8sggulXcYliOsrkAiWyH/E3ScreE0UkX6/s
x8Ukpr+Xqxn+Cn94ayR3rLBtyjRYcgM09ALjYiM9g+KH2qdxCwD78u8flFI+LpoJTAAdrE+LUoPi
0aJxbw2Etad9AkgzCddQ8QYWoguAq6sHVK1kc5sRmYLr1N3R/wV4iMDqt5u6aA2u2MiEfwT27oYW
Fc3K7oIhF2sAkFC+xCDAYQs1w3YGWRfhIRs+F8CHau5rU0QseJGmKioUTH5Kwfk028vR3lNaTp9P
ReljlTppmzE5noMuGi1ZBN3OfqyxzfmY32UFNe68yVZP+JXhLsIoHLsG9i4hGo4KSLpUS8ZfuDuH
V0bn0UH04f+gzwYzg37tfIr/0HzRsBx/RCs5vS8q2RJ/INFl4wR0iif7xPepwPoeE3QWLqCsqmUx
yX9i60UHaMbdnXUZPAX0o1wHeMuw5TrBqGFWoOsd8SOgst+RUhksKANLcoeQhtxkikMOFU54goYy
cxUVFUxlkj4SVIbr2XSIqzsAp9xu6Boz9YIFAbWvyFDxwAzujrqF3gE1VaxNGwR7tkiSDAHC/4GD
JPl/2A9baJwPvdbCkCKeEVze3ZacDRAqKw+6SVHVbVltIV9oE+43ijsxhINphLIZFRwzLQoojzJB
OiFAzB7FYRcjvoUzuqFKMNslx2C2YB+J2Ud3XjGv4h12MlrDwJnPJUBqMvP59+LXAAjGKRdNA425
DoQopfhC0pdeCVq+6yOwVIpEkOK9mH5pyj0NB1SEvLdhbr5IGPG1IRrGOGKMcsZF8wf89ca9Ooxx
thjzFsUe3ujF0ojv/3CRQDQyx4qhWSDrxIQpQ7IMC5ISoGMOJwRx56uVglyd20SfN0EUQImGmYap
BDC3eMbPYF5AaOMotYJNp29jiPSvnWBVKBOVzE/xM3ovl6pQcuJOAMT6dN/8rJpf99hysQu0giqQ
BLiefx4J9A5sDKPVo4V4OKFQ0dsIgD/psHM+D+JjGqnLSJQTiwL1VjYaG4Q5rNG4R4MeCxHNA5Nk
VNkHEqCZLPO6hHUEBNMXFiMyT0/hiDYLlhoR8vOza8cO0B0ZquF83mucj7VTCZudIS+G/Bn0TfHw
ozf4/Ag1SgqDm5fQ65mhdfFcdqRNM1wPlxQO3IL8eLACsdtNaD6DhAFLA0CeONUi+lKoBgNbzXD1
j48hioC021BSEd4sqtPcHgZjYGiyx3s3662n4gWNTwyziVACkRroRE+m8L5lj3Fxeig9hOj3LxMh
bOQlrjCiaiQ1Aex1e2/t2tbGw9WV3MMLJfwBk/87AbU6MwTiRSiIWVugt2xqzdrJ+Dkbm6fIAyx1
VIBXAESRbUl5Vip02vncSCj+4QoQlWVmATlUCWm7bs6I6gMZYVuIrgvokfDWNY2KOKek7obL6uUM
mwE6hDqFNmC3yGYIC3dFc54fLGUn/oKcYMrHI/GRMod5xxbZIoP99QwkwtGEQrsffqEqZ34N8ooN
HskjR2em1SDJ5I8AV0dMbQB5XoMqZ8MQPalouLr+leLL8Bxbl579dwVizk4xWW4hyDNKn3d4exY4
LOI7efEbKo8/Sfybl4rywroBVke8JXJgsLJUGxWaedkIzHPrWVfkVUCiv1mK0jvVWMndVMRoSHrt
moDAPlAp939irjyfLwL+eW9qA4xv3VxN5q5uLSc3a4/Vx7DnfdiAjKQLuo6cAb4Y9wE8aRiQ7F3/
8C8FxJn3meoirbrCdLAkLWHz+1zR/HSOELr1cQS1gZf9defNkMPNMJ7usVF/LrcAFS/CKf/z5fiD
ppT8I7f7tmdS9xF3PZBWaoX9AilAZMCsdwo6JDKJ1glts4X2oRGm3d3d0ecme9leUyIHdOc7xefb
FykHo0y2Nac1eNMa2E48DvBxcH2gI4s9FNgbZBQN5smdKp9g2bI2Yx0OhoHDj4cg8UVmaTdBcIAQ
s/8RZwKkRdAOwDB4Ij2ON3fU/sL/OdqON9plEJIBR8Y7xCcsD0RqMX0VU0DYCAE4NPVSZAPIZsmR
1nR5Dk7raIUyTh1czVW48pSNwfZLyRHrAYPCwkDg7mKAAM0GO5ozn8btvs2ltFvjhMn5r9jb1zWh
jB9OFiiKKHjvAN71kXt2FjICrbcRaEDN6hOQvwGRIu+K9iVBoSJdHAEkye5njO5iT2D6BOewGg4b
GTjsUk0reySj5gU6SXKNDHlgPr4oWHIQStEzlVndVAb4kboAjTmaHBmYhLQ+18ACBB3qMDjNJK1F
lC/dzxeMi9+ZkslkH5JuIiHrX0QVLXKoIr+0eTeIyQw5rEDPzoMXf01dsCWEmHDFnuOFgGdF2sG0
gqvBgCpGWc94IHc7I3wGMMB5DN6I2r607RkDHMIJ3/3jNt/6pUE2fGHGGUCa+H5fIrlyI0cS5S7n
wqVeo+qRR5h5r5lTXDJwGKHYVp7iAohB/LjBLuG6MHbO6cC+XSakyfV/6gnxsj0YzncKg9269xEY
D0oCyls27N74Zl2Xk7X4L+etMal4isASdByFzgeBh0dtWUv3OxAw0O6Yte7mSEEQd8G8hbDbkmBf
iFyQuuYnk48DYNJC4ZSABgBp88IZyha9K6c38ICNKZIWmgUgmvl5yzuTQNKkYBgF6ReKFbCeG0tk
TsM+xwUvFXZwWSpFhKNDCbz4Y28QqjxmxZMOIhthRpiRUAlRtm/GLw/+7g6qXJue/FoXoRZuP9YY
2QapRUVOrV9gGir3Nua0049qYpUM7UEyKQNkhD8yf0/+FFUPtr8tORctG4nkNDQcw5u9XNpiGNtT
qyHkx1oz3CE9O+4P8P4XRRpN8QyZXdI+4geuHfxEmnwxMa5AkEN0nbpkb9lnRiY+PZ1NlFvC8waH
EnQUKExYU0x1uXaR/4EU145wKIuxXGJ+mezgyaaiUKqWYMjSQKPOi3zy4IX4/qD894JzIbXvcwLm
qNLHwKAVGPtNA7bpipICmjSLqcw4k1czbR3l342MRQMlJFRurC44Iev+YWZumasi17F0j75QHDly
eZu0kkqKR2b0opRdwCg2fpik95MIqrOYefgINvtlgfygNBtpQwkg736S4TGcPMwlB/Is7Uleaz2T
Sfgv+AH4RlB8R2xjGtEeKvxqvF+zahbj2Akvqyjo1wCohE+3BahHr7BPR42GH4q5VwunAmqdvbBb
yqxLvgmyDjkHwe0fzojNFkT0gsczzHQX+vRv5xHac7cQdZspjTMCZZaRxezg8QFy0Lw2blH99AZc
3YMQ7QT0mQEVHziGE2PwaPxdA3HW/ieYQCkFK1qK6Pv1C2BOs0fNYJFVoapBR7PE5ScCdJnBQuJM
X0x4Ni1hSPEJySBrHp79x7PWUWt9+fe4YRj8FEXIrM2OXFK2UUgitYtO/A9AwPsXZXWZfuFvGxWq
x0UGbOAItSooJrDs7WL3D9+tM+UuuFTPnNLy1iz613RxyfBOVn6rLJ8aW/YFv/jFDNKpCTEZe1lI
wqTGSMqWDHISzjtPyiQqcDjP/immt61zeMvzWk5uzdgyK/G9uiLXST9GvuDVdmhoS1fyrtCARPC+
w5dqmZwkpBPQXQ3eZPVSZ6CSp4V8sj+x9kOvxEHAr0Xh9WZG4oYDX9WYKCD/VePkRKR/WovqZi1I
6J+pCKKBSJkik/ngCLK2TAGiPmbPlOkAkz0odzRk6MeQjWRCm0GnSoxjALdwO7ybdHhWGhkl635A
ULSP0WGXBpjjBavB3vIgpOB3EqKNTNIp/TmaeT7qcmQnN19ac9Fzk1JAOYLV0L1zyZIQgZB3+1UY
9cc58L0EYRyMO84+hsHiLJIMkAKmyq3g4sUqBYmR1iDRSgfZSzrLMxghVAez3drbQA7EpBFemZVR
kIzT0n/TE6TlT44kpxxdoN90P31oPvHVguE77i3gpkxwCZmIFsHfmbQVVFpSors732K1llOn9wO4
QWgP0tK3kuNGUpkSdUOsvRoPziWUI4dbOcGU8Y7cHQB5axwRZQjj2GdMNQpgs/p3dME3+clUdILp
cImj2yI9QCezERBC+gdDF5h/IQgVITP7aTp7GCgCk1AZ8L4TXvG/Y2wgTKq7DtoqC8zSJYPCXV7a
/WUPYEFucJqzd/Ir9Gg3zt/1ZSJrQ8j+Ozm4cMkX0EPwi84EHYgwQSmXX5gQlwXwmdGLKLmMRTLL
Mg/rfyQ/gfRzmtlEi1zpbKILBbw5ZTVLAzjIFG5ViujZLLPYCFvEaxeJtGHLPgg9SSRqDgGM4MT/
GwDdveGcOSRCCb+tJM7zZDa5S34KhBOCKMv3AS41pWW4I6TCGmEDSWWHnkMioj8zWrFI1Jltz7SO
biQqoNwUCD9BsBqN2uORsMXY5lGm+2hjcHY86R2F9TD0Rtr4H4zvQJZK0BTaGdwt0VMATSRQ0gJc
iu+m1kMg6kMp6w3om9Pr56/J4uj2gjWNRHIIblowFh3bCzJ4XA5Iz7gSJGkqw5EEd5shiISXIMeS
F5tZXBhyaaDKAtsx2s8iJoCHkwDOPmNUcMXWbkxGDj9yZCgkM1fqh66TMyZIIzG2iRXk0M30EFYe
Z4F7hBzAtBkyZnye3B76BvMH9BdpmtHn81fkcSe5u1NwIwRI6dS//If/zXI5kbws8aqAsPghrPIS
tqRsNhdLbdEu64anyTWCfIVN1JgvhLHIUnJ+7K5DLmMfXVyH6OFvS4RtMVfDrQ0hzuJ+MAvhZtKv
tiBdOYs/8QOzRG+pOF4p2+jbImv3A2iEACeriHYy97y0hXlQgCWbrgABRwlAWmBB5jWjRHS8vBQY
JKWQrU2yBjAeUHcj3iouG5EJNxH+URCcJvOpoNtCqUEi7M4RY/rl6eoxzbo5s+RwJjwZNNzbjDIK
k0oHiEUAinsJtVfR5YmI30KaYAKDj4dYyp+W7YIfjYp7eI5GDVVCiNUj4n3pcQ1VCW1GqGH8gWOa
hmKySjkC8030nXhUcoVUIg+Tf9Tf/H58T6X7O4+2ZR2eYhmLbc3YFzpXvTtpzGGb7rCaisYGaApE
p/g3asolssNimwYIKdiDWksZkpmLayIBlcY14kHWFNdPyDQNToKoyK05poL2THVkpRkk/H0WUUZD
CkcQMxJqmdX5n6Wj0NACJ5weBcxowU2bFnAheGE+RUJoEdtEdQjSGD0GnupPy+WAEd9JEnk0JJwj
HVYUh4yevnwtfAg0ZoE1vc/oFBGbCS8yuyTsSnoeXJodel5cqNuHFeXtTOR+lxozoxOXMRErz40g
E8O2aY0sZaajmka1TxU/l6Yr+FvP4IcBL0nCVTs6Ulzi7HBmF7Mv7U+KcoWKIA41lNR0DpR0iYVI
9Q6BQEiY0Hamn0eW2qJdT7sfeDHKwEz4RGmG5s60gY7NUCyq/ojrsPRMrAx1J+6bwDrd5fyywxf4
A+2gijM81iANkhtrrO+KNIcBPyzomOrjRgO6azu0eqmqyF5DZHLMhdeEkhy1EPPiN9BxiLiH0yPH
geKe4apJzoGgHS0jNDItI1Rl4WgVhXiRRvqXUEkbEn5Sew+rLEM5V2ASJr6bralOROcbs2nCbs6d
uR0hViOSjKQLVk4/K20v3osUMvg3R7UwI2iXOTQXJuzQ3FTHXSeeHyZzWheYaXGNKYiQMsAHYbzM
GdYFloDrQ3/AGpKisCT57dc4LVJD3j3qQ3UwVd0LIVGyNKwQPJQoYft8N4wE0gcBs2Xezc2QRjdn
auY5SGFbKbfIy+8UoBJc/iwZi0kQxbuvgoVxD1QLfiUWLXxAfqWIPuUvjPfOdvKR1+j60p8geSei
o3ZFEkFSTO4Bimx9nUfAAJMnbaYB/SK2JtGzD9st3a+hF8W8D26JTwCkORM1Q+7HDOleNGTIqFXB
jvLIyqi8SwJ9ksA0ocrmdZiiNvOA1sWBQMi6hw6b5iQAsgcTiVINhTCKGt+HXc7htZoRla1QvS4d
C6VcM9YJ6oB50DEIf32fs5PJFC7JDLXanRikIPO0DQ/wuDfM4IHMLUIohhbGAzTzCCVilgBOi15v
BrzLRWPBjDYPM08kJbk+gTFsCetENFDuKiU3wPeCtA9xZ7Neo9ursJff9iVYYoFuGuu2KVc818iZ
8aO2P3QpqAriMAt7ZuBU0GFjcC3j+e3iSevnCEw075Oc7me0mICHSG1SwIIUqR5QdnrCe5hMF6mp
510IoJAfgI8o7SGro1i3OVKEOBu6eWQumFaE50HHq74BGRyCjF+HbPaKfGgVNlLPZ1UM4fbCYa5g
6Aj7FDTcN4Y+NKmvFVq2zw4+WBK8Q6yZnJBIR0Jt+rsYJ3YHoz9YFy/6mBDsU9DhD2AttZdZkEfc
5nukz0H1FlSgryypxk841j/TQ8WVDXDhClj9i4Cpn1MsoAS2hkSJHarsMrpud5JqyadKfXy9wLHJ
jeEWiT7mvSgbQFkokg5bziQMs5WNLfBLaiCuDMA+QjBjR4izcWsX3NNQZMsqZOnSos39j2HWkx80
iR54wgi+wCunyy+Jno2CJ2ltDEl88XEPoLMObGkKHoqoK0SRjLiNhaZOCmPQlzCpxUJSCP6F88d9
wK3cIiHGSgi4DvICw4z9j40pQWMiKv/v4qNqWpPLa9xpN81aZTfpEenAnB44F7G+Y7fS79F9SFew
JkOyEly3gLVdfZ7AlRWOqV30B5GSMejrh0JkA6si1u6CbXIJ+sPd10XAB5h2btiPDOozouJnm48m
sMKT/7Si7kyVzUu7BKZbQUNnx1CWCLHEULAgqTFx3xu3vMuAlvReRO2gy7K7H2Grot1d0JDo2NuS
ykxCjsoNtAO11TylKw7LkQCmoeU85W472/AXYiJDenVuDpQ6X/A9ygWt89O2JM7DO2Xbjjbjo9dF
xuNoMZ3KaAIhAQoebxck0EOpi6aeuuTxGR+nEuwHD78ACotQz0xu0NIsoLa06PEh3P5rQrPCuv8R
QejPcr9SvICMAx97qx3NrKIPRkQ7t0Ob0NbnexV+PdIU7KM3D7mVXMAPp4ipD5i3/3fAbMkcKflW
jhCj/NbdA3lJ6wgUJ6dnrTVub9qTniMXEYwfX2aGcU1uypuNo2WFJwXBGBpl/BTfNsGhtsMnPTLB
ThpqbA4TQhakXj0mCowwQZjezxEoG+apX4aogqruVgfedED69/HISdj3jNY/d2KrAABPMCDx6PcR
249sMlCIc4PS/yNtUaUR3A9UrkEqE1jD5kzJya0pjEKb2FjW5o6TCXu6xSKYgw+CgAmzDcKv/cuk
qDyvucCITiARNhgl2Q55UHJgHnvYcmnUMVjPK5sdVPdJs4kAaaJ79+9y8xTLQ5xTbBZ4ZZhbKCMW
azuD9m1Z3NPEUn4WsMAjbGexDbXMhgtBTjamJUSmWllFW0O/vmEg052WBJSCxj9BAbK080Y3Uojo
HvTPB032gIWigSG15Y2CG4BPcEq56krGQPBQRXfXtqi6gBhKbNfpFczPf2CeuY8e9QnzCflWcUMh
sze9U/T1ODSM7gxpR5d/d1ME7/yID/Bgvgh9PO5cHaVOQWdL+w90wUTGFGcQjxx51k87FFBTvwOx
pfKuoCoXD8FjgnUcu99oOIQAB0Q2R5o2RjYu0hOD9jiRKI9fpNjpbZIMDn+IBpZsmsRTA9MkD+Pu
PMVliAWEwxgMc0gr1o56izcBwSXjkqVg474TzSabMxWm3aQZwWiIeyBurWTLJyeugUQBs9Uz+vtJ
z5IK8LhWBmD9HDgoykDzIoP4D41ESKJUACKDiMlyyuWZiarh3TFZUF6YdVBICno0VkVciUa2T6eB
4Cd14WFA0UfH7ODlv5QxzuVNAWIKat3ycpogSIkzor11mLTKAnc5ZDH4Hka4Zgf6VOhrUpoTR0SI
riz6i0zKF5DRP8BMcl80QMz+n4eRQCIch3LK3m1ld0dgUNYZYOK1ThHNIeFD6ldyG/r+nYz+aDAf
MvOM5AhV4XeUph3EmGoxWpCPtm8GqAxLrg7V3Wl7BjR4ASuQLPFWaQRcQYJFv5whU3p1yHAw1iDn
94YUQMRD1bwLOCfgrg6dYM7zzvREU5n7UtKsFbRX+OEQE6zBnu8W7CI7TbURSkm9h3gyMMNIoALa
sH9AarUR6BUwjPgknXkUaKUdkb05DrTkw2dCEcmoTNfL+5h71JK7UyRij9CXuwSAys968mjFdcYF
0UAAHhMZHV9fl/Q2EBhYoG+HtiDpsaVUZmvFzBPAGRKJb7RUQWGkAjvS+9pjWzIqgVE+poiN8oYI
jybbxkOXlKkI4eFLWilzCne7Lp8wdWl6yees1ywlrCnfIsYguTDba9aMeEujn78fZSDFEjacVjZj
4sZBosv0r37HjG6w63ilaMZb3JZHhG4B18v0TFbUWgqtDKKEdU4QCuPrHg4jOYZwR2Etp+nlH4Kq
mQ9ow4qBITidkB6q5PCKJ5467FOBHWkmluTwA2/wT7Ge6/HeGqBnNwgtHyd1ukmCKu/ClEdfQZC0
56cJFW+Us2FAgwyYDyuecgMQjJAiNwG3XHp0KUW65p00jfCHaL1tG6hPWoQZpOkFOICpx5iO6OoA
h2u2u3eQsbJdc/hLpAoxXslzBG+YeKJYomlBi6CNjgSv9gGyrQyEDygTJ3okFahDzBlwzwIj0Al5
uphgs3l2cfT/B4KU4uPp4+cd2C5CncLdJSVgJNDBfoYIEaAZIAXFurOgZsiotwIlil3VWdpUB7RX
9KSQxP9FS5PYKu6IyPJK2cgrfwvuktIuoNHUcz7jJ1uWP5ODRX5ly9o6vaE+NJba7yRE6Q0FayX7
VT69ad5bwX6GGWIeDKc/yAXjsdg1+zVZXIDKKXh94yHWLDfRrOBFSnd/fj2zveY9hhaocDs2RKNr
REYHtq+wM1FyXXSnJJVScmcwcW3aG68hqRRTqfTzIjrRzqCzXIAsfBdAZZbD9OfNnlkWan3i3ZAJ
QUUEZi/+zLGtgsPJ0p5i/t7RuUwgAH3InTi9vuZ8xCtgA1sF6FgfSBuJIwM1okUSmrcX26cZcTAB
JQF5WU3COENRsF9etlwbfv2wKIz17L4F8iLJJjazvZLXOvOfU0lZ4t0UkTZx7AKl7UXTv8XpD+SW
21b4TXxMzg5kG5voPyoFVmhD6HAdrnIxZiItcgEHuN44nbeZuMfbyF6DyGW0qxzMhExJA/tYmfHh
XpgyMBMqUDaMxDHNjRmls1TCbGkm2E3UlEhkV4ud/U8bG/ARKcbABwi4TCqa3amwvIoSJjMXKyDi
EysecnlwMIEkKLdoB1qfMT+d9BMK4J9RTpnQ6IxuUXf8iuAGZFz/mvj7Ak9SpEpZ/HKkQRnnQHW8
yNX8ZbfDwZ84y18nXEWi21KcpU9byuCZXFGUizhBCxvrtcbIToxJHmiX9G1xD4mrYP+Fcb4dz8VL
hsxVoQDka0s+CIYV5Ep2Kf0NPvKb14Y7GOvkXP70zQAalBWRENtpKCqyqO4WWJ9zr7olIw6gVkTf
xLyCrbOD+FO0g/1Mbsdt8sHtlo3wh7zG3voDd4yBmuYq2izA6VzZUAYEpzyINnLRJuwxwjQsuEVp
Rv3j4mwvruudxwlASoe9YJ1dsAd5VOruX6Am8hBdBPCiDp4vCTFSTfBeyOypGCHPUDXjIC03CQEW
CE+acLgJkUCz3rJbOVTLV86x6sX58Q++tBmBIVPV+w1hBYAgPgyIMf0Jfdkx8988LKHSr9ChZ/yQ
g/kZd7h32gSA4uaDAMplyf48/9894EbBQMWj/1wIWsj5CX+VFGOKkm0wuud32UX0eOVXF4JdkG0R
6A8Bn0SQZG3BNUYaaK0MAmjnycOxLX7zkgXTJMhSw1AW00pKA6vgRvstYc+hA2QVxsSw2fh7O4Ik
zZTjHvR65/lU2A08ZqGqUrfIDN6bPoeMdr37g++0e3DFkcovBKuG1P0wSYVT2ixGylDu2ePRDBrD
zrXDMzwCB/KKdRA5bd49TSgtaXXC9mjHVHvxgSV5tbefzeedc6zwRJI2OhaJMI09Gq8n5lsAl2VQ
i2gGRMQ/Cv1YSk96Bzvpb7ZI2TQHZMy3tUnO45C3/oiULejLzhfFA05GjrOZRdxn10i74e6hJkRb
isZR82/amsAowndmoOOoy+8zN+PGbKLA6w7wRJrK0O+euvofjXCiv4iQIrqMx6ksJDKFjo8jtril
vXOSbrSa4JJYXu9tjRzzLwQKIWXAYagxHN72bnCZQ1aA1/t2AN3nJMCMrHDEJNtjAoiMdkfQw1aR
9ac45+P8O8TXGbnKkJmXT4luZe3wWsCnbrgqdwBonk87pauIwBlUDmBS6MS0JpWAWxkMkyHEm/MJ
TwwUHdAhFSUvDDWH0vBhmkjmMty7x/sGCuKCWIqxHUj5yslffCeyWQwJ1c7L4dBI8vKYgQQAgFd8
SwvzXYWCWqUfRMxjlGEt1rKfNbkNezm93ingkTsDHZqfYNSIndHdIjR+fJDZG36brhJoNEWdXUxW
C0vxwUwxgCuvAXtWsKeL9EkhNnX5Ujb/w39C/ZbpT6ZhoCLDCTgQN9hXDKQoAT4CKUtfNdb73xXt
G4RL8C4+Ld9XC4YLCoPubir32dM9BF+367lvG96M2cd0xlKdD3++rnhp3r0WLEbhnvBpeHB0tmKY
xXzPXTX7ht+QeJzt3nN9/jpvJpJouxuRhuiTe7uh1ezdJ+dLBqnVPCLhm33tAxLAF6exEW9DAp6P
BZ7O88PhMk8MDjSQ4+937xGf7Lox2+Z3cqOP/8p7HtNAzRxV5G9nvFNtFdUvJpvAsgy/GiC5jGW5
9Xw453baGeodWG2fEOYMrx39Z7QC3cZCWUaFSKpyJx4DdRUa3+CDu+1z/D0EN2mfOhdH7D9lsKGj
oA/xVF3slzv2G6691fUr0gPT+IpJXAdyo6ACiqecwm3F7ANhU7P2WFPunQt9YrU94pLqKM7FiGgR
42DELHDPmtXzi9mpITWjz+vDHWZgE6a0jIEbzIwNj3PIFU8L4v2UCn6bYUsOwNWBmYiISEs6dn3o
66xvb0zzHH089PcbOsI0VirrkYmVcxvOKune2cV+12NvyW7hwKo8jqy8CFbunLpH3Dg53+WFLI2H
YwLJovQT73mGF8Ab4N3xg/nvvc1EUffBABGOOtENZyJORpvfdmTf8/d7evy/eZ0jpctmNdOl4w85
4DtWFa9aKy2i8tt9dezPKX++RzoNzcv68VxqqtOBAM7E8i7r8NnWj4/3bo27MCPQ0Om7TygnaFDN
9kev9fGuOlAJY8q7m2cg0TnU/x2yGubP3UNFQ238I/OWa8q2be23b95hiCBSFypeen3ZBwjHwPO4
zhihtkc45NqyG4Rs7h4yjh8VpzD7jdjhcAsG3Jm+Y8gCXZ92fvXx7lNUT5BsR2slhCCBiUV8UP6R
gNF2Rfl/pqMNFNW99DgEQGxDW8el/ZjzHX09Myoc2TGF9G/PqGGw5D3s1E7r7aqX+evt3lSnQtDY
iOu+u32TGBv7uLvCb/YY1Ua41ae3g/uMt3RKbqH+ta9fJmG/due4+RiGabxJ+xEG26/AEdlDSpOq
30Fz9FRkAahTmuBT2XyEuhM8iTJ3VHOc7RVJuaiq3HflPnS/9RmgNPpV3T2JZi+sW3anCdgyZMdD
gga96BXqaf7FGLGzQJNIZpApZkygJ7gqq/JEBsXnriR1U8TQCoLHgTZsmJGTNi9bX7cR/3vZ+3ei
cHm1HsxaeeRQqaJlLPaR1vlDwFh8F/d+6xV1o2p55+gTAFTntBSJFkAwGRkC+yDXt30NjZhQI2Qw
eDOEjnJnhRphR5Z8Ji6JY4SETF3ZPynVLk7BMN6ntwXWYxrXNRtbKiLeoZBQXjzFNbjWo/e/4zsp
9zyodR7qNwdx6f6kald8sT679oh9LGBnGyi78I3/Oa9bJDRVpEWY9GvRdSEoW8T0+hltQbgr+o0v
xeqokTwb7C3OAf/q8R596/hcu4fHVKkGO9SpnWP26LufV/JTiu0fo+9pdO2Fu68nT6FYMGr4Xnbh
fcoaVKjI2UcF5SXYTm/01nZhWN0Gl71/aZx+5eLGva5Ul53bsM2Yf9sGQBQcoDXnehugLPujou9g
l1psEEzmOxAQWVKk6ge66mSnxlF7LEb3sAD2hQ9Hrk5WsGfcGXNUxi8ixFyUvNkGTF8cHOU0qvqD
23fQ8vmddN16zJlJNnLpwhElH6INwZB0ojUTKeFXV8nmj0O+t+bUv4b6rOUriH05tebUT1As7Wi/
ut4JmRmtPT92mNEK2Ebo5FU+O5ho9BVjwsxAieE+Pe3CoxF2jqOThvye6LHuD4te3/3u/D6qiC1b
U9ni0/0zOx4W7Zo5M/PVjff69Noe399Dve+uGpQ6JmqL5rF+jpp59+Kd0fTrO0+k7U7R5ZJ2Htnz
NHlQyuzCOwW5Fimq019xbyaro3M9epf9ogJaPx7z781Rd/4qv3S9/oOpzeDVs6u987rYu7vzqZ0K
VWMQlKZYtebdj0doWxHqtTp5dwbth91V4y0K7MjjoyEOjG4kx2r8+qKAFr45lVgi69zgLXt/2dxR
jl+lnb6/Y2yU9tY+VivIaa+Lo7loo9+sTt+ja3krnh30i57OTfW66MY+HR1JkTMTxQgwtkUXLfw8
GNztbdMtOqIPSqgaPUbG9kIaIkhlqSY2BirS59zrX4RhLHT8e+d/F52GiR3f7hTJGrVcu1AbCllu
MG6HaasHx4Y5/73LvBwCx5zfTBntHAhZWxJopytjK6TZj71bkOxU92X/xYy2bRQMSh0Y2BUl8oVq
uNVu07yCvn9G9OjTcpjWoXnap8pB0h/G/IwBn9Z/JJ3ZdqrYFoafiDGkh1t6sO+NN46YREBUOkXk
6etbu0bVObUrlRiFxVpz/vNv5Mz5edjj0sLjUQp7k1WOa4Pb2n9YMnYkKTLA42DCh8k1hFtTH+EK
yYKDuOxAK7a1iGwBaZw63eA1KIBb14bkhSAvUVfCo/Qrdz+g4ZeuCd6qax/ZmOsdBQJFNaJuSfMZ
M9EveYyvvWTwm7vXYq2P8ZbkDyMyFdZsE1ixDd/mw5fvyWfSK2FmBEqAdwnWHRKmdsxMyAdA9AUb
346vvZdXcz2xKaKuLX7kznfVTV6pCOXLXhPQ8+/HiqnW5kkSjVt1Hqft43Vs7ElrwKJPP7tK2Osa
1Kqf8vBUg14diwP6jgEOpQd5Is9YYXe7sg9iCzN7unWB0smaDG+fw/B6vFaBOMxHngbbwyjjNSfR
idOKc8oW1KUn+ee4H+u4GgU6Xpuk8r4j9jwp+2uq70+7f3LOc5ILmv8sV1YjeaWN5dsslVdQ/CVx
GE6t0zJPF/hp1bfjR/p+GkFBP3e4FbGe/gzs7zgCvP2Wi907LZvv/8pftoZKFBrPqYxIUjCl7yO2
joJ9Q2y2WdLiUD/HWa1agux4JZ+a91t6LUgoVDwLZgxUm46XBB1iD512Sz1126f7Rlm7zhUXi6oX
6g5ycaZE0BZuLQQygJqQJVQEgtgl+faNjiaL6gUFxHNw6q/+KLKx1N5plsiMhz+dm7KE9zWlsLr2
sbXndJPZv5jtyk475249p3zCfyIIfq8x7qYj9lTxT/oHccQCAK50XvPuKV7J1foXmtVvb0BeCqen
d0N2C3BEGUliVgAOypQaRL0OqPeQQYVo0QPexT+eGfUZrlBT9lv+5sMgEtPOWUIhd11ygtHUMLsH
iWJquJHd04GikReTsQZGxsovvnu6+16/OEGpJAPqOfJGjPFAPUiqCN5cNS0HvOm7WIX1nEsL+75E
T0h/wdHKL1T2j5B2KsogIQgXHMWzMGUZkJQ+IccakcwS58znzvAKYgRXKpwCnO+wKUh8r8Q9I4Hs
qJEqwB2jkDL2okjN/CyhRrjPKRAeYYZvG6cZYvHQIldngEG7RTkjpqXqpcNNlofS5OGzSCKb5PDL
3UwIplWI0eIa8zteaz4UOj0WD1xmJAj9VAfXG5tiMYw4+kzgw9bXQi0UFAqdchvXRL+O01+LDRNz
i4slHvMMDgRD7H76T01VBmIVBT0F9k1Ii7V9gUc+6+rUusqZfNLz5/zen1b0/AhOv8qJAQJ6mt/w
CRH0l3JBiY/jg7g2rzlnRclKnspb3tTIEl+kk+CdUi0RoUBRIwpWohkgpZKO59JL9DmWxsI6Jf+R
sAl5Of2RQgganYXlyRi2A9M5S6yQkGV2Dx7AW/3xGYqNZXn997AfITYgGeBM1Vhyz7ACPKrnKeg8
0Vubj1csRt4TG5LYCnRuL+9J4SZeaTsa/GB4d7lHcUaNfKfNxX3IM0MEZdgl+tqdvL0Tw1ZP9m+R
6IpYrCnoJOABGyJKYsXVxeK/At5ODR7ZUfCPlmhrjmEJzhwbA+963vSu+aLxpsMJSyJwlYQRK4aT
j5m5TBcVc70eyVytufnXe/PZ6K4M5qcF7aL8ghOAh9vDvyM/HZwKu1hxvQl0EH8apqgtjrRgHot0
OKo+K1ee1nMl4jezW1Dt/OuhQWGslQncxaIT2ksprCfIATdtB5rm5pqrXzqQQ8U7jZslq0xxuJNc
fSaNfCKUo1gyyd8Gju05m1XOkHTR4/xtu+3vLaIrUxz+lpn2qH5N2CDx5DS8Ls9QPyMgQ/+2dzcC
SZwnJ2QsoVPh3doQiyri9LilSzY7KsnP/jQjqyF36BLS3/rk3Ilc2qm1y9/FL97wJDOyRHCREKuK
dcYNCrAVGLgaeATUvIH3Mxr8F+/V70Lx7Tw7E46OEdZxG/4JVWRmBVyjLEWGzWXkORvBjRGfYMIS
SV1ovbxPZWIFvEVlIn83K3uHc5URfGIjC0ceS8n9xCzbwblGIzQvfJ+4FG4349ve4u3fove6m+pw
HnlrxZe4dEzPola8bser8rCkAF0RT3opthp4JA1PIF/jxQeWJt+pivckvvrZVIjkMpvdM4vw9Bsc
dvXr2IrIHnnHN76knGjsRxNx5TU6Zw8AGAqvWEIKyRKuRqwsAkZITjauromE1dpCm3TwV7B84jHs
Zrxgs2KVZ2KZ3/Hcm9y/7AcL8N+15VIZAXde3cnfne3y85+Tg+Ce51a5u+9WuGWIK/nDns55Txc1
Akx6/lXJK1bmxq/011BeY5FMng1or+W1XVjeg2sZXi1PJ6m8XSo8j9nyg5uzTanqdrfo/oxGGCJu
bHZtYtUp+EiFQHEI5HF3tQyHZ+fGZ08D1lQRl9LceoWN4djDUWk8XnfE0fRKFIZoUHjiUTUfbokS
9DvC6ws7vi8qp39/G7dABgsS4SqvYpJ+xjoL7qWwh0MRswv2fZxQ02Xz/u6r33vKjKv7brnEfBiZ
6qbGAZdpRVdEWnvoLl/p3cUx91rTqG6KV/giEYsEEiwyYDW93JaImjCc3epdBvdLrznt7r5qMyt8
Q7J0HlBn4pKYmxtyXv9Tde6ouPNGdnwetdgrV/ijyO+NxlNoXH+U0UzRxClhA3hjho3twvHmc7iL
MeSoobH3R2Ukpcm92AD6/ZZYrUhOqsXCu0iboZsQDJSBn9+IiaqBxn2dBpAPOBpO3m+leahBFPRi
5YezfDNaaUpcKFHfzwAuBWQt43gvJ0/Zywvs1CSMqF6fKL9dVNhHLSHioxAs6In/8ny3wz7p+dPT
st4XHewS27WVWUdgfB5er5SoZXHJ21leeqfnH1lNvK0vAIRi8Myv5SAJIRR/5l3B53xEOsB+YQqu
PZkq23rf8FYIzXHZ2BiSP8rgFwYtxiFu3bpNOUkDPQWXxl/szgQVEErjgUXyC2/gT4gkgXbLCfMI
oGukGtBZ8jW1Jfv0vtniPPJGckYdA0c8onEVkMvLo19G23RpsoSk2ouJtfv0lwllQ32GphUtOe7x
HnMUjBjr8KF5trWzmSSX45S3CMVgCZAP+gnl7gs2JOrM+57ZjA2tEidJ5kZO186BSNPKh2fEMIV9
ZCH0YPsHTBVXNXCrcTLsfpB+VLwZ94V7S84fGcJe3m4/H8GE0PMwZZMux4wZ8HgYCXLSb+kflHCU
CHUxcaJg1hlezW7ffgl5ZgqdBccLQb/rZW+cGcys0SDXN26QPLeODFMa2rS49a+qW5geau3Pwqym
2OBfHjdA2Tv6a8/6zPXUb26BCW8J72FIU88mBpBKQ0kKVKg9tGmcDE5mb68ZCHVuOG2NBO7hVaoz
t5KSfdk9YdaOUvx7eJNCgfQCu2GndawCRZ0cDQyqsKMGgu3P7K5JGZpAyZWX+1evhnXnbkiXoyAq
3NucR/n1EZhbS7nOeeifqomMq3tUrdvtCrQtP1LlgbovSTrBwdjNzKnUhJXqj6ZFFVIyfGvYvXkp
Kr2XME1XOcsCXaM5PY1IpLoTedYJzaENz9/vwH5vC13YNxHJR5TX0brg6qB4x1NSROca53jYksSR
I/Q6GxrOtd4Vr1k+lXSGlP+0A9BiR+ejOOdy5F5/5jYq107A298Z06Oc++wEitsJd6Rphc8UykgM
fkhL+yFp6l+8TmcT30BeGe9wTtyM8YIsXVAsO3egNSfFoiiLCiAI5HtBvd0063r62uJizzcWvmzg
rLt5p+5rlbl3PPi/72QF4k3ofKaM3Hh43IwJzgnxGqw8WrEXsSS7Ec3uAfLeu8Iz23s//GkhR8T8
ZD4mPJu5PqndjYDKee2ckj6IuRDB5oNWvd/TFSBN29ciKKvhDKFK9bJ0iq962/rY4QsaWX0LepYN
w6nb45eotXKJW22CcH6PRkoOCkJAQJjBnVnvoB6Mm17RXYfLcDeSdv97LxMCT3ngIao1fzAk1jVy
A07v7W2V/6Zf2MOWHeUP7DJ3zXPG+MNr2Aio4GhELMm93sYAlAZ+HX7H4YzxiMvRK8TYKJ+oQRhL
idGesBK6r5nemgtESn/gP01Ig7BFHkFoV+/n2p+uY6UfWJ8AX3/RyOA3frnHys/nZ88ZoNNmO/8s
fKGVflvzvW3CfDW3oGg/V3xvFnj+UuXsHmP7mxXtNUixZEpET8ctYtLsvva5+2OzxPFMzt8JzvaM
N/JFzpimCpvnorpChXqe2LnR+q/umvdBNgZEecIH1ze5G5RbAA53+IhoDf2684tQrcNiygXayvse
/CH9hPbK4jq79V/+8jbcR35mpXdBZvHFPKHnev/h/XxO8f/y+WL69m+U8bSCWBJJKzIt+kg6/VNV
3+BfhCcM8f3jEfjHuDRosk2QYNiDWOWKh8jEDG338mVbcDOk1K9SHK+JY7xOrqAsMgFEDx+UCTtn
vyjD6SAlRwKWTEdEEXZBDknkUH6j8zQ753wK32qiofaSw2NXbImTi0FGRu7Ts2k5ROKNIIyigMaN
Dg/q3HkEaePMj8WqdjI32KTLeXyPyIq6sQ+U34fHZAiEzlfZHefsXrV3bqFiOZ/d6TlBb6P5DW/2
Td4QvJ/dIbVcTLj4CIQmUPWJmEsbjNy9fR27CXvHx9fhAd/dI7a20Ad52hLq+ZiS1jvylI8wU2nF
j81Nho0f6ET5jDkiWXXuyx8OhjE+LQndJCeR6AGRwaiEJsdlJj7toQ8+OkIB/YfUDEEuEny1kVvv
HuxXxu7IZVQIYQRUgwuElVY/Jw7+X24j9SGOLk5K/uDbHWMdGq57kqfxJ4bGhnaRw+UszAW8nXF8
Uyn49np8+oYwBx+GPUHMRZ8/B/XnvjMQnL5QKXUNFp2lU3+XRH0+fiHs49bZeyKNolx1dA+BAZLK
v7MIhMI4/WBdXh/PRAwd8tWxXQk3AQRNpGmyvd65NR/h/3YkfJa/NuyPIIrcfGZrQZsIxrE6/0e7
EISN9e9yB1mfm7MWhoC9YN0QDczgGrgYViOkLn2hxspsJ0XVe717Yw/KsBcVe+oIxqi6ASjPeaVI
4WmhofIFa+iNpcyh+jGd6+blH8a6J+TAsLZ2zNZfOF4O3nEMKTLbvplTQWyB5u8z9ke13oibsYNF
8Xs7mDjbThj8cXQ7o+VTCJ3IJYIpgsUjw/2Y77oo4PWQt/KAX4AuYc3s/CrakOcKRsfDhVusgosI
pBwqSoUZMj0HSI0UgvphKPSFj8a38Kkyzu+1gCeYznpMZ+lEQmPbeFoFGWmUTAN1MhdWEJp/Ploy
RxuP1Gc6xGccmwoKCFc8Xbi4M/N+UUPuoPMjRElXt43i5rar8JnJstKF5cOH49cv+PYm816ntZ55
aho2ZFz4kg0CysmlZXQEsWScs80Ty4HHCWmvW2MQBpigTsmBMr5V0C7vqOfO6FJNdo03Gvkvm7Xv
jEwHBJfJisXEvHETBp4JjaoHodbwSJZjw7LdHN/wyf4zgZ/bLd0O9coRStPZmP2Sx/chttBwy5s3
VBzgHioGTUW6TvVp5qGK9Ajqx6LYl9Eo5Hyd2pici0fIdPofb3TsgqMZmLUvF/Mer6fj+bmQFYfg
KAhdp2XPh727HN9vluF2kyMFRIT6dofziNku0BRJhCDR88HJHs7mfvz8yZFEf8rAVXYVvuXPbsGd
w+JPYpyO9doj2HTrx9egOC2ICUd65p6SKtaDNsQR676lMYxq4aNfTm/zfqx8PRMNU3ZrIfkq5oCu
HGVrXBhuC/I+weTpeHkoz2lSJ2XCRNsBdkerwyunURE9cpwy9eC6uf5qbE4Fea24pCzJCmR35uAm
5+qs4Stx/lCpOo+1CRqbSDMkBI+xgfCxdpu4dbpFxRbWOvfQEsIBPwu43YG8590HWth7bJgJT7kw
Zbl63bkM+z1Wv754Yzfe+DXozsaC4yRqt8TaiU3KHzySNRZGIvSH6bf6cjuirW8HLSRh9HIK7bnE
XxiLJ+xbEWwrkt3f8CkjGpvrX3mWPGOfzzP2KNiHV9C+ETAF9WPpXqqpzrMFeuRa59wz4W+Lmvwf
0TCL37BeyM7jtHnNrOThXTfP2D5f58abLKM0zEMrtgCUpvWWN72Wo9aVvdE3e+qxdbg/bOPkScbN
RPEtLnbhK+KDON1eWzRnQhf9xzif4HFfewrUPeJp/Sfb/GIEk7KgroXkMNGXMD7japwRnnFa5FM5
dTKvGUs+00meVslfoes8US3bK3NGbtVeXG77vLn/XYN+rEbd4knYbH+Qfp5cbnHtVZKWHr/NF6QI
y2HlTIfoRaqfW7sSJ4Lh5n4XNdEQ2v49zC2f2c7t5FkI0afP6HGu9iYFIZ0TjcyKKaLfRPcwWz8j
3Tfdk9cx6gKWmzbRY0yyzYKrtO1YhggMQn3aIlwanJ9R3GNBgvLWyXMc+F3G3EvLobahFi+CCrLw
+eZdAxHzMWzmxgUjEACCGCqtmYJys4Z36blfCDbyNCOgud6lq6keSCcnr9ygnqpjrHUV6lAKiMx7
ioN3/Pnn9oNtJSf/tfEoLLSEiNo+kGSvvnQkjF9pXlGzJRwerJ8SISVV3qL0GaZEKIiFedKSZuoF
E3J/nQpG3glMl+RgV+zuGDcIxRCaq4yjQ4wZo2Tm0uA7ReyzOyMeHrOl/3sxmIgXN4E7hiUq9DPy
5FFXNmzjyRaOFm3pEsr3csw3cEgsWYpY6iFrTIMWThLDawT8zjeVV4w4IoE6+E8052VJ7qHfvIh3
gI8OXFck6GPEFCbi0fPxiLC085TMJTRXufv57Ib5GdHqp1nqfQnFg2DPf82YFwNLyImFVJYbtO/8
bKYmCoQQwFiBWFjOlx0K7+2I1z4cuIRij3y7h8OR51DY5ZoONQAtKA6qSGvQbGBmM8YJeDfmi1A2
YSLyDqmU189wC0YUUloL93Fa8RGsPiSo/7xgptPxcrxMBG+tCEZIMJkV938N1xLeKt+ZtDHGh1Bt
Ofo4yjtSEQF7OG3hX7kclLyOLvRDglYN3Bcq0xGNtBBhcgtHYRcYCEETg+TQfo6n91yZ0nfPduNd
H4xxsMG/psEAZRQajCa20KpYb6+kX3jwi34pFVDY1P4zUNeC+Lur/Z2ClgxT+5R7LEV2NMx3FKr8
Jc5RvGNkz2Y9jqdcOJJjEesJvRHAw1yoaVJP/gIC9eWFFEgTYY3PYA9SJQTHlv8JwpcgeXLgq2gW
3W/IAhVrBbcKRvtisd341AWkMDyHlpeK0bbIS32EkIRCUbixorBtA+92L5dfnFMRBFg+tSm/CNwA
vpT4hU0gr3VU3KX/WY4YHcJLx1E1vjN3JuWbIEfiUf0PtKO0DTjW2B6KbyYn7zHejU0n4tVHpEP1
Y7TjtPyfIUqXH9W9b9/PVf7eyu81nk3KuDuowjfo6v5iWy5FhM7HCArcHY+P+oXPFJy10v+VF3DE
YKs/g1dSN1zpA1USnFBjmbErcobgdhvfv/+VfEAgIArfzQSkbj1KOk89VDjdalisVN6w2EHQYMd/
cJnXa2Q8OpkmTCZCFdia9QPfdol7tLwQQkVMytBLwLLFsoHoD2ipgkV8DVHrEsZJMcazdcWm4xKx
ok+seraiyKeP83rc/mZcc6717/JXEIBt1jmrHA6Wd6HaitazmXDJ4NHtQ4O0YPiCfM+H5w1mFrsg
2mwRGcPcTeixIfeLZUFNCe97awCuWyRBfLzOt3iR56Xaycmd/X/6CbIZ/rDuXp8aa3JinFeghjhj
YhZ5n7QB03/2WHhFi8n+5d0n2pwxFQaQytrgngdwe35EBlQ20yBR6iHdH8O2hl8EWtUxqwE9z79K
smCZjhBaRQZ1ujnNRaYUc2FpWW7kS/OtHU7zcpJ96/eQcLIszbi83zNgcRKliq/reOR9Iz+y9gMj
iiLAVwEm5qnE/1FapMLRB/+Pv+vfJ7LjV5SuDThjX28ULO8ICxoc2HCIQat6hlE2g37IsykI9iWi
QFcMH6xA3X03Ls8+EL14Iu7riGiH0lUs55Y02AN6MhC6r1EEMMksvQysS8N4gbFLAWLyK2YlVAKk
OTBh7VbXqJ/df32/+q7T8IuZRP4L+PyO1d1bzLlkSJQREydjEGQXegSeTqPeP8tJf/V07vCXsIi1
kb+YBFiHuR7Yc1E70gPBKITLcPuCfTi1X65EN9P89OrkujCDE2D8ekRBhgZ6njvqxBhAit0H1bzm
tFAwmak0XkXeE+TBKI0scXo9YvUHKW0J9hs2PyYTihvJDlmMFBtZwgPWpZufKZqpf1BRYvGjhOlM
7Ib6QlvVGMct1ApQTagcXgRLbrLtE+UL9nm/N0ibdBkP4FaIyEJNO1oa29M2zYLiYm2147CQMMOB
vgC9CiJnQLzLsGYD3Nf71zjbyjSRixr0hQdAxn35xreu//dCY88BCMQyhXEzpFU6EqbyKIgwq5Im
tkdwxG2pjHVrwuVl6AypsxJxt9gkf86QeNTobi2hCOEZwhwWtvqvvdDl4IZpFiYYGxT8IMegOWAl
H5J8ybv2lvBag9kr89wtNwvRC7jBOfolFaBJ/BfqDmH1imDLg8aBSQWefAyHzxJHn7GQFh9Gv0cx
nJUuTF9QKmxFRnHTu6/1qEMNjvJ8yTzQeExPuHhjzf6MmQg+bmF1nY6Y7HVJ23whgJT/IEsJDhg+
wWCdPrEiTC8nWfQYRcbBZ6i6dcHvH8tt0i5mzL5yeJVwM7OV8QMdtLBCwgtL1J2IjrEYvG+0IDmN
madfZ+/rhmjc+3Om6ImELvgej4avJywghVbt6hcgbRxLL6ITmYx+SLb9wH3Xk5EWNvzXwasKCEAB
OiNL+TbUWEOm/ID7BAwfD5p3Y1XSBkP3ONVjq/0zR9wGpCGf6QkM5vNYtGxkdWxTOnXbzjpbeAcP
r7BYdRs1eMRigT784ruaNAAEsnPFlVENn0Q4kXLBI8NOTVPCIiEe3lpmWXL7hCdsETALhXDeEF36
Q6t2aiZ55r6TFqja3r8ygq8VdyB16mf4Nd9Jc/Vu5gQ7cejpAzw6nTHao9q21uZGVlu3lOT1CA+K
02Eop2YdVeQbA3UzgCLtFnpuLvlv1O/zF+7fa71Jhlf0LABlM+z2ac0/HwBLWo5n5imccmDUgUS0
zsmaNJ8/Gj0QI1y46ZWkef/0LehkVJ68wzmtCy7ceBFbcoIfwm4IWPodXJrZSZp0NhrDJ402UBEU
8ZFGMPxCm3IIZ7P+iydzfJ2+la3ZRdk7Ushvpdma89nutQ9VVmfm0UlRAR/2cgPS0V8JOarPdzi6
RVVwlhn3DhgjvFzIUU/mUBnwPVTfsDwXRqKavkYOi/+uQx67kxItmTvAbyKczuiOhRZ2V/CPKtSu
S3QRxgrryAimYe4Rs1dt0S73U5gPob5LOgMxbYhz7+DdXzNVZiUcayugBriX2JBFT0zeK/w36L94
ROt53U4VO+5Wxh52NxXd8Dd6Mpzv/sBpIZs+Xx7TmhziJwoMxNURk5DN84dIHqzX9SZO6VEhaeg+
+Bogg1LOCLKu5QQr8hLiGF8qh+imYuQ+1ihX63bCuEo5mgqyaxKtQcosguGsmJQp+1WDLej2CSqo
a847zTf7oNW56Q4mGhl5MBBS9ZDHq0uTf+OkEwjAe1q+A2u0auhd9Vmuxw2DOYzBjRl1Im8TYF5u
POtS/eacob+f789o/hK8elc6yw7RpdDsQBnn5OGUdIAsePgCf/jcd8ET/LF/jt8fIHMgAbVZxwUd
Q9TMu/UH4blTDlSRD23S6zSkjAOgctG5oVcsEn3+PCUWgk7Ql0tqecTi5rdoBEfmE2B3AggpZj69
cHo3Bue3Y4/vlsVr8eknd52RHpu/+fuQHNb+Ti2Y69QYNmAMYfy0MmhX+pxUTEDvO9N503bC13s5
JakY1jR/BWIPgXl/gvcsNuR/rgeweB7HtDcIOCCBEEMPjWjE5XULxsLwL93L62xisnfJXn9QnquP
GBUD0oZQ5IE3+SAKIUy282qAJ42w/g46zb1x6KtBzNVr1XEN/0VyB8llnJLBgD1vYuk8bM633Dv2
ild0TKoZTr5ZxS52FHmRPJpIWXIu36+HuxYoKqNt3Arunil7tw7H0pqug8oAdUxkjR87o8ctLpGo
eJ9JT+bqtrdmN8LRG5zm3JQI69InuY+YOMl/wZBfa0VgYj7G2Is1CNwlUc1dQQEW1nkLh1uvgvuw
67PYLn5fL//B5nJxXj80u5rq7anRXs/aI3g6Lec9LCFOU9bxMOcP17enTm+mU6Oek6D4hZLfOwQA
b9JkpARFHw9VZBjuhn9BALOh/U6dYnsVQgsX+qGi+sN9bJouFyTpqCnB9VsuNTFC1Q6FAQ51DKSn
aF/0FhG6rE2flf/RPPM5MwXaqToP2VcHR1vzrfV73GDCim85wO4Q5OkYTT/zdA1Uu1pOnkNUTpSf
mfr2OolUDWb2kE07jqnPWrh6u2q1vb79VItszeMPAlF+fX7A8l4SJ+k+ReJCEomg9TtRnyevE07W
1aod9tdncKNJ291usRQaoJbIb7k2d5VCFlQhnZqvgMx5Nv3CVccmZLtinPGglquXQDbkMm6Ymspu
Z28k05Ehyz0iGYFI6b2ohhAjZK4y15cT/bZ+lBdm+4O9lkdTlt/rE9x2GB7/kDLIqIfUESO+wd/B
ThFfFA2ebNyepjXeKMa4rqfSaaEg4rKqjfYeK63/9AlgnNVUgO7ifbCLRM5cHcTHFgCIQhprgXQd
SaKZSBW0TAKqu9atpxnkT7jjD1oqF9ZujkViXJw4bdXwc9RqRwwrbJOQDedmJDaPtN1PuPMxW4dZ
IcWN67/4vuwIWm00t/m6JzLf6W2631gdl1OgHd12bmqcnW/YnRQnxh4YZOxV4g+t3evqvTXvfR2b
3Ler374FYqOsJ5Q+3+lvJVoC9oLm5leAwqClBNjmeM67LQW45XKyTk+BEg8oQh7RSA50Rs7cg9Aq
/E1ZO0+w231bYtT6Qhqx7ZcLgyGovGTsNWBP3yARuKhHuRJhki+Q7XpDV2EuJU2EIZtNgKNJakb8
f0/jAWukleYvzcW9LQUaFaR1NBCf65cxWqWELGZAwtT9QZJC4skIknh7KDZEZruRc2BN4WQMhnd9
bW3bTaGLqnO1dcIBseHueem7b9YYHhE4ybcTOd/L16TDIIeq43qAz/sSxXP0WRgU3osUolz6lbWc
9flC0sIqD9jWiz+kEB1P5J8BTqiue6Lk3i4Z2g0CkdIDF9OPyvXq1qcp3ZwqllPY/pQ/TcpPZSDH
4G7XWUvXR2ACkEX8OMM7Q6IPZYlpN7mx9bE6V7epfBo/rKAldnez7zEuBC+cwbLRqrlRTPLFiRl8
l/v5K6zsWU+f4BZ4ELPGEF7PzWkDrC972qZF8ZdCrhzBYQH9MiTG70wFtcRWaMogaaiRXiZKF3Nr
T3E/3ogsbhDtR9zRzmnT+gQm2ADlaF5L00YkiMR4cVboizf6CH6rShClslFgZtvJs/qpqYHeyoXQ
UCsEE+Ticlu0X32VT1f1tILfC5UtSf3ruqTiN4GzT9Dh8NtFb9GNJwQ/aD8jK9a5+QtozTIY3rBA
0t8GnzbKu3Coxq9TeKrn6m7YVXgnwnu2IMe6VH6vDgYN5CLCt/NXIn18sTNO7gDVVHutP5oXbYLZ
JY+vdeABMZuFcQ+kO4IstkOXPYhtEC7Pa6BGdLLVbcUgwoikjOHL8+/9dLw6+pgBYTcnkMJXYFOR
qovxy+0bn8xi+B0cl5TcRLrcFabG8NtgMvl9mED0hOCKTBIVeblvk/HzwKl02I3Xzd9pJUiktJI8
di6EkMXxjaXt2z90h6kO/wJviM6MqZa4wTDNMOmGGM+RJi9PhEO3ESDgp4gzDtNNRc/umIeONn21
2TzW7ELawiCcFQXX2415sZbz1fuYsxqC7YeGHXGbN31ObgqSy4CZ1f05sW6eDdnW7SQiW9m1pUWx
huB7oUxlmBZdtkzdR1jgDF+UVaYwxgJCn0BzYih5OFBsed1Xv0AIm0l0o/JieExOI/cmwQSbWTj4
Sp6l+AhfhDwX4XShh5QalinqmOog1R71YHWaNrQ5sV0tmRhT7WbSVG59bcBFbkLz0QXFjFgasLob
BUXiVSD+KDP1DTb36+efNf5MuJn0W7cZRcP7FrybmK2mLucWIxoYoUpQB+7tT2rny9sf2c8uyR/A
Z/2XpoZNYEfpZWS6NNigjhg2N769zaVAMfAYAU114aHTEo0/cWN5RuZlkdvs8MkhMHKVkx48YUNn
/pRPOEoqOHvrxw5bpjo+qX57mCAGvH+CBuER3UkFARoHVpfLjNcuGVdjjYEilIvfB7IfEWiNhXMv
8qLQgVYTYVYdvefIM8GdJfQE0ViNSTrAS4PG0qiSuzFFY4fPTO+ifmBOybHrK5C1hXJ9W4FAFXOE
eY8CljTsbiK5t/Sn2rn8/BV44cN78q59dM3ibov57qgChmytY41EZgif1crMouaI8aihb83r5aoe
MkTNXwOaEOtOLUd6UAA/EsN2zBDRIqoQj+y5ac84eUdWaJlx3o9H9rcGTMDOMEquFy6VYO5Nrjsy
XP37l3+aN3uRZdy5oY+bYem5xvkW+dJyUrxQLmgHiw+kQED29tb8Tb7nJcXMVXWdsHw7NeMGVOQP
vOjwGMkGkaqe0G1PBkzEsL3IF76600acEhF0ifec3+CUhz20BvwN0DgyS4RkhNP99BzE7FcB4XBT
kET0d++x+sCFaXmX3C6NYRhnVaC143xOiBUry+Rnl0pEXAm+XBSPE/cblJEfsb12z87x+fwf+kQS
Hqvdc6HrF8wKwGvg8q2jNeaDMwWHjgjFCjI2Yla2DVaGKFtDrDZ5eTD3NaxrNAPuE8kkJBsT1emf
aQSDEdgDe35cPZIRAxfYRBlQ3wAH6rbXT2sujmbiLk1cfQ3b1TVWcsyzRjPGWGA12sM/X7JHg2km
1XHLN3wmV5t9VICpFfY6n/P9nGfBaCYjLHhi1cIjLpqSg5FAGLR2Q+Wd+/W82tyxLGf//EEAv8aU
dGlveNMD5o9vZ3yYBs2vfWDoyk8q4RiBsuGP77vpWFmx5BmscN0gYsN63afBGCfkiTdlAItdPAc3
eVswlxJ+bVLu8STwoHE891Co4XoAnTjpXqFXm3rDmim0whNMj+DM7hnzNxy2vl0GP9Y0o/cBun97
JM6lsIck+IrIx5DgTB4/8tpCxAnQ2IKKjGEcXnWsbgGaRkttKpzLtSvTMdNHayk5DB1RXNLfTMmJ
wBT37T7f0euMsLkIn4x9pYI8oXPD5rNFQ3mBXMjPkmTZums20eR0xpnYctZkzGOQvYgqoqXt+OKm
JlZ/tz/sTMZgFrpb488/LkY8gzSWb3IlnigtsV3AD3DOGAgAh5eNl5Fyzgh1RVCKODZb0oBfiKE+
+T3b67jOAmXFGf31W2J/R4QEo34wIVDEN8QRPJLOYs4VMdXBIQyTO8rhwkWjyIfj1mNB84WvauKy
3f9m2FDhZQHsHmZHC9m/U6kB2hKz8O+Q39AwpusLjKTVfySd2bKiyBaGn8gIFBG4ZQbnebghdKuA
KMgo+vT9ZXX06a4+1bUdgMxc61//gEfSGohknRT4heHTPlZ5iFZYqbhX9YgzJkMZaPPLxu6A0AVf
cr2+N7AycFQVrtEifjRL+Dhf3SnNe4CMB78MxVMJZrO2R8oEnu5//hpXNGKrJ08OGRzihEYpSk/a
tf9cVjGeersJqJ2p+yD2Ht4fIVWLq60eUxAlRkYXPuUasBrl8iyEvQ4z1McZGyLIPwkoMEeHGRoy
BpSn89RiafoQHXs7cQ8w0QTtvj+Wje5gGneNtwVzvjUPPO9z11ZL4RUgCY93nMDFDaSU5SUIX2Qo
gvdFxDBQ2A8DYt/5RfjC4xsKj4rCWhgjvJeM0SDBIYYJIJ2R+2KZyD+FquVDCgBmrWJCCCyq+2L4
peIIj+8LUZD/joyeioUMHFb+DFOtsT5ioqkgzAeGT78TLI97maNaL22j83PxTVg+col0nwt/QvOZ
upG+HFzyuS7Sb2Ow+XtOB2CDKQxLbEivI74BHwZV5PCCHmR0QTE1ZRD13DLoZMhVmspmNJhjfvJo
pmBOGqo0o2vJplmqQ4vMdOoANOSYFPNw/0uvWz+2ywoYGSoHDn6xgyoPyEozU2lLy8verZWI+Qz1
H7+XoT7ukEKCgkaee8FfYvzPk59Y3z3q33qLQGzIyDaNJqyxl8Zjy5AQsMda9rvg9yE4haEX4i76
fsurH9aVGhSzTwl/l9LYpgorUtmouy1XJEBUAk0HhhUwMxNN8rTX/CTsGx7UlmwZ4G6erx48bW6x
QgXICjIiZdsvz6FmSDDfA0U3P3xeAyfLaH7lmcdY7d+3udMY8xnmS/kYY7YgqEsA5GtapY5vtVY/
GGw6PwSJDGsVb0RHNg8YDn+A+z1h6jf0UDk0thSyIuqlDrV8zfQDJR2NG46U9FCCEYWFOgYYIjH7
gwhPQXUA3T5yyM5Gu8GES1w/kW7N9V+txc7H84r41HoKef6gZ75P5FoKvhTxdXCwv5e7SMqjON4K
0QfugnA13w0JHEBJSB0ewaCwETWBugFZMKbDexnqNVlQ8MzygDloAuu7ZJml00rdVFS+IxvHmeUu
UzCas+UNjiYqx2peQ/X4cN28RnHv1fgq+9Sl8QLfs9UXTP8hiD6P6VP8mUBADIHYzYQvqGJRfYoN
3t5JJ2RMMlOJKye8mBWLob6c8ccY9NsazJLEYaONbaHOZnP9jj9YiSQY2fGgb3d5CGFgV+T4xxBo
tbTwnvYCNnRvOzNpL46IfWyPga13DcE2IY2L920AmHsT8LlfH8Ijz3GWTfJ6odl5iAmaLGGJx7pT
Wv+zZ+mzkQiRMYMPfAAV+nQ+7FJRFpE1EBtVGV2VRR94d+gqfjEGwRffgJzYug81AEgTb86Qc8kt
9KPsJ6N/OwxmoUxMAF/WmCTADmNEwfVB0M4Nohus4V34A49MOentyyjntN9YPitgJlBoaVokDlC8
1oT6eYnv7T+KGNAAP+Y+zxnBNrPkeMbQKYR0Y7KJLxUksjnXlBSEhbCbnHqkLBJIn5ZwPRGVZrwg
aUk/ajCKw729AJrCTLNvmgj67kqPzZNnkrXQh4Yv0gJKV6CO1eXOrII6iQuU8aQ++XvZs2hM8OVF
XGkKqxrD4tGAzIFbJYPBgvMXNSZL7j3w0duFvnx+/s46CtjPClFQ1k4eJEWa29pcMyU0l8+t2LPq
2TJln/C0PRp/oDUIHHrsJY2x7cturDAjVqEJMvcQWlAm9Dj6E2r+XZWYONvSaZyP43ZZE52hFWup
v2VyiKf7vjF2Jba0poJeYPqPE/jBVXeAvTMhU+FC2E5pCqy7/kKMzqx3yGEN0E5/SfPRYsFbcREi
dgTmoxGncq7471OeHtkegGDfJ4wHFHT3o1ncl8yIqQccf816LRA1Thm8Ah8Q9sTBQQhpta76xrBF
O+QUCNWAqaBHv/ZD5DgT5qa9L4PXdzAaZ6eiANvXxrxWS8GRzDlmcAL5Erg7TS6qn7lmJQnBZgUc
ijZ3wq6iu7TiuAeRCIj8ELPC51ZbKUe+Sqo57HaDGdlRXAMQawgUkp/OnhsU8vAC2Ngjq8Xn/kpW
8qz2NVeYQqVBcsYGZqktSbqN4Ry+bEgupP7lu9c5Wb1W1ay9FiP4pd8EUTr7o936GTSNBImJAWLD
9KVgqI4X7qGojHdtP2qsBvA3INmZvhmuP5j+pzAjDHyguGGAfFCHdtqzE1Q/spmV/iOcwtrkoTfq
izKLL6ONNpGgwDROytFyBmzR1g3qayhhwS/gvwxFo7dTuQThmKYFBjWau2yHWef4cemXwDgKsnfy
PqzHJd7r5veqg8GiWELyA/NEyL8jF3Ql+4cDxvOn80YpSjp25OXn9CzTTEOUovqxRqs3LF0P36F5
c3/xmUdwZSt1nOPvh7QDdhRF9svmcj1RMm2q+/CHdbI6H5JQJVvved9rxzqRnBDeIdvzZEPwS6fN
w/7gPcw33kaolm8g8pxt6+TkS0NrNVz8NXC9dnDX5vveKdvJy/dOXRbWSMBf6N2NHwyjFAZc4v7l
Ph4UXkMd/lyB09o0Zj6UwTlsNis6AVxGtpAL8NU6o9iC8fo4wUtRAPMOBT9DIm13WxEobSQIRpBK
ZEfMeOTgV9vZQnY+tEWkEMMvhv8M2xvezpWjhdMiNFUr6zuweuWaFTSYUTNOlRbW0D+nsQLiMkml
E7QcCwYbjP4IUrY+sLDICjpou0sFmZmo37sgPcc+lKfogluUOIMqDGOgalGWc/pKxpIykZqqx+bD
cUOmjItP09NilAkQ8ZdNsmIp+N0gshtgFFPbzck3ByA5ncIdLYr5HprZ4uRUyw10dNby1F+opts4
7Z28DA3fPnIaF9/rTUdyC9TIxQotvwVLdnhkAV0ReSyhJFw2DJ0S4zuFmrs+WIK/fpmeyPEVtDQO
JEhnMJkO03nrO9N/CUVjgISrSEV6nmjNqJAtCtT7lSDqcboTBCEtDWDlMZIV4p7BMuPY3uSXK+ck
tbH4B2WQOG7xW8RFY83ZnE3Z/3sT7WcsaaA/kUFSBAckBcR+zDvBq6mPfBo6rStVPvSa4s4/8MTy
SJYgj8O87vIvLlfTQx/uGcom0tLHV/wdqDKZKO/IsBdB4Eya2Sic52eNGADMCiUPjNQVZAwuc5og
PRramxi+iGRthItTsmR24sdWSLo9Rjz1uGd+SZLlRLWax+zfZAGI4sL2onjd0OPXAxdk80Mvh3sk
4C1WunAaazN/jXcpUwUDRGy0Kp7TkB56jKE0m3t0PwCBMWaqdiduaLtIx7Dc/c4wfGE9trq1F6Ln
iiloPm0qaBxWDz1T+phMfLiYxxZ3AOc5BpC0VowT2FSexsj6S1xSofc9s7da+eEiAuevplVnbH68
hvZAFjLyS+/2vf4gStiPxqmNiSbADzQmlmrq5ooBM1RjmNZTEeTiK0C54sl4bk6nl83Gst6orbNh
fJB6hXGCDk1lZjwRfDFmdLm++lz7WBhb8RQAyQFzIvYyd86Bi16tTn0kQyFcrG/AoJtJK+NeqyTi
wfgsd/IVU1eYJ5TX1DVj5MrVhak0IVmyUHxx5rkbQDhuCmAz30wyVp1H1b/PpzHznu7N5+2YmeSm
+ph3fZOdgdlpaPr+s5n19+zGkKz5UeYOke3MsyPcRBwLWeLY7mFd4yA18YGVZ6e+lQcbuQ+/GsDP
FtRRdAkotiCgcjsqdhfxly7ekCy0cpFdSX7TXG58eGLAOnV4hTnr0+AuqsYNPjZzae6kkvGZYE+L
hXe6MGFkagvZ1NrFEw+opG/upBk0SjYgGNDsAIuTxpq/xNhLMeY3muWcB/dArFYP62ZjelHHyNPY
eHp8whAsyWCxbhxsN4GaDKawkf3HY9IznnA7vDo0VyAVvLfsaSN+qW4/Y/7y5lP1IGyEYdB+Wbgx
/yKdloW3xB3LqhCCUmSMrcY+TcNgvnkt/Y2KJsKD8U1XYj0taXuJP6SRcHxgaonwkyuArq+1hKJv
U0zB0mcPcInGQCzZuXhFJocA9osoEJdoJK/qFVbQ4waNh3YRaw+awfsV5j0TYrYLKifKJqrR7Bbj
h2JiI2bWbPamyGe5EwFFRaHAKCMgdPRnfw6MiSaSc97S4tCYWoDqwb3ZJzBisX9wUGlH5mxWV85Z
D7Y4KjjkAPJbAZOsENdenEyRRNC70Us61I/eFXROEyJZnk3YtMLUQUFBhqyeroySMkrNtVn1KT8f
LhLPtyipr9cws65UdEXfhtR77/nISt+QdP9lvlSWjBYWV+3WFqw5MGuQxxmuo1RqCDKEdS010xWw
hZXFehB5zNLXl5MJfOF/gpIHridGciFHUGLFKXMOMutFSf7kGlfemCZgBbwLEwyfSaYuBKAiLwFP
7HXu8loBYFWYkNh3XSSKhZxKb8GYwpme8cS/P+rmiQOvzklBZRbs0C+K0fC9ps5sNv8IrvTgSIky
OJZUt/j3grIEygaT3QnJY8iMeS3angay6jo+UXqjN667zTqfM9mws5lwieZT3O/FhV3+Q3JAO9U7
F1XefP2eLnWrT14DSW9ClezdRYzFF3SHIwTu5f/n6OP2j9oLNCJaUFoUno/3ktd8uiI0q8ktSn1c
lnm7zjwet7gsi4THoDTMSYVHMO0phMH1a47bLfTO+mlB8/wuPn/74wNipjCcOea+sac5otpVzL/E
3BMFQLixf9P8l8v0aQWQ6v1x9jL7YxO1uTTbN4adNOAcBqR5jUTK5JrkmRdWJdh08hBPacB10VDi
NPIDGqBYB0uMmPxhcJehF8QSA+CoFP5Y6Oj/eZuc++fzFiwHP0i8UFFx1xyZxzvDhYENBmDQUPNP
ND7N/NxsNBAvJIxcdOwUooO+wzSBIxB8BqssJmtG/F4BdTBEAYYRbS354qN2AZURjhsEPFiyDWqo
kB4GLwE69Q+fq9mPgLbQfYjMuMF+xPeB3AbwojwszvQRvhgUPyTP9McfgBG+PtTrZA2o9CWXgctR
pOZg3M0kCgaYIUAx8RLDii1QOyEXkQCj2mnDQ7QYOAx6mQqW3DZIwobEhOu7l4/fsbbK90wBoAA8
Z/FMm4OURzg3Nd5w1l+rPn5Ep4pAlMeSXAgub06zDCj88aETVFeoSphjs4VzSfLFZz4YR4fa7LDQ
/vpqkC7eK6k18o0alKuvn7QmZlut+ZYxN4Ph3tvpEOSOoRP2DTv1i8VDxRZJd8M/ycl+Zhrb0h8T
aK0xn+f6Hs7VJbW9it6f2oJ6mhNkjqZ1tG7vbxBYRo1OzEy7ovaAyAZux9aNJz8bObLaevGD28FO
ohroeWKE1EaGZ0ptvS8jjsXE/dE1cWayRY+8tPRaKkLiBkZWVTMLc7/tmHCGWrfe2OcMOXUgNR2z
PeNY/k1jygFFJPL7Fw7H5OuqHFd4IACX5MGzbyrYjSxq5nYXVK/G12nN+N559UWd5bX1OaJPgcnL
ikLtwnYRw3LRUase2p9oADGNHr/mGhbx+zfrteb+lh00RdY55qvCPgju50Xpj6OBzZMClve9RHN2
CAUnAqi9yxFxdhVGKUPYThNoH+z1Ms6ikAFHgbpQPrR+PBiomq3uYUNFobqUOH0vyHkm6MCaMXr9
scxc2Ykn+oRJBbWTF2+B+YD3aH/lIy0Lr4KRAFOanyMRAQCXXVimdLOWgXC94ugJ9yEqLmZda+yi
KEBeF4pSPmP2RyFZf2ejh9dmODe532xMYxkDhsMo6uw+7I8M3avZQXWl+eXNC7fr3KZwS2UxYM6v
OT+apHAc1ZDs6x7WF5TI8dd5DybKukSWjDYNEbiXwu8wmFh+OPYwoC6Y2dq0ZUg1mNwWdLH2+/CK
HQyCc7vle6Dj8CFeMh5JVx0t7BktK+t4xRze6DtQlIB40e1iIVZyM1CAMfyA/4bY4+V9VonX/Mxq
Fy/kQwHFnc733DsofIBNQUWa6ybUhsp6tGZx/qpWyyQxtl4YnyaGsKJFrzcJl0xuar/zpZs07bPn
SEG57thuDs/EzY5PfBl+dv9llgtt9z0X52pXpJ6M/iGyskkfe1Nm3S3KjIY5yxfJ4Ly3VvEv0w1Y
mL9DCmP9XupG/QehDoXXrLoMInaF3rj9663jBbrVEVyQ0kIQPH8yCb+PloOPFc1Gy9f5GQpfgfzc
yiaX5zXTERE1Q0O5yBy0ixZT187ikyWZhc3HJERxNuutXyKvIjzpc7R7NMdCH8PAkS8jOuNy8rii
Ub1mzsutgFDtKJkMRj5FFaU6UIcbevFemUF4gKHR7vtj1fvO0AdzY1474B7O4o95gUdh65sKHPQJ
2Gi3O+GMDJnVbjzM0AazKhgsIdY13N8BVhtDd4TJdHSpj6ioh9Z7HFLSg74hyKPdwtYBIgTwmNuV
RraLNvIScpZfj0fHB52A08zaySB4zQZMs211XSN+WbH+jDmGY24eVEQG4mEGYlp3TkxzMcEZQ2la
Vkm8qIweIKTVBMzZ+LlILKCmWUAK7vQdVGwZO68T0953UGw6FIY2gYOoudh+0394ITsbxopixDur
RsgmKTTGmbKoYEHM0OfQcZd0B+xCsxTqIxLrW9t62HBzSsHH+zr5rjvUB0qe9ML+Hkh79Jn4PY1A
DtstRVox72NL5L58WDs1pRR8sdLRTyHMGBU3VRiCzbQiPHX9u0fX9MBJM0Bc0TiPexw7ZGSt5EUh
pDsKQHlhIfhlFkBZv4Eo12OYzj0+vO/oQ1DaQoiCby3qI4v+XT7CTw6Y2b3QLqZ2feL7PgPZfMxk
BSUWCs5tzx8NAdzwistdKXLfhg5eh+/vz+SsyLHnURmdYwIw6YX7H9YF6w4XnL5FkaHCO0ThLlho
rV2grwgLS3fTRbkcXfBg/rjnDDsbDK22k/69x8M52DDIZlCbvRdQrnjAXXkJxQPDwQ6pwEg8oamM
06ARfR15GfrP8Q2zxxnSzY5ndp/an10Cr/StGc32MytBjmay8wQtaa1iVpi3xH/McqLCPorNMTk6
qAEzAhypILbjCg1rt6PTEwa6GYojndP+WCAcg2aQ2voHJu62lxPe3lbCgamgiOSBtR5jzukpM01Q
0TesthUXs8dtpWb+TLDktL7jYv4SToD8vcZPKbd+KAT/GHE0qP07cyitcQTCtYnkIvyzVATvmpkA
7yN8YrAMzvr0qgFUa/qgG7lXD/v6YRBBwYHp4O8HWdCSNIi7ZryLJhidE+r6QtfGfcTJxe5dr4NV
PlYtjQJZs+E4U2Nia1RuHxxQb4Jan0HK5IIEmJ7/oHhSaTXUAZ3iP/a5KF3zvs2UtK+RWuF+1vpi
tPpCMXTbmzoU7lybwukdKXrpbyZfQADAUZ7NkNGQskuYpw3ckJocpXNuyE/jAQ0aEj0+ZmeJY15F
0YNJ0PltQz+NaY07pvbDaaTZg+gKpjZktSZjGedIWDt8iMZ5TatsFW37BI1wgo7L+XPetqCEZoTZ
W+e2UL8/yHbr2KkDPJfoo0NHmb78dPH6G+J6IeEw3/cbVCNAsry9xXnjQ1P3wG6/5mOnunqg71IL
/8wbGjAvNB4zqCtYFQZHAdXAIWOWsgRq4Bm0y53ClIKVUvjaoZmA/NJ+L9+VEWOxV7scSc6bcAlR
a4Rn2r0pIoOP/0PmMDiI5RXNtxhan0R2VeJwpFMvUMq+CHqhBR6SfYoEA0cqPUg2JV3aw8amEHrT
kisyWIBpQ6dqp8lBThG3dYd0jyGffAN+PbNkAdYTZlvZMvkbOqor85cSxF4PJzjcVymkqwk736o3
01cyC/0SsvF3bCy6n8xJ9ektt9jkGUrwdiU4JzkZWR9yA55UTf8bWuABoC7EXnrkkD5KUKlsamO3
touJDjeWcsJuIsxqgBIwy1pQlDOEZJWA27N4usyCwdF/ev1dZ8tudUxgYnIvnA+zSEj4Q7arxMbx
G8e1HLqt7rMIShYK/+MuoCXGX2b8mo78oSUvH5mbczoxcud7iV5QcvtA7VvaV5SGIr4uOkDmcEZw
NxzJWj+mLUeEpY0/GyVozWTyOlDX2o0vPP35jHjQn7v7L8BL2qwRH0Owmw6gDiJs4wZyhjQBB+mV
IxynFG/g4SuZ/vWnQyzW6lUcGSlGYpUjh7OadOPetH4GVTjvvYDf/bhZDfP5IJ+rX7uvOGhZiKmu
f/MEA1mqIqg9XwcesP7D1drqS1O4USluGk/j18fL2YbJ9Row57Xb0TjBAC20f3SOqhcxl2eePeEy
yHRu0I4yHL4s8a2kjdwZOk0ZA/Y9marVJVl3rhrgKOgqp49z1maNR4FPhiYHz3FE6z+jWqSshNz5
b1BPdfPFDdjKPxNppfoMn5hTsU9MemxxTLq21WVkR7u3IDawS7BHT9ASCaUbZjYS5+IKt2IuUzQn
1Qc1YXF8CyM6qr3WgGgTXV8+Ox4ms3QXSO2yc9oaOuqT3dfH/Q+2A2opBglvLnfQD2g9oJpJjpQw
IaPOZj5rvTYtutCBxdV6nKVDyXanQYM3VdT5KHUgvQhiaF8xhn/Dw3vW7fpARLE5eZ6xNUtiqweP
EMj3j8NGnxI7hwCwYq9Gqo2oeJL4EOb4/9HASDajORfIT5ZQtFzFftNJ4Tzofzflin1ctrttu6Ih
W+Y+npdBc4kDPK+CDyLDWX0u/I9TWOm0g3VDGJvQO0E1AqsaP1cZjKNzNsvZVlS4+br5cvveDY9w
aq6BJd9lO3fS+RceMPskSCpFEe7KjCOPMnkiufmr5+HXyi9U+7To4Qq9Ezo14Ke0GgMetQ83Da0h
vN1cpOrSu1ol9wAl3GNOM77vI/1+BFzO9y1EUUxIpvVg/jKEg0jCFvP57KahVt9rq/eNd9VWiahg
2URhfTTVOuS6viYNvSkHjHZ5i3IqdehTN1yzTLwdDL3q8vFgj1WX6kLP3bnwR0Qr0zc/aP5Ar2Dv
XdRFHyWpKrRToGlMOWlDaBJeqhHdY8SadMDot3ADfMEBEkZJY8k4YivEYWFNmKqse9mEEQWUCyR+
wEstTQ8Es9AsxsnlOSGNE/tfelZQAdwdpjKBtYfQfW+yxYgtVvgK2NEZPSEgNIoFvFXuNd6NmVVv
3osePDsKeVhXm+9OGhnVDID1Z74SiIeL5Gd33RgT3fcM/PClgJLV8OJx8dwxR+Eln08nfjptIlx3
HvKk6tm8o1ziteCVh4jipMQwz8wVx4k3AHALPGjCcvUr/OqxftOD01SoLhTY9uk0bFB/j9qNNfc3
8hBy8Rr83rNvxXQkIRMCYfoBbtaDHVmqNpetpQOouknFlVUd6k/6Oq0cN+oSuSLcg64WJw/0nyBa
s132FkKAMy1AkyANvYzgs08cSJ+ksY17x/LEnx3M9MQedCsAO+gLI8kc8fQR/qFbtIk8ea+hH+hQ
pMfyg3AKHClrC/RRkWcjnuji3YlGuGe9yfmgZVpWUFKoydnj/9kQhw8Hjm3fVtzeOfS/COJHrjJW
cKIQWSz3LsMRf9pUlIvxYg/LI5taNVgbBnvPaU62QaPh9CMQO+LCRvAjGmUKnKd0+KoEX7ruhrpG
AluglB9NCMTKnW+yeR7oS2vcnUGDIqzvIPcq0fZFWhdm+g7kkLLxCjKBVBrkTZH5NPD55TV0ozfq
edSmL5DnoVO39HQocAaIo7y2DsbvyehrDh5eIbnyvD3Qj6X4Zr6CJ/6+ifWzuvCLWs7rXibKBvPj
Mi0LXqWjTdXSQ+L0ysYqbdXQiWCmwR2DCfS6VAVFNuWj21cnkOoAzqS+SJkmYaSH1TUm1YpXrRMM
CmuUw3iCx7Q4t5HssRDZ7GG/yxayuBqBo8pr+GrvVP28OD925HyO+5rLOFift8VSMrMJvXImLUbt
WcrHg0FkyYlRLoTNBh5yORGtBsvivQXn+Q5nKFWejkw5vhpc0ykjBq2133BYKDWYKI7DDsRdwgSk
b85j1KK3aoBhvNF5zWcaMW115w1JKxCr6LskyiEnLRwJt62P3/9Z2RwX8edrWmKiQ9PEBOOfcjHB
4Dud0BzPrZFbN+YBJ4xeaT+SSV/Fn7YKHoqJMDPlfsfYIDXWKPdo+kAXULyqj8X7Fq0DiFEvqI6Q
46hSaxbtXP54gOdQs2ABDhL480HytoRSNnVLdfFqZ6918Z2UD7Rqy6KeFRf4E70nPdZDBIP38Fkz
kx39uqoHrbAbDO+PazobfpDRDdnxNy8esYUu35wx7lZp362GLYwwGGuA5hDQ6Vj1nvMZjdW5M3Zw
muocZc6D8MZetOZpo666M9N/phNNmnb5fPwaBHJ0Bl8ZMowf3F7SlMeuDYNG/hK6Yat/OgeSW38X
TeKLcRUJqAOvpFr9i7n9DhAQMrZIA3jPDsOHaJVDMBo66DrZ9V7n3g+hxuzZWynwsQEFQK70VV9o
7pgPdMVJWFz2sYGaKCiMOybwjnRhLT+gYae2ibdRYP3UiVyeOIgU//Wcii7jjZkz5rdDNx4uPt2q
D2o3guX2Wj2hnrwmJeZhPDsuYzQOvYeNTWEkGIkQ7nDe/cGGH9dJ0GI+h42HB++sfbrZUzgs59ky
jSdQjCV9+VTWXvM4lgnRTZO0ZbSZy8hIMeP7uDp2kJKlQ9i/9Rgv2Q961sgE0YWvDHeL8oT46iUd
21LbN1jBFjY267+nnZRBCsqtH7JVrJvY7km6H6Fh/NlR637KqSbNunZVtIcwO0kxAn2ooXO+WjyF
DT3HSPwjtHP9aXvGn9ZCdk0FqURzaGtFZYXCY6BZ1OUipPhJOOsh2Q6XUO2FYe6565+q50Sn41MF
6RwKSjEQVrVF5ugdfaNZsDTX4IHVGvLZg6pvnUFN/N1CxeNzZ8yT1DnqjBBj92XIQYon7c8udJzA
UCeY+g0T6TjaD/fNIhcuwy1Gi7n/uawZbHFdmpBoWXU426psmpjtXzRIMy7Au+QAM+3a02ifY/vI
qA/v2c+UIgXZZIOzCRVLAn8Vc+ZVsYbkrZJi392hYo1Ss5sW6Ehf3pMBHuas8ezXh/DEFGHXk7wP
Rtsv6jfNRYXYhvazvMhufzQGJ6E9mcFwD79jaaM+d1EZILzFgDjSjZxjNomZTWonhlz6Z6op7vv0
OyG38zwCmb6y6P2j47s/rTtrGM6j0Up+rlXAMplRyDDdfqDfUI2Wpo6AzBu+YXOufvl4KE9owqjJ
UFBlPVs/PeCFfh10gR3Jc5bmsN0yCIIVL8oaqLhvG0ZboBVurpxkZGgIoNC1o63GrrUE81LcyHqe
QGvfy+6NxodQTR6H99M2wXMGDELwGYowV48taZIvMNZnNFIOafHXTxjPzHeOjbWn9z5CDKbzLuEr
Y6dBo4TXx8gQMkwsiNQtoanTJ7lCK+yIUsQVQpj01qmt+6to0pp7EbieDiyWEpWCAh5FLivGGCZP
ksgpSklb64zSJbKQeC4YapEjff90KHofL02cf5A0wVcfzysuKRMsSHBtY90jrrT4wnNOyXKKefwa
WQb6LzjDcLoE6MbOTHDAnd/2ELp5JWb/bPPPRYR7BPxq3LtxJRC2+msY1jgCEuqOKVzvTjuPxzt2
9sAD3/NrkYfGmfv1w42kojC2f+C19lnpGORZkhU9DGE/cIZUPrKboRlATAX756jpcFDRnG0hlFM4
HbSzCJ38wM9JzxBMsrNKE7+CkHONVadYvBlc0IVSPTqEDpxi4w4TNhHeSFTXwtAG2wE6UJUWm87z
SpHDlcG3o2N76fkQGNME/Gb/QLWDrhpJKWLPZXhTN5aKQdum5aCYPXBu5/akFpPNz3NZEQj/aMzw
O8neq7DG44S8Y6K1zO8DBTwPnghpI90sDQbNkEiDa4ZzjGQUuTfiOJYyr+x5xc+C88sOhIWuQjiK
tIz7txQssoYXwn9Wl1q6lB8us4poTvAtQD48lx/p66beenrkhSGOswxV8lUOKvOlUss0e4i3Sr5i
Civ8Ij7sgOf+5/jVl8VommEBgaWkiMZgu5bTMakzMeh1YkdHFIXYwNXmCJs2ImWq70Sidmnk0sz+
UZN5x1/yx7kqZdg2+H2cDGsrTOa/vtO/8ulT1mRXBdXDl3HawV5noXdrSqimWTUosz9AQ2U6+ZVW
da91PFcBl1VWLO6CmNg5iDTwsmR3CJfZkM0EzQ7sYVw5PBlbmMocNnfWK2fOkwSe9wRxvPSaql9m
IPYI/kXsDeVt+Q2KZiYSi6pTPvSpdUfhuIG0Xc7lTY9OE7R26P9Uu+VZlqXl5wGI5q5ebotEwoq2
bsZ4LHGpQHlS+QWymu/Srs6AIFc0NUNjs+JbnOA6+RvBUXAYco1ApM0VIvofmxsWdRCfRGms4leb
bwEdTtHpYTUwgvACxmcuVnx2r4HdxJ6suB8OCDNuxogPserLwiNlG6DaczrMnVUKmyalUAvNP4hw
r0Pv6S72jx0hWiWvhuioYpYCbPFRrsTIDHfsyPDEcRXPKUVAvdko/6pUbMd65v7iKR1dAhHaqiZV
NxaL2WiDwnp/zb9ybPiO4syd1Sp6kNETfPGtHtM4TnB8XRnt+HYbWiJi/rzGoRNqNw5E2vzFTPbl
jazB4gYykMxvb3pabBE5rSjD4c8x3PpOWK4eE2TnZVJGvfccjb0bIRXb2yB3aqQ6FOrbop5zXcOF
3yvc0Lo1XSA3C0G1KXUnH0LIueih2RnPytyALS/lkYv7WrtWII06fauCIiPDONEHdm94Rj6JJ1sq
OxSkmBiMH9yY3pAJSnNLA0rVJNj8EE64uNDmmOklgQ5oC5vF1iEuIp8SOeG0QawbG0cgmESBlJ87
GG7W6APnJtVsSC52yH1JNzjUftXJsJ437XTUM9ItP42HA3y/h81DoQ0tfiC+fqg0rFpm4U9uUCtb
Q7H1ju0Rifh+8VdEf18csbCcNJoDBFEA+D03ZgpZrNpuwoW2CC1mrKR6vO2b+1EnK90eoeZ+VzO8
MBmDeb8ZTbVslrZKmWUMdOztfpiAoKiZZFS28Iwm+fDvbQM9qcTRuYtXz/1TKIdN1Nk36FZwoQzF
22zwhpivBqrdg+1YJk5n1PvVCoVmfgsXNAZgHssN2M3mZVem1Jk8yOuusPMTJs9JUNHuPFyiMTEd
5JIith130BC4MVwEcG3797Zz8JbxV7V/2jGlLZG9pmfcakxarCdrHeYp1rd8BcCyfQpkHQ7twk3g
ZI3nH37l8seOYKnBStMan5X6tpsejLKexpI38QtCKcjJSFaR1Uwj3W62r7ezmb/BhU9dPGNYvi1O
rMINIjthtv2GaYyLyZRbR4YI/SVpGgtGPQVuHEYFc2B7wRPzBTwObrvTW2c+PxGQxAMOdzKCiGem
g+mprXzMqoHpIZzZv0lzhvRb+t13ryPbEvaMkuxmNO7YIcoWrObzScRcMT1TRy79RGH3SLhrrSoF
PaXLog8HTyb+0C4Vn/i/TZjuNtBdGTfyQPf6xIiwVZKF52x8YTjQ7tF+g6gfV5tRa69WiGsjY6Md
O4g+pqLy4Gq507OHH/4t7I/1dMnnzy24YtzNEZV6t0gzqxvZTEc0a0BEjvHDJ9l86L7SuBReIxfO
GCG0BBvj4Q+pAWa85f3zjTtA84arax0ODQNcS5ljHGH+4gfNCAExKuMRdvuX4oyIg2eaKnHhpIw3
wthjDMvvYUnkyxqflMWJbTh5F+k8T3fRZ/oTRw9nQwTPoKcdtb5T/iw26S8VFv04lNxLt//cyhoL
Bqau0nagIzu0WPWkYFBr6C5gTlezZ5rON8hiFoSl4xT3niVgmUlzwZiy3Ehk0VJyLpucfZfntEK1
gW52YMWV/5EwjV1V2Amxyuz+pL2+GKpQur/gnuKF8R9HZ7akqLKF4ScyQgQZbplBBJyHG6O0LEBE
EBXRp+8vO/Y++1R3V5cKZOZa//oHv9fCOy0PZTn6k1XHsIl1MMiiEdViRqoVJ4ydFb7eg17QN1nf
5Ru1DSkEzheoFb+t4EE6E5joNNvk7BR/7DX4GHGZlMMmL+bvG+ekp+MrRhopk8gxKud4KLsX9DZf
r/561ZXTL7qycBuC9khIk8wHHpKNj+c7POaP59beNRmiBLq4jxXEPKxYscdmBzPG0zzpN18fhjM7
LUfPm6ybG2wIAjdODLCfuVfLYcmsq7LwuuxuuPPe0ua3l+1vdI/HE2b991Dl2aDDACJNAIHGY0+a
YH/PxqqNHAWfp0Uxk49jjNkZYL4MshWcC1C+bD/x5sHrCONC6HTdYABGsxvdNv3QriGJbsYYobs1
6seD2yQPwxmr6JYBtcwHFcOXmfNoPWBkSRbHAqwOL+f58IzKGXsor9gA+KmaXc7x2rnl3gf2d5bC
y24768K+PrRZi8OrJ3MOfKbagw9KwW0/fxUyAIbWkOOYfpVBeJfkvSvpIZDGCJBGxT5n+umnMs6s
I+yXysQ4HrRUrmaXh5fhiNglGllGIJ6CqnDTQw21JLCHc9tJ6rnpPHBJrULfgNLA5Y68xcFzSLX4
tUNr/U5zOYBA+Z1X23dBaMzvdaID5t0fifGI8VG/iiJMsnDYP6QGxny+Tg/ufImSE8fjhWitDY8i
PNY3AjXnuuB2HwCcmTIQzzE9gPExeHhrGKh2hj08+HL8ytgYWlbr7WNnfXgHEuEwfrMy9d3w5nYf
tMiBgeMKXmClRpgrdIccc/nrAsGuojjPz77D14WByPX9c2XdgKUPgG5JxWCjor8brY29tC/YYyeN
z9ScgAIIuR/8TNI+vDEqUhyZSSgD5i/Bdww4hS/DGDYKQBpz1qc3TIST69DpsTRozGrK3l7sK2+I
XnWM7/iE6kPOXcbwQFiX2sefomQBcTpD9Lyk2cs+PyUOrtFoIoEYRqyJ9u5UqrXsjsdqiuVINfUK
Zsiv+P2e4h2vUUOVsXQUxQEvNeM/rpgIlN4BbQD2x7gw0ZpczKX4X97YJOhhjqJnPneGMvJTc15C
d1KXsK1qnmusHdKBd/U/QomvgI6xZERWJ4pQlqQHa61VLSLloPVlFIVuMyWBlJiwgGZqsGvOmGAN
do9xUjEXGW+uOUY2C2aKPeGv2CaQbgR3mTgKeQFPDp+uEOIclLp2RRcNVsGEjqi8ijQJ7Ao8bwTr
poCtp26vX3IB+o+jG+bo5Wl/395+yPa9w5PfsTaW2m9aZkDc25hW89UvqJRzy9zRLDra7VyDRH7D
A+OY0s2AHEv85g1bXXYvt5Y3L/hCOOLB9z5iJ9UTwsWvOr8YTXDTMgtcuMjOG3tVl0hR2duUr/i2
Rfkda+sGyohL6fWuXQUu2g4cEVAXNPAtRCgXnFwmlE5w1yt8nOB/n+7qaZQRH8D+RGCwlBIndMXB
TjVLits1UARM+8y5ioeRufDQjZG5Zlb0wRhidZ08YT8FY4Z0eDig8K0dTVAYXtjaM1Acm4OzPO/p
IHncvPLiKfTjZfCNKzzk5rCToFRR/Fxc5tm0qhLaHNiacGRCTIRgQh78fmJAJOJS0clXQQZNFlSL
badPtKs3ohx5g+Um38F2iDBIg84IL1QwXojmBlYVY/OWRmVTljGUdIri4pzhU1FHL6YwWCtxp5/J
vY4umGnpeDaEcn+6X+JxHw3B7wYfW5IxH9nJN98YA4lBpMV+s/sdoPMZaEs9Zz5FL6RByhq81k+k
szyD0i28VIE6jh7sVUWrEewUPB/z4pYYRZCva8aN3G/5Mf88QloH9RDWmn+VdsLls+jwnKRrUhMs
h0gl6nVLhSjdNemNMu7mwHQcRkx25wbiavpUOLjpx4y5OXi2sJUpqOJsBAMxJjtPCjNwVOggKJh0
yATr7GDWnXDLaBjzwFlwZetj6wkMSKrbGz7/tJuVh8sLA9YXWwWiGGx/4fICuMvWe/dmhAqnmFA9
qAgM0T7z5ljXLh2HjA8SZGR0MpBmMSMcwJJzVAbJb+ve+ZSnSJ6w0dGZ0Dms7+4ogQ9Jta3gikOt
jMj0POS32TE+XsPugnkXhjfozv/zIfmhnKwPLL0pR9mVKIwfUPjIcWO2wbDOrnNG+TAL6IYu6JAK
0U4C32LRo9hsxQ3+Wy83w9VOF2+WBwRicHluNq/Mr1bllKdzodJtVSueFzahIZBA7l7HOA15OeXw
0PzCjhwEn19sftAnMIr6G6zfhSdBORiaCZfXxhbMKaYDx2Q7Jg3Z/rLQGpsjXMY+TnUAMA4wdqFv
Hmyao4KAwTyklwFVgUdeY8jiywdLgmBP14qUGi8iMidrl7iVz65rvCczDWxIebQxLwLw39ASz4yY
dnaARcNAvE0ucbHK3RrXIrs+Zw57wAGkAAmW+VxoPsEaum5zDFMh5/9DZtiRx1h/3wivUPkAlAEV
7EVRYUl8Qe2S3BYgLNWKq6nvuOrXBbbhNPXpYF6teN+sVnx8nD78nK5/ja//Vh2u5yx/4+oMJXP4
e+eAAQeBaEhunZN/AKBNbMnGU2XxjQ+/Ywf/JGb/PJcaCnKw+C/7jovn0/DBgkPH6rMGYEbAJeO/
JQI/Fs8W0u4YqAWvRqhXY5d9iRQvfulcfrCJem3zn8HVxr2ru596LMJ/tJkq7KCMW/plZPj8UUY0
hzfvpThj2jwG1p+eYtQbrCrdg/MPR7fNLZhKMM21PZsbvpd/hX4wn6MlmOzn1EihRnYTKBTfCVNg
BT1YSWThS3W33+6QpeJC74Irg++u4dXClyPifPghrdUZbclPWRzuPn9OgbmR41Ew3gPIBESyTMpp
5kGuCOv0ZXhM+7kmWB0pcBKZoFDfC941y7VlVsYW0pqH5BU1827/WpLyhmNUcl1DK0yG2woGGO7L
S7gq5h02NjN6tt4vviv89Q/snFeAAncFGougWxsQVw4vB78kk5/X2+3DfUe4ogbkV+8V2EeLx9FY
dqA+DwgxTA/5e/mqPmKJtPwmo9n9b5AcvKHzmGFqRwSUr/zRBVzE/JK6B8Q6YOBcxvgW+gdPnymz
ITRotkzfiDRtXVKwpVAxmpOq46SG7eiXumny4UPC156hUTzsmLCVU879aZPoEKYRl6d9VMaXAO3Y
RI1vXpmMqBuZL4UEM99W410+BVCYjmYInL4n8MWM9KWtlFQos7HIHc6/JGV93eYyv98cZY9hBHyx
zhuEd5591cV0lS/BQDOXcWK3q4ZettFv4aHypYWcfLd3OMmnUetCfVX36goX2lHjIWm7vnZclV91
flnls9fxfqwwtb1hiclgidFqlpAxPmFZnFogX/Y7B3d4eNfcHM3bzEsQnU0sTJUb6+fjPtwbAxr4
VcU+kqAvXwhwd94nHN8CxR14FADR4/RF24Dh+uL7WrFvZxFuXHdMEuEuK25Vuvz10UJzxrFK1gOg
PaT4mwP5mxHjgxqA5DX3jfKdKRpMDmEY84KfD/OqmclYWGe7YkeE4qQlA+YMsQLqNnNhbVlusMYh
lITvGosBz2Uv9AT0MJPbPULXAD77icoFPdfsFehUDtsh7Ggbfc10AOogYh6YyUP3hxE1SItFSbQ9
k2H8JM5w02CMMP35TgWrBvdx5EiqWzzswRWmnFmmuf9Kmr24vPUR+TPA+w07ekiPcJQmFyLrBbFV
hSUCyixjBCU5RBLy4uypx47vgLeV3kIEK4nGG6rFm9+/kp5KkIP0wEIDVbKrLgSCn5ECakFcx2Mj
xQMDLhwvhKqSS9F4sMnw73QOYyfHf/0ZSNPbrF1Ra26Awz/4IPht5l8Gcx00dDBhZnidvX+r35ay
ADNvnE8PHuA2U61XOiCqXJo+lmQoLhBqYHNCVj0OyD5+L4l0bsMaKG77jFXDu2PrDblKt55rAgN1
HyoRlQEaCcbCJpXY1/nLvvZ4Vx/BwyHF99d51k7wxH0p7vsDEoeoQJDYL0jZu93gl0HFAQmPz9xg
THIv0t4RZLxm2s7akHQUS495bkHvL540hZsW/4rwmuuM/EgACALCcKBs7f6nwrMlBszDSgv3va0w
NmI5jnjW71EZQMVPEbp+50VQLLs/lBb4If/wTAzdEtbQ0L3OYSM6F3i6Js42aT0ZLFsE397oeGVA
t+Bx4Oa8K+uAgapuGzkw4VQiBRZPEIipGGFhrkFu2tNpUK9xMVGV1aQEH+Z1IjvdXx63nAPtT50+
0gJOaeHgZkXabjp0YTa4Lb58QFml9SqxuyFiFqNJE+9zmnkQZBse0PiX58yisQ5aCNHAGya1mZLs
8PgS1CLkJw/7Ezy9avNL4ida00H8JOBjpnCtCDuv4wyvUrBmSBuabcx6cGvvg8jpHsHLcfI9jFm4
uN38sNVKXxyIpS8A6KW8ZkoVP1L8rVafjTAgeeBXwxR1m1P332C52DSX0l/5O4p4LzZ8NCyO3v95
HAqWmW/Bo2rP6D3Cd1QueWYgt0H5CUAMbutuTWCuXx/hOlnj2WjbOroaQCajxZS9WJ1fPUr8Av4n
5K8Xw7dq0a8+cGgh0j6OLV66OvUr433rMvBVaiq8E/ga4wC6sRV9l4Komv1vA/kTdTBD9GIMmwGB
BaFxrAAWxKuxMwlHYSa2gmHIuJmjqFvnlIpQip/+c25kFqYGCkSrX+oD8kARDv29n06ewTZi1Xt8
cdg+ljKoCNbabyRFHAmw9IVr/XDDtGs3toUm6b67DfFTgaf58Qew/KWAgJHiZ5zk0d1X2BSOwyN9
YQMhA9ilsWkCOVOYdV3OMMzGA7RSMHVml73Kxuu2UwKYn1PGXf0Vx2TT+HvOH8RO0p3KOj4LzDif
BWqZ9swNQMI2eAcXw3lOn4qpTNpQW3fxk7ih3zonfMGhrbwvMf+FUwgjDOJXay3gYh4b777rnVM2
u/lV1M96a8yJtMIe1qq3hiOC5a0G0iGNdQi9Mlath9VNqjO1rjZXlq3DA7bUfi7MIawi864Ednoi
b4A5gx69UUe9bFqyTeP3IVQpmMWYMLossQb2gWk4hjUM4JRjkz8vVyQS0pO2mxYnHCiqWUC7ktbB
w6XZJtbiO7/LkwFlKKK5VTkpJ/0CKI/foFo/0goAA9SIpTHBfJ0JIcKkGTpbOan29T5P8kRP2w21
dPG2CupHhh5EVhuTGshccun/inPHM8McASdzs0kABcEzQRqK/XOj0rYG38nDw/YSr35pZLrK+noa
5N5j3kF/5c7GpFXVeCBAxiI6BNofUMZQ/KirsL603+f76rXqgwP2CkndWzXW3IKQY2AJiDyHmFri
jOTo+av/PX/Bz9qd8Hs90LycvwzwNoOj3JC9isWDa2yIaJrL7jBEvoR4R/0DRdPDclIA9V9A6ITB
QaTB6Rb4dAilDcHwNMjhNXiPKR0/qnaWkC58ZA0u92+zzOZ1XPrtglIeSBppuVGJICrUJXgwjJzu
eE3q2Tt+Lp+8JGUhzhcUWqTWgud+kPv8vxH59rkAHKCCB3i4S2RO0bNlmC+AUf2HbwFXULV8LSBr
AgwIyFRdCVYbIDRpKJfgezrsr8HIekBoCbl18KHgQTEPZERiE0JUAchnIe1CwUjdr4U7L7JjXL4W
XTr80dGKcGyRxWBfo8fdOgB2s8XIyH6eQYvVbbHXA2OezTCenhBOZ16XwxDVLIRP1sJ9Ml7Cdp5+
3XyHWGo7hDrsHtZ42y8lKmYHtLHym7SiwBzCiRf5eMUrekaDxRP1K1NV+7p4MSfakbmkW/d1Nb9g
h0vmEm4UwAusobsCwmMewupHmTG4hlzb23JkHIfifnCtScO8JvyIfnn9RQnsgrL3FspzwBjmA5M3
kVysuIm6rudXBcGRNKHDBJo0IuCbVyOmEQoh5wt58/QHP/UWN+HG6dmqV6CPwX3Oy42ccjKe3M8y
gWQIt5CUjbfE7sFO+GUoR4vytV9rTE+Y7wIh6n+5bOKblghMsnB5Ky37TaoV5tgdRzp70ObCb/g3
nzviqOd28T6PN/fQyB3SFdfoox6m+qe5vV+hvJzW4Qd3ZGscGfQB/n8zY5vsqEm/KWZEm4kbNKtX
4KAS0tD9YzqefIMuKOeMmcsrWYvVrBf9K49WFl6SisEE6qmwC3JceBcwQ871+TFt3GeAA/ptCQA2
ea1uQsgynhSTaxdK0dtj7KXTkRqufA8ZD9DuNws+dt3Zb1pGP3OYw4hwtItbkchFJhe9Y1DHearg
B5jzrEAfdwg5Dg0Y7DqJcRYalykIg7p7MPmfX9ncNhA/GC2XH+aeLubNYs017hhlW1Tp2/scTg/F
uJVNCAT7yR7I7SuSMxBvL16OYkEWiAfOEp4RYLCaltPv5uG9YgIiR87Do2q0QBk80tw24GW0Vf8R
PLDmeqUDNRfOhy3mETOrb4m6kRcfgq2oNhlsWQS5spnJ/qG3y1CkpwbdZDCXfFjK5Iw8pgy5lqWP
dkjIf/IFvhHAIUDgAA/oUZkDAnQ8N/mCKQGJcGyCPa1Netnpf4iDnA/is0Mq4r6yqN4O8XCaGPhT
DMgHGq4k/yD8XbpNv5E3TD5ui2ahOBiYBEaCnaJIabumzCmn0hETaialIh+um1ztTODBSAjlifa1
Qc3raTGV4/p02VyPyq6cCn41e1tLDFsdM1wgqmab8xlrb4BvN2xqV4UmTmAcRPBu8mVoBbRq5ylh
nHnaBQZ0SVLTNtVKQjyy6nwNG4lidrPrOWHClwUDuX4i+fg+WNlqmBrOxa1nKLOAQn8fszEjmqfP
zO/C078eTrVNXXoPAKU3Zsj+h06y90elV15jwlsUJP64uswBDHW2HCCoBc8DabzztzNYfBkx3pLS
GUNFNeuwCIFDLq7hPpevH3n7WAMacq8JOIiGlMd/H/YAFcdBiwkP0z/DUlYYOKtJ1gcKUFeLdZrZ
DKCRNoWj9z6PNwgR6Ba5mvCXQSY4qZi7jR2EosHYr+Qwi8eLa9AEz+AV9y2u4PaQkm4Bk5QLLPw4
szm9BxaoPlOaxiVtWQiG4aaYFUHHzG/ejOd1gGCRcm7mLw6dy/YLP+yUn0rDyVS73WEwwwWsODN6
4MwZ2+iY7QNKIEfIlIPhpVtwwCe3XcsbaaLLIVTxfZ7meC57EInVff0nnXB3+cn8e6iv2cQJK0YI
eXWH50/8TKGDkkTs6VP5BNaP+XYVdy4KwlEIcRvBKlR0qpf1DTt8JLTLBkskEATaHPOSjDj+Q/iX
IBkUTF4V3s+DGCZQgELPwv3E75cvYczChp5xyILpwR6FmUpGc+VljmzfglswcqAxPBfK+br4TrR5
7QEjfKOOgMIr95E1eaF+B01jqG0PTpDgR6uho4iju2CNcUrJTzKwmezEXYLlYdD5A07seoYZN8kF
M3bjW1r+lOrEIObh5dVzjLdt0FwgIPykPOrIv2daW4CxLo7CWRc8U9nOqOAg6siWADFv9hlJu0Vz
aw/Ow3SEaRTBmcS+x7XHfMYuIkB7GqfB9OV+2WtN9AMup+/ssYPA4wCqBaM3lRvKa4o/nrjDrtUx
dT9Ew/JoVIFSpFUNw1b2i7cPviKYHz5SE1igonYZHLWNdmSkls2KPecBRTwUkhPhx8yhbBIDV4/z
QQRCJxyZzZH1Pn8uoBtUbH5laMDSZt8SUD2zBupBciRr4AeatZME5gAc/Ts44lPf2zotCrvjaC2Z
Zzk8s7hc+CNTijt+yH/T8HrF4gZhTHUitg6o3Bm4IBmB58ZzX1r5gr2y30jUmiAFL07oD88UZ3Cx
pyJ67K+Lw06L5Vhb6SRHRIim5lIIzXyv29n01GHRZ5LcXfNDfWlSeQ28BxjrTk1yilnt1T/KpGUv
Ptjl98Mn+jMWleped1+EYV93BFGg9HBdd+FbEv+VBex42JOBEnAN14xWgOLBnLlItSz8uWEsqaCe
xE5d2d5uo7RwwOaSoUv2Nx+sZWxP1ciq1XfSplTtIbWv1RwHc84TxoXuIM5mb0a2szJUUwTrtAbJ
3YP6gt5Ns4Te6xE8109nRLX/Rgl3m1O/0/WvRr4RtmsUq9RatJucictiKjbuL+bLKWHp7JzMtkxS
xgmyFDGszDjRKxtmvtQ9hRNN5jZaqewZlpqKv8iUfyziRnO3YJIje5qnnoRhgoy389sFwZ4PnKut
no0CEsWdyV343tZb5fcrOmj+RPla/JHyQwgQLUZA1QhLCKP9SLUH7D6lc1hnvcnigaPHqUZAgUgx
Fa48DObCt8e8vIO5cbCHgcHu9qVmqq2Tvsjj7Bek9JECw7wjisMQBg/bHUvhCJXsiYPwUloxBckK
k9PvAokckQ3t6opuweySxqXP3zB0TbPZ2L9sjcltkeFyNo4z5zi0MK6gnAEsgxik804hA7gM+uL7
z3CldFGb3JLLotuQWAG3pV3AmeEJDJ4+fvp2PTKZCD4iNSmj0bIHAUHHzC0E5c9MLUZdQDEPveml
xDqvfrW1icJDIYiSxKpU1P1V+DTc77HbQClJ+6GFipHmB2SynWZuhm0C83lTeGfnzCTkuFhR16Ma
9YvpIcqBLGnVDpGSGvN6VQviuigUKRx34pyJFatTOHwLbjGyQE/BteP205EqYcTVuZgO08aRsQO5
U77+AuG4PyK5kOAxFpXugqUw+VhUwSPonZqUOmh4LFgUCPjbUDlMn2LVWUOi7Rk9eM38DRHuGeLU
h8f6yF+9CRB3D0+Um6Ai/CsVAVFZtH8tPHH4DaHkYZyhMuQ73daMs0la+OAX/2zsS+sO7u6LLBoC
Savoc3MbrOjQ5t/w/9uPnnZxrlcHmwt97c767j9HDcYaE2kODh7luzXNiMm9uSJot1pdFpcFzYBt
OPAWoU/4d69xCUXInARlLE5hB48yY3ZLbix/hSBfrPjVNRISBzOuaT8bpXrw9Rm8MqrFwZyT25Ct
ci7bCKrhow1YKBixOBxVpGynHRYL0jI/VTN6qNKT5vJ0lDzs93bQE+9i5bmlF9jKkCVkIQRiXnU5
Eg1jk6w6QbM3LT2NuhRkk0/RLminZZ9SZ4KR4a8Wk7TAlkPDMnQOlfNmuRcW9lEZY8A5lZeVkgD5
e49wMrmhpsV/qreYGfCICF4fHSmxuFdMunhexPY7CuR5u1HTfHvg+Z/SxJAqS6fKWozhBr1mgP2Q
zWC54npYU8Lo6FRx0qClYcKvr0nZeYv3+fGY15X/f+DlyFAaL0bzmkJEgx/HyYdMnlQNGz7WOv/R
5t/j09cYocC9dDbKbzZlQOcQ7sLZg7aI55QUBs7Il9tMmHiBQ/CQxbeJkhz89+6grTUqzguvzNht
xtFlvkkwf1BbPjyqWLPw34jlmY5xc3jz5FTQAdDoP1OmUyB7zYVcvnJdr/HMCK82b/yC7dyYIhmy
oM2cfNpZ35BURWbw/BjxArcUtQFTWwsONOU7vS5PCWcigwQf/qfxI4hWRzY994UZxPAPlwe8AYkF
Sgkm3r7X1BncKrxU7OcRXgPXE5qwJRZLH/YhnxG1JFiM87jYox2VnWhC6NYpdtjjMK3L+VjoETjG
KuvUQVc8QD4b8W6IdDNzQd7U3COFFMrM3MaEjbJDPE6j1Tgq+ApqhkCFxL5ywuPVB/v+WnryZvdC
3WKK1x/umNZw9cXpz6he3G9M9hBAcZQVOPmrySPo1lXampKFppmBA7N1dJ71ElyVH0xAGLdZCyWr
+cnwZuRbaEvp3EvhfsiXfMcLIPQykdcdj4RYemVYWyozVxcJM8xX0C1ekjYc2n8CcXEMGwDWx8d5
UMhb7zXDbzbp9xqEgovxZXFQyQUw5VfUfQ3A7n7sPxf4P4IzmhKNF25eGLCII0G8HvMlTmjIbVZ2
plkTn0pQVARLElOkQHx0TnZuK+3FAj4Ds1su/2S8kegxK6/iu0oLtjMf48v/YwUkDSYATuDneFJY
Omw+xh1OwzvKD6zoC2Ir+z2nNZqzbNDQUYnwknrkmcgdiCXV1kz8Je86YYMBK1Aj0ALQoz0oF7sa
rFC8D7EZ8QDvk8g0rDO86iWicXKA4eQGc+/hprrZ/XmRmUrzmx95hvdm9AfXRebyqwvFPEGyGPjw
IAdE2D+eUQ093NyXT7caBHDbridsV6HkXZHiyvZ4w42iDHklRQjHr7GDpTEfWEoqKMm5u7x7Aap1
L+UtOZ2DVqP/gS2AYsaM0BGfO/MszTde62zgN0GZNtOXwoeQjhdmQRCAaMVGDKrZqsz2+5/6TNWP
tanEEzY/11bgMv+YJAGnfzA/UxgzrLQyL2od4Zvt5P8nmGx7rR1FjR4bP2ekASD7NP8sYcEpNKfl
z3RKoci6CQZc/D5kj2jxEIE47/NSNuN/bibbzBUZ8xhVWSDeEG/yziqBC8pyq8SbXPYbgMi3I6iA
AF48HOrufKHFQFBudUeBUEijI+jedH4IUgjfGzPqSGrmU4Oiv/iCGiUO2WjMP8TDH7OdhiMzflHw
PdxuhdICyLudYryH2Aw9OXg6U4OQkhm50s99+UMeG3EWNXzAhb9iMvKgQPiE0pSZFCwD6wcmi8DM
Y7RTlzl5JRuHxkFzMmc52MhYZp5Ljwf8tFGRFm9pD+ldGWw15ubknQIKMJiY9hwTNe8bOt/aW3Uk
LsRlZ8ViM/A47WA5gcZIwKkEpe96xTqy1KDfs0KWMoUQC4R2tlHO45HjvkHBLTq1uRqoGHOaZ25n
/4o1H3jGpMDeu3R2Ry4rBqjm/JOk9CSkXCwwvjyfb5uz5pxe7msbDQ3EPhDijN/XLWonTZGMsb/G
0PjtQNUhZxXbEhM/RtmCU0U1YV8Gno5rGdwrgSwcdjjA3HlS7IKu8mZ3gp9MneLBd4CrI0BY/IFA
AwXXnF7kgGeitoEzQp36tff4do5sw1RDzENcV2Y1kKukPnbDl68O3eJwFvWkNWdXNucsQ/SXFh+p
COFiwDXMlLjFgkL84pZwA2CkwHzKi6Wskg1JUPPIPyxz3S3Q1LJ9w30aijB5ON+1daZqA2l90euo
ochLWoJDTh55OPxujaEpH9yimB2ZZMDPYHnA+tCc7jqtYNJ3QWWdWVIgnFDfJ+cSjb2Xf+0z6vzI
2l38r1NO58uHt8zMnkC2nHGvd7lv5gVWdFh1Yt8ZJHsX1vI2SWBJjzi0j/vb8j7H84v+WRh18tsE
14uF+6VxQa90YQd6Y3hNdZ/sEY9PZbtj6zfHFH1jSrckkSewH81lxxmYMdzPZkT9wOs2rMoH2Icn
I/ts4svjvl3ub4IjLrt7xLjRGJumvfQK2cKjo0QoNVQeK8lAWs17zDvSrXExJ8IkgJHHGHFsD44w
nPulsUkkmzYMzViHh7p1pIki0e3uJGBrpoFUxdpjmsadcD6AcYQ2GtY+gdbD0SGZLpRY9/YrQ+Hk
kS25ZNfJuCOJB1/alyizGE2KdyjZ4L4PPOGmI0pJcF5z34s9Na7NCer1ytzef/DLkhLAZ/HoG8Kt
9P/Hq+bfA2CEgfEDzkJJckv5c3olDjRl4GwvgTBwbIldsTWzwejJgdOAdSsACZ0ejhjuk5iXn2kO
py++37z/76fmFfa3Jw9vU7ldAO0f77MNw5kbnwesm+tJex7U5p4wwN6mqyue7h4LMQnLZhvlEnbG
pCw+CETfH7HecpZixrQUzCsqvbOwbabiIOeOtpvLcsm93h4MQiXk/Wj+y5GPnga7FM/sQkMA3tIu
RpoXOyhbRQduMxBAwN4hdTCfVjcPv6r5s+IRR10GxCwCCkAWnRWSRCPWIeCrZoYF+bq9LnBl0t6E
Ca5hxglKVRjpQphnb+DG9NbuYOCoob+8+NBvUA1uNGTrOsekgoiAfKzWra8uKBuMImQ4RhjKmAbx
Wui1mAynVfCW7Df/xPEIbZznAJhuNtENJoaJ/1CqBCd5mqJDRdTMHhd6hEVb/HSMQqNTa9hGG0HI
ghsEq9yqPFGUDXE8M5+Enomwb9phukTKI2OaBcDpfxXTLzV47FDqhC9YHU/n4NIs7I14lN6x+qWH
wYTPLVN1O0y0+ROjvo085/utOijTXozprOex2RyiZqPFuAipNiwJUYRpnH6A+3Q8AQS+7g7IlO1F
w//CJAo1oP88Iru5bC5EpnbTz6+BZep/6jXDEkrld1wOLYGmps+kSbJZy1+fvVaSyX5bexjqBOMN
RPi9moLKq+hVhqxwmDlQQTEGipvgXdlQeBrYW0tMb/Fxgz2uMXReIm1Xfqhi1B9lxQGB/kUpbV2w
8xCzeR/Rpr6pVUi1s4CXGQXIyNkLl5aC8uzBrAeGmznUHDo1Lg7NPyS/3RO/Rkwn8e+bj9LLRsFD
iiYHph62R3/Yr5CI2i2Qsk17n2a3ZYBK40l8mLJ9/hkraFzAZNByQIuXzBPZzLnwnOViODI4sjUA
5vkwteY0pgqKqoGTInmg9CX79FRl3mdbPnwG5ba0gXPnSNaCEFLIDW1seLe1th8uMqLdoXvS7C3g
WV7i0YkAeSxT7qSJZRF8MTivZOK6922+eacv5rCgwE7rDLdqMt4P1jr19pl88RD0zzMcYP+xI894
ujVMaHAuB10Ks19pXaYvdBkVPXqddvMCtf3D1ij4oJWhmSZWdiFTvTA/SLRzjvIGiP6Bu+ZzPTrl
P/ePe9GFv87YI1va1Qw8d3jUeWZJNEW+Pp4ho8UDEwXKKcdo72OVTIeN2cH934QBlQdSTJIMliiG
xTGEfum2GS2hTz5O9LbG0y2MXLBK4aPXUFYvtkzY6kuw6WuqJ6EFm10kcF0aawPriAkcTrmPePYO
KaRSXKKb1vucC90ZVCYG9pAHCBzgRuMM53T0MSPn8/G+A/wTC1A6KoNPiNJFO17udrugDWBYQZ1u
WGJ61hBHbQKZ66OZwJ4zXwmVGdwu4b438DEp6E5yPZWSMcAejz3lQlLHzFkD5osHrw9uzJG/brXu
Tzj/5XZPGzJH/kR/Odp+9sOfbyAybJmPdIsG7/+5AdL6nAl1xIoDqMknyBqUtQyGcvPwaSCPAMd6
EHsIb5+fDPOvO851jMtX+ZYpyru3u9+WlM4zB81f9UNM6c6IRrEyLdej8Bvp646RHLxkwUMdx5CA
ITO5bA6b5wQ3reW3Jot50tPdN6aUu63sK69pPvZuCtIV/j2gukB0x34BvpAfuUfXI5RdMo5RC7Kv
4OOtv81MRiLqsgj0SIv136+6xBNFEv5D/7fDGlCks6GJ539qHoNgAIZKzQYy9rD3lF23oSwy5q2f
DUx5BkakzSBC/T5c4GHcd1YV1BsaI8OF90vjWjDIYH8rzBEtcTRmag7+jrAtlvEtQyvEojnynRLc
OeqpzmVwzobAbo5dk3+RnZfHWErm3VM+NTY3XqI+j0ol5AleMUzD7ayNPxS3vxBZ/0Z/zJZxoSAl
1yG3Pd7DMlSsQ7j/MFGxky+qPoy26Hbogu0jzHvxBhhyiCptX4JSAp9cmHh9prSU6HR6E/e2diEI
yzwDyGLOpLxiVcVz/Z+/7FMqwxJmzk8OQhYwNhXI7/BuHj/09TvKK9p4vfTZhdtg/MCDvMGH1EDN
EbwcjeKAAiJ3qlf0cd4/THOtZX2mCh8cm2RZIx/08oPT0ituzsy10ADQwVBKPsX5LfF2QHN4Qeiu
3nsvlIXiH0ru6PsQclb5Mx2CLXznkbnr/3YjVw53m8GKwc19ezXjn9pd9eyhmBYSAvGSoqH2o+C5
CIXyYHmnwfrEWkYJgQzyfLGF5pfuPFYRJ1ms844TB8E6HV7+SuewVZinBUn3m1Qh5fMV83aFu8qW
C3SnUuMk93limAxBBXpMsQ5c8n8u/DkvGTHVVkK5GSxRXOp0LxQo2kTeHFVr2uSOwk0d587+9vay
yQ2zFUCRwT+SzmxJcSQLol+EmUCA4DVCoV1CC0LAC0ay7zsCvr5PVNuMjXXXZGWSUsRd/Pp1Jy/S
1YEPAJqBE3gGikUTpP//B4R0h5k/6NaJTzKnaQKdZ+4MBU5eYbQGF4rfy5VKlwLrNeqiW8YUdwsq
Dq9C9zMGms0RiJDLkQgdPeydttzRHfxdLTdFBvEEiae1dvcaXe2wwxj4aW/AejnE1Hf8nnF3/rMN
+SGM552NS+k23DrcVVb92uAcJ6pLlLn0mBDLLdEeUXEPYRe83CHysRzQq80uyEmdvD+oCNJnJE8P
Zamd7MRmjMI8FXUOfMHzRXeflWzasZA39OI9oJmd38MU89jTLrwzdUL0UG9jOX+9HbgJjcJgqj3+
ptP3kI22v/b8vGSqg7ymKQaNCjFefBaAUQuoJ+DbZ//YCF+X6NsG6nUJIg3EmbhBjBkBt/RZvOoR
Q0Myya7pXivdhK9OMX24S7NN0/BNdEPltvy33u5iO5oWGyoEjHyR5ws2jd9gRUyDWard8OWgqqp1
ho/CsAXDQmgZYGMQfJDXPUNEl0/04z/q9oF47nGG9l3/lQMr9AWnj8YB3RGKctq8n/ZZbSnKaWpw
vTcbgOe778DdDKkBwYc4F2ytY/ahvT54NabNgqt+EeAgGqBF2jT5wanNX84xTFcNvlrjJqJOKyh/
kdLEcTBcbkhOz3kK+J/cnQGtRQkrGewuT5IvKMGEkZoFTjvP3RfAGL2JfMTDv4/f1K0q3AamJyWd
W8DEdMhSO7IYEzbN+XzaFOPGg6S55RWfXJ/Rx0P89QGsPkVzuLGQqfa66P3sxaD/N2hCT4IQfna0
EPHDRqrJkNdPevw4LCiv3kV9SgfWH/rrenLdufhGzZABiBOV5rAZ6l61LofnMwEMBnjTcwRQB3WB
CtgEEK2/1jvtIBGO+lrrjiPJVba6MTxtD9cKuuyPj9rMwVQ9I0Kr9nTMG/0owBOU+piCCLnnfnC5
DA3Kqk5Wa4HtGYmZzTm7VbwDxGWcD9rWAMNII2uVvSuyrJEleQutZa/pTu/+gGimI4pGa9DsPoNd
0smh2MAAKd5rQSdoOmCLTPrvTcKNgB/DeooGjdir20V3WzuaUBOO46lznTSZ68+pjMGbYvaK3wXK
YdDefzZ5qS2n/bGx5lAcmOyhX3DH7r778Y9gvvZhSoIl6r71+W1C6dLG5jo/QPwBUxwCVusX9S8U
U+C9JhtQNUPhFew4HJYH8vdv4cKD2DtsOEiG9nSZ1rjpjM/RePoQGh9b9Ya+z8m/0tuNrjQ9OoAi
qfzPzaI8qeGmLXLjysGwkmO1eC1S0nTqvyvad/oV4iadPvOK+0a4URL0PJkQ5y3pklKIDgTt1d7J
zZzIw7S5+gjfP6kBQIN7A3s7z7nYEn9sFMSoI4Nj1TPFrdYgBrwPjTIQc/1NlK748y0fikKIdIV6
bZkTZx8ca+Wv9FdwbTA5QcSgcf8Hbv5ZHr9Yjro/hVfOJWMFzXFBMZlHEBI0PaimopOtyWvyy3Z+
9FsrUVHGRMbgKVLgFm4FPhc+yCiezaiqBRMBBjrUYQ9ULHeb2SaKTn51kCtNjONCumoSpTxT3wdG
xYUcvNpn0sPEhd9Gp3q24ME9Qt8VSsgAxuYNPZtDwalXksY0MWWAtGjYrHxCcO77e6YAfLfFzq8w
RpuzMSzVe9ofIRkDtVS+/o5yLb1SqX6WbGTCHpfY+Hz6/B8WJPy8LYS6DPE8fdhgrPNHypwTIzs7
9+8FJAmxI+PIIcC+II5zDizvDyqMyledZDXkfBHqvmtW7wfDRpKTP3j+pBn+Gtu6BL+/IbkPCLc6
zgEDV6sdvx4QUss3ikodE5XyEf5Mm18d7YSt4zM2qKAnmyqYvKIkQnNfLIQxrl7OI0qP+ovINFt7
OLzhSUKI6w5pYh4TkEeiFGdiOMiPtp+nkQrWWugy6RMjkmTCsdLXgpgVD4Xf8quHDVrtUg/DgIC2
kPtU9ToFnP/0mWJM14n+6pWfLz4Bna+bzJEbVsJNiYK6Jhvg2gN+TZjSsyX3FrlNd0ERepLtCSyD
qnboiSfJZ07D6JWbSU9EPkjxnkWRETST6HaSfMegqZRyVzpW65lrM0sV7+CfOeBaY7JK5Jc4XylY
t+d5AqYrbc/0R4U82UnUiM0vcb2D18Vz3ROTlh14a5vNoYNYdiadOLqg09A/cOlYQLPLk+3pv2xj
G3yL1E8lnmd/BllScyebZfDFs+FeIk4UnhHfMiq0kn4r5JkklhFw0zm3O99YvI4yyjmqyJ0mPrWh
z2nhqCbHnwBU4RS5n6wSk34gRU69rSlDVD94KnExqWsDpn/8Kw9M6RuTvAaKA/lEq1Sp4BwEkwga
QNdkfmTl6QGwKl1wK68iShlAaNuaSzaECMCVs6Sa7MOnLFrhelNIDvhuOAm6HqFlM3QhNmvlE5pB
OAi8k2vIcQZ+ozCpfKDK6iOjKOGwN1cRv8uQSTszIwpFpm/UrntHrM5hyowdhOauzCk1ZUx8ai0X
AoY989cJvzXm6ITsAWeW8226wh0Sad+ppuG+bvCUcnKvUPPan0TcUMRXBwwaBMh4wLFUrstp9Z2W
8oVbjylKfe72hFPiN4eOn+94RPKZ826hSLhmkCjPxpFlNLqPezLMFBrAzCXEpMR6mAixZuhR4Egp
ShS62abAbrEplUjFcNiWA7BITvXQJQPM7OF7K4iPaHTkfCj/+ZenWyJUXnFEeayUB1kSdOYqmkVK
zMY91nNTlmGYFkj7IEYhpjOe/IGsFZuiKFhqwjv7rtdO8PXyWMbGSyk2HZqZAXDcyV5nIQ5RdmgX
Fztp7UTyJA6ZajNGX+rJ7WhFpZf1LmyprLPR+Dzc0fvZW//iFN6dKjmcon0hHvNH8hWcev0zllhD
xw/omMlW3hKK6RMXayemdNBvMa1z7L2cP5h73muFy1H8lfEJxBTEOfyke/cVysIQXS94ltilr7s5
bkL31XvFxwt29p2tJMlvO9e/a51l0LVyrPPQ9c/PJZ6YoO2IVxlaRCwppWff/jwvCVhhnuvHoyWU
baSBN/KazD+uXK/Dk4V4lYmbtSHJ/XGHr5kllOwHJzB5VyXHFs/y5J4FHhvWwlyyxAGN2pa8eW3i
xGqmnt/yrGRRfP+O7ozWWS37eyHXs4StkWzNtal+Aad6ca2wr3QS+cSX2QG2f4hseYy9olfdXUyN
J9tgfXKCd/JCa/c9DXaO10tYathD7hQgl4SXDDfdMI577nRaz+Gsj39OaIdFLyzrmQgQpfPClxiH
LxSU8CSKERspEyMKbDtsTXFqs2xrWQsPoxkcNWi3D3IdtpPTVY3wZxvP4nELJ+d/Jk6ed2QXKNDO
uMFr4LGfVhBk+plMmqU8DTJveePlj5H/El93hCgt2nGyuDMbBN3dyEOqLJfqDJL4AKigsrIIKWKt
yAbWv55LfSe0GzpvZcLsWRxHFVRVdh9jhkZ6stoYAcImiDKBbfVExW4ODbYTKR4dnymDZg26znjN
/4y/AZtvMtvhWkJK4djqkTQKAIxRUVeo3moeyKwWl+roru9u8EyQc54wR3yv++jHTZpfobg8yxs1
ofikGS49nmQ36rxApRcwH+QcRZutHMedBfi+M0Cvw3P2A5YMXIYwca0MGbayz4IlFM/zTrakoE+I
5qy6hbsK1Ep99XDh4w2b9tTu2EtMh8LwC9of0/rH4Utm/FG2l+Mwxu1vGtuNsxhZPDzJ5tb8perf
oLHhm9BXXhKaTYVW92kOL9AZoZPNqeyqkBVq7XQ2NshnLznaGS5OfMF3WBQZcA8qt1/eFH5QHW6s
6cQI04zOC9PHpZsXvWZDr7hPiy8yoVgwHhCpYsWDQBMpmk78cRt7cXS90Uva4UWPR0Buhk4czzIL
7sQy66cY1L6wautym2cZjDmGG1Mt4ii/I6b/WzUe9SGpyxaoHwc0W2/xTEfmSKB7LL2+vewqYHqF
aZX/BWH76YnEfcgkI90Ay+nBRWKOLcEACLknVO7FIxjt5bLvZ3TUY9xuXDhV047ABIvjs76tRw3H
zs5xhk8AB2Vcr582MjHeLcywRjQ8rqcB+2TVsGscyFp/zZsIgs7opyaNbEI/sZXkFmYODIii6g3o
m7s9ipa2zfC5+8IhmBJR+w+6IrmkgdxmvHbFE8Ognq84RCA8/uSMDoIoJXfiGpSnImgEzxzb5iXg
ojeKAWLv8ATVbKae9kdX7TjWcKeMpNONeuryV4stCzQwysWLrRVs2T6rG++PhoVRb1js98yTt6jg
j/qbDCMVVl0lO1uYpX1tCcyL8nAQKKYelTFwXW2VCIbONt3wHFZNV+FgAPYD7aFktogJuP7/VseQ
wQaXg2JqUn5WPIQoVX03Kc1SKzNq/pn0cAdOBCXU4knlwiFhg5hZtpTeqPmUeJwVBYqj0Ltib4/H
rVO0/yQSNAZpz7DnF1Su5W3J3h5zJy7pls+HXOQLa4Hz/IiBCKLl/ln1kKoCNbkVpTUCT49uNjbZ
pnArtc2TWThn981GXuj/dPAKM4BVMUJl6yhiQ18TNicS/unEU+XUO6FHSrlN8BpbZRlWiNPvqAlO
Y4+WRIxp1xDlY4Bj/ahZvAJTZN8/w3sQHRfaaZskidaddpVrVUWJgk3CdqWU2Et4mSna8d22iiYg
wgJimqGutcwaHdms2ftl4XaNDXEHBAI6R/76yxjqd+z6IIvdoJGeuG77jb8GnPfWSFJzJ36MmYiI
7OKuG6lX/sp2xd7N+C7m96B8MJIQ1ih4gQBMfrBT1GFZRz0tSzf52u3xhMeMt96FdHFJZ+yGJ3tR
rq+uF3QdrNPeo1tURYfoKLjbCd57pNZvyF5tsvW+9mTSG5xHT2XFZyHIT2yMUZk+KPskec9CP8DJ
sFWXgUovvUEU3BPq4pyOIjXjKkISHmvoc4w3HCpXgb4kqDspUI+vHRBbv6iaA3+5+7hgv1cX6j9Z
NeldZKQmiso3UEm1WFn5Ss+yKkI+5eaeUiJrbf//uZywTuAqCAI5U22LtkSVXRShqRP23tOiAuY0
bKc8ud4fyVAmDU4y/L+Aupy2iSqMwWRFDVFeBb9bo6yo8Wtbs5/Im5/pPIGvgc6ot84aQ/IhIa0m
GBpe2SJlmYhC0zxeR4lqph5HgRNe3Di9bM/aKok+fH7+dDeoEej+1WJ5LddFj66OxcML2eV3EPNk
l7IEKqsKTzt3MjFsUlmB9Xwpo8VV+TmZ00kRCjzyroIrD23nEHUxjGcVVuCHR9FD3IncepJHk6Yk
18NykpScS5zVMfbOPJ5ztW9rj29UUiN1DpGeo3Npipy+/UMH+7hR54pFpO54PGb8CKawR+oaDMst
O6vDr8heKMBV+MDyDDFAQTadKgWh7aw5CWtyqzwcY9MUr2q9Lg44NJLzATgvNLHEfm0HtOxjHMRf
WyMV+XqKNarrxGncWKggPDs0ZK00VHoRY7LUntUj/kNl8iBxSkwcymQP+1LAcOmD0BLBXkOTktVu
vWXhFcvlTY1R0AxiHJSZ2SdIBtUgqOOjX9N4ASDNocaqgMS77A9Z1Orzp19Pv3WUAbtw3eafJDgN
1hl1OumzL8Z1QFp5wA6Fa+WgCBBlPO+g7XTHJTe8kByQPOG37LEQnW4GyyUA7nh/koPncNpz4wdZ
907xQf3zwg+S+kE/ifui4fQU8ZstefyGig11J1UnbhwdSv8EyC6Zn+xSx8ji66P4yyY1BFmF8+HV
XZNkyQ3M9O9NO3xPQq4UF4RtZgbU4leiR0HHtzy6PTUKqVAIedOP/xfvhzBlAlgYfrYuCL2a9A47
j+ngY0hFj2vnOuMdjCh091jGPvny4xCex9O5hEtdqSLr83cjflNRQFDisF18Rp6UAJPNcm5Eksrl
39sK4jb5vccHxEKnSfKNr3aGgO7zIzx02/spigDS6qTXVWPC0X27Un0UB/cJvKRDS2DwQ5abikok
vswtMerxhjti90esZJ3WNuzEmt/lmfNpePf4YBv6ol3lGvuajVirfUZHU+C9gWUmOedmj3rKXpeo
XrKsDHrVEvPfCMZUgfVkHRLlenl7qlevd8vzMcCAKAehOSyCpgQ7JNXaO2llM/HMnviE1tX743ZY
87wpE5FhBmfqQ0pyruvWAFIiU8nIQv7k7LGd4O5Dxt/Ohnfd9O8OICdnkZeQdZEGwHelBcMw7aff
sBM8gy+EezpV1sA77GejwkOVDAkx1m5j/ezEpjVedB6bSbGBqUfGLnLVcCz/FfYUv7VGSi7okjB7
9beG/EbMwH3ygAJhpLH4gR+g4RSzXB8houTxpBSNTcNrux3KYwtSi6/1DLo4l22SOx6iCE6sjsmR
iqTLdjjvjKq9R8DUXCRtBYKwJF0Sw8DgWB6n29WtQid6ilq1z7IM47J9pHu1urq/cMvkCgdvp+E8
wjq8DN5Z27nBhWMlYPzwGxma0CMkwwa/uOf9VvfyujohiRG8sTzpI4sgWFGX++BQkBiuwoA2yk70
ucRw4RXu2KK+BofxF3zaPWbQ4vYZC+gom1s0YzCMoYZOW9WlYT9bzosNdNaUqR/uAmBqA2v2GkY3
Z/cS3XAbYN1Uwr1DpEPcUiDpYo+WvgHPIN0yhXNMaCgb54Y+IIyUTWplrTGyFl49czaL+3S36GEp
idxBjw1z9CuiBv3Ul3kH+KN9m3G1D6Cc9j3Ah2pqtm3N8ruCyEKtA7do2FSc6eHBc375rC0gEvYa
GCH9nqoHmA+KETr/QM5LLO6czdByQWtOE3wkceLCBpRBU3YMPlSafP+4oTfb7TlEmF5B67JJ20Qy
94gq9NKaY+h1/Lk7w+a/hwGSFe0ZhrK0BHPUdI47+YDBTDlLYwbXJ0A7ky3tycOvZgCk7xw8anSA
wNtdnsafoLV4j/pBPYA50HHbi+rJTBUoDboxZ+7i/sKP107bwzcytlqam219B3ZTfqS77KQzhYdj
MeGYyismq6xrRqAGkIW1d/Q9nh9IvvSMvPbzRt7/EYWO7pYZsEJsQZ6r8x/83Ifz477e5fry10/L
DTRI1YgTBuM6EHSTq0T3gc1GtCslIvVMq6n2tK2T3xN6vYqythl+QIp4vees58yhjno9aNSw+GlD
a2Drn14akoj9Idh9RXTkqGoPiTg+Coon+jqD3g6BGlFt6aRIjK82tjk8rHuAlQQxIrz6xea8se4T
xF8Mo7y9d/TqgRbSeeOq+o0IZ4gnNMlPD5yR97i3tp2faiAsz1CE6ZiDBVbZ4J/4RZYWWqDQPhFr
yWn42bFA0C/l0vvoSRLFa047AiHMUaFwHDkdLGawAmsES4bzuG2pDbge+nXnDHEM98VO8xax1B+j
bLxQeAnkm2ym+tGWT/E+YNJXEysxE8Kb9ipxsMJWjixovziSS/xU5h+H3h59hXvwU73x3mvGEFAb
k1bVBthCFU3OXrQ5pixvxMDmxFq+whYqXBCBmT5PUHHpol0w01SOLbIAySZmWYoWJ2ojq/oKzrgc
PhFNU/sc9Q6cgnbyNDywcvsKqJToRH9wLGn9j0lrvE8eKFm8ohoCloV3ieBgwTEz3NP6S1H5xZoM
YH00W/RWbIy6kGjWd7gqqHBAI4AcxXoVBLD8QCV4FS6oTTe6jTtTJnI73GsG5h0bpO8YEsMT8yxO
Bfo8c7iL+H71Fltta9Ru2rAd7hBC4gewZU6x2F3Q+RDkOu7+ZO/6wtBmst9BPYHfjubwN9WMI3yU
NvZb3fym6jmcUiaaDM/tc/Ja4qzwxHL5M++OkWhr0BokBuuYopHRBnXHKDYBknIVuMvTrX31oD5I
i61gCi1vH2Cki00RPwatnMdwn8wKMyBNhrv0joVbm5D3lNqnkOZsfNDar7CKzKyFCBf09tLM2fP5
+4XwrpwLIlTddObdFUInGPHVHoHr7V56nFtDzJuBGX/Zlpj5u7hJXeJXnBndHgDrE6LgILlUOVzs
rtN1epz4k01+B2raRyBpisz30b2BtuqiupFmug3QriwswPkO345KsAFIoutmpLyd3WgfobAE0NDO
+z5i+mU/26QX5i4OmkiinZ+qi2rhyNlw+HSh8cfSp9sd0L9S/RLJYbrVg/WGJICN4cPn9d9HO4Ku
wb73aDNhP9H5Dn8jHAK5THgkmtGeTzXXq3knDn4bM2LLNkFqKYEQuJMmVT2CfApWVMF9JG/7RxoG
xCzVDaYRFRC+NsAWP+dJ9Ui54m5I2gipTc+gd/yia27zzsGIgdwbLLowHKFZYZHl3QGZz7iJXbAR
/THMm4HpmY4lsg1wzhEtls7IeiJZwsbfjL2QFnJRWphN75dOnnJX9MmB/je3uNUH0GkkybA8eCsd
bh9sEVCcePxkvgFmd+JOuBTvOW7sLlsQ7izBq11R9CwQwopgAnqmNnpV4W4ARrfgxNk7WlSUpFxI
m2Wfp7JVSe38srcifmN5OgNkRVZperG5V4D1u+HDXl0y2DuQQ/Tz2QyuLvHWQnuS4bQ64/WlN9c6
Po+uKGdVw+9Jcxh8uMT0q+u7PWNtbIoF/c0/gFubDWrj84GBsupNZsMWSelOqdWYfOHZHS1Yn0eP
uEJbTfj6IELlN7Twj91BH6tJzjCGGDj8NXhsH+YDX8KGwgvFtaJWhv2XNCMcrS6j/bDP0ppopkcX
Qj6UzXVrbEojwidhz+zIObr94VeUbPOCczxSrTQzQ3zsHP2gcLDFzSeigLiujsE718zUjTtbLiCo
uuRat4U6rIOUBQjO1xI1tiNE3Q4iwbp8qbEqRrCSU19nDwWnzda5RFd5XzSKyEyjJsgYDRBZAqUz
e22HAG+MtyGZwBNxRsg1qjs4GCMcDDp+ar4P8fYO6wrVTFTSUKfl828KXBU8yx43gP1+KS2Jh+he
gCwbSyoz1dXAk9P3Ht6D3MmFsdLmRB8YkrnPPUYHZwlVmr8LHr4/2Nkj5C5Ab0s5QPKN4An2V2DT
KniE2FByoLsD0uqSIb67gDoCovTJjcGsoNLmt+MTUu/2IyB2dJ+6uTUs0NB/By+bv//FObirOpwO
bWMINOjAQHzjXKvN1hEryzuIbtZiV7wq5IxQFDVAhAg+PDFuqOLCsufMb/VC7OMBPH+wC9wnBh9+
6S/25ZwBKkiSun23W0HP/f+Z07PwnNBy8PaIssGrLM7jmzaTOvyh3dZClKtEf01u8777TDCacV8e
ClNRZ7DDu3fj7arGxgOvocDcOGycYs76IjChTbf4wt9ONz2xD84Y5LAexilBvjYjXNGT8WMxSEeb
BjEBVtAwsiMtPUf8JDSMOjZkBth9r2zLCtHuTkULpsfCrdP3gQVVxry95bzdd3lW7GUwfQogOh9H
D8ZiuUmJtJ12JreKmkvOwjuTub3zY6b3DGcOa1sLC7wE/UV1ZFf+BzGozVxQz1p2g5sDyHh0L39N
v8PqTRJ+w+VDWYOHwmQSjbGGy3fkrBrBl2rBAk7Nzsrk2nA4XBreEt1T4rjLkjqRH56GlfXdu1g8
Q2SIeFP/bOZd03+wmtVSrfww4JIkeJeST0wN+wHjtOxW2Njb/ZpC//3BD0x8iy0DQns/vTlthyEx
XnXFcQDPOqdRUTfozXovmRu+9XCw0v2KvGNgzUcO22GHr/+A+2yIZNfsaPGArwHXbvkNaiSh+CKK
I7aOP1GTyOzpo/4bvIIO9xHY4UhDav77kqy5+qG4eOYsUcTRPjaVqadN4PMQFc8+V9CIXrjXt/72
2c1hPZtTbOH1CvL7iJA+cHbFucQhAZ8XlshHc/2iuQNaKo212q8AUlGP+WwNo+yV78KTIVmHfrlm
xfpZyEYwT/hW3RrwxnpuN84+SIyLk4MSWq+6xkABiJYBs+h/gJ9LPYVCer/IIGMub3z3F5oeLdy6
xtr2EC2xgGaBZVgTbBR1ONUY7H0cLXlFuA/lgG9W0Fj/pui1E2k0Jw12HhkGIlyHvHfOAEM/qwOl
h5X2UUliqKfrbpo3MOLpyUEzl64yPBDS0LUirT2X5+UDaVr1zBBS/iQnB7tSu+ZPkP4CU6JZNjxz
pT2qG1HH1yd3G17zq86gXIFr1Fp3xBJlO8+Iut4574w+bqt6hQe6b3uvok7cdGeDJr3UD4UoahH/
VYEEX6/iQbGkaXY2rRYofPxDpO8b4RFM/e6cE0w77cYStAhPekzAiFIM2cFsCWuCLy1YHOekv/5I
4OGXdccOVHGdZPHJlTXdEGSzynjQebPSc1g83TaHaEcBq85n3HMEB/ee08rVaKUj9oBsO8uvfLe0
NW49FEVnb/BZG9EV2NTs4KAlNn/dL5bWLyIyH8wGhmLxcdJRz6BftjAEgFvTxs5US2bdZh7/Yoon
lDLIsFA/LHmzGyyesh98cHFM0IuM2EHI0mJ1tD3assgJk4v9R4SI3JMN/7wpS518n/FXhHvgsoav
RRWRENAAdBdso4vXcDVv2A0KJ0av8GEgioovmPMvoFqHigOpyJkBUTvgfNJ7qk62TdC8B8iayfeE
Up2y6pTWEfe7c2cxWrdlbfIL3AkqJErth8MYJjPCyV2xBqF7SZdMXpzggSyIaO8vAqvIbqxm9o1Q
Z0L0/A3xG2FdbJOaCvwz5OnTvPLBqLBrwhT9AgpnSFieZXZwyIpo7CEe1Xa/8Gk/TB/oeTW20QaH
5l46CP7i/nwNLr6+hlhyRWNd7tRI9TQd0lx5XpAdmSZaLoR6MPar28UQjoNx9Du6Jg3PLmlctt0+
wpH3GFdQ5SzRoaMPNgmHOp7ri/RkFNt3eTk2MAnVQ3fNvWoMTqSrr9svmoWR9y1l1rKZ9mCa0l6W
aOMK4EBWOWwyFBuwAsp4RAGT4AKIDIumqM0SU0zvKbsU/JyHajr16OwbwTElgFgO+8D2HQUFwuOw
Tc3yCPrYZkDpRU8MZQmmt1RwBj/VbUTbRg7eTDqlvQ6fmdbLa3lYmT24Aim4jIXjOvqo7j670kw3
R/XgXV5L2u6ZImW2ki302jFew0f3gT5re0MNyM22eJDVZ9UCWorxjePyHwNdZPNJ7NOAKwR2I4/5
wWQLFCJQHX2SB0YaCrwimMkbD5dGkjSAEe3qVewWGD5j7zff7uLdkqQJzULXkEhCmFfteNuPd8NT
epic4MnMzt4x3mdtb2+xTYNUJgDsvDVGXpf9RwveIJPl8XXez36AyOiNHhZm+UyYQF3n22c+K5Ah
GKBp/qIme2doawB6sj53arG4ccNPt6mOHt8Cyue0WTLxor/rel2Y76Jmko3fADR0vHP1PG6Tso6J
thHcqW3YptnQQNtG3VhNiU6Ta0AyrR7eusvK0Uev6qL20HVeXI16uX6EF6rO719d7WULyErH79/g
ubAG5ri/qPnoNHsuK+gfx3D3G49C6cmibYOqwe5xPiyBQ+27fGd9Vsx1q3T0tJsqsDXJnKxBWLb3
LnrT0EOZkZ1myN6LDkkVmI9fBZUX9FuzLm8cp6HPDBNHYcBT/9tA1Q1fIQjYo0KwE1uoW8HbP0+7
OEJ1WIOQxt8ZAS8GXqC3xCO8IFiMTLZuizpwiKjZO9LCeGgK0G8Cl129Hd4cH1GD7CPIyB9S7QZc
skGL2j9v2p0/wrvo86URci1PDw78qJcZSIk4Dw+UiQqcxWla2EOBm3qAshBKcBjm9T3CkUen/4lZ
upMI8NtW3p2cncfoJla/pDVoLRCPo8K7FSyXOkCsvDWex14+kTXfU90t97Q2FY7Fw0NKZL/RWG39
/ojiooEdIPKAOIezLVWg60lW/zB96g0wFu1P35bdfig0C6LWAtlTtpNXq+7igUs32dY9+Uhfdhec
FVkHu1FnwJofuydbfzNalj+JX0Q/A/nwzyD/57h7EtqNmoIr2XLLMBcfcksuQ05sdzwb3EcP5x4a
xZcY96Xqv4WzBPSZUEd2gkdh40rGwdPKAjQtYjfWDU4n3dnqiw49KBwQkYnkLXtMc2RmZcNvStzs
wat1KKAyp9U4ZnNoZiY+fn2q+IMNdpUizJojzLn6IdBkf4ft6EiwAv3TcOeWudTOniUUF3B7u0Uz
4MkgI/LMDoOZRAva76SWz+qq84s3E/QwAT6RWn0EdFbhyyMux7SsDCb2JT7qJKdafntUbsSsY3mN
3ysqUPx5IrAw//bHkcamTcETYKBVgAwRie4kOIrzc2Rkx3F3SvhjWHuYE2Ls3k7fhB+nPd1mHFKc
LD1j2izeTduEwsChGz0hhg/4eyzKDZvFc/zrw3b5uMA+G9/AjQVG9vKCWBXIT3PUQcPiZpuEMa+f
P7d6F22DQw1Y4CsyHHryshft3PtfG0XP7BIzkGfbD2o5eikb/xPs4ZchtA8+M8ZDk3GznoCfGa2y
AocU1MX/uM+YygUSAOVI1GuSEAHNyNfJ1QUQ7dCgoourtVjM4IYMCYw+niN9CMSz84X3ybwcqiYq
6mmHM7Hx5xr5Rwg1bhRwEX6m1IgkPTOMw8kDXuwWaPVN1ODmAuB4PTKaZV/UDerJCzGqlAF382Bf
CnrZY9mG6IJ57pCAcKu+YAM0NLjZm8mG8egWXyZTNjr8eB1Xj9WxMs7RubqHJpoxN1azkGAUtDWy
7T/sTsDqGcvJulK4kyBmOdV0euWEUqK4ZWOEkBwFHCaiMc0Rp/hBhMTMzeOuIgOoGy7AN8CmqRXr
QQv6zJAmexXbfoAhP4W2rws2rAxo5OdQWN4HOe4XyR3MiLsyOMNTPAeTD7DFvWyF0OGybXUN2fQO
LGS9KEi0aCrNDS0hOrHsnNAEUhnu3F25cTd+M6i0Fs/bu4E0bLIGiHbTBRZEOF9SnSDManewiwFl
u7PBT9WkNtQWM+pnvh+zpFdlDberi+rGFkSSCjQVk2zH1JbinfR20c+Djj41kveiFXd8pMMp4v02
KAMBG5E1GJtMzf62aFNUpI2LxGQdr9/jVXd4PZbSOSYhuAQ4mZHfy5MP8IFCI/2ms/MROjmr5mS2
Ig1Qmq42Y3P0IUFJAH6bP/tWPZQY16jtH1IWYEOyJJkPnR2aorvzXszKC4hX2RvMa3Hz2HOj59nI
p3rh+cxOEVnaBQ1I9iNz+uE9f/7HwUMK9s8CXlObHmOKmq584ywjb94vJQa38yMgiOExD2OenX4G
3UbUhgadXOPbAIvVFsIlBNG/GfOF7PAML8WlYLKgNR9tCn9EnZ/TdwwRx8CmYYX2NoTN3dY+d5w5
IgksMKKHFf2ClnPg/sre+D3ntnE1n96h7LNj1CZuss2Gda+AF39yL/FzcHEP+h3L8uRsSTA7UAk8
LGxJFMFR/OUZCY3kAAHVuBE9/siwWve1q8x0v6Is+jKh7c+b7pXq4BeYGcucbwW79+ZZWEeswA8e
wCUz7guflQK3YJV48OGSMqvEYCD9uDjEVs+YxtNhg5RPuslOJZVy3LM7inhEm0kv0/etlR6kXWON
+IGsEbdpytj2TK9azXjjmOmOtbDq8/bNyXbvdlkQqiVIS3Nyg45pYeb+jzS4GbR2znFFUAfVuBNY
q8c/f27q1X15qjiZt6e4/FHDMqTwdwd/z4yL+wSauWd5W7YvQfPtHVeYpp5Y7tayiIL2C4EpQAl7
5l/ct1gAw1KoAi0/EQfaUEsodORP/k72fJY/ddFPC6CeU2p7AStYgwpQjDFFbTFNima2VlRhacnt
0fboQrbv4/3OjXraZ+azZxYTJ5C9qDJL7XsuruUZl166vqMCi0BJwtPSWqDz6x/sToYr/i9tTw0Q
w73UUuU37xU2006KpEH0H0dntqQotK3rJzJCaQRv6TtBxDZvDHtQsQMEffr6ZsXZJ/aK2KuqMhXm
HONvc/5vMIBTaQqg5FLJ7RIWDuaqBZz1LEjN6gu/dbbOGJ4wu1eTL3zTg3+cTnlrGDKJcmB9/Rg9
Dg0NIrvrFjaMfyKcm2P1asUv4oeuc52DUAdiI9WVeWPDisXLzc94nUg0uBIG2FrNrHPfbFMyYBV2
dOu3rgLFlYLNuI5QxYFZ4KrGYCvgZvMBA4xHW3Lve3LmLZbx7LEWq7pqXRdUkPDnm/9h+h/KFkWj
1HPBWXzCicSDzSfZGIf06YrPSR64hf+0RSQT7ubvSkxMnQ1w7vVmGsJ1BJcOi6JL+8pOw7xArGB4
YsoHX+QBBjOYXbwMDW+Q6p7qP8316I9tNGBwZWr9jXunb/Q43BavAxkZVNhw8EwqYtShYz5jmgf4
H/kcPBv6CL7ZIzkn3ICcLVjn1fi50xFSA6vxi3tYIVWCscuVIlLJeNmnIiNbNYGXJE4krCFWHap2
te9T6On1SQw3njsST2ZdWkQqcdkfk4T78dMu3Q72sHJ6czzRkeJ0doa4kEhXCtoMrlIGl3H930c8
BjUytqBgzf46+S1AVODhIinRk+uMBiiet1t6XtEyDdyNmVpZ5d6ZHJcEFwPq5V3jfcMzxCApk7NN
Um+vE4gth3cJfFPAZTzDEWusU7s8WD7OqNOHXCtYDv72xWChcFEzI/AtQfGqc6R0UiRFfBkek+uG
9uHg/jYHiy5+j9kMur/Nvg8BH8qn58h8zfo8U2dmvPOsXeXT51Z3xK2UH7X1EyjBRbUX/+C98boM
0Ow1ByxkSLZ5+atdz/qMWOIJJp6+/M/pGsnj2+6K4YRA4U9y4YNeEjIeqXN+Rl7O4xm8ibWaCenj
USTL2qOaxV4jtoMgxjjfqkQUqDEdUsPG794EDwlPHeAhjStCtvGa1x7zQvKd1HQSc87sZE4HHHXo
23CqLprohqOuBEgRYwL2aKQRPDVQNOh5Wg8yrnniZbHJvwpkqtgR18DF3pjCoIu9ytqKA+SxY/hB
t+o8sUtmeTj48Zsjuowp7aVLABIyhzYf4o6HmbHFelXHLY8MWQYAHWKQqRzysGCKQHyCUbDtmNAA
exjqkBcYp1eogjswy8xQADaZKHp6hZlYUuQAu3iw7IOgXIAOv4AsP8GioLJ4O60p+yQc03Nyj85x
Y7L0DSa9w/uOvgbJz4GnM87T55Gt7Jzx5QCoIiblsOtZNLavidEzsUKjFvmi0GScnurgGZv5jVEJ
TQWoF8mnwr7K0G3mJKNGH/dE0ITb2CtY5NLoCNPAtRGTaJ9+jsSzTen64EIgTR1qEgwvYQPxh3PU
B4Eef5dQ2tiuBZDNssIagUiKPacHyJGx2PMs9nj+Ydt/1i14UUpdx9/sSYbW9fR2Xvy+VwgjXIWG
GIthpGkW48G7/FXJYPGa3AIFkTxwaqxZHFAIulRr5N+OpMGEZ+s+13zZh1AMSAtfEfKN5S8HuSEq
0v/jd0K3LJg34QMvIJCSIdXyJXDglUOyXFy3z4iOlza8ZmiGVfz391V5eq/usvnLwDjaVXfiMHv4
MNuNLJQ9FPG9omaFhPjKALT/gRc+mTQFA9ImL5+ssIxpxS4Ot/iTXhZ8EY0AlXC9q6aswgLfU4k4
gLAGXGKVRfGLqCW6ENt3NVVLXoFLw7c2PDwMc7XLnWKhqUV7dIFDhEKBnOGH5FTamFp0wdj4n/OX
hzaxBslgVUFBJNpeCtqA+uf0LgncIL0jBHtHxcgspje/7/a8m4+2zj4vwXZ2oHv+7wAxQxHGTwAz
ZPuMoVqBy77EwPKo0EjBdPblBhAvJ4sp6qXGHGV99+5vQNRY2KMhSTF42rHPVjBPbU4w/4WDMVB9
bQK2+x9az/3r4ptSlzppwt4EUoYQHBfOzOhFP5nEeYSHtJwmg7kwVGs4L4iXG0shLBunfx48EqS8
LwCuq/1YwyXC44l4SvVvEOjslRCfhBp4yy69QhcKMuPlXYCd26Q80EZVMiZ4GDytevycjyaPZW+m
ru+yM6Qw05fTh3+btvw5cvIcwszIaZnqUX8tsjaFnmSro8obQlq/EuiB7ce9OludR11kafJ5nPEc
MKFOxXwFBwrCQ28W2c38WPz0mpXVtKhAHQYZZ1mYj1HT2j2rWrJknZ7RffaxuNL5ZJBZ+GRg/bGn
sNQdq6VmadH1bch+PpZ98jABMZMnyT6GnAH7r38TlUx+gGzES+bIR/T+ht2A+JjxW3KksXaMvPkj
IpbBhsARBJyd81whiP5QI2sxoXp9RE4LQcACt3oDZNw4Ilgan6CxUW9WLfWnrceCmuKVRpvfowMN
3ooEbLPGuTfXr2abweRUrfNlwHnStWIKOIXXfdesWZLVlP2jMc8otJrpiBNzY3Q0vBW2fLekDZ2G
AN6YIUh7ovHSLfuEmiRcIBeUnEz9/LTn5ANfTK7l600VnAnurgFdG5eHDY0r/Rc+cfLcphIqAKIN
o1zDCmxIvFqUYYR8OqMjxyUzfGErNPyUFt1FliCBjW4+UgwwHBJfGorntpjBX/x9i3yRL78cthp8
FAZ3n2htxrUnz4GQI5Hos1ecxufkZElEz1sDflT+i5QZ6opke0ns3wQ1KpMNV38+fccad4piFO71
OLIF0D1YfDAE8TZb8B4VoW6Q16PoMkczS9QEkgNWMZbZq087ABQwaxbUl0eEJOnPb28D+Ec2dDdV
kkeEsoShdCasWRfSizegwX+fI2PxVJkqcbU7Z0DLyQtyS1Chv9XQpWbeK5g3ZLL/Bb6lA7UZq43b
w6SFh5jT9bd+8jw+tsRoPe72K75PvkztBGutoMNus++WQKAiVtyctJLWu5jvvWbdj6WjhArnUqz5
d8y7cABj2ORahgBFHk4Y5fSjWKOJdui1ZJRAIpX7Mrn8NeEIaukIoMA4N/796Qba7a/Q2hGmmvUO
5Y77iidz5HMe93zaX1gUeCSJx984E+46YDmqewFJtX1lr/oxyxVbjwMDxGSjThje/QfnNkKP0bpI
BJe54Xrikir4oL9uvZLiF8wZtBSQL1CWZknTu/vK3ugfGU7se/SB/WCp4+zlNPlZ59U7xlHChaFP
wf/GX/fArRuNDmprvMmmmfy4XjSyL5W3y/UFSD8EsulOZG6YL6bQuFsUM8nRFpJT+pusqIWOal/H
PL/0PimrUdBMkDSi2AYZF8s8C8OeGYJMP6YdvHqf9DktVg1vm9UHUC9RjIiL/0uGnCF+ZTTZaNxp
QJszMCegkPxuN7ueXp2cXCYefKSaXcxPW7dGBcYVox8f9z0xm4iPgUDWlFxgcrvi+HJU118EGUnt
tFyloGkcszYZqNnQrjzSSihnBUd1PgNDR0E1V48S6xHmsC+8WQ3I++LOgCawP+EnlKgh4XIrM8wT
HJn8OzQ+gZUjIK4S4T4pHSF5Gq3xBsLcy/wyJcrNp+ip8lPhH3pHi4L9ivn6Pzv7WrwBt69JD6X/
ZvWN3kH9h26/mz8c0jEebvF3IWLTHfp7VkmPPWp8ziAWrcFYwG5sCFabPdEN9MZ0OrKo6byzw1A+
dg/zAaDCQoUUSTZHXqpyNcpw5J9p6cBqvP+ex3b3v6FCB9slY/Y09B7o7DivGeNxCaFI0BYCNuHp
N3sZsYq1pWECrNEgP7JuIUFuvnYojVs+iXr8gXe52N9QXsvruxu3wO4WIyIkFrsbiqMbSk3UzQzP
XCA/i+38a6wLkcAh4F5xdgstaXSO1hfbVtBpMNih06CCYk4TKrchx/XdWwtx5Yud1S33qP9nWI6h
l0HzE23N3+sjPUtHzBrkLYebBfQxhMcXnDkfc2Bk6yHCwDyUQCZgYj9zvl6Gbxsdkakm6orUuLS1
1T1R4HqaM++n71XNR6LOPRpup8NT31Szp3V6p4/sfnz+tSHuTpgzcg1iWgNWONiWl/mKMm3/iQAy
4vBQZ0Fl5QLu09Ad3Oxqx3FYr/rTyq7CG/WOBh8ljCRVrmy2nCNQGgAffD/phS3T3p8JKH2L2YAH
qrNFqZbi9B+ICQZIlgCtYL99ZNsBsg01fVnwxnMYMadHYxm40GdX/JEaGV4p03V5eDl8wacoS0zI
LWai4xlrSY0niYqLwq1PL3Bg4HS/59+CdcumpDsf/jvvcK/sN0wJUvjK7uPL8fK/EZbzqYc0SYm5
czlLHsunZpe7jxZtNqE0VciaRX/5Nu77bs1rh+UoP8IjjyZQL2ce5yNuEOTw1axh2fYbdUpRLgPH
JZQc4ABgPmZXeyDDt6KARBcm1EaCgRImTDKDM7BEwCXerr8hl8HN3b6i1se3yaTWA77o4mLdJojA
WPC4ell52L20ZUcjrtETb7N4QM3O7ezRiQ8fIc7AV4S7VBCwGqVkLa4PgD7Uo9iD2KaHVHRtEFzc
+bqRC2gMmCeY9unFOxF17sszJHapQsznwxie9L8OJT/c6qpYl0k+lzi+Y4kYwRqXin3m4GYT6P+R
sc6QEw6nNZEl/C4CbRTA6ds5bwery0SGFymD3+wnRWpGEidgJuz3xWw1SlOd/hD1HuqyzkXHDkHW
hs3ufkSF/nGHwDAu8wfaudv87UoWczso0jNg71mjY77PQerBeLimEWlXkcShffHYY6F2nTxo8KIy
IAMie/lYAluAagHqzXoF1YS8Nn24oYwlHnrabILX6bx9vTlSr1SXXSIN7T22iz6CrURy69ySTlKg
0lewcd9RYw+yx4KsoO+CYMKsdn6Tz9dpg4dKo9DuO4WwjqoZowXFHKtq+7UbTm0tGkXC/QA4h6C2
RXATyontAUAc+hYk8wgPq3BGs2Wxgwwyjj0cSCYCSds0Uy9k77zDzIBWK1PsKhhg8ZH/N2lktJov
W+MEO3bS1q2B+ZNNBb1SGyz6mvCWpXc3ywZHvHA0L/IEMLMbOgubN1pjjYtocWW3MlL5gPkIZSRF
0E7ec+TZg6B62TrgDi/x7nVuHEPs4qL5751C2MumnGNxOI7M6bSrzOlMsRXII4sICG82K2xyLwqi
2N1N36IHrw2RN5poFF66x1VhvG+wXEj1daN6jxn5oqWcTlzFJ5Lex7aGt19GJPzEMlYA4RMUUVhZ
cEGHZwbPvwz3jQnkFf132inw/os8jNf1QljSRmMBVppBlVxXQYrRY9XYFu4rQzjZaHpEQy4M2lmY
jn9JaFkmZjZyBCLAX1SI11k5w9sH7ocjznzjAssk9NVc/J438C0rGy7nedjkaAd1L2MqslIyAcaX
CW5Ha3U4NBvDDBc9D6vxBznERIhowh43z6TXuSl3QC4JFcVxgIdCeDr5csNwrBnWauHhZJfo+eMz
ga8sQKIxmoepGWy365b3BpELsL2CnwUV2Pz0NT7CjbGdPwRKohvn9XnPxfoy5tAeZGhgmIi3nvjp
CJN0LRTDoWdyCtv4GTDi4dP3Qqy7NfgqFZv2B4Ptxpir260YqNvK+6hOi9QyngsTOUBWegBc3Aud
+wliMkX9wR/vC2H7kPGFxTHzRjoPLV4ECxgAjzzKEI9b30QyhjXtaS0kl/0bsTSSoYu5EL7p4heV
gGPw4tjv8ZBpLiVG5c3cL6NNdjeWBIpoD5uLwGzRydtLFPG86oRNzZ6kwyAzDvB7XbQwxnTEoEz2
3lx49YWYQgd3QFET6cnQYLk4625EjPpq/TT4lNmlPdRnD36F9OamGawsbaZT8kNGE/QhHlSVn8c/
mDMT9IGfDeSsMUo+GF48OyOPzDjxY0Myx7okQO1I6gE8jk5yANk4v3vbLPM8mj6nJ37/5/aBzvNQ
L3Ry1kTaqTsIjaMWQ1f2jCXjWuyZniJhx+THgj0jG6OFRyUWQaROdDw0aKkRaZOQwqxBMMdtd0F7
yP82sCI6tvFheUs2S0ys8T2OCWZADZcFMQMedtTReMl7subp38b51GZuydK0P7VSAU0Zc/EWktXA
xp/RuEsn0ZhvkKSUgPBU0+JLz33meWOBq7wBT0KeaixWbCr+mEyLw+FuYvym11JPB5xfgA/E/jb+
6HDjQbnPT5hxXxKaHA/PFB529HOIcEFzjYHO17NFE5A9/zjXzXbHzJ5khElENZLiO65OHtLAA7Lj
XxUmx2rJ2VXohnd6ZcqVVeXEl8X5Rghcm/KQa1mOMpHuI2f1dtIwrcdxjEG0mC0VmoyDXx8hfWdG
eHlRBTI2B/NHhiWA5+FhmXb0JKrAJsshJkFF+GtJ7bwsoljf2/w4bxR4JgNIRwwYnUOPByE8U7J3
yPOZU+gytAzXJgTGiw1Xj8Q5YuMS5YcXE6w8SUe+Z0q8uOAINupp3kARWbYUeq3JpDaOVEUQ4PE/
bQqu1H+1pMdQZAXZwlPeJqYtItJgZMiuJFppahQRkP1rxMgUBQQHkmCr8JJiG4gjgzSdHo3jVKFQ
CA5xvLuHG8oou9ZCik6hoseEaxCbINuvdjLE5+m8kbhHorkUgcp7WnPG9yuPB52mFTUVcTJ9mVqA
+IYCmSjiW/BTHXIjRm/ni+g4xuiel4TR+kMkyY6AbN7Uon3MnFhA/FYj8ddQLQqAfbZUUObDaNs4
sEeMh5Whscceyln7RpKKiufyM/P4fYLcSX7kVGzwE5B04NFVQ/HDO4R5Qg9/Nj/oP5qIMNVty6Uu
bIziJsVMZ4N59jDK6cAcBkWlLBXpZ9pt2bPP6AXj+msoZ2si9K2D6VU0WVHLIiEeggdH80+8LgqX
2wmQoOHww7JG/g+/6sN6IX+8CuF1WpAqBtePmz4PfxwBb/PzS754P/ak73EMq7SQbilQsVTQAnrf
Ay6/jCDHWyhPr+MPPsCQEpyaWNceqZ23ULAdzMzQvIIMAksYX9FETFvguPUGxLI0qK1H4ktQsA7Z
fyND0PylQ+uLcXiiEkNETMKSss91AfPufVAjd0ua0Jw86wiT7ov8TIoyeyYEWSQKU1RI8yNqezQT
eVz45epO+HFv0UeRzGsmHXK86PFncZ+CQveI3kBJU8y4rb49AmlhiQbkuSCGC28OUYinry3T2qCB
XYJZI+NDRG1TGgKHYlo6Zeopm5JJB9rF0cmcomQDmJZ6gfUoVuMaEZF/JbL5Z09K8wqNfwuVDIcO
FE4C99L6PFbEjzHow9+5jbOGdBmaF3wATnxboMwgav161CcDkc/6DGHC+6HiuXekBwYlqV7t4eqB
FKLl+L8riC4eNghI5GheeYw4GTmlzn+ZhyAzMWb5qBTZ2xjRzXjo6Ugjz1xHQtGJay1siRCIaMzK
QFIY8hgd569QnjEhrr5fU/lrzCy+4hDldQQo4WclPpi98L/qFoXspIZu5m3yEbfUzEFRu+Y75/kR
GgWxIAoy5Ire9g4yNSnv5lLg+BWcqOxvtoQxTpEn7vHOzB/CQ9VOriLxRZhoYFDsW7B1a2/IRvox
e+n26iM6AN742NwTY8i7u4ciorAoeXuDW/Pn2WuCWImQtJuA3JDKx9cMJ8DfA0soBKkCLe0H1xmd
scZvB3uM4kI0imoiDooKoWTP8uU3CF6ksMJ9JRZv6WuN+IXgv/F6CvVUPPlNK2vJc2CqPlDJQQha
sT+MNet6MT28XmLWEx+nRDWKGjwmIkagRkuK7G7zt7jE55IKlbdxkJMFF+GfvkRU7pVgao3BSTEI
2LyXWIHtArCLOAUsDl9X+H10t8dx+iWBlr8rwB7IP/xmKUMEAgnzsDfjx+K1kMwS8GXxo24aqmel
myfVvMC0tCEWRUw5cECoKZ5j8bT0+2bNA3aqTpV9QJdjr2E20RGK4JYzplXcpJM+PwH/pcv4FHF/
a+MSTgVtc1zu+OSfNrUY+M2A1m5o2CAb7R6ezUs6jLGadati0dpDs52rjkZQJvCeyJOvFg3PLNYp
G2GGEHYBqfFMbAXYLcQML5JwemPaegHWwSYdmPsx2xE/g2B5tb9nzJCFaucNX1s7JilyH+ZGEiVt
4NEa6rzxCr4QVjp1fXPLsMMsgFMdm+YNBR6HpsnRjHoiLLCyTAfuZdEnbmaBPQ8cmGkec57YS7Ie
eq+rA8ZN1gihmwhPULnzH3iDZvoAgAn7DrvLaWA+IsFcail7cfrmo6IzWRc/L8lQ3YShtjfrGDJ2
j9wJIuxc30O97XvN/lfyV4CMMY1GFZoeTtrbVui56CXylFhds2KBNycbxoEBKnSP22E+SIW+CYJu
mfMUYCiyNKaZfkrrLbGSQVJuJfdCWycCwTOwUbFEsJO7aOb83CbxsMESDqXJuIh0zNUoYVdTLBSo
m1DFlj63ZYNy8IE+iiccRhpewf2w3Ni/NSIuW0kVFwiFgZdWMHIM+oKHyAHVR/wDvCU8bkqI7hB3
joIi36V0jbgRdM31PEfvgGkPnlpDDdHzpOC1rQkFAyjCP4gWyxuOT9v7VrJ+p89JwNd3xkXAJR5k
jF/Njv+P8+JK8yNmrIyxfaxAE53pkO6j8YSMw6HAC3JLhHOpP/1NhnPlT6b31x3OJbeIZUJ2fQLl
Zad7W73VQDHvh9vbuuW2vCq3NSJMRpmbA8g0yn6jYHDoRbfjw1IofRFwlN0LLkEb8kUMWWXDBz75
fEaBT8KW/Dtcd/IauttlVxEKASQDwXn/W2cqynj2z8kr1KcIqzyFq4OojIuXC8tkyRX82g1OMEB8
tE80aELpDTGBdg6tysNUO2DuB7hdhF07XH5BwzGhpDxlVGr7Q4c1BATCeUdv4jXLgIYXYj5xScDr
HQHLdbKFjGomLWm2Aw0VuKHeGeztzs3vJX3sdPubr+AAuSGVDPWXsVhwFYYl08CIU134ni9OCXbV
TxCchHQFM621LkHOvCwmQwxtfMr2sirCZ3ZNP9n9cA6blMxolev/abXuL3ps30jyV92+YY0nJjUa
utIfimRk1mjUksXNrRWDdbTItEm3Pu80v0R6KAw5QH1o6XsTfSqIA4k2j8Yt0xZ/wm4QUmVNKlyX
/WZlPFh1qzpSUGe+3PMfd/GAdtGeaOuliNHtrCcT4vTtn8nbxYbUh6sYoBmzG1EhUNNCgvQVPCr8
EH1I9rM9Ip2cZrTRHn2jUCSN4gpJPwBSCoL42xegsUX0XLEUKH8Aaiit+4AhXZL7NXk1q8+KpaO1
+tiE4HKBSrpDNb3zPE+qgftoLSRFEhRyXPb9YqG8nQeC8SftgfUawHeQ3WRTwivF9jPqL3LFRn4v
/XF4VV+ve3m8ind5YFjP/YBVZASOp/ZVowYCpvF0yUbBxvVD1gqHiKaM+25G9tsd1Q/mECW8Pj1p
R3AVE9McJWNlgzflCJFuLBerIYG82gaQhIgCYgc4cYvspxj6rgKzOGKrCdWReT9+6IrwK++XbDqg
gHIHwfr++F+NAHcK5tknTA2ZIsDPxgKTOifa5DI0b+lzDMuyrBH/VzgX+V5RB3OOzM8J8jBOkWZk
qYUFPgcq+dqhoiLDQ7d/SR49L3bBinVGakA5OL8i/yIX0mByR7khdMYqyq9D7fK1+F+wIX4hKIQ3
IhUs1hkQKLa/u43yHOk1ug2IujjjZFvhKKCOItF8zX9bnxU94/xacMaHIUgfjNk3bZdV8GC6vgU3
+DnVHvBYBAjp6eekwu7t/BgJGTn4JzVbIQiZ2pyPg4K+p9kcZ+Fz/w1epUWxMuEKxgCwH9Sda2l+
dx+EBMFWCWFuTZIBCH3LWYDAjIgI7jZecUjn8Xt+ZWPmGY07LhnBDgv5M+gcvhCSvwKdt+gOld1k
n3jIqTPrUFEiATtiKNJ061lTvOQOtnrISgMjVxEiSlcaXiM/l/0BhSITjW+LyI8+bc1yTNTuEHHW
D3vZF+jyPBmVtp7k3MtfB3kbVW06Ka0jc7Cl2+EZ/LZ4q9B98GgmMsTHaDxCKs+bzMn1SLj+FWn3
5G/mk+S1OfVHfkUdDkQLwizABSpuEUTj+9Gpi9h4tGi5XbDJEENIq7dm9Vf59jvCEiitigmOiado
/vF+WJWPl6O8/uB6mTQBHTf2r7AeWJWDUaK4ys0C3FbA/Cqj5saERUTbBdgzFu/iDl+I12YXTwQT
8KkLqc5yhPIfhsKTX7DnkFcYyWUsfFjehjsFXaxVTRAYblY3DwLIIo/tNq3IH0BIinhnjJyCde26
ulPXEPVOLUKDJ5fty2No/E5/63ysx1ylYOsG79LdHaxRnp4lSyxvyLrAP6j89MXcKi2BOuFJARmQ
2lmQuehiGGZ6UZt2Z6vhpAfltwmMYMldv1AOBvDSmxUfp1qY3A4/8YFiREDizDMFYVCFhD6syDU8
aWiTbynUkg/uhLmOUtvNSTiM+JYQAUTfYONqTpM+sRTi8+053YRz06ElnZYeg1CNjorx/14h/pCv
u1XcX3TkjH6oW6ftDuhrgBqbZxKnBZQ39e2UCHVoHJ8Wqg1PhKa0BM1rIXpJTuBEFCMAJFr0Q6bP
ZIBpjEqia1xVjrB3vH2E4sXdGkRdJkcS2AtL4qpBX5nbhGYvcF8GQ1u5e80XEk2d3MaQTyiTe5xw
ddrNwesP+IYx3v4mwPKUgeDjvIQ0D3J8RB22FQFaD6hqtppdf6mEaBpYln7kHv1QPKTKjm/M6Rxd
RI/qfQ/NvDFcJ09+CFJ0Tr/9b99yJpfir+Z2nYwWj+SGyC6n8bq1z3druJUdyKoG7RMhpZ1FJcWy
dT+9cfkyLyxTuUlryLW0Obnx4UgX7xpjwfmYqgPLzDIAs8na1HCwYrGn4Z0ussZRLQGYa3bdmi34
S81cIpJkHii7gfU6UD2f//wC4C7ipxx/1UCFAe95PFNfZayiAoUIerkIYIYxZ0zB18lXi59rsGVQ
+KFzLSYawFg729BeTrmeoHLli13+RGrE5QifhFSfg5ecSe3t3SOgMUHMIHTB37IpHYCJ29BEE1zy
8Cp8znr4I2enc4eIgX7IlFEFf2cYO+whcyNjBuUzznCG7QlTIxsUZuo1e1OFAzZDJmhLQh8Eejed
4+kDsvDi5S0c/BU+IjQseHyt1nlLQgxhjsGGRvjpfStGLXQX04sLJPFG69ujnreiKbGOH+t7Krj4
x2zofGHhdXygJPHBKnqDtE2GJCWg0t6wzgtNYQ9yGNl3Txwasv0LuinZ8ekHYeOVmZo0SsSyjy0J
n2Cu7KmgMf1Z/fc7dn+KdxMumEuAxw6PB2wWGwX/j6WkF52QsQZCLNiNy+wn8aYK/eCQZRDTBVsU
SoaY5Z8oZaH4E88w/OMBMr3CilCi3z1P2tXHZvzH8KXZGEbI1hGSVMi0TPwjmymaWBU1CNIl9Axc
skznEQ8ZYwZ2B75CQJwmGYmj1hlMSf4PRsiEEfyt87BNsMH4bIVg3O8j+zUnF5a4maKY1UE9feHv
0ObcAnEEzXu0V3J+Spoxb51RWkxea1nGMa36N3N7i/FzF/YjS7+YklmbXzMaBBFZ3jwIO2gazEGL
wRxNHjJLXJWRsvuN4Vbx8Nfjq9NwIAgyOLdZWviPLYpNombsd1xOHv4mIaoFmTdDdMB0S3KTEGdu
4enGn3n+sfiDteDa+7tLinoft5E75JGinJxTFmt+guBKGFi1bbG+ogQI8piwBtPHQlZC/JAfBPjA
Y0oWVDAqTC7GG3pxAE7vyoja7pQQ/IhAZRynov5IJC7BOx00/3JE7AYgpxE+RZka3xGiAIIa+wRC
plcgYbQxpqBQkeL2QNlll6m3My7ZO5QyDEHI0l/GJrzYb7SJTxGktQYpYA+22j3F3Yj6X+tuTvRR
/3vY2BwP9FMxDooh7n0sM5IvpB1CrS+ax8JBtPocP5I37VUuANX17/Ew5eVXt1/HDtE9okDQpN31
yALeYnzA/vHGmqKE3wrGMj+KP47OqTIbrH7o85Y8wNEHh/YLgF1AB1La0J5TUo9hakuJzNE/xiaO
d6IA2RuhNvHR3tC3o9safhyBaRgFqwQ+gGPa592TcHhqmH1fHvGrq4GleeVR5MIqU3zVOgbDj3Xl
XGxPEofkAEv4ddFPw57z2PEYD6xyKeKinvsiw8izQy2HrfRIGtmKGQzDAoMZnOTZKoSzVIYPv6XC
DaQxCdjDn4PpxCwYwaBkQ2WHJMcnD0GcKvsKEgCsXDNjxSv3RE0lkkfiKhVuv5hdCLxmp4A8eDeO
LFQd3KrIA/k7+S+psNZn/LPutTSBh1/IGtDDza8J5zmI1/J5FJ4bQ37bRW5KNIZiUdk13JRYAwIG
PYCAmI8HOagQaarzDnCgnVUZYRGMPZDz2poxLcaSMmVhQTgoPIaIYi1c2Xg+QKAAjPq85QzLIsMB
jQHa6CH57znMFDNy/ID9P1xtmGKESwX4b7HSueFYi5H57ppA/3um2gE5H4KeL/QMVewFuyyriHBO
Iz0Jui1gNlyjxr0+itIXwCNCBlhP3tg4uKKbxPECjUHtHA/9EL05FksXsJM+ZPZvc0MQxxbzu/c4
VvMcDlWkaA3m7ezlfAgpazxIu33PnghF5cc8z6/uspopqG0QAOxPByLkZn9kRYYk0XE7nC0Rx1DE
w4DRNqh9yUYxSi4GmheGBNKXMJtKXtrfQDBuQvaMepyPe+GHKELY/tHpZku0vQ54uuwfizz619JZ
87IzVozltL9XZggNeziQgUURxdfo9gpTYobGsrbmfqF17VBGJBgJwcs4dzlaznwR+U4cyegi+I76
S+GfuyxGY+L6Wah6xHWjCXCk2d2TXWw4M5iOJZ79sMp+f+KtQzVFJtiIZEnM3BS78gviRsWShsuU
QZ5m9Vm5LNDYyoCpF2O5Fe7wy5i8CEJpREOzzdMgE3iohyK654o27eFsiJwaLruEN+eCJoFoMPx1
Qt9DwMscdt1EgrPoOJM+sULUKQFl6CEyvCv/IV/K2EnVMO/p2Rkiw8Xqqc2R7Hk3knpctJDZaNHs
Xux0eEim553+NvW4dxhFqEJBjivnIvpszSFHsAgKHgBv4RGH3qCw9cmP2l8iZQbbedkVIU0/ppbW
vO/xsRmFJ+GpR6nj3gL5bg5gvcm95oydPtjweAeRoRXRGWM2Lhoa9Egq4G7ro9jKbQkVJ0ugwwZu
QHH6wH+shvMtG+6YcQMUmS5F3vwDwvj0JtRFxVSUa3ZWRUrIZ9m3NRFkMkqK6WemBFfOgNmGh4uR
AJUmbm7/haGqG0s9k8n+maIeQ/tPVAyglK+wGxf2bXKOr4sSMKNI5M647p+EcJTJBuRUJUJz5DUL
lQmbI8daPKB4h1w9KP/t72yEqGYwhu2uIhlLQQukVkWQrebn+HAA5vAgohH/4asTCt4cCIcopOvi
ZXu4Bxw+B5H7iA9mMiTiG7ySMW1R8jfyRxqQJBHMXyyLDLAUtCr/Y1sIKl9zC+ot8rAfMnmgo+95
dx9hB7e3nUfVif/AwIqmmKyAW3T3h6demHE7QQ0Q0G3/D3BOaz6jDv0JyQFpSaAkyDfiDxCg846n
wugNLZoCyT2pXS7wJAcZ57RyH1/7jX4KO0DwmtJBE1ZjOLyfWUcfAr4PfLCDyRu8mH4ch5ZcGLOk
jgpPd4stA3dIgCZrTWPXNOl9J6x9U4IlE9ru6COlEMui0OjlEXMQyaS/AKtZpY1aKH5SKbBJ+4GW
UMlj/ULy0Qk4UdIP4CDrXHrfK2PlD48hggApBYoB8Xg3vkwdHz6nO+ld5QIcrJrW2WZB2AmZMIq6
buj9AuxmFuKChBTEQAvsRh5DJ1GFbLTMQ1eES7oxQsmNUUWgrHylP0qMOncDSI8+i79zgwr+PEUb
jxSTccHl70Fp6xFutzqbOicSMGVLrjZ6eG49vGzGIp/p4OBO+KNSXV9hq5C3TzDbGTJdHl7u1Buw
I3mT8GRCJ8gxTlUU38X7hyYTYs+qp0hp3PdkBf/nIi16JfIIv0a9+DASHbgLfuYXKprSBtVqWUIV
cgZLOAj3g76xnAy8KyMC+OiIvwm4lKrWgQ+gtaK3AlkxA9x31gsKZA90eQV1ZWQP4qoX7QzM8VMG
gAI83+7pzHxdicjMy/iBaHzLI0AQ5tlB0N9jU5eW1AURAodwQMMlxZDLWiGccRZjPWgQq403Mlbn
G7vzSgGmvDtgJby0byZC4tboe5sIvK4giVidM8u2BN20i85BR98ceoHuSJUAX78BaPZY27cmOZRw
Ig17zfOYj/8L0vh3SJEwGT83U/XwWXO6qeRygPIV/OKO9V2OJrBNAgmBhcLuFDDaSmBpJA4iXf0m
skrvCE5wrjgqiBvLKf/O6a2GylOJZhW8Uedqrkh2YHmZngAS/lBtM1jgEummqq0SyZeTXUXK+Bzq
crMu3X8snVeT6lgShH8REXjzKntkkRDI8EKoAeGt8L9+vrq7sbE7Mzu3u2npnDJZmVns95kOQBpm
24QBM5NTWTHBAYqaD9SdsL5xEGjYgxS6rH3IH/hPFB8dfRz3gV6CdSwLo2uOrNf4zpPlNBxM1mFb
92JfHNQrGWD0Dl/9wISqBzD/pTARfWjRsUlC3TXVJKur2HJ1YNcvKzE1zMQxlbXgGmGTwCFG0RLB
wC4Z/2FVq3dglHsEMdO52evNm98SkE6VtPBACP4CHhgINxxWUYw0keFwTx4o2ZnFML32f+Hnb4eO
7Oq28C5OPylkoV96LpcM3/EIHE57Vtdtmj0BLtZPYz+huYH4yiscXwO2FXg0zXkfW5Im3aBds6jx
+vfyDsEZ37mQ2gLnTQiuXS1baCTB2kT8r4nv4Oqr+IF70uEpIoZRhUFkfGL37WSf8LPuwvOG5tbA
da1ltEFGbjYILdRwxk0AZlu367ydhdkNNwY4TcH6iBWiHcd7m/cIMrqOT4CM5igBEZlibkPamu71
Tbh1GJ0xvdJ61oi6DV7LC8mW1HTd6oPTKIocKEldyfL4zYoGoWmufuMPXTeiFKMZNu2r/4HxUol+
pQci+cPBBluV8SiigUOKITo8xpTqB9rpNKOa0nR194bRiP0acBjYPYsb5aQ4kC6sRwilmaUcVkuh
Epy+4C/Xztu4+TvzEX3hpePHg/CIl7+x7hN5jEPE0guFG5TbzuVY7swt6+G24583giHCsk0sgCSR
oMJpIeyrD2DcLFrHBMG6lw+QNuukZLqzYfIPGSHbJ4genNsLxS5PguVvENYvW+8DTZJ14rTKDUpv
74amVBTgv8nVWzj96YLs+gp/6yZeqzTdFkB2Z2NRO7Mo9zJlmLIFbzF66nlgUZbAoLVxYL6/iVm9
ueck4FShXxn596dM7W/4sdABOykZMaAbA1HBnXAC8uzR4+VcEa8VMldfSZlVUMpqw5St9F3GQlcl
xrk1vpMdotqJ4n8YSnTjyfK0pU3tesNQ9O8928c7lW1LHwXArMnvh9ffuGXX+XKg78sWlWV2YFXj
1USZjLi+Z+O+KwIhgHqLOQ9UdAw49FtcEx0OYnWDkowf+QSk7KomGpC+/U1X6K1hifzBBF9f/oRm
/B4/d1p3unP2CrneBNeVJlhN7W89Ih6r+mggJcaS5jmhG+ODVeeErgiQVv48mMvQORIanasiPVwc
+uyoVX6dnSXoQF+ZPd7puD/mXQJUXtfnNdYb6CGNixU91CnYVsyHLQSnxHaiJiIJyPs6vI6CUQSN
ZfJipVGfWqAZ0LQDDP9YKNgQJ4VogTUoBrjYLS8CweZQhb4CvmozZqUolUqNloGp/s+6hEO8Gymw
sN02R2yLZUbJHiF9GLOSOq3LDb8gll5lz61Xj2DVcQALcYT9WYOdvhJl5dfBRI0Jhpmx/xKjKYSM
jCgonODqGDWUAHVlrvuNsASgCcLsUPuJi9/pX+nXjXfeiHx+J4+yHRg4EmMjbtYO7sij5K+ouLbB
CY99oDO4HZjQ6cii9N9WXxL4+O7sZnCRGadIgHC6FG8LRJ8WDS46BvjQsJEV/rZjlJRU0KeU2dfR
Se92A+fu2N3kJ0Msebwm8gUk+hTf72qjDl4HQHfjfcuWhZugRSxuKKHSn53VKQFXbRrs3ZGF4q8S
c65TcRKJYq16Rt9OUeOsqSWzo/RF5CoGpsBxwKLoYrr2eTrGaUJWKtAR3cyht8maJcbltKYbAvkI
h7sHgg1EiSBsFIeAeyv5aHtIFl/8ZA5toOwFJwZVXIJZoo3ylUb5TXUFqB4tJtt58wYv5LzRssNF
v/9d/DfW6y7MRAYpW7ZFDFanHhGo524oQKZPCgHwVb060yw/1ZCpoKzzxQgPHBIpCbMkpjQ8UVoy
FKUAKBx8vsTpQTsigmHGSl0X3WefANdUpD74KJJQ/rFrxLRJKCVd2Pl+M5qMLMgCvPouHn9I6Up6
blgiPlwkNDjAEsYJp+qmJ9mIn3Zq4TEwEs8KQewQRXaA81nqILSZNvKEfQDVmjjjPj0UC7SYd/bN
EWm4Dktc0zH1jDFumog1NbR4/4fOKAXd2VBFtVZxDdkCbQ00DOfDFP6iqEOwIot++ExNf84Bb/je
v0k6hPpq77DDHXkU/Ymoh/FWVl/zARgb3yhA7xZfq29oQgTcT9/u4ozoWBjpO+DZ2SI5hhQbsfjs
PNVA61Y3qmsZorDG5JvFPYqLdskswRTG0gBiGmAbwut8WG24GzEGXzFyGYypjI7Pw2Fchq/b+GPX
STdrew9clBwmO0zWbuqNw2nNOjDpFREXMNnDHH2BROY0HmY44yguKoDaw+aKttIvoOxrcsUcUoi+
Mlvuwaf40BUu0O7znu3tjIyNayKrhQAx0TQe7Sam5Lw8gbypJ3EixMIxOlu7eY2puTwyBnbYw+Ge
GrXDId06PzF4YDLTgHs7wlfpvEyyC/GF3IPWasacbFT0EPJutOAZQDPDAINfm14XDADBQbo9M1hJ
39CCDvgc3cChyGurU9aatjCMimEM/Ts8lFTXVYoluPvOUFYabSg+6WnCxtL4QNE1viaLghpXsM2W
dp4O8k3FwQN5jXigUJh4ZtU5WEwOIHTW2+3bz/DNJMzGfw0hTvFG1Fc+tOwmpn2wobw2bYGQtbe4
Zd7xb75O8GHVGZ7jraL3ujhD4gloLP642beE+oNtOKsX4oye9bS76WvK7iJiIAeSUMXYyHrtjOaZ
efsFu+TDcpjdkvbfCXwecRKAwChpuxfVGR/9vT7bijEzYn2IMhtta2Qi5xN91ImJHtFY7IwwJ/cA
3Bj3j6jEgF8BgAAiBxF9OwapLFe70kbe6RFBnjGIq7Vt3oPUALpJezBD3m2xMwlkOP/Nb+MTbCRR
PCEmMIK3zRu5wUbRVqgFXpj/gWLypxd2Hy62ujAaMgmxpBjIZg/ALInr73RoY78XxZcxo3n6HJTj
Zi9/OAe2g3aMZnVeoo6zauZHCCqMBDYIHg4fm2Gu3EyMrkG7/kJ7uS5wmLBpjziyfxwtZ7/q6o2t
eSyk4AKgT7uwqKIuW82a7tBtTx4NthZg1UO1yggObf62IOFQFiEcd1DaOe1JncEwjU5Gl4J3wZtD
VS9jzga42Yf8yBlHHr2qqxbyTuIwcsWz82Cp+NaXFsagBSV/Y0iQDqlKox4tLWL9fxJTtEvaa16z
emCYP0yMcLwt1dIm2nojDKl2hivFxEhqEcSKRoyXHBarv+BqH2cHbcB/YoDmFifurmV39VFHRmgf
bReIe+TX6qVbVQEV2nwVLoocW3jYb9glfHB2Z0zJ0RbjLBZFNnFAelmbyZAOFV6ZugCQFRuD7j5l
PAiKiWstB4NfTbwzra99dBhzbrx9tHfacWNc/yQfEEePL7TEtCFCfdL7WFJHG2m1vwPdGynUnkzF
plxmoGtw2u4EViX3acMo/MyikZG+fxhfUMba/jatrnPYG5e9uUB/pZ//TgMTLLD6EQ6hQr5JHPBf
z96PhNgWHp45/OthE/iLvzl9r4YrCbN0oRZjQnVwBnEvhlAYNVx/MNnA32KUiQ+Evpt1GTPgV6I/
sIqnjZQNHXwboDNzOwM1HYcDs0BIBgAGmusIhwuf/gduMAQfqgbuPORkkVBOa1zESF0SAHbWQ2ed
gYWLG1YIb/tqfU2siIN/oniU9K1AxlttjeCH9wDCxNtDg5C4mwPaXv4eFoiehmmHd7O7nMJB8htD
ecFoiG7h7XWiLYyImSgbX8YAtQUsIx1jBUqkNoi81ksgQmNs0edj1FnT+4ErwQrUz1hXE4GoGzCb
SvbQU372vm8MI3R0nMO3qv/e3mP+QJEp7A8WFyEnYZgMc41l4DV1tUZ1yQAQW6IdIeUfUGvdsquO
w1PHho8ZAkBdywarW24WZn4IN6TbBheydnonxHGYOhgL9ymNnTW7m/sMuDY/+Hf18ERS/gvgd2s1
VBtq8B81+YvdZHQEBLCr+8BcyxyaWAdYJWYxXjakU3zY+/jUxpZqyMjuA4jGXA2zX5xoEJb+I4RC
hBP5MtMDm7EWZ/lbUVWZ1A98cBvXRlRtqbAjVgdsbgT6w2jBwCcUasKOUhdTarMhBe8f8x2Ebxs2
qYhRFOtQjSPQgFysB8DVC8AU4kxDZrHipsWBIuHvmKOP7Ee49RrulqqKTAE5G0fKuwUDrkth+eSD
wrlEHM0MkQphZA0hWDtUF7wxHueOJ4qDKjx3VOq8RXcPi9R8EPiY7E4ott5MsdTe4yfBuYGWgQPg
YSxjKEgnWGU1p18fW/dOsZ83/AN3FjcLZt/4q9qsLTWGS/Gxl5KFc4O1QWPcDT0jb+UnLR1xeO+2
y9kOzVdcvkp2PKPIiCrSVYWiis2mXmCxDW4esHHKSM+HiGKDjVAbI07F/phKgvHyfHHCgrR2Rnax
200Q6TBuFl8CxOmyfvLMW7vbszfqD/Eue6BJRrQKBQp0ztzBuBd7/pHR6WhI4rJOwBIv0wVYWDw0
twJmAHyaNBUmZHDhYIxYFDtMoMUnRvPXvclLWy9YbMn60OqtVmypFKyJD89JPGJNw1hQM7MNglfN
5wAVrJAmXe2ZQIqcmdrWyVHGiogsT70KlF6DyXPXqSYrOACx0lngy0LRkTklazv0FlahAzkw2E6o
gcoQcQkR01MPq4EKihCge97DyBncIYo5ugsPa82dFV+xSIYMFreEPcR4t1ioIpwlrGWi/NAZNbL8
e3afJbOhxW9CVUmdi2MfO2bO7ihirxbid/lQe3MmXmzI/T4a+CAI4V9VwZM19cyfTGUJboSKyMRM
HtHTri8uEoxdPjzvrQ+pyeRXvLGfQSWxcBYOmvezcta3GvHVTtiKWK3Yo7nCVgY9C8bOiYdkmGzM
QbVOO8YwMlKDDvRjfvCL0EIC7E1IAz1se7cXCxIGNIkrNehPW4EDPNw3TDje3+qM79/0mPUNdpOP
zMmCUcgvtCdsxXBPa/aZOB/AD/4dFt0a3PhoMrkhxca2zNnhcda1TH+kI5C5BGyRjGoLNY4ALb5f
t4zM30QoR5bw7v1scNCW0cFeL30bJVgooq0fIpb2GDa5WdZk/THbWGb8Da+FR5i4pWnafV9jkfEL
pKEeM2BsHeyXaN8MaTEYqeMDcGY488xWcHe/2nnNMZE9WT09geXOpiz+/j1GOsmSNiSEaPSZG5oJ
iij+yoEasGdaCdaWUNLB33c/ut+yeU0FwzGKEu8XyJhwb2EvwgCli/bcfs7vLM7DAoA9DnpC2/5F
gwfD1ZGdvbGqTpx2Fs4ZqqMF+XH6Nt9I5e4TYBAPDxSGCe+tliA3W3GBP8YciMLjNfNLM+noiLCQ
5jx2E3Z2cAsWFTMMbil7/MrT9GvcohaucO+xQeXWNOdBkFM2aTE7fN32jhWhVDeuMlLAva6b56zj
jhW7BO9uCebAjIaw58LDa5WjlJtzoMJ2m3bqiUazo62CIOiaVsuae2JMpPH/JsmZ4K62cXIyEgiR
0h7fbnY8iDiC96Cqm1q80FVFLq3ebI8Nd+sufICFsU0mjFMYipsfj9zVm6wH+i6CUCaJqTV50FgA
FqE1YDkDIy6u7ZddIKS5mIIfo1dZandabdCpO8mowFzCTlyTrr7FanCGObgAm5vibPZ2KmGbHQ/0
6jIpeEMpAZyKNs7ShJ9fjx/ILQ5gtO9kOFJQoAB8w91hhmDAAId8Ou47cbmwhMM1YV3mQLA3nlMz
7EGZYctHg5LcuuUd+1hG/amdZWzgLZF5sqqXnXOrhkUHHHtVw5BVyMTUQ0OLTI6Oy7NbvaFJkPiO
Hi5KLxg78DPQrp/wj3sO4InWHq0KOQpSErbZzLdfWh6kuEJBD62U+0FE1wNf/ifHvTlE3SE1CFSn
pKKujONVE4Iy0megMiywg6aJNz7lCE1e3gPGGMYsPb4AYd4NmAl0tmQ4FITTJ2ItezWibK7Os+Yf
01LSc1FxatkVv2T6a1ylh/2tyQq3iPHICA0RK2YAo6mNG/M9RQEGmVMf4E5zLvrEfnBdqBeSPuYJ
NMTmRrT4rwYr6FuBq553uxKPVeYIxtdWkMd5PFAIfpXvztBdDnWUqqSXGLoSv41QmE/lQBs/w/nb
zF9W+tTTTTJsalVixCN/5THN1WPDS5tEc86o7kqz1Tvx8dgjZjC24mrxPl4zbDQWYXUg+UiwgJPM
r5xAjmQ6tWUHp5cw6h/1jKTC91EkBLHXtD3knAHX5sqFiAkUMxZTsww1qpPqa/fGF9kuR/WSHKKB
vrVO7g2h4D0dLlvuDvhr/8dCenM2SxKUAm9nxhyaYl0ASJhWk4bBefG+LrJjBRaeHB66uuLf9tVm
9KG8FnIQ1wyZqFGwQZ32Pw11yoAUxokbgCQZVFoIiWXPvOzmZL2l5qXn/EnwILSBj7putXUTiWtm
OLALPWQ9kQLEYhksm+eAh4xZh697+uHxny7WCRXX2FgNdS9YzD2pegwORKKOJm+IQJhpIdmb5JnW
mCAhia7Uh4bIS5Bx05mCqLbMhKK0DagYxtiUoKjOj4DOrlUzXeBJafM98r8CIo0uGxFxxSCx4dwB
LonDtu8pTvp7jNYWpXNyX8PHVch3qY9h4oWoeEEJYZZ5AQsdETZ7huRHVRlKyh/QH5lFzFXFCYO2
TPokda5IgdBT7xi8kgB2hs5yVG4cD4sijbkqV1AWiuKDpsB1ezMXgbtSLEuIIS0JY+UYxFu7t2L3
swP6/FonsjkUP563ilekF+L3mNKP8PFGMDfUu0vfvDPtFkUYK4Hmrb1OEmWBMF4wrssvg8s5tO2I
NaB33f236HRjt6MfawQ0hz9o8uUaEmqdK+l1SAEMXBa8Z0lAcCX+v+2VjAqykBXoxxV3hR0ZLEFn
03XPiGMAqQ4m6fYhusPqZcbaumqris8+08m778g2Udqr+Eb5wFLshN00FhXabopGmSQgSl3f/t31
5eSR4Tg97XCj9qJkriglT5AFQI148zo1lYsBHOJZZmPM/GQ6bMNuh8/m1tmT3WovpM9sNeERcYpW
6TuGB3HUOdiIvAcf/m/ltXmpxMY3Ry328nwXUuxybOKYK0vIjY8zzLbjBKNCZPoUdJmd9YGQ4l0O
Yk5qpHJi/R/lVcULZ4tRpBCqsOMuH+KV+/ccM6qCvLXv0JVKLqW8nWD8B+Vo+rH6XwmwHe1V4BFB
dGDboTMQnigeBKgNRazIIz5rlCf43bEdaexWZ1ulWBUEHYtxmSUnsKrgsKGFWTW3FodGYERFT0jU
YSKidZddniaFjj7ZQ1SBhBXZlEQle2nVlniXcH8XYjVQ6DwoRnMueevGom0Psc5BZxdR15uFhE6K
GQ40trsdBCHOxt3MHW2yXvhLibbsP3ZRK+jkXlwiYrYoUQSOSWNb+77kxpj0sOVXZ4MzLjTGkRCx
xTIcwrlJbMvbPIe8Hchy8x3xeEujOXepSHYGhnoJRxxeIDT+X4TDfDPsYrrXIDawXSiHxUpsHJgp
2jNqHaJYM1PKWHH/0SFwftt4/u7JM6mR30pebR/yTtsa2L1102AqH5p2ZLc7zF2tKPPPSpuc7MkN
fI1S4cW8hn7zMIPSaI7uHovcMERt6sttevRGaAA5KCw3Wx699f1vwoAh+qccP9O7mlTi1Ot66O/0
9TVbryNfO3H3ufAsZ9UmTs03XRjrTghT0mSxuTED+OM4qv1MoR012cKd+Wb4nIZF02ItOmxGZODe
YNJnb7Hc4+8UBHdME2RGNknPsZemhsVNqPk+PZFOJqPp4F0OFR2To11P2jn7uEx/DGfdKPHUCAn2
beYYJShCPS0LE5BowljZoiiGxzviYDcpGqsrb5rQhMW1ppsFpDnbsQ+zhr5e0/ROI2dycNlzbBIG
iJn4k2MJ0Upwe+A9imEGsX9kddZd+jOE9Ut2JO82fNqJT16idngc7C/F4lNrT1bieIBSnh3ZOCbQ
OC7+OAom3nVbbIHJxOUPwzht/JrOz9NbSKGZQ9KN+TlAuiwUTbDd0hYgwkQpNOcEgzNbillL18SF
p5kseTmUAWCBM1UxvKHW01YpNx3129ucL9z5YWIdPClgiWQEUisAELMCL41v2S8RHs2AGCetGu+K
HpZcZrr0OorYlwdvc7zfa3N2h2HaRLh+8u0btHuErhAeCTOWUyS7G3/FCj8QUXUGqXx2LnMAxVDL
e1QO2DH8DjSyb29FIRGA7wZBPZlDvvC8Nk633p5pNDIwf5j0JSiELlWf6uEX+eYJkEMYi4c+i8eh
KxdtgCwsOKhM3nr+rjBuGNK+bqiWMmJkGFL63gm1sCUNEfiUFEzk5i5Zk4OrQByMYD6ndktTQ1Vg
xfWUFMz0GIvA6ZVBSUeKQjGqoCIwUNky55MPyj8YlMB7dtez9xzPkZtayUp4Vir389CUPUKf8SeH
pkRdxX++tgdHDQSBAsRtUycs8pKBGE8hmZVP3yVPyE/gnXwFNYxBe8GaoWivoNRxwpiNgTF92MuQ
ZPabm+xvVR8eN9hSUkGcxTSIar7v9ybQJ/Ei3vcY8dC2cyLh78F11JJumzqYcWkP/gfMCQ/3DJ13
MVt4/AqYm9CJ3DksMZGNmgwiv0cTQ/FfZLccWtYJXI3lD+bJHF80D+jDiCsiH0eSlTKfJ6cScVmg
jEree5Cn3CYjHvgxByWh4o5VQlv5mfh2SN/SZzkpVZi49exnlaLT9lbDmkrB0LHpLbi1dI5SZ+ZY
plKBebq6ECnlYyKSot02A3DagAFQqv71g1CePWot3WU0jwPIYJYhEdiPaOaLbljFzyxetQok6VX1
6GrVChUaB1dK0/26oschaunhzaGHyUh+Zfh1Znr15WYSrSpGiZxXyn+j55B55Pd9aogxhux0d8gs
SNjipMUiTb2G8mToHFnfjIhlE82Cr9Oa77F5V0Kog2wnmOKZFZvEg6dS8EV/618VmhwGSeDmaLpl
aYLOxvtjCrnCDTfjWh3Z9ONeQwIJjwDdZwUq8sTSs87iZE8ywG2XZX6muOpwn2ttLnf9ov3N907D
eKOu28et5Enqx+RCe/5RrLIZKlF6FhYcPB7oFqMeCru2nge7NA22U4IDxSmr63lLmFO1qON6xIPP
DHS7pO5H7uAOKra/aJB3/Gtq3pZaQRAKOduS0Sx+mX+fVjxjIGGYdLMJ7UGSkIaXDdukxU8eBxNr
A3ZuyEmPGdc1/94JJsDDr3VlCgQJhI06bX2vNnuDbNLYaJNo58OE0PGdNqpE5lT8Dz8yZPUkCA8/
duaa55IKnD9DdwidKMLTkAqH98jmPJaVYZ8iNsHw5aDURemvoGWgPRmLV5IJqaY7dIquRctO56EZ
/Dmklhz4OdeSQaDxQAHvI1cGD5N14gknsrrQJH0BI3XKd5rpD7Umsy8FDSz2UKKvNvyVFicf8H2u
eKFB4Tv6PZhLL1phEwohOiXjYKkQXA1xOCfwbeCjpr/OUr/gn5J8vRgSpZe/ILB9LMyWvJTNTvFo
+u+lul4AxL3T83xA1LHatMM4zVKXazuIDXdiWJe/vxhQREoQvh81FvYm2qwvIV7EoVKTac8r+g7x
Z2TNFY5TRIgxL5yFZChm+6gw0OFgYyMmULiT8Wye3oqSt7caTDsQQfdHxpFsLNSeVX6rGi2/K55H
vQTlMoxYfSu8eKov7Gaj4XMlU23w4BZ9On4x5uHqLrB84JOw/qwRUb6mvYTu+bLPnvAwrMYnJLg3
xndnyMjsTYY6+jncCPI6eNZVo0fXccaJe/R8O5nCEm7wnN9CdFcoEuK9rTz2U6F+2PAvR3Lt2TD0
D91TtKosJk3kDNLDLbzZtcaER06LemdfzW0DTtiAn6zbg00CVjTv8NS25gutuvaklvlCH6kGxmoD
BPzlnzDawkOWuHtoGlSWx/V9XXNQyEWooVxaxSqmnKPh5cWTmPGVsisWTVDHQ56EQwWjE/hnlyT0
zPJ63n8JFX64remIZXsq35mgPYQcvZ24YaIGEczGj+0q7+RJvyizAKmZSbZM3rXePzcjYihPDJ8i
3pDBMZrf4GgBsBkzNgkXuqTQajExPpSST70eZp1tSDj+MXS+QvClD3Ml08f8esy7qwbukFXvAvi5
xzcURhBo6QAtDr8MoF5cU5HCZY8Vg6M1IFkDItHHZ+SYH5QF5L4Mgo2aBz2CuzvQ5nCpKUBoAAUx
TskdIHOBAejamwLId8Y5yPyFO4MywbRwYFIE2q/XWr1G2g/7RZ078cqFm3Fd8usHQUP7C3KjNr2v
3Zx7CIShgMb/AAb8gb98I1nb1rHG1tn4ZPe/2wxFOtsjmSu93V7H7KLcjjvQkUf2G+vpfdUJaLxY
sAs1Aoq7TPKle0jeTngvgav8H7aYcKqhklTLxd3tzC8MHFm5mrNTYdqvqdAoRKhaEjbm/GD4BpBa
ugCc18kQEN44KobdiNg+7uNI7KA8x4Zts3T1MztV8/JmPdbAZzm/qQ9Nt8UcmWK83kA/a+n6bFZh
IcXAQQ9Dtq0Q+Lj0EhGpQm2+GaE6vDHAKjvp3kOMAlIKDzxnv+R8XFP8b0yeAx1+A/gWxT2PLPZ6
ERd7g8UydepeigBKzuSDey0Stt/83TYBM0COfxCetOJDEjim2OfCm4nWtBVbw2F1gDsFvp4wYKDS
oWeSyE9i1P3HkYKY7HrXZ0/4X8D6TwUmzNkAVRLbLRibjvGiDGEBnhDY41fw+SGnMbOfndnEZ/NA
vhPowEu3fiotO9+bFjCprmsM0/Apo5pBwgVoQM2j7nNIg3o5uBHwvh+vLBH4YI9bFAgMeZLwo2g9
/QJR11U/zpGAaKyTDMteRQ7fTLPGVWfAKdnrQ86izXzqvv0saD66R8tnvaBmM3ZuaNr6IX5YID9t
qD/It+Xa6jpvQYsA9/lXCdgXP8XF1zWK4bgQEdJj0LXe0H8YdRN/9nO58tQdymsQ2GtXWJ+cfKhm
VgN9AQXyB+JdfCNb1HctbzlpTM2p8zp4jl6PiowCgM28x9VIa1fUPsHFTOMtVbXXnUuOAQAALd+b
YOfUjXoZ/tLSlXI8JHHZ269JE960Qp1/aXCnL4oqIGAcQunP90GDjo2al3J6RhjUIixGDtEEuWDP
TiJVbjfw5gtbrqqYN7BdEg7QyaPuAhDERBQeIXWQvaLA79E64VjGT/kjh4C9PulfEHMiuqFEluEB
SEPLGcbBnI6hzWxMy+9wIJAAYMbSM+cvhhjGCEp+n5/XlrxzYy9Qj4t99KV0ueBSiPKLFNw3cLtC
mbNk2OUX4V6hwBtqTdz7l1mxGIc3rHREwMecb0ZB2meym2wIvmrAJTAIvW2NVXyojx0O/MDF+4Rf
RawF84EWpCmduwLa4B86ec7z5hTPVlXFF6EBwUPK4YXHoBfAzH6Qj5TIGoonZH++5fSufUYcNwjk
6mRRriiebtC3gwAhDhpm/e7DzQ0SHYfrBQVHgsJQpYPpkHGUimU7i6ZzN3EwgZq4s54r+G0QukXg
I7OY5AEsVBYXpwCTgSs2ZI704HvRS6XpfGAFc+ktPZU8gqTF+B0fpQtdr8myG8aWOkEEPInqKE6b
YUw1D0Jn0xB8ghnnyFM9TPGu/kBLNxVvB0zsn08e/vfQV33TxW2x8q49fcXdF6xjmCWIzl3c+PkE
8Sp9yOyFX6M/ac0wc3ka+J9CD/vJrh3srHQMKXGXI2py1RG4gzVKRqZ+PWQM5Nb4MIAoBq04OmIu
EV7VGz4DJffy4S7BT5n3lcylQJJP1NCXkx4y4vpQ1NBK4TZlx8YPhyX63wubx04aO9fBIi8Gfwr8
iZr47Sl1x4r0MCV6k5AZVtDEMkWl+XB+sUlqcOkfq70dy1sQF7qFsteN8AOZDyawYo2TX/Tcssvi
s/6ykHqXAhc7UtyBiYG8fqgusluDj1OtNn9AN3sHpQMuc8uRNmhrc8wGr5yIN49xyGYIwGuKLoVi
Ty/xeWc+8QRKBG0Ou1bYYZEmZtRCib/rIcNrk5nIxDm44+9PG2sOWMm5b+37VlieLyYREtNlqQj1
ELPsEBosXJ+8xulTxtg9J1akqIS+3fbEDwCiIDwAgynV31a/HbQxBOzxxwjE4DIGkd67/BJkC29D
0UPcupmyMZvzMdTpzlBllL+SwlHKWBpet83nNYkxaADBK8VNFMW3XPEPVIRrifTjNA1dOi6dRYTE
4dMLIEh69RUgwheBNXc8bXgpQRYMj6LqnmZvqwC7d9ke4n7hGDp1XtNTy+AGUfIgOnmBR6VhHdSY
zhQM4unFND5MDumM7fQ4tDctjF/uxg0yETBefiiJpHSXBp9zS3tBYc7CQ5/LBDLM0MLXZ3IfZdJB
ruKrSKAUvCXRSoIRNYo7MxH7kjR4kpxyVJJMPZ3WmIBOD0Bx1oLWzHzoOIWZ/S9qDfApHkj/DzyL
ZwP2dOUon/99w522RfSnj+cLlqWz84IvBlTFumaQXzAM8q7CbdyDosMUXgHoUqjB+duh/sGU3FXs
StHRK3PXWFDWOpnbMbLO1RpT5fV2oUdtZ3k1z00aVXjV490OUpXgzBxSpvGc/Lbn6nWErGhr3k6o
iy2wdzN7bHUOYAMPHg2N0dfAIMOHShBBciChnmjBN37kgDLaNXWtth5AU+BidEL+nj5uucd8A1r5
+LS2G+lEc0Z/DqDZJLoqvpzjvYlIsu2x75dwjJyw0Hw8ILVz8gAA/5FXWcCuAaab2vIfLrgk/dKI
8pHp3MBL9B8jMO9hUeri3eLBWeB9hKcpVAF9diYOzE5Pkzr+x38TI+aNNfV5Nw1a1KcBSBKTHYpM
TdcZ/mLOI1clXu33Zsdk1umzzCiD4lLMYIyWbwA36RJoXw3TBJbS+U01ccQMzdk74VyAwNB5WsI+
vfjsB7Idzak1zUEH4zNuAgZ9USs5U0cG4K/U55t05ja+Ku3csaMuRooQzJpa1DMpFTqxH2LQ+DXK
L3CmrwFMT5xx3dQtZwJcufzZdj8RKr+/hV60NOmEGckSEOyJ48CzVrXmOD/gTQIUbsKILzH/fWtt
Eoy0dt2MZooxYknn6crEg3wfoGP7H+YFe5zu2aPpBVWVid4nLVlcbupAL8c4WYBNssXEuDrjD0N9
lppSJtyYsz8ADFnNZbk3Glbt8sAngM5JJvebjEpvCwSUPMKS9yYdDy4+2DD581t4E+yf+j8RVh6e
IG3j7mCzQ2fp5TFz5cTg0/DqQDQDazeRPwMZT0om7Kr584DzlD+GwSngXnPTWbLDHIztCcRVmQuZ
zDpcAv59xjviM5nmSSyWCZGDKWs6TQz3mFCwuNL3uwluukAyLHEsZmEHJORMDIWNA4yk1ExKPaHF
2bafZVT/cAgewd6DdEe8l+tUvA1w2feYU+tn7NpmXEH97kp2u2WqwgPoRqghzzDap65n4O2WCShY
7VUVpaRpN/kQfDRd0fLFaZucTJEEmsiJ5Kxf+DWZUIr77ZxRCuIX2Zxq9dGPctzh3eijs05YAFIb
jB9GmzNP4uTh5q2nRvvUSP7FOwl4FIATCiJ82mcDh775xn4ItQWcaNkRDKYjAL9Opoaneb9buMdi
qAuCp9MyaX4UaQ4twBof1wi96FBzyxmzTrWqB/Dx0ZgUZFgXDgY6ZnKeYnZwcEiWD74biP8PSWPY
XRYEb0phQZISjnHt7O0zIuWp6BLJXTMWgPxumhvSMtH+f3GGddAeFB8AqCv4EhisFRY+dISMhxO6
s/cQgs90AARC6Gk7E/oVLmrPLHjEiapA2PT0OyEluGZBNinq3Cd0ZzuqobZlmg+TBIBn8Y1mGHVu
7HP5xdJ7ph/y5OhWgM+50SBwQBpiSAa6QJdKwguPYWmodkjfdbRXpBsPrx6KXfSDlgnViXqvYaXU
NJh3yfD8iTpoPOMB0bntIFbxWUJafApRK+FuhDZWu2s9I+mXHAzM5VLilMvQhlcmlaBiTlJktRUR
kswXQCtTQ/w9y6F4F1KDJJBxCIV7LdwwBjPiHWXsCPIp/qdYslRd6+ATTCxnSzCxBzIqyfw7o2A0
VNRAOkey2Ez9VpyByCtQlX4IDYCYZ9uPk7bO2gmbSK46PnQhWAUAZxMOdyGdzEGjrGXDMtAdkiZ9
19fE/PvExBtk2ONV8+0YERCvAzarHy3yG+sWzHRLid9mZKe7sOGk1KgMIBOKhVbSzDnq/cQGa5Mv
9prz44i8C/xr+k0+iMm/4TyUUpsoU//J0llWzdiPlIvV43F5wuVD2g3azhQi5q0pL7/BwBhfuLAk
WbC/VUwdOOITU4wodvcdtFFMK44lXtN++KwWc7r0bRSDLzH/LErVmn0dGNsuKTknEg0oCtpxjbjv
4vGpO9OTRRoqQAx+8MZrt48vBXs8l7+IbcTMnzHpCDxqCJLQ+GiNwXHhH4jeXXAchiQlQN9v+cm3
00vVtxtLZn5dJnRs+6DoMe+IdjY87Q2zOdznRiuGbWzZaCu3IBkhCboz88YhndZYDJlYpslii6eL
XCTuUS0bxLYGbNSoNxe71T02Dgyq6UdHTpzg76CfYalwp92v8H7+I+nMthTFsjD8RK7lBOKtA8o8
D3rjcggVVBwAAZ++vpPV1Z2dWRFpKBzO2fvf/wAIdLXyFYszmv7Zm109wz79cl3gDN2bizydz1mY
cNt0NzzFxcz7B0rwAonkrTgBt1tLHc81x9dY1MmVcoNFy32h0hp5yYZWLZiD03PX4ebSzXPuMBS6
L5huw0VZ93m6npqdG3apSbo5W0KGA3jwf5yr2bxixx07ghMCXX5OIcYF0JdiezfND/gOPwgaAMcc
fl4pJvEIf/iPWGJx/HMg8EzYnISNwi1gn+GIRrpbYXdW3xFRaSwrfGPBt3nyjUnowRumR1BtSj1x
pZWAqm/Ow8ZVcZY8Z4IZsT4FORb1y2ucsGDBK1moBc4Zx+98xdGvilPZdwWlx2ScR8mI3z1FjABO
ZIMkbg7nmt0R19LZUOCjeIYgsxuxsfPYB/PNQ5uxBjnRgb7JfGT5M753uZLQu3EMS/FLckStSiGK
AAIWj01pzrkCMUJBbrfkNwLsFAwhUXqJlULnOz9lEEPn4DMgcW0al3qMHEmDlaHSSoX6BlhG5zth
tdk7B4OPpcTjZ2YUJb2lz2Fomru7OJPM8WKsddaRoTqj1YcmzMKXBAZu6J6WSDwZILvYX/tH8b0m
00u2/p7L6aB3KoQYjxsMdX4xMISnEWg2ReJguyIPwZSJqMPnasbwcfMIzSWuyat/Ry3HOpl9jFjQ
3els8Ce4ndC6EKROIxN3HGAGb8jjUqyZfgRrgpQTOYSN/5kdxfHA/M/llxrx3ptM4AUXRDTW9iah
znzyHInXXHNaLuds1xxeIF3/XnP0b8ejhF7ttoQqcsadA4bCD43jkZElpUVJng3mcmD682iJwXbC
yrc5Vv8oHN9WuPLbCzSWZMO3RrS8Z0AJjtBgqcOXEDemstnxuzFLDKyZMgzmKvfTgBLBTibmZTAG
yqVox2HIaZ7g3abWY29xyscgwMPVDbrgVWWnP1gWtVl2BgEUgDFAKmCgslIPA5bjQ+KRUrdSuuX2
o2CdbS9+Cit4TOnAZlazuen3Db4i/E20K57yWHaEpEOREa3f0giu28uCAg0HVGNhiUGz+lheZrnT
on5Yak4hOJjf6wL1IfsczVf/cL6v+AiA4umUyKE502OgJ6YnpTDJOQ00gaNg/hBSYviOo3JYWDC2
QYpPHLE8MuvT2Fb8nqF4/Xm9d+R5iDwXyRxZFR120hbOaqNUUsMiUHnTYoqLMGQKz8pqzTKW58jD
L16oOsOls/3AcmL3BZyK38xD6X8X2NWr2TIcw/+Ej/E49EyjYLdGnIVtAnJ6lR2RCjQs7TJOyfjl
BCO0ivRHzk9uJSeNkf7UrfOeHxyGpNLseS6X4y2PJI6X15nB2ffROgKgcNfOtR9kGIF5/dRdJ67s
7DahiJW3bE53kNJcA3Qq35S8hrjZEzIHCATo+DOl851KZVbBHFxP8RoRr9+rVv3HquFA84DmOdL4
PI7jhIO15ggsSFn9z1UEZFxYhwsSHfOCGE3cm+4skU1JZ7Tb4nvwXrfPsLcuu4UEA3Ci5tL83YNI
Dc/wNWXbBF8o1PhUYNTUh3JftqizYo61IfrJoYQn6Q61ac4odYKd5xhkB5QNKQHCtjmEQVEznGQh
D7jI+r1LgRSyZIrHKHx94BouNp4o4Ib647HCLAkCac1LEgxWw5YazS7YU8/JRatxommBzPmneS3j
Ufi7Y75aIgRqyLaCrMZIkwoUBz1G5XMJjWd//hZFhJHC33Va+rPuMnckE8CDpTOlNZdX34U4GPBw
IHJqVjIJn3ETB2pdziQmGbvXvMVW4pgj1iTvhMGbKhhB9Uft+C9yNYydeuuYqYU0u50fGPLOLnaK
leiES7wTJcTix4BMQ1b0+JFuJcCBF91Og+HcTMnm2+34gf5oF6u95GYAgLZQrM+9C+OPspvvMoYn
COcqZYmChYk0aNOXnMsLc3bmk93qylynm9MEdfgXTCj5jceeBkClxXrMvzT2ZJZSlwFCAKBSZL0E
Ob8eIwyNDZwyqXjsF3RgVY5iFF8C5MUMBMMUTBV4m+PVPeVnPZd8nov/YNXsHyjR436xetx1Iip4
Gfo81C7MAtyTMf3SWv6jDoiUHi9zxLDoJJ4PAGfhZcK+Qb2cLTxOJb3RWhvTnvVZ2c3PKPQRAtGI
XlF9Ip30Ynm6vI/87Hzxm7hynd5BZPHsejMnbHM1zIMWLfs8Q/HF73+wB+fveTgxoHfNHfS7Z+gQ
xgG/ggzTid/sXs0PB6VUP9hpzPgA8/sYJRtxOlRVYKBWhR8/Jldb6kUm6dJGwTiBbRiqLJt3QoIp
M8i4zzMdK1uxKxJQOnW6K49vZjPeQBg9W3zFhsm+S53p/cY87TMItwbepLGV1ufPZdVHsgqGvy9X
7GFb6+KzFSEo4x0V2rYQ8D4pZujYl5Njn85NPFxw0Ho8fVTrLqEwI6h2+M6Cv06gNw2WdOwwOGmu
l5HdE+2C6CsZGaRQRnkt8X5Yv7U0GxEkwMp84MYxb8ZqOvbS+5D33EmMv2WS1wRAhcF3YbK5Fccn
bBMR+APFjk4YtBzsBUav92RTfi3SSZqHMmn1l4ANmhe4m0NCpzCtoiRECd4wI52h1e5pT0Vw+ceL
nkmB8lxzfHGBiKEgerS8Og+jwnYuHB0fPWGzKx37zYLB8MQBQ5Mn1OL3tGJtfjFxQhJyPvcPz4sJ
VULIAZh/kPsUgE5ct2edgW3PfTVLoSkgv6dcZ7v56UncO6FYsxMvoiwZZP6c3ugICY+DJMo+xuNm
vSisd69Dg72DpGOgWWCpyehC6nEww9Hhb48cZQmBBq7WKFWdxpbMD3uwzqKalVHoK0RNS1zXOesS
cphOAvJz3rXAesVGeiJUXvdx9ac3Ab8CIGeA5Sm1iujszE8QBB/wiW3hZUhB6eZmn/4y+nC31z/c
vI3KerKNHvsJ8+1mXeOrSjCOLhKrRUmCk+Jo07BOVIQTM4kteJbw1jQq88cCH/5aTDmUw0cGBaaz
tdr5ZmPLUMOEQUxwFqQAwLBgv8SGJV1Su+rE1kCWA/Jlf8Ws2r8jNmO6I7AbQbAQtPP41BFhKc3g
BFTqEybBfcu94BwXtWO2KKwznaCOYYstesnpgnI2O5xgJTPbzg2ghETgrWIug0U6Lz7ZoPjlXnmt
9bImJ5Kq9WmEvYyBfoqhTL7CeQfhP+4VzKb/ufFgEY0W0aB+xW25x49A9K9mwdCGWnJoXRIUoywZ
bwcYKRVm32c60sGc4kNgewI//Grxt9yJOzU7xv8TjwwDq7cWLmRTLSf3EE2rrggt58i9qTf3yZiw
r12sn/1FS9UcymSk3ixUbeg2cCMstJt31a7gUpZICL4vJZIgCtpwmhuDAE4y27IFb16vVNnf2SRg
BJ/jwJk471hev+IxVwf7Xrpn82XjEbf6iN4330+3PXuH09LPnmyFc9rklDk/CyALj8gJ5muKLXuT
0/OAxYG7C65+vh243QHjR0bXFdCfObav5h1HqMakqdk5I+u+/ljDdQ/P/pomisQafAQPE9w+m8OQ
QQHvP48udmZICSO7NpXY8AKe5stZLmfthiNAes0mp1tSpIrebh7JVfslPT4FEcLmyGn0m9/fTx0M
lNkB9gVUa+A6Xkg4Qt9xA5CZCSOP3k5Wrz921r5PdA+zV6eE/hgP3JeFN6oG5TuP7/tuISM+Ioz4
9TcEjbyEL1KWYYgr68q/nXL/Q75PRp4engi4uNbYp1pK0G1Ixmr5XF5GXjFGJdqPKM7GxS/DxAYk
ytyRjnknqDjjWS9HdTYycWxDqI4NLBy08UFeViZXVCfhWMc8FBmSWWLot5/ARQ8IXa9nCjkzLxqj
n96lZUgOtUb4MWdQMiZPcIguZcIyGXjYall2u74xCjVacrtrjaBLUmxeXHiEYYi3MreiWPsR1zpr
j7I3ctC1Wk+izDNsoW/YpD3xsamNpyrDkxbD8toYJpVa0J8X9ludmkMdTKWvX8PrMnPlVDojICeD
ORlsOJWMBwhs+8fY/DBCh/fHdcLUsE571njxSwqUQlHJDLzyO/jVsGIw6jEz43eY2AWXBgZGPDQ+
jDgmzGmpfYgimDqlP15ih78aJ5WFF9MbgX3HEU4qkxy8wJDqcGhctyMX9hxGTlZjUWn5F46vRns6
o+iDAasSYTntvZf42GoNkRYPstYJpEbAVOkY15E/jSGycScFXAqQplLf868mTkcuT76CStHCpjjv
zvfT/VTKGLJQCOebp/dLchNb5nNzF3GPElGJR6p8grSRRAIgjliE+8+2WjVDrl277KdDQmvIosUW
z+/YKdmWJ6S1w4iojmfZkVOia9HEumy5oi6i02PzQyasPRI2BTTfnG5vY+y8UJGcPhRzeI5fZtfr
fMqVBBM5PsKr3hkvY6x9V4xn8IIwP9xYGQkRHBNQh82F22gtJiFm9sfO+20GvdnoRFV7jdroEb4h
ZTezAQLBv0/8iSarkRi1/Pyff8MuyHgfsmPmiFoQpnHPIxhFB6jujMLjHbN/n2T1duAZvzl9vw7G
6Tht9zs7978YluT72vodXjG+iNuR1gArMo/FxY3sSUxgM21MTAjJpVpjXawPfgd9o8Hlc7cW7n0v
VsbXqkP5usDNI3kmnO9dggE3Lrdke+72GJSM/Z7WJESCqEzc8OIpNMI3ccJoN7VON4YtgyFknrkx
0ciA1zpjnOQIIWSb51C9bhW/875uaw6wI+7xPf9iYckBRp5NBTzQXmF/31mFi4k35KSalVWtunVm
K3NstgxUfAich8KsSNKE7XhpoG9O3klxbF3oZ1onwDrkeR+LXAy7YbgmipKhjz0Pj6SJelgvti2e
uu3flTHClKfo4nBtWRoP4+e24Os9pzpK4S4a+m8HtQN6Etyk4ddrI50NesMlQI+NM6mEqwDZHN7U
wYobAvaQCqHPgdGE9wjmVd9HA2zdtO6QI1w/gRvn2kCYv0gudzD5pDX7wTjBLSFiN785ow1J2Ctw
oDZuIybNqze76h8bKNWLbP2OUkCKBTW/4j32VJs9gxJL4uwkpdgfWIMow9OW+aqqZDjmsiYz9WXk
PqSYaORMDbYYHb8z+2WWMi9XbYbbS0w79sP15Nh4PHeyjRPjX2/9S9lSAMhQ7+Iu6tQmBzShPf0F
0ucRUnOL9yOqu5iYWWTbPZMoKTi7QS/8RuymTmF1wVOtCVjoU9Tf3dFBUpWtxFaqGCVEZ2bpaP9H
x8nxuedkfyESegptUBEJQ1tUZzh/jLSX2+KntjNK5jgIpLUav4eHOzav+FMQjvPWYB3aiFQAeQ4k
rK6k9cPrGK/CLl4jZZGBXToMVnAXXNfehd2y9BTOAWjTlnJgNdOURrVI6ONEZ3SUUTmIR5YoKD1H
lZGBzkzd92Fs1wd0KnUy9llGt4DcSGgw+tVSdMkQZHJpges7lqfoETHnaLA8Hq74B/45pLO15I5t
JMYcUkMEC7z+1J0GUwfYVu97FKy9cHK6p71T378l0ojNcGrW6wphBnoAq9N761eIGsUaYDcz2XQ+
XE1/snnDDcHLYH/3qKtgPdEstq6CA9Wivx/ijPCZ0QpSZE8Z3z0WH6SMNG8c1tcFv9bn+vxzoEF0
ZFEseqAYfEWeUZLUacO+etMljBXYRgGqBntikb57zMJhLlHoh63zcx5uHk+i1mf7uiI+OV73PWtq
SMYrUTZ5UBzypAreWP83f8rmegDH7I7EL0ED+MUQ80fnCUuISb8CJTBkwHpb3AiaJAoXuW1r8bAR
Q0JSsXg+S6ehf+Cil85tQ5Iu356lrQUbJnol1blDvcqKW7yMmzdIBt7Xrl2McUlPJljZ5as2HVrw
iXfLgTvdDO0vfBxMfMf+KP3yIF7si11Yd69/GBrEyFtTVzpiC7Kfru+hiAlB0um/1Qc8qubwdr7x
4HzlxIiEBUykLKTkHkjLLP1E8gGfKBdmfhENOA6LYLJ+YgmNHY1XERVM+lta8fsro4Y/fiH4IygP
pdOZXI0dP1mxp/hRXRw6Er0y+Y4eJ3UuIq/xeRgm10gx7r58xALuRkNlgSXnex5Dkn/EK9x9KYaD
tJZTGUvHmOwKbIedOgl2jrTkopehFLN6cDiCMIwfNrhSxIzyGffYGe2f2STKIUtxEnbH5yocwwQ0
O1JAoOwGdCgRyfW6kjyNe3ixf7RUaa0sRupFPK698MPpzFuWMevl5J+aY+sS/CwMFepAPvAdRJPM
pv4rKZ18e98yJLt7UiiFstePmvHshivX6JjhADQ9vv3Oep8f5x/9KzbLmPmTb0bbgJ+bW/jPTW5I
f00wZWWw70PB8b/b2wbnpNPV3x13KYbcZfjcZOnbxWfLG+my83Sn7pWOcuRegrGdI5xsHPKpT/hn
/WX72i8peIMMFMEfBPS5enmSotux+vtFUFfusFmQMAff7S7Bro/HLwv6GBwprGMOPy7kutGnoEZ1
0IUVqDPGclXY2M367VRRrX/CYjM9kG8Rl5bY5lkHPPqix0Futq0TiY/8SQXRVlmyAyk+t+WNEhJs
uaGQyP+K9H6SUoi8aR1fvSublJNTuj9pbgPgmdr7USh7Dz/f5O7N66zazuKL3zverdJBCKSVeNC9
vf75Ed/TB7hYrX+dwu2lctQ6nT8F5MVAv/JhDmCOpQEPD+On/9l83C56+31c+KZa389P+eaLM+ux
3EMWLDbdZ1akb2h0RKacFcYS8Y/YVkHTIqqjLxbU51R72WXGbq/AzCE6/jGDUfzjsJsw1LJvwdgv
9zcqKJ0rX/EJv8fmNQfX3z3Wiv1m+LLOAb7pnsuDBGzmV2HpvUSQ9Wd21dttRTNcbYvtpaYhrcXe
INw02e31nZVr181dUwzC4tnFDzcim/orbtjTfzrQM9/LyXPGDn1ooze9EofsaQhNneKPgqqfVFs6
H2lzC4ZmAa8SJ3r7RmS6x40ZbboA2xS31HdHLKHXfXWq99iV/LH+++u5Y6JpweK0y1FC+1388Zkf
e+WsnEdoNuo12S74SBnVH5aVGyi8opqIfvuezmSK/Zwd+sJPKJPy/Aqf+51Rh0jyYZi+Imb89hjf
RXhxHgHpJ5yn0IGwE0/MWvvG9y1IzCclfc16J4Og+Pt4XfKzHucsGYIsQ4qmFAmUg0wMiigdV7jU
s5lrUjrCuIHNog45UbQSrjqvedsz7/wgYCy2tGVxHfKc9UKMmO0rxyZYrjc0KNvSGle3cdIlVSqt
J84k/ZrMYKvp7HMEEaJ8sBR1qsn81hSn8XNNnZC7l8+8ciqXzWUMgftM7bLbtyOq4bX0T33AVONz
LBpmn2Prdh5e59ye3SrfPNb5OQ++0GeAK/921MqMw9xbOe9vR3ixVRYPaYHd+eeAKe6gIgjimTLB
/qG6OEv7R4A05pMv2EQuvwUO8TAoSG8a/ZB1LfBF7WEBgT2stACe+Y5BohfDavZ9zglGuCnij2AK
kDokvBlZk895Sa+ozDqclNgasA19q4O/Z0+oHmCVS3/jesVi4VHdwWc48Q2cFkg2Goj1/MVsya9E
K2FcOJL5OvE+CjUCNATEohiFwPvAI3WDfRtfbmVV+s1H8MMAnI5XvyJ0FtHOdT76zcvTE1Se4qWd
QYvAroaOUJLm/Pc7XuDvIhWm8hMYe++9oLSrae2wGZvMAfcVRtiDBb6YdzzFHgTazj/XhXyd828+
EHuOsuS9N1Dai2xeDhdyPYO7QYI5VOs33QCO3e/55z2XqTJqEhdJdrrDZZ/O8K2Eg/Dj1LgvruDB
2FNSUvJHhuqbHlcHQ1B/4vUxrjx88BH7u6ONIdFnQtzuQmLq0Z/nr4VErYtOCTAet1MeCS7bZd6i
gBvP8vrfzW1nMqmY3Fs8g3mtioDIec2XkguEfIQtyGJ4P4dfBMDAn6sAy+XxUTp/9589S0KKPx6+
mKP4mcqj2fXA+7m8Z9/zcoCVxl4WDXufAQhuEN2Mz/5lUst5B9x2HihzDlqlnudkLADBn55H2sHX
eXqdUx5BInu8ZpdNd0RcREYUitDKomvKt7n3+2twhO9Smaj3Hiz5v3r92n706RaSaxsvS6KynHfw
8V7R1Rrad4sMnFUTYnyJZRF92boMSvdBV3ANL+ung+NpIowhc2ts33XRVD0CkqgtTtqRO9IwEbR3
amPe7elWdn4E1uLMGxT7H4m+Y/zjnla5EU9IPy1syguj8bpVpWITfZSs97FxhwERrCvMDEkkmAJS
VUuifa2LiT8YSYZECRtFUEYDT3iGPQmCGhHTLDs97xW3KxLcI0IPmekraaMNTdJVcJssbVF1PwEV
fuuLe13v1s+w8MlYWRMyUOFK39uQ73SIKI3tn6c4rJhhuWxSbgWVy8vniLKwwtFb8jynYFotbmiA
IC64aQQDdjvACuvpFN73D8ACNS2RH/bH4oKyXf0Q7rwiiqg/2R6Fd/ftZzYdLRQWAQ+O7TGOdA9T
0jc3h0ImpffZvIGURdJnTboWEc90z32zdHnM0UvobGnQhUj5jUCZ4uZ83YyXlz37e4hBYfIwHtA0
Ma51LyYOVVRdJUBYodM1FrSaH6vy2Fbnw+QVdUlm39Y98k96RqGLmrfE79mjNEA+kOMgcw0z+07+
meKPPWYLt315Hvv3P3Y7giB6KnYa54eBW6SD5zjKCQqL/I8GWMt9upPDAO9PzGt9Rf14322+vOKt
VHiT/dAkQQzmYYHppeROtJqIIPHUhGMH1Ov4jd/hN74RbU33+GTRIWjyL+Flo7BeWIRmsS/sav/S
aw6PlzXQi/V40ViS0Rrkp65rgpsuerZ6moVXRNBaaw2vONp00hS8qQWcZmQRa9uV3da/WI+/sbvb
7FTJhmpq8O/o3YbsKFbr1WkV3+NcRKjdYdMdK+i6xwtTTPf2dzFoXw2FjkM2s7/Omh7uToFJbaQ0
s/ZQr15rZVMZ2ebhVvElvPrfPRgUgvboitRWMGaFSVVLLSdtMnW0eiW7Uw6rdKc+vdp6UVG5Il8y
qRDZkkXe8zosvXYO6SjaWyVEzKmtelU5D4uIOPKChANPhbdOTizulX70S+zS0JksKfkMGHh6AT65
20rUYx8LczMCGDKzxzIolm0sete+Pg1L/enfjJKj8vIPqezW3+3Xm5AYkW3ws94ioDdv7jsotTvA
teJDbGbaYFCrgW9AIXL6q2k6Te84Ejyc9/riy6DBjxA84C52wzdTo2LL/+hcHXl15bimagwmWmV2
+497z1aTZHRoCISWNA6UrwXwXHjvoPCGB6Buo5cy3Hgyl1OsC0NB/xM2mLziWgZJ/K5/RBKUQaB6
SAqhV6n56eo+9kUIRpe7P1VZj2KiX4C609xXlv0VJPejMIsmxyYgXSZ6BF/ridf2zxiRLP+zGvHI
rK6rm9+awky0xwmPF9z6RiWqnDPj5t8JJmC/fS+fKhZxeD1N46810YRfbk+9ugKfH0ML+7iAB+p9
+aXmb1DrNyF1HSayCq6SF5VBqV0z4FHY42jRrP76hOJdlfdDXVmREGcO/rgCEIiCezQJMz9bP/Qb
2hIKdGFPyxU+lnETD8xm1TdGfzvs58cpWvOArmjfRleP0olhAwAK0On8u24PPxZaDQCAfjhiZYik
JYetD6CDKE8Tu/kQc1my+bL16QV9CF9VwoXfUBOJG3FHJnQx/x3fN2+9juR5hgFpvu0brVk4Ct8h
02QBbS9bFfM0iq+PfY/eyZs1DPYfUJJ8mVdkhIJN7KGGUK3n1bTwJZ6AFx4U4QveJIWlT33mHeZP
h3PKLSHKBJMl/t/C7k3YzjDUdX6gO6M9TTn9+O9PBNPW+ypU4g/3snYoYYRJJHs2JhgyqWwU5WjC
rqcdO9l39YYv902nx282+wxn37BPSb69MTcamAwj/pro3ls8t5L6suSKPhF45hHc/75me6q3HRrm
YBDu+CwonKx+9HWJbiGlhq4OeGgLeL1uiCG/+EQIr18uu/Oq08kI+c4wojZ3+o/PmxHB+Q2HUbd6
RQPy1HOxGAIx58ex1fsE1alyb/5wPgWeLk5vP08nCeD+07+GIkKyh2s21ocUJORMFhjdfqqlZHa3
xSDZ4aqJxdlX7TlUViMHL3JKwAzb0zsWzZVZoLK8uVSGhYeXL/PkOn6ZlV34NeAlXNw5XbVf2rAZ
LEoBLF0zYxw3dhEOCbSkRSPk3Sl0GtgZE1f1seohdb8CpRo4ajtjr46zZaHmWkbm/MdUb35mlH4T
fbXWlDdf7bJmU7s6g6S0hrFIexiYE+KVZatjatWaT4ZiL9J82ujjsby5Y8OzhIBivMKPOX5svl5N
M0izl0AhMTKjPbXhdYODuNXa2fGSXo6MKOKJStA14jkRi17Qxby2fb3C9h/xZuZ/GDYLs/mxic0f
Ew12o8sRxE+AvWD+GknL7nvL8fGes3XQXcIw2XT2+K8Nc0gg9nD1DNgbVncTUguTB1DPbPYK75oU
S3EPIZVikza2obtp9m9vGA1p4EHEgs562FRLeuXBAaBVKOGpsMn90ZDR0wlMmDQPQH5/bDeqcur4
WUeAWOZG2+cBWBI8jt4QmbDaGdRc6JSYPD1N4KqIYq5MONwbZnTvxR2PRzmdClzZgivZ959Mgt5a
//BOLgk2tC6WIB7ZRHMcbE+yz4NZ4uc8gsUJ0+QEdYhCvUGrP1gNBzNOParVcfrB/LIXXDgmThRD
Wfgm226C8FBeyCQ1bPLDPcbnzmiSlz4JX7yf6QIuFYF9DGgPo9OF7u9AO2e8DrILJAf8DkU0yRZ0
Bov7Krci2dyxMGJJr5PrX08j7xR/16vdR4PAqLtIlLDP1BFTXxclc8TIPuX2HXrq1CVkcjVYT52p
gJjFoO99YHwFxkH9gcXn+sP1+IljtEhGfq1RoSi+7F847i8axtgbaAJOY4A4E6vN7gZ0tMG1Sn0J
43OC4zrjAX97uAarq/UxdB3QtSTAedZoXAzoGLbwswk1JfaJPQotVEFs7CXYscuM1zS+uVUv8mRi
CdtZ/KGZclw5rrGP9iF4QVvuuZL7cwneOTNUcd8xHfbo2NhPuztfYsB9gREygf8ALfTN/rFLGLv5
Y/OlPxbR1G+RHGMMe945X0rZFz6w2OxGzKWNz/EZv2PJVZZPR3IYsJvfPR+Tmst8J9RUbulMmNIn
d7NZkzi7BKeYuL21Mt/Z042AVzEM4gI6MgUWcxmrx9wPe3Oigofrayy7N2GY0s5HULT5LMyb8DS/
n2umruzyzIKuW0prw9Oh1+i7+d3lSQKM+YSZ0SdzZXKe4rAwJrGkWQD28of045enF8cBjGhdjgv3
6tb8+nJkhoC9Y2e3WFl3Orsp1uIQ+Du/1tHooiyYLG6ATb0FJuGrNuUTvuMeac5c5nACeJ/rHXES
X3saK8x+nsFdtCgPUE8GPgyW+RGnkVnahHHA76ujMro74D8YRHNyDhO+tzZqTvtuv4Md0Nrv09MF
d3Uv6dDAEoGM2iJiVOzUZFDBgl62i2rBI6m+jZepzKmllbWcfEmeeOJc/nG5NquX0/+TDBmUlYFY
/JzOp2QdOQ+9xXCBVNxA3nOlXqfJUGwtd9qyPew7MLyEf136D/sDLxB4NR0v+x5TIzBt7CAphP+U
FDZpIT4z3l0CzX2wVXfa1wcHXXUk4oleBHhpRRW+HGOGL+K+ZNj9LyEDekLEIdg4EUVhjzq5XeFv
T1V0CxCAqLqr0GRJDFfv/kev1wxy1bcpjJ3xoOSuV/hINxpjcGNIgdK94UySwB5X+MI/9fEcBhCd
1n19w96/NQmOQESakb9A8756rRh6auPlZF04RCoFPZbIkKJDJDvuGBZKJAUoq5H64qsXyr7xGTxm
la0/ziibyecG2uZwNTF5mYBsFjjL72UT99KLzyLgzhBvpvbtHpLMnK4HB2QyqQBHS3L86Gwsye6R
3dX4vaSx800VFm6fp69ZTQ/vPzyntpWG14aPGb7ZcJg1+9r6BsS3BeShbYYscdm/cerLB+ISmaX+
X2kPdVCmwm1izCzwk5rEuCSnOXDagw/0XF6Xj6CZ0z64hdutlCWoFpY4TwpJkY62MzpiB3vrhz9R
S5t4Mli2uFF4ChGDI1dewwn5RRTF6w7Q6+aDKo7MgfkR6YZBu23pxnNs8NH2Q+J8uWNZJdyYIyeo
nDbAG56Am5/ZUqAW7oTx4sN/rKf+R7ty4Jx/aUuCsOLenWd8dXNC0a7eXc/sMbOlPUXS3ey5zKN4
aG7GYymtoUqT/yctdvozqnluGXXCIYC0iMk8MQlWATGXWSnBe+R0O7DufaC4db4p7Y9L8f5dEA20
yfX7iuihzU/rx2+9YYQ/Nb7hV/uQlnbVv4vcbfb96Onlzjfh69aQH897NnbwdDjgmHUwD7Of66/1
tTL7q/20FzLS7+qijtQplalABltTOkJ7sCd00PL6bTzsbzgyCzDxa1pH9fZN9F51evq/8C3amtkk
HZ+LE5dWGi4y1Ojxh4IMTJmuo1zU+w4HZsaPQUMqUt+iLGa+L8iKfZCdI1+pzw1EiYI6Z4psJcGy
2qwPxR+jOyZ7n6gE/B8fu7QClAPG3n9tYgwSytqvVwCETwD2Q1qViceQOI8BIIbmyx/sBxGYA31j
CqzhvIS+2P8yAaoZsbz+PlEVXWimdmTpvvzripgVkBqxG/r0S8F3hWO5CSMzfMh4ccwGzNSAO3cW
JTChEc7beMZV+CTAiXAxAZNuUf47gNO/9HFu3WtUpNVxehqdbgCiwGQYqrBtT/lG2WM2QmZzbzSD
4M+JJbi4+WLQMO6D7JWiJNn5TOc4kSlLAZxxiQEZrAQ+yN8ESG2LuaAGkWKlqC0GMgiyQMxwy4cU
1p9hvsJvpvBPCaMmLgrXGhi/xPXk8wFMCULgeHHEyh5nMb5e0TXMXUIzx7NiezsClUl07zXwHHMg
Ci6GHwSlXQYUfUT2AvJDgdsdvlvAVOUwoabfim/asqlSU0YP5wOagVU9BLMveM2QmzguRTA15MsR
AQebJ8Q5pNcJ6SSMOX+0e4pWDBfNWwCZw8cC9S2sTVBkuZsj5FEA8lYpRAN9eKzRD0L2UeYPxhqo
CTZUhUy5MNr67p//8L/W2yHUiOHLXDZD/PU2iGZh0okD8zUHlbgCMVKRAz7iZn3Iwnzf9KDzzQCg
Zdxo/0aUD5sxwZ+QgShSmb5/7PdxSDzLc5ExAhUvX/i5AXTKHymVj/xOdip9sJJTOkGQeGKgWaIQ
F/L4kX5wqT0MwEPXA1a/cdErY2I/tKEDdpNZGdGYmdZtsAL2B/p13S2EfgUoiOcT/zC1Uad03cBc
y9dyAKGHXGjI7COIT9eobyMkTIceAMU6h40lecgwyHvg/cX0N1hd8xyq+Opivp/RVz7JkshUJSXI
h8weyGrWD+VUfwGpVFX816pb9LRqfol4Y6XK8axSi6ngkesByduoj2ySCCh8hgZM2xLntjAjfAIu
z9CbBuUZNkCKTvUK0sJ1e0PrImbUJEdyAePU65s0yP+RdF7LqmrbGn4iqlQwcEsGAQHFdEMZhmIA
A0rw6dfX56qz6+yw5hwB6a239rc/JPQNi0EgRZKPYWUy/OuIvSv8s92txxTBCUkq+bQz+nsa0LBx
Ox+u0r/B7WLwCV6O3wUjGK/mj4+kTgtMNbKUX8xuDlKaLwuXb8oaGvNjwvlkkz0QWEFhDT2sR17W
xRrPs2ASy2s6K/wZSBmGjd/ZFQ1SRzLXHR+EWudLBE8PQ9MVUZWMzvQozoXlJZPgFkPJxXB+92Hb
LP590AAZzew7vx3efDLck+AohD54Y1iChCHNyt0jujuXRUXGY+VfT6PFe//9K4I3XAJyIjzuq+hC
53x1yqUAfFkOt/FQCDRe8WcqUrrH3sVUzDtoy9nGGOQBAw44zmw2GWrYIs3gO15D1e6bmfu1GQOM
zi1NWAeCq7UkUJ44D8KLDZA90iReM8aYOPNkv/WV03VR+sDUZFP0l3AVeNQyfttYfgT8gvDaUEch
OYUiF7beY/HRmUncS0Qyu4UogeuQyDr/6ZJpADJWOZTQGYzF6WX58UUgUckFMji9kSmw3EM01cej
lSySAJ2Af3YVR57DnrBZs9vvRQ+wZOBM4pGnzkYnam2SxaMQLmFyjvjYn7s3+5TdL+BBR+LNWtws
xmrhVkU/RRK13zcki9w+frGbc43Y8cKhUcFlEZmPjQx/j6/bJ1ePxWPYg4V0j/LNk+9CohSv2eP4
JMvzu2Outl4h16YNhY4OKxYOCjw/1mx8hhvOCLwcEfN+ddWJK3XWaGgN1/TWKwC3sHzpgOPhh+ZQ
9Xue4N+beLDSfWAbAnXSKL2z3cAQuwBqcg+ZOXGyrPtQLA9Xj5RUyeMVKlEzV8CBXjHM5R9v7jdS
pv0Zwai4l93Cvi+u77EBHBHxc05fm2d8dYC1YV6wwy8srsAP0jsdw6yU/DiHIzJ/+n2nNqo9yTAp
HAvmR4iQ331Dftl4Jlvluliy/P/5g9OLDagE0fLqN3t8G9L5xLrG10UevS/adnoLr4Az7P9e3m0K
rUf/2BnBLXSpIBYlTB6a6fn3KFguFZ97E37BVNkj8imrcxaTJdsAF6cEV7b4jb66RXbnjVBWWFO7
G4QXsZavLS7sJSA3ixrQz75kXo7vXQNLrQZhuO0uifVevAkBviHvQe5zLfT8yFXM13ntJnGFBLv8
AzOlBLe7dvleFmwsdDRo5JabQ1BFKeItQvB6J7/35ZKdek9KGFVEyMyKHVM1edc44SMSvxMChfaQ
1u1NrFIBZ/I1A2eDzHNdiKmmdq/RBBaONEWyGym8IgmRqbvJ+h2OIF5CWwsALWgqs3VtT5ALIoZh
iJP9YssuPBC3Izkh4diHVvaLitMjLJawCSA7/LzLYlf8ozo/bckBMCG5Qwb5xbvFedJB/6z37EF2
LjHA2BmDQuu0ZT5JiY5whx/YLHpdMZIMPMJ4zRHsr/eyw/8tEWwdyDU1JZbW3oM2bv1oovCVC0gl
YkLMXXl9EcCtr8KbKYiIPDT+ZH2LyJglqVlm1vmyJvkdafR5GQfLicdz0NsAMgXDIsRlD/9ca3zI
o2pXhE+3hx6TDF3m9C8rrYoBZjw7A+ECmzNDPn2YZeBKbKgtRmtaq6TxETSZdx/pRISqlpRrmDVw
l+kRPRDHHclL4PPFQvVyvojQY/AWA+V+OauKo6DfIXIoXwzBNWvShLmgKEz34MPRr6aIFThAVcKM
6Q1Y8XxPuZknHYHXpNYaIkyum/esz3RCgZVBuwC/9at14cIezERY5gtTT/opCwuiGcQ+p8fJFp71
5OsEV8iQilfMuWU2glpyJcKjJKsWmnfMsONMpn166x5y0SurnTIe6hOjgm0KLCFGTUCPMn4sZJPh
c9MPZNBrXiAC7+jtk8+s27J5Bxz9BTIobTaV04yRHJ72H9zR/SiELdY/ZOxwT2zdOSgJXqTIr64R
YqF1sSCYyAHFXZxBhTMeNxazbgNVV3VIYYslfkui5ibOTRTbgg+7c+8Eer8x3igW38UlqtkODqj7
xFU7kxXGEf7Tp4b657AIpUPJKS/Dy+a56x0GByhp75C7PVa4OcdUk24He5AUKfhTCUM9ID+uWbhv
YfCDlxoK5oakqMI+x/2wj2typCwKXxCeIbxExQxFcDcFSNKqPfGBXu4iGhC/g16553ljMuZARXo4
vM2B5H6934xrgJH1jujYSXn1EK4MPLYGp8fu7j6selkcVfhRYb2Utq3X7m+L1iRmOZxMv/5192bl
pKBYYU7HcH7ImhSurnH7G7g/r6L6n6n/fHo2gaf0UkQK4h8KVdqD5WQolhrzTnEfQT/X8UuCzwJr
z+tzKYcTS6IBI9QHGBJb82AckcbjvxDQzAFryUn/Tndkj2L7cWaBfHOHIUtMXeabssO1Sl4PoFOt
pk1AGYCBhMw9PNS/VBDJUsx6Cq3Ara3Mq9FQNkGfTQRUFV+JHwZHmPpIF4LzyRSFqE3IheK9wn/H
b8oEKrZW2Inr8LZhmBkkEBsqxZCu7rVjmLXBLYTH3nlR0Uovyp2KDprIYMXBZtNkOOOmhis+zc0v
JQApX1Bg7tG67Gc4JiIsCDlhlzwPY3+0Lde9uDv9yOpsreGh2V59cEXil7iF2W2BqlfOz3/8I6tc
QLEBFRnKwJ+ETIaQN5Ljhy6IhMXcEk7W2Z5EaNKG6j8c9b2rXdAVXLcAJlBde06WDADnhy65bCB8
9LqQkeFnLtSj5N9dHhjMZ2DP84wZz7gGqjGOKjilHbPKNWV0EqcW7nYe3FPsnQPshMWSkW0FCRzm
iDfszdJlKBb76QMPtLGPfHPMWgt7Cb80bnSUzQoREOyiaprh1MAqChIRnpOzXBAI+S8kgaZMYUC8
1sTrsx2Uria0XHlsMrM1xH08tQ/wdUJUNW9dc+jhmTyhLapmPZ9CeVLWL5ouSKY2xZKXvjZztsu/
+Eune08ri8Wp0WPKvXqFC6N3m8cKlNgnBjMktAbPrVhhjW3J/uBiT5z5jONEv1CmYxhl4HdYDbCW
hsakAAk+l9kax0STCevjvadfJEqy3Z+OjMIdm3frm74I3L4boBlRPzzbMiyCwv/ZlxRW6SpzkZDq
2NQZDEVnMSC1JyJGyCn+uZLekaBOSKDbB4a9zh9+BQGMNCuOkwyYfU/mkj2ZjjA9Ll2C7l2RKQhA
yUUrkrxzDnVx+C64fxwitFFHtIvMoxmGTPjbqiKjjcN3D2lvDWo2TAsIZTonjiU6GXugHw2yR8jm
kwAMbTV0bjGrrHjs9ILMk2bQ/fa4NiavKDt8gPTegeg88KBN/tVIojP54thp8fZgz9ZY7alxn0QP
ThwSj+eAWIkCuFIsCbjzc/aZANdxsbgm/AJWx3LhPIMyjx8JPkzE39F9rycQw1saSFRC9lyNpWCo
q0dFxD/2WQSIXNJ6SXiQTTIo3IfHgu0j7HgyQKAx5ybbG2YeBFrbx2zOjF7MKt5v0slw2kQfHCgs
JhkIjS4YmBkqZ8S77E9bW1zd+VQ0oOxS953o1JKflZtk93isGnzhKy2wM9AQNLjwCihyb/QfD/hO
xJORE87cYQ+A2gr750DBYrV9m+GIEeTGEPIrz0S/YD4mmBwIl73+7B5gXeyr4GTPgBxW+CNorODB
FeyvcPhDwvBJ8Vp1xATDss4j0xUQazgtrdqUoeTCMy9jfF3n2QqNBbxc8LQB1O0hibMX/Qc2K17v
f6mFcQWjh80ve4noQ3TryBnNWe/PHylhxt6ZAy2+eIXNQM+I+qx9ziT0vYJ8djf4npb4eQT+/cHo
9svTH9AmDtyBNdRbM7dYUDkSBnCyLnA7tszxJf6mE/bEtBRkHiEYW4ymBT8BSiY4OD+zx8+Ixynq
TxRMLIgb7CrJy8Zwj6Dj8IGlQp+KOJmyr/SwEaTd6ECnb9TGnMxpvNZCSl5wt1sy4/uhGl5SUp0d
AgPwxfw4isvXYEae3mcKmXWDFTVxKj6AAfZ4+FkRDJtCReM/UFXxf4NC3U3hon3Sy5Vi11vdU1S9
Zs8vt3QjdBzKtNxet+Vflpz1c5BtzjwIEj2FS+hanT3dh1OmLMqZ/aBsrT5/sMVIRgtROEWQG7tT
H7YsJkzz8Uae37DNzhK0yCzjpphi//gUwZlnyp4gXxSMA49mvh/19lCXkbMw9h4z/3fi+LPOYZOE
sqpImvAOLAh2xbrkqWhP8R1ZAtOR3KZsmXspO5MXc9Xmxo6FuulR2f6+cAGgQqgr9cMAQ075HwRq
qNTb101nHsJrlWI3jC7LFlcIqn/e8k8bMH9IXEhU5KnyR2K2uhoFr90zIg7eyWCh9lZvHuSd9ORu
9/rBrJ6gUauiK7qNw2h/mZ/eFo0wiubjQNBvO1btI/PJboMpVjqNOE6d19I+Ic5I7wx17MUR4c8a
nA/YU0N472wwUmRi6QAt+XQS1Bt5zU5nIUHf9ejKJtCPnoE6Kzejv3pe/dXTC51UverTftSL6+YZ
1XDG5H29ksP3vIal8omKuA9FDfoSpXwxoJhlkLvRCyGveIVjR/E+C3V6c4AKbPLigyYVazUhG7zP
RwzHt2nm59CtGb9yFzzIzVgO91KkaQ5LuFtSA99KSRX0dvmR4e5egOFpHcTr1v96rMa4U1r9vRXc
R7FQus37fyA1cDM+7icaO61PRzgFlHwJ/cqTvXDptxDXRc80Zq1WzHnZupWQ6hK6m60aGvofa3Jq
s9iC0bahLBTk4hFogEACcLnroTqq04n5BrHgorNHWGpO7Jc2RehF/Ks8BaC3KvY3mBDEH3+4pkeP
UA9bhN9RiOgoWMQoqx57PYCB8MaEjKAy/ERD97LOpnVM/HkqUjfxO01lN49GttEwElWRCg2NxbiH
B+TQqfnfJysmAbYrpYsTU9rhQo+NKiXhS7uDdB9Y/BU3aS+Y9Uw2J0GXggKIhgETLg9vQrR/KFa8
fPPwxqhz1EUhPC1zN4urhB3YevgycuFJ0HQaxHFoSZkHxkyb80/7kk6YVORDCZRMaRbqoyydJFna
n9/XaOUGSba9QHnO/n4b6cjhBQYf0O3xB9ftYs/SDtbLU4gX0T9AnhXHnk0C21oZQJpn9LVAo2n3
bjip/UOmQbPBpNH9aPyndqNsb0sO/28NFgCTjxS1FmyeuoGEsE5h+9ETiOaEMZLGjRk2lomJwy1E
XY+ECYSebVGDr+iRQMff0AMAqLctW7CUt4ojrIyR/OmifYG99xGUXnb/MrRYf7y8bOABP+PnQ/8y
ICvinzcYSZJAA6s9KToNiKIZQmquaOL2t3nKhsHpUQhWHYJvCNsdLFJSabDDhHY70iYqETsGIMU3
tweS/o0a5tcldFWZ2TjPTXipP3DkUufkTqKrJUDlNWLjFB0enwcRAnU6TAd7HhSKE0xp+VE+Z519
suRJwX2Wr6u04Hpe8RfhXLKDvKYMidiXaePktYbgSjAZmqvXYoiUtbHpvAySRqw/4BVjsBkH9bJB
wyIi8h7ufSlxiaKCnkOjRF2oRuhS9I6s8YerxjRl2ey+LJ0LHpOgpTqRiJthct19EHiX4cj52fVZ
y5eVMbJwWeCyfcb6iAr+irhXxd1KFuHqydV+Zvf2XGBIApdNAoz97PhDszs9JmLo6APb6m2MMCF5
sSDrPDEdfaB4C8Gz7JV78GLrw1aPCQxCnuohjIJpeU2pA9R/0RnP+2sMPtQZW6n1iFK/ZaVw2VFf
fiwHBMsBOqauzB94RGGVcPidnktSAazhsQCqoWDx/m/V+STtcFmYY7Aw8FpXmj8h3mCdcj5NAkUH
SoxYXK+erPxY8ouTBINjNSZY17q5o5eBgd4d322q30uvT4M1/52ovIcPv1HdNms5fgD9CrQzR+Fd
+ewKYDGw8f2hMhgEo9o4Ly/J1wbVOLGRbsg8EPr3vjGi8nyXd5cajCXWY8rJypJuBe3aH/v15rz8
rD9CvPMKH8klUeeCPY/o0a78PBn4NcvpuymoSMMUuaUxmuW7i9+sx/GPVcPX7zE9STxlNR4Gyrz2
VEjCDDKxHDeg3LSMOh84Ov0zVmB3M/fOrhSWq2HYRTgBw8DAmWL98svl0+wRogeTJhjdjfFXQzmB
rEJ1c7vSzzGLLZbn6objexgal325xoM62/a2yB0QIEFjmuGbI/QDefRbT+jKkVkmSIvSz2EUNMir
J+kPrQmkArCC4eJHnh8T9UYAX7n5D5gAObmwdiuMwm/jfjyaqSkMCgIbeiuBr+SxBE2tXOWra8hO
L6BZ28rhhJtkCmJAK41Y7ylUoEKnXEybkzrHL6hLLhA8OYUhG8BVG71O3Yn0Y7YgHru8S8K/ARyi
JUDnju4K3AUKwBi7BAQPkxT1xHlHoSzCx77cIj26HLna6CDkv2YxWaE8YD9VJ6C1W3ZVdUwh4pjD
CCNWW6gsc4BL5mJPPbRztsXXtTRAWPNEZXy49glAL4+4laBWyV1j/WA3jjbgQzuA+GLBzw6Kis5g
wYoQIjMRfhV0ygEJeoggVhREFohoHSiwSClQch2vwdHQEblSwOnyZjyZvNJbnCh/VFCtj1cDbQ7O
H2jPMeA5jtNKRYXO4uxzYvIvsadBpk2gOjKsbMU1K6dEjL2OZMIh0q6BXR/H25E/U0WTPRYadH2e
ciQAVVlPIIVF0umaXDZEb+Yma5wvM1qdslfBOkUQ+3NyjWuurjmSAg7VgBoLsloh7Qe7RHp4bBav
4/iEQC4724CuOTtm0A3ySqAxAU8UOoMd/79AIvnVX2sVjjrn8rFm5cdvN4ZEdDYHoCsX/Oeoq7L2
dQGt/Y73AzXDT+txW21RYCeD/WdLXAz6JbYxxEByd/AghUMSg4RgpfeSkuGjh7YUxwXR2j9gYA32
wLkUcqo7x5drmzl6Mn2AYV8ODLUIlHfFUfw+IdsipEpN/D78Nq1g0M+rVQulL0s+cRXVwecPiB46
UcRdUa34vFBk7ydJRfvA1xz4rLaZ1bs5rfG6W/+os/ygkwAzHIBOef479FnpXcLrIhtqvMIttFrk
n1jKUPS46xYopXgD6IF7ewwTV+1MSYoFy7fFcI38lcXUhxn0tm9neS3CV/bsqFvFuKaiw8HTgc22
RNOAdzy9Mx3dmY7u87Tg/sB8dm87VpLRMx7x5VGX3nT4egxhv4CFyCfJWYzOHyKZTk55FvLycoCp
q9AuK/uSjU/JJjlVN4jcGGOQ0/5bk2eQIYhd/MQkuAb41LDfu24vjPNYsUDBYg0Hv30Y/06v4zNh
gXDfYdiRzeEWbshQ9b9rGbOb8NdpeJrAzmPR9hYqkCtqUOYKlHuo9OkhtvX+s8r340Re9RM57tED
JTJd4oa3JaerofPgXyuuw194XtwiaspaWWVEh2R7dklktIyxvKgT8UxaccpHe/bldCf5SBdsRIy6
WDs/DIoPM1e7bI4jSRcZfaw80IbyeKCtGFS4Yk9N4pWkecAggKZgqJeK+LzyVm//HvxSIAJIqzHL
VSgU4HM1Uhz9AkkHCiUUgdWgrxX/5Kaoqfh1hz+NU/7ExfLfv4pUCj9LFtSD9egwhH+xVeB1Zz5/
RoqpGfIGl4MLutLbnJ+4S8Ci4Prlf5+4UfTRuibpmmsZNRnelthZreA3h/VsvC+Sz/oejJfyEqWv
M5zfls30shhZcvBhmH3s+RsHeTbE624Mms7WTs/mg9nnxI/Q+MPNPyWnP0gezgS3BNxgVg3cOpmL
GvqpCkWNSL7FmLfsqt1AqsotCLunsOBA/9FQD7lrQF5QIBwGyAvRCOI4uEBRC5epPj13NSMDrCE2
3ajs9XYlUQfJNHHH8QteCdjW0852aoQNChKHybxiqoCdy/kOzm4HJ7iQiNHRfpiqfFcC1ozPLKnc
z6FDPqIkPLFihRNLFnPKymiw7LvNXo4G4UTVu9Ug4J6AnkXJCKTDdf5ERXtbFYTrHL74Usf0qaja
tuXsM2NFTWfVgZOgkT89lmjxzqGMsR7tTrnmKE5C2sY26vZjv6UzoHtnTK8xA3f7KKRIycmhj9OU
I0RnGppjI/akKFFNt02nQ0gBCzlr/LiDLRcYz5In2ka/eR/7JfitUvA9fCmomG9tSoygj+WYktww
zB9gsb7xSctF/3OrUWb3YWasWe3zZxH8HC8bjjJqGcqeQ594I3NXe/DnRIxJQX77/Y9zjlCfX2Er
HXpJb0U5hU0JMXdDuRzxP1ywhdtW0bgxRL0ECWF170vb0YGVDJAdevs8hU/JHgaAZTaBuabkxhsv
fwiU/JJJhUfBYN8SqPjPkgh/kvkd8Q/L9Fyf3HUIQhy2/vLx1N44YeLTAScDdVVtvncdRNPGOkeq
Vyc1MFdfU4iCcgkCthHfoLlzEKZaT61/QksVPIyXe+Zl5DhANanDwdVqXHbTHxOSMIga1/CKW2CE
g0SPf9zhfjSZY7LMRW2xCktGPMuwqZzXYmJhLGUK1ej7rMtwkkjydV+QPlBJ0ZJhdDieYS/PWvfu
NAsiJhQwB0ZkCJMRJkmcEGGBxTblILEdgHThipG+JNgJo1ETHprNJMTu784K6R6wObMlYgZl2iAk
IuSL0qccBYO0Wp1ncG94tXZkPzxYmqnG0BiZdyicgj9fKHpGnuu/BoB5hK82dnEXCS+sosA88SBA
DYHkkF0KZBtwL0ETZylpyXHHunVkcc9PLKDZAQRzCvHrfx4PzqTlaoBPms6unxuW4ngXJN8ZVfTr
DIDmb4agDL4caqLxjToeqjWwOqs3a0HNHkYfXyxl9mFh6FGzge96znOkfx0ZcAp0jTcMNgo3rvlO
G0DWMTSHN8E1d/NuqjAH0MhQ2ravJzZGYx4j1tz6tm8sLxY1ekAFoinU4YCB9V1EEBMWfr0E1Jbj
ducPI6lHgEmXBOXQ4JA4mLUtoMos0YXZo9UvFSDvx/pYp9tiCIsCgp2GN6knrWVcJ/hiFRsn1ROW
VQBP3fQNzwMkOW55i2BdGGfUvcR/sVHSB7ZAKnAm8K7wnZES8AO+iUF4LER4DqRuMiI6kpevi7H4
x7wlmAbq3XK0vKM5yI2K7eMH2hRs0YotKyKOx64aabAuWww52D6bo91LE38XDY9J7hFzrkNNNGV3
OG/iYqj1hWYDOzEoMzj38sf4tjZngI9yYKVH1h8hMWjwCS06Y2d+Nn5o+K/oKv5Bey+oF+vlZX7m
CxBmS2oWlk+bEU62mf420A7013BAlyKEs4fdZc+8eeP9B476El8fKGyA7EEZVLjmYWQJ0DPkmbQG
0WgkR0nT/+8okXDzx4OENoeGLSOwhmwmQIun0d5MoEKoaIJJrw1NxZVDFIeNtbsY+CvOiXeeNxZU
F7PHPEim8dArsHu/QZHm6jYPtEwWCpTVzseGmaaGLRD6XF3wQzQliiasx/EmwSjqj3kJYyHxJnSs
RWqiEgD4AR57WIcMVuIFaHQ0AdWMQO45ZVjI778c3WOpC22yvpq4P2oGQPqTI09a9t3r2DXRXNYs
NFrtTX9J40NnIQnc8spbyJUDaY6tHdhKTcU4s6EaGHfc525k8MEK1I4gWM5ROEZ0Jn4axcBE4USN
5NMxgAzSes6aFicV1IvuHZYGKPKPLFKyyXEICoY4+n8TvCZMNLfGpYdOSZgWqtqY523wCWUmScg6
5CE230L5BeSMoc0f7QvfSWFXbnduQSytiETOA5YKJrUOfkBuUv1ZoGqKeRsZ4+kQQswU5m3tNji9
FbB3orNASc7W2y7feo4A+sVAhfkdsm/yvC6A2KDh6L6hpGAHjlErPyIp2ExZ8+EZR73V2QTmN1dc
tVCjWbixox3Z2EP41Vs/4wlkvQIIiR36c167JdHA84ZMBF7CI2s1i7mFT2+qRhKZWRX7J664idMY
+RKPKj5xGhxLNhmmoIBzryVfxcbOUDJoxcDkOyCwzlCMjZhO6UMMzOY8Xkn+9cM/420OCPHT86hP
/gtsvv4MFxgT9DrhaurYFD2iLxwW6gav/tCoUTBdfho8wvxYHr9JfpBwaMSDzOxb56uOsUNOWGna
0tDSNnKxw3uFtPZXMvjw70cw37EFTVn8Jf7KDzh0Eg+8R8i02ZkwB5ZQVJv4snwabItRkASo6q/b
jEU9hK45Wpxdb5nz1kKnPPZgSoPj/HthaLZ1atMUmQCvX2EO9J/x8NYvZzus9e30Y4+wSFT2ZMB/
KaHtFFuCD2oBt69tMWg1MQD1zkCaClxodvyx5KOqIEuHbQt6QKGKeaxeZg8xFnC+KwQQXwoyF+Jv
p5Z83Nmf5DfQMQhcT2SYSbwu0cBq4cVhS5M8jNO/Mq2w2xaBP/XyfMxBnJ9GsRzKek4twdjTHJMa
JlFRUAnUxtjKYJj04tJ/+9fNxO7Mel4bg7iJlUQQp5E8bb9E29Dt/TjPd4yWhDfSO3i2OgfzKQJZ
OvNzas0hpfs3B179dxLFwuXNEbn7Iri1wVp8R6AcZEF4Gjg+yifujgr/l5slqknPUHzJg/6momA3
LlQ1bpiWU3lEBZBwLWbG9Y+LHIUVRxAXLMIdgZPwfobQiCCycPhOriwqD+dFy9kSXwQ73O78gqBK
u6S3ntiFFsNCYU2FbA/nl0bSOa+TSi9Z1kzMAVy4K+wjYDnedIYg6uIQwcvbaNwK2To0ZJRFH+0N
sAkE6QG+4lVxMeje9GHIaDYizZpqBZIMJQRDEeN9Gs37HlDatHbOsYS7jGKsxAeNl8MYkIiqB0Jl
1o5kwojen03Bp0RPxQm+6G9zR1eFaanw0fzZI8AeRhq+N90fuwwsNV8+kBz8GkXbCWn2mwCvdERu
JoN1Y/z9pg/7ilGBtuF+i2EAEVsLJso5hE61yQjoNmptlY7E5CGAUh7b6hz0w8qCEJm05kq7ed/4
pR8yh4pP+M7TFMtkfIpwWtCAXcRy+QBqC4f9BmmDcD78spqZrK8k6EQP+wCO+uVvMUsY8qoIJsbT
pHlWyU+kE8rcfl8vGuy1304RvIKzyU3D4+sHSPH8j3O3qu1432r+dQovnN9ytLlan6dWxUXc7stK
f6/QbAkaIDhyjGvCsmf1GXZqaOB0kBgDJIXNNAu686Rt+r9vkFwaN+Nl0QeRYUSd1DKXlezmuiqn
vRmcbU8UIBUAALe+HIPTRgtZ6QcqCNLjcCORoDi+UA3yscFdQYxB/0/fygdpfi3Ixgb4U1Xp1epz
Ne9jk6Sz2cNcnlRov+XyAPcxEibvq90Fa7lKmCgKT6/rn1j5oT3paccnN0xjLklac+DsI9imuCJi
B2NGPQRNGckDPvHsu7nr2A1IrA8QZ/NBFBi7K/+fav+r4aaICoyHiX0NTvDMzgTMs6ld4ySJyvdq
3GdXK2Lx6IVtrAJowoMHFxPWGo0NJm+putj06NEkGsN/4Mdg/IQ9Qoe0q+lehY1oQVt4AoNev53M
gBkRPOfYWFgRKkzAav38h9AdyOL1VwS8hpXESzKGMUGsEHb/nMbjJFLDoTncgl1bf8/Zw1bNXzii
vZrw16FIMaK/CIpIzwYj6GnTRKJRHGF1NQkRRA6/JoAU41Yf6hNFEQzlYpB/oo1tDCkNtt2boQlz
kv/bHNSzdkCs4UWSPnLP9s9rOZmQm/TSYJuJTQgH7D2VdqUjyMBgaDpPk4RMyGOADxO+JxdzHu8U
4+KKd4mtPAOKbF6gI1zdmAifU2kC2wA8dtQNYC3mNHhQ9L951OmniQNwYfEzdjHj+1CmuM07/0Hp
wHidbCCoznp4aXQMyJ5jXqaWSB2MLECLpsKQraHxUzVubigcTMqiH8Qpj+PYzTjv/5o6FdXK0Djj
mDe0uDXLSEFpW0+vXFGtsRxzx1fQLdjloe0BVL0T+CAzv4090q0SJiHFR5WvfdzMG9OkUMPgYaFN
qahvS6o1mCPsXhMCD/3E8QHxBnHF5EHPDrp2ZpaQkdRVJumRXBSnvnHHWlRn4chZoEJ3/KV9f8rL
6GXxXjKRfMQDvbRyBLf0vqbVOkC9/uv0JdKLzYzEsEJ6ApMZBEPU3Ctln5ujsILSIbnrgSmN7MJZ
csPdtCFCgj1m9QZ9lT74KzHia8IxneLZ+nejA/Nod0sIjdgxIURacwOcjSW6XJbLdAdf/tszprxj
GQTtCKNrqIt3l2fNBwb/zFizAzWIX/Iy8zdXbJpCPlaabRPjl3ou7TOkYor2+KtpD7EcqYJzOmq0
GWEdUHm0R6joX5uNennT8XMBYhx5bKY93HqtH+/eTS90oqmtCy0o0iCoYyDdImERnj0pmjlb3adR
LUUmnspgJjbXLQNtycCLL5f20qG+QmxbAyMv2DHzvu2v1gz1Sd8CC7GG1sWp/YEpXoXMZTjQcxpb
EKzC6iNqHMCNf7u3BKmTu1SIXGelCMtWKxwcceaZaDvo9+7eUTxc2aqxe20XT+tscqBnQ54dLC9N
Nf/YkEAfXVS6pA8WH6d1mr/CIQ9ASIVwzNYppWiPeL/2P4dpmDf5gbniJxVjG0oAdwharXINzjjx
hIuLFrwSZgROYz90vKvNK5c7LDY+1IED2weuQvAEJdzjOTNjxtrjls7Z46lMYei9jb31Qni+vROM
gJsgvmKgoPTDOVDxay8dc1edH9EJo5kQ3nmsLp37loo/Qdb+5btDzP1jOUBT8vTSlbgRN6yFHKDk
emwqCeuSObMkeSDUiXuMWza7oH6K/hVz74cxD5kL7RvqW5VMt1pHf0XwOMZ9XK+ppK+oSLSO9lBB
kJwTeffEjuMLa+vFDFwKT216c+LIElU7wj6CJQTRt+VYfA6Q5eB58LcfSGPwrNEEuQ6T+LO1Jsgw
Lg3oZJen80Df1mp9aAB/jHSJjMSX7gWdLf/2QzihuPTk15udN86PJiT9Tp9/90DGgLrhEgLt+GOB
0kFxpIeCvlTq3GiUv+GxnWW8jcFDX/A+YOzGOIauy8nG+iAcBUj6IFRNRK+sN2nBtKOz1GFsxWYD
qgBml1xh7FEIuhzHDfxLzJNjQONuT5uDVTEL0e8U2c4M5JEfRliSXm36PuCyIUdn04/uaxGqcbjS
5/E44KynopspIW7lKVO29aDbCYDkMPbiNtjAgW/Y6clQb4FwcaOEa5EJ7VjdaKwcCrIt1p2toksz
sim4icYaJyud4eYNBUNJHvTKEoZPSLC0di8lvIkiEeJh/hCCwzqPGzTq5IbUhkJUA0Lrvcx13xq5
joFQi8H/Oab5h8QOsJSFrAn46wx05DYYP6sS/9xsXSpDkaphgWQNf+ar8dCUQByquqeRQb//GDXP
MH0aa1HGUT9NZYVjgOICzezXfnnUUAsXRQw1WN7TqUxQ64lO94NA5Gbegd4/2rjQFj8L7Z6HGI53
bpYtMAjTbhV17m1kP87Gz1Kt2/Z60yeUZvxjN6q5p7qcRNjGmiMeZgaxwBQAyRov8GFa82HDph1T
Kb7B6+/sAabMmMUteJ+NduJ47Bh3KTakCwCQmbeY8qgmW/jw2G3xVfhAXtP+/GPA2MkilhJvbH9b
XhfuIA6ldBwknS2xnkb1whO9mC9dBuTYXPFhoGqTv8FHw4fKGJ8h1ycDWLuZFcQ0LgEeTWXn+i3c
kxJhjyJc9RmYZwDgIsEEnXWj/zZEhwAG4OaFJ+rHwIrDfAX8CaBTHP57NlWUhp5Ov7+q9wPcgxQ6
AJ0+h08ILJruILyb15SUTbc4gXDA/AG0QSvNcyIFNGkRzS5ULUuxXeKxELIMNYUTsKfkxy+6atEU
q1bh4cE96zs3e9+34IFsf1ZNyK7ktLxKAuXsKLu33ZeRTdDGgOwowcVywP96hyB89Ssq/QrseoTy
BsvibHsLs/iO/gAIFDAEBSY2r+CYaOOqKYVGYcGdJbfMgJ3Bxj1CXbjke1JembjD4QLZsXb29uJd
A/GAQg2ASiai8JsaCSUMt6RT7UHchy4oFFci3dltn+0waTVVa3IihrHZQViApMDuetpgHfvGa6qh
cWQ9NiKNh9e3tQjowPJUR8Dp/eYs7hj1em9QCIxbWNrpJCZ7QG36bYuFm15PGdVFL73gy5EjMseh
HrIi9iMa2nhmA9J7RC1loCMsGSCWmvPh24xBEb4EkDOn6IBk4qoZQnftCKDBxwSmIT00MUTH6dma
loiLa2OZXpA5k01MBNwofJjVCa7zDEqU3mH/cnxjrauJrz/5GjIvAjdK3NyEhj+kBMGe7Bz6f9yF
9CeAMZ09xJyPwcCCqe83LbnI4YufHXyyBHceCHpWbyFDk32yUt3bANCfpB/ud3UKHYr4BEl/z2UD
Wtagr9+3bFZXUoQLr5PpfBuuAWz/sFZiR9vs4SiBK0s4DDLH6Yq9f+mX7Rvl8arkqwj+8bbRGHZZ
Jb3YKYMY8XHcyRdJxYn9ATKlH4ZBlm6AtLgQnZE0QLGgeSqt3/RulK7s/Ch3oiCAcLpTLGB5lcDG
TAgp2uQPsd1/JN3XciJZEATQLyICb15pnEAIb18IIbz37uv39GzExO6MZleg5t4yWVmZw3Ul2Tt1
zmV8kYJ6c2Au4vO+lcPcs6pmPdCZNtQKypoc2Bk3lMqGK8iwIKy2FGieNt+mHY6iHGjTV3Q17G2m
pcxC6vtT2/YoZpXtjGfy85GP6pTH/Dop+XadZXXZ2tc/YkP/M6L5HyzCzkoaA+6I65EuIfgyq5m6
7AK7hoV82JO+StbNpor0YFmNqsn45rrlpopoqpvCGSi76uR+4k2T9mKscihc1JHDbACn8Z6XP5CN
XivXPA68wq7MrTidDkjswF61gT219/gt0oZxB2iRSNiGD89SorIv0qEsfEbsOEP5JePdubc5+Zm5
CCrCuvU1zTCaKZGDktD7s67mSngn1W3180UKSvtgHp3zeWAL1G6ifEcV0IrOxbCW+f+qI2a7VR+l
L6TBLcOyRiw7FM71XDvbXI8fg2P1Wl85nv678hIIseVEECm+R5GiQU/ZAaUAwdRcFXstjtHe/QhH
xc+56E5eAxuiQ49QLb+HfxeO5ZjKKUdnYbwF1koMWdFRJi2li+dBxnUMA6O/WnXImm1qfhcbYH3F
CL9wIF+3D9+UHsy9oIyVEFhLBhmoeKYCQis5h6nAxb/XLJAGQ7eDOG/jWIdcS85Xh0X6KNGksS9n
+21wKHnaOUYwUffl1DvZDu2vciW8t1XpMD0G009pvfh3Ampe/+qU20+Tj6hlwf0L27En+ADG0KpU
vY43hUOhf62tteQhPGh8yWaA+pbr4MEZYw7Sp/xBOC1MURiqKufCWfdbZ+5H/EyK2gWUimzB2T1r
rUSN4FkkHXmg8yfyqtyXdmXWsUA+TOQjJfA9HvrdjsG+DjW5axLcAlW8pYpA0ctzyue4a3AY/Uyn
dCm/VTBi88S8Zlcav9E9w4Wxa/kmyJc99LzKFq2MoMzc1qqmPUxaqfyYzJLbgm6TrPZPYTnK8sUK
MM2RKoiQmhzRq3yssp9npsfeMh3sy7YELqWoqm5bTUyvzF2tFx4bUdTUFcjWufjiONMNRR/C6Qys
DtnxhEN1Ke2+bwqUMC4eO7lCqG2Ts3qVEtbXtUsjpW5TByXzUcyYwlRiSWoHS342O/LqyYmycbwa
xoPa5WyWFzPWeuK/wUNN7Kh/5MexfOSn1H9oo9DKPaBoOWyvnij84SJ+5/AXMY3a1E13vrI+78Z6
HNFYmWOpLQuAmKRvGxY292K0OCkPOYKFLPo3uyzlE6Iujkot7EyGFFp9UfQQ83gJxAoKsI6PqkJX
jBcnrkIUXqu0jdbQGDBEhJpY/gAVVI+kQpDkkG/wJ7kYDEmP1L6tiaHkqR5m8TrDPGCkT+JuSefQ
u0A3p/ib/+YPg09hNvl5K/ybE0tPiKJvnZwQC4Ku3adZje43ZGBTjhoDhRPyDMxI2C6lvvfVXSfy
Ex5oq1gVMmJLdc3XstALkazOs7Lxcs9wVp35MsPqwXy7XDICOdpC1d6w0Df3efVok+QvPt/Zw8e+
bWTbijBxK2lGKKv5kJ4cEsKRlfupwoU66BxsoB7Cf/e585iJ3ebv6ZMjDXeGc1FVqvpspir3ObrS
q0pzJ9PFZCgsgK3aLX1IihTbrUD0OTPJ15xyxTE5PyUWrqR3dQp1JT4JsrTo9GGvn9CZQoV5M63w
3N5t30WDWLDqlj8pJOMBFUN3fvsKxrNJ+z4p3DTvKLTFlPMWI4Av4kmP0+MUtiaSEUpI2sN6YbUU
D3ZWxHOIv7fz5c2ZV6sHHkYKOv1EJUNyPkXsaU1g+lil0ZgaRKhW1JPxUmKQmoZBr7JpJOh9JEpq
zua5Jm03P1hXLRn+2FkO3RYTglIMjcMOXW1VhrJovdK5wu7xlWnuFUg+g2t5unaYDoUYwvwB7XP/
T9Whh4oLVRUzmXUVCAgnqdvaZAU1MJNtZli2hzVdokbmvLOuYr7tezgIYao2Ijm2lxUPsGAyDy6v
wndDJ6jxwsn087UdmWMxRAaiPrXw2O9CSt3xTP8M+rbnO6SU9Px3hduABq/sCfuTFAL+ex4oAw4F
EzrFKn/syefeaph/nadCTmzATCQLlwAOvM1xGVU1bLgX19V/ShVhA/MBBZw1SuLssrqv+8pyUx4/
RHqlNMKsUe5Pqr2SZIgGN1ACtSvRUIN3Y1JreekZ3LKlW+XdTM/uaESF8OdmJQennth0HWUTNnP2
vXXPhqGJXCXVVmiYIROKCt/SiRjMJ5u/dDYNKZNRH+Xxl5KAtFCesmdU2jFjKsA/fs7B2KUoP4bP
YrxI8lBT8hLbz/l9+VTbDdSE1aP6/fX1nmcocVQflGAlJnPEcJ15vTjoGLV283g4o65f7PY+z+Fj
/cppoy6HsCuMTY/1fQ+0rYVvbMde/g0j+5Sz/ZTpM5mRWDycMVaF6HvfyKPymMO4fPYPi0xKgHJ6
tCqhaeWjP7fCWIFBumkdZODvy9ZGTHSmURBcqgQ42gdsZ0gvtC/7R9bIYFlPjlQixfvPOR3KT+2Z
i2z8i7xJwcpFgTLGndyoYjskZ+bPHyncJ2z2T6+Crb25DYizpLw5p5uqka9011MB8rANY32ZBB4k
LFYsW1e3NawHr0cQmcpqZedvsDVMrcW6N0PT0HgxbNIhi4ickfZayjkW421x6evViEsBJr9/Kqmo
KahlNm5y9uqsRWwkDTJTaqukM7uqv9tKHDm7uhG1JuVHZ1PKmkqcanvJZP1Drg5aKQ2Bj1A08mSD
vM6kHSJlH5o5MgmNKuV46Sb3VT/EIh52f2/0y57FWOFUgi6rgNJcucJXhY5gWPrpy5G2hOeprj5h
VjnPSUc1N6Yfi2M6/8D7xMiWiT7B2ViWZCKt3harzhD5S1avv+f2u3hEsZ7Q09qrD63f3PtG40k7
coSDpMJPEF2Ehm+2YbaVHNvBV21JhsWUuPXqEFNVszhZnX0x+huWt0uDha/rKFvYI0kPYt1Iqngf
uw7hUvZuljAG01cdkMLLJG02m8bOKt65cLWM8SrGjdMNrIE4yVKkd3kH+0NwFMOjIeUWi/DdWF1/
nqf8Ue9Na0HAfQbvDZWZryMlcO5zPsBVKZEsf1hgI+Qw0eB2+RoelYTJ8vlW2GzriWMxGw+wtVKt
xCpApNtO8klTTV29Y1bIINOv+AUGaf6/znP5WaIZ+GCo5sFkivS7d7Eg/apuAW/Vc3lfTxde7YeV
Uc1VEX3zLiHvVTJoPqkygz+eeO9kYxkJjjSxGDmGDFcSH/n9F8SdhL4dx11rred/GujZckPILZ34
29jKNfB811YPgyav2Pmh4vFvQjOyacqQI9M8lS+GaJOuTG+SsyHsFzJeLSYyTs3vfnikfUVUOtVX
OIlYkRTEmWGIlyS/XrqTfXvn101yPBhIAGC0dxuqWI/VVPGgR9/nE+NEK1wlX5NXzFYopKcCMrh2
HFOM+siMfaUWieLZRQOIdpfd2MLaR6q1NBghO3wtseSaCAc4SpTP1KsWG1cVS5OVV/9RXH6FM8nM
F85mPKwKopXtMG3vNOQi7TjgKGDM/M04gQ0J4EQoU2UOWEgxob5YjTTgyCNvgoewhSyyG2jwYbP1
/DHcuWKZEM5vbknMkKmhqNNEVUMnYizlEwWwnOtx2fw2z5ZiTJ/dLCCN6R4i7OFa8rhC/Xf0rJ93
6VrK1d/DddMXPxaQ++S0it4EPR9U00JKfZ8rIkdXs43dT7bxWmQ+X8/4Nw7p6lN5wbaJjINSy8mv
5ChuY2WQTRpqUFYvOKaVJfWBPw2j27ENUvWLA17iUtWKCKLn4WHwwNrjGzRdGmTMHq14KaTUuL/2
qqOFsxEYh/iZN02Xkf7CWSf74zDft9/LW9GvfMIOLP/Jd/4BuvhH8z5aa4yFWojRTOV+rp93pWci
eB2biTt/lWCZqaw/zQ/VJ4sLmUzpiF/VeCFYNbKFTeNWuY8OA1TPmr50Fw+eWzLGk8JhuuzpItJy
4tEYTeicpQsRROVVKUruc6rxxZCj43PG9C/e7N6tc0GiMBeZvt7Na2mzuL9KkUT5PXoi7Q6k9OX8
oiN8KBUkKEuiOma2rb10d6UlmlTJgsD010XPzVYEjaSvsJTw8/SO852aDE2EitspXV0myXcV0pEw
26m4gH7nMtJ1e7K4qfSHsrLN+og3tWmoBF41AFotbMiUEGahI8k/1Tb33U3l9dwmOCABIEl8CvDQ
47t6ypUSU8/AFLSTbSKtREcHMHMn9Sn4ev2ApTw/AjHePd+vlLWrFCTakeLHDOQN2Xh9ZaaxbD71
bSj2/hRXs3/jtuuay5uCQYU0KSzn3v5Lmj6/8ud/CMC1HOuShmO5+5uhokt7SIrQm788kkPnU3Ei
i/FGygIRmmeJkgHPgiuO0yLXS/lBhIED9aNUjyRWiZr5V9e9tIXymC0rCVGhith6T9nOeOxKy/a7
z6GX8uQJiSRZT32teqplNTwhFu5CqtqfK6DyBJ0GRWXrq6/3giSgzCmr1RNkXNGGxuBxbXFoifhU
D6MGGlLj9IU8Sadl9z1pPdkYhx0VuRS6V8S1ysfp3SiGyAmxj6XCzoA27PFgraOcgIkgHODYoFPe
6hZzB88p/oQat/MqYZBYCsr496eU6lzgumb49ZkaOw1wK8Z/DgFDXkG1l4SHhe3sT24W/QkRItL9
ihSozvzdc/J/DR+lOlrCbalc/QKN+EHc2pWs3EarbwRriHIXJBBKOpVDC1HYaPFUuvIp35bnxyD1
fS1/bIaty+HGWbZ7qy3hMAKXnF2NVZwChoZnS4zrIkkR5r3RhVlH8l/OfS+eWadk209W0+X0mPsD
BGs5FxsoOZyKZzICQirdvhSWKefZZOloIGJwKtGWsnDOJt3Z1p5CQS3eTKeAxJ/aSQc4A4La7cRQ
N3vtfSyeTwqXgXoFXAKd0eEZ0/xc7QzHSu9+WIIc10FYp0MRjrbsQJ6IPHXUouD4w2k78R3X8w70
Vc918CYRII/eqyh1sT+NRSmU5KQ/Wdo0LrWTwrmWHcWb2KtW7HBiFul8e/rC6u2OL6PT6GpLpfwq
kS0BX77ZBlOxm5RvXY/5+2wykX7nhSC0/QC591kNn8n9J1GKY5ZdCi/9bydrDH8oMetGjp6/+ZMh
QDe1H8YmX4jbIInKE6uQcZ7hv917npSlRwuxrpDrhoNZxD17rlhLBjHbyrFqafJ7+Tup++ZJVdde
Q2HO/k8Wld15hCasgax1v87kd5mqflCfHsWkzpIA+7WiL2PV6fWeU5hsONR/5ePWHZOh65EJHbJl
anQKgYXDMF5W4SauxQjYCOXzNDL13gwtwdLW0uGgFW5JSORqly9mXQtjyEyMq3oUroqUNEyhIyFO
ErRz2W1U5/I5lqMRcuYMI0hAc6Ln7x1MjHQ2BVqIWt1D+dE+RYN4Td+4KX+EGysiEU54CpgN2icv
yPIu9I820c7NY0UoIZdILIl3GYCGQAZ9UcWEaMeSX9ezdvffqNBUY5n8ElUv3NL0vKKKZN19Dhsb
oBCib+yXP7NIJaqHrl6k2zgmwt1lynLGAps1sw7Vl8EACOSeyX/CnQfE28LSvBtCGLAPsskXrb7+
TKCrkQ64P7cshGAaAoXFHYdk217T6DUJkDWW8LHXpYDmOVlgfGaMxiflxHd0vlH+fp+MEqPF5080
ZHWZKn4EZR1aztgrFe7cLjnKVdN1hqVg1qTuITOY9GFu/M1XMA9x24rkIvqb/U3mguQneNPT8fyV
K/ZEQNH48lYqaNRio+hxRgR4Q6vQY2sy2rc219YkMTpRgY2OJ/FqLjXLeKNutB2+Hbk530D/Q/jL
+7/5m8vX5lJw+I6+zps7l1+pzGgWx/LOYi6WzxGdNbn5vdq2TtfTPHfXLCmAERr4XOG2KUCUNPM7
MjS98+jBvu0Tmt8mlGqGhECS0AmQ5O401fBzJ/48WQ1BmzryF3Q73n4uDs1J//qDzXg3nT0HdqS8
/pIh1gTQBxsfxae6pp6xqL2Lfbit6V1Gxz5JgNJj6D/e0p/UCk39fRxhZhZDLvg7c7vAdaODZOHt
HW5fZeHoNuIueWMp99YZNnOFHKAqp8c2M26jGFZfE95icJzQFpnkDUXWySE49+6/ZvXrRUqg7b6T
4Rrb5Rqglx3nS4SXdZ72mUcr271tOKH5zGLaiemzdVxErGMOQRFrFYhbWvdt44u7P4wZJ4S/gciD
AiJzuxFaz2zYfWk/d/d8ZJrw6uV9+70vEAqcJf4+f4nBrcHQTJQeX38VTOexB2KT9RdP4ZvELEc+
cgIGHZEhijjJt6a2PFOTXVhTetbnVnSU++QP003D44l07vVNZ9PddDR6Nq/8ZKZtTWAn2txtQP34
90a2wbwXR0mkV7tkavf2bXDG3+3Fe69uKLwR7z3r4PJ1y/93m+baftjkfDXTc5O+7oX9ZKhNfVeu
2Zq2r2O53tS9+aKceGruuo/uZ4ARd0g1Lp1kz2slpiEQY05XF6Yu0+sIua5BVQEY3L+3VqyYQj7L
bRobrNt0IL4fndTUS1x7yX5ueNiHyS4c5DrLVkL78XEs1Avo56bv+o4tlErI4BH/fv1zaqwG/78n
EBoUxBPYzy/iDKRyeo/k36NrJP80B1TuQcohKKqMcIgCvUnSKPl8c1G4g6D96zTTx8L5ujEie7Ms
cdN+hI1jevQcvyCx0d8HLg1gfeLTx+/hj1D0wObegA59ar0PKWgcyYSktJUderLDvcQh/+nGf2+z
J0+DdP/STJL7gfj0b4NMLy1WG9PJUQZELq+5pOWwti4210t2o52kvWuLZadzkP3baDfCDSHJPXHJ
66eW3bXGSrlPu4ixSN1CXGFdVwmEupx/6i7jiA+nKoJfZEP9E/6A9ZYIme0JEe0ffBInhdX1oWz+
bp04XYD5fnx85bnIPMNyx8VJwX4ANtPj+JbNJ2R3FB8AbDLE043Tj/MIQHruq47odc4h4j2O9tK/
26Vuu5D85ZGETbks5s34IpAQD4athJUpvJ1HPC/Fi2tEE5OmP+E6YW2/DvyK+X/Nm416seU0XGaN
h+IFyRO8uCzIrWuL6naKjJIXu2ceLcN8Yqv51dw+g8OrFMeylwyvjE3g4eeWqt0a01KHl4/b08rk
I323BTgSDuBROD/hEmtCLFrkjNwGvsqUZ/5opL6f89QtfCBrfTLV3TkWetR3mO4GKzHnpJ66TcWQ
Vf85fDZ30/UcH2LSfTMvrnXVRpUzxng+Nf10NzEmXC+97fy+DCIDV+DdezFi/n3LJcVlhd9gZ+1g
Tnda9+Ya2gNB8WCfvUuI8+7HIgVE1TqiGkDf5S6mRxBfB947fPcmhEGc23g/CnfY9rZz0OaWKfV9
HHsEmO7hX+izwoFjrPL+3czY5bSsv9fu488A0LMgrVVa/x4hcM1ceP7d/TWAB91QpHJpfpeD/ibI
mF/7kpEYpUirCqdWaHUyi/1+QEohz886GC39sSGBaoKul0D9S0HKAnf8+0nphccAOcyT2V3k+7oA
RbU3wwtRRAS5ebwnWt5bcqZCZ+bBiMrKzPQiLp2hbHHjRl4Tnf+S1odxz/T0uwAS5bzdGveeZ38C
DohSCgSVp5nbM78Hr/mNfIAxfS/640Wn4o+f8HN/j87DSyq/WRw0s533LDJOdnysvs0l/Fx9o2jz
3aPy1L//ZI7/jusqID19lObsAS9kbknxzP6Mi6jHZ6fHV9rErAuF48/1N1QXfXf3tFvwbm15rIKE
HcVOjNRoP0MuYmip77GwDXiW4CF3oUyy0uoyVyv59UoF8vBjFyjpLolARoxbQhXelE54kQvTtVUu
XEDcSZhYR/YqjNqMEo23/2X4VKZo3nPO5p+WlLvb0dIiBeD5E252b9aBV7eAGLeJN54M17R0jJFm
x0n+aitKRw32mmV+0UQv4+zAbCz9o/TOWihEit4FR4Wa7Tdu2dYq3UVqSPww/yJSZaBIULClKPj9
+7vVI3BmlpV0dfurPDk+C4qEFcbxW2YPcpSRjf2+7vu8lfwLfPtdePjY8NGOCnjypXi4hSOsi0+J
dk3rNo+jkUbzKWooeAf2FeYJS4QDLytaZC0NWLFfFWDVEdNd9gaYuLPPPjjNsn12KIL9o3FXbaUG
7o+p/GO6HpvVHucbTOf5GkEtWLd0eVdV8niVKOamr87EzOU5vrc2WFx9B9RQ1kGZkSvS4mAhbT/5
E7xXG38OlHdqQRLcaj7/XOYCkKsCKedHztTcnbXZRNpcBEBxC6e16V8Y8LMo03Ltml7r3lbu8CVm
ignmIH7J3jjp/wbSTnjcKPcSOORJZAAzPf3DoeK0xmd2TN+z2Pj4DGcg8In3CHi9nH/+5aWuccUO
y97ZETpAjycYpG8tkIgwJhDOky1wW1lgaI9X1TA4euXR85qP02sCSdiWAfhBi5Rj50Dw9qNcJuFV
DbfwipvZYXRDQN2S9AIYlIbbyovM6Z6/mvUfCF4/B6ZoZn/VDrA1c5hX59pO1WwC2HvmCtBVBVeP
LeSycEBd48JaXFdSdJQmreHnO2r6X0v3H2SGc3+xsAqOLvxD4Ua100xASHAOhSh2ceXE0HZf2i2r
J4b7qpP4XpCgqBMDHRCvCxsNCsTuVjZQUEuQjk40UxBpwppzH2QSwScRfq+0FSdAuYsyVmELjMfF
6Q/RLuxHw3oSi0xNvEj+PEbrRWZ2FH1mV6wjU1zliObwb+u0EvBbF3YkQ30L84t4/knrEoHvofUp
JlLF21ccnZKg2QfeXLxZLTkUbt2o7iVeJYqxy5az5uKXyrn/VrbTZUqUXZjjprKLlB43bPBlc9dm
YrXIdmNta3exsQsNyIZXXhbWkPfhBc/Q/pHeBdO/eCw0kHwBE5BFdEerwnJin5cSd2aR/FtiX9VS
/WUu7wsMPloJC/X0ErJKie7JLOYX8Hmw/3OnVdWcNE79u33IsZWbe9c+/OgCwfz1EvCl8Z3F5ACu
Dpa426PSG4siVvGXpbf56q9I7O0aDNjy76y7DOTK3mnu1xu9OUJKhWQpZkjmQ3nnUyfsqFA45kY4
Zh2sDFTUNIbwMCxcWMIZfT+GP6V0D2BBo6pEcIXMOCSULACs4mWWp2c+kTV5zb9JG64KT8XSJ8hQ
pPm3yvycyGm3T/48eo2T7spwjTQb/juDFBwpfHoxG1WvfCbU6/el9d96eLS4NYj7uKXA0dtiF4hN
sprko6GWx0sJM2MW0z83U31ZcukG4ywPSTZtxchwefuVzKfVL8Q6YoFtPCIeOrJ1Np80FUcSQOdR
yBoJIWFCZ1IhNRafQ++r/8GxPJJZPpWzWulJoNHKdd9tsgFNXdvs06RPxT473UiYW+dzs9imsPFq
ZFP+yTdZFrJLrzWImsdahH30mCGvbaIcR5QB6w/aj5Pv7T9B+Of3FpP4VL0Cmq9+t6kwfOFtaKLS
Xf2uKCHQbW8eeShmWtumBJcjyktZ5NX3PFK/trFGfvpUf5KrMEr5uZWxDZK1SPXQIltaSU+PoY3x
o05wZeplh7t8mWRSsdqhVMvQd5cMWz6LVemB+sJ7NvxWFelVMnlpIl3zoKhz4kOh/TRoWtrPOtmv
PDYvrSX6j/XP8quJErgGLXFMkNT7mVz+QtPjL2t4LtNKNnjJHsh3FpzTMv9/Wuu0CQCY7Mbb8UK0
uWof2rdwBZL5xQCmtBsmZnQBzVPK6bDy0xEU7MQgBP7dhwoNRlbsiPRCm0DnSp+P8rc9DmMUtUpz
Mly5cAxaJoMo7gWysKbUP21eORs01whcrEIH8Ni/TzpqJmYajwQqomTy7Hyzuo6ue+ItQe9vbfvk
P2/YWWj3rsNwZRLjbS6/1EiIFgAy5eskkDays0+0eFi4GJtfZW8qY9oQ0G1R3+qTNoNT32Y5xZpx
uHYF6+e6JXMP3el4R8t1nE9QOKBCpDQGENvzkEyE6/1G6ZvKLlq1xrP5pWUiLaiYoUyAOOi+XwI/
u3b5g7GUgVMGOxLciDmxQDEWCV/+fQjSs6dB5Wzji8o5rUMs0M1tBs1dze5N+fNzWgVJUE0qvw8h
kPwBaYzIWiHXiVkH6EfwKKXgbyWXUOFZPLsftPYu+RINnMyVE3euf2ebEKPIgh7ZWwmoJDp2N8bb
fQI9NEBMAN9xGnhPvuY7draK3tHbnvg4O30b1k1f86zMqoZHraPuMH1gRg3c2FdvPXLBiZINkCGh
bC2qpiiG44dJR0itVJFtxguTLJeOMu6EPAke1TQ2WneOCPgUpsu7XqopeQDWKIAGL5Zgah8KsgxS
Ul8zcnnTVHfye7HEbTNfFYECXucj8Kc8ikBqZwIg89Dyiz+LcHGPBg9nynv/+fQIv7zzPk+xMDrY
exMKRTNSR0qVqI7Qg4YGV1D529+/pY8/TEfBJzJzLt0swcniriJsG6o2aeYgNldnWFppuQUg9asq
pf5PhUGMXuRah74mC/9h/iwJJ/REs6VsycyscuK/eRo/yvvmlsLM7eeDQjhmGyzRdDNohotQZ+L3
rG5upQQlmShWzybDcWz0LwdNq1uYl1RO9heX+TviX1jZ6PDXY0XOZBT51QQtBS6tc3Tm0unebrEg
MY33knM9WGPbi8G+hePWZPaYLsc6hlgr25n84euTRFw2H4t4R26KdyJlF+ljmlFzKlifHBaUlS5T
SWgzWC12/Y+AoC+HtcuCJiB78ze675urKlYuSbqQ8MtfFoK0d9CXXgHU9+ntRX0Ag5fSenCdIuRQ
1BiqE8/9Qh3EoVFXZ29WxZcim0CA/dcl5d7H30knHA8gXhRJttYXrWiDMVA7Oz4PpQc8zWejCyD2
BudzyLJOAeBBBh74LM9oLtsgp03txfgs/gRMS8ePP7B0x+pZiya50l+3SeTXICQ0XH+2IEFl386R
JFvefY8vHeOu63xfLqnTzNGK259n3WW/1lOhZWL11VwvHt1dN6rC+P38KZsezSfgSJXFlZdxPT5D
N/t7/skNYBUwvtef7Hcmbsu6q3FoftRh6GeifAjHKXXSlwBtC0fpLSWKOjAKXLynUY2ZUS3WUiDI
437EbehW8/rRdW1nvvLqnca2OR7j9MD/hrTE9GRsY5Vus7gK6vSTbubuaWQkgSRGcmS8tmCgVSVm
Pl31PqA94bJ2a3/q8PlYj+9RyzK12zBFPnWz8YGm2lp9eOdk8UE1vHjUI6MFt7wOH0T6IYe/xExa
Jj/wzW001D9zqZ7Tazc9/TSjrRRn1yO5KYOurQWi0/z1u2s74dvZo/2aP+qCRkLJ0FrX7v1nKzPL
NVOd1FCPXP98pVu88eYuZpSAx7L6Nh0dkB5GIZvlvsAMtXc72jLpiOiM1bf4KCKCvIUGyY3cE/CJ
ZlLBXa3/L/tsB5dhsi60jHfL4BMv0aTaA8f+KXExahVGQzGPdSM1j9WXf1ybw0ow1l+Tdamx9B1G
6rfitRMyYw9VJPIEJpCQnhVsjh3q//bhFc2zxwgELb2KI9E2qFYDS7WolqQD5hIAO9Otx1f699l/
vvNAbAdaADyMxTB/LTxpNdM9q1bx8A8wgVjjoSwE52N5u2Ijp0aKvBjuSOEme552JpwdeMnMiBKI
Wdv0OEgNE5VjLzPI/G24Ivx9qLqdlDyJ5i004MkN6QjCeus7BDZgHQftbC3bflYzw3VfOHTDMNau
GCI6A/HyVN+1br11x1ygFbcloMSdfiLBpMWvDF6eupWXlxIYm6FnH5b1ISeRLK0ZWsHcdoFfL+g1
vfna3RyRBhZPJ5Rc+RTZjM8BZRrEowdKp3Y7LAovsRqQxUqY9+DDN08h2DHiImqIuu/nwL5uaGaA
3wSgfvae43U1UUlV9Luxc1lXaAAex2DDoxvse4bTzbMsayH8WBDB0z6eG95moM0Wn2J1H/vTz/rv
8ycaLKZcc6WQ7Z/Jy4NuSHwag1d1aNNIA5djSCbeZlW0hastS7uu+slI/nMIhKg0wmAn+g8XhTSB
eDjZ07xQ6Phk25s6z4Z1cPh1l6/7gAnCOPU7iReyAz3Grg9BeeiH+qfebR79pl779Sa+qVhJVtzp
a9h3KbR0bIfutu07X1vntqDjFAGUX+dw5SnCnkjungRXh+oJBkQ8CkstR2Y9TbZp4pCMDyOpLwYg
oxv9Htul68IV5wjdx7nldo2NhanVJNm3HykZ4pRXtDdESJb5nHZfc6793AcbDZQkgLeJ0akVEkPP
wef3DccGjghXFjSGlDxrmcWlHx+eflKLVU21sWsrX2I/ydluSr698lpsZ+HyWS82f3ZIUly77+G1
VJ1UAAjT8AjGimrBkN27DLYKP8Tvv2w2n5lr5V7rQAtCsil3tntPjSYKHV0VHouEm2Niid+XCx/q
awFg9pBRA7yxV3vjr8fXITOHYciL0rb9vRb6Kzma8v25eVMCe0Vi1APdQ9bDbMXmjkjCJocGMhqq
9xn5AWkTX/+0rv8PZCrt4zQ8JHP7eQ/itUvasojMr7DLSq6LWw2Vvkkivf1sySL0c/3LT2ifsZ4x
c2fKtXjP4l+Mo2pe6waY45ZgNZHCNcZU44cSQQdDujLBS/QGbvPl37MTJwM6TbyUb1F0n0Ml0kPM
HFxZrBL8tMG0gLMTtPKJEhDQIcbh5PK8mbF6faLfZUXTmvyFXl8rOqtJbi7X4Ypj+q19bKYNmj6B
CiA++rQivcksicgTa9lFYYsdGb3qqd/08LVQcRIcGZOrqSnvlNrf9+6jHc4YE/wh2LZ6PEnlRp1B
bJeHCENJKGV9OTv1912tqU/m1VZ7q4mzZMyPTCFWqszVPDMi3LWI2M0IZC8REQoZb+f+9XkXJ2L8
WCSnbp+sIOY/W5oJL78cvCEbVnIRrWxo/+tSjtMJy/oQnCIw7KbKCS7Tp3MbiZ9AN6u2ySkx9Fhg
+RGZWGx/GmcrYy7lbUMhIgCoxUKH5/Xo3b2Qc/k7DgEDxWs38yw8ylYfp2QefSyt+2w/+vSTfw/P
VqV0+9W3TIbLmeuR/ds+QKTc4hrXv2Uo6HHpxxbseFvKuMm1cAqdDamVNpbfq/7+K8M24MpQLbTz
yLq3gwx8bHZlDkR29wed49Lbz06/YWX2CGEIE5fIGAZwbq4ywX1GJOb78xtKULOesjl07rKToZXf
y+LVJWrR+r3NbawV/fVkYM1nP3YmhN3SHg7dgHUTBRDgliELtSqd/5KNZyHdybE3j/XPDalGnf19
mEZH57+IzScO5N8nGvjRv+efruPbfHioAYu1qSEt54mxc4xftv2+DD7lRGCoE4qAXRaP6qP6bjwy
Oq/3z6FxGcCpc3by0GCqGFVfp1q2cS+kufAcKDlE/zCm5p9DZTNg/2uIECxbjs1qkJaV6qfyreo3
7rgW8bAIa2gD1u9qj842s4tXNW57mYGSNeNlmUdHaTP9tP3XuVAFdNOPQaNhRG+HzKl+Erq9U7f6
VCn1chqIcnaNBRopznpVVER6ZMtWsnD9yjaYP/TJtDXQ4sATuQqaA+YuTmT+VMnVjzbWQs+vSZ0b
yTezAHzHU5nkP9Mdq0LVPVkASbAeZy97pdZ74EG5/952jxqmJTF7RsjjYwWLl5QWQa1ypFAMSAnS
mkr/JEPbUOzKJI7S8XfbV5WqGuB75DzvRU2jtzGm9ddZ9qli1pedHPDjTGzYSPqeyqtQnkh7RP+s
D+TtL7gy9g5lXAFI9PyCOS3I4TTNNtrR4ab9xoqCzHw6ywXWlAdV7hs+yHrHcFbgHqJc6LbQP5yP
u9pzpjgRKqXSMxu8U0ttvgyXkBE111Du8f7vpLfPEVZJjREBKRvuG59fsIo8I6oAA5GXXmPBXuSM
kVAxR4fUc+7VAC8MC3sDM+Efchp65ngow+0TQu0j7mowIp088+uQJbfT4f0bbYEC0l+cJWlYQhwG
bPRq1hLtX2TKE2RWuxyWy+MDAYC8cmFXTQ4876rpet30orPrhb0CHi/RCYMA9S3BB0Iq+9B4tYl/
04u1QqWPUz/+/f4S7xo8CgcKr16uEtNpcMtxmCbj5Y/w41uJOxcGK8/v6PcyuA7pbFdffUZLPLh2
7KGuFphOpEpyhI+f3De4tP8ua7dupiMSRMeCnr5U0Xse2N7rrLpwecOJdM9GqjQtoub1tKdxXBVd
c2m/L73jIKJIrTxbaVrp/qPX6Pavb1L6XObAuuRAx/QDenh+ZegqT5DrJu0NBywgbpmGkw3NB4u+
LI7bm+Vc+gfG96lTZSWoHA2hKdtoNi9/El9eflPZfp8GD6TvqMuHtIZIG6XUtyvSJRvnfvhVVqKD
DSqMbZrKEzl12+CDM14WOjxQWpvFuv6wQp7uruuv9papDWiV3tGuFSlZnK+caRiS368uKxMX8kYV
we8b8ba2XdETs8l+aEUHh+q+wWWtv1FspGuv8oOBRZzDmStaPJMifDADOlaOjXd52SbTMaMs9XWo
I6Sjo6OW2y5ONJZkOmJ/q+L1CyGIx+UxfLtf6MZfPPAIBD0HFv8Zv2pmuRNQZSpF+XdgWbXY4vLF
OvT0YateihKG7a7ycxqKMOXMBV5/29K+e/2iWvpFu7l6Hmzq/PXItatrGOHlKp1c+VHe8oRL18Pl
6ZSrz7+l/M63loXZM1+552ehrNmmnvkKlVDdRcyMx/eelZM57fjzZc2eAfv659DNNGJ8pXRvoUl3
RYSILt6WBnIdVzf8P9J9O9PwgM7j20w25O31P433NJw/zw+96PjVZOH5d/5dVuLjy9CC8lUrYsVU
r/UommMpjxLEET8haOKOOKL/sXReTapyWRj+RVYpQfRWMgIGzDeW2gqKKAqSfv337DNTUzMXc1K3
DXuv9caGp5M57DLeYTfPyGRFGcUEruLxZKvc0rx0BrgDvGJUg6sDGvxjFeW6zRudM4TcHvy2pQqh
wIMJjJLRPgoiPdB5optGR9WDB4s9YCQ2sVeDTMck8q673nfDKe/XimNjNPveHiHZrcUKF6/zOFO0
RojWYNl5CiX044MyT7aaB2dQ7MB+CXVoz/H+jabxOCfvb8bA91T1AZPR4BYz+M4wcvDf/lwyKBmi
YQ+UBCEX6xx++9X7QjXs3x0YKAmZEBhHd3vyDhx8v5zQNdefps/LybajO0USij1SpUqTANP5aKnO
Sp/6QhxoKA5JeEf7OSv1D5V3dFcZI7KlyK6cpe6DQ6omWWVd85zJ4WsKiY/vjNq0KTVBsfWzErr0
4Bq56H6WYkEwcMikM7TVpl0bBBARBZ9FnAWW7MZnmfAsUePUntV9tU/4R568MVxS9Fz1VphBfWUq
rIcUS/kPp49CPCUTSVyDX31kyXNOMc4REmktNUBI/9ioC4D9QLwcovTn4XcRLw0KKSR3TJK7Z5iH
R7pC0aPb95kYo+0faLtCmC5HhrLsTYlMZ1e+sBzHZylk4CbNk7IFdxxQmGoM5v9PaScNlsIgKnSw
Eaj45pNpHopj87lOt9JSxBTmdG0JZ4lqELXLSMz1VkxBJPmwSVKZosOjtxZpKmV9ikdg5PKxwkph
ID3ibPiRVUnuIX7eR0CpgFNsSqvYMvfOR2Ec3peSnW77DueRLRIGIRnN0QVXqU+p4Eal86fC25du
VBoT1YhRDUiF3PjvThKKrgHAMq0LVLEucNvxYfx8XkyeAJS1HnEIYtpLt+XuTRNJ34npbgc2jx11
lt2qHROseqnt3AdWee1Ga84LeieRIi4+gHjAuTfobN7jGOE/9psTNzw6iBMXQ8NA5Kuz+zk980MB
Q5sBB9Tr7szuzPTH5AXilZwZ+Ns5mr3rZ61u81m8HK7jDRmm0I5MFvwLyVXl9V6NWW9o6pjSDckg
exGV7fQOEIzzOZQreh5I5fD60zZ6LbT9Z8oFOK+3AhtZUhIMUEv+sUYkYHwGYN0BlOEOXlNbtaeT
5wyqYuW0Eci3Hs8MNXt8IFRo+8missGeuM3m5YUkUPSBaPuxIh/4VAAfxpcq0s6yjxoJaSQDCiI0
blpUp/GJAQE+8AykxIAjZhNWChvyhTwmgG52jEdqqOgiEfuzsZ2TJUxXecpv5IG/d0RQr3uMqqjh
NgBDPY8vKKFUDCj3bVBztx78xefhsgyo9zm0UUI9Bt2hxGu2Z2myJ9rGLz0C52qyxrDNUF9GKteJ
69ayR+7x7+uIpFrFFwnG6h6VEwHw/NxBhSY4HJkmf2eZ/3uAZ+M9f3WT5GX0ffrnFtnXBpL3hsaY
DDgBD5ovYicpWT3I4A6mJDq6dJaQ1+bu++jQ9Xg+8OQQHKCzW+DqZl0Frd9Khsle1j6tt19iBoJ2
ls0UXMdPAUpyoTfhTzBNKYg2RWOJBmOHvcy+20enMEYTEuSCfnSU9PEBKrZjIBpaD9zbx6W8Z1yk
/+EQWwjT31tg+TvFgDgfkCQJpgHcvTgXQiRb/YsRfPIyElgBMXPqSKH9+uLBfrqSB6FotouHj1h1
8nHAN4dhb1oTB4wEZMHZCQscHdfK4rMpbgpYCaUd/tH7ukMCUd5TjhayNP59HHgaepRF/KjJK+Zv
VHld+CncrKIROtZHHJMo8ChqjESKHFHJAxMzE909eG5UjkfQBM7xYg8A78EWEs78MHvuT5Qjr6tL
Czk+a/zSTcMS3QCP3b+0BC+ZV3RdEuq11Fb9JbpexgMVr9vDVW40ekw1pKcARlD99DUAqUs8yXgj
0mV+nHy58d3MbEMVQk+N/l4LMCdquK5083CusF1FXBUG22bBltT3B7fRrveZh98lPdWAASLoeuzw
Bi8UFoVWSAcI98Adl1P32ZrAUxrlijkmJaYWEgt31XKAWo2wOhQm+L6xVQ1ZTIiHI0bqaNJDB+p8
yTJTWaRhemItR4Fa6wvwXJEKuj7yOYgxAqA/GkRPH9MtrpWU45N8FRsgtNazM1ao2Rh7JSE0EFqE
2LIC5QYDT/QlqC7hC4Yad8HNnq6y6H4TFLCIgSk1kY1syx9b/I2Y7HiQEiAZFiNCdIURIPaxj99O
L26a10nU+5HbgpHieBAnoY7tzGEZr04DChFeHlPFPTouIQ5YXMr9G3Ud0W7EBrSobY+nqVF4QpFl
dvPjFUlPvJVXrc2hZZgltizc0fTqYVpfluQ4E6NsJwlWw82LseRBa1vPp2KMl4lsaBKCOS//4LZf
O2T3c/BVwt2J428n/YViw+l1lxgNuv7EdsIv0kG35JoWaqGcJGAKtR+OghFLQqZGzCRJIMaHugPe
lHgL4xjsx8HdHXg9jzxTW71iLHP+LWPc5exQd4IMYRFf8NIUoByIf+Jr/mxLNpzTM6bnr89ySS4j
9e7ZSvaIpolSH0MVHxdWj/XzXyURX9vDQMZEV0upIw7hxfvuWByZjcOSQPNoMAa/cXMsewSednh0
iIg0ESXhnNh0uGUR45FME+ar3gXpHc3MpLUi2eJPeSLDghywhv9qRn/x9Bv8z/Q41+yY0EW9iA57
FYNEceKd+pG0wR/m3jppqhnHk+f8vrwfQ5msJ1JlZ9mGicMq/coo8VYw0IufG7lUfKzdnrEbeTqM
Fkoa773Ex6H6fTRwqfnGDKKs33qJD4kvvB+QVLOMkc1SW5nTZRg7pGpgXl7I559NGInxZeCcHYgc
gK1RXQJndQEah7dOPw23KNOA8EiDgMHn7d0fTV5ZRh22Na2efOB3OFRJExvqBFNx+eRr4ARPQliE
dp2jityd4fIfeRNHJdM/8EDD91G8jc2Po5dO5blyEA1JL+yLe3kOu+Nyk25EKPFvMt6D4fO3JEEz
k5kd/uGSdDT8C7iDTvAz0o6qHZdn3wNRk2cjYfBB+bySyRZMrxrzWW4OSU+P7dIhwgv2y8bfRRlS
YowvokwZJwIfIWledMGGnd+abJ4g+pZsoELgzR+QG4Jpt2BXeM2Rhw1wecOeizAYHMuspf6T2qL3
WVimj8v7TASFfLkjyCNH4aTRnEYl0C1H4+KVbLrw8hyXMemwyVShyDwlZhtpBAFCLHlgjqCwtZOd
++HxqtBhNtgRjgNVrBOnZFKhZ8j+CE2wT3y4TcU43ixsRhnBF6RgGBy59JOmuM5pKw8b92OTOktw
lgZZbHc+hIczDnH4rVE113MhM7KaDeG0Tr4dcSm+LXalDoYB4mBBR6iFFbk4/U7CRuy9fD4XRMnc
AtxPY+wYGqQPVIn70QycyZIHJVSE/eC7yogzxDdJifH7xFvEsuCNSbpOHQm2ma8BeezbVgkyLJnS
nGLRikzq++JDasF9+iLXpbdUl6qJARUazO0TRZ9ipZl+rsM5rY8TQvkmjf5GX04sc/DdpoR0bkk4
t49g/X4s6zGn4Pz4p0GwaRNSZ92U3buZvoP3ejQvHgaASbN98e1hBn+hluTvzg4JQDwE0ZlVDekp
M6stuWxS8kGmfvK5lFCGIVFmi0aMXeryWXOkU6Xozz0yFawmNDOrf9AVdLkQ8pWvmr/KPzA+hoMJ
1jOdkbqmJrPh7xrOlKiF6fDwenI9U2z5PMdXIodkISyncxLCG90GWARybzTfaIIVot8AwJgBhzaj
KCri0uc0EQFgUijZWtQ/yFTWqaTiP7DFP42CSJ2BBcpPJkljoN873A+omrPDED77xy8nlx/diI8Z
AQpkq4DyEcJkfA4V3d5pKHmqZSgLmu73mhU7zL7kQ9/FFMD5d5EWJXlgcKLEp2AZ954Gp0pdTBI+
xxLrPjSkPVhqITKS3hJt9St6RMhIPnBNqP8jgoSEVa0BE8WbCHNMxHPpy/7dea60S30a2YV4/2Iz
R6Mwxa9LKCyto3M4aXIEZasICRhFutm4HMc8dghBooDMDVJuXN7OEjSUSZUrLjNSXgslIMMOSnhW
Wt0McKCb9aYya88zIAyEOSZdFleRhPAzKzqJutl9K4BDN5u9TGrCyYzhxjMoC9yMFg16+RGfA1ZB
ZqqYnJ4+uaY/4mJeFL5R2IdJYM7pAHF7JBOhvWHAmVNUrRDmGDMdEoAYhw//e2EAkFfcoBorPbAa
KZjk+fGDghtVicFgCAGfr5yKCtVzLej691t/YnCqgAoJcCcOaw+2ngVxgI/YtuXp/ZDgpmw8ZT6c
13PkEgyzmJ9ra2hcMeESkEZJEM2rSZQSR4DXJVSdAWXv6RWPzXA/Wr0cyDkp+lBe/3Ppx4DzYeyQ
aYpt/sH5KzKDp+81KWIi7Bs5E+m+CyTR7M6KSI2HgfluhhcKBe56MQfdpU+8O33czEWUgQ+Zc6kI
jyTszu5eghc8N6t2QgdsgDhtArdPRm0bHn+sqEyMQrHtqP7bIxFEPOlUyCgMUM+/FtYjFFarf84q
GTMzBcj4nkm8fxgt+dHVNl58o++M45TxEG3b5IuKMDan7HoxYv/S4hrk4B+RQAebzA28SbkMwcqt
McktxLPfEDqwJQNKMCCIPNv7Sd6RamHiGbqb6lS1uBSKjjwQOi2sl2oOuOgvHItfNzulp+aCxCe2
KdU0xGWARBA+kFwAsoOcOwT5gWsAryF3w2tdbyWSsfcAIGKe56JzFbDxZHJSIBgf02opyu2eCyh+
lqcC3AJx6pv5koZBJJVXvtjN8KNLnS609UidewYwl9h+11pl5T1dI6ZmGh9kp7/uX+8kK7P/3wmv
MoZFVNbmSLU/PZ0aEDorIM93aOFDiWNY07tU5zzGVTKYknD7Wx9dFSZnxhyBdGfsZK1RRndi7A68
z+OR9bM15wgZNedm4MigiOnUD7+GYqPiJdKFDy7z+gHCcZ2Wwx9BnR/nA1gAwrcHYYCsOnCLSKxa
rHloX9d8Njo7w62NBkEhWKesMNB9FnO250kKwYsG9tR15JnScdm6P9RDLxPfO/lXKHEAe19emzuo
PBULTRiw0oaQfL6xGai0EJGa3Sbdj8m4mGu33CvXNNMvVGinFZzSviARa565HMwq6mbY2zGrIfSi
P2/O3y0512Bkpdf/q4TRPnXZvCEGmS0Kekx4Xfwh8fk7+M+P39ETzffl5k7lyaBqHv8AgLwobgX0
o8zMAuBP/2Sv3Q0WUtTOKxJt/Bf6WXNkNNMMmxfXM+IO2OPYfV+AFQHrwFdB8HAStfP2L/UpqxOZ
4+S9ku6DJo9bgA8aaMjBnOxykKo7cpYR+mY6RswtPSZhjDGc+pjdWCKcE+ez0N0KyG9AOKyh7ApX
uzamsqP9psZtwFuKm5sRr50eJeJkGeU9phYyodLZw2HKMwDP8aZ/N8+NwPDIPycVCjwGHdzAxFH6
z3gqAgupaQeIRREkEGpKYMdzKty5aUFWEdLuSiv3g9TBC2+McR0uSPlnpJ7Xt86qfLKFx7x8mTM6
fd074c6kt3BIw2u3kBmcVh290hbpcfYYmcwZKS7g7Kt24Dx5BSFPEy8z1vWfei0PnWx1YM94pphy
oocJn51eekIiDFbbTv/6dnZ7ua9VceqY9HVp0S4Q59E1tEyuKE95SwPgJ+Z9PjagL76XYUg4+Lo1
vrAd7zmuQhvbM44QriQtomjT7iJYf/tpIlVH7GyxJerT0kLjgSSNHRYbHaMqISSgIzMYMAqVmMEA
kYwBJnkY3PuMt5aX9UnCLsUO6FJwo/Kg7JIVlmv9GGZbYEumRiO9gOAQE/DxC9qLqBz5zDqTc/mO
yK53zafDFwFF3XlkIE1BPa5RHTSa5GsAIyBSNL40xLuIWhQEHq2g/zm6Bkio18jMnHaak0HAvnW3
ntf3OYLnai0IYB9E04MGGw1EAAgWOBTVaArW2nWA0xHOxnujCwAjdP59dR7kMgoCQt7Zd0GhMyKb
7CqERGPT3BLPbH1WJJXAD6EJIuXkbZFqTRh2ddflEwu92Uf0f5OJRye8HspKuL8x5rLNw5C/P7wN
st5a2LgEmg4dRQY7segYcRlaIwJT9fqco8LjoXitUfgdFfrHFf811rXMKDeSYqoLgXWLj//N3kpF
M3wuwdjgdEHvdv/j1loP+cWnyXMn2sZxthUA4qqB0mcY0uLS2l+MU4PL0+8LOR59O/L+NyUtSJso
KAHJ63KoB1t8vRLwum+hESVrkzQLF1u7xSkmquJIeSNYHV8EGesca8r5X8yMx2JOPGJ7Fuoecj4R
FvZojOpjy28WKlR0MQNoXgEuM9FTNWMgZ6E7GfiNY0Ky+NemhSjqOhKm0Dd6KK7PiGRWNTe5VV4p
pcAY/iTjiOA4dn50eHcoC4KZtjwVIQt0wEtMrDlOaARzYI0ojGhbd7qgFdGMPhnMVGtpJwH+iYwl
xFocHjwaNN9f2SNLAufh0QitIeKWiOpDyWuH/ogt/mtUPnADGc5o6HrTZl5Mkb5LHBXYztA6X4X1
H1Bz7KKYc0idIIOUIKE5fQT62xF/mu3bhvylw0SkbPb8L9D0rPY6I/ellsGM4GGSOd6LxhnSezFw
ZN6nh5VcngSd/FXz/hoYetW545wk877+R/8dmeCLYivSxNHMOrhwmMQfmNjaQEv11MtTwlm16ZiN
JbvmGNDP3LgF7c1siC9X4ieFGY+8iC83Zww/h2d//djRaYvM0pU2Qx2FwAxT+uDAUEIyyIdUw+fk
TCLZ10x2AkeLv+JuryBOFp/1J8BhDBSCth4/EPhZYaPWtGucv7POH1vHzWMPlMAQuX6vQIaYIPhZ
9ijmEs4TIvIs0UOAvu+9yichjDZzDhMrIVq0AvR5xviONYOATxu772pEZpeBNBH+e6iX168HjsrY
S5SDx8nToN9BhV0JTDfo+2lhVBsQZhYzdonEzg02lYcO44LoGFjpM5PXqDiwaCQoIYszz2GmI9wK
gF9ACurpCKVxGcrXYib5RCAd3rPXWptHBOAGKBmN8VsXNoI0gjZD3Yige0BtbvD0vgEDRcPYCDJf
8ONgZGH7gZGfs3YbwwCuYK0xq+dIJcEX1/MvGTiDsBR560Znb/tG9TKOpOvAgPHnR9OumQCbI9ln
nIj2X2C3z/5DFggfgOZ1J3lsDrcZ+gGh+lR5waaiwnm05frhOa17YKHQ7n71QQJRDGwag21g3ju5
YA/C/WiJ2kO3TxBRRH2hZRXBlV9CMiRuNAXEB5W6nkDDIcEPKhP4ic50Idf4bEFgCufH46RZ/MD+
nTcjnfaZY0iuIlTkfBhindmkkz9lisyL6rcQzWZEzng09gkUEO8wXyGn8bAg6hyxLk4eFMaRvBfK
Y5YTgq89bATmfYa3gnOxPmfoDXmH5iJjhdiAFgB4rNebN0qeCxQHyxItCCLf7z6/j9wPPl4TAVSp
/zUWj9VEgtOuUKt8tqRP7OMzFNgg81t26fEk31W7p4vT0iGEE62PIZoKYrNzMC/Hk374Inm4mw3X
rx3izre5IFLL+XSAqdoqOwMIQYsR+l/nzF74yYy8x640HZA1y5Xb7D5QR2S/wJvkc1z6cPX7AS8A
QDgkhPcImDxn/J73rYBWQZeBY25f+cBrnJ8mmBRTycjMbdFSdisXnJS8yilzz+h83zUBJma3oGem
sDTw8EXj9XejGfEdD+afgZmR5MrBF8FgI6+it+URHL+0Ij3NoXXcfTdgmCjSvxybieh8QTB9P/eX
Gp0ufNEnCRqD6qzJvlmKZgFEvYI5xnSyV3CGYILsCZFxdr6fH1jRNdyk01b1+AUKpxMrBp+JxgAa
bG+Iq7gCqW4agP5ihCsJVtCM9kbSo/cx2Wjp5CgIxfuZL/99e6D8ECIbkb4jEw/Y02Uij0kJXvzs
35LoEnYfBmOqQxQQPJTWVHGof5ywo5BJ0ylMQt7cH6+SzXrl1Jw8lOpdX3YTlKKsoIfSpgLGC+VV
Iarruj/WA08i6pxUQAfdLuaHeUWOGt1LKBay81cc7ZKtzjrrR8QH74UpOKqrPAdhAXuMQSD/vgTH
wvoymQVpiGZXgNPcUN4x5PoUsSQisE1Mo/CjfMd0cXAUpajSg0USDOZIQU8knlOLWGw93HI6mkyG
1ySIR1Y2FedGuwXpjCPVJRPOr47e4OtoJZl8eqYZsmK230mFJNP6nHhwcDVmKlm+fB0E8GUvE8ru
c5IvaBWoEyMBhddXtUAmCNHL/R8/KbDFTGQXMS3BiCPRSL1HdMTjgVTSeM3GW0WZvA91cJ9iW034
NERQc2qCOLljIAHZwDRLxowtilPQ9Jl9ePNzNyHCEpDo4UqH+xbxyAOx1sgeGJ1Tbt8BSrL5IJkA
ivGRiHBEvLc5p/gfOQoI+2wQToBdq5wDWYVADCNP9QcOeqP4AIvtdytiCtmKuW4J/TOeqwcgTgm1
MJj1omKiOQ0Ua7cqiU/np8ZlNDBAe2AFYWMRyXk/8ggYBqJmK4IdmWtJLczs57ZgTLHf6x543ZLf
KgIICQ0zEcNRUIWpj1Kgej9GxC8iJ3qzgXEUiA0cKEAqBjodYhT+m50C0zGwqagXl7yOUduDUf0X
+Khnl4qRhf8cwKx57o/2L/zZFV0svR2ToWhXkag31CuYNvAam60zTGljOLoCm5CACYpFfVBMwhax
NYGPIUhhtoBWt8gep73mLTImdV4XQoBI4iZabuQ+LFUEocUBxs0JDRoOAQnLocsxRwDSl2QkmaRl
bVb5vei44EsVxL1KROPDYmlZEJbqi46/ZvXaPy3kjPAQhCyBgLHXixAqAHkSxLDeVgLg1SzNGvEM
vB0uCmh1v2X6J930vlhR2ZrpB5CouexYFXrJbbbIOVsMBo/xrqIeknFmyN9uPAgCwxydu+AnCeVJ
K2VzJBRFIvvt7WH/9YcDuzdrdr3GGi1QytHLwvmPI5f+IwSeCedDS5BWzf/CjAyFKGGPT9HM3Yeb
bsRnlTl3HFKkgaM/sfH4isWIME6JhhxTSGJpPigcUavQE5FclFIBdyYG0wa1BqL/NTwuEcwQTcRT
rO2yZQ0oLkodC5toEnzIr5V6KW7A5AbYRbLnLpsB96ZBR+R66fLIHnmCxpHiZSEWZU60z4mpi3/o
t+HCSJc9HokR4ygmDwcC1gQo3yYBbk5BdyIAZA000x1yG1TqgkUk8x/fUB0R4Qj9gYhM/jvqL2am
NVppgBa8U2+rAKUQNwN3iwXVwZ3DvNw6L3sYIiTRcbKy6rAjuo3PF1P6GKR7hUBFSVF061O5qj/W
YAUu1rnAoNtuqk6riKttgGKhNb9uTnoHSJ5GKgaP0GveBkBB+ayaiUxq6OZN47Ja73qkzfMTA1yJ
kDWhMvha2bY3Bd0Fw3ySmMr5xSwNE+rkmFZ+OqG+gKSg7M5rMOE/vnYReyfnUFiHBIiRqtTn9AnJ
gB2TewzSBmMm4k7p20DLE4AbKW4/+jHQdMLpDlSSO+2MdfdIFO8diIOjBZR6q1wVHDrUWRIPtauM
zuCVXPPqq/5zPt4pjLX+MQaKJkWV7nE39/vgFqzpzS6FCwbnoFR6ll9aGAT6luxyzKvx9VsSX7OF
eq6m8rLYV4AwoQIXwHlkfESQIrY19Psl9zYgcmZ+3MTRbHXxE3JmGmITI8c8xq1x62n6kW9/cVy9
zveA2PQpX9urxMSgf4ZGNxLAtwq7jYiEKc5T4OrQp2TLYUN9VEuozJEEX1A1rlLV18hY4AIYGHUw
RuByXKRLlbPqJjqO4Jst9vsn3FTEx1yCyIx08Fp0A2+QEJokDRZYbthhSKMWLyKrDWIejop5fRJD
FGkYi2MgFCi8WegBSCuUZ7Tan452vWQa179InHhsuDVLBh1vVGCzpzruTZxAeh6RTuHlhopO6fR5
GqOPxRTRNVZ6g1ijJZpN+6cPF/Dt4KpveNYxH7wWpbBoRL2539h+b6Akqxg+HRI1PT1X4ruXuS8o
MlkmYDfqjsDvlIUHLNttqalmpyANQo0+5iY+AxyR4++Rju7zzapWoem9M3luvKfpSZtpEaekPJMC
UY4i2LECneFwfacUATMxkuStSg8yKNdLENGMNP3be6yTkoTNUOd3EyiQ2UNNHwWlL7BJCPhlzv2c
3rgqZb6cvlnwZJczSFRbWyZn6S8xglZPxkIX9kDjNZzGl2KWiKy4+kwlNXpbLDh7WqEy1JtcRH2K
Jh8sBT1D3qdGio0CfbOxGa5pQp7/MKmAD/Gyw7hP5T2qpjUyM+Qjh/SCVPdowAc+JoLol1c3yDG7
8ZDJ/E+8ESb0RDfBD+17umO2JiUyx9CNFwKZG5jNDnDp5yr+p9KBSbDfb/DQFplVrNCD/Ma2wv5w
y2a4pXn5x7OHZGgxnSoEfNHvIjLThqrV4MfH1c/tXC/fjC4daRjDCZMNizSGXZgTiA8SKMCEakIT
E/9PdLhE30DMbW8EPU/zPasjNqHxVXHAuslO+xBDQogBX2AP8srGIirxGSxolLYB0DDEaMgFgjsa
VnzLTp6aZUCXNrlCBJREz7Bw0wYISGJbGU3ABABu2ikyKBe5I/MMZ7cpLxXjZ4ncvK933CLku6Fh
RywALOuPvY7jmSIqfAEW/u3E64AY2AjRtvKPvP2+pfik0ULPDWcDlPRfh0dMf+/Vm4yd5+MSF+y+
ESq2EUs1sDPnz5pUEeZNbiuaaCcVzZpxhCkLfPaDYiVxsCpQcEkUccsQY2lUs9YR+NkdyK9Afo40
2EAs/bJR1fgVD1W9zdc0H4tMYceTrD7K4PENwOyE1QcIO1sRCOjWF1as8Osp2NXO8pUCdcpi/2X4
TXAZBAkrK1YXwRn0z69/ZSK8S0Fjv2mqVyxSGMS/RXcaV9EDW+94U0JAd8OJhuN9TiLEAguZ6L8+
nhDJtnaF5pAlI08t8ve3OLUCWG0WdrKE+zylgJlmvsRjzXPP7uOBxnk4luRbf8cRSoUYnn7a63pu
OhsE9T8N898dApXARnZZiZqyhC0pJtSZZx8RCDj4MVIizf6iFqHmiCrW9FTTLkNbq8Nv08HHyI7U
/pj5RAGm+7awFnGxGznQLxKFAFWnTSmqXl7YCVCp9G41D0VtIdneEYox/c2bgftx374Ko3sEFv1Y
agpM9XPS8+9cnLnb0T0F0NycASKEdATaShS1V7Pi0uHlcguRN36oPaRh1nshjtbKYplFOQKzKJJO
RXEsBfckIScmomAEIOIYUhZjMBGe8wd/oUxBOnq9BP1W7qV8p+DjpUGsDEp/0QiTcMK35nMeTxuu
AI4dewTA496dnz0gKPYL+Rx154fBjAbxMthCwTxpj8ocOpcc9QwMxOc2INU8sR4kvNMQzdeOzN4X
Y2PjaOFo/rbzf4W/jfHdV7PO7e00ZwDv77YbDaqrWOb7cpUQOAS+e4gd/J2cvHib8122ob7NIT/S
/t0QlOvdfZOSbINcWwBx+EXA5CsKFF9rABy6F7q/0jo8ZnTBGumU+hKRTXQnd+nhy39YNUUXrY2x
avbwB+79LB1oVY5+G2WheN/V0zjO0QlIMGjX592qnNeUQC1p/hUTNUCcvK3Xdw/u/kttWGoSiKcY
OCT0cZgJlvk1q5lWWR+/wkXwtWBcwRTwUujlNLHYvfi2C7jmUYCm7oIHnOj1dFq6A8YGZosP6h0h
eoIwbpA7Jwc2wTF32Av8/F+PCLAvqsAcEZj44b5N5OIWSAMbwZIf+cCCvHiV5hckETswhU7MJBYe
xi76TMmFN1gTRXrujVvCRcNx/1kNaenbYbrANHo0IYZVesznRGE4POT1metm7H5thIZU5tEozitk
ywDMlIhMIWfeI+iJO7DSD56xj9MGzSHSACgJq7HaGzI+5BqV/0WPFqBCweNJikY9USunRn++rYKh
Q8a4++YgJ0IUnBrLyCNxmrc+dPIQS58DWDRidfaeMC/8EZHikR9UfH/NDacQnydE/gL4ziL1E+Ce
S4XQ4Ss4DXAJlszJ03mZicdJD0sFnPW2nkA6lJlCtC4QrlG7KHkjkBmep/Gcg57zcdQZCE6pLihm
+QEo5Cc+BWkJShpoM5rsgB2EppmmoIUUwKFysfE9FU59fnHw1KiWiDf9pmYrvu7Yel274DOD8Sjp
rO8Jwf2AXwOMU1L9OIW5QZp6DCWA9h7/bo/SESns+Biu7OyC9gjvVotkmqYWoISx8SMaBP4D1A90
r/AWKB/o4pXR9VL5QPvOx+GWxaQr9D8qdTUjM6EDUFrSUwt8LV5zDMckBaDUG/Bn9fvpserNyETy
5Lk8eayQdR3tMyH3FvofoiWoAK1btHXMSmPCJCu/pg78MOZmhREI+1eyGeHPqz9QGBQShC51erHs
P20ZTSsPGxfmEplGk6FGGx89MMnjIQGkvrPA9jeNAGxJLdoMGUdhrMTHqQQpcWmP+dffFaaERSW/
FtsRDajgCnz42ZlwHtoNxKkigUkFT46bow3RSJohTmHkDHMWdolDckDpzHA5HCP0q52Xfty2xmsD
bIWBTQgltZmMYeXffEWO2evw+urVcDKy+LET4BAgqSLCHjEoi6Aonlb4JpD3DKPvDQNi+nWJrLhJ
zMwf6kpcfpcyay0hESphUnsB3qo7P9sX9zvbERowdgn0gPSHC4rtgUYBOMlSqQZD4uSqAgXLOZaR
tBqw1F6D8I48g2w7RpX+wHbC8S0qeHVwWyqaZLiQsZ8jfmJ5FP19nDGTv9YeHbJbc6GWfJ74GgmS
mx/q1QMKgN5zj4kdrgJKYnVf9hjZRKzngBNum0SYjo2RraiQz3y4gvjBquzgMB1ZyhnjzfTtvC6I
hHMScICMg4K63ZxtCLTPB7lnY+NpBO9/XSUH9iJAVbvE9MFfzpZJH51eb0XVPFGN6yObJ3vEG1dC
lcO5FDCpfvL3XB0Dtif0NIv29pyXMOH2uLWQ7pJ5wUOH4OAGNgAwBIN3Y88oKZHdtDi0sYH3+i4I
sMrdJNLnCBHqTjGoK2PT5scUMt4w+bh5bcBa1xhUBAoKCcoMhtpVYR8aT2J4dyQwlxeB3Mw+m24B
DX9HsshW6udPI41NFb04yz8iVYZHH2UeMuECwp3mJEpV1tWyZ8uerJtY8rrgBX1Cyht4vQw0+zTF
P8YTMfB4ZLCx/qAhENOFObcbswZR0whSv6fvqfX7BQJ6YyiYMVGGw1yk/8jr5VnhsG+ABXggRIl8
Tacf+o4RZ7DXHD4WcN7u5zYQbFwdaMMlphdUHQCiGQKN62f2K3WM33id66+Jb+QR1LDHqBH+cNnQ
FQO3fpwOrtU6OYzCh4e3WhZliuzsdrzP9sNiwcyWNwTnmeObWBX4yU8ffHIWIogD8tfa5OyUHBmD
FxMqmeym4kjIbrnAYPUQpOMDlQyZAaQ2+hcqJXg4yB+xe6v3Uf9y4NmPA+Rc9IukSo8v6jXbq52e
DK0ejIPIzepiqwukc9sZ3FFwqB70TGZoHNN3XrtGGMqpT/9e4f0w4UF0NFBdNmY9fl6EBW2zWX9s
8X9jPlsRk2PEO5VIM6tibwZk3DCPxoWjDeyW3ndHQXmfeF+vZ4+Rf3C7PD048jXrL+ymFPUv7ARM
0hyKHgTUgEMWwh9AHHG7d9z1E2TA4O0DnfzBZX7tHkyk4YVjAmIjjP2fMbZ73nf5XB6JwxrwJ2QP
SeRSWx7/ki35McqMxKxTY5NgxuDbbN69oJAm6EPcZvnhqqPtY9lbv4FZWjgblanPaGjJ5jZbJVtm
KqqShoaE2O922t8Bz1hb8Nb4cmsoc0nVa1VXNWu46hbaAY6e5Wb15CrHV/KnIo7SgvpCgsC/aLQG
T4Ml26hA+pZqc5jhIP6c2cLSM9HlooWjnnI/CqYBlnQuOQpPgRWvRji9+2R/YUIwngEXUr5mcPZG
5v0cb7k6aBePsZReSW7RO/4ozzfe0q/eZ2k5wz78eGVYF/cvLk9E1EtlSRg5CpM0gmtnvCdggqyk
NbqL5xq/LfEmnzsZQm3UoV3ggr++9xUcPY00uPZF5Jv8cFnaXpoxxDneIJlBZiJ4E4RSOYyaA7yP
207hdgiKM7NNNntSHpkROgPUwRQSFgOT3FIPu8578/Q/OYgnq0b0NuE9+iGL/MdpcPIxVUXdEP6Z
jq0HBb1fA6rinG57Fs2Nwo1y5F5/8HAJ8TLfq7a/W9gAPYZSM0OkD2UO7bsmLSb+GxM+qr9yYfZF
anM3JJ/EizVBaAR7rLK/ZvN0+sYjBFLqYDRJk3hwPEV4cO/kObHtFrO+w0RRisBMmW3N/0w/Z3aA
fWbhXnCBmAD9r9pDuEsdTmr7xKwXQPKnEM18LUFlf3hdcTAQCcH5JeFL18w+SQbPKbKhHnXRvcn3
XG0fEUi0TWSurp3qiGFnzEdKaqe+hZkDF7hqH5FgGZtzeNWnpap0q1AKc8qX5QnIgL+6h04F4cdx
GW2Pf0D2a0Q33pAcxr9imdE3RrzHCrQU1BQ5m52s6PAA706Ma2HUSE8IosO+oUwH5tvnBEdVqB5a
i9ZZ/CnNRtllhM/VAlcbc67rvF50gjMlRL1Nsu1oD5r829x55BMolEs6tjVMxMmU4B4mQEhKMRr+
i+QvWW05u1u/OYiKQfYJOSopoZNwEANcaNEdp3HOLEeyBUQVmW2vyiwH1n8kndmyqtiWhp/ICAUE
uZW+EbBvbgibpSK2KO3T5zd3XtSJqqyTe6+lMOcYf1vLXIMYeMYWbM5MjjLnt/4dnoc3wuLSG0N8
OjdbYRjnbENnBCoWjuKe8+NAX7EbshFyUZJ0cY1AD8lm8761QJcB5DlbDulqgNoyKScii5wwfsyE
PFVzDbKAYIIGkT/h9quHdTUlj2IQp54MgtzpU3fIZXELQHTGqnlZjkwC7x0+zXH11zgD46h4l6W0
KI9q/FshQIFfKB2qnP46h1RKl3yYhm88qgEj+EHaXbcYLDSyVPGXUqdDPa5XTrpDufydaGooG7OO
bnD7OWVdFZM8G8dC9ZDbkm7wqiCKqFpbDgMNM8Ca/BpLQqIVEB99hbP4wgR2LnO3P7AJGzU/y3Ly
dYTCuWbich9ITBFtPzuTKDmJUL4DvEWFkHfduNf5a0JXoqG5uWa8Y6FjJXQs9S7Tkod02SLRs4b8
A7wcHvrr9D2+UeQ2EJKN4B4DLfNB089FKDkfQGpmO35EOucZQKGJymUNt72nw9pCwC7zu9hFkruY
bmSiyz8ov7/LzkNNjW4D5LxaPAWc/iR8dc/aVu+68EZKVAmx9pOswbqlR3oYfmbfmRygi/6iyi08
/kAmT5JZ9t9VLx7OKRGdvXyq/kR+LZrpI8XRpXu4BK99XZvDeQ4fKSMI/wR3zRp4V7puHrMOAgDf
Ddc/BBiMUO9f0N/PVEkTwAo1J9QUoytXZc2eOxC/XZjP+j7nGznlsDkBdpN89nC14Dl/OMNoEMkT
piYNydcPrVH8RQ1UnYvza3M713Z5EnBSmHnIgSHoot+6Chq3nqSmRjnBuEI/P8DFNuEx4Psnok3y
nGb63Qi5L8Moj9NoMYiGu3oDosVsg+yeFG3+ouvhK6Mpe3hoIhVatBQvNdmijdygJCK6B0SieO1J
H04LoWQU7XK3s2a1IDhRP2koUQRNlzy6TipTXxZnbQKWh3CSJiYUxKPNTRCyqIs9PhbE8LRR9d4W
c/KX4KiECWfF5IkmFedFaTUhVXe8UbrxNaWNGr+telsZ15UwAX1IliDr3ljrFs+aZmnI0QhUmV25
BwNxyb4tfYrX1dFBWl9H7ldnRMQpeasg5YcioJgO1PRloUifYDUWtIZNQA3vOolUPMsXsMeXMFmQ
1pHO8SYz9QEZGuW28ju/44ica43oLFNVq6S0dzsKud1Tdoyg90cko+L9IE2rgxbJ0TDSDAYBg34p
LBC/oO8VALHxaK6MZz0DIf0vvtCJrfMMyDa2UAx3AAAhwfc0OVWuUtNaSP+B4j14H1mLYIYvFsJx
OH0C+eg7q7gaVMh7U4kvnsTfLGqd+WNMRNZ+4WbLmEdhPMtC3r4R80tDWsjH1IHLRiEq/Cmab0ef
KYu1MPcI4aidzjvqjOMPkm5dQLHqfEjBTWfUAG3YRWwezB//vbkaarMChxoqx/6GW7I9phxZ03cA
WrOkMVExldMlJNNh1T/iAhJNOBkd6y+/+yW8C5wlfHuKWVlHcBvrvv4VgSKb6iLHzHm6HmAwrsxf
mqFczPd5SHt6YxWvlb7jMXuSsOHQiKXgJVfnjOkJwiUyS9HjJmhc73sigvbNOQVJBJLgGQE8ZF2c
keZDvkVDfWzyiyjoCnHgMW3fnWwtrgDdRxo7AkUsPXJVIzJv+zGjoHXZjbx2WwV4UpLKTU9Pxqdl
7mu4MODEV5IFAOUOLdlhjLxGRA2EfBWn0paOvIsOIsTJ21KSyx9CTf3CsUtDbfRdqT6BffD8I7My
CP30+PR4B7vZAK8gKmfuDN4TxSuwauNMypfX63jxaMbXeeq98dk+FtUKAtWoOM6/lFbeKTeUmWsm
VWvmqZshjNsoXi/qWSxw4yUm+2Uqu4OXTZpQp7CjmFj30G1Iu5a4CoIQHuvv1WaQuaA2f7pAnegm
piBCPqlWXxyWo0MTDfefRH9iRH3MSaBDtXhfIrBltIC+RakptoStGuleMxE9skx930NvS+6BSp5F
K/p42Rd0D6kG0xtKeiB34+0zqLmK+JJqeiIQ42LxnAFXE5cnLzhhnfLwzK38jWwe7OBVsBfwy/hf
JOIqGBRmNH4JqEVmtvcMWY0Qcfd2fftFaBVZhDRuPRYoMoX6qrOqKbGi6Ll6Cx1/VzvDtj6YYw2/
mzXmgqm6fAQol18IP2uXOe0Rj1xSibuJeiCmk1GWUKmbM+TS4kRm0RPpbAO2kieZATAJbfhhPAbc
MFXGo5wkkjfZtfm8R1ykGanz9+qBcfHjQTKi6sewxODvIvb6HIDv+OhJSsERF9cCfP4Cye5w2OPn
TXJ0AhZI0ROpMPCjsO0wTHmVDumLhQgwQsbShjCjQDNRMsevb8gvUzx6SGuwFjK7OvWa7xO7jtnc
OTFN3KXuBeQfCPn/0vnauy277XBLgowr7AlwQMy6Zs4W6mHpBG/g176OsWV9TZYsGzku0Ww2OkT0
iwE5U2G2kJ17cCGM5SoiM9QFK31qNxgcneJwRSoRvXShnQ96LEjjTiN8KINLedrEnWUC4mG2HA4c
5sgSsGKnhveXWdbjbEnAaLotgkyz6p/ZR3PEDxLjpWqH5mXKG1WApDBtLXpIUbhaTlcq4djTZpdQ
21XsJ1hwHZUPjN70KI21N6dbSwR1iO/gORs6DPcuZwt/bXjZst47msaZFsHQbfSpEmu8wEDT08qq
RNh2f8PWpjn31XfDzXKl/yvzQDCyEASVdwxg8kPzpPigsackLL5lCHU0af4ulFQf+sGDjUs6/JzW
y06sv/3Nh7VR5UN98bgoMbuG0RAVCZ7TWGioHfI3nM6SSH++kD2TQ2w9fXiGqA1/tKSaLMK9ib4D
ZcgIvGcMR5ELgIxSKiaEfDAt7uYwUjE68JEztnVv/4ra9R536+JwcfreCymM86rpV0f/iqpjgkth
Rw8uYwdVfxw82SRTTML3oNBSs7sZnOtD67UptwRn/cSUfPgyFjeIaN/zi188PYY/6+U/TaIYq8LR
yS40BACP3ICOxY+T3y1dce+yRZvNsv7DnfKvehjdUukIY1n8r5hCc1sCLsDZ+P/mfttMscMQgEDI
lEf8P6Bn6lPOpp6LU7OoZ9pBTMs4DJwc4SWf/JoCRLyJAdgl7ABt9g5FAyT1NOvf18CI1VLHY11Y
zr1OpHeCOUkxz91oninWADNlH9Uycy0RAgTmMDF4GY5bvAo7Hr0PsSQzXot6q1L/OKEIEF5COAgv
0zcNTxdR56Yqprhvw9EJfuOxua9JKsOguYD5nrxXtxnibCzQSPlJQ/AHO3lGmyJgGGsW3NbVoJPm
LVQW15hZjdqHca5YfMc8ZUaxfrv8zSFWX8RRYe2RdzBjLKeNvT5r8acV9k0U5csnZKh+6pOgxFSL
lcQkBHnEUTMnjdwnkY1pjCd98gj7GyDYEp61M+7nH8/c3QXLGpRmgUsNypsBNrokLEaCfaVRAxVw
pBYuOz5xDqDQx2b/TQB52Wkr7luOaFZoini+gPLZXKgadBPqyGF5z83lPZKnHYvsCzYa0jPF3+Ty
o4okTbBNAsZGdOZY/X/q8ABK4eZAnj48otJSMihG/45M0pz7JkmX9QHwORDDWT/EDjTlfL4TOlCT
sYLYlaP56eiLCwghZKGZE9x74cKzlSI3rjJwRoqym5wnsIQ3+3Gz7BTc7FDdV+Q/NMPiJiFafo1a
WjgpDLZpWu7pWMP2ct3dJv2XD8byheBgbAXd7bkj9sgPwkna0s+t+7Blax8xqPyLdWSOysIrdTk1
0TO/83P/XGFIaO3uzIaeYeWDq7lg9u3BIsiQ6GA2GCI0P9+qzBRMoO5vRSznO2oIWMsQhBpIuAV1
i1ppXf295u2hfyBxiJ+7+LtPxeXcij5FOModPQsBOixDEvpx9fD0uTbxCEzgg76YlhAZdxt1euNW
vbl8u4ABF6OYAp9qqwe4yoMRrX/kaCGyR9rw7KAA5W8AehbQP1Mai5StxE8Spyk/DR8n8gB8eYKG
29JW1UzzFVBMjAI8GTlxc2X8xWOJPRDZI1fAzUGGpZUWGmL4C1B6VAJzmK4mFvcYoAdSXSSETLjW
x+KSsysbRfRteZkrwvSgiNLa0qiIzpWii404NIu53QPsW3ZB6eavMH7T2ruiXr1B5yCSH80JMrEr
yl1JGuaatvHCiB5gO0uAZmCUbkjdoRcbRGKCPADviL7nK7gmKuYu0RdoqyvVUNc4THJDbsQEwier
2rAYJqQJ0UHhK6yRTQDzSm6DgeHwdb8a7j60vAqQNF/46kqQA3/HJp0gxvmwfDOlaOaA+AfNgDpC
rcw4QOQFnw8hwZB32ra3kBcIgfMztzyalAEAvmRWV+GBEVopTv5cFFZcacRCItJ53fHtNWZKNklF
jYKDAZIlC8PAgjQewoUEV/B4I9qHZhBra4U34i2Mfa+pHN5Pt5PqN2HGuJqynVHjkXyQp36ijrV0
c0vy8bwzBitOjs7iDHIQ4heTAg+wqX0MmUjPcORSF7AeACPHQUCf3rEjEy3d6bG2UXz8nzgtUb0j
6R1e6YUe87tgNj8qPCRIc9iqsLOhHgkqZMqHj0VwLfLmgTfAxI//qb/GFza5Oh+rIoMuZZaHkHTP
/PYRHhveVhTFp3rcAPthIVrAiqKn4fzivUO80qHYkBDqvdY8Y0JydQVEB59cChKJsQxXoc14SCgM
kkQPl8VcBWlHD7xAY39ABmEQfTlpY2leH6+gY0TI7n87sMz1F6ax22UbLAePAZGjxEsITM8jF3Cc
s7RuJa8yIilImYl+Fl4n6pJxRLCETQh2IKomh7xoMRoWLJM3NqQIXgAkE+sNaBLn5TafgL0TyMXT
gT7jbbG9RZddulU9qoAZcxbEWPoDv4UrI4rwsYj8u/9jPhdxcAKVTQmrZIDzkOe+GRD5L4dKbzy5
hy08ViCfGsgtbhDEWnSvkbezlA/ALS5aOBYMr1hL3mDKcPfY1PbQfxCVE2HKxI5G2R+/08vJ/e+k
F2UTRzNYTrKJMCIz50Emc3AQkoh4o9yIiLOfKKbH/6etET5MEKXzCH6sYX9s5/Q2DowHSJYIOL8d
mBAB7qqnm/114ABEwfLXkf5h3/6gRlpQYQMQav4BaUesYFXGk7eRod14GCO6j2oDHzVoKuzSBycp
Nj+xTf5abHrWk8C9zgWlv6IXnDJBso6FLQPGGlSDcYlCuf+7eqgQuw/GVfJbIEMG6V5gyclmv6Td
Ddc9S0gPlWMNpYqp32fvYmX+koS3fq77hEgfRp4+u8fauo/wXzduCEV5zAPKDQle92WELh/ct0ou
dNG3WB5YLMmMWe22PwctIPI4x0ve2JVfMMw6YKicNVeADICBOwtPRN4B6VhE1v7r2SvYTlX2To3c
NNqLATOk7WeiH7T1ZfdbFwzoJiwbg8xlFH5Agov4BQKgA53Cj8RMh3/dApOSttmhCya8JAApG/n0
oCKlK7w86P/VEe05VXjzSkviTO6ONRIQZKcEzGG/MJojImD0wd9dxz64ppGvcXOM3GypEYJL9FKO
EEwOD68phbuIxZ/rHmssuCqYAJ8ZbC7+8/EX8Kdxyz8+q8c021WBTpyBW5pbypLNLwmiVj/phLo8
hWhvxt9lQSCNV68eSMOifDjWOQhp3+BoFh8x7aO5nwl3cxfwsdOQGIGdQ9XynQzXclDMy+k7+a6e
ZOMP0VyLPLNIQ3S9/3SW6Bwerb7TIbB5kTwpmH417nCNvHIEMDNw09UHN/TzJIfYXDPhwBdWAJrS
LISwNVMk/wlKOQVABj9ef53XJPPZqiNm7nICaLpVkoIsymqMHJbQAlvYAohABizNdvy0PzK876Kc
6o3zDuIaw/+Bb/yHV2j1id6eFj89cuSQ6PvptgPqFekA4P5fT8bbJGwbzBTQZUQlYSSIM+xZnIXE
/c5VzQHMQXfHFlSXMIKggQARb74DQdbnm9H6Pb3dLQIxmcx/Rh9500RZqpyip9cMJbj5IvaWlibu
bt6o2pSR5dg7LqE+SzrEOQ4YCGx2ch1tdwx69TfgxoG4oDCcxBoaqi6A+1wYCPQgnpGnn5T93b6a
QEv57h1rzOvBa3wic4ksc1cmXRj9GKoU4bP8LiClL9syoZd6LoxEFJ/GNw/7Ubza9dYpRUUb3H8X
J0VlEYIJF1ibdsTkVIEWkWkWUDvkf/Z9S4JP5nBqAG9FtMr1+PJfQPlEZec8gy0aQkpqwGV47K5Y
pkKFfDTAq0RvzRGeN7Rf8XDGuwgECfKFd546PZJ3lt8JKwlQdk3g/vgtu4sNg7pJizNb25xqBowi
xQI9tN0cAJX4ZGAQptcVkBeFKzWo0octRNq3S3q4KEJmyCF9qCgd6in048+r4nrWEQC04POGGjn2
rbaD7dAsomh5QfEQCAw1d+AQ7kEeknws8sQfmycYXXXo1uWkmQu7gE2WwLQKIE8IedEPjbhp+iZH
qUsXG95EQw++y0GgUJj4WdGL0R2HkPuTQUy2lnz8oRn/TuAuTPQvBErx6Fo4RejKvpMgxuRD6OUe
f4YF3kNnllBtjaJRJE36U4as+4ZIRRMqnFhgC4RpWTk9D+es+nRlxOU4s0uLx4XAAZTkAPJc1oxG
8iI/X863i9Vj3jr3ZwyRQyB/zWhBh0D07jT/WSzBuGRyH/sMV+5WGP25ksgRvPgA40DYdyHLE758
1GV2jmDZBY7uDjnpy/Lsan+XYPNLgkDtn685DNcG8eYwYkck8LdDf5vXLujqIOn4T9IHTUEZvXay
yRONF5bslSfEFm5Yv12qf+2kXvIcgOB9VO4lP4O/7x+y6WupQ4vGvNYXcTY1B/F/XsfDg2gHyBmR
lpSqPFAfskWDNswFbQEKgl/lBxysYx0hPEZCZHWd0NX5u9Mm2W1eq6sn3DOUepGnKNM5+Vmr1m/T
xfVURLm2GL9Ti0oLc3V3Woh1zZQmEuNUToaY/M8Jz9e1ELLtHEpZmn6Qr8xVByvfRLJqS6gYFeMX
N4SZHhQFH7t749HvM7V0U0GgcZHqVxts5gEzsn5Ntd/4AKWC2JsPh5IRG63MZ/8lbku2hdNGQmjV
NwByVFIJNLJhLrkFaDSnbNeR/kok7DBBWFi+pLON2bWJ6rEr5OrkIXHJqKsX+EBMUiRp+I3Dzbhs
6I9iNzBqO+OmQBH8InLdTN0ZOD4+xzk5o56CD9Eje8z+i2uCAXi89sUpddpzHilUuBgg655iXlcZ
BAegQU94GZ1yicA6eLvSaTgbiapAgKgqAG9iygkRJ1mfv9TLJjACvPIFnMwDVkLapt53QjGt20GZ
8bgJ5m0OWB9dVyqOS4cStaF/WchT1fwfG+8nogNKYae2iFwgEvUaCSU0Sy0l1MBTaBMY4xyADIFV
LJmWPpPfQUnAyOw7VBG/L+iTkZ6+mgUL68jOViMqnNgsMGFIYnq3MWvC+SJXkxyVFgDe4y6k4IIh
zlaAk/WIiXKhzOXJaHEharGZSicNLT19vgBq2NjdAQpm3ae/OW4TeVInYB1Q1m/rGn3N23oYwfZp
1te8RmRa5GMHl8Lb2n44SScNIQ/rF17UrbzNhg7qhCHF5xz/oun0IzI/OCqIBaVtl/1Z4OHtvG9+
Q8Rh/6vC6FEzi/VlimzW5uwFPdbsYVRwT7Lz2gdsZOf+lHJL0HZeK3hKg6mNx9N+Te6mtP/4OoZa
QF7Cn5j3p9AlwX0A9NNNqRBDrMIKUQfE5LqCxQUAAhN2GIO90YoDnRyeAkRZMqNjcSCYhy9am7UJ
k7dQSD0tdnlgPxOe+XYuN6CCf0JVCLzDeAcb46Qe7449xMLBFKnZMdkdZ1rtbdZb/ppmnVtDMj3Q
gWGVBNR1HuDjjKNI8UEodJsJKp8+/HLCS9VGGMcLxKJiTJBgsOidX4Md9ROeu9FCWdBr+2Nx6iba
M7qNjLQcv7AHciuvGur9ogEgqXw3n2gmEbVPRiGWPrydgGJkCY0S9lkmt8nVfmGNQPrjkfWOOinO
IkY+rvdLJJ0/eDJpl7TQkuE3eHo1wNLm+2QEJJzBUheVL4EIQrLxfjzPQKlk4PMDw6yT2w+wTVyv
7MjEc0pkB0u27sDkTMvM6ce9HVN6CfLNLSOyXCTyHi3SWya6QBf2N0wOEfBICiE1vZMHchnrqNbo
3xiu6lhXid4QpXGt18KeTuQXp3dD5BsxJ0vpa0Q8jl/wti0UAUfxmk5shnILEplo5ev6eeB/xLdP
dtKH69TvnG6GlWPJ+S1MjdlOPohu4ANnnHILsglZX1eTiY34qWLxDsHz3e/Vf/GDkuzi4AS1rjET
HJLOTgyOH/pZ/r7GyJFFuaaSOypuokPu3+Nf8MCNpCQjBar0ag751ydDcg0AY1HuG6PSrP90XRSI
sqxTkFwd+Ko/f7wNk0HUh1pkrLXgHdciCqpyGU6U5GsTZe0yQJlKyMoDNR88nT1tLOYeySwNABLn
11JHooPDHy1LwjaMpoY4SimA18lHlEGOSQxYAkyLDM6nTxUT5YEo/e9EOqoMQPyuPeP//yLxI7BC
GvZPBDnBZSACsR8o5Pg9A7JEAAOtggBZvrLXSbXXD+fzRz1oMmIxFTQjNa0G09W7CTGp5stu/Z1I
jCTsvXgsX1TsNlTkgBIiJ4EfFG98Bur1cpGL02YUtfy2eSGEh6U5hnK2LoRBgPRg6HJ0Wpp1QwWT
b9AvLa/R9cH5Lk9+/kuxwKyYXR0oNaadBg2anZoyNk+ugSF71Bv0lWaPOYuIboqbbXk3qdBMmOgj
RKfJ246RTCBZZh1xHqESMzRYTcCbq8KqO5lHCabnDTmNGf6IHxp5AM9QCX4ZJmQ2rYk09RHQRRpJ
oS82t8Hsti7JHwJf48m+gGasYAEcNha0VSvyb+2HWS5w1cj7/oL8ApFd7z1GzpPU+jlec+/B6PqZ
pNtqfZexsh7IJ8b6eoVW/sJHQfCP4S3xHsQsRRLKdCQ0u+LfIyXVJGo0nhxkRNT8PSgwyjhwPQbC
NakYh2tlIwZRKAUsAqoL+Nd5sOk8otgXV3eoUYjDH60Tn/URDHXAuslcz2/K67SpC3aEsUaqx8N6
PqxLgTjMr5nLt1LCe9Ux78vuiB/wjz+XmxLrNJW8wujMP5RTk2/8suOf/9a9lkXW1GYYABMpAVnl
4DAKkvZ75r63e2CwIntljuyQcYfQU5tQOtLHH2aL9UdEvSDTjXVEArIDme29OOX4UVH5xbqVJpfl
0KoTJv34vv9ZKWG7d/c73ysCVkgIo8LEahQql0RDKsLs40I2C8Fbbm5ResRD8BqGFFhuojXvU64l
HwXhWCWfhg9r8qtwEbQCMwYan6eGiLJpzMGiRUjU4aBW/MHxFrYOCsCDgtBmZPV+6ExvO+lf4PxD
skYihgyRnvtc6smX9q56OpxrcSGNu03/nM3+Sb/ZfUkyA7GjkV74zbd97ghSB6uNimPgy/nni2DO
YZJGDFgp2dxGA5FHid5WW/32eWWoBO8dO9yKixEx0DreNT4su+enAe1uf1SDIjnkUltSxYYQ7sN3
x8MF8M+dCrF6cS9tSJRD+/K/UNaHbijC9bUt5WOXOUQZLQfzB8OtKa/AENG56ibRocMTueW7T1BT
DPGKe6Z2khctSLGZrUofYBTnv7YgJCEnSY8iGL+JRxYCO9W4kd3bzYenXiDY1C3nFiXDTDkYSMdL
INpvUiFVLk14arO3IHqNB5Qfh5/fQEKpJ0LSCLgr30zxxRFzP+Jk4fQNekFWjPnhON30hH9S3gxS
T9AajkSeA0wxjMAES4cI++yF98nj8HROCopGhtqbBeLLNKGbUOw1BEBnqpyJcNmszEgaUzZNik/u
E7IU9NNVwfSkJdRIEB0h+7+I66MFz6KSZHmFi8OM3NSog7u5sNWomBLeIW4/niBET9ORwESn5YGv
hE+3h83nwKefRj0xW/VsXIyAmSRKwc/Ax/ROGf62jtgt4vz7pJ73OUth93EDoRxFMwdIjACPzwHk
HB9WavXM7/wL9XZ4bV+exkmUzaE2rQfEIx9xfzfY8qEuRtjElED+W14MpOE25AnsTgnzhMhrSepQ
AkZODMr4uu4tWXT7xwcT0lmIfu/ubUrdBmMTs/e8jB9C40/xJj/9hQ4a2dKcow76Z6mMZkaCvXsp
swlhgCE+hTsQCSRijcmTGwWftPfC8pxbLPEfsrA4boez/rzyqYMKXwvBt9yxlv3IB2AJ+I1wVsqr
4VlCEwxJz7HPdcP9xEG2QVOF5PF27sdQNsoxD2Fy1tL29+LsyZcfbKUqAVypgDk94VLg5cDJR+cg
J480Qyl+ITr2yiHgZCyUaDAytuz0pEc3+223f/3laA80ZqTucPJ2NQ2m9fcYM0v/1iiaOTs1FOfk
ts+5AoqZFL7pf+mZSoTMmmSR36q2odUr6+7C3+DQqJFbmq3TC9PIpxdriFRk6A99dJmLC/NNHZHg
54sccrI5uM8Kil1xJBbnVhdcdAg7ru/gkMFaaGQgbJiog93dRokaXlEdtRY0RcfSCUFc8Bqh1/Vr
DmnnF3SRRAhq5avz3iRfUC1EtNllSEyR+CxoZ6HzIfcyL0t6kxfoNPCexaK0bJ5uu+0iWQOMBvJ4
vsxu9tj0k2yicOatpVMHQwR80W5VcT9ckA8x4aueZh1V8xmI/EsuJ42jQ+AwjOK61TJK1H+takgI
B10ub9JpKXjxGMKmT2I57sltU2LBJFKP24lMFPAEDkO67hWmZ+ZCpGJc4MeKYX7PuLWRp8kIba03
8jrQS0NdoccxdCMbYzCeMW0/ICkaB463maKKisi2gBYjTvKWvMhHwLdnpiE313ghc+t4vyCD6yay
L2xk+vBMAJUWiw61CHd8M32KPrBZHHtHlXxQ/gICSpE0SiKmGl+IPu+IVpl2RyLkGwL2PlRLiKvt
e+ZeTfBMkVqrIBC5LVRHYE3CE62xKbpqi9WfAQD2nnIv+yLCkLGPSYQ0SwQOysbwSEETApRsTAl7
DzgnfCaa/Z4Lbd6PZeRCmmnh6UFNuLKAIi5W7pDIu8Cfh0qj7yk0BIdDydMbWofBr/Rl6haMk9Zr
MmPj2T7XHbNN8RILLmgHcxFXOZvGvWc8SrM3AykHL/WrALE3hp0iJG9e4k0h2cv+EMGNWZDb6ASY
L4t35LlOuTORUuLjnWdLOUpPKAqBjA1EGxQVKWOvd6xYaC+7Z2VfKGGhR0gRSEoOal2FjU3wdMxH
TeCES1gx/+po3iCHxSgI7tQ3eCpSr/zrwc1zGEgLNF1IbUiUE5iOHmVUOIn9qVhrqPy+Jso+cRKK
/DuHtekay2Qjpz4tlF6Hs/NqF8HPh89JLv4L0ES3fj7K4T866wh6460Zs87cAt0f4mYujLA9KgOh
rTMQWUBwgI8Q3YKucNYQ0cpaixiQ4g5bDrr1GzKV2xbltsQTg8BhiE20F/V/piK6eWWezyW/+XU+
QrxkVP90dzUGWIyCPWA3Q+UVQ+vGy5ncI+QIcN13E6pESn4DdGtvwC0W/sqEOmmT4kAjFZN1KCog
VLdhnBk7DOJgzn45IxuZRG1iqREcL0TtESS5C0GJgwKJLP+LjJa3cZnXvOPPz0ICVbbvg86w+nSR
HJriyDWE5YzVkBcaOLI2pQUcTwPQKkbXuCGGjbCeVRalzjvBW/PXBCQ4rF+bHNMY5/ZhBFeclPxm
rIcHkYLbzNJQWcg7oU0y+fz/boiZ3fJIYsWF1AiW/jtdNIhFDRoxE8Z3WBtMD1GPC4LMk0rIlSdk
RLCY9la/NwoWA4VkveHrxMrnXAz6Z8ZbsBb3gS6qsDg2StN5goRxeJMqCvVrN+OnuSDYKal8Fm6w
538J1qhS6OsMoD3YD2oeXcymxnfTm3Im02jQQ/ogbBX7Ic0pUEy0dHDBpag4uymoEQof/7fCcMTT
Zr6m/Izxwxr5ckggb9AsiJoD/9LuVluKaAi1sD5HmLvLRNnySKTmL5A84TwR3XYlg5S9LkcsSHnP
frsfdCgoi64oTG57ZFkycEjC1tBNj8ppdGq3BdcKs9S23krz1+a7RU6O0FgNpSZ6u6MTCLTflw0d
JQ3ZqVyZwvGFErLPyfMwDnyoMDP0zD58uCdOBWXO76kZXyz//6DyIkhDERUQqicVVTPXb2GlJlL2
YVRu5QnxD+aVWB8FdBSEPP5AYGmz/5/sHDNoh6apc/iIbmcxr9Yh0gQQ5qnAGVqCiPji6bPoFi/+
nJHZxp2Thvz4qY229A0K9HMJ3vKLAHn1cPaHTJ8NrgNg4KnZIt5Fj82G57D+l7gkeLEVU9uhRF1o
BVubUPnINDvgTBg/15UB20JpB6kkjEqy+BFEYYJ4y7ho+uwZ3F6viUYAyguPN6n+hgIKZvXjms04
ZMVCzExeAOK1YgXop0/4xVjj0AYLaKo1s2Tov1faNAtvK4wjHKlG575jqABh14T94pK/morZ5ylw
3sEQ8ITKTMIybxZfCIzUw9HEI6J6yMFivugHeduMxi7Z0I62FgAzjmu/7wDVsAX/1lf7uoHSMIse
uAb/laBkpCDp3+PZsgbA5jjaveGx2SCo50R/ODBb7GazZtY5/WO2AMNDzZOHKj+WiFUUUcwC9wJ+
+cDq3q1KSPIbqnQ3yBxoAsn22sfMz/BIEuwCsVAoNZkIWO/YMYnQIiNkiAcae+XjTMkAg1siz4k1
aQEWsKUAhLLkS0hHFOPig+OWAzuVTRbgessp14fEfEOncnWj8qJu4iQcF0wYbMYHgKocPJnu6hn/
Cj+/R+HMfc0/UKgjWPOHCSgLYSl3FgEJb6sIutJOQWTJjepINyAX+m6MlgPeL4DJsMEQicE5918T
DnVuwewP3t/+mD2Qgl+gUFx1WRz5WpzmwLlI+MFSnj2QI0HSfLmDvqxgO0ZDjm8BkHGVPw1eyPkT
6cCxN+OUb9YsxChngQ1HoxBh3w9h3ch6kZM8fU3xgaPMKxkJ3cz98ZnwHm31zReVQUKTuIOp7V9S
1sNBUD5m0IpzAyWyi+MBCTtd5qbmtzZx92DaDyiJ0Vmjg0786IOo4RFUkSs/6rGG2QVyDf0YwNe/
5JuOsAAYtWzag2fmZbWU8bYzSh0UmWeqP/YAt2RyKZFmMTpdxw8DN/B4GVVcy+/1ETb/Tw36oYh4
5NLlqP564cfENVJZQpN60Ld4ufaWPhxrML9953vUdyhPU2bLivxhVntebKLTNyUXtbQYcCqwnnDn
gbCP5mAAFhqWSE4E29HFBbIzagZRNi9//OZIWnuy3Rjbp7EktxnuG/fhw8wWgOzQViKt5LbCesx3
NzjTpCpCP3DV0X5iE/aZPE7gNlGKVCSdX4iO/gBkS+YjBhRGiNH4vSlCGlHJgsYF3SeVmO9jOV4C
+rwR3v3OsAMskIi5hkb4P4y3z2maGP61OH3lbf83BsvmlOyRIgV8xLpITROO9het3yLC9izynYcw
WCiYmSw5uWVS8UTLU29anTlYERMiJ1kuwaRoZXAExpFDpvEE0KIsMkjNpLGyU36i6MrK6Enq2VcH
eIOP5nqWo/6J+ds50qJA+8vQIdylFcV2Obkdhd0nuenpwZI4b6NCQ4s8G5kUNAWLBuaiKYqG5OPe
Qvh2ERwGT4sBUWX/xZ+EU5raBTw5cX/GtjN/L8k+FYp+FDCV9XSHsLI4o/keIXWw+bBVSAEYQ4xU
1/ps4BW8Yny+kcmGAxa9bx/RNjnCBPpii7GyBVE6nMsU5xnzK3ZZBDDTLnoxK+BwtX+Ucww9CDv+
VCylS5ybfA/gBKykwOeYKEoOVWpo+yT3Z1z38rTlmXrF2Li99tijH1tUYGUmPspFPV2JApU+XYhk
rF0JSOiRA01ozVY4ViFHQAv5PqDJnTNfhegKAgBAitQGfQRAmZEuugh6CbTqZZJ/eiLl99jx6CPC
AzFZlH56J08F47UFOnjft5v9WbWUiMcYtdI795776rxH9U0dHRJ1U3hy4DHLbYmFExTDSWZWwgxr
j+jQRSZHgscdMRxCGHzTin1DnzW7zegsMi5rMhZpeirHc+yAHou7J4JiH8lne7NKEi4QXY548FVL
C/eXhARs/z0bgYvdDThEyuCwDatgKT0UqST3U3Txstx5ZxUr3eevR3VA4AGGriqoxjMhT+pNdbru
oTV8PaFPBad2O/Z9sH3M14DWpurUVvBZ3RbkZ9+EgYU/mjgtawUcRMIAniyqyFAtrK+uiCVuxgRD
FGOrXJAm809V+CDusQpb40ReBpQpCcinIZkfkoEh3Zyr2C775JuTHeB9rRPfhoNVxOkNSFtSfILn
2jNc9ZIkCEBlUCIi8SIhs2t4+Xr8OwQpEpHD3cTwy5X12Yu6DxG5SeUTCn0CZDwACuNawVUhPvJJ
OjPYRaC87wuyB1Ax12SYsJddEzCOPUGJmxGmacQAKBP7Z634j6QzW1IVy8LwExGhOAC3zIIgOKF5
QziC4oAMoj59fftUVHdHV1XmSRP2sNa//sGUbiLLJiURVbSNLXNBTJQJnEDC1tj9iF+OgY8pBMBW
xwRV2WAF1XOK/dfVItL7nNGiPyPXIDw35AGL+ctXX9O2cf0xs4EpYqyZ/ZyxI+tvGpxNOtiiqaPN
NhucLfihxsZ/HD5boIdON/xayHTl2nfjlDqdHVhiv9m6sQFnyZWG4FhMsmONuL2nO+gzffRNvxe6
evcvipkFgizz5uJsENx5bUS06WNJRGpeHkGGD0rPvPDgue1dN4fCTJnC6ct5pwtpyogF/gIomagu
2wSPcfTwOMhfnad/rskPxtIL4AiPIj7OzXvyvH96lzvKGcRzYDTgWXfyhMfQkYkvndTiquFjl0g7
LPgCQid8dd/r3xplbTxMYOjSQ9XmKwK28mR8JRIUyD0XQPO6kqBlJ0w/d3d+PP45woWp9YfuuGZv
XRDqs6T87z/tOxsUV43f4ph7Ev0fTMTHARJV7ybUHA9ktl89g2nF4eQex3g2/bY/7DagsArmq4Zt
ErA/0bcAxfun3UtB2QcOGrXO3KGbMi9oy9SgxcCdewE+BHsZLHjXrSF1vSPEXIG2K0F5iD3avSdf
MQEr4IIg7gdVwCwx/EQQASI8ODFEJyhvSzRqjYpBM8mKwQsZlr6zKUWMM4wj5psfvBZakedly0dh
/0kp/oYS9TQybhVImTBclgDv0rYKeAEfDuLUehyY3WCd9l1gk0Z8YAirnEqXGU76sRkR/C4TiOqq
TgWPAEF/4r1Px7PCM4zk8+Blq1DxttkWKcdKO10p46ka6eRsaM65X6nmD7MqoJpljwXx8FC30LPi
PvCMZAw2xYGBiUSGeOO97qbVvJ2pyYdZ4cWuhnpfxWiB7GofxdOxm7z/rj6o+AgCbt95cFsJ1Yro
MATfMEzgEeIGAEnvjb2YFN9w1bIRtzPWSmflGqK80XjC7YSumnuyNxHDZi2WnLTBWdYfvp3exWr+
EDnhdQOyzvNOh84NPZkrQ1IdwXAFVW/3pLXCBh0RxcwCBqh92cO3Tq3Q25RkOraRwnAEPeMKw0oQ
eaQoXwzqeaPo5nN9SFMSG66BNGsywjK7dwExYHpuviDg4mX8OWvO0K5CjNeCUcwNyaPjjThwzIHw
ri6B06RcQFeoYEV4T6ZROL68Euy4nauuIy9HFgIO+sSKBc4p//RJvDCs8hcB72/mXi8bqwgAi/jJ
Q7vOL8sWr1HMRM5Qics5KRRc5wGXs/haeNDEX8Ejv3Pz9RHGdOAMwXfZTtPZl3kdaj9u+4RDBchP
SNWZMa4wD6Ms/B4HseAoLFqIgiwn1bhM6CNhqphwUYdc/Js87A5oLUjpIGfFRVIoL+4j402p4l/X
ra1YkE1lSThc9t5EYNIkPPZ4XVJjQdXxfj5MHkguoDPJcwVftRsbo8uWeWwa3QMG9chRVAThSPCY
334DHHp7CG2RnlhgIbKnIK9kFCU8aBlnpmY2Mj+MG7lfKKxKUz0NG/v+Ww3uxmteLf8ClVFZLTav
GoPkcew/dzULwCZ+nQo2/lDL4zfJQC/VcUck3UAfE6D0Qb0VtlDr7AskTrIQlnX88t5ARyj9uTC5
QzLG9ZWp0FhsgP64Q17YtWIJBk2nNvskyT30ajYQqAr9nYu3MWFk2Gq5JWrr3zLHicjh+8rl0MMo
2nrp9kjf8AueMeHGNOu9Eckemw0nGJQyAw+KhsvJGSz41MRe2VjjxDLEQbIvnMJtltfjr3UKsLUQ
Xb185pNd3A5AFRjPx4D29PJoL9FmMBCFQQtsDntyAPRULe4x6VJuDwhajOt6i5pUJUZzeE28wW35
JqcBEAmGxm/aOp2T0QeGiIM8IGK8eW+L/n7k5nBbjgridLzIYLLzDNG0d86LvojErBrZOZzWCdc0
f+J1hs9xXE0azISzE2ATNKYj2qRq1sZQUAcNPZf+jG/4MUM8GbkAmaDA6uTjqzsQi6HA7O40ibBB
hxYip/C5UzlOCzKxGaUSYWCy8gocmAY4deBg9JczRd10u89x5PMFvMeTyt5yiFBzHkd+1iuG/4QD
/byEwPah4QLnlATPFzRy2LcFw8oqIGKF1K0jxKnUbY2ufxhz8zQBFaa9bbMHB+fvaMi+2rqksRgZ
d6f+g5csJX1Od853XB4sDrK14t2gpef+ffnz0hkMixWMp4WMO0FjpG8DzO7VmM+Pg+0CfxCkWAs2
7sf8wxBvQiuNc2/BimEFgBFc/Pu8cMe7B3o+hGzgs1BHKINuNu9XKOoxPxeaO87OhJbbmOHUvGS4
ro9PGEQZ8vI3rxjtNUa7KIWdoS6t0W4ye44oAaKX/QgGu8Ku9zzxJb/8n8j4eeLGy4iFyZBs4MtM
lHJfn5+w0yhIsEQWY1fMa2BUSCeaXa7vnsvIitvqlRCIvcUcEV/9vpFgjXUaT4l/HRt9pAf/PijR
XthCQLGBVc7waDjrI0lFQu2U65FilGcxrMHvCWG5Fu3oN8wGljq4TSvoiXjIIiiml0p2srvjIgVf
TwnnTScMnGaNudQsfgWk6UKTjQMxFyfu6r40BVgExaWv3RCrQKi8qW1DtLf8FNpl+Eiza+yR4DYI
YX+YQiEgm5i3RTGz0NwjeMF6Lh87JabP4Rt8GyAHa0GoDB8XUApd6QaoMhHkiR91v+QYnuHd7cui
RzVdT6dcs7ylSEKfnzRugiZgVf6h+oH2yqJRYpF61Iq7HScrinDuYFXMXg1mkE+3j6AJPSupg2Gf
2IqnJfk35prSlMyPf9b3zfbNlX/CBNMj0SaQjiMIWWD/nSCLjWvdp2XOofX9SQuwXF/gzFmIfKe2
EDY4nW66tB8oETsLo8q2EuXljKqSSBsspt4/PYerSvzr3VP6wQsmIJBd61QoJ8BluJd+RkZhxSgJ
LEOyvsgVZHNQrrG3ek6feG8C/nLWXOBv9Swg7EciDBmFbSCafu42cEYuS6yIrvhYlaG8YeKpBdKq
3iCixQNqyHQxfHsNjsCVBcD8o7mHLtCh6jX7CrOG+4mNfZvd4yUYTwCM4sBNSpfVwB0rlqZA4WCX
3OO7texZGngZYxrmmFF+LCyFKQQe7lPOaLKvXCbA9tMrIPtS/qK5hBHAv1gASwWdM/Axlz6OpjBh
O3gvtXnK/oBfWQnf8KeXST67w3DlgiJ5fpLbOLti7/wBJsLIBbYrgkdTRYYLp4xxihh6PI0IUhhb
ObM6kG4WD0wwiDsIMiHerbjw4CdBS8J7iU4UtrJBsUj4Vpgyp1KPqTte5Ge+O4DVQ28PTEfKIUcH
qIQWqnxDxMTXgBEWjpjXRE/jD6NHfupJC+TZgcbhT5vfLeD703t/Pz1INgSVci5x5olpMCYoURHQ
rgBkXe0JdJPiJG95fzefc5lhi7pkDkBTZVBeM3O8qgyEBHJFxP0DTeGQsTegFMqWHQ5txmPegdpD
tyGpaBQXE7Tnv/N1Dtv0vo00bqoPShEcOkgN/xIzBR0f8gDD8Ca+wLS6MOCu3Yo1L1/5U+t/Pnn8
pNz6bM8NzBk4CQoliNeH0FaeIGnRutsorLncrUPxwafNYGKwHTijuYZhK43D7Gk/qbNvK44KhLUc
nqvMbv1Fo7vqfLBl/z2c7WVCGBq1+1ZlzoxPwDVYfCxgNYM7bmScyF+xVCiNVAvGqcdpqwmxDbYg
YAWETRHNuUJpiy6zmN4n+h48zK7/XryXJSejKHaYRZkKx3nr4O7yL736Z9ULDNnmMLBog6bcDOBM
HFGkotFrX3VKZKbKq3LxdKKEUGAsX29uu/yskeCE2Msh+pEmLZXsFP4Ia9AE3fUgeyBdJ8citxDb
3fUF3KgJdI0Y0lV04ebY9dyQOpC1iLEqiPd4muT6y/eeS+ERSbBRgLuHRngJhFGPSFKe11ef8sb5
5dsJditgQEICZdYUQv83hmhxDtxQf4hHwCwBPFGx8O5pIfc49M4KvKJEDYhJtXkiZ4g/REiT2ony
BYu66pCvC0a6n9kQEGTAvAqICm4KhBfRtHrd5B5lZn+LRQNn33OPH+EPJ7Crpe7vh5srU8jQ5CDW
xARYple+L6ww06PC+AdpFbKZFVPlN6G8/njZRAB7kp6XlihTGGfJAO8UOXdnGBWnx8XOTkWApIWJ
xFY+1hS/Ehg0z86sG7Ohy4SJ1k0TkP0t4hXnQuAokD5XyFGz2ovPiPCRDBQbUPduc3cSQ4TQ52+4
FKZVqs7VBIDZ+sZU2tEBEtlrkASnj5aCs3GBavYEBSe8zKX6YPw2CkvAPWZ2mDezEhwJ4p184LrE
sm+bulttoC+E8gf/JAVWnmSdUuL0PhZhgt5ztnNyk7eob5ExgyZdubYPj0W+YD5jNtYkA/++glkz
PPbfsDjee7LW/dF8DJTw+YMEpa2BFUTGOifwXlBEmFBbu2Qnmpa/cbJFERZQf/Vl6/4xekFvbExm
udE5dxehEoWkiU8+HEKuLf/qPsArXzYkDOxy9Bfhaikm1fJUcvhX7FxOKA8SvU64JhQPMK2EA865
UEWLs5XaHbD8RbwEVxCReLvKWrAUOt1SVjxpxogexiZT5dga8fbBvmR0xheK7AURATgVd3XuEpct
VOUfKF6PYJU04U2YllrAqxtEnH1LBf7bgNlZo+WCYwD2lU20Cys3PX6MsDRWkMJwh1bQYSfeffIP
DfPD1gZTrYhk319xx/kHjZOmA/CmmJp7Dbi5Q+DAvUeKhYWUrfQfLlZsnGH1fnAsgWOR6PBoiIbD
3tn6wPameet7W0L8RNN8fpmHkjaL/coUl0Fla5NuBZ1Uiq7xjiqEEQLbebp4nBZ9w4MlnAgIK1Rz
NqeXmYPjFWvrW/CAVa/FxEIh6wG9QIL4tWuzpdUTDA7IjfxeRsr3KAGkocZPhGUMGL91ZtuBpQp0
AnsYNXwiddZceZ4LY8lwFVO5mVC/iL+L6qkoicWg4sDqp7oaT94Jrj2wxE/sIK6P24m3hulIYcL0
5HmxqkMIMcD2eWmzoCQwi23hHN6MbX561Jq3UPLejjiDgAqQnDwsDkyDYnCJSMgpOcc5JFAbuhyD
v9MU3iczTXvOHUWMCH0a0mUB+ZH1KVkHzj4iaaHKFA7R2WImHHZ7VqEO/MlpP3Be/3zLNj3R5TA8
9TnnoIPpHhwyL3r4CRZwHkQ0rnnQ71BiOvqj8238N7aKPfO1/EYKbIgRY8WrvkO7t2VqbtN201Xn
9glSfKMnMjOGHacpR8Su0g99fkiPBQ5j2i34AOLWP5GQxif56dyjB54f75jdADaKYY6bciL/jK1h
DEsWysiIRigVAljAYojoQFJkrzP2AN7SL7OwMBKsdoQ3H0IaniMItT7ny36G2IfFJNp/FiV+THgk
8felYcGshMgMpqxHLy6qQ9+Ynu6IUzPMlC6oa08DT8aqPcTa2cIy3ektqxUWley2aDI/QQNHwD/g
2uxzzn35gBAW6Cv8EoI1PQK0cYgF+4yDSA/PzxnyVz1S9TnFDltbthvm3/X251jA/TWsri2KUphR
Wxp6/7sf+m982bFsNzBZeAfUZtALZbAvSmujm3ZLbZ17nStyossMNcd9jQM2YV3/AgpxOAGFR2XG
M3vPGT3ravJewfHzVVREtN3oEExBBtfMM5PWCBd5uoMEtzVLXEG50Ch7hFQfak/hHGEh2qhU2PLH
y7rY1S9DZGxBVkVYTGohCP7vDBqJ+P6Z5F74C2HjgAthewi6BlbOyjw/QiguljhxXsyov+taIsMF
Vhxcnr4J3oTyhk9VgrxYKtDj7URGAYWEBokEMJmh0r9wBW2iRd+9MJKHpTmalCYRI1j1Mkq2QR6+
wu0bV0kiHGWnv1CNMflRMM8tZcJ+DlLraTXbzIYy/SO2ZHaJOt4QXja43qNp+JcDioch4wg8lphd
KBF0SmeI6Jozhy5tgvnF9Lu8Wj9E2XyioWP+iGJ1X2tIWJMadmLOxTEwpG3Phyr/N0zq6QjBMnRJ
gkDx6sQMn54YNxeZRSuZ3Hlwk69jY42Iom+OcQR70flf3PH64uLl7GVriGHMxg5wmBmSEuh2I1Yy
X3GCMKi5GYsfWbrLFw4GDfUYj5mPFN/cD1FdKT+3l3AlBJjAGtIiN/7GnjYjBcipTPy8g5aXAhfX
Tf16McTsg69qbDNIHSAi3BYBONBHfskyeUwIXORd0R8ZRJR+CO3IYaJir3/4HfqzcfBGc85ksTu+
abnGFoGbZ2GdTM3GY8UhPmrX2bz5P2bbEw4B+G4Y9GMW6SFfGnk9puXRL/N291oTJVRAJBJqTOKQ
wl6s6BjGOIJWTg7cWoWfigQOVhxsPjKTPfKdIHY9lhUNNPOJZkl62YxAAmKFuyX+6qd/niA3Y83I
mf+K4A9meyAz+fEzlWYAZP7Ah8cEaI2Z1ttcE2A4B3C1CfbgLwp858vXP5Z9IKk5jR/kUh7EjvXv
jc9MYxYNSWkXHy4N7qbt4uxf5h/7vVS9nkUqO2P/41mkj5Pwya/8sx9YTSOENRHHWhnfBYhqZbvn
WsBmUBPX5XQ8sp9hO28QpABUIOpA4+l+DcZQUPZgx+nHHiYOV6c/EeTxJoKph46IqJM1dg7uC6Td
qTZq8JhkWNUj3cNf5CdyaHnOCnaH5Tbz5RVJbAyrCMCK34zset66c9c0EhiIY1GGsgsnRKGHTh3m
H4DdBDnRqWd7LuzBUcxB2+MTJ+xDZq5l5wi93oAw5ApDrxHDOqDl3e6IQNTsOIj7XO0PMN0cWnZt
8RtvVWfsCHlnC/FlHPfBIn84mG/S813E/djprthf2Sxv/I+ojUVwO/G3uXv1STSkEMao1sZllcgU
hZRRweZ+zn/m+njsLF4UQhKVMTLmhGgzFKzyhyJthyxAdspZdn5k7VnKJocg41x2zUH+Z+6dsidk
53HQloWC2cc9AaEAN+hRyA042FaMXxY9r9A5Xjm7Yixw6TEgVQt+G+w4v9PXGBNNEDOrZ0KCLKEK
VawTNR20ycdUGPF05EoNXVx5mSdkmq7iSi9yPNu1BOfBOCo66aD84QCCQ5aGMAw/I+7QdznFP2NX
ZqyioNvkEWmhxpFsbW+PmmzKU8bIpjqIE6zj7/la3BSW4xX4Bm1RZsL0gvXUhzxoCx69na5GIM3L
Yt8LYzL3LpRHKKAZ9YEkukXfqBUdUzZtyqyl9bt9xvzhe8OfZj0yj75PlDAGuGQDMOpVjT5WJjys
1sfo7BF8YDiC6iSvPdngSNWJMEnubF/ny2DywVrB/mxB/q+KNH5SESf89b6peaVFgkyn2RIkgWF4
KWHusOYnl3HQ6+lNaz4omWjRnxO1b/FzsufkKVvZ1YaCiLVR8/UINxjWwuQn/ZlVYY5km1HKfdYH
mSvtAUwLmg0u6jcxZSY1vloQ9WT1lhpqzJ41oEJC1QUWAAfz+UZpb7zJBmbsxlkMf5dj4HBBMYIU
+KPf/7AspUL5IU/CKhNp2k5QPnIqTBx27PzBwh8I8+gKawhtLiroFy0YPSAE62CMw3ANUgaLRFiS
nFO73f6jeUN+WWAlYZCS5ZYQMQ4w/CAYMrkVf2GkwTuKBezHzY9D0FcHcpWsxCvp61+WWFkUVYQ0
8O5RHJn5S4c/I8FNp6LTGwrogXFGU81Nw0r7mX+MVRcDrtk8zmYMWSbEteisNS4AIjFgsGDk1xLA
15IOPJ4rUcvlAGPOelDmCA2FRlJN3AeWWJZ4bKz60XM/EsvMIuQJijLmbKY4nVJExT/QZW51gABU
VMRNwkE90s6WjNzHbqpZV/ocUiwZSVNffYX3zg99QXBNXdxgfphj//uP0gQtiNiE00e5mO/UvTbb
JyK1Zl0riwt45fbRmNV4emXMQ4AQdJOh2UcShixrS+Jx19OvSCRorIeTgYg2yTnOhjA8P5NqbI3J
77Nu0N3VbdqY4GlksTB7Qj17yljmTVzOu+ng/IpADHFvf81KDOkB8jLmv/K0Cr+yySU8wsTmPDxM
Kbm/y3rSR6qQI6tgJisEQTx5RsP1QnBICnypFA9an3DcHDk5fu536gq2wJSZCpdmu+DKsijHbPLp
ddqpB1c1BHjm+jxkro6hWxciQhdvSyrNwa4+FgQR8cGcipqOlyxiv+jd+ZxAvfqRsuYxKWHf6fHT
BG0hPgHIdHPF/BsJBCpjWsvyAHOIgbrH7I3jn4mrqhlH8lZIsE0E7vGyKSn299m3Ni5XW/anAAUU
QRTWdFPLn4VLwpCytfTuUe7ea1qZnvk5vU87nDOhpTkZC79b9GEOWZDo/krzjCcsjKo15joUhugO
dLTsZ+IeSaj4cgPDe3qhVYeG89fBXXkI3SFSMwRUMq9OtgauAlxibigIuzizJfy+m7jCI0tQugQ9
AGSG/6XSo3XqbWS7D80hB5vEtVRmIgwGvsUhw2rd3vy518Q+Fsywj/GZ39jtGbsYSgSBTz2TXyvg
wOv0dIOzhvC7zTgR+HIRTYyCBJc7qhseHneL9zkUuysBDlfB+ak2AvFrzgIspkCipr/GgDvM2In1
jD62+GVIG31MY3FnaSL72hyuvz8DoxWFFy4tGm7RFmD3uizWPU9c5wpWGMV+FHX7ezQ4kyZlE/Ru
xgCKMMjLlcJEgeSuKsByszhgjxbgL8OL18wFtlIhnat5lD13wfR8uBF3tmSqQi5FV+u3FkWnccRt
b305vueMZql9jY+jkm+I0MjTgNN/f0x+Of25JMRg5f3X96TUAhw17gwMEmQ1POrw7UeAuxyniHty
l1VGg8TPlxUXryKc0VJWVnSQ8TPW4rniL8nmm2fbZt6bDrjfgWQASViL8FQw3dJJbkDHlQri3AU9
Ma6+7msim31OcOZYmIIw7ujpSelP74ennXtjCjxFv9Hv0JeWAJkjUY4K96bdFc0YweRmhdtEq4sK
Ko+E4xWMG5uI0TlcZ6wP+wnlMusUmg6RS8g55hl+fMQ4fewh/iy0uEL912xM1+I3wbf72YeIh1QY
2tIAwflUMEBSg7AEaYuoiSjJeZuUAc2TQuVHMcDKrih5z0fEBkzLOSPQgQ0m2GiAAtsYP5ELREwY
4Go/FsQBOgZ8/++4SAns6PLXcCUA86DJY860kTfoGtHtXB3M0H3CKYEQhv/YBDwh+Jz05ADFuEi9
vg6y5LfA3wUmKdiId7bvkHbao9TxFLG4hV9qC1Ox+nfWo30wX1ZJeT2DyjqYUe4gXw6PLVRZZsuM
AWxiCRkKAA/yPDEndNt9gSOR34vpy+w1sYpAoIJgA9JN+ym8u6h7rHI62tBq5ILsvkOKhBJshj28
+12gnLOPguzSg7ajmBUKNnHJ7gT3BWlfeJ2qKxoMj7bG3JXY7zkZ8XzE1a/Il3gaX06h9/yhD4I3
wJVEz6zFwARQZXloYA01oy3h3QRQLcjmOHAiasB6iyWUza7E3ucexdaZgXtcmeev2T9fljR+DN9w
8kelRvupo9rNkA3/wO56PjQYC4M3NRhoQhyvzXCIOope4wil6jFBVlMA9a5xvgCWBBDFJwVW2BUF
O5Zz43lN0bW/LHhR+DSSQXX8Z4sCXxwSqYlbFugsM09jjE1PqDJxpSLEBBwQFtaReBytd1mPCTZs
CeUmUtc+Q+c6cG4huuojLAc7v6CUe2LGUj1JqmrXPo54XGY6QKDZXwydciJIbyzDFe69vD8hnaUs
yxa3gMxrynfOgUmZQJy2h/ZwupXRKQ83P+tGNz/o9DNRSOjFMxu3IypwwqnFjYf82ZEOHSTojy0K
YoTFPk7nJoh3mwy2w5BCbwqPrpi/YZDTUjkKg2ZOoOhLo48kc2C9MLtHo/7Grr93JZKiOjUrxKIT
MmXZJukcHiwEW8FrB9RCzUjIF2nLq8rJDtc4pwrQ5eRmvaL+Kk2kMcQXzFw87M2Jc5mxAMDvRgQS
iKS9CxiFecE0HnjlXgrn3u3F7LhlVQ5TNLixssRkKGn3uBL7P0BGeiCjAq1LD0zAIR8ZbWnmDMlP
yDS/lEkx1zw10NcZ8769LOloyxSCGHIST7ia6XJ+B+4IB4qVhW7QKVeSLQcvEn0wXWpncM4kClEI
S7G4fEhpJPUeoHsgNiau2tk0CwRB5fgBQmQVCoiFL+LZft3LDKs+9lWY9oU3E2yYsXlZETVh96c5
zFXEREAfmpP8sCrImAheqDQxQkSeBNfEe+8jmDWyy1gEljxyR6+yxOWNqQJx69Ky3dOHUJ0KJgG2
cEwEwT11Se/WnwnGTlBk8J4OW6ENVChDG4xAME2HBZhxDrzswkYViqkTFzO2SaAO1IfaBE6XDLUD
HXEE+kh4GS0EEWhsFwL4cESwBrkQg1zPaCfGE4xWKsggGlWrxxy/8ArGL7LtiAzQn3tS9Q+QY/I0
PotTI7SjZGFwwoLFkgaRksYgjCBVQB5MDPUeJCi4CBK888J5g0GXc0p2+rMDgSLsiQyfTbqDYgPn
4e9had53qtqyC9UVupFxIyToE97CfHchvYgUYT07cfCCuStUyvaTY687EIAhHhaTi/F0uOgyxm38
Y6hRpmbdV4olUwZew4/VAT82cWFyY2NPWUT4fl4YbZScurz2DrWAZiXTMTE/KsyC0XqIVKgKmVfZ
tER4C79sVGQeXYwYKpLveHOGc25AnMVjikuK1N2KWYCl8WsCqsLXR5F1EFwCEXgydHEtqPw8rBhq
bKBhjbzHXMS8kQSDJ0QkAz6i9p2+jjerDJimQw1kTxrex9syGGaA5H6XPZ+iQ2ZkTV4gFtpzmlLg
+DEcWc54g6NiwJxrKYYQbxOTLjTX9g8ViGy0xkgIvDuuiGGoWucO3u3dHwav8zDuyO1iwo6wEmhn
I3IJCHX2KoLLJXc065gxvkUydUmzCHf4ChROSh8gpzz/RA2GamaWSLQ7oo5BOIsfwItoxG53Y68z
qewBB1zOjc2R2E2p6qZw6veArlTq4mBH42hJGLXQAcOXZ6av4xDEBT6IarL5LmtU5mTTLvH1QqBG
ibTKIGwgILL6/G5pB4tJsIEoUhZEOS9bAJIOj9IS9fJn2VLYOLDCoz6+/3lUYFCvMx2jn5i2cYfn
1R8dbCJbUHwFTQZ4H1gAfOwejvDxqVcYED0W3LyYJYN7jlfZrmKU/MJ5Xd5rZoOQi5jccsPBtdei
3v4WvFzJvawzGLZAojBaAEs1v4CtD51C0dWnhe/uQ7EeAG99C0/yGkgROITTlyk7emuk1UkKorxU
GLfAixIBf9fVZibkVLwDdfvT+8lfvVdw3Gfzfl1Y4WDxvFo+CY8ajjcWCY/5IPPwo4co/OzNQQNo
87OSrFg9q7wem/fvueDcfZ+qEx6+qzuEgr6Fnv1OuS/b1UmIrBl7kviz+/LAYoLFuOTgUkBWdF60
UvhvM1t6bxVcFDCG7QeXB1lilO/1RONR8hK5j3aZsJW50PaGKrJX2I+QP/IwWz6XQ1kfnGXzs7rz
Qk1274juR4sfANmIu01BjMRJZAlpFbD/HXZ0MbsMmopPU1ccYZPCFyXcMTU0nrzw4o3H+3aG60k/
QCQ+awhXxxs9KlI920pQMfkcFT50a6x2J4PV0EenP3RV4Vtg9JmA2vzAelLNq7E5gDKBwdt8RCmx
xCIYek6Eoy0jdajMkufdt8D3FrsPoTgig/epdEjaea9waoE0cxrR3MZ3yAHS+TbvZkMC0WfN/Jx7
7wBofg79kyodE+M+jmeVxei3ukGc6sxsq2Ik3ELdbr1qYKg8XypUl0wFT+XMYZVALMgW0vIRIF2o
OVgDKPotkn9cmuPORUtjfc55KIICxQyAiTdXm5hWwjGeSbOn9SHFvc9JUAiYsTGDG61Mj+05uwZo
MRBBTX+gDHyGqI6GjOSu/MJ6j/jIl9/jYsHZVVDRpIlIMLt5veTLFMy8upjUQ3zAvwgkGRSO5vjr
YkLBY+ZgY3EWuHBcTG6ecfgvXBPKXmPWY/O91Y5vAASK8zDFd+R4jz4QwVp40TkO4mazYl5sVXsh
+APKwVI8oL4mie0y+ybjfeVALXo7QxykOVTeznj/TVKGEpIr2SlHgOyLTCrY7EnKI8V5BTtnap/M
AIkCRcKu3u25ctI43RGrYWLv8pp1Th4wmKLgoQCRmKKmYbw3e06Ey/HliMTAZGKXGac75zuTTlhX
vHgAqC310OKVqAzdXWX6mCozcGII51eAfN7ih5gUrlguZkpbTCON2iVXa1nZ6R8G0i5224/TzaFT
xmY1w72L51EL/9wRcvS3CXBYmkyBRuy4Xbn+UpwWkAh1HpC6ge7C02lhUwxteSrbt90Hth6aonCI
D48QI2nbdE63/seSJ+juPnszj2JoEyCOX6kcvuXkD4bqY/kF0xBTKMXLojKEMO2LVzvaCsTzFr2j
MTbb7kiUnjN2noS1CQNzoGiBIfD/sPS1RicxsQH7xM+DxaEBVFx96tbkc2rioQ0WIRiNjScfucA5
S8C3IZxsV3hgCeJSMuLjQqWGvt/o77OIB3muPhqGldzabE7Q6KfdrGAqw025xYLcU4POiBiyQZTB
h+CA4ClyZhCcBWEHsviuRXkg/0uq7v/145GFqehKqKwxbGP6uUZlzc7NuIswbrGkI4DdVFnQicmA
wxphe0A3YN2o2ZaPuea1HGxWuf6RhVxEEibBKAJ2GiNSzNurNb24qB9w1sNKKuLavwFRDW1YSqMY
pviM1JF/A5vSeS16+3SPxziNfiqqIEvaqhTcbK3Uf8evJchdMvgwpKeog6ODigihbDQ0UfJhrS3X
WEiMsDJ/oMNhhM0ImporuTiopVqz3B/eFqX2htWOomZCh42x5hio5r6R8ZiKbtAt0CjTnv7rbasX
7TADeXPsNqvSPZEUQIHVMDQ6tmaEElcGMkdPgmc7hCYpIGHMGaxeJixU+7cuva8KLEP2IsAnsxIG
iSlCu6FfeRIMoB0Xifta5NaO41f/6EuSalYK3Q5AkVWd/rnC1C6N+cu6Mf26uNCrhc17VKASu08Q
U2GdiVUgk9OHxRKmDShXOKrZwuYJlqmofAdM6+/4yMu2eIaOMmXMMC1NJBxQwFh0TPLibFHMhBnm
qhMdFr984QjihNC18RJ85oPViTNT21Li31Amfk2EnLBB6drnWtBY13D7tXcIiwEj0PwJf/Y9TarV
X49BCTBlkubiM47tXq5XAUB582GLlk6Oox0DulOHXilL6M0zZkvEiQ8T6jtQX2VbBlxHUHqIsORk
5y4BGTbk+I4HpyKg5quOfr5YAojaPMmtCHux+o4gUxTih71XnCrgCd+NJuyLE/EqX+gC7nYFD2HE
2Lgxrn8Emwc07h8m8ZQxfOKf/0OFrMwfLtS1G8ZO3F9MfDx8HOmd7eFWwU8HftEXpd0ORmTBuJDv
4Afx3Qhq61U5UwV9mPeJqlHkfGAcjUdLvfwFOf0V4jCUFChnOCxEwKaPuoDW9EN0rYIYD60ggjgO
fwLAmWlxlXEwCQHdFU0I5C5LCQQNUygPZBvjB/6BcV2wLmm7wekfyP1/TNzFtJ5uwR/6NJ/IExwP
+jZD/x/OjgXoMePg5LYCdeX54yIyoYUzSAQpHHlywlSe8wQ9SLW6BW3CfBZDfqgPP7PdM6B6uhjb
oPtzmSPPn3a1kjmzMkiKGiEWGANyBLb7atU/SRNNGCJRk6epsYILNYV2wqwJiQgTfTQkpxS8UHhz
mBXzrqGpkrt3+sIQgSHBxHI14vo7tfifqfYQTwXVbFJTC1P8EyA0cpJIIZFILHd42AZ+iaw/NWVe
Rq1EEqnDpcP0FD67KZbuR1AjAp4ni1S0n0s+SeZ9yPBG/3vxchvPi8sH68YIN3qbtzT26WJczBh5
OsoSgBdnIZ4Spb0QOELbQEOlRLQj4IzCTb1wTjWmgBxACg0fafAhOA0vjP0DZP5wgFnsnYipHNMg
jbaM7F0uMKyPMNUSdk0vdGA1z08z5prFeoKZPbLekMrE2SjQISnq0d2c0vkjkOdjizjCOzkX7R7s
ySiD698FUuKY4z3j1BR0g1vMcG2wJVm0oMMSvpKsu2XHAQ16ElZedhDMiuscDblFGczDOxABZZFU
tB+HbwrvP8bpPlENe3iN4LI0FMyJUdmki9L6YqbDchrBsoPzCZkT45ixwQdsAKpg0snR28fIvD6N
kntQJWKc1DPVvYKOaMNpJfBPdc7mAu2FpAZ+iZUhNkvUNLCVPZ6W+0LH0zh1JNSvWlRIBPEiB1c4
MzhOBhYTowBrq+sqtzDCqDd3gFu8o5liCEoldjcBCIAINDzUZl1Tp+ExtBV5Nn2aDAe0ykM5hW0a
vRUElgPOC1jFlPuhON64nwj8PtG07CsmkSAz15AIdC7hjyVekBjDfW0pRr1E5ALoGFwzMacQNRFt
NC+bC+vvdkJ1/NhzmnI39vQBV3vQuYBp9RYLkBnZAPYWL/1gMD9sa6KtCtkqZtYB+/oOc9UsJs6E
pQUT0EO8yEg5yoPP9rlv+DQOfNn7pPGIsicTSXUHDmY2jtjhFyeD5Q68WIDQogpu9ViGxIQJK5ua
vNqCnj+bpjBLJYdu04XTW4M/lKh0gfNYyKkr7S4T7iQLVi90dMG3RV1H886Nycpm1bI7FZ3BloKd
ZtSsQBuYuXJW8qjMT/zkgYMO+hLgAjC9X3sIcKca75OwLXe4h1pqIIc/aMHACC8HAp4NDC0BhCsK
FsDzNFzhZYJbBU9c55m5BCHrXcKVANgOnX4Fc+hUmAkhbeSrBpcgCtEjuJ+31SXFwgKUykCqhxxl
1R6yKueaNLmuxnNaSQJFXwehPha0xP84OrNlRbFtDT+RESIgeKv0II3Y3xA2S8AeERSfPr+ZcerU
3rsqM5fCbMb4x9+gBoCoNIFPdvUl5s5ArD1b25W0asYHZ3Thc8F3fwBxiCtmsOJEmdB8HqEymZIn
2S/odregW7ccqUPi3DWD2xozJD4uMLzgrj1ZrB7E7v+UXqHkriKEbKvaFeAlg+uAWlWC8MIN06GQ
e6KbsKnwAJb52PiBfnHQ0jEJhI0eCM8s3iNmQDqlMzJpG1wR7iPor92cEoVRnvJgbnEWYwwuHXw/
uO40vp641BFDEpMgSnOYAOfxQTe+e3FniQ0P8Jszeno6WCC0zh9LznouYDyWFCMbbEHYddRtgiy7
GXk/c8X3ngqCOikmoE7sysu03ecLaK2TkAyY7+QoWAlM449VinknWpEWfiLDduYAmSXZPPBxfMN4
YDJTzQ3jzj/F4ajlrnyOj1Bfo/uUapPzEqWFFsBgFM8//k7lWHXP02+MeqNYQHRmcEQf0KHWl/C1
vYRiAoyLLyFkDVwPuFGS9XVVhl1XF5kZGm5YLEySNPDCblEjexpFiMWGydeib0Ri12Aroq4Uxnv4
NsXMFJgu1B5pIEDId8xdRrPf6mq8+HJiIlGGP6O/GFk3Xg5XXvSB3vDp0Azb1dkVnAkNWw91TIz9
lxnOc/7ihca6RjZKubvQXpjqWpUMHHgNotFnEESgFk2fwXOeeef1z1LsHHm5cMcG2zFANKuknn2Y
X7yYXgzRgEOOqcDVMToM+zuZMUjTjXVRaH5mCsEJkLFmFSybzL68JutuBkxjSgGibt5q3LrXw2eH
Gu0919Y50wSnIWxAoQCaVMn10BHQgM4ORhur6wGYLhRiCL5Tzf9sBVqPWR+aer8HqwkbOeq5KVgm
L2uyv4TSWN/0wrNReRmav0+YnYRIY/4b/6E+Xf88DbyGLMKxPsVV5Qe2dug5XU4gHgk6sb7i6U5y
iFIbNfjMBrzHK9v3QqOsT46ns3lhPpOFOvZ7/Qme4Hb9t4cpNcMpDPgVHmkw9KrwuvksAff43bdw
iAcJGTKEJi4xsz8OJmtaKxAqUDC7P6OUsyjBBeQOYmFcj3yyKYXBj2miYCsMErDy+HN6lJPP6Tbj
nb+Na0snW+DZgx2+kBCBMNFGS5xgNRaHFB1XTChmP8UYHStfhVEIC023bzNsZKiAo96HuAVhUnoz
fYhP1y0lCTQjoL3SL+AYcFvZqFUwTpmJ7LJh/FthFmhe6OLQQY8pkzWjS4ZTwcBq+cqyc/G1dRNe
mdUOtvI8Z850fN4p97m+oFE0K0FhP0PJk8d3Qk7fcIZGGygJCzFaE2v/bnVfSkjhUDbkufW9s6sv
8AF9gnxAzOEQBxh3oLvccYkk3N3ELY6l5xeLHiRd4TKpHU9oLHdDi6ZLYC9YdWDCPwDXaMwRm3H8
TG+s4yE5Ar9YTV/w26qUHhWXYLg/q5J6oyHd92z0Q81AFg3n+hJl4WheCYtIYSHQn5SOTIyQ4t1j
wSVaLXspJk9sXxsxkdGC6eNnwtwzTzW3xDktxHuA/ybMN+znSbXJ2iO/up2+//qrPlME6aDb7EF+
DaE8C8CFghZduH6Xwe7TA6EghYMnc9sS0wpVshJzqbMhkr5eZ2bob+uOx0xNYAzGsPVCgSGojo/8
MWjaIFKttE29hzbJySQbuL/dPDHgxV0VFp0uygPWf0hgFE54Q4SoMCJgK9LlNTvFXkKtsDoC9+iW
IGycMCUF/LlyMgh77i4R5Apx3fCTl8NEI5qAP/GvN8+N/liAbVBHBRCOYTLHrhrLoBxwxPDVfMAw
fBPZoUnGGfqXHONcepRdrlxYVsiRfo6+wasMhPsDecgtGtgoSDbYpYQWTqplfbpUeEeTAwmqDgCr
HUfQAzjeLuGP8RufcVKfBh47z828z4wYA9L3ygRTd6uxWwzGS39A1Ad+oh6BJx1peu8Ypp+HY56L
d2EzuyFyhYfBXkNOwMidHShPmoujaMaHcQkC5lGah5j4X+c/mBybb4oNf1vbzRY8fbCovBz6MJkQ
7XwAR3j+c29Xso3GVyw+fggvxSxUrBgs43hb7FRzUEwUmEKaMTw7nHQwiQYcq3yW3M+WEYREhso0
N/Q57uuQ738pGwihUCD8cikzHBHT1feUaQHZB9o8G4uvUVgNmyaEzVY5vwi7xHXtUXvcwMFRoXME
bPHTF/NK5McnnDG9EfIdxqThgLY4KNwS2ROwh/XxlERPzoqZTaGiQiVooUJW5tHXekCGT4Q12KtP
BiGMRaYTXxN0qRcAOFr5gbZyuOpoTOz7Qg/ZEmChhKoutHgpBILNssX7FyiSZcFKvFJhkUgrNgGM
EvZEj//Lw8vuax2fdp1e0jM1pCjbGBIztucnWGKSzrA5HkDOOJOCxhwdpLiXKIAi/v2/dTCHGvXJ
Nj+c2kW+bhfFdmR8vCOEIhY0KjFSz6BWokqFKLsV5csDHhKZ7mzaBiS0IruD00H0sRhnL2/z/7Qm
qF/UbEyBwgp+FEcnzxJeM4OSlvEKxsZW4WTyRBPyUNVTDtDdRIOM3Z7XmxKDKm9b8xY3EKNxCuUW
gUN7UCg3eoyZXPAu5GzF7BwWs2f4iNUFL9UmcMsCuoeuYNGIA69IAD3oTFWqKeHrezM2Ai750hIC
+PM47Jf1SYgOTu/UjjDOs5mYav9SfVqfWNZv4zTkwcMVvFJpdZwbRXwXNBArkaIeqjxlnzGTIl0u
ESpSFKPtdxzc/RqZXY2dUMdlCAHBphanRZrIi76Rx7L9OHzgC/GhUgGLs844zkBdV6I9Io1i9R6v
wHxSziKmFFgiCG8SdSMadYBDWjCdDSyPHzgpdlvN0riQz+7Qfs2ZU1h5pE/I4ljrNkdVZ3bbJnzB
ivGEi83ZvYXwn58u6Sse0n7YLC6bBFaSJcPkw6cEql8N2bM96AmJeAqGN9+/fN33Cy+VFifqV3UM
vYgaim+6fmMEFyjL0fhCUyF+6gD+5nWikJxGaEiCV7CBapBmlFLvg1XTZXzCoiEgbjHUefcphMpJ
gRU+H4HdCzSrMEaAIZ4l2ZTIlPS3RiMdtIcX1JLgt4EvDHWNfp05fHWE1mauZGZ13+lvd/eg6oy1
6BnclgNI378xmncKCZx16ALqYnJfc1lhGfMz6QTFuPQeCu4KsLsjBFw4GNYBI1s3PhsRNlj/gX9I
8tkUSAK2GyXdvmZh3Pz3RoXgWy+l9TfuOeTXBHAS0Nu+/JzCszGF0GGrA3rEYmb/YHj8sX5kK+ZW
5UPJGjOWI67GRJiBKOFCQHAZAbvABNA+Y8pqwXvpVip8AGUK3dohhHGD/WgBSVkLclqnN/4VYsmJ
UrT038E7gLMrfI1xuB3fdti06tNPkoBCgIQCZJtcYjxO7aBZtX0WIKuQxUtG3yvch/OLhwxo3Rel
2C2Um8kelPf/Qclh60G4WH9USi2F3Bt+AtwMgrF53bj9hgReE+mxW6yAw12b8R6q6ifp5Q05Xqgk
QdOEL35vfCXKorb5PS5leTIEXj1DIkFTgcUCdHTW4cfT8ZDACUyf4kbR52fU+Fc040FG+t9tmTHh
vB5w5I1l4ubeKxGldnOb4GEEXNYPpGcTSYw3jXpHpX/mS/Uc/I3N7RPifX9aJSqZLCK1/Q8G4gM9
6hAJlYpRbi+iVbBAhqkL8DAwDoX15IDiVW9ResWSM2JU++GsIlbSWPNNLEnImKn3CKhHU9RMOyr6
/WO578FiG4H/X1PcVJ8QNLkvFrn/in4+qBcPOOpTfnNOk3mAJxbDWnTUBIIhOK5s1ZFXYFlwE5w3
PpWEv3joS13944kcEJ1yhrhaH+9DbC/4SCJYBx3hALgBp1T+sbKo8ddT8ON509UKEzgx0TXeaMW4
ypvFxX8yN/5xzNXZRIJsYw6mMNpnzzl6AQoGyXhGEoYCDAu+0QAWL712VVqaYpRoUbEopPpwuUwZ
ZxP6OiezN+AnA4c6CmcyMCPCRlwwRNyE7NBfuTP9r1nwyyB5ICDF+EQ1yKgiYM4kuo6m7RphWsFY
U6jKgO8ZkvgSDnzSnl9apBcRZPSKGxxiW77uJdSsDIM9dA1Mw+3nFrrMZD1ad8uGTBa4LYyMjeFf
iT6EG4UNBKVxwuxf9Aa/fQFRRQaCghVOYmnKf70+3ErhVfbNFxJG7IurnSipqAagiCjCWlYg/7k+
XmKOuyBdTSjc3QPY9YQcX8mnj5wQortDHGvrQCpo6aidvDs+JYLwLx4HOQHsTv7T1mN09HznbCk0
sb/xfpQyw5wpS2VBmh+n9y3kXxu5+Q1YBQ5XeYTJRPAbGNrLUAXrC/JnkK+kGFUS8bUdqd0n1OSb
huB15Do0la0hYVb6gx9K6QmxATIW/CLIRRxe249N/NKdjTlkaTCSAJifyugqLCw/Y2TvvvoQz1+m
R+fyRGAF2WI62FIg++wEtgXJh96VPAsdWoNGbT1CjbNUCSIcKyEMjZqGFl8bwCWjY1iBgMH679L8
hnDxMgqKbuwifaxRb7YoLD+cReW+b7PB4fwMqV/ZI9S4HNRUcUtM/qadfQ2aExVWMc+2Be77udmA
uaSUlF8D7xrnCv1gTvuKCTQ+zUDAuOUDyQqx7p0att6Rd9qn6KRmBnYrMFjiYrGwoYgAzySOfXbh
6rl+dOPmZmppD4M83r0zDOvVfXEj4ZTlCL3pMslUW/BTQKL356f1WfWOAEYpCeaTh0W47R9EpD7P
bUur1UH/6CeMbOhD9KSlXb3aDbibaN/MtUzp+JezlOksuQWeyBl4SejBaSs4x/uT9dATJrFECfwV
vYm8EpqbZvfYYYdM6eZQ6X1A49rNdfpZne2K+D/43TBM+fNAtXsuhRU7FRpevRq5QsSBlsEv6IhE
1aqycUaiQohoR+jB2Qqq85g93WIu0hKeKlPcEc0I1ALdeicwWQBkCNvlVWWMvgfEyiAYKPmh4BmE
4eHuA0nlzipV/XsqHGq8AU7cl50+ZeNwQaOaor8iAfE+fnxcpM5Os/yyO+7cBpyOzN/wG+WPKDCv
VjEcZyw7r8MOQggM++U1LmLUMUAy3eS6zmDQkjY6StVIEgaMXKhQjLIZD/6qGrwk5mji7xxGA5NW
lAeLvoNBtAI8SNExO46ojoXU5zu9pHeULqrBMhDFyB3Nmsa5Q54lbth8n9UlT+uh8AI3Gkx7UMBh
J6R7uo0SCVyLtlPCINynAuOpcxhgb2u3U4p3/gdX94jZH9Acr/U7bjKcm8ZswR5cRUGaPB9VMJBT
s0QpYmcEYEwgMkFHKv6Tkt7i4JN5UG9m7sMpx3uCfRITF+ZctExgCT55Zo9tY79xivp/eE3102N2
Y8i+rIbi3h/hu4lxkHVn++LNJNJ/hx1PYdwVkEzr3T1G1ofETFA/rVdtlvoEUmkxHx2EZounXUxk
SeTqIutQyYF+TqSXSeEkCO815+e+oKBgem3iE4BsvUqHFPMY3MOqWGDEJtJSoKUzJCe8hI2hxoMZ
QEMsfxjqnB1JZEMgsuLur5YfqNqfFU0NdcYHvyljiWZHSIQQHwBBOKy//0Yvukf4JdAFaxT6Lyos
Mmev62803GqBMjtPn3+DVU10AJHbYjmwpVJextkU0b/NSuLhH5v9fQE6QdTEhakMaLmfz2E4IzAW
GnWE4nRIDJugqSBGZN6UzT7OU+D3TOArIXbKwv4e/kmLnOs7VgBczZcnialvoJIvJeTAnAVw5y6Q
BO/AvI1zA+YlL2kxXPVc8L50NFddwRDdiZnEN8QqjsOS3T5W/y4INyJB/hRyLDAntpgy/SEI/Lri
LhbjZ8gNU3RyKDCp9r9ApFMS2cyHhdYQ6QwyPHYQ4fV4gz9YUTyx2Tv9TG/IAfp09tBnzQwEL4BR
sFWtZvuw2a+/1dfJp+SGIXWdtxxQ+5x5GvB6+FhWYHVEBSY9i/tmKgb7RHKzpREuFHM63huCj1Pm
4R3On8O59x0jsuZSxeisIWydWzb50JP3vTWBkNFo/EorqqLyj1tnz789pzrcgS+d6du/kKOOOhve
9YRq6QbjhmFzOoCBEyg0EVrQAme8IgmdPMd+XNsQ7Svz3VqXBOI9FqkDatIW72H4MdSnJU1yKvlZ
zECSpBlGUz61LnY1zMDZRqhAtzn6P6whkcLJpj6cKIvME/aZHEjS/o6YQaC7ol4S5jnosT3NaoGD
XcbD+sesL0afL5BZ96hOSJviFEsvFPn4OcL0oHprjdFKQmmMBJufOMmQfHUu/3oE4zK5bX+VKWme
UnhvXB1S67fXcR2+JKRNcAHt+Yh8tE94Zr+A5uBbLUIHgDLkwwewgZqWNUcGW3DW3RKP+a9VLn8H
urAroXHgLRT5PUtK35wxfcAhim0uSA5KEm01ZvFOhzaTwvSggRC9oktD2IFR9ncdvddaY/AegO5y
I3IZgom0gAdQ6nF3Y9wWlKtscTuJNucVt5Hqk4QH6znp/+W+ZIG3wGIvNfHJAuyUTlfnGqKBuzJx
eE6K3R0i/p3hHxNBgE4xES2ZoXMeQMeDiwbJ6+IO01cx6aJi1XKzoy9EgEFlyE4bq43BbhEsX6os
5IK0SK24DZ9UL162v0R0RzgMKsiECxEyVKY3GANZQZXC0DEPJFtnngRBDmMSkIId5D88bm/uNSQQ
1e+noymDoQl0KDgG1DWretXt+5CyZLNGOMhvfU/vVI0LIYWqqXRPCpIJstEAYbzRsnJH5LAWy45G
9muD39R9KABiFnrZV/sOgeH0C0ICaQ/hwv3v/YewCy+eB1hvrzY6ihqnYEgnGEY/zL9U701iLtkj
jnr6zL+Ce+Exr2JwLcHn5lb3pDUgIhqn97b9W95C9iLZ85QQV3HVES3XjpEzL9lI/6/wj5dRl3Ac
WlpCcO9cQ1O4OScNEvipCPvtOTI7J3rhe4UXKpw4ZClTZc7KpV8vo88eWu2eeTcNQw09r9HGfTx9
8eejmSPZ1XvFshAYQ7zjwjsvng/y0D+efOAUB6j7rT/i4pEMBJ3eF4fZoT1M6Ixvy+4/PKhM9vnu
yTOG+jLT7ZwbmGKRcLmwCISXpZ6oh99alI9ffwj9dvFdbbPpm3VPaY1XEVcFXr6xXlH5ou4IfhEB
8vK6CvEsh2Vnte7T/XxI3qWOGIMB9MnwHZ7Qzwrj3YF9XcvRjdwVfjrxryrzphFsHfA1ryDJx0Ie
jJ8edoOA1VXaOTUFODA4ydFk00c18JLHcYP6yWCfti490Rdl99mFdBUpH77zewMGGVzJmAKswFX+
E+Rg49DJ8LrhsoB5BESPENUmdHYG8JOTjOUDRxlIV1lE8ML6e16qTuUhkGyRCtZHrIMk9KTQ03M5
ZbjakHmUon7eN6TqoexSAceffXN1+PlIDQpI6NAC3fNMoIUn4c709mCtYXJSjm3ZlP9Gf9jzAU0h
1EcyLs8/Xl7RhD+gKQB39Db3xZfFmrCAkFyB/9wXDIot2k4f5jOIcv9AvueMOOLJhqyWFXNIoCuK
FZy15eQNzDLy3rOLy+/mc/BbadgJiLJqE1fj7cvSAtWVNr15DQXp/9Aj4WxgVswBNH0ljLmH/ntG
QP0AL8bg5TXRa7zC/QcOXX3s0liw3yhIXpOBkFR/GCl1iB4bhwy0BEYFjkxwnKieMC6c9AO8qRlA
KskzGCRiFMS9imcLqLBA3q5/jKmAf16egmPf92/owBLFrYOnSmmDaHZZXQU2OLk8UUFJfzgGungk
gsydfZLUXeSLU6CyFZlf3hA3mJcQWVgqyBTcocy/RTAoJxzWYPHQHJGt9Oay209GPICrfWPQCpIu
pq2k5zGF5gFC2DDAZtu/Ptgz6ksIJ8YDQuo9uW/fyA4BDpFN+gjLl1/hCu8nGtNPUOtUVg1IMAHD
PcyN6kiC4DPJiMMWgl8UzNyIxrawBdN4Kgy2hW0/ghaYAy8A47sw3MeTRraFlFE8jZUQIjPipYOH
SuNAFBacSYC2btJbf0SGsVg8ZfTQobrAnQlFaoTi31lVYtL7M5jUOlg1OhVWSdNLKEeMh/Y96zw/
u31a9dJqVwAjU4JNcLK6brHnosxB2mTdnHzbjg+CRP91e1gdPcK7C3rpK7NiQTAsOA1EIMID4N5h
kSXKytJQVoq/sw+cF1bmBwpRCQ1G+ug39kLrijutfdInG4G7ns2ORffAaRZOKewaLJcZRfHBArrB
yw43Ttz8iOi+CymIij3Mokm6kJC6kIhiwW7jxa2Ohfnc3nFrUHHBqHcAV1aJuwVNWA8EZYDOfHwl
7oPAJHDswvkcz1jjE2rJ37/h2ett4CbYcH19MDbOSBqIlUSYNYJBMtekWJ5fJ5My+CIXk8b1Wkqg
tClrOAAhwnHBWoQe7faO3ex10IbOg3kw41d68uAyZwaSYEDDKoSHFUGoZBMQq+JidWp0K1we4vP0
d+wFlPb1Hkc0vz+HtwJRbHX2xRZH3wKBgEVp/6hkz9szYEPjgEIEOWdBIKW/ozrvC6fWMX/piGLm
2gavNnC5js+wRE+U0/An/AMUJmiZppCwRxobsDVusy8TVmxz4jcCux0WqhjJ6sCVnLxLOe1vB7Mn
rlGUhvg8dTiktwzjLiH6VusBXC9YSH2Lizsp3d+kQPXTGC3KKat0caXDXB8mkMjvBlztOQzs7IpR
IrKqjgJZc7R9xVzmfpBdnzH2k7FMUC5HEgMmJsbIfzmdvhvQerpGCj10QWRlwG+j0uQ+OJW+6neL
V9q6jP68fPdeDxcMexHDr7nKsR+gUadptsXqz3fagaE8vy/D9pIRK7xnqOqwXgMRUiGGOEJO21oq
3HZeMcMCMF7F1A4vcvuuKPhKlIUfePZrPt/z5a4Bsbmyc81gDk+/VmPsQEDKvKomOaUAeSk/93Hq
IeqfDz3QL4LkJCJXqPA9JoHgfL3DL6j4NzoX5Sgdhky1YKsKdj02W/ttQ+naQ0VyRq7NtvlTnd/8
HYwiCoYDbr1AQi+XOQIzUsY87V+zOvYFUEcuqfUYLwXqpsFIoLHXl1fKbHRDe6b92UTb+KXf/HCU
fEZPRFVTQPVQ2PW84gHhOZdJ/09jPPlEVJa5MBqPB5wT0mcK0W97DcR5ALI77u07VC143B/fIPzZ
YuRAgz3S/4FCVf7LoFQwrm6+u4TnY8b8EMnPWvg/0Vtg8YgTXHzdxweKSx1/N4ngWzgQwCj4q+Cn
KGPBwUjpOAwHIWMKHFYLQ2NJIUThEzIusajaH9NeOHQFTosFQ1wCi/XIsmmda9TbPzcd2//sjg59
mrKew7kYQnfAd3hk6faDBgaA8Yr2/EjUF+bSGFAqdHBMq3RQEV6vdfFogrnGODKFeAeUpQbtxXkF
g19YBY7IOyspaLZUE2bpvTgj0abhvYs7JXAykr1ySyCAq0XMfBkK4WPp6DEEmKgkKKFcYMrJi++f
lMnF+1FUw/K1pfnnYzZcDTWxSqDLg91txtOFv3C2b9KkJ0DkoI3eqUymK5wkzD2BbQyoVhbj+hnL
mprbK6L9lUEEyVLbBxLB1tnm4YDP/3MufwCOCK6WvORn5dw0wb3Jhqi/IbO08R0t8I2CrcaVdMhH
y5h3UCYSvmG3QI2ZNyKk7O2o4RnHVrGUH0vgkcktkZmuN8vKFIZTYI+iO71S74FRYXV8IYQZBWNa
TR8eobQCW+S4oREiVOcdCPxF554tzTYtJgycNF+kiPUIkSOq1xhFzUnAjDXhRXCZx4r5dAFFMXie
XwQOCcMHGmoL1eDisM7AFFC/TkpsEuAOoIajGMdf9RG2LnNxpaNO/D+Ww1GVPFZMUNhG+MAYdJS2
ll5uePTgNnPSp/ky3zHlZkSdO3hud1SVBQLy7zrDnKcJsyWUFmbY1Y7PzCEB+QTWPwkUMs+JlYAd
cO63/BR1vX3sMijEnsYLqRcaR5dwYx35xfrcM0ZApBp6FKsCpucVlKYyYmQ/bnU69QxoMs56Zi2m
72YDdfvhU8l3uFmDgTFHvNn5I36z0RAEwyXHhOpqfK847Ka9yqB75JjKwJmIsoQBRtEHGwjQi/xm
eLgOVwRysNkAD1z8UIqVPn+uSCWrsUSyPlSO6AHGX49ZIfNczM+E1ho+rV+gNniZ111z6Ke/2X2F
7Vj9hCrd0BpDWUeK4GKLfln0sM9l8MvEV5QugpUtYaaLAwB5Jyhl6LDo+Z0y5q4guxkeIuNgIZGX
QxKWf8R0TtRtxQgQEBQo9yCTuAxpFWGx5r2W0ERtnHsJdctU8pJQi9NZQi9fj+/+8IjmujBIjYKo
mdtEFsLNYU9CRnFkH6SFQDhqUK0z+shMTJSp6grmHicSoYY1aCSkJhTXjVEQH/yy1T3gTT1mNHHB
/q4eD9lANlHTTvlHQv26wblyhNe57PcXZ1g6uKJxyN92RTxCGqXillgTSCEONW3+3XwjlbENVBDz
R3wHbaFJxyKMQbBEspFTwHWiMAQ7mNCWHEhcdm/761pgUbK1pN5kYHsPemNAidwBxGb0J7R8Zhne
wvec5p+rzWZABpUvZ2HVi9JneIFi/eYPQhB1vDfgc2RitC5IL8hTlBk43x6auWZK1HT5+IuWnPO2
8oimQZPMKf7lejnb/GOztwZoApMC9iPJb9tP8BAQNdJedKE3E9wJEgDgAM1Qh8bnShWmLIXGqEea
j4a24eUBxpI+jo0GA3qYYNz8uESzaT6TfD/oRIYvaEJJuGQqPSZ9NsE0t750VVYGVwjswEJxXNGl
lzjK7aAd/FeKURGCIn88lrv2hXII3r3vHZUQQfmrxyC+PQhyoT4dLqh5HkxqHejeF9APii26f6oa
kmoNYCn4S7QVwXv5iIWernNe5PkyAkd788QoENk8tNXvjCWjQJy0KMTpj7ziT0CbrqgdoKshNKd7
BGTh9n2ZzzWoeVu5l25cYORn5zeTZkfVbB2ELTPZuBWPsbLqq6Hi4FS6FUM1KfgkVefeqVG05ZvS
roifsGq1cY72oF3SnRYLNHp0oc8Fbk4oEZ42kAu8XSQXAu4ASnaPT0is8GjxmKhd/LegtQqjIGgs
F7o/5u6Wylkpr+W1DriIaRr9qXj3vVi48ApG8HPypoT671kJICoexmMuwl0gAHoDzyegg8CUDJZO
NylnsK5ecOaJljYK3DtMERJVIMwALoL/jmleNhlssWQzl8IRB5M1MnbQ49D7k0/AYf2D6KU5OSGh
cZ1IfunpmAtPZEZUXIzv9HxQmJRxSfy14/2VlEpGqCn7dYBv5UUmwK+CVw4FY6ZQe+nGPR4sHyTc
dV7LkLwZ39F27zSKSiQrjRgWMt6WjHJJac9cOoHMoKaU6w1fejTuqIgp5pDZquP3uqOVcECb3dFx
RGUPINfN8j0LFf2savwilcrK6QHomjJECgZDtBi0g0cW6lmyhp1xexg5+YQETX6DEaSEtwGbiQAo
xl4/xG7ymL8g6gx4vfWkJUNdt3JwNfzJJAvAu+LCmGspiW8W9cIU5xY65BHhFpr4ew6ZeVGnvz8F
nCyHA9pflWmz1+age5c9NmDghmDNqE/4uAL7J84F+i74Nh+JvcEOYZQBIWpk8GuykdAMI9eFNzh4
GPx64Cam/pIJ2IeGUPj6wKFkAQ5CzqreHE93uuNjYTNe8PN1nb6S4juBgn3F+ou/8FBnD5PpS02A
HEYZi3Fef/wiKgWq0FOAiQyIZOpMoBcmAvxDBtzMBxiuHM+MJCnKmbkeENzfiI5jI84yFBff5e90
Xg7ngw3lzIh2Q7OboPWBiEl4/C1x0jGwE4lbA2+L+4w2hKqjIttLXtKbBLL/mD6gWuIBG8JLsDp3
fIlp8TEkGaITGibc99AgZkxNlJW+xyYgwhUfleUjJY4sqtCs1FF+zHwlYHOddx8381FHUnaptm71
6XG/J+grcLLv037ImcqRx3vCiJirb8FXu23KTZ8VeXyg1D9hHU8kL67JqDU6v3TJj0R/X0awQaPC
700/wXCdpVd/sKnWvwSZRDKI+htwWW1GKmokA85T6xF9SXyU3XI16kFp6smFjDIpQV/lkl6KrSJE
W4LSWm+Q9hb0cMZ1eV0OnF7S2462FzrGtJgyfSdwDkwItGQwlTEBg2cKfS5b/KIeysEn+BE+5mzz
xnn4Z0F4U2aI4maMet5/0h9mlEdmu8r/cBiyQQtUK5uBW62VDYN8Vw0vC7Jz51mQz8mQj94hBkJg
WA8fPu3snOiHgjTt8o9U4hTTMPdGhPP51N+AcG9r8fY3Fy/fqihIi5n2NIebL1Lyu5N7b5/WdHVF
sqKaoykyVASCwFNuFnOFVhQksP53fV9yhyGSKoI1mCsP9xci6pQQipinrhmiawFsXw4N8FDcixeD
gNdfzKUYR+iA7fmGpEdXf2QjIPrSfb7v4bb87HHrnL0X+Wy0Vjx9X0X3hNkZe6Q/60H7eyVQZbzX
Xzur5p81/ByiejEfnjcIYfsBOTrEX3xWdSSfEFxtW1tmxtPzMEhavTz51B3yP22L55Ivb6RosML2
fA5RKo/F4hv4+vQSFVjLFruGXJxiBr6Gbxcim2sIdO1RkxBrLYJ2qaFu8Tu8J9Cj0h5MsOFBPwxT
chYjiH1LzcPAwr56FZy60YJEX0tetPixnBN1A6F4/QtKWs4qvKUNtrU1C+WRjrA61q1yWi/e4CbP
pI4HwWelh+1aY+G2SyW6+yJuRJuPcLzkyy3A1efl4s3QYUbw5psSkD8kC1lHCdNL/xH9Foht0EbP
vv5ZmJCgGK2tx99oRrGGpx6Xyipj+/WDdnp2Ox7JdwMgjsbryYxJqICeOHfguxMCJZpyRIXCKP9u
l3PkwIzRmxhhkebC/Z2+oS5tYXpYHpyauLEwS8HQAwOJnsu2M6/hyPzu7yfh8uESDciyYdg8VVO8
UDG+uXrkle7OuBfgGCYIiefjbZZ5cHHw0HvuIQdPR6Q3tCv6nbASgMc2X5HFygQkIfTPH9gMkPpg
ZsUMVbrb7gbGZnTCo/OA2JVOhXRol6fi1cx6UXT30a1rDgvHaiKEM1korRUEopj9rM6J5Pb8IY4j
H+O3fE81SDifsN7pEMfBxaE7h68pokm47ujqqaVu0Y9Iem7/BGTN70W0KIfz/DGju4HIHr2tUUTX
gwMS2uDgHSpJGSqnrwXve1fSyWSTN5svn3Hy44ADPANliEBNps2dsUzk9EW63A1i+YvJTHQHUm/4
cNWJgWvc7hgipU9j3a6zmc5B+UwY6/pKCh02kjdvqPZ9dHkYn526SHE6dGTl4hajOAP7HaDCLJav
cBjlczzqoKqnWkQTBN07S64LdaljJHCfDZwEiRl33zDk9itPnLwoep47eBQ1DL+Nhofqol4RIUji
1m+L+8osY4LJfa7M1ORzaNxuX/w9fIrE+6Jdf90becMSTqxAYVo62CKvSIYnKHr/r6giUddYn543
t91z8UoePjfznZC8LKKsXwvSREOpDBm5+Gu4myG3YnKBeaSPOichZXTWhNXpkgpFue5Iaeb9UryI
nU+kxoCeFF6y2VlkU1PS+8BYxZbhGqUFXnZajKAvqELFawP+N7Pe9P5XUDNeRYpnglFBDOhZht8I
PPhNkHnP+a0xvoWrXhpaej9IR+Yg6IxX8CEoDiBTlnOOBE4srLLjYfgJziD5OABDGqeKS77mc3+Z
I410MLoOBul92aKYJ4ANf0HG5/xBRNnML/PvVEzfVRDIjZQyv+z84frp1ekXtRGjA8YAvEcmAvuh
j+HdlLoQr7hNtafE4V3p5LU9EFdms4df7prVYP/zUI/hacYFYmV/hXlLteB2omjv76EGJdJME2Fh
UKjX5eYqZgRhTARGGpgFQ476cJk/F4PD1VS2GtRZ1ept8MTTHdbEg9Hj4zjwz3DzcdnjTGW88FlB
UiqXPewjSjivTKiSp+Gg/8N0A9YxvrzUflL6ZBVUK5k/G2MH55IWlAy/zX2O9S6dyx7yxuhQcVSr
lAaLhhobTsUJPq1pfZY1FCJK0St8gjzRcY+/4CWFCQ58imwnvMBQSmgRRwqeNxaBfh5z/0D7D7J/
jOdOsKrPOMW9cIWGwRLT7snpNypsWBKEBnQOhs85wC+/J9CTnP4I4zak0Mw+/Y/HVA0SlNCCqoyO
v6A4t6k6K6z+TAlR0sHza4mdyWzIN3MCevoEXvILweZq7DcwDxF2X+FUyIaIsfb6M6gcTH2nJ5lE
7697MbnnGCHDyZzQl5BkdEZoqCTnuL9kHhdAbkOwkKMwvLzwFpA3t9XDHHAQwo9cXvwsuRUWJep9
NFaSIbZx8TntTjjKRs9pj/gX0p8T1b95kq9F2Ra3naBvF2TjWW/rRprhA8pm6an+K5Dj79n/b5iB
2QPdar2DVyjcuSE/MKe7LWHY4Fd+AvOrlkCw5azGf+1FSfFxbnstfm90iLn8P4PDGjtvnH8AbLPF
fY0nXnhZwcD5xpc9gPRa9isPPOjvtqrwrcQ+m3KHIydHVswXu+3+3w/QBIr53f066KLo0888eMUk
r3HHXQEWvX6t+emcDMFjeVsqJ3hheAV1HrA+B9k3HkBUZoOcyp0kkmEcfmklZl+6V1Fa4HgMXaU0
yugfSee1rLqxRdEvokog4qsCyjnCC0XYIgcRJNDXe/Rxla+v7bM3QWp1rzXXDB+74xKzUXUAf3V8
SycK2/grH0R7CIo9DYbPyzkWJ/cIxXGGZQE+ELp3XLfVEApatK+eZbcVS9OiR7so52oErk3n+1AH
dKbCxny/vubjEMwOivUZIUkbER6ePYoTufa95d5602r6Uj6Nnni674vauCR0eJtWzcd614IZH6MB
8M5lPsR57CF4gYxz0OpZA4AoTJpO7jlvNnCxCBg7zCeYe0/Xo3JCe3iMp3aTntefvLMkDOxH5TM4
pFSMbuPWEdR/vvUWKLDnjBY9d5WxrVYdTf8UCVjn9reDmJ4MudYCAKVgmsrD7dyrV86vTBJWjEPA
dsZwHobvhLDjRqVIpSYg3ckZpENr4mP/FR3do/s3I9bg9ScXdfR1O9x+Tzsk+ylfFJ67AzcTHgqI
744RNGKTVyUHl5A08WQfwUIOgVMwqIC4dxbsTmhk/EKbXeb3pWB1wlSpc35rXL2Y8DGg4tHNRzAh
GJPXuXxUWLAfUOsjzFkxOhhMRXos/4WB+uGgMXtfoWLnZzCcLx/bc/L0pt7A+8Vy8A3AdOOPJGYV
wyXZXHWOkfkC5AbHm80h63YQyLfc5OXDenl770d+xIr5ztHcE3EPXTCDLBQPw86aVt90sqWfHiWw
cNxZfLbleOZDefNlgNz0ivUFTmwg/N9Nt5nFjw1wvw9bxaGRFVYuhJJxILLdMvswCe0mZUA9BwyX
2oLQa8VhB2lzqUKmVFCtAK4sx5hYrzJ+XvIfNrWGP4b4KcXj7BdBkmPFdkl/V1cInbrtCg52xFcr
xjgKFDAbVymXWXanFQUO1+bg0swf84ZDBeXWYIniZ58/BsorP1ZnGKjn/FrVFauSj5WsFq/oK0JJ
xQ7eYbXU9y5LqI4c9C4eiClzoJm7WnbldMmjxzAiG5Kll9Z/r6hL6zUPESXiwX2UL/8djrZ9qFfM
1TjwQoBZKX9bhCnu1zz8GqQipBa8yB1rb7wSwXWGm5MjV/W8BUoq+PfZYijkqzmLNhvNMUdb8BQz
LZsz8/XB6mDPoCfBmArhyEXdVx2JpgQzcRlK+A7juOdCJHwYzRqWCQbS/mj39uTqgvaJm8GHugWQ
nh7prDhH8MPfwTC77Xp8cw13vUswIq0aIzRMAUZXRQgGPBLLShQiNMqviyIIHwRabRmC/WyNL8oi
vfunBQ7tGTqaQzTVVUylT3S3t+wBI407UdTbARNJpqKMQcO2rwI0gMyNO+WK1oTlD/zBzHovuEZ8
A+AWCBA3akdaMSAN0JFJj/K4TvlDFhbidqmgYL4wiF6VE+4LVcgxgfnC93uJzWuUcu/hjHjc0At0
qF1H1tP0CLr95Vxd+Z+E4/y5xoXyyAE+tA8DpSyPY5jHyu+qQ6naDwxe62n/SC3KpVjs2SFVNTcO
nsEtwvIw4SoMOOPHy3ElJ4xL26KfP2g5Py64QcSuvWL+sL5RQjCI6JcsgNYBW+CVuGCYG+eELe5Z
2s9s6nwoOdaEI0WAKffNcIIb5i07pEgI2vU/bfGsvCx6pUytAceHppAGmhLYRTuzvu04PndsGLPk
F6NYu2ncy48n4Ok+1cKI6vF/eyVIIiC+PVK4dkCYo91rOu8jrqGbblUARv5ELHj+AYnCYX74w58V
hgYt8OkP8IjfhWV7+KN8O/2BDoFLgQjweceAKVlbqLi/0UTjUjNrYGJixr6h1ORed4sDr7yb+vhi
Rjhu/a02bcDT/oBIy+r74yXOAeR6u3pipqSMC1xsuuXoj/5wBPmbvugG0IvWUZn9Ea9ygHH5USZ/
eLqRrvWiiYTARxPOYLCcjZUWo5kZYYAPZY+xInRJ1DF4cu8agpYAkxeYwIGOwdNnGgDizU3BHuOj
yr85wp0jcm9sewkagY6JzgplIu4uR3X+hBeHyScHGhl3/+Y1iErO0EYoaToVyuB4/WR+Qrj55s0q
JxUG2yPWNZEXlGiYIP9JZw2JKOMJ+JEEQckFdQlWl6Op0iNQFjQXywHOTeayfxNSSS4qU6NBxjR3
8IcSALyT4S1+axvZQQ/NAlhDFLxk6NDe+AYjC7mryKqH0Jjw+YYdBC8Taj5Dxh7kBRwBFWyX65HV
QNnn4kEVTTr+fHmUuSRcn+M/EsxofQIMYfYGg4vLRdPeiGkPrmZQ3paDKy310CUT+sc2Ky43t2BG
9TBUhbvdVUVQTKG/7NcES3JTQPiA/TA3PuG/DVjbF0ghDcGJ0FCxoJgcdkM4NpP1eUHfM6V9aKpT
LHtSWbvgETx+LrSKeU+DvZVC4fHw8EZv+MxXOnp03JnqHDbu4uz8cupAv5de5280DGy8P3EEjLby
dqg+KCGxq+ew+FTkvxygOO9xaWHK8N4S2EJJBPYVIuf032yuX45kTy7ZoFuDiXA+jD9FXczMUUKD
WU2KXsy53hQkzgqTtqk/Aql55TN3skD0B7DOo7aFMBfCNGLQVE4xWoX5hvLnQuaGVM7saTyO3uU1
oKGfywl2AjDgqPzZFS4hp5zT4McASwJgaWb1SwTvERNnUcFKHlCaQb9m7+PzBurZLTqXDUjOzz1k
nw1qE2BEznuo2XLaWyBYgOTO/r4U+8C3kKq32981Hnny3tQ/mDNqJ4arc1ZRFz7sTyGGVm6dNhxD
54C7ww7QRsw2+gt46WQBl5dksADTA5cnaetMAfNIhiGnAkTKPQ5LPRzpEv5GOizmbtzOkcI+Ndt+
YsARtysp9dtIvNT2mQ48CgTu730tJ1hf0FxN6bw75+5Tb3c8reuuZLuB7emLxFh5h0R4mp3zU7ha
1mvqA3F7poQtnLOBQfUQXf+mIdQ0yULEU0Jr78rxkpJ2tpN3EHiLMV5QaP82P6rgV85YGmYl5de8
Ke9efztcznjAePD+GaeZY8Z0sL0xviXYCFPqXwnLNRuF5+rsP4KTxQcbhXv/Dl4ySQ/eCf/UF697
hG9+DLGraTWU0SGsJlKELtbXFRE5NxGtgD8iKOUxYKLpieDHcSwn06xviT226Jl1doUKElKvcqwP
/FMubaHVZh8qBBbZFz0isyddpUUlmSHgcNozMaa2pcVbNAs5qX/QQg75NGHIWl7yQ3yBAdi6d6xy
0L5ejMmy0zlh8QNekv1NE8tdtEbeb4F4Bufd2eILa3CybMgs4SPsiIKBTpizPh5bOmGEC+/tN3iJ
1PTstf2U4JvBFfzygmVbC8d584tn21e1L64BLFtAVU7E2e7wx5kxJVv7HA+xZqrOeLg6XyA37ZHi
URwhtEY0gWYCNcY+GRZg32gbLssrjh7DbObILluzhWKey/gMiTdu0gf0/kk+dsYbhJgJsXPWI4NE
Iwns5BjiBPAH7kvz2wJUUFABNbDVU4RDmEI5qg6CPRhLMqBEfxZ9QwJLHAT96BLfbJT/m1XBc4qU
AjJhxJ3uYBUYjPuwgeMidDv+0+lvsoOjdq26QFacjz0ka6qdj3Dgw5xCQtpSbxqDbz2OkbsU140c
ngs5eS/41eNmAh8xmjh3e5R87B5xv82S49+/uG0OxT46Je9iwj3y2myGag2ihHgmOLYQt7c+fc0Y
io+MRKJCbBuc189E4ooTjOwgh7Wu8dWhDJg4g7+xjVCaZMkKS5fNwX1F5wyB2aR8VaWEAj8/K3Nj
Q4ihR4ibD+cJNAGbtwJMQb0Fstl6ornuuSxNCi+xOVK5Wp3ZmUeQFclY+VSp++RujiPMEMAaDhZU
6Dnxt2bnPJOh/vGu3pnEZqLPTZzJIfddPA4pci3r7IYnGMeAGGNOABCP61c1Ke/rU3gMVttr+sUc
Yx9izYry+Zgji07622P+KCGjBcw0RM5F4wE3ZqikLfDT8BbV/O+RoXwhDgpR7cB+Wo3Lg4SKae/U
/mwuBKjM0rXp4miTw2Ot/J/No2YywYKZ/fQoVHoh3uzxKIA5wtAdkvUfKlAQute6C7EGmd/IBe68
KclGb58AC7ht5CwQXNgGHK5vNDAiklX/P6yAIRwWR7gZC19dnPEFLfJkQz01sSLJYBmBF8CZfFiP
OXfO+26u2SVovWnIfTa6YE/KGdcXgSH+GffkYtyh53Bltcaqsc8DFNFHKIH39tkTyejIPANQFFzJ
b9Sm9fztccVZg0/mCwP4nHDeLbpGy3nPRboDuCE8edzoPs4DGKLHuSUWAHmcDpvV+uk+wtP2awFd
QeqeaCZ8BfOgwNgdejABvgF7cRd0RCsCo6zic0F4VSyHVIWfDU7B8gIid3VyH9b971gr34LEdspP
CO8wHjmiTBpfY4ZIEWQDJT87cPUuAc3J2Lza8DJOyf1v4r8dAZdB4xGFzqPkSPjYPywDquuPg+CH
UvqYU7PCK7ykh3QEhVlmK74no+iRv6wBWzO4hQbJFN6kjiujh6vWcrU8Vr35MOpx3vWiF/XEdEn6
B4BHuoKvcC+AtrxnyW4xQOHE477CqJ/hsf3yjsurPkth4nPQ4uIODsn0EmUbluPTpDkI9UB0RWrO
dMZD505Bml43Q2IeqYez7xaOIawM4nYUJtDuCpzvF6P6HiwBDNnIW5VHCs04ndUUViggTHBMJewT
pljQfgPxgXzJpzvdx3xt+7n5UtOcC7pkXsy/a1PmQDOmfQNGLCN7vH2IZ+fvG85ciKHfBR7l7uGn
tIsu6mK0CGp/wfMLLYVNupeyRfZ37GgYnsW37SqDBTqMELSDabcGsKicgPFvcTpC/c4kmJ8b38wR
Kxy5OwZRB/I6JWw2qedPHJLwSpHvdQtOJqZiNBKiYdse42tGl33PWryFLqFcHFJgSI5b6tPNLG22
8gLq33Hj3J3RroF777/YNfbzjN4DxFreib+F3eJcXYAlGMFzxze3PynGrD9Cnpa+w3tx32CPG9JJ
7gvO80ky23aQcIDBg16M1qd4BmwX9mk+R6uOWKBLqAso4TLKH3cCXrdfHhFlwSw7udzdZjH98snl
lC+cHywYGubT+DCp4c8A3xFIPSxB1INLUQz8azSZs2DeZc/k5HkYH4W5zzF6WCPx3anYrlmDHrGY
QR2EIYFBG20vT2ZKSy1l4wpM68tsSg66LTflIGwhVrjjLRi+LGm5O/xUeOz4WpzA1EVE7Q3zPR41
I+x5XsUr/zF5lgl4ghxHE8AZEZN+ARS5pmG9zyfVnUoGsPKGraVHm3cANDu51CvMAWRCwTjpWzxI
obccbPyHg+PinX+rmqHt3jq78MNcTmYTsjSoO34KzCXyfci0e7liM+vhHHJOe9G7aq0hyZPXgEx2
DxOLTUSJzM56++MM6e3oM2m7+ovkCXg6jlk/kHIef8Co/QWLkL+gaK7Wx2r1By6CNdPbWCW/LQOB
xQVv0mcuFZAm6FM7CFKCE8PWw+wBCSHs5VgMbAERMHGvfYrSCbKpUTKIni4dfVPeMNMcpuSWYokU
jYAseJZyIrPkdMpnKClyxOleDgwWeHKP7n8/D6LcUxRjhCciUUe3z/0AMoA1hZSXS50xWSa1iqva
bpq/gctYNHtkAN08LU3aC5gobR8AzutJ8N2uOJG67QScS8JMCRoyNs2QNzZwbmHrH5ZXh6H0XHZ/
zBBxUNt6Q5oAHvgugJ2OlmaYPcNOG4LNQyhKrjjXw6/MYPNsP1MisXAOSuG/sId+PFyzRs4ZnjRK
Y0MGQ6//HgF4M6rBUwgawgjZGzPu/TmEyW5vaa/8IfAf6rPi5QHHeiOamy5tMcVOTji5YZSEhA4s
dWpIYtt1PvHNvRc9tNCIPELJk9Z7Z5iNXMAMvEP6YC0Lab3C0A/w4SsAWnAr9+qDYaL4WUMeyIbx
I6oDWv9D9FieBLWJauCaXqlcYOD4B1pqzsm2GmHvIoOnydv9Wl5IxYkTWBjbfSipfvGdQIEheuw6
eEZ9VBjd2RgtVsIpxh+wzRNOENV2E06SqTF07uCjjP7NU4i9HXUe02Dnbb3yOkY5Z0s0BJ11IYhz
n6DKtAeMW8iTwcD56D+Di8XYNRwtxvY9qiO8/bF2pt5EG0v9geoLRvkX613GS9HQGFfteuR+t0gK
iv2WfnUxKBnYpxikzhbwzdgZcC9AHkFKlQqtOvpX12NB/aAzuyynmIpNnE2Hvp0hZ4EwvLylFKAb
eTGIWiqqk3tDflr1cCqrE4JmkYggJA+xOQlQBbi4wPkvaE6YWntQt2MSCzwkvdSG7Iz5N2+My/KW
sZsyw/Q7XKJJTGXTbdyhw2hrKTze5IR5VcCO8AWI/TImvGr3FF94bvjLodmtBoSiS+XEFrhePtx2
oDa/GLMr9i86hC0xWqjxmlabsKdVR87aKxmQA8z0sc8mBO+DdRGcekbGk2CGCgxjIahnT+Oqnd0X
Y+rGxU/Nr/OBz9jaZix5TiHpBIcKSeNs+QUgeCGVoPTYQjqojmlt7bcfVyRxYPzEDyIWsz4lLsYg
z/ELC00pwjBBldEOfszpkif/W45h8WJIAwNAMGnFbiC0D7VKK3sKh4a6w+rf6Yccd+R6DOdU7num
1lRtYLz0tTwuBN/T4GOJAkllHKzMW0CmJMSA15LkiBycmiI3+UbUy6aUH2PQUrYCHI+3vCmY0dia
xSfKtj3N8YQU0idYOqQEgklcWWtM4ivXx7gJzs4l2HvWzL8kZwedOSOAb/pO3+UREzx8zC/mPUcU
fAkHGU0vLz3EnREZIpZkZvfXz2f5Co7Kq8CqEPIhByoMTpSFUZ2/sha26CN5GfXfhMLwHqO3e6eg
2mi8F7ILx4bcAb4Zk+Nlb0M4kLH33ilRHDuqMhfmTMWpt6GkAYWCw/Km7NnHMPUHdlucvFP4Wr58
MT1HrelDa/Uvu9b7poO8CW5M5lZgm5S3NlQAY5oQKgfDo/GoSkJa+09Fn87s/5mf8BRiuSVHZktI
PXBeAK8PL67GxsewKOjjoQC+do/rDLI7+92Kc/6gIkyA2oAkPB6V57i3va/Bc5iqBNMfoFDDFhUe
EgK9+euYNcWtgBLFxRcqDZA7XCnfUFcmRX9bG9ICJ8Ld15LjpkCCUCMFaBwMS6L9n6TX+QzuQCA0
B3eSkUB5wXg5rjlae5po+HnaJ+G+HDtTJLADj1JvtSTXMuV+YKlUgoAwuaPQYmtybi5DmcXTvvLY
QUtaT2Pm7DiDpEzGLDlBuIWY4Ibl0RPQopd/FgeMm94bPFYEUtZuIEaAJqbfLezREEg4PS0Avn/V
GXsCoQlteWy58EtSaWNB3v26fe0bgNUwR4AqyT+AXDHMRcYS99OJDzscNyeGF9CecFoLJkWbP1JW
tlD6nVIcbUUsL5NbdnvhjQQqS3/4wliJQ1oEBZf9tyGsi+RSUukqkTUMV2ABWGLo7Vd/DcuPXXrw
5acEdMAen/94yFrFnOoA/EPZaxaMiOEI3xpCVWAfXt6abGmfTUX+dk+FdQUN/O4K2Es4reC9iCYO
V0+1LC8p7lNX3DcovajhmYnA/aXV66MI175AaiCSXyVRpc0QaTjWjD21oj9DaMfJo5EBGWMF/FOv
lp/0wiR5KupCL9ptobea/3N9kOA5AUJftOc2OiJYSDxtJiQ6VTUbgyzOKCENzwcPXbNhmD6TUp0n
1fZP5P+QbAWWrF4UAwvG5KaaJ1Mlo5ZfeyvVjtqvZUhQ7S5YTCOE0ep/fOrbCtBnN7ESeOI6frOW
bSc/JUInt3GQl+dIn0ySHSxnwmi1BEvQvY0ImaePNzzvrbFILQ+Zl0cLTielRLxJUQGCErexr6Cj
RtfcKfNo5eMe6ubDpfMtnVbFOlEOubaEaXPP4MiOxhalqeN5TTr3SupXOno6uyo/bnY7HBVWm2HR
CzXYtbRgJOYdMMICTz4iVmSuoONyQtY38dtASXelnCQ1TpVkm2IrZO5aM6LSpqfGjlEz+TiMnuhc
NTM6kr2B6WgCSE1E9klFjkYWGtJQk84YuShXcXd10OdiCUcL9VFQRUBvSJmyoHTSotNfROztj5GU
+H6MC/woSpJMXHgHhhKEdbc8AmOqp4OGfoQHAUvVGOyyD1ejdOREK7/uTydwUMCa3oS5groc6MH8
nlkp0Vkg7joXuWTIcVYQMnv86oRUOWQemDfRN6FqwU8AS5ZmoLX4v2qz8u16PIz5ajlRZE4AhseM
3Mc4lqsHjHJu+r9BJOdNb0odyaDti54AkQcdBzMelRKAuKKxvUTkaPM5FQxj4VoqAXeF3lNM5BGL
//ho55xaQwF1PeYYS0e730P/fN09peTnhREMI4EJSBY2L+oRgASkjLEvfoHq7R3c8drucD2s7/YP
ip16ORnHYyDjlOp9kZpDeAVio1yWtWerSNTjBuPdNwCAaNV6Y/cx1MaHYArhhCUAz4UW42Z+Ea+t
zIMnf40dU8YWp5vJbnBSI2wvMGeMSeejRSBRdqXRK/BM18lUfTkrUswbswZ4QUiIVqqG9P59M1Jw
XiAEI4qMmjaJAWIt9HCz+e1kvPe7QT/r6ONhznIB6A4xO7qTlvfEJL6xZsOQ2WtNidWTi+bG8vnN
1OG5HDBxWf1QLL/BKEH16UnulMU6TQ9ffa/ue7R3+NtUL3R9/6QPwt0bJo4kWh1SFsiwVaS7Fk2f
TkR/CQdbYeHTM0+IadUG/iTddU8dAcBTGy+ZBqlNyfPAUFAboHzqtGDkppw0aX12jvqP1aPgjyZ3
GvAd59Ue+B0PJomZKO4RGOwegv0qRqLz0L8r9bHp6e3enoZjGi70Sc+RgXmNlVq4Gl0YMUV7XC7U
q8p3X0D+YG3MkMRgSPe3V65Zp1gcgJJQo/3OxutgHhWrvzlNFd4aCBJftL2ejtuUui/AGgyTNSUA
kYS89tAxLLauXueMEY4qXGh8RtU+QnQI0i0dE+ed0jD4AMvW8VpH9qvODvNpKEHVNA/as5nHRMPT
vTJ2tiwL6ZUSW5Z0Cg84xck1vWwknTS0N/EbvTcJYh0/eiM6DaVsNjhpU40sEv6a+R3LdsxXN+KV
NuSCDRlZzuFkByctnWyArgp8fT7Us838z3pIyt9hHjMUdWLjSigWlwotmjplQHAMkaWAyk/0Ey7q
zEjRHS9bFo0ywoSJSR0ru0UrcnYlq5GtE7w7bPAmixMa5DMX4Q0UrPXYLUg7Iefy7Kdz1CKSOlSX
niYrOcmwiDzMERaUbMmO451NT/N6Jm0wrcH8HqUvZQ5ANMdNKn1bOM+Qws4217ER1g72zmze7K6N
2E7ZxDhXHa+cGgEGqPiOwpVS5E1Dmc1eDIuHf2AlcVsfkkbdCs5x/eOKcFujjRDZciufQSpzgV6Y
SSDA6x5aixcTWR3iYnPVMSJTR339xvdUvw5EfOonwRMQS+ePu//exAOy4pR2ZU50I56ALXEbkO5y
5x1xhS/ByrIMcSUVRjVf5Q9avspKt+Lup83UmX7HglcJt+5YKRTFsmAmUJ+xEFjHm7Ma8zEd7qsU
GgAzxR++B39KetQtbq4WyzHNffpa8m8pIPQmBXs8SbzLBZUA5v7x7KWE4l1Pc36EP4zPeoyWdLCw
cEXccIfOKjUe7/g1YyV8nZS/+F2AwcBxc/62I90w0qMdx0f86Fgg8RQEQPudWKeY1URHmyt5/Rvj
YgfkCc1kidVP1ndw1NdvJA8md2+47hVNekBpSriPMNu6y8YVywB8xPfzJ1yhkda/WzeCX/l8rJ2j
91V6OHHOv+JLxtTpQ25g2kBGjd61iS3wRdbG8IFw6MWLbIPQ1Qn49x7JbAoEJfx9Mc/AG+O1xtgb
LxosemjRkfHjik9TA1fuMLVGIL8cd5cXHos/Blfv+Ne3sRaYGo+BdksZcA9mLD8xH59xZ0PokxyS
jIbZ5FcKu9Mh6EswNLCuO2PCgpEx4g89hV2Cfp68nzl3ocHS0tlMNumFBabRT8CgnrPaOgu2yUmz
rJ7aKIzuwqFQ9G3R+ZG0E3ZfMDhFAgWeatyuvaLMV/akIOvDuDlG8dRdyrDWgnX8Uw5KBRhjmhmz
GLwhuRVGWhtnnYUwm0PXQfjCelq5Z3d8nodQjXlDGfIo11kNcZKK4WU6baNPQzLdOTvJqkXix4ak
3ycqHnW1zuT9qEsZSs8b+s/lb82VBDFGW8dDPV6DBkw1Sd+scvEFCQBkc3ppS9YhD9XLOyQ8bmRU
tEPilcC403T4N3zPj0B/N/zn8ZrKl1cyZtQnCAH+fxNmRNjV8yb0GP4M0pN22m1kzZp/CzTl0JzV
9HGmwOMRjP/+Vu72sDHYKjnOs9pgPJ8dlc0Sfo9oGIX/2gQHHIIksXGY/vGBOxf4izIEWszy3fOw
TfhX12DfsZZG8zttqmipELojVL3b3F3eGx+GtG+m4Li8zYGdTUeNym5dYxGFSpIldtlRAPHUY4km
1epEUJyI3OIHpFYfOX0KoA3+jd8R7qQyjlJ3NJpNOBTcCYysxz3910smb73ZIUeaosHuGnU20Kil
LnDQjuse7kxq/UVTxqh8QjeHexXkMVTZfq3At2QHmmrx17GAsjptWeMHuakVKrghaAXdyIjRGf/X
zcsgOFJwKct+oywfvOEVy0ipomymT7muKadB5vMrXSjf5a2SAo2gmzXJxfv4ByCG1nQiySjLQ+hh
hlY6bLpluasZAe8emlZ6e2cDvuzvg0pzyoni4ZKPyepPzXH1Y8Nn08ewEUtqzH92O/KkIucXOxHE
uJtSRQhTdrtWcGtuarXDwVZFs/7imjcm0qy+uqNDMxgJO7kEVgkAjbPfR18uOZJwjHk7H6ZWQ5xM
BnNu2zPYPGQGoOqVoafzAWh8awckyBN6jwtWJ/Dnrxo0qv0WA+yB/tq7R+3xRyszhkyeexeq2+XP
/xgzB9kVvWuOq2GNsRYL0Qsad4XGs4TfNWP3mS/frrZ6qKLzA31VMBkqW5WhcU6tbgJ4V6SKfPlS
DEarg0duBUIo2EIw0IfaXuQpE/QLd+RKvZ5FfKSPYle3P/Fs70vbrCi/6A1PTNUSsDfR8OHt+FX+
5bFsyG+7zpPTX7WC9IgbKfpOHlM09sIkhx4LXwyl6ezRGa+X+WGJrw+eeByS8cWjj7Kn5vrhZw/b
pA3Btgs3mwO3A2Qo3DFS1MSb7QvuFNsMTh2Kvh6hrVZHaxue0uqhJZIpDIyp8sOEe5g0WYZNCzbO
3M4INxLliu0QmD23DhOPqHr/VVzi/FKSZ8Cm1RhgkwnL4oKZhxpFJsO2V5IkkRk5w5fimKaPnw8d
aUQVFup+Qi4PkFul7qKb+Pg3mw+AXbjCVrjGjFm/I5FRdDsZFLzoYKJEZqLapNPgSrLoq7f4ZyUP
o/oUKz3CyEblhyLZikwbg7yHog4UrheaPgXdyKqwTf64NRnOMKmv3lky03op12nqXHGjkZT6aUhK
MlBs3fYHR2VNxph60KMxubArSf8oFS/++NeqzbQo2gE/OXSV1QVz9ek3XqEyFK34XmPdc7W58Eve
juPZqIZoFpXqGsh/EneZX4awQ4O6i3g6dw42l8IWc0BxpbOEhatK9vbawP6u1wecupFMYkfDOO7+
MG83feHba9hkEhNYDFsgpu6i6sIlM4U8DwUVywH0QHkaWRPZr9Guxy9ai706Xil6X9Xdp76wG65O
vWO20nKFbFvXdbcYJ64rzX2Vy3T5i2jPVR0mBV3+RylGhjtbjpYGVkVrjMxUnjajN5iLr1w/FEAF
fMlZyol81hJz+NCZ6AMbELdYLmw7qoj2TB4qUj7kGT6M0YzHQ3IgU+FHnfiuclHibkM5dHG2fIqp
okIizJCRG2Hfd/WvruO75ur+VNHJbYJ0MMNMBpcxhU+SkFi5nyf2QPHJfSS0p5tq6ybn67luER7x
seN8rdyJodtVFeXfPsXqjMcgUcdmtq5Xyhq53VkbKJlPLp+aMM4Qj2y7y5IHDzCG6m+8F+art07c
k8ZlZo6vvQ07YxV31cKXc38xltVFXyeJyGYFez+lUiXFP4d+9glvMSs5qfZzlgrKhgtRVUVveeFL
nGq8g56gKb5N089OwtY5ne9m/9YMcyYviuA1VjOr4mLZ9gN7qoXb84pexL2z2SIOOjwBdYUMMyoW
j/WoVvUOYwycD3z/Z/FBQUbI0cCmPJIXH4dHCFBKYwgJ1KBnHdc0uwbcv3n2iH3xMGGE3qlfnMmI
1OJq1+xCCEulgniKJbfvRpg29Lm41QZ7o9VQX975+cHcp4lQ7UtUMfyqbgYJsJesYuiB8Ra/jTZ7
z2YCFiNOAkxTzxpbs+S80KP8HX6q/Xppdeqju7yMkWIdw8XDF6+4zqSp8mVJtcpu+lQbuEj/bxk3
Xc4y9rj1OgGrV7jGJyUxWfJN1hjniXFl+0SRe9Jn5JyeORNAyg6oojFnwmhpgAZ8dFflv3FR4WmG
k57YtMURIgSJOllYAz65tGHCzNZ5Mu7oJ8RTgser8m28ipvLrWKvui2zAY/bqONSzlRkVpoPQAbf
k8cGySaIPmn1nc5TgGY2gf+2A+FiFnyu+kSgcyIatUM+FLfH6YyjrLou942GRFkvPq5YvSBtN6Vg
TiC++IzAomgfqrpt8/Hsm856OIZrMn17LAi64FBHPYq0Qij7rRsne0iCi73GUBHx3Nszf04lvpCA
jJBvQ4S4qHz/ZK/BNa7MAQi8MkWgP4/2iEbYbMQ0E4srdhT7mlQtrj0PjqFPEbEHVyPyG9RKXKSD
3rQElyW40ZOQSl2p3e+mxrclAocoXbiIxDrvnIoLxojsJzi3gojEQ3ZHtv+vethxyOFz5HOG9aHa
cvIsuOfSM6miO/UJ1/455txDsauLz8qhxMrKZKp1AjbPAS/Nz2x4ZKPzx684ICXSSyGhkogpzgX1
PdR2gynwxuukZhy6TzsRm9RU3FGwyy8vV7Fni5MDR2S245ed04ritExoiha1ZqXyWoTwQkclRSwQ
m0eNfIKRZwuVppjezPsGoAcF/Qe3PcwRSpLpjBv+6ObroZM+N6K2mS0wFm5G4etaSs1e+VA4aoO+
mgiru4SxDqzWoXW/W/8+EUzX5jF/YG/00AdTeIvEEum8z+5Gba/8uDr4af22+CG/CWs97vr9TRwO
FZ1EP5vjI2OTHRLtrDxACMYKi+mX+D17pRyH7KnwwTjbcFG3/XOjQjbizOGY49kAIL5BOmAEkyUm
dZ0IdeFQmvQsoPvPBOyxwhQXnLIVyrIHHHZYAI1l1mCY7GeMQHUBessLELJ6w+/08Qfh8ayVishl
khiDi7fjdrAI2YSaDxeydXa8Q+28zEpkMRBSrjgQAkAnREBrNBiYZkQQDuuLn50Aj+e54/1yjKSU
F0F+IA6iC5yRjMEXXeuYz/Uw4VfEcJUNM19/bxp6SUoO18ULb6QU4UvbM1ISp+eZDko5DviXPvw7
dHW/+etAhKAL1SAfP3XGFVhBcDadyPzS623hNk/FvVuqaguIF8cVJYooW1h6xL0qVcWzrEoTZYfn
cGKrpNjDZumW6x8teyj2S93dtuHWwCLm7fyNYuCBLtaNr6roUIrDUzxVMillZ1d5uHXOOuNSvTQ+
I+ahrh4iFjfGbvEC06eC+qiLAkNU5eSPy4HLyShOaoZuHEo4IShfvZWB8/WZ7dsXireDTiGGp4b6
UDgb/MGc/ZZUbOjfpc+BrppabZrsVL7727KJdCqb2Z7y6Wa/jYTdn9p6i48zrBGeFVoGsZPlTZ9S
MAcp7u/w9FcuPDj7IgdidCaEuVEPi9K0ui1xnbA4u/hoB7a5hwK1kR7brj947IAAQHRMGfbYvvxU
FtQXbOxcXyY4Qr+Cya4G2RZjUoHR080D8ZYA2xOlfD9NfKflIJcVTBx2YEZ5dJUUUu7zPknTL/3/
vtNzQJEZlzHDKS8EuSiotgztjt0Tc5b0Xjg7yQCwormfW/Oeas3ngFMQYm68RodVGah+IH77vJ7Q
ogCaM2HCoI9e6D/CzqxZWWTr81/ljXPdRiuDQke/fUEyCYIiisqN4bBxnkBE/fT9y30uuk51RVVU
REXVM2wRyMy1/tN6cZ+fxJNDKACze+GX4WgIspEqnkVGzyHvwunlbpHVim9a2s85LquALUXmq1PT
V+F+J9KLfdlQ0U+nnMcOJlvK3lUnCoj1/PRLilAIZSug3pvGKN0GA0pfcmxNHtHx2EfaeiBp8bbR
bBDQmz36DHFqm7wF5A4NZozaAzq2NqXzPduHAXN7FyNtOONFGQxidnef3oKqY8eNk9wQI78FJ4K/
lVI/LpBiuBkSNLpOOxH1GgcP6O+0FKuFQ+Rn7LHfkI3Ef/ecsdGnDnGQqXsz+veONyizxwTFb8IO
F3tmPmvsi9nXddQ3rItPyoHrpBeqxhuFJDLioqKrKpbOkS7pdBK0LOTE49XwGCyKXGWR3DHK8EIx
AMvhBhpE2N7tcpNpkleBhblZ7vAAAOPmUbgflCSjEe1HbiKNmgwhZ4gYmUAHixA3gMOj81wvgQWB
nxEGNCYqp5tDOp7QkrDW+UVaUYba5Kqdu3A7WUIRk75zGkKyK2lqbs7czkFLtOm3P/wO8uOocXq8
FfOsxxRuCwh8HoGD0DoqVkT80XxeOeAg5eDwdaIcSIBX2Ik4XjKVsoAJ4xmXxkgFCC9eLak0j4Yn
fzg5ujStkR2i0uOlPs/5ozCS/HRjL+aPFYzJWqpihkzbGEP8K6gx3mQRSLf7x8qvLy4J/TOgv5/w
JCB0+/harQwjMhTKfBfXjv5O2wYj/lRef33gTtbtaN0FvAd5k0YzQugmLDmCyuQ90W2b3rDwYbAw
G1PlyTkXjQiJaLLmChXTLXySmQUwgaYRinZL60NrK84QJlvy9TEHYo5tRAf5EkOseYRVgDgRTUsu
Z8+sH4wLw/E0BbYEF2e+hcvIj65IqlnRlv1vUa93Nj3Lb8+cptck6FxtxFQfv1kXd5FenZgO4x1P
BUXBVYQ4bniuZBll6OHlyF2kydgP5QC6sGdnd24FCVXMVqWsSA1ZAqX1zETQhHb+zICsQlsXSYgs
WmoV59jFnH3fyOc8Nji3izsNSMQk4MXCtiDXTbK9yc1/6szOHzbsaxw/K2sVLzdxzEKw6DchzvaW
bCEcn0WWRQStKZW1bk8B+CZg3RGouMi2xW5IH/ma6g8SkfKCaoiLaIXh9jq1E92aR9hB7v0hyeFr
oogQhfN0eEbBfH7zqfFM2cTvL1ZQilQ+9eU6CCpNBK9k+s0acjpW31yxfAwtD4MKSJZxBWO5rPCJ
iA36EkPnEPK167HFPQdujlgDS9wa/DNvWZCuWxuVVzMUqbbmuFYXEGxHWtrz1E/VqSCXnpbNI7t3
OSDe0eM0WW6IK7OXkNLc4WaW8rFp0rK3CTvPlh/hB1PhzHrTjeO96E1jxUYKQtd75lRNaUIP/Rln
ukMhK4GkhHH0pr3tSKoB192WMvMnSXhK8yg33edwGMkdNmWgw2/Fi/UGzf0Ff+b8wAAA3AiNuH3k
3+Url8c49fmED7I8WhuL1nNQ2c59xYvE7ley7e17IiAWGJERRdKVmB0ik+lfqUjk/BtafTu5bjIK
an7B3MLFghogN2IM9XO8Wiw8yHGHCWkG106qOCVPHW4BxRL2rDDjs7WNYS1imlE20odtOTTwfAhM
sCOOcbwqOZTJOecpjtMX/TJA3HFKti38r/AlvjHoBI43GpkO1AUf5ayWoc/yhLkHoclIGLbOvxmM
tWWnewZmLeMCriWMINCHw+EJxnWSu52bxZSWPGJXiiRiuAMyTIAAS5dZK8R686fzIeCvN0TXZ+dK
IReDbnH8X8Lw9wnKshO+m7do+0kyGN9+nkvYFVjTMa2sk1LEtxZ+2l0Hj9EqrhVrdWZRSOnYJzRH
EOYMzEQrAZbmp+lKdajZOKfmM4wcTkn/e3T84vhzFgfqUgsFY8mdFArr5QK0iT+DvQV5BBsRu5Rs
wej7YLyCBRnCqbDlXjt/yUkuCG1CYryP/tnw9v36ijQAHYHYewmH0ZTnXE8E232yVe/cLKcg+gl3
AkhZZxrgOiPzIx5oG4c7T/vEe7vwtHTgLT72x3YeyKHAEyR6H4Y4Gfwt70WR8uKuHjLHx3O8im+k
zQeDbzBoS2Oc3bg1p3ovcKYPNxiIkYailLxGCHRr+bBlD7jbU73CKIzNMWzuAHfe4Fh0wBBYFwvZ
GlqEgXScC05TwWW4A8bB482zBoA9gC0iBUJAIB+j/qIfLdti+kiptos2ZQVPbUrUDztTvLiuYodL
p1UDDBHLORy3TVNau7P4/YsGMEe+tOLDi9KWkpKjAFGslE2EeVd3wcml4fDrHuKP0CGgGbbKodiF
LLXvL4vzkJcIURHnKZkeUrpxmG2Zr46fzJftRHjfJMlH4oW0I8Qrk1rGOwbkjMIpgheEPkAE4+Lc
nA75Wfc+cvbvHNjR9M2BKs/cKK9W7YsNTxBcX8DguXHyUf2QaWHJFFwKP1wCDDjCZ4fjzWkzgmBw
XkrREhY7MB40DQeO0eUuetnM35PZhh8Px3QcAtmlck3BdIZhVxYIrdLJLh/izbd6n6SN6JABiJ/n
htOAytfR9uaATjNFVPO6l74GZLrW636NIhoryZq1+QstfMe4X3Y2cTY0DhxZdx4FNxaj549BpBhn
UPIdyfJAZ26J3JBN0sv4fs8Jez+6WGRg0A7j1hgO/OgsbWjrQ0IkIBzo0T3lD6Hh+7Rq0Gh4yXsd
k1VA9QOf+2a2HOOxLGjZOs73I54bFt6evEGHuCufkSLamYbqj9v45h97/mQ8yAvFlpo2VCvQZ2KP
DeOWzTG7EGX8tQ9kdXlB26btuthxL4gXT4Yjzo4Zj8IrKZ3m8j/22QCMCihrRbjVotO1yjd/43YB
6eXgBqJiVDQippIpbFAE958r+DBb/jGSCMpSgCy+bi7ujKIgGZleiwzN8V0UIA/pjZ3X/GEGXwVE
CbR89Gkn7is+yMxAhlR2EcV99PcQQt4XZPLFirBZPA0NhhWvLotp/G05q71/e4nuzQrib4SVVAdA
Jv2MKrZJJY4soQL5cuJcACNgA8p22Rwx3/JDTVgLH6BFYsLFNF0FTnfzFd5hsLEYdzXmRLQGyxT4
YucMnDJbCMUCGZeIQ6ZJX0vP5lAsaCb5jVeyWjm7yYIF+ZZgEYlVQYwIdImAcznXLI+Espe06OxG
yLwmnFXAgSxypFqnJR3/8em+vs6qy5B5ctFG30AZzjbNYjOir6R3XN1GcSNr8IC37GRTCqTTXtbC
5L2pBjOTX7Q+Q8IQRqfGGvUiuhWyJNlbFIuJ96s7H3BvOU5cJsQU4Ci2uMmAchx7CDa8uP2y2LUH
sx0aI2vGFqIGC/k0nkDKKfs9z8oFACgSf4sEYG5fCDukZhRUOZQr3AEx1Vd+KjfRcH7LXna0DHI5
RXAeMfWbt/M4wb9FfSuogPX5HMEAP6frPHxJcjAymjqEvMftik4X8BYgjC3ySz9E/852S+oTkPWq
1h1VQH4ENohPmHCWJ9BdqKFUd57zIzmffUGzc2CPbCtipblxMwRyLAD2pwVdCmcCMZX0tvXBATMP
SSvZbg3YLy0idjHFMcoLEhLKL84RoZ28QtNprBZ3azVVfhmVX+wJIZCVQLOwoaKs4Sq4fHpCVpLq
TEFkPtaDzr0ZIgAOidSOsM+EPOoazZd13FlApQa4bnUSoKngj1XNe45jPKb34eAJZQMuWZEaURs7
NYuVei4y2RNRWmRsnmjxOossVCclu5vU8JCoQXOf+D1Oax+aiI1Pe7AtFdeTA+qRhHqJ9irh3ljB
L9awADefBtRcbIQZ33pIYcDiDXQR94gKEBzm6WGY3sCak3rGK7/iBVmBLB4tXiBHCVnACf0Bz1C3
ImK4GNromEgeMTiI76QLQ+3kPa7Xk/011vsdkQoe+6aN9LvBtyMletsWf51oNcZMzjusAwCil52j
Q6UqSJhvhkAMxjM/UZLADVoy+/aWT05+nlM5RPnOHw4fCbuqlhHV7iKAuEWTjjXkd67UL61WYC4Z
74gnL8PIPYQJ5pUEFkL5Yz26bn3qfxz9O3scGISHTK7drDpuj/m03r+7hgfrg1Ojm/C6X3D18yOh
lJEvIJSCxEW1t3m6mfZbxy/zMERNl1AZhwmnCo+MSEepv0PpwL/oHpl4LF0RjO3wyFRwd6rH92NP
dpA2IA5GcPMauhPEAxR3qCW2Cl/KtKCHjWLNMHd85BCdMScxocrUcSaXhvYGSA0nusEYKudRYkm/
0WIfvNZJxnjs+Zw7BUtHSU/HCdAeZigyN3tAL9dXsrzPJLB8fslmW41B7RCBAok2Fjp8RsZMP4hR
DZcAXVgsryAwjSQ5OScHhWpjPx9ycUmww2HfNcIUrgFvPdC+yRAI5NJsVCU7lDptM21rJxuo09D3
6T3nENSEHFUMrkcgxODUx3itDiY1zVSURxSDN4e+xENSCT09smWhiqxidRlVBOaDgtKXGZVN3qF9
WVoL8NKx3PmRxA6ooqdQLLIs/WA6BEOy5ugIrGUBi9ycrdyEK74wYtfK24h0t53+Fu8MzJ7KjHjW
uyQMKho2ukg2OyCdKWECe+sdiYDMQb6kTwOxfXFqc3SLArrsnLyn/oGtng69199eGyhRaDN2QzYL
oF0EvHBVzUFep9TfSoJSlAHjIhIZ10rdTP0K/UI8scr3LE5D0PkuGK7cejBWEEqKGYyv+FqJBzJJ
ngh6oNWSHx+I4ixoSUgV7kj44jzf7toWVH0BXB5885qm9Y6rgXbLe5AeIKadacqhOwTh3obflEAi
DIQucR3Q4G1KyQAkwgqgHPiLcaeQCOObjoqcslUzpHf6pf3ZsDtckUgohvYM7+jRXd1puNIKQsc5
V4C4u8Xq6IhmlghqwtihLn5sJEe5WMGTOJBUREg4WAsdyXYgUaZd4qPBEgvgS8UO/PTqFbbOW3m3
KVzEUWJwyGSRSlKB0kglv2zCMfhqjGK0P5Vgl0o1xrvUW+42P0sEvySThLW3eN241GTvwLbupFXK
T9+UFdw/P6ESPr65jcH0CRxcgBDRQenshIBTtBbgL1IIffSyI8IL0KuiJorTLdjA2DfPgBUnttlp
k65OI2hnkhJR/yEtohZUuJMXu9myBvLrXZid/ukqYo07bJ8Wn8mBOF5OFt4fSI1HKl8zcnNz+nB5
0sT8L+OqBVVmg6RDwliXzXT1zY7WCpBAgnz1mtMmdgAGU2lJ8SgQ7iDFrJR/o/9cuKyA+CbsbRxb
gb9jgXqykwXDMP253fUi8JscbPXrdtivfiUTNYIWoxgaK7TFl/HwuW1ZLo5Fi6YAAbexUrGfg60g
3+mEPPplj68A6MElsfL2/vSyYbeoKFbW6bQ9mH6/XFPAqcsD0MYJDtKc5ABu7NmJxXFM/WEAm+PA
h99n5fl0rtDzGBZsHg0m9o7DquoRCavT1eDtLPxSBBDGjPjgJWHBtiQG9Irggmm4ecQ7l0a0q5ED
znvuA8WKAZQBWLysaa6l5Q1kZSn7INpAbpfjNC5TwRagQV0kCtStjSjKKdQ64i5Z8JY8F5pLznLW
YSm0ELzzsyZburrCYT784DEEoQHxYG67kNtHRvaYmlYOcf7gFiQ9nYh/EST3MyIAtTTbDpp1CVTO
8/xBhmfLyr97m6abLqEw+R8bcHB4YOQDzksphkXjjS8TIBub6EUi4vNHxg96joZYwYR5cMnTm/TR
acoDCQjInDDKEGFP0o4psPjj895GejkVsd6z+92xHzzRjzUxVu6LyxwrwQy3QYdRTSjyBMQM7pDf
2kyr+MyjeLOGTLsOC/ZAcVh0r1bQvfvUMxDPEhlK7CaJbGBXLSMXQ17X5BKoM6oA5kT6mJW+7n6U
31FSWdcnR/F5oYicWoH99+N1nfDDUS9oD+gM3owNlczMltBrVh32RoBA2bDQURKj/SitDDwZUf/d
MajZU8cxhkAnwWvsp4XPXO0w0viEX/BiSLQWbSjQqu3qLt2SlFWVHMm2QjGKoTH05f5NaM/FxV9i
sKak2zfZT5/YK8FRukfBO8X2wPRseUZI+hGjsS3SOqXlYyPoQL3ZrUWRngNYNL+H6gz5Brwt+hmW
X9JlaiXt7uvDUCpC522dvoTg7sM6y46DX4FdFL0HOQ5hSqCsFWYnpkIDQJzWHMrEmUiH6W9hfQ5k
5f2c8j891NrkThXnyBgTy4hoxDqGlM1cavnDlqDYcIUx3RK7iAJTQOC+vWVhXT0MbkBO+2w2AB8A
ECjHsExABnTJdkLFG54MMQd1FltlTFr6ECWvCdhUobDbOSiieROHLWs9f/N2zCXb2hrQMiVM4AgR
rT2+YM4UVdZlZ61l705nz1OTAHvZdzGvggYMIo2ZFbBIbv8M6t/EJN+QPGO1HxYqSTnHokfvjXhP
tcmdmGhOfiCQmhwSJobQ0X4y5mYMEC8TBSRBBcK5RpgPeNzLRGL3YFdD/crr2+ejAEGP/QihqGqC
ixk0K20Gvo0+WavmjTheYPzYAVXsRi4Tf3hjkAgKAs0Yyg6ROri23NLu9EOQZrJRIoo5tsgrvixK
wDdazuviYX0qNydeCT5VEMrae4dA8qcWf4A4HSlzvFLWW/ANzIIDs5tchGXJBssBCqK1dO/uEGCk
U6K3Zt19pQJYFnjMaAQ5YbPtsxlEKipJxLJsJMzwpXsvAeWYLuyAXxRMnJU9ttjCakgEBMYlo0wW
wzn2rz3fUIQwV68dgEhF1kMBesrFHRQGL3dLK3q72R6/UnXHznKaJTDmqf9+w+8sUSGfbHzsJxvi
kOlvbGw0O2Qv7NgO5BGMQK20G9wDc53TsgfL9ikuFhfBY9acT94L1xjv2r58khS964/TFuaGWgw7
O2FbgJuYWlz5sNbLh1jrA6CRJzEaH6euXERCIMgr7SsoYVv8o3xFfpywuR2I3QA1J6khctcH3B+8
ZqZVKnbUQ8/Mf9ZnXgaImD3f8/LYfk4Ae5AkCNJcTTpq9BTw3HmPeL3pgL8cNL6MMcUE0qd7avk1
CJjCgnUJExyRr2hvizvP2ULkh7SIf9hZna3ph8wI5Xm4OXjL720u7YxZmlXQIetfQpxVIKGt0uL+
Y7LIqNF7pCfleTR0eZVYV3Np96ar+ILTj6uVaa27Ak+DFIc//Z8+1ibJA7n5csf+z6HBXzoPuNnY
/hMboELK9disQhXzb89ydXZZbD04rNltuc9gXcTB6bepjj9afNkjvMZqyf/uLPB3fZHCMH6JF91r
z06cwJKsBCBseTvx6aNBrNlkbYC/wzjfQaPk83LwtCMWvTTQ07PZuoVbCSMQFmbSpvrSZE+pc0dG
CClNwS5VGgaGud16GyZFUbxIaIHZwMX2zBxkO69pmgITyEyKOf72Lphu9y5QeKeq1dlmCE0i9sCe
E6ID5W3xG1Kp9wGVEoUmo66tLOOVrhACMvYAcfhX1P0TFoZRcxx/ceLPTkS3z2iea7pL2oiZ1J/A
/aSGH6DXTpE1UjATfmJ6GBqUX2p4o8gUUsa9H32m88zxtN9W+bAXwivbR9yeUmj9Vaz9gsfBcydF
lPsBrcIdyRI0uES4fhm+yYtxki8xMTOo3X97jZ0v/4qBsJd89v7y0IeRbjlncrJdJZBVAr0s7xE5
ioOzSesJsLkLcxS9v90dwRApBxmRsHDFhFmOGVf7dA437zSWGWNEUOpkp5I4UbsqbO807nnUOyRW
Acpst0cUnS6TYUOV9XffO+Vydb6IvWLzI+VBCK3HLSewgsVlwAkuhcQunzReD8xBNxJvTfKFGCNt
289Dltx0z0d/CY8ILECY+fECcH6Yc/qQFy0PJlnJ6YhuqQsBJClKPSkXPE/b66TYQvvA8mLQmLMc
kQFzBjBmRqGe7d+lNIR1MHxNwIyiORNLltGL47o9eu0dqE01YXcgKGZ+aziAYCvlPWsdOQ/KF6ue
ptmkzcUZ7R7GmJyjueYZOcCECr90qbIqlh01Ovg2Y9HX+EsmF58honQiZI44LcViCR0P9rAeTyRC
e0EVo4j+tw+YoPrDA28B0XjAsM85jGWSZEYEefQwXMQC34US8yo+yD1CetMOl9fgoQ4fy3C7O7i7
c2QygnfH5nFARUetTB0xVWxELgyVhetjqqMighPsga+x/7t8hTWzZncSFYU9QfZmOFfqS0SQTzcE
QF93Dnae27DKJ7qQWeIjYQD6zgFCiEqYZ8o4hDJBjc1kGHG7+JXFdCAkIbxs4uDnb+j2ifSfl/an
a0s6SMLxQHhJ7csiQuxwb1v0ROwYlY/CO6RYi5SV8XS72bGhcabCuk54AKu51hP8DBJf797FHJHu
rg/Kq3gxu4fgxR7sfVgjuCKJq8YpjjuPSk6dSJKWDlduX1T1zB9SPXNQaZxCbBuItpH/+sCN9NSH
rlczIMwraxtnKvIC/g2cf55+8RBQ2lEF9mTQyGV9f9oddvUdKu7b3S6OUcK+TUH3Y9oEdTDV19qt
7+TdWXU1hvbO2nIrvcEnsVkHoAxc/IjGqPLvdJsoSWkxw9IFTJEbbobUnQimcvBh+B3h8wwpsZY/
yykcCulOuAcPs4df06chIqNj1buOcobqlOFJUYc5oK+ErBvZkqDUa+nIIra3mXRcrYEQkBw/h+SQ
fpnbpY9oowoEXFSVVxynhEpE3RkxiUoLsEMLXxSgJOb9vk01GZh6nwv3Od/lqbo2t7+wBXpONH4k
2Wm2cUNIz03w9EZq0KHft72rwMr8ejno/GjJzH6abAtVYxBUWCQIvvZvi/MelklCIQbclDwxOsSr
g2oQ/M+GxF0I2DupALp8X7aFhIidglD5tGH/F0smKUvwko/E8kAvDc1MC13rHg2xlBQhnvvy8K9o
xpLuWCqNyIo01kyjYqj90TVmrETTeSxdENEP8rCf7hErmyhqw0JWYu1AMRR/uicpATev+0XsREd2
laW57EbCvdyFUkar3ySOIp83Q4Ta1M4eSDyTpqXyWFkfbBo6vtCCxnOX0t+0BtttynCGC/R1wYND
wrLn7LQ/ISsXIPX7C9GQU8RHpPqBhXujH+AjAGnR1zVLseMoo+QTlxR0IW5fsDra+1DqS+9Wiwli
iF1PMJKoCfc5DSv3qmtDDYAYM/5446+WKoB311VQVn1BSA3JrNy2wF2WWaHig6VqbO+iWLNZCSLv
IBmDi7jSWs5Reg9ru4te5dvfx7UqyMAhs3DQu+ytQXMbNm675XZLvxP0qPobnCboyhHLoWFlNja8
zkVihP0uDXIbyfhbxLsRdGgz0Vwk3EjzICDP/Kk+Gu7zKpZ59jK7nzVuzdpzb3TvWSM1cmZfDkzG
aDAIAJyeKwOO+CjsKO1Qti9TOuyP/V2ZiL6Zj852iPjXgke3lOHAwRhNUw55uqZJ+eY315dYNS/V
kkZMwg3dcbvD+8YEUcbrin/91//8P/978/5fu58b6Tif3e36X9ea6KvD9Vn9978U7V//df/3L/e3
//2vrt5VVaXTNVS11zEMrdvW+f3Nany47vjTnf/xOFWtq/JSPtO2xH3F0X4y38DrxAyyEYwzYPxP
Sf7uU1wB+Xuj5DDD2Ua88d9fhdr+h6vo/udV7PRWb9eruQolYttB/AahT7IdOVMtOUUuae8w7OJk
6noGu5fbExXxkJNDeIqW7ju4F8qmR6ray0MR2o3//tqU3l9dW8/oanqnbZq939//wx1a6nVtmgeu
LXTzctGxzvaNaXQ/b8sU3lPKF7B6yPVmo5aRVXL2D5//l0/oD59v/Oe9eT5b3aV+5/NPe7GTYdq3
eL/FW8iU0t3JfmFMRknJAVOJXYTmk+zjMni9xZkpyXLWmlx2iLH+/qLUf7oo8z8vqtO77j6a0fmA
yszdySuUvANVa0itUGH164+9A+KQJfS+GYiArR5Ln/v316D85Uvz/27M70v1hwfzUY7P10f/vQaV
io68HXSQmFk9545KtANxZ/t//5Gq/Fp/Xi261lVMTe209bau/ufX3jXX9/f9rt5TKZZ79RXnO6jG
74FKGDiQPrn2jGx82DoTdxmRtSqKHkYCVnuBjYQqkfTlKdJJF0zQT/7+yrq9v3pN/3hp8on94W48
75dGX97L97SB5tYS5sGmZ+b/uAa59B3OyS7j164cYPu+1D+gzUPhxtDK4mm745/xzUPFRilJpZ+v
pb6mTcPMiE4ax9KWgi0ZJGJQl8O+yOZHtzIhNR84Spy7tdhN6s2bzXVxGjwx+6CbXeDJSVEV1XZM
y0PRqALPAh1nIW7XwVJzu8uRTjFU+dXFVm9DGn9oIEQ97X3UmteZJspBRVlII3XyyW3ond1Wz1cK
pWcrJ1/FZir2o56Bu1aF/vi6TT0wWs7SO1TspiN8uJW22DHzdOf2KDhNAnDqrqtzSFaTViuiSzY4
2oBFR3VmEOqDedScy1a9JLzjazN68nPqawVz7UBMDHofm2tQSxsgkxwuTALubvw+DboFWTJ7wVw/
d12JdQu8B9aP6d+EYySwe1Ia+WAu70dmTlBiw3l9DAabO+WByZXHEX8Nbzic4avfdg6gv2+GScoQ
go4mKM6J86kInSeTYC9hwy5btCYYQAZU8oZTO/jL7Eh+ePga1vkEScVoNJvVthpcrcXTqRREvVaz
t2tAryvTRLsIcMl9mey2xMvFFc/G9LsMGSUDcHs72O2JYsNECKZHB2/VowiH3XIG4xEYGKycke16
buMdnF3QElIihhebXz6Rg2ms7ltNvCnXZxTe4CDH0RHcOGF2b78xbOVNYBPRWHyPhm6mcSSGEU1+
PA2fCFN35aQesqy0Yb35Yn0m0+QjmD5X+rWLF8GefdwZQeXh+Z0312GXAuDJpB4ExVYvQozR2I2c
nMobxxm7gG5BgITDWmga3YThnZsp9QJiuY/LrEnE8mrPrlAVUYQdGDelit22F7wd01s9oU+qfgd4
/eowA8kv89eU0UMv1V2Sw7akd7Uacv9jY++0PpZ+Rbz+Ww8w+yuj8pvXvMEC79+pjbHbPpGScx+2
bXQih22PdnC0h+ublMDvB/EhPcN59HXWx9d54+Cln+NlMr37m05T7D9TLuNA1gzIrNNV0OR6tPe7
uCQnqu0C6cS3roM37grdTj+/lVwo1C3/EF5AyA3mOHlHZuPR+IcTSqDTrkany+DdwUMiWZGHC5Mp
ggLkBz8ASxLudiurizbMoUZZT4I0Y3DeLku0QmwrIyk7m5r18bIldAhTjcic7pyNgDaHWJRDPGfo
JxN7M4lCgbLRXxvgvpqHAncKY+GDAFqTvoUuA96ByCFo1DsknaUzxJVfUb0nhCFfmLson1/jLpmh
RynFNoPckCqEEmnzDuTTNaSGYOF5fVDEYX+8qWxCfZyPCtlBacC4XI2/2OWbez8vazN6o+R3IDwW
8RQfGgxcZS8MC035gmcgJPFH5bsN/35HVhXlHw6LP5VW5qlTnsv3880ZKT3g0i8NfLHE9DwABbtO
kMTWgJZQ5MQrM9d29LZ3PrM2x/wGnWojx+WwzSFMfNHuH8Y08hnzj0lU71+IGEbvwk4MM09sGoaP
EbqwT8upVhUTHlZ6SZqJ/M3MNPoAi/s6eNxjrNiIowsVIXbL6MOPY0o/j66T50ArTvAxBuEuXFhD
sDtYjhpUxlxrpaQkKJdgSUmhUIJpxCAw/pAsCkIlfk6iJ8DOIt1rpG4njuM3a3efYZQw0g5LZEVW
wUoKBC+Dqkl3Z/d4oUS/s7GsnMHb2rAm7Zvyo3ufjt0GOQp2ZGa5LAxeY8h/ie2jXtna8YySG7jC
dfiYRYtRiVfPGO557i3HINrV/YrHABGswZn04kiSIVHG5vB0ZDtxsZcbE8yMLAkW3HJ+NBlct5w3
yA1xrtUMal0hRoRiJ6Db/jon4ufeK5Ytt9X/OnUf+dCRcX9msP9aDMyCTxu/ubYl0zSsGvsmwmn5
Nz+D45iR5CQV8+uX0Xl82u7JskaKSKz76jrWXCjijoP4CC0T/lbGRSHnEWTagD6St0z6O0NXOFI5
VFe6ePGSo0W4I/btj/c2y8dpeR+7wycFwian6+YD8V3CWuxm5My23B0ZWBzifnNn27NqnFSjRwja
K6N81IU+UkdwY/iWlo6JwGgg1ex//853/6os1DWzp7YVQ1O1jlwSfyhCbnV9fi1b3/cU0OXYQn3S
ftvVzdFkokGDvcL6dN0TQ+SZdAQi4CsZ5BvDCi+DIxisNbTwY5h5hbIZbxHD1Xij+woKBC18Y8FM
nwlc+ZJneKoi8+tctppWLMEt4vg1fqJ7ovUNOhHmJffcRZwxRVeAVN7+h+8o6+3/rwbU1U63q+hG
x2j/qQY0DrfqedPfb2orSWZik2Djvf3I5Q3Y2ZmsGTXDTiw9CHtUPTbAPGwnrAnrPOAsDbyx1u8w
FQ+mRKZunK3Bt2DE5bwjMLV+XrjdVr2LzVsiJLtFkw93dRxj4QJ5dFPIzb//Qqohu6u/+0Z/Kh0/
mvI837XPe1oHpT3vbFTNYSfXKEccGC/jm7/KCZhrcxCX3WR90glftkHDWLAwuxAY204L2IB4uUus
a+LIu/wSmhpIVoJ9KALbH0uXTfMMdM+C2lJEdRDGLYSVWl6959eteiFDPF4kril4MXZMbPxiBktA
nFV4l4+DyMkEmGSYwo9JSRVfZ18sr4tvzzLQKAkillhv08lVJnpIUupYYUKRdJkqGYdX6ffYYmXe
BryLT5U5awF0kaBRzhqm9ox3T3v0BFnAAsFz2OgcNKaltSIF3SK64RLLo1+cgZMAVZiVG6bo5/pt
hmixlxCZ6satYrE4KfjwNLcZxg6z+wi4/7WJ4VFeMT8VeYUNnStFl0hSrBAUjb5AGpyRl7fszlQx
MM1jyCAZ1f4Vs2XzyNxEdQwBvkzqDpX4sCuG5Nx07GF0io8oF+bvfyvVGS2/tFzK4Pk8+4WCluHq
wyDcr/vkoX1ChZwVbfEybH7xht4B+IN0DyDY3qrmwD1N8Bl64+9sT9TNqCc4LmcGCj6Hm3EvZgt2
zY6Q2mxceTC/UnoRLHBjcaCKc448yHnjMYwfd/bDX+kiUpYX8o9B09dQgot7xydvEzYNBYbbQhFr
xGiNbbLXmFlChCOj5rybYee8Kl8KGMpEt8O3blZk36qIsyOdjA9fhiuwq6/knoiKp8e26RaPjjUF
OGN4MmIS58WMrPVet6ZfikzTf4r3csCQcT3Tyfu/CDUYtCqMaJwW18pdSGckIYNfimW1HWFdZMwF
HpciQV349wus95eFwB92jD8VAtXtsdy96pdcX/PoOkHmUDHhRRBT+xTMix8QVRPtsH7BY7E0Hgzt
ZrQ8b/A7BQAhcunogja0R6Ola2BoHLZyKW5tas9Z8WinpzmoIITEXqLEXaQxqkWubNua9pDlAEfu
k9tQtHYCuM3H+1H56j/s+j3jL3vPP3zBP8E3n8719m61+YIgkGx7PbqT+0SmsRoBUZWjS/yihp1T
saig9AyGnC89qI9AHTLUwW+Euzf8XPYWNBqWR7nv9cTPBUH4Fbvau/+afAcsG9ZwiSYeKe0CEz9a
SMtok8rF6Cj2iMd91K4Zpw7rDg+Arkc11uXk4+yZJhpc70NauS3Ws8OHVmqxXr+Wrom3GW6j7aBc
ID9oqbv0dAwbOFLlQqF+nM/Fhr/fee+zWyJJNwjiC1+2ArGZ77fshVhP+BOPCI0L9jUaiVjz8OYx
9pEVfoghX9uiKWCaLg5yxMr94EEfciNkR6hlNUU46T5rIt5kkk//gOsugESH+DZd5tpZeZeXJUSr
sfVJJpAaHHsq1WhI/yrvOWby0k4YoShQPgTTrrvCrdtgyaV83ounIXSsqFb5XO/HH9PTW06bjLex
KrRWQPgNG4Jhv0wc7ShvF+WF9nAf37O4Q5vAtsAsCSdYfsKYaWLTvQolwjJKVXG84p0Mbot9uA9v
TxJVUYRQmyVMXMcA5vpsPgpg5sdWaBctzehTxeEo4t1jE6XUcZyeMyLzi4l8O6s3mzw7lnsKJuOx
KTgPXvzr6XtjIs8saSIkd02qPE+ZdDWQI3r2iHSPtACO2133pHVyae8sT6K3jatsrmC4X92aUXnO
nAXNHSkPB7rai7sK2lfUhVcUcIkWk2VKkbS74tcwJ7DDCbQEDk1utSGQfSBYWLZmdT1uiJ3Dqx7e
T4NrianM/Mw+ZP1zHgb3vaeIT3vImQio0ByiZqWIsjP6v5yd147iWruurwjJOZw6YrAJJnOCCoqy
iTYYk65+PaP21t7VzFIhLf3/7Cl19yynMb7xhTdoX3rGsgRYVjge4+/Cb9NmB8LcplukK0xHt70y
UuuwUYfqoivVqQjgtxPz+FDN+JkLg/bLPVqWPNweZQLnxHeMjhKzGO+UD+THV41Lrr9fYYcYHWfK
xmX4X844blmPJpVm8/Hx+ECRrDE9V94zRleJ7XbAuEXBWY2jYwOXonk7EnMORy8XnZIjPYhTRw/u
EUna/cB012ptZ2B3pQ+QwZJfdRZf5ZDmBPJ18XWYzEWeU7KzLExHutGmn/mRjSDbHiU/RKlcejD8
uvBkvthwFzZc/MQ7qAc8ZgucKAXh1vTLpllMTIyh1qejq0UbJlqxCdMAcPuNQxScyJPsGo8MqrUH
RSIMYyWoYmuqWqI0JLvfCkYEiuWssGJ4ebrnMSdWRCe9s+mRRvHXoZgHxZDzBx8HfgzELaw3GqES
1Iq3+bxSsTdCTjYsRaBdOB+NUIbxvoANILvmFxl+A6mWvC15F5RjBRHgFMEGjsDKUSsg5+HyVxSv
RN+6ig49vSWPlfjo4+zg64wSPBMhNNXPmxiHTxfT+7gRimc69Or/4yh+/YB51VD6h4tvLgCAnVcZ
nYcHkPiaR7hQI5YCXnwQqDPQsm3vDAZuH5WiFacpQ3k72nV0C4cQFBOeHcVoHxmdP/kwAizBRJz/
9QX6UrCsuGXt3q5rqQ3L4ioB/9grDl0g3T2pbGcpa3/QTvBugx0ehu49lC7u06ZBYBeuzBIGsUnF
onPvqn9bhPpl1WhtVE+WuvK+ZWbT/f3DBlWhHwbVNSQ5/9i2FfC5PCDZkyM+J8W9d/e1QLDzmbC6
9BJ4N+JXVIMixFkwDkLn4dM8udjtMuciMxHYQ4tGx55PJ3nVZzYzglMPgAm3+Bx9vTmffz2+DFUz
Ndm0DVt+yehL7XrPsoJCvWAiDMZmClMrd4cnd0jbKpnjSzh+uB4CkMGeBrPTS5VeJIbjJP6lt5gz
kMc9tRzOsaRvDNjq1ffOxfljwnlmsmRNuphOVQkr5H1K3426byyQmC6DA4JS+/Pdkaz8Woj9eKSX
lH6v3BtPeVHfR2NshICV+0tkFW3fdDXvBFmUtwyYBN4tcBLGqeHfL/Tt1V8SntNlf9L24urtXHWn
c1NAFLp1GLD74Q3S6GEizy51wcs2vb+v/Xsu8uPJX3IR6ZkpD+tEi16lNKN/jUm80arH5hTIZ5z3
CGoP0iuAVrh5l8PtJwyJDux1HEo9/JKbAH7TQ4rkd0vyFwfiJyp1ywTaBNFT9pQxlOLQubbq4ORx
1mpoF6itPC0ihbZFLMWHiojB+nY5S+8sctn/eApgOLqIKJQ6m9mWqgrFj9Zuhp8R4E1ADzEV+t8v
QRMv+D8VncFSlmRd1ZXvP/9RhxuLqnhelZP4/ICvfMbJkDwIDifaSFlKm4UDeEcAtn2GSM5+gMjn
mlYMGYODxdlIxDjabDN0V4jYzI052AUT4U2LTP9t4xm2JmmybOmapb+MtqrLZXF42NymYJoIYJy9
aog0kbOFLwTw5RvQegWkzQrqLMIGOzMIUtpKVCjlR4OkolV7kw7ZLlD7MPahT8m+iiBZJFLk2Qz1
nP7n3+9W+W0GZKmaLRuyrFD+v2wtw6j0w7m0niS73DINUUE9rBxa9Lm7jNJ0dXFWE7pRkdxiHo02
OTts6xb+37dh/9aG+HkbL3uMT3w+13v7OToDWxV4Uz5zx25rH8feooWJBVn2lsaeSte9ALhVdC7D
ZSScuzetrXcabZDXvIVm++TuyaI2/hoF37ae3NM6yKKahBCHXdphEmEcyktwd+35dnyIYmNFDxyO
vM+5cusqtM5sjk7Fw/UqPJDOY+rUbw6eiZDGABfUriYAqDB3yjzgAhvIYrSlVIy/9DdL/tci6+f7
eNn3ZaVlxX7PZxmLr3LhoRPkUL8YzgSmqPmdoYAwZa0h4LEEFdDg2eSZRfey9q5IMt/bYZiFYAN8
+nmKaLwJoWn6jKHI4BLQPOJYBZw/MlYYeHmgiloj6G8qwTQEFQZ3/c1K034bcNoqq0xVLUlRTPHn
P3axajw0s9KOz1FB5wdlaEwVauGTk2PoSFd41qhcqpjGBs2loFijiJuZ7sY3O9XN2YX2AsVgxKS3
+JvCfXKUYekXSAHpqFTcHQPtIZ1BzVyrwjPQFNu79/5eoIr8SwyyddlUbUVRFV0Wf/7j7rXcPhfq
LXuO7jiLZ5mLQ3fQCxFxceEt3BxUeoBLBQYyWn9fWP51MPzzyi9dyL20tXJdz1kKlV8LKdGHK+Rx
5lRWJdMpHIqA9bljQHcs/meTCReh0ECCGI3q7hxp5tCZhLAD6CoF6DKfQqe3HpKSQz++O8gc7/x9
wN8WPIW91/OZYYwmMDJyx2oyPnMHlEUbr+8C+nvQ1RFjIUQ06ThfhFAOvN6WkLm4uDEAtyaCCnDH
NgxJYCYJ3OjfL0MRy/71JLANy5ZtyVZoyb6EWO1gWfr+wlfAOg0iuSg+SWwyJ3CicLVh9dO3R85v
F/BJ3sNLfglSfHpNljRbkSz++XcN3BUlVzYn/TGqaWroIEs0Wt+IuN+afz+mbP2y2v650utqqx/y
815zJRGVE2ppYR5QExRzfJvmS/Eth2nkhGfaJCeXNdEW6OU7PULdJm1eHjhqJDwFCBBD/nYFp6S7
7S4FASWBYkJHIuXjb1kPafhAnowpY2x8NvxdopXO6jAN+dMw0hz46mHYyyIp2rlRuowiBhxEz0cg
FALdOFxHE6ccX3yjC8XmAeKJ2Nma3V1fZMYuSwFpy86WSh1FPlBQHol054NJZsCaEe2z/QhIFAQ/
odfW8HJQOcLICiSmluqR5SJxhQZGGxB0G4ymYLPBlkWF7v/qF/z91vVf0ox/XvrLRrMfjzw/XHnp
Byd4dCp3uESMp3sACnEMntHOX0JL3Xsy+0xtUnS2uxRkAuH4DVnbt9BRuIJNG4xoN6AkQYMKZBn/
P7tCtkkwxP6+X1n+ZTeozCZYizpYCUl7yfQv+Z5Mvy4f4DeiIZ507U1yGDX865LBLNJvw1Mqlb3N
JV5sJpXUh7IRlFZQMGO21M5RT7aSc+/nEoroCK3RfB728oV/YSBDlbJp3w7p6pwhd5Eh2xZucyfY
zoLUiK5KU1PTzSJBlO2A1uG5qZru4dGZMTGWIO7Dz94XLoyyndpcqAnWQrqVe4gQHnHQSay+0rIV
B6+Cy9H1ylH/voG2jXkKY07WoLv3+59oZU762bIWEnWkvadBYbS2YSk0CPdFnAMDEpSlJvY+Ub5G
i6X75qSSf1sIP9+r9u8+N4q9fb4/jo8Rxy7bL7j2hps1kzgtZrbqv4Vk/RZWVNlWQawpqknq+O/l
jqdCMc73AtAaIjo3FA0EEYBeLrIPy2G0QMwep5no7FsAybrxB68Brd36TdtT/vUuFMUirNomw6DX
kFMpu+qe8dCNJgxwFvw+2K3X20kPXcPYArRvb703K/g3MBqAvf9/zZcdV96y60XOWcDISodqN6Fp
NU5IiRdBGN3bDdfwrq1FsJqhlAY5MWy8ydjVX56ZMplWr6kbgAXtF9zX9i4Z5/0RUAXQYJDWSNC5
EaVEklrD59lNgZbv+tEBNXelF4rQBjDOx88QgeagzYwST5P3ta545pcj7sc9GdLLIZNrt5N03XJP
z+6V4tpNuqoXRPrTKZuLoOfH9FpGHlCs8d/RRP+lEPjnui/f/2Tq9v5q7258C6l/+AKCJn0JFTKi
3olUMyevPiXD82CYwgDuqMAE8XccMM8UShrhJrq6x+bq4K61mxMqUVhzGGQ9O4xhkYAdwt1Yo4n8
7q5ZK29e18sS0va5cte0w20E0QEf1XntJ6KZ+mwzQ3OtLeeb8MsoTB+rNaTmRTsWaBMC42JrH79/
YcBJC8i5Ws4yd4u0KxKjHdiA3c4/nXAZHd6dtTYzencIoG663i+vzjCo5ojDRekmRBISASnDdiZ+
yHp1rk1gBHypi38cb+JojX0IbhDJLrySnkgrmhZpOQkba1JzpuWjLYgZ0Q1vVTTFv0Uye4Z3urkC
iBt/tJqNGccL1Nq4qEmxSjA9tyGn6MxfXVrhupyo351Jms0yKKana4ctprTuNUErdSdaIr2+Aseu
cwTFjeYGzGQIX8Dhz9OpdfXaF7R4IFN1wbE1UQUga2vlGwcCowoi/bQEP83IJYMx+YXWqiPPAKoT
n8D+dzEWECMBuAtjXdCYtnOcsNzPk+lQOpwkSguj835z/HLiaQQnZvKaaARILxu2WhxPG9tikSrw
6lihblIGw5y3vglvPYtCOgb21ET74uZ4KkKy4Nv/3ibqL2cDd6DbqsrVZcl8KVRPDdU2rvX2NhKk
qoQppj3BiCJz6gT8yLEJkgzpR6TSWjVEuxZIyUb4MeB2RD6aLf++GVnEgv/Eih83I17Xj6LEuGmP
W7nnZk7+MbZCwGrJoml0t+3Hm0ipiFTiryuJ3sePK8kXS3redlwJNtw5RtURkwSSULUZUER7YYzu
LSrbeYv87O9n/O2M+OeFiwDw48qZur+qp5wr487JNK6mCzafMzzGoWGdls0JIDuxlYSENxLPEPzf
XP/XAPPjHb8suYO1KMuzzfUh52AYzTQsmHeD/SBzrChdb7i4NZjYYUdG3rwPNS9+dwNvXr31ciBs
pMVzu9VY8ye/hnwM3V9U/s7VsT969I6QpfCbVGc6JNc3j/5mrX9XKT9e/QbwS6WKj95ooiiDtG0L
DNc8wMfEXeudMEZSdENzjeBF5wBNhzeX/6Wf9vPLWy+hfdEwD8fHjgc/Ttsw8uDgUcRyPovJvvMA
HQrGUnR/yQ4G5ZqMqP/mBn6PNv9vr1sv+XV+KLRtkXEDY9ShumIQKkM/d7u8/Oa6bIN2iUHedVrP
ZAAx+813V989/ktaeKtO9Xmn8PYxE9uDWWbedmADHGOlJTrQO064axuFUX/SAybLffgdE+gC+NDJ
FuAYsntCfeMdNFv7rRPyz2d5iYCy+iik0uS+kCQ7fU2ThOklTrLeibZExgwwY45Dj86dE3xLYXwx
bjZ6/e+2U/EhBAOC5XLeQEIOlQL4mIKxjHceRgWdVt0VtJ26ySkUte9BQxzpVQtnwW9Tk88BAhNO
ZyIoKiLEogI+QSOCIpNt1wS6v0EudU532gd8Nb8rHsS5KLVmBpNB+Mv8JMRqbuGwWj+bew8aoOMt
1kn7NoYDD4MVIUPuuwHGila7EGkQtDwJjTFhCq2DveJltkaAkDsc17mPIgVv+eg4+y8B6aRpKxLz
1GQGYflSWos+6QiGsZW0N52FQKAmAVMWjuyU9tHwuHXXUbRkAiyEDExG7PNA8aPtMsV1hm6Mg7wo
NoCJfoIjybLT/GHacHt6BbiFoWm0Pmy9navTaMZLiRllOrwOOAnXmzBFozqc5anfGmH9AB2r+02c
s4JHEDKn3Ln22Q2lz9iZgTRhbJPxVtF7Qxsrb3ZmcRxbMWNrhj5l7nCwLXoV3lFFeHCZjFpCJJ9S
X0iQqV83b1+R5l18+oy0HgHEzoMyutGYEVRYe4XX/fDZhM1BTk1uhq1Whx+ctdJwjc/EBMmmDdwn
lim23aidCBLRpGHQi/BZyK6w3kBqGIOQZqfjT0SGaWCWAFJacITrnoEcGP99hyq2gqAE1rtufuID
n3423Q+GhYgairXxbl9yxv99Fn4D0H6Exat9rwpbbMw2Q7QplFp59pmc4273SI4sbJO03jr3wECA
563GScUqvwdTZDufTpqtowIZBkGYj5g1rxfo/6dbNDcCoHYCMdIjd8Zahem1qyc+aGeCG6JCaNMA
RiCzWfe34TYhI9Mm8C5Qf+0J1MIWWmONZjPrkQ/EC+y4A9RakK54n4O9STq+R1Y/Hn9v2fXdFmH5
xHwRvVK2/3fGH4uTCBh2nzt5E4hFqPsj+7BecgBz89CKy5U3jguQ30VugWEmKynsOWgRIfPrcv6Q
fRbNN9cVNc9f1305++VnWcu6OABFcdgVfSBqwnA/iVX3u7kl4pr+pii2xbH2x0Xtl/NeP5XF9d4Q
D4txn6j/nQBdhS4HHyCV3lBvouCRPjs9GBJwPJGaPGF8Z92caCW2TowrCMNY1kDPYQk+RkwIhvga
AssBnDAB+fuBzulgsJ8/RJrchomHS/jBuQSf4B0dq3/yBZe12VQcIKuE1jZmRNAWnb5CcTCmfHj3
dX+jIf08UOyXyvNe5Y+T8v11wZmCIkcEMRSn/f3z4MvYOabHibBts6K16cdODJaA/mHzoomhL5Pf
NlAeDDbKkRD/epN9ysab1f79tX6s9kUt3cxzQTmuOhqk2ERqmUKiK88YoEyFUAkiJWiQtfldWkVz
dvvwlBDnp9aIZFRYeCWID9CphywANAboG1JAQp4wh2oGhJM0+tLEkGDn3tPQ6BnRrUftafrSJ21X
g4EshaAGQYDIbI5ikOEfDbRfRKEpFCZEyx5cDXnJ1B6I4wsFEtoFtt8rMK5y5P7shvDzh3b20PQ/
uvQixZh+MEAR/4ieb/8L4WyopRxxDsAgoUrvdr61pThXEdhgHoQnh1uOPJjVm/Obl/vd2Pprpb/k
V+fG5ZodNFb65kvvPrFSxYgbNRKQH0CN7e7dY+bF0/U514AeGJ9IY0g+gE5SnCKO807YAY6PSMJ2
nHcmueWGWBmD6iQq2qXTh5eGVMSNicnbKvBdUWK/5GZ6VZZ1XRIDvSTRA4OuUZ/TGfhttu5lIWOh
M0OSvIXdK8bItCuxZ3sTE1Xxcv56eS9pmKTfjsVGFKLI9ohxMzkCKlRo04LHB27nDhGm5TCJNxEf
FiIPDXvgrsjMCDmANzFLFoHwr5sRmfSPXXI5V0V+KLkZDHgRBBUqC+kKV0WRhjA0pl325opvv8BL
QarZ9akojnwBBNCm8EtAISKFFRAuL21CRorFJt4bcBqQjR0wu+2/q4jfFEffE+0fj7zQLpfrQUSt
MUpd4vhHsCrAajbFU2Ti4zUi2v+49L4riNU3h9Jr07JoPDLVKLgw3OHaEYrhwVIZkYIjdxEFsS52
CGygQsgVQpp7gjAmQ2i/O6d+2726ZGiWocqqYsFc/febV3V9rOtL4zpCS2DXQckM3DOw0Qa4kpuH
cd/i4JeIrAzllfQAphWc0KeuL7GOoWJAduggkBmF4S5WdWc7luADwoZrPNz8CRFYSL2VDPZ6ltlE
AavOvfIDMe39h1a7nPZvFpP2y/I1VN0wmenZui7rL5VmeXzsjdMZ9EHhJ+39ENATuqRWSEzl4A8a
zNrOTeebVbpdUf3tRuGjh2H75ADn3u8cEYNlViHsd0BiAo4/9gUQCpWIN3ve+OXTG6phSvC2ZVNS
jJc9n50benU7PxgFb77EkGDRh4gyng9lfDdkrFAcEPU38GZOBREx0bEM1kg6xRGRzGVv6IjQBOoh
AwBMvxIhZN4yWEChaTwyjt/MMWY30sIzhQACfmJIJGaeZMIDPyN69ua1q7/U1/88zssKss83Uzvd
70+6eajHJLDz1AxJj2+SCZYUc7w96LKgJTLbJdKWI3KBg0qP9SJwhRRiEBOxfNs6T6HsZM8I9X/n
f8YvqZihmqYm6bJq6ar5si7yhqo/jpb8HFGCCy/Kq7eP95jXqCRBmyPQ88WdyCvkyO0baGqWO+J5
ChhsqszHWpZECbVjfqjsnO7eG+INfXEywDza9N7wZxfUkrqxhqacV9I0XMWTo0AY7htUboAVKSf/
V3Cff57o5ci915l0q+88EWdtBbbTPeB3qjPhWu4DRMl5x2g0Or0ZeTVMMawN1yMa04N3WCntlxrq
n/vQ/g0eF7m6Lm536fldRCCDKKCem1QwqmgtnlWvgV7GKcakdTRkLdNwWQ53ieDpAqhFs6Olg3bf
BTrAyvoJPu3jiuhnxbxZaDq28UD9eyH8hpIyVMZzpilZhiJLLytVyUtjcdBYqVrizWmCTZOcdgzb
aiosopXZfkJFSx8QDQ+8RsCON/CW+Pse9F8y0X/u4eXEs3eSfN2XbH7cmMiMUNf/QCcBRI8FqT1J
umfEJvEyHYM1d47L8yRcEwSmsIOZC3QgTSNGjj0uhDt4aMJ/jB418kcLd7OsDm8yu9/axaA0bMOE
WAZmRnop2C6b7HYwNYaJYzoqqtslI8YxOVDQmxDUZUQmEETtM5FAuuZNVFF+OZj/ufZL0XbJn8VC
P3NtgX9Fm1E+e3Nq1OAURjjbg2Wja6C30MdnTs9d/G+Wyo9H/+7Z/8gLio1yaVjKgeGxFJ5Q6uNo
BOLPYZdem+HFYS40AakSO606Gl0Teh5vnl/+7TSzJFMzGZTIqv2f08y+SQe98TSRdfAgm2FjBNiK
4ONCCZlPx6TxYyHfJIjNc6VyDk0w9R2wIUUYABPBvhnVuRusxHNgzMdoBaLaMmwLMxMkOd3htblJ
IrJyhTaMoy6J1+5xogzhvcaQT4EtoiLVW/f0ZDIDJe1Cxlqn92aoiRkBLFradlbQEeS0ECR7xwhc
/wb1RWDy/JkVjL5xvJAvWjlmNZdEeKmiLtXPozF8Btjh9RJrCtR1mmhqvtvlv+FMeXGWIiuyZZq6
/BqU1PtROag6QF8JXQTojzffm15n2CMPhLuRB3MDg6DusOxu8RpPz+31YV24zjOE4jqTgg0gQgRk
6Vm9K0OV3wKQJVky6RYbSrdee+GH5/WxyGwFCCwcTSFZcUPJAd+EOMlt2HSgN9BtR6rL3fEXcGd7
uAe2HoUAnwxPLjpRN4ibAtJ5cINuo1v7GVo+kOPRSNw4QpMBJBhqCBjjOXTZoap8C9kZbXrOhDsk
0sk2Ud1S7r6RePrKFNGPKk2cfou9P60gAsKKhDf0sXi4MkRFalvqUtFB3IVrU3LlrRuRrCK05XVF
NLg4N/BzdH0/fGTHPTXVNh4kUqnbQ2/j6qNtMKObQTZ4sMPvUhZ7RRWTFjqam4DcWsC+pebk8l0X
VoFu0Bi0E7s/qffMZHS8KMPaOyOM4BlTxKg7JxRBszCjszbTuVk7nInBBR1yyx8Ipg+Li5A0VpK+
sN5r5GRGhx6hgk5au83DIrtNaUrEjdsoAPgQOOAQCslVtDU/3zSeAAz/t6CyZNnWNNUyVdN+VYPJ
DrpSnO97vreCKQLwnjyIukGCzO7TGScaLjpaX2hg1oYHUBL1k0roUPDleN/h+gIK+mu1o5WNI4wT
Zz0AX+uncwRIEK3x+JXnoQA3kJJY/FRheX77mNO0oBlBZttLG51wFcZ52uuFgdxOV06sM5s+qO7Z
n3SQtzt4d0BgJF0wZQUnuU8fZnBMbIwAarSeISNl+Zvc17J/KXghKGtIFqkmYPBvJMCPwFrWm2Nx
vQKvxu3lexNox1DR6aHMaY5jBQB7JDYF+g3pAPohbU5orGMP4Q6VrLIzNfpn0t7xURgQioa7cHAT
dgDPQSNuILRceob/aGF4OG0b/icScO6YvOTiTekeEAXHVcZSh2yJdqeEwl3TG8HJJiYwPxdKJs8s
FNMpMJY0dwgS2yCYy9NDh22gegDnGm6wxKMFqzi3sYI/IGze5GTDh+qdOl27DYyxSCIq2GMPhVnb
vTcRcA0iNo8ALRRucJ7hn+cNl8cZo0+BAOac33WSayDaPvBKT8iSNFAeATd0BdEAafsJNwAdS0Hf
NlfzW2deCvnvLZxDFCgZ3tStT47f9jhZwPTTV0jtTvm9ZApzq6VPz0PcGFl1w12bTvWzGbGd4fjR
YmLEgywl9HAmF/wwSMhooU6nQrOZmgkPC98Dp4+IDaNadC8pD9sVZCYXaTa2C0WF4KYRUs4xYeLm
4gwl/OqFnYVExaxHn7hvCcoe/Xxwy3uf9veN9nd7QJ87lCNzAVO9QAbXqR40NiDWcQ8g1tdEmAPG
A6LpfgP/aLhzQhuFD+WbBpKdRmmIAujhQw6WqBezU5gTsa+BxibdW2fJ04BggzKWz0QCT2O1SFLh
ltmh0Sy2C8cjaosem4VuMGrAIHD5jS2+RiT++yF3sWui9rqPcCCIFiF5B4rBDe7k8OQj8N+MhZMB
iulhv1jWyOqcR5iWsBTRC3cTb0yntc/ruHqNLpqPhMiGzz+852V3HyDTODWRU0cnFIlmwcpTczg7
YoCG+F/VHl+ZN/G4XAa2D5RAZwj6JeoKfR3OMcE91JAN5o2d3AaEUPey4sOcxveAwE4v0gjnVgs4
wxJBZ/C0PJp2SatjKGHpgdknEh8839HrphpsocrtNvzcI4CkzppOY1a7K6noy3tPO3lUl+jYf0jQ
1LaiEfEAfg+bAfiSt655gs6d66psGJqOqhr2MNLBas3LRwCpGWlkDIFkfG+ieMWPKH2GmY6GPnh/
5+FD5vvPL8OpkMpbdCfENrziCNVAjSLiMTILH9DBHe5ogjrtEUtWlYKhEUpenuLcjZ7Kw9emR+HQ
rYf7D8uRXcakWMdYbl8E9e8/kRH58nfAhaD1QNw78qTwR4xV1oMBQ6Eh0MV9hHKPI7hsetRs0l9D
sQ9Nn6u7i2fHzsc1RZeWDyMcHhMc4Ppf7gg5H2h+nY9L2vL3KGLQmWrOUPOo6lC7tBClwxSoY1vu
lWM5WnRxMLGdWBNSgh/IRnwUQzEIQi28ZTUNDiXhSXQnW7rDUW5ApT3g81DBH+QaSsYzGyuTuOSo
D6f+NhodYTBRY0Pltj9RW8eTQAhPoKArWK7Q/5yWIpzVB9h/Mceke7wymCFUcf4BwYnGC7O285i7
VudnBniggK1BvBlatSMM1B9THogzFcwpg6rgNsWj/ox4K9xFaxdnM5RlhdUFRJaFY8DWQ8pk4NOo
5bSVWoLf5w1GHV+Z3qbK6ulWAmF+/qiivPnwaEq0NB7XNJzMRugcKqQN+2LG+Y81Dx5xf9dY2i81
FnW+LlO5SJakmS+1g7k39orROIMv6i/mzELGqpf1lbDwH80yvhCxCKHhs32dMOYjmeVVYZiNkeYx
wRkqkFsYbfnV1OwXcdkpYp4kgiDy9z2qIgt96bX+vEfrZT5UlJv77aJwj2VkhNte1hHuTXY3Dzaj
wgWk50KMY9bdaC4tyLaOgvdUiYOjhC35AX6n1C77j8lteVyr0d939t1++s+dGYphaZptmYBZ/y3q
H9vnMTuc6QguSnS99LbZvo2yzjbJ50Zq+JugBNu9TeRo3wJJ1q2+7KbSN5tFchzYwXGwiJ7hZXDu
Vf11+ITjYrh5oPvl17OTrR9dvbWJjW7+Mbm47dF2Dpcr0kN7fOrZmCpLsdG8NR+IUxZvyrlvDPVf
z/RSE1zvt/p0PG7AF8YNjM1522NZ9JtFmlN0jtERiwTAhu1Df9OvsIIV/KOtZ7t1gMLTId70KMB3
Q6tzirQp4OuenJw7j7bZvcYnpF7qd4kjMOVflgcIOV1VJMWEaPMyTbuYeeNSLCqBad2ku44133Q4
zOMTgstynCflajfRe/bwMdm2Ft1icp2acTZ+UoOlROAz6S2KO1858vp6m+Pz1DFjVj8E989sueNn
0KSZ12NVNI8OH4v5ldwCUwZsLhwJ02clvaM1TAXSP8H/RZqJnIvukqduUEywwkeKYvTM5PIIb538
PfJyIl3xbuN9b7F1Nmt+MSdlUI32XQmWH7ntPXj2UOuacRN+Y1Wkl96xW6/tlMMt7+IqGO2QSd5G
pIHF5EjqJQaILShj4bN7RuoOIerg3CafaeIIgCtva/upoZoEmEfrV19W69lpuPdpY1B0Tp3zoPio
xs/po2XND+AJplhNgxBVB8bcmudDhUBgd/VIwwK08Hfjol1PQLW28KMgC9OocyAGRHrUGCoZ3qZl
9GzqK1jRnR30tEPyXD2njDa1xIxPnUv87EnpaWLGVWK2GwO9txgVYym1SDKH927eu67sLnYS9qeS
qoN8WEblsBErfX1lmG4eBx4X7GddrX0c5dhqtc/htlkE56RCqP/YPbSOgIbpAifbz02zaNUjrYXK
+cjofJ3aeg8Evd5rkCwyE/aLJOs/l/TQvANhA51kRq7HiA/VxmEruUYZE0UkjxB2xt6NzmYa8JSs
dxM5i3ygozhhB4u+1Xp8iTeySOntNxF7RsrahqK552+jWt2uaSvsWuUA6Qr/FMrIsj9gHT1GIkZ0
N3g8J7v+0TuMb6HB+kmK/n6waDj35aMTWLNz9z4pOHacKjzMn5JT9bcD/mWjxVGvrYZTTizVOQ/s
idlWJ5u23j0HgTVi6raNUXRvDPIu7IVsnY3yK/oLJStygMeEpZNDo97Bm9oHi8BMd32ea5rHMrUo
NIe4IJZvQq0no89YBpf4Els9xC86p1aR2J1b+GgpfSO8ti3gMKSAze3g3D6y5Lw8UgflNMOuwNuN
pJujZ4gL3fpZc7PO2s8VerClpyUWhg4YmGSte2sXkrqWkrO/OAo0GnKjlCdafNaz4/jWzpt6H+Xf
QJtuVsbQ8tYXnCCoevOLky+p9LD+ap8wPzVS/JGsdJ/afaNLb/nYqXr1VA3BImexFoGCQmcwsmI1
fQR5wjmuDRvjBboMFPJft94R17rRFrNxxCDYWxPEJSfbyWJwQ/Hg2D43rc/TqjHiLz87z3G9UtBe
IdHr4xO2bzHY1lHaG8j9IhKQjJNHTyiw+1IgDXg38PJSs3+cQCzRhnvfTG4wTAb2qAwVfGhiY6gN
bj2zcozhrSen+VKJwGqfYq2pzZTZLVzMNq3dSHUPwcZV8BPPm9uR3DJi/u1L0RbNlFvI8oHDfl4W
NItHD9R0lZmaoWlr+/TbQ6XHR5JmfItneHd5SJUBrZze+2CT6oazQLgQrRMO+SzUQYXzEj55xSo6
gH0FOYfPalbTjcLAQBXCtFcswz7N0baT98v13jfAVwfX1rltbL0qqWeXCR/8OLFTe26GZmKzbmlU
79ZYOIijwUgaHUg3e8lhpMHEWGor7f38nBbd3WDRxCg0QyxY2ITxZms+LY9x6INDV6JsXrZNwoyb
aVC1j+t6Yg3OS2VWrY3YTLnDZ4eVMH30NqMdTX2uexOyXKfpuVVBXKH+4VuNbj2eSwU73VMG6FRm
kck5sO2fuoeeNRBUequj9h7xnWbLbXIKUEMqm8e2nmZDBh5zbfhgg47kVE9v0eYohCV6Oug1yq2j
q3cqtit/gWWKEhV+ouUIHXgryCFUXCaX3Hkuua1zcpNgpR4iGy4jzbxhTXII0IyJFr8x450w86kD
nt++ORt6M7SKomxIahiwOjwH+Uw2CmYtwP7O7nnCO+GadlLSC7oBiignRgzoDRJWviYsS1t3wcec
NT7vOG9c1/jAAINPtv5zdmxZSC1X04UgvvOtzl86ClnFkotaTaV7Q/4Vulu4b9qdsrnrqekdF3RG
aq7WvGFUBufdrUe8frQ0jBnKGncH1DfY+5k242X1cZQjHI9A0XMPiMYghNi3PjV8UHrajIe/OxNj
gOKnh2JaX1nC0F0LVY+PRnIhg9Q7l+Ym3HfOfhHko8bnKch6H4KABIiDaTedgwQJ+4Bnw4J0Em5G
jxjK8sbL3HTRey6rkUoJe3Uiq1ePuG8lKkYaKqMdpb3tX3wlyHGb4wz4bJR4fKu8NgS8l+Vov951
B8qyiAmadvocPZbANzPGUrjYtuwOUYe3Ijnb9n30RfsH6VvQk6eJ3YTJhzA9r67Ca6l/BmV0GlT8
wDJRlvd1I0R4I7q0Zd8kTbsNpPjWK7kL2fd53PGV568nLNDd4BTwk+7oONpDC9sYBpQVuEpp9cSb
HJ2Tm/NYoiV+nLPvbN1Vt57OOoApE5+8jZunp8FxzaNVyyqGoEKR1r+GMyQ4kJWSOnuhWjKxWyeU
iFDq85WV0rsvL8vLeNHWv5TYmJzXeXoNt1GJBJcZsjWbUiTFj0mW5qE9IHNNqqMIaBd+9GZChvA/
nL1pc7Jc2u/9iaxiRt4yg/Oc+MaKJkFFEVER+PTPb+Xez75zelmxaldXd1/d55AFa3GsY/gPtwXZ
ND3JSXuMUy5Py1qsgdQnAx8Bh1CnyaT4ui/KHuofX7NF6x2VfZlzPUFSNVI66vDQrWdlhKJlJ/Uh
ZFziPRIPEikEerPV+hRbocwdrvWPCzhK70ac9rc35xZztVGax+pUGl9CfQgXXX5XRufQGlqf+575
vh1d1tLInFru4evekbrXb60j8rhhFptDqX8eWNOipxH/kNT/4gE4UNvlbZFwgN/bs1V/G+DtDWqW
OkJdyO6xkw+5+b4uAmzEiS78XUgOSy5peBc+3mVrIm9KcuQVNjgoq9AUWOzpQx0XVxor0/OCZ8Ze
IzQ/dYJonGJ0PK3m6aQ1bQelv/PVkdRphtnbqtcMDqjE0Ybq0StuNO++dSgT4mx+cqv5PWpGBWgo
PEGnf1cvP4nxY6bPgE2B6KSoMjXgv9VLlp7ovqtWOTNG16iY3noaSkZTPlMUHjlZkq8H1da59s2p
PDytOX2c1ub970VoP5OxP1ahPFR310N7X1crVnE9u/vharT7OI2aEF9PbFjzwal/692g8ZP6BXKn
JP8699rkaBeK0mqRevf+YahvSG09mDr4RBqTmy9kCpJ+zTlSQuFfcAmtEBtGX8WZC9lU9x7f+qi2
vW+H+y6QpWEeSyGy0tF+eeQb2faskC7RtInE70rmWg/tpO1sN6iCtk/+WdnnScHeHTvVhiqCv2Jq
0Ag+ztt9K0z7+Lz49QJyfIzyE3oxvXZ4iU5hKzx7l7m1oQbgn6zN9nPX59k+jmMajPV8+07RMiCt
jHbB1jnGW38/uAeUVyF5CGlWg9h0Nsg96W0fahs0lguasrgM0YtgwrjmYlVDaSZ3TYLwCZeUudG9
rls9rkhlyH+shmbfGheTVbzrNKEojJO4PYBABEMqakdAJC4oQ8sjDGd94NK+gZz1lTiKsNdQ9m68
xzIwY5HctPpNQDKjTbh049OYTUKs4hQYgz79KTmwRi1PDY3IZHJmDrA77zRxE1ed1egwRaENXEZA
VKVzJAe37p4aEU/WnV1xIVdxGWmeESED1U39e6TCqSvDdpx6ei+N5EBkWkXnShaUh/Se9hQcK49r
tIcGko9BN0D6y0Bs0CFmhgP3eDfBXqOTY3RZI1zBth1G+1jpiLbF3W/zoNpAD1Bp8o8RQrLePkbq
KO4zrRSJAEK73URIYtDUOUV5cA228F0+MHIetCLd2Q2ECk7LbYa0eG+mU72bU9Lb9my3ThfV4EaT
h9GTTL59/8ond6yjz33Lr4Pyq/jKZ/r7NjhMVcyWGBRaPrrh2yHuStPLx22+HRq1kBTO8UDjuPRu
TtM7D++KfZke31dvNT7d/dNw96l1K+L7qi8PQf6dBpeBFp5flNbq08JaYyqIYqBEmHgorC1dvTS7
Siphw+wn+rjyq8FusY0wIfKtN+YQHRVdFCCcMp2fHcUm4yeh/IwkNFR4DTfnfcwNh4ba3yHjGYrm
x87h/1+XWPevuYhyv2uysZNL6MMJmJguPTU/8czxDmRi2tv1jCgJmAL0x5sdKFox4Vt1jW49uHUP
fIvawhoSnCN9ag0vi5cYz5ere+gJlVJVr1ZnVqdOVj3ZxUoFAU7+saA3mrHOZq04ZWjwC19CBL0d
obDWW03oWQWI7jIgzjh1B4rJ2kc660V358me6hI8PjQ9lDbiNz9M8F/vLru1U+ucrAQcRosvtkDA
nFBqPAeJVyKdMv76qqD0WV4TI0mGHEzoIVaG65tLy31RB3/v5JPB/b+reUCZaEn7XJ1VYGh18DMV
6OVD/INHA3093U7G43sLskc6I6UbJzAyHAZ6EwQcxnhTdC8RBpCiKbxvgq13mpBd7IBuWZFFHxp/
PJxMX/QhTbGaf28qViurqt5WDOblP4TiX+/utip3an5HosYAHmVOfsZQaLbxumx0od1ouqucBDsA
nLmAQUVWn1pkxzSrWLmS7DeyV2Etp6NVI+29pFfsyVUTCgRULXIP9KLXv0fMYSs+HvBde3sWHz9X
nZiJEFMCy/3EsOgT12L0vnpnjJg4IndYJs63Ndz2aBHvpscXh8X8L2bpnwf+gYr/euDdycpvVs5h
kSdM2yWEyxFCZ8SOAu4p7KDI+A3JCVNPZzk4jhi1l9MqGkRqJ0pPIPWlvYtXufO18hcLBLZ8vAAC
IPyUh+jUNsECbV0z7gZBtg64EjD2dGYG3fk4d7ZJRGL/be3tT+0ljlj7bzv536d6CGv7q5E2ZsZT
/bifo+S+QtId+7QzE6QTrt6n3g/6mnqYmDYebkpItm3GcfZtEnuK4qLq8eNyv8vdLSwccwgF9JU8
1MtFPsS4ujkUrduVRTLUvTvW4E3AGRHbFK7qB9Q119qs/dFKHeaiHQj7X5tqjBvwD+45t82YOc7R
OX6iwsdd+E2N43wL1SbrhfGP9t8rQrxLw7TofesANB+WeW5v0eQ7bSWB0mAGLGAOLQ8J0ClL9K8l
rLTpNIqC6OwGq4mQa2/m8Qzfa+om9Mhgyr16cU/CLytSsXZpy3i8aI9A9aa46KeTqjezt9RDhLkH
0g8qgtjVKLDggg2RYdGwWXeHesAAtgPt/4C08R178kPvFXn6CeqP1ZiyaVht8KvWDxPk1xeUnnbt
XftaNjNYxBI4FMVjWgu2ZH0bpaEWM17uTKdH0Q2r7FVE6T6DYm+K8NY9NB4mLHk8o8CkJYAZGPwn
ah2S21cwW+XpJ/G/y/yZEv1a5h6fqXaiskxhB1ELZCJy3WUOhsoFsdz1cFL/kHvNMhe27br79y3A
rjwJrCCrZYFFFh44Dyhf5ZhlkJ4VYLHLDsa7b6ePt/kcVRwXxViIIwfnaCvCARVxYjHIvaFUcPHB
2Qk7XDG7ljEAddPOub/klxQsTFrCGnGAjAFk0WG39hd6b2h54goBE2ff34d7mlq2iYADHU9szsDd
MAEMULpsWiSVPO0eDwDvDFvQNrCRq21c6/uzPMarHSvP6gsfMNPGgnkfG4hSibfyDV7r7/fyhPCA
RdGv1/JwO150c59fC5VA1QzmYl5dYTNMP3kAtqKy9T6oOlKuLi4Y/Q8Bwdz5oQCt/b2KJxNCViEz
3lI1nRGhIYA7v87GSa6rQzu7NLMDaGXGCLBUmeUocyEP36gIMC2xPKaeiIa6t2C0bfUkKH6mg5Av
oCYsFT6KPkrH9HGEFypU0Ut4Nl9czU8XiZ6JCVZGYDAfi0jjkJ2tY1rUkCPmdQxQos3k3wOWX9eM
/DXsbmmWRuPDOijy4OJvVJhNZ15dAmPA/6C7Q14924fHzUxct4gzvdrL/85Z2clfC3y4dGqzuivn
jAXO22B5sgJyuSDSDKIgDzdfTUcYbolLEHMMDWNrZtKIiPy9k08gdf+u4SFYG9V+m5kFQE3Bn3EF
eo7wuJyCgYqGRndoTN7f31GsBReG8aH9opp4eqOZEgdJgkMh66YIAr/O0fls3FpyO8GHbd7p6WKi
OBispzthqWAPtc8xkqyLSOBF339sMuL7AJ9NdyTDOJxMMhwzhBXm32/kibaFLpkSAmeGBObM+pk8
/1pTnSn6SpFb1UwbQeENW9wP9GDtknILR7CNQZmHfpedox9MlnO2x8MvDaie2KbGQ+3fS+1GB7b+
KiQ+0elhYTI5umm1ib3/SdPl/QmK4KoiICvO99vyxuAm9VCsIzlfoXn3dYD9O0Exmub4qXdxc6ou
0EQdJ8cx2O7cQR98fmw95YU23w8V8zEF/r2uh5B0vidpCz5sNROEdYBV3tXf9VV43BqirCUeUchT
98yFHqae5mgoqjNdc5P4iG6l7OZTvJIDCWm3VWDwqo/BFuIePe5A91RwFHrMCAXl5cThTHiL6dHj
kWOheVvFtU9jgIZUvdGDFnY1Z5wPmAD5V+c+ONG1OflHX+nkQd35HGXBIcDPtL9nKofHc1j4fx+b
H3bMX2/hAZh+aedmnl2AzTKDtXtnkYRBf5kIsBJW70xwawfdTtr2bIwNsASv7S3K2pg9A7ukZWN/
idQYcy/xQHQjKs6SBda2xmAVEBgAES4X9vHvZcvKs3z+9+49hPKrfDAz48apyrsXXF4N2kwY03qZ
WwyOnO4zigDM+AKN+rSOcSoDNigkFisY3uCrPJw67duMnRthWVMhCXFhnQpPf2LkWYXLkyfFCY7g
+0kO/KqeNWuMOf1yzd4jJ4DilXOctadTa5z0GMKA0Cw8HeRO7WJf7F3Jf0Cqu0hqBwewMkjWY6CN
1Q3tHWsIK4e8jR4xUEvKPcMXr08LcdhCRu3o39w8viAQLs92k5WnuIwLRJvWE35SGCvo0R1jXJm3
XLyULtSfvlTNMICfo8/zP/3NXzGkzO/yzTQRM8NI/a2nfJ/seT3qgBmkA4R8Htiy8dZv60JcC7Bk
JLK8KSXS0bEDVFxmZ9nGnmRHtTP8hszRd4BTCWASoW/0Yv/VV0t9aPjWWuu0qs5ncQG8ddgh7wbK
CGsqORwotDUxcv8mbZ/KIDG3WBjHjT2wfLwV+FqjaIjggbMYY3UQTwVs/gpwdLCU6M6SkezReoIV
DH5CiDv0etdIQrDx0kOLc2x6hjtG9zfpVF1yhekU7YZu8N6Xe634o80UPxshLRGjuLy4fnv9eAJa
MhwxzNqHH6S/EHohCwkoWeOhMUjYM1bijrqvv0ONm8zdZdCh1VNwvkaoZeAK/Pdr+1Ex/s/X/r8b
LD80qLXj+dQUVzTbcJOnV7cE9Dg9tNzkAJryCEqSmdN6PJ2WizFw4rXAI52XagbYmFR+OOx7jtwr
lycEpfL4G4fnHC/WiZra1Ll7lFvvV3Y9Rl238+LCNZ61K8z/g+2STfnxDqnl9H4+KAex2ymFlghV
P8mjgPKDXhkAf10OplO5MxWAVvpAvchvjUt73IwDKNK+Ztk7FMXw3QUSmjd2HMYHB7b8vAfwHXQ8
QliggvcGuQKDK+fFaX1+WH8t/+GqMeRMTrYZ2QrpQg9+7ZKQig5TJNRPGQAghfAeA8kGSXfvxv3Z
j/3xzkWQ9e/tB2r9pDoxUZVHiptpCMXuv4nLfZu08yKDiUDljTIcM4eAb4IfDd8xwMmSigPYK/Hz
DW9mmC8apjBvjE25C1BwBDVy8OUwjZcmUFoaQOTBW69DbxhcLebA/DkhPbvzM0dZ47zdafFiKwER
4r+vWEkWE0wZ+ThLN1RBA6RivOGdcXiC0eDOctZRuS24wIozppvkb7lqzs6X4HNwKWG3t+n+FEiQ
8gRp+uDAO3XmEtRhvODASwuJHxXtAYVAD23G3yKtYgHBvfCwexdhaUbv/EsY/GGUgoAblH7ZzgjA
wv6R7j9/LU9mLw4u1EzvAtdVSLc2PsqsPn9lgKpizF/rG+7Nfa8h52P9A7QTvZPpGptPUDI7EDIH
lFvFj25xKZBi8REJkbOFRT5WgkltnABMb+UK4XPDDoU9bOUMjxyF9+/cDhB8dTfQOV1vsZCd2oWV
gXR3wlrLQOWHIcDKn6ClBgaBu0ZxA6aZ9hAoF1m4SzhDB08HySZ2t+RpM7ARbZqxtYuPGzxMPk8a
cOBaa3vuxA2NKjCkGbK/B/KvHZaF74W9QDMUe4MP2ndASwlU7KAwpJh9MI3wYUbyIAnv7+qkxIDU
BUy7cwW1Q0y4W9z/LM51WGYMvvknjPJ5YTkK3ZMY5wsH7hbNzTYXNxKxLdejO/YtJhssDb3rT9VG
ey1xzRfV+fOk4dfxf0gaTof0lMqJRMpn92q6NuIsiqxUiCmj8wdSn6PASJ+3+xFzkhEmyZwXMfhp
6fL7G3y4udSj0qTFGWM68WbuNoh9yUGjCr3QirIpArw9QLaV0p2Eyp2FMDpnL5bw0+x8vAbadH0V
WMiyqmkPFdzJuhNkzYq0JnEhoQhJQFoR3nX1ASvhfhvXHt4EyryJ1gcfkH3L2SNmchNUzhZX/55B
vpOvnGZ8QVfDtpaLpBhxqUH33k3V2l5t+jGYZokmY9OLDb7KeQGRf5Ytc+zsL6AeHERJPtve4e3v
+Pa0RdW2zDY9M1OB6/nwavdlUsMEJ852asD47V4mtKBcwPeyYFeBkIt6S5NwEFEncjt8JabQyxWo
85vfhQ7ej6+juM+KmbQKj5DwdeWqa09C8K81qg9XcLk677XVUaxxByhS6uqTHQ3HCnD+Nfya+ktm
ZtxunfmI+x8uBXnsHKZFbw0TIT45jBK+mr7p7I+eAp9HDxal7r9jKUb/bxK+uHZ/1vKfc/K/71N9
OCeFflTMy4G17vahUExZou8aTSNgQLtZ0IzxWRZKof9TRH6Ii3+0f/W5GGLG9NcaHir9Y2oUaGmz
BmE8Q+uelsOB3j0TqJ/9XK8Bsg3W6HQybSoD7vmdo8VFt4GjIoTMdjYdAc7pBbhNt3SqeFF6guqo
rPy4r2dASmhTHEv7ndBWOFeyGAcExqt+xY/I0eNTWHAA4SFj2G1oDxnAoapbuZZRnReuuLpEwgl4
l23fjeFsXjxhy9hE5UQW0YgrA8O1ASiGyKaTB4kFpbKF9bGgfQktk/b9R184BRN/nRHUk7e0/ybM
sa++69DX75Lw0OcEcI8PHhc7ofu99X2+eh8fBFfynhfpzROYtY6cpi7RDdUU+tQPYXV3R9vAPLFF
YphU+rdv08bX1UYCgFlSOGVIghAQHAsSM5uOMGhDkJ2mP4SaBp8Axl7cEnpAzkiltkntzysTce/v
0GCIo/qfDfi1xofQUF7la3JW9zXVPg0rOU5N5ABO88ZfHj3fHp9VqK7RYL1ctjbLC6dGzBKJdUVI
mDh0hpUUVPu4u4eXgqOZsP013vBYikO0VUduVXhq9DnKZ4lPTxlX81f9U1l+Vu/87zvWpYewYe52
lSZJqfgMdGhZtJLDlm/M5jWqkqaQvUNgch9ewLgIx0xZ8y7YzWAHIrIiKQ3lt4Ie5hvZLvZhfBai
4ynIwodonn7PAfhS5ixLQuXlG99reG4o1WNFeOJqVBfAFmdHYn571x9bmXu/eWpPGgSGwc9rI6Tv
VZh/kT9UzgVWqn3LR5KKiTYEw7A5Yv98UjiJFQYeOE7bANRmRazipmy3CbRwxbTFdzL5NN076MIz
rQNt3FKRZbtY7hWIGNhEpqAVmQvjwr8Phflftvnvg8sB/jcdVpL6dJcNXuoc6pxpbwVdtke0XY2w
J7YKLP0E+Xzqg65yo7FQeRpq9oqi/ru1XFgrnhsnYlTtaLh/FSHczOACX4oyI57kM/SaJt90iROf
9NferTtXdg1YFl2t0P0WOZBQutXGL8/K02vw91l5CJnbpNoq1xWPxSsr/IMZ1jKtEDjhdfxWikSx
2bSwFocHATaq7RzwOss3ZuVf2bW3BhdZfAR58HV98KbHEQ9PTi8OAK6ZwUYlmxYKJBXp7NVwu4K4
i2QOSB+FdFa4EN02ZKThBo7Y/U4FhtYoKBkslk2n/hx2A0+P32cMG5PJhLTWI79pRgv+1NsiyDsb
aTK0eoD0CHkaYWJzpaPaCKftmkxW+GmnXWDP6B/K320yJBQneqTukwyjVHsBahAZO3CNYfOFaVht
F7QfEgS3VbCqjJlneH+ja/kirfypmv4TW6CdtxWVm/1/+MC/2ibp+Xq5VaIdLAU7ysnTPEGMrfoZ
9cTzLRNm4QIpUVkxni2PjmD1H9wIYmZl17rz9aM8rLR5c4Lllh9BnmA3nbhMarGLfuf7OREoGTH3
MV6YuKPmc96a1lufsfko9V/21uUfIeaH51EtgHRtFXAALOaHKhHLgl1WteobIgxcuTrycmcgx8EW
moiTTU0fbSCIZ7AA6iaEdaKeXWPU4+YVWAuuLkzFqW28NbOBTcUlDJsSwlXCpGeL/N8VtGTjKyCK
aBu10YjX3C9qJ765PQAhmnTQyU0EsTeNcPWlMh1ChdIiyIeWUy5MT5D2Rb5GsjzPs2C1sb6Beg6I
QtYIo9/pebiCJUz2PG8LqKOA1DaOOqLh6qR+ywVFeVgmPijpl9wu5UmMRn4fVo8po0dk/fz6r3Ow
KvS7RJV/m90d/WftEInBo/PaRInrmNADAKcqIsGDLxE0FJLvsIKnKgUmx0UJrn4zMAcqw0EpuBIz
tjho8//5IN2oI3EKwrqk1kF1mrTPE/eMW+bNKTQHkfS1Ww1ohTWUleVi5YKpzhZVKAgcTNo2inMd
ChapFBztOexQZ30OppqzQmWOsqOTS/YdmMO08W/zMwXzddh0tr5aQ4FQw+1eVEe9Kc20FVKiZ/Ik
b1W4G7UA5dwaWxJqtli020Zwd6SYuwHqJga+t/fVMAsZou0z4uTFbznXxXZzSvxyoNzc29hEEE4L
W7mbeoiwDOvBOyl37V7e6JwiSQqoKLLADg/LUMjanOmbZx9ZWNMgyyL14CE9ZJ8uXoWbGeBpMLs/
WlMm9CBHe5PwGbX6cmGX1MJIzm36Z8yh7hhIxWVwGKlf+54iLIDv9AciBQ6GY+KXyF8NKLuGIA+w
boOAqTBSgvnsS0F7KRpPn/o7zBvW0K80T9s6h62HC9Lxu02PMZD6V8567RWU4nf+2F3Ielay3a68
m3PqUO0EQO4L0yFPrVxD52l3/kfh3X0yz4RauD0WMu383u9WRxqvvvgrbI1pHgf4DE5PW1SBp02g
fgKo3rmAmwP9M0ODBLfSwruaroqId+4IUj/064Ea6CNU40bSGOy36TaTM9ND0OdYw/sfovZlouDg
UrBB/oh/f8IwnULgfXUZmU/Sd03WflBGiqIZj4Jnt6OV7baVcWX6ow/usb4hAC7nnxNjcXQT3+S6
LwiN4HEwrZC39pm3FSCYHKQcmb1QpjXIHGXbhC2M9n8DrrE1M7CeWsJACKxYN/C6Kz2dEjYW8jgk
9O435CAVTYVOSHuKs0UrStiSncd4MbMxlIJcXLzcV901ca0+hM1fj2o+pmilcr+qddG+iiT40+qQ
w9P6qhE5gkUuEJQVh5oWECZftZ+Nj1MzyD5UghN31BxrPBjkc3n4d4ajP8lwmAhS66O6gK2d+ZCa
y2VLUraVekXr0KAVZxJ6lmBqffQiGIr46wEDLacdTXv42a5X0deFzlYJYk64Xl5p/qABxzFNBonr
dEUD6yq6+sGO43rs0Hbvkcv8veJnvVJNsRQKeFNRwVE8VEqXXb01L6fjFZjJIWoHyBu03eyzijJX
9LRWdNJ23e1czNl2vTzMmeSkQ8UVrqHJ297LHMOjEHKV+Ftbi+7iK+TcE88KHUwOunkGwDnLeAzy
2HtIjOhXMDQGxgg39NpRvgWpX/O2HM+ig9dS1kmmdwVmh3BlXHVvNJUZl92jE7y3ln15NQt/0lH4
Z0UPe6xIpbo/WNZl1uogDgDC29TIY6kI8DoPTvEqSgMJ+vs3VW5e05QD/Vv107cbWdbsxeY9qbLQ
FFR+pE8kXZHFUn/dgNVqu7pUreMF7sQ+YhozPx09tLxh0M12bFRQWW4GXrrBjbLtbBfQBIUGvx5r
oQTe+RgJnLLsdRMgXi9yfeXJW9IlkFSmJQHLAfr479KSu6qXmXUpcD4/cQWSr5j+edl0VlHbrT+1
Sa7b5lINLH5+0Uv8Wwfa21Q3XtShz2Ci/yzj4Q2p16sCVeFezMpz9IadOFd8AC0HzmInOfQ1T99k
n6ZvLTTHAs43rKm/wnNwmh17V74+bHXK/Y8/dTsAG69umSjeXZQH5LkEmyUqR8VyNyHd3e+h4VRB
4hf06wxmjzBMor83Wxyrh3D3z5OI0PNrr9P9UTleraqgIjXoeZteQN4a/P0znuGG/vkhD9HA1Ful
lCa8rsNbmwpN4TuLjeBS07HcdS49ZB0zmSuixM03wMv7Gl6p2w+wBLqXtJt+FnHeg2nX3zOf+Lw1
7ivKx080+uslPKTKZbnP0rp1LWZ55bcPrhGk4YFMZ7iPcMHMnV5F//QYlyfEwt2mf99smbBf8XN3
bjv3Pih6L1oxP+Cgv9bzEAtO9/PFOGxZjwVfL/E00B591c0GxnvTx4zJXN6YWcDncGgZIp7R8v/e
r2dtClCCbYIA2CWht/fvoWjL0r5S9IKv7BvCcZj5rX5LcgoJQuEC3NnJvUwS30BTYv/q+35y+9LL
RgBMIE00Lrt/f3LWxnIil4wzRS8q2Cq9DRIGm88mNFfAMyg1EiYl+UfdVb3Uz3ra+NVlKz9dgoBT
C5dBFWOqf5dQZ8f9dV/fzzMjoAPWrSh4/KwD9r2rwNRF72Pw//C2kRT7vz/wYbfrdlm3LiY/sB6h
ARAL+WjzKijYEATXZmCENW7ojLwQrnRfnbRXD/vQUNsbrVQpVvJ5dvVrr5lqJ4fOem9/guVTjQ0Y
NHmfqN5i7GNF7T69HegdZJ0vwGiyOFCPB/7XK/j5IH5FIXPfUrJSvIJWhkDUMRyknqS5Mu0Dwd2Y
aSHsRfdVkvL0pwIlBA6rQT2QHpv45/p0lrJkd6bSq51m6yKug7D40og0+j/N3f04+USbV8n0M0Cw
/n+GNrpJ9vHwzm/VKtnlLTWfUSq6x4+kf2OO+OPzJQDem5L53RcODdoAtKJrBZk9A9Q+GvEy6B6I
jtOKaubFGXySYf5ak/WY9VZmldeng5bz3Uk/lz4Zjj0t6daYIDqhbmYvtvzZAM1UaNxphmwJOd2H
L12RTjs+vjIjz0a8+EhSS55h96ZwrFqQEYaHTjeN+rAqhKhQP8ZJwXbNF2jxZ2kqizARNaNDYpo/
cLxf5+5sofOX7m4Zj01XTSDaBQ6KhjHj4DueJZAzkzKS6jcZ5qPeOzr0wlJHioKFUMJxRrLcoUvn
4IxtZ2W0hW6w5462uq9ixLMepwkY2RAiuAbdiYe8p5Bali4bp2zGe4LDA65dxaIEbbDbyVlFyh76
MYhXOlGau3WL0jf2no70175zwugDwvX2cw8QjCF6Eu+1yKw2ZVhIqf3F7//6ysMhQgsIzL0zmZ7d
14mrtP381C22n0bV3WmR0qzVKjgeegbmN9b8cgabsz442onib9/6wloLKS3t4oRtMngUd/4+nPqT
jgyCc7JCLipmL+ZDg3d7NlJd3afZTJ0ApAWlJpTHDCk+NtG2cLkgr24hygVZZggqCTVFmWi2lD7W
dW/aMASocZp2mpN7u4uJp9wwaIdJh0sP3etN7d7k4Ypzfm9H7/cSYScqbgNAc4/eQfhtRd9MBV48
kTjcD/HOIr02NZx0obNZIiz/OndQFIwmwdVqlltolthH5FqEgnfZVWF4pM52RT8krFPvyLnU7CNh
FwI+/1A4Kjjxi2Pi5fKp0xVCbeXzuBLc/R3Kad0DolyhhfBEi/jptK+2pHh00Ype69NY31G/0fdu
eXLuwPcXJVSvE/JO4W1RQUFdF6iMrF585cYP3+LfJwWHpmltod+sy/rP3v560ntl6MUBRsZM9mEh
tTECn96+UjgZfDlR5lf+BToevxaaPvJ/gUEys9ozxTaca9RMyy0ok6xifgAkEMWwNcOQNiIRTIQR
o9l+pf1imoZ5xDcKeORLiRmbRMUAYcEK+cvubqJP73HZTU5BeXHPcijT3dSc/P3SS3rGpghXqWuk
wEHTsLU5bKDbqx32Aq1oMnouAtU+f+0vwWFA77xud6/MDrqY/cohRvcnO4d1mnlSz0CplTAg/neD
yACNNslNK0/JfWQuTqMSKrbK02iUSZ2SXUHXC8rUKro3zg3rCdm5gGIJ0x4T+f3kuJROjkyxhbTI
yj5UfE2rntrlN5KIJAma4qdZNt1uNPf60azrT1J2RqfIVphj2bIRm4mT2W1nX79pxn3BBFu9VxDn
0givrFhoJhW2Yji6t3LVN2rM3bLoWDztmf/rRGcDUcGZJQi5o2La2mC7GR9QqI5U92zYaC7rpAKI
WWjOtoBWu/8uBhY/apLOtviFlsSMEJ0bRim9Wx1L6DQevorUhUTfvUYVoYS+EMoQt6H1fQ3QMhvS
sKywWkJwmr1dzdEB+GC6IPh2qEscgyJKOqtZ6Z+C+n010L+N6DJDdehtF8nLzG8HqUB8miNjuhqe
EY/okCFqn0lhF9OSFp0e3CmY1bXeP/Z4b0ZuXwdlvAUpxFzjU+2qLj+ed1F1iOnXNfRf1UlBOfTT
pfSee8WHjBwNnsNOQQ/FY1gONVnL7cXNzxfJ6Hgg7O7oGH5cfMWCwUsQxjk28ajNsxBXtNGVved9
+0Bpp9JCBUCqbPT+oXGUN9jSSJ7cAuNdRQSJEkOheAZUhGoqZFWEbGiqWcFR98rgbtpASIcaAnE7
u606au3AEMDzqVnK36tBCt+Y3FTpIqba+j7ECvxuYKU6IlKS0xppg91b0Ue2LS+cE7hs1C8zpw3u
6uJInQtCqrM9YxdGi10zWm2dhILMu3eUXoFpwcEpb3ZCrv1GESLFO3ITHudDfTev7un7Rhdasos6
QAXSvAnKoYrHleh0ysP9kv6I6d7o76NAFSMXcV9cWdFHxiC5ZyIJi1ZqbYueWtwa7r9YiMSlCQoL
z8oM3VI7eaOwgVmc+lSlJgIXCWtEVDLk82/5J2LzsvpIA/073azWVyzAISogpCd1L6ExoolLOc6w
si9/lD2V5rLdbgA/dczu0Td8CIp5HVzW0JO7RM7LxU2Ofj6+pjbqIoBISEc2Ze63voseFQ643Sal
qUvT12R8RQuQLzZzZAaCVGSrOrTgVyJss3d45jy1ZU8J6VZeyB93zkqxi6AVF6M6upV4ftnXcRrt
3itAIJuaWDNLUetKBvmyNVO9bFQN91N4/j0+XxRFCrQ7Vl/oXo2aTfaWR7xOpX/+yCH4D7ky9LfW
lr0uZ8eOFFIoAIFyFHRqFjUKgsaaPbkMEqfsXzokA417Dfb98stM3EuY9xJkTvpIl0jumWbrHpUJ
FfUgzU3pS6AvvDCH7b1zMWOVOv3s3bu8hEt06LdiVs5uKp1tR7kK4DO30As8P02c/1yNP8Blmoe0
D9v/meaek6Q8GRjczVZftUfBwTRzW9rH5XGU9lV4rfG+dxit+jWwC2F0lxY2d1q6poVvLO8SJAA9
4p+v74d3KP6BBIo7KIeXcNcn/jAslTptfx9ro3x6H1cW0ZUOv8rB7VTf7fDYJpM50ijNN9zHCuO/
9wyGnM7lu8yIKd2Wb73rud0a1H15UGhu3q1KWj/avOogrSMFkHvEXxbDSb2HNG1a4ekjDQuYBb16
sIoA55ZDA8kD4Owt8OjXLR89iph+Ql5DT8HwS1x3Fnp/qAzzTqvlHMfN9AJBaXYPtkSiTrXzbz3U
sLRBGqvd0uc0kqIyWkL2ps8lJZPrbLYT1b18gwwFoukxZj327v1krHa3A1nIoc5zvzyFprfrWh7h
uwwZ8ep6cOpXQ2j+LX//xgAwutJX1ByGeSpz5aNrfFSnAZMSNAX4TVJfheM/P/WOY90MOcNv1Kfy
pqCbi7xJZztQe0lcRPXIHLQ/qjCJeIOXCxFPleykEflb1c04vsO8u+s3GXP5KpTe4RxeMjwebN7X
xXDoOWSuhKzWZ9G4p4qWmb9jnsRlUTra2QFhtWoR+ONtK9bkoEQnwkA8bJ8EiKyqCLhIARQ95p77
rYf1icXQapQRLtfJzT0SEhTfqIOW4lkgtsNWiezXWG7cTIvUsY6i2i4c3nFzZ0JOM/iE7kdG1GHK
0qs/TbIwPP2G27G2aW/Bnrmr9bZX9mrNKdquLoVa2m2jH5H321XniAjvyr4Rs4v5QY3lZFQdJwez
s7tERxaWhurd3dJuKnwpMoaZrzBGatnHL50b5cygg3bhxSkm2v9H2pn2po60W/sXIeEJ2189D8wQ
QvIFhSTMYJvBBn79exX9nidsh43PeVottdRq7V1Uueoe171WYe9i4+sEoUHiMHASNjy8RPF5ac7H
eQ/DI79yF6SXHTJdA8ndvtYC5VMKxXzCwc7W9vVdnxWhIVvHzKZt0nitdQVvCGiQVe8Kvw8s5OCZ
CgJKVDX4y/im03NhF9NrEdRkTFHt5CR1ZylZl4MvHb0V/FpL+/R1aGZefQpZ6qho0sUBPYCrynY2
dcxUcABlX6cv1Opza9GrQSi2dARYa2IdAZBS3PaP9nUmO+bFkjsLJE8ALDIfqXPX3UVwAENvXzRf
+lhE0AV9niPf+MS2FoMt/HHvcNbX4/ow9fW3DAN9fF+PV7Kf04PiZyydM8hZsKodgmHtw3jV3xJn
q/n7wtILe9NazpaJw8z6PrFrAftn53WmNSa0XaHJrAj2f6cvsNYAKlBkDcli6cY3cxcCH2qpbGa7
Exath64mjCx6uIfMToImYh7UP85NzEk08YdKYIQwmdIhTlq5fQgbzsEzW1cf/o8dEwuNUGtdI4KL
sB4WsIQsgiVVOD3a+6mzCo+QIxhuGh6C3JPgBzkEFbv4XSgW3Du0xuqqppqSXC4US8a2nu+PCf0J
eQGZBvNWzck7MafsaJi+dgPn92lERWsZwY0iGIaJgCRPAgsAOYqz8GqMxsDqAF3fwZsPs6at23DK
bD823snbYzdtFQqUt0N4bsE6N93BfyKPoROGMmrXNCtSSon5vt9+RqvDMiSZdUkzVa1U45wX6byR
GfXkZeSl2HAyyvFuPHYkQA0Au/kvwhzgMPyfxJp2Tj78D0yOT7pnUDSNcNEJGRuxVp/Dw/elXbMW
b3PAD0zrerUJ3PCubuVE5oJyOkG3DrflNqgjU80c5Y6x967AuJzzwSUG2l+8g0vmmumOoYIK09be
Yh8QcxXQvgwTnWJbbIYD1AIHEEn4iEwC5BJDfhN70foCcdzZjE+g//Vw2RmYXXQD67pn2KnkHQI9
5B8QqEUwY0hYXyDGybzHQEQn3+txau9bM+b4cpfOedhwzyc31h0o+ME8rYIzTF0AVebwOTB96n8J
FMlYGcNWhWarS1O802i1qIswRg4S5H0ZCJV6X+DqERZ4VcGI28zYkWLQ9yV/sEBEr4aAeGU0nF28
K2BpShkkbrSN2WQ4qsHyjoSvorgjhaFy9ND9sdBYqQGp7CDzCYuzmKSDeCwYDE4xuBnougDQicGh
lqe6U8aAFOpo2z5N0avgSpc81Oys+AvYe7/3dUU7AeScbsWxvXXcfMQANYMuyCZrDtvSP8eivNCI
TGvz1QH+APPqi+iwjsnvJgLtIerBxMzh5PvMMKPA7wFLTkNokToCeudc+jss2Mk72WYAkkIMLp0D
yRLKD86Y7fa2rz29K5qZRM9fnHKrDlSgB0smFF/xOG0KUBMnw65a/GHyHo/+FiBiJs97oClBnsRj
ZFwYz98SC/TBnljhmgGUKRKoBX3zkD97cvkzU3PCz1diWk720OuYNK91qzP1YMlFuhnSttTdTJxi
BXxJgUd9rH+Cxz0A73bfGQDuh2nqQpqQ+KFHyU3ZCdp4gCwYyR38BXW35TDP6Qw0LKnfGyFj5LVE
Gni1EECbyvTJGeRhsGfjnGANcQT60ESZHYI8JFatzgKJHNmeisGJhD+3hZoB8rJw/tIHnidZAkLA
NAtjHFfTB2JxsfI9hYHTDEgbQCKhB7BYuHqHIG+9ZrAaGnWnvoJO6yyJc81AexAdWgRfF0uF1syZ
d2a4QQJ2NBL2PnI7H4wxSCuL+zUf3eRpOgwfhfnRAujK8DgdRFBN1qW/tpbw6dlzz969DIJJf86U
xHaAzQ16uMmNDZE+bHTALRiV6gE9jLni0NojjFrrE7cGQO46fW/63lIAwsp0l6HhtDM4yaFV4xqN
BeoEsqDRWKBXTy8CXCsgtt+NLgVQLg9Pq6XJ9kmL6pnHudvIRGCanHHPGWw9YOUb7tQpnsWpMzJI
w6x4BO//rBffeGAcaTjs7+IwPPmd/vekyU+6olvKzB9BIqNz4C0gtOqfrXkvHMIVWXOXhqtDtdZn
fgxgG3XFr9scQw7WWeHt1NsXyg82Kqzh9jvstN6xB1I40sWtaUETARnABfAbA/kxJzJInCBw1uyw
BTkT+WSTnJhZNcCsERtbhNLJAjo9XgC0WbxNsa9c1ZBqhYWGnmTVuTP4jncvLqJWa8p4Xz+UGOPj
mOnFCVgv6t9h2EFuoY/SYgdRHDGeU1fQ902Y/5CE4jFUxsTDhct3Td86vKl5H4S11hGCDd5+eHaY
YMZgdQiB6c5CyXFMrSkVOHDoYQixJPUfynGuvwX6eJ25O8Ektf9424Y7+KTfout722puwAvkzusJ
OnxKJALeyEjqWM2cbEw7E3o6pgIm9hnHZ30vvG8OGm6jVmeBCLclRjPRK4ClmAGy3AJo1bSUvbcY
LWb1sPYBY9ReMPPw5VaDjBBUlDL9HPwJaEz36LoizzesDw1BFqfehDEWVj90pGkJ1p22FpFHAkQE
JeQRVu3hpWqvw+MeKlpMQwuqfN3qT8I+UjSU+qdhP7cOcLnAj5NenI0+JGLPHPNj6e8DhZxY6DqI
xwpnyUs3UWyXySmBXH+jJCJpkP0fwpejPah1ieVqNiU7kkPensdYZBwMekotCKJgoluk6Wlrlr7b
p64Mo4i1Mu3zKK8HJrKEm0G2+KBA8kn2rkjRQQ8yqnhogySj9bW7Pdm1l2wsxgCIwNe2zF2htIO2
XtbDkLRIY9YEyWIOBFwvPJUv9qCIB1QT7DdaJ9eFbZy9/SrQgVy5BfvSosbX2p+/AGHLfCqo6JT3
DeeAdASBywoPam8Y6mKNK824oVSnOTQEw9g1P2CwPTjqCRoesPn8/e1Nm+Hfk9VsYrLctq28RO15
920dChDOpOYdHCBsq/306icFhjDGO343OGEqgVZqRUDnI9iGNsAorm3GBgpkgus80R1qJzVPaSGm
QNNBs6HXAAFCAEy2njAFJgbKTsMD/Mk19+oqdv6hbaJ6rZV+zOGA3ltIea9ZobhJ9KHiEbWbu49m
k8m08x7Axjmi4OG+qvxs92NvRTb2ZPZyxgsP9i9C0loQnjA8ZcRMW2IL0Qe4jIH4zzAgSFwKvSU9
ssF+w1AhVO5pSxUR02DhxapPIf6kWgA+GHz0FgWK6a61YRps0EtetV3zhD3unZge0glOGDeEfWc2
9+TpzqbsAlnwK1tsI0eFlCZMKAjOfXw04r09W3pfwbFm9eZMofWCaFK3XnbuB2UbSvZIKi+smR72
NuPYmeU+0mrOiH7i2qoNq3gaHnSvGn9Ej6Um8TFfLM9zjSpFLWC00uY9C3Gxtd+FfFjw8C55p+KV
cvbEX/MOh0mS1Ro9D8pvHcpSdR1ghaLKDVPRiWFL8wQrQ1pf50qWvFw7uL6LhSuhwOkN6RuscORH
69VibJBbPLoygGKf/RfcV9VYzD9ormc/o9SguVxWibFakeEAkwQdr8VERobfer8Op5s0nB67Byuf
WB39Gs9X9hTP8VG3SdUZ4bgiHbttv5txR3lddc7x0u2bK1ubxLhjhk4UBlYznPJqyNBSGHLtFkyx
Jm6jTvprfWq9S81DTg5CxI/2HAJaYGOWsbReNMb+EFGOFkK2mdmm6CLBEEk1fLCzTL+dvL2k7yQt
w6gWaTOMp7MJGF7h/hy/uY8ENvOlN5sRak7aKuMVNnYErRi43cywlyiIK1Hzm3w8/5i/BKd0ZMXQ
PgN5QSsS2FXpY+oNbVI7XpLL8GTH76jVMd3mh4wAffCTnH+5VumLrY9aPpls0wsvY4xjHBL0qZbf
biPEUnk9yvlveV+lZlexLC7yUWetWAyeCYo5qGWaLlOlJ6qczzf2C9hXXqzUKL1I8+yoX1jsEAmt
KBGYg3QPh320y78vb0Dw3WMf1RU4toJexXO8oQbv30F58VJP+5TKx9N1zuLjlieUvixE184r+5vt
4qhtm/s4YNNSV/9i/Citwq5W3qBSjt7YKlutvsguw8wFsyS66d98VREpvNhBxRWSywl0ebOlBLpo
qAd1MRGbJSQkgiaKJ/eD39/ufrqIXbJdWKjOKyxfxTcWf/OzYy4Z30Myv56yIyvPR/knMeR7a+fQ
57VCv0mjqI3T89nwrNer2LIkkBnPFi4hdQomKdebBQvHMC9wl/sNalZNyw1s3Bl15IqNVq5XQors
l5lyWuxZ7+iNYEaaWtSEfBdnzEi2U1HguWFsnmzu9v/vylS7Y73YSTsuD0tNh8L64D8sIhwbrzyj
CvH8K1ZtTi6bIPloFitVHCbXh8vj95mStAWRBlWI52v9go2W7uqtS323t5V0zvP6Saw1fgflE4bh
5zdKtn4qCE8Cu2e4VFIq1hS//9l5lixRQ5MvGYPMrImQMmn7VCiiL+1XHLFrD4RQ31eF/al6/7dj
uNumfK7NTShVLvA/O07rgBY76l1wtnOszDdW7E+Y7Wf7KxmbHIHszWLDfYExncsJXMg/Wj7hmmBM
wYtUbK7KuN5AnHeb22jK8mpIN/d4imDgoJbA9JX/fauFdLvuW9tG9Dfsac7X850qVTst2ZvJdbde
nQ1xe8gqKeBpqPeRyFIqyXyYLpd+9whTrWR/1J3IRdUSVd//BUauXIAt3+GS8ZGO8mInpfwKDZfd
geDO8j+bMI4wCdx7vuHbc3j2aUt256oeGkYmjlosRLmp32041j8H3AsWPmxLFQuK0ObJgrc49+7b
rieN/x+OHL2WI6IEw2k4n+5r0+XiUqKsuLtVtqc8El9frq+ZKR5Ka+xNsT39sNt8w2HdZt//5d7E
7brbm6ol+TxTWWvkOO+hx+Dbt24LvT179lVtdR4GWwaypZTpAdJqJauqL+rp5WjuRGAXt947HcEc
O6QkhYKo9daOnALtua0TOBUnKgtr9usL3q1b2qWuNGqHZMku0ZJreRRQmBePv+l3ktQ2m29F80MM
PcpX6/npKg9jgbt1S1Y2S42Dpha3/RLvYGYpbwo+5r7nearveFMPPkNGeuEKsKhkz62Agp0DN8nz
33GzPs/2r/75lc9JfVPsa/yO+PiZUNe5SWIykr4LEM2wX1HG8MnE2syuDioc6eOQ9+4ISoZ4uWFM
YC1ieYehZx6sB9hHD3Bx4BRdos5e9kq5kIIlIUrFrh/6uLulxde5v9uZcVJPKj4AqrHWogt7U2gx
HPwGd/QHqcTz1R6/2rvVSnb4eCnSi3bBo8KRwFY9EXT2J4FFrQePg6jp8/WUqjtdsrjm4lCf7GW+
6ai1CtGLOjvwY0K5yLwyGts1G03fd+iMGoRjTlBr0jn5ElR5z3/F4zj7btclY7xpFMwwSfwKJ34f
d6ZUyYeiEAWwwRPZDOQFemF9Vez9sQv4WbVcWTjVrkstF3aEQEKwXSE1PvR5Re5LNJhVxRK3ZtuT
19MoWa3JoSbrxwP3SAS673QFqHfHywX8mvTvGcKI6dIeW+fu2CGzEpjOcFukUDpMIVAG/UHZzBe1
OGottuD6+erxyntG6nIn/ivfeHcwJUOnHukmLsTnGLXGdGcyW3E8+D2KMTxPLtmzyO/C51fg5o6e
HU/JyNX3a60m12/GtUH/ELQyMgPxOHdU1wu3trCx2zHxrHueNZnkX1ufQjSXoO9fWvlGyco1rlJ+
2uz4ISebrM+D2wvejf7n65FyNDlJANdhVfngcV5yd+Al82bUGseadOZu0BYTxX86E30mGJvtlxeS
IIBdzw+76r01SjZtri7Ocg220yEM2bQW37cBLIl9S+r7cAtRtRjsYJ0KvoKK+PZx8H63z5J1W+iT
w2py5GLFFBTR/3M9NtkQ1c+Lw8WqeuAPQ6675UrGbasZhWTuWO7EmDr4shYlIPI9xg0AOrnNl8Cp
ejkVzqJRMmS7q6xv9zorCq5f3HMmuiy6jVGxoQmbO0HFgr/Q/beI+WeLeqmgtlvWr9vilq7jFeme
9GtuKMHYR+JOJR3qAWJatz2wOdwTQcHS6Z1eexVOq8qQ6uJU7lxkfW6eDEUERqMxrWxPkBv3fWru
FkQ+gY2Agl9xfyuOWS8ZqI2yPs6165EFaaHbNKLfO2Eosl2XarTbrrLdVZGfXjJO2tY8NBrQjQ5H
oha+g5wLDmnN/cRX0NvgjG276olWbbFkhupZDZYGVTwVSk+FH/ZN27cIOASBXdUtqtxfyf5I5lpj
JE1kf4K9f9l/p1uGFWK2/dWl67UIaDNVcVNLYgdPLP6NAvLu1qwStX5Q93zEA5geBafXEXOZ7nLY
bC8rTrPK8Oglw7OtZyr0XIRVhUCoCC0HiDm6wLBEcmlXmYFfPYvyqywZno1WW0qaqDNRQ2tBRel5
4EA8otZuLhYmpPmICGqAFvx39dk7g1CyQNlBWxjpiqUBPQC7IoLs97+Vfp8oOZrBMIN2ixUNBl9f
z59k1QkbJUN0mTTUibnnvpKUOWwYBr62KJZYzZee0a9yJOJ7Pbk7RsninNIsXR2oPQ3HY+JxFb1R
8QZ7wXpasa8qV2mUTA1E5WoxkQ/i5tDnf99By6zm7nfNVmh9UQSBczSYrSIK7XrF5FbVqzRKVuey
N5f46NvSQE46Cwgyqed1fRf+PwIDHMoBQpCqsFgVO3p2tuLd3r3LurGCpEFc3hahwZi0YMzNHfp6
e05bQ0K7aGuH+tUi8fW7TWJlIUkTpI7ZDHprGlK9qtdUlRMZJetkSOlmst9gfUGykP3S9GNw2aK8
wMhcD9jWv7zJpeAozddSPZfYPz0qGKg8b7qNPlGjhI/AfRlcqvpUVd7TKNumyVUupFvpjboQIBGa
gP5n13KjuuBVrDzOyvVKxmk1l+tHac5LVSzie+E7yTX6xH5wYM9AtcRVYVhFjmmUTRLcnoleu3mX
uEMN1dva30QnadD0iacJSdAbqFjzd7+2ZIJvpPp3t3i5X+4uF5FP1IL41r4GRIYhfo+vnRhZD+Bk
vbg3WBNdA58bg5q/wG06E4OaIP2IpfgIOZUdPwwhZpwDVtr2gLqBcCmOpMUQVMQgJBqMEwVU8N4U
CPYGwVcMB2YrbYIwCrakdeBDPaAGIO7c3ldg2x9vBmgamGFeaei+JmM0jN127ttWW/HdZjtCP8/r
BT0trDoNccJPnrRZMpdnQ1vpR1ELJJhoATMCA6K7PKABu688+qrFShZzc5ASaSc8UOaKVgQBMDDn
Ll2P2SGYVMVJvwacy9+5ZCR36vKwWIg4qbBxOwLkZn1rbrNnQnP47wxDWeXofNTM3aHBUhcfkGJn
KDi9rTkezs79wcx5vtrjXsCPIzdLVm9TP68N5cw3u1UbD3YH3EAeN7ANltsUJXGN9gqDMIDhnq9c
5crNkgE8G/lqdc7FbWldbK+1cYa+kG2h5D+r6nhU2XazZPwW+lxOZTRkMLZjR1iib9oc1BDZX8W2
qtxpmfxTzSF3SiXcqWLBXJz0KN/2+xghomo7mEMF3isA81RW9IQ5ffb2StZvPdkWu0PKaTrewYJY
1P82KY3bdBwHlCsrS2nCO/99OUb+//Tel1TamqfzLQ5jlGPQokXWCSdUyCGlo4YiOqurfvtl0OuZ
VWng85TFKJNUTi6buTHJRTcQjiYmuD34fG5BwhVpJ4LOXq+qJP2X66PBH6/KmmSUS3jXk7o7Itgk
rqozJQX8nHi3Bit98UNU8SzEtf99sj9rlYzo0oSY9XLiZJ1OZ+cJLAnJ30tQaa0fd3KNn4VKBrQ4
/0/ZIkaVy8KmcWvWL32fmakuJW6hEwR5GtW/CpNTeZolW7o5J+vtNWeHuAnBPQ1ekwiP+quDalxl
EerxdfnZprjJdx76ejGLzLiy2sokZUC7g8JB2PcngTzw36j5Vlb2hMV89gF/WdS8Pq/pW7ZHXNcC
PC8QACGPQkB1cL9BMEPe9r98kT/7LJnTfWO/1WsifCXQoM7s5YguBX0UOl4tCVwk5VxIZdEPen5d
K29RybLKxuqK0JLYLUcrsDpLEMUENcBaXUz5wqKOW5V9/uJw+Mcb/+y1FFvqx8licxGtKrDqCJIB
QLeVT0EzyEwnWGqg5wSAnZCx5sy2wk9oojl35mStwHZ9pgxr9jeAvjckKl1rDST54rldlcbzh937
YophENnt5iuk0TkGtLr0W3UjS6Y6gUflmt3qWGQa1EC80NftT4lfiT9yesiIVLy4vxR+/3Ne5fJd
bVfbrecJ9guxEPEC3ocehrrbtEDEVcMZHmfNP6uVLJiWZ9tD8U+z5z1Dqg/AxiTqeBbdfdH6bud9
gWo4VaOZHvvAn4VLFu3MDJK0EzV1bgS3AaZnqGWF5k2/S5XSYIaT1Eq2aOER/laR0dxQNk/efbl6
dyiu840h4hkeoJgbaL1P6VoC4yAK391wRpVv/nHl+WfDJduWnC7qPk+EJR2PmesBuxV+fjahlrbt
elBZf624t7dXeWdJ65PrwkgyVnOAOiZW3mzVgZLSvyMzcSNzFFVV1v/SNvzZX8mmLbZ7ZTEXptTh
hbempKxbezjkaYu+FSdLH1j3QWFTe46IrXrxoYrEVq064pJ9M40LDHWiexcLqRpCfxf1+IV9WuO4
qLhDaIAgu/X2Zrepz3wDsAjFQA/4ffGwqvB62uMc9+dASoZPpXtZmHV+zWY8Pnvjwj5FfIvceVfR
o8KRngPySHNKzKkKKgaL/LfZVKLXbm4vwMUDKGIIByzhbaikTlBvLLwTszSjCq/wuLjz8ztLJi5t
XPLdZCKuSiuJhiKvvaEX3I85LQImzoAWPV/xF9FaySWUC4PHfFefr9esSAuGShIGrk86AZS/8lb+
JXH5z+bKVcGzOldzU7S1yDxbrZCeFqPart+0Rdmmqkv6l2jJMCRZMRmwvFUO715dqtVUPTlshIMl
WlrQ6WFsRSDDyOMrE6W/eIqf1UovTrnIWXoUq4kWYUuonFmACQEPEVoTnVVED7+0EP/5aj/LlV/X
Kkf9RVsL5GvuxEAfbrCLKSJWnasDKXiHNNR6a8AQQyGOz0llTFDIx/8l/OLnh5Qflrkyrpsj+x4T
dgOGCPu3Po/9Id4xU27Pb+tffMXPcqX3sd5qtasksW8KJdODzRUK+6LUiMiZCFMGccXz+EuY9p8F
y7AwZbVbFMVeHPR43xR9Jc+Sw88ufVgasdT/nGBUZayqbm4ZGnbRt7CwHlmTLmWrQ97U93eB6xKK
Or2a9/XvjvQGPbx7J2slV2uXnNVE8YmgiiMNu6K+Oaed3mMStGK9x47h50RLWcxFO6+KXLwUVKY6
zM3R9KVm3j7aAhZVWVV4nFT8rFby9IW2yjaqxmoKggwtr4YLZMzPJ4z1X1FwDhiyAItVscXHDv9n
0VImY543crpJOVKBWwHr+59bKgR/xS0Nni/4FyP+s2DJ+mjzfLc5GCzIJ1TRBWBGjpF90IRLrwqk
/aB5hqSjrhjovsGRiQTNn3mhkp7Wi8woxIsXg+lC0K0B1i5iXOZsfaPf6L4xYWihTrt09j4+03SA
plcYwAfltz9/RemIi+MiP2X5mVtLR5SvqgRXqwF5BP5S1mxMAhUN+LCAjcMy42gr98t5fuaV51A6
84vS2F0NjXMgcztd/czWOYApvQ+ULR2tL4Qso/p0YEzX4wEjkT40bpBSpJXolN8yC3pDnIWuSCb0
fHX+688vcjjME/O44iwY+p6PaIONa51VV4fNjckmK0aiw9BwCpjnjZN6MjLZKfjz5XuTqUFmNZdC
bVENGvGxn9m7jhCt0ZrQ+wSbziGDg0yyUHYEe3WeMl4xECfc+EIovP/9CYjURyf8lammIwomIqAj
I1z0JfvY/jhDB5Hq9ssamTY0aK3Z4erMYBPb2TuhqCFPzy8DQA9MJTfcIGZ6L7XxUJA2/d81e8oH
VDI52wKi7eLCAQmBMggvwUyNoEdoQifmKV5jaYtZXxm9SkyR7n42ld7r20Sx3161VeAb0NdMkBju
vr7Veq7sTbjcNRhiOLSMbi1M4evO0oMb+Uud0PO7rqxDDJNJFjAAp1X4v1sn4M9c6c9PXXp8p116
1SZmfhkmLnOFSyZro/UFWoTDTGfu2bSOQvKpU7SONXsIHdCm06gRZDHEqyw6a1uFOiKxIep7R4hX
jFgPNwv0y7i07vKbAeDaiv/JN2ciO5q3sJECtYpaCJ8m/d70mEndxBDNWIxR7uwXVBaaYsqNf9xB
8YoiihMdzwx5Zh3x8ga7b7hG4q/lFK6Iulfx+n7b9T8PovT+swTyDH0jXp8+QMhiHyxOMKgLvaj3
uusNxSDQ97c67KK9/v6aQPDhQLwTLWFZ/Dh9RUhCV5WvpN+h+5+/qGQPllLWYBaB8mriGj0tOLWg
6aBHtWkXDKdWJs2/U3ZWM7jYOt1ezSjThi4XhTo5Xcnw0mUTGq7j3JVVb0I36+Bd2ovBnHb4JYLO
z0D2mmuJEDVMmf5RZxAY6mIop7xUA260njdTlQu7fX3+faRb1l6+qQTdqqxoQqWujKc8nZOzoWxx
Sbn0ZVIpQosh/cy2bqOVLewL9B3QDV0wUVSejp8ThG0RfY52Ju/Qzk1rUveTQ7MB9HLuw1SSXF0D
pa14PWKL2c6H82MJlUvaluEAzCH3kOKsv0ehXAh/jqWTvegasj8/O9dwNYC++WNRwIaAh7qM8o4+
PbSKhr1IHW++toYTJqQtFaFz+NChaMisxlv6upUgtIrg9mO4O/eOSHqixhwXmq2ZcYpo8io2hrqL
aUhnBSBn05YjuacMaoGQGkg9LRZs6ZHC6AuwgAQSs52nwf1hANJcIZzVy2SndvD2ox2PyD3B+2+O
UQtvI1Sx2cEHNWrKA1WCmMXStn5j+XJSmRncOnlNkPsZn0wb13orNC9Qzt5EMHGis4ACpzJjglQe
M2Z+1R3slwRxojqaM416vdq1pV3budf3/D3PrA3kxtZC9iDLz+SXtBZoK/+sOg0l4N+pFDPgfNVH
2aGCWu0BilQWxKImqgeCQbbcNJtLSnLIlcmZnEyCFAQNkjctJlohiFcd32eEH/LTub0JIjlADmbH
aHbcm7ij55fz1+i08Af3P6P0VLfKpL5K8tr5Blf3zmFneH49W0r/U0ybuZCaCxRpkPqDuRg+h6Xj
+foPQwdIf3T+MeWGUQ6hzLNx3G7065kAH2XwYe7xgvdNyCFfj8FadQhgFohbJl69OwkgIYouQfEa
4F0M1W/AzdhK7R2a9lU2pfHIpsiM/wrOdcEFXnKTylnLr+la41hEFImKG2SoNxHJM/QVOAsr/PYF
yGTtQi9CveQ2H9w9FKBe3ph/tw+djKzvK3ntzbCvL277sLSoMEHRQC6IOyR3wcMP/u/Rtoxa4M/P
LvlE7TY2uOVnj8n0YdiIpwdQGrR/2q4isu9KON4j33O/YMn37HeTdF1P1fNwpFmEW9SFW8y3WKEO
U4BgMW7TsCTkraTtfpAY/rnT0r3dr1dLKLLZ6dragGLovIcA0JOo4bjFYADAqd7/KnrP7+qDjPvP
NUuVhiTXpWxvsNlY7sGzM+7cRrW/X303nwFFrkovKtcrFRS2eXpRG+Jw6asDBBFYNXgNuGKWewij
6qkhcTvKfkqWJEWWTUVDaKB0e/TtcXU1mc6kw01F8DZU2xlaJPlN/9W13TZlt6rqzYNWN2d6t2bp
Al0O6TEHwc8FasGnaG3bBKIE3eC4QCvAAQchdDKBDaPydFXxtZ7ttnSDTulWupz2rEzubYymSQQR
C1WjPOifre6lyxTayut/g9OtCfQcHXfEpIDHxAGPexBc4tnaI6cSnEvPr5mo2/z6XeSUUl2XGyoi
oH+mMPutsTOKeXoGu7H82DnfOmqP+1FaET7f+AueLVPKlNbFWtkfJsmZ/letMw+GEJxY2yHqVv9u
NyVDKiXMQ532Yje9bCSkx3Vbhzlw8O9WKd3c/Cif16sjqxy9eZtJ1EmwDOe27jxfRRI/9tmZlS5r
tk0P88aWZWQfS5e1lhDoKRH8VqcgTioKGVXXoHQ99SXU87r4PnKrdrJ0fE19IHfe5Ko9/S7Q8ADv
rlvJqKlKMq9PstvRHdB3n3QNJw3cZEBk2X1+fI/t2d1SJXt2OCd5fWOwpZNmQQpuXrzpNbiQl6y/
zozMQHh0bTelGRIbTeSdFuSNZsVPqDrUUs30fN3L873GL8hgQIaY6uClAixZJafwADB+f6hSGdoi
Lyar9LrmUCFjFBo7aLYQK9Az3gXr4ca9xFBeVBzuA7Aka8I6gy6cTg3kFtLcFS8357WcK8X6DEi9
HqVhfaR7+usymPdzaJohciOw7jQiSJ9fdw5MlxAYR/OPsyOqG1nfMGys74aR+Ia1GK5Hey8JtEE2
W4WJm8RSh7GvkRzB/u1eIhOtgV7mOjVP/4LiWegwukhmuPsONKkLG0HOdEi41Du5Knl18qIF6dLZ
7hzDP7mpo3VTJx9Ln6MdPN5wK0cmklEr77Ob2edBOli6a1/qN7qT7qYD3/w1NCJYeGukQb7qFq3i
BYUpXvhZkHw7AmccH2NkimjgSXYCaBFRw37mfPAk45ejZQyXlCeCA6SWZAtab8uAwDaE/sk8Q8R1
hbGpMSVbMAbroUw38mPfRy3R0dxdfI0QgpI9MzqO1M9dO23PjYAkgkzCvZJLLBwtSkfy3F19qONL
89gucpidkmbdUdzl1wTSQb+QnV0/jbadItZqVu0N3teVewr3yEyjhE4P7foGVMU/t4rhKpYDcs9N
dOiq3qZ9nUmu4spxEdeGRt8cwk1ScVkeGjJ4Q8Ehqbr5S7hrq+Y7ZWHUimEjmsyyvpCylBClc/tW
1/V3DesIuU4juMI2vY+OrSKoQkMpDx/i3Q8oGWwYQ5bqYb8kUK19zoOMGsUYqW7DgqC42UBBc+/s
u1cIhuqfjWHmL+zFG41pE1A3SgDuOUCNJtq3NdPWUL7M3DN1PGRC2oYndEgrKWMfmsi7H1sy+8dG
Y2uuxI9NXMnjLl+WtrJ3Ug0ax+3Vpo7wjSZ6jGao6RWti3FjsTOGm/hECWwCZCdrniHyciHuhoXe
qe2Z6ZI7eMH48jrIPAMOcQuu68R72cKeEOUtKNXXTgw926Yi23psIzRZ02D6lnStTLOaJcmOMi3f
/WJTNzDHUrNorXumB900nDxWerCSrtpcxQjMqFBsehfrq+LmPfzwd7+g5G6S+notJym/AJUfuCnH
WjiCDtNDEtUxbYZHo5x2+Nw+v1hGOAlNGnbcRqiyal2jLbee/5hbl/WXP7/7MSWHtFzvc6PQJsWw
Fi9hawQfBwc59HL5AL2EcPK+CGvezocwrSeoSNdcP9hhM0EZ6ibtTZev3qOm4mOn0hNZ4Ry1ZNnK
oKLeDpVR+rH4OMzdOtDC7cs80lLurd5ewLpLfHnFcGShvrFe5g4iTs0JnG1rb9XaTld+SrUYOxIt
hcQ3GsxtShAHGF6fb159VKST7zZf8oUns9445Hu+hNGb9OqzXbPYQ6M/WlkfufuC3HprI0PReHXO
pLcEbe8EOy4sstKMuiaicCqqloq99+e2FCHH5Z2aWxRVZ1VkFI9d6c/PLOMmZXhG8tqKbxQXrtLM
IpjVPSq7IXoEzr6XRhWR5OO4+G69cvi9T/JzceBYKKA2C0hdkS+Ei97b2M/P/2EB6O78y60KdZ/s
T0bGxgqUJU892d05F7c+QlXm+2rv27zFrgEc44OvMNhbKH2/vaCuS89gC93eoEobRlz1X0+h0ZBN
FHB0ApaSjTvL17Va3/NrZMivzfjz7TRM/qtQ826Nckg7R832nHO0e+8UATdBiBh/rUdHu8LKPL40
dyuVrIykHFa1ncJuJO844Un30Tg+7ey3CRZ4dXIgnkB5oWJ74u98doIlY5Loc9XMTuIE/QzRyax5
cQzv+Z2RxQk9W6P0Zidb08w34nK20ML1oeldxRCs7jrFCyI2ydxOWkS0HxNyaDsxhDrGJHVhxj0c
LRnR3gvNv0pw7EOD/nPUt/d0F3Yq2W6tpUe2DQXzsEZPZQNGLo3WFVuXHjphIbalqmbdVMp2QLsc
Tqm2mZ+HUmfRPbVPrV38ihWAlpU22fNjfmwD7tYq2YA80TNkAFkrheZWdVfOxkqGRzv1qxAAjw/v
Z1PCRt8d3mZZa2RpnYXWcJNfw7mb33Sp9bBiQ1WHJ+LBu3WuNeN0VddEMFAm9ecMxmmuah03kKXO
nXpFZVsSpuLXJaUFqyMKC3fiDUdyt1iBgKJUrDQRZFzcM4zH697EwWFYNT/xzi+LaFLZA3rYcZLv
1iyZL22+0dZrVRVrIqvWTyKADQg6DVMI+XsVh/nQcd6tVTZjDXOXbmXWEvJmx/Bgz93Pk7MIZGdW
VYd+/ODRma43VIWZgXJ5fDVRLpsNQcrwiBgIIiCofdAvtq9D0zv4EnyG1joiExrUEVk3rf9H2Jvt
uK0tXbrvUtdFgH1zUTfsSYnqlZLyhkgpMymKatlLT18fvXFO+c9t2FgLhp22RHJyzmhGjIhxiWpH
iMw9YhyT5wLh8t2/buhPG1ZBnU+UmY4Jn+zHyahvxpFpTed+pRwoItEf9vQpAfn/VED8I1bw+4V+
nIz8jiSy3HGh0r1yCI2R5DaB+aY/PYWhTaJ3mj6TKqkm+eQ5bwe9+3iPFMpjoW1lp5t0XoHuibVn
ILVuM9U+IbltFjenQHZF2TCJ+vJuCqCMKmPpXVSdIdvyKlfl9OSL3iNQGZuouDemLx/9yknneZh7
KGB5xhH4SkFgDIp4y1wGeda52lv/cXNRrd+hEIRMDeWo0hPp0bnUTJ+xUCNCoBXhJibv1kmxe4zF
UcYYXFdKnql9naiHbPe0T+HrO7XVDQFN5tRzctFid/oqltlOH4n7v+/fX0Onfp5PTqeJcDPq8Qw4
/Z/GQH1Vj9dJOfWrztN8yv2DcI92QGXFL0J0E0477UZafsHsMSOZGguDCtZ3J5seSUpTu3cyBimr
/sNXSRDlrRWrMMAe7n2Eapi9ftqCa8xyn+SGIkcHYvz3u/+jbf797n+c9GevP6+Wyd1rNvoaTLTX
CUPXJTSKv1/oj/HZ7xf6cczrUhMfmcqFSt981wPFV9802c3DcgZsQdIXMBeePaHE90n7cV3cUAt5
UlmX/ZvLutjF8jQ6ouXw97v68+OTuCkomKBW+CvD+824Cue+OolZ04HyvNwjHAWL4dcvjxrZP66k
onf+B0Ou6DKirIapovb4w2scFVMV8vuwAggr9L62FIPLSJveQml5TKTdDTRHXwi+PBdjfU7hFIxG
PDoas5W/m6fz+H6AKCCohxIS0FI0CKijTUar11izLfQQkCVj4qzVOvo7CkjouU3Ks1PF4vwZl64W
yQsxaP3HmzLAVw8nR0nhOOsRQaeGuzzyh7HpCHe7lXzxXZlJw6Bgu3S77xfbGFXr4Fz42XcL7FXZ
eVzvr5VzdHOUDI8za2km6fq6VSffql86r/U5RjkT1Q3T69C/QDOvj1AeiduDHrDIKN8iAolcwyPW
/OqjPHoVnvNDf0+HnlllqSMLOQcyGx8jivbq+ylK1/XhdTAQwJyexjevpo456IOA5B5t9+FZ7pOS
7tNV/c/TWDkcx+JzkL9Jn66INAKmiOGln1dGHKN8uTYTwCzFTtmCWbinPY59l9vqt9m5ShWC2N1X
l/A+qyU0H5rOQxjpPjVCNDdgpKHCiPIfxdQoX/Bn6YDIQYbgQbYp9pinuYniQVwcbWOGnSo20kyJ
qhjQz6lJS/nVvUxIBJ0efZzVa/R+3lYe4ik0vzCDvg8vQWB55/0RwyyNb5NynH8U3zW0hYZgRg8e
HybYnuUL+Cs0vM/UTrSZ5irThry/CnxSasY2SohIM12dR0JbwcvfXlN2yDOQEZuQkA9BNol+oJvD
EO8bJvkevdCHHFgJ11EbL3L0BgapXo19hLChXzEXS/CQAgR57N70oHTbnQYLqN286wiEM7lwgGIt
RCvz/TPoubWHIztmIB1a98FjVYHqaNvWN8aPEbvpGDC22EW9AoaThZ5PujZcaZeCZMKj0F0xyD6Q
tZqrwSV3ZJgTqIDwbsCI5LhzzIk+QdmOZ5VGq+QYCJ+mV7rpuj+8LFtYsqs7cvvY8HlVyCeS4i8K
YnpENGIjLKN8wjJqSxVNbdmwzacrXMfM3h+xjnWDagI7fXQMXp+X/ZFT0rtn9ikaudZEj+5h5qHn
weqgxYoKY3Tfawu2YAT2wH3eI2upBmksOscITR2OUYVuixwodi6iKPFkRYDYRszcZ6o9IOvTsZYv
X49RgnwXNrKzVRfdPF3zkYRnmYoLmSbyq6NFtX+OukENWQ5Q7WAvcb9jNRnMgxpfZwQwkz2Y8Bya
C5ET/0EXs0+40tGDR+l3qRMzTh/aG+oqx8jCeKAAApbdA8KMzytjqqApws8eVLZbt/UVyPPINXqI
GjFr4eh03oBnp4PiCqKqOIbZmR10HWMw1OBdCiGHfchBQVQ6L7flzS6RmBibMXqu1YcwHdQRuTlp
Kk76HSdweFvsio903lGg+OCltYf07gwv9Ob46lwPkOi2a3R/JZxQPVopyKdKyxMSOiBBX6sWCdxu
Lgb3xrmcbZMAf3tccb2gcfTJMXgH60osXMVony96VGpM55o0I5PxT9aSgfyjY3Lj6e70iZynF2y9
xnYcuGTd5vjFbqKZZTCv1uI0NWw4bO1GgMZHdjutILYFMo2Xk3yeRuhrQtw5TdEU9as3bWiui/P5
y2QDO4Bt0zoCXm+6NcB99nLQlJO2N9NhaXLweF7U0BE3nPsbKW3uaYsXlYQ6uoC9DjuMBYBk+l0e
3Rqty8ahrCKjUMKvc32ubNXv24e05a/Ep2c+nXabvVmhumj2JpurGlXmrt3d64EnaFAV6H3jkE2Y
RzC67I2ddfMLXKm5FZFLlO08tV9vioekR2JO+ABCgcYq21src3LimDZ4oFPUzyxYRypm2oyNX4mh
Ab6wVLbPuPru3UUGEQ2NUfc6HlKTK7WPxpNj4XDENUmsIwUoW5nQ28dkhd6/IOVSs4P2F+dGa91j
fCBvGjXv4lpHL+r1ib6Zy1KETZDPQfeoWPjtrHtTWOF6n7FPXv7NVrGY2USESHoLylHO1KCOiAX9
Yx9Gl8VelrBPz7j3z7Ny9oi7dT5HUtYl2ogvb6fxcawHowzwCTB41k1khiOjqtslpFVzbXTyC2xw
fA4ns1doVY4k2vf9Oeenhlcjo/JCXFVysnWn2JocFfCPE8K35LwBDnktBgEzY12MRcTcDEfwbsdY
LAK0beG4Ps+zeqkj80fWq9jyOWg/b0iZNF7xDJ8PP+cAv+wz4rqK+2TQDAIAuxL55o+HEtzv9jGH
qeXwqbvuXRX7qNjix/3ziX7QOTzX0bPh3GMns1GZokwglmhRZeEtPt0HPcK6TOoqUsSZjpjvK7wA
dxVhTRaO35++dv30GF3ekOrSk/MWZ6lPjJ05QWZyrL5XsatOXlj1anRKgHs6v/WQ1fRzFvBtyNV6
t7A/qSp568/ard7mZwdVSZfiEkIJ9QUHBGsN7L38MnbHuMEuZapPsVIFCa6+dWLiMiIRq76Vhob1
dqtNyaZDI5RCYz8ci94V3yGiXsfFm7aUA2z42WcTeJQApxhFLq4Hl0nrysFz3sXCcvDOz+TlltD1
+PttGekkk6bbOosSainCR4gUbcUvDeUasgnVPrW+3K7k2lUG61xNxMqfqwCVJy+TnNdMQJ9HLu0H
gmCXvVg6j/AcPEc4eP7Ppw1aGFSRDRiFjrbSomZ/XGO7GwSo6QFTImt2T47vFJ3GBGHBM85e0+zi
IvW0vaLz/AsRjtpxDr3w4uFZQtyNgozRxES6st2ogq3u9Nkg5gj4hHGir3ZX+4/OLcdpYIQcyXIJ
x/byZZBwYTTrsRog3VVL7vMSXLdCaA0QeuGimo2Hja/Rr8/5V8bX6vHwZtKPVnPUhTjJaxS6Wvc4
e5GBzggB4qczmM7WLya3SbMwChScFdwQ/AnyYWF1C7u5Cil+8ZqVvrE8Ieu5PEY17aNxmpT4ACTR
QNPQiPPbFhYiFGivzwZtYoxo8ELgK/c6wi8SDk9c0DGH3DUvh/DnOaNcaSsXRxlz816WvBZ9bC7v
IOXMovRLKlgvr111SH9xIIO0sYFBvNu6HaEkflq2G6qco/7kyPQJuMeDdHfz0XngYgpOP38FImJp
YQkx0r9FUsy4vNf4ikSSsSDznKU+Gs3pqKTMyZZfq0NR6hoJW4nBT1Qj6ca/5U4RamGe3HmyIV0Z
+hKoRXvq8HGKp6UjTTSETPHgvDFk1yDfHVq/dQU4orfAWBTvbZithzwH5WRHHwko1/YOKeHuvEmR
Xl1Qgr0vjVEd3SPcXOetfgWHpI1oFNkqXg8FP/SrFCTgy+i0O7nGyTkvr8xuzRcaESAWZXGetS6+
N6ldS3HuKzTLgpPbARs9HhQarmHqnxhBU47OI2AOE9kPRILoTsThN1zyrVgYB4U8PX9vR1mSBce3
8lsnk2icDcZtWRNQ7y6nyYlarO5cC+fRsz3Mr8LL3yknLPYvNIiX5x3R/ebqq+vPcn1ySkrk8sdj
SBmSZid8EO2hNhX2YYEs3PTG3vg8z67ROSq31rIey85t/pj3y/oTefEtrhSFyH7+RejLPh72ymuE
SqOnhIPXfUcelpdTTWTSCKzH8wuF7PsOXe6xxQc4wP3BcC/7imSALgWXEvDJpRJMnkSE4eeY/eOS
zPcTKwoiiVx71BL21GPDfsv8CzWC0jXneozIkWuiUaCP6xD6wY36DQqjYzPK50WMhKpr+cdDH51n
RljEp0Ft3UTntYYSfyu8JqkeKNfZSeMdx9nmcveuWwtBIbbWTl3cT7ac3Eb65DR+HYirwkssuebE
TJ1rcI2fm2pz2Vs7YawnV7KCwcyRwK3TGaccmUWQBZMolTiFtIb4OMxjqh+z++zFFDhlptm8yN6m
jjukB6l735jjfDB3rNYQ31MWsbxi3H/r22N4DE1WEzF29gPbvV01QR9eyRK8IkZhjbAvda8jeaUu
1WmGvBTYz5X92kdENteoczQ8IU0MI/nsIWTjEfVnrj6pyEAJAHTSVhHBdJcB8vHQjiHHLyJtCwXu
20TY9pH+bb5V89uCFOXBwRKdN+sTegOBhTZ67ffFBHVvHK7qYhSAhlDQhiXAe0C+mLuEdzytaJCU
yIXUyZB6ws4Y8coQtHzw86GcTP9BILyJO/SgI2OeRzAdWPtpgRaTNan3+RqjM7pMzKCMUK8d4YmI
SAundcRtsZpdME7di1XpAiUkR7Jvc2lP2YCMGBvzomNJ9C7eeYl2MBHeI+7Rhj/R9bskRBxJG0L+
N8m9IgxqgIAJXk0rAW0D66+zq5BkFNgTbV602DTLuSTSyKKO+2JkxMmkSi9gJOpRv89Rwh0+TfUU
ewrNt/Vu5Bgq1dMFYUGk2dqswaSiFRl3qv3EkJlzZKZ9YXHi9upx5QkgBk+PA+vpzM8z1hD3Scoq
v18gYBo+gAPNoHbf5kLA6utIU+vsOMpYfhpXjuXJUeofXQNcQOHs9KOhwNuH7Ph8PaT1mD5Kt1RP
TPe0QdfV6+N8dWXEQA8cn46fuzxo/MsY2TZI2k4BJ6QNLn4VlfGdrhAtqMbnheye44v/8qRYCarD
iegkKsnVedDOfpFMrO7ek91uX1x5xLeKs+MbBsVcWS8qYObQRhOZk/vJXQ7UgMtWn5aE+ucg3t0Z
ofckICjpecycseVcN6pbeqeJytVoai0X+ugc9xOZboZs3MCCoY8pEUXIJMWhnVDFR6c+Z+787Jw7
KgnzSqSnQGLxiamP7o3cCFvaoJwwAEmPSGe/qctu1hIYpbOM6WFnu3Jzho5NCVpH1uS+edIJ3oME
ls64t8k2hlhAZmMeJ4/o5uYzFSWo9Ghrla0O6sxZYk1eYbVOKYTzNQyRHpQwiXFplwve8buzbM2I
NY5HRs/7g2k1Kj0ZbrrqF8JaCxSai+jt4ZmrXWbgYeXP69GhyYqOADmq4x4sjlwqUAfS37iImnHv
qC6bjA1J+gg2/KZNe6y0CU4sx/0BetMCFeYkeyfSqJLhvMwGLcHWTldndK4m7ajdZ1+C5aZRs8YD
bU2MoB7ffQ4N/QKinY4fjBlvvcrXsaYPkof8rWP/oj/BSfCUACxw1qIj94vC407u36Jf0wJYhcLn
N1JVY8bQz41ESfRxHonspO/HZrJREiMwAtx2YFl48MuCzCIhJ3CkkOFWA+qiz1bbBx3Ohr0/TsvN
wGu6e+pKHyuT587wXhMlAZslkKgm2kjZdAvVuUzORHP/yRUzpBRnOavyciW4ru6JdaPDxBdCaSeC
hqBmif0JwfVDPcJrIhwcP6JmdVm94iwygvW89BXby1ZgRb42qGpcRsBa9u4BttC4hAbePbiiFd2+
HdlGKBi6qZ/xfi9rs3aNyQ3DYtj6DPPntysDpBw9R+YNsIL5WgrPPkPr1gr0+lHnD0QueaUEGD1U
BK330hu0PfCXWNl+1R/tao0pkcIC85WRlg71LGOi2q2T3ezq7CBKnS41RAYJuAjvB/FDN1YIzZFe
66ZnryIm9mUbqTIiiMMLl+vpIwkuoJEYTgf7ZWXKjvTeHMRptb2N+7k4uw30RC1DOmpQMc04oZ17
0Gcle2ltuuZ4OH2yr80f9DZqM5kSLIXX0WsA1qA05q7h6qOn2zudZH9N+0U3k6ETwzY55ON6VHzd
N80JZ/cAVqA/KFBn9Jf5zztWTgta6L9WFO80Lxsrwf/nSRows+1mNrzGIkihuFnBadEifchWrjgV
KMASqVHt5vyk3nl+9u4L2ZdimX+qeai6u1c6pLbnjw4g5K1/O7IA5vbp9zH0qskDBorklA7KvCwn
m+7upCFMu8Rkp5k+q5+/5/ErqibtWHfOfp6QDByX16k0Ok+bBHJezUE2I2JT/grBr2KNmLiHgiaf
n+s0aX0irfiVJSY9wVAQCxf56TlBB3kstJppkcjEmMyVx4QIpSN/IoRprfPImkv0/Wx1LLLivBLF
y2aKp30dQ8nJoyFOPtKgmDv6jBYn45z0klOg4frgAA1uWRm1YRka6GcCgxCKZ7agwDO676VFHRvJ
JVLIeNzDEE0MhaAiYC9Viv2an+FLHlpi4DpJt7eZFiMnSYwrcUZPyxyTCRdQn9JxFGczIWg4ZO/n
+X1d87Yg9mHCepaOFxtKo0vCImBzP85uT3SyEp3i7Upm1bvC8j+4eONpU8UfDI60Zw9D2rzM0121
1mfGpA/vS9A5wz7tRZDPRYZXLDxlNNSu0tmd8M3ePqhDBWlAVoPkawhKQ26e4WdHNxQoUfS9TwGM
l836frTR/3aMQfiUOhfARBqVhNs8l3uCf1c4DcCHOqPByyEPiNNVtbuX+PxDvlbds/3xHF2RaYGZ
jINAnTTKVsVYeHuA7E/MWZYMchsYSBBrc3yqnPOmZGEjeadMappnkhUi1D55FNFKmrmdOyimxjou
8O4cKcFR15Fplz1TUwLXsM3p4NuEqNr0fP8naDm4iGfF0DHTqcx9DvyxYXVVJvV0ONXn1EoghboX
ft/4dZwnt0QJJfeyIB17P02tSbkB8wUrBKoJNcqKZH21bS0sLLt4wJFf/aLDDFZbdsFCIgQBaUVo
u/H2fWh+Pmf9PB8PQ0nKgcWMDYkRdSX4QnqWgwNivIizTxmY03Bfy3St2KHon9+a7eAmC3eXs9b3
0WtS8dIDmYohajDU0FbysiaHBzraZRgjddqw/wIhqcbDtwqzjONgvxITetAMX+1exse3wZVYCQ9N
Se5Mm1QN/7RxVRdzZdH8vAYCVGdy9HDRc/VV+xrqSyFpxrJ7ox1xY+zuNyy7GH9ek2OicxOItklP
5xWo09b7OL1XyzpRnNnDvVl0+b0QOy1cWtPICYesUB2lGNJHdH970rkRPKfXE2ETxzqskj4s9/op
yNc1ANk4DR8YSYNxsYNpvNAp+9hYK+FTI5zTyIEdY5e7Xu+MQfeoTwjuuiGGsgkmLmwVaKFxeigx
v/qk2FRxN9fXpZ/VROwg9Njz+9qYXfb5xhibk2tyWVaFg0Gfm7YyV0kCXrprvTfbF2zhzn/S8Zn5
nWvNG19eFlFK5+45KPbXgJ5ALdJcaSrPhZGxAixB6X1UBlYELCkExvi5kGYoVusTtXSuqM4Hz/Dm
y6723XqdT1b9y59A4Rq4fakn+HcKDsRy9+QUW1EdUOf9fEEjrgMw2rG0NNcAmTRQb7Jlsby+l+/F
9vXWe41f+WcW8uo3OyRnS6SsTiFku8GlXT+kuHVag07Bjme4uWr4UXpUpXVMOgHX3ZMPJWcuJxdq
kuNSPgXWxBSQsU3555lzmcIOujZuTrof3PlUkaBcbuBFLawAGGR8wTDndIRw4aDbW51z0txrMAAR
5ZAFuK9QgJr59O8T3Zdhx9n/Oe7FOF0q84xDnxL7NyRTkGFLLK41yeL78rW/rOsQ2g7FIJed4grx
cCJE97YTcPW8cbKG4fQ9/W4ssRFa50nf38tJ2XAXn17AiXioz646FRI6Nm3oTLn7UY2v1D+Vbqgt
FnuTdgyJ7Ef2h13abNLJko0zaXwCyfC8PiYKHnlvDZF2A2lzf6C6je952M0GCja969rssZeIPxdW
63GBW+Gg6GIu9EmzyZfPzVF3QBgzLTDaSPi0VnQF+vegGWny8gX8rL8r7IwuFHkYyc9kjxpbygYK
jJk6IaNXF+Y1lKma8vJnxwRBxtdyS/pon8ZWqDUeCTagmJxwORrnBBJPJlOq9mNaO1psTstvaOlD
YzmViDDf6wsrYhPaKnDa0REPViB5YnhNwPlYe8e4cOBL735h+1yIjK24jJurfSzssgtJhG2drD8Q
OQxlULgEJ0Ot6z6v1yWY9GbNq5C4Y2IWogorpglzZNH7foyvgTITybgk19rfZ73bOccgd6987drc
t+/N7Pap4YQ/BRxMJU5e4CVHcm5lpXTrppx3WWAUYYsocfqE/rwzz5De64eT1Z569h9Hr6yg7U3Q
P7RLwWvFKEsp7rqaFMgnkhDDFW/TpgluQqymiXqbHs+xcJu0RZgj+HwbPYRYyRJoGgKwbhHLqpda
U+s2SXFqFf2lTglUchnyMXlLiAgmV23TsNmJVKenZZNFD53BBnxLFuWVV0lvxXUqF/7DWKdG0ALz
gbYNHi7daZQT2WuCrVMqTXIwDGoBcRGYK+HtdQdrsQioL3ZHxlYu5duYnFvZV/NncguwzMJkgAQJ
AZvDCaLUIiDyn2TzyzvweBFH+snVNs3k/nnctdEzITAf0fXtgZ7KPdmOGNHyQK9z60iLxs9W3YFf
kb9LQKnmwPkUAsVIe0enGx/sUlUI6pEBd6P+Pr/dgaeyL7D199P2DHgCPeW7I5o6I9ssOZex7F8G
23D0dM6c9lYHtB8zx1MluAB92+V+/W7u7/PTu4XQMxjATFtZY3MBY8XyTyCM82zbrNr5KRaoIguj
ij4e9tz9vVkeQU9I9ggtCE9eTl9Exct/AsxUkXqQOkj1fk0rfONUW5Xh1dUXbOlNf/fKkeHtRDtf
Yt3IzOoQ1gBUlB7LcJkOTggism86FnyTZQqDXFJJjRbv+dDgQpBGBkJeX0T9vHIJm0nsY31qIUnr
6ogW4hcmLI6nJOe3rzwEN/PrEac0egUD0jA4hg7V7cYvaFCMrIAiHCSG2/c5Ai9xcVTfF78OxH02
pRDh1gcSI9mWG6f8xo9SEGFn09dRxlggUsUZzN7T6DHlEA2TmmSb8LuKdrS/g1LZHzlhg+ASbOPt
BifCaUuuycApQdbHBuzFOONP72GBFg0IkqfMjnYz0KF9AHxHiHHqpt2vq2mmuD1p0Wtx5q7JVeHR
rweZFcAGkpGL/dlQQz25VnRPHlO8XvneB+IY7vnI2jGcJV2IWAOd84+W+3kkR9marYUDUkNUwXEX
OzyfY9nAtPabsjuv2QnyAhPX7lKPzZJzoWuAubyJtjVrQpPo6Qw/r6RGQwSnX+zrutswxpRq5mA7
iilFl6DrxsWmCYERB2uC/YM7dUzyfQ0oLccWmNUF/vwVYOimA4/aJyg5eJN3Qt4Hp5Hc9+bW0uhp
+tVG2zXae8fAAnNVgXU8r9Gt9S1tJpCBZLF8jU7PQG1m30LnFGr4bNm7jkn1vwulxq0zp6Ip4+Q/
ybcEx9Lck+5KyrZ/zVvLU4HY6DyG/0AeITsZtfoC23Bo2sn5XSmgfNht54llUAmOqidi5dypbGhL
egm0LmxVu8+iUqW+M68sX62cuksqPcmvtnFyT1/d3aPGASvkxEmH5NfFZUc5yD9zoxTY5UmT2XUX
92l4h3Hb+GU+uqQOMfGAZZ6T3Cess3bG7rFpd938PC5scWFg7d8v9uugzl+SLYk+bobK/+W5kOWw
ZKTDbX1uaf+K9TsUksa0X61XaIEJcMWsiJrpE07x8MQNwl9B8Qla6p6ZCHsnOsDZEMCdklOiRA8w
W3rPAm0FlaUdbtdt2+j8lU3l/YMDzNOKiM8Lq6tzHA1hIN6SXrITmt688OuXNqssV04u39q0pd63
NZZWeNnwVKlz7xzecGUMFaw8dfGrlMK9dk5k1tky7namRa/PLgYwZFtEYLnkrHZ/888JnuY4t2ZV
eN2+ltSfJU81V93muWFqjTi++PLoO18CXmu7R0gRwu4Cye3odOunUsP5ak/e47TqTD9biuEz4qDR
z/6a3iDyCDswXTwzhzcUomOi4ck1tirV+sSaCbMyeTAlR50OMTNVVQ5CFWYbwRfcunCHe1Jh5Poq
M38IWdfVSIrkCfSH9GXzivO9OjkHDywyxb89mPvfuWR/UGSS1d/5XT+IgOVVPKUnrexWLx9SyHTA
eischzApMImvueAs8lCOVacJkIp/rzekuai79d4pVEN5ONTQJIQIRu9ciB6MNvoXi1/+B//sB9UP
qeVeN89tB8/j6eypHd6CIiFeYycSV2z+vhp/nCigGLKJTqeoi6zL/6RFZqV47Y9p3w1Da9b6exUy
EBhGUQ8Y1i+okA0MgJlOLbka/asdTvoTP5vJ4LJq6YZlGr+YeIePRX7Nqv/zv6T/3T3vqVnrvIkn
RQBIXgwS3pU2RKx/POOfujwU07KG/n64g7/u47frqPf2KLdp1oE5gL/pb+pHNpLsw+Y6uX3eZhdM
P5jY7Gm//eO6f3yTv133x9pe5fxU5ybXBf9zrmBvzpiU3oGp4Ir/vNiwbX/yW1VRVERpWE5F+nmx
oyRYAuPImAFWw9fEDo0sbzM+DEjy0Uu9vz+b9ieWJEM3LOb+KJbB1LH/uW8UNa2FcyUP7y4N2sgI
b5PXSqQC5MOsUSkF1psMCMFItOCIK6blBf4IY3aiFtCZxHGULYXZx4B+WLM6IeEYD7lo6ty86/g+
7sg+C79Z1ou7808u7R9X6rdb/8Hmll/nVjdPMNlHZaSoDn3B9qGINrJPnrk+xc9/TKqTBsLof72Z
3673481kCBmrTcX1wKcoSjGRyF2QBcouFKTpPyccDObhb1f7QV/N2/J2fF14MdAtgP+ymJrP1a5r
m51wnV8YRUUA9i/arKL+aa//vh9+WNX60VWKoPCQHSyh46cMlwLmfvZ9guI34HLbPLT8POx9/R2W
0bit3OLpPk9kbJOnR2jVJhRxBya7f4flLz08nWQsKeKZCvVRGdHoIzp36mdED57iCtuzYnfvAH0v
2bvEeQiZYQycmrQby5sVsU5AOusqSnowSiq4JhTe7XRW2TIUefiSzHjXQmufeYDrEg0T7a/0Hpzw
BruBstWmH51dcX2d5rToQ4hXXQBd0y3DgV+kjPKLfd4VXhtaXuq3jHZoosvO6h1YN+NinEF7gCZ0
eLx/DfVLCdTjSWIuENi2DmW3L7qwCbBp411QcEGOHbFMffyi7pDa7YQm5NiYMXVjD/uccJ86BwWS
Jnol53mOfNMDb0y99roGTXUqSj/UqQKgVgPg4MUdELweHu6AYhBUKyhmbCrIyBSuipVV/qqcmGRt
KLcS5p7g7+spCEEOtWwpu8eFupW8q3eNReIcBbBGdDPqIP38HioDA8LmZ1/nAIAmoYLiw4kcomL6
u0VKK7GQqCAc6YwvD796mBQHc2qC7efeUBV5gkVc3Dt91dbqGhAqyvbHHWi/I/kiJSDvNxf3QPoS
iJSF6DJ9ArAIMbAzluDqPINuzl4SJ8qu2ktMpyON9mAqTcXRE6rYMVA+b0TV6eIYEC814QBBWaEB
X5SrJXI4jOkbBkrQAMwoNO5dXxiz514c6eF93n8N3yBP1EXmXlES8v9pc/5lA3449dv1cSnuV04l
gRwb9uxSvSCPwxTydPnyXx1Wv6z9f1sBVdEURVI061e30m8ur3umopAXuPWB2NouKZcH0DHtcyiy
MuY/nMEf5jrLKlMY/v+r/WgayBh93D27Fy2O7jBaQfAUinJMskpM9/BxhhR8daSIgPmfDTN/9kL/
78I/Oh4LS1c1Aqb/eNgLLBiwE5uuADgNf/d30vAIf1vQH32ORGSWjBp9t8KQXTwQngviiy9n/Rzl
/roD2L7CdPvHNf9oyhVV15lgrUmi9MPHtukrveVt1a0KKEaSb8LxhcdJ/RfxdiF4RifvX01ef2p0
Un+74g/XmF/L7nE1icga6O/V25HC4khcP7CBOvTBLpL92ntE1afur/916eGr/2uBf7v0Dy+ZP5X0
JjRc+k2Y3lfSGLRUBQ+1Avlfy/rHs6iYomXIoklP5Q8PWdyke24Wj46JwMjHQWY1/Glre8wS9BUv
/Mc7/KNf/O1iP/yieBNv/Um8DJ0rnSds4ZjThUhjZQQn1Kv+cbVffTD/tYiaaUiKqEnMgv2xiMYz
r69HPR+8sDoMFoRmGwCzUpecSd6sD3Pa1klaQZQefpmcibb+/rjyH98iUxboVpU1w9J+PK4mnKWX
pByHAzm0MDzWNUFAbFLzgYRHFYZOXHAdOFMeuWDQwTv9xw38cb1/u4HhTP1m+MqHrtTdvRgMnx5n
4Wlr0dQG2QEuKVMFewqTF6oezLzFy/xf0s6sSXEkS6O/SGbal1et7FuwBPEiAyJAIDYJhCR+/RyP
6umiKSYZm7Eam8quzAyXXO7Xr9/lfJT2jt63uCviHf/xER4e4ckaVqWyP5wPzAEleGS1m9ikxqB3
4WReJ9E7Xe7X3qVpGLbOBcfEF//PF86Ss1qUtnPDSPyiaigeS6PzbBa7l/7b6f0f3u3v0Z7MoKae
TMPO49vYjpL5HZdoNt9Ce/btqKG+E6BVX0/k34MJa/XwLe1kZ0nSlsHE3qEUBDP05ZAitsI9rljc
mc+yjkZOwCGap3kGF6u3V8fXy+m/H4H71X8+wjXfn2vzzCPgw07pmWhGVB9RlO/ZIRfzN9v3pfX9
96fU5Sfrq513N/u8YTBK4qhikZAgJHj0/ecd8ntq/HN5/v1KTzYCsZXqeksYhQpqisP2/s/ZLcnN
vmslfPc2T2ZWO50KIfcgFiaNAO17AxJQ4xa9pU69PCUfZu3J5OhH+3apxDjkcj2LFg5eiRg66W8d
UdA5vcH+u+vOy8gFTaT/2nS6/GRlJL2475KUOaz8YkH1Otlw28Wa5N67Y/HPe0CXn4yJYeytLbzJ
G42fZUDujeqfc5s4FRHpW494eXB4d119RXR4fLcngyIXZnqoSuk2Bu3u/l7nlg6XlDvlgC18OYLc
cfCOd/JCxRcP8mFCn+yKifBRfdT5iIKmGUMhD39ml05EUUwg4kKUrDVXlbfgShRqAxKLtMS882JV
McY/NoblaKptO7pjWU973Trf7MNVbIybXy7adELQsFX5h2DbKrsFzVcuR1hgk7ngKqNTaU6WgtbO
q5+6m/4ehvmbffrSTbFVlPNs07bxrv/T9NTZvThs/ooeWaH8swmi0m9lgz0Xmb337gO8vjA8jPa0
i07ItVvxhVgVHSOY2i65cZb0RHbLhjH485vpL33ph7Ged8/9VCm6xEQr/ZRUVUY65djkHh/9fOUd
orHk73c+JfioafoUFjS1VumPKdUVFlGb4mp7VIAz/UWH6JGfi65zcj73aL6+zf/8qC9t2MOTPu2+
s4E0zm7HrJSUK/dN6v1EWdnbU+blJn8Y5mnLbZz6sNluGeZEQx8NWngsQDHcFX0i0XVy7r69jr50
0x4GfNpuepEhuF4z4IU+QqqUafDPadEidUWPzJ+n8PXWfhhLzPHDKa6e6mtSXrEnsnfv0NPXwIbx
zSkpHHCtmEeLBKGRmsS8FMVLiiXpWjpG0z8/xGuD/fdD/IYzHx6CaJ9+UK8sOcKVLcg4K9vtKQH0
/jf+p/Lr4f7DijyM9HSIO7uzZWQbpjYPdzSAnL+5LYbwpMK6pX5Z26gmLHfnknyaSL0btZc7zxml
P/TFCHE9vUnRGIlU0zv8xAMs3y6QejHtMBS6ilr+M+XvAs5A+YGIawkmFEW8m9Al1qUv6CWjhFZ3
5XD7Paf4XayhjIoTkyzsZqD6elttO82E8E1CIqtHJRVafuSNvf2X6l+aSnAY490owRpWunuCRI5n
dZtj5Pz6k3RgJwvLD1EbEXfOgc1FOw339Cc0FBoxRBNHubj5dDG7OSlyEAie1c+mtEy6a/hv8/vX
rpUE4gfLLXtINnRE4wHFAhNQcQnJIDOgs5yqZj//eXtav/QQHj7Jk8ej2rc8u8p8kozu1iy4kkal
maTvUAGP3vOZjK/l/3m9aW9MnPFkvE/lrrRrjSFFg6fAqyW+7UvdUQETzaQ2UHQPiH6ElH1HMZJ3
x40d7ptrCI5M0fpEoG/n1XRfvLsgvbFozxc0/WDXeyPhwWDhcTMbiNjbkTbcP7+/8tKJAFYiy7aO
fLj9tAvuxErMbWwLt0X1Ei+lvqftLO8u+w7GI1VN58gh/Pbu7V47tw/jPn3qIla3m6yyhB+h/bbQ
D6Arho3Nm+/7Mm3Gufzv93v6vmYZHwqyV7exHrFRFK4knGLcebHbRD9D7l+mSllJHknNOvbeWhnx
4/9pZP4eXhwoD+Ysk53z/abzmsJD2c+Nhrjggr5q1Ezt7i1m9XV0/+F1n05szTQxaRfGIzEcKo3j
/EiVLgFMGn1pAMOzvwGVTZvGsCSJUovSRB99Ev/UWOdDtUEN5AAIvIjLCR8dYgYh5w3d328WnXDQ
/jQrT6f13sziKpP4KJeAVII7dthcCo/zLnGpvpp+AYwDJCNbiqM/re5ausl2gheDtCFS9FRyVy5i
OJcwcL1JA6Ppf7+7GlqvLqKPQz4tbFtSjFo6H0Dzy9EUN2FQE+wX9FrLrT10reqp415IMGDIqQOG
0t/USaqRug6ciTMUekxZ36aPIJjvKMGJULYXePH12g78RquKJl5H/ZwH6WCLoLAbHfYo7i485M3W
Qm309G4Bv7zaP77O0/65nja71DSPzGBX/hk3r40fuqoQTAIhkyMcW7rrb3P0xgl4GR17HPRp12y2
h1SLFfHZUIdX3HG6Qb5oYLqXE2JnyCtK/vcwe/eqL03h46hPe8eK91c5y/hyaLO0rqHhfqaUc61W
dPxwrwmoAvk/Rf8fh3zaCAjD7BM750VTty23aAbqUbDkePZqV5F4OjT/vO/UV/vucbgn99W288o6
7hmuGPXz2BXqrS4E+fPWm3vHAB0gruBvhnx1pD8O+eTAGuXJPh1L8SkLVn/a+1JQcB3r81HkDnrz
RTFA+2v4/W5iX9KRHod98mURyrsU2ZVhpyjzhQgt0W7SNzpj+gKhTYwV1KodL+qd3Y9Wlbma7n54
jXcP8dKXfXiIZ1/2muVajvKPQF7f4aj8NrvC1QGD8jbQob7yYx7HerJ0lnEGoy5e2EcQpNlMu2PY
Nk0ajoQwtOx74Dsaw533/S738bJK53HgJ3unIs5yKW/C3nVD1HTQWKfs1i2PQRi6wm3VhmrhBtAm
e41da31k99rtj8Z6mHSnb3fwS3OvyhQ54MjI6u+qeDhtjXhvSCVBkfEe8d79R9I/wpcpgkFrVix3
FAoa7w6yl7P+MODTy5/TfX3NrmDg6to9d8yh7lmNH7LQ5GD2AXmYwlsM3y6rV+EP42HQJ5N8uamH
i5rwlgQAerfBue+cQRAhk1jR3HbQPTM8ez7lYsnX26Ff7uaHoZ8Mc2KmtmIeeN8T7iJdINyEqOId
HttXUexPKTdV3XUbBNGfrchLb5EgnkaihLCP9lwYpJ2PZbFJHcCiViMJqf6PrqNyRkNG581AYps8
eyaPAz19UDNVdoZ6TwS+TQbodKDXbDumONYdlsM/D/X6kHt4p6fPGJ+P21yvIZPmn9spwKDE34mu
LjqiB1Y3Ds25PvhtrDgubr2t7Eu+NPh+m5d9975PH3Tn6Fp6vPG+n8jx0NWJH0J1LvmeS0N+B94U
c/enuX06Xw/S4XR0BE1UQvYypSlxP6NEWCT+fe0tCfJluuXxSz4drYinXPJz/At+NSD/9IzQUgEx
DvaLxAy1ad56F9/+vSr+6f2eTtfkdLLSOmFEKCfQzxyIHNZn3TsjK5ZG6Y+iRzfZVUUzooKzu5ve
lYX+fcUBJm66P/gGHTl59+A7Eb9CSOpARa+7Dz7WW82l5SH1JXravuiz1EqvvHh6l1u43FOhYlB8
68lGS7Gn1TsK90tbYyqWoyLbIBvPSatctth1qS3eqViTqVRgeBxCZXyJKOb5Ujk6O/a6+rbaxALB
cxneNe/kUueau9e64Xydrq1bS2FRD2kLutsU1eYRlkkfVVa03xJMhJPXPPu5FdAvV7Ofj54JsNOI
7reu5dejP2+512vCUuFHK7ZtWPqTM3KXjvLBusmivvDQOwsm+s+9l1J6Tc0mVbr3+bsYvWqJDfSP
RfEw5JMjsnMSXS1Tyq304+qUu9MaLmTi71U/LILNWo3OqmBUGZ+aBWDGahifJeGaxRGe4cUK7ZsP
xG+veRclAve+dTezrd5NaxdaXrnIDj7QsRVx2dGRNgAzuACGObn1uj+9oCoHk0Cdq7R2fd/HZ4RF
F4cWMAHYGASvLtc+RAgqqUF8sT6VkaJRCEWK/dqrZvuVRltnttC2fqGEyX5YHZuHyaFVL7JWOomK
n6RPb5c1SuB99RN6DWhxc5Wve4/26PbPNrITyC3uRrRcoslORwDEB9rqwxwm6WCEAsZQgkhKvHgb
Xa+Dww/Nr1+0nlzYFpHZV6Id9U79pegP5X08moGpFGmq/cucZhtSUzSElES90O47AKGZ0dSnDbc0
y4CC2g13y+wWsBLzxs5y92gZhtow+3QWNKbOCrj9DYcDK6O3unAVw02bGkvaoy8nX+xHyjQb9OiD
9WvCEOecQB8UOMv9PlAivb25Jzhv9m8TUIW8IAzp7ey+h09nJv0y96rs81CNLjCsvylXoiC6LyrS
gTtVgTEx7oTxKAq2Q1G7SNBtpkl0TsQ0stI3MTJnvWvlnn/Ku38vXeWH7LM2vpAXnxy3AxNYFHCj
MKdjiZoOEAWQCA6e3Yhl125Ux8BuH/p6gx4kqhR34da/Gv6hL+2byiTDoZcdH/YS/WEwf8jw97U5
GIfiHG3fBe9exauMvxf6s7NrnuRM3lzZWxTBs7HoYfBoQSe6+GYPvwpYPY7z5OjWu+O+3mYa+Q86
4KkKKahGxb67yy3py8mmOVe695Sr8Jth3+xj48kxyK7qPr7UvB5CLz9QEWkkqFv7kC6g4bGlN9JV
+s7neT2hhqGZCpXXivx0gOWFcryblxL5FRA9MCx5V+KTeHrUIX4pwxqnZBeQS/fRbt28ed3X1wkU
OP578KezLNtn9km5M/jZrz2BTU8I0tmwesRlmGgS7XtgYxQPDYhoT7+EAqtm15UIFb1bV68vrQ+P
8mS0i6t8qBODR8kCYnj0jyehg7crwB5Cxo80HxnGo0eF1/8iSfDSev89DU/WW9JKOT2cqZfbrM9N
AEmy26RflMAhhbpB7/xz6tP78eeV9vJ9LZXkpiZrluaoT2Oaxmmfqxn1VTdoSps2LeGUywqiKKAv
qic+6G3aRTHtGvz/3tvt9cohfBj9udTfsre7s7ZjdFpEBssR9hfFIdHH+u6y9jKLi4QcYTlZoW7u
OTUf16WzQeGOQr0SUq/sdTUCZCKVTR1vePxQxKkCUWceI55E5YqKaLGSYTU3/Wv3nfKM8WqzPT7M
02Y723oaxxseRgYHqnoGSitqdF0VAPy6tDwkQGBN4jGCGXFG0qlqb1qUBdOy13EWFXxXEUyGZUUH
HkwMcvCUndBKTZm8wKoU3mbBxuhtlgiLkVUqOR1EAb3lfk53Xafx5wX0EnD/+C5Pe5cggObk8f6v
sjmlsyWHcoapT4kn9B4apgsgAm+NlbitPPs5j4M+7dKLIp0u1/QkaqlgiA7j9Zl8VROQ2lLO3HJ0
p+MLWM847aUEleGvckhA0ji1sqFueiVpNABltw9QjGfIfVOHKWukpAYoa6aEqJ/9nLo5fQqbpvQF
Vw7ol6jLpRtb/45p5L+5M/XT/LjTej2GAaAMN+PNgKMSKEzpCsTrsbNZw0GuFP5X1ijacuPj0leh
hS9U2rg8pQ7gDRX8zTMuBV9Q3nGW0nYJHiq6hFqU9LjbtgnUWoHAziQjLaIh8gj0CTBlTNP5L3/p
Du3p1N0OyxOOBvgsvUnO6OCjE5lMd+gd0zQp+lNPnMeB1azm1cBqZjTEf2Q4Q9y46kgegijr5j9n
vN8ENLPJn6PBiua+zmWds+OdOW5FRqMbvSKpn559fAa5YS5VqPEeTkVJryybpHJtSGAT+NMZP5X+
pEiPrp3kO8Go1Lyj6DGvrODy6+C8Uxp5WWVs0aakmlzWxS9YKw9hmNv5cNlsJRZgvkrBHFO9T71v
gxyeH1hdZSiIUaid+dnhjel8GXCjHsTQRREucYKnG6Z+j1Opdsh+0ITsnXpg6QCaqsAPBOPizS57
Ffp5HOvJYiS2phXajhxGewsbNKV7I0YEZ+/OVZdGftEb0Mz+LxU/j2M+7WwqqKyq2orsjscdMABd
A00JL9g9zqLfon/MDeIx79IoL2tOHsd92tzXnaadY4V3/bpCJxX4JVekiX7pJ0n054n9LX19tiSP
gz2df0fpclBj3byNaeDnjIerDZ+CaibaVeBogkCH2Bpp4tAHXMb/gILs0a6ezxKmAg3y9oF+Davn
4CchseGvpJHTU+cS5IhNIFwHWAFR/EkLPRnw5ItUy560n6hNtOk7MLtQ2zvxu9DHK+v48E76047I
ZSl36NASC3O580GVoRVOxYzw3qTx25P1VZTucbQnF/km1UrubKnREkghoD6CKgjFBjySRkMFhqyj
N67iKC1oy6i5AKl0dUAVJEP15mO+DNw9PsqT21xWkrVPRZEFzewLNCaZfY0qEtHi8edl8zJR9TjS
UzitKuurcRQJZbFIVEqjcBR9yjE2dLqYgEEUrK/wYzahRXs5/dz8WqQ5//wY77aKLu4RD7YvPhXS
rq7ZKkymIGV5xLh+BR930dux3q2qJ3N3lO5yeRDmIBmDqeRGnreFzGNN7RNFJ21r/P98tyeTZ2e5
U++EyaMNFKgTuUCxm0BdhXbwLo/6MnXrUPsvhIYNBRf8PyfyGFfmVTYM2JAw3+9hGWRQJ3bc+YFi
JdDkb3RKYYHgKIP2oDZCMHbeujXia/3DFj08xNPXtNXiaKZnHiJpClo2sTs/9o3RTA514E5Y+Tf7
xZJ/C5X/NOTTR81jqjSSGA2tgrSxBdNXRgdVj+COz+hXX9AWVU6lTwJD3dvnPTzyLQyS/fDOHUIs
QOqWh0BdXEzXrlGWEfqkYEJrIJzbEeG7++q03qAfEcbIAsRf+6YmMKPG3rtdAhP2sONW956UN+20
IUHeuPfkwwepa9Drp4UGN2fXvH1W1+i+un/qLbhc8SWEc1BkXnHwL3s334e78RZseQ+hycl1sEd9
NY72ziqj1yjxEadQXeVT5c9mXs3VTW7sbhE/xrZ8dX1DSINL7qe8Pow2cJ8XpdxUiig+tQ2Uc07R
Dsda9iTqhu8u8rAZKO4OCHgTT2msUWi53uU+OQlrpa9rnskRZPADdagApVvmmmc89I7kZ1a6EhVT
+C4DhwiVE+loPiOZYfsG944kkFb7cXobXUZEwdqlQN+mQ9oyy0nWuhCjmRM1rC9uCnhujINBqdZB
wNAXctdaVs3dgFje/rvoIbl4Sam5sCk56ZRfm3Y9RYGzf5lcyuahFU+tWVa5dFxcfowZGBn15/yR
AaPCZ7y3y6SR225sB0U9LsHeAGaAHl0GB/VTSwHl48t3Lo6HYyUH9GSCjL/1YQTjRl/uravkZ1ln
f+Rx+KWKgNa2ERt+fm6W+ITJx1KjBETyi6q5ycLiHqVAtJJGdfYPGoigwDCacuU5EBbu07LsZzk/
05WnexgBNQW0GXhcgvfHAPiB8lmXvlJ4pzv1Y/HXIW04H1J/S331urB93fbL6WEBIB05hdMiHZ1E
3Zv5cxqiijSx7aCC7PWVHL3jzrV19AVt9tYq5fsut+0UEYXeoWF0NOrxsta9U3UEDpIvSlOOEBtA
55L7fxrx6RoU1ajQkA+Bs9y2JO8GQQ4Y+3fVPH0ZbVaLCklZ7t6+jwM2RZUEyDAdWKFHeny4ZSDm
So+o3C3oYKUYo62vc7qMNBisVHeOyi+5m3LXwPEX0U7oyILPfA7zeKzbwVn2t1Tabbx70d6tUjJG
kKnSH2g8wEooJNv4hypg2o0ZVwm4azxtKH2y46zVpbfXfGc3SqSJxBJes54he/Nb7AoZSc+tl02L
dfwlNbIGkKeYK6MEqB1SmcCfNIlvBTFCiG2pyXVgh3xH0kS8w7u00XppJcSobE4b3g6cu1A+mXLl
Yp6D/BNtDt/EclT9PNQje1gAxiiwByY/AY8APMSNCr+4KyMRUiBOkVOA2DsOzGh9jASNHui/Bzii
CRaleZpaK0tqHXo6CJsNoWHohX2tnWGo0bFR+PkqlXL78W5uhYDzuf9tGrzitQmqH/Y4MPmshRQh
mhLcBhzg8aKUcSODqWchIqd5mjqr5Jt+Uy+BiN6Hbc8G06HoVY27v72EW5AxSWBgp1yrTey6kw9u
nW1P+hDEZ0xj7hc4juho9y7ocN3ACt970dfts14XU0yK0hG8cupz8EWkwa5rBptpAW80RywmdX3R
AKGhuZFNITd728gc42H2jx+ojMBspDP46/RVEAsjGiC4RcZQp52ygil3/YBlqP+kCAhB4R5rpKIv
CyNMW6cohkSadQFZQ/TbBqrt18D0Ow7y1VZfXhufOpIw7LGleAy5xegUTVzWAjVP7Kt7/pSH508W
hG+4Ul+PyAdQoRUUkMtVzkinkTS3vfNY2NpPIzQauxDO2bc20g4gBhBO7yS0ecXArQc0t219J2aX
HZtXTpK0lwEFRHG3j8BKdA23vb34MdWHSPCqHxJzbrTRNk6AsbWw0Ssg1NFhUaJVkbWEXIoAa6eA
/QWpg43cXxYBiBOMHz43lDe3m/v0lXYva3xs3k18TMA7HuTjJijNoLyA2uL4Ok1z9OqUNlRbXxtv
Z0mzpDXuk2yHmA2qYcGAGJ+spVTIsPh7psvoq0hldJCIRTvm6Cchwg79EXmpT50Nh6QtCrdG1/6I
6aV2vFsLllZoE0SFBIVmMxoU7nFw/MBMzfS5ttx9CG2NuEtuSmgrCYcVfhT9sHfAh/de5UozIbt2
RR5XI1Wq9czBVZDdd2W4u3ri/3DDjGacgmYLNSwGtFYo/FVD43MQQtBcmulJmVg0P7MjLsOsh7ED
dwsqaNtDxbyljmieLry9mNW8dE/EPFUEQ87zy+g8xuwKWPkhuETa7DCsYEOrQLQzjBTyNejFj/T1
ZXHrHAmK1q4udbQPhGQKHIhvIXWWoSaS9rRwD7Z1SMJuZhG/OEV71rQ9pSFnN7CH91Ueqr1qkMEk
4L0bm56Zo09TNE6NHRXJ4rqlBlY7g96GxphClhwFG9J48DnpHSTpQvbnuE49rhzpRCBS7z0rsJuU
8VJMzVtq/OIE8evYuKxurf1y2036+HX+ihwoyh7ezgk5/cACcPLqP6gJhMeZ0yN/VFQeihOcsfNq
vPu8bIDi1z2FbvnRWfU5iEGvqWvq1htICiSBTVIJdZr9N9wIk+zkxcWpQeJlK2R1tujpcAyI/ZZ0
Ys7pyHEpMpa8JYh2iAFNzrhRjO0kA9cSlgJdVtCcJI96Mfu3nJxal1E+3o/xohAUW+F1nBaYLwFf
FzxyHIVNixBS1b7PIM93KLXaj3FVCjwk2ieOobGsls5IZ601NKD+1QxAblNpGxQpCV7nMkfEmfAn
9/o+XDR+9UNjDzLN2Y+x5HCxwmJ6908tq51/61Rup73N4sYttrkbV80KJTMFGQZ4NOhWtIFjVcAk
vfqTAvNe3tg0d2tYfDn0gY4GGkg8BU0kqLWowcVNKEVsScTlvCxiYe/Re8CseUZ3A6wRJa2u6IYH
Jvuhjw1YonGTR6fj7wdmirE0oFM7oZUFMSqrK8UMcs03blEJTc5pbtibsJ7vAe6oPbyGUIYat0/p
Yw/XmvBc0ikF88VTCo6YpEn4rw9j9QLztUe3fzed8lO/jL5YvXpw6cbz4if7uoyyxVTvyfijGqAI
1BSn9xDPgZwysgZTfvvoF9MtG8dGUIocabahFr9qwphlnkuuELgTLaV9DpPPCvIEEmwhmc/kY4vu
VeallO0vDbaPgy9u0fCRhLulOd8MTy1uJbiIRkdnjYm6vaop2qHwv7F3R0qLd+Eg6Q0cas38oldx
Z6FTGhtHQtP6TFHkgXAV4lcfejgot2a8Z+lUtGaKrV11zmEZnSGS4b4CaBHyLWOsc/uHsKHL0Qo0
PtrNiZx6xcjkIBlfuvYP7Fw0fAar/XyPcVvdOY2tHmWTWqPo4RzeXZh+R1+dWp8mEI6sCmhM6AgT
r7NPRPOrjh4DTcjTclFP5QX3jo+0gfKYb3DW2nBjiqEAYJs+1GLsORHZ0fXaGOLiuGh+FFy2+dlt
rR3V4SiLRkfw44NtkBF0MT1eLxU+nb6OW5x85z5YlXyBigm8wCGhVfwCRGXuiK7FzRL2vX4OteVm
WPzIprfrx02EPMhRSzO5y/fbtCERs8i5IWQjIQO5GfHhhofgOuZetCLqjPg5Xai8XYuJ//VCwAUL
lrHYtUwc7t7PAX9VqBvgBFxF+RR8kjKiH5EiBU5/eaF19OltAMn7I5/r1AZw/sQR7sU4+c47Jbmg
48BiTYtQWxxNN77Qa0rbJNW91Q1ML2QKYIv3ZtHNoi71vkdOheUFF3OzwUFFVCg8uj/pZN8XyI1t
Y5AH2/HdG+2RM6NAceddhhBOcsq2ITNs0AhQxvKkmNybWY82Rs7BKuQiVQf61pO73K/GVYetS6sb
hPYWXwfkHdnxnRzG4KppoyBm10TzSIojo10vND8C2e2aklCP4TTP5TAfnEY2rVkHbz+/fef9U+Vq
Z+bMWmYtkQC8o05QLhRfm1mNe4cQGTpmHO6M2/5LokjF4ePJkJ1Cj/j8ASo7WlLXTcAePS6hBXtj
w5luvlgdOJVN208Xm4a8ENJUWevLYBo5Vqa42h98UNDd7U0De7mBuTJFYCQoGlKYTu0vrpg15RE9
dV2jDyeysGbr08YtXV4mPhJ6ZCpTErMiuYCpmps/B0Do/OCD5XESs/bYay3Ldi1WMRtjN+AknCKA
CGf+0MAVJQgofBp4nz6FFDqpmiVn0xbFDAoOQLWelgKghnfaP/SEZgiw67aQ6IO0GGLKOqXwexvX
GeGYs49YjVBjk/B1Ye8TwzQ4ZAIUYAI8Bve2c6mVRF+rrUC87ife8k4g0GGyTyMRveIKxK51OKDh
QYZXzMOdT7y64ZEQ8KQ9RvBCOJrw2YEK8ocFG/+Oxh8WhxipiVGiO5IwMbrXvF7aKKMjCGlUfHzR
0hJDrEbAjp8glNcwRwQI6bwH5M1axxAIv2eLF55/ODPEGJgudXLrL0X/AmKTPhck4g1SX+jwpCxQ
sdFZ2GIT47zUHr7XV815Iv6iwpGCxUOEpgiy0ZILL2UgPC2jJaFKD5VnjURXbjXl1otVRquYuP3q
Su3qiuZx/9rnROUxdzz+JliqvLdwd0BzN+AG9bNhEVlMkEaDBTI2oTbjur7zCVrQkbUlPuUIU86/
K9w2iNAYR/4e0YDujXskTaMYdpxA5tBCm5dX4wVogGsumVKx8b1kvB3l4lBFyaOa07wPcA4+EZ8B
SSlaZpZlhOzCgGa5f/8jdyX3isEXrZBcVxBeAa7E7wJP5NXAEzO+aJLHk2T98GOikpMJq8UVjPIw
6DlsOdj7nBMXotyUcKCfiuoeEf9ihMxawDktL5aIrDMVl6Ex49+IROECswx47gnITjfuVjwh4WZg
wcQhAcLiHR+GBD0QkkOjmNsNVo+adhFZZ7HNYIIRUWIWf9eTCJ+mXdFLyznMmsf1/P3MEksS+GN4
98xPwPzN02iPbwoUblX3V0KxIR6yIDG5SE9zQQdtyrC2v4FkBJqEbmj7s/TjPnRnTCERecwMh1Qk
HIvEN2HJ/3ZcjXWGLydM6bjuHhp1V0hy8Q+f7gKoU6OTTewRTvL2rg+gn7P72s8/iu7hhz48HCsW
48FLJ7GPJmhD7BbRLSsxnNEjY8cxzbIUi5ZaXQkyuZCI4XdDNidRPgmrJVIrTm8/EzmdCzVLDi8g
TXHyOKtLJNO4XXKTQZeNrUnL5AKDyy0fgQv8SJYpkoOsZcWDYsmqFuD1HasYT4FIpu4tkbARa5DR
S7/sHJEtZH1iDvGjt5yM7PzRtiseVCyYwj+N6ybxvMggiA1wNMy6p6Ew+LdAjHDrUmkDjl6jN20b
Wk1KfyOHoOiEsI2rjo+/WFSqRegD3PaBvc9tujcSt27D14ZrBMoV9Bycpj2ER4ju7krxJibVmTSu
8MfOqMnsI+oMzd6NLy9mTOSahAIMstL0vdHcHoo5EhUp9CFzs2TsnGZEgdESjbj85x2tRkTAm6Ja
R7T5s+pa2xBUeNdpwl7lVggIJeIOOAXzxE/E/aOUOAU0e+QtYocX2XasIft3iiSG0xWjcb6t0u8z
FfXi+2VeNhJbPQnlQc7FSGRmidmIntnzMmWrQWYkUhwZAzHVIhcgNhXpd+pqHTICf71JvoAyRqzp
0qNxijVks3dsn8ZPOAUF4/DOP4jr+dsQnRWy6WeQWyYfj/cm9SrPyAULFLE64yVHJHdQnYIXDeFD
dm9DBZCUWBPC82RbsfhMhhAKnWQqfG5Fg3xmseTEDoBjixEWW1biv4DrQrkZaDDJYrY+0ybY7Wjy
Yt4pKKQ4wx5ljZJL8mnp/LoIUNdwE0pu5DnBcZlJNRs5f5MXcPUPp0tQWDT3oWxAURj5yq0/Ya6J
pQPYCgRPmQnZoIbGd4uhfO6orokBqorFTKTdAyfKH+BPYy/FkXnlEYwBiqk+0pi+MYjFUcYQMNVY
ChsWkuxOoJIxFZ2Np7bF8tD4CjIvCkR/cOlU0w2PduZP5u4iZwGCM7f4iTl/X90ycNkpOnjsLZYg
83XqSiNEPnb+fWmXQl7Us8kBzJxf5rLmLTZY+gVP71XdPYhivvLY4mnznyMIsd3E8rifsSfZX6Kg
kLPiVy5KowGGL0c5UQKzvVgKEvGVfzhGfbGnsMJtibiDMJ2U3yBfwM+FbUd3B546EZ/S2y6VgTQG
mshMwj+IYuxswudyBpQTMpkwAaCyebuJWEQJ+xbIM9/bGF4wqRm1LvE4RSsC0j1bZROKRQqvuCvo
9kBvSWoSKeAlMwh2OG7ugq4odh/doROwzKzqyamz5akFo1lMsBJcmrChfUGaE0ePMN73lo6OqGBF
qPyEkz9BMIlFWTQXBYu8+tdSF/8WMMKexIU99qv2AcG9uJM3uM0T5rvzGBj0oOpl4GIFzTidMcPh
hKbm5n2IPotXIvokYGZ645d/zxJsL2bVEGF6WGrYH2R0wAxFsQWi+9g1BjW5uh5XivA8QtSHaK+D
Ze8iLgUpv2wf/IOfgwGibtLjTypNXXTeQv7tprN6dIItB4g+busNE+kp6YuJWt/4Y5DGiqYwOgoK
wNoKlBKREEKq1OwcpwsmqfSksSkE2ucJ4cfmqSNFoqZs7URUqVJ/IYKrmossDeJ/NDdkaIqw97HU
A51lfAuKz/jjuDhPWdunDtY/YCESMrrH3vXSNgdGYH5wtoz4Tza/DSIhlPtXbMK1Ky9BmmKGCYNY
5Kr1MPOLsMeTEpMLavFNCQu3lEj+RKQR2w8YSXiEP8TwpNGqpwrdTG3TmCjeCk8ZHTZzTF4E9gGL
A30QaljaNpjhD7TLObpEd0Y84kvjh3tz0O80jIse0Ev7tJSaxceugeFbbPdo7qCnI2v0ZGroEohe
BCO4tupQisp+/sUybG5/zfrBR2MBevv3zZubvlACIyiDgQr2bbTPPKyFESH6cAtqEJrsKOSpL8H0
hA22eTc0QFj6FnxNdIPSjvUlPAJwMF3034ZUGvq/lRvuPlqroclvHd1J687GsALC+MHp++odPrAi
oXAY0cyIMJktKdKmZ7YXsATiAEpISLIR97IBBpPZSMca9un76hsr4N5e1q8meyru7XbdRKmEApUV
gP/wDNyxDK/uWGKvVa0anbp0cNw31Xt4R6+SCy+ZLzehzIm627Jhfa/FKavwPTgTOP2r4DLW0I3Q
WkgTndx584SWzpDgKb5J6/ghoTwjNls6Lzu57VNz/O3w0b4Luvq3rPL7oCQEZbZFWWcG3lghWEqI
61vy8xZCapNrtPGz9jdBtqmoBrx6yZA+nE6GthD0yN9ahlR2xfdpyML3SFh2N+qckF5rmWy4CHg8
6HhlqICOvEVpX2pqA6GKKLdl5rX8ZLtxq8HbWVteyp/Oj659xtcWpuPsdsRxOEsEhzLuZ2CVT/3j
T3BGlKfyfgT6fRBkVFGk3oFIUji0KPmyo+laCEIw4/iyjdg1+2hUhShwz/+6eiGD3VVIq7X0Q7hB
JoN4u8D0YwhiD2tvkavvnDqXDnXP4a7bUz80Fk3drKJsUDYR3yB/QR0oUe6VSnBx487Ss3vspQPN
9i7NY4DOWcds22H2ndDS3DK5k7TusDNPH9RRnWh3ySlPojBkRFj1ZzNMJ+eLZ7LEsRtjwPneDTp4
7+5pQ9RTVoem1UXyBYJ/MIf0cqQqNupIrSy8dQWBH1EbrvaARvnCLLYQiLGoQpPZ5mQoAdUAqKfN
GW4/wr2DI/+BaqE2GPzwFNaNAuDmUHDHd12kkC+Om3BNQOEMGHqAUJ2fdJMqkjpUnLuHoyhUQ+vv
SoXHCOQ5ZK2apGljdloJATzNy8IrrNbraKFEmMHOZENYV/2qBg3bvRDWOaM8Q50bB9hdcy+NVhHu
pqnKs6JiAj0ontQR+gBd3pn/RqYArwAkPzX1AzI1Xr3cRa08EMfxfI0X5003vc8W2gDYyztF9K26
D4YIVAW4UuoBAe/QYSF8CadTDa5kmwhu+3ckiVnIaufqUXeJd5KvhVQClqJL1x7F+VWgds7Rf5F2
ZruKa82WfpWjukeFMbahdFQX032DDabnBsECTGNMj4Gnr2/mkWqvZC8tSqeu/q0/M3E3Z8yIESPG
AMgiq/bhUrjS9EVzc75tbu84Gg3G16mt+JzreNOuBFgjm9c457jLTBNFFuJlIVTz0ad/HTFPK9NJ
SqzJdpL3c9wjMeWV3nMv52kurvFOCt01RL8te1n1dpP8GePm3N1brMdJt41DYB9Ir4S+yeJog90E
1DU2DQyerVuxv/A2OcbrEPOh7hNyPoVHg4SKXecx5YRfzslCiQjWwI0QhbiHFDvVUPpc48PM/0gJ
5cxaVYIGzuIDwEDTI+DQfwZm0OZSjWK4Tm9+xUWCgjMfew38p5BnNvOUD8nZX8MNaeudIUWt/eCW
aIMnX6o0EWnGYeFu1moC2ZCRtjoDhgdGUOcIRqzXrT/NzQBGJehHhJUBo0neFSp9WPPQ+78M8362
MzEf2JDt8SarXFaWOAe0f6Tg+pXovkfY5xTClS1IOIjByNKq+h/B1NOwKnbjaMrdPuyriWL4wyG6
IS8S37jjp3RpEMMTv4IVMgCOm7H4+1S8Yx2WRzCutJ5Ww0FbhWKrMWmQroPtBRq0j62NvBD6hJtu
3oFvh7J908tonJ3QqNedwtXtSlhx6KDgdRM++tI4BP1azom1c/Ru2MyNcdIe6vHZoY22KH0SVwtv
lrDKJyeQeyeFrH7aXZdUMUHDnvbXEZfljGZjc9b0FIp4lBww/eJwQTS1Ognj2hfmV+BQuHHbkl50
cBpkizpSK3OWWtxsbxw9rIYbtETM0+JC9dXnFAxqcJurhIu6V0jXHOvS1r11mNtkR3GekhXbkNRY
zRPiefc8OPWYdGFCT8dJCJEjJLZKyJTB2HBRIX5RzXT0+blDgL6QljY8jTJIDeqj20bkgwfuPOa5
lG55JzRKT/7Xk8Db1lJMJYc6dDRX/UPQrOG40wzwI+TYJBEbPDAyO86qiEX0mgEADXkIPU4q6F1H
8e5DjgTM0Ei7jsAYi1ffGHAwWEeMSNmlZNmdAuHk4SHZW6eNbWBDdhltB1dSD9wYqDQuVCc1ziq8
g+ojhtHPMTFUNOO6NaTKbK3DE/DhjObapBpSy4A6ACZHSDmjVvx0mM8c7fAOW1IONCzD3A7W8cNm
ERJLDj6jz3lQHx51zLv0VPFf3Uq0bVXDxnAzOiz27eOscnaIc4hCXL1964TNdMsgr2kIaf4ECNZn
1IBKItiR/z1Zx7RQWnoPKybWp2bebQpT9zjfkCxPk2dTSAdEEqVIeo1x5SkBSKbrj4FUlU5fYAjk
X7jWULvHL2DfK9GqRuKYCxyHuYAsq/N+DQuDM0Zf6EYfB3mMowHJhiZFo91zf+/MoA62rngnsves
Oia+DsL/5CeGtV9b1MdfUjPnyffYj2k9ybcCEial2VSbYoiqmkyPj1N3Kh3GivZ+Y1TEV4zsezhX
TfSE73yxED8dPswx7gn4pfvStBSJayRLNg4jR6Ppl0p5BwKBpLVAgFoXp6/Mf5ElH8Z1bO2xrHWv
mNvvUVZRCcNgeTKeK/YRyz9yjgxZJ4PF1aAm5hwfT0fngdmQ9CMPb8z1oPCKIZR65h+vLT51r0T1
goO+/IJsX0BFCW5bfnP6R6NmfCGvIeDk8ab3rNvVhstbOBwSjdoY3J+19WfYS2vEqiZ9P+9T/E+c
F+NfuXPAzXxtNengR/k2eIGg0a6Gune1GHHZdtNDJwsxOaXlglUcK4H+vkaHUZUewlirALH2lalF
xwyonb5g6zrH7BChrp2rxeURYy8NW4Y1BmwaNoAMN6Dd1WxJn13eQw0/2+qoitJOFS7oC4r5tAvI
YXNlg0XSz3GgZhtdpLVvBbeHzn5kgBwiuR/jgF0kGtAXQiGUwjWmyaQ1xomZOXTkIRGhUGWVoxQU
cPXo1foFkPyVmVFGFK62FCm/tSXAUCOiRLuWdD2Tc7+kyFZtzhKDo3mwDt3mYO3VYGWtKkylQqU4
iHWaLaSb4QsTIoaSOC/pbCDGvm5f6RAAPGPGTIU7zPo7lgYONFvn1jdCNODVArBOaiudLNyH6iI1
nMvsjwU4K+3C0CuGPHIzGajLndwaCBPhGgWyDUB7Za6Bp1EiuZLdAyJi1xEiuXOmf6WviKnpKROC
3tEBn+XoH7s0dsBPc2L0BptdiTviV4dw5h58gbRiTy558zMA8PaeShX76pt/ZH69zYvfL7HLRDkH
zFqpWFU+Kgg9cKF7AofDqmFheNWGVcXQqb217iDCTUywj/jGS+DhFBlBu3Rv6YaORggbCe5BkUjC
IPcMYYp+wxiF/DUIY1M6z7sSoM0dWmNHHyl0UiWNvmBzBB/GGJHXdVWLrvw9omXNgAIgx422jjbU
Bxr+40wVt4kc6TOu0pEm680xbSBqSmVtdH4K0nfsteeUoyAcRffBkITROQ+OM+kMmjeA3TGzZh6R
HAJo6cIivbv6vOHs21n7Ckf4CGF/HWvBa3CP75O1pwaEigNdnER6dnVujPorDj6saD0A6s21OIO1
MbWaduEpbH3koKNGWEbYOhOEvyqQtyEgYJBUddmOU4WjTMcumkYzMKckAzS6uECR7N5ttZP5hAKw
HNBxKx/Uvx7B0bt7u1pYietQh7dS20yJKQ0wh6NmZzrquhdHFnY14nQCOHPJ0+RSa8ggPNnhTlfE
JYhrTdyRrATOzvs7CDjR2UXrKCaGOpc7AV/36sOGg8+YYu6oLXRs0PGbfMGiM3c96uNu/vA3V/MF
OE2O/BiXXoVOQ3eX1EA52w+KfpdNjLD+OWxXLeY+A3wXd1aMZcZVOkY9yQJqMXytDktRwcRpQhkD
5QATzrhIq051tO89ZsgNnEjgg0XdPQ1CTd7vJWnqJlkZwRfQAy71QBNNv0GlqDq0yhzoNe2mDzWM
PhPDLbkpC0T70uWamyRzAAjhYZ1JTU7DzbDeAtAiesN0TyTRpQXbI6y0j656gpIpzi22tURM/OtS
7fMbHei1ZsUbbJJyvk/0eYlPEmkaTlmyOYFnIVZBARr/slEBFnGoie0M2+j2Fgk/+oOlWbBt6csO
WMfN7hP59QJPSqOd034IMfqbXBkI2fnNJ9Zu+Bw7FJAUTJxNecqjEyppr/R5ptWBJ5WciblKUUVD
DTKcd8ULZLkOZ4jp+dI1Nx9qABHM2zr1ee4dSEYOXdIu3JK2VKJ1prv49bDZfqB3YC3uFiwg6HSZ
c+jyWLgduBeA9oIQLSGXKjLYVKI5Z+WhPdaC48Bo6VYDo8pmjA8rRyoYTFIdksO+UmmPgA9aX/cy
OlwkDdhM4ItwOVs5e+5pXRbYcJGzs+PqXhlSVzgszvRB9U9HKKglsrZ5kgdyKoCL3Hrqqtjzb3PM
b4xgiz8gYBBucCX7u/A4YrGeHPO2nOty68W0uqvsaRKmO0d2viwooE22kDS+vpoq9nbpY6AZ1hT6
xNnaATHTW1No83Ly4bcXsZ8fwOAxftEaRraAxCwGMhAYqXhpUl6b0+GTFED24Jgx4sfvLTQOZ3JH
sZRYds8oaz9HTWzCz7wxspd1cEoqgYGI1ct9meMnJXADVPUotEAF69j28ccwlcEaxDzQgseKPMMp
qOHq81uXZQ6r8VgKna4UXln0NKimpX9Eq9JWKbXpXZAdIA15dXP3EG7mGHxB0oDFge0ILORsduKC
QHajR7ukIXG3a1uz9iTnZJyqTamsbVyjR25OVt7dO6qNzaSjwMljj2WMgsihW8kOpDfcUsBVW8/h
LslGJLgHSmHqt6hA7ZF+5yGgVKmzKf1HooEWjA9DBmH9ex8HjhiMiLr+MC+IINKAfAekbxq9G+4O
BbO7VyTWAZGf86bUSd1i3vXErTjk/6oDG8uqU59fEk5rXi15M0uCNJHOq6s3ZdZYB5MhC1QjZUW8
1JPyi8T8RpGpLO+tqhRPB4SHg9LadM9LMi4wVrP0JW5Fi+K8RPGgYV5HmgXOjU3nOS0C6ioSYDLd
KbUkVzr4W/oq+JYYsLguFnApc2slkGHp1byTk6eVziFSOpwAzRb/gNy1ae3pfUhjxSu87Lp7BMpc
23CN/YNfOihl5t02fJD2w346eBKX1FN98GqiD04wNIQwFPMyzj8AQ8p3qDyciuBGUNy5oix0jjea
RzePIrXFxyfXP9FH4etSbR1pJl28k32BEfmwOFHN05BheGuhwebLo1fXiDRf4su7jGJW8r5KG/Y5
c71enREDtftKKhE9AmpYaYfGP4Wvhfk0d5N1z616+LJ3vap1gwgZNgPsdEd3IMkdT7b2LjANbt4+
hE0TUKtiNZ+N7n0M3IDy2rKKudF7YWeQnZfWVXZA0rq3Gox2FgJBrcE5wmIbq/vNDEpjrzrZzdVx
SUXmovtxJ6tJDMIQALpjBOohrDLmBDijd6s+yhn+tYptPVS6PtaV9o6E5xHg1Wnf8RBQCZIGtmCE
87ZSYjNHGUNhqYsvIkAplkj1IiCSkXZ9kb/4zaACOhzs27IVYQSnqIxAD3dOOeeISk+OPuQdW1BC
gs3sxQyrDM0tRDvWnIjuHqNfZk/sPc+X0YTKCNiaT+26DuCW0JhOzv3m+ELR/Ui2UTbbDx5Ynkb7
EIZ/j/GjYQX3mPk2yO1ZfdQ4g+VsqZ/qjGrtKbN3fv/oxuuBhrryPd7aB/p6gRURaOn0aK2nc2M2
vQRbrVmPltawsJjsgvvQolidFg3vDH35CuQEafpOE2EBbHQz16wMqUlcwoJqdxfarAhWLIvAkqtO
nrLloKRFh5VsvVWNDbCgXfcEAc5rOBe/X0NY3smvzqld2ByAaR10TIovYQle9cBFWxfwBLxrzXJO
w8mXd0rbFXYcAhMoY9DVSDKzbaSYP4v+g2pz611dtB7Gh9GD85/eZdJI1xnjqlvbBEi/2gcfhCfd
+Tpm3w7ikcRHkBT6kIAUNU5aYK97q+xdyWokZYaDlradRH7ryE406GZpbWOBGaq/60pXbIVEHygC
Sd/W0aq5WQz5zlJal6QUC93t3LrylG90BkyyejwV++4YHX0YKmEFPum6g1evRJ8aTmPI4N3FIpsG
UOV0tc7QdXSbThcJUGnpyQ731kA2VM7LyvjisYsPYh9mwxKx9M4J+KYcQlBvqoSorb0NcwJRAYn8
KojHlRPCF+YhkQsRAfye0r/G19k6PUQ3hx5q3YUxTgJxDBpDiHb22UN9i3CLx2QpJ+xoIyQ0vUJ8
dcid1fl+uXdpoc/k39lOasMXx5d3CrfLovWAbzZ5YbEMiP90SudpaeZxIs+3kISHodp7v7Bfg83F
OvhTeqgSgK9HPLNPFb/pKWuzMtE6Mo09pyffWIM2S5Mm9i+GFphvF57qykh1NPdD3AmHV3bchdye
EHVF+zdrcyxf/IajtLYev2kfn4LS7zzIxjdcMMIco3OgZh/URPbt1nbRokmEzJjC39ub1YhWHPSL
8BpnHJ1pSUfhBg0+1XlxixrAAIjI3X1dnH3DU0iDj2FZaW1oqDHZTE4CG6PqKBDJDHiXThXmKwUi
DTXU6+NDz3AJDKvyZm7aF1+2c0hrouNGhKxC+gKvM/2AQ/sMqW9WYqCXQDFwtz4RRxxeoXSkfS1W
GPfViHYrjpcvqtp205WzgNKR59Gv+HQ8CKzBNKZx7vSxuMeVcrb54xqL2sKKyo1OdHUv9thKM/Mj
+tQF9tOvga36l0glVHAi0pkbksM2MduEDx+Bf7JEaw6fho6MXWfRImK8bRk+jUNMsf0bgBUnZB3Z
Fr3/gvc0hzRNHYzhOXVjbPTOuGUy0cTECSIF9bQEwVQclV6cQhd5So8PGLngLe2hxnuspW3nGVZU
0QVsBfw+MkTA1BWlFuRxs58lHO2gqrU5pp4Rvi7gtRoHSaVFPcYX1gZGUOlgvEcrrmS6SvKpJRVg
LbolT7xL+lfpDwY+TFPxxTplDZgsLGzp81asuGN5lPpG77UoRkwQoKB9jp4cR/VYa2+JjkPynXom
tN4FEuRkT3zGOng+NWtxbj6FSUdIdziVNtBEcjseHu1IYlV5R8JzNcuTCbLWrqErDfhKVTjjxXdr
c5KaonMODm0jQMKaO5VUk+OJRnOqUqeld8hdbG5LGWckQyohWe+xuMUVH58jBBY29oYWJasacQJo
KAYp1Gau+VRXPqFJaZONuVRZfGd88RKafrSC9l0g7/iCJeEm4U8x4M0BaEnI8tY+ufel0s7BB0o6
Dvjhbcw2a7bIji6jKxumJo9i0mLWbSChQpl1WY0v+CpwawgWVK83/+nXWdzNaDEjGQf13gpGEJiw
QCfbOiRwOxhecutec1BviLzDopOOaQ1bIQXZ0Rar+JwHpOSopDNy43JQmni1d7GDV0iHWNckIDe7
6A04Q5ttPa5ideNUfKJ4IJ/kMld9tQceTweK2EFkp1ZNSDVP4R7oFamVbauBLjrNiS5JZKphsyzT
o0vwTO+sYwozWEyjc27WSeM8yByJhulsI0YtrIESRRNHs7D42oevMYtCZ1kfnFOjx/+tPFzw7hmE
nxez1mQh1yUGtZtEGrVdnT18ySaNyibdKP7hC7bHOmDj7pKz3r7MucFG2iA/vJgURgR2QzObTB83
xFGzyIbwbezgmsx/FZJSBFEiKSaaaTRACbp4Bzv4zEeVRdHqn3pnwPQtMhnydbAbdy/m2UQB1NW6
sXnpSJBbpuulsTjMp9jUrkV1frC2qUbyoZGBUkPCsIAh4zdhF1Cf2scIBv4zqITNxWWoSgve7pYU
scLOO3cO3bO0zOBcoQApPS6BLDIfgXEMpX2a52xtPljNroY3HobO8eWTboechf5t8vNtvHb7VPTT
S2fY9Ap182HBEtvTs2i61Fgf5bflxP5v13pTEkD0T7nc0ULrPc1JzW5C5/wvCqfkdiFeQq5GYYiV
7McLyx/+7cJvUgLlZXvc5jnT/SosROA9GDwVG3qJJBpSZskgn2aQiv7Hf/zP//2fX4//lS0P7f/6
/f8obvv2YVNc8aT99LhvmgKvRmW31R5cFaYjdgYypj4J779fpPaDvK5W1fDx0zU8tWra28hyc23s
DtMH89HMZ4knftHQCSWxQE7GXMWMHq0FYcAnmYYQ899xRfnr6m+zytX8clYuKlcfrVUrYbzojr/m
OoGBkh6x6+VzVmARxGdQcffk32MdPdZymLeyBFMm/8Or+EGC4K+beZtirjSqz43R4GZaQC7MUGiE
TsA/aanG5EmvWNkXJ3MZYKJTMOzn1MFleGHG6Pfb+EHV56+7eNtR6lE9ohXGXVDuO6Xr07tD53jx
+0WQEf9h52p1PJmRndWMKv6CLPqv2f/1R37Wmi+jzLVbD846OC7BiPHUu+X7E4NnxiyBY6WE+NXa
JgkzE4vRxg4ZuRVyzg2cxGnGEdBpaxGOFJGEwGvepGK6DtDxyBtlDruzU5KubM1e2jv0k8UqTFI8
OegyQDhzbmJk+L215SxkUG7COk4jzglJJaVhUbGXODwezGVadTGtGCWDher3gDFEcrWMxRFeGzdi
r/sLCUHTyQ/95XzJkW4lviZSqjdC8JQOJ8ArKGDJYN/TRczYnWDw9bKO/s6bH0w/EyngMwco4z0W
jQtX7rQOKKV1C6oB/OwMt6c0FbdxItlmX4o3YFj1CjE3LcK2IgZkYoPR2cKKlc73a4QiIgzoh/W0
55KP3mqN/KXVmswvZk9zQAWFN2ryYqBuPyzi5ASAAPBA2J1wYlVFCFJ0E4OKaHne1Iw6J3t0tBY7
0jjIKXCMU8YKoYhfvQlEIdjWT2ZgdHNElmhndhVZ9h4VIXj/XnRG6fzJf9HxprggvQVpLaKDGDws
NaraDbMFfgOcP1HY872h5FZPNuJLd+mbiF4IqgDFcG1RNTetydpeSMZ4FKdytjBiqhgFSl4WBMqt
lfAjHYYXrLC1apAv8Fy0byxZ3bQbgoq8bnfkS4WBw/pynSHjiMuWIXjjQ9oTF6pIhSIMWJwJN5Dh
JIrSdLhEVitsMWrk3sTEdSc7sTiI1G11JhPyItGZtA5iwVMwBcxDtRJ41fY2qsNw1INwPrUTZyD5
/1tXb4WKrGXNBn0Nmpp25jk8u+yKUCQydeGNwrnrhy2FP6ubvGz42fzbSY+OhBtzy7xpj/VtjpgA
EaOMv5QFyx6AogiThNWfmwk8TJNuYZAuGYkUrbD1ENZApk6S/s6QRIkQnh2o3rK1tkZQBGmCmLSK
devALns5Pv+LyL/B4jd1M/FHmWg5d+GD43M16VCF7UEbhJDWcBr37E5Mvd63V+2uay5LK2WQZMmM
lSWieSbEWPb4Ixa3CwMHaNaeAwVAMLaWlps6An552HGs0H8IXuXa9OAR8FUXVXvs2P4YxWtdRH7a
4t8H6d07CgbUINFDH7+IxJqwdL3FgH5CqFrpUVAF2oyl/VnRkuu+bKcMfbU8CJ1+OfH5gKabRmTN
GP66paDNH0FPtLbdu6A5zXSDaJ06kqM1gQMYjEmW6ev0FOmBbEe53S8FuMmLJHbcDQYkvji6wMUA
7eCj5OzroxjOVkCEEi+ycjGTB1XclrTC9ouX7PZfnNQ72LyrrxhLiHWQHly3u2INUuYD5IuYF00O
Ogw61DJOzCiJve0qaV3Mh1RcvKx7OIYJbDMSlKZtiVLyNmIKaUpEGQgqViT5KpCezJF0Qdi6EDLs
hW5TMRZm7HmjDoR0dk2swQaUnOsn/27F2nChWPJj/owhRPi1V+F/STolnAV6huNScNRIFr3kAmUm
AU8VedQfmCbuDPTwiAjjEIotc9X+bgCX4iy88dF0v/hgrZcYenHK4H76hXpZeOH7XiB4yVnV7sXr
MhmZ5mIF+CVW9Nf2TH/ZM+H3Tj4VQ5eRRRBphRAIyiRmg0FpIjgPz1S2DVb9hbOSKfWqYQdf4/Ri
LseEZ10E0CLtuEvksYGv0nYPOwAxm/JAJzG82yzHr/6ZkG3OCpejYXWAxMSS4OJREK+kEqY8V7rj
rVja9DqsFkRkKx5XWCHt8V2wAoaoGEbHpT5eE6j7VKfzu+hBv/AglGgQ1scrlUklfxKa/EUA++Gp
/4ojdzhL47UYIOAbT6BAES7CplhUxEjCyKegx56QVGUEKMLE6Q2oTcIbcXviMSZCSD6F3tkD3t0J
e1Xw/qZCxEuiKu0WEXeCDnA4DToBKcF3KURH4Xi2CniqmDuOxgnfCn70WUA7Y3nGMCtYxHtOVcTl
Ed1axV3oZ1L/oEd8s2LbhIrMvIxV8sL5pB1uZwnflWDh7vmXfbo3cSeNxr2ZsBcz6CkC2jVgXZ8n
tmz66oGdnFqRXM1miDEKSFnXnzny3zKmsIj4tryujuQNS7kvdxb21mKEk3dhlp4XrK1ZtFpy0bsn
j8NlUDHHfNNuu2INnR5tFG5lOFlbw4dgrjYqTD6PMOF6BcIhXPVF5KTLrmvPIrC4kS9BVxFBIWSl
dVSz10aBCwERFqIcL7ybLuC86nZvYgVvTkBwLszOUE5rjEKKLHM8NqMxOgqzhv1KmMEvza7kZe/I
SdhpQ28A/YTSFcKT6bHdEKnqLDTRga8vwvEX5CPB/ErOD+mA1+2qzb+d9XrLiVOOzK9hwlcrBlcR
eYz8OjEy0HPYYKwOq3N26/ECYxKTzn4Q2F1otZro7YmhGxY0fZaY9rScqN+wJGk658Idnu3k6MNf
cR9iuOKaZxsi0pFHB+eHHwz3X0pnsYTobXXXLkeSgF6/M1MAYRrfVf+L82DWXfZtcIvcZO9b5FDe
ssvmyN0uNtBwI6ALtbsDhviJ+vAYBWFiBHvNniE4aHWnNk5Y4D+sjBjUqgEnUc4EqGLStJecKc/U
04WTBpDtRHfVhpUcyV3GzMnYTxQxBPUwV8w/LLoMHGV2bdxmaIqjeWZsQVmIO6u4A/WQyDDzOmbU
Djpsd8MaMUvDiofFIKMVP8zhxhwbw1YyskXR6ivw5azIxrVBntCSNFsSYNNZ1Bg2PYXXfnBepW7U
LUz6Yw3rOLcJSw/+Ri4kJG/CQQoY98LHCjLfsDf/spdBZxDIX1gnDN31Hx49WQtSNPcDwkg8jzsj
sLa05zqsUlsaaM7BbvmCEfxxcsaVbbqgw3uxmskb5iYJmmM6xiP2I9zsIOqowvLkmbwTcw0tUVgW
nJQGk5cknLk5WPQe3mTCSdccSw96/jSsmi0In3w5YDp6VJgznS1WgUujtpYuaDCbR+CT3/N44wfp
07+yeJnlf8viN1o9u91K9dYbTUZd8hndboWWP5h7k/m4dyKGmZPcGsNOplaePEQIl57xRM5Z3gqZ
ws6MJXFnJeA6w4F8hnmLhQWfb28SeUr4gFOLgLTEKXaJH2Ln97v/sfj8XoO8FZ+7tbLe7V/1G0Y9
UKz+HAI9O51wwkl+VupWRff3Kyo/VVffr/hWcJ7rryeW9lxxVFh+WohhwgT60h0yTGDSnOgMfr+e
+kMR/9f3easpn6/MKM8615tsEzb7NpGyEicGZ0WbbG1WcoBtBG/WIqEhLHRAEn3za22JvrplZNb7
cD+yeHxDMv66nbficnOq3x/VG7cDrSkIV78/bO3Tr78BNNPqo5o/6/z6WeaUIaJRli+hkqHXTe3C
7TSF3BBRN7PGwe+XVj991zeIRjvqeWVX49Ih/KmRkxLOlkTRut8akQo12hvTKwShfJxZIct77Y4J
DF0DOsrWp079cDc/IQnfV5m822+78lbs1pXXnV2ZMXPbQ+mENLS1TBpxq9pKUtgI6fJkxWncMY/9
G6fkIrhSLRSuHIP8/Vb+S3L7l0+uvsk4Hi9KuXlOeTMMDlDc5eakHodna5H0EnT2sQwfsc6omLsy
0187yTohaFAxOE1SaLh2/n2u7BEKhhH652DrXSwC4NFm6GnMS7zZnYeJ47rV5tQn1SI5pKLt6jQ4
Cy+ammR6NgeNLroqOHHOeXSXtl+eK0/6PcVQJ2ItZm6QOfaTujdefQgyckf/9vxvOEftXt3wOXj+
kf8JO/v002/Bd7o9HCqXnJ9+mkkC0UzMmYhEQYDEobQ8DJRHNCw7qwEp7e9fVf0Q9tW3wJlXp7fm
VgbO0eDOJ7N6MmQeOTHnaYVcfmxRNqokoaOjGXU7T7PbvX2AqZQPm119i6QovVe0XQZ+tBdEMybD
yVEzcZyT6NLj81rQvD7uq08v/C2arpuqpl7kY7PJW7nFsr2LgNymRzjdCqSUvhSOZs0m2MAaMke6
zSIjrA8Gv7//n3TAv8dRVb6cbxu80J/5pnJmg8uhyhtCDLm1UoSTSHgkzYXDQvjic3gD8m15tn46
95VPC+At1ObZRTkbG96EHOWWCi47c6gFDPTCafjwrHIV/7aB3kIrntWX10Z+6IY7p+hKqFdQiBCw
dsU+QsjXhM6kijgoyMJ/v7Ty70sjiNzQtGodVea6ZrxdelqU96NxqR9Q9NfAIJgwt79Ky+wTR36/
0r+Pj78v9Bawq/lVfT1zLoRKNdXoqU9fcE92/PtV/mzLv1/lX5dpvMXis3YubpWCy1DE+CeUE/Ze
AevePPakdk8WKFhhia8o65w9Weso9oMxJtkEvk5ye5MAnjCoc15+Et9V/r2v/r6v9xhZV49KY8d9
SUNVlGl2HRrr2KDZDxRnKIk/vO0fVu/f15Pf/dv2MYpz9jxVud4etTW5ekGeOWtqAm3AT8tXrpHf
3vlbqDzp5/p9e+JaUuMDJs1TdAfTTuYVXNhw9sHamVJJusuhAe1PTjJAqOzkYCq/f3tF7sh/3wfm
71VdN2pN/e3b7++Znp3rygFbBtQgUEpHov/FiYr0UusF3AjVt///4JX77/6OfNX/XPbt0z4NHT/0
dU0uOTSM1gBeQ9mj/Jhn/LyE/rnO2yd9lEdVOek8HhJZCGrc4gvizVfvCClF9ufXwccP+/Oe/eeK
bx82v9Q2jfudK8JxcDezHMVBJDQRiVmc0lfvnCjeNtn0M2ntc2FIA5I1Iyz9Gshr0z/Al9SsB33e
46fv/OlFyD//trbXlcrtnufyhdu1wY25AIy24SQypNthVipzPrUJfyhp/v7Cb4dic52tlbtaPUD7
0DuFXwceab8A+sk54b8owR16cra4DmqMzn5KRGqfnvbtILwcbtJrlY+wB/tnXuLevSC/WHgvA2K0
pOMdgxqNfFriTLbhYsAM4RUAbGp/2F3yY7/vLnaWgs+fqtcb1beTYpc9no99rrIYkAR1dfMM+iyH
KA69LbTGT8f/T5vq+9Xejovt1KhX9DVXu5lNRD8lw9vfUTjTo5SiLBeGZBoOaMnN/Jh2yX30y4Mq
b2EkP6rNy23HpU+2AVIp9ZTo1Zl0Ce3Vh3f66VJvoeOsXxvVTD4l6KWvOFXY2SApcoCrOciBlj5c
7sNL/ZMMfNs4ZfV8yx7N56HXQo/QWl6FnIf77IHw79pMrX37dspb2DBKUpndlP2pSswQzu0LgB+d
OBE14PlIjseH5/rpAKpXm5qm4/CgKvW319jYGc/NtmB/otK4aNJ+RFurfyJbfuEr1qfp4VULUGGl
/ymp+dPC/fda+efKbzH5VqvejN3pdejVOrUAxa+2juASKrXMk3J1ZO927Tj3NuNzLKlOH30af4oN
3x/87U3nap5tjdND7pKb3UDcixaoqYOIIoJDLe52PrxoGWt+e9y3yJvf831je+dFg4wHmYcmM1JW
mTt1mua45j3DG8DDpwD4QxnEclL0eq1BftpsaG/7cd2sV665IR/SnrqHlPYvAPchqiYRjt0MVKd6
qlkfHvSnnWJUFV3hqnq9/ied+75TjPL42F7YKYw80/1do8n0IAIUdLX+P6/0dra8tMN6v71xJYbD
HDnGJo3g2ZYQaz9cSe6C949nVBvS9l6tKzXt7SCp3Z7SCeF6wBegvqLOUBH8W6dyTvnjJ/v59f1z
KZmpfXt9zVI7v7IGl0IuFjUd6P0MzkAbps3z4aE+XentVNLWm8ZVqXGls1Vj/ROqQ/ifTO59enuf
LvR2IE2v0yv2GReZ5e3pq1pzGuocv4xaf3qknw6Fb9/pPY3NqredUXnxSMyCBq9R4fe+Nj6NHDiJ
H6/1YU3ob5Fzd1QfR0PnWndn3povNftmMXL/aTv9mMN8f6S3MNmsPatX7cJllOSOSYGCSROWdTT/
NCAdKeFA6zZpRIcRA+PHSXSGwfqxAvvwAfW3WHnS1Ndmk90OPWqTAmj4DgWe3OXj96v9dPx9f9i3
IHl41J7lts7DljRVLra+NneMG1DLf9Ezq6MiB3DKKCNjT4ka0Gl6WtRC4afk/ccK8PttvAWWTdms
XDK8v1mwf1oUdIhle33nLD5swU/r9S2u3LMDFohXXqxkrl4RHb/whHWIzifGhz4V+B8f6y20VCtG
85VpZ76cr1goqzJ3AY1DNlw/rhi5In4JmPpbbHnc6pt8KzcHzVQd5K0nlVhRA+rj05b+/hI/7pC3
8HLXp7vXq8q1au7LyXvPWRWSDOYGexpIJ8YetZXC/CkxdFBEaDMgXrUlcH9iC/7JbX95ZENuom+B
+zCt7O7Khm/JmNZdTHpXUaLLeBb/ncTXqNXw91NqzbpRf1ucxbaaFdcTX/HstEob2hV5y5FuNSQR
KB+/v9ufH+rbxd4WqJFn57xc81B4fqwkwQuE6xlNw8GH69R/DDHfLvS2Nne103pjHP9sucugUbGV
GmrESMZu4ieTgZJMTy6I+JvESe7IwhpNYTDzdMdpILoM5VQAMzIWUsL0ESCuBXvao16xRI4PrkJu
y9wK3j4gzn3G4JxTQtA7o4GHaBjuFPiEAFROO3gDeHcnr+ElwKiS4hyCGrocKKFDL1xWAELUGAnr
rjLcBHfvgToL2oyUVEyMDC99aaMxwenCY0ofiw0Yx1IqVg7KEcUgFmbuFSHbo1fpF3A1uhdEHAyr
/lVxn6iowhb276sqjH0ErC5Mp6435hrFiagISjSh0POxrgPJoM8PNjM7x4BhHHnYfDRE+zEiffsO
bxt3d1cfDe3MWY1+JEvrIWp+uoMv02fo0vvw0T9d623jFo27+mrkLK6jVfAV0F1wCRHGnwmWjzW4
XKn/2p7/PNh7Kty8qM2jvmaBHfkyUtUYeYcEChuPeEfZo9DhoyAt9KEL82MG/m23am9ZwuF8b6xL
mfsMZJXximp4CWGL8ucIXaf3yWasex/RvA8vVpN//i0UVTe1fb2658Uiwl6bYe0h/GHFrQTnoPPh
E8pt+dtbfcsMjK1Wee6vvNX/Q9qZNjeKbN36FykChEDwlVGg2ZY8fSFsuYwQQgxi/vX3Sd8bb/nq
OFpv9Ik+0VGnusoJSeYe1t57LZiyzt98v/HMgHChfqeCDW3ABBl15/JQWfcWvmMv1JtIYTQkedRm
vCIkLdRb0JwzBXsT1t2884r3Vrqxt5VanUdyX4hgoHuZ0tSE5gW0pXeDH3Ha/2krb0ztNZcAuoXL
xNQGcVDYr2Iu+m4qIzbmn5a5MbSSWhyNiwixGnRZOv5Z1iuFZh+a+To7J6e5exrvbeCNSWlqdVz0
KQ6rYQID7ERwqQnmuXtajvdu+I05yUMEztKQN2OaJ7hwIsew2AYfHTwWEDAiCR90T7QJ/qvjYcjS
WJpOxaDC/3/XrsbFaE5qnu0kCEt9wBoqnRlNcnfTtd8/3N+Fbs/HMVevXcU5RDHqIL/Q0cMYEoyK
kAF8XR7G5uedF/vdiPxd7+agGG2tlufRRcSmqES/t+/wpRCb9rRhe4zn3rtmwhD+57n8u9zNKTlf
2tMxltlHmDcwIGJ8hg7t+JORvHtL/fpmCtMkuqRKxnQi/vsP8xhf5EE+D4kIGGX3BfUWe9NBR9Lx
Unfx718D4R9r3RjIKpGKLI5j8VrHzThA1GDWffNXJbuIpth7H+3XXfyxnDhEP15NU4uhaE8sJzT+
YFRfyOYGfhki3vae97631M3B15u0vhbSSVy3AUHhODiQgWqzeP3fvtPNwZemSao3He8kMLrai942
4oaVCML+q7QFeP47sOZ4fLeE/dg+qY2TUdsal91c81A4Xsl0ml7t6VZ0aTLJdu8g/uY9fy4ntvjH
cvIxzLtRr184HC/jINzqgRhSk2nZzGHnX01cOsv/xa3+ueTN2b/0U2USXnjDwhGN4RT5NFo3RXUT
mlfv3ywm6xOhuq4Z0vjm8E/0qu8TdcpIJiVFa0lyS/OJCLQgsbPvrCVOwa390H+sdXPyzzRfGGXK
XgrGJx1AmeFGZ0e56Z3apWR+ooNtfd1Z8zfP9nPN2ysw5bpJI+2Cy658IV/h6XBIne6ZYuU3g/Vz
nZsbMCiXrOqy73Xy3Wl3pGUSGlkJjol4ISb1x2Zlwbd9gFjWbZ5Ka37yRwwrR3PRD5p71fK0vRtH
/Hb9fz7TjXtI0qxNsyvfFtJ+WwXVY1yHfhZkDO5Dbff2+cY3TOXsMrk2vD+QkBeST/2ZmPpB9L3+
8wf9peVTGf98qZsQor2017ES8VJj77gR5BPx+qlzUd/oIQ0T6mrXQwUfUI85oCl7dq+b5dd0+8f6
t+1wx4ssXaT2+0UN+lhERat19/+LoPbOifpu4fphebRCVeV6zEL0PKN/hhkg0d12gCT/iyq/uHr/
cDW/j/ePxS7Tc3PVJHZV2yqHKWoZZ1Hh2QqCDpi5wLl065+/43eZ7J9WvDE8mjJUeSFe76l7SVb0
5mB+ABHhxhkD/2zvrHbv/W5Mz3FQ83acYXqI3BGFH6MwJeq7ratCE4JHvF/XuXMhlBvDc23lfjS6
8n4wzT5oAViTHFz9+1nWnUt+20nWto02bofvL/em4As3rSs4JgXVz509/NV8E5JJtFJNVOO2viqF
8TTDN11Az6AIZBQuQeNO8yc2nOlMzfRzwU6sOXdW/fUa/Fj15pwYl2ZcnUJWFcM3cSAoigfizZAp
RNEO+l+udnNOaLspRpPTWKQm0YyZRpR46PwAWwmdu7jDr1/ux5vdnJDympyTlDZIgaT7BgND1Mf9
6qu3GQf/b9/rxj3JXRpfO41dLJwl1DIoIYj5sUBYkuJO1PkdMvzHzf7xXjdup6ijKq1jTr4NCTCN
FDlym4gOMcRCBzCA9nq6NLVHhj5s6Ase4Y25D6P/GrX9eIQbb3TpKzk7depld1rUBFFCKEoP9ODi
rzvGVM34syN4u4tD/Apz6z+WvfFN+liu+mY0EQ43Xxgv69Pn7lllktTyz5uYV4+YcoKTiWkhGqC5
oFDi3buk4jr8w+bfhsfy9TxtKoMPXdqjxxHSxR0RORHyYbKG2de6u96dnf5uIfjhOOruempzYRTg
H1tEMzGAnYh6lwl/NCIBR1iNj/QG3Lmmv5rzvxs9Fkbj56r5uZnSIXehBwMkAYMuRkUn9kbQ/zL3
9q+8x4/lbmxQVWqDXId8VxFEYRUaU9pALwCvHhNx/ezzztv96jp+LHdjhBi4v+aRzOmNVoYJOAIT
PG8lRrHuLHTHtn7X+n5sY6EBirQNHw9OE7dbDDbdJeYBSuFX6MHuLPYbdvbjbnzPfvxYq86UjDQK
y/pUMUkuJjM7q14k907GvfN/Y3y6/NJMyoJXalyh5IgaPMpO3pTGKtFxdK/0+3s0+ONT3RgaNay1
Rmm//YWOmOTuAc5o+DPvFnnu+N7xjWWJG+lSqBmvNdlW9m688SEYfy5sKqufomYi6NDvnI07h/A2
zk2bMudrsSKJIQLdoq4Lj4wbMqd8Z6U7l/k/At1TxxDX8ft2RTOEwSEoxEyjGgh1BdVjBjvuLHjv
1cS1+HEUT+2p6CcxC0IREG4EmXeQw495N3S5t86N2ZCqZFJqnXDwFmrOonmpsFWUDEQ5984r3Ykl
bocpokmv0RzOUpXb1AiAisWmy8vT8eF0D079PdX9e+ZvI9u2VfouuXLmxSjOaXN6lXcoEtK0GFvr
btEwuS8AEuNZcKbWkFznQc/o5HyCSpHQFz8xyV9UFHLubMEdT3QbCBvHrpoYRx5LCIWPaJhxVLqA
KDyEPFhPoF/Ad4lAEhy//214pdxYHe3M5FhdCatjq7AyQKv8fV0Mb4TAxwoiZuvOy96xB99jgz+O
cH7tp/E1wkV0gAjCnGaegU7VQMPuPnaLZ8bk7yYAv8wiknr/+PA3RiiMm1GdGOxwQccq9df+nebH
BUz8uF5qrPQDVmTEA/TqCoS4ovEDIRrar5Db8JJV50LrTEr+/Pgurd8fP+/syJ0bMBGX8ceOaHVT
nxKZT4DKyuIjNh8myCPkjPNG6zsr3XExt/2Yl/pYjNuWu8ZsA5FAkLwzOX9IFzIctEF/13H+jnj8
3fZbLDw5HpVjKrPtMuQ1HTqMUMzjy3qGZhpajVCaFsH8Y/go+J3u+oHf91WniUEBuhtLN0aszKaq
klT9d7HmzHSH6v6BvHmBNMa/qlTq479LCUfx4xMOV/il2oSorgdkTZGFPrqaj6ST369L+K1z6/p8
nXWXu4j873b677o3iVijhEbfH/mgKpTz35fJeo7vY4S/Nvf8fL+bJExL1PKkaIPISlrnuzIEhY0Q
BftfoEf33unGIoWaER9loxXJ+th6o2MJHpScGPIuHi+c5X8mHH837yYC6rUknRjC83SHox8iEvtn
2MpboaIpiAj+1dX7u9iNBYrb8STvSw6jvj0tKtsQFJUmo7DnFC56QY1yZz3x5f/h5b7Dvx8nEjgg
Ds+1yDMeqdV4gtgKXYSl9ClD7o32WY3wzn+5pLiPP5e8DJ0ejfhwk+XJh9Cy5C13un+ZyznAx4nM
cXKvAeLOFb8FdpqoEG3PDaHe4MYz+HOg6IC6/vFul6k4C/+0nTe2hHa9OjZK8W54hBZebXMXeyoi
xIyuxRA3l2ASsC6615mxuLOtd+7DbcuzOlAArie8I+AVMIQgmNp/pXebpO5t5Y0p6S7NaNScuA2i
BUokwxsNCT5isLv37ncv9D9X4bur5cc5aVOauEudFxLMNy2EWjQvQZkJ9TBdVTBOeHc28N6b3RiU
IZ9m6vHMt1OgidihEwjBfQtHBzxK/y4+//tqNybF6Dt5GhbcuhSYkT5ByCQEJeu/TnL+rnRjT6At
7OJWFi8F6TlICU2kKOwCSN17pd9znP9Z6BaW0bUqrvuEhYa1vI7fNe8jgmUqXizgEBYdiHcDxDvH
4xaXUbSsHOSCBRP65xjFRxvnE1G1B5lCKed+urtzPDRDu/eON2mVMUkro5Dpoxp7Bj16CrjbV0c5
iKtwEPx2rXc6dJ+nl3zdIRjUrs6fHbzaFygSkUB9PbqySX1uFaE7TlMb/ecUV5wBRGniNdACQ9Pk
9k9TN/f1LfC9G1KoDxGkhpbXPPvKenCzB90jGabfUiH4f1H9E2MjWkBLJGLtPRR+lxcBh50ay3jp
FhcXKk66tdttdaBH8x2ZRFPxBcs7LQAXR0ttPWgRWc93GifwfLXK59BPt6E9dSRU8RpLdXQc6mB3
z9fMUp/HUGiPrObx9HK8WOfPHKFzsktP35Z2jgxrG1CkctRZ5ffBVNAcMByMJJ7/FPf0wYu5GhrO
5rtqgYK8ly3Pj/KsfTM+siAMeGD5pUBKM5mlDLpOIYP4I63TF8Y+mX7V4Og7UGHMSM4Pg79DQJaO
uf87Xg3x5FzJUEdCr4HRVW0brXjVpxSFAZQqHwjhQw9tH5C7ScD7u/UWZRC72Cfs+58hEFqYcPU1
FoTcjNfO9QXKR+VcQ9zkWWFw5DNcxEsjdzhbtgE5Tv1nmOvw3i7zx+6DrssMZSPUBD6ajyq0JFjW
luyioKMVE+f40cUf1D1m+kJ6LGH2fjbexxvETh1UlM4Xc0rzn2SO9yeeNDBCZO51X5UsfdfMO+SV
MUCO8tww9qrME3I6daYO83HmMQwdERG709jMcCyNGT6lQbWu/HTstSixo1BG4Qey426uowUDKzc0
w/StJn6Ekpuxz6my115GiHvmjwVStGx1i5R6mACaG+szcuWQVh8RC7HPvVsT8rePw0GitpM6Uuio
laeikFnazUstLStw4NJvS9PIt33pSqXLX451Kxn8C/MBqdPHfjZxz3TMehVs4Y8pp3wtQ4SIqNnJ
LymrIN6F5su79JV2tvaFetSn9KQ9TeDBKgN5p1yX18yLL7ZheAatsYPVXpx8YinI5wU1bKNjTz1o
rZ2hyYTmUW8WyexydAbkJADA/dwwO2yDxMnSg/NOghofIkR0xFp7VJsVRNKNmb0bdCFoyDXVXnj5
UxXbcPDLKuDdapjYJ86x9s7hsqd6p83VqV8Pvp49jeKFdpoVSWAkroxaSW3xGhNmOq+Mq/sKGiza
Pmdtya3hH1OtBPJtgIHMrjpPpXFvClFterWgaD5DIvLnBHdhA+U8NKputb1QtyCr3MKGZkWvvLCl
r9RXmM3N0+5pDLF8i8lrIUsr+QOGD7fy4gyn9JT+OWQ50Ld8/UTcIBBroFpBcg5xPm2JTE5cnc+e
ZmTli0odhEKPFQTISMKgN1nbSPoiLpIxA4amUXBZAOlwCEbrWMwrL6ePOcuqFsek2MEhtq3gSHNL
glIoBw9VhvTnlz6DepnWsLX00K0zZIlQO8n3kB84yNUUFhIcdIcjD4f0a4pyJwTys0FwAsaPl7dq
m7xW76Pjt5QOgpiIf22ez/MckrbUHRA9FRR0gB6WSkcB3LNzwXKaPrVfkjc8ait1BAF2bteOhCYI
DPbcg3xzOZlTt34iWHnj7wli7k26mnjyuvcMMBJRxAiX8qO+vKALU0KMmqF0elyOe1talS/di/Q1
+SKWY5hrFxcWd2aInCM2JfaTr5A72VjDJmOXr2ZDIwCqylDau/miWQy7CMpsob2A6ZGciaMuiof6
od8XmLeJH3cmNAah7IYtRPVWvj7bxZKLR6qroWdR0FOHlNZXSKe5jgY2kBedDVgc8y15kmDqQ/Mp
OL/m64tdUnpqbIlJ18odMTYsWfmnaE7IUFSWV/7oka0YrWVU74U+AqpbwGZXwsPUy+AyrVwGPBHB
Mwt7gnke0z2SLLN9hGPyIl8mZNVeL8/9JtxVz/KzpFn5GKLT69QKnxgjr1IrRJ6JBrbS1sPHGq7p
YXZV3bL2ytJeXsev8tVJIZfn36hM0qNuH9FyWJ/D9QVb+qXiPxFihzQPaswDSANX1oBbecUzc/OG
l2h18bmso0dMVaN7KVRENXF1Pp1hhU6wxSezUJ3zR2Pj8XJZZ6ET44EiuzHMKwdTnTeR0/Yz3WhN
POPRUtbECkegpJMVSWaEhNvrNDf5nwbjKXq5YDeUQ6PgisycI+jI0IcOkBf3U2rbqMDDZP4aQoan
rEeuseu9/NC8aAgOPp3Q22LScKVBBT2HUx1rd1xg76YbHap//B40QGgDceDwz+68hOP/UdCu54v+
S9saTE885T6DBsYh3KKfchjWhaNvz4veSz+UTwSTUUbwx5C1sotIpcJGHKiH4eW0G14YZpsQAUyc
825iMaQLKFmjYu+im+fFmTXMu49iP/kjLYdFuUtWUzJK2FiINkHxbDzFeZdm85qneOkUS8UmvtQB
+4eSh3pIVslDPOsdhhHovfw6L05IoGIW46fyRd+CmSsvE68zsOgVNPjO1O7NaH30rkHS2sUXn0BY
jNRNXWNRsE1fOhf+67TrvyYIzejLTjbHqslfVZkpPowfIHwIdDCf2E244NI8gvZeXSNCBKf7U/1R
I66ne1fNjEDaujVE+q9Iaa+QV/5UFVxLt5msJiv5U2hKSVgaQYgYrRQzJI1tTURI/Phh4g3rcmGs
+8CYTRdH31gbhwwtssxU1hHOba3Cv3Q4bpjlDsZeyUAHBIqYihU/LNCQo8VcCV1T9J8+tI8rzhnd
uDf0YDcJ4lZUH31UWuzjvnJ7DmBPZHf0p4sC3uIrZCWdedmOfNRpT5AQnukd1Gb67OR8drxX/3Ta
IN9ABn7c5IuxF7P3sn1FqjuZ13vYEQnIEK0xvfxiFstmJs+Pj+kexb9zbncf49HMuPgXCAYJ8aVl
t8hWsByUpBVfRu3VT9F7uSAYiuh7E40FZFSz6Dl6VseW2EYlNxHE8C9MQKCcZSuPTxl6COJPJmv8
NJhYFlz38fZKiHXeGWs8+HqEinmy0r6Go8N4XALsTAQIYQsqUKvzRlqidOxNsK2cXf8Ed50A0uv3
DpHo7D2aNf71PVrpy3Y7IBwdrUaHMxKLR9TfnWahiItfImbncLg5Ic2h5mmwvELY09TejhzdtbqT
aYbcotTgHz0un+wbn5kz8SJOrBgh14J+Kc/0kXlaTz/GlOUlq0FRamJVO+1LwcAUnMUMnXHmtQgF
jpv0ofOzIGNrw4WyGo/MiV+/pieYms8MPJ5eJ0480zrzeEhnE80cow8TW6fBlWuvo61WearPjzoh
AnHIouV0XRYGMjKlWX8xO3S0w7NdUkAuZ12+JUro4kUreVfJi3oznMy1t/H2SidpaHUnVCCOdBSE
X9FMQuo1ciVUgFK7T4nrkXdziUNwAQwYIzh83OJQ3YyjxpBzTjapIDdF8AoupcPeCzvymcbinoa1
6qBttSVeHGVuzla24tsF6axDzUvzmFgKJqsKoL3iEGR/oJiEmCTdGw9jYBmdrsV5Po8CfmMVBaOH
MepGIyhwnxvISImfLBIQh2SmgQSNuFdZoL5F/Ei6A+GFOSVUpyHj4fSqzI7u2D9/aPiabdqZO1zf
JLJUdAlISCOzhI41Qq5wN2XuR/JrdIW5mmPTMNYEppdieS62Y3ln1OZgmHNNnU/Odn2apaWL4NAw
cqNhVk/cNvb74sMICZBtnfzhdSs0iE62rsxq2YoMNyucdqb4QoFChhtcRcv6KVSfsUTfJaxALkiw
6j+bzQlloX6ZzDO6m5IZ7tFPSZQaP13JL2yYl++Kp+R9OEwTF0dz7QnnbYK96eexILQx4GYkJNtM
UrSv8UCsj0o5ghNjdGNHXrg+r6bvyruMj0XvRQlSwx9lkakUVs2YQP1wrZxrY/ZjMw7p4pLwES/q
SnrM2WTIEBajLbIJG3mZrJUWAW39Yivoj61CpseOi+QJGUjlIBGIF1b/VZPtXV0sZ03iCtx2dmPE
tAc30kTTipEsSMD4xbS0JwQAbBnaybMpNMoDCSs3CPnPfk1tzyKi8nMXbVByvRZy9QL93Gg5XaWk
c5wPb9Ka4S7C78BSKnRi7cpP5hcXBzSa6a/ZPqaCzMWTYB2AV3kxOcgorWm28aC3VrzNtjj2Bfdp
Lg4RPhwSIEHAmZLukYXa0VPCXw8IlsZoNYZUBiZPNSqajLpty9qcvA8cRmRgENAsrEkSVIqlQNvP
DWMS+00n78IZIzEfEhRYBOzn0u5ITL7OqZV0djUhdEpnRuEMReDnSHgz6ysSBEuS3jQkKVP3IyQC
5JBCic+NlvzRITxaWPmuWEpJUGebibzLLlj97Gl8tvW3uF9PEf3WPQ3W6os5gtechMIwx1DPD7Nj
Oz+i3UNsnc7H2zaQSyc+Wf1WZ1hEhbu7J/QQWmO4uMgcCKlrpsl1IZUOEyaieqkjr7UVGpgMyUnM
J46Xk4d6jrbkDO3tOUphdg5Tb4QFx6O7DLethUEoj9xG/B1RU4KsIC5PCoZ1hSC4auk0EQ3mUZ7H
z1jUbo0s0nRXhBZHuLgiFGzzb5RfRpsTJeupLXzw6U+P5mH4cpz1OIwxlPxnT5rJf0g1n9D8Firv
QisUh7/CdsewFIcMh0vfKUxtqWtcuhNOTRh0cyZytJcGQny391PBPuTDihNE9viNSKp0wyXpGgHZ
8sr1bB8MDtBD9n5etF/XwkpXtF7RrnchJG52WlDZJYTnl31otVtcI6XpBBsE/XwYfBAaW8Yy2o1d
5UzF/w/d5+/tU0kfBcdnMbWa58yDyeW4wbnB7A5yS38RzU6a1cHjzq9MQK6XYeKAOtl7Uf6bLEPK
DmKPITAh+viqLc0bc1+ibUbtUmEreytZ9QUHWYglMyvrZlY1Q076/ylPX99VYmi+KDjSlS7Y2ozf
WzwnfP30GqNkQO906goV+tyOV6IpmKnOl5bxUKofqwyxGyTWyBbi1RV+9NEG7T40jUo/hUGtgnBd
JjoqZu2sYu7DPSOROV5NF8hIks/pL6cHZABxGY0rv2Bu64vXjp5Fg+yVk9XwoWXkFcezkrcsbSlg
KDWjLCGbGaoFCCZceMrL/vh2IXQ77qIHxI+hsDf2jYmUBLFB7qPM0LoD7ctfJfAOUN3j4B43F+QO
SWsQMH5DPRp05YiQKowkqosUF1GbcGAXV3IAxnr6Wp6Ebx+ZJXoBGn1u196sZLvPLflR3uAk52OT
JvTOAkqiFC/vBR1xtXh67Dwh4CTmLY0X2UXlaTLrUKETGl5/pjZkdkF7Fn17szNmKoFSgJmVbDY0
8MYjorELvcSJMIn8tAQpG5u0WqRmQDYUgko7/Sj5mR+FF+21RY7SPLYS8Y7oXd9y5M3wVeEHog4K
OXhQEUhUsHZ0jvyF/LtpuCd41iPng6CWZiGDLmuY6P2YDQGWmiLuoTox+BtbgFgrL6avOw4N06md
o6+boETdCTGa6fzqRYFI2cDVjnYlmEgRS5hf1iMiQsilRrSAJM7U7ZeTjNxPJjiimvvnY/oicMQk
2MQLPtWYSZ2zDTLVSaaMGQ6Ze5r3JGPlgk3fQQPiVvPYO9F5zm4Q9yCK6NHNshIt98Xh+IHFF3Lg
Y2uCnsUU1z+dDWxXgXLn2c9WmpVs2ciOyaOxhaftDhd4z7ySTTm6jDGPnCusXBe4cOXV0VXmqgsY
xOuBTIIAVvzEkXl9n0Kn0VrFXMGIXa1iKZhJzkJlyhuR+EEeQobtVfPJq/4KwnYF3Zw4OYzBc3lR
v8svnVu9Qiy4GVxtiZ13C/JgITo8XiJ9ueqdxs/4eugoM0bdLgm0EEQhn0Utgk4rmejmMF4fyPUC
1KPYh8hLSLTJJwcL7heIrXN072cSR3iOcPluWExn9f60HuGUo8cepKU2P2T7TXKqI+NzqW4nxCeq
kzNvzEgRMqTv1XRGzoe8aecqLhLvmDrNyxcM7frXFQ6c9u7Sv37pb8NBRIOqC37FfXNHcCQbRIdm
GXntF+ZdIK7nVz0o3iOUAUllAWvQF3wHu6ZjALDSO/ukkOAkpN/vEbKOql/CR18ipnn8bHZU4SEk
E2o2BHMNCh4THwLTgLFaDKM4ripCrzjjNiCpm2ILBl+OnDze83+7qV8A+L+cyF+c1LSBs/nHeEzf
66eqsSCvGmxiwgDFF66eX76oayJwJr1jk0CXq+ZUCxXSeiHM1jrxfEQ2qK9GNBlhEOwUu7CvmHTk
ZD0bKuZXTN9eYFC3sDQIPlwhSa/pQycEW3xp1Dq+Wo5q7TwWu4jQOHNKbwQy3bmsJwLk5pkfCcDI
Kigd4PLsMZsjukrP7gDPfxWcGApPqAYRt/M3avzu2Y/excOprkomJiBzxavdBwD1ZekztgW3hQC5
5Q/QkveP65J7PmBhzwFaMQPfA0AiEPNH6K54eBT37BoPxNG78TsKT7V3YZtTEk2SIOKv65aoc6bZ
MozAIysEHz4/qvPOP74qCMscQC+rxcQq3pqNAbWAbcxqR1TfI8KzMT0G7mSfQSplQFqfc6pUM32u
bN07v2ZvI1bJWIXBmUXnFw9X7wpAtA8/e+78LFrUB8Qqx4/8ElPfmieaexFdkeiiLMUHeA+DAVIN
WAzN09fxa/SuPoR+iCuHrx//9ng+HMnmCR62k30aZB4Y+sVNHOMRnAyJ8upoyy/AOBcQRUfbn9CM
RMH34+iBZuLtpNmU89M6moDTe0/zuquvLnoMmOQkTjennXyRzOQZ9YEVyNXD2GFdZr3BWEBurHKJ
Ou9M8sBgz0S6ZroKiYWX8Sz0xiSq6CPzJUkxndGDSFS4e/jJE2ahRiEaKnt+Ak7jA58tdHYeWkcB
CSdvJjcRntIFqHTY/+Mr2qlB77XoIQHfeDQLBWzygfdK3qWAAFQTAALxgUBkUVZ61BAlbi3U57ja
MEpDaap9xSs+CVit+DDlTu/N9F0PMvOt3BH0iMGR+k+9JHQbPQNp1m8dSAOxObQ0PtE1ivNH/FEa
dM+yWe2mL/miOxgz/BUCeoDGtuSlTxe/1u3LJtPM60q6OMpLZcfkTvDWgJYv+znBnRvzJwFQUzt9
kN6xYdtNuhAWLp0l2wtJ8HEDUiG2dn/xdLoFch9fzXlhts06LQbKP0UwnY+peJ38YW3sEI54oQyg
HLBtgPclOqirdEYhA/ANqSpgK/w4sBI4LNqdql8RQY1RmPSBQ6gkTd1qQVYemiBjDajE2c+FDUCU
vBJddoRAJK/BxMm2VyTNZzLmNgn6vczhci9rkZmoD+XHAK+GQGKFtR9I6tVVukfrfT329U+KXukf
eTZh1CN96jEuR7vbXub5R/In2ydbxXbhLkBz6Mqh4Bjy0MjX4kObufij+aybV+Ris9JHGGO6SYA+
rquQsT+8vui8DBInX+M3zcbpLLRg5Lnhqt/EHuUC6BUJ5xEY9pTotECBiBge05H75cbg8RNnbIGD
iqBh+BgIi6KZgEyISfYE92w+V9y6IL1oN1yflbJodsVKxKsBuDsel76R1QhXTfrsSn8KZgM4fS9T
qEpm2Rz5cGl1WmjbMwoRlROvupeM87wlKaDwQT7pUWmg/oMi7O78Kb0XqxFc56ty9wECMulsad8R
FcRO8ofMh8LdljLUMXZK/EDEN6Y98BSaWmkCiNRf0QOYD8+EaKkQRjIsYI3I+IYajvaBCVMakr7a
z3Zx0OG5xfgzS3BsBcKiLDTIfLNl1vv1HjqThbzQnuLBPGl8KnzvbvzEgftQ7NEBO+sp82zfzAq7
/OosHc0JChdX/Pb0JV11eD2wUMMlYnnngKPWhC2PMadv9RfF14sPBcuLCkzemKVTPikizNkBjxK2
ULnUYQ0VQyVC0LCk6ZNQa1kT2G1zN+UgCx26aB6d7RF6ltsYUfiHaCnMxmiefBXkh8CzSRD6DwJ1
FyEtPEuHmg8cO83z0f3Yjsn7iWsgCoi2EtXPKfIowtVw/lckN5ay+ijIUAw3BoQJ7XobYmsu8OMS
jM5Aerej9XU7pmzgDcTK+MsZKOGVW8ljB/WecsN0lj+Sn6OZGnlkTjPaUZYN6Ux7dvqO7grxVNR7
otl0DtR1ddsnkF7uTfYA5c6O6IbUhuPKsRXEJaXOw8Wr8C1aVdx7WMHsD/m5e9Y3l+cTlpGNGx3i
VfqEzIE9bKS3OgiXwvpRFLGbQFtEHn2d+YuyvqJjK8LQfj/6QFjKbHy4+tilDZu8NaBMnWVv1ab5
LDfnNdJtCNVVbrgXe1dskRUjWKyYcwOleGRJ0uRdSuxL5fFdnOydALPJ89GH71Guq4hqREdhs6E1
YalRQ5tPrT8fgqnpBZQAuICCTDDFHIB8+Nx3busscg5TDFyG9NXIyZbh53eghaIbJCoM3UBe+8nv
M15g5s9L7U2MA8UPwPST4LTBvQYTEbT4rZevj7SSgMVRRbXC/XA4fo6f4shsG+bW0YHwrxjaxJv4
tJhRFAiAGihWIWItqui1Q5xNIDwGOKa7xwAn7lyxeEPlprCjfYumF0/wKXoNxIMm+2pGOcqZ4vQ5
6Xb3AtoDBXtkhos1yRC2ENLdV5x4/UVRgPiDbV+FRBio9SIufPTfCsvNDye/sbMApw3rEFUik4BN
toEJmaCcjs1+oP0Y3QPOHBUDUAf6nUAUEOsVaPu6oA6F/KOyoTBABHbxOxBommfhaAHSeTgrKBwS
cApyLnHkGzx640/n+p8XHXdI00QgwtqBa2pYk71MedxwQO65EvymstRZ+kN9Yfzqdcqpg8iYQSgc
iHViHsc9b/StGGQ3CCJFRe24XsZPOV4Pnw3n8EPBelRMCjCmqxm/JeR3K534VuJJK9IA8R/IF2fp
rBdgi6OjjijP5GdimhOW/Rya58oB/z1uJCowCBaqEMyf4A5NzvZc+8iXn0e/dgjifV1eF5o9+TMx
gIQ/OCpXjqiw7O0TN05/O/tHMCU3da57oH4v+5PMmnW9x7Q8DAuFWNa77q/8Admul9VG6yyps46F
bVRc6n6fgW3RhcDQs2pjf89Xr0/s4q01LHV2eaw+y8doCK7AGUTYy3ydeifukfR0cRvVVz7Odjci
86YJ1Y4Ut3xUiFGIotHfAND/Up0WgZulKU9peRg5p49yPsgC6R2VSK/H+yP8wfXsSoRKywgWW4Cs
iA6bxgrcPZzYYLxK44avF9k6k31A9y+ZaRSoR/ckW7RPKFOzaHx1ajYEkIRvMcM5xTLxpNfpViHm
XyeLIqb/gbGyfh15CnZ2amZordMoRSBwsnmwZGJ3ma0idsx9fuaC6PVS2hiO/hpvJXx76FeFl+yT
xM4gKtlLJ/E2E6bzEQdHE/iVy9t55fMRYmbJLD/OH2XtGleTn68C6QisOums0A4XKFrtiY6VD46X
tsmf+9cU9c6I0H+yGa3O6xZVQ2M/QGZdQWrKbmzYIkbEfcqnvu6jxu5rGxAkMny+htgbA7KgZC5P
g5Nkn3pExRKrfOxUf/oRJcy3Km6LBjktN4nhVCkaztzE8fExnloVQBB35rzWzqTfXT2vO18jHsg+
TiEoOBHXZXmWSZCPpXOeJGZ0YrSFrZH61yHcZljAjFJ383bRl1PtPbsc5Ol6Wu3GyZ8+XJQ5niOl
IN0vFVtKNyekzwq2xB52x3JdKXYDOS2pa0q/hDPw28ZMe5+8h2mgVjOpcicp9VNT08QlV9UnpfFk
dEXz+bBQ5U2seBkagoNZTj8rxJZ1+4y5G3tF86HTSk9y1b2DQdPdcWm8TnXAWfl1mK/S6bxEtn5L
OEm97kQRwOrfqbPb11W9Gv8hKBNRIoEcwxDak/GoHGjcIB+Ojp1JMbpH7CJa5tfZ6GzRsXU9+RLZ
Pr9PG8xqOHoKYRLRRr5Ras/Ae6lIg6TW+KvMCE6uPs+cKN7lUxsst4od+p9OuRlNAvItenByakhk
x7lTIYEnezq75iiHkPLnTnqSU4vXkutA0WdD5Zwb61psIvCEozORfBmuN7ip/g9LZ7acOJaE4SdS
BEL7rXYJIXYDvlGAjbUiQAsCnn4+VU9MR0+1y8ZazsmT+S+Z9IfjUEbK0synPAyEMFe7a+Yk68/I
yNd5bpX8ZeZoyoUrVRgMxtPJPJHUWI4q1WlbU85WY6Wlz6C4+J1Xkt6p92Y6cDrLwf86eG73NmWE
XO5cn1El2cbV6oFcBq9ZvsT4fuwNS0Nilpr1feRjIPl7Kt4zy1DN/Ongl98Gw7lXQGQZ6zR3VZLa
ianCZdyd19O9Jl8587nvTsksn3bzIVUqeUvLtPQeJK/OI/M/5wukQFsu2QBSZ35m9d2+M3OHDnJ3
l5og/5bOdTkSMsJtTGCAe2lMv5MHXx2OjxJ1TzjtbfIuSbT4d0P3ENEqlEA5i+UopeqgCj6hjojr
HnWCNc3CnBbON2tQ7PfgUD3VG/hShHfpy3rtuZRO9qlWb1O3HeYVk+MZ3w6mxlMd4mdmvjbPZSE5
cm+rd7fqNgOHSGfdyDKl2Uv1xDTStLBHmHah/BJpsU/KTpUIZsK3VMsxR6JFIGPEKg8V15Sg/fNk
497XahZOie6GA8rco9RNLf5ywBMNSsfwPz6G31Qt7jWsgs0/aEaKqdV/3ye2SjFXfZEVD4yWV2P9
7nZwTtef5z24re7UmjIA6YcvAVlObPllUQzllQc6AktCNEjv1rNe6TerKI8pPpJ+M7m8CjizsE7c
uocgtvnwbrp+UcSUVq7FxcPWswBB3WdqGZxwKVHoXc2Uwk2LcFRpdVZ2GCT3hsSZPoMPoHwEIGbd
ODp3YXwbtLXmqV2XtXx+Zt99ywS7YS3T63Bze8/1PFT1pdjvb9T0E5Rt00ULk0lRS89BaZ4bs0pa
ptTAz89M0aluruGnXEvl+tFQ8w+1XU6coSUlS+NUWZVX/wE72ywJSxq1xy0/9E0svGCPCenFdSdN
l2X/M8i1mUyuJnxwrV2qbNZSzV0jCezg1VjalOshBr7RFDxuZjn9Zl99kuDV2pPUzcHer5GKDE/Z
3iX7yt+CzouLJNHN5AEZxYnzgnmvv8XMu6dLVYRWQF84nPmPPnXZpqrqZtqlr4KSmVITV6HyeHpS
BiBTdCsV3LTdvo2DJluvG5zIM+RuJ4YlJWbd+0W1ljJ0fctGW5SfVfpwZcXudLMz3Lbnatxe3j/b
GQfrh6PxFr0e+6K1pC6eUj4WM04mJbH0zlZkr1Lmjej0/bEt4r7wNCDCm1spHhtcEZ0K9SULn1Mw
sZCRJIo1HcyBM7P2jfVD8AVEKg+vhy957FUmmK2VhwcfcL+HWbmV1NBg9E0hmZNhKz088YHkzdHu
zngeQhEOViNacmE3Hzht90PxJVpXkCWO8IrwLZj31mqNr6SI1SJO8p/X3Zm+vJSByv1yml4K9GPE
EQZM3mwtJQ7HJUPCcGiJ7hQVmOiWF/5e7eyE2UNPvwX+Yyx97aupn20MeSGQwwz+e1ghwJqkvoqY
oponr7Cj8Xw7+8gLhW49cuF1N7/jeTAXW46vugPlzU8C5vJFeVhNb6fuerip5FyfHyLKlVJRd8hk
FAiRdiZ+1hrMGRmhcZRkqDQW99vTqoeJUOMBlyQHImm4Eg+lQ2zrszB93YB0xuwOPBKonN46lAz1
hv+qVCQOo65HicCQ9dIWfe7g05nIHWdIRwH2FfTE3wqJ1sbYa+diwWJPzWm/eo28upUXqCddXnC2
+Oy1feVOCiiLSe61nU3ylqahoYTS236Q0qCVubMe3cdtbF+rL/kcdUnW5oNLLqcO1K0/XUprXke+
M0BUJNNYlxeBwrKCBPj4yVL9VQNhDbgy2VzGIk04kUAdQVAb68XvQAeF5Ip8B37vFj5lLxG82ytU
buGVpXhz2zSs7mH+5vv3yZGFTBYqSF6pOQ+gCbCjuSh778LpRKeo5p+bPQGRo7cuQDhkbI58v4i7
eswrJy+vBXSp/Y54rt3CHk3F0/lIvsYbvkPJ9rdTcQ/bW5TxDeyaNvmbIJZjrX8KYuSKpOk9WO2w
YiewBFin9ydQLc/lP6ZKb0yg+1dEmOUMpvsqZQC1jdMxSQYVBQMbYYsYVE81/yObkwNbypbvFJ4s
DDTIUQ5n+ZkJziQo3tA+epAc20vKGLn1o/C4IS6YdJtHPQGD3olIFdgEJP4wVGzlnsWz5IM+Yfkt
7IGEN6mPrguDqke6r/jIXlEU8tMsXS6Z+vo8mbrDZbiIZP1wjKT/EHr/WgsV23SGbOgEKIvCKz1d
T+RXaLTrBW44gel7mRO/VlTuW6qNlNt80h1Shn65uU/2PR21jFPrYtJYGc7tR7cLV/Sb2dMqj+U2
jy6vmbwELwpBNfAQ6ov3Txqp2wea08Kc7pGim5qXI6dkra9yMOZYCIYATDIzM/8WvJC9BQCqi3zR
LiZRk1v1mnBKoptZDyR1f0+IMZGMdP+cNf7Hy4OX84rzpRJ+Qqp6CDPssZV9Z2niR7tbQmkaL6dD
B1vHCUuZ76ls5ft9XQhaPJUc8T3vX3FC65fb/FG6fPs0yMXZC6nnkhgmLye/TTNby2pUS/5LdJJf
aLdhWRXW5Jhs84skOphVi5GSUo88/KccXL8RxGTjEvEJcK/9uyQBui+AdL4H0tcuStepL/nKmYTs
V6nHuch76nt/smygFR90EqMqDW8sEYFS9UKcWbeuukiX+qGlU7d3d3vGdMBnaw1DViwx6hK05WDN
aHP4ieulYYpSblGB+5SE38kvm4KnklPIpat6k64InXKAG4HM1Mz97ndAdJZ6LGdPOaMr9Km+xlFF
JP+QkUAtDPKbG2soyrFYDF/nz567RdVgJWG/eoT56rrT/MfuSj8uLgfpT2eOfXVVRDb2dPmwP+Fk
k+7kgOrpdN+TPtOPqQvTEJbVEcOULj8VJSb3KazzEJKQxdtylw+vgY36+VjdVxH/pDuNUcOtbaxk
ZgsjyoDRY6y3NtID/BApfEBhWvBTn1k7Vy8DKlsOGqRsqZVQJSZu5ysUbkBW/wi89MKG9Tmj2C73
cwHzmDA9D8msi20mIKexE0wVjrge3ywTe6kRVSZARthOvnNq+r90m1vTZfqtohujEtacBrO2U85l
hFQd9q9PLIxc8wa/27nE0VyfcQ+MD7P8LkPBeVCkLdNocO8nDcHx8eMwWZ6ZgbN6ph5T57mgrpru
6k1y7M58yFFdAn1zqEEV8zmghqWl/hbAPALTS/IdiJ9d+8Mhpb5/7bvZJJBiIU6WL0irkdiSNyr9
qBL3zSYcTHUrwcHMc0L9lIoN1EkG64Zx8vOg+iqjzzpze4/kDbwOWAm2ehqUTDbAQlES9Uok5EV8
o3jyyIAeAVjoPHfeMWoJ+yyAYQqgnTeU6KCmObJ5y9hnNqCPo82UmYa+jDuc98dR5Dje9oRP7umO
fXhELVNK9d8X71+1rrkln4A2XIk2xqL52D3mCMjuC6m1FMgaxtO7V5bIy9ecn94W3kg6lBWHTbKt
ZmxSVgOmlu4sFJa4r6HR3lnI4wzSXTYCdO3lygraiQRT1rRvxFQJT9+grYG+mB5auz3yp41mcaZx
rjK7q6HVKtwoKjma4Gl/GrOkeCxuH2heR+3PyrOM8R1aDYwq3/JaabH4DUMRk05u9I2+EJhvWsA1
nobDTbLehwelaGNy7jBr58NDVe33onOmbx73ewHpGvfb8qD6U5cAGF0DMqoj8JgZ39xUNI+lVe6Y
X+80Dm15xmaikONOjzgnRT2aR6N2gEZWvu4CwASalS0aMNCXVcX6ITlQ0YXaDlr+gEKbroXrcnkN
GqR8McTypZvfUVs46e81Slw9+OEIvUW9nWKEZZgkAlg9nq53pMEbjRnYIYDKKEPOAMup8k2+m15k
1sMli9d9dH1eBgmRMc/g7e+Oy4+IImxslN8uaZQPJUB+Dx2LTIXpPyN3ht1qK24q74oBkPMhbJke
817mgeKd/jIv4bN4pgJtLnSmyWxgxpApjsPVBu70ZpeB6EWd1Xj3OMVncY3GZ4p+FB0TSL9Df1cH
kXBwXb7+CCYIfQo2V7rqzvuJDTy0Hp2+UtBjjzD+1MNA2NQsxSvWVGQAtKrTW38NYwyudCYbXNAq
V3QeLi4CDuPTjQbKgtNHJNsbyZm6aCbp1tAGO/S/s8m+h6aD6ga8gMquvekMt7SdxcVpiidska0b
DB+yPznzOJjQ/Zt9zM8fFc91amLHByWTNxPRVCbIx6xKCibdmLRDkYz6hQNKg4jG7yvDBa0G1ZZR
buoBSr1vQGGfOLnuzqnCJhTRqPuEtpSn409/SbhkRpAt2XaRsGO9YsNoD9fD5CiuJ0ECABYVeyoB
JDAg2HSDsbSd5mVxu2RMjCubeHk9NqVlLNF+M1zYL5fJT/Ul/nECWM2sOevbco6215WjqT9trR1n
AxoLBOVWSupFYWc2oW56GI2AnsV1N+O8GE0sm2I14fVT7uPIovcB7pMJsN3c8GC+L91uCaW8J3Ub
Z0qItGZgWuLOkO1J9Fik7koZ8WvFXDWeOqu/UZiBddeRRFvayey6SWJMAQxH57u2JMqrca3lx8Ip
VoYt/SIx4jPR72jIPqiVzQlCO7w6XrnomQl+Xbx2Uz//6YOW9RnffrEkRQ3elcy8z1/zKbaexqOm
3dRsKikso3HG0/SAL8ie+DLWAAUBhE4qVltcm1fshtmJUFoGdxM/ThZqaODHYeNfAJ0eGTfGvO+X
p3Mc64uJjfoOgVZqvwZTHHAIjOIod0I6uxeW1Qp30grCFmTHk2dPXozoXUmQPnPlQmJ3wmkjhbfg
tjU80ZHBPXbJvlgJg4VEyhGtlpmTK4nOOJHmaXPAV7MKFSt3s92EZ9BnDhChL4XC6m0Xs7s3zDrm
a+Qu4WiBrQIG+kq6ACzBvTTOI5Ks5lstrfcWVxkhqAvfbprgKKJfGa1UyKTGZtL8xBqeyn/iyuM3
2rfFZMb88U2Gs4F/yHLQQ02oOyhgWBhCiPXLvdqvSyma6qxgFCj5JEqJj9dH6ozV9JoX3zu04/YR
ztstVqlLPh/n6wRaCBTQfH7fPcP+YGs6JmvNvs9PLVqt0vs5NQSN13wyQ8gL+aoj6+u/JHeW28Wq
m7qPDcz18krGtMBGdd0LfjWfniVnzIefFk/O1p37gY1woaSOWaVRvqxr5/Unc0ySVOeHDJdUAfvd
4/KpIwE+3mAJrNEs4zoiTSV78aRjeZbQ4BEZyN9oLKOvO3j7S3XhPangdNGEC4KesyESB1/e32zw
Foezz6881JqeALXffE9YWAa2CCQdpVWviu96Ll2m0RAVscbbozjbSSyyUa+AFsGnscjhGQO12dK6
M0840eh9qEDoKdZ1q/rE0nBid07io/qIYAa8l3U/iWH31TljIKdOc7VolB+0++qiYywIhF8hSDkX
LmQ57h3tTyx4GxShOznm7+UWK5u8Ls8sXBmF0p7zrH4ys0uBdELeH0rjUzM4Stflr3rIVNrqqps0
Yl2ZnTe1u1PzZYTNWqFRcm4P5O7mNHq4qHK5ljv2MQHicj7xc44k3Jc47jZPdPTQwPTpBUXBh/Wy
bjqjMN0nCfllsldxc15UtoAOImkNAxXB4qotJqwBWGDNQj7dWZPOEr8eLe0ZXl/PLyGcMF8Rz4oY
vBFsvk0ZfQvGCuDYBJpbUl1JNStcdssmLmtupV0+n3alWcNW+1jvxJMjZt09FtnsCca0LQza4Wfv
XQZfvlYI2V8yvObHRBw+zdHj2G3nJ4aXKI5Mpp7OeDp3kHBMGMgFUWnSpSJzjKttSNueWEReSDtE
OdKN85vjZqu2K/HUcBu5XX+wQ1r53RQ4YXU/MZPUIwXtSaHBYaGtIYRa2AhnPJtVHFNeenX5Ytaa
3Rgmuo+lS1H+qyAMyc28tQf0cbR05qRi6jW79GM9GGZeOz2Xntk1YpTcmvA+32AYO9ARubdu98Uw
tbN1HYt/+s+VJ+qofHWrHoBoo/SXvOhBwfHLzxdrXbJ6clIKUFT564lbx3y5l6KsZxq7LWORSxZl
uWta9/reJG9Xlr6miC8EpsBNfKX01S7M6LO5VjwsmkgX779Zv9ahC5MNucqLTFwudn2yyN/7aYWd
x64+FrXVi/WaJ5aB2uweV/fl/WHx18bHLxnRgs5esuoqzBHL4x/jD08zz9dls6qpHmjhgcisAUkN
Odu10p8+tvhZcaMmi+S1EZA+YIC+LaaS9VJnlLZTXFVUt/wBx5KM+zZU8DpULr/k83W9k1uIf+mo
H4zQK6TLPNvB5W8/8LwGDrE6eotgcpaKQxMNw3X1mTV7aV3N3s+NpNqvetkK7rsNazK391KSKb/E
UBW+Bc26Nb408Yynfe3gEAC0rezqGdeZflvVlOKyo8kuf/s4tLIj4kZBdlTP+taRrk6FzfO+nLw2
/W1xAxoRvXflNoLD65IQFrcB68IQHA16O59/Pg4rqqmw6MECmdMMJgO+zqpQDbN0bwtBAc+JlNvy
xU2845uxSGi6hRnrkJJGMk7nESitOV0UsjuWgsIupYUq80xRR3+nmT38ZKSi82vrsEwY1vNdctoE
LKEdqBXwCkDGpOCqoZg/KEiochs/8TkunNMtAPxNgx+2G0iOFINf0n4iDZANBYXdfo8O8KtH9Yk5
CrIzGn/lSpasyU8ZCcwHI71cS+EjAtdBQ9e70rr2gR5370W1b/akEL5cWe2B69Wj5Be49HYB4svs
pcpog35BdxKaemnoSDrDTnzQLwKG7JaB8V1W7h0ZQcCZnHLCJRFOUoxlFZtQ/qm/RA+QZl5sLndH
XUhMx+a8w897FgiTzPQC0SYTt8lPl83pgxCZLONVhiJZ/on99XGAYNplckg7hxcxngv6/h0g5QfE
39xRB26a7/TnsSiF0SlMIxO9wpKG8xPbCL6X2vvIJsf0AIlT4xQg9/B51yh+SP1VMh3dr0lpx3bh
7/PV7gM24ArGpjCV+Z1CIYOh/jmmVjevQ7zQJJrQxon7ohQaW/6Ox4hkYp1j7veNc7zz8D653BF9
Mf/10nNAguHCO/O24aKs16KwNsWsBQsB13JATFAbC2AW48e9Z3r8OiZWmPlVzL7uI3hYp5pTIJGA
q5sncwjRivMxozcL1Iiuw+i10hOOAns8Ssf2C62T3uxbh0GhiAoDfWBLTl/ax4b1MnXJO1bTCSfe
9FyHknP7VQhswvwZaqxBACtK/088/HSgJtQWCnKNt1fzkN0JJ+iTFLhyOsyipV1dri71izlEn5MB
1frH09iUboKXtN3Xu6vbIqAiLbMN9J8JJnDMhpOoXZS2gTz/5arhKN7L8MqJhU2tQuqxSDfSEb+Z
6tBofIs+Z96nJlaLB2I2Mrd0U1KmrvTzsGmXHA3E/Uf0wnrBsWINT6tCsG7rInMN61ixEvrpvMFs
boFGWvOHDIDV9vVh2NUcd6Gc0hDPVCC/LHle/6RYr5l3jB/sImD/Dus57lshyMK711gPgD4Sqtcl
XbS019tzXBffrwulokDDgvWYvUIHHKfB46cFT+U1mupaX7c+fRTJ5UbfJI3+Ee+Pvs+KGfVTJqBx
tlukQpE81+eCT4azrOZVvWaJqolV7Qpq99JpLsY4X4FPpLYufyvd5gjNuaks/oTgOMVfGvAIvqYH
I9R9Jrj5yX5qHz8rgDQMLeOcnDtwKgLbs7IcZtU3SQMvf+rfQy7d+NMPgsdm/KYQcKSv27Y+FTGs
6FxE+bt70WK6DrtVH1TxlZ5g6pbEitVdOCTulLfiURvMTDYVBAmLOtS+1NxsTvev5o/WqRalB5Bh
KHNVPfjBKg3AaRfkMgsqd3J3ChmG7PGHzJZ/KJ7d2keLAThExUVvfiBmFzulcoSemJwLhyjgVCwi
nMEktMU3+ykhgS1teV99v+blIdmLdODB2/qgXMjdZP0mYUtJVTd84ndCgYtXoQ2yWd1YOY1IvPvV
vjGxMUoP0WR5+0mwCSAWbOziy6ANAb7og4IQ59D8QUOEIrAVQVmzyPNJYgNhzjcdaSqJGbeYU2/7
Dz5S8zCuNaCJJAIbBpkRHqECZoQI3bCnBt6M2rt72gslcH9mLT+gyXZj6v9uZ8Zg/feV20I941n+
bhef7yakOFhm60fEyQJqAFyhElBbapZ+MxXAPrRwDKcPRvrpoNY1+W++HeGFu9efkVyElW+ED0Ja
ezMJRyqAUb1/QcNslNXbNRh+dQ9BUR5maZNY70g9B+4o/ZuiSEbcSqeXf9OWWKdqzLXPkUGN3REG
nA7shMJ6nAf/tsEL6lZrXjNPk2mbqaXRw77DPyKjvPmXepODPbbtUp3dxsIEXcyx8lJ6JBTzYt7s
COIaHlHows1nR2zcKn9tRCkO0Fad2sD4uwbDAf2+c7OZxGoPwPzmccqlppts9dmxeqEjZtIFIIeM
sIb2AKJJDg+JntvpJdmq27vzYdipMlm8nDGKV2AuMNb79ixEs4xEvFnlbuGp66noKKThi4kPUop+
vjZ3tdUN1nRdFhalzOsoJv6NERPL254GC/cf3aFlxu0s/t5mWPIH3yd8pAuFqGxpgBe62Z/fe+iI
K5kBdUb8XH924AXOxMe5xmE0f3KO3rbV6RNy7L3xuBM8OJauG2HJNhOgffeYOT3mX4UPBl8RlrTC
fvsvNsghx2nOAbfqdv0eGe22nyXWH7qS9S2xeUVsImJI8rHfs4ElxSn0vvml+1hQ++0owFFqWc8d
lyXtUpo6f3GNCWtnAWE7BJps97P3ngLkzlnN4gLU2E33HaydLZZevarfqx4skC4xWfhEEiBQrJhX
0RwWDyAzgzGkgNObxNRdkg2L+t9AchAbv+mG5UY4hXZPUcJftIuyezXLyTbH8wxA/mNpudXEWFAZ
mgGYhFxzRbBmRFYGxqdZoidau9yWgnYvBXBoX0wFjIV5GiFJ8aoFbYJMfiAygI3gvazi9HKEFRK1
xSiLKr0n1SOVv5uwnmVfJE6qprjq3TtR9oEjcnTHCsdmrs6yGYONY81L6YJl0OmDE0haPo8sBH73
OCUaQxjP5fxG1YRv/nOSnCr8796qUGJI+HuWrFPFq3bgDQRDVnm104L0zHHGAcnyIAXiX+AILL1d
uRcCkBFicXEp3Q+H5VZHI/wxx8w8JDmZ8XUaDuQxxrwyZofGyhIwY6PF4PEJGFdvJ0Cmj2BwG2j6
ubgS5sniCXbpSjvZ7SPCnf6jeNKKQpfyhmFjG+bizjgoZxBTHo00D4CQwB998Ji40hd1LSjpAfDc
yY9DtJ8GHlavhFgx4GjjFqczef+Kq3Vzqj/WU7fufxVsz2rqTqk9l5G4Gg5X4k5InkqioP/IICIG
nob6cONm7t6LhqWfUCRo6RTvv1gko5c7Wsm1ZeagSqcljM6aB2F6gYzp9KxvyEo0D2jIzm15Vlmf
Dd4Mmy59JEU6nkIx0LF7ItFele54AqfQKLbAt/OraFX4tg7sw9l0poL/CeMp6RoravmY3jo0hMGJ
67b7fHQW8lsADVkTTLMP2hlSmJlIMT05pNs3WbIrb+vz4wnOPiwh7YjOVEDC/AYQ+7aVHSml+UQV
B+T87xT26N+irrHHNx7HQ3QCiUCEnDg10Ix6BiK6IotbV35KL4fAUQ+fcBysNJ21C50qUl/kARII
63VpF5wo2+u2DPilTw5Sp/gbcU0qei7zAUqxJvf1PgB/KblgcyioSeYlcDThuphja52CIW04PDlW
38QC9Uy2NRNsed3SPN5YlqCM9K1hD9zuoV7N3+AUl+K+BoooNEu76Gyul/2QxyKbJUSVShkKrl/2
qBJcpJEPqlIQTefu5zswW8gNyF4DpJ8K2kn2J8W7HcaumA05Gby306wA6EhVK/hu8/Wj4i1Y4FAZ
SKJxFIjBg+49vrFEOAXUjW1yOvpZk9gISBMLr/YARPINAfeITOpn4o34fH3IvGwH/EXmJCNuW95A
Nm0q/8IR7F+Uv9oYVgvkWmQ5OhoGdIvOc5Uf6HrwAdjGkoUnUv4hGJckXVq4B5uJxwF2tGDZD+bb
U+yKmCA5nHsg5chUfIzTpanZdDLrSc7Jl++jhMxuEE/45IkNSYziEYDrec1rHloShjK1RYCRjwfo
UqWLUrIVhHbMEMmdqlmGxtdN8165nxqm3tpXJRpyB2d+D4pykEm8bxDVhjfSBFjErF22TkGgqtx6
YHpBuff00scRVETvvQldeXLrKlvXQHlb968O1gtT/VLUbdArOfW6KpxkdgnmSWvd1wzYQBxsMJIs
Tgk7B3Ux3Ywt+t7u3UF/u1Q3AO4uTY+pAaya2cHC8erilIZaBMQzd5X3nl1dksE6nhyYrHHUD0AM
IwgHT23eTwQVZSQJVJCqEdcvra4z4XqxJ8D7fByVLPDBkUu62ZGC/mucEn/ourL5sF8bxziJACSi
03mpm0WaLdgi4a35unI4NPsG1R0VszYnGlKzXhfEEUrT6uvuSFQmnOgt6fzET9YwG6Sh+iEFftSW
rCdlm/4RfWgBMhqTuQ1KDvs5hxDxjS05gjVEEEu8757wsDA2k5XqvBbpnjVJHoQSYsOFzMbVjJMA
K97oWmHfqfGbHnkzgblIBKslJUShWjWZK3TcXicjluyupYMT5AMhmBtDwGgXO07/yRlYsD9jqW9g
P32S08/bBF/qRqASBQ9wPW/wBrnTupOlGo2GX1oqBExtFYmdLyDIOpYgAKfkoW/ButrQCbP31OZ1
Jz/j5sWd+HafbzaEBWQy/DjZ6Q6WgUV1XO9H3hDg1+uPpuZflDa85J9HkB+bUKEiXKSUWyPbps4M
mzY3NCLKnCeHKkpjilOcVHQPxK7b/Rz6sUOISByt5ipix41CebbOF+reajd5ZYEO5r/1x0kWskFM
693Uw86J0QE7BASgbhKFdrw0V5jn+HStUxZ2u8+uPFyPfQRJiNbUff1N3UnEIIA4O4GiqYvPCscK
1OJ0P6W5GOArr15Br4TlAKIKVvZL5wkCknTOaST/jGNDZtHRSM58HIhhPYBA6UpQ14urO9bjgle6
lEkEr556EPqOziFSYILouz3zxJxRxfGlY9fv7ZDSccUjtzXvQz+JG0Hjd7pAxoWI2TCfOCaI/9T7
pTvMIBORRHGCPYncSTzMnjsZUTqpfhs1wPWkadTeHM8rILUHXxowfU/ouQg3R0WAu/8MATF/+0xU
IlXLf5JZGwBXkUi+ICBoEk/DDjq0RZxbPUeXLXiTSCfKcXtLXn6ozB+RvCm++gPbxSZ/nezrbwrE
vz6qv0Y1DPj6VguEgDXiGiHg5khldD4yKChnwUE3C6okhRXsMvpFCvkxJnXu7w2MX17XP7QNxlo2
HjcKMR8SYsPqGux2e7due9aeze6idw99Ja16TkpPPl6EdzYzxlMg6qv9/JI1uOduTlf3GH7H4NWO
QhB5AaKEbESZC/OX4+xSKuyHPzak0Mnu0LTaH2fk9yC2XU5yMInaoRiKR2JAB92ocA2O3KbEErsR
zMb8oomLNWDplFku/B0/w1usTo0Dn76t/ZaoKx9EXkSgzhLwtXFKSAn0omFUrDDKJFgtx77r44A5
lX5RZL7O43SP8i/Dh0jB0VwuqOnlAmaBXkEzuL2ODEpYlUEeyVuJFtWHCbnHhkePsubS25Mnxzs1
p4MpFTNkqP0qlN28u5GPwU66NsiFdkCv4cc6saDoO5Ta0m4I6FthqkE5F9aIKe4wzCpMTTcfwDVI
XyngteUdY3EP7hmBH0UfwH/OYZ1M4u6Racwk3EL/D1/YunQvmbfoQyGQXWOBKdOjD9heWcKC6eZn
DizLjwHtLOlX54i7Zg18WkKG04iXkmSnj5PIyTa7L2pYl8Q2LO3C706jrKYL73D+eA9IkMlHyMeR
gEA0P7bFWgzpMmU/952v7Zq94bQ/kL7LO8aPN4NQxzY2BBw/mwMTpW8z8+r5+zxFTfD5qmJ+PZJq
XhhL3sywN2DaVezbWHgBYkAIAlbRjmSYFXDtiSO4tCga++3Bdn7L+/znQ7H5sN+/vAQz+57cbIA+
OpwWu3o3nIWbywMa9g0oXWYqNLgYCNaLIgSBIJi3Ww5UAnUN3NzA8KBM69ANLkWvZD/2lgA4jPJu
kyNiQZX3XioOmrI7ujtpbVhpVPypUTUDRxRD2CYO8PqUrTkcZ1z3lnP10LO0xuCv/iC7CGBRwPrJ
xNpIAW7/WEf2mLF6wj8BCvhUobMJqM+w/QfSwK4y1pso1joZaTtJOxIh5KrmSJHzSknf4cKDHon+
PPFZiOaDc4kc1v5Ab0ohTJc2/z/+qfEjaFBa+xH04FKaRwkOqhQgQ6WXFTxYOKKUNAMx96I3BnPC
gkvLFY82KDSozGHROd113gAcKQXlSMBA2zG6EdwlovwGJduOY8cM++9Bn5meE/ZLx/v8hbONhoFU
BqX5VVh8mV535i+56+pvQ+o3e9MCeg7uxe4JOaqOpN2FEzIuIB5Tw9WqN7+opMzZH/QjHCzhOwCv
mgBAwTuDx46ouxYaXgWX8+Rk7InZ4p9ACt9vdncQriIsTHaescrWPZRlGyEYNo9sw11m/vn+15eO
ebs0/WqHiJX/PfCepdCVSASItOEfQK7z96CMSUli2MRTVDFIUTlA2d+4n9GOvH30hmYcV3Ecj+nm
YHLZ/l9OcZmFq99f0t7Fw89HxQafRaZp7RBGEzGubrLn3BoVijb/H27iwXbCP9pwOSt6sXAwUtBb
xQzzhtVu++BUxXeTB7MBjvqdmLuBbpig77eArNFTF9WXRKGUW0qs2nszCjOTVl9vkxudkgE05rE+
IQ07Iu+n1uYQJdNb/lxe2OJunOVX6zImh7B50StkTrjrvKM4yrdcUqz7FVqBEtQKDBPeH3yH5FI2
W5fS0EN7B+HITrnPxp+n96Y/SgUs6vsJSiPVjB0hjGNejBX3y8p57f5H2pn1KK5le/6rlOq5UYPx
2Op7HzxPzDMviCEwowFjMPDp+7fiqKXMrKMK6ZZKdXR0MjIM9vbea/2nBcbkVsPMGVGfHuwlw7DO
Ed/rxpIY1VPF1X0wCY4fnULi5ubkdLWxONjrh5uadntwQjAKsAvy1aMkBAFzNLzyPBNJL6ICONLD
Slri0uTiD5b9w/8EXVqE2QLxgZpq4xFMSbpcogYOuDvfn+DucjeXsuritom6px1ve1ceAsdNzL+K
RbPuWfY06eGycQCIdiF3uNeT+XuQRLZLO5vHry+C/Hhso4/XvkSzEQ9Qov1snji1kz17+xAv+/Rk
pzPvENZdtFYhTTVmTd4IwmiShHPJA0vnNeFAgYMeeBwak6D/dXCj7mTWbjpLEiDkfSpJPNzwY8lg
NGsHcE7PcL1O09GgIgeHDCNZzSErl5kYLLU3vw+0yI6XV6rtwnaWzozClg2l+3VEzNiFQzICj5ba
ctap7bXf/IiZjMIBn4b39RRsxnpr0XJ7mRt7k0na9kbbLdmqh0izOUXRU7Rjp0d4GLkhB6eWAgkQ
H2VfYe4Y0MG+fLS3CGXsEQ/A8RBN8Pp67XBEBnxJQAAcPiqbE1F01PfOhvRZ5jfZ72jx7YOnoLbV
YRdcK76kLIKGs4xzmqs2b3Hm3xLuAzaAIIxZk910VtiDUThWW9Ppxe50Iv9ijze9dzhop2uWQXzm
CH6QsIRDEWdv5U3FoPw9AHC+WhEigIEf468LmIz2NtEIvyv9Vgvfpz1lT9v0NlZX6/Y2pb8fNwHO
gC98ECcssiTMoDszXJDgSGPXM+y55rf4benL3feVGFEvv1cNDimxXoBtGkqPXUv3aihD2DxrrBTZ
H8AeWC6YaoEKu+RAutmAV0PkQCwoWfkZR+HJ2ZztaccfHjofkkiMkLqEC2qYUEmFAg59OFPD1uMi
aiIJ6p+GT/JhjMEhvbqauwuOyBRUIr8gCh1qjSqsYLBA9KE4ggQqztEx9kNUkU9gJ5vQQRNXgtDK
xKCUYIK34K6vVlNC666EnSETcGouYFuGhGc/kBfx3KHquIAo0mrmUCqcHT4CWp4dyPMYIJjOjobh
HKHb4nX/sB6o3ZCgrhHiUYXGYUgPSn4p/w/gR0giZiVv6zbIC5BZ2wmbtsveO9ho3PgNf4j6hC4s
KewRzDZ90VvGLKGAY8+P8oVzAxrc+6aV1Gz3fW8v+Sis4d4hCAfgtiwktzfgRRUl6Qk5AbVjLNKZ
rrRQzR7NF76+RQNaFhqWfVaHlNgHZ0DMV0jICXn8cTO5+sqXP0Rvb3eRffXEhfwMv4Kul/L6OynD
ye6+5i1StGtofWR7ysGwJt0uQbYt3S0QCaCKxek5egLPtUMwEGQpLG7kft3XTLaJQZupLwTD8Pc1
j/eQfS930F7cuJGzk13v8JpgGSCt6UVljheDXy0DF9oOiCDcVVvO4NGy6aS04fys3O1ucHGGUTCR
ceGeE2+RfzrG4OGMt3G79KgtojSV+ueOKHPGIQQw7HPrCxshjWk74SbbsmZszq5byCeMkTfz1cgY
8eqdydHp71yKpJKo6tlBTnWnxy4iB+ngwRqQw6lw1IQ53jyRwS5+r972gPN0IdC+5Q7ithxb1nxZ
cCajOgEo3BFvTXeAYFKByrlE1Fn76Mklrmj/i/6MNQWWoZNEYrSPzpqbDd3+pGSaeKMwVNvSmbFv
lnYQ3Gp20OZLs7CcZXu5jDnTtxs29jGPO5gnCWXLwx4MFD+Owy0Yl5+EI+QzvIksR9o1IP0DwPE3
5RuGVzt+Jw9SgRPqlLDXalnYsOsOkHVYsc1LZAN4XIcwMVYtgjKSlt8O4Ry4M+CdH/ZlQq3cu7bK
1mKiT8hoAVY0/WXDoelOneWAE3jXngRP1vQX4xaF5I7pz0DbE5YG+djceFyE9oTxXqxBCl53Mll3
ySZj97HXE9OOqeDr7giuu5r0NjvajV7oxHLYyja7pqszRNvQ/vTl1KWytWfL5Qhgrtll08nJXeHu
B9vNPayIinHcaUfU7kPfsKdENyy5cZsNjHJE8SRnIW/WZnyKxkkPdAPME7UYu6WcYG/ylOoxeyq0
QovUccxWLCLWRbyfjto39v6Hy2pTXGfrEsMF3MiEAyxq9pgYJzKiSEWWW/r9LBEt4/2mxOj1nj7j
AGWnli/GZrGM2SqizaayXW8y82LRQ57tJGQBj6gEGIEWxRs3qZPC//EJQVmLib/BkXBNSQVC6glg
6BGA2zekMdvFqBmCEp1nkyMc4dT1e0dDBJSOKDlz/rdwzoksMYOv28uZgPCMIGGwpdwBOacoQNFv
rJ/b2lzPcIra0JgiEiCItndtOgaDMPZgG5J9fCLYWvUJOW5B4gJA0izXgidt844qeBe+kDQ8wnxq
uHuqc8LNXQgfIl133eZa63w6Sr/B+44BXiVh+ghJzQ586FPj9HAsxkp68jK/OcuAmkFwD8hRHxOR
jOot2qw2rSblkxCVdKIkCDJNgvjO25bkdJrShiC5hEou+qgVqQm9e3pAtc5b8bbHRkd/01RvYLeA
zn2te5vA1yVNBp/x004tqeMrCvaIW08xhTR3POvXYZ/48usDIFIBFGtXbPmAeLxkpMNwwIdsEDTT
JE5iyI4gdyj4BYKHm+Q2FMham54+OQU0F6TM9bUuudGpLDhwSqIdqSZiMLAWljz31d5lDGYTxlFn
57mCUr6DE4eLqBY0dLZXINIW8n+0MoRSs8WAUgFP1HhjmUncUalQbivObOJInx4dPS98CHjAqw2f
qbpg1w3GalS9xuDpkgWZlNFnqqL1GeQMZsfv0zewE+CU41fiW8ycO9IFiKM2UnIPeSsE/rIW7PnT
AIir0+wh62rCLx34TBOKbp6MKODR3HDU43omKaOBKQu9OymDdCqw8MBbTEpKawPmGhjEd08/EkGF
Mn5jfMsXXiCYr6D2ig/g4VCOeAZfRHAlOXGYNOkaBOYKJSms4vML0vtwHF/KhJwz4PIPgRNoTHrV
CkL8qspXoB5q+Bkbk6COueHUOdi1qOKD0aB9UcmpbEOl0/Q0WOdgnUUF6HWKpKplAcV9kJZAWNnN
gSG8joO3bvMibhXs9DY89T/b75l5hoOhH2lIKDFSFSC+1qW9JiblFLFIGp1Pl4XySHYvMhjsN2Fe
tfDJvA+2m4XTmF1ZZ60KMqyeLNonI23U7GODTMDyiQyciniMpLBKCYjPaGa1WR5IDKhEQxdEgqIx
afFuObDFYckasNzTHHaAFvnmXYkTkFRbyx4fVzeC2hWyqJDTIG+qJQqAjObfqPqIpRXECbFwZbnl
bBeY/Wzv50F9ciPsgtkLvH6DOnEWrayTfwljcaUYZK2ncOLOADL23IEDACVTB5S/CHzYiUacFJTy
dZSOr+UBUchl8BQv3G5uGmBpKLj4e9ngvnpVZEQHN4IPLiEcPjKs8pjoe/9BPEQOP4Q1datl2/zq
m1gqWtaXzsTghX2ds0pQ19Qh27IuO/mcyhRkLJRPeWqpE6RcyU5O4/A+4JTi9Di2wAfYiuGuWwhW
0bewq7OxkXiJWpmemhWu+Cd7sakg0nyTGh9KnMkrCAdkQgVresy+vV8fEiEM7tGzfwcyhkobLZJX
622ThAdBqITP1tm3gAZqBIsX/g1VkIbcvqBuBjYN0b6DesEWQcPsgQ0+3ug9OfGVnpQm0mvzOG2d
uCk/2+D0G4sWQgfXolnkXx2RQAyeHHMaMeQiCFokdGv+ewqraC95PXiAEim2pxInUyLgg3TgiiLY
NNpq6gX2ruWjkDChlDzNtADui45EsiEFaMExUmbTWt78MzLji6uvypYV8Vr22aWRlajhcfoYZoAC
7KZZoFso9518a7XKMUQzIDx+bijZ27o2RzMi4nqeNUWcMlBLSmh8i9G1f/L2blK6p+6bExLYGd6t
yYAOksPcPWKF1/xF539xbp1n+zZEj1FPY256XK0QPVjRtYVOm24ZcdtTlD6nQCepnzd90ecPkVzB
DX9Vk7xVqjSgdyZr7bH8DSXo/hbUTb9GuirUf8ph0tdEpDJX53Vi9vWWNaMusa+g1las0UYf2rV5
fQ1cCxD3sIJX5eIDQ8FZV5HxygqJUBEiDzjiy+m/iKIfUxdY+IXKGOG/e6JxwFrIIgbZ4YzEPUSV
t6y1GJoGINFsnYhVcPAJF4jRAacLzHgI1OUUfIds/NidlHW+FYJbzgqBaqvBHikBApLlI7LYgD/B
KTE3zf6bZBkBoQ/zbAD+Sr9Jo9aMR9YMFzDGHiMA3Tai7fLpNUHeFBfBJDUqUG544TgMH0kxUsOy
p+L32Y1RGOGJQCHjYppq4ETkIMlkQMTqGlxck4VguAeDWolcIuAsmXDXRBynkIpG1UW+QecbBFxd
Y6EaqTooSL6nMxZu6V8Aso+da+9g+LVtGUCJeZ+xnsAaopmSQ72EktcicgljBlN0D7iKmNDjvMaP
6Dm3qPmwODVJ1iOunHxx+wWICQzvklKRcL5wEhLuQaUG4d9jcAvZwJSENLWNDjtzgtyK1R1wCN4S
K63P1XYVFiMq4hIJLId+i/VkzBTERwJeXOPnhzY/Kx0sUyQWjRtsHwmS9T0s2V3ODJXtrY72NOsS
vuyxraa8gCC6V0oNYqIRVjgjpHSROoAmQn3glIQwzPgUIMAAqj3T5++BUykDZMo6ndwlXdh7vDCY
dP7ix5DtDksnRrUIpH6bqSiLOBvopltIxT49DLOiVZmQCUB92q6CW2BGIoOztukXJ7P7NalSZvQA
qQHXgaLeoitYXH2wSBVWO4AbIx5oVsgfZHYDsHfTM5M3T7jB+r9EKHAT+T6X1OrBHPLqhkc3QRdN
j7Xgrbt+PbhLi/5uXgYCyx8H14Bztewb8Tk6jD+BHjHzCr6kiWAKbJJOAgkL6BhQLI++WB5IzsHT
TIVKOwBUDDgcclG4oCMVv3DmR3fDiF7qVUQSGIUeNo8IwcwZXomVBph26d7T3ZJICnaX0/LhY/8j
WYtI7PmnJ4QLHiD2cqNVYbQD0xu9Ee1ySI0Beb6oouiV+k1Mcp+2Hp05ISZou9ZV9JpTGhCr/Awe
YIviz6GrpjXZr0tCipHNPWk9TW5O0c5jOagGZBtxK4Sc1ge1L6xSlq0wnI5kIecI1tjFbs2X5PGu
yxaakhWfHQkLWEOpI9AsxkvcLvBOeXzbnLuN2Jqbg+MQ86jLkmi0rvMqFEEKrhMkPjR2WYdA0PjS
hSw4syaobYAaEa/4p5D/tJg2RbTPxmW1FPYOmrueik35ceAzXO1X8HyxssXrd4FtqyZnWv2XjU8K
ncqB8Rfdo/wQA6ABA0hJGxyn9wGnfACGBGh4AbyoISgrMoSEGjvHprH5i/0qYgUtcQZ1p4eveUXT
U2upTDs6cVyTZi2GOIDybj2Jyekb3qIatwCvCqKG9LV9kku1pqHfcDC646cPgIdYY3f1dc73+IQO
29uxURx9JkRFsJz4cagnc1oyxMP0P0z4LLY3wkwgdN+ckXL0FG1Q0iPnCpXXrqckx7XJEJfOrkBA
TTI4AlJ++NqHqqBGkBrbTE7xbbDUKeDAQvPJJ7CcT/hGF2pPdP+xQY9Bt3SNbyDjEtlJumlwRM61
a2noyS7R6MAN1ZAc0X8iFIB+cOGa/SNQQLAYGhwH3Dcq+qonSIcoCtpXEfpSH1BBkLEGVmWuECk8
vdG5w7PmfRe2RGCNRveSFL4492bkEkVgRwnFDK/Vg6L7RA9xWaFqwc2WNvtXT/h3ic0PySVkqzZB
sj9Az395nBog8SxYIIxshfI1uowLasB8xGcO5CAW1TiWMa9ub5/+xctgAShIums8+ajaGQrCto9A
mC1/e8U2iwuOdUFCPabGHJtBDlBlvOD268nOO1Dxk0UcGDZAJx8E1uDNRo1uAhcsTtOMnXQPgarO
xcs1Og+Z6Mah9Opwl+in7gkBn9wxKNHwhRiD4bGTV09U07gUkkUIYyKX3tG1YTEb1amYSwY52Rfu
HqLSqXxUeGlTOEf6pHOWnqluUFbhv/TzObkdfNdFcttgRaoPVdOusb/cpX0QCSU/uPz0zA6y8Gui
QLPlnklFePafude+4SyrxYiQC2O6wJTBtDJMQBdkKph+WT8IZSzkpcnCDAzGDmEEMVydTGDyIvUI
KzZzuHER3xXggbtbsP/JADIlIcOJrRcIEyzzHHlViqVRtHccx8YnqlyBALUeMfMkBOpuxTiAixD2
T6efjSTTISLSC5+80d65ezIxRchIUlf7ChPF3N1jygGx0jy0QxHbekyQTLRvZYFMyH2jVHuzad5c
lr1CHZljYzYJPcYQS0M2tpw3qOVQ53iEOo0YaoJC/p7iAIDS33VkNmDtC7SLPffcNRmHcdqCTLK9
8SowzsNX1+YDZRD+gGNU49oP/8k4noiPTYwuKysyuwtyMIhNI9rYIlQiOHsVYkOsjhxwlkdsRdSE
9hu+sFlFUJZjjDbTc0T3kVZusTXmusInfrS01Wdl9UlPIzWhsZLXV8YBmeTdEmbCTrwnjj4bXRzC
953XKu+Y0bePglhIEnwIJSGwhbCWoUVsDPabiTJDHeNlw3IrYj3Mu73Xy7vtA31IeMLqmeQrOXTl
lWCL3s15lwFTG21i/Bb8Nv7xQKGc8G9Qssr6wu9q9K8rtA/OEs5JOj9aYJLs4U2k/vl0LaANAQ8V
FRmKQcDITnRxWetQ2l8I9Xp/DVVD+dRgh6fKs9IeFjcOARljwTAm8ErgAVoogFh8qRTzC3u9B3es
r09LnUNgHy8w5KBk6x0gKiHIQXipEpb0CX3eSKSxIDbv3q4JWyN70AJZ3VrSEcjFp27AN4BehxJL
WzdtbCtvChOgTMSGXXb0Jbpk9zFhq+edpSjtYIMAcmXGCamqQH0g7xBhO45jrw05NCEnlFuBsrl3
YPoGLQcbCdZpKIicjunSeYekPGFOIeDlQyGgTBAwK9wzffSIrc41eqbPrgSTAiTQf7HZM7up8NV2
BuG2rANsPPkGUhYW/mdN6UBihvtNyMLpfmf5MviGI2Z8BVGjWwRaf7GdSZzlicz6OV1K5wLAtejI
aIm9iwZyVWPLIU/JJWzTa5CqWYddQiRK5UUXbhLTq/BEMcsG5XyH4Vrs0B+Gp37LUDmlF94daPwv
lotmhs19v0KQZkseg6yjHqK/ghFsIbk3ZJCqMf/kyrqvwiQ2Zw8mBqhQPzwtqqjzhnlDoFcLplS9
l2R/sw5KND14RNpLBkt65axEVSbDC5j45T8J2hXRjzaD+a23T9N3H+iY1bOjaH0HLw7ekzOihqU1
a2ewggjASB0YiWAWcmjDri7wW5uRzKjDStmYRdxc44FwxfCOouxoMZsPowNM+Npov0KEn8EbLpIp
ooPbFFGDSP4gAI06ofHU1yxMZAwvWS92eaXSmtVtMDqeNSAprzUyd+mWgRrVfsWIrNNUg1XZztSm
e8/ojNE1UZkujV6JonXvLGZdsEFyI6x0T5EgL8v7FRJ4VwWKPKfExRGL8pqyZ8MjXF6ZPbCtWDxl
UKV534ozp6eBgtP0u58xfA14OV8qQmLhjM9L8EbWUs6hBVrY7NL0HFo5ZlxQWXhPmk4pBaXbvwwI
fufke0PEidwqd7bjeixaT+qa2EyaDmwR/hj+EDFNb79lhCiJ8MBw9qX7XFJSJ6/gxl97OCarEEYZ
HSwL8x0Dd6LWXDKFjMJd3CNYGtF04di6utu2ur7yQI2ePNDMHYGf956oXeh530RVMMcv4mS5eodJ
A/gHLmoBD4a5DFaWBCVSyhmG1RXZod5TZAwOlg3+GpgAinaMU86XOsDAB60h2TdVSm+k+7eUABx8
wr32AjSVGDj0U0e3B6mYMi+oR5nZp3r3PqiqOO6CzegdNeg2CsAKVA6S9J2V6B7HJ88af+B6ht9F
EtHy1rS2hslGQbKzCaPlNcjEAQHDw1/lnViS7oRNBsmqs+gAgCitBbDDzBrdaSkF4n8jMcBZoKKU
pyNDWgV0Cv6B4Ive9B4L3KHAHWkewWDMMwOQec1vmKC/NgVgOw3m8Y6cOBnrcTWunK1J8pI4ht/R
0a0Na/71SH3ErWN2BD0WzdtrTDHP1ia+O4BgnCdgQ49h1bl3T+FtAFdK2O+JYK9h1kXB3pIi7BK+
qE2S1+yeVMn39gQLHTTwC9tL+Z7ZAEd4st8BzfLTje5ttWshMCj5Amx3esIZgc6empqFagWyUzV7
igXqcOZ0k8khmCacjChPkmFa5+kHuf6ZGBpBGqQyze0ujRPPFtWX30DqRBwJez0hQTHjLvGWsV3F
B8BNNcBbhz76FLS79xmnSccYNee3tTLUeg1xUmAFq9gpBVuAOaESZ8Yg5CsvKNUga1KkOMjh4fNn
aFR4k+Ws4qFRIaCNDUQGIPb2amX236sdeknEP0SgNGfgWc4BMfuT14qAmMPdUVlPuPtTTMFpvkyZ
DciI4hIyb5HhKCrsrTVQe0f2NSee7FM8WbvlcYi86DG8dS1eiRe29MfmPcDITkSFxMrEMhGSMVXr
EzVL0KPGOmD1jHERoaAstoAmAGOyoSy+oEHKdcl4atgiPm8dvR8IEaccSsmpEXzD4NTkvLgVwctM
AwPTMEcMieghH/WaWwWyEDw0Urfypz0zOYDYWSnqzJhxHhwA9kxl6w9O7Xy8BzfZ0n4jgKMQZ6hD
VA9unDX2xgxN+827Di3IU+I0R17VMqnvJEOCN3JcIGuB/jQ6DCplrJTOA0iZa/ts42qkM+rJXD9G
c4Ll4EcHKCqY9pS5SzhgFelbxbgTXmt2YDoMxrauDSI5LJvBV1pHZXRrHvGEH/YApU8TABPoFo84
kewIWG74JqkRsDAg1uMRNzqCTUupoeFKA8llzY0wpUCKovxksc8hjunJRRJfDzakG7uTfEKei/jk
KhIlGMaM5KuKM8ba4PfxsLzB2dBJ0G+WvuybT/R5nO2QZWpPs+ysL0wOuIZfoTl7u3m8rHyEsJxR
nFNwRta6APokneKeiGVUuJkGyj7CS+BrHxSVZL8wXYqMJTgaypvX+MI+/Zl9hBvl3XKUkcLunrmK
wvRCNgDyTmSqxgZUN8YNJxoHDb0GHdql8+QVYkYLcg7T06ljvifYHEJ5Y789LcyMwOFHmyiwMdg8
BZhIQeRIoXSQzcvdUAZg+xaNIYsHsoGTTI3HFwxxMsbKjKegiYgeCGehbgRIFYDOJHkrQwgA/fxm
oz8TxUWMwEaAJwE1bq0viSiqUsLsvkhZ6KLTg1OEEt37mwOv8AH8pOF0Qc6J17LQ2A8zu1uwv9Nn
bf4irxBJu7Q7BGRxRWGhzkukHSmtHaelngyAvIB3/C2NONbF7QV/GoUM4xl30ZhcZOG5xulNcQ2N
nAobZ3YtfgUbWVl47RpxsbXwBOEbBsomxP+GF3cwOqH8hNGUBynilsvEikbS3jJLAv6RA+jtdnc+
Hn/cGWz3GgZjXLyE89uYUd+8sBsmpnR2INCyLPHi+6qvbZF22JJBz+j0E92yrEaGWdf8b04Slmsq
hfuXRQBcay2RIArSUIGHqqmArxvRt0DutNgQUi0GNXOfvEXBeXPytgAF1AYHvtnWdHrA+Dzq3tku
eGWdc/jxK4c1D5CJ3AjTKTpnWiNBy9krYXKkAASX4C3V7DdTtDnbyoLCnwgiFgp1GSGaLea9cE4h
SlyQ278VB+KLesX+EIKy70D7xfKzu8DdWcyto2JEgkIXzb4dfFUBel56xCzSO2BxQihuDyxJQpBq
J/eEZfTYraIGEX9zegwmvds4WtEcOx3E8119s9iwQIYoSoLRlpGddBUB9aNZ8ivpQ+yaD7mkQtuO
PpB6dLyKX3EyPiJZbTjuUWZwhPra9LEk7pFxB00I9Q0BLa5QmTN8l1SITw6XB5CVAnP67dAVKgfX
CM05v7GCktpYIRJbVtnRZWt6MvQGlUhzKi82MLjH0cyXhpa69h8DMWK8ZJob8Umo+izU2sKgX1zy
GDmV7vymEp/cuW1uNZ/531J30HL6x82NWLr4r5ZNP7JbcXgh0WSGCVNcMIeFHERrbngejJ8uuhGe
+KHP2Xe1tb4SAdiP0byMMtCLJ9sLA8udSa2/GzCWZrq3Jbm+zCgQ2O0Rn9jv5fCFIhIsgAbYZqaH
ytgV1I646IDYNCo57MP+9uqCJHOHWbjsdVush2wQzW69XQ+YtzQ99iGuyPzhTDx/H0mii4NDhxEX
ffsbI0P72Bnx8HE8sWDJPKDWhxkNbmNrapJ26I/58fgJGFWM8cOgxkfiQjmKXHxw91ZY/wG8LGiB
b/U9FSobR8TUHoRUvGBULQ58EXeY2QkVJzzTc4TAfwQd5o65FFgcB8d0dkCJ9UhnBNNPSw+LWDfj
hnSljIMvB5faxJhr+dV3UsBkkIMZMz9D0C/GgmA5+8bha7hWsC+iZVHm8tgbwLRkyKMEEpdb6TfW
bB86NkfBmBgc6J4EWaJUy8Mu01QwBGitZvAkPWJsBDk5cZU9pfXyLlt6bvxOYH1I0paHpejCRFP6
grVb9B+cq2POjtWoS7Ihrfd5aGwN1L74hTlW63R2WIThhk0NPph08bZ4+u+80dQ6vNK7CFTbWakM
cpLWAleMX0fXqncYq2p/CYRzowSZYVTxqO2BbuRtXqwetIeQaLLfupsXPfem7ljcz/Z4gMmA0YFk
CrE71+SUw9FudIHPmXvETIjCHtP4n/o3ZrPyxoQPZCj31YNkBXgSp74dj+BROPcpseM9/cbN28D4
TY9DYQXfoYGGhq2IiTbkXHNIvAdIBuhFQofcMdD9RR9lLEfnJkfWJUpGQUNloCJhC2nVZ+Ybfw0V
KfgtooxTxOYHlqByur/4dKCg9LqESzjULgtSekuaWyHB5WYBpDw5ZtiTZTUceTZ3ENeMTusBjgr6
55gUKxzeF5+/rTMc+AQPz7sOYnDiP24Y5n0RSYRwiWDXbxdbjLcjAo8XEhR2w7IXUHMnsVaVy5Gh
MMvOeW/f1ILfrbFCKaDF5hQVhlcLNwCIfGh78wR2L3gc/OY7I4iQP0xunhhTWGRfGqJLDJXp97Bq
za337kmjI2c+j5CqmuRkxAOcIOd21j5EYB1iS+A6Vgyab8RFuw7KQjtCn/R0e4zl5n5guIagcPX4
AUfKiKQbSiAOVO4D9B8KXkoQ0yvWl6QeHGHnailnoJB1JOEMTGSLRDrhV9sNrYGMtcFOMyuXl25z
lMvfh1OTkUuHA5sxxw8DnQsK3523tLY11rToTUq3YpRZqlIeHZhvZrn3UPg95pW7nAD9U78twWzI
zUBUZTjrNRU5wlJGTQFl2dyv7/GeIY+SjRnxQ23YkK6BvRq2F8OQlI0MVA2YY8RgRmGLpZxTXEbN
0VjWvblgLD0iTnDeykc+jgummTJ0I18dmDFWl3l+BNHsOF8WHtw2W56O2piPuJSu5BQ8HNkK0eS0
T8HoEiEAtEJzjsABowcjud3jip6MrBGDkwSHbKLMtQcGFp0xj48l0+SXizm3yUIn9OncDTtbcSIU
6xoR2kzfHKtblbTK8WvNJ8gmV5ot/LVQp2mxvjGK8MaQn/O40oiNsBdfGqQCuQPQ8Is2WhaS2Zjy
RLGvf5i2quEWJDyguwsoPhv0PeiY+U0UFRGuvkEzajZ8hL5ptjQG9/ieaFVP6JK5o07K+bXPrn5c
oytScGECk55RusOKQmEtBpgzaddOrBaFWpoKFBWqh2qA8nNszvVRDpcMXkD+W8FdMro7iJgHUVTO
Dp/23i9N7wb1WndxIZMOYiEJnRan6EHDBHWM0XCP3ZGMWf+91lrKELh+s+gCTxthfSyhq0St+a8Y
PlPv1CkSUfVOT1tlDW8lO/Q236cXza6lxszo8tIEjanOYGGpa3d91GZEh95TkqsuhF9vidSoujeM
oCOTY2qikU9UMRAy0hG7gW43DduoOzn9/b4LO8nDx6Tp1V2jx8wFjtMc0PFJgQX0wcVq0XNkTm5A
BYK5gAdKL3MNaTnN9LY2BwUtEH2MUCIYQimlj0FpT950gWutLSnQFfFeFdaDRsCPYgBBco+/+To2
cKzFZ4DZAVIKTMigyN+EEvLkY0cPm0vyCO7+YazNm4EWi01VIYsHdx/u3TwmCkKdvBHroV36lmYt
VosJTww9OwYqId8yX+7TDiM7jD0rlkeJLDg+rqyQDJmUWbsDMv1wXxyCO/OYhSRXW5/NHTWRf/f0
nYx/1taiSStaVNsVRQyIIC4+qtxwpIEA+I/O60tADKwLFAFbEc9AXXIcNnoSHfPyHju2admYa51j
e9E6kybny6i0JrrF0j8nx9V+pWLCFh/VKVR8ytDvNv9AwXcUiBOMnMNBpiayndMsAzFR6hMiv7yR
ORacQ6kPcVvtCeCoJtrsnGC5TUrCwSk15vACN2jHwxiSBVyHwL8IzYL/mGAsZmOCKwaTqaGjKMD7
0N+rjEQjftdXAOZO05IycHh1ZdTRNapTMdGqpc3IiPacDaLaG7Nv86wWXuEz+JFzEK1h70YiAV17
0SL9BlVAU9BUwmUJTecsaIChs5eJGbNuT4j5gSpAShhSL/jyRdmJp3tisjpjfJXicFMSTOsHChMI
MBAwdiga9IeD9vNit04MZkJrLMzgXhob2azYP0lTYd6qFFtnoFJ4OG51E3Udes7KZVEjR6PkkRkN
z3Q33BEcNzA69d4BaYWEJl1WTbYDsoOEgJDQlyf6lukhxJErlGv36a2LsAzFZS05UGDkOJMFsAai
Gpj4mIh8RBYWvTH9sG4oIvjQErMux9SFEKn9oJpcyYs8rxUGFqv+HVTAXt/5NKoz/GLuAjmXiDtk
EDTDAVDdsYb4hhvhCQHSGWLsbS90vRz6DnyBABRYkPEq83JizuW/NuID9RpLaiRqIvbPvgCvNGQE
+hQjDKgBRCRtwpUAoNoGixL2dy7DBCbpAm7hp2aT0XLHZoyEXmRo2OUaBBXQ3GMha2F/TtGcAUzv
Qo2Ofg+srAclnCHKJWvzQLLzDO5DCH1TUpZkMC3mFvuyNCFU5WU8r27kqKAmJ+gITKSy8W9EeYs1
W/Ru3VOfkLbFWiNuro0Fie+ctY9UiQee5RGZGPz1my4X7wRqQStC1f0OdWppvX/4IuqIxw3WUUJz
Yg0BRVJ8kz16fmZPEUVefbLjFai5JUO4iUMg7mxAYehf0qx7alfRQzbbB8fklsdHiYZ6XaCregyx
whJ++iXnGZ8YBy7iamwijLqEG4kY7k7CCGX6CG0jntDT17WVzy/ge0204BiCrs7mn//43//9f9ev
/5N9XbqX0zu75P/IH+fuZZ+X9//6Z6P+z39c//rP0ea//qlrht5UTMU0VK3ZMFVFafLn62V/n2fy
0/+r9inyWnat8uEbzwtIpbeGiLKtMPzhOtoP11F/v46mW6eFeX7mw0Ynp6iwyJA5f+1bqEsgKU5I
QQltC364pnz2f/fd5DP98t126u5mXBuffLijXiVMAnYSppImekEm7pEH8cP1/uZeqrpqmY2GqjWs
uvXH9U6HunI7ffTLsGSO380ZSh9G5cZL+MOFGv/6xX67kP77F7s8S8vY1bmQQeFZQ0JACn6rGS9h
+ewfLqX8cCnj90sd79Vdb8qlcDFEz4hCUMhFxQc9Bsv+4WKyCP54YL99L/P3i9W1//+99BZ1OHIr
mcKHZAb711I40cdP3+5vVuVvF7R+v2B5euxvN4Vv9z2k/R5IDPbOGXaveGaIbkZH/589ukZd1tAv
a1JVs9fj8eKKTfogEM27vc5DCUGqfvpuf3szNV03m03L0symLKJfrrTIrfJp1jQ2zuBOspvHrEPG
IEooCBCkiO4Q7Px0zb99A365pqymX65ZFIq6y59cU7B4mbV4cbqLziPt/bBQ5Pf8y0L55Try5v9y
nd3+mGeWXOfuvbcM3PaHXxV1z66//B/sj6r+y5X+2LdKxazK053nRQiofW71RUfHGUwO8w9f6W/f
6V8u9MfmcVab+U7X+UollVPTR3wPHKdMPyB+P929n1bGH9vH9fE85dfr9zttdJS33VoEZL9H9dna
CMhXpTB0f/hy8jz+5Xnp9UbDahpNtWH8sS6ar0ZD2T2al6EaNBhHK6GpIuPTHEhfGt0fd62/XYe/
XO+P9WGWj8vhXnA9hjwFqDZxCgB+C8fzwxf76UJ/LI/quXs2lZILiWNJNDV08FA3cMr//kJ/HcR/
3kJT0yzdMk2l0Wj+8dBuVaMqKkPNhwJICwm8aAHJvhVAOObHIkYF/bDrrTlQD85O5NlXCqqGYhv+
c/jgkKAChydHZAdqU4wwSmCkrkN61JAgEk2aqviJOCNHL8zPYyuqoLBFkUcmQdSMCsQOIgrOENZZ
gwoLRMMli8W72DTehats6x79YIe5Ug2gQggEhEElfemeSvA4qSi1a+KaDLQ+IEUI+iujfgnxYNX1
n+4DQEDzGRvr16VUrbVXD5LuK6+BxwAua+eevSxeYaUbUhcCM4vo40qxaEzraHHCvd1FEL4HfcsZ
euPk3duH6qIM81CSXBuBgdGdwMHYWqKJUBlxUsKR3InqvEIapzSf6Mf17mJ26BSDD8FBQAbdRoMu
BuiPj8B8kyKUv0A29ebSpXpHurlIUJGfRdly2UisOGRfnI9JchgqBeX9jVy/i4I6sIaUPtBEy55t
sM2+kOw+gaHekBlCfP77RdL4mz1E4+WqG5ZqaI269cdqbCi69bzcbvkQRJJyDmpJ+jV6E3C9//BS
f2xXV9PIMkO/58Mp0szwPdrHCGGRN+/X7//0Un+s/Pv1dLpkb74V0jaHY4tD5WmTYS9E/g/f6m9e
599u4B/VzjM76vv9osiHVqfVsPuCPMjJvPnhMn+zHf52mT/qnGfzk+VHjcsI9pW7uLotVioZWWJ6
Bdf+4XI/fas/qhz1vb8qhzs3MCEXOqyCPsrbK4kv/9Fl/qW0eX6MZqE2+VZMqXA7O9AauOb/R9p5
LTeuLdn2ixABb14JS+9FSS8MWcIQNAAI9/V3rLpx+1SxdIsd3XH22VGxSyIIYJlcmTnHRCfxv72O
mAW/bf6K2u4P+aE6bV6vI+zREE9j1Lv7370jRVb/vMr+fJGuxwt3I9LH5NAxbxbHFZJSVOBJbfz7
4YlXcLe6/zYiFPluw8pPl95qVKYTvWZDiappFe2Eh8K/r/LTae+Py+h/3pRtFNb+aHGZPjgt3kWE
QUc56edHEca/R5wi360Otn6oNMPi4b0C+MISkHY0Vgf2qAeP7eEN3a0NJ6fQTFnnhpT1M6TZ0PFF
eU9U0h48OTEl/35BhqEYum47hnU3h6zqXNZOxhy6+n3A4NaH7aBcSv6eWv5x8Ba3nPNU+A2XR6P9
57Xivy5si0f922i/qGUvFyajHfnN+gJmo0Nlysp+PZLsoqvgwX3+/Ob+c7m7yVU3hZGZMvf5LAzl
6eDCbG0LePhRPuDnreo/17mbXnqlm6lS8uIK0HTPYq8y6WhVqZQ/iJyUH854jPn/XOluaqmZs1eO
pxubouibe7MJNsrB5ot+O5RldAFRBDGGD57io7u7m2cnzYyvWco1O7cjqjLdlchaEzJ4j96X+KR/
jEv7bqYVJ922be0iFg7ZpbA5xaEgEBxAOiuFgDXePri1RwPkfsa1mZQXYjcmK+izSX4B3SEL6HgP
rvPoEd5txcax6q24ZoBcJt3IGcwhGiNW6P31oycoRtq/nuDdZqzmVlwlGu9KWVN+eq68nphP+rp8
d8F2/eCmHo3Fu1UkUQ/K/iA2FaArkHUpAdKvcsPHKnHtuWAaiCLdg2s+eGHO3QJSxqVe5AYLiCgw
C29EBCX/jUSieB//eIzO3cLRnjTl1Jk8xpvLKhV7bUyXcOxarP3tG4RB+oGskTUSudgHN/hgpDh3
S4miHBLF7JgChUdiMXg9DDjvNRMBRH1wpQevz7lbSvRj0ZTnK0lMfYrMkxNNtU6ovApSmx0JFJmo
Ezy45oPheR/TH/vE7CXp1wRvvX5Yvp7dj54aDA0otLo9uJj+4CXerSYXtc8cp+QGS/88A5N0oCM1
cZvghaoK1dRHU+/Rm7tbSxLzlCq1xlpCP8NrPkJ+4+628VJ6dFuPnuHdWnLSEtMqa6Zd7WnsaSWm
u6Iz+S1fN+Plg0f46J7ulpP97agdbz3TjfMy/UWceskC4+hGQ8DD1/XoWnfLiXJJC6uOeX4WrXLn
QT4SfS3S1Ca152we3Ne/lxHzPnF50k+KWZiMQyHGC8QRTPhG0I3waJL9O9IiicMY/S3g6RXdljKF
B1gDIemhkJ+/T1jtUH1CseS4JS1LnKmlK0kWQYn8922q/36k5n3YXx96PS/EIQYjPZwR1a/Mvy7j
ANIHnoK7t9MIyAYIntMrdWZYII/Wsn+PVPP+HHDLHb2txHYuyjEJkTP2qr/qwkjyaC/5983+f6Ln
/xcaESj/+agvTZ8piswea0PeEuUfbJvdKwDNh6WRHx+rrWq2pTmmSSLizyudJaVKrrczYWXn1ws6
NAdfL7SenAbfD27p0YXupvr+6pz3p+x02jzJbj+cl+HXjtLxKB39+zrqj9Phtxu6m+ap1aRFXXND
VJsDh947LUK4Fi1maDCYGS86LfBXmofk6OF+J97KXzvtb5f+a9YrfVEY+WnT0uoQGuOjR+dhOadA
4o776cPU48+j5D/X0+4DiPx81iSJW8V/Hrnf1d29XAAi/o+OwLbBhTRL1hmUfw4RrSj6/LQ/EkCM
eHWDYpy4aBr+Z/vpb5cRM/C35SXVbydJtbmM6PXqY+/9yNSmDxywb4Aa4dHWI0KCv1/Wf+7qPmS4
nfd6ZaWEDKDtLDreIL+7xMzprEOotfz3qPw5Afjbzd1N6Hp/Lvdi+BMKHYfzS5B6H8JcC6/ZBwuV
9vMg/M993UUKWXouS+kWi9oqnekI9+jQI9uLi1tAzpScK01EVww7pdkvyUEVEgPSiboVKdnmA6sE
YcKlz4Q604kePIUfF9HfnsLdYhPfrrFUVny3/6srwBEEjSVEUDotHxf0xIf96wXfLThWnfVN1zGe
BN6tGMYvGrw2Nw1o/0ecAfB7s6dt+eEi8Ghc3a0/eilWuupw2pjTFlEEbYzRHskz5wjwzyC7H+3K
j57p3aJTtXvZVM/cZreUR1fWHTo6RhrMlC2ua/7/7gWadyuO2qlmmR4Scm9IK8vBUBS48YwKCvb8
h1vTzyv5f41k827dOddULG8GF7ug1cPyRnSe2bS2P4zWfpoy1HVMWgNs1TTku5FSVbp1q1NeWU2F
Txq041OASkS0/9iod8GwPJijivjA+6GpmrrNpUzbdIy7d6Zp8eWyb8/55skaTIPNSrD7EFVNIGEu
Hw2QX40i/7jY/Tvr5S4rHEVcDIWPO79Svd8MhzAzEEebg8kA0z55sKYRh1n/YLj8+GBNulhMS1cN
7T5ivN3qXO8uCT3iAwnC8Yb7pEehocUDdnj49GiRfXQ5MVV+20HaQraLRMtzlhf6b59ec7+PqEBh
l0h7IbqiB3f308xTKecYvEJZZZb9eTntYu87JeFyYth0tCfQFEoPC87fpFQfjpmfZsPvV7vbr4qq
VeuiPOYcX3SKLajLETGK1quHcb6YV38NmN/uSzzm3x7jyYq7vLpxJZEFASzHtYAgwZb5b+RAflot
f7+r+93qqMa9lPMMrz4clKEV0NHIyOxxrbSo3T1cnX+ceb/d2/0O1J33e+fMvY2n6YKaqDIYkCXw
Zyb5zfW39+8Rov90d6T5FNuRTVu29bu9QDndYq05xEcGZDFpniiv1mhbeqqpNDvSV7Y4rCx2ZXMB
bmOELMVLA7xe3+msBb8GaYh80JXGtnKodaCzsL3AbgwI0ejCSTzbVejhgn9/Y0WsPPfv3jQ1XaUd
QLNYEf9894XUt0Z7UKEBhKeJCQ/y4zxrh7/wXlHNuPZL77zBFBGoATDOh0v+TzP4t8v/Cu5/G3rH
pL2oZ0c5bkjCjfqJ5mE1SYggjJ2E4Ysueuz/fcfc1N+3bMo2ZyybqWySk/3zlk9Wts/7Vsl4SfoI
b18aUdPJcaJQSg/2IweyCjp7g7LMnjSPjqe019bh8eWCt0zrHT9NBOPA+W3PRDo167bGe2nMWj3q
0a2k4ww1BuRi2nsRD5kU+lkCt8f5wRho7yXGvsjQozTQotuMFrjIWaGqgWaSBB1MSsIwtH1O6abz
ZKovWhp4dV8Z0+M+1GhP3b/k29S7jmjCJ1BWkADKmEDD8MnPbubnIIx3CqALx1XoKWAjm17ATY+R
EeNiAOPiOUddErYkP7Y9xLoCJWEOpmLPdHBoWStBTVPhH9izC5hyDb6/SqvvWUV5KzhcFR4fotuM
llN6MY0XeZWG6NgwGEfIC/jiSmiHdzyZCExhlC/sHGlQsNZHTGbo0ck8DCZRT2GXsqErlLzusyAN
X4PvMzBsLvShYRmC1KQcfXboqXqfz4qEEk/+ACIROS/SBqgDCl7rEyLBF03PCEWywFpodCnTn/nL
FwZZEOJlGnNlajPIa9G7zo5bgRSElf+BFngMEwnKhDFEWRtic9Xs6E63aNCAY/RL6kkdZ83/UcAC
hgB4IiTkoPef+yWOF8Oar4w5Kk6woFnkefF9Bs9ym38LTJ8pSBdYXiEpYyuCYGmHGv3NcViEdKtH
3TLZwUdbkefiZjJ65LFpoiBrThVEDgeiDkFDg+BNpzGqEu84isc0HM0UmjCWtNZjLdbSDS0U8GAp
RMc4BIULuhH4wkOcx0RzsvFMAwfU3JqtrzkIEQsC7bGQg1nerybpUihVigApW9AIcIPziRNoQ8P8
uhnicIMmI3+3UG8kiMRQhTzcZ36Y7H9MvLt9Ri3ON0XveqRWUwzYUppPm9UKNtY8np2+hY7t899T
3VB+vKJjaoapa5bi3KeJnUN33KdNk21uPrM1WQHNMX0kamDeh7l/DvewE6fFvN5003KaAk6mlWZU
gm2CKQVFCHTW2+kzoYllYKF3v7rpojiEJ9WzdF8rn5WbW4B8GZoXt/xuvs8IvXElm7baKgEVQPtP
HiprVXYxw0Kr+0YWbQmGQhn2nw3aU+Tq2rrEPAjtJfh9GsZphYciJ7hlDBR68VkzPuixQesFan7T
hfvX/Mla07tM3ZuOF4415TBf3VZ565evDQKDm3dZH7KBk7oKTJ8ve1GG1ylORCMdbBwu7z5LyiDf
wOj2zqiBC2hIHVysxWEqXCU0nJtKlEmWGwPe/NQXpyBec5TZmbSpQ4UDRIlgBl34KMe92wUqETND
KJncaFpLQoKGCDxTUCM3a12MABX3YE3iNdfe3jhkLqRZEprABcMbiI4nQXDYg56v/WSIUZF7jIFK
FlEj+nyykbolxcgJStnSkQ7/7jABEQUIT2D9hPbRmY7Q0b0LXnKMnRoVDXAjq/qJfRM6hAI6BHUq
DfNbSTi4t9/WEksZUunPFUWCy6Ae0/TsVqi40bjCgwnOv5xnpgmSNEC+O1x9B9sDZ7cOa1tBdEJD
/H1800ILkF4K+k4eFtCHMOYFfklL+I0u6mewFi4MR2TzVCGuXryT8RbvfSQtDVwZeXJbCJRs/JQN
s00tKKtotkqcGkY3Wu5x8yNKRtEYWnBXgYU0GEZLIFKEuPUbofTg8uXgIvRLzHV01enyNm8+Ic+5
eWiCAcMA5PZsUZlDoTOctIOPDMYHMgCHFTPaLgzoEMFLA+h8beI3CWREkHQ7PINHR3AJ7D+sdcJH
4eK+JMjNhaEb2Fr3uKS6MZEwpMS1AxiDQtOqg2RenOED9J0jRKc2BjrHZcIExj8ywWgcVJEo5X5W
Qtb2ZvFYROOT0JXUnvV8AhYEkgJVAQC1cP/WgM3FWjFDqACMzWuGWGpmbG5EAASFOIyi6hllYMME
7E6oqeszaxuvBnggAmHhtYGIgI+PRyB80c9Kc9SK++V+2s9l2TU20iTZKWDev+0IcTrzyoKWYwmi
bYy8DnGffxleV/qoG0nrYsKE8vfbCwLfpfmKjP+8cL73z4Z7XbdIqf8bjYs/RKim/Nsadbcq6uf9
+VirLWsUzo4XCDU8nhmZkgBsZlgGqBYqHyKA8jA0/pVU/iP2swzZsUQvmqWqjnYfrUppEStlsm82
sGtK9YUyyURI7RV0Sm6MOhS7OPcVkY0Ue87z3vJUogK4JYt2SIeHujWMYXacHffBBWFiQx1C8hKW
BYi/9NuJnAt+tePcz6aWv0A88gtVnkbN/DIi+v9o4CLPs9Tb2Tr4Mf7ehdKWA3pADw920hZeoVbo
zA5g4Yg/oT7Wg7cyDQwJ/dTSDmp2qgUhMvThs2tgAjLevwGKCB3d02XXYveLLmf3s87GqEbo/QPR
/y74f48i6L9j/runeBdBH+ukd9RcajZX0PoAJEYNdq8TVXm9LWNknKA9Mq/S5/olOF19Vudr40JP
kxyXrsWvUYOFwXVDS6Tj7hlhCI5L14ijK1NHC05NVLejI9FJS+w1w7y++nIMN6VLPX0QFiv6X6db
TkmyzMHF0DVD0ey7s8uxv5Zd19vNRn7t0+0NppcBby7FxGPaB0ruSrsyLGCfnFayKRysedUwaeBj
AXWihR5TtNZVKbLxTU1X0oeOPWrN8Fgti7kSmaAw500YmpBk2DFwjAaq16cBW4sMCEcmftQiDYSa
5Zpra2l+ILUD7uPlCOYJgUL5E3HhWq8xOjlOFd1TrkKVqfkzn6Oj49uT/bwgOu3QUeNSeg67SVwK
n4xTTlBbT9sKqTjMBwsmzfy69yh3FFscnWaopM5v3xeQhGaA0vMQdO/EhecXYA7wMUNlCoMzkBqE
0OFle3lFIWoH0hMbkz2+AeqJByMwzmCGls/pl8YRHRUSa4YGo8L7dyyjGX/FMuL9KKohK7psO8iE
/jy2NIlUpbViNJzU5O9kfKTyl4eJ381oOs5Dad2pS4uTJsAWx5UUrz6EOTk0P0YETD2CHpEdzJVh
V34dykFfkGHDJBS5Xqjx58mJvyca5aijLBxpzunGVkKp8q+rbnryGjL0vWcorg3U+RaYL1YStNEB
q5FdqXum9PFlEybc0lCXBjHAv8OovYQyExVN3rsDfXdQ0TQieQekRcrgtD53oSmtbiSgEq+Aznjc
OXBsMsBBICQxGTx4TAeHx4iJSRBjA7qzGwItNtKDW6AB9Fp2YXswqWBRk986qm4qP4FCrDi+pD71
0F1zchfMspg1ZGzEk2O6OkTz4N3CLbSNrl/wEm3brxl68mViZ76Wb+xmZVkjGsd7N7CfiEAOowqs
MZiFof4i6zM+KgH/qYNtdxm61K69JhkAPpzcVM4GMj3WLIoLsEL+HtAKsRvmvm+VL7CBRwR6ClvH
y2H4VbzncG+BgS2wv66+FAF/vb2jwf7UdWE7PrYPROw4hcNoJcIi8JhWaiAzmXi6mMnUzfAIe5Ut
nymwOPFlyJqkATbERgOIc5DGUbcrd/jVa+zLAvPvdwiSX0tueZcZW/oH0PoGuPjGUVp7aJoLltzp
wSTWuMygMgpQcpa5y+PWAGVOxLgrJdfiOkuWXnlVPKOcPlSDs+KndWR9GkPrBnRcBSbOOss5EwbO
maPwCR0qreFZZMcMG5oWji7N7MepzQkKhR61+NlVGZSLlrc5XW+J6pyFfftswCWHB0Ht04AfJbDs
fHUCxR11+XRtnScxRoVm2F8nqjXSHL97xzRDUPzH1db5YhdRYV9956I3NOAjC4S8J07jw/3zGsRe
tMyBj5TEPRJtP+Bnh7hBQKeSYAQDX/CchROV3+P2MLJXZvlghVXVv/JszGBT0SwHJZCsK9pd4sGx
ZTqN90WzIdjR1tUBNlOvePp5oRwBpoByOgRNFjE9b4U7h+lXGfNzPqiG55nMZnf6qo3VJfbRDz0l
o9x0ndlpnJ4oNjgzHfG6l/in7oMQPfPj51x2JajVJy8/h6oW5EsVys24uvrldm9NzIXpPO2H2nUU
nnhIQKsscWjYgz2rJtUmi/oxQM5ioJ+DnvgId1M4xrLXQNHwL08xsLIru37YrVDojvRrJE3f6lf2
YgnVeLU6+VtsQIHDO617WZa8u0Wzi42BDz+WXj+DqoXnvOaxxzw34WyeFjTv4wClSi6i9AL4IrwP
Nu0eM/gFJLAWwJJauO7zeXcb396/3We0mBzqswCIM2Jih3SEkvmHb07BF/T3r6AG4hHMj0gIbAkQ
pMl+xbZqOv75FpTQKHFmowwYHG5kVFPhdemlSkAeQEV+D3hMEMk4y0l+l4QKZiKbaneJgMJx+zl0
fNIdrgUdsyNDmuEjFjbdTtDOdyRwwI8S0Z9dOALX8fLJOAVIWDsYXc8xppgD56WLDOFVw6li/86x
7t+bhPNXakuMMN0mrUViy7LVu1ik3lvdAUFAvYFmydC6fWfq8iBPQdbYb8AbyiLIviUoSfH0lkUx
JihqHvZz57yp7VDWgwtvY14AJROnWjQsRxZo1+CslBxcElkZRIV3faE37N4HULQJnKqXYvwlnXcF
UT2nC/Ql+fjS+XjsnNKdPtCVgYuoQ5nY1+cEOz6i+XylJ2F28NPeZ2vuDn5xde19GGLELUE61CNL
imxxfpjdgIr3uGhrwlEzHm97oQZvDP9KlhB4o4vnd9EOM9y94GHynR5m4P/K5pIPtZDiWo7oliBF
+ueOa9n19VLhZLYx1gJWxvekjKrDrptN1g8bwv9KxHIxm5ykY6iarJn3fRnZIZcOpUK7BLhqeDHz
k1e6PCXP9hZEQDHJM1wbRWfbv4fM3ymSX9dFmqiorEnOfVebWujpcU+9n0Yziv3ekY0d+4cQFjUn
U3xnQ3P17ysSTf70YB1NlVVuU0X1fPdgU6PZX7SEbqkCJ+zyqZ6oqCEU+D3Y5X0YIJeC2/dhJq01
xcvezjBjvivBx3Az4AiAcft58iQvdWPMduOQLVtr69uoftFXybcA5WEINIy3uOmA2H2/su35/Zzf
nRXkMt+cZ5V8xZGoIgcGlH5eFhSqRsb45Nn6QJsYiDK0cbbM/avIqKiZX36hRNoDb47nh+VpDtsa
Coe9sD9ZRF/avTck++rQPPql7c6vnCvHxUbbD1qYs59WQIIkH1njw2xqgAPDDGdUU1y8TFjj9e+e
tqK91+6IJsb8aRl/CccPcoUjUT0o6Y1mTR+VQg1OtPb8ZMPYVVfCHgI0+5sROXQwOLROGHPExz4f
C+08iVrqsk8xHyTdhs3yNMlmShC7p8DBswEuyQZIjfvae8FmE2xIaAWwEkbXGYmejbpQF2ceTU5S
vPcQgXkQBESHNqAW5nuL5qdjyzIg+6Rb59MCxXEm1Zliqvq0X+qjfHb07IUzI35253Tvwm0Znvkl
9qOAXM7wC6GZUJ9tZKRiNF/4WlRSm3xH/RAHkp+FKNJW1qR1+LzT8JeFYvd9gJr3nEeX+THIfIs3
ivRohsnPVJ8eh9I6W1WbZhrPiwjw2JjlesBm+VQtmrAfYrSLM0k7rnbZNA9jhrbBy+kn7bBeWJgG
ir8/h7BPhvVuL1SXi0U+TVZaEC+OG/oFA7AqGvFX58I0Tb/xASdGeSPyI99Sv+df2VceHqbCj1B/
cWYkysbaawvVr/lQcVk3J/CyJgf+J2CyH9JXu7L5Vnh5w78G0QTZqR1cMYMByU02hhQ+ZBMsGl6p
IFxpIf8yMle/TiQo5O1A2eXby05+UTDkpUjRjHKScGQqpairh8ckUJXAlAYV/in2prrNaiM808DP
cRMxBEQVavbYy7fumcvRS0c3Cqb3VzGKF4xiXDl67wTyuQ5Y5/uB8q69yzfPAtUb8tVyttbML/Cr
gpK3y16P8xbzxb00KJvprXVjkPSYl1DIagIZSBAye+hMANfAU/YDw1o5qoc4kKrJoR9YyUCGB5IM
GnMQU1gA7wgWohy2dmQq07MZ3PJR+sK5Ezh4Gui0aqrubevsjIl6GSt9kByHF2BtnAvZl9qxCjyL
zGo5OGgjjjTXJ2LNm00KnlVlZgX10AgOEcmgK0u3uqS6ZX3sORE54Tn3dEgcb4ery/ICg0Nh0LH9
w1UWP4wNJ1hXQew454z4wpmey9U+HRW6v4cfpfv9wSfklZe3ZHeUgtoZJXz2pFuWSFuLQZmNFHyZ
D14NoqocFXw2kUjn1lC8oDu9apvkuwL0ojL6UXYs4WwDE75MGpzti4hvA9AEMbD6XU+qoTVOADNc
fEmL+MMe1f/yus1fTyQICJY255U5aj1ssgB/1cGFsoNKryLce4ZmzkSMuQpYORA4QsdZYaqjEpuh
Z4ak2gWEK24H76rzbsBMPgzf8pF5ait7uF9cp2WYLU9kd4yA8BBRaSJjS4WZCWePwXGdmG79Tjo4
C4kLO2dVkwooB/EOD8Plh/6pAEfbu8V7Oz68Htfa+y1UJvXEBF9STKS59qx+4+26ui3Po9Oacc9I
3Q9xN/GdrTosImPFB/ZeSx7MHrQ7e1iM5UWz6JSBDAOX48G4imClQMJPthXB6nGM8T3xsLo2IT9Z
09KDCbxJqClBJiwDYElzA6fVBTYsRK/2XABVipVwaNkH6U7bu0k2lpqnM3B307VfrvqA8yXzhm/x
i/76sStBJvH+KvcAgv7i1pwWAOiskE6Ht+A4bhYp5o9p9cs+wMAA06SMKS5tzy9QJmGyPBWjYmnu
AAxRIbs8ET2u4UjGO10blG3ILGxPEb/P2lAUYUkne+OSuo8uUQMn8kwuQzi+ZC/HCM8ECsWh5WOE
unUwG4XT95nuTuMcu4IEkxxBoCCLvAc0SrqOtdUZyyBOVuaif+93VASIyQqf7825VfiZi4epc7ys
I12K2OCaLXNfZRlfcm7jBU8PI4qbrHrVe8UjmTl+MSY7shVGfJnLxFzx7dP343scpEGBw+44GaVz
aUXy7vXwyrH9tOYsGpiQbCIyFf55ivl1tJ8kU3uYh5xd10oUBwcelvTKASGbWMDxJnGM0w2R+Dc0
nP4yq5+U7+P1w5QCg/oXthBgMPC9T8I6AiVCRpdiKXvKKYBSac7NZ4ir2AwA/7uNE5Cx0sgYSUsp
H8e7QZMOHIhZGKVxhsXTxCft3z3bcwBda/7oMHoISkXRAF+IaflRj0LcGzziACUStt0szHQNQq5E
uDyovsFfoV5KNk5oLJNJvCP1SRvjjDwFOFTZg0YKLK57xiaTMJbGlHNAemhkPusfChvzNxnA0hlI
b/uoGme4BYx58WwT1fhK/teaGmPx0IAqCLOrfGJiiNWH+6Ae37ZsrK7BWpdEG3bH0FYn+xt2n2dU
0Zxnc7BOW+G0gFMFD9UZnGA+PfczhhMAInJsqCj1IdufZ1jCNHyhpr41YwReotO47oZXvE1W1Eo4
8xTj/Qb8x1hC/Z34RiSWVWNy9NK1M2sPg8PkdvWuDGPujwmAuxyHUBKwC21GYi7YBxwDNAD23Yfz
evtwttaWF1y+dC/NS9i93E5By/OBll6T7aRaLSqseWixCElnymwD+bN8qUY8iaUpajHJxHlTuIvS
cM1PLkYq0poddz04enYyYrWXM7MXNxratqmF4b71eh7l7UDAwr+Qku9uU+ddPhMS1fMc/BaKeZNF
8rYEc0IjGAdiDWsRreFbBZK5kjGFfroAx1sXL/ab5lWbfMUWFajuwXErBg62avB0yVfg8wId+MiS
7ATNLH3Wt85YmXStZx3CbLUHubuJIXJTmFCXSHNEhdBa9wj5oaU1cETHOrcwUw/kt7WhssioA73A
xsPBB1ev93hLVhFAw1Cbcz0+g6ReN9KXJH02p5eUsmbvx5kVYDzdU8RIottrR0xa7djo26giXjGA
tiGqf71cfQIMh3Qu2WgJx0XKoB4ByH6okNaB5w+G7Ut7t95ToinyXHhclwMSwObbntXCdsHcZ0QJ
AFU/L5/8p5hwaKM/pS8O0R6Dn3RiMTHA3kdYnNBMgh3eE7EhDFLHv4mwwT1MO86N1ykdVAzlyjeW
EhkRBvsHb5kd94NMgQpG4OQXxAmYUV6u7mERR/GBrEL7VF/dpg9sauzkBt/0ZxZzMQkxfXnFMJqU
r8nrGtkAsRjJ6vBCSWUeP+WTSkANyPqFMn1AM/4y+hWaNfRgxNUihok9zaacaHeHrbqwqX5Wg/bi
m/VQu/gJ4K1DlBnelck9z0fNVt7Gz/K03xzG6Wf8KX3AgstWEBnd89SmEZ3UJy0BIybvq7ZTt/ab
Yw8qWidtT5nkUTXs/OvMGdeLei5Pk7H+RGn6xQD8i5voV73g/FCe/HM2NHF96N2M+1eIe/wGL/Y+
2l/cKyWRD+OZ4OayuXzmKxzjbm+3U0iQAwoPxpVfcTBInjIKMCD92N05zOOc8EEbUrK6gXDkpXZv
NYwJc2SO4k0PPkD2r+jEI50WDMZx+aQxz/l9PxnV43jOYaZ8TaX5MVmVacvu6DvPlo6Fj6dc5hqM
ZQJy1q54cW22h9wzMoyWlNFTtyw+mnbOaD91C1UeSWM7j3R5U3xkepADg34pCo9ZUqiu/NXRjILx
B1HnqxYVL8W8fM2MQTUvHTeOw/Nt1QHtJW5iC2NS4PYxSpbJiJLCsqRGz+7JCN4Wu2QrkwfuvIYG
mTd7Y0/KDxmO+QF4oy8dgvI6bJdsIJZ/Ib/meNIbBWre/34DwPjVuvjkeI9IOGvfJDQNnBlnk6kN
01HfyOsT/M3haWwQWiir07t6cvVFFdkk3KmHu8c0un70sxQqpnvmO3B/EbvgMluW0358xcZOKEmo
buJ/JIZ0N7SDNQA3rDgPLxbeWGyA3QfmN6yr2qy2RDk+p5h69FkzIfhOk4nFwVH3kq2ziufHuUyr
CqvpVJTendllXFD8XxU0FeXba9jTPHTwV4QElkthO8GtbuK8ilCiBFFNjj6S309hMU1H3RDbzicV
2NI3TTzYfz6zhb5B2jWD60IaXWbVkxW7PS7wMMXBBIJ8BGT4enpzlvW3YgzUNiirUEE6/MGkanEp
jAcS5Rz4G+Q5r17z8euueqDcpG3IohBIoClycI8xqXrOEz/7YvE2Fxg2UVoiyTmt2Adh2PNYJ5zy
FeijHqPemlea6zgjaHBrSCrPdLsPJXwez+9knjz6SjgiUMY8TpoL9dQWC2uyWUByn7A+kAmt8Sya
Zm+cVlccRpq321P5dH2qN07mqq1bX8RpyiHnqQS3dMau0X2JMxEFoqPXVVQqvPLZelU69xITlLtX
IMNPLeo8wJAEYhSlF/q6nFSz0woHuTRkV2MzK0EJrOGrsdwlg1JAdkl1Xl5v63qZjvM1ljcAApfK
0+Wth+EK+w+YqNgDyWnxHDlGXHl5gzOo0l0x68poPy9pKXPei8/6E3ugF9xpD97hl1MWX6insYwr
sTyf8L/1Clir/JnjxNCYkR3m1NATmlBLofeFuh3+uBCNiYZp9lwfPzie5dSH6M34Nog74id+kwAs
dlyWYsfysDSkqKQT+n6mL90sWx4DC0NfDisn9mt8Vr4L8ZwHnNv5d0EvKR6awqSBbgJpYGJhYHIs
6tSIDiXeiIpoRwosQLO1e2NL+2KvrEgoUNui2ZEOEnoTsmGviMoCK5d985I44lSgPoF2FCbVpYtB
qr33LhQlGq/rRAsO/UtXXN2PHrBX5bN/7qH2sectEwA7ywt+SPzTDs5r6s+BM/Ey7A/5MpN6eL0E
5bYZWZ+ZtQT6HSgf9mvLaMYAdrNnz9ZLt4KNGCVzMvgt3QqU6o1BwnnqpXwlyB712qCFF3v1OL4V
z/1HbUUG6n3YrXyfGNdCV5d9bR/tyYdwGm4DxxpmWdTyEPmxofJ8bryEvDsJb9nHf0XNhxjjVR5l
ngO9fRTMrMHl5jkpvmwTGfglKWVQc4vTJP5wFN8CFf5eD7NdXQ/r1CflzCMS5W98gguX+kxLTQ4t
OhmyRQqcGS44Zkw4C1DOw1aI5YrylhSWfDwnIljMipvcPM5hxBC8q1UJ1jr1HAD3701Ezop1mvRF
QmcSNqm3KStMK/uH08Rwxr0VGOpQdVYpSBCWyAp7uuiEv2m1kKyg7bySXI49zejDO3qX01N1CbE8
SmN3X4ZaOjpnQZ7MnHZg4npWkD6OCDE7iMVYQBdR2r5mzlSmjJCPU4yKcX6HjpBHNVE9T+EW3DA/
IKPHSoO/C0v7t3IJJQpB1Gr7QVdH1cW/0IRG7w9mCOx6PNhGHITjxrPyKNbDkmaIzqM8STnzigMa
xZHa5YYkjc6UKg4afjab1mpUMZJPAQdo47yz8MQqxkeLAbOT44WsLbRyQdr7dFlrFsX8SQnEHZD/
mF/K2Z7zYXneWmpkJzPOfk0zOF5HrDZJS27dprmGkWS5pRTsr8OMdDepgcKvxNEzIAzPvljNzqNW
HhjJUMI8Bu0g2xyB1AcrgNaJn2dR7rKAW+YWyN6Uq8PX7VkSwV8/zSA902OUjUpnfuNY214+TudZ
ZYylY2hzkqxfMzwscWpI/YRo/zrWtdU5f7Gt+b7a9KgvT1FRjFV57BBB0Oc6O97KwVVd8wTi21bJ
x2U9ttjdMNf8LmKSPCuFNpwuKkH5XNa0iOAYWKZbG6oxX9H0DJrYqBZJHBYm6S1oUp/1U+VomwX8
WGm/c8ZiezL64eEYmGySx23FymM9m1Z0NlY3TkCHsKZsle2UdHcjAtBXZTc7W0PTGZ3ouKxCO33t
+oXaLyRlc3bmMpR6fSXl4f66PJP6VZfdLTxZXlNEJTzzcnS1w5T+ShpUz0HOEvV/SDuP5baxbQ2/
y52jCjlMiUAwB1GiqAlKEZkAiEg8/f3gybXVLmtw+3SrfGTZABH2Xutff0j9RF52pj3cXwSQ6OpE
+iFJMsPX1drqbA74S7KUk4A0bRhN4KYASkK84O/jSmdEd3L7sGNP5iBtN8yNDVfsbfZ5DaJnv8Au
VcQpDATioT8lKzJ0z8ZTGm6t1L9nXszqA3+PpRfFFmmXoq/WTkZ8DcFscmvHjEVwLwBsgX2AKbfm
9uLevHs1sAv1JWnG4iLZaqOfZcurxhPliEh5MLNFG/YQED1neQYt0Y02ZC7kDgwKmcTuxkvZgCH+
3jYCHWI4r2hlGUVknnW39YigSS9lpyAjoHe0u1uOdjZCTZyx52S6p2CrAGcsWsr6PLeW0uBcGy+z
7JEIAJJfr9PpBxmAgWtgba+5BQWl5mnp8oauF0vg0s7NRVX7mrwkaXI0J8/aWppVjEeIv7XcCLpr
xRX1g8CB99F7ieVWTIM+YhglLP6xHUKPGL0Ib1/dHS1bocTRPa1d6w1/xSIVdpUCT8QLZQdT4Gvt
leLCRM0BhUxa9pLDPc97mwlglzla5QmZS30Ds9JMHGmcKcxCCeSi4bjPutQv+AtBEojcwv6NqtyW
NoBfJQvoPOOy3136fFKx7zhBqy7rTPml70a4elRxULetmR7j0o3nt8eiGzDcTWxBBO5zFSwwyGIr
HCX2VHUmpUCZXjqwNMwmhiX9FJpXGDXg21s4L+z1PB48KvUCo58vAneJqO1SwKqFRP4XW+xtY0FM
pD7HSOmL8MXu6z6sKDzCjunpVBVUrV+Yi7aA0sjaKbxOaAoiyffqNL6AgrXdLIcj/SF9NmDJU3or
3s8UFwdS2aATY8KTuuWn9siMTojs+u7dFVuqbBVqMlQUIl2woijt8TB+kVsCs0v4IlDYUD3eNvl9
+Io/MlLeAHiiV1rAxMfR7TlI7epSHkcCe8QYAqtOJkn41UD0/JAa+mdHFGcCeVUwDTJH3rIrahdt
IawZubgKts7mg0AWirAeLt2FskD+Mvx0AxK2beGLY1gNZIxhPh792SPtd7RWv9pX4z1f9eep5ya3
YkVaz1PhRY/FF9rK6759zC7JxybfGusEglD2ma/CY3IyGac7VzBuqhogD/KBaId0+wuCOsBvfHwx
nok5MHHiY7gGNkSN18wYavDv9T06gTyXvObZFGRDUfDQv7DBqk9SDCEALIBCpwQW9PX3fB9KM1aK
6oxT8VNCol05P9T7ZAZZRDzjnCLPVNOO1pSlwQpOPNu/174p78FGIOOaPsutXwcQYGEZQpEi+VLz
mLq0UwoJeFEDdMgzzMtM2UvXgxCFiQ89fQmvBRjgK38lVuG9ggK6hzS+qp4s8CsmURz16pblpCHx
4ewjM40pvGyklx0xv6vkkPlLgxxCEnQXEcG8ZoQd4XURQ0t/L9+7dxMWOyl8hJ/ioEBUDB1otLBO
xiWCCcgcBC0BhoO8J49c0HFHRzuEU3d8752EEg8/gGHFr0Vwrq87JXDvhHc3vHkypocCVbRDJDxA
fwkEq80SGL/NVJSZ0OjhRwF0AT5rdmNQQJyS0BcmL2ztlU5XE2apAbpk9/VseKDljoWzTtUyFV9e
QQof63HtJtCsc9diflawgS75GMk7kKcxrkWLyY7HBMIYzlf5ST8MwkvZzGtGCQw4r3sxOt9r0Iry
pRuea/F1iJ6yeK9E7yHpTRiDoyoxDwZ2kek8ID8XXcHgC4NtvolkaozvOn5e1cYIllHFVOzux5fk
sz80zwJMvvapegHPqVone6dRV1bKG4guYQJ3QoB0Wxy4z15E+kdN1+8a9bKQlnW8iHSfzlxNDmXn
Z7rdqhP9o41dgWDVYSqeccXuHxrsxD2+jEDmqc0ngOshYkuu2xlVzEf6kK3hzo+0oKS1oGKhewhd
c8rh8yzG2YbLtb6ST6/NVJQScHdg7YClk0D2q4yPBI9XHIjNCJ0IkKGCpeFAyLYUCkbbJAGLBpEb
Ri8MUwAeaOgXqMrQmvDcbptjfLl9JlM4irFWN9iI28OTsKjACD5InXDQRczTc8mTZtoZc6jA1fN5
+8pDBQv3UcfHmXyXkfgHuwU/kg9cnoDgY+QtpBITnmt64eg0hH/TRydzjYeF1dicxe+5ReTCF9wK
NqKTDrwH8OeWj8aHVc7yHesXCyD0WJ49EhawwHwLdvmDIXkit7GbocyAHMXwlkBE6gFbQ5PzWb1d
ETKDT+5vz6R4zI194ZoHUgE2XB9HPVSvKRPy1qVR4aOo+bxO2Ti9XNzQXDWUqvMmcRt0yflCEFdZ
4g5wUCHeo0KhsmKt8Eby6hibEeRDSP1b8ELqwuq+UsgRgNcJjsMPFb6QrKj9RVj7WHbX9pjuB7zq
NfZAR1Vs83l8zGnHNJuYR65fvk7eCkd/g5AZrcIT3OHFdT6BDtoeTkwrzsh8GD+HC40zXcrtanNh
MwBeUqANv4PiTtwVu9JTfabVqxbF6YYQgoUUvw8aKe/+KpN9Sg4LTM0LNPwAYQKBEvGsqV0A0h4+
OC7tzyzC5JalRIAC0NiMRNJn7YKZ6orx32JgIjqL9EmN1E7ROc/3AT9Uy/mKDsMnd9AqvOo+Y9LM
rJSGCCiZgHgCj3K3g+NOnc9NRq/AOApWAKN8cAsEPNoUopl2iNzR8Wyu7/dj9XBfsB+thnemk7Sb
6TQT26mvsKlVKoEPOJnDBF0hoIBXxIAUGrQ809BFgX2xFJOQ8IA6pTtLb+acXlqQbDaFmjoOBlgD
Ru4XxPxBhKSPjB30WeaZZcs8qkyvMaO4eTm8eqoUemvSEjfWtuZlY8d77XztmU69h/D/WCyTxfhg
vkSnHFHDHrULizE9BuNVnitCWZn0DifzoO3uKIrWXO/0DHR9e2a9zfYdI4LgA9Ar2OcvxhaN2SHa
pSsRQqKDCkWfTf/GtnRKSS2j3nrnbWjPykV6iM/Bo/4ERkLfw7gZzuhEMFoNfvrKi88LyuqBcokA
Gk6pBn0iHPA+Y5ctmdWCR60D1FaGc3eZLy6qJbhBBPT2coMbclY8iBRwFOjLY0ZazYyFCUPe8I0v
1lq2La/a0AJT5lx31VP7pZEqC20TTdxj/Qne2T/Wjx0ZOaozDRCItIsZ1ruF4A4wReJDW02kVPnS
rZI9eyAhI+aLfBRZYqjroaexnwGyuvkqX4kI+eItW0az0JoZODIgxk2kIafukHk9KaFt6hDuefQc
fsoEU8PgIpretKtwM10HZImQGQnFQbaAXEKbseXI44LDxoPTCi5QQyVu+t5RA5f7TigPaQ+B6emF
05BaTktrQDoc38OnGxJfLj5kNfp8kkgAszK702yNiwSuwwIF+khAB2AmuoCRsm2mFzY+vMxXlNEB
7jcrW669tvY63sOcGnuhMJarl4q5azytcqTG5uN0kpcT4WR6pQZFwLOA7zBV5aEFhs9Xgu7qIhvK
6prMxWGdFetC5+Y9dVeQPYIIVGdQHVlyxw71nlkspc4tu4sEoQ9gtJ8Fb9A7tXJDqcDTOWLpR1II
hWDrRWC3J7l3GuhiPJ4sO9FCX4Kgy1BFW0jrRIy6orS8tnOeI/G1S9kGZ8zTG0rrT2EKLBnf2Y3S
LwsdAxUURTVz8sI3EvfG4Uey7QCC4M5aCB8IgC3sBExXmZGJyOZ4O8AKv7G0MS696FvydpiQMBen
dQXCqpzmXd6kwA+dXzHOFWcRMwIkK9IzpauSelMakeHdIy+t5layMku3BQNm96IrBngi7QlkqT3c
9UNFHqH51Dd7U9301UPfbCPiYo11DFxcWJd4PELRVcmANJBEOWXjhKo3gpjSPsWn4Oqnshvgbip7
MXl5CH9QXAJ/EeXu5ETSsHKLLhkq5ksHNZwZHy6/EIKIY243qraEUG8E4L57kBPTywT/2vk+20dL
kmgyV8heGeZd4XVsyfhzFl4cXwweu8TVDLdALkQ9Yq7h3XLIEZNVBl9AM6QVafNcdlXc97Zctkyf
KsjkMz+jpGO/z/kkJGqxKMNYRQNguBr1tTq7akg+CIVCF1EXfssKDuQDpQCpkrbXkveg3Uf3uaSe
O8GnSGAjFZyajoFK9RLu4ohcE8c8kkwOxenMLUCJAE3pwG/0oNQ9nd48LZfgaFwmPq2e2OycYelo
nU+B378lHAsCDYxityBWFRpN4CjqWZUf4/qhR/pV2+wgSjJJBu4oqAq7Yeuq7WAbRJ6OxJqXqt1R
IU7Shq2AaE5Hf+OYORdsCl4vP9tJhDAVVpwNZ84ng5itn9WVCHu1reZDiGJkawlH8XZu0m1SemW5
zniIk/L1Wr7eQQXzt452YIw/lHSrQ3fiEn6ChXLhpmh38EVCCFiSPtklBwbqEC1Sm22t2CUv5afI
hlPN2uu01zG52Y6vt6PxxM5+R6L3CWyzaw5I1QjTJFnwyTgwhsueJo/IxL8tuVZg3FxXT3lF6vJ1
t5h38nrOdNaZZeBn48K0NlW5UWEydytzv7++KsvhddhO8YPIezeTXw/0HEcEkZtRQRF5gSjYICKs
daN9cjJ2xOQ62iW0vIHxuuKG+3jBuA11YI1Cjq2fiM1xc9uo23opH4B19sM69mlft+ocLdrqOqfv
W+lzCTM/IlAoN/K9SVBdv+oRwd1Xt0drgUX7U2NXZ4FEHFhctjhjArUmYnxGD+xMskbSjwbXuGTT
KXDoybQ9mrczHzaPhyOhmz4U1RxsVzulb6C8wkr6iN/i87DXoRWfa4jxEyF2Vuez8eH2TElHuypy
CZQFVLoNdZKyV4/h2w1ePGUf7vNExKErZEq6YYXKqUg9opg4MVsmATVftOt2+k1UdI/JTJ997hty
ANN9QMD49FTNi90ymLUONY9fzet5sQkP8AzwrDsUu3IjXKx9fRa3Jlq9dlVRRYvzmiuSvfDMdI+y
ky+CHdlhLkKTRyJpGWqJqATbRfjRvE4Z0NRBDiF3sI8PpNNKpEUOjO8vh/4tci+1sx6IdmYlFwh4
Kx3siV90KIfDO0JpPia5V8vJJhOoH95SuDVmzy+Js4MiCP8PQJ1Ap7nxwaZOHSKek5fkJXzgHv1g
aKL8l7KPJQIGBdgFiKKORu5PCnBkjFIeV01+UsjKUj4KikWIwBQfd/im4VLtNjVb/23ejWvTXJsx
jLiFkD2W1xeJcExmU/JF1j+UfBtndhMexPIyDK+18IpcLGcDkwYGI+YPtiiK8l8a+HTWFukEk05I
Nr9JhcxAG8tINtDmL4BufcsNvHjTvAnb8JB/Mr1+UWE80KLpRP6J0OVkGBAAS+yEcurQE7bwsJEf
PIA8ut26YkQ2PpuH+xdj4+UwcdJ8Rq04u+yNrbQVd82yWYKcrUs4WsEJOpJ+kfclKuYFzswbFDrV
TBodBrQQbdfkdAX4DoBIrps13+WGjmjBoJdjgQDdRGfvoPki9atgyDa7P943cBm2YTij5AXYmAia
FqEcNZ6AwzlN3YGRKubjJjSifIO9AlxZbSbaHsiYjUhqbi7YoB0YjLCMpFUIx0XZAuOTsx5+Csca
27bqgHDouis2WClAZwLl/wzWwcfA/GsSV5BfsJIpSd9iJvnpsj2022qLOO8DHOmdlo05F73hsltI
RLnf4SAdoSDRPT9g8bEuMBCYX59MBmHAxygiQUH5zNRfH+jFEoSAcwWg5Oa4YuSqgHhM2QB5AcJG
wzHfhQMODBVZBZEDJtMTes82CLcXZUW/YV9p2y27zxUH256IB1gZxEEMDrmucIWxOShncoJ2Z8KN
EldekYjt3Fz3sfeJWoaA6iCjYK132E9a2Mk3poP0NTB/L9fEZRmKaeYB2XbWQ7xtXZJSq1Vc27Uv
7QW/I3iZnFdpX7yNl2oVpmCRzjW0zfM4TFiATF41Sh7UeMIEcZWdez+2y/wLlMnONtlGXNGbq+eE
EPHg2LMZHmufxc90rcXdv22iF/6oQO8AFcCR4c8JjKjZgCrIc/Ui86+uBARBfHr7JlxYzQAi+Zp9
MuJPHIO5JrUCGWU/GJpNGsg/FbO8WKYhiiR0YSigfjOOQh5pFnpf5qf6q91KvshuDJ3inW7wf/4Z
Bqb9x/zH0GVR0wxZgiZPhtX0hv/mi3KvpKbTGmxrapjoXxZyRbDoyX9AeGtQnQD+wK9Gaw+MidKn
edIpurF0IBYQ7wmGD6pXg5WQs3fzJJZtzCgw9Mi9cpO/gZ1wo6Vy1oNDssDePCV0KvBqGOQA29hh
FV5JXSU51L930b7xQpLUdrf//RElTfmL5EGWRENG/iybrK/flikrHYzgllT56d69BtX+qj6m6qFk
Ndc+Q3WF9+csphW7IRcbOWML/xIjIg88+bghyUgfpXbeV08ZMELMmiPRHaMAiG4zjeq7QhTcMNUu
GfIXd7cFny2eUFx1EWqvRRxeeulxuB7lZisIx9twSLutKWzo3tNuHt3Q4VHYa8XaFI95/1FaxwIa
QlkfynYV6YvFTdp30WusPTfZMSpfkmbe6BCG6fn7bBFZyyF/lsxloZ0G+SjfXuMR1R7FpLrS1M8o
fM2oYjrl855/XOPH/P7SJSAsNGxid1SJdG+XVwQBBkjKjrHfrZ6LPSMfKso5JK1MfZQmmuC181Lt
nGb8ejVansXAJ1um14eRthEFsc8Uvn0dFnq24O+DYZ3XHmwIkE/5ItLR0qqOlUPZDp4wrJRn9ZCC
hSvX3b05Fl/F6zju+f+cKjI4tT02EHBxsz1Auw63fElf62yJDv8KdcSaE36sXAQ8dE7i1x0owbSv
4Vw9CLvY2krDw3DzxXGXoa9SoWfHeAGYu7RFp8F0rLgIBJ6CCkJLUJgiC9BIwo2cuWS16odumqX7
4EK5OtfCR1E8WIEnD8ecUSPgXyfMNOurPrfNtr36SvmiW87Qz8GOCjwM+nNwO0rNPLn5Ixc8LT4U
euXyKWPmh0kHdAqt4IYemqs3iqt+ON7NiyQAgRQgJYS1R7Tofn93wSBr8TAqEIegy8XblE3Istiu
4h1M6Fabfhjam8zaLjtBcxSL1TA83CRHg/BLvWI6veaBfQbZvCICh8ILniUkWQpi7YDcpXZHso3D
uSQ5vbkFpa64PZZbB/tVQldZRTs4B1yJTj7rsk8jT2tN256imCC0VHdy45R0DwprtnWkOZVgwupO
n5zDYtsK6wSBVUAfYD7pDGaHuYK5DgfCBhzrC7iVEFdHnCJLTML1r9uiGKdv8YmYH3CEG8Y+6MPo
3L94TAYwfnM+0i2rAxSgxphF5Ul6D9TnEnKS1T9Azwnm+kaZ3rLwCL1Bkj/r4eWOx1GwlJrlhCkx
44D3IRDom7x01SGs3zILjO0AWAI3p1tnMHqEmGkD3Quqq50GgsrzgbCFBKmpdxo/9dTWaDLa9e2l
KPkm09RTnIC4Ow1YYzTLAofB4X3ZqbsgZF70OEpunjqptRaEFcKFO/O5GF/5clmheIuqZZ2/afom
jZYFlCU8mGiFQv/WeRVQZbvXRkd4q2XPgP0BXFMs7uTiwoi4IoslVjC3Y/KYX6VTJEyeKH3rZl9m
JTGsnjgIsOMrJ0CAmy+yN9V6yl8SmK6fLQvs1Ve7A6fTwMHt/J5uRJ2lgNk6avl1B48Byh3pnDzn
w5ppX9G7RfF6U31L8XMQ7w61hZkTPw7XgzbVU06IdFEb7PB+KgETG4JlIAUPaPm0nVqsM32CulJX
FT4lk74qeR/5Kb0n+xf6xCNf85dBeevK5y4H3cr9gJgkc0lxy88YQz3RcRRt3tXM4DDak976EaoZ
30/Ed4yZkfOWr8MkI4W7XnZeHjyJPThDzjzy2MmPbbPj/VFG4nMTZyIMuA2IxaQvrL8ymNyPSu4P
1ycYAs3trb/vpcAd7uBKa6E+Iq6+A+HCL1WuTzEclhoHU0gbXYRxsT0ytTSe0BZCPsnhf/GbO8gU
XFl1HyAAJ2UWwgaLSIsKAHsKSBUFnk/nifuHalmcWPu34U0CfCy6c4qk4FS+9Atoy+5wHo8WdDsB
CAXct2BM5gTxqrw96PdnHR2LNiL1XorXtdwuLDiYFW1yBz4wV6RH3foaGL/170lyCGTIZs9Xv1jn
4THaDseevUhctsZCMbZtvcTdJsQIXWAvC1+ROFxHv7U20Ta+NE9jTv2e7SV8MlbojDx4Z9ebl6F9
IQK1d6QDnjloLq07dwyPDjhTTm0sQqwCP5CsGtIykg8Fmyi8PAPpAD8wPCi9069zAQLE+whn4gn3
n0NA8Vi/CckS6xjtxj4LHe89hVexgBRfx48CooZywymH0WNbbiym7ZySAEV1pgL4XX2G4iVnw7CQ
VaVfipSM/cpkBg98dVtpwbPAceDlSwcVBUt3lvfCbWvYUccOu+8SP81frwkwqnyOWq8JVsX1USHx
TD/wayvcqR890E/1kmgvUCAnZwekEtDyysOoO0PzZYoebCGYSyij4G0IL7LuRgx3BNi9pB3bcP5R
S9z7jWZ6Ec8yU1CKdBkq9QflPTNx3O+AaylLKwjrZrcp9WXc++Iwj4One8t4Js03nYbDu/gsUMET
6ApB73UYP810PwaXunev3TbX97zKigkmCTlqTYcoFTob4voqUe9GywguG1w301WqeZI9jwqCYD+C
j94lFSzKxOnVfWae0M7IzSaWvAY4WZQ89FlF/FExadI3WXqqr8cG4UjcbRB0BeoWkM0OsWtYp8oH
a9i99btmr7VQKQ03ULalNh/pFLLDOKzr9mIClPeLCJQqR4CB+ovuC8g5qlftL94TXy0itGlfzW0G
omPMamONV0vKayYulZeSCSuUIYgMZf8CUWKANgxH4i7MrZRK3JEJYad3q9p5q7gtIXwM/lG9oWOj
u/mMxhnt0MSgUWy9dprY5zu94o4UMM+hN1LcUOcMi4F4vKtTWHTZtsUnq5YB9dlO3oIhjzsUv18y
Cz3ybkanBYZeWYSFYeFCiMsO3SGnLffG+7TMKlef9jR9gcsFbwVWTBC5ufoEqUSGvxktbrkvhltp
YykMaWeZ6cAJgWE0IA+0pu8okP2eUhQlk+EHz68w+GruZSksUZtJGnIuaRolJiuI+vKGQk7N3Gat
Ic5nolOV+/6Gt4GMYVJeL8J35TWAQsq55OhdiYdjQEW66Q42MV0kdQG855WxUZ/jYSs9QbspJfB/
8PRFqs+xapgK08QpYNXVWxB2/eX2zoyO+n2AX68vOoIvKpTozu09aedDsOsYyJf8Kl331/kgOeJ9
J28GoOwEqZcrIGceHCGhuoUfBgOeV89Oz+1ZKvCgoOXUHiVGj6voyIqgLOUTywoj/YqsII0FjadE
xfLML1n1Bpt6RyemvDlLEU4rHsIBRlRG68LezSSHmaT1aybSfNxwCmJ8u7tdpONAkU4+ergwEi9q
3U5b3CVEb1ASq6ud3HfG6FvjbkxRv51Hhh8dS5g0Y4EIhQ8IfMZ1q/bzms/eHNsCTC5jSX9to21e
nyptLWS+SB0arsxhFcmbPtwL4g4NeYA4XnV5FFLxfBe3PIY59qpP6vOlwQgx9IxuXYQrEde9zE0G
vwdq59mZtQ/CpXiTkIPLS3w9Ay8/3r/qpXBRpW1RLqRgXQTzIn6jhdA5yPXFVNdduCtva0ueghKw
veDx0uSNOK7uDRWoegjTo2TZV0S3Iq3aDk6UCF2XMYoMZ79hBhkdGqo6/ri8CevNvd4YNfnn0Hy6
N1wB0+CtjJ6jEI8t+NlG+RlAgNVpk5r8LGTn6v7AaWMkMhJnTRyRtgiEaWaJ9rq8ATXWcytcVJfI
74HZkF1Ock+7+NDfm8h22xNdC9h4Ej9kQHfXTV8/WIDnw0kLvyp9HqGGF051uFas9c3YW5pjlK/8
/Qq5jSW0u4OkzMfb0wCpS1pY7fr+wHPC6FtfMRq46XaO/I168zlbqQZ+qLrs1m/JU114+oMkbTrA
9ypdl8EDer/OsGHTzRKseHiQPRjqgK3r9fqy3q63W3e7XW6X9tZf2r7t88/BOfirxFYwn1xNXyiM
3JuTg91RjuA/xvRstlrR//I/Rh9OO1t9rPyDf/j6Mt/g4c0e5ZlNVjzbJB20uCOLwZkTn2PP+a9x
z9eZay/t5QOHeuhnWLd91DouVcfS2gjGbkieDHaUod+Y4Ro0xIq/rkthKr5gQJnFc6Kesvurej+L
nyhrc/FcBs8qT8MYs6ZeBTcT8ZrBqaSHl4I1Ysutk8AK69f8uuP2JNWiwSMWN4qaKmACO7r7WUDe
R/Y4Ch4D4nuY4z9zR5AztwC92MCJhtLeYQUXbAkqfO5Ae753iCQ2YXQwn5TaiapLHh6C7rWHI57k
8IBkMKP6oDVopw46+2maQyRgRqPd4QAkAXgUkBMkBa1jHg1+xjJ8UzRsmYCvlW3cHDOegyvf6RO/
RLsnSo4QmzPlJtoyq0vR8VxaqDkoKFXWDUHGfql9ivsXMT4VV8I+B7DIir4Xv5IWqxajnXAI7eOK
4EsdrrNCbe2MP3yvcH7i59v0IKXvccMkHXBDuHNayb5J0TQ8ooaLR24rdo+a+ZybBwv7++FU394M
ZGzXS88UEQf3WYbCo3/vQKXS9/Y2NxBHU7ckq2Q4yQnlq99m2xoiHSGz0oGGUjQfQgAHOTl0+a4Z
nxnv5aDcPbXOxzTJqZA+AtmgdEdXe2WEeU7aSxFfVCC/PrhE+EqksDT9pD8Ut4eGtkQLYcB/4t5h
datO+grvx5Q79m/kRfmP49wUNQ+8JOkgS9i/fbdfKAKBJLZbdmKUDt9lElXAigKTgGrDhZBnHTLC
I0K/LYTG9XDI3rq3+BN7gEnUK+/h5sHdo/l/U7Z5MYOYoaM4xEv1bMI0hqD+Exom/wWF/+OEv6Hw
id5msZTX2al8zp6jU/TRfg1AFoBXs8xrfqm48HaE22HNiJd1dR8zro9/XzTjL5i6wj+WqGimQXaK
/Cci1xhGqveamp4kyCW6Z71jzsMcxEPY7rxwMYKZFc1z30jXm/rJeV5o7xvhAVPWXWLtOl6i11Wn
fgb3GeSKnfk5qK/xcFrcy1dTmR2vdHfoChZC7CvSUtbYIPeDvWRHfXKn7aDWIavaKg3pL5oV9jXm
LH4WTyGCx60FCSCbpZUr+jCwdrrmtzcXZgrlJIz/f18F+S/OHYpuSTLRi7pu8O+fV6FNbsXQ31U8
HOYqsrFs0WObGGJl3XrjPHdvi3qukuc7yU4lnKRQUGJ++8M5THf7Gwj7xzl8M6q7hlqXFw3nEG/r
m11RZRxveIY+Bqfs3Nmo8BZwbpFgvz4wgqfUwYuN8Wu2AYjufvKI+QuEybmYkqSbkqqq0ren4hZm
wlVT5eSUkDAVz04w/U7Qpxf//sh/e2F/P8q3F5awB8IFLI4yvqvLagPfKneG/b+PIf10kG8vWZ7L
Raf1HKRDDDLrt0wplnfUHq50qNbm89JmIr4DbMt/eKZ+Ydnf76epmJYlGaqEgdH09v+GdZtSYnTV
XU9ODDjQcEOMEY4YTs8uycSXw04MQYKbbP79ceUJXP7XUb/dOeta34uu4ajRQl4yAmMWbOxy1mVU
aVd82Us/xr61fU4XEdNoaz4xBm+EGPyYc/XTiXy7uVU8GpkpcSIFTcOUosvQisnp3aZ3sIcVEkZE
ZVgWTKcg+slm2Gfx7IOt5cdQvb8MHZTfb8S3JyANW0m2TCU54b0zBcMz0NxJ7uPwaJ3+ffGlvx5J
JUdB0U1Llb/PUfrC0o2AKGRMjTGQOeVL3hsm+55Otfb/PNS31UIz8iq/dhwKDaA/zgJvcjZCcrDQ
3f/nkaa14vfnWBWHrG44UrSottRlrjLHRThz6x8Sr6S/LYDm/129X8Oj3w6U9EUcjNPVQ19Srl+6
/R6PCsaweA2mHykG0z98sP9OvUzZEOUp2EDUcBX79oLKpRHmpX6LT1PirsxAHiXVKt8YxBF28Ot5
TZ3UgxXxk1X/Xx4TDmyZBKaQTiDL2rcrGqcDG3+pRyd1+QYoO7mwq565jeBp/PAR//tA/nEkffr9
3y6poAxWnHVqdEJSz4g7WOiLYoE82Yl+unnTuvLnuvPnkb5dzFrUZLJgtOjXDqo440q+BF6B+hbL
utVP88pf+8+/jvZtlTONZkyHUYnIlUMVu75hq4Tv3zzYhXttefthTf3vDvLnR/u2kgmZcL9er9wu
efmWPejvhWf9sPf/Za/48xDflijBqEmTUrl697ng45q+MZfx8rbCtAIDbBIyF/lC9n/eon66ad8m
lWOXWeN9/HXTwmPHVl9hcnMJ95gswYj597P4t6toSpZCZS7hjiZ9O1ZHWNBNucuUuQt8NpbSPPKt
nx73v7zRisFarqoyJoGm+u1x15pr2eiyjO/yddvC+CdXfTgk1sVCzXjRlLmizGP4RfC6GR21Tloi
stnnVDndDzf0F4Hm9weUHYA+RGTUDWEF/7npTH978WrILWUtYfWI8vSgvQu7ZkGgMbZI+iJfM210
O1z3EPb54sVivSltm0ASaE4ICVeDa+0ZdON7hLhn/++7oH+/5d9P7NvaUzaxKQe6fH0cvWDez3EP
QTfhX+cRRjNXj1meW81bGxZt7WPS4Qjum+GlB0I32LXrWeMBtGK+350NN12Ea+J2PRgqk7XeoVlJ
q2EdLm9nTJLn5EA8aKR59OvMzbbhAxT6ZIOMB5vK9ocnS/6+yv35mWTx220ntSmKuoHPJM4R2Lv3
T2LpGh9N9XxY4nfiCgumZB4UZBjV8vHfF1TSvxc609FllZ7T4KFWFG168H+71ZaR1WpOfvpjDdNc
eLiy9jF93uju5FpVr/qv4KAvE693+yUSFx8fq5eBHfu2xgrRN7HLuDrtJl62m5KdvN9UWHUkD0xH
YS1CP5lY4yEWOuMWH1TivGBG+IFzmnwWMGFaGIQPjHPRy76qhbEsl6hJhUW7VNE51D6u27QzNBRe
dsRZvABtgBN7xPMIf5xqcf+A5ratWKWNaqaudB483o/JxI5qDSYSRlmMBh3JZ7DkoNSyu2WyZeiK
gnKt7PAA5rBuce7X5RxMC4cLbPpHEpjh07vhzsCFIZr3S7yyN8lmGpuDzs+JgJk9020vcf6Y1CAR
3v/Xefys+jWm/R26dWJF3kwIu/++Tb9M37+/kL/fpW8vZDgoadNG7fURWCV8atb4fxww+zokHoYo
Xr2RnGTHQGN4owA4cn3cCuMj1UuWwt4igBDnzg1YzSJf6RtrcQFCW1oHQkugIYo+AQMLqA6LaPlT
h6TTiX/bWH89Xib5av/L15k0p65sWfgXKQLUoimo7xs6e0JgH1sCSQjRi19fX/pOKmpQ8d7xdQtS
KnO3a69lAs9RjMn/cayqaTTVQ+/61dEH7pIqXpUzM6ELbkdoMmDRDduoLZuVVPBtuGdKJg2eLmR5
UZ9c0kfUJYiALCAFjCAcLKRvOuDmNyAImuH9mgGE6++bnB8IfSYnjP8fyudGj8egW5ueGdVMtXTh
JapC8KiRqDxe3TY7JLNEYKUO8E2cgaIxKB7dWVMAu/4heQbN+pAgpls8Ilr+LjifUkV0YIZeT67H
DzHYBRxyTZvfLJs1oE+t5IP4nI5Cs27W5mAd1oy5yTnAfa1kqtAoD2s+r9Za2f2Kj3TR5Xyaqp+T
HBzFM78Hu5WEWu7Zoj+O9MHF+dt5UcdIJTNAcY1eFa27BIA+NwXIg925S2Ad8idQVTQp40PB0X16
qGRwaN6cVvJ/Dywt4gg3l6aVTcuE/4J2ncNNFdC28ozlEMKF8VXn983I37c54C9Im2XvxLgauFqX
8+jqoYzG6JtxDrpFIXQEeNYOqt6jT4vau0DaPHov55xNPOkfGjUeYAxOKePXqEYZITRyzjS8+Og5
rcx04L5evmobHtokWYUtMZ0uASsQX5ad14SNRz8hbMSV487vSZN0/IM63R4Ck/eYBR2N9AuIV6h6
QA0qjJY84W6BgQtyTDDrvM8VBrYrKEbIpeyTf05Pfu/pMRPcke7ugiaEupU5fgW9J7oC8S6Qtjxm
tuXBuwLhgVZvhBBG9YmkPS0EypNDPneNh5/3pl+BgDR764C1yXZRuxlTtWyi67Zez8pjQpt9/Se7
tNe/L+sjzCy7VE5nEa+VzJZw4W1gpclM6Auy89d5YyRQjq8wkKJ/Yr2+hp9DPv1qU/6V2FKmKEIt
hMwIZPdqCG7lM57O5kPA/MwQqBRTaXllB4iK3v7bvxfio77uPCV6LQ+sy2s5jVpK7Hzy9sWvGSG0
kLkSvWHZFP8O4SF8LU/ZeXn8N67PS/ipzsvnevbbF6ds9tsUlyXAzuda/x3XbaYyxJTtZuAp7vtj
NuzlX/n3wGEcimfS0LxNQIKGPaSfl+V13yfM0/bz4xI4y4sW9b7hJYc5NpThztln/1vtuzUkr0t+
yJASky+M1NHG+oZfsWWKeX+BaWSvAzyhxLaeMa2z54O2nYKdWjPmqW3PSGZtjW+B8AQUxbf6Pd/q
9/2e3+n35vfIuds+18d/J25R/yV0YTx4CSpG/Oe+ViiPb7VtBwfr2FkGtIpgy/cgbJ7/rcQd0SYu
Qvue/DKLMuyNLX9hbMX8KxN8kNP0JwDun48allz+1Pzm3UGdcfQ6i0/5+HfB2t9YMbCr5Wmp/j7X
XVF/tNl1zUUq22MG19OcutGa2+jX9/VQXNeHPSbktR0vc1FKVVSbdZGhGX7MD3s+gGodR/gx+ZT/
vxih+iO2/O8nilgPPhV/Apvm3690a/6LpaSW3OyZCmJRhzVlpMP+SlojhQaWDSxJavqzWLZPaeVB
r4C5qRyQDKBWtLRbS2VsDbABiUiwS5iw2urBe4tXLqQt0IqXL7tyIIiOTv47GmwTqRc5oHtPHVIR
7MEOPDPM+kilSvwg2yi6pacIkpPohv7ew4EtBfM7BmYJlReZQy+cfn72ZZuQE+dG7OHLORTmRJdy
MLFhrl9IKH0fCfVa6pqwnoagZ+BIfjswCM1iJe1+xX2xDseZ37DXwIXPUJ0Z3QbuVE8gXRcwGQKA
Z2qOSbSpD9+xq6WIwsLpPv3DZaNg4LTOCVKwl3eGCI3O8+K9vUVT7xzufGYKBRsQvI2wccba5pye
02s+xc08V30C3m5tOsd/xva05FFr20HsaLE7q7fd02Di86tkG2Kw2vg2v9nm46/x/eQ7yjZWtrVm
M1Y23XZ7Hn0HxpvCUodb6bktJdU/p+nsU83N8vp75NrZGDg0pv+CZ6DiJ55BVeBR4Y1+OafsmkDC
xXQcNuCNwdTg162zy1LwKZ9hfzwuoXXxZrl4hEZIkdhW8z5hqitCcQ/HfIqE0YVbZNWLZQf8P3EP
Rfryb5CFTrdY8VSLBu54/OUJenLC8vtqcXNo3QcX3yRxYER6i/2MJ+tT1mZD0XhD/vCPGZDzAP7m
j1fQx5cSkhj/ED9CzFoT9zmMvNEY36FTHFZnZA+15BY+vm70kcEEeRCJ+Qe4vs5eF7X7XXoeFqfk
lAzLITLjVz7xR6jjXCgTtALk13lzYQ75Y/cB3h0qpfL606/qUv/YZcdSg3VQCx9pmx2zyVoJAZMj
Bgil8XX1Du8MUPBjr+eaZx912aYj2ibY0U8sMHODQz7zW567MKVQw7HEt6wKQbZC1BQ9ltfkuT8v
m0L9nSxeD3Y5Ob4LYsSfMDmhOSJdvfk7CK9e0Ssa0EC78Bpn1kj/FYjNAf6rGzjFBHO33AXiaYlf
fvg0M5yeswdgaUlrqEtEnNRwjK/JNYHwInlvp/4QAspk7av06L6iY4q+WcQxT8c1qujs00lsOtIW
AeyXP8ZDoHkwL0fX9Q3eOfAkOQPp3CcsgzwlbxY811WhfXfJMTt4b1/zHoRL+roPDK/y3pFqm6HY
UH3OR6BmsCw23oWl6BNzOwuq8BGN8OgBuMBNn8uKxw7l2urwOcR9fE5F5vXeTDevjZl08X2lcC2Q
JREIwNIUPkqaq1zfBZkaJVK49Ot7XkEYDUsEJIZD8Y7kNWl/9ATouewTlcV7gzYTJAX/WNPlpaMq
IK/fEQP9a2i0bniE+uOanDIZgzyBAlHFP/An3f7P6bRiUcdfZTvdwhugfeOR6iUqcjB9rZUtLotD
TfadYe0BZ/LT6Vb7VrHRtY11Pez7NagX5jTFCPua7h1maFhPtxxl5ZsPGBHKyCAqtwahIG1QZuq/
m/Xr++/p8NSvv7vP15ZjDzXwaPMZIp8icvwLJQ+gYwgmiUEJHN/paatCHfEXQALvTOEWKAED7we4
Jyp2idiQBAe5Fnb59UeEFde88dJDCOlPdAiRqEkhOuIIEHm3ZR/8FxWM+xPPDhrT+BUamLa3r7LA
7b826wr9l6Fn4UsxLPL6ziKO+77oir/ogQ/MwuJF72yyCX8DBePHkDQFbjgTrvguPN95CVEnXzzX
Y/KMDUIcrid5EN/8XcchR7qT1KD5PPLkmX4Zgkc5BENwBnfx2UHYd189f86p8WWE4kfMuEbX4pwN
CdCVlsjllCkMU4vNsTyCxAp15kYh3hTmh7dZvjg/fS4Vhx+zuG0kcAclqcnpz0Aw7T2syEUaiL1P
JSyl782MqeS4i9Swzk/BkE2iQyZ9HiItNj7VtKcxOzKuXWVwsSybCHLL5cm7BXK5YxxicA7Z7VeL
Gais5odYQfyI8WH7AeMl3iSS/WliJliQsPJNCARV/+SNKQyywTPDx3y0qQJb4NkzE4ULeAfwnHtK
UfkT5xkpwdSWAgUkRLNUAmKRcJdq+X2rBHrI2GfS7uukTvRI8AEfEylrc927+ycoY9T0CZnnLYBS
MeojFDTdgw+mCVSlmSs2A6je3dEC5tJOiZQ30cilTLlw3tDVS94cmlslkII+gpM6uULxNe+2Ff2I
XXpc116fAWwK3oiDdf7T1wIpfmawjfk1OTuqRIBJzusqM/PLb7veler3gxohvNTuBJJ3ldqu7pB7
ICIm5effScr1bzD7EIyDApRWFZTRfWYEF/vu9NHUFRJQnl3qIUi4/bG4+peAe7Rf62Nwi98x6jfe
I2m9Q/bk/syYilQkE2B65+Lpn5PqnwEr8LR4B/L2GnHr1r9/BoM3gwO8Jjonyi8Kz/sGjsXdtlka
+eT7BOezlIOUDCYQtF9XLw+KhZSBIkoHTMRuZedMdQOakrh1oJJEXxTaeP80Z9Lfr+PalTWCj+eX
HkIBBK0k0zQBJT6nhhZ0zvCwC6AF4KQzeGh9RHJxwZPWERM8ZQcANtVhWoLeaNE8FreEuQxAFkgK
UAyELwXTAuqUOSWG8tWFQRTIeIN12dcvawrQ8gQ5lQUJ1IjZKqad1S17mSld+OYsMBB37BacAyf7
WtsPpPlg84M3l1C7Fr8zu9qSmTDzBIMS0jAKv080CesHEeYeUisGoSIDIn7bIDtOaZjvPOmziuBr
XU5Y9MsvoxJKrlaC6XLawm4FVyRMSYsxnX5COvk5pu/k/vHMpgk8nZOMlf0HXJ6hg5BCwechl5LT
1yzrVpcvqTCK3b/DyoBQgjG5j9rZUXeC6dUnGiHnQWGGz4U/oAyFJSIwA1IKp2sXvL92mZoB9Jl9
vDbXH8YyiEhO5S01nYb5u2NJDhnsBA/jPz3jsKLtGyrFKZyADdeSSdaSt8kZmmr8xlJIqxUa+341
xOLdTOf2pRXN6syYGz9TPw4rEaTA8IsG1+VrhmDO5pQqFmDTdFj1n4b3xDTeILQEXV8Vz31XMN7x
0+fVJ7hvPPPKDA0w3+z8YHKE+/QsrJSgv4WX4PGF3tVrAyMzwgqc2ojZ3EWz0LPuZ4inYb+6hYQ7
oZo1Pwq02Buwwoef5zA/p6/wHk+9Yzr76KE65VeTk3MJX3kViT85hxXVpB3rrzKWhy9cICCaQ1sG
BhntiAI8bgr07AFEKzZX2ASvLmXx9mUVteGr0FOJwEtAwF4LuZzmbzRLmdBjJDqigaiWmi2IfSHI
hndacavsr7GS6Iuzf0X0FN0iyLMp41FSaFLdmQboeZKkLEenwgnRGQnfoY6NkH1iu9SIDVf36mTn
TZNDbBYXDiYTfRHSUhEEKTALMALLd17hxTOxne1+APuglwAdXROqE0hOYVa/W5E+fzqQrUO3PkSd
L8D3HoRSC5XL6Xwzr/wpQ9JITFJpgXZlQy00vCQ7bN0TSyv6vlg1Z5ob8fN7liqB3a4V1gCTDMBi
hs7EzpuVrX3CwKkWRpdpXsXaYSUIVT0oLmPZH+ImmGWTD9Y/IITLZtEBg646dQ7AmhIPpgLLITkH
qtRjNDJvV/1rMuVXyuF3XYtLbPzeSl42VPaH+WXNoWUmbS1vnzja9Rk6K5jn4dl3byFi5mBAlHzi
sHpphd/J5kb8CrgDF2Et5kSnyHmqPry1FJupAPnInEZPX7HJf2LgL1gqMOtJQ6WnXwqX91psEJgT
LgJ+9ujGK3Ex/L0R06VDIvINA//ZMey3C6WZJePf9LTed0w/98srtHfTvItwMaAecSEAajcc9ACm
X7h067UUg99PxUhhmwAhUlMl12IAeiEllEJaHAgJCRC8N6/B9Zaqd4/kbxCoA7le+tdzinrBHb+W
PiH0L3HVu3InaOQnoAkWbWisJukk1T5nKIFInxrPot0w4eQfN0hjJIAxXQpKWYOai5R0lJgOOG3I
lVky+OSJkTWkUTRcMK7Uq+JTKOjfm/jJkDsFbRRG4O0AnwuNpgvjAtPXp73BRhkzfttnbNmdAaFA
SP17Vyo517wr9bTFPx8iLjOVPnc3WOvVtJ5hVV+MNlvZ1JVTpjFig39teNzAfIwqeePCdKJEQG3j
6pO4iYrwgGmjhBYYxYw4uy4FoTbyI56S9zye8RsUZ376ZTnzScoELawU6KyFp3AUX3H/MziwD9wV
znsrmI3NVRWhopvLqYFlF88Jd+2/mf7AfpAvXX+m4dM9BBBxuhq7HOhksLPgx+bB3MPbAoYa/OHF
0zi0Z/wr/HyeklzI3sQrVb4RI5ZG2EGcGwFR4gSZWB0g+mgfX7gKVkdNb78GF2x+cqKT10YrdtGE
PWfE9y384dysbMOYyT6G0Tm+hYoFjQfiAOJNXtRAFUflFPB7aBkYCZUFcs/KfRIREMLYdx8uNoBS
3H3nws6ZwmzrzoljgleA/fDHkEl4l21oQQjtTW0dPMQkhBe9aGIQ5sKk5VL8Do4hHTAingNXw/Qi
VnjkeeqpEFEE6w/Y/YCiqAYpPmYw05GOGGnUR4vNBkQZsRF35bHx9/VacxmEZh4FNYCSYQjCrp67
PFOWRDY+UJAS1yBoN3NGeTmnx2Ty3UQCESgeIzFirCUivRW3gsllmWX/yVmolrj1cavl8JiF55Bn
K462CPvKOjCyQylbhJIFYRwN4qNPaqMHjBVuxEM7FmZwLFQH01TUwd3CSCEHcqJXgjIb86uo/mFb
j/kYQh9QnD0DeBKrj+VAdNJD4qBGfw5WDBuH5UKqiSTGZEuMnA48hJknh6dYWh7SQ3pZ3SNB89A7
k01VVmWD2X4E7Zrgzeoyhdc4B1fIufv0FsMDx0NqQwoHnkLXR7U5BQEiK9HRe8dUsdJLLCPePKSw
tXltIdEueq3rAqbC7T2afXPQ8k626uK8J05MjQ/GKlaUHecVsejZ0wnou4ioxrt4FHz9xoVkFnFI
zwCA+WIyhwExCC2OBNo6hShy1VA9z8W6GLHkwhFP39tgLQgMMema3axUn8tNZnMmWEsR9XIEQo6C
d3R69kxHTUG1YMkF4fD0r/4U6RRm9UOpeFMT7/6amO/izJEWAUrPPtfsOn2E0L1mZ4JRJWYKM9s5
F1HosXe0NFVc20zE1PFzI9Mx01MAr9zHD5xjfo8+kxAreVFmE9KviA4RAqEpgjs97yuX7M8mm/Fm
Ge0M982qE/UjDXJymuBovTlYCo0yHTDGCScJyiU+23CZlx0O5BJfeKNhtcMdjF7H13faBuMGtWqv
ojFFET1FofKjjUXAr3qguHwR6u9wvFccBDuxYPoyHmyVzu4UhRXJA9hoH1ejB98Ibl4KNb+zcCW0
Dceo5z0RIdwccVM614XIN5wXbQ6BetjmdLY81D5tonnev8mOwTl+sWWv0SStUykxCs2t85b9cucB
MclF5Qke+fTMvQuNQZ2AQAkOwArgdg0mWDEFbkd0NAPNBWUfHD09bONn+MJNEtjjCTS7DUn1YjmE
fDaH7dJmLkm0KeDmaEiNTvbMecVPtkHlVuxX1W+iaY7bonQ1y+iQgTSHEwItn92/Ibr7Aw0eNuXy
hgZCuzFQgzLY8Ri3GpmUmw+zH/HRDY4WXJN9SMH8eKfV6ACM45zKH1qiZvpSSbREwS5BIurSJbSb
6ELccLRRkMSZIfsEOvNKgGIwJ9cI8wuRHaMo9IAgRSRsM+gnCmUX4i9w942/ISdMadsuMH3gjZ7h
xH2G4tcZVE8g9w3eP1efiYCLt8teyEpccQ5cDZ5My88cIJP8dQrmReMzAKE2LmPZ4wBERvuKa093
ZuHJNoNrKodMH0EJTbh3CWH7CzryIaJrDJzhQpgZsN3ZvYYttj+XmqsORASkVxeyVFUwsHqV8yig
wIN0ZXA6aFTG8Ly6h7ukK5mdowV2SGU+tiumkP1L/CDMqQsA+SLQUkvQ5jGYa/cWSNxcn8qgyC5f
Fw/E7+aQtj8N2+W00bPDipGmsEonGwh2bR0H+PwSFVk5xO25F1Jq3TntW9pFpEP3aAqMG+JngrDX
V8WdddQejYShL1LNtcyWMpYn8veWSrPuM4FBmMpJDxFcT68OmVPAMY4yyG1kZ0dCjk5PwXaC/4Ox
GedQSvS5j0gYqKGMdTuvBkcJkFjyEJQMaIPzvDx4UgjwdM/INF8vaCrigYm8SJ5PFBFmqZ5OvivM
VIO9uIRYZqcO3wHaNWviHowNsQWzj4rX4JxQWHAekPlcOAXM+SzvUQ0JCYsS1Kns3NxD2uBfMEO4
T7RhSfLFVxAQ21Cueldaa9HZZzLXUyAfbXlAY9Q4ht8ilXdEdwWF6dUJTiDxwDAfpBAIoOYaLX0t
bzBP0Hj7hB9hRR/wRna0o0SAr3TZwfQwwaumkk8/P2T40L0HQ6j4w0b12qCmRvrX/4yljOcJHerF
xQEtj97DxT1Rkxg4JwTwwAXIBphJCRBEd2QyhxZHzHgSjq+3uhQyHjrpDKDFx1ywIMHyYWZjaLCw
F+5DinRbYASIJujZTgCdaPQzGMfmZUx8OrRMf7urJlroqBBQPMC09pbmwxGHS0YWKdATmQ7JTmiJ
BTpiDFXyQBxeh8zo4RpWRdNacSgSA4H5SllLUGV9wk89lFbpfT6Ax2CI6SiLa1GYuHlZ0Lin0Bti
9G8RY3YYNcHzIYwcAAzinpvIBDzZpfuBs/uJU1NgH2zw9WA0aOD8fZzFCJgCi9GBiEAFaWSSD/HR
yEs9oWQy/CmgTlRCYP2doNMNXCIdOI9vCIwYWsVYNQ5sK4sDre8TzSQacqBuGgcmMJefOHp88jVr
lrwdDWaEZ8hxwsZAH7esKDrTcPJ3CbgYfD8DHdbdbQIDlI/stqsaTcbjUvgrA0AGUjzcEnwrnpbJ
+cm/hlMk1ATn5Mm/82gQ4eW+nshQPoSEolPzvozNIxh1xPvQuPJvLIea3PgdSFkcxUEYakEDBSgI
O9CtHTynI0O9MpKEzvLaRf13ReuafECwtIykj13Ycn8NAgfHuI6q5AwkVXePfp2hXOQaPoIBfm9z
j5vRrVDQmAQHCINp1lL89k4pJQ0Xvdhz1K01axIOpRxKH7CYUgQ+ga64RAaNsZr2OFtsg/n4UPwq
of0zoTdEj3VRFaJLo32Y3pgj98YtauVTcMV4krfLxwAnmw9wSlEGIvnsUtWZeFBIRJMEpEB8D1Cv
TqDFyo+RsRQPlQkt9kpV8vitE652QABS8aFBhQBmxuxqePiecNbxy3y732jAFWYAizrrFg+enk8g
+drlMLPHk4JJtKj/MjMjm2Yc8BKCCFGpi9CG45DX3uhfMHMqMAViiLCmePagAngJGAF07xsuAPgp
lOYe3K7pPbLH6JT0SwPjIkNQJmO4rstmSWW0MMjcZecybwudShZWCt8c6FTwZHIRKb4Kmy/lu++6
QDR5P7kv9O86IYIguO9LSLqDthicNhj4/BxfVmRx5SGl6ZWMwC9mDvuSMFgl3hyyuz9G0/XMuSXH
4B6+Fwey9Y4U4C3yNFJukxy3SZFDxlpbAk1B+E2YSkBMBmjGRlxFZy+derP1hWJwlR9+jnzVfCID
PZeK7qcuaTqhAXT7rx5LaEilgdqzDnu5SnXmBaJNgieJCZYYzDz7FTpv4dadBWZ4BoxfhkKN0d0p
KuKQ8ubQhkDTm59/qnSW3L+w2OmNn49f0AiZHyBRKEVcfJWWDqgOC2kktvyMnizUT5ZVUboEYmJV
oJF1l/3PXoTTn62iJ3rSf82KoyCIFkH95IttkYMtcc5rBRChgcvQWNg7D/MR84hjxDQQ+aGKsGA8
F5jWY/GaB4VOsQYxSqv3CTjBsgAeEAEs4m1HgiwxAogShn23jAUPFbQL3DrWGVU40nHC0dmcYIxk
3KTPK/hH24WwOcBXxvBQ3hYPKrdsDQuOEl6mp3AxDSaU13bkoWyjcMQF0JA0FohKEMiR91lQsNId
hpuCeIgA+TCnhIJNHBl2glcCCM4EVzPOP3b2netlKxMuUzx3BNKGOwiP6TGltunBdc+VihPHhI7I
LnlMMlieJ/sWLBovRfc7k8kNRO+gwtux7Swqq4SYZ/63KwzMBn7Npr0L9lzJeiJ/fQuDO3QCLKDq
6dYu+5vB4UeMbfACnBZqbyK2f9kjL3dl2TSifBNO9jthTIel1tMdbrbJya/YS9CXEukdKASx+HHv
4R8GD31N74LBHizgds6TzHBg6mjnsGQEygTLHMqOPPdp1R6V7DrQspa258OCM7yUgYiKeN1kURtL
gXd/EjbpNawcLARa8cf8Gcp/TqtKO0IXsg1yOXT0UBpnwBI2KY1WJ9EnRxqFCBavdeG+dnZQSb4s
Rk17omHDpVEMTe78RCIMvAJcopa8kwf3iuyAGM4np1HJKpAK4HRWsb4k6Qb0Q3OTpOnIWSaVo7h8
gHnsOidN83ZkTEerinvsk+wBb3DVhEfin9cNaR0tjqAnmLhG9IzIZ9r1gXfq097uUoY0nQ+IJ2x2
L3FvF502O2I6qMicY6hiQE7cMiuKn5atF/74tDKzS9wsO59cjk4GEY93IP/vlnA9YAp3xcUlXvfb
hNQHAznDybZ/we9A1UJyulAD04g9R2sRmGzcb3p68/SIHetCWDDdVsn4C9E8fNUCP7Lkm4u7fwb5
WRFBEhZSCtbY1CgMgzEgHlvhYkBz8ExjDYcl8KG7/BqIhIgMupgVuwQNGfzCZdXGIDXCHdtr4tLf
RJ3b9PWEzWazCXiEoNBs8bD+ibAa+QkOxslug1d8SImwIrx1AJrPu8WP1THvJZg575tZgjBRJIFf
w6F6DGRTuEHsAZd9icRmkYMW52LiBMVd7iix10uoLyi6mr5E6geslzy/SntQc+CUMduDpxZCfAoE
SMnaQEskPFc6KypyTqMEfkJ9YgwV+4iv0rEGLbIgLRkPwpHimamE0Q/7QT2SBDrALePyCHWcjmaV
GdThxOqpzWN8eRmgGAQCJmHOBULrHSbxvoEDRAOk+cL/cwIiBFEo5cbjBqZCC/rP06oqTz8nPOgZ
5DmXzqR2QdCUAFrwIe+OIa9Ave3C9qTDEEvFDVQK04Zg5w576FGUbCCslbgsRYTRziSEyYqgEhoJ
oiTxuWzPgLl2V9QNACoRQ14FgoG+LvHUgcpAH0BdhdXoKCELiQY8WNBQgL0m9PrdC31lsAk+4OGv
OjtlO8ARSiSCyqlHh+VO8XTKFxU5H/mfvRNvDPsXPXHgDf26X8NjdLlYUkmzvFv/9czNUiqHXxQA
ht83nNvfwC/z/lfNlRSC6lJ8jbT2J4yhoDHriNZ3WUfX4JVOwbeORR9O/Xc2hDXi8FIJlqpbj9hk
Pb56ImPD1LVBj+rkhvAn0z7EuvRfNfWnM9XaKdSMOkRdV3HROQIjzoEYlsfpNRbSTfaBGWBOR1US
pHE2R+j0YKkS5pLqoEBNU+5IR3aAnhjkLM/NKYavB7B5SwhwDRWe2SU6Ls9MzNzWR3ZbX0J7EpxW
szklF0I/vXiyk83s5nKG8t6RQy1rHEpYoZTdv4zsGI9MdKLY7Uv+LBEh3mvbJHLQ7CFoSgWM9eFr
QHngRNnM3HZJYPlXFsNTYebe3BQqsM4pPVoDj+2UwjJi7QieehtOH845ITMzHCLIFdsDkroAcgJQ
SZWHfJfAb1IcvGKykUG0Ifq3GBV3AEQyfiT0200L98BdGITXJJXs8WfYgwy7uzu/XpBN/EhZTT4D
YbaHpr11WsF3CvcWKd8NQAwTfmXtrI8uhMob3e4JymF/BWsK9BBuVwkfSVmdii00FFRxJ6zDIAQ3
Xdgu/AOy7Ttkv78gUQN4ppIbvB20mvHxVcrDoXYoARJDHJ2KdJ1eSWpMEOlQw7F3J7bh7DhhOk/6
4qiYOwEQuwBoO7IIQJvc0TVS3ZVdpTQAsIm9QohRiLzGtHII4VnHu6ekL4uMy20tCu6hCh72UJA9
MWx2D2nlCKf71xRocymTsucXPMepaPQcsZRQquUCpT0llDfmnDc5qcEjAxDCN+oeNczczMwMzVFS
VVGtoGoBEUQiRR3B/jsQ0INXTlUCBPjMF6UEicrNjSIUcr3UrUW4J0onB2sXVtvbCnpUQt8rbMFh
7Q7OjN3NVmQjqJhKSro+UcJful2ldT569LE9sfHB54dwebLdxapWbPYnruKIESLyDSS/KkcPTiwO
umwbQrk1fXtoD7GhxLnqKFdNtycAf3V2YVsQSHLB6OFZbDZ7YtMRtAXAb+KhVUDBePVk3c65CPzP
uRyq4UBRlwhxBR0X5WMcrKjGoP1JA81VQgZSLFDJNrwUjImaPKJDSrmNcgOsYn+Z7Rhq1PJFfCj5
twWFN96qKZ/e2RJK3dw+Y4jRCwg2SCim6mrA/7qNu+bXx02V7pIZwVaLa+s9FSe9w5UgVxxX37tE
+jdLhi8NpwKpnpHpiUToiw/E//YUVHBw9BBJN1eEDODymfagDgHi20NIK5xQxMQzfFCjIG76lWOg
2R6T4q8MJm5jSThAJ4ySBnTFTCuQqS386ReUVs4IOSdHkNjoZMOEDVFLMONyuYTbSrZweKytBN82
j6SNdvZ0QUBDoZa2v40dNpiMGBEdZ3wHh0jX0YIvhSIHRX9KiczRoHNWNAT3Fwv+PlCYNxKIziLU
tyUswW7xXiBChMr5lHBfCg/YNfFTmVibXR1Q0nck8NeraXDcj9Q9eYzxzIY7iqCejM09EEzjGBhV
vxBTnlbiSKjFxIXOgXwb3VyLHN/VvCGGhj55/VOIWRjoD0d202tbRz1BhyhRDBuTjuno8/ATuMAp
oEMP7ULtyEMf4Jjw6JbPmxRK1gVwxwDMud18aYsJdxMsFuVqsbrFdS6KH7SLvDZFsJpyisaGgAoV
WacPKnqkQoTNeYWFI4fBlzSWWPw7z+svLsJFnOKdyIrx8XVwXEm0tAn8LNLSjIgNWIRoTxguV0Ki
OPJaOxKFmY18bXSBlHoSkpBhWa9oY7PLkSfhO94EH/LKpoBIDiV4PgrNRx7NiVdHGZANQQL891cy
ATvJNKUUeBD4KGU8bSpPcLNjXQjpRfEEq9w4MJzzDClCUPVVyDwoVGCzRacbElJs743NTsq3g+65
pnIvBmFgrcVAicSkJbQZcIGcDBsny5+jXRYfqZyqwZUBXipfwFYMLAim39NKIzJJbAXYiGJzcP/a
FTpNJTUhncQo7WykRAImNX5E+iPxPEd6fi9qtzIYzzP++ErBAl49HenOoygY0ZoysxlJjYzZmYGT
oUdD4/wddm4vum2s4pMOihyeyfXaABXXESdGZQSucyMDss225Kr3Blb+vDWAI0+/qcRspbAPjz/D
Zip0UAjIaIj9/zM8M/3/zveJWRhlOtOnsqFr5uRv1v9/jVod39W0vptqt9rFwxt+ROZV7hwkAQAH
rIyXUb5RAezQJY3E6rbu9Lv7lYcFDNz/aLj4AAzf3yAGR22+g4vzZT+miGQsoASGfcyXP80IWgVA
znCvPgqamqLlBvdkBR4beYT9Eeo8ELBTe1ICzWgHW9noJNgwn5NqAOgi77vOn4gifBuCJA0i5tNo
mSZcWLC5QdgXtLDTQ/DMzAxTsc0cyluQg9Bivel6Tb17LIhcsEAzWJsZWEDg+p9oDSMIA0gcX49p
x18Tq4z2gNAn9NPWKZrlRMcwYtP/+mx+RK/yFiiwrO6h/9OXqmL12kIyFwaEp/QxLqgZzA3TmkKT
HD9mSA6Ek4cHSdp0al+4CM290TOymSSgtAdv8p82yBSRjj/5EBSVurVKZWKG43tlNUTqo001ZXUi
AmBMB6Ew6H6+uN2fnTX80KqFfVMPKHV8HBHSQBb75r23yE84z1jkYPTcgPblSwNSEHeS0v6MYMO9
KovJHxUWMrOMkrhGqIPN7X7822bYn0tEL2w0VY50sTuK/rAogYcCLvIl444dIuzFIWDSknKsukI5
tB3nkDMabuM+AtQmnYlim1ck3FAFQg/QMotJ9goaOBq4VUjP+APGRKpFvW1cAw8K5hlN2YTq7ZJV
eu5JDBAUdGa/iI/THrmE4NI/D/HzA8wxOQxx3G//qboXX4f41n8WjMlMLRISIC8JBWqYXRBhB0Mj
gdZCqnlawM0DSgmhdLYEo3iw/9CWYoRrq0NY9AUOBVwkGm2SM10z3Hf3iXr3hovu18eN2vdlS8L+
TVOuWyB0p8VHcNEz60W/VP1q/k1UmzuboDbpdPIcgckD3I9Qq+L7b8g6zO/wddPIqgsUlCFZfqBY
VdKzvaMZutilU9fco0JKbW2yVJ1xS6NBn9PTuRN9PqGmTp9fcIQBrgsfP2aAfygBHfWAhGYOKDgY
kobv07ItmSZMJttqqaJbx2iFRb9SbHugJE+QPjAcgXDil7VghKFsfvudckjxvy/0Yh1Umz+vHpoj
slvPj/FuhdoLMj0V7QMk/pBSPFMYq8HluRfoF0+zBUL0dhvf1kQ+5ryDSscs7x4sjipqA91vjYQH
3hpSI7TZ9pL9P4SdV2/yWteufxGSezl1o/fOCQrNNjZgjHH79fvysw/eLL4okZayojwJGJc5x7jH
XeQDb9Zqh2Tq9Og/cEiUAUmLDpmV4PB5kx+9FmY4NKVz4yL0fApp1ho6oqKwkc/wol65aB3TCaKV
YFuSdGdlXXRtAieyMdUlGdLRT2TRJK6Ue9mMpdmrvVdPYpcXMG9k+t+TJ9mRLBPKSAUH8YHaJeKI
GKezANL8FvBabaKScBhG/LKMKnIjntuMoN/ua6S4V9i1AK/EP/Ok4B/KZnmDd4vx1L+8G9kydOu6
M1fpexyZ3l63/FZf2gEi7+SI/vvVtMek3MIcJCrzINEpkErVrbdFz6BzUNmCnisYlSuskd99hVqm
cf+y6hPzCe959aq5sg74yEvz/G5uPu6NuKMcJOhG2Aha2pJouQW+dgdw2SGdVIJbOxSK1w26BjAM
6/NzjcYJgU+PSgqWNvFMQwOvfJJuyLduy2QeDRANMV5C7udwJET4tdPtfRFB5iGtqo9BjrBVzpjl
PP+d9QpoXR3XeIu0sy4DXk8dYwaFn+ED9xVyLVASbsQF+UY3IB4I/aWJIMh+4SrWzXd4kDWtGgdq
8DZ7zbkf2cTFU3S5EuX9pH2XdtW1yRtGzHwfYuFeTxA3M355uZwhVkDCLScvbrfsSZNbL8lNM4AG
WME2dJewcHtQztuP7a1BRIFAyc9Rzzowd4GUy05YtLdpL3niqEhbi/af+xpor6vjfwQDBlb9Wphi
PkZlGh64LxyaTMp1oXvMVg11gIlB1m7yKTgYYy0M0i8J40u8gt6nbCeeVbN5cof7nd7NHVjdCTph
leUk6HA/tbrysm5cDqOt0Qlox8sjnmjUq/OAIRAPAyF+zo2UjsbhHh+3NLTx5VPGISxOJoRgBGRl
9xvX+DMMrW2G+CPvvFLQ5vqC9Xg7WEQepJP5i5sTYmVPO0WLB+iYPteBLcsliFaX+1Dv5StGDVyp
yMbdLB4GSw4jnKdn5pu/VxOS+pNs/Hs18SEJDrRXENZ7lZQPGsb7WOECs7u5Ufu1ZHNGEAh2AYrf
hFh1zTVTROY3KNhFu0MmHY7OiDmKHbcUHTgVOxU+D9Rds/YbN56J4BisOJCGUa+k3ZIy0gQNv00I
qfNaED8c7nhcoKk/7Lx/W5JZBsUrEbCntbg2aRdsR7nw2CM2e1lmnzjaTnnIEgeB1LCFqjI8y33j
QoYV3tB1n3IkGt7OIoRRbC3H6Ei+ZIfBB3Nvv23Ca2kyLWomw4ya0XcazuwBqBtx/0gWmTWMZ4ul
KsDrPMaWADD+cl5L0Gw72DHv75bg+djnMmap2nxIAA4DQJ2C2mVUiRhWd7QRBK+OjJegS27MSHex
CKBjaE1DOJDYP7cBdD1uLCYTJsPCnHFd01SRbgDxcPwOEHyQW7fn4MS1sYVSxsDBH0BzmLUaf0kQ
wGUwfizIuWPwTr29Y9bMDJsOAqQc0egsnRKttHv8m20XFNX7L5U1tnbrJVlPLoF1LiEzu4f7OOyn
+Juh2F42fSnEbVui6CexltiH328w9dPPpqlWMaJQNVzVqGX/2RZ8q1ZDRVfqmxxhDLB3VX+mLYk7
x6wLuJStkWucOtEXVjf7aaE7REOSwcqMkaw1fsTAG7djir2hdzuXnWbBethY7OZP14D/AaFTOsm6
FXbFlhtAIGKnhLudOg+Ix90BxqKZ3nDTK2TrvldiTUyXSaDMAUvV3z+k+Wnr8e9DyqrS2Mdpsqp9
+Emoiij6rZwPqT+dFF/VDQJLllTyLBNKHN3WKjtqxFrBgRwUEKuGhf1W7Xot9+GPj/YCLJRQwTqc
5IdQdfaEX+H9LVvafZDCKYQQTkri8AqOviLNREbXx91U2/4pxCfaxuoX8UDH6Ndndh2iIrKrHZ1b
hwcOmGxM3FPvQfkVBS7hET6CIqITEbwEtmk48lkkSxuaD9jD4Sbaz8QRz8AlB7mw78uU47FMxclE
r9A9cU5KKs7215YXY+mpNBMgCMKFTWTd7+dT/eeD8mlUgJ+Erotk3WCW8rEqFWn5fsl3/04mr3wd
3O+21jZfbv6GN4D8c/VmdKp6MTg1mWt+I3RkD7uBWgIHEak4RnyVkaA3vWZORsQSDgsMcB8jAxT+
kiJLWiGfxLdPex5fN5I0SFOo0fXqLSeyYjxhe9o0hFZClktFWjWO+lFPqoe+2HuyAAjtEg7Ilcaf
R0hDFJ9fipBWat/Xn7tUtSuzj3CrNaLpKCvnanhqORCVsfm4E8V4tU2kB3U2l+4H3Zy+gvm9xnwd
HC560i9kpicmzgMuB/P8u20e9NswhCnJrXE/pBJaIiRpqhOWRPq1dRLJ7Ie6VowB7vcmOVOB2n0w
twMuh2kRenjbYzhc4oZNFvfdIs2HYjr3HiKOwwHRo0SAFI+7U1xX5qOn7M+lsTD3/Sf0iMIOw2P4
3GmwSPVFxiATTe8eVV5OWi9utEskVJHLvfwkhM/dz98MPF/OtU8NyR0ULlqGrRONsCeSkZgPG2IG
3iOQdS6UT4CH6BgeHXhubrQwk4Y57ENMfHnShowcyZPB8I6PV8fULH/DpqpjSZy5+w00P17wZeHr
nGpcJ+uFWnvCsinAniP3nCvJVFYw2zGbDUUFZKqa2a6CY0c8Eii51xp3sJUe1LWakoRg1+xaFV4O
uPDMolN2uVE3S1a0fVPRh2OKEVYLnFrvpg3mNM1nZdlsxwbJMxTUexcA7Y0SF7zJ3TOATLbhtlrf
tgkwePgFMrFuEax882gXNGqYc+gkpv0chEljqQw0Av45KQj5GT8MzOcsIXMjZfBe8G5ZPovqOe65
OkKEwE0etNdoFs2lotMusxvOyq4/LUp7PwCBn9/Oe7zKD+YBG4ShzrSRaFa7GN7aOR3WArGGk17S
u0tkNwUkrFYvOFVQ+dBHUE+Tt9ZGx0rG4QHi+Y2IeJyg8f/UyW1DFDRUb3jiN3FxgQju5m/Dufq0
BVIKnbijbUTVAyAwAuouENAFn+21BoSQhi3FJZOUWQHcM/RSKdarHi7/mmEph/ocg+SupEO5U007
x/XYNmbqwpxTRSdnZSDPib5gTaMhZNOXrbvhsmGodK3pDgndGbjijmZ0pS0BfLBzyZk5sMziZUzo
4tN0MsI3uPzb/d6mohcnxeW+5UgYlVXeY5Vv3grjhweTRZZC1sGsSY3cE/goO60F8eYFbCmiPwBE
QMziHZazYCEUh6FnYodskanEAHEuT+pNuFaID/AqhMGCTcXKcyXg6jLQNnk7xG9+QLGdbspxisJz
sF82gSLMRjMiQywNbiggC+3cIFzHN7txGG1EoUJP5aGkwP/iV8kEqtpNbM+1OTKaY6rh1qwJVY6H
b/DAAJYYdZnMKzK/IK+BX3lgMupFOMbn7kO3FNYa0SJ28vf1WflpU/++PH/sd7X6fIlBUN+WxpIu
K34zJWXNKzfhDMHpmwY0sFlxXzx9aGrDl9WwS+SdADIILHjAXTxUnFblsDQB2HwpMC5F2AForTVS
SHwbJ20yp8MjDxwB5aQ8U9HN90r7908hN6Yx/2eTUVTZ0AXZFGVZ4t+/lSZlEF19qSxuS2JIzLmJ
V4a8fi5l3rkHfVI8vIdQR3YwbJbqDgycialXIKMnJtIyF9VMGHBNHmtMcXnQz78fG3XDTwen4otn
4JFnCP98fr8d3L2Vyn4lZBA7FliOLGkbuVEY6dYInkxwN8y8fet9c+pjdmz2uLudNwJipKugCufX
0jzICFYrOi3sRI9iRFyng4+1Tr42UfN+r2Jk9wUYva5ydokmEOyt9u4t/I7txvy+a0Jhd4sppnJD
kQ6SId1WGLXm72xwX1Bwy+SYOP7sNsomgHS11VpfN2ToIo1uJQ7O0l5OTf1qcjrYishhmQQyKIuv
OnpFr4Yj1oa2qW2APq1LEMW6fd9qF7btuEskzbHJPkfQa1rhLJsQZboku/cBR/9JnQN9qSJ9BWGy
YrXG2tPC/UTaUvsjQimJDBz4Cvm6HQWP+2WB/uY9LAcpbHmjn273O5mcqbnkEhuE4Kw8VMtyoa+b
IHOJuj+iVjeHOdEhrHAuJmm6zRCs7OWhl4RbBHRBsPUhFak7kKsr5MXcTdePArwI7djyFrnqDB6n
ex0na3l0XRVORcQOnvqPiYxPAPk5nrEITTJVrGine7dlgjNQN/CeO/R9UkLYiFXg7Q67CQ+DR1ML
It2jltMG8lAMbNJN5FkwZyQIpSti+5om0VwSrZQbENHorpjhOkE+ioT9NsbNL5KM7v0XJm9vsBes
j0YqEMdSPoCvaguNC6oTbT1MYPJ0kflhmAS0l2LNg2hnRvCYsRAZDE1BawPBogRF/CSM61lriugJ
+IMriGjDd7CvOakj6swXaQO00DWhC8Bm1VFkjHd3KHNm15aNxh64cR5ymsAvRxFxoPcVVCd9R41E
boO0iVdv0L3dm7AO8grX0tdjeF/VOyCV+OYoTs2W8SY2zyKpAvFeArtcObYYPzRi4cpWTn5bHmr/
9vS3YhsdQr6q9n1ajvQ21vLll7C4TluLK6G0pEB/sUy3LqTIXpsd3XpPxKES2fgI6wNghmj94O5G
LLAI8XlbA4iEJ4HZ1H5IFnntsK3UIGsCsTP4kzPIrDP0J62LgcVQjQnENNgFYHu8uDnQEifpvXHH
8Jt2XlLYOat1NVfJmKZ8eaNyVBySPiQOC/LObYIAMSZXqS1iRrNNZ9qhtZCxgWYIFi/JVeyoiB0R
oOZWMg09ojDsbLMRLv4ohsU4uoLOE0RFqkGjT3YMmik3ghsXdMRtMDDnBh4OBh79XppT8AYnlZch
FQZ4xh/etKaCplBmVvBVrPAITyYq4nhAFKG248zNFhBgRjgvLDKgnwey3LJvACNShWPHA/y6p6tr
7xkvX9uK0iYbGICGtF5wPCjNpJt2De6mA1ubYYfIX84Eta1xotlPwU7v3RD18XuYQsghk/Be9Xw0
Ysi9yHoD1eYhElh+XRK10b5R08G5ZMue3Y8q7RLsO+ZEXNFrmysaDyGrGDfXmNXL1uQxqYd0hkbi
tLbPJtUQr/njfUIDWUE9eTc7bAyp73Lvlr7DzcEOW2Fv1QaHNIkpmYrb5Fzx2A9a833h+DCpn3Z0
uCkd8Wm1MudxyMteVkxv1YBcPZ2NubM/69vft4J/85zPbYrG2cAi1ZQ03PX+u01d5dY1T8PktiR3
3Mu6ydY8wFKOHOo6tyL9Nun5GTG2YI1/mQZLP+3z39/6w5EzF2PFV5PHDWRqv3sYtjr2a5wm4tPd
awQGlBxgYpicIttmvDwjY9vyt+pXDg3EyfPOHyfip8HX96P5MM80jFeqKub9toRCMQu/NAjZyRiF
nqNsSlsfYSbZl3s+s8e/XMnFpp75vAQUCYoiGnT3svJRKaTxNY7jIKbeYdZ2MVG3k5PO1El2VDLJ
L8wnhI6wk7dKAyszu7q21a3yR1yt2Fzn3w7i4z6QY9nUCyNi7ocLHnY/DIFaVtHC5d8rV6EHJg2r
bvbHOf/J1/H7J/+4A143cS/eC940p35vi5BhkJ/5TfdFjDtTZsg57H9NtgzPXfkXECBLf33oj2v+
9sWHeBO55gV5gjQUDQmdqluCWKDCMCicELs3uPNxT7t2KU6M6fOLYuG62A8ps6MA5JppJrqd5d0O
Bsx0OqzMDVNJYTXMJtQrGNNcKJk7YgdMEZ490no4eyDyKppxcfbaXg+MWJgrpYQhI3j0rRs2bnmf
ySIxlVRi4ysED0RQsyB0i5HaSU7R7L17lHaNHaItrIgUwyIIg7P3k/mFwUD1ZHrCMJol3t2A+xs1
VFC2uAKyMIwbSGP8ocmQMnGvq9aKypg6eiBD1Was+1gaW8aF1aScRQMO6ukoC2EsnCAEQOde7r39
Ag7t2w5W5QwASR8a84po6AT1erAigY2pPvmy2H5wAWHmGTaKbzaM60hBxkeeMfT1mld+Oir5gV3i
SjyDlJQGVMKvdUmtg+aoOmU9CgTZpHKo103csMtklBxhSqgrjAd84tb48awRjL3RbcttBk0EpYzo
/8ZvED28dAKndoE9R3GvRZ+TWPEO/sEJGwrBI6Fid+1AuoG15zRB48YGrMOGMLgOG1osEzZgdgP/
m94LDrg4eV1e6PaaAcQ48eknQQymwaxYYMrRMFkpbXCeg7eKtR55dtOiiy6ext+rIy8lfZQJ5d7W
dEAZhym4yj9xQ8+AmsJDw/402jg3jfDhaXXedr7ld5mD8BvwIa4kRABOS9N0Awe1z6CmYfNoLsTK
NZWFBHZDOZd5ysvWt6LuxoqjD56X943IXlw3SOLVlvAhBZwbgwE9b8Op/v3x/XHdUhRNl1X8hgHT
/rt1KKqRyMUti5e63o6JUye+KwYRyh2Bbvb5VT3+MMD+ccPQv73hx0KppbVyu8uveFlM4wHnJpgA
StjnaMBU8rVBbezWHfyvmqjmwmk0dE0Szvq51ge/f/Afezusjw1D0PEMNY0PN1w/Lo3s8XyzYrdb
m2Gg2GB+q4KMwgGOp4Z1PGNNsagmT2gBMyKHOs8BNOnTc8HXNXHxMVIWbF+JQ/79uBTlpwXV0Gme
8QLXFc34WNDE7BprydPgksxx9vySenfsu6FMVk0BJoz0E4soN5Bu5+SdAH5soJJJu8Jn5tgW50+Y
58eamWfjYlh78gDj7y6GaUtzTnNYwVl8W3dacEZ8La/AdKeyMBqF6DeNajt7t8kcffVuzK/0AcGb
jadoNaplRGKNrygmItqUaU1IeSo5Q/34usAWgkARWcxyhcv75eHeyLfS0EzdluAQYfSKHWkY1SDQ
Dnof9CorZVafboH9OBALJpPc0m8t7jhRGZX7XuHsxBFRBAINIPIhDpdcXOdKJOGxNTAHRU9fvGon
pHh1s2N9hPc0So4tPAGY53azTT1hk+MJfCSumXe1Q9EVt/elxjiHSrzphi22BgJIeThZ9KHh4IKV
Bc5N9V6aBcz74iG7SF/wUt7L64bWEXZJUTrxidGCjx9bhs0hPQnGongQRx017frZwGxiFhsDLuJr
U+yTFbv6qkZI/6eYzVxxO4GntS0PvKh4UPzOXW0zAIe2EGKIUNlkVcKBwHAGuujlAX5Je325Vahr
pEXAqSY6XCTF0FbJr9rt0RzKoziw44PfazG0RKXNIt60jBhKIDmfJDfHp6/TbUWyW8tqy5+9UbIs
iUpURzrNH+pFY0EbXPZNxu9QVnWcJYcmUqRwIQyyqIOaabSfo3OcS4M9ievoC6dkQSC8S0fXllvj
uJEvU4QHWEizqyQ4et1KDOuuos2+H/G5ps8d7A/ICzcMtUqS4OepyuTezkUbZoc4epZtOXExRZq1
SJBn4kaK3+xJ6jqZcNTmpAQ2u8PhetBRdqpMPok269EKP4+0dTek6vShL5oH36HJxd4gRlASHwhY
1Ht33FELuGHvMSJjqAPjXHXuiQ38SvNjRp1WRMymK9awNlIAAXCHr5ZqBeOiYRrfmrHQA44vKOX2
taHfSp03Ku9ZXbk59OUjLBFjXF4kjDQWFVYsjQG5P3gdTdyrgo4+9c+3oYpVeJtv3WfsUfYhjlqE
OewU8wLlFjkGpAmwOvxoxm+iCEm1Cm3R3tKG0R0zXWtg0r64NYYFDEZ9QBDyIV2y0sAtRa53g08O
6ZyOKtmop/gsHJ6FF4pWyR4c2s8H2W8OyoM2Nhvc1eO/Fk1R+KnaMhXZ1AjsViThc1gXVLmmq8+a
ZhN71StEPJX0eiK3aCsdPe20gE2Q7gOhQE7C14htuP3EWRkQQqxR7lA0mb4j9jGFTu33EA4IpkTD
G70SowPcw3COOSSHjFudsQD6iBMBmfqhhoV1vrJr3wAxraCyAF5ALaC2LnCn2kOtWSTMw2NAh9Vj
4u8tTMwI8eUxYMJGmA2UV8CqYEe4DdHEXiyhdhX6iCvP5YjEVO3YmiyrroyD26Q8axsoAbTQPlbL
yk5VnP3DYbCRHqXddeAf/kqiEaWf1vtmhCUTLS/LhvZRQIuhkFSpIKIJH0pT1miTxZtVZKHO/VnL
gaU9pXZg7kuJNKZlLqH3hF80xiW4zVdNTsuQRMfYawyiNw+YpLA67q66aWGsSoIA7XnFgt9Rj3uV
zgR0C+RPsHGQeCLJF4kldx68aF/Gy/wAXbnPuhF8IVBgi/CumhXioSOutCMRtSAsNQ6MEj43bNaR
F3+lK2FTHRsuLIYi06hrbE3MAa64NV1n6jA4MEvEh8JJOsVAgQtNV14WTt5WZjEBCtI4PEnwV++I
VTrEriZUh+esLXdfBxHdizlB7jeG59kjvxBFc2gZf7Qusv4ThPr91H9stff0sX9GmsKpnzYcgqNA
y7qRj0rhMOuem2PJVXb55s6EBYU7utVBzidgsjqis3iSvTtmuU9iTz5GCG1OzfQNb2nQswSrr+sE
3g3uyfMYD1J9jdOeaJFdD/kdmdNFY7Y9klt2a11SopPk1yjHGH+3K0QcMJ815nltU+88yStEdQqy
LLb5CZsPYLl8DGt4OemClkEVbeFL7L+n4Q7PrcI1Rbs4B0djFYcubSg+ini/bh67dKHwmiACi3hr
rHyiBZme+LYnLev1HvPcNT6ESe1ACjVwcSnh22EB9igbyE9g0gt7v27CtVsQGx54H+QA7kOAROBE
DTFFYy0V4TwCBGiMDdwmzBnfaie/G4SEgcUrcXT/AsCsXQGUCyYh5gRgwRuNb9mwUHlVGFnIw+ok
bR5ODh8h/4JFlb+h/6NUO4Qw2rWOPxe3DYVXWysoFvdvS1nsF+8jjhlHfOe4j54baSNXNi1EomKw
p2xUpDnkJbvJqtg8N/y6CfKlsipEXnVqxHAswHg+NftLsHp21W60Ii9wFe0tfxGervDQsg37ij9R
d/cv9YKx1AyFLvl43QTXv2TEtoGv0Frv0FsFI0y4j0yzrGbNqTz6poiqctAqnHSFjK60gs51lKOm
w7dl98DuCPqXYaejqCHpxV9NA3kxMJdBn7J6Mua4pDUJx3RoRepcp6AGJi2nZkWT2wJ+kLZG1oP9
NXkTcwHnet/WJEta3xvTnNJwi9oxt3DH8IMbhngRVTN1Eo7NU7LhJicm9v2e7JdIn+rUCRatDXyu
YRpBzgfTpHLxcEN6IV11H0hlK4Q7e9i7Mq6i2jDbVCjXU5L3oOo3tqSEFHbg/tW+Q2XICiMB46Yb
oLR7Tvhw1xT7VdIrHt3nJKfAWuT48qQ9ae1vOcVjvKwX0fj3EhoGwA9AiGkYGvxnjRL/X1jAt9EI
P7tf42saL58IZogMZOHGWlY8gps6UPVo1eZQMhHcKLiOXvgXxc02mIpAkhbH2dbHtM6YxHA6WXcG
9QaD2dnVE/l/DJ3OAEbBXF7AeihzoWBi5YyGy4b22RAu0LLBJW6HduSSrEuRU0AhrzB8w/RsfBuy
7qLQQ5JNTiq4FIPBSaO4FLyMEBAs77jcPZ7TboHcsG4zf03gF1QokkxHGjeuZ7Fb48XCcBQF1Lvb
6uWY1jBMHMsTuIOdZBkvoZX/fj5/7Ei+nc7PvJhMCuLi+nziMsAoj4pwhtN1NMORHOpddTEK53Gp
T+bijc0EhOSF2JcJSsi64XLfMXfRJF5Lc0oTjAA7fKDUbvz7qmNI0BmbHSKoI9OIVu8KxZOJ7p8B
a/8n7xLqDdWKJOuiqjZpYx+LfFirWh4J4W2Zba7sloXDYs22Gb6alooPAdsdxdC6dIQesc3sohig
T2gE8JZP9lZ2qoZ0JCz8LzeBqCA79A4BNOy3V7yxV0B5x3QJ4TMLwGtsZgSXuvcB5BCm2wUjmSP7
MOi2T9DmRca9ZpVBcT/qnopWMQYvLzoQyiAM4N4L9cBcl1BNL/i+F7nzPsuOtGJtOTTTF55XdcKg
RCPj3FJgmqJWJ6y3WaHbYL33cVHirltmVsgqWlaNiSIRv9qJodSbyphhHs3PuBjjR0QRNBQwVmRt
99vSq+e/7b3GiJWd6zkNIrsa0h8EFAy2ADeWgK/BlYEsecUs27dTaQsnKlqB5ap3O5nMuCwfF5XA
Kf9V6tVRguNxhLMhQg1KXAiZEI2WWdaU1QKmOfCmnwsWZomyHZd5pDyGlUGlGMnMFa3bNprLrHxU
wg3GrlkN7fE2p627MY1ati7PAXx3DUQ3GyGY3fkizhrA+uoKtIcdC/6AAND/j5+xFAMI8+oXnBKD
GsVEKGgM6Qd6z5Oy58/evUc/2/ek0WMNtNIQgkHyl+BNZZtU96POXkAsPTktO4YUiR1Yo5LlF2Hb
HbeR358x+QeWJZFLqg4SoZK0Zn7CEe9AjHXl/liudGQZcGGt4U60uqi/e11OMLHPVhuzll4HN9py
NLdRM59ef4EznymnzaMiIR0xdQIlVdH8AGeMvH6J1UMhjmk4HA+7+23DKyKFsA09cjLY4jo1F9ZF
f94xJwWc3T9OwQ+zhP+8+yd87bdaeaLL92Xf23mkaZYHenUnGcvrRZswjLQ/uXcohKwt/kLWsmdf
EMcdstyNzz5wgOr8fjj/VrUPNP0/h/NRlwtK8hLMjJOx0uc094I9LEZ4UDjjboTz5LF1HYa2tbXz
kbxq+roe+dHBoB+uVq3+qbBAG+92H+H570dl/HiSWM9IxTN1SdCbre/b1vYwIuVRyZykFRYulm7t
BHcX2LQCQ2iQ1nio9Iab4Gbvhop7eOxYlMa1NZvd17lVTAie8AYUJ1vFap8b/9V3e+Fbk8nElTbY
+SaWe7U6Dky1oWo5FwYlced9iJe+87am+zP6UzSxbmLJFwyuWKbgSZ+kP0Lk5GY1/j9n/X+f7xOW
C+R9JGohn6+YriCZjUw45niDH7gfAmdBhzGb4AoJgzZtcribHRGjgmUHIRnCQVRVfzyX6o/P5bfj
+QBIo0BMM80XEU4vHUQmI9GBbPW0UKzjdiviVuH79gJ2QLPUdfPEvdnS5Fy3We4HX60eCHa/IJ3R
2q8Tex64Nlx35q+KAw+6svzxPLDm2ITaf8Q4/dRTatK3o/54kB+5JMiB2TxKq8oGNaTthh+N1Mo6
t75wOVk3S3Fi9ZaBZW4vSKd/v0uVH2CC/7z/x6NcllVwzRPOWp26q83QW3i3tgGR4QxXSrF8FhV4
uvPzzcZrd0KU+2gUWMgbBeuLWiCxRnanU1hTYSQmVvRHNaP90PT959g+nutWIEmvNCQGjQMrnWE+
PuyM3tMK7C5H9cZXRs6sA08PthxOHbg7xb5hThD2OHd0MDc7PywIu7C6s2N7MDL6oEgoFwH7ezTt
gAarF9HsSDjnvseyhEvFBbbZATVnZ7r6/Sz/vGd8u8rNs/RtLZBDzQiDJ2dZGm6oaSHDjIasATA5
uNTdMxwOLMXW/oQTKttLtnT0oHBMEeP+cb9pPxCl/nNOm43l25Eo0VO7ke3LU2s/LHItWFZyHNug
jCxAH7tj3TvAO35YO9nxurNZZjo0jhN9ds7XpXU+7r3JunKwe5HfTm/fx43zwlNxPiHF6UwvfmYV
lukEbR1JOUz06/D0+4kUf4o94/hltUkiBPRSP85kVNel0GruiVYfJSmxDvSJpx1WLFCpXZIMGp4R
j79ubRiww762N/cu1APrPVtIZ0rGgcTgbvdamWMVvzNGQ1Dr6vkq95zCHeKV04Wy09NHZ+2N7EyZ
lIkrtJjgMRwP9n04v1oGvxvSxfaNxqq25OHaGtiS1evMC+uUFvbbKjpTDC57rt/QG0q78N3Y2qq9
0Zc4xO3Gqg7wTFhREMjPAbZvlr0tHG3MDGXUtL+sPTtuyM6FWSzmEuOEGfi0QpvJmc2oltZTpk3s
Wvw59YXvXOg6MI/4/TRLP68K/zvLH3dJIvhStI9YlTJvCH2oR+LGomR3Emc0hk7pop9gPby3Cwuz
HfuPN//5sf/fmzf//u0WLRO5jP2ANycq3Q5nTyvsjDEPn03q2STCo3vL+6f28uKP6QJPkWX+Mdgx
f97Z/ncADXnh2wHoebx/p80z0ke+bD1q1uWd6REJxtPahsrbX7yWC3ZlwFA7urbhntXMfqFMgJmz
bmZyh+I/sWZx/8jOF9f2YI2G04ZPBYDWn7y9O5aygH/Oe9Kb36fXXeOCBA3JuqPeJ2TNNidc4Yfh
MaK926e9vUqc/ibuInh4uBK++eK/CeY0bs/jIRsT7ghTrJd+vwzKD605bTlsRZYDon0/9/eW7svX
PfN67oE+JJ0BEJV3YEJ8x5sW0yNIXFgdCg4O29jyX+fsFl0T36Z220X552W7m2zdAEhGj0lPAWlH
988i0bgPmJO7PZfW8TRpTylMfj9sIu65Op91CQRQSnQB0YFmftw+flaGQeqr6A3coWkND8R/DkN2
shmz9lnJiiv2kSK548oFZgYUH96sHeSmSe6MW9YCmwwLO/HJ4zjZjka9uOeOtppzNEgaFCgZyvVi
ppy6eae0WCnyPgRFGFA0ZzlTK0ez1ltMJRz2yKopFzqm0A9f9orEQacc93F2hB6Nz5H9FqxT63Ri
MGBzEa/TC197NngC28DdwqZiZFPgzeP25W0xDYNonG9/P08/Fh7fT9PHTZ7nYqW3biykCXUkeLE3
1Oyuh09IU4EK3Ulpw0iyl5Q/0wh2/B8P+b+g5t+u0kd1XOVCfYMhxTOWeTerdHbpiZI9tCiRsbRb
QNfoLBJvvzpAHPB8a981ui8SkiYZ5MfcNofrLTFPPEKjXmpfkEPZHfpL+PwwZueVJRgW/p63eeex
dy6BO79Mp7+fvh/3of+dPl346AJrsdCLsKnu6/GtGdMW02EfKxmKk8Nh4bvslVnDCG1fPRkK/4yR
mfk1GYB9gi1uzSnToc2NrctSWAhKt8dgl88AdB2M1dMfj8SPnYgqCBCTcRkAaPuojPf1I9MSIb0t
2fbgdECy6JkLcRyOfChwzFKYvk3Vjt9TPVgmWGtidrJEL+OGLkscPsQrTHkR3GUEqyEaiXoBFi2E
QcGfejs3jNaSXekS2dSBQMgieQd0fhGZ8v/7dFxdM6JbBO9OHKU21R11BQWE4b17x2KcmUJPWeMP
hhftu4voBDsVxt4VHtDElP6xruvNLf15z6miIssi50AUhY9bvuXLb+Nagi+1xgoWnaCmbf1UAzBG
rPJwV1bVF/SWEMER1QRqbujhT7tAD8uwlIf9auEaVbuoGYvYVTCneQ5R76DYZbwrH+4LvG3WYGoO
q8KAaAoXNjCw2S68Wma7/qoWRgemjshM7GaDp6FbwS+wWy3UJuUXnMgqxqhgrpTcii3icqNNBaaX
FGOhDePmjBgnGcJw+f0+FsENfthvKaVEw0A7SqMqfJRUplwV4iOQHsuiB5btSCM8QfE1xHecJBeI
RVidNtl7mDZ4Mum26KsbqxuMevw2xCZ81TIP5ygPpuiA+DB0xbD5moBfA2g2XWPGYGtkVigzHFUx
adMIaU7GFXFqjZtKNA0c8Kg1CS3QIrrioB5ctwVYEi3v6tlE43Et1KOvIdC1IKnylf9Us/laXPjB
g7B0aE8Vox08HoqLfGQkJx8RijT/U4+M3+Sjn5we0jRDJQZiTiJVgUku4YdQA0x8kPTOS3dyFKrM
wAIHzLnemNhIfgEnM8z7qjAqXPBd+KU3P+UL4CRJv+EXqYrRF4BD+NVq/oUMyybO67bilxk7IUOY
8125Mee8JoxLlLX1pt7wZvxek+jF/0yMzZp3wZCMdL2S4C/oSfUx30Cs8L/2O+ZJPqNXZKKxExK6
s3oQ7JkwfpQIcPMJlA0Y304LYljIABP+Bcj+/xjZ1LQ0DNGSTRNRm2xePYV5PtaIiJmw3Q3c3naA
lBUPFGzyukQ+4JOIXRW+Zu/Oq4eRV+eGcTKB2phTcXndlMjXsq00rultdFA47fsNtxb/WgR0vWje
ianU2Ee86xQCL6rsAG2x6OpugdUkv9h5YWni9vHDwoPTlRzgREdGa2t2Y2w/r7i71G2EYQeNP4rd
xr4yZvIgYX/znCuNyRPOttiYHx64/fqzgMTR6P/xdGZLqiJRFP0iIgRU4FVwQJHBWV8IZ0EBAQXk
63tldUdH3763BstSyDx5xrUXEXoc2qgFRcQ0E/hkKvMWTBO/sVH5marbZFoiidGyRJ8b8sQoYqSj
3NVG+jSGONkBXwjbYPJc9KeVU8HelSHQC+KQcGtLmgGHsDZhZYF1Jb8yzZZMyG9z/Cx4ugF5Yje1
awA0zHvCkxGie9m0AbP28iUPHi+vTrAC+/M6MCipyvSQkjXf94BA5acSSpS2F2hpmJqUBaiqQtpS
OfNBd3J1dIoMDOKDVSjMmAPuOcpAtxuMCNMwQA5LKEghjcWguRgYhsk6lvbwyiHbV1ByHzNp3ExT
yrgQCgGmdyDoZNwzQcCHSr1E4IvfWs1htwxjvhODxRGEpKcP8H1awBKT/Puy5M4nK2lcCBMNeI4O
O7MZC+4hHiveagUd6XG4ex9U5UoUcjUmmOKxsuX1QsF9Q8K6u2Jmg9ubBhGOar2VgPmWwMoecxhy
0A/uCwX4p+GHC2kF3gY6NUwJ58s6EvyrL2tVI12oTCKm0Tvj2AkP4ZyxlduDQXXUDIboeyBbFC2+
x/xPyK2GKRm5JasPbMDoy229Q0WEqY1s4HOYgnVLAZZmvHmwpYwFPg7REv/nGgHTZ0F7kLBPgq5Z
bl9Q7tknTPNfqIm60ag/lJG/ga7i87IBl0owpmXAdXA6mB2HckvGl3U8/hARseBKN0IoRsOB78I7
FWddPYGFLKDGsK/AMo9ouR/rYyE2jV0DKfcAsqXbyRpK3wzNKQTL37Yg7sVA8JBPgVkAyBoNB75r
dtFWT63uNILw96TBtU+mQCyEFMKtiHrrSQmQLZpo0BWZz6RISAWK7VGMUwcaINqSvDZ6VZXhHfIn
7f2TBj58A5uVcVlBmYWV8XEE8qrLQJdM5mmkoprFKBVFcxAdGPDRc4YrMdU+zDInV2lB+7LMFVfG
OMEkvqHxiec3+0E4pgaPOtWD7m6GapBe1wBj3yFZfEl8RlApBf/xA+m9H9TT1EmOYLRH+lzj6iFr
yXAAc/ZDxLK5opQAeT/PqQQU7keKG1kB6F13l85OBEqNExNGyJTKoCZr1CzFmUWqESR0M+b4RAai
ZLijGWceGCrkv4H9HFvnPquBVmr09Rqj7xisMkqlPXHdEAqjbQy1SwMBaGSZJtmissW2fvO+v3CI
cyu2GIJh4d/RoEmGb592TOhGBTrXz4DPR2hWk+k1qCJ1gQJyJ+Er3afMJq3pprSzjYI+a4HW5xfT
0Zu8aO6wCw/BBQsa9ERoZjaIMkIunAB3H/MVYN/fcRKEdmJXrmhe4uxErwJ8o4UqtDYxyMixNU49
mO/FKh90hvX4g+7Ya8ksi8+sFy3WbJbnguFE6tgoYgrR5tjv3zLWkXLTp7AJEbrkQEInePUnTtnu
5n/nVrLhmAUSu6OxQaZQS1tihhIwZ6YQ1O3SCgpvfhHfx1THgr+H1rVV4+7plG4nDd3AtVU+J38K
pX9H3n+8z3wTi+eiyTtg+mVxX/BJyddo/ZHO/3+eb/i18erhK2x+mm0Qu1t1buWGLiESBMcX3ymP
lUMQF1HWfKzUs+ZJXrTAHTvLBt00OQXEA6vKq3Y9LxYHgkNPuerdN9/pi3IwmThZMLfCNR2SBTrZ
q4RFwrw0nUp7AOS1Kft0Q9LUAL/60vO1i7Dn0t/fjBItugz+m4aTnFT/eTIczaH2qDnqSgchMe+v
QbtvUaN36VWKlqhKXEOBAdzDHQsEuFnIEXRm/Rm4XiwtxTJo5m8Bcl4b9mct2MYJ+R7wl+7L5ikk
m/6SOfhx0K3MQrMT4BtOacFljTMyTztZDesM6g9HSY9jmkOLGnTXzYf1UJ4lyBGClrcec5T/wNmx
Cqc56Fd0PO0uSvGQ/smrhOOKI787Ls0cdiWDq3irCLPhBX6ABhl0e6CgDj4DA4iFeftv9JCRwPJi
gJmar6FUSM1+GhJTyFYHSCZkvEkNrxX9ILemG/cDm/qL4eyNckqq9wl7axjBxyR6mAN0QhEeGzN5
8bwq+zFBC6e1FXp4I0HPmynseGb/2Q49ZE96E2P2HlW2fG4REoB5N6nZbdJEHUmkh9mxvNpoqYLC
qWzxfBUt/2BIClsTNFC74olfY2MnjbKZQHVm6ye0QWXYkMbBqf8KKast6MdpBJ4fPoHC9teGd16i
eAEFcJIMbWRM+iReAvr0mYEdUlcHzydzIQQJr8eLaTw8F1eHrsuIFCOLYHXtbNaCf1V5SdG0GaUY
DqG+TJvSLEF7IJ4KdCATduL3YP74l7/xOngOwK6Dwmw5dehrAjZYTvR5CXIVfjOEXgyv+ZxGQhIK
0JSC8Sm4WbvKeg4z4pbXiI5/mJhgKiefoaDJPdB76aO9XTiCDhvN0JMY58R2HRg3LhUTMG0K6EDo
UDxA6HkJE/nE2GHSuMHdoTCD4iaoKDDQVwoPP8IzEze1i7QxMIZRe4V/BJw53X846MmiorsqeMKQ
4MSvtiGccQUB+UxTGKyC8Qj1AVELHcuH3zYmpsbcloMTOX4iUwXJGw6o77jdxmA3vutsCiYGjcYU
ePwX70hDtwEQNOCw1hSdHvEoB0iTZAPnDsG86/WY7uTsAiPPvUSsPOJ6CamUAqmQLmJ45Qg/y6zR
6WOgdfbzeQzSkC2kGuZ1VWxqCDtq25tRukNhDaANZQfiYs7EWT5QmCToB5LHwC8rNQkihOSaxR2+
bmcu5GZj9B+704KzOFvkqDQ/9smidHUarHRL2xk7RSjP/4nS071db+qNTLhDPFRwt1HlRIkJpTCS
WrRC3zKhHE4jp7yjYYbwaBRA28TTyGbZiUYPLB2MLLQa2F9BNpZcZEqtUlDax9GmDwJZo1ebpiKf
qI1lik/ghtM3Z9odTwM6JVoRJWBcwLMTye1bXyCuMGzdGnx0H013dEK2GdWZ7kJFWgN1v1EPz8AY
pUsZXaGG58AJ5P3GSxHwtbv7ohSvEkM8quCN/wVLBEH4VPQ6LDVBZ35ukDYXgRNRkWA1/0keC9Zz
djOW/x1Gzw10LfFAug2fm+pM//0muWHSs5sSQIc+qJ62ZBYchXoGnNFIF1+tzr2lEiS3Dg9mVFFr
RjkSlmda37/TmcyDmFeGAIt4xnvXeq8XHyrzdKfMFb6jOX2qN43/2SePkbJoffJyCbZoIfvqRfaT
bfMhE0+qDJ76ViZze9Hefx+rJPKvxl7k84PXWopxCbUxlAv2tw4qnBCDhPobNBu+O5oSfMVkkAiF
wA5yasno7vX2yiydymBjI79YxDTf5n6K7KR8azDyWC6n55P5MggxDF4Jrcjr2IHi5zaOtHsjskzf
b3I0lv1DH3mP8oZQ+5nFuewRjOab56KcZ9P0T3D970gVMtXInwy1pYQKCOQdrDxkBQYnJ7RNesyG
SchtkZqMx0BxGU0Ayi7CBcEpBT1EMvpHmbKPFkQC8BuAM9Ro2RZaEp854HJ04rWdgjX/oGAAIesB
nP0NorO4kgQ6RWLER+GcRs/ekyYGbx3JthOQYafA1Vbtl69MlUD0gxhLXpfdeKBjCeMMgjl9SmwH
q9czwIJKfsovxEUEvC289GwJ55zp0t8ERu+coXaOS144ajJ9uokKByeSNhUa77CwzAJxAHKsrQR0
qnKwSQy/9AgjUpKT2fSECRzinLhM4h5qk5HUWbOnr2tdn5R/bymM4v7sS+iQrTBGqAOWdgZ2XZnF
hx8hEmJVdkQXGDlKyQT6uoivKInsJfuiWc+TTh8gSQMnnHdxDGIG+1VfXvZ513f0Hr6jO5NTsB+B
omac/oatomSkTKSVAOQyrglaUaJD7k83eCS64h7zxtPnnLxHhfNVgUPe4/kQ9LNQbHfTWf/SwzbJ
yIWAX3aoLsQYB9XrTrPJ4woT3SZqpQgM34H22hSkNkK3kFwb0j3MvXkfR0G5RbYVPHLuigA4i5Aw
CpIAZoQdkVv8zZnAYzhPoJDbM4cIJ3Y5hxeAy9bsvtMClYOYrJKgtKv2k64+6vO8YoEPFKkJcUuV
oLINAngap+3vCXAXAw00Pnt3eKEfEVcRZGcz0Hcwg5weMryp3zrynxj8d6Od/wQCECao0H1nOLrd
A4ujj2kV+9K5xyKCbo8Tkh8bh9Z3ZoTnRFf4Hx0cTt4ocuLiBxnQIQSGsG9HGHzxv7D4IiLIr8hh
EC/gCjAQmBBTddhW4sDmEDy8vJeXXdsZYdTwPu2iO8ZFyQK6DBHWJlwvuZC9yTPj1G5O79l79qNN
F3lj5LdfW2MhpI6V/V08mlE8ITZ8Xyt0V4Qr3e7sVVfxkRymqbVFMU4eKzZs0C9ESRRtffqvrNhF
7MX68RXZPCY+Ld3QlVGsQNmLTloBuvQeuAOlIwUKC+wxaYd7jXTMBwRlOFHsXsfs+PUedoELxQCR
L/rsV/T3d/fd/Zvix/q+/n2s3oJv3td616q2iNGM9X1ffLePUDH/qAyXUMTr7z+niiavfXWiAa45
0cuMqvOBj8GCCW3kfteKunyj3TJr0GwJiNfViQ9DFAbJ/Z+iAx3OpKfX4vg9QZATz9KcDJrQnsN2
256Y2GFeE8n2dsuH0eG/f+RtDmzpAPs0OvDj9IVsZXgAPBXPx2G15UvyVhX/PIPn4XtNl3yLagKP
/nvY308m4jmQb86H+ZpfwcxROyMRkS57+EI1BrclmEsmzJzeHis9UHc9DsSUBdQ42i5CgvSJp1EB
PGDZTDhGJxpLQrVwGggn1clPiCEg4hYNO1M4dGzGPu53DIE7Hb2g0VMJmaaoYr3s/tTw6PklcuhZ
RETiuTh2VdKuH0oQ94kA8LOkUKhFqZbvVfxshSpQ7qA9wvJAo816IRRwX6Sj6iSBl7wT3goUL7Rv
BxUYOGPtAPCtwhjtG1UalWzIb0wSldxFHsgz6hQLGt0vEAmg3qIwAMgMLxZ1Rnw+xttoAuBauTl8
o+fkUKJj3Tqq872+V5n729S0Yb34dUyciNh3pp6SgN9CpsGFh4FHnC5VYULWuBw+80RIGC3VKXJG
4J9aYBzJsINFkdw7U7JPHHF19gxk5KQfxxRpvxYRSWmkCu0OtM3lNTE/F4rOT7hqGop3v7OKzDUQ
GwR/5UN39djKbt+p9x1Uxx8neaEuGKB4b9MPKxyuLkNfn5OmsUJpq2dx8rkBYYMRoIXirwB5jsuN
OCfyaylYhZmgHjenBFXpU19MdTFra8aQFxP3u2kwYWLltVvWk/jHSAbaopOy8cljIPGlnSsWy5sk
Zjat128vCbRtPddOb6/w8kMRjwqPQfkDeYLDb17Py0MWFF6Y0QnaWZOnmEpbphekLYM8686c4OWQ
fgffw3P2mz92xoz/ToUnbQsvC94Pth5tMK5+AeH7+jtvekvVa8+PFVn8hWqduNFM5wQ5qfmVKnIR
K/FE1ZLnDYwZE2NLY4bc+lJ1jFl/o3KD+5vWfu2/ruo0yySABx2xU5I1dSQmxkinvcAvQEJdvVag
G1bRrOF/1al8Y/bk2WuOiy8rJgKlR9AHFOAkTgjA7pbIW303mfte/YanrvmxM4g008auVjLZNtzj
HCf6C6Lod0x9Qkz+Llb67e1niw4fC+fgvfrzox+V2UX/YJUswluxyu4jag3Uefjae8XshfC8I90S
P150TbqMxSPBbORHThGaf48gm8Vn71W8V53uBhM/q8C85tNvABplyoD4LJmw2EexD1GMjn0OAL4q
tpLBfktc2QF0QGtiwybCvIwxR3Me4bUsaKFIpLkIupLgVIhF+j5qpEg+923JFSO34vhAygNNOzSl
mVtBKXkpj5mzZAL9O+77EMAI4LomaTsGDpnHtJ9TZuEXclA7P/vjquOa39v50pzpfkeR3dnltkSe
mYTpEgmw0ROgPJoS5Ka/dnO7r5iLi3xSysGXQt4dINrT/2x0kF/ab/g6Pv+ILsy0PzbxRkCVllQ1
GWfdSQcGJfrL+NZf/nYhLlxMt/JAY66BdAYJ5aPaQ9xzCu56q7kvzi6toBuvt4hPqlunnDbIFrs9
zjX9cl9ronJ/X//tJCwCslsLDpT39ofg57bYqjB+tv19h4lssOf74gSNujj160G4b7YwxRu2W4k5
x8UFohhg7jkShNXP1/KWvqe+r/i/PayhNT9fbZ9rti8nWDJ4ci2L7euEOLPTFWKpC/GwdCYHyJ5S
q5enEaLT6YyRS14lLySdfLvWo7UepQl8hw8qJmQYBmG2VMdqWHh8246dolHl3q9KbYLVgxYDdpBX
8Ni+Zuo8vvXm8BgM5hW+lnLeYlv/9L07XAh1kQJmWQgThS43B/s43rYof8WLlEpFuTKm4e7pRz7Q
4pCrDg6uv+wvqWa2gRz0Du3f/6Fidjyd6gLdkEjSvma0MTEfiSmk7//FkFh9RjNzuu0uNeTmPq9B
taGJgxmx22P2s+V5M35PiwXSFZ60xv+Y1HBuyt3DrSCHVJhWBlIZHkCnnTHUPhLT781390HpId28
NryxXtBjokYoubbI3GaOshMteQlCT9ocne4h8FT8Vjiz5HzvS5wToQo7FlcBWTLTpMtCg/0qfhHa
m8vP9On0uAL6kkX3gK7wujGwM38dEdGaJaSuxIlaT2EVuXh4FNCOpDQJk4+JK5ARYmcQyGNpDIbl
hEgmwPMt+mZjIR6CjCMoYAqbdON5LBMhuKhu29mqRytp7HEUJGtISUSfgCoVi7EwQlOR5CRMF6lk
Vi1a6YL5AOOJrKTYH3IQOb0FtZlJB+01vADaUnhLKM28bcPrQMYkHYyGBXqRC32OB3HouiVahtLk
vevOu3OdrrfuXF5253StlYgVkFtEE1bz3/A90YIQU1fEbC/n5TDosQOP7RpnstiY09Z5LiqPSrUk
m/L2e222YpmfCiouW8l9jpOP9wqtqt6kkCb1UVddfuOzpkBBHT+M0fM9akHmoc4G38BKktNDGZZM
B6H2E10ShRGY+2PCt9/KsOpOkpoBjF2CcmMx7iNVYAQ/EDfqTAvHCElVzNgeaK/rVEHIhDSxVs/v
9eaGAdnTRBhcAPPrwa/GQyNFPa8R21w0nECIKye7lBbdfK3n67e8+L4dCUuKKMl9Ir+HLdP+lLJ6
4740SaN9nO6ani38S2j41HyyyZ1bRaqftSTPGMhgRPjJ4Ok6PUK+5BguuR4P88tEMepdSMMxtPyh
FCIEYVHfpKXvBUcayvexFyjYXIYiuK2MZqgD/GOdxh1cFOa0sbwmiSdMB/Lx4DaYD3sxV8ZsxfJV
oj+Exuig7yrzTtCcw64YGOwtW++3YMpdZ/ABnhjKQWRG5+hayRYx+/hHKYFQ7WtFV4xmbH1+IBjN
XFpkH+9L5eorwF+StnreJ99qiPVrU9uIV7U06aE5XA0Bh3ahw335QScPN/d6GHcnkh4kvB1gJeGm
po3jOc4oyRmB/FqpPS//QRUb/hozJpmPEuLT/MgLvW/2X75eeR/kRwAtaPMfWVfG6zLqVq+TFuS7
lLIpHW8wTw4PpC11W34uUdQ5vrVTJYnSu4Gwd2gmJ5Cu1MiQZUQYU5s3T9os3LKdMmep5dOSVLY6
lh7j11khJHpu+vKs/bh4Sb3uPO9asr76EzpoUVKF1T2MpIVK5lr15GiVVyusbsiUpDJqqpH6nmrR
qLzbn3x4p24hn1C5SH7jJwLgzYa/3+GqVkYZ9W5ConxdhSveKS9DIQeMSrrm6/iqxfTZt+pomhnD
FwK52twoQe+ZfOtJcnRbMdgFhYxJHpgIBSPA5o/RIeSp5ePj6z66XhdRgnQiXibpQCjhiNPRXMBV
b1Zh18WUsL+SDP3RUVuNmOQor73+/NnMPwixgewN9+98GMm7BGle0hCSWedOXxUa7dQZqgm33qD6
24zLfe8xCpcpVafM/kK2qucfdUYvVJhPwZdo9O4hGfK2ynCUa2OD0hT9iPRDlwNwpi2MdVomjkVq
3TWvxDSpAxpQGGlrXtbv3OOhm1c5YtTmlj4nSjRIzu0xvu/C+zBs3EKZ3Fe4xAUsv47/uQ+y0gsv
2abJLVHQQf3KIYV2iY5PxlAPqAioXjyK2fJzFKSrCWEIiaPFk7y/358nJ0ryl/vRqJAQo2uyswxR
X8rp1h0xKKUYC+wEg1AJhU8O/x8jgPCKmGUFwobrzrDb8a7bTE9kZ+b1gMF9GLU2GX/yEqZ8D4k2
js4SedZbJ3bQs+JtFigCDWEWTNnRAE2hvsfMQo97rflw2cI6NSJe9rkDv4bOnXLfv7D+CK/mpX1P
Tfn67pgycibHfjJSX1Nj/vouXqC6qX5FdiKNa5mmem4RpIxPbF0yCtc0joI9ChATptNjFtvJXC3d
JmhJthoLXbIrUk6gNTI0qytl/EbnmgseDSI4rogDeIlGvW1MbwWJDDd0uArPebpIVrrXdar115Nx
jnFSLx/gqbfihjI3MT6ugdNZfRiBYAaSsUcGHAHUIvCC+hCTUuVAg57MnKCjHeINXt6WjNWqDYpp
dCnInePLlRg8MV+OhCEKKpVgGOAd9KnfVCZw3lA1c4x7Yro143uqiSXviHtiZmBjEwukX9cYJA/r
ZwhYL/aXY5u/X7faBySQ7bpLnts3TBipLZgMNtHrRB/tb49ZISLDrNyvjKZhqz9QqpBwB5NG6ngA
C74dFGJw+zGgajT+7h/bx5ZlaHGk+osn8mcwzRiPyyC3E8/bHbqPPlvSFXCUMbs+M8HVTF/paM3j
zPKqFFs98JL4vc91eb0Hr21LYUOc+9q0tJWdEShQDpnz3CVO13tsyO7PGkTO7/77+OeBdb2fp3vV
rb0pu4ba47IX3LkhXApjMC5o9wLlyqIl/Vmaq+xqLGifTZcdL0O3BMUDIM+Xgq5LGkJu7W/AHLQs
PGr0BxwgIKCe5IRh04GmA/42E8MG7duFtMCEcGQqD0sDV8kkMkoaKmPD4ljDj+d+8YNc4S2gLKRS
zsWN21EL9sKAn6HTjPtf5WaKW28qygBWc4wMBc2WudmjSBQBVGHuzlTZFYRmoAQNs2TAUbFkqM64
PzhrjKDxYPjtsEMPOr34YJi/ZvYZMnTYJlZRjlgW/dZthn0agUh3wAItrB8rAUrCw/x9B3Frcr1Y
Nj+el3pIafMTcQcZmYGEAgewDlq0mO1TBxUwZlYXZE/ydVwLzWKZ9VlgYuhygFH7dQbAhhvNeR90
hG8EB71hGbDSqJ3b6iK8oLrD7LyBsHBJDUe3v1dOr3Avu/EpTgcxp97yvX9wwMPzVUD4mMSBDWBl
1DApAybWtz+I4QLTocEuoq/sB3RTEGaYHWVeGHWQ30B/mQkILixUzkzqhuHAGIRUK+igHdl6YxEg
A9Dkf5PHzHwxpS4f+LQ9yhRAeDq3c2HFK8ua8ZqrTc4t1ygkgX1X7lb4MQXZi10C4JhZETqbf2Ln
1ILEiqxCZn6v6D7EMgDEwc9FqEnZ9fBRaTiheEizFj3mUOeY5KVt9swjGa19CPkFbas6ZAeSQFB8
3wOZZEgKbrReQIUtD/UaXJp+kY6fHkJSYrdgeI1jjh290ACPCeWJGw0CfsFzHIh+ME/cvmpKtmXB
5g1XvANfmhOFZrsY8Pql3ENUx5FqtQEQGnQADG0Agia/0gnDvt/yvrWYT++NoOeTP4TVVi6o+WVm
cjdbsCIU7XUwjgON3774ubiZNO5Ne8zQmUAWkRXllq3e++bSvb1puF32tvj1ZB172xZggpuveefV
ifDsO3jdHqdsKh0Yea1t5JThk9O7TzteZX5apK9MsCUcLhGUWbi6p84uYS1Am8hN/v73A0b0XvTV
snxD2LJAkizaPmVYyhg+5DE1S6IBBOkhJCN6yGgNUCdiXyI2pLpc7yZgtSiXn1dwuKnCTmgHrh8X
WtqEKMVIm/zca7kFxYnbzmgwN4hb8vOJ9ngFS9llTfWJprmoGJPaj0/cjvRUA1zCqyaUqYVlu8Pb
jtHqQOSyNEWaU2fQBT+blp6uYBL3KGWtScnpYBglK94BxdtxR/mjbV/QRVfhpqBtYkVSRAP0tjRO
WihAxuyX/oaV8qEQHm70DdToYxh819oMhZ/NfabvexOJwCldJa62JZkWe89rs9AZJm4DwmVc9t9a
ot3DU/asoe3P552L6E7xeZfxqTyj3n2IVvEBo6MS0GHgGPvGdXhZRThsAA+9sFYWHkWoWsTMOSpW
vCb+7OsFtF643uuP16zKQwdSBm0fB3LJ9wNrHGDIjE4aFphyjWnI5iIsmCQzaFf+4yVJG9J/9VWk
he+MAqguKP7OhYe/T+ACIEBggTDTxpG7SC67yIfZDnAEh11BIIDJIhNwSn8DFZQXjb1zMBE/zHC6
eQcZSTiYC4gb3dLrJ9h3d1XwAPLLAcMI93uenwyBjWbCSmFVBOGx5HhisMnLGaK+xpTOjH3owjb/
PQZwMH7wzupxyST4y65ISJNTIaEUjj+pBT2H058PSmpI2VimcK0OHh3CNLMmNcZsU2XiD4px72rQ
NpYMTzYSXKZfOODv/z/FbQhxGN+zEjctHButWXdNPuZJ+lSjG/GL+rgJXTPafZl3OfSmzbTYyObH
RT4MH0Si7YeiITibv0dhsfkYBiyHSseK9h0UwISygdm24jjiAy0hxSOsfyPPE7pFkbE6gokCbs8f
HC5kQsqno2ee8SXHIvlR9yaRVy3AcsxlITPBLNdUh2Mm7ibHJZlRhrjwTTfFjSH8hlTtgYwMU/Ey
cyHAm9ixPx/gUVmbfckWASLsRBprEZ3EDil0V/3EgYUYSaQOQgo/YGIQx35MonqklzOOqk82qcuD
WowfEviSYg9TQNpWfvmyC3pkE7M0XMgWj97wmwvOC+Dlt2xim8FlyUzLh9YXAtcsPII+KPxi19ps
SLg2DD6S2fqAbRoW7Go2HTBgn397F7pQTyWFZDBomomHxDaPCeljU08BJVg4URiBBjY0u71jkmyL
aI8rTJUFEJsQvTlusiuFjd9aPfVKk8wVrolBkqoWqCeyxSrpNvaovCWF9gywvD2npqxtdrEtocmp
Bzx2zCGH84Id+snCcHHaMe3APorxXpiag/q5EkfW4XF7bJPa7LkqfDHFTnbJrg2MQ3F7ua9FhN6D
NKw2d9gFnFqJD5PkNS0R2dPNpkVs4ST66Es0GYZM5uXxuOkMmwUfskuZvjBSi7fEDSWFwDHzQ/2H
RxlEQ1aOFuVzhKnIZAs0ZQmoWIeFicdJmIGlCDEWKF9S0JQGjy3Og20bQ3EK0f8HyKHl0GLe/0AK
BVtgUDDgfoxTBjjvyAdjySlOUr68dneRLa37y2J47Vs0KrjzSFj9QXlDE6cg4QY0uRx8Kdmsv4fk
kK+xudKJ6wrVAWuME0E2BmkOeJtzQv4HW3tLdx/dcI68+9KbmRyogGDppaA3xnnCHAHkf3F4/h26
TJRTI6UqEOQLDsnngfKZwI42JFyz2GIKg+u+eNI+T4yz1ND8zC+IZ2zSG2lZUsaKXW3ok3WUS3f1
u+A0VDceTPZtyflXbP4OG872PhkgDFW6GZDMwiNQGWa5YrSg74TQxGBXUyrES6FRvhYQPS00Px7m
kaXyZiYXaVnMN40YLwsv5w0HBnOJjV4p584S20rlhZwvfg0vmdvRnPDlvz0TpLpKbhX5MvqYKQLK
JAqs5hR74NCr0AJpoZUQkEQl8LVklSYHsBvxTr/+XLQOeRtMgn43YBFX4LYef7QoAFKXlpCXQ3Tz
PWa4yYC43Nc+h4x0rI/lsd53l8aiT4ZPI5y9B7yD3qG3IV17Yh3EXmfT9bCP1SHEOK+lNW+ZkAnx
Qlz8dGWgSSAdmuALc/jcBFxKlu97+/YfSExdngHOIFcNTx2vWD8TJHAh41v7d16jubCIhnYTZDuC
azYSxwyiSSiffOF6KTu8kccRg1YzPX6OT3y99sVViQVahO2W3kT2dZqd75d8mU6aRehjzrjveN04
IM0Y3XkO/m3xl6UFWb6KXeLN5DUiR9beuCW8XKyitI5vhGmauKFfidCse4m3DQ3bjNGf2T44K0ws
gG28ZIcWt+TEg3osETrqMxPXgVoLfUvFCpcThucGBLmXLt+km/vnfFfcCFbIlwbaXCGoAtUr+P2J
ODlZFp0Lig3XiBCPBIlXrjrn4mHir7WIJgoXwOR6MFqjn3mZ1Y0YnieDPFVsWsZGbngJ/TP6dMWm
ODLQsUjJRTGtoZtiOunns5YzgaLDY083fQ9XDIQd6S+KQqicG8Jj7q4+N3HE45lQI0KCcs/OxOjl
NW8TzzXeEuWNwzOqVWCq0v5Mpr0NRAM9yJSbcPi2mEDl8jnpvhrErjHnmVLaPBHbWVIMCr77u0OW
QjoIP7AVV1dU0V+iWI4zHs0KGgN6ATBd8fvZ4KTDCGnfy+6GnudZshOdnrVlQlikVnP4WnT3p7dy
/4A9ueXAow1jRlAQhPt8/pu/ltTCPX6eGiq5g3L8XqGxNv54UcBb6zFhoc5szN2bWaYH/QLV0KXj
2eH1utL86+VOYktk4lF4HdGFP44XyMSNjLnIHNxXTOeR27K7S7DGToZhSKkkyYty90OpRnZ530hx
LMXiP2ar+6o3v18o6nJdW5OKEqGgEXRE1IwtiXWzYtUdOZujaz4Nnc65dnSe8rEgbBW8LjzrD+Gu
IVZyWgt11LI/YYMIu8K6ZAcaIiYhc0KYkj44oMVp9CbqwjBQKgcXtOct3yWUFPzuhZCH38XZxNJj
vjvNrFJII4lKDVJK4tTHQZBEGfh5/esC3ONPan2Q1QCLRF6iS/aCxPvdzPsmxzlhBuC3L+cpEPrR
C3VDJkaxeiTftk2KMyBCLsqo0s7wiiU13nF4kVxYt0sd5eLM6jqfde/G8svO8qJ30FeyW7AU1OCz
yX0ymARgpJbXDG2ij2ysI6d/rjbNnDL4ot5JQW6TEqVbXB8B86OzA4I/TiTgk3jypUE1WjKMfOow
MUAH11ZbIbZMFz4jKlvJfq/1UzhL9qWvOATUz5XildR01OnPeS7fLtE/Hut9/yOtAb/tc7zvowse
OQ/Vbvhr4a5/bhm2YKOy5zcQxdg80rwePTY0uNCBi2Io85yRTdkGpNnHbdA88DrbDnTOagoRYf/a
Pu3S6g2fNJgupUOHI5UC53Wozgm8wmW0Mg6iFBdtH8Oup3gExZ9Nc9M96UCObFfuOufYzRxaTWZv
+wHpsGUS8bnSZ8iX+/GGPY/SLz02zEElThF0ZvEM4Wj7vS0moiMmRCb+NQUvd+nu3pu7AyUhyFf9
XX+EYtDmtcj9n/PZiFThhsT/QZ13mG7IHLT7jsY82ne3Xzh52Qr6HeZZEMFEz5aBbyMFEuQEFN/H
ofuzvyvSF/qOcKB0jPl9TCwx6fPR01eslpSlQocCoNERqDgQZl2GhH508vzo7TFp6cHi7RGvrA7t
MZ0+5pRotuECD3tSTHSPDg4mzm7vY3tjk3R3JPG+NFk+KHtY5GY05PTQBAdZFg6/XzN6WL1wKFze
1CPNghFlN/Velo4sG8brhxzTgORVeR/inhr4xHdLRRk6NjvkS5j7PDVbHMsH7iXgij8Pk66CtGTL
WIRX7I32lI3VrTGjwp6QwUUGlYarrf3i1KSFRVsyLWHfj2+fblh6BMNpcqSc7jb2w+8M9SBymWHw
JPO9JFHjlwhyPlFejhYcqZsHVeNyR19TOOuMkIEECP2e4HTgEVH+xIr0yAn/hngpJKWWHKzNIrpq
TMLyFBNUW1b6Kl/3HSwDVmnN6PE49NIZ8X+yqjZ9Bo05X53S6fo/L51woJMBP3IXLPnW3SnYdJJY
BDR4LXh+foXrqjiRjawhNnqJC4MJ2kHwNYJa5E5xiTpLjhllxdnVX2pr7BDRIX/Ij/JyMe598RBj
cb++ThAoFlFA6+xIobQbel2mt5obu9tlVpQk7Oco3aKVstSC9y2c/HZUFeec1AyeUrttjhSrXRJ9
BFoLffs4xpOj5Jc+/EWEXZJySAaJPxG8tAcQYOEedy6cpbwVIruY4/ttovam6EI0jKqCPJfnLezP
1CL99mNrEkmCACYpQhIxN1XY/RBdGfXIBjw/CwpTTkITEytcxZe5bbojrupzDzwZJ4jkJBBzign9
c3c0/Pn8ZjxyblrL2GktjliiE6IIDDAtYAGtl39l2vr6PPRgJaSD75Xe7erE2uKw1P3IAR0pxE6G
7ZSd6XR3yeVxxHT+9iRUsAYL4JLz1ONSf24cN0ThbCDu8IRrxQ4Jd2RPSYArqw/7G7vG+2B/c3T/
9iL6mQBQPpN+xUnjdZNCDSfOfaXv9MnT5/3+Q9iZNanKddn6FxEhogi3KUgjjWCfN4TmTkUQAXv8
9fXMfM/ViYqoqPr2u5vMVGGx1pxjjoZ1RgHBuAbTD9Bn7BIOxU7n00z1gBJLu0549BqYD1KYABQo
qBGe/pXdQgkRdZxm2gFbYzaC8t+r/3VOzcOjTx3W21ABcaqxNF6zZgV8T0LEP3rkwgUBHTrHxcgv
+V9ma/7fBHLE0KL1qsWDKD0lrIPrSn53WgxBrq/8y9tXkzLo/5jJcfE+FKTq1B7g16TzCVkjau/K
5ZP/I7V8mHC4yPq1GtB/fX45qEkXt5tefJ72F+dpsQYyh78xgqFYJ0jK0CiVobGCLIY28Q59XBhv
MBNnNaqKaqkhLIDhE55jnKHZY+9T3Xr7BKqynZ3toT2E7QVaH5VBN6EwCZspGKZNApr/mpTh1R1Y
iK1JmVWmHeR57AFmpXOBr/+GP4cn+hd2jVgusmgwRoHRZt3DajKy6M75mWr0B9VHinNxCFyF7Ytx
7qSZnhwMMpnrDn2WvK0jSRnAqAZUofQbDz2VROTCzb6YTSacW65JtOpgApMXRyu0ad5r0qygUEKp
G1EHNdhwtnAS4OiGsgzNRPO5wvnYxHN3yDlDAijaESIDYgxWSU0mmmoMvQCZ7C3Q0OP2rdpiQM+1
W/rRm3z50iaWGs1Lz3rvsJ8misAiBGcM5wxBo0L0wtAX8u89xIfXz+BdHNklrivCCWeoSiMaZ+sc
DRPVIRTCpx4IKH3tnvu0b1smty5F7pdBa0rOkkOVS0jCEyHPfXr0WAbOaduHc5RN5NimyUFYg/GP
LzrbwjG9xiqRiteiQbGGPoxB7zTDnTUiWs07u6QvomNlFIBatURUxJwl1uXZo9xDXtG40GYWVzdb
6N51XRHPVtps9bTjLpIpTL/RY6R6AkdxInqXk4+fOVdsNL5yx3QcveWznNCn8vg4iJ/gsT6CZky9
45UBYzOeidYr0iKiVOXpAHuy7crL05p/LBcEJiYmFKlz/Jio/GM3oRqBKauwNWAcrkHI5fG0mZ74
3B/uDQcI1Sa83UntEu3uHbH3REzoN67yC0LnoV9m/XR8XuA+1jJAC7pbRFcWOIB/YTg0dO78C0FP
9vD7zEM34m4PvqhLkFCcQngjxGV2lgSaHCHGm17rKmid+wTgnFGXkqeFcLIPVQa96WQ4bkS8hVuv
En788i+amIXpG57sU9GQdWiGlXfnxhR24xxnGkoeygE7h+ql+ZByAtPPp1A2IIDdvNx9eZldrlrb
tBQHY3UPAsikggJqIIJp+buCPgUp7oPX50JNUMK6Rzg0eqjFRnIN8sUgoXR0jcklRNC7aEVNQVnH
5D1oyZpEmGZ3DuHXaN1QOEcZjPyHf4Gm2eNn6Akv7SIGQFF3ok6lxUhUAj/66IiOE5TrieKuhGMP
eRCWdxFeJ+hZpkOPLG0UKzX1HyHzAbyhrZGiHlgXSZF0+zv0/8H+nBjrBsaZGjbILZ4MHoqUgrRI
T/+aqLfJ3Cz4OIrcGy5NHw3ey3t5t1nn5dPhAZP+SD1Ui+PW2NxXf9+Wp+qhnuXpkf8hw0Yrhw5v
VkSPzRNj4oqSUNTFDTdY1FWtZyaw4cLrKouPlOt4DIe3zRF6kr4YzAj+jKCirHWv7ykpCQW4qo/8
3sSMVDxvi4SlEH/8xu5/Ia+4rXsWeaiJAu3/5jEhto34RFGJ1Y5zD4mCce4+O8uElwQtwnsTSfMV
fUgW8bmsnN0vm3yV0FSuTi/AdwL2FeypJKeU6MdEnHufaJS+p0qaTT5rSImTeqHZ2LGjVxUq4WNi
fNFtjkUAriEI6CALcl3RcjdLhBXegL+FhIB6+OZjz+phuWfFUOd/1LhLjvt+qmPikg69hByfPorI
amoG/WiIGe1ogatFu27XJMS3a8Zz52Xhv8Mnwt98iaE6L5OlCEfs/pS+g7T267KD3qvM2XsQRyiQ
nxD3Tjrv7eiTasb267czIug5/+tAD95swECJ7EzndEtmjtcFbBhYGVSs7S642N1UmQ2JcCVWlTsn
nw92jCcqSOXPNRZ9yzJHgtmtc//qnCMNswK21PFg8gr6EKU7D3GJVwKY3AIQe7oCR7T7J4vYOR6r
l2ukF2c0wNiUt8f3vIHBjXnODLTgrOVESeqZiIEQCkriFd5Jqp0j4pfnsvPk1XvTY9yt+5JUVvNJ
b0FFNSqHeAZsooREg7B53TyNdXGPaosB6NBnQSQVe53CxgQOEXxoCU4ztvCktJYUGcdZDWMQFhb+
3LSGSE/ZqHFtYDFx+Qe8Oj9hhmHH5LqEAkW3yCHNyyjYHTBkmZgsKmJ6/BZJTZ6QnMdHzh1uNuR0
he8VzXvraba667sPPMGH2yJUWCUFZQrGIJiAUj+zoXMUO48xptQc1FBA5E+wtgu/CBFQEqowskZc
RBVJTmPlAbME15zLV7fTqzP0qim+AM7wa5WNn9gYnTn7nyTC9lioJapDFJ02DU2Ey0RYk53sFQhq
9clxAQuJ+/yY3se1VEkO78oj+4fNtUJBWoRnp2fxGTDk0bwrP7CKYDpZvQiBaNhjS37HN5+UBzRp
o7mxFClwSb+n2bBjHVJMwmHcD1WPQPmlwkZZrYSRh7118Mb+QWRdN8TFH7Tmfbu3PEXaXI2NbzVW
42qHOgoFuuhUH2GJlsT4vcZABO9/JWIUUYIiOkFFign+yyAa600NDWe8xFEdRsdtUqUlopmb3/fh
OCbvmcLGeEXjWq3Meb8bo8f/zoMCiZRsu4/DMM4DPFIWhRic8PZIs5C/zknwPa1yfk671rxR3B2K
BSbLxaJdPQ7KPOe/+awW7R1OQoFwFZ/4jQ/jxwHLhfThi0XM/UQg4HnxRASAtCBAYYzC33Q1FNgo
b+L3TxFofIOCS8rnRxR7atxzxIzH5OqamJD0IgUdrzp7kNt0ieFn+HJtmB8i4am5Trp/WynxMOY0
8Fv35nZ+GdUQqweUkBpS2Spqd8e0QWIIiIj8deAYBDKwhv7kfLIHKdNedN/2UrYnAjyy3Wf2mQ3/
DdIW2CVF0ActcKFuhyLjG/2n5WP2pm3/dipte8ysD5P2wmYw13ImAxMJkH9bk2SYpX08JO5jU1SY
7j8k0XwNmjCOQP+xN+FBE9PuH/5lmI9209tU40m7YkEyfXK0vTFu3Z7DXmQGL85ojJPcMzREhUVM
XLuHYBkfnpobo3oaRO1qkqU8JwjeTM+IBqnJ79hFhzRO68faJLFmrmwZFSrb+jQpkdKcnrMRhMjf
TkJKeutmeWI6t8TRuVn21/ffxsntan5fPn/reQ2ci/3XuIPy/f0O3+FjXsfG9DG/+oRhzt4Oo0PZ
eMkt3JTWPHeQna2KrUqwLGzYegfzj61m99x0YmdTHTSoq1eOBMW1psJwHNBsburdNbez23SUvA+n
WSmcc5oePHpW5jdzAfDUPDV+GJm/fvJ2fNe/oB//mCFUL58SPoBvZPwcZwzZwSkGHKsn37stxWdB
B+rEz3o6JFXgatu/LW7aLQXy4If+xzNgJpLCxmBBGpRTSFmZk4WKc/GUH+6blIWtB1LExnyM2fjC
OxZZ+WTBIRuLbcolqSnXjtDpIT8DjX0QHmvMUGrKJNly7uQYAi2hXzM9htwRhVMgpi0Dvrfnvtaj
WR5iIQDX+QQKRtPzewobF4owBSzDQlIK6Jb9p/9AHtqn6IL0I0WhRWmB3w2dQGmjSKYqzrEPIfKH
LxjNRPTfS3DwmWo8Sgb12TkQIeXFu/maCHgonnqOiPNz7FCY+zpyqN3QOKKoWKFWt/VpEZrBE3t4
UpyukxY9Yz3pcxJdYGdzIgY5lRYqTkjKRnjdGOxwMG1jfakzvMXkQJ314fKH9+2IXea+VZC4H/nr
knS3z+y070f9lBxszNo460dkZIyNaEhVzOFXr188yH28f+jdIrFN+rkNv5rNCUgXh4o6gkSLrJoN
bICgUdT6Pfa4IVuncKP1JYmvgfZPxZvhxg/e93glXi/tp+V+kKLJlSqjXlfykA4qMkpu6+KXR2Rf
4A6656l8IaHFRweoYH1ZYrj59/tu/VrzfLzWr/3fM6Rs7w/ruoRJWM31PfQQP1tj3DBVlwZnNvGz
TEbDYtoLAOaCfKquuoC6MY9GSbEjkch/bEDJE/iUCWUc5WdJAwajyH4hNiBlggIZbNMSuVdD+3aO
qpnoZj/QJB9ek76CM5hhh5LghttWBZFcOPQFNVyOChdTIbGtWMutNjGX0CMj6vg5etC4ZShyko9T
okI1fzVuM4dF2IsRW/F7Bp3eMbyhEDRcqV+fKeIG50mjiqrK7VGRHMfomryjn82u/O3dNW0lbOwb
ZUc3KT3slf/k+43tYHY2cpQE/abPdDiEBUzbhLAft4GG8NvOxXmC+uSOrym7mPVwuy8fbyz0aIb/
jyH9/A4qXWH0xMm7eflGctyVq5ff4fNCVlmgeqOFfC4OphkDXzxrFHc0z2h+eYXxk0Ie/xrWKu2Z
pxMWSctlv50hQv6W65tjZKVaZBRT/SE6nkixSNAT2YIFTYo4B1JhlvRuYHg8qvgwURo1FDwUujaA
Ij+wtc/oi67eDYsaMUqAIIEjQ4EbUscHpeXgR2cYRRzJEL6wjjUEahpBkHIEianGi56H/ZDWgWAj
HOiUIKeXJtBijPEeJj6YW7jICbgN2tjA4uM1Pc4pO3HD6nGADFHqnLmMNHIsFVIG+VDy1dcxpb8+
qTEp6gIMutBNYHBAgActmY19Fk2NNKQKG4RB6gFkdrsIUXb7eA/ZxB2jsqp3RpIvCHoqI3NzXtBs
LbL0CcWVqtJpKZYwhuPd3tYkzlEsdT4uF8i7r8Ep5UqgDc+J3cHkxtdx+oOY5189zJgoCs2AUCMP
5xS3jzHcZYJAeIpeDrEwm0jyGGOOObLaOVU4+lHcUfrrakLiBvmQ4CgjVsqdyrGaKOytwAhYhgKB
UI2euDlionLCuYkixG8QX5bYUtR+BzRyi0CTqQCuVF4PHKTYYpCAXRYDlOvnEG6vlSV9HzX+h+wi
jdqRV3ZMa0DMUW96xprpRH9remV8DjuEg4pDfojNOkBJDq9h3Mb30MCnhWYhRXqcCNvsQTFKkePX
KbFZm2JWpaJC440sIGp47IweRS3CYuXnPDsvjBD/L1+Z9ZwzhdALRzAOA/pnfKU8+D2hEbYrcfug
3PIoOwrSd2ikrQPI1hcsQW6bdMd9+umCtv6KLBmSCWjPUCBELMmmHyoM06OellkDe8M9eXknKocT
Nm/DLYhfSBi9wy8jKzr+U3cn/F6Ug6BdYnd1JkyGuRAQxZ095mu2Njl1+Ow+PcpPzaCxm4IDIdl+
+JRRznWSc1h0PhlEvKsa35IrSnEMq/iKl9ufmh7GO2O5mfSiPsZaZHhg2822dPduGOQrbrUiJz5t
MaMxfj84r2S4rIjjCaZEOwwc0L6IpYWOzYQRKQyqONt+DGwtGFq5gjiY4CUKBTwf3S9YV0pANGxC
WR9SjUZ6WgRUalhxQZwN8J6zjzHZeI5uFwtcKFgoOm0EDK0lGwN6W+SGFvc/FmVtMaPdwA+vc3pJ
ERjk6lAlh0eMNShSUz1SAopB1gm9qHeak78IOka7wnOB5nDy9hpvkMh3aPMikKvVgZ7ghjh9TctY
buqJyJjHl0Q+w9ezPpMXig9qe7/FW4V3za3sgWFimOMiDmADhe67zbArb/fJTT66NMNsIrptuoWj
eHdZ3cAZ7IVOjhfICE197WpIL0mrQKhfOGUsuAUiC/aG6xjQV7EyO8d57uZijMUX3AStG9e4KBT8
Seas8Mf8ETuYKDi5TxaZfrzskx0Nox2MloYT/n32YE/qY/wJIfKrAq5B/i87nU+SJL4MFA/c5wd4
Fg8iuug2klV+FRHT2ZZqXJnKr9yetQFHaKtTABN3HjKFi26Yp+XL0RZiBdnc/EpEyBiwhoVlTHL6
qeGWuWUixnqvfVOPTb6vnpZrHQgl/67omUvuYTaeA2p7VIoWnDi3DwiFtR5bslxYxe3wakJ6jAvO
1avJfso8PLWQVdO7IFjVNncAytOOXEjcz7C/Aez+TBGITWl5Vg23rUIXjWAhGiHYaRYDHzLkyZXB
+ns6TEcRB71zIW+sdC+z0UTcesgqjiiBIaBoP1RffxaOnxh+1wlJZVAjd82hSbFTDfC6Khan6DMh
Yw6LgjpS6NrUTZ9JwkqZvyiP2jTDGfF1KGBiH6QvlYC6OcjaYYAtZEuj1R6wOzHECQVDSFxONDsP
suWA/LQ7A/ENr/l8fK1u/nt24wlqh1/qXJnKHx8+5g4h3Zh/WsEVmYwouWTxZ0sS3qURLtfsbaCA
NHv7UUDIZ9cbN/RDe9MbH9ncM0ypapu7j9UMz9mfKm84FzM8hbwkJqEmryG7dcOS6SWdI6/U4wCB
v8TR0iyOKe0kFgNorTFt5/nLA3VuuqYrhhEUegkf6vtN0007F0kTJ2Xm6B/FH25ZCyPNf29Tg/pB
euwczhgN9/VHm/eS8qDGg2+pl9VZRryDWDQ/WZsIzG0VN065emIco5KTpH/L5ejSinNLT1vaf9NV
yXjEAtXHxA2dfbkzWNFyiVusakrYRdIsN/91wi1uc5lfgqZhLSDBXIuSPv+BSeLde2CaJq5lfDHa
62LWgycrTnZ3NiLpz/FbO6jncYYlxmhOtcEr6k6xUObkO0kJXB/AIXjZLPxssJMit3GAJv8yM3hj
YqN2XnD9ChCbHZKcH3NOH48BXCYuqmKsQ4d2teqVvIoyV2Jc7gARRhw8HGoMWgAeAPple20QvXPX
PvMRt/+Cq+hnntMQHLsv8ef4YHfIaSgLA5ViLMtnFJzWYj9kLHvRi75EnQ0pUeW7M7t20QENFyTj
vvFVwzxtPcAirdoPInz0B1G970EqhL0042LfaWYV2Of7fHnKLOhya634Iqt2iOnK21yZT8zvvOEl
/VChZuPRwKLvPS/N7XHOby7L//efbg8pdJ6XljIT60o65hnoOLf8tT9ahIXxdaREYcWCJpVNjCGQ
zSFHP9zRdx1jvmZKs1DNu/1pcll2+yM+3xCv98oWdTPeLx/r4vRq9zTv7XNs3QeiUuHVT/H1t4zL
uLev4jeEdOKfvotksD7795ADB+POel7FJVj9YF3GH0jt8eUbX9Tw/lsk52Swz7DHmFBziBNn+fjq
T6Uf0Il1BOxl4NIGtBr0aQ0GNgwEQ2YabOfGkj/5I+BBREiLPIIMsbgxsgDxZziEQzM1IeaeSHpr
LLGM4D4l9YsueORcoYsMJkb0pFWs6P30lIOfDlCZYZ0TgbADwT4dzEAla9a7roz4vDrCBxLmwygc
zD8Yj4EoM5ajfXavK4EsdRgGM/3HQMluMqCgo8WgFONRyeW2XjTyyKRoRYAbx6sHj7UU1T2sa2sm
05y5YpB7N78q5qCAaZjZrJ6oS9gvsAhL3tYRv7frRE+wp4FtbsZllM9QtuIwCqbOZxA/y3alYsJQ
78T5kbXuFVivnXGjJXrPuQAr/+HZ2LDy+Tiy8DvE9sfAguD9918sCTCKq0mLPdrs8CBNONWt7hh0
vHEZRa3FIymOjn2/xo8yC288XxjOHdnV/4O8FPaKK/ANXsi/BcnijwMGoEmORWXfulpcalwcjxhb
0iHYdwLtpBoaYYF3dPk5VJ4KZ0UPS8uKc2ToDB3oeBPxLZIpTJ/HXKNy+Gyy5JjiwMg+UczEqgM3
Mzs7YPNpixHqgAOvR1WTUd9mnMGapU2x0JmoeLWRhReWSJxQTfNzCbLHSewzGYwBYMiVMrwqMX8+
AQSnYdqG97gpxx5qgSd+aKN96/dXl7hcDpgJj9Lb72f9Xt8xwnj68CXDYdhHWlVvIHJdDlpizJsD
iaJBfw4Tvt0M8Vc7Q0jFgoiMEejN9XIw0xdmWi3RBqDvSt/IMTAKAaBctLynOTaKKaA0C77FuPWy
zH/ZwxNqEEgB+ddtOdzjyuZrTKVPS5lNZ9sS0Gupz87wRNRIWelBtQGPR8gA6+M8zdc1fJWUX7qt
/nFz/CK7sRbj3szhkAfNRuNXNLfpgG2d2BGOlYEcLEOQwHzJ2GlGPbrXU3PWxgaj4TcOurSncOuC
v6/rRy3nMx7SHMuD6L3F82xX/DtO8UtZke7pmXPsxtgX+1SpN7YTELn+vsL2+L0c5LiCd95p2wWM
7mc8lgCiatxP8J9urtYLVckPvy13p10PZvWP9kPq3+3w3uAYjURSVdFyWiW9b2Xz9JwxahrG8gBR
rMV9R052KUqvm+sGd93lFRBXROY39nptoXrvGeUtOqqUckzenrx5+fWEw2UJW+xVjMXXGOiVTlaZ
VHjRkDWLl5k2q//mfRjz4+uLLfB1MuSv+iy+flQxDZBJHReIwcryDREZkO0+pju1II97nDOAQIBT
1hmMqaHWEQ9b3CRDGgaGweK7JZN5fhoGfhlL+ky9i8MLLCFFcOMvIq8UzGifQWePgIlPUeH1fPjG
tIWto1FOVREHa8Vx2oAwfMDk81ChT+SgD47+i7N5FJc7Ei+iywJ3MQA0yrAVbXFcr0C+vSsqTFfq
F+nmOCoXAxtvI56wU6SSz9lRF8APnv93omketSs4FU9kQMc7xV+U9tlhlxA7cDWmO0qKRd/m0Odm
DDHIzJJmcvXewROJHB63ymTAGJjKgO/qpXLlWQJYSVdrOTDNf9We+0CONts0xpsLMbo7VpgEybHL
Yb3oubc1LoEUDADz6Y0rhADVp0miKZXATYrCmhkVVAdvELJu4O9Q8De4diJWn15oXm6HEk/Aivaf
Jn7SS6kFA43CBtEHwcYZO57y00b32JzcoheYfLW7YvozGmdsGkwxCLy9wUEXo0yMFjCM4ePNjtPz
DBZ2wYXFihNbWfhAfo745MAkQotxPqdQGSJdm7NfLzDxw+Vv84EhhedfllDNcIOgGcUZK1ofq+4x
7BBE17iDtVGVynwAADojUVaE95ivV5Ry5jz7/vwcdzIFOa7kqcZKgTPmzhOOK/PGdKU06XEBpS2R
8cd7VuNz+J5RDcWfDXt8IiUNBQrrsBRVExOUEZ9X3OBqjqgyusEDxFp8TFc2LQLmU9wxHdiAATMI
lmzntESJ3BlxatN4ArPQ3BicNC+cn7ERcY/LO9tniWtk5dd4jD2BFB6qoyp2BeBOUcDIUwfpu02V
rfjxm95t361PjIi12ZvyFz9Hfv4okCf2jSMamCDPKtNWrE54eM1/DMn/0e2lI/QMf1tXuzcinPgo
guLi1/Qw26O927MVoSrBD5ux7+9x/geIUu0o25IKCi9DAK89g/xfMoqWYJTAIhRJgHkMOz3me0w0
NG+QMhIAs+P9WrRzTGmMlOp+TOKBfxZ/O0d3DvM+ntHjhCoMqIB6DAsaCiyooKVBFHieUDitKaXu
SwoneC64j0tVRPG0RNZ5X755k/zpCfJGCYR7Ll7tVEq1pQ3B2gcNj1CHJwFRLvcQfSl5jG9s2y+2
IJ36lG+bztGN4jHP8WE3yRPL9ztF2TUc3CjEAKPiS4ItL+CHYVd4khsRNoIz6P3MPWUcnfOJlUBh
6pmlLzpSBTCA2nJLdYk1veLRjYIpxtd6fDjFJUxuakyGRFvxQn/sSUyeU0ZydSlXZWSjS7JlvmSC
Y0Sn54RcMhmcn5fkA3OlMUksMIIgJIogT6DpkdfanGM+XB+uB6VjkYgXSLO867z58/efU/9rUnxX
MTNdjqcR/IRnmk0bmGDCSTWgPnukGAdo6N6Y8BsB8hoqyDZ4Qd3I4nIBxwl8GAXgIp8NHHYDdhbA
lTFlMwmdMAzwqE81H24sHvy9oEAEDWzNWLWJGhhWcJ4YslfgVMRKAC21kytXo+eWvCHI1RShF2q/
1tthNkigAM8M2/SHuR7ww0wuHPcIE3pBAZ8AXPnvKIZvyUHIKJxD5hUct6ZH2BimddBTVn8ww1L2
cxUA4bMVnsGZSvjmHnf4nDKeuDia3MtoyC5Kx48GH69y3JEhG/Ck/0FKTDgAYlmpHGlMaRTAUJrX
BQ3IAENzME4wJY400BHmyhbWlDQJDzaKmikMU1DwbEbbmCsDvzEVPUUPgGmWC+gZk2hbAbiWhIUb
D8gNW3i2cyrDVpAdsOSWaJEXqOkLLmvpmcLgACEC/+LUwu+CtlCqRmxf2FwUt5cMadhuq9uOWTBS
kwArKMKNWibHYslb2h0dzCn+zADJ3GpH3AHTaE79WEC1UYwnOLsfvqtYguL1iRqOKrWHERnp2hsA
hh9KauQakGh3o5j/cBIYY5IuLo5RfmHqXVHe4na/0mXH5BrioD99uEy6mIDhlrzFgNdt+R1eW0lL
O1ytmPzG9IkauKdUxJfg5bxxO8aJ2WLADgiQfT/8ftqyGLTNhar4s1FihuHUT2zpDAJuAvZ48lWA
P3QChv8JMM8nD1wO7Bd6WvxFb8yc4bAwN77Mi/kTd7gu1IKTq+Iv3x1oojcfJtJPxpTahuSN2qb5
5rs7hFXlTv0B557eHzQe7xmVPGUboF+A5QrrQ1bpB2IL0CBSTFA8eZ+gOH/2bbg3kC9xBX3kKjLH
agSOCzDAx6r0D2HAOPIFhqgzL2cl8RnYwKH93D1to9NoX4CZjIQgc777D11M2ikriI6/tR/c0syp
wGcyaTD46o5DhhrQL79aWzyOGMgveP9Rn0QPihXcAB8AVByW/Nzbqo8fMjUnFQcp9dywEVdT/TGo
PT5ez6ZvwL0QtDN9b96bEZxZX6WaHDL6h1+w6R3OC3LQhpt89qIQgnCwExIApuGrAfOQK4RtJQZ7
WrwAqhQGF05vfBVIAVQ3vQFYnVITGILDeiP4V00QeTl9U1gJYHZKewesqbll+QwMC3NhwI6NDhsY
FQ4UgXzByjN/TumLwtlIPuLoridXuiadZ6KjHHizTnHwZOK8qnhjPYPIOvD33TEaEgV+x9Wz81+0
dFBceR5Bo4R6Me6NKRR7zEPOzLVafI3NHyq8XTFro96hIv6lPZxWanzhkumhuhFf+c+mh5P4mZkR
/lQMeYBg+OC3A++Ix8ht9wpPpcbjRFG0At1yBckHFyPeQHyo+n6xGHFf+MSODjVBFqASG37HfcJy
eSqubiXHvmY9MGkvXWjwSXeQR4enkNqW2qPAh1nwGWh3UCOpdrHQFvRIrov+V93TLn9LeSpMnFNK
HTihrQA+HeH3tzKIjrEunLzSu2p4DTL6ACuq0xPEkRpIGyx5SvUbDX94yWP0lDvOM6dRibmk5mSO
lMSsvwRZt0sGNWUMbjqQLW6h6p7j574OP/vbspmXbusXc6z/GAY+/aMDBXwYlcsatOscl9jQ9XFj
A9+/Aa6ecI4cYemtzElko0ADDa2IcsEiEywkQZxEsKP298AON1jZfOPL9R6PqIz+jF1xLmQkh08p
0zymqgNM1CnEwS4eX4cP+zEFrwwd6bNOOxUZEPNEJWZpTU7LbvbB//YTNSOxmIyh7/k6MpM2ZKAp
ru54m8eg8zIVEpjGZOdmTdFCyZ19/yFcr6THcHmA6BQDPYzt8+kLH1UNgumLs7Dy3vCST0AwOG/u
BuAfxa7YwcbF5oxGLLeoUl+H/+4vySYP8osMqkoegB9lrv40wdkTTI4qtj3wC8jdoT5k35T4Iyx0
6CiP/EdPWGYwW6oMf0AmTn8J5pTQp9XVJNHgunn/aOCX79k7loL0BS9ISvk84EmjsdIxvBZegIqT
7zGlV2LzVgKG9YztxUj8Hb9nRBpA1Othe/2YmtsXFJbLr7Lt1oKuvyhjstTc6vAhQL5OHIbFd28t
CFj+zYhjfn2Pq3kVF98FfwR4o9z5pUbCeYMWkNKSQpQih1+lMmUIqAALFphmw4o/L5WtENDOgFtc
u4jJ7JLhPOQYMGqIV50zmsvBruLP/YkFOjYXNOukTQ2IgSE0nIeYPgL8G5Nx9hIt5pyQfuPEtmTy
XN/ZiIdwkOrVX6fwF3NRr0hpEsB8RZ8Bv0C4TCZNd0N/rP7IFt2yD0k7h9IQA+mOS8ijwebOInO7
FBdkavCHTCTj3JMjJYea8OEivtim2LR2YoGPdVRDVEmDb/4ftemn4uwgZARM5687kb4LtD+VqQPe
T9GIvUnSDFTe8Zll3I5ZPh+w8POLYYsZkFMBH65em9JmLuiPaekoSdYGrDWVPsB072RfKHPthwZ4
9wze4MNv2kyVA7aKyEFxzMkL81qxTibzZFXgJLh4Oy20ladT/hSwe/Op4BuQJJldQ5mYtmtzVsbq
1gC5AKk1UsZzWIZAuBA8V/Del//e4ChrgVbDly6RBsIl95oQ3IQiWttqs9saQzDTatdwMoZbcztC
IMzUCcffoyg9Bb79VVB4ALAQ1PbFQIxYDVhisEfJ1XAYggLhEDSdXmA3nOCs4s+cXENWl6xPOhXW
31Li6uekI/3el+cEUlNNaUwLkVzAYcs5RXnJFw32zxpbNdzOHP6/onHApek1+ejI92y8tDIYhFiF
leMG4rQy7rhIRBesnyG19f6vJfmu+R1ld6LDPqaB2D+bSRVX8fNXvoQnILn/Qq0KL391ub7+YPrz
jaWGM6DLoD6f6xi9f0KDlJocPqoEPJGbQXnCAvxMLlQ7141g5wLDkEeC7J9OgUtFywHkwcflakmk
EX9qfq90AHwALAlmBFgheP/6p04MxoSKtVZEYkCjI2RaBoul9Ap/F6OKO7BeWq639A/ytmrmpHwY
poDPJbSlrxAtEDzptaRyyb9AGiU6++I/l4OpwNn0ZMLhYLq8rukHDf5RxUquHMNeRUx0VPnIlfUM
r9AuHzAYRmENRaSBYQDO6dzwR2WJM4iA+btnMkqEWIkqInfPyXA58tiBvzGEBzAfMNZ+c6kKvwM0
l40GGm48RB6X+w3MC5y9IKF23nEcRfj3sYNr2KNTVy5k2iyUEYIUmFRz3NHxdvsLtBOZD9DS7YlV
WZNx5dIFwrmXvb83HayPhKozX2b6LxoMmcMWvArMW8j0CDSEJgWWOwgGAcsN0kZLBwexzdYJS2Ci
SrPIrrkUiq0OFfi0gakb9xmyP+HvQmeIoaDAPjnGWcoe611CyG3MY4VxAP+ZcCpp04VsjeVf/IQK
PJdYAHrTKawZGt42fjsXH+mnr9MGP+Z/RqtMC8ARyWrjL8eS8cRLiwvy74Ovxh6k8TuP/9APNmTI
k+6GcB25NsPhT9h52fQNzC+//vf7M9bKfI2rMn6QvxM9NX11HQsl4mPjbYE4QeyO8pV8pAvTVdgW
EOlOKC/o0uC+EkQW0aaH+Tcf4cKMg079gZ5bOISDQOct3GIdzuODTwRPdq6714TF5Ty/j+MTzCHR
MbyRV3R7GkmZzAhdhideroJ8OrYnQtCW47f9hBrH8UtzeQsa++rCorOYFtsPDuls/IIgjIkAGAwM
SsFaHRU/fghbRGqIwJhxSbeB6DT9kIl2mmmQw9kJIS0LPwei9vxGrAy81+C8aCCfyATRIuZlAfOP
2VIDGFH+MaVEtXn92qHuAxmlqCGr7Qy9GlLOpIUATSgub+T5dYfkz7j+73E3bBN9yYtn48X3nN+Q
z2BjuESPUYDBeoWHV/HZJRwCmchU5D99ui4yF2ib2CVpLIEQpZGMFJrUB4sfa1+ucD8oXIRiYOSM
Z+68G8BFbwifAudHCX7BU5yYMWZ0N2b0kPzpXl8yyErYVKGmCYxbTf+jGwjRQCfDCBYIa/bCs9wn
Ye5Oa13OwAGAGHpus4SZEr0srldyiqG8yqEfv/ajmYSFIDUJNYZN/HxEBCrwMBaOVvnlNlJEhR0h
OhkbTkm2QUbLTN4QqBrkPT4wldkQXsYguU5u7iWEDcOJpPAUP+iHTK/7Iu2IF0IrckFBzWYBZ72f
EuzA1dORTqkMZkTDIPQd8OaJ4ACQbJB+kY3jwf3ma3mDi5zXrNcPAiO4wXx8uGYwaEhPoN3sgQFC
w2bS/2I7PFOMdEiniFWXInHJgSg4Ny3HhTyk87I7/h+5nUP1f4lnHqmq2dO13lDXjMH/l9r5Pn6O
2khrzqBizGuygdXrxqP+vxG+ApjB0QZjTkA4Kxy4XYGGesoRMoL8VpE9PIbpOHssmtBgm4R3hhVO
5eg4gJST4uo+R05VJENtlmnO4+J22VgnAopHYRQctfPXPXebj/h51fiSYcO1xyDr8m18CDiuYBBg
CvgBdX/dxp9Yya3nHc0xdKMeUWV+MbC0jYmNFYY9gciEN0fIAOebBf/38nOaX6+CYQOLvzgfuGHU
rMrA7h0yr92gvKcjhCWJH1mE3/ngYz+zuMvsj/o74Ca/7RcWS22kY3Nxs48d0/vP3c7fk6abvDcv
xpCgPzdq2g63g3dQaW57ndcttowOJQulzQoOc8cl+7ofLXrE8LXrmtmZDky3TH0MiewoiTvhJ6ac
/Rr+4FKK7+tXhoERkQJvDMYmxd3SlEl/1WwMDH4b50OAEXcAD7hPfDnaD/hEpOTNFeU768Y9og0r
51V+MbeaN8SY5RhaWvXIgvJKqhmD9s/VKvF9dFToXBs9ozmCiSJB9lCqKZw2JBUMUTPceFvWU7dP
bCmd+35Or6Q/ImVk2Wkcv9b7yEg66sDdAbnoyjfazb6r1gW7xsPjOB6UFs4cOJDcYZX7Ot4P/WXL
2AUqlDIGj3hiMOadSQI8MAtAVzFXccUDEkLT20RFXElWsIEXeFwqPi4hveDdfSOefX019xQ3uyMR
S5+ou2P1PUBN4GCa16yxXOoWp8xFAI0b5LCysjmu59gWQuM0xbBExVS+nGvNqu3/D2Fn1uQsll3R
v9LRzybMPDhsPzAJNA8ppVIvCqUyBWISAsSgX+9F+cWu7qiOcJerviGTRHDvuefsvbbfIcfksYMC
pk+izjmvifXAZL4qUJiu813NM4ORH3s1WQ7k4MUAD3397AsVQKLxs0HlcK/cXAjuUFymHWvIB4CN
ZJdpXkyHorb72Rtv+G+GGyjzdSP08GoXDCmYmu3BPwDiM1VPuDwX6nPcKiOSp0g+PubS7LzLkboM
vlTMIDEqxJzKwNsAuSPrfzm9PjPX5oF/ayApclNebx+oBBUR4KucUoFP+Qb+UsNQSiFvOEnvAmQd
vpVDIXjdqsocoTyItZvN0jVefBUr7r5ZSgzYBo9xusyr8ViBPYQjKK+jJkDj1DlAd+CuiBBloOQx
XwWdch7ZnPHbeVk2OPNdv5VMXmnXQFbd+h1jGpE5QA0dErreupBsDsO6OelyB2U9DBnhFKGwn9W8
JbH33t5TV4e08WHwO4V750n65iQP70IBWrlOeIC/MmkkTclPFw91d7TY91pPwCHxGfOk8mADx64d
7iugv2GBObY6DBGFqn2+GlQh+LoBRg2+8vuav6qQh6W6VIDaliBnxBCTOZ2ECuLhHkgjZnRQs4R4
vW3+KvwZCyHa/H3RP7vMTUF6LXCh46buPnBxQ7sRRc4BXewBBBnA+T0mgM4eNWQAF5zFeZnGaGFR
cGsEGtpZNGFBi0rvjBu7cAH6QRKJf4sU3Wn12nYfkP3e+7//7d//+z+v/X9Ev4/1/2ZR/6145evH
vWjq//q7+s9WdVlTRF0XFV2U5T9FVFfCvRH0QUv35onOQCLPFaoCQh8vT7Z3vCPbtLdLeU/0I711
koegHJUeDCZI/ipdcZ3Iiw+Np4dLhvZwjL+BQgM1kUYAod7amCjaZfm0WcIkdK3MguBBUbuejPu8
sGxxqX1Vv92/2qxk/e9/+3PwtiHruilaliIphvinAPJ7K0daK0vpPn86wlEfmNPR1GFqgYeeHeVM
zQn0tY99iFdVANwi5MTFGSiy67cfcy7ElgGCbhsn3l/fb2XcJf8UCW7IBhupYWqyaYp/2kW1JmmH
l1oD/f81LCIFAW+9z7MYUFEA3FDl5tHz/6mFybnG4p3ja+d1Km+scCH8NlJz0hmjG+2Dx82SbFps
TLym8rz4xdPwNP7Fpq9o//RyTUOVNcNQFfLc+XGul+29iHiYpH+Tzqnw0IaSNhrJ8SaboBN/DAO4
a784tZTf4uxN/h8MkfmZGDpUD3gy9NmZro/lGj+W6uJkEmhpFPASEif9RjQQ1x7/jLjV0Rg8jeaa
4V57IIYQnkE7Bl3LUGaZAeIAAOBSOA0M1KNYOjSq1yK5UKI/homyLVgY7mW3JzwnncrvoBhmT6TM
OGh9WZ4I11R03tFkwHsO1o3VRpgKADtFuPu5K0ks3iEShTuhhtAAa9uSnBJ6I04mL60cE3iOYr96
W45279KFM5fkiyLbANURwcLtzR/pBMxS4pD4reWOxfLCKPl0NmmwaKxawBhkV5I9EPdYfvS7w4VX
+cIcJmBPTRwAYkBXSKehozoDA6EIemIAU1w9B8/7lQfziThX/lCY6Z29J/pOY6RXdORGcgLKphH8
Pu161rZ38toAFojsK4BTFi3JX+g/a6DU3x3p6USELt74ITaFOolkn/cWBoXGsmuCaYYkIlwAiUAn
ishOm5eHunS1PSrxnvXc6d7wNyKE/RtdsEOyL96DMxSOqrrnuyt+3afdV7lt9zrxn6kDyOKBmx1K
ixmyagttEJ8kgnFwbTzX+TVOPeurpCsHewoaPCQfYjL28XJYI+ZiUZ7DxSBPW3IE1cXpwtwVoRdm
hTeQQ/u55mmAAzzQcjCduHe71wRYU4r478oimd3Uj2ieINPkiuTGff7mxEcJI69Q1OAkjnyqj26n
fkPFAc9x50M2HM6CVufUa+1Qyw7rudB7IKtkRCPFiCdrTbCTTgWg0rItno0TqwGI6zLzWoLjX3ab
TIyPOJpEZ2c8dX/S0FHLiYpPpobw5zB2FLxB80eML+E4V5450gZM3ZUeiwcivwRUsnO/yljqKI6S
EEWigEeL0BGZmateTEX8EtDaAPdyYnKriCYvpADI1AYdangd+qzH9j8tAAw/XfyC6jIhTRUbILk6
NGmAKNyGyG216VXYaxfww9GucPR9V3qpMf6tv17U5HE5/YdFzRJNXTJUU1akPy239bltdMuM0z29
6p/O09j/cpfXKqHH7VLV2Zi5ZXbJPOQsqHij4+mj+4SZ+dfXofzTZf//XIf8/1crNTEEXROSdE+j
DsD04MU/Om5PxpTMnpIfY0YCAYxFuDcJEEdbXIOfzG7ZJfoZPgoY3On+5bL6m9eRU0Qjhhehp4WA
mEAI//pSZXVcOf98zxTOUpIhWewD8rgx/5+VVevvhljndzZeJv2RV2ROr15zxgZkG+EpxexFlBZu
wTPMQrfrVu2qhqLzGFVY8iamC6c5rTmRnryWvhJN0nL2FDzONRT5eTFrnhsZSkDl8iBmdcBJJi+X
uuCZ+ogu1l19JwM3XBCTBMSZeUEU5HSyEycrAxXPGGmutMpOijACDbt0VpBeBX0DMxAKCSYzb1e2
HJWhFGgT2sI4x2MvHvwuCbEOq90iAQz4hqXG8hrCHxqRtPjeM1+Fe5nZgOYFZQI0t/Uea5ilwGbg
pMWfT1S4hle1PlxKQk82QNGgMxMu0WSbeky3llGlUCU+HOk7Jf/gu6C0LT3I2XEZxKu086Cc6dC+
OAeUxQTyD0m4K1x0tJJZRq7VOv4U9jEux5P8A1sUfFQFCCkYccRcxfK9iJccBqiyV3BtGef/0d7k
JeT928gnrbPvV8pWEK8JcxDuYjqHWbDNf0G/QV4Uf0C4QDWnuUf8NhC5+VmYiThg2jB++C3kIH5e
vpUaNBvxY0AYwsqXEJHglHSqxfnLBAr31UG6gLOfIk/TFdpf7b6QfR00+xp9TL/Mfmmejp6ZWLVz
VDNhQ3pnOacfZzhctAk4RrdZKmobto+2UTH2seLT3GC4BtLbCOKLgkRuSWyAloSFfnzThan8Cojk
nTCUeVlRn7qd5TfPfY8+I9824uyvn33JVKzxTfyHp98UJcsQdcMypT/VFVpsZlY3vLO9xmxGIjWK
tsW0cgHk4vIoEaTXBJzDPPqBHzZ7kCDAQQfNanUdhxwNcWXvkBL+XjrqBZGujeLRU6fpVgMg7Fcu
k3IRRzimiq00ToJXauYaK06RcjZWKGXLFOXh0dFHjaFlDmlq44SGoa9UsWrY1lGh7GopW+4cdgiC
Zm19rwX+ILSVzrVq7/5G32sxqBk26BXZBTrjy0Da2XrPcYndJMmMtVZkE/vENea8D3QLaUkZDC9V
IneAU+5eP/2+xCWAgfnGTTB2AgB4bgPASkqJsvAtgexbhgAHXB3k6rkWZCefycyVBBcuNV4Lx6p1
+o90i1I13TY/JTHOoidcCzpLItaCAfELZprJ48arKcD/Lx1xU1Fxjc2Lnu5FaoAvd++Yz0Un5fSG
YhEzy+i4ZsdA+bIxsTTcv0cOCvhgpjdvnwXJVX5jZCVa2LArn5K7rRNCU9lcxJNEtHqpX/LtHx4E
9PmrzvCx6Wo/xk+yLzCwpSCNkdiAZghGzTA4Nb9xWa1Dfjphpd6Muy3y9zsA/7Qx57WH7HTPfks9
hHRvONxnecCfAelWk9kZbfIF6xe66HsWsKP7LUhtl8WuDEWgzWPHQb2llx6rCC3KwUk5Daz4gCk+
K2ZCBb1osFcUoywq9IvEEPqWCggZso/q89bXP2MErnoFM8rC4Bo04kWvzrlYLzrPHqVn/ERwh2d3
wtL7pRQhGRLcOthdxDELwzrwFvPm6oF2SOzb4NRkHcDsubGK92xPm/7IT03Va0ijsJbf4scWODNz
ljqDzLZl5GGtQ+qda8A1gyzB6JaR3bjo9u4T2DV3aQvbsSekFiEB51vQOaSNvewmHcWxaAnvozeX
FuYdlbmJ7ogDA5vNYxj7KTxEtCh43l6HFw82PDJGLmFyJEJx3vvyRF7QFCpdi7D0bkHhgS1myN0e
HQRXemBCucynieyYRD9eiCSICZbKyEuZ6HRgESSBcWUxcs+3+5bHQx08jELxj7iQfH3y9Bj875rY
FXYRewaqK8iakaeeRMMpmgk/BK0xjtMFpAzBLmnFebxnPKOF4VEmScxrMZY2Tvol2zRqHeZEs5FR
RQcMRfGmOv4h7OHMiayrN1BAMpI+IpJgltICmbMTlchKY6b5quFyD1KyB1Wn80z8PnxTZLDS/EFI
ZOXJ2/ZrlFQM8Ll7VKxPrA4/XA/VX0JvaTR4z1yu9cmKPxM32AWYlPKpalfxxrw1BbZ8aAlQVRzO
LHSc6K29Dvn2tVRmCv0MxO30UvujWTr9UTr2rnTkSVCuY+vool3pezSjV4HG792LdwLAaoOKHoPD
ldYXNP/hqr9sA3ipsvk8B+BDVWINIDDhCyGCvSONgUGY97b8R+R0mis+ESHw9GGW4kg0T5HT7whc
PPcu/zrUNkfl3H0CRe3dmE2AjeRs09rj08yAQx456uUHhqs+57cqzMmi+EBAS0j26kzWN4j3cZHA
lxUdeLrEm3zTfOvTYLbLDg3sHno0qo/qo/MwXDxnDY1snjjWQ1exR40cpzm3rIOc4TtNQAqCzH8N
HpIdH3sdOcKJT4Ahil9yEtFGvRzMg9/00kd9re5Gy4ZXa6Qo2/qtu6gXP/5i0xCu+I7Ad8BQHlPe
y6Aicm/E83IwTEa+eE4yKqsGB0MVvvnu4/mruAa7AUGDX4PuS3MpkGbNriMtnc2jA8vy/H3tn/uK
ommKE2/azl6/0WYMdGG0SLetI9nlueBOS0G+QNEKWDtMfELbaeJ+yr/9hwS0HiNgNuXypGjCq075
xtJAKjRLv3yjYns3U4sSJnw6EwZJsx6dzuBkv6aX2q2bjTddzr2kDsC40yIe8EvA9ab24NGJJhhO
NE/AsYU3oe+hQbo8Sn4vOj3vFsCvegUn8swkTqIKdgbFfnAQ2mf19F4TKt2gxCKxnBUCCTTTe8Vr
JZeO+rCJ8DaO85fMex+4sWudxI1P3cOeHnbI2ND6T/IZ+03w2N1yxAzMqcjXHPY0yPVLuxIv3QHB
YISxC+DKV4c9GuFT75br8kdqcd+qo5PwDKyJZ4LnC1X4wAUykwHHUB05LXNaz7CR8FnzowIV4BTB
OzuK2M/7gvjwygPlFCqcam3ru1o3LadSr0UuR1GMeOVIjTpgX7yd98j9ZsheCwYz71V1REwlEBbK
MufVNwy+OK8MUBUvj0E8sb4JT3A756YbkadcZYNGqoPr5zYMhBe43DB2UFpYuPhWTLVsC3tn/h1B
bF+qHBldg8rlMRVx+Ykb8fSC+Y//lTaPg1+C24wunqXYfT/dBzM7esp0JFFzG3b6ncIPgnjybXIM
+RJHEgwmNcNWfkrenBoKMXk9jrh9EePHY4CV8SJuolsX+6OhW9jpE16xAVWyM4s+pa/3Ov9sv2Kw
QAM4Iz4FYo0ZUeffyDnK65M3UghowrsDsCUmAZX9vwyEZE77A2xHj4YSR2S0RHVClbT5XnDxx/eR
eLI17fgPsgX4OfkAKKnwFncOK+qCoHuPE7kNrBp/M0Qx+47tbZzlAVF22BRfSAmNOdsBAlN2WJcl
AEUWnzduyQ/WN8xOR+7xUTzxJXG3stt6aNGmEIuwSys7hklh4kB2peRApqKeJDgPeOw5UM+hfmSJ
a32k36/SQy8V78/bZOEUixs5WYhjGcijZGA0FY76b6Sz/eieQ0LpIuIosEejc9xFtO8v4OSCIJg1
7kFwS2fKgVa18SRDW/ARGDiiT4EArky3vdLec9p1B58ZbOY5g72BdWvvKueLisW3nZtnOCPXrII8
tdcmS4a8yJEptbQ1PX4P5WkOcWqEFSjuMXP42QVuHmETIQcY/m322vJk8FT9kBbizMgpcRadc8J2
E/DH7MVpUThHULvB9/G8H7ZMn1jiPpk6z7EwUhHcQDpWVIa3o+g87VPO9XGQCqWv4jd1X7MSmcaU
r+zd3IW/0OwfQrRZZ4fPatJAccvd4HhaBIGj+iTDo2Jf0g8EvsJXiO0bK6v7w664uO02ruwcG5+5
mPsTb2j78lxP2ZSPpxrDxMmyP/wQX6NNxp1zXJBU6wgP2yc+AfFSMxcdMr7Gy1vUrHjjf3FDOKii
2Q0137APtJzGot/JA8k1b+NDV3txqK0an9p4oM1uU5Zi7AbcVQJ/Ogjz1yxxFAzvL3sj27cNG7QN
soEnnbRD7CnPmYkHrvXd2wPMw8v+OZCQxgvQuD8WlDArnM2OVQgNaRQsUyGMv8lXU7iKxR/Cvi16
GbAqIYBixz8SCMCD7J/etn8qwxNNHQx7L5Yn3C6ULrZly16K/JCdDedKx2V0Tn5r/cMZHz6EeH+U
gdbTjWgHh4MGV0dGbglEhK2SYws4BYVvT0wl0+vkj4zjLNwACkEsQ9+In7F0Al7CA3RkyDboeUOA
MsynuVqo8yw2Co8QvwzzKUYYdXaCglY+fdIlHTak7VQwGE9ZdZ3bofbAPGxKN5iCeo+ATfJRMnIB
3Xp3L6Y9DWYKWzhJEIg9dqB93d1XwflzM+NjcHFnBNT1AVaL8adqfQwxE8TiCKU/eAYSX/C+qbg3
jDmch8MG6eXOB3nolzJkDfdjAOaMy1i6X1BP+CwpS6mRnuPdw9WTT5/2YqSvdYDWDueJQWgl/7Vo
PsgS9FQQL097deo4cSG+2b8j13q6Kat/GbnvbqqF7Vdeer1g/4yy/cf341tigs0DHzHUccwtELlv
IgqstcFYT3cEoiQYR+KF4X9h4u2tCU8SFuk9r8n04tm9bQOtscMwLIL5ZZdA46pwmCR4m6acxg76
ZHyWLZ55h7Ul9Km+7WjKT+nW9uLnB2EAHmM+GMPmRTygTXdqT/KZCTjqdMFDn1Hnpu7dfQKqOTsb
EmKmyvXlWTvmANGhvIpwPNJP4YcWQ7zXMLnB4oNoCASAlIGIviBNDA0X7Ike8UzrPIN6Z8PxBMsf
Y+URo4EOAtoHuhCnWoruLkL9MjYdC3u6Q4QeVGi6dlghvA1blDe1JqK9u00bT5tedsFP4gS3jcHj
9bRBMICqgi3rT1mmUWFPBhpAc8Ue0XisIe6RQ8VpMe6w9KJQDcbTzWZ8jJDae6ctrxFq2XETGrl7
2EdJhzsZ88KZFvbnKKjh/aI8YG1zHsuM5/+9yqEEfL1mtKxHaUQ1qtySPqSnUrUuU8b8KjDnhLLZ
IryfMZaS5wwsTSs04CBijGIeBLP3RyXTgtY0J8pDvUYkdH/R2u1/sfVkOJ5ThzsWZU7Kda+rLRPA
Bnts5UgH4+kQVQTtnoFkTlv2scsm8b4SxgMLzAq0xV4NzvyGnJO3l3aMAyX2bmdgN3PvhVxgKpMO
x7PISgpa4lPAsZ6qfou4op11vEgI+3HjDrZMqAsNI87prDMPP+3nFf2yjiZ3qHPiR7lGP7peVbSO
2CDhFSECAJViLV7vRQQRLpc2ZffJML7jrj42T81m+D8WzyR6M0eiPwdpspm+r8/O1VW0GW7tdYyQ
BQbRgHspf6yFjpUKoru1a4eliKAAViIJpNIE2XM61fuTCh90WDbnqfB0OUwlQPLZOpCKmJdxXaNw
Vall+XxZYbjXa/nstbX3RL19e9VbfKOIQs74QQy3tS7WsORIZz7W1LN6Oq3eSzVaNM30DJ1LphN0
Fz7vj99HMx8oQZ4fXbNN3ys5nUrGtyltMLGV6Qmtg55PhOQ05DfybxVsaTQE7hyi9SMzoA72STF7
wj9Rbuj/UzF8ZjtRXDSjNoLjSKRMewQjmD2h4/eUlxsZojLh6yxXxvTxm4JkQ27YBQYMxm5hQUFK
Vkq7TntGQj4xt29YHy83Aa4igraevOheghGgf5rS0re0FVMiA32B5rYmie5nxgkgcDgipzPr/pWd
P3KFUbd66XRHxO2Ht4terDF9ae4HQ22LqrOcZvCanl5HugUH9dcyiqeEFyckR+rrRluR5arpzKV3
FRzYMrj3oUSoce/c70FL4wkIb8khOLCYgEZzAT+PsSYHlgOb8h31QQnzGY7Eyy1lpxHnSuK/MamX
LjnLpuyfgTt1vt6uWsI9gImSnxW57dm/n+fqe9LujOaT+rksyZ+dNqIbcXypvIKGDh0aZWbGU8OY
6rLPN850VPcGAczZsi9d8pv5BgoyWMGpdueEDkDqEa8s1Z+1sc7L7aDx+azzPnzon9xBhX2cfk22
lnFbj/1hSfiSU7fdvQn4bWbk/Tb6aoCTfvYHa67xdfl2DcFtXmp5dKvvz7mZXcmDfvGNTSbws6hf
8Cl0eGr7Bd8mAy5+n6oaZyFg+r+WvuCaJZk2MT51NeB7JQgz+5DuOD9kIbgFCITKSynmnlODBF2u
tA9kFWT7lKtRfwUUrqkrqiRgTonrGq+Qhh/hgu953Djd/VfhM9CQH3jqyxVwBurLofTF36SeqJ33
uE/5BFNWNz4bnQ5M8X33UrTt+VLn41PoSMgE5vA/7TWLq2k+fN3vkc1xptGCmuroaXnVqqSlmPg8
1TUTszeHUL+ovIQPUKNhPh96GmMHQ/burZsonriXI0f/zZ/ITxZvAzuFe6cFbvAo2QSLnFX7Pjjd
tmTgxabSOxm6enSGz8C8KKbNTzboDmSa8Hx7RCRNOZy6udPc1+QoMNxDbtAHCRMQ5878bUXjhFC5
U6zYMoaG4bt/fJ6NwySa66jG6N/4r3xVEiWBi8vmy31Yxz72nmyyK2LvnXYqMWi+jz5BOLE0jGqO
2g5SYIbKSKQfu55an+rpDb+U0u+8Fb7M2kkBE6AZ5imhD5T4RTkZ7m614RdGGQ6pnIyM5uhBWnnR
cYj/IXJuTI8jjfNL1AHPinPiCg6PkGRbubXZTXrLydHDvGkG1j8jPP/QbvLIvXwC5FjlGL/zYOAb
utWHeeMZdpOvZhVf0RB1JybS/OZeAUUAWXRbyTSmadmwXk2Pb1uAXa/SOzyo1ycBNh/FViYjEpsh
I+9TlPrseexU9ctTOFVQPC/KDG2JZ/xqY4Jfu6021Ubgdd1Up3q8KTYKo3bT8jTXiG7mwIML3SXS
jx5oQscJNqRm54inYOzzsZrd2kKGSN2gT9gcq2wWXfmvB5QycO0Ef7PR2CK1pOaOs+zwtePvJrpb
Nw6D5wffcIPqXQcOSrv25Z6/+WstuSWz2ECsO9AVvFlM+GGpk7BUX9uS0bndD+5DDwZkgC8HKueD
2C/NV27GjajY6Ot8tythWSnTGAHCH2EPPYtr5ooYZBW2GSefa6D/SUUG2U4sD4YYbh8tT5SmxiRl
hoA6EKnBlGAKkwcTZtkTnRPhUJA2j8PVBEJIbANDHYT9lv3eMAxnlqnx+JEEIIe6HiZ0X/jili0l
u1KbRcWqfBxMwky0WVH5ESK4IaghiJ8Qw+4IE/Tf2yjUsefUNK7c1B1bDnT7kDzsdNr0xZFxE4Ly
OiRoUB/85NJPrb25ireoVMolaTd0wGjCbrgZUZjZXz3EOBJXxp+emb7i1LwZtN59DdoxGbnU2U9H
PJziH7rfxVondYDGQ0cH4Pl9gKo0oUGlOtU8xbIlOt8wr3x+3OH6mJ9XPZ1B9BqutSEl8mDdkGGL
WOlrPqPhTh1FGeEN8gizr97jND19+4pBm3hax25zo8gh9EXkT5UfKbv5TtBdgolz/o/GS7d6cZpJ
bEL5RAVxEbkW5V5qlhk7GydKJSD52ky84r3VNUduvbQLwIAQ1bhHk0VtQvRLOSY3E+ETuRU9/noM
F9HESYkAicATPaCpzx2x0DfDqWZ2QnQulR/wUi63mFjE0rvyUT9WgNGQZjeoU0bxkkhu8LBk/s+X
lYHycGrrbTRjBGHxoHCpqKGAAIHN0v746CB4+Oim4C0ps/f3+WsENPTOV+Po3zw4aLlCBA7O79tu
P9TLa4JzLbiTIfHwsZObNBAQDn5aCJJMbp0tLDNK2cSVqXTfRF7bA6wHFkswGQ83gcy/pduorpEG
qUJYNIzQnMGYNwTxqGFe+nK6FIY59UZ66jFxmt44lSVX4TFp6TZqHpJYRg2yuBisnQ6JcGsdgRh4
IqXp1dglnOeZkBP8pczTt5fAAONOMREjYUG345xDdmAcC3l8VuMf+vx3y9HFUKWdJkwNIgyo0sAM
AuwwgpysFvKCGmGqiWsew5ZTA2aMOjD6GY1m3XTe+la/Rab7lCfIJd4qJQ1P7+SOKYAFE6vChfGf
BkkqC14YxfAoDj5lmUmQTvFLkVfKB8UI75ktl/SGTitucPAh7MyMMTloMPAUPObDhliNUVxN1sUY
liGGBv0PzSECcqVN9pbL8eOAr2rrgLZAMYgqt0eKJXkGmWYvt029VAuN1NOo0nqqXZv1L/cTdqhv
JoQTydhT4WL5YnaE65Dm90Gb359+BCdDqWyhDuii41x1zryTFJCsanX4Puh3G6HpeWVsyCYlegMQ
3Fp/O3xA3FSCS4JoQzvUWWjHlPC4VXoz4IWp1Nvh8A4swN/kHe7pQpC/YhS/Or/8IlmTBKbWu6Ap
dkU8oa2rZX5nknHtG2Q0JZ8C9kztKLL6Z89FOpyU8kOBMtV/ZiZPEoUCdBdF5el2aXc28faOgHbw
a3DuVShELieESp7LhBhzAX2xspBwn6dU+aWE8teLaUPTxecHTEKiRq1u9uKPCmPj1LrWGO8H32wo
cOh00X8RF8WcVptD739toPqt/ZcwlTNOPlN57P/62iQn+C36KS4kSz3A0BcX1N9JuXwAIgQAwR7n
cdM1/JPNtLpvY5hQ2Poa8/uo6jPJDAXEZgZ+Vf0mVAuhcrPGK2U3uju03aPHZByiaX5GW4YJTY5z
mlztHtKeNKF35EV4hgeu7+4VREXHZFb3hHWQz0FeJ/sTnUhMhLH3eqOLWxG0yW1+aH7MQA/lxtTi
9nGi0o/oMpgaPwgzggbLOTELlGimMl97eyZL8ttBoBLTfqSkwILFrzyXFqjPi1zbq+HCu5pT0PRd
KJnUQjY12yvzXq17PiTXiFZr6z57T+Lz4ESbhRqMFDLQFf8herxJBkQkhiEvOeTAUbQzg8BMyyWR
+nx3GDAToPwonbr3fL4Gf0JH9wjvE6Tz+wPlSWq577sr1QgjCbzzBEQJ1EwMjGjB9EQ9s1Q7YuQY
bCa/Nanm1ng8UCOHApH6kqofAcnATcp0vnk9OSPCpm2rudSDsgXayaXyrmSnAFtJ7ZDNqIAbgmyR
ixaLEk3bpjSnlXTlqEWJW2+6fXztsjW1ZVJ5T31nRXPqXXH8BvH82brvMswUVjmHPyG/pz2NTGw0
nc9nqKIo49xDe/fs51hkRPfFBVaeVIYPRglcz69Jy/HU/lif0Yyv+GS/a10+glbGWI6a2DYjvyB5
BTIqLePaLQpfv4y3M+EU4cZIVSK007agOvxZ/RK/gpbj+7TXPYVf4rWX10o94aYmL09rggLpcDth
rhsZPkp/VCtfxcsze7f/kHnn662G9wcRMgkwoBu7LX+mUNxS95qa08BGzad15GsNghK2YgexblvT
cNfqDwuX2FdVu+J9wQycTEeI3aC2iWEGNLquUdSVHCxznpv5O/e1t59YgYLfsvFzy0EZ20bLKpvz
BZr640VXm9JhmJXo9mqX9fl1aSOQdKvkzpxAZMkWl5EUyDj1ZbtoUQK5byKlnk6eT0FYxpOKufDd
wzagKtMGksXdi6BDcjfI4UJpVaBQZ4JouiuDZJgnT9L2hXQzdl9vL9X9HvXhhza7T5tPKoRzvDZf
Hqt2XBMGSNz2ThpC9vra2JtMsRHmx0yen5wwbctak9LZkLRc2Z8PI+hBEKDFo/ewel3Nhgd0eU59
U7I7wh6k+Rs1M0VzsUTTb0FFKJYCDnGigUBfv+zJg9/TNk+KgIysC+jW8eerm5hI8bGEQo1KF6W6
eGDGoFmxfDKVKZycwYPhx8PWqJwWdA4sh478T4dgx3o4yvRbYdUlzPEnIqMk8K1YUo0P1E6ZaCvt
4U079eEb/PXYHwxPfez59Vifnn/4/4TTPiSf338kExwSEqvNA366R8k2KUMEsk6O1Z8Jt31fMI7E
A0NlSJyTI++6o0y7CYXLAhnhAIo0GzPY5B/5HDCoJOTWAj54X+VtkGHB6X4IvBXUyZm0CgB/2qQG
e9f9UGyojTteVr6F5oLguztv+QkHIKdteG9Dyph7Mqth/pFhSUnbuIjuhnr1Om8b6CWVA/mesSNi
mfTboNUsMGdGTeaYPwnnkBx8XLLmC0s9QXILAolNwxPgq5VeV2zvZJs+2wUXppLKi7lPO1VIp5Wg
QUA86iWn3BKZN7RZ1/20ecOqcklW1tRJW3rPZCkb9GqcHMly8lp3LeK48Qs9qMeUIJ8YyzPmXsGL
V/WChyWzgawWO+J8gTVkJOQRNK26WxKjfDi79m/hQxeYFZ+4BEZAMdhqmfTUGSIjp/gmpPRAuFlQ
Q1URNrWLNmOjr9pp7Q8EguRA1Zmd2A1HwZM6x/rp9/vqF7EaIJigwqo4xfg4ltfWhgJW40ychBod
s+SzfIfo67PzOgIDJs3Pj4UOZbhfKhxVFFsCqnlGeEvedojlqRlv1IS35wHvoF6RTC1i2VV2zyh4
AMxHVkw3UXMgMToKljoT1ekHBxJt8p5QX3cvAp4mPNLaQtmYV32lLbLZeT5So2o/I2OonhO5eeRV
qI9vQscA8N1D1UXoOknZBkfSHu6qzevreTTQp1GdE3Fy4LrlD9UdrtFE1dBo210LLGdUgs1H1ctI
NvHOruHoOzPyNPTaR0qhAPFGhAECKxfFJbc4aFbJisekh3zwerESLRRpIuNZuWmdi0wP+wrVVZf7
JnKvGmQRh+KqD9DkZKlbfxfg8FHZoEwtbbTpBF2rukMjLi7D4ZejN36ML/25zLI5yx4EEVKz8gXC
RzSHLf8c5kYRFuX0/YnHiFEH4Eo63/cpCd1nFC5f+leC9YOOLO8FTZjaVpY9ir+S9GCvZTacTN7f
GRMsrxY9ZGw0ryz2E7ZX5bO9++Drv+ndzbXjhoVB8rvPGzLBJ8GbjEFlh8O28MLO5ZQI4GYiQ4px
lkWDHSICkEB1ogkhYSIIbAvJP7/tmgBskIudvdE5MIloicKC7k266khCsjh3wpG5pPW4gsPHmCCl
hEcRowTo7ZDWr4tdGxCQwngOI5sHv4MJ2PPW+O8vRbAjXJ0k4DHSoE5B88JruaQcMUtf50CIKDNn
XrlDAlK/3PenKdg+ZzpXnY5MC77AV/oIEELyQ9QcgRhjmQAzaADSdfZVBk/0fbbMXNj/PzU6Wtg/
n7F9QWlZBKkedP7ossX7zVkntl+0zlUWXJ5XfV5wOgsUtFDROPZv/fSz7RyJZFAG6fzTG2fdrwua
JqZpxnr4hLoe2T+dDQQ2Ue3Ht4JMiDuPznOhMXz1ZCiDOEJO9a7ZkrHAQAY0JoX6+UYOIcg5y7Dv
vyySiEpYIYuze25cYdjqa6sIYnCX72+ZNNIiyJOZpYQFeRTt4kkYW7pR0JJF/0PSmS0pim1h+ImM
QAGBW+ZZnIcbIzVNcAIFFeTp+9vVcU7U6VNVnQ7sYa1//UM4Ln9uasIP+KIWx0yMNcvZW49+XmVQ
QZpLRsNIR1ML8+l26N4Z/yxVP/JoqSrkKmcGAns8WeSf+9sewQF5E5B8SUslICj4Ix32QUO7Ylys
MXaKyAtJUxn86VpcKSrd93Ew+lGHjqFNu3alIF3TY/md9f1MJU8RiBKeEr58JXoYzqHv8fFxc9BZ
HMWVdM9R+qIpfgOwvT/b0SeRPokBC7JFdxGc3xOZM3Gfn+5jRrh4qV3B99LOWNxhTd1BDy9YWZwf
AIKFdcHuQ/VQdgCqbvYk/jVRzqDv7FbjDPy8Z9kX8nLMO85ZK31j8Zsdf3p64lCG4zw3LPZIyHgv
0VuZ33Abw8NPEG5NwyFc0SQYqvY+uqMcYOxvHrMReYhqImXo1zgR1VQDGWCvzoxZMeGe4FL58sCx
wuWCGJgNeAwqFsChpw8UoMdvHPG9dgsa8KnCR0XqLGlB6Bp6+40x39UZDyO8HXwkHTKKmb0/Uq23
ggqOkxl40dF/0axxGfLqI9zJYcJSSbjf2mKIU1JBrBvyFshi+9qgtO+AxX+7eC9urI/DLpaeHu3p
EG9wxcR44WJthnY9V+OCuhLeLFKdL3a1OGYhjJE53Qdu8wUDdWrRLcHz6DKZeaOQWzyh1ll3LObg
jypwWV14Dww48YzH+ILB7a6BxcGJ/gupop88GVHvkEFjpiGtnxNGYiINBqDIqqGdAgIbB+nqtDo0
PcJtYF+rE55ppwSPJ5MF1X5Ws/c4u1+PzYM0d9ZES3tf1xyMmg5frjh15P88fr6c9lVy22+H8s8T
0LLeAxU+Qhjo15GLIvDZStabnk2DUvTC+eqdlmDsb34/+fLCX8hLpRZKaAo7A/bEK/q0p4rzp7dv
7Ogry+f+nnzq9f7yxvKZoR6jjAtkSARixR6onB4S8O2d3ZPRYDaWcY6Nh/Vcv9gKuXntqf7GowvH
Jtq8CuoCusPtuJ2+3im/ai+KePbENz7jvT3eXanqyo6BHav3njCVOX/JKa5rBIHbs7QZqci4kImX
VOb95jrOlJYzjFV2ydg8Od4ll0muzB/1WlOT+jaVlPX3jjqgih8ygupP0l0mNZv9Lm3G+Wl/yQbv
rFAnjITqd3r+eh2iGket58pn+6r8D/eWdMj3TzC1LOd7bHb9IPoMIrYbP4FJ1ljhkXarvKO5cz/Y
oAHo8nW9kNtU0Joc9jCbUm1PBXBR1TBnXeXOvdXNFjpxo8ftc6kxCFCJVVJa83lqxaO4J9drdCVy
HqLaZQAf4oqIx+Zu6KN2FCGMGgzwDFR++v12zBS1Vzmc5aW0X41RSp6ZiXNwPK9WdT0+eHwfzopb
h38OJ7RGKy8vn/dDyT8ZFXG8/fGMyDXvpp/7hsMgV21D9sdqpuMh/I2r/FS80xfP8sO14yjyXIYv
Xe+K64Jza48bxACNrD2iakaxjWyTY/LCN6xqpsFggmNQb9m9x305+6JN03sKEBgjKM3Vz19Zr3ls
GjrvkfthDvyenLsFObRgqt3N7mvQAwj/Et/I+8EWvh51RiolNiIdnwnUkAmecoUcgFvgQByFdxZX
u9pXbj1y+DvMiBiNqQwqOquEN8XgT9vxPd6QwgFVIVzBzxGWEC0EI4TlG4tHnQs4MSA1XGxIibA+
AOLLzUfnhOUFWf5ev5YP6kE+PE+cpjf27CdjzkSOVTJGvYdPWHFx+fwQ5hVzCNe4olWKKvy0nkD8
f7XOJIOTWPYbzg6yhRhJjsP8tKiY9RR62JBWxW34ie6nhjhF4inamezjkU+HvXxMlNOH6WBpqtyG
ON1AUSg3FWVUxbnJFnJQFXPlkxrGgGDVwukhE0SEstyWqKwavP/O7hK5dXDFduPpPuGmV1YDGZtg
EReijifC/TCSBFxV5oRtMZK1cLyZ8reEN4ags6B6GcKvKr1iBx+LGN2YzPk5IByRPSKlgtl/rGjW
Dd6D8G1xf9C0WOfkjUrxiYpGnX7tbsfEmjw/iX/k+liQ9GIxWYAO9gREl7ZDGEy/KmAwOU58HkT3
k3r32VGIqoxXwJVJB5HdIVFnzyH27swnUCjYLYJxs56+4WAsr3YqQp5L9B+ALxFCZQyMVwruw2w0
CPQ+8+MIyNYy5nCF/yDuXn4BeItf5W43Pyj3/2rZssFI8SwGJLfGppwoonDeEbeM6PqWIitcgup/
fq5IyYHJLSy1oKnsd7h1OVADnvDicHnApVMk4ezXEGTM09C82PRK4OzE4xKB69VOenG0VTuR8KTB
JAVe0GODsklfGuMA299xcq1dDdIVJLjl2FF/pTuSVxB2OGrfGfZmk6cjzboW6qR4mwOvmKkenh0O
QDc35Wcf5XjeBMbP5Y+d+UT+pDH7GM1HePxwAdFIZPRADABWLyKrEYCDUwHcrEcHSTIvwh6ncjDn
sklmwCwRLyPijSo4KMMMhhgUJpmsJwhBBhlzNKR7q2msMdXgSSkDHP6vhvtU/DPGOPhsE/NBHR3H
OhxBTrDO/BIVT1bn1TZYvKBkJxu8eJCjR7W1gosr0NR1K82+L1NW1nve24V828Zxhe/48ABmfyo2
6EQh5dgr5mLF6ezCd7lFIDnkQqqM4EKD4vRAE4CsyKDCuLicy+PaM0YuP77n0KK66az+4V6+247k
LRA3nJ6IvUIq9PAxlyJJ7P2wld5+6iCD8OaY4ae1zRSZ0AuNywe+PvPrUCZJd4pvdTg4EnuomlXv
w8ogD0Kaot8e7ZqGFBHGI3bN+QHzULEVbqCq/cNzdsxW3i+Ys17B2PjyX8CisCriN/6H2Mt0YMoB
hZzWMSkcIRylsmDg2vm9YkoPu7lgNNPB6gWMj8aaeasoYDjgqIDsAXzO5bAlMgMvRs3ELyocRvjG
u60lVA8TnHYOtBE1Ed27WoQLYtkDYsmJNDBZwFce5qx2aTrix+Kz2K8qYu5PBZm8Hi5ckEICJnaQ
HnycRSqSqfdhM2sJKd4xUN6dHSEzgstJg4jIlbShK25dlBuphkAO2sDYqRG8DX31DMDKgPOFk01z
MIRBAAcVQ/wpRocLyJbFjq/ktcuP1T547XpYkODjAZ5/n9k4oB3Gg/7SzLmyKNE/TUTxT/0APPTg
VG8i5eIpFCFUj4hB+fUsMIz8AgSkGYxYefGv1wvKeX4azHLOe/hlhahlxF07cl5XwF5I/2/C7e+7
ikStb/oubX0lre7p6O8SYKzA1zk0SCzR4luLIyks4uCVlWT0Xk+Pwxs6G8mSxuz7C4RDc6sv+F9J
sYFi8jFJiKqEFsI8ExU4fbEjeO2JOrBkLn9zMNOzfawyzUlFucf5cjoTK8i/QD67dBotHwzVGrPC
xltjEEzxPEifpxFOQLr5YKw/4jG6SiAn0lyPXz54jsHkH+4a/HXFhOXyPH32Ni/ETB3I9+pftspf
hRXwGXtQY/5y5W2zHv7evLPguKHFSXPL/2zOaVvzuJuptn4vhYFkzvQbR3JkRZqTYySBFYNmKovR
gvJf+eWtG/QL3gf1YihkvJMO5iw49wh83Ok7i6UHqNMtxzp9kd2luv9F2RVx+6T6pkvbAHZ3Y1eL
4dNqFu2kTx67IVZm0qEkYxoPbwx42aoQkqHIV4wz55jesF8HrY+tVgcKMFh8UKRS6/5b3PnF/VwJ
nv+3zWEtMM8fJlwdlEOP2bXwNKKha7P7u1398WYsgxxYtWbWBxX10oze5Zo8T4MUUKg8oHLHD4Ev
FWT1QNlLOhoOKnCLa0siW6tGYezQXDTvGPzF2OSG9bjTm4mpYMuQBWBOFLnvpUpmEgTd5VAJoCXR
gVGsvE/t0sBxVCjEGB88LXB4Yh64rhNlaUTPFLDN2IgfNgPR9XRIkp35TpodtCdLBKAb25z1hI4c
vAq8BbMJuDQDqkmrqkR5Q8HEtC190qgN3Y57BUW2qaU8RqSavWbyps5LgQ1SI10Aw0ERHX1bTMqz
m4cDkfKEn4DZY2UwsNg4/NoulZMcMzHFuR+NBYOYcsGtyrxJvP8zJwqWxIcxmOiEkusBiYr9xlmH
bhekiYL4RI3UcD/pTpt02GaPwH9cRg/jHwrk9/RyhNaERmoIvZypf+E8FEu7LhtmxagxVVBzbwwJ
F7AcTQsJtnssELxLJszn+ZoHqYoYgA5QwHe8EwAWkivWY7RA3HXuA3cpcFXQzXZaUA2+BdUIq5MB
9xk3CHPlM4MQ5uSwvPgNGGptcoMWHTezPQVAuR0hoPtYl+33xqDVoW6vZo1uP34ZHTBX4k9l/Ewe
JuQsqjbapQWo/nOGkHCAEpNkIqfinu2m1HTvE6wz7VDtDBbXGv4I2NprTgV+TWsGMgBDwsJmAA/o
gWN/tzAEy2loyhhE9tg2YPBUJNLfmWQ96J4Z3OsVAlH7HOL4hLNs63wW5CaQw/J1eujhCrgoXn6E
b/aZNMVGiVCzBohuzDBUnXyOyA7HJgzxboMTZ7L/oQBkSnwF6CaUi3wMds7TftT+8Khu6gUGpaQC
K7v8D0okq4LEvg6LzcEcY0PyphIMgObgTJR28l/J0YW+FoYKlGeKLVHL0Eq7bwfvIjI25RnnMkim
YzhKVnlQZFZQdWErdQR0j2MF4JT50oJs7QBMFLZKOPQuB2B7l/MJ2z/Z+2YcTSY+Dg7WpvjMDaaM
e88LPBwQWRNucsYVWLIYSeilq6Z5oo9joalG67O+vITaqWZ6wD6YNrvbpLD5PRIAuAZYUO5oawBs
t+kVeIwv97OmF+AEYLsIeGRJD5EvDedDUvt7Jy0/NPvyGvqyIwW8U75uPgluwr4Y094ml7lhaUvY
NHh5kTQPwn5OgJNf0eugzTBQKsyrJ7Ws4WvI7MwGa45gMXAfcEtAikWVdQ4PH6JXbggCFKxa9vbo
d7zVZoyoHBS4IZYH5miLs9PF+uLj87JH2338HYDG58nef2+G4WX2DoYOMXYQsz/raokqRoD7HACZ
/jsKztD/zM4fzMQAICv93EPO6DVJ7nB2yLNXxJa6ArpRw6EVqBz0f4QXYuGLDg/PZPzDNf+ZdH6r
iVvoTDiwnJSRJJuXykYaZo0nQwwB4UDjskeup/ndqPDFWT8ByCaxt9St+zkRiKT52VjArMhdWXMC
EESshjzY5GtjbOimVcxIy8SRiqbITY/s9o/Vh4PpMz4HkIudoc+AglEEvsJ4ld0wWwBTt6uYI1+j
clYdLS39fVwC40EIuqWgDlQbZ1YUL3WUGUjQVanTy99zA2FKmIHwcmdEBJTCFJeY9fjN+hk9ec8o
XxieO/w4V52Oj/cA6DwGCOtDuklylD7CGhW5DZBy4wMqYfi9urqgBlExgGZoYh7gYuECUt7P1cVz
DQ9XNGe12cRP6i3zMeMkcNsjJiKyR1ednKnTC4eoBLNi0m/21iD8uh+ENQ+rNa9EkQiC+vco/jKu
l7PCiR++Hjc2YCK9yogxC/1XTDES3FZXnBAqsxdra4RRSO/hbGDNGjvPHj9UELOBvb1vzkTLdqtu
xeQVfLhAysbNGwxDPAPNGwFdRBgecPqkraudr0tQtlMFWkj7Q1ogvHxXN/9nhQlKPEGzwX2B2yby
CQdwwBtawxONKUrIhBHBvFjdfvqwWOeJOnv49DgMX4zT1cWog1dDTzRha3Ow06SKRI8h6RYlegK+
F2vvXw76meNBDmGRt7YgwMHtr+YtqiqKhwOgPDh3EcZoulnMKSM+ZjB8HwpyJWwQY5VGFlNTqCcD
7zonJ9ciDtShNia5tMRU8Z5daLxe4XAm2tYcv0GgS5a1MYObA3tN7MCeLN6zpdijgNqBVhhOWj0b
uxb+DoPdLX1zh2A2ebPqDVJvPgcJGDPD66wjmxiP1TPyB6ZOdAo+SlMbKe+EBm0QYG/HEr8cCsjS
1te9j8wPym+zmGp8ImcrTcb8G7KXI3icPFIjhBk2heC3MpY83zZ7OA9ISWTpXqL75Gf73uw/lrG8
x0V6RnE9OWeXlHUOJ2c/ucMAye7Bx1ICVKVWaXfm0UhwgbCyPBnOhqSFqd410BLpF28dc0RYcxHi
XBb2K2BjjzMofUET27B4h6H8NxBWpliSrgZTNRRBpuMj9PBsHw0dfYMB2h0yBmbhbSZO5EwWwwKQ
Wf9AGZH29uBAuiPCd1wuwr2N/wdgcwLrkXr5btbRPa45WBevdIymn9Feig2lxzQ5kGKCyjkwXs7H
4gxdM3Rk5hIUPx3OsTgH06/a+oyMN0hMMHAL87ktIiW+4tQXw99rkbl2Nj5wEmfPzxb2nsrwnImA
4ihzGnuZSwRF6c26rUeTMpJTOYULMYW/GO7jvT/YfcK9rwSqcw7EcVP88XemzNeL9SMaB6XPubrU
LDhW08K/+Aws1gYTnz57MS7ChlS4Do9gRsX1imVTf82Hc1vvf1/+7UAx9/AZunNRo2v30BJk5LtZ
+6OyyRdt9u/4VrI83i84/4t1IRanQrwIVS2zQ2ow/m+mBIuGHrsAAVWCb/bNtqE+y+30E+rsMZhS
//iatSNlkNPcNQCtg3jJGceP6BXtXabkwBxg936RclyaXx9RpDvkbTQBdFuXttqCbupfw47P+Yj4
k/Aa65OtEeUOL4kQEEyisUODY37O6WbD/nCQ41Q24b5iKFhzR4A08cT2JkwuvGG9m/Ujh49Vbw1n
4urPPj6fWhx5HCRMD0PMU1qX5BhP2JEgPoQrDsD18Hy2NOcGDFCoUuffJmZxFsgjkxfNiy0dDUpO
t/t7lSdNRU2bXb8uRYN8pp/CtGq2/6VM0GZPr54MMMvk0iwswFOHjlR88z3yrxGjPsglzjDLSQ4E
7GKOr85uJi39v0MZpRzuEDdruTZ+OCR/L4hdQHfQiTGesda1RWtp4rJ1M7EHrD7irSoITZvgAT2X
2wznABPSJUa0UoPLpqdR9lON3R2G4PLASbU/CHM4QA1HHiTstnfxWumIE8fM9W7DhsWrqq0xQIiw
HiyFTROgFcKWMlLBdCCc5kxwBufgrTg98UlyPADjxOv2Adxodkwwhqb+9KUc5r73KtObtO0e6OTd
D3pJToSPj70Zmn0lbMyGjKnu9+yc8O7l5DMsyh+69POSeNbl58AL92vRiubQ+lhC2yrBTOUgwlQA
jymGpNbKk4x4hDlXAzcCSli4jmR6MeSgYIEUNM2ntFDjAC9Isw1inXg6RiiObp+XD1+ao/TvZ3Am
PdwuQWDw8aK0ksx8d90h1V7BhhlMuvgZVswleUm84twhbcrHH7EJBFdhb3qo79ZYShL5dJs8CS8p
iLMamFg/BGOFIS5j0eC5XlHQ+7pHdgc/BDIvmKzGDShbnWAsWn3wTAgnhG+PraHH0iMB8IosXou+
p3f6/cFWc94Hg7XQrOpIxXEh80UiNwLNAPWzCeLIVmHCFo9JHGbNc+DC0GTXIZ2wrsvzcmDdJp2O
28fNpY15cdj0fiJhiaC5F84Zl2XkXL3LnN5rtBy6JPnY5+np5VwXFNuGVfyAmUd7zgt6eTBpbBxP
dw8AAhIENRsMNqfBBRiIiUGOEmiOzlQEaLrmaQFsH76g2iH9Pkr5wdvFBs+CFUT0KkxaXxRjwrnv
NkFg4BNmyPchpKjWvXUGltAyVlNkBrFiQ28ZLxYvWwgaXxHPYKulV6ITuHGqWNpA7mbj1BeE42Fv
PW3Fhm7FXVj11FzsCWo3akwxwWy4/5d1iP14yhjRvEzZWhmWq1Ybw/wSvtOpvIKy+5NjLEbfSkE1
nLaYMW0kG6N3TK8Ae2e6aRJ3jnEYFwc/1Yc+vhpa4OFYpfUg1/45YL4ZHN8Avni4WcVKgkgd35jj
2lyU7nC9z0DV3NtkT+xaYe09tN00P69o0kBxPbNAsNyWLW4g0ocqsPlH2FkShwCpHPQ5uNslDyr6
LUwRlhIULc15+eekxL0sQh0gZmp8zwJcBijm4BSm5sRHiAIToYA1mObBJb1mfZjBLYsbS3JYzGyc
Mb2RAhZthHDHqE0G1nVa2u1KtqG3OxmXNpcmc3Ley1U4Y1tbXnhoUZCcqY4Z1kbK4oWiUQyGKahv
NDavSKfU/jiGV/xoyRtaLVQSHhykPE9ABmlGvTBIccOimmjsu3Wnqin5YnLvEwLJclDn8x+EsswF
AjBnr7S2jf3eltCuMj0gGRMnGvdCRYlbibBf4UPnXutWAYoD+0Rko1dCKIJxo5nMQDEH93gstub9
/OlOP2eISmlNnRwuOwtJGbfQeLEHq8qTalPT/jC5t5BNEDpTBOc5MVNogkurcKD8mBJ528VywJvk
OacGF7i2/IS1OCS2cqLttGlJFPs9wLwEzAWeIxQlcmJDNIr+zeIeu+E7jW0+5zwepRjhiyrEcASZ
6hW9L/Y3G8frPZX8fYJU2Vvr3KH5HPNFHio1u/nLuALi/lZPavK+sbc0qZtJM9cCnvnxgRP62BSj
nMW69McLlYKTGy4h3qyYxux7liOF4fxIpUp4eREOfkHtx86ceWMEJddtg35XY/GjRKTpBtX8i6M2
/AATq3XiI//Q835NbCNQ2xLQ2wBbH5D/izITLQXpMDmTNKEFeTnheEb5uywt1KK7G4MRMoqXFBIu
0K3u1xgGiG/HF4uq9MZ4S5AT7PNHi2ZLW8MsiLIrkmHnYOQUUN8+OfNFNbHm4E+a9dmOyzUHvc+l
GoEaE55xS6izIJFRdY6iYrd3KMWYXUEus98uRRpbizaC/1CtY1LhS3CNgIQyABzkzLR3FO1Qm+3r
MoP2AJH33xu7M3vYYp9TMSuCCxEZ9hw8IQIIcM+eB5LgUoKr2KznkzPNDGQg9oHm/Nuj1iDAhfGu
4wSh2UR8YjfBoBIzdXQUpuxKjsbCIvU962EEkY5wU7B56HnKSMxHnLrUZxj5YOVfOFrQb+H2kLSJ
lJS8oOuK6HENIIgM5n1KevF8n46EOwcGfCwtdWH8PvnkOPvIweC3JSmtYT3h8w9YkDHMeIMcTEBd
sSZZXicvZj6YuL8BudajqAlAWJf1stiJPA+ZU5/3tp+pmcQPxtbiNMZul0Z2BqUCcwkC1+Ai0aSR
Aud/vBGoy8gVdU9F1iH8KUEcEsmFLBj2tX1JVHaXDocVwxWTxgsREdb4+ZtxnJbVJ6joBqaM4C6n
99irl9JBfMH8pYMmPBtptjwYjAwff2g8HeoBW5gbXQinuB75qh87UhEcI5S9ZT4xtpLfL2H5rdo5
c0OEXdfNEwqgpTT+pXRkjya5+GmCOn3H/d9DtzChhnOnJg+f4YrPOigYPpR0otnFvmsWnshubsbf
eM/n+0WSQLlFGjOJRga9TSsym38vjOJ3CLmev3Do2nl3qubv+YOljz6i8sll3wr/o4GP+U7c/qAr
4hVgcrHidXwxbfWXNpRZKDgd2XDgYWJaKaEuwqHtj5mbrYqkQuH4pnhDd7CRSKdtV9Fr1mER9oak
IgTwDKYIBgajI/DiluBu4JcM1K3Hji/hzBMBKu3sEsoFXD8QWnKhKUUsFiHHNDA7aPvdDeukXOqD
KJ+LsfHZlRoKO8Q8Vsn4HVh0J6assL3jd1AtUJ3FnDz2EHc0B7EqB6h8YogD0zGP6VHOCRR1PufZ
VbePZGQ/UhI4cGxLc6zuY/ADto0G45aLNL2R0ketzhnC/eswoxWeUXgCTBX/mT0Xt3SMaWKMlPy5
oB1l9koZW6MiwAEM+2zMIoSWafSbgzO+5vjQgL8gbJxRC7kCc+wcePXmIMSo4ePyengThtuxLbYs
LGmH5Qki8A5g/wLJlGy+dvFiKv0x9cb5vi1AEelmwS2h35KCwRJKE4wNCgN6DJRtXzd8jK0lFR8d
FSS+KjG4msQ1hXW1//CNJWK4l0NACE06PYBsnZlfI37omBxungc0sDth3oa6e4UHmU/EEsGOoFpl
ghmsd2O6D4kFJwuDWa+xannMHMAQAB3of6GE5ohbYUBiIYGKHrnLOx2HigHZJaUPOO7h1YiIjuKA
bTNgKzt6hLscMZOL6ne80aY07gEpz+B+7Fdua0ywuCGfwKgGlxS6PN4w3iU+18QP8D2XiEHhksfw
TidUTtXxw11O8WfRIk25T8iLpe0pk4KTjZ5HkS0Fj71jD+i2EwzdqXRsYgMJlUedA/O1DyW3TgE8
4Dh5qJKo48SVLs8AxeETtrSDcIZjhLIQZ50zXdgajAR4SsWqibfMqQb7oo8+vsiq/gf8subwFnI1
e0zwZ718utgULF4rlWEUMQrUzw7urgx4rk+zOiF8ph7F8NrGYtndT065iZGK23OHjH7pS3PwEibL
3E6My0yaYav3cLPXKMLfBIUIlxiOonJJ68lCIy89gUcbnQEBCfexjKzGBoNcRIs4UWoJOmkAKrQg
VPCfFbMcqwaMIAzCaueFXwVIlHiPb/f118SnyrocmbP6BqV/90d/G5+9I+b7FDZ5kO4toEGoNeYQ
uS8vpW5pdYkh5fW4DqlU6KOpSqvgmkFG2dANJbVmHw2nYQS6elJSvzBEDPY+p4vbLTiWGJlE1wTA
Oaddenp6AFEVed7T+y4RJCQ3ui4R+7JmTIRZFY+3JM9H5EftN0oMbW6LZaCl6tbtRwsHIVk32WOK
UoLd+Arfhkhyo3sp/CaDwxI/N4AwVO6RIH6zSHimCCMi9CgseLGAwCfBj+Dr+z/YONvNYow/Li1r
Cpl1+uXEV2LYmZg2AxmNJzR9C1CtP5pUwBA5gVCNOi4ufkYbEUuDR0UZ/qxr9h+8jEiPmOl42hcR
GNWcNeDFcEG1RsSTiqcDOuU9qbAa/4ytI8UoQGmzuHFWKS5q52iJQymCTlYDlvXCRhOg1sFqhtaD
aSbPYk+4kKBmQIDFxghgo8/4fgAobpQ/sSDslFMJ6w+xkgWjXHLvC85n7L1XkPpiCBwAkFe7T0QY
Tm43/8qiGXWCDlhIB8JMmZtV28KnEW6YhFsTNfKnxm2C/f5EjUZETWIDQyqiRgS6wEv6bFPaTPBm
iLdt3YPqW28SJkCctbU3xLPb1oj2IsYlI0zsUKCHJmpFUAUI/+VyIrIwpdYQxjUvvh8PsJOnr9kC
5HgQAlSSe6tmcGaJ7XnwE/M526VZfwnC/VBNMMBxUtbtolw3dixbuEfbD/o4fAI4ur6RPsPOA1BT
fHcapcx3Jmdv/JS0gNCbcMREz2JPz2WgHpZ2FQx/UKs32RU1b8Ps/AT7e3FLHknl7tmtqGy32PDb
IwDq7fKvJmiRrfH1VdFTAL3R2P9rONwxJa/ISOOUSHRMtyYaCIgAjUSwDlCiGqLxtEXGB2S23m4w
H6ClwSj3Thlm9+iGanPIW+NxdvYbe2zqWuxYZKyJLQnTuRXwDeT6/DkZo8PucSPzgRLv2kyo4zE7
H2Y1/15PPACK21AHlaFoHMGCwRyVmshIv5By1cfqobptBZ9h8ySSS4ouCTZBGyR7kE/lrAE2mxkZ
bEnsSD/k3rYT44SUY4FXmfPlYmPVohY0d8+U2TM+mli51vZfjcVMhekF9yxS9ylMTVxV7NJ9ZTBN
G69KwFd5cjjroT91re9ciokSwp4L26PlYIXOnJ4PEj2lG2QQgNnpJ+KyhZFYW9205ATkEWA0TlSb
aZT2k9knJ4waXwpXejvAScrbKVhiA6+uwvuZFc3sBm+KpBia12m/ZgJbnfSspXOL2tMXhCDUUUzs
3ZajTQgvrXJNWo24ZZluXb2XD5pJXE4A3BgwFLijUAE/ZyQ8hNOHJoEm+bYCfmWJXWC84faDL5G3
xOqEw+cf3qZZj/XeBZ+dNYH8A6HY/ogu92wWsxc34d0amq/gQikJAhN3/ABkqh0H8IuIY7uhOcix
q3pP72Hh6raEwVE2pN1nxAeFoOLednqWi/eIQGwTGGXvTbmi0+ZeVu3xTrf+qgUnH4eFtNtbc827
rS4MUwOZwrY9nuMhdqtj9zMlN9jd4gRoNsJ+mZtToqEuUhTSXuchvlqK8QevSN8HgjoSplVrlNgx
BSpEo7nuIoz/7qly/rVeQPYI+06ygrpaN5VJc8QVO+r8ci4+BEDziiEjNRRtD6ZKUN48KaijMy6V
GEL6GU+VagAk1bsu+3XL1pgAzw0dZQvOFeKuRO0BOln+3UG+YZ5CHbbpz6sjYjQey20eseIhRDwT
oJsXJeCQScqVSaYQDnUhsPoJ/0i/zsoMVGiimQlBMiZggmqF1wCqqwe6RIc9hym5z4YvU0RQgSKu
mbq2Dnk2K/h9lGq3FbVHhheNf6cU1M3ZJxMXnLh9lAltrEdRKbA62MWrm3s6Funlp3aqIwoiBH3A
TWt8y8J9gBum1jBGNGoL4JH/1tEoeDHrG48A4sHdoPrAWBOrAUkSFJ1+zW+NtrVfg43UFrF+FkMh
PuJnXUcPNFS3OdeujR6ETpRB7LKaoH1lrehislX4I/s5l+wtWoSPuSbSgaiwjqru4QByFm456QCE
8AIZAWHpMdPGfTZmVgOZGfj9waUtTWqgTihpx5PAAMeTE2aWu4t7Erd5TZybgNjPCWkFNtrHWDwE
JDMshjspR+Z4zTHEX/hGNUga8NeUvCk/V8wTq+yEXPng8V59FaoJhRX00agCoe4AZikv+BMKHuB+
je0pk10uxqx8NTaDKMfJY/H2m1MxyVJiH8lTI/U3BtUBDOysBfaKEKBoORkW6ZOGvk9mOnbbSeZW
TpmiwcijKpJn1AB1pImRB+DV3RM1HNKQeA8kwIyGO3ZuBKvWeS00c8URdoHGiIPSvxvsCZ73iiho
68Tg7pGtjOf5YQ3e3dFBOeTu21/qJlho52eIhvlGmPiSbUheJbNqboLPsvauLFYT3BtFMAcKnPGB
9YP/iYn6ZpAVJ5jAHlh2umx4fHfr6b3MWFwuuFKJtIFqoqf6jIHpnMhE3Lj5GaEMyAinLUXhAODJ
lGIwZfwmbHGt+m7z39ffYPdgQj20pQnRvd4ZEzdqOKpG1RMjDqHd70JV+NfXOKu64wDHZhsYHn8E
d8hNLJLbdELz8O630WVDw9CB10YWEW86o0iSg8mRfE9oZzdXxPjU/6r7eEJZCUeg0qo7NszrCJle
yUXZ2jRiUrN5PqFP3Obn3Ct4hl2EX9e+jR6UmdpBYfU/ViPs/DYaTRgXToTsiouW2IYKxOMX72s8
hBzcQ0e0xM8D/f5AyLhaX0mlGUZecobUgtzBh4UH2MhhCOlrIP0XCnLWf7Uc+i/mRsJMlluSifud
XEOGvusWg0sL4g+sidyBNbEP9r97djz7pRcSVD3mXtLQrv/diSLZ6U/2TkXP30X67+cwXNPVOKcf
mSI6u7k3l0MGLoQFo4qZg27f5vutqM31TMPBIkE49PC2NAYhaLwLXYQmJZAnuAHz1U9g9E/EyJ5v
M/q/SOSb9uegCgk58oa9fZkZp8GEpyQm8+A/M9KEbCy5nExEJnbM0pctUCRfy+ajmpfCGt4DqE13
RGh5JHixffCZXzbfJZRybiZOOznKjoxxzKOgHsRArhP18CUP+u0BmAqVkzhxLxEGT8EIjBmY34R6
xoE5nOWYLdxj0SLvMTjEs8LCX4gKnL+YXlzCQVC00lbjd5X+EG5sQ+WiUKBYBVQDLndgNwRkzNHP
QtT0FY4V4eDJNJMicivacZmCOT8wSRQ9E5+feSymG+gpudIR4qA+cfBr8s5+Nc3D9Ol+ODPhm4fs
Nm12sQ+USfBOJUc0jfHXPkLzSO9LmY9+QodnsTsvDBeoucwtSfPmJRV07a0EqiP0RpQTzEO4XnDP
HwX3GG8ZztUh4/oRxxN0gvkqgm8OTihZf69pEWrBKMVBllvGCltXc7YX3mwBIg8LymfWk2Y8dFpf
YgZMbV3wa9Y7TFWUYF1EGaMbh2aNs0xOELsyNB2bPxI38M1cP5ejjHgW89g7+CSiLP3DYJRvs7My
6jEfbJeena359tUtLiYsqn7GoQDbJiCri2J8uVVpa8o0OOCBwsjn8LnTwKLB9o78Pc5RZtIUyzcC
TrXQ8I7igoAfcra0FYAO9e1s+Y7JRsLQEtc8QlSL2Vu0atzxHcxqOGQMOevsObtbsJiwUUJ+AcFk
xiDAyhdiwLLFnkOwSmxIBdirXg8Y7Tl8n5maxtQCPg7O6AjugcC1qwkWLxxBd4w239gRgsvPxY33
LpktcOO4C0ix3hoM2RSD6c6mSbceFO1QEsQwjRO0J/DVsHO3cF4ku9CB3Cn7uXz4YmD//8TgRCZi
DOM/ks6sSVFkDcO/iAhB1lv2VcRdbwyXUhBRXFF//TzZE9NnTk91dZWFkPnluwLctcndo/zmNLrC
Ea3hJNKnO0Y5uPyNllL8yJeMctyCVd7Her5tp/C3zP9cA2ySVS4sBY+wF3BGgBf4+LJPHzGQMlRq
ax9kBxEhL00OBm2AkuDMHb2ms5PIoxh+z/4t97TUeEjm6H++eUfoaFL+sNhRqcVhWKgl6Db0aaQb
vuZoptFvHv4ZLgzYJkZ/e8AO1g/g50EjsXh4D4JnicibKTlaEi18TdfucCDkoTceZPRAX4rScVJE
uD6FusLMe74UE3vi4XsNiVB2kSLGHFq+IJVLENRkR0XkYM62QHgFwLrY3Mh140SKUsL5cIggQHkE
3pxQBgqvfueB3EoR+Wtj4+8zICnyZRP91U0Uds2RQpMT3ziQ43Jm5r9AiXaIrUASjtPAnDvn7T3Z
iT2SedRTwhY2y9lZI7ECUeBqctejYO3YjTiu0IqU6qlYK40ZB76QUi8oCYq6ORNL8XqBlsnbnT09
6WB4qgkDprIAeDJiMLs6EmlYrgYGZ7rPGH5PHT9DBD4Pnlo1wvrNRIoHyO3tP8WvOM+ILpD++FPa
B1ViRGWb8KGS3HvBO4pLc0FJJ7B9VXDgu5ppi+GMoz+sjXif5Bj4q6id5ZV6VU7zbs1SF2qRqEsF
DgPj7vNiHli9/2FZ6K4SHTQL4T9CKcwfbBd3e8q5BRgKwYQxJXbH1bEKGyiaHKPQEKrpQ3llTVsv
RvuM5NpRg30fVcuFU+/ai0F0l6f5g2MxrhfONt/tEzuAex2+onbzOeCMINAAw+jhsTBWXBziHwDO
qlQM9dJfy74CrA2VtjjNiUt6kG6wYVe1qxFRwoPTHG0Aiyh4NzhP2mOtBPxIAb/hb51+ZmXEdMY3
/xyA+4/vMTlc4qCHVNG7wAmC8fITgLkNkIoG/cGceDnRNfgI47k6YZlhNbj5VE8B8jEzg6HdN68U
YOYyEGSbUExIrpD+cWZgGGLIYiD2z4MbsgRTRRbC8GpfoNxJPfBBhSmi4LKFCuwmMJfJhX4TDSaQ
o3bGqscb2/fVw3bH8Uuos5gDPnHL0AWaRGaxY7I0VgxLQsWlM9AAbGsDY0Au9g4DNbCUBigQvOHp
p3qkQQlB362XypD6iUhJhTANqROo4CUmHeJHkpbQ5okZUVoKs1MXwYMdFFHcxRl+hL2UZkkbsAfu
pUCqwlJ2zY8Alz3IYp02ZIK2coGOlAT4lvZvJbnNRON5NNwZ0TWzKnyw8sYKKb03uojfAa7iOXwX
xdTX+Tdoz84PYBM3tyOlXHauXg2KR3dnfnZatyRB2mAN7sI20JbHcU18B+Q2kBjCQeJz2POsJSXX
W8VFzXV4D9bbjwc+6L5X55B28uEHBRxPHFvPtSL6kyM3Eh1g3AmjBBFE5Kw55wBXFMMMgXdMOS9Q
7zp8U5Ny4hR+DwrsKfEvJa7BMZan0WVk+gqaV6RYp6B1yb48zMBBHqLNtmNaHL6fhNdAvYGBiU/f
sJ5p9lxdvp0B8BoQD6jkv8HsYI655myhLcsNOwzlyGE946cD+Pls7jwka6f9O2U3yijwWQVXYDyk
9Jh8yDv2S+RQZPTDG6ov/7Hl0JGYlB0Oj1usnBxVhuctGilK0/LH/DpvybDmcga8TAFAnQrAM2Zb
dc5ySR16el22A6Z/HR3hAhHM1MiaRY1kqmY7JMTC/yJ7JuUCbmSd3JamT3IZ+9Urp6jwyU/EwR16
kRC9S9h1KDs66IEFq4dfFuvBdXvzTH6PUqpzIOpkNP1LaY/4H7ITUOvLK55/l3pUZUh6hTSCgWsq
niYKhJdygdPPYy9dXrcGMfLnqBySsuovXtCPp1h0TStZs7VCC1eGfx4SOp+ikiJ0PHmxfeC6dZ9E
eY1RXc6v3nnBoM7FY6U+8JRj48FYmH5HqCW368EdOc9ILXQYLMtfdbE6kvbysNr2UWFzLAZH4JgM
OZrpXq91rqgl/l4N3wOMa65F2LDHt4ORXxb9XEXEz760QZ85+S2NVvS/WREzJy8YTJEJ5jllBx/B
SAUQVSRlgOTSDphcuYWEUtux9uLl739jEVOPX5zFnyOb+wwos+uhOeNMtCXmOzt7RxjoUGUG+0AY
mMhw5eHhFfV80XvLNhI0E8HiUdNDT5Iy0u94mGj5cXBFtKIpYfAyne5goR8b17QWZPIe8gQ5TgFk
5xF7AM72CJBL5VZeBgt1+vKUAuJ4eA317LaFzRHJgUgAeVYZjGAToHMryuIVOz6HZxYk3iZmFyir
4tq6jctBiXuQwz6PL1YO/xN1K1qoWVD4SWNuKMAgFkzIizl/n/+8+y++RhkwpTshGJa7OWD98zvG
OKyOLen7t4S3QRtaQyuttkZ0nuKKj4yhmHVoY+DRKTzZSUvuLN2eFnrREbCBIdKhR8d7L3gSkpez
vzv7n98rDBg+l+iS06SZ0TWUUeG1AYi+0IDtUh7OtdLsat6QEnDylNLngT4y2LUzZLse/QWe7rO+
zi9AapiLhtRU0IXM803OBbLi8Btre/77e3IYztZTEGy+G2ZFWwliK9uQ5gPgLI+NvEPpyA8eTm9D
Zh7OKFS/A/0jfR58XMLN7HD/xR+XPcbvAV2o7AIGKN0pfiXnvze+umV/eKQy176i6Vu00YIV4o/3
BtU1nGZKTnxvdAuVlRWWEeC4s6zZMSGd4xLdL60g7J5gK/5tyC0WcKtm56nhNmON0ivaJii6AA2z
zw0pvfaCpZOEZfaCyhl9cNOQz8o7Zixre4WLgOjva3gLH1SLJHcyOVjNuRk5Te1pSyfqRGeaalPR
AnMj8BooznJl4hR5LPAh3ziojyAENZl2H/IawgtznOz1MVZtzxh34Wkz6RhW/JsiCmlUHp31b/TQ
Aom74Ri+oG5A2MkLya85KmvE0a/Qcjc/p0UEemjddcZNwD1pLHtzMAvnKAQGnEXYwRNCpsF1sl7y
4VyJinQJ7l+0f+eApG1P3KQ4wFmjBMu59qawJl6Tk03CFi8gzX/aL3vA+85xrIzxiU1ervWBY+24
srSKereUKRt6sQC+DtmVIjHlf3ncxSOFUtCHvGROeaU3/wsTj+7nRmJ7cs1LMtPgz4whMhGMrbAC
CSAMZaaJOe8QB534kKizp54LXcMDvcyDYr2MWQ9MjzDBV3J3tJnYoclWiY5b4tdpVRCf0LPL6S0h
KsKG6wgpZcr6S/a0eC6E3WK4l/C5WmMOC0D3hE5QVUkVihlormYv6FbztZzlNCy5Z8CTgnLSZ6NS
YuCZ+DwkZRHL+DOS8sfBXKkrBTGuh26+TmXB0zgNnmwWKGKveth41pkaNwMCJ3Jc23xfSBgEBKLP
pN31I1FARoEXEjm0MTnHSwdxKooRuxozlwTiCScgJdWzF7ATtmhbWxKAFBu5wcI+6y9b+udExYWw
o0jOSAfRvznbxmsnvzT7UFtxUkjxxsksqk5ktw7PywvvMOUmZOCHF1eem0MUr943I3dxinmJ4ocK
Lp85rxkRvtNQME9T5dk//vLniwSx6EMLCBeOHS84R7eNqFY6QUD9s2McZwZKucpeF7cNfUXkG2K6
tFd7NuuEhcpTeIrU4FtUVH8LOYbE+fA6e4VPqA9OZo29fc9NN3vEqNftsz/pr5psIic0TmKssi8I
eqS8Eh59/0c8mk0u94ymR/XrvECBqvTG6s3jCYCElB5cE10iKa7ofbNzSt5mm7Ypyx6xlSqub3L6
D/fdPwODjY4OYZBJQQYxd1wZ/DsQi88MioqVWAopEg62pGyx7C7LMdGVwXdm7axxuxAXQkqeuy8c
BfQDuoHKnZGUV8j2CA8VWlIijnbcB2E970fXhN2dE4H9i/o+ZUpUSlEhh8RFFtej4Ws+ZtrOJLWT
/zpcdtcER0mmn12NtBUheO2/iHWxH4e+vX8SitrPn4sZlKiL4u4bVNR2oHLIRI79jkiVT1480mnx
uNuQ4W0GrTl5xN/gjR5VdZ65sSW5BZ0EstcFwUoMKXMcSFHFSCKyo4SU6Oo1M1zm/nOMHp+KLQXE
HjEhmoir7W6jDwNuj5adf61t5EfARWd0CXvG7sNzRLkJV4XD93fJTUUXQi7WfHTKXOZLujeWxIDe
HNxqEamTZE594E3ZHYC6z0yIBpfuPMaM4KoIgK0xO1YYvwMIOa4xsfVws9CNb2fTOlwFt+IAaYRW
jobZhft3EZHEd55Z+gkkv0tuyWPeofgx4GpbwEVQI2/S9/W4manZj9zGxn6VlPv66F0rgrD4DS5O
vuz8ykwHB8ZY8B2Z02/MveY1A8psEGaziakDPH1l2syOgyP5zzgwR0SDkbtwC9XsuMHdE9IQ5ja4
KS50FpG7mLdpMzA4Ri2B3Edn9z05PrA+uoTSPmZE3GKofKaik6ye3aAk7tCKoLGOkT8wULKiO9Xg
uKH0TH+kJofYnBTZcQVqPkSezvVE6eqRuJc+Opd+yWPjyYx8/eANPIrIAsPslZWv2vID08bQuj1u
dnHTxJeojFSCo+ljQHPNhszP7+C/IR0Uexhrb7h5zwAbXVO8QsKmbdRMXs9hZ/4Gd9ZL7Ok62RDp
D3JkII3XWVe0QPQDnvV2UWJU51IyciI1oihPBRIAoZsKG30QGkPN5dX7PoZWEec4e6ZqcUnlBfdU
meoIhHtOn2H6E/P2PJFCyZRLsESxa2zLvoBLpn2kRX+Yk1v0p3Rh3MtYf/uUBIBpNxmWk2tTVM+x
pvj6Z6Yi06kD7RTIiHERvbK9ss39O7l0GMmAzE9OJfRzBd3JX85Q5P9dZU/bowckhnzci1nZPdWD
5wDEwDymr97IkyT/ArOE2KhHkrd/Q1VCFWXGIhGVS+QeMtCKKIgEDU4kEhrtBpU9hEH+mD7zDz//
I2yz+7RLKNrYMjEbqTVBBxu9YfbH51Ao6KAlelfiMNARe6Rspx+S+kg9skT+9w8SWI8a3EojDa/0
9gINiB7hwSke/AaFxW/Ducjp8ufqnoXQIRKHl1MiIS7vhy9EhlgJ0KBZ4EPMw4wkZtFtvzJBn7Gl
0iA97tWTa2+kvAbX91Axi7sw3z6T62PcwOP0iMe61QSRr4+DD5r6NZxPH3XKg6Dry6LHTyvjpXkC
an+c+8f5WgTu4kJOP1eiv0ILXxKksE5vNA0cnqQkb2Y7k9Bb8auv+D01/NWJYabKVtneUUMANoKL
sfl1nqqGpEkY0By3mICHPjgzmCjnYtJZBmB7J68LHwB2DBGq/es8c/6tna86/WH+iW+cNHXE702x
Zl3RA7RiHWQhGs53Xq99vsz6FpdQ2IhuzZWFsf4RnPo+8QoawawnqgBh2WtHoWATxSTxtEBqDP+f
kFf/rN0W/WdNzhJBFUFjZAg+yrd7X52rWP7rcxKp3ZJT1Ir/N9vwRB8T6Suf7AL00/k3jvAXLGwc
wNR6udYDC1MWYfoGxnX/R+8l5zZuIhpq3oF0IB9oXwPMYlV50WoijF1aQRrivAqkWZWeZqBxQzMF
2ALTffzhCwDbNAVnnSIWRV8HGw2XMHpvwZljadoP8GpBRXCUFu5M0qrY1TOxW06/6RPii3IPdEAa
hoz4hpzxio0PP6s5FPipwoDvc9TliHiba0N5yP7HU6MRVVHlxHY6zxkAcfAml4V5iKXyRa/TEXFl
L3zk9Q7qnF9XcvUmnftK15ZN9k0A2BcvS84unGNEuN9fA359mvXjLqV4A1C6jFmKnxfQhlPR/HtD
1PQnlInXSPefAcdzQAYhc3nABe5o0tHAhbWQ31hVXPIoNeHx4vcRzT8yixM8eXfB50wPT9Q8Q3OB
JVXGEn1Mcd/hdsKQipgLqRTOw5/zZ7pztLY59Ar9xj+4d2JB8mv2RoGAC9v5TAF9Y46C1LazmJCC
yAbL7OA/0npY4WY7Rk+vmQh7AGwivDE/eDT9+lXEmxCoaBBuWybz3hazFZO4SuIOnQXMm33vlzGn
+Cfn5o1LWBdyZcCFhPVUQKKVz25W+yhxZyfL0Q79+C50NvKs5iA+Ak2CqUTqgIg0wlmGxA9pn/Dk
loPzgIiGWb34/LFWdIS5Q/FkaO4XmB8VXGb82pld8qCJ79BR3rqA2iPZk5i6a0ZXBH3ep7Gowbb8
258ZAWWOX+Bj8RsXqlD0q5E1wKVS8aTBaxiFSNbGR1HlyP5LIGBKTsf9AsARkOodkDJDdlJLe1wi
7kgppreb88H/XVAoNYB/Z3ow4+0H511qKI4OplOmB6T0OLCGL2gR8l2Rnhz3VoG9LUYkiePrn35N
x6uG7pLn2BX2d6Ei+SVNIbzZzBVoIgNBQj7wITEk4YO4BsYI8zmOT6DcR3RlqEcDj/CiwX+jJfSq
bM+QIRh3wLEx5AE24eCmFpi0UBxQTn80P+UcquFgyaWFEEMaEKNeAhpRQLCIKorOwRh1QgCNB3dd
7UGch2+uHPFdYHtrr3P0gKOKvb/6BXIjHaZjb7iiseEO4fUDjCaDBV0BHYD/4FwYtiFDVcEOCsyr
pnS8JOR/cEIXFX5v1xhzmGfAKeFUeBELILJ6yHvBGMwWxughmHiKopGJc0Yc3gcWZmTuHXLLhl+3
8zvIOAYfany9dSw60wheZREKfrMLw0OLBgN9H8GrAYlM3NwCwf5CZAqO44DoeiACltRibAqxNyLj
Lr3DxqO5YjjviWP3RGgCs2Z8L0iffG9MqiMUm+//hitANbzgtz0+hkiZbU4i4Mw+Lk6JjI6Gy2+G
H/zbiFIoNWW6oK+OTCXgPRSsP3pfNBrPbtkQnyeSg8cEMQ/TDm5C7zTiev4MVyXP6ZtT2oEvUTUi
ihwuAIUNkXPUNJ8wIsBRkCWAYhj9LYwZgj++tImdCHkSt405WS8nFwbgEnIbiYCHBxL16xWi6QpQ
zBhluetIntfxbSpheGPDpi6uh1bVV5jac2QbfDuY01wJaBEmaoMOOSSxQsClDs9bdvxqRfgppHw5
NgYIRnjCmsmosvXZrZC5dfHo8q0hpdmhil5oJuwZ31RCjHLhNC/0P1V85/yjQKNXBaG3mT6hAwPN
KILJz2AkY59amiy2IuuLrhUnRXgdpDFSlSEI9f4K3LX25OgV1uNeuEkZP64Z3BMkL2aOJlmzZZDq
NILlYx2j2A0tFeEKCAfjEq4JSIAn1uC/0XxFVtwMn5sy5GZwJs/oglCmP1gHlf1n5vKIv+dMrYhn
4RfrY858bESSCxBC4DSq79Hd6/FIwi6Qp4BQAPaChYIrYjjrSfWnYH/C5SVAQGDA34JEXEEfO4/F
2j9tcUYWMLkBzSWfAzaBTCzB9IzgFFKTZ0GGTj2mz9nrGiRkpKFxq3EaaQPm2Nb5eU3EHoragb8Z
YB1GeIPIhei3IZgnAlV5yeMUn6dgKPBQwJ9wfujezoPjRL4k3903R/sCTYU1AJW/8FUqE2ERX49H
jwxt9OSxA12BxNOC41AFgVa3TX51SVVk69Siyw4IH97IzBu+pkb1NAG60XkB0c+LXC8YG+VYzaka
DFBVCA2TxO5CsrKPRUVmvf3E7EvCUWqNNHIXCdftBzLusg7+pwwFCPvyLwm9YfiK72NOEhMSSgMr
s4oLnrd+jAC4PCgRNzavVsjM0YPo4sXACc9/CF2EJQkNdUZfHMuJiCYQ9w39l6B2tQufy19ZCOV9
JfSVE6G77aJPdnc2Zo6Bml2c+/E5uMQ9bjPWshvbUYmBQRDqyKIdLef1gy3Sk4ojR8MeEiIgGHWs
cw5QcyazoqI8fvi/AVc1FwQS+j2hRrpMtSW7T6wXp9TktDoSRxECZa72ArNARtYaXBC0Vo+5pw32
X5Kgq5EFnADq18XnSDn8OPrf/hgdvf5OZQhGaPvwzKInTl3XZD2o8uf0XHwTYYTCUjR8Rz+O6OkR
kI0sFwDZU0pT+ubGcdHIOepLYG1AfDuirqxJR66gQvDb4O7Lu88L+PrKw/YZcizi1cqRlJITjHBN
3G8dANGsF1cD0q8GsCqb60CdLTqKbDm3cJ7o6BdJuCggxiYdxrzMuTLoTy5pn6O9sas2v53Gl+S0
B5S7IDMGLEQnN8fySVekMfHDDCQKbfEg0uVONi4KCoK6HnYPkMgi7cIggJpo6mH5Zk1+DmDkzuCX
T7dGJn31Nenw+uxNIs6vJMSOyzp5kIb5DU714Eam5zfoWzO53D8h1w3GRmYhZB/HED8V0OWDkMIx
HFL4GaKo/aNdBSE4lxOwxQP8DcDNXoQpR2UZYr9qCfYwIb6xIdomjYn2VFToInJq/45oyPjRmew2
r81jViO1os60t+LQe7xEuPWsvbakkBA+Kb/i12MFIDpAmKoRVPhgHKlObBoDBOzFzcfjx7b6jzeN
WPEAn40VJgZanOqoYza4M3IKfPq3VDJiLtll+n8w7gUnLF44wtAhYCNN8uwFOXEuaHb4G/aTPUA/
PNMXuZRn6A2ftgaBUtNEzbk4vybKiHCgZiul/M2Yd4TTNt6r7dpT5qepPmqnj4Rot/C+QPmNjUCB
28gsfovmbISYnRlcgdaCegnfy3rNcEUeRiYzCIANUTAr0iIZKu16YuZwtBktS9DKTE7Avcz+GbnG
+GFAJvj+52hddDFBZwmQeM6TyMfXxW+ve9JY6Ny+wP8CWLsVxKUHa8pB2Lf52ANc51a8c4KbejPl
8CUWwGLwdyR0v9TGUs5LRFGdfFwB+69jbQ0iSSKX1/tbYe60Vzmfun1klWjKq5MSEQ963sYxoRvA
4SA6sBNRWiGsWsKy9eZxvafVSHZzI3lGHeLs4Xdj5D/qWhrvvesKZaQODCQ6JGIZzlcjJjdcT3GM
gQNZa+qrjUikztx92qRjyih8lWZNoBvkWiwRqZRCh0gvT6J7gbQ0rn8qwj7rrQIwJy++uD9GvY08
eUeIZhN0EjHoRo3kmAmO2whUjz6umQmbszF7XoMJ4BPAf0DLkLooDss2i7zz23ObXuc6/QftHLTC
6iXPq08aaclui2IJ2shErImnEFwyMge3UI5oTwi+NAq//X+3bs7lwZc++Ax/uWgVP2W/IUHiMTj1
Kbr7ZYbrtJGdjm2BEzI7+Nb0gFdA6a+EM6ucWrbtH7RMBFUlpQfBXolImHNGVyzgWN83Y/p9cN2B
wv5yfXpfdLB0mTGBCJxXnL345RpDnlcuYfGN6QsaMAORHvITi5qG4gVTnQPSuUNhsFdIm0YnWXv4
455/EkHu6K4UT77ZmGU/rinu2AIEOm+z9ZbEOgI+JV5P/sNgseWUKsJWl2zS0oSVmamqpRQeVYpT
Bp8hxDFeg952fGW7EcXFMOQ8bNw+fHuNpp0xOwSLBpGQvUQacmHwWOq8Ds2ViSPAJaptjDIkBe9N
GqSKzgN8A3BAocpSAAD7c9/vOD7pwcnyercYAEBXp/3q787OJuJx1oM+ZF8FILF9hIA+hDGOThxL
ZdKGXUNe1ApHR4skVOalOidTU3A6mK2kLmsLvE540ZTtkd0HNAT7IXO1jKapLI54Aaf4QLqEr43V
ExqWM5wO9oc+gbxwLAlEB8Oe7rm1eoJyJMsJ5glF7bhk7XgAlQqDE3mgve05Bnr4MF8RKlKmauuC
3XBR1gy71CeYw7c5vPbSygiuZHtKDp9sotiBRSKiyBi8abM8umccU+fkAljb9/mjHsIpiTTZD+Fd
Kwn5ijFQSg5rdr1bwxjlACEfNC6ZqYVdXnOOpg/zOYXN6jTEik7/4vJvDgFgsajNcanq7puqHcAU
xDDY2ozBB8JWcbQyOp+ZND5AzRjzUN9LRc8cmY1zasIbzyc+J4gsjumcDQ6UM1xMd3321zupeIHH
wVOnOp42fF5kt0QNYMaRx4d2iOgKSb/qGMN36vY7B4rUhXnaclGZ+M2gU4Lm4l7ovkG5y7g3azA/
crjm7ExG4Exnv4DKt2x5B+6vHQGrpd0F98qOJRCgXzp6xriLj3MiRJsDxVXvl0P025EoERwuznFw
YtT7EoWH18fuHeAQjiMlhjSAp0+YJ56p4r0G0sJ6YV1tNtWo2/A3QJh/X799wEY6a7zbIloVxoCa
QKSql/2dCjb7JSHcdVmswJ97kAS03BAExhk8fBMFjea3m5pHx0RAOCoXJ06HS/qr+ghgU8DnkTQ/
uxOSLfb68BhfxoSk/N2XOGU4Eb5cvDqnMyiXUxGsdzhviILp1rFO4hyDf9r/F4DU3N32wPb5wpG1
OQYKcgPgpPfkbZJmndRgbtPb6jWVeRCRjpBnQcYwRkHVfqzkyX1J/QaUl+5cckl2VM1VpuoMQFkU
nz3H17jjSrAHESgbvQafVGeniL6z66beADh7v/Sd6oyQ3ASVfcd3gwsVqRsXNWNXIH7I++zB7bvZ
5xXo6GYD3olyoi0guog2qcLbQCLhFNPxjdDSe/pe3GZqoMTroGxE+Xu9OQ9l7JoxPn1X21XkBXKZ
jwM9YM1k45eIv5LS3qg5ADSH1ezq9Yccv8neSb8xrBUu+Wty9YS5K2AMlKP+UiawIeioj1ta4frN
Jv5IjhzkeD4UGNQaJzTG17gj7uICE8UtijD5j4MSciK05EsdarQiWcnlXmZd4RP6JmGsrlYP12+/
I7XtkrEAKbp4qtWeS5QUBW0tusHKu+5/H6zJtW8N0cYk75Xu/2YcDgXCK9YKleNixilkaETfkZLB
M3vGhB4MVL3SmPKz1WjXiTPJiGUnh9KCOqDvTFn1J0fkFNBPVAuO9KKfGylVIUf6En4EzFLDF564
GrKndLOXlGCWZkx7YZnGBCEteQRPn7ABraFIJ5P5AftDhRp1Dl0XRulQKR6xAt9UMnHgYKbZW5tc
t8c2xi2/xsn19p81gh0hlZChd6CaDZqRtnD+okuOwRy0xVzJ7PEgV7Nq3sXM5HtesDFhFHetEILo
68B/fuP1n8GBL9VyFepvPf3s1pu7uyr9bS8mzLFEFpg2hCogzccQvjUBWciLxWB5n5cf23z7p8uW
SljzMUbrweYKJcXyAqz3tQ+s/zmeCQ42vW2P5Aj2LRLUEJwytbPeC+JufESE07L6Hw6XoMNhjtqY
73aG0vuigRQqjGJRqcIhE5shCj902J9sikXN1UANqb9ZNcyu2t86ucdqekoIlQMdxu7g4Cgg8zq4
xAhU+X9yzT3g+qk6V7fihSnbFlc0/xCIwC5enPg8UrvjU1xzzHvimGrymjRlote8NgAfJ38d5LaM
+WvhPRNmRuHzEH/YS/DB/MFuovIrMWIifSXbwUDWhtiEiHSSLPnf3Z2ZDkJq5m4YHLY2bw+gS4y3
y0PbLp4+bCjMVsChbaMHkJns8d/YYDw5TSwUgfByQ5nzD5HHg9XEHjLAz2VniW18T8oeYW9LVI0/
dClox0eBiBeyg13AGX1Upbu1r0zKw3woMntM92/EXWhHuZ9lZrBYaBzVkJiMFzQ72Yufb+wUJ48I
pgRDdCaTFZEQTg1H7ALt27SIMS35NB7zz81eye5qRWJzxEdNgmzYU+COvOthxpb9shMhleeJv7uC
g9RXv1yQ5zRdoRKywiIcx0cnZoYqWDCEMueWlOhDYAsSYyLTYTX8CMGExfGPE9ZtC5/22DLbcloL
mBwkoaS0lh2jBAbv4MJCtSWQgNEN11Db+uUKQu3ODANYJt7nU6zMK8l9UnzpsHzgixRl6SSKi1VF
3d7Gl5WyfWLZLmMmB/74XHz+QC/yMSMbaYBk9Pyx+EDeSF30Rr0h2CnuFu52GFPg70SZI+CADJoS
j8OZ9+r0iVvRB1Bj2GP5Jp2JjFFJZIo4XDItoHyYMeHUfYQvJ0+d87VIHqcmwyHlPuCDEE18PGzI
LyVpoVC37ylMEy/anEM9McziATChMBA0orSCNwqslbe85efg0LMP+7242JDN3ot/Gnu/73jBnJdW
rXPmAZFMjx5O75Zzv0OZ/1mYJKnotPVED6+cGeMlR0rPC92ksZOE25obHMP0h2PvlWAIrNycddEz
Z7zGBLkUr/Rz/PcHho4YH8RMAxte4c/FobRao92MBS+ub2E5HJ11e9E7gXnaHAzGaohQsngoPLVf
fpZuWN+9DpiK4PM2uqBitTwTxutMz3a45qhb46ZaVKLX6oUODzWbDMM00CJgLytkol//ga3Iy94I
IWLUbAWaR7mq17gEsbSZ0Pw5p1zEeKjOiMSboqJqCnVHKk3J5BNa5a8GGPfD84AMObJmv40EQ0Li
yDuQScaiThp2q8srMiBf4foIyXQckqBQL3QisXCJL9B0rXQzrlFEcEWZbsWr92iGZsuBhIMfkwg6
ZTzFC39xGyuGwwCvgjyZMBlWL+9MGO2b8l2vXprP8D76rSijxuBcX3xYIH1ty/1AkqMryzxGEcQQ
sKaVa4J3g9bDXsPD9zzQZYZI7eNCNvePPh98YaR9wSZ5p69j/F2JfyCejt2zFgcCCmy4H8EQ2xWH
lDo3m+KF+/KG5e9h2sdeWpaRRUMNrg41ZBO9EA5D6OPL/fan73rGtnTWBtU1Im3+AqJOAgY7U0cA
Eos6xYSWFHYW0BCD7JoA8veyVHFbvdFr4f/vbyTQvWN86i0qgkGBYMGM13p8qvbGefsgwa321s0C
0IQGLo4Lh3tL4xlsVrVUUTpS+0F973vQYZGwGLNKohtwv9U5DysM6E88umdKq/75XVvKleHpI54q
qgd4UCvYFRKWkAcT31CLhwDAkT8VDygvGI3wUTyW3NKPfz0ZDepN4gNZN2qYzATmvacQw9EnnRjH
49E2VWIofIu6055jwbbNSpzhRvLBNX0XomgWt4PCfEVcCZWPZ195hO+Hf+mhNXO/ddpAtFyT543y
ba9piGMSfRu6p3D4lNLPUjzM6BRQ/QIRveacvdFGO0hp3sjEBJ0TErqOpxiJXMtORC4OByvi860L
S6GEXCS4m77+JOIGjPWeCDbtvdUMGwgfHwKUDOmab0JK9GFJSR/uCYL4yq3016P1h3XmCQnAgAkY
eY9+PHD9E3bWpFpn+hjKwuSwgVCL4JBm8V1OsDc6Hwike0j8VoFdx/vu1PEx6sAPZ/LIGL3nx1U3
Jc2N9AbnT06MbRXXGbWDKu/t33ncYop0CSEDA+drcDI+4iPWSZOXbJotmZf4uUCBRV93D+4wJHtY
eGcxrU2PcQ2f8djcRnS1VgyEg3LRTU/+M4REcwzyLTghtJiihL9TTT/hF5jGHL4y4BkQXv6IJkqn
h1EKzop0Ay3WSjT9x+XFJlpyd4v6MzqW2ePASSF00TOM8EwhHUSJyqeLcKtHgovAQNkgSLjDKdiL
yN6L5QjIuO99sIg9OQk/SSa6Dk/hc3RB8a+PBrQtYT8mmG6Ibz/+Tl65OT/F0vA5XSM3pASC5W+d
sIMRQU+mBUdqmHxoLM6UxTN44KZFSr68+S98w3CUrFqXmId/rTqvXGEv+whtIdphwWwLYJv7yp9e
ZqJKnY6rPbADBrmZFjyw57EdjuoxpnEcFkg6MBSoTGJ0mILIIzRm8Gl8Wt0iMSCtGeT7nsyJ33TA
CfYkfhZShk2XvUHBznQN77ioezs8y26NmB0XFS1mAMLMD3n/i+VQCsAACfOs7bEIjtOZIAHSg39Y
+RuVqxueNkQO4OAw83ryg+c5QdmUJObxesimgC8MhD0HS9EAmzJvwBHl8mMCDR8QKoH2FOrMpbKQ
z1wzYE7v8BAHhjV+HrQVIeM4PxPSIQB/AVqinWw8tHgvPgciwKNTqgCMD8yFdehSce7uEROLvKsV
CiUfde+ATcksykhAmrhMOC5oXola0iOmzR9DgkImok0Wddoi+iZmNex7ZlImHSwtXgK02L4JjAvL
gu2DzjhXmTV2wYYKI3OKhZz7Aw7eBRbC9kDQPCxyFLNxmPDgrAjSQGRQCAj6OBdNMYB/hydUJdIw
x0QYdkLYTENsTkULwigkYmm9FXghLQ/pM3oDO4Kq2KQslSsjohlNwQAKy1WHR6QcDLX3VD9UsMQM
fPiNQHHKGGRh/ALsfSI+/XKYZN8LPyydBBiCUW05h2Xl7jtDvEwYJrNV0gtIsAw7yIx6A/5ZqJwu
hbnKInIvoZKpHwJHUPTMyz2n55cD+njj5M2bTRAay52V9PcX1W0x9qJsIBjE8PokHQCMUg+nx+pr
eOnCHvg6TVbsVySbdzBcYE8PLZK/BWUTFJB8SEnACEzSIu6VT6ZxpNSwsbDUM4KY4SD45i+3GX7J
7XoMX5NmctpYRTXsz3SmSWGY+LrtDP02661gs99FGwin3yPugNpspqmrT+okFLP2Lxjq+LafJHGj
KR2a3MD32SkEKRL7NFFtwmdZzQBpGYBESRFP6KXAK0KptYjODhHCTRnzdxaiAaFiNkUgQIjQAj6e
+GtuzC/p08x1HgC7tqNAfAKnCKnZC9bZQYQ/KAvKSSdoTcSAd17x1HK4uDgUcKB4TzBQjevcWJpA
fKc/yYfqEdVORzdmXREShP8IO68mxbV0Tf+Vjr4eYuTNxJxzgQwI703eEGSSyCAkhLx+/Tyqjpiz
d+2KqpuO7s6sBIS01rdeWyMPYYQFZuOrA1YmX8u984SuCb/Bk0Th3ZoswEm3b8c6GXdoY1CkP8lb
NnfRLKztA7EWH8aSeGceb54V4A4UL5DsjML9MTh1ii9+cID5J20rdHlaUTPTpbNsbRL53CeT+pDG
c1oM3rP8Ln28wEFAlgwe7J2CKJaPOgYEw4YvfDYj7keir3pBD6g2lDvVvuqU8FEWCeZASgbMIdB6
U1ryScXZdEe2H80ggRG+3OD+WDRQ6YBhC3DYWHn05ROkYzCT6VuHcaPSnnb5nrDipL5g/yUrxiKZ
cbh682/bo3pOj70k9vkD1QLFXzymJCIOlU20DxztCEZ8WWBSCRmycICE12D3XCSrXTYhjuXanSKi
oXQikkZApVxOYooIiKSrBqY2GNGPcHgeBkS9XPbmDGdDS9zqd3kETMe5tFFxVS0NqNyv511bF1yl
jEeMOY/snP576e3F19QgKISiEwEEFC0fJYS7ctJO3jNoLfsGZTSLN1h6yaLqOXBpBVkOIRsx76/p
Fm/6QKhzjW6Zxb0PAntsW3ms1juR7uH6gL5RTl1DB1/tAXGf9AfkjlTWsR1uMw4MVBISptOg3O/l
JL3kpY8tw0aEF+OxZeBC0LWsd+muOgTjPhoA6LeespiskgU2JfqvEHyuqz0QLkN0tccaeerFNQiu
xto+PPbb15PCcsQd7Pu2fA6c1xrgik9P6BVnxWD0djPnFvLNGhPBsFuCrgegHPqK9CGwIIBU6gda
t50dTaexML+i5O/NwvlYXJnetkWpQ0AZT6u6ujgxQpULK2GH2F50cfDMetoOAM71j8k8H1MSBWU7
Mp3yVLv41cE9+f5wBx0khPcKiSFwZaiql8aHDJ6z12cCgfOkCWF1uVOjSofGSP1CkD6SNvk0mbMH
THVaXKitWw0UOyDhgOXm9uxV2zeeGvgtD+QflzEdXeA2LLjqnP+8LMCQiAdrTTsjhCmaU5PZrzjg
rYRJdL2sBo9gxp0bgq9EXHkQGqzNBaY9gBeSQ2pcjGBpsG4K2GJROMakhiTLxumniP0F9Xjvf5G/
Khp1bfBNt7i9d/WIzESHRf2FMD5cGE8eysI+XD66W3h8DYZIfZszDx5q1KaXmy3qF8XzVnmELBJ+
MEZjOGnENczL9FQZmzfZkribeNmGq9+HRmIIHiNjnDPjDnZQBA/O03sSO9vxcws1TsVAPcW7HX/z
jLC0rF97f2vOum3OMMUo5UaL/i7G1uX2QZ5gCw88DsSUkI6vT6RZN5fGQOcl3yZkQ4OpjixanDSo
YEokGrCE9vPAXYvMA7GRq0yjaTUHdMKsQmEeVqy9NEbVclDvz51JiAeiioPO6hPjCuuI6u2jd7MV
6n5+8p5IU8Jdhu2Rk7CXLuu+WZcPg8Y5xmLejjhrAjY65ur5qd6QLr9OEEVfddJTliEkMbvDItmV
OABpOMe2YYA99Q4IqO74LBE1/DEAQ2pOxpyD8VQaPThbaAA7WLAe1/RuzAfbvA/BFkHtBcv3XXkW
fAE+seotWJ1YuGNs4NvP9hpyYsBqMOlf9cqGUBI8JoI48j6eNii/0DKpIjCntZGEBMhCtO3lPYWK
svMF3gSUQftiRez1yVxGHmTq7H31z+9NwiUQPtNlNJUP/g0kvrqjgitYWgFsiEtYc8S4MDbD7TrR
vb1Fn/QEEp03wBHVNx5oKKrBc0fah9DN5V7NMMjGVeZd4HQIK/vMQZfChcpbD9yWRunUzbIen+aB
EhmIk1knurD6vrmDVyL5bfsjtqUPMmvQT737wfayT8cwg9Ic/xqpiF9949lOHy4vmEIEoNwSexjR
BUc4UaosEXLXHkJmpb6p4lRuJmnokp1qytua2BjqN3EWfyPohb3hXEpS47pgzOJGYW9bG6454rjV
q0O7PXEnWIRVT1igMpxjJTzECmPdDQJ/3TtVcvqD2BZdviUGqg7wUPzqWerLohv8qPVBqXDTePOI
XfW+XmeizJF+WDJ2nQHqBMAqRlgqC+a6XbWoBzRSolSXlhQbOJi7kDzBHSTp9nHQPmB9OG2yNB+5
XWeXr3D38HqlIaaQ6RaRAXrZwaxb+gf/3ri4MvBo9OYCpAOcaGnXansPlw8b8O9//e///r9fzf/x
v9NVGrd+mvwrKZ+rNEyK/L/+bQr//tfrP/+3d/uvf2uqJmu6IiqqqhlItlXF5Odf102Y+Py2+L+K
MHm3r6SI9iZCsKVBNQfKCiKiBlRowSQfwPFxSCEo+lKp+GU3wOWKP8DfZDj60Q/HYxVNHevNlugx
8SjMpavxxZSOfB1h7GVW9Qc+58X0R9M0EBu85GZAKjrVE8Jq8M2N2jCr4kOkXGCT3xKsxQAUnk48
g8zyojJF8bDs4g0G5x0rEscWK/l+LRh5ekCSA8nkAQPHIBR9QCSznkmflw0bguoV8/T4+6sly+qv
Lpeq6oahmJJsCj9drkc1qIWmq6M9zys5ZqkPbNd3kec8UbhGWWKKdDlPDVsEJlJZrsqa2rGa4P6n
VQWjV2ifdPSnaBOpiz8QUYtB1tbiCYXoOlmsua0rjsqtFh0bbs+MljyTSuBFlCxryYv4cy+iGC+m
BZIQwWCgWcknMdowDFFw++UCRU68KT9TsAiciBXK9akCAdCe3hhoSYqgP0+dmPA+A7c78Y5BqjhA
Tt8D1+jmsTyTVLfKvZyALvR2hpOSAeBojxHSqGom7rqpGVl+iqRqlDFSMrVisA/5uh2VjN/L3Xx6
mnHwe0jhWY/lfCtmzgM5KUFbqE1EG5hRWcc7n2EDefE6nKVlH3zNH5VqyrTxb1jGYCiXbpbMpBoG
Gb1k34mnb2hMPD4Ho3RWHbQp3RzvcZ+rJA5zeFYscIEtXzkyCDegSmWXKY5/4chfI+wkruDJJu48
T3RmEtxDJQDQ7/pxGqCAx8oTou2+fNF/95oUd+TMtA3dAJLapyXlKKzbwHlDqwJQUrXy2rfe5US6
G4loPMUsj3N/T/32qskswoTIld82sEgkaoK5QzZyMD5IX0azePCVs2nqHGAB4cIlu480J7IpGwNB
xut6DVr/5Bhni8xrgDdwDivMHvFdvzCRODEWJ2R+YIL3cptgbmWA8gTYTdJ8IOZpU1CHD39KTjFZ
UH1Sp2U8XA34zRgBmtb2i3RWBzJWualrIhKRivU0D6JIte4Hnmah9HlZZdirqkDQoPi78SW2kk21
5w/6CwgLQjLhsCxYNvD4JWM80umeuxAf9A+vS7PvfOWebDfPaMxKgj8LRHmSSbMIXvbE0V1AXM9Z
9ATeZ557YUI9fHLkEVcBWZYf+GNJIqgd3m4V45h1S8Lh3WbBWi6N32bvMPpB9Xyx7bwK+/dPtaL/
46E2FEExREETVUEyDe3va2D6yMP4pV+CvZ3C0gRDXx8K5AR6MSc+OABi63a+4410Z3TsSwLOJiq5
RbIQrUW5EobAhAzp3NkYl1PShK7tkJIIiBH4FUiAPuj88Ps3LMm/esOs1bohmLqpy+Lf33Atqo0Y
Chp7zHD+Uc10oD5v890tCC0cOVfJ3q8H9v0gLH7/snK/uP19r+A6/eVlpb+/7CPXlaxRedlygsOw
j1/WCM/AjTf81GC/vIEz2ij215EkpvI1HA1nZ/qRFhONpVmB2oy/2SutP2xgkvGrN6WrqimbimCa
cr/B/WUDe0vPrBCLDm8wZwrRRfQg2xUpXbnlwfyJzKRlNbxiZICvgciCeIRvXf/hXaj9R//7pWEb
NXVBEkTdUGTjp2/ELF5RJA1iTqxeMZPNUQnjNEacoQK1TnVXLKZhT2JQe/ij/I5wUH2hH9+f1aQh
jrFvxXw+HHkjTuI1J3yGOxadN0oV/ftxe4buwHt9IMyJP1osrPtgnybjCO8LA9Ab5R+jbjb+/Xet
K7/4QKqoMx4IEuOB1v/8L5d18C4qsTWiaC8uOdQTU7Dn+FNRsuakLTK8sXlSXbN2X8scV32DOcBu
obMIBLbFNU119CPc0j2cFOgB0XRoc0nnSPHDzAxkzCCP0JrzAfkqWJQyV9kw/3kkyiiZFxIwOGOt
QqKjesoc6GqeUCbmUafbK3hbAnf7Uw1FcLs+epy6iZHvSh/SH252SfzVZKTKoqybpshwJPSjwF+u
wFt7y5WW6yFfqfJGWKgu5Z1AlSsGFMYjUpbuKorf2AqvjMrZmk0ZyI6vGDVQO/cJrYfBvb88ui2x
fHWvvg3Y48D3nJA3OOkQZnA3nEAF/QN4UO/pFpeVHTP0rIluiwuKY0fE8pGFAzAETUO6HhqK3Xv5
bLDhvIECVmY5egurtNjo6L4dGQTvMg0qVyKn4Px8EeaDz5avh6kocpUeBiGyTXsha36TlY7YeqKA
ru60rbCKdTui1RJcZsKqb7BnOtqWAl3uy2grEzDocARrXcUmI2Cp+DQtSh4bd0k6FiK5wR2iplhz
aAyw5Vsg1ifxmm5zZfwCdoTXIqq2tTFnxlSZUX/yzX5AvwqMcT9qI3E1PuK5xrAb2xotzsSkYmHy
LhrFhYqLmCH1Rypo3cL4Shx+QbK1ZYKWkrh/K3Mf/I9vTsTGB7EV+2DNmR1fYKGQifWjHK76Ng/h
KiNBH0XGa17vQKzWzPMVqf/jPuo9HIABy1ewShUGcRgAesNAzMKvy9a884J/uLEM+Z8rlqZrgtAv
VqasytpPN5YpmmYqptlj/5atQbt4KQ6yhgv5Qur0JTL6jTMEJ8qmFOaGjtLMjtG8gYE9xtJjor8R
zU2MOR3n0nuaUfXIUZdU0HzMf5F3UFec4UxMO+TnLbvERaYp49uEaqBWjszFjxCZVTWOhamY9P75
9h6dxXolPTiTZRt6Wd+kqN4vyY1sgBdxYWTKxoHej9Uv+LvLFOFOSfRDa2n4yAermlIPxFiof1ti
K952xpYgniNsftTemDQUz3IGrIEV0M+DRxz/rMjaMH2AY9IPE9pitmwJOCLWECH0Cybp4lwI2Rbm
Kp7jcT1w4ZnfJDDsjJVEnm1uN60bUaS3FzQrYBEgd0V3dXA1xmcyF4Nh1G1NSuJiaThQKGxAgaMb
+6zY1POLsgo/FKIpSdU3XTkFxb7zwsTCYlhrA6/in6nu81DNcmRgNqWk71X+cuur1o2z/ioMC9pF
fkSYBafLwT9gjr5gWydo/9guEH20e+POQtFybu+FJyjoZRKshs9veEDFSxdSbQ+Osk5g+vOrGAcF
cxYUMoMmt2u8MVuHhnvETszmYAAcf8C9ly+SrlbyZ7cI92HmksVZEIWGj4TXKDgLDI1bBlTqyDg1
WifbdcALZPbAbCEmyL1m/e6Q6U/zel0o8wj3BUpEwuEyTypGCgawQ2wwomJ84YGrmJTvT3RrRLpz
lQYTExjhScIm7YWIUVdPLmkD8B0HfQkMDBr5qmHfriZxTF5kufNeiHhvkB92Q0Zns/V0SrkA2rmN
Y7fqxgR/NftsJ1ExAEsMck+AzXMUkTH1dkvJErNVNQeTiA4C5WBIFVAtEYtJDZRJWv2Lp7JFTeXS
KuvP24FXU7R1mUrnBEqjsEliumfEJt+zr4FO6hPfC0kMJDTBaqWTAP4q3RDfFBBPTLY22XSdC+mX
kZNZuO1j2RwuELK6h2mwZllm2CaXkXzmDr/19U3yWciFo241GOqE+5Y2x75UODWpl4JTsh7H5A92
TPLhyJC3mb+NQ5fIVDU+ickkM1na1kFqQ7IHR/Z1vjbdcEPYLLwABk5u/7VWQ+8J8RZO83zyRrxH
1JsGsWKJpNHBEGU7P9q//WHdTC7l3BensP04TUQ4uAEYlTrlRqwQ/4Ll2ok8LmTnlW8vSMx6/tlC
M5AHtlDMS1ALOKPcUjtbIDwdmJ+MR1xR4aqA/JNvukneLGLfFSY5PvL7HjwnqEdy+FyVU8gwIWob
BZC5bkWyQruXnfCUpGTFaRAvXnF9kvVMqSet14iwMbKiF9/Ty8xBsZHHSXh+0y/2WOun16nZPVT7
JQxNBKM3VIPR/bGKPpgv5APZ7crY4GjWOiroyLm+yYtig5Lipc8aYjECkq/ySb/XzrhR48xFFRCo
AIlG4NLXon5HuCfxCmH8QvLvFnwUOhWnHDiqDyQeOojnTt6Hd5jHru61auxx/ilAT9IS2MJeJe6b
p60uuMZvbRqQqGcSA6vrVrV5wTHBvUijBnb5GhxJeCrd6gBKdsfyjK63IH5aYttbvO7iXkgdNOoI
CsFiGzfjacBtXeD8azYy51dtnex5VgDIIDwNinDBKmHq3fe7jz5OgEYhp3gIEMUMXE1Hl9pIdo2d
GC6fHhRPPr5WD92O62HyLa50qArD0SDUj+kn9CaCiYpMNkQaU5g8GSKmmDE+JcuUswozgI4gzHpC
IoZOLE57k/2NQyhjWUAglDSrTNQaQ/HyDTnxIBax8pR2buL/FN3ty98ixHnvq2jFSgD61ovRlREC
MwFPcTwtMLjCOZNNo9scQTOTj0z9IqFe3FsjYgTE2ha41t/stuWppHaEKPB1tksI7CCDq0IQb5UA
/ZoF1d+OEsCIT5H6umoFzZRzdaYHEcID7Stnz1UFC4zAAg2BsCge41bAfkewc6Y6RG2f9Qh1VoAM
DJJScaQZCn3EFPwbXqzLYMHKT0rIU/CDSZlztJxdTj5L7Lycm4u8mNBLwP3zJGLFG+xADHwTf5nz
JOouG5XsaZumumar9KhQapvZOZETmR0WM1Ejs4Q3iBo8UvsYBpzWBrFKJF3yHH3I5wbqIpoU/tX8
jEDeDwr3ASnx5KGKwEow6YhTXlvqo78TvSd08L+i2epKx9Q/CySO/PeBq765vFaGRIJfhmc0Rzri
tMdYax0zuPrkdfKIEtJgAfwo0VwmPUbpk3QqCoORccOG6gcl71umLoCacq8ETAj/0I8apyb/OyO6
nq0f/1bjcz/mwwfJNtinVoMV9xywKz3mVIU0tgj3Q/31LZKdB6AmC5OU3lpz60M8VTtyJ5RFcVK3
hNQZidfgADPvwqX3Ljwli1PB5TEbgAcQ8V+t+TwJ8+KtOCG/YQctL1Pc/78/2hj/xPA4xuomJ31T
VAxZ/AnDqzJBFwdvTozKRy/jlCbBap796Jq34tU8hbKERD/pw+AynKsA4sLiMVy3DKa9EDWaHYjG
mZknhmm4vOnSnzTDzQBCBJMZ8iU7Hwxp+f5ikyHIuLVW4nPaDtYrGnmW7L14zugxmIFQLxIH+SQP
EDUv23vwUczvfBMJ1OwDySKw2k6+IaW9zH7/6UXhn0fVv3186acDc9MFfpMlbUAgVdnNX9IsfKAc
YD09pby5oYnyy8Lk0LkfH+Qx4ZjEbIh6VciHnzl7wYjyzU9v5xlnFtgNhzqeSZI73LfzJi7ZJLD5
u8/c9jHZ/8g9tjeCt3KIdLB58omVC+xAnqS7yZUUvyGQV+huWYA5DwwmjvCG3lHXPbeEbG1FKEqL
Ae+9ZufGGTTFfjZt3JM0n8ape9NM5/eXRvrllTE1CVCFSyT+GNz/cuLTK61K4qQM9iYBPY8hYv+P
5ac3EhdHc95Y5+t1a43/AOWI/zxnG4rIUYBzgG7K2s83o9RqfBnCM9hXsKv1iMJPwqyJmriKcKgm
gC+33+8/JkeMX5ztNVk3TFUUVND//ud/+ZyXvB689FaK9oqCyhErz7B/foNRUS+qbjbAgsx4gc+u
nRTmWmCPpSCbMVN08o8qdGoDC3s1lQVHPnazohxFX4yrGD4aRBJ7LZwSgqEgNyfBHy0MzpZpjdS8
G6boqMgp5GkYMlhhLm7PFegiNqSjlFr5Qj61jwmb8gXdq24L5CFZ/AFzZjyGeFTD9RtwePKU1qw4
CBLicwXASd4KzUDIfrZ1YCVsfiFzpIONHvTUVFyVUNBVe0tQLwGwrB+G/eQXZuEeQ2FDGjQh+UOD
jsMAB8TQSK32Gu2wKlbe8zvvz5BuyyDLnYwlymt1Log1kA7CFYK/WdPuC5KcsUts2CmZtOABktFj
XZ/zfULCKHsdY/i0R/txBrEO9wQBersMynbBCakjR9Wrv42WhuBRuWZsbaA7mKw/VKKQpoH7uhvK
PWNjDkamAZPybh2NEl2k/nQJjOmNPVUqkcN1hIKVuGPiaxGeUxBysagi9xHkoULBZiExldj5l0bG
10zH/sNkdrj4BCIHED12SMrxYKh9aShqWOE+JcJm4MoGExErUuR19y4mIAV1oTxHj+nfsGg1c1Qx
W7Ml63MYftEm1zjt9lmOhGJUEI2m2O0avOLyIQEfLDhoY3jBVszJNhBd1v2sG4sIejLL+PQJKCaP
nTuQpL4EAa0XBba0Tr5R5TLUFXdGTgEJIelTEHdTpvr0zDp8merqtLr7mFHpTOwlrLzCrtuTpBrG
80xxu1UokaHCuQvbUUviwDdhRM22XKbHEFwNsbLu8hnqYw6t95686fX+GNzRxiMuVsnnMq1HNUEu
4JPOJp71YlmHHDJHL/SP3MnttLmi8o0PySSOnJw/uHu+evrlhejkM5lLM51zGg4mOg2RGpz7pKol
kmLzRjZRz00MEETPfd1uN2jx5ZsCX6Xe4hN5foTJUtAKhTWL8ayVVqdZvE8yji7pn9a6f2K5gBCK
omu6oMqK+DNg+UwfnaG2ZbTPJ6/kDDFT+E6ZWdI3o/slmr6wflU7Wac1yX18kyR+cRR9XB2e28E5
ofesHoLrCDt6e0xa1iF0iugPqLz4K5iEFdGQFEMyVfXnfSpJiqB5RKDyYGQKQDohj/MOFnQZHYMM
You2CR0gHi9xiEJfJ9ORh0f8w3VS/skN/FiX//+7+AnYVS6B+FQqk3dhjAICvUCPDEv7CG5v9rJ7
0k6rpUbEEbN7ORoANTy3l8Nzr1g+CjtcH6SXOcVdIaktnQ9im9m+apZp7oQEX+co8j1yKWBcWCwO
iKUD9MHgEQJi/O6xwBilInuqXCUf/n4LMP6504FoyqYpwHsoGijn33cA33iIUeM/4n2nOKVuN4Nl
P7XFYz7Kq3MZHTW0X4CEvehCx5CFro1okzELH9Oz/7bbpbzp/LNAKkrdH0OfxN5Po2WICvBJmMss
+9ad9utCuuoM5WfgPAhtZ/ng5NsCV7k8BE1MpxAHAI1cZz7vXuEckjqcofAypGfULIXvBcRZsQ6O
dK9g6Zh053gfjTE3RzZmK2Dg43MFXD4sY1v2HSxaZLVCBG9+f63+s+3/hO0bgqLpumrC+UpCP0/+
ZbvM3k+z6MyAkFleFXqapEUpGKP3UOKeyZV0DJmxq1KvRrnr5L2UeF5Hg2137k68T2R3F2MGUVLj
BT8Kk1wb1t8Zu11BTvMhYjnHs6wucFGIhtX0qozBntsm69wSKVtjI4p/XxthGZqj5hqRcJCvUUam
rNPBcCUUdsWTun6VTofwGtzmMTWVvqi9xioTOdQDNpzqyMQTHVI7TZA3AgM3OXFDSPADYsE46Wfd
luioF+njPGKDSR+Kxcp+E7oFgf7AQUXiqMS/zh/JGArHt8otweuYlNEHh24HztGMCqZ3ROiwjIml
CfvXYJQojlk6zZe0IYma+yhaZeBPjBme2OuV46j3cmVHeH4OAuGygf34howutxiFor2uWq2An/33
X6XU39Z//yb/Nmz9Y0mpOtXsgjTYa2QCt3d/UwLbDRxSKd1vwXvgEkVzSvHqihopDCfIpNaDPzBF
8Ae/ehMwCpKqSbog/6CS/nI7NRe9rKSUKbNHQDleNBw1oNfReJKs3+zmjEDJDpI3h1/D5wYoOmow
tFWKxbldOITCEqgz8Ur66PDgY3uDi6je/D/A18n0ZR+qPmyh+koIXOSXbKQQWwW/2XyZWbucHkNo
3iXd8+aiiywPcxvV5CbYqavtvlNQNapfLh42gVXo9YUyLVuoG1wRKPe9X9x3Z+2L2nVteXwSL9PR
CNdZjeqeM++JoLNZ7MeZQeHKsFypoXXtYN7qviOZbdbCT0JkCmecaM25h2ed8qHS3sYTcKxbMCSX
wPRuZM2vu+3vv3hR+uWYLQmSJoK8G/qPn//lotdioVdqG/cXHZt8MpzSAKwPT3O6hZYdUZkfEDX2
G0ViOiTmC9XnsBoOz1dsDLRazVp3thDs4QzvC7EU4ZBMHA8EDLNfNfPHS5hOY/i9W0qOtyT8yXla
3jdlVaPcJsV/RF1hHz29+aI11blemccItpOO27Xp1WPyYxCr9wl89mR7KwkNufFbLRV99CY4ztBa
D2a98r78ww4g/oKx5FmQBVUzVUmSDe0n0tuvxTYs/Uewn9YTcZk7lXuZQ+IX+NbVJROK/eHCpDhE
Ltk0AnobIrGIP5uR5jPc7FhcOO2OyHP95LeiLa4YkkPJkEL+jjiIGkTkVHaE+GCujrM1Vieqvylt
GTf8w4FlkJe14tZrpnSv8A/T0chbDS/L88I5ckI+n40h1WpDRjGAO+GzNw767ni7394Taxs4k8WV
9Wp43d7G3DXbyeRaes5ruNizJQ8lu7AWpDPlx3hfD9eosshfuWzAN2llx/87wmpZTqpzitTvT1dV
0f55n/U6Kl02RYNzl6L0P//LfeZ3TZuoivbYC0wJPcQIKnsbYFlyB4i8yHOv2TAmZL2ss0PruxEp
dQY2HXPZQuisu5V0NMYigZai9SBzSnc1B3sl+Q24YmFS8H+IX5e9NknXiNnO7xlYUHDj4MKBKOnc
AJTvkNIigKD4Mi25bx4nJGXXN65xakpnyubCoM2Cjc8MxGcbbrHgYyeN/KnfN3Ha9cB5jDn0B/k4
izxtXgPBAki7BEVG2OsgP5+2jXoITOb5CVrhU8hFVhlK4SMhFAb7ODJ6JCNMYi04Bj5mqmpMlyaB
1Eq3UH0hyp4hpgZhIa3lM+Mtp7etNnpOaTWYJcsS/9I32TjJMruqqIpJnyHDCEHMDrCTCIYOP94V
8EuZ4/VmbeO4l+xE4mOot7YC+pWA5wliYl58EJPTB8cg2WTrpL4otKFolAOeDRikmXySEodUI6mX
cwr0Ou2UvVlAYg2fBL2Qx4HIMB0jJoKH9ZHtcgWXrBramm80OnWfoPsRwPoUTD5OPJNDDpGC04qW
kxs01OnJgs0dCrAItbR4TLTerDcUqFJ7DImIxfjls8Wsy+PVpK8LGa2VzkV9uHkqQ4XoWbSZZL2c
wdv8EewC4Qzwt7uAI+YVKJ0gz0lmp6Y1UJeqMXwRRiqAFFjZN+9d5gw5LXb5tcKUzzy8EMdN4HbH
cm3iBQTsAlF3DMU2ECTbsGaxNorP3TTjYd1yBi4QdVCFxq3EhIDvC14JjdukyfFljHRicy0ZORfq
SKRfi+wrIUsPsRGq0bmC2ye1RCyI1J2+HLVcvPDlQC1Y1TZZ1d/QExgLZw3O1WQcvlz5vYW6Stcm
Hn3faxlLvB4DplTcj1dBMUVZltdjk+KYN+MHa4FTjMN4xAg9LsRRAlfW2GU1ovVUzd2WWxcbF9o1
2icD2xBs4el29Ovc9Ovro/sovmFK32v+UgYbj0J9zbTzuJnfnVOfXnGPIIDoi/dy5ZseY1FOc4s0
itB0yxvjM61g1XlbFqrTeFxpRLtHm4e6EeEK3tHRAN9+4IcglwOLT3+AGuU8iNTA0E31/ZgHaORI
uIHRo8XxbaOFb5zIoBvSavEKYtdC8/uu52Y1f7w4j1s5hSTUseKyckGZqcQjoub1jfUSWLb6Ds/S
y4PdFpuxeRggmhzXF/u9T2V0Al9xM46QxYpWWbtl8+3rk/xTUuY5o9RModUvdMHuAewxGsSTCLEz
Tqg/zFjiL48WAKsKxLbEsPzztCybUVe273iP4pXQQ8z1j7m0IlwEj9Ybwcbvd3bpF+dYRFD/83I/
bWNlWVVpMuDlUO7CBEATekRQWelGguoZ64wZTONen5jYH9qJRnDljDZeci8wbXg9rhc5cCF/eFvy
r/YBUddlBZDZELkOf98HmiBqNIND9r5xUYkUXnm4UDG2u+CPuGZraLOGyKjXwfdMw9I7Tn9YaH3z
P4rmxapPJ3WugO6jfu/HcvIHCFz75wyqC6KpSKqpKYLMCfvvb6/rOjkUhSDcc8irH+PyziR6+X7K
yxzAW3FoGthJD6ciHuwsk94KV8iaqC7kaS44SFWFeU7YgwH9/ILwhmBgf1g8zhjjw3MCXTBkmSph
0OjHkse1slAgFyB0lCGnm1dmDT60WXsS0dIHtn5/LrsIu0tvEO5IM+brAvBC+2kT3aMdYU44X+jU
MkFuYnj9AxxuGv/8plBtSQbIK4ioZpg/HYWlQH0LSSdzJiBHjSL4yKNJIGi3HFNE2eER0i6nd+T4
V65Th2dRd0Sy155jjUAsELUE6/U40MftvZRGACh6uyiI5Xm5JNqgh/kSnqNK3SQ0DBefbFpg7U26
riTiB0kiy6+XDySVJaiSuXj0LtB5QxXDpX+me/EulqBoVJTzoh3p8UEQZhSFkIRCO2dtd0+iU96k
IrOOWhrsmqK6j8JNOHRh11oPSFdg5q5h/yZ5PmNHVwPnCZCYsbBR7cZChgWH/I3LQsBM7QL4iK3d
lBN2Q+Ggc4JE+ftm7pDXMqSPbncEAlFihsErcESamAg5jPemietGlElb2+o0V9Fa8ZUt1KOJViB0
c5roAe9cgIMwWnQXaos5NI5AfGscN7MGg2Ew8RvvyTO4FNCxaZM3HbTkvqnjmJ0e/jof1lWvNC8N
GxC5ZH+rIJEcykovXkjgHg1rnpEu2oXUkTFnNZhRPGBo8OvcmPIBFdHzEaAoDlxOYXpB58bKN+mA
A1Zqf/4MGtz21EnA8TL5iqTtBDSYSDb7d0urLzQ6/wx2uXQqY1isyJC2FBJ3AfS4xf3R5cD5MV6R
dvxZQbSyte1egW0Hhtd2S4MgIDou8iGTlExVKmTWHiygYKvq98Rc9LDEQHfFH9Co++Z15g/2YKLm
UMihcnmo6UsXYPMkOoEe+H2MHb4S9OE5G6I/SkLHjHtlGCNJeBBl5gvItx/xc6nmYuN7Es7BgevT
h01d1NSKYBKlrvPOHYZMJVsYtGX0wVLCPaSmznd6ac1jJsXHAWkSkIe4t9eXi1N4oOzNTKHNYIPu
L1sLmVXnnyXConpEIwdhV03jPk37HRD0eAgHTicsyrtIpO2+y6dRPL+UiOAYKpUluvGqvleC/QQb
RVeLZ1+2B8QMnlJSGSun6P8RILUJiJrOgsTLRoOvliG6pt+Q2HTGLCfGV1TMmhcSy0naIFXexDjM
1I+YBJBqEq6DEJ+KOwCWLntApAG/uMojxB9lvSuUq4gnhsapgYooqraA5An0KulwkWz1NWZog2D3
13VtidT9YRlGL2/MIC+UCZIoMJyrATrbTljQkF2XZ1mZD/B0LvItuhLBJE6CL5jZxpI12xDt4MBA
le2TM9PfCydsThwXc+Gi0i2lHpJPuxR2JgQjYnUQQuRTPadgc7PM3jSV40HmQCPaYMFJZyVUmZBf
Hnlg0OUKDJmuYBAiqSTIMoeGA/5BjPFyjF11D2oaE2hVwKgtJo6Ac3/8jkcS417It2GZtc2fqvbi
7bmVFCKFMHzsyXs583cyV6bUxtgQwtI3MhBfmy1lbgAiyqf9WALSS9G5MdQhajBmCDbc/NZnKsVD
PmHFviyLbqyLc+av1cUYE7dRsq2xkgccBx1qiR2wupS+IDyNwhjlxwAzB5NNd4CCAMkNmPoJImKr
Xuj4osEXCvd9ZcpsxNH7aL6tVIN2JPh22ncaMJd+v9EHPD+EnTAlKkRbvEcC+fZkV5OV+hGOxNZS
EBdNKhN7DuTEu7JRA0Lhzh8HpMvMWypcjKN9lbvm/xF2bk2KYtsW/kVGgIDAK/e7eL+8GJqZIl4R
QdRff77VcR66a1dUPZy9T+/qykSEteaac4xvrN/gG1iOjwnOx+BQ+Ajkjn49w64MLwjGBRbkvukr
tdd87PKfbtF9as6L/PFtLEoE7KA6EUk+LT7WBXIJXgn7hYTPQHVksXDoRC/MiK/1y9UmKUlc4Bjw
oFCzb+DnLiSkQUXoMxkf3kIDa8PRMiY9wYu8TOhrowlRHp6cbsa9iCglzOu51jkl635yY7gMhNlR
oYK3/grDDL9vU7ttHRICyW4aQn1XbZKYQO4i5ktABdUMhR4i56s/MpPzCHUMp0IeItV7mBZK3Ov2
jOCJ006mggkdD8bQWje8TdHmnup08tCiUiffpsytjjR0pwZBBctPVPOFXRx9RjXcAx3wQE9CP8Cj
bTt9bgk8bWhJ2oMCHZ/VkFRn+B2PCSSWl8c6zLLdzxmGJfXsFALZ5+4H6vhM8gCLG/npxdkzjrB1
YTcNvs1U5CHsP1tpJ02fTK5pJ8YSZtgdIiCd6OWDQ5gV/fNpNa5/DI4ZuLZKB8YRp0HCbjYRIrM7
qtu5+QZfZz0pwCYf3b8MtSqHBnMdgZihvdubnoCJLIy382hdjg2D2EwkliSWCqyhnGYrS7kImiLg
xg+ElKgp7Yr7C1Vjq+7bC7lrkjCbdMr3OZPizVLnXwUrwvLKWSw+Zegd2aKccyTn7EyMjDbrhrhT
jb6r/QZeyUF61aJjOke3VSc7zRxh61aPmvmmxDOJC2vjvnpwbZzB6p7cJgfc2IaDqEUNTtPTV5fc
YY+ETCsVbN8BzlI1rxmOZoPCJjqexxY1mlPvpSVzCOgvqL5eBE2zN/sn+6t0q7icknKxetIAXL+i
B5e32gToycDt98Pe09kkRsRR/IJ80b/7ZVJOmZ2NTgw1sP93C86KEEYRdj3BqyuENPQRffFVYd36
uR09pFp6ILtt45Y8pZ8ANop+nBwOww1WXr5MzeaySP+kGwB2bHve97ag2ws5fyAVqEa9drsBBlaL
csi/XpxXLXJJeXOoXm8/7UrbvycHKXx+Qp1vs2Wudlo8LzSeNvmGfaVmwll9YS2VlVFfndcoPjtP
U+K77ktFUiy5kWeaMRvLZJ56jO9YazehwH5unA87A/XdlX6+yxprgB7EKHgUvKlT4WMbUjW3Ivxc
/kvj7jd+B+pVmkumatLKNGVR2v+rw9T1+2pZq71idqvpJFFf0ATRF1UzkbmQmM2ebG+ko1GDJ4jB
kQ5DkB2Gzfb7igBHNJP6sot3uGf+UEFqPb97O38+k5m/Lan/dYm/nC5uB1W6Ih0qZhp8fb8IZPL3
wCshrsVtS+OU7E52UtliXIGvlNW3sBfG90KJcLgH6kpascOslHHP7pZYVofN8ACFR86IQUJTw3A2
hHpgy9730S+dF75PxTUjumsx0XVkD6JJso/5MUR5hmCncOr0m1joHlwGzlJ4nls7vpOSpE+ANiYA
+AnpmfAE5vdQpLQ/Yu0vt+M3vef/fmO/6I36OCnU5rEpZpftuZ3cXsiip5ujK2l2u6pu0R2J89uV
3+6GWiwebGLBc+0CpIODLtEkzwyRRPVI2/n+89ekyP97VBcXxgxCMhU6lvovZ+fBpf0onWYUM4qK
qTm8kCRH6IXIF0Uqhl58KA/B17kHOPHjvvtMNjPemUOueM0Uzj5RF73ssFMt0nmiK+GmxdawiXwN
zYXkfoJbVmbM5D7fryX4zHHJ+tBiSaYiXUjheY8yVwpxe5ERIE3Ml4sc+Z0TNtLSeGocdMvInNkP
btHHoTanS9eEr5jRGc8ADmocvQO+XpZ49K/+gIm+16GBMByimtwTSSRl1GJAJZLvMpfsZ2hO9ET1
mxAZbM7GXaaA9x82XojGbUl2Rbu+6PFcKe7b2kw0t8/oU8SH9GGaCLLEQPon1g61yWSQnQGyodIM
+gKq2Pc2sblmGN1pKNqIgkBUPuRwJ2KV+9/1ogzx+5Ef4yikyEE1InbpBnz/itURrg6eOIeCsJ6Z
qATDi/ccXd0VUxW21gHaZLhD7W67oWJ0670wPl6DXkqplV/jIoJ1hnXxkz52J49u8QwcFZMFWj21
LTLB2emHas5FMG7pRvsDgVsW6meX4/Wq55pQY3GbWhKrKEJRTg0h50vhgnBOE2Zy9HA7GApkWb/F
rFX+1gRhmmpfiAh5eT/2260hMAofP/UFcPzPEPlwAoucqtV/Q0DUlhdrf/cIoiW2FnU4iYLUHuBD
ncopOIGZQBB5nAzSLwAg5IDc6YpCOmyWHwpG+vQ4pYMnW9YHlSYYAT7Zq09g/cH/y2ug/e01+GVF
PXVn6XM4qsXs5Rzzkp7zw92hPgm4PfYdLj9Z5DJsE7brzZqdX16aaC+hbzTekbB3bhWZVcsGL8cE
tzYjhrv7Wn6wDbJHQmKd4DNh4MDfHozeLs9uuoHkgXhib040FiREqO5D9MjQ3e42Xo+e8+4aL0pX
CzjctShAQnM5sNv05hsOsV9bxD0uanbnGUir04+ycQa8CF9Au+SPR08JPPak+1EcMh+3EBGpGgNK
WgdzMd3bM+ms/FQiVxrrhzcvRNkz7dg3yDf2i9nAuUSGT7Gew/1iPiMzzSFQXB6X6WE4wE/A6/uM
tfEmwDx6J4cdJ3fCYk0XgAhlU+hzeVU6pMpAbuBMaRGuAqo2wQTpf4nSQ2ZWn31IjRks6y0woOln
RCiOw4EHFAEv5lCPbl7yzgE4O9q+4UFNIBTk3QQzpZ63CISYSRV5F8p2fopofWNzAJIza4c8QJCS
QMw66LTBAci27HNoJzccLUF2HVfkpMyK/weAQb+wB7O9wRt5jilYeQmobxh2dXQpn34973uafyT9
cKqlp9D4ov6cjRfIm2BdOG9bW6mAV9tgWcaK15sI1BVi6vjm1Jy4NsDCjHW5pSgi25ce8jeDfbRR
Nv2dqBcAqB6xhHhX8ie76DMsgQSVkGpo3SRkANkHMAmwnsb/hGkvaf845lAbErdd8c6hrwpoJy7v
wSFt4xl+HKFl1iPm+Jw1gMMMiS9eEn13+MEJNGTHS+ghjeAGBH9+a3770iiqYaCUHPQxof6yd1xl
XXtcquIw0x9CtEevhf7Yy3v292cq4g/SZMY9Cg6ibnmFsPJ1O0dvIVHAXYJvEQgjfr/COyFTFpq8
zVzlqNq4g2dwQpKH/wK92umA90K36AQWDUfLpF2pBxQCwMtOiblZ4A0+SLgK7CeLDV7ryysWYqDs
1nevPXwK4Z8/8eB/xQO6pPaRy5h8asX4p+r5V+HVXNvydr90xYyA7LAOtUSaDba4+aIH7vTHqF69
JlpSr+TgQqhLP6xgPdBa4lzlcmwbf3zaAwZxXnpklJyyK1vPYacgW8JUQLBX2oe4348Jz6txQ5MR
Sy0ixUAPaD0AXmJpPIwe8WfVA/v65w8mD/5XD8onUw2tL//zCQe/1GuD9tPSCrsWMwHPqZKDj73I
BcpIVno1ZLmnPZwDuk5MsA7W3R24Jp1bgt86ciuvITAin5MIlJUAjiyRWfd1lSOVIYIQ/tSViAYy
JRgEdBnKojmNoBo82of0B+DoBX+FOdFz8txJuVCRfldxjR7EPwAzwr44/IzeOaUCEY4Bhlkbm5fP
QxTWGJ0lqHDbt3eB7gvFDfAXQTF5P5AjyEPOFx5Kakn2xMJOaGMHL/vpYqiNcUXZGk5bDE+kYb8p
4SO4Yw4uLrylK1JuaHvAt4yRMkSnKRDPNXv5YHyLGWfcyFnB4XtyeiEltPgx2Yk8JfJrdoMMIBgg
IUFpK9nuoIY6cocP/s/f1W/my3xFAxNViabqfV3+pVtdvE4ns3ncCtzOjFaob1FuZ8wnnWLXCNTd
2x12WTNUAsapDkjHtN4xMgvfoB3JN3Sr/QZXu/UUjRTBb28FR5whQ8MqRiK8GDyRfMF2QcBzdAs5
DLmbySMxEW9Us1XnAU8s7PeipX7+8weTZTEX+q8257+fTOzS/3q9Xsfb6bZ5V2xCProcZva6U3vk
TBBgYXCGOHugWZf0B8m2UidoKtwLShaIARxUceWZduNW89od70DzIN33l+uLW1gNXy0D2eCntJv4
nhp5HUuT3oxiTxs1PBNvQG29tGN3ZGFHdOA+iUpHbODcA+pQH7ZfQPQqgVUqZMxNSoboxMj0nHGc
A/HHf4l4Jk9CxS5eUSCkXpFVoexcJ293vnGJgV6fpmeIULwtYx7L6Zmotz/fOPV3yxJDHJSS8Ehk
WfrliWjawdko7lIxI/R2+GITAVDPpoGgwxGDMDIO7Do2wAanrco82VyzYaDZ7wgyZZCOajJsV+0S
Tpnf/NCrCkGksQ3qViXH5KeaAQqEv12y8bsFZzBQWUiZDyK4/+Waj02/q496QzOMGpozYoqkDw1p
Te0ItJeQ1lqKcbp+Hqvqauvs4cxiSIu5T9Wey3SmgywBAZTmEd/wy7tvES9e5kcIWxtXuwzN4Enq
zQB/pE/P/Lm8QXf9ogPRO+KPmr3aoa7TbfAeLCRskoqjUINCgdxAbXMxj17APS+VXKKo3nX07U6L
B4Jr1i6KIdo/fp9oTZKwh+eP11PdTc81OJYCteJoueguTru917ZGiOQthilkgkCu2Avdo5KAA6hk
x7jHoOZlCgLDvzRjAxfadSj2S1w7OMjkaPBOj2VsftMtqQo8VLMDAxeKb4inIpxgACCRY41VK9/8
LQTTZJgaw/YUGKh3QZtAQUn7DBtGNLZfT/9lBl3HUPQxKkcYJQt18rkGHzxH2bVyGjU8X0YqRxzw
q5xb6K5vVmBM4K5NXwixNKyDN9JRcHHf8ZJZiD0HIU1pXh/8fOBkyGDUfE3naXJaFUeXCjYdPTkN
iKrJGi16jXTsL3kLGse06Dzj5mv9E0ZNCHGJvn669CqxdtNN1AC3aoTihLrsDz55gzQMtkTrD4yw
c8yrf+mze0qcN0CJc5RKu6tndDimvIq5oFer6Qb86BOH7tNlJNDekstPOULyL4LGeY0Xm7mysSpS
hGVG/cgtECsUBSpduAuo9Gn3kc/8iWs2bZFyyXvxCvhagCXSJLmGz7AYkQXnPHu2d6DnR5IiYCL4
9FBdlQAHLNCXZ5upK06OvfTG4XFMvK37HG8WVQVIhQw3kZDqnr4Z8pKceHCqjCY0fWKDkc4ceTns
KxCY3YOZnnW8Ovw4NJh0Zz26nM0anA1IF66uQvfSQ5PHxEzHgU2fdoyTFAMcnU4inHD/al4vvdNd
GH7WIAJFJmvHLKUlHmeoIz0xHbQ48lLGO4wCHu5YfwhwTCt1TsMuzUftGF/ajDyeKzRBzYHd3A+u
Z0fml44OPkfDhl41tBxAX0VCk3vDV42WkC2IZ68A9X44O6bhPsiSmDXPbb2/dAu1cO9fDEgerKaa
2/PpU181lPsep1JYeqgYaTXwvcIHf+dVNcH6e/8yWle+WOq00T2pTD4b941/D1gnj0fhKNiR3KYR
MvlqvklOtKU5y8Nt7rDPDRlk6uQXazatbHVJj0kCTcdt3Z9C8wc9I8JEemID1HYoN0oB2iiJ1/Y/
7IL4oclY/bhtggubJ1D5OW+rTAylC19B6PjGkoZbgJzI9MJLhkrV4YNXEb7CD+f0LqUpSCsJZlPU
kgw81iCBBcj/qwimm/LVx/VCZdG6uuI+rx4zyGcB8JD3h3S8UiUWJyC0Ak3tGY/2cfnnrYLN4Hdz
f30gy9iN+rR8+mIT/tcmOyjObSdfqfQMZnPuFUZ061/SDYleNaOb/eurSoT8a3VcPbbKFyf/msoz
e/RcFGDgFUHzHWeIBAfUN4eCeqGYS4wsawfPDjMQmMY3XqSXCEZ5hnKAHRxbDTbz+4zqqgCAeE42
617Y0pygIc6J2JXONOIYVrZv5wO63Maf0RuezgHLWN1S33MosKrKOo07Ih75aaDEvcMTECnLoGFk
Bpuc4tYnj+JH7YemQlPYv92iWwVFOLrdffM5qm4Jxor7AtnZWaw4oCvN4DXsl94zvdCDCaRFnQku
bbu8f6FYiIqNT34ynFXyCQuZbxva8O7yBWJwpy6AGTOSxYpkmz0Ay8eEg/1N89goyv3Ap9V1WJ1c
MyNdgBHkIRcKxLSfSdFp3FJaD8gNZFgLl8McPjhU4pQSFdc5M2dcWdItSOdb9uJidCBxa+D3glsM
Oe+4Nn2dsVE7JQ8ZZxUnJKxFdH9Bpf7QAIsZTujJMWFTGTAM881vHKEnVPk0fhFeskWk/DJzEBqS
r1785ot/6iAtvF0loEWH7nCIzLjImi9j1kuM7PoD8Di77OhxkzU2VCY4XCCBzji4hg3rMHkq/TFa
9sLi4t4RP20zu0PAlJZAR308xyfggK1FY74lfhjb5BoH4fo8LNNnyFjhp8c/3R5WjdkH6R/u2ehF
q/EcKkvi3Dw6CCblKyAdD0QWox/Fuw5VEbdz2SvfqHeHalSa7ITonOnfe01SLSU0Cx+PecmO5LG0
mqrE9JCixuqQvnKqBNpWm0gW3AlAzFMtVhxGLYeZ1HBsaQokr0ehr5aTE2GcrGmjI3dlfWD1kFwA
oA8stc5tdyQ546dJX8Suw6bC1MXkO0O10iaKe4UHOj55GnhLxhp28/WBOl1ErNhNQC+FM1TEkktN
I0W38WFCOBiiPKLlYW7Zj/iQVD+D8SC6p9K8n193ZdDOKXwVmzW6QfeIPsYFDDwueWRSHP2ipa4t
jsvqm0VyQt4HNivs9EuMzsoUlwyGKRancUNPAwEimTPRIC3iu/+MX7tDR345SgAPVSqEcW/jKxdb
mj/Gz6FCivGJhixTy5kBLaz7ImEc5F6GO13C5EuW7BvHGdWj0iXnW7RhJ1OZMMMeGcvGFLrCATOo
3SzKdRW/adKSmYxmnXnwepP0Z/x5U0UHNTwVIcHloRYYK/q2+NeGm/kp3Q2w0bmfncSPpGmxA9FB
fUFtrw6vC3nHj76gAfxE/dyMjdXVQbNojt+YbBPYHGb8jhSvAM7ub3xuFdNUVKmzAzkpKY73amHG
5+FgiiCi+KlDsU1A3k9l7zishjr4vmWFfWWQ98Y1reM6Bp1TrBFM2ofMZLryyIyVNAOvz+DMBvIW
XCc1/sy0oYtEyyu8K9ap55Vc0Iwz/4u99FuiCho+UqyITCNWPGx4qnG01Zewnne788hYHujj7vU1
Iz3pa3aN9Zk67OcPM63PznWvjQ97xKUS9blTA86XkMiL///6dowJWxiD11RjxinsCrdQHYIQ4WEj
zsl5CX/Z45OBT1BRBNzqZWOyVCtfR4loqcn1NS7LzLy5Hx7vC+I4k3VYu0/AOKjgh2lvsnqz5Czr
0lXnH7/FGBhSpTHUxe7ei/pDdYX6RaHDqexQZCByKkfmDuDxac3Vfha0McNbXCXovhniDy+jT8JP
Wt1+zDH7+nNxWJoxkT0ECZy9KgRzu7x09BIL8lVYJAf2oKM3ZF/Sw/To8c28xhQbuTKR9s8JenLB
gKX6YlIBM9lFR8pmozjsL9nb6+1fkcKaJDKnjSUsX7+CbJIaw/s3Y4NUjktfi+iJB/IOGcQES941
fS0RLtB2T4/+faKMDySXPIYR8XZEgzgNCQG84z7Bg2zRTvcl0eI7ZB0SHLjYEokehGprPxwjeSPW
TPB1H2hKO6Hp+eqcw5ZJw5kMehwaqMBjfdwjWwdmlainJQilvdU7gHD+2gNaKl9RvWv9Wnj5jz1R
sYJY5TeLcesFgFPAALIH+Gl83BUh2XzoiEfYWrlBPCUP4vcsET0PKkKzqvFhTIsJXcbA5kk5ecQo
zjunST8rg9qGXLykH90XIHsmTdpLjm7jUoqCLHP6OXeOtlozui8G7ivtEM8v30G5Y+t8sij4BuaF
73orp9XWJB2GkVp2jdtUc6Vlt0ITTOHoX2aPpEw0Ch0BBOTuGrGZnuPTxKAFtJN/QDwYYG4o+mKF
4fALtw14xBNLVkiC4O0bjUUr2zRa+hOWMxKnEg1t93gQFKv+brB7Rqec2HDKrYaVB2FstSaHRzC6
JcRfqMPuDtWemV4z+Ma8mzCcjPi6lp7EOpz3L+bpw3coGBkNYBFDJ9FWWFZBw02PiL+ZlkQwooB1
cVbOjzHPfEJaBwabVF+3uQTm+jNjlIMiBg6jZD3E4quHtPAeE8xsx5izs4KZHb8Lul1U/r0YuUxZ
OdW6o71A1p1klQu2+JzSeZCxv73Y90XcaAP7WvX50fWMwNa8TvAiw5Z9nfzboqJVXFD78GYQZUkB
0NmUNtL4aFqH1Ayr9EHa63c3gsEb9iZaeJwdafmTsKRM5U1wMbyab+FhgadwqPClTB1x0oTpilwP
d/KOC34yXtSJKLCUXPOvgLUIWEzM/BGbI/6T88Hqz6XoP4XmL90euS/phi6b/b5s/NoBqPRn2w66
zwa7NVPPJ8fZjuYxeTXPw87o/ZzKeSPaEMTBqxQyGtvZFSDNbfmURoMH5+ECDTVs4xffsFw6ajMr
r5mp7Yxm/v7s/nytcl/7TdmMPnRgSlAGlf7/9Fiks3Ix1aNxnt3cmM4IJiBEkqCEcV7pyHazGvn3
VRzrMU6OkLygwzlToN3o5sNCuDjzk0VselzsueNeypeTPpM12REhO9d0mJpAztfkwyV3t5MihcbH
5LT4fvOTGNd0WxMw7hg6E2BwLeDtzIUeD1zU130r6U76tsk6BnM9GvHEf3/PSaFDiek0ZzwL3cVd
LnVKq/T8ZHxmMfvReMafvqivw2POA3QiivCcNF+346TYY4kpF4TlVktd5gO0e+KmabKRrJ4Mkc0x
OcKMj38Hv76tJLv66UNye1hQJCxuDEFlRAKDh8dFAPETb0bvZqWIYpkPBYNTSCSg7kAnqRKjc+o+
qgCTnFwb/en6/mDN6xHfzoURY4XsRspJ2HCYOtYUPti/8eNth8QszMLB0WE/ZcD2sYb3aNfj4CLa
MxgiWv+xrWkXtgwdoUzz4x+G83I4oFAC5Jz0Yo4T4XCne8PeVzmmY3Sl6/PVwmlkG+mjpnFB8LbZ
UEKoapkExpFXAgzWXQ8b0RHvzyGGGdHLOU/TJfS2pf617KRgE+lPvBmM4b5Ri/iUpM7ri9uR8HZZ
12/a5kM+6NtaXxWLy33PPyBpuCmw6J/WDqWXgDn1wLXcrZ0eD0trzHjXYke9Qxax+Yfp8PW02Vj5
vkgo4N8f0jT/UFi+4un0NENdOMjHzzi82WgkOGiVzN0oxFSh4H4ldWiKq3Ek0nE5OPS89Ol43iNl
f37Y7ai0pnefhSjg/2KkMfw3+1F0A99BVoJhUS5PWbgoGa0LM1GKynfmrZ9OleBhh49gpWDBrMd4
x9HjZ9efcfl+FY+LNZfH6JECyQjBkhEegpzT0xdcJTMSxpk4uZ0Lv56olLODkIxfexwevCMjBETf
fPIX1TM1zxGHoRK5syjgNMVxAmeXba727GW2Tc5IZmC1Y589Wy5uGKsl3JsmIic7O5h0MX/HzANG
dDMSfzLy12y3wtDog9jYIWsPP2W4SEBOvUvLJdwmIp5hAlVwZvZ9moo0hpsUtZKXlTm/vw1GpRdE
dSS728/eTXJ5jUOak46VD5IxWzVuSqsZEDoyIDqCtrIXHWKZkw7zPynec4C4767+JMgsX7dznEDI
h+Mvcy3+XQJ4HrIlOZnpr/JznCdultF9YVJE0rnkJbL/iVbujEsxGYFsWuiqUCHQ6xletloc5sB7
rESLspdvT96WkW0yQTr9pLMu3K5oKmXMRQjquabRUffqcZZ1MAsskYNmJYt3a+WdB1VZoFdWtoah
LjsKtQXj/wDHytWyuqU5WhHMW1tfbutk7jmw+8HbckasgSGmPEFV7zt2xjwYss/J+2o9bsMwKXLD
yoiavHj8mS/fvYXir1AcdA44JsVmzvvRnc2QYDp8fdeIBtNsAjuXS+Uny/k3QMltJu/J5JE15/Ai
toRvUtuqOAnEzyDEkR6tVYausk+sJjru8sfqizLIzRgxu66LFfUQBbOIe96uECuiWvQeDkUPolTX
GrM+jHM0SPZ1u+r5xeqUZ2iJ7JFYzQ3bCSaTmxM93RWf5e70z3hBnY01k678/MQt/J+Pbv3wXTIr
Zowtj33un7vF2zNzZTupUYE8koxElgN9Bq7BLVh959dt50SzCV7GduPsrz/fl8WnElZFYoctlcQ/
XCseC5NfTDvHsFZ8hIBoAbb/NEDFKdqDzL9RAkBisWpkCqQub2/5JrbfYo4xnOwnQFYnwcxeJbqN
mVydUh/uJTTe9i3c9p3tqrnbSRRNcNiLp+Tsc8tPgjzR44mPilVWj7ZbTK1WUto+QoDwMGFlsHxc
0jmfyY3s0pmAPnYPY5dP6UPa6/lgR36a2P+6BouP/YDbA4vaDt5jUrh+gsheiTdGyGFTSp+vVbbt
H3wO0qsENFfiu8ml7/BEXxwSogK+erN05oPx93sx4evIqA+f8E+swTLbNtnbWT3dJOHo1KsTwDMR
tN0DvU1rsWiQVBJ6JsIYhZwZrNDdtq0KqWWyKqf8L7SecZ9+YV4kSQ+Xbz/0uQIcXckpqeAh7dHJ
jDJd3NoVfVrUD0TVRLU1I7nQCrKIh1iiMzXfkMULBnMIdy3LKoa3SECPVrDfjIN5wHc1ktiNr1R2
NivRI+GuiYfyOTesbcE6g5N1pPG9BkS1Tr7P9rcsxd830glOFvmuk4uz74LbYsS9mGV2ovi4W2cT
Eob8MmSMIMTiPTZSlgb75s34Bvlp34EjWa7/jJDOOrzGbnRxeBAo6kXSbgMKs51C1HyBNtK/CfyY
8HsKOwLh2CVZZMSRWC7nfy6ejN+M9ZjvqJKhGVJflSQxCvpXx7E6lu2xHvRE6TRfSvZ5OpR8yuEe
s9LrslmSooqHBPDU3fI6fwqeAGaQbm2+x0QSWpe12JHEoA0liYWaSki+Bo7J7FLIuBbJdb6ATmNR
Gia2e3V5pfYNOUvhCNER2g9wETZLCT1FboSQAEPHE29i1Av3Ae/bX4aY/d/ViX1V1nTkmUJU94vS
T7lc6v7jfrzgMsdB0GKmBuhBT5Bqr82m4g0qrFxzE9TKYYsdZyrb2Wzyl6tQf6NnGvzrKtRfvGdl
ebmcu46rWELzJA6MsgJ5H4kkdfJSUGszM74xRs3WHqUGfuzxxmPkjgDswYwNxL7ElnM08QrwnIHs
UFyWBLHMv8d/fjb+McH9cgjgQg2V9AmAbAP1Fw1J9Tgq5lM1z7Ny/gnl3Xl1X5/WmG5vlIFjTnHi
cOxzDNjoAgCPtlvNjsRr/s2x+NtHlOJ+APoDD5j+y7d2NR9P7f7iMjpfXrATJZtcxpm5vsZsm+23
nqvjbocQ88+f3vjNw6ILd6AmjOJGX1H/+2Ycq2PVk06ny2z+9BAMuB0T/Tey1pdzyQoRGRdBexLF
MHU08+9cRSh2zo+8+xwDYECGpDsSSrhs17eRvjg6Y99nHZLd91QIExV7W1tdKLGebyVHSGzhuAqN
EMsyU7sxG4dFIvLAQ0pF4uCGtevjflzJ4d+GAT1ApEjkGgUG26f1V5+89Jt7risY5fsaH12T/pGm
/mtZkPqnp/Ho84yKHGdiWBzmJQei0lDM0cocEjXlX7JLhlqE/4X2qbbkAHPf3ufVwS3GsBs9REcc
aG7bmqQGqlMyefGSgMzAZC9QDnAZoAva/ClnkG7eba/5eaWgj7hlcgIaGJIQ5jRaM3zTbs9GVUpg
/SYwEk4pnIr76DjMoeR26WF5ijtRH8dT/OvWaURNxjUisPPfP4hMb76Q6t3WlxGiC2rnI34dOGhX
oSejgO+JwQeM26Bcn34Ok16mYcJmJ/8QkUrVbjgG1gOdZut1AeV6jbXM/gSvxXQX5h/00JjM0deq
K4MOoy/fHAnP0pjWKReePUkWe8byHQg4CRmsjZ9F01BsX3x+72Gos34Kce7p5zS7pPzJhpzqFUy9
3r6g1sxVpGHPMT4oNGvLbwUpK/5Cj3QR9jKWzo4USOSZ1hu0Gj0c9FYUMSPJH02wYqO4ea2PhCyR
1onEtPQoy0vvHBv8iswIXmmbP/03XZCZuqvXYK7IEP85rs84seknObzi1lqn8GD/55DlnFPgMTH6
SmoFVHL2O0JDyPQFZTuMb9RyP1L8+hE5gl0jqk0gTNaFpGlC/GbFEC1SNVMDUqbTg8+Q2m1Jrjnt
hZD5NnBOEX1aJILiwfBICUc3hOea0ZX3DhAju/SbKvir3uq4zfqWdSB0rPMMbB5Ig7kXuk8dzQ+d
PeLCaSluB6hBaFol6BPte4xnlBVUteCDeAw6bKTrwN4Fy7XKXvaK9w218MuHZR2jb2U4WHpHK+Ij
qHFhT86zw5rkQqEjDlTIRvwm0msru06fa3F/USVYptNzuHepmcNOW7D+HdKClA8adI+gXEh/WQw1
ser8sib/58X8Zb8+PZX3q60OlxmtCod2fPgJL0EF78N9Z3pgbCXuRWEbPxLdMhRTwnrp3iPIAi8L
eildB5YRuHlIho4B3oIQwoINGXr7ZCDx/UrLL6XA44Vk+QcferV+x2eqF+F0RkNj/XmFHfzts/yy
wp4181AYbXkhr4LFRYqqsAgQ632fAvQV3mbe5J1/I/ZWXiixRk+/4pnzN/knPk4+8S29pL3xaYZT
xNGpPLGzTHsj1XtmHHtEHDr1MlAkYiv5ui6cwkQc2TO9rnkWqT0YlfJd4vCabFxhN/jzR/vHRf/f
r8no9wWNStFEY+rXSuN1KE6t+YIhDyEDvQ8zWQlr3cDVaEHhAPYgb6FDftNkUDwemVxyhzesExsR
C6PbP+Bo/BzSCkkdTCtU5F5YqiYKo1NL8S8hNepMPHmcSh4BVseZNv3L9f+vaokdTwODL8zXolj6
7+ZXfIym6L2UI5USwIsRY2eGATUJCRv/TueIfTDpo1k7xSJWGEq4JzTrhY9ZKRNLIvU9ileh1Zsh
3YL4QvJubAS4RgkLJVv3n8Tdyp50f926fiMD5coFOc8QcR9A9P575ZfzuW+WPfmIAk+Ud9h5cR7z
IWhfIHIU/FSgOEx9LBjEjCtY5O1dSPgTiwTljJ3zGb747166OFuJOeNYwMEdlyQHPXiFHBZmQeHs
JyeHUx+nYIdES/vPN5+G5v+85PDsBipcgj5CPPB///0Mx/opaadzr5zhkWS+/95L0csjVGCOJHMz
MifMl2gP8nmia3Kfy0tGRNCyts3yPSKwlf1WRNLJ8XlyQtBuxi110232gtI6PM1oabLVjYC5+Iev
S6B7CilYiOjCwm8iE9TPbQ3qhqrm5ZnWGKOCUFL6gwl9CPSJyA2J1qHLRGUiMVcVrRYVCTgDDU78
eBw3w9ZT1qLNxUGeJ+HBSQeoNHpyrJCnXNQw7ZRUsBnAAVQaxEB37I7Oa8i8emwmeq6vNpg5CA+z
ycj5G1jhn7rl1/eSihZ9MEE5lLW/PB318dkbXBWpnJGjRzertzj5OYdPYLcYO/t/W6yFMPfX3wY1
1tShOBFb9Ouz2C+N4+PZPUqeRdwa9ppdVdyVBxhZ/pNncL1UrPgcPp0lf3S3wqmffzExpdxBjY8e
ghdJPJTg/eimKOxDs2z7QgBKi4NNlYMTJ9MbFoi/PIDS3y5c1Mb/Kv/0rrnfNGKXZhwFHdEx3qTq
iO43Di08xlaM+dETIuTWxc1l7UqsYlP6lGOSz+nc+T8/tCToN3rpci7ExZWjOTFHScY5rHgkr9n8
lenBgRLDwkGNRaMtXyQJKeG8ZuJIvxItH4O3jr6Tvfj6Odn50/bHY+yQ8NRFH8UhB9WezKiSxQsq
2xHzLEKwjb+8jIP/PQYYCqcOnHx9BNic2/57Kw6a0pyur2s5c9J0Q+94/XbLQKwf4iVELGbR9IaV
SF0IZyB+Wrnv2iP7exRMWP34IAvmnawui6tl26P/I+zMlhS3ti36RUSoQd2reiGE6LsXRUICagAh
CRDw9XeozsO10xVV4RO2T1U5kwTtvddea84xZ5OlT1Nu1vWWupDuK2XUbDAa+P5fMHbyb0Tj/+aH
/fgI61Y89foZRLXQ7Vtu+D35jrZc57uyQfeuQTrvXj/F8eDpn8zp2S4W08yaknmNcOWXwFxidkA/
mz30YX2/Tf9hIuEgWpsMaLPjpx3mWzYITqq569HxhNEHFdYLhkNnJXKPnk6RHVoX3ii3cBiOdoJ0
0LcOU5MudZkGEqYsnqbuJUUVXXTcgBs1uIW33aHaw+PWrBH9l9GQ8SrM6unLOhzAO5ijLiW66wjx
d+9kujG35+AauDwb1v5pThFEFB5qmcHLPHhvwCBUPvr4CnyCFvfdh/62ePovbDIv0613esBYgvof
9/cp6gfq+BSRzuOiq+wtFYeeRsjV2/LeWOzeceMCWJOnHSet+2FT0Gp7xzoyMoTww6fKfMeAlU1b
p7uoiVYS6/HmNsCEDGZrNiNY2JyEoMzB0823dmF+z/wL9SR5V7zJrAt69U/OqbtNI6Yb62hmuA4t
R6HEtTej7gQa0YX2Z/aZtw9rEnA6uP30lsjWdfF4Eav6MPujykcj7CGlRLpFtIG5tCdHf8mate2J
0TUKeoRoYkb9ltEiUb0evzvsWkeyaci8BbzHC4gsWlwzumXIvHt8v7PX+ATPmhd3djx7Ihckq911
asigNf/y6P5uxf2LfPfD7iCl508iPPMuPa07nw13u+YVbV3mS6V1GDhjkjxojI9xalF6/CqVnCdQ
P3c3jwOTpttoRKOSf8x4t0Oalf3dLcrc47HxUVzy0L39yd+2if8BeX/s9f961T+6FNJNfZ/kJ+tN
2CIJopvDrXdSeu7p7bkII3TEdo/wsTi9CBy7DIidlVQr33PDfaHgLgmJP8dlVFqeNFcYBZM6jaHd
XeXkMWEZ3iYzkAr7kvE9I27dTEfnipmLMWGb5LKF7H8p7WW0p50w1REM8w0ZAu+8wvmLBJZZfpcG
TbAhlVtjKj5MDVgdNN7PnrHhlhZdF/dIWGFiwed0RtuFCAA3lBjXLhFfiL7ubrFSyAVDAoSGsHu2
cCY6CneCJuxR3+HujC+0esFSrgR38DVLJ8Ab3OPZ8iMmRpkZb5e861OkVGyC3Yo31+F3a/LUTnxr
AnDgcPbS4WmKLVUzc8m6+OvaJTqMbfITQarTnqhfLZlI+dwxhnnu/PnI+00flO2SNqim9YmHM/Sf
H18vORtNY5wW4Xrd7e7dX3EcESyIEdQ9UUdxwFE59syt7hGoF8/ZT6bx1t7OgwA7/tRDq0o74GWO
TeYpFIeWxVDihe+h6wf/6gQTxM12fzQC1ppP193LvWPqHLv2ZzoA9cMsbPLnH0sSu4LmP4/l//9c
v/Jl/3GSV+LjnDR9PMSkCbDXnr7QtrLXbGW3oUJDAAMJkrFkkLosJGZ6OoxITu+T0/3I3aQxJmrM
4nbmCE7HkpxeTY9uSxC482i3DVzX3bqEG06D+ZZohoh/n8duzB9kDbhMJubBdEwLMyCRwPM8xx/Q
rB8MMOhuht7wcBiOQUsy8Y0D2vz8PpOc0YB90rIclKk99n3P4ZbevX0QNYIFZc9AwwNSm5JNjuJA
8pmk8LZRB6ET56/uh4t283m821FSddetpWKXELq6Z/WbDAgbxmJLL2NG9ZCai6c3WjTB6MuaHb9z
61vny/z5I/iVEPCnT+BHAfE8tbmhJ1JnCQqRA5LWIBwxWHFEJkzgYJcKBKEhZpoe//yNJeU3VVxf
EXVd7isqPAL5x3cWjbRUHll1WnxmafAYcJHzLqYosv9/4h73Rs4BNirakOyyTH1PyPBgy26SgAPU
y6KLhTbP+/gp+i3sPeSL0cJCLof6i1n7x7zT+39EL3pbajCt6MW8GeJ6T2qBro9eWBRzDHhQ5J28
4QI9ze1wQdTHcUJDqKY3dFRH0lQe59ZRY5ff8OtsPz2b8Z4zgqDM62F/X/ScHCxLlAxVu79hWF0e
uG52wwcZkoNznuESQKhNtOET07U2ZRftTnqUiIldWGpg0D0n8xJlGlPfdPSeM8yOOG6ZAHCSYlc2
od5gMm/G+PpgWJy5mhJyaE8I/fNGXQ364SaL12yoLZ7UcUx+s19LfW9M65WKYalrgsmeYek87YXz
jq6uyO2nsnjwx2iKqFoD4H84lOaBOWSculkNvRH7w+wdLvyGNW8EXYdFAC3JdPCxe/utn9B0S0bG
uFrpVu02A/R1Ezl+7iFz0JClxUM3hz26DLU5FBsQ0dhd0ZdZxepvdwGavb/ZQf75FHXjjH/sIJr+
yurXpzktBLR9kLqsXQkAlCt1YFCjJJPdE8ELqcgUxQk1OEnyfVKo2WpAdrkAr9K5sifv7eFItJFf
dkfzTa2aL5ANihcaUMQG3afHHRufjpmM1c2FCKiX9Tg0cDV3+rLZ3mIVqlCooBHFTbaA+AXHVwxB
F9L+6W6ajG2eTh+XIC5purZJwIUB+aF3D0m0sqQxQnp+/bs/xpxmfgz7ThivyTT9Dm7C1YmR9YsI
7oov02m0a82cKhcTT1q3NU5vq9T2KEVxEZs3lIiz2/ZZdTYLniTntsijyqGzE3WSLdnLalOZV/5n
88pt4KqJ6MDLbiCmbq+QjRdwY0nPmL+HMjWipeI4xUHyXH4cjoZ89BwNc56UTiKJrhFrAvxyhqcH
FPWES5rwUNGJwLjnx73zdrV2D4TY6MK4ypgA40EFWjN9dfLGRPqneZJbjNv4TAB9EWezR0N4ETjJ
ZqXNn4oljl/jYqd7nLIKVTjPOfIaT9i2g/6EXKzakog5w9860OOvrtwk8YO6n7KT7sfN+/NO1f/b
I/ajqVlmp7vwbHFNRlwR2cUpalue+5JyNIpcNADU9cGOAd1huq/5iIYIbbkbotrwz1buLR8Wy+gv
LbzfgFz0f+2eP7qTl7PyKRWdF7WO55QB8/m8280O4JUDz3Esnxz6k92GR//PbwYJCr9bcIjcBFUR
ZRV05r8XnN4+emI/u5wWtNYww3TA660edffwFiM3XavcnRsrfFAsOLpxO64J9NNZYJopxp3a47u7
c0M7tHgrkeL4OoefYr6t8Pi/llV3Vta0XFCT8d8ww3LAa0sW9xosthnHOrcfLLlPM9hWxycFwoWV
0H0HriY0IDnZZdDcQvSgp/HNdIDI867Lhz3KXL54Tr7Z4HNrWwwMc0mI2qTDBCOd5XlmzWCZQ8wY
8JkpMQUdd44lk29TZVzEtpk5sO7CqiuTS2968hCyIYKKhUHEAE2lNoHxwVuyncPGsuuZ4u5IUodr
hP4+ruCcsBMN+oM7Hs8L9Yu4otuVWgaOBA2sVicRIzUwRAjFjZQxzXwOOM/acUX0Cw8eJvsPfir6
Gk+7U39R4gHAdLQFQIThmVI6mVXD/n6zQZCJ+qgYnwmkw/zsvAEkNEPJvU4B1triQOYMBP2Kqrdl
VfnlWMQP3Z3xeFfZIv10gGql9kbXZW0eNTsNQhq5rPT9ZZHYngSnqyF9AexRV0LmI8Y5k64B1B9+
dZVkz2OmMZQnXNfZiW26Lv4UaVU+QpiIY1bYix7XclyxLkN6DcxCV4R2IhWyq072gtidQceNO8OC
noFQZAAyqU3M6xiNnU7YgCriCO+KOx/F+ZGLbU6XokTwYPaCxDnePIQW/PtfWs6/Wso/6yQacrJE
41lV/8PdF+v+vbpfT6cFaDI/0r8ejGroHAxighIv0U1gLIeq0JyfPH246mZcSMLeAduq1lpAf7X+
6K2ZOgrPv1wNftczpFVIDllfFvif/uMALHRdqdKy15uDgED7dqAP2tqsJBbY3/qTcrfT/edN4Ien
6049hwL3x9qvWl1rXklvfg5QPZbTxxm6SP60MiJYAcFQV0x0tsZVxhP5cIl8IQr+Epzx9th4DrDQ
WxLxDI/wFgmKj/FPH/21IPjdjUL5x0v8cT3/0CgrSo2XaMyIaapUmBEO6bDE+ICHGgo3K9o11gH3
h3Ty777GyYJrj6jBtL95NuQ5nhen1Z+3zP7v3jVVNjqTNe+c/JO51UuTpBZLXhKJriPZLslpSIfn
mUhvH/XrKZ2o1vS5eiwu/gtB58s8h/JEFFHiJIL9WH+s0Rsgqo72SkeFi2R/qvu1CqTcqhc373x4
A1F4Ogp6tr9cz369sJ8f9z9f+I/38pF8NC1rjN4caEk+/rjarDGnD7ordD8Hkj0YXAft3+4j4m+m
CwwXSGNHCCNqrLh/P2Mnue5/eu9nbx7abOcR86cbHehuKkXlGtGzFdgtQ/flat3piwgUbek08da2
7XNzw4Hh+N80FpZRtN1ihQgYyz0iOi+GxXYJRSuinesZTn8MXs0aOt6GlC/XcYYrZ+VYV86i2eDL
960Zgk8PKnkKGYxdGoGDxGwFVQRTytFoZlm+/ZfOEj7K3ywvrkKaAJ1Npp/7Yylnmaa+z/WDB4UC
4wp24WUj2B3RmO9uiutweXeFCdZTOhTrJY1Pc0l9EXGBpPW9/iD92MYurT/K3V01wvbB5jvtIjnY
qgcqGKjGBulEs+fX0IgCjyqNKtjcQ0IcHV5+tSi2H3O3490mHotm+C4+PIhWd/fM+oAVO3t6jR4k
d29I75hj9RXlA9LlbVyddkHYXuqg6sNONqxcLMT+7EFf92+trN+opGDGED8kKTLQAk34MftD8CO8
237Zm8fwa7srvzyaojRUzf3N2XCCEOoOkIK+os4thQ7hXxbz78ofTdL7ks7gFPnNjxGNeFfa8nUS
wT2hi1c9XHdf18BeJypmTqDOLaJ9/Mk8uHGIegphEuGZ5iWC2Q0/a1qizjyTmwOj2R5hh1rr4vB9
svvrxCTB0Fje6TNx/y93BN/87aBQusrs38vZELo3ThY0kXAJ48fKej5ej/unp6lzWldPbmrY1hVH
tj+9QT3Piamk0Gj82/jtvElbXLyb0XvKdfwWGapzFV19VEEvuoTNjvxOYEqWhLzJgl9FZtVUGyox
/o/HG1HDiQBwGpm9kIYz18bRA7tsHokB+Ov8W8a1ByVKoQMufd0JBjNf9L45wLf6x9L2koN/mysR
FRnqcEQY+azwPphCO3jAG47VEm8eR8xHN8+gAwinESxxWzP1meAhu+6qSG0tlOl90lWC7HBe5Ug1
UHus0YP1ba2YlfsE2TJNflDOwZMOcdcoaFyw495tWY2NLhKKjjL3Q/LhmMIdno7u5vTo/evXdfAI
+hCi6PBk6IX7t0kiH3UD6Dc0+DIm15VMt8PTS0tLCC97WbXqQTq5/O0RBC3+3w+yE0Maig7GBQTG
j32Z6eFFUN6yMqfihlPYuOn3q3XPsx4/6bJGxUXpfFSn5KvSDNWDQgikIyxq2TBhrS7rTTqjaYGe
FBl4ht9SBsptw7ik+xKeGOH6vK+3N123U4dkoptpPh8gx5DYX0NEQmSrxJmj+XwG/clzzG6xwHHx
Xr64YvqngTLBENU56TI/t/Wh9jSffg9ixPZqc6Hlk2zpMe8epG199e1mS6bryvhgWzST3SO81FxP
cXef7DxUGPTawlTeP1jVj3myR3R6PpCChzGYeUjqLAgGJIhkwCeKAAtDxxKcnOBzpYwefj2hZ+NC
M7WKuFqJiwr/F84uqK7qhhTkMP26sFMwBIqv0SWAse4n+KU8wACq+w55WuVOSRSe0TuDDnWT7WeR
MwBZ837iLHGxcctONymquCqkA6z6C/bCa0eb7zC8EjB6gC1NiHiJzXR3XuiklPPNVGb+rA3gVh0b
9s97E+Gs/92dDAQdfYUWcQdn/MliumXtUzuD28LdbCcMwz7WVm4C0mGUff2ekRaJlVl7kcL+pXK+
GR5A9sexj0yqDbmLZbRRdef+nc5kPlvyM9ZXZrvjGz05JmVepWEHkW5u/2XlwDP0DkUuC3alg1rx
nt8Gk/L3Ab/wBf8zztpU84qwoCXH8kJsxBTrad+bOGcVq5MSQ9qL63o+BB0gz0QQGTSa9yWtsdmH
yhXhgMKb6EroX2iA5QFbKu7+DJRHbV6lo3aa5tf4ykw18410zJdLKZ7k1L8udCW+FUsxG+i0oMiK
b53eEdK9bmbI21AZjT5MsAEgcTWU3B5WwKvDabW9bpOR8n2a9WhwEbqYjZ4sCoP5Tjq+oMcqhvf5
U99pIoGB3hNgCY90adMaBLRy39SuhKUOjrzdkrTxGCVwtiqaO2CPG3DlDBcbjC90ffie9vlh3+YK
7TT/9CWgPT/cpBFVSp16l2xSLRQXX7doLJrupz1lKGnNFhC9YRuprS/7rXnrWbc7c5r2KG24ZXQp
bZX3hiC072N3RqiDnAq6yq7Ck7nsfb26fd1SEB1KzuM0Eb4Qrov8kfk1uOsePxBYvwSR/xNtc4kL
1O7TYO2y1zV0bIxZX4t0njElkOwMqjMflgzsgZlLICmEHH8R9y0kKzhuKUNBvH5EuDWhSENsgesR
56/i5qwQFpiK44xXXyOsxM/h8HvJV60t3kcc1niCtR0b0I0xGmGrZe70yTRRB9lAXZ5RO5+s7MCu
XfH7RfccvuuFiFU81uFyxLpsv/M7JJguAICd7SnHQEApnjXuzxKMcgbBBhb8ProgzXyR4YG8obCf
4B4AcXMA1FHNXn62G+B7WKNnHfNA8AScIdwPhHndo5NQne2WX5umPNsYdJVdeXEaEpYEUPphssiQ
eCHW0UeIXURpef7WFw90Xu+bk+M1btwbQsjbmJCgGvXdIFliSEuZhgqRapVvSB5Otug0pfLwscA3
28dNSfd6eyWDyJgVoax1BByNnkpGvm//oA/BMZ+Xr5sD/lVOnILAu2dUAbjEblCMPuEnEBoz+QXC
IJiJFSopRErUH5vORYPd+YaBlrKktPjvXwra+Gecx2/CCZ4uZIDEBl9y293ozESY6Pn1YpFBxmlc
XE8TZajmv6hFfsE1PxUh4v9i7mlWeXZFjHbrcxFItCZgqfKit7h1sB9ziLOsvx4bCTPbpjrZ0Ltl
2j7k0F4AOb7OkQJSFYEk9x9urwgpcOlBKSXH0qt7ttKABO0fVJUTxL7Gd3qF2ChWnRD2FIjzhOOj
Mh90ROi8GVYLCCO4fScIpaYvwNXDBFGlf0chNdQP9FaL4dNP92QwaTug/Rmp7gVpt3YzOU30u03t
LFsCxjME/1+vNViQtragl2KL1LEaLEpM8gwOOGy911SISWUS1bCdK0CHGirt3gKQkJB5+oxUIIg7
OUOf0f1IQuUGj0t9cZL4FXHOknGhU6R/1YKvr/sSNHH7M6iINgg5PNshUbAdmSed3nGAAY45EPI0
rTrHyfMLVStjfeeEWWqucKaxQ2yuaWesfBmuCGwj1HS3RbJwcpR2IYMnudkS38tl64JneRS//udb
/7rBHM9sah299toyOEEQpbV7dYyP/2DYQjSH6gjAGd9hT4hKW7lCdAJWpQXvq3sNX4hwz9OcsUn5
dRo0RFoCWzQswhb0L54LQzfffd7C6uzIrWs8ce/Bfc3j07BNbTJ5+9891bt/N5McKRYb+CMkf6q/
abG9HNXa710cAXUz+EMnWRv0yY7XJZ6dPpd5+kew12h9vSbFun51fqdyc8M0+3YU0dN6Q5nLSOOq
bDG6J3F9OkV30sfcp+DnpaMxgYnS0km3xtJgj8ycBgYtTwjTDCFQlhQY2n16Pc/4pmjG1L1TUQ7P
9CR+UpTW0amx37qvvpC11hHT7XtmSfnCOPI4n592uTnF4rqZtkcQCSBaMBlLoxZYq32nDbQR5r1N
r3BSFH4ygHo2jSsNpNzVdTe7Wxw81AafSN0ZRJnT1ItvH4/cBjqodPWLvgPlqJdYQPguftLzNdhV
iJ0Y1vacKwanxlHeAQP6Gyu4IUrN7i1OB9Z68+4A/zxIxbicnz8WAVIniS9p1QQh0NwL8aGXbtJY
+uhBsicZKvjJlX3GJjVgRYtXG65QG79DZgIX+0qH1n3Sv0SfTvbYrARWGOUTPhuAwB96jmhDAi1+
62ZluNWM6IMXarJZ7t1kKx2SsPAKSYa8TgX6Rb0Yi+K68/t6MmGy8R09asL3+OxVppBDBWG5DCKT
+4p0lKF0F4Mn+yla70FRLYUj4JlP2qFocFWr9Jroyi8TxlNwF+AZU/Y0Tv8S4gDpuQa1LK7kl1du
NNASHCNQqra4vp7UwEDLzDPGaEpAhidwsAA6PEaXVQYlOTgrlkZs17q0qfqqjU7NNLvMDB7tYddk
vw3eqWdIbuU22VSno8pc5uY/YmDwpWT3Z/WID7v2CMBktaFwvk2bu5WzW0HyNu9tdEMUMWl3zQxW
fR+ONE3U5bV0iOpRTlZ/J29y/7Hre+rohLBhkkIVBtrbs9XdK4Zmpy9ugz4IJUZYd9jf5iXu0xkY
CJ3s/EkGzvA066/FJR8CT0ApuKB4znPmyIQtIdRbn8GKcDpcLfxx7NlQDAT4h0zYeXa5Y52DdEHl
xW6RXNx6+5wkKLLX94ddrG/EBNBNeHvq1X7eBxJomcoW+84npw7kfXw4den2S8IvbOXrhU4iHUCB
qG/uvXKvX6zBYncOcu8N9c58UJzFGqNN/Bszre9otvywte8/l8fG7+5NokEYNHMLPDOi/qN1oCov
WUl6tTo/r0Wjw/HJ0OR1ogx5empur8fqbQPWFb3UABXsgcavSKiuowoS32dcHlGJ3ZligRnvuzmi
XKQWrpyTWM7/p3woGvd1cpqPX2EglwZ1PSFQDPguHnnKnYqUKgKfQKb5vfOu9/TJwtU2aJXSATEn
pxnTZyQQ/G13gUy0qIDFvDwFaJCXUHp/a7nzmGFpKlTvVU7lXwSJDxoZw9GgurIi0MOsu3NLMbGy
4P4h1v42727WLKayc7Lz8uqPi2tdSQYXafAYtMhnXX50ZuynvZhEMB2YeXuv+zr/Pj9MZXhim2By
LHKxG1T3YTl6kYk2L79gA/INuVbq9NHesfgKK9UtoLG1ixK/+5Wpoq0lXmqJpE8v+VKPimOGtB4T
9Yw8lEhbyhdqRzV05H7cSGGp2O/FjUR52FTfCUwqLtzMGncvUnnuIKDHFakJaC0hDzw8/UzMOqGz
EWPm7L1r2v0nplBnlivGVWU9aBCAK79ZwtLYCSyzg9HhDykWbkwpxn1S24zFqZwqokUUk4FTzFRW
l8ITcuepRPmM/+Qzhzd8RZvENvv2xEt0ehFt3stM7WE9PyNVcQX0RhV9JtGG5l1gl8afsIJd9xYg
Y0TZCvhScniCuIfMzv4fafGDimsqswdi7SOuBCw5sEkLfAXIcCKtKO2meeULl2WD8vdXAXQGcIXH
3BIRsTIqMSZnbA7ISLzy8EHJjuSEYnqjRA3n30EC6cRsiuCl2/AaAmVTZlnrZB2ETh/fDDdDX1Wi
oHgfUBtCFfEpuLSne30POaIfRXCf37+zK1gFzgpbjYqvakRToKbuQ05NTfsga4pwQ8jqxCu/wsco
y/wb0hBM1pCtvIMDpU/fpJRsXt26XBdfypJiSeIjOtAxlhbKSrMKip7BS1v3Y1zXcBwv946UQyeI
yd5jwBaWrCmiJMADZJKdrUpGuXC+UTtd+26PnYkao7RiiYbnogjVMSapM1sOugfaszMh5im73DtD
qjjIIhnCKvXvSopLjFPytOISMhNmfSaOF0cmBqQjK29fPvi+R04Y/K3nZMPT0xE9XgLcWhIkyJcj
ROT9Dbz8ZZ8cauIUeUALo6ZbVh5FN2PturPAU/g+mRACmzuSVHS72L3tc3WTzNvs6t+BVuDCctvG
rr+IN9k+KOpWwhDaeTNrkYJanxORLM87GMi9AtA4wRfc2OBCinpSzeEWKi9H2KfHy9PJVPKTfC4O
lMgGSwkGJwV/0Jsa0MUtI7HqJgSpCYGTOl+b1owM7A9e7xlPOmHroJcr69S35JdNRaGiGPuMizk+
+oGx4ApIvKTGcD5KrpQUVEMuHR9l+DlH/W++3GdEcvvVh3K1IKUJmDw+4UC9D9LK6tMGobdyvJAu
d4MBAkmV+7OsDlkGYLnOQeY8OSJjcYyGjsCNb5VzlD/FrJxMAPQN8Z0N2FXGXCLJohIwjFGQvNbJ
CNrk/SDl2MNuXH98/N8UKVXce5Hh6Weio1euimqyAFzTG3KKCKsPUybmo2O1MXE9+VyeyX8RKQaA
VVoqE2oagdzmLnZJd08mCck6zThnwTLrPeu1BKnK+0olgLPfySFIjK4LyI2Pdl2hmG2A9eF4MOzX
9uFf2KG5JLiZfVlxkj8niuoCbj6bxpyZKwtWNgkWiXketa9rRNVMttkMNKawwuFD16PY8X0lInU3
wGM5BKsbWoib4dxHF+Iyon7mpqhBlr3apacEK5iWLXBRILPsZV3xctmld/shB8AP2/A84PlSZQI8
KWY+UQZFhEb8Sn3U0BSG6ndJQ3TGdeIzScZ65nBd7vFRMwmWgx7vC1HUdUcHpb4TmEthnuUe5+Yj
zbkeCbghj0kf8+a/SX31CI+ieiF+KVShTIU5fhol4jBjJtUIdkHQakCtwweWNMF9QQ2eBWlq0Z/I
v0pcGxOyXhM/2WtWM7kPPiQBwLZ3e2p4a8wXH1IxLOb9mSDa3IDZ45kaD0AjbEteGVNv/JuN/xQs
VkLrtZBCaUH5OZ/cnPbjywcD/gUmlL7ODoKczC3Wb5QdyzRpnHM377ZbWIlTzB7vdTNnKWQsUtVM
aXh/N3UgnOze9K6xboHdXtouQuQ1yWfPgIPJCMXETvfijsxZbQe/SxyVHbyWUo9cQNQ/tDYbt+Ie
N1amCs3+lUGaGn82yq/AQW3qxf6+cimRAU+lv2rSoYppRuu2Dz5R4lulj3l+EY9ncSsRuOAtc+/U
ej3Qrix3LnHwWjEw+9wQlC9Omj4iIai1PKPnSBiqXEfmrD1C6GmZj0hPJKmKR5/H59N1R8Wpui++
6TXwXOwFruc4RjuH8qYINL62wYbsaDQdkIgvpTrQGPnhkapw1+hPev1MvQgyaAEue9yxlUkbNEOZ
u/1M/W5Z/vuk50KxuCxyUG845PhUaiJXGnIastSm2UluLveqag3B15hW25YZAjqrEubdh5kaFYtP
Ts0nG1xQIci2sKtcxAmXTeq0OJd3XKIqYpTPPVPA5INL4OUmMENaWJzXxWmHOwb5+oTmKglzHFUG
A2a6CSyXl2kMmWWBop19DuJ3x183ixUFefEF8m/Nl5L3vzp+K8CQU/I3prdDFZ8Xfy49pX43uvsx
e9H0LulAkwQGfHI3m/mHTO2SU3mK10Ka8wIliGQopAbgjgh7rJzHku1P3750rgM0E/fvTicK+X6d
0Pw+xwWfztkWjndS7GKJ2c2enaTnf1wRLOVCo4hAcIGB10pBcLHvpuIvwnBhV13cYK9nkVhV08cF
Qzajk3natp62z+keQA2CUrvX1q0cnfu+shYIqkGDKpgq9CkuT5Xf7HiRu/sJ6rIF6dI4fVX4+oEK
Pz5xsTotH8ZIC/tdOdnXUeik32T/AD66XO3yi5ESkZ9dS0CMJUQtV4c25KmyaiT+ZDVQmfXGnCvQ
G2rkPsA0lC4HCFY3plAUldu2IxNJ39VCOk+rdvB0yiCnrzXjmKKfJKHUocZrvedt0GJHH+84ENV5
SboJfXZbeNs5YKwDqnN9RYqVoo8416Fu1B8/gVBlcnmtsMTWNt4KVkezeQPxJ97QbHZdbwau9tvX
JqTQ3W0BBq2WTXrKWj1N23mRoYWR0VVS33aZhelW/PiYN2noXw9dPmIekG2YJjNhSDkvorp7InSr
xkLq1HAzA15SPmEv+3gtndSa076MCrLsXXWvbUWacZxzk+uqes+ScpLt09YvRD49G1M0VD1Zcmsw
4czlaIIcXg8vE+wcvn41RXLSBMbLf+kOWZE6OWkMbjRHaOyGGHSmX3dwuDq91b+MRAm7/flwk1QP
jV2RdWbaxOD+uFdds0pKlF7N3Jru+W3YOjTk8f3lHVGUG4D3dEnCSyiCdWBPfQTbgkWQz8MnkxLY
1a0j5NRfhL6HGSkwyphFuvhsjPlpJ5JdIu9xFP4CHycTfVvxIVKdosT/6jMwmKmDZFKO6ItERNA2
+FB5V2lsrmnLOdUEjDAYM4JtLJXP7OnXhBcEBVLFMwESbQQvBCYV0lxx0gNj/EBE3o7aKI9BMQ0u
MNrW4HfhS7goxtKDOJbHb9yyeOUmT1t0ZfcWU6knjHhBK0D7JGInMPDVN1bmdwHNp4E6pmS1eA5t
HhxMdoKVeBe/nDAj8e9x6VHONotqkm1PA32Tu/XqtssWxeIRdSY0rJNuQqBOzhZBX9ln47d15+21
k0uIBXHeI8bUrFbtgD5+kPmc68ELGzLZQYPMIwPDlkCPNRxu42r05McUkLTh1nQ+zProMYUkSgec
lm4ndX2FWdQbaVNt2iL4hkwekW+wk/1ykKFybHyWHI4RkJsuwwMlFFeGpUWviYRXCJFNRPPaq4ZA
i0cvwF6tg3EzfC8Azk2hD4xpXgcfrx/QekYS+MtI7aTwOxPYPx9bHbwBTnmn8BqXNLebNVhykjtc
eLXT9/I2bj8mASkdFZlbjH/xlfCyLYCmEdxF6jwup0geZcHDvYdpfIPdAHvB663zzbO7D/DSzHSW
BNr0umrZW8MduE/0tEnwCe8+UfKB4Orh6umz1Tz5R2K3keaf55cuuCFQRsyIB3Bp0eU10W2W8wo1
v/C5eORxHfKgFVtMX2PObJfWlltGIFsHIuI2jypoVIw0ML5cmXiyTv5zzEiU1yx6iZvY5QvFcOL1
MXcZZFFUi8orF0oYnEgn7mRltIK6Yju4+bDPu6gmVg1PpttJlsiFBUbaunBgCLQQkbWgEQYxEeCm
5a+PJwXMwRmZTHpOMryvLlHhXN3GS11+bK5bvdE9NGDS0vUP8ah7ikNIUZCiUIS5tgLCML6tWEog
P9j5nAf69pk81oYMMxcJBGq6uc49YrHG8pgmqld7MMcjZXGbkDEZt2Hj94al32N1U9Z5tP3O3tu/
OlVQgp3qD/vuGVn7G6JhhWTkypeC/kVsU8Eg9rbouAwwRztuzN2Twhrzzy0ieYHA13dAwA2NKITn
N48Yn+AdJlOCvsJL/JzCUHbefgGUKB+cbECWRLDWQFnfQW+gQg8rMKOhWZFcCFrgEoSh7stfmvdg
PpzZUBUGV0cKdb/YNIG6bmKkP8Bjyu9LYtJyJ6Jt894UizTu6sApSTdLGshf73UxfHFBjLXtafim
YHWuS30vwomv2Iq4SgJXYuwTaMc87KOxQUJOcRUWLlL6r/sRbAO48HrCNeg86YcChAjCavfyuJgB
M0VL8IrOg8UX5iKcTThKXD02vAutVsG/b2j5OnSe+XVc6rm5MSI1Fj2ROHpEN82gAb7ytk8wrbnx
jJAxAb2DT4E6xiP8coWtOXgu2wBG8og8AtJkex6ah9ohvIQ+5mNYjOtpwbUCfdlEZZ4QvX3dvQQ9
rwMWVKEU0bxWo/MQ9b+vj7IUEsZ5mgWXYRFc5gycA+4yVGZZTMLTXBtmO3kmdVjsMlRmvAiaSu4r
Igc2fPiVIzFCM5vU+sz6ozTShohJArH7dKlyzmuZJuEn4qOjPaaJZr3GD1KbKR3lceZ2uIt0QGQa
p0wXq4T+3vymT0Go0MnVHR5QP9tJIwPgvhBeIxIwotJ5QKw8swUSl9x1bdAjvj2i2dlmr0No5nva
fEm0JO/hS0XB4yBp8qrw85dupNpVfP+qCAEXCdr/kXZmy4kr27p+IiLUN7cSIBA9iPaGAAxCIDoh
GvH0+0vqnLVsmbAi9i5PV9V0VTmVqWxGjvE3CAapmmrr4Il+RoT39IpAQ2LMA1TVvRQmZGfbRMjG
BUK9SeoKeC3v6GGVhDHQpXZzHz7Y0VFKgflRT5kHocs9JSNkZ4um6EB+mvwB7GbT27ZZuNTCK5gT
6OiyxejHCUsCdAKA3DNwyeK84BrC7B5sWwmZ/5oFZsqqIKb+WpaCovhA/gVKQO6AZKuB6ZViGsab
Ufkt9j2nafjMzsd5wA2H7YotDHKqurxwXMZOWxEXbcEymZNqLwi7f0XduZZzY3wyt8qhlNKy5kFN
YAOkrIUkT1jbVmUPjjaLStgUEbB2ILg17OmpVvAEH94yKkWGYiFhBl42H/fPT9fbIzvwBNCbIJjw
FBxjBCVs3aEHC+lcY80i3JCOQMaK/dYjqC9AfglUbm6mgViT0J41eAfw/X/OtPhWguAl3+zAxgyV
I3P5WttFuM1f0EVG+nsbuZEunc6mHO3vaAhzRXF2X3rb7Elcd5UikOTHAf3WmRwT8vQI7bM5pzPZ
+oowEOhQjuVn20ATXidZNONSrJABDotwqb9IID86CPrq5yCGx8fLLqUPm9Swg5DrmqQtUG8gD1vn
tdgV3BflT62psHix6iWmVt/cuW9LxgpD27wbFzvQWscvs1FalGa7PmrGAO3+nqC/4NJ0S1UtaKU4
/8q6rf/s1s1U5fR1ODKc/mVoDChBd/9u4NPi/95ADi+pHnf37e5IA0ZrWweK048bUlUrmBW6eMz8
FFc1pKAlLiA2yMyf3bjHWaIn250dJBMCtMZ1KHcOlJfMpTK6+IT5ghMAG++0jmb6kv8/dVPvubys
rek5uPjEcxQ5KxdqkRRIO0YtrpRIvaYLCFoto3r2jcm2cRtcOnHPbJYGp82Tf04OIW3F3t+jJX+4
SrFJ/KcjZm6apfsEh5VsawdYD12AxbiAE7bL/ZfCEUvSgtSoVHB9kz9tkgZCauL6ZsrMg59jZ5mX
6BTrmRWkzVc9mRo+lm+VSxkISl/i3lPkF/hpNzIgDyCAAyTe0nI7xZHrpXl5PCw4eEeYyShm9ZA3
GyYNtXXEtO/omBBwHo46PY3/HttPW9T3hnNzJD3uX+YxflpBUt+VQYPgfhnXslrRoVPQzJuw+G3p
Gk8zfJ5DmuHa6e1rp+EFsX5Ao9O/e/PxVEX3g20XiL4labmZcrpr8a502FlBNIpGqFCB1Tx4oXds
ALxAFEcmfqbuUjtVC8/zT1vw95ZzxN1oft1qiRpZsEAs7oeHNplHdy3Uai/1S1VrFgJeP02Z7w3m
Zuh+l0V2dKBBNO27ZFK5RdpVwAFVszKlFB0g44x7d+z/PcLqp00FtSZY64gsylo+raEpz5J0uptm
ADkUB9151+7bvNMTLPRXYz+jnI4+ycVTx2F9YTUwZoYowKWFe8e2Ne8nQCgy7j4YdaIU8Pej/SZJ
sG0j/KJjKKoTUSm5V2BdUuuWzedmsK0rvkD6o4ddFkTEcRP5PVjOYfXvFj++gm8N5l7BSVbO2v4Z
WgGpC7ir+BVV1frfTRR2KodPP4SyNj+GJTNQ0PjIXK7MZCXSsQQ/7e6pXZj0jaKpZXx8xyYoapiM
gkyQa9OSL5kSxldIp+ULqiugjFATF4JBeCLAm1ikXG6n4jX7cfXSylqgtyBuC20V2yOf4SoVEqmw
KB5VKprVQ0cwpakFIev1cIZCrJDkLVQ5Qa4j84d+9qPB75AwLNWuFSDtAFNUp2AcP50hnOj/6ZNY
v992oNdRv5+3VmIGPASkaDCRg/UYBeRWWP67JVW89dyxi5CcZQgaqCncfH+2ZL0O2X0vpUagVrV1
Wn9AhogD/F4nNoVWxC7PwT2AmW8gst8Er/fcUAwLJ4dVyT+207bt4zg1Tof2dNeb9/9+NEW8uF+P
hlQG6naGIBPlVkh8M9OroV6N4Lq5UV7hnL+OSMGgjBoPuCpp06yFVfp+csJhaEapq4HzdR0px6xW
8CAf3gabyH8fJLdyYu1xvitPHmTewrGpTrrSE+KAahslFNI551E2md5Jq2Cjusr8V1Fg/mlVIdcG
XwClNlXRVLGyv82G0ymy99LzZAQ39zwVN/XuUSqrY7X5as8nu9q2kRIOoSX5d7etj93+1mxuaqQX
yX7utxcjKE8Qx0F0owNRFiMuFKkgBSMdXK/W1+husJIEZdlbr2DxVCrtCsdIxW27ProryFvXkHR3
h0JZTDCuekfWThnmFRtB+avgiT8c3D8GSvz5t4HSzhftkSgM1KTR4gdP3Al4zM6sWiZxUC43WpPW
rIoxbKsTLDv0APWRuuMI/W/0nqYI7pMs8LnL8uxIZtVqru9WkFupeBUhee7W/N7DqfUavb+fu+gF
5wMB6xbeD+rpbASUtb1X/eLb4+tQIxsQbBuXpt26koHminktihs/rTAkj7n1sXHqWr5dXb3sopMd
G4E82HbvwW6QLFO/1JsTRWdjkoAFJ9DHzUaTEXqWJMnCqzb3ftCzTNKDqelBAw0V5tASaUTmkuHO
VmzA77cwbfODGTNEtEroThVpgiofrktQvyDe44FILKnnttbd4XosbZWXzm1GKIMJMQkFxYN5Pakh
UNi4VedVqYu1cM2qb2uHjoH2AldR2CZDu+i0/DRdRfAnQwCSVOl9hfw2XTnKdmp2g+rxFsNFNcZt
wBp/ouljut4YYfDNqGCifbiUok1oSLqso/6IXfDPBaJud2aU3OCPHZvS6FB71bB/gOoHPrtgan3Y
vA3GV8GTmHetc0/42ZIVl5S9hcxkcL9hJwZy/da3NvizZF6GeW1alQ+T0ijC1AmQ2asSpRUSxver
EyP44ZYsnAzhqf3dee33fgbdT2N6kcURw53bxkvJnrB3a72C1PSuZDigNa0UVHyhAyCMCu8/wX7U
e53K0ck9UGoSih5Ti8LWGVts9C6GGvjRE4glDSxelaT6E0zcIPoCM7r/smpxL4SWicYBtqPL3Yw1
i+Pn3134zZzk5Zl4d2qmzYrFsv3nqM4T+7qNQvMegK5P7m64BioAMC7DdKxy21j+C281bbDtZByP
A07q7ehFjrgEDdnZARJbKn2yEeuCh/q9okzDNthCNMOUFTi/Px/qYdzk+ytK7kFSjhHKg+vbtPxj
YKGSYCAfAGsIyAlEJR8TVn7ddwEdiSQ+W/LfT/IWvf0ZMYgn4QZMOGPxIzfptpml7OMtTwLFI6pE
fSzSwOHJznOQrampUzu8AFqFtMQbXOsY/mlfT8LAIRZ0wb2d9s4zmT+Bx7M+dEJwnkugBltKQ5TT
z5VS91obFkZ6Yrv59ciIgqGDj8MUT/5z8G6H2Hgc59E9SFUXERsI70/UZwYKnrUAIpmanPkLfVT6
KsrqyB8SFYyWDT2bjV94cOdG63x5HUzpYt0IK+7VM55wBgrCD+cLanKClAUR8PtTSPLimOjB/KyG
NWx7qWMZKDTt+ZDmA61/0S1QD5XHqaczum7k7V0FmUW6IPjZ0JjAkhhlqYvQBRsbaQmXejZZAvEh
Ub2R2YP4LOu+5cjoSyzaC384XJADRxcJxTm0Lbuo8ek9TOYARdUA1cetKGxv11h77AG1kFeHLDyC
LiyUXYVEp/gsfFW/L1BivCyxeaB4JWu506v0etppdr7cA4VyuNGSm8cpaafQh/mz3rZZiRATl5DK
nsOihMT7npqbJRb7qUarOv4E7zvQt5Pi+Xzp8jO8PwPsdesHtHcpC29wk/XCGj7mFWSeqzdPwYwR
v3q0SvxL0xgcGytSYfV5QGmUKigU08zJurvFbky1qH53d+0wALjRwoi4Jcp0drc0PQ/tblIV/rhy
59RQ2jpAlNqlcSmIqN8R6+/+cN0wCWhR5MhtGbv9/jmX4wv9Qfzj5ADxA5UN/BfAJaVk0xbOaafe
oU9NN0a3Hgb7iug7iDdUSQyQVEMtyKaHiZo43AAe+FKmPWSQKJrgZ8V/GBFGVelUdFf6fYBQ69EM
25IlQ+iH5BZMcn7eLpGWPoNYdWXQaDbAeWCRVGbvy0dYS8j16l3sTBNUFih5atXjrbrfL+Xerv8Y
vGDM4WZKsiepJMPToSWHNXVXOd9rhyhIbwUjrH98VlOGK448myK9D8NvM8ZM5o9SYjLC1kzrSX6p
BhKokZb3NbbkOvaY0LM5hyt3x+oc3CdLXa9CEQH8EA6tAHY71l/nCkQcCpTPyt29IQcAswfdsGML
TJYHpbamlFNsI1Jo3n9v4/JvXTmuoua3h8+d1LFtpPquxEBrs+QOqLES4icE0ce9H9ysZbGTj62v
x1SlfDbDPgFgMYjz6xrHMaQRgNZRMgQv8nCeSPqBsZkK/kwP27oIctrWiUAnbxILpH75howRYfaa
8MSjEJEgqhrYsOagzgqP9ft77gGpg60DFPblaF1aeLUhB2P6cO7s16dJOkrQBx4BQNI3+vDeppqw
rSD1rw71xWG6n+qbAzaKJXDV7f0OL1BX3ly/KOHde+mMwBL0aKI5SH9QGCUoOeKlAPY4FWifZ8k5
iP3EmgGwuhN3DICL7zXnsX5OdOjHwX78pI9B0gXla46VoQpmqQVFHCGn+1BeRVDZunbn1Jc784XV
VrBTxOtyOu9jIvkCIt+Ci2DySKvzEKwRXNcjiIauJrkceaclzBAZDT+klsTd46k5f79k4/ME1RCC
sFCi0pTcbpocVfNhbuNnoA/K9BqE3wvKSTcCV7xOO7cFYNAIgwA8PMfnDtjQhlE+N/Z+OniO467Z
OdRA/oIuwY6AAOgGe3IFHf7QlYJowhX5imiN6V8GVsP0XiN9HX7NG9c6uO19oA/3K5hYDCwjomIb
jvPgyq5dln93EGTg76OdvkkSoZHFvp2vN20t7ZS9nk8pYHsTLur6ivdYGsC0h3uPeTAGJhivD6IW
yLEa1gSbpBk2gPddru4jcQxcBBCWOlV0ROfGyuaCATChKUhijCDWwif7Vc2AOr6+dsCstF48weeH
0rOelpVZifFJmlf/OTEx6sDZpRo2rrzdsjrRb9RR9KbVU51nBDcapXaIV0CHv66bU//cgYyFLEDa
jEbZGnzWox9/nTtyM+pFw2NHrSqtsH3rvwDhlOBddVHTa24BEGUct5Z3OrsEXM+ve5OqOwCp69BC
WGFwvJQ1oeD3qmKJHmIV6ChCte9BxxGKODld0O7PL8m9teUG2IyeVkkCtXFfQowDBYOf97ar1w5r
NEK9CwxI9JV9GcTzA5A/FssO0/7a03eA8EF2RG6prY7vS3mWGr5168l4qJHqLENww8GtqvrnGnHx
fREvbk14KQivxN4DNwdUtlqvyZHT8OUqA2kCgh4Q4WUiNV/uIGmgscfEgQE+70erR9leaCuBD8nY
Kp+NeImeVrPkn9Fvrh0hWcpg08tYCteO1yqagzJQlG0PSqb36ILSJd2IPxe7yakc9+aNXVgN4UAA
rJpAuwFuCLRi5+5m2UAbW7Vrc1cDvmHjsjJ+rbMA1nSLiQ0Ot37sHeoXgOrzijLDgaKr1GAqYSPK
Kk8JGm0fKPhrnbTTUQrwkmnINQBxHBQE/57pltiOf57mlswyFlI/aMoZpsjQfjtr7sfoLF8uyo1S
5+1YDrn8pEYNRWU051H5BzGAnC3Ae3jt92DfgqeyX2aISVxs/4C5QcZjUYHNOqBCBzGEydXSPjQO
ysg23dU/gXohRYjuGB+vivE2JlIrF7ESkKBY3wica1HVfDQSUgmPxhbqK/EC/Ia7DGQVvHx7MUhR
uis/Q6ZlE+nBO7ssSIL66NF7Xct3MHhh4U37XSXKjQoVOa5phk6UA0Dk56gc7OSKP8dLC/btfc3s
zIf7TTrZj04beRViLheh7J5V7s3Qf/hJU62FLSBm7UPlWOYC1TiOX327bfTmQ6WFGAIkkEclbZpV
AJCN0IPgSe6ZckFXAakeDs9jNF97WU9rIcBKeI5/UpMQdZg0rbrUTX21LYcogxzaySTaACPs7tBS
LrUpbPmYnnSeq9fXpaZ3twEqBvVL/9GKOyGeQ/Om3j6P51NrWmrv11FF7pyhAjQQcW3ptW03bMvd
w1Lry9P96N6UFmrnNdk1cakdhi27c+zuujdvP3w2UWtq092ohkBJ4ziQ+2ErHMb1zLdwwRUdwp5o
iHcSmKSHj+MMlhHnsjw9NND/6hpg79Km3JRr4WyOrMWtxy3O7N/9tGFQONk1YYu2Xp35DOXSzCs1
7hNrliKBmwZyTanHDWVFSaBzWWu+2jnWH31wWFWzSq9R8LPbCrBCrY7Xe+vRPXQfzdtE97ftc0X3
pZpSBV3fDv1zJ/S1OqXcqGL39y0gg5l/ql1RFHk1z52DAKH27o20cQagc/Ig0tUhDi0FXDFeHpFx
Dtb9ft/rgxF0HXxAgPGT+BL6sMBmz1QZ7lWRh6IWBXHYhZJIop0NCq0hKnIdcbMBXu4iBCeUg0ez
2WxJvlX8NUSUqxdHyLhDdhbWB5MSUwrZQqEaFTpCIvflBLtypzMBkVxGEZ9vgdh6YJZf06239Qzs
YmDb8nmcMHTg/cj+Y8VA9MCdwuhduf4BJ2e7JjTh26LlXH3xc+QAWUZ/9kQRBXph5USflksYt1UY
KkBln5T3xL9EK0QYHwub6YlNovXkoj5FQEnXkIGu79H/FU5KFOHcEDQpulUnZyJEwWC51aW3br/4
11JfL5v4O3AjQFL4uAJIxUEweutpzWYiEx1cnSCgryE60ZG7BiGJtzJdFnfAB6JbEwbAdC4jQFYO
4vgITonBDlt8OpO0LPDNwn1N4GqhtLtXFB1l+nxx12KcqXcwkMDbhDa32NGEdv6MNB2Ksnwb4Z0n
3hYw2gGfZfSAqTsdXLUvvio6tq1C3G6Ir2Eywd0VzdWkIn6FUsGHcKMlN8LlFwHG6vTojOGD8C3H
yFLjaAP4TyonTjN0gqsbcOFFUUPYjJ3Ai/JeeBNCj1h44ogW4P+CjuXNlNce+rLsnzj8rPuoi667
3VV3jG5kczxdoF0vJHQQuY/egFNU6Zz+v06KpPh6vVqtzzW8JppddCkNB59khycT4pAKxqTbGt6Y
4+6622wvYtLl4gHPzgIW0/tDdhdzZ7EAKYloJ8B2twmYWSh/Rwz5gVzAWrx18aAM8UpomAkZZJw1
fTQkM8LnsyecK1CvqcNCr+vImcvTCxqkQicW6W4f/X0sPMXHCkoOXRQmHsJERyihT7E19WtHoHdC
8HkzQIP7VB4OhZXWYjG1HHTeXWG3I/6N7mnOuFsPZAcpTjGO4q06HvP0XOn2S86MeSuGeoswqJgL
K1oci4umcNG7dOm5sK5yEQdHCQQ56YpdjsoISTq7WuhK/Kn4AN9YOVJGDiG87LgtmQEYcBZ2HdJ+
Xei0Qx7kD0sIV0dVIcb27//F145eJFzKGBCEpIF2xj3hBcE3dBYId+oz8QbFJ8zkJkwscLLz2ssP
68ea1TGYuqNSb1+/NXe9eP3qmT0bdC93DjWwCRZKSGWhZqn0JdLbAGBPKzzNAOcS+GCtOzp1tcax
f6lCgAvi9qOZLB6BBAhYa0BNgDy/nQlgrtKQW5fBvmO1CYT8e5/zNu7Bl+U4mZ46WTWsZzirbvu7
htXZd9EY8FE87KNFDMs9odCwHSX+cagQpadQXLgYZ9A9pQGaTU25la7tLgMFJ+g6BklbA8MPgubs
b6HLLvkqTy9PiZN7d2+H0QXfu7Vbn9fzPsAesIhIyHW3uJCZHrNnoNQEKPU6Vqf7JTZAzfn41qi9
uko/nf4dDr0rCH8d/LmU3iM15+HRenDws/ONJmCY2DROQGXEryT42TrEWqPoLHbpFbOKT6EtDfn0
vS/IHuExOv5Htzd3N5Sc+KhtMmF3sEFjvlBAXkQi+Qe2ZUBXEmhW6ou5B46fh9P+FT811C2tVrTA
IFEAzocHBEAVJmPJv3RL9b8HSSlqM5cB0pNHCecA2jxt7hO5E7WfEyggPp6WSeXcUBvUdmeHwKgd
ysBC2ipSmpcmKdkiYKX2O/9qabaO+SZZHeoVUu45jpFUitLrTgPLdHAaB6f1qhK2NjKX36MLtnd6
kyDAn4FNgHOD1yUsF/b1p8u9YDrFNpcta7Dp9f4eHu3j8Hx7rFyi/6HL4U5/8FiTGUVMmAEc+WIT
4jwX00bsRhbzZdVlN69gaDAc9ISXytfIqHwJ6xahWt3Di+Xvx1J/Fwx/jlbu0r4LrfPzqfBYI6Fe
eXKqSxEOBO+fr2yfYkITmWCng0zlUCAphvjksYVF2G0VPMvv6/WPZ8mnr6/xOdw97zyLkNoU0QCx
QAfxeHF0i0NsWybs6k7H98qtPKWsyOMMBpuN8HIowlMZv5MZP59F/Pm3G9D18ZBS5cyzIIjNB+kY
PlAe46PDtOmLd1YPti4HTYyZEVHA0Be7uHCg9NsLFPu7XQ5F/h5hTMAhfRYmFn5t0NOn4mz5+nvs
fstoYFH2bdbnS2H76z26HA/iPaYEaSJYE2ZNuHa8a+IcgzUUlrx+5CBcOhN/iP69OG67IlAQc/EA
horX7Ye9CF1uTzw38aiYluKYNJiaeG1QyR1itbFh1DES+2JijsRexgkJqgaJIBd9vwf3bvI1HNT/
zmpcrs8uouv/q5lLPVI3TZUqlSL2gW9vaLd77RX7ZKnBRBhUifCb5f6gZ8F6ve6u2HH7fUxWbNwU
/A05QvB+g17BsH/ebL49RP5KeI1l6WKbatAhVhUDCZ/o/eu6S9HEW3NJUDjXm/g3UARvD4Y8yVeN
GLohwt8vEf8+u3ZBqvhdYvq1/X97qtz2n1x3xzjaMzTseKiezjpLYcuyxqqP00rMXCLZNVHtuk+0
5HnKYLpgIWHrxFp6sNPEoP6tyhcS8OXCar3YUH4/m4HwMulgUfj8+drUMDln97nKazOZnB2ifB4m
rR3cZpM1TczJS+o18LjDqqqocdHvXNuoMHIgUsWWBEbzZ9ukLG+3+TPSg2zrllZJQ0JCs/r3QvzU
BKeuYVrYp5AmyA19fLnvTeNZ0igpvZpS/VJ/FLzcogZyx5teytSndKMBLJbrc+4Zpe7fPfhQReTZ
v3Uhd1KFiaGGiiS6wHWGm5jaO9WNDta98IqKpME/zIYfbeWOH/0wj7PwvNWB+j0q0DdxbObq4RYm
tD68+G9dyuN/w+QS37IXXcr8bLMbRMFq578qBeMmikX52WWjw04tUVXQis4Vk9L4+dSfuq4FJPPL
5uTkn9YJ3DOrVhRqyR9iCQxWwX2gLQ964L0rfdv6QMfKpQuTL+DOrDvLvth4PG4xInIZFfTqw6H8
o63cDhcn2UUGYCLCqRkIK069NTfOxXCzKQJNqZ8H8L/dyq2dV/bU7/vdnG6JJAmm3aQdEDfnB1df
b+w1K+JOOfQxaesVHfjKh5Tnj37m1pWUvG6l9ELjJBc4UcRxP1uKk94bT6fcrhfDgoX8rof8ni//
7W5unV329l45HmlR8yZfHAki/AJDxYH9PrM5oAm5KmhS8x8dHwwKTtA3IPmvB8gtvldymrOV8GpF
oIAqAZ+g/vpec0q93ueML5pLBS84vwxTjE3T0t7WgriJREorIS9iulxHy0qBjeoHID572H9XyLuY
+m2FZOH+oDxIb4MbFHFQJ+izQEjNVM4OtpYFS6RgOepian1rTDLud+X4oDHaauGLhY3kHUMqn/qO
U9DWp1vWj47ljjD79ABjlom2SMGzGJHmIeIg0lw3MRwabBqjxpS4uKiPH08dDTgLlS8JZHFurtrZ
6Xh/YhHAhRLpq2NQylxr8vcwfhzFb03kZmM2N1/XWKIJbXYkUbvr//3tC3qQn3tyejiftAPf/rqJ
sD9BkOJU/bsFWYQuv9bTf3uQn3RpmplSaNEE901xWQj66zUlogFR1d8tfTw1NWInQwFBguP2zwkX
xipez5GsQWCc+4iAuyq85tDd/N3Kx53/Wyu5d34wknR7mCtaEPV1YP+IVMLj/ruJoo7k3vkB1pVW
AkgVRAvKv1Al9Jm5Mbt6+e9mCnqSv1hGevS87EqSiJkObQQD6jeY6H83UdCTd1D1bQ/YyfH8ftjx
Skhw9x8YCe0BHtvAXv9u5gMx7B1Y/v9Xn7/nqfJdn2d72jl2jwElD5KlyE5DtBfinYUAqc9r8j8T
Tc7tNvtrqkvbA61xIs9mHP7knMnGcvf7u1sfXxDeGjL+NYqMGfvPCR1H0dPUjpkWJF/7Bm66GExB
Yf+/tZFbNLp5DtWXShu3CuI7cbnU0xdFRhgfZ8G3fuSWzHF3fCYvnRzYbaRy5XT3wQ6GBZkLP1v+
3ZvfviQami6WIezeqdMCfP45ZMljJ7325knsAQlugYlQtwQFIgPs2bf0iuzvB/I0rlzr5NjI+U7/
bl50JLfV/Wg998Kelqxe1deZF9YUac+n+3ITr+i69mlD/dFK7pXd7uZ1p94vWlDqmA3F3zcegDmH
iHV0qBuvdw0JNE/BLPkw47mbGrrCUQfSSsvNeCnFGEiyrzS5osqDWGLB91fEyPwauW8NiEPk20ah
H06ZbEbpO3YXYeYMt7J3dosjXKTaiPmEdekCjYl3ycT5Gv396j7dHn50MTdzVC7fUelOF8UpJaIj
kcV+4rJYokxGpuD8cu2iNj+k0360mZsvh/v+dtNFr42NOoaDTn0VvG7rUhLqqggy/93FojHOzRuo
mdnzldFDafRsAFH1kRT7u4VPsfOPDuVWujzfHh+SSRPIZFWFpz1ZSlG463dF/YpMslKl7uVw9BcM
ZdEEzR2Zpint45JOw4eFgcSWU7SxFHz/X3HSWdk/ryW+f2klTc+LIsHfooHLB0nztGRmpwMzgWzd
bEmqmTrdnhJy6jSJWwG0ErsWF0Te6za37ExblUFtyOJ6rOSW3Vmxj+zbNkrfNUBSd8U1vPkQu81t
69hENXUw33knbAAVzFzbMLxVEA6Zh8yzBjQyqSaIuY/kgB1WcmN0b+CnUXTsYjdwM11jllwr4NOR
6g2X27U5PfZK/iOwavpIajyWdrAdKuPt7LJ89PhbxixcpmCoJlLiKELL3E0Ie06ODMpw5xgLCewg
jHKgUDvXQEKI4vryGahlHecNJhi1VQgClCojN6JYtnXON0eBLEaxg69ErkYhlDKyhe6+e6CQKjmX
W/0puVfdjUpC2OyKo+KjfEOQ8eZtzbLNnhM6R+T+JicUGSlfLxV0zFB8vYK6qYeg/JNVhrqpSeEZ
TfWbi2RtaXar6odKCkAax/CrgxI3ON2r5ODBQQnvUFYgMxjOtZusTzIgRD8rkn5Q3xCkXy/UMlQZ
HROSLnJuR7nHO+u8kyJZhCbiQ2xkQBYuzmxCFrgxmRGEw3G7Op2l4ooseHAR1txv9hh8txmlYNLz
otyM/XSHv3urcEvsr8EbrLprrowr0sgimyvKRCLBQpLc6R0EOCHYVuvkLfHtFtPWg3Ma8mVqTDdR
bxKP0kHiKnQ8/j1/QhUjAKIQHFxuhstnlfHj2/a5IwpIAOiA/rvEwt/E/1ekqyMS7n0cs+OyJxyu
ySI/SWq/f0s6e03ednUrN7vcnsnOicwuGQM62CfxfSlHbEH8/TUaWzx46qzZYl2MxPr/EvkI9TuU
Jz2gAzEsuCZpcoRw61lXG9zpyspbjf+BGMh5kATgJomjKzVLrhe+D4la1L4df6i6Q/5ss8GMPOrg
7/gQO12PeoBeHn1tvsglk02u8bUbBb6b05tXWNU98PwqeXqVD772FVZ7osK1GYi81aC3ARpQvjXM
+rxv6wiu2NgK8K8RL6yLR/jiMk29YSTQNQ9nQIJCeKO/t1gqEbQ+OLsbKqx2+QFYVDDNvja9ohTG
pzKe0LIg7hJ+hnJ+2l1BjO8fYh95rVDwLqHLirI/Lr+IOk1KK7WJDqego7AiTyDKkfx1s5JzoMYN
HhfEJLh31P90Ie7KQoxQzGLI/KyOKFZj1zsAPgFr+HApilNyzygfIz+5lsnKC9V7hoPKfsFB9uGs
tCB0SboIJy1k2H/GI1l4S/eyQYdCKEd+BmXEII68eVck96KWFTx79jBqllpdqXqtx/7WF1o4dtdG
0OrvJ/lUivzxJLktWs4Mc64deJLz5Lp5jLL2dWamQjbzBnsrdM/cqK4u8rHZw50j4S25yRwNYEf6
QiBSmyS9s+ZgKPS4uogLa+fKQ/e2+wrq3vC2GFL0xwue98NJCc2SBCx8fxkyR27kXoktn6w5XjQv
cGhRfxuUJo+23sAYdh32wKdN52fnKDlqS0fn/wt1XzZjUHvH2hPIo7zeD+KTi9UE4GCh2btUQG6Q
dYQ0VxCrUwv7HXMKrSMb1h7mZAA7f77jp77VSpejLAfbwJ7IzVvr4SXBoZ8tYHd56L2DV1GD+wrj
Huy4OaPsmoHPApDspdV/TbV2Ejz61xkSf1gRrWWOlH1ZY1YPn7XXMmxFTaOjreYdBVA0h8QV2HwU
GJ15jZKij2AAGEGmftKQ+9fVdoT1aB9ta9duoKaCYN61CV2payyxqMVD5uGpaA5aZQ1r0qzJMaJv
trWksquKvwjw23tuUPcsoZg6ARICdMzPPGt2Awp4rViVuIbXVKtUQxfRs9rm9Lq8jgx/V7fapXq2
ZGjVoGAOfLjwIQgk4R/K+8fCIDdnI1Od7y/XoyxSPuJDHEBLcGVLkF1B0Bf4Na8LDXY6XQyHKVvn
vw+CHPHj74d5k3tzRyIPw1GpIj9BmSt/JCavUL2bPAyoO55nongTobG1DE6uw37vcar0BTJqj2My
Jw/2Z0NYH6Kqf3QLS6OyJfr+63EoUCC1BQsOWYyfsy7OtldqYQljs9zXSo7cpHwQLFuS2zA5BMQH
/vMcGADiqYXG7maAqCcAL1Eeb5CCJw8/m7UEHlDGnmlf4YjjdOf/Z4hau9gQIfNA1ZWf/h+UbynQ
iiFNgU2PmEYQQdCfDWcnbIHRHAaC1wH//qSwgEcigsQ0BLyNbQ9aYQKqC1+YxI3kMiLySEkjZgvH
Q9LcGpLgsS8z92EhfMmjneHImXveEP6QBlU30t05sGpxC+ic1yCawvIcVKZJnzgFKvhmV/U3nkH4
afNaWiLXbgL0tN/YSuGRfsRMlXC4xwigfwa8DT+QSgQ3ld+8xSvKGUIWA0yWqbF7zGVe2Bm/l4ij
jpNPWHn/PZUU/ePEVjVyvbqFHpCUuyRu73YSKvurHBxGpP8mW+ym4PwRUlxcRuzRfi3Zj/c6LiOY
0J1a52XUOqxvw6htzSJYX6tobNcPnR2CXOM9CHABO3hRzukoiF/wBtXqq7yc+7wxkKYdIqlLuQuk
lqUjxoVX/v6PFwvKW3hWr/vdLgELWB0PwF+76UHKY2JnGIov0QPYV+pE1hS3CfNeUK755daKy8cy
f9gRwR+Z2P6LbwZkVaxJCt+EOl6l6TXTyviN3gJjenGZTiIG7K5N13NEHp3AhNfx717C7/yEvH6T
SvUQHIQ/EFhAhQ+AHYnLHyeuPxy2p1MqRm0ftCT/cDgY8lsBhKRuNdhWNoOFgFQK1KVStT1Q/FVh
/oqpRT3sCjQmYVfiDC/dcw/ddaHmziUFek/M5YJUUujenw4SlbNroTqErHzIwgnYP0pXUPjg8Ihj
5FtqYmuapTjUn2L/gExUlipbkLMCJ4xTXSPp7BHv7XTEGhPpAhaIC0ac34kEwr8P1PsBNIh0gkAZ
v3UlWJq8FuRbKpAq+dwN8F5HlXoHOrjf5JYs+g5cFoTMOxZeCdSrgMtGrtelpGk5VxRKoWFDJ0Un
uS7++oJKh9izWA+YUDpXETKyf8whfzzeXxarg9FztBrCL+UEMdN9GeFyLH3w/SjzVghMBX7l70Wj
fwoIhDAR5nUQ8tmBf46ftD1dHjtjLoGlEhU17iPMp7BS5WrQYjs+sf2CMRt73TqzO/Ca46ao6zVB
ni38Des/LTcGvcGiUuuJbbDg6eAnfdiPCVuFOgRp1l9LOtaVU3aNiVfKOnsv6PIZ1cYJsTeI6Vbm
tgQeAyIP7w60d1OuZhUBH2LPDlgwT4c3jydKZcmSEicdyeCnMx43mzKVWYqG4sIirjsCYsxXAamW
eX3S5A3UaqNoGoMG/Qd/BDuUOQPxwptTQnQBdesN2vt6u7fpsfVzoRPH6KjHGTBj4OZuT0UguscC
azZXTb5rZbApGJ3fJp0ag/JtcHJnZ7y9xMlrbkqkJcSba4wYnRldp/TsiQuREEEDwgX2qYf48t8T
R5Y+pMcsGqe6pRtCrzt3VIaP8+0iXWKoiri7bXaTZBynbozegOFitwNbdgeSfF8+41MJFZvNg/t4
1WCRpo40CiFU8y4gfdbERfKNaf4HRedyOX2DauYAnAXIe3GtQ8IOucwl/IyjROXcflUWx37iYNEI
3FsA1heCluMP+bmJFwYLiA+kOKUaQAbzDXEWyG2LU1v8LM46lYMW0Du/7colR0cuPJIcDN/qBeP0
voz8CCnQZCWNg8s0tV2FYPbnCkuPQIdi3mNg7qum0uQkUjs3SudmGV8GRcjowAc0HURtJSz7EAab
4ViGm6RZuy8lNxyfRlLlieVhF8FqRKU6GPBqRvUK+lNzd6ojgdLF/AVi0xB/oudKXcUBHNqeYbpJ
kKBvPzK8bR0qPbbIzXj9GKfTy4aH2Ge1EyEH+vL/w9l5LbfNBVv6iVCFHG5JAmCUTEXbNyhZ/gUS
IDKI9PTzNXVmxqZVUtUxy2ICsXPv3h3WmrXm3CaFYg1GQX1v3eQv5szY6L4zc1daD0sbDu8WqwtV
JiUBcFcExeOobyHJ8yIS3pIVwBnQ3qF2pDXkrDOdpmBaate991I/HXvYPxfe+hyHYxeaXjhVN6DG
onOf+qXm+NkvC+bA5y+63f7n/GAR1QJOBUixbA7aNfSHmRWxl6Rt/9CvDysFFOhAWRYAAY+hSpZJ
/Z0Plzo9c1h1EDe0gbnmDAl0kwlOehvAvLSygmYvcNdNmAfGsoQRvQlPgfGcgP5ahdpSeybJ3TeA
2TYWsBgujEUZCBxBE1ZcR37EL7muf0z97hZYXf+8zxeSF6Xu+O2SLSUkZHEN9yMgL4pfL82F5Z8D
4sT9bIHVwh83OaDUp1AiV0tC8NXlYV3yTujkE59E7kURqHDOK2H3BIgYXltY2QDHLlYju3SzVckz
9ELZseVhglDbrPRgAkBbflOt6hf5XCcca/BNdnYltAOSAfHL6aSppZTXLwUz+CsC8Q/sYAJTrAI1
yKIAZ1MVRe6PTduwVbU5WIb+QELWcJ5lp/tGXfWQUZJKeVgMMckJwFvBKQbDcecbJDGQQPc03DL/
4QXYx0+gpWS875/NaWZhB53n31H1EiAMoxwcYpRdWJ+0FeZIZqxHGawFMPJVbadNNw0Yned5cxPt
EssfnXlPbnG5c4J6DFDCoWPfdg9WsiXRG7bPMVtCKG7W3wgsgxSMBeXaG/MFF9Jb0iwdspO25LPD
2gWJDLQjs4Plg1gWl/P4RVEXseKfoWw7wTMLQ4ANu7hBQjHuT7TyFyFViWcJ1J6QSITZHqps/cdU
+DA/TcWmRlAdZpkD+vI2JWkgmnMkKKYQutt0B0KMhk4KDyNeOnN29PzegHBVf3LaFccFUteQqYC3
e6eghs4B1GbSfd90mBA3LV2+0R/g9CXPHO7l8zgr0I9rYQPEqYFt+PAQveinhf7WvUY5bFWzeFhk
Khysi0rfYLw4YVsuhSZyQOU/zGx0PEhebFKV0FQcPwHH3VrQA727VTQwtu/b5xSakXxWR4safegA
T9eiD/n1sCVl2nw0v0F3Ba7xEMJMa9248TytONUH5TirHgjL1SK/fFGyTaWTS++b3owANYyGD2IK
t26SeC4q5mHeZm+5sEidJt/CuhUvVCImK4iSZxZA3Mlc2531hUHiL8lQ8LIzyb+dct9h3pC8sqvf
Gr4l7TabJ+McM5bG+ehN3Y6/MqbX7mAvkF46xtO3M7SJm9o3HtsfLjDayLt4Md3BAEKGentnwBwH
+dlv2B0rJZjqwHPntCH9PmWLlgjl0Xe/dcUG7NjDMxfGpyC1fKP65vyAI3EHz4yGKwuCxjHkTALV
RpXMzaXBdnCYG6RAJP/pEFzAEQa3H+p1Bg/sgozfXqbVHFYfqCF7ji1P+fmXCw45dLRsci7zZH4a
wvgH9n7rB1ymvTHnJ+V/8FpPjN3mMCxacucyv/6pvx6dlWr6wtoD9Im6s9TVydh354XVC/oXnam5
t629ZQdtgbh3MCXfDzD5TpQyO0LNfm9jODTnEWlI7izB4jnN6rfRmzE22jjz2FJIwkqZal/oJBdl
/2qrBQYdUC+gX5Ew9pVcSRK38yYCxB7UNQSugeD+aBBWnP9LEOAiyk9BjojO4Q7JeOSLJiwhk4Vt
eCNCXluKiIckkdcCyCnvChgYBDco93uXeOw0SH6KZEQK/1eRKxeSjPQzC3SQfhNfnskUCaJneQeS
vY+oRmSfl59vbthq/tGLwdklhBy7mKYDIeZdWcfcY+0Oh/M4PLTBea2Hp+/ldzXsMSwBm82mpvPa
BSc5WalrMyTz3yYnfssrklWPN8p9ScJqfFODecIl4zrfQjWDU8nem2F8AyrXOtqdVuQ1jxiijjfO
rWyL+bbkDu7+xD3lP7AvN+XWDfW1vI/2xxsAPs4zde1e7iI/UPkKET+yA+tsu6dtRN4+G+ttssqe
EopOuC+Jxdv+zSH5xt3DOXj5kdRb/nfBe2nevZQhr2FXkg361aSVoO9vZQMfXpNLlTm062H9vXqT
W8qtjzfAWEAgu86eyi2+q4Tml0D2y43yrVQl2o2A+Kvr9Kl6826jnTRLap2AQXliC6CDmEvSjK13
n2/HNWVIM5IVUEVwuJz4K83QQ+kc0RwSKiU26YO85htQJUy4ZaId/LqBuZefgF+N8a8N5KLT1uG+
chsgEeRpXHPZpXF8RNWlHXooNaMUMARuRkZUKn2W9si3gNlutVvJm+3XGrlTsIuH+l4NWevmXlke
VrwNoU7iY+teqicKkNRBiurXUifpRZkzxuUqXu9FPbJ/MoO27k5uKleKCtXUNEOm1pm3aghBLK5G
mhJy4aP8LV/ZwR757mexrLmixd4Jg5Kk+WqrwvfA86P8QFvZj0oQvShLSGhQMdofyvK8rl/tn7Am
IDSXyXbk7m2QEVULOQhEIPxOfu8+1hQHfVXIPUgbVkFze08hzjYkEnOeD1yImZcF95O04vO6WUcv
F6UviN+cre1bq0OoSK75SuEuCkhDxUYJYCRVgmJJTvt7fRH78a8CfZFP0RsB4CPhD0VRGkw5S8Hk
637IL7ONtK5h9dm+UJaQyvyqBAolgSBAnepAyuH6jUGN5XqFFkgbFL7TdxMimlIcWpxtmjXdtDxs
s00b4HC94SJlUSylz6TdiTDizmRM5aHdA/v6IHWR+x5CB46Lhigk8UjR3wkHGuk4aP744Iw2Z608
KE2a5YHLzkvwSX414CrJCIpmDIcfz1KQtLnilbPNX6Wji03h4xBNpBVLKYOzUwOWD5/x9D8PA7YN
KUxaSQEQuEhuqfS3QZF1YJBH7/oAgdj+eCdNknLsSzkyFFJHmG1X6bPUz72TAcJ3RJW4qA7Mm2Zp
3ki1+vmTQpdLPaWzk1CBP6RaekxsmCk5752+y3cwytBh0i7KoS0yhsxHZmYNEdNcbtBv0AK2fSC8
P7BcGHTvbIB4vfRBWmNfW5V+vFLlcW/5JyhQ1jlkPz1UOSAjHEP7t3ZXw0Jx/tGXMKcDibAyF8qT
POd8rP6Osf6r96Vf+8KNQ3Ddyvh9CK3fsGtCIsT4yoyTqQG+1bI2F5Blr6Yf0mJpmM4SIkuWV1J9
myPMZX57y/I7JxgWpCyHZh0/t5fL1fCwlekp60amu0wQWebyVyQF3FmIP5iszHV6E9/Jq3YruGoG
FFQO/3W/5dAzEJlVBsY2802/fzwFpFet4TpbyQPYlDTsljxloXOXwXgFRuVmWkL8hGoJpZNsngWw
lcOyW6ah9B/OeB8qoFXHKWdYgmKUhg69i6OLPVP2SRD4QpmUPdnS78cbiIYfbXhimpUTDuuz+FHA
w4yW5dJoIEvQVxNwCeaq/yHnJRmhKJDu5r4EDZgL4BR8GYR2OWVCZQIjlw0vUb1slzJYDsAn5sp+
4MAln26oJonh9RIaV25m8W25hHXCN24sDmVHqn/kzvbqyHU1cA84xUxuZq/aTcct5XEMDUwwN0e6
JqVYvuJZ/prfwKEL453jmzAwRUHNf+5OKVHAZ4t8EwXMkTupFWh11E7Kn+4oaWn/Lrmx/u2czEiI
LjcWGalddimbqcXFYLQvk+d8E2/zJZgvi4mqUnnf3cqtoNqDEn4pLXKghpKqwtB0JwMBVJGcPlFy
liakX8cbNE/miUgBWbrHZxEnMgHbHzYkNwbLl0VMFIqst3fBJ2dn2TZkC5E1JbsgW6NsV7JRyQ25
YN+9MhERZIgs+a2sQW+pw2ssorsgM8f29Z2IYFnWBQL1TP41e4NcLPuFfIiIQf6ymt8lEnKCr/Cg
PeqUy/73U9QeUYPYsB7lZya+Nal9sYSwZxk/s1LYDU/fpX2XnYl1UbP1CAebtK8NutfDqnh7371F
1ns8CvBs0CaCBYKEtmCkAdYZeEIVnBR7DSHXRYEUVRKkk2DYYslfu0ySI6MSM/PfJ1Io8uC4ipZa
aITNK7iuzADLPzBsFwnBQE0wWWhggJQCqbKSGQHFHqOWb5AHXG8uqtcY+WRw0xgAveNqWKckRV/k
VYZjaA1fE9+RuPXqTXuxIqgrmf81C6ZeHp5r/rYbmYRHoGUvS2EjC0Emhqwj+V6WgExzmaA6rZCJ
L4tDFo0sG5mKkIgx3qhwzoIxxsZz0TzITuIxMNAqgITvs0J6Ug3Z6g8MnWwt8r9GgknHM/Dw43G+
CKZNEQrirYgHKaZj5ZCBvjIfnEdZF7JSZaWAaRJMUGwdt+AKMMHPwfvD20m/nIMMey4MWmsjdPYW
/Sz9IZ9bexEO8HxKr7MS5BEFMkDSSRUBHUEHJ2zMbS2/W8vXZ0QNN1gjrNcQo90aYfkmnSsbxBmw
peaH40sV9G82lUYk7NpfHXIgWnVkHgNlK9KSD4TTDYmHY40WlMvTLxuhpCEhzEvnCnWRyIl4J8NU
/7LldsgK+Z7vYKGRIZF5QGDxttys9FWRADSl/ZQWUY3vHXLR243fjbDYjoGyM2h3huEH89G6BpSB
NxrJ6spOC49bwdDLvkuH5huq8pup9RBDH4etYhFxvLFCh+slvd1cFEKW7e1qP2NfBC5hlfHQ1iVG
DfI2SGleZ1srPK5SHpzpsm22pWT+Q+hL18krC6kt9zBGAnuhrYT7Tv56P2VYYt6V9GG3phn0f7d2
djJYk0zvrTQueZOrZOBk0KXuRjk39k0gYywfyNel365lTOUH0pAmiLdyO/nkSFNYH6sJ8s31cWVx
fDPW6msPV1PpD5QrnTesj1uT5mkhDLdr+7YDsALaMUApz6/mbbzS9ge8rFR/WFtAXBlhuupqICrk
evdeGjq+MvHW+MAeCvoZeyyzxj7DUpxCBTW+sj5n6dbYG/uBAo6r5ImGgAQGUT2jJqtWRlBqKvM3
o2D3tod4UvpOx2ZFnaRQZafsJj7Ktpe+og+pl3SK7Fbny8jTXqpRSWXofZE0mswKSpEfgrOpgyos
IKfrauXtVeYIZsJtRnkWBTiAc6Tb/rtoQR5DcaTrD9TVY+poa1kK6Sp/kkGXSVVt9VeHuxv79yFC
2KEcicwSzUhmu6wt6+dEHY7b5ntEp78P+XudjysMRfH/FCSj4+zt2wHL/kXC0S8jWph0IBXjWRr2
XglR0yymWLqy9sMBZBSZA7R8f+TiiXrmT7JUZaLJYuVCZOSFP08K2UFmeK8y9URlkJrpKHQlglIm
xWVFBaLijbdC3tr/ECnxvudLInm+cCGFO61AppUtzrw8VF/swy7baS1bM+odAn7BatDW0lPKTv6O
UF9b4fT2vjqlbnJZz/yVWki/YPD92WC2HZ5OvipWhHX+87BWVjqKNcozevCN7Ts8N+xsB/bKww5a
Vg4WsiPKMUp09gptmLxnziDo3Gj+MVR/olTJMaBHz0cnFvRHWMVFgRddG1o8jlTRy+eGiUug7b8G
mP9vlrgywGjnboy1ygJOUdJifTG4VChFJjZE0Z6W+S/RhwDPFcUM7wLJ+mH8HwAfgYYumHN+IfyF
04TLhi8KAkdJThLvJzaae9ESxSgNDySffl75SxjcdeVdXI1wtOiOY11iQ/6wSlcEikSHUhkfCtLF
DtHOzPw4Drraj4jQKVZ19ewVz/rxRk9+enlYtavE2BzqcfFFNf5JOMS04zoXeHDHArJNTD9/VKPu
p9bMSPp4ACZ8nhxAfVZQ//N+Y2PVHPCiuUq0M45vSh+HXxT9kVXpz6KvHIq6etaNzLLHBzP7puhv
x/S5J9Td1UBLXys62Irn86I/Pjrxrmr2JkDf1WOSfzGH/s0Wov2eYYCdbROIY7nid/yj/b2VOicd
sruH2IF2XeU8bxBAbOxzMw+UJl3nBW685lekQ+NrvozWFyF90LVQwNU88PBNEHftimntOkauU3vr
VLdnQGsfzbBcGUHE33YrDiJM+853cOR4g0lsra+HYGeGNoamd/sUuOMYnkRRBCtWR1OUw5a+ni5/
BZZcfpevxHAmt4vFJYDHSLZ69BBEDti3KAay7YjaA+Ymi8aI4YYvkOZoOcgNh80aJ5o/sWJ6cVxR
Og6O9yOinPFHjJDixZl8PUgj+GUAHDXWw5smUIyi3KivBbJR9goODewQJRuu7KvdHNEkeDv8ZdfU
1nqQ44tKA/E+Hdb5f/1SjmkiUThzB59PPv0j4fFXv185Ss0sHYZYo98TTGk7kAXpqRQoQB15a4d4
MET9LrFCioFOrFdiGBuxfsrxQGSFmJ9EZRdL1/uRl3G4mDMxQopNU34qljRi4qdlVs3Brh7ncjeO
xt6tjcUyvhG75btVTfRazjQdh4z8YjC8mNouoytWz5ohPALQn6K1yYChn6z0E6g8IublA1GECOlE
03BC+/ZwI10tKtKAZolSwWDKFuGEomSJHiGqm/jscEO9YsOXXZqdVyiBUlQbDBJPHOdQlkWAitdw
WMppG88RclY8iyJxdRRrPIzsTapPilUg/0u8v/Ey8+UXF02VZzm7yp3S0P2tYopYik4iw65RySN6
pA+JeAhrOX5DfaEHxYPHOx1BrQbxb3mWV8abHog30QsjrrZQL/RgALawwNTB97jkDV88ihkzqAyT
nyp+TGbQJsKqgznqFLJTidFKTDFyFhQD4eez6t8AEsv0wL51CG8BXOSfLL2DmXedWYNA/W6NFdZt
mTbvxsx39EGxvoxMLJt4PTH/Sy95N6df8UXFEiWjD7w90Kq0n8UUFFs0bh2nbDJ/+ry2/0awXdX2
KhrHmrwYiVgPD5xMwwj66epOwO5lNPsbFfLn5qVegSgbyrldMnjEMI9tf0SUQH4XKo8y7UTTEquT
6BjFyloToHVjzbNFFrTz+kacvsPT8ffka766IDrDTyGTP6FgfN4YTf1gJ/ur76+cFK2eda5ZA6D9
bqQVc6WKnXwIoMdl4co4iLlfzOpiP7deTcxTYpCC3Ns3gPkftrqvLSzO2rqv8h+O8f+Z47r43PG6
y9/ML1A7z4F4vacnUSXEyz35MnuLVf5isP60dfsW3XZvcLytOr/1Rb5ZqLEi5UTiSZd5P1E/EQTI
1gIHPGTHG1GXLpqI32C8+Lx/3tF+/tlo/pib19pSk5ZeYzUyN7HWY8+IiQuQYZTjsPsNbNjNkbh2
beGuZROKLhvNuwiUHqPn5BCuh86tOBuMi01YTIJi/pNz9ymQJQ+LO+jAYpSblhpkucMmXhOdLg6v
FqpuOd2LacsGod9eFUgTLEOkZ8q+lWP4kJLErEOMfQi7+rK/OS61hUgXRulJaiXy2VxDNczOJTYo
mXgi/0pfJqOcpGVHmS5q8eUIQWLSRTxyRuNoKgOBuINKmEUFU8CrTE+FQdADkSxeGP9Wea5A0m62
EtswvDlEOlSrwXeQNKcbOZy9b47y3JFGKmHXXLlQiIoQSSXRDQdC2OU3IpPgNCT9HKw+qL7FQC1W
IOw9oZh6TthQJWTEuO/X9sWXIpYN+WbsgCwVc60ChJ/yu4GSwCDQXAxTX80NUbT+nBnwOwh3iENY
vOijqnz/hw40KcdUVerR22ejD7r/Ob/LtV16/iKv85JD/lkxV+KmrTM3UuzO2/eD35p3vb7OXEAL
8SGnSqiyU8b54giU/OcT/+NiPR1EBt2C0Nm4KtZypxKkp9rba9G6ydderQQmZxdldyr0uVssRmM1
2F/w0/6DriFdSqCjTtqIY6rGNXl0bhrl0dELb5+CpWMGVW3eG/muO9QPFTkEk3YII29t5c1MMevV
IUOCHl6Ktp6Rmfdwbgi40qHnSb4gMZUVfj0Af1bqSkI6Xj0VY996+xpOcqIGw0y5S3K/TmfDf0X5
xV74TyTapQsc7ZJ5LUFpV7Oq6891Fx3P3t7ujovRj07tAp6iZTRE86MFYTiZD6SndDkozTZgvcf2
pjStr84YMrjXTQbcEVAOw0O7vs4B14d4cPQs8/ZD9xw17YyuHWrVb+tk7rXFwiUrkOlu4M3OCFV2
FQIy4Eswo7AhMyXGFmx/ofD/k90s3cK+y6mDJAQIaK7EcMM/d2gnd58RyHFs7MXg5L467Id6YxJG
P5FraDbarGtBDMZ430JRkCO4bGfWHzd2m3871/1iqH5Fqb44lG+qdQh1naga3G9208/T7EB8HS8+
X0X/JMhcqk3Ot25ZbL2me53KU2YwaXqqu1e8NQupMNYFMPJnZT5WsLb2/Vyz46Cc7rRs6Wl7i1nl
QECh7FTIxrpm5qEzEDpTDQ0I/CQ2NF9laWnXp8n3CtqMNZUjIF++/0OIeUqq1VVVu3ubpJr8LSV6
avhmq8bcOu2UbHbKfPXgJ+lpvuy7gMNF9/RFD13rH+8VgB6YWQyRhycHvT8qkEWeRYjE4O67apni
gnBHwmgA+pswRdRT+Nqc7lzsLFaCwyuBtaB+Gsaw6gG4Le6ORrW28KAQ7shAf16xfzACrit2NXT2
YTjlVkbFku4+P94h4UcAYpWwP2Cpi17M6TE7ObMJNb5PH1vt55B+Ifk/nDwuoHLg2RFDYl+LgjFN
VB3YN3ffZkWQthn8DtFsOCkzhw4xunJmuVhdKygS9IWVtIseB2cbpX5LBkWX3ziGvcpnrCcghEEM
qqbHxtxN0RcapEi/K1EhTKqAk6lEGsN69Pf45WfQWTU3c/amvRlJSkx9tolouskxUA5fyaWPdqU/
SuPl36U5yVGPKovSdBVU4Eqdj/ivLCIu+pe4f829F/gF5v0g4ummPp0XXvOsEa3rfa/hP8mNp+RB
s19TE1aNMZqVxbPX/7SObKuQS5BSquezoSVyzfteZmC+y0+Gfm7X+rzP8AZXi9w6ECi97aZhUZ3u
a1xQBcGf9otLxzcEvqV3hYVAJFaRaA/M2LOxgxnCea68JkyKtULkmE10XZuz8Kfj3MLBNOq3bXfj
gGPd9ytwyuA2cpdDE0E4oy2ULASMYx5nL6VCzF+hzPsu/XbsV3mG5U0JDZOYy/x5GM9+dbS/uQTY
OeVj7J4WyWDPDQsDXD1XAGk2HGIDo3puEU1ZNnXotbcJoWtdxcW7k3okrhJ+Hy9aRLByKfuC4LXT
6fWsbMYTQrXYJuPaMggrc7zl1PynmdoXq+2DDeevcb2yJ+mnuixVSMb2ZX5bOZu+8E39MOvVG/2r
DfbD+SpgMKQsaq5lXJVknztjHMbc2cf5WrPekvHJPGxQ3Ax2Ebe6/1yIXIi+/lkdhmrpcHEZdPLV
6qidZlQ7xbX3iZ7OCyCvkzGZd8oqIp60UzZuelzUpjErzPIWotbjEcylul4706YtOXWR59upN4aX
kg21mtgEXMWYWd6DW3M2JyCyNEhrqvKfkX57qn8oB5T6Ig2MSnmph8cOP7TnfZ/yX0NRvXhqvTOP
9toCAOBUFiE57vNE+daVRHlCmNM+5CUU7QqA/aiZMF583g8fqFDCo/h/u+GyrP8Q8jUlHrNT7Ozh
mFFigj7bnWEHOevUwloGeweRFp+X+OGE+qPEq2HuD9M0lqVn7916mzd7HWvKcXVqXl3zfyP//ijo
av8yzsrUW70iI7xNip0y3cXWa1cgAu+y/83c1SzVEUReIuavjd/NOdVrqz05+7z1bfu+KbblOYOK
aj4RB1N8NXk/GjSNckg4IgYcTfBvWauOrQtbI4NWN6uWmJA+9XXzpldWk44WRlxprnwxaJqMyvVy
0RxXJyEAdYTo0L+LTJ2Y407HqNkslYZMMPPGLn4RrKyRadveWfb9ETW8vf18rvwDecRW74Ddgs7N
s+u5Vzp3HMXGaNQHb6+QpXGw/0u19mHKjqRHlO1t1vxsgAeCYxupbixGpZiPh2yZlOTRfPPM1D9H
1V2m1rfZCVdyRBjd57WTwq/7hCEA65ehcMyLBvfH2imMKov11nX2CMVY3RC6fGIgsi+m8VelXHWB
V58SiracPSoq+mhPpEbnf326+WhOodFYKMSQzUHV/fcAl2p8zK0WpSpN0Ld7BzUGTIDCXNTdOdSa
KTT0nHx2W789umFW75MJ2229TpK3w7gvGjA/xvThlEb/9VXxRQ98OPk82BoJSfaAtr9OZs8iJ1OH
U+XsNUObq9a+JbOhj54S79k7rSsyFJTmCWeG4j59PsAf9YlnagAlXKjLL/bGPwbYPpVOrbkDLl6z
WVv2f0fjWU/B0bZF/5+I1l9/PQ4fDfcfZdpX42D3dd8qGWV2uMhUY9+2hNIdoJSuMw2ZTMgApzic
aeqIaUuJ5gfvW18RTl+qi1PyBdvuPylysvyIBgfvwHEl111k+R8dYILmbKWHI2LtkN/0wzDvPBL+
pBLl6zg8pmW3MCDjU/0yhQ2J6PSGKB6CIrsNjMjB2VW2hzENDh0ana1utcqYJXhLSHYavThoAHFI
rPomc4jMil4/H7qPDgl/Vf1KYOVdlGWumTj7SP1xRlljRzvFWPth+SNjkVjprvLdKluORAXnOKaH
+uy7wG18Xo2PTsdC9alxUJD00Gt3pK0rU2bniOp4wAAOiXJpHgjqfzno2Mga57+krl8OCkEr7nnu
dW8HN7mvvGI5kO+h1qRmnO+iEXKd092prJ4rMuBIQ8r2cVRtHb2aaTp5nZ71Fc6FLieoa8n2Z62v
ZE5sReZo2GydSnbrdNbCHFKCA62lMigL9qVZ2X/PyPjF4Hpuw9Pb1JPrnxv+cVT8oiYJSN3FgJmw
JOtM/6ENu5OeLMrjF6ewj4cYJy9ygY0XofX37PRi3dAnO3X203jT108OAvigpZtzBFdyNsysauMW
KkkcWpCO4zwrqmBSj1sLJuDPB/kjyxCn5P9XkWvZee66onJLdOS88TPjISJcNHmpVXJnPW/mTIsx
7WZHqhBHxdzCQlNoX9imPh4wBzAXQV0Ah/pqoWqtU2ZJjzbbnZ1Fb8dgHWqLMiu2TazMayCuqun0
3bDadVUeQZmhPvEJ5cQlt8Q7qzeJRpdN3mIyh7mKOSmZjJlSTbPGBamAwGACDr7oso/0Ce+PCl8t
T0+JmsxwmWFp3M9lMajTmlU5NHeqPcElyR6e+kmyPpMz9EXRHymg7CNkfQgyim1eOUobUOozozHt
vQVyTzGCcHXce0XuV1U2OxTVN6XW5ikGhBbn/VkZZ24BNS9AWGNHgBIubPqZzfG0+rxaFzLXf9Yc
WeQG3OaaMJn8PZvTxhrGTkFg5Wdw5TR9kZ2N1USMx6iPC3NdYVs9pNmc3DsPHeCskqlk4+UmNEmD
srEbzrvsaIYZuam5nvgaODpttTwMmOoHuGnb+8EEWMh4SeB60Ax1UcQa7EzKsHDt7D9FafrZ0NXz
LDlvOJmtvYN1q5ZLMsPSyueI2ZYvnzeXUIB/ZQxJjBBX6yaY5mDV/N3eKKurVqsjZExlzYZm7eT1
ujonK01n6Y7xq1uOT8nYDLNToe307DnrxkfLGKGj8shrnN46xws1sji0eFrpirGqbmKnuYnTbmU7
eBuPBByBVEEGNnuO4pdZvyhqe6UBAZI30Mi63WmTjkcyJs8bWzv6Srwx+/GuV0usuqA/nMbH6YQ5
t1LDc1H5rQ1WT1IurIP9Wz2mfn1SdjFkzGrr/dbawzJB+LREuCXNOTTYDNvz83QAEs0LpuEpOaXx
fDSKzs8z4zaw9eaxIcIhzexZYic/tQlr9bium2ruKfqybKO3nuwVvZo78c+aDMTTIQ8nT59b5xTr
qha2NnButfdIhF7WevncaKOFlVp7szvfdE32fRTQqcreaMnvrjnsTOMAPNv80IxsgfncVB4VzV4U
Rf2tY73LWrOwYZ9jfZnEhl8iPo/Ri6d8d0+QScVwEBoQMrvzqqj3473TRMH54AU62HInD4bpQ/nd
sc8LVMt7eyp3Ng4d905tFnrE3KJXLpWhLUaL+qhlW6nGWDgLrUyDCnuYwubLWi8TArPMYtGb24EA
+bwguClaqaATkfF21kveNtOqGsZ5FbQ61IhKOS+ABzoRQpnv3VabczKDhRKTT2bNywhnfwlSXTH4
2oGoeXQMNUWBQk1yn43C/daXZEsWownUWN/ctA6QG8WdI3bDNgqg6ADPq+tj3zUIjfTOe6Xobx6t
/P5sYuksodkgnbTOndlhSm/MPA3BFvUPhkV2p7Hk9OTO3HQoZ1lCZPnR+sJ28dF+g2LGWdMh1IdI
qysJpijxYepai8NY4wggmanvzh1Z7vTRQH5S96wl9+PhriznjZqFrX74Qi/86FiGUVEjzoitl/xw
/e+1q6Ugd4OcYO8x1Ofbtridqp1SExGRvnnoUMeIPF/I58nTPVcj6+IlB7rJIfq5O6yzWChGmq+q
JEVeiU8ovQHH9jDKmqZ+pTdnSlO2tZ3Y+1xhkdSLAqu1V63FGYKOMtn5QklXJZTNRO595QP5QGcH
RQUVGW+WgUC7Et113+GHrDifHHPf6uZjvCy1nZV8oe98WApGYXwsxFcRXfV3pzdVnfRFcuBkcF7H
zOlBX7vOz7SZfy6ZPzj0MLLEsaGuwuB9fegZznrjWClymf0Cl6ZY10kQYGeBCDSf43n6vLgPduM/
i7s+73gVHi09priUiaKsKWuw4PwNvzTa/xPLwmHmgjXtgSKhYfC7mrReeZpyy6Ck8UjqTavN8mxc
REcOHzoGYiVozgungPi0iddetCm6XdPtjmeouvsfx+rOKRdm/xjHBNPFq578N0X33dbz41OzVsps
MXSC67ZyJkGV0lZt466PGLPZjqsoLHC4ky8yBO0pPJRz+7tuIrqbaaEVWWAcQdgsv5ARoj9dLweO
ymyuNnmuuLj+nizdwTGLWi2wTawVhwABPwGfYaVou7j6QvfU/skbvnSsZTgGvjQxH1xNzOTgZh7I
uCy9g7GvHE4LmTM3mpj8uRJ3EQFZbv/NO2cdHN1uVD7IWaxUOgjaqz6sCwCEjpx2muOySM9goEz2
fVYavkdgU7c4tWHehokbusnyfI6fjwMJsN+9qPM9bz3WkEFriNi4WJT9s3hkofOYJcZT2S51klfr
nrRiAOEK8LirEvs5OQaWtm/7YZvYIAs6JGjDO+Ycn1uqAEgthNiRH3XKy1TfJlqyLNPz2h18A0uH
Er/GjoOXh/j5+NHynuxqE+nW/KxgC45ecXYv8m7t6ukuLrrlAAduZd5XajfHTDH2XmCiVWC9v9PO
Zsjy2x6daZlX0bLod+b00hjNAtwXbXzy1DzITPaOc4IxCTzJZNuQXH5iQzTQVWPS0KKXw+HWaDr/
aNxU1a4urNs8PAM5qaRPahem8U9TEyDJlgL/O5lgNKjOQumcWWmRUJ0cHg1nr2C0LnojPKHR5tlw
c2YRdEfrW25ZKD14QZRpN3j1KtGs2847bVxPf6lOAIsf0zvFHReN0uL60/xjSoy7FkRYJaIS46pX
XY47EEPPRc20iMs+a9u8Oi4do0CX7oLx9FjmIGzkBNZM+mJye9/bnXLzdYq7lRuTdqXCF+lli7xI
Zy58vwYgYx0MIpn5rcmNdTr9PqhEzxX6wobisG7BqLj7XCh9FO4AaBKWMFRUD3vn1fLxSmPMeqO9
HICP5zslZys19qX7nxwOGvAStS44W78ilD2m2elcg4b7fzg7r+W2uWSNPhGrkMMtMymREmVLtnWD
kmULGSByePqzmpo5JdEssWrG498KJDewsUN37+5vHfrjSzU5wv6M9CtL/6UIGLuLJQm1uqob5zt+
WLp+V/ipdRiVbFMN6bRHLaEqXjT3IdXKh9jnJ8ihlM7i+tGe3Ov5UiL6O+R0oxmK4sjnpaTynMo6
tpp1sOsfdpjNI3dpUitE9hQnBb6Vz442mqjDtUdwaUP/0Oz5hn5sury13NEiqryKUL6hor78pURP
Gbi50H0szFu3n4cGrPtrHuKlHVA/qTLZ4JYs58yZtvtJbLjJYB1SsqiSGyM+zpsGAazwMc9/NuEw
67G5rwy4S97QxzbP/GE7QZB1bHvr4HLI6FN56bbacoLanu67U7/4xXmgTuCKAL9eduvBieeRY07D
sptFR/VKSsclV9TRyTwgt0jTFOMUbfgQ9lNxaHS7Z/Sb6Apk9f0kz6YqKcOcLmRbDY2KiCPupFuJ
VsljWJpTr92EQXhyggiEzBoFb7n4M8yQxbqN3RsV1f4UmcQy7NFfXKVInrjtS59b86S1Z3FDOqIZ
rx03wED74yrpcoz8NWtH2m507UbvlIXru1f87UvW1Md7PLOhE19ttXZSWoekuAvyLQpNHA21V/Om
LjXDvOFsiAMM+x+BPZ7oYAcyivsJqb2Os6id35Y2LMX3a0LWTNZLO8K792dULcw9VAfK4XEonE3Q
Pqes0V+Ps0tmgcVhgXGKMFjW2TArFTN2rNEzD5M6WdTKXwICdvlgENBW4xJL5+nr5i7NJLIjdNMm
eq8653kSaZJV+ZA25iHP91E7a+vdxNp2xTrxkOwlkSr/8XV7J7PmfK0Cj4ZgmE6Xa/ZZUCFNuZjU
z3GFMV7jb6b3kh9XdVGzzy/s4qnO8OquZYNc3CxEY49kIjYM69wbGvokLvIusw5N/G1AIcSC+pw8
mRSz4YSxRbjlX3Go/Ts/MRnaa6ve6slKkf27LrY6aTJf98Ilk5pTOqnDgQhMrtjnBVuf9H5mJaV5
8Nx2lfv1zCTHQfdZWgjyXVmmTwln5z3OzoBljSi7Ztlni6XTWloURjSmdRR/cWaUHotFgHnbG+2v
xI4WRfeaW80i0qOfDuUCI6kZLgSF7qc+H4m9m+SnFXUyy4+v+s8mvwnpOeoArAk0coa/oi8M8jUy
5ZAGj2VnzIjqat52iNHI80lB+t1jnR33avWYJNvO/K2m82H4Vg909PNAzXa9SQnhdbG5aQtU4dp1
QYZEmatzzW7n4QYb7bfF5lkRuvF08xv+bj6tYmt2RIGJb5ZwNWeV394N+ZVF9uJQRUJYRWhH53jl
tAh/WGTdvIzitiVqQ+ootp3b+jOVOCupezh2vVtMI+3Ga+6/HhoXDYmPrcqu+6HVyZGDCq/OzIPd
75fF8Kh16yPkgLGdVZ5kO7wlWI0Stvi63VPyxj/DBG6hzupjaRxwnbVbdZU5JBPjwAQxxkOIuKI6
Lsohuqkscs6NcRaixxWQf5djCfvtc9zEnILMm/CmRHYsXR8LZxG33wLHXQcRNqC3ttTqW0Aw3+p/
W0M+08iDdRniNfl75ZGaeft/eWKcgJsUN0GWJB/28z2keZanTno0D056fyx3Q7zvCcoxAL1qYdg7
15gHVXZlLl9KA3Qk01NBYZ595ESH+/DAXPtYGw7P5nAMH/R60aH6l3bdyjyWi9E7tPpL1yz69oFk
k0WYt7cxyuOxTtKU3fwvJopLPRfnrw7Sz+d7Rx6R0BdEvnE4GtqaZxhNmkdydlYtonMxkhNRcoM/
4k/QyJo0N4XZznOn201y4oV+cMXp/IekiM8pdE9iIQ7uPEkJn59F3Op9piQ2wloSwnY5I41mTriu
DQ6Ix3BeDMVCKYaprx+36ohjRCqyN3qP+kCqTjvLzQeJH+puNFP0yQxLBEOWPTDdGkVMoPMgQUoj
bVcD+WfIIE6v7lQXdsZP13+2USXaRI3yxKW+WZtF3oveqlMnurGNXaXtE2wDdsevZ+C1BsVQ+TCO
6rpXi6o09QO50mSNB/YuatiAX1hsUjTvOoTcvm7wUpSSW3QtRopCFv4pbPChxa4JQW+NKiXGzYNq
JtPRHqcpnnjqIIOtqlPmalpsC9bixsQ1jVZB3c2vXIMMg7Nlh6I4g5HC6RyRyrPdCYlLLTmmNckT
7p5UUVdHUNz63hWPoV8uR0Ph6OnQHX9WyaHnKNUlH6+MVl9fwwXL/tMlnJlcStj1XWFzCVGzOXbP
GLRucG1Vl5Xnq9uUh/+hq5VWt7vaI9pjUlxbbchAsocHLfyN/iihqdb7OcmXyd/e/fv1rV2wJj/e
mn5maOQm2rZ9fqTZkGh4+phFdy1ijrRnNHu1vTLnL+2Yn5o720O042jUpUaYVVFWBtlpwSbVbpig
I9vm2D76zeGYK9dG0AVj6lOjZ4v+kRVvknOqevAn+8h66Sc3RoRgIU3iBKvqL8/bFNqPhtL9IpzW
8SJXnSW33lvBclBevu7vi3PYVBw57XZJizobSmGcOGPRkmXGalHk1A9x/3V1jxtu3zfalcZA6lwY
VSryr+SZaZaCr/Z5VDkcoADE4qB0KM2f5aDO1WyyiTwIbBNKi8tuY5BMQbqk5bUzfJci0kl5Raey
e651Y2p3tw6pq62XLSMyFFTkOzqOvqvhSUvnRaAuVPQWh/ppaLuFFvqLQRgp7t7M0FSMbguDvHfk
ihA9DIvkIS+fzIAD9Mleizi/NEmBoSo+89FcyH+Ku4zVhJojHmXf/AiTyd4yhoUakhcT305cf20g
YNnrNs/NnSnDsKicOwqwfaQq1eitVMid4QXH7tbM5lrMxkB4PccgC+rbPosXCfEuqzXRaiiH41bn
FKHLSBal593vSvAQj+pUd7Sn3vh1nCBoUtcrJa7mbhnO+3SYmlSE9P3v4y9bmRWTZp1psDGKSXvo
6nSW/W6V723izlJNFH0fzerVqNddP7xZQQn6ZGukyTzhPClSf2XlU5L/DrXHDnFJ3TE3uTJsWs+4
cxvjENtUVlnRwepfOzo2CIy5JIz6lbNXhgWTs/bjacI4Db1fMZYzh8xB+zhQntSO+YORZ1cqhi6N
VZVqGXF6iSScWwtHDl+J9TbEENBY82/JF2zTBf93n1IkHY6PX8+MSysRAucYJ5qQzE9m74cFMFUp
Yh09XDD6vvQl3m2oBeneCxLKTe/h68Yu+PTux8bOlgSnCLom8gtOv6rbMtnZ6Y1qTN1ryG9Lptf5
ov6xGf3z9COn3O6KgHtKys1o3uqQVnrKjUypxCBenpCh7s76ElHOKJ3Wlj0v+kfCOXgSv3LbmR+p
p4myX512nFsT5iEKKH62yfXlEL55RbWokvolo3ZjkhzitF+kLsXU9WNf3WasYnoLUSGP5irRp86d
zHx2xz5nQHqkv5EUMpQc0kf9rYMKbwSupZnnpC07XQzgDKVGG+XxfhU6W44CVkQBpnUIG6kkU4xz
+uEN4lGMOGTvhFf22kuuOJVxJAlCaKFO7TxoiCni1yTNW4dO+UWW8XKSUSiu5PQWoXPttvJ+RxPS
prI/ZU/yMRH1aFeOB99i5SKqpsfzzLpiBl2aBwZ5X6AlxUE2zwZLXHWFGpvEmUJnH6ubBEkCJGqV
8Fkvbk6B0+OVPri0apNvprmky0r8VH7/YSpkvdqWeIB4eJSH1+rhaC+9/n+Y3B/bODMme02P1XBC
G9ZwikbXhKs6jLuHCSLFdrnXka76es5dvisSgRUC4Ixi2aY/3FVD6lOUlgSuqIYiZTwMHq7Gca41
cba7OkqTdVb2flPk+VfGKynNX9/FJWOC2ob/v4szOy1uinpUWpoI3RssCWKhFeIVTGwKD75u6dKC
+KGl8xiQ5/mDQvaWKaaCSp4TN+QF91i7VfTgtlcau7QgfmzszFCggK8oji0Pp29WWXPTVrfmY+dc
6TvVlgXvfEEUk5KKDU0lJfe895QuOpLuhy5Zdmca49wy/XnREUAOJreN7SwDcjLsvF9Zw4HKx7mD
PYIlTGIxzp0zx44jHecXE9BofECG7qPZL4exnHWdNVW6bu0F8XxAUq395dn3kYdUnAADKG7eK8hI
WF7/Y6i9v5NkOGj2Y1/q02QYV7UNyjXv7/RjxteEcZDx93RnVhElt/MfqfG3Itp95LCkQph8ooyz
KLpLKm9dGcU8DR965VcUBrMUaphYABb5tZGky5ZEEpHv7bqtnyoHq1YIDZM5qA2Ul5vlrB7JLhmD
aDFp4plzfBnTXUtEgGIlrcGkKTkZ+255iGGEvyT1oi+QD/WOMykwCqkEtSbPlpPM6NDp0YNlFAaL
hEM3Rfe4aKphMFj0cKEOUJsoaJOXRuUjXTszv6M/av6x+gW7bLiPqk0DTqxZhSXH4rdFtVObWx/7
JVnaVDqhVm5MFSQv1cXkr4NlCMRy3GvqXgyawTU2ZO9wLvnLdifbuj5uJmTzp26KRBdabfW4iFJt
GmA0GmkxH8tnW3lK3N+ZSnlFPne9TUBinhbrG4wbje0tVXb18dfo1rsxfckQMDd8de5TmRyXGYC4
DuO0QO3hNcvLjV+VU63muJLufFT7+aCQ2Bqj1drX3kxMKav+8fWEvDj1OR+H08WxvHJeIWJHbW3X
SkUoPF0lyUMR3DP1g/Kx8a5sOJeWMRiZJqcOpKS868R8WCnVtNe7UaOhoDnQimvfd/q1soxLq8vH
Ns4mvF21tJwS9FUmDbU7VNKFNnXndykn2s40QeM8LqDzGIeMAa8yiE3rRjIjZDQV/vDNGW80LIyv
e/hSbNP9eFVnW61r+GGcu1yV6myOwaImuhz5r3ZDQGURVgvS2EIXRdVrq9+p4P58XaI6hQMeuGfE
288MtW6SxiWJncahdZCuD9CYDtBmSLGgMH8NJAYbHYOJM3I08d2h2E5AQdr+cXPUEW4N1559d6Ro
UM/g4JFlaKg/DLop914Ds52qerhss2TdEF8M/hScqOupM5tQc8/m5PpkrSjdtvph9ispE7O9P1f6
VPrsn3szOEtxNeSk/mGu9t3Ed9mSjUOJjhLnoW1+16fffbRqw4X7bLm7tiQmD3tCu5LQdWlPkZqa
/zZ8tuG3VpOmgUfDTGQGEsVNlK5e3VRO+Jh/7s+k/A2rwnT/qWuKjCQYtMI0DjnpifFwnI3uY6D/
NqntDMdHp3suDIoWyJioUCetw3mN2+loRHpxIt2MPM/Jazf5OVgV/Al3WiG7Uj63SXPfJcBc3YM6
bJTKnYorOHbevM+hDKQGtYPHl3Q0KPzcKeNxHUfBzu26HZnG89wrZkZUsRptDCbPiJvnkZYaB3OF
rM5w8FgZXbJBHtr+0HqUtHbqJrbIxbjm5VwMt1DdTH0TNZlEn8+iO5QmD2oV9biW2TC1tF/+EaBW
/pA6T7rPGuaQZWkvU/+akNyltYUNnnwh5IZ095xC0NlklCZZwhNB3C5fuemjWj7gySGLhzN3ZXhf
Wiw/NGaf3WOkRGHWDTHjCzfJbx6iiiyh9nVMh0OJOeC7zLMEqUTmJSZn78czPPq1EQ8Hw7hWz3AK
l30ei7jLrpQPkughruxnGxcakOEOva8fJlo9K/DzOL4MNWvOmWlu/Q7dp/GIsoJe7lsm3KQ0lhGn
IEQKnO7AAcmkHdY/ahKfYsqF1EFZOoqxKTJqHzv2u/7OMBUk9/YkqRQcdg3mFS2OC6uvihicMOQA
NeFonZnPhjmY7AgkKMT2nGMsNOMJogTVbBxO58tGtbJQdDxe2Vb/kR0kUZ6zbFtzqQLB6Ts3dIvR
c7Q+brUD09Uko84yfx1dcLrjssj9OYczJlnPwGv8huru7uGYs/l46y4k2gsg++vhdPEJklvoKjDZ
De2fvFgtqHGlvU475OT9aQglxNmTX5NlGA/TaGLswvjN01WwL+PCydGUipz7IUu+jSQbT7pdPqzH
2F2bxVMQfasp/dKDtRl6MFLYDtKbwI5Xqr6I8oce0neLzAxRpuXXd6D9u+yqKjQ7+1S0hI199hQ1
dehtzy94iumfydF4iON16f2ZOGBZsDpJ+QiNRVi+HG33Bpm/9YDag+reNBC40H/IO6Si0vvY0ucV
idq+BUQnP6RNv1XrB3IPbU5Svr7ei4/f1BxNJUZJoEk92yYU69jUdljh18Ayy8mGoUpOsZ+QzQjb
bN4BKBuNcaskj9JflfI3JL88yo9zlWpvJbhWLH/htI7uw9nHsyLlgWHweQofM98pWyXSDkcUyLNF
wOHGBHM9dVDNAvXsFALNob66/EsS5LwnkaztNm7s3g7j+P1K10hb58sJpx6cHVJQQrb2mVlCaUVq
TrA1DmVpLAIS6RtjgpWuc14+3sSje8vpuWrvOxCf5kjyGiczHB76NlEeTme6ol74ZBFeuah/7Qk6
yHINQiIo6WAxfe4gJkcfujaZRK7+pKBgX2wNgkY9I7wGrdRMdiScw7ojO7Z/UqoraXQnI/ufLiEF
hAgRm/0/R5imHzSjZtbaoaGCQk+1ZUiKOvwszwr2rTeuRt1cl/03TmuWPkV5povCgw0s3QQShTAt
Dhgh1bQLFzk1KATQ5q722oHrCccXjq5/duasNrU7o24WlYt6c7oOiZ/1nCzmyfYYtLdGOU6zY7Bp
OdwvZ0ngAjs6rlLzwXaUWWX+bQMyDlyMSPOvQ7pso9yX0SYIrWmPudh24DfLWYkj1XUttTtvFai4
qNDpL2eqOZvGelOVfEFFgtaTFreNKCKKRtQpxkNLdSMJglWWbCuOSLtyy6tihKHxhaco4CgF2r+u
ti7daZhSjcJQneR3BokYhK+urJIXdwqTelJyH0gaIcHs8xjQfS84qvZROxjFU99Fc92FM9uvJJmy
fSZz3qpWR2i82LRXBt+/pgX0dpVMJCkSoFDubPDp+TEhc3iiShKC1nMACnd0eEPIZRro0Fuoa534
d2TnONGL2j43GdJm1sjPolVv34fN3pxcuaKLGwaiWhS2u1RTECH83BXj5EhqcKSrnJHWZInXUzdt
Zz3lzUW4tNEL0fJpp++KXF9t1CybDRXwCWpUGgBeLZkpnHqvAneY+8VP0yznjbvJS5hh47NpzqPi
oc4eyBrowa4EPMhavRL2kXjL2WzSSHpSBUfHln++wFStaZfHoeXiFcIJnDkUC3K7RmXHSDO5Snrs
6wd4Msf+aZGMdrLJKDPF0PjcXXrZZIrR5ip5iKtJNe/QKex+1vptqOwKc8tNjpNs6qOWaW0qanLC
pcnCYlcUrB53Clqv9Z0a4GztvICB9xRF3+OBdK29Q41yRkrFopv8rZJFM25zcj55RZeNBEgWnfVH
675pMMk6B3Wv8IdR7gptYXXAmVQqiMpsapnhTPd1kv2/lfEyVeMp9zCVcmk3/OOS+2gBQRq3Nvjk
ndr+0giNJ7ckLjXtNu/fDI6c2hWeTkW6c95cGWUXLHlCph+67Sxw5qZGa49VpBKundnuY25Opm1y
KJo1FV2t+uxTxaNfq1a5tBVqOgKW2JUE7Ijbfn5WGlXNXpLFimTFJaRYKTmY+HDBIMksJCQyDlCz
V4vQJGUSSrmt0MPJPGS7m6evB80p5n8+aEz+h1YeSTS6cTbrIz/u3DyiOrfos6mXetMkfPAnsEE9
7UnpX7AbB9V7LANJzLvL/ZKMe2eKIAWqTdm+ypN5e/Q3MYqW8Y1KgfPXV3fhxEIcT3K7KdIwVY4s
PndTO/TpaNmUfYbON0elak0Jf0Q9hzmcMsqk0pFmGR/VgbLF1lv2GpXEFGRXBoUSijNXC3umFcHG
J2b49YUZ4vqcdxskSZ6hYWlYD2cXNnJWWJspFbopmn4L+Om9dsvBbEBIrpwXHOSto3xqHdTX5L69
T5+ju/omYwbpe1WZNcW8RnnamlvogZZv8Sb8jiE+ixZsOJ3Q9oz1UGMfLh7XX1/1hSVJ8JcksVEd
p+O0fu5Nz+urhHJPXKhqEVUrJKnmbrgOtB1lXx6VaZX+8nWDp+TOs2761OLZCm4WxyZqiZAcKqge
2E5O+debPKjGDfVSascp2yG1HqPAX+jXHOVLtvqnps+ekDGJGuNY0DS2VMWG2Y3Ev8dxQ+R/1se/
jj4BNz/dxhNt35s7z+23P+z+ObQxJ3hFSjTWm4SLxNeXmYWgBmkEUnsdkizK4bHLrjc2/0MOHTIS
FOixftsKObNne/9QEk5y8tA4RDWcsD/eRLlr89cAUzk82BRnpg7iW5yLX3lKYuuePyURsTANNE6w
PM+aDfuiMNNa0yUvuCqeUHTOblyTsMoez7kjATN8CK0Fen7WFbf4gsmhf2xYAhAforFZUIdugct8
MDlvCEWKNCieUiliPiTXEmSutSW+3ce2qrSIIpaaQz3ZtdYb+xdZzwMFTJL8dq3m8YJ3wdG+xIUs
XHDOWz83Nun7chJ1ZHdhEZNJVhIhwbjU+13eX1nAL81p4lCGDWBdQqxnLZVhZ0ZhSxcq0ZpnRjJz
nD8wq7EX8S6T4Uqa56la85+xgt7hKWdMJE8/35lWlUVra71+6L3HOAmXnG1ttDBblvnBrafDEK9j
FABk3GQKTxNoLX8HvUcB6TEaD12p7BojnIdpt7T9aKtfKwa61B8OcVFdJwfo35OEvo1cG7EH41DF
P8L22cIrkW0Bu5WC384q54F75QmcZuV5lxDZASCPqq5UUX7uksJTKCIeawkFBvCpD2Pjr8eCY7a6
u68cbxs4/VuRJDdKkU1TUmPigEIPTSX09FLlB9FwsDroNMd+qmToUkzcB7eKXiYDSLZOWca4GV/P
90t2te5ieKBbKccg5tlUyF0r0ROr1N/TjcOZEhGRJyZTq+Zew6jOVYhyRQXMtwwfA4o/apOgKlZK
MQnhMtSzhmh6YdvLoQFh0r7E5F943lZ1bvAgZwTvirljVlw9TNOY5OUy3Oqdvewn4Fy/vpVLxhuB
BNZKkrBEhv18g4nIW/IMboXseV/b2cgNw1BDYodsVTd+YkdLr83tCyOMJmWBJoRF/ejZjOuG1vTM
NGMhsVel8xvHOGaQDcOeoFQ2rqprR7v6heXZ4OxEF0EQQjnKmV1vWkmk5J6jHnzSLwfCYxTjZygM
ghDq/J+tW+9F/iAIORDRwhCpAmtO2nOQ3ZgcPLqU6dtwU9GfCXhgKFwb5qyqj0jRTN7IaJ80z6z/
5J6gJdEAaffQAkhH91dlYDZ1s97MdmVRXLO5pY/Opgz7HE+NUJCCGPXZwt85Xdd4ZEofUsD12aTa
mMA3Cj8+kH7ckxHmmuWNb3VbmwOFmkHXXSdx/HMwJbq8GOCIKVLMZfDN52nbaAbSFc1JvV80uT24
o6JGLnrk7bKC2AZOFTSDIVroJzytttVfhfLwjokQgoRzeFdMH5dVMvUO/l5YHYLgcAE+gCs7ATmE
3iEvS4DhoVPrwo89bhLUL24t1CqB2+Ju04KwYQnyBN+Rrof/IFDt/eROfpvBWAAHsX//N7g/KaLf
Jt8zrkB+KuSPMefzRCw9a6dHvvcf6luI4fKltwof0j2C/69Ik+3DB06SX+VNCAxueLV7R6X8qrz1
DkLEGN44eZP3kwm+OoIDMLbKmzQpPzS2k7v8RZoL7oc3ZNm5LPmkdG/wEfKams90VvHeIbWWL05o
DJ8+iegTegHGFTcnyAvBmAgzAwhKyA+PJCGBypBOeu8JYUrKW/w9Ahjyi3AvnS9vpJ1buXaF0DU3
IZ1rofBPh2/bOYoPdP07OljQKcCIEdlAh4EnKS0LQhCkSQ6tMtvQ/yGXzncCAVG4o5jupJTyTojB
QjQ+wXw3kzvQ7PqrPFz5zPf2wOSiWy9XLTdogx2WceIdujd5m2CN5V5IbYDAuzFAZJ/uWjpMOlJ6
pzwBjuVBaNuGd8kVCkGE7uAtckfy6skdNAaS2ygPRiWfn/O5ggg58nkW7xje5BPL2wk+0ElIXx5+
tukRmeD96d5ZPatLAR8IZ0reKLQZ+fP+xOSnIscvt/I+uN07uZBk859OMnhofC+3jlA/+GV5KEJL
Sbg0uSB5ANKpIE74+h0EyvXLHcjIll5idshr5NZ4+PLA5bdyn9IoJIDTL8FBswdBRPkP7FF6GNjj
vYBE8xcao+jpNL7kPmgVjefT+4RWIO0IHgcGB30mU655oxdp471ZjwoRHrYMCOlcufbTBF6NS+li
huotB81CcrFW0gHCrs5gR8hTEZYzza1I9WV1AAzN7xjHfLLMZVoi/4XroeJUfpNshgDui8AzhO7M
3QqW2QNyzO+4woCxIaQQoQG8ExACoNWy9jjPcr39UsaZMLLls6KNsxN2ABhqvpJ26Rxud+UAlxYS
TQ14shaAwOnCBCDpgE1I/sg0lvkukBZlEa6BXswxvR60rf8id64t/C3JPvN3MKGGTMo8AKDlb6E0
nFCjNtBQITaSKXsiLgj0roRXIqQZActp39jrYFscT2jTbD1Cq7X+CPvRAEd4+hdYW3kjkFPBkQq7
4R2w+P4uAbsJMlGwbsK0EVQDkSZomwJ0jFYlRBS4L/JTGAzCaxOEjPxEIDKCYZQrA78GiM5cNT8F
SCIoTHsnrwMmqILmcFfOa3ML2kEDnSdQvBFCzhH84GRn3dE6bFNB/DkQNYUHaB4Ez4G4FOCSCGRa
CpM9XfaP0aLkerLn/JsB/yhaEI1akREJqT2fB+tgDdBgqW+FrpNvwhZAosqXwxLyhGDaBNpWAG8T
MF5xKzwe5y7nX8Hjye/1Vf0mUDfqXuld+bm8o1sGe0zndgCDKAjGcQsHEADcO/1nhDkS7OX98SbY
D0vrNYBVUdxGL4JUNFcJ/9q0KkAnlDFfbNp555L0by2twbAg6epW4YKlj+RfoclxxQLl4z187vsf
HaKQykIJoHGjnJ4ASoY5jbSL0z3I67ul9DdvksEhj0yIhEIbjPZCGkLO4DbZZ/vJapiPT8Um58/x
xdy6K5uzVp4yX/BXPlT+C8p4e0JQ7eUnAgeUPpQ7kXvjPk4UqeFVRqEABeXJpz/feY6TJwE2CigQ
eJoFN1C+FBCl8Hb5IcPUW3bknMERAaAIlwUFoxPjA3kigbTI4MKyCug/7qqc18n0v5hKudIUClGx
qeASmbP8NBJI+l+RXH4LPW8lTD0hDQmI1N5QWzuzpUO4nuSHXEYIUFJoMHLFFXC+5vW4SN4EKilz
TKXjyjcLUKPcl7Alq9to793J34CHI3gt4CaQkIQ+w1kI/2o8EfkjDxASyVzAO8HaWk5WwkuS3w/z
E5XnfdJyS7cMKulL4Q3xdyvvab4rcwuSibowoNs0t5CZfsqwiHlQ6YYukMGVMYhAXTJRZTAxRLu5
Aqep2BSb7vadhCJklZHPCP8o2jSjXXnWMiztVbTvE4aNu0r4sYCD3p+5sgzvZXikGxmMDJMXuVOh
VzHqGFnvo0tmBtdy2769zyah7gjR5X3UoPt9GlICRJS+kE/WtxasF51WSLfcNrBdGsBK5nYQ9pXx
0+bHMmWVpXcnHyajWd+afJVv9De6bZ7PM+FHw0HjACQhPKdBnMr2/QIqDGMjP6EY39cnhZlayafz
fCp+LrArYXAJN+a/45OVB0DC6SEr32TpksVTFh1vqcDp7R9GfibMURks7yRa97Fh8aW6lyVV6M1C
k65v6v8gfATTVd/0N++gLkEhqjB49HW8KA7GwoW53bLGC9xJMEfxWqBG7wgqh2UdqtgRXBtFIYLa
CpATEF6TuqgfaoZ1yt2ny3KVPBu/h3WwRWZ9la0GFjxZ9lx4TsmquelgbFXrCHCb0LbcE2hLYMnv
NF59Y/4RjKRwIxu4NnDdAUZWcG2KG+GpgVN/RCjMhNd+xSVUjXOH6d2y5wiE8yyC2ud5K24fhmaj
ZMI+Cm6Nw4kxxM7rP2BBbR0MYgDlfC87srVNvlMAA9lM2ERC6EoXzcq/4XUHk31a3lsvh63zKP/V
75SV0L2sZ+FDy/4tRB/hFg9b91vEzv5uiWCpCFyuvq3ZjbGisbrEBha7VWxlfRn8MWGiC36rvRUc
krD98jfzTqdJoS45O/NOtnwsbKwq5Q37s8bSMF/Zvh8wsWQHV396B31J2ci62J0u/mAv4Ub+Efs4
uRWDQsxdMRMF4U4uHJTkDstBTIt3n8RZ1UAEG5BQAgOE4DQXa1BMy/o2ZizJHxPbUa75eHI15H1i
UIkhknFt3Da3LLhBfSmo6vG7oOL0OfjSlb5O+G+8yObkPS/jbUXX5lvzd7roHuxlBm7LBj6GHUIb
vGcppqqYR8C3x+kAaV5AUw2YrOKdLAoUKdq5f5JV+tveNL8nGzL4y7/GWjZnGaEl5gPHxdC10qVw
xwTB1GzMmboY5rLkyJzXWDSNW9nWh5uBkRytZOwS+pZ/hD8oQ1xhX8+e5cMUBnn1O9mRJJysOH4R
2mkkQ5kBnYNDdWG7icHlwvjG/sfgE7cBazfc48rh8Fn8x7yTGXFjzoVEjnitP89+CkCcmQCNVBhg
J7ogo6TEy2GEjDMZqbiHWKJCKBQr2cG5FF/n5OSd/APxMcTEPN4yHvDCePnpS5360e3km9jscjHi
54i1TFAXs1LGoYwdxsRGnwuMzoFTX6/xttmmBG5/ZJcUZJeAwkpWm/odESlLBscvbKNYTz+FWyeL
mdhOst9C+IL3F+7k5TW86p6PDf+262DJj4+/32H2zh9/V57ao+oFNrewrBlzjBKVcZZuBbmWLYtn
XOSl9hdBMH4va1y5Pt64L+2WtZL1Uf7IVi+E3ootU8DjQtNtt94y5arDXSgG7I2zadctZLKCcSgg
Q5X/qrQmk7x6HFHTmuY7LqGe9nC1BXnoQzJLd5N9fXqvs/F+ORtQMkIyJDWEV8A2S5hv/R8qgH6o
62plL0lbXXlv2a/6Xp/LamssGOkLhfkoX+nz+k/NXMIvZ07LjJSZ8/4ExN/SGNrmhsG8TnZkFzB+
tXXzTXCGDLt1wahBmYwZcRpc+GuC9JTZJTDGbHnk8zVWerkm5haAwXD7fqcE6dgLRuhsCb8d5bo5
+N32a/L3oyl9spNbT+jh6C79O576J4Ytrv7wNvFfjxHB48bQku0VM6eZ5lgH/2XeyYbevont5YOe
B/y8otYeaLzgs+PbnJ1cIHfGstlocyKF3/K5CQ8tW1T3DtYyxY3LbEG9LexPNFYA4SV8ly7zZXno
V8ocGwarRYzRdBPe59gWsscK3VtMSrGTsIK5AkRfoUEKg41dHkC7WPYyEr1bBZ75iT0P81QGSIz9
WC76N8Fhn3DtbKo1DEabsrATuR2jmo9oFycgqVwYawmFf3J98k19kL1frktYbxZ/hDuZLtkk+Zss
MBWWx0eUw9ggj6tgq9zEfADquPLNsFZYZ44r67f2m/2Ujzt96LzFwpBdVm4+RN5jWa/eF7L3F0W0
gKexPB5qBsV7a90d/cUrtXlxb76Ys+JeAItyRWKZ5JDnyK9h8273fH+rzMX2MzFwhFdY3Av9TsOm
E9sowa4esNvev6N/4YNqr2KxaD+1V3FdhKgnlqpMtJHe570MBrFrBCt96tPnFvNeJiGuo3SzLAfy
hmjAtpZv3r1D8e98OLOUOTD1IdmzPrwbILKiCLDeZvUQPq2/i0/LQs5EAyh4M94UK/FFRxap9kY8
SllbLBmc+JSyQPGTE2k0hDNofNc22nfMJTy6+8kTsWsx5Kul9l08WLkeuWrxDBv6Jl0qTLD3rXay
lD9gaYAaUgeCBV8w9Rp2gslmHbIJBNv3vUXhOcquInzoZNesSXawN/6dmEENn9bIn5uEXSRYqLEY
3WKLj09iWfu/5HGnTG/5gHjZPpYrSjFPf+RjOT7fBtvjLsOMSmCWYmDtTp+8s9GjvpkIk/pvtlJ+
C717cg/ZimGmrWt2uhyrjYfOvpes61n94IBGVRkKTLyldpMuZXWpo2th95Ok2scA7rmJdRZ39wpV
0fvh2H9PiKe8h0XQpyKsxrImy5VEd4iG7dJkan4jjeStXr6bTCj0wUMt5yERSX2u8qjTnTWrMcT8
taxr6tzjkYM9YXjIHiSDJmRtMxbHZbT0YaxbGwkciNPpf/fb6fD67i/gAwsgN9hPdgXGePYkDoO4
jgg8nlxfcSF4KUuFu5MFpXkdoaT/H2Fn1pw4FmzrX6QIhBhfNSFGAwZj86LwCBKDQAKE+PXnW9Lp
e7qr+1YF5SqXwaBh78yVK1dmgrpLJ4bnwwdGvXglH6VPhnYY7LlhO66hgjstCz2ai+OrESTBbkUH
6d7xM2X5PN7ODFTv9iMWlrZ/DP44AhSACX+c7Ynq+Rf2/NeL/0sG4mScjrTwZZKrCCDNOtWXyCa5
mZif3Hz9T3NPRfOJltNP6VEGproOHs//O9AYYAgH1zddgNp3xm4r9xq7TWDg+qkxzto1xpLt/VrD
qsrT17hkFCBhGWTzhQC0g4GPDIiNyki6HPjM7esys5OWkjj4E0DQDHDw7ql0V+xoHhH2WIwJc3t7
WsQyjSnOT4+tR8kXO6ZiXrRzdFFPhCGaD60vjXKnjOzM9dXQed0fwy+gyn4fTpRKjt+tdAUbf8sb
749G+7GLuNhi2RiCN4pHiXf2xteSoxOYp9E/jngHy0UUDifSHT8Gxx9Zn1jkwZah1u3+74+qHMD3
u6P6JWXfjdNufj6w/4re7keGLGXI8Tk4DMGTwf5VY0a1OCALDz8lOQhpC8k7sFxFOoByoNYJqJJ/
A7+GWU9A4dq7AtdN4ACgARTXwqY2vdpTDa8r7ucOsyA4XYMxeHjFaJvadJfEKV3793exPgIFd9xC
Ne054cyFxrUPfn/2SBL+YweoGoAsXKuG6PWX/FH7to3DbidhB6wJbryYKIxYDJAr8rPJZGqtepGy
FePf6hlPtZ/sR/SzsgCnV23odt/oV2EttrdE/aVpJ7gV+NJySllQigFrxHmCbzJhCnuEyLXXwuW2
pHn1E0WRlhsBo8L+Zbgbd70SguL5op4gdrnmhykcqzxfCqyVN5ORE/iuf8m7CXCXz49vwUYT2/14
1cSbNh9gFdqmAuBMMKAWnOLHDqd6ZA7vAWulX5cjrN6A5B1OFcAOl2BCeeKbm7a1rlgmDOEogje7
M9QRghLeQzcVh4cbIyaRVYu5OFeAjC6LLs7pO1coxPMtTzG9hgoXhMJymvo+/WytjcB81gWzFh2P
0q3+DqxjiQ6C7wc5ld7Qa8FHiYrS/N4HSEJWxOwprjgGta+sRA1CHhUn3F0yOB5sWcUYQhEh7kD4
4M73+t+eALLm3UY13MOJELQKP01CCTFFmu3bHhjYl/bA5LMt7zYXHhXulKWRn0XI86bg2PDDh93s
67HlR8Sgmt2rAbxdgjQxeqnf5VW/X8qdX4VksuV/X8m/5OL32eleTyxWslaaVmsxOLNOtaH1mVUQ
kA/S1wqf6NJrFSqcUNZSa1LBuDyu6cJe8KDIheujJXH60Ah5akFxnAr2duWaEhoqnszePndTr/4p
olhEnv7u8iUOTDQn8BHgq0iaO/mHHUwftz/sYClo/mZWm9tm3DjTBn6xJxDdc3z6eoi+6uXLavq2
rKpVLnMLEkJBrEImhUOYYUxcuNTkaCJlklsW1IdSXAp7yTtxhZiwzGBtcQaz0Im/r9xEXSricf/o
Er0tZfRE+Dz4XoPZd3J6fsrMaEAicFFWTBuGDspQt7Jt4rZF84ktFHjuvApk0wbVLYlUX7xiiy/F
TQpMOq8KaJpO09l7jZWupKyhYGIOhszZZ79fTKUg+h9eoU1lKT1pyGijfaFq758X9dE8FxkTIi8L
clmjwqOkG3OH8nloTI+DeNRaQlnNyACD02bh+u4/oJ+Ycu43V1Zw+YjOdtdZRb3tc9JrvUVja35c
acqFnQ7DL5pAdGiqSzalcPeT6zSdNWf74dXv+Jdx9AzIfXrgsttugh3Z96y7fXJ2T50JYu32c+JB
1fz+VP+lQ6KX4j9O9RcMtN3RrfK03VwXhROyAmpeZn8jRrE/Icfs3KWw1iG3YG/cjR86f5rS96+J
Mvr0Fm0kOgy2oWLjV6l1h8knjVbUzRbM/5iepkhns6UVnFZdh4JWAl8+3CkC/Xt1i+F2bLhWv/MH
vTf63P/aQw211a/RJLH2azOLgnb7TGncy3a08d/iXWQPcQ9gEkg8Uo8kpgUP4X2A48Lp9V72s2m7
6Sv852e9d906CB6Uo5QPgxYSWcHLjEC8Ju+grG4+OL3W2FICEvWeAEVJgmKKzL4RGAgIjmy5bT99
1cZ7fCVwWvIj56HMZ41dJ86wSpc/fPFPMJq4UDnPcCmqL/VpsHogSOjCqe1fZffaX9HKgF9TRhb+
i2npF19hxMXvzJRp11eVUZUDgk6WjV4mpZXOBikImFLjn5CENSUzXAJGtvAOlZMS/aaYD+sAbGR5
cnE2wSYIS/tBgvu9BoYOx2GZcSX3K+GCst5KCIdjJZjFyyr1LraUwytNz2EielmZVhNfTQKVvW9g
MxS8wtL2aJ8EGy8m/ojloVf05wnuxgSSCX7dcYIRUQ025GlHgP4YPEj37PrZq4HjtoiwgZN7cs08
q1SQHpp1XyU2N/3kU/A8f2t7tvKtAgNAg/EdomrntRwIKezsHiJWcTXtsAfQW2AU4ZN4dZ9HYAp+
rcxDELTL6rUB8Af4smOZRWhiYk1X0EosInebuGdbZgUK8K1cErlmcgwWvG7LSWGN01HzqbVUOiz1
rwPqiliFInULinq4J/RitI1hgo+NVhXkML7a0GHUd3eQhsCJs62POLXsO/m+ZA7k1FgRf/0N3zYs
3hpEIm3vMT8CfBSDtIhQoAMhAHXu0Vi+MGVHQCrOGEIMySiMm2P2IaQh0XYg4QOlVf2OnEbJiqYw
9I0yrR+PukHHu0ICFEFMBkTnSM99IMHFd29+Z80KLG9kc4UkmL3X6W+8+Z1LfivzMILZtaUgNh9C
TgbWsbzsIjaE45JeFFg8W+Vomv51rvhXGZq4RHQVJ9nmBokIyXi11lhnIGY94Y4I4OIc3fNMOZ87
cF23UtmjEvX5LYzB7pvRaWU6Xgui8QU9MizzS/59hmqtv32vEopK8ynDJ891Im62IISy0blOvu44
aQ6UKVQiT6miq/LqB9YfTT86pM6UQnsgREM54UcLQQeDnLS+Uzbc5Hf1igOZyuaA5rFKnrb5QUaY
pGzbgQSf8oN8YpVfVh5TuE0HppBCS11pMuVrU4J+sVN7EpFVHl3PMu5S676x0C4DTpZnoV8UuGwT
qEoiQNZycPcAgT/6XknklGzkKEc1oPesXPbjR2dImlInXKUUxSSUJ44fN70O5I3C0BjiUtjW9LL+
5g1wi8IV0kVJQ0WxjDIQVadXllQgnACDFiDkGlB1DTIQmzcRpKc5BF5Jz1XBr0hAQl7e4lwml/Vm
9CET23hx4EzJNosjFAfYbdmMzi5TkvgYjoQnB7BSPNr97leTPJvoKIU4gkDKMig+3va0otv9ioUU
kajP0mFf+U4Jbb25nqVtCQPmvWL+e69djkf5B0AR2v2bx/oF7Wbpgz5FF1CfEYRL5d/kHOQ0lPZJ
MSfms0yEUl9xP8HRyHJLroP5ZdNkmDutiwJuosqkm/z/+JP7F270yTOWsnsNN/lMMaZKn2oRkBfm
tP8Etjr/7X1pWELxP9L5XzXetL3bG/V66X3xTAUGDTfi7kq6cwMZvXOmTezRfY7W8pU1PCdJEUTf
KZj8HhwxrIplZAhE1MckcLPx0b2UYiSxCntUKVgzVnibhaObvC+X0d479RqMUQFJ5jAL5puC1TZp
KTF9og6Tj2ZfNCa2amn4Mq1/ClrMstD53/fx/879F1LkZnZb13tIhlXxN6Z/rbTisf/wE1tyIxwc
TI84BKV45GvM4ATsrnvZ/E7KUckn5qdyuc4z4X4ovhJe55gHljVGd8dOFH2HGMOjfI8N/uA64qB4
pbjkzaDlkH5x5bXplSKKS+EBYfhEkWkxb3lNrskZkhcFo9f0owAB8tcBR6iIWaIkhDdIKR4UXNnx
e7Wu5GYF/cnVyyZiZpB6gGvZYw141QZsa/WIvcc4fzrREgkgv0UgwN3owv8pD37lrrDcxmKlquAS
hsr9/Uaq5tP/6w7QN59Kng6lfr+KgsOYIts42d4XQC+o04Mn0jThytwobylTcAkOECVYKUw5BzWK
x9gD2bB+sCvyTCSaEFq1VrLhX6/gVVpMTegkLECvA6ZSNBr9mM8w5J9CW3XAkEKp5AVpJE66y70V
PSu2TwGV3FIyO7qCDmL9SFe5yVquUN5YKT9gArgEL8z3+TJCjAZb8nGAKUHkAIkRfonjl1evEnwd
3BltNUgYs7p8Jcwr6aHEhyccoWIYsnn8Zhu+RKtGECr9UZZKFG/tWeAGcnfYeENTrM0nUobEASkD
eY42mU95Sf7GiCjNqTSGyE3j5cFqURqBtBHw4sCWpVvkeUzgyBHly2tPzE/3VSJLBVwCh7tJDSbt
CBCqe1r5bY77gJ610n0Kucqy3WCTAMEDYXZiXPK70iEL8xbvllsrVQk72DqBhx0kuJJ0m7X5IZwP
kNDfgZLrusqWe3muCPQooHSPdyxeWgOTCK9SCQsvKwAWslUcjaYBZSEZabD2lqA0Iwmp5ZuxJFrc
cX0VWObrIGEdsIQXqMnBfGQlK8Se8YQiC1EPMtCSVCDsZL11lkZwfBUpl35COpcfhrgZc1+UQlm9
DnwHkbZHcixtsvK0uiO6B8aLYF11809Ba5HGjhAqXx+6UbIAjb7xAOQa7wyje9haKeLQmH4oMo32
p+Layjdbou2isBIzXC0kJaMa/c24+peKwVmVtZKbODFo5+qjFFuTjoKUEuiQzFDsmQRZFvnnTR98
bNrUwvOk7r9Wo0TSZ1ZuA9pA5IBATe6ffuSRQDM40y1s0wWpjRR4qPowKUrbyPnLm2FtlJwU3BEG
k1BP0Ik5k2OtPB2ZicvbiIZN7DthAUHmSErBJjk7fYceCX42fGp9om8S4LIG+gGoTG/ZJKBQoCC0
dOUTpSxr88g4NsGHWwuCThoJPSo9IB04XmXtqKP0GHwIepHQ8Q7iEUmPegKzp8RktjjOxRHJHipp
yStBSHCJZD2VQrs07AJzyDgeeaYOHQIgP6SiyD7iJeBkGJ/tK7og+a9KQBePN36OA+DXhvJwx+/N
k3hJXoq8LgssvpQAAJ/I3V2HnUm7j4Bjy+KNIfNAO8OGMnNKrDenWSCdxrZ3orkDCz0LeE5rvR47
ekdsnqJASZK26Er0ARWAopEbk5o5B1l1CUMM0hTK5KZKTZAXrH0cv4shcpCxjifGihLvBlCIOo0/
GHtxYb+z9b9UKlBHfN23bpHyPbDcQG0gkoJZJXhEeEvjm6Lo0Hel0peGpgsx/cARLKs4Zy2iu9Mg
VSvTpvCxCS+qnL542aazvDhl3pvzVAoaEWzJBWrVX5G3kUZ2qzTp70+tJEp+c2plfc/faMDbiXZ8
dES7L0TlCRbImMlJKGpSZNyEypAx0/d0VGFvSLZIYhWPvDkBg4W4D67yquwzQPCfkg1ls/zfHeIv
pJp1NK/55cQhwinIaoJ1mE5tIlESRULVrFepOwxhjXU30J0RP1ISlYVdyj569DKR/TuO0IUB7DIc
EvIJbopykBW3KFvTXSvQaa+xNcAQAdrPhm0sT14NtfV91uRpEQSKWGgw9cdzrbpW/+5kf6HV6of6
LU22Rk62S7ACFQ5mTqJwuXa+oN6TMQkOQGyn32XgG17ZorfttAHvQNqDIFw5W3SJHxtAbQS0SzCN
CtARk49kn5VvLYVEwfWNBCA6S4U3ypcaZTq9GdsW01OFZ0mnk6QZtSblbpeQkN0JkSaQpaeUlBD0
Uh4nD/hFtq1SrhLOlDn9ocyFdLm/X7ZVe69/XSd4P3o7kISq/9o6n2I9puwksRZF6sej1A+/i97m
J0eFL5JJ7lVe7kpvMCpGQiz8U/5TaQBPo+4TErFUlSmo/koxHw5UtRKbiei6zkzooPqK+3R7qZK7
SmZVpJf2fZrYipGEwlQtUEDICEvog4mlkA+2n3QIRyirKhvcfVaWQNikEiHV4bzkkOHHUC6ey4Pb
45QpVym5NR0BxKB+pTosJfT1gPthQDblHvrtMsWoj9OzOngBQ86pyrWZxHFCHagA6mSL9qPbpwCk
UipKZzDXGsQubWP5pzr25lPTplMR56WPVt3FX1k9SktBQKXMdXXCLFhgG5UoiYATR9h+Uo6zQYGL
EOGpvwmy96bfZGpBXyHHAax3RvUbTyRsLgkGTKEeR56hGxV00Wmo5MiuD8smesC/lHyBxDNIrBGc
I0WC2JBiuNQSlIoC5T2lNYj6e8bxAiHSH+n3K1eunRpjPvVLIjrEX+iXd7TzwRSTXn3m0xdS3R3L
lJ/AjdLplcBlx9459BiayF6SDkJMkNKze98KcrIWZ9ii8xhl25Cfz+CUhG9cIYX8FcHUe50zvRMe
m4TOSiTKkIgke8z1vc6Hg4LY2U/OW1d2RRUe9GZECsTZCjBQdjCTLyiTaJy9ROnCCfxbhuAVqIi4
EoI9eotdXwYreZVVO/BzvVZBlTCWzlmWoPYmmH8bGp4kQSlnLsyd+cb6MaiTQTn0oVbqn+KS+ACu
mRC9fJjQ/fnobMqUYR3IdQvoIqJIWuy30L9iRWVYFUncYAuV9ZIqSNgMCpVEtagdORIJQRT3iWTV
yUpbLwZLHNSdGy91Q9wGZ+qIlay9SyNIbBVOJWHSUYto3BER8GHIl4Qrdf8uPCNiQjkkuqXAdUkB
z0wGQFiTn1c01l/Mra5IScFuSqAKc6l07rCBIb0FMWMxe9FsM4gGCpKiXg3as8r26tSgQzlF3fUW
q0bvJKRbna7KCVQoUBUHaOEJU/61bkm+crKwyp/ij6WNEeqsLjMr+ofEKSsdNwPAlBxMZyI0UH/W
u9cX7WXI/S/v2UsZKbGChZmb4HdZeFYHHqG+qD2rwEJ3XwU/1BXndp1YTIeqsxRhakqcTnx0WdQ9
QivehOXCR8vR131mguLq5eNbhOCi4JDkz6rEJA19y2BbIA1Iin6KXjJduOgteQmxzaQ4cNet8f1q
t5atpQIXZRgkkjBKwURz0Q0YMiPthPChkv7Wl1heKTPFICAxAUPyY6iEiTFqj5QpJjYmUS56QZGx
ImJ9pIXF1fdXsieKnAXS0A4o8MFBJEHT1e+ZfZwUTYfeBCf0UPZDXLoFu6x4XGiSf+EP9NZizxMO
mTHweu/TZ6IojObsBbRObbYdlZkafF5F8OkNgMA6xsUVxQ9TQH6g3jm+1linV8Z6pOn0ESIA+K3h
bgVmHTfmQGOdtVwmLwNL6xhAtlNzqssGNbfmkwcHaiyHZy/1z2378lalxxUg6gyUETCniOmGEWA6
GXZHjzfERrjh3ztghPz/hYnblH5Tht1ECfILKjscmPRhPSwBFfzdWn4NlcfzaaRiPoHJAnECmR2O
k3EH1ABU9yQpddjK+ehQdQtgHfFjOG1kXkIY4IW+oJ1yS2SC0CZDX1x7tE8mLWqLllegakk9Cq75
vqAZJm09uKJmow/gJujA3Qm0SmWTkXnRQxJ3pTNSks96OzFj6fAUSEmdvZbAbylGUwbS6tU+KdHR
TtWOVb5ZwVrYpVLqtqd6RbxUlyjx3O+8tiHY9RC3/JDJZIt0BzVitYeHqEPYXgnolg+8BylLkfsY
q7RFodr5OV5LmvSneOW/BWq0cf9/N+cXFHnrGLUjBfs56Gjbvw7OHh3vyZmglqFgEUxgsG/4Dvgs
bQ1Vn1qoVTmFAEnFIxx+Ku2zkEO9B+DevyqAKyXzkAzNRcs7jVT+IAsvU9j1WifuShocP6poX8SP
bJOQ9H0mrC33QAAUXO+YIpE7rYVMWF21iExZwiilSE0Rs83JxfHqeIU1BSHIW0o8LAoS74kjqWy5
gus2VraBqPlCB586gYiqEWqYpYy9RFDJhpSxqGxKMRc4jVZ/ajZm/atJQKkjYZZ1u07fwBo9U/6Z
+mea/C493Rq65Kxtsrdo+6gnJe7Q0hfN3llfPgX+uk8ChX+JmQS6FNDIWnIPgFMPfErlhDjTjb1f
FW+tfvzB0GUl2Bp4vhNCpfxI2whbvs5kK6DILXm7ob5TGCANCj2RH7GD6xxuvrVVxHtLRq/9I7cl
16+/BXJuuNYt/CGtkxVr4GdL4lhgT3gnJuulzbR3F81VxSEK+ki1SCp19kCyrzzmFkvpqOzABCoe
vGJCOw3fGtW987yJUt/iazu9ucppV/XUpNNMF77MY1+CGFUqIdwoNZ94a+EJkS8snTm9ksbdcePp
fzMQ/v2nEpfSMksqED3EnVSwT57zAIiQukZQAz2yNjGE8tZl3ADfCGQ88LKCG3vGpr9KU3d5L+Uk
/v2FurUy0O32JsxsA3+hJvnsfN5emAzESpOSXHyEWBZxJyqTkfnq4LfSi1u6r8XWsGOnvlZSHIuM
E1NpotU3v5hP21zItGs3VYmDIlDYf346lQQ2bmli3ShhJAbjE/56/C93Eo+VRtIH62l9NdG49Gtt
Yi9xKXKc8jMMYtY/CsDOQWOSDGVycaT8e4bH0fH83iv8f3SBf9sFv8giLXIS6fbYzBetpeqz0tGl
3yCFKkCm+oATUCn0C4DJkSUMdJzsxgpPVa9SAjtQZKVZFXPSVXKeEFjFFcVEHG2nF1GcQ5DWpXpc
1VNhz4R4lQSN+U+uqr0oBldcdXkVJjghiJDioLUm1GGjddh+lHFQ6PTa4JuqRrus/iKDOFBGTC70
9FrpDmUKxdbuE/v0mqBekpuSoy8xARk9XVutAonZtoN6UOnAVUeiSpJKPLsfd7kdKqsWIKmK1iod
SPk/drwWvOWKRpZMt9xcQ4stgA4bIyJza4JMkED2qTD5Lh0fWfWPUsUIKC7DCRC3Av+KuG1A45YY
DhwXv8inybepJlIIPup3lyLWlZ0Ti5pBwsq8inwHXHri62WypRI0gZ3aPkebpmhUJjR72nVK7Ub9
BL+p14nt1yeYveRV+UGLjSeS6EA9bLe3myLPIuUqtlWUUbVJicd+9JqC/0uqJR5UyVolUfMhqHIl
PulQlltwhbff56DAirc8bRbtN9GY2m+CW/Qfp1vf4vdLGbn8fwKc/zPov0hczaQV5vGmli903wpA
pR6CgFoJpWKnuplHy+kw5J71owIwBdRaUOoqof4LKYQTC5UA+Dzf+1rryoyAL4T4C6JDVQTrSzl9
xQTC+4pSdFGpihkcGUJL+CMLXcpPP1CPjHGChHi1q32jmJ4LDgVdaVVUsNMg3Rr5R/hYVXwKJHe/
aHyJyFJqIK2lP1yqf8veyCq3wRv1Wgs3yGzff/q+JK8n98exUSxSpiWmPgPX288RrNDGPV0GzLlk
4gedmm90xEK8vm5N2kenG2wO7mXr3oxxYo4Zy9eCaTG8Lg6843YM77y+nu3w7QJJfKFVp2MlwaNJ
2meYM52Mpo2ecQzChlvEzMywa890i3t81EgKrUOyPUxvXBlkIXZOMW5PmHtyWNd3dmNJw9waFvru
MLr1hlSIwqh57aug98LVvrzvB0V/s2wsuDkhxR3n18bn7m07N7Hh0wxHRvtTL39rzo5B8XV/9Ns7
u3jdNWhH3LsQAZMN+dh8M+09/slGra1n0frn+76Mmk7tifHst4OrfvueSavqrc2UuKNnMcSThNrB
pePg4+rGXY+xVXQCYpz5dt5tclBO1HAY85k/m+9phM9ptmwjYRrL+L6+3Jkvx0w4Sl160c5pxm4z
dzaNfnLy6vOcNEHsZqtOkPcfFFJumr2c/th7J3o3DX/ToX+RfT0wCcPZ5/Z2dMwdBmXk6NTmxz81
HafVedUa/leyjrGsHZrIgo863V9jhcjKDMs0aJE/pplnNL+4bfe0cYyhZdc8Oh6AGv3Twbm4nVlG
H0y7aNG5tHfbuNB3x7x3anq309Px4DQ/C6f53LTV2rFXd47T7dvVo0LQ2SWD/WvbIuYrBhu6z9ud
nxDBQnyyUyKjU3BJ3U3iDqMJbW4Y4+c0dr39NEztzkt2cDN1AboXz92LQwuRNtRZySkjgnLOw4uL
MI6CjeGQVsR3yw4zXbndard16sn34cj4SrvxcqCJdkQRzVPCbFsGttq50npIEg7esH0OzM/svftK
U+d84x9JKFkwu+EsHlyc4EEe7YXek40ZA5Y7bjhsjB7wLdv1tuWma+e+cdzaiiwOltHBqcy/kuH2
Ow+d2ry1cwYspcaHGdNN134e7sc702mf7BeuZ/ttP275d+cwSs8sISdZMGaMVPvZ2b+g9Km7yqnT
2boX7pyEfqK09G3T+J2W4LY1td6CL7YoKZrHc5vmHE57O2yMWSrHz9ubQZvoYcMa5+Rx7KNhX9y7
2yDu4qZ2TdvA1vlkSI6jZjvYvDAL4vC+m0R3924x2dC+dnnhkTtO7p/eDAxZ85PcJTgZD49d+3bp
IYe0mLBoum6wDse3rm2lHvOLUpeX0xetcIoeU4Xtbey+XgfZ4KnorWPTHeYn545ULPLqe/fu31L3
aRv2m6+o669OAbBrB9yzyY4pa4PTlWlBwZ2Ow1w9p1Mb0F45sjfkaNru3nJoFxOPNu9l2RTFGy7r
kE4+T+nB72D1v7YXzyJxxip5WM4V6evy0grCnR2+t7y90xgjtw1e79vpg1uQPrUX5KNSv2kOT7TR
8i9Xh8U55ARfjKA7isdXu/tW2MykKT4YnNyeGn1GBBT4v9zevYWR3YsWdX+6n+ym0VtxsRkP351y
Z78D8pl2tECHNbj3zld7f3OXG9oPOQNWKOq9jeEEXaQR5Pu24za1sx9mX70l65PQuX4UQ+h9a3qm
c+rwQmcHKs05dBoBXObbrzNtIpb3lMs0xF0NNns3W9PP37j58dlr5A79/lkrDD1RXeEgo0u13dw5
rXdaORpeBCsyTgbW6mr608esg/i3d7H74Ug1hUwRuFAy5h3G18RnpVv2bWU4c6weuHXVpDT9cbT3
n/2aMTG69pF0+MHJHs69QQY/HGyGdRjhOX/l74eN37i7+TuTOrMJ/VrdjdVr3UYRcJehFL1oeLuM
T91g+4bJsMCB3eDxxO7dRMS+TLCZtdv92311DT0W1e3oYN+3fm1uvW3H545vbIdcOmbduNlzvMza
dm0STppv19XjCdr9mHnDV+p49nbjbO+8Ba3IcTRmzd672JTdAJ1ksF9Jy3CfhfZ11B4w5YeOJ49V
7G7k0h6rrUs38Vrim6Zzj/y4EYRhQGdWw1GwFn7d+x+ac8Wcpx7pHWtI3T5DwDIaNjsNBqrApl/q
fJo5BaO2nXNwi23mX/USHI/2f9f9saZRzR7uaVQ6Zi1kQ+vWZ3yU6RM9pLFXWxfz+xSKpcaAHgZx
edfaeLvp1XcBV522Yfcuepp5ziyKyGMxZG6c21cU/4Otc0OoadiGNdrfaJTr3tzCyeYXw/EXD/vR
sWtnO08cGPLx3t0N8mUyi+kxjRYvtg2iYLoTJB3kq9zT7ZQG0y+ckdH+Okbu8aszaLMHmSNh195N
tOohA9c3doO3ty5BMh/nJ/oJlhkHBKnTeFrQpwoC30sogXLvrzI4r9FP5+QYF8AabeLdnDg09k17
d2BdW4z/dU6RW0elMerXdm7sG84h98IFzv3wTcx7Jg1OeNB0wkUSe3PbrgGlax4ttA+IiWlJ693P
DsrE1iuVB4Mutz/A/t7W6Wz31UKkbTOErD3e/tz2bvH0mGxid1uzv/vRMqLU6+GyRsKp3cQIORG3
oKxm7/pRZ3S3G7H7gAy6+btvphOG/cN4QyOHk9cw5reT18Lq92rX8WZJdiQe7lc5REvoRjuXKT9x
6PbTi22X+8lAhbXZOCiQkiC7037ZbTH1+OnpTqfo7L2xbNORROIdc5Q9GIfRb3fIMmQMsEEhQO16
9rKBbIMbmlqbYfhj+e66lr5c4GoWO+Rb196Oc3QeT0Xh3F8vbvSOoTQ+MwL8xku7GbDtz8Os1s8m
zIJ/kP7O+tbW3TecizltFihrbom9e3lMr/aMciaH4bVIEs4v3dQ1OsvCObyTdRu3oaFqJyfbOtv7
8MIY4yfD362Mt+KjfbRvDW8Tencf2/tadJz8B6vNbjy8nFBt2ryAJ5s0Fv64thcoBoAYizO5zVfL
J81HAW7SdpkA1nFSLOTkcHBxId3gNLq4t1dp8F+OiyjI11Hb5vRzr3MP8nd6ad6+sqNbvJ+34xBp
aGa3acL/3GYoQ9D6MdNZZx80nN3D7lDZh5swBS+ieQjWdcMZ5iLsTizLKWgMd2l+cgmO/ZChrOdZ
Gq8zD/dyPfSO3ac07XNZ41FoFm7qb1bJEEMw2eP0Gezg0/T42Kt/nMb1MwUe4L7O/JC4s83z4Wgn
z8ii3Xx1XVGU3KDYop07VdH7Ac4vt4tV5N6W4c03YpQf2+9Hzk2sjxuZHa6jF+KT2ctmRQH0mlnE
IeQ/yBOJwrAxDz3XWDzMYWsedt2O0wieDy5d+wXaDDuik75EJf3hdjPoEss7obNtuGg5YnrcJzxP
RJQNLm/mkyHPd3LqHzua0H+k43gQhKZnTXcfj7f8YhumP4uXkP5ftBXZLzuZs19nFxtX1VpqGRCV
F05Cm2rXpGN2MrpCkszSMQMldk/5R5z4WLzO5HAkJsQOfllf6RlLZwMsmNHXfjXohs8GHlyoUq6P
E5t2eZJtg1Wc+OqelsCn5HkYD4iXni9NN/Lrdm5n7NFT8HNc7zteOj7YAZOxTuPT2d48R8XoK6vZ
FJOcmHJLL2pGp4DJMrA641LUQjFePFz/HDkg2GPUK85+FA9uQOth+ta42/fneDu8LRimAWR9p6fr
9YdhdNv+kOGHiLv2r52byyopWLCZu3VCIs+OZzzTehHOOt8GIWo2ZhCuG1e3vYqAb6vHCoeaw8HW
TvbpRVuawLF+9dqZ3avHNk8SHdibR691Ht3qTit3Hivmh12GbZ+VzMWh/ThEIgObLYcBusmVivB6
xwtR67jbVcQEaOrabducPQ7D0w8RSTbKuLI/5iPo5aPdl9ELP9t0HHg36gM6lDVSj4aWlPGxjbzu
BSPtdsxgc3OT/Kk7ZMYBxqW2H+wvQca06xHz7ju98Z6ewFPY9aPXYoxv195O8Rjkkwv7AUzs2q3B
B1rc2K61HE7heNHFrRFd7n2XnjXxV8Fo6qdiWVh+3jtGXvyWT+rbvls7T2ovREvjazwBhDSu3o1y
qA7zI/3WE0XrcBiMFx7UMkyhs5vuUYNf3o09klSKibgyr/f5ze64UKfTTm4fdtPN+vS0rzv7js1E
hYxCubudfuwu7mdrunXDyEkunzlKmbZzoL3wuP1wF3QTPQVnfHDvxg5xO7kTreeP+2j+vRlcOvbm
Ozf9ZuhafBAdyt7T9x2en/YQFlCptw/C58bGpf3X2TFmdp72dwuksoyDvBbDBm04UKT17vOMAXCg
0clmjO6unvjXb5O+o/FxXNs4QK6EZczB2skM59CeLHBxDDu+djyW0YWwEPIZsq7jRcOad+9v32qe
kvoNdKXF6YvZO/Sx3boMgLjtnfpsjCjs4wEIfDB0xo+dr+Ehw960VumgeL71iudwRQaejUgUciPl
/1bgb54PQCAHy3AoHPZNA66oLSs02eZO++lQX7TaDuPUl2QFl+fcvbwmHSwm80KancBKAQxPa4pK
M6dZs+tTBmbcKAxaGF4LF4bBebhMsiOgLkbdzOkmgbVKTcy9U6fygIAtocdOx219sSaz78uO1R8m
fquBVPV+sdGeYRbbo813+nDv9m5nI4s9D9rDrv9wiRN7uNTW8vFMshD9U+wxbeXqPUFj5E4SevOI
+Rgv16Z/rc9udZctfbw6J0IWuPzQM4YPoyx/O46JeLd2J3Qw6PmQv9z93a4PnRRGYhX5A6L3yN8w
fjRxTomDXmlwtbMPgPxO0U5j/9zZ2e3FE8YfZesLShYipZyRGBZ1Dn4Dq7ab+M2gY9jtlRkyU9u+
TdnM9xGkPa216CdvH2Y3KgO9eW1aMPa66djMa7d75ntY50O9+ug83d16h4yavcZi6yffOPt8ZkR+
2JgY5xUX6hG6Zn15Hscnt1UfkhI/rM9jNkUj7pmJ27m4tc7LnfGvb8wANLw72LX7Tffj2oAO109d
frQN3Sxf0Pvmsn1LI7977n143DVi32F0R5MMGRN/0HrYnl6AmYXTwiV8rzbJop4Ndod5rea3kCJ4
MR48Hxxp5OaqyF2dEU73ef524eyzo9MZpXy00b8x4C1m5qN3/0iTgD4zUyZX3IbpCs6o0fJu2aSw
7Oa8QTIqsw/QH0SgzuO9y9ZvvFp7wJB7eKOIJB0cPS+1etuhOkw+XqKpWQvC1+be9ixn/nyy81Ft
ZJBeR2R1GFMjbk4sCvBrln0KaiYTZ2gs7j524wZteuA26D7eervb61GE77lOdi1oC+dmOmZ3scu9
8/cu/jrViYbW+9zP7m9sXhOPUYuCy2Nr6+t4Do7GLJ+HneG1M7Tgl0/2uaV4IC/oizB76rRc9uk9
HOzMWdMcHbZO6sa0t2oOB+vj3b8YPQJ20sf1CazIKBt0gzulxZeecXNOBCFHG7rOOAdEhHH/pbW+
XkbZ/jk3put06x03H/FuuW04ycTdT+8hYHNRf79BQL4dEMLhN6k3C3uHA9ZxlkfO7u4y4fgyTQZM
jMxnDzpFMBeYGVL2dZztGODQcbqhWzQneIvGEx2T7AbQY2k+3ORsGx+Xr3gaIdoBSn7xu4fvY3O9
L0Z4vmZ73Mbkn3ss6nTVBsD32LnnjRPNopaTbAe72aY7wmDEvjVs7XrGxcZ14jwY8G6uOuQFodFJ
ZDWa/8PSeS0pjmRh+IkUATIg3crivStuFFBQciCDPE+/X/ZszM70dhkQUubJY35jl4GlSp2Z0XcP
9tqZSB0xu9NLlqknhbU51MmHx8OCLc5m7mxxbt2qt1vqdioRzH2Y7FOt4lX+5ML6akNL0SevDRJw
wbYtY1S0nySHGmDcdB8jAdWOwGXcsoiGikMJ+SUYqMo2KFb9eJ4mR9nKR48S6TCd5BBhLILSYBUY
Vvw9V744H2vjbRkc7cFgrZUTn2n0R5+UtJBaADTJohghpMzQp0bX6r1vSMwvJKVaN0/rS6Jsaax+
STci+qvD5TC0AwLj9+34UWdW+kT39xWVTJvNXw0Vvv62fHwJ25gqr7BaNsXXeVWQbfvSRdmaWvI9
wljM8b/rrj+3kLkgWfGLyTA1a+Wg8oePdaBxfPnHCGpd1UATru/kOevIbUtLosbuMa+a1PRYdvml
yC3qUnkFAk5yq8wkQ2eaL/MJp8WJbnvFdOdjN4ETSU694+l+aqdlzdR2CVtqI63pJRuGec39W87Y
/oXmtGOMp107Lz8uhWH214ynQe9Ep3qm7PEhS+7KdA9axY/cTDGzTTkdoOCTbgn07I/iZfs96Gln
UPy+TyrZOdPk4qAGl9eDE/5VOG/a0w9cWQe0crC4ItM68oTzO6dOUi+hOEirDFgmhcDnFKYu9kIE
7y1Tq22sWOF0dH2bsL+R+F/4J+le5Lf6RXdRd1pPJlF85A8D3rJ/179WH1kfaVu367e2Teaq8z1o
sHWt/LOOG+uflvab4X7b0/kKD/VV862UgjJ0OR6/k76zqHq1yqFxILN3Oxtz3iY+ZisUsfesrTMc
zdTUdZs4D8ecXC2hww5takKAgvSZl5YSrgfqhqg6mI5KJ7290jlgusPHrBsLZ7pZ4FTr10bCA3bJ
8TxPaluH4+F8KGIV82ms3sdwD/cVvIFmZ5QUQyQS3zs5cHPj2sZLBUmiFAeDxZuUul3EkS1BJExX
tSOtWXJpO++/oDpC666QRovEtcKb+uHPfCok20AJObEl3xqeo228DvMZDBGOHBnAuG9lQNXQ2RgZ
a/33C6XWMD9wxWvJDLacX/xMSWke0hzKRosydDJMmK3XmRNN/pEU1yCioSjCSUVyQfOmYKaezz6J
1QZY3zJQEI9Bn5CPvseEH6LRlYnXo2jM8Xsl+QDmCmCJqpksJVI0qnV6Pl+umZfSdScD1DWRvotR
Mn8r85ykr1SWYwqN9OO82Q50F4pJu1I4NoVRX/l54k9j6vh09bfv1+3pivWviTZ64vAATCZtCEY8
hK9sdpjoDDDzFYuuWOXxLQPjieEjUaRSrT5M8PMyZfXQqgd+Nxurpj9LN0H5KHCQsPgSLr8hojKN
a5xp1j4on0FQ+AamFBY5u+xUQ5NpJZ608EnjlZQRWDy8N4rEjKtzWMwGyjzUppXvApRsfHskkSoI
Jm06zSwSsDZxqpTZj6qSTT+h5gSHMXgPOhs4iWKUdtRxVwdd8jpKZJNReGHxjspT5F98D+RuuhjW
VpibUuxiMpEDGaGha6o/2bFcyt3UPwVz9tLX9+LgFHSZFYbzj3TMaK83ceuM491HB2ZJX7/Fmf4a
ByAZ6IHzFOPh2NZkM2aqHPZ2k0CDrbahUdl9dv+qx3AkWp7HaNRil2op0pxWy/tJl06O7Yaqlv7a
ZP0yQbS4g03FMIlw+kKAoLXR20UQga7FAn/mOUdHNXYGvmXR4yA1hw9jWNoOX+Zu6OQK6pWk7r2X
pmTZe2WA2SXoOfqNbfL7nr2+D6bhTwoR4wNnVPR6psOzoggYpm5LybIeO31sEobwe1TQ4+w3iDQe
Gxrc8mnofWgYdVZFVa4PzdGe049+bkwvqnVCt4nXbP4qtzhNQTaa1QxvZR3pdEfTzHq4kA/95p24
4VkZOAkDJqgwROh4wPdc5tIRbUhmTAFH5FNr7PrHKE0uJQFZom/fT5LRrCN1ZHGkklXjbRGus87T
g4cer0YbbSdKzpz8bxbS6hU4jaicjorteITReG++p/6+ECbpJqCYGDtsT8dyMHP7aGy1P4ZV/anA
M6LHZ9UE609nG6gyDtFDND7gQ961OWZMYvaN5bR7S/7YBiCiIf6ZW30H5YUJnGoOtMVr1qqTFw0L
eBjgKfrzez+aaJB5RmuBVR1cmOEs9GoaaM7Ryq3ZgG5AOx3fYpPu/DQGHjCETxPtyf7UhqIHpGt0
+FrtpamPQ1BpVF/67E3oqMzXM+ccMb+Mfu15vhX83ySyO6fCRaVefMkIlO0LpMGpoBakR+9BtI4+
k01xYSScfzCJsRNjHejgWUfovL0tTu/y8PUd7pAysA6U7bVq1ynjEPyUd0a6Cg5oE6oTY3yeac+g
3kYigw1ICXBDM4w5a2F4LX+FceFGjhYIn0chtpzzPltGw1OSEZ4sfd3awWYV75Tj99gOLVWZjjfZ
nXYbI813sAhkpyctQ02zW36PyoiKUH5R9GHPMM8i5wPcBxDC2VjG0BZodsxSwHgAsg7gbQ5d4YbN
Tm3Mb7Qdfjbd1yNDaJf9wQdBwgTTGzOImPWLwXj3gdW4U6tZe0hcQgRNvVR5jGXyFSsoHKav3VQ/
V1dmq/u2vbTNzGAsG3pmvhtNmPOCGoit0zc2t4/6jtffSJ9k42e9pjLD1GIW0A8AnOxQOjC8xVc8
vEZMacYxm6raFjFupaWZKHa5Ud5nv3L813EwXBmD9aulKbMaFesg2fHXttymhjVCFoXToDG74bTR
7ZxY3A2u78e7WBt/6a5gwFE578drV5EY/g0MTyUDkLzXm0BO3kVGeeOAuegLigmLgXRcmkPw/Bmz
4A0w6S2WANvEys/sQGNFuafoJmfc+yjjmkY2EYPO7jA4WEs7f1Mch5O4skoMPxAlAgFu9RccgIcI
WQux1jHL2WELhvhdtGxAVCgvWvWQRGhmqTJlA2T/Ik2mRCrafUWdnzGGRnMy+62FzqE19K03/NfA
ORxC5rChxYQaHtRiScNAgMG4pQWMhIf8XmQUkI9vfJAPHgWdbqwL/T6AxTdktF3CkmObKDVx/JO7
bc0Eg8hVtmQQOK3wkPKX9THOgNFtZfmatxsjvnxxLhtjWvsDtweZvEgyfUDR5U/uGJ04kf+BB4+g
Pa+Cg5VOil8g2uBdAAAMyaF/GlwXPXKnwHudv2/z3VqaYX8A1H0m1HQCuEjDpLYMDMyh+Al0dAH9
CSlUw/PX/+HOwons0q/h7FX+xI9ApwboIlDcgu8AnAZrCuTHUREZe2FkSShA3RJmILjgmv7H9lEI
1f6am35h8qDwJoin/4PcDAwAI+ILGgrnAtomuAwdLy1AqppHXkN0eP0JyH9EvqN48SkjUGLGEC0w
1wMO5E9k+E5fj2SSjOf85SRAohOe01oIR7Cv6Yo1CILBs532P+3PuwWOKSAoEWQpn7OisIV0IxU0
6CJmfxI3JOL2iTf8/DVcypAwKZCxTL2AFb2A14Z3MdgTUqQC1y5dBRrvP/iQuGw8Iai7hfS8AAt9
/163f/BaCJikGAJHCwTPp43KoJ1hqtn84ZT9KxTo9XV0EKr3QlVMEEOyf+B5YxmhjSqoFyjOwgIR
4lFCC5CF9o/1IZTh/+mu0jHh3QWLQo4wgFQz87XSL91JdZtVsRFkvHrzmqnatPHUSfjyivVR0m1+
LKVNChmonQefpZY9yvFRQ4ejN4fNDa2OEozBIb4JoFSVek3vfBw52JWgFtlMW79aflfRImenLHiR
cBWwd1kGi/A2iI71h9dfd5DnStMA/HKoKyCCljqwS3QsSBFKT0psLbFD8h1X9+nb2gCS/8nS7V5/
8Vz16dG/dBtvKuy+eqe+ROou1lyjd/rOldc0NJstBeTA7CTB21TtxB4jN/XUdNsYTAIC/dturoCG
rjP4ozYhhOTB6v6kZNIPbaN0PySZqlU0Vjk0827aLIML7aOZzm0miOAGvain+D7zMnQ0GIBQ3meb
mIUNg6iajbc9uyE3h2+7ry7FFN8yCA7M0wwveHAOERqjxsPCrT7MBm/Cr/gcZAU8Kq260WEGxgB5
h+7YTrGCkUOXRoCu5dp6BaQnnb7vyMtnDdsrsJsyNHsmxMF03Njxie2PRzFrBthnPNW2o7W2xC5l
1W/GCGzVNJabfaj/AOuJFn0BRoMyYOfDvJN2o4PAx7UXIKKDyUBgSNnAGQBeFhO6OfdoSRNJr7cC
jYclG3esDXd14pKnGCN72OCEuiG/8hkXbBp4hVYxfMYsoXqqqF70ZJ4e7gfxXIoBzWowYjP3N6VT
THsvIXI4ZWVX87Df+e/dLsVJLcFwbNIznRqtusIxgHdF6xiClRu2pFZ2TWegW747jn8zDuyp4QKK
1wFpHPK934J5oD6K7XZHJ6M75ByZa6yZ6JAL6TfzEGg2U9BsOY3deqnY2mK4ELl0T9PzY2kLo5k1
D2WhuRLVjW6GIEqtcORQTgDupQ5SinW5K8zRSVncE04qGpqJlcz6pbIYsi3f5CsTQzb5rjoyA8DR
4YXZoF6cwvGOkqWKdmoPrMIPlowC8XyXF9lt6L5q3KHWkvI0jGN1aJALcLKxNTgy2w0TDh/NhjPx
pO1NTh61U2Ow4yZxBrawM9QpbbUgsamfujkj+uIZrhP4QwVsLoYiX1ou1heUQ8KLMCOZxdip820o
lhAKQnYAAGSGF7NESIRAlAndkBNxUjzpnHNXubnZbMwFtejqj6xun/OV8ooAGDxfmL+oIUaWQD93
05x2+JpE5yBItciFz2hYIcdwrZGSnNFE4lBsQMaC4YbAhAYlIM2lscrvpD1zQAGjB3PfH2QRDjkg
nTMs3B+04h8KSo7AwyEXGx8rWUIHXQksN3VANZdWSKYLjHc1B7c2wjEH9CArDI4Ug6xnI7qiAmVO
A1xYWvBzk3ho8TdxHf+0H9CS1x8CqSuQ5VDfaCODCxfqSkK1oWQKCDxf0K0Yc/1QbZCUj6CZAk0H
sy3+ZSGLbwumm2rrUz03X+TbBTUSGHX+QCaDdBz+GfrDLeufK/qPpypAwipFlJCO+oCOLQpr8MeS
kGftKfyh9+GMzwzyJ0K+Ao33CXKFyC8IvachY7LSI/kBPQxlVuDbBbGLC0bIntLNG8NbZMx7Y/Rk
C+uDGl0qwRMBOTiGGGKci2t5bfY4BjvSBbAxKFyhDaYAQlYpt6u1eF+Ko8IDMyD4uIKVy2JhXcyz
pxDSFwLxYtBOP1A9NbDBVRSmDIZinGRsPSG+IdbS/xcal1h4Qn2Zlu0/+VLDzX8Y/0/GZ6GIKO52
gzI/BTfcckTldvKfkjEgEzqLFXuxYDLYbGiNrVle3d44v53PmtbbG82Lzz5FG0OsN6FXMbSF1L9Q
eAwgMSZ8X2i3CL7Xf28idHBkZ4yUkhVNuoXwkwg39KZ4b4M7/t+vCZy1eqroP1H/TUaFKWTWBPtD
pEhdbAnSgbjijmcj3kAVT0NQClD/crOV4IUKEzzpV7BGKxjyAcf6+rOvYVJmgk7gFULZQ1yLsCdA
dhp1GcWliZn7plCjBNv5DyQtNE0EZFrI8P8n9Q8vFUjHNbqKO/vfZhKQWcpPZN9c8F+0F3SYqs0U
iHUIdIezUQB5YM1GK1BiGkoh6T81j2TSQgf4J+kixFG+ExobggSBgvKda3IUOtQZzeX+mXEfibC8
3Wgq9HXiB+NmgSr0RFX8GDgyuQuLUrF7DNeRP0uubxpHhJWItShoFbzmvyATzf6/pI+CZlHtw19Q
j9xk2jQv8Tr8Iz7umELLRIeEV/vHzlDmQFzuCfE7ZzG/ab4dCEe78CK2QrMZw8wYWbROLPH5B0fu
97xAFUZMk8U/rB2xVXhtvs0lEr629MBHVrEzWO8MAZlLsi001nNzkP+LaaxvsShej5AVPa3/hFka
g6kZ0VvgnwWPGpIy4HyULfk9xRU+GgB0BCFGwdHeqn6FvopgTSNaAghfOOglK5Z1exLrqkW4hQsr
0SdSuDTW9kFFLpGn9Jq2fz3vp9P8i1gY4Y/4kLibbAfL/2STxbMXVAL2zD/CC51vJvxXAa0vt9pk
sBRBQsFahSDCv+pJbHCGzdjF8vFU1oTKYabY4o5r4GWEqCkDa+e7oIZteNN/lzZNQeTbiljVIuBw
hz9WcxAqCYJGKcIKXJdZuYsmzUGT2WWKW98APLGqWGbq6cODYUeDNxGCh0wW8Sx/+Djj4LLHh+v/
GN/J/26MIMTwV3wXv5C2hGFO9QsFES4CQvmHzLEDmtiChCDU82UIAihHsiPEnibC0v8VLFxBkfWR
o+MEcRSkVYRQm0jcKfcFnwoFlyucUHL93BTEAEEA0Bwcurqd0D+G7wvuc8wroaBFi8eTfyLvdReh
nubCjwCm/6ftAnngIAos0qVi+qJD4ch7AOqMlY4NxFVBPsZIN3cofhheelSYmMa//oYomwdUGPhK
0PL8rUC7e2RPUKAVIfxCXYMRF0PB8TX/E78smAYFrYiLMKVQkIlaiAwNCYerYLUWvJbgMIiSQ9R4
H+oLtxZuY/ztz8it/C9C+p4iRLqOAJz+ZdQqmKspnvqbLTJ0IaB6/MlDW7pyBT0Ztpf//feHg1rv
AK5ea2vXkrz+TVay7JVdP3j6uN0Ot+SeXTyRS1528BOlx6E8URip1ahTBTVuo/pPAH+Kx8dF5f0i
707f/uETHOO+BfMUmAN9QWRSg2f2oofDsGkubKubfNZrpFNLqZilWJwSDvFz7H+k6iy94UwwQ6zJ
+sv3SWk3Suw2A9vXNx9E+l+4h2umZmw/rMuhlRMft528q7dkUG8S49H0jbfEHUQJw7FBTkLlkuyR
PBnM8Ay7+E3Azxj2OCSjmekxoDNHIj6PN/VRCxbyM0GPPLAH3VKTrAGwpGIR/o7vY3VSjiydkoTS
u3E62IThejyktWHMxwCyfFsOZkr/q6qroJ0Mmmnw9KP5Jz/LXWMpqyFjaXCGrTlAVBG0T2KliFs1
bi09mESQo2qaN2bCXyAbto7r+VebRlAf+Pp91E7i7+JjbLXxbM2hCcZetprBoqusbgrWxSinsr8n
F3svP3Ol20EcKCDq+TajNjLmHoX5c8NK6Rahtv4aroELCiog3QbYTVAeGx3Y5cvWzl1up2ilBItB
73XVPMNuO94r55JR1DElMbS5PnLy9tiOrEOVc/Bqd3yc+D1GrFsdaijJOrgUI7byeG0g7GOzAgwQ
tBekESZdB+NFziZ+TkHG2uzy9w7E9SECSNRMq89SDZcDZfZ9g3w9S8MNcSVh0kusotIYB/fc/y2h
EdLUz1VrBNjy0VROqHDxumSSFHy275thmGPVYSa9BITG//Qx3WQHYbLSIVQzRRTQBxRirfqk96bv
Dcjy1xlDBUf5DQ/D39ZS9u3YkrH425WkE+AOPBCmoXoGvcUXqkboAwE/Rh0E+gct+G3iqufvsVkh
VknX4o0xXwtT9jg8psfizhzutW3Xuin/0htspeuZa9or3rm+dNa3vyqoHT0GvqkdU9CDbzul/b8L
3CazUq/42iBGH/SCSW/Nr2b1hq3uqjc1+ST7Z/u6aFxAeT1nWWZW1DytV1jjiJOdjwoUozC70CxJ
1zSXmWauTwVdxd+cEjMH/Cp6tMKFpHmq8+gXYJIOvs3OLfX8sSJbZbzoHZM1HAvJTvYLJHCW0NzB
FtFfFFYhLYChwBrtxlMFJgiYVgan/lxLF48+ncbPV8t6s/TJ+6eHRyC02eHiLuLXBLJn4Emzm28O
GNnaYOX67UWjW8wpGz9kq74xC5EtqNbAjAsAhuEb1Ex2At7+fa/fpzEA95oTGCz8awrg24UkasPC
7/Tnd69eZTAU16G5u2ce20o9vO7pvDVmv695IQBC7meA2rQj0DZkQ4sPrH+QSjvPCxhbjTbgANbg
RgMz3WcWKHGmRzJashA7l6DKIdhvonvhw06xlAdjFgVX65GtYbMD/eAA0SPi3EsfA0cTZVRxHc4B
yVLpTIb3Q3EdkTYX5okDwJUtsqlkFR+EufJoxq+3SAXr5LTTz8cGKirZDGeQBUDM8nXoT7CDyCLB
nb3IDz8/VEDTgdUWVmMvVeopRuYeVIV6V5rQgT5r5czIhFMM4gzsHXUWf8RB4pnsnD91HeuW6Y3M
hinzCyZI6YS3s783VX9GZ1xfv5jqepXzotm3iMoJG1UqgHPoYKum495JPtv2Yy/aX+kkASWKbUrQ
HJDD4Hkg0uKw9V1Il+KGqTD7i1arz26xAUHfByeGXchIvc0AXHxLB5X1WVnMOguLkukf+Aw4pNmx
ZAvdCRyJ2q6Z5KGrMbMGpeW2i+zQ2+E8uTD1CBlOuRpp9sAaOwD0UmvnBccAGbtM8IfpEfvpghHw
vGicHdxtoUY2Y7qy89tZY04DdBo+VoifaTYBbxHNwJPtRzf9pFrN2wpSx9inL3fkafBGZJu+AhB5
nxYWHn9Mm018+ORZQRd+q7AXaOjK7JoSiNIzcCdsLEwLV+8z2LDkVoN1RfOI4ej1ozhtAWnM08DZ
0QRghi7iEVbbHKPTz2ZwJK1rd6wOL2+sAaEPVPgB/YrpNVsZF31WTXsysesXSpEPJ+ATbJb1SRpP
mIfGpY04zcXvgbO1UFIs4h1bg6LqUd+ky3XYmMB8w4cBkndgSevGFihNAADjfa2Zg2vGaN37q+d/
gR1e5ckrMd8QebeSvqB/Jwg1385srlnjvtHtXWXner6XbM54R57/+dAvtJ/wSGHM9ZsTRpOpBeyr
AIpWbSLiKIhYUtUZx7Z+LB1YLQNEtm6AnmvzclFK9h4tkgZl+aFqEcLd4YL7pNjMQrtFZ5egA5XF
R8ZFMESRg1me1Wrmlm7Z1Ld08Go2VErzTfBIuaBkL8LanzoPUVduGFKnDFvA1UZrnI/m0k/YmYYt
bfb1eVsz0zVhGIBR/V4GYDIaK2B9kl8iLbkj4eHNuTTDX48vUBV0ZuhiF6brSMAkMgsgxNTjJJ98
HHI3JIkjGHhWazPC3YYl3rVotugbyanoW9FfcnGguxvSDyFg/tlDK6DomgDxpHPhxG68h0qxpeh2
33DMj6QZoDBUjj4e45BZLwBE0Ex2tPQPn/logTFu49BRplqBO4J4PhFWuNveQCVOitxk+jM4DBbv
zc8APyOFLd1pzMGYoGE7p1l6tRbVPWCcOQAJadVQAzbg8BP8/h5MNnlXRu7m7jsR3S9pHTGToZTp
AS47TbT46suMObNmfi7jfc5P6lNpfC8kACusrJc7YJNEu/YvOYFcVh5pQAemhcz6quz56QPJ03h8
ETBSrKvUuSBYL9ux+cGVTGIGtP8WdlgT85tsrVwAdiA2P/rlCBt9fjMi7iXt5vl3o48IG6Avq1sl
+qArQnVxki6JZobJegn2h8UwctrP7+ADdgyMDci3ANGnnj6UAKTQI4E7g+Q1BgTpneZKvaU7QbHc
gm7uTG44bSPaTob9zpjGfL+TcT9RlScmvvp+jJaU++od8DOLEm2Pck0OuM5Vbw26yAT+2qob1dhF
o4kuW7N+zchcRXo2uDG2cOLXUo1WX2gBWD9C3XzEp42RmIPaAScxIvOcCCwLFUA50/Yoh4PydjJ+
kttA9+cjgd5PZK+TrZC7etBvQe42Ol05+i/0H8ll6PTDlET/ZTmaw4aDknmUVeuTw8CS6qWsIYXY
RfMyvsihqFy5kG0K97BKXIamJSoHHOn+/AMucAOtlKIDDciEKXe5CJLZGgrC6A6iTkV+3NG31xiB
KMbYZP92cNYU1gIcu3Q2fIB/EUdbZBVjcOnz0qKDGBrXhERwHTGsNw5gDJZtuw3Me4DFyjLcAypR
u9kYLvEx897PXbJVn94lhYxVeV9QptgY0tXPAf5wmyDTqO7HhtfIBBpq5R88hSjzlN/mvQ6hpr6s
IWU2gDhTIY85L97zIfeIo2G8kONlAT2jhVD3tuLGhOLBkXwaV5eKFI6hB00t5klq6rQnYsDtn+8m
qWUDTKQNreCWnVJmLaN5082VBVMMkD3KGqE4lW4I6dWMwU4Cu5cD1k1id3xrTpiF01kF+PuasZeZ
oOmfpX5RvhZzgazx4MtWnZ08KmQw7cdorqLs6SUKpd5ZhVO87hjBZiPvzWR8lpJ1vt3v+6QPTGf7
Q4ORNCpDPLLjs9lVjTRHQf1Pb9vKh650KM9xMJM0w8zTxdd4jBfD901aaBtZWXfRCkcaTXHiGnN5
blWyAo8m7XXNjIgrf5To/pr8cizbKBBAUOFZEKvc93F0YNS18H+phf6wo4jM8dZfb7LFDFZwMubg
tvQQer0MwGaRTg7MkR1jhQEIjGBGbl/zMlxc51K5BJYDseaj0pf3/CHhYxdv5ioZYH1r3yBwreKU
TzuG0ajTgbywPSod6fL57b3vZhADLOZDhzmwli/gOU7e/epEZPDHe6NYauadZW2TaQw2gz8SJT6D
wnMDY7Qd9U63kLjWSfoDh2qe7b44TtE8aB0DZCFpyHAO3I1ZyXsxQm6Ksuo7BAT9xSdC3gpNcQik
tr+iDuaI4cCU7xVIz9gdHKDGvK0XjyVEnZXEutrKnAnGbDsGkjtLgEXMYsRpJmk99Z9BY1jvfF+e
xsDf4Qor629tAfPgY/kcSd85xXI9ZyI9MGwwfIEbS5P9Cyf7pUYcI4lrrdGHgoiKGs3RcekFlfnQ
bAwDF/2O/w90oCWsmykgg8MLLFpS+W9aH5LNERF3ELIsRt3QQo4pZDH0w2NsTcBnjBZ+htZ1arRT
lJrGjpFyyOfjRcZh5rVQk0Kz+x1yWr+ssrX9ZXIKVsNsjbYDTNRpw4agSUGDo3NBlJbo+31om8IL
0m/wYqPvNCwdlcITaJegCxXDWR4d+aF+lZyyP42Rle+UqquZwOslGlO1k6ZWzjXYtaXKUyCV8Xha
OLyDBkqQuxkuQPl1bHIjNat+RahNvZzhsWzKDLYRz/5Akl/V2kUwZXtwhaZiruvhtqqASZky05eR
rfZICH0DW74KhY00cC5KMV2jzDmDY3KrvqBf3hNw62W31hVvf200632PzjV8RUlbQNX1n2UHiMOi
XJhDA9i3Hxf2MBTixG2ddgA5eSpWjdJa/bw815y8U+weYa7GNpGD+EFBRCpFz9biIUk/gfs3mEdM
LucDczCRG5PZ4S+5xngLb+/W4+kKzH7kQ+hGMECIKf+TSGFVoAr2z1SCJSssjZSDwFh70Y20kArD
i8enhGwfv6wRPCBnzHhwGyq7kZf9BTR3j9lxhPgQ0s+9dV59t7Sa+g3lEzg/2opQYlobh5WlQfki
cHOqKe3i+47OG/PYwl9j3E7eTAHRWQhB2K9T6RpH45Yhoj9evCoxN+RsVTeQET/f3XDojFcACZmh
hO5I2xgrU6QmAKGHnAmHIpi+7O8939SOv8zhOS2+dszJrI48MIanYbmcf6cFFYilNZdRPJOaPQfV
MBHS+fECcxaArJENDZy7gkJaOSfVje6+AVjZ/BpL6DiX4W+ygijIsEeQPbNjxSm4JC1zh2Bu+ucY
Gqz/m3LRfEAzeyEsZfOGHBMELt0rgNfK9odDo3fg6reBaRyCkk01aTL3j+3yh7CN7sbHep4vR3gi
+HZFV1FFCM1QzNEqo+A58ws9ivTzMTS+0K1h57KdlbWO08VbNuvT9b2LeG/JCYLleC33AOkgJPAg
IGJz6p3eJ9ZZowBrRSwg861RcyrSaXHv/D8SXN6nYpa4Y4EpG995LYuzD7jXDp/hMTuH6opUvSZ1
bxqHQr64c0ak8H4Aelv1PHAzyPQEEDAqpNm6WeZ2fx7M33tCSvUs+M6TsXVlos6ckjhto2CxzzWb
yfIk7yygZPxFaFUX3BSrnY+Qb6w25CmZPDGws02t7+ZFHg9fiw4LR0qyTTBiOOsAEHWXKyPA3Ou5
Qsv2njZTHl+RXITwkH/rP0gegKYxu8Dx0UrV7XscrmTL7aBe8WUUmSKql6VG0s5lDmn0JON5sOoY
Gxnw7DXAmLFDbPVXPZPcO+uDBXppt4LbQ1taCOWNnOjOTQFfT0WRP4UCF/dA6AYCZEBRSfknpYbM
ySy9BRuBnhGqMFwkciUY/s5bxEr+cwQSgkWI1014NaTQd+GSXhL6eAhWII5EMLuL/7YCqC0hak0t
ZXRI9lHxoEfbQ0vka2tDKNLOhY7Mx8NnzmmOCAjYsg2P4zbAr1cIM47A8vCH0Gcczka/QPUo/oCx
AKXpaFkL5Mp/BoBsP4BEzDKJ5kI1EQccMfcUYmY1PHjh3PufWqKBmnO3EoTC9Bk/uWwh8Sf8CNqJ
8I/lAidC8g1D81lLGiL0o/gePn+A56+5N7hXxxAjWvH3z/HjfTz1DIKTNEn4OAq747fLYxLai/8k
qPgzhX2OtI5QpRJuJspJ4AgFhiXfaVbQ8s0X3xoiVxXiwAcp2AUjeBrxC1+nfaROt6xIvcp1vhXe
nyJdKmhmCZHxzG2O8qSireOpi2qlLgBGQaNF2k5mGMdL1Ifg53MDqAZzDsGsmeqGKXe2FFYmN3VS
cLnCsJdNIQx6hXJP6KVO9CPaXEKxLaP44n2wPXFlMIhX9K/hfZ7Fx8dc4yqf08QWpCj0hQf/pMh5
CcjuqNqU/7TdFOBlT3FLX5kl/gjWPWVrL4iupBpu+qwytp3QDR8A6eQ1acRxXxEXqjoznfG3CrjL
24X2OR9M1HPGB5fn+j2mGRoA2eu/4MJHybGoMPNzqBi89gXFEy482lvpUr3nHi/A46qW6Yy2AA9J
SLOzj2WeGnkFasr+SljaG5DGH8SsKTtIqEYBPERW2f2mFmt4tMIaD6raD9U/+0rIJ/s35UBVghmX
8NGQr8oBUTl065of2ojoUXZrOLFjshihJ0lnhW++LhxbL8QOZE/97EZAaSEBsjPJMJjvC8HZHFoV
0zBMd4U6FHoLF4EWE0LYQpkL3tJWyEHjMs8Ii8YKpgL42gv53+JPyAgbuIzlSBrhz8SgCQnBPe/E
u0HZRmDhgy6SUMUqhK+UUG8UKp+hF9x7sLqtlZyFsjt7mvDJs6sn2R3Zsjk4zKe+Ei4dYogFW+NH
BUjCMhlBUOp+xg/uB+pFSH4ia8bLpehhIlajHACkD1Zw3yb5r/o1JeKPgAPypqFQgr5J894rJtiX
uWiFiNfL7oUQjHqMnJqsbfoiF/8hXp1jYSbLi0C7HvJjOooQQiN08gXuNyUMY7e54ip+hlMfmhBV
I59QDNvmygEWnhhp/lO/XL7/ohPsP7KrDk83Mazj3mGcQzYX3IQMNLYSV+7XdkAPCTIKwzr5mvxl
f8I1JWCyGR4Yh8qCXq7SY2FkOxva7bV/YroDLH2jMTwuvXY3XIgRIsajs/SQY/Al/OJoN7x4OgaC
09DsFUsIijHn5pkLyUQmPNcOWJ/i6WtpKUQthfTdF27trPujNIdbusTEWWAT/0fTWS03lgRB9IsU
IYZXi9kyynpRGMXM+vo9p3s2tPZ6bMGF7oKsrCy4ac6Rv32jjbxAg6r4fG5h9TpxCkfyB175j6Jj
lNIcB96GH9ubQi7ZPsC2fNy2j6uHcadIDjNGZnyBSPm5Dd+gnWrEOj3Jd9PC5zpbVh6agXmPE0ry
6HVQB51Rjp0+7psM8+vQzzZ/AbCn7bwIxHetpNDuJNMnqfucM1lx0ZsydCVL7d4qKd3CL9PH8WA/
rczRkZByAYxKM8SksX605n9uUv6qXKmdUO39pCSfA3vNhC/AxA4D6ihE03acHrAammybRCPXP9YK
z7kUY9DmjvBF2HpNJkSJe/eZR9zr9Abe/ugAFFR8FL/elhdvFqhpMxnQiKRgdraVI71ZPqRqm881
tyr/N3EkYDP7d+7QhtOZPopDMj+g64SOaYcwBrOwTDBcoNRwWy07gKJv8CSaqc6kBHckU4HNS7l5
/SHtIUlJ+dhBhWGJWiqiZMFnZtblU4MmfzpWieAwVSTvinkeazkUrpD7ZMe2Es/z5kFRczc3Sq0D
JgehET6eNxTOU/Y89UzhZPJnSDjvoBWVrheeb0C5PJvro06oMw1XqNjydB+UGVnuFxZ66Zk/qDZ+
d38w6PKGJj95w7STe0Yip5MdFZ5R5Gum+pcguzTkKfFDkQVyiBGTSTaom9+ZjxhHm8wY+zeul/pO
bknwHUzZPVNEpp3JQmijewKn/QOzAtOg6ZQeG/lBTily9tsNUXJbIg+t3f6B/9yRQNYMRsdMrdiG
0D806lQpSYDR6F0aEU+bxMT35xupQp65h3M0fpXw5OcW5G3JDW5BByhJqNmS1ULrmUDDgLHSWlWL
QVowiwX4nH8cX5YU96HNDZk3xwhuCR+KHCIEB2kw/5L/UXu7UFXxE/WXxpyIl6pIHEXnpDwH0mVQ
fYtMJVkbEo+gOEBjk+GUwjIkq3sZNZr8Sys7QjWQUeNMpcLgMYOMplx0DYvVA8KPDmG9BEOm3Giy
vvpDIVHpYBIfVSU1w+MeuZZxidM3GBdCa8vPhVEDH8r2Oj1Qa6kks8NykDbeIK6Pr0H/ggZo3IM+
UqE8pC+JCYWfd20sqjYeLax1WcXKBKPaHetBtTgF09WIxegmRdSDei4BFKqKxH65R1qgJg/b7zOD
bEoc95wNs+xcyivWm7d43M23bm/nDhIPzMH8u9pQx9L4I+mgflSd/9jpVF2RsLydPqGsOChHuVWC
f1w62tMviZ8SIcJ+lK5cXrCMTuT4XD6h/glKfOsYP2VrK3IaQiPCxsdF/0iH1oLro8pj3tjd8LJu
uJOuZGG53quO9qAJTJ1zkIxrVTnR4pBgt1kakHIhRe+839IgO1z21j1orMRseSITAzDjBrVr1aud
drxhiqD4ne4anGr8i3e32GVb96XRRD1ZVi2Qa9dY/IaaSrwHp9bizwluaYYC4XSwBAjRdhNoLC87
J3Ys87QZCKD8rC7cyb5aE4doxPe54da3YEjjV6UDcy/nj9kXmA47ItPcohJR5QISfjC8+fP2dGp5
nKwS1olhibGKcrj4cJ4RFVD1nzpsVhJRg885OPlq9nVFWkwhVaqmFa4qxQnkBkjqCeCdd0MczPUm
s6jP/aoSmB76tLQRFrN0ajnoAstLc68SY6KP9gCjTG69BPVN2o2ZiEXdb/K0eMsOuEZTwAtnFydb
GD6wUFaus1EjkwlTqIE5obux7QCDOS0VWGPPts9yfegJwqJ6HdFoxQjeBhjG0vf+hdY2Stv72oEU
JMMdRCWUvpTEQ6mTr2rQ8zfDgzhk70CfBFd8CMhZO/whSNLzFmXrcfCCujB0QTHR+9Q6pwg7Em3G
s/6Rai2pADGbOthhNLOx6XNsMSMg/lgrLOk0h5TpOwEjz77UFmSIFOONXLyTTuV75kkKnCuMTFLJ
Z+1rWsHUM1MniNwMoOaoO+/mYCXOLyTUpcZULzymeXmVcyr9JDl7dt97eoB29N+xtmrjMp/3TKpK
1g/bcoG3ODHu1SvnFNEbvCjVh+AOVqUwKPi7JxSYNdDEWz5sYS0hlsN6SyDwiULEjeXnujfO2qJh
U8eXMec2/AbcHdTIReoKc1DW4kvzVUIXzxg9rqtpx1iU1fh6QAp+2kx9T3qzpwxV3snh0T6UM2Rd
lWWTVOCIickLssGGH+yFXTIKME8F61DPNbbPKcaMJgv7GuZ8RpgiFc/vDhR1lmsK+7uD9OsQ0NMv
NMbfOT2P+AGmrZXeJeZJSaX1PEPhSMof3wcyhRnA1t7W5FbK3csxT/S8wJf9SZ4rIbNEufMOGYmI
Yd+8fJ6zxDOXT5pfmcy3qNGsdn49o/KkZCT/cHPMq9BGMCK3Rp4dkWau1P6JzO4xVz5jUjdkfg6Y
pEhbpWFKS4xfCEKqcDRMi85P1D+Y0b6u0vpwfS1lH8iYaxtS0ew7CRR2kNSJZEZh200t85qvLT6Y
547xMqU7vRyap+Z2kGysWTSuL8x20Bl+obxB1FDaoe64+1swh4A8wrBj+gLsCG59+JQiN/1wlOCx
Dz2aS5yuXoia2HVMcnu7fxe7qKw6lCRdZ8XOm5nvJZQ4HE+6RZHTZSaLcMtSOza3RH1GwE6Dk5SH
GgyXd8ZYlDhtBQ0mmXJing6xO5LRJP8UaqXErGt3n+8ZgbXmmpJud9WstZfEuDkNjqGKrXLjTAMl
zbt9mcJPR7cGCkA9rjuZtY4sR1cUSbcJsE/TbglE5AGFR96r0/Pph1aJ7rl3aCKhQUsEtcb0Q7Ky
fXLYpJCJsvH3t8XP5Gf8natTLnMASozgCzQF0eX+R8M/buptPEzjdzw82GxEE6ZzCQ4ceQI+c9bn
9oKsL35WE2CEVe34ukKe2EPzAPe/JueY6GbhBwoN23zXvs6JG1CRKzBCwBACGJvgFMloTAK2AeOm
pPr141KqZH706/46Uft/UANsk/Y8habe9QO4aMYcL/fjpu2bEQGwb88fqk8zDIBXYyHpvgJWKmDr
0F+g/EcJE+0TZjg4K9EPm9ZRjDJr9sMGOzCmXZtyxiu0IyyDB7Rpq/SOhF8DNYtdA7lPUs/jusyk
BhPFQifzM3n3qYkZmhhAgEi7+BG5F/PG7Lgz/lTalxgRvDPRgGSJKlhwgvlufpQneyPKj/N9YEex
/vIjI2v9ZIiJpywvmBRkKTS6k1+QwTEmETIs3mPbOfyREEL4YaUeSPqS+4cDbrk4MFNAKrhpAIk5
gapphgUvP0wTQS3iAybmpEnuTloFqdFYcTOUZ+3wwSNt9aVcI/1aqNH7ARMWq3JnRmIBWEpUy7mZ
PuhTZNhABMJOzy5SJooAX/mYQRbdwOrM8ol0uRmI0vrb2H4ZjqJwAMxAkEmBZwbH2wOEWwp7+da9
9STNHtlCjuPeM/hTOnXacISzFCaQ5c1fAb5xGEYCBiDu4cquuh0aiXg9dVAnzHQyAGUBD2JKQo6R
VO4j8MMarEoCJH+zJEK9hOyItIIUOY1LQYIV8nuBFgBjY40pLB8Wow5EfETcIQPcrwi3i9SF5zrI
V1dfrmKiUwIWJ9D5O6TRQpSL3rSxrtMWdfRhxEVw+oZPpkskOzrMlmdkph8fjnQ0dUvyXc+MJyOF
MloDDCHU1l/j77F3zvEOiQ9j0vNkwc6QMy8OIyqY/bXj0wEtOHz0MLhyBCmRX71GSxpSflvuuAO+
InEeoSWYxltWmFksZpKMzLgOpYmqgIuY2omwSqBxjY9ItkGUwdY0TIZYc1A3vQMtrq6aDXMUsu+y
VjAXIJDCXD4VxPJrHRA41Le5sErYe5mN5PJV8ozJu1lFur4fInpP7hQzJ27/kDyK4zLqUjfbi0T8
4fW7tfbDGNyzaODdS7ImZKct4864AgcL0QlC14sTouyXyBA/QPghd0+3sNkO4CPUf6ObgYQYZuMU
LS3OexmSWcPjOxuRy6e13wtquekk+OsfMrXEN2rdrNYpJ7StX7tFrsOpL2rNpqEd0AfzIn8cPwuD
lK4zPGjd3zndA0vOrSVm4srnWXdQyLiaQJlcNLwiTYY2RaJjBswsSmwb6KYDTaNJhyfOgtI/GzX3
Zz9joX6Bbx3n9Ros2FcAnRqz7uc4dzjhWMYvImRwQhBkh675cPyagLcQ+LbOeJGnBAeoF+HAtQM0
QqovPqcF1oEPCL+39BfRlcUTSXPzDRLEeS/985PTsEu/Z3Ib8edlS/zZGYVhQ7Ipj2WiD3YoFEj8
ZCXDhzFps5rFD0Z0mq51jtl/ObJ3zfBu/FzDw3JUSrYmBu3PJZq487Vl4/ZiAgWFpEaL+q9XP4zj
Nq0i4vCK3hrLUSBiBocKsNvliyGQiSbFI0qWQHzzbjrFHRn3Du3CI5lsNYW6Qb3IP/37tLsACCTn
+CjB/WVrgS/yU46KwS1MskuQ7jLGWz0A8l68DK4RITWKYQvG6YgMbr6m3Wn31CgyA4/PaFJd5gtR
5KcD+fOUYZT+1tS71EGFiOe4+3wztzKRdxfv+qEUu3YnPP7ZIJ7Lofl7vJ5OVoOlYdJP8kS/WGoJ
Ng95X+3KTjDQtDHFphgbXLb4mvHAbJCkxK2FfR2F/J58R3OG8cL8ZOAlmBNdwSxWv3fmgdiRkqLH
xT4XqIE8GHpvNMtH2OAEcIF9Nco1LIaoNvLZ6Gb0fY3OS/d1oBfGQ1nXjn0xt2M/2b2EAQ0Zujk4
xEaucRg4q/dSv9G5lAXMyr75TOwZCYK9WQZ//t3nO/OB/hqeV6ChwmaMQmjIgMVCPxNY4lvs5DBc
9AEg82Qfj+9QQAwQf4BvDO9P0YQ4Gzc5uNCjh6tg4kLofKlk31IVezbsNBP2HmNOAA07heG54+/y
LVDCpj/HeRFOMFnzb7rDetPHLE0biNng+iBfgZAHhI0IgMEvGATTJNBfvMERF2d2dmQypV6Q52MK
tZxTzDIGmWV3a7DHsL1o+xGwgwoQZmbYUm4f913Yf2ynNCG4Bhyj7e+oqZz5WoOZsGEI7Nx0vsrk
2M2T5flJHIBIxRw1+G19+2tNZMVep4BEUchP3NGFXarnbg8tTdz50yjUiTrYGY6NwkupCQsrLuMx
e8myOesTVyrc73nnBycWmKbUOYRzslp/jt6REYguRp7pl2CDaABxIMJtvJUBpLsDtX8uh7vl0qCu
z0YkFmP866yG2GnwP+3su+Gzycj5VUMzIwmZNyzpOZ7sSDrCFeKKeZ3EEILJBMtCX7SLfWBfmSfS
HtpgImHL/hWaFr9i35qTpNxR/08/PTaT1emHKyIDAxn1Yweh6qDElF2v+OB3x+LYikhCF7qB7McT
eDqDWpK+kc7lQS/xQkDMzo0IiDLZOsmyq8Hs/EgxIqIoEV2bUS4pVjUuiQzXHY47cXGewyAVJZcx
6pmW2WLXZ/IkNohtjHTbsZKPP3yRYcNCCy2DYOLQibfNEzkWjpITMHllg71evzQAecJJdnDY/YPT
gP3GnnPnbgZ0TbFFDCmRnnHTx15HJwKlgCPv7dXId1j9EhDyFfv+6FgNQaJNpUEPZ+vw6Gwl/zKp
7y4PRJN6cTtItwwb9zVElvwP8veRLsUzoSjDvEZaFdvavLZcWSianF9piMoMxsDL654t4sIthhgz
QVRC2tVRG35lWycyuhujW6y9pOuzt4Cl1PIgo+5KSyQaDNtlY8xty6pHYwMrg8rTtg3heR0USM83
X0xr7iw/k2yN7aeZ4AoJAYUd/L/PWDPXEJ9es9JCpxMjJSqOW3G8tF+b5qHjnMdkjQHR97+M5K8L
b+AH+L1Ie/r64Vq+hAmMVp8dsrLohDdCnOLYGjd2zPcb83fLObZBKfNgkxQDrKnTOEPTzMF2TCJ2
RkCdaXoVIF7VUQa1KY7KNYUbtBuI5Gkw5pTp27Wby5wjyZApC9qOgZnwOQ6EmYQyIfWfhoNeVHrw
c51CiBgFQ62dSpipl7qJ7qJ5b+X7HrdzF2mn6qM6s+o4rpsriTZt9diiuNgx37CP2JUjeAKdnAYA
bnKt8C5QoiuwSS9Lfyn9czCdta/b5qxHeYUYWxsyBdcqMvE0QYxeIlEzzDXkJMikO87Zr8camIO3
XwzU1OP/KJSSAOOY9kPS05FGxGI5ZhK0BCV4UmUqsWzEJAY837qEJkh3tmOsglvgjeMGTbAfUf3V
pZo0RkRT5+3X7cnRgDEB8VjmBLtW/PZDLb8rUiuJffycN+/fsQIY4tIi8nD+0SUL/0igO9c/s2KF
uQnp3wyes6G8CK3IN6IPgjda4vBJUHiKTmVLJjZTdvpOFuFqFzaP4K6fRV2KFtwtP13+zDssqwh5
kN+OuI4tXxWzVr8T0pK9Xv5S7LEMAQB3jR0j+YHaBRmj3d057m36hTWCnIrrgX691pYd7lgxtAQG
AG5kw36OoIz5sWmzd9JT0HswzTD+Uzz6Sn8oM3A5lJBfE7+LXpNlcyp8p7AeMAzu1vH1pkvDzS2c
Hci981boVL383gxzHyMyaV/8u0N8Fn7KvTgGxylPXj1h0luoWgu165KhsAANZMgbBRmZPCkTZfF+
AN8+4LmRfgAAJ+33uh/DZ827UlIi2WCqwtOtsZg+JGEzSPLQXeN2w0PkRexl3hJV2w502TizX+Jb
wG4EPlCp4gX6Legtv45XXvvm7TGD1sM8u5cxA4WS2C9nRQVEkQm0pr76LaMaKEO9xPeRlhkt5PgP
W0f/HZFR7PrVqpteGTQe6nbH0hX878X6MHuPHd9mnq8lZptiqhfdPK4yy5eKADOMjCbm/IW+ME/w
DUICjvugXOva0cuKoFA4I1II4+A5fscGOove7EV0+UTgLRdAx3/AS1Ma+jFohhZRIEa/f1BEYOhA
SNsN2YWgvNQxonGoomlr7vOO13fE1L2aIYIxZbp+jqm5LKv3rnGRqYpTuSQbzUmn9hxBBMG8GSbB
viNsja/tryOouGUEIUCqgJ/H12RjSgZkDIUuJfCnxkOazKF/rB+eNSTGYiY7gqjJkA4ZhUQgNsZy
HpOTIRWTNeIyDfLvm0q2M2+Q7pSPg0PfGliG95gyuycNmYaGnCfIcj+HR2K8EA2KCzLXB72aQ/Ne
LbQg5PgOxDvHV0HgPUk9a+8GKulK80Bzv+kGqRzorD0for2edJrTnLckqxQwCxmi6vPP5WlRKB8G
DD1gHdE4zl01BPfr2NcZ04gEjP/scgsRdqX4SzM0T7Z5OkTlLD/dcxadTn9T/LVzfBWQc923y5MY
hm4703jFBDL8hLhHk5EQFdHa0PX9aBzPdMkXAvfHGfG+B5ThfdNEXwwC4Z09SBwFzkMsvvDuT6ZD
cYiaqzqBUzE0KnBu5vp0WWN+yP4xRX6+tQCjHI9T1gs4QgjL0oz7yo+E4p0aaohBJxkpArFUBgVX
Lab2e7JDfzNbdwaRlgChUS0QE7Bt3NYWQYGrmOvmSLdNuNEBZHEqDHWryH7T78C/enYJu5zAYAjo
vYnmkNogA2bNvpia2KFWUWdC+YOuuldMHmbPxx5jl2mW4MposP6BX+wnDaEm0T1DZoCfJkD5Njax
TfqEr04CRhjKJGuKK6mNtGpOe0YtKSh7ghcGOH4ff5dYta5ZwLmwF/b17Jc4NxW69tGVx87KFh8u
fSljQtmyu9D8YbObMuRoWtdKL0WH8LR3Al/mAoeTiJZXU6GNLv0cLD6/YybI8CP0tKf+gLUvH4A0
SFUIe64EFVsCllR9W1XLC9EqI81sJR1iGc/QaOVAW3iqvqsoCJUhlEsyu1W0PEcdNl1DpOjQXD+J
RmzYbpvaveuGWlUEPzbsF02Hd8XEwyTKL00G6Rqg6uFZY+Ld29fhsHsrjfS8xdaCvf3Cl/eqAA+o
7PeNvM4Pgyr4yfyIDq6At7WsAzjHmwh1CMztaWzYD47lZ+MTaw7Q+/5Ek/w6NDU22Zo3jFZ1xvF1
biysdO2IJZRcqSyWL0tVE61sQIK9ayfmOJhLavmmrSS2zdKFNMoZLWltiZUhz4toEoQ1/uL3E3E6
1BKxjQSQvcsLNhd3kvUJ2yH5Zgh+mNGKJ6Mnevpjh55RPL/5c9h6mBi3mFIH//90+DyD+ZlbC94J
Ha9hZwHVUZ25U7Vjkj2/4M+MkCfDcm/f3oQJixRu3MWiz+LOztxbUuibvhD40wnrRPp1U75IDHHs
DlxV7d0K4TFhssExwT8TU88kgSQuCL3lgRojLJ6tyO20mAJQ/ur8UWFww9Yc0wj0i6vfWYtQlldN
gNINhAySXYfpZ3l1E8b7TZpjQuszWAm2iiu1ZRqg4RXNJPzMqFcuj5fDnNLjNKojKALgcc8TrQJY
JvqJ/qz3b44g52y5GElO3KpWyvoDcFAYh+l84xQgMuNeOPt4MQGXeYUUJ6+WdXGEZLCb9CThsudU
MOfB82vBdd1qtBiqGXWJ4mvmztI6/AXzGQwpxftlO/GO/JqbHYoY1s7iBNeYkimFARLPWRgIeJyu
muTIgCBZNzY30s1yjsnW4c84zBiQudZD/sLPa2yE3l+enuiAD9A3gwleBccjoLcZvMCaaEXpj+PX
EZB4XNtVbmh3s+u1cdAdq8aoB6DVSR1FUubmfOVfjGLQxWiuiG+IcN539RQ8mnTg0ZhyrEk5BC8o
N57JKkwjNMQeMPQmoz5tszB/DGWJu5uqORX4oDgRU8vkR6OFcfg3atOp7GhisLI+LOYgm6jpol7X
UHVj0txXTwxQoYSHYF7n2FKMwz+zqhprzszuAN/K3NS/+XauPZUJ7/XLdxJg18zORDam62J0u/qM
RB0W3qsBmr7OWC/Chub40R+b35zxdyLnxZFxOC4Fa1oF/Uxw8vBIeqTf+FGZSVTO6YF5FfZz0i9T
qqpIXXIrUI3BSeuofTCwI+TZCiLNqPnHCoe1MZE1/5VncE7E3I7kensqI+emt3MVMAIrmQLgOYy9
g01MyFG7xHeZafj/kI8GCZBtNTfy96qXkMFX9mxMh8q6vCH/EscIG7q0sTTcS2t/3tfIZoWM5i0u
lvhdiWqGFQnuN73Bf4nGBd9uonf8WA91tLTBEvSTAlKEAlHQlbm40yOJEJpE6TKlhihXgpQlYDvV
1I+xsBfWzSDyk+pbniHvIklheBJ+2yTF95LFQG0prDpzSUFhHaNpjWPU4UUM86+WzIpQ0kTYItZm
dgiHgM1r2cMquxSsiDJa/MpB8sq9cMQkSP6euiuV0eZxXhF8thwWm2HyB1gh7lNPziKXh5sfxanW
2hvHoXraEn5MgNtF6LGeBtU0S7KEHU2DbBQagQOseTjoVPhAj32vI7jRVfUlCcVUnZYT1hKr+S3o
4HpGhLKSDC48QhEWP93McUe5nc/h5osveNML6D36N5omcfAulujkp41jGVo8IfY5eGiJRGD8NBBE
IFNMHlqM0GOmSX3ZmCtwsK0579omf56U98RrP3mffW2qcHLAE7g+41f3vl9m4P5fBmTFaqClTe+t
l1B8ghU38rszZM2z/RsZvVwG03u/379RrWcSH9C9b2Od0ewdZqOWEuZkXc6DZGETaD2Fd0U+HE+i
wbiWgmB5JqBynUjS8h7rov/dSMIvhB8JUpPQffbsNiHMS0+lJ4Nk87eLUOZvwGYwj1SGByduhE5N
67lS800lNTE6Y2x8YIDw5u9bytaATDpIhjWH9wJ8r0Hc5Bws/HmSrn+r7Y56cQcmBxGw2P15jcQC
vCrTpvZWpzF+5TvEvzCr0acysZFzJp3kugsguxI5HTyKF7Q48mW+hdfF+3I/cVVAhOj28pqU2C9r
0CIo3wTQvtjHfuiyjkvZfNX9D0TE8PaIKsHDgkrn27rf6BlNPWsNvLXxnrsBvbETxIqp9mY5HHbu
t7fMswpWBJZd8G6w8AIvz5VCX5krQkvie4sI8+cRzFkPO11vbyseYzxljRDvFAIDKZtbnKQnGlYW
r3bNedpAW2/gEtbXJ3/F0a115UDiCgNE2gYGjbiTj2MFNBb1rsAh1tdpNKLpcEV6Q/xQQXyhGs/Y
A/VQvb4lfvI2eiAuc7E1/kXyEevs7pD1MOI24jtajWDaAP7jxdfEaYY1cf5FAtv+22dCvfaGxg/y
A/wYAgTJx+dvdgjXDdrire618PS8vG4KoCJOwhCFKUHU6UM41SSKlN6Xr9unG2OOeAngNlv49R3u
34aMOrk9qZ4pqYnptpn8Qz+1VWJ0mJfG58g+jqzLPKEPfefUoYlhw7BnAlXCOhhbbzCa4P3KAfHh
URn4JakSQZfu/2MMhPvg+9In0IPzRazmBGmLBDnaKT0uzy/ZGo/ipvcGqQfmvzLc2hRIojfHxega
4Qi5FVCpvR/EbmjuGZWNbQFElTJbvbHhYcHjapG5GNcXT8vHVAjTSFv/jvhfUlwdpQ8vgFWMWO6y
CLbojesrAHajhQjo7alwqA83NkLnovnOe06V6In1E7PWDJfWGN2DN+41upLmYO6OmWgjpfnqV8zb
iZXb9BSS+odCilZq1pi0ofXXLgAKAlTBm7/7xFiS1OKEEiV+HmU/WNbEIqFAeQbwztPLcCJR2oHA
m4P5IJsdTD9PINu6nPQjopQE/kjJIu0QODGThzSKaUssW66XxRMtv5I/anMWoSMUrZciMDeBezFr
IexCKcV4ilCDCSD0RNY36v15OsRG4f9ESS1/WnDKnrSBmHSVdZAdnH8H7VBKoxw5vwmXhb+HM0U0
l4BKMblLb9cKsQytFOHa/IuxXkpDb7EpkbUPEwrC44Dtmm/5m7AIEGXjBu+efL8YosXS56XHbMUF
3f2ZbwXkVOET8Ca9aGzpQBMZw22u0VqSbHCjWcquOjL6L6A7WnFxqf5pXd8zE7W2hF9icfLWJq0F
YZJlZrHRLxNbv8ikwUX1xhT4QNreeTqfZWIt9jn/lVeiKdEs0MIOUTmmB9qBzZ/pAX4xD73fLalt
8itaZUuSVNLJYzftcVXmAJwJQEZZbhGGtAioK3SE4ZxIJRx8F5iVn+PJ0K0OvcLDSTQj9rCu2wxu
PdLYwdfYp0YazfCfd2GJaRWShDEP6TWp+/V3z1UgoUdcxXcB1RW/FcGVRmDJk8g6VjpFR+xy8yIw
FYerKiQ67wJDclTZL4EBmkovXBHjM6qCfDyXr28Wz+UFZ6aVyufa98gd8tGWsONFnVVwNK0phV8/
x9/tX72hQjYRxRC+WQ/mg799uDlC0cId4VSqzC/0rh7rTCbf9YWnPBxPnRP0llJa507vB9n2DqCj
CNSwfdrBOqWQ3bAAzQGGFlePKgF71WMCm+QaCXZYmo7sUt/Uo/IeICACNCGmcn+NRW55ITLCKPmC
ysyr1y6HZ5kb8OQKNcVyNzT8gWxw/33trau3F1ryAVKnTzfgVrk46dryafKjQLm64TJySt00euzC
RNeWIBg0ywTq0NtqEpnzMWkXeUVItA41dOoLZQGzQl1AN1nJtba9yWNMS1A7oaf70BRq8W+npuVo
vl7WgLwe1QYw12J7OsSjKSDe86DIOfn8SN/ccVwwdTlrQSQRnwRVxySmKhH0zDOoFmYwXQuKg6fa
/s96Y45SHPBcPcngDX65ra6wdhlSyAyB97Z6HWyGJIdPYGJUZiH3tQXwTRqh9xFSG3wrm04Vb0RC
2XDIhTLvfvkX38lnmaOaP88wgcx0prZjhXf8Y/UUC0vamaUalKJlwsq7i9l0vQhI5P/9zqYLyD0y
F2VSYNaxUbU+3CgmR5xOdDAolo81qWsx3jJWS0EsN/85tMflNnjAi3H2oVoIkTPstleDLN1xQIHA
EubNQj82MpkOGbNoHQyyzFSs8NyeaHUnPeNf0cAQKu9rtv9rXmJYOHnzZ0NS6JyivgWKJSgE4+pk
eyDCxhNh83UXpMfy4Cg6PUp42g7WdnASQSb5wCsABsV7du7k3fPdNbYVKxzAaPQFGOalnuPHFsgG
x13NWMjteCY5CQ3EQLiRsS8iDILKd9+S9gIuIcEhil/B8BHJkjvwoybTy2ogQDL6valeQ0xFJ6g9
VURwaOIYYprRGI0b13q0t9YOaqpMjkK/yJGYy/p7Mgs4tswBeTKXvX/Q9E6LECU1qEzeXboCnrfD
G92nZqo2EEXbLZnXkE+gxIw2ATyuBZvS0F/sQcqUzzvvivcmYf/S1C/j0eCRU+WdvaYW4ORAnR7w
qNhO3x96lMUk+jltTsK2H76WXWxmG/V6FDa5XBp2DbyPQ+Mox8Q3JtKc8FJGCgf6J/Y3JMW8LV2h
NHpWBiiFCIDOOUK6n7j09kBF96FjmLYSj5jZ3+UvVDSOkm4ITrXLKEtqi1CZYX9FSqQ58Or4sLGO
xTmlmqlnQ2byDAI8M3PBOWDTPxTNDFdZp8a0oRvDGxJvScC6eCf7NcJ5cjASobkZbB4vreC/q4FV
HiIsViq8JGDJSQuxb5ld4ELkx2KcEimvCIOPYQ8itw1zgzq8sJky4Qv2OVL7ZHqW+NZfyIf69Mad
roV7ezLYdFcASVeUkySL5NpWhXI0diKWXFcZm3LQ46zB5rDWQmWGr+VjjBGN9sJpG9X6sKEvTytf
sb6jh/F//CfGKMba7gF6YfqInrlzSf+IlmNES1+MqXbMrWxacme56lzypilkAS2kdluopFWIytml
ruc8hUxjKkNgQ9RJY/Eke2TRIBhmV4fwlcQgQqZG9MTs+4fuqbroeZzrJnnBkF4BL6/YagzoLaKj
j8O1L1K59w4Y4UbgBbZOV0qY/zr9MQCXfg6AJ2cEm7jToRcIgTsyNzelpF3tCbuyQaNPbOYR3TXf
dUcnApwkDFRk+Oq7+4DKKQsifrdafGunv8D0kTjCux6L1eBoCXxujdIH6L7/pBo4osBAwMDr8oxW
wwzQ1vwByjPg4zkEEypTCmk0htvq2KMJTf9OWzHuPfDGkrxhRozNwLbq+C35KRNnQ2LAozVpw0pq
pj+RDLNSh1gtnL0Yv1qD8xPETDnRYa6foc1Wa01aRO7MpeLe32i2NW3DjqdJh8ZdaeVWBYr1EhXt
fYd7AOmX73fgBfo+oJ2VaEU/kyjfCHR3oPrFEKFLHt505UfDb+z+YycSVNs1mfpSvt9yuemC5U5R
zVXL8BvJfha31XFTjVmLBiHJjr5BwDrBO9ecyuGV9U8TkKWA3Nf+WcVz98S6tu9biZctkVN2uyvI
6mtJFWS9VCNVEvJ25WWJVjMK/TCfJEsov095wj0pIUtmTAZV+JgvmNkw2RWE1U1myiUY6yoWbqd8
0LKsSqG0dvs0V1K/esbnZ+DYLKpCNr7vFAaH735uG+X7DIZhtl4YrsFBBjFqXmZt1dP17vsxMO1r
XPCcpQVQXvMSL5hkOPFbl7xFSXrZ/pm/ROf6ERdtdL4gE4SechInHxY9g0wCFjQHGqUbRjsAUIV+
iLDTJLopcS957kZ3nLVW38e+Y/cO7T8c3IbrbdEE8Ra67mkj1PBDH8ArGD/buopJb2LkKSxC302O
cP+G1SpKWM6XVkFJlFcJkhmOsNOGHo7GBBAG6T5gCzBgvCw7JICvtS2Ihs9FyojRw6W3OyXTEpyw
/DALo9nS6O5x3k5V6d+RRX96TP9jJsbQcNo4jJntZPnRaDR+yRG3PrxpXpDKqUoyUxyFnypZKOQ5
6GdpSsfqfCQQyjrXQ72Vk0z8pAL8qJ0L/qR1FtDQyAYQJABQS6gqsNLfMz80l0ePHbgWXCIvErwS
hkhwFTQlsFgSD6ZB2hPTInmp5B0tey4N1EPDED8tatNqJBNIMwg8lS6ykRyT2YHKDnAn8JOmgrYW
wEpFLdNkzJSIROdhjSqIN0wmyAXtjlITnkV9O+BZFdjlr5ZUSQ4CHdvUzdBHm0lrcqnpYW15OTqV
HjenQbhgJEGoEHwl93X9y6LrGhnA6FZqdNktNZEkPnzN+a3n+jOpWNn8P1o4tVWloNWRgCCivsYf
ou0i8366kUu028QVRAfGOvP6uEeq1iggY8XKM3TwD34RHsgfl/TtuxqLCDgbCfs+PNoSjUTejRKM
FmS4kKbC9/ETjIT8f6TF/nsFr0IuhLxb5ozPNpb0XUKcHd4j3yMceQnHDkeu+Jpou2sEYSZYhDC0
ATtjIfT/h8DGkXDBWGD8uOmWaPhqTEYMmKeWxOyaxlWWeJfp0v76zD8kFBpUYFVgg2aYS6olctmx
U4cG6RFTi1yg6BpFzwjVbbmP4KXOOSKNVgHjwxJGrDGKheEU8IGWoc0Xl9XSr4QfJuxAh/dKuyhN
gkssD6NdwFt2qpfDdREJv+5Y0UWjRoPDuNrReAqEZmxFCNP0uUgKEHTiAYlYoI0yimD5A1v+x4I1
Jg+jCnGUv4hYZvjJPEMoztZhT20/lOxt4GwJQHWOaJ5t4xRP06j9330SZSg0ojOoyNngby7UiSWm
Fwit0A7EzGrqfY5G3tBFaEY2zEIHzCNVcWCBv/E5HF3LBU2+z1WzEc3Xph0N4cvsvY0v0otQ7H08
YeQtCDrIYg3DhyEJfMQe3qFZibiLMOIZV4u7JZSx7GqR19Au1u0SQw8wMfTiGPbpPGi+BhC0zuez
+XIEBIdmcuYlQ0mHaNhgwJoFa4X95Q4wUzL2czEgKIGUiasWGBrYlnYy3H2MICOxE38xIqljCVkm
t7BO77e1bmBXdJW5AO4fS1FbloNmQPjA7ibFk6aQc8xTjt+ae57L0XjGjKBP0GpvimDwbkblIYZo
m/9bPLNhkEwiNlaZkLlvKSO5vtyuJwpHYWuz7TUAbvw1PSNu41hSStLq2M58BPvLctQCAae1l13M
xrscOJ+qbXJpamVsz5QSQ9ZEm7yWwSXIUm+jzUHUaCbpvdI/etab6iQZmqZd+1nUdNwXKVa4iVxM
99glHc6DM5KgZ/mIl+Ji/TdZIsEoSD/cSExHqF349gDwlN6p6Vih0qYQvJFoSn7y+iUaoHTMFUcd
AkqPVcYSCgbQL9mKno93AUfzlSV7J6o1prUXzIa6Y5MG/va+vQ4M5S1k5iyiGPCTwSwalpfkKBdQ
nmEqAlhDFsRh30hTQuR34BJbvotRSNfIdJP9Q0AvLJ7TCfsm/mvd2FToBIBzqN36DP5LPGQERvic
ZVuhr3QzTfFYnHdc8ycmbaeDhSxVHZkkTcQv5W1oB4Y+vSD2k9ihCol0BHMJJvxU9qQ+GhDXleva
ArpxfrTBcYm6L+S9uGtk5xvVudkF3iW7jOuJIZNYBktIGsSO1TCpijzGlhipMAuadFbdWb3Us1Ln
+ftYAGPBKwewCOkcp1rpxIo5f6NObiVP+oBMqMtw1hRQKjZTZHHuWI+nqy0zSYm5jFAHsV8CnYl4
3ORpeJHI6FF0pEh2FXnEF2I1050Cz51TeqCuJG3ZSuV+eCOuIqpn8YRUjoVkFqCTiCGin5nrh3Ih
bkpTQTIWTIXArzWnTYAplhTvYg7h5UW6lb+I0pzRXQpGBZJ4RHFcpMIOWTJBanIscBAW9/imWnTG
WNe+TAK9R99w3GUsa9VoXkJESAI62xAIy1SwqpPEMRD/AMytgRSFNy0rQ24DetTZW11078Vao3CD
dkHLAKgA7VLMlrAjuCcREeNdmCSaOo2jfkTdFMv7J6y3lseCrW8YXXuitqL4rImMoIyndMmRU+tC
XW17XBLxkX0jRBi+KJKX3YleCDEat7Yvt2JI2tq6UApa4GxsmLLSsu3nSI3SSNigb8Qdt1xDNw+V
2hskae4oS/jTXEmHcW3s22kgQrdXhBJdSlsoycAEVHUMz6lmAXYUB1vrWvrDJ2TccSAadG4C8kk6
GBnfivJ4FfSnsdRmdmdpLNnKfBf6M8bB82agB2Hn4LNGvPGrfkUSkslm8s39Z21FqpjtsYrkgHWS
+dC0RqmGaU6Ure1hmZEGmiJKkIm5HdUaMiXzs3Ul0mNSVGxkWFvJsdwt39qE8srcJabKMfOL3JKE
CljkHHrpHHfFNAM+Tn2JDW05yDWR/OndAxMHuSA77DAb8GhsdJV5em9+ueZ07npij5zEcBCPU2Kt
e9P9h6wXxTY9uHUva2FoVPBvEzdDFnSx0IqwtFasXztpyLX6aSELmTaU7bpkM0J8bgM0Tj43JO97
PKZ1QlMpWHITZNSpqcdyqn7PCq222uqKBU8tAv8P9J2rSmVy/sxAj83zCxQo2mr91HydvAzZWtCX
sMSLrLFFKDuJv0wawih2P0CbBZ7UTLiBTfy1hOf+8oPVyL0VxYFutuSoYr0ZhIKXshQIQgw4fLpb
dxMSZ800SXTobskDSR9gg2n8N507+L6koUVzTtNtJ4+OZ0D9TziFTIC5D9+nGiM5N8PDECw8dL3g
JRgXS/8x7fChWUaZJlL04A6OTM3FJRg281udkNC40k6qrzFbHWfEb3ETptx2U65gDco38ygF0XVq
/38t38eNaWjFsdVZfmIRdprwHGdGR9SGpDjRb/bX/U2dMb5ttFXLGfTpSo1CZXqqILdRqBgYFMsg
O6jhHSH15F932dqCuzigNr9/aBeUl8u2En3uzQkNGqJY9JZfKj/LcnY5XC3KQkeiaZuqnlvjY3ci
cqZbajaRnroc0S3LQ6t7tNEmmvjNn+Gwtqjw7NbmfrJb3dDj7vk7LDi2uHow10wZ/ex9JU+n6vU7
X2/nu4VdZT3s5tDeQ9Qx/XXuZjvGaxF5tTnXGiH/t3RlOezL9uoDufWKkuKsBupFKcuyUKTiWhSC
eL3jqH1c0HQJfY6IOpFJK9XpEF0btiykOOTKJaDLzA4VE1KZk1QOqx5bSdCpII7kGCx0oUpkshxr
k6rQGNmYVEAlAgjWdMeI8DIgMqu0lRyTHehGFTqaB0sgIuVghAUuXQshaCTEE8GiFf+PJWJLwBof
lWT2z6vqZpBq7NE70FAZfMQOjeMzpkkmO8bPTECTkWSzuUOOfLKf7QY1RziiHEiNHnyhsnsgVB9t
nm7V4eVz/jhuLYFdVk+pWpfRQUh+j2aIZ9A0cii/1HZd9L2YdXClF7PM5JdDmZHtvafc0+9viQL6
qs7Y2kJ1M8Kz3/vjX5wqMwce5uXk06S/zsItXpdL8/r9g579DoMqxoM778VD1T8U//KtAjLwqIz3
1BxPLMuYjmRr8cbQmm/wvWUFBboy6omUR0D/lrUx8gaVc6XiWJtkGTAxi7jMkCELxRHjG6gkDogU
koNNqpV5yAo5nqrMTYWPoRLRrpxCYq34hijb5Q3j+HNujkCv9+OHbnbRQK55/pgsd0MtfYC8Im2t
md9JD+XBz0t12xnea+MBqXSPBlVQMYZH9yc9ItkK00Swr7mH9rSzYLxUsnq6Vd4OheflvnI6o8Y8
YnLeDkvLoAJUCtBpvvJLxg+Zmh3ekEEfMAG6eylb2u6eVnW0vJP1xeLwABiVZzZ6M8FQ1e/soESY
jZ63oCfy/atVnRcwQqya3VIho7bGWCCY/uh2p1h/0Mq+UfIOZLNid1jqJ8tfSTDaM5eNqsu9iXr5
DRFNaG8ooSFwpipEsv2MgnGNAcB0JOfQt2/u7w+35uUlQxt/nkZFhFrbjK+vlsF7rqfK7PnydUFy
ffPFLIFHSlwP+zxMKA5mcv5MfZeOKpIjLgNwceGx2VanI0AkzEqxeoJg0Nh3W+lGGdQnX/6DgN57
RsO3xqSxdwpADwhgXVptCD1qfVdQd78gdZzvbZnpldy878ju8hXE+df08l3KCVTvEbxL1Uof4x5V
95DeH8rL8iDfy9KZ+YRw2tPka8HKrGe7Xk40W5j18MBFKjwcM+VCnxtDxDtMlreP/xF1Zs2pal2j
/kVUCUh3S2MXe40xuaGMawuCiIDS/frvGea8dWqtvXaCCHOOOfo2LLxQBNJccalZZ7ZuQGVnkE0Y
4sB4kiH1MeX6tl5whqOWce2+AeeuQWbRj3/4TmBpFOIW7qrca4Hjrp571V8Vy1FHj2ryCXzSkdFW
yu9+Om3G+IsZXERXF1JgHwz2fY1JNZdm27CCCEwnqPHy0gs10xibl+pLd+HbtBLTXY9aqQ8tm1ix
ezyoymjhq8fqQB/FLfNsfn6yCaxw1Luv3GPO+5fdznJvmw3dfOgmDPvYJDt8O/Eo2YX/znXnd2vH
iwJ6i2efVwat6F80z/evD2/1m/j3VeQywmrhPIKa/kCQwErSYGgm5+L/aklLWaUT68yUn13zFVZL
0OrhG764awjnWCO679TiFjPQy76ZgXNRKF0d4suisI8HJN5H/f0RtSuNJBEaP/lPn5ZfymBOQ3Pp
X69MmLGzsun1So5q9vH0D92s6twyCsrzwRmM4sVBmsYzPc9rGF9zuHk4yZy5Tb/XZP440rp+sHzQ
SO/LnyReDL8KP566+1HdDzQZCz2fUWS+stfpOujQHZuW+0//4SuTDxDvNfHtJcMG1PUB50Dn07iK
AZvlVt91kIxP46DBBv70Y82Tek9kJbz7H08mjGs3xdNugTTkFTOmmy1gagtUabLpi2RyvRTBwcYt
Qb/lBYMk/4Mudox1lhKupKXl/fyq0Ax8eQE8Mrr7Ndkk4+wLIA7awO8kY1R4oIEDPb3c5kXwanxf
eBMjjnwMDOo8mbLwobvhTzKPLD9fMmkZrUq8OKJsi/9ELFNS7y/SuDY6/Zkkom+KP14i3W9HHM5k
0bVD4jBiGYj1SgBsLVOYpKZU/EE6DJWgyQzqvFSnOPZxOC8JUozpmilRPdErJNNYpKQGvyM9QPxU
9Ak9RgdJpRa/Q7eVNGVJY5Vb310pCXOJX+U9uvwvLuvwxesXzWZ4ktwkZSk4vtyQ5h/YYvS97Lb0
2juKiqISHhJfiVhE4skux1JFhD8x86/+TpyH4rNOgugIx6MNdrOTGr6OVA41iL410jCKadD41kzy
NMQFL6U7yljn33giDR/Fe28wW/7GRIB3BaJKygdpKLQDMzwa6tC3H5VDCqgoysHwJSFaUjgi1FFJ
8GdYHJHXbEr+yHVazKVxU7qWoj7JaKERJs70v4Sf8nP4K+uWPBlpGYHbfCcupLffmaLFv8yZdygQ
tkzI70G6j/whH4NyZ4kaDN4hZCxAbCZR+zEGpAOfKOyS9vinOYi+IHq1lJaS4OHWHsXsWwYyk1Iv
BeZSvC86drySn3FBSFrJN+n2azLjKEUVs6mirnRA50WxbyROKkcgji5rLccgtWASURHTm6C32CeS
uyaWi9S26hglUqjyF8eSDnhP6gjkipSwiG0hbR7x+h3TL/GcSbLWX9tw0dvw+UkyF3qapDfFs+ud
2Ce1tSsacktfF7GPBfGMveQ/iIMMTxXWu7gLBF9C2mM2ZD8IYg5xYMgiBXclw0GwiCkFW2stCWbi
nXPIFsBMJ/hgLgW/5YkOxhK1ePjrxAGoT+8K1gs6M8YNQvvMsB8yOt/NkcQW/9Mgk0VF9EGAM1zm
HyRoiL9Nirf/HikatyzlL0tW3Afi5RCnkvg/xIYWv7l0IBaSLt8JBmK+S/KpmH45dMjU26BZWMzB
lQRKMYTFuBX9snobZ4gIm3HJoli+W7p8dZ/SJFGOkzAoyqsop+IpeP7TKMJkyI0tZqNwibdJz7n8
ufCFT0iBkHAE4RKyELlLrv+VdjOq8P95LtBwpAGv7EP2Kx4QsfT+ShglgR1Oh0sEuKQU/4gzVk5M
MrTf/hbOS/KDxFFSfAy3w6X4dOgwJi8TlzTDrG+cP7CjlpgJI7gbxd0gwCPd/q8AX3wU4sITyP35
H6Si8+/an0ci/PnLoRn+NN5BgP1uBPzukE7MmqJM4aE9Lih58p/XWqItYgNJqZTwUgn/M3hTVMUL
feTFAyI+D4l1/9W8C5uVXAnaW68LtFJpMCOMGYvbkObG7wJ/WarAesDAVzTk1wVDThZN32P0Yin1
0igqk/wFgb346v4XJaaHAgggEdsnJjwzSchollRcKT4T34n49OJvOU+pG5dOWXJW4nOXp/w1MxF/
HxKhdOmLqvB9WaQkA8vbbDI6MC4lVVrWJSCRf//nspf6BcFX9Hfpg6Lu3jKHp1lE9WVHfxEiQQOh
Ign5vAtGJcNGyFMO9e8sBnlAMxgJJUpmoE33Kao7ltLvkhJwmLVU2Yphl5LLg0EuGW5SwRDhMxbv
799oYBkSHE7+XFfS65ymXDQ9n0pXxb/cQGdM3t24kOy7scRp+RkuXyAUNJ//uCJ5eOI3kC/3NOGg
N2TwooujhLmfm9tEcvikmY+sR+VzuVtSbKQG2BknpivVpy2xa2SJBCUU+ooxgmL6OsqUZnFr00yD
UIWYuHQJQD+QcvKClkDSbUvCyrKOP/mTLG9LsgBnxdx4r6sZ2SupgpFWHLyRDYoTWLYrNbPir3sE
/MxVuXadSpKj1JQhiB6efEX6kvR08CC30JgNR/VSdiNZjRpCURZekE0pMKITGr9Fa2scrZltlSyH
Z4fhWMgxa3OdvjvLsyUenM6lb0k6T+fKp7xBrokXmnF13C79yWSxUiYkgBXrXKqPJUmzGZnUzEoT
FpGS1th2XJWdvvw7bpy32GTA1nR4ls9LurSy9PLyt9eGeqMIl3jEq+iiiPOb2qPZnfkHuMOxQ8iN
lEDDXz7k61ubSqp3NLb/veDY77Qom7TJaOZIbQsR09yjdTeJjyIJ/07ofzjwd7ZK57WXioi9HIy0
LaxW4iUWdUN6EEjTUPFNvBNjQeDnpzYRcV43wQDdFtOII1O8sPLo6TrAz347aS5Gz0hzpoHefKr6
5vZY3ql0NhhSWjNcKHeXdN3b1LcZoz+ZMrEpXp6pzslitZwlWa/9FOMMq7IdIeaDnJlE/5zelRxQ
6fYiI8Hp9EKOq4BGQPYIvlomsr3PQpC6nz2xjLhJ29l3NyIoUuEvkbo8tj+R6Muf+0qcXpIa//xg
mqo0U0oXNi9hwqg4uKRkUeiPqAkkJYgjBCUVfUKPQj4pxAUa/UO92vydubRclVJI+TyfE9OY1kFG
bTo4IHqS4LAs+A+VBiNXUJGngoz6RZq0OmP9opCoK+pZC8qK6ibPF4KsT5qvzQsKq5+0mTP4javv
/2LIlsa5mNzwkr9FvpkDePbG/LfbX+Xhou+1B8xBqF1oQ45ZHvbXkEJmzUiwURxSktAgKmaJ5kZn
kHeTiOKd40u+8tIexZOepzAhJxBjgZeKb0oK5uoAjbB7k4PqfYsKmU+fzFuxeLVASzr7vWmCCE8G
hAQgAkkGmfO5MCvRQ2VhOh3IIdmpKJU1Gu7/XxwjnhgHuqv7sfHZMBEo+pjN7Hj+tIXY6W2RmN6G
KSjWPLrUoydz0Z/jaDBhlqz0ekeM0VE9pt7ynB/w6vVVQPj5oluT7jKkDNoz9AsVzuOsPBeEnZrP
uvSLQ/H4pzIYyoRzHhmdRzIX3p7yNsJGMPp1Y/lNfTIxytJl/RozhpWBLhfmYhTMRpj9HFY3m5lv
OiOhjytGPB/uREeLTUg5s5vfKVucDywfMaTq3hNb+SFOGzD7rDU4mmzDjcId2lfUr3J8Ey9jVNme
cZaxsjHpggucSjHKKQmiq8QZx/qcocKdqzBD3X1GY8OakF7DAGMGZNb5N1Ex/FZ3G2jc9ENqMhoV
+0yE66L2++NvgsZyuiuzIfFzn22lSkBzSmVFeTtNxAeLMPaGln/80LysOBh4Y5ncPHohvnGgvcZI
2EHzGQ2m6lF7StKbQsWOElT38XX7YjTabQBE7uRjWGdmcilBdx+blK/0yw3pdI23IsBMC0sGaTQE
QWcLplIwRW7oLRZ3Zp4CLqXYrH6GDHwbMfLTChesiluO+tHUvvNqxM4SI1CPDZbAaKGONqbl3/U5
a66Kg3XOH8us98wOBwNaDqLzvi8KRhFew+XNCA6rRbzPlo3tOYwjqSb7rl8xRZCgfHGb3Zj4Jx6S
cJP3nkLoZKQwYZcSAQ5CmmA7n0XvjTa9L/CNyXZkaFWpe1E29DrG04fRAlDzkGPHMOgjX9TMY8zU
w9sOTAF2xyfON59xAN27onj+b8/sNd3D39kEaKyMsdQsH6TLSFPqvRwHJJ9k/v4IIJkxiY9Qu5Qc
PqB9yjDE254zAf9YrdUvTdUI9CNF8IwbOPMUTnrEUTFztwxXig7vHbM7Til5BgQ+7+PFYDiUMchX
fR+h9rQf0bYlDMV8Vng329C0jZ1M22jcBIwX0Y+bbPkK+lFGW8q75vcliiwYHdYn2ltft3JQ+rwr
zwL6VoY+6gQbGL4yxU1ZHJgFzuSzUMiBNwwugCO7zRoa7cSEeiAV9TWuscrbHW+ur1tmsd32Ton2
lZ1qn75Qmz357PQfd3PXOC/A/Re03YLv6KNW8mmmE832rn2wYKG/nG96Wi3sfgIjaH0UUmI8YCPw
LQ1GlJPBQapoTENlND6USsraEU7CP9g08DgMvGjbj4RsDV5hPrehtgF0qx8mRjPTHGTwN4VrMiAT
dtDdZjrd/TU3esEbei/B+c849Nrr2124cboRc8VBUlWuIP1c/BwmU4Eq7znPow0L7kc3zY8eS46r
MT8iJsTlEQeHvzY/wSjgWpY1kcnQQXHgCVgwiOvMYwxmjXO9mvQ3giy3Xf9EMQIfH3Q73RvJJ+fB
qdZMg+SQqkOtH5p00gkNZuHOedHdHHzW9QNtG9TWe2Qgzs4oNq0+Lw4dzA5QvH615/Y5/K8OVxxG
erLOKOiMgC5hZ7F5tmVFQK1h5Wy8bXfozDXTHu0xvNc5q8SJlICe023sv+jQP1eP+NIBNzjB2FXQ
V5O+n9dwJ4y2JEY5WEPIBnEZ8pn7CbyvoBhvZvcrnSHWMr7GOBdaEUBQsEGQVyE7XT0q8VZvvzIL
97+6iJj4bRnnsP68OYwDw9jvf/qmHd0f35HyNfA+rHzVtFmQlJvr9TbROQhsjeY6GmrdKClJMGNG
Y3yqMc6ZaMxs4G1i/yrhik3bD0Krg7XdL/BRUBOJmWl70BP0cKenYAgy5Iw9w7KFDgfLNFyaZenD
bm0wpZ8YT3x0DQEf5P/NKzCl8I7fLwk10glLtfrUA6ixM7Yf/576pYbLDyiU4QArp55ZhBYaYdeG
Ne2MKgiLc9x9vbO8o0WDvHo9f1/VzYOVg5jWkFpb8Fch83kZ0wl/aRsjBAxJRITbalqQb3RM6WPP
sGDlWq8dBkMyf7lNaOjQL63oVAwWPa1TtL1Gw3+1m7SD3C9fIYWqWk6GQYcaSlLxsTg09iuwqbUq
ja2uHRpt4BfDxwykfSDC4LEKM1Cj8nyEsEUsgsDFQSV3ZA/firbypyo80CUrYNtBvGd4bbJ/cNCg
TrwHyXF5cwfTHbcIhGSvHu0NG4n3PImPtPwj3RKzOfZDBmMgWvNDstfxMcOhmCaN119HjL01gnUT
MBqzOISbDI7QT+8v4tLxHtkPbcMB5HvRtjiAnbB4cDo/JXu4LK7KfXG47RE5QJaH7lq5maEBXIRr
JXxa8VRGPUVj3pgf4OX3fbQdkGkug1+aajS4pCdnZ0X+cIM5XCFDbQ+xwz2NrzAk+3XQSaxjjrAC
F4+2yDC2y+4uA/Q2GLzuATOuxrzWornU5l4ytUA/xkNPu8ir84N6LGTULs+uGOqcH/KDTJ5iGcoq
2iZ748iqsmok45K5KDtXdkAm3ETArzpAydyFsIy27Jj3xLxsQO+cC0XK8T4/yLqUM5Ew5fwKmCXF
i2CH/MuygWuyv26RbwJAlBHqCZh/wOaAZAx8ou3wovFH/k32slx7w5gjVIH8wC3swfK1y3ULYwaB
iwMLg3R4M4+QPcMWwJhDvK4ey3Bz28fKQn8hKQg8SBYQ6ys8zi2R0+Lqbc/xsy7Gd+x5CD5tlDiG
QG8bQPhveHkFqCrFgSfTLGHDeu2NemTBuiCRAEbAA8TRzgQq2WOZ7Hlcsq596+ysEO6yhXjPVxBu
e9SVWN4MVIqDs2Ih0baOgzfuAKB4b77PI9y8j2GPVEIACthxkgjuyg6VnQD0wKEDg6zFN/l+CnMU
osCUGwFpuHn6nF+44V2c1BXiiffJvnrjYSAkIqsBBUlJQdFhcQx24cmym2HD2jinF3f8LR64lYpU
fvS6B0aD2/H+2gu1JHtnxU9cHKhjtkd7T0F8kTuyTfbH76iFnCwbuPlqhSAQjUPUESiBtQ3ElwRt
C8HzRJBePd8ktB7L20/KCt0W2hH02fMPB2XwDP6BHJM9S+P/4aaTRb+pnfNjRZwUaMFLnXDGubJ2
fv4jKFYUbe+gIkARBOcRwiqKA3wKJOL78mYWBaZ1mQ+Qwg3HBx1xJ4jMt4Qy2F51UEV1At+0mXyH
7bYQHwPpAOwJZvqLgPtFOYqv2/Y5awYLY6jx9F+7Yboh+l039Ev/t4tb9wo9PrdyCtWvSniup2Eg
yWWkG2qbXwRheg/4i8LkuJ35YfZTDRGTPtamDLeW2Lw2IEWANz70eWxPEOS3fsk7UxNdXRdVAx1M
Z3Rz+pVTVEzQRRcc5iIKQTlY3x6J3+crx5qwhl+7+4G4ftH7KzTu7FBp35gBxKzZDzvkpESqsZ2z
A0qKGpUZtZsywIJO684YLUC0P9N+ENr10/w/s5/84kO8YCPktPhBW8RSsCYwbl6YtpnLcGkoyChR
zU52GAwHizqnaZRCPQnqnxhB+n+0CwD94pPDbGDmbUyGY6iII+fJ6EAvZd2PBrcdZDFgVuP5ty32
LMjU9lyBRR6BZd58Pqjvbfyk3Osw8xPrKejxZf2+KJG5Nw5TcLGb1Zbh2A6mn2ebxys//YLcShOL
KEAmIiecCgN70kBYsMlojOBm130cGDbnstaiRRWAa4k9xRCDk4bmx41GuAPenRI2QvKDQVY3WgHI
tCBqd/+vGiyeKBKD19VrHZTWxz/N/BCzxNFjr+nxmsuqLM7oGzUdIc7JDbR9qm3a9GdV0/Ig639g
4xFwt6OF/dzqPI7HYM9gnA01MQP1FyoXA5jexil2niCH6ewylfHA1+0VNb/lLdTK5N9IFiUwnjO0
UvIJ1HaHzRuTsY8KrQ9NV33OnqBym69QNpPrFgD1KPbK7DqYlvGpxOpBLbCnlj3uRwrJnnI50EB0
tITOenjFYIoxatkplhwgR6txcHoknw90U2bhQVW5Map9NDcj3sI1brwbk+2qLmBP13QCO4bZIPSt
VaWsjfxbU1C3JmxKFOohpNR8huYxAihYtuGSl8G8sIcRtTmuc2csCo8SwNeU54zn3MoN5HMPV2jW
dv4vYgWCv7ytBLiq/RrbLWHs5pPXQoH541+iz1+UltAw74Ht0684ETX9cWhQcSmUr8fz2HHQ8KUH
iMjsxS54tl8gqHbbdRcUUUQDlAj66TgDaY4ce6STDKjnoxgxC/CG81W0XhA2w6IufeCXMsgIPZJl
xkFE30wQlGbzXVDaU/gh1wEzm8D4hU0p5SSJg3u+UinvwUCKgwetDUVag3yYjoXpYnResXqYWyna
10yvAqFf5lZCXERYyL6kg5chbg00tNp/se2TUfoQxpBKKfOj7ZcD8wMFXcfkxDq2yckhi1z0wadP
7WN14FWo4OBcOFgo3ciG9ZgfxFWpUSLZpvHRJFUeOPzH62EIN4ceBcF9sM4fa/wcSfuBJIFdqIzV
JMxjT4H8k6/wJEMsbnz8uJSwfKpANbaQh0EEIHRxGOR4GNHnruJDeZCbQ7YW5Ck6c/Mg7QLLaGy5
nAJIsapw3CszsHWF86E2tmnzCRAwVRVwAF7FrHi3UdZaOoPrvC5QGWtAS346nyZnREFnNEbHALI4
an7ZQJcva2c1TGfpbQbQFXuKiQVfRTJwZo0omzdSh24jRBcGPdZVceDkxTNyJ2UG7QGNrwlAfkLj
8Heoa+DskAcZBNvjT0snJf4Vyi9QI4dB8pxBozzuHo2R0fwtFisqjOltDPzB4Oo2A+3ROR9YRiT8
RfLxvdzwghWSLaPrAvHi9Ad84dGIBQQLC8VLgfsCZRZcK/DPQOkZSBqgZrI3riATcBs8Uyigdjnh
1xCj8wJiYUg/MOljXy8WurGNKvdq+9VBH2Xu7wiM5gCi3qvuF6P5sKogZrxJF+BEwe4EeTEJxGEU
C/VjRHNmPAlEY7rs6wKKR/o+61fQUaK5BUbuYBqqYuMByjz/D1LhbNCagYyP+Sik7ePR4CLE/lZu
IXcsJKQj6hh0zqm/JcmhFUqZ4LyLu12nbVDMwBAg19BScI6MTxj+QUQZ9xFfzQLUgQQY5yuYO5sC
0ANcO0rQEkOm1wJFe/cxJipSF78WPyMs8iedqO37BxKzbz8qNKfaHfSe2mPquzC+kC1BQ+AAePhC
drW7Kyolp87p6DIaxuQODvDufMLVejxh1+ZTexzqDN3D2DrU88N1ntUk1Pb9EQoDaNjoyDxo+e4w
z34CunGCMNCBurnHflqeRe0q9jABkRkAGBO97Jdplb6lT8xJMvHe9rSY9ivpzyBfwnDg4xyx0Usu
c+dhfYfwKgCG9S8cMf2xQX8kO2oOz8YBgCXKGTbR4oknhwXUFMYWh/I5Q6cA8TBxFW2OJwwqQILk
JxQfgMoFNn3NP0BMOEJ66MqRiLDmU9AJ9tE8iZdQK6Ef8BIY+n9Wu2tZBjz1qCujDNchuczFosHm
HzjLEq0inJnOMso/XqJ2KUF2MsMA8u0u+hlIYTpmJ/RMnMHNBckll5Ud5IpqiH/tBMTEV3yLA53/
pbRVRQ/nHos/t/0dyzDD0aXs+qMENGMfZwu2S4PQOnGnfv67/YjdcXR26vHvNTu+0/gvMSivJ58c
PdwkcjtCoblgpRhn/agemQFYeOmBpKJjesoO2WlwIRx7BvMzuRmQXWQVNr8f+DpO0TMZVKcMYMq6
g+wgW1HPmMD84Rs844Ap+F4UnP2MKX2AITaXv0+5UsKg+E2WX3jy2hwHkfwBiQxxXcrj+yOUxxLP
SA/0bv3MntmJekQiPUq/pSfEpblcT1eEx7sThcAZnzUCjVfkB7J5yH/qlyycG4wzkAayB/uB5mlu
9LNxNI7JujrcxYbuj7koif0xIjoBi9jwVBKrOBnZvTxQPmwu+vG9m3BxPWG9Hip8SXC00wNax0+e
ck96YsWH7pJBiwINTqA/mlSsHYGocBw5cAGe/DukaBC7POI7ctbX97ZZ6gWh90YK9goom0t+kPe+
bVXEDa0bOBjgLjDtj+i4uBfBj/wERUIuKUBhcZTCxb4cWntkT7fXGAfbGZcunktBI67lHLohgNWP
6Bmy3f4IrC2gCGYhl3gPfwHWubugljOdkh/BY/ntjR6YI8DuoHK54TgycOLKbkATOWH1KAtRj+9w
/BvfGd3MV1NuE0ABHNSA7gJCZPItQs2AwDiLcAbafNxdeFTPA1reItDt8GTABFj1G7ryMQgCVMGi
99mxbdmGrIXF8b63ES+LkyXzGxiOtngBtLBUXWgGTeQgLmMenx2aC2oOi6tQhjwWgjBGdOR/y0MP
sloigaQR6vJ+oMYTwU3ay3EY4aIgkezEniBhhXNFX0cTPrRv2iBBFVbD2Mb3zTq+anQHRl0TYnl7
1tDw5M1vVM1OcAnZBSjJ+aGE8Db8ZRyXhU1tnfEXgEIwDLkoQOG771vexyJo0cqToRhgA0wExwjE
7LiQsh5ulXMSqueYIGB+PvEZbxWMIXUDw4lL6E5yIMif9KAJY39TtrlBAFa4CD1nZ6ycHcvC4mI9
zQXkwJ2EK/nSQTm8RmD6ZjspTk2XBXOHmONvILyRA2cCY5uO4Y+5AXKyKPBBCIwzFGylTRpoXQIa
FigHz+Nx5fKDkDs3qGfVmgiKcqZg5pE3/JEimi5P6I/4BfQzz8Z9+QaxrIg1QOKvi7PCHemJx0q2
TehtK/4MwU/ZOGeknxEIMDD9/ILdQG4UKhxZIXuTNcCroERQTdCa06HKE90TSMgDuY1DQA/iGgQP
44HwmHjb4L9gXywGNxkxrJ2QDWiFxsCdPJmlVRcWB2jfj+uPb/J4wxO9NT2x4z/6vO+xGN9cVt4m
48EzlL50EnYrG/HftVRbWJNrTKsNiRYUOU2go8e6xd7qh/+ecehds9B9Es7WMQrp4bdtGMb5bHdq
zKRT7NOCwJdODeyw91/P7UO7xIntwjMMdD7aGyBYn7ObfRvZFJDbU2XXGQNiEchPbNBG2xtmS7rl
Tu/xgkrsgdNL/QR/dc5S4nCVkqLbDhUPl3Nsh+4wXz/QkI1knkYEAosz78A8JQL6RJFBJ+hRJu6X
B3jIdjP8E639iUluMIoCPUirP03s27L9QgPEyH8xtYG8JnWcoXAOFjkL7j2UT7xa9/YDg+NF7B9a
t7ML2hNO+bD7QR6qZJwxt7Rfvuh8jsZPuLHYPB97VDEzX5v1p0V7ALGS3JheuihV5dVH4YUvoC3R
ct/Ba4JLxsJj89zGeuzeuhHraN/eZCy6ciJKekLi+rcaQiz4xCnRtZjGjCc7XPxCKaSHivJyEFd6
rF+wVof5EioAgo35DvOBmy1l1fkyxytaMGJeocHh9wO1BG6J5QRXwaUjYTckQf5dMJE9XFTlCF6I
4cVjtVvoduEXdpZdbaEFZ3lvd+IwRznm09L9xYLhFSnaUG1/Cghtjyn0mEnGOcGpIZ4lSqgjO/HA
exTdweMQRmwGOsDD5ojyVdKT6r7qYs984oXgYQeUN4pzSdvd4eXHMMVoI5IEaOncPyyfboIOh/le
Y83m64Rzjaqna1EeaZqknqO7HlgA1nqKNfksfFYWpRPUrTipJIiAzFf6tZnujHw/SCZhNaeaDtsM
sxzHwiOcP9WnZxelp18/K2eZEjzI7yQUvTxjuLUzqaP4vYUrfrdUuto9xxycwyB3axITUcv/Fbdd
4yxhU7hRX46bdeQO9Lggqm1077074Adcg3SXPg40mCinBftWu2Wrmy6CBA1f6xc2rWYM8xewv3DL
V42rhUEfDfFjeHW3tMHJ7v7xyv9Z4eyON0MDLa7pLLxOwRGkDEbTQzuoVufaqePl9/+UvJv3qp88
NkU1163QTc2PnpPvUqovkoljfoaWhzus6Fc1vOuNWjt6GpLKGwVYMmhID7CbVWkWBSzVFbeC7rfO
6fl4uFp2abtlzcgw60TKnWl+vIi8Vds7QbznnGzmvF9wyiju2Nh41a/dKqrIybfQ9FVUv2cg6joE
EOSPQzLc5t0KZ++NIV3ZfwMZijCs3fac9dM+/oy7ZR4tVHALTT5PZ3X8+Syng/xfV81L9T+Wfo1a
944CBjJinl4/edRCiaSXF5l7VRpYL+SpSoMWZ+gVYeRZleq+yJDWw2iSKC3GF44K8jgqgPwgJbZb
GuYk7ydd/u/OkFNw4G5/dv0ioQ9CqfTe1dmZFbUy6vfdwcWABlddR0b+oNiGfvykG1yr3xAl4TE8
19R0A8JUfczsjkbm99UgIh0bCgnVvaKR0UVZZ0EYpSEi8EhpmZ83NEBMsItMTzUoLR8O9jFTt4dM
fNepomO4c6oQA9Ezr7Vpm6UO6WBrRbbbGTe/VzI30ms3xhYFvvPfZPrbXPBotEQ7mpebl5qnmHDd
61fLGHrjAymL4Si6yCudKTicNRcmWQXyRZ5Q4inhr7fqntfR9RCRfq0xdyM2XY2sW5Xs7/u3URqu
olducqu9l5l4HCU8ADclkQC8fq9PjdrJ+hNvyTBco0u3EEai/acqjhe2rae/3IJsrhLE1YYD1+lM
rw+bj/5Fg98B4x44sjiW4p3Icwpn1NFGmbVm0+HT8q7ALBftYvWk4PDGKd5pKXfngFlPylPtx9WP
cJ9jsiNdqa3apiAWVKpE15m2cZze6wzyXGNtlGZkODWeniybR4BUNH+abpUkPzhGHlRV2wYeog+d
eomnRafw6oZte+lZNMKHPgw6KBxlY2r17teXn3UrzfnSdWJ6izrDS+h83aWUu1gQDSCrJyC0QVNP
hi8zHhl+ccsS31JGgxkc26pmVvxp54eaopLr4QqcHVAuQsa1/TpxhAk17Y8B+CIkD8fvaJobvj7V
8ngbmusK8lbyvQo2vkD5/uZVEF53J+HjdQ+Up4ghkO9GohIDE88Qaa8xcT1F1jyZXUciIQSSsNoS
daMEDsORTVkVUSZaee8c4AxXe6qEj+lVrc1TdQNPr4Dq9fRg2A3pc4HG0Rir13XomSazQ9ufmohz
MGSJpPY5dJswKG9B43CWKjtTVLe+kbPi6ysKtWr/aX3Sk7cmcHTpkkntI3eVK86G9dNZQJOUHlV4
x2++Q15HQ9PS16k/l8NtXTYuvMsxJ/1Z5qczgBpmw45ijcXHzVdMGMAg/6hfs05Bjv7M+1iHlKLR
6tcdPuibV82K4bEcnuX87BUP0q5T8+dGYCP5QSTDcUsH9Ik/B07kda9PQ50DBTnccmLelwP6Q1Ax
TimkyoDyzgvvuXeFq1CNl5W/w4fXPxZ5F6RMuMv+y8F3qwxiZnbGn4jEXZQFcfmasJsnHApGVj82
sPpGmV/v/9pVYZIYcJ123YpTtXC7+YP7+qaM1KpwlSs97CK/zb4VZWO0I+RCyzM4tPo5DvFvO2uF
fqGx29sn5+UOn6dGvvujx586XzVfPb5x2AnxfzTfwmLIOPxI9+5IoDr7rhpzqrzo6UiDr8g3ujXd
5eCRrCOHsHZZuHZagiP/tMGQNK9TUzx53CLBx2V8qN36bk3JTaL2h2pDuw2AUlsZfonTA3hRo9VF
oPAzI3R+ZhM9cw67Igr0+iulunN4tItRwmkDJZYbtncSvKgkrBy302r+T52AM7OtZdJ8lJFPPR+v
UNvRyxt2i0H24dgLq/4wu2nCAKMoaChEHCQVcRwDR9av4cy0ASr4Qrli6jA8vCQX8Om1Kj1Kp2mJ
59Pnq5W9HHY0HaOQ6k7Ghepewcfrz8OcZPd1yiXb9AvKIpyvV7JLoi1LRwKq+nYw2GsFA8Ws05AS
zXaVxJ9X8EwrCGTe/qPqEIi22apLZgZ9UdrAyjcmtMbtjKWM56/r1LrO885LtYk9mCn5on6gaZUF
wVZyQdS5liUk+43MbhF1A7+uPxR78ah3R5Nd9tnqVfxaFePfWXhSf4VW5LVs0YlpeHL7vubnKv8q
OZ5uXXG/WZ0+InNDqRYyR96snVPr24l/TKFRWlCCHYmiThN71XTTiAUO0ktX/PKLZdQ+cB4sNW16
fdLWOfsYlNteQ099wuIm0ePr+sKPPYvpmWCvUqp6snGsuKY2HTCm2Bq/mp/X7T9V/fcchq5NFXId
nvNuUhdT5UPP8IkO3PgWj5x2XQObcvuMPy31n42kiW4w4frlxnGC+varKH5HOVhZf5kgVIH3flbX
O80YwMb+Kx3TC/lOTp8JtQxKi/HUdUnI5OmW7A+AtIP/TPM7fnLoT9fUf4p4FMWjIpkN74eoR8ta
hNdNoRzrZswrgKmJx9GJDgpVb3q8rJXhSGHiNIV4L5XMjiutux5Dsk00zxpQpJbgrXq5ylz9l6Gv
hlJ8at99EJNBCWHrUmlJR8OWpB3LjaMg5554pDNalvpdMP7pITIM5FThF9TR3ajhdEU/IS2VzKzS
pcEH7DVbQmvqjlb88+rhOROHUa+Rf7973PE8qysuKuH0Rhl779akzp2NPe8ZNWTUqG5KSjhsA4OK
5CI0zIu1G2x4R0svWpQskupvPnu/fjEflLnTrwDIs8xb41Z0j/vl2Uz8GILgW/U7c3ByBoCPt/T/
6u9H5LN+xgIgVtgU1c4diOJef0UzpFtE6XKB9xY0HrNcqlSlCAVR0VPJq3zUDc+HWgRretdvWXk4
GZQerzYr16EQdc3aCFbnANGYXX8R4lTSRqFAqdaJqM2f39FvRm9WqZdw5tqyps6admAF7frIEgjg
2r7iR7/Npjw7NAWT5CjwhL/TwU+7BmLhf8Mf6kbrIxMEosCgrEM/k40CqBYJCQ2SNKETTY4mV41S
wzVpXR/xJlolnzQdsP+PpftaUmRJggD6RZihxStVaA0taF6waYXWmq/fk33XdnZmbg+USBEZ4eHh
0VUGf+OsKdcjfpoaGbBCO9t5DJLDVJ86KVpjIhnf+4kWGU/NKVYQhsrsN5uPnSeLX2/h1pmXULQj
A6ra5fqR7dj6g2fv1nw7NWef6c6yVL62Z28m8jE8NVVTqRXZN7Ido2BqDN1M6YJFoU5UHINPhqj+
Cx44WgZGO0ymcINLlgv/eilED7+ucZb+4K7zMNil8v5eVUacnr+ztfltXCr0MsfKch0lC3zYNyvt
cdcFt5qmgUFBaoetH69nleshTmVixtSHHRkKPm+DS3iO1RvnrrkEim3L6kIL6eh2jIqvtJS+Un1V
b7nw1teP9DA/zKiZVWoKA7jjfY5S/dX76n327p2tLIfYSipzsHizpFjigUVigRhFq83YJSebQthi
3riwiK3Q8AUHOhmLsfVt8XkmLzzbxdN/5in38hieP+79Qjs9eX5bkunJ7Nfq8v3nd/HV1alI5F8R
vteFioFd5iKagZZrIlk1s7bono71Mpp9hj02bm2/vJdbUP5V9hkMadn+O35txy5xDOJer+ljpLK2
qN9241KSLmntv0q32vQnObl+ZL4zL9eP5CNOtBAolss4Ocm8UFQOxa2W/3P0GOpI81369lR2yv0c
n7V6VxfzeRXuDflH23ZC1Weh/PzI2nPJsvryvDcstOfXILuT66+S5RWbd6kqN03ZVN3cd1bxXi5T
XjjNP47LSupjebNtUx+UIm+cBkIXsn9qh7537yl1wPPXhFHLxQrR+yiBrQcHVh1aqPyjWphpbFpk
/jbvuf50+Oxn+ho3D6mHtUkkm92gNBgK0EkQpzuP4Y2e2nM85cJVQguJ3CjoB8AVOe/3MST9PqYj
1RGTOFXKx1KZh+mfppPcKDtZqHQudp4fXP/7+PolQTydJAf5QbI7bwCN66zwdGIOOHRENVZcM42r
boNwFF/KhdH9a/qasacW78VXD3Ae4/W4e6HNH9pgiRU7Bnn3i/HW3vNoxztGMtVbveU7SbXfdmLo
oXz/esB2j+PteM45/Ep5rNsgPdmOA+wxscwthKuYZH+qPGQB4mcviF9Q7K0FnbJp51iNVXYPsoPc
KNNj7Te/l3UsMStRM0gPHoN7fz/OUUrO1u69VQHkIGJJd6av8pWDVC9oPGRG+y8rfPaWoaQd/saw
L35TIwfIflyqX2cYOXF+4m/5UAx//DIs23F2YhcyDm4+IXMmAtuVH4PUaK029Ss5mRmT50hl5cA5
xt5mRhZQI1QkL5U7bGoLbpoDlQKDk27kssmJO++/pv+24RGOX9YsKOreO48N9+73/EFL5c/kL6iv
hCPneq8yqPZj8LL8S85+My121l2vwM4ubMLtl3Ewcf7dl88fSN6ve67dIDkI6sCh+yx6tBW0V8Y7
eI7Yw+3XevzfFRfhCm5k352/+KThlR6DzMvpEVn5mQYRrPyr7lUiqoobGIZDXWedPlXUICRRDMSd
MtnGyUklZt7yVrf/3Ielc7xXg+yEt3t+P78XvyxPojX9uQ1W78HSs+43hBRVY6JwHs7FVfax3csX
cIYX7+E4LhFQmoaTuLSo+J13oDbb2T21YLR/XJWZYBZv+8Vgj2afz9E0U53+sImu4wosEd8jw9SO
HBXDe99SZdK88eyTiZrBl4LlMzHhUuNkt0R7anD+8I3srpKLCVwMw1c+j2O2iOLNoxQvPhfvjsrk
kGOSHS4+S/V73zvb+KUXh6yTePVOviNYUcdMKeaZ3j+YPifns7/t5F5azCePJn+MZkm+PvSoPH2W
Ux83huhczn1v3h8k2pktRoq8uXN3di6XvjGM2Jd8N0WvkpTfhfanfy0wq++nQy3xGK8+WaTO4Z25
npOV+AjqoIWPwjds8PTpJqcUincwdCuiFplRsFTLMlkCTrFLL0kFqEyOBeNDzl+pn4sVvZNmfbzn
Gr63+xQoZ8gFoJh8uEihv35dvyY+ls3tpKg+7RGX/s0UOR6VHSprKh8rqvP8+awopVNNxMd+3UYc
047iwzIWgiK85iz69yiPoCSV/C8tFrn0eBBqFZPxWv+tzUdxnKeNSy4kuqnZyBG6CrIB2P9qohRb
kYfl71cMZHyqbKN0PVQaXiv2i+8cVVzhwFBhyCCKy+BHJ2L88qTUHY61bqhuumsIsarOokU8rZTi
pPr6fQUZrPpodK8E8WYNNVGL2tcpVm92raSiNuZ+N199DSIR62heLpaTjZI3OTTQUKNz5HEqx1qp
z8PvzSsLciChOvbq4djc6EwRZW8ETCJFimm0G+WiI7GS1ehYu6keUyLaYkBpo6xiim9R+vPW5ctW
HpV45SLAh4qlED+olnLO/dMEW8X1fimuCBjLjzGYrpqOX6eVnDM/HaXaodtuWnEQTZqUEpkHROIc
2+v1Y/SWayTIz1HWDX+gXKrIxVWOnqEDThz0d1DzmstyfRUfy6NVmSPUrkqaNM8vGTkoU5Gp7l/k
m+Z9+aQushbBhtY0dIEJOteqctjiaj4qxoVo6QFYsVuzVCZFrbi2UElEz7qTqlog+phXCvwZlNNo
yCqP1BBsci5vFBixGWNiVNVtnyBc896+NrC1qlhNFJyD2t45HqP4V7R7qpEKQd0J4uLUyGKi1XEV
C+UW5RQ2PGPM2bjof0t/CwdyAsdtQum6LqtCJSUdXaun+jg1CjuTZowRitBPIhSkCHOW0koLu8d/
iCLjRyWIvWejZZyo7IFdi3/bdidVxudporVUlC9H6qteihZlKPF7W8RLmNliiMGMaauYftoA9ZRP
ESBIYUFHGpzcaehrVKyFYSd7pRg72YTXNVNtagrWMHPzrlzNu8jkN0KLK7Up3SCeSPGukvid2R0U
zdqzVpBAeES4TGUkDrvAlpPOWgw3xiIouSvg6x0tPR1be8Xm/GNW33Szb/e40GsRJ+okh6vPGfmc
v746KlkO/9CEsrodHGXvn+1zT2/lKIjIXQlLEmytyvbVsDlb846F23zU7UMl5pJkJJin3QTNnaOl
Mq1hhHeIW9EXUKKA/v7ETyB9A2wiR5G1ccPX2UtqWIkPKmSWhDqWKEPiiD65re2Y1qKlWE+3Mu2t
jgFP6pkl/xNzxYdKMRrc6kxhLHLzVMv+sX2XtESwDBIWNuU5yr/vazfju1QelHgP6gX5KB9NQqei
uwrbwTqS5lBAdVc4tepta8HXuhnvIFO/HO06MLZyLp6N0mStMvVN83Nvlyoi+xTe6Vap4VVciKMF
y5Qg/XyOgRmaLVFXqqttaZSqswrpQDICbwxQNdd6cJuiS4eqV0z7rfynPm/dHmrJfp4W4qI5H4Wi
2KOK41NV0EO1a8dxNN9VlcVlSQ3KC7LCcZ4ggqRosxgvavNYgqexj+GiRDFCq4JkpaQzq3Zd3bvi
/MM/kkJWLpZtZcsdVBd7laRpumUpNJRtFqpztqV16D7ekGDkKI/tQ3fTpcbflkHSyTNI+esGTya+
8BVycMPzTJHGorv6N+9jFxd6koGYIqFdLWXMTniQ+cvs31lp9ttFIRoXtKCkLzqEv4fMv/yjtOVf
wzU+VH06SDblEwbFdXwf03eYTk6/+U6ut2wL41e/N1bIyugJEAcwwgtPVQfbNg88NbrQmeT4PRPV
i1SXpm+XYncZQsqaszvFgwW0gi7jOWGExR8MzrcLTuMemNmcdnKraqbnMxzn0DRqGT40Dz4oNQNJ
wWzn+T37pcQRDJmfcQ/b5LPWbfx61/7rPUAAZIbJWeYLtS8crmIh2rYBjNtwLVDhpblE4jQuQSek
VD/Yqa6gnK/tVb0yJfDRju86CBkszSu41LDWNh813+Ge+2R4DwR12ZqGSwZU40I0lyhnbYuRGB7I
bUqYbJCg8jJAsbxXX9Dx4tbkHYbn8toGpykPcGmKQZVrJV94YJwzZp7AJx83PWCvXSHVuzQf1O+9
YXhojwK4bPJVXUPjwoA3EW0zXHKenb87Juqukh5QI+0stMYhBfwA4ZdL8Dzke/95MbZkf9n9WzNR
z/SynbvQuTP7FS6s254+5CeIrO4XnjrfCa84b3tyA5Y2DO7tZmRm9bpA4tPY0WXoppnZLcHRw8O7
wYJvTR5ouI2XAfsakd7sN4BN7s/tDN00w3tdmulCFHr68ID56KIcOe5deU/tuufPjHZ7fvxoLn5N
ZXh/ocqjxln0W8cdQDR543IxmfP2/ksgXdBl3CMRErmFjp2e39MEOeygVhzmjvIKvdJb8wDetlfg
y+Fq3O1HLTxTuJ05CA8YlkiYWW5pffarvYd3M591U2OMfTDMIkfah06+6eEEGAMXGYRVEZ5WO1lR
REcYYuWpVAnryIe418cFAVzQQ9ge2c4FCMZf6AWtmGzXvClzNoHW3fTnUTOvcDP//agBqkp145ft
/Dd9idChpmEUAkxmlj23qZpNKwX3TjUgESATa+vWLATZ3JA5CP/ALrflskW1kTxNxnSEy9nhZlfk
dGkaE5LQ47Tb2CQuGd6HKy9mztAHHLr/PtK0cBICRCPi0A6D8N9AnJreunVqBmjHMtvVqbz5fmtD
3nLXCs/oHAprLkTV1ta0YkPXgmJ1WJ+pntXQMV5/a5WezCNy46B3DTz3utATFuVedbfWf1OW7azv
3b/dI9y0kKc/0JudL/y9BRwGShI+uZeIsg/DwISBNpB/s7f4DZ91o7Dun99BdNcCK9Xfnt+nplAK
fpKchF0eVLfnbQ/jh76ejD20bJP81U+YhemPldCCbKZ02AzPa2MkYn1u2rpK/f3bxUHaKalztER3
dVHQJazuS3P6s3Z2kg8CtUBwCFm2dmCXXUmILUBLdme/l7CJVTqWPIM70yNLeEThU3jcUn36L9zS
pYHd2Pe1/K5yEXFsTJjvWYY/+y/3I21UL7RduW4sw8992OTM4ShdUwVpCaiI9nuFdql9FIV4Cx9B
Q63BWtzmJwxVNmkaDy18xM9Mw6cSbTCmQb2Hl5iewK8RJNS0/+1KQ/Ntqbee34+kS6RCX6gWuT/P
t2ulvufLeM8tsBrX57hogLiqWsJxTTzN9/peE6EJy0qJWvEYAYzCL9D6R+5F66fttaJiKDvUNkHL
4pfCx/I10X4MRYnF12JoGJH8lEa8bDrnn8TH5X3+k/ooveS76W5YFOZxlJwIx3tQq0z/2c8Og0X5
zIyKnbS2QFrqtFL9S+tvyEnjFGGX9Hlqf63FZ2+73yDWk3REInRtdBtacQgXw+AUzobrl1kXYSY/
uJBmO8coKUhUuVklSf/zTRKTbPrYD0Mr6WLniEEXIn+4ztgcyFZYuGxGiMoPcXay/7IqHCOnR8Ok
5SGbPKu3wuiMkbZ4K/QcRAmck9XMYwehosIoUCRHm9+VgguAUQ5DpJn6KoyOhDolN7sQXXudfiLo
8x/zOPunM2MjO8m9pHq+4Re2wy+YCNBRCobu/nWdVeSD/Muh8gCwXyJ/dRYx7SEPmQMOWnp+2fnn
L0Pr1+4XGPy1moek3LPXWiCujFlAirFM4fHr+AUm0Kl3cP/C24OaSgFkAZNADis1PQkmVsJmF1IJ
krr7sadh5WRwjl/0LNKTS15dUUA/mDu3mL3JWcE4WJbtOuD6V0pqYQDsfoPpqw94GMcPz+QPUr6v
qgE6QbMOhwsHQJmQS9zuYO7kZI+jXP7rvLIdA4t+F7+GTDIqCX2avuZGrneowMf3X9tbE3qVHugc
5+CewGvhsvNwzzSsepJGCYd/g5sC5nbvubkzykkFkAhCs7t1nIOdQlecUHKSI/2mz1p/FNoBaZ3+
mwqqxtMfV0z1AmB2hLQkIXfP70ymfBA2a1kxDiOP1v3mz/zrbbD9+sMKU43n9/QfS0HX9Z+lNH2d
vS1+kywKRDqjBwG8/Z0N8Ybj2fu9dxsUS9FCLC7h8ggYF4MDBAJ6XUIiJW9rJ8qSKPlrSJ3sNi2Z
De+1WcplhzwJTJt1zny7Lkij6O0LGPYNqFHpGm0oh4mE5j2/G/Tpj4TMeUGZzUAFMNZMpR8N/2Je
vcYBqYKiwS0sBtdjaP2nkZz+SNTCmt6yncUnk7F6P388R+GVQSowukfZ6jImvmkejDHUKDtMD+8f
z36pnhlltVJuI6m9WV/EshMhQcPmnLcB7fYO3ocDNH0NnfHCuwOAMgHHgpBbLR7MY6x+jZA/g1ba
Fe650eX8VGbGGBK/Q/RPzSD14bFm7+zX/SMAVN/s4ux9/+UyxUlW3lPINQY6zQJqfv3wW6luK1ul
Dgj3XYAjcy+Lz0Kyaj5lDkC7DJTxYN9KnLPrOCE1zKnWb0fkNMoYlccALF1ns5/baBXAfq6FnFSA
6eSAcKMCh82fz0uFbOOHjoWlilme/cLzJo+BlNo9Ffu6jIIl9I831r735sLxl+SQAd7Tnf7LiUgA
Wg7hsPOsj1gaJrGo3PKxJeDqBl/qRf7Q2MmF2ZVyGaVMfC7+BIt2KjsfJCAsIgsYwHgrxU4s5wPg
TjbFgtk9YkkLnyktJBfygPSWXVOUOR4vlHKpmRGeliLZndTI5veWjCKDxAHf/Zpab8krcrB5OWPp
5XlNkj92ajgHJTEpDDCj1LVCkuJY3Wwad4Jha7qvkrJVd7B4XdYbwHKn64pdkDjZqpyjQmBpMCvB
EeMpqEA19fsy4M+7g7+zG2o4IzllM+PMN3eXR/ApfMa9bIRHPt7hGvjJZeAVDBSr48CzVgz0RJ45
uGjEyyUClXAZyvd5aejBk4+w1fIwt0M8y7UMMuf9ea/KzSEITEtq5T5uyRoHM2wku28bMfKrHeGd
GOaZ+TZ4jhovb968nZfyUNePwzwSUBk84no90++csXvkZY6kcE2LQ5lAZ7LmksHxSMauCjGWg/P2
Yio5YwbRoP3lOKGffxYuydRmKsVskykx6WlpS7Z7HRxSJnr/ZRGxJsGHkkxIBPycEfM8/M3zhxzj
2Pj5oZGWdeUv7JEZLa5SME2myd9ZxfCTr/U4RAKw8H4aQPvsLVUSXerJoT4mIPCS/AF64eLX69rf
+Ve/uYSEAxDaWg2R3Ovit/TC9TKn1ouNZZD9bued+CGOZQMq68B43bZN2LltcJc0AthJVB6QrIJ1
CyeMmPYcGQzHhV8ChnnbK/mg9zRk3s3dDagHXh5C+1Q2xXxYs55uYT2m0Nkq1m9IszzCcBsUG+F+
iH1kHVs7Js48/t+xPYaVWNi0bV2fXezCppEcNl/8bzNi27A0rOvj0YC1Gy6L2c1vJucQs1UiDw94
OPXdP+yZR98DblfVcIpKGYAh15HDwjHsLxaPqXdyezrj5HeTaeBtcQNpW1sS549gDZntZNV5EbzK
ffhPLxneqmI7yGUYfO/1GOh96jkNrrewLdmdDXnn019a1KTLikiwJKidlDnTrEua1QqrJBUw/Pu2
Km25H6+okSWpr4XbLIqnjnl0DB4jO8c1mRk/D9bowv2c62DoTS1yRjO3iMP8mxMQ9TakLKwrj+b1
zbtvIcZIuFosIXzjGunotXj3SaPqeTwFA+D1ySd/GwvW5bL5Rn9wmufyDWbBiLu65eC6UmYeZV7q
+H6ql7JU811gQdvq39CF3YaVkNTFaRKGAqODGPY1pHEN3GZetQXkNtwxZHOkXlnL+zaSxZColQU5
Vuze6YRtUvOTsfZGT4v5EaeIs30yqMnBIWRwFp+G1JesH3fzK2yFj/1X+P/z23IxxPju62Xleam7
n1swa2blALfj/VBTLpSdSMbahvR8cihkrF3omeE7++umWJUv4clLbTzAnadoamwbEqqvy9pZ24yM
BhpA1OqaVMniX4ojiLowCIUk6kt+mSHn7wzyvPi1LKc/uW9npIhLYtviln3bl5NDASf3iF/0Kgar
7SVphzsiovOfxTPevS8+HwMXyQ4Wv6oR3wuNnNR5EJ0PgPIBEruMiDKz52UCMNpRUpXtLxvQtu3L
tkH6onx+PUtKrGIUEQjJMXbq9R91sXoTWvurF7uKOlmEW+hXoj9jKg4NYLaK+3ubt5IqC7IK9jj+
X5jQmk1l12tl82XdbZGg2xxbfjFr4A2P8hIhL2ofeY+w489hCxtd55F/tw4dFGfk3rAXZ7+zd2bV
DvB5/k7AIu7MbccUBvgDo8LG9n2byi3s9mDo5sEEOElcOmwc9+D1bhqMdfAz/sxRetu06+xeB+az
P/sMvJVCMCdswMlhnPnzB2ncSMADg5Lhc49HzNI4wq2D+yWotK6TrUTiVJ5mauTCE2klx2HnWu98
BG/B2ljbNq6DzslyTQTTYHcj4nkdub4crOeowI63NLNOwlRboNzebw/n7OR34xaEPGFZOgwZQDj4
3/KzPULmGJVaF4FvTylHiLcjs+eOHpVH9HEn86Y4SdAwen5I8KUFW/nwXNuvqPDNqoYOrWiH7/mh
cU197w61EnkUJTkYjQrBWnOYd4aERcXGegzTk9JLeIW/5CPnKDsJFBBtDp3kFxnSrMg2yi1Cjjb1
oQJhSlU2ROSsxOZJlYIvNJldf4qL3u5cFjwv0lSFyqdzd3YV7Gm+lYK/r2L1Mdt783hvlijxpyrX
QvvJe+dmtu8F6nENvfDy57JGieF1nPE7RRZonvUMyfVUlNZ0EF1E08OJHxx/pnrwFcvLR42qcp+y
YZT+So537VInFb2mOqs4WQ7KhFqbl7VnBujsWryPqhO+omFjC2uZ5utZljIoopd6z2o6OsezXrql
jXw9GYfOlzJ6Z2LNj89sKlrF++apfdmV2zlZZdKHIrt2/nPR29cOvXmr0EyPM7WpwKq9/pdqXr6m
o2d07m67mWaqm+uKyhqnxjFS7pOLnhWwSe+OTg0Wvg6TuOFvGzJs40QnOaJQ+lsUVebL998k3FD+
XQo6SizjXQoXqJzvrpvXiUOvfpWHO3WlpJprGUXtB+Nj+9m+t0u9ByXxZCw1XdVDW/OR+aAQZ1iH
hE5p+9fQpiE3zvtZOs5E6RayiND0Fwaaix/e911mWuo+NTL/2UF+Gj2kSvLvmeZy3Zx3L+1Es/Rz
yldWPQ5obTlsPytFFC/p3bJEkzg4P7hXJQ7onzSWbqVtV3SuFoeL3top+T4bFUPXu0rQ7OWBfAax
WoPXSnz4ruSNHOqhQpxAPkTtsSxx70zphS/879G8f6x/XGTaPY8hc9rnLYfpcqJ/e9dqsq9mqpRq
5frJAcUY1d7b+NHNNt+SkrHO8oEK5WejaKeODv+O/UPn+jmrrXuXrmym5n8vZwfKUNeggULAypIe
K11QrXMqxQZucMSnjC8/u9dtL1Ofkc9DRAWjeMl4XpmW191kuTjM4d0cq/I6dRUSUnPzqga6knNj
Pq0c46Kpq1McOgguumqzmkorFLpJfwDo6eicv+Q6HmR8mstzlOaK9xSs+pFKVrCHzB9QOhtDggpv
505RU9f3VLGywv1/P17iZZboPK6P3HH1jBFn4zeOxtR+WnzSpXo5T8s5Kdm3vM6Mh14aknAjzhad
I7Jir6mxqlxdMEWkA0kZE1BfPiWcLpOjaJX73H50TyF1mcPpibcfsk35IHY9EcUWVHLeOsf3tH4G
r6Vhtr8x7T+57mqQzEfJZ3n5kfgqzSulNHPV2m4kFjPzQBIL5+e978RVLbOpBG+hWQgKhrPWcfRY
RLLNW80DyskflHQ9kW/Dlf4Oi+G1ek2Hav9ngpmQJ35T66VAR94kqCCkajPCm8r6jxhab6kHvo0g
M4Du0jvZbPW5eE3g2TPNiO/PnlPulq0q6Xj27uPSw8I5wo9W5GoRy8+ylaUeB9HBJ67hr6tvf0xl
iAsplX417O+tZDwSfz6eOoXI7qToTZ7Eo2dSh8EBFHuli+/FC/eRoOwv2nuh0FtvX7FhC/f+Fod7
cFAWkGoWMFJJ4KloW0dFHAvCKbPzMHeIH8E1ls2puT1ARfHVv0CmGRzHmUUbT6x2PtcOZDtGh2fj
9KkMLpzVv5gu2Uk+10oPHJhcqeKpLbQOwfC9h8EOlDgt6zMKIVMOxCDP0fcIf36g1yHN82VgVBto
aSGUeOOsg8m4n54neHPKp+/VVbYqhXC+tgQkT2gXD3hduc8qXp+LF0DOa5RoCVIx5BVvlw/TylIt
f7I2FfYC+vKExIVeud0AUT193db3rM1xuCv1OZqll2emv87XRZqgLGMpGBYeHhc15D30CYN0fl2V
+jNtvZKV+a4aA09EX4tt98rKfbiELxAyX1e4nMWOUTgtB6eWo+97sWtCehxpK8qYUpTa1hZgT4sq
YUXZaa60f0M53r9Chf/Ovseqc+abd6aVvUW/bOQwPBKxXLOcPgOlY+ZNY4vQmVTvwvZ1XJzwYg6/
+Qk3QIoN+Spd31P9n7aSq/F+VtcbJtld/iw7qf6xWuqd/hGWG/OfTs3ci3tW+Cwk8kNWet3G2JIy
3bdToy1HLzQrCKrv1Kr+rbqFryAOf+UjUZVTKxBv6gv5Ya+LmXdLvqzUyih4duLXrIXkssmpV5dR
yje2kQAL936xrG8TNf7PCW9poQ9GCDAkzK/QNHR2KSvkslOA0MLUT6vCDg7Koz5tqQ64coG0af56
NCm41Q8/mZiCSD5SfBpL7j4jeY96EFyTmycPekh/qP9URCY18qtmA9PdvrnpojKBU+YVNxzv3S3l
8oZJAyRXNsdh7hJ6DWXDGBe+Q+HE/OU4Lhyb2Ev8v1DOgBD6Ltbg4S9xam614hDDCduq9G0eudob
xMdtI1GoLMmuCol0f1BjhrjksvhSL6uRKRbU4SCxQKchaYWe2Zea2PJdynys6c/in6FJB0oTh/Hf
VvoB72ATGtDz0uSdP/Axa6JNLB3iAbg8Yaam0a3sHuUf9PeKw+H7zexJB21aC+wEFPZyxkkZeggk
Yr289KE+SYqKmzfvx7Exvp91YFImtqnrNTGCkQEhSt8eBiaqj6oFLbxjmJ7lBbVYKndNKlpqd3uy
ByhbtSCC196rNO5hWAK9IF7H2vJ18y6bV4w+j++pVj7aN8DogOFe4StzVftWSR8iRb2CjW6qdyVj
eGw837GvA8oOYnM0bl+0DEpgfWEzPDrbl42OUbfKlbI2r2YRzMTj99jfDDJEWBMNmgeCln/F5q75
DDbYI6Nq98Ri/SD5Em26JRw1J0BU6tnnaScACD5UPanGgLffq8dS02Z3WqSXzR2bDLzjwvqgOy1A
Q6O0koPV73bTS97aYtjjtX4PETUPAOdJe6wQIuVS0Wlwoxhwxf/QRzmLE1rqyb3+WLDXEeE5KLlS
mAkbKWEuChDnLA9jLvj+q3gt1YU5qW9+MAsDmDP2eMKBT46uLdSFqItAVn3VLcvrAMJ9hkO2Tptv
EcWuvvjcve87gbr2rPybYQalGo5yHKt1dOFtva0bdi8KmLbf9URvp5cO0ssJN0Es2Ch86ynHay4O
TxJQyHrxrrV8Fbfm+ocKfmPtHutHEGX0XrlgyCC2vN7e9b1qCnPq2048H1B6j/9tkEuCr7SKD/WH
lr463cSSXKdPTFQnpLBN1Ph4L/U1dEq0swW9iSrr1x2e2fDUzA8S1dvnqbdYRfbdsn39kFoApjkJ
0t1Sv2C/fa5dXs/kAVndf1qMtE5tfoUHAsgLyfSiv30asvWrll7tdLE8W+pIkv1cTePH53nZKh5G
MI77F4PDdRTx/LVgK1Wp3IYuDyHfJDBL4SYKPp0s0AdRwOU3JRdC4ZFKga1bF44Sh669oXyIhNNv
V5KKinu099FBblX5PJQfiDQ8v4YIRr+ohM2BJ+VUR4/T7JggSa6+eX3BNEfzsxTSAx3X4m3rrHXn
k+ZRdkKJpXv2deBZtH2dRq1T5c7dW41Dh5fD+20KmuG4YrE8v7eN66G2qRGRxCoca8NR2b0e9egs
je+f1MEGpXL+Wtf2alOnv1g/TGE8xYG9tSlnt9GztW+IG3l81JCb2DTxhq+sxcrLjXeOtnLKlnNU
0srLL+JfUncq2ZyTLWrRq1aKDrbarS/LpV98FxSgQE4edHWiC5mFROtylqLw3IxLk5HZfmVreLLR
copFl2YTnCSBx0b1TW+eMFbBmSU2heCtliPYjWu9hAOntaYGGZwRTDbJlKra5WITFlXBWok0q67o
/XepHCoCNnyjWYWzVg6mfB8H/tf1D2YgKFjg8WUBF8hWd2W6kXDxeS5n71Hq5bnBnPOlSLlPtK1i
9JW1osSAJNqna9kDMWQN4lXy1si1rm11+TNo1culSzo+1pqyfWzfOrOBTVIptNaj6+dDgWhAStCf
OnvFT5hSZAI+IPqVBR7hrPLJPaZhfMcxfOpcOtOoUCSDhXrSc1HN6eteK/XSeAandME5Sx6ttGe/
Fs3j6TXXJkGYfc3Ui/9Sn6WqepSuxGD3Njx1bm+PDl27xv2dR/0UEzwc8KfarRM4ZIxIrYhzetSp
G+oR/4reahp40QrPVZGw4ExwcqWtSR6XsTPDpSoyc/X4Xupmuvv6Zrxu3aPtm5KuQehc8WymotxA
nXd5JQBZHMqr12edw5yr37UxuMbFf0tgKNJRg65FTcX0iaQrofVF+XJ7LSygF/s+TawVBcpCXako
IszjUaYnqkZc7EjKddaZPh2tre1cAbeMLAcjUajxUBlm2Y9pPk6VEJtkJfwKoHmwlZGS7eMlogfG
V6cdILgJihF7Mo0h3oeb0oZqTFuZ1+m5PJea8ruVAf4A04MOf3aLKm+g8B3SyPtx5oMoVjfZLQ5m
3aUKccVBia/0W/IQkR8WZNAHm86jYzbK/qibE4zd+YTlfVoWR0QVFFDZYUHDG/wvt5U9Dslh2rtG
V4Xpsyx+WWWpCJS3T4IoraKagoeCsuh+Lj9CT0rFh+vGMT5X2STZD0XGN1QxzkQl9JEPi4oGcZ3u
2FRVZbzqhv36naAlg3imhHIWT7vLGuQHUav315tIi7+8FXVAx5s1U/UkcuhaOzUoYkLru9lkU9OS
I75V9JbfQ0pZv/KzkWl7FNLBf1NECYIo9F8jAyGJyt+VIdrUKPsuKJkPVlTylNGfm4h1V8uJHzvi
KcijO3jheCWlcon2ioAd8yQJQDJzVfVZ7Hx3PJH2cFyoHJOA00xyIxcWOZ6hk7c/lBjOJMsArxXI
uP1l25LEHV0UPE2VCIbMhIhixk+hPn6uCceAYAUJ1mDOt1QaynkhdOIlEUDSpc6N0OhXbl9qK1cW
XdF/uZ80pG6U9z92yeh6ivO/+d/TcFcrdUutoN5KE2a8ahXMlAnvY261jq/p+rW2GE9bl36qw2dN
tnhsiDDNgFsCOJf9xPjQPDrfPBpptvJ6dBgW6cmcwLYwfo757FOYKoVU1Ens2rp93PGRv1c/e/Vo
ZHQmODfyrDnOZjn5dpnMR2e1PrD7QQ5xMfwQRc78c1ToBGqLh5tnCz1VNa9jsacS3PB7PqTzYIeF
fJ37sXjQcawokhVSyfYYZYlB+PsF7BbQP030DPZXBsZNjAnj+o/9d62KjpCFH8E/htOT0+1u+4+K
ta6sG2UjoJrCqz/8VPUgIHH2HpI//d3b7d9h8PzMvubGYYYuemFE8gJbJTdkeY9VvpP2hhIxm2cH
zU3e3S1TUkDFbqlQS2rOG2BZJxYXTYQK1sWBQO/gO4UwVnhOFJJnBcklrih9WeqL6ETXrgrvR8eb
5z+XhDcf9UtSPv/1tCXhTy2ntslW0RwYkPQzmAgenIBQvetm2UwfquBMeDREFqgpoSQPD+k9I+9Y
K9/y17RJ5CXIsFS079QnbybWZ1nKpfbyFbTEZyg1jjUrrLsX1iWvzWQdPoYrE0ozAtOoMNKf0ymP
0jvCpBcVJhrJVuq/pir62B3eLy26J2UWN0q/C5IB7CJFxQ6h+/BSs5VZNd+FYm47mvyNFG1oLLoV
ND7wnC3uqiPGWYhRXbu19rWC6q3LvmJmcKE5LHjc3QBKqdOqop449jbNbXU+LjgYj1hlKHADxBPM
8bv2xqU6Hz+UTejThLCm6iKctvirUP4zo8a6vKw60/6hTBa4snfAhMMwVU/VN51FLdNN8HQ29Rtm
bqHlvK7pEuxLfBKc8vk3dZXu5R8Iq7J3LEmaR0fc9V2k+15Zg5XQz3GlfdkdlfgUXbXhm9YTr6u2
hk66ub3cSUbL6TnO7+94yhrdT9YNu6Y8YXU+Zs1r6xSJXoGxOi5ijikUVkawV/h5w7qXMtP/D4ga
TfGSTxFmOkYpxrZhqf6ETttil7g4wRX1INOaWs1hYYy1gbV8cOIGJ2ZexVb4DSMq9zm8t/XAfaFZ
2qDVVtZ3DR2qpCvqpvnk42A1cjSOcZ625MsdXyrUDRSQ7p/l/NttuBsU31YqDNQQV/cqb7+z/xZS
3tyl9v77JMvxs2LO8uXt9/5l3X+8IdP3HEKryW6AZ92+va2fVbjZ7/YY9FNPv+wmJ6V+Bw0GvW4m
I98hs0TKn4nTzMyir+5AjqEFGZWDUNlZy6u2zfFVQUrVhLqI4GBNyLL8zYiyfCaow+3VgbgyxxS9
VEJBxqUyCJ2A4jmo9jbY69H5wOM2p5oBFgR9836a/FCMaVz+1JsvOmlYr/Uyn1crd6HmprN5xXXX
bYPsNyd7Uw/d5TFPZLqqHlsRoFIGmhXaIYRzgI1TwAflJnE0OP0yhxA5OBVhRkHPW2e3kGgODTCc
Q9S6AgS6IQNOHpbRcnz7dOgnf1cXEL78d4dZPkBxzy9H0VPuJ1FZbGJySVzeryn3TsDIh2Up8Bo8
NlVXals+93b+Ajagi8HUabCFMr7NGw0LHGuwGxDLMccyAb6OJZVd3+JQP0TxEmezaqQolSOCaWRT
Rj4BaXNGunY2hCwhL+QUTE8gM/VpR0q0p5gvFP7xNkBwCHEyXipd0WQnxgNGPBSa09zwuxvneZmP
slN2/z+S7mLJkaTZAvATyUwMW0kpZqyqjaxQzKynny96Fve/3TXVgszICPfjB7gtov+YtePiYNBk
As/c38LIbc8mDjPX3XqGz5sdl81IzHxNFDUsDmQs8r8CStfu++CW1MwqK9vaThaCjhkucapqb+tJ
NasTo3koB9PxRyvTSv/NnGBPAmcjACAEmyKmQ8yFwKoO+ySOs6fkHgCe7aeg9XbSo/Tjx2c5Dv8u
QwBf8wEFzK2DPjHIxecgnMoB6dP5A5s+lFAF184SF9lZdCyftaSneuCG0Gl6qXDzh4G3jd5CGg2j
9GfKdHvkEGCkNnl9KyGwVUjGGW7/OqQc5x6D3fg4XX4Cixl2/rsdaHyzwSYdplnqSjJNQIRGdFm6
fhktEeUP1VTahcUP6H2A2bD+m43dZfcwYHb0haFWwRF4AxJuENaSH/G/2Jsl+uwH5VrXPc34V/ey
G+8WGEMrVI3j5l6gsS0zOmr9m8DKzGjuZ9jbsSb7+l0v/UfGPo/YDPNiTXR9jf2XYgeQbU07dwEa
HeK4Tog81KJ9x6mEwzeg2vjYfj167o3XuX+6XXyREdh/dr6P/Nv85DUiH7pYJuk+EOP2HhSOurFs
0fqaU80a8h5+wDw5VobuckzLuoIT7Cex7vOPdd2mdx6wsXUjrSzu2nVcBQdU/f5lrFacl/b1WRGV
R7JZtqKt7OrgO7OxbbbGsyCaNzI0P/jjrZOszb0s5nnj0Zz1Ek0zRaGJ8YEgzNqrhjFXDcqrmcnK
/lbct85ljq7D+BjPobturLqVTEsV/CgfqcA/th9H3NVdyyCeSUX7qt5e9QoqvL2mODE6/kvN6Jet
geq5vRoqjKZ3yfGHugKtsR7Mm+dOcnLuG7Uop0/dF+WUM7OJvw11Dfv/vHP8XP0kRncpsqlaenwY
3nobitafW0tDDSlLQ89G8Xbia1cLiYzLklFH7zLSO83+0mMdqxb+IHz2QBfYjHWO7WNj0Z3vS6lm
oZJ7W/2I7vozXVkW03+Ubo/R7n2+ZZlQjv/lhvwfgr3BjWwaKIqY3eeM1GS7TEVxIOUKWZnrjnzZ
1lZruqokDJ6OjYeu3Hwf2fY+gRJMn9jLEJJeQAp56nOrcC62vuPdFCVQupzqjC49rjxRqrmM9tVF
5VHbat555rprso0qBvRGdFt3aee/HWoZWXqKlbp1tqnfKhlHz6qcFZGX7t5lM7qxdDX0XmN5BdFz
YhIwITHpa6vif8FK0caYL9mGl+fi4v3U21fDlUNGe4uVFpVtOzW91MOYLS+D/laXtNC+wVkTvDzK
20fp+nHRyDFvoumU1Yus0M3xNc11vRlF0aZ3M9tMfXOXj6BNbXYN8NN7DbNPulnqLXT6e/M8E1AD
jD5f2L9ALujNomUl9nOMvjCxO1eBvszRUESJVcRGXyPyIEA6WXsXNyTxM5+azLdeDrZF+dATf9oT
qKFSbNZX5Vn9rFhYBWhi67Seu+h6uehJwVXfd84T8bF9HUNg/DP/LiUn7m11PV0pozrt/x8UV6R8
/133M7XnR3wcU/RMV5VYJ0i0zr/qYd9x0bOnRJa1/F4T8l5cmuq8JjgCwKX+bGXKxmDoTtAev2g+
faTYW9de9WM713wZEMQq+cYy4ojVzlS2g11r1l92dIM0JJK99h0Aq7NNw8owQzC34zJoSIN6LT7l
nlXbtBXF5uKhAFoDyF7SdrNOEA72ZTOUIniztG+kCNfOyiiCMCrQ7EDn1ksDnEI2dgY9hSbyUKby
gxMZakA4MnrXOxhjVSXMoxiVKQK+4bhmdrEqQwKqh541R3WpWmvSIQ9UGw2quWhTubcTqrWgW92M
M5LGjg27ZXPb385Li64o6GbIVSVOZjiyxF9PdeXRtth9Ynu+PXXMWdoOEPw0wCg3oxp99MTUteEU
jmJooaCIEpqPqjFEle9NLo7NFARL29M7dsIwRkEHZZhVFYEcSwdbUs14FS6kdVgYRetvnbfgYXx4
WkeFanJkXxD+m/48V8/VV1N4TS85NiGciJG6ydpA8cNTfIWCxHHwptqh6nzY9OGwpzv9wqxNhFRL
N9OuqLxp3nCTc5QdXJshnDnfXjDUpS9s3sfLfu4rDn/KQ9E/j6rQbUmX7D14l3QXLe8097ZzMJ28
KwJIs4yIiVyPF2V7JvTlJuiWnOHtPolNwUGo/pqoSoB10AKSsLdjZ6fWNBeo44YURoWf5OCib0mo
28gjM2/2y86xepqmexlbSXNvPo62DPAt1AsOppfLcOmeP27r0nN8GYnjLTETqp1JkSX0RaufU2/1
Do7ZDlgf9mhVwW6pOlBUb/JAsdIBVTOVVOtmXL/5SSIoyWowrsBbCjtYXNDMenAZ7X7OHcc00gEd
qKmcOUhYyWr0dfPZ4ar0asU/D++rt+s4Ps6TFBdwtfUw0bFvDvmRrwYw0UbUvNBtMsWMTQvNXc/F
3DtBFgBEc67OPl8+jYBEsz+VssUQnzgkCjbGbK8wCHc500p+5v/EsoGGdI6el9G5VGimI+abg2f7
VTd1PVSODRhUW+PXkIZXk4BU3/VEfQwCf+IRtHl0wVUgYinfmrUOzUTNydK70FW3c0OATTjf8n8F
ZuMDXcfe+RaUsacWwKKWG6w/dkOrwb8QgdAUpBRdm8kvl6K9Qr3A2RoB0CGN4sJ6XLZs1fBABpal
fWczknjuwx47/OtoQVYiiKo6gOqqux7PnaU5vSMQvZpwcCx+n7WjKHKWUfrJewhHb6ybLnR68vw0
kW4v3pVZaXI8e+ZplJ4k9Yiz6r5vtXxaoeIJQtlmnX7GP5nNN+K/V7Hg7Mcc9Y/yuiljqrP9s32u
RAIqXKhsl40Aki2pvgshCz4K06ZT92Fvwfq4VbBk37Ozcux9IQo6+PK9rZ2dq69z+1pOD3NRIdpB
2ZyI82JitP/YgVmXnZS9JW61oXq3d/35Wy48GX8KZxt6jsQnaKVvldRQLVoOmterK/2MPlRydet9
VT635z5PLkoM1tUVumST/am82bVWjLA2Vnr2Dk0MC1i24rqWyRUdoxGw+AiXdSoaimvDD7gRC6Hb
UJypxgk0HZSWea5GCuQSl/ROqCPI7yb5xmOUayamAUgW/3aDDi4qWQ23KsZIob8mMA6adl1rHTPR
pqJ/AMyiU5RMQEbZxn3MA9H55I5lJ4ceL/N+ujSrxMXnuqq1RfneXlqv51of38NMEy2uheq2cvyc
2PG8XRtkK3TvWHmlZTW03ov3NMycQ2LtCBWJSfJzyE8Y8DWV8d1ZPdeRXVE7NR/NXXfbODYyM/PW
/eA0WjybD4lwHZ9OiIG1GETH/ZQyh8FA5Qf1V3Wimr71EnTYNHWn6Pa9tSMW6nhEeD6mlPVXDSxQ
SRM532qv5rxxbG9rr1aqJWKj7WAR1Djjg/35lNaQJHVAmxKAsyyKa7HrUhhJhqM9FkKDqNAJ1mef
odfJakmj/V5jAMvA1M9EXILnA/EzpeQ7dQbZAkbVqjcnyI9XKR17t0qikp7oiTQ9auhE5TI8d24W
MfNpow50jnNjo+C7fpkSGzoFd4Blefi5ilAdiieXFL+rERrya8fZEOHqRrsqRm7XMkUnY1KkN6jb
fcqm571lVQRL9dhIlW91CGARxbx8ZnJj/4xbFEcgqIOu+iru4QNnxes/WMdBrGgAB5AklfPlY3mp
TLDAzR73xVHBc4X+hNyQD09a+dRcdR8t9hNvp/q8ua+qpoMlAyZUoXMrnSsw3KbgW8T6zn5wGx35
OYR0d0GX9eNfsgFZjK6TIC5/lvqeyQpTUAHud2//WFTjv6GIfGnCmYDnZB0cWuc/jqoNh6RzIwzY
AqSEvzPkB8MJkxCcBaYxsbEo6ywbxUFshxtqCg6SmpW/D0xCThGnYktiUZmVH7XA2TpUtrtGPASU
BQU7xMIBDQ/1PRfLKLsTtwqGCPdYeQhBFQYY9y1DOTG3Oe+r+fq8mlYAPspLfledoEUvfIesUu2o
D3sYycBhxPpEqdMylOPGOyl2GUqZWqZ1D2qf6abNPoS82g4FIWB21FcsF8SGGGJuWbCKq1V0w/W1
BUv78DLAabKFnJ3qab1tn4fs69scWozB1Rg+UmkDQKTXbHNyg5TDHBRMpC5CjX7Rl3LDcL1Ch4fE
cTaKTn7oNCEe0smkniTt4xU2T+glq1ZgBmvTGhdyn/RHGjkrW002sjwWstXEt4AHUQIs4LtznqAB
BAFj9E0DXq8elXphuGklq9CK5QQqcvsuDIEFkJvYcFVPdYEZ/Jd8L5Kgf/ZRt5yyD0kqHH6oHh/J
PrYMfj+n13vZHzCQzPckm3WSjeDEDqdAPth1AkwOkHBskgArgtGxC2r7O1gLYGPOeCxeht3D8FHL
9+bt2CCVKL2+rvvS9lHcmBVDOA9TQUdfZ9SJyg2mB/xyNjARKYUU8cV0O14MsfKO4wNi70fuwoe7
mPqKz+tP+/j0Pt6yKzh+ZL6uv1sZ7L3wLvHAd7t9PaZH51YqUP+azA02DOGLmBtvsz7f5+Q5erP9
3lSmDmi43zrhXj9JCpPOkeCnYGNPNkKcwwM+6lj8tB9p6hZl86hsH+4AMYt1+dxzorbkby7B5Q35
vxKiKk5JeBZADGCW6dosjcBDooOC3R1zJV35HZUYHqaWM4t+CLWZF7AvIAyoEPSPeaZ3/8IqzpPA
8+AoWw0f9dAyIY3gPVWCz/DX4OpxefMA+1O2Ef978mW5mxrbb5Zmxzv7HY5IEovQz1XClt7wOlmK
vy4Mg7bM1Aitg2l+AlYddMALu7xLwhAFRpDvxzxWy+KdWrSb60Lc1KCJhNmG7+T07/gi8w5x2Pe9
5Kt0KT+TehLJQCGWDEklBu2m424YSwXH+X/Q2/Hv8uZb84Q4cCaX/tGBknf/X9UIcYXhwdLfWdiK
VKCgywWG2ROkprrM/lDgPZJAPDLU77Rlygpbg+4z/t28ydADHUiEfuBxCwrwbBRgJEoK/eJQnoDw
D4ZjoZUKl5r+Dv8zeHjngOGQPeuag0SurhMNaUqztjFNe/4ZbiMr4wbqX5i68x+vu0B8Iead4FBB
2No0urqiTAKtA8CaGdq0bjwY5xMwXPbDu7k657uPd+WZsq2mkMuGfmqohElI89n1CbOAS4O+j8Ou
y0qr4eIFww+e8fsXwTA/UJzByvYPMJiYD06JCbfcE9YwbUPDixjZ7P8I48OfoUXBDTq/8jyn21sW
Cmei8GfDrbIr8wweGyd5I8xAVj2aK06MIDSuR4+ICSaj7qfTvkC+jH1PUF95fd/eKOPfn/0bxlu6
qvCC/x3rXsZGEwQIC5WwPqUwDXIbLidDBCpFTTdxrL+GGaWMlbLAm0t0uQCbQvk1OjP8xtfwGAXu
sEu8qj37NIPmUnsAzu0VQ1mMwVNY51VCC2gr7AhbpISn5SOmHp0ZPyY7HEJyLSK3db6SQiRwFE3Z
dr1zCURfS/QKrSeRx891h8+HTAYvpFE3h0WuKYu3irLOgR+BoY51vMK8LjCQi4LL35kO/X+55/wQ
Uf4vJKV1ghyxecf4TCtWFRUyErFUWXMf2mBhKGV6G+he1ikKahpo0IaWcs4YA5XozajqvpeTMNzw
QNhZryXpQV1qCQvVjg0kdw51U7kxqeHYIBOvB6Sn4LwtmUyEbB7umxi7wKl0sExmpWFq5wR+fQMK
rTIItU8TmFvBroFQ0JR/rm6G+MdqSWTSV9flHqOYnt5MObeJRiHz5Y2QD3EEwKhEdPHqBYIO3xx7
QVLQocXZ5m2yFRhguOeUa6CDYkiDqdfBZM77G3UCkhnDJQs0ehnHHyjr2SbRv9bgxihF3HpfENYm
v1dms+Qgs186M/6jDA5QP439yY1mn/h/91OQEYKajRZJllr4mXfq5eWUZmR7iArXuv99vCc0wqwg
AcgjMtje+useLIn8e4y9dLx0wjrp7ae5H/9u3eaA0FuNC4GJSCy7TtUtPukGpeMXmJZnALdHNgu5
0ezTJLaATW+eSpkz8PSky+lkPXZq0HTVc2XKkdnns88wkHGMAVdiaF+g9aBJFllcN9eDVeICpKOE
MaQOd74rh0lVJyZ26fg5HxDzP4tKW3jn60Pu5Rp03LhPkK1dX9z7kL6MlK4iruxG8b/rZ25RBkuo
cEgjusGTa4FH96n18E/ykrAmCJ6furawrdox6rJUVue6T6GfUzcrkoXQF2wtae3xupbZUJqUkJKM
YySHObFCGNLVtIJ5ZIeupQ/PmRhKwDtOoflV7dsanQyF7x0aFzKpKFllnuX1KWrj5WiwV8c1UAJn
HgaZpmic+GF+2wiYFdJtUt1HBRXXLO04eco9aziAJYA4hq4u3t+FNR0U08bthJU6BQ7XW1UBjUmB
WgG+MydhsoFZIYyCI+yCXUKYzHHn9tNbOkqqHkyONrP2S5aZrszL3ukP2NbXPI6214eZE2TyWfGY
qdwUNn7NL8w/cczFeCOHePZVlDi6Vi0xH3/K/nqiNmRlxUHEECKcD7FabhgLfgeB9n15QwppseKc
sdIPz14eYzse+Oa81N3isrwh2J6TTeuwDHfojTvjMN63i3tvgQUGAbMPD9K/+ZckBsdQa8skILg3
IKEfQQB2k7dtGLep9PAUvEWaM6Yhma3r7ZyupNbY0iVmC7aUbDts3mTo6rVM0WTL/x5271yKOg5M
VN4skzl7E2vwvvGFcdp8YuIibCFUhf9b2XC2Yf7gk39z92R7ApYkVjrrkp6ZqiTnjhg8CbmxFh4G
TVUlGHToR7/OZu/5qFDfjFNAbGwhJn4bRMf+pppcdueaofGYXLP4qaZGsdUbTZMz1i05xJAn+CNL
P6QNQAqAtpvci2h1VMfswvYP5m42JoqAeEmP8ygGRQensvbyVp+hulH2QtNn5Q1CUHHdv5qTEuho
hVO1JF3PFPOqdhqG4eg9TDzotMsvbd3FxDQxSgHU4tFhdBIEEXhrd8Fo6b8XKo4/61HdPUEjUeFN
VOd5Xd/mmpk3NVbHnMOTqoIXUeUGy/t6ls5N3CV00UKxiRhZ1U3wkEgVHVL5kmkYfNs5H4oHFI6t
6WDctJZCwuAPBw/EO+8ITBQ9c0j9JW/kduYens3w9GDUeMCDnQYfueA4x284zAVUgwWxaZ5i7VTm
LbDQQxB7TpsgIcrBbR18zjtJ+8W5lgQ7T/b5yivW0MVwxu8dWdHl2Jhx39JgHAc8/kw1LiMp8lod
EyV0xM5thDoJSM3B+XgklPmB9DKsE+f9LKVjZxttxwH1TdQ8nhVwau0KZfB/zew7vhwsGMGgMWsh
ngM50uzm6FU72/EqVhJl/L7IF9fqfONDhIdMNVfC1Wzv/w2h5vVcO17jSN9btneaiXU0Y1B3WVnx
ULt9H+aYdYVm7lG8FTcL09gmyTCifbaCRicx3KlofhqZ6xmhJYarPuyttrCZzwf0uOiF68ayuh/k
cC5CKL0N69XFCoZai37oxZAT0sAYjJnJmbUaMpFZwXT/uygXvk69U60AHjt0V91E8zadN60itfeq
shuu+7FOWhO+GyZcSHQcuBRmR3FZfU3VI2gSeRg7jJvL26Mp4RXBDPMUFJWYnqaUUfXz1RFVjA1m
+nMA1W9muuk+poVBQeUCJe3MOmf8ca6s7KEflcuo8HavHnFFwmdI0ta319VZg9V301gnOjQPJkoa
nIrBWj1Zz0LztBKh39JGi7et2sjIRKDN9UuUgQpdMaqW7htKc8s1ae5Lp+ESrQMAXzt/xWt7ZnxA
OKXmC1J2bnqd+q3+RSZRztVSTUaTnRSGSKwIp4h87+jU3ffn4zPk+FZLlA4dN6+RFzEX0BAOkafu
snGaHqZxqN/Uinh2toNZvqT/MmH/f8tiaDy2udUdDsfOq7kYrn/j0akFj6si4AwO7PN2LPFucKY4
ED48CT4jQ0Uw4BdCy4f8ggIsvnOyR8Ihu9DN0EehyyajK556WybbDzoapjfaPsbGtnj6WVBetK6/
Qi4/75Nrf9WLc9sEI43+TRLGq27eAfxoub3kK4FfcqxekNYWPSAHsCQZvagAE63j+D7O+28s+BrL
j2vf7e7SxQ1z03M7AN7X33VtW7sOBJx1HvXnx/kj17lyiDApFwZUvFbxcJf3+uXr/HtqnszO7tHm
K9U8DGNfi25icONCOj0ZDWEVHWoLi3w+XZIoLeqztS5213jdVESiO6KvJd7kZbRZQIYr12PP94tJ
D95XzbAB2o3AgAgzj0JXpeGgbHA/ocNSBaw/VamxkRahIfKudurFvu8T5cW9oWN+1cHbnTVii/hF
z+bBDODQLVRig8x0NQSAXdZMETWyw9f0EULcvuf9/M85ZHWDUIoxZCrKIuvvJ2W2tqoY6ZVig30b
jahDCWROAnFStaw/45O8ZLli7Gs3XLYLg3nNV+6yd60YcNc23Xx9PzaPGit4h6turoNRpTIR2DUw
2mgdTOYKTRhyLRVBLJwehlpXJKwkG4FeXGwbJ9YBPB1s4srcP8M6zFj9h3zxQSV6aSwuxfj3Cjkr
9uXYaM/6505WLyqZyzxPZROdJ16LY3T3XE19LVtS0SqI5NvfmCmOSZ2ckdZxgFi96/oJqIpDwufr
a91/fGm34+3NCD3hbdnMTPWyoP0wEJRz1owTss/heUQlud68mfs6UweGSZCwxT531d9ZPf+OytzY
mobxIe2sUIxRClHty/HRqrnuLUtolYnafV+a/yYrr6PQhSJeH7oK6TLM83MDYt83Lp6LGQ5WazPc
m40gqLNXX2s+FbpYdOK/doJ/SwgcKsj5tJkSQILSOAGbb3q50LRDkMHN79mQ9l3cYn5kGo/+3p6E
5XTzwoWP9XsSlUiRhnakHYeuSVsob+fR+oZtV5MtlI79rhe/wP3ANC1uD8IVyrtDWaS6IS3BQKGC
B4Z4Edl8JvPJNVGVOZQLWXIrh9U1nHeGnl9mip1bbf7xaBpGtwPPbdk4sO/dRjH7f6JZ6B+iTffY
mEm6LKaHic6ybxrRvgUGBXuy39n7Ta//gHl/p8s2q4MC2dzzPQC0q2GyN2tlR7tutj4rr6aH5mV4
Ys9UPFdnP44GOsrKi+NYxblMnP3MUeXg+SRBEAAEru72IaOcC2W2iY3WephqPi7F2cix3cwoL3iI
60RTlWvbwq5c7caA++U4Z/Odfchk65oxKZNi/F7PRJ+D1MDc3WTQQTJZR5622nGc2xap9YoZcU9I
5tGTI1rgvuWmmWksXoTOf3hzrJH0u0W67D9G2/bzPdGZ/fMjWDeXzd3P02abD0fi96a37hiecqMF
ivQ33+GkQ+lv7j/yrSPu0N9njpb0K8mbxwbinKNYfz+7XmxKmrFpzj27e2bSUV5VsKiEfXdDT1EA
Kxd8/S36zCD9s8NB6O+mp+799+GoSCjem+Jqqz7guX3AsQ7FvxF6c9FN4s9+7UbLwW6YD7dn2Z/3
94ZxT4VfupQC8mTLaUoGHNWu025I9DqiPW3IFvxGfF51ZSq9XeqGIuXd9Gxo6Hy5KQCxOlRGmald
2yOAnhcsV1EVCUS62dYTL/fMyjdRNkGozquJ/rq04Vx7qHAltYXe6hR+45ejXbfZ9QwziJ29xzp7
xoZdfq/V1HQ+Tr/ne2mMTc6rio1sg4fsP+wO2cMAJVtfVxfDozo2pVa4NC9f2apEEgk3xdxg2Uh1
HqyVPp7siNyiFeJk8l2ZUZd39p792FVyHYTDLYa0Oa3CdO3I45/cWpi1Q/hqoXaN/xlJtC/dx1Dx
lZvGokTz/HslZIoN0qgV70kepfRp5k+Jzt4ljDwEr2m8fW5neBfvVUu8MBukGTX/VZG9e09/Xrr8
d9/jNs11M9Py9JFw4rC+jMqvnwazu9GBw/JySuHdOoN09ipbeHj5UCexhHQIkjL0WCkifbZAS8Lm
CGMEfzeDjqmjNGfl0Fhp3j3DL+P9eU1OhJl03DMsIq+YVD6y6kA+kDDslhgB8d7NGAbHiPOX1XRx
+bsahnHM4ysw+e0OjZ1bdW/vhjLZmvu+kq8aM4TiZ9xIN8Lw7uE1riz4XuWPQHp4IeLu0X/jpY9R
GHXe8DJmNp+gVCHC1Fr4QD0y+epaCxJKZliGfWFWofE2JbxHj7ruzziZm5JJ0NkoKRt9WBfNh3Ho
nsLdbMMnx5NwVZImQGR+x5rfwM/J1lcuBhZmU2Z8f/PuQunCbIoVFyFAl1G+l7ACVONYh+nOuX2b
xuuoUQgtziSQ+O+u/MVpu7sZriVqdTlLKDqI3Gr4WKYzyXaqsmw7TObFW/34G3+/NY+/XrVtONfk
Rdc6/vp3VqIEQPV/BsqeNjffl66/qa/s72GkdCqEbrdgAP74StlHnWqpZgKMF+rs1xe39tp6cB1v
P3PTwCl2vBhppUvZz7UI2nCk7Srz6q577M9wlrL9uZbh3E62X9+bCgFN+v3tUc9Nl0hIF+Wd7fY9
cIb0t7A9Is6iCqC9JTZL9fIdPykFrUasgwYJ8ktid8dagdlsollzi9oYLbhnLqHxkMvKPzpwnM/t
L3VwZT3GZa2E0VQaowC3l1b03IBxWZaOa4uNdLPlbIv2li4gzN8LkXjXSrpcGDs5+wLuB+pr54D+
x28EX/kEDspspOGgfFSHc3vTSLq6mcqHaooLtzO6w1AimnXCYBWRZbRuxtupL+XmO6ObcmACs4hp
Hj9StE8MyrvHdnysJSrmvsI54szchf2Uv/U45/ZseESfOyRHw0zz/sdVyWjWGKqYRUfFGvdq90EY
v6QwfW5NYzJW78bjQhOIsbq7Hh7TeOtZmDH3l11ujYbmS9tlhB86WIUaVs51vK7SrpQo3oLxNSqX
2Vus+GWqTkxbupg+o0SUw/QFNMNBPi9PSU+w9J2/jiVNp57M9pmytK84Dadmoa3do7r8cI6hz7qw
bkZNNRy6UEO9q23YVMTzsqrHLVAZBgh7LHMgHngJ/cUQCaazscKNXCsxVaLJLLgISdJJVX7VbrXv
WcVh82U1fsz79iHOCZem6gDly/wFcfJhBRG4tbOl0FgobZkxZCcGy5PH6MXaoLTEZ7n0roNL79KL
L9/y8W5OaM8rx3NnWU46PlZZnN5JXM2TSk+up94hM3FJv9f9YPLRzH7uFOfbkin46VYCNsimDdSg
H2Div19Q/8+C0CY3r6YyOpVy4la8PsZz7hK36i43mKOBpVuJ/Pd6O12p+bZZqtotGEJu0X2zY0a5
i27reClJS23vSaxLy/N3fI8na5KEbP0u7MH0Gyw5MvQ3raGQAYaAmE69/J8Ziy46/yxmBXufo5vo
spLOzIAr/GySUhjfAuBt1Gq2h06TTEv3KL3YN7HmuKFEgbCoZFtXM3WUoyMDnfCbtrR8ujxY+qzD
FLqLz6jkf7vny7F87bANb7D7NpiAdPoPWhFd4N5MuHVBzsFUGyAUb79w9TmJt5/tfSf9m2kVpstf
75zz2q3NrpSenIYa53f0mH31wOUbbpLEWgEgnUtrNu0+6nR9j855I+LE8NVNT6jSCtPM9+2LsTtc
v3U4l7yakv5ImcdI/lE0brxTAlhAx75OO/l7H8T/br3TMPmHr6PG/VWp7EYpCUt3BG43rHQ7Rkc6
x38CNo8Gsaxys4BdIGeaiOIDd1X5nMZk4GuDCi5phTLOzApIifPjcq5i5SREgN4zXjzIWDCtUY0y
BPkO/793C1v58i8uBcwB8pn8vEPC1Ggx6k9dF7TcWQcLoWP/MbkzQg3qu7eTk2Waf0/lK/dreZnE
9S1l1iV9SHbssifHkOMdAP0ombj1GuoBTz+P4WkorGVVzjO25M/AoovrYipK/9z1agpWxAAZpm8J
d2Ev6BmuV1n/6gIO3ft3Xnk8XvulwdXHXZdv3Use6BZ7S8PIerFP2lPWJteBI5qD1LosRS9dcxUz
PGhipe3vo3nLNtIrgbvF5EgnFtvLECzG3wtf+NKTDW5PqFWW2ZK6JgmqmYXv59+7DAt2YZgU9u/+
ZaoC9nsxfQ/+6DR5a+cTlfmjVOCLFA+aX4syT4mtbnbrv19/s6Hu9Nrft1OD3CBVTQ6dw+5WbFba
OisOkX/liniXBBAzTS6DQl46uQUJ6aWl46b0nXPY30r3bekaFshWkEa6vqPFfbTdXI+F9YgVk56s
6UE62AS3BReFEuTO7k1cNNLb+7iJJiiby9yfh4ouOI73dno/fxS+n/zJiq88VDnyYpvvo5oO47RQ
mvv9ZJRFi1lHyX0lnNkZwWOagVmpEseBehS9fopJApe/fHhw4t083MH34398CHrVXb7ySESz/efN
oPvQ2KqqsKo0MpybtvXNvuZ75OmqWAEdcoOcPix7GyS19olb4M8tYuNbwtR7/vVgXhKbbysXKrZV
4RLdjUEWr8oFhrfFwdlxtLucJK1ty8v8tpSWzZ5ZfG7ytTuWCK4tZsKhc+IrPPtMHn7Wh952NtzE
e8QDl8aWs/SswaMnjCdg3rp/zzFloZVLkJAaUWq8rXqQSouvgv2dhr/AfmCfudp1fEc/9ACuuJpU
4hx7rNp3Ewy44WaYeQyX+CKP4f7SuuTrsXz1mKievCpGxrpxocktdLKz6SPHI6xswHAsdPJApHwC
VBVCttc1Wd7Sgo0pZGG/qOq20Yrd0rMmZziJTX4UmVYh2KHWkFYMuhetytodcZsnJ11noozdZFws
RJEQwwCOIsN0LAP0jhePU97cdQj6YPuVHTyNNguqknxpV2WjGDFW4Zr1ijKNc/3VfrRP7W1300hL
KruUv7BG8CvDL05Mrwkz+RNQ0hGrNTaNV+lQ+uEMXBJ0RZfHdae1r8TRX/NQy8A2BNgHlTSYP1ff
jXEZP5IQqkoiiuOorcsp+pZlxT5YPdezlVq8lu+cqpyi2rdxEv7PE7J+ra9qD25hd2lEXHqbLkhp
hTcT72QHdw7fGWkui3qYDufNZ8/NBd5kmt9GoORzzpWolhR09mxcgrgbQV+aBzYw7gvTheiGTnrs
3utJPG2mKYoSBkggeNuVr8MZoB1+rvytUb4UL5FpFvaXebCfMSQvLz6WlVx5Zkyx7CKh1QJl4+SN
b+XgFkJZ2JO+CUkzCSzmp7ffRY3/GXS/7wUq6dp5ePZ9GNOYnD1aRyYbi4aPQyKvEvaEXyocm1T3
+rCODDsEb1aVjU1tI9XkWrv+Y49iNyu/wsxtfixvkI4qyIXIm2dMJrPFR/GCOvOGRSeBTZJL3QG8
+Lh85Ju7xpLH1Radz1hw8fP8PL0jS+9hkqb91UdnNiVjSXwfJ0QKb5zptk3C3g35s9MDCl9mGFfG
mCklyy++bcvuovGzqaLEVca7wbWeiv5EIRG9JktfplfR3/jl6gFMBTaFwc7dFQ0THPGEGpkQrRMr
Tq6hMitOMqO9Uf+PDbncx3r796/eVxFzoWHIegp09jUw4uV2yZ1ASz6Uyn3mLBbyRKdRCVw85Wax
nyyaZGi6TJBVocH3IEQceUa8fUYg04q/BvVatG2u2rF36WjNAu0p53h0OyINbIjY8IE6E/61gqtk
MMUuRqNeBh6Vwo3fdvfDfDM/TTMb4AwenfjgFrf1OJ6/PuLH3td4tm6fqeg5pVGtsTOL8jXGQl1m
Tm8v8tJZNKHO0CEn3g/VwzjzzlfAcLvIGq9tclbHCaxmx56TKN16tA/cQbAoe6f2Jrq3Vs2QtfWK
wuORq/OY7vh4tURvMw7J49quQYyPPnfJeqyXwEFY/yF6dIDtCI4UBcM5lgjdzWWU0R/HcXeICYqv
to3VYC3RPb2RhYUMPbEm3dxoEqcZxlfT6FyjXPnCQWYKc31Os4OHILHe7vsqcYx8gKedS+vlYq1F
gw/DVFFS3vk2Jz9LBV2I24aV4G8JWokLNwx8Md933Z0NCuHJ9HFQoxtrOqkk/78QJhH8IYzgPNZ/
j2BJUiElDm5mlaMAq/hAZF39PN0PF/3Fr6eofnkDnrnbD8gXCvz7rPNs2mqIMO6W3Vns1TLIMfV+
W+RHAphoFjGcq13lBEhNilaNVVToYbSGjrfxsMMsqslBpr5zqePNfffRlhBUyTYPjVgZv9YjD2Mi
I7YvleBsMpVibyGrrKDdpgmuqFMqD5pljK7KZ7a5fec81BEW1H7W9xUPSp2Y1B7MCMiZWz/WMsPc
d7Z/eysMnWpgpniDpKwUq/5gbmDJBqax7cIdg4TGCeQ9kA1AqwiswXVysQFMrmen17Kx0ZXOIqoy
WBd0sD2vXTvxz2Xz1FqNjvqR/G+qhc+PJbUyJlq192TIOQTqXVvUXLBEcQFJkzFslkNIcKGHFFsL
LiKZOjZniC3rugI1VwkJ6AZwsBNFbDbf36Q06FcNdiD1mobxsmKmKTSKr3507oYbt6BbKcC9uKS0
41/YU6KWYsP7n6LyMEJjrwunbfH97qQH0r1FnF2qi7bDJ8hexrsxF5yMXeHfkcYxM15M9QRnjp/U
3oztUOaXA6B/Ebbqw/ERslHui2+nsQlraaK6IaplmdVj1Fa1cQBoRvcOkns/ESLGWDNmm7OvqyF9
M15b9W3Mtts9nQZBTcH3I+VlCvSs//Gkq6anSSaG5y/5E9VDnQjT6ZLt2KJLy0kg4Z4H104gbeNw
mFSj9uMI+/Z6X5t7JzPKtnkr2uxhwOS8uOIVp3QzASCIDlYt+1qy9HMtb/U4+yuoVCP9DbXFrX0w
el9PNqPMN+J56dBeNZ/TRzUVHYfOQBPjuU4PiOF5Q4Eip+QBZN9C3akfOsf6tpIeFMqHRiAXH2VE
8TYp3joHjx6nItztezFZm38fPp5NXydaNskpKFOLs+mKgus/ks5sSVFsC8NPZIQKCtwyg6A4DzeG
UwKCojLq0/e3q6P7VJ/uqsxU2cNa/7TGiC9kH4mH7ICYmB++i8opSVgX+bH8rjg0+zovCJU0XyXS
UHj3ldHgsGeYr1GTd4hb12zmlLGHYva2OUrh6mSnz67XguNCDDEBbrPHDGTRzHiHoIJn9bbHbsvT
Kz3ZlV2OYJtZKJA/I6SCSsD8J1aYxpZk3gcEMD7qkf73mYJE8eYYBsZrw+9+SU85hi/4bwav4dG0
BToneZhNH1voTIhK3CYXMW0wA39EZRtkuM6E0BAzFeqC2KHdRJQDKkXVf4wwMQGESFvJVayXFWWe
5A+cUZhPYsDQ9+Iza2bAUbCgVYB1Enq4c0uT4cAAmakO3YDFrjwdHQnYVAJMBNozyEebPl151vkE
++HjvGgASahhDfQpfntqQEJAyjB1vfY4nR5ADIfXlk6CnuMBIQJHJes/3hRxyASTktNzlbGDNJbk
0Ffh60Fhi+NwI/lfG/k8jvvUWiXAHyoADksPXHq1WIVkMRG/7KT6eYAgouQkQWQtPpSKFgUGAJk/
Cgi8VE65TzbgeC/3K+hN6iW3bzenoz3e0zmMFqBNdB3UGPmel9SUoq9WT6RcNkC5v7k2VxEvLiE0
7SdYkur9yBkmnGc33r2DvlevC5D9tQB9H348vwPRlOwX2K3DF+QF9g4wKON3ukkVvWY/4hBiWG2g
J0OBnEGQAEHwsBTAq2L3OZNTv4c3ADiYEgZCOhFIMDh7DGBH0I0piOO+kInrqH7sZDMKyql2zlUd
sisOYgqB6eec0fxtOg7FM4dtfWjODFPL9jRH9SF2+LowITA5KIB0r+OrfBuuNZKwFsq62sorFbny
RToaI4hNQgZuY56IqgvBQmv3VAF+FFOMIbD1fm8tExb0XZOuOQLa6xb5SdBhaMhk4yTjhOdIH6fG
cKxLD+MnG5gx8xTFqwmlyYuB28snMq4vjJLUW2y7A3qVx4+0pmHPQkI/vMHDyN5vitKC7/NR9YTG
mXwNdH3Ijrl2wNbR3IAzgcsd9R/FBQMHQJR5xJjsQAuOxiA31etrm1B2M1jhazO9gO4DFCUhPbwx
McsBGuV9U8a1xyDDH+5RwoTo13H4lGAXzMOszSNmXeZNvg1ZIlKHJAP+UvBIpgz9S3FJZogOMryH
yPRBNwdmZo1fdjcvM1OOjf6J1pi3kwor02cphUc3+VPCJ+LItbRo9yluAzALpMpUx4XQi3d8oNhf
WQOAkUtMdHSapAQ09MnHP6wmb1R2wMhMAGS5XoXfCjAMJh4vJaBgpVdRRiAgCEmDB0Hnk6UNhu9c
3/v6A34TyWAtIE72Yo9WckNnDqGrZMb49p7TUbMjoT6A9MB1hpgpC6M/MvjtGkITWAh8pAYAUPXX
tg/g0RmgEOBmGorqRnTjyUYhlnNoN6kd1yZIQjOweEYlOe5/Gvn+Mnn5+p0cJMgxmg5WAXjRln49
++ksZH4QHytBsaw0Qv5O8lrQZCjyoT44lK6xvvAWq9ns/NNXiDNI7HmEne4tbknfPCqWjOsAATE5
Rx9d+hny0JRE1LX5HTA9zYkTq3gwBoDUe7OqbSCeekFswI8DBw4ebkMJYs5eUBHSvaDKG0vh+iPN
k8piaH0Ya84bYObAedzjhRIXrcuIYunLcBrw/h8mbTIJDAinX7uCkgjtCVMN36iK9YJGgOMJXTDh
1+SNg/mCdfUYzmEONRFNjZ6T1hhtMbpAFOF4Hj5PI5EM3FFonxWzlHXgEFIDye55vw1lqMc8uIfI
wZGnfFN5kdCHpbqCRi9LbJoiFRk2Yx7AwgFyTkjU8UFqpozQtNXrU3sD7ELg17s0KxbjFykSNsXz
8PYGpmY9/HsU6HhAeOpbc2T6iq6Bx4GbndvFc5Kth+tkz2H+pJtjfV61fTljwgTLc8E3kjAXYGnf
yev7XkPE/veaQeqxXQW6uCFdbnjrQPKgm2/gkr9z4cHQAcqhDPgHwFbL36J/4gQH8kCMiD6Y3A3A
RASYqT/gVlkXhaGBPBHhewUTfomPS684F8Dq+Ne/5k/D+bflhkkZvUB2MuuHD5n4BrICiN1Dr7xn
gyIg4CSB6JZpo3hKt3KnRpCkCB/Bnshhoe4ojbesc8oDdNd8OzIrkfsyG4Mr2YLPf2YGcjtizcF8
+Rv1bknGVMrXWeR1oZftsfZksbvvJVYWA+VrtiXEglXSIT1p8IXA8rILPvgouVu4HEFGcA7HRotl
L7N+K6w5PG9xFzSw3j9EM0C6JRNsn3iWDPZJAVuLJTdis9/pJP9hd7DbpUHUA3rBHuEWIOSonRub
HS4wVCADtDJTXgHYGwfMb5fvgW15X/KNY0H9k28EcYCvZSYOdY4w1IB4RNsNFyhvF4RdPXFQ8Wk0
V1BXSHTodzRKMsYXtivKmQMnl3p7XpMLt/8qwSZFCDbJ6z2Bz2nrwRZ9RbdgBXEoFVcJ0TXtQUHc
QG/X25UsQmA9YvAJSGaG9fbFCXrjyYKwInSJb2DI/c547RVSW/X7Rb70wp7IOOdvdaltUCBCNiPN
uZU3FdINrIR++wR+n2zj4IVOML5JXI3VNmXLMImKghfiH4IyNr5E8wPYk0p0+u3YhxpCVVGXyPMj
vpp087k+FgDZjxt3Mqttx93LziAtAK9vgMZDJeTjyXuoomZgaNPeH0vu5/Oqq215SS7vtRCWrEFX
oYXSG2DnVxaLCT68un6OxB3DGL3XIllY5xrl7fXO8JUgs7x9BJUn4NtkV2li53Fm8RUDxHqMu8Ln
f20Tqw/zgQ+MnY8BAiU2M6Y6Q+msN3ABYkUG7yJtuVsAqYIrr4mnzOwKsUdtF5g1+RCOk8/Ll76k
za3edEorGYyKFMfYIIW1z0DpAYInu8it1zY99G/tDZ4lojBAahfx2keTfMvDIT3v9jsrySI+D4QO
d3EPGN7tFafe7kWw1T5b9OgMSOEAbITpQ2Z1XB/95166cJnwBBBvssvHiGx0mKQHs7u/Jn5RMXiD
9vIihyOU8PyYBTaEVDH7YHmywU7rH/WCYDrcwMJ8CcmD7IrjcnD5nrhaq/PP+kbdGf3VbHx9zprt
yMXbDgfW6qQCRL8AwqtZ1gfOk+Imr3k43Je/RT1nzxc3dHa9oSiCkKbDQoDhA/2T7PkvaPL4B019
JMtX8AHQBN4r4tf6NMSBcFM4EtBmnOoDDozTmCGMKAfhCylAxZJh34+B+AqjQXKH2ZCC7gxgssIO
6ufL701dJRI+jGxgUb1oS446/kiLDBx1ekZUy/TKUfk9jVSG5BicJkP47FDpGbxggbM3AjkecmrR
FFT/TjNGxazyZeoVtzcCK7hWdBTqnsZyp+5Hi3ySBke3H1Vb5YwjdteesOFbP4dPsD49pl/8Zk/S
vyCYyT5pp81Sm7CGsSDTQ7Q3Cmp5z0vkYH/fCI3z1flnTqZ+yLnxXvxw+fc38FFcDagTIWxoZvji
zniEo7/Xol4+p7yG6X1B9uTp4953RHoF76A3/Ww/5wfnzi6PdVQr81H4PJeMZoXEh3zZD9f923dW
TR8eA67tR4Tw1lOc2BuukIxGBSs++NR/4PLdejBtb2OvDPoRn7eqMGnKpMCTAFbt3k7ZEmSEcjv4
2umcgEMhHylFTzBiWrgZ38rpoI5S7xEO/Mel8SFcKEpznCXnxwHuSzbVy3D2mqqr+/bhxIG8emJT
VcA42O5HkCrk/eLItfNtGXAhatPn+efCMqIgYO4dOvkjAWIk8Qgz29iA3XpZrymX7lTZUriXdonZ
28sP1YmJ7Jze1pGsbeq7IZDHp9PbS+o/DiPrO0VB+duq0FRbdfkeAIF/PXXbQWM6lTX2ek5BhPAX
8Le6PQ+f+cuXEbw3i+f8Pnlf08tnmo5gW/3k78nMjiWriFNrFFIpe5n/cd+RQtTBZ9mceUFRD27N
HTk19nEqaNSJXw8gxev8HpF1+JPo6F9bZPo+ULVbOCPie2K/NEmPQPnUmk8iDPWHnXD/olqcJC6W
pX25Ls3Y+3dUNpFmJyODTaIhObuvsPUjcK4E3gRERiOwrKdcS+zUcZC4wLk2twRFb2MUCBnqm7KV
mUDnJprx8pspGfs+pHQOCYni32I+mAuIvuy7ibuoXPLtdewo6HFQCSKMRf7am3wmNUoD6kraV+d4
Gj90HGG7ZDlCh8vt+3PkyVtU3ugn508gUuJ/GeGkkFYtZB6UrtKk731hBO0ff/BxyJD2UAh9EBZv
OWIoPuuM5rZT/Mbg0J/AycHtf14eBTH+epuf0ePQP0u3/rIHNWm9b3wT4xEBANF9MmFqpfjvK+fS
0egDHs2V+dN+ua2XBYx1UEL0n3zLU5VQuvNqAX5P6ZqHSKfZIHetaO7TKeM6fWj1UeHh7ORbkTyQ
EMBLvAR11rEwOg+hFDl1i5GlndmThZHhVbKfzVQF8njcmtl4L9vV6bg/svvyc0VIF7qHDpmmQojP
pd7lJ27aXDE7ep3Yagd6qlhDEiQpT1C/OWrn8H4TenFGqIWIEfknv6LFjD6EDD3C8T5bc++0aH1v
dwD3E+AQAZXoxnMRhe2giYm4jAdItIZTPmuTWx9FE8UTaP53jZVHeIyGorsiGM/FR7rjGvKOuC7c
EfIR+iX0pLS9hxFycyZSk5eI+aKv12skJH8pIVCDi4zBgmsFjdDXep+qK1YhhxZYAaWu5qShuJRx
6eZOVqY0IXnsJoOmoBaEgZ1JPnnHExADdC9oMax2BmORiHKocgcTtJFkUByj5jy26dHQ5aduesBQ
yQEgWWMCsBLC/FH8k29FLkpI12A2PiSn8w4/1tCE77f+fuGJgfWT0ak7MErZQgOIkmrB/p18LJ6p
zvwIA9EySuve33EnratQtVX74X3+vjt6mfFsFB73JDPL8M/D0zPio1Ig4FobKaFkdhO23UwIFvLp
E7kziEJqUcynbu9MaYoayRYykhbFaulQ6tm/sOeU5DBBP1czNTqu+jbR1S5CCnPk9KapMQghJmI2
SW83Qp7486sFSgyrnqNomzEO0CMcPSwj6TTePRdfyKQrHAb21lnt/Xwi3X0rgQp8mijTAA7JLAbT
7xn7fMMznXTI3AZBxkL+TXtOGvUM4VXpe+LHF+bAaj31MnCg61H1Z/OHizt2BpbwXZP8PUHTj2O0
ZYBJOf/YIvi8B3Irsg8+wfmCR5Ep8qkFAOAnu2bJbuWBHb2Hn6Js7gyJBBvsL0ENFjh2qymfPqfF
z0rcfDpwKBB6U9a+3XoyqmxGwNrtog65tA+vPZc0t47Baa2nBwFwxcCk3LWIQlEuIvfgcSoIQ1A7
TVWvWub2v1Ri6UyyFyQeWn+h61ygSHUuU2Z42JnX2m+QMyCKUDEYH0I4WuP1jIHBoWU8vNR6zlo0
XbgKTI0dnjndfCVi+9GTETTNqjM6fCax02K0necihSM4rmFMuJ98jjoHOeCstDUnARQkEdTpW/Hk
N0kRk6khoIk3vo5C0h1WmdOPXhv5+r4RNrI6P6wLJr8TPfDkt325OC3s5pKAkiKdim+i56cnOo8w
v7gZNOxzPrBKBotljmLRL834mN2LTJYcIk+gx9givTrQHOjqKNkc7Qv9JikhRC80qJDf8/dNRhFE
WLLbLprrGJWrdr5HQoJH8CmZnBjKSeNU3MqrQVLQ6XKFwZW65eFIrHt5TlatyCKxPnuCzVfcPafP
DH0sMlC+Es5RzIVSMeEzu8PvTCnQ7B3eMdQMUB3AqaQuo/hCTUj/qnof9+gSg0fWBjc2OrQE1Eho
QcncWjXbM3PeiMUhOMZBxipiXlFDj7g4Na77J6OAkll//mMlwqvwBWR9eJ2HPAxiZ4zwlBISbTKo
o6NZ51oEtiFXppEg+j0xbqr+Nl86W9Pom9TzLLoXFMaWqXgQpmO7FQAvTh4yVcwvR1djPN3t0B7q
pwZ6nckP1n5gkd7ndES345v1wG0tJBDo4Z4z2iSmZImCDEGdFYh8G0ZkuXLw5jPg3mHB8R05q34W
AkRfhdTZvhAVS4yxAs6ciGA3cl2M1gbR4wWBn4uzaZpGjA61+TmXn984HZE9L4HT20N+f+Tf3fGS
BcLHSaqDSGDgpffmg00R4O72QAr80nix2fbEIGPvKk30HFTt9T+aAyEYBh5pciPHjpAzZqeaCnoD
3Gu22K8VsLlmsOioeUg8NGIfITBZ6A8qB0F8tQGUNmLnms/6EjGfxFL1HhuhYamiOAvHei88eoUj
SpcocatNS9k5mAMy2tJcteXgaFPUZXMan8UY7kloy+HeWOYyDJwyjw3Jf6yoVM3GeQTvWeFF4OoT
zakYA/adKmzWdE4SlEv2FwC5sq2Q7peEy2G6tYh2D8nIw/jEW+BXBO3WYBVblFIk9JBrgCmqRGd4
GQhM33mb1eSBMVEkwEpEy1FYuhyHNDGPAxE9S21LG00GLhpHps6zIOs5BYwl2xdCrcgV5PGGeIII
Q0GDJi4oA4ek0S0vfGRoAZqgcr88eTSXvP/cuokwWBJOeJYARJzhjNAw6LLCITJGDMV8CiAC3BNC
5ppykBCi7lJ1XV4zmZzaB8lFufDTMTheV7ArgYxNJCpskbOSuRuRQnjfYaqfNe62diT3Vq8AN+zv
kiblzk2Kln1O8JzDsHSrz+K6lIFiVVRePdbz9gJrPaNIIa5FZDCBxXitSvUNqM/EUSayDWeUmvx3
2mt/rEP3zkue8jeoTrRfM7TSGHFuIMEBT8pKCT7TOOEzAhgBWx+70ntaxX50erP4Cl+Z0KoYR/dr
o681lMWBKKQgd/koQ2iKXbEfBnIQafQTfSa//Rw1QrEcjiOJYoKN5GTIlRwI97DejdjjI4rMYdDO
OpStQv05cCsLvcqkZYOOg9bWph90CprYdnhRmaJxGdqx9/BIllrAYDOocHLcJfAuop7jsKFPPnfg
N2vO18N9ioPe+tr9YHrkhlYvD9Zw4TE0xVfQm6pRiwB4FVcMtaNmoH7Pvm9bokQl/EjK0SNrwcdX
3QRNeKRyl4e/dXYR8cPx37+Qa6A2xusQx4igyKmcdnJcMEYgQ7l7Hl2F/1GyaDdKEcJkxFdAeSbp
bF4co24O23wGE0hCxoRHLxqcdjU48XYaqofSbKbD4EOJ8GKQyWddC7kDbfRNmPgpqSMgc0Fp8pcI
P1rzYOHTnAHwA9rVB0i+8wCHGOpTdGH3hzkSPm37TvYqmVsAKAR1k5cDlfjeZdKi/xJ0hLi14cXI
Nvq4L6R/XrU97kG8Kf9XryvIBh7dGLviZ1ubjyC7/v5em/cq2ciz0vtG+DIXDPHbg/08dmqgTN8A
z5/NOPjNZQ9oC9LqPe8t6FPZI6xbirSxnZEUmPlqVGK8IGNqFkff2WPd9xRfc77X/IxlFSG9MqE3
T50RCzdBq04RwJbPsPup+21qNb5mtaaqA6NS4nHOO7CTUw1kY/M8DUGXCPvAU4SUBRAvgRQUadPv
6RfTJrI4DxjYijgF/YRDqRe2RNtIFCpv53U+Hz3NqBGQxxQfwDTFSkREJa7Q6rxnX9SUIWVlnzwx
943oohccMRoTrEW1hbntbklINchZCNpmVUvbQTbPcLqgryeAtTA7eh+CkeXGfX6WOXA0t9GPrAwX
7KUmIJR4v9QeV+ZjaFeIDsg8lb3RKORfj7FfEBFyn8WxF7fhF6kqZh4mjMwKRvt9lt0SVJl/f9qc
I2a+6m/KEz4mQwsz6je2LFoNoT8vfBF7+uacI9nqlmNBrSav2fcGP1PCOHHzZtFvaPVgS4HmD1A5
ryhe08DmUZ8k7NZ7fZzsBt3YA034udXP5f8Pc/s5CD9oGlDVjKznz5Ke1pClGL1pt0m4jc3qrwWV
om4GS/4DxWZTFETnMOdtB4fVoIb7GQ1qCQQOSEI+5udvTKQv00cZ5Ivju3W+46CRw6fkxUqgfSbH
cjaQvILATQQw5J1CfN+n+TfIWjcb2oMh4u1Ez8tlI61ptFtsV4n7LLfv3kaqJkmxS/H1kEVPzCAj
EBmGxIRK/PsVMU19rLpAyCsxNqWzlQAT7m54quevLaDRe55NQ4CQe/TbUuFAFMGN05ChwRLm8HLz
oSgD3WAUE34qBmG+HfWqAGLyoLqtoN5Swnwzn9ZjUh9yyXoizyBkHXMsukkW1an9iWB1KsdnRKLf
JokoldfdFpU0aB7mVx5lapC9JcC+TbMHxtO1N9Lq+A/JEfGBmwazeizmOQgHu0qhW4qwLwIa8fcz
4fpSrR6LgauADob0kfBsww3fS9s9FjEJs6qhEI2FWYkKNzHLH/MOUcz2GOKDVgGVJLNaklBGzvPC
6IZ5BuQOnRxNsCRicJnNgIJ8wF15KP9+l6Nsf0TsATZsAmeEmvyHpnKbr7W9uoyVU21//EFj+ar9
tMAEl+OPv5eJumJkUkXdDxnEBD1HXUvULglR79ytKNsFApCkwo0P+gQjN9qpRHOhLeSi1gQLCYeQ
bkjfYcD0eI1GlYc6Tbct5PIyRWfR15uDSLlbtT7J3aPouWtACb/kRt9XXZAwL+0KQAHeWByKBQFp
xDfyaWWuypKl7R1ZZBUwrrPPjEO+Cp3EQBJRpsTGYNmUWySuunRhgkz9B+9V/P24i6F5kORhbYK+
aozxYrwY7NEpebAfhKYI+TRThXV58dyxkj5XQcmHb/Y1FcyimUFgfHnmpVmQcop3EQjcUhnlQzAB
ukuayYHgdRTiRnL7npDjIM20GYpARuoYGNgQZ3BlYCTv40TphJwJKzUjYY3yBF2TX0EKcENghBgD
veL9Ih8IgS+M55IRvIxZPDzgMc61qt9BmtFBgpZQ2BJiDFGBjQYMBCnneynCJIjRT4zd34fpEOh0
Aoo+onnzVY70Kwklwg1KHDE+IhLg5B5amt8KczfG3tQmYMPGITB7/LF6vguuPrRttU9IDvNfVQnB
Kzcs8lTa0Hx5fm9Ew9FDSCOhZAJfWBLavk03jFLcdxAyBvK25Ru8knL1+Ng9LbKFNskUehVit88H
hZTmy3C6sUI5jFKo1Teo74wiYKSt3rd7Id2xkZyA/L7mdzca6fxdinG1duLe/dda2ZdQVTxn0qWg
VjWRaMuziMfikxSz6SCT/witnb7WAHHa9euIYOEXVnoFuCfDhfOxk/B+43Zvt6ArukyLVSPU8ucf
egohCGKNzZ4W8h40ZAm5mESyGEMd4et2dC39vktwDrK9do5tGffStOcJIY4I4CMTaUrAz1qeos/Y
fgD0qCORHrF9MuZVQfCyBICzEARg6GSqa8A7iMivmo8XQ0RBR3zcJVEgnLSIFMJ4+VwPz3k4r13w
P0x4sgESQEbq7soBaz3nJAmxujijF68dTCIyMP8YdfPB4sn+HRCnnTmUN4hFhUpISLEqGslxJLIf
JSSRBG6j2np6V9WidV8x2dIU1r3PRFpgSGARlcifclAFIGr7y1Mjf5WE3WxBKUMh/JizWVLrzPnC
NxJhM0z2dUZgSN7db10ebLpkUhmptxCqcxyV/LM9CPgBGhRDmQj8RHIp7NflBAsH0ct1iD3QE2rm
zsPzSec8Cr43BhIBhJGXvx2d4RLNETYI40jgRkGBg68JCQ1eaRdzjTWmeY0Zo/VEqkUZSCRKDjIy
INoCtBX+H/0qADmD729qhK4DIIvk6uCNUmjFiWUemW8h8j1Lgh2ZjWJLBrFh5pYEaAQ4QPoTOUoD
ENAlA305CZB1sSlQQETMpBRPxqcVsfD4wr2agC8TfHI0QLIpwKgxa3bzjn70eN20H6COmar02nyW
mv64m8B8Mak1Ni4gKiamhaCS6jzy5CcfHkp0JCqxN4sJRUhxrXF2TipM0g/qfHRFZIswYxVJMANs
LbHIq4C4A0dojb4owlErcEDIDp2/3gPFEeM1WgNVM5o4mZmR4qpFUEsYB/jrv2OLO4b7S7JNMuRN
xJA6hzsu20oMo5QtjigA4XRBNC5tI1noKGOZbMq5IYJgQDk48EjsI1mEhHs0YbxKPlXaeQMgjV67
8bF7VzyfI4CjrF+46egwabQ5HmWyNTlKybvReJjM8gNTqUE6qPFQwoifCAAP5Jhzk48x0wGfTOj+
MFQyx28GVEh8poQCnIFqBa3Sw9inBq+SO18MDxE+RZJ0KLsRS2Gp5XOwOkzSCAA2WOscsgGRrX4C
IWR/YK0lvtVIuAyJSxETccZ8xLlABqjnVIeIQFBIbN+wK9J82Herx+E3iDoe09juk7yYMJVPkObx
XCndllPYVgaSiUFjTPDnpB6EKjfkiItJeq+gDO89rDrOoHZQMfwIGxyaZF1lpf1koOKJS40jTkHY
3qDp7iZ5MTuyjb6WUlpysyYcCmk37l5mHjH34stIJeE+QE3NGwh/0f2QHxKIVPYViFSo4ehmXhgB
1MPJe1vOarz78ZIIbUqaEi22xki/ePmYteQetVtl31shnL7z9bfX+rHkeDpT9C0U8n2llRa9bvWZ
FCRxqpDOfoTefxq9/fPGnF5622WBJYP6lwVVTLQgWWsROY4k7iDU/4Tj8xfPmNWeB+sK2eacYPZI
WhWMptK55OpzeybOrvyT5w2V4TGUmAzEhFGP0WcBLs3N8FBPAJV4IRWnOpmMTHlZyO6IBJEbS5sJ
Bd5n1VAx0k51LWszWTP7dquZOSreAj2mSHlBBg0Rlc/z23vZTN82OrIJdyDzyoUSlDwYJPbYVVDM
9s3hRHZfc3FDvLkRK5wYLyLmUWxMC/G/c4Z+XFkxIsputzFK6ZzhtFgtF+WEgAHkqzQiCFWbsAqr
dUp0mNAZE6tjwOrMn3PmPnH+DYBD5jGNJvOQ8BY8jeWQKes5MzLc69AyUYHjT0FHBp4hXmYXpsvx
ROP0JuSIG74QnJo/nvTwVs2/y3ImvC/CBcNfnH1LTsfD0D3CVeHGD8jx2Q8t5mRxwVUhs/hQiifz
/qRy+BJsNi+vh8YQSYKdMbxzgNX3yxEhthJqThZUn82fMA+XTDMGBzG9BVsMXwm6RGDNEokPzlq4
Sw4T+hWYOpH3yuDDQDaY8EJUTWUTO+F3O4SbTIHqWUcgs9/iSA9AngVThlknANCpP/TOSdA/oLKf
Dzn6UVQwB7QlrrdYDDftpsUifCFBiI+MlJ1zOmWqw/IeIef1mm1vioENrTnxo6ilRQpBvlVwDPcN
4hAgJ5m7BN67hfLivuEWxWeArVrof0nUehMwQCkKHAlEZsUOuOJM1Z8T+kwO/JQxUKgglj0AgdQT
/AV4JaYXeneO4rWIN39F7eINNRARVcs5XduiEBM50nTPNLp8TF4xJ8wFABTVsK6uyP+IhnPQXeY5
wf+p3uvc7hPK/Wvhc8y19NItLvASxiu+8ZKZfEByOslEsaMtuJ/MgTEKlalNbvf5fRhsO5S/vsSM
+myBdXOmou2HBlibDCSc4pkiahv/Dynob7L/CysDDuPeRTtRM4nhjUmn4n7O0aaLmSsvj8QbFEYl
EmUCvShM5MUAaAA/7A17rCMcFMTDEGMw4nTBkIEsfQxa+CYuFXRHLFL8M0POchQJHJ9c0HSayHbx
wONjftIbDwG54vmDgV4kZ3EMf0CDWQuIhhBReWsCMgMQAXA/RjfRvah80K8liDLQbcWtncz4g3tM
LWccldw3ZOavpZASQI0eB64GWPc1c+X2I3DDAaHoEAwu7abAPDLKp5IXxWPFR/3yShcli3BeU5KI
mNkk6jzhSH+dpWXiSdQEsduQK0CuHbXNgHimT5SStC64KlznjGLgHGK4ypf4X2z2C2XfUXQJSTmu
rwsCa0KceC4AU0ROPGeF4AFargmi4WyUGwuIyrDbiSj+BpRN3TOEkQAj2FJeVzoZh/AvYjwHl3aM
14P00Uj8ufyMHjh6LRsAoVliglgCQYiYCYSXPowAamgcDdzIBGW6Ksk6+VIUL4h2ue3gkkmgmR5d
RJfWPSqm8aIlqqcKUI8tWDcLgCrwcGgnCgBwXtKbyKo8If1nukUS/MjrzmckgOmdz1XP5c0EIOt1
5nYjFk2oudZkl5izM3gZUOydtR9P0ckvCP9eCvkDmVdUyrL14y5KONg4gVFBF0CeUKCY/bHreV8y
19P5B/fQF/5L3WcH8iqd0QTtAcciedeGCNjHGOX888fBdmj2d5vjpvhR/0ImLpNVN2mpNcfMvVBq
6tdqdsA796+26U3QBWNMwx4i1i+uri7sTQYz3i6jgggeQ7z33RRYCx6LFLUOcX0OgQsr3gdRNbE1
3OfmIiGSvzu/Jgi5iCd749BgFZDoQAidDcLCNiCVnC3CECPzx3yYMsyXNQGDOEZJM9CIdiZIFqWw
uOmoZkxIirA3zRiji4oz+Od0YhYB6Y2zfng3xVgkonjWmZ+A3lZEDSfAxqjUlwjHBmdg/2XbCc1X
x2DgBuydCUmI0Tj2SV7Ng/efCKotJ0xTuSIdZsSL6P8KLEdYfynUk5D7L9bTc8GywZ+Ef4bJ55SI
Ha++pxN5xRQVXhkWBhEtm1tKJLpfOiHrHkJ025InPEpEaBvfLTCFS0YV1RP1OyQ4/CHLjlgsfEYg
cVZOegVp7IA13PuYTlofkRbeR1OEQhSU+vhSbaT3grf6d0fwrn96NUFR9ILAyfBPEO5PvQhSaeDY
tBUCHQQ0h/aM4IeU3U6A1XQMTYy5CXC/g9tAt0Ku3xtVVDbHlAxHU2PWEiQy84FASoew4Gkgw4qK
/q3hTdNbYRCNgxEzNRLySe62wjEl/imWOgYuOC+gRoQCoAoA7IKDEsOMJYdX6ZVmCzu1bSZOZeBn
FBwbPaigP0RcBaEM0GwEypo5lp4KyUwFLNrayjrl5NsTvyQKacQjH/epP4kNhC3kTfaMMw0PtT0z
cbmAYbyiLKhtimwXZGSiGbwV9qVBWU3aBAlRLoQWky2OQcraGptP9wQnSpLLjzFKfJouKS8IClCQ
QBClYWPcYJN8PIL8LMHrHiNtSrfjoW4l35FkEvZ7TvCL8K8J70WPvql2eJL8DjwRpBiDhzjoMl5t
ToOA1oS7jdODhyV08wSqcEyJ9ECk3pz4Lyg3lfyiu7nj/DLhjwBMY8FST0jb4AhCBAuX+WENc6ag
QBuwdfBQkRPzIfySSQA7DubNBx0Qtm6a2Y63TWHCzBGKH9I7hROUKXIkiCPK5X9Dhj3G5idMfNxV
4QRwGdr7x2VOYovPhRWOV8ms5uaFyCdzpWeN+IubguMFARcEucL1jegENom2RQzXdRjPAWkG9sEB
SwfHQDnaB24gvqwknIWTD40P2Q8CGl5GDekfnRifxaSDGLKMJTTB820rOKPuPqyESVzNOtlWVs9p
0F4NZ8dlFvSXcfDzEXtJ/nHZZ9WmXm9Teqjq31iER0bPv59Aiul89iXe5psCsNIa433NqYWAgFio
whuh8+i5aWtpEGqkOqzS1+LRzXvH1ROcltJes4etpaT2N5/UnftdP1W/GC3HXXgfLt44aIn9m3HY
jG9phyreR6ePUIHOFe+OosciPd164wdijiqMng30yn8+gmXlCEQY+ofE0c5orZ5mjIodbulrPgmj
wbODc04NpaBYIC/uLgxpI8+nWSECXjIm80K8fyCdCRGbotMGJFa2rYBWU3CZ1skU+wfZmRoPnjr1
K5A9xi1VaFVTQpSh5tB+pyBzRHQUUJovVI/FTz+OdcwogJHgwtpRb3HTUGQP8Y4SKg5odwR6Tk1U
7A+y5RfSriXWACXqlF9G5AMA5UtCL/+iQv56n+R8f6y/TYCCu3rPZPxssggLKVefkrdoJo3/SR92
Tn5c04mxLR2yVtSEmAU0r/7xkgvynuJdP99qROeRGPSaPlChjopZhf/6d6EK4EKHbQCDEhPUOgyL
wMgceZSmX/2xAZah+hdTQOj3dLBRajMxf6Ml3x9kgfLhS2Bz658XT7605r+Db5JKXLvk1DJM0q2x
/5VY8b9kYIlJa6I3UPbu8wDrhmsevhfCyBCp6kzUCmPMvYr/dCRmvhZ+QpMpxpKS9mQSVixF6F2m
pCoT1AWk4mFJBMzdMUEa62we5M4aK2+UEBiLv37JNce3fDLrT7gYCW9CS9ES5Z+eul03G800DLH0
qtAAawoB+hgmVB3KeTEyqWnOo2nhISHEnE86LzzAdTCvvfGObhPmtCYKFAHEBO+Zixs4enMlUq9M
82m1aYDqKQbWHYOC0Cl7r81rM/QGDG5A3AJ+TwLFDT0r5O3yOEsJNCN9Al5NMrUtw4XtG7NSNtpc
3hWrInp4+INsUlQ5vpELCFG01SxTZFJPBq/EtwqdYwI1w9E53oznybmFLuW3IWSh7F0UaiBfrkpp
W9og48zJXjNuxEkn5AvBjsNhuaDld5ukM6a8A36ATuvdFheA8WMAHbeKV7lUSNS6wNnEr1YMVhVc
OZiT0UcVUmELVvWG9kpxXvzcO8mK0xd8MWi10zDThAIxSueaAcFF4KM/wvFWoYpk0nz4XqNZ9rZ8
EIhzmWvPNGAUICjCYp8sByFX0If7+4z0H+9tknt0+1L2x/y5F3MVycRVcBlxd/8YnVM6GDAg+0Zb
DERCa4Qyt7RrUqyYyrUdZmjkkmWJwoUEFltb3QFDKXgM2EfMm2+a2UxHbsXnAFJFspq+EUkRfOri
whB4DVqabbdVUcGh1+bP8I0odwEF10ADiAroNyBeufUISgFaFCWsZjxn/+Nlib1FcW3uL4w1XBLT
S64aTxFu9Es6Z8TWm1ID8q1zepHiP5rObFtRbAuiX+QY9s0rIAiioCJyfHHYYt836NfXDM26Vuat
yjwqbPZebawIi7lxarfTEMdFblEXwmq4A1m1MyvOHG4aZjDPrSqOB30H7vnuqZUKzqN17l+AsSBF
jWcD/nFzG/BLNHolD4SDX/C4eob0yYPqVoO0kVFgo9KkHUMtFg5DKx/m3dSnhG50Pw7gTydn0q4M
TyzjB1NrLbs3cIO35BgXQdls+wLD3ND2AYQ0i5woSlmZ0WhIxZt9tTHP/XX/EQBBsRvLlwuih4e7
s8uju3MIs/GBGUKYNgbbHphwd/c0aqCWJ8aDubS3SUnzlpzj7RRA6Y7q3ZweZLlgnBLm0jBoOUrS
5m2e24yqJSh4Tq3NvUIcS+YPWGPiP7lWul8E6+DDWNRPkxqhm9JIfPUmjbgBg9pztUvditjmHvAC
CMIAMJIsvINUCN644B8XBWnGEQZBZeds47KgIkFmzNAVcRiQbM76NZO10ijruVu0M35BqfLVAoSe
+Aw2lGTF8nl81ojnZ/4drL+nOQIExE4ltKTAK1B1iQmazDztrFrF+VBIyHA9L0bL6i8qLa3SxgZO
X7g6+y38a4esdWGsli3+DKH82de9+qu52TeL5/6EjVfv7Girb1pluHXA4HdKORxoMyUAxLW333uN
l+XQ9IbA/mI/ECTamQVAOhl55HXTbOyDbX35ubvbl8YpS6383vmQTk3c18HD+ZwpSUDHiF+FJgDA
Ub1deDr5MyWOtVPDxJRzg/oW+O95tb78bRE33VObKMeTS/w5BweQGLnwA6Z8Pz6e/6oUlEWnewDt
gkAePIVY5VxYWk/Pl+hx7m5KvcLd2REdMZ5SJlq3Dqh8UzmBVhdGCFAltAcpDZPgIGjSgOGGgTaq
ZggeoB7EoSBtIDazjwyP11AChBPWbaDMSgkVpb06nBwteL2CHgzATSoWEGmUwhzAWvCXMC0UKEBB
aWC9mGKHSKWp8fM309f4v05v3+HBtEXDvu8xBU+xk4lt+cY8TYOzs+8B/TByIXsZ8pOzsza6gOBI
JeE6+ZLO6EdbG6t3sKgX5o1hEwjZloYQ3RO4Nm441GQNHwiBpnI8ONaMxRsEr+ctUkLNGJ0YqwVG
wRz2KnwiFQUc8tHsbs32CsIV/QDNtNWVdKDb7S7gFcMdV4x45U+aSdy7m6s2jZ9BL0YrDc4M/rJd
M1YejITc7t7pUYOnYAjm/RsO6M2LG2JfK/qB2EdEwUYsmrfig2DpYBFZKXLeu9VbjZyR/0XGmIdR
l53tVDkxf34FTonUrOLvn8MjvUfnRR+pR2rMCWCqnXYnEsq8FDRUYbKZNFlTkhZuZe20hhrYr0N8
8OZJgeCGeEBXsoCCirSFtpx62gsJf76MXs4mz1NHfdV+m3EL4DI5k0E48DDGNdoE8PFUrBIhP+GK
elPkihWDOhM2wFgw10VAE/feULDTy+Hf+QzCSubaDrgCK+VK47pJYl+xVrCUEHUs5EooMZhBgy+t
87OrIWvLosd7c7HT9PjVWi3ioBM/jOHibEUU2ngLSHHWcjooGVDdxlw4dB8khBndIJJUPkY/VDMi
idlTx0ExVwWaCu9L6NHzN7CQGG32BAeVvzr6cdHwBoOq4VTYhayNNh9VWhYOdgPeyJQMFQAeJmsd
I8lljB9mjEofUN8PtCBo4fGFyXhDPMJzN4IgNWbUCDtgOukl9uXRHjbdC6QOmzBrWSmFTEhQvlmW
PjfRu/Ik3EkgN8LAjdHHI3JtjyafBcyJbDozAghvYAydzcqksan+U1VqOs5FAG7K8OYw2/TJET9G
QjxHSsNs/tNY8k5QgZQROwEzINj4msOoOC0ZemlUYUUpyUieA5sN7RxAk7yLRv33yYjSCNaWLhEC
ruwNyJTAZDC4m92/+V+f+IRdCJ2uueRNhA/+s9m8G3y/FqRhhOG9WaD5VrQrPYTnfEh54xLOdOPW
4YpFX56OBAOEd2YqQEpRgKywXMsPzP9lOI+5Puov4GxsmBH5yY+D6B9umWFO1hAhQGp9JJiMEICI
t89EGYxDQn6Z6+w6N0D1xMPGrQOLK9U/dCXoRgURQcTFujYZgeGGoNwho+XbjWgGTbByXnJgfDvR
Fqszi2CjhK8BkLh9oerJZBrfK49WhdhR4VDGg4Jwk1ogDRM6hii2wg8rkRQYTr3bcE1CW7IALTEj
gJYZYw78FKjOtINiHaHloQNlgiuG5xejyvPidDvHe5GSFTNI6q5nhggBw4itzwV0HJLuwC9f5NJ9
dKufCxjKroLDwMT2fGrwuTG/rE4rpCNhygRHCqcMaBj6vKyei/oK8xLfLnnvQTMClXa6ycVejXKy
uJPEzNNwKTFR7TPfcW5A2ZU6lNS/YB6Oipw5MnQOdZmi7PoPGtzurXsMD13mqZHWZfeyXSmCezCX
RiiE25wTyAspMMJLZqXttD3xJhQJ1iEEAseoZpB2f2DVgVsZemGoLejm5Wm8HLow7XrQdO2MGaUi
eLSr8IFWKCTd7PDensB9m3cpq4L+BVnMDwA+I1pnCsd62HO60hwW4HdBqZf1Uh8QnmZMIJDEoDK5
Q5nmDyQptlU1/XW8ce+eaEOJsEE0lkHaXTF3APFTkywQEDNxOaXys7+/m+ne2SLCvW/X4fBJrXrV
3qA/cfArDUQ+3l38ezaYrPLTNQ1FnyHEe3htwLhf8l+MOq4Qs80Zd1cZ9I2movX52Bmn45vSpiSk
/Ixz2pi7o3Vd2OMq7RIoPO6tMnSCDJE+nRycFVSYzwYCFOu9v6VOSZ/z5sJc98l303O7uPfob5bX
nTdK7oQDhU6D+NI7XnvFE02FWkK6sXMRwbyXfLqbdzr7cJqC62HNc0L03HYtgkEeOzXHHpvB2kJ6
K3hDhhmjdN6po7b9asLC2ES6ngQNv33ziR7WxPKLtddQGnikfYVwKHxVcMRBnnZoT7r59oY8MUNO
6d06sp9ATdF3BL0xwgUPt8sJdc0AGn4HwAIywXRKhy8zs+toaHyoqcOqDGV6PaQ5MyKgdyZ9Pp5E
OucXYNMtMWl2aaJL65WCIsQ4284G4RKy7nOUwqoGaxA5DfX7Pdb23K61EGHh/MIoQXObafHkTIEQ
K01B6GZdfMqC9L+eK4JntA1BlhOeki59rFkds7Hu0h+BBc3WaMiN1AG5SYQzNVNAgZXE/0J2NqRf
4t7jilMGnk1VFjTixz8Craq1ChT1St45fpyM6Y7Zn1IXzWtnYm+7DCG6xfDKLmW8iPLTEJqyIXzi
tN4aKJwCm+Hz71BDwKGlLO9DCTmVf6FRX0VcEmFueGwWGbohaH5ZpRkU1csNeGdqpCB4nfuqNqw1
S513CK8jRpK0hS+msIeIAIYYk8aMFAbNK3HZEEQ34Sjg/jPGeEpcNNh/8Pq6pYMTPinofpojYFS0
FSiVOPMXty47CEk0WcMGmpguQ7wkDrwfbykabNJTVXGd6Y6WW4pACGhmk5VEdx3LX/2rY2DPXzg1
iRWIiglp4wa12UOHu0exEWbH5rtZYaCK5B9Qj3jaWBF6WzwB0PspKWGGGmyhPaHcySIB66y7hT54
E1ztwSXZ+zZOoePG7eA1aRzRu2e7o1jAWqASTIeMGmMBlRWElaj35wA6cGSRaYXQ/4GUywwQCfZd
NW8pJeLHiQwW615Sas2YUUMYscjnpX2QMzgRHDyoJYmWrrFAcAYiwohVpPRLeweKIIm4nwlYy2Z4
syh3mztGaIG8TIs2k/QP+2mWGMPgPNFspnHALAmOmu5arSOcVq1TjibRBjgMxO7KsOCfnl0phxyn
eWtHZQVA7wLfOi++zBJF2wnjs80tdcSqI8PWaN4+QFxd3M09z1itvb6QGjmkNtWSXa9b69zsXeuu
H+7z0z6n4WbbqYOwQLi+3j8Xw5Oo6m6LOkJVWKhLt/EZPS9/NRhcUYiheMdATC64XeMHq14HzesA
oKynHfRSc+zjglW5WJPpZ1AFCZAjBb8zJrmhv17ybj60Gm4FCq08JHpS9Yvh0wMgsg1oaf6JkQmR
bhfZvmYdMQxsAxCUJ3SPlLoAEVbo78ES3ax2iVtshCMOTZqZPruIqh5jE2Wzv6EMQv8AvCUzuxTB
36tNE+RyGlKVqRr1AKNgXGgc+Gl08NHPCt5hA0zay6zDsIJGeYjTA4L3YoAoRR/7BPYIyn+KPPAe
OLS8acCb5eBtP4Bg9Q/DG/q4e7eABiwAmUPrzKQH9K5Mh+BqS95+79fqrWLBpYr5oKSQzi6HEfTO
2a3X2aT2m5EZ6JXu9qYBorsJLPVeb1Vv9qFu8S9bRpDXVtZwCg3nsW8dyz6VyUvRQULq+PBqtBrp
3WHzJsN8rX2+Igbo5c9dEC+TXQtN+nrFrtXxZt7pMCjS/tp7uSoNZSi+wH5TfQU1vvO3Dw9QzPpG
FdTcXns3BkPhxkb8llE+5mloXR7bkGjs4dFgs4P/YZqK0ZVRnTgIGS2OwJ0xmsmg0jtFh/BOdke7
xN44haY6OlmnskwLxmN09+lqdWGphK78PrxD1uDmverqHJFtDiajvUPDDTQMGpBo31SolALUG8EL
1BVpT/cWVkcvQC9VBATs9fANIiGzStDfgSfq3piLryW5+TmqIHjPXDuNkQyQBAu7aS9627/zgkZm
57E8DfPAuE5jiJQYfiOseyKRqzCY4JyGIh0FdUFQBKe21gCkODHmwvZpIoa2TdAgvCkkl/ZzvnXy
rRzcMah3VZsgBNnQT6SuXnD9kT2FB2jD4F1yaIgwfgSVxRcJgEox5mPP5ZXCEsxpVfsMcAzsqgft
FBEa8C50nNY2hTYykR2NdmksMO5uTyGTc7cRVsa/Om/gXBuxAbqDh1ftXGk/UMWcGD6KVT686rRj
H+07ZegTHhRMJFhv6F69N9kyNWJ30q2bT9q4EzouG5AZUMuBDoFYblHx9wFsJxMCY7B58GJhAjs3
LoRz2s6x0ocYRUg6VXS6S2RtRx9KCadhNxjflTTu+i+T9Nmtn7YpQyNHoRZUmRpZCftF68k5cV6m
TwZW2c7SPYZw8mOX4eRHKG9At7eGGxUL/hpt3msAWhhGWFpFgKxseHmnZ1eUXQ/nXhD5dtpcD/Dv
izpSNm31oNFqMp90n+hoNGHlsfZUI56MVM9QHWuBNrbeYk5FMKVCrgMpRJVuEIPKrfOyQhbmV901
5NulziZaD+j3+zu0pdbzlEnh9/I2flGPovGF8vTaDs9kPgcCjEZfFccJPZ6XCV3PiZJumGc0D544
Yluof0k0SA0i8FfdYxMaxsGRDsvTffQo7hM90wFu7YJ18/L3HrxI/t+9pw9hl0XETWkXrMWAAp2D
CheTc5N+MU/Rc+0xm+G922IuPVNZ9oorxKEBdmXxuv92C6tzj5E2N88htoSSoCduoqPB+r3AsaaW
Znj3zdwcvZOGCY1ipwA/CRM2JZcQ6uXk+khKBoSaXSbSN92Cf+hh7bt1704nKIuuQTa7tO5/hdFk
wbwxR58m6W1IisdoUq2fc/KjCiXjrXnDi2rco1kbbf/y3kMYNAT/iGSc0h9MxHeUgEm6GYA8MINu
3CjPJGU4xqU/dPBq6jQUAqBkbFrKO9BrMqnXZ2Ib9I3mtqAKgmTArISNYB8+Yohy4JQBaUrtn+RB
YMUKGje5LrRj+UE1OjCLAM4GONRrtQ41Z7p2890bQhnwKhv1fgEaqUWJRkyNLD4pJKd+LsF2fAi3
kbhGmZImQvXvFgN/PwNhKsbsfFBhH/eMEDaIKyAzkAkBWxC5SBGAdPBCc6o8vrQ1/lW4Ga9BdXZj
ygkYynpxiWsBxAcITo7rXnH5noJ9ZzuhJ8JsRcl+DcFW1fqF0RZaDiCMqwczxPcZwxYYg/K4zuM4
Rrl5NspmZSoXhG6XMXQGvLO4fI3ZUoDqUOzyyqsK0OfhZrSNPgGofe4FmALkEfSmkEKFQ4p6GxE6
vaLDHRFGmE5yRmWxm/G2MiUiWEKht355lfmhf+qxm+x9eP2jF9iu9a88zeE1ecTFN3tnPyjSPOEJ
eTqW4xrrWgtKONYSXI0ZgfvaS9E/BiBmfwIYsrxrUPCZ5+6AhInRqW7x/GoJhzA/van7SBcrhvmH
ne0CfH5jPmnSo01Rd19IvL3GzxB4YW/foy0GUyT0b8e/S5cW3dfn054skWeKTbryB0o8KLRmn9Gu
B6biODx20BruPt38FPifd7E5cgwTY9Qj5NnhDm1Q+kxRk9mHVVIfRBouwI1QW0Oz58UEI80kor8T
zWpBq5E7dSGlBxINVUB4IRkv9rI51CZxbS4VRCSlMK0vkvD7cNsr85DbIOIj+KCGlXZtBrXE6Mwk
FiVw+7yYgB6FV7TD8WsBLYWrdhdA1gNhybsjLY54PS52d8EbgcBDC7SsSPjghOihSoVGwgh2g/Zp
WA3ZhqAREKfqVXyi6iVJkD/nUHs7bOANOAaEMjYkjJ8RmiN/l+UD7l6eQHChFgClKnlgjiGy8+IV
1xCOSYmdDkzXXJgFfdqc06d7YgvDUUVWVsej4JAbgPy2tIoZphptg+OggV5uJSiEYNY2hGy1PjQF
y7Oo73dQy2Auz4NK9z7aMYZXpFGe9kBxwyoIJwsdmWIUrhVwe8wLkRETomxW4tu9QQS7xgwUvTKj
oGpKlvvkgABF0ad2X6Pcl4E3tXZWIdSxfrEt3v1GVHRA4VEHQWx9zazmnsQKBWTdM60dGF+CDx28
A8PzhdEBR3m1692tVwOJRJmFEigQz2a9X+er4A6iSYfwt7+OHlNYCSivAVs/mH0V1SjNkV1MWsf2
uZ2fg4Eny5IqyLlZ489x6C4dBPqD99ZlmY2QA1gzlMSZoxq/fHpVHwmwBVC3LmYMBtMXlfy1v+u+
YxFNlq10WCdzgrJrO6i6WWumQGpNboG+H5TmVHs7xS5gIYeZokHDv41qxFVA2/DctyaTTEwWVahn
DW5vQ3ysugdAPcAsKlG9C+DnM2DgiemU0h8DPufo5DVgFiH9tJ8Rj6+1X5TaDYBVRHSdGpg/OJpg
QwDMAtg04iaQcIJGg+nfjtq5fcYivfz83Cq6YCaoj7262LCGvqKzdxp+2s8N7otJXKKRXeBdRTeN
Sh4chw5TZzA8IEBBfkxKU6Q1ipTT1f4w6DTK+dnLuMxy4QPYU3rHizQ4t1cigwotZ8RbkFFPaNnh
NQGRz4/uAYcNsAlwJqVBMvy8C1DEfZCbVrw0BN4I7Ok+yJgcfsABiqAfRDMnIFRI0ptb6l6Hfn74
4JTtUtVIQVQTnQAThCUxgK/x3D62nrQwSIXbny4ZLQJIpylITPcw2s0+iwY8fm3okC9tScaTszAR
HF0WTGAccua1d+1CxYjHxR3mWpfRpH8dMvtwHqaDt8epoj52DZln6ea6YFNmy8xl/uYzb0S5xaVF
OToG9GqTdWUEDtNrBJ0zc3n8js4rQjtwm5AInRA9guWDiRXgUiioNbpbqjrp6P6H4/kYZ0C6ECjf
VoCCOJwX9P72ESFmtfdq3XvpANnel4VyyadkgEw4L069nV/qlcMH1NBlSC1OXfhGZ2XAwK/uB2I0
fDGDmEN4iEbPGTJQq7SLvCykqODeUgPg+SQPKMN4vriPUxccz7w03/Rf6HfiKMNKcvWvAYMWI6Vw
K0692EI0bYJ0fRcIhgsnmQnKXhTTG44XGwEn9XkYzMd9XE7UoDavjYidRiCSwv2ivCr4r/41LAMo
/8MnQdE5eoflitkY5pPJADgBZcUCOKOtFYntvxI8rgY11RZe5w6Lkgg5swgwAQfybTxhNqMEPm0k
xZgZNGowkADmcI8M1LjQmYUsUWHO7OCL3um4vGRWHxAsZnk9q3K9Yc3JvNd84j+Sh5tlZp4CjJrN
EPj0CpBDAPG1YFr261SH2PhlQEx1t7gi1acYQr9MfEy5HnylyZoIzd+jAXJkiqu8+LRF9EKgMz4s
y0kW51WCbk9o/fRfbqWX1QyAONvBM764tRUtwn1cojVd6NWDF0R4zWr72YEgwSwOclMONnS9uVa+
0C5uUQVp5yqd6rMDBdqNnmh58DkiAWxlJ5eGaxkVZUCtFzhHO3WNqTsbZIcztwyaLgW+A/ORtWeo
GTqaGg6DQmg1sxrgJK9m9eBdGOA6Njc1e71ukyjnUxsoDyKiOVgeSOxID9P2CcB7vrWrt/fYpnxQ
IhzddO7QMT/8672JMCRCoyc+B7zR2cwqS/qiJLA8AFiSCRcLnQKE0fDPgYqDjg61ioypZbM+zgFA
hZRilI2Pw8dqT7INe1SOBsGKIcDC4s7YTL9IVDuW+ghT4ZRhqI5PhaFWwQtt6PDIlCZSbn69Vxtk
SQkJsSsapWUz/7IIDu9UXyl4st+vS0btz6BG/phHxXaAnPfWwLahe0Rvc0IuQjUW6BKbu2Bi2plF
fj7t8wg/WB28pGNTmMHUMwXhdKRwRBhqXHJ4pdrevM+35nXIh13vVhE8Fyz9FHSZYYCGl8nFJlxG
aZFGYEZfdg267zkoUq2YQnuFjRA9HYHI7IwqNzd3/97odX6w3/RIKOog+5nCAk7pkLGQ8MTlrvAb
h+n27zB9jbLuYf6K8mOEnKMGPQz4o6bV+JlAbEo0D+NqeXrw7t/IEitZjc8w/SwY9RJL5KN3Sx5M
Sq82FMexCdvmfW8wOv1O2LFQT15pkHK0y0aBBBZs9rML7xbotgL7C2Veagef5q7g3o5NyhRZzrse
kNRgPPESZ8mb4dc0mAAlZxOItu3UZJQmhIDVpuIRPeeX2WOwb6Wzm6YQcgkjPC9IQscVlydWHz9h
zu1vHU3+PJAzh4SAxAR9yIsIRUEBpMzb3Jtp2YB96/5Eot3aQJIKYJVZ0pxoOdOMEBWITdqpDg4N
yq4PRGxBLojc9DgCFXLq1Eb76Mo+WEESBfNlqXfw3xsDcod68vDrA9jqoiv08GfpHdUe4Q1KNAKE
1LyihAIch0YeaTT0ADQ4mOHMm2yhMuhPrBDcAaR1VaNRAn7HgLDLUQK79ti5eRozwoU+ixC6tYsx
AVkG7e5NQDFxopKssAdO0x0cXA1c0atdWtyTSe+CwRlUktPwNCSqb7T5/CLVkAb9tFPD3BK1FPXG
a3D8a6zhW3Cyp5n/NPd0b8iAitat0ImYycKIcgVc2R08DUmmaqeUj6fbxfpvu3hM39R69VJD1x7T
XqAJ+eK/1fa+u2N1NpEXIDM/oSR66fL//MlZkgPMyFEtWUHxQ+jFlfPWhjFWZfbU3ZZNMgnsAGP9
7Ab+/RihSnyMlDRdqCEoYGPM7ftVm36JkPAd86XdA8qOVa8O5U+VGFc/Q5l3QyWJ0YKIiDuGyyn6
gFihGUmUQG+ML65oyAB9bzQTQcbUkHRPEYzc8OuKk9YFnonUmA6OSL8R06Bb3cUP0++DLhSMjAgL
6CksUhqX+q9Gckb9edefOFD1oo2gCUIg2zAK0YEA1s6AACrrpy5HmXxOjPBX98TSZPxZ5sNB+op5
qjzdCCl6lyWoAtGtepTQKPoSsDMFr4fwQm56hxeHuvRMf4qNmLbLAIMoLX3/obNSSfbRLaa6Fk96
k14jqPNrMy3MsySdTsYgRYMqkfQaxCDgEureNQoSCzr6RxOIxept9NrkmYAINggDfGzdPzU5iydy
ZRnAEzDAAJTxzS/F2hdjfDFmqPyVKJbnvi8VzUlz+EWoaLhqWLtgA76030Je0OKvGTAA8ujJYSnZ
QRA11lv1pmJzVjX5PJXyboZAV1E009fwLdH3P5f9Zb8PToe/zn1/VzmQaQujH1atsAEgiTFX6mCw
7wGVVrFpy++aCOUiomA2nukaBB0QRCLfFYSAJr+4uMAes3sTwKe0GJKD0eZPOxcjmMGUbTzh4un3
IyGvU0Chuq1+3wkdp69/pUlGgxtvpMXIox9Am7ZJCZTFY0wJTC68hzxyyDRo2BYJ0l8IsNPIAQVN
8054cBaZDcZ8M3V/q0Eng0GD7xreDK5YL1wAZ06yqDsjfhmrl7Fg3aA0AMxaNCH077TjOGZPcHHR
hjUJZrNxvjlmL/IF2sOJll7YA6BembHkZrSIOg86iDoZAq4ET6PPQGoQ6dYp9/LFrEqbRaK+wX/S
lfnufnXVkCCigMGeEGWZVfC5e20RestckjYOlvjFVev1ZDBDV6Fbq9l64puWfqftDEIN9lnelKcv
KSDGb1/pJr4r+uEW2e3qHaE6sucjn6zWnSaOpJkEINEN6PXFtyG1kKctqDa4Zv7KK8qLU07INlyH
TGuBusJSaHV5Cgx86hngotmUegksEow32rluv46sG3CBvUA8CSwFXCDKl76mlWhdY3koXnQldMRk
6fdB/FAz9CiMdrw145jU4ft60qnSYwB3DdZAakP6fx0x/kZ3pv49/8/TowMkTAhbcczQscVUDO9F
jYx3PFAD/X0CleHva4vgC9g1mmwIJIHbUJ6NiDpFGk3WlSmYIXfPEvNNLawKS60rfROSgEP0a6xk
ZuXm/9aOu3tyVYzWopTolAwgQYuYp86S6Lhqo+giCV5o2mvTzzj946T9EPaMBk8cYzy0xwggudMk
6b0N1b1Te7XoIX8E6kFyqh8LJ86ajRf8L046RTPRwmprkhjCDVphyfhkLEHBLzAIqW4ih7AfOqE/
Ohp/y9ksiB6okR6NkcMJ7MsrkOvxnRRFuNLxTDtXF6fnwYNrGLRTMQCE+NwCUI1/rxpDOEXQU6DK
eszj97hP3Sm3z0rVGFwJ2NEzPYrxmA3DS83pL4SG085zwqB0WqpZk9piNbCkQii9jFbF6GBPZrqM
IquqPQqkjtoIvHFM6Jne/3tDbpMrBazONoTSGD/KkvPcWQogYMCkkBrWDwlbxd8lHiU2izYcsLRF
L9aCX30W2+JdLNtYpvZjzPQQpAksnerIH83Dp2GHDqtXD6qsGwcc6Y8GPwQQgN2x5yPuVifJGQEW
d6wHqE/QIZaF+BrYzJj3+YC37dOyGI1CqhO08LX7ny4mm0bBxIXg1I7Y9Qy6M+yOBYXy7dOC45Xd
cjIWP6QdsC8rTnAmF4Ou0cEoO6z7jOI8l34x2ftYaW0RrfbJXIbzpeNGjErwTVxNp+7wWMk41e/V
S1ZWFgFsj3/0wU0AnauCDvudvbhmJLIW+qmDsVjsQdrrpUF+bTT90jOnaMbvcn3aijqrMlT/7/kZ
rsgNiYmasBsBLYfUyRhxTVIPlzcAx7VcMgXEC3zYmAemR6YYZ8aN4SvwW3PNs+6N8MBNMbg/2LBi
GLgIPYA/gu7Fpb/+y6MwBT/SxgRC+jyYk7xburmE+/zz5rliITCKH5icsK0ypRlKbILSJWzyHRMp
1nqxDTdV+xU3aKk1Hs5lWmIUhE4GhjLmSLMcOmw/ewd2El/SWyzQ1WnLH5ZYjN8RHndmEU8Ct4I5
5Ob7feQpQOrcjfnXwbjy8zrPTyu5NJMx8tjg9hI24dFXBMHFyQl+YwUthT4DcBWYhH7f/+PVZ0N8
zxDVFLmMRDGlLmvR6ykIIfrmF3JvdALb7afdZvPg8uKvKeKq2j3+HKTS+MWDPHP2Om+zAzxyNVgD
hmSL/3UHpAXgSGlo4Oy1H37YQz2bXwgwwb5xttkh3xCAg4btkH2Q39FeJGSQ0fjfcNiMuvCS9wTi
xzlJFjIbCY6VJ85yyWNF2hN7BG029J023geISOrJrB+AWZxMF+UNGSC0AQly9MLDK4TRl8zopkNd
Tc7s7eIaPKWbmHLO037SlVqsPCEwV7CaAKvkHyKAs5lvvQ2QO/wRF/LP3XAVtESlTh2Mx0kHbC1s
be/WShud5zRhTIBbbrd77Z6sFXha3r4oGQtWoWAQFsjG/35xW3I1wCuNBThZvqCd6FDKxuj8/n4p
0abpyJ9DyA2lH9gdq/k37fp6DvO9MZ/Dl8L8Xc6kyvpvD605N1uQ7Bl61JyejIGD7QBxCsY0jvZM
j0Brw9Nhd/CKgkRBGwjVf1tUxpC/xVho0SFK5CNmHARtB3jjtW13TXrW/ABHlw2Mn2AufqZTKQuv
z/n6/DiPAvWkI/+sb5RoIcJBfKbujZQhVpC1oWC6gev5F+US6rDzCWrMNudHe2CRczEqoTC1REo/
0ymr2MC1j8ezGfgDhNe5Ph5aihYk79CG/JkoUdqxJfhw6ivfOMiWBSGBZy9fzTWPureIMfWySrJL
oNG4gyS5WknSqREaKyj9Rg2Ag+nkGoHNPuRBcuc6rUGgn2d7K1iGRYQhG9huiY81XErhUS3S7w2z
7iW77MEp4J39jG7zk1bK1VogxwjP3/cYYSMAsPG7Hgc38W/PHQkm2kmMR+dQ6rtyBkEUJP88Yh5y
O2tTJoDJLePbspbGUzWcCmKIl/IeTV3L01PCAD+kB88N4hWo4HD5tNWNGjJmF8W+MNvK54Dq/Hkg
pPCcr8FNkvhnJWqWHKOsnKyknoeC/CugOQl96sN+tkXPP451Ewk+aKEzxCmS11WkdbdiwdS/VlPe
WEZtDORXyxqxonznOEDmS/5Ony8uGC55g7Fn3SV1Lm8i40e5gNJ1jj3K9iPoYvVeXIb+8rtBEjDU
5GDtMT6RTg0fcWQiQr9ofTCFugX2RSrDJ8C6yRm7A2wA2sDh8rzhQAEjV6EfOnEsdXRnREjwSPJs
GcV0AJ4xcK30h4CGEKilREWeTfudahKZOQ9eNo/TL1cPuJbfFMkr+ZeMO0Cw/ofC8B76EYxk2ieU
xaEqCH5rtoTEnjF8qAlAWbFFcbXddZjCVrqVjvQEVAjARTgioYkC/UfIRfWbQbuECvHw1asPD+06
BoVwVa4azBcgof+DUlzK91D/nBWDkf/c96S5aMfkZ7oRLl/4YIql5rGTBht7dTYVea7YBlpnAkz5
Ym0v6bLpFokcl30i7IRfHcwIdkLPUn+HO18q1MQsrVlULYxclG5LtEHM6ZUBZ/xePPLedjjpdRYL
AhNCHTsLOLV3Ti2hIKGxdtv3Ejraj0putGsps5H0UHEFr4anwGCzzWUumLuk25KcQVYc4kpwT+pj
rdAnXENPpV2iGYsXtuHN4ATw/6cjaU+ohaEK2zGVsYeWC85Bi80MA5lBHxjfV/omu3sTKQJeR7MB
X8lgMJhOUTzj9bYZqFgzxQHuGORxCeS9NiiNtH+Jm8y/vE5q6Zt39gorJilc/dqadTyspg10ZLWh
CzYT+vy/4qcKiZ6CyI/Fk5r9AmfZapDvZQvPxkTd2xbSe/40wq9X1Zl9MX39fSIKu4gAD2ZI8ETF
rMtMls/EL3H/XM9xBhUFW71is7PFwy1+Z72eA5ER6aW8HBPYPJhL339YPm/1HWbSFJh+AxmdBYXe
v+erOFI5kO5eqwBTHa8SvBKIUgGzPVtvJ2e/HX4HAbRn7AYjuKBusuLS6sKtM2CWs1JUH1MbTUOm
SOCRIsPQM9Hyqt5CMAK0iDH/FhVQNpS+UmZdUVJE2s2OZEMqiUlxbJDfMVLQAMm04RdV906OP4OV
BYKosA82dmfWujluaPZ/uIoloHspAKqO9y/UE8MZFGkE5UA4sGpKP7eor/K7WyYG/4WFmsuPwBGF
au7KUWdGRC0dWgVNCykO4CwxK9HkaJyYelgqKCwrKNxReRHidKaImuSHs6R4QJH/OOZ0Qx6FZK1F
Y0pmfTzui76qbvUVMV6a2D/5bJ0U5c7aR2yXM3eAywoYM1SkAOUtP/Hz7u2t833PyySgxb/OLgYm
fO/qvSxcwDn+xhT0wXed1Oh8r2pQhJK+iE8rO1Vw9m922mz2MwdLRgxbdy/1Ma1fC5BsYdcElKQM
HCve4Ltlx9G0M4uuVmbCtMacXYutl8UlOGD08VfUlEX6WEFAuzpqGEmcjDUoB4bwF/4sWVKZfkZo
FA1rqTe+w5yNTr9CBxyJrdbhhP61XhrqQZ5YAQcH41sYIgtVCPZNq1hkwip5BD2zfj9V2tswWDXG
M/lTCscGrCGksIp7VG7V3aSGIx62SWsO2Ozx3fZMt+PROHIUzr5UGHLUBfk5PbGAeErcEHqsy/nN
nhe6DX3fbPzxlZ3nGE8Vln8+L5PnPMBml7mzsC9v7eH0mmDFLNznkmBw+c2AsH43LLI2fonnxQlQ
AUJ43jeXGOlKIn0iFGhhMHs3UXRQzU+PlpYIU6HHkeJKWHCIP7UsDbb2Ge6NKjNEXG8wU/zR6NJh
Yftsvyt2I3RQAUR5bZ1hBlXG6cVvrBpON+S/AIDwYpw+uUzzq/Paoj9yo0eV1Fw4A8MCGrqMYzOE
x6kW7NyutAtAP4DWnsvmJKZAnLLsc8Z3M8i0KeHv3TIcFMTp0xuKDzEiCNENfqaIbsaaAvMtfsQ1
IfHgPj2H5/DRRbqX1vYB/g7GN76vq0sJuK936kUtJ8mIP09dBpmghu09g/cYyVBeb4hUGG0Ib/1y
XIyhh6LCnAGahYrlxIvGbphH9gBSOvSH4dADL0e5n+v22NwUhiifUYFQKIOVsH8GnrTLJB+Dyebr
DVQxehMR/IwNmFBXEXVNmSUFIJ0V7W04ilSa5NeNmVxFzYzhd8YzcmWFnjyKgrKeHO6w7KXg1oqo
49Ll+tbDrFygbL7oCQNZ9A5E6FdbbKEA5uAG3aIWrqylDu0H6wtSc/t19JlN65Sf0pRcgv1RHBWw
eRVAwCOplxvXm4tYZ6k2B6/K0X5wtxqwe4PN/KZBlKROrQVxg8I9iLiwzdwUF/RqrsNvWUtvWCj6
IImT0VVUocBHx4Tpne9Glvcjtqw2+aDfacdwxsSnSmKPuGAwXrhymTwMmCIDnQKumLVJiQh+4bhO
hwLiis1akSbqu/BTcA29YxVdCRc51WSfP4NJHFSAGUOxEPlOGIaj8I8yxbf4owNDVMd+3aCyCpv0
gAyxs2U4QNVx6uMDPRgaj501UMnfI9JtnZiM0YlRlVb1L8IVhhxo5HLs+OlvWifbjzQhIeqWv9s0
H8trBLah7uHFFNOv9V5KJWJTYOcTUvGt3slEt5B/21JP+xWtFA7pO6j8/H+3sJFSENZeU+qinFTu
XJHwwSSxhBAK+7AzKa/gHXhbgd9JFvlslWQwz98RO3khrYmKdywk2au+WLEdA0ouYCmoW77uDllC
A5h7N5zj27hB+/vnv6pOkRmIDW/435awZmQx8Nmz+lRfDjwZQCzWrRcxGsUF61BQWviFsRel1VS4
WLcP6CwVA2TAnl8vRUMBgyufTWG1rZvjqkM/DBXzELDsiUeXEljQ5LfyaP4zXMrxHnw5XzqcjK4z
ZeaW9Tvj83B/fafCO1fElzYg8CA5YHB7ghqJ2iFpk0wcn8FI/veFxqxTZZ7VRxsChyFHAgVo8rA1
n1FDdKoBGcQS9jiAsxM+ZeJm4DV3QPpRYa55pXKr1LCvL/u5tQ+N5oORaXMNuT8RC0A2ZGIp/UPD
jD4jjEBX445m3drdvVu1RgsA/g66upKmsXcHiEj1T7Fq//55nBz+mTCMebOfmIYP+gHGoX/FVGIs
o7pXPXAadqi8bYHy7hhdwiwoNIYSiROGrhgvTdmW8J/oc+Pl/n8g2tUKwE+9jYL+KPo9EprCPCY2
IVu/gc2TPdn+R9SZbaeONEv4iViLGXSLEAIkQIAYb1iAATHP49OfL6p2/6eF2W4bg1SqysqMjIw0
PvOxdu305a2MxwblBYAxbCjutPZ7rUCa3ALLIgcMy5v6bPeP4k8drB7JwTbpNwD/MCHloIwHcqHw
U+/ur/FiHec9xWwLzXBKZSrxFC9pPGXSGKe4ZT5XHmHMTkt0iWqlWZK/SqR7fqccWUtCa1DiQSpl
pAkT8TU+Mts+vHw8PdmJnFK2ypIiOkeakz0AdZIfDG153YpwPmQTPg0Ue+pOjepGao+aZ2AvyGRP
NLh+SPDvkdhwaO2hXjIf0C0ERoFtUPAVdqP1wOfh9huLwcDyn13WWto0honO3MD38Don7/FeP0BW
1uVuDuGZTqqDnl/v2X3BoD52D/074hO7Pn7m4uyrWNfaoSKsM6UWP5SwHiqj5dE/dC79G2woXfOm
zq4OWRT91Xaq8whtIGKzWyqBst4LpoM/BSM8VSJqKGQDu6pPykH+z1SNn6Qbap0xu6PB/icSli3e
1Gl7A8PziJ2WoVSB04uarz21rccWfgGkyRsEWOjnkKyyoJNwbDE/eI9kqze9LVWUb3TKbHwhJErH
kJQeYURXCRd7q3S7yCNRzg6kYn1DoZ7rbn1d79bZNjSbCySaAqreKf1tA/NazEGblXbp+/wVKgGd
xUwp3hTocqpZWyjzIxNCirky/3kXYpeH2pFUwljeNOzRf0tgjIym2f+Z+lRnmC1OG5aSnPLX7Hno
e2EZGukfUQSbGQlrfgJAzc71n7nDFSflQLJBfynIzYDYeH7/+bXSqpAJtxirThU/VvDzygdNvGCk
FJ/bKH1EXWbnB6lKsDq2HnksTDoWdvTfa9gPledLVXqTySjEVdfGIHhEF0cmj9kO9tfVqcgVUA23
UvUPag2018rf3ATafXQ4hJsCf1dHN16QKCG/iuFQTEDPeDYxdjsbJshFVTaDX/lij2qpfOqaxWXW
KUFVU1Z7VtMkPFXmE1TB+Y6urgQX3BT6Rh4HZdZVWt0nqQjLQdekpTTNeah/JbcxZGkz2AoU5Ivg
Qmxg7DmdW7htW5IECxuKhY4PpGpNXKjVZv/VfmtvBp46/jUnLadPt04vl3nSNqxNTpLE2nF0E3RJ
iyxD9CEoUgkeE/ZZ6TYnMBEo2mw2E6MNoFJlLRwdwbZ2cbuoMXwpvJNT/6oizst0ScOVBHHK8LZC
nDgDDRzmjl8Bxz+q5Gs04c/Cfhfa0zMMpnatswvspos+4m4Oc2PMvxobQOhnzaASBCG1dp9CNKKu
qF0el7mqIFnmgiPuA4p60QlZu/1gNy/G2x4U0fKlkkZqsv5Ylxu7iILvVqFejHOjY5hK3NuaDhCX
Ef3aIfQs0UdyaAuPTwDh1N03dxQ0mn2QtlJCiED1cWhBcBYt3RgdQEuHeEdTJYwX3kaeevV3zSEY
FdWEka13xlNkG5UdQI6ovp++BxIi/A6yH3Ayd49yB2g6/Qw/DQhCULFeCTXd11OTYvNe3nuAf6pp
A9rpwbWJgkgNWk/tF/Mvfb+Qevo1rk29ZJtBqMNCm29OS5uV3Cs5lHJdNKCs7O7MC7gBitS29AIC
zF3XB/1mk0zl2wy5xTfppQYRRrljp3qDl+MAQFEngk5+QoVPkaZLd7YdKpPa2foHK9B+jXqrQwX5
DJ9oTos6Gs0q7dCgJfSUAMHQfiXXzeb/NQ2xF0La7/A0OUdMvZYSoTLNsJhraj+Fvix+rbXch34m
uLfomISCuYIO+ZolFsDPLc+z5erVgX0XZofvTOMVbW7RV4V0UTYf38An4cgm8PS843F0zZAtolUk
A/p6QDEswyBxiynym+UMCWglz9OfweWPltlFN3sbkidAp/arx42uqsQPvDFEHnKEswpxH6Qe3p8H
Ud8VNUUiFYiPosz/e6YYOH2SnDXPOfTSiUppKvbTc7nsFuk5AHwK585/nvzHxkfNusTOTcMtUgQO
/WO888+7mkcp1UTJuUjtP9nB95oOuhTlSaoc2vKe3hjhC47ZgOryEtzdneNnG6d+gk7SECQYpYYk
mlGlnOoXu2dKxfbDfDfTQUq4jahMNBgo5/RfsPIG3OLK+Eoqf4IAQb4NwpoVPe+F0JaSD7Kcsihv
XK78GyP6QEkCjROERdj0gNSRW3hVjqhZz7xMpgKTWjrd1LHd3HzZPcMLqu3WOYrmaIm33Jx9OLtM
O0QgKanbVJDvvk3yf+82uPKu8+lee7P+c4Jo0o2Qj7JAesI0cSrubTxgxk3lXnQtU0ijvUDsB4hF
YOEkZxArj0XlUMZB2yNTjtBgy3QjnvBXJ9L1aSQnf157PmmjWqo/L9Vw0+LoMLxXfZNV0QoSMUcY
JzsFK13+gKE78UlyWbRZ2Q2tiByCdLv2/EzTdAEaAh0MfEZIm/KGoF7irwNnZqo9VkyPMG4UhlD6
i/yE4nFDvRHYfgKAPoU57lSxhdL6oTLWrFh/cu4lTfsV+k/eqI6i24ATtcrFKpVl26bTzhFzItzH
BCh36P20xh6ySv0ioGSiDrBkaNTCUiGWidK8HfwpJTO1suyNFUZlkyoQFPON8sEtQ9DdwxstsILA
D4a8zwWVT+jVoKHRmXAOPt6rkunQDQR1g+TvO6Hw/TQs187wmpECrn/6t0khLFI5RIn/9D6ADfjq
FBLvRdODEnJRFBhef+4745Zvlc9y5p/iqz+i9+Oroq7ITANCtbJfWm7ARgt1+BDr10LFGmsWJYJv
BLtTaEPlcEvjH7YbN7Vg3mFY5EdanFjat5bVKJyNii3hssgUFaqlBrIGsOWY6Er02qz7R/sYu5ie
RfTT/wOTjLv7/n10DwrjLXIGmACqFV99rAE1GiXCEOZZMxnB9QRPB2cMSgk6wbSDbKAyQQQKzEQt
Yof6yzm95ABeGSVacOCJF5l4wCPFslIoZwo1uLBNi2rfR31DpXkyzC5/wRP5g2rmiNXdLkhS7Ff7
VT7mZrDWr4sPTeM6HzZPwmCAGIXVt5gWqbRSkMPzht+J8UOmAMjIBO9UdJWboiimMFRXMRAS8rp4
lAVMx9o8YXXKhimpZyp4ae0EKRPqwRfFceruYlG0RNK6oXUNdjZ2OrllhlalFpvVsrCuhbJPJQQx
XuGROjl4h42nhxWjJQMHoseMrlIBC8E5FmICLeJ4u3/tZnvi7cAsN5UsRhhLO7gPL6vU366LxSuA
0ZBHhbKNcH//NsAM58YYu2V6mgu+3TMtAzr77q9LTDK6T4rNbPs5zE+PpM9/pDI6s+m9/qEYeJet
MM+gkEGEPEQxhZ3dJ+o1sJia+WmxjdBn/b349uBNpbmHEabpTSLqvc52c8vNtXKacO+O69NfMeRs
HET4CIejN1VUzvIwQ3Wz8lhQ0nNbbKfb5hPIsQX5tVdGu7TcLwXfVmHJmn7QkwAFIpQIWaROB/HW
6FUrEk3MIorx25xZltVDvrSHCELz2fogcpNbgE0G+DDU7BAV0Qfz2kLvHIMavIYE7nTMRM5h7FCr
Vlr+0L9Au9UHaagTv1BuN72QjVhSltN1UNsGwB5/gY5Yor5DqmvbhJYKHhJBdCZ+ymm7/zUy8bJI
s49de9so+Ld+Affr5c2QzC74SIN7yfzQvsx33XP4WpQnhJq9M5q9G25rqI4tF7eEnEWBzosf+Hr1
Bx9Wojip0Ka5TedQpwsAPjLlNc2XR7+5qFwrxjvI17WPm0PS9TUqjj/z17CAVzKDq3NafeNnJ2uY
6+fmtwNmX78MS+6BjtUXt98ftNvNSRm0GohF0kPXKs0U27SHGSWQmeLLSAeN0d5gVLRH21VzCONO
oHo/RlLFABO5ApmqSlcxIeUFyN2XajFZVCbrthnf2VREMlYW2jqFCF0N8/NfvdhJlseG0yqNZxFa
ksPiPNUt0tAl7VQmI7hVSxtUzBorjDE/l142LQx/HZrOOYPXseJtwtSK7e2OaBhQD3JE9LKgAAFO
fK6SJ/qmnwROPIAAgmP04u4C+1WJ0fWYZggr1F3+96teV5mFDTGOnwqagbdThSLX7+q7chbPKQr+
GJ8jF7UjM4uAGBu/HEGlcGBLe6jS0LruGl4b+4DYhgwc4WZjO1AORYkIoiNMWOe9kiI6KRJKMy3p
mhQ/SAvpLfJXPUEc5G+IAIJScBvS1f3aIhqvi8NC6bb2Hw5xRJUduBODqIbzAqv6OX8PYQ3hpEnf
i7zKMBiipM3FSTzeGR8ml6GjXAatxqnpGWqECP06V/raoAL426ujdwIm2yoXqtduurVH1fgUadem
bwlldGf6pVHPBF9X5/5t3wy4jop9sD9SYZoJk8nmVM0OH1GpXgjuDGHgLO7T1Cg1wl8LCP6PR8X/
77sep8nt7/Z3+dtuKojp3h81+rNRtFF6+Ty2OZRA9Fw4Iib675FFdQjlya33+Hv8UbLwBpkzjyJy
a9AAs9VS4sHmv3+qt5if3eJb7NB2yzzSiCmXq/DkQM3Yg+xznvIw9JHJFoOlYncftQxlReZxBKRF
eqAoJ5YHFDRc1us8u3aWzhJjqlTFAUK+yGW3OItAeJv3OUU/KhOoOmlrxzhWCcqcmx6/RO3IyDfh
1J2868ljV8fL/d8DZxg9DOrXt4c6XjXeBHw1PEke7JJ/13lqmVreqd+i5gBanKNS4+v8zFFaOnfv
BJceG2GIBBhPehdu1lS34ILuUGeXbnsaQbYHBa8sTvR6qXal0o5sgli31Cz9HSa3yW6ZWhS4c5Sa
I9dyhDAhX3Fn3B0TPhuEgObFeHiiPYu/Ko4xnW7a3FJcNZBCTxHdf6UACr2lliWAQwktgSCb+hUf
0cIDAChDfmeo0PIfDKQo7YsvqUa7W+JrKDWA5B6cfOqFK5dpH04cIMwjnELLS7sBLwhgsYgOIxdE
J+fA9xRKdGFnV+ZCWIQlPSyEoKzII2NE0IioE/nTjleISckD6CaVC2gioLCE+I14M0Ke/h/KwHuo
tMYHlMgESU4XU14nxErc1Om0NsXcbTxWuoixrGnPoDXLksujiGI1HawBNfhSanC5JcNqQed7FVkX
EcSQHONHpCsIo8ghI56kpKoweyJt7BYh1ErZnIVCV9R6ommWjBIenAzIipC8JzIev+eH+M8Ka41r
7fdIP0ZKSkaoFME2AXK5IzJ2He+u6IwcEKhS0KPQp0zoQ1fqL3pVtEegcCLVUZnHDN09Mcnl1tB+
8DtkzvNAHYbnI3H9T03+gKUvMYJ5lJ2ynmj/Su1htoJvdCBjNd/3lLm7IDpKFUzB4xlP4s6MLiXV
7/AO8kblSG6L8+2xNJn7qWV2jYZoep1H8IIVl1pCfUcsJr9GZAYSKHUjyHGDJN7nxN+8GIrnWY4J
tSFblw/a9p7z5C+F75pU30Mt19KY+nR6jiDKR6Caol+UiVudZXpNBSaLm7/mPVhfeNQv+irl3dK4
hE6A0JUnnhxx5f5E+Wd2Td9PalR03FmfUm9xlnRKAk3EccuNz/MjhNPcGG+by8yveeJv9TZkPUFs
rkPV55znd95ap2POilek128W55rvzvMCmVflRLVw9XVDH+1Mw7vqeS7rQ9xMNMC163VneuTcwjsD
18RbK1DQuwVh1UGyLqswhEtT6RBucxLt28A8baJxhO7aBO74hUmExsKWV6MvgPNJl+VQl+QwLOk1
HdypQ2rcVM4aMWb7doZRHTtL3DkMT54xJx5hRcNk4R6dPJ5pgXgGgFI93pU9DugHjGfr6mQxhIUx
kQCXyuOe8vBWN+k6kT1NMyna+bkacUIG9dAE2zSB/gVNFF5mHnzPJ+CZptc88S0dMH+0waTn4Lgw
lrs75jby4EOIlBiWTbvUOZkmFuVWtltsOci9bul/dKxJ32azYL3Td+LZ5IJSsZLKm6DwdNm25HKo
cQZfbNxKvbG0gOrY+AmCBBmJl8AE5wvhG1AGzGHg1BPKmPykOYXVPxUMbfP5ei35gU4OrofhkGD3
9A5qzLgjQzM8CVU5xPSX79P7CxxkcJ7DOYNoWn3D+li1SU6RECPv5ct6QOPxwgjmyxZIFeYBNuDs
Q/CRlOGP1DastOFzzuykkRk59iQCiTO34XZHOsfMt0Ncos0ksxuPnMH+pCO+YZbwAHCBujYjqmcn
on8ncdd/dzpFkoJ+Y9wIJRi2bUXi0gcijdy4GkLPzTAmxR35UOdukWWBWkqvm2fmq+Da3/j4Dxm9
DkEPcGlSfUio9M7oiI8Bj4zDUFCa1KA2UnUdjC+C8arbulR/EbEpx9omDhDqQqwL8c9dZVBw503q
mEmDqRbhDUJMU1xUhB6cG7qTNXUuVELIohbK/KRdw7t4VHOACAbNQBbDnLMgEQPQoZhPmVfWUzUb
DjrJSEErDtA3kTQXJ2hC+K/KVTBy2HJlDfEacKaEP2vzFGxRZLgEtiOagRXem+3YksWUA7DUOHFC
NQoaB229is1/nKYt+WHWAEH+t8HaqigUG6H2pGBU6cj0Px0RQd7dMwoYYjvpZkDFBaBd4CWWxYTy
csxAbXYsdmb3VMCPcm8CPJRuWohOYJMzAnl0ADEphW7qz0URuxlykMBqAV4sD+jVquJQpSZiRABC
9D4RIIQYGVl3hlKIA8i3wRoK4w88SaUgxEYQ3VbrqczhhBSShne4dbQmvAe0wUv4nT7HZrJgTbjy
u36Q/gXag1oBjyuTL1jXgbSj26YD6O0fkE9RiJh48kzkbNh4RCi73pSFTaxy5G3FW9BFK69Qgsj2
hshWNrUS+qm9VAFBwjtslQdFhAyjhMPzNMsUlS2JtPBJilOUJpKEgLXEdYDObPp/g5I4Y00Uqsx0
kcy0BkenLmY8mDJDItq5SGt3ChM0LHRhhdUhT0Vo8L9MPueNJ3QNRPnQ/VBiAbZVBfRYnDEuGceL
y9X9Nbmaf3mNSKlSJUzJ2mgeyU3T7RchgEy7ZECYBaRoNXVV6CaSq8pEdVsZQ6At5qW4I4ZWwvMN
WYsUoq6sWa6amQDVxV7UAq/VjLJOw4790Za8kM8VVUANHRWNWEBKAPaLYiDQ5NpCAy1i4pfhZOfj
bcAR2PI01CVqQ2WJx0Nmiwq1qL4Yt6ZMUjhcDWWnOAsIkUCbNLbkpHASupmxODV3tbfkeLqn8QWI
SwxO0QMdqmIgL3Jsafi645grv3Mhp76mtUnl0sLY/O0r1a7mh+aJYbaKBN0hYxAMYaRraziqbkSk
Wu53vEBOnhye8usK9DKVzoLKOLBjnRG0MpPewztdLlcJmKeY1ZqTXEds8/Im40Ys+S+uJrSGJlFZ
kS5TMo0It2U50XRi95fyLsnukhBHRlBfIpdCMyVJ/sT9zefJdBLyk/iVzrAhV5jcIZ+P88mccGi2
rjPlXFlO1OlwqBYgA30VzNgmq+ziOVbiI2iJyC/ybumwbD73QR8Lfarobzr0W/veZilGs+otbQJf
IaykftRxQUsVlQUaJd19YmbvAHdQhzq0ajGfu2RBEH+xeX8W/58S7LZkTPbbQSLmV+PmL5RW0/vx
LvSOMAUPOmfuB2U6Y14BuTSlYhmoSF3qP0SRKJEtEOFJq1vjTnfQQIlCaDqGmiLoxy1xKSlOU6cj
8BrOG8lkakw6MTOON2bpmYAGkXrezeQlocZ2iWH6N7fZd6FFU2K8FjMDsvvOf/IXtQXlabrguFOL
DTsdhk59bDlSKaah4p63S1FugXM0C8vcf+YJRo6KG7By2BNwBXXHcF6ZG3JY0NqmehNZSVZzDxKr
cIj/4fAQcIAegcJEVtJVMtG0EPVnd8OMAjWj+xK8Bq1OxSEiO1FcHDp4HKLn4Exw0opS+EzmF8Le
miTieijjzXqlslvTmB6zLDZTfcVS5cF8t0PLXuDrNjEHOKGk07NgqPLz4jjJUgmE11wUGGSTttB/
4Sq1VqKTFjmYX3hAUkMlUwu354oVV+5AmNOsOT0wTVQuIn6+ypBl+MtQXx34bHTdFL3O39G/UOmi
odkVi+1AvFVT88hwL8SXMGZUM0PTfojUBTf4UYP+FkuEE8UeTlhXIuOuDDxJn/sSkLIYJkN6u47v
0/xbvyZTel6RxfU/cQolhhDyCGR4cgn142DJ+uJ2MNiwWz4VyuvaORwW6CZ8fpAb0Y2OcmkaYYZ0
ow0BLn7hka6JbeS2owtRASA1smZEHcUeRTR/zzbQRSoTATYkWw9SJGnKw0gICGAgJN5Eccq3n92h
x+niyv+ACfTWQNA0tLw7LrLAEZ0tZ8C9t5i/KHK70h1az+9fPae82PaK+zqfiZeNXm2cO0yLv84H
Gy13U1Eb7mWOMyLuicA5FAJCLSCOQDInfHuicX5wAH/j3/g8LCy/6yOghkKO8zwF6nRo7mJcTcJ3
B31p+fL79uXeKGZauaf/HCbumymCAoDiLBIjCYXNOhT9ODRYF6Gy1LminPGY7FyErtlBcbz7chup
AUDLeVPtWvNr08EyLGLniQ8oKIC7QwGn/Eu2BAomN2wfC91m0QX1EuwUVEBpgGvL1PqIhd+Rl1d9
wok/caoULQUBNgIjdmVzgLuCF1pNj050sqPbEWagO5ZpUtjOm0glWCn+TVc8REgWsPK0qC2TgiIX
GIPbJlvilMBCaQDjwbKLAffCBthUL/7N39ccCPY68BbGC/7T1DzT0gf0E/uqfzOjswu1iMvlvPFD
LBtVA4ABStwp1kDVASpyk/mXxbNEVpXr092Ozfnas04Ny400Gu21sIk4jMzhBcYoNnmK/zxHlgcU
KBH3HC6pofBp3CJjxYIGhCk2uEhZJ4YXo0WZKFcOa6HKhmRxkuVSi16vN7xMnFMNGOOGYn3tQ8aQ
3TfGxRQAyj4sFQNir0V8dmMSFaQ6WXXmYIDh/8lmIaFQrPZkUa5VdsxHJWL/pZUQm6k1OjI/utE6
ZBMpRKqq2LVAZzMVKN1JzznBIj8A76+IeJyHEYwaKsh9DgfIsmlURaEZYYjBY3kEeN+YFuhpqLr/
l04UQR5CndobQutFhZxCxS6uTID/wB24Y6QzCyBMd/1HWxLiQ6qtW0xi3JWyOwxQTseHYE9gA9ip
4xGjmNSswWQCyXrq6jV5sI444eI++pCJ/PaASMkLfWPP7as+lccioSIx6WsAdONl1MF14ACVGHZd
pY5CTfyhtLvHeRePSAxnax/T0Ji1j1qXE2hMBlwrqkMpplactkbVz9nyEnmsOvQHmtRcDJNI806u
gHYIZmFLllUOiPU+GFF5X90/nDIFeGqHwdb6dWmBojJ75rzdzh5J5di1bqWss9ZSBAYXiZ4vxhRT
holpawP10fwZYD3bD51E+UTe51qZyg2/e6ypdULbki/9YE7uGGr9v3IFc8p4ALzPHjeP2Y/jidPH
23ambOhMTblr0Qo4kJZVcor08ZOfO/GjXoqQhTJERhxxd+7EqwIoCWbHkjjtzSBoIDQUsjXX7hFu
KZJ9PMv6PAAPOySqtItv+b3mFVm5pqggR5gNIPS/xmyYHyw+/RJi8Dc4brGOTFwcftCfhN6Ifgpo
7jbIejMwnMbt74UEpzCEO+I1P+U2KHlDShWqh1GYsYGevHjhtiCyAZMQy9ch7GN2K8rAZVDZL/NQ
tu/TT9wvLXJJFRpCP6rxtEPM0/JiX98GT3o9oWI/8+8ntuxHnB2Kll8mraon7Xaow6AAowPcK88/
WaQpxacSYqBedkwHJgOOP4tkgSqqS/0pG7dI5EYEQURSsZOfnLEmF9PLVHVDYw1kOXDSG1TYr3pa
Q/DKXhJBkXlBOuRemRK/Kcgwn/PH/OrT94fUWeKlKTr+/qPZEhQMIaIzlVDZtK4W7yyDprD0U5fN
aXvtMPQBdrVG91g5v8cH5qpMHc0QGeNejxnR6/2zhzIQCqhFrFA4Kd/FHuMsmWGCHQUYGE4+SO+B
WTst5AHKXEoCRnxpnqFVw9Hi0PpHKVrRPemhuDDSSlNfXxROIcCqCQYxe/g2pMm7W14tmBncTvPe
osMpPJAjL56ePQrtAmJ/hXap/aDn5oNw9hXAI2ur3nVLY29tKnQHxVVd5JkMzEEov7nqKyIMgS/1
RKtj39zzQjx+tppz92Qo5SntpLIFBHHym+hl2tUrRMKwGw+kBwZMe6+9Wp2a3R4wl6PMAuNh3jtX
v0D+Yz+gAqrKdJUJWtDcFwojd15VGyZkgI5Sw4ufgoHorukWGbePz48bXH+vzc2LzJ1R0j7GZebu
RVRQOrieZVxPbqwOKp5MQR0Dd3cf/VsHHceT7CNrl3LfmjP6DkgrttD2lWut0UkPHii0Aj2wPlT4
QjqNjDlsOeERGi39ojjUKqVH5JYux3tykpDYkCNieGUfbFByryDtl8cUxwQlmK4x0gHBkGtXLLyI
2RCVm1gw/acMLwUcVIViupiFzDu312AmxlGkdKQqaklJEubosKwh5QFUIAV61O2v+/1z9W9892TQ
VbMCdRlIS7xFCblIeq7D7BSsoJiKkJYdg2QFM99V76MWBSmIFXSJwQLORVbULjrOzmwT9r1Yulqy
uhm9xVSNmmp9RH4wN5mqCZN5gTZ6U96oUMQHHd0SipLa6V1dLlvIjrAZ7VY6dD7qsCQWi62OVs5H
8EiLME53mlhvVfJIm8jj6LG87loC/ogMjVmxsZyMRScW91mOmtT1tRgUHm78PEUS6KiRj3+jk3Gq
rCATw4pURkrADpcHl8VsLdw0410E//l38jzw+3qhBzmwPWhv1OG3NpifKiEJ8R4l/HEvPnrcJN0c
rXcFYYgwaOxES8YVYLxiJudWltkOKDYEBM7IwwOwULnGJrjkLodemOEDhHK0AQB8oGWHq8HJqvbw
GqJoOQov8Frbgwt9p3jRhBGgEKPId1oK+QaT30ZsnTJiB/rpkneWw6GDm8I5shj0Dx+6WskYacnK
GWEx12C4AzNybvjcu5rxVHidHA6Jad1ZoLHv5yu+qsl1mGHE4unKYQdx0wle8REwG7QBPtOVkbKM
etLXwtXI3ikbZyigqmoTFbjwn8mQTwK5N5LJ0GGrdmw9vgilmvTQzVjMWuw2BF0t85Q9FjwZWF2f
/AmVoURRT5iOzW3qxqxwJVe6Sg0OvqPbYAbLb9aEU133f1kBRaBy4eFCnZSq9Uv4MACyanxmpaqY
5yzbHtn8/NMs1GjVy24Hj6P3UI9me+AbkKN/JRVovt0vKGbn3EWnuQ75NWGyKUV76lsGAX0z0cCX
0XUCB7lKNPJUaoAB4ou/CTBVJTqP8If0icfyyPb80+lCV6lQT6AuvSFFqJ+xPF0JYClHqIyvkq/j
FvOOaGSmzKhMQwB3X+4BWNzi6HUy6sjGY8rindL6TCzbNxaA1ksaQPODYL2vBMwbljzzByMyBqRJ
jC4bJdRMbxkx1DC693qXClLya5UGWh5DhJRIzZKLPdOsklBA/IpejEkwD2VU0dJFr8wL25MJcvU9
P1yGS5/CIjeikV1zMqGeFztIFpYbqHWguC7pbAnHNl11AFWVx9U/dXBKp2pBKvBHxVrWPtqNmqpE
LuSERdHd1CFVBCWopXciI4DENtqAutx922F7V15E76OdR9gXhZNy5e6VRUnVnkGmMprfEMrfsQjF
PjXpDRg4LN6Pz/psT/Bj5dzrHv//HBY1Grpk9TLhOVTUCHRbVUMrqN896kzwb6B6mEN1IbHCVIpX
1MOEJYAaIXUeZHYg1WZqpBGlPEZ5l5GvOhjknQrfPFaeu0ugqZpZ7JIlv75oCaELUzsale91Fgpy
iHUxgNOWglM0XMC1EI4ZT1tld0zJSaZGp2ZNmT+wrlKlpQ2rw2zSwd8CtoDKYHeZMgQ92lSMbWEi
aaiZaTii3ZkrkoCsoY5LdYqDZ/wXXENmHOvJrNAeolkU//rh6EUC/lsbIX1fCcM2YhJNuPzttod/
LtQyRYSYonctirsd6EE5DIBhCOF587j0Ebp8Dy79F8elVgp2GYg0TgA3rvul9VjWe/ae7Wvv2nvE
T8pSH9H+y724TC7IlEkIr4A0/S6SPuMuLvq0aiYz9CMHKZhd+oq0KjVSCRLMk2+A6jFWT1lJE5ox
PQTOyR7qS/oxsmZHt9QDSSbWxZpjj3YMG97XDz6P1jBlWPhcGXSKc8G5q/LZDRIJm2qG7FPefeOx
36vPNuUvPX34BZUrcDSRu8Dz+LFNBSCKgR1Tek9RvnIA9IgDRD+YdEWxp4ozEO4xdwNMXts4D1DS
zoLdHo4SUBu/ooZETq6iTMoVsw2jyIfwHif9qlw81TQaH5rLo9UpWzOCgyGLoe0Ll9ibXA/bM7NL
+6v09aRjxCTjnouMgV+j0hJuNv1u2Zco5ViYqJ7Uhrw0jFlLTlau6qQIVH6kh/rlITeNAuhP/OJQ
RJKG7SMDp1SnqnRtAgEp1n+VrIShzXW9z4VdjPJTAp74RgFcIyObpsyYZimjDLlECQP9nyaoNEPH
zFtT3iSqCpNexGgcDDmHe09lues1CyVooeRglZWY0Wxl+r0W26IgIjpGVEQZfa1BD7pjhvoMum2j
4bHkKtZXCJQqTiOONd1TXfoUBXoxgObYguY4Owp8UoQTbDv/Nu4efgGGUQpCK6aVxk1awhZmFXdY
00SAq/Ix8jk6LEy8EqpzlZczEYA0Lrn3Zilqh4xWbOyq27wgIaAEQbaRx42KwhBHItTkVsCvc5H/
xmGcJVnko+v3gEYHD5wSOSbUoVeYEVLxCLHfOj+hDUoNnMGodDaaTw2mziqMJuwCwgZivIvViIZW
J65GU0yOn968N7pU5GvpPcx4649H76okN5hIoa8NQ/qbqAe8qyMCAK083l22Ioo8LuBSGTQFukcr
vDYbC2roIHI+mnRW5C95y1iAmlJbtgpLeiEsP8olP7RsU1WW/FSDLeDw5FedcR84kdaoATdLRSoS
RizR+cvkbdkjW1jSYEx8yr3UzBqDf/JCjZ4WRxAoD74OuAPmuuRLAlwRJEieg+hVHAaYHcxO3myh
3KlQEE0ztu0FXiff6IZI7FGyj/gI2qEUnhrwA1/IkpnNyIQRZcNhuz3Y0IqTgSe0uLp8JqMil8iH
vADxlM2XoSO+4t5AUYp6iKB8SCSICrXU2gfRwqMcjeht/XFRTKNOL+O2Q24aSMrFQ3wUp1Xhcqzy
YXtpWhcaWbAqpt4Jfu/dVd6ogEj/VmIaV9RYeW+/oaIcrkrLiOIlsiW+vOy414gkyxLtMZ3yRsGC
jZ8uH1LVzlnMui0ntLPeppSTSMqdCjDMdCWLv8GP0vzXu7B8mNoTTjxapeHNiueVEEeX6RpRlmir
oocTkvy/9oemcFuXvqduvvqOSrCBcUbkkfDPcolCjPU95dXi/7IwCnj14E36mJ5+p1cS//jRaNLO
uJNvNV1FeApKKyuqRcdRyiw6EFLpVZqvnD8u9PpDR7/IBRz1HARhCIEASNuSi09pH9lVfpUdJOP8
QEch3AD6Awix9re4kN+WPXbLXLp6bRKDUola35cY93SrEBbCpODuFbXylSUVgdK90aiRAyVLUqjj
pbAj7usq4NoG5wvcU+2WD2QcHlF+sFu+p5n49CcHRpUGH5XPaIUL31noNISGyYk5VJ8tieDQ7fof
onCq0gEJIqrmwt4DX8Bw2X2NDFFD4pDQwv7kKNH5jQ1XwshEqnXdRr2vvCKgKaTZ8eThMlDhwUz6
4pHThh7hCYcyM+NKiyyrryO1HO9efpBy6tSu0fJlWB6myZwNZ0X+78RWCWINQR34KzerXHN+5l4t
vSpP2JSPCHe9J9dA52FKeZEmsWHChyZjOX6mc9Tv5V9QLk6j1saRTcU83m1w2hdvLrf92RM7lx4z
cG9R1LDHJtjWX4A9s+Yrls7HiyIw6LX5eXGen/PNYfJ04KpW73cV7JJhAkXkgqiHzg+TyXv+nScT
Uk8wziHu8szrYNdCreXBN/QXSC4VgMTyJdBboKBBl1v6stLp7e9dZohh8AI1XYPZlmKWxhad/8TP
QxRz3Ef0OgxmuebzU6UICgrXc0iO5xBfxOfb4SZJTZvuVpz/Jng1ftLsuLdpfHCn1at+yohu8GlV
yySCqojov/iORibfFiitAEYEwbzFVq5XoyDYa0bLETBFRKtv5L7MKyhOcS9gGuGJ0jdTDitP+doT
h2dT/w4LNYjuAidfoRiSl4b4ckjvP0IyVTS1ovQDUvbw2FM+TXDmi1rprFE7Fn3Ibpmql1G0J2kb
SM/1y4TXSL3/O0RubAydlmQJI4e/ZZ1wnSAhFp4ImczYcIJMosHGkPnpfpRCVqBFKu5vG6SLTGpG
Yf0enbo3lg+1UJkYHXXnz6nvlpn4OLzSom7Nj9NsIcMfslLM+LNbQEcGLw7qHO2nL+AbNsi2LACt
LykDwBE3hvEAVH4B9v5vTaW9GmxQDRrDNKcz2wStZ4br2X62meKZMOulydduKkKZqc2nW4pn76bu
g+4Sc0jDJQab3sQOL+EHnpeYU2VoZmKziHqrQx7WjkoZZXTpYqLU7L5CE5O0P/z1k8Gnc/a2vRfd
QeguiOwCrlXjHXza2WDLPN4H2BdIJoPzJDva0TkFWeNWsjz3DisnIr05/8TOklYfTXTEI6WXUm2k
hUcX3uC8ekVFZOrdLWkQNNrrJ8yve+2iFhE+FnfOIbgtdv0yXcwcYDRg2X0PHW76Ox466dYjIMb4
wqY/drO1GfoUbz9ZZpoperb3z1SDbSiLeDfo9hL8/OeK1FL1GL3D2cQZpAYwPG7tHX2RnlEaDqBN
kGm/Evqk9NpulIHAfK7ddp3nhrJXANoDFb20nxsURtopCkGB5JP1ehVTWEBVKSzJ/e7eFcyXnx9Q
+OClBxfCDgKb2rOHRQppK4VVtI6/boGGPyi2nkGpUwrVxjlPerXYTEXoytDL2SvTmIJ4q/pd3CK2
hA5t+DpPlEzJQ3ZznY//bZQaGIvfAGZk/K48aAL96qfr1/qrVqifuwRbwXaScZPls7Gny86zm/S/
4bO/d5NxbvTwZovP4tR/rIEj+hjh3s93oLBnRqcgDZ1qVjuujPjLSDuiwvl/uzlRgxAoZTflLChm
PXrnZilYsJvokMMk18uG8MSb4yDby/XzrNyzh7yGv+3RjdBjJpHOvgYJBSgBbXKQ8sB+Fr17EyWl
S6vscadpH1ErdzYIiBz739oOnbZLnzqMZ6MYOP47nkW84t37BUl9RquP2hGgqMrGkqb97rNxUPOp
X+tEQ5IJ+w7tT6a55m9E9/EwGZXjLD2tjn7BO5Er3TGbnBpNC+ngrkObLS1CKGDJDz6xsvqI8Ick
Ufzn+oedkbsvMAxUfXomI3DRtKSyY0sX0vR8ti6v1St6y94GSMQ/cX74IWeUHyomKtDme2gTBl92
BLsrHCbUaB8mB9R3bSoew8rUUfGI5S3MqG3Mom7BX6uGpFikAOzKBkQ/CoSablHh4e0mL+h3w90k
P0yz+j4IAzsqiOncOpdOrq6skuRkd52kP4tS7XJ0gH9uEQe5z9ooi13FZ1loeEX/Cr9RlK6Zp1aL
5l9PdMIiXwW4kZt1Krg3EaEKxcKlRm9JD0Q48RJ85CoBt2Z0EqPSo5H83RoqcKIk2fRI+ITakHa0
c/uhuBiL3X0fKqVpQ+FUjdB33YQ6tiYoVJ6MDBUxIaSxNCxGk54iNloQEE/JCsujHwZdpTJVp77+
+2P/q1QlMyrtFYpzOMRZ4KvyaOei7YF+jTDZ2/luqnZcHNsO2/8qvcIxG/zINW1wDg1x+V9W8EZB
pQ7V8CzkHewDuTv2EMFPJR0WccjU0O8q9O/zHCUBJHC2sppH79Y4UivNtkczMkGf8vWFesp5Vj5m
N352nZr8hE9DvKxNcIq082kH/Ih0z86qbWzmy3sT69YmtCyE8CWYMQnhDiYcaam/Hfntmdd9VnZ+
2XuuX8sTPKJ1iWzmj05tSefT/NA0/NPL78hj4RO0LvDknb7T+2KWKRLs7oNbPz0vR5spxhfP4Lja
dI+tWYR22OREA+sS1uxFrjTH7vWeQAq4tk4NtSnOU+8rvTTB+ihBgRyzSMTzMpCYUAagPM5ExSDS
lNG9xAc1QZUmI9yg4Y7kg7U5QuiFhH8QSdj1tZnCMFAwLbAOfVNuxSKFs5mi0F+uqDgGxBng1rLQ
JM2Mb8t4/kIwRrVtTyDB6i9xoJUJFg4rT0ZFrGqzoS+NuzZRZXZLwL+QNnCt9SrT5R5qOCdKL58m
Ra5SQbs2d5MnzRiLtcfLJc9L2rbHJ8H34XS4kRcjNH4lfcsyiIr32hXhiPU+OGcav2yV3fwUJzCm
KcpC7oMEX44o/I0yMw1nQPGPtMQTRnDHBzo86CGU987lMXUaGXo+N3BUM8xv2scU3Vxpmbz808vd
sUCz1SvKTy5Ngy+XDiXw2TSSQbnx4Y+/TA6HarYpj/MzKFEhyixDZeAVcu7vIeUnVGPADKqlaGZ4
abBAHyHdK2eUQBSNDYS7ykOz8dbY94rrHxH3iwWtihIaBNEsXX1VcrX/0s5It65ZFOpDonoP2QNJ
pOjX1jORrXlQ4aspTFTOHFHgjT7M9N10GpnJzKDUWirEa3iognkIVyqLDhmN6WdGk6XZ/9F0XtuJ
o0EQfiKdQw63ygGRg+GGAwaLjESGp9+vxM4y4/XYBIU/dFdVV4fC2Wj8Nfv8fig8Afpc/pNLSLBY
w6GZlQRmO9q1qsy7FYVeEuGSwW75PUAcErY7srQvtCRAdM9i89WnvhEFI3psmgy25VKHoU0vT+23
gD3KpOR/d2ONwxOQCyJYAh0fU/VhS62l75R4yZ7uuzdqj9ROadD/dEuV72m4H9EtF/nrt6ZhDLY0
RqaPapG1UE5vtByOUpzY93TXrsSNkI6avfNfs1tffQafwW16/9u16Jn39q6LIgo0hXv1nzfLvmKQ
CttIQnKVtK/xLdzQXDx1q516tA0KwWQKWOucA8rj7anXWmPKdIuq5MJfTh3sZVL1RMXBWl2cpztp
MT8xT+sKSMBUwcQEtr1IrAW0wPTmCOmhGoKvX3e1ivmLwVRO/KS+YQkP1ssFNWl6i7QHPtL97thc
2yAAvADNoJFYW6rXS5SM0kkSJ/GXMJceViIQLMZapY7+1aR1uhTXeogIyzWZLjWqk6JPOMO2x9a3
vFbt3bFq4ip2RQlN6Rf90u3qI8zecQYoa+N5wpq+AfsQ8H/pioFV7vZd7MXh8POcm9BN3HQ1TkCK
VKSxyckK8FmgHwD27+jQ0ASzxXuADkIHGI3WJW6g3KFW645gigGUmRgMbDF8JcSDqvytkj7iuSyA
XfifwRURjIXJEA/aB0a/CTAPDN838mJt4JHz2IxAjULVCtSse+85+7Aw6AHSYtEQADTlX1XE18sn
xflMpVGag5uVRud3zmmgv6aXEbs4s474icXhyu0RP6LxAJLJ5+umgQhCKEqn840BNSFYxwtMS+X+
OUm1hKiCgGHplMx4M91MVRwgSyR5RD5RPapZjVDPJx4elbCcN/iohCXz5aBJop4B54+WYAee1yp5
0D7RnZ3lhVAG/ZjPXOoM6QKynIH7fUsXdcGpG6A7cLBfaDJLuPJjw204V7+O0WPVekZkQVSO4LaO
L8M7mjs1Uti3s7NoIIDHNLFCIUzsUQKtlPQp10QmUwJGIgUHIxXu/cRdGuEMtSgIiZwmpr4zHGwc
VikdGdI7YEHhgQgF3RRN2oYuuA3nguyflirwExiTUERDxETMr6tHwQyHLeCy6AJaWjQWdl84PiHJ
MIdG/HafdmYXPUoOaUb6AaF5hDjlWWsKbJDy6DPZpnCcuLH0MnxxrGWNB6HHPoW7hq+GOSVJYGM0
nKJVtB583VkjTUpdxySc3O2X1U6teXQGQ+bV4R3x+445aDVoN7KBYH7gNzS5WR8mXQYt/6CJxRtD
ogZ4eeol7hV8d2/XvgJihP8F/rLie3I0brAaYJUGKJk6YIKc1W8SV4Jqu2E3uagSf4jY/lpLavbS
wxlhjRbWmfpoF6GhOhkFMA+byATsedumTGeg8u0qdN0HLSY+bA8k82j82LYUUezsaY1hqnehqSKC
BiBDq8p3Krd3H9QcTVIuS5MTwkSGZ17J/ORETNmcTdj5i6+T+asxL8hcJrhTxZZ7zJlHe84a1yFQ
UeoBHjnDwGWx2y+WogbrPuww0pMGESHQDU8gJmCJOplPrpjSTPgvea2pdODMdX9RX3DHvwUtJgFM
I6xYrYY5WUMV25MGp/XkRQqnAFVh2+X+RUkCbmBmd9TN7BpWN9O/Msfy4TFSMSzWcZzwiDZjf/id
TaTTYwlGoYBOU/W6kn1/L/veuyxVsKwS+pf/WLKA0gYbFgS5046G2vuZllJ07Pte0RciWJxIzKkk
WKJAAi3EhVTt5vcMSHJwGkhlp9ALFGRSGmGOSAPzZ6w4F6mNuKKrpTL4ilM90Rjw3n+DPD3hyS5d
LVbVFj5JNvuq9DlaO9hZxzikvnCIFQ0q4Cgd3jCd/pAmP/KNVY3Z9C+tzoLtXkOBTcjvewa+Fk30
YFvnsTwicMDIPkatG2cl2tNKmk/zFEcG+TzsFHL0ZMMqIDehh9hS8iitekXBvgToR1/+TcslJ1LN
BQBFLA6eo7v35uy2iB456mVHUeiMAcspIkPice2xLIZPLwuFhYrK0avB0vlO2QTjzvnmFnheuprI
hknHdXR47SWOiojJyAECwp5Qu/h3ydcCKvBYrz1+Kbwlch4WBhqs6kLBVS61GuvCFO0l2L3b/JUP
7i5odj76BLvipQxVVWDRNBJNEokfZjUHAjFeEmU0In3Rb9heqiJF8wjonoVifZWkAIifrUvMBmv/
ztaGp09V5i/o9/9j4ErJTUuRPwcj/mOYl0l0WBwJ2SOxJFw42g4PO2BZVDwQ/ZFYc8xloBEUD4Kq
aNyO+QthFNWQBbLvCn0rwE8gT4XnkhCLLiCloNEQb7HFXFoWcyW2J7qlMm8eJA4g1Nxosi//gxWE
5MAZr6bHOc/5sMGyEVFuQT9AgjVdB1xzeL8fzo8jYImtEJyq4v+gej7BjSi1dMVo28eyjQJBRwSV
y1bHcsr146IQO/C95gjtQ7lUG7ujVESTZ8PhGqIkDGtJtsNPa9bPR5h262jBRmrF28NRd3XVNzbX
8fp1c5otRR5Ji8e2yL6nB5VexL3KUNQV7kZP8X1fegguLH+WijAlm2hiHCnBMfZfdFgQbcalWqmb
oaoiv83IpEsneeG5er4usPZpDcYbKanmIpIxXkz4Q9WE4gh1L/xiqyQJ8iSQlhmjOV6ofOu90OZP
yQWbD3dVn8405SsX7VcGB4ptOFtOXbmzZDBFkob7ApwWnxz6Rqgjl1g8bY7a6MRf3MktRO/TDQ8g
BERXHg+ULVCAve0fKadVN0X9XGXfwhywhaV2Qr/fDemA/aDulmbY/DoBL53/nSm3JwFSNtRXA0a9
AfTgnxykv58p1uAbNhWAlr8OnmIRSs5MoZ50TBsYKSFkeA+Qnxq4FkA88ZXQlIf4JKYNfvWBfPab
bXpwsOSq8mvTmXexS+5IHZPF1wpOVB/Mt1BLkKTnjU6OawOAmyclPYyY8oU5B3Lua+ap4Lpch1D1
IZqOYaXC0MleLE1l/70+dYwCAud7fBnI3vSMUuGCUPL76ID6RQmTztv9PGeHX1pBi3rJuQHJl7/n
WUbDQlAs2anGaZUrq4cunRQV9/7el6/IK4A6EB8guVQzR9LkaYG1CSMVgxBRG7gfcZ1pVM2Osaqd
8upWDWGF29KMSauhkahYTLdXKg6QJLQDOB2Q0ummq30nkRpeIZ8HdTWy8N33n+N9n0LtMkYjJ3q0
q/2Vard1xxO6W+MHhdfvk3igr6GhIZsGKqW5tFL+1n+PuR/IeUGf3U9e+F7+uZXM7I/GeVgs9R8+
Gydg05CZ+FXAiTncuLfJxn1M0MuxW8rK6L7+7iqf6EBaFBHeY28E3nbFgUa6MW2gQJHl5X52TrCl
gEpEWy9XX/g7P79NDe5WreEce8eefqYHQnV2KLZf953BFRx7KeVSl847PhEzwhxerh6FTYlVIeFi
HgGTdU4uktmNWUqsW4f9B46tDjvRg08E0Zy8N8EOKxbz8EsPZbUOe/bhC8l+KiOUGxd+dL1Y+uln
mFC+zIh4tquta19go1YpOclrhQHShImCc0GIjjZmKFZNbvAIctCjyzWex3eSaePO6SUoO0EtCWuP
RtBuCuzCrP+CWTL7w3bJhYiHftcyH89U74Fj6lBLwBKKVgw3lhxbk01M65RWKihpFfABkdM3ta8g
IAH/frn1zhu4D/Vug30E+aJ0jzQb+MLSWCtLAZBvFCQMdbnoneluBAtS82jaYC4K5lg/pzTD+l1K
Jn93ojA1B2Pw7HAlEiW/CiQHoqyVyLPiSkhAiwKvxYJgR0tJVnj+k+3oSgsa3FYqAKR4kvEKIDC2
EsA6VZCj5sLqWzmUSpefTmKObelf2Di6SzmILEnCZJpa5gkzZWACLVjeM3PCmkFgIB2RMAdt6n8Y
OTHGP4Jh2SFZ61iW0HjgLUnsutbyX7Z1/7S1kGuDybFTU/VCcxpIS8Lau0uMaE42XF7ta0psaJ6g
IPPJb7ZsmaqHZ7dvQ9cxV8EF3u7NOXAohEskA4vFhTaFxRyQu1oeoW5wpR1O2ZX5Jxsip7O3JlD3
1PgREU8XUDBsiEVrbr5Jc6j5NwPP8J6u4Z2DLdlXGlWJewuuQexb9p8k+m/3bV8Wm/7LaYNDMDbW
0kBsLe8XpKI9Gg2I1dvYLjKpeFCw2yB9q9CoRvqn9oRJve5e/NIUM3QPReOivaAdzqhNuzHZvHzp
IPVLmbeS+LBs5sp9Gdo2+5BWqpWk4CwM1FxWo7AkSTJDtY+Cd4JZ6ZTuZYtRGA4G/sWUQa/0vRhz
dWs2VzyvK+L/BPVE+0TpfPPpIU+QsGHNAaCEWYxS05FSmOdtva9IH9M17IXoSEK/b/fBsmSf47zM
jVov1S17k4c1mcBdOuRb2xbfvV3eXcprb/11nhV8QEJPVKzFrLr8MpMSxj1zhJsYM49URWsZ7L3K
5pEpgiy8grTUVwHgxcY5aHw4Nd1SM3fdonqH067V9/bjkdiF1aef+sX2fUe28SbnZ/EkBuNxBoX6
qudgsLz9TKG3uE/gdLqvEwjj1CXZAQIEaRu+An4amaPtB65ipYQZPIYqCXjHlMCgqNVDsr7C6GHA
xbGuSTpxJuKWmSvYbb7kfFpafrQ3qTigkXCq2qTyRIFA8EspCzsRq3dDiShgWHTQEzZ2UeEf2qKE
Np9cVQZ990nB/mWMexTWKJSRGFT5D3DFjINFzKASoQQRAfsp3+mvHvpJ8+HtWQ1wpyekE18jah7q
v7B43PzC4twvjIvALP1ru/ygq8indcHO740/4pkmWvSdpqup6ouydnKysfPaluLSCesFaSIJDkmM
E/++oOhUazWYDF07pERU9KLtGzPUPipaSpOu/M3atRC/Hhk1vqhXIiDK2hyKvleSdcPURmgRJWv9
DrsnB6qNPPeqwxuTZxy6VxQ3hF/YakIx628TUAeancIn6WAVm2rZVwvrr0Xjo4W3jsxytNerd1uZ
u5FiRclDDbQVwCm0NH4JLR+t0tHeIPLlsyp/khio57WOj7fhcWFCtb/U/hwQhJzhSPMPLfQ6EO0S
GHGRtS4wawRrh3Vq/iIG+cFlh5IoTh2no81WtmPbgn8t+M1beBhSQVv9tG9Nj5aYWcHfGIu06dXI
B0ph8rJxdzlf3ec5ahS9ixGmr+jyioyrc7gGeL+caw3zDOCOx2EWv27h7eBmZF/zzgHa5RY+dwH9
68/07zx5m0bwkz3tQtV8HaxyYjdvMtw9s3OsstQ5Ec/Zlxjk0G24x4ExpfZ1lqCYepklEBYCQ4Dq
Ai6tF8Pc76z3xTqwy7yted3CWgg3zjuaGZb9j1neS3pTxK6OyrcCqFAEgU92d7Qbbx3r/G1dytaG
MnNMX2FNO1UjSFhWKaC/DkotwAu3CMEGnuKk8XOyHZxGf0Y3WzaH5WH6U+oVu1nUaBe7TzTxw2xy
8BrtBP65W11VV/ysdrHu9O/FIoA/iYkdSXHa7B68y3oLm0tcu3UbiXmknxDJH+H+ySqnMmQrzBqE
NL/lwfGvOTgMQb9xPvor4vz0XGRtmpMSor0Xlb99v8kCMdz7CeFgATKAilrcYKHOuqUFBPNlOEdL
BSGK1UJqVYnQqRAavKL3vVM++49KsH17u1qYnN076BAVOAc8fqza3rqWnAPJJMZINKJ4mo1VUnLT
rbt/OHWyRYyuSNhusDNUDlmV1nNVAL6dm6eG9cDdoGg3M7dEPlqIalusHnFUtB87CACjX753j++w
kI2e73CXtBrP4HCKq/vO5tQrnuJDyapWg0rWqmENCs61aVVOkzIb+dHfzINrzZ1n3cvNwSKvfLGp
8N4vkKD8pAgX/+74Sf1UwsRoFYgwzlE1qO7MjXMIqfx2jPDsZm49SMn/zv0HBsBn2rVd/VoMw8ME
3rcJMuxmePOaw0PrjCLh1mr0NkwpfOFJmiq9Gx4zRxaIO0tKM0o711EWZ1goq1X5mefoHc5OOYDb
C0i7KaUUg32EhABBIdqTYGfn7N1ssvNKvQ9GQsAOhJbbiGYDzo4uyNvBnPYGFAGzjFAeNS4QX9zc
s18I1bSmoBL93bD6C1CA45S/8+oDigGY/njfDF7dTZCB8+7iC/fcRhb+MJuDcqcUG1GlvV9u4vPk
M80m1Wl5avgIDYaf7q5Fiu/c4yv6jg3RzdMlxukeyU9qMua2Oq9B0X9MqkccMc1i/4ykeHX8Sd9m
FWjuYL7eZgU0gE2giLe2WQD9YS733iB8Z7tCt9Z7gtk3PluPboF0ENEcZPzWPtNTBZX01cWYm4R0
H37g+69heYsVmU3T89a7bhVvmjRn9k036x67xhR2NFk87N3OriNuyVbJaoO4pmEd+o9+KWY5HL4X
aTdbPDqXSdLbP+JD0UK7mHbYzXLrX8zH6nOIXmb76zcZV+LP9LN+DpqD27DRfu3Mhv9aGPgW0PfC
MsJq57loBjW3HND2kl4Yh15q4ySHhiNM42SBCew+QmL1jxPL0Y5wPr0gJsGI7nZlMlb5tG2rUejt
mqyf8f7U/hQH911v83DSMjZ0vV29dSJep1jeiPawL+Hb33aA5mmFymKI18DcAg8SjS8iX60Hv12P
5JfDz4dqx6mIBKQYl4xyJ3cUA0+nqZ4k3eqjmNdfSRyQen+Dv16+GxAlKziXxci3QUvmS3Gv91Tr
5w2N5kSdH6xsSW/yCANXjAd22MtuyA1ohYtsmv6Q1su7WJ/R0T26Mg7Yu6lH1xb6eDPl6HQYyYRE
T9ygeikAywo4xl4YMBiRn+LQnXl0CzfzOdnfzdqkvq4BDifWm/xxbxpQFhNWSWDnMdZ1dUY7dMaq
tmbpKrfIUOepJffh1L7Vw0bJLVXtUsMGxICMZLmGL3g7NxqpwBwC5yC7obCITJ4Cg786jkdIJJDE
jD4ss6vd2Uor+IhaN0TlKGD35gXP15dVMqwDvPKKcD1ogurfbQIwVlP67xTW9WWSmK+mdytbxZq/
I3NeXZ5Wpeg80aVTCUP96+TeaQD7Fq1m1WrMmK9PTCFKJhpGVJa1xXUBL3YETAPhfplFshEkEWBq
hnlk4Z0U8Zemndk7RIZ17ZywU7ma984WiLpsGoMdntLIFc929dRio2LUkm2+w/L0vNyEl/jgFyvm
gUB9RigDG//BZ2LxpicezhFVDCzOne1PgYRjdN6Y9YVBtAz/VzEby8Lk9TQrrGivVWO9G2bvfIN9
mi+yIlr8oR1PidvsedPmmj6ABCb7k3npfSq6Zmedusk6/DBYD5wrVUY7p1Gw7nOLne63yTvDw+TN
SzP0OwPwdli/MxTfct7byY2vMm5OrrNnhj/j9m1mBTPLHO7EpneNygfrxjtjuZBgRm29SBygUqlT
5u4VzTlVd6BzwLqUMhHRMgJlVAJk8XxZZ9xqy1aZe95vcPu4nhfrdrWvwKB4sMJotQtsEpPC1Wct
a8bV3nb07F5bafsSGpBB6D0mh85neJjiYonicVz2L50Pi1HrGGyDSnfvZSOjSK60x5HlGacdtH0/
tNlsH0fHUQnHYcM7BsaowdWyy70HOd/K6G9HgGDO7eFue49lc5a290GKgJooEzzv59JB0AWm5L+7
85/jHEbw2tq28HEuWEVKb4fkYJsGI4JWxMfEMphDcKRYXCPMGjIuTy2j0+BuyyyRWHdcIacEkJ5d
X9ZllZDs0lJ29KAYuGhdi9azYH5o2uCl4SF8xVsM28vBxY1uLtUqrReL4xHoYIAVMIJLhMvjvZc6
V6qEwspvoTMf3nd25YnDuQkIxi5Maj7bTvaTM7I+28UYtP9cVMY3yAHOtGAOUVh3AedbCEMQgVAI
h7hmVAiKvcL0cogr185jcmc2Itwwn/hQYcneKgZFAI8h43ceC07Ftf8+2c0O6+2fbNoJvM/YcWRr
vIgR9DbGJ6JIMAewB8LAB00Ny1LWVBKTuXmICa2O+F3OCMSIrnbDUo/fp1XrBfB8QQLyam17GL8z
yU9W/ciUQV2Ydo+zjxzxz6M6TQJ598aCGkgmbO/2NumTsp2bR1xwNtYFAQcugEXUi+6Woecd9/Yp
9e+jAvLxclTPnF3Zqde8QrVHOHMaXjZeUnMxv+FMSx7hTOvztA7xKWNZZIY3/RMh/m54IuJjU47K
7bubUp2ObB+WAucuiuXpwOZV7DTaTdigjTUDuXuYfBKz2v703yu0Dj4av2WZ4RSRNM+fFvMu7Tw6
8xAEMSgh/U3ZLAJjAEcbZPHRR4YIXIJnjuHULi6alKQ/J+V9cf/fNvF1wqyKb8Nz+xlWYkyYaZRy
oJGsMSlGj8l8VZkiKKt1S0DqDMllkqFK9Iz1Y4Kc6sX4ea1YqW9oIHCKXNy26IcL7E9YEYOtD7Sq
tbOrtQvLzs5JOod4550jTDbt6pAYiNqoQwApEtD9q3se0cYFqOnTOUa7uBlswlN46CUDI7hH7Ggh
IjRrN9ph1vmMNvHL3QxpDj8sm2d/h7T22a5HpwHTH1MhKn5oTVtqNwkEnlHFv7XT3gcdb8aaargE
7qX2p4NMpWW4iM/bFyT+ncOojFyzhMReOgIlfCWPvTNkT3Qq7uiyvnib6OA3AxSs0ZHN2EM7HRzb
xm+F0/07dQkLB9UWyHC1xUyAk6OuFvXhza3anyln4KTeKS4SfdAyGWj5HJZbwoihhaCDpF9gc4JK
e/DJxJ3cO5LuNncwPI9w/56kCFwAW/Fh37bKIb0iAiPc+RfEpEZ7S/FeBvdJGwl0Jc6RJzxbt17a
e7Sz7oc5t6D7xCFqdJvtT5R4WeuxmG/sCiD275atrvcJ0Rh3q5gbMaCm2Wi73u9B8x9RrZvERfTF
xybL49ydt+q8Af7oTJ3ijY2NLiO37qt1xYOv4mGLaL/9TYzrZK80w2+6d3GJV3/2wK20roFJVkzd
ZPGl0LhDCWQnCedBDcvDanTr7KN0hQJgXGyh9Ww97PKwNKv01O5yFzScp9/ol5Fu1zwpSiHNGc6L
PWYk7/jjI6Gmyr7cO4yLXnN0wg1nWe9XWZPZHoz+a4JQtLflZmxW6jdGgl39fVECUacs+kmlCwXT
cWVqLKoOm0W/NkWSS401JikIZgEsPsMX2gmfnRd4Agnag6rvEpazuKQWf55/GbvtmN0sYSW7m/NF
udtoz9vs8vfIGJ7i3csip8WklFve5DQzwJqye2pV4uawOsSNNqDmIqIMFA4G2bpb6JPQxIde5lbc
slVqlXz50dEeOXpRkfLsY0jrki+GlXbBb7hVBkIzZGLBKZY7WYQLSbjpHeJjdGrN40Z726nvzMcU
BUm3EB9nnNl7dOwVJ2VaaPEN3eRiWJ7w5COZDCRRbyDqZGsZUbYKz4CTGAYWfhJfJhRVUaMP5HJC
mNRY4eeBPTzgfRexMOILKsXRJCB/pXkB8RrR4ei55LMR3Y9rvS2kRGHcoGqI0pRzT7ecwToTf8kh
qbeddvE4GxE/XJZs1j/1Xr3X6BhIOSuDLdVdVcbn3K16H+QeLzy7DxHBpb9l0aSwtcP4p47hSKMl
A7svokka3vnq1l7BBrn+C3LgFCmPq/Qa1FYgDXZPlLvBaro1J2Nj5BY2escxbfcQpVc7u2ATvHMt
impu9zA68PbgapQOADKyOu8wviIhBESlAfWoFhjUrkKH1eyq80HYUkH+0eAr5X1W9ew00HOQMlGP
SowBjzI7U1cAzAWglTRsNRl5yIL3+oegixjruLw9rZpzoIHZgfXp7V9B7Io+yxFKt0Yvc+gRHz9D
w68OjEE2pn6F7jWf6N09LY8oXdNhLb7S5AKWb29f18RKEG3lNgUGTrNNHJWtLwMmIL2KmzvrerdZ
wnfTw7S02P2kA5jFxLzP+FL2OakThNtktyx0a61bWBic/t6dxrDQvdEuwSu3FS/Ve03aTtCyYqC4
iezsszw06NGGIZtZop4TNYHfRBN9XVARQ6j47h2wSSVJwX6chQeyt/OEUkitI6qTXXAxOOqwBKOI
IRbrrX172wjmr35GSRTAwM6+3dGNkiwQTVXr2OkMG7gYsT0BlbLwerv2004A0AgjuKLT68k6wlNR
dX+nyxQufDnowXbGQaowrAjgFBS57FPEM4Q7F6san/BuHl4w0uRuzdLBCS38o/tczHv1Qfnil3/I
GcU87iGPaDdPCx6CY3h0UjAOo2xmPzeW2v5h0bSebE3szkRkO/tRdLYE5ISrBUpSguLHrjIFyYtu
ZkbmNaBtmRi+iPlx6+zKBGhZfJukUM2T6gQirD6B9uzwgnoEQDG7z/Z9WtEOnnmzYMSoXjKpT9+9
pA1lhL6Zz/pMoFqZ53xOafr+4QoWKQ84B3dKLRquEdJm1D5Tkuac2pt2rfMJi+ilCbGJnbegVCha
ZgrA2s8uL/2ENzoCXDqNoOzVOvPWI0wjxlur5L7dbUz5RPsZJ/RTmruP6OxVoxQt0zbIaNS+HZ0Y
EFgl0M+G1miUF0Tq/odMKCCPsSqDq11oPSj+2MC4O1Uv+70RMhjetWK/E782fTFZG+YdNQa2Hmiv
xPaxZjxI71gCqt67tWlXVqwb1/U+mWyaM0KyK5AX1MYvytDZ9o9IDMA8ymbn2XuWrqpl64UpOCk2
NZp3882MrLYNyvqQD9CvAv16k1JHD5T0cbFrOKUgbQMPobslJG1w0cpf/r38gjUYCkCzqrchyQb0
69xGBxb1/ZJw3CVSL//uuvceV+bv/JZr4Se4j17LV9RgBjBmiCfJlCZH2jttvQKevzgx1Nnni+3N
4v7z7u5HUpxzN9hxGIXHdYOt8jq9RUkPVrRLbx1SAoauswk6Mhnpq+Z1uMT7IoooGegJC0A+Ty0A
ZB2V5d9OhLOlNHpFnw5aw3HThqpb9XiWyhBkvoaTgiQK1B/giLgS8EC39uVStTFDeBaYFknh5YQx
hEvMnzuTL62Kw0GH0FEi9hwiGxWFcDbteEzxDsUO8irF6VPmgihR8O1g/LsiGqlT5r9v2XGvp0+X
ZQanI4GmzgjlMwSqDB16K4rTx5zNGRcgypBVayBLrCNmIL3eYARBhZ+qKuT/eGbuM8IrJU0WQ5n7
A1FZj4UKVmy8C6YS4lol+dRBsXXxVZ8JDsBDzVRlIITLAAfBn1wPK1/VptWX1odfBJ2YN5rFvAtk
mV714niimy3z4SMfxVUjTMdbBHVpZ0mrzx+EODSHgATmY2GbKNSm9GOYy6/hQpER6aI0ddYwx0ue
GIyxMs64sVxYgTwYiQdrjoLXz2JEmpJk4IGKDokrHLRqnanTmqoOfU3puYAZSLe8tQRtdKDk+AXC
XJv3FYH2vcRL0DSoBTXDzYvF+eQvY02ZeMin55dcvxdDKzHZ9/G9Vv3++re/zm/qct3tfuvHhjgz
dFVRjq8jNkgQs7kn8j1WvfeLVoUiManbb6OyxueuQmc6LnWLPoiytW8tBtzFwRTVI4bE8H0iFNfQ
q9P2IBwQD/UKZrvp6fSk1aYjX/g2ccP3uhJYY8FT9lpba9JFX0z5q+rMS6xpUIv/lJnzvJBDg1GK
k3Ikgu77qKK5Us9w2d7IhEtmEFIyfvVJEhgxGhnXUtIPv64AS93M2TKeqTm6eqChnZUaiISgPxNt
c8IGQWaGBACkOshy45U/COFD5+ZA9r+rfJ7tTT8UogZN6q9qjuH+P9QZ7AyLjUVvTGapAL0fRoUe
s7zrCRVCiDlp4DSS4YMMhXsYia6g4nmmbplkdog9xGUXTW41gjCvzg3nl3rw5oyir2vpkOOVDI4/
y+9o5OT4J3Ndw4tnavHQOkCJEu8fMero4R5pRnKL8degbB+zI82F9f+3VdRzl+7dmQ3MwPjTCKA4
FvGCJLt9WZJ4vy+4+LsNXMePgIBwXtCb6KkaalJHcA6i9BElWV2UpG97rqEtIhqimyvwzB9glCH6
fX7zsVqT3MvSkzRVml3MAXRcnoO4X10zNXgWiwUmL4MBl4zTGX99IAliqKtMfXoTevIULrebTiV4
gTgEl4jQlb/QKoDqqGwlk8qLCUmGJG2S8FSNy88462UjdL4OmRIyfsITZDVFuahTeimmOG2wCqdk
Gkhq9qHcHC8I0HM1alQETJNsTu53InHlxCMX441VpyxTLaiISNqSMKEjJWX8iksla/sK3JZX7pWU
aDQk0g1GNrlEuMgiBmaFQAJXlHxl1G1lhmKI0u+zhPEE1KKEScA1ElPwNnpn7rGGNW5LS2RTLFu4
/LCSzYYMJ5ZSDSL++XLxWxoGGGRK7AJYx4in6W0sR9K8iGCpT5NgT2UletflckkB2nDt4ebAfKWB
oclKxWzX0jB92u1Ja8I0liuIClv58cUxZjLemJTDYoj8gFe1Js4ibLWx4VhjBsNtR4zc5qaGgxGN
8OYMB7pk2iGyisXbBqMuOjVXTVzbljN9OS+HIo9FwWbMAL+h9XhZzZiU2jFLdGcPHuEjnFNwW7E/
/QrB/dXV14qNH1zNPkyK/a138S/Rh8AvqK1qqyLZC6MDZ7BIoji0c06zT8zNOPEIWWW+ePROW7QW
UvNuOgCKGS6tG2rBPpPtDJUyJtwHhgEKKpfsk4FRAhTANFh11YwRMo/iRP6HRR8LBxRV4qOw+AQt
P/fOjKAX7cqQDBgTWuYxcLAqWMvyQAsagSNVrQX6gH1LQkXdbyNEbuiupL2SdYEI/TJcvIRPGaw0
Tp/EbVuf1qjD+fgMiTMkzQM/m56mXymAxHUIcrmdag/19eZH+48eEnwcMVHM/t5rULznl47m1f/j
216kMSIvpgBXlD4xcw0pS/dJ1tNltU4ne68yVac5pt20MtW/9FXz7hbJdZJg7zLZjrYjRCB9dTmp
sH7xba1LjLQdXSYPnx/tyQ3huBpEVht3P1JNDbbV/KuW66h5IwecszYlihf86s6DG008gv2If9Up
AM+l5CnzWrjKGmyQVPPEEwhw80nfkEmw582pqeDV/QrFmJP9msSBz2EFwPKS7zQA/u06jW7tybuR
b/u1LrZtk2Z/oxjQwFHKaJNAcEhtfQ4H3eXgiBF3/Gw/apKlkAs1WHFwNsS588XCGAyxp8G4d9Kq
ENizSW7GzZhZoqVO/aO0a/LfmmsEB+LflvsRF8k/5lUAsvTXm8llWmYprAF9goh13sKe4TqnfhoY
MpfqH9fHNei1lDYvLJHzDYFQTqUjEtR/o8IzEQ6/cfKdyVmvUfkohDtaASY4WLmYfOAG5F094bm4
nKUugg5tzte+ISW2okdKcPLtB3X1GZ/zM/sAsScGR/yLcgl92DdQY/RQLZF3iuAo+D/F4axM55lC
VSlXjniHarc6uSxTEmzLnJushv+hCSJ5Z3p94xjZkR3bHSI4gpbUkYEf0ZMZdGZLvlWoFQyHrNSk
i5gz8hpBAkt82c4Ix3hD3AsR2g8xf1fswCIrFa22yZ2LoGo4Q86nP3mElq+4y04wp+75+veobM0j
3eAGWzuNty49JbBismXIBL6YWvvOl4ErTLadU/y+mSfhyIkr//Hduonz8PchYu7qP+ETDftPPOHb
BKj1Ukt/9dije9i6W16mF+iJT0qhd1Z9mNxyLnIHtf4NLlS0rKTipc4dTOG/h92giFqa8QOok+Hr
b8lLqOgD7YLJds7Oao4TkWTuB2oZnpYa85x+AJppAELNH8bpx+i243PUWqMELpvRPVZ/+SUJhuEW
u9uJARRTx1+9yl/VO4u/VLBTHhpudVhzas5+8ibnXzVyOnMDnZnyxPni1aXQKq+1Vv5ys2OsiPES
0zs3YT3Z2RVjKUbiMbhZg+tgZ46wKCEIKDqo6koYNA0sRZx/vZ+H68NYmiQaRDV1Qrb4Jx6TvfGz
P/iHvHBSK1dHldoExtrjpNfXgzAu7wFNuExNlTkWxUtnD/ZGGXspDqxBjiPl5PLqrbCXlXpd1qNQ
mpZqs+jFCv687cvSWJVaetDJh8oragn4v6T5aCNcmoedML9ogmndnfKvVJvE8OH3WABR6yiG9gs5
k6mPznbxclMsJdNWDnQBw+DQ0MFikmIxhAYvzlqNhMod1DIPN3PEPRfoGiQGWVb5qoZXX6qxKGuN
npPV+xu1R4MedKKt60r0SRA+2JjWn6z8NuaiPRikFldU1/1vJUfzHloazpqEb9X7GxDtt9pO+DRV
xIonnKLLnv83Jm3lB3IAV1A5I/MhY/Vlaoqf8kxh+HLJ/5az4Yn2ObiKkUkqtUQWpYummgeN1nLn
HSJFoRf0heFW8C7ugRH5GRjugXiAxlQATX36NkwYnJMGPgDUo/rFqb4el+xXO2/nUcTHOIJJ/3L0
ism5pVwPPZ5WdLF7jBoZ3Wm48hWercETGhrY1qncnsOKfo4LSuaco32xEtyvihZSNOdtp2YWnPqP
RTKtuEibVg1KDoLEKjMo6W9G2yp9nZtGqJ/oZ8wfHglv8n3I+rHkF7RKUJU3WqiHC3yOebGsA5QF
v6Tnq152dvVCxjqfPOc71pqBYuSCy5fFomSPbl7I68yGK4dZWBqmhj795d2sE3nFzSOC5THSl8Wi
6BTsaTMs2KP/w6amJ53rNFyMRodQh6Onf+MpQlx+deHNdCSYZDNCsGobweHoSZSm5bqBXM3ADNvo
FGpEYtMRkDYHJbdZ3uoxfttTIrq9zeuZrsxj5vOf5jRLZWqV/JRX/8sBVqp1/hlj+kIifmiBPkAp
KeL4PnZDWSzgK6kGKuMyjs+9P7/Xa9qrMSOUl0gL/DOWmkLtJDX20YdqKcqcsT/Aw0yRoiS450Aa
3D/AB9YbwEyiIBjKsE7TPX0UIxivTwRGP73BgFi0aHF2T1u+ZXx7t6dtToTJgX1lDIbwsvnDmMfd
D6CDmTMY4OXZptHlWO+vZkY0tMFWIk/OZ7Oyq3ohdGDOp1WirCwXtWLD9s1Zv/pI/ARUeQaqxH5E
kTAQuza/r9OD0ofbQE4Gkn5LR/JVrss/J6Ul24Oyqkqv0quCiR/HxkBfWUl+qtCNW3qrUXl+8SvX
vkEPxtrxbz8unKIE6JzY4txNAct2pVY1cWr0PTbcZtI/n6Lj365Ew1xw8Up//uogCTgf7HEZCwvp
BwhGOw+ERohTIAhF35XaDVp/1W02p67RUpODapAXj8dahaSo0Y72NBPmodFlCCzfsv6/WFzW/4g6
ry3FsWYJP5HWAgkjbuXwUHhzw4KiQAgvEAKe/nwh9Zx/qKruqcbI7J0mMjISsesrPsZ2p+8fyDjc
wbCpfTpAsn+wRZIW9+e1t8wW3Q7YE0xZaAy2EYYNh2EgEsKf20HVGwx2W/5/xO0QWebmoqIYue3B
zi3oo5R4R2ASLXKMEZ528MWl0Dze4t66De2FyaQ1mbDSv/5aW30dOaBUR6zm6OyRo2BGewszGEmv
do4C9qCBMsxoKyVsy9lS2cSsbDG85eajsVWSe8KqsoV3l7oW/DYh5R0oINgH2xodwLh/Bgk9AEko
G3GxmCvE0CFeMTDoS95lHCS/0kupv29XsOVk+3BcqH9vax5vxVJtCWRB074B2/vk0sPPMWkpThqc
MMd/9MiZ3xiX3sVvcTo9wW479P1cUvHRCPAtO3hUPZHsYDfKN2qD4BXlmdvTLQykhA21ZZcJePzI
SbKw2Y0M7hJ6sZ22tdIB0uSY/m1GIzDaRvsOLD8LcZs9I3gtbMortBl0KOxSym6LYNa2mmEdhR6s
NO9HozTsFb6uG4iBw/IPQUazAoDRBPx8tEscHrJDj3bSrlFl5idiZ4iNRJMTjcB76E8G0dUfF7tx
m2j+kixOSCU7du/9mMBKphY1bIQIuQ6TUYuNK5bWGeJhqX1pvboSy54wgRC7BydhaTo3DJvsLfQ7
1gr8hkDWVvYQI1Fxfmc/ACM0KtYXLXj9yBnwrBs2WaaxQ2a74xruWiMZaXV3D3YddI16rTVRywhT
ZDkDLmIBqe4duO52m8U+BH8sRaOpOEZWU1KZInFRyJH9P3tyHDoRHQ4HRWN5Ifu+/zx7BaB6tVtg
q6m9gSrSX9DrALAgb5kgofyD8hQWu9WSfsKFaGqCM+oRD/QIrNCF31G+lPdo7EaY2d2202HBjDg4
hicw2aTb3jZ4aWe26PQIx3ZsTiGOUwEI8/mAtdbjv9GojLaXwlBiMs1WAKw4+ITVBAjLJTNelrlC
6XA8psGUvFMI3TyRqimsIZ/L0gb8ZbTKVkaXRooWS7fgTGI382t8iH7PNuRVc4h1uwFrkgiEISKi
2aFOrHgEuITEYblR1yDQL7agAUmS+7ubzhMfA33oKeB6ehjpLGQBQgHDIWAcZ4iHpPthVAUb3onu
RUBXwlWh0zlc82zqzxowDKiKEDc9EACYszOz0JJbz8RhunJ1bMIUhbNk4EyJ4E+vUe6RT4rQJ+SB
qZ6sj9hwNKQp6gvOBINBd5bIQBNEUW1nAyquKQyMxs0rLKWWFHu1RpxF7NJH0gSk45VNVsIqF39s
3xzahOwyTEmjRNraO6GuxDQaJtfgmklp2B4Q7/zJiM4VYJk3wPRCvfYzgj8FI2gGsg903f8F6K3W
+u3X6jybqJz7s85aXhZ0sfwMIy9bHlmkmS/i0AH6GQHeYcEHLZZdi+4YbYNMw1Z6etzwI8KnMj5y
+Th9rMtOt1gXhjIH4OWU7EX3uguGQerYN/SPyoEyk5UF/NLsFQjL3edr/HBJ58C6xqKILgkPWK7c
/CVOXOJORP7T6baIs5F101LWYmAt8w7VgFWhYF+fD2s1ox9nL2Fcl1NsTisIN+AFFzfSoJOLMRao
O1lrw4xQ6j1wQbHl8FUzLmlpKG0pjh8/JW4pwsDqOptv2eN6yU7ROXYla9FHKbXz2wSz4IuuHpD1
Cx39dw/iHC372rvURLkneiyIDRV/xjwIuCCGO7Q4YvKRHMqcF7fMvwbX4Fl/1qOW2X6C/7RhDPaJ
7OBD63GAP1qynXOpkQLg0QgBfZFSqCMHuzsGkX/iEfmlRvGv1Cg1zh6lb1YLh8xbKBMW0efq8Tn8
FjE8N+4evXNfJpdomuVTIzhecZgWITEHChGbOLsfd2Xe+O5e0DE4EB/AXZ3tvQRDXCeah8CTNhi5
VWduC/xs6YCtWMa2q8lvtw45r0S3zQ+yKMrA7LpwLZWaQERBIsT0Ky32gp7QLZ4pvs0EFP5TeDqw
wyVIqbEOd+QCkCmijV/DThCsoItWD9iOGZwiLAP3+mICrfI4NY+oO46+EnFFeKgXKG8bwmzQGwTu
S78Lvdt03anzToNwo47RgHqivD1lQeXD3L90piHqgkK3Wl+L9NJDGhlLsrMwTdeK99Tu8/Z0hmpG
R4SP1QqvnJTdYHKnqcyxxUxojdchArYnz+AzvMJpl3i9jI5aBKX7G9IIpckIY9gmTAqv9mFSs6rp
ChwUeKDUBRMNQKDwbxbtsQopTOmXAQmeCcFto6OH3csdsAZeRdz5dzfyn91oEPP97JqNfKXF9Wf3
2DfxWn2z/VDkVWhfJqdJhXhiZizSGfqW9f3oEBTahXYEbxYGGXqESfvUNZoHWM3i6oOp8IwaGyyB
CKKZf1/0RtRapPNBvAy1LZlHVR0UFSvnXg006mSDqoLg9mMGyKu3Xy1I9A0OBWjrSgiK13uo6iJ7
kXeUa9KgEtMXuYWupqJSoAt3t/cGc4FDTMTBpGCdl8D1uYG4NOcfptTkPofBN2qNpzF+TfOq1iFW
niqQ0DiDWop0g46uSieqRqgtX+wWLdpNVgWQ3Dp2Xi4oP668uV3SBRJf+CeVyygDwWVKIJQTyHvk
hiqCCWc0YhCaAtEDAfF2e/OMBgQvNAw+LHj0cCk2CAYWtp9pV+tteQgGo1CKSoraxvmBWiNFHMmT
/IDs13/P7pHCXOmn6h/qh7poQVLv2LeYAZl1Glc3kjtgYgWyLQ9a+iR0VoKJo7V9+sk3inoyVMQT
PC7BFbWqqXlXbfuHtlIj3cV/3xI+khIhIB79ebwngh+D6+RK54fVllYs3Wo8o0gLsFqrC61LR1AC
UqEAXyH/r/uYQw2CnaIOOg/1+86E5xfhIZVVrDA5e0j/coEf8mdU2Gs40JiNVUFgRzCd+PSXOmlL
JuE9V9esaobQlfA1ujsF9HT0J7QxxAOkRZGDJ4QWeSe/dAmqJxcQrmi5tZP7WnCTiYu48+jbnLkU
RB0oTiN2LbWDjd3SgpQxyMY0wB6gJQ2XRGiiGVU57KopZSzEHOPc8GpuppqW8xuZ1+QEfvXny7YK
f8T3MASm2SrFNaq2Cxuem5uVXn+54yi12B3+QisnJThZyaqwXwHQ3GyeLywbkJeC0wFuWhHlCx2u
NqNKCroc+YZQYg0UFhijQ09irzJD2mz5LO4xtVqtNb0XY1/YxGGfUbIb1Xg1sYNlkW1qpcGcTLZx
P1N151V2Js3SmdgbTGrVcGUOcAPn9Tcoor2kx7536VQGD+yfoqQcDqj4kFJJMd7A9bgQQp/gNNkH
Cd1iSWNFWqWHpCUzoBNcSENPUf8gOtREQNR9udkFVyIAbxRfZGwIMTPcQHkQywhWX6gkUykkgBp/
B/Ug51OcpghFF4GGcOy09CgwJJssNMl6WB5U/rRi/otl5kDUQxr3sgojFTyYjMiYUFTMtqh0yYW1
C+TX7qQkwYN7BCQvQofuOYE2RUCibyvALGUhD/cdIX9CYWALctTtgDhfIFKWGkPDULaqRC9RUERc
opBKq1BmqIb7kBRHvrwJTnUri05/DhpJ2MSaImTS03WO7GOkSCuIY+kFrEhVxDcbDr4xnjbaMmGM
28t+D1BYo/IEtCplkXz1MJeGT8tr+FpX2lBaXf/7DZ2QLirNeXXfpj7OWCgeXGyuObmN5YJ4rQse
YSyh0eLR0V8sl1Jy2gfXs0j/yPgBkJTuCknRxyPCEuh4BdRwMlOSELXj6GpkZ8Y+G+dRutkSQJWN
zFHQqAahk9sABSLqIxtO0PrT5tbgHMGeNNHXEIygowTrIBUSncztx8jeQdtFyQHMWYWlEqLJFwvU
LuJOSdmSZZCEyEdISO3Qvg+LpCWChqRtXm2w3yUIsmFumN6tO9fqIit58Gor0LUjEKbYS8WECgkU
D9U89Gu6X/r4OH9FL5ymEWiIcgnW16mZ7AqtVVcFAvjneg4HBfbS5i/IA+Ni9efl6vClXYKgWSNl
UquuxpFVNBgUIKMcSCQPAXiP0ozMyAr9ETyvRqr2DsSCsFfxITeDSHkkD6fj0sJLXa6j8GsSevdD
uUTYEcx8XpmACZ2IFtUfqnhRv9PaZQwnD0jn/G20I2meHXgeMgwW79geAFSp3pIwPTZ/T6XXecVF
PwuNvHCAtQ9yNCHJYBnG3JDTkYWIcpCvMq00vRsTG6Zb3jpb9xQNtJKRasyut/YqK0bl+bwEpjrX
ZgPWqE2pLZUbN+UqykOU+HbJZciEZbDK0m5QzqmN9Q2oymtjaS0syXk0WIog7qShPWj91O9ZFKH6
Hp1GLkwXTc3iXsP2yQp1WdVPlDO+ZBzEM9tg/+UB8ocmq9brs687q2fTG3jWuJ+9Q38pOppWIvkZ
q4uwR8cuAy4epGKoLBj6b2vIDSpgFUiZmzQJWUhc6ZHtYInFKWavcSRfJGcoazLVNP82hrlmubTK
NSKGyAi5a/QzCMjF7METdPWzyCdoyyogQp8i+3wdlOylTl5BS0aCk/4Th6ia4b+rh91lY2ql3+le
YA7MIL/g4t/p7m4B4bSoDBbv6OJ0JlpZAsAEc2SpqE6qxuVROJcXWPsgt9A+spstx6iPlo3WCeZu
LjtVRn5pSjAUE/k8lWsppAoH4S7mL1ApM5v2iGnn3KEXjBHQwmDqFPvytbqSICjo53rl+R2fp9FU
GlAlLFvnJVhOKfM3AKTTGdKdpkhH5wdZld2u6FlUvAe8kTwCFuqsi6ej5U/Za+yyetfzOLhCvkYT
rmDmNwKCq24JLUtqcn2yiO6DApSyIhB83MZguxO8qKT3AwqeT8nBmrYFL4S+0EIgc4YHQtgAEGYz
N9jbdGkEu8EhGMFj5PoDb6bgT7udAlj5J7LFrDKiAC1zVNwl3ayTG2bDdFVclbWRfVFqRG2zmVkp
X1O6aCAeav3q/n00uYiEf8onbHWX8yxdg2hyjE1gBW822vcPJKL0wMvyyOJkNoN/vNUpjGC5lF1T
JWkJb8IQ2K4RgORhtCLgbgBpEDNWzIY7p6tJ/6NnBGE9rGNUeBItl/42rG91iTAJ1MQ2qlNqM5Kr
siSKDvpscvuyHvw/8ypnsRhZoggMwVcgeIoKma9BpouIQ/BL8A6XgWUnOhYhNguRiWuazAxTD2xS
GEEvhk/DREw+SRHDf7Qtrb13Wz9xHXJ1LAcsCwG3Pkgxhd6LZZsdnuwRVkyo1xLGKSoms/rFWSxm
TI/RE/QqPVlT7hTP5ceCyCyfp3/T0GnZRuqBYIE5k3OIDg7MCF6PZECbXY8EYMR4eWgQf/ToXmEY
oHUEVUCif0MJxOp1BDxSehbPg7yAg+bgWcCwN19B6nJ5dQm1/zggdp82nZGRMM1m1f8Oye/RN3lD
VuMjsjGrOmTJJystY2QCgnkWVDDaKtDWUqeAQfqmJA6uSZYdZaemE2TKNMSGjfaQxJ+Zl0CfEM0j
Px/2nCSAQZr++RD+FDhKRwN1Ya1YGkxHEXp4//m83O/dMsoA+8OzqaOr1VhbmGV1BEbSozLMURI5
tWRGVYyCQtfYPhpaaZASOX3F5wpr5FUU5xrj3KvKE7O7VCkBuctgJDhasx7kTOmGXthgkATqcA0a
VpOKhir9GfYCBtNTYUJQloqpFtHLJxt5wix5vEH+DV7RUcgWEuohywisStOJWHJ0PRDdI6eCXdZl
kjWX+IkumkJKhpKDouTpntWWI8sspa9RrQYzwOmIolmLn/5+eZ1ENndVJBvRePTP/88iKnOp2tCJ
fowhFBbRurqKk5/ktKIzKrdh/WutaqVma16O65s5l0rmcpRZq5NEA11WcKTOaznhXF9ZZ1Zti+gn
XTLJUasHDX+9RhqQUXgMsOP/kCGhpp9mzIAXCYUiqTSrSmcJQxZoCN/S3HAk4gEKBRWGFMCVvaqv
RcMl6Z/CtqtOiZg00S4xBhD6vL3L4iJFWIEyGn0Dk3CnM0cGqnsMPkRgWEZiG9kvfStOUrFpRc6i
eAkX6DIGAndoje+0t+mmVTg15DJJ3+9IgLEL2XDaFkrzYRXxgKLEwOBXW9OR8x2t0Wzy4jl/ymaj
wOn3xchEio7eSVHlDq1Xu+ar5abENlIKo22ZrQoyXdO//ZRR1NR2UTCaP4BaXXN48959On+4kMrF
Tj/kYzsRLVIgP0UU0mtU7PxpJTyKzXO7sFQGf6VHS9ibsI8cHPwC+Cnn0jJVGMOWnTEinp5KrUtk
OTEDUYgpzCU797CZkomWIcy/LFB5N1bNw98ruwy6FP9ZBFFkK5SMU6SnEsRRJV+pypDYsvqWWvW9
qZF2eoABBi/3xsWounHGmEyCCE6YuqhW/a/UqH5PpC35c2ezX0SxmoAvqIhyDelCbtLT9UfnH483
JFYpij5Q3ZOWG3qiXOpiEQD02x5v5PlyfJ3Q9E5qhfRnlxY7ppUYZ4f+BsT14cm9sa6a7fTAvtJ0
xO0OuYW0tkKwfHi1ekgD25telHe90qg0Ln4KCv3m/NCyIsrMH+y+pkkrdaX5v8HVV4QCv5lcoCZV
PbpXMpCWtZE2dn6wNNUgLPfGJ6SQI2FqaY4Vk04a94Eme1Ql0HRH6T7tJm9GNF7pvKyx8wjr7i6a
w7nU+odlcs0SeCE6qpWKwfQErDUp8eQo0IuIphyAfglSErD0RPlVNXjZHx4B6Zrc0pFrI4zpOjkQ
p7HiQw/dxGxCtXxZhk+wI2TWNACrBvYrLSjYZeo/TzkNcTQzkbxqu9wu0U2sEVS09FMV3NHae3up
wZfWJPqpK+t48doecGfbAmq5u3AbLhRSaxT0o3cdxuPbOFZbOfIx/KRhNUF4lwI8OT/KR5SqiRDQ
H6aJdneC7QmiSPEPxX982Mo5V5w9eOPBRQT/kn3dqOSsHP6ptDN3vOoV+u/QQ7VoVejuj82UvkgQ
Yxwm12F4patQfYX8j36bfQG2QEx6kvyBSZwcRHGsfolevAptjHAFxyvcmPxCjL4KagQhwyBN50Ip
AtkF6An5Ayyc2JBMUziaHgIkn49FtTL90MrP7qk4K7RM5q/5c36Y7tffefk3Dr3j+p24RxRh7+4r
+8sdQp7t5j9fllsg76o53+xrFTWMomMikvNxakXn9fv6Pe9ev0fHHCRlZ492ipqXi9zxj2MRpyf6
C03oq78HlFV6v5jqQgf6osjjurlv7F75p0bQuqJhNG0bTaQ42mErL5+o+hFTk9Vj71YC0ysFq4xP
U8woQfSe1VWvLU9NR5WUeKA6SZUwP7B8uoN5iAhIRy55peEJmrpMVpEsNiSBi1trPjZyuSShCg0+
jgbYK4QFGqdCY3gQEfidqsUUQwkDBroB8gQQA8TbOrmkAHB6KTgBbEyhQyltVz6wVDpzdlQH2COg
Q8L/z1rIZtB7jTavuHqqz8n9KesSqiDIGbnvnsATrdd/3PM5MZcgM72z7uqGWEwBcMHVhL0U+dQc
VMKZLdvtawPkaLkJ3f4tIK8VqqasEVTPw8XRp8zqeIKa7Fo9y4f+D2spQ6sUZyujUeLxJojKR5tL
bVVA47w9mOqzhT0RteoBso7dG6MAigqk5Ng0EEibPqflA86SA4Vos8ktCM5U9KIkVkAUQQq5EuKC
nDD9n2MdpF0nxSK80ufkIb6Q4Aq5GA5sjVpoS6iPzlXPUO1B/eN5Cpcfm42iV1ayEK7FAWXZsco0
9K2AsFwAX+iBxbMpyeNCCvTJFUrl9nRz6EynbRhBahAKJdmbjCBMVCwYTnexygVSIRjo5q6LIPhB
LKfcG+g5ArJVWvqPTqSE79wLlksMKxAD2bMM7bENAql2E72QVgLkZPO8Q6ETqAKh1BCLXx/+HlQq
sL2f3xqNH/VFh4j+W4fz3Kk3h+ASZ4jH5B1Zz4DYBy+f6ej04Bbrq0YWVaPQroY1DVPIwU8BwDlw
UOQwic5A6dDQZx3pLghWH29EEiZkwaSX3HkK7hTXOV8U+5talhsl5hr/KAjVQq9Y4RwIxZQUmIZ9
Xfc8aNXNVxQaeVCwqc78AoiLn51x3Fh7csaqHpbrT7/Uf+PkyXiywPnp33gkQexTMZ8tFGNKfRcc
HebYTCVbdSnQ1B+jFJ/SDCPWkXgiX8ZJFPovDZXoo9fuCoCX5qKgdloQpC+RaUxIp5fROYeBulIO
rRil/GWZWkv6R59+JgmekKdoHiPjEpkEJpdmeao+0QwlR8JpPdkKVkOLQ9GpmqS0zpWZKCpFd5Tl
kBB6aXWBrWujqoD+ry2OdJPUaknoCTFjCYTF2mfrkr/RhJK/JXkJqDGJl7awoJlkEEnatTyDjl20
nWh0blUwvCyBzqcXUxD8vUEs+LoRtnFcTlzj99pj1A1ll5PE+nY4qQ/ZCC6uY0+j+blVmCRIp6Ef
S/v5X5kwfhSNjoP9wNo75s/np7x87p1wsxpDre+ZHTRk/Ap6O79lksADLPY6Or3m1Ny75Q1Nqg9o
EtgQhjrYjoXxnZo7ux53yuzas4dA3y7ZMbPm5/hw3r/2Er2uLaoGZED3zffRKtxcOUGIOGPmXU1Q
UvELvXQQ46/wkjjb2vyKQOHuPj328JxMsJHj/qtuijrR45eBOQ0EPqzvz56xYnbdZnoaLooIcZZu
4I7btHP/GbCzUyoWHo6gyojdo3uhpg5kGjZM2oTxLHT8oplAP0bXnlxRIK7NGeI0CrcomzAUp4Ji
2b5X7KcsNdzoJ3QLqXcaRz/xAunOvVvdnCuubaHw+dw8Bukf0Q5h2AOUHDblm6t0WqAERAGIcBXe
h+2kWLNNsUOV78iM+QLDll8jk9kz0BG4m/PnuMr5336rY6SjUudTcB4P5Ie8Isp2dPLgY9BoIkSA
NehaqOxZziV1vyhbGc7tt/BBj+TxcGIknSsIL1d/06k136/3U4uWmPuUaVYWFPZ7MwonKWxo0ruA
/vsyDMXzcI/Y0WtwwMwmAWnugK1NP3YNReF7vUSrB+oDkKGetGh4b7rk9Rq1kbw2KAvRFFxy9gxT
hf3AlPCNga4MMPL4jfJFzCAsSNfdd9+eUL4rfwI75tZ+1ub62eciaJ7Vnj4p7sDWSIL3xoaozq1J
6Yl2jn8F0pzec8YO/bu3irPn0S1M7uvaqNRl5B7Kfv6esRQI5h6dw8ONCcRnpcGpU0X8rtZHEWHl
pMMTPN55YRL+Cve/LU4BggbGXEz+sAN+z6IaIjM+IEncEezYg2jMNJ8ejdS9y48Nh/yE3h5lTGgH
Fl5+etT1bNY6Yf388QmiiBKr7QSJJabyIX+AVsvfY5D0UFZLiLDoHi47bFniouI2YYAM/GZoQHgx
O4iOrhW5jwiWkWv+rab8QxGpcZAUlgKM6Ik5QYjt8QHYKCPG+lNC4wWemtV9crfn6AugOoF848M/
mi1iWZ57uWluaRG9jw+i3e6ZkJTZCJbLp99+9z3G4RTUgL/neCg0YAUWMToDRKAxgtDHsxNyowlx
GRmQuJ8dF5UY7rg7ri3LLe2oxfPkNTuTVyRrOvZmJV/WhfJ+1T2dAp6FJM4t9BPbsyk6Tdn4EUf5
dUPsM1hf2aeJG8UwAx7vX3WEolf33o3HNpyi2zwG+ydvhUyevQf946WVfzz71YOfQoWzsHEOKmp7
PC40Gua1v9zHnTlrX+QO2uYjeI0LMbcHLcuRNUI+cUBY/WyGPx9kR5FTRxYIs0l6jCXDWU+T5esH
lfL5EzYNIwhC+OtuBYZZo+LfoC7am9JMmjeYB0i0s2LkWfQm0Y9BDzwZP7nEyeOskWcrYRrYtfH4
i+jpdfpoXeaIvt3m5w9dB++a89gVR8bBr0zi3/cCdaDqBd2xoBr5JoJMbGu4Qqg3pu4LqYrN5bfc
P24onVsuhJYFNuFABNK/XZzzssgeuHZJ8eqXsTG/suwShelm6O6J9EmGMLiE4nBjPoOow41BwJso
nBnudMdNcBZ3nAzg482vEoFvz7A1juq9Qi/zBfbN1DEmsBhOvPkWXfPqHun423smgllQmt3Xy2VS
4Q2d2RejalcDMhdULW7EltTjt+XtFxb9+DI/xsE+DFBBtZdcl9UOYfola+5pO58lSqbotb7hMBFU
n53a9rt4V+sKsCu3evXdOlDabdh40BUWTUqi4d9lkmzOG2McTpJGPDj3V0P6d0oETLvqyNwdewkb
IHEusXcggQldcpIqgzlCLZUK7nl3H1ovB4nRKcIOn+6Txjc0FSIHsYjVAudOQaam7IsEx6QpYf0h
UiF7mEc/CPmOGL1ckloCIlAx3QeRZsLWqLdsTrPrxKJh8ImsFkK9A65rWfvYsVdBCnufQJJncuGo
WR5ci9QJODB1b1fvFvWjPj7iWZqEhY61CmrnoProFqptw+qQIXIUtE8QJK/NCQJBy+osWpCOBuWn
f0E5ZpFUglrZf6Ee8fbOt3YVSVuzXqw17VNrVewyr3c/hM84Nn6iCV5itebcCrvvGEX6PyRKiHnu
yzcXpEI2aTcsu/l8t2XBbjgS2o2e+KE6KpGDPYJ8lsNNKJydG60xhASsY0mJufDa0Jeida8X/qUQ
jYqL1yJsFuf3Xtx/9C7bL702v/jvKiOcSuCQhwHGjKtuVv03fZzkAQiI4JRdq/e7GlU6tR73o7K4
/93ASypTMv5j2UH24nXwP/TYFZkq2rhWAq7Q5z1JuPLWoFb5NZARLLUOB8iU+PyqPUnQwMT6gMvN
v4vjhhQ6dpPN8ekUmZ5Vdi2yk4vO48KoynBb2lUtlw1STaQgHD+85wGdUQj6yF+XY/+wiSjOwski
aSs476VNeEtyi5g0NumQSYaOznPkV6y7U7wjreJ/idUSXWrkNWI+pAqOAXiCrya8p1Nxe9tixnEf
DBllHwLbYeRRZwSTKzWQZkm75Q3aUtEcFY/i/LE74DnmeA2TbJRhU1g9NJd2EL8P0/Ic2G6Ml3+S
ihU7t9H9j8koBa3AEmxWAoIZTiS9ulUaYGyn+nQ+f6tdbX7bAp3cHw6Dq9PJ8e1EBK4lD+dTJe38
W41X1HVvnVqpWbI7z2uzem0cB8bK+968D81dt6AAsxz86qI+QAMi9Q2cHimdKuKPexwN8VmdUnhw
nTG8clhblH+sbam7GjBqZGLNLkgRHzUyrcwAoVF0cfii0/S1SUoybPrbc1PahrPTFI3iaH1hT45R
AiEwuDLMiqyE2s/RNTJYxiatQaeRWcs+NsakZ8PsVRfpoIaCC1AqIvMvpH9BSoodYi7wueJMn7wJ
f+/DUs1dTRleZE9rGx3UX/XqI2iY/oSbYtEPR4VF/bKhibb48fbMAkxRhXSJzRjPYCJr1TqjWX8g
TnLPvM9HY+De8whCC1Z3Fx2ceA5bZnvYFLdgIESi+zi47wBwTmOEPOcpbAJmeCTD0h+hAooufS7l
YWAMb7PqOVPfmVQ61oB1FUPQIX9ZP9fHn+LgBkpZItaDuTd7guhGHgd4rEeQHN+IiX+bAHoT3oGQ
yeInQcTyWy8AxRhBlSCz7NxQe/q9I4fD0sQncmj40913aA2xa5xjKWqzEhP630i8qboAukLpH7/Q
evuG2hvGnJCXqGi1wwShXZX8WbNk8PhL/6ooAN7G8NVmKebPw/rZ3osop31YVtk6BnGwV3i7BtAx
FLIooDM7BTgIDRLFY9pBR++2qts0DzBFumltjzu2TwEK5iNYIW095V/IaKZ3Coqc3N17IEkEWDG4
hH5Ms9js/IdKb4xXrpfGL6japR8DgXi02pnqlrLImiGKOfDDPz7e7ghZzfBsbP/U/mioJ5qox737
RETpqN1is6Rt+dsCGKfpfSmQvzpX9MnBFh5krgiaR6HLIeFr8RsP1t4SMdL4WT9MP1WvBrT2CLjb
RIoXFLODWjgsVT00e5mnbp3dy5gfJgCErkXjXEJdAT/0juuPt18xehi8ePG10eNpUJEpvXzWPhCl
HRTp0KhM6LQ33/X9p36K62kZ6U8urlc5tNLvZA8whHOqubbtMRQxofHu4qFRHF1QofbDc2B+/TvA
CuVNdPwa6fr+DCzEBa0OY1xIHzksOprSS/1Axv0FBoBIa3tJtX1GJd3w4xOVFPtGyNWwxtdN1LHP
9cKxYdpuaS0xJ7qxuc5FGfbz0tS87q/7uf09wm6t5O9p6waDXKxmZfIGSsu7G4UsuuxQXf0C4Va9
F2zKGGmr5v7sGwXvnTReTy/8K7RND81Ynrl378GKRPXqJuTA8KKzjO08i4OURikin5a9NpimbjsR
w39OzQehyyQto1RWde90cfKMEdsmvqLB63G/Y8Qe9x2z7N2psTKk9e4yzJ5JKvTs0TkWFCHkpPde
Oo3vY5JTfCoTSg1QqPUh6VQhRazfx06tPDS//X1EE2EyfKxG6bMTGS01iV0W33SURo0PlLfFpV5m
dNyxnravCIp++6WPy8DICl+DCtJPOMbNYxbyJvS1UMyzGq9FAmCY0oJgpS5+C/z0S03PJMyvQBOF
MDitrBHHOlM1OY1vlW4NkTNo0aSDsCW2pc5xZOHE8W3BsXmdF35Iqz7VzhOYwiJmN4OCiWRkdGt8
9517zY+vAwxirdTRKjjq/CtQ/GtNY45OIKJzWF+ySdhxcfPB3N6ze68Gtfn59gMOziJK1i+y90/w
OAkkL+MPWXRlv1JonsNu9TNDl55wyjLRgcMVbQDIa48G6YP9bVgxI9Kbl9rmxOVeXdtfpmedWgXq
k6T+56BS631I6sEFCGUO6++zhVy/fanLFpWGrKtqUodSUeXKAXMg6P/ZvR7+isES1zavZdVeLz45
0P3YeFz/SE1C00svvo24A/AtrN2oWQSKe/j2tc0sgMfZSynz8cLn8Hhtczf36cF9oAALzTRtf+26
wgy2NE7cXOHtA8SwHzA4qIGVvBBVq7SxYm4CWnERvNT9yrscfm4YICqzhMe/5VHlQnPhc1EZmF0w
BC4YMs/EcJ9eDf2+l2PeO5+E6BBheNT+3fLvcZq0b1ecyTNxkRjvxlfCa4QhCawYe1TsG8zMQEOO
IgEEjp9VsXH81l9Hl3H3CLainUh1O6qbx94VubG/D0FI1X18uoU195CR9OiHf1osPyB9AHybg7JP
HgEzp0Q54l6mWk5YmB16MbA80vnDy/9WESC7S/Kw+ltZln/R3XMf1JFQjrh2no82mX8BJjYQF3mv
xhgDpSS92txgIwPQow5YX2XifWn3sORVlSeK/O657H5+8bAnr8YIGuowEEZBXClikjrZbF6SyiT1
SsDBx0a2ILj8rS9M9rhZtut3YgG4+9AIKr+neEAidIAmTdL9WletaRGaw9rqP6GXDk8Q4S0Xk3Eb
v7awKDbVGal/BT/5MtYrcxCbnnlqPb8zDMKlNsFs3i9+MSoR7BACIOUAAlKrUSGotB9V5RvY/+rW
iOolq/EuBtD8ST6O6AWTEn5ASZnzjIKlJAXwXuSCYf39e+W0oG7QoX1hsVI3YwfZG+vRMKJOTBdI
GcVvNgzzOhH39KgtwrElbII69C4615B2bvNGhIsyODlyNfQLlYBKVvyDniI+CxXBpNCnwIBlZi4u
ryrS6kfvqu0ejt0rRZyVe0NIYdU6dRhscbj43PKQDi1aoOvH0F19HdLPRLwk1gggQvhD2ZAp8GX5
OjbAjemopHkL5L1fJ8TUjzaig3Q1pDe/UPMsuCCv8WsBJnU4N8k8HtSm0qhZOPvlolNG/frdNpmC
SW9NP1oFFtXDDIxIGHGODEfFI8gqXu9EK/3SLUBq6o3em3vF7y/Z+xbahIbRDvHUQ/Ql32YjxKhd
ms+Ve4/qYCbPWbXg3sgehTG5Z9MxyMu5KGSs7O55uPssLOQB21ydy/a2CEnVAPRJ0l4+giteSvb/
rL8+vgEktLTMZhFa6/gNBQaXMOCXTwJOZqbbeEHUzburqblm4iDlQSSOAE8rnQci793q14t+L03Q
CgxKwhyTsV1tP6w6E4vfRxe969vmsVgRm8GIQ/dmvB9fmflMDr4uzAmHENzD7mDmfz8/n9Tl3y67
wlbRIWMeUvgzaeIVqdVY3dvDsw7O9dhkaQLzmC8vRZdnUaniUwA6y0D8PqD0lBAztpn/STDAlGIK
Lb2aNWWhka6ED79ItvpuZfeM9cGN/rTeJBGRGwfFyAnJU0ZXRNMqrUfbtprkQ8fN5+2zmgnH3ixH
DKdwmhYRUcjcKKAjQvHz+BX7lUwR8z27FRxrSNR5/b13ItRUF6SAR7/07BeQRX753MeTHVy4lek0
ggV3bZJzExNFN2/IaX975Y93gsNmNE10DqxmsXefXxg5PLMgTc8+f1gOysLmtMh+gBsCvSNm3ZX7
WObS8DQHpcDTQA3HZERDAh0ySyP0v83C1+eKkIuRncYoEJ5YMs3rr+GXGd1JAbcwsLYWkfESZ7wa
EDoxp5E07e0KzGACCwsmYtREFSizVeQS1/znFM8HhEPWUPGLmc4NYMu13LsX5pK8qsI9wtze2+dS
mzESp+LMfkxLiF4vLmNwOVRkSbYrN8bKN45t26yXO69Sp0jcWQm7TxJ2RtlUk9SpVL2Q5Onw3Lw+
QXjtP1LPgEqArQRkZ/rHu/N81zlyEtfS5nDqW2/nNIj+gE0sZgBtrT7QyIVMe/Jx6XEC1oNrEfom
vjj0yySJl0vwBFQlPzS8BNoQsyuIwn7SZRwFhPPCt+uAvyScl1dglLrFHvKhpBR7li6KpiX3/FNe
c1liPOX4gnYCUNewFP2AIpuvxiNqv9D/hgEBFlByHhbJyYx84QkAxPKteTG8JqZ5IAc6G7IGCnbH
fA8wFYzIe9eCPWOLU14BEIN4UlxuIdNTu3khYcwJOdyn4YLzFCmw0uJUQi/5ycoKSh/yHb+KFGsv
tPyU2jWJNn1ut/Z7tDJ65hc8qgFSeXs2ZfoJSpGAryFQvWaQDgGaHSDI3VktiewLELha6ZBM/dsk
JoJskNRjBKjQXsJ7N64T49wtXIelRZowv88/gITemwbLegEQxxrcc0Af7jhpBpkkmc9lfHq1ChUQ
zRl+tcBAHU1GrNqbcq3OvxAkIN6JsuYKVPTmkHeSJ2FVHsUuCyY++G/KPg8PPNPoR7V+hQZLeL1U
TUchajs9YQOvu//CcQUYfEomh1ubCCn8tMFpcTPxe3Tb14tJvXBqXVe95DxieQHeJB+nsgRXvBPp
2Y09wqAMUUHB7RsQ59Wsv+9nJOwFCNIADPq4lY9/Pza5ZjEKp2YnuW1jcF9WZ43mvVXfiBv3VY+V
dqi0j8wmx+58AkwXz4mui9snWH36lX338YEjR8kAyv33J0aXuthKPn3zQs/63tGIFbRYrQ6HTZjI
T2I7Mw7wVDag3GsSIb3vkENYjvlYGzSqQKChBkHL+qVJpWPlJ1Q6g9P4eXPChKvgR1tAIEVapR7e
FWqFvRTQcnDTnuDWErCiU+x9Uct/dWqdK5WPLsFRNAbnmLEz4jSAjzUiA3oysgbxh9Qhfng/PDPs
4uQtOhJJYsG6NUIKD1oOwj3Vvd//4+i8llRFoyj8RFYRJN1Kxhzb4w2ldgsIKEkJTz8fUzU1NXPm
zGmFP+y9wl5P/h3iCu8YV8Jk9kalZIOhcnRfwiuIsnjn/1Zzi/r3tah7M0VmfZvMn1xTpMOeBeC3
EMK54E+EF5D/9fUGXCt5AE+nPwrA+pEX+EatQuW/qpeazBxvS2oRZgG8cHGXNgFqVGlhBF0xZlG8
No3/yi55iUB4lk9+4umf1F+oDqqP23T7TCPexabqZU6xJv9VE6AZANY343SoqykzBNViinE/LClI
ZZwZ7EoSMxDineUgBfdfdSdllGKgy6R0zEyJIsgxfoWxWGMhweVBNlTJaIRIr3AJiuq1XESIhJf9
z3Ap/qRl+r88ZaQGPgFlf9qhjnj6oyiNzpNEakJ6rX45plS+1iUuJBSOICFvWBIihOG1gNC9Johp
z2ba8uUpzMt3utosuYj+BsIxEa0tp8y8Q9JRk4822SkriuXH9DRpEMepgc663ZHcYTDw352yBdnw
QY64CbI0hXdH4SW5so2gZPfhOy7r+ye70oK2/1Jg1oCYIQ6J34oQl4VKRwG5fFZpvs1XyJuZ1Y0l
ctXNwslM8vWvGR04P9NDjYFsNd0PKy5I6Z+obQWWADQbZrKBaXvf0ZxLQdHqi0ILuKRjrwTgwBdw
qyb0FjBN1lO6U/uXZvOLy5EZeRzgQ+ERHsLcU8OsB5t3IUE0jAcRylOkXAmBoT0YBSAlA+F/WC8/
E+wl2Ehd8rRQgNJd0iuCZslEP5F7HNGtgEq+/58WPP1Y8Fb8eCbUK271RnV8eyJTZx9mM7CI8hTN
wdg5ZhPYcd6l4EMOAeUBfaMcGcx3dCYUSyKbqpuzMCp1JzQLmdlCsc0xHjd2qcJqxACD9Cg36Gsg
HBFpm+qQZMOhwn7DhhtMt0KOPyI7d+QX/d9qpb6GWCem1jUZBNVarFuIAyrd/sH5RS7ZxG6J3wbH
jLxc8FJGiXFmkFjSENKDnoINj3Iu1tx34VLm0DmQ3xXyJEN4PnZJTm8aWxxiTDx9dN18Su371D2+
6XjMorFp5zKfhNsFiD8+JAhHSeJbx6RGSQxsGe0SoztYBmlYxr9wc5IF+6N7yY5KX75Pg29yRLbJ
bIqV4IbLwfouwm0M2pb8aLP2cRJLxvQIHidM4vWoFQBbCMZhgNz4E5Hyq9X9TdoDACBjmSl1t1OX
oAJmQikzvj/QZXjh0G+3E30NvFp/LcyYqcfG5KD6PCaIESYEDlIHMtCSayiJHBi3TPfoWsaLQ9oS
oQcoQmE5UK4N52j1edTRMpnYeXvUgRslC8xj8AfpQcVCA6WygSZIYNJVSbRe99MHwlczO5KqEB9i
UnjN1cLU6wUHw/dsqOHsizAYnAaS8DUXEFoki4Sqktc469Qbv13vzYLYQTM/RaSFMMHgtfrgq4g5
TLdPgtbQYxtrqrmYoyB1xpSzL3254HIbwTNKS3GPHWsUFou/5bxQLPW5JtKOVj696SZ1skKAlzoG
AjFIBkqE7UKrYqahVU7d4i/7K7Bhj3yhLTLHG1ASideae+V1j/qZzogDzrS0tTTRGuffPdTQzptb
hCqZ0jmCKr5SybbH8oJq8WtPOQk2Df39iGJ9m9XklNG67Kg6GVAvbSDGjR2BFRgpc8FWoV7+Kfh6
wYVAW8ER1v0HRD2DdFLnn4ex/2jWVDcJQgy37PmisQUyDqPzR/CngH476r8QJrt2Ig76KYESay7V
81g2ceU3wZMw5e91MoUnF5aNdqOmLp/+29i30PSpsKSIePow0N+zlKMZHRnYab1AWthV/pN0NKbD
vzEdoNbN7WjwcHnk/yrKq/CHTZrkjz7dfypqwqPY01iNu4Nff0pEGpwydivRSK8V2YhBBCz23PdB
YQEBp+LWqGEBXKQKb3U3EN7J3X3NB7/WVxPghmWTmUXjNnUQo8KE1vPqmhyE0s8rFFjulL+3Inj+
SGFKiR/z85R9wzr7BJPKNkovfZ8ktHyAIVlItEfROXnuGpobVpqZA9PUeKRhHF7atcW6/GLd4opt
Ejd6xPFRlu/c6YK7rQPqcoqQ7l8qmpD4LRp10igvnzL4cpRe4nrWgjB+rOoMmwsFTNvF9VkH0Y1p
P2jmiDVtriM6EyRXyiA1tcqHgAlbuUekgUyZr8dbqnW8hMSM3c/5qYQ0nzr0Z0ZFlaki/0vcJzMI
szBF5vlPnwItAqyYMZZwfgOTKOYT0KKD9Fm3fwTckGVCt37VTqJdOhl0gzNloMU8pxDzEjSYxVH+
VzOfUf7abAJPacE4g7jnAB6zyl7jdHZiBu8FkfYGoS7SIzyBDE92uWA2BwI6R29k+siArZ62iCMK
NN2spP336wmh+R6sOqEBmTWtLRWegT6YSJySqRt3bvM3g2jBfRiP24vWBJrw3jLq9D3P4A8ID5jF
rLEweInue2FcjD8QeOt1HzZ0tIloG78F2UOSV7YLXgYcONMED1XE4DwGe4l3MNYGjB6J8b8v2gGJ
q9U2Ipt6JXlApuM9wVQQeYloUgmKgHA62LiZCIBjvow2/aKdet94tLWnuDLqSMJnaz/9BGCxVATx
8muYasTHB9ByoedAHmfFKbvWYKoODZQpHycfS0YPZ4OMM/WksKLKNTbQrBEibOB9TsPei66fh3iv
FpzizzuDcRktzFaCyVQQo2LbJ3npnDrhLWJ6En9wFm/jP1qrDe0wT1zNXGnJFQHhiFQIdmBMLBq3
EIckgapsGA5bmb4Q0Ci6fSf4sOKAANHfiSua1CSv6za7CqTYQUZujGN959cmbs2Zj4CCQRYZz8l8
sVZB/GxhQfYec9I4oN+y95768qZaalSSoqtpi9JvzxqA4ybnR8WEDcy0g7LmizK7eMpOnj5CBB+z
4fF9ZCeZ5s8dlyOTLEeU3oy9ATQm5FN0XFpOc6qQATKx9VT+plZXo2zxAE9LjuNtNJpRMadi5V+L
KsEG9ssmWY3VIxxQiDFIAwqMSM0PkzX6Q2MuutP0bFz0CuKE4ciTnbFLx3qsXki/5AqFP3xUEUPj
VlwaaB0DuDXwmslW5cZBNiMfoo0S9NYgEZfqlCQ+qEAQWxAkojvbOdodpGZfTuIdYa8qUX/3ajUS
E3zBr5vc0+LfNw/CuYhofj0lDySA6Abur1xGejBtVNq1t8+iuFRbRAxrlX31j79xmMSt/dSZloOi
7fWxWtHObwRO8WBtWSO2ScRp9FfUZwoALtSx8AbLouT+f+7LWGgtiNUNCOxUZx9Sdc9EM5H1A+P3
rL01wvPqTLuHukKc2mLlc18xeHIxOYshGOEX8udEDh0tRs0UCTJCb7C8aCK4d2s7T4N3a+VXWj8J
0N1h5eYy6RkJ0OXE1i8cbVzWmriA+AunDHqB5Nhrd2lsxFWsToS35GO81YQhEntiFX64jrR7vYJ5
YEz9r0DcFZiEMAr1L1IAjoHYDm0TU59xyF2m2b1YvwPcC4+PRstGLFH6kJZDuDQycjLp2RRHduAc
CglZbH1C3cjOeIwtsE13SAdkTKiQm+kvvzRSN72p7IdzOYzpNKAGL1cOlyp1DPMrNDo/s+GFi67K
ssLSfpiIltYz41TkTTTRvCEGeqiWxiuCEGWrFSSMgIjS33+qE2QbehQmkdp8Wy4+NPxavqiDZ7KS
0RNlT4uV15ELBXGGXUc0Bd4wkZvZH7xRW+5b3O7Wc/c65f5RpHk9cmYx+I264fo5qB/EASZHKNBo
L66+1KzuZx3eOCJs5UjzB9Sy61GVfg5PfOXlHAFE/XHeDRMJmSEa8tyJM86W7+daWIXHOngDnruv
u46+exwYIhpL2mJjBqjNIySXejvGJkmGyWlTbDL6Baf7Ba5PV+Di8GVoQ6iK4EzvowG3W7z+SQS2
3lJ1ziUrAwGbYC+CO6hUxFJmTSa/4u9E9eV1KrrFALpxAD7oC3OKBAkh5FoPbQpIwS0Yucd07dym
l1zBECOsSnaSeIFwoYsoNevQAK4brt7N8gc0FIB8c+/dhIbWrOCAFh9QuVnDyYeb3cq2by74e/TT
C/YXLYfg0qrQuRQHil8QI77KKt3xTShr+GaGi9pv3QHMQLIckKP/abv4EVEPsy8QHAfiNjUVO6So
w+2/q/8o+4gIQyxLBggj+15jdHT0KEFJh9esOWPzsBC4Mc+oLU0CroUrXZ1gjOYUZewMKsUGV0vh
Y61nPydWKb+C/aTXEBcb5znc+muC91MDoTgQoTjYceGXIEdWtWGw+cedoJzzGq9ug8/TqoDSn+aw
+z7NCZ42xXuRCHNN4YGT5WDQYcs3iKAfhUCuMIg32G+yDSw6e2ONbrC98rD5kShAvQ9Wc7+pPPWS
Pqi6dTsiYWocjUTtDn0xddVLwznFCJkOCGuEpj7zWgSoPJGjg6FRWwrL9yUOye6as0sJv+5InoOW
1l2h/IsZbokQhDsYEkBwjJBQWqYvcIYVPmcC0ABtyik1LFRRKJb13oa2VQgUtDr/o64QJbyxT5nh
hmdTbhUPKTNlFWX0RFg9I5RNgPT2NLeQMJL8WxMhlh7HkeFoNLjYRoDKxtrGkTM1Fu3oZsi9BkUV
40ctffn8ff2S8YbweI3JES4fwQ6ZQERPw6RuicMhGHD0Hk0fADSgZ63iKLyHDzYJ4rGqXyly0sRL
0x+jmSs/AiLyaJwcHmFdNemZmaMsObp6Bm2CRSHkXlmDMLdm6AhwBdJvD6NR8TFfjKIOlIu8ky+i
5A30tC6/CwXWl7FM4wNANhETeUYK6WuvmtFF8BVmTnAdO6GTLErcWiiO28tnROKoZ7JTiOF+30dW
uJ9CxSKuZ66+pSO7gy6ziEqCDQOt8AZ1Vh6E8p986iCr2UHRsI9+1WJdqU7+Oz1LnOP66p8MEuhn
tJd0bzoaHg5O+xU531XspWckPj+Uxon1QbtjSTVRy5QD2PvQ/icH/pWTGtJv07CeCdLGkXiP3xui
pe4ZAGf26JCEciUxKFaBU5tp4B933iRtUWJAX3kiJWRgbMVrjOnyR+ekwd+qr8rIfoEpXFXBQRYT
zQyiujvCxe0EgYMCqqNPfG01RX77tA3WgfAr+PWdGDEY0KtmQ1OF//LlOHyBV21OIkdDbmgqofld
cwCyc0a2YpiY0r0azJkcJJu8saV73jvFCe8DPSH3GqaKQ7er7+QAiH8DSUzEeTpfkKyWfFurZiy/
gPIekZP09ad4TmvFVF5+ybCmPXzImxRhoGhe7cB8tWjfSk5R74EiJ2jniPQj6WX4bvLOjL7otCL/
k97frC+2kkeroPOAcF8y+mHUMqrjKVCwG9FI/LTwFswvG9GugT+9ern8q8xvU8jfE+YT8djMpa+d
SE6XwlOqJtu4UN/mtyE2MpiQ8Rj5r/zQZnMDouJJ3XLm6DxWgsVBTkfz0tHcgGzFviLMwo8lHMNT
ncjoCjYj7g8nzROV7AhUQlqlAL2IvHEddz4wTZ158k0bSYjh1i/TgDYaTDOewmDlp95mPgMXrIM+
hoVy+Y4/IPekIPF4qyiAkq3KBRMH0+yUaGasmB3YRjlXEnvaeS+auTlRothFjFG+DDs9RYQBukpy
/QgBIinOg/SomgzSIb72/nERiY4xFVazaNbhRp5/lgwWo8a2y/OESvgnxXvh0ODDDCk2WhS+kqZF
QKiz1wHYV9+9/J7kvdhMVlxXMxrmYHpFA2lqd6auuSmskOhAMC5afldEPMebEXmfvwzkruLrK2dq
nXn3f4WfEunSjFJApv6XSPtmsJ+EPPK49Su1UZHj6CTmnm8z5+JG+gGmhXF3J4xD3LI9Zdy4fdRA
OrY4eBaVnwTqPrbGfvXwxNjb3Lt6iZwgjc8q4JeOM5zGtSMB8SVs6itlGFzBdNsWGO+AZLno0NvJ
aMTHeofltRuLyHyOt8PvKGF3HxbR9J4G333nabf0LzFxCpyrlRxISC+sF/QaOcbm9/H6oV+Nlnqz
1AyTQ6Gh5nDLvXYK8QihtYX+OA1H4y/2GlsUDi2FGA1XjxpPW0xONB0Z2r17fJK3PBTx48yKly9N
Zrm+kAt78vL68FGGO63cNzqn8f3Z78oPspGZpL9M9eVEEZwWaKud6O6wKkLy3rre0kiPQA05Lkh2
4Do2nIzsurkswuD8fNLf7IMa7dCiaAIPDePgc1GBj2orh2hWTiBq2iegpOFaGPmokW5U5mPyCLgp
VTU4KS9BbLAl9bKr6MB1tYNDLQt6jKzkyp54BcOCi0eQsTaMD7i3+QvIkTKalg52Aw7EGPUPQLeT
m3Kul5wmXuzo/gssgBf9mVW3hk7D0g8JuWssV9Cma/MG+qRAHgHQKlpoKNNOSW+1iYfzD+dRbqlA
sEM/zzbKWmTOAIZ+FHwtU0PUFWLEa7Kqf7AQL5D7bYVTSHuD3BBswkwlB+aWJQbl3wmzz7+E/AqA
Uyte8TH+hNN7aawiVkzGybbiblpmxO/lrrLqAnpDdD8Me2ATjwcBroEFGbQqIDLBppY8L089j8qt
T8gcOIc2PNdmXZV2Ole5CAmPABNBJ4KgR54T1+kC8FeIIiWSnwWU0AxLSdzpaWjs9+c25RSG6atn
Ia6b9hr/kpUHD9VNAkE+fIZ1hnADmkA7v1CE9uXpLZBCMaIhz+Pti94kTo9NEqIEftsDCDoZe9gc
omhkfVzelBAtR2ytLhgNu0ibXafkiPeOBqpClVmoVI/VopJONbPLNOTJE5ytOGWV/7WmtPWhsH1+
f0Ala9Zp6crP+VPd0LrXAUTSsGqUuyQGdF7NUjlOfwqCY2qzOlYX5ZpK417hqpOgGLfx1NWZ9qCZ
EuooH4QAPzy6LxK/vx6HK1QHwxjXwr5NACsmfrNqmZqLVm/1Wir73uNmZ3L0XEFnfVLPpcP9x/yX
6BHtT0zuPLRb7Fvv05sWk7lYWyZP/z53mHk5kpzvpadm9OnPXotyDifOYRFdyZH/B9rBKfDIFojK
SMz2qgWaC0zTG8QklL8ozNvtNIBXSMZBI/EBnQ9HisckLrP9AUqHhHWzP+4C+QCUwzKyMxcBCz0a
d+fAExRWBtQXlBtaOotjaplcJ3djra+q+wBkjgGBoTxUxWciPG7TZQnxv5pe0lvk0FzRe/Eapi4S
OYba2b0XznkWfnXO5/CE7yuCZEpCVo6y4I+CaueoY5VSSe90tL35gdKET7XBKcnIfhT1bAszPZTk
3yCfDRQv3KRmciA2BvxespFs96NWHhEx6vnc5wKjjt/mRzCr5rdYi8hqtRtLne3k85S6A/SQ/zpQ
j05QG6BfNJzXnmQbZhI8/z0tkT9fNd/kzcJdE1BJfmp+TEA0ap+SszlMN/rXBmIVFCs8PYEQrAIc
zbANTATxtn1ZOvPWXq5BsLCum/DGGtI8mxo/qz3EYwqmrAIB7HfA28aMnecPVENh1SmcLplT3Jdv
4ikysxIfOGlKkZVRhcETQxHi5+bDFu1uCQ8vf3lGvNCYMZv43+LybIMv/g9ONf35U0UYq7OzcOn+
JVi1BJAmxlR8URx/HJbWu7ATANJ+R/ctT/wsPo1NnOzxnwoDRquepwbGa4NLhbclXdvBUlJ00uCi
jg6C38LS+hHsyRENgAbplCiugPMLP6TkVH0gUemUb18CW1WAUjACWQrjbInyJetG4H3/hs0sOwLF
xhGVgZ+//sry9Mn2kE+wQJArfD9Ic9ooBJLgB2jfEAt706cnUXwl8swTDVMDdSCk74ISpI9WKYPY
smNBYx3PhW9QE6+Ow7JG5GzXSBzEa5OSNY+AYiGPaPG9lU7oKXKa3o4pfOdWaEwVbk8hkNPvoln/
izQ6vlKI1yHQd2U9PWNTMC+GA5mDB/xl3UF7bZXO7CVmDGeoBSs3Q21lvpZDHEQightXgoSjLCqB
EJgMFJkDObwMEwVd2wmXJ4j5ArpaSpeZsqFhFzeS7tTeC3vtaKhCM7QsvcwFiujdF4gbhdU+OhMl
8PSygDqfmw1ZxlZjVMAEJxnBAw3aaVbhv+mPodHuA5H1I6Yvc5iuHuEOEwYYqvgrwxJnCyjBpyls
32+LWQnLAnMmUhig58+2eS1k5qkyoDucaxg44cwS3EWiPf1shGdsgRlq5Fap6wQvnuH0XqU9rQIy
KyYE+S5SiU8xLWIQKiieGJxjHMEJY09A7Y0wBDaw8lv++kDMHKfSLGJPwS8nMyW0KfaLVTwfMD8d
DCLVuG2VxNFW4lbifEMzjCWhsXN2+0LwgTe3KHe9yaNzW2ARYMZjiEzSTQ/FilkINRh9vWhRSJks
uHoRnaEJofLRd1Ixfu3vMd6Wa/mqC/TbpkgnlQdy0MFYB+G5XkuH3Ad4lrF1DLaYIb92NCjAaquC
5SM3gC1kpk6ywtBEkfDcw9nh/gazo87duJMVRGP+Z0C0/3ysqVM66s8Xj+/6bcUMaBgLtqkTB1Ch
WHjnwJ2kdecOIGjnltKM30TUm1sF01u4A8g5l7v4wNE6a6nT8azflGuM0nn8weLqMMw5/5IleDNh
75IX7g0XlcJyuDSkSls8F+Egv+z8Hp4/B1gDJKh2TQTWSWhsjbc12LqXQ68r45760Ng/Z5no6/ee
eR+Q23jPEMIzjQ05BIVsxnDtdq2cCsQWl+S71wonQ2ifWRrnE7n2Bkz011J/2n2TWoxz0XcfweL5
6zStcx71gDGo2sWF25ArUljDZYoJ2y4CVZpNUQPsed7P1WtXI4tA7PVH3AJ0/Uxfhn8A8c0vyCws
6AOB5oFaAtEz/BYGCOyGbHZsWH88ZBWAuXMn/172cwVE/9cxsbzFOktYZOfS+HMxnUec+IkwhpLw
XMKlrUVG6Ry/j4n7CqqjMA5CZ4Fk11noCeDrsOin9Px2Imt6mXiMqcutKQjdhGzxD3mOsoXUFjtB
Os/Wyk+7a0+o+VbqMWIcROEnJ0SPRAlhpoVYy0uz8qmXryETp7MN5b4HsAxCMKqnptRmHFBwfShc
rtMHpTA/insyumIrZPORZ8RMrGJsUCb3cpUb8+wXVdyAV0vFHWlnlGksSNxd3nsXLVHbLuVdfB1H
IXH5ZeTWwV/ykWm96l3bEwSRCpZw+9SjbfqLABNTd7RLdw2f2/D4Kc0HHav55v3+q/5ygLPU5jej
0EECLLe+Tpx1aMnFzPCG5XsfjsIvSz1/r4Ps1mtqgXodktCMIWzi5T/g7erTL4EuuPW4ftLafKcH
NP3QAt0mZtSLvhNWwxmbkgCHgxANCwSM/ucaH6Sl9ovCVr9xVmupz5bhER2HVbgOkQml3geOJahW
/0uBMEF85onia/9qFALYdtxSZYJy5ST7mu3fmZglek8j90Yzi8s38rURAocv4jVC+2yNv0/rVMdS
cYd/sI0Cxw3/7TB8gnArMdW3CiaUmLuPOdxRTkwv8qHl4vLhdo3Z/8HgCLzX0k9b2RzN4+cFsiLb
2ROXnJkZyp3pVtT9t93e0rPBoQLFeYTga9dTehhulIKJsaMElxrB7mguomKW47SZySetm6m3FPHa
pV+wVSJh0ftA3yznxhTUZS/ZvcLBPFfE+YS7V5yuDMJ2hzM313SViaeXvAtVCwEBZMcbLrjSPW5Y
yhOm4qRUDOz5yVIcEdTXJxhdd/0PE9gW7fFdIENnhhNjQwTeDiPLHhz5gHUi/p7PDjQxygIUdyCL
T2X3eW94MB17moOTWambalFYk9/oJ+ud6i4AZ1BJ7ymLlcMIMoNScr7HFiw7FgpMRv3D0HyUnCO9
gPvkEyDzK7cgA8LbzP5N4Zj1zOWKy2b4Zqd09jUWIzQXgwmSW/R7DQ1dQoMSUZLWyFEPiMDBKUTO
UoQkUxvrQlQ7fbF6cqIQeTHv90XmcxqCrqX7jHGxlBUV0KKFgwkQtX/ZIyfbzukXDFu/GZv3DxgY
dwbKvo8JzxHX3qTfqOIWYOVluGUWPGn5qYHy5ZdJL//jjM0Z6Q3cR2biqRU8yBXcIOjVX3KFkXus
J0fcNN/1whKRCJBQbiJ1lDoLiHPEdQ8ALih9QnWO8ha5JprgKJAKR2cy3Dg1lhIA31ZK0zXD8k9X
BHkkPfDpDIy9xp88rKip+F/1a9i7k4lJDVsiYIoDwC7NoQB4MYeCG4PoCW7wbXkC3dFxOpE/CjVX
37+1FZ9rF7thdci763eD3LWFQoUkAAiE/z9l+MP8N2cds05YsNkiQhmOuvgHrRN+Dl4k7BkTlnff
BVl1K5rv1x2dCOiOftXgOgCK36tuWHGNVsWsotG/UuCHv/2m+Sn2NMbAMEiNc4ZnPi0ExaPUAh4Q
Xqc2vwzmwvixhYY1HqXzZeTdhImk+wgXAAd4taWca9fNqbAjynr+IJaTXhyZyIAbrpVWEdr61GqP
uLvbyCGH9VhqEG1RYdLkTxm/SwtzwqQw7RAF42E8tuxFELDGTINsn5PLaBGRiQ72qQc8omKNDut9
pIXYtedwTe3wPmuBykPYokiBfaj+oZur8ezN8tRuaG2Mn+lxYLJc4U/t9o87vUQqaFzDf53IKYB2
Cb0vs5PZv/DFhe4ioUxOvCmUNLS4RYu5OHz6MGkJPBIVTehk/0LBk5UTpgVeA1a6b7OMOPi40Om6
OQnfPgvgs4wdNQ66PVrbhAY2bfbhrrkbTSCWEADrmvAHcf9GXzurT1+Oit13ne6gEH0gxR6iwAOF
qa/CEh1UgMJpR34AxJpd/v0/iyW+R0y94rvGm/gPHZ6frN6IHbj7rXRerZmwZ37Htg1yjIWRg8GO
vqVy9OyzkGDsqnvZEAWWAInpmNnd74/I8gNhWSUFGko7ao9qwHdqUI4y9YLJ5Qw5knaxMSsf1QIp
AKO6EHJPRZPjvat9wCGDcACgqWhJd8kcuPE8q+5NbT8Pkerw4cs0GA9I1A8lAb6MDGgpjmdMq7T7
ExNI9vWJW4+dTloE9A9n12fGYQk6daMr3Te/xlgFhq2prOKVwDw9JjygGbyF3wN+UCx3QGwA4Sh3
/HiNmUTQsTyxnMKTgOETL8mctYMjgEWOzRFmZoUwSp64H9rBZI7cnuMQS6Kw7GSvKYKQpTuhCU9P
bOS37Dz3cmUiiYJe4Q/p3oS7hlQpwgZvcXzSyFcI9zYagr9uJeaMfuM5zkYYpLtwE1E8Mk2IiLh7
2s4GRoloC53Rkl+8rPyq0Dn6Qt9nhLnt3r0r4UShVX6VJKtv8u14SjM3lC0Zm4NTesxZsbBowb7N
2amV15+5WWDnV9TmS/kG5ghhOSNKhXICKsXp3GJsbZnczwMKF/2Zfmr0gDi1PzYIJlv7GCOpAjxY
ykFldzouqcmfCFb6EEdyZMCn4uP3Hn4ENLCUVDyZ757tyxk/zOqL4bFuTMB63h29c4A2FsXbi5gV
ch/OzJBiVqFK3kIN+4MZxBXOIdCN+bWby4BzaCV42R+1rkAeTbwkucFO/DeJqur8DT6xZokD0jUn
4yEuq2vmaUH3KFZaa703H05S3H20N7rHV2mJQa8Xb+s5mJMgXNcH+dGYFP7S4lvMaaJMiZlftypI
1sahn2udWf6+c1PZ6oDbOJM6W2fUZWamPp1IhRmU6UzISGtPumsTmhU0NK0zIYhv7GppuVhpCT6u
2KLCbxfaKfnHh8TYElmpvkbX9OmcLlCJr33/fCvTEFjy5/rrR8NZq8wGlFl3vqWrFsc2fCiMAuVK
RktZ2MpukH3hBZktsV6joCpxNuOaNg7dsGvjCk3bTKSL7C21Hb0AiuJieKuEW2mc+AexRnsDD8F8
W5AYkE81+S1715iuiRb8tJ4k1KZGdale1O8/kQ2XWiMvySBHGwt+hYIIhBaDq57fwMrTbe51X14r
POYEPFcfMEFw7zkjkFM4YXXJ9lHuv1Iz/KfJfqG4RX5OLiJ+eo3KpvqRb9IfV+JT02YxahmJdF/6
ZXU0EGavczPBEYITxclQGqTrHo2xdGQGAAb4wVfmgNLd7+SGJ//93tWx9wXMwokce5N2oxnbD+vM
DNlZBkWRWh0HemfdSkDHFCtGYTASJaR+Da54qFGFl9jLbegWIG/qn3B7ei2zc0wl/F4BkTAXdk+9
Nh0tm1/mjTHFVCLMG82uXV7gInbVIucArxb0JXs8FwNY2eAUZ3jcHprz86/jLkoCDTUGh8uUl2PK
F7SIjOmc/k7X+Z+i4pjGpDFTGu44yeHT0TrosKpmNkrVC05PwJzpy3qjALNfbNMqeHc+1z6/Jp3i
xP0MLsBYZ3gogxkeh8BG3ihMegUrHjCTjxSPIdkkzhCwgzuGQTsUKK2rIQXQiatPcyoF6huskcTb
MTcHEhzlC4rdcsNHgTr9l+Pm3reX70AfyIRcgE1syZjQlt/6ULLNGcvSQhC+rDCIKOeoTSvBgVJC
WiJziUhW1zAhyP0+jxNjTcGKwgZ7Lk6waFUzb/kv9mFq3j80X0U7TvIxNgBpikNFA7wmIwKaMLrS
+QTYotQ/RgUzZ5MZ0Nm8deDIvPcCFB6q6cSy/esO1Y3pFppd81lX8GDzbE4TpC5i55tZ8pYCFor1
jq+tdfI3sLPhgiZvayv0kec8NBNirDdGDx93Hs3TJvojhB7/i99uksoif95XqhkKk/X3VDpyIGw4
sZhbrm0m24XmFjOSsd5Oan1d+GgsEgvAmBfZQyzvdvHu3KfuMJpFnM6LG2RPcwvhaGXdQaxuoGx/
t54hHSm7Rjv9kq3Z0xfqnWuU7kvDfcjpygnP5Nw/RjYN277tLQz47RILEJQmCxxWstsbUjlOP8KD
Gu/7Y3bvGcHVnERlocGivbeTBEWlrUKgj16a9Rs2sqQTjNGYKocnVR+FYWyCvi9YsXZ7Mph/rV+T
S/MLKZuO9mnjNt0iYOFUDtJ9XcHRDcRFi0v20JsEDOxaWArR0uPOuRvOZMe9PPjclyg/lPs45Ugj
F0A5KzjOmYd6wZpE3suDZvm1rIKxP6RLooXej9hDHUx36hKf7ZzWZNM/6Ou/vy0jsqS/dAetnoMi
K/P8D25yni4Fbnm0BG+rC4wVNzLU0LhTaW7rHZHQkH044XZv/td+OYwiRmoHN9yiQyCF6LQu3l59
/o7HOv3fg5r4HzfSqfV5ddY7zJdR99ppRIad04Uis0Dfu3a6F1WGR4HcYnWUHGySeCpSfdF2jDJz
s32KuFAGFEvdWLAk5afsDl/cgUQ11F82HXZHdakQ08296Mq3HsDTw6gnM8JAMhZ97EuRz7t8vpa8
/ciW9XEHchCiMAvBL1+zELlWPGsxyfb/JqFb7cMTszPS1/2tMfSJmTkbBoLFHx/zYPfLQYhDuier
CekaYS12DSPObExKQFJlvtJGpkpDU/dqPP6u1C5T46j1stclQyYUuxw5E8bEUJMzolPF/QpY6Q3N
QeFIblfZBIhlesv+UQHDBI5nFrrjxWdrzPl4nZVxsT7RVjlZekWM+2Ie9fecsEHUUzIKHih3Gfsw
DoNgpKzqtKozDSSNCUi2PllBcqjJkrbmjZqSiQ1mvVPR1TQ2IP3oBmBYxn8snVmXosoShX+RazGo
yCszgoI4+8JyKkRBRXCAX3+/7HOPp6u7q6sshczIiB1778DAm+qrJGkwsxc3lBbBXfcukI1r54pC
p3eQoKKQ83cqHR7oRWV/Vsq+hD7Gug9ovUL7JNWjiaeSsaBmZAt3eBEcPwVRCh1jX4ErOnQwoLr7
3fB0xWVPhD/I9KiEpGm9GkBalLC/0HLoSE/3zWp4Y5wAre4JHwC8BQytAnUYwJh+Zc6lc2B8tE5/
MFojH5HkxtXUv1vLHoJhT7lfsZ6xktAICLVXZELhIaXzV7tW1Nb9gIeSXfcGCdREIbm+/2HNQ6YK
d3OoLBpMgRGkNC8cEr3fG9rd1X9nkwfGuWw/QtDp/thKyvYN3/4eoQmgBG8kejyDn4/vrB7VsKc3
dARI4K7aIYexXXOgDO9xWodvjNqzRGzl5ZXS964LsXV+D/L7CbCpJzlpfwKpE5otOeZ98rtZoQ4E
gQWBksj0vlxAx8s4nS7TSDowG/Y+LmBLQ+vAssW9TwnJ8CWYfnfFCO2++rjA6bDRcUGnffnXG48O
7KrnrCIlrEakcuq4svjLHO7yQkiEGGB4SeguCoYKEzLfQeMAipLjQjP8wufWx0BlPXq30feQbSSU
dej7Pvz82x9v82pnPIsec5TRIaLVPVWCYnlb80+POT94sHgHl9lved3VKclpcc5X3Ty1c84FH0Tf
Z8JGhBvkOU/SxlKTgQuW9jVqA+7FMyiE/xBJMmbqMyRiP3DLbp16+nQAO35oMSTQYcobYCK2nzGS
pH+mDEiHqhnSFm4FIpnPEfyM/IsVGnQWmrYXHqGkEMiEJlmAepdzD7kvihVUhG4RUCQ08LS0CWmj
T3dSN/p7jszK/SaXaLiv4LlI0CHekwLL9XR2wBqhOUHZoFBoThd4RFRV02JOC1uPuLVUfCvt2G0g
t+X7ZovLnxahYLztBn5DdfvPZw84BdXRxcK/6u+W9CJSmdvfq/bkzAVwE7YmcN3RDzHVA8CdzLni
KP+619MtKF0lLnlpdEGhflBYfA6wRSgk6Kejkinit/swdaYtMkZpTPXXuzrD+Gq1wOWSBdF/EJYz
uobD7QfPxnzJ7AYoMbSroDbi1XInqYCiAS0Bq/EViIoDqZYOAPRrPQSEgY2yGoAXwZJ5oOcTLBgE
EYBjmTxBnjt9+hdkKOZgW0DB4LwQWC/uZVBsYNUJDyHYDiQs2b6I5QVP84nx/rMUmHY77MKQejHr
5jJvIn1DhFQwYBcmraI+gvSp4JwjOD7VX/uXYZ1crl4OcG0PeXnyD8AeV4f75Htx3of7Ed3OnfY3
gnjuNm0LzlNliVDchF83XKX+MMxnEsMQwysrXYMPyFWmW0QZ2TAS9OGkH5uc7bOG6+OUFf0XB6MH
yEp9Q19zsdGiQVjfiYl8dNzsN96yzK77/n3BqsBv1/obyOAbAMoRK0KoqPhNuqiir4xN7CXfaTrT
IvlEZY90lARD9W8rVLAcWlAZdkhR0U1xqQTjB9KA+F31ns4r5lnGEgN6Obmkzu0W5Adkk1ihcBOV
dktBgBMVHktvBykSiTNi0u5Lm/Hrf24R52YpICT7eQm0i5sWntw50gr/g7a/uGCy+pa8d2e3Q1hm
A6cnYXtzd0fFWpL8azvvF3OSVUnb5OUcHxe2GpoS/QPNOCyzCbDbZYHrJD6SwHqK5N8k74EYW8JD
YN8oGNw4em/C06oITrFrKh31il7HywJJdgsIAnRnUaMCMF4mnO2vZ/SUjRf1PJhWN8YxaNSfts9Q
GcaDyqbCQdRXJmAk7wS4E2UZPuht30Fc6FqKi0pUuY7vKgg2UjZldkf4j2MA0AZDJDgvyQkZJTuy
le82w6j8A/vOaEYUZZhs5Tcb38wQurym+TmoSv8owV68Jl01rqtlra/e1+mDtKScPBGrK25zC7UU
cz8XidtvcOhVG+07H3L6IrHqTUgniqvTfFfld/EqNu0APvCsRUvgYX8Fv46jjwARfElcnoA9dEid
miKOlVINg/6XcsV8JNcPAle6klYPE6fBBNwCQpPOAK/GevJnbJ082nv6wM+bJVTuJzAj9wBjzueE
HtVr5PZllOoJFIv7Rp7L89FSHcIVtFrFv4/8VnFzyW4b54UytOKV3b/h6G03Tzyg8AeEjFYb99sS
D+P3PyO4j6PXZjvFwXbc0hH6Wp3wOTGKLXXTDYUgWfjH1v91tB4E3L79xDSaMS505fs+ZnFq7tTw
VoS9CLgfTNljXZn6y7voLrmzssf4AyvEXgJadD2I90rzesTTXyh6ZB9FBAUnUA56m076GiUMlZpJ
iGDuw5tHi4qgjb8AtEnspsiggMPOXXCdk5uXnmgNYxyo2QVmj9CQBman2V/NTHcXTkNqcnjaEAdg
ZaJm5QXByoOmSKmVMvSC+VKMeTHxM8PHZMi5wzhNRLzAyZnxhFwMbwVHEux7S79oE435PrMLjkm1
DexB0be5vhcZxpp3mDT5GIrH323R0Cq8eS30rxUJ3rOlyQFy2yl2h03BzWoaE2NogkT6s/M9HR3e
IfxHOmuyZPnp02F3cBlJcd/CGc1pcHrRV5KCl4CNmW4xvTGmuPVfX/zvppmCqYtfpHhRISPAmpVc
T6KOGwlSIGaZtAAo6pCH0/lDmIgiEg6X7A7mt76rQZbWkw9wKf3zBV9K4votPMpcnJExvpZ0Ggb8
SO4moY6DD1Mk7MtH+9+RS0nPUT8ClMAVAzvG3BZlNkNqySq/Gvp0sVhZsniBYr89Ega7OhIjcLjD
j76HO0hezAq2dWZnwE3C0aXZtxv1L930+/guG/SeAYyoIQZj2LDSdwYED8L5HER4URQpjPAJZ/nj
4mnpllVBntmj+bCHhXovGY1SrErV0bA/7mZDCOUyVpIz8twhRgHV9oOfNamFgLIHicoMiUJIYvBZ
ID+Fw6/Wtkb1xJzm2iHR5LLcUqSNZoWlKCGOpfKdDhFyk0NhemZQjFCJMGh0kVO1ts/l7QVViIZR
O36R5OiL64cjkvD0MIOSkNZ84uFv8U11+LyT5rbtUpaXClQUDj744ARXzM0htOBT000IyFgyqBAt
9Ec0ZBzHh1mPvwDO/+X+z8Sb4cOfmdyYnzbuNt2mfKyKl08BWu840foPh1rzN1egYelUVOZtp5x7
D488AvLZwMTORL6Z72nOxaY3dq9xoQJ0IcnVP4GaChjGzWFv5c5n+YJs/raqlNSKyhde8PvhNVAx
tJMGeCrN2GPSimrqMSHSitFstNBJIc+y7Hg/ZS3DZhmyIZccLsiER7rdq2gD4VY01r0S18rFSNrq
/kC4Ely2PxqSN0wrhN4fhf61muMuqOI8BDDTZ5fzz/DVEIF+Ydx+Jrc/BMpXKX6U84zy++/SWJk8
bnpuf2ghikC0CmMRCHDTw7IUzt3HpXlR08Bh2CqRaQjXuLcefqICEdBjf8Vrma1TbovU0/AWSM0M
vZDu0Onsv9Z1e/xdp6One22QKEFrWFXEEuG4hJI4Il68IZdRDc1U8jAUz920ogUFFyT1MJRoYbZi
MTDAzxzBFykf6cDpOwEquOJKF10+zhe31LeHfwvxqOn7cDyUVfuHwFMPNbBv2exfCOgW5CsGxdUe
tB4sV7GXUpzaGzKooTHx0ni+Xch3cPgGawjF4TP3m/UvF5pl5fxmx05rpDBYqOE38zBJhy5IDebt
njXwujlk2hiPIPpl8V105yuHxMIhHnfvWd5sSZi6p9ub5HTnczkegHal+wF5w1F+mcABNQNklmTS
cJyGTxKOxryWFtT/Kz5KN0cH9uN6MlRi3cx/9Ar0ba2FtYZuZFIBJzxjtkVb4zJiwfgtR6Lznmou
3j53sIS3pXSbN5EQwXiKXsV8tvYP6pOhV6WVQ4LJztjsETmHtJhILcj5AFpzh5eT4aMKysi9wOAV
pt6NHJoEtwObyMcR3F4KfdlKe3YFx4L/cffOkNV5dbsrr/4om1xhmlYmvSj5OVboiVIs4ZJOunYN
oR+u4Ml0P/QJcK3j4kAOAE3OLZkgnzqwr9ll/WE8HMQ0Zj5rGhKQwT+LlL50F9dkuqqhA0s2IAF7
EkUwCrDqt6WnwQ0dVPcY0/3gDFh8sIO+vXbALf3f4qravUMH3I5ChXU9kj2ppc2079/t9+oaUzI/
NeEjUKtbRWeS4EsNMQBA31ZdvRE+3ulYom7FzsK6+xB4c4kxRtYoN5/bakfLDopdw7ZMgxJDq9pV
ZOvC1rpYXS9ErlH3nLJgKY476EfKoTq/P9HwfTcuR6xGf42ZYXgyEmnGCaMlSbsjjhfo2F6iUn2t
HgSLWl3ATP2QjHL4CVEOKuWIlHjESLYWjTTKWbu6JD9UiqnZDswzGYNydTs8Q1kT+sd5Pr1XJdgm
Y0q80YzUTWH/QQXXBQcxHGEHNYg/XVKiNrh9oEkYUlRoliq7EnK4G5vETmkedPrXaJnapvodOvBB
6WMicKoJvnlIT2PYOm90aYO7O9SNy77Vx1DgmxJNsmHvZex5KnOb38KyNL/Wc0Vu6S5f5mV6TkiX
QVrVHav413du+unTh7sxYyN6rAUje8N89qU5MdrCditdPzl2JtJc5pAoqVMXxD3E1LV1XdHGYQIH
XMSIntQOP3Do+X1HXQ6DKmqWvBQLZ02Dkt3IzD6j6JGiGqrdd2TAgMImZkKnAuCmcUXksxllMExe
pFtgubX/9kcOXlcTma+gb1yfbmhkab0I5CH6TeoFiGAbPpy+N1oX4yHVVY0XRNS7WSoEL2aBiIfk
YPjgI0GB8EVxxXUo/W5880dz1X07qafu6ClBmw3FYDD83F6ob+D/m6rZ2d8QxfyUJNx+TpE8hq9p
GetjMV/sMsUozGOvMVVuKK3plugZgN3kd/XzMHUyv8P+RQboZ6KheBQBKrqPZuTZGH76AOwf5k5/
Lm3IFh5xIbvZIp3f96P5qxdrqU3CoaluxsAvdcphOESMgmtMn31EQlK+t3Qj389lnxEg+MRw5IBE
V3gF3I3BhxHYkeOcGVltxIa7BSm0WSUW8OnYvq6eHp50eouVhoHrObAirl8GDbr0+FkNYM99oZp7
78V7kW+z7W/6m9aRcBYqdle7cesYdRQCrws8HgVxBVjsHtAp1P4khpg9Qg2mfDqW0xiUv88YOWbc
fRZdi+5MKLVeeEHXEGOdTx6VnwlUXlyI20jfvf6QUb32OjUoVKUprMlm/0rKbT9sknbxID7SxzJu
EVxBHwb56ZVAvDs+yBk5YfOwt9T3rwJ1L6pWpmGq04KdwlW6J98mev84W/ESwZcB6Tz5+G1V17vi
CsCHtJytC8NhIPzeZBq1McdZ2wpEeIST7shSsK8q3bb1U9X9vkk0IsTGBEbFKzvssMLiNpUYLgzU
hdlgiox43PvF157zU04w9R8QvdqIwxb0Untvvj1bfURZgZHOa3u/7J8oITn8w2uEckEy+xkU02f4
q4SFJPpgHbgQgXW2B79qfq4W0va6LwhDCqKZnvc4fwY+OWtfWTdQH3B8UZW9ysihIsEHJPOe3jDK
YHJ59FZJ4JlP4RBJyMSqfPHCaOKQx5/+WkqtcuheKUxVLPbcK7fyZeS98aBWBRtV7YWNHvdL/CId
rYQ8PqY5ko/s8sPRNZwoSpAq8AQRTMKoUlzcQzqVQ2MhQVP9pfh2MTRACfHLQD3AKJw3ZgeJPJr0
cmu4Qz9NzspQidGDRB6BHqcdnNUYSTNgVdGHYnuqsO4re/MCTggHebUvKci7Oc4zWrWhH5XCGaN9
TIqIUrcdaxVkn6+pPdccxpxP9TMc/mYj2kUtkL50C7Kfd1WYzzbYF1KICUmKedVTg/sIapJ3x5q8
tBy47QzDBAghBPQhgJDqyeq+aWCYBhUDgUksgXixxKWS/9iYgDNzor7ZVPLk3h0Z6zf9InanN4rj
Pmg8uJvmDYcBxaoux1I+GY7QYdHHd4ovoCWVq5BqmFfmelVeWjmIfLXvekKaz9XRmTTcgIu7iBhU
W823BX3rW6Si/mxSi0oZZxSjpBbibdM2Vr5eA1qcD6xCG79o11R2Si79nVYQ7YYO9t1ybUs9u3tG
PXBOUHMSdfX424CipH943pPc6scLtv2XhTDy3QOfUSQNHES9D+QaI3tgKRPZz/+wq/N50WI27L/Z
UmiQmMHIoWL1rdxFlOykC/VfEdALAODH6KRi5qgypBeyL4pVoYxg3Z2QH2H+AoIylFwccPIbpo9u
Tx93eFVAEQKAHGOXj6NIT6M171xxcNbxd4Msh+OXVaIkwFgKUJFxuN5j3cN/5IVWruc/mH6GGgBD
k8e6vZqKp4Qcmfu+HrzXnZP6wvnoFw+nfONgq/pDuxd+vZ5fBcMpVnBuG+D+QKcEqVrQn6onKVFj
MTikBRnFBCPEFLbAeEYZD2ftmIFNwl5MC/LgtYDVtar3TzqBJHE0+EH3wEn0xpDOXGsgTvoXBbJg
PKdIfVob51nePXUAhiO/F7Bj/P3ZxUBMwkAcs7x+YR250j9zEhx3fplb6SZLQVxBx184RsQIB2dx
qM0o4jOIOcwF06QYTN4ZUWYs+O3u+Pl/n/iCp95MGSj/kM0+QT6BmeWJCbINtbFNu9++eQuYsQfm
s9jvyXU+mPZjzVWC8qDFddT6j0jxzJ47CtJp4/ZCcWrnrvbPoR4gPYWAx4COQ39LSksFfOc05b5M
qFkhZ9JTo7T+p1aBM8c3gVu0Z7QkoMBqALKJ4lS62TB7aKHLa7AINlm9k3GlliZC1Y1o2itnrHVM
+n94jyTCpC6RVs9FcWoWxQJtPSYVmmLB0aMBhinXY8f2PbLEuui2gvLY837HhgmovTVwtBb0ry7S
SRq8/mXGGjNyGBzyuUCDwmyzjzOgKTyR43pMr89UPfg9CYgmfD0dH1SGtTypj1hd8pypTP94lX0m
nGATqhtPGHI4W9xdyFOozR6r1mVu416wL+fphEYpkp8vVH+s/Dqf7/1Rz2d2U026kQsWgtUVgQgQ
E6WXUsJ4Yndix/LB2QYvMBwM8KH1NL8IoYQvr2GxkTNbWPz0PGwOrIL3o1sBJlbL4QGq72WHRRUB
96FbrWQS/5/sT+ypLjQNtIVGSotoRTCR70c59VPd7BU+UrIeQ44ba6A6sJ+H5CsGI6N409aXCaEX
h42B5Wuf4oWiBqNxH77o59xHUsr0Bmh2y8ep5UWv9UTZKOFvcnN+fyq9EapacKoZHP6O6U2n1h2c
GqhKWyIQjXWQqOP9+INZwPmNVbMuC0IylkC4WVFBYlsNp2Wrbbv4u87mZcBfqUygcIgdzG7l5Yx7
oUa5eNbjxpUC9ImT++w5fs7SZGgrY2w2/Gc4Eru+heTJYpWdDGjzao843NH2XJziCk5l42ivqUa/
iTM/J5EbzbmmYX7IiC4rzEaOOWx2DDXq4zfk1FYXD4Zzwj78bUH9At5RH3D+ElKlU9hFPetPjYn0
Ol3Llw3DvMEHevZ8LOTMejlqzNv4koe01o3yyAR0t18eA8mW1GUVvl8cW4FkD5gsODL/RII8WrMj
LVjULmMy43fQCytPSbQFi/KRmpThmUWldhFGw4IBS0NFB3DCYYzcQ8wVJb34CoSE0WvqHAK0/nNo
CpW431ASrNrksnz4WdRPfvhGknJAqsTWALQx7JhHHevUjKM401yph92W1xICzBwZHH+9YNVNKzF4
e3rIqvE+uwY5MXNxmLPgqRoVs0GRAZpW/L2d3I8BzIypHUIG4/8KXKUyh/Mn7gVPQD4TcjvMWpEz
4ndgDk9QVF9s0Gl/Mzy1EXIKRHzRrScsZgdwemEoC2WLhU4VBt2PioOWDg6DfjdDDYwCuOB2Y/tE
5d9aHzJqDAmB+qrGxcJA2g7wszLzMyRMsO4RzZZ/D3FDNINyj8F5G4XWKiMxu+MlvtGcGfm6Xakw
VDPEWZio5UY4imprgLUlUnWoQgbeBirWB7Kv9LFAUECpt5eXAZWtwLcKOgo1ystOuXTwAtDPfKN3
jz2KsTfnrUVrG4Uce6IfVtAu6hGNjoetlrCtW9ou8IPgf+gbtV12EifJ8K9kI2EJDgsJOYT1eG9a
CCH16smsnAFiKr6dPBKcXjdVydNB+BFtEaVQk+IIc3PK6+5680ZAzz7P1OvGoGbOaAsW8CGdRH87
nMszBP41J7YcywC4BXhK7slP8DJm4DA+4M1SbwDVRpctLp8Ma+rfe8xISFQIhFuI1fLXHyBwbnm7
GCxJ1fh3eyCE4ghmbNHobkkMN8D1SU8PebbI6S8NJaRlOVFWoxq+JkOywRtk6AHEzubV8y/ApJ/X
Ah65gkdO+gVhgPD+HMBmvOcJjdjrFqbTNX4I7cSFcUvOVwwqw9UWPwgQuV6ALcsrxt+dnwUl9irE
1kJWKiRMRGusc0+9DcAybdFs35trgh7MGUOaynhhlHnAqWhZaA4OqXvGgBRQqqp9tZdWou3fimlo
hPf3qv+HUoXOyEtYDkssVkTLK3g5CmaPI/9bjIFwm9bBE0/Db0uU3gFPVjI6Amtn3A1hONb+na4X
qC+TPRcY/f53uuR3t4QdUDjQ/oXObkV+B3mBkQzfr/VDONmMcVTkH4UPLzNTwMLp5RgkzWgTmLdB
i6bFkTOdoL29B2+G0mCaeixPb79wH+ssegRKgprIqz3dG45VrFSrGZI7h32RqFRklTuAfC1oUdZb
E3ZdfQRGjB3EMRVb9r98xSX+mjnk8lmKJ9+MYyoiTF2XD8ZSH18blLkx5rEOvrkJ0xobNBxG7/TD
SyMZLMBOEdk81hp+TIP1L3pg2iiNdR9JJvQ6Y7Qskm5Vxx+UqDwb6/QaaGG+VslJv8YAyAoLpJAx
t3/cNX3ziiHrA1ZyhJxATETf0L34j+l3Kk0oo7pDtgQPQnjtcLfL3cUBkJvUs3KnJ+p0hKfHKAT4
eIP+gYKR+UBjQ66UUExf548zPLGMinFCEwCDb0jEFm2bqyP9G1GkQbEC9jlAuKeyvKcOnHnaZRIE
0pjZSth4rYg+xoaFbmxodBs73ZjAuSH4iF9idui/0bEYq3MOM00AWdhcmQ1n2V4htKIjQLlPLb/F
PluJ0hOAKc6zT3rLGr4ciRjeBucQ8ja5i2b4GVA/DhIe2ikvIwNDnrdkGvX0LayzbsEnKiePyQvS
FgRl67FXZiUt5EskxMcwD7Jxe76NoS70/REiPjG6HWty933m4gp/jaPwCix/zB/xyqcLr/FhKwrj
unw6Ffg6ofiAwmkXTGbSWVQsCIe5wbvbrIjk4MGMCpmh3ox/dO8RZAHVe0XXeRrLHuar3jMaxiOm
+hWLelkgTtASEIwWU0yIALSaTV4dHfZqOqBVJ9Mkwi/OvXxpQnr0ngcXaAQfG+7UJUcLcMYrY47z
b1Jw7v6cFpP7DIgzfc/r0eQHbUn2yiHeO9aHuglD1w2omCVZqv+aNMl38fBL/2PSX5yqMMmfe3QI
CWq2ObN7ZwyDwq7IKH3mGQSYo55e06chkaz6rxXOFUfo5dPSbwwoj+ivLYwtYuc3Q3+y/OFfFwK3
mUgEsHFADWVjSPRmOBe8GKtmUrVZYwfFQYZiA+GJZr+C8sobckZxCnUFC8NZH0n10OxvmzWnZbMe
UL7q29FnUl/GSr37NQEsXpx9mPoBJ03UJS2EZIyrVMQkeKas6O79OKcxftUPxTFjRCXOJDIe6ObP
YdwgtlAQchGqqJTH2mR4vW9r+WNefj9bhvE/oRClF4ZlxxuUDyQdhF2ckV/ZAgCBmvGGaWkCbnJ6
81HfDaN6h3UNElsmfnaw0IstnnUnWq2A/YiVqMxpdBE2n3G1+57bJYSr7v6ESGyzkbChMXYv/xOr
zstfNU5/inY11k7QBb0selN4bbOI5hQd6tLYPRLGL+UYSXD89xI5ROMCqn6prGdlXd9MMLMRLNEJ
FyBJK5oVl9ntjuMVjAqh3by4HQ1gCTmvBykDJwFf3tbBuLo738YEEqoorEiHGR/M9VgrFHkUKzdG
L/VIZcMu5kRpgL3FjDSkCkDoz0/Qx28Gyhy9esjjIMO0/bw+JcMI9GD4A/Q2GVcDhwCPxmaSH0eH
u6shPRCOe9rpvqzmFdGAAFxxAqer6gVjGZNkUrnSHrEh74+HTSWZaZ1Nw3X6zu7wb61unv9lh3vq
jWChiCEq4S9371IgPWwJ7jtKiEV29WpS4sf4BZ3DVT8eEmzp4TEil9EP/QmTfA8VDtS4DXMLnnb3
sLBgJ1VTvT6cKZQ13/D5hWkPgHuZAvShDgIgeblqFzZDt2AcE6aATDsf+Lef/S7cNx8fNlyh9xJq
aPWxQFXyoSAPXV/24Bc/+AM4ZxUgTWJOGByq9w7rkPC+YdAASCZ5N1B5BAlpAu1ury/7c4StasJv
k6tzowNGuUbMujFMwYRUTTVJFwDkCCUflI4B3le4aSHxJDSAfgNE3qwevXWV+ZtG0wXt3YJLKSZp
rTREry9GLQgr9R6a1z1UIQRqoD8IcGDaduQdJ5zYMEEhKeO58TUki7P5WlbY5zRcgXk18wueWSOM
lBg8RbpHcWBIq+9eDVkzvMcqn1QYKcAcgQpMrvFBF8S33aCWk6eATvM6x2QmnyfiUud3TSq64qKi
Zg3jpI0NOhATP4ZMBVE48rfShFQMzQGzu+upEcQvh1QCY2iYC5iUYDZA5woWvXo6cT1xXqW8J0eb
XpbdlmoMk3POXQY2Q9+f116bfJgenCMVyWaMi+D8uS8uCMCw+V0x+eQFTR+riUPG4UlkQs1D+bZ+
C0HXZf3w84U2K6aFc420qTZFwM6EBBo6bmG93S/PkY2bYGjJLih768hTzR6gvICgj+kJ3UNAqzkR
3Xnd/iQSS3bIvyqB2z0iRjHIk93x9Z+kVg5QB8wkEnrGHfKHmg21uwEKdAxXII1CDLsq93Bamb/0
2fYiqMpLZfH02kiKstxQFiom/7jS2Rhib9opZMxxOauW8uEeXS2Sp4UaMrm+sGGxsQCgavQ28Bug
2MPl5zblmGUcSRFxWIbSvBiu2qkeKMvPPB/3zsNTcRiG2biayYvXVvUUe7Ss/5r4uu2vdOLaPSZY
BwR1nIwU831m/Wocpp3xwN6EUFE3DquqSvSjHHKpw0wToAj/0DD+NAMLv1usG7749N7n+7u0zgYL
iE46uW7JPNXJ5Zo8L+4PxTw5LPRgBgMDRDAuFxQPlQFNG1iMFDKAFX3zKeyHpFV/DNriQxmGUQ5j
5TXpVyvogrgMvve92mPQA5O0sB6SnlMOe/wtsyQHQ2c+GEdezXQHj7GkICMM4wSUAWDMCw/4gU4g
Te8fF3zgYNSJEBQ56R5NqTzCIcKEn8ooBBqjuLZQjN4XyvLx15An7RbR4mYvOrzMK5fa1/wZcRwf
E3IeIzcOoC2GOB8g8vFXEgpH9RbgFgboIT0udqV5RgyHFJQ+NLBR/bPg8pCdYxhKIsT2rafNgjfO
++PtDGqPi0FL8MuYP2VMEfHAJf9rwfF9UZNdLEhX2J3Q1v78E0Ej4YYUSvcTbvUCsu+gxneJSbwg
+7wvYaAd5sAGtxD6VgVl64bauiSP7QmlHZJGhXtMao+gioN9fj8o/jDOdp85WovHkjZvFtAcGIQQ
2aEowlzbUZLA6j+mrrYhvLq96BKLX1kCS2clO0DX47tPkUBx5ONrdDG1I6R/X2GOtcSvO/vdZlAO
A+vF0HpsXC2WhvhynZzz5zDCw4JSxAMdj7G7TWWHJ+WJdfiwYF7+gwn24JALNG0RuT6kUPFgfo/1
Tvpm7uFcTiILaworU8llO1NXcxcrHtFB3BdCFA/a4nSuygmKGXzMKjM6HPgCUHSc+8StBK6y2AXm
GRmpfT5frMS1Q9kMt+u7EcZGeG6MGI9zk84liRT6CwN1FB8pzvgcfQGTA5ny/YL+IY0z+2KBGbis
iglGHdbIutEY/Zk0NYzpfD6fzU5Y8Dgr8CiTtcevi/EHqGbMGYGL5hxRDx3GkUEnFqPh37+H+Dnv
TTfuRyQxND6fxj41tuIViNfUGMcjr48HFBN7uL25I2uQiNfUM0kd/l0BsX5h0bKO8Xb8t7CTpGfG
H741Pi9yRqKpzFt7mJ1xFheuZ59Z+uf1uhuDw4/vBrshkvHP5Mod2Adif7BD8NS/zq/WojKTBRsl
jtGk8ORFBDnfARbigXjJ5uZNNpsg+I6ZtWHu0BSKGmS8iQ7QpPgOJPn/Hm5Es4mHzu07RAuhjGKy
iyXeGRZcfLyg9xLvB+cX3hkORibdKq4tVd6/3Sfus9iFjVea7pmjFSTJgYSFayXUDfPqCHdNcaN+
3scrMSyBC4J25t+6QAUzu4h5yWDJXdAF2bgLqokciIcalOPhwHov7/Pnv0c5I8u2eZfWbSY+ljYt
hymrHSGdBI8sejM7Gzfg2St6RUPY57bAj10UFXgtqR7YGN8mcPKbfbcuR5SGJr+baNpRUXTQMvom
rYsA2Yd1t6hdwJbF1/Rt5d9Dtb4uXuge8PX4Ar8xt7vG10q800aoSwNBoo2JMS8M4VCy5QxXhIzB
wBoKBPPLmfuq4ezYfJQxkMV4jHM8FvsaWRIgFeGbh2D9ikJSbC48UmAFY27jD/jTZhXcjGD2txwv
/4JTsAkoNDf/qkyx9x7GX2vMZsEq2Gwkc7IK/gLxl2DGf38sePdunrD95TObn8OTbXY7FpS/m/As
k92EnkPE4GbjgMgD5JKBaFbEWsgMdme8XofK9nd4nBlQAWBASNuK25SN8zGOt4HKpYWHxePCQ0ba
LcOyh9rtjcacRWQ495jS0JNDaocpURMV2y/kTKqmqFGKuJpikj0W8eVri8vQMTwGIjq35YYnCXaF
CJUVHKs5Z1QHGZBD15BfdEb94fhJEMTscWQRTi+nei8esMQRFaCjo7OVJaLmFg9EA454wE7ESVhc
Gt06Fe7XOKWmuJ6AtzYST34fcPVPqwGehqsTM6gslNJsDrarCFc/43w8soH/C3Pi76JTI27AhAFj
/+7cqjJ8JvkZ9G+4Kq44u0S4+7fRocSJP1Vs+Z+RxOt4PQfDd2B52S+XvMiYhnF8Piei9SN+IXAm
NMAB5vn4wzk5x268dgk3CLzwRqhwtTXQ9VP8AGDtvknW4rQoLrLu6A6ukqzm94wN4ok7+98KhzpJ
OH8ktJof/AxKcmbCsH19rO8YM0EuIfJiFib6CFLVKccdSOk0S9IZvP4HQXeBsoBpvAbS9xDXq1Vt
fxyuk7lanWZ/mTUDarZOmpXyCbGU6cHwUUzewBoSa5GHR9EFFiv+7WtkzteY3bjqeHoTqmjm83gY
C9H2qifimpPR8yjNRYky4cGnRDdKXEDxQIa2TEToF/cCh4qgRzASke0oYGkRy6m6DPdMlCR0uQTf
87Gy4PYR2YjCHDyscRHQxJevGzteJ7gnwPVJCVE/+mlEL8QdGWFKPMRBgyiFXz2C2M2kcCcgcuws
zwTvhNe8YKVEID/iTbDLIrGN+PzISnQ7OYuw99/z84PPx/gYrrfh+ujGbsK7+O+dPmjZiUNB9mSP
g8MmSSXuFZbIg6CnOIehKY4D/uqKjyyu8dd9ojnEc5U0CWWTVfH7AYJNgJ0oylO0LqYIbmL/MUiE
gCG+8Bb0ON8htDJhFzRGIDKxOOmx/P63VDqOarFkxHcxiZzvVAF5GCeUjMTXn3QWD/CZwdgt4+MT
NELMcfjKR9IhYaGLLoKnGSk2xxftECN1xccocvyI4+jfJdJ4KTqSDcxmHIIZ0Jm4//+tARgS5k4y
d7sdn35ZBLXgIK5l4nIQ8pCNCSHxT7f4xp24ckL0F/GTDjsB/IoTbcc/EeF2C6bUmEnCdx8O/Fzk
EbzxXY/7xNPwF9El+PHqmT2DPogfDLeY7yZh2R0WB/5jbLatbVp7wpxpKKc2/Se/3kNgt2/Jc4EF
NerHHyEMMhiXBsbMeDTGL32TeSK9wkcU6/mPlU+/fJV4XzQsjR9fxyQKbPVlQp54YPG/EBkeXh98
7r+0C+dWc+CIEPgLP6H4HopCnuO/qCZwxBbH7XLa/k12b1JTUxrT7+N6iQ0pwheG9nwJyoYxMWq3
i3LjbpFvHyImaZo9LBPpWvLGxS8uHUnJ/3MIljHXkpfKDxRbEqIxAZJv4svFzIfUpDT7H1Pn1aW6
kkPhX8Ra5PDqiG1yMOGFhckZk+HXz7ft0zNzfbtPNw0OVSqVtCVtmSFjz/+RdhBMSC7P5diolutu
MJY4cA5yhYy2JuIJazujntFlmAsusMXO9NCg0zAcHwydr4I4TcfJjEPlb4TjQNPLCXZov59+AijS
JXUXCciqaUN0sELfnF8mq6Sj6k6dKUnTbGQsycGAJXiSLk3sDpb1YOC12xGn46Fn8LZcvaqb94XS
nkBxJUCSRTTaclmvWd0l2+eSzSIYN/Myd5GqmzUuGUFoHc0unxjztDzTxuZCPel2t7Nyey/Du2D6
asVhj/27679bpARJY84T5RyERQOZXjdk+LjW04DPgym7WSfjm6hGjQN3rTyAHtfxmmNADMYXbiE8
z6yNzuy5K1eKq8f2I+2AyQ1mkaz3nDXFtC+TYoA8t3+NH6J5x/InQONLLBUj+xATgKUK50BfVEXB
bkJZdpvEUKj2HlLyS7IsSACJ61t2z+6yG2KKRIOjxQVZg9bGGAfgXxbWiMQlmSJN0AWxeCJyAf+x
y2KaYoWwS0IUxC/LNWNYMQLZJtqytX4Hbq8jjYnjyZmn4wd3ktg8sl16A0Z59ekmvt8JDax9IrGp
+SMKEvQA7YhUyirR+GeSryn59MiLVhklILyoG4MCKpntJ/OdTP6DZfkXOQzDZ3KH3B5CnDzOv3O2
28mMwUGdHB8nR1qCbDW4/rDfQvpMdLs6YTIQqcN19jY9Le1EGCTm9PnwT9YQT8QvmPM5P6y7M5O5
l0w1JWhWF79DwxOG82GrTxK/XzFQjM3kr5w9+Bp+v/821qw7FkJz2o7ObBhT/tTt9rsIEYzJLCva
nvPQP2f8tJFgkZkgT5JzqYg0SiE38NUg1JaUB+J/mv7N7OeNfn+4/mIV8SSaNmQdqZXNxxqOWEGo
FpbKet3fWXrmk9H8WGOpA80jb2Wie72VO2m1sCYv2tvYKHEyvQ1beMbuPUbyIXqPehXXTdu6tnj9
7YStM4NC28hmAP7cdzNd7alAUWdBHhJtmVzkKbYRHO4eodUM6w65qFZiz9VaGQy4UVQE+v/TKDms
owHrVVfqHcyex1sGQO7ohfYApytRDDxYu2BFbWlLHiLDRtVGeSFbvJmRRlp4SHapsMtMjqPYREtp
ODS7TzuRDt0H8aIljBXofXoLw3UMEca+k8ezpvQONiZxKWfas+6O75n2mzZ9UvH7AUXQdJuWcH0s
qQqpfpXLunscdQmo5kwrrOxKY6WvaXxkw6YH9hchE6b45TApNyBjwEE34OXg4TCZvKtdMkI4ZRAB
ORskufCTHJE6htxyCayqzwYFVN/NCrVwdSU4+xILTZMFfDVkpAc9PDuGHNObHUQmK0pe4tH+GG6n
0TnjXoOm4tlLS+ywiFM8R/6qJKnNEJNhzyNl0QEILddKfs6bTHobK2DMHYVdVHQ3tj8k0qCyuBmi
SyxpNTnU+GjVkk/Kq9pnoOVgkeeIP0G1ktjhsANa+ouulOhfyQzNZYBSJKy/NsOkH46e9kx6bh2V
BILXAGksg6RtVT9p3z3il6UWvxQb+WkYs8IX4jq1BCYUXhzkvv0LBSI/cqpOdsRPur8ouvPkGoMz
o6EDoUoEEnWHLTmzVrIZASFmdazZq43bgTRD1oqZw59haiFYkJwgJ1svUm/H9LGpboAPaFeHzwFF
I0k5omYBzH3i6NeXWSLuaR9pg7XvXDmpI5WrvRl5Xvf7vj9vzdl+QpzJCq+htDlCuUHXBo+TDgyi
knyGYdRiQyGvOr1aq3dBQWCWhVv3SUm5THyNkmRGkoqypxelQCYWh/AprRvpVyRS+l9ntT7jL+Rg
+jV13iRuM/djTUWPkZiOU1SfdiyZh7I/JfTJbKIVucOzl+47vKhHY41i98gW1OkTi3Igo0O7Py/y
P6ps2tZl0Nld3a0MH+YpyttTFMWUR5TC1CsSN4kPCuRgOxEaARln57ORds43HcM9IXtDn0oUgD7I
UzKMy6/RZ094IydSkem4TLGc9DgMBXfKGQaJqRQssTzkNAWBzA5tljBfs1uY3YLBatSH6arMPsnH
GJqxJXhAg5jHwX1rYfBYfA+BLJkSYgD+mBY+7J9sv9pYpthEAkUA8zddcJgAfg8fLMam0RpuRzvC
PEZFy0hKNgqxTu/qwAIaEIYhq92DNYshjbXlTz+NSh0mfPfk18a/GnjjDcRxg0SWHIk7Ljw++Yy4
vMZSCzvva6HJ4JB0aEy1TfPunkyZUw/Hn2NcddlLtLSpykywGrksP2Qd5r6dCSg/674xVWQ1y5TR
lz6nT+O0OOV1kv5KufF7fRzE88yYNQAofoBo6Nqg0Rr4Ab0LxtC5OTJ8dFDO555CQaiCNzGAnCDU
rLHFPuWrLglCshAxXhAa8jq4bTkweQGmWgqbxBiR2yYjt2yiBnl7L/HkU6ssYsJZS9q8nljV+sKn
hisMTfS0dV8ZYDkmCYliH5fqkUKXJZhH2evfIChZWKN6F2voYHS5NcnAemedzX53Te5gIt0sx6DJ
zyhLRlPmSCIz/BGWPwNbwcPvdRcLt3eSvdpBC0k5eeii1KCbWTucYP0svaOHxowcU6fGIbcwJyhy
gH7GAi+zE3PXiMjOWIxcPDXEW5aXdrATZIg6oH0FiPySOKzJl3cio4muGgb1Xy12GgEFelxBlyky
gMGR4X2wi1hsUCR/Ijk15LPAtWV96PESw+bPMkfykz1bakcKq2QsQSQw5TSfdEhMDFGsIxaDfEEN
jrSQzH0NkewhMAhMWlwTbN5g/IIeAxIA7ieu702BbDwZY8RC126f3gIxZ8S7zXrRU44HncVqwDun
UiaZBFaLIlLAZSZgkQBKuOh4dP0J+1UWrNAkIZto80RpjIO30e/WdUd6MK0TKdvEnGfLpDsg8Jzw
jQ4FWwLEAW+xc9qRTC95MxqldDvkusl+i7YsYH9q8m4AaHnE5+doJe8M9JZmuZeiEMm+zJLUHqpL
Ssbb+Nmd3g9z38O5GfCZdsVhTxOekJoFWgvtaU6KQUgiNhjKOR0gSUbiUxX+bFvZv4gsECWpe8bw
nfwZZR1dsNhlM7rYbtKlbCovBz2GKHcFbIZvP8xjcQbhkjxPI5Sik4ofTHHepUb1KyfX9oy+XS8x
dca622SuAjI5w0y6C7MtyIzTTsdnosQMRHFPI2aWDUKvaq/nXIggixGYdAewnONnPZWuxp8CkFVw
xDWa9UvxLcY/vAltnqzvt4b+1az3Id+XKLLNyWnEftfKxmrmurIeupxdwylo/hclM5DsIahaVLX2
tLuNK4wUr7c2pv4yRIfLwN1bLLEQh4vugUtA3mXYxWeMWwIYIiwOdiWvt3Mz/5D7Iog+eJdmWIqI
dYzmCECDWbFcFRsdY9iVptKRmCS6revg5iHUupdkvAp6igfqJ2Sn4RFYMOiS5FnWazx/PRg6iwMy
C/YwNnPpKVZZU+oIR0EW6HKdwcTEQ2LYGJEBzRD+DavOKHHHfWPz+FnRFCsJe5IR02bO0I0QezAz
1I6MoNXHbKTBkiLQPsgGPuaUxckTNUasB8ZgZiX4GqqY/9nTpBa4alOyIp39CQYZnO10SjS2A5ll
hFHY36bj0JJNRxoLlCB7t9ySb47VKTXngettWMG9QfSx2DPbHvZukaHkegwkt6VVHePzbFCJjCyW
Mh8Br6RazSTesrW400SCteQcZ5CY0vLvEQFuhEEfA7r2FUWS3KUKVOG9KVAJSwOlFSJSGrLxMkSY
Uk0hJ1pKTUYUUyfkB5skRVcl39MHeAD2KGFHW4g/0F2Yta+A9Ymkp3OIsILC4MwqfJaF4JQaEGAl
wh/suFLqTa0pXZpANpfTxp7ag1wgMeqQeOadVcayr5olCxZii+rlxJQutHGY22/Z2TSyTE1A2Xpa
dtoZ8XwS80A3LbNBZgL9ctEOThh0l8JcZDekxrMGWvGzBRGLlz1qoFzJrkAnZlpCaxWeEjqBSsf5
PLKp6dD6wenjRYXjEI5kQUnXAaISojz4vIdoG+/lMlEUaWzkMUjh772xYDgmqGa0tXuEiLOket1d
SvWkG7WiNM0pQCgEaXxIBjJjQg4fPzIyBB/2SBbpTgDmDFDqLzDnwoAUqZQNfSVrudTfN/YNahKa
rCi2DyTJi1J/SYECk2YiCntuccn+3Wlqtf7ZW38Tg9NRJ4WpnQ9riFL7FZ0uvV1ptCm39myNYHYb
WI/K8DdA9frmcZE6TLmNmmj/FuUTXD4kn8QEdCgmOrufSn3GwD17EF9ViWE/GpRzV6h5e77n+XgP
5d6crkQP8rg46xeSmzMQp6DSU0vGmqBPgTHP8A/yJB2D/elj3efgjpgsMxiNPuRsAlMXTQxynm1w
8AfQ4FCcL6z7+zOcK+0liXS0SkQuqNqflcdbnBwKOK6HKmyK4ZNWJtfVt+SUy1bzSkuaHJlibm78
9itt2k+W2jCRZHLIMJllArbuV7tccL/gnMsKJXIZqheoIMYpwf3aKguUAsNZCGt2blmeXpsfONCm
8AhREXRevK60R/95cYvsuQGJugDGzy5pK/CooxNhyguLLdLYRMRBIWS2fqiQrQGh1Ys0lF+bbJ5a
xs+U7Cqtd+noO6W0oE9Ttdi+Wpd1qTp8gQB0ScGlzca+WVh+KVAvGNRVvHIGrOlE5L/GtUGyx4/a
Nh+wthMH9OgT2wBpypwR6v0S3RpV3ED+cnZNNfa3ZqrrDmJMxfPNgtDyEMStXUFMFrkTDXcyozzW
9cM+51vKhvE2QXlNggjpJSRZvGNzlhk9CiGFTlVznyON+jWvXloZCCJ4mH2jeqNU22/mv3TYMs95
KhWp67ZpV02GuRlfg+emW6Ynd/cUt84nOKPLNN3xGbg3FMm0lKHPytahhUzxnTEgNs5R77JvwPTb
u3rH0vJcjXY9eC5j89KC55lG2dCYrdW7mx49n9Lyl7eqv/aVfBkyB759sl1eNEEprgsx/OfkXQ3w
VTbzIp2S36MaBDa1Jj1rsrQloEKZzOgbPQbomWVU2aV9qM0adOrxb40ikcfjYNc7cBw7JPm0cg34
LfChSA0itn7zqz8SNUgir6gdPNqRKsmPGowXqu721iT+myfGP86MbgFEM3nqZ8lffrHZzPwrRTzx
nGkujckbr3FlKhFvyuHBMSDfu3i0qLKpYASTmY/SI1sMTISaT+XCk1rPQvxSwhSSN/2YkFdYaL+w
inCp6WHjkXpe3dfhxMjFFrmyzMHt2uQS+d7yMkKMt02K8bbNe1BtzVoVSZiXcaBYr8NYBEi9oaUY
W6xDQbC7d+IVRQn+p04pdESlIC1PNweIucVAciIljIQjODpBjbfu4wHxjIF4sEjivSS2RG0fewlV
WUdgrjPou0DwmfsNoUubK4aiqDudbbjae76rQ5/yJG4DoXO+ASlRhnzL7gnAhnrZt1GgBw1FRJRw
15Kvqn1nEcOZCbGWFo7yYRR0UWD/gCujqOIFa3v8KxMiGGdudRji6eFpklBHr/vdSAacDnhC0OIC
ovKEwjYBKe4klNeIQCtgrdD1rk62E+Ft0Bfqxt8GGcTTUhD7v5dbJuEKrBZa+GJusHltRPWyL9mn
OWVhuUWmTSiaaoP54RJAHSihp0NYfmtCAlGi6IcID2JYdB83WIpthH5xvaiTeUjpz9vfN4pdWHUO
xm5UprNnif1DYwopDG1sXjuTVKtnlcz3fA8OBKnwkVKeKKo3KgO4S8g/pGR1dMjY10VaVUQ/EBqK
946kAXWpNvo0GFYW4HFp3Wd2DIkIdSHmHqyxle2+vAf7I+kWj0k22OVcZIJdvVdipTTzcDH1n1Fx
SrE3VQyfRdwtfs1L8CHsphwdFG3Fi8M4gpDoRAHczSG/9NLL0Z2O/RlCKsg0VeKRq7/X3yFLlKR2
xIbESQogvgbrHAqvBSEI1J3NUGQC9FbRRnNRAUAyBzyQW5vCgNiPvxhMlafBIOLO1V9kyLqHm3O7
2yUW05xaDQIDxLBUDsRexrZ1gNqNhLiae11sSC0OqpTT+y8YjIld0CjN3aBcsAO7BZD04FMwT+p4
u6NuxsW4wHPzKeio0VvDvI2eVRN2qlL/2Xr7pG5mJ8dBWWR0BxRTuezU+nD8ERReP0jv74BjvP1t
yc6uC+M7RT102RpX2p/F+hcWK8Z969Bz8RJtJ0zOtXmlm8Lwd/NyQd6txBY8eWrI4hfo8UHd3KOI
ufKec24K0gdxkofHxi8+jpcHnR412kzio72Hs0NMhafoebYfd/OgUhT76LGVICIGvaJycF6wT1m3
DCW6zCnsb2ChfepfXvhED6tKFV7EDNf6SOis+83y2XhentLO/oyvTnnJDk4LwpHH1XUqJIuZNnPt
XVjpf2g/UITVvOyWFk87ZuPItFHPfGuV6ZxC75RmrX9uXNHyZNe1ihT8gfPwP1l5lXE8p7SY4i1l
xb0aeTqAxs09xQ4HQIwFWMZz8X2SJHafFJdl7zMqjD6jspWHQDrKT+6s+Rv+TNHeQSS+LmOFUQB8
skkfuUFsMLp52WFuzP2zajJerX+qZz/2dQWnwH4AbT68mxVVFN1e9vVtbKLvuvbpQLGV7xYIHbvk
PF4X7HknatFoilm7efcmK2Nm/R52qUWJd61end9G+fUBXLhOMTep0v3T0/mCSHVRjijkmPmmceAE
Bs8ewx5PIfrfkpf2tY+AKAw0AREyK1c/SMba5SttWhxqVb4Pl0RXOnZUSGU0oKF5k343qXbikrlx
7w41I8foHFBKsruYv4iqGMADulv8sJ0xQGCBCpl/pKtQtuPg074HFfpjtbfN/JT9hoaHcNkUTKwd
Km9xtx7kUZpoi1ubRQ39qX0PMpSBXgXf2L+S6oRqtB4d5lWm13qtKIsvjy6szYqyVIsV2hOevsA1
ehAU6I5UW+s7V89mEu12EPSSekuugQUn3sXoltf5IYRxtXHchTpmiNKgKXu2Zn7fxjc8jo7tz6A6
xQbEWp2wu5zvpH9aFTgFjfKAViPHRXHybR07Dxi0iPuMs0Un34Ku5kaRO8btdNcYHHqgg3DWxBDh
li0U8WX9IqPh5MCxjB6An+y6o1sSFImYJxWbdofwGxAL3UIZh5FGeKFfZougFpNcVw/zguQovOvR
h0yw5qFkkDFeqO/hsCZ3/2xrBwfJKyQehLwJ/DJmhSqfvYXriNunsGUEPjHd1EGOHqQxCWU8e9wl
lhk5BEImhU2yphJHiipFYg1U8qlOwjo2FYfAwcCH6FKbbHwTN0KQc+p/tGEctvZKGAKfU3hE+C13
oUNeKjtjXX6SgguKn4BXyScE71IkBfRHUXuSWHCeTkTtXKjQjMnbUWYkXvlq9arj5SoyRDIg+cbe
zCFTMkEdcLOUxJejLQTkcySiKGnsL3FMHqiST4RY1eC8nipGo60XN10OZkB4kWgmPwCHgAlPKdjH
reySKm5RaQqmTo4cf5LziDMWVE2w7zecrUL/FLTRRq4/giDwtBpnhQQjMA2hkDdHW31iMhtLZItB
w8jmhFiW4Gzp8ERKHxGeKPwyRS6FXVINC7CoZBbgfDMiXshPqRMbhF0iotz0GMhk60HYSgEOG2Iy
F+0UHSOCSMyiKVwDPPZgA0oJFEIX8y6qK1imuKyCM/BSQRkkAwWAEQJfoOQ4a0koLQX4lM4jtFxC
o8wQwsU3kbuT5gHKjAYvAbkjs0U3T0yLFiUoIepRBxeC+jKYqK/uHUZ14CRCx3vbnzSY30ZjQui2
v1auVv9g9fFMj2bJO5prXoLkn9EXJsVTUtnJWOoAhyAJpLvE6X9ip8gbTlPBNJsEM8CEEnwADBqs
NmtHOeAJtF+SXqJUEwiQnIPRZCvH3SXyR4QkVD5j92yuca8/ThI9InoFDMXuzwUpoXKXoSYYLFhY
4ZqISxh8XS2PxqTf5/c1+QoyyBETASRM/pQgj+5HISVuBWBNUyXkX5C0ABUhHrr/fUMdLoUOs31h
RhhZNzUPhVakznYKdY67aewG6LFPTl8L8p4yRE7cgFYhwBPX4fYYY6AbnoV7ThcnGGZ7ECVT3VuR
tjZi8N1Rr9Pp9UB2a4LdxuEpCEtChYApiVvpo6RN3H1kZryc2QwUw1aylsGym96d5J60T+ULKAmD
DwNSjpdglgxS1vy7ZM9bkVqI/kEhIFDgigRcZzYTC2aXgGWChFhx+EoeA8gSZA550HRlVV1wDv4K
vMcMLUlioKPjPUhOsHUlAIFAT1Yej0d/EoLAPJK0TKRAWZNHU5hKS1HDyVvBsZW2o4RnxR1SxagE
dMFAj4a+CwBVQp14NIQFKYVZFyCMLyQccF4DPR63p+RUsJYZApC9BNdcoZ0AQx/1XbNHxiU3xevK
9xVAXybGRMZk+PGKaKhTvcz3vKAyXeRnPTzlAtBlAnVFDyhi+ApPSVdqEUpjyj0QiqEwsbQOH5UG
AWJAQeSMSO+K0BJplsk4XEqCiZkSO34mcodj5mS7CvsIw/ufmCWI/pq1jZ4UUIJJmEZT9WQOJycJ
vy5AU7pcMQWeakfSoELsejI8bh5BSiXVEEKwvwBw5eaDBJFkFyDAk+pQ+KrZC6E4QY2qWkC3S1If
n08flUIQKwbAR6ZpBUpcCkmWpktUbLoSdOMSbWAljQxjpBuQ+OuBj2SIshD5AKKDOLfbSsgGk4y0
mhSSVkTlhXmJructUh3SLSiOWiNVNFLDQuMEOmowSW7hjRoAUsWN9qPDo3NdoXs0xQxoo8tvioSg
yiOJksKUQIgkyGozzptJpBkdwIMQ6Vsi/E20iTQ2t8lmhC1L9EjrSO8nHQRQVWswjc7xMW512iw4
STxMi5SdXE+jm0szcPQTQT2Fo/8hhBpuHdo/FDhOn11SpUsKZ24n00jWP4tFQ6H71vcDMbXx9Cs1
wIeF+TuJqJEnmnySwX1YAA+cXMszGWMSXLSqBjlQRAmHcibTQIZOovWDW2/02Kx/pM0kcxOOk9GS
mk9VveJSZC5bhDwKWlVvgqZKPNIZCYpymkhX+fAvNkwT/H7Q83a6Q3BV/qx7l+ChuglxAw2zc4y1
kbJnK18YLYd2PbEdMNsg3DOTHQmUze4S92RjSHS/cqDosiBpVEhN+TyegkVacFaJuBJ5SBosOrsQ
rZBuaaITFNcB0v+D0SVGTGaqxjJPZvKfJIdoyER1ouuSsJMGUYuG3xEO1OdesZ40FJlqNiHI1GEw
BlrfJD9GuiepobvGtRLAhGwJMG8XyKVVTA1tpCWrG0IB4gQ7AWKHKseIZeN+fJ04KuE3YXt2yr3D
GlLvHbWBQEbLKoAoRFnIbAiKUW7enhIoCFdhzxn/YFRf/SicRZ/MKSl6LG6YEtPcILf4UFCJjQWV
WygybqOIsbPGAYITHHO22nxioSxo0xxmEFg81jl253XynP4aOH6VxWxacwqjXyNDl53SGJQSFy3c
kS/2DMtUmU2ozg1mHtQEIIX5Nbn/q2Oj+FUtJtUYGYhU7gYeE2zuJf5OVP5r4UlDWMWdPyGBGtei
HJx9MKRvqJXEgQT5ynytTXcG65l34ApRcU2vUCC3TVjo44OcxPr7GVzC84A2Ct0XHMHL1+TUg4fq
NM2E1U7BqrUJ9Au2aUUXELpC7+m8Rj+6ZsS9yxAqs9FpeGrGq2M/7tZGVb8IotIu9XaUCdIfbvjy
b3Dno+kuI5Lo4MTKGJUGFEdu3CLe7ZSghydR2/94cTfThP6bC4KvGYS7TfpxOguyoJu77g5m7Ctl
CPAktCrBj0wJ4hLuu7lpwibqvPzdcDYg+z5rLKigpPN50S63dvOKk4ET/92kt17OFRr2WuQowHjU
yQKC36w02rmFRpW8jSpFFe85Ff3DX/fpUHNK9kHNVI06XXz8XZN+DfVZzsgGPz/T3PvF+qtZcU8O
1eeNMk2lsKHhVEREm/k2aR7FzmeeadEpyH25u857fOy9/L1da9bcslMxf0Ftfer85lvaGb/W2T7t
5O1nI7eMg1fru8j0Ku5jdOhce8fuq3Wc3miC+2nmR2dzY21XG6eGUaH8qHLryCtyT0CsTXAJYsB0
ySvYeQr0c/aP42ulx8fOWqeOfqbKNDm+TsWtuJ/1fv6luBT32i11Cxw3UtblC288hsu62pe9kVl9
l+d6JszM4UgNrkENAQwoAGDodi5VSoMvPAuD66hiw6xMeRIBI0J3B3NEULGzoLSA2qeFO2k0lLm2
8xVkOoEdngipumWLGGTEf5hnr7peJOv3aDSUqpWCjKtVhrKDtEbqQAUVZIHLUktpjmXmp0yt1IuK
MMgqb3aHkObLBMLYeCpGgLDNlT+1wHUie25y8WZGxbVb0HSYPtiuuTeGpItKH2svJYZOnmjOnNEc
+GtNcmYWZlaK1mIPTmzzihW6MScYovs5/JSUl+UoMoPljgK5hn4YcSmQHxMApTH52BOoDvg4/9Au
j8w9qEcwYZM38o6R7o8CC0ooXkaZmPLBLJA7orq3PVgSo5o+IkPXzGBldTq81wSs4qNPazRyRzvT
XTwdXbLxgLRzVDZaP25vUsXXWLHzyPDr9TpVbpvU2IMDnyPVMTsH9som/jg7z9YYNhofU5Z1o9WY
z6lJ5ngjC0wcfk5S0EEnLpgzrnbJXlRptM0dli1INm3G3mYGOqoVPIDeveoq98i0ttYrgDX4Fbyo
if7UqYv2iffQDBMyyT6GqA83Bf//gh0qgrF0dl06gdFaaObx7vqvTtKPQzMbipZBmFcXqt/I5+AV
1P7Mx/ZI7bINdllaTncwmfWbvbhTMadiOzl5Mk/Js+ggDBA9GQU3Ge47o3W3TjyyCCuQkgWETZTj
lVrpFDATdByzH2o+2MXhhrEhmS+VTcKVGOYX2fFxfp5fvJpbWFPAO9ZKejH4OR+mpUr34D1s0YsW
/Cfsoe/G0ytAd1RAoNAMzpPjZj9s2jjDjiTG1av9hFroTIewcz3rXYM8X9cAddacDfKT4uS5t76w
OPY2w93wMSpPAKToGcJYrj7Rj4NxvK/uKzRbISpE1Xe9EMkbOExV5aiMTWJs+ucJ+wKVZiq8K6GH
twuK+SCRg1/k2i4E5/bRKTwAZ4k9Nu/NAmWDqkjjY+4zKdZ78y8gWR1OCFo/wZMH6Qj6kd7OIPol
4t6bOtm59RyTlhTbtH/1C3x6M49ixSSlBvFttYbD+cO8WCd1pqUFGYAVSuo+eNG9PAd/LFTHTtV5
udAbUMh1co5TmuK63/qXLNpKBxwMgb1YpeQMW3vnABo7WxsKLhOA1czTCzIY0kbKvzbhCHJjZ1uv
0USnRstns+zo5HRUciASd1UrtrUfwxvtv3Whh3txzvwNRgLX5EWIefc+3b25w4JZ4E7pyWN9mny5
X+8I72punk+UaxEeXQnAly/UAF+TydeCG//f57YBtclm7t8hSt24kfOlSnTEHuQCKBfWptJel+s9
pht8GhSUZBxl/yv9VfUhVQ5F+wlOKYBJoZhiMWkBi9IHlAet9D0lFCjer1iwIsFnUDlFh4u+bONl
fzhsoRtKuMOU4cLiy318bMivOpAfGIXkvqT4dG9HNMmbtufQ6CKtOzwI9wcIWrJpD8jiR+Win7T4
UyUsckSVtWo9KkuES9iT9ZLwI857HxXYaEjH3C0U5Gihy0Esht6MvYoPbfFueexhwkDNCy0VX6hL
WIq3gUZ7G9RWW6hjfjZxPPejLpyM/XPAl0cQzr9zipJ/p70SOylMxi8o2z2p+ZL59fLGDu4lsxQ+
zKpDgT3TTzs4pIW9EslJ81HkQl1N7Z+wbVBKKFmC5IqZ17qd553WnGZP/oSFLZUtnQAFOUoF9e5c
jQbby84tD8iYQNOr9BqlvhBFjnTRCdgrrVeUJ5kW3J3Q5m5P/G1JjR1Ky7xb+qK4FbYLyoIPXlpy
17nWO2ipArkwRePXTTUybArsbR//TzmxbUM3fIEsZ8fHtNGoDltfRefplccbSrMZprwxo8Nh59G6
GXP4j79c9dR4GMf1p/ursBdXL90fxbdGbUiTuJCgDFj2I7Zer9EVSrvZ1Sx3iXVDl0P3JukFuj66
J4KLdPaxHh16flMmqbDmgUL1GCxWSTmrVdlaUZJNwwZseWBKfEP5LfIAitTLHFqUGlD6JXklhM53
+fxUzlFKLL9NfoF8VVJHwfyUJ4IPSYPF7odMQmAyHJ1iV7X4Ktn64LZ+AOmelJ9R1E8uKg2uyE/Y
tXb0X6d7X1K9WgZ0Sist0xSarJslMpt3iR7y7jIVZwVHuIWK9vjOORRhiUOdU6Bjihsr8TK9QnrT
MYnzIAkkYBw7tIQi0vmhA3p9V6aTjE2Pz0ML3t7LPOfAxSa3LQ5PoeosVOsimHJnZdBvXcpCQHHk
PCZoaYTfq3crIw7HDspBYDTVGQjA1Xhc5jNy+ck+BDnR7aaQwtXRaF+d2FfirBKwIoEu/3MZ5dbm
zaovB1g57Sl+kekLlJKqkFMlqGHQoZ4EQ0LO9DjJv8UR24ACaIb1BkAYnVmXlbv2bl6dky+gVb+n
QnAZkhkN+guY7ytnphDga1JVFJtOhJuuQqzU19N3zhZFKrFSwpr+jXgFPCOi57wLSRAPxrm70dlR
YZJqJIQWCaRQZtvPoLm9cSbJSzej821YgWzjMpHQPGc2YeKkqF3yWVxZede5NFHNTfXRz8yOaQEU
XkMRGGASafNHO3kjsMOV08OakoXTA/G6BlAa1VX06mKW3aiERSqNTFM/jRIbTZfDk/EOsGOVXDEv
SP/rSzzsedbnBuMzZ7Ma0cYYixhfsCiQ6AibJeb7xaqFtGwy+atIFVCoR8PGzkO/8LPO0hrKzN8b
ts+G05LuaUyeFkGExBbVR3QPN3uUfCTrYBa+LbghdK8b7wVzO3pKtz2aTBpXw8cOxh7kerJnpa6x
avm0FArZOCaDgNVnovd3MraVCEYDHVK/hBvWHHwGBE3f/0oxFNsQbYGwxRklfMIZmT3eIfgqyV9K
E9I3wJFKTDpb0F3RG01zevKVwasjhdrSjNt0aSp/jb8AxvEeQiixQkOcWrlmJPSSzahqegmhDmFS
EdEBQVtpgnwk6Tygkij3iATS/qUySDHjp/zVMr8Xd0vG2gOpgSYfQ3K0yHtQpgSyDEcj7aQf1HYe
Y+6DMpVVKY1+rlcbtArgiP+7Y6R2pOxEtlWuDhEvfaS11WEsIgiwODazEgDjbA9pE5cY4sv1GZ+u
32pV5UTMh/1vvU9inO/LBykbEyqCqO2bCNztufw3UQowNHAcfFL/sOcPhxhfVPhpEV7MT0RUqh4P
sarbWNwW9diOJpL+LbMOaHIz5ZUQA4e29gMO2q1+Daryg3klKf8UIkpzCfoDwzhxaZJEh1ogUoWP
pU2v03Ab7sSY2K1WS+I9z9nDap3ou1Ww98HNoFIPryuRfB5jNBp1GHFxafBxLPYRfozkr2rMiW3y
OMQjTajHmtC3Jrv018jWIbtm0PZaO7LNabzBaE5Y3DQuSI117YB0oXCweLjIIgvJ3My5JMFtnb3i
Pq0t4IL2ZklKu03lQSowVPojG6J2LNQPFLGrkB2OFXIiO9wa55NHqNMDHPElb1vkJ9zKF29PL5cd
rXFIcxJVIxsLdhYRq+D8itVAK+HucuFArOHpxGxs7GVmYEuaJX3EEucPQoFIJpVGPmUNmeHiyKRI
FZwGXsnGGjoxKpAFzxVUTSb5RseiJPV7Rh4bwnm3uHti8cbF04hJhnSkVo3kVqZIFbeYVsUYMSMZ
M3xCvo+OZD6gAzMy/nz+aKUjLFuRZn34PLIYITSyP3bLpmNWYjknQ8RMyabCsy46pO4NUtUXO2Tq
JG+TmZ2aojpBqiA1ovprVmPM9z3mmjzWmzlEUc4bDCYJUibxHT2FtPUb1yo9ZLTKDXsmpqzMWfn0
MTYhvBvJ2TRvk0nF5eF+uOaKD60AEYwHan2hSa64ra81maD8TQAcrCMSoKP2Sh44bWQ59LC66gJL
b+FyBomEPrBCS2rVCKd4Gdd+Wb34roPzMuc878YiR5tc4+7MnEpTSkOHpoAg+QDmsS9pomxSD3s/
l1X3dvAUsZpfqFzN7wLWhTsPdwzlP6aeZt5RNw/5HzqLXHepJKkiEccUmdRrfePml1e46fOenN3t
SCq8Qv9pmvLY8b+7SNfNhvYkeURaPtXBKo++xqUNHy7gwaV/g2ADZ0nbZiLZMzbR+VyW85nm0sKe
aEzGOpe3xKedg0NT4gF9Qni9yIrQstFk3NmGnsxtR8LytvY9PcAPdAqvagiBsXnt5XHzNFN5ToZm
NL+Dj5tPbkyYhdRAxgOzqVOkM/e1PYK9DVAmk7clYU2WPBKilaC1EMkKUvDr1Jwl1QkD7AzZB29s
LeHN+isHuwhvT8p0yFF14IcMVDe9s7U7aWtDy/V0UrRnEvyPTUjkP0H+TVqJmRnCe/xz3+PbzN4+
nULNqj5BNE5gli843TbNKsqxqAWllaMxlEhmrUsH3nvuW5uMvsv30kze2T6udr5/ByGQ66U1rB1Y
ztfOrdnC2WjF4OkAbBH+gr8NbLxCwbsx3aYv7g9ABd4G3pklCfrfx1LITLDZ3SnCLZeAEAhW6oBo
T9KXhErClXF/mBuym0r+xZPfVqVluAyZmquhlmbgARpUXmuGtU9RjF1GRc+xrmRkyJf5+CNcwCva
h+e/8Jz6YOz9bIwWUMGGcKzsMsNKU8lXkloBrRGjrGI6dnvgYgVltFtf+4KDZFusiDyuePjkwcVa
wrYFJMVmZc8Gb+Jx/Ei3DW8biUrJ+NKv9x9eCCTAymLJ40UtgF75hh+3GL0TOK02pZuP7ld24tU4
tiSnx56+a5+RZvkjuBKeJMUqzSDvmG5Ayc7/7lRIG3pPKvbGXeyA7e6OHOidV3CleCvJd/FTASMm
FqGGUrNPliD8WXBBIHCpHyKXCGvYEV8FFUksJhdkm9QD0ZDRdNeeDTOkAH7dr0uPbuoCckvVCAgv
eJMnQYqy+yIuUiSSnWYwyEXSyWT4q/WEoqsfaH1eOE9i7lBoU+kj8rfeSV2BoioK1xFCqlDPTiWr
wjrEghX801v/vwRNHg1v3ZtLKj34GKl1fEKZAEF6T/rxYpMToE4DJaK2tUamQQ0iYAcoMsHyZ700
uQd7F76ImrJRHeWkVjr6TRfXB+S6q0hYYUS4cOBgFjF/UzVlX35IQ5xpUeCJQlqPCJ4qalRsMpD/
0vZSh6hGeaUoRMTCglvGEVHPIQMgNQb0SuKw8Yg65JE+GuXXkAxnuPs2tGx3af3+gYJ0u/HJmR29
aM0BZ3oBNVVbwkTv3shCxuW1iSCdX/JdifTtPYhL7xtjRvMP+i7Ze4gd4TunbRnp8AV728g3C4Si
/B8Z77UxJOc7eO/hS2zfHlAUER6jtybMTVvIty34LHfXgITwCgSK2Lj0bB1/iXpDU30lIZ6BomvO
bQE5doVyKpLKpiRbPtdptBSzWHVBViTzWF/oRaxElhkxSIJsxNQIf4rtQN/e9g4YMV+EGNQhlW3b
gK2B7EMy4gtjyPVCrHTcO61Y3MT0QF+6nUXKwKRkKL6Co3MgjKxpyKFyYxMKLOwt+XZJHNLgZpQs
peWOp9mkcoRyMeloqfQUVYEuDuyJsAAbWhHbblWzVx32cJpLgVVhx2AYYQspBUtn5oyaPaUCKPiv
B/01YBaT/OqQB1whTJ4jpKiaV608vBT/miqdM96Frh8nuIYMD0wzzCQZY6pMkt/x521USGXOs2No
WcBWGVZhJdE6E32WHP4qSQJZM0qfluJp3VUaAVXlj+Lbuj9i4uTXsbyfLMBS/5XwbnGKnmA+Mt3d
J7AIXQGATZSpJDqMApWkac63hFagivrSwC070F8Fq9B+Fd42NjxqUQlPQ8PkASBT0MNvp39Hhp93
/r7/or8iEdQqfQTq26L3nTwnx9FrlEMv0UUrKJZp4GRv7namuSUJznkQCZk1XkFKB6dUD/la6ZGq
iI+VjkOK/ui1dIyyygQTlqFnJvErjbprxDSCyirQJMVUNJH3CCyj9AshHaLgeg10DiEg6erMJtX1
6Sc1hjGeomRIeLYS9v5D1Hltp84sQfiJWIssuFVAIEAgkYxvWGBMzhme/nw1s/2fLcO2CYqj6e7q
6mpGNYdOOyNjvXUJIL4SPcqdtplkcskpQTEsWNwjgiASp+ZqF3tA8xBQiyXvtW+s27sigfAT4Kbk
FQGd8GxQU6N5yOS7tAzo1JH7uVQ77wv9AcJb4zzdzR/dS+f6+8iicrWb3ccTxM+v3qcOMI8AO2Ld
6O85yLe1YWBTD1wAWZdMHzE0on8UuZmrkwnoUgOmUX85alK6/T4cEspPlmhVB4gpryMHI21aQ5Do
rcbkQukAvHbfsBqnR6Yeootzd7f2lvMStSJuSUkK1D3jZ6sa0Z8BCPzdo913T3D49usVvshcPsLc
4BEegjP4qTD6O43ohLpW6Y+2S/f9x5AWusPdNA95F1Dv0yVDEtM2jhuMzvBfWbqP0UG24XgjhWp4
B4pRRTakd2Z9C+0NKB/Fk4x/Ck/hAbcr2PbUBu8CDiL37+Jtomzz0D6RcNVrelVflvsnUT4S74It
BgDaxv94BX/pzUcgVHTPwnODRG3js8gkLwJuBRk5zsIrOPbztbd/RTTT+l/gNYRODTnj8oJsSKOo
xAnfNbnk5EmjOxyK7qN+6d3TfBkeNFn6GvcKHW8dWpwyv1BXxHgGgMZrgY2HR0CTUxjGICQdThLn
ZHt2b8TOIYRdRHa23dyHDreQ9cikvcOv7GlwOuNMM0D21PscoNgHyJxvRq+00C45tEP1b5fWmb6g
LVZ3WTyCKq1ZEsSPkwmZRKam9RLd8l7mVssDj5FPaNMrpEPwuPNvm7rj3aCE0t0QxVuMJZLyUblT
CguwN8NbsJqupk9geMVSueRCgHCv2f9PBAxnOaEeQsQ4UNAoSPSu2+v2aXZrlvYMuewTJZoKIBkC
lrioZb+QVvrKGDhepaWgQ2FJGY/wE1XbR+DJTil5oTAq5LtFWlOnWldnlW7ICNg8Sg7vWBGmQlYt
VRxSOaU27qFR3o1yibAUVcP8GpeySprACY9ccCcsRIVoTzagFOVr1ZAes+grawApQLkQTdrl0qYC
w9cYpJdO7RCSVvpem/93A2TRQ2ia49Wv8UTwQyZ75PYmgTLwqwHqvW1xhqUXsAqUO3i7A8qwQTjo
iYaLWwEUUHB89zPJRs4jZG7+UC5EgFEh1H2Dq2/DNgV35V4ZMsAjekQF8CWbs10MCG5osYxvyAjG
xAEnYHi6XcWOWpSrefqTTjWhGQ3Oe9bEhLdhNdS5u7do8zJ98qxx/wiA/OjAWiW4ABv7oJKi2k4s
LbVNFDvQHhdODDwV1M7g00/iM0HQz3Gx3oxWwtxVvbVDM1LakNZ2Wv9PQL2mYetWaoLXFGyXf1M5
GzOyf0GlS/wyQO2V3ldsvTimtymBSoV4af07QQyV35Bnsfngc5hTyhHVYnlmdFlGH/OZOrUtoosU
DWHcUCPeSxFoHz9a5cV9ukHpeTOnPSut80qEeOQsSAWBief9yhUzuXqEsGU4OsjN0XaxaVG0WH9S
SUWNVkj3tPq5fm4WGiWWa13PqmfUs0S7qJupleH7nvwMDm2WDg6F3q1Gk4/tiJqZT+9Cd7X2PapW
2xVqrF61TSMbqdUQ+UNyCHcSdZmOnG8kpPE6HrV8iNZ8eMH9LvSutGbBqUXCnZ531/DTcbKL/Hkm
iblnGYFO/0ODh+0isxpsKAitHcmAXcMJZcPNPUyqY93py6eWas7dXfBvjndN45F3AjvsWJ+jM0yU
oMGaZRIGS5RrrZKvJWlGtJVr66kUGtCs70mY+PSFd0fxlxYYcCxv4xnJj8AhA9fdKrIxcMuNMZel
tabGJqjUL84RE6iBT0VwkCVdQWe3RFO8a6w4J4vXqoIimE0mLQs5gtcDqQj2wlxB0KEDB9G24nPB
tjM8G/lF1FEfg/I3cuU1qt9aClOUm2E6+5ESibI1yhCJn60jEUf70zv9vMNqnQxqBYr2hhZ+tJjt
llgclnu9WKjfKgFFK8wN5WotD/RpkoGaMabKp/Ek0F5paoGPCuJFSx5jeAAuADUHJW+AlcoacoVQ
EfF1wC4HslcKXxx/UfUXcHiCbWeVHML3TKnfw2BJpClrRscyphiQg9RpVBsOSzmAVrdpbRdyBzlk
Lk45WMHGppgnLvmZ2oVscXlAx6jWnSzxhtcVTJX+VYirbg+17TDTe33R5u9fYkypMasPK2RDHhIY
shGCBkcHbKvtekZuGDRyiRMEPBwWG8uwFNzHRZ/uHB59orAEwQbCD5AvIJZiYEynRbUy3xsbF58J
wUUTQbUTVgue/plnLr6wTy4nrJ8/QVUCXJ9GAVKtyQ9VDciO8YCNLN2T6/QNSVeEfMqqoGzp9rGX
WzUE0PPJcCvoIx94Y2TQVYM/LoTCFN3fPYZ9socRCENxyAsJUawo4zTGiKSutKGqinR7K4dM375p
y+ol2HfRaDIiVowrNkPqEU68wiYVpeZqMFLln1o/02Y3q0puMUoFuxIvwA2lw7L9i+SXiYmUHm+A
N1sVjFlf50RnRUFXzn+QieJqgHiYE6STpEWptdkaZ3YGhVWhmcAshUPcIPy2Vby2Ie/FjfcyVSOp
KFfY57bYML9r4h3I/qjnpCD1UClZi0WIU/L1LxFUQbgFfvE+cVORKbkaC+ja+GlrOgpDwiksDlpa
5XE1laaE8g2taYD9xw+GisvF7Dfgump3QKHZxwRVlt/fRkrmB6ebHexvEEdJySiGjR+YYXBz0tl3
sRFFeRda1SDrx9Oxcu7r8RmPEpiIOwss9l0DbArGYwYHICe/vzxgaRVTkJnXR35TbAUHh2pjOhLR
AMip6JKDYFvsZTzoneJcAKpIMqE2nkATLHbvD7pBXs8cyBtsKX2gQEv3V07CUZUn8rvNDcFLtP4h
AOCNUBkvGUoLMnGijLYtW35BK8nQLIVJSisAld5iorUTclkEDAv5Bt+ES/DnnZRCHZ/Si1rES9oR
TRJ42IDDaIGDT63x5SRJAF9Sbdb831P9RxdW+4Tt1K5MqGuQXi7jgx/oN+b2ulJKd440TUPTqV1D
OolgQCncPfj0u3Hq8ILkPzsUQNW9xcQ41DIFaz87o3cVeK7xZuRxZ91He4vDtInygHri3WiemjCJ
0sGU6ehs1PAvWDfdMyopoVMrd4mkiiQMa9P4ul0VsSrHLN2TA8VfhquswpY7tH09HwOhTCI2rtp6
bPhtQpGMMy81BBdJOGR7JRfkUDdTTi0YJIU4wVF76vsviGAMKadA0obCEElTP/naRPZQ9q1Ldfpx
uOIcE57AoVbFDP/NFF8KE1D0LR72A1NHwwUiTmgQ3QNFI5p7YCyDg8jFobQKeoGAkWFC0VSPmrYS
HG78oPGGmHOw+mX/sTCTAHnsuQ1Wdm12Z0TVD2fXUPF6aj/OX5AO17UeBTl15cWIjxZ8KMFSJLyc
rP1kngCmLW8xP06msaeHI9DlJVwyFOHzLqPjFevyOqjcHlDmwWkGmOOefCATkF4J7C59WgSdbzW6
XFSyjQNFsh7vr7rFSVymafgjRcC6+ZxuxoqtmXPM7OOMwLtnLAI9lLHSvCMghBc2/mTMvR4JCWfG
ebnFcTUgc0pH1RjGB5mysw8nj1RzCaaM4ulbhP4euUE732i+0uos4EPZt5n10GomRjealrYgwEJU
ujR94FRx85ifUn2VqTRd1VK4/CgnertaX0lIkAslJEPqqBuAh3g+Q9VAof8kco8MrVieDA5Zh0cN
oSoqfI71Up8xo+FD3U1CPz6/p49pKfn5GA+Ytrfy+c6c1doRF/Ad7r7U/vJWy+EmiWt/DWQeJMYG
e3wo3HQbOwwWlTkc64Cc8PCFPamGSosQUInSU9Ue8g3eF2gqFEhus5AReyX+IeGcb5Nqh1Rnz9vH
4GFM2InudyGUpnTBZPuagqlEhNCXJIMt3TG7yG5o03oAoAZgrfVdeGCYCmSt+gdcww2x95bnPfmb
FxS568FVKmeNi6hHhtLIJZ2/lx3GDqOSb11HkzhZ1uRGisRSBcRd8tjhgkp0i5+8Iv6/hcRtkHcr
TZPZCW+hsnr7zkmULDdf30TavLaUoNPHyWcHYcaFup+5LM1lbZHZqLseExUel+wFvDHiGvEb6LtF
/govTd6Zbi0DDWzMBKyci/yyNWxpeWhZnk3y1iQHxfTim/Lp5OMpdrvTXp3GWsGgXEeUhBQvzt2m
TnrMJ3dIxbnh+71hq8G5Daak2bFY4vkqOzDGCvGyze8pOaCQ16RCoi08rRyZACVdlcETSwM3yQUe
ARzJtrQLBJBgJgYjId2vA9eD7D8z9pyfudBwuYk5ZvDGnaoO0Nn2vBcNOPaBDhoCgCW0wfXnHG/c
clOkAmQuAFgO3Atsgi2xVviVbg96ruRzL6EeF+/YeZLAJNPGwnBYBbq6RDX/Rm/JLwca/Y/aEyHU
bIRCAXfACxUa+WfrlAJhIEnNmRrLGs3ykSYAs7QvoCi4sa2L1kG6XTHAMxZWaNFAzbJaxwblUOQD
TTgpX6/6k/UEZgrZk1OIVAjTthaL2zNNqSAEuFozttBA8h2hylWYs5UiKFBYv5HAB7eexCxsTLOi
a0yRUid63ZSr8ZrkC7N6pnMdaktvEGi7zDLAc/3ZDcni2asxm9GQjnfuMbqNuKh4Z/iu+uShyytU
rdnEDZkGcsZ6HVgfkXPcRUHBhNUcNBQz3eEzmliyAirxKIYzB6bV8RBSLvVlI5XWJ+34XypzNlNh
nAqCVBeFNVLJ2aklXdFnQDtBc9YFA+9TilpR7+dX7YR2dMbEOWGmxFvozCjTgxejKluc7DUbwFGD
BCE0GSBWDmKnQ45GZpfTqFWI6Dvr93/RAv4uRjLuCgn/rp3qgDE6Q+bdeZO0wvLUfKXIhYCpi4dn
q78sJiCX9tEgoa483zVUUuDopb8glI0q0zyyX8zz7KbODHsij1LLo15hH5X4V/ggmyG6BJMcjhlW
0JipfsE3zi2TYJjCPeLLNGysqRu7GCxy8kwI2qb9Bisy7SUYhuIkSZFFrtKV5lsb0x5FBHTNnMpU
HCEk7UwAi9ELN1QgwSnivInRoa3Ie9aOIliGuk8dB1y/4xHjFhuVZFTNZaXWaNTB6KPyKXnL1hgx
U9poYOIx9It3XUH5Ao8soVR77fcIIJkN6Sb7roOTMg/zm3HCqBvrLRa79qEty3avJ6S/uAHUKkHL
EAuoKXmNo+e+R2scDAJMM5XwWSIgbdPhrjavMb+qMGyD7VRmTXM4UzpPc0mXAT6gMEcxsoqV0aYb
qkx5CCNRtstKJyuzIYdO1eL0y3HjDZsl68jQsW6Vfm0zPmbEPuymqtLkSdFZqaa8gOwe0gHR9yRE
vZSrwdTAo8got9/XZCAzSfkyM6KCOf2lXQBnN5PFX9bvQkyXgUY9TKJpNRwrg6tInWbC3qZZYtK/
NzTLy0JcElpjk6eeWlLPdAq3eFheIwhJhEHXI+KROF53191x/AnoXCneFYFHdHH5gwqrSGyGsa2b
gJUCJSYIRkpQEXnwsWkkQ6RN3DyQAVEjMCMDtsI8reS/tTbQ+FrTuKVt8lAaGEuwMSZTRjEej6FS
wUC2XCe9y5rzbnSIBns/gigYZX3l4GPy7r3BJ0A8MGHPYgg3IvtMB3x2SqI9GMdTtBS3fhB2u5AE
cx6tdNjBBQExRLELnO0YfiCpb+xbxTXVQzDPxAwx7JZzYxwNoE/3BlOYGrB3/Gen0jzXsH3TYo3v
sx0Rto41rAtJTE7wAWzUYRQ+oRdGEaZJlt0kkEE15Kcbg7YwPDe5afK89DDOPjP3bYwXxrXWULHL
XwQhxq8cpydGiVZ9fEMP02BAfp6MoOwde6UrVYLdLn7W5EvDARrCUPx30REqX/IfOEv801ErKJOt
3jYYAE74CM4tDHvFlADJ6svPEHVdKLVooxCXhlOtgKGBFcfXVU5fWwMcAjcKWq2wG4x1cvLsD+kW
vB9d94lbhboimtS9QTaX37VoZ8VHtWkK4LSpSCF72qVqF44N8QU/Htt/E04eNY6g151IIbnjayO2
B6dxKoKByAS6eAciZ3MdLVFKoSYg288OGiOhQEOEJ3GeVCSEl8Eej0L0LlHGU/D6R3XTSBYX72+R
96XDuXCqTxRRiJ5VrN/wIDb4ShGjQhz7U3sNewiXjvctvfGGf1Gsy+m7tZn81ngWC0YBRmMDXaHA
tFBAntfe3ZpQhOndAbDgbAOCFfr2LierQv9jO/lkgazVm02FzVTZ24HA+sxYwMV1r7hN1zpq2mgD
BgA/l1qiEaaRpvoE5PYZf/Q8jalUJunOxnfetS7/lcDA1rRSTEuZIsNtR3O4V02eeonQsKG5xwEV
kjgE0m2BpOetpqMyrno48s1NswDlYq1TJEMpN8fOaJrLNLupp4qmQQn7GQeE87FqqNADGoaRt1ei
Uyb3z03CUWL6xrGunXDp7JVhwOe8DZS8AuUrNBlnvivXGCYXT3kzVT4oe7aK5F6evGxzE/REOtbF
xa/2HkzcheG5KyfUXl5GmOVu2c5xhszjZdrKRWhwkXVgg/LDs5C26FbN8ykt/Ze9+3+aBTeSW78K
RHmX+rbzGB+p5STD1+5Rnes0KswUXBg7BTAQFRf7uLGkZdxMV7e0XNpH+4bBU4JlwP06ZqbSpDwC
oSqOBePsPdXSCUURCSA7F4aiReybIuP9R0Mf6hSYc8XvUljx8iqd/zvqcsuJWiFbvztFEBmxe15g
myojK/rc3X/kVJGZmDV2aZYiphKHLyo2e/V3vDjU+qfbQRdmOoAWNWfoMaSw9FhIjkxv8J/iffJO
Hm44kQaT+AqurExFiaoV3eTTqQ4T88CcFfcmQQ/KlLRPqfObdMRqVyUn09VodKP30ojktdnRUDPR
IxCNvQebXbMSxotVvP1iTYy8c+O9Zm4oUuqk+UlDRKeYTCy37r63S4qgT5QLMk4M6U5vkmu9MJnj
evQWHJ3ImFwHu1BpY/AiHYKJGzJ4K0oxkDAjetCkLupCgUk7U7/V7pHAV03b2Vi3o256/AVgFWv0
dZvIl1dUrejZ3I3g4fosN6qd5jEgOCNNKesLmAWlcVyIFgKduDW5PcW2UOyAssxwkqhB0Ha6H66H
vHN3ywe/cG48pJeWW/o5DEi5jsxX/iJhJSAdfGS8ZBwWefFIAVNGR+yCV6owBqEMoaiUJfZ/IZ/8
9sEU8b6OyC1TQK+aCd35iBnITwTw5bU2vZAUF1jCglQ65N1o9TMhsyIhKwzoSDSA7wgEV68ayC/a
CdaodoRP1+kudmE9WTDHoeXS2/owIRMzm+kmeTPmegvmchuEn5nK5nLm5sI7kh6RL+Osh6rMfIib
mfTqvQ3NSRiKdWShkXw5MQ7imPHKpzRDJ6ghsQF7/5m4mfGgIZKv3wbwQtuT+PFk0nb8fLJrXPxq
JbwYKUxK0XrZ7xd1K5lw90hK/nKik15BxlKh1tfz1lquPQTfONlO60Z0unQdst1NtTqtFyCSuvn2
+Y22JE934vbGDaGJc6yAciauSH9Xm5mSEBxGXRZheuqQpayGOChlnEjJkWiRKobYI7kWMiRDkvZN
rUYCINIbF7A/4+LZSENFC3KiiTkgVpKbdJeDlGucjrovL3Q8ZpswU/W7o58DSVj7SdWaiPZb9X6p
OuVlIGmxSc/oJVBoAMtKi4XtDYfD7YNfiW26ESUcyqbqXLUuooQ9Usg2ehHEJvaHEqJ77yPG0RpI
mpUrjlC2Vb1fkUMOR10GXl8hZwdFe0fAy5A/jHSGYk/ZKUGbOOFiV2mhxEax55ImgfRqbaj3lkJq
hXQixUGtGSqIF2XHPijr/dfiS+MWqU3bvkd6IcJDbXhL+oaPs3lfwj/YVs0bYgmT72JwMqoM2nBr
X5jNT8kuqox20YPJBBgCZPTzK/8g3xQasQnMN7BWWRdaCtR0XtTKKAxlhQJHhEockSN6opflKWfL
lGKifaFcuY6eywZWlhwGiHNEzBBuWm/+Vxml8Gq14wJaYPKg89bXi4B6Het86XDAHvVPLKNKIqIV
qruprVZ7GflmxS06Sfbk5VpFKuREH0Ort3WY205x6F9bEpPWWaUts/dEtYESzRvn2Nh70wOgjD6O
LosJyBUPM4YoaGLQStFLak4Gqay6M0Ws/T02rNT+NaULRo6MeHptOM2KfhW4Ko9kU22zmSYvJC5o
ezfr5BT7M0ExSHBwSHnJz+EnD+YimUHBg0It8XMizpr8EzUSAwMFO9E0LSdo0xCSrzyb/DAtjCyd
LjBcYRgW3gEzpiRQ9D2F7KS2QCbXfPbbMV/R4erOQQRAjHlqBXXXybbZ/dc9Izbm3qgR/V7qJJcy
vGuXHL03ClkTodOWzoJAGsIaf7Ij3AFDyKFMk5hZ8hbgldhaRbqwZHuITvxDZGWbROP4WwhMLEZq
K0QNlPkOAYzP9bkGU5kcLCdMJkkxiMLYrCfwmClz5TITJ6RHPCZYbUxTr8JqmiJ8nTEOOmTOfZuE
gYaq3CEJgZWxgWyIyVquzoASi3vj3SIzFk+zNVwwZZ7xLyRaQK0zgd9gGo+jPZlo7hxLj79455qI
1zBQpErBO3rCgSN6xcLfFILKUjsEGAh0mt/JaqsqQ6GNgpaKCxuMrvcRHgcEf2JOIucaPgPAohx+
dgTmVFcenwKYE+4E5h82OFRmUhfKdwsExkvYBXzBIKryLYvNC/uvqCcDa1yl1UtvRTRO7UwdHzUt
BDkqAFQFIMWKT7ACabURkd1RuUHxOBDXRV6NQnoBsTZgsnHbin3Bwwli7De+jHwa+4aOgX2j6+uA
Xz4Upyhsk+v6CAjRcYDNWdK54VgoX/lQknVhNftuHtdoyqqWOucUv+Pj6Y8nEVvJ7L+2pKXY3Pun
5MDadjAIuEQ+0qj1Iuz5K5z5nEdBc6tEjAdQ7ZdrR94tBPuxcZMp9cu1j/6Z0gqV/an2AZ+yheyk
9wpVB7Gkklk7kAfFlY8mTzM+d/VWpZbn5Oq3U6RxUa5rZ6A3AdmrzF2xgdwvOWGVWJCxrtC7We0+
ZxCbDNvgPDLMhK5cNIi8OGMqNJWrpgHJ9STXtgTl5+YIryT/u05jyXC+Ajsrl6FJSXOFpgVhtiW+
+rfodUks6hMZBNaobkf6XkvFy0GOLvVf3VdXXIUK/Gcl3RXuyUhtY2G94qLPhIjmmDms8cQt0uRS
pI2RbYsDFkuCWZzONbzbW+NBi8dKJP2uvMikmilL9Z1/ROdNCzqlIbqtYKtapxYmG7DANbMXFQOJ
7mRZA3llcsW0bU1C+AaNkF4aqfwMG8D9c9xmeHf/Mt/8ggv3ZyyZgMyPPFGlPm3IJwOQq+1jPcv3
sMRdzc1nNnPlcekdSLZlEWMXHAlu+AsgqqlcZqXInqnRofYOwhNqDLOZmU/Al0HUVRYhGelfhTmk
7IWNqoBNtuDMM+cuvLcPCDBrWzMLowqA1ds6hVBjcX40BeNvUENDnpufULoqNEipeilZPFNpJtOU
a67pCfZvvS5o9sz4yzoUA8cflVmsC/JWyKpTu45xQhZ3kGo5LwqHdT7kf0m94IWDIjMi7J33EQmS
CZYXTe6to88/eQcjo9OlC5/jLMj4asioWEGLPqzNcfnFLxLkC9TLFF2kNRESSya7q3OPPipy2QrL
RcnSJO5w8mv3uNJfNvNpmRJ5ejUMr15p634wrKwbRLNEvwVdUVnPZwDkqk6mBo23hhJbmk0cEsQm
ilE1ASeF7Clti1fgyUKKEeiIVKa8ASPm5PJPkLaKWOF0IA6qvyS1plNLJQ+7L71P4oGr9+g41LbS
PhuDKnPKw5wvNUjgp9aGUcP50SkXvmARBtrUCVo5cZ+pNARTc63rbtfyLwAjKFNY9sQrsnl6HSKd
Gdpob8oe1U8Fr7pEvwnLJQdJYIvMPtt0ahICsydE/hK3g3aV9IEa32v35DuWOdE6K7q8OCMMRD6p
Yazrq/hOYI9WcnRpdnebCep/NCd+ebynMRIbIDLcklhU4us8kl0GvR5i2YVgy0A/sfVfiMa586WR
b11jdoUlYF9x+BR4K4bUw14/BOm0MZpK0NiD/BlakslCzRm5Z9kH40sRcwms5rzaNok6PP4SeqPz
I8hbDTUFe2tKU2OOYrpq//Mawg2RkeZWWUSg/EW2Kaf15PXqcWzCdRps7IJKvfJTvnLk+Qig1AP2
GCxhd7yDZY/CijdEgDiNe9aHpockTgaFtaQcweuiHBztTaF55ktZoKwLpeMWpMOmyeD2SLbSPIdS
TmnLiqlHzTDMmNQkIsiyC6QybhtiOXTFBur0QLEnoAI5D8cAe8jPLt6kqtc6uGd2W8VfhcgJq4nU
TO5UrpV/1n3BlJZFjQ2++4VIULksvSwlth57Lo9ClZ5jmXShpePRw1MJtUB1tFHjSNdLeECSJQA1
hZkt/BCgTtaZSSAFWQawvABtDVDEUoSzLW2pjLGWF3GhqBP3AK/mbJB+vCC5SXvMrspJlyjyyGLK
Xl6iSzQ4gVoPlPJFMZ4VHQx4BsQfKd1bYFVaLHgrcy8cU+7VhcQqyH64ixRR2/f1noKTk8cWg2uv
bgshZYzPSB0Bihw7Gx6kvGso3ATCeXRiyAjkTNG/7P+RHT3yJnnbgHQsWjWRYiEB68TA0ORPvyvS
5LvkU+byqibWSuCU6w8yvXZ35WUdUp0VqsuRodF5r+CnCRMWKVO8bkdEKi14mCgPgPHgwQLcCMUf
TPGYFjjLxl8ux7qX5JkqW6RybA1oQrnIZJLBp6ZIamlwa5jiaE0BqG54criruE3oznDV7WCw538J
TpQIG0ru9cy81E0Wz/q8LtcamIIZVJOLAgQVobXX+ALKcGI/aKBwXSjrlI/MBKt5ztzGphGbbAA6
iqfGtxrKafbDANPvtkmEgjge04z11NVfWTOjViTG4BFnXouAJaeB/iscB1wmHfPEgJZzuAgbb3EI
pTU7HFaID451g0NZtHIC53Lj0SQEJ4pVyNm3YZSIHzfS5JItVr7qb5a0E6hFuUUFMftGMwOBXUcT
q1tSyA16pyIRfZcjo5FxFbuHU0R8rQsyp6hNjFiQJEQetX67oASPRuC9nfuCLtl//SCG/r3cS57w
vTjc3VqhBazRAzM9e7eNfx+e29X4mq56O0JwnLXxs50b5Yen5jGdfB/69AFI79ProlA7+QeUPEt0
4a5EZfBhsnztPFjpFNCMsDfcjKu4aVAo4nJEevin3M62r0/3nB6I7uILig1Imz29HOI3IAZL95pm
fqmC72SHpdhJc83b6Dkoji+dasoA3fpLNVT5oLKfG1FaXXR/un0y4thT2Q/5b48aqdH6/nvS3syd
wRZit5vBs6p2Ps0N6kfZnQpyOrSBbZVar1Euy44VapTKVJMPs8PgTGXgql/6eSCI78wOo4P/+qEB
aJP6u3hHvy7U35NJlGkeh6evUq0y3sdPWDXdWwu7IcMmbYnKopKwHae5nn5qy7gkhTstyoefjcAK
zY3heuCoL+CeJefhk6/2qiPO9TYpADEPV70jX8pQdt/cU6M76Z4HXIVj24m3IVxCeo/R/PW3S1kb
HeMe9RQ5O5ERQypfXy7NeX/WXhfOVcbrVr2fHO6ieJ4pGf29B5Y0I5XD57VPomLKtTiDjSm+XsOq
pxgveA4UpGvZ40M7tD1VElYavR//gR6HHGFBQi9uMPlP1JGKaEb3pj6NSQAn//K0mZ8ysj7WpRKN
QwGBXdrGLZAXhKw+th23NECCgt2SD2RUjOXZU6qHlieoLBx/+Wc4EFO1+911zzyO8a2lZcv/uGer
rgj/+/TIcuie+mWaHFSYTgm9unpPvVAujQKVWUIOK4vn9EZjJEYxnVKKkfqlaEXPvX+lkJt6BnVP
kWNY/dp0N1zlVXcbU7K5je+Ic25TPe7ofaKR+XUfojsZlPi/9HWcXuizIJmhC/0iMp1luuvrcdh7
u/6OFybJJNn0Jwlteeh5c2kUo+uw8EVPgGHua4Xo5n6oZ5VeILHZuJhDLAjNtg0a8m+1Hdqy/nW8
ZKmU3Pvivtg1tlOaJH3RjOhNWyyGGKAr5/Dnurg+fZ4W+c2IDiFfSx6Pr+3w8bUebkG+Sz2H5fV1
ROeJLinn4X1xAWVxj0N9Se8VT57Tu+eiDfg26gVMqfjPcFWO3Q/apY8vp5dPnN56WOgAsHXyCX1M
ojI1D6tWtc4ulL/3e/ovlPK0XsrTIi0f0mGkil6/e7qFxZ1Py40CaDvtUhzviIm9BMyo6hoFMkuG
xzRGyK8bT9w18/Oi4hc/AZyBnjlIlc6B7bPfufltvJwtZ5kCRU3uE3DP/BRwGJZulvmT1kPrDlDy
7UmdLs1djjOHtBM0TTKMDrvS2WIT09zTLVZqJ2QJj1On0DuhAQSUuM7PPpVgh51Ye3vo16egimxi
0afrRYEGF9RyXHw6VV3h4bezjlv8zv9S5HudlqeMyyvfAX6AC5ZyH18cd3UKrjgYFW9FcRa9DYBj
T94Hawno8n3NuhUkRHuX79LgkmZH2dmBaL/l9NfD3E+phdjqcI/2aqZVbC3hqST3G0XEzGHLEZdn
hWXcDs9Q8K49qhrah+66Z6juuL3YB5mj0xP/eG4YYbRSjAeYJrxcWxvNvKhabpzpIbFr2g8hUaNb
TLDbN/kG2wBSMBpQGZlZxKZJoZJzqOMq9OIoJsfUwhddufNHjVXND56UGRZOA57IYl1bLDtPd915
kz4QYitrCcyIg4cjC1YGNgz/EKeBCj8cC4GQ2cD5+TRX/WKcaZ4G+8V6mo1zKHBSkUTTLigUT5cz
eJkzJj5f9MsQvmYQp0AZTTEXMWH+Kqm2qARpvzqZhuOvwhONf0gjON1DvOxVG3xvXWMKu8Xn6btF
YniwnV7oDrGL3qNynBmXEDCEmxlQxzMszc/ga1+lZuX79jX5/YwzYxiIq2jSvDaZ1+mH0SvQ04iM
E+XYE8xJoXONKzSrW6z65wH0smjVpwKPbN64Ihpj+znM0ffqHVZSasCXO5feQdmESzlpX/qohSTV
TjHdD7+HkxSaH66EVMwNoEL+GjI0AtRYH/BkoRk5fCQ8JRrwMEEoNMHomABFrhPOj3wCQTPJJuTk
KsCSD6SIDHFtxd6CvAn0VDpik3EFna82SLo8IwJykfpYp9araFzfUfJdTtOZnJsCcTAFUagtbrLp
P3yIsGTBJUOo0Nom3xQ2Pik4s2ZEEbta+WnjFne/0VdkEqKBTNeKclSJnC/Ia3u0KhHhQa9o0yon
e7QrmeCTE63nC1/MKg+UgTHgITr2R/cyL+DdrDzuLMbGNb6TRVk40MS5H9P10s1xFWfF3/LihduD
sAt142fvHW8onlULrw8tttxPo7gojO5TjEiu4GUQVSvWSkhMEbFepUkunqMagRkJ8Ovvq8EHtx+P
MO3Rzezd82/lQM4JeP++uE4Rt6MvF2W9ZLySQ+vdLg8ZwvenT0eY7jM6fTFksovssPh7HqzGy0V5
8GrsB+9hfkFLt1PfqdEQCW0xwpyTT3HBCuEpqmSg0sKd2rqHnHfGjBf8JQadsa2ZpvCTAxwacoCb
n0IrTzf6BbgFn2QN5QVsR7afZ0hX5sV5gRkRWbV3+x0fxpebexxkvs5xqlwHh7tmhB26+Di67pC1
hhdYzyYTQLsCoUl69AnwZ0LShPcI3BGQw3cETMk5o6pIimnY+ADQm+6r8EI1LvfxtxCTfSrURH8+
WmQDNCWJy2jcdmqV9iRhxG7Ug0HUqnau5eZ7epljq4zT+QCXzkEz9B5ZdwLSWDugpVG/43Fu/Cri
LRQIMh0WcXFOqPDRnqWIHMqjS9Gtd+og85x8Grb0naZUgfJvqVKu/U6ngBB1pX2NHRyK4oX8xal/
n74apdHlZ9W7NCFhj/DFO202jg/VWBLdwm1FPuDmvnp7WorANOVeAYU6ujkIPyv3XnTzg/3vGdfn
7e7GGI433/gR+R7l2jkdERkLy+/l7wbxhgouuP8uuoV0/0t5folKus5kcWwXWpeV68xWlF6lTITX
gdNcTm8Vd40cA+no3mvMzYGq9aZHoXK6TDgDzdLSLXBqPSqA9u39oJBOall6UpE2oT952wlCJvyU
awRlIr1B6O+vv0/NT1j0j2GhCZECh7wUL9vLcB1UMYpo3ZDiTG6wK9bco7ifwS1i20jFbpvcAEtk
OPcNZGiACLWothN6ZPAYSQeHyiei+SlUJQWd1LGIvAnK6C0H4m3s2ytKihHOhICh4hlF+aVQbKxX
ZAkad2oNhf33KFek7FaqICAmxJjUAenTZb6lAmM9rCDby3v/lJIbiklvSpqLhs4hdSRLjSLyJbwV
2We+CpOeBSUoTPrp4o6TfhMVRHW3r38Vynd/3b/zbREszOHhYP+84Gs9Ww619I9g0hE/q/yj2uNs
7d66P8ikFKJnTUo+EqWSbM7bF8Kg5UTeQUEzCD0IkbAJLQqkIUXBrch5mQTJGaqdlZawOrOvxaRz
biFd1pK24LZx/2pV29X2gQT5l7QKc2GBMvUb29KuQAViGyLCiRakV1Vs/EEndf1vMUrfF0CDoIQi
1balc7ds7L8+YY7SDV2FdcPkVcQj+79mmFW9QZiqRaWyd3Pp9ennYlV/OJBtzoY1U0akSiJGKOO0
s50H2Ur9rsuj51P9wlJsiIJ2Yx2qNy/2Lggin8AmTsGJykIqlYJ3t9ig+dapTvk6+5OBDNg2a0Bn
55UW+59USg2FVJWGKIIgRk2xFHn4EKI9P9Iy44ha2rgDkSdvdkT8oIfuDpVSPRAH2o2gB3MMUkUS
yUdwmfbkv/1Az9XUMq5qT7wYMLHFqeSWc65K2yWIi/K5X+xWfNVraZV61H5RQUZ8vIvq0x5laA17
hLU1TJeNPGdHx6HaV1sjiX6uUS/KBDT1M/12pWKClh5a4lxJXQBxsHZD3Q06tfq6ZTdpBWWkomEe
n0Zohwenkaou95SvZdgdBZHk/IDRpLWkwa9j/CGGY/+ldOHp5Fa5jpKa04MzqXQs+6HHmrVUgxwZ
dm5oPhCjROFdmhliOeZMLY20O+oiocQxxuKNmMShRZdGKDs18j1c4JpDAkHLBOHZUiCdRdX8qqhu
7f2OfkZItP8t0CrCQ/3dLbe27NYbeWHxudYwLzgcumNJ1U47qVK7kXKUnOF9Q+WCqqq4BFaKUd9C
2Jq/r75Gvu4MiTiIHrlKP14L5F25D4WeIo0o/ULgzL1PwmMHxU2USVtOLzkC5eYkYE0FS/3dxNNt
OlQaqZq4QjKkcax/5ioRymMfg2wMJOMTHxhYWMS3Q1uCSAKa3jCf/hYh1PQWxLXTKwKAyuGphdwq
9r5OfxKI8wLv5QHS2wZAiqSyofPIO6TDKH0AVr+VuAT05PjUrVOgVKYpXe3BXauEGzugjVvpJPUQ
1yaUqgAmN8C5TK4ySqbpi2An4gPrpENI702g4yjVN1Q1Hu0jkVGEJp4br+gTVQlyXYKuyZVKqVW4
HyktjjQTvuSdwpB8+PrJ03H5TgX5yZwIhz12tCfUG2nviU7Mco1AlCAlUbesjDzuLA8djp7NhymG
fnK+3xBDivCTIDz5oHGHEM8/PA1UtrgK9ExikkhCi5DSS3sTILhSEwLO8JDUli0WksQet+JPyuVP
udgqyZEc2C3aoU/5pTEjKySOI/M99x7iZppCNZGabHZdlG6ATbhwiODpjYWIKtHUDl9445KYAHvn
A+/WwEriHXuqdlIJkpBPlVCKJfC33Okfq1IzjplLKup+hpOkccEFbqtWXekFncg76Qakl3oVuDzQ
ASh4lnjA12xmSROyoUxizaL/7uR7y1ap7XjZzpmJzeFuYUowVRDW+mr0E+gBJ34LFH2a5I9kxuTO
SRviZTJoworw9Gby/S3Lv6K8i6BoLoKyL3qwMFSVDlEyyWmB5PM3nntbrxnlYj6ndPKzrjTOsmOP
TymoDDCnrr6+e/EBCzRmVKdDf7V/kBN+n7KETzTKbMdr1Z9UItUaZUn6qUENKLB2AAoaRXcSBkMa
zFuP9k0K+SzbQzeScGxdB5le5bDtzSWWsLDt3oL5K5qCWItkAEpIViHiBx9DcpAfiUtxZ35iTZk6
13oejWEtxGPkRi1fWoNlP5ba/QoQXPade41sEBmhoEhc10PCNSYPIu7qm7LmuKed2nmE1DRikJkV
zxaonm3Rg7pBkf3efSypvJd5vSPO8sSf0WJ/s9Zegoo5SP1q/kEKAZqAUgPKWFDPR3KIhf2yvI8f
zfLLgSqI5ZnRsoNC/yoKR6fmoUmRaP1Af48SltVh3pZCoJYC0+eTkrf3l7Rw7KJX9b7MbAX3QTOm
sjJZXymRXsQtawczOggkK0SOQNX4b0ck4yIxF2TdTTcSrfNibP8ylLaAbLC2/KwdW2eWa+veKho1
/1xQUUWpqLxVzors+9lHAoecmPwbOjEQPzb+x9SZNamqNkv4FxkhTugtMghOOLfeGNoDzogTyq//
noS9Tpxg9+5ul60I71CVlZmVuuewhva6YJdU3BTi/oe9/VtzJWH0U4vlCtf8MVlOmcF07Wk4Cbot
6v6ZZUIjW6WQVH22fV1+7diKFnTIrFX715rQ1WRHC3XKR1z+9EE+7tnXx0pddmm/1L50jiOjc6G9
z3FQmsSb+tdnfh+Io7ADlKVY7bac8vLoyVxXEfGYXS9cGB6xSShIl0lIYqbtlrRj/IsCf9kbOFBz
ojZSg1lsU2hBbyBX4N+wt4DWf7d7PUgziEuo37NRMtzkfy3xAyU1tTBRRQ9svUEAqFBbBb2Hw78s
ZSl6IQD/oB3QwXrZg+TqiVPA/taHr5iXr8WYVCFefAKKvoKNWVC2nKlPAMlfLd78mxplqogNVgCn
g6SyKPwq7SvqFqrFkj3KUQHGYoJl6sehzjFk1UEG5Eh7p3ZYQqkEGeuak7MsPEqCPU5XQkqRwTfI
/WeTHnTIcJBMN7lgZz8VUV2fjrQAw8cz7o416/AXGzYtg9o4EOuvKX+ir/+XuYhBbfb3BBRKRYB5
RvU+D6l4tliEPI0+f1xgvaMoXwTrPQKgxZKBjUw03yREVPy79P9UkC2jIJXtUMTYr7Kw/Dt0WnLD
rDzbjW+iMy79DKwMdEw3NWqzKPz88OIQsHBNXZ4GGk7KU2SDUHwdfS0hxaGQsHBnKk80ELU46F92
mAN6e1qoBkyKKjaeJ+hIIiQlZBEGkf6e+aIwR5afb6cVkM74TTembKkddu+qlry5o1gi/gnl1yuf
pewv9itu46vF3FWU9CLwetqQJd7jCg2W6MrbpplAWB0fH/bhinfZ/tUpp9Ztm2JWevHPvzV05KkV
N8Ko4j7ppWQ4a+xB4JTIKp5eJJ6agHNEiETpWozhT8ulTTWligtOaeo/0urq/5SV7DuUldV5lFDP
ECvwPlNPGdw3MEDFApXIdblzCyvWV+6Z2vBv3WunwkKnNbY0i+kGDcZYd58VKzm37/Sb/nTNCoIf
c1whgRysJ+de5r0CnJKwXOyeyQKWZ2LG3aA63m1TAM5j/4RF3N2q9jMyIWNMTuJHGH3hv6s1Ie7V
CQbyVa6MDwQ0u0G5d+fuURqDs4PtnmiSHbplw1+ieDEqDeFHd3Ywl4tuODuym3zNcR6dy/aOIyjm
cyGdzgfng03fmA7msyyU8pvnbuOh8Zgfw0/v5dW6j36tU7avjDYdYA9WgxObpP3z6EFMMEr7jXbV
TgdV+7ZMvdQ70wgG+9XJ4diOZzooUc3WYenqRKN3F5dwpm8/Gu2G0SgaHYZJ3+je+Ur69xlVtdlp
ch5dh7fhp9/qHjF6PNHqPkaGSXZCixsqXFB2KgHWluDaKTBsT96FJzfrlgbNcO0/tjS9aYb7IPXu
g2RAf5Pg4Vb9Xb/US7psn9Pa2AifQQXnUplR0dV3ns4/89v0Nt13gGKBBW/+cx5vjpvqNw5To9LE
HJ7n9WFttPNl9HQlXAlanVJ+XL/1nXbwlLOoplKPGB56zT694Se10XHempQDoBy3DBLUA0L6zr7N
iUx17s6BcofJ5O9hHYXVX3Bz751nh6bVPlXtaWWchUbYmtKxeCCeTcNRLXjnl71a3+yVKDI2+xIc
G0iL6t/HzclPagCxTTSzyxRoN+5d2520WyEWJYlFExl8AP15syaxJ63GZjuag7aWGY3macBT/wIF
5JrSOgNMxJycFalFUMHesJQA/T7WGzME0Oa3uz6B9bYmydy8dWiEd/X3mYOlDZaaxJcI3+fPcbrC
Gtm5p53Hvf2++InZyy6dqEaWyZCnHczt74RR4FQtzp3jDxb2q7iEq6l1g+CPrKyC6OLpnw9edMTW
/D5rHolf1Ar6ROjkY4SamvY5a9cJVNqPl2U829Gggt/mpvXN7rGJB1RZlBs27AsFw3BtVwlh3Axk
PyjPDsO0H63eBIak+onD3L5CyJg1fPPqlMblV7+EAT9GyYaDSyoQ1SJuCryKo84xCkrjRtgIW+PW
uDRe+8dfNSnCjGzAYwPS2jFjnGwoLPHPDVQqY14drA1Ei1Wie+6/ukfs7lqDB9/V4EqP8BjsfHXA
0ve1L6AMnGL8WjwMUfd/tew8aOukyKriN/waR4Qcqepp+y3c6aTCMeDA7rqNDgYfwds7dVIa3KjF
zXXw6R3DIzJUPRfRKX9V91i4gzqmhgaP8Dv4TnB8WTEIHL8FJsOYf7gTMOkPmkM57dVHrX5taP73
df1YLZCjxpDXI//Fbk6kEEEvL+z59Cb6W22dTyLSGPdEtb1K/JInYiv0VRon4cTPIYXfnmRFoXSR
ACgcV5gu5Zo8S0UKjdxPR34TyDtIFsR6kJ9YGUexPXS2lJYyKkZrqUi8ywSPZ5Y9lRxEDGyMDn7F
A+tnwp+o2178zD35moMy4AAf5/WLML7qJ906X0mnsEI+d1sU8z8YbZA42PLWzHp6T1Ugnrl5h7zN
5Ga39qIOdEA6uHyoTchiWe/3CV7uelXh71loXhDYXq4yemWll/aM2QJj6EO8LUKzZE8p81+QgJI0
mSLoSlALUTVX9eGmV4L2J6K7wBOFmarAiPKR5RavN/I7aLk+WZK3Hqe0Y5bnDUw38TwS6Pu5Qn02
lZeIMmSRy250tNJGjVsGS4x6VAuBp+4EnKFW1qrd34ClL+2UJG/4+jb+UtsMRE0uefU//UQbwPZ3
SPiqsFOIrWy/BMUqEWa+KwD/uHA8yGgUv0eXnLl9yMfo0zeJ1wj4r5F1ip0WafOrvb6zdhDaV037
suvXj4u3+dX8pqsT1Tycm0pBKWjRLzMQAbzq0CeHUKLsxmA4hCuDUr/Uf2MRKTzz7kY+pn0+SQmJ
CREbsQrDnAWXU9JW9yJ72HXEqj6715yZJJIdxDpX7b/UICplRjwZzKXRdR5NNRVeQeSvOzqU69zO
+OTrHSIa3JX9T/gJy3xlAz26pjeb7Bj3vRrDtrfnqPfxswnUEu9NYzyzHWYejmiZVwF3CqL8CQSP
PWUBch41PU3v55RZQ3Ymt/cqZLWEOZS45lytxxpu5pg8OyVO+EC3V+eKHCkef0hYmJNsnLfuzqXm
h2hHJhOMZJfiJZL5fQfSM/0mX9NkXHGOlMvWaLvhT+g4U/44BvTqIKF4W4oelFWpM4myrLxdzQuA
6eFF/pESXZB5VbxCy6ExIOE8LIokTNfjxLW/k8j2BCiU/Wbv1nl0GuzlEQkxQCJe8gIZlIgV/6Kw
J/z+JutQQzyFlphSAqS3+vK6VKSoQzdci4qyxQrpaq1b6ZwwmpLpa76sQGJPQMTv7YjNj4zk4z1S
v7zd0TAabsrVjRU8D3A5qMOOI3ekyrnF2YqDXbibdp/dKrOof+iDX/Ubg+xBdVM/Fg8ppIgACLv5
AfMH0sCeNmDdxqA2aPWMqlUbXA62HfOAEZamD67e2Li0a+PGOFncF4dZiYjYaOP7NDvN0sVltoPO
2HT2w1J4wZKTE1A4oICgEWHSkGwFGL53wRnDvwObsRev7eyFRVXN49MBtH2863pep7M0qE/29eYm
N4Ls4LXQwIJazBpsriSs6JX3zjrqmtzpTeOr8YJaGWXu7eIdH9hxA0rV5+Xpc1rG/HJzwKT2uHjB
QfsAhWatsAJHTe6ra8PGFvj914JGWvZPmfMoOfu60/x+OZXUqrOBQm9Krdf2mU6jtNMMDe9poyXv
cDvM89FFn3AaVCtB8+tJf8BseBrUdjbB83ENlcM2oN6retHAeNYg5MuQpzR6d4KE7v7gVPt3Wk+w
539/vg7j9VD+pcWQyCs+INsyFdR+lBAEqLygxPsTqgMCNCbWwiEF6TKW4xl6aFWbpcJWYRqVEkzC
GyFmYbLS4HtGQzG48/QnUpIqHzQFpYXLW0TJgG6l+CyX2qR4JJOkxlJqRMAlEBuEIxVsCmE0qtR8
ECaL+Cg4kERtJqAIhHHh4UCn5HQqYEE/aDWlRUmeoT9ALSeCmEAKBQsqBUSaq8YHUlIX/VMET76d
qD1DowQyiCSeFj4HOLkDJaKyUxRUf+3gAn3tGNhU2uUQ3B/UIRtrUpdmNTrFcBJaw9+0lylRZEMK
DZGaSgA1hcdC56SKw2eosoUcetVQojE9LBq8iDGu+WpCqRgFvL9Bb4k3IZhwEh0vpjz9gJjaLYCQ
PXeoKOiQUA+1dgm8ebVV9KCouAMZkQ9h8f1IEwpVJlpkL8SdrBt7DCVpTTI1HXYZ+iqBTxRoWI3l
RPe7xRYkvFKnLJhF5VqMsPhoSu2IECb7EdSA4ZQMpa8qcEhm0t9jS2YQLw7pL4pFGccZcIsaJQkI
3UmHeGLxldAlg6VRXtswviisg+Lhm8zn2QOM0c7Xa9pnj+f1TZJ3/uBNsPcmN9WwEVNOHDUtvTjQ
MpyOzpOWmE88aqWtuORpqslPd/KeN7418rI18o6aqVf5jenEqa9zAOmAluod+Ezksye73kWcMbz3
iwbYd0CTOMh1KwiBpWTJiy0jUlxure6KrPHvxEja4qFi4Bl+UcMMoneiKe0VYEsFviSNx1QCA72E
6Az5S/F/PaJqvcgkO4oDL/vWU071oZxf1OtlSiBnI0USmj5JIEbgiw4KepWDPaW6L8mMKvcmVXvR
S1Tap3ZxFtWIrnYAPtBSxPfIXAhcrsnPK1HvC32HlAQm6VXx/elg6DBXB3ERWNK2KAfWStV20CWh
ROgG8lfTKfLD6ms1xG8HpqPCRWQfAp/0sQRN5cUcFBYhtaUeCMsiLK1US9OWte7QNxiU7HsBkNhy
UPnSpaU6VgNW2sAOVMKjzOSMvWWwmTlCffQuyG23U9/3IwtZDqBPyP4vYZA3JpnIITGRLX818kVz
3OEAilq3aSPgZZUhn8A7XB5EjOw+4hToVjEJAgadjRG0Aqw15fc0HiOJ/FeIKz5HIYsUCsg5ZJFX
K0kMSemiLdxX7cmU2aumx3nmFvd7hJPCFnXrFO++bU4YmI//4GfDCfU9nm9R7/aYsmNQPY4yxSHd
Re6di6KLvHEx1pIoI5QeF3Y67vUA2f5GH/dAQBXKSBOxqURGiT4wQIa+1DinydXwS5K+QyjTpWPh
zptpsTLyhvpdiwqsi0ICotLT6G9E2amLkQdAJ0xVXpp8SvJ4PXWKU+mUF9MVlnju/7DkzdL7LbW5
vgfyB7rD5HKwRPPIgX8hv/97XzoxmXuS/jpYcAlSLFlnMJlBSAyDXoolFMNSDAiZxujFvHglsqwQ
piQQylTvai4KKdGX4jDDLm9e0zqE2apb+pKcSLphWINkNwXPSoxSuWDmliEQvcRDx4VWVCxxWzQN
mByvHsxAjV4VIVFlK8Lryw5Et07JikBVGJTI3yttmYXdfJySNBdKQ01S2FymzE+6OedLU1G3cu3x
aNPry3eJzRIvbHcLNmuwaHAfRQje2fyPpTq/ooEG7Jjx/sW03A7RlKup0JipFSMN87WpwSayn7l+
DpGvZv529YBayz3eDodi/ExFDdKhu48JPOs4FzbULv4KcqLygt7YS2cApLn0gKdpZghyu2hO6iNW
f7YARPWh7seR2VfKl/8XD4cLdVXUE+DMgN/ri8jvSyU6clhriS4GYolg6h5pMCO8NYKQsVQLs3us
113Uhudej7leQPgKTIFwF6S2Kp5A4urTLywQ2q06IVZJM2Qd5BE61hAc2qeRTC2oYaDsoJ5Cda/Z
vaIfOXTpCOxs8oyGTKMVyI4w7UnxqWqFmtMeBmpPu6dnJLVwaieyaF/SRXoZ+299fOG5zEkFxt7i
+xd6NPcko10N1ejxb24woHCCmYXRGb6XunViV03f29d2N8mwypoIz9DRJCZXSWNP9qajiLXVGKuQ
zKy5ToVcBSdxBDH6fGrf9SfOCWm8KJTSlEggQ6KHeqfoIi/vWiUzFDcoepKf6YIVtvWtfpXij24N
xJhf1lKinshyXUZ2g5KKhqJ2BnhriBSEwzVG0JXPcy15heLh30bDwJPThgz3AP+PqBHlMq5d/wwZ
QdSEVr5DfxdvJ0kT938E6kzyxEmc2te/Ey9N9Xxvvc5OFtz++KXKWZsjIyjn/brB7GXHonRDF6Dz
1e0Qk+1or4kJ6wjxtsr0hH0UwX/gtHKaxVEOMnhp+iTQ2udv8nWI2KT4shLgSfN5nb/rdngFHDgU
GCJI5tb+6wNKuYDBmN9mGjaMJGRWw3hVolUzK9g1speS15MKAyoCLikpAP4rWITuxv/Ffyq8Z+Bz
lLxzCNBDnLqpyqpSDmP/Dds331Uol2OLStPYx9nHi7i4/Lhzytv9ZBeUFzJous5uNENcqX6uZ6pi
iW44t+TUFLjxYSpcHoTN7m/Yglij7VLLeVEexuaaBNPo8kjR8TNfGbQOA2mzLyhKSWZa6hOM/KNA
+DGAGj0lgbNVRqNRlrzFs7yMWOU2Ko5ULgBni9Qx8e++ECcziMLSqDUqcagll+HIw2ZgBnknQqnB
SQxBJwD9xk2XmPtmxeFxGbUBGSi6SNVWXELJxtGx1/LrWYjeiwuuiy7DWlaG8GGFWiW3xFdtFjeW
zxbCokagoEhcVYkhxGWV6Qjmz0SQhUEiTEjg5yOwfaE9ziMRp9jqtCpq32fn1erGZNF7iZUmUhC2
boF2Zrp9cstnhqMLr0KySkGSog1kka0x8HYgBLGDS8jHMq51V9GbYjNFZqZrwJCtOPdx1H1TP+4g
FvqSTS1Il/uhX/IxVyPJNT/NNYyCjBAPNAC51A2s4d16RAGb0lDyCGTRmFQ0guemMLQq4sAikWIf
ZYOUXbZSKeUcKmE+OiIjkVOQmLSI8BXtK+YXQFqApArICa6xNcm7jyqgR5MidTLlPoJR1Q+3X4SO
81EXr0J8B+WCeOnTj4P0C9YAwvXzHWqILJYL8XjdLg+wEYJ7Uji4CxfU5/sE6FmH5IWwCGAH8Emz
J0Fojrfxq8w3KPgCCBps6kUpqWhcK7xEiUdJd0pV/mI5VZSlxVojpvB/a+ZmbYKhVBwvSGMg5axU
/whpZC6uuiCrtZ1uliJ5XUCF0yqGKjoTd1ZjS2co3JBz5d7oE8D/hk8jfBNoUDQLLCJQlSLC13e5
W4tClKt38/spFZgWKdghvJ7GqN6hCN3zZsl5T97Df9Wwo3dbKC3TF7k1N050MLrjkWkK2jKYlSrB
Cx0+Uk4X6KYKk9qqqLrNmsP6JLNbKvmakPgdOPU2q+tmdujAmrkwjmeanagEKZcullBKCInpP5WH
fuRqTDOU7A7K5YpT7Un5oxPOt4IXBTAJ+Wt/N6hQoBGguDSKGtYCZfyNgJFSZDJMAxGSdbs0xCAj
jnPCGqMOHisJPqUBRpv9psT06mpDYbkaKUdWKF4QwJQuERcpitXKBgOZzYn6648aLcyhXYkeAsbz
K/oOhl0eubzsk2Wk3rKzg5V7xt1pFWL4P2pRB8yCq13VGv0kXX5AfQ02gTqDrUUAOIbcAONzOFLc
sYOfEXFnrtjyotkXyLgEZncLr1YNmeIo5hvp70iJ7lTeUHRTbvESzRH0fjyozaE5fLutJ9uWRr2s
saDNMJo0F9YrzYmEjViOnvOkS7Q9mrQn/xEClmpqrPVIXFCxS+4AhXDmRu+cPaqwS7uPehZqGc2b
sapJ0wz/KGk/P1wkdlCVrfUR6RKWO8cUCsZP+0QvFLqh5N7vJ/5fG0kbOW9KxMnUP1uj0Q3MQ0/X
wC91NJ25+NitLAxJUCDB9TGDF0mKi9p0dp7kkcXz9Tca9ppEWp4VMSueyGFzgnitUoJ55I/AeHBM
hgixktecZmcL/KESVgeatII2yjjR5oA4a7WOnX1ZjMttVxfvn1pdXCU8cxCZiO/E59VKhGxnKxJX
qUeJa2v+NKj96ZKoYgAgqfULAIkav8aMySGOoNxkcj8Z+ekoIqJLHyNddQjCoIRR6brK0ZUCaRMp
En+xLpQoaPPZAZDcOjm4JkIlLM2wNDhTst1NKNKuotUJCXGpLSA4o0y7D+6JdZrcqdReJsfRc1Zf
PGfpjJZWfbOb9pPA7D4BR2jnzlcVpKMGlvwcF6hyHVWejH2haMzlXqGJ+OgJNZAhkK6FSjE/jXEu
5ob4lY+9nFL2Zk2Sf2GxJgmv0GL768HAWNBwOAzFwlP0WkT/FNgI+urkJDRAJknWrkFFr0NJ7q1+
p2BdEdTU60K3UxgP0TENWanpFZ2DtNyqN9/Jvu2se4O2pkYNxPwEkiteowA2gjyNHl127QUZFtWs
Qvbpu0WyR3eSnrFmh0cK2av9JZsGypZD2Pir9ky3OQd5yXd6Zdi6EVrHNfCOYw26KQgBSZHILFJT
KoAQ2nFAmEhCdmU9W+EKDUgC7k6CKIcKxcldloGv3DQ3lzZrQD/2VgviHE6hc2qgJqQIE7bRS/5b
hB6Mc8Qp60DnsPU/SG6OeEnIT0IeEixpDkkzKwXro8YQhhQXNmmDkJuCm3wkMFJTPlvsECy8DLiM
+yQ2zhB/tj18rjb8Oa7RB6Px3B5Bmadin30XC2nRZjMcpTgdg5NZpQ7SIsr6B39NAx5kJ2fuDF0D
K7+1TWWTsHdSDqTQjZ6GEVKlX0LDaO/L9qdEskEPFuipkB5INakMv9D80cqitVjDmaa0ANRKICdv
PurVz7NdpgSGmg4ILfl9kqJgL1j2or/mrInXyPa4eJ5pFprRXwJt5JdinEC6rEvYcj8N9hEEXA2W
oyMuJeaO/pgU+dEX+fdNTHyfLrrcS/C35ofuHlbjD+kpgXDYHBEnrVQJXFPU3FGO3M/lG258lesW
8l7Ge2OV/HGi1NuPf+tVs29K0q4M6A30VWQThbHoV/yXzE9+yqIAUW4yEblXhn2gv1BpmzTZ4JHC
h6ewat4XTEEvshHY7ZyJzP609CrapwbH/29tvHYxq9/AY9S/jJASwGjE82CCKys8noB68m2gaBIn
yNwxH/uBKlZIeCeIvqiCoMpO5Olce3uj7sxqZb589khEVJYiCpU3BL9pW9+o9omBAo5JeCbgUqBU
vN4ezAJ5zpNqiTAEPfJD0bGikF27RyAnypxZuxy0PKN9DK9WPC3ePk93ljgrG/CM9I4XKwK+U+hb
yYN29S83/hS6c1aKh8/T87T+yU16eyT136HcjnknrCrxMuS9ODV90SAaqwlxxKlmBolfxRn47p+n
+1DBS+JTpfOxX+ihu/Cpyc0v49ug8bUeIuwgU8FOGuCQ04fSZ+/G+SdYsmNWA+f/cTmXufcFaBkt
qQEmOJGXM1B5g+vJJ1L7QbUm5AlgHRDaiYuJkedGtqJaU8IGrN65VrgiS3KcwQV+2LLZje2LI30I
6q+v1y/3sPC44NoQXUVoE1oYA5Y6B1oXUmd67DvNODikwSsaP8vWhcD249UJF1MGgo7ZhpQIf2pA
kxnDiIR1TYnIvl+d3XJ/7z5ku7c7kixqs0phVIvs/qELI/JO3KOAC1ZkijnT+rmQFUSZ/1OTYntT
Iq3CiVQnl82a9Yls8jS6VSywq/t2/R3ZTF/eUk/VH2nYiqJ6tLNfgggZ/JGN0yMLnZJD9zU2SJoF
M31IBwp8mAVTka22dq1C+45W3TKL1AvisvxYEicbCmK7YVFe6pRHDUAolEABQk6SIHRymGH1p1ZK
FMoraIWVpP1fxM1q8XAVm1U8vVR1qMSpSqcPHv3icJv9NEAxCGcIfr1mu5ZGwI2/S88k00CDeP9D
bY1B3ovuy+hiad96ZyXcz2t8idKs9gPqe0NPNsMvD7KhrK/0D/kboiTQBnrq3bmMcIuMXGFd6xvD
yxd0no+33pQ6O178lVMG6HUWYDboZ/7bb7mmK47csVPI+Ped2pzterOnwQtN8Ho7Nk7aL1TX1ol2
ONMtZCOBncnq4pa29c4T6hcS1BziVFcDteOqUx7RZqDDzMkYXFj79UWPtboL+hd10s0VCj2qTWnb
pbi/+uyWgVoEiKUhngZaTc5WH/qfFuDAEif+/9V+8Hglpy2IM8Jux9HVhZCcoOHst2JsixFPcROW
w4i200VkpzMS3Ap5A3cQRWWyd3yKxx4oFlQcYmDkV0I++yM7Pt0l5UbaZsvtXVglNHEAS9ElilWu
1EsZ4S5UiCLihoaFBobSRw0sHY1+YRxZmP8odZZIVs8r2OlKTCC+oMHEQ+AQfvj1w0vllpwK7Rrk
2CZ4LL6uVBJUwFEIL4y7jrXskx1Zm/HFpnLfFt2VZgQuRLy8ZTLNlwO1T85LX84x4NlUkfQ3qYeK
uH91RRC5uOaCXokBsULtlxvLL1fX7LY4Ml8GlagiiRWGuJLKJNXsqtPxubPvxqgFexcq4DxzR8cD
9TyQsaSc+JWFCQYQn0eBkgxWhYxfeIaOp4S6BIvoLdut7m2ZBJnf4Cd9FDXMEBVFURFIPxeZ7mmy
VhoBWhA80I7KPzNCG5vL8giBrzbPpjKhUCvlYhCCbwtEz1NlQuIqyvtB2rSTu1UFp4T3V+cbQ1EA
eYsWJLKouiDfxLykGVBVISThDRMLuy58fIGr1buD5LFKYJZnWAi5Oi5kYyXKlJeyHnGQ6W7VYJK4
CPap0ROgIlMKwPcpvnBMD1WW9X3HOmzX3WNk6XwTwuRraNg0KenV5tA5pwD4junex7cfwsnenQoa
NZPBNbxw1Npr2jk6p5/btAyHsZG0ry8vGRCNSKfMb3y4dN4Mrkzzs83DjKwjlyy2dnd7mOzb/BQB
isIZbQa3Whvq6PgAy44/avw1SJuJ0eeVDMaOvf5b/xkt//JjVuzLT3l+e+HvWp5fwtv0QZALzP7i
zy877/Ps0SbzEkaxBzuPRwllqud22oeZUJG7QbUXZRbsvQN136y9b7gf2B+c3dN7V2zzZu+fvVbT
zy1ePNpNVU7B7diLKl418tL3rJG1bz8tGucg+4u8azYwK71DMs1KAUWQRt1dk92dvZoRRPEgrXc/
Zc8gt/Kr4Yf4CSxyfMc+/P55BOXK7LG7fJfB7a727uTc3p00ddcV5xW1rzdURU26A0HcONJreXYm
4gYefFvPsr2jUsNOjL3+6kZOeXQa1Y4JkQNO+8Er79za1avBpUrcxttZU5OvuZe7c3u2Y9POoPBQ
wyHrb3KnrFvdiWmv6qzNbpxZaew0GeInB4+dWox63GqBR+xol26dR+fV8fewKH8/K1Y234d3EPmS
xyv4J7v8sJPq4mLE7VIZXSJONVv8d8DeS/RfhdZVaTl3eJTgdt9R9xqaz8A4jON9v3n01+VOExTx
h3GSm5AYw3piH+9jTrt0c+K18ww+o/22TIUH3whcH7Zp3uAtZ9N8oO5E7SbzG+VH6lwzr4F/LrQ3
isBeI6K2X39gpQHZTFTKflQz+609EWfLid2313SfP62Gu+vCYOpksxZtQdejI46Fn5ObQjCZHEa1
bY3mZA/rabQbwOaAVZh7qvso3M/2VaAkq8k3xYBLxYoz+CEWgxUTjReBQNk+v59OdHJqdfset2GK
3/sxFKTd2q3WW+0sqjgts7UU2ln6JjC/zxG7J/QChk26b9+z9pnYaYA/g9vqXt0M2RNsoZ3fqNuf
t/Nc1FlG0nYZerCTHvT9xYp+sFPEcrTfAsLCqmTQIuJEnocn9cO6/JbhYyBchP5jWifPeNitJU2b
14Nyc3o72GfchYhjucr4Gi2q4bvevkDCJ/2H+4iEjHhmcO3ft6V1503yD/sHRczvY/bov/pxmZOx
TB7jrKpWdnAMSkwEmujaMeRHAV+zH7FbgeK2tu84QZbpoHXZqHX3upsuSt1oXOrUlxeSepTe5FDH
9h3eJroItAfUFwggK90DNt70W/CTbW28H/5BKhqaLpTpMS4G5jc2NcEtzGwMa0g/8gbA2VdzdcSb
5s0etW/Hd8wu9gPWLpWIhSyODOfTEykwiH+q8wb2owjbp8ZsjVsjquZFcsJvKf3DxIVRiS3L9vZL
9+mAWNe791AYdWg8PUnd8hJ66vQTU/gw0aRXhs1JeQIxZZSNLjv6Rh9n5qAySb4+do2lJS/tYDf7
l7q8xnu79+ur9wgvqffW6F5h06/2SN8jOPg3NNFsA5RYTqQWt4Z1/mlCLst+6Wu2ugbPsDp7zK6z
9+9rdV7eUelv1+M7me/yMorovPyZZjS4pRzY340+TcJdntIEQK20L6NP3ap0X9f+KU6nlYvRad0S
97bi0ddsdI/B+CHIP76uLDZfCP4hkuGUcaBf/a7WOR/2s32l1n7QXJwtMdx/3SL32QIBtc91qCS4
1kTAb1fg7Zb/YXugWOC9tibES0SH2xZ1EnV3jiF+HqrrgHbUl35MnoaFzMNqnnEfAHW8Hqxa/y3T
E1k+fKz1Hwt2lUIuwkAcRLFsppZLZZ3+8E27crbJcGu0oYRk9PehsEj19PsqHQQVaiyKMnf90T8+
eqTkNyIbdCB0q0Dk+Qeecq6756SNZwWMbpPtv9l+pnY5Q3ThvKvtZs01DV6/nQAP8itQzN0xDNs0
ZHwSw9MjdCLvx2kT8qqKj6c+n+Lm4uFFXFUn6Xxi6o3Wb0/Z7Uk9quXHi3dY4fNMjJ8PRCgoT2jb
afnTdOO6VzKdhGmYOOvYTrHbRWgfc14w0qzTqOXvqBs9e6RVKWVKMTrj39PE6JQAPKmjeWdMuagy
z8oQB3/qUIEIzapW62Y9MA6mzYtTDepBuffwYvpgRnIUgAWNBDKI3WufJaXuR25zIKM/uBPYbAoI
REDb+ZCIVH00nrAKoR/O4POdfiuL0ygZXn8ZZI9+THLSn73m5MjIBck/KDaV7Ovs8nsKHkd7va0m
lvG7h6e0iuHCEPrCVzlYWda+ExHgtUAnCFidXSBaCnFXV2R0DNwoOojltZ9+KI2xxQHZi1q3aVFr
Rn5vh0QUbYAxUnEB/dDcHWyF6RL6x6VhcovSibgPY0VazPPnJ4jP9TZpK2bFjBsyfXrogAmrLr7G
5Adpp7+HzFml9hiRN1Iz90WXLnvpqNlP+A1XHgLyBG7KDcY4BnuYF4FTd+7dnXei9PzsXPHJgUsd
XHEoFuhb9/dgCi0fC6HOpxPBI2cp5HvkHvrX8QfyI1XT5QPeXMsrjTCggFW3x1Dg6szKNq61167R
uUI+rQZll/ZPnY4YuB5GkRS4saJnh9meyS4iGMS0lsJMh2LSWFF+DCZDrRz6XwkNYcM17ZP/8d70
Bs3oQUwwLJteomhCL2YV7NytoNuDT0sIiZCeRIvA9fSnVN0FTgzViZYuSDS4TCltDB6+EdJ5Cww1
pvaGHqZTDlqTKkaAL+6/tD/MG+c8uPrnDQt1lzLRkJnwVZ+UugirI+uJ1QibEh2Q+YGyGA3twZqP
LppTtCi03wjVurHOrFKd6ODdqQJDGcfMZU3SrZ71DEnJYPsHar7qqwUVHUPQEjOTrhheRGJ+oPJ7
8hKorEy9FGZuxO3ljbhiu2A/rOB8jSWJe+iKaw2ygbjs3SYwATrqmZ7wJXgBURtuBipqzCe45Bn8
X/gXJjCT4Isydd4aT5cj5wCRHKrvCwaaTXe5FIJ0HPIIM+pOB4BSeOh/yOwkKXjirvlmSIA/XFc3
7xDUFmqyehxSKAwOQTLRp0an0JPioQyJfZrRM+vCPxBaMIjxVQccYRxXmfwW+KNbpXru1nHmUKH4
lMcADSjljBNMOKGTe6zy3h9F8T491NSxdTSinTdd27joE70WYn0SxZT9UaazeOdidfWjtmk2tpHg
urjVOedxq/cCw1Byqe5YagGqRPTrQBszNNAolFq8BJ+Pg+nh1gFjSVIQRCfcmifvVQ0nT1LJJogH
OOCEvaBbDx9eNUwW58l7dgLTvljECJAf6Gxe+2btu3fjRR2HmCdRCN5zGxZfDCBJOv3r9OpSOUUk
hcTm6+hEA8ywWPznsbOb4ukW3lzWfFFO4AuRAdYY7W+fgpTbXB160lmAi7pv3PLqw3dIrt+Hafyb
oLy+9fFDRSJQRl55tE9EOjGgDxr9rTHBKA/M4NU7+M/ghTBtjKcLa+0CRnao5kvnSX3O7r1f3rev
wWuVhK3lEUTpa/+z/mZRZvU2WPmmrMyvfrYxl5h2En8ubnRoQeT0A7makK4WWa2v+hf2cMngOH9P
jO/HtOyYmIJOK38Y6ax7SN8S7ITgbl3tdLyDKvKNumhWm9431e4VEvS2uUxYVxAQhq+iNXBrkgYo
UCB/nsLrVzwg7q+6p96BOI3yQf0LeVOFRLYyM3ovIUD90uT5V4Nm5qTYCLY6zX5pmPlYZk6eJNUO
QWt6tyr7dgIBdBqTKaAPo4YUnPz6V51ND0bfpMZJbkpfKKhqH8v82neve4v8cD9esTOzl6eDG5ow
8KyozduTEibj3Xd9SxBxKVu8zZUiNe5E0NAodRIq/dzCJiF13MaEElHfkSiWaUhJkgRsdKRoMqXm
QJ95TuExbXVjafA2n/46qD+t93c6j8eVwp2rFVv179JXPDoP2KBvPkkj0e8g+TW7h6+7t+5XZq/F
hyYj3X1/vUzQCtbVcPfv87GALJMt69Z6RB7sJrMyXUqHt0k6fk+vC1a7oL44r3YT5NdIL0f7EW4t
a9rPE2ujreeiUVnEErdmmQ8r/d0HT96KFLtndvYWuScITvyHuxKfg4zlynY5irZP08omaffUw33N
y+wUF8wQuI46ZP+GbaI5JBNhDNwYBm5ttZ6l3DXgmroLsjYpa1MNWpSTs5/6T6kTDYD3c0TuhT9h
L1s+g8c3lYBhMqBmRg2qzmr+6SADmh/n6/5+vh8cfmKqH3+4SU3Swb6bzLJebXOb8IqLZBB7twlh
Iz3bO9SqV9CC3d1QZbwUlgSZ6eQwPEL9xax1cOklG3aD32hUp3ZRRtuzANa8TmgPA/P5NDmwaK7O
lHHWFM9IG3GmO8+yRQQhevYanly0bAcwoSiosdB72XZ9tV4LRkoVX5BZNHp1DsPPgDFPzpXWsJH9
zMq/aIK6eyylmC+MMoShyW+C4h9xHJB/At06nUUQVbcR93m/4lnvjM7j26RpfzCKeHpNlhGCxumu
F01IBBOEhTANlmXWbESZas6dTaJFqYc80jtRLOtl+EbDyKaEsS0By4Q407FkeDT7WxoHKxpeiJLJ
XAFiw13A2gAfIthVXKNEIH+ZxUO9tkFSZd+7lI6pw46Rd0zXv2vAF5AaDFV6xncT+kzX/DlvjeX5
7+aeZvwFMSV2LgpDMPtzK15zYAxr/cqo1Ftv9ovHsjm+uemIAhVySdbJYGdjKBrUWdwb7WTUIAe7
WofvJIjGyaDx+/lt+glj80gSSlp7gkuLt9c2XdV49oxfX5PPhonV/R9R57WdqtqF4StyDDt6Cog0
xd5OHGoSbNiwX/3/vLD2+DdJ9kpWlgU+5jfLW+gcpP0KHX6uV68wRcx2CHp/uCe3YhnU5yUg/Mtw
zwRiiBSZB+gWWVzW/wmxQq4Y5zM492+95d8HZixAgjAOCK+9w6lVY7i+QQbXM1C49ktzEginDIhv
WBkuF8aQARoT2h96w7RvbYicH05vSzS5Z4Sm2q5jDHZvuJBEicPbrEB+ZGmwWqi5knG8aA7uLkSR
+ryMXx2yQOjlwfgnk0Dx7EVMRgS3YLE0juvqy4JHeWk414KLYlujYn4QtjAoXGyDxXa3S7V2GlsP
hurzOrOBa6t6aL/JYvj3e+u2axVQLcPfoeken34Jspfoek+1y57HcLfrfCGRGTZ9mstsN90rh0mC
sxsPJSmz66qBHv/twYI5TPOKSPJhMkHZHLt1zopOFm9/0eg/SbwAtA/h/42K4DJKm9MILnM6ubrL
PoKCh8HNe/3t3K+HMfym0d+HjzapoH+YIFGIluoDot/OPa80/IPbMeHs36ibL6ODm4y5MwvAHgHq
rZdzWKzTxg8yf9pfuI0a7Oxr1JbG3MTC5aTc+PuICTchtcPEcp4CzmmA1JjHY1iog5NbfgmbFHf4
iQeGrlueP+a73/f0cDW3kCOag8M45X49mCY8BlgDYKGXc1q1Tjwo10ybNbyjQN9Nj5yLZWe29b5R
bVPtVzsVuAwVO9LPgeX4++ERmAE29+eJgXj0LXz071FF+v5Jl2Z0RNu491m815DA3ddY/GGNWaaK
Q7/LeR0fcijhxKN1ZYq+3BQuykDxi1odKwR4EKC5g2u/gNDT+EE6xFNOaJ49BqchN9WKrRWKl3sb
0VE0ZmwdHWOzHKOeSaA2Nkx10xXglm4N1jdakX1oIdDXz+NmN2G28XR3Hb7rbJ3SlNV354MYtQP7
0wAxUewdIbktvWMEN2JLG/eFmmTSP7TR5KP3VVhXgh0Nee4+9acn7+llmKBYfRk+CNDcpP03GgJL
AjXtufYZwCUDk6+DuCQ92vLVqoIyYQPAWqNsM/Xmo4IWqAMspkdugnLRD2T2LvnJzVNsbQal9Qsp
Y/W1kRk+jaooGBdmzeHD50pQRFL/8Kc6kuh75Knx7XJE+tRDghkLKUooKlJuihKXz9AlpCfVIkrw
/lGVBud0xSDNPo9jn5v52t71z+NjhP6hzzJbfOHw0/BHGBD8Qy8ZVGbp36NV8eiEMk/5EWe9Ru3A
F/JvioNtyJ8u6leVUa/m75OAPy+7zZ8+nbLz9NoyegebHtkvZLvxNYDBt6VgpnepXiQbK3G0CaNf
qsHVNklpC5ngsI6yO9c1dp/huYsOrA84z792cdmgFW2LOgE438LWfpH81hmfAAqbE3Oag/j3AT/9
HUC0YSHAIfdTelyPYD9OyY5TZKOO7hF+Ll22GrT8c5BMAexOr+6ZXwEQ5UlEqzGod2lDMGJyP4NP
u8BQ6Om8EDYucObfGxShkfb6wJmPB+TB1LNVlA/h3INR4P4C/68ZCG0VAGqDN7c4d0DyW+jSEfIP
XX5UZgEXYZegboCVYAkztVFpWiBHg/O0FmYQ+nna2UaJ/+im5FtKtCuaANnoSTZ6bLSlkLOjKZZG
VwtAGtFaHA9GRSXTGWVSGPwpYrzCJCMClRExsSjZESZxe9sZOYBZ5VgjXKoHKsRzip2E+YumqAvs
IGA0ZDzpy0iwos9EmBb9bBcA8sCR8z3P8dj8w2jtZA+03pkeCCUebQANBv5/wJ9G13ZlmoxLa3Ev
RNjicwgXn36E2MXCYl25z8nAeEqmSaI4QBrqHn/ebDzMJaiTjr26bzDP0cBMozNpxeiTkSrl0NMh
pXeSCUA3/fUD3B6l/o+QsBorHSFTsYfyDFC+s0OXLZ0kK7pSdRjkJ09yroL/NKzgwZdkylASOKmI
40x8eQqAl8z1mCwyFRRoibPKyeYaSD6D+M95eWdDQjHR9euCqzEmcItgVCnh7GZohCnxvnVuSUFV
4BQ5X97JKvKRqKCeOoS81YtqYJMiOuPZ7NiBjXWB08lE/0lToGR0sFpB5sphuuV0nMiLTM+xgRB1
MJbkf06HCZe+4+Kv1/AxvJE5eJqXtTBUYjhVe2/BtH3UPMCSsceblAwZuu0Z/Da7zJz4oegeEDm0
nkjLLWOKr09JdBGIINCeHA9gPwtlYS+M7Nl4Xk3V1p2oIwcgVo2zODEbW0SLDi+IvxTZZuRFnidm
A8BKuAFf1kvkRIkLC8dbV9yKGzEk7GwtB5zS12W5IPigoWiKECn3B6q6DPeQcWeTVlP/LOF31Jsr
s2RVhs3+paAu7ye3MKaujrtLIJUvu7SpbO72hY44cwFWUYyHwf5mx6vShhYlev2b90xy5rvJffbc
JH/3zfMARMw2Kq1KvfWEK9szSk66Jkk80RtsTC/tbf/y26yaDEgufhJV3W8H79w3WAf1SUDZIHTR
HvqATnzf+qMxoV6GoGYoErsCCP4w9J+krYAfAOxBSBs4qCCStDNygJCm0/+xIa5mHHAtCX2hlj8I
7oxAwYoVEAL8mPoC2cSSq65DP874RMI1aMqtH5FO8uh6gO1IImmvbP6qGa4QXIKQpTCF5JghH2XJ
EQhbsR5BLhPNKl8IdsmEzMiSKHZo3BJRpPkL7Cx2mabqRei7tbC4n04N8JkQtbs+TWbucw2QU94F
OKnBO1z6FD0MTgGr0SzmXwk39wZiDp0buwE2cB6NR2LB8eSH1m36RUluhgMh6iug5fSSNXbWlLyy
peaWsNQJu57saTIIN61odeX0CwQXTWkP7v7nwFAQBEJHr10GB5rkZqGTV8frFbYSmD4Y4QRIIdkA
7+XCw/IKokuULrAQo/qCYAlHlT3nYRcAb+AYgSeT+3WXve/0PN4Pv9MSFM57D8xEICzFEaGiQ/80
3G++o8eAvNj/rmF9Rlsen4wv7suC4eyXRp+OOJvl1TM8Ee4rQXVM6u6SyCwe49PwvCj/iuvPzm6T
eXQp8t/A95PJHceBdHIZIRrufybX1cUr/yUTIIpWCvHs4iwpWF9d9hKTAQAC2s6+l3YX6AIgTt0M
sCfokf62E5JZqLC8Y1AHfNXFLNmgAjk1i5K+yQ6dpJ0Pip3bVxf4Cn5zVILekVNBckA3tyyPoO2F
apBD51Rnli2dz5M9Wu8CPeSno+/0uwIcZjBJNrMK3qF0CzytD9CXXLwcZpC0ZNgmJ0hQEZG2PTAU
HwsgJcFF2mn0rnhKQWJFI1hreWYPy2/K40tGMunklMEDdHNkzwjJAHNdvSr+ccoWTXLns+T0UnnE
LEiWaCfondLbRRaJ038IOC2AMEnR7HXirrW51pw4YIxvCoQpLO46aRGAAQzoVdDktddVFiO2m9nT
8pII0KOIK8T9QWj1IF/+omgKc1zUdl2F/EnJyMbEQxCc65EE0CoONDv+Jfdkdnsodud0O61WnfP8
rP/HrhxgN5mR5XnU9VrQCNix2hxGbA64bKx1qXkH2Q3cpVDgNzIoUwuokvqS1IX2C9S49tpbhW/E
WbyEICiBqQsxq71KkFcuHG9Kj1QFn6ECKs5gWSiPIPWt869DwSYO5Dqlrf7O34j4IBKEVo32a16n
TpoOXSQJoyiOychZ0UwXUGzHT0thUZybEgQVth8rHghRq2MmxI58l9kScnox/RH77YE2We9Qurr0
qMgMQC5J/71OSUFmr0FhVmYxMzOgnl8lg2ufThXN10ntZGJowzSdeu/TIUz038MzU0mVVGRDMTaT
pL4bVNcVmsRiJS+zZkhDwRMDKqvsJX8NDWKrNGbIGjMA0NPm13XoTWo9EA91CfnCGcDkRnAZxXK9
baFGsShbdCLuRq486wWGMcnuP7KlNuws62HpZ3euVtrdu/INjwdeiAWND7FSo8RlJVdc3etH+zHW
v9Odxdpm2gByLYO+KGBqXzm4LBVoeAJps7YC4c7RmecOw6WOW8ZcA2vhzlE8Fpib0p+sjkCMBDsC
YvATqC3YzmHAP1tbgt6LDhTdxOovIZQalb5TjewITaTbkDQUmPoVDPpxWGDO3VrfdKGOPZrUcuy+
Nq0XzZQiBizv8DR8M6GlFf5LEDXICdUbjLm4d1KKCzT/Rgi6n+3Qfw8fg+IvTRRk2htEzPE9tfiO
RcY7z4mqqK9zSFOQDQf99ywWOd+QPwgftM7vNsjeiKXDDkNB4RfKMkaPTcDAi8V6zRXhLxF6aPfk
wjzg+ysui/9tS/k5joiUuuM5aQSCtbJsru6x1/AV8RRFssulG5MgROzVqqUwvgMROgQIYuHDUzLX
XK6OHlqxOOvIg/V/0y3gJcSt0UAxYCQlAbHW6lak63wannhUpJVs3olITfz2uGH39K43GxBEFjRE
WbiKhCjha9G9BbmVghTjGm/ehQ4bw6GTk9sYcPGw6A75f25M3wWMCsUnT4BEH+RPTG0kjiEg8D8T
WKYjQFU17ckJi0IEf1BCLwCpFfdE5mQiQmYkyQ1O9pDxYXm2YehKtVLIXyF4RTjJHlGY4uNAxL69
22BmU0CjVZRVfcJZ5NCICo0OXsqlwws+MLrZ+3zDaOFD+/D+S3U6hULmn9qMwBblnV1CMQ+9klmS
WFjb1YNdzOWG+GLKS/NXjHaxpHTaxAfb8HGF1/yGI5Wr6onCaaDssbqvPqPa+Nbf95vMX5K1iBCZ
vViGULwBaK3Z797FVl2gA/1oigXDLl0Y7+RiujC9MjpRzRO/S9hvhm+Mg+C9iARG1xPFXIlMCY8o
Bqr4MkzEI5mZXWxoDcyiZrOJHg9qCrlm7EBUAseLDzKKjswF4e/v/SNHY33Hy04zbVLbNHq3X/jN
AuxxdcEa6N9y1dEXa4kHWhYjlB/Q983Ax6uV7GhBnCf2sYV67Xzp3BpBwy0H9+7LjntFp9CX8NLD
TryHffDggRNm1jQab65IgmJjb5b6MTSj6erUBjMtordmg080ke4Z66yOPGnqfCJ0OaB3iJqHMyR5
0lr5g+7iXHZdsuQIHWfyq1LgF0lUq1ZGfYgxK0tf4TnMy8ddj6+fcNVdfeylFteb0X6Dp9XiX0ER
lhMxloT+0B8OmaS6LJohy6cLsl6U3I8NlhvTQr4FZS4YNljzMU/Br+u/lzv8Gw6T6E6BgJe5/5RP
IAjqXbT1WXwWbxPRFv/rP9Fj+rpgEMgbE/oxh/FlvYNFOo0XFMzrROKLmfKJQrA+U2gbqNa2UA1x
NFfWppnlPvwUahBqLczpIDllOQxf5TAao/GpU6yTcgHGziQfCblmRzq5BpzaNLx6EtbdBmDXWvf+
kdtCctUMw8Hzi8RXNp8DuSbW3TLYfm75T3hBvkuY/m+LQDBGgHYMflsBAI/CjIsA5YgQMF61uvNw
+mI3bu9XIXf2tPeLkqy2MdV4lKOwuxPSaLH36ngqiG6lxEbkPPReoqwmxR1CNFEd/zYZ2aDSPMw5
lfnfSBUl631+p1tntzi3SQvXaEjwuUdaTp9oQPiVgE8URnHaJaMX0lb1BNsjBYNUs3ZujnsuzBLV
J/QjILnkB7vnep2lX2zBg56JCK9AECwYRTH8iJg+sYoayLruRtJoBdUWIkyPJ4RIk6I2HyBOykpC
K16UUam03gFRKAAutfpE+tUCzePYs53bOsqhUmuVuhbFD9BDRJ4bCKt3UH4FsgPQ8WSULVEeg0/F
LR0Ha/PfFsdr3trolPDSfwe4AgAxFdOzhQLKfAqPc48XZBUNWCnacadz/Y9olDEat+FBILvMmJ+V
cRguW4Z36ex9hBFOnQNS048f7Q0iKHypThmv71vZGqDrtgXTcbDra/pvvjwst/1TpygEhw1CcFGe
fqbGHDRcPFwiZn/6JTYD/VfdLPwMggum0Yd+2nq2D8NtPxkiw9A/Aw7Z000BTgLN7hOAqppjhMoW
BRAPzPw5eEwlS1h0SwRG84egadgKgXwRyT1nHXBHo2vLE0BawT1bMQ0iDMSWqiM2yvLfPqh4BCN8
0LR+6zayvzBRplBIsk1Jv6WrpTeO54E17A8l9v0n5IWeaGvyJILGoFBpV916wEDcfJLyRfEwjeru
s/vykt5zsh9sAYCNgKt20942eA2v0W28I/mcL7lBTmYy3NnVaeJUg0Mkyj5wTr0h1PAZr4NpaFWD
avBBVICVDO70ExqU4IlzhbVSaJXLZrXM0rwwYx4ZPniZZtlnnd5hIrPdVTDQ8W5f3IWsEMBsk/7a
X8LvT57w2o5WmVk8Us+oqhBltvXOfhK/WvutpAKXHpNdhng4R6EwjKyyNaIDyL7YxnpDyholC50M
No+6yWpsidL/sOdQdmDhrLpxu0GlwxY9hpYkMa168OwoTkv/jUA65j+MbrshLh4VYhVoVB6mat59
AKALKC+rnVVDgu8xX6Z2PXxdzLbsIuRCUvUeezOldEHiompXmjYTLT5KwBaJZevyfPlzWV/WezS+
xg2PFJSPhldmEf7eIRnecbbQREYDN0KvavWE4KqE60qDl/orGin/otynuKWZScuWFJnQkjcNlDAr
8YK3mxVYyLMG+Et5yLqQ1kekZdQtpHsiBlIMiqlKGkk2yKhslNdEqigkQ35GTWn7owqLIV1LVJVZ
o009ZlNciLF/9FSTJeZ2hOkWRRBUhv1IvozSXEJ0kqgl6aZ0sCaRJfXkuSl61RmmX/gCTvKvZlJF
NCv6M+TPndliRt8u8kZrao4fuDj9/mTWOVFeqdTKlZ8Wyn75PZ5PNRq1DI/HD7OqRQEybwAwxR8h
P6iaZYACkjYjVSOqCsi1ieicWFLn9jREk1tSGdvuk0jIAqnh2fBusVi6lVbG3Jq30MJoA+Uk3T+M
Xvw2Th6NiF0oV844I58CDX0+9klGusrFpxIj/PROAfQqtwkKDKlkZpW1rpJ9vQAdhPKILFnnRu+N
M7OYUb8tRnqd1PF8+VIp8RbydsYvbbHeLznLZlPrPJxyRO4sAcReEZF+wyJznT9sOGi5soNih/Jp
4gXmKNIX0+9Kmr23dCsLJUPyvVH8l3CzSPVPZoYsKHRhr542FLQq2Fy6bLH+GFUR8ojWre+vuqn3
ISxrQ+Ac5Rm7snZ9dnXe+H0/S3eRd4mKrvvnD/s/BmRvl12aQK+0Ddgl4Byx9pES8btsPNrcx+PE
JmyBtiHr/OddAAUnVxm4/lNvLThKaAtO/4fWKJAuHfhzFdDgvPX1jcwPlIzjjhUo49L2ReN9Z27d
U3dP1UhjmlSZqEPsqDWH2yv9e9RQYvp5hv1mMZvZuR70ptJU6IF7XTobPvIzKl3aZNTg9PBWKT8k
VpPbIGvn2dk38q7quhygT2vCvmsuCgvAnk8U/cC5zkr9Mt4YVXvppnMFDYJHfaTY8ZojxhiPj2vV
9VD+yCeBl7arc5QRx6Ifw63Omtg0z9HjzO/6XFIKkv4stcpj5NFoWqlJBLfG0R14YVY2r+1MsH98
vUOgG1QtSXZShQ6ACP7QK8mlCUmNt1a04LNEgUrLkUzIY/XeXcSQ/pPMGGYKdqr/ENOSOh9Ny4jb
iVq93KLrZGRFq4JUFAe6IZnSKHrt+kqS1N7nn2V9fxWDUushQyAra4coNEzb+3N3034jgaKV3UJE
KQybH7dXq5pcnwtD7Yv1eJjtCo5Uw51ZjPbBZWvVFtdq6wIN9WjtcMYstRufv33SvTdbNzKI+feL
1qV9pzCNnefOOtWd69dBJhIQNOug1rC4rw/NdoMgR3sHc3GkYMNC5+u/faPDhcJ3oWozpw1h6rPn
HIvmsmZR3/+S6A4T9I42CtSvXyKvf4ww37wMb2T7xLwsqhLbklL7zty+BSRaJsriWufxLHabTF8p
xvOGC+Z0CpiKxUQ0hYQFYe3iiYnPCG30/wbbr6TbSE2dQmaFNPBAKSCQSF77O/Cy64dkVhbySLUo
6dVvowCPTU9Zap6jY4nGXxJO+EB7kLfZm3LvSqBOcU2+Bnk+pzyOSb8qTxoRbL29Zck5QTwiz2ec
xh60OONkCFsl21c6NNPD5myXqhv2AP9EY9+/oD6sI5ckE3NfAgM1RxSrMnqGHzj1+4ZVLi3ep4VB
Y6XAaqW1Q77wA/at6aCGeMXabipQjLYfzkiWCZ+hqkhV/47YRi7tyKVyqnYeGRUJd+Mj/JonVsdv
POrdcrVpXSv0M64EGIqAwdvcyNSK+L3clrtl7v7DteAV9/Z9BbCPfd5vnvz7+xM2it6h1qtuHwG9
o0PvETyLJLOsZvZnFQa009WqJZzrCv7klFGGrAre5iWo1QFBD2glLedlZKU+f48CGMw9d8FQPcoL
7UUZEzbpbOrPGoUs+0Wgjs1N1ddP9fcxvTHGf9mJ1urRT6HtoDshCipg/hNMCTfmIcrIeLz+STmo
iCgKSgCuhX/Nw0AWpwdFJOTQq1XLU6vyw5aqDVgTOBV3koRUW5tkg5te9+428+dqoFQh0Uow23yS
GLHVSKRGcqL/Sm+EhxNa0iDX4fvG/OEO7fsII5OS4jSspU6NrkbrOSli4yB1b2kVS05LyVpx89o8
NtdZcZjO37HU3UmeSJR2v8812MnvurSWcoR0/g2IhRWobReGC3fvs6PHugveHjBHTUFUpGkihKkA
AlD6/DLY+CLWEPtLj3RrmrTrcwAxHn3r4B18XS/GAEJ1XS4wRPedy5tlVGqN3gpjdVWLFt1nCP80
0kTDg/pG511zXymkcIu1FaylHKGxutoM2nyVQEoTTYtSTRsahzWDUzeV+HrdKbUMmg+DBLX1ZLSM
mn2DIx7JeWbfTUP8ff7TP9fvnmBh3ClGfPfvj62OFUKfQtJS+R2M6cbNqTaCD5nMNUgokPade2we
SJTZWWvhE1jPN1g9UECwTtuAlPX9DPmuseuUfw61cEOKPRgoSSHuEN2ft3mj7tRTEnf0utT/bF3o
fe0Tr329hDdmF0d7u4H41LwxVZWqRQ0BGJnDix37YS2rZ69Tx+ISDIBe8miUcHvtxjfAwpiAbn8+
D/dRJPusu6/9zdrB0sPGozJ+QNVqWO9p9QtwHJxcWrRpAHb138Er3JzB1y3CSQ864Aq39OQ4v86i
wnq2Cqi+mEnaOsJ+sUBDmDeQNWbpk1ikB5OrAyz8CNWOHAsO2BV2UUxiEC0xXACoV/lDPY2dtwJX
qJ1c1s0LK0Ls5VV19K6wSZS+7c/g20mXDpnLZ154d850EJCq/yZgxh+WfT2GxXkTAM6ihkQ31dQV
Iang2ksRjjbwT21XgPU3hqePapq4hMBbrRYhIWccVqWGcyCzrpj3n+iEzn+0XxupfQf8LuHdpHXE
08F6CUB/OFrnq1Mo29UHnSCD9nL6tEoVM66T7z62YHffASA1zuD5NLxW31Z5Xi7bRrX9hnNxooTs
XncDPjhDJzYyZiPbU9x5F8eHa5k7MyXUPp365O7VK6PXcaqENS9HSEZ/aeJOb3+H+7a1fAXn7UD5
JrY99qPmfd/mBQyf6dKJ8Q7OazMECG9WI2kD5v2Bshd30GPuxJ3Xi9XYPaVO/WVeC53KbQMv8rJl
IXHbkKFPOanWabWHOmC+tmBu8S6p0O007H7/70W2qKN5NYe0WfstLx59vPugyHoGjh8P4wh5bPc1
lWxVE217uZ893GXrzhVJ17h5Yo617OrrsW3Mj3Ax1KQU43tHXlw6tGANvs7eiz/2Gl/m2buCVblh
V5gcWo1yWMdAfI/MF9nlYfK4+2nZAewq+Cpq6kzAGOjWJHd9fMOTaYLuPMULEFAGhodrdk8/paqp
tk/rImvkgMwv5ibo1MnKJOU4DfPAJUsa6oS1Rh3ZiJsBh4pCXQtEcK31CFZ3liGwz7Mzcu96g+uM
x2wsO3XDLSSt9186flTE3zuHx8ndgMVLm0spJSaso6jCZAwcoD0gol+HDbNGcsBcoWRWaFs/ESCk
ed7GaJJxgQV8EiQ7cMGO9Ipp45NjZX0fFR9TWuYvezmXQORzfV8ffo3YvK35UuatunzR1Fbsc+1B
a21oCg8fAgSsD4hTo8ryYO++hfbhyRiF3u++fd/SX0UG7tN9Vlq7Ch66LySkvdc9fMKJ3oP7e45u
3WV4vz+Dc+NjltbftBLWps9tMdo+SsSiuF5pJ4b9bEZPu4Lt8LIKnebydsqgG9H9ufxeZZ7d3EbH
r826HqBLu7N68acnTVcR2482WdQWDACjEbLnTP8GLbfcPeGJ0syq6KstLmUfxFlokaiGEc9F9ooV
jh9cyT+m69IVOoxOh27Dkm7cm7a5DK2rnWqnKPgjOy+Nm1AeDi+f9roPRtn9r1m/bRfCGo19A7hY
DYICGUTnOi0PBBw6Z0ggpG04SK8mMQxypeTCI6BHCVOmf4sKS/QNrErSgVowel/baR2AIKnryXmR
nL+tRzzc2gcUb7i9dYP3elcIMppFqKDkhj8Dr2YKuR0+3kN05p8t7EX/qsCruTG8vOuozuMNQ4+H
c7Vf+CSo+ygLDx01LKAST3l2CXPaPMdUnsmzcMAXs54xqCqESqtb8Lo2tscklNOn/Yd6DSlCA24a
dr2jT4MkKq61aOm8pwumfC/71li/3eJydXjY1z1S7u6REMJNCOoQYqH95N5CK25qkDvD+HzRLnSp
1bORphq/NwyGCxZSvuTCLYPy68Su1Bb9ZKBbSs1+BIfXoxEW6uXmJMaHAAXFk1WaXjwY2Z90PUFp
TYoRqSvkDdGGfpzGJ5/gha0uSyJYdhmttGWYnjVRVBDQEaE3kwo2R9bPT2YTOoY/BTqJhbDkAdA8
ByXW6sOXqqCwXvRgHualHENq9iCbwHpqXwCTRtyh34CdjFtKc201elB5Yjpecoq9HURlLl9VsyPJ
PuKFsLWemRWFHB6qntGte3cy6Sch4R3UDv1kBAzYKr6oQPDxxl3ZauM53Kvbm8oALDClqXQUKQL5
SjnIskCNM2GIQCIFln83TmTIE8S/xocL4BVodzFcTQXDU9UqXIPE5QS1qFoS9co1jIVqk28JSa17
okGI7pkEPJBquxF7JVBFOuEzXrrjPvng7wRJwqMp+yy4spqH3H2n70vxkbY/jAGd4h+nlkYR/xrm
dCRAUhmIwT8oUzY8n8wCIFGC5D0dgErWq18xJ08H7hRCXUH2xB16Unr4l4UOCKUaVwzwEy0hBvmQ
P3nnLFXj2ua+mapvqHQ4vyE0Y6z5JZqS6qPTYa/DGzx7aYgu7wdVhlaBGNtcIRxbfjunj3VqnRgT
kJURB8NtdHGLUJS6uCRgqgXMibwcTtgdX5H+lT51Jvaqmi0M3xa94UYmRvTi1sQVEs+EmZrqVak2
8BfvieikPA6qQPqUOilNDD7Srb37xYvNajCtSyF/sZ7wQ/MuULLJmrbWtIJVywtCpnqpuevagUnC
y07pt2pYSx3lkkd8ZlKpPHjwTaJKm5s8U3AsOqFBoEmpKt4W6ap96p98dTlUWnLfLef0PTPVcob1
KlPBn+yBRgsZqOlMNvdUpaZnlAQgQLdbm4MKrMJNwDg1uA+gWzl8yxuar2jlfYgw0j9ihNxF3FS2
dYdwA4FrfzXDHn0G9qvlpaP5yXzP4GJRBoj9e6wjTptAL6S17VL8WWN5IsksRqO2G4VwzAAKicFh
rVPql/rIFZKSSq6yOCxG0HK5w355NER2QxoXX5/WxZku48tpDKUYnfXj8l4SitRhJg8V8sNpCb/v
a4hbDBfxNKcd1eK07x7sRDp60yf5LFp1qh4u5n7wxGTtPNr9pJjpaID28XRsg1v33DsOjoPt4Lh6
/hU3zUU624U4zAbHoEbGMPgOGqPlSHfnXR5SzLc0tVNpB7ErK1OOnBE1APV2VbpV8NiRCZ+6XjKC
quDShJO3w7TBxqOvCtnuRnsQhQqKOhn5lchjUbmqwVlmwsdb2nal3akRFIkvB0R8Vkb+ziS8J49x
qMJsQybZ1QNkffZRAbcOeh1AKGz2jxmmztOXeD5+ViMcUejMVKFGK6fEYIqTc6Blr1WiiZSuveS2
xDF+tlL0sLNXtTw6DbxZ7+4r1NHEcLAMOCAfMH+uJfM6r63Sn+vPElGsv+ZfDeNCEqEjo1rdLYIP
qAWYN1j1p12vAE3KaBVAOjD1c7cO5WRCskQB2KLgl5sDRzYIZKBCwMo+hAyhDpVeoIzn6CoU6L6O
L8F2UJrE48qg3LviM9JrXtoFAjo9i0GMW4Yu33vwwiKIsfTDPHGyNhjo3G/6qENTh1CPzVA9YnxS
aX+ZpPSkX12eG93mQKQu0TOOwyPQwlcHyGRYwaGkZCeDM9Tg4wg5h2jZh4tCDF12JDj18PfhMTwh
dIQmRvfCn8qAiS+zclvRUNnJ1tt71X5zWO/HV6sw3OlLYfhBlBFiJf/QX3ZeaHZ2jmFs2NeP2eBx
jSjuKs5ve8C4MoMqPXK1X+Qod8qdM27SL2p/qeg12QyT4JbRF+7iGwDiyqHVGlnoOzUyKCoFw/MG
bNSxD71Q5CQ6qVRMu8y+pZb5yWpGmcuMKjfRbPSFdatslpbOElq6hpLVTEO4yS4HHzBQoqvPeu5L
cg8q0LQyexLtfiDk4cjtfElblhCjlpolB0uQdgN+YjS58p7BydPOpgQUwPXNLEKnpBnIOcr8xXAC
Q+ALKmj/HeF59/Ocx+t4Gk/r49OsMa4u6osytoBvaLvD20xHPIlXlY2xaZrxoLkp/1VmyDSmk9oM
qlVlVpnJx+Lo7VaPv6NX2uhp9t578/GNqIZKq5E5IBrIZEkkaudCIsDisgbpQKpSOihKwgxOplcl
kIiEARE+7Sr7VLGEVjkgFsOD4+Dh/h3oGhWCFMZCnesLlbxfi85/e1S4BNn7ANZT0ixFKFQZh9Jr
KpMYZ/Yj0vrUpxCOkrQss9Rw2XPOMtXBIlGGiZ+20msl0jJ0Q5+ACk0+0KrXmr335Pmylm1wKln+
rSx8L24z/wBoPcmYnBCrTNYyN2v5ptfAwLDHwzWWgPEDHMsxpFQlj1D3Qp2LWVO5lFQuaW3nKlSf
bO294d2Lqa622dNb0C6jt9KlUVkFZdQVwTSqnruf4Avu2Pw2zRMB7+uGJ4ZVMJr+LkDFb4DB13sT
LGex65/diPvWDIC9mRBFq4MDLUvaTi8mcDBWDsRsF54PAjBMjcv+HGDSdKN9U5CFArlrQl+dQlAz
QHwRosXijh7SFIlJ4zY8bOH/n8cS/IHUl6EbcrSq5ohq6XlngAi0da6t991/r2OP7nZctqHSIf0J
G5HRotHHsoaCjSV+jA6FVtxfAo0ofaBQ5XAG1D5Z64pxZ+olFXaEUb4yvc1oF3SdCY9YH9Kt1Y6u
UUCOKhGejf8Q/PgygWXuX+vyzA2iKUOHXd2iE9sc7MCD13uMSINCa/kjx2hpserpSmiQMRetuCAz
+BZWOfUrqkgw32JCB1CL8Ys4/l0Y4/cPLbDCaju9VswpiB9wPfY0xE+XD4YgzOwOHX4BtCCVAijS
lsprKng8YcHHoHgG5cs13IR75QBtBTT5P24HgHb0QurtNy0coh8+bqh2Nt11Xjao1sVtlhP/iwpj
lp9Vs82jMWQwUGMlIJ5xacnTGyVFa6BnpeZQY1WNEjnQbXp0W64LRlFJOWReDkIpU8OusY8evNvf
jU1ee6ryg/YufFr6R7FXWdyJtcPGkP9VyI/sG25bHywySULlyqBMrs6TX6m72EXdO1z58N2lJ5kN
zLWNxuRk6IVMH9xISHRMPzOuhOBob17lNtL50coD2aFycaPepgAL57b5m6EVBCixaPAxIpMGyJ3k
MrZWDefoCgwFb50NNQaXp/kZhK2PeLWQZGAjelIvoYJy0CsxmPU/yUhRgATl86F2o0KGISViS8Ep
BGp7+UZ4sUs9FcKpD1aAILQN38gbilWDNSMBKg0M73o3H8EWFH2XgNBF0UGSkoztBHgBv8FdqKQH
E7PMwvLsPcps7/IsxpeYVCHFEeDe3Qf5UUCPpeDfZJL5Y/yVdyYymmTn28FtUujvRvGIChGDS3SA
SqCWNq/ZflJgGviafWbL4WnymZ0mx5VssO/IwKZuo8EELJD9pRImfcVPk/1Jl/nlMI2K4vAY3H2J
pO/4zP6P4HgTLWk54imZa3iAXTmu2Ecx/04o+dUiB/gept0jqoDiW8jFktDUjbPjQ2WZK9ffbMoP
/C3PgPl13DyB4oUVEFBUcNEyDgTSwOX2omLmQcrMdj4+hFOxosQSeWfcqHqmIZ1r1P0HpBehAUnB
bFTCvU+1KGsr+IB9Ykr/AEGfheRAK34TSuBwgaatthjt0cDIKRUIRGRsrq0sdqjtRgiok2clhAP8
XsBHNkaNES2EfDlnm/0NrRktci11pWxzRvzk+sy1aRxwL05TqYGEbX2vMbEqAaXXupfQqPOYjPl0
lNsnZEIidNMOTliPjH6h04jkf2rQ2WB2mKXKhfaKSQfOajwqtVjJWj1ImFX0zdFOyJLShtnt6jYA
xUarfo6cq0oZxJVRg0U5hpRVB3iYbBHmzXzVLPnQoAcSNH0GBXyDMLDlxsfcnWT6wbhLmYpkqO/I
UTMVbD2nOjGcJ0Z0GhzSXxCbjhqdUdEdn3kaZ8j23fGLUG8IagnwNChXnHYMrAl0AmbvJFOqMYgB
P/RsZcFQewaQFF+nH0DKQr/PVeVfZ9Lm5JnSAJcLE+Ow8d6uBFcCBBtGuzCJuUJKxmjqcOQdgFcG
S0bNOhs/ndEjFnKdAaEtKzMO1kvuxaJBG+0GEfyA6tEx0lylOlKtpZOrSwyKCNyGzPsEvzCsL4WT
gqpUeszBhiDnlelf6K9UNOTwh5QiUQUC9SJLgiIMyRiknxut8TjzDwDyu8rqdy6zLrRqeBCaN0C/
Uge+n3/q9XUTs1xu7OlyuF3tVx+nOFOILvnc9jLJ3aERrOPAOEe3d8VvtnmM8YXaimdV5X5iXvgC
BntZnBb7xS5q9uJoOSBCjffjLUdhlPtCNqG6KrFRagP6lqZpdsLQ6oHD6ki1lEjn1jz0nzxSM6wo
6X27BQ/HlWCfF8xt2edKnKcIRI7Gg3NkmITQDlEQ0KV/juTqqp8CurQZLGAQ+t51rrg+zo5QJfih
gjkowfGHNy6MGPRaGlEFgPY0UEBfU95smeiYz9/n7zmqAq7SZ4rgACsQgOkvrT2gwv26C1YquvTR
y+HlXTpbvxycFu/xd1xhUIGQXFQPxt/Ozf94K3Cg4RZk77V37p0G59F+cJ/cJstofplsV6pxX5vC
OJGRqJJ5KTABkRlu2DzVEeHu8tCZorzO+oxXm/nj4jq73MwLjUoJwi0dOO1I71e6BiXDRviaZTxA
7eP2Rw2/z9ACMXOH49BAtqPmbJkKEZzoDM0+c8OijU8udbYZYcjKOfmVp7iyH00QFcgqCNl/lO+e
nBpECEEsxH6OfSj2Gj2ivchndfujb2Rro7xDJYSc/RLioCblKFS2nyGBGZFbgwS7EinNfpAyZ5bh
DNqx6/DuM2NIy2p3ROYqnuzDLUMcVxtiHR0CWYwj+EcejcwK3ytLr/bvUPCoHrMPFPiamwLH4jUp
wHiQyZYYcoj3MnoiSSdaECN8BCSoeAgEygLoF+/ays9IMbe8bd3eAiwAWfwfU+fVnTjXLOFfxFrk
cKuEAgKECIYblgGDyFEI+PXfU2Ledc7I9ow9Dhjt3bu7uqpa5FKSAtKsAVjHg3RARH0mqzI7Ttvk
2lHf6APzeDAY9s7RBzUOh+bbVi6RA5ZsyIY9HworAlTM7felDyTNUJjTDDsGarcbKBZcwZebuglF
Ye7hdaB396Mj13yqqMSVMn2DnCVATUfD/k+UXC4XRi/3SJdmqm3cJq7CchyStyVDaZgdUW2rUtOV
eA9yD9VF2HWB45+pfQqYq9XZrtfJdXKetIaQ5L2zO/+9+wWqoj1mZb0sSn284oD08eyhpG7Fx3GB
1x2sMNJHedOqqoBDI197ylm1SIQ7JxauKTl5RutJmTVgAI9eWbZugD6KmJ73wSRFvtPrvH2uxlVm
ZmJ0yqumC28AgR5gvh9m7pZ4Zegu18svgVVuPHEmvuUv6HeOXkhvQOrd5ulyxYHOGd683dj1XF4p
HPdCR7CGZ2/KKv8e2JsAGwFyjf0AFyFEssff/e/bvDBzo8H5o8a5KvaTV/bLOA3tf78mxmIEinjI
xKCaVARqG6tifuHjrGK0ik8znWDgYEpDTjGdYS/rjgEots8bpmEmU7EcJBh/9IrAGo9+2r0ObpjY
ypG2vC6uHzCgONTWm67Ah0132z1ySdOLCYrTyC+cPaFkkNxj6cCXvjgnG/h3Me5Yl45P/fBcppqT
sb+kHOXDD0KIpjrTFmYascLKky5IuUdM0llztYqkb1+SaIlhp6fJHLMh4e1K2nhLQaNJod8xyTWi
141XseTfTqMttYnkBALYDoMPtvjKm1MP2LZPxt65DU4DRcT90C6SVZ47W+/YEbwvmqpIiDfIpcoR
dDirIlGpyGPP+vXDuDV57pzW3fw0/A2NyHf7g9cIYiiriA4Zf3hNrtYFT+6amo2LWWfZAQsT9f/e
qyu7jF71Yreoczpu5OSz+dv+gebusR+AEk8bMDiOmv0jviJzixTvTkpwBfwXV2LQJywkgGbwBtJP
WxQaXUTTf1c+bFClthgWSjXUAP0iPZpDl9dK6I+k69fbDYGGyCBPjOyPKatkKJDwXRSVpENM/aKz
c4fTd7MVl3QuQALgWf3Cf9lJYQnT2T2DL9bVoIJ91ezEUzCbT+aT2svEurM3Dw6u8OCDe1/tQIV3
LkxGBAzQN+aIxuDeYVtzh6dgvIvd89Eps4sBaL/AfXOZkVwBga+fa/D1vVftFWb1mOG58Ssqxlkf
XG+wmzSHogpXp9T3bZDB6S6mHRzWJheSeYytO9sgRVmrlP6EW8ZxcMGwIwX6kSa9mFl7xOn3o1X5
OZQtNGy8ZEz/W6dI6nGoOeqF9B01IL7pc96KhDZvSzgp32ul3CccPHT46BDiiOruw3q/0cXtxerD
ZlLXtwUEC2SWGMa2Q3+A89Q+uRTYOkv5S4zUd09XKaoARja5km4rAgov8wPyuqj4s8fY8TIu/lzG
78SCj9lcbvpaxLfxdlhfVpflZfJbjxW6TsG8870aZnPV6OohMWKmxznJKhLzhuV638K9ER6nhFRC
tAu/juy85VBdx9XqZW0H28F9jIUJGeyasuW6xonmRjkDTY0yFAoUKdvy8+/iOD3hlj9OPLVi3xwC
N2xpHv9S54qlsxnX4Rz7y4EQuGxfCmbLQULtvvAMoGCKsAWI9sSZexewlWIMp/OZMARZ53+8q3/1
MyEMYSU49HBZ78GX7IGxMK71ielXgl9YBjV0M6pPJVChIQJL8g8tXZsd45TaH3LKXVc0oddaV3O5
7WumRWv8HDwH2TBxExdiIvzXupN5e2wV3YJ/7CtgPLHC+HmMEY6Nqz/15Wf9WVeXu98rRG4MyaBG
Vu0coJgsVXsegkq30lXgUvevOS3gphWW6FUxpvgFUvLBAgWRFP9HOMsbiXD5sHxASSSQlHBeCorn
Nxy0RVKMALQaky3O2h5vcPnoboIKEGQlv1SfHLsa76PXffcwlE2+sMQDQCZ3rh4lHUGNuioEqo3F
N6aS7WDyujxiMZWu97+NJafQvzJSiZceq8zrtc43aNKx7RnshuwW/PHkS/ASdITl3JHX7WAzwM45
6Z+72DITkohAOOXXAgyFcPk5yRON1+99OgJu1fvV/iOAJ6pSXKxQjZ9WjYpdFsQzLM0nNeJ+c1gZ
HBaHyWluHiZw274MNyytiJywGKlXoDIKgyb3SZ1lhixSwwEfTO7YZnAvrDJzsh/+KWdxNzhj1OWA
EptLZzbVB+69DG6DzJ2RZx1mlXX90DQ2Rbb3jVL+hqwIA4BN/1Oe1bz3LnoUe7V2WXxpIMLo3j8h
SHIeHPCQXaFMlb206BQ7ewSDVqk0A8fcg0eWUN/iU9RqVZ1DCcSSNrvdHywHKrcMY+A4PWcWSqEt
6Pcns60wCFYXKwgDGXN4wJYeNhz4efAnxF6fRqpGM4chX8jHPREw+v2n2TbMkUapoMaA3D7VFNDb
mMqblPLsXQzDttttm8Gfl6Bh/j2MT7cv0VGf5sjVgtzvQUTGJeLppdxCJ8S2xBl6A49HCL/DaHfI
Y4wncBk8S0xtw+N2hR0ebaOr+cLd8FD4rdCkyQqYXNcq3eYGdymAxRnyA9q/yCbkcQPXGaYt3xU6
LUpcdLj9Zfqq29lzUpSDYB0l6tHgkHwgAUG8N4XtlIB0YpaXv8zx2cZfh94ocCdd881oPqwNat0i
B+PF3ZsX4imIRqcSbjrFXrFX7tXjSlTtHca16MTBvG097crxMU265865c4S6XIt242aszyrRZdN1
dz4HqzUS7fzTVhekMFYHSWfNZ4DTcKeVV9KqpZ/mhK6l3emy/uqd1sk6Z/6zYex2LeOaehnCgEab
43+3ZonC86Og6Ta61R4tu9147gKukQNl0yNVEKoiWhPAU5VB82RUBnWwI32UdZVM5lST8NRuZqkL
F7HoXYt2+Ww38KwpdpUv10ef+PSTvt0yZvKIc/E+qunlybBD8mI60/kLRIjN25iPLnlHhNFLEKug
2v1hQg1xotwt9W/wlfqnzKwDQeKeDs64My9wczIDNuMHTxQy8/16v06o8UDuOKvn9g1LlvrsuWzO
Duj+yf6Y75m/VOmDQ8PFFwlDgQRHXPmVRy2GyuI/CgWm96pytCOeymi3b1pIavm7hrsYj2tVBZOs
GWlHSDFYcd5p0dARAWdXuxTL+acWa1BJIVB9/+WQaOxNoQ/wiR5NVsR7Cw1FAWpJc9CyVNhTe0tc
K+Wa+CbIdLGcE+VI4//IZAiJNEZmKJLMeShS0ZU0OkcL6KjoetBoek7PLtS0qOB8LsYxaFGkPBgv
pVpHA2cBtZlSHJ+b5uvnhWeNHrBer/abTgkUMW7JWy+X5Q0XGwMTq2OD7UNvo9WpoxvFI6lhPCgj
p2fsDs+L+6SEZQWku01PqC52vpjsIhm5mT4lqINUggtqXzY5tHfUJk422TgY8bbhPwFyFJycFpMS
5ekJnhl7eIdVdTJddK9xjKTO796Z7ljuUm3x+4vP8cbhVk5HEEMmt46Kksbygws0deRg2y30Lh28
fJqHv6h8BQKGxHOgZ7Thqd9F594peuKUXw/qARLDB6JIjLeh7M6BhmUyvOfuMGHPvWNIm3jndeKV
PLUsMcUN6oMEBAfX7ZNZmzbpCRW8DBiai9oR93Fe8R/3Bekk7SZTh2S7K92iZCxqSwsfRCWcPyMX
kYlAv/W7gop7rdzihzOYXmlxdnbHqL29i1WkPYvHGU8Xn8KF7dghzAIcsVFc18Gum+7be0Yn+xnt
st85QAiM1S568QLi9N0fvMh08V7sohfIS7UDQYUCnZbTdXqELxyUOxo7XYccAVjzwpD4gLGxXk/+
J5wHn/ATniKMq0F03m7KUyL/MvWPN+4cAYBwZU3oqQIcH7zEy22ppu/2GZPyM9BVqV/p1weVfgOO
Ia1FPVUw7mnlAGap5lYaltBtrtHGrEb1EBV6OSwE5bDYrQ3fAxxeJ6VpFT81XY1+NilOMDtH7Lmb
Jbw9zB6j+eIx2/4Uh42xX+E26krcAoT1QvvqlYG78LOmxro6uqouIkp6EwLMPrfRRAR3dD/Rmslu
3LCvY5eA8xJXs53KsyvfeVhMnmjwqZVItQueeclzmxNDbtWYFZogPEFNTpZNu0Zti8G2tw+KDEIU
QHT0sw0Vj+bxVPAYPNot/vuoDhTNNqXl4rDXQAEmDd4s7n+lRWWRjdShkq3ahrFLc+zr5ORGxYU0
CBJ0n2yXBvzxbWyQRqxPy5SbDR8uH2/yyeSOR4eklhm33/nPfZgOn91SGMfVQJjgzuZmz94sRVyd
j73XenMYpkGT4g+LK7IejrlJBT+EYW0qfiJd4kEBGHOLeLYIk0btldRTHyXtzAHR4SfM43Pn458B
RQFJ+5eumCvisXzCZgCDOI3T+DN6jaqTG+r1ba/QP4T3oN4VOa7klVabNcOwiNFEZ9Arum5VMsB8
TgBzEEEgjiT7Wm0fOrP+BfYbltKPThVTzp9sfMTtMCUfv12MVsDUlKtf6ij1nLc1Y1LVpi6mW/pn
ks9CD+dbAh5+CdwuzP3Y8Zq/Wgwe+QYQwMkwjZ7CRNWVcPrRjnnKIqbmjXQpQAiMPWEI8PXsGrHE
OLIL4bmDEB7V2VB+BcTf4Xl4hc4qnv8FoIdJF0V6t34GB1ml59WRx3gxcDUWbdNLmRegnXJ1hf4K
mDrbu4MpzmABg8O7TzzvVPiEhOcuxUtdcaBIHJK/LdhwC5uHFg4QOjm4l5wnX1CXMJCEuhreGyUb
QK/6dAbVA4EWXqsRIwqMhR+rE/+eKITL9kKC5PlEW4ZR3o6Y1nS2iEV5qGbc1hz2Zjo+Aa0I5aJc
JvdibuTlFGK8sliIDfi9IAerg4r5F/ehBCYG6YNTMwOFUbEqTACmo1Y1XyBgSXOwnjjkH38zO9AJ
cmLGAbZoBCmtXj/h4hz1E25KgpYbTXdv3zv2PlVj5wNIl7mbb12Slv/3LEEMhzKwwqWPk3nH3hbp
pQZgJ9hK19PK6Q04FGlY8s0qRmItyGfvvyMU3kXeH1YBI7bFkVLjxawvgVgfi8zXmtMs5HxrcBv4
MRzaMNrsO3xiMRnloCYfwiJuSIom8tXggXAb/BgSHL4PX5k3x28O59/MtFfmfpU5TsscTujM7V1E
+hDrFn1vECw5K+0zjIkzIO3ju2BufySbhHmYXze+k3xMaIr6RXbumd2nFumRj+ytEdp4W5PPAPRo
+ulkPa/Vj5DXiA5PbNShh2hMQr6yyEj4xTjstDb13GDaviy3Ga7HdGIRlx98F7kSKixqAoFYHrUh
zyayH6zw1J28w3xN89dqW1jsgT5lCce/A3PO0DGfoRGAQ4fgQYh+BfQCq4MOfe2CqJW/ytshKBFr
Dn/vwV2t6wqIThu+A2iAsYAj+jMOlC18Z7hpzB4TOFzUUvxgzdUjlHO2ilGjEC4EsUVc+EYGjZeD
JJMPBk9dQuKHAfLsmzCl8VzztPyLbZ1gTXz/PsvScvN7VEKFfyD+3NvuvnvrPMD2mxyRGmUn8wcR
s8iMuSp3lreeJHFxVox/Vgagp1ppYsvahUr+aGWz6tG0sAF1B7cxztOg0dVBY1gbfuLmqEELd4bZ
IJbjynr2lLlPYNS5D7gKwH8fl3g8rVgLTffzYSnZE/wq3KMJ3wMHf4Gf+8Gln3Uxje1co1OQ0v0r
gOKpBVn3Li71DeUsBfFUyrx9m94sPTemZsXqspxctENCkPjslv113CiYHqZSWz4TXv9w2y51+Qdz
kT0Jl+eO2AwUMYI7cHmZgzXd6XrWAPM0cJhCGyWkfrCg7qpX7Ovbi9MgdqCuslflf6u4PTXgcRVA
jwpd9VjUZVG/5RjuQ6purkuQN4PcJ+rPVqjYvKkt99RVL3/f2XfqDIEal+NPVw91Cxsdl2jwDrH4
BDJeEWwAijv76Er/bdPD8B1dSas/txmZQyj9UhbKswKCH7obwIV5gdHC3JClxdwW2I4yHZUfJ5HF
YTEycOxW8FKM7dGHM8pPCfyD3JvbA2XpQeJB4Qy7/SejjS/5gWKQVq7ChljKC3aH2gvaVXLjgYdO
zI/idV5MbCFwQuHklfdxzGD9sM+JHQrjaxT4+aRxsnBSb518GokpKhguoyTIWn7a2/oICzP/f+0C
pXNM/8JxVGVCy62P8NkdvPqVoQaBJOFxojSv1K92dWkyzZweMGeViF6J94XaKJ0IJ5rgVCSU3pxx
k1koMDnYTPdgl2t1eFRhofNNB3IyiFskrUoJFAoOL+sGg+bGqG9oDcMXcZWCgekQ3j2VuTtUmBqq
t0XKPDb8YLzC08N3Bq+dddKuMp6WA7TYrofihO8NnHkNUcHHmfkTcFtWwXi8Wt1dJmxEO86EIGD0
lbEaM+6qSWPr6Z0wR1pzPMY4ch7sETF6pEO0EN7YDxyM3/AoKVLKUkndVZwxljtimscbW3k0Ihm+
sLz7XuzZ1VhVjGIp2kd+7Dfdi59Pu322z7DJlVcxXsfxm8xDUYAuvcx4vdV0EIxHVtHNaY5uzn9t
YcYEEU5L5rXWTjbme3JnhznQaWx1fI+YMyWs1W/k1j1PqCPkEqVb8GCu6Bi2PC9yzmzdOfFOZDU1
9/Vgep6FUnA4Uy9f17cx3eD+MRiKJ1DCCIQd2zYFOS3vfgvCmeaQqxTKr7urtVHzkvY1LwXO7pmE
/0bQlIOtWmzXvMmmz8ub20rARP2b54zEZrc+qA+qg1K/1Rk/5Ft1g6942BHJbsTtjF2hBpKOkf93
lFzhDNYpteDPQkOFMnBvMcfAoSi7xI/sIi92f1/qPesUhItLrAEfezNrF1f138tUexJuIC/8kfxT
RC+9Fc/la01HkwOuX/8lyifO+Nqucs341uF8X6c+Q+bDpt7+8hbLeAQ9bR3wGlGqvay1dUEvMm7i
v6Vkqpkbdml6aRap0Hs4bLQkH2+v82ifR/WEQzGTzRsBYEFPcIGfMu/O2ye8lZvYcypt0SVOLyRP
EIFg37BS5sgSVXydU29eE+ozKjRg7xNjsCqOGmz6PZnRRIs1Z5zIlIDGFcobsZilqW2C/H9O7odo
yryfX7HcJBwQPaMOe0KGagw1lIrMUOc3dV6DF/5jiVlGWAu9NWK0HLIEOf9AnWGC8Ql6h7h6Iu1q
jDG0HfrDUMLPXuI+aKxpUNTFVtsfHnR5D608J+7AA1EHrBUeqTE0xe0D7Wd6YBi0pBdnREjnhnul
dFtfii4Csxs08juHi44RvLBBri+TGuIFDMU5zPM23YM+mi5IJJw937Ol8OKr5MR+QkVT9g6L02K+
uv4VUmdweS9hgAGYc3Tdl+Bl8LU3MpURovvx0ShBDLrZz5ze/yUu6VBEYw9bUCqIvV2ohZ/FjvF7
5n3jY8QNxk5Wc0AnJaYs+nmyYl1qq4qOevNyP+bwaIyLpuxNWQEf5z7+4qspeCxobAabVVJ8lUU8
Y3y5pkh95cxKqyG0LrDsw6Z7AA8R/ROMiEHVA5AM5OWMSJDDmn4+CoqGiSqhv8RKRXzU3aSOhID/
WNbsfr8EHLyHhQMtUB1+qmbRrJrYSIl7KFrTl8XDeuly7LOelJJ9W9zDxIQLQLtfoiwmWQa3hTr9
XyRddGtpZtXHdM9/CZ/4QefNmBFyPslFaOHSj324IhzxaEX9sZRJ9Pt7fpWqhVk4fzZGvXPNDFJD
SI2A2V3o4hBL1e+m5w6DhRySXiKO+nwTaSX2eZpQGIjhUYBLL2a/cp6c58+CaEAvQaaLtZYYRRLf
fPK3wmb3nVY4d8vUOqduf4n0BM4P954d0Olg5tb1uxv6Ynb11jsQOrIk13Dy03kyMcmqk7o02V5n
8aWY9yV9usQG6mpiyQn3Eottms4AvJHo7fnjwOLmxK+M4VnOyoALBkkL6P2xaDIgEu06Qx9hsnMo
oU3Gp1/03js9qNq/izE5dA2uPDM0agDXSZfE2dv40ozQ04V3ABZO44ym/YuzQRUP9gxMERPmqDKm
prOCzFqduEevBn2D3qKszqq/X0pfnYUL34vgrFNCeFheiNppsMVtat8rBpRoVDAqJhMb7mdATrJ3
1gzpXkeIs5TkHPEcqvzMI2Y+Ko6TUWEwipQqInFATFBiMLYwTzmzat6ZWDRMl/5FWRM0x3UuGAND
MQdewzR6xq1JEf5+Y5KNarw+KIcXrUVhUZjA3uHltXqudsjqOzSO6Azhu8uvpD4gaoOgQXcMmkWe
bRIn6OPQ09ngrcTiwxYV/BuaF61suhdXg9bCdqYLc9iZaJEymePu5FRBScc4X/Owd7XKvVoo+kAl
fA2qQwTog2JcmaXL0/q0Jha+fEQfSk8xqsmpTASiPqNToL1g8+wf/fJfDZ/zxuQ8kwvClcbuwWnA
YxZOxCBHGm3Hbk4HpLu1j1QzqavVGjQG1X4NsdBu8hnUh8XpaaF0PnFKqqwomuRvzrixQZ1ZrwDv
LVcZHDMnc/izymlcBf6sU4PcuZjXPsI8zWcQZjkou8/RNX6OznFxkkSbWG6ViUQfbj58XLQmzl4I
Tl8ib4uUQOffxlEqqmKS04rVooRaF6NywnrUQLmiEdoCcAC+1iJ1VG0I4izrK2YQ0hxq/2C4HN1R
WM+n+5GqE10ULJJBPo9G2aNbI3V6rdvgGdAkE7UwZbmFThbZTCO4MnphGzz65fFzWB7fB4/+o/9k
cNGd2SS6bjF+zlBaD1QEjFr6t3HoiPYJK0cAbZqCShV4WDmhEoqCSlDIPmI0EPQIQepiyyGwzvP7
6teGjeFxouxXFyIMcmCQHzcNeEpGqrPr5NENOqIZYpoE8g2qf+/ENChhhRXWH83KLQ/pqz3K/rK/
G3NHw+usMEkjJcZlDATNJ/Gdnh+uxwWe/XqY+so3dkjmwaWtVl8JPzPTfVraA0rfMmY4xgY1Wtmo
vxk4cxm+x7fheZBM9cy8ho++fDjEH83Cc3SJKxPGRfGMiI51bhg3+DKwsDe9N1Z8O5BZATbCnJ9Q
Wra4Ow0qNl59kC2pRxi4t4F3WLSgwSDJw/WThJpqhYz9/TQLo3KP5AwS5nsJqwBakwRqtKXQk9Ww
CoB/dcDzab68/TYBNgUyKo2uBuce2Ei0xy+z7MqJdL44Ou+mccRyEHCkXXVBhVyRzoFMUWvImVis
ZPWDsUrmfB2DqoCRHCLQ+Ygvw3eO6K1mQXHOZCH7DNES5mJt3HQqYCtN13+1L8Dw4IWsfuHSvL6M
YtE4MYmQeRwI9B+CVBsA/SBR7LGcOAlANV+84yZoNV6Bd4BU+rJOfbkdMlcTTSRGKzzeB9aITErM
xS+qBs+Af2cg03vAQEawrkcIXml/QiYnkkrS5jmY1fC7b49gqhVo90nIJOHCUES2K5uWcVeArwrF
5cUBdupr1Jw8omf0GLyH1bnBiDyMXcrWtU9vpAyrhhYch0ax88L5EVYU05cwoz0ykfkQodZslxEK
0kIBJn2FF0qWd3yyKzbiSu7sV2XY/Z2i1TzQ8j4hucNGFX8ULmR3Gde8p0t0ElGS5nEtqkUMH7WL
vUbIpG/0qygvSagYNYp4VQthj+Xl95JI9cwY0j3ZFVOFvYwcayDqT/ykA7WbgXfxCE+zGy6iwk/k
5kWdQgkk3Ea2t19hkCBIzUB5cnbJ/E6gkC6UCGjVVM6qKFW5IqyaRgTOKt1kdC6ZyYjuBk+8iqqL
VW0jZlZlUG8zVa+Y8+FOXmOpHsH/sQ313U8MSLpZ5agcCYzi2IMG0b+AX6dd9QRKRBW0/i9cuC4Q
X5QbZFcoevKjUbr+32F7pJvAJco21OzjjKk78E1SRlwgXasgXhMbEu+NHq4XBK1S/qpPuuP8XAv+
I7cwJCk/RDduhTJbPR3ZIHxRSmnaiowt0ZRmsRmriMu0WaT9+tqxywqm6O9RDHx6QjIEABa7alpu
sNwQRokRI2wD7f1sWBpvV6/f12/rkEPgL+Bz6UnKLm5v4TGuM6+KolUQdJGxaZrT2uKeCRnjHxKn
KnFI8uo2i9mebNUiALgacbiBhLS77DvNRXw/YrUhi5JCK029QIg4k3nIDVWM/Y8tW17JW59jzO9o
iyVBErzaQlq/Epfn341ZifkGpoGiAJ2EzDQPZTFC5ORvQUD6qEpbQYsZDhCf/naiffdkbjJYyIP5
22pa87JrnxfqC4H1RI9lbXj7Ky1JG27M+wMPpB/0qTATs+kX8WXonIaC5SDb4R2F5h9MNNTzn2ur
INPCRlJfqMbbnFb/j94lcRZKEWzcJE7dQbdXTSHcUUtbxbvKdxydBe401A/lAtDy1B9VmSqgNlOw
4d/6mCAocBrWe16/CpzUraBVDVytHrXiKAxxXsGW1qs1MMeBZopMWeb2dZIxFVRqwgLc2qtdoSl+
ptu7n5wpwnjSzigB3+2Wm/kFhll+dYxbSEJicDYZ6Sm6LvPOJCQFBxKSvAPSKlsJoM8G8kXnM06P
Ji+Hf2xJURv1Kv6UNM2yckzGyuFlIZpZaedtHftvChboTWZjRF0jG0UKGk6bC9zK3QStKDkb6XEb
YUGIBzSfuM8rOn1Unyv5hgzGRYRW5SNVyHlYaCeuwlGrXSXInUFuhMHUJ8xcJghdTMbxsXIhSpH8
At7riecolm5xOznzLICJuJcTH0AXC+zF2xzjYd3l6Ega0G2i21PwCp56GZe2BAAyOMU599rTNRKW
T4xzRDL40gYE5V2s0/K0lOhSCOP3OnQaMZlRmzwdhWfLLXnftxXulpq09JWY7yvH3TJzl9Vx0Fu1
W9RwiatuNZDdd5k+4iVfA2vG164wW5w2WBosgpV2bRSsgiAIZ3Qk539IiX5K8BnPkBkbSzmOnrwK
xSsMR+qNC7yiFtpE6VVFEgY4BaPLzG9fRvwKKTj1WiFgCsGrDFF6xs3ZfCbw/dRh5nFPiLtUfDKg
gPxFDb3vls0dKaQArm8PUFx2qbpzhAMVFBkAw52Yiwj9jdoPNYrMCVRXUqrmgHZfHxfRFmA6Futc
siVVakcmkh4xHJM0R98OyJgkr8QP+na8joP9IB2ff6/oYIS67Hh7XafkgBFAzTrp69pxMZqO1S6K
HDM/pm/Gs2gmEROKWP0kweyM8/oJfpzXPfRctI2adCbUgARMJjJqu81tgZBEyDzs0uZRf4wFo76m
nJLoDNqFoQgJBz7CDebzCtaeXEBfpdjK2swTHqYhhzLBlDAEBPLvMmriUIV20AUJvRelDoG3wFqA
yUEgWAtoFmwJrIll6ohQ4Co40NSIthYLKVJcUD+MJTEeixcj5a+ID3QsCTSriOFFeOf2NJNLYQpY
tuIpGMmg9mkVejpkZBSoI4hpEwzQWCywuEI3tihCyuLBUYvmVTQzZQTZq+YXx16Mep1X0NRk7kH0
47T9xkFFFHWodF5r1WV2ATF3eZ0xJekbdzZdNadgw1YwsP/CHJnVausSFiCesSxJdYnXseFvunTi
2UlUc2QDaUNi1m4m/haxY76RFC8jevYcczDGbFmxlkm4ttMSByT+ozc80unQ4ZX+PYeKjHRXY1Nt
zowWsZoQtOnzNqxaxMDz0YU6e4d0muUwzQNziDc2p6dusc7RK2uaf3K00sd9mCdfzb/8seU/RPdO
ptUl+7cCbVC8CZhPWKteIA5cn5JzrLcE1hPXPD6Md+M6MtTdGCWkrDz5CwYwL3vy+h+8dEERGP0O
qQp3G6SEOUUaAiOTs6FLf/iI97Fxx8Y7Vqd/ngEwAVyhBRxfMDZrhrXYU5QEvebX/q7QJNL7OU2G
xSTUQL+D9J5bepOau65WqphSFSO4WQGQ/mr17ao0I2U0gs0+Tg3n4yZZjpq3ws5k2sOAOxAqzIyL
RBlFnxzBEFz7RbpXrNKNE0UxeL6eLmylMx2YXpq37RDP8xgL1oGUIWD9Y9XPJ5W1Tbj42tT4oc3w
NoOf79mqZgteb4sdGcQRT29qH/QmqoR1MsMjYtSbfHGbNjY2GcQ2JYqwlSwZBomVop6I4iWrFvhe
DlZ034ltyhFlHw2GRu/0eYDONbeYfrrP7NrFf0r5vitYn7I9B04nQ1AuSU+SFC9jD8Cj4kG+zXHB
GWszZuUhGuzlx9rw3FYiMX42uaV9WYVsV1+swun6Dl9EL1FtEcpfzXR8GF7H2jzzmbaZjm8pP2QZ
ev9ttgFucDMyq/5u38b1PfErU6kgJ3Oc/Utmo73rvh2KNg5T0OEi8LLeFeSIJLOAck/Ys/j+YjCI
C/3df7+sXv5N0ofJyy9rnLaMR+RRkkI7LCbRNH7VEoOMFgM80U4hR9R73+64OmYIBgxbm7jMYwHs
PVnz4HFw+bJ4O2xCrX3al3FmFdr4/IJYN9rnIWkkMPeLVFJ2QAoMCeXPHA+VORBXwSozMYSNqJVM
r24Xbri5ecwmzeJ2U9PJ1EDThTWtXiW57JDJdEItEcX1hgdHhXX9ZRjIYXXBbUW3A6IaKXt/5Gqh
Tz7sqppTKJggbpRQGf2btpY7M6ncLRFGUe15h+nLk3FwEcHNlla1NMQfB78Ql5lKoUWbTIZK2jMN
ADe1yunj0a1+t3c8ZO2JXaieNQg4kR5T+Ys5qvmq4EnPeMvTrtYj5D25P3MKPGcbi+7aimSwMzdr
EOYY8kmySe9dbH7zHQoDVyUOhsIvIuII3aeszbQshfCXV3NofUD/ZeYNrVML57vZbvjJGOy5O5t0
ueZdjjkoH5M1/AHydu7m1olWgbuG/kFEWevRdRPj99A9dBvtD5kbn4NxPJVrdCBtnTOSb+u8ecCJ
9wpT4zFurB+/r/EGxfhmmrii06awxTgD/ClCTzniSGJOlNS6upnXVfmBJ3XJLvg7twHKce8TVql2
H6bPemBpwdr330a0psFGgH8bqyLKeY4C6+w0HQSq9GqLnQP8/iaoQDrcT0Xsv3vCCJhiP0RsT2Qc
kaBxc+izce5vHFpJgDgpZSu42XF8+RFF06cJfWYH1nEaga4qSzqYbPSU9+PM5/k3xpdl5p8YiHec
4BRBI/aNDq4G/Hf3L9aBH0ADdF3kZOH/HI1xguLb/7jNqbDyOyJs/sEHgs1sg839I0fYgLVlhA0p
4MwxPcEIe4WUPWjydbgrnsBib3EluPR6P1fhjUw1k3Bst6JBoUKlYCgaS0/WRB2WmjTUwkapA5XS
u9qwgkllYXPYdby+thPsw/B/pNPktdyLpZWkyEi3ncaHTnNli1bZn72cAlgcHTsfKytipDzr79C+
sWMeR6iUkBwyluAlewfVs16b6bzmEX75z4fYqLafvHbFIKsSXYV8gxKV2ENvO9feR4dOpVdwP1gT
0Ji0xqvpmpE6Fj5eBB3tEIX/NcsPMUvTKJAS6QDQhzkLjw3/hune8t47kWFgTocUGoeQYLTN3Qu2
pp+aj0hDkNAyVR2wp5e96df8fZ/U6ILe97w3oYNm1V5mFGkKwgaC/FKyqT5bkGSD1tl5g030rGMP
w7lRaXY7mz+bq+3eRh886Dr7d2BPn7ij4qdNteI+MxsnRew600UN7y0XYzugxCXAa6CZebufQtMo
21k3HDSZP/ZE4yEhDquFFZQRIjp0MZ/0hOyEyIN9XpWnwv1aJ0P55KJ9BcyWtZEjjfb+DNHmDYX+
GC+Zj31a8csOb72Kmw4MJCQPiEKP1fKztVpBWEqsdHzbtNs7GQzZ73DVKHAvQEB4Fo2335o4YWhZ
CQu63IWz/FkJ/xJUBmQjkxtgARBrbhsFjbriwgaUn4kUVWecL3hpLNW0tNP75WuW9pjLad0iwMaX
WbpynteDa3yWpOwwy9xGeGh1ar1HGxbliP57vWSvN9ymgKSEhBd00XJdK7CI6KRsi7c02/v+KVyN
GUF/GLmvj3korKovGnfGomK1PoHG3s1ECUE3oQbMGzYILkIM7FTsDciIuRnB2GL94HYx4EafJ7VT
507aCD4Nt/o9efyVUuvAcJLytR2efm5Lleuzuq2CHs84ZFy0L/AtVG6SGJFyd9hfN3OFo6EVxwVL
HKRoF8aBr+yjppw/cEkELKJhELh+RD0HX8Jyo9UPrSCVOYuepH3sibvBCNkEiPXc3bdnvTCwZj+5
BaLDiD7kFUNvKHbcHvPLVvA0Gfm70Cjh4FVv9xktzNi6IVLZfMwrahPFAWk9vvoM1/w13QYf8LCD
4n8Qwxo9niXOqllmM83WCiHym5xbRBbeORrhD6eY67osioUwlHBVsgw6pAMnrVmlBvO3mD/ahieK
RjdkMi5f74RWj26rw1BZRCzIVt7+uDdxNh7204QQDHl2McKQIQuNh+FR6/PXcMC/vHbZHCAn5Ulu
O8fuAE9MNFMXrzZISRcWsKaYYMApWNX0WPQ61muxq4HRMO4ehtPffFj3WoR++kufBZor+gkIcCqj
OebrDcIPHc1bMCm8WANFXxluarSGyb5dqVprij4o4qeTBtacRvyNOvD9MrK9Mawxchxt5QRc0Pqj
9Wh0hkN8ZOkDX03GVPb4t2cgzfGG+XAAalpzQIMmvoMvva/Evf5LnS7mBhwx0uFLUdo8XL7I0zt6
d8DT+Pc3rCNsO/UqC3azs/WN+XOUFHxpHHgVRZVSMWL0x8pVAgAlommTHbDiMhf67LwbrdmD4cjc
VNzi2YK1fvhr9V3T1YtL1cTbmFdxc0ijA0aF/HDHfhgVifRIo5jZGu48Ev/67T+dW39M9j+OxhbJ
++rVrRALV6x9Fcw4E8+tbME/7MxwYfo0rEAUDbg1VsTStwI3iEi/ffc4tx57uxqh05AMgZPbt5nE
G8ctK6aTAYhT+iu3R2tfwAg+CP46Fskf+FJ9jBgMOjZ9l9cr38d4YotZdrJip4Q99dmcIzInRBeB
SAixTf2exIrUIF78sKqZyaP3w+rAtRRDWNbBD4EYtVUQamk6w3NXu+6Hf3qkbHo+CB5l02GvUev2
ZgsqGkYgh8xG7nkcrnecCmok68xpnNUWL9gIJO4TzxvC9LiagzuNMD7r4Xu4TLMmHg4nXdnLZune
yI1ENFf5BGGEv5k+2rmwI+4me20IQxMfJYR387bTNpgqijWHNsgWLynPq7l1fjQcHCP885gYronP
L8NTpOOr2I/mcMGR7Eh6RabHODdSPM1MWDBEYdxjD/ZmbMZFOHt6zIfUvlSQtBw2rMOTQcGmJ4Qt
iUsWn8pO5wMLvkbCMz6HedGIxJgpzqf1+Fr+gwnSPIG84vfZc34sx1lot/MFvV6ND56Jdti5EvSe
kI3ALkbxqEK5jPN1bqlxMyM/1hA3sjcl8CvWA3Q7iHUr0A5W0Zh/bh2UK+QAvv97Q+7262MQY7ZN
k2OkyFKixjfjm+nrz0bvdrsmpGwaU+6acW/UJhHsXhd1kEtOHbPufOauxBqmkhlxos9i/AqFCz9w
zd+sn/xr9k5s8j18HhICHNNl6Jw5IqeM7V9Wo7RG/Cw/WFn6tvqteIBS55Cmj7qjGDKaGln55DaA
eQYsCIEPLiMAC6pa6iMU1NiEQDYHbhBIuLHmg4p0JifzkSMT43WX34NN9XZJ0I9MpgJiAo282yUP
ozf2fKH/Dg7g4NqNoi+uQI11TrEZjjQHTwy5Q9gCxCHEip6oXKOs5K/0gHIJQY1a4u2KSwBxm1Ff
4CJQBhOw+Nq01eGLRg8aExsj3uNUePIGtEfiBqfTLt6QBYf4tDKXudB9LchLC/8j6ryWVMeWIPpF
RODNqywCAUJ4Xghcg/Deff1duXUm7qjp6dMGI7RrV2VlZsHwGEF8aORGcEZxz158RsfWLCha8SJY
M7SJTgc+3WSmSbPAv2TEK3q6BoMu3i1qFVozSNLpyXOZ+wyQ844ofe/r32gW5JqIrlEBb0mcGjjV
wq/B1QzZBuPkR9fGo3ftShnyZlL5vp61UWVBuch0NpDJlQcLq4DBQ5i94uag0uiD+WGQszoaFuyS
rQZi2/PKDg6f8IhraV66F/gtIAzGu+u69/JTlvN5nChgS17P/F+s+lkO+0anHxPU+b4+ED0yqB3e
TR8xJa1qUXFE3UGWYgZHyBZBpiAbcYlY++pK6SueT7/PcCrzRcfb8sABIYe7PHj8mnYalpWFopLn
GyQuo6D0OJja8busfE93kt4PzxH8ZcobmebuKWtbrYqnTablzOa/lYDszV8VC8XiVDcwH/go/rFd
VLvpssIt6UYAUYbAoBZqHIh2q+fMfh/DMyx3gTY6xMBUuabVQMGvIw9yCeo2x1n268xxPMVXN2df
sHT6OrI9rfk4JssRFxaH/JYTegQJXYEi5mqaMSOPVDmNyQRNky4/ftlg5JcBFyrNUrVMGYPY2uC0
Y1B7aT7U3xJKd/HVyJXkhO1Bwiu6zWhOCowzQ5nGrwtpT3+dufFTLn/aYuycSAvUmxGkL669TMBq
vPJlbUkZBIRcbnwRfUebeN/exCnWLLxZE+8zY2mJ6IBzmzWS5hbXhyA/T3AMeAT5YXao5pMYZRrA
LNCVpoxTYM99G+MMIWf5P2EGgk4lRtRNgpqL6TikVEe1it60Pcz8PmKMQEbQ0Xo2lDxZ6bc6suDE
pmXwp0BBNk2IxHaLOVUU1fqbh91uMEhvW5+rizezmD4CPmPfe5pZR4jhzWwAos4xcRKSOjg7706u
dah/+2IZaAxVlpqdN5O/pWfkqC+N84ZxwT2Bk0U52oAF2kM15hHIwkmtwQcXh8ANsZ4k30ilCnAw
aZB+UX2c27JTQ33Iz/YW/7vBWtn6ySh9/fKMx9LSgKxlPIeLhiRDs+TfsZ1qJIECnPo7IslKBSnh
BPfDBV8m0lGVd6TLlJBiM5fZZ0qdrYXFdpmjEmn4QW3yljiDJoB4xzP3PNr5mX4FkFQwqb6/W/Mb
NvR1EEchwjKDwmqTqvLIRD3TFcOjDH+z9gBwRO+KalUjVHUOA8GvAlcpl4y9lDCU3iBvkdA6u2Y2
LMPMax8nx8mZW2VYBsYo0OJHggLXIr3UZRlFkwqiApwBxDlnLnasOIpwwdI5pic6qqIMlcnHIiG9
Gw7JQ9OTQh8Ix9lKp4rvQm58Hd45gBfn93ltnBl/hy/sL/p37DOkycNeDrs5XOjg9iUtgAlS7JTk
ZAg6lPNqBGlsuMxfBKsSI1C6EaAWcudR3Du2RNehlUqshl/E1c9YLeI+QZ6/RygMD4kGLEYUIlth
OEPhXs8lkDUT0qOTsZGgB19PsLE5rKRcO7dzYMHwaU5FuzZOzWk0iJ5uEXvC2YfGh1MMnkey/jOB
RS3HfCAKUxlCrkiUFWym7r4Ssc/evsEQaMh4ikEt5jlVeE7fuXwQdMj3SBS4k+EOyD6DP7hysdZJ
I/F8AUPa+R+62lwjpeg/UU/a5JXvq2rnO9iDmCRqTKZCh4JVnhZb6ZhhXd9KfdXMVDBSk0kdHq18
yQckI9Ah8JJEgW08vdJlaFZ2h2iF6APJnb0EVV9vgm5PKzf5NneswSsWeli+N88L8uQvtL/ZtNQr
orRJ5qXltf0LPsEjyHUwiIwY9xkXWIrlxqZZ82ihhbnm8WN/iV8kuTlnNjzWC+EZHr1T8RZ9plXQ
zksgiu39E74XGbeITpL/ZUkn1h/DNoVZCVtX/D3xLYSSc+otcuo7F4p8VWp8JTGbrhglwOyeXHam
2WSsnPglXTZStH2NzxAmix+hUP8/vnIegmzy82ZdKRw0X2fWErYvTnnKK1dkV6dMomLVKhWWMDNS
SPXgTJpV2tJMEocV2lOBpXjFnscVrd1Tx/7o0FUb1pY4xqBKGpaY+v13/tvMk3kCLTtHNWLBk880
fwx8ZjPFIeVRsw7ht7sL89PTMllcGLaxqPTyjSyTa7Pze1wKS1XrHX+nd5xqzu3nNM85mWrk+oWL
crrr7KcvVEug9VxyU7pzu5OdfYXnD76EJQCbW3SYbNFhkbhgH1xt5SFLzWuMgmlfzLp68M7KOUpz
mdSU0MkB0KP5+fAkq9fJkGpKkVbdEtV1EnAi0hrcEc7P7HIsXr26KBKp6fd0zYpbL7fpVDSgU6yT
rP3rZzj04tFLqDXzC5QzWTiHWXeGvQ180hKp1ReuKTKpvqK/2kbpofdNPRmx/iX9VWcWfQMPqjAu
xlaV6bP5+DeRfhsFDUT8F/Bf9+pCsBQpQk9HRpup9EdPoupn2MBF9xCVW5uvQpaIjrpxydHfISC0
CFDr3J1IBdW0q4tV5o4SGMtSSRcuGByMnx8xbTNI8E4qwVPoQiSCLdjC44VECBYE47N4r64DwhCk
aTGuNStEoyU0J6RomA4lnwkHJBs9Bg7jn4NT5Xaezht+wGi9ubWpMR9Dz3UxDAqIy4b1KpGAoYln
2Wk2NJM/vlrKZYQtDA8ChjJ5wD91wJddegJ/Gnc4rCXpwkPD5rbx5Xklhdjdu/BZvvx3xEo4nv0a
5HXhD/9SH0HHbv72TsO3lwQJP9MvEkjxwg0/sXjrqV3yGXN8TfOSnbuI3obqDeiaD7A5amC08pBx
eD2BfLuhhA33BfuOm9Aw95esrpNn79pDxu+UbOUMyhqgDiFreDtZ5m7KefyB7OCNYuHNrJQ99mwv
fF0w/Ajx2YmxAYnlAnVbJOvHotYGSOe27Qh9TukD2y2sbIRs8Agg9Y6u/n3vfBhPNGKwdOvdkgcW
pt4493if3tU+4278srLungqbjuuX0Ycg5QJBZNKtKV26Qc4yW52upR/6Q20KlC9k3X291ZDl18tl
zpdbnAR5zAz1sMxkDqJoEJItpN7OSfc/G6ZUxQ7nTGxWbYigl0DmOgrcu0JuLtRnnG1S/7bgFUJq
ki+VfPhmQo7JI7V0dLtxwA0yqRbIkOAYgB61cCXzEWHpAWw4TuICDod2kSvr5t/29pPtYW8l9R1p
QqPI3du/8NmdoQF1Dg9OWQHt/Hl66Wm8ZgbjG5D7BfT4y6gcnuql1qcx6xV5reZy8koIC9AsN2vs
ullcIx9W1Sm1dQEyMbAlvYTOhWj3gDe5r7vtkR/gQZYbiWbFoDnkJPq86e56u96+K9r9k4Lw7RcJ
HlrAz7YatOzVGEzlIPE+fZ2eCh4CFW8D+fgT5MJf+B1+h3cSm8q4+PejIaFPfGBgREOA1P3UT2CU
JPGBMCRWtBG2s//gfcJ7qXfzVl+zZiw91YxkD7x9oqsoSIhIKJWJ6WqYxEPyi32DOJ1ryuzpiH+v
bjIcZigPpsPiEebIOJ6+TAvE/SswgXhPlAhOE73DzCB0xEBHr1G2WVz8ZTVAkslyE1WKebVMIac3
Brv3P/eLXf1Gfr/DcE2+0YxtM74MaN88FT3KlU8NmKT1Kr4WNKzj9Pj279Et1u3ZpzVbxCKdKUNF
+1y04Sk8X9b9ZT1JS6myvwiRkCJ1GPTMUs7hb4Xz2uQ4INB5xymEacQPMLVbyfSz0FSr6qSG+xgu
b//mAiRMBpAAqIZilMH2xqanbKz+QGjTg7kCqTzk6WHcO3o08tGMERzZKBuJPxaNUsGIYgQ1DGan
iI+6VJmOTAB+bsb/wPC9DT9uzRdjTLRYWtmUC1lKJAofVTpssvBjxXR9m6Yy7gHxtg6Dkj9XB7zQ
eNMNSjUpWTwFSxwF/ybRCfIYGbbJA/IDSQ1GSKc2Oayfo1pQlfUGNBISNhUhMjB4LqglY3H5tqRz
SumAs2giUJaZ3nm9i+yRymVNdxxbADVP9t61J4LbuXPuMEadZooOagWPPxILSYCO0kmVICKtvaGv
QQRE9SfO+xsM27TFJKFM2TPpK9bnskf9+93bn5aK6I//Dq7B26hwpBkruQGjTsEQ2SUY2upY8p46
RcyeE5qNdiaItRBANoE5fvwziP2kZfnxOgCqBkHx2dviPQKnlxVomP16jc1UkfYlj4gBFdakdkJL
UNFvmZCU4/OOf33UDzwkUQ9L3ikHaXywQGXYqmXhQCWJFP9FX577w0KfY4yKBREobhStCOcvGTlz
/xFWVZKuowxg1izzTVC61ezwyGCrUeTGKOJ4gDcjqV8YgJ2ZkpeM8w6Yg72ywwlAn6ShamuLJ6Di
unezXEZUp6N38QBk0Wc2kw9zBBc7pP+wJPihW2rkcbep+ZtLJ0slYLOrVVf7s7f9+4LN/hUO1rdo
l4YHlCJHB09DRgCVxxqxMlt+3IJ63VfIFj/bQgrlTsrcI/NBa7hqP6FlkFQEmW6my6C8SCqpa/AM
r+ailj/dDb+6R5xr0UhjQJACQb5eBzanmX5lb8f0rlWclDDQLLR+XewHo2eWIt1tKvuj4SPv06x9
o9Y2rD6+pXHk0+lpBRZNEQdIZtdtpxVYgfpB6s3yWX819Wg+aUCvaF8fh/aOcGXtgiaTV24pBaUw
jjeFiMgvLWXjjIDQqCm6a7SJYd6iKKUXSWoFSvbjMpGpKgbwvs+EH1zx1xXb8i3X8peWFdtuTFvP
skZR+ta/2EYSLgGGbMGYdspBq2bPoRhjhcalETXQHdrLkcZSX9EHIbwT8ZBxOI2HxUUXMIcpy3wm
/LvaD5eTHoauHVb8SRS6vj3xeUArtNv8wws9nkIbHkpRLmhWsKCIhJpQuFkWoeZkWaEVrPv71glk
72i3uVh92jj8omV1uCxZESDznMNIXR1+5OF9RiF6pZ3Fr1gxlumBj4B/FKG9w5CtyLpzeVk+97EB
MfRd0geotDonWLKHck7TCopYjv0A2J+eGouSxkDLW15R9/Xv/B1wYx9doLZFMa/oAObtqYYkGwMI
pS1jTVfmk7gozPp6OGMqm3E6B2QoTy3sTLDOEtlVqf7T8CBSPfBxCOe5k9ZVB9x5SSaMwF7FhEhg
qrOE6qggUMlU4rOKCjEp7sCv6QGGqKKK3Jcqg3aSCgaRx3T8vEsehkxqHFLGpkSq2i9brPj6d59W
C7eDBzG/cYfeiCeklHhwF8ncRU5UjYnCtv3CLPZqMjW90CxcA2VSW3sqhLsCN5uwWf+tzk0EQbzM
GuFZKM4V1VkvtQIRnxgeCM/+4c0G2yDBCBNysVoUwnPkM8UvmAMTKWu4DYumFzy72b+L1Spwpets
X7ZODm+IC/bIJ0hbX3s8/rAAZOWrRKPE2tAyebpH/mD4J55dhQca5rwKFLSyj6UbP2jJCw2tPs0T
SjbW6NXqfq0zBEV1XHS2ch4C+yfn/GwVoHw2Mae0GSZkGL5IwKosxy7rk7u/In0ptnPQP4Qq7Oze
wc6Ew26zy58L3G1CCNHTZOm/3fG01QFeluRKhrhUPXyVM0OduaxV02gU3h5QqOa+mpf60d6x3YKu
x+DTfdZAvO5XceI8UtTXSPc+WBrqIg1plwbxAb3YndcL4EPt2iebI7nCMDBjLWh66cKmu5Qjzgg5
VdQRBk24wgyRQESH7oNFDMFmysVNP7pDww7Ynj+i2U3nij9W4059PHpbxDh9AaDPwsiBs3cWnuB5
FpNHN4vkfcGkGaIfTdwf8j6eAh0AcHVk/BaNMj0DRVBWjJ6O/qmGQk0nS3FR1TV3M305U4Ks+u48
Im6qah2ql2gHwOiLPu8rnfk1TVYxdgoeYI3ouCLlPpwmla0v2FcePSksrBj973Df/sXL0Bq4daRP
OXcFQpEqY4pcRfr6MJOcmLzW4kZ/WxsYDQZq0K23H0hPd8YCW2tEunRplEttBRRtwTqEvBPrKjZv
nyYxp8j8B3oWs23MXiVN9tUZJbiqLv0lgcmPfTLSiL3Z96O1RSglzBGbYhrggTIKPmjr+zGJwTom
QYgB3uIoxgMFGScpASL8fATDkF9be0x24fdUrJaIi2vfZwOo2aQYEhfH8kch+vGLFFTSUmMkuY5G
kjGdPJsAy5+Gvh26PItw5EcMADpZLv9ke3257UZDYPVN8wuYblGFAQmNgGS63WYTYCwCvxUyGGHC
kyouNw7yKr7P3+uuiLwWv0wXrkE26RUaf65tM6zIGmkjaLttxg1NSGF+xHUKg2ynBx93/Pdl0xrF
yyTRcCC8Ua7O2qwL9W76XrAI6PvC1uDFmw/SpnzBap+Y3/CyY+mwqUQpvJ8OHqdlKzowLE9qieVI
00A5+WtE0noSo1GRN49z4T+Z1uOfzBsSR08nHLmWq53UYqGypX4aF15T3+8vANdUaCZWDHi3UNHK
lx2c/pg9uGYPWUdnNhpSv07VOcoxiKtF182j2ecErZOBlrQuoRtYMOudzXcZVoP38GsmvLKjYNB4
c2ANCGuDlGi+Gg7hpK+GQ1hMQyQwTzYIjCz4XO/WQhBMGr8wcUogcisYA85qBkHFMZuFo7YMPF8b
eYK9erBojkNW2AO8uXnAJv3JoHj5OEJEtuAEi/GOQODu4vRPzBxqr2OJKn7+zQaFJ1EUUgNEIOZP
NzZQNdXnERFXBg7gvUXK8IuZ9SE/9wy+o1LWb5E4aMnJL1s6e9naqIMoJYPq2hTHJBxJiZHH2eXm
wciUvMLU3cYeGRPFxs+0OwR/4ejA4haIcIOyqZEFX6jyY8UzfVOCMKEBAqQJ6gJzdeC1Bfej1wPN
3bk9KHF0VeD8S3qkLYk+MskwcL/Isemhcc3qjvBdehjqWhh8mv1XeN6ZkyGmB4xiTCNar3ERyqN2
cu3pKVam0CdYQTBhhTcDsIg7kcAJJzVRSKiHeqDXlDgQyHmmKfgsHELHiXvB+zHXqRrM9UovWw5Y
ImQbdI/BfEgxsLzyKh2UHVh1HyIEG9gtXSay8q5xXBFpn7lJg6fzL80Io+pdYDZyA3UVhB6LtE0O
2jjHmpeqbRYDKrhNcjIWLnCNxbLeGyv0HY5MaejEXd68l3pP5eOvAl+m2ZrjoMQhCzKQ83Z9oZna
hxh5xoWSBysoYJtDIxBm9nUoY5FNLOtr9QlUxoMbUu3vOmesA057W00UzAGkYR/ID+nFUXMfOBnr
uPztX9Y73LHNAuIJ3PvZkwszIdUM/bmU5Hnv0M4wV6zGTY6Am5e1bWMMyHgs/Dsy0+cYjW9PHrYb
2h7F/g0fjgSsr0gmrDnEKnxrQNiAarPe2xPMeOOHJfdNsPliSmr71VWJdcQ+oD2AcqvxINcBIlQ6
/fQwvNa+8K8ENixy1UJJUOrWpkVru9jz0vz72dv7lMsFIJNa+1K/jDT+47GzXxBs7QuzvrHpuTmq
TFDVlZt3Lj4g83YJpuMDeiflNFo6jBKtEryDVglnpm3wZMjiu3HGkKhzCKVj37TlKzvrymCMpJFJ
bny+olehjViEQakCR0MPkvoL+eee0X14GPKO4NdrriLBFTuP0bdmEWNqUXNPCzW2SthMkwJg2Rzx
EjR4YMvv7AdYQGAE8RnNJphbTNLZaoQByASYbRD21fBYY7RMnL65OTZRbZftiUZf4SO+7886X1j3
ZtAHv/DiyHpwfhHlllpyDgcfCS/NDZjJXiKowWf0GSUYV2eZ9vRiYmY8C7jeMbak76T/AWcu5FOQ
psaEJSZ2KAfeEK4QVhl0SgjiL/i20eHDap7FCgowyBY44cpoETlpGhpg9fP9lNZP6wmmCbzXpAcC
0VXM0CESPaprNQb+sxdQS2pIuOXj5RTgNJe8TR0UjexVPF75kEsTAu+IZOhLISGbIhmRwoTvasWr
KMA8GOow7KCPJ/mcelbkqjBUSNQjIR+5qELQIshB4pGKn0ZELDEkWgs+K6AZk1zinuKfLP7wWyQ9
TxvhotJLvqOIo+izhfuMQe5PlkdOsWVKHGoCBTQxNe+L9CvJu9I/Q4ZiKVQJGtBdCSZgZ2qu8jA6
+DoXKZ9eIR7CyXb29FaGUidKoYgE2v4U/ak7AJJl+qGSS6FVRoc59rCsO1UrNG2eptWTuNQL9U3h
iNRl14LVPReqnNIFPKpZcST5EyijfLwvXIayflUI2CLgLagCY5RowCUMqVPGiHpQPfSbjVAbsw7T
1Ur3FHZbBjt3GcBebVMFrKr2ENo1v9CE8cGejc3WwW4OaXTya3QrKOXLLfXGmk1lzNynNX7zIOSv
bNMaEk3/V38vFzBxlVVSTFvsw4qeuCmRM7NPFsjdx5SicCAEO4xr5N7udKruXwe+qVDqP5Qb5Fyw
TNQl54Dqn7ouahpetpnFBSWDv5XewR32a1ussC74xEqAxvX3sq5MMtj1t/080vFbIjOG6/DnyVw3
DRGpZZMC9p4gIQ3wGxuMOxWl5N7MhpQe3BNQK6MMKYM1/CtFgfUG3dnAf/h0fgIxAsGBwPC1vcir
RG4yWODAPqcbPSNFr4KsqSOt8Ez3yBxHBgE8oAziFUMw0WvXTrbIUWFoQwPVgmKkmxpQap8/YXqr
EsjVVfOqr7p1alOmMZEZtJ7LWf1D8q7ZKAXiPHE2x9UXfJl+yCzh4OlVaCypk/Pza4Nf99s5NAXE
lglAVy5UM2QRBo6pB8jEBanJTjBhB19/uhU7ndyiXYBBiOTeN9gnuDsZwS/WbWTBDCUiB9VOodpC
foFrQEWeKxSAD8Mm2XSB9o9Ug68muPAEtxQHa0SmpeOFQBS+8bNHPfVIWl+diLscjYAIkS2N5GSl
rYihdQ15Dx6xM+Al0ZPC678l58MCySoZqc7uqy4dKUaHUQa7KGWsnGVotzFAUD7gk1BD1aTKf89y
GUHck/ankfSAH/xU4CxrvEpM8hrWfakveGEIm9U6K7lVag+sGnUUAzY5qiqZNioxlksVuTMFrW5X
4PvUh5HJu7se4xG6R8w+SguZzTB1gfmDBVq7DWo7SGyapKl32vg8UQ5AMetr4AtxtK2U40v/dMMA
pjSlScVJItFd0KxD+N07lQX9BS7hQvPeSkcwHDTRGL8mep2yjOIyNHXfa8OZ2C5q8/skw40hInWc
5sk/+tvRdpTvn2HUMuFP6YAOIEogyyOeEZlWStu6ucuI4oISQU8WnvGpxRgiLmEdaqAIooUeTT1N
a5/VbibEp1FndXOkRlVcElSiGIgfOi1x7VrpVq21hL+QCAPaYhX9zhhzsQ1D6tZbRiZI9QjMEAfy
2ym6rBvzGiVW1Y/07q6rjsyzmFrmZsyLZ8G0USdHzL5i8ZDtcWJ28Ld3zgnV187RanzUqwXcJvHV
Yux0gYAHHRO/LOHXJ0pgk37S+C8id8ESVMd1+GEzoww8m3kyiCHk64EU+BUpFddNtoZSroEu/UvI
4XuiHZbDAsn4W9bSMJnbWaadGs++WsXdDZ6j3aAykf4KPpJMdsHtiJ9XP9MrM9GL2J5qeuXdpOsj
5xmgD5vHxhGEC9EbMk61JxLjAiE3CJhSppWgub9vRKIyfUgNH+A30VjYDUQXkgKWCgFF7LVetbPx
L8J1F3q19kgMIyg/1No44z8l0SjIGGxbCXOFkkn2rCPtY+z21nZ6ZBA4L/s7glNbp/PBb6tgoXVC
wnHxEUXrGQ70Wf2QtCsiffwXWqwEq3ccYHxlMLobqf1ldURBgxJQmhP1es7wzHKwzWCc4f2iFg6z
hH7qX5UaH/SEeWRfSIphxR54cgkvUi8PQg7JSUoMy/vETAR6OgDWwOs02wZPWxwVrvCcOr9OviUj
ChhjcSnaYV8qn36ZmMppUW+f+Gepny36ggumJNpvU5sA2RaLPiESheYp67s6vXJDJc3AubEyUYa1
9XMT3EKDbwWqfVXlGl7tFGtSbMkSpNSTel0UDhEEdavaW/5ODSZD3GiVIgwfOQSzyqWy6n7xhUBs
GOIgNb4ZXFR8CLVSdaAPNGtW0fCjtEKbT2fBt6FPVNlP/0Op3iaB0AswXBG4IVXwVJSWyrF0aejA
1pzPNUORO9lwjrlslAjpECILuiVNLDkEHxIHKwwI3VM+qF/UDaUcGjDclOCZfI2jsbCyD6ifMkyp
xcQ628Ai1tNX5Uc3Gy7ZP8IqkdKUaGrqXmkXX4FUtVcrwugG/ctSnNHoQQSf5Mj3GL9Ayv+UcaQT
cPD66ZYuk3lt8J9+KdTjLQreFEBZjOE8+jj5buOMjoHZjl7q54A/fFN8CzATUFHtMkrWtJuDp6aH
qCeSwKlm1RPc1GWwkJrki7TywrAAkk+7+qdFLcpMEZ60XqVwSB2kUXzQiefyEj1GF4felwrp7p/k
uQMtFJxf1FdEC7mjeyQhrZaAPotaePVMn5hhBTI+gjNb15HnEJN2Oz35clLf4YqRr6szeRtcBifc
2qv4lsm5TM5XyCXRzOuRH0Dmq15vTsNC0JTSAuYBpEepofmg56BKR7KGUq4tTiqd2Y3dsNsilT6j
G23qM2tTdjL/RmiyqtNDIQbmLzSXNsz6NoCdvEJwuzwB7OX+6ZXTKRCKPxQMK9TIxgf6ryfm/Ya7
FNEV8coQXmvBffeuMCu3zVv7CTTYLgxLw2//GT26YuzD2Zf5eS8xx5bXrZi0Q3fKnE2CDIx+wzWt
BMWKpRPxAV2f3MhzRvdFJeL67yFLEyNVkXfvySMn6+QYGSoapyyzto0npwJ+DFtp1eJjlrNzl7Ca
s/lOecExukx/A8Szx+Vv+l49V+dJYX6elKANz6+rHLfzaj8pDPeTD7MInkyh2LV/7j3AbYpTC4Sp
2W13zjenaXSAxyOLFbmFSgCezmplUivvgOQ1FFcoDoizlFzpQauZHUAWGCqmbjx/kYRvqG/TqK7S
Cok+i1yWGYZ5K26iooKpehTa1ARSlKhwbSDtx4AEMSFB6g90tAdZCZb3NcjRy08543gLkS2vMg2s
uvATKo9/7sa8/am9S1qFqgWuZ6VQp6pshds+Z9nUZvpOxRSMeibolPRQIqaDk73ZfXTTIVI0Y8zg
6H5h6u7amZaGFlc7L2Rigoa1eYhKUPNxt+lXxx+3XLAPNAMBq/chhmKwB382YEr6gTdD6WvlyA2R
Tq6efRfuAeoUFl2jzlVH+SJ14AdLrxPDUrSIboN97zLYTt+jzKQWASezo1q9IYw71ODXRZHCbvLB
PmI1m2enm7/i9DJ2ttw5TMNKbz/8jI9DgXTnoahyF6fsHkfKDNB+/KW1JzobZkQCpjDaJx9nY00N
yr+MtjcX4H7NwJGHQ69Hjd1kwwDrfVxmFnrOv70M0/2Fecor3JFzzkskNzWGiZTwTZm1gFvCIsO6
bbX5ml16YqBsY73ZFICtDPnILjBin/HwiL+X3i1tBTAWAZa41sQCV59LBCXtilWI2dVWll1Xuxi7
ZYtQBmn7SylXHWi3NPsdglT6ZrZ+UliJPiuvo7NsfQxXUEV1njFocmksN+T/gp7LzJPTYG8RgeCO
Fn18khy5ZumoNZ4BMwgzjZzcBdwysYBFun7YCpNPBOI7hOSftphpRa/SKDW29TzRR6Wo9IIq7WXR
JdN9/GNdoMu/Sufh6LzqXOiM5GlwlrjoL86YMrrZFCOVBpYK8/FwPLzS9iNDaA6bWjVCDoRBPOvV
WKo+VEiYHdSJXWiVGPFFC0Idi2sI9EdwlVze2KLONXAYMQbGJ9LDc7X7xQUplqCQHnYM0FrFQzH/
1J7AnQlhvLGcEWscvbOnmNhDrtASgb2n4BpV7AgyEMIM+g4+LQYeLyTWtgkwbSZ3u5Nb1X5H1F+0
AJfbsndqb+s5zuFs9FvfGSaBwcjx3rs/28kJta//bs42jFRDtkiKwmoV3cJkjDzyYECwmoudg/tb
nGO3ICpJQqUzTZw4+NvBngFMjKz6xnk8HI9NTL/6hagUFMEKSRSicnxfFOOMV2Hgj+wOzyzxJ7lO
FhyeQVbMQjLLqp6PvzBGr0frsiSLa39hOeNA1v9hrPlETy5flzejOLBN6W462G1y0vL1Z+cbSEaF
XNnoDlKWjokg9gurjVRzIbhJbB2T/CjR5/u31t67+S8y2my9eCfh1dAfbaR5ePzpRstWTIjbNl9d
Jrqw8X4GT2bJQOKK8uG7j21MvwiJ64sLpERZP+NcdG9sw4dX7ALYh09WIpf9LTiFH+/KgMtHcLdL
YSHEXaBZaSINhtP+9qWJ+s9FCerrxcqQ2tydLfwfpgYU7PMb5nTu4d9xSfy619ve+qFpBhrl1IAC
tBnAKzeopyvfoNS6Lm1dpIkXD8Xk2KDCTN3uG4sPhkO+JrkoN7m9rdfFule8Sr822XU3vQoPfbFK
O2vPKh1U3lYRYQcmHa1ktO2DAE2FBJp6UGxuNT3U7SmCCyo1pKWKEJPf4kN6QgFrgMp0gGn4nuM0
kd2SUYlXrrRPFGNlVGpgVP612kVXYCWOx9zLYtGvcp/9BUMAWhpdx8NTWuEBPR13FvSiXxHiBIb3
yu0qi5mceu/q3ZMX37E5V9n9bCsv1NfK5GQdo1Ojr4+cebI8k1ar8NbxQf1Lz8iwoSLAYsY/j1jJ
bW5fh5QGyx8Dmxz5jdTmekN/SU0DARI5dan18lQt62HMP1Vqy57GgBgW7I/O4kBRqxYGqEOkdoaM
TYQV6U71ALRSWeA0XFUg69D9Pwfw+ODm91LHG5XcO5Bktb7o/gX7tcy5mI7rJpCjZw6Ff8THKAIJ
Ys47iYVYOqBGkKUGx/XvYT3XsYoJNTzT55aorLjbdNv1Mvau5jidGe5ZqdewDlXXhB+VmjsoHgWU
GN6D/eC02B/4DkOVG+kxA5N/NYusa/rvvWHd8eRsPOue6WqunxpweveKGav09PNvO/MIX8Nda/ga
BqhBahASk9YBA6h66Qi4Xw6ywDbmoM8hYAloiWaJzIW37Z8t/3WSMdP0KPLyQDsAjvjgFXWQA+vd
ZSgIDg6mHwQwc6Kn/R3K9/Fm0G/h4HCJ5RYIiIAJh0Dvo64z/U+5+5CEiJKK3Vo29hRERuoU0gKp
D3dsDqp+0mJvhlpDG11Kj1cpBcwqTuB/LUECPqPWSOa6NQ1KgDvIpoKZF+1R7lcJk6BS4fwkRezE
146iLDFW2REZs8mZFSoF4Z4hjWBbnNJ1DpR5zKyhvlOKRaJIoZ/0KNz5v4LkYyBFndRj0msf0HCn
kifdp/5itWKDUzZJyCYxw9ROAoPdWtaGM5thZiSdbH2migRDNl4IhtZBNGLhy0lUVJ40NGSWmj16
bD+Hgs0/jGfRaKP0vGjbVaZZ6suXtwiRSakGxiaABjKoyGOwJ6WNePLCkrUP9TgHKAjYmrOYQLGx
WUMN3s4t73+/8WdJW7TUkYkiErVw2z/QVD5hRYYajdRDNI1dVG7cAQWpZRZP9PZBiQ2F15z2QfUu
qU4b0/xWH0GmRNLmmgyWfFvQOk1yRTiZA+mFPOEEfRzxTER1BtPDCIdFf5lwxfVvgYOmUva0Zsqh
IVeJIPQFOpN6ib4mBMiKQEs32LdldiED1i3dASXkN88RZVTuq1/gP3QUx8Vx8dtZGhvCu6NxVhpo
dfSOW/+9I0F+FPuXorM9DHLOC7vPIm/gfca8+csdDhdql86DvZ4mSZn+ucBrTG9IVNYVCwf6aje3
FOFKuICAJgZlCW6CJ7ub3lrpsWs8BgBJniB9TefQYL8biYHSxfmWrtB4/2kmqOJgPw+rywuBytmw
Kkl3rerZ8l/Dj3thjV7tEvCQr3DqNuoni9GoaCVKjcfw7dSwn4JKFVYau/gYXftZ5xRnSQJlnFug
ZnpauPHu8Gbk+sAg+AUzN3Qb9p9Tt21ML7rMV7Xb8D96SuwlalT2Rbjmw7RVwUNp5pHDqNZVhavp
DeQxpDdKynRDlamFlmaQgx0vUN5aNdLPi5V1VIkNBqxJZXB/3VV3RQ9FF6SK/QztHf1LS/7lCUnp
jZkXO+bZ9epYLLQcT20ZXWlijOGQy16XYgQ1jNhhpNJqSflTuhiOFiNaFHyQNbOPioN2tqr0ij7O
ff5x1B3RoUbqzN8n9n1+nc/891CoSwHhjmJcikJAxQJ/aCpLp+hjhNPWP44q0DqYUUI/TJc7V1NE
IU7I4eU3BhL0zplVK30kvJxJOy3e0fM3bl0lWY2GxjNJo49DBH+xZaEeMIpgnku7wUz4av0OA48u
NPwPPBf879v5jQvLsq/GjuZ2yN1cqtoPJCoxXlWpoPccviDiYW3zgWagACrQRFEX5t5U9EfcfMjZ
JYZKoS0cQcLVBS19GsL0tvRYd+g7Ke4GsO/lIZTmsIM2r0icYVQNIiQxEsM/o3UJVHR/UbBU8DjL
esVxcUyeRTOfopM3HVs1kA7hHUIjz4hIZa/NYd8juZ0qsRREKuEoPU5SSgJVQ6mogITfMMPFXsNY
UIx3HcdgHzzgE2vixw0hfgU6qQ71U4RBCeqWWodmC0TvGPoU27UoRWK1F7qaQSGZEb0WAQWCCSBK
qejQIQa9XnmehLUKZsQVXXAqkBKzdoLj1QSPrZ+VweIcVVDJ+sQzRu0GbzpxnNuoMN3XrONYnQRx
uEU5UxpinhQNArOd0kujs0bvTHsr33EzbbUqAO8hQ0U+9KZw4nLWqgycLDcZoogHLOUy0eqkIT+U
FA4JciQ2NPpFNs9z87mz7yMQULqnLeYLRk+o+Vv3GZWwbtwNBMYDAgXnSG/EpV304Fi8hjM6cOsH
Pi1rPDmvDAqDWA+Uv6b33KcX30JQsUYVhEkMVSCG6FRbTanHgc+dDJG/EB1HGBgDvD+WhQ6u1fc/
YiR5OjXHqjx4NsS8BKHz5YJdbMuol140z231Aa+UXI65f8AkBPegyp6b6b/rJTBhto24tqr1+f/G
KhK2ybBXt51VCRkmWwnzseZIXgaE0i4zWQf5o1XE3heZTMVKslbtIguHU21YU+MaO5Tz4jyie5D8
nORugzLfiS7U3r8ot8qEZOk14ONP9PBOxjAVHWMyfCxzeE6MYbkgDxlW8MD3knbVf+B6BzeXTv+1
8W1Vh9nBq3Pt7saVxa6XaT+am0ZhdELDc2WmeNK8YYez8+Sj/cOman2JHkGVCNPdTWoeIqcGMESt
rUnAPPllBazh0D/Pz2y+xQYP3cstn8MXkyVm/iEqUdcXQlnCXvisFD+BJvRufel/tk8RGziPc/Rx
IDlYY7DiUIPozzTinrhE7LtJ9zoooRIqhE/Urxv8KGbk8BigIus5OWhhYTPg4T/OES6IFCfc8tKI
yMxuAiCwOECXFIoUjNqtuKjY+fFOg7PS+TJjQKIsOM3ODSfdLPPjzs03udHGKQVMoSRtec83zRvL
EhWSMt+C827NGggjsWq+wXsquocVPpD0B4/udlXFEEk2hW9fzeoHfDHxojPLS585wTS3s0yL/TmP
8NqueMqPaqTpNwYOPf0ZTCru20dnjQYpQwZciBknM92E94lkNsVgVkfZEpbQufwg7ihc3emWvcc3
ZtXVYAhhiwY/FJqV5JD4yiwg0KpVKjIpNkiEkqX4RQ+Cx2h5xowsVl0kYZRm5EAXhqJAXk/1hoKY
WuwSaC9awIdd9OPlUtRGPhD5wV+cTAbzxqQdwmT0uW8dTBDvdBY5Z7pQoaOuN9QdmKzqsov6JYBe
9HAqF07VnQeuDnVCS2GNnr1Q/CuxLy2PeFCRrq+xKjTJP2XvmQpAubvufS31Jk95Ksafip1arM8q
ntJX/MPKSdWWnliGxrxotjfCq+bifPgOrW56lXeIACLess4IeYjXmHGxwPqjcWyxFLyqQ4PP48+k
1nDFIPrRqoV65tEn5pRXuEt4YW36jqX2dvTGEjKximPNPH1Mjz3c0p0/GbGS1Eu+TKbv/PEfOybb
ZR5EZcCWNJ9LSClcBUQF8tHdyVEkHuNLPXmNbgw4ONjMYnlb5cmrXiGCwvghhVgUkLlYnwVfb5jb
xBu2MEVbnxdMzaeuNqRcFX0uCDOaK/Ksj+2rNSzCU9n6LlUuqV2McEdqnSrsyCp/CEsSFoRqWhEj
ZpC/dMj3eeMeeodOBubK3s8dW9+9j9Q8+3Yrr3ah3MniU3mykDMfHA9T4v3VY2owH3xdalayzg5/
O3beor0BzcRGgDk5W6sCizg8YAP/PtQP1YSK/f5xDgxjMNiCrPdVNCC4MeCAVCxvNynh8wADtTss
u7DhqcyUIympkhaZNEf01SYSFrywhk1hgBBKv5BPNStM4uWfg46e7AjXQ3LxnNMphdkW5LOGVKm7
Dg59HPvu1nshbJQAEINlvfMMsJAatWyjG9zTyazPACu7teb5x9KuGjRT3tVlgJ4cSSzKIUOvkqey
DhUl2361u+2XmeOnWZSqMg+h+pZvRkGXp+q0S+8uxhaf6QjK1KLiUB655TgF+SmQyDQSJz86dpSl
4rFKBqLqTuCt8g+VLILeS042FqR/JtOThECqbN2/stP0+IJ/6kzrUI9Rt5TFDpKCE6ksHxgxA5+G
iMK6LUC4V1MsNQHXRaEj5dUlbmmBDwDU2/eAs4dA9dM9wmGBEZXQc8PEkbhY/B9P57WVyrZF0S+i
NRAReQWKHIsg8EIDUYKCSBL9+tv7qn3uRt1KqLDCjGOOOc62KDB/Hn9Q2tTDMGmmcM7upPd+14QR
/so/sy/UHpJTwSC8IAQh3Px/jDmELbkaDZ4A3l2WIjsAP7aE9wgnEJGjrLBkXKrUdLSPn6jvIrSk
vkYnvB/r2YqKwuInZsgE/HX8i0EIMHEMvaasMcTFMtfqKdva9Pg1/Z75HeTmXTguvtK1Wx53Dp0N
IBhIW4doOgEqaqzA5V7K8/a6Q5vRxbojRbGBZat4DT4DvV3h6J9pmAD8qU08LcyQEF/MbZ0NvHwC
2CPIUvEsEt+CVxLXnK7yAADN85tN0Scl80DrnPFK8lwzsroc1CsoQRFkyFBwFsjkkBneR2RZiT/d
h0jmzyl7D06PZgrOG8NTNPoJMZHvOIfOTyAd+qYIanRr6lL8ZS4Fv/g4dX/bv+2ki7eT40pJIm63
ljszCecdK6KeNqhJqm2ZWGG8+wjCDqbGKVIo///BevJhyEwOCQODXhiT53WdSPWqnfgoHGnhf36H
RkmkVYIZSTCU/oXqcv7xwAi1rD6rePW2t1SDteFbhDZ9KESMiFuQk4LDNLWN86kx4PAj+8MvIfgH
nBwxOD1hA7cTu9fLdIClw0iuyCLLbFOqwcPAizd+aEr6MWImBPyFbm4B6+mHz8DGHFbaoqHIdnRM
ciz0wyXUILhpbnl2qvPDYciw9Rxe1v+QANYwaT107O77uNVtBJAQd/ceyh31RdQe0W1Pu1SIGop0
MnqIplfYSyO97lHPiBYglvn6ZvXnm6ga79+YZ7KxBc4B5eneBk7jI6Usz+Pj9DAl83TBgBE4uq6Z
r7GnbzpURyWNi3/+ShuCqtnSDwcrXtFk+KEK7b9N+fGnvCMVy02OMzQpBBZwYXMp14meEEnRBXYz
EpDjYZ2VUsm4MuRgwMKR6Aea9v6M4Xaq0nKbwJzfT9XM5IjPPJtMdCr3xQzBOqoHWl9sBuN4OL1U
1Akrbz8Huvtb5SjXIO3WdNElKcHmxDqeLTcsTZbFuhgTNaTyBUeGaa/F/lrt4WlRXRKDhHN8gQTm
OlTWMoRVSwVfgNFRf9I7Io1aN2oW/xr2wyPKapuMr/oBNu89P1W9Cf4Ov80yVztA8kGVMAWQRGR7
1ZdwgO8y4Uz1tEEKpiwQSYS6mM4CMijshQV5mE3M8x1owWVu0lPFCXyCuv71h8Roof+wa+1i6eYp
fol/Hse394/W4QXr4XEXFfbFb8p1NuX0unwnvAAKvUfcGMZMl8J3qX5Gx0EV8Yb6vs7mP8U0QnWQ
YcsQhT9Whpcutvu+zzocaMYt3aBQs3WROPHOdotK41Atw4hSUElJ5WuPhqkl7nBKpSUVKzzF3WJH
8pBGQpQBNEyjEfEF4ggUpsfZF6aEmD+VWd0Z0X6hLfxHlI7mHWDUZtS+EVgNVSvj2TIGF/8myu2N
RFi1xWmSR9yzIqlqWVMcW50Kgy/p0GyxD59MONB4Ahnm6v29j7xgHdGzAe7s9hgJawjWXJHWW4j0
fLb+nX48DhFh/kpMjnETQC2VMMEWGU+IofaRQAkZTVCzle3YNi5wyiywQkqH1m/DUOKNtInLNaGr
sN2H374Pil0SrqcAGzMh6cZwa0xMRVJjA9DXNf4TsciN7zTHObOUqBuyTuwZhorILDSxXGOO+yRw
zW8MIQyh3g/gaILGoncsuKEFYaYnDADbyX+pFmYnUW6biGteSbs9BhUIBWmTyPfqKVoZeKYGcox1
S06b9/6DKhtO9TqITXMgcE6EyoE8WZCy4i2JSXbm5HTVo66ThjgYaTba2VONJOxbvZbAkLIQK4er
ozayBPaqTPwzQS5A+t2xKEUkTX+l+ZNAE8SP5KCiG6w0cbwML2H1rolDhJ/w2TNA61t53XE0of3B
x5kQrT+/3ypJ4M5IVBqCfoVS0jlhRhMil5pjyBDygRsmqZE6Rc1zFfnDAEVE2O5liX95D3/li0K7
lVXaCGQxKLLmySTD8MBFGAL87yFU0Nw0GbSuiCtKJ0I2Tas2jCQzJNDaDAQLz07S5+gJ0iTpcy7l
P9rA+P8PzOGuGBeGUOobPODHViJQHQ0Jp+xJrYXihXDUCTFv7uiHwLcLq8kM/RCJ88SbusC3dPU7
mjRPlfFj+8LU9OfRqjm+lvom9/t8PM3lKq7Nk1jMJTie9gylX4qOEzFsaNRydYEBkpO7K2xxw/W0
NNNBjfVTNarReIkPmUs8vmqroshZM+FLoxi2S3COhD7oMgVQkfbCDg0ryuty8Zga4HbmDB6Qj8Ev
ZZpel2c37KBfqxkiPxDoURqiAi99I3ZVICD4egFWTZe6ZtIARxqeFMo0VbL8h1QWP2HYIDfU27Yh
yMTptBjJrBtcIkt8wsEdD3rdx/O1xw49VyGz8UT8hReMjqY0gAwbOT589IDbw6gt0mAdWWlIDbtm
qY0Rv/Weyr23OB6aHEQh8aVqz0EuLdwaCXerWdMLTYNkHDjmenEfkHcKJg/KBdxBonB8BYIbtZG+
++u5LM3NkwlBInboAA5pQNHvHjajDw5tdFS6R3NqH/U7MQb5Na74puYrtoQsFaTzFhzspWwbxC4h
TFVjIcrF+Q6lMeC5JRj7gHCoEPrLpjpQ0dyWOtt7kquMz780KFY/tw5JaUMeJi2lTBFKZQjegEVX
efHDlqKMSzDcfK/v2IMgXoenfEnj6zHCwBUWeIZx2/iQqD2QkcOYnOZw20AhifUPdUBYizINhami
ThrooFzeYec2ySgTCJK1m1pWht55gySGcyydKYCGKDb0SPWt1aLIfyhMfVifYfOp+tCAFCTDAWw1
dmKieqPryBvGSKvTEvrQ6bRMPNgcsMPMtCgMpZUyhzTMSxumWBh8oeM4mQ/edYmKVJ9pKyGymtCw
P/dvlhDBTUR4hQUVOl7ggoF5wYI9jwRiY5bam5MIzDqCoNprpydeg854tW+r8vcN2MpoqfpYTBGp
7+ZfcsuvWX6Zf9k37hgtke+40i4vW9s3DhAvi1BoX6s48y+/b5Tzw/LDN32RsXKo+ftqXNEf9F3N
A2bAXKVLG1UanWtcqOwmMMZObvQa/3z9nT29SQH7O7oMaKV76f10HrY4g7nWiXxg6ydQc/61Dr0l
xln80znxhguBt122+DnFbTxmy3iOvO8C83vnp5Ne7KY/9/Jhde6cgEl0jr0T3QS/46/4unh8f3x/
er8u0oun8fP4b3gZWsizrp3wA0/11Ovj+2a1Wf0scnTyWR155Bmk1fP783uWGbyXU5PC5Lr4HfP6
/P2PFhvjExjQMdSLgNEeSz/j/ATD95Pygl4OHh7oDuE5HH4Or+MdDVHYU1CRmoI59P7Ku94nr/j4
iD97Pj4IWl4XH/F5wUHS36XDMI9u2caF1/lPOfV64FAfsYf7Atq1X2Qmj33sNrBIYyMiROmWrn3D
XLoi7Iz2lmX2Rol/US7FausF4ypq9V6sh+gBDqLuQ46VylP3EYog82EXsugXKkGk9WARNjrIiWPU
u1Zeos6oVY0RBlRoTyOEAzn1qlAjwEZ0oA5lz3a0vhWPtZeXjomWTiNiZU853cvrurWVMgMKcEQN
QsK+5q+vT2UFWGwtFAQ1Clfqwwk+YR3TOJp+5kk39RZvfHlVcHEhkAwReNxS0XJp3DCV5/CnuFmS
9AQCzLAkm2g6xVRvtVoEu+YIv6hHUfgtiqjCvpcQh63qX7+HifwvGYix+csVLxogWkU1kv0jBWjy
ZJER1ySy1bxmkt/UtBhBYT3q8I2TvsAo91B+8ljy1UWH3NJiBF6NNNjIz4L04u1AZhulqAGbrmlG
bXjxV97s9LdCbpKTkjAjFHgqjcw11ha0EA1XlBz7Am0qscIR9v5iREiA9H8DnvVNEV6UFsksUz4y
4ywWtFJdcE88gwHdWERSoryGmCJvkTeJRKiuRDgpCdvFM6P0U/Hn9NzqrHvECDvRNOqwHCjOH0Ul
juCAXcumc6jP77WYkQhOFoZY/cIgT6edqNjqMbo4lsBLnopw5EynahOTrByagXZgiHKOyBUydo1O
qQMleOe9T8q2s6DxFh1jLPnnOS5eX4Cz6Ra0inAVAHLjgUFX4iI4VLrcADbRXIyOzEeJvO2xOFqX
Gp3BrlRjtEulKGIAiowl486BkikcNQiwRlTVFyHgXUTMFsMUGOv5gCg9BPJ0wbiNWA+jEQFawKqM
O3PDmYHTRSyqKQQE1REM6KXRe5+FQMO3iGmNBiWuEoZ8XLGF50wecvdOQfDBQw7YQ2AzrEPO94KG
OGGjqZWv5el06p0BlrbxGSccsZdKndEcwLWf7oP0Y/R4YWF4CNL0Xe23no0gA+aL0/4WB7X3AX2G
uA55FFh7Thhbao2KYY0UqgER+MD0HoulTmnDHTWmEa+ly2R2uYNOxPrKlqaLFnNeJNXbIVsPFQGT
cI+mnJrQ9fugM3VqpuTgnFYjymeGrdUQZthibHRytTrYb7xzWq32II/A4wurzpdekEW9HsGpXgxu
keI6fuvhHUJrRVSiuhRBglhTqpGJwPl+wf6Ba+IV8VWAO+INkSF/FWLpXwiIIAvAJ7WrXQpRlqPg
XO6r8Vu+gzmTRLQLpbenMo3lS0bF4lhF/DHiIGQHQvEfTyaWDy6+vmqLnEYV1Q/RQtFHDBOGsRIi
4lhiw3AALDkUdVejV/uZmI0WBMGbvzKNpJZEnLgJ8VnDIfYDliDX7LG4/CqCCiF5rfReDggz5FdP
0dbrJWKtUML468Vkf79K3qqXW19KpeLXjBRLHCuxtRwY+KjFTHFM5Gr1lQwsJVZ8iLC9ccDE1caQ
uQWLS01hpEirov5d1ZLhHFoZu8oQxkxe9BPhUyZM4icyAr0UdggDl2KU4ySy+Ffj7zeexd92Zua1
HnEQ9U2/j9vcH9uxQtp+ELEWASh0WZusmogPMqBDjF3HFfFPFMor4JHEsTYkmrWwNM7uULwwwV1s
MAbD723jEy4qhmT2B4MNFbdecxKbMy6IcS8ZgFaiT8ulwj1jbZOxxjLXivum/s6f0A/zl9G3Pb8Z
q2T9fVN84uOj1u31plOIoUG4ohYQrdPOFN1yiT7qSEQCF1hsL9U98ZtixBzCGvKKxkP/sPJFlhAz
+gNq0sLeA/WCnZeQvSnoGux1kBNsuQTdJagWkWA7hK8yABY4/iqCTEARGBseNVQnCzY5jcaeKwgF
k5i8GZlPcYbbF5myAaYwaghPRLJxhin7+oJ8nhaquUaO1I+BJuN+9V6r2qqyhVk+fPUo1qy+nCuo
/16rdwYbg7VfwVeA4012lsOY3cAUIy3+YdAGi1aHKM0CEeqmVpct3P6tFoRc0xIij6DUaAA+mYFa
OPXoYX7cUR1QdHFmakpGC9p/G5tEOkwZM8scKEZ5YpkglYKSvgPFUMm+qOXQcB1k+kBl8gWl6g7s
MGpRcZiJDBrxHvTSc/G73plyct49akxDBK5zjzBrCNBxu51prkSTMrEs33XLLhign3IraEdvJOh8
Rq6jQYM66DS4Fw4OGBtZPJpK6KgqRkoj+bCuFqiyKffJgFHVWwEoih+ZGCcfbLqEelXb3zXqAjRU
9hAR32WpXkGdPpV+ZrbW+iXXfYTg6FDGGzFS/MJ5HsqLI3cM9KgwSncROTEChInpwc/31mIZNTqt
3o3aUHhd3K+kN0NI25SIx1CS6jYl+4d9hOOA99Qkh0P3hIpuQqjWHOBJRMbP2ZfsLfwwi5x1d3zk
a+kR4E9C0dcqUX+qsAhxL2dIIzNde/qxQP+NoWqmRbgR8V9CtXjiBEEMBhD2aPZZ6ihuIjHm5BL4
U3spGhi/PAT1ElaBdGNssRkxJeIQ1paFB6wqRvKFQFkHoS/PR7027zN+y+WLa4F3Cq4Upb9Mw0O3
R6sayI++8Xj1ff8aT5iTCs7X12AjA1TDhT7VIK6sqx9eg7naYDwBj6ZgP6ThWxkhlzzw4qoM4+AP
vlBpHXiQCqYqGFfVeb22h6QGqoxR22yVKWulC6Ug0fLcxxmKfumsZkw/RPXDC+QyWA1pV0MZa94c
ihm4E2GqNAH0Y93HbmhuDtxXQ54qYGKECj86H4SvSF4RxCkQJjRkaGAlDbwg3UgCWIY9TOFbOZjk
9gyKqK1MFxklT8JTzkXzB65zolZ2fxECaSgphLHGze+oYEyThlCEFK/EZ9KEz4lAETAyKOncEo41
cUlMyObyiv8QWjTz1XwEQQk9wOoMtMvAElPfbnISToQfsyOVZcxxQsqGgzfHAGShNDB46evEsEpL
qOSHuUoGzw5cR8+gvdjuB8ZHfkRXmvk9AQu31rHu6Bi6894hLqC8pNj+T0eLnEuBjZ/3pb4OZ3Bd
cWNe0G8JYPkJjGpb3oFDYCviSZcvI0PYlGQ0Yb5LGXoE7pzgLVdKTPhUYQQM/3EmDtZffdf6ySGN
7YUTTFzOvEaSg2EVJJiWWIHP0dzIbmLJcDBvDcKADGdzXCgTE6VlsI0nDXE2V1wEh4CWiYgm4yTy
d/Ue4qkC33ZvFB2X31W+2Gpssz4VX+QNSTHKImTikYpffAgE2C+lY6YR51GTWJ6AhE00wEZ9F10s
3Qjvx9SuGXgbu4y4ykINxrsWp+aLp60mJLbLFcFHQXy1T7PWZgjw0pun3Wd5uCqMzWEQ9Nn2RoHJ
vBjnZZ0wXFw9qym0RjZUzjEAn1bf6c/M5POxXVsiVv7oU9NMjNAIvW0/oE+H5YPwI1U5DKv9dkL/
KpLjJRKm72Cf+84HUW7mgit7l9LV0bJ9nI/n0nYpJOg5aq7GqxrDBfixzGn655rsekYax3jaDLTF
kp6Myh8YNoQmEu9UDp0jZ+2L+3NDtSf0UAsSjxZdCjRyCM3+RMwmvZT6gLy5kPef2nu/gZ5+x3+h
YUB/0AfRTJEbg72L7CM9OFKzh9LnLTQ7sdkRDD00RRxcaL7FFDXwr+mX9FDGv0EpdOiy2WjwF3px
EaH//KRa+Q93BC8s5I1UT7ghCVBwiiPagUOzhYkxnbb0jJ/QYp0I5YZGY5rIe2yqq3lpNYYMDK7B
PkPHtJlI9V7yZcZ+TKzVbQBFBwkARQqUiPzNbuczzTYyP4lqTyY2FoM1hNk4B25/j+Jr/vQ73ZjI
sPL3D/WagaWJwrDqNr6zT2jXQvJea8xaWnm44G8nPZiIweQwbd6HUYzZjcldIfuLXoLHjzoT/n5E
rRIJfCx1l/BMI3GXSxqrhmdMuW5KID22xQJKV0lNmjwFBhfjnawJQUADxwbu2bjcGUOxUnv1Q7Ye
IJkQjPdtJbSrwv9nIimVZ0KPVebtXaIVotHe9U3RnlipeAScHWAWbTZpDxZ0wxJzIIDGedeS7Do3
4ZXDaIj3MFzSIHGJYukWTO0ggkL3ziUfOpsa06eINJxhVRDwZJU0qe5gyTouLlYGB37qBtplRpOv
e0tGfzO3hSJjhZCkfRK3niA6uUDsejyIPElSEmzJ8NPMsM07s+RKrW+W8owOdF5Lmyua0LeRdyjC
ZvPqbJmFXiiFAf0QLR1z8u4UX1MS3ea6oGocMgDLrifughRzdlVpEy5hyU0ya4Zs/QOjv9rlDTI7
BgoazkOram6cg1aXZPIz3idp82VXoAif8KMMiRlx2jN5x6Q0kE2g2vFHVkifVCVH0eInAiahDM2y
uRlXvsykILR+EXYzboZ0jeSaVDq5n5P1bAIhWXa87C+0+S5NxiwQhDhXSshQFw0J0JywSTBk2EZj
CgZQkpC1KRqWs2Wbik8yi31W0mDAzhpPyk3ewAfHiskyfSbdGuiS5jtLiTWn6FeTmBScmcne1c3J
2H77Ck8oO1JBywm1lVTyOe7KO1O9vkNCN3azmtsUMW3pSkLswdCEYSGbQ4EA4twai2PpAbJljWtf
RuoG0Eln1/biQi6P85GqQ9bYf1wRPaFvlbqsyfM5rb4kQ89YchtLJjPPxU2+sQS5iq8IxaBWZJiB
Cx6GF1CiltPPHhvr2CyoWTn7L/txRQkXjlQu1Ptz+KT6MA3RijyUSQIlRlAiNf9jHRqw++ioOOCO
eRdEd3SKM89JoziH8kLXJJFV3ClqVLGVYyTuPQfMK4LnIOmvIdCKBraJPgw6Q72RJDUZW3QKkTjm
icXJ3e3oU/pvmwkMkeJOmxsSMFZEaARKglbTT+iIKzVhHnKV6onri3/jHgghEY4pn6D/b0oWXVHx
NqxXKT7DIZMnVOQInnBlMxBVqRPhSLIN2C4xEBg3P6IDP69q+uJWgwcyxG7fYmQjG4/srSVH2AfP
0Rj+WeUplvRSB5ygC0Jl26BLsVldWp065ayRZs5Bw0Bz3SfwTvacZiubzE2hRhxDlLpkC5qWGQ6L
vXMVJYrpQGZ61Uwy+F2TJ3HMWk92VZrpVewGkOkDHPscji/N1V9e0hBj5bMMFjS3QY4eGW7wJzEM
DlXVhhTE94qz5xx+kJ61666Slx1lucQH2sR+CyYVtYCsr8ojbzQZf3leQ1ewiRle9Qp3BytMKN1i
rQ4GqGtigTV0IOINK5Es+ViREtTiD11rciztX1DgyQ6eBYNoBmqaqUnMeS+f8bZgX9sG28l1ZKpT
84eFpNHF9jRbigHNBvVgDgpC3o2gac32IaaxjhCe1i0iEM/FeFsiIEYakwiJLkoPHC5BIGI0hHTe
iPa/vOEwwgGPb2jw3xBbPCS69ck8E4GqQvI7G74BOynGKIHq61s8nJF7PNUInr2YGsBviu8Ucjpn
AGAM93gi1gmTwpJb84cRoGrPqM6QUNIwRvIOiYvt4WKlnlCCeF9CmyWxpS5JZkxvhhmq6+5DZNoM
iM0LcQwig+Q8Xw3bgLNkPSWSYMI7XFFLbXRiZ0TLSEYAfI5TNBX5eMsRz9r5de3nasdL8Ws0Hxcu
RTKyndvyafrTfp7S8oK03yTfN6MZ92QB9S5CNo00mWi3A92znsePAJRVoYAdiwy10DMIn8rXOFsG
r9p8CLBEl6YsSGDqtsDj4Ll0E8Iy+QDzRw7uSrtf5eBiYWNCtIYGaItaCW06lQg2FBwKZkm2wA/r
nM67S2JXuN/Ik0AI7qqZIB9lcS+wD8J434kihr/Bw/hhN3uXgczwM6iIRAxc6gnp1L2eJwF3r89B
oGcq2YmVZxajfoG5P/TOHXNsF8pqS5fhkfwa4HrSp8/gWG8tyDG5PLZfgKP8gfrKV47TPLeX5ZGa
7Mlgiec/DOkFB7L1ULe0+VQnT3aqJ+kt012g3SlEaYitV6YFGRhOfiD3lSNscCs+gtsAlU/worPv
7Hq261vHu2GqK1T2qfoYtJ1VlceyfcZxIyewoFqDbxEWlT0jjOFORz9lAlZmggBY4ZYZYsgjEFD5
uCby/9HcFhzgDM0/1jwEthFNzqw0mfMUIGgv9mbQtbJ8/+DjcYyfkto90fZMxxCDbKlcAXTzhf3k
fLI5iBgDD2Nzsa0IoxHAfQptEsk99V4sreWFnlkxUAZE30i0GRtKhboaqDUB1p6r+aXBAwKR5FQF
UAqJf4zucKt+1P5at/ozVY0yPdwfyBBuGaQCQ3QnJag2vVUAFJXeQZdzB4HqESWF8hskSnuFrhId
pCU7BrE6bq6s4ASTiqmPw1NlkaoAdWGa+J3498F148a1+puo3zmmflknCE8YF15xqwr18e/Dt0o4
fJCg2oYMLRoeaw/BylqiaEN/6BpRsz3xOMFRWgrAxh6kwADbczfYzgzZGoBSXuwJOtGYgeAvkRcF
IErS5L8//cvAsEFjlM5y6Rlhr+T81CCEl9/eiJKBaDfC/UUM2w8lMWC6oTQkZlSHEuniFF+ciAeC
G6Qm04DQGlqPTbsbkQn8TdvoIVdKNAFjr7sMhNDoyiEWmVa0Kn7G6qDLGPN47hyGtODp7mjq8V36
2ZYAIqfHGTTW06qQ7h2e4k2qezh2c5vF96H6FOPn0nB+hZFCnSAz2NR/oWM7HoRsGwQhGoeW5L/p
alJHbI8R1YWsGmiIQVJ6rL+hTvwDRJZjw9/BxWjqah3CKQIck2x0RYMKm5154SvB5ihj7GgpKP3G
3caJh0a5Lrlmf3dpuORVaoYvVfu6AZcW8ofsOMy9D3AxZxlCGmHbqk/+QyRyBSxA7Q9q13t9S89N
mxXCQhDYG3NN28KSh3C27f7ETthgN0Gm2ZSPz03yeq4Ac/G3bfUJ7nSodMHUfES/RNmcTf0B1xdr
irvCpXdFGgD70pX5BiqhYUPhAoRx9+KLKSrywq1qnVdZC9EXlHjxfkSt0yD78jv67t8Gl0Hqxcfj
6GEE/vFERJ2af9IEWBm30texdCWVly4dt+WvczH7UMyEr/NT8YGo42cRuZYncAXP7bx4JeQYvn7I
hr5/xBAdUHqerSSlj5QTJUh0OJzZTlmCGbsqlmky9lJjuvsQS2OgTUd7M1xpy223NON3vtaGnATI
HKaNYR76L+OASzpNgnT1iyUpzetNyKsOPOHBsC3ZNN57wpiPmaGfOTwgbrY1CbXhsVYpEhhWU7lr
NCvZuonToJTQ2DS2feF7z7C6vf6KT/3fErJBZ0dPx2iyRc7uM9FP2iJx3Cr23LlCoMXn2FpBTu1H
AskXDojmkUzrHkhtvjpKum1MZet1DKQ4P6GQ/P1rcYTeBSg/yw52UMboAWeIjgp8u853JbaSxKdE
axg93Ha0gR4WQSe6EY/vPCtcH1cQCtF765fnLrC+tvsHZCgW75ySCRzGd/2KRmsKeUujMRi4rsS5
ocpxdpt9mjsLHiX0E1zyba3bnrktuksQks6KH1Cs4gF1kZdK4Jk2EsLKGDA6KOw/7GjUCmPlqhbM
k9RAUdZEBktEvY8tA/0E9Ar6+GXYs0vyW4HuHJ5Ou/Ss26Jrg7FlXJ4LILYlArSNL7upY+f/02HB
RAch5Xbh2jAggn+W58o1Tcj0cDQdDWdUyyapv/LCvtq0IGGIcU8NyXhVTCgIKBMHmSJN2nh7nsbR
ej8EJACnl3Js+zubPws0ThHsStkGK0vyVcTuiGYHLDcUKbVFye3bTvLbNAQ1Wg4XApZYQbi8v7Ds
uM3YCIJ+OcPYnaEpQurDz1hohg01GUtkgEZXAzK2JnDnvrDkEx94zlRTlMbOwRLT1LxJeERkUb3/
mPyoqmJJg2eiL8zUhX7stK5QDhL262yGJ2jgjaIbbT7WIT5ocUnCi+Yw3ilXXQ2JoKSI6Ya0NCYt
ANUI9UNDE1BE82+JriO4vUT8+7QHoX6IoMqJas7E+xVTeqjLkK7VoadF5IU15yozRPVUVfABy2ym
dciJS3HXblXhyB1dDtYBUWU0/xM7BJCleN4zJg5BSnaHvizeLTtDQ2KMTYBz2CTQyWvGmtX0iXOV
HNZNBjVhOYexpAcDhhr3ptnnCpRCulgCh32g5DG4PLAf0rzC4YGKnltVeDWbACFIxzUOJfwry+iD
qTVbYgkMv6p888S8rS+nQMc7fxdFAdfQKodh5jPJotZYDogoXAWFi3EYAo7rDvdD/KXZZPXoXXc5
v1c3xjVEZYVuiLEnkbrGcgTt4zx33xcIbiPpRKnRVFI9A+JTGKhc3md0WxYfwNvgujgP9hYyD+0/
xKalSzaQqyIoQBx4s0FUe3B+qpuifadLrp7N7ZqiMoXhmYREFvqI++bCdf6UlvTSeiFjSdIJZBgr
9w83/qWlC+Y9usnRXLgSakF3x1I16HeIAJWfMRvIjfBsJnHuNzg9bjM/jZ0ax+LJ7zjVW/akJecc
whUKi4GlRNpjXoZOXmzJEBYPwQgnz0yTUN7mhHpLblK1wk70vUsrOrA7bJG+1Gri42x9r9FsIm6K
8fUdByCaRwaKFUOUn+iqSlvFMhzitPZwPVvLDBSQXUzrKronnACjqz7EndSjRIpqIM1YUe+1JJxj
hxa3EReCX/oaU5CKo+TScbl4ePcnElpGYS2KN9huJeGgcgZZ6872AEN9Q4bNtNwM6bxkqCUFd8Xx
a9h6lJC7jJqzTYX1wgZzhyEcWcaI2gLHCTuHuRX2PAanXuKimTKDBz+4/OtKMM2NmDCq41WykDmS
t8rAFdg8ziORLpY7cgrDHF8y6Ro8+662n2g/kdIz2Ru9QZxTOUSAh3tW+XHiMH2QIw1jDFYn2Uzw
0PAQ0RiGG7VEgJWMeKiTSFaf2VhFKtPA2LozZt0eXPnJOkDOA4oNMYXevkoLxNpzbzv6er03WVgf
1S+4qGrfd+pit/3LuXS6VegrmC9mKG0d2HAV8/rpG+QyyGACBa52rOUz+W7D3UQCueAhqWAunUHj
BVapC7UX80auC5OHyemyNnG8CWAwfaH9DF1qmLyYleXSdH3VVt5F6HJGfZ/zXzBewtoJC5q7AfGt
stwHaDerAbS2ts4fKXGFvhYl6aPmgMXpnJKG4yuMdSKTOZ5xar2McEjRRyypKntTiFC4t2zZa3XY
v9BN5pfxQ7wjh5aAKclGNNFSiSWgSNVI0rlXiN7qQ9LdbAlCqqibpZ6IK1qJ8LbWoQkjMwTuQvMe
xkEEB5gA4Cevx4hwDghtcE9iM/eY0PvSq4397Lo2X33whEnvgFHg3WAy+YLLmFLK3amYGp8reQqe
/6xvPtYK6dK6+izXNFSc8WP576AWRyApkj7LWWEEQI3pnIF44jf3m9ZHAes01HYhIUngMpeOqrEi
sPZwlfF5RUII5PPzSMrjSIIgQ5AgQ57HlfdXXiYQCXDgcGyfwTFrEoCmH+irJTtY85MeShw5oQ3H
3XNShUBowRhc1YXbla+jAh72I/7JlSI7LJMN0juLS0FgmpjQtjT/izbwGhQqpGeI9EDeKl+aTcwt
8sfPod4NM9+Y4R0h7mpknbJExp8lVKDrTaKWHKG6FNGJJJysgndVuh3RtYZRkzCyBS6WbaYoEyvv
WjQCo/ZE8sQbrpsyWW3/gLhE6SDmZmx0pVcOu8CaFYVUUtfgdTzSpwaPzSeTEykCnQOVQYEraxQq
T28zVJ6yb4m1uRwuh5maAnrZ1b4JkqK+wQmwy6xy3+lyWBMHYM1CxxIMP8Pgs122jW9aZfFGvTD0
rdqNh9g6kRNPlI9TQF53Cb7yz3lizmCMd1n6bcXFvHWg7Wy2AzoNXK/dSixUtMgglad6uHR/yfH/
7GMUfgfgEQe/BSXJdvayOX+Q9fmo95bucRaEwhvV73Vdd3c5X+yPHgEZXmEjdQsVNuWtuZ5dP6I5
hhBFxyFcb1hdx5PmIXYMoXbjgv26CegY7clkBBJvWYnygL1EDZZl/YaU9TsM6eYxIyyiPbMdYqTB
672Yi3FcIXeBgp/2yFT6MUyifhAyYRispTAR+1PexJIzHMbr4TclT7R4hpml9VH/BmNZAK8lc9s3
fASPHGxecURfCxBkPVfuL5tLMwN+eVc5di9kfS+lQrqYeaoWUqXtb5025Lfu42MjB6n07ATG/buT
pb6e9kM4tqs1sBuKa2mMvNrToXhfo438uvmw+Ma1nUMZsm7eW+ltu8D+ba2b5/XwYbEvlD57BDkx
xluZTC812VISzGaOT/V9nDvzY/5Xyk2y5d2tuunNf4ufvQNv6wKOP7VBvXf2f1GOpsZnuvmu4VfE
El/kh+RbUrTywPjkK+TUVIX5JAtPRdA0KQ7btM6NDe51+zu6d6kVa6aaTxCD0wkZYnCqxepuLZuP
WyWmH5eHMkrrMuSq2Z8CTr5rTxG5sBWAAk0HElKi6t2rS0XREMlNbQ+SBVHtwtYbsk72XnyiVZr9
TAEtnprPGE06C6wYhI1NdFBFFOG8KH9SHaUPtlcXWebe4BBiGfFCNrx3Twk7UjZKAS0Vwoq3jS2y
blAhBPsEEZDnyppq4U2xwAU3wDo+18+36eOZHsP5OLNrP2Sjw4nuZXNoO9tzukXQ86f3+1l6tPFC
GqaQHE1Ff69FvqCK3dW+yBt+FqGS2NY3i3MrRcC6m6uuV9+rLPGpZ9DqhcbjEhqxzb20pRIO2jep
AwIAgtEMveclXgKgInEqyUYol8iyGVrlJ/CS7JS2LPSDYUdU6XpbM0UuXfxR5p0X6pWjI41Qz92H
4q36UHyuZdqX0l7oupTSci5fOt+rTXMOlKpeaKQahQZMP4XGT0uO4c/42AFs3Nn2rrfirgCBGATA
04j2q3Arnfm5h3s+Fz1hUsYPlY+VT8uq8YjCPrU35+K1ld2X+evwF13AZVLv/1CEa+xGvKYhybWN
W/ONA3VP44cKgMnGwxevwCV7Dv9B3fRQPi4yNHx9nMgQlYaz/hmTsbqH0ImjiGC0JiBBQBfa4Cps
IwS8ELwjmAwwg3aC30+BdR6AcwCJH3xUKMaFie8IhBsKgNlv89DezBLYjn6U3srPsYFvQVVBqnHp
HCC+3TS/YXX6hBcZ8B+gjcbgoXgfz+GPPtcL72nG6hA7XvveI2DC+BlYdxbs+1FC2FtgGhFh/9nZ
U/weUxpMZYJP/JTXCGzUDsxXp/HHMF0Rt7qJ05g5pXvEu6dPr7B3U9pMd97602QTXxipdOUMKHYq
1RonhDGL+5xKlyYFlSTe1k98lf/a/AahtpSsG7AuMt26Ooy4vNOCufND+a03bAP0jCGYhO2CvgEo
Bp57hg4xcS/XZZuo8VdVyJONBcQi7WAE+SkWhk80haKcAoZbIkCYGWzL1fOa7BsHectjeTeBA/F5
zGryxPIu1PobuKaPpXAtV+id3z8qRtAGeBZYfwSCxOLQ4wCCrxP4nC8/pgmvq73tAjniFqTJ5X54
1teCX/yOvjfKcCWeGygTOZT4pcDa+Ml7QexzFQOgPKkGfGUP1H4E7odd8cIJT6Ub/GKfET+r/7xe
ku1d+Lvh/vZ+YWiEdGoecXgiwcVs3dT1vpkbPrbXY4gDp81y5jU12I6hROQSn22H/MD6nJW+zdzv
Kxlu5TPKf7M8XDcbylIoPYlOb3tIecvvDOChfaruOKmNH35qx3ahJ3/WbrYHlfRY+6rkSk98Z9qf
EZ2c2OWwEldOEHdxCOiPX49ALV5PMPFVb9XzAJoSiAOfKxduTJ7eQ/QMkRpFMvaCuHbnRehiogfw
S59cxmct1bh15s1b57O2adL2O1Q90LoZWvyHSqoKEy+cz1ZCnOvpMoU8DCiBcXI/ApnSHGsXyfh1
an+Brtp8REwm/bTAVTHwkPtGpyrF30wyXMK83dofvy3lcXB++XbQfplzVuNv/+9afMgVd1maNs0/
QC1lVPkEGome5Otg1mjG8SLUzlJxQRQBmbVgaklSAaxjxzOCts9gl29pfN3e9NPQ+MDk4slssGFc
48QnrUk5tX2e35teSFI78hAu8wuJsUNm+D5fSciMgflV+vnyvpvBtk7P48uu9PrXPxHKpQ1CfKql
xo/DHyDUmPu5h3o++uTDl+LnrfLVftq9bvu3r9r2sZjZ14+19LRIfxxg/5+ZUoGeQLvSdkdbuXnl
e3Kt4BkccKb5O9uutigAHd2oHse57j2utPTwRVKEKQj3Dj4au/IBUz2EXbJl4pvqUcHHH1+lHCGh
5uFSPFEURVkGdhLhhwpksYnN6bsky8iQC/uIcs2ftsWeehxW7u4bxy4OJTaZ3wQVoj31obw28j3b
ALNYLrF0UboZlK7nDR6m/u/SsKHWOkawOnmI/8V7g3tpfh90ElEhE8O8ticqSYKCX+H5uHBbRrIz
zc8u1iF/maRKYe/ilRBRWBc/3uZEd43ahkcIaSb2qQ7g5eW01DFJxVoMCc+f/qeeTEzzJjKIgOep
AqN4S15NpCbVQGe0N0ygUNOjKbDsWFfunEOUQaD+zZ5rz7V501Yqj60rSx9rtgZZP49jOMwuurUP
EFgnK5xjsi84WvLypfTc5DxseZUGmgEtdafxuURU33U0BjLdoqykgMp99VWxrYDsn/5PQ8DBwUIG
l6LLExgi2xlKUB4XNuciOYYI9sfKeaiO8OHx+NSR8qtkUasGk0qHIEJrQiXo6wZFznN8fSnQseC6
fLoUafbwBhs/1hydFoHoU6WXdJNItGsAlyPYF8/UVElaaf3Ucw3BWgYDGa7F+0vqDPxpzfPzIP1K
CQL1DratOhanVDuhwfgaCfGHkue5ZkOIHSOlvPkZ5gIPZKZ96+dKt34YbIgWH2AoPcWn+Ampuqld
65uaP/erTe1vca2v+WQWA2d9hD803foJT1DF8MBUfpV3TSf1hBxAStAeIZEBjjewTq7cqkGL97xm
7+yKrrZNfa6x0za5jQvVO00Kc3QR8/GLYVKobnvs3+q59dnZdb5b37gR2y3Ffr8VR1/N7FyxiMpc
UPmhYqmF7e7tVplpfFOqsR/eIQ755ROf41z1t7Jb5Kt0r4SwhBIj60QoXhtLYVloX+A9OWN1Ql1C
26nquv5H07I5Ruih9lBPswia1xzRhHmrUDo0LY0g4IC4qX7UT+8fdVuiZatHOjFm+Jj9uiz23E8M
SRxr9gjbLQulI46inJ3m1W/8n0Q2dIJoMP/6Mk2MjQdubNP8rbsj8m/2/4Cys4J6YsluWOiopur3
M7z7h1lQR1Dqn/pqr6RtxRbpLfH9tfa1zNXPTfo68F9tvzxDk5ovgxrGItYw0bewX8YnVL9QUEhg
kCtmuvYs1PkwN4slXRimhhBC0qHJRkh+U7tigU5SHTldoO4pKplSAfPSupbpKnpncq/4ghaLFgiO
UxDDm8kkEg99zRPbyXYYPV3lpGD/AwfR9s/X8nP3r/QL7Uu+uh3aQNRvKOKZ3CwLN1vaYpSdgq3t
kj2RJ0hUSLq4Z/dR4EThrh1aPIrVSz/YzpnSlee0LPlm+x6L+caRxcNuDaTRiBKu8IeKITu7zINd
+A2mFbKbXDXP448J2Ffk0sduaH62r80d34WpD1tdYZNVr80sVl8b2jJGCPUJaG/e+R9R57WcurYF
0S9SFQiRXpUlksjYL5TBmJxE1tff0dLZdY82PrYximvNNUN3z3WPC5QnPSYVPxzHXDQQJu4c/pJq
cmJfcWqMRaAX5DDFuRLjkPGZ4aFn+LvI1ILe+qngJQPRlWuZ+9g6efw6wUII3R84a0OIlg3O/ueP
VB/gcU1BfIW/v9MYlwxRHdQXzbwhqO65ipdYa/X/1IC8IBbBgIRz7ddeQRN1BDBoJS/IUxFpuNS7
4ivfY8s2hwHk6eW7L3VVPbXiyd29zQ/T8s/oPCHgIp43eCRlb/8lk6KuKhVvitQOfrPabKHqzCaP
S1Z8Pr0Njxre+GO0wHFf/vtNweYQrc+zbW8OvoZEzTUyL6SEMqbc5RFmv5cMFKmG89zjnx5DH1z6
MB6iVlsQx0Rlxm+BxAzpanwIUfDzJcoDoUs8VbioKCJ7XUIRG2vPXWL40IrWJ6Lh+QgUyv/6JKs+
qkoTsmjAyb8pHKscUIj3JdQ7vhkIUnUKW7t3kJQV/3UPHi+7cnEsa2dne/dh1PVIgPxZwMFBkTQR
xWh4ZSQWq0F5LtAuOoLkjFnxDbtG5NqbB/UFdXsSYqqwLr4zIM8QVh4x6TrAQKKY/P79Ag6lzyqA
Gc4RxsAvFVvcx2sLeN6kSX5AOXKy+iTkaY6J+ziUTydLPZTrL+dLy+Bw+DcchlSH3SF3KL+R46/h
bx8yBfgbRhcz5iuw7KABWfBgBxmkeCh3DFmx5MnbgguCncRaSEEGN2hPL8Bj+0XLU+qi7nPjHE13
j7GjK6VTeQVMAfiE+1E781iqUJBi1EMN/okVcuXhFrd5SOgCwOYh5OIf1T06i7zQBvydDwismAh1
V8pxEx4BD0uRS389fNBHFQKH3aFSTeWvr8WQSfQTj+lDwozh31+/kKOLPbiOW0f6HyzKbHIUZDsY
/d4SXbiNbe0mSPsfX6uG846viAWmHGUH3cFsybPdYmWLaEkFS81LQkDE7Whi93VeqOkIh2T6UiYB
waty0fsHYxJ5q9LTLiOqi+qJ/Xl2SjSkef2WE+z09/FCeHsnd/xrkPv/+uxsauIb2tZ1Bs+R4f9u
Amkh5n3XWn8UCBgZ8gSlFIkh4FnxvGQQAIsr6U91f+3/cd+gIzEABH7gt/wsCXgjWvfgydPmhE2x
aAt6iRlMficgqR5I6IAVncAn0UKhTXo2k9+haBrQITH11aASVPvS/cKuUxqoeuWuEvPmCPlW0qMX
lsl/+AoqYch8khnd00OzMP03V+vy2ys7P7hSMCkxYHoM3ZgHOpSagAaDpMw1r0T7Ee0jlkej2z1U
ho2L0Rtil/LBfC3S9OQBOfFfc7x11u0POSn0l4mXFIKee5rXhLtD6Cg5tgz0OnM55DEN8/snmBit
adkz8qYcDF7RhLs1UaDV58z4+guQBZPOO0wzzbQcF8EToExdj+ZkD4TNCWBhQ9iDppcY3gDjX6V7
pSRxiBTU4ZlKAr9dUYiISLOqcrIlrbXG9h+xYvNBfOHW4GbhiwSv9tGp+CtmGh8ejEaqT1CvW4Bg
WVHQzEspUV5rUHhC6bHbVu5Y7/C2RAPl91PYElmaMIa64x5K9yD6r4yxgtEOcBb25DqOqI6CfIhW
Xdjj9FnpXXqgjogkiFMoYvDRzOW4nD5Rh4pMVIvzFDaKgKKCau9rBgQRwUp9oW9jpaAHnCO5bhWc
sv8ykQXGN49gKG7AYdl6pX18HTfm6NZS1x4royjk006fJvGdsEgqglmDdgMyR7EKL0KM/w8rjtzK
fYQya+cd71k0YDgTgLnnNsmd6OndtmgHbn2J3ay42XkfFGW7ukPKgxTX5S2DkAEpTdwr3jGRBKt2
t+KNh39y95J2PuxkD2HaCrQ/RBydZfllX8gZEF/2TrF6bjWI7HM3XMnudqKmSUwXLZOpxwVk8VSO
4yWEas0tQkPAwymqeyrlFlgkCakn6MwBs8QtpFKWgFvGv5e4AsOcsaX8VNGyiCHZ5ZzlF/zJSDNe
6a2mJWnIFMrvGvdONRAAgnxVLQRnwyZeKNoHaNY1ZvQLJ7co+V60RLgVF1yo049E/yT+h2dXe5C3
t3rAlmk6HEortAYiHfNDoVoZ7jMko6sNaMUnEL1Rt1HwqsHBQJXonchwQD06fNsBpW7CbOQd6k2q
Vjf6dZoI5D+AG4CgGOeieNBlcsUyPsMi9nLQ71LxVIXV3PKxLvYk0Qk68+LnhRSGCB3ui+qrqEfo
H3LVi+8WYFqmKXtRT48OZJuctAND5rvDTvIpUhRMVbUTZJhVFzg9NtijJMsBtTfKNQbFM+ElmHu9
xSpBsViROr8WGakMIK6OqSUuXw1UGMw7kZtOp+xTAYX5NSmwNFSvSKhDOvgG3jMr6vk9STYgTsDB
hdvUCwgmxSklH/LKOMyEpyuamSA5zGJto4VKk5Sbf5WaQetDnVib1DCEfziMYBpFK2DwA1U7V5LM
RE/Hsk9h1Vu3EbWZwirmax2GPEI4d+RPgumHIJJI8pP3peMH/iWc2DQfJ4yEAeEmHnSX361wW7Fg
NdeK7q17SDFh4zbBsUdv0g2U1YS48AbcDb7p6cGPKGRhaZThEP0DYQcUwMqAKDMw3hUpWal25TWI
hfLJoZ6WS3V2RIml2CTEg4vBsXVZ5Greo+cRe3PKWnvydvSst5cf/O/g8oxPsDS9232UdUrD4903
RFFeB5sMaTiqJIZ9v4ElOjrZZzy4dy38gCZzkJowzxq0xmq1UOk2Ihmi+UNSiKNSBbE5NkkOUP7L
wajiLxYkZKDebYFqcJMhgy0wh6ALijHK4JJBVEKFfXDzV1gb6qHIOwhtr9qxMjuam71Zju85O4Nl
GzwVf8eQlv5DFLRVQRVQTSX2gUp9QHNxrPRBTgosB3d3xt/Gm97ewjyKDa/yTIII0oDbzJNHOIsl
WfXLtXwGzVlptK0CD2kArVXQF9BgSJKU8uY9T+hgXvmvAc/A8CxqSaBZBaogfbQGG/r1XBwyclZc
NCfQGwgywERiyQHR97btaO6OAHTMFtwwdT7mWFbEjKG0abOICfCsJYRad9MzE9j/rI0U+B218iYC
QosAq5kUOSp7IE9OkPMECYbcBhJeR9OptGeQCxGkgHzUBVytTtZwTLgUbrowIMHeezsDptGr5twb
SC/zVHMfW4VksQDmCCnq1VwKVfxu106uOVEN/8TtXXv7ZvdSG5yqW+cDt/Dm3kzCjXPaWdZ+cRwR
02vkknqqiUnEXQAkXayqt9IpeC94JrnUmR6KUoKgs3ngaMMhUcsDLvNc6SFr+1IIL2NUT5EgzMI4
zzmvjycmg4HAK+1YUSyAxQEaGXgyKt/aXyRhPqhXHWntHztPHC64I511nLUgbsVCC7wRwBYiBuaa
UF58ww+yzb2RXIDRgKfAmsBs1SjdUSBAkr6MpyBl3kJY4b3Q0q91GDBkZ3RmEDHMCggF0HFOA1EV
JwsRcAyNziW4u8MHDjJjTtVwwgZwHQp+p4oWvqZXJ2kM0w7r4jMAMYxriL5BUvWCKXydfVQJTMpw
+Jb69uFuIAHLcbR61f6RZ0DXEanK3mmKzj6xPsvlPcbNuvnKL9Q7teF93r+j9LYhJW2/1tRpJo3F
PPXeofUevqYPYEkvSirDst14ewYY7LMdbHo9WrV77xZORGgbKIiuh+aMrJJfm5k+2iN/Z/qe5EWy
P75S/PPMmTlLJy/2lndFuZEte0TnX2oJKAlJleMCPfli7wZz+o5m9HRUM9Y8HCabP35FFEhIQmoj
KCavk/egJhrTT0qkqVU3BR+S/i3qkK1P62g4VAdbc+odnc9i2/udNDygVBXwVQVkmKQN2fy5gz+A
O/2jKEuhDz/JQz726DTkkcIgQScSNxhYnpHi4R1zUt6ibBsIL5WGld01Bs9p/n8PU4sKG183LkA2
5bkHwHS3jkhZA1Y6gYOw+xgcFIt4Z8CEBwXEPMcJrOUYngKWSndzd9Xs8pfMUSSQ7NX0aytUA+4n
xCn+f6A93fSKBM+UepwSS4q71QT35MVDFQvHKGdx/5CfQU5E5TkqgqQ5xfQUsTyhYqkmP5avDF93
/DfpqzaFmAp3ReWRMSTyNvEgimYoquBLdcW8qdC6st8ft2G00PkF2RSSt+Fv/INlQeSoHQ/zXA2O
0bTGTR1rMeI4mCTWJlRkUAuTRk2boOiE/G8IIbYPkZSa3JCYhTP88qarYMnhOJP2dEp2GiEd3DX8
uDFx7h/aLOiEcSgct99wyJ66is8lB9MMcFJpZMS1c3zEWuKhUhco1+CWZfEDXRDWcNojEP0QxDD4
LohzkdFAWAc6mhZLwDeDJOdZB3iSQSBBIG4DPnCN/p6XyRXVOU4Tz4+zoqFv/If5JBhWyXqOe620
2BdUzBV/JaWYCt1w5jbr36A9jvvwe9e4zN1u0o7bq0H7Z7ybrkFR05CgB6luAXax4YAn7H2fIChC
tP6mbasWNzmWAUAdOSu5QyfLxD/BfmSe+RZN6873wh/hKonrIewPBkyrnTwd/eHiH/dD7whjJPEW
8FtifQOAYC/foCvDPp/F9EtrWQFIXtAhiBlEmD9UnesAGz1l4VAVYATl2s7oUSFJSjYAl6M+ttxG
W9KBqK16+w7jmhDAGaxR/yKg0PLD0sybdaJeHPoqDv0yWWb8TR05JR5394sBzu6W1Wq4i9QfzaRf
KAE3/qWmryayinENp0YX9Wsr75xAerbeVs+DAggiAAMzHr2RghTN1Kd/lJg1V9gziPT31Kedtn2+
AM96iTuAy8tX+dBa9HWLP2BCARBxRwjmRvLYi0cAi0LeLE4Ld+7RFWuv963lSoRfEPbgG7mfPIeX
ZEfuOLtw0PIdkbeiNxMiLdIh528uo7cQZ2BtBJxnCYIEdgS4dvIfwR7pTlSrYkHaVAxTqwMtgnJl
8V6XbzhWevwGhxWzSduN5XjDq9mqto8A76999WBBMhTU6xpb8pxuaTVjdNGqx47rCQuMLwT/aLCC
UCp0P1k5oOcZLJUXjKPiJRh5Ieebd9WdZL4Iexm0R2mnXKLqTArvUgSSTrzaLdLbF3CfJOFPuH/N
mTwIaXGuIUtWfdMrOM//PLSitCd3N+fwyDGjlyWLdg+LiZUdSJdfKD/CfzpSIlAwmxi+GFEToD6F
MIVog3qS4vO9fUm4KJk32USbSGgf/WIGTnwTzUSOAcPLD9IrogMQbwOwt1iQgSWhnhq8AYzjXAiZ
X4QKanlQwPYFuCs5NJa3zz94eDTyk8RMqQ5QL6PxkoSmRTL+AN5jCDADYYJIIUYnRVBGMdTVme0i
q/+C4yP5ZvG6NEq06X1aNCO2IZkNBmjOamwxcDRxtRv9zcfZcmCdGkRTxif/mnKTGKjQ0fP2HYph
5TriXsWbIZAlKq5v+z4l+qB7DpgmAKyUfhNa3cDJRRqYaUe2ckkWe6nUi2CWR0BM2scbl0Z7Y0Gj
MwChjEFmJu/FgG2YyzYYpQTEXlYS0Sp3WJfYeKYy3i0Yqnx3gzce84CfjgHwwwh/HZFHZPGykDBg
5Ecnvwx8EUUMolRwij7RZ9VHS8Lv8e+31EW3RtKHMFJaZJ2UpyP9yzw2g4KyQESM0LXA3wV1v4Ce
H5xqJOZjX5A9bZKZVrVxDkrg7izLndJ3BbEAlz4hM2l+kMn7xXhgOGf9voDfYHP7OIXYk9Y3NWVh
zFEHAVfy+7AnTz4kIvoDfDiFIR6kmnh/gjR/cqo4sEt2qqbaGm6YA1/5w4KdCXieaSVSiOSdpLQB
cVCNaotwVSFrbpoXC8yH6cBP4E/EodRLM0hh9b85pL6yzJT8bsuNaDrrjsStFS7M8QGD11fdMSP8
iGk5AAhsuSrCKYyQQ2ghC+oWGcolzkUlaL/8lN/TlQAlLWU3VCgCUcJyeqTmgttBCaYZKPYg0hzo
b1TIohl1ihVH7tFJluz9zorO41c+ZbViBSbkEYwOn0dnthqAypei8XnM7zBTI3nSYl7WnO8cvKoB
nefkgJvLe0Jekb/SIBsAaMcTCi4hqSHC3JwcqngC9WRwd4nRpXSTl2YKpOi2c6SQSA2J3thtPkIV
XkGyEos4WQ5LMGsVkdOSHFbyZDo8afZUi9aBlU9tIXGNnhILokzQ8ocwSH0X12HJU6JC0TpBS0hE
AbcRSiNyDznZgA5U65X0xNW7SrFSEeLAsBLUj09xwlg2AFquYIjABOTeIS4nfAV62pweQaMkwVUA
1dvyIPW7OpPv5KBQHpDNCWkJdoE2We1aSQNahgzbE5SxNPa1qau2tmt4nNJPJvwQwvO/W1ilr+gt
LAM/aN3oNVrN20Ua/naqTng0mgZruQk2dGdtdNXSVourltGr19rQ4wxelRrbHIITtaVT8JkWL82v
nFsEGBMNBrJKIimRiWaK0dJbm+ZFbhfzCgQVOnGRxTZiWlWiX30vHagayzYK8HxPv1heZqAcGTOU
bDJGFFJVLRAB9kWuSkZSPT40WXI0qeylLGaWr+wcTQtacT84LVrRevIYCn0rVQ3/v+X1QpmQW1zz
5IBwOC55NpHm/aHNAkL9JOfciplUiL4UGbBvnUfjwEngNWCTMZHKe4i/IjoYq/6C+awf5GfkS4LM
vdyaHM1KSVlWSoeTlRCGlZ4JYRnI184xO4UDVKUCQe1G+UzVVsRbgAMmQyhoeLFGid7DwtCjdx4u
grIp/5LOArxovCoNzSJL4C3hcNwAHAhO8zZgQdk4CxDe5FG0NuuDZZzRBe+XuSrelwcj5wmXiTFW
LSgw6kQx75SH85930mzXxttp/bckaNltep5WLvYRQJNl19B7IRtMXf9uU6DEPPb/Wr/5E+/8UoiT
/f44nVMA3bLlzjod1m7lP0tO1hLZbh77pCO/kUlQSgf31v12IeuJrCzAt3xkdVbtzEi5Qrr67kgm
DntuBVZfTEg1cNIaSr2vyoiowo8ryNWU0UC9yjrLXuudwqbTFQGuCY/q7u4imevCMlegMWSunrNM
iGaghPDrXQyTGZEpJFBbtYOEsGM5XRKmv50ppvVGF1AJFm5J4dwJkKhtAMBiciMeIFS7cEPaH8YD
XD3fe4VplPWjugCbhn9KkRQO+pXUp9ZmgfOPnYJfSQqCj2nNloSMSgPsIgZ2XFga6BXYHP5WSRhy
jTkhDHJXcQTtroexlvwu9nZl5fQrkohnjoT2iJDSOAT/GS0hmhjgMmbaEVZYxh7b3LOnkRLcsveU
OcQUUOpE7EuQ0DgWpAe34MboVajFYUloPZAPzdVxSm/bwpDvxRzauav8JgEeQ1KcVMEARzVfCiCj
9fDEe7Bxc0EcBEWUW/Mh7BBHIWHPmdanp7m/b7Y/XZQ8JmJy1r7VysL4rbyc9RCQKI3vNx0a44L6
qEa8aBX6ARjdqWIsZfxqXmVUpn9ksV3cdyLweTZM/RQah5j4JsIVz1w944khWv9sfw7ROyfY18iY
NchOFX4xefqJcmn/vOTzwPTuTwj2khoxc6K4OB96naKHV1lmvpna1wms5+UJU6cxqykO8H0075id
Gi525+TVFq+tv69GJHZ71uIQ78AsktGZAtGkg0+Xi0xqZQ+wdtSE2T53St0G3VTAT04p2Krld14l
VvGTQnENAUi5SfKuqr33DDwpjWzqw2rP6u9wpc9/Jo3Pi5eZd7QTQ/3xX1tjTbOCuvKCbli0XZFA
1LpbXsrJ0aIkRwj/XFZKq+kLlo3CjaKDuvrlNIfy1SS0U7T9FfqmnLDyUDS+hfUIhG9dl7LjEWFB
GsSBRrsSnTHTdBKB/6yY8aNZXR/yuo5Q59/9QgSquCiauMb0xENsHUkhldz3cJ3a92FzYYB7vrhN
/w06JNp/W+c2rRaLsStnQ0W3bZ7Y4/v4hYHBMZZdlFGVIdX3Gt3yUg4UQTY+ETswQQj2aLpRxcA6
ERhJdCXXPSL4Jn5k8OK4Y02LwJKBO5KbLz8RqwnNuCj4SD1G9kdDQA4u6kE0EFRApkCC6jjmcvvz
xDhZgUGhTsWhIj8AIwNhUXWtUf1buhVqJv0kqtH7Dx4Svy1y8IS7rBY60W/Frgs8LZkCLiokZujV
3sE9xN2ok5bCGKxG+PBKY+MSb3LtHK5DzuqNktaIaTy6BZGaoozI+ovVxG6LdtcZehWZf2lvf2gA
qzPVJkr1emDFkjr4MIQK8rRJMRcyakjArZjxZt+TDaEz7VftxS0gvYv6xqLM9/qnQ+si8Zl7xG9P
d9818544NPvt6I6a7F1zS6vBsVtyarF4V8WQLbFLhdcLtXTbOI+8+KA1T0w0EseYUYVV2s5xhcoC
ZyB5HJF8DyMp7mwH4oulRauJ2TqURkaFk9baqzR2niZ283Sxe+4rKOe+Ru+Wus3sOw1KQ9uO2H6d
eduM5m1R/C8Luo1Si0kOrW2bBQNIwDZ6x+94G1m9Gj0dqn2QYDmE79zeTA5p8Ho4G3Ih9ml8JCm8
h2uBk5qGT5DFH7s2bI7XYNYA3qUfr/Qs22/D23V5840tw4UBsn4N36w9O+cC5Yy+CjvvY0+fLJKM
RjZhohQq4CKreU5RjJXAkoJK6PxMkxEJ80ZSxg3wuQCayHjbLc0BLdpZwxgiRz9Tll6DXANZg7qO
NTN6Ru/4I469HsslmgcPWpujZovwQy2uE5v9yx9UyTCsw/yB32CZarDqgYnCJ3Zz4VLhiB3Fkpev
J0uimqi6bL1nJYRVJJp7acs0Z/6cjyJHoa7qEplIObLM8aOvr/doGzZNkhh6smoiqU/IbVBHJXU/
0ldZsMNI5m5HQgRDyBhQQ2JSI+xQ312iB3UlrkNXoXBBZuDWFd4AZ+tqn0bK40kGmELGtlduBtdd
V9TDfcNtzpg10p8ynXskt/ZNqxBdqAYXVghzwqyjS3F7ISNy5i7vu5+/gghL9kMerzzLPYa98OOt
Lmkx2+zqJ9zs47RBaPvI/0T/V2sv0YBwsPm4dG+1EhQCXdhsMW2l08t916kTpb0CKLp6AJRPmItF
5YZLIzwFD9c/f4L31Bjshg0jrBC4VCX6UmXsLLZxNYVcjwFBjuSBCpKyZ/RQ/i2335HWQyWKiu0e
HX6r/p38KuxMvhlpDBTZJU09mgWy/igNh/qobNqDmycvMOOrbNKi0NzUdJdpkYcp11UAFtBPxOjA
IkNh8D+g9F9QN/D+Cz9bND9ZV6Va5PiBtMpHFu8Sk9AAeAoJAxU3xURGaIRq73pAJEeH0UOYfWJp
1hlD+QVaCd8MoCJe0M2UnskFg1dsZmAGjY78CRlyGXZtTWrpUjzQDjWGNEzyccA7uclCqwajVYbK
Vka8m9SJwPKsTNxc9WiVmyisibaFOoAqJsmVmvI7lifJCG5SHzAThLqhSKpqRHfzKr368OpltBgr
yKrSB9v+vP0D0kESqXh5a2QF0KbiTHRvi/zkjcCAYINze+MAKj+hDaRo/BoL0C/BJE64L+WZKyvm
dSxfUqpMOlPlIpU1FBiC8Sa7rXVOPDQJIiGJFBevQ3SI6AfZtO+mWwV5Sl7x/Qux2GsujhKiEudS
h+cOkCt4h8exHFwdojgQTu9Q0ffVke6UToH21W4Gu/k2Pg3VPkAnx9rfFyxH33FiqLOqWlP4mRT/
qE/r0m4krtQNVBeqPWpv6IZ/s4LiDihr+ZyqRYOc5zqLp7xxfU3Qzbv5ybatgm7duS1zaDUQ2yLX
IlRrDMRGhpdiD3WMS2pXAuvkQxMsT7kslZUBI5E05Sy2JIx11qgbuRKtUEvS+r1r3l0Ty0GCsRvt
gxs9mMrkDKy6l7a05oi8q3SRKONbyo9bToUM0MWj5uEKrJ165vACF9UCU6A/EKNcWYhG1OCj8wg8
g/mlvEWR2dH/92R5tEluSf9XxoccIckoZVp0LGUBcSJyVj7lAxIeQk/A5+CCiJp4I6etLzmTqzuH
TsgtqPS1+lAapbWB0lGCJV2A4wipzD3i9kj8PaF2QFNO4MIAyurdO5XnWmRwesVG9QHPjSgl1KpO
uPLfkTgZzpL8C8sZ+RNqiBDMvHKdjIryKU3QFlsAZttgNy13axQ5aGLFCecJtS03Tk2XUqq7W6qu
QgwJjAHZzprNl4LuiZ1YcWqAq9qp/XEFotTJN+ySaIPkXZWrMmm6VFyxEnG6ZKGhNl2KxCoQC32v
HB3PR4BBQkVBkcn8HJ19xySb2SIhtO9cFjyd8DlVezbl/4qnpkrw24EyRNSpveosc+ZEDEwl0E/t
YEoZBiQDuWCA9vmwEMiBikE+QARbKR6lhreSVwpC9Z2m1EJtNUaCuBWPnvvJQ6RjnXBZSRsGB7Bt
lf3aBMBqUFGaXSZHblYlPkYP4GcP3lWCUQzDI6OLb4p8oto2CbQIBDYHXPFVCGQ6Cc3tlBKmYx2d
D0kxlNACc+u9v+/fZ6jNvfo6OpA3mFx/m0f3Abp7UNp4896lm9ZnwCS6+0a4PzqHKnSn2+kr/aBd
EZho/PaO7es85rvdKXgZsfGxr4mFCNDcrmPMgOB0jjVQ4mlr3j6U7MbL2V3QKXiRBgDedEqauOKV
dgMeJpWeeDsrrw7hA5DsHqXdJlFww9uuYd++okckzuUH2L4GB9fCeNCF/YgrJxC14MciB136gs3t
3XuHV2CGVmjmmyDWIJN9a7rPiXh7nw3uKOVPkdtOHWFvVTC/0C+Kvhp0jlE+YZ5QDRLu40jHPuj7
eWtDKMhsz1CPulCT2ON+WvRltQy7kQj/rlGuCfxfiC+dgELTSyCsfQxKQs1h1fMYzHae5CwEGVBi
QkCk6J+oRCiuLonVYlIBJmLTZNLGGI3PM+CcwYPccwrdRACrO+SGguJQgvKgreQb/c0t/6EZlP9K
/jESRPYFeeXlN4biqWTO07ugpPPzhNVSJfeyj4xv6BPxntexXcN9foOdkaXVaz0SgQKEbXyH5Uih
m0q15k2Tc5K+j2ZMtV9avuDF7SYPDgWoF8e7Ehf7Fgjj4ZeD6wwS3pabJJuqaSS42NxvOnLjd4tK
t9IVhnEdVL0KmickyetezS3DwBPPX98LRqSt6cDHo6sz7rgZXVoKCazIwpSBdU5baWsDwLOj31Rx
TYgKu9RTcTi80pcOUHcyDrSZzoF4YbTItOul0xLyRvkepZb1sIs5ndG3Wu/oZ/3mvFKNcE+qTRAE
zIhAURgdXvL/ZZzWmB51giQ77khaRDclpSFlNd/0kN6euhELuK6nIwizBrxsIfE40ItxzsUoA+SF
TcI4P0CPEntF26tt+uJmi0VdIN0bLZEhRH8Qn/M+nt/Al5daZmvj1RiH3nEDUMPkZ7P1QGkDOqhm
ycHb5fSnFJi0CKsXCOraICOTsRZ2ROiRx/QwltsngvucbEOWVEfylx/c/M7F/Qwu7t0/k7ko9BfN
vtm/eY1vpWBPpIIJx50aEgXNjX1G9zQsBQbZouKVujV8qYYz+YWzqUzGxS112RW7y4anpXas13ws
//G+duvIOYTW93x89xvqtyvXUkpev9S8cqw1cFVZCkHwyf2SXSDz4B26t9G9f/Rfv9m4FJ4ghwCj
vEEwryev1vkGM6PU8MuW+2rtqq6RfM5uhUiehsMb/wIr0bBPMT0JfcPyPzcvt3gHrzqpkHcz+7Um
NYusi0hH+S6NzvhIZWZLs8hdjx5SeTFwsON0Qqvq1C9eI6HieCYbanTTVhVhrW6DRfqFXILlmuj2
gqPHdq4td771aqazp/x68J9GsoNg9RiXhiZhKaJYGFwG681OB/Oj84JVbIVpUGrY+5JrldGO2PZe
oNQ3dnl8jRr+pXuHqgilGOYxJKf96GAMTp05cgUr4EANsiRB5TdjRX/Zm34VRz2blZjfVA1az1dY
B+IGTo5AMjMcAhZjAEySZa3hY/euQ6P7hGH+e3/4td8Ha94aUPIaypv1ixljRl7CO1P1HsJ8IyHj
3c+u9XWZ4i2MrWQ9rgwqXc0Pkr9vPAQhaYCtZBiU9sOXo9LGURkMcAnlwpGAIWNP/ujqqJQ6GByR
5GG+Y4ov01JS6u0mr9lntvk5t40qpbmbv8VeM5Ep8B/H1/Hx+zVOh9d+qVMl5Vlt04oTheTNbDNL
h+f+Zaivu+VumX7VftLfzZcxe/082I4D9CsPyY12nO9IMNNrbI5v383FZ/ViNI2jY78y3X9ni/Pq
uNqv7ov7Yr2yvk6L0zS3UZcwbe2FrCvZRlelZigs2HnLFX94i22sggo7gg1rQu2wfBO609lthO/O
tVex7GvvOnzt6YfVaz7cNRDqjtXS69mphdreQSMUev2D/fhnT2SCU9zS1LtBk6xAcRTvz0R4IqO1
HsQA6OTX5DS4juZL0Gf3g30jgUc7MPwqGmKaPZ2bTPE2SCnzVdZ2Gla7p9YJspeovdvck6f4GJdb
aF4B3JWui4UkixamErjf2qyJ7sTzx0BQooruSffVfkS7cAeb/RbtupsuPgS4oe0ondwnElA4dA/d
R/vURYXBO35Z/gtnTquMGaUMqBpfmTXY5G3njSUc1AdWoqVyzynKpEsOJqVsu+aEtVnuNsriTc74
vEwuEx1oP9oMtsmO17xXjrP4nTJIXv797/4nGpq8dzKmsvFhNqWxUd4glrCBoiVTGUij8qIZrOdb
B+YzaamklGiJPixqjHRJsqaM8/sxX5RU71AbYBU2r4EScqS3CJ/kAUjeHanPv1qsrlH6ekUL+tHd
tq7xp3PpPcbwHYab3jxpJLWk2a3hq1tJ/gDCJ6u0yI5Kb61HzX6zP+/taFm5g966YTM6m+6xXQH6
qPhEPoI2eQe7mr3GEzeD1OzUD/auMav/ZeXwU2F5GZ9d4Fxwp9QvlN6EaI1p0qlywo2YKtHHMtjZ
+dt+eXobP4gCL0NpxFZpGzX8rB3NH512eZFNz6vntJk/ISshUlChWAXecihp8Quy4IK5qzxskfwS
hvUKz/zIM4YZC9VVabwzRF18iNQ+XZ1mOcBb+awD7FCG6zG4B0i0WPbLcGrodbT2foOcHBVWPD1r
OD+HogDCXojNsNR64K2TpHMv3y9KpfvkuWKV5F2DTBv2bm9vgZ27r7KTNjzr1kpfznaBdH7Dqe1j
o2yXiP3roVHx5iQRKIdUnRPKN2Fq+leYnlZozV1+mjRwGx4UeucOyb3yKbw33TN1v2/kVGal2TU6
gUKC1hfc9zYnnlFAjNfoTMRPVOCCY++888tXtC5gLoLn7M0Xtat3ig/xKa6eHdNENNkt/6SAIPD+
IYiY4SlmGW9UgxOB/PQ05vqte7dKJe7mZK/QbFl3mwucU9YYPVrWxz2X7IcVDe+EQE6pYs9HOwKe
nZOZTPxyq9o9W8m16shjT9Znv/lT6Vc2Tlp3T6hENQ3n1LsG1Wk5TDd0AoZRUGlVppXpOw3qN1DR
QiJJwpYk2ykRiEmJPOAYE2vyHt0Gj8HxaGtk09RteBqWp9vvbHodI9XEejLeNWxCcmYU7cP85pRk
l/ZOO7EUuRYOUuZP1VgcxMDXxhdEmrV2Hokf8GzVmB3VQbVLRjgAp5Ha9fF5dvONTqOnqTDvnaNr
blYrwDRwaHFr6/177iYXPpjsJUHmTz0oAdAt+SZ2C5kXA9NlaLhZiGxsoL2LRQ0pVPR5awt1PmOT
7yWCWeFy4Lo1lkVMpvgWChHYVAa/4aVT6+thsQwpICWR0cRWHVpXgCey0GuSLvGZxS2Zb9yS5dzn
59bj3Ahf5Ks2zDoBQeRLsoPJM8YldtJw65RAXuz+TiFYcv/mW5jK6XJjL0Ew78FtPOOHj/YSXPS7
1+gp8BbEnai/GVzoiATyMtYFUPuhIdIcSqsuBn4w/Fhf9+saKTrfDJAVOpNYwUNxq7HVexCNk97m
KIA+m04i3z+I4KS2pMa7jtbMWxndSlAmMIQ9PZgiTYBIzozlvBwrpFCootzE6z9ZAm7YbIdn4e0T
rXyb0AhqfL13H0MG+HPF6srn3eNIrD4htlmfhPYgHFMt9UyxFpPknXM10ntL2QxWilaa2xGJjMnh
lvUz2d4eGGpQOEX+SI2AFTJrz+JKK+NADT7ZhKyiLwKZamAuRd4+RhI44tb9lHzJBCEOwGpbsMlf
c+BsTdKstgatLKSyRhfWSej+0ba9+9jbdqmnrdJpwPpXDFNcgcobb854PTa/GqNsUOk8ib3uH8iN
qmKUEQ8gGGPpnmwmu0nGe9vo3M6IqcQpPyL8UAZTJMmD8p+WWoUOr3YFojp1zDxmFuJWyg/SuECX
Gy0Zy8e78Odcb4XMxqGb/qQ/ujPClpfcMi946v6/uyLl1iuvzUQR3tM50ubzAd+y8FQ0TIxgE+qp
iXL7ij4RGhotqURUxqXRsy+JpqxzJGwRZp3jO10eGSolglwqy0fCpLdndgssN//CIEB/eE/feOSw
B7RVFnsEPuEL8JIONygukVJy8FChm1f77xwV1iqUYjrP6vkTr8SQLc6RMijHqBwryFUaSpdUZPLM
qDZ6yl2lGJNH1+X+zVecWqyaWjlfbMrxPaAFIBiTuxdND7U+ZrMwozqnFBIkdhE4Kt0QRW4Q4VD8
I0JW5wYyXbcQ03Rjz0UYWKzJRbCXB3QEbvOp3DKpZ0gHI43nrSYFBIPFpREecPFev6/fCz18+bEW
XuLi9eiVO9qyThqb5EFbtRbOYu/UP/UPfY3oIoJnPgaPJSITbdEaj22jU0bXQhF6PWjjKneMDrkz
1FmXe0ZWOb9h1/Y5kmTGrX0jkzbZDZ6Tw+AwuI0eI4l7PLsNv0ImRkJFZz9bkXlBNQn5sJSU425w
Hh0Gp8E5QU+Dpy9vFok274rGxNnXuma20k6pdelseyfkDnYdCaxVYeLPkYhC8oTtgZxTHb5wGbH+
qgMWq0UNu1VHS01U8zubkj8p5EmSP/4nhJBtRJeglAe9YqQf4iJVIKnro+PjzTwZVxpx75ZWkiP5
nTupAov8AVo/SW2UdWvtVzIP0S3Ytu/xm9FQGq692o70zDlP0czx8CR7DH6t9xZFZjMEaZZshpsh
Ht5KpWAZeOU6n1QSNU93mUO5inIL/owyIuX41tZio+VG6k2aQZqZZ5JZ+PbrZbaywkPs7E3nED87
FQZB6xTDCkUtrtFK4weZMfJj7XrMfcbju/F1nexH5HwGe2yXETf8Q9jwrXamYdG/9s69LQa0V2rt
Yt3yUmsT70/wtrlVBI0EieQCpvgLKMT4zOJR2jXitPtpn3jY11E2uY5YEI93r/q3/dK+a0qx8Vkp
tBWskheEEsS4pE9WpyAtBQOe67anrTTdfZem5vQ+RjoM4kih2yC9lzIrkCL1YpzucSuv42z6ns6/
FEGli8tCiWXRukxC4jeyKvKoL9Omhzc8qOxI06cLcrrb1WVRGQgiX0zuIiPV7HyIBK80SPi5/6V/
pWVp+fzbdOUs39oykxqWVlvCMsp+EC0jzmGGGRnbEyxvciPxM3h+SzGF5OQtKbHIMIw13p/BGdU5
SXmUwk28iRmsrQevelQB8M7IZTx38BWLfw3ahdWTRreZ1BNe3J+ekWx7DFXufhqQsLHTGPQAI3rX
WnNa9UkVCTTNlmLGHN0Lo1zslTWyJaQvtVBpNdeC+MavUQqw0DnRKtVY1gOjL/2Mp3ffT2vbtvV7
fvS3zeCQeYR6F/Qo43KJktTutz47s6ZW+sdDWF+WUd54OPWDczsFVKW3WMay/Sy5p5ef8ZSQ8VzH
jWgLzqFBpSQHY+aFDPWgUHmIMCH8QMS8rh0V1ypTVfOvgbTtTzk4oEIDjEdwQVn2CJDf8sz89T+i
zrQ7UbZbwr+ItRQF8SvihKg4R7+4oknAAXHE4de/V0E/5zTRTqeNA9zD3rWramdTM//uzE9F7ZfJ
LSlXR5K3mJmrlE+An+KmEiu4bs/wPbQOFNrJboutiRIJlY0wIzqAWsZfNFvatSkCbCWYJ2CxJ1kD
Ux6KKegrfg1EF+Q2VIhIb5pwUfjauazkvV+0F+z+5rXDgvgBcX67lXejjLcXo4iSwF8SU+2n1I+4
sMrasKpT86T30tSZMNggBp8xDoDXtR5+7YBZEVZYrWS+HtUmp3TpvJs3GK037/BxyS3qnG6qiWdY
F89GFTFHeVhqV/uUQ/sHmJT2upmBcj3+yvvAHqkJ65H6HjRujmd+8OhVCTa1bsevK1iZQ01frFaR
lNSt9Y4c8OPdp4VE8dx1oA0cp6rFX75vVqtEmnMfZ7F3nEbj45T2EmPHl+hiTYedoqqvuv45WPfl
zXsM8OaFKEjXoX/VxiPvqiAIrNu2LwqDRVW63rKIhk4gYEqed/B9GTqh0agqNGPFVXVAh9kFUWD7
TbdEsgqK7aA6jRePZfGju3cOTkF1VB4+YXSO4JUOnf6aQ1XOlAQWHlnWerK1Ni24TCJaSYAh3hR0
isy9zRO6o4kTbpGQlD2LdlSHf00YXvSyyobruXo0UAa1Whs5M8v3QIVIRACsPII0gD2weku+SkTj
7Jpb/HCpE+DmjSpZkQi6Ee4FMYGR7PqlJ/jzrq8PWQDQohlnLdWI4+619UatAw+Ly3334I+1Mk7m
gS4ctUdO4Hw3TsHDP1yh+R6pMq/7pyAaqBGNPpQq4uou88fMrO/cGuMVsWrSeECworkE2eZX+i1V
Rt1FtA2NQsQ6pJ9ccYeCtGgjldYN4ggcp7nkKCpI5/IYlZXzkoQCK0wlgC1UHBOqfSLXkP/Fa6wg
qQD9wTkpW5MOI2H5QLYQj1Yl7lM+Jt5cm8vf5U8j5LSDiGu2RTJRz9wK9fIM6nVxmRiYXKjjVJSE
RFwMSBUCmOvID2qeEezRKzkQjKt9k9lTn6igfereQF3BqygV/kFjqm+fc7rIzE9Z4xMkJ3gj56mO
9/wUZt0aA7HWyuCp3Gn8de1mMGhM+lRoEr3gHegoWv1gGm0zyk2YLzr2VM+LarpG25220qLnwaHO
ZTqiKF45wxTiUfiqll5QPGSVLQHS2hffpuIliJVOhIcSJ+l4wifOhp8uwoTGiZq5MDQVCHWA5soA
l2GkSqoQLTHrqY50VFeocQWUYrG1EUSq+LN4bAEXIGr0dRx7H2om6PHBXfk9lUWqXS4ejkwsnE0V
lF8kbCSSWkqb0cxeOstss14mv6/Nh+PyKxNrIV4i6QurykknENhTvG3ObjXRV61rj63QHlS4iR1v
QZcXW7QA7K8taY2KA/+B/EpnrRMtBCF/vn0N5nX/tT1QHoHTkbW0OOna68S+GzrhpFKQilnaGqXR
E/XSnYqCWpHy4u2C26llTUfB/RD74wmZ5Q1j6Bga8lnQtwe4ZvtQLJOcLFofqtuTCGfwplgkoMOP
7BE0yqE5ktbtzuyE13FslI6edfHs1dUz2+tVQTMxWeuuvA3ZmanqcGetxcx/rkldgSjEP/6bn2Ky
piL+iMQkQp6JarreOm5rnSdYc3G8+wL4AEJIGjTripkn/t/XSn79OekmWjwjl+pKpcvfdcibcTvy
JMZVuIQ3NrZHUUg+2iiBb+WKXyo3JwzE5P96w94Vw+HcbBjVAYalCrAfPS7c2B5ItaBlaPdndCwM
lTsJcTU2rO3C5Ngc14LS4DP8DKO5s/psd9+VL5vNIOpFvbXPkrNGSP4KjK/4J/4xtubfKfvXsu79
dvmqD+t02B46o3RegX8zqQ1hMd4fjR2kGy7weuWsrl/XLz31Z5vWvM/2FCTQv5h5Rygz14B+41DP
RhhX9R22HIvqTrKwyQ2wl3uFh32jNLamaU9HpSs2lnSOEJT7Vrge0OKlv+ZftWll6szOX/bKgBuB
zzE7OVb0sNotN6UltxXqSBav5SG/XTqXDi8Us4vS2iLnwJ2D9NLIWOdgyked8zQi5wOjXfsZLuBl
7z3Q4uewMouJpA7qorg9m6xL0HKOgdG7+Q/6MUGuEvFS66PWZdH0NTHOjLBLU3vnlSXtjIe0NjIt
jNrFjEmxNNX5W2Qikyeq+lp9xAZGBZUXkkW2pB0AHFLdItbvYjuSlkaFZPRslBkSVPyvXet6a6zT
1n2TUYY45BCF9igdYlRaFF7NEE9CEH/UMixHOfNONMRn02zbzIXXdr3ad3dOTq4tMz5ewxKDyWhB
CfeSzWEjEcy+XSf2101SGJkCiitX7l73bnHBrG4JMUcvWRwWtekrfI5S1ouUl7gj9VJ3G1UKY84e
Rub90sjCsXc3PzDZ6O3HuXbyMaGdkT1/3Y8GJ3iKOkNiK167Ek/WmHdP2HKJb3UsWsbmZ4lV+dyt
Dy0IW7QMYw5rba9yXrFIYHR0d4PdIB+8dntv5uuRViX1IcPcmz1Ls1yhlYGDX3mWe/j14Q8og8XN
W9lnNNnP4pkxrY51HhhKlJoHZr/at3nLEMU4zrSGvLMBCe7XVqROX7KM0HHqHngL6nOk/61gOy+q
pYidTr5k3XK1ktRzRocQYkWM2Dt719b6O6WcavMKlaHNpBHrS+Szc5eu4XS0LAdJJwGiqC2IwvMC
GvIU0GQGmt2G3Pwtjap0sgWHUt0zRZWTquzTy3rGQKNFWGtGAKdwHoNZKNvwGDprloHDDdf7fZjR
pszxT2E6PoeV4IJI8b+xCVgDfAOtjfUQYiJX6NCJehl9HCmjTekxOjMW6apMypdtDr/2cjeLZtZY
NUH2MeBEMDCMAESkKnIA86fWEL+ISlNYp+dpXQdwTJ4oUpzXTpoX8MnuDzPqrCIO33t1RjUikkU9
5yOJeoALAVoIvpieIm2Kt6idB9GQqI8qLBNVD140kKGaABFSHFFpjvR9hZ/tUYy9QhNRs/+TNhE5
SpWjyyJ9pVQIBTVyDwlWh2I30fjT79KfMVSwpPbgIlwf4TGKYa51DxGOhBH61sRKkgF6ZJgSRKnz
Z314GBjDO07tW10zuXoostVyUEb/bMNqPKLtO3CoLKaDiNT5wSOOTw8VQoc4E6fONcK9x+wqwIWw
Qoa9LIpXd1YHXXWZgAhLxWgBQapw1lxbI+6eCP0A/SIPckfzwl5K80gcvViDxGfHCBgo9tWBs03Z
qjbY9dfTyrg8Lg/eIdF+h2ifQzCbTJR1QAvhegKNA9B0uHjtPbmtGk6wnGFHIj22xqGejqh7UAoZ
AMEbPBW2Fmizjk8O7gm3Etxf8wXZH6qBcWs5gFrBLUjKITbxYCNPnGKFiT2/7s09lq1PSgV1DP6E
em1/p2PkMWhMpUB5fktNLrV4oRovB3RumB7G5ymh31y3dJyMi+axqgsfOtnPq2t+l7keleDQK/Wf
/RPiYqiMnFNdDRHkcmpLP54bKx0UWd7Au/YE0szX46s6+YxOPYflWCpFpdm6vQCVJN7EVo3xWuTP
ZzUS9IuF/Nqzf8wf49v8sX+iWW18p/J2X4BtLSiOc313cOcy4sTK6OKpbFjv65b9Ue996e7+t+Ac
Bla/1k/BBDHO9y9dizMbdWEWZoD5z5boO4D/PVXsNUOVoiVfN0LQ9/b6dwdduf4VnyGef0bplzlt
47K93G8oxLLHUBKrDS4ZuA1Tm8Nk8qpPhEYVjZ28C7v5Zd2IKEk9Xe6RwpljjsEnrPafRI519nna
f5JVfLbOqjR6jzJWqGF1VV3dt/dt+nd5u1WLephr1d2zSUs6ZkoQh3dWp8M4HRzDyyCDWF1ya2u1
6plVKHTZ6IT34RfO5VgVPnoG/Ae0njpkdFsdl0O9haTHZqTjBd+TPR0Bpm/307frsLYr175CQXk0
6oERlLCKCutTvfXa9BO+x8/RZ/IKS1jT47TZxc4fN906LiwKzx7ISeP+DVyzNj0sKtPPhPBSwfGZ
/DK/j6+wem3MP9kd4RmH5WX8G/9+9p5Jb4mFMT0ZNH9wY5CsMrTqPexQGqK+23VC8juOJ3s3g0yC
2iX/Wn9c8w3AGrc/y0tHUKqOV8UtsYzppt1YxxGqcv8zLBMcSwegCEUZvoQGH8K/XLZBTs0h7Whv
/ieR5RNy0b7p9MQ9Atb6jX3MWUcyaS31gLrYLHdDqDU7HGQ23MmJxujqTGBpjThWfpeSxNpjRsHn
J46aj3OjDNUHOHzwU6tQtZZG61ULcBK239796e6fDT5PlbJvuRdt7g/XeKCISkmyT+RvDhTwIre9
oYHBDbB/6QN57fFSWi/vi/vCWaYzORTRZpiqI5bqKAUkQJKuQIIrZSQSCasdevFU0hgoSFMWb8s7
E4xanT1qwHq1PJ6sDhgx3KoDZLncgFaIbUReKpEDk90QeFxbipgu+CojBO6UaAMAAgisaILvSU1i
YLEgxeoMa5pv3FoI7nO7ZIX2qJCXeNUS9SrCkJBeyak6TieDl7qEdkukHAjlkFQpAFIIlPpKT8u4
XuT7A/s3QSPh6HD1ozbG9hiM8tbj7gNc1NFoTDZg7qFFFCccF6PmId6Y+P/nfLDCpPjWkyxayd+l
s1toNPE9v6qUULppfrxu2BHqZIXvImhJm6a0XgdjD/rXw0/5vfzxla4R7ADTe9JTaxi+RxUmg/KE
6PvzhWnEeB+mA5pu07dKLG4cqVhab/1HP/HJrdrI0rr/3xM6y/Nr0S0lu9DF06Wro3kVTqEIMWk+
uOgqHCpmlhgAXRfOZMgq5C7wRi2h6E9OFcpRi4zTYnxeFhJcFzHrvVWEdk7fGhYYz50du0Ykpd09
Irsfn352PVYev2IiftlPbbJNIlkyBjkxFLYGcuva4w0iAZqkIzUsM9SsTf4qjr/rJJ1669Cx54JK
ay0bZUBxA/JZ3afW10bJp4IEcDkPjEnLEeAcmJliZYWedt+CdU87s06sFcJEjFncRNMrAa19hu82
ueabpYPHkP4IXtS7fBGGKJi8B1L+SFWErwWj58UJ1s64o8mxcDUpkRweyTLBJ0N4BzRpIZOZ1Cb2
yBnR4miQDpQ65dQpOhiYv9hYMPFuVFWKuv66ay/ZEODkY/hHeIGRAy9e3goTZWnjKWtDZZXrkTHU
aiQpFDhmqFbqGvQ1hA01IkzF06xUvBnCWz6C5Kf6YKwMrIpJzyFu8eude67QFHqodUx5u4SHanWv
0PUyKrvpSF2b1ZE5lwqzj+vvvPIIPxhf0SfIOKVM7WJJXqKvUuxz4A0pSi5TnY5bEIUB0mRctVhA
GxfeXESoAmPo5NcgtAX2AeSWzFeyCFhFqD7uMQQLi2Zk0vwU8VYFBIG+iomLihsWOaE8sQDWRx6w
NUFB/gwtjFcBW3NYewxZfSw7IamN9UgoyM3NFPX3CuZjE38YQSeVFsOMDPXW3mx22A2OQyKgf5oJ
XE/wWAQtx7tqjG8GUkaU+lgbydwohCuNuRHxMz/CGWK5XLQxswg/hHIyT9tKwr3AVioAqOI70RL+
cfITPjJ9OrnIU35910SA0+SJOfhEwl9poCcjRKwu1CgDRGahbKQA0Siy5yaGqb8BT+PcgKTJ1HqF
OHOjd8jnIbKWsgkLxeGG3tyApGHm0aTYRAH19YWiXfImBxhBE/nmr79lU69D01yBexGuKygXPMk8
xD0Unx3eNEUDnHbi1r03xhZG7k31gQTpIKWIAH6d8AV3zEAC6lC2cJa6uruZUheVIEVBPMzoUAxa
rAOOuS69DsFzROHA48t7D1X57MBI4m/8ScR6swZJg0coCGe+8EYcyHzETrDU+CH1R6TgYhKIDaHy
uqToMb+fQNjao0gnNM9/qlOvn1K9mUU2Pbn02gyQTvFLEkZoOIpWkzSqbOnkfsRp+UvvJXalnflF
IxR2mjrDA1+2deO6oU7Sv3Ur7j+dw0r9I2ENMbw+mHKm7Z0GIw9BhaPPwqvl5SO5LeT/xsNIA0EP
TTGC2vz7hHwufikfHTxgpKhRXUbU+1Cf6zHT3+D2uaGkWCEM5XxsauRzYhnJ8hdlCGooIhVyhgcc
aaVCsaEHSFRBF4JxUYmkRkuDJ/FE3t4ua1ioDE+N18el+lf5hqdyP+IXh2gCSu1pQORO3LH3ud+z
r2BpS7X0+erBELZFJoJk+UBnqoZk9RUMn+O3s33cG2sDxm58/KHAiEjQ8Ci9JkjcZ/umTU5j0P9h
3zEJeB/ujdhy/kTocIceczeaZ1V6f8pNM5iVPAy0VVdXAfNIrXBGrEQlE4f6nglxClgUrujFP8o9
DlNq2mzF7gwgFx8FWmA2w3b12nQmvE6Z7JTSIK0CUKHwANgfyIXg4+KcyZ/FgoIZ7tCSxLHKQlzs
bYaSAbNr7mihI8EvYUbip346elC/XHufhUYqV7h96FvoZaF6MFcOVH+UiUj/xDM6DD1SPk17XSY1
rcx61FRyXUxGEYUlJlfxsLA21S6DfBVrTpFRd9SuKx60fhM9KeVQ6GzhmT4tUDgX40fWjGmmkgTv
n/cPSmARhmj2IXqIyCEi+og2k3c5UKMn6whFRq1dZLO4wFUP4iNjBhUgjSGlEmQ8qUIU9eJGhr5a
ED/tXlunMF6K5qaIWGBN/PNBC/ugTtqJ8NDAs0yaPwUeRR4ZNz7o/fKsmdQlPzSUD6OkWVncd60q
oPYAutg56Z6g69FMY3FZ1TrXREh49+wViIIWKZlvyOxE93FAXSlgZwev8KgbVfgG4SWIQ760sxRK
F6lDEYciGt2Ea2mxo+tmK+18nS8E8E/CNVqLwYWPvMI1Rf7pkz/cX+isBZyncgxD0pcYlsJMUwbx
8cwKcUaQYznxJOmP+8N4+0Yhoj8z7PIn2Nkw/swOjqAekaRyhfzBdByUpkC/uu+vafAm3e3cImSs
uDTiHuGkyBLEc+ayW15/rizq2I7hilSWdc8hwt43fuhr/sMTrQdV1JB5dzR9ELlXvTHUptuFus5/
4XU3mk/kUYmyQp8OQ568p1yNFmKjOv0J1PiAfhd4PUzUNODvx2nyiYhiPN3bqB3MgUAewTzaJZ5+
XrJSDiSZsxAcqnOAxch/fSFKZVSayKV8SegVeEYdxYU2/5bktjDi2YGiIS4IVUaig/OREOQ6kUby
MRPSIimoMBehWh+WXrSWWrF7kuYZi3hCYWlIAJAAuB0pm9Mgyn/0tf4KjNGiuu7WGYrMt5gNSexk
rGaZhxmUJxraUtuTt75UOOxsmoqYJsVenRnLjoUSipuU/cWheXDLRbQq4BvbFMwjysbCxi+DEgkr
anqGfFGYEZgmHE3OQO92oTAvIDY58EgZTsV2qPIP8DnrGw/WtpyCuOo7vDW4VwVCet8bDyLClq8M
dTsMQGi7qKqQFLjMB59MiFlR4mWkONFRvAl5gX/yq6Azv26Tvp6mqKB1LbAyUOXzRpVOEZbVKbRa
KDd6WtvwbMbRjlPYY4PLfxlgEGgva+Hr3+jZTLThfYvlxxT+xGWQqEutLriU8Bh8tJRzGPzeHS9D
Xe7/ctFNmQi6xovJdxlCNdVmNL0nbWhgPCD1BI7ArbkgzFnWUp94YMAFeXXuHy+nx8F05DeIR+QE
yALSTNTYVTv4lE62qfuDX9Po0RtplqqWVOCWUqtbjGJ5sem6CMm8eroyp68Cw5Bjkka2+c9GBU23
2AYx+Y+yzGQO57bvjKAmjMAjlRgJJUUg/qXXgS/Ncx7IL/TTQhItMFUXRhfrRXbyRKssPw1NBy1D
AkXl5KKkpzCmKGtYceYgQpNuWK10/KHruZZcOMgkPxp+5xZqFBxDFBQK0z7hnX1zsQIlvjt3V06b
YHC4omvp/0UiPLDQjWxkpM6DueSqyuh19LpK9XBCINWXIr1YLB+56SEznEWONjgsH/PSWL2NjF7a
mdMxZcISMcI6lxWvWJiLuPGIpS8fDMMOLEQkijfz/UL7B4OtcR/Wegkb5o4Bp7RTiC3kGDjVRMEy
sdQ/5TiVU6p5wJlQWPM/Jzw2BIFqWhYCUzHyX/AtSBEtqujlr7rZOGHQSMIT7wZcZ5oxUZqhI6yu
kGBpXSMtVzrzugqYI64IltiqyWymiv0EwBKqDghQ0fmCuYdaBHRfwMr1JroLwlvwdhoWq+UPTHdW
kGMvCuI9/Cu11avPXqNKX4THZXklzo4YBNDM6WWFvfJ2O8b6qS0/droZFHK5zM9texVqYuUuzJk1
jAukKaWSF4p+FHUdyg2XQQRN48qSk8FKBNbEwQBuxSC2/sBtq02DFojNZJyRG1L0D6LOc36emo0s
yIL4Zx8eQwE8zMntPbhnXPyXhwtpqXEYFOMQgJ7RuBukc10+vQWtBdrC9VsvQIKhmsZrQmsVYXvd
rMgynm2WalJZxf95xJkvwVw5ZCMsq4rZYQzmsfa/Wj/OUlqTaU7BveJtp1sN5ZhusDrjuL7FkNrB
bXK73QXb8gjPvRrGhAtcgidZe+LPAjLKcR7qTllThhjW4wK1sJoh8mHObPNbTZHQBXNe1b+COoeC
rJAIGLst2bjzmEFzwFb39zfAqj/EoxA6FG9+S6tWYlWjX6EmnzSd8tyOmmW0G0BIRLuMonfrkdO3
n16tLZqZ2MKyCzbad7jk6M0IpRRVfxr10QW5sohqdyjo1ujmif8KlPxV3R6C09zeBx+6+nzxUqej
W7Z6n6SJ90oVGiR9OL/v5zb03Dd63T97eHq78DJT9Ir9C33hOtdnEFe/sONPK4Pr0Yv/7CCzPTGW
b3QjEBNQdAlpVJHnbsUDq/JTNS7Yca9tsKCIRQSjGqCwm7+svsi6otiLumt7nxGv/9wFn9EO6ljm
6znVwao+EylD2ldY0X4VkDzz1x09Aw3kt9pg9fxh5iMOOjQ+bGUIhAu9K70B2tWfXeOGBrkjSgce
451SdxvSqoBuHfjnx2BMxFLfz6DcPzxb8H/h5dEeG07DuHZ06/NyhELkid9taJwaZs19pa0aECmM
vuC03UfNm+3twZCv7qHmZWWPHp23c/tWawGrRn8G5ychqkqv2IywaVaRMtDoza9NEiBtWh6i1ICE
c3Cro+PaT8p+9HfaRn+sLfw/Pz59wuOZDeEYHIkH2ERElRDUouK1PQKFLUgcBWxmuTEtPcreETP8
i3eiJzb7/7JKpdyvpf1TeVLfNc1SY1/26hiGvb540/XO69VKn5TfXl/vdvnermwv8Crmyacj8gY1
cUrBbPTD9UpW9OCE3lyWhVKCHty5fjbXVlRsgFry9mxKtNb5wQFwPp8/G3OM7Xp/f1LDsY9DqTRJ
1658D+Z6HVxaJmWhrsMmN089Gi1XG1b0Zcce7gRXPmzsPR/+O7hAvRqUWodQot0nsgaN9nggiUMh
b6hhoS1fUPVu04RbZs2lDOpJvXZEXujopNNAbsbPmLrSDONdwT3WliQ+464iMsVkpE4MKab/e5iv
kplbQfDyK1+DPEWC9gq15wxwsMZ3XHnSEdGhhnehr84t7RE5t/WsSWM9XU9l16CgD/kUpVW7ixZI
JhBYzOFMpXwsX5tAA/hPViWyNQZyWM9zM4PFbO0Rl4BngH751a7Rh3c8fvnW6NF6jV6+ZkutIa75
Vp+nsFQQ+/76V2nfPGeCyX9OQpc8bUfPw0pbCXL7zTpDSY98lLoeYS2N+lQAzit8L+nQJdaD8YoU
QRTffPrt/Wc2OUDWPgQOaiAIOcOy5ZLa0i3sNX4SZ/SStgV3zblqWSmVvVrfIsp58FSfaov2XKwg
9W87vMG7bdhBSog+waRicgLlH4YhFqi6Mke0NEgfwLHw1wi3v1vW4iCotpCq4grMkoEwgKuKaTtu
60Bv3fFwzIrN4wWIgX0hYd3Q4IKVp9gOi1557Yyr0ubcjkNWIV6JYaB2aLjHfg/I1//+3m6H5B1d
GPWBO2mrGmaRlMv+HVeAEHcUrNwRycp6ij2BsVQoFWQDwrCSEZUUCKUuHlkNwDztDxLbQoQlyaUB
bT8Gbay68ZZOtK015H3YMV8JxTLPAr9RJe0YlgHPYAA/Z5/uYRyHVOIcEo0kaqyXKWuRX3Wal2fT
2ffSl2tipTxPUFX9nJaf4IEh4SGokfRz3X1IdmsLXBzRNHUHOP32zG7Ua+6zfxiDxw95Hyki4LpX
+jG7WeKSx2fnZgluBjniHZW0m3Ca+9cOqb+VuFuDLAspAKy27/2pUxtwHqtLC7v5feNOhl9uiSTA
L5b2zee+d781cKMwMxR0M+TL97NfXzdO0Lewq921ziV6/rq/uG+6tDvBtRfpvrvAKJ/mP1q7mW/C
c2kdYfWrEPwm9sXddYg9LJiI8/O6/Tx55x/z5joHNHOnlv1urzlTbbC62PQcJFrNK/SR0fPVuPVf
n5/dKFpVFtd7I8YVgGl03bfe73Zt3aiS+feANJI0qIYVOongX2U17lqWm3zu+NivIxWYnUGMzlRC
Xgur86i0kk5ZNleuAbEfzWLm1aflyQenKPPhXVDcYAkDif0Fnl1vnYa1zprzjLbl0Aau4f5MRyzk
hLAxoZkP8Z9K8RzBhIZT5K2d4Ex95+DWaCX99m/ECJdaw9hAAaHzdfO+bjF4ao0HOUanxCsARqGf
YJZCviGvwYdq8PKPC5N6Mrt4AkW6ujVbjhs7XgUZEqlTqVX+LiGva613bmlabr4nu4oL6FYpd9+T
hxkeb+4p6aQ/h2X6cwalx5GSLXXv8g1ftMvIGo+uGfx33KansUX+PD2PTVbp8Wd+CE+DXXjcoWiL
xwka4MNU4qkau40I88QsKRVv3Cq44eD8bW/NL3uLcuMNkgKXmv3l0SAA4usNV6Y8ghTu5AgdK857
+/iyjt5zy9Iz0s2m7jmvjPZ5kb+0NbfVbcWXEtHyDUDBXHmAt7b6ZuhGq2umd9Ho2EFK9eiy0yCB
ru5oe3rr3gdxL8Opqffs1tn9CZOaagKi44IKIUP5X8hpDtRZD8MjoebDu6dQA4/k39h27Uc6DsNk
mM3SSTrJ75HWQXxB6EDjabSoXLDYjU76WoPAztZjZ5yQpS4oNVtLlKW3zW3D/zzW3mNTWb7HqlXb
qwocLvG/EN5SwSxULCa90d89CsDEfVeygdwbiQa3ivTlCpJyrqWL0YagtUrRlgg8wIZsPMKMhTIL
7rj0D6M7ucVEc8WBsGovmaX3hVxkIQkNnECGIcxvHBRKT9fMv+zldVNBP7WpDSo1V9JpiK6ISnTQ
y2YllooITTrUdId1RDyXyhqoXoVh2eoTJ43ioXIuoPVWYV2LGQniE7l9SKsmQpG4ttJelhFXfaBL
OBOjz4pLJ+B3izCUgFBs6VOv1L1GLp8Sbt01Z+XEwtLzrBQLKtnMgPiTapFS6WA1I52yof7KUkTh
gZrInRmjoLI3mDLnDoweHtWUGka7MCnaRLRt7JlQZQhclQOVflu2IzvOM/sofp+eNbJG6wlhOFTW
yXoSTdeTPRJZqYikK8SlBQ+vdr0v78Ra/xBIim1848XS/4xKWALYEyTNZwfLJWgj18T7wAbEqJBp
c+nKfaBQRZYCVDUIlXAYaJ8QMFcRr1UYrey2GBvIowQVdFt/S/BG42WEs6/mYfr0pMMtAbxbSLtw
JuE4z26b+Bfz7fIyWYj5WZmKehVtok223G0wrYDB+Vkmm8vGGdPBdELL3FCjT4fRLfrsIs7ppRtU
ObAvat1CqlPvypD7uTi1Y6fJqHcYBlgWtnkWCtWGenK21aT4is3C0X/Dg0HzE33hPYT+7t3d9+Je
uix/7xGqRjSzxpcFCZeOtGXjy3DvH5lzyaS0OM/eC2P53Bx/9xyXDRSHxW2hXt7F2z3hhzqLJqfZ
aWaE59mRns2jePTe1Pmdx6a2dLjWCMrpc4/ZCnAxzElr+h7vFnAq+aqmzVrFixacDZisVZgnlVAs
xMsinpm7oRXu+x+8RHJmrLp46jPtvPreRYmk9KEWRpPd8DDcjyalTrWXEgfP8lbRraPU5+znvTd9
sFDrHVelzX51/S1t0ktzr/fYwUlXHIZr3+yZGFIc/Xv72j76KPugg6jHbSGNNlsstigN6fot36XG
+VedOHNuAQSR6wySyGYHh/LUxoKX64N7bdcZ104N7sLj7+m39PHOv/XwKWOTmJT204Y9RiqpxYMp
BVFNFCvJRUXp0IRyPPZQD7yT/0NgCycNPdIGiR5mGsCoWW+HL75sSupU46hMNcuLI3YGsjRIRtYi
NhuWlOcoV3Y+8NzaOxEhlBuHZ+d8IExep+PHwbNujayCCGUILju09kTT6QlDF9JtkttK3FjjmHNs
nK3W+yvpdqu8YSd2YzhOEb4xw2vvCdVj11p3n+Xe1epfaoGZdR7nB2Df2nDf+7ZJYYfdkwyUpsMB
EbGxVldy1k8dhVtG7qqBnA2eG809Q9y7BkmYhobPxmj4duv7HexuXnzysNPqXvL2yGLonNv1MJ6l
kIjiGd2muRjq4YQeDkFitcVjA9HA6j47UR023aMbF9svUWhuMoScUJtNPGJk5JNZus6sXchBq50b
8wXwhKarGC1jPMCIp1Kw1CvqMKbHmSbo0b/wQHpdnhE6YmvARoQ1Ap8dCKbkfhjSFtQohjWCg+KA
qiIjfqsLX+TJtDiLLWYh2iZiKVH0kqMDX3WEdtGkDiPc4VeNIO7jiIP9yYGuzpL6qQyAxsZN6aDb
SDAdbKcIhFOksGQFubuGMnqjn3Qv8AUfwaV7Rg+pAysTYoRCTvz4MiclDmOWQKtLub1Y9EVxvLPg
N+2pPEkElaigiLg94NNyTq5V+U/Hr/zM8F7QTD7dC/53z0ZKZQrANPLvuIFSNoLshJCDFYA9+be0
wNWiJc8zC0sjIgkGRPvGlbmhwrb8V9OhmikpoHZdKZXRefSrP4yilB1179lTu7turUutNRDA9oKA
FDEpQeGEcLJVwWlNekypdV8s2xlzmqDhpPdmEFZW3BuMuXyR5H6dUPZ0D5P96MZWM0F7wCLYuc+q
i9Oqushm9/6VNr8QpAksHnc3BrJlcyaEvbvgCxfsUnmOG/3kLzCJKuGlVx0YQT2oDh77Rm2aMEAu
WE4Zy/OstNDTSycpeyo4Ui4WZJKT72AN68BOBcqGFOX7VpbT2eUHVuquOxHIg29O4028iBfG/LKN
qMD+7f/MKY5D6M+iPu6OoSFvIbm5y5Benu7Kb6lL8iOdP75TxVIexFQnU1yHoC64YIBDocgkqc3n
7DlLV1TEV6pJ4x43MsZSr0aoUqNfcgqiE+4BgfhSqz9xOrMO9fU6PFtjQFiCH0aZ+0MkEeVI5jL1
knvr090nFx0LeoWuywZc65M9wu6V+nLdjXhoMkpGD8hQlR723CoBJb7IJ/Bp0Nidka5h0CD3NdkY
qKG6Sp/4W+aYnO4Lhz2MvpuKynRUGElSJuuQqr+4Sekvbq1JgSsPlUsp1oQS11f8PQ6MsnNAKR4Q
Uu8HCO/1vzfcm/SzW0Dkwun9j32Q9CVMEOi54xJUqQ7t2sb3IZ4f0M4xe3btxHBLk8q5QcZvD7Em
4lnPpY7ZSu/EvAz2+X7AT+MNvkS4fuNrM8x6JoorqBBUbPwuCz0SgE8gTx2Q4q7UX+RszQ1/di7X
sBsp1XZwAznOac/NYU8qoyonWCfZhFxsDq3+GYxs9cGCtNKv9O1AFGYZIFmDCB4y59+PaPDnG2MI
ynQKosXjBsOnTXn8powvUrIsGkxidbv1CFHs93Z4d/VL2Gn4DiYJV3/f2/eyk5cAcDI3qEJ0v6/j
fYdVBo234VucfRm/RQ2tjwoo4pHULRXYhvjWD6NcX42hNWsJXweq95py/gHNy0EL8O7VIpGyvglf
2K5LbjQ5wDQ8kjhqMu5XIAtsyfc2NVGfeL3kDfA3EZqLtMg1RqRWIBEqlTsuBjfcI3LNcawl5ESg
Y9VXaRj8cDsAa0Vdunf1PhPVbClDUc6FF68CKkqQppQ7hwUlYvxIKdyq93regBxRWTS4N7Jy63YD
wAmPTkDoFnVQ8rCKsvPly1+dzubl8BPWoAhWptEiWjgzZ7YPChmsKoDlrkocUhauR1muGz2hHT0F
r1tz3UfuRaIGXxJj+ODmG72kZwRwctEZKt6TXYcC9VL3soXzHB/dlHGOMmR+nJe+oimxbooHCBEu
sese8wJuHa3mpF6y4dIehvMCO6DE4a/Vq213rN+T4sYTTg2id+omTL7aE+74zX+A14jxla8fo+vw
3Zc0rN4T40+390risWfb0pTu6Uh82eXXenaVxLxCJx3Ku1Dioz6kfk/WEmWsTg5M4WIqS/H+3N6+
Dqiv8IvaBVjQAVTVyBse+ybxisnbBmyodC5V700mNKieXWCwy15QQ0rZ4t2KpiS4GNCdjSbZ855E
PiB36djP7uHgfkg6wJYf3uN3vXz8vhFwt+kdcLvgMNckU4v6D7pqr2qjx859lABLUU3DKweCxKOE
BOUyvO4aDjVyz54MT8d+ZXxeRBB/YJB+HUHOKAU6IGSfUYKQ+Uith0WGcKtT7uOWkeAXesLH6bMq
g7niaQSphjoqBU+UlbJ/io/4GBI2/R5w6WZbecvmF5IFgAhQB6TREv7ujTeNMS/umaFNHI49BGKo
cnv/TUxwsnE/90q17Q4j8E/jeCEl/2Ag8L63hRrS/QAMYnZEfvxETAGKiHUfSRNVNEyI5rfuBVog
OW/WKIMJXZr3VVxvnqtg8n4dkdPgsYFkvngZCuLfeG73IDTfAQ5oMLC5IkCF4Y+50KEXMQYWSQ0n
qtZjgzkfpHVC7Q+ozsm9QHNcvCiKPNwEH94erwQZCe8HbNfk7qeBaPxV8OYofwtrUPAjc0TZEznu
IPHQLTnuG/ssba8pgCPmDO4S0POM6rewV6F8QX5bqriXPcntXkVx0caUmYLMUu+rdklHJSyRd6fk
JUp1pdCJPRFnKHuS6hpNs0uhAxnEgy7ND5bkstuuNaiO08fx3fj6ilzkPMTiKgEKgKbGTUQLmVTl
/bgrsvPuz8y83R9cF+SjTOW3Hw3ipHEpDU8/Saf6HW+Pk1rrNAFFhBK+KvdSgknV4ERP6302lDlH
L93nLwAegKaC7R0AXEy0jBaXDhg48CUETx3K/+PcJaTQQ+tT8Qmbz2X8Z41sjBmDQ1t21YoZdK/8
W/CCBE+iH0vgqYZX0oAISFBpVfcq3IrtKaCBF5gBMUAjAfKIyDbUkre2UUxjYqbVes9Elc0dcH7Z
1XBXOPLvCqdRpfAzqKKIr+rpqxrkOTeKf7ZrrB8wwBFbSf+MMgV69CcX9V+ongbCBfVwWsrl2kFF
N3ItwruO49R5PgAu7v6VajFVkGbt02FFZMTfwVthDqTu/j4+vtUzwYHK9OnWryTuT9O7GH4FWeYf
k+qGzVnrmjUAPqOeatRZN/X5YYp28dmoj7MNC8Qb7gv6wzLkpKe7G2EsHWASHMcNTJOkalYZr4Rm
KGr/an3+DJ7hZ/AavYfm5D00ZsasOrmjgZuAxlkrRqKA9qhNsSSjyF37H01ntp2otoXhJ2IMAQW5
pbPvm6g3jjSlgAgI0j79+Wayz7BSu3YlsYws1przn3/DB8ycY5vbomN44acAS6Ug4wbvzM/Bd3dS
vx/H90mo5nFMcpQIGptVf8FE648frI1izo8aTt28I0oYQYS6EvkdU6kJHxDymLgNKFm18iiKdaG7
yxxKsgmFtSJ2BAVHyZFUBZSeb+ZlBBv9/ln8FOQhEldmSuiKRWIoYzR5/Kr5fqnbVgCebNeGe7+9
v3UmaKdulyK4Foo9Wg4SXtBmv2bq2dxXoCYf5k9DnfwVfj1nJirKYN5f9Eb1tAeNumULcVsNDavR
OUHo3hFa7QdICgE05y1Izq14jJnpqbEDgmwilhysmJxRZvGtf2r+dopR3lFCKYSK08LsEIGEqKNF
FSfsL9oE/kZ+cCQUjiSPqb7mSNElD1n2OGTBehOa5v5SucYGk9XNnSQS9STeFrg63PobA8H/A84Y
U384DIk5NgKnZIaGqwfMytZ+Q0/FVW3+ngRXm9dvrcraHYaT/Jt4yRe0lmSOCAYZwwk+Hr6BIRlC
D1D2EA8KcUdjg2DSJgPeliHNf3I4PMx+QT0wfvgQf8JsarNfcrlJLo5wdoSxIUoKIZ2LYuQ1HczS
Tc25LRqLPwWJeA38PTDDuPVju/4c+PXnE94J9CARdYoVRzN/Qm7p5kI3kru25J7GYH8F7LiSm/GN
bko0eclXQ+EUAQG4T/ics8fyqk6rEnou0j8L92rDe+O3hZRrznSFyJVyBEHi/fQfd3sAHWOm7jW4
DNnkltH03r0+GoTHsU9cdrssp9ZOPrQNoUKk0AXSllW1aLCwFIQjpYziZK7qLjPc/qa/gNNfwcXa
oKc/Fcbsna40KJGnrp7hz7DS36Ny+jwW5AVZdv5tYUS7LGZPPN7Rgvz+igwnOXD4CdZVf9Ea3ilU
D6+ZBBaI8DWbwKQaWzNzRj4r/nJkDfyGvLJukAQg/uAokbwENC0niRIQukyG7+AAkpYgqnJyyPkh
DNI+9i/87nJ9h3MCdONZ//fMYocQxBZ3bOBRAGn29G/5vv3fwbPfSiAEHR4UD0l+kI+azDOxKUaF
LHe1jLflIWQwTGGghUBCZUeQY0o0EEhvOTu/1V/xhIjDxY0lAHr8tUrq2eGuB9j10X7gICmIWu+r
/bDOxVf61Z27M0osTsu3Y95dxmzXwBHlRMEDu5J5Dy43qtuGJFWpc6l00b8lp/jE3oCah92EO9eA
icS9w/aMSzz3CuyGwn7g6xLDfnmhovkrKstR+y+leuNAh378sh//oJnl0sB8XP0OL0VQNqam895a
W2NGvk6B4/VZy9Dg0h7aw3tXbLpJxcGb4uooSkd5iFfbCx4MZSVOkgZTsEBOiejqlOHOwM2I6F3/
Towck4n7ZLXvez2Af8wFxLph6KqwpbyucMM7hwZbVMYMEdrsYF7oozhjiRcqgphqkpzLoQudh4xd
JCZMI0e48xo8jYVWf5aco2+chqAwf6SAT/cGSq3fB3v+bDn8ArtBQbtCxYkmXOZ1vJbgO9xQDxSO
PvThOvHTtv2P+6UquA2rL4rHmCYIkvH8gUh9rI6Mncy1hfwhDkxUndDJQXnAxTvG/ybeS8Izlkbb
BBn/w9QEIWcqChL058zU+uE+O3Y3sSaUxx9KJFQC8Qv7oxDQbIuJU6k7z6vtXYVX207EkqrtzXEe
pQLUB27DAMg0bOXl5BgWeGZL18aXGycxzU8w3ZUP+fNBcw9n8robh4GxdOxDnv2PuSOekEQFKCOx
DcRE0G2O1fH+g5QW2EAf5czlJRD1Po9Rp17n0vxikDuO4PRO9S+GkGOL2h2R71YHoRB/WgstqXyz
zNdM2pLnhGkj4/6CkYKoYO+jdt1ymrdrfYG1yYITPyS/Scb9VAy/Yw2ZszDo8eTp7pMBww5hR4oM
Xdr7v7IoWEGPFJ/ZGrAMvnlnw++U05fbFn7034e6U3fDQ7ttt8ybDwmysvSWIiQtbuWNE5nN0/pW
vltP0mOFrweFk4CqDHXVkFkezatQS+Rgl+M0wHxAX7VUFPgPJRg3wJKay17wwoKowqFAHEtK1IPC
/pOPHPeZcCy7POp5KkHm7aSrIaoHhO7bw7O1fSDaFTNjEf0a66Go7ccGCQRrehJqorUo2EGQGHHJ
V/C1S5POGGApkl88X7SLmJHFpLIwKTadaOhnH9kHN/J+uBctsY5vs76MZ/GsZGjJWOc65g6HSj9E
lSJvM+Uusrr6H9stQ+nHRcUZ5gE4ZkCdoiHCmvwFF8rYqZuWpjL41L7ft/gYBm57io/tqcZwO/rs
gXKzYgUd1WkZZJMV+20xrwn5uPraRKA5LPm3g60I/bU1xnu/nTf2/ayLgSdYC9wRzAipM+k34JJM
r3cXe9Q5ko1P45R/NsfhqTmm+wZbutdehN7yiMah4N0tILdGy42XKdATL1pGi3/DRelmxGo7nd9J
ZMQKOscQ+r4fknTwpDuWza4/QXHDhUES+KuT/NO4II4a+NX8vr2iPrPwcRCfhccy55Dvfb4nyTrb
x3w8tjg6cObMh+SVS0RTOOvmvWP9WfDo3a4bUrx2nJesGlk41II3nFEG0E0YFAQOQT3UMoNT8Wme
zBMniPhAECIE7z2hj20RitKlMab1zfPgp4T/wLz2llm07074dJMARzEnRwyG5RgEMzKcLXuYrjFz
ex3vW+Nm3ERfKFz06+hLuM4qLbAcqMJ2Fo6jcGFFLJCTNCcZcLKrxhimkMjsSrwV+kISkGBVQba/
bW43ACWwH0ZJwjnAGKMe15z2yeT5GlGJAmR3OEECZhfYHs061UcJSge+RIT3GgEBdT/5d5ztyQOg
Fqj8lAZc88ovnuq+wpw+w1JShn4pDI1vY9EGDpUcdmXJwKN+nWbFQjieryXsaygmd7xsT2oJO4G6
dYjk8LrJ4bKGxPo1XI9qIkiKiRmIaPmlXyo6u1yWS0WzszWO7nRGot9/jk2wlgE4CwrxXy8kMayT
HiuEjIzF669WkKcVqxfeI6SchWftevSh4hslwWzDqYSiPYXD++tWDCWUhpBKmwVF3MZKpaVLYPk/
PXICMB4DR1b34ib/mnayYiblEVeZ6WWRTWpSMmGXIKK04FxTj1u/2vZ5wgCjJcfsDhMnWj8pD5L1
RZ2XS31e0wAKXDRAE/tCj0NhNMV6gFsObAKLYLdPUtHzBMblG/Nu2S0TSN14sMWpy8mWjctzt5Uv
K/0HoyvD6yg9wUzOvzoxsHbEZGN2nOsZ3fS/4l9JMdDYPSrprw4vWarDVX15TpWPpudCJaE1/acd
NL4C3AsMELf97/KSJ9LpnSPGZRQBln2H+tr6OU6xR2taUrKkuNI2GZRo/7lH3bRNvBi96nASJ6Nq
i5xq2kAhnDZPL1gOFlFvoT+mRutH2+zIt/IE/Cxr6Hvw9fhL/iq82r1mxq3mmZusXRWoMx0cbpFV
ufrtWpJtYtFwQmZhazxBlakSW91zwTU7XYadnU0K5EMwrSsb2z7oxVw2pk6589iafly40fMS77nx
sfK7h04cuNxyTw7ihigJ7z3wWn0f55v7mMt0Hv6Lz/FeocYh2qzFPk0eWGPH0PABW7c9CjUK9hYm
jffgFgfhgYqHDCTDhHswxsDAwhuBSWX3AYWJLqGCXvbESz9aYm8Lwveeyu5ZnrppcjQ3ODDn3BGL
kBk9cBWwGtfOhxgXLEG60x8iE/fhHrICbzlg+MNXkmUfLcSit8sgtcv5vOWEXnUbdZPlPgPI5IZl
vmNuxIcZkyFPpVYfzN/rxww4gag77ixWY31MMBPkfRg+vYrwIZLWMVAEI2lsE2uyj66iO3HawU7s
GBhwkncG1QgVFF9TwAhLVk8v7KagdNejLOGIEpsGfqNTqAbTRnUGWw2HhLI+7yV2i7qB6pGzJf6q
7OhD4838yL8Cn2tGR3MRrOQxLQh/uF+eUDxIZfiIqVWYCUG2uLKl2Mwdeuvo6jJJyL/e7HgM6aDG
4LwKqj4rljXu2LN8VyNsHhUvkIBn4KvEv4jtXkplnq00INlxuuT/FWzE2OXpGxcv7NXXvWUx7RBi
iA67noWfVOhNPn6BOsMt11Y4HJhwEdX5O3HK9usBLM7Y4+7m1gpy7KoBLN9X8P3ftvmTR16PIpIB
Hb/W/cvddF9Pr8PNOBrDq+XXw7QjpCZ+l/gDnCbKcQgUEIP6nkOGA7DqqWYYyQx3xamihafTwMud
lQdtkpcVjWUE0hAhShhN7cafBrwnZss1Roq4SO+7UWjhTQ19kmX15I+Yr5GISBEIIsQI5Unp4/Ut
u4LA/B0kXgNbElJrOsOemqI5cPvoFCBPlD/Fz+snGr9KO78klyGzrsBOd8wQEwgFmNFi/tLYEJm0
j3ywZArpauPXzsALjynvqoL7qThdH9wSu3tlAn9A82MIZZETKrMh6TncOUypG2aH5dfri7MSUlwv
c9KbDjf6pn4HWGGXTvopXi7d/HfvZIwHhOF283SZYXQbuHrgKqcY+AmXl/c+X+frIUKfbTg2gVAx
V3piTJAOnevlTTmpaI7x8k12tsAv8LFIvTZYaUtz//69VtdspEM8KAiBaafaB9ExjZ2nXrVJzxTu
g08UiCDjCVwhjjJYOp8qaDE/JpCvudbXDEo7xgDlpllh7ig/NJ7/vFnVw2vLZRdMLcpClPj6LIq9
6pJ3IwWLt2byXLU0IIxlzt0PZSznI2BOgsUUJ4g4UYETYEQlVoeiHwQe2nWoCvesYTnqsDL7zywR
KQuOaGIKAOL6Kb5tzff9iKMAgAFVCPg1k3hlr+wHZ5PV9cELjPDCkqBoHS8Mi3mLOKaIm6W1um7u
23AbUTA9t9n6vU9x0OEtZdMQHdVrGa2DtZhYRcTInwQT0/BJE+MMsRIbehJHX0AQEYpINnrI2Hqf
eGKPK8P9aCrUM7HXjQ7Fx+tLbpyP4pf3M1yyLBIHN4sAW5IHIUmM0v039Dlj/PLFl5rDZff00xUM
GYDyyLuheOrnhOCQl4vtAGr50nlrtpRzbzIN6mWKNGEZnAS7YeQKfPoGJqWADFaMZWmKaYzHD6AM
fV7AoRXvTYXaMT0Kwvd2//+OJlgn/AVg9wGWCidHXI2/BUDvYPzaCHYONAQSEiKsOkDMFHPGwRfx
ysJRA7BfsVCBMt7elWCv4KjtxFteuGAMx3+rl8d4QD3KY681bso1VzxmGtsYa7vHnL4boKjUIbfY
Fs5tfsyoL8F+AOPWxeADPQ1Q6mvWAw0ZG4YzwIgdAhr/qyLlQJg2K6hlxmBbGsIJ8uc16se/Alid
yxhLxldEPrHQlFWwRoMDKP4acXDhk0/rOMt8+WyPPRUlbbN/bQfz/Ef0tPfxX0omBerxCvsaQ0/z
dB0BufFKun0GlvFmDeec1OEsnJHYTBUmsIwANBV2GjwFQP9YijKxrskIHuY0xx8CWcRSTNiyPRje
/OENPp6Lb2MFow1FOHWLzWTL/OofLH+IumscbnqRq5S+yejObc/GPCFD+qhHG0l79itCjzRgaebs
Pp5l+0fkJg3eO1cElMbk1YxCfaedTUYJcwu2cEO+OMDByXpMMdwHqPlRtzxF/1zkF7XbNvTJCPvq
cZWOVXLeqqP6XmqonDTVDwg2y6yzqnpRuOIsz1pHabwBv7c082rOzAyFDGXU6LVf08o/7HjWfDwa
9qSdHKJ44d0pNx9TnU6DqWonvsQGn7F2EQFTpaPfRynId+gVEDOuCCfNVYGEm5msdkih3N3uADnz
FuewF9u2wejM8jPSGQonK93ovXq+l1aCkH2swUR5zRSck/Tx4KxtMSIK0hU542FzuMYfNYvFo9yJ
f6p2Zp1eGZSeLQJKdW84UeLXIbdBZ2HFYumY+7FDFQx378Rg2N0pH06sk4FKg4gYuMkaswwqX/kO
/qyzW8cjFuYb9uX+NZz1jsHZog7EOVGhqyfj6U3joax0X6VzBUusWSWsSG4yzqbWC2B6fAfz6z+s
Js2flps09/FmznHkfzo5EvxlW/jZhNhhdeAl1jjCBkhdVlARWde4Yu67yfPYKNNSXSj5JsQDFBEe
gbxDP+kEvdW/gP03oNj9o/L1wk+mYl7W+6mRHQ+dxmQyj+m7fV3pwDgJp2KAc9OVcQ+V662kvLMm
ETZCW73wX/iB6vYbMGX6uq7CcFs2O/29NV/fg3RtqXtiGDnA74HXJDPmlZbhDhhv3109dlkYwvJc
8N9B76ztPppNyr1q4XVJcRjoE9ZZi5JnUrKXo7+7zjoo+MoYSO866YZ+0LmEfBF6AYtjXKef93rM
/zxGOQt+4DALfaMtOpi+wtwjXepfMTnZVX3UlPGVUu2OTX7N7IQNlgofIlQ9tjD7hF/H08GvO6T3
aS8EtO3vXpWdbJ8U5R8vSGT9S9PH6iCFWdux3ZVub2UiE+FOBG3YAo1YXgXUvH4ujMR5AT9CpD9j
JAcwBEn2OEDgrztphfD92Ptuv6/b3oWqKTPG75c7zEZD9OQmUgX7eaZqSbaczZUUxe25ODAROzYZ
bv7tTIGWP4QR14t5DcENUMbQnPvDRWWdzRokML1diK0jdiW3fj4mMBMu8DeiMTApH5lC+5pgekeg
Rze2Fv0VaBiUXEompk+lE0tIAG+W5rMIXicTpiQuJacrKVr849Osswe3KyKCRTnuiTUhJ9pMGVGq
ZVDC4BQxE4CsXnjd5ru/U/7d+8zMf9fTLtemeu0mnyFdymgY0+HM+tjHwe3rM8g9Rs3n/elr7U5J
ZNANGKm5TeFrmt1qrkKNg0cM4Z7gi6SC3hk3ceK+kRnlLr0bphc5P6YO14ohYODUz9Xd9CpmYlwS
QHli6/tuimaOKDvm5IEfsqYGU9ZJj1kqCL520MlkRQHBjhlVftl3oUmZ9F2eihdeL3FYPJV8OlPf
dis7ASM+k0OI1pXjfdPtm4jyz+HUeoPTmdOEAXu86VeLDG4lL4IiHAM9jk+F+J5oSdrIw0mhNhUO
2pVM2WuMi0xC+1RiiOBe7nTXOPbvTm6M0kMD05UynXLeDimrBhMaGTbPeG0pDt3YsG/rmCwTFrip
l+Wi/w8xW8gmTL+yeFOrPmzNYPtwdOwkV8prmunQcpLF4OG8DuY4fc1p+LLuXzhcB7QBTNoRBTAJ
nvKT0jCXywI9Rr3U+weeifslgrUb+Uo5S+5u9E09qgIlYkjqF/AHKveLgckPf6xC90op/eIIGaM2
aTFuUsZNf4SuhiNHGcBGcxMyPYvxg8L+7UmoiLCPLMNXGreJvZBK0e8R/UEAjzlYhmhUYm9IJjtI
QjbVwLQtv2f58LuBR4GbHGMwNvXZNfIHx0wdG49D3lvl7OhOoJ8VrFYTr24+nqXpKnCGi3keYjdo
LaKbojhluosIbqNkZy8UPwKJAMM8HdATTx0BOiH14VorHH0qLD4tkR3wGslDE/KLshTPSpI4m3Fc
Q/IcImCyoTSSngXgqs2ur1HzXlnrF81KHK3DzoUnGv3rc2nQPqIUQ+COhLgcmcjx3l7+O0NgxvDV
mSI/Cg904M8N5dah/QH6Xg++rizF2q/qtYo04Tw4MUNeXaHBvqbBgLMPX644XrXDtcrpgIqFCRUs
MXEry86P1uWqYRv5Ka56XxAmthg+7F+zVsKmQZFp9wY7ZfVcomWm+UjxtyHKY639DNf5hIODc0jj
hgS9A/FAVZT7T8o71Y2YJoD73wZcN5QoeEpqVK3q3XvfvUpnDOSakQsnLGocVB0WFKD7uFSYuszV
/k5vNp3htC/PNJzmQefDfNHVm331mL3bafpwaMZSyKKo8n+Zq/faTxqnxueoHWWXruHs9a8qeiq/
aZwIG6PMJ8U3xyOQQupfFo8Mc1EhB2KdXDdFsx4QmHDHMxcjnMytupEDI04lDuu5z2NPh6UC0O5B
iw/w0AvGZBQX9ajhrlfcHG8Qcl0IOn75PSzpq1VAUR2zLyjnd/KVx+uS14kSjeY0f8wC+qJido8X
wXulX7dlOu1g2iVb0tDe56vzzGepvmrw8HVNboyYLQnfOcbfFhZj1bqCsOglP1ReTh/l6yL9GiQO
TORdCePewVG6dJRZb4NvwKnF1Q8zi45CnxE3mCJLCn8InynB0++Vc+PpFtwOyErfPlZ9mITGZ4gY
vKE/qeW8K+Tng+960+cUmQx8FpJjXQBxz+AXJXto4bJPRBTnoCgrPB1hwok7jeC1KWQcAjcxwXnQ
JVynrYdFt4LSvIJEAAVjbv5g/MPSMOyKWbzGfgFwpeLthtKKsvq6Go70U+8xTpNRebw+JgGWPlQw
2fIZT4FVpdYqR09tOmBUZ7pv4inhWaSzOlu37y13rTa/douqmFZYmGBxNOk9Z9xbw94U+gOspGOd
HhUizoxT9U22SAuqfMGlRlHc3nZ40Mn9mz3JVEEEEq5hAFZM9ruARtjpNXOY3sqPLkaQvDWpmyjj
FEuUt92ln1CQu2gNc7pUPas7KQjC/j1hMjKVNW0z8sp89yzXUItt/WxiAYa1w/IVu/rqNYtPPbZI
P4UgwjYnJvAxE1qQc4wgUvoDru1jaZ2KznmA+vyWer2Gk04af+tU04aeHp8JQ3ULgKmwGaIe3nRt
M2R0cKTcxgRN/3MehI8q/gLZWvmywYcq5pW6DyCO5q390LoVlyntbzATh3Mxp8jPYEPxOpRvQcDY
MwYz7QiwNe18idXlzWfcjB21DSGlO9Gx886kY5NMgXXh6ZPrMhlt+AnSG5bnsMn+UZi39IWLIZyY
U4lM2WAa61qjZGH9qD9h4CASVC2ZFbMW9DnHj8G91zAGGKh2e9BnTM6Z8vUnndid31oAty1hj6Aw
a9UNAYBT7kYkwOa0iIZc4SXyCazavu+XAF35P9WtFzAHIB2E7guUg/bKSdYDxS3YED7jnyHECOqr
YzpFh5p5HPr615PT/P1jHOms+4kLsFwfeg/bQJ3KEYHZ0ClkRL3PJkCtxAuBIK+42qtwW1xo9Q7W
lskCI/pgb0B3Gbj9RcnzXAYABjEumukHnptO8I89tg/rRiIBSIH9YlPwMYz/AWG7A5eYnnI2lhbr
2NZhptK7UIS3SNwgquCJGXrGJYpZx+NEd14P5BrL3Br1b+9iAkhYDZkaGskImEADkVgyfscBigx3
Nw7556o9C0I/JX3nap5ow3VrtBjeaMo7+uPnFrhxOlTwIK2KCQOcobAdOaDBV9gk2kWD0xbjYctr
+P5k1AXuvfC74ajXjocoxrBe5/DQd6bbuwR7rG7Mgadls6KcB/uq7z24xVGjG9vHa80rfRbHkjaP
Ham/eUKxqUfGMQd2HeIEBSfa7b6GyjZiVn95sb+joDU+eoe3Tia3zkQ9gK+bbax1zDHAvSNA3X2l
T2AkOJynjy2ruDfg1oP5AUsKAumHuc77SB4hLi5gabIkjTH1ZTGHxR1t613x8WATH3MGaS8GPzCs
jG1vW9GGndsxe39g2goj8QqZA2xoFTmod4X7AjjwPQTGT7z+dRQWo5jQnD6hRbOSQy6dY81qvEY9
ugXNa7nldygStkSGkWzYwiaFdrJ7T01qfjrim7kY7gJ8IEe0YyIMb3xG0vntqdnoVJ/BqNef98pp
AZkNyPM7CBYhXXM4kQagIKHMHiZ+f+BUPcgb1CLA8+osyDwKudaxXsc3vGA67vDThP+FOClfVsnO
UFYt/Jtb9Zltn2uS1WHQVU67f63LANHZvZ52T0aZ6HeM+wjdKjY/6qjVnYAZHzJQ+PX0/lb0AT1W
CRmMhM6TvjZ3Ydgyh8XZDHUI0lqn2Vz5sznKl4SQXtGwxRjJ5TfaG/NCG8jR4MWIpY5MRW4ReduI
RM3QjfrWuDZ+mmgGq23KyBs2nIJtaw2Wp4xjXJB1MiI4iVjkv576vQ2bEjE85LUo426l71JP8esp
v2Na/7hBrzNc7shuN4Ch9eRZJe9NXQOy7AcTMdh6fmhL+ZNYyw63Q1hLbknM688AqYm1H74Q61lu
mLnR/dZr5zRi16Hf4pxvAzRihLElaKseUwHmwVipJ7tyaDfBOFmUH8Fm9kQNZJ57lxSc/EM/ozMK
/olKIZwrRwj/exxPsiUG4ZIMXmCwZ1EiFNGmx0l5bsK1Tr/7FcD1z+z6CyZ9ldIcy7Isd3dcBWb3
h1N+MbGsaD5bbKyEEadAwaMFK0+t7ZYYPj/IUg+2YhVB3DzQheky4JrHN7wDzuEdgrH3CsY1rj3Y
BDwWL2bqxZzZFecSyFP/B7060vY+ebrY05ASFDHOce//JI23RRneeW9txNKqf4c5erfIYNl/WjX/
lPwCzD9dv5ujeuvYBpZaSUnF4NjPCx8dEV2dcquv9oNhrnCWUan5rz7kzUmUSgiqAWmDcXqf9s6J
AJGsiTLwi/3VDu62ypYFT4XvGcIit+FMxySCs+kd+WQ7z498QwoXurWrz5aW85Sxi5wfHL6nIW86
FgShG+IHTNM5aiCgWBz2drHnOSGd5kd0H7riQRcPttaNf7iCSecW1ajTFuXP8DoqdtElPrQRO02b
0ZxdIn0bn+43DjHqOnyPmJ89R1dcnEcp7kopuULUwST6EWszMZbp1UVdWBB1yATaf1+QdzL4qpbZ
YYjnKowvVGoqFDeP8lWjFIbjv802aNMHjTugIx6CjyIztByQ/JCLjfZVP1Sj7J/RgcHbJnWv5F9i
OnPS5lDi0BTw/rFTf3aXcpdvkMNDuHkPnfzYY1550CSa7macGGRmS82vWScQf8TUEWfF6XLJe+T1
T8HSXFxxm8imV/gWyNPPkiIpIeBQ9rYlEY1keo3yAxoN0Uol23aufrK3hIZnjQziuYOZTBnYa1+z
+/ebWuNlDxWnt6d50mCHQ+FmU3e5gOaRZj+epH6/Z1NM1/lHbKw78i7pCVZ8dVK51w9GM0AogxF9
IQJNnEXxwRN2vV0ySztrlzs7Df0sE8/CywJPu0HX6vG8RN+Fbh/4DkQ9Z8iSUdU7/X/lNjrRYAff
xid2HZwlcC3LZbamiO0d26H81RDpoDYiu6O9lUcO1EtJVeVnP9SP+f4OMX9MvfJcqpyfnd1eSFmg
9MVkL19Jk6y6759H7mShhCdAJhi/Pins4F9ICYaj1AsUBKYqJb7QWL1358dkNDcuwQubBpvA5JzJ
5+6sfDwdbxlrAIr0gynYgg4jxMwQgk05ecPJp1dh3BA45q7dmD/UrZQTsZCIgVQHbMt7VDAHMjxM
BzXjqh0IfU8DsOwTEAWI7b7Gml1PemRhQr942D8W3ozRFIxhBHM/GTWH+gMWhv9c9T8kzpEzdJxg
JE72tdey79XjO1Es0O/sIJvHj++g2YDW9gcjZRIdENeOQnotdJx8MVrph00fF3g4QIoWkw1W46Tk
2h7a/hgVc43GLx9xzaF7xKP+R8QMirPZKzQPNhqK0OSrXy0r3AYvxEpqiDM0DRf4eIpKg/6tYx/A
wqRavZAbmKlzVI0lqg39ALqgHt6XO1Yp5CBqIhf/J3+KphZFA/RnpoNMZb5pBSX3WkKxn49zdSnj
VRV7RjZJMsfC6UzUkTx1NgqROUMh5CF+5ZKJ9GeZHn7gRM4E6YqT5ZD35Jh6tKOu4otbEATK3+yx
v7fr6gjBWoRM3NQkWt5/fdkzR+wauAK/GlKmxLAN6GamWAi5km/6+5i+L+wUvG4EWdb5kXnBy44Y
UaI3FxP10BcTzHzU4vUeIryVKwAkwUPU0jKLkrTXz66K8CmQ3FGsp31cwwg6BhcC8kLAIHZx4ok7
EaNf0SrImXF1t1sLtcb713NGGIlLFJ6J93+PoynbQSBesDj2X0VIeWhG0xzZ7+d0OQ3sscTbWGeF
OZq8JGTavMQNlprwdwKPXmP1XqA/YxKwSkY3bP3dzbjl6gP4owF+rkIfAwqnxSr05+cobDnhDInd
uTES/0fxFazFTXn1hfPhJsH5TjQSfggDBhEC8s1VNMTeF3HECKIB4oh9cfi1wnOxBBd3xM6e9Jrc
1ylTHkveWxQ1G4pAT4S96Q62KG/r3+MwFTv9t4MjJeWiJNr/yR4ldZrKqX96cVO5chZLaqZFUG79
614gOn7Z1OOx+MEKDxIeJz/jst2zA2+UdYC2HcPeJzZL66SexNOCIR16vtTR0dfqEz2SnR/1Oz8J
drfL3L0e+vgLrWCAqxPjqLw9kJ37LIs+GUZRkPdxAHw6A3V9pQ2zRtTeOnMnzGn4oSxHD+CLM56w
YGEJ5/543NS2/Co/xKiU63icXU7CRUrtxddeIm2uWPhBpnBoqu4CEYiN3dM+nXT8r2Bu1XY5u7uM
qJ0feUpxy37P8bcWi+sX3nYrOqrZ075cfhnQElGzuoh9rchHTF+D0wMRHq6GaEdKrhPyDx6hxyq0
4x3+lTAb0f140U5MLdF5ijaGVcmB8svDQ/yyA4lymSAOjxCBMc15LS2fsxIEY0ZPGF3tcuB336Ri
nBlwv++Oa+5ex+4bdgNiiP6mvhlIGIJTssKiBtCXZxjC3rpO2c3B13qAB+dXNYd0UncQ3llkauaq
dOSaZ5geOpOA5gMizQJhW/+bqqQI3RqDwFEdupyM7W7QIbLvnTKo04RwD5Ff0v7+vFu3YGl8wGPc
N6oXg3u+PDBQ4DvGQH0nRcNy6XsATcaoV+J35oUbE9iX4jBkz6ONWw58dV9NMhVWS1ivlC9E/kOG
OCnzFASuM5yMoIAOptaWoK4I6y748ZBGdXxAUth8LtK1Oy4+q2gFCRvA20Qhz6zShTuj3ucB5FCf
9r+GmXF0nx9Xb7hk31EAIUCNz+gorR+9JmhBxcoQ2c08OIGA68Kuwaa6lHuRV03tTGYdv36Yp5V0
nbxozHxi9vxdoLjtv3bJJzh+sUN+OcL6t5gbryh5hWJB/spGMScK3BgauE17Y1G3F3yH3ojbgeFN
+1GsAFUZJYUbDKPyc/+zgTTpPMflhck0s+QUZ7hRcALU2OOjBMReoH8C1098GGGGA93M5P3I8L2M
9xhRTS072YuT5Z/fap9IAnF1FY47dnfO+2cIzwjd0q5J7Hz3amw4RYC3r0PQc81q+d6xDtsHO476
AaH97vBlTJgd3kzeN9cajjsYVsukPDFLfsmYEVIwKOyaIa4aujTLuF7fmSbMYsu3n/8w8jRnYBSg
PQVgAa4VhM2UIhCEXHT3xKpJm1696J/1q4aH3PhG9/TadesyG0EiKZ6e8ZDMFRLIfW0K+sQmoGQr
tZjk/VtNGewRSkcr38BzYNeA+wus0NDFbIGt+j1QPPe5hcABq7mXzACBYW7w22Pc5fRzAFtVOe0H
m4QZD5fZyYoRht31Imas/xjFsIibjzZ11D1kjK7Abi9Ym6t0DKZWjjEWYVTiIAbiRpw35662jdx5
MYWBqpOfeCUB1Sw5nALrFMdBMR5OySPF6JDR7QozwUnuaxt8pDkMvgyKnx1ocoYsmJGxkypU1uCW
dpK7CV12bwz2OAi3IeDIJzyVtj6gdeGnQxnAnTZMhKJjwdKNxxq+e6Xz/HwcFQygHvAcqVFSL6Ns
5H1gN4DNwcQZ9dd9hTr0SlFDvNTRYGCFBm/2DGCZIn55AGZm3AtO1vPe6P25o6GCAyMQeQE6udYn
CfgwyR+tUw/sLtuU7Zjpea1O4zsThumdcvZEcg1sR4z1oHo2h6Kd5Rz5TxtyTrraBRssEwZnfeCQ
fccbWBBt8MDO0Mjos7aZOW6GE+Nwbbd9jE0GDpwx3mmovabqPrSpWXi9W1TR+/v3JTZtb0b87QxM
knenNzUOKp4Q+vKpgtKNwSF/QVjcMLsxF4SVWwPdsSrbRT26b4eLGKwm+wm3fdyoWw6iqcgHocgB
rjPC33QBkjN0F6PH5oHeL3Gb3XvHJ9kxUIpwNzOvq77YoDixH07DcEx3EIES8AStjjfYYKzjkGJh
zTjlEKC8YUdfL92panashmF9yCc4YC+b3vKpjbLOr57+YN7zzNpXcAe9ADFV3DurO8XWoXd8Lmty
ciwnBFJi6A6pG6gyGL9BGWWGbevFLB/6A3ZIHGNG2FDOTFQN6N53OEJ8ZeCDEK5pB8Aimx/2MXws
yJ+jReE2+h9N57WcuBoE4SeiSmS4VRYCRBSCG8oYE0TOoKc/X4s9y3rXxiRJf5jp6e4xqz1Ww9Ku
80bXEaRVC3WTX6RVJMufhWgcY/d+CcY2Q9CZX1gA7qPiiPP5ubbPttEXpypmvLPwVvrv3eJMu8Le
rekVvDJpRBnxRxaT3dFmGSQYbuCLMH9jo9Monrun0bjEZBmuf6m7XIbsQfyt/l2uTvEvnVWp4A3m
0Tu+kVAYdtZ0LnPsL879V9REvLQLyis05cEtKLlHtnrrx2quGsm20DmNDLvUfkRNDNx21vVk1XDJ
gYVZREI7mXNRrTURLPPwLtuAbImIsUbfQlT2xd6+u7POsABOCBvxvfhYN9TucI03To3hR1TWNUbU
yKGmCWXx0G//HWfGopbZrwX+Yu4lIhh6LC+9HMian6PHwW1erBc2+/39Dr7DKh03UPYSKw0odgDC
sBCOiQ2IW1xIiAdosUPsaZCu4TODNJqePFRwAwiC4Jkz/nnGc596DyxWOretR7vgjgQ/tdLJdQJN
ochCBQehDIHBxz0CAf+Va7emzG5gupb6aRYU/sreMSxRMKBzFBt9tmq4zw7AY60OIgg9LHvR02nL
YYSUF+jQVbMaDZfCgzHBoT4kARhv3Xs/HRTJSwIAGhc3DgoeS4xpKXkzIQq80JnE4OnsgGUGcCNL
cMdWFMoL7Ft9/JDhNmF23nmTPqfr6VPkoD2UUVD41vz3PLi29nsPbqTxC6Un/EyLKDg+vUtC5wpM
e9Fr/85/C/Q3pQgVrv+wwGAFuKKOeaB2YT8/ebf+vUftl4+1Qe2z73DCqJqXm/ZvBUXhIJtbEMeO
mIm9aZjW/WBYWgh5wOHpZ4dg/XQaMuDwnqmf7SmjJOfrcrtv76px6e6ULYZlSpssrKZfUfkxY7iC
CQHpdFuHZanAnuhc2Mhq0XbuXvuMbqvYv4d8Jg8Kzs559qo0Xzur5vvosDhR1bGy7vZh/T7D+jHA
17xzGWMyyEqzwb2E/oaYAhLlvSnjnlqvVJf4SAGYs026zYCApnHfWo+5+f45r93miuIRiyPV062F
V8CtvXtaQEzzkA9n1nE2QZ9fbrHyb6vOK+v2Xsjg3Fv7bJ42Tr1ur5fr5YOgu+IMN5f4RGWhne4C
0Nfz4BVRPwG6hiO0Mn6r/Tc8MiHYzVOYYTmWdaFUnO5+s4yz3pXJVPYMdp4GDBf3ou3VWp/909k+
0C2GDYIDuYNjkvebxqRB0O4VO8cWKZaFyx9NCtmV+f4A4wXNvl/zNzh0iBa0HX11Ys/47YDiIall
CXj+3IJ5cguEAel2ZT0wRrQHwfOSH0j7lFvKj+tK2qcMVj5cZ5p66esTgiZQcUN5kUMFdRvDIfV7
UJZctxuWRBsfL4MQVXOQUDn1tu6lDE3HBj1K2YQSZPlI7Smw4CYsgyAqdY8FFiW2rJf0FsrPcCNs
GeaeLz6Mp3z9IE8qu6TiAKmo7pc3nOxOTzYNj6VRy6xvgiaDOdknwmMDeqRO19M9+jn18SLlqL9H
D4bYOnffcb1Vx7uJLVHZn16owfXSiwFOth72ZAq8iqSu1N6EZMNlCwuUMYxKbmpMIQRAmu6GU+wh
bQ7AqWlXxlrDoee9YMMPDb1QenllFqt2tnPZDd5rp8Gd5vUXVCbC7+Xwu4ftT3ph+PpquNgyAoyc
cXC+exsQOBZ6WKfU2wFX9IgD7p3+6dXV48h+sHdcGFg9L6tYaYCLl5cNZu3T3jTGhPrItQmajO74
gFExBCcqIjgZk/FRvMiNneZ0Z3aBqd9vUCOgAG/9K7eno2zq3AaMk3FxLAOvKyJCFnT3NixTkdUz
5MKJ7STWEWDLlGtIU0YXvGze3ZP9xpKSQKudUoc52XwAuYjT1GO5lMc8mzL5vsT3666ajlBMRxBH
6IqHwLtL91qvvKyNkc1vOJ/AI2AFL2vz9ii5qf8cFXuMWgeXs4PTX4c8EGU5muawRDvsJSHnzb+X
ze2Cu9UyRFeEfiggOKm1IsFdLeMlTQn6GPaHcd1MMhfv2pMZszIRBJUceTZ9u2Xs0ePlsAK9iS4o
BNTPDCl8rtl70iOr0oKp5EKIsTvw3B3E6jcaNj/dTpGmE5WOmrDsVoZ3tkPCBSsuuLRdgXq/8eir
6FdteozRYCpUr8D1RI0JVQkJ1T0cI4FZDNDuHpMy1Q56QOJK+KJERpNu3272NvTqXj78G6974V/K
TRZtDWlNvZ7cXYrgVFUgQPf2NFUs9NZR2mlO1d573tW9PD7/7hFiMRi+Jq9JAS80gEF6aiA5plTB
tIKQyTU79jXbBDrhbWiPy5jTvKIGpiqsFiw8T4wNtZIUHWBrt+JmTmvc+gFwJmji32/PnI3/w/PA
wdbWblqgWIXyxm248lYz2nrmp40l/I9UpkXA8aK17ZXcbtma/sjKeDrBwLhu9Xr8b/embG+6nc2p
PIg+aFP1rvq+4BGWQMvTm0OcdaaZ88PMHQt3+8Hkbny36I6OeRGHNmwNMUXpzBckPix4+9bZ27SO
neN43rXq9PUsoKcwK93P4Erb+gpX8wHoOjutrokYEzgKYWvwTJ4JincPfXzu4pC52y4lABtaCaKz
jPJ3Zi9KMRwOlJ2o6iooR+G7MGrU74cyrlTabcre6dY5+NmcCJseDfdKuwJNmB0ruN/pzAJnlGaN
7mnwQfSlBvZqQ2c4t24pLln34IOn8/IeVGAZHKc389qDmWZFC0n3vk3hmu4zKM+9+/KMDJsy83EK
dkQjluXxgUoO+w26Nk63HGTDfgyyjbdfVn62vmyZG/EzuHEcGRYK19F8pTZ6UqlCxf65dQu0T7sH
gn0qJNoVi1ZLgYSCny7QD3TuknOHpqI+kwsJ7/Fjwbp1dJh9e4RBYLZGO9q3IXlT1zkop4vb7Oue
IL+0ojna5s/ZEwLkyv7RxoqikRT96PBB/1po5bBQ0U0mKojmgguPoM1bNIpGck4B2bG5a7RQPwb5
SqhZ02IBhFVywLDUHz2ii43zNEFIUbbgwF7K84cQrd3brIzBsSYbxHi9Zw/7ErhnzWDzaF0UF7hz
LLEHjblzojbDSo6kF3CDxvPFdFEdYjjzWmWABCy+rCDVQaMKmCJ9IkQasrIWXEss65Fd3tRIGJr1
9ogiBapWXF6Htfvv5/57uLu3QyvDWAU4jGHN26NWxGYYOhd626aDVf6H00aCjrcFm0tCjshbsIBe
YScVzdMPkjLEGiS5pILVZL8sgsqE6ZRkuMBTiDf3Fq3aEUnVL8GewIEkYgE/gPgf7wlkJXmTlnf0
nKoP6RqTDaWbHrOC1Yt+731ElOWkZLRIWK7oO4qtd92vcGq2gKNPDxoQ5BiDXpBX87biJNX67EQf
C+eSpFGYgDTMNhSJ2qXVvWRDqSH2hF0k/hqLLzmPtR5kNH459yShIGA7T/dVaNDmpgmfVWnvEUnt
B+83mAwlBic0yJ6xojKCXBTizsfbTRC4BkD9Zmlv3Ta2ATiA5Xz6capYZMLmNRsLMhpyonvTRh43
u493yxLnYVVulagmIKKyjcUey6eS+6Cw1QYOMOr+NL1eJcJB2uJVCBQJ8YckUcRs+78Kourx849d
vrMeYQBATIOE1k1XaKFe7rwezGkhCsBMke23YkC2gZC7+WnOmuPaHT77MMUFyt9tHcyua+7H3o3S
GEFddiXNMptiGx8zk+V3codMD3dlYjxdshDMIRZyZV0vsdELnp3jddZk0UHmP6jTbmWBmRWv28Yj
tEHQhX0e/AO6/G7d29OB71o+O/BfMRWXx4OKyC/kfTPSrDowBq4WwCtACkAzjNRhhkAGcI6E62MX
+ORZbLQx+HNUT8GN16wOeATiKAdrhyOViJtVHxMFK7tBwAK/6Pe9KhN2JFfxSGyqt/VxZfT4bXbu
rU8P7QOEAyTj19WaDicvuKCwbx0kYeduNaPeaDfccqW1TiicPGGtyqX0PaNYfd635oA5MG8qxHkX
F0etk4uWDYD9NSnWnVLFoynwbbIFiUCrG1J/wqV63qXeQjiKuZy9WhXUeYy/qfqSnU2Hrccja8dF
WV0QGrZarqDdxrSTf6kSB2ZG4utUoluCWwgyypVB42AfRfpxBXMbqMstMmdwZp1eaQQ/rRtwy4M1
BU9W/+HNfTU8jhQ9HE20RxlochF1cQV00INy8IBE93O7d2ruK9qRJXnXGYHiN/pTbHiAXEpR42BD
pzyc/RJ79KP3AXFJoRFU7fTvzknpVscPNpKdTwE/Q9GDhHVQ9wqtzaB6czdX6sBlnM/XZ+LBc7eI
OId8cmdR3ktbaX+LcWchJTo4jssnKhNOxbDuBY/O0sBdm7eFs11GsY7N+xLhwQtiZ5f/0lb5700i
BEug4cMGaLwnJLQIaqfVrnEGuTOvVwzzSKRgkiSGmCgoUFGeBk1ibtiO7u7ubHuX5SuAr4NZHgxS
KojNXob4nIMjzKYzMIM3wI1pkzrHX/6vGc4FAYKZFt35D7+Ej3WhMeN5yO8uTRvhGWACbqFhmc7L
RK5ho+7OAWtocodPLLK09iEUaevfy+wIuKRHAdJjTd9j51Dbq70VHMMEiHQX01u2k/afTPS3qlr3
2Z5G1tnfAWO+gA87L/vUnN74yxrEFpSrM5CNdXRhmjyEfdy9bBd+VBLC3aa4QwzpzicEX4U8wYMp
krYOKE4h4Dy44oDNnQ8b734MxScFZUPB30ggNBWd59baADYuC55c6JzGGjP8C8nPDbCMizk6so41
vSItNWourr+kgVjpbXxS3efbhgVyG223zgcjwLsRXQJqXiDwK9z9wKPmv7f2y51aDpSDigvFABKG
FA/8guSGfT6YYg0Liud63aHVJdRSKYyOktZ0igKAG1JS07G6LRxZHMOlHwW2kagXJ+qZieh6TYe9
wCm0CBYNmxojC64x2k7RW6c/c4iMDNWLVUcgm7DU7npk3/w3YglvYrntpT6BHX+rRHSqWCpWVeao
G3MYDYHVYN5N9h2+HStppWrJjeQ1t3Os8z1E82WTFtybDvk1BvYBDi708RKU9K23qkAMWOOpIFag
2HlSBRz3TIwn8cf++mQrreXm1LqpxwuObtSD0RJay41XcHW7cisHcHwGzVGaeyirsMtnJINs0SBs
Y8pUEw9m8lPFqZ9ALpAKjml4x/LnYZ/9mlQr8BOJ/oP00zp6+w7I2nnTKmH1x9CDQA2LsNY5I5Nd
oxyfrt05BkIVXOHJMu27t4uowMuh/PXscW8FYi4uOuFW4PprP2r2kGNg/K8kfZ8n6YSEJOLK+3Um
9QU/+DDcuavS4ozQBPLSUP/uhlS5nQ3233fSQ/JJ54sa6ADPFoDH4ph3QOeC5CVJmNzuES2p4SUz
bCQceAH02511nnbnooa8i2g0wlXLJIKLCNMIUvLiI3xVtKgVGiaqVR9NiyhKssnYhufGcZIUzFmw
lRVvoNCQZ/PUummHndmInylw8vPMncmOa7agshzd9CiiQuV8KnCqPaN63ummzBTGMu2A1GCQXQaT
mLebxH4/TK7wQU9mslA0O9OHwOcMsMb8xpdbs3MwMb+gvVDS0UedndQfdPA2ByMdB3fogMpu03y2
+d33fSm7clAIFhOfdpZhh586CzlUqTSbv03MQ/jEOxriquj9/22kmqrq3TwQOxbMKPrl9n5aWW3P
YQZZ4Pp7fYf1X6w+8BO51n0CvFfFRayHvZ6DCzB5aKlbQDELpwXuw7IyUBVfV3vT4mK9xx90HXyM
39zF9UsJWEELWK6W/eWS+jLDwlvtO6vV2Vqt+v1lP+6HOzNsDRnWpPhh/LIy2obDD7TQxHKa3olk
lwdS4ro5o6Xat5FencugS02vxRHtxQZbvm/Q57zAjSEB+uXoB3xqzUDnZMAF5X49haZsnOKIe9Ym
I2CxKNqzEtnRosTI4vVI1kktFlSp+Q3ROE8SGV7vqwvCeFvULDpoM2QQosHr0bMu/4xOuND8PVAR
f5h9vm2aEfkLvfzi/4EL9ZBExN2/tWT9RbzafdHIcLlcu3AblvBwyN+rnO6q2e+DMyRyVVGtvdRS
vR1HU3I2dtJ/Xf9uZCxAasFAdAaIg39kNtGuL8cemWXpa83lwAuSIMOWk2QV4hV2mA2Ygmog/ob2
XCdYUcc9NYb4NjarmCOSIc6QQ2tqdT/Oxw2DCGqIeiprkH1vCzJGzibzJCKF8gYe51W/X3zPLIIE
R71pQcfJ8uSzpixNtwtUYHBaXoYiEXmdyvxkVMfTVBrqoT/UWAmX8at1wQPt0UIaIWMLKRNmizr6
36rbIBl+tpvJqXsdqQ+fpgj990BlSqxa8SOWOpdEmCwayxsLHvypYaeZe2x61fcQ0hLR6n7jPI5/
j4NzWFGChAaQ4rbGclnEaxgXxMAY0NIdzG7bRUlQQbjTmdMGAT91zObSGZt1033PnFtQ137DhgmQ
Bf8YgFxSmBRydwP2KQVbeKov+K20do0PcXP4dg8xR4QP4tfv7f2LJ2K+hGgpMTx07YJIqQRlsIg2
XkhlRfBPMQD3gbWNT+P85+pWy0xJCI6o4DVjeH3G0onzlQ0h21JF0uL04HX0asUlrMUcdZw78Mh4
NYN1rPd8ipK6XRj4aMnaSjcku6YsjOEJOdqmvpitAEq1yNDsZ9vC5LjhnCbiP0HGA0XijECVTS1Y
2Y6WBax8Vistbf93TMOphZ64lW7DKXMIerklrXBB1jbswODQpJHFo9VEukHZEIW/XnrjZXCgq7zl
KdQzKgNBxHWO+9UvB+/p96dir9BWTC7c7gsTPlqNDkxT58Kw6UARrHWOv5XuuYDVbytFao33rtUc
AnGWo2xZMqwqnPwp17Xew/OhlFpNfxcffmgad5jAoUNP3eIdW5xT2l9qqYduB/uF4NwE1jsHkmNo
tdb6nAZVCqdfnJKKDffIwRIzQmBe1BSsnNVeYSkYGAIUKyprxfcsyWVa6wMuNC7IUR/BB3RfGoWu
7SRheo2wlMsNyODlYCfBTbRCmAonfAU9/NqdDa5g719gQG/eAWeCGCVyj/7NNyGtTHE/pqL/hrrE
StvoG7M8bEWrwtL84OlPJCExKBSMGCdF84aYPsM/8tYpG+ZiH103Sgaba/Pxd5jBSpBEET/WwmRv
2MWwQv+0MeLvuPkJASiokNfiNyTj1RWbpFrrTQ9HEKND65KZx+Xz7qdUiq/0iMMV4oJHL6h1XHa1
u36XW832JluxDBgPpFF84XL/982odlR2cNr8/W1PjqtNjGuAjWUTzKrMalScJphBhLNb0PtFQXO0
Dn/UnWGb7FrNonXDwr3oFya0G56gGHdfg4NzpnCHJDRQSTvDwqMAn7Zi4QUwSpePnxOCMRs2ZnHv
Isg4/CDrnn/oBOe8CFbmaKw2PUie/L3FJ8zJYkwAJLt5Q2jxUI3hVqousG9XLgLndmFYL7g4QKC3
ge65Zu3oru/u5sn6Lh8t+hADcX97aet7oYPwjhwMYQDz6NYLpqb/5y0haTJy0GLMTo8h8bcJKEbY
eDfAJKI35S/YDq0jf38rNp03vea4hDphTsUJdMShPorUeOcVu3e/blURQ4DPF6xjmd1tQiev8wOX
0p0P45JB735wpsBNAZYINqnOpj7Y0/cWxx6u+Md5rJrR7eM0UMeal/jYrsItw82uNp8UL511qQVJ
t8knLtrl5IbkKOsaID6o1tONDdJ1Wx1iTEQAew7QgnYZbq0ovegD0b4nNyhHswIZ0LDRySA5Ga0H
ueYa3HtTtGNIHdAmhmsSQmIzWvyULDjZF91XmqXY6RqevoxPh2gG5VijU2mBtTU+JqYEmLFkpwgu
xP1k4iWM9/mBFrrs2fmed/AYFUWwUZBRznkFQwm1XX72Gq1TIzwMDKeG+T/Sm3SE5O3UTUeV1bwl
YxeBtYC3zM1vUEI8ofrAv01z8Y0q1r72pmvwoa0shU9HW5hawcqFExyLmO/QVdRxxDjt+wz2TTN/
MvOFluCiEKejdPRyMgzEVAl5w4qEF8nQYvUeQeJ4b7wDPiMEaTIUxNMH5SbYRdmZN60UF1TUb3Un
o0qC4HhJCf95cqupA82aQiJbWPZ0jLPDnaU6+/FlIeJXm7zZCD/exc+G879vyQpOJlsWN8IaoDs1
ap5jKbeqdWqdl9XoQO6xkMR6t5U8SvDeZpcpszFoTQT/DCise/nzuZ/YVU6H97y0w4IHSCeEnDoz
B63FTqRFLbV6yfpwG6uLt6YWvkMtnO8KQOuC15tDzbZ9++aoc2fVjOOqHSdaXYA/R/lEwiZ3jZke
DqCVWO2gEZIBDNMHDmwZADmHindOPdTPX8aoPLbltf39ulygBXSbiM2j8876UEBgFO36L3qwT3b9
epfeGsNLMqkND0mtjVkANln1ceGntPxMKz06hSyNFz6Nlel1cRg3UhOf7tkLdx7M220gceiZjNgP
eTldfUwo6ej5DkD6QuJ7ZXc2O/eEUSvEVMwly//rvuCwNxKiowxOUgrZzDroiDMcdSp0BjubBrtW
7sVbXhLYvKnGUO5iG2KTIJeclOpm9rCfg6JzmB6dIkU4fTVbJ/sGuEIfhxLdBhpuDeIrBTvDL0rk
rXuUgV6blp5zH2Qk57vhdRc3BoWApjrL+xRZ62m1Cep3gqK0Ovjgy8sHe9AddsdHLAFF39gsqUMS
z4Tl5YkXZgxgYHV1KhgcL7OjOtb42yEU3e0pqITNuI6NNhz8OzRxDNf2pdZJ3SXuP7vlc1CHdeBW
qJG4dzxbkJKRodERiKF06Ly2010NdHp+6Nxnj+jqAZnweCyiimN8CSBPnr1qUGdf4NBOAJAsIBuv
jokntSPqXPQqSXZ0LQFOG1wpjgy2uJG7mxKmaoDS4OMY1aPlQiy1xz/tjlAGi1Lgbo6zZkMS8SGM
GATBOHnSocnGCZ1a1V7/X1eFzhkI4wPsUu3XEYHIS7o3n74Xlwop262znlUrwQtTjNStNYiooXbg
k3vAEAhZJU1aKn/XBj+w17moHC/jQ+eB5/I0w7snrkTbNtxUHOmOMe+DdYV7e8CX/0Nfc41R1FwQ
LFLIp1CHBOlJt67Nx7ost2T0gMiU6z8uJAijOUYWIr+I1YuGtt4ngtFzYpf5XOw7J0z2HnTHpGiM
RYaFRQxL2NzCpeoyJoRA8QcJeQto8PIgB2KwgLfVLsRdgbYTCzpd/7koluro45tOYVFv+nViEM9A
/s0QwQf4Bhv97d06G/z0O+txgToyiW+Lw4JsjYsjzUXerRKM+5IuwWHvNmtJtvNruHJhArrzL3uX
ftDGcr3lMxs0jixvrMP02jnunNoAgLI4TS/iGNTACnA36yFEf9ilbLCtRoUKKHjniGlrH0FEwaIZ
GVKSVhGi5xDVEKAJ8AS7LlhNOB+8K/QhsvhlrRrAW0EGUzJL9MsyrDImCfGeULxTroYFRPVYxfi3
a/8DsZGyS8G+LMGiQ16t/Hda4pEBlbhM/yRKlM9BgXU9c06jJ+6jU4TJQJAYktNyhHZthLGXxSuk
u0Ml/AxBuxHLN9HLQ/LNMRrhTkzG4BJefDEOLqQRupGPDoAESfAvTjG6Im+t4TWreFeLNKmAtVs0
28ulgnRU5+CFNGEDP2tB8ae+/0XQyNf8FQR+8B8VR1kwKJeq+SS13TVEim8FVk1fMtm3nbu1K71L
A1rItOFHr5OscyXcwJZ2DVsXHe7V/XgQy0GBgA0KuZph5a+WNH9ZWeB/rSF6lJUQ+KHfAmEAhx+O
hQqiLYLxYYCDwbjY2UBOw48P5KR7x+OD64PUAzfQtMLlV8MxXV6tcdVqDY+W3wdYm5vd8c947/Ch
+WkoVGs7XJGS8kkoppsrSsOicfCTvazaoBp7sqSwD0LChsSCS5xH5g9Wo7AN+X0OA8zKrkEpVrv8
1o+acP4YNY7+V9HsC17U2ei13SvD5Q/BvqeogVqoyrIPT6XPBbkvVcu8QnmzRsr/RwcAHsFVi9He
HkU7kgB+Fkq2AMxYdACdQqCKG8AFXhZsowJNIjoVRYuTGdK9OknOYFSKT4m7W8pi8iBj3hJ8sibo
HqX2X80egZ0oPpl1OLZrW6nPrAONX4c5o2H92z50dTjyOs5/qfOhjKNMBgQsw1HwIW3u4WQIRwOu
40MIXEkI8qnsRWTvHH/GCzYThANFoqD8hPw84jfhzMnEpwAVAa9YCEGLGqSZBAtKcMI43FsgSQdC
D2VcV5K0g9lJiu6VoAroZ7ajCC2ocDTiNWXkhbpBxypsUDfoqg7H8L1sd55kWK/cjFURiB6v+EKn
CN4HHyoivoheNATSr2vENApB3i5tRLpPuxBl5ACKyxSZvfK4DOMj7+HAmc6Sl6MYXzfySmIYTI70
gZFndfE/ICoS4WXFaL+hwQDIC2Ms9Al0QRuXZIPAEZ7yRiYo0xOgqQ+StjNRouYIGZ8O7LFO4gE5
haQzDOsmPJMFkcKIQrcOEBIKh6IPQLSP/SyE0n9nQWeNd9yDdSpeZdzgJGtxkXTTVSVS5wRfcRvQ
aVYwxcO/oFasvFWZqxLgL4alXFw5LZ4oNFZnq+dYPy3dt2LOAo8CeH0foctINGfug2a0Gb0JZqnG
0ghCF6mRp7i6SBwWeCDvqB90VdEN4BnGRO9TBtIY11RgGuxaI8RAIjOMjrYGutIwiLk87RIrGyZE
ftq7H+WZOg+0swKDotRdZR8X+V39nfjERQ7GaDErSE3yb9RIIoXjXMJp5EdXHSfBRIfdOFvqy6GX
E1Kn6FTn6AWBi34zikMV0kLN42EfXmT9g4IpYa1QBGt8rG18v/rliO/uCQ4AhW17/0DaRDDdoLWU
vihgzzsSO/HrbbzmJkBpuyr4gKNDFuzhxRFKK4XUelFwjRlLuy/581cCDW4DFAUvPtetXRbCdqrT
vVcPKlxJumNKRyZhG0oyrXoR5BZLizvrIH+74+70Z9pF+uwA8npqPw9v9M8b9AZHc9IgVIFc0/35
wdqDUsLZnEyoaZoQIH9+IAyKVSereJybHVqCAW7CpRLAweBh4JBNOIwFxIQeEzvPAPgn5s93kCng
J/5lMMx42BIFAQDTjd6r0tCJp8WGAZoKN9DRmOTkcqqxnG4TY3HCNUpjJpBwlpD1YNbB4xys6GGG
P5SeumMOUMep33/HIWOMJUILysn5ojLfcazX0Ht/Ry2QV8AlzZMbvb8+h9R+of8x2UAgI6orqUpJ
wqb8peSSSntA7PSvKX7WDV4adaDeOyJGj5M4Dr+qQDZFWV9TFdGXrogqJJs+mmY4VNSap0ed1m+7
yVb3668/baszO9DI3qR7e7c7ZJ7p6WyAJaieqrsMl4i7WDi/RyWASqdWeZUWfqRaTCtNCeVfWu+0
cGU2k001lNjw9Dz1qPiuhjrb+gX3EC3onFPwZfWsgVpr7Z7xRHGXXig+tLAr59Vj0Lh2da30/Rft
ENaloYvkAlWZSH5aDYpMeb01RRitYKTlC4ox+TqWg+36/NoAnq4moz7N96ZXuzj6lC6foJxve6Tl
6H2pGCCZ4ZW0Hi4W2tJ02CjN3CdtllJXa5/FJrsQ0s7J0Ip56LInUWJSEyZ+r3M0mx2D+RUnHMgf
7WpixI8+geofxBOsHeku0y3qIK6gI2aRKHm1pVHGPC5R6qUvOQAmpWgy6dsETvp3UIEErtYuM0Nn
82NhbzPUWsJK4nAS4mU9AC4N+4Qg/Fk+zCrbRr9uUybQE5hHdxt0jwVfI0xfWqG1wOgQVBDRQg+m
wNkkZeZucc44/JUQBxRUHCJ7Hi1d/r9pe9B1KDzyD6TpRX1GiX6NadJ/9SkMPTBPZVEBn/06sla6
2VTVTPIlKpsANyw3gMLIZLXcpN5m3BhQanQopU4pSrLWUBONtsNjB1KrOghTL4U9jAGrvlCNEKmp
PliPL0o+PjbdHtVgZdLuqc3dQa2rpz+qHYu116Uq2v2B3OLmaxF3dmsu/Nvuz7RNNdlhJdJEYmKZ
Q6ga7XbvD0Fjr+2k3Ws8j5hTWsLGPxBaiQnzWdZuP602dWsv7da9aVeR53DYD/ssX1gucY6F7H/3
PVxdPagnMgXSHr6CFtLXnqbZBHvFYW73mYi+/F91Xsky+ly2TRCrIsVwZFjp3CMgykMTfOJ4tqpf
RAFMAf4SgRGcCREV1JeZVA06XF8CKE1gaop6FfodaQMueSysWi1jKnWspKyrL4tllxGiAafKNaEE
X6v8794L+3objYt/YYCWYJ7FXxzwacQo6JvleXkJazS/rQ0KI11W7Sny0FW9oOFcJnkLSbuoKvhp
ISr38oICmAGrU6L9hIyA3IDz2F9SGTtQQuDXAsSdKhTVMu2D89UdvS/MQp6vCohWS064yhybNvGf
z9j3h8PWHumqDo2COSNe413BIAst70cCBH82rzPw1DAUPWttjf2VvQxF4RWu9j3iJO4zcfox5/nl
KOTiwDlU/vBfQjilqB7fFuq7TExO0a6rJ+usi+CYQWVEvUQpUEVEohDibq5ERHBOWYziLEvVzQl1
/WYz0JpRZFgdhd5MMFanRd41dE00k198LcOMBF6Ai6klT+AOodvb1r1K+VV95GmqAc++xUfWKh4K
MVKrVr5waTnPAyaNIDrK8S+XP0Gtq5PbJ7rsaydg0cmvjQbIw1KlMsmXE8omrKbsRVY/4XnaFJM8
6tJBaOXktbkLnTvQHyfRl2eZtkoa/wDHqT8X1doI82itvwxddEwtMMR8e1aYpKW/Qy5BYX220EMV
b+bJyZrueVGYhMmMJZ9nahoodJvlVdsB0KzooMBxanti0q/FJjdCHakTXyTFcmcGh8sl5NKREmis
L6lkQe8urUGYHowrpW9rV6P/5uczQMOSzpkkmCGHz1Jp2QVfhf2zXXPijccEYBL9++fm810/9fpx
vPyObc4jOzW4KpOAmEK1Mw3/uaNtv0nR61tBk6aBfJZl4WXCHqQmRA6py8E/OvvLftNeUQVWFqOP
/w1cCN/1LZioW+X00hN17/mMTKalprnWEZ1KTs/oZL0plYzYdrXqaM0R0Pqh2aHmxZ70koGtOWeG
39A6z3gYQ8oLwHyjt3JX0jaNSlK9vOBOKMDQYrgzWLlPu32+6nxjsgg67JqasMrEGrF8EMYHNZoB
gzbiKvA37DNNGWdSduhwUz7yv8HU8MTihHmRsG1d7YSFT4OgIm5uFGniJJ1owVyKZmynGkaNnGWq
5U4seoXu+UuRQKpTGlNEh54GOvxvKeUfAl/gGWGixSNeCEc2rNmC2jmhADNnxDmDYMIg+5/fUfGo
ICTrLrOfD5HnkMrflZoX4VSQWNzIs2dJctFWWidM+qYwukTaflnT+dgUtd/+YLSxB4O/3tbyfntF
TU9oDMoFPpZWgwE8Dt7iJtYHH+abaSWJzhtTE6bKiBdSUWLNkq8eZAcW/qKf2lXMu2XTQIdpr10x
2zjZ2ClBHs2dtw5Xw6EpEE870HlybQI6dBIuHlNE79DwdJnI7juDQPwJ3cdFZ/3QOwW/nvfHRGMN
mumac9ACxsu+yv06eapvfCOnta/AgoDvrzChD+MVg9LihD4L3wvcyV9OFI3FaME7kJOTpXKn3tvD
UGJAyxxTH0A3RVUa96zOrGc6d+bf3R8MgLePNiwf0RI41Sw3FowGnsg1IG2zEDdD2SbvE12bDP/v
r/enjz8ST1wcA056Tg9fO3k3Np1GGp5ZkL8XhHqIJLVCJVJo4I+CR0rR1b6QFw2YZUwzpube03aA
AUW+17AALPt4NqGFYOYznekI/0+ncrbfEZPzu7cq1NCWz8oyt/qsskaXgEnAkTYb/aWPMCMs4x35
4WGx/HzfG9IRxz2CSo7rwYLE92T2futEK39PTa+/wUgnK4lDBNud/FkPK4F4SIIIvUAvxlqvUTRL
ZgWd7UEvUI2Ql91CBqHNN6cLLgs5/sXsFJi4hsMkWhz8CNa8zgexo4IRAQnY3ARCp85tBTkKumvM
D5UoFaZ/95q5x5TK54JmgoAA3Ui4loA1kxP7DsEHaR6KyI7u/z5fs4DPShMgMmFFRZp4H/Kru/uN
YKscjvYw6vn5lOGDcWniLDkwxaiKc5kjToRQDxXNa5rFuoF5iGNFK4NOzSJr4CBnUTLrMKEVGDdI
pQnItMJ/wSKdMh1K04xEMtNLoCziR61Ha8QYEIUYxJGWSv2Ct+E7cdAWC74hG9DJEj6k5UDf8XDm
E0M2mjVa1Gt4qGhmDFQ3AprIq7jKjcp2iRYFVGIRSDc2rVPnTEupQeXUrvXOn3aj98YLEcdHexMZ
GNhNG72bu8ZSAcl0pxYUurW2dsy1k1/dsi9mjWpV/8sc0DtadbQVugG7Uc/FC58ueCgwsLinetym
JItGWp/n2Nv6z2ZwwZcVF8EGnKN5w1o3GtRlf96o0RHZPn+wDlx3UyinD4jEDI80OLavDxQtr0/0
KI42WyTR9g4W5qxs1hx82W7spA/c5aFSw3GtcW25U73FvTduER00Wpd6fwsLnvS2vac3QzGoPOE4
E6LWyXUDisdgH+UIoXeTjeiKb9nV3yFXjCBvJHTqGCJHgM+xxoDl49zwMWgizRxWk1v3saIPKjIU
WAn+uv8a38aN3qWDBAXd4Rs/1KpPamgVutfFpVPElL3Qng9O4c3ZtZ6LlN2QxqsA5QWUC0e7MOAx
PvWKzfAdghORNZV71KtsyJPRflyclqePRTOoeIwEarkP9C68uPeM1j5tvX6obq9jOhWMdpewgRYT
piXUxqebsY+MFy8UlVQPzNL0gZNHJSr18KvG5GRHzx4bZ4pMu07D+ayMFaSCyw+FZnxdUDzEOyqC
h8GJ24Xbq/vqpknpj96D940aLlBPPGLCDJqNor5inlj6T+6B8Y04d8GrLvbDIg0jrdPVQk2EifAW
yOJuPd740ptr/Hfpf27ff9ddHoXx9B9+QD8HGuD8Pl72AWEBPRt3b/MIUIZogdmExp82OviWPmWE
XUQeiScI+Rvs/rlbH9/cuVum830DkjQ2Iwz6GaR2lzZp1hzcgxZ9WbdEmwOc0959XGrLkwPdJXHc
UIPUIhU2uQoUQILuIzZ0/N4I+emvBucPk3lYzsF1gzyW5iqleAuCfrHO9Nse4a3oVXCLoCeFnLsY
/KuU3KK2TEfvknlOB+ma3l/pro1opliVNy78ABCL9Yk1DX9xOA4eOfucbrmTSrd4gsT0js7JcVT7
cXkbquCzQhFRyT6oxAzhNpVNeDS08bnhx/TwNpVV8WFhsQxuaG0HHwjBcECogxu9c5NOAfiw4i9N
tAnqefB2VNpazYguXLAUGjYWBiXqc0G2NWurzC3w/DQoT4/W/IPpW/x4txn6hjzU8KLYFZwT8wZo
eNNKzz4DB8vwrS+nmAT9Dh/q3DCb/5F0ZkuqIlEU/SIimJFXAUFwnvWFUEsRFEUGQb++V96Ojr5T
WZYimXnOPns4NYfnzD7Vn9DWAlOJyq0tO2TCQninhHjtaoiAnjoz8Sx6Oy904cENK/NxvFNvXikP
UR+0ZwUxw+i1I/gPBMp2NXQiQMqZUxIXQvjgtBrYPzEAxC49DW+D+4GhJW781Cdl4eK20jBmI/YA
v7cnmnwcsd0erHbMF0g61aJ7lHuvsNzXU+waBt3f4yxtv8jK9ON78eT4Sp1X+KouBh+iHXTS1N59
j/BnzOt7ImNAHmWxn0QwPSsWSP4IMIN4QhCyoh48SkIOBIPmawzS4DbjttAw6vMkkuPRqnwp+hAh
SVN26xYuAVFTX0Fw0WviaqmkAY2J6zN2OnwW7/Md1LiT9AJ4MK+FCXOVeJAYsTdz8XPFMQZxEXkm
iA/2HD8KgRzWToHAYWzs6tn7QroJMXMpe1QxfWIpYXjMbNU13iIvbnIGyZIHy6hr/Iz09EcjAsBK
6Hz//HBM9wUefMTsl/qlnBZ7i1PxqGODHDJqyqlsN2UuLFJMHy7A9B6BM19f82YjDTHpnNurHLoK
tycOrxBCFOy9cV9B0IZ/1TE+vOf40rTIoYmVF+xfrphB+BPLbvc7PYMGkuqvz5T2tzKRFBHLKgdP
rIdbV/fj3xBwHfNMxsez9xG4/Y0rCLGGxd5UfANGA3KVGltxsqJz8H3trB8RJeOKLHntl2gi91li
Vhk9yiF/1XSvbd0HF/o9z9A9WUGFo+FjoBdOS5HxFNlIGhZq94HJ+B4o+9u3y3kx08nuYflgkFi6
3R377BP2QlDSTErEhTZKj0/N5Z2VK4Vta8vHXs1ve2yDrkjMKr6rzw8rEgajGUl55FbTJWIyyP5x
tFiHb9RuvecFf/x//oMcPNWGqNkzx6EGEo00Gg8jYRTJlcC3ltBF7fxbCt0v35079Va+FtNqkZ1z
0tOWfOh8XlKgcFPE+2KLO0m5vzHvxqzaYxdnFdu7ho3WZueHoUs2MBoVijBI9JbTgPQcCBjhPNBJ
eUJm9vFJXU77OP//2sETtcqi7fCZ7sPUkwpX73nVGN1ib5ZDigUToWP/V15ILOHGfR9kEQrAj2X7
1ts+WytHVYOzKuAU9hwc5zAREIRg2UVrCTNoZp2KQohOE3OgVEHHgIYpJ67fBq1eG5Qhk/EJFiAj
bfAjwgdtn69ELNHGeeOu9/cbp+du/5H69bq3/fKuYHih+j2i6GPT1AEJ8cFQfVJS0hJvEY6g5BNY
5PftKZk4ndS9yNzUV3ILkQALaTavbovjzFrHxavy7Y+Pnc1PhZbkvHBChKg6TILHDLdx9JOvzsUk
3coHEhqSmb3DB8em0R6xmCyIxYeEEwZCIJZGfb6U/rz3z+MBpSp4krCIWZ4kxpSY2pFGx7T75ilU
kz2HmzQ1I7vysNNvc/fF3Qj94IHiRuwyNWgMRUw2IueLagYGnFmNGsRgXC8AQ/g68C44OdJ/pltH
lr2xM87Gjm9trumEo2Ou4f4dX7URKZJLJfosa6ypN/EkHUDrJZY9nRSrCq3bWn26cBXZ+rlDqJ64
uOq8YUFDiDu02CeniiMTob2OgV+m+azljNjE24dvoMXevxRi5uIDN7lhC+clkO7cQXsaH+Lj/VjP
Ml4pvA5Ofey04DsUQgpYIaNhBsKnR0IQ/SJWAKbwX8lhT9ju7VRh9phR0CZ3etR8zE2YYgNM7AoM
DMc+mR2eGzsCKTCjhrJNicNBDLwGKwbAqbmSLaRhGUM12wvyvC/wdFLcqPIveficapER2XzWqt/B
18ScdtYwQOv68iIvvOyFUQoTJjDEhL3z64DBc43VI6sv4WbN+hp3/Q296+3MWoEbmaNYS/qPvXmk
Qip7LGsiKh9na5vfvbvzgQRG4WTgjIstsoioam2H0gFeYQ+SQz7gNUARvcMn+7qJ6VoILmB5xX/Z
KR09N8XxecS6pzyiuFq+MaT5x5Jp1xqxWiVe2K2HwRlWK5/S17YsSbzvDBJkMz3AHJ2Zp4TyuY+X
SYP19PI3LJYp7yFxpb719ioiEYrBsAKWIS50mI+HoAJEWtymvIDevt5yXut/FV5kIBcEdL59E+4z
rmFkLimsB7Y6F5WnmcFxHeQg/20/b6ArPQ2UyYMOeEXxVR03/GHa+AYiTQplqmVOC4mASidhLUI1
IyD6tSIxOt6VC2PzXRKchN2ssKQuJ9bGurTP/ndVzrtxMX9c8mWCajjvr1s3GSaj9yiOlE09+UzQ
pC3us3ymD16reIegTWUHZhJNsOSOLGrSpMujvnsuXiuVYBnst+H3wBWO+/YVlaAJsFDwx3h3i77D
9/A5qVaf42vVsqInvUGNb8Bj0cNhEmQwwiKEoA6sm9UBrhGjclJiffvzqlWXwhJCW4lgjc19hYXK
sT4+Fsn+O3wuZLX/WDwWJEpgnB1jhpz88ZTA8aGGFHRT8P9zIY0zXmEKyxDCBFUGu4D4or4jSnSX
Td5qX4fOPSEaG90bSt3FY6L5xbGY4G1wrQlBfkzkXbp6bDRUXrifwXf6umT6nPVzrvYxnymJBmWR
tG5GM4lrOPDMDq0d3BLmPMj0MOtE93yu+ZGtNuoRV6Rc8xXXMp8hGV4UXMPeOYZtejTPDaZIX76/
5U0QDcExzA89V0CsxCDzYR2QOCA743W2A7LJXviJpvPcLwNs3zFnqFSMH5pVHNkQfRZ8AuUE60Nn
D9ZSASBh8h/ZAwKOqVzIOljThXAePKf2pAhuG/lc8GqJTRyoO+lgKu5j8wubHdFS7zOW6pDNGjTn
zBv3EOGoPSNt/C1EJ9GiEjAoY9OxyhyyFbd2B9eTDtlGJ86fNKIdSAahTOgnGCHCRBtpk/ulhYNJ
wcyYVHFMfNz+6Kx1Ayd88VhrciYYNcimPEFySdZsCgmenPgAg0QlfYjwLJbPVmdV/Zmt+Kda9Enp
OvWfJ56Th2GSpP7b8zRGGRnQE+Hcid7/1+3xACo+Bsf/vkQ0N3+GQ9f2iwpJKGcdy5WfIXlddFvy
UH4E361jJ0XNwMmc9Pmez8leJOwPl3jGb/Eeq/gPThJ4YPEysWdxOzq5zvlg9kJHbYw/lNs94eDE
M/BnA8DbQ/7D6LjFIZZSeHOOh0oEyCkaiHbdrHE2qC7atgvwjOSQzVTvExGBhRKgxnNHcmgsUYP/
tiJRPD3EbN4niOSx1OdBNMyEb0HHJNV+m5Gqzo8UTL90bhL8hZjl8sbF9tZf8SqVE39QtjCaDsSd
jKtLfrEnPIEQq73XJAeG8ey35R845nlg7CrbbIkKoblUZAp+IbEnYy3i66jS3+Pnks73/1ZDFDnC
RPE1FxoAaCOvsBm3POKEbGKuBPUUw6kDz1nNC6qkkxHVy3ZtbSswg5Li+TtRaJ+B4SdUvBvzKJO5
I6K43wsN2j/BKZyuox9mc2q/93PyJy2Ag5+0cKAEuxy8J5T6FBoaBxkES014R3N4vQ6faYNzlO0a
VE9gox/az5vXg09Pp8CuQseIXyJ3/kSDptONMO6wMUelfSF0AYM7wxNdDIU21spUGYAf2dbIYI74
JbaMN7fUHPNfZA/ggzJlcoue5QrHvgc3BvY9q1t4QNCtUoXohzcJC7Dom76SCJeIHDPW3uSDKx5o
L6x3RbSYJaxOHJoZjaf+m/MCZcXpQ6waJqskEujuhzudpYizQky5RCqkU1FeEGoLfVcmTMDnD5ru
YocvjJ2MmTB4ErxERlJUGw+n27/LqKRU2DVMlhQdv5JOEJQdlVkdS1Cmy+/rSb+7SHt9q1xKsiY2
NbrzLzEPHIvoH/j89tpKA6B+UPG5VA5UCyUDA3SnoHob+fiZddv6xNIqljiWzElbntoLPDRZvJx8
2Mex+Fj6VMww1xYEyodsEFjNIgHL3BJIgy39NmBX+QLyRvof36LFXCDvydvF5YxxNGuf0s5FQVNH
b2WgxoHMSiaqqK9jLcFF/CuwCfmnuCA/aws+A9bCpqWvLEdZAEyc1NX3SWpIHzTkeYI4jisZuz77
ObXU4/pbPLe8xseSEv0+fx9eYb0E9nessYEu+DdWg3RkLLpTvH/rbvPx2Dh0lhsXFr8GZpTr9zye
FTRw8/iPlckuwq9sJ+xXYgm6vSGvE3tYdomOWoSvgbuzuUjUROgj0/CT7a0ilAz/BvutN2IJYvdG
HViwqaeYT53kr9+S0Hqge/he2sVv9Z00Yh94X7R0wKugbPy/t7kfXgdzE1/tczxHKZecCok5oeZ+
tjFe4i5bmlL3JXJ5TvWpnuJ3w0JP2Hd39pkO3UCng/x80XARKgr1k7nPL68LG6A50918xMlLIvo9
uh86wr7MoTGp9m/o4+b2cSDAA1OkNao6/JSk0Y0aRD1JMzUowu+wXHTokz9QRm9BvjLPWC2E5vK1
Q2UfSYsfkHRE/t/ivn5se6Nk3Jul/v1SnqSFvejNbkuTcyageOwdKct+q+cfRqF/9GhIOghml3YS
kqFeSeRQ/7bSVgQABpnKHkJKMMfl4LeXJ8lG5m6csVDTyX0CvDdpNx0PuEc87Welh5/dkzP0EyAU
wAqTHeYR95HjmFc0/ZTM7A5qz3kgriopQ0Uj/KwCGhbZculKMBfF8TWGxkYgH6qoKcoJQXgU2P3v
3xYS64OuHFY4YGXDjsAa3NMK9DcjE5d15Vqedcsh/Q0nwTOrc2yRrqsAhjn2yli+gmKEuoztgnvO
6mfEz5505PIEP4J24vA4Tsm4492xcy4Jn7Y5ay2KV5zF0vugd8IXnu0D+BDwEesL7qBlfbH/TDKN
PtNyqZzinubT/oKxwJrD+AXrUT8P3odsyg0McBo+g/cFA+S74Vhrc5TvEDdN0ouFwWhPWCnKJM6e
wEi/h/JPw5HT7BMcgKUsGaHsy/r61mKyMNLBMxDV3dw3Xj30qdBm3q0rhzcoQVk/uyBI0Cyvo/rY
8xofMJ3Atdkb4Ce4pEfMn7qr7HlkRaO6/jCw3NFH8vFgyDDML+qekzdz5QvmvwPMefGqlgSwOSpH
AuLFsRqPpsRj6ZFGd5tyeuXe+0K5jTN4Pw51LwmISMBPfIPHMYVAiAoJUs7ratkCqahHjG9p1qQz
Wgs8hciiKmZk/k5iUAKclwcAb2mA0JXGt9mwjNSQG0UPv5BWmexzYwJ5ATAvOEEr1BFLon6idp0e
OL/rE5eRBZxajjByLvf/YAfgjc+QzNRmQ7RxVQn74Fjxs4/PUOEDtmmds9e0B+RjMqhZC7loD5rB
gpU0QiIcgM2HU4v/bLwOXXAdzBfavkxy+Z6rOCNwLiZSZqz1n1/x1LxFc46pKhsUJovYc+BRIK3a
ubXUzs2VjFUiFapNvkHE62fjcvzAZyAbWlPMFXwyXmbfQBrR9x54UgiV1vk2zEa/nTo2SXuxA0Ya
bLZ+AptF4bhmXgTf+NDtWrap5siR/Fjdj9pAIHisuxnyrwzHNWmPAR+IVntFqlMdpV2yAMiNXnMh
pXu7RB6DXJaa+5wRzzgEWURpn4JC7dsj+91IAVa0+/G83mEeoj7YDIVrUg/wJI9U8p3vi/aYL6zd
c3b/9Xd3SowjN6z4kA75/D3ulsqIe1gTvJDi73V4QARMaAfpYwOU2I4oYQJodyHe05/lPdSH2DIv
sbqlGqHhfsM1T/tYdolf2DBDE2T0e0QbE1V81GEhu4+BGKFYzI7uQU26e+qQKXZV1/kCigCYSbsB
3wISlc68Ny6BebVF+VKhQDvbO1SDhDmTz41xawgQH4GM/3GftQJT45ZncmYLNaRQq1FH4WLM8JME
U59TeEmoL00NZMXePzJK5TGkYWLXioGpO+Zsh9ANQCD+HS+nezlomDOhfOYxDJSZML69CD6nMmUy
C1dUzBZL9zYSrmx8XVnqcIgeDqDIvEj97yLdyhNzDU6y6DCPQS3B8woSzPOfclrCZdlaWeSPm2P4
vaNX8Jspw272m1VhFf6W8vyNziKewKC9vEkAp6ZDX2Gx3kTHQ6LUsQrlyWurLuzRjaSiV3Rbi0ro
ET5QW32RsDKvgS33Zo4kGBJkKgIjv8jqEJzgdCJEA0mAiSi+ga335fAsZmlkbLWguihROm/Hor7F
kSwkwHpVDx8YmnejJ7I7nXjIJ6JhVtm0g/ivYaCtTJVpNpL93phXNX8whOaC4zJ4GyW4YhEPIkVV
qMI5mHJNvHfQ8F8bkMMONyb2nv6/3bwN2A/xhlCGFbRtDaU8unAh2vaRmIBJCUbGTwiyt1Vgk6sg
Y0OUDLSZxUchqFsEhgwYpbEkX4FIZ+8Ggg6K9aJQq/c8ujN/DoFwjE8z9MImwH2HRcp0b4gt/j+h
CoqrAbwbSC8Jo2PMRFB8kOzIhb2R7oRXH2wc4c3xYzAuJtNislPB7aSqcUze2BUuMRzoF5+04LrU
fE6N/3Zy/zFlRubSsYTZ9Ed4+pNxlLCP0yIFuagS/SJERZCRhKl+sceS+/ALhknIPnkfawsVBkji
WafnVF7nc+wZonraRXQx0++FdfXr9TmHbhgw44MtBnZYf69NxNX87R4+Bt+LshX8jYwXUa01JNjV
+OnWSKESlIZC7YFT015df7gBxJwexQGC1WLwdO2tMcoGzFLmZDaPkD7NkYqxNSgDIXUElfaIloEr
IjLl38CyZL7icsV7ILobsOkX0fw9p81FmFMjgBzkyMyMoDogy0JyxlmAPBJXUMaDqM1cbrZ+inSx
ntWzGxKQ6albkZnTBeOV2C16V0qeJdetbwQGDcg129d/AOVjRNbIpln95lXeHNQxA+zFZ6gESlSc
qjlC8feCL1Lo/Y+baq6+eeyfbsuv7FnSibL1TaoVqkmvvVCbvuf3OUg2vd2U7k85Mb2gYV3WWw7b
5KAPAYqHjyge9Sg59hTcNMt4A9M/3kNGUvmauHH8xFC5u+laNOHQQPEzJkCczbMTQ1QaU7SytNiU
HwlhLI4Yf061gIuCMw4Rrmg3Qd+QkjB6oXNYyfv7uN7mfPjg7rTHYHD7JCR7xc29OgA5SOf25BM9
XB1TDnP2HDDWd7DOn2rbZtzbKyhJi4G15fUR7Vsve5vvRB43a27dpUEM9YbxFYQVPcQOUsj2OQ6o
BjhVemzimlvO9GuxsgfcpsM8fMA/j+jZNV5HPXuSdX/34tlrfI86hBcFj7jPayYTSQAwPtNGRtAe
bnt08ngcQw9I6QUZO3hPCP7DfAIazD6v483QB2vlCKgb3+3YSkpBlVTCWzk0zAAqAM4T7LqCdkF8
IktPaCN2CTA5lGRurxqfnqIaAoy12KZLoxqpy64+3zfGCsBW+cO4MMUPmbTP488WlRFyjOr6gNxf
A2xXZM4KP0XU9Myz6PvuGxLi4E7hrBgfuxbUB2VNFj4OT+wbKY2B3ikuqD58dVKT/whcQfIyHvb0
GBhW8TEID/EUBSr97MfLCW0bp9tsxGui5gitHcMeXOdJSnNE6A4BRa667C2fjI0wlWD83E//Xqve
rp7oH+wd+8SQgYHVk3ZYCuoxS7ReCQtO0/uBB4ASxH002gWgmQYA6xW7yEiId+lNkqWErRS5S14+
644Zn7iXQznadX6+LNdmVC/Mk36y9P5jztB+ft+BtwG24/eno7TAzesPTLHHQdLHrde6kC53o6Nj
XwHgSvr020hwXO0zNGi4yMUMGnxGK4eEYwUgF+nppWIKcCnnNmATuysWGXAOkNfyA15/EqOMWOCY
6R/+wCXJgTl4ZNzff10THJYBE+QsqnxAGlz7ifAy/BdOsYVnwEWMXV6MCthMBb3WT3Es2vbuoke8
0PzcHfJlMX+ucbB60Dogr2ZMzArPqAodjUzBtQ1cftHIcJrrUA2AS/V+g5Sd9hYGKDxBY8ANKZM7
hJVJLjAYMBW7cRTVbY4qgIDkVZJXfESOanvM9to53fTW92tR4YzsypaDGIv2RvZLF9IklDo85DIv
bgYYCFNtwlhBTI0i2dqr2L2mjJgZDP4b5MGx2b4OhIGwfVfzO/V1viDfi7aMTB7KGxAZHWildV1q
8l8jBjIxR+5ry0iv5sFAtAdJHnAr2qOHjtec9yq8VAu+iqehxrA4cH+vwT12bfQZiqMWXsXQ+eXi
OIlqVce4ZJgjn6SR35INppTe/6AJ7sax7XLxb3dPgkuF5zKSQj6Fn8hvRvzfYZFq4MzO8vU6TCC5
I5BLcxsUbgop4MCNg2fJSJ4QWgiyDK7OJn9z9Z9TzxirVRymjDJhQLMlMTsZgDWSBZ1ht12QBUBn
tC2hY+/jxS1x1NMPjICQ5r6+5b4lFUpyifvu1dvactReXzvez+8/62hf2mHzF+8KLt7H+dC2oLOG
OPjnFZuXwNyNq8D96/kjaLGaYzL66u/jaboCVh8Y8zdt4V7dpUNgEwBte94jn0lkf2EvvXgNyyDF
BikO1Kl+vh25jZ124JWOOaiG5NYAhRbhhNSegRGiw8b42++uN2Enp/mmq8xvG4vXOiXm+prO9J26
+10rNoczOvSFGHRw59eXbnxfvqadLyyB8O7DYJmAsyGLNdxb/s+z/Nqzx1ivY7109j8EHHUC/5QW
IMzm3tzjtrJ8Li3hLBvaEXHtowZ+TzH7LO1IpgoHEjjWwzvIOWGeJGr25THjPZuEY/f2HkonLcp2
zz2uIYK6QPJce+STIgePTjIlkBso96Kzw2EkwjKn4KFPQKnGYXv+Kv3vrD7J9K+n1P/Na27rtRgG
4MsxTGZfQhfBGTDTxqKSxveQITdlvypgPzPfLwcp/dGxwXr9+kKPixfnd/Cm/IIPQw3PlmT3W3dP
IsDM8mWmqQSt9ADpGNcOGjIlPw5+hW/RLAjpc8JnASeZZ4SoVTLdJ3SVRIH+e1Rs+DuvFxPC4tix
nEhl6SeMc1Dk76tZtymYHXlWyLdzuxhf+pwBEbSp84MKFJb+mgHFt4/roUZWlOnVE3mw/hQT8+bx
w7uNrNcOxdl59popRP7Voao5d21TbwwfgPnKT+WuMhjw49mPNKTeyLvnpqFtBtUJ4yUDF+XmCGNP
zkd4hAd5qs1b1yIu9TvQkM3jA+BXAyW0HSWKh/GQVIKxOapDfVqHj6uywJMl/E2sNXHkjjZmAYQx
d3W2+fnVPgEDjIooGWkHddqQJ9qX94xAEp6gwJ2FJAPp+Ile6zIy/9T9M8JUFp5OdkrX8T4jTUvM
F8ft7LF98p82UVfdotp/Z8bkcdLGyUhGZaMPiZRYV4SFSgf5/J0moyJKR2+GKD6vJMBDKVImZNVP
tEUZDctI3Rfe21WHmMrMf2FvyohOHnBz845KlpE1/4QfB50Nt3sczFhJQ8NPRmVElPqwcjse0jnC
gZv0A9xIbdxVoUk5pI2OC7+eAK3P7lubrqMgmhC2CYuqGEPJmgibgv4aT0Qq/D7TVndZOvwtmKMP
D6I2gB5BgGMJUxwdaQp6TRQ3vMejfP1uWry4yFXmzvjH44iMaXKNj5iFRkBv+Sk/mYs3pufJsjfR
hrdRgwU6OX/0HPivHNsvuZx9fC3uG343lgKGOAmPdHmuhkQjj744q28swmHR64aPkTFV58ZS+NAH
kdtzcL+zXWKL0C0LkQwHMTz5OfIA2/2bCwWBMYRijCAMEiL/NudRUezN3QaXQhvJzf/xCHCOb+M5
yWuQk61BQ3Nku9Hf/A8P/ItJxfsPQ+PEBU8DaXk6hEPknLx4rgAMzL5oEPgb4zFGV3829Nx/f8tP
b/BZgGKsw4Ug/6dErHCilTgWbFDzsbltAqG5wQQQeApXbwQQMiknBDpKLdhj31To2DAUgRjp2HvO
Go0aDJcwEbjdb/89OXl/IGZW229hqHK6MNnqUXz1cfi4SEyOYC8wOKNkYcNCuI4ZGE0d0yzuEsa0
IGAy+UHk4zgv8ruApO7wfFwOmYwJrphB51MlDa168JWxoIiI0L4PmQ8zq9WrYQNlq+fiWo1IUHXf
tdcDVuuJXA/DUUcZTQepFph84wvEoAWktA7f4BNii789wrKYyQSF6xe5i1Ss1Xa9OjR31XfJtiXJ
ge3jvH0bM2ZV8S8GE/S6kHwT8IbN/HGsMAXv2yTbe5xPFiJ3Uh47IAviV+7Y/lhn80H2NmRBl1/L
HgA8nHWGxR4mquSP+YSxaiNb8bEJ6aydFrJ53mA5wg8DonfwBpaybSuslcz+mY2S0fMRM1R9kAUU
hE/aL9hUb6dJ/KwZ8S6J/QBvJpmDEu6YMeVyeueiOSWA41VAOhAiOCbeRY8dMsbLX7nNjaM+0JJV
naxuQeeTaYMXlDTO/z7KMEndHCbcd1leFdKIMVJkgAXHSw5USi2ywVEFZsxiIGaK8nBYYfj98pt6
aP28m+xgJkzee/eePXoY3m3v1dw0LqSglORI/xzDJ9WL0f4USxUchix2yy8Ag+GRPd/geM55qmBS
FtQ/jyMGSz6qZvKtcd1QCf1lYk9ux49K/fyUvJRxndii8Cd/kSFwxRnFqWFP5N7XDt/nu/PMdjX6
kdavHgsTqT8kObzVvuIc4cD/w0k3/Uv/LMnDZZeS5PF0SffK2DPY3oRBNSWND5JtIJuhrh0nTxAp
z5Sc34GzhlDRmDDClIBGbn7KY4bk2HyQ5xWfOtMRxqjVshuH7VKN3lMdVoKVDNveuFxXTD6Z5eJt
AvtqRKEMTxueA7etyJ6EUJD8tdOSgmvN2fnbPL5uvue9QhAoj8r4M5ZWTNIY5L0oM1EH9cRQgH4R
QyF4Ns0jIASNwWUPSuSzTz0Hha/+U3Qnf/kv22nJq0EGH/vmI7D1TesxhoBYRpNPWU2EFcPLL83c
zVGZgKIBZ25RM2X3LJVZpmtC6+i5NI45fIoNqB9EuQrCLuq5XJiI9eZ0gnjubQoivXg1DDCIa4RQ
pZNVU3s8wnoIYyszXoIfUtrfsSWOaWX6JeUAhqXfPv/4+25z8m7uI36KSpEPkPYI7gsVeLbx9X8I
d03RpTk5cQkNSbeuwWCQE6Qmy8DhJdEkENjLd+P0lqmuAfEQEKiYfBI2iOETj9QQ3FcKP1KYkuPz
73uK0bjnm1emOfV7xSQVnpeEd6rt27rgfClWALWxgUiPmBWfyx9OExY6cY8XDrWLvu/LSdcbEmFc
UoAlz2v+9GF4l/0dBLgaTF7MXwL9F5jZkIi+3Bi8FP9xc2mzeTIYkix3BTkE0KkJ7f7WCbKXEYcK
YQPAXIgpuJA9UlDwkPGgkv5K7A/IDnR/lQe9kTfBmJTURYmRrOU+b24PZuVjAJGvMiPSBzALZETM
GKRT3NhysBCDnEba8geIlZoLc83cr61TTCNdEZ/0fl667NBWDDnh8PVohN60WXFxroTTEUm51kSv
ZmnsktDSowZ6TTmoai7VuQG/LRzG0r9lLoZYXFHM4o66l19+fqcPS/pTrIWwDbhkiOctPiq39/RS
26kgOHJfaauazee9kr8HGVKX2RzJuFMYXNgTPBTWuCk7yvEz5khjfEVx9hEEzadfz6srI/QP9DvM
8mQoKkzKmAN1CnTo+O6RU0dsKpRSiMA5k6bbH6A/P7Lj42FoxxrihvphL+gSkMDkHRIqBQVJB8QP
LzVmAjYVBfnf0e1gA470O0qjDXy6aTfDxgEqnTG6z7OzjGfp+wBf/kfC6eY5K//oUHlFvExtKv2p
W5thkptv06nQtWpTBojA6J+dHWiktagMDO3pC4pXgikdVnSMYwa5h1byVJw+W2WQjbN1tq5OydIe
AVKu7xMA91m2vgProqVZZNPPtLrqVy6JvDb3DIMLRvqnAlSESyHG5YR7pfPXhTlwe7EGMhBVcUoO
DJOMBdWlVXjxKJ5W0zhiSywmWpiM4LBIR3loz7uNHfL7GNOjuT1uGctiwwTdf59txaQU40F2v1YM
mqoLyZ3oOTVXIg3g7jQXlbEY48CLSqj908N0nBRzerrEv3sMuFuR+hnjygaQdoDC8z73pjoXcCkP
0nEPZ7cZZodYH96OH2TnB9N9RtCGpMJHUcM4OpmLYRhcGJJILtBEnoNqwfQPO5cRuwcLSSyuAbek
UFKY+0/APYyainbb/V9YB9bmXfDUxY8KYsdrzgCSZ2RoBvUGkAn08HaGafw4gxMqQBlEjt7wwkLP
ISRptwHceP/um8M64P/oA4NFRDN3wSciodODLJ8n7Mh9++6cpD73BgS/3LOAG6GVjDOhiegdIflm
+xTUfveeWLkjX+7hPzGs6nWgavQKw2yVBNnsO74fIDTAEmBsOOqtiu0HXFGJtK18KcGnX3h9JnPh
zEt650NyLYz0ITGn8CUDJB4Nxw0HdNAF3KG1PEoB+isi6BlB+USdMMUhc0OucJrz4KjAv65HGvtL
Mo/ZYhh8Uf8TkON1S/ukEc1LP264D4UoWaIxhjqO/ZJTL8vp9yCEHlxlVJKpC2zJt2JODs/qD5ax
8o8qA1/8UblMUkGbcWUz+92qYdnuu6VEr8UpnfhQpdEycaRllZtr84oz7cmwD3rot3PVpgSICTuA
uR6RWg0U744hwZ1oCLWfcPO2kZF6ZbqQeIQBZ7/7buUW38/j/RUVMMyp21o4hpIBOoJFJZSZF7VP
0TvdIcd/34ytpC2HhP3K3F3CP5G8KmlXxsnsl5WMkhintgZW5Q9A8kuwsaF2MADBL2FmKuqo/A5+
4OQm5QNglmVPa+PcJOMM5jtWm/SsiK/k+/YH2xznF2ZewN/IQHK8tQZfjlp5qJoRI0z28Wcd2vcB
GgRNozZj4P4R/DmBikpRccaeAW3ea9NGFYS4RTNtiZJSaFmq7Zv+qAoN7LcYV8D8ApuQLxhWnCoq
Esiye2OQLYG9GeddxeRwg2HPpdjRDL2vcOYZAlMMwGq4H6nHNs0RugcLjvf3WMpH/cjuDiAGbf+z
50fznBL6L1C+KcMd9n/ORc706vhcwaNgH9w1KJkgTkB3ei/kMfTgdPNYwUTbmitr8SECFkyTNyUv
lKkqyI4BP+D79eqz8ffbQzbA9T6SEG5pZ4aRZ8RkvIVhcxI9De3LFmqR8afCrOBLxjJfSDt7h3KG
6aag4R6SMdw97RkqsDsMks7mKVsVxIePB2EMao1VOmJfTJxiD+II0GJpDrmkZ5hX8QFtBVe82gqX
lyZECAHtNx4o4PDkPbYzQANpXUBCK6f6BUFFXjja6PZnn8EON/bfq2aQ+Rvla+Ya3zWiKBkMeSZP
5eW77XeVA+OdndnAJuOCOKpmrvT5k0mIov1aUJFBXCfTtvf0UblAp6ek4riHEoU2pMbK46Dsm61o
8jK33pe7+wZOiDZNjyD7fLm31if1Ph98hzi/BdKMuJoRrcSY6My5NdX2ELy4ZrTH8PvNMUGuZBax
DEbFEKdU3LftJc80pjIpBuYoDiCsIbAl83HBxOGP3XvP/m28fVCJKfMkFHcyI1WVp3+s6bo56rIx
cdPDx6glE/smCM1Lyrax4UmTYiSEMSJukrvqI6ZnSNH6cEy+qP6NWbtttjSr3Mqkqb+n+HYPxVxM
D7FCEXorMIwb0rBy+duyk/qPAbYta2uRXKQFbMDxe/zbKqOMXO1s0CGtbOaoWTYWtwR6r9l9rIrR
q38fF0E6zGAm3cP3BdqUzzCY0WvC1tk3ptnwF1iM22BxeI1vzsxR6rNEh9A/yFR7+A1z+XRhjJ6z
nHP1Ple2mEqMXhEsXMw8pQn3WELsJgcGAyftZIzyI1USzrjKNCFRxBBWHxa6EvHGylF7pRaI7hem
V/aupLejpHsQ9+uTfvRSQ1gXYkM4wyfgw0uArzbs0uwd1NO9hby9wvrfW/v70pgl3HH75ATzgc4e
lktMU7CIF+pYn+OmPWsAMdqQvfQ2EgPfdpsM9Inpl+CTCcxekkSGr1Bk+2IO64v0uPZ0W3ObSMHb
UwEoEgdXbbhGhIlyvoaQBRFc9cJ6hi6Ntxq9CMKJg9QvgnilbM0ZxUV6MfevnXbgj8ahZJoEVlWA
Vd22mDz75cmCDyfPYohX+h6GqrR4jWVmnGS0Rx2DXH3zDpUA1z10w8+VcZavTKl9RIFXepxMjMGC
ihf09v8j6cy2FNWWKPpFjAEIAq/0IKCi2L041FRUFLEHv/7MXeeeulWVWTYpzd4RK1bzGH2G66iX
K2NtCg23W3ZLeXTZABEf5N13Jy/lKGjzJuw+EVcurNpmwllJyVydcNjL8WllzZX5EXHswznqTsse
gtdu6YPJPkbUqt86uIFdsXFyFL/hOgMYkXP3OluPqS++h3PSz54Da6n/VTMm8eCdkDMX7N6z64Fq
+j7TJ9XmDbI/ZPwE5e0O70MuGmb8MKljY1CKoz2oU6zAsjda0GdBEYSm6Fkw3ZT3lz8V912IQ5w4
ZBOB7OnhNTWgmpeF4CYO6RZlMJ8Jpfp3ccPZiFWcgZs1Ed7636AXHnHOPTHYMCPhJW0UH+wQD/fF
mloURgFoD4OiDRIlGBzM7ybkG/yLSO4gXX7/cQv5mCg/dSbH3LtHZ83GSUlF27UTQmYtvh9YMhm0
sfcIVok2fh+gTDCPCHQ4493M2EFSyxp4482W+ykygvXuNKo3j001xc4zlVaw3S8bCj+A5kXvYKza
XH655d5cfrYUZ+38xjxVgU999D+DFh8FTpz4kmW0GfaSL+okc8kuZTlE8M5NilJqoZejVW7T88q+
e9ndCBs9jnooiGSsst0fyiAoxPjN3hijqvLqR4xRL1asQJOJycnIK7v3iAJ3vliDXyfHZ3R8pKbh
NkDfOHVfvQtColWzq9mMsQTRxSwMXEzLX1xhbC50K8ypQasYSsX9GA0wh/QgKQT3XUMzuOfXleW/
CyrNU1jCe6uHr+Fxgqm3/eSYgcIwbCYUAjLBcaiElKku4l/ULJSpCEsGoHDHWLZRBTNqLCe18GRa
kpPuGiSTvty7BwhFqmfD7FKOhT/13VsXIkaQBohsFsGWYKKJNv8yav0a/bPgq6ATibhebwMmHi6S
f/GjY4roYYoN7eIRXaBtCE5L6/cWVKV4Y8H4D1QPN/ipGDu/+XtN7Yc9s9uI6jXrYiVap3hnHQSF
qYnIsQ++6PAU3gmHJXgyDJXCay6E+iq0iOMOEwzPIsLiDJsVmSauzpTLVBRnODN35OimIzJGSDwd
nacWnvkDYbAmxP2vaI1KbB0QZYj/YcWSVruPoeVb2xPrSZXuzejqGN5LwPao8vm/C+rhgGwGlq/D
9ha0CEzrB/f0hqHYb/7DmZdo7gEqabIL7+lpXA/P/psr7eJuZ+PSPdoVPsSWe50AYAVNQHRueB12
g5MvRdq2Sc+kRAmrO+SSGBYoWGfJ8w41zRtqJLNb4bkq2wXjROxdvD90UmjnX4Q/UH3TMYhPgbMD
DiIYtQgPAIgf0D/4MPQuVzxEGcwI1wCfK8TffwavQT3gwIULQY+ROScQO0MMf3EJEG4aR5+RIY8W
pvxTGmGeCkYUHN0vrZaFj9oa2mLFLi2x8ekDzsYjwesqvXkWbRSAjQsjlvc0kRtb2DagoeKnQZHr
oZxn5IpvGx+AXor3AqtypivFx5lCdD53Pr2w6BO2CYLzwMmnCyqhcD9wEqhTM8cUAMIau/QMYTY7
kXvLmyEUELox7vPf9DL5bCssOHL6WyN/bd8BqgRZiKDabQdj7ztr3jHEe6palrLe9DdUcyrFalsn
5MrPFYjWcw4BUZWPEU0+G2wftpKRGMltK6+AQEgIqw4wGPqrK6MqpJNIKOAMXIjjFpqE5bO47d8F
/Iwq+AFbg+ix0K0RLt/G1UCdofyVNwQyUfuhPw+5543Jb1nNW8STxhyVzf60gmatbynIIXKLMfNK
T17cNOAUqOTxNh89g9fIgLkBSgEJz0Bh+CeDJ2B7AAjwhGosVJgvmi0uuwHssTHrrBoT6/ijxyvt
O0DWDhIdH+az41t8Dn7xXRYocLspw+mOzXzAnp8/5/yZSqSkddTdx0hZark+kYa38TWlIzdH1uoV
N3PAg3LFvsySw3c/g9P+N4CrC59zVIfK2BxeiKJ+FbfRa9bizHnQdsADJiycl6NC4eO66TM0F2yc
/jmoGtTAoI8OWwnKlIvL5+j27eTEaf9g4aDGLauC0BgpjMDOE3P54wSP5RQYUPWaCbQpCka8c4Hc
+0Ls9hgY2WX4zWg1/GfNOqZi46/OyGiP6ul7Y205ynS8P1KozsmWVsfwu80pO22aya04Ds8L7uul
rAbC+28r7xmWVsmnSk6PGdUFUo1XGQAn1i+PfpVMTqTmClVL6dPgvU0hFSmJ4XV4tqHSwvYPn4R9
AUpILcr4xxTGsBwyv6VYYsh7/KcpgdJAR60aLugTJoOAobTb7NXYCHwwuoKmJiAprzkXXDj0Yui3
RLXbj68MFlpfO0X3ChTXA2UDPgPGxfyhIdNPvCk/Ilc/tSIyUwzZ1yWDvGsE1WV+iSiC/6U09CZy
Vg2bwIr6O0Ry6XVz2/AMLENmgFbrmCDaaT3SZvXkx+T6ynpNxgVUahhqypBmzUPmHP8i+Ki5wZJ5
QY6Ou2cspz0GNF47J8XUb2BnkmUGI/e31AIsUAUpgtInLOMW4rsGCvKLLlNjAS92dh4BMj43sIJ7
0BlbGLP9lLMcNVMyTTltLD8I54P7gZ+E8ufDPq9DMsOpxLuPTwxHkBxLMA+hhEbI/cmJhcucMlZH
8m9iJqAk9ARj1FxT4ETkt5rH4HIkjz6hPn8M9eSdYcMx/AQGUb1m8N5CQE705LvXBwCz4TvlQkHu
MViPoWI0IxB3aYGICLMEFB2PQ8WoCDE0SJRI/WzH/SWKkMvQjPDMgMqq7zqzkI/5iQhEBOwvr/55
OrglKvMh020y5Ak3bvGex3m1vPrmM9S5n18euZi0iFabW8ZSeyMvcro26J2GoHvpY/acNrPvkut/
7eLdANnNxKrZ+cGjQcDbfcePJta7pMXHwaD7SPoxvs+RkinjUpB8naazseygYFQpFHreWQ1fdayr
kaWGymukqZMLENoZnd56Wy1RJx5hf2k0weWmE/J00RO6ddFit5/TfrboRTMZHLCAfMCkxTDIwhQs
kRq9+sdvmJetiUF1ejBoAZ3LYPlgOowlOsP59EkeJoKdw5EJg23u0EEyf1iLYd+PNFlYHNPby9E1
m1/ytjc9j434MbtOb+5vD1HjA3+R4BqYSf9ml0+ofzBr8Adc3A7orbHAYOwkkBnwFaTfIBRE5gL5
csfBpJY3/dnjj/Vc3VQsJdytkMJPgyr8cjaXJUAAnxXMlwFLRgTzhoExCZEg6PrUUuzqcLTs07ze
nebVHGUI9mcHAHCTlfHjlhzh4so6v8UilnlV9XY+GE6umKZlRDJw+rqFGfb2/S2z0ff8i4AKptYW
AVZFAOdz0isee7CNdtmNe5NSfJ9PhebC+vsA6kjIrl4+hjVzBKdIZDcPfsox+srj9rXGDMapDYFq
3KFLQ7NIwGBuVKsiG9i5fhwiAdCH0k/mn6fdRe+RGTKILYdayqu691AbS4OOwCRtfIXdqGEiS/oL
8HgJ4Vby9EeomAXpmJAABdE9YY58hkcZXzv/DJ7EetMtjOf2iy0b92IZWIE5ZMRZ4tbCtIue45Vc
mdnSP2j5eaMNpTGen4b3GJygNQC3vekeO1dEqebd21uj8YccEsDoqCT/a8U6hXOiZNYDPNY70+1m
hNtysfbwpeldFp+toqc68rXVUaFrUvfEgr5tlauHn1EBYrHm54UJLcO9hu/VM/8ld5ag4/L8B2z5
ztLmr02kRZdhMEBfzK1IQlCVXaIe+gFMpw+9RROlV0R9/wK9WS8pN0V9DNd7rOys4TrAwhM65v/E
2y/SlsewJo1O9ysPlj6Z4URJRy+fjefqgNI/IcpB8wW+5ebdIutCMlJ5iLn5VH2m+jpGB84N3/Ey
6mjCdu9cK75Bf9O/2zBG1eLOi72cGzFYpNycKAa/q7okWToDWG6W7AjLHqd7Bm2Qj0zKwghrI4xC
ggfN72cI0MSo4o/hIKFOkK5gijPaDoXxMrfCGUrl8j4mH0V0xQFjFZAlpmQ8XKLJBDODx8+t/HK4
S6S71x1DfsbTqhwzosATYPTeH4fs8NcVwwFaSPAvWNLiL7JdcQnZTVhvmSE8famwxmsjhCEkMWKn
cCdo+cC18sX1ZtPk2kIamz6szkYEbEhV2KFmhlYDlqp7V9XtxU3f15IblaVXezfk9oSoUQFf4yfw
E6VkFcED0qAEkjrrPAGfsAFh6rj4YoKLGxUUMmV0pHz6Ww/eFMRLhC8LzbR1cP/KfUrMW2myXhDQ
GsqJQinIZoDBUMIAbFxob3rR89Skz7Bn0yEqxQTy77Pp/DLSJpRQm+uflqy3InET9BF5xEKf9UPu
cNT0aNSL6/BXmIOOgNXP6lc8/+6j56QJHlkPnCdqs18KHExgA35a3tcFq49fmRQ/4uOAlTtsU2t0
Dq6ouXt85xE34yZggh7fp32/2r2HStFNq6UUEKyaIcRPIID1nGciL1QJtbrQW0kzyen+WC7Y5R4b
MwMXZI3B78EScqjv5DqtN9GpmyDhp2JGmIlZulORUsbJKmS0c7hzpbR9GQNdLiAoOSiSZCjhXH4T
kJbW9LmsS8iDxS+q/1oqJzgOi8uiR9EC8Qna3Ah63ehbUOtRYj4LOcUMyj8iJziF+HXlzUAZXwbd
qM1/Y2n2y/UUllq3oz49EGFLUCuZUuCOkquGpv8J+oPv5JU94t7RIQ3ZazclTQDCAUBT5iedIL6q
TBoYcjNrTbUhWxaEh3r2OZS6h1Px5emfOMxc6jm0ECglLJgdN0djf5nG445EC8HzYUNsXpAoN4Lg
BmNXjJzF42AvkG3DxbCGs5IwTzMJH2MOAxJGKU11bh+L/rwZQ6RoVkz8LyLp+bToTqApgouQQQoA
AKl/jtzjLnjlPOYDQ7MgGZphES+N6o3xOd04HS8UAaA+RD6ATbAHVkafaZcDY+OsRA1qjKffKCnT
jntExPRH8vixqc/PkFna2XrSeCpb3N8nbyHeABfxsoz5cWn+x8hUNnyuTrUhADYgDATPsQF28PS+
LmXGQ0SBD43RT7JdIhYR/ME+tYgdZk1mrIcLBQ76LLrj96hcPiN99Bx8t9q83H3/epvr6Do1w7q4
opqAbsQaMLDOroaqE13uigkgNT6LC1yGQQ8kdbGe97nUz3BVScVqWOjtJ8A4MqBBAVXmNL01w7YK
tYXyE3/eE2ntnWC37F6Hj+GqC8i0iQnqwiQETwDYeSwzlBjt/8YLnYdXG5elO6cEgajz8ggmwiGh
degcWDB+Tuu8XSX++nrwpkwBoN+8bnAOrbUXCLP8ed8OEgKU+0NhnH9N5vO3Pw/efuu8ePAyuUbJ
POBxkDV4ya9/ihL+9ePs5uLZF3snXoNfu749ghltt7EgtWrDh8fndMVrijdd4oFk80kiky+xgYCI
KSy0k2Xfpg7gbwov3pDRvMyWupM97LggzDUjFOXnxS9nU5j+hCvUnhCYQvvonwheCQ9Hezzh2yHm
zhVgxqSCvHe2C4h52UQLC9UuNp/sXyRLFm+ymECAhxMXZzveFBmhAkvehi/4FfNQ8ZCN5xGovubd
+SPj/cll6TlkHWfQJ/xsWTqbbMnOwqGef7x/XxdOgfk3j/vnNSGCCJYbnigcwHkBES4tDnYgLPKX
y2KzoRf59zkO/NQkaIwPE2zVhdv+WIomh3H4R2xt+LZx8YZkdzgI9+oDUE1JFIyItrw48aEO+Ebc
8QzE7AKI+f/QCMNPEYTMuNxtICN6xMhMeBbcxPD/oAEOGE/DSfzIqxYgi05GWA5jFo5a7Pw7UFe/
mDR8pCKGAEM2gYy1eZwdOEgTogXIUOCj4ZPkbHre8hgSlF3cI4hnXsyHXi4DLm8HyJBPzRHpSNmO
lz1nQ3XjcLg7+JbJ2raCTPWJCWi9pWnzb183W3I9mHaQff4dPM5TMYnZcB1OJZ8kbhwt5J05e7yx
+Ch9TOzZgAlrIm/7FuFYpYV31TtX4jZUQ+nAanf82TDpms77naIrnBHMb+TgeA96iofovT75T1jZ
bOYgU9CRtaiP+gQHzQVsXpZOFsMeIke6G5TYD5jC7gnTAe745RoHBQXdvFfSrrxERarhT3eJj1Cd
eSrSjH72gzXaG9304RF+4BtmlndSHULXH8J/MvyefePrnb5iB35ULnTmPsHccOq3Zv4DXIAAjC4W
rA/mF/Y3CFDwhGGdvLTum4ZeFaTBCooSc15ku8f0AwkNCYZzyT6Hl3crPepquLl3tz8E7eaL04ph
/5RKlzJkCyEABOMWgMXFuFYMab6lxXsjDOaUKdqnuOm51kDnHNLGMWS7ObXMqASpGTNzcjhMoXzC
fQON/tmvSH0ScIiQI13b/x0YRz/F6arZTw8qaXbig2LVTgXCDs2wFccRWbwGe2qreG8pJKWrr6ER
Fz4H7cc/4mM70HFY2ryz85JGR+gnhOoQMfop70OuEiIc4XYP+on7FSojEDeqOgb1cNQjMOgmJKOs
RMepusYzwoeqNsO7lD1JGxLGfB2ejwd1A4sLrtNlSqbdx1nPgPJgIhhbnbK2oORr58BkjIVu49qv
sOvsyDQ7+gZk1lCi87Ds5DemQanxdsepFa0g4OQEm6QJyjko7kD9GGsWD5Y0gizxBWSGwAZ+ROIQ
t2CNMMfQKvHeO3hQ0KX+t4XqDr9ofZALjbE1NhIMQv9v9iAVQUF40QLwejMJ9xF4Kz2sEc7u++7+
qDlfcWJcB0/F7/OLsfDNVbHaBQmDoWIkZ0nw7jltrUIk6YvELaRdRownWythK+FfyWDBAALZzA+J
iRDvS5rXW0Be+xjQv0Kj9HAAZMAPSecNk5OG8O6KeQkQzxURlNP81a7OzLHBrhccBVSccSs0Jwz6
kT1FFM/nHXV4iykLlSr4oE/LiU3AGjYYeGvOIfKB5Swxvw4lA8DOPbXwXfo3nwulmbyYkNwwtII9
0QpLNYOdHkI9UXd/DC2RMyEiGCNlCGSYPR0uPYzIaSBxsKUgpBTjI3JJHEMwvBuyvcrlcgWdre+4
yUXHsy+tkfwEb/H9sCfxJg6oVIftCRKAGXcLc1CQXF6MSxu/yoqEMwpi9CtP/FY8fvLf2uWiQdVX
I21RPIb2XNFfhEFzrDCcZ6rtcevf04U8iVekANz8g2LoU34quW9UA0SOfxbSEC1OKkcfjASgiEK3
b7EawBXwXwtaHwQ6adkaAoU9y4G+h6Yh9DKEAKw+6ZGIuNb5Tqi3Hn3BYjYoaSTsVjDGEBV/s78w
ezwPX5ieMd0ogVycL5ULfndoluz1/I1nmib8017ZaalJjijLYkRXdd+nLOO9mrE6r8esZJqFMYEr
YR1SOb0uoAZ8OQZDzyb5XHZAJa/LgMVRqoIedGrZPTZMJB2NaoBsnIyMQeoGEhQx+wSdADrque/E
kkQ5p5ohAq9nooHquyxxX0LqpDkM4zZXP4MvjvawqlnKbSIuuSbvjnZ1vq/wSLhsOXgAwFvb6wNx
VmTelhcqxwvg3a0eQpeuue6YPMjRGw719K0mQZUcv67Kj27PRxTO/Llb+2TYjHa7EYbXu777sSWR
9nsKdG80glAMYiU54r+rk1f8Mdq/QsnLQZEYFwhv79Lel9iKR1M7MhnWw9UKcpjiQkfrKmG+3xPQ
zeQDXyUeWhXiiUhheerN2WOX9u+RUDU9/mFAd+ERsV6OGbPlViZH8pDCrDfWUxhoznp0TdVRj3aq
WVHIgqtMe5Ag9mi10R+4bPAxOzfZmDYQH0EkMrRz9m2KmViUN478r5IStcBh4lCJPJyOzf7fhgv3
nf/YfsXm3zjsv4X4N/IDRI0ligYKhMqn3DqIqZ3DsMj9hpQgBx5CvTKuAyGhYJr4WPW5aFhzOc10
iNerc+wLQQxYirTyjpnzCc55hfDpSD7lN2gG59kRYYgOyo9CAM2gCQyDLo6pDorG1IzwH8dC3M53
+5fNsef8cDSxQ/H2nIR9Pgp2I9TPTHjoeGye4uS55ew1jiwP+3fY+0cSI76YbjS1q6Joe7s5mY6s
FYblflhQoa5jIkHVJmPwNF0r1DDPZ6RawxM7ycmhzr8SwZhp3OUkmG8lzX7c/TNVVw+3yau1q8Xi
xqBEAiHoGR+76UiXK9NStPJu+/DUa1CSzKkRuxyVpCFHnT78AdpWQnB3rVl8Av2VXrQRDy8x/oEs
yJ7Img5xgejP+8Ra5682VrBKZlYUqJf0dXY73no90Lp8DWEYY76YW1BHh25ATQ0v1Dr4Zh5DHROh
twAEkDbQqbz4zLQ91eBR6MAt++fow5rYD15gVIShjnrNwMRtirzS9XD9y+gqATl0tJ/n5Hp0ZXlk
qbFAM8pAj6H6Aw1TnvC7FYgyBQICRBWUeyShqoGk+6qvHt1X7fWe/j06299EOvws576khbamkIJh
RguW0DPs0Mwgk6oRC9hnBlzngJ/rRYHhX3B81N1yocPKP1yX30nponvhQ7cBNmNMFBDQYUJqhZfS
//T9F/z9W1Diaog/8tP9lah8GqYfIADKeKQiBUphMHHHW56eo6SlbGXNx5EobfATZrgBsA/psSjT
5p+tGRsASzzC78/c8voRWwyEKJ7SzstC7tknLNTYdXrehWuXc/JvbKQWa3oiBa6kMVDuAQorVFrQ
qb74EcHbwoLsOpbQxocfSPpPR8e+np+JOgvD0cb5/PU391U1hifKJYUx8aT9Q2I/YYgE3ZZ1wMRw
na2eMuWZsndCV7ih0GkDQSxF28IWhWkc1gMDpnZoxGGHMviT8ucbeag+qPDOJP2XbClJGkC7/Mhw
owXzUsesGajlE8BYNHYN06GpCqul278Je7Nm1mkI5qe9l8pnZmmBus6lKjW+yQkUGQx50uZUnX0I
nIrbsMXXft2L3vtGzplgPSdflPW3ldpsL9fi19/rEm9aHLsdvNjzD5XQwuJ3etbW6d8YLOJlPm7/
HiOAvx4y2kuIMXWVCwBTw9Sb0eM/o9qeKfLDARyRzL/0wDQ8A9mQFsh+C5uzi9bh5RrJnBu4ebwm
+KzhX3Xnh21tCjJt4LVC36Cn0hJp63gyZgTuhrSaDcviSTSVnmg+WfLI/pmEzIrCCcsrnZH4n4j2
pJPkf7IbJ6Jr5PuiSyK5TjRA/D3JYtrGzBRJT0sRWsdf6R/5PaMZpkukA/aWJCB7S77IiIiC6epl
/1plHpR4ieiPk4+XvDz+STyJdKiltjNeybdKWMx0k2WAHOTrTk1uyzq2Zq+VggANBe7XP3NPs36p
8UUdGzBbH2mv9kqLGYHTrozZbW2/qERq7/2O69yYOYA9a3sjYbAMVsnSyZCEzQl0kBEDMIuO3WKH
0jSAnje9LR7YSzGY/9nVUp6+YHok94KRqaw7F8rNFS4H+/6XasJtGHEQTtk66saA6gcfHf9aRsUQ
I4e90oX1lkAgcaTUnJg7lE/a9F0A00on37q5DPFOxXkI1kb8Zd8Q3lJ4GzGlgjufXCHmPf3fASzs
hrwBeAtxEvyhlRI8F63zdNcEd2AjI+jG3BIDLSeoMACV5AYHD6cOH/ZXGjQKLtYh3BvszdbTMliH
bVwWIgCZ0pYgnHJQZVStEH2bPxneFH72feca37AbrhzRGAkJCQTH7kpNGF6AeCLMexH1HAXXG+vZ
Tpv3zwNFLdomft3Cij7jSUFpW3XUuwfHRwDcnD6PiDyYLx8hrlymvV2XUTerhYI1Kqq3lF/1aQPi
/cx0JtQoXddCT9A/wH3CSL5edEw438E3f+bN30tjUbFJGr/3bQV2cKqx/QIGmmwEngW0/wzZsfoU
LywZpfOAV8lkDNe8r83eCMD/stx77Wg9kuM8C6raI+R+ctZ3Fh26PZQXWIkInA14j9HX8+S1iFvk
6If92bTHoHChMFiEFgPJBfulHi25XZF/hC4PIKcf42H3Xl5oovbwwFCRwh+5uV8qbIzvxYSkhcFB
LSrkER/mZmunpbOBOkuFBIuTIeIDkzZmZkcRN8BU/kaxRBUONfM+tmAbI9UTNKuvbwT36JpY8PFP
Ix0A7QQvUg+Yc+a4rPAQhmqQelTXwnEE976GWbmDgPADnxJiNc1R62P7pcCFwUD6Fyqs6VpMyYWh
wP0t8DjgeBzqqUrBGgxM8Sfq8rQns3ugL+W8N8JtcHNZ9ItaUHOZQzCbslqURX5ZB9Ullg3hGEjX
deGEbKCsI1laH/xjDy9LjrZd8x6YN8KXxd+mc+kr0fByKMfX8LwElm6mHIV3up6tZyyTjSZY7+0f
5Pbzgmf8Si4VBOmkGDjHP0xMpm9PIV1kAGcgOw/xg6Hozo5LY8HdyL7dgT4Eqhrwua2XgxVcmcOv
pIlTQIvdOxgzVHusF0pXOQWXj/fdfreP3kDwDLHrY7jlA3p8qd4qR0mF+4SBX0sK/CnzBJKYaQLM
EJDlEjKGOHWzS6Ej2QVc0UcgIWouZ2xdtETQSOlNuX7ce6ZM2V1zsmyTrRKSnbNnVMRw6hnccpB7
5FftL3tVKxgPXyLXO/Bl4zP/fQb/uw9AGZ73U6g1UErqxfXsPA1i2W0D7OptLw13dQFaWjNogiwy
cQrXCV03DdHAngO58RCs9pE5CMMvfYIFCcpvkgIZVRUQ8K9l+s8xfCCb2Ru75ZPIj+8EmQVNU1mj
rhImBWxm65tzhzSjFdxryHt+9Jl7tWhMaIiu/PGAQ1SuecWRrhHjUOiJn1lLL3eHTMyF1mJKdnOp
hbircAeJTHTd14Qu8blQhxdE0fLyERo5PFwWsaOrbJkYMhB7RCoRx4zxUH5o+I9e4zM2ry/nvCMX
Zg0J1mKwx0MQbmAO5gteFVeb+7Sn5EA7/4LdLH8rYphICLAFM+ristLHDxO/F0e4xGBaCvPvF0FN
+lNcGK0YNd7GOPL5lwksaYATDIyUeW9bT6CgxR+oj59QyHqGp/E9+EH5MoGJlXAhx2YAfyo/5XgJ
xcbOhCkrkpRvG2sI9lBtkJ3BvvbOkYUVOedSeLVfSFQQjhb4rhX1AgghbIeneTvCoI0JEK6dBP09
BO11vs5NjO9SCbLOzbvOlUif3uZn/KIY1szhGaOoQYXwSOUBKgNrWQ2l0XlfTr7zaqKB/WtzuXF/
tNo03nTJUAqAsleXOKxTQfr4DW+hlZiE3o7phBg58t9MRL26f+HBCScUB4CsFA20WyH5mVxv9E2S
S99EOwVu4Gk+du3kXXwHko/LhiMl9/CcGpEVrXMjOqfIwJmwRsfijh68FzFsjh++nA1uoRIpw3Xx
jHt/T1JdhRb8mOpsV2cCZ3ALIxXTZEF6OB/qbmHFYBtTa0rkenKcyjFLsnvCxUcjsaj2X5PPRJm2
k+eKxZThqThriK/oTM8COTkCEdCZ0k9xIAhcRxWKmDqTxE7Pqs0XMikqW9ApMBF+4Qu2vbAgTJ6o
ppqh4T8JjGmmUJ+neEPlp+yF17p73XwP7QJ+JGyHoT6pk3Xq3jwzx8yreG5x/MKud8u4rZ9f5y1G
h8sn3KDMmPZxoHwjrScv4YFLifDV2yh/+t+Dim6qT6vtfX5eYQGCgmN/2ctb1Bb07mBQE3VrLan7
3ijN0vvwODiHd/8C2fEdHtPfxKAnmRwTa9r761D9zbn3ceZRcAM0V2quUBuU9guQrXb4HbsfaBMs
KxJzjsJc6YuPJW7/85SAIOzY+jkkvgXfh3UBgfbfhPE9gx2X4qbXwVHC88o+w+iiRqf4/+4p9RVI
k6RwvTXaWKFbed+oMmgY8atex+/NZYQGYtfHhhAclHjrg5p+lj+Y88jOPYls+DXKfuj8yW90CzEe
dLFa212SBa5rjaOOTcwW9aHIXAdYnXVjyb8UpOW45yH7KWQc04WG3EnoPWxOK7LlIm/tnD8hoKrg
ia6VS/wnqJcCu8hb8mtBRjzxDXhymNS3ONOFnHekJtMHKUz7r/AcUxgFgVaS5UX2vL8mYeW47MEh
1MPH3w0xgQhEg4+YWYtrjiyOvJwVbq+UgZgW0WvYd4vC0ZwZoTLlMh2dURJhI56bMeQYUOEvELiv
Hcz4Mvril3wawJAf06dAz60Gn9FjiRwf0xIsBnHEIgqJdYsuOm+nKlY8/VlXnAY0BSFXatoM1r60
Eb4YKKo6nIkBkz/uEx3qwyuRwrMTvv3GsPc4ubh7QBxf8uoXBEOWtTVGQayNxW9wcx61/Uavg4Kc
Rb4SoRbAn6CW31lJXUPRFXaZxU0NnZZTfYr7eB8OLrsTL0/ahw1mujsN3plKrNB5VEcf0obxeETV
enXh3QfgIxpOGCYX3kRijMr0gbExoDa2Eo1Ti2mxC1ymTm6WvaaEnD6X72XlvKgb6Pyh5SyNfP0n
E+2FvgEGVXplDrgO30v+rfuT/+iWHgwAqFyDDzI4+JfIIOBKnZ0vVmF9hygAmXUAnAjo89/vAL39
/W3cTmAV9kjeEJ5+InkZW2gHlMNdMGxhlQc98W/sCviSFc0Qql6geaQgp2BgxR1BSjk+FbcC6jg5
aniDxTU71M9eR1RIWIZTz/sYq/6bNaEw4+UFWfxN7IcgE6ztHSZJIdVJ8GhtvS9E6+t+cAIsmCob
5sMYZbUenIxhOVV3P9RgYzni6DPvia3xHZMemojP7JifRvfo7j8xqb9Nq1HnXkAusfv/4yXKZbUs
l/pBXbxmX3ox2Re2MNZYG543zFwm2nDtf0f3RX+oRj+a0PPgC63hHJ6W59J+/nWwZ3I1YWbDuJyo
gtE3ecwY2yY9ZKayX2fn8M13ztmbry4izABbr3J03mAGfHRouaaP/DnVYEZRyTNPO3w2wKi8XPWH
pH9hLh4bKcbnIGogu2UMpe54E1njErywHH1mfcz/qymGAlNp3GRH/t7M7kmFucD0vIHuBbzMlXBK
jHQdYsoyqQftuEyudA/T7u+6kFpbjvqJPDwlzeFESS1sidr4uOkFjdeOvz7a+/TJ70J3VUVl1J8Y
KXZHdHYCveyl9UNM2XyAIDhokk9DflvobBeJRnxTNzTgJ7Yx3I6UDg63BEBfSh30FQcjldKvDwGw
deZMnvskMZMBr9lzXPsphXj+LTGH5vAXo8jAsuaaKKh+NXf+y8rkZa/9R0hPBwKkYPlP1ZZjG18w
a8KU6eM8gHIFi2QgOVUqkN8cCJEUyH8wIuJPDyQWp2vWR5ozGjegk3YrdrkVzQakoNO43Z7F0s2e
BwOfdIHtG4YfM3n8xujmK7KjNA9UhitZWCsJX9sTVkmP0Z1ODYdhCKKMiE4hrK5MhH+n8LFSy8Yh
b2BhxkSBtj1RgIF9D6+BGVnZa2COaNGBmgX7vSxyIwPrNNCP1KHhMZxw9LSKvj5aWe/hvf272/lV
xNoUSQGsEoR1Mkx/Aq+HVx9Xt+ARt4HiAREfwy8XD5YUUS/u4MSREwEN4BRVkZQ+3XqmgUTr4yr6
OMdMD+7J1zVieEgmflWtd8lVn7Z/JLIz8H+aPiO4F7aEO0nf7zlfcOByacQMn/wnQR0YgUDjsdLf
+Bfgj4hrITNdAFwrY9yGbOQeYLK/f6e/0HKu3KY0jn1iFohqBa5jq9KdE4AcoC8KTqq7f+stvwuv
fQtXVtnZXua4aNANkscY3LN7/Exf2xJ1lhIhHkkuIzMgqQ+bUnpRn8rTN/+RhoWRToUCEHvj0Ss5
ZV2gemjPY6JtEYjQVIckrcMnNnj8P8fJKiegLlMRyT0PKiDfbp1K+I5uGVGQaAheNf643/wz+kWn
AVFAA+KuhIEobsoNFojr8XUG4SV5CB/GoB1A92fp+8Adqmc4qqfHGdZMKzKPIC2pIytbJ80WhqR+
xBNbxCUpc8hrgIY/9lyuQapuOg7GVkebeZkGYYwJ9ROrb7p2UmFg1FMiNcgdsOD5OxeK98nM8BEQ
ABWYTFsVH8NbjwGOywQI9c0H2SIR9WzYxlwfNMMS9/mvh3/oZyhkL/VIpdGPVQKXsOo1qHP8rwN2
lhK78s/89MHBthJ9ZObfeQNlTJ2Ht0l7t99AdtwW7I2Na0HoQjKC8xUqpNFreUQ+wNaPUTgO5Ozq
4/X4njFMRF5NzYjE4IwI1LZgQcHrEabmY3ySh+VcVGRUpa6F5PspXN5qWij4+5Q33/94Oq8tRbkt
Cj+RYwDmWzIiggHTjcOMoJJFfPr/29XjnK7Q1V1VBoS915prBhdvut4XLrOe0f4/rdFhqnxxWewB
4Q9BxUwM8jIKb5zmoKtgTgFvHjUPnR+zOCipqEjokQLMj0GP+Y/7mLABjCl1VNFPKFSN+yQ3DLk/
dQX5oR83GtjFx5WKaTKaxRAj/vzPy7eBESCJToBffTLfIKfCJot2W57TtG9mroSKgiKvssmMU6AM
YuDWMBJxkwUu6NfozKs6gv0L83PVISUV2sHbSERGlNaynYx05UcfbkQY6aOGh8fFt3jEt0rR4f8z
Qe9AW/7q5EYNCx1RAFlBkvAe0fpPEz13jmkIcD2ixdipWhM79g8MWnn6OBhpqzWFJs0emwNq1IKp
s2hJO+B81Cojo2on38ZOcH/W802LyQxuUFAqsU0SWX3o8x637kU+Z8xUb+UR8Ud8GW9BrgT3/orL
6fg7/eCUftCJ1wIMT8MhFGsicZBsAGuz1LKSNnSTZD0i5J//+hqMrYiqQkFLVGyyDXjR9XAZnhrO
TGBht6hVDOz2sEkbkQcQnblIqEpBl7+btjFoksWKcZh2PMhPa7KYKPFhc6zbdfqXf8Fslug0aheU
CdDe0ewARODJRoIO2sGhniZ2LVuHl9WmQRFPsft4xE6aTNqDEfWMSob6ob7FycRcXfTvvKd0bhwO
JHaQzqWxju0nh2kg4d/KYTK6b+33ZeguXBdxS8zJV2TCM9AkUC48LYCCwCgQMRHhifgNxzJSbRn0
9rBTNHhBvgjJCFfYQUvjJenBZpE1AV9khtR1vl+r4DGApYFvluIh5dRyUwmZAy9T495NHMh38fzO
UJmVhKaJo8XwWFBwUogs4hEMKB03cZjNo/lv99w+NhLs+kTVG5rbr3DWjCD8jhAF4JGCi4Y6XI9s
umrsNEbgFn+TaqYeux9pQPnqeVd7U2FGdFEitfFTILUTZw/PYHi536BH3JDzE5b1OwtvFtT0si+Q
KcSplASRhvBCug1uzQ1SezUWXAS8M5tMqzPthawFO07o8sylHyIpniPDwIsu7iURPQ9HGMtKOMWy
+r3jL6OCZEVcCQxePtqThe78bFhONYgOdHL0bNxXdIFwzybGEtKqUE5AykDBOH0lwc5VcbThXksm
o6L+Fjf1qVUufQ3N0puoq0Yb4OboYBNmxSJfz0EB2EwUcOjUIF9Lf5gPvx/0dR5olJqHY4UTrYyj
O+4uwHu0N78tKly1v+y4j4OWbORLAoK1e2y6O1j6YTcQUsjcRbaC8TQUBwDRUJkpp9FmPIn3g1P1
54cJflEmTMyJJNFw7RzMYiw+8PeA34m4q1Ff7KSMnpCPbcagh4TF4egZ0WW5Q4CH5vS0hLHcYPba
8GMNgGzA6gR4EoecgxUgwZ7E3YNspAe9HkwO1az7seXU7MpmneFlqj9Y66G//Ra9g65sqtqvx2b5
p5FgZMnsCbyScfZz//KZ6YXv/Xvec7N5dc0AFmzFbKdpUDsQ7NdJkDjC+LBYj7Z5UAcjt5p/vHYT
4dQtwdMP7qgPL/GlnL0DgjPP/XNnSaf8Z5zHocWeZ9vemB8IdBGOfDqDenNmSfoheu74WBBhlN51
ejN5JwcN/nlfP19HCKFuYOY13TOuF/WkxNgB+krHfy0KLCF+pMCqw1MhaOOIvLrgI6e7x2o+GwTV
Jgk/wjUm9eg7Mc3+rUQBQWIvmvXHHGnz/D7pIufHR30SLQ9gx4MdHr0uouXerr9odo1o0QqKo++p
xjHl47RGNh0DlvQmiOytLvDZM+j4yQwHrAFbPKj/qpp2zuXxQw5lNf3Bn/86fb5+LGJ0Tw9ITcwA
PbQLFBx9406leLesJmh9eSHtDgH1lHyigweqrOej9QivngI6/t/ll8AZO7PztDcMnrFixMJgNpqW
5sh50Dy/ppIzWg1WgnGa2U3QW3V/CD3KMwSO7BZxvSz5mmKm9Vs+l7t7CKs1jG7dfYoFCdz2/rw9
P8EJFqSaUGe7NNePa3GKcdEZG9VpsLtfkyv5sXSnu++pM0vCL994WJV7B2DsOVA2WKksfGu5Duyn
q/iQaW/ZsSSCYK1sn+veko6joDkN+gtmuMWp+RhsPoce7lT4/moQkBjXPEE9L51rtBlSjpbAt4rJ
jJGWHqDmtWeSxIOLkTExXgHUhGqyjXDQrJEnQWqaNkG2odZMRZwpnQGBCL1Ls8u39JzKlv2L14mU
g5Dj8WS4enlMZcuCWPaiakZ/ArBFYiKLzCoNDhuYEgYeU7N4BjUGikwe6RncqYPB52fr91i/YDkD
tKNtwZwFyRqbDhUAneedzCb3+zAJO2STJcQP95Rs0kvEIA4zHPh9//xwuCssfrpAv2DUmhDvYqlD
ebc/iVRxlmkNPJMEeRFNj0RHNVeYqa+IICfaGwVe4dDbawjBVXoWJNpfYu0/fAxIvD54LdMiH7fs
ojTQljZDnesIaWDSwhPQPIXgAzB58Lx/75SmbCwNqZwXYqOi1XDZ93GQ2N+P5XE0ydfxReALbntt
9s2iCCQo/EIYC7gyhPE9wabogUAKseJHEVE31IcoF/ZRQHQPpAB4LgwvTz+q6Me8chFxdBdw+rjS
UK1x0HjJqfRiIcypWKsviYhD+0t940fFT8PvAnVAcwugGyg7mkHIfrL92PMqwxLIr8Uyv3ZOzay6
QPNiPvPBAkjEi1LrpWuvZpaMU8FWZoiD2xX3CY65k/bsFL/Le9ubi4HLcbz8kyJwAVs0eG8HAp+C
WTh5aO2+oQOdPDn6+QJ1cT7pIOwB/ipnXJKoO4sV0a/KrZyZxK5MHtSO6IbibT37+NG2DeNttqOi
7a07kGS7KoUi7xwxod7NMW4olszmungVQrkA6zwmm9J9h7BSIGLX/giehiqzjwg+GNv6g0H/iWL+
c/0mmA+KnQc6DI3Y6WBQVPsFqzJcZlcGsZZ3g0XpppvoWp4As4FR8WrGkbMPmAoCiYv9Ndo3B72i
bNRbmCk0pWE8UWxKeRj5Yl86YWaz6wjT0PjKtpVd3+IvfmFwggfX2/wYYl5LwKiVMo3dyS8U6D3O
3ZBg/XIzng4D6otBrN0pcZj7jLTOarDoCy6MWlxznwigUz944siMeci1N6NiKF14+WICAxZM0i9H
k9ftRGmmLJINJVQ5wTsI/0BcLzxKS/A8Xqf+6WkqIFktlz4e8XctGQo7rSp47ohjYXzHHsGryBrL
++vahj0WFWF2VtFFY3yPsB7R9uhGrwOBVeT6YsrF11PIj+I0oGALWZA4KTjn3svU47xLrmwabOYH
kX/OIsUeBF0x+wgKZTqJzgi8d1yjIJ3vJU4lBCD2dj1y7DFIZWzHeYutR3xWQi6jbIXcGBNnypwV
vE3hzf88j93SE9EAjLLLfeONT6MrzS8atK79s+JZgs70vijYQyGBkPc0cPsA4wd5Xv2CYeYV5mDR
mYqeIJQDecdBVBbtAsKBQ0ALIRJzFNIYmIW5xXDJvc/hxjywtMEyx3h4MiGPd865Kzso+yISHzaH
WIvBTo2mK1DK7n4cKisGry25bcyNSTALIBhq+y+ewTPhqHefRJnxdqEHzJXlIzWlGE3WhCWdboK2
FjLsz84fdqdv0zz3p8K/oGLQAQWG7o/XiX6Fmctfa1HP/4jCNA90JRh4JHtMs92B/2IjCIbr/vp3
lNc5vSm+V6CwrRiTxyCNBugRAY/sZiS6HYLiVGyu8YmYqP0DmQ6gTyukPUO0Y1hCeoUBUjYMv61O
DYHJXeG2u0bA8qh8tCvQBxTTVHaBc1m32H0qJiQRpSJmmMC3bONsyX3CTSgwMVyRjDQ2IhiBrd4n
XQWw5ERJgX0N3rMUx5sE+zechWZKq2VEhTMDwburGROT98F5cQCQrUH0hdSrJLbs07EOvtMnLT4B
4bWbgRKQWoNnHXuIPT6xKvVS86l37eJnMneuWepv/bHK4tR47fZ+YNSrKoxJLzA7xlAgeG0HwniL
tTGB1HPmuqNEhceaMiVFRo//R/cEJRjSVCpgCMzcUthqzKkZNqjV9n5juI7LBL0LGwdBjADOPPJ5
vXouCuzFivln3kWINCPKdYVTtEZIy/Sx/i0H++w8ZiQYU+EL3F0bY0YAQLlmuHg/UiF2lsmapo8K
/LMlB5iv1m9GkvFqr0zKNTpysT8xq+TITZ7OYxatkhkKd8gYKLiRK8OMoaekQaB6ZK8GiIH5THd9
O+yrbbblTrt+u+gHtHfT14Z2APEHyj4n2WB0MIu9h48B1io9xd4TTyrWqmA0w6jTJs7e6AeR9UaN
piyYdzGtbDCoxlifDq7c9BjdYNGxfF9FL+ApbscZ28QgDgMFQzAROXeYMffBsGoc/PUQWjMZLotp
scUviQNgD/02Q2Jf6RzUD2P602sjneL9XedVp/L/ayVzzNug6TG3oUzlSADQoVHapXbfYQuAsBft
6w1iqL9ltRH2Mp0dAM/9jGMycsTvtVzG5NemS2WDAXNIHC+irCF2UNG8mFeLz6x1hut62XNRyAU9
Fz97mMZcZWORlOeVm3KjDJnVQtFITvIldeVdcqLDYz9pTgr6pc0vPJzQre0+s8hGmHbffY/5Cua/
mS14m1Qh0785io5mky8r7rNesouwu1VXOpPe6f1VZeLp9pL4P5qnBG8Owq3RSj62dFR31KvU+l/t
ve+SBrHHAEkxqvAZKosuOycDE4ZCjEpAeI6HWWf3a5yX/uWy8qE90i2jXd/Duh4yQ712Jgqb5xY1
WrpMSS45Mr5+7cYilaTBq8/iaVW03PVG8Qgb0tgufRY79gHUb5jEUPh0cHd9WyjEaYj7S0mLSZMN
C5r2sSHdvjoWv/h1tbMOfHvwjRoDDqDAhm5RPVy5W1GEZWIx/jpsCQ+0Jep3bLYhHQmwNc4MoMnk
T3+54z4D38LAP0HvT5+m5DFLa8KPi8EGI4CPljhsgMbdquzCpbgeOSMiv8qQOeaVPWZfLKVQOBt8
HSbOu8L5OJH5RRjdBL+ZRD0OH+oPWafI5vmxMfauozXZA1DUVuWinMVQwMBmV3dQ89bLLTJtsLWB
l43xDqwYHoLiHKbDGS1JgPKFRWP/mBfLOiyWXZtRFfAoodvcczBYP3gcXX1wlFdt+PEH2sfxxy58
IQKBhKdGPZfWzVFad7ZRMNzmuALmi3wxdmsOhWCDsuuyBUdLiJViTcciUSzxPxlZgWB2wVFine/Y
P/bgBk9UhgAZ2ml8g5Z1ZY7WcNaD2sMI033NcaIl/IxxsAuKwnAPtvNMNDQC/mJqOcFPTUeavGeU
CJGkq8fb/rRaZvjSpV73hHVFOIoNwrNzrH9SsHMeF4+RgT1zC0+IKMCFN3WYYdnkE0ST+eC0+xS5
T2dL7QedjKUbVA5XY1yR+yrA4WH+eWoRvSrq73Aw6ZLylXgP+zHBXQNnL/Qx0VIJ7vRlzIu7jMFx
VCXAhouHqgRzzb8KR7oCSNeLrosNC4+HjeF1hV/2pgjDHp6kh8zIOFBYruiIPWC2Dj42Gorvj1gG
IeAYNaB8xgBCJ64V2Dmr3U3FzzMsvCfuq7WyTC9DaCjRhFqHioc7GG6G5G4STD7hDjEvpFygRKcy
wsSGKemXlCKN5lw+wdzD/I/BrOTFu862hE57SRbjLbRJnDokzR/Ty+y9PfZPksYoxvvAlvEEPr7n
/8eq6Yseyc9Vv6Oe9ifv5NE1vfei62G8/9GH6jZVtzjCtcZWNEWeOVQ9YD/N87Z8W7RVY3WLq5zB
9/YeX4lf5Fc9DyMyozbEb9fYGB3mPzNaeY3Bj+z/bsPT3w43z61wFzSequ691L2+5eYBlorpACk/
41Zui2/9TE8Xty7eJE3XdZIAuA/T902PN980Ted/n51V6mHUfqV3ciE1JooZLR95CFmx8eIlSKz1
wxssbDwFl4B5XGnyKt0XvsgG5XWGf8O1g+PEsUQ8xyBRIGcQoHq3OChW0BCLC46xMG0YgaUTUgLU
8Uio0R5hdMbt5rMhhWRPKdqdRZvCxt6OMTl85DrM3z5VXXuB7/TizBQjeXUkKv6O/urjcs/I6wE0
hECXPQGHmPnIjt3n4msw5Jz0J2nwnsHycOtVtOjMUckhoKaRC2M71Q+bZhnZHzLQ+7dawc7fGUPx
fFso9Dso4CjMqASwqaEAMKha4rXiw4iU5xmrQP4nDSJL3JW+JBBjEELBiICMPXEkTvDepd2xIjIk
fs4YBsMx6U4S5mjvWY9T39xzyjXrhiUZJ5wphZNbLqi++S9Q5lzDtOJLWQKMA41TueLRxIBwxBaI
2wyJf8YAWe/PyXoL6WC8kJFh8E48FIjpkJn6AXV7F1ZLi2UYeEB/7J7lBUp0IoXD9iJmtcKQF/jZ
HLWsYphbQcuEJwAat6dWbUSwRw9yEFcaTIvVC39QLLCuCd41Q0SJWm+Osm+GqdoOO2HmPiPn7v1m
5bmLyeAM9IWeYriRws4J8htjE5h1pWjHn61whn1LwX0BfxJgHZkBOJLsFA8igoxYMotSRyGVVmYu
O4iMSrvJNVDQJ6O3Vquw2SKzslHjyXs2vB3cx1ZONbbisGJ37mhZiimCBhpOKTJAR3YDUBgyeqo3
6a6djoGt/jLpgYWUbXZsp9lP7bJ476lHqJaoOu8UMvzfWd7SHf9W7B70HfV1fJKLPUXJVXIxMDwh
l9jQtqKxhMqA9Sd0m8woKNyJlB0GH+ZgZBC5EDVJ0JzRZ7IJg5FSNo1mWITaGSJRnG/dp3iwfQdB
p48G7hhfVv4JpNMgbQziHoJxTeSd4d/31cWWJ0AV9hybYGyu4yEFJq8amWYAKnyIt/f039/CjEjG
FKXjDqcjTbS5ZJbAbxS5H7GHHXtIviFvQ32wEEmHuILyPZxmIVQDfVpjm1iCLQgZVm6cO+rAEggQ
K7hKy6YxPIy1xwZZJwGTBwOd8hP3vrvZ2iIIhTgM7Y3nQxhOCugHVL6qsInLtMoS8iGOPPJh3AEg
XHI7ahi26qVW5+5lvXZpvLifHh59NSdXbbBi+UO82mRyuXFss7COJN0kNVqrtbr4inUvXSen2Iws
eG+24MrVpJTczQeUppbwozgzqc6kDRCEBcLdcuQzS7ITMzEr9M/EXPmNTz33ZOAJQrAjqQKTAKKc
btFPQ2ubRnpXQFSqcv7C/5/loCR/DV0G8hy5wB7fK6Lj8Q4oI98UXrTvBES1UPjZDEBDRiPSqfAo
9g6LYi6H7wloyQ85PssGLpcUb0uCE+YjMO7ntU9rC24X8EtZmJ+KkH9xs/gqzaIpHsHCO3W86u3b
RTn5ytR9eL0lRyBt3g/7ZF1sR2GhHxa5GU0wxJnT04Q/aO0YI7OfV1NlXq+ZQj+EZ/Va9llEwJng
rVEEdv2Xm2w6vDQ3ARaXOHjiGLeoVs3+E0SM3Fl21n2XaMcToMWL9b60mMTdkfkarN7vJZ0wxmj/
aEBD+4UJXLMYrb+Xlojt74XuTsa5EbDzbzw90FZvvbbqfeVTjeBMW1tdEi27dnvlFmqvSz0Um2WI
MaBO36EK2mnJFeHDJKKjF2f/l414sMbVmn1k6L64RxwwDYWSFKNlE2dXxvQIv/VTCaQJiKGLwGFs
BHXhr8hgAuOb7t+Pil/5TWUAT77L5x5uo4hF4RwlgpiHLDWmFqP6AmJ8ASxSm8FTg8+uDU16Vt4i
jZAStjJyEIXBrn2HRYb1h/NdiVu7uwJCFT8/4OfIaWfLe+q4UvEv6k6+Jx4V9Q5veA2zkW9/ONli
Bql3lnSf4gJ/T8VspzR4Ib8m7v2ElNa4xoq9XJQabB34ULYGFsMimkL851CNqQ7ED4hvi8VCWBKK
i6o0fqY4OERScY8QEeyDVR7vtuAAC4tMEc0sHrfI6nzh9t67EiMhWCrA0RTIH/9lpBNYXumE7ZuD
/7KZkev1fuj2eRP/Fr8pXBO/+p7WXxRQlEZ9k/HmijwIPrr4qVL0T/FJcZIFyEI6w/pO8yTj721N
oMfdhuuCqejdJsoRI+PvarAWr6HMc+GxMQzjOadMbeLgNXuxLoqnxJkt/vrqj4X4DLVi0RqEUe/v
9l48IPGwBnw0+GGJm8KXEOfSfeXsxV388Z9PPQzxkG6rJACbjdeEFOuEnRI8z4ezWiyCYLpD20Nq
jUohq4dhjIkQ6T1P+0lsTTXra32NpW8yyVQDsQ+CHdzIeftN+vMB5hnD+RCba0uwcISHhHCHEDYd
EFYcjDAw3+hbwi/jvoLyyFuA7hHf/GtifdVrwLd2EjG9M6JwjqyrITDl31La6m9Endj7QbQB8Pv/
Df+7b5LS1OsZHxaopIvVyvFP7DFcTXeVJ7TAScrAKLVjr9dbYH0E2OpjxjkoyKGiFhUlMPpqRNzQ
KG3qXMHTPL0gwXAF80ZXYOUCqpPtWijLBT2p60Ie/iTInrG33gh/T3FEmYst+T3CIaggqCL+XUYo
ELj9PUDdXlxLRN/gYgZnE6rrv7feuvf3I5Hml+Kd0kATD9yyrudNEDzVaVDquw2Fxz7dCq9m0QL+
LObyMMz6wgrhu+itOmvFQTPsKA627cYQg1Z0kKh5X7iFErbBV8AmGLViy6sn0NJLnLnpbGm0eH4l
5gcyl7r44PnpjSfMRxuL9svsbEjf5bu1cKWidSODR9wMywa+g3B5XqhTE4uMPdrgj0stUTFzG8Km
Ff0qwJBzHTgwSIUgGA4Xnx3xukAXYHwF65ePL08YD1U8TEVrJ/4WP3xHjPyFpUaJzttheiXMr2+c
ETFvzufapPrhZYfooG3EGYse2L6Rz4XYl7OTfy0nIRYoCM3GHlw78WPChWUjfgmqHr9Y6j0UteJ+
ICI/TUH8x9lAFetXlxc5p+FB/aTuGcKzyPxbagASLGGW6p/K8LDOIqvDtDDFsrIoJwI3N8EwSAL6
Bszzk2Nxqb/ImorV68gkCLo16kuI++WtXnQ2rz3eAS0lMEHq6HGGDFmBlfHRPrOXxVQQiOqJjG+N
ce5hm8poFg/FK1wTeCcIDW99DNQw3KpBEdXszJjWZ5KL8z7QIBRdCdQ/tmrIZbJBUXaAax6H8Lzp
x6CAixg4fG9xU+/o+Mw8TCj6MU4LWtdZD6fUKqhHbEJetd7s3wDhXy1FxqpKYyuYT5iwiILnwVRf
aKMRqlB3EbAmvHTFhyi0gDSD1lpjhR9CjXbEfz1ONMjapQHwoaYSCgLqRqNPPHWF5Il1BoOpDZ9g
LsGrIomtY8k7wtBIpi5tJAWWKOywd3dtgD9clfmA645U20jMF3ngmDvhqPxDkZNpy0zjLHjoyw5V
EIFjFnMFzEtE25QH+JMNiO4SHyQYatXifv5da3xsr9TJMbcWG+KzIA8+zDcjEwE8UmHRflOFV67I
v06WgH74AT6Wd/NOxjaUFO0igMyDMaAIjkLo84Kxm28OxtMa67e7CfVh8uBYEUPLs8NTg4qUVswe
aWTcA4y+OQqUs2C0dseuJ/H0dYucmPI5dhgTAi/DxkDExdLFmUiHJxo4jVljn3m+bCUUwT4BBOQX
oSYpIr2FrHOTZn3GOYSsd9xDq3d9MgV26e/0rejaM6MbQ3HoLl/rwZwZ2OKHACVEP9G9gHrDccix
38RBRlpEkY2X4yF1qn04/mr37fOLv70t44+IfgpSNMMuVGlMHvd9nD8bs8WfDyNQyppLNdZmaWVj
nPqxZFL/PhZjgzzb5RgFtDBo4sl9iQ2jumFWDreThc0fnCPo8T1hEDMAJ0omfcIvuUjRcOQ6w2OZ
fQGOcS4M4vg8GKu4HmAmlfIzYysuTSFWIx5n9NSeUNfgzgcikhsFJZxPnsqMTC+4G6F8/OH8CqZT
6ug+5ZYIIVcaO5S9FYlwyPbRe8u4dY+0HZ6IEk+BhoGxdGGOKfcLFYs2dJ9QkOD/5lvJf9G9w7aS
tRGXGHFjjfnck5t2+qx5Jgpy0MUnwYwaRFZ7nXqLnNOaRcTMETF0yFIsIFSmeGgTAdBdPm7IK6c/
XzQltA2cMlwhuRt5UKcIFeby5uULEJQJxHzBuWbdGlV0QVxY4rIS2pyYM5BEJzIORzOsTGBK33sO
djxfDGlC4NuI5CIxrmLdYs2QcKpB280QEn5r30flduhbMmOjgXZg/stUDvbisvb7PS4UwNzP7Bsu
u1cFXOQC14lDiY2bQgdBv8sUCpC2FWrVBNu1OcyIAsEblIBlCT0BHTUGZ7wIf6MjBkiPabntzhV2
YyrPOQSAw/l9HJ3BJSSKxFQdnA8Uj0y5qY1vvBaAJDUu3NiLwXjgLOqrm/jIF8qZV/tBGz7SerJ+
h8/GrKGPKFof7p831IuICBRntISU8CbvB4h+IlsE1smTwflxkdfp5U47t/p5zSUa4gFXLlkWFJwC
9PuZp8wJj02fExM7pdjlcrxultDZFpFLdhso3JJxw4nuqGaOgGvt9RtCCssm7ar2qzlcSVI3exuI
ZBWI0EiN2AOBL4mdc3F3MqvZr68D6rOGLVEVDrUOSTvw4N+LJBhajUmcYTC2wLwX6YZrtBwKKhOd
Odc3ZAL0U5SArK/7wwbtcrobrpNL7ZTBfdssW4bdRAgxNvERQS+/bLky4zQCiMXgoro+Pda1rKc2
zBsZVQMeW3Rm7QoM6acZo21k493ovS3ay8rKccNlzcRMPZpwFmpirX6d2JcgU5E9xsh/sD+E9xsT
6OTE6D+r9AjyCVa4aE0vkAMPuD/CA7xgz8guz9aP9hVIPMDp4Q4jEjwp1vtocv/ORbhc35Alg+2D
OM6XTu9H/UiDoBhdE6UbcyKIQjCVP+BNxXS4ZJyAQyYPS6MbZE9TR2gdGxW9o80b9h024sd5o+qa
q9muyAulNXdt3d0CHHpbgEPdFJ/2f3+Lrzz+/VL5W9+yUXtgi7q+dV3dnQuoUb/oc53dCcXb/O9r
V/x7zTfE+5w3HRc0nbvl/WLb4JMab3Pu2b5wt+IPxSk/xg25XL8QYWzXc1PVp0cyR+yyqJasNcgo
swxHwKI8BB6neDwAoH9f6NuX+vd/Lo9N3651XbzzELF1v/CZr9cuqCh3x8///c1f/OPfH36ZHxRf
i1/n5k1umpsHXOVu+MRvCfgV8FUcj7/jIO6X3xP/4Kjxt8kRFN/k98WXurgRgdCCA2+3b4ebAKIV
B3PNE9q6OvU4OQc8ZfGg5rq75qG6eq2ODI7culYpQfSL6x45NcerclO7w+AwGy2YnU3eIeQ/U9Hh
dxgoHD1qGpcqYaKQE/PbZnozfwDN4IjODAC6n8GNwuyBjYrp9VAfBrHX342d4dfCAnkcjAO4GuIm
3xpsZFRzkghP5QLgApW4HmHsZV5EyHSPSw74J9aYO6hhppIhSViBQY8kGB3sGj2XGFMQmAywCATG
ek9yM5tkE2xBDJn2JZt0kGkPrXL604QSpoN2pkFT0OgVjZTQM+CDcExMBf44NhCmnVC4pObX+1gv
WApWKVwmFRag1qkdgpxMSWc94Bpt9FKH8EHuwEiv8B6h9u7MDsylPjj2WACkjORadr7CCvEf890L
hEjqKcLQEctyRR7x0HKgzNCJMFqkLOECJ56ioyPYtLrqhf2BJ/dB3wzF3pD0EaXUkzWrM5G9xsmD
dgrlFdRWa/XUwZzR+BofjBpJgFW/Rk06s4RK4wUDr2v1lj8rgO7LmPzbUJNXDNSwm9OeHKOOFdnM
S+3WSTkGiV+Fj7/iLpo0m9GsPUkbQljm7zlGiFNtrA3UgofHqR9zkIhPwl4PK006mGPJEVLcMnhN
eUCrEfU8Vj48Va/xpWl33V2XQeRi/VTBE0cYBfS9FlQ+JPPACmQm17xAfS3f5CfB8e9Y7yMlR3FT
tjHDI+owsqkzSGrnN8RCAnCd3g77N8zHxFCKsf5GiFYE1J+GA6eH3VUPJ+VRpJer4kgre4bz5vRM
clU1iSWtx17S2B3n7r+BLvtBR0CUMwlBHonT53EEg3O4BBwZhPISdh4Ma4hC/Di7zdtSGC/jiIVJ
CsUvcgTORuFsGYyAIV96x6qnkjDxfi/Qo3DSyOv3rJneg4zHUaw7iFxqXTkP/JZA6tf0Bx8Dz+AZ
EweS53DbHPkHv1gP/HidHfPpcD7w+y2HfeAIfs1rQlI9XpgPmtHesrv/zQXXEfuqEFOZyWNPkyTi
Dg+70UoJ4tN7o+ykXReq59OtzS+CGJpUfCdHBBaSGh92F3eKgKc71JiE2d3ZQcdmT09gDb74/wKE
aflcI8vBmO47YU8vfjZzktf0sBwt71Oh3frgtIyyqz9/YIurTCUX7167a0hueRoHOfm96GQbF9LB
V32yasRwdiQ4AR9B2eddQWh9zm8Ir7s+MVzIk0W6dGVG09ROocKiKDalubx8uTnwMPsSuhQ6Fjfh
dY9xRTMPM4onDKMiaDPaG0CMWPQ9o/+X/7aOH602W85mTHoN5CBOvky2fQQpyDDMp5eFVAxLduJ5
xJT9SeYG6STzDzsfHA+fAsSO3M+s8bGGhbuF/A3itd3AImbhSdGiQzxgrwbwEfR4adFjoQTB9x5L
okA1apzJA32TbPUtuCGgB2/inx7ouCBwYu39xUi/s5E8JlRCoSgvYthHc0Rty8MSa7YBsrXhnmpz
MrTAWnVyMIAT8M/yJZ9rd0Jq8e3OurDOoJ6S165Xi9ZJgnxa3LDuo1grKMkwjfAGIn5isIzJ+9O6
E7Bm4KK5zLgqd5JdNnsuAJnwnUWJYv6usiEbWA1oCi0mIPOeoN1EHZ2+YTGnvumGP+89Q8CZPd2U
FA1z0gHsdVK9dIer9tSuKo9WjtEHRVQHUdpA04boWBlgQMEQS83v+FujgDS/6wIkHCEEMbmrofXl
gvqI8ei2t++uIKFTxYmo4N6G5oYe14Gc4pGjR6/5YHfuzcbTfAOy/e993COhmDwiDRI4/DomsX40
eXK/1GVM/7yBmaMaey8Y0lB69nCpTGG76fcaOQ+OfBMmxJADhoBUAOWzzkLEV/aN8YRG1eAcwOoV
f6Djd50teCYJ6g6R1TqRWCHw+75wWChWu4j3IW0xYwSV5n7B4661T+3XXQ+WG6RXwPlklKDNxwXp
oOK9QQZmj+wPROFGdcTkZAh0fDdp2144roG53s0vqx68N0gVdF0kzRCuyDFHQAWhYN/5ai32ziOC
gtUDkqYn9t4mVsXKlsOKDTZ6/kQSHNCxpOdcxQOd3MSmXECF6kXaFzleZLxIgJU83pNqIUwsRlr3
/Ds/yLHA4XSsvjFyoQwaw8qxsM2SAx5Yox2OORTuN4nDGEuYaeHmkTnGyPNLUdowk650FgnmMJH6
QTQ1Mu+IRYhF+ePqDx9uhisqypm7SoJFU2gl652CxRJ8cJW7HA1wYzTRkyPRgirVuyDIk3D5zIQb
Di4/VWEpo2mXJarW+4rxegYSF9QbW3s0ao+BHt31Pt7sB/w9jA7dA64SQPuVKVVmP7I+pH6nhgzf
8G4SX1aza5e6xPFlZti6ysPbv0auZNxlv+VbqJjXNdELkVc8p3we/DQRHP023qs44hC8zN+LxrfV
kUCNbswIsPVnvkuzQDM8dpIRWU+QZ3DnRECF3wQcYbazIUFJCTja6KUVDQk3Y+w/nhvshsp8fahO
3e6am/uR6Vck05gBCAOVRy4bo2pB1BaRzWNevVRCduN2Dt7jL4RZYnZUTeIxETwTBTBr5CQkZoJg
KPNcgYo4qTkzeNj5qvdzUmXezVfcVjtwD4fNDy/xHtzafPVL/d5zmVfTEbGp4vEMtokyj6SAG0vz
9eCHZ6I3SANJWUn5uchXb4h5GRpYHvfdq3JPZDfjG31MmKZm41YdY8/0O3gS5QaRugh8cgb1owPm
k4sa64ZsPYg3SrYeQSVj0fixC0oABF0SNcbL3yhsX1ZNeOs67mk1ufVQkLY8qpbZYovKnGhQDcdT
lGW/nkHWM16iPet9t94FPDULCVVn2WGheIl052cH5R59N8qjzi6+YuuAlUImLol4rCLeU1B285Ax
7qpVrA8AeLpbZPQZo3wMeI7lAsoBi3QljNrxpwHj4V7GIwv2Of/sjbQEzUUOdHhDxvObQtWBpCOL
ALbxEvZbwCsxI1Au1l7E9gxPjLCJ3vFgskFyaxdw//pbYp/ILoJ4Sf7d0M+CaMfpUq0Ybkz7G4UA
GsEDP6DO5cnidIKNKktig7b0NXkuh245Z4Dpdf3huTe5z7r2YQJTa85UGDlHHuJc1FwhrYihO14o
m8LMiAEVNfd9zelFBt0UzsoCT7iQEdMSJSbL2CmBksVkdX+fkPJbX3khApaB8MVQ5s00srdgnmoN
7Q/ERA9uoov8D5UedOP+CRsPfCSNzrkw4z1cPzPGEaTHhCyFdJ4T2zs8MXjVsbOykZjo5N8ESFe9
+36IAGJWskyfeSac1XBXURoSrnWDv5AvMC3qffXPwMiBrBobD7pOjDGvXvd1ltIacsl/RJ3Xkqpc
t4avyColcypJMOdwYqndEkygiODV72f0+nb91St0sBVhMueY402TexUkcZDhm4XNoeUZqHRVV6F2
sp02C9nh0RknwPyUZui1fUZVC/UA1AYYB2SHMQcywaHOg3W8JsfBqJ0Cn+XCi6HbQRClONoTNud3
MH0Wsu3r4im6+z3iiFBD/STCAFXySiXWq8KuCjKIz7/XtvtUfEKNcJTlSGn+CXQmCEgLCJF6RezB
/GosmCUBYHTl8a/BgymHoAVFC9iAxPqAUE9gSwxXPF+kFH+/yDj4B3TiZKB1tWqYUdVxksVYRVw0
MmhbV19wBkUghxtsL4neuANaffFJeePYRGYoExGS0Wau4bmbuAgT7ZNyVjGdOgvLhqKUZjx9G3q4
WLWBoqVOseJ9qhsETmKPwQ/5wz1CJlTyw6fKmRslWWB02fBQ5E/80aLbwcQXwUUR2hrHuELvpziz
UQFihoF7g4JoOZ11QBHTUTvai6eShhOJNjXnwMikXDNzki1BGUxHGmnpjTLdRWZlq049N34R02lg
hwUBWcnTaw/ftED/Uj12SOVR0rOyG5M4xzSTAEgPBwwa6qwH110lkOUneguA6Ujan8HNBv0WZl48
I1R8w9sUUSmbbAFADSZ3sCyGKBgEvK0x2VJy0FhfrbgZCd2SKyt8Kyv4QLFiNibfRGL4aoret9eO
IHGEbw/iwXNwD3nix0oIWzQpIfL+4YwxZ2EHQf8PK0NmzYmB77R5HF6rjwf+KDCuEdyRdysR+ZV0
C8FvcemiFYNWK8wHCZDcaNM47NCENwzj53K4Cu+u4RNOFI/ARMaafs4C5uIWNn0CySGfCu6D9IBH
EEs4ExQN8OsAsTTBhFHhCU2DVkEnhPny8ITQodLvFPc6XGq6OAGDAW/6givTuNhU4LQC8oHkgJQC
6cBmSxwfCyccaGbYzwIz/QIEhV0/DH0/ccb+eLjbQUXDwwWIUG4Okuc4cfJs8B4i2SJoN+m2a8EL
rpLLgNhDS4OCQF9jJYeHaxvue8ItodXSF48Q+UxIb8MdSjzPpzkiOErsAwoAoHTn516v53IpKPt4
ORmStPo3tE0Gwnix53SDpBnDNMTmM/j6UOx81z/uIOgZjj/ecZwNl11x9kFNH8yIamnbyNXcMKgh
2hFry7lgFvPpyIAh8IXJAW8Y9zTN+Mzksoj51NsbwqjiZYSQUw520AB35QKD0J5QdsZD/3gEbdac
4dfd4UYOX/Q72EeCNLe9casLN6EQFlcbZ4Au5DsQ1xEDEAYHo1Ce9OMN7+Fr1XY4Dnv89VW8EdOW
iKZyJF/w+p4Qxk+MkoqvaBgRxWsEBlYC9IADfJN4W5yMf2OXiq1b+nLaeRzDTPBc4QqiOGFhk+8y
zrldxw3y/XgkDAGoqXzc6XXghDAV2o+8aXt8D/nt2m+cmBk6wI+LG+cefvkGMUc6z/P1N9ZU4Shq
uoFWwPkD4eC5ORTIjo3DQV0OogWToZyOsoXMOEJhygf5oPaHXMx/1KWPwx38x4ActmRQ7eSouU7y
/pKFEIGEGCRH+fWxdSHiCJ4qRCh5XqEO3Qc8Q/FX3NKU3Aw3O7nJ/xiZGxmg4kgToEIbpityYLBY
JM+I79OUZnRx4wnJgtKEPhL6Ya1DO1FeHvbnv49/PE2IaNzDd7kAcogMAmkM4YYAHVQ+87mb5H7y
xyKOg2b5RyElzjiQQZYPGvxesLZnFX28D6k0NQG9QLbAobhh+Fu6+yFaEUAwgcDkDn7yfWnWonrh
f2ncShX/ZpqSc8FEAEsEZQjhddKf2nOXE9f9N0/9Y5eotEtrGCiP6OriEzv6x/FA2wlMiKEPPBFh
qYDicCSAcGyg0eNi3CNWZHKrYlrPMyowWPjwqOPInvj3E5i7Ux3NrFQK/7gstGZ4fXkstikefnUc
Gb2yP1DP5n3Ks+1hthq4oGCf6wkSj1k2f+kPEcop0a7/qC1yGoXyQzHBWQJQ5UPOhbxj+QkbpL+f
i1pnT7eFLYIrkScXfocRcpLxyVmSM8WQUOndydmVdwX7mFfBnRkyCUsBI/r9d2blPMp7/nd+Pxyr
/AbfZZC8vH9nQs5FyZrCGYdm1Oa5hV7P8sRXrNichTqUYFHhwlRzOdMv+S4kHfkZj5nImfp3xr8c
P85XEAcoReHe8E54PAVrb9fwtDJdyWUE7OYDA04SQCT2o0W79t8HQBYH2CH9WtgHQmGAyIADYMrL
y2mTe1NuFoYULEByZ3kJGkEgXzxd/R8v6I8RxOdyb8n3mEL1LikjhAbxcn+jDx6VjA+pSf5SUQEV
eWg8kgsPksCr7PlXXo+Qpb+JAcqy3JeyjMrZ53pP5dwaGkgeWgUyx+UdmK42gpTKZwx3DwAUSPr5
i5CeVrK4jRMFQAvoD4z3BXWH6OpgrMYlkqeUY5DXE4LUvxd58hNI4Z455tLzPQYfZ48Tjjkab0wW
Zi7B33c41f/OmJyzfzQQMTEDBYOjUvy9VVlA/r3hf3wVGf4Gf4X5rfvWOflhQX76999njM6j6HOu
N/wMxkfMrP8BvcdjcpQEJhmlFkOylCNg0MF74cPuqUyQGvUfsgv+x4CAz+WGr7lJOd3cGDJ4ZZlG
0MFvU+3xKFxl8FfZyyD1uMn4DZihnJeMYc+zMbChTnA+ZSqQ/zmDfMhUIl4ZMq3IoOYVXHGpf/zd
eDW2O1jVcx7k2OQs3HiflM68C0gfeIXiv36k7JVvVxyszBUJpS4P4Q3JwRc8nFHNQYs9Pg6kTkqv
VXqgFT+hyB3Kz+Qt8j+SankbOHuxeEpn/evKQimelHLHc3/Ax5PP5N9/j5OvoHsN5FT99xhOi1zW
f+TYfytYayx3ppyyym2NaUUM5MZpjWUg/PvLGvpvrMh0y9rOj4j7ln8ZLzJlyEc8sqYyhuRmEL89
GeWNgxENE9e/F5LPGFv/PV6KTHlWQyqd/338e6H/fW0NjSmXhVlaLiamAxylfM4gPsmc/f+PrDgL
MqvJ4BPOoAw4Qji5FDI0cen8b86Q/2m18x34lT242AwFeU6Me3gumfdk0P37n8Om7pPZSubCf68k
P5XV5t9XMtT+3h6/++9t/lsB/m41vrcfSmC9PDslBpUB9QGB3PJsmL7zE0g7f5oxVBtjmWxk8JaD
5Op4mYWzRtjaT743b28P7+y47YOlze7czaywNvZ09hBwQiN0DLXk1wG5biPogSCjOmDZCrGrJm0g
n4BR7Ka1jRqpZyEQG7189EXbD+QNng2zmz/61TNtYvLw9vCUDz7QGmzXxIPMT4cOki8vUvx8fiya
cidPhahwUn7aVMFzdtw1zvP0cItZMn9pHoCG/oHH8EzdS/jMnUcK05lWKgizg0z8mEAYjDD88J9Q
i+gP+4keGQTowGCzH15kOzvDjYLRr0VKOa2BMIs24CwC+mGV011Fq5Y78jSKKHWSZt4L69aj4aq2
a9x9hJ+Zq6SBInA/VRv0ItttJvceRqoGWoG9glfxHqjgOcOojWZ6zup5Cd4kO7/HxRIOAcLaf95k
sQMj701WTxLB3L2uOiXwlTEu7AEKjuSkHOSuY2OIKmNKfnhgHvGrvYO86y7hP23cGNlMIBl7jEg8
P+O8btrBu3YRdLQP6j5UBwg+Xl0adGjuLWaBXBRWV9wdOzj3xgxi0oTADjfEm0XslOsu+iD8FTQT
lxwvxbYwyLjzl/mASNzJZfbdPDffcQLh64zRxndetoIvPL5tVtFU0aYW1lq0SN1tftifXovb5PVj
9Qh7/UrYBMwYAkMt1hcFWbjzXN2qroEnnknHSkLm6AZ/ws7Bku5rSfIKkocTloD32RsWgnGkD90+
Aqrr247OCXX10F40s3jdTMutOrGYTdWAM9s+lXQ9IN77783n9Dg9aZOebOjxJ4Yh2pQCSNCGFnmS
mFRtTYMbFWuM3czSWn+HtxMigl5zRKRQHFvb5vgYP+b5L4Ug5QvOwWDcejsjWmb+hlE5jxUI9XwT
UItoQ0Gxaoim7TuY7XdSQIzz3zX7g5wCupdg5xSvjQtsiYaOhUrIwTYZKEFnrhLobbDThMaV12EV
OwaNLwnZGNgEUpJThaR+IBeI3tBT8R719FmvqgeGRv0KgTLEHEid9CHAkiDE5rPMGN+xEs1npR5m
nwns33Wc9kw81ME/MZUg+KDlfttulYfvb0DL9x3kEHY+vt5PChdC8X2box20VkgJmy+00Xh6cdDL
qxZiMv+59wukD9IzRz/83CbbZvQFgpTy0O5LO+oT5QPloP0ak870gS5Ndmr3EIxqgGoPvZufKTNa
9x16PCpBNW45Nqj7P8v2LzabmuLrZvQwJ7E5MT6hda3DUrJC/X0Lx5FAwwdE7WGdkWnhJTtdmYgh
fmlIYfE6bVchGuyLNiIL4QlNMJuYRDbqw7c+UareO+7daF7oj0jp9N+tnsQvYbcR/+QY9aq90oJV
enfz61BVQxvmAjV1p58hnsqPxCFbEDk07IqKeQfltunX2fSSHfd+c51VGRDB1VN+7P2gjqw4IwaY
/XVCLBKgQqBAiOk/2oHy2UGvNEyxP1Ln2JYXyLAxTgpppBKskQRaUOJNkkVYmQ9W9YCePM73twMt
mmSApmKL6U14bfdLnG9QkJbbUndavj6BbmLG0Y3zgesnHBb8OGfFuoU/GtwnXBwoKYoA8KBNwto2
HrfIZlDohoM44Vg0hzPDDzoTY3gfvFbmXNshiPlNHz0CS3QQZPgulff9QNr0oLt0aPzVTrvs4ifx
6ivBc/CK7IW+BTbqaK76Z3cFO0Eh81dz+fULomltjFkw4uO7U2nujZ1Eq2epYZz6SHRaA/1EvhII
4BaIAq0ItKBXSLMeBrnzLPfOHduIR+W8HmKdnpYasIDTAfSjy/ZpBy16WLwP6gnTEx4PTE24CvCZ
aIJSfZVTBebZt3H0HxtY/CsCZXPVGX0WjQ5V9/j+ebLBWEmM59JeySKRhwV9xO+02fvX3OFBJl0X
uIuQK4FkohatBARsn3FnqCFQE/rTcxlbIp+mOX6FlHYdfiB8FP3P9DPVhvW4zca69EmlWtTbTg5f
4SrC8vbUjr0rWeUYValxYG5oGb6RoOk/Ziuq4uBp9bT9KHsumtfpRgQT8fHZLImPZArQy8dLRPlL
gEMAgmQEMhp9BRjLKB9q1cUOAWO5Zxmi3npjwaJNGxSHOg4AeWjhkYh6jP5dC9bgXgkszEPNB5lU
Tjktd+m88PIJE4CFR8Um7V9pQLbpg+OfdYMv3NDddVpP79aQ/QYS4xZQUjBRxLS48ZGeffDsgICf
Yoz36oEEe49t+ZW4vD0FQN7FYTUmhtZcET4642sDhh1GOIA3PxkCcq7wKJulPxWk/MJpD66QrcB7
CP0hjRSBAAgRM6yNJtuJU/cdWq+wg5y0omrwqULg7hV2SCIWARrErZKCTrSsWK82yN0g8sf+R3Ef
pdf5uCrQxrfXCuybS3pG54sADt9Bomu82GlFHyxGuXsRpMEDPN9rFwCRQ+DPd2X0MbuuttmS1EPq
j8QW1qA9VH4AJK5r6J80ag0iDLpGHLCK7U8NqYrmuQ3dh0q7cPCQqFYAtvrN1XXfkLPZ3Y8/vuE/
R9aGd08HE2YgO9RmTkFV0306EZalUFXFAXzCHPfDE1ZHfkNGkhAVG2SRK83H5tbHhssl2qFcqWd+
5Qty3vZxjnXhgQBm8vnYXnamH7fC4g0rUFbKAWTHNkzRbhtLKkDT1OUu4RbRMFV10o25eo11FjKp
ErrJta8TLlj3+PcxVuhW0rjEj/5CEomjI1sYx6RxvgbFQI9Uh5ggJw+u0I2QIzr1AK0yu1HIp+EH
7l0VQPkgx2GpEPC0xwdyZJSj8rlT7j2Yvko56RiD+2tc5AFGN63O4Ko6GUn2Oj0pAgWKg0aPC1AG
6AzfAMvFthnscPOhukcoycaB17UAohzwJNx9EEeq/TzvEUNT/ShgT2TToaneKJQYiI5x7j8mY3P9
QlirH5smKGFJk9waz7/62DSGl2Sev/s3umbc+63F7bvY6xhH9DUMhh/ztFztaQQwKuyvn6Xe/eW2
OOmdsGZbH/dbABCvqQ5/2+o170H1ju4kKiTeQ42e9jG/gF+Zm2q/JG0vf4Vf7Wyg0DZ0f98JCghZ
oXXpfTHGbQ+Nz1K/7KzPsm5P4v2otJfv/Txp1noZNZDAMQB6B/T0tQiclD+fc/7CyT8kvGK/91pW
YJo9pZzRWlA3yseFfM0fkDb+pfuOGQYPRI40toGPEweAUDqN9LnflqMhqFkkZJnc4NiGnLmiZ+un
lrW8lINMn72UqY0HNjys+KAYm4+yuDz6z5IMFTQB7O0+/bcNI2j5KBlt07ohq8MvcGf0bka/sEcx
kr/vGBC1le1el57Siez48ETdRBaO7r+B7bKBai2LZheTE7evlniQvMHUtP0aoPS7j654GODc+uin
3/Erxrm9l7GDe4ySet6251UyqylvbWUgqS91v05mlwqvFOLn997TCgtQV6pnwiRshNTj/WuQ093b
R9hGtlDL7KObsihfG94eP/0qVGuqGVbKCnyfJBkLeQLIgdlLkplBLiSW4dlOuZ0be5STyJUP4/tv
qXk3jkZs+GYa2Gy7OMXfBtEuoFYZ2drMjGefZgzCzLFd6zmrSDFNzGPxOj7QP1/mdXzYX+apMn10
gqqMLtWyTYpGbqFZHXH4MV4n9/7VWsbVMv5zB9VjTLCixAqvxdBmSeWt5NOvdno/JokKJZjf1s3l
/bV5X6LqRZ7k6fU65q9Nmq9u9ojDeSBdIKPli1zanhfVsk6XRmcRt4dNZ5rosxsNaiR43/DT2WLL
+qRJ3om4E+1XxCty5jrarPNZGwX2ji/6U6qjcFrtcQZfPx8arcHrO7w+xtV3wpktlVVsj6pmlPCA
fJHft1m6TF/H+jvheOLbmSoKFsPSsMDWOHCmHP2DhzkkDr5UcCygrmIu0/j7rmAUNIJ9oiVQqYxq
P2fAF26Gtq7lp7pfNT6jX2xs2FXhGW+4T/rDF591LH+61tVVciw66N1ozE4AE033jhgERBv+/M0j
UUT4H1x001HR+mHgBUr27bVBFW3mHj+Byt8hBNPP6YCpTmkcVZ4bZdXLE4kDjbKLv7mavZyG2I3h
F7Q1f5+GfFI3o4JWFQb2V7epd3dJm8EbnXha1tVuukppI5E9gUv1t/cBorkFnZjjkafhX5VOLvPh
3x/mxvuAFyifvbsVPJ88/Jg/e/yJv71E/Wk9Fjw7b4I/ber9bMC/3DKK3i80StyWzea5hDDKgbDF
yZ5sXdSb+4DvA11AS0OcJ950PFAj0yp8+h8WsHTdvA96PlU6Cyubp9zsuRwxh/C6njPlV9WwmU3e
MIwqKg0DyNfGzKeFSKLj6CCKL4mIo7R64Ad77/yaxp7xHejYfe5TyC9I8W8sSWZRuBW/lRF29OpA
aoqpELg+9z1C22/v+Vl3YFDXHnydr+p97EmWslHj2pxa6SAj16czmNfNREnXD6ZEI7yZLB4+xAaM
YGM2KuLYtxbKDjX47efFcpOwmf0OrSyCWwPcoE4KiCoXSRsi2UIM4jIP2hzYeY8uqC9SGdEbcaXp
nNqwqoloHN6dFmueyJagof+R45Bc9LU8gkhOox5Lsqd4stH2qEakEZ1ACzFBJQn0OTNzB0kApSen
KcHyMHhOEyhEQyQrbIPR1WirV+pLaf7sWkvK/jfPRhd0TlfiBhZ1gL+FTayKFxuM2xUPVLcpYmQW
SkFKZ7bSxVLpO2iNwNJuh+eA2yaF1InihsAfnOFKKWaeznOXjhXMFsb4gbZ+HmcwsRgHAqNrbjDC
u/7g9QqpvyWFBC5vk8bsQjUTIhnHg2+ovsrZ7gJZ7zQUD9MPPya8CPN2ZHuPLmvjV5Hg2cehxoyv
031u6x9zSwLq8zebYI8ZEsUKknbUl9D/7S7WNJ4C/bcB8wOp/G0hFx3cUr+9KHC26+m/ezj/6Vwb
PmYNuxlCoSl3589lvqqmNCCsDQsxHYFRSWELZcb+MTf2KT2jPccsrjV/97S1dbyc6l26VZct+rC7
63I/42GLx7jB4Uf0vMngs3qdgTl8xkhgL9i7PzzeDt3rAz5wDo2Snn0sF7RZ5q9Ry+wWQwH4VwVe
4+b4cyZzih5MzUwmhq6wl9rgW2w4Y5Ff/N61bvaru1OS0Mg1MYJbn/YLw4MqjjUVEQ0yv9b8OrjD
3ZvUy3yozjEp/8rJTA9c6WyrLZOJtGj6yF6yiI1JwVNw03K8EDR+7qdsigifyY0Tv6IjREOgGdon
Lfji+rGwvHefW5i6NdpzwWav8eOHFnoGOkoXC8UUDrLH55+ib3XFV5Lz+5D0XfXYLOMeDtu8FTaV
e7KyujjRsb3cVhQy5NO5PIf5516syt1362cT2gXUF6Ey3TdOsiVFy6ycinhD6uTC1ecaejTeRGeY
vrv4jRkYVnDlHjrKuse5GLefznfDnI3PFJugrwTnfQ3SSLoPcoJWDOES+GIObQTEM3j3qNWbQcJa
0OUWwDE4hs+0UNbfXTy2OBVHuhqHhgz3VoibrgqvrNuK7tNWBhu8nnEnseLUy6Zy1N9SHIcY2qj5
5t8Vur1ZuZ6wybi41yg9Wd1yxabhHlX0TBbtKZu1Dk674mFWhmLnGHLSbqPLrGJfgFNFxAPUtdKi
8hOT+HzwHGyUaYu18++0w4wlUWeovh1lpeOdSDgw1s3NuTXOFtaaDfrnDqm9GaRbVkdCbx7nF9jI
8oamfqpH7cVNliHztEfXfsJBg3aXhRGX7mDJDhtlzgILWYl6JI3Ktfmi28Gcrs9TmDRpF6Nymawp
YI9WLYb5zOS9DqAse6JQGxM2RxPHcLLxG5RglsMhKMRwSAM2WeIX1P55dVzcoxq3IO4DD7K7uz9j
mMjSnPxCQW71LdoIaHG62gikDKzs66swzagZ/OWnu6J1gUxBDwXmEvHCqy+7CqIrkclcgcL3AY2g
P7UtfrzQKPZDDJ59FEL+7sFETIoOfV7IrEAnpHT3lMm3uxEAkVUPDKnD79D6QCh/G3aOeCVuvqf4
AKQYabM8aKJPT+tjG0OL6RjPr0M7bI5PNJyloNszYCy3Hmo+9suoNEhnBTojhmr8ieAdgAg5ehe0
zmBBMNbQrL0MwvgIs8XuYDmfXrq88ae7wzPQawf9h4fqAlVDCqOi5S4bvxmfXv4AKQG+lkXPYOdE
i2Lejr4DHFA4RwIJFGdp6wOwR5/IGF7DC8Dxa1QTVgEUGDbOHD3IGHWBRxkP814JRLCKY8WUfqF7
Q9jua31I3cN/us8CG1BjZnkJHVzhaTzD1zQb78Pc/4ZqHzpvP3GrvopxIX3rDZ5T/W8Pba5T9LTI
9FtH0VFfQOgugcZ7QEhgIZFBDYpzHi6lXVh/olDudwian12Gv78PuNuYwvTYVSNg7oD7sarOYAji
FvENBRz6ZwCm8nqqD22qhqxBqYnIlf5sv8RL4Duko1AG6MbQIzZITZOQnvRTRgWwy4xmNQvKjyaa
DCQoSxQHx3h8OypRDuQEs2VgDLFb9O/DN/ygy4xNELTUywz1eEjohPPAQgcvLjcZU384Mf7LdMCC
05p0DUQGLQwrKewADH7Z/zLk1H6Mep1sldNM8zRP76lr0zec9058C/DQ6GMMAossGQMLwUPgVPTJ
sQSPI18E8ThgBM0EH6gSxx7dj6dGyI05a42wrh9CrU5/KzpjYEhVXwnZzOLHBvbgpQdS7D2qQDJS
7FGn9zfyIBkV3u6NCAaiFXXIO0pXmMibgwfxikHRp8/IkT1dY0QvnlxqQoXRwrVIJYsxn8a7DtT2
xspGUkVAZcDVIb9wEsrhg57gucF80XLSYTxMA3OW978z4PHRdQM6+mNArDJ7sWdMlBD+HCw8bDq4
Bav+RJnX/bK3H7R/cFiiNO02P3lfzI7wpuuR/MBnT4wA2nN7iO6nj/IugtKPhqJCV1FsEHng0OTV
eK8QdnQEV8NVG6roxa0Ii9yHnX2grerWUoWGxiIg5lYvWTJf3azpG43hVg1tFFizZ2uZQFTbsfP7
eHSv8xFzMjUvpFX2p63Ya6pDpg7wQaaIzcqIxVd9jLG2t/R+mv/YLT8GbShOeTHV0XwbbDhaGH9Q
Nr3IHWQIUk7RR+OOew4vY4nhzvGKbPr3T4+Jl36+RVpCj9kPiGDdLPjKYt7kunOHgRzAtGXHmuIw
47PrJScok0QAg2RXwlJ7iK5GyDY6bJ66tCcfVNBs5k/mpoEmd1thV9TI9qcZpRowDzdDe9oCiUYL
3SDN1TWvePSJtyA/mOXZwCgEX4U7qECXtpcK1+Hh7fs2kwsUEzxA4Elfe9+f/ag9pcike339rXUJ
gCxos9ZO6+KpFwiiLpxzusrQlBFJ8lomCeP3rr024QT1xSyN1uwAa9tljUIb42ZMm4H+0KRFrH2Q
NUHxeu3le0gqhIuFjn8ZvTH30P0SzBbfn21MlhSgr5f8onFAyPlgx+0iLB5ivuZVCO2xlsMXAeNa
1o7ptAwERyfa3jshnIFFj9yLghxJPOizINYEtpGq9xrRnupjPEBwJ7URoXsTkvx6Qgn+wDJMJrR+
w3xkoFP6ImR4BvUvNgjbx4HZj8Q2Y/hCE99eIDD19F91eznkC22oDdNZe4lpIinzNuxHlnnBOdOB
FuoYweKMXZFSxZ4Rc0wKvs8aln4HY5CgkrStGXZlnrpJQm3HNga4gaKJ9vINZXWM7k1Xu6sk2EPO
qnrXXxPfPJyxexsbW8GKDDI9fFKkze4/xQ7b3lWyzRaQNIm+nbPPeL8cE9CAUz+8+bcBOGAsN7Fk
2XdvY5uwGXuCB1TPpPyZ1kN70jDVIoLwssHQOKDc3/bZlfrXH3F6whzAfYXAq9GbdUOb0ovD3QZw
Y/SCIzOjfNMO+3M+wfPvMczwkPwMlfARXnu4CBMLx7aBfJEALyNZ3gHRKLGwcPeoD2/9Bl15m5wj
0Izr4hq+zpQq1JPYVOQuRdRrVQ2gEiJcPD0xa8ZxcJ2FxRmH0VANIQVtCASaNt4+Ivd9gsJ3aByN
HhgCIWoWfcx3dDnUGwjTVvcyG7/I+kn7dAjZe7TWeMSl01fQWr+hpGPXPn7DPcPMgKZYhLsi7esn
gD6IVwwb2Sk0yeWtFefzxs8JInuGyPvPSRwfVTAR+Ls/4AIfFsPY2UOhgPwxp5bbExIsaMEHGMbo
4uB2pU4tPGC4mgpvp83Y+3R0NpreHSstNjPjc09ha7H+EJSJG234jt6RNYQOx5XgZhFiE6D4nxcK
J5/UlvV7il255fHq6g/nraabJ1wdsM7s4k6dNuQRDI5gqtaggaDDhdMCf981kCGX6fJ9yAD4TVGU
wN9vYjHOBotST7hScVGAm9jVQR0nCJ4tNBsYakI6wR+PypKitfURF+83pcENOVoxe0/fvyFT9uUX
UG2feZ0jyweNE1LZIbZo9DvE35fQaJVGPTvdj188/Aei2DqwbfJ0mVyQDIiN3hOeQDtQuXhq97V3
uBvi9f78xFm5T7kOmsReGp2OciDVy9yT9U4ujUwzJkklrFAQDA/fI/NYCZ2TqEams9c4naPj/hwN
xDtOji/0htL88ds+qyZLAk0m8fBKja5xRDOXcJIOyOcoB2dAYK+zsoSAQOgeLjUjE/Lk71XxkjaF
Tjgeg9XenO7vAjklcxEhnCsCz9/sixlsG1D3lLL0l0q6ZNPOXWuKiR9BQaotzHpOPa1Y9rZf2rQm
65BbWLBuXlQ4lgdiesHOiUHEEmJ2W21ZE+FV1GcwitgpD4rfDtURLtwtkh9RLhAxcKXbAr3pTfiH
Y+/dBLcTIO+fuzK6qkCeg9tf6FFBYzNENTGsKvYIPf7F4ryEgf1pTaS/RdvSl2iLZKFNH6w1j5WN
BaVDN5Qkoia4rVAgJc8emz2j9q6DVu+2eng8FIO2wXXA9256N4NiUwZa+xBnvb3dv+vOC+PYapoB
LbbT8R6DCCgxUH/xt1QhcNHKVjyN3HJs7a03LlevJSgx5VMLF6N3cB9jbQVt/RbZqKdnEt1I2QYV
Z6udixVu/q0BM2lnu3deUed0r+BUvC8uduWutVWPaCB66ATLiGje2wJ8O9ngHbH67NKGzc6eGJ+n
c8VfHsTmROAYSNYULngyQZ7UISySRsSbyESxZcecEV0lbuVoVNr0lGRQvIbKL0oJAp/jfgnSdQ3b
h8+Kkc5+74PS4ufBGOlxAZh9aAZOlYCOFaQ1gzq/s6jXCNu+a7CJr3vjO+xWP8VvxQJ2NBX3uUB+
YLntL4RhHBwP7Ut0WzU0RugXsnwgTRlcisBYMoXZ80cPhWi+kQc0EW5c++jBFi4CVpfIYLxv9xNj
AjmHPMEeWzm8UQinZ9uwsqJyoFInILt5kLNWi388b5+LTczeitldv7tx+Gb/49gnNh30XcffeXVK
Z8pBTT2ug96Ld0hpTR/MbYPJazJGkAUKn6DXYDPAXaOPyDJlv7Bgj31EmDZKl/uQvwuT4HhjHAco
aXp1T3Nt1LEPYE5bbDIIH8Qj5bW44k1xDS5zvCdcqDh6ivV87wo1CFX4ICZK/Dsrwg7zLAFcaJ1C
PdL5omDvg3MF5vqFlyTRhR377oMpD10uxdXPNVymhbYZKAr1/UVzrNj7JPizizlHcdoDObIMUIlR
UoEt37wLjyMPDRT2sTJKVKOufbDR/qC81rsWlj3UJ8sXfTgkFIvWoaD4uUcN4wpawaLDJob5Ehs2
7uWnoxElhVExmRsQmYlVoTqsgzuZrMTJVd6dYrLyL7/I3x4XL47qdQVTGXYtzEVsj9gL713V8q1Y
nI33aJkR8lrdHDutWhYsgqFRIqH9M7XwDcN4mI3b8kzU02+sY0giJRMF22pupaL74sRjloSB4PK7
Lo/lOj+ay3pqzdPQPnRm1kIdVmBHwuqKrz6UG50dCb3UH00hb/CJfJUixwB7vG1Vo6tBDqP9q7h0
k6F6Je2e9exl5wz5KHuC67HBKZOxzGz4U3EWFOfCLI3LMZgyIiIg6bEaVNTd8As77pILoXv3VRxq
CCqP96NBoCSZlwRwlqN69Jm3wbi6Vd4HwxVkt+U9dK9pTwjPjUBiS2pbbhSo+pdF6zu8YMzxwNGA
XU/x7t1R96zfW67Vm96VOMVaSAilQu9yHdf5s/tmS0Wf+OPGjf+wSH33r/AQEretOoZY5XhvAi/L
s7nrAFkSexW71349079QrxwWAa5zCkto2Fpp75A0XlzZru4pGWljfccYSmlV0/6iYUheCJ6R1Jdd
c9eMQTfwGMqmz3IUZ0FWTp4PEspQT7N74rRRWndMP85c4+0FFxid9CffPlyVW9VLsyDfg00cGmVu
KaOOHr1xBkBNlndPLB86TDVoMRDKsFDb/9jTN55an2495RsUWFXf2PLrLDJZx+O0WAq9R8xVu5eB
wY3hJ6sCfKA7eW9SQj752nSfXs6cv9Jzp8QxItAlQ5IrcU5WkhLqFPA06iBBe4azICk4s+Zw8Zra
MdWQlLjRs5+U5yDvLqOz+UFmhr3TbzVkj5JupeU/y4khfbgzGg4Yub380tNjSbe2fjhEZRsPMbwV
bxyXfXvQJqIJ9xb/NUok7SVjAfgpHNOBQuHzZOx6uMmzu9sejGAonDn/uO1y3eLFZZH11ZVs8dkr
1UjmpEn/PNBf7t9II6EAKH/xMR3aA0g6mHS+sOunN5f/CkZFJbW2f9QJml91W4izTjq2xLS+mlJ3
x5t087FIuAZd6FfTGB+OHw4GmkS6taPbxG6I5YQYd85w0GE9pzzCjBEfefZ2afdDOud15mF+/KY/
S+sQ+6jF92ycmk3niQsyKlB5G5P7WnM1/zPveIx0NOvZoaQ4xJ6KQNVy2Q6bCYxfeusQZfAHBmZ2
rbBk7JKY2+vgVnAJT7lHChJ9H9zifRwjWOeIbGpvrLky14cZsa/0Ivr3XrNhCXHjoRbuw3hXr/M+
GcCr1rCekubktQ7NhHvcJbVj0AwfQwOiZOWl5M+y8fd4g6N4EauOTuOBgnW2X8BQ4bP2ljQOE6Yl
cQnYwnlUZAab6SFjXYPUHL5oNrMpCqxt/JnuXZk/WExiaaKamVP27dlVD55wwqFqZgHUsaJYvrF8
YxRcKMgnlHcv/PTWnWMoas98m5C3UZNS4qs9BNDXOatQ1Fk//qzJm+C55qZ69qmsoOiTWXn+nGAb
PrCPVvFegseB9dcIwWn0+XRzUTYSOd3/fMLKjIxPr/hNFPhjPbwX9fUrqEgHZG+S+Tp8eDwwolyc
3/HvxgqfteJIxX3xMsQViteumbtDPi92NXEPSRdXbwoDHgaZbtnmgEcYTxGjXYWFAxpFOwh6lIMC
H3h33MYfktlrzlx+fXdhNTgP5gmEi+VEEU9XWvfq8f+IOq/t1LFuCT8RYwACBLfKEjmHGwY5gxBB
iKc/X+Hd/2kZ2tvGBGmtGWtWMQQe5Jb3lumV3EO3Ri07DvJh6sBQESTBM7j5iCXAKsI1gvKk7MYB
/I2oy748k6ZCdIOg4TYpTqvTKzqx1KqI8/f4BPSDGKW8zPA7nOiUiXswYxKzKcPn53ItKehD2nCf
4W5KBBB0xBlMYZLVqS2/obkEJfCxKov9BN7/PR0KetL1hKiV6Vr+AQ6H0mDJFQMs0ljNKyevmxC8
OLz2afNZvpe0HUHZUjeTizWt/BpjXIVV7AWAyCoatijLKdNTnWdUu1/uIBRC5aDcgc6EiAIt+noc
mQsgRMfee4EboYTLNPXXr94nacxrJ/wlpWTSqg8aeV14HmYQCt+LtuqNd6GeaEfRDMGUbsgJP4vC
JgvVJTtY596z9W7dyGBSS1AflraVwVQT3DunaXVSaex79wQ4TZGNzPw7LDgNdj58FUx03Z10iiNO
rCvLza1YNV+qvdeW+GoyD+A1BA87L7FvzgUaQMSwnKIHqBJ+yZq/B8Ho5+vk1/WUyt/ZztfjppgI
Y+gAj82MsnQdCsCm6VyboPfa4ixUITABwnYPID6k2AzRW5DzTCcXoOgHvI02s3Ok+fntiFFozusZ
LoAhjCLFwGZK3YId0b02cw28eJ0Yw3m8wB2lTpWyDNU7/0bZYd7et6jw+Ubz1sBlbB/wAj0a0L30
SvUs+HXYcsHkvQKCAuFPhjjRpVWin1by942YoZ9a8JnmW2b49ESgJRak3mt8Hu67lz4MNUxN4U/h
5CBQ7F7WhVGeUl1VxEc5aDHrWZ1o4bC+ryEEpKMGUdLHLpI+ve0iQwwkV1B/D4zRfbDbObeSXQZA
i8Y6VcjNnCcZIosCfpkwY3GaQFtm086GpSyrl8aPMNcFjPUafGo2HaEbvpUg6RXiVWg+vjATRmjG
ImOhPX4emp14+Fheh6yfBH2TNeXAM/nRnpOPduaT9Y2AtbEw3m2z7JyEaHd2lTB7R3Q2c3AEADMs
1ql2rOYQw3rkfXaFPOHeycPqiyZIrh+DjSsNCvkwGREG4fkejXQCEwHd6nJEBFHqlKEMbRH4IFn0
uUEUsjluc5tTYVt8+rkNIcgOk8+vyy0DUnwaLois/NSeMLmINzzXALRq7TLFsVqQUjmmsoXYD4Wk
AUmgce8y+fygKvu2S5s7Yc9T4+GFwensYgOyk/Otebt9qKwuR9QN0B0e6mt7v7oE5aBIg/VpQ1dd
wosSqy8uqIzQGEDjiyYSw4EMYfNjymabY2oVF9fpc62WFpVk3nZBKoAVhFua77JPx+p1bJXdg2Ef
BkgU5CefCGHEUC9UXNDwujF7u4gvVO8PkUFDN2tchuWDVxicO48RL3fuoKhFG31A/5JPTZOaDjiU
F0aUm8zhEvi6z5qfDOYfmFIhiT16KTg5qku8nSqVW7sa5qeUJ85Ib72sIoq04PYj7gxkqcAOZCSx
JJgAV2igexcDtCOtjnk1uM99c3TYUXXM075MAbOWmeoJ2E/PD4Qm+3rh6wKVOAYfn19gudKQuxy1
8rD47w/gWgHc+pzloUH0y5yI0q59At9yyLsY6nxqUzfIp7KaxL4qwFShKfGMvXffBRnKVsByqViC
ODjbuwam9JhzgSwCTIR2CZsaMwRt2BhUzBacKiBlh583hUr4XPrk1xR7aAPmxtjoy5BUv/VyKk4F
0HSnyghlh8AWKc26FLWKodkqt040GWo9ogGIeUt+evupat+8exruKYofbjbMJsnBo8hS9QoPGwor
nqQbg4J4u8SsLxhEV2dWoMnSrnS4/pRbUF6BU9Nm1uHSnGObiTba6KJsP10W/XW8B4FHJZk1ztQC
NTsapaRGD/QZYZBh5IV6lzI0ErPSgPECWiqQVhry+TmqOZTWim5SsNHEOPi3ksOPOZtoPs4B9TEi
DuOG/aiG82f0Ad+WhN9jUM6a+WK/cgXG0IkRiDe9axbcDr1L0j0UG59rVLi5D8588InEOZU5+JLr
8LiBcRHoLhUVqcUO9/BCSdfv7GNt7XNX9Lai/pdIH0beBknJhIKI4hC5ZDhnkTnIwxt4b1ZZwUaK
OqzhRghkCrBeF+xD54bIfN77uKZv8MKnkGQnZIGWJhey6CfNHr8Q8a2feYSeHsJdPJK5svBgA9Zx
z2OivOjl7cILRFhvfs7bj0r9YhvEkwtQvFmgN7T3bqsPYzUIiLtQOzVSw7qVoWhCbNm9pNbuZZ8g
RWTeg1QG4BD9fdN+R1gdMnRG2AjlfizLrGU7cR/kHQ9n1THtTuU3bfq1Yere1OzOikKSO35H/GnA
Hxszc3iZlN25p2BGRwmyMy58EmyIYjsmPbdDs0bvjSENxJMSlgRzBRvqFpfNZfNF+ofo8Vvn3fu3
IU2u+r35paFXqD82l1kheMCQf3DVWjaCU2QurxBIZEPqKtR0oY6Qlic988knrHkYQ3Hha0oPrZHf
XB0AFybnNLP6d2jkTYNuopd/QNFyGIlYoEgTjy6TYzZK/DlTlzhbNXjRjMgNKH4GaBHTd5nQjf42
NExLldga0OiiG65pwN/UH5NpIsTQvX5z95m+Yl6tHMCww08KkEwDe/gdOtW6ETVDT2ixa8mvULy3
yz0AAhy6HvOA0+KX+H2N63Jo8oiprtDT8seUx2wKFVwYAN5QseEDRMHG7/S3NRvaIuYcq47ZysEF
WCQ5oUhEC5EexXKp/vEfqbaemJJ6Xfc5l3KftXlbq1XJYXLFpXbG8SW7AzbuEHc6wEl49jevotf6
eyV8Mc3WHPcIAMd0QcT5bfZqrWqoz4qlDXsXfq+Xgua0ubnYm3n4saCYn16txtlakXdxgDsON71W
1BpGBVdMo0RclNk1BAwgjHuCLBpSGvHMlqJQBqpBP+rsr/Vj8mE2Y96KqpZbYIP9nZWUuIhl29r3
qC9BvQiRNHRiINcZ+I1tjAlbFyQQsfgv0LJvA8ItYnNaOzZtfQ4xQP/xSl+YqDi78Es7AAEckexd
iPTonPDYsr2vV8Cd7wMdl86PxIxs8x6K6BECJviG7+zzW3gJH0jRIKLC8VqZM3OWrrKVerGn8BtB
t9c8NN7Rk711q1lExD4bTGHBNnZhObuvKJoAB47mXn5NFujNPQLYJ7PsjXJz1zg0iu2Cn64KMPG9
7Xx4dwgQ4CZ+ONnqY9N2Y7nAs+jWupmXFzXyvbFvvU1nT7u7O4eb8Ng6tyj31fy/AwJEHp+QplCa
Iv3XkaMvX3G+LZrKyJ5RKKhQZXjSipb8mbTRMNe/vT2ffgJu9R1xDZkscve/mVjSFBY7LWinxBK7
O0Y3cUXNzgXDot0asoBl3+S4YDFlNSurZPR2E2jl3gDvQf0yq8VBE4BxgNSpQSpZWuUxp/Ei75m+
dA+vo3kfr3oeAf7wqm0YoGtWrXsJ39sLtJvH1q5zbqXQYJG4YJJ1y7wPY7zaRQ+n0H15qZeASyhj
lE+h4X8iZkZ+9s6k2mHahRa99mDXpGIE3Rh9suDgn8cVR6cma5u/j1hz42XNNXpGL9/JOoUWLSBH
N8w1r6HLAhDKfpNmMO3XFVHmvpf3tFLM363mPxdaO6IFPQ30OY1tzafzxuc1YaI0oOF70EyP3jgP
5hNY9Zy+b3RpsIpmEl9IeZxOZvr7NKw37+58Yb/WstE93vaBoNQ80G3uaeGpXBZ9/f1W7IBl9/+P
fJ+gin9LVAA6oyVVhVJYRI/Qhr0RxbIaVP9VZ1NyVqsL25wKdHhqvuvYgOapCZwFwItGrUUEBGC4
jrPCZur+bi8ldjCAgmWz8ccNxB9ia7rgv7m1SCzusRLIzSEXkfcIgLniKW8SFkJSHjwr8T43Myp6
hD8NbfJHiD4F9Seeh/PEQ0Vw+WcDFBFunyNq2Dbk3Dyh9oK4V3UBGOagqMrjQQFErC5ISQvRFQuY
ebzinfpmpX7Mh/tWPKKzhMJVlZUI1WhDNphxPx9qUybWmPL9QLNI/TR8edo5bGZbQg06RL74R8Go
7+TP75P7hGsCJyNsl1wILghlIFwo7jOhVCRZhef44h+a8qPyou+AWgqITswZSIA6d0Dx8Z6wpLki
ZqJmFOBLh9J50Ii/JqfBBtCd+M9T6VowmY5R5vL9zLhMOoRNHGbzlyw66DyaU74ajekYsFUj88Zj
a4yt5gsTrkPOTJe0sLxt0Lx3/9yfYDUacqeBiOMtoCJXhRxIN5EEVZjLgzDHfU/KfRqVfOPpB1RP
ab9eG1+Kvj6jFOewsIKapn0OS/5uUSIvjplteyEFv2vlydUbwE0q3Q9UQbW+PLkeIS6O+4/3R6wV
kHVo2LwK/z4MIi+EF6qksqIOEKQ41xDFAlzqIBlg/gXJJQYSEUfot4CQgbU9aLo9XNg+SYgJv/m5
/oIYCpYSSVHBD8gjyxwklGTokB/w1wV41+8BG4NwgWapJbjGaL2mJwGQF5Cps/fLSJrWgh+dO7+c
TWBOmRFLUMm0zm2uWcSV7IpRhKIP8C8aGZSJmRvuUBXkZ1xhl37ot36IvmOkEnkiil6ArkCFzkAQ
FpanmUHfFMFF9fJSv+YpNiLR+/ual5Q1ZMhEptxQSabFxxcwdfJ0rCD99qKrthX0ZMBeQFpBFAqU
uF0hU28nlItUJ2tmzQPKE7RO79E3ZGikfqobjRNKj0bjhTDeGdkL0kpwC2vgN/SBr2sd862OHQSI
oxof/Dr4YoNFz0UjzZjclQ4WJseBcxwcB/eReKEutEVr/Vz/fgwr3e+K+c0T9ZSDxpVARvx9sRqY
qUaZVrdSxNNdQy2d/O94QhB+GmmpvZkevLsmzh3ZBPVR90xcInvdKTbzrWIT+evBt18dxhOmXiKu
Pp2Dyd9xGBltxhuKPwowOnOVrtHeN17RI9K90d+NkPAARtmYm5AeJBP0difzpHGiZbxzKs1K88kT
HUWyQs8QiffKjAGIBGFcRqzmwzwNW9CO+rO/22Gbrzh5SkVGX4WhWgBuqRaA2C02JYj7RBssXp22
uT0QtETcwHwgiAPRIOiKFYRM2P1MKwS015UxAKHJ4lYIJaEPEU0pdNLx00n7t/C7YEcA3hNv9dPx
DtELMpwI4Gbw3CTDxKeo5b83d5qoJHsAczNri75QY1d/DwqISN96QG28HD1D79phqBIQW8FJOown
QQlF94uIXDpKCpwVnZ8C6Ck9ELge/VzWB5D1PTOMxG30j0PQHnzVAEh1VF/mD+GUpuDTulBJaO3o
fUrXKkbjqraKQ9DAGBkdqTvfwz30hCSR4S2GpFdF7q9o7oG9KyNeLAqpYnTCFoYicREbDOAkeJOo
3RITL9uz+rrqslnBhWiXYwdedqlJfbkpRhwtIC2jO6B5zjsY1esk8TAwQAFR2/BRKh4wyCcgOzkF
CT97noEM/uLA8pOVkj0QeRe9Ej/3OyuH4PWwXi263lQ9rsy0VqwTNTLi7Dojo/QygprHdAHFZLS2
QsZRPyEUjI2Yol8TLdVBzG+u3rP/R9qXDiU8JMgkI+qe+sQ1Cd2SBE9jQiTUGcLfcx7qkhGL0XsK
3uE8osDF1DlLkFsM9SHVb97cVSJBP02osyM6JdkSagGWhL4KUB4wUhqmPalNiT3mqixsJWKOmDwM
UB7t6ZUSNNRzA+VBYtSRqhLQqYDiAu5CIkLXthwHEpNkUWgAuLxFsiaxBD1m6Oby9zyR/hhASxmX
3Xy3DUdKaPpw+og12NoSBJOuThG9q0dPL6F3kzVpJXNwYsgRISbsXlwN4h9XGDPYE32dpZq3VNBB
qPB1F0SBzqFDHZjgkFjgTTfuyU3fKTyDZcOlIOQVGBGFkLrzlyr8pQMQCZN7qmtev4ms2Ll3aH3b
IuPWUXApBBgirI1xFLWB5HEkFbNFnyhaLCgYEAy+SFYyWuWKchV+iPaaziAh3IXkoOzP+0odBFuM
CRSKIaHcLykjsucggYE0nsFUgj4EPIkyPqTnVwIJJWfKyYjAaeXhW9CwksTSw2cMxuM8c0BXwZk2
fldrR1QmX7QnfVRQl/uxW8FrScT2ge4BChRRtrSVQ1L1sWlQSL8Jt9RldMFqM1T8SwlrLlmg+6Tp
UYHYOwn+Ig0ljYr+dXt5325uiFaEU0YFXjpOXzKBEjABRWc6bg0Aq5HZPDXiLd2Ff3eorhh8wF1I
GbpNZ5syd43vys13tINlfRcSzgaob3IjVYLfwNH/svU8uK++PhAL+OfzXs0vegz7cpmKXLK/ZC+P
mKJ0xP3c9AD3xoU88fbLCEVpj8pqR3nkhUuUOV8WBbGoAxMliZoiI0VESrH/BLZE/vMXJ606YxYY
W1sBrRLOo3VDqGh4dIfnCHW1fmz3t9ut0tiaU+78ghGtDyW+2+3eQsMqttCwGuN/CbgpwVo9o2X0
kMLqgA3leYFGcJ+L4HHmYNRkovA5GtpbRJm6e2uLr+NArDJqTceSXFutSPQ380Zn1Wi0FowEW4vh
kKB7avKI1lQqBHo1Jv9tf4eemsoXS5h5rGWBfdZuD3aWv9pswt4gHPDLgWL45VI/7TTGU106uHV/
N0bdIaU/WkP6/3zyBCjpOSJz/r0hHmMQsFPjJAdXQP93NukgedQ9bNTPeH1ehEkDUfFBLydZRFj7
AGPLZi9RakPSTnB4FVvEcqWolGoJgTeZ8a/MokLEpkYcDU5p7vT2HpxMrP/6SWqc69HFgiYSgBoD
Bh9n8uGO9iDLfLlsQw6pnUB3zFJ1ZEeaMhjg46BLeQBuZWKcMgJ9IbpBf6WEIcMe9gLhvGhvdflP
VHsATJ080xNzwE3AA/CIhiPQuj4BY8L834Rd6BqKkUjMTZA4zvSBlgjQ3TX9cLNG9LXGmZZliNPu
4b4D1R6vP9IwCZFKhnTBQraiBa+MwqjoAB+LJExdlcMouWLRj50c3I0IvGPnnxC37QHvLr+NPJ5A
N+QsAZtjbWOvHOhmBJiH4cGtgOWnLQWBoUhzFVNJjkpEinBBcdZv/oe8nzLsz1yoGrSjFa2cRmWI
0q9q9LVZ+2+fZjrFUShS2TqqLTx/ZUYADv87ykwHld0EXxhc66WwpzKW2as6gON/yWfN3ZEJkRfV
qDcxDM2cD3ExktbQa1FePP3STYXJSn52riqLMO9JnA9n19W9nBprBh+lMzNk9LMe55STMoTxrYMC
4kaBKuBDBe+gzGgVLGe3Js+E3rg3n0IdxqALYn9BOnxAOfwCLGoEPK937oN8o18K+dAJEJzMazok
/fpYJuhHmImaEKbBeSspvU+/SIrAsAHzo74kKFP/FjF8wFuUv7q47w5YQghd0I57dWPPcHBhvVcP
TCScjXg6gyNt0RCB/RHKvmjSHgz8XgfJwLDHugXVh0OWcxZjFuuJaqRSAaDN4XlaYD4XTqM9T8Io
Txiv84u4c10zvshyFIrEIKgyWLJJWNpKwbKyrUYnwMYAk6ElSymoslt+JVSFRZKoElUWrG+eyTPE
oW7aqmKJBPltt9v3aKnKY0FbahBiU6gMUlOi4kgHysJZtPgJG73d5lFLvuUhfJbNdPHL+Z1GP7Jb
rel03Bi7svIM9eNEVolLOXp1+GWyqmLK5MoIc9FKlDy146ssEIrO7Hv3r0whr1ZVq4SlCoRAz0A9
9ed6jG6prer3ayXnGm8RaZ6pKrS6O50VxW8KCj9dQax1l8JjGrAzOaIF8cMxMEY7e5GGGFOukTXc
W/1+f9vtd2tOt9+P+ouoxSfAkL/tzlT1BaqfyBh25EepizDeIVPKx89xhRUqU2X+3V5cPF1E2Tfj
J/BCPk+Sw6QMnUWMnIrChZYKO6rDz4OvD3IODwg891ctJIPjZ3MPXAq3Muw6cUCrJg5Ew6UdW27J
PZecTv47gE3oPMnRjU7pT/9ZsAwOPLGLymZpOejSFgBLK/7WBVemC90nzGli2/87lOB2iXHkwjgT
ewvjKDeoYypPSgO9t++pDKPqzjTiXNK/6zED98uegeADykbvEGNzIAks0Z4WoXDJB9VJ5zrMQ9Is
k6lDJKncmLkllGIykVoCdYISxA9gco6Csjskay5JnJPZE06zQJMfYhytltPPZcSU20HeQL0kCVHA
MNyWrFvLa2JMOQORtKUwzlygv0o+/Oe9XO/f1fvtM/DSHKJjFB8eVEK/4WWGghhZ1uDySzcEnCEC
d8EJ/o4bSx2TwgQXSA+iLEiFh6JnVK1M7kw1MsXKWgDLZYErAOk2559pUbZp5l43uaPPNDQibyqR
z1tYRgIJ0jmyvWSovG/n7Jnluy/PvhSsWbC4LjQkuaHWB8iByUhc85bShd7UCGz3z2+Bkf3xgiqB
VO1E9ZIdlMWZ9ft7uT0IvnDpRUse/u4d8akvq8yUnSJcaTcqpNk52670Dg+wXOaR9iCZFOclQ3pq
oZGRTvc02JSdrqWUuP4rwugF/9TwlGqVmoX23YUH0rrRndH/VYZJod2TGpZKP+LFLFHzEZfhlTKR
vJNcqkhWc+2C9+fYJf1bje6tAzu/Z5D9aRWTuP5yUm25SwCZsnzDn38oDO4RgF33DU250hGGw4DJ
6Hdg4DGvjIdgg5kAl5yxqlPXRgZbOAzVlJ/xl9dQaSoi53hRko5mxZYhV/JFAxivWvGrHLK1DOig
GqxDiaEEmxmXmxEGDAYssc6m1Nls/oKQJVy8mT2DEvm00MY7M5/4V2rSVpzN2qzanynFgl66FFo9
9V8UEUH9RIqR51AVGZUW0psHVekK7hX1VhbdjxO0bSwV7GjBkYb/DrygNequ12tVtRTPSAxV/MlK
B3hJb4DkrtR7V/jpHFkcYbC6YyLaVsDGO/51aBTk/tUd/nQ/ma7TkoFrgEMri7qCzAXWYrFoLaj9
jglxXWJWvjodf9Upu41pa9HHuGpZ6ibCYMpxsGdwucX4XcRK5KOMbq5+rcrev3BaqxfB9AMS7hL3
pJ1DM4f+bV3tIKYheSQsQoy+ajxWNT30RuGi61YJhxPXpEcNCBC/sOJN8dWYKvTW5mHel+fWUpe6
2JaxZ0Xc/SEfod8P5Cyoy6yxhr89wF4jGpIdlDqymmxqtY35mETOIAsgDFJIx/5qEl4S3sUwACX2
04/ZaQkvl2OC6t0qOupkPZHMuvBhEBxjL+ltHOBivTOkaugekMb4gWbMsflgMFHXDgeP9VDE97cQ
/+uQfqB2L0VJoxjlsZRF/0+E8skcriBBde2zn1n9n9UVV684ZvlDdowSeIDUuZZCL2ItmrMsdTth
A5T4E3QgehwHqIR86HRSFIRgAoNnhMkboODMyLBAEGx8a0AkhwzGf/cVyr2MngLqJ7Zmsm6UjpIB
9aXGHaxa3L4gS5D0a+NseIow66Cu4765jAHTL9NNeXltE3TBvQKkCKh2Pe4X8er80aULBd+l+2qq
RKBqBDg5VnYxMqkdQXWk0gB1rQGTSsxwvlqvlva76COZHaj/VbcpUMXOu6N/wL2GBbm3iu4jIrqr
F5xawCYfSD18D1Mp7N50j1Hf0z5VEUj79JfAPDsVp32jnlFz28xWHOrVQfsdFsLvAMAPuRw6DIZl
NM71QlBGCYUy8jwCcoHCG1O2XN3PIwDELUCr9yXhIRl5OJTSjHR8zrxHJm4x4g5bedbi54cJRrbd
2N6q/9kfDnHKwyi6Oeyn4clpRVP6r30kCbtawAFeG5owgpeLF/XlLSL9h/VHuPcINkImXvfyCrs2
dHghhPZNxHKbqg/yDNeoUgcBpi4qCF3ZAPkd1jBdVZUYpYL7qp9tUhsHZV2VH5n/UhkS1CBFSKTf
WM/aNfpLGE3wM5VAaST/AjpXXmeAgkN0uSD12zerLfThyOF/Wfw+wtvAkIVsXF0H8pbNlFG/FOnj
ec9ELhUZQaZGwRSPTwyksNsLHR3FVr71aaddlVmfXtF/e8BhGTQSnfq8ibjlrmCfr73yo/2lDbqL
qvdx8hMCjocImQx3/euQAcFa51iydFIO7dPviJuwh/Ge9hRPM+ygPLbKjPJmMlHk6v1u7PdPzhZu
6O6WLG6itTJj9Yhtv41L0PcUQfmponA2jzwY/MSdI8elFYOpunbiwbEzRzpCrqXq37cZY/xmXz2S
M3lmfotTYuaDXz0hR5gTI8IcrPhuzzNQC13MDMIcxe5LOYCDtLo3PuAE097ghIjXq47CzjkFO5l4
xfjaAMqnBLwAeoGDMFd5dGjyLH76AIAwtEmg0YvQs+BVlU1ewXorvEs4zZN1jbCvroij5CNS2e32
WxQmkKROrfpotD2R1N4hMDxi2171cmiGijKYrmfSWlHCjcn/PG0kWkK/D31ZiLZf3SblJ2ro8MfY
R5Q6WDtC337d26CIH5yvjO2j8YJpDXyhX6KLv5vmG7FA7Nde0so7Q2x10VkkLQL8I8OPZTvvUDH5
q7Xo/wmVFjLvKLbAABHXZ865lzHRqd/ImoN5AiMAOxyykQwx/9J13f/H+n1ps76x9FDvYseZ3qSd
007syliLXnhPhVLaY2yT305DeltBHP5yq0q+PKo2IhEeO0ksArqBvQ1pWBEN6jc3fkZ8KCfr60nU
8FLE9afijUi2+xfNnSOdH0WDi0Vs8VW1gI3iqRb7QF+cCx1DbAfXBsRpO/b3/9Ss9S5S6xGUQ3gq
tStBBwdrOfiU+WeF8Qp45a3/1jwFYrgqqL+MQGtZe4QK0QlR5FmGs5kHRgrulIfcXcIEpnX1EV58
XJ0H7ItaEiePb3QSFDmC1/o9QtsJ92cRrqxHZZ5W3DJ6B5TpiR3/glq9l6Kv90ORP0Ie2FLCwRzG
bz8qvqy66J/76tophLgs1cODA5aXqPQU38rsfKjljf96ievb3X8XPIp5WE22eHeNEBPGnvoSF5Rw
H9NNo1DNQ2XM7HepD2aRtASNgQlkmYSrnDhQz5xgDmQCnKIxU9F7prVplRqre6vcQPYJyPYavOYi
mcy7t8VrwZDqe1oIbyN1xZ7M1QzJkgZf5zyAGvRrfRC9mtI+ovQcp1a84ttvjAB8fmxO40m6wKei
cki1LmcZOZCKzsmEZoyeKU2nRjV6026gQLEDGXocJOHyzAzZtw6ZBVovsYOhBdjMqgVujoXXgt2h
dQcHU3FcXd2meXQ6L+1LP+4WG6zZRkkbrn1vAISBGfjQhuyJEwHkzz8PzP63v29qZFlbOLciy0sr
9XMuesErl/OMdunuvSXzFnK/K/nvB6Bi/OA1mhvhqRTUXhDkWe+bV6OD+SaFPWxf2xez1Bc39/S/
k/kWQZIEZ1l1yoBRd155DJo/RmIJqgLy65r1XhUoJ/Xmmzf0m+DK6KwQHDLn8gguJ7DmUOj5jCbZ
nL8SDmh2hVeaDxzzAIqcx95tjYgaiFECszGkqVnNYb6/yJhxbnrq39rn4NhjMrudH3/g3aUWd3Sr
iX35zfbmPy6EAu139x5mTKSAHyYf2DIGVuqnL2oT8Qh4AzLO1+jSTsc5UPWMzl7qxbuXoA+fuVBG
Fws2SGumhTNGySkn0LK1kgc8w/YewUANspy3lf4Ne50QzoKCRxzTu3S+s8Lw6uYiwDBlIA0x4Pjd
Omm1ADo3DPfRfjczoI9QnsBlIg7Wzwr9IxSHglrj209tDDqbMIW/uWpx2T84/8IiXjyomGZiOAdM
zZhhbQtIW+RbzGXc4fO0mO3hLCaA37j4TAWxgZnzpGRFEzuzvu3nS1QNlSF3+dZum6xodUK6kKzo
0raZu2eVuUn0AL8EReconmXje/3NY3ugv7/TFL9PGZ/ZoQwlTsY3q25pzKvuN/Nefgl3F89A05Rd
VR0+Fk+gZwz+sGoY2epfp/QeoX8r0oeirgYYBGPDVa4xfeXswcBd4McQ7/e7f14p8JrFqEMcRrmC
dSXL2RLNaiAZ3GYLpp/5Ddl4gWRLjNfT5wm+ALD2OE3GRSG729SW99n1xXOVCeOSTrZIJFM1Yz3u
1yZ9zIdm2o+T++y1eQ0ZLWREAsUP0LGmNUcZDM7iHmpgH55/WEW7e73j2kLo6BYhh6ovyd7GxR2C
XjNq83eaM1QQ0F6wlieKtuV6uV4glATOmNfILW/1VKrfmOLVJMg1cb+0ih9WOstuLhPtfOLrFCb0
3GTPyObgtsibTrqF6Y+OfIqja6ocA6cMSS00R73S1WXimX4spKH09s3JvQJNaHlyINVpYrJgxixf
iTgeIxr51RnTxaPK6N0fVDYgDkrDZ+feyxg8RUAFh8rfLF69L2LvDEHWc2NeoFVr37e/FZHuROlR
bBkg3y2+jKrf5ArML+LSRZeLdjDU2oe8/T24XvFArHRqkbs2Sl0G/p2kgiWqx7PrEOTnruDDqFmD
bfAEzQeETpTxAmo32KhH3mIAjZoh6C/mZMCFMu4OMKTAVMNv/CBn39jjJksueM/OAPGBUjys01p8
vPv6xz8h+QlBNjib5W5yTmzz6u5gYqJyuYZFsAfvbmrYh5KbQZCAA7uLdPf4hQzYAlGIAsEIynZY
ubKB4X78wqK82AGK2WBmjlX3yGBld74pKO634BOjaMTgRPPgPLunyX1qkJsFr8FjDrE25I7WfPIe
GZlw58z+lvCpBwHMM14PUt3MPkPrymTMar8wu+kEwB2/URPyBRHuKG1jyKJbvzLGJIDTryO7DSN3
QkoDTOEDrbY5RV53uWPSdcy7uY9LvcvYHNzrWzgBmwd6qju70AR1/Z6l7AF4xRlyzcNAsk2+lvlx
jIoHfW6ZhCCac/VXpb1z/jhz6u1Mouwd7j+mc4fB9tvJvRan4vZxaBTgwDvAdwozSB5KH4ihUCx8
NspU4c/9174Xj/gUgtSTPrfMBZRjs1v/ODvOoJdGHpc5IyaLMBiQxvO+syVWg6/q8kHSMmOwOdmc
wJpxascJQ3VrkBaFNnxelWaWWfPxx2UGpWcuSvT+7zymNn2MTSgUxheIhE+T76gMqRlkq1CDMeoI
I13chOUh3uSf1q7PMGO2rEDuAK59XeoBQ5nt6qfvDwDhSSbgPGMbjikbjs/N8vpdAPExn91GhXa5
n6wM0y/O4Am4k+hh71bAQMwDtATOp/NpY6+ZV+/s+ga9EDJV8MK4A0qsiy9F8dTOf/zc3styAYPM
TNS/qk6JLigbhv4M7JTdR7Rr8wEYwqpfpRDGwPpjAV3OdQfpMCNW5c2rH/s1hgt7h+VumxLHMKEk
U5A0C+5nVNtmDG1FpaKLaANn5ssnZzQW7FH/sUY5gH3J9YBdeu8f4Put1M1j8GU86RV8T00jHlcQ
wEyYNaTDU4R4CxcBEuRhXSZskazgIBv+AiJinSgZwK2wfS5unerynrNLc+jMEdVg3ANBVqtE6gYX
TqxLy2jZHP6wE6AC7Vvee5nIqPOcwsJzJBCaPUye2s3m9R2gDSjeryjTIscqBVjCiuPZTo5OnrYC
1DpQpRNDo3gEFXvZJnfPMRFFpXDnXOhV7m3I+3BaRCIYqGSCgu18lvCRUdfcUaAkVnvXLBgp9pxV
AaC+N5U9DLCNjceixDABk7OPqDq7TkqYfXylYfHm9uDA0J54yG/ihXF5uXWR+XBUyk9NvrkRTRCt
+kxbPYH/coqgUiHofbg30NT3lVlw4ChOL04FYmEI2y7OqRAivlr9tt87f090hDZy3wTqTMfvyWC0
/7x6ySuo0d96d0mOQ7gb2R3d3ytDC18r23hu3s23bGOMWPdfwzow4DG9V733k9rRh8CSkw+3TGpB
GLaDi8m6POFEsfhghy2nFZYngv6B2cjPblvK5lTjXnojfIOk6oVy4sFmFOoBx/TFL0L2yvBy5or+
HxL1orN7eHwmk+oWcL2yC4YwJmYj35rFKeoe1hPbBgAFNHW7vEda7NsHwHXidMAbTtDHZQc8RZ+A
7GXv1fOzcgGHdNqeltnNyUB5DG51c3pBnB6cxN7jfX9ZM4P3NOuZ02KC3rvEW7n/1CyekktaJM+A
DnQC/olPOwXTBGtiEWroM0T6/Bwvip8+lS3YMMD7AI77gB3tMnRJc8dc4o5hiKFQhSd/DatVN5k7
6Sa3fLaLDHXBGbkpsaoXTAHBMQMhAc3NdmlBSxyUFDXpjdkmogFQRIGPKSketaV5kllPprNH+WZM
gHEODxDVYBInCb2OgEISNBZ7Gz9dhXNnBZ9V2qOIxDzYjokoKNPRNqMWBWqUCjLRsvcCy7LvxCii
ANAiYSlGfGBKdoj3FSCRhRILSwKkGxKHA2Ip+mepqp8b5BU3a749kX7jinlS+v94HRb/3olJN0fJ
ugZEDyaJO0Qd8w44BA+NAHr2+U11lH4jaEkU6JQb3/Be8a6lBow2j/OG858sXhAeIowGrR7wqNiB
XDOmBwrjRxVdadRP3c+T9W6ncCpSXcOU7yLs0mdYhKjp3Uq69+V+eCViQ1jtaaOVUHnWv5tSuzpB
Pvt9gzzGuvQTEloAOHGjgJ443FPLI7JmWIEjqhmsUmc/JNB8M0HBhBNr+Qhc2YGJBMcR02ugLkBS
nndZbExDPpnFKdvzDcuSzVGCr+QGFQDbU6Ep0WTa3S1Zb8T0xSeIbcY8SZcWFdK8xRPUEAAY5sUr
QFAypxbe3BuEjnk4oDJoPIrOpVOIct05iHNcfa31gOzytTi/+eA9g/YFAka8B8r3hGjwPxCOIRQH
o9neIQ7Zn6KSWCLelLdJVRckH+JjQlRgTxg3KjL/3nv0L8W0Xq3vVgcwooxS0aqnUE6xFS7pZTzE
+4GMo7V3o22E/7yN0cntCi8akyp8RPFCLFvaMJz4fTjf8NEjRY8S+iws/qASFAmaUBTHXjPpD8Fr
TPyD77FxI9WDV0rXyXmJJ96hEEGFvHUYVCYEMmU/3543NKNcTy6waD7Bzl6tOaY/IgYw8MXV8Rws
HmndvFnqVrok3u8pZ58C4hT43gQmW8PeEdvW+gkU1OKJzh6cOpEhYTfgSCY7zKgUYOdhdOOHJrkm
lwyzyKoi22AJZl80ph18Tu3oEDnuNzUHwyc3P+WRuToMVaxBAA358ABlSPMGV9cwGZtQLpSc0Fwm
67xdoUYIrmFuzdikebhSFjt6o+dUzgBZFSa+GayjSwObV4v/mx36XW16iNiFQ3cHvT38U/nYumB+
IZqED611nbKpQVsmtZD+1wFKPUBqgFaZe67aCOok7M9cuzp63e0K7HPUylIHV4GJZSPvuPBnzBQ6
Db3zFcZromXrxHi2gUKGQy5rMFjVzt3DeOemsV96rq+H+qP4f1Td1XKiURYF4CeiCpdb3IOFkNxQ
RHB3ePr5Dj1zMdUJTZBfjm5Ze63qESVYdnDLIIbPp37x7Ga/kt0UsCd3LBmqdrMZdmd+EbU5GOtz
T9XY/+36aocRrLxfvjFSjhtLtASQ0B0G9PXAbkq/XxEH7weRn9QIXc9s30Y2b2PACp5MlreIRBGf
4UtS9R37TF4n29wkC4C8eN8ne7NNKbV5S+XqlxyAacPHtoda9FrMbou7fQnDn7krEuDxseymoo3L
uBCH+WhwHOOxcz4y0KXxdSvr/VMhRHpJ43SuHOVLO7NsHFclCdkrfsJUZXesoPLCznItp4nASC3k
SC9UYnA+t9JuWY5hs5TLTbJMixnFOuP8XUW78Y/8lNIiRyyK32LWnyvFtIwwWuQoePinQBiYocmN
VjUy7p13zbElTgoI0YF8lJwb2quPS3UtIRMhMpM/fGLKyP2dOo/+vSLAmCitM+UFkypj08uPv1Mz
xesejq0xNuxS/GNdejRM6uyhHsWVsy9dvtfkAkqZTsKeik4w0Z4Z721e/1ad5AMcetvkzh8YVZ9H
PdaYfbBIV8P9yDp2qh8akc91ff3Mz9tkcBrh0xlljj/p7my4au878dZqSGIdcvZ9+xcISB/TcT3V
SE6zZONmuKhX7HVl2xnbrJV0QL+rH+tbFZ6/s15awPAalswzCoBDZTxNoCOoqruf5AbrAR92ppb0
JzdkFVJqGXdN01MWE6I1OSdYzSA1qKKNzcf6S2XtKFck4FOSysfkJtXfoBBzsf7/HDhFWCHsmI3o
XyZWOLxHQaM+4SiODWUuQ4zzsXVhM/SQYVcUw16qts+8wS7uIpR9MgA+93JlgdPu+pmd4tjkJ81o
xM7aiAOygaR4K66XTlEjw/qsjLd9mmLQmijB/rj3Yj20Yb0L9pSn3SWscKIAu/f7d4I2Ic0XMFgG
7O/ZJfUZzmzmZxRbT+ESySs3jh9Uqogqda/wVvvS7mdBdY7RAtHGBGF1kBNHUkNxKRVexDa8Ht7I
8k13OlbZ8TuOhyTwrCAW9kLw2ndBikbsa9zPpPLjTNVWgsMG4GtfisVKJ/pEkWCwH/DLGpHPsBRt
UxhvCuF4PwhspkHPi8HJnN0V1ba4bLzWhtSxMjdz4oRNijvF+cKoNnH7iA1dgQO6jMDjYX6UDpIg
94IXUVXI8M0S5UWwTcueiG0sTxVBjDPwN0nHosKHtADZBADMKn3cdseLup9d/G0Li4+8ffeVuPTv
m+YiPUhtv56r3jJRjJ2rd45ueb6opCd3ydZE8QivCjgu5iBpWGbJ4YWM2G/h4MizLEoByL0oRRP1
7WcG0isTNLwp7EU/JMJ79N2EFRbFdH2OvnqjNEM80t8LrClxsu/5TY+9OGuM62jOarOGUolcurex
XFd9ah959xRVWfjMsWAggAtwkDvZ6XEQfs/o0XAteR3TDKpaDBi9+Rw30XS5bmaQyFyDgv0Nc0Fn
zJxG1NAT/kRPtjn8Ya5jh8VW74ljV2k+8HKqtJpE3pJdst6K+6Rg0fXaN28o0V2Mb92mJLqVKK3r
p1grcgrvRk6l1Ch3Hj2AczA/UjvAHwuh/OjPuEhcDtb6MBWmSjl1qq4Ov0JlLMDZrDvvyPUy9Q/U
61jp8eIjW9gkBkiM922fWO14uLPKZod4PuQ1aUkUzpH6M/cewuVPc2gF2NUVwNmnSjsL4HL/JpRj
gxNL353K8yPzcvVxOOE5F+L79w3fRJfe3d8b23X5Sq4kgXZrBbZxlTfCGcJuvRV5SeRgboRNop3l
vJSSB7SDuE/1RaJMmxLNk/Sm5C1PxsfydU1noRyeFLEOntwLIzfd8Ij3dpmYLpjTLzPCo2KEIyo1
zSTRr8jgWEzifZOLtoiwz1wNcMe4fk/89ytzklav7+KO88MD8sNQWVFAckJxGoHjRzmOP/tRPuyH
HgmYEF/hBdG1/HoEOR/kuAJ3W8inTXGm7V8/FFRmaXt14Sr+laCwgQlKHFH2ZvmxjQ/P+wHzR+hh
kawuhly24LUB+0uC88LXZY8ENo6sJYIQ4kzzeJNIhx9UkYwmHp3HOIgYTgcP9x8xi9MDLWNw0MPz
4//9RHntFtFj1eM4285cwiedj2CKRy9mv8ZfWeUy/m+lkGSMW9lWSh1O1I4S7doMjuoULLxftqGM
uM70+Xtjf8FEhOL+ZQs3Ld6WRxXjVyFktpPVNe7ZgFVGK1MKSS4XBJks2YUNqxESzyGhHYBMKG1k
4K5/+woGJGCrAFgKFWMyPRtoTJij+iig5b5Go+GtIHeVynuQyA3InFfutjwCAMjkGxhihkE7FIIz
4ALcVSUAasQtX3nTACb7l1cN1RjCueCBrxJts1jq9QkBKFb9Qg6CZwPbfANQBuyND/VAZyvK9To/
PfqdAdoUMBqC2oXwGOA5gU/6qTQjHEj8QT39BgIVBkH418HujhTw/TA9nU5AgH8f8rTebwB22I1B
p3KSz89i5seyFimZIKP1IAo5FglOpJTydN+8ioyfZatD/o/USUZ+b9Zmcuuuf12vXqolCSfeKTv4
xEcjR4j0Pds6IOmpR6oRBMKSYn0DLgaUooRKG6CzVOaj668/9DMZBPx1GFK0HTlFe7xfIERJiUnA
p4aKr1DztaMzIdyQqy4lnZOVdQ0vsrktXxwY3x3y4aT3H8MsXIyhzOCdBqr4IIoZUdtzLM+RAsd9
M9Qqrms5tLn+i9bDNYMGlpPdazgfCBKLBfjv+spJ715VZyEr/YRACzn1UA617aw78UJI0QdY+Ljy
KD2GoYgppOtVSYaoGEAZp5rS47EJKxMc6WZS7vwhFF4XJErXT09SYGvok01v63E/OA5Yw5irs3VS
V36vzU170RPhhtecVe0l4ResEf4tgZE+8jOu7L0Vzp+uHyb07NRn7l94tYBYC9WbIav/LCJkh/lP
F5CjV5OTUDF09r1/ufwrnuelgPqysx2EfyIPAv279rqzayfKm14rYN7v18oY3of+Wj0KvHN8XSZJ
RtGw9klROvxTZ3ktXCQzI6PoMGBurmqWFtXNKzAxDVe+/V3/5uLFrdTneJqdykL8pqlSXyZR1MzR
YXQYbv2mqHCvGcI5sga6rGgvPI+KaPvvXNvFW+k6c+zadKEBlRAglKkX+i7lfOvPcK/bTpRudmid
rN/QOqEBQ5Nu8ejUs/XAnh/+3ZtY09Sizarh32MSqO5vk11P4iCES+LFtXrH7HSFPX/rqtaoPscS
qsffQ+/WPnaOnb1XyDybzUroFM9tOzYmwYFf1sD0NsnZdELbbDsvpQtreC0tLawJHxQtZ7uKOFDo
BvDseuQCavUobXp7NoBom1u0fDb3A/N1O8iNEvNibnSaCKP5iVFVw8dCGchlhX+nSeQn/Mv9ROlJ
zCq7Z0l4yGALUbULZ6huCxcLoquWkJAdZjOYbEOiOg0EuJGM3vmX+wkjFUr5XPLIaU1q2V14whBw
GYJHflyoa+Fw/vs5rGqMgstJHzBJXrmeeOEIh/4s2+JjZcCRcvQFNMuqnwigcrG0u6LRQrLOsnAB
9zkFgogc1E986nTGND3g3laBA99VeEn6H+b336/gR3mfaKaw8iMRRDXuvVnv30G2tRy0u0UK0Ess
9LGtbNQwSH2kyurijkWrV8CvSbzZ+ChGomzAyunMG56G7RmBU7YSB4xMK3uYKfUDiZ5PUj+AMFNB
/lJ8/8sc/oGRqefygmOvA0XPzdmz1Gi9ZZk/jdFbtOD5tVgcAfU0WEFFcLnsrVi2AGgcgVp460Sh
8VWW22IToDztpn7G1o8tVF2Nea6WTxh5l2/s8mVPHNI247nYKCttFa0xWvwZThFO9nr7q/xUOVo/
H9EvN3k7jVaZP82uoWh3m6Zz7SBXhwOSqE+8sBYkAA8891hVexyHdgvlChMAvfSjJKbLlOToPIMU
3uiN7pMTa8fGnLJEN8QT+NS12Ih9lEj8MYcIGCH9sWEItWIXzV8iHSYRGbvDUNs3RmVxB4YQA0N4
qkCm7nJurkEQzvXFxH14em46sbphttecEhO1x5Cz98Jp2ABuYleRyBP9vcUqq9t7Jl92n6y1S7S1
mQgy74bObi9geTm9c7tvBNKOcqDau2unkhbz1WTbdLHw5Yd1f99cwtD/3KZGj7oNJWFlSs7sUf2R
6t3JhRWjsCsHAc95yYlh0H039uMMPuJits3XQX1T/Jkt5itgh4WwT2a4o6XYj+yoC3W658iBVMYl
QiB7s6pqAshRzUQ3blvRdMH2DbtKG5+ycwWbLp95AzYpNTQ+R1izbCaJkVnilsCj1aZmUInPa9kv
KQbG++sEnPpmeJNc+es6wrV8qXzXbIplwztsYy1xrqd+Ej+zdoC3J4/l8AZbEcSExQphxk0uCsLo
MD0l5DN1hTJKZCBcxk3+XiE+MKeEBNsWmStYKV3QnOsSOZ8PtMhl6l4ZwZVMX/oj7PzH4mwSEPyz
NjPiUqH59LpC1Mlzm+25SNI9NJIAGY9j1nI6FvS4FYoRqDnIQLAxHBiZcBhBglB5Fzt06kuJ130u
boYnp4UeT28qN7FtMl7qBkqziQ+/+dzwIhDn3Jrjy+gquHT3cM5UpbwdcOQMC3aHy8jkw4WvtMG4
Fc4TbiIwDGVbgogBm77xEtKNBzCPhjnomeEqXg8IpbXiCVF6Om0U5dkpfcFObrnPMxwZkSaW6EMJ
mjODe6qarLjKzJtknuhs7Vh8/oR2klsy2gGpTtPj6LApGd2OZ+qI8Qnwu0I2tMr1kITKvDF+1P01
ZdHD34tJwCqd7fTKaYV3jbZUWTgSOp6eDFS1kABGaxgzTWnkr2tuwFe1xqXklGQy6DNXVkPuxWKI
xNXVDtc1XzYmRjzLWfH6Ew83X5pzSViA/IRkV4MrgCpI05lkQz32lpFElG1zR5IclZ0EK5wYXbNR
LFOdx19z9NWKoZFTaTLplhgmX0Y2HiV9YnTNMaK2tczbA62Biuo3S3diNG7dR7vhthaAkfNOkoL7
zJKsCDzdUCoQXKTVxD2bmRodYe22IvwLKkNY+DCIPcq6yUg1LjJFw8Enxy29rnofKWZBr4TqAzex
5FhxLcn18dHKF4PoyCNjsIY3OVjufjM0PM0ZxwDgaHFmKBrOZAUvEKaJPMHK2A/HK4wm3wljQ2zl
UThNEzirVCqaXsZBf9282L00QV8JTJ1FHUZtaHScIOXraGXIWlILLtDC2XA5q0m2O5tE+vPaWEF7
5m033U3D6PLWuOW610c9ZVQFFByQeB+fsM+aKkJi4a376EYfwRDqm0A/r+/BSFm9du7WfjKbUPmo
ZZNsZLOSQlcxrF28wsVwXiMQGoZBOPI4THuDZF4LgFrXJz54Lys0Gmo54yo0nMsA3BKdX8M18BUd
CLOulQL7ntUWZK90gvRv3XRhyxolmRoNVUEBOpgyGMYtR9B6j7rR7FyhkYLpfg7dpA/21jrzPfS0
obWbhnB+OHdtfayK64tkrsvRpTHkwBpl5vbd5XUU5jvoCBNHCeqPLB/frX6Y3tBBZN643IdTL165
j6xvh6mjmxvn8mLimSXLIq6GNSxj4VRBgcx8OwRZsAQezEdAN+2OiALC7YkhApbao4JQw63+6C6W
1fiXbHKqn+nDRMabVrn7KBYWAKPFfYayJgi5rhikMPi67NRLedAceEeRwUU+sZnqc8ECNQrfhk98
mP5rKZVU8oaWCTN+YusOIMzjyGeEXZ/yvUGzI6p3CDuGJHjfthGzkNnVQwuHtn5YwRwgbGFc/Ux1
MdFCGuq1H3hD3GNpGNl5mjfxPn9dLBFGtoETdotc31xgGpgXAaIZ75KS0tPhbrNf8JEVQqFcu5vi
09DzYQDn+uIDViWeWibcloZ9gUb7KRj4kR5f1s4jp76E1cvR7T6vbeo+MjBIcBO/Ld6hYL8YUGHQ
hPgDwN8bcg5Kpi2r0kjHXEe76bLmruMZC6X5NkOZgKWiav2//iQhpd5zJ6BNifxzWdTXNUUrZkyY
hubjjSK9mIXW0R4Jvul0KzWyLrozMpjHH0GMQ+k1oAl0gqgqOCG4qip3D3xxV29QORzLNuRx6ZTt
k93U4I5m7ho9AimQFpn+YUo7NszaH68hMVl8hB5zQcEKsG5J19SSLboQujHkWH1Qg9lBJPKLhwYA
BMAE8GZgdpU5TISpLwrdOcPJYlHlC1d8qpruxoy2YrE7ewRH+wrM9rn4DkLsB8A7sBLAk80UrPua
P/RQ3jVQPPRyP7GR1riF9XGcGu2bm8m4ZdpzxxN96KtKIFG5AnbKxmndZTND4N2qjwslagxk+iID
b+LFNqyMur1kJWFzuKGcp7rjY3O4x3ys77bG79r5+INsxXvZdzGC59tqiD4l7CDL5r8DIJUE+bq6
r5yKimtxDYGerFjgGVYmOrjwuiY+5HROFdQjhiKv/fBrP1ICMG4J+LkM9WWF8JnwdxgpNh/EHqk+
epoveHYEMWcrrmb2uUBKFL4ZhuxNreLZlpD9IqTZXzbvb/FW4vf6ufggfipAZcYFbGMAHfO5Os9P
+dfCSVxINrVFvl6ChqYrcPbxKy2a0AICy5XSjW19BjYuDZOryfTMyqmOgiiIHG2sYM7A2w2Z5NdE
cweLrwxu21k0DvUEBgh8QFJFo/2nJAVKDITQ30vNeDY9BWwr0b9o0ovR1q09FmxG3XJucm9Lb/ei
n3vzS2y8Mft6RqEJ66f3b6REJUdR9Kw44Hvb+eec2a/CWgBkEftZAHcHW0Z4VAPK1kgLmKGhaPhE
6OxUYtpeldGFX8BSkz2U47BoVAVMw8odWKDCuJblsblBRYvF2D3O6BxpOrWs1N5atAF2bA/hldkw
RHcMilv9PArdEpbJSDVjYzuP4hWBbR0Tvg5TFeJQb1ldHViYjbTXa2Fs0jLu6hHvhc5kstRfHWia
rYYRodB0y7ARtPp3xIDOOv+3y8MZrF59M/ti7wzrs8Xcehqu120Y/DiyW0fmkYNM503LeRLTDGvg
0fWQbnlIhBH+NEVyAQK0aWQG0myp4omQ4bqSLWXbOZB0ycYeMM6lGk3Xs3h8QNUboOadXDOHcGo1
TdRMWeag+XlvSjIkJ7lnY39tzKXaSBJ9Jz7ukpHQ0LZNcEqVSd3TvZT8G+0P1Uxj3d+1NmlQEsJZ
ymMjs/ysi34Vj10hA1YhTqjP64hcLq11cd9Pyor94WoZ4X3JR+F+m3JJnP781uySu/26A8w3cwhJ
cqVTIh8zxpX/0xQhQIEPLdZdpvOT1WDynGbqswLEqW0G5gloGT083rVdU8pcWldtcwQyYJpqZb6e
Xdx23cfv4/cer6YwsE/SxUA9sqocq4FxXzYkPx44a66QANmh1FCKtN0IxKwQwL2fxMoA3lMAbJ9V
DeIIRn6YAeXXb3Jjm4qHeTGBnDPwZsqsPfH6/WlMsou7Vv57Cati40OcI8K26VkDwRjeD5XB+JYf
V++FwygyXAz2QXBApfhpsPsl3/Es5D8TU6iFYsjKJero194u5t6ldhQ86Ck3FCtYtiMFlet+A2ZX
bbJCsWwnuSNymPh2iedF+So88S3alQbSkSOmXrWqL/uX94UUMaY9EdNuiBzjrdevBThgK/Susi72
wu3q8K8jmOPbZV3SOeY+3vhtpLiMwQ7f+9khL6CdQiLdSVVD8Jj20aaefF+VbnDcSlol88gKp8qZ
JIGxVLl3H1gz5AzQtfJS/xZdC8Rg/Llq9e755dv67fA+pzpdluSTJAGlqcr9TrLDe398L0ilxQW6
P881MkkiWygJhHZFswU9kDI8v/XC8luvJRq3CgkcQSasZaTnbtP1ChfcgminAFD5hG8VKArsg3JL
NXRO99DF2J8eiq11yLr2bmaYYvJ43f5fifVTP2K3oUQvNqKWhxsEcJpaA8e6MP4UYEaEsajD+Dh2
8n3/mRR5WDV2QeCAFqXqwS4Zo2JlgPwIM8PHUmkqXeHq+U1ghMm4Kz1RCCwK0XQeeHxHFfJREj4H
psD3dGE5Z+DG7JuwyWNp3U5Qbn2UBFYSaYverppuF61t2e5hEh9eMII30sY/Xg5oyPIWbiB4+XGS
9hb4QN+gAPDQE0e8hNJDLHH53hWqzB6DBWiWKQWu1flbQHNfTMgilfAbn/1zvyjGUNioiX4KoqQB
TggpFVIKm5vx4YFAdukg3dBRkvji7HpMEuXs9AKufmozY8htVBhaoS6lFy2pQjwnC7n8/DOEgAOd
xLM5rnyLip9a0aFjagkJbDnGPYU+yY5SRJXhb/hwiE+GVcOdJOu+4T4AQnpoLtpCfFsR251663vx
IIbp0oRD5UNj5UjediNy9Uq6x6eCUWdFGAYDTdiCOCfgRV6IPeVU4RYfw0fJeFWzjfClmRnFp8lp
4Kk4ZUNpnUR1LxKS9pfhjibf8DQ88GSv5SizjBHjiIYP9IkOwDpWXFG1UlZdwlD+IIUmCEwYM/8d
DVMD7G+a+Un9iJWJkfCewlanMm0kVMNRY72GUH94WcJA9E5kUWHXa1NUzc6RCpkD3sLLJtkLIv0G
UfQXRnkdL2dhiHi6HZKj1UN1V80kSg5Cf8yOy8fiVtlw89uc/EJOi+APy1RVxm7MgHfpftTgtQV0
UGtfAsX6WDQFVqsYAUu7SeBP06ZBtHWgqctyFxY2YhKL7vUjMlz200heGuyCjDyReKl09Kk9wxpX
ZUwMWm+1y1ahRJMo359qh4N1J9Acr95zpcCCcu23xKdhg/ug680crj00frk3MxBhZPHQljsLRbso
oPOnP4AbBB6D2TuuylneCpBDt2okE4dxC9UFNfTivIziI9Z7MEsxaEbaKi0WRGMXbTmd8tT8C7lP
3kMIlyuMsBo2QgX0USbeV2roABrb39xrqGsoY9zcmQnBq+VgymGOCN0QGClt111ytqCkm8K2c6/5
+oySz15WZS8Jkykf2vCRBv++o+Z/+DWeGrmqAAh7qaBiuA7Br3w3l0+Eh+VnqKGmHmvljA5t82L2
dmcgcoDXanp4H4BxZrONm030WjDQZnjzNKYp5zji/Iq3nsVl5wawVb82sVMAvv48ASjwJASym3yo
/rfaf8WInQurdpcKTQJ9RKL8RihlW0x9b+pv2oXj9xROE1LMFBNGui2lnJzOC6ZAGwQtdkFXdxfZ
2Lcbo3LqMPDJZ1FMMcF3xOEXelMIWno+ka3JuMu7u6aQHJLz/0kXzk2FJGa6WowDpCoIToUPyHXw
0dqsLxj4dYAeOynA/ZoKZ1lJa/cfho+gVuOMjvGutEGcS6qPUeum3zKd8d+9HBXeWNcO3X2fo/6h
aS2Muz8L8PnS3tBaslFOMGYq9X6fVTCOLf7y+Iw/0n32BDe7khFIa48/F3Kf17c56NgfRU3LSC1N
JLCHFkeEPywiBk28qAR3Xwv3AaEtPWHxHeBtgkBrPWX+J9mKdNRQhiBE0C0jk/j0YdnJenwWrzIa
IBmrNsGkiag0hLJS98RoPtCI/obgqMBBFq+Db9uApXZcJyzDe2MzMIx6UA2gsxEchqRIB+Lx61N1
PrjEsAwGVtTAl7obhsk/EGHp3qaX+hgkNZ8aLP/MsVXpd/iOtaN4YSdOC7w+5iNgpDrKJJxw66tR
vWRIZPDuRldrq+R+0McJlH8sOcy7luP1IGSm8creqxWEJbfeuBKEn2OdaG8FUfniVcWKpRTPLvwc
3A20bRlyhzjBBcPprPR4v72zNeQEisf+81zgg/wxWOxGfldMm2gnXbt/PI3ZLFMGRpQrQU6J0REk
KCMN+OhFd7NqWBHOgeZUtz7ijVhj975ZFa0xs68NNBzwzbiYrkWCANr5Y17OEq7LYqZCTj/c1dT+
/h3ASLvTwuem/J6p54zxYq47n2BkRic6eiKfzc+D6FYg48Z/OlzU5sNnPcvKjdZm746f7SDZKd5M
fWzYSHNoLFBy+h43450lV2uqliZuCSurhBipqxvnT7/g+zjtLrXVjRDYnFFfybSiNSoZxfEgrsAB
MmVw5Ub08HAU4jfI68Cm3kmh7fwLOvKNSM94HV9LlV5596eJ3hh32whdJeYHzNaim2mwxuoANDai
X+xew92+QHjp4sMy/Kj0mUObVQkq9PzhjNdqrzd/uzBR5fu/AkXUOld/tM7H0vlt3VemRqGtxj7D
L/t+xRCIcxbmKrCDeCr4d1Y4UTiPoWOAsgqZfSnNoDiDFawARyz060V5bFWU6i5DqLsGZC8kR/25
/HmgUanqNic9tFKNOILwSlKUZJjAe5AVg5Deb8WkqEOKPAUhFUTN8Q+CE4JSWCKf9jXSvVAchR3V
Q8K0mc6JPs68olg8kx+pR8A9cUlCN9x3VUoqCbk9GuXf1w84Sj7bjM4tb+YMrNiD52QTQQ5dOQvj
Wqa30JCfYURSa7JDJjtXdMosbVfg3/E7C6m2/AjqXLFesnb9Tn/+4EBvnr9hvtFvLt+0z1EMM/6+
4CWlPhTYWav31VWJkVu5gOfUrOrPwaW7qyetTPWYQrzTV64xZsJkCvuDEtPa7hDcscc9P/+Zm8bX
/PF3rlosWj5JhuqyKmPN9muruuXkVjGJpRal3Ob9Pph/BpNrNx8sGgRkbs0NJydhqW6zrh933txC
oPNWWTyKDuzN7aV6zsm3i/y/7M+k/Xxot7LJbX9h05LDS/vcub4dvqLvaQ5stqgOkgF3XtCZYhGu
qjG8lO3DVn0/sNq9GKwiJnkpw8b93tcEYHvsw+XnYva2/HztfWBys0Z2yJRGGV1MT45yGWXathY+
0DgoA6e/1jYAds+SfW5/LbBGndI+697h55AfKTOkMV8ICWVpV6+ywJK2tXuRyTe0eavtm1Xlzskk
ZouUV/cWJqwDioUYd7fhY+KYMAKKDOefOQIkaApedsxYXV401AnbZ3121waOUCixPCPoewxngfrn
301tO48SG6m3r33Hym8PhD3hCKxAxuEgAEetXLbqUzBWb8NFj2j3QFVQ3hWBCRbHdWA779j+r02n
O7XhIhRErqrhdpRRShgEmOBtqLvDOe31BjaD3GAYZOv2pfUvS9lq5QBXp95fK9ESA0LpQMdtBUMX
zCO/aQcabpiQSnrKu6KyMwfOWPRYq9LYz2BuiAulRMHOpT12Ume544ENNkKwnmNlYdnOtbmUFW8+
SmqTCq4kdPO8kxvFmNBhYw9NTx2sCZcSXmc6M7Awy+VG3z4tCSSayqd7lJzqO9gqbqr3ve6ELVXz
fdvX2ttBOKp6zBd93BFSIzw58DRUj+qCg0H1Pa7wO+sMa4pVL3KZa3M9oO1m9IkyeMvgm3DiULSX
WUagD1KOz/KKqoE0CpB65TRh4bpJECs2fHJq91WuylpfVA2cBnNlGgyapkPoh2G4prDtbxjDEuvt
yM+/v9P1WRXehXisrXzsjXtRN4XDho5G8GgZmjs/nE4AM6hZgQ55cv82bU6I2hjkAlK2kZKCmftM
s8enxgYAQpqpFXAOAUywXTXB8M+MB7U25lMwyxLl0HqYOvh7Ydzv2uRuXwgJkKHQXb8cjKIVzxFD
z7+QEuZk4CULTeP1rDuJTnH36H9AjsueczWLtdzGMxiUqbUPh0t4GgFZ3kP2wRsza3jNrwM+y7Z4
sIw0yOoNfdYNmVBCms2T0wRq9DTUmtGqY88qPB0Qylm0yh0iQfvI26MuCxH2uSG2fdlTXEl3EE6I
quvnGly+rFCAWV9oJeOfB+jSEAlMBfJKKUIwlnBhyXpAeaAVeV0koJygd1utQmzc2g3Ha+RfTlIW
KAaoDrQOh2nInWSaudoJ3PvzfCuoAle0oeAmImB2kOL2rjR1dyfrXVr03pbldEd8B+NqElK8ECd4
VP15BYAA58szwjO3kpW8edm8sKJBy1hPZqD4urIpgsYh1J8LlOBpofmACVArctgQD85+8Rr4wdPQ
YSgWqmuF2FmruClSiHcNjJT4o5Dfinf/+wrp2/OWzVBNVWUWqoSAjYRUent+RHrrco7jca+duqe/
3A69JRKH0rOJJfleOrRieTVgu9ZK270dTeQyM5GDDJDCMU+bFyyHDYIjuAMhm0V3LpWgtlaOQAsh
V4l1Nh9oJc5lrmY11bB3ZT4S32rQGVirv0NcYGpeXlRyPZUsZF56XLEE0yuYdSFksquchIOEbctJ
0LTHVPYQl0lv3nk2Q9woLJEx8zBY0yuufebnXgb7/W60pFLKBKrVE2GbjsroHDEvhWG8HOwFoxQF
VMIGy9FrKKqTiy0dhtmh8b91O8F0WLUbZ72JIEhM1UiDG4aoC6I/jykWpy9a47zhm6mno/oYQN4e
U2x/VioqOu3r9+D41jrXWiAAMp+f0V7mFzl47Fe+ozcrDkNgdWu6h6B2/k4Rp/QgnbgcIB7spgbx
XrK3a4y68W6obE8Ob+uSrhMCWxXu9knYdRIU7LavZZlbpj6jspgHKKbfoHYUXj2867cBN5e/9CmM
V9q9fx8q+DPHn2GLBcao8r/IQWz7m3or0MbBj5fZhYyzxJghxsNsX0n7nD9m7/RI7XwtscPfYO6M
iynCQMSi8V6iEPN3MIHC650kjaFce/1BuYy4BAWw1dd3fAI+0OHy51MoWzMV6G28N5EulvIa97y4
qqTa4+Lfv/+cKjzrLZZonTOt00sZo5luImd917InPc4g5RvU94pFiSPR+Ip95MoQESGRD13FDSoK
J6hLFgNA38po+0zW/nKlnGDOd9C6f49JU+7K212RYFIpnG1f3REFmhd+5BHzK3qzgfFq/LZRT8uW
qZ0/btAaEhNPmMlTb2XBC9vSkagdxrLKQ+BdA9wbsQ9L6je+vUOOHCS/uJmTlK2x549CTaOoSESI
/uYX9VRzy3vPVt6wr8cExEMRIzA1AjRrhjZYFWIAMLd8trlrfjTrn7NrvoO81hyfl2N4Z3d/SeUQ
YvZooJS6omMtr35PQpqP/CJHEnDzPjfpQPoSaJZmOL9e4nsz4eT4G4LP+qPcuRR/9i6R91rLX020
VCOQ+wamSNGQSq5rHLQT7aOitA8du4IGDnSoETHsRWsrRNIa1xiqTHgzluJgqxcRXhZm9nSeqhzH
qHc37+OEWU3881jN/qoA6Gxas1QR+yjrlc+16CbftUTHmsQkwwWSgCQBA4Cd7uZP72NmwLhu34hV
x51rY9FSXCCH1WzEWPStOA6Z64Avjff9LpJDoLQ4ez9rfvV7kdJnltLtOb8fxup3GifzdSEilguC
9T4IMSwmueKX81NLu3CFb/rgfXDqsjsn4gL2NssoOQpypitEXARtNiRx4AXrH9F+onL72aghLyQD
fTfkWenR6Rw/7En9BHboe/BwlnjvJDTMOVFklmrDQtSwsFr/TkB5pX3/nq5wk3k33YTA2amibOf2
vkf6+/CoUNy3Eyzu6B/OHsXhj5qksPWsklmW439C7cl3WTaTvyv0EH+Ps5Jvcq9RzHmik4iClD4M
1YAV8GW8wYaQLlA7aIMA9LCNPCqvJDCgZN5ycSqIqUe2Nev86m/cMf0NQtzJO2k6F1Kevy26l8rT
qrlriWwnl8Vz4/4oPqhTKr3LWp52QOFf38Ety0nQWBFCzoEYoOVgHtaI32TtsSyGnMr2IxMtZAcX
9BifObHf4uL9J0z+WO/AUvnIleKda65oSl2KH5G/O/mbO7E6yZpKrJdqxz+V8TTIYafa+2r61wES
X/Ha45O+4B4SiuLYhvS1cGQNaLg/by946LGvG6KYWggWPJJuS17lc4cZFcblU3Ea1aVojRCjOCPl
OyvNrjy3MA02eBHvvfQght6MYFdh3+hlfxetMBHI0RnpwRVu5Iy8oKzDc91+81mxwG4ZuUY5/8t8
ocUbZsuLaBe/dPKXjKIaikKc2/dZ4aijuP53sbgITsVPNePDO/PdnbAkyrHuvXfrkGX/YEaQ8R0v
K5u/a3Xzx6NdrIrblbzT4VHhWmswof1Cgm+stFSQdNHd0vXZlJ7Vf2MPY2EluIvbt1NLh8venFrn
/p4UgiSb3ZMmNAMtpGoDMeOJldLrEP483fPxX3q30xtlwfjbvrEp/BgDitbEehSg/cU+jGvnoPxL
IpQg8FcGLKB1Ib3gCvZQY3+ZD5HDSsjDhG0Ku3V3HiKLlVMrXCzn2Ktb8jXhogMd9tu6uEWaeqjQ
pCDPEI6+KN2kLcp3I+pjVsdM3UpVN90UoyJUMmQ+kiJEZBvCPSt3CK+Jwbs/ubWG2XLt396J6WFD
iBQFDbLSvyWGRexUUSu+JeS7LqXwUMMswEO8LY9BxGY+MkF9mC5gBEnOrCAsEnFr7JHGCqKusruK
jWbvhYuqoHQpRyEF7srqc63HjvXr7P2ybEndoLD4lKzZfkbOdNzLsxwkXfseSgtVLzskfROjY8sc
Tg6TE470+fc6EILciDL7HsIgznYsV92oSFUl/xnhbQWoxJEDhJmGr+dQMj/I2KWCItataz079Kl0
cMXVxYtHOhjH9MnZudbUYcw/lSEOCTz/Xmt84+C6HPn88FbVr4tYfP78y1/efnJH77XH5EKyHXFl
c/+7kK/ADFObNfjWswa1+GoIhn/FpGlzz/Jcysk+D8479H0UBtJBbRd4FyYXYwsnEYSO8dfvgizo
Bzncr0MtgtueZoDNGqEsgSvehG2rpTky7Ex+4aInEt4OPlrApt/ZdNk6hwEvfXgPMUU7ZE5Xx8L2
Uwteo+X0ZGFc4yuHh7/yX6NrV8pTj4co+pV+MJxCiILYLsuyRj1fl4sUH3h586ly8M+DExs88AC+
D073ePrvrxAjOA++yuGbMlqDQ49VrCkXnNyJ+5Rn0KZ0fjvR4MpahpVQhniGPe/pqOeathTcCO6h
RtB24XM7jcLMrPDBiaDXFq73VQChueUFgj8OXlQRvSnz/CfCXoXM6F/DhPhFOBLnOHj8weO8F3mP
ITYmzhHix7ehXSHEJcJnF9UQ6cCydC9+M4r5f6wodxMc6ldRg/QhWznI5XDtpRkm5HrOsmyrKvLQ
/93xoirFVnaI161JYjjtK9IQIr64k5TdoW/dVpazRgiDRGYuxguFO8jISeo0GN7hlXCxTNJCiDlw
9UOTU8DNu9p7UcgihB+CZ8xlZa/MuqfhPkuU1ZvBbQ6Ji/nvP0/yXkxPw52iwQphkhBa+NcYoTF5
2NUwiMJXQkYwNIxTPATkRSfUncQ3xegB0qDkTyUId5wFmaIqhMO4PQfXSEih6rPfPStWtTuqkGLs
pADkPySd15aiWBSGn8i1UAxwS0YwW6YblpYlGFAUkfD0/W17aqanugIiHPbZ4Q/gRb+KmQWL90JT
g8qfmYfGlYqMPnBtnlS4yz27yxSLv+SIJNox7xRRuMFz9EnQehint6H8NJgsnI+LIaSJEjsqamB1
9WzZD5QCmzGQdqxlW6P87n7wDdDMLHbVaH9bCl95BUZNm7UWFJ+QkkDxgWtkGNhsyGXA4YNSKiAA
JMAfr1Qk0UjApQPK4YHAmamKSaEE9Ycymw3ZCsRibwKGDNBkdIdypZA11KYA6ASBDLSYkRhGWRYU
BkYMjI2Q1+pXCM2m9PUPlLUe/E8uof6LHBlUseAooF5g2ENdNyZy42U42O9TPjXr54z52VJaOPlK
biDNGpbAZdodQjgJWjAQROOPspMtHMZgiKbjwNpBsFlS77M2eZagsDJ8JSAeG8V6L77SYHQJPcbD
48/07rCVHTGgcR4zSiSXXrbyd5mkP/XX+wEbxhvgDXIncJqc82yKIWXQOrBz0iQDOXKnee10l6Qc
mv/KUTpzzkzHHi647dG3PXuzkFt5M7enzc+u0MzOtfmk5lSNZ3fW/riX7e14Q1NwSsb0etIHbG1u
x3Jf76HBEi50s+Zz+coFRlJy1DeDDYspsaKBxUVEUYWbynQKUOX3E56CDg8CoZDgRdxZbhoCAkRP
S0PiwQuAj4NNg5/C75WEHl1mhtmUGf17qowmXZA3FILkwm9aywRxkjdJyvHSfTIu6GTGn79MHMmK
zUtbqkAQflw8pmMxVoBspeygim53KUOtA5CdrQJ8fSGizVAFaf+vKeZH1DJcrYDGfrYmH6J8WJ9r
FwhHodkFQ2ESFYCwTjH6Dt4Oh+uMr8p5kSijXdNzGdcmVv6DWBb2UwAOQACVLpKLUgaTwJngOXAt
+I55zjb0a7oPL4jxa2AVTC4+i+7fY5Zxrn2bf6/nWc7UgMIxpQ3AjqitZAeVDng0hFOHdAMYzDCn
mSAOVjC3cXHBTYKdMpuqMKKkG6tITxiiF+KuNEoJh5T+EVsDt0E6ETCqv1gG2peEGLxTmMyi3E5v
V4KZsmIrkX4orZcQLWjadBiIc1dpgUqolS9KXCK2o8Mr7VOJX9oQXN8XdsCJEAQjl0i8ity3fznS
hdW/vwbW4P+0HfiDPICxJ4ETvg2dXgEWwPtCqwikm69yjZbyauVKLFw09hJCt4RJymoOIp2PYv/c
QxAj+IFHWNHmFdsXCck9RxsyXpY9TJ5eAjA7Dgkhcb7B44WjrF4ae0D/NNiUqxZCkWycEthzwmZt
76QBqm8gxaVm2bIZerK2r3PoWwRJ2qxXCfoMOdmeGrjJEn7zPZo/8rYTcFmcHH/7/xAIz1U0gO62
wu7SOByS751pHjdOhI4ghGrghkiF08Z87M90qWhs8+oTqKb8S2UHIa1YwVbj1OGJD36hW99g3HWs
5DVi9hwD59vwvPUD4mekjNTHhCbTEweh8gTJBxM3Km4mdJENHJFWHGRymFE1BCUAWSfYKy+yobYF
Or75Fagoo3/6RiDcYWXeTNSvEIt3NTR0B5gB9cetUEPSwxgsk9H10HIYS5F7hkwptxL67qHoD78c
MIhsChDyuAPa33vC+j/vZNhGp+cDUHQKKs3s45mK51ZFV01butdwyuiqcedYrvsp4kYIgtBypc/N
8jAxpmFEmUiljew4WC7F/nCnZEuXrf3A480eO5d+frL9LF9TmmMlAhXOXQPQSfeb/YIMlJGDGOdJ
X5nBmzAeES6QDNOT+686xZ6IpXWGdG9lkyst5vtZx+o+6WtBHhnuhPzG/L8AxgCjHAelBgHddNGe
XEzEB5CkcGHP089IWtazQNJH8F/Fz0u1UmTmutukWWDxFz2CZ2OTXbF7Q4orAU70+nNWSStreXxT
i8C7QF7XPF09New9dL4jeraVzqCxps/j1uVP/tDNy2tWqX8ZWzyGuTB10LrqzNIuhp6IpVPY18hI
oul6XfW6RzWZn2kbnR8Be1KeOywrrTybyKNVVTCgB3/16uuHJAYUDropCXoSH54hMHEss8aOcGXL
GAk/grbm39BxQtWkVdGQTD6EOmwEtE35OVsf3W/rtMLX18Gmzh3ABOBkOtrdK/pMKYGggVVVl8Vt
qKWZ/xGKV73QVczIfwc30owOKJPFuw4S7lf1dKrXLD7fHe09v6AXggaCXGq2EbpN7WiSc926Co9c
79jtbzh/2uh1KW355BKZ/btob5HetNDYfUw6XAqg93kzidq1p+HazQZ6bo/6cgONjlJ7Ty7Yp12h
p5cggopxWp8u0Dt8RRNeIMm9z8B7Zlx97QBn8K1MIWJF1AwKidkL6Kw+RuuBbEfVfkSToa3XhnXm
Ne4f2gwd5lZ8e0ArpwdW/bqGt9ZHhPW6y3LNg2nxmGg1igO0eWRlR4hR6O8hGg88gjFfHeQgGR5B
3dnGN/Q/ai3M3+Eb/abeb/JUzVY9rgcV1VHN/IG2E0DSHuhClTIfpFW7Clq9+QBI1Gv2eAMMSMHT
aIdnEd6ahRIpu1R5z/MVxRi4sQvLjesIQwQCALqZAMWY60T7wTUcqKtILwFerlPgGH22XO4f1Kpr
Nq0uIVTHbDrovM1BM43yA0SbqPE7DIGJ8PCNokmj7z/JHmzuW/u5a/6DVhMCSNlzxgtAkYUJ2FyY
Gz1XGVQmpKoHVrtm0qCuuvfT8z1PoHcDIY4Lo9cJOYTePKxPw/ZZLSoNfNMSqiHXs64etoQ4qL7X
IXSXBPl9/Ub3Z10Om87q9Vz2kcfKZZDFzekPMmHlYfT1mHSpNaQ/MamYBLETuoN6rHQdsTVNjRIN
ILAprgIEed1DHBWpn3bbGYQRAvpIrtUzbQyHwVInOahN/ykctvuvTmn+chSA0c2Y0Uy1vf20rL5u
A20xq8iqdyVQQZpBC4VYcJ0zF9eLIQlE8hu3vWrRMLBQ84BIqM/jv0c5ooEFuuOA+k20TW5LEhex
p75YqEaCd+DzB4gM9H4yem8FCjwwUICqHZsBGDWEcFwyRwQMAn2Ob+QSkWhab59Dd9NkQUlblZQA
RBJ7TrkfICQaj/rQGV62FnaeCLOaT54XEylVnoFO384h8beDAjXmLmYML/tMgq28drR89GzYPmRt
UHlYnJONKMnpjjvLfUSnJSbpRxC4T9dXDdILXY/ZtZ5dqUyqUZ6ubkxGW1ZBjzamPYIgJ/n6PfJT
dfR5e2ltPXOg9Gy96PJqx2c63OU6qTkt68R9T7vdLeU+zYSETnJBPdBC/QtcuqnGB3CL7OJaOaBk
Te+LBoO2iPrMyVENSNwuCI6MDnRjZ/S8b/EYVZuWMn7CEmK3MvTaUZJKPEJfx3tC/5d8uMBCyRu0
hsjhPDWLgz2YsFD/dJqdjvyKin5KHcRtv4UKiDr7tEb314xqLLmFmkYXqQsipjMricLVT0kXomnB
TCMQodBXgH0vwJN9iGq3tcKnqUO8JEduNWPmNiSDfSLTHaIDfTbKVhBQrFwGboToFI0qqeqo03jW
+rjCqg+reVnta/gAZpEAeMjpe+KVZZ1ZuchORhN2yFtGj5FBOtof7835eXxXAZtdnY3v2sG6cU0o
j5/xTH+OEsJDwvj8AoZ7+OzEls6GGN0WuHP0CDdnxs+PnoOaDGG66pBjaEinubHYlDwmjcXWSqFP
9g/pbXi+QJsjIqrEqA8hnU0J5Y6rf0HQ6AbI/wnyghyndw1pKTzZkwhkMZVpmy1WBSvBPtjr/sGI
pSC5d4mc5uWIeMQVJTbS11TeHjMWVpV/D6nJpHxlsC7eOeyAtDHcRxBhOyA+HRAMyJQe9uLpkEQB
Rb64nXkyWpVDUcGHycHU/VCLt9dF/jiuVqsjiiaYNwzN02x2XDGvQSqCYtJgpHI1//64p7i/GWHo
Gr6oofiu7xq4WLLr8t96OnCuQeXfmO/14BQGxVqMrR44cbcnCSckHzOEhL+mYph1GoufYbie3gx7
cRKHBNm04KCFqK4MrBVYIIbdJK0Is8yOM3pjkiQ/kWg5BsfNjvaJPcIvxxox6aZcUNBi4fcLAys9
Kat2UrCKrsuGCEKvuDKWG6hituX/zX2ApRvd8Km6DTkskzmOI585HgZGJyvgLztai0CQgsrTrHB7
N7ZhLLZ2S9cdZ4Zt+/5y4v+tw59xjLvo3kD57+EC+5+K1ZBuYiMjEizLHVCfeiXQiiv3iWhEM7Oi
7P84qzthrUYMrzRmFzCAQJyQPvkCoHaYj/WMwMRfdrHgOpDAeji3yKdCKLUSg/KfnzyKAcTdnG12
lEJkpbwTck6/b/z+iSedsAfoFUBwEqro15nptJDbPJpUpK1AAqFRzh6G+zedGxMmbI7/+ysIczBb
S8PdbkN7KYVqSBsQXD5VlvhGqVxlGCrrfJ38zcSwqbs6YDEyn8fMepEYkALleDWOJQ4X8pGZP/st
pnH7xQw3vR8EPC0MKU6waviQ8etOTlzo0hBMsGo44ak7HM6EdlnCSj4W3pHRPW7wX6eo70FPRxmi
K9zzwfdkbvzcSg6FLB+/Bk/I3XBzqVyoTXAS2c3dqTvfSTkyWf7+/c7FGG6ynE/l0/P/yzZdI5Mz
wVpSzobdk04d34JfYvxRFBm+P/meJ7/FY8ABWP4QUcRklfLje7Ef5h/uqXcupzwnD3MebrmEQPjk
IzbW6zvTKpe/y8KY23u0iT7ur60ODT+xfN10l1gqD1OCiZwAMGKqLIb0RqDZkRl0dxmQiA/POIoz
QCMe6AXFYjC6A24FB2c+2o02E04ZEaH5VDMwQLZYCIxTTepnVoLUuWL1NEcUiDOcHHYHZ/77+ztf
fhfOxEVgjRPcDiv7R7SSTqfMBshsPxhOMejcVZZcYbR5gFq49AqM5afNuJuh2LzyxRJctXDWpIFg
9M2Jg3oklesARgYIjwUjsIsx/rk6Jx470LXGJmAxzCjxoIgZG++0OM3+2+WkOG/MjicJFZlJuAis
TRB4i9PCW0Gr4SMgVP0koGFHm9FodTwGBIadXDJZQ3K83c6vDODDXHTMOB2W5lnuyNkGAu+Gbjj3
fZ5Lw+Yp3m/9ObfCt4dD23TFG8ffcRkn/ACfL7lczhIxXo7ls/SdCdQpjsolpuRgWrs77CROwCAL
MisINgz3ZF3KWxot/fl8wk3iLa6s2cwLVjSI+NYIbCtrSZbqiODpG46zGzlLOeOrOV336XeFISft
+KHEVYzFHHkW8eU1lpPUH+MezLyGNrUQyYUvzqtP8JrlxkdC3QOFb7JQBTv+ENNoKwpRV2I0K65n
A3cKS8SksQPGZLY8wGrFe3FDF5WFhtiSdfHBaFozy7NmuLvwbLPKlkvs535GO8eZu3N/t5G3t+Pd
ceHkeqDWZ2ArYicWp1aZUyZWeKnyERthY4Y2DsNL33X7hjv//yT8heE2/O4fvith1Z3zEv7fL/B+
45cngfgahiE/LCJZU3fLBbHn31tmjNum7cpLVgaDBf85QrQPo+Hp265MWoUD1Dcxq34H84t1UNB2
2FSOhAnC4uRPnlInhZX3cTawH2WtqMvVhiC/BEUq91t2Ba6nAz5aFos8o6UT+vPEmv/hUjqd8jW+
brhjTnAuzzzbom1vbZurisKtXaMvBl2sfhhrnyHsgwDcJtzL0yy9XrYfUfYQj7LRcQDvD5/ftgUK
e8MCCk48D3JSsud5C3PojVrGbmPNjsEkA8TXMhB8GUnYWfr+H+9dAhUrEUcnboMEKvamKfARIB5v
eTcSZNwxFLzKbqnudddTELQhpsBLd5mn6ZwFUwd31QpnwclqHdlyiLnc2uXT/HtRvsmp7PCK9n03
t+Re82o8F9QMBpvEXzzksTFtM3R9bt18vhwhW7BiuT/ZV4eH7zrMzVlsebMg4A2+rNVqhsMlvsry
pAczj8/kG5vj7FQaC2vncADZE06eYpjsIN/oPzSHpmfhpbUhJ+A3pU3GObmu6zs7Z04ia/7ODzw/
V5bC/xs0d3l0XHncz4a/DGk2EtZk8wbowfa9bnjOptPpH7eQe2xgVDW23SXvjaMxZeT92ePFz8lr
m6zIvrV9mWbIT37WOLADAOE/82y6c7Y7rhBOvUj12HNjzYuy9v3DnJ+VrXDJY2esvxgFb72293hN
OPRNrCuDcRYM6YPs5qU5uvk8wNxBkDCCXZj6XUvxz2HYcVRzMSxZNF4J8VBiAT/QMqdn0952HXKu
EAgznXQxyh2YbEQMrN9DQMgDg9K6PWfqaMYAVAPQKBOQHzsoiLFZ/HwYiC5o1tLoVUl90GbvGiyP
+6Imirqq1wPng7VeT1ARTLevzIzh/FlthsB3bIllOfYARBdY0D+AnSc8Qj2vHN3a8LbMLrvMX7bF
hrbxzzDJ+28HJR6KLJ6EOEBw1GobNVZ776nG/CF2miX93m07jNnqvIHThECii/kVFbHsCKzs+AI6
NQc1W6+ioWxfX47N2btPpavPeHKYbKsQqOhU+UKMn8h+kqioxAd+5Ai2NJQx4P1Yhd1T7HX20TCd
w905RsMd0mLAH3ciwNYxDx2T3jJRHTB1SHuVCVF8B4P6aNNEdiC3nT3at6pz2YoqGBy/1XP8obcb
wXCWeQr9WGUlYzY2aNRvn3MRHbvOldV9+m0Do/SVoBmbbIt9Pr5PWxt9w++JHzOjCeYJot0Gio4t
I0d7TVlpJ20IgvrNqyN54TMdJFGh7wvXnXncS0CiiMm+6XN/gNwKppgGLbA8lYMIgBq1OSZkAtr9
hMCEqeboiuJuBOMKEKqgc7/QaNKC85yvDyAue/meHYHLOJWBXrbk10Yi0oZYVYd+Nm2T7yjzl9ER
fXGBD8feF2n74YLRY4Q41z0xShreAFfTrMaWbPl/1ufQF6T5bnEKonbGK9SrfI92qfjKUb74ETJo
il2sXoAKmZSiccd9po3d28Q5eIh0/KEF8JuhAANNojaUE4BVGH240V2m73CnYcIqKRNYbDpzEJba
jHi7JxHR6w9pTT+RVEUWcEqjGWAhwFfmyOJeIzk5OjNoGJMljmhqSzPAUk7JFLQunRQm3FeueUZ8
x19TXvjJ6ID2LdPp85zci3+v85HkQ7ziFyItZEUod+e5zK9l77ktz/NdsQK2bfQ2wFxpmUt6yYUg
yeHe0m81RzTg6fBvUtDAUsqc57w6F4lvknYxZeXzm7GhqU4eh0oC+ooi/orZ30jg0A7VZwUU+Lbk
T0hNclV41wA27dtSEOQfn8ScpIODoJ9DKYIMALBvXFZzlg+cJhcaGkhlmcmWNnG45VH9kfK9Q80t
VrTcmw2NMxr3cjl6G3Ec1KWyQDHV5Zy4QPSVuZIM0FdAsllcNUrqZDxt0cFifImBKLKLRjxPhZHG
mIMLWbOg+7SfMXkIafoDbKbAZpxQsaDBWZ94j30YnKK8mNIFnzBokXnGc98dcgV4dRY5s/zw0rMH
v/LD4NZQ62EVDkFyAuxedk75Sv8FrmC1ujast3z1YrCChhCH4jlFsHbeYVxC46zDrA9YDL5HouUq
SN3G3KDdxptQTvzSi47zOJ4rQ3zEuIjL8/iNvCMzDc6DJco1kL9XVOCaeR7zC8wyuNlyitLBZRLI
7JAli4jR8nvJwGoPePkW4hUp4j7853KbuXWy0kBRQ9Zrb7hD9mUpunUbQOf5qmbdStkD++wJm3up
/6ZjWlYuvQnmKxFHUX878tsxwowid0IGhObKsrXg89IObv6jZtMpzNndBANKCV5SdyEXMlnNFou3
CcXHPG3YbSEGTdK9POA5+Sa6s6S3CHlYUlLXyGkqcFqDeI3krWWBQXNTpza+CTob+inD7pb6gYpM
FEWDGRn7YgYYV4p5gOB8iK3gil7DakPuw9bOtu8d4UsbK6rbjTOSCvNr2/c1Wt2NAlJoazQiN+/x
Hc2UwlGcvA+ItFIfLBYLGtMEO+rgnbQxKIT4h2P/T0kO5Eq7zepIukduPBl5i8XJo24Q+3PJByXv
klpSTg5UHg8FicmGL+8a7JGZwciBRc5Vyh5pLkgRMCHq7JwDldSEKmCz2ZHxSprqjCYjSfz5Z7cb
iVyoZFIcgm6NNdpRN042FDWjCRU1VUUNubU2aVJICUDRQT4vRcTmAEIMJ94LSCrmfO6oWuhgcwCI
0ZSAmCRcUwMCZnB3EXs3zrRpZ6dslAyRj3D7tgoMQdAnqGp4339KEivraljBgpyC6+WdxCZWMrPV
t0jhuuzErPrvHUA2puXBWyEldvyDI/WS7ztSMktrBTFrzkhQvtqs7fCuRnScTitcQA+8d25Q7YJu
pI/0kKs4W+GfKOJCKxLMt0tVh4f5zcQk1GLFLWaTgeMEQ4+cjzEr264RHC2KB24tp8Vl2JGXSTK7
3Mnt2Uhtx3A2nDgX5zDZbDiL0UESEm4D3ya/d3O50iIHkBpQU7nLYJN45jEmFRI4znQW71WwiI5B
RBTxvt0EwTeuDYqKKM/ySHgn1jLLSaAcgLYINJVFOg5Gwtgo7jFCnz6zelaXeyVO1bV5BNQhSsDI
eJqzPoeU4TEHpedroRxnSWWwKIb88g4EnrHBzwmJWcVtw4qVpFdug7y/M8KlLGHCMIclBSYGE+35
EmGOX5E5A4p46Z53cFiy9PCWD5i8D+MZ6Z09b6VcKcHjJtZjhCk9wGFyXKB+KXByVhcl5vxMc6pr
uDfx5S6sqb0PQUqP4yUBw1IAGGbGz4x2yg8oGuN0vBnhnTVmbn8LKyd9rY3xx54j4UFazUjMz4w8
/NiCk8QPwPyb0JVjICny54ysSZ+nYXjFtnxL6axSA7bN1igkj93ut7WDoZQdhgVtTzMsnKcVPgF/
Q60x8RSidXEHGJ36JNDrtRw9t+SjMrObmHf3XCZC0DfX5ZScfYAXx5R/5y0bwRCjPX4PP8OXffc6
aJJESx3tBM3XkBQR21tByvsJwMyYbc7UbXU+GMt3aPTwhxfDsk4WAD3pyzIxpIqmOxZNKdtB41PK
ic490M/0rzq0vfYayRFfiuwz5EnQpdQhLJu3MX+M6CtPHn9QAM7Dg+qhKLKjJ4J8RIcEYQcETi4V
1sAAdgQLJXXNQVIYMj9WG+tnJXQ4ohLKuAMWOI0452NMG335KD1UQMfXIeh32PS9UXt2Ow1Gqht3
7X5iVCwC1uUUggc4225hPdTgjtDVeVgAxIucphwrIPP8xl8+qWXgUxrMGcjsofxao4HXFWCVFYNI
h33i9TwVy3sdjFo21YbsdALBmADkHKGmQXYqPE+khcEckhJNIpe9h6L2wOjHeWLqncJSb4PGEJcd
EHpJ3+4J/gxoIktd8atl1EXetmuf+86lbguuBkjHo6Cdb3X6DhK6gES7WyqFe3TgRHvZpJNjmWK/
nlsKEaA9GjvtAJ8YxEyqsHP1q1vGp3lxM3vd1SB2d+329NM1C8a8OCC90ZC4ev2u03qWxrvvqTjQ
MrhIzHcJNpFNNRujJUiFtujd4G2UMXr8sOD66rDog1mcZNwn2cXkP+4XojlEReJObkjjjT+l6QXy
V1aTT+Sis8Ej8e0j0jFhhQmmZdIY/hyozg4A8PdbUi9izSwq3RxlOf+Y7ny5lI7I1KXVRJ8xnK6l
zJ9S8mVvXCEMvBRuFwj0INkJcMQA4EQWQKFvnWfHsxgogjzy4L0hQAkbuQRXjPoMFGU+EA9fXxx9
rrPjKfNX5jGnAT3baBR+9Lw5e2pRGhhgyu1m3YYa/FPxCxiA0KE8D+F9XO3zECiXIJn5KEapXbp3
aMPLnubkPw13P2WoEVb+R/ciKEi8NuwWqATLimz5ZXb7TpYE+QMg3YbBXeJ+nlumhZRcn84d57jR
Zft+5GT4nUHQQ8IBjNv+Pe0UBzzg0kXfrGOoAnohIsqJ2VeXDJ94RnS3QlCJMFl/VL7OF8u+bAky
qsEWBPRJPOsyDJFxlab4KSUaoyZUia/P8Bb9pN0auzSeE9DEfSNi4n3B9y+CAqW3hr3Nk9hZuLXi
UUvcsFAyOj0FyKLwg7fMrTipaDwo2+jR0Sn94BsmghOHTmd4yFdqsj88GIqhngyu8FCy0Fh1DIXA
ziT8TqaiuwTEwU+f01btHJhvCSJAo0ZATRfb8XpxiDnmodeB8NVImXIg7z2oaB0iKkoB0McsUYZN
ybE18JRnL3h3/5gWyQ/VlMC5z8MLZoA8/cD/Lhy8A2hAf5ONfc54fF0tfhptgujxp+ewy3TQPtGe
if0hV/wDeEoUqM+022IXwE0NRS9vdgey3KxA3gYpAOXx1wLolEa5eTiXZzs57y+tkar/CP5HRKlN
eLi9YwWgtQALQnFZqW3z/ZohG/j7GtDtV3xm46/YLUoyIAZvHcA1j0nGtLGzxOAIzErF1O8Sksvn
2ZETuben+CBlXXg1oOq6twWYBfBFTfNiemqV8eh617HemaLdSI7MaSDYWwUX3QXjWWlehK7L3Ypy
59UHo6EiNO7VSmWu6mylM3f30YR8sf5FTvmRCmu124oAn3uP1lp9bO+xy2j9MkDXyGrlltpDz1As
zvViVA4M1kpCUrlrSvAXKJgpJ0bTYDQb8EblrOhZSc9UNQ9W3OoFnq4CEA9snDpHmCMBO8itbcIx
ECFm8Nd/F8VSSbnapnqdnalzmdhP3xc8VNxzx2l7CLrgQ6PgVv6Z1pU/aH7LHkaGFjiFwQbAC4Us
il2rNjyxl0WpBWwxAQhyKkYDnMbf7AJg1+p9h8NAtQQ9rYxpSZ1HLKikXmNIq6GqHGaLYk5dW08S
SuM7BfSdpo73TDyanTfocJQ72ai9w6umZ59jT4+37w9Mg3z3Xj7Y0uzr8H14wbybZAteA6EDkBJ4
tOESU9kp1nBJ5BDU8l3cDDt09GeDz/iNhWhjErbrUwyF6ysV3T1BsOnmDviC7t9ZDWAwLdWNvmip
otgKQyxavRYDNNkKqzs9u5dTtOgJstfs67hdWHXbST/oIW10JFWNBxkzLRMLTgGP5oBRBxQPS9+r
3dGVrU71uon3wJ8O/Seks9qQD2h05e4ttiixBiidwhQ5Ej1bmd3Z1sfOltnv55gjEzZuL9vt+fvY
J6GBq//BE8h8bUs2pyvciAjD3A6eODzPAiIF9fPmzkkbrl96g9tM08KLhjus8JgejEVjP+o4rIKI
fsCcS9J94vpGqWr0wGdtVR5t2IPQYzvwxe7eoP1DMO51J0/cl/sjHSU0BuWLaHqmo4Foo5U1t1V1
vLL7Yz5XjlWNKi/ijWQbxKRo7gWD9ZP5ceUpvVmlHTtwIh8LZX9Xp7ck4FVBo0GkiNFtH8ewHkBs
srv3UNTnEyAIQMNipxX9dJ9jXHKIp/fsi9X8/gm+oaNo0A8w1YGvcJum3gs2JCCFqZauUb9qT69v
58qeC9xPNxPdexPRgUThnPZx03Td7RtxMiuLEM8aWBbgsZ5ZwJ8NYPbbzyMLtDt5A2z4AXLnaHFv
yo7bwecmHb5z0I2sTbxLXXT+n2Ak6FI9wRJrMtwnjVAL8EeAw5j5N8Uw4YWv5xHtI8l8XrT8aFow
CO2estaEcGnVmMukjqYunffH1VFuFVglVQhC5MWc/kL1Fvo1JOPVizICWJrmVdk2f63yVapBfk77
4NfjoLyye2lsK1oy6qlhffWz6w8/wBE6doPregxwE2Eunl72tFdrxFYGLf7mRWC5lpfzHrcg0AIR
QIL6NiQsXhKXnl2yRdjrGoLUeNXrRg3bud9O6VmBwNG8DnWYGgL+bLP9XC4sAHY2Uqo+uxegBAB0
6oB7ovsALBIqT3jcBA2TN3FPnXgQpPGmiaigBlDhb1jb08MDWy/AijT7OysIYDakGa9ZUYjgTjFs
/VaA8D+UOYX7Ycrc+kCeT70kmwBeBbfR/yVrM2jSdIH8vmbcgIF6mnTKn/Prt2ArJvC2iIFIVUd9
CENGQibQMM8Bw7puT5Q5PoOl/9oThHsliaKBWd2VNuQJlZ/jRyU5As2MS/aNSAq+8+/NIhhVS569
FEae2BZ79Flge8MtmZfYQpESQxiY6A63BXApt7HHTFH/hf9BZgXtjcYl7E7aTFvSVnVzEzW6MxEa
ZAkCK4y+mYD/3hftCK0yC8rjdd+hswfaibsCguUWWS9sPy9Q/UiaXyE7xYWCow/PySjYAKFM0Sf8
AWr9Wb9osSlG1DKuPwMHLRnAUvQ+EwP86OXjwOtjIedbFcUMnv82/HYKnORqsl0DoVKo/eEhqgYY
LWCjpbF+/T1z83XiVlHnvA+a3zZfdC0FmX9ZDJiynSkjhsBao+N9LJY6JJnV/rl8JHZKC1nz48TS
f3C0PA/s6u7JU8RQGMjx3au6k+7lF7evsuMwn8P/vJ3zDjvYAxb49vKWSZvARY1Q9GsGE7htEUKl
bwcZu1K3B7qnxBQStybQ+NqoOqI31JSb2yeo8O5RwIYp6ybyK/QXhT50f3uvzviGmEsd1INxB+Ds
zXvxFnk2b/0zeFhyhnwGsQxJDyqL1Kvogze22ixoFmo3UbXXMhOHLOuy4NcaZCUUBtql4qFbxQ5N
U60z7GDbkQ5TT33b91gQOOA09WjUQKSOhq2+hxQyOQ5W6bxb8HnjclTgKn9FaiXIS3QKzGr+vNCg
M7WFEu/rllNOezYc6DMpX0md3n747+6P7H6LFloAgzVrVIdRxyaTNz+9j1vOX8q6pjSpx9d4AriO
8PmG74bXdNClMUhPHGQAwFeRratSB1kMURS63hdEVc66YPKq+0QkJFO4Iv3Gxp+LwECEKcafENJW
tGLzIbNMnPoaqGdH7QK0zcJz5WuYHGpP4baen0F+H9bIwuv+cw92nq47SdzFvqCJGttv4EWNp5J0
QHirjfjjd5SgIRMqrKo/rA5VHrwjM+6Shcm1eHTtKJslsF0yM22HrSsqX2kxSUgo1MWnv3sA4C9F
SA5Fy4tV/1U9vxauItztzzhtXM6Jfm3wxOgYvo/zWmQvoaTDPSB3KEdpQ4Mc6HV/lU0L1YUMlwJn
youvbk6N9kJM8xdRhsJX9vWD4paH/XOGaXKoY6e95OcRxqFcfX+GbNV0pN/oFmh7vs5CfH4L5w+K
RW7Oo0nLn4vyZs/psrToxOu6L9cb05UXbfW2Sl8aqUnr3R5Yyh1eQheMDj6y3ifdJUc2KGh/WiA5
mWrd3h5CiXXHVdpkw8wlXmdptmdItABi7nSY2tFUZivM2Dxa4/ZbNSvw6gVVCCMcpYKwkaS7xuE2
D4oN+Tid7vLmkfxSbhPDb0fw2TStw15rX7Wn7/OescFr1GL8giLPxTsnTskDu752nfa2p+BPJ05e
mKPRYiZxJNyxEvJk2Du0l4TEa7O7ErU7fBYt9EVxs9KXcyGl+SVBuW9VxRpg1QP6FjmgzNHPeMXs
PlNGGIggrGFubc44P4zxAWzIrOhceQ9pFIATT6MFKhx0q7uJo+yIx/pvE9bj4u/FnBMZZfjRkE51
Mzu94tEHUO4kygGEQo5avylNyEJQTDh2YRWB0seA8zVRdcbxmUXlXMMkZYS5bj+Hl85vqgfiYEs4
h9HzwQahDYKtTDDR655HtynpzSA+9PtOydeTgGXfVYfAiqOOW7UmJCTv/tt89B2eZTR2RdWoq+xe
OHn3URKjmLz3Th31YfPjyuAOI2GYPbevrpnAyX3hx0wPukUFX+tWE+ZF+By/cvBkpI/7T/8oLnoA
6H/zcb7nk/dr+WgtyCPoxEkaQsL6VHY1CTTjs+sPyUE6COqGtPgRXNLdvRjCvySX4VDzKEM/ieXQ
EBUhorSGzFnU246+S3x5GTsqYrbqTjF/d09KmritsnLfveP7g+Lyc5nzEtx8Ek4IAtkSKl5rowKq
ZIBLonN3q/Cq0V6kyIvG/f7mnXu4tHS4s3f3fts19VqH4XUrn0YPGOnrSkZNjpEQA6MJhfCDhBgY
KGySLoWo3uc2FNqwR1em4Du317IscFhMF0p2vBFHFVSLy+yPk4jqzHqpgNmvfix/s7sEnfRyd+rn
ilneGDud4ej9OA877LKM3VrVOi9/nq8S42kgxp3eJI4rW4NAcCMLf1yH2g9WZYwKERKg8YuwKfrW
6Nnx3DHSYjcHgXZ8Q4OrrdsAVCzFg1nW5u2PYBkdKhTT7kFRm20w8aA0Vx3m17djOm5P3r/tSTHu
Bf3l/fQ6fV5GP7zuCRzxHYvGZAFG/0FNB0bE78ywF173562j+tsLWbs9ghk6+BZq6FRdiK9Uv0jG
j+vpB97C8fGXrhq/EGEGIHmlaPrfFhQNKthJABuwtNbNkYfs1Gr94+nMllTFtij6RUQgCOKr0itg
370YtqCotKLy9TV2nri3TpaV5cm0Qdh7rblmw/B97ymTzkw6oLjDYSWQRugGDvnJwJAfDm414MPJ
4LEYA50JLTyP85ORIHCIL+xvFOu9fMx7sw5q+H60331PDMnoWHN1kAMAKnauB9g5PDWz+uJGKZZJ
th2u/pYz48YKEcXHGL0Jw0i7AoJJROANgUqbF5Z1KH830llB9D/jZ+D6shq/2ZAKusTOERGbdMSt
lik1vKlZA0rFBV2zVUM1EJ0Tsqe+oxke3OCUnRsr1p9pvLlIzDIWqT2Z7OmyS0uCzrxI5u8Qw54Y
l5/hb4cAWQStfQ6M1+WViBrp1UN9p0YgAIwr8TwyQGnlTvATwY+sczcaMMrsfmHe+yzbdjvXTqyu
r8m+dWie1QTBOodgUOLGjqd2ZinxEIfk2CHGTMeHCWsdCRwD+YYJQtt2cH2JD6oyTCgrGKdthb4e
RbOBbAqNuu73O4xwpHMMjH4nNFilCRrjPKkRoSqA5nQkV/YjpetNNu16oLPw4fAAPIDJIxN8gCwy
YaXJNyWe2lQI51pJu9fPPFWfURdZ0UpZ4J9RMH3uOFnPu33nKYq3Lvmn1yyPEhbuyv387DeGSOM8
qNZpxoOYtJvqz3v0ybceJoUjv9kV3pOynNeGnb8nxg1KLs68HS5w9qvnsWlJaB3ePyuDnfx2x7Qp
eAaaNOpzYnz378GXl53ldvGOsidsdh0ux7BtKSoguX23n8covl/Q6UuKxZumLDEMtGe6p9ekcIBj
SD8gbLZqbKUT7/6th1FrJELTH+OM9HB6tZVQEt84uG22Yfu692bqY4zlXmMAZb5eU/z1FPzDPrOU
9OZYDZ4dN+2OKqaXT1cUB/Eq1qa/p4+CmqX7oYRg00WyeTBna4YUIrgUqPgo6V7KsjasWBg41c6S
TiGPSxUK/6evY+Yh5AjD/RVHY2ELouATBPDtIl9kB4CVjwSdqfSfJh6F5LviOhAlSr14bAFu3gd6
Dnz43HpC/5o3Q2ovdmNoIjQfINf9IT/EYkg83/tl0dy2AOlY8DCyB4z/A9zV/YD77yJH/CMejV/n
h6iM6cgpE/jmd5A2zYKrrF8GnK+32G6ewz7zefLC2VYKcY8iu6LvJl8ccRlsC3T5ipNS0NEXJyY4
eTrjAcR/O25embTCmRSC3wIvMWMCWmWpndUL49pdNejYviP4OCiDOdev4PfUNLxedlkeg1/ih7GI
prLl3XKpIjGktCSEjvd/Z/fEyPBvO6R/w5iPJYxD044LhKJstZCfMNne6KBx/GVZ40Zl3hsneSw7
SMhr6/ZRB/WDelQKbvmoK7spNIGNcWUlwJ76QfYuJX1yFhpLyUKwwG4MqscBgZvAEKkMfi8LqSOK
eJRq/BTbN68Mpgu2ciAGvHSUAS+c8Mi2ezkddscbppt8zBxK9k0OsjqkeIdVBAaswnxARclYEl0o
RgBPoT6GGUG+7id1heAdBQgbPDU+nmixQ44JiCpvkHecgk1AjCJ5K7F6REcKM+pcP+HRVvcdiS5F
HC/BdmDFvu3nOvlovCE5pAPooCTSbR4AjZumXaEicXbS5aedQGgFr/BSeGW8FZY94Gy0a2z3NZfc
6fOi3I9Yd3vypJ8cEIyhz+gidkPhBzSLFJVlHJs87OkKZJUQK8Aj4CYmllGKoDO543QkH3iT40ch
g9yaoF5YGN9xnY5LyDUkAVdun2wJNtmnAFpkFiqscWsMrPKhCn+ycDWPl42zDmQfhsc/92U9hRmc
pZ1Um2mVCy7nZSb+vkNcNGAUVGRvQXvCy+RugvlxD3ZU9tNcvoYqCNPdZNhsFmt0AgxVvi6eqHxU
QWdN6crkVYJJrw72Ic7dOM91Jsm4usrIyWDdsXKr41wRhbB8hR+zqmb59h2qUHKeB8p4MNr7HGdj
DXwrmRB4HeQR/TvuMaD2juHxeUADKqDkoGflyUgrYVJOEYq26j7sb3+j5gKwc4mjdG7MumEyTha/
FSQ1IivjHV4II8YrwwSrH1Ag8QaZ/NRuBf8XUZaHxRw9FBUuZkj98BbcmHQwwcQzZ2hErfW14Lc4
ffPl3KJySM6VvXcx/XNqdC7TZC5sXhHjb6Ai0KLauBQhzaLvosdhwiOFXVZW1Caj26VipCQdVWPQ
I70bUIn5BZf8rnuAfcYVYazyeT1HYAqIBgK0n/bJ1Hj7lYv21KV/JdUAszCHS9cV8zxhdiUk132b
MRNUqZuPhxgjKQ26Yz3KnGNlUf8JVZGHh840C4xJwVQSfGZDWy9FMGyIEQGrXD7IGM5BcyMAZGIy
N3fYgKnfH8VEPnzX1F7ZssLikbmzU45/vhalsyZ6ze9RtsQwPSxH8nZ/7mO5vH2DtssDYduXrzuO
EXWjNkwDkWjwikBq8r3JOQN9Avuy8W263+4npfu2H6OPnS7UadcUGn8GZzjvNGxAnCu/1QtkHM10
QKGF2VzrfZYtc/YA0iN/b5CQwLUi/JSceKz5VEiiVa42ctT48US3e7TsA3YHGyB9dJsKD+biUs5R
sdk9PsjO9Mu0v4ulMhZkEAPgcC4/FyrxPXnBDyt7sIoPPju6ZDYG3FgVMjXqM4WgYFGCZM+BXKT1
e9Zdcp/ol3Fcj6hx2DfYbth6ABi+YqJLcktv0Tmj//L3l/bEsUffhJpv9HTw12UMT/wnpCZY8HGo
Y278wG2EDWDxO3wxUMTWAL+hdqRsmRL5HcZkodNxbn49aV+DN0h6CZ20IKkOdyXkdB6RENmQKTG+
D8bhc7iFSpBcECnWJ3qbEd4S4X6FW4HbCyus3arl61htX7SpJ6fihW1vF6+zLqifclPFKcy8jR8r
NcBnznpOvlc5MsZUVoBnqPoA7ZXLN0WyKEz/8EQkXqTktCudgpOO+fAXXdygJfC2WXe31bYsB8XJ
ACXITJ0LhiksqFbORgi4NtQFNw7/OjQVKe7TCPIgqeArOdwxaoUzcwQlYp2BFwDHBsDbxHIH0hAX
gM1oCUqjhtVEZhXrL8MPIblnz8WKGG/f3/Id5rjywaAV+V57h44YS5E4zCdchQyGsilRMTiwnYAs
uM40+lXUMZDNqFfEsB3j0pdHqQnlRDiZQwGwGfLwqkgyYJHENAK6uMgIwnF5+ISmArwEYwlUM3Xq
wnrucFb5WPx/gcU3hSqlFCfl3qZ21xct5tgYI90ZRatBeulG6lSjhkEMT53MokiczG9ccKkwzKBE
pChmfVJANc/qtMS+m4LQa4LcZYbdmcni/sbS1zGGYEwJ6Z5AKkXKAOcNjmDcPr2v0/OVhXQAAIhT
K+96euOh7rw1FvXt2+uusVd/4XOBoBNxdDPJul5MXIhMnNuw0Dwp9r4sNoxFP/YTTrPm5D+nYNmJ
h5+o6M2yvpcS2aSPkA6XqE9lLzWON17Mh2vjd9/lzTLrYbStbaw+c4VejzhCj1o4lZwiPmVgj3WL
v199yQBrtVuHUge+p2En1ajsWG0dNsZCqpjbvQ4qWcFcouEeL8p3UO2+RxW2juTkVrqQjxjpj1qm
ndZ9lfE8/WEfLM8DK+u1Zg1ibH+nOhZyBLy7edgc5I1ufn3G8Ck2SzeuwsGdaeeg5GTV6IgqJ8N9
AlDbNTwV90kb41HI/4Wn4z8Se/pcm3asLGImiwW5FKozbNsGuDwHtRVbKoofjlmgIvbFd98SbahB
p41tuodLIRFEn58PIwULl1uxjGPC5nzMSIqPK3Ox8jr38DViZnyYAsCoocWa4bdZ/Hx+jmLH4WLE
OP2STp9s7P1IivCmtsBBBxW0t0oHrCOuD+aCoDfd2ACTuQCwgYJrsc1mdBSZq+Y+m7B3t8ueX+In
TxuGtdaLfaweVZop40WuOZ8fpAQLX0syeWg0i2VhWC0RSJUwHGW9wKwFD5p34n+0NSjl/uPd47GR
hj9CaXBvlU2gb1stHUawCWSA71Dr+VDuW+75WPf3iF+QPy5rByN3FRd4GH0obOB8YwLDmsRCDSuA
ezDiy20acoP14jf9cKnc7VcvQGT8kMyfRlaTOiKfo3fsERfG48gYWI4TY3enHTIAx9vu8vG7dsul
/ggNabXvbBpjlz8XKYO931R+TB77qdFEH2XzUzZsBnFMx9BOn2i15d5noH+HVd+SUaTtx9ojMtg4
cMTCTfIb4ES+f4RvlSkmmgpobqp1L0ydVQbXnZ7DVpHrHnfig47jAj/A3AUDtzseR4iZ4yEdcnJS
K/OmuPGdaLspTdYTZwSMUXb5AzQdS7c6+hSz5rV4i+koW1FNc5TTUIcdZbLv7AxNuHQ3i9TAEmS/
6wadjYaf3vW9wswYNxvVLll7hrE8YL0M02lD138j/aN71a9Pv4xuPvWCL1JBnsHbwQHdTwA36GWx
RHs6Jaq80m1D4gesxo29bMy6LnuPUevcIN0h0B4odjLq4llILETQ9cYdixmhxSDRgQsWYD7hxpa+
7cNHY50i+QbuFmrT0W0ZLz92baVjaQe2YO4nDHf7QJoGLlUnHCkNpul9MejV0WQY8Hy4iIRzfDde
083W2eazH3922HBy7B7Y/W018pBqm+5WQboFErjqIHN8z/MC3lUrdHkbSi16zL7dwd009l+Rui4K
aC4DPi+lPhu3Tfe1VsjhKEOZxfiGL2RdT0G/GcZIzUYV6XYvW+m4DZ+ybkk1eT/OR3UyfOphIKL+
omlZQHDPB/YnTEf0aFVYzIhrwjb9GaYz4Q8Pc3/BxHSczp4r6UTXk6P0QGcwgRZ9C18e1gwTqoly
om34vKFK0Pvm8x9o7LIKbr7hPVMBTN3nRFK5PZQyKLxaRqdid7pD6fu6PCC08QoTsKfVm/VnFaOQ
1qYQvB0MSGhotJEkIIpYfZh4tJtk/BiTVvrdkDckHIaac77lvKWBF+0fxofULcRG4hHE4kn1HHac
hD0zEdrm43OpzZ64XGKits0usAGTOUglnximMO5rK4PqnoVoo0Km/Sf6YhfFCi2MR9lMoZ28prxl
kFUwXKQasGg5RDDlW3Z+2P/BD2fFGI7Al+iCizEIXwOoYBe2NaQ/IHfsvuZFaOkgWFrMwDgSwObC
+1WQP1H6XU4nlkObjopjEzv8MpxdHCphHeBqffe+bO4g7iQ5UnPywjRb2IreLPI5KBKFDg9fbb7r
ENm2PSwPltBTTRz0fah8oaFBB15Uw8V3sEb7vR6Pre0YPqnj9C0ccCy2H1GKCprYKPVTX+VWdZmf
+QjPUpRDKtWGEBELcTauwX9kOgzAB0cWQt41nq1D8a8oksURSOwFLDUiZTRMuQVJVrAkOXRg5z2M
iHEXo6shbQTxacYf1ku4msLn+xkI9iayqqkQ8EI9Qwr3tQRbFYjRBokVUjn+v+Her4Xf8ICNFJ0q
U9GNev0Ai7DAXN+b3q6/xKdn9AX7fK1f64pYHqZjf4NVGRbVB5RzILoDYEph/ygmoWxkbF5EVZCf
0WEm/Ld9PNkKhKAKEKtw2EsoalnqIe5ABGHZ72ZDbDpHfMciIMHlgw8JITYb3kEkYURyP98T8Ub0
F40YPhbUcPgYAurhHU3iCkz+jpi0vFQx7eUH6nkdYSs+lQNoQSHrcDPpLrvLfWp2l/cTYGi5/eEV
ClPIw04TJHcf2/A/+PMOP5iK47/LzEUbN1ETaWNpD/jaLsiw+OpkkQ0+T5dfwR0T2tC/r0Ybv0sq
MpRePzPZMEflT2cBbgWcSycNbLgX33QawCrGkz63SMNuilfvPZkcBPzY+kMcErjl+/gelHvPyBwJ
oifKA05u2sm/266BD40ld6fc0pakmQWTpEXc83T5mRYvjWTELe6ctDRdYCIMv8hKIC3yaXP7jm2k
Z+QD8Ve0Mv++WAXUp621hH+A2UmaBV4l62IxYlzcgUlCA22Y3PJ1hxXLrKaIHvq1eYx7xRaSKV8i
fgjXBmhXPAajZvHM4hZAi/2LJZJbaDM182sgNTytSYUqhymGJrH9ZUGrbFgemG/AfNVAkdjc8OO6
MWcWVmn8igqY/hvBEoEhKUDp91gzgCnEl/JwDcWREnRcgGX8ly/EadgcteAD//t6ANaYnTIwnsDz
dMfzhjVEsyCx/P/rVSGZxFGwhFpBWwgQBz7EqswtbEuAnn9fIF58w2ycvnH/8MHFxPe8UQkjpVKK
BJsFay/Ac4x7oFCAK/8Z57Fj843AG0/9079/2TL4Yp/i8XmiPz/PWblg0hSSeECph/Ho4U2jJ9Rz
t8x5NQ4YWoucjBgrVhMhmmFz/JPOQP4X62hCGyNW089KeLn90PkJgYFGD9Xju9QVP/Hvz9Pq3Azv
3f16CY5HP8pOMUVv6MSIDEFoX+GuoUYq2bUEsQ9xUUB9fvhe9JkyotCCE4K5LMdbGQCUAWesSNuc
YfA6Ljf3iPajColLVUU0A14l+67ZMUAbaLqpQ4W+QyBREhRz5MVfqgpY96FsyzaQjO2jm/H9enhA
b3y66Dhls0Z4gsv7h4zgRI7im1thOQ92oa7VNQQkqqQJsqcdIwg1YOk/NQOHnYLdC1nztAhSXxtB
ZmRJVl2J/DAa6ggXQGjpovcTKhjdUXwClukB2VhuPus5vy9U3YLxLf7UOAPXESlv7F/QAKGO46bM
WFvh+ApIhWkk+C0zJaHfe5xr742/PNE7G/mE9NtZX4RcWtCLhaYYrIrblN4ytTAc9ivGHy1hd0zJ
hztcURGccjX9fV5CFCpRTHC2uEdh6ncU/+BG9afwVcFDelP8ol/DUhbMOeyfgXAekfeIXlEelVF/
VEYwA3zBV8ZDUW1HzBkIQGJ95YKkHMplnCTJ1WDrV4HLtHEdFaJvLqaYWrJYg14pF3yJvwnGKwO+
uUOXu2/up/uGD/dpKUsqFh0OP7YugEkPq5OI7z872u5d95KclIt0lC8qnsnyJVvivbnsrEmB4pOD
ovem1Om3GJ4/d9lOW9Nc7HKoktn0E2SQKDW8qB9RhmG+aqvZpqvNa80ldoLFH1obo6UW4WUWvOoh
zQbliNKJ4JvCUP7A6EE7UFqwaOC7pj3RcmjxpK0JIDRvLx+eCaUPRzWZssowehOeTfgW3swKEkIy
bd5Y8ZhJuwY5JkryWzkvDdCm/4chkLD4tPi8f82xBQG7970Mbh96MMUB3u+8nZ46TLa8yB/86Nan
q6H6RM+Js5BDINcMWiMYi0Fk8QrACzfKQPZFKKk6gj7EPk6t3RXtWbEfF/E6vc3bzskAs8Wt+ADp
t9hprmFMfnG057adVpzj2Txul5DO0/4m1rZ9bbXvbvnqMpLUk03ZbO7KZFdO6GY49RCrvA/wDe/3
Qykt1cdSfq6/7ZwlPMHl8WbWtVDn4m6MnCrBa4YVUZIOfSC0Dpw5GpIeTRiky+fw/RWDBWMfMnwo
uxhMQf2ZMRhJdRsToqy4sJxjs4ctLNwuZgHA7NyvX7M2SqRISQJIdQwK9iQozWCSMzzICkzuLLzH
UvEk1LBBjueaEBzVgDzCKgPhvO8vRdUyKsc9eF+I1nqon/BtiI5C376INjj6uNPPYHQWWBPe81h/
CLU7DckAK0qhfQ7Ezy62If8csMUIHUwW/sQoaNX4ydl3MBMOJjfECeK/zgnfBiT16/HEEbIEjzET
/ZlAhju5T94ZSW5dxVYS916tlXTU9AIWvIxsu2+glGEK67yiKxy+SqepHFrFT7MzWh8fcOgYdeGy
j7fMzqgpIOCUtXdTgzJxyEjpzdhrPzT4UriHLYAN41XayKmHuR7dCHwcDIEzLkv4wknN0MRhJ+ej
pX1qoSw+PdBktuIf9Go6GweiALsglCat8shS5aSK0RZiBMpAhEernC+8ssr5wZ5Bg43dJmRFXgbb
D56mjaP9Rrw2eD4QeWiKfrfglzm/fMT9qcueKCZTX1PGny9h4v/shb3vSKa0JaoVIJ1SxsbLm2rG
kKO+JhyeERVSO14ZHyrsmqKSuJn0y/ct55AY2SGfInXzPtOxcVfeg/h36LGrkydVQThyklcuzrRb
x8v3R17VR5oXNFecgiosEryO4ZWghUmLUMIxVt69KFkIIkR73lrUABUEoh9EPiMPq/exlSJOdnZq
Wd122+jODqz6H3nH8+w5g2WvRQUAAQkA7je/vce4h+2LFZ9El8qEv2LiyhgJM+b+ickTZ/GJ4g7P
ck0KZJrG3kaFJs00ilef/QkhtPPtgFqE4RBWedQPOYxvKKTPJKiZKP0NxgDNeD/M9xnT3RkD8dGy
ZKl+/ltDfc24fB6MqhE/Qc71eEGy7L3KBWVHBoUmOcBX0aC04rBIaYPHGYOb5jeH1cSbN1K/C9wb
z7pXpobVNVkw4qJnZkHCUTJlriVNuldmWMy2UCFgb/lVV3vUTXkoKziV8Ya6v8G3NAmE+vDs2kbd
oHdeQB+EkXAQxn9XXv7z0MPi+fRDXt45peHzAK20VISqD8UGrHaxGpHjQynzFbwrya1NBWPw54Xe
CEVOQOQDnRVhmNO/McKUhgEYCNhIu2HJad+lUYJZ7ZsQbKpXB0gNG7pEW2I7l5fR67kUF5Xccbsy
WZRQPbsPN1Udte/2GswtXYIrCvTz8bF+GQwLhZMm9Rqso7ePVAaWr17ZTcOqiEjCxXC/jMMHkq2s
mECCAi6o5RBqs6AfNd0xq6CsOB9IO70R0z0thu0p+dCTyv1SbdfprO570ITEYonVKzKvz8HYz1+3
A8czNbDJUHw4wEV14ifU2scxTSHZzb2nS+ppRsWM7QnXQqJHDUtmDLtto1l8UHdhn2a9NAtqI4Ke
72/9vc00WvpGXaUMYfGkHSPOphqjKuUqg8KE5uTn86k14vRKPNAMDLulDY0CsgIkaCbPDD2c0a5g
cCBQ8ZR/AzOu/4s06dMwBpVbrKv53tJDiXpRyG5h8UjomLbSWTr/ZoRUR3A/gLq93lmZ6WFv8h5p
qd2LkvNjW8z6pEJks/fsfqYAbTZIwh1jIc/fJ/mshvn8swT1DETZgK8yiS1fb4+tBDNSyYIm8LOS
bbIlfAwk40bESWrFlD6UmayPiAy33yOtYwRNIf4hQKD+/FxoPsGdoMHB1aQBe8+0ZgiKpAGcUMpu
shlYzGtLT5jSRYnMPsgKeNPh7FpCojRpt1ilEG9BXKjHXGKsjmx3GFJQxT8hy2IjzsUJORYKD0YS
+yvtEGVBvjB2vMF0VpaBmHkDviC9Z6bN+vQ2sJPXMSnPRo/N04Rk6f4cVBad4W3OVGrIh4c3ruGj
mPabSIQ90vep5onJqf30sZjD4x7eipDtOMmYMhUVd4uwo4lQeYV8aGTE9gjKIJiKJXOkX2s7XnGg
LZZdQqmSzW1ZM3z+O3yX/TTbPSEgjD6kVwmMGa6Bqc4+DrxelKc/m33e7K37O+ysPXmp8CroW92B
fn4RFRp2z/L2tmTq0c0HygQMr7pK/cEHuwmICszKugWhm5E4lyi3GDpBhkS9EB9pOHG3vp8x+5B8
QflkZK5M2CMEj6K1FEwXWfH7R9j+8EQQI0ARMLCQfpPPJihOXt7O4Sxw7sMW5KpkAUeJwhCeXk3b
/P4IBfKVZ6TM4F5eDIwNSAa/JGgqSNXio2AVgnoPsatjp+8xDqnxLaBMIRYYywbBw9dfDqszDGme
iReg4IxYDGEZcETZT34jTXg1IoUoKvuDowNEQGR3MPTIrmwteT8XKjaeHHaCsCLeE1ZkwSBNYTFx
esEkURyIrNDDsNd/HpDBca3yihkfww+Q0JISBoYfBWQAhqOCKUY9BtmP4ICei4ci30MiIAPvp/NK
eEX8erFKD0i/6BTrGe8NXqn+g3inbj5XOlDyJ3rurbJTIrWy6C1ZTwn6zEE8Is+WWDR37Smjk+2T
oGBmK4XROJ6SHD7JQlb2MDxlIA/kmeTpM4ITvV70NNVJ//RxdaexS6dCrVu4cUhaCq0N1Bcz00f5
GHvqF4gAuFNsa54gves+VDPrB5KnnvLxx03cx/JH84PFEA4YjwCNQiBP9fDuv8fZGmRqBIzuZDSq
KAwcDTrCPuhw9n8A+nQHuqbZTrphcVR9I1S9vn/H3wlGuVuNGPy6mQ1xIiBunPjfm/2yqlGKhMs6
AtbYulWMvpP4kDvGjDy0OXHOznOlW+g4h02gedlaQImdOUmNI8zJzcTHXjKEjkEEourePSnKieJ7
jTcPwoLYuaastMEApS9xW8BlYFaLWB+swF+hh2N5Al9081r0TjFmcYrT2WSH9KDjZf1acIqoXOVs
kegCgVAtpmlkbePSQV9ps/6xnPA7WF9alEEdtz6+NyUru1O3wxIm54+MQGsP8o1nJkWh2/PrazxO
wjc7+0KOFFPzNarpFbMwi0S0wYeL3n2OsRBBr049CvSb/4bkdY0bLDVPcNUeZ3IZHPp4BNJPvN6/
bndCmBJzplG3Njsiruu5aafMDpiSozG5W6zjApDDUBWwyymPSMZpsTzDjBfdY4z99/x5zsMER+JL
s64u+rSNtI3yRbR+qyJ9HI/VEKZgg2Jknaw78CS20qwkLeoIziwHiCTgs7K9AgNi+QGEPSLyhi2d
kvGL800xQRyVYmRNyrhmvxRTvqJzwTLarVNT24og7z5N9eDGYJecsFMCXWCnuz3vbZV2NsrW7RIO
W0J23rCA/8J6/H0N5a7TVb0G5woxch2+gn3fNAL4sc9Rz4xtYwQ1Y4ctbj19Xr+BAS6AV4nJc7s6
vjkvSB+5vyEjAU+ypRolATNFt+/ljHc517qBvrsDn3DHeA8AE9vJgjXdEwrzxqbUsXqECIiARvH/
PPiEsuWkzXnOCaCoAzi5ig8vj/ry7uAw63en9RhCJ8AzZEDseQF3SLbBWqVc3C59IpPoJFIHYG76
Z3cFNmPrnyFW0Lgo9GfMpDuzePk4wnPyf5uCLTWqVx0m0hD3gv3iMWOmapHY5b3WpVXZBW4AcaDU
JnktNj5cpdWddCPd7FmvUdfMV1IAU21BPIiduHWYLRj9pFPa/9rXdDgIwMEGjgLcwZiD1MDGzdc5
vbAaviARGVvQuyGz4wR8GDA93J8BeD52vpYnhGav5ZMW9mZC9f22K1s8Zbq8r3ldELtGJTQenm9w
W0Jg1SdqyBsAU3qMmEOZXe87I7wNAJ8lHmcGqgjGLFSSNJe2NGTWC2v4znjIBNtGppjtFIb9Amaq
Lov3hVEkyYNHvKsN6lEGV6MGUtahFiynD6TNC108PTOjfdIpHHjmEwUSV4d8F2Yu6C7pg6sZHj1T
/PDjj4WUl4lYaqYoEJlrNUOylR+6l3Go98zCIsoeSpEK+AJbKXBpik5EjVBUSgH4wkl8dMJ2nNLM
yRHGyIwK34DUq/4G+6MfGLLAJQn7hQ+PPAEe3ctku2UDxKq1EVAlxFQK9nYDU7lm7fXrXeJLtoQq
ZB5TJfo3m+yAOSsQ6g2z3ZSYCQX4V4W4GtFT06oypHq50JcXgIkOK+xRHeMs4KrufvVlGqYwKoyX
pE5asBpFQfK0b4d8o74A0CB0O+q4HVMlgFMelFWyiGeczL2IUnvc6VAb3Z3K3y+JGZnSctuk4DHo
2E+elxr32TQbdifMcHtMTUaIj15rLVR7nNzS7lebfQiS4eMIBfw2lK7V3Bj9PN3OMOBA+XbuevAo
KBghuXzXSIP5MPKodyR4hMEFfA9QGwg53zmcEii1QtQBBkZyI9x4GfN9NKD/UG40UhUvW98pusno
GtXJx0lCoBxhvDEScXcdhnVxuA++G7JzrlAC2fFv6ETHr80HU+lhHkDR/7jGsPJLWyKY4SyNk2Xu
gOCb/clDYWMtHRYiKP7akSf92ho2E9S9BMNgPeIxpLUAZJ9ElBleM+pb+3HPakZgppPsst8W5i2o
19BVnktlUketS0V8j/Qtk5zvkRHOw+yMmzPRr14Kcr/UwtLVPQIgg4LwO+GLigm6CTVlqgbvU49L
rBPqY/w+oEFg80cOBVcfI4rJ59SzyhFrBldPHNwcY/xh/79UF8C+C3Z7nOVcQb21ACdlyGv0J3YZ
1ZPUfSwoJA73aW1XJMpADbB04tRxPLePOrZnFLvgriJ/BVgXNw8xN2MI6kFTGvVm+LK5X5YBieQ2
qg78O5DuQPoRiC28eNPgvTAs8xldfiEm4pdem7I08PRJSlrba0JH9sc3Traolzm6yH0F6/h1ZrJg
MxOh6KJa4wK6MkNhntGz6wkjTz6/s7SxETDROWPJdU0Wd2w2PTgPdy6Dn18GmUneGtMzK91JLhRB
oHoxbf0uwMPOOE9+Jg1TTaz4/f5OusRBi2XghxG5YvXcZt6cO2NmAIiZru8Dw3whjmdgAucWbxHG
PSIWmzqUFfHAxUz1xw4I0gajGJY86AmxZZhfo7IEvvw7LlzwpNdQ2D+290lxuMEcZlNlynTg5Cnc
bgiVaUNqH+F5MUdZOF6APPKo+gofV/YrW4FyAGg7owm63ukZOTLnHiU+Ybm0mCWBVRjuJQAUikMj
TPnZvYqGh+Ro/o8cCpPfEJkOSLYgbxoimwWmLJAHFTfqXu6EF0zaFAUsleff2IRyHBSCX6Uih5fM
w5KWQXmK+wEqgoIwHMiyQLUURrxrpvO56DgQMvQ39GJQCink6Xtx4OhC1IEQLtzVFEDvxmaUFXUd
XMN+NFrCia5RYX81HLbS3HzHxYzh+qCYFUGXD80wC0xjupx72ZDxhKPNIIsuyallU3lxxrEhWA9z
kqC8xa5MTNYYVLAEwC/JMT0fQSZEMIdqG6Z4I0X32uW0QVjdgNCZvFxOMc63EhcTkiP6DvM0mlBW
ZlpxPoG3LkhwnGvMsWh0cMOnR7Dz+4yWHUCIMBLuzWEmcdJD0WbwCBq30q/Y1dPyiIFcQvq3Q+fF
iUF1xBqE+Ph9pRlh6X+z3BsApsfMbdHvaJPnVZmqp94GxnIuLoPW01e3EfPbeySFtx1r7Aj+ebJ4
RfAdMeVJx4DObn+n7vJ1L2wyphBQhiokJ71RsnnPgCzkACX9HkoZGnpiC0wmKhDlh1xSdOH52fBZ
UUEeQAfB09W+Q8MIKAUdjegdzCR66CmFqQ2fv0Ap8AQRBwXbQDSw9EY5qj7S0xk5Cmq5EI3xzkWf
yU/BImd1MvAMGcCtR/wk4rtgPrMyt+IIc4s54h/ZHRk5vHmOj0YSSIITJGmGQwZ7d0aSf81jTON+
E1cZQIqYOr6HHH2BlcHM4PUhopnFM0SH4ogzQSN9iNEjYAFcAw69uDQAEPstSbfkxggiO38jULGn
uBrIMXsDCNBY4txD01qKqyErzvwALHn6UK5YACCEjXVifnwyKP4uHG5pSpEK0P1hL8SZf2JEUazg
13MFEe8mC7wHojmlMJckj8BLxeqvw3tUMXkRgUI5bijMXLF6oW+hZwQ26p9IMyK8nrnwlUaEJDge
VWiEaXx4eHqMo2HnwSMwZtmx4+F/EOhL1YNrmBPdBjeADyMXt9qiOBphNkqC/uSe2d2gG/xm/cV+
R87dsTtDrzVCUduPKS36EZ8HH6uIgJSi51Vfim1TCQCTKmzPGKSY8aEHEQi+BJDOdj8mWeSkLArc
OObKKTl8p5RtxuLrE3YSdCj0vd+kvBMgQYIoTAVYtO2RgRZnJcoYlYWS1FD9Uked8WeFlT9X5JnT
JNl2r7fwzoRm/qONjOpNxZsmq0tdZ8v48J2oZ/5SYuYv4B5j+hrXE9JBZ1Qexrg9Pt1eUPtKPUyu
xrheQ5UooFTg/0Ee4YUioi23mIauPitOVpbNx5lrFbhRszgZwBK4kpMtpxgn0LsTAPrxQSF2kKBU
kVwFVwRGBwpGcDvMZWe9STbiKu7O9tPuipSjAEdMIMds1x47a2G5M5eX9RnUhRODaQyBSpwvnJWc
2NzDOfJvNQD6be9LiJlYs/B8AIN8zvXPvpHmheM8QbcrAA4SAfl7BYfmvsjHAy2Ac/TDNoJJ8kJh
ShVq2+e63ZYn5lrXbj7sRNqETqckCYBm7dCb9N23z8vY7/KFRgTa40wJSrnHqdXZvAJp3N0pQRze
L5/pPiZF/uPjMNCHPFXM4MP1N5oLdy3SZq/j4yhyug3IzKnfjLpRsdHnzzFUpWWxebk3JNQDwphp
JUe/SIle2uAGNj/WOZFo0l/mmxz4HkuNoLNIuIoYwN0kXEmUFFBZdqgBKsOCs8LJQlg6lGjWPjat
wS2HsDnQxce4xyCNrQ6tPPd3QdQZSeHEwFlFzUDZCkOmcRT2QACfFmmuYCrc+kLGYkwZy01JARvr
JCC+vITLFDxDx5O7tBMnXsPUgiMkh8qsBluH2RW+jsaYhG8am2yMziV40GQpNv89JmvUkTkkfQYa
UE+hFMtEuMyISE41E+1fLQnmOASZXDKhvMGxpG+hSwGHSwYApNAPYYOR8IzcwO+u8vNd/NlCgznz
FsotrBFePiruD3vohC2UkTsL8gqPJFtfKVw2vEEVVj7axDMQa6KyyXJmC+ZHZeaTYkoxRXYoDHlY
IPCYTrQcrFbs95xu+YK/ELx6FB5seIIZgRUT5Pm/vDe0OOqGxYcTHLya5ZX2KT6IQEgy0/+j6b6W
E0uWKIB+ERF484o5eCuMpBcCmcZ7z9ffVZq4EdPTajngcKoqc+c29iTbubFyStJOgkbiTi7xhUhk
iI2DSZPh9s/+pkdBX6komtn6twP9BzLmdXDrmYpTlzalCdb+vLgYKHsx00aCs8qHkwLGAgzOWJPw
3E2Qd91aiggknMMPBZtD1i4v93QGsbPlXzvb2rm/7Tspxd/qPKSZLMvef78ESSI9dmQAi5lqGROo
CRxgzjj3hKFQNfa9YwxlmztFNz47jQX4ZiMfYqNzK24q/wpvd0KiViw6+aSyrh5sR4E0h1K8c6tu
2riQJqU1yW3vhoalJGQiTzCiTXjPNjdBDAQ9gDD0r/9sztoKuNW367KJAvMjIfsba616qWFOt9jX
lUQHtXxcyXS20tPR3xtAemDb9Ulmcqxs6uRG3DkwUWb/2VCap7S1Pwpfp3w/SXS0Qz0BOUMgTI9x
Hux1vmpPE/46RwR5Nh5RfHxrBtl+bVr+Fidd/dqXvuFN1ui0dkNtCbS40ISAaSvzX4zUIlOqzcTt
0Th8TWvZ0ryRrHuetVR/3kjXr5qQZ+vUyY1ynyFV/Fimzm1856ofoUXZf3vfEUgScoAwQdDHS+kN
GdG+fytd+5CLsj399/sr2dhW2L7nqKYFtqZ0Gg7rKoYir0Yf18/tB6S3OG99LSIb5GhaS1Sf7Mu5
zOgtQwbFo7jEJH/6KgChdS5nBq+WxgwQs6zRQSK3QHyblFuBAdgtsMyQ2TQ+1F6TTGNe0aRHseoD
bzdXyVSPrXv5VqEggMT2LpVC4zF7tKmjigTE6fdNDZlPXvymGZvlTqXnB0EAzQDLFJsaIficAZ64
MSYHn6kJ3gzZwl38Xp5vUang/pHpnWtzfeIVEDtWTvEyMzuOfpka2txNb38j4q9cH5Wn+/0ajstD
qrjk0MhyVdXJWfmMhUUmZRBPaj8tpmN/JWhYsNeQ53gYmqhlx9gVjOvGShvtitXtrj/0CgiNYWx+
okpvZMkvPm9vsS8b67V/r6YO5fTvsS+D8/CGHohSYXt1YhOW4FTbgg236VHRAOUEcmQMRLXAT3Ku
sz0/B2qQShcJYfrPJIdM1LTBC2udwapSKxtw5+Z+jGfXeHxDJypLGNoK6edaidW4jXP/W5u97Oq5
CeKU+zrRwqPXLLJIq+lS4uXjwNWw36fH/4EaGsf5JShIzTGUEBya8OfsFT5/RVb7p4osfItbLgi4
gQN9YFpga1+iWG0+SdVz9RB4eyg3Du1nI6fBX1Q21Xvj0Hp9ZLqeuGL1GeLToSWFzrmU/11XzgO5
WnAz3MwUrIuJUelQ2fBYXP3DgO1fAF1C/ErGi1VVD6ULRUgFkPVrEnajMfMm6zVX3xwqHF8C2QFK
zS3ju3xwU7JBreOljDmj8ll1icipm57x12ZbDoJe1ROzfVlGYjPZX0exaFeKSUthNg4dn1Ko9FUp
G0hGtv+wSxwrP9Oq6ca1hI5o/H9pnSFtH8ex2gFrulMo3uqXIel/LdFMmPEcokeT6ePXvD1vXkcs
e0gibk0lfOmKbp6VxVhcvX2cI0+vqpu/cCyLkgQ4R1nVEQZQlcgb58wsxqC/UIyN0j3M9t6lyZdt
lC+v6/RRpwnog76NIP8zN7n8JIaBB81atn8yYO066kTb1VwV73NG/x8PNJxwIv443+cCKDUBWAok
x3biGZv0dzO645ggf9mZd5YzASPFJ4vpdCfWVFELr/tIRKJsvk4YQbv6lY9f+1gh9G6u6oB9Dkjv
y8F6JhlOUFkmQgGv5wA6WTsb23OWqHaGSkBrFSKpVlJhGxtsSVJORSr5IouQ+kFA7rGdKx2r0+hS
EzTfuZbNsPHmCBQwhuefucqW7kshhJLOjTJ6NLatfWv6dpqcy5tZhuaQaq90Hr5qQNDqbF6arUi8
WrHq/a2z7l1mCfhdKft+Gu/GBVYXpdW/+7y8aV4/Hk4lBgwJbHTuF0z79utKnWVcEEk9llGIDj3+
7n+VIzwTUtPyATS1U4vlxc4Vz+tyDL8Rvwnz9lhRnpABKLjsQcwHa69DjXsBVcQUpbjGxGafMh5e
bcLINnBrHDjjDDUHlz0uErYrjVVgP6pJ8JcsynByI+HirJ7Lp2V5zQXOMjUztU5OJfipHSK+5P6f
pJdgN3dG3dWek3GGgAD4aSzWSL0CFARx9enNj/KmjOrFx9x5yG/tzysGG2UPi3027Ym7cx8gY+H6
T0Dngd1iybRT3wqAXRTqBNo4HZdY+2gYZUr3AR5QZW02LRNCJbEZsZ3yui2bHN7AJvYUqGH7J93w
0MnxdaZp1bOtZ7sWR8Z4/8mOTJ/mMe+SLcsEBEq9M7pzqK24itqKpcQV/vwQp8J19Q92tW2Ihnzt
mCbcgrOZHnmejfL/UhGfOBDDyamz1/6RKufD0BN/wHgTcpE3nr22bPqxa9XP2S7gOvaHc+eyaTHa
4cGDRhafv//1wNFU+19Asitj+b5IpTXQOvDBqZeeBSaps8BYU5tqTdJMADa8jGsQWW9TDSSz57zP
AQ5JGAFN/ZiN9Yzb7e8wI5WkNvqiGoGAeY1GoX7cZ0VjWpwqLpN3tZkdzHWzLXu8B/uIOPxvOu1k
3Dvn1HBfyMABBvuL7TDNSvdSwqmY4/cg2dp74K2oAumxgjO25esdmwmBnR972f2lPL0O+K/YD6VU
LjKDVap02YRxrYd14be8wZm6APk/C+wvHM319OZ7uqihaiyhhLhFnI0Wx+7djOCaCRNmr2ufbHtM
QNot60WuAN46SIr66eFn3UmZKyiexfrp+Q/Ppn5xCxzA9gl8IoygnW07Z9bgnj3Mv04prMgkCZdS
/9QGfMTONe+8BNhVCqFeqslmIhFWWetahxzD5F2M8LWaObbzlN9XW9OWXyAmvpFzNXesF9RAWIal
Df1TdxdeXD05WXbJt7O8IqJ737DMzv/xKNSYVjC/o3MdhYlE9dViMDGlXj/8qME1mCbkilYFZAFE
HpK6+69pOZOoHGprg6RM8XwScWgYV76XY33slmLyLfmzkVIDzicqeJQMYQhOj5vKKVvPXd8SwxiQ
2XLe76uhn+ZTgL7FAVlyffu5qqWotngaY12rpG/fZzmQyrA6bnwq8d2W4UIgnDlX205QEL9QScwn
DATErVMddMLJLzk7RDQJcbPEZcT3tbL+PdCPfK1ZodQKlJSFKJ1vndsEDCc+qFgjeiIdg+aD+LBQ
RwhgV5GP13j3msxwDILxAJlkUOpNglGS2c+rcorN8Mqe+KrXVzfN2OZUGOUlCfBSQwS4h+xFfEmo
U0gHHmvbD+lfMCoA7ZCqPEG6jEGPlZhs50e5AHYaugmJ8Pjnvcprnhp4U79xyTVsBRPF/PkzTstD
5CjsAf+LcqFz/aToe8leyT4DYiS3gd2S1Qe1sonZBO+GQWPFz7N9ipUuxDODW02tYcoX6A7eTi51
XL7Iq08VnRSTBqwaJGvWU7HyUtMywtk6vDFiE3yMNnZlXKaaE49elEoDUU+WtzXh4JQTCFNVWwGY
T4qna2WLTM600R798kNEtzcQYCjznZ9lLmyZGa2mgg2XLcoL4tphc7LfWiwBz3jvJvuJN3Y2b3xB
j7Xj7N55fq7vlQVnxVHyTsASJdF4FAtpUrkzC8L27svS3U3Ir+t59TOJHDgf1l5NTpK1Hfhrwcwt
Qkzo7+20y+riXJqPTubH1+6qMOSUimC23XTSj+Er95lI4sCVOMDqsYw/Kaz14Ne7Xp4wNb4rbUep
r/Sj9Fw0dDqFaE0meKYGqSwX9fOms23c7tEjzpuiu9QyzD/5eN3oqknX3Ly4qpvEG/9AcqFtbZNp
IVVmMUDx2AtfKNLnz0Lz2rl6/0RusO3HZNiVqOqe5wC/VM67bHHPwEc0/XqAirqyljb5bydFGHVd
a/dbS0F76O0Xcl2Yq9U2EC2MGgyZL3+yG37pCCqvieJ7N63GOQl45aw51+lhfKz8lJ8e+HTTxygA
4rSTmJwa+WQD6pY9/LNF3/DWl1fnoBOdp3n6+mVLz9mnjpuakcEi79Ytc3DbOqNsZTZJZyjAcPEz
T/fXIeVlAf3aPZsYn553Ij22nXPassXvnpPTuoVZzDjJWj7k66fMN5upZD/9WeD6v40u/UrKlMvg
dmIYhxDSfcWKu3eAp3M2yQe5o/W4frLxTYJ6asIkP9OCK8uZt1zv5Xn/nZRjiIdln5jEf0XeMjMM
MPFSiZlprX5gbcpdPf5O1zna/V5QjYqL34cuPBblLtUN6UVxPv7DRyCBHAQsdGYbeHxOZk7iwBoO
kqum9hEBf927PcZAHFi/GVc2UsU7Zr5EOGiGrjOLIjOxVT4/5v2vaYNoUV5qvONX0rSgmUymH/bS
4zQYWqJoMM28t58AYPsb6ZaZqPoZu1hdVDiUL28orHwu4/uWXeTOIHnR4OyUmbf4CU/v7eOjflEx
n8eXqL8t1vKjg4xPOTCxyb2NspnIVBddGOxxRKg2WmjBidbebsbFmSjx/gVaj4+vYz3GfWCaTulV
YKU8r28bi7AcWRuv3YvuNvJn03Xdtd720sfRpt+YR5yJ8rHO9ULr9HMgZMjuy3ttxqHp4rs053Tf
JujOO9QZwbb1o8cQg57qO2fVIW4UNyB15qZle4uPt3xI0JAceTmYKYZv5p/PZy7G1avSjRmtkeyx
/x+Auot3bI+6miRzTRX+v7PZd3qwaGkCkg0eNfZztAsLWsESqdBwqT8W4JAu/rDxQ8e2Cim6fh6r
vmPfmKgWNYjg9VxiPB8/EmJtU8VjdFvzU6rk6qkh9DX3rqVcAJe75w8Yxfxz3nyUYWRw9Wp2tGvh
+p7e05uKCfrMPEx3cvsh94D4ketjc6NAUrbmFNKolP8VSagBKHZmbIokwPskfzcGzoPUs4bki3G+
uJlcv589pcH5WiqQG7bno0In2aP4SRCcX6nSo+1oWQVEIu9sR73j7x2mUPs6nSexZ+uFa/VsbGIx
N3rpgRaGZkEFeN00Nyif1L2pdvzPtdE4kLEd3tvlXXaCjaC8niAGw8B4Ci9rmRD+wRMgjWGkk2nv
k9EybdJ8E30xrZ+MbCeLKLeMrFHY3rK2HIhYI4vclWUjBHuhGWET/zsQwefr27wjif8VIgOWq3Ki
caokRY/09+9b7rRlHhmNdHcuQRPbxT4RXiuOqdDSmouUr3JYkMTyroKdHKu087EBfLfPBuFWSfXT
5kBKgEx1dQo2s0crYNuH/i8wiNhn4f6j2reHbTPty5BVpxN1Hbfp3QaJS+0T7rhIdDhwKUk7dHIm
bTulsvkxy7pEbbNyidV4sBQkcwlviirW1rX8WArcx6t1KtSOcSPWP2No6LN5yUVYXo9ltskjmcuO
++IDrVanEwQhydkqzmU6utAh5VMNeiZkqB+SgyxyYh5rGa1T0PyyAuF5HbvssER4+FEhFhLY9DWh
t+gZqM0VUvR8LG8RG+ELWEd6AgZZylh8hwHPvSGTwN4J2loDIRMdLjk8GtMVT0xWO/QJVIY+cIFp
7HQeG3Fn5A2yxnye/ccZP6CjoMo2VJBhNgWknYaIcU86DMTDIyDzUrT8/bDbyQkDwOBY6QUueswe
JB8oiINPLA9kjmRS2nPfSXutIi3bOPMqbVjuu5VL7283Dcfuzgb9GKzD9nkzNH2Lv7p+S/zQ8dwC
W7PjC3+/+MWfBxEHxSTXRKSh+PZTdOHZyDV6tZyRouo2jCrJ+l4HQ6BH1rgwGa/rGD3j1Y/qXxpa
y8dTtfi6tuhtemYfHZ9IvB7mDxV+R9ni4pqsZCUlxCqme2FMRHz+2OAojY31CgWaEM1dZfXIlTFN
szAQaV/x2MRE06PS2yzakuDq60FSUhkedrC5L2anldiROLbmVDwMwMzF/LszUFM+2VeWnW3TlGaQ
a9Ge9razq8K5J13UgZUPnSf+XAGqsa3tus/OofX4uEn6OXfEnw33jfCuG263rtUrAtr8c9nI1RBt
aode5utlCr8rLbe1z21nXqNg+L7+2ytyG/POuVLo/juUIeALvUPi3RaNjg6sTddXE5vQJjT1aSdX
dCP8W49wdaZiEx9176RZabgSm9KrpZXTT0MIY5Nl4/r5GhZC9yu97P1ZnSL2B1aTZuRcsRkUDLq5
wnXngIampmtfDVhl2XjuaQ6RektIL1tVYXq6oXKmk6jNP2+1hFkbrDNEQR1rycH87dGlDCPHR4Hq
wCLx6k72pUwr6euFbtJVe3b2oxMzkOKr+RzPm4vuq86/pNBeTZ7RhuU3qotOKFOsTK8f59TbYqst
TrxDSvRQjXbaHVRfDghrmnv5LX4Jbyu8ux38WMBlZ9XJDC6Y9QZ1WDuHzij9deikm7vBo7p0il+L
90WZictmQ3VAplxZOaeZks6cb+tVBeFyHJvddrXNtZfIR7fmalq+xmoHnjGfscFr1f1yHt/v9Vvu
c3OPkPQLEfwm08QpisNL0HqCOVQb/ZD/c4m9fvp3k5PzR3Q5Zm3klSkgqslRYqiO4q2x686PUaK4
TTdfj5736FBNz25vuVsoDYbxAsfIxLLib9+94ckwL+fH9sEQujRt0PKn+xmSbefZrZTj9Rv5nwLs
8mOQ9VHAwahtWCPBHm++5l/5sYNWybRlSYJbiwtSF4yBMdSBcF9vQfYd05xmK+RN24Gwzr8fvdQR
Fk63d/c3WTQSUNN5hea51Acqp05DyMKjTj6SbSDXhcIW3vcofyq/g2GXLZFM2ZQ+2WZPNv3yiGEf
DIjxXCLnj0YFYYFaXNnC2xsdilwPJmUTtefe6qntJ+zK1LFhu/p7iLAl7a8tfAfHe3htdMAtTg8t
u7LnYrsg3lr0PJN9J4i3S6eeZ2yjtV9sO+exJaJMnxtUx7rZBgBbY+WHVSlOyUHh+UabjWHPrV9v
PtsML+f6cjvxa21UaSMeSwWqnPqwAdsfXZAB8g15svJc1fSKd3AeTJdvsiLsMQbOuXwVhG13hD3O
5p3cpYRZuGpdStvyFta9xGzd17LtPPR7ZyCabsDoawiTIE9KU7EJqXcKou/Eu13IfpPfavtDqkcu
Fql3rN8NU44DEfV2sAcsGRQcB88ZKEsR/W/zA+dZiqlRMf65esXHEkmxN96njFF7sKsLBS6/bczQ
delWnJADpUqrwRyRJNY47SoJAQReUJfJ1X7z9cpH+9EUsLuq2H7u+9ZjourxtacazZm3D471+VWl
cPtHY3vIFzECtN50gM1Euo5Nap0kR3dDJDf/5VA+ZOqL70W+kXxWY1P1qFVffl7LLGH3LJspLUvx
QouhzXZTnY4XuyHcvvrcjgtR15rg28lz1d0fCA3Xif7yww0cKBIcpFftG2pEyYo7feQby+a8NvdH
gbC4hxYwOYvla4t4ZDpz+vDzjtf/1pXD2SmbYhzOy5Rd/H4AMMVwNSj5+w2O9mNvSjxgdMXNnauh
oYv906wlzDrJot2KOT7MiDSKWFfXmRf+PMLR5jh7hWJC6XAahvf2cS7f/Ay6U8u41AO2ABfQtkJx
wZjF/u23hT284047dhbBO8UztNIPiTB3X1iXF65SVFkKovBnP9BxVsx6/x40nKgIUjwuO4BG/qLD
pEJuUSzQjnKhYIOlBrySo/m9KrHMtBpOkUdrdw1uC/MacZQ24sTe7VJ3HU7qpFOdWgL0vpUt+1/N
AtlVGXmWHpPApP6Id14CBExuOhQeVjil20AJY79JVNX8zuDVrfqKBWkQBeFOrRCOektUTYC49P/y
g7WkpazcwAlTxao0LNXdD5jmURdHm7WTuZS8WrespQP7CfUWU2aQe9dugqiNz9mo0YERlrTCABil
vmIio0LF2D0XhyE6vVVs5Z4SgHigPWIlzdkZMZ0P162lAGVWo5G11YTXr+qEAoBbJfy6RmVl4h+x
bSoyd9dT27gCyxvS5v8vfai1AKj1y+st9m766VWuQ2VFSZPDgN6++QZwGxZFIzH0IH+lna+r7s44
KflQjS0HOAa596APRjFprHr3Ma9bpKvh9RwtXFrrAMMpEShSRozzx0hlhLISM1MBjg9ycI72EqFv
GT33jKwa10N1v60AALhmM533WlhwRzmn2e4NgPGxHU17+V6BFyIrv+oZ5xgXeDpebrxyx/Xfswy7
ZWAidu/idq72sj1UjmRZMTU+DRMt4dHcxzL9dcscLipIW0Z2tj9LSCqnP1MoNvMqRo1016pJKmND
BkoQHC1Pe/HmvhRf0+4l678X7FaDqpuUSgRR4uNBuoyPWMbJfddHEGeEMZhQQK43qO3DvBwgJTsU
zs7DDOAezTcGrdCcdKGV/M0/2lYNuM/7e7m0CxuJI4hNOLShgA5nGVjfuRFOGIXpPNE+bsSGVTet
WFenXDbNr5zKyf7NKIsdWPXCdenBklJIXnXdCOFsD084X19j13hPbq0posjJonwCTwzWVl3RGNT9
nsHiO5tVFpzb+XS4uLW5WEwU8k044mpoeMSg2DLNA0xUkx1o48xdq7rtAHZveQG4MxJtS8By8p44
5aRRYLocG7HJuZMFN9o8BX1N1iPeNDziLHuXIfZlt8weolj28065wzS0e0rX9p/wDj4F3grsIXej
Ol6dOu/L5HsUv792E7YZNPqO8k9dD/tN6LNpcLJ3HAVNgf2EdEkdyfv1VvzKVwtXNyqaiFu3JO0Y
ZKXImDe9rjgXumaYJF02DdMgNN01uYetwoYwbYRR4KtynzPXiL2TBVlr9gQ/xOkK7VZiIy/7wkh5
e0sF+ibYHyRx/pc2vKguGo9HcSxjwjitccDEGyEWdpJ9CTJM933LjrhkzUjbz6nZLkN37qGO4kpn
CWMBIcG1fmNBLxFA7Q0KeV62XAFVW0N7NOpLTE7NQ5BSvDqgmUW5l/jHV7U3jRKSRWpPGFSplSuB
I0dabjcze/CqxWMmB/hCF6mtq4rDaFX3pm2iW5x1KSNxTJRTc/6ZGGYUxHyqJ0cKMuEQv8hP9T2x
4YG1Bab71+6jMNHZ/hw/16NEDSv3Y9Nkatx5BZGTM6FiGLlB+Syme9dy9u1WOf8kLd/0MD9cRCrI
awcR/i7qkUEBs0vnwFu6AlSajj3J5RPbdY35B7v/3I5uw/n4iwioxg/jPTt+lHED3jO8aFPR5UdB
V39967vc8q357Otq4IiQ3lH8unnSsx1zLE2SX9p2v38+JnxtVJzv0yhuCjx4NTMDwx/gSZfAuTNv
G4aCdr6Sv5Da+4vjlyge0+prO/z9iLcKb91s38ysLu+itWecu4joYQfTxr2qluy6hz/27lWFWJp0
i98uzJI66oJQqYrigD+GhRiW1sieLRZHvR4+7OjOcsde2FcxnZ6V5Djs3E6phtmFUZlDWa+RagHn
9p1QDTzCsM3R54NQLPhhr9+uuAORcPuq2D78Nh73TAhqcQAlrw5HXA8XapkPfmf7+GdyzDJCaXlq
xeys5WQ7lR9hjKOMOI2NWXtyJju3mlJpXvU+fy4ASFWDn3RQYeTHZjO2iGbiwmyUW45KLv7v1NOq
ha0r3VI2mz5aAZXbEDygPJZ5iO2DAY3QY+BZXgvSGHq2ygFeC1wAzD+p78cGazAAytWg85xpdAMc
MZMA5Qgz/+QMIHAvI6gaC1l9IquEoj5ToYXf7+i/K5bVGAhXKZQ3lVRx5MyFZndeHz6el7Od0+hZ
izVj9ure5nP3/dADkEA2LsN5n8S5G/LlC5HRzQAba+KJIEzlqSZ4sk1x6soKLFDUgrKebLLM4tFU
7VPvOHkhNzZOkyn2ehTHQHQBMgO9/PBP0qH7pNM9jEl0LrXVLDlkddg7RuvWQuDCIG+M0swyOba1
1OTVrGKw31BQu2n+BapBsscbYrJjQvsoHWruS6Ta4TSiaKjABp+eEttJR42dNZtyx2ZzPbAA7loP
ERK5ATKZ6Rbej7OV1Hn74Z4R8nl235c+M5EYkcZBew12zk3ugxBVVRJKW8lUsqI3LdnuJpqTq3EL
Ai1OI1v0qQnnO03kH+WxTxfBBt0EOPcNp9+aEHZSZAoIHyRwsiWa0h5q08HhOzBSOodyHuWY64Vm
AJlOZ9/Lc/lPt+fZ/n4O8iw/a/vKvhkLUoBN64zMO9+Vkk/2bey0+5fv8zjdT/d6qzcOqCWHdcLE
Nsq64M9ARY7yb/ne+d318NUdMDCLKlX3fCcMBTpu4Uyfr3JpZf+KYTl+Cez98ILwlnuLt/k+EkI6
0k8IvSo9GscRc2VuzFmWLEViuYHm35YiCgNgyTA0yg/3v7emFq0OuddeCEl8TC4Gb5Pz6CKqNftB
qCCDROXRhfjtPhThNASb+qWuHd7WkjN/DEI+/M++cKk/AXLBd4R26VoJX5fP4XuOwbHZULyVu9Sy
M8eUrxzn3XxjUUofmiEBNm3GpJNtWnw+9wo18+oi4W0XcoU2vSz9xjnQiR712LWhyQ31c9g5mAEK
O/SPgEVqRYKNRtWJi3Y3e87S15YC+49bavux/AxzbtX8vE9J/GzC5beDZyUXcVg4YV/YXkjTCj/E
pBQ4fV0k1wc7ahuzHYEWLA61WdUzvUzQ4AUC7h8nJ9RzcBn6jTD4AMvoLkNZV59XTl2Yzng/s42Q
1aLgzlF8VMh3mOmlpT1vjbta0EB9Lb++UrX5gPmw+1wY4O+2wcDZsbVWHazKZom/a3w2FzX78SX5
R1YWh6llHfzZirVvDSTkxcDN3bnXU9VbBa2Ph/beiJEdkMNieN0LNNWernk8P0O3Of9cwcV2xSif
jArHyo1zeBjwAZh1lsHsKlTTi+91kzX28A9wCRI2MO7ShBXpBSvuthJ+Q3F30NfTJ3nv9FmP+t1b
vR3Y01cfpzrHf4QEpHsDaj4ewpcKjHiub2zwRLeQZldizduqOGJhS2HZvNYOnyMAN/ZW+dzJvV3H
98GzIQ/9Wvy6uNC8k9ocJ6X3/rOhuYWz3Tmx2gWVkYSkg4rJQbymk6bmwuxVW+TLK7rIPl+qkg7v
Z11TIymPlp3lV2KEG9t4ShJHrVrCOnnib4aorXrKZfFdN8+AogLWPfaP+HKx7n3beLRuw4epRk8Y
V/1cVbeVH1++r0LEsv5V7pwc0qtOWqWQAAaVF7V4hARSpiTNFXueCi745W6cGurKUwlhwCjqVbuP
HEq3n/RsBSP64DOCD37D0UGQ5BKG6Qnn8bRED17gQxq3vSHc+FFPiWxkfBdp72BZAWBU0EIrGajY
zLKj/WSKlw6wK19c+PtkUd05IrMZJPtU8R68JNLV51hN0iUqMFYOWuiSEcCPER/0DYt4nOy7fUuY
zqjSKjtwa8vwuvlohY7Qok2V3fDxynjxjs0OowPoWzRO9sTQ7OQbVeVZBN5s+apmolgXIDDM9r9s
6K20cijcOW0oaZVjDwJa/TXe9l6/T6eSNJjB7z2aXkuCytNkiiZ3BugjTT7bdpdpUfx2GjdTIWgb
BVbV2OhiCDd8lJ+5MecHRhrP3/AFq+f1dRz4MFuf13OYntXVq0S60u4d64dqorJ+O0aHDirKrX2s
b6PphPhweBqnfw7/1iMmcm+XDRd03dXMW2xg6b2J2L4+TVtxKrRNhWL61EjbxlXI5YfaZVXJpzo5
Ij4F7tu6Pe1xYHpwcy7NPwOrXjo0hYVW2ZysFL68RhtNM1gJTsfHpGqMZeoyovmIDVLIEO1rQEqf
7WWN6ikIjBc907ZD3SzPojyONx/w+3UtGB8R5s8rPTxxDPbyocbifpgcJpoCO4RdOye0gG5eRxVT
NNqowheyf5AknmdHKdj104TP1CQ5LLQ5V/euGGCte/ek7P28vq1+0bw4j2dr068zWk3j0F8q7opn
zDgapd7RihvM31fn4tuDuO3QN+Hv3BqgFs6c3TXbh1NN4mFjnqu7mvHo/JG84xmuUx2VB87lUhDP
cN6+fBEujw4ImVQf59LrUCnkh9uR/EfaBM0L27x0V3786i02+AsmSkxWOXbE+7bKY9VdqWSX/cKz
xSB/4mI/7/WEFIEz7mKiOW8wkWYa95gEe+xVtLmEHjfB0KHrBlvMWz7tg/ycwaFZ8+rY4IW96IoN
/ry5YuQKvG9MX3UTR654lxM27vDMcG2ybtwXDZundjF+iBShq+61unsTlL1vZNjBdPOZjrY5WAmy
ndbG2tIbCcSOvh86XEqJpsTNfeOooNMDp49g+j/TwbIJulRNNM8rk+RU07eufYU77KdY+mwp9M1C
H/Uhf1+7ZclUCXyMSDLNxXcAYj4PP26SBQ8FR2Zel7z6jpuiGNyp1QBfwgTmBtIOFw39lrdr3FSy
EEHzwIICffB9WYijvmQrXgBfv/vntZoe6Qpg6ouj7puZagrvF6OenDonZq6W0Vt/HMQN5f/7JZka
0DyAg2Nf4RPmw/wYIo5C8gfQs2C4ZJSuEDnpLff3fecPG4/PjiltY2VHaBwEcY4fJeyyeevd6vkx
wzOTx2UQSGxQa2tAeSFFwLcllu3PDgIRgDf8THSxloY5P1u8z4PfskLl8/QD3c+M/cDlB+87vPgy
h7yHOkaV819RodQIlcUfZpVDt2SBnArZcbxY51H2HEHjPeHwVCygpMgpLbkdWAv3Mf13+jMbg/bH
99W1GlP4SHkl5ttigXJ7M17cCoP0WColFungkwzwsTJv9op2mxHEEvp2ak9PY10VLhLgXv+BDZN2
WMTzCO3HrmPYkEBHNN9XT2f+7P0VbGyrHD585M14SPBibdDHg/n+opJ4Rb7VU1HdQ+2BjcJpGMLp
1xbzjrjYfA0bh6OYXLvzGAwBRDRD8IpyfACOGcCI2suvsuH7Rcn0xx+S5U2J804E1HIl4R4S0AcC
MCQbnL/GsyBbrLEdwHmGLlyYufyHsJoP5AP1gXjrNERj3Kca52nnGuB0gzzTBQKzhifOgc1Mdacm
hN0W4JedTKGaOtfgGLrBNXu5VLgCfyMEBidQP2cV+aN6zH/akNUwuFwrQRKRieoQbLrsiC5bTwkq
Q8pPJjKbHAQWZMe4N1wSKL65KIkISkwL8Ip3SnK8PY4TqXH4vr9YY/wajFM/AUxEOqg+EojomHcs
dJ5vMowsZLaQTplHM/Fue8YlTbTVzfBcJmE4DEGlKSsSAClsPqFo30Rh5sG8SgGA9ZevedDg88Nq
6Fzz3fn+NYfg7bRHEhx7cji1Act652fkfZ7XwKMm82W08vj4nv7Ym4duB+cOKFyIk5ssPjZ5uXfO
tqW/Eu76d+/AoqVDLctesNIIiXN1Ln8ePKNdoLv+V2lD7nFq8RA6f8Oj9RqZrOEx3RDilv3A/uwF
+5fg5kzFyNa4/6WZqD9TYfLjyacKdz2RpCbKIN3WqRwm4is5PfpmQ3c+YlWURgP8dQdkzxltNR1t
eiioUNpURND4TH24zq7w/AZPMpcbuENjLjpGzdanbo6oUMaDfF3481i3vdl84m4dx+eZEVLSnkyo
qCE/1+cPE6kz2G/gF1uMhzMDdzbwUGt7evu+WwcFr2d9zsE3UGzcjNg2F1bZOuTUMJH9TsqMDG/8
89V188LYeWFpJC3IQyenmk3G65D2e6INXUi1GPK6flboc7KBARe2KiC+EjB5yREmgMtZTkoEze7+
V+yA8fv0FKW6Xk8qX+e1tMqgCCgJXTmfyx7wG7rzQdB65mQsPt5ej2agCi3Er6oGCH/ZMu2y3wsA
/mVezffX4jDWs2l/blAVg1aR1I2zrMPG5/Ej7y8Y2fth2tXTQL7sludKbDlKBLcJdGgz/2Nq6BGv
43byxYpzzH7EVT647uTAPOtivdyF3WEdnxS6ccjXM90McyLD8zPC/q3YHlJrIK1nB0iUqfzXihPC
dfC4NtLbN+yUXLyDXhWYpoxECNd6RNq8RA1h/raqLTA+EDpy6X9WvuW7GRoEuhFYBGBmeFy0vnii
mu27aNl+vp+sLpFFjDAQyJ8MzApkHDVq9AgDbR0kvYzWBxwBQAnX8aZFpttzC9o1eOEH6iuT9O6j
yRM/1zl/3A4lk/Bs915gCUdbXrxwstGtd+1BRUXgYV8ONRPdLqPB9r6dGYA5gcVCXoinTs0vH+NZ
QRjjCMd1Z+5mFS0fRXBeNvBepeRs181zldNL4uB+rjz5+kbX0TFlQtxMJAcO3MW7Uw/jLjuz1+pj
XsKKpXnU4B2ObJFIFDEhmWwepWeOekvKoXdC/h+vetdZIMa5NQ+8Wc0oHdusZs0MUfSugo7W5U23
qj//NanuGfIMk7NNPct6p+E22v2EF7X9fbwZbB3qlAS2V9z4MMMexTDH2rT8iu74TF+beXulgjxx
9SPp53NxkJqmbn/ko/mzmv3IX0roe9MebeymmwQLkZV+PSaBz2GPJRf5A6ayH6n++Vuz5BdEma9H
LdURktXOd/OF4tN4wJ7citcL7VfnoF0H2ncLg0WEgwxsrkrVyj0/M5+JT7Sb2jTa5lpJcq8LZQuc
ygmtuevdQdy8ggYr/+OjsYxir6+5F5m9qJwDZfwjdSpp3nIjIaWKUnZGIkLhTGYvZbDzecbTYJZ5
12M5Owo8lYlEGfEPbkw3EONBxL/ffP5Z35QKDbnoTcOdRqax6uwZx+2Rux6lyaTa64FbZF+5CUQz
7brRvK/uvLD6ukenGC+Kn83ZxEy6lcossSNnQ/lVhGVg+aWjKc267F9GMQq191jMZCT5m6LBFAgS
LeYAlyPkTOLUos5WuZBr319/JKexDhMruwwduX+htx2qh4/FsuouSubRIvwbWMwbHWzzZPgeEB7o
WXAmehHiYv6NL0Ou7TNK3a3Xsz+rrKA57hgzF7eG/lTnj9IzdkbilJHTHXrxmeIpfrZWfoAd29o8
D7k5+5mZHzGsmTdRwyBMSATJmTo1gMdQ6truZcEZjz5MObVcs3xQtJRWKbM4PCyeaMLXcouSKi3f
8JiFvN80BaxWLY9zx0K4V/5H1H1upbJ13QK+IlojSPpLFTmb9Y9NdAkigiQBr/48A979nV3AVhcU
s2bNMEIfvbtSadwI85jZc2AfcHGJFIn/5FmgicREC9DYInKfi5I7wWuyTfkoTSmA2vr4cj2MT/yM
Zk+FBisP4kzwnXvZKjRE96cNM8syJdBRDMHD4H0MqFEYWtlSg4ErMQuyjjFiwOAxMzWLoffZElZW
niEsZmGD62xx8QuNPDtCzkpMLGqk5b5/I8a8e7nzJxGKmX+MN8Sz0LCX/iUwCvhs4gJRq/ijtnB7
XyPoXnr/vsbFeamk+WxFBknhjXAe041d4WsvH8UTdq/UyfkQZafgG97yKHd//gNbQhg5AuTwQ/tH
zCb1zNedRufS5+P56iSD19fuj68Uj483gIbY0gi27TuM7Tit1PaVPNvBxr299Q8kUcXjNrdQ2T7p
5PlcnxGB5NRmbLGHLsLyUmowNhW0uaRpF5kdIRLWVSDVFrc2/QDHvSzlLnQO0EqYRabXL4xGw9fu
dnVcu5WmrvddwiRuOjvnZBj+FXG3S/++QqB8/XR3P8R6GhLxgo1ocO/D8MTK+gl9A2koHS8vvOl7
LQkIweIpvlij9t2LArMLbrRYyh0mmGG7aopVTkOaPExv9nUmiBjPiWyrMcxOIWhqNtlgx57NBJEH
O5z9DKdbVrMeorwzoCj6RZEJyyh1xjCEtTTX3/W0lB2q1Fn+T40VAg7YQZy5M9Hvb5Po2g6ABvsH
YigW6VmdISXgkxmyyYtbEcelJZCQipq0QEHklvC+HelA++mI2RLQgdn+cce7PZRtIIJi1Xk2OQLj
bHP4pPe1mSjp5goIIW8b3e9qVTf5p9LanpBiB6BrvhWuNzL+5szRQ2ZcoXx7POTEtq+uV2S6pLoV
DSlCOwjbi57jjaBrIAdi3pE8eAQeVuPChPfqNLIiXj0iL2+SnBqXHyK+BT4LhH4KjpH8+dUPV2U5
HFD+/Acr1k3xMBfZg5/JDJsKE5wanDxPBSFDvPp5ak7IRONTg1tm5CGiqF998BQ8JHIiankyZ+rO
6kEEPG4hEkZm//kHn/TIvBms3ovm5P9enYopZjBefpiCRcFVnB/Fx69c3xXYPTwY/a6D6KeLk4pe
v/ota72xblry4nrkaLxefdjMUVjdHu7XNMc0Hofyh3ZffayV1LJmIKNmaVGWZP0qbmrPj0uuvn0W
njaZPtbJN43ga/hOV5T/wAhTfdMi/sylJdkPXArlNy/IWhpXnfWrvVx93/qVm7GWytKt8GAQ+lUk
tv7mB5ijlpLBmYq+Ov7S/M/I9ZybsXqd37rP4Xvp+DMZqnZy1G+Ltk/GqpuwqdJPw/C+dWcWt4tb
9iz3DFuId8RFxCW4dUz4/IcRohcMleyHl8sD/NpIxzHtVRvQPGVtNh/5j/LjsdqMjli/Ol31zQ1T
DaUjWdiXE02vKaViSXpbvxoB1TdfHQTUGurCohPP3+gTVx9eGPi+4mfb5vf44fJgenro0Wl2mHnL
fyhB2N8zixe32Y/qW/bDeMypvDg/yn/A2Kn7XlA++R26roL9Qn9llr4vdA90bl5PWNCjIFShmNfL
aOIjNzw9QgbKBiKRAM4t1j7TL1SQzqzOgEnnuZDPNf1QofRhIp5ZL3xQuYpX3eUMWkjuXo8YaDjT
Xl7nFgJ/L4m7CACfvwhVzGrR+Q6SoCCyPY8L9aNlVxXda+i4F7yjOQfp7Cb52dQwKcJr2ndMYF5g
TGbGwPkm+QJf7+dId0q6iVJAzrCrz9+6uL3ihIc/4xGehauUuXFP4ALPD4Ck/3tkqjH7L2sAP8dE
RYPr1eliuiixxGRMfsWlID/XZ+dKucsbvBoefKq/GK/e3vddy7YMMlYbvotXvtb23gADGUdZA0Zt
nh5SVbOQUKDgJvnLUE/5yBeUltra8+OEXFcM1NXNUhV5Hu6z15elRRcizWKEiImjiP55yKM/5cfr
zZugwM+nZMkNFIYz4BzGFXVe2bx6+G7efbiy2/vo+9P5EIeAZMo9Ksj52OM4Qxx3BfO462k1HrVo
+pVacgSJGoK0Nz5VLosmJOv7NW7fr9dPz8IbFOTRvacGZhH2nlk+zeGNGPIVoZrg5gnEqPi/PjB5
EMighy4jPn0vjnD0jGZ3iyT3tG4VRrN+YbR+KDzlRn9oinDVzZPcCMwq06swMxJYEb8UhB+TfSsY
RbZMrEKDJd+c9gV9JZelOde/7XZu2Qrav39fq0b+yWa1nuN8FOJHviS/lUsqCtyUiyi6fN/ssVmo
6pgd3oqFZvFYr+R6x69OvnJH6VLJ0texO3u5eVlhHq3cbFMSeAB0qdzo74sasfqLCNATR7BwkiL9
VqT1AgeQFH6Sg8J06Ie/QeZUP74qNKbs1V6LFDVOzUrfeGFQCFi0tgNDu7QaTa1F48y7UtavdL1p
VrYYVegG9L/wcd+u/lR+KdYcLh6mmAA+Kg1GTWNTIbpcvl+0NmMWwHeBS1XPsnqYEZ1tT8y98vb1
pF3130U73zua6te/91ePn8kRV+ZvZweB0ij1lAl+KjkujYVjCdCVxc3Jt5ZlxeYQIURatUOx1fL1
b9EvrFLAkZf087dNtjL/XvzqI/ggeSYIPRebrBV/6ivl9xJngDK1ooAdblYI/tog29v2yh/V62kd
PaYar78HSG38V4W7GWBrDT3QcSLNcZoPFquWmLxg/Te3WlHripTSOs3fLj7QoshHFliivcrtPCcg
z29OP6edbb5RrjQqy2RdUGOfznN3me8WxEG5CjRdhwZSQfl5N7eCj7/aJzn/ciuD9x0qH33DYwV8
TXa4XDuMyqKF+/rvXhiWhG3pHc6tKbk+rb/s6LpNaaNeQXBtf1vKMbl2xWx9auh8ZG8+qZgdGySJ
e3/NAzhX+rVIis+FMTA7ArpDWsw2GTaKiVgj3b9iAIMyImtguq1q5CELxra8yhulxFZll26/6ge0
b7N9JglwZLX2fOJ7CCn3qjWB18iT/RAj2ddvb4er2iPwqD8CO58P6JiEetC3GBpwFE3Q5a6J7/d5
NRx3C4fuFkJ2UX39Xo0Wm9YBhO7+vZzS4kHMI0OdbhBkzND2lJ5VEXSKksxIUBSLQeV3lRbXEPX3
VMQJd8zbc3MPO9+uqnbR/xql55Lg83X5Zn4aSHlPrUHPSyg96K/tB1I1tH6RtUaSIRWImVp5dG1b
bbx8d69OndxKDW/tUHv3uL//G2KfrX3V7t/f38fvq/QXi/7wG7nAa/a3t649Rz8UbjZvp1NrUVUG
Pn4ff7C6EIJ3XgtJ55QOZrWPlnEYONRtJv1qZHljWO7zzSxK46ugu0jJgSeV5PNhw1WsF9P3dauL
+/50ifMch4AuicZMG4vkXTirVsRjVER4HR/EYzwojHKJmlLZ0FK90F5k8FauWznRlXpulB/QCYUm
WvlEqV6qg8A3K/U45s0CF9N3QTi0ghOzULvnjt+Ezl7RN6p0r6FoJHlVbMdtARJJMo37fRL3qdtS
4VsjLDPHIlqJ1EFhdNrVM7eszmJ7LWOOOATH1xGL1ekx9zmK73vxhNeu71sf8/4Cm3eJ2CIOlaTc
BlEpPm0fyk/bycughDJjhBRdEWiIkuM2z6RVrNLeHv/bPyzuDq3D5NDC5tyupvP+vE/4oV8ZvO8x
K7Ht6vtkPKaLc/N+/0gGZ/JMfQCag+RNqVdQHMLstxb4/SoZy9ab80/40Lu4KlpVHb+qd5dv2efs
86bxk1JnbkqDNwq1bqjt7Gv3q1N6HMY/UV2t7Rox3A44Ml/uirXHxxhP+/oJa/WvzaWok2bt6X2p
P2ufDwnF9qkzY2yQGa8oce7km5Xnl+fP+99HZT+MmCYRAmcZ373Oazc3N+Nl8uH5Pn7xfDcgu8Va
30SLqZZrRNVdrqGGeGTo45RSJzk69p4DhrWt05F2stBDIeEBVYTVMPtdL42/K36ZDsCMeqoFfnq5
t0W78La6X92DCQAQfQ4UQDQLOG+Wbds8o5IAGwzkNObDozXgGbBc4GsGJeppbVXB/L5rfdJKl9Cs
RAWmHcvedPlBytNC6iFhXMkExBwmhxa0B5EKmD0Ez4CUB5XRafssJjS8Hd4G0e1XnQH/sG2K08OP
yAKiu1UFLuBOiOiTwtHw+TnU3b6un1FR+32WDHPWn20CGDnJAm5w6of5ZIgBCMbAx+KDPhnCm7c+
DUkGsL2q+eGZktjQPwKHTJZSkAihqZyd7mAGmpNPUbGQOMP8DiCgVAGI4RdIJgTmMBR4LtPv+oQS
ZynRCLGYXNrQhHaoJ2EkjgbrgrrfIrTmMjy/60MRB2Us0fYGTaZopJf4N43Yup7nybMVJlonIuDg
xDsUjTU/453BVj6ZxJ+PUuiuTudczh4X6LSDGBIW5sfud60fa3McPnrUEf+c4DZOC1DmZTLxLZrz
PBkOdSXpkE5GAEcPG07PVKUeNWMSjXQR8XlLfrwReFHcx1t83u/AFXTZ+HQ8z/MfCEZBQp1bzvMH
0owrcJIJEJZrjIuI2C+QjqbFc5J33yZ/WtLPJq4+llml8uho48h3yn6LQ3QdeDYQ+1Pgnv3zdryO
ss/8618hRXJXfsBjxCOuH71KAye7btyGXK09vEpcSoSKyHSCY2brzy9iHRAgEMVxtuikuCvDuH9t
l7uCCRAFHY0WtUE903ytdrIpseUk28P4MdoNZq2XWidX37fV8KaD1yf12k4dPWI4xNXNkt8bw/J8
Y+HRUj2AXx2tpdcYObvhd71KU6EAvrsOXTw3co63KAQCt30c0fu+k116Lm72v0BChRwgPy55+3eV
/nv7qb+NgJ4cLykQOB3ixeQTaKFw/eVvb4tar9d7ou2liTXI4poYY23dhlFMF9enNJckeEya/Nc2
OoUEdi4RW6yt0206vz8D6xto4j7oo42zQ4zqyK7L9Sk8e3wRUB7OKSxnKKUXje3d8uZ77P9GKQYQ
VwU2gLc6azwEijCOwmPwfm16hccggPsF2Kg0Y5Rj3zjPBrulscCUt4Le/6RGbxzxe9z9ZZsGTOIn
zFqAT5YrrjlevYW/lygCfw44ePEQSAKZN0fjMB1jVmwN4iigshKq5gGLrQscgiWXG+cZ8EhU7eOD
7uKijuI+vYO9dcw78broBL/gTzJHY/3VmNnlVfkm9qek2n4/UxPaf+xA3zUNNmMkf6wtVUMNy3sz
fopVG3+aCTMbTa8RI92uXzdRXovEfTaKVq4GjpopF2+Wgqk99mFry/6HxCD1yyPZhOAnFCsngICL
DhotsK+Ymj1xx9S6i8L9dnFTHobIL/Oeq4MAynFshL1jb9cC2guvV+RJ0Dw3D8n9I6Eb88lYH95e
unnejjfv7H9hm4WVcmQKKRKHmZPURr5T541Vb5ZcwnFJAPk4hVr7XvcfRg8PD/sUknp0SF+Gv3Vk
6I58w7ZZ/8WafmT4l/v/G2Sdn/pxXCZW8PDQW9ZGWFeMa3mD2gNmwof49a8ZryHIEf9/E4RyvJmK
m/qb+gyMhYIByZsMSe2NNM9P7fW1M7PUPH0tk9NNlZ/eOqhR6uT6R5yNTK0uHFJOzjatyF08yGI3
6GfAai3h2w5pvL5cV0x6+/hfg/GZlMYzwbDaESv2ulu6on9SGtCtGv7053UUFXXcLHVeAGrDXR23
i5myRWhIISiEO67lYu523ThCwIslf/fVrFiRLutdjIiredr7rf8lTxmpn5dU7j3931W+XWkNjut0
r7HfZqsilvouoQTC5frGpA6aZkDKgHn9MTjznLV4ZlNMXKNCkvnIwuzFrL8zhMMybVVT2gWNq0E5
LbMj47XaK2LFfGfk/ihRfmzL/HwmoxFQbQ8Gsf3vXyW9vrbgx9YaC2dBnD3WyHwSWNeYUiGXGtZ0
GOkn6LxVY9WIGsYf+LzF2eaL7wpL9OqU7n77n1JAznBo/PGfK70Nl6NzqH26oJhn5AxfKchboCo1
tLGeQSBpoXt46tTuBncKsev5h/m5C6Ir4lOxpHHvnv6SQcgYdj6U7nWn6ZT5eOmdr1Q4CdrrZ1BI
gBoGsYJn02KiMD0t1H/H60apdXnukkU93ul9CaqztFRjw7P8ulromuL4xPJH155VumB67ruXVWCa
HmoLq0GsAvwq75g943nT29U0IgVhfX8/hB3+Ag7/2eA6Gz2BZSz6Mo5sbUPTYNY5tQ6teX2DV8k+
W+oT60mvJG9mNYUsC7z9N6hMc48Z5Lez2kLUAjNTIpR5XtRPhnAMGDU0SQydVS+eW0RftVVP5B73
odXeGeP4bV61rmDfXiaxsCFcSKHNw0Vp7SCpOk4/6+RbAu9uTIy2TbLslLoSorW76G84swTppOF2
2VTi4yoaHNP0gyiEoWAhvbu7G7zmksEgvmGcfzgxazvz2mtsmrPWFVrPweCpt6v3nvz3+npn0X11
+z2eZH7rT9VmDPuY1q+5+utu4NM3HaekS76si/1qQKYZzUA/mjA7e9E07ZvV5vU7G56rlrIyjGJj
e1jWcIf61eLyNLi768xqNx+fjUPr3FStvBu/f7yrRWjOm4rChXzGj/al4dCCcjEfGTxnY4xZZi3u
V5rsqjxjxJ9DMjj2qV8raaz+57ndtBFserFxxUJC3oLhD0gf/icSKzMGtJW3pdCjZja2yykng7P3
0bF41lwpDeDLPpNJPw7dZf/gV65g+ALZ63v7wyM9ifNG89h97Hbvu5WElX5Kuo/j1sdnOo4tan3z
e5dvlcRRjrUrHr6tzEjiwak9UxEj+4GA4/k0OUwyT56j6c30pup1wbPamlv9+d3sLp6zu+lB0JlE
8csX2Z3SsvVdfFZKqIp3HhGxMgXxqyaK83132100f/Eyq/S2PfLXEEMZpl1t+rgZT9PWmC/LYRtz
rM6Bg9i8+s+6mrEehvpvN6zMaf0fUxWctnmNJ4fVw5zsnMuSR+Tdz/7HjL1TvoZSEoALS+3fv8Xk
32/tX5hJTcQ4d7uHBRG5OxTiyfZ6qxR6IqEnOYrVyp6qjiyx3z5uKKvGJho3M6Sj44hUXwbvNCNd
cQykuDq1VwvXIOrXmIuiItmzQRNu2AuPVu7V8lhQ9x1q0/tBpGqPdumX8UF0PnIC+/tcI95rc/YT
8lOGkARsVOaEAerTaL8aSFVb4YajPdXAaGSEXOKIhTcW3UkYMlvK1xEb3fU2vUPYPXKXYW3ECRRx
K1V2mkZYs4ICDkkajbyMTpd8svGP95xbS//FvD9b96xm9vk354u1T+seP/DF8bh8K0xSOmdY/3Vh
V9PwVRQ0SQD/4Uz+C9DVRjVYXPhJmJWZfV2i5xvdQDu3/dL8accr8uvXHOyBAoKPl2b1TZBXbDhw
bX865Y9+Wfw/PqMIK6yhuE2/qcLWx1IznOw4DvXnUucADVXiHRxwokRgN9eQqIr+jJ47UKvAC2Pu
cYBibrJ1XOz5sa3Tja/Z9g4iAOInZmC15Z9irsZ9ja+Oat+z8cjvlS53jdGN/5ninJfaJPyQ8L0n
k4kqdHJc24QLNeELZev+x6WbcwAhxtn10Y2xX8bdyKiuZpPq5BDjDQ8lNn12wfl9oYqtY8++A/3C
+z/VI2je7bjhZfINuH4L5uvWKIV98Ppn+IQAd9B8BjDwYiPHvY4BBDHmgmLPvnx3DCQVcHr46gNo
+gx1j04+1Im+z97pM3NvC8ozw6GLvlfY5QR/KQjMeWpc+jeM2Bh0XTG5cbpIhIViQeqfksf0vjue
Jx/TdDy+GO9htXLqeN63tzzSci1+5Hmendm43ja/9HrUrEMx9ReKuVABeUXbiO8hw7OMyRHlOzL2
+jZGOamBJr0vvGaGUsysk1B8zCacJKqy/ZgNKh7VMtKvgZeMeVeABsg44n6CFpyHadW//TDEYzrF
wWQWCGc9x1iNCR2XHfdN/EK/RYfoVaNUaZuRikbLOlFo7F9xY7Dlf/A10Fk854bPjdBLcg8nBffZ
+upa4QC4AbYh/Vn2cyxEsY5IW8RgjeEa1lRxuBVJiudOJ18WmnjjVSc8h6IheYREjb+byxHpuawQ
1drjxdQRP6vPbd5fdmSdkC7vMumNjfk/KwU7wjmoWu51rcMCl+8LAaNs8tO7eAlh+4ZrcTo37vni
oBnoYizW6DikmAgMxag25GNgnerDWxTPfgo3mh9/Owl/9cj3FrdpYqFlyYV3iYQcdXjs608vtdfY
xm34Dw/Mevt1QI3C/Nuzxh+ah5EtK0z/L5sAoq2LM36slUT8iWtyQatn95MQKLKKl7PLH436Tq6v
/2XMKqwWeCxia4g2rBInkao5T7SobeZqW98uK5wAWGpMXtqKOThoG1P1Cq4w5m3MyEUaQPb4CUwM
MSYEeQsnqaf+cOkTV606p33bngivCPJA/KMWjlUyDhX1vctP24RFPRQGwfTZjGU0VmkVZlxRPLwG
RUQNInZwiTCdgyL/rf6otkwEPus5PCVK9Ph8tlMELWIQXEI9Vp9J5R4oyTmO1g+lhSJYiCAEWC5H
VhXsn9XhMrEt45zh/36P1aQMP6Po0bEZYcisxxy0BA5W1/hj/Q5U04sg2287FoaYkxFwQs1sAJxX
xMtiE79Eo7ixYROpRTyvfYqarZ1hMxVjGTYGy20WwX34CYpEa6wbuU9HfP68nN2E8xrrc+yA1Kti
2fPFcDtOcu+zFnNmVUwe08f74tl3Q8OguFbNx1O8BEgiKhQ3f3g7OfXLFDSwpzhnPL09xkoEfBiM
TStusXEOGAVuTHhsmQ6HEQ+zo7AEmQ73orLnjZmFeI6MPbMBG5fpGBvGZBJjY+2cEYHiVzWvbxu3
k4m32W66K56V4bq4MQTrPzfnXfe6uU2bzWujya9vTeyxLFY57VrT/b2sPiVrd6jvXnUwVzFCKbUL
Vp0jXa3hdy3WA62MLny2v8TMm9gBfxsRk77Yqf7lefjsY/Yo8Tj3JX8OJy5sWhGmhAG8bjabvQeG
+YjSe+wkER68xAQnIqa3w8u+FYYZvngx1WpNoGKYS5nJccejAToqTNTH5/5zTitmjdvb6PcY8dEv
09obE+92Tbw35sUlKHi7aAgvTmtVvqgbEXcrbqEg6mWmDmONxBrFdIttxYXGfZnEMIvdzECLYLxg
pj62uHVL9a73nO8usKq5+xfteO5CjaK5ig4xfYY6e3K7SIf98Ut9HH5cVyAnzLB7wgSPwNTiIH5R
BWJ83ncfRfPZnsfaaLROR1dpuf7v379rFxOD59JORkGETOOX84h687bPpCnY8XSsP/FulrUmG9Xg
tGw2dTe7FRe7YFocqNeb1BWCgr1JtMBfg0LiclTrv/6FCHJn5T2WtWZuYtVz0Ciz2hyuv7pqXC1e
FjHLVKxvYdJtbasWNEvCqa8gbjM89FF8NHbD05doJYaOfxEXi2cRHjBC3hQIQcCUKyBVVJqqLMaB
hr2+HV+immFTiFzFVHCbH+8Vn8TcjSM2s/8OY92cvvcuww6No4V6rilhSsP1RPCvGNKJzhHmS8z8
iMwhcGnEPA8DIEyYy055ca58KEZj3PFDHQIrhkLV2C9HZirSfIyw50c/mx2xRZklj4+xlsd8MELL
EfAyuK61KVoZk9g2Zpxd9mSSHecbF/c49paIzkyFOcP+hft+iA0i1vUwpVBReEWe8BQLYo6vwWCw
WSwx1xPXGH9SQoshn7Os/2eCXRY/A0vVoH025nU+EBoQVXaO62MbgZyexgeiHPcSL86pbsoh48i1
DtgU5aCaZ/O8BaaLZUQhacPNbwF9NKadaSeGx1/LntuBR9b6J9IhKr8w30vbnS8q1qTqoDp4kQsc
/OwUvkfpe2ytlyMGmeJTFBWVtFq/HDEQY0hmDNHYeovXpYIS0uqgNKpeZxz4TBWv/XVVjH3Vcw8/
ll3RiJUCt7VCwVUzNBo1t/uCohKTi6+/HDlAi3lSGl2Njm7HdXXw6y3QQK7jOOHcOf66ceS6oVZS
aOUVch36M31q90TE8nVZU/ROCPZ9daL7NxaGfXOtxAvjS7/cpfpT7p76JQRQwxNqtsJSSke1Ipwx
xk4i4d9Qsn+GOSIWquzb52B/nQEakLqLI3u3Hp/61e53/TQ4qaM9CuuIAKOVqFJw/OpWlZf/PGHp
Qkl1gD7+asXuGh5Q+GOxA+fIycRuXG4AMV/Vj7czAH2RveAElPWK9A62gxaTWEtQk26evlrbjbcT
9Dgoad2Mdu/Kx8AyG39tRdUdu1dr81RtHNtfrd+2zbin3uu3vRntB4VePI8MrnahV4SALUPV5uuf
XZzSZoGPUxo9P13wv/PMxpOF0BNAvNiLhcACcH6GXfCXKodNGdDnTfmS76pabL4F0G3FaKZKuPuO
GvCLviULhVtEnxVNwsxkNEePSOu14oxhR4RlfTlMfc0qvX4pPo8FinbO2TT7cycvu1HO8uRsQbfl
mD1N8XuG3hJ5DhceXYfNs7VjiVdOZ18NAqs1f1JWuh1skQ5Gv/te/QHD7UXTru6hiNso0GJd2xGi
wYp27sBocahvqAHb3a6uf50+6MNKgmjXu1uWT4kBM21hYoLr3rSxf7hgBfDt7GucM84NNHLp7vho
gKtxyvAOovfCTsJZaT0FcGZlhdcW/QHrF6Mj3YzwI9tClwIBBb5ceCA77Xv5gKn+60H1/vVAyyGj
AarzOnz+dEIPsHwX06hwWUFz+EtV3w/97IiE2n+2W1aI4nQf583fx/3RPUSh3880PARzsYINgK2D
Swv8OVibsgDyP7+6ASkVnO31ekAdFN3W6PBawUl08evBzI1xqHrrF2LA901bGODYq0irBbv9CcRQ
d51eIxoR10z811XHdccTm4wuDKXMaNcudJ5f0fB69/lOuydA7UYREsT2z2h3m+NKX9PKCQw6GgJN
PrftIFYs5oFeAfCgmiikW68/fmaDTLT2D9HGopVZzZOrbWNzW7lHR/P0zeCAmGW3n+kCD+BxxzSE
F+Q0sKX8smjJsXFSgqPPkjx7F6MAn8TzrgbggAdsd1v5KAU+94Cf6LXAylMu/55RpucmAb5gF/jw
J3+YPxk4orL4lKmkPjk/He5cW/Wk4qCrUo2OZYHycGC/oa/h6LNnpDutB20iJ+QLYCsg8qcW4mkT
63f1Db0L9LM27e8rshKzTrX11zglf1DGQ8yb9SsmYgRFYrgdmjLaBuFvOmt/IRhklPX2nb3oLlRO
a96HAuHuZoUj4bmh5MT3DNzT629vSSMHc5zEhoyAWx7anvD2yZJRquk2rnBRS7SlQEprufoRPEqC
o82E7M4j5uZdn262ElThTi6lAWDZJWZj6ehlXy2FnUV7fluN0vogmlsNZu17qgQA31SnpEgp14bv
zunaSWmpmKciXBnPQSqumuHk5tMxO810j5P/WbOKrR9r1D5ZyW8ohS9yqrnWvvelSREzOEdvxxmV
8rjRk58mlxjLVDfTPlqaltr405yyNeQIMWss2nAZFpVSpzI+pmvGjSuBnszZVOAE2Cbleq67oYG6
tPCjDWLF4j1eajIKy4SckLAO2guqxJyPmT1m3fmh1bsNod+b4gTCPuUxo8fIpy+j35tFuuuu++qh
m+UB3alkdmML7rP87kojat/tSlvmt767WY2J1fT3zW0/rJPv/q4F9kg765zVHH92geyDL+rmDyXe
z4ixNsjfHwTKMsPZKJwG0ohjjr6eX7cI80k6/EhqHoSPY8lfAgUsb3Kt8pshNcy0890vSQzxNxuY
sOin+2T4oGQqtsoP5dZqzMzsIy7VCX9dcmUoPrpH11Fg+E/CHvm0F2/7L4TDDMl0GZy5zZdnWciB
GAsdnmML9YdcOOoRW+Avmtm5rgIvYURhmrQcKu9uVh8/ET3QXah16OBoTzjKRVYfiIvAQCxCYSqd
6vcv7NFsPXbZhSbsa9N0nrzbTZuiceXaewVlYcn+GpJAx062UXB3wmhARUIyKUyOPT0dhhepEONK
HXfj1xpVNkDociOxpWfU+qzroMbsXcY2ahlVv9DlDqhU+BRZFTv7fth6uC2sgRWkdlGxEsvxpv2C
8ac4XEKBZSTLzEMCccJHqOMybyFzr1qwoT6W+VZoCfBAvUWop0w5u2xcar3AFkCJsAGL3ZyCj6OH
FNs1Yy3Jv8lodqd35QEb62na2ZEdbE3dn1xr38AH1jDgsM8fW9uG9Gxvk5CcH14xoW6rgIc/tezT
BkDwofJEqQjOZ3Zm+R5uJUbby+Gqs7zZ9hc3h7vcA233yZoY3r6JXetmPc48oP56KHarD4CD6xo6
uMxk//xyT6NqEBXo684nrAYaPnLRX4re7dktEYR7NtjmqfCb4KUd/jROgxf+vijgeB1UXl3sAxz0
sKViVxZfMTNtJDYb/w9zCFS2vRsdb6+CoKfuZqmbig2PB0Nu5QWfoZUmLfQ+mSbUGlB3FezXR79v
NMHu7v37gX01oiQE5WPLjuCsAp3bq/sIxESsbopLxM2XLBD9ABW13YfDqsz8HDO52Edh2czO9tIl
Lrsd5GyqyFVtGtnTHfGNqxgFP++2snf1/Zv3nH3ffh8b4W4UG+I5oiGYG0ESdEAcL1VdwJmiLKvr
CrthPgpikh1W8IgxRyQZZuYSfY9GWLMsw741F7tYzngLT+qAiTrgFef3ObvSryAFjQsKu3Qr0BtH
pDQuRwRd8KOlSMVMM/bE/9wwlUj/26HtatFGxksPczBXEQdQ+IIoBgSP42xhF+Adi1Dt5nb2Kfak
1IJtEu8KMTHnZq1cgDiiXfoTd1Iyx9PK0mSFnm+CS5hcAq+K7VYC084rCcP8iYbP32NNiqBW+Icx
S+K9xcYk5q3uZDNOW/b3gvHyyfC8vOs5ru6IGz7+OIlfNIY9FxHaeAcKAa9htmNMTe3J0JvnOrAj
Izp6vdIJVxR/5gA9lLyq741PhFEXw+Fi7DOBkSU9jx9tkqxG4CSnjMYRyrOl0oL0ZRHfRjAVPfw/
1zdi95c4RjikYXBF8+KO5y1bcT3K4gZXihPUjuujS1z/gkir4oeKaHVEysPNZOq3rgyAOLvJbNxE
B0Xb41sibxKh70vsh8afzmTU3lbdhbgT8ZQlcGmR+srez1DmRodEx8Tf4ory9/+/dewdBpxL/bmN
/gAEA2+Jr0KgrAGRTrtyGZee4jPfsmCiRTGqYa8KnX2hs6MBmhRlJBfvy3f2lXsueKLE7ix1rWgN
vZQCd8R864QicCGf4nggbK617hG5aDU5QJBIp9l2CB8WoFzHVIniDzYt3DIinGJKPdWAkHSv1bep
iohiFHaE9cH9kCM7hRnHsipD64yc7w9kysj5pE5U962KlI6KrSupf/oe+DNjDHNC6cP7lXmEEva9
tjiN6hgNVS6huO47KqE23nELGTo6dbPdwwPGzunwU5718IBCvzW9KShFKLQ3dgQyoZ3TvwLbIy/F
MeVgRW5RAQJgxdLPzG2uzwps/aW9sOu7HXWAg/H8nPciDdpZkhQt2hUi4DVHoSrYIhAHoCkpsOyH
5CO+ebbdsXWN4FMktljLNF5gWicRB2KAuvWzxmdzQ/gHJZD4SABeaVm5P5DoiIFA+GuTx3g3lp4I
ftfv0cm2oGLT94AC4NqvPRvZ9chs4XeTSajIdOfrtzbfAmcbwLM+x/JWTjat4SRsN9YroyrGFb3D
1sLciH13hfn+E7E+JQ+fUUwpyoEl2QB7nyeTCL5MMrVKMmUTHOzDVvzRe2CGYZ7SNdFQxlPtbikV
skueOA/IZoTCHLyOdNOAbLa3TOuMKZccp3n9akxlZhShN+BINCtiaREIV32vYeG6i29qENta5msJ
uOfpE5ZKgkuxf9iJmYAo18SmA4aIKMWd+O6IFvn/DAoKr1/yFmjOYvdw5olFxNFUvIPNiW5vM+Yw
vQuxnzgZhkFZnCrMcazG1AyAVFActna3hV61+4el7J3CMVMnprtygFaBJcSq0AGn523/EjCZCth8
eT6tnlbQBerIyWN+97btUiOgFtMkA07dKTR/Po4zlSPLj8Pb/m39mB0iMvfuYlPxYApI2yuPN68E
SzLj6ehFOUem8/leFKH+5TmhQ0eGUZu//pA7fVRSXR1f7ZorFuOs9gc8CBpVq/ReGhtBpQqyWEZj
d9kqpYeGiGayEd2ctqGzen/X80mlN3/46b40DpgEabJRDfjt5tEH/qLUlREi/PrEHEq+2tnGH60S
lb23R4ENIbp2eXxob3u5pup6/5br4PRwq/atefOzMetnWrn24TaPP/eT1l8dnfmWnk0lyQtxq1H+
Tj/z6MaTpZg9YMjr1dsU/qZAv0qRZbKpJL8cPhw1u/r+t5asIWCelCtOa6feDGMGS1DVPffDijut
L1TM+wzSBRw+7qI8srLFJ799Hehl1HKYnxFpNkvvaxIJ5GexFNGZwKdMjo9jMvklwrpNdoD4sHBl
XMeVz+YJx7os3sO3SY3TMHk4NRTF9Y+FdqH71d2LzSE9GZSGuXGeUaPO4kHHNqejzLjQZOUtJid8
toJ4x065mv4c3EPfkKvvsrXjT71ATtieikrhKj1QJZmnG6VKc/Ur9ezBWpngdPfH+Se8+kihTPkl
mcKn7YalY/PHB1FSNQ9idkpKfuq7K3w3NfW/u88GZogNa946sk9XCBPyZnJm3SR4WVyln3YRr0Vw
gynxJCwCe8obzd8fcofNvyItEEI7ClxDhmlbSo4qgoYzJSJQISutq63+Oc9yjXo79c9LgD6A8zmZ
wmQfynW1jPEr7Od/EV4STBWVDXgtX0vNn0mJsIE+By4zQcRWkQpZC53gN1etwo9tf47xTwGyd/4m
KLo80GjNbw757k+ZQkq3uhgfS/2tWOT3eF8cTEUSi4PMVftY7szLhD6Lv4095lno2uLDy374V+qX
V61TvnH8bWjziVaO9Vy+zW1Q1cFD+En/Yiy0fyjzfO6eZ8X2CQXroX387ueLDyg1DiiyDvVbpPhF
G60k7zRZ6Au53k4RUYPQM+TfvFGqhLgxtR298zdBBobOK++i5o3DPkX07C8eV5W673W+TI6eU4gI
LjPxdzFbP2TxevgLTCHGbzgAhXPyIC+pRmLsRzqGvhFtHaL+QotYvDOVg2q3eXW4UomlFrn5ibl0
2s4W09O/L2n3RR3n4OoZFyQ8ks+SJCd9RF2ZNO+hlpvseV14ttStwbVbkc+nWcJjWDrIt/71ttNk
i770q346JiX8Bv+y/k/pnIOdM+lqS+mFXfK3aSKNc4IM25SIVEhs5VV7fSW5YvtPjOzMce/fdftX
GWGZUrAS3zqbEn0mA73LxENc2a/aQKXIp1czMpH1v1Lzm9cJiLRXBCq01HQCjGip6in77rqx3CkC
IwOGhDCZlvFgNWZ0CNHgUELYJWXyYQIMv+lUauAs11yRLS8icAmKjLUSHKy1uEIqnZVTmbuHxqoy
yhP7/mkX3dRja4NMg7TKort7aZzOTcqyrY4tJ6+CVapf0MiXxpU4H2QOx2vztIVtKjRmX43Td+vv
M10j6MaU+N3Q1bslfqs0lGyKYXHaq0UZMgrb6u7KUvo8385dK8tDobuK+jbLRUGhlg0ZsKpJEr33
c3Po4yM049SpWUcQ8q2uaobQyq5Co2yKwQ2d9C/M7bAQzJzbsVvlFq8w6+6j6EyYPXoYdhUBX7XO
BdSww3OJSQ3nukgqUIiQco+/pNSxeyjLgh8ohIDF7/uOENRb5Z9OJKuacT1bxYTB1UZIx3t+SG5I
qJTSMkq1xgs+7E2wCFf+qebAUWdtpvn4z3ds9laHaZbmRK2c7c0PKuFW8l7lWgleTuDBYoqfQKsO
19QqBot5LXdb+X88nVd3quoWhn+RY9jLLV0EFHty41CjIDak468/z9S1zya6shOjKF+Z5S37/DdA
abajB0AiT+HxPlB5QRy5uS9/eUOiLE8CRLONjmet8mBOrgufaYT0MjlW9YeF8vUupsr8gr/iTcgp
M1pIzPl7RvPxhtI4UPMjZ4nTdzIweZu4jHFKMZ8jnycQnfmzr41gcwJzmld/owlZn1nOW6n2gC+n
VktcES8DNFHlY+mRbVcKsu/oqjAaRoQDf8VfC5PDtseJMIkQ0eukGn+AJ+L3lVLyM6oS+x2aPzkK
XQisyOfKy72V+ne45zmRaOkhYEf979FV3oxiYWHkfreL968zDKYtPlYijqe+A5ZJu5uSzGMxwP3q
PkPapXOdZ/3xqLFqw/cZTqL76kERPlhmwXr4cvoXwjauehh6HdLxbI2/Xbvt7rrLSzDdNbxWMIvI
pHpq0J10xJXLb983INOL109Zrx7NxTD0L+lslPnDGjTMdd9P1+3nonVbYf+Rh34nmofNTd6a3vLx
6D15JV6Q18guzOKWd6O/MpiXfCwXuL+B1yDAKex2w7smsws/zYPpbTjv5NtWb/3sLR/FNqNkf3d6
gXd/nXe8fVygG6ve8Jg/2b69B5wpmxQup5p72aO43W9a95cogtNCb66TbJzf7Xbgh7xRatm4ZUEY
vNhZbOV8ChRmh5NOYQ925jVyOZ1H5ruN/t8dG0sWALQLXpO0ZUUjC6vn3RkpMhxd66cexOaonrxa
1q45vVLz6jrtqxhtw+WnAYWpEC54vSFMRgtTNU7qmhkVMiKZ+KNUN0m8b1bJpNmw4iPDDtQP2CXK
1NSmEdEhBMFnMdMRBUxmN7oByNtQJ8yw8uIcDzKNRObDbJHB3BzEbxAz5FzCwk5SDb/XN4InbwPR
JypHvOrOHFIeI/BaQxhXusgNoAHFApN6167PS+ZYFhbi0kTlkHeZz5EGQdsu+hv152/OohBJLRJA
6utkiMKFP+bUt+0uCLedn+8vfo1QFp4jlM7ff6VU0ftnsIPFojqGINLH7PxEMvM76Q4D/ociArS2
Djam/tvpHd4Xo4cAmxcv2yc2SYw92XRDthTWP6X+kwCQc9WGgZYkxog2cKS8EhV5qoQOyHXaK7zG
yL/hSl7O2EVrlskAcuLPE0mosFh0mpTjqifW1cP1/b3PCJwelPB/WsN5M5mloJss1KH5dK7v/aWc
Uwv5K71L4hVdkaXnIqBGkmwRi3J2LgXfBdgfvzdGwsrvzapp6iWHxyJyBg64fAQIcR0a06w9gd+B
OEjtXI4D8c+FZXaAh+Bu+lrWWnxGbGa3FOFTJ50ycpYEjV3EnAv9Rd/S3U3femMe+AMUaDGo9Mvf
3iaY9JyeWWqpc6FMSAUT6sgE5afZc1nM0XYwLg7DnmA/5lElFivLsD+tccwyGoiTE21UKgbEmDUW
EKLH2eI6YeW+jbDCY1WY0XyN/6KHSmfu0gQC4NWFw4pVU7ABsssa00xODWiIwcOOsmWVRCrfpa9J
hp9gaWLtl9Jgx0PDqQsGUoV4eZ9dNEElpqVe078YmtKFeGhnPhh4AavMDho6NbcPeX/CsB3yibQa
q1b/jF/saHQIhqRg5bzBOBycGJm9nn69W8W7pVxf57zhvVAiaiLNChHfoEeGFGh0nadeXSERky47
o/ET65HnoqhKpf9xXWd1ffy1uD6oLzFlit46y/CjG6M0/mBm4VDdduk10j4aRXsWGV6jDH3OOKgJ
hFEn9C6oUzEvL2L4xvC+v1Xc0/u1qEe1lkzKN8RLstyRSvWG16RsQbWxfbr8smAe3/5TxUB8RczJ
YITu9pv83H1O/PeJqBW2dXqzaUATc0onm9+XenuM/JFHlHCNV3HXbERuP/evlZ0P9F6x3l2OrRZe
TlRBetNnrsXdcas+vu6H8gU5tVoOCiOjo9uZtNuTTlMhLicEQeQOvMOEkP5qXxlR/drMGW2reNGZ
5OBtCS+oQ98ZXXKTPr4Yr3zpZ/TRJ6mbuo8p9/hu8G25ev4iQkaVeDPYvH7rVbLIpsSJRHjJdDDB
nA/i5/TqJ+yv05TnSc3BgYIBoL8eirCMYJtYr3TjKdFLPCWY5dWbp/ZJfsPY5B8/maKx7SeLu92n
L2aPDoiR/+a/jQ0wG7cJeKDpfmE00wEzjULl7YcmLdXsJ6/C60xKtHhzF6sMBNCQ1ZWX7/Di8kuC
yJeNyTTnKkCEpgsMZyoHQQseeMQXZJxXDIDU7mp3sdG1TRG3Jfh7EEEcCRP4Sn7eGRefu2qR+61l
7lcYT+/WxAJYSUTKJbKZp+W8nL8hkS8zRL9rLeASxwqTDSzCe0kAUBAwZBw19R8Uqzt4ds8IY+Kc
Ia8Q0kDwF44/1GFKe1jYPX4Eh0BFvVo+EzryyV/8197LDdAMsqfvCetam0YZQ/WJYKNIuLUrhBXE
PSNb0uxGYGsuWETBBccpAIK300l95hHjli/K7JTdbEqGgUXtkJa5NJQJvcaC8q1QFBIcriCbhVYB
u1rQsDf17E/+BIEjeNeU9U++r+gStW0h2AnSVxDUUvxny/5AkQQJGhuH2ju0lIP0AYWpDBIIpjGQ
I/BxiAoI5s0FdiQVE5JN6Ll0uUDbgHAu1NmHVEVuTBVIqE3o5nF/UQvUGri3B+oOZWmIbRVaTzfs
K3ClxnRZZz3mGzYm1AZvzzFSjMwOEmnux63DHSI1XHUoYcwHhL1/34cdL3/g8aSHo6fFvSS5LKA8
CZwYyG44JVzRUjZiWjCot8PDAhZJLskES/jRgxqFMQKAezXphb3oNAKQB2VJlQFJ6VPn8CSIFPMc
ryz18vR9+eyTvDVFpoLx4mKewZc8W0h5Rf8+5s70ePqsKPWKMHG0wcMmtkYH6SLVq4zuEpUMON88
OF2x9KSru09qzaToTQboRoMx+fSTRFuyXt1oJ8vcTt3ORKzgwiPygsxAcsJkKvP7Ox1LlrF2Xy1X
g8PrtwN46pf5f5L70UbmkswmAcRBbqEE4cMo/tyIk0nsQQHZzPQOACxOS81XVxpZYOu46nS4KZX/
Cme5+7uGSkl9TvsC4BgJFNgFZybHaXYccK2JjP32ooYnRnyshCj9aLEe6zkLaax3Fy+tnr60F0ZW
HTOnNVmpTmULnavCzKT+HIXe8JtGqQmnstJrTeCZYJ0zmupzodDrc4qbAN2AZAJ8ExqjABmRxIZs
AxByupzP50JnnnXMl0Zx6OoMXCw7KhUFHfDZmIfCGD4iSGIken8RrcttuG8fo31ze9v3j8k63u+O
yT7bF/v3OrTycWSFiVqOwwkK6dbQQi391LceJFZ+Or1D0YMeybmWTk1dDYaa/I8w3shthPUGe41i
x4fFBoZXDpDowpx7mMg9fH4g2EEB97JdMXqhhKjsxJlboYMxHTaVuFIKoka+AJeTqpNlV+oQWQy7
CTmvfYjsyO7lN4pd4WUSP/rOrjDCAeZMAzggDWZChTGjldFV4ntmEcLAdD1Dua9O3J39D1BX0LRy
CPJWAIOC1heIsVxrgKF8/SEUUipn/qsVaMQ0qm3bsx3vR4iMsM+oqiqC+3TMmQBCkc3ka/bj2c9F
ymz8fCUMH6obm+EmXbxX79VNp2DiptOFyorlX7TGOICx5v383JQN+Hmko1ZvtztU0mk7RHRLGZ26
OPkFxrlUJjXNFwCX4CDlXzlngUd+xDsELy1cMx7271yhzMGRFCJlPgZXAgp/qPxsNrzMcSYlfBD1
p1D7ELJM/cfL705CSP75ahfqjoeAMqUoPrK6ODFQVUzUGxeXQLyjtYbydQUQQHaAzdFI7d7V/R3O
50h9sywPtWyoPZILRdQaGFlbGxK5U3/t2Hf+HiwSiQCajEw1sc1yCbN2qF/AvaOCjpI57omIFyba
g+7q55uCSAZF01zNPt+0duiZUKQd4OKTq9X5jZhZreSQxGEkC8WURZb7kdkw738N8623jaZBfU5/
QosfQIsfmJEXei9HDv5MfvAc585rPLAH9m7bYYCjpwUTMrLkQ1zhcqUxjtcwYmRM+BbXjpHgOZ7j
bDLFmV1VPlXlxyYZ0stFYQpj9mr0N3cjViHyWijIRArwnBwVFiqysGj/dmjjROprMtCyHt8QuwPW
of8woZLMa8oB4wOmJCzHjbwlCi/GUfjUVOYBvoc4ZAV6aBQH0QigazYPNb4CxZzPdM+D5AwjtbYS
kxHPXHpRjpkws9qT7JSdmA0R5gFKd/NcXDX4qWpsC2W0ViwLkZLuXBD8A0iKypm3uvA2M3NuzoX3
NG+os/3q8Xl01yohqv57g7TVOGUCaz42ahpKyqgb2TL2Gnarz90+sjpr7FuNeN7SW2uGhhZ7KR+5
fOw9G01uj3YD5ZUtFhvPcc+O98/x+3xdNvzrsgmUibUmCPVHyPIAZltrwByrFsk5T3U6EnfCWDxe
7W53Xt1xrFIudJYCpK74mTRB+P2DsNy/rUOwUD62wAMUrrQCv5BxIxbf911Os4Yix5EWxLF5DPeN
Xx4witXh4raO1vdcjda3dc/vT3v+wI+698kVoSroILSbwmVQ68ht4dTyPJc7vbeobmpxU7kf8Pbq
2f1cHK+lVhyHyBkNf5Nt/3e3ClAkeiIRu+ig14NUtlLawC/xV0LjFoSkk1xbOvpOb5Jsc+BzAo2m
Ha4HtVVIMZxwhmoYD0yMhiUCMKOByMWyh77MUQ/BrQsbTm2QIdCLoXIeHTCgoFwez+gDkx13RVKR
OdpOlHYoUgOEI4jbDc0d6heTzrjGKEnt+jsfLXPvjTngxQ+1VkxRGaeyaC04MCBResVsYfyCmn2A
8tiEq/68PSfQ/Hsv3lOtswhQw9m5Aa7Z130PRUPEGv/iZbbEu2wG5NaXRh0hsT4FD4LadQ3uDc/b
+fdNtW30ErYJcEwgmwYoFAmbcWibgCxEFxu1iKbt9v0b6LfUfk4oLKrIeE92XmMWu4l72Y4QQiOa
eyEW8NNMsAyrQ+19HjGzicea3gOd7sIMft6g3RL2rwxPE1IH82G/yZCU1mK9fuqdad+NnNpPbuqd
ylugxVy9ZmSHkBB4Ingb22KLLlW2xR9tAF2ckBdFA5BKdJZqBa3SW24OEyNjgePxdE8/0nYVWw+P
QYRwGczlhuj7muYlS7vARL9UtSbooQYhJ20RgNzggMxUQ7RBAdVmIEAF631PeRvJj1obmT+odEPF
In/TgtkIUgCbhBnR8Yr20b7e3tYyJ9b19plo8n8JMYJ9da6O6IPgPEsLeHYSUoaUGjuwTak367RJ
AMkj7EOrMbF2VmFfnMIOzzvrbQbj/qK/kOmxW8hySoPw5TzWD6aJ/LAPP8m5OwVzcVzZb/ZGkjs8
nxjhHx6qSKbkpuCcBaBJPC4IjCdlnMcS8h+TaS6XGOsrpHQxV1oLTW4bzkoQodSC+PRYJvblUH3C
FpRPa2cWqKFKYUvuxQVQnjRZ5ntM8UiQxRx3dp13wOwKVVCwElIfh1k1XZ7kM5BPAM4Giivg8K5m
Zp1M9C+E2cYnyyxhbSMt4xNm8XFTLdNTLWUhKvRwLiR9+b8B3U6J/785wNs8bkoDGz+zaYxo4323
GPqKXeQ4HYp06g8SfDfv4dG1fHi19ib8ayFUwHCcoI7/OdjI3IafrftbacjST+0QahHUW0Mj46y+
59Qn1JND3gb9fXkrzk1hG5StsDbkJDfmCbqbDxsHGAGkNmmaHS7KL60YszKAAqC2QhTEM3oixZI4
MVUnDHUBVIjFLp92/xz9RX/DMxWI20zAMgLRFuD2xSq9HqahPYcS2iz93B6z6AdPM6C/5b5G8hW7
tK462oZ/KchpYQkn8JxjR14KIOY2Wna2KX5kmdNEZbQ75A41TlkuLm3UUnvbYJ6uZZbIHGmf4Xea
sdO0m7aw8JHCGmAfGewbqETsq23gIYZFIdUZLApDFMSG6k6XXTff9Gi1mrkFOX+cWi+rBz1NDh4E
ErQAZJChVid/IDesqpE5e21yq0FHPsUS8zkZISuGDQB41drGzNsB7YpYjQjWDM3v8Z29QiGt1885
dt3LZCmwwkKgKlggIhICjGoNliXmN3d+/5jFH3j/lYYvFQmqbCGdQgCKINkA/LPeCSoumFDqS0G+
C/xNMOYCyr57QnFlGQagINzOCuyHcJ9IFsjvmGvfiEGGkqQChNOMXhnD38BdgvcnLXeioMd+8AmO
mqg4NMyuUaHq0NJDq2+0dPQsnB4xfqZ2nUytxyLO0PnQOr+DDncoVTgmQmrajZ9AFF4ujA0m+NO/
QrG5+EKuEQzTiHReeN3CDpdcHF65AFAFVSZ4IgHc9dfUWcDI4CxmCCjv28QSLpHsedQ89B2JJI7k
iJAMlp3xCyNEOWTbEfGTDus2noYf2TtRw2M/AD0hP8HkwxSRNxozPO57k//frTIjMZ66/LaNkE7f
vI2RiHzg6CiXFIinGf5dROX8S8IXuHuxFKC/fCcYGqF1pv6XjlQpc0T2ge8rUimVjO6TL6H6Ip98
DvWvS0qWgsBuflbE77Xpfq5NBt66+tQORAyHFihMJdrzRHrC0pebIHOu+lRKXfTgQLX+CsPkSySi
HoDmlNnaCIWsAo4s9DEGA1BeihbiJyucMuHr0NIf09xDoMaTFxBu7GAirXQMXoCHfzktAg8WipZo
OENE3q4JETJjjbDDgZY6u1ILTLhwokqXPrzIRX0qbClcmxf59BVajZBhacdTOCFqYzwKA1B4VxHg
EzoU/K3QeiQCEO4VlV6uNjRvUwa0FGyAXSMMJWoBQmQutITBTo8jc27sEaKGNPxwttlj31y1PteO
qqOBDJIfOt85jC3AP4nEwZg+11j0KyQdBTAO/ioGSpKYktXK9i8DvKd2ja5R7BumpADVvmusvIiQ
XA7kLqTGJMqBQk8VNcmvsIPkYXKSX/GHaIatOCMbv0I+Pfm5LC01KoWwWeUPZCQSVyitMT1Pwh0R
DJEjtQAzfxVERE0EPRGdMELkseTpBd53nQv3HOom5NueMllL3gdsyp9Iziq1LhFwkxDis68JGfSt
jJ8fhuaH1S0ARcGQAgYd47UDDec/+rBUvOSaMto45BrJTZhudNFDhtDL79EZMRoHKcjUcsXBiiVT
meApk/0CsPupsuiIVId6OpFkil/xaT4Hs+bfplJpkaODO1n5qczE0/oEKo6x+y0PdSzhaKGh+imN
ClkOYqIlNK9mhROfgKNx3WTAsJYw8AQuHQKnZiVkz7+BdrzOBUIecBqy8MnS16YoJ4xMWQ8Fz55S
3iupMH0P3uhU3qywwiGHUSe76L0MxIjMJqhKligiygwEGsCvQPAjFqGnqydr6Co90VVrUMuioJUM
Ff4uXZWAHZECoraGHTsa/eLlworuRgteaPE8fecdsBRwKhJoUXAUbq5M6y/d/VtChB5/oXBT2bKs
vogpupqgqSTiqNQGalt91hboS2Oh3CMtibDZglRt/UfN4kvVpXKtTERAhtEhWjT44nCzQmWFucFH
UKrWmiTFtSGhSTDLUb2eR168jgkPd4R03enApes1cFuSd/RiNd9+D+xcFzS5Zu955d8myQ3kIB2y
KcK1L/RisCJehhj0vef1rL+seVQBTZmOaiRfbbSrIhXRgOhw49gte/PePFj15tnk4l7c+NDBkhZS
xHB8XSGftRDq4fvwPrxOrQMWKv7Vf0zv3LBzYyDdKeHHwkKbC9J8cIVgX3vFbLg20nl/3V3j+s2R
LXPMwwYYugnqX5hrwl3DOoMDH1lF0O2YLH8gRGjekViPPOh4XI+n+1yxTH0O4Wh+eYiy+H4niWyv
F9Ji0m9uCBZAKH3icdsnHhTlr7ksrl9VGwmhvwONtyPW3CewRzwhJp2fFVMW3QfzTOQD5bTuH7KD
zLAv0ZwphSDaRTU3Xa57X3E8MnwqCqtIL1yqEyvbXtn6z6yrbESLQTZ3kYaSBUyCRR7IEBFxsQcQ
xtFPoFHW+lSLHqZoJfEEq/3q52cj2kokmpRDJF6t9NwBEEV2PrJbubNLrSY6YJN8uSMUfmrydxTe
a8VvaKIMllui+ioB0wB+xldzFiIqcsCCIZXoJHZA2rA2MTalviDyWq/NDYhmCaWDJ1FXvI19wqCO
cDqiYiN1G9JnMwMeTX4/S6nX7KZSuxG04hWPMz8i7+glig6EL/R209C7YMhgv5zruGX3zJaNJv64
ZYJ5NDFdE3TLb4vvYqCJ7eUAlGFAdjXZNbFrfZsdV0CN3UVz2jJb5mX8OHen3enIJd93r87FaefK
xekuGiup+Mrwv01ia9bxOl5zhjA0U/ZNaZf0RAUI4A21xJqBQI4PMtUZT+gFCMU8cI8iwngZ4ytM
L5W6nNE+PgBkppqcbI5+XWmQMambjs9dpZqFXdgbc/Q7cuWQc6G14H4zloEbrok1Np6+r8FKKrGV
PozmuOeXmkOdUqKKBiug8wq0Ft5DYBfRpX5YdDpjWDoREu46j9a7y3KGb0/myqckn00178Am1CGV
sAIVn9wmN8rPUXOGCJGNr0sZZlJblCEmdZ/7DxXDT8XsaawydW+r+z3CX/ImRTpQbjKsGqZc2nQc
Wvc/bjR+lfusiX5b5rXgf+FMo3f4l5RIfxPp5UphFoir5Qs6kaxkRmuV+KjSfWTPnvwZzgVUVb8C
YiAP9Ca3Ch2/Skdcf5utK71J8a/WukSy8gId4tmemtgtt5wWPpJs8lzcArXzESETvbHvfImpZsvS
ClRSLxW0ey16TVLf4jOkLIdT0md3Qc2WnIorTJhjzSX+80S2L5mjc7bnL85SSHsgnUXtgGcUgT95
flGLk6p54bU1kO97CgVW+ifftzh7eRc1UouJl3EkXoNOGK4u6vPv9RdZba1cynsJrf1zdp8lHhXU
dNnUGmepW8qH+f18AkgaakJhXkrz8ra7xpsnFwVHuSwl9/fxdUwFrWf2zBesxJFXG3dSgprJJ1eL
yZdydlw6ZqaHiyXvrI1YajoL1D1XiiVGklYR+EuZnSUZMW7APGeHlge4go9qJGRJXWrQ8mjRM7Tl
8j4Rn0PgTU2nT6OJwzLtBeOmB1QeQc9pD1t+inz85+TrMSpr0P92hSmZuPd4Tarf7/uSDxGLGbVh
N2wuITm6PEKagucFuyIBoDqZoCG96qkrFsuHvWJB5LffMA6l7K0rfQBXmDUiBiMkIDlQ0P32BsRa
4KtaC+rFTPVqm+qEpsj0SLrY96XLiDAGJbT133k09m8UZ3zZj+/Kmt9Qsh8pB0l8KN2z5cgGIhJJ
S+ksatrZoozD1tyUii3vVdqZJKmsmsR/9h1F8o/ClZT55ZBm5mAajYvj/QxWEBMQP4duY7R9SXVf
On+kjoDti966BJGFIRKhtSqCYt8T/qiJfJ9sLWEsm8EfPQ7u/66H64ZcWa3vBA0NpCTbc0mdGwgc
Rn6o1xaua2aJ7CTq7np/PvSGSE+m1v0g2XFjKbLgkmbfeNRDwNmg9MForjLz8/aYsAB/OBpow/e9
EfcjYPA7NqUAQPwz5i5Wr4aoQT58GQvIEzKz+5YMX5HKlJkhtx3Zp8yO78wumN8UOTloqG3rrSxT
zWMNOpsR2DFlycTht6OG6zhRbrXSc3tu4Mitz9HsaOVsWG7fXnP8sDI7CRScMEDwff6vOc4+Fa/v
U8l9m1JnrPb8VzgvRl7DDTMnHoAI2qTbZuv8psaCi1wD0KPBk/QFFH4l4WXt5zNciKZRKCHFZwR8
FSfoMsvxix6/ZO+iBC6cfIllYZ8R5UrHmSCa6ERi26/WA0RSviO6v+qdiYiviBZFi3CGQJJRBvd1
GtLV8PFa2+ZH9pzZwJvPD0s0XShYwvIdiN4G8axygBPMP1g9cE+zkQ5Ckk6QLxlRwqCgUqEa0dCP
dKdATMrSoRUs001Kj3LQq6F4nzqR17EL6D1jWU3kAkgLNGYzeeB196BYyHfnFiXD74fe8krSH/bN
zhxI3ibedHGwhqN4wmLy0DqkJ1DeNL7LU0mKEJNkPMFhJNNsmmKXLi1g6R5jWij/tCkNkDKILvEA
vgkZAfUFyd2lqiXp/UuHamzjJBOOGxYujHrDEKV8qgca/h+imzpafvXsP4r2n3gFgBLTpWlSh+bg
X8pCbZ/SkJ3bvVDBRsbMjuGYTNNOjo222prK0ZkOFvd1tb2vR4umDbXYR5PXfvC5enB/4AENTali
UGM3sSr9UOUBA8EWbMEjFHqX1NOENCt5sciBXHThr97dCp5E4IvKOkxPIk/iYzn6Jai2ywlBD4Lm
/hjBjZE+1BQR9ZDMRQJayeG+B3maVCm4CRkMshfGcvGH0SWkM8gpkPMA5iN/gaIG5QApA8SGZHkf
aesFqQ/pk7BjQOmgBE0CzCPkkLqNyBIItEJk50o+vB7UXgn9Qqfriv9DylEYKXU2kXouYNWPL/uQ
LsK+//+6mUyAN4ckc1IJwlfyk+5J/5saCOOT4fqVkJIcV7TSRhSPpmSd85F6lFTkmP2rchEIEwCW
bGM9ssQtO9qWb01R9cXATH1Yo0/FqsMfjtRoM6I0cSwUxIhFsmxgDxnr0k4sdKzaaKSkDOYUvi2U
lo9sT2bLuiBRYct/QfCbtqe5MfjNDYLEWH+RFsnzytVoqE+f0t9937SxmqSbEDuBN3TxsrjOYU3B
nQB37YKNuFvxrDLqPrbGWKchcYemBA5U2m6NjzM8zVAf0O0EwIUMMleUwhjrByWB8whuE6VMuP8D
7eIh9xD/4HNfbfrotqJJNth2tmFu32Y10RwVla+A9KClBW/qEQx0Y+emZ1HZktrnzelNb458P1pE
490v3QxMOSh2Yjawvq/7fmNB4RW/B2pkNRLuGK4irsz2J4UNqVmIAUZtUtJQ34uOktpNr5oNIYz9
NIwMfN145DwnoZvC3glPuZXK9xTvIncwltvNxUn8B3sMtpkA/plsJPFnKxGtXtk8HtDFr9oZWy91
1Um2F71R4V2JBEG46ML5vakhzhviSd1dl5h+v6Y7MH7GrWvfsvUT/BJI2GMXlbhKeVxsMAfJbd2C
3EhgoF9+enbWMypioovS3HIp+9MfiXgyJHPZg4BNKS8DoK0mt7b2mn1DNZFKoPUywCLkuSSzJmoj
8COZWaxkXyUW+OThstk+J11vSLdXNlDp+ZKbqz0+MbkhZ8CmXaq9RWkPXeHGy180WLAe9KLGkNn2
UjT/HiI6LsZVMzohtES6VwtDqR419HSdOd+qsEhe9m1RJJcKpjRIpPfxLbJKJYU1c4rbMhl1M7QK
yqEb2CE5uJpMROrjae5C7fhWawRPI0g3cORSpM4Ba0kDoNNW0ot6n9/nV47HMsYkaxlIoVQ00CG5
1EqKGinGHbjUS51HuGsUh1E6gE7wWLyQdQTs8+KIpoH/dAFJT99IIiF0ZLPxoEMhVcML9+AFFNAL
JKhkdVh485kT5xI9Jqo98C/j5gzQo9DD/IszMG9Wa7VTva5RO7SffvpG5r1S8hW6Skz0Gl6zlbst
596ymg1vyMKLlgcqjuCBXehaEdB2qcu0MNLCVSKBkTfCDWyTM8Q7n4EuwJsnSuvo3NEwt4FyEOkl
FJHrjxWM2MGE4/uZBgFXh4Th93XumvwfwwqXkMLAGs/tLOIt7vHbhnXj1n9hRctTNM34KM1PphDN
i85C2jIYkDBP+yZFPxEGLtUJUa1k2Of93lvRDVRDYjQpTX4Tb6qKuvQnpD8iIvqywtZnuo1Y6DoV
hVLZGSsWYzmkuZnaoYOhTvO3ZsPrjEVCVSboJ5VfyVDF/kvDP4YqEjEpj6eP6WRHyBVWE1oXH0rM
XimHvG/2223bbLM1RjRm5f6lX9YvnbYjT4/5DtkQ4BYOETj/llaJfqcige5bMlluoK6uyghp57f7
nkZm5r57TKsGvRM6bGav/9MFUyVIK7BV2xxgU06bTVptGTHgwM9Yu0VzWQ5OlUwLwsknJJVQk/DT
K60cyxmEoS0sbmjsdP6ehAYNrmDDGIRef/WOoHMIqNppTLCAlq7Pp3sAvZiggvoF/SGsZAmW/1Mm
t861RccX3MSTgKPNo1Cz2H7KuDxS4E6a2zbvOz3ZUpSTn7/OowXwd9Q77mtZZJsoeEhLTC6THCGd
z8v87rHARTORr32isiSNJQkZpDUsQgOoaQDDpl0ruhQyWO+41/1iAaMEfaUDh/yPfeL9pJeHZ1vX
Tmiyj6YXj/4Gfej8PMSTWnyp+/4I9oQ6WtBH8wb4xGBpRfP8U14fmmiMmEzuPsaLwI6j2eeMIk5O
7E4v8yuVBoQ0Es5d9he6b1Tko7Z0wPnCrOZywEGobvMZ3kbmzo/qzehlDmF+Pv7aT72c9Km2bHf1
mD+TYQpMhza52gEGwol0x3fExWO3B7vuOWvO3w0LsvXzijQ1UQyVLqd6nXa0aF/K4xSdXofGX2dW
do2Acg9LKGY7KLjPnjigZZvKjtEEoxdd2ck5eqsjn2CeSkylJ5Nkgp20G/zmJ8KfTUpddkBRGc5S
Fz1sFd+yvtZlpY4xar6vcvfp9yg8x8B0IZBq7V+ML+HM4OXd0zJUeSLlfWqVuLECnwWKolepDu0J
KmHwezsMKE7znKAvR3qM6SFE6njSeBPsRxtSC9wIGuDfBlpwddo7twUnFwocbtjAnje9JNdjTimw
+14MmTz4i7p62NV3CJChhU0zmXgkVotyklCa4VpyiYnG6N/+xjD3sW3rqEKAYhcTH25Q+/PuWdQd
RA8MAIsnPfTfdC7SD4gaONJ9fI+lMynCHbHR2Hy7Th9ls0lnAmS094QgoqcUBZjRT/nKA5U0KFnE
0zcAVxoLn69BjGUzyiDdE3wwKF1QpEYwvADgEikIZyr+kePxk/wxqPmClgIiGBBwE8Gbcp9zSPd4
ZzaO00/pBbp5l4VAWO3N2ZAWZHvWI6RrYG5ORVg5bpwvAhJXCQynUecBO0VngywMhR75V0q3gzmu
KqcRZbvh5yfyW6nYimyZHCIYS60+/QTNhKhkW0ZOAxM560Rzo7fBPifNl6/ULn5g/vA+C5tUOaXO
GdF9lFqnVDpZ2G4+xleftJc0mjZ0j0Z0j3uWXW4vC/cqjhrLsA6G9xQP2Dw/kNMj7zUQmx/6pMiY
vwm0f8X3EMlMUauXl2cDYOHeqeFpp8oCnlopiQ6EJBR6+nqTZH7gACNi0b6eZfF+tKB3qvFWvq8I
XI9dVxSjsJC1/2tvyU5HrvjrYmo0BgQumGdOxOwq5sYBzVqomzf1VVqaLVN6zMcuzuTcDehYvLSe
CweZW0DSqcxa5tuXJZtL8ZjsHEz+PhdCqu2ibdih3o2QDwGC3KRZFDc1aKPExgJIXqFNZLdCdCRj
I+iYCPE4qDD00aZANBtdLsXIFtBmIRIPXqx0sBfvAolOBa08vHrAFiGYNLTTjDCir2yAypDLUtmi
cDQ0YOOaFWXGxM+varDs7PS3X760K5XPvgO6sEGJj0rmtMJmiioTPynb4GzvNCy1qtLbsyI2EzQr
b9qIto+p7Ka3NZzyywwwW7a+vdU2aBVIR5MOKka/vMbzr6JUR7UaTow5fGHkB3I4PRaoFiIQWiqw
JewOZRgqdsFfzgpCrBPrF2jkrQGGLcicoalwAZM9feMLi9MdeeV0aYq67HUMKaNLkoZD2vzFwANN
oT3Wo3QeBGZE43knzPg3HWrMH+nLvHN2ydv4hsAMFPyHGpHJ6D2yK9r0EXxr6Ft08qo2CKTrQK8x
Uo6VET70+EB2xo2I9BspR4nrgI8Tg9VUr8NFkXt1YAPJrahvV+YNMRItmeQ//b9+u1Tiw0gfgU23
KrB4jL0J6KImzR/I5WEx4wHwLjENBfT7ondSbPAj26ntSO+19AfbyfOqQUotJvdgPPzhI6oLN3rp
mGjecdtYwBZvP40kVUu6AjkN8m7KL/Qrv6Po6raY9IXL/hPQqAtPVXfM30YZIHiKNEMM0Kfg+naB
TXYw4c+IUXs981Ja8cssmgqqlyViiy1a4Tl946ESvuys7xYjI5rSH+wURmtSD51uG7nLzubFTzZP
2qNtCt7XCftJjJomPXHswK3WxH9eTQHhr+AGjFrAcu5+aNDawsDPAp/P6H2jjAlAv7xqXR1tR+CM
/B3wc/hOyDm90FbnceHArVvIoaDgAfT/gQf7jJJQj2z+anfpmjKLhjRpsQFP9101p1MvkK7+OEGv
YeA+KcqagUPmHCAq1GC925Uq/N+YhXsKIb1xd5lBAyYlLggh7dsCuY50U8IZMKuG+p5Qh7kHtIap
0/ze0C0BXe/3o1KI0rC1i9uZAddlfO/QSHrIE99PaVrSIWug2SVp+L9EWb8iKiYypL35FSuqgY6a
2vIDKvkk0sVHuPSrqCsypiL+fGWmaf0x8gf04AprOC4mIcobUhujG0fbVtYWKvMmLVhWm/krtC+/
KeQ093W6tdGXmb1MBtzrqbY2gS/Xz3q6WWK+N62nlYImRkp3Fi04aT7BBJQQ+geYqbrN1wrCb1dp
0TWewtGnMdljuyhLq9k2DiHqX00UDIwXVl8sVn4ek2N3UAkTq0DBaiLtx4aLjggrDFEFi0im38dS
gq+3lZrpwiCj+MI6SBRSnhgDTAwVmj+EKVI32i75tM94Ig1a8HIBq1wN3sKuweygADx6U82jacqb
YREdIhYsayhZFg+LDfrXg8P9l2RPuugpnHu6LE/ojHpnqLxq5brGRhBdU0nUgIWfH+vhdEAv6jHN
ELKhEIOg2nXy/IU/xhaPx+spX4ks7gHmCaeS84TMQHx+wOD8j6YzW25U27LoFxEBAgS8ilZCvWzL
9gshyTY9ogfx9XeQpyrinqys7IRgs/dac81mtrAFn0w3d2QjItsVwA6bOUdpZ6FK0bmqcGPcWVs8
Aq68eZ91+RgfYK/k35+o0zKeWzlLWhR6Ky5qRe+I/YgP/rFDAGKwCDaQSnQs7Jp3XNeQ41MJjTCc
BQszhicLhs70X1g9DlDQPs/ZcWB6jonZrCmaPQnxY14jetkW+wXkJ1jLWwNWcrHXNjCQGRl125cT
neNjelScYp8em7W+8NOYlRysWrCZt9zrhAu2SnOsIKR0ADAukxmFhbfAhfuq8gWR2i53Je8LGpNf
fNjG+5wmFbyBgZLAJjKlxG6y3IQ4sx0XwCflCqsP8efxeySVzcv84ZhhrqLZ/ActiD0gx1UGzgUh
uTrOF5hotOw09yHymoVPwOFzy/IzAjNFC6FgGCx7TeSlpzc2l3uZn8pDM9Lt4qDk14eIsSEmwngn
YHi1Mu7rE38KPc83NZwGHZ1F/lJ5KBk2h/Odl3yZSWaBvcE3C2vWRaGX5YG4d5m6mQZ7V427hI+E
X6F66I1Ys8Wq5xna8rV0ztoCf0P+PE5HWPrP5AviB/hnmbwYWAwqNhLFcVULvLo8bRx2OtCDHA9H
hRpYxCpo/luyj4hWBBvnr35jEcEBz9+XfD6mpaDyx8sC+QP9nPpV0+/eB/sebAwOqkxdp7+d4LXQ
2yjDr417Tyzld3gPeIdditUGCbipiiuESHwnABPMIJ3vkBe6vPAJcFIQI7EfU8BuJCefjYKvbIKg
+Hj9yF5/KQ7YXsgsTAwjcKqs2T6gfOTgLdgwWZDb8F/jAZyob4iaXLDtwFXhbaw2HKSYBd/5Fsd0
Y+DjkYKoRs6df6I//i6VFZ8TmToFNnYbtjKaByAbF4M9XBd4cteK64KVvube8bktu3LzjW8l34c/
QHT1SEUJa4V9jnGXa1wVGHqKLdFOnfg6DcQedk0Qy2mNzVTPFgrcSlgJ+kxcAJg+KLbBjAlHhdmm
Wbgi5nL5dcWuLzhwILuEWXHALyOfTTrmjQjKDb9fcxxtSonxgupgDMIS4ZjCkwYD5JIvwMd/ZxYH
ybW48OJypXDB3BnDpMi7PM1vuYKzNGGOBv9t2M/3mHtNH0FvZvPsiCmgZcM8BDNTFGGp/3o3mLXP
e8Bnwn0oGve7uBTsRKw/wfzlxeFnIgr+b37TwRwqhREle/Pt5bzmfiA6RVXGDtW53FUfAhTxCJ6E
88ds+bFPHtEnnhMIJr45yzcCz0tjYSl2vMG3BFXn88RqRAXLM9H4qIQdzOAtYe/lVxYjP8WVEC9K
Ti+ewAY5nrp0MSesN6nHUmbxo/LlQFFsb5ojZ9BxAks9+qOMAcj8xGBpc0Go55wzClbNUX7/++N8
59cSuj6v1jqyMMdGEFeFLL/YRrHNfoyVNHZubKA8NMTlljju2ssM+auscagxDb6xMPshxWDnABkP
SiFMvmFyU+LyWOLpBiE3LA4s5+dTB6E0X5w/xbI/xAxgNPDfb3jjLvYO3gJLRd4BUDS8A+ZlMi9x
mfe7+l7+wvryY2YdC3Pd7FgQdeNilgGwyJ6OZhn8glcHS1T4iG+zhC9UV3h9AOl+JY7+O9+b6ps7
bmu+hHsFdjKwnhwMwpnf7VJbead4wugQJuLqDmmSOB+i1B2++WvfYRGGd1aJBS8rFSnq11Ss/vW1
s4WH5I0MRMzF+/O1m694NidDdvvvbjFv8+f34Q3bjLfUZyzxiB48Sl5OsKaZi438Gvkjb8/8F9Dw
8h14/5jtIMHl33rvjzDanCVxohWmmPP3n19EEH8IgAhyWHopZTbW5Qzz7rw3s3UmLCubmxryYMYL
X5zjjgfBIco7150zrlAF/oNjxQsxf+B/r6/hFEvMrtmdHxywmIiRQPLJ7tVh6vvLk+l/mBCOl4Jc
vTn3pP7iBra8qKUpiVYjctJ2gN08cxiMR0glOz6Nnh09NN6oNXIXizcaHz3NfGLFMHuY8A+8mHXz
ACefEAHZrb/alsrcQ0D87/KgyjJCoNQAHWCXllg1JEUYjHcoGlvcLjyJ8AjejwlGToiW7JiAgLXv
+sdzOmEaxL7HS+n2R56gYOE88u//Lj9kGCqQAGD5WiLeUzANtiAcgAe6BP9MPw+ENry1fY1JUeik
maVqP6LCdrY4BM+Lrmt7JYefyu+/tKWr0YkoS/2r7ymdCz4T5XJ8ErpmLRpm6IFKIMemeiui/aC+
TRUg/gAnD/ACiucYHFId+UOySE8KsRMLlj4HR4XMunYCJbfULHIleTO2/GYMtWWC89ZvoGmoNxEk
FTR0aVfhe8kg/Imwxkb4mFOZXz/AXDM4jRPuqtXs+KL5s7ONr/Xs8bP7zA4FOKz+eRWwBhEyh/Pr
P2GBwbNmISl4geV2LbNbDs0KvBtz8QMQYSubbIPQCz3BX7LaFEIE6vcQEjH2L8G+Ebf1LDWnCdzW
+GjkDxVnhrUKy1YYrXqyIzhEHJMyXgML4CdbQOzX8zCIdcSZ0J/7EvIsBVe9ZS5YH980jLB9XAe5
I8cM12pO25ZTF9GKjNVUVXnB6yfhpra4OKe1u6g3teGP0vn5pK4m/+210pV3I2rYZ01RWwuamezz
+hTDNBLG2URyNGUAX8PTkROiuQltKIzGrlpja5d/kSlIb2kWtn5deIoEMCj6xjHaSOAWPsYRS8jI
TvIdHjrGcmyTOJc5yEn56ZKOtvE13Kaw0zGx8p+hZvABvJUOHZajm/Y+eu3dIPXga0iO7b2/t3fK
OQ2PoF+BXYmeFB9bAm/AtezgK2gBqxZHQAITyZr8Wsl/Q2uDE4gLK249nNwUngBmRUwEQQl7K5ft
WKbLdSfZ76eNMOyUEOhz1Y9ELfwoIx8SrpZ0p+VOY8KBiyIMAg4cYwb/5E/xb/n0IVSzBgnIW+Bc
WpNXt9hgIqGEO3DhW7F+6ma2XZzKz+EU3LQ36Wf8Er8VBN+fDUTtjV2tuQDKenXVuk2wegrOFNhf
HbX73LWawWE/xKAtB4PIWfmtnsxs4Y4fxt90Q2Jloq0aYhuzvggXAEsazTKzg/v4Owiw0iwldvKf
+lxRwC/NfuHkWFW1q2CvqIfEX1Sfrx+ls+ZmZqS1ie1Fd6AnS7/5fxuMui4yc+PZjwVHY8qQqwah
7h0LNX47/WZ0PZ4aU4cj4tWwUPDpbjdit3LBWnTcmcrTk4VS7l6O8PKWELExNwMH1yz1QcudGLeq
u5FJ8gLLXrULxouhh5cH9dvsqkJEim4r1IWJqdoRiDdzDqaTA6Mp3jONuE7ymdHZGdSXLKilU0je
k9Gi17s6O2r6MS39Tv3NX6dnvMFTbKABBnANaAeW9pK9fjLrLXIYZmqzXypxgLNWYtZMPM+EouH9
OQcRAJPOP6EMwv3UjRnak7hCE4jLJqbS/Dcbi85M1wayKT6dNgM5jMwhnV4oDv9LSMfjmpZlHT3k
aIU98Uf5w64NAMDW8NgV6waL9XVPC2xsvzEcxdPG+mfpyWHd7TkLGgT4NFzc6CWXgRsARQeCuYiO
Lcz3w16DtQ2+h5kilwMHXOScizO3vmgcpP/8kAznecKM/VtG+oKrIbSE2eYYs17cgbYYuo73mgGP
jRapQlTEiFzZzKqR4K9AAou8K0U7cCrE/fOWcis6LhHCyTnQqKE7T569RkX2AKamPwvogmQCfGCv
rP92bp04nFqk/VHEzUUsXU0KSZGv6lDvcqbwC3MtcycRW6TPmOtTVfGkK+0WYqriPqrr+F+xrnOG
UwDPpkqc6jUe4IRBM3YkY0ePuNocJSR6IID8dzaO2X013cyYT8jJL9h0ttTIV7wdFKxJCVzxa/Rg
a7AsJpIiqMhpkeCguGMRjwmtpL9EyXFUBjMMTcgzu+zwFvN6eME6P63VBScJumjGNjpVECo4/LPm
mWfPdATQjteWxQD8xGnsjQBYFiiV5i/CdRWu+WmZHqKLvtbsDrNtxCLo992UvXxBfYrPosPdZn3I
XoQ+z6U0E2VK2Ll0nutgOMxWbFhOXdsHDiBJMcN8FXwoS44KrNFLp5srkPycPKA4wRllXeD5/02r
+YU3FOdWNVeoaP+PE3061B4mFUQbrVmaeB/r/hurd4cjRrXju/A1m+/KBTdUI0cBvXs62DImB5mb
R3M8nSTsmUSrlx5U79QwNAFyset1Qt+ofQz84uemhDBS/UghWp3YM2bgDLMIeri5d5rbhu4EEnnk
lWIseeKku3HGYq/iPUu+T3eq/hnAoYbLcQehHuRw/CKB5Bh7eHGJH0/D1Iy1IIMWYDiHoRxDj8uI
9iwxXzjWhSA7Tv5GPxrsWO18eT1cCQ+Dn954gk8fyEJvjtNwiRQmmrCq8IOGZ1M+Vxh74Qn32gFu
liVH9oph3pwuQhlyYx+o+w2GYXl00rst0irjswg/MB0rOq/sfRluRubjSxdgfJf+lukXIg/hHuBs
he38Bbuc4K1mmDKHExW1i8GXU41m+C0/q1V2+bdqfcAINA50hLhODfQNAz4OpwxW6Huc7aGpNMNB
fL31qp8KXBF2dXPpzqtlDdwm0VpGeItaEijWTIanyMMxh/cep5wRFMtOhBmBAKX5BrvX/BpyTsNL
071HXB/hQxie8CohdcJmyi0rjBKtPJrjkmhcB29k/t9cQESBQHDs1A34Mic6e6N3pit2JylQ1Lhq
D0lHH9yN3jM/qtoOf75c9/Gf6dgrcC6XaT5Vu9ORtEgEX0gLfrHas7Orn/x6oWyD/NJURzAgMj2U
wtbwwIISYi0/EvjQTIk/aJDYV8C/ssoOFIuDaH6DofdSl2XmAm15bBoEULDHHKNyY2h4tAleh58+
4OzSZ23EbyXMRWmjYU/S3BGiJ1cczGrEQS+zxuocZy8/ZgmJf5Dbl1j92UO3jjGqRi7MLR/MAsvS
jViclRB+jHqMWOfkUzGC9EE/M8EfyC7gew4AxJUlQBTidhaY+jE8/MiIXzAshcV5l3jEQDO7eNpm
KPmbgwFyJPgRWDMexP7TVgxL+Kmxbn0BhoGYlV762fzkx4FK6a/XMWDHZqDYTxmmg/v2lNJmcES0
2bFrTSE2mx9GETmuxpRyqBIznfH2viCVaht8ZuEJKFlsNz21ZmYGxg7eB8wMJC7Ctz74WbpJJDdr
oSFX1dus93/ZCtAYpSUxLMS9JB70ZpktLHcpxzsKOeKTfZmpBXQO8Ti5YK8mTOostyfi2ih5pM1D
gFv+wrDRS9l6S4YR+XuZvqkga+Fm+GLPeX6KX+oL80Pz1VqJjGPLq/yeGKI0TDRKdj06PHg8lDME
kvyKUDutkNaCgXVmjVBUOttIV5gRLz/z4/R678UDVOsaCyFj3U52QN/Ru7F4SUQzqc+lsimao8BQ
orMWkEfWI7nyKs0EBq5sYgUQmbkU4bKLPT4k8aWsjxpmyJG9UG1mUYuFpS1caUeNOXIkbAd8cTns
k4OCgOlS69dIxIDIimOrmRzj6YvPg4IG0lgVKqt/G3gvSGV/oWpLNVyc5UWd3aWsJw5nMt62lnLU
nlaNPXCxjiWnhg+luy34ALwy+DG43vTrZHlMAdIFU33vwJKRlraMs9+W+p0/FTCQRKLQQehCuO/h
kqjiWLRuG7c+5t/cQiqu5psX+FlueX2VgS/isxcN6j5XVnlnUQWmKgd0D9XP0yBZbrDl7XLVXiKc
kXDnh2HQJWsGh/Vb8gkEQLwXbteot/eS7hU5ZoyFJ0P1MLtoXIk6mzp1DMPE9OU+VaZOXgKa3VsC
l4Cu49oyTHreGIFj6MRbPWDmk5yUYSV+8XYyR2GEIfnhu1zirbeLareGj4fj4kp3hz+StX4oQpRT
Aj8BOs1iL2HfApzrJKqZl7ahbV+MRNvVCJrQOSqTAHRkqpVtQo6wzkowCJ4NoSlyL4t/3coT2+H4
B6+P/rXp35PUDUuLEO+X5lRoYOHZ3UPGCp9LEnlfNoTC4Q8LfBBrenj2+0bjBVxhu19lm7rb9NRR
g7yapstS2Oeyy2leI7NeOj0oR497tlUlkCWrtxCxDdPNd1RkzUNdQGXyRN2NWHX4Hm2eD9w4jNGW
55NgpcLRcid4zJ8lk0LVlGl/BzMBB0YwOoBykAQlXJhAfPEdl9DDOWFjp8ENBBu00SmKg4QeRWLF
ms/AFpNdDvCEfwaaDUpaTkCGGktzAb395UlwDmRp9cKn+6m4cogHa0NRjP9p2prDtZX8TtlxspIZ
xia0KSBQyaaVYA5QmkNpGm8iIPt1uc8o/64y+g2vWxhe3RGwtJg9CFIO5j4DVFUwPJtNXH90fW63
nDjHcCzk7a2uZV26T/b3MOptylOPm/jEQ7wV0Z2K+7o69HFjDZnXp7AaqApEoCTFYxgy6HaPDYbh
cApiCtZjyKw7Ddqybi9luxgMLrUNHcNfZ9GDA7sSvjJ3DMcZzPbY+TaHpPEZz5Z3ct1dAS0xEw5O
m0X7sgW4qotrTxWddwdJOy3bebr8aqBFAlahtBrhyFIWPq3MNTxV9NXiPUdeyieI/iSwL56H5ans
TzVZXgAM6Kh0p9Bw6UR85BW9t5S9UDIrNrzYWQAptn5WbuN+Xw+7ZX+cwnWAjhqMaXAWcLECkBcu
wA7BUFwJO+TRG6pNQbxLhGW2nYw25lNCaumwzSmidEtpvYZiG02QOTGeQeizcI3c0iMKVYtuWWFu
kPEtqd8xT7WXja8yslrcxATOzUr9UUBwzuoXbNSG0GTm6uzPfvEID+pbP2/Vu/HQqrBXn/fWEeQ5
m+GapQ7Sf5yYolWNnK2y6KtfJkSvOrQX4lf1J7NlbeD2Plcw/hq4dFl069EPM5SKTfz7Koim4AAZ
uY3qdrzP/qrwQnQMsJ0JnfzTL4RNS08qubrqdNg059xsKn4e/9pIvDjYBYM/jL5K2657Qs6RwYJd
ayVWbg4HmPvZJ9vFtM6qXQEZXDdbhF3I+9pzLByL2qsH/1n4fQ3G7cSJ1wIGEyUy+AKq6MDm19XY
JhEjTq9B+aEtVvpkJo2VjU4Qrnugp1Tdx9+MNwMgBpVHyjPUweKdGpy1eu9fpgCbVbWrJYzmtViu
R8gJozNVDkGUTs0MjkAozaegGcV1Vu4LqCB7iSCI0UpUeyjckTqKaC3DjKkQQqzOoX9j18z/JrTd
1AfMWnivIWZB6YZaOdqAvk8WC/HcNa2cGS1t3i280BnZ40+fPx0NtRBSL1p91gYBANTTbK+wOwpz
Qo5YzZsd/yzzXN5j8thgVye1ldDCVJYBVaeFIG0pyOMpbchI24upH9AUSXi/TjeNkZDmygGbIXFu
XL6nBa4Kfvn8TnBTRBiEZ3fpMW0VVJfJpcFsl4jHwamIRgA/hGgEpRgfWzLkWPiw92JHrVx+pDcP
zb60YZUYxLGDCGMKFhFU4uT6utO8HnU6OiHRMTJbhy9OiAj0r9wOarvXMO61C1pf6Oe40AnWYklY
XU+SAC7fTKhlPMnw/eQuIncHS3gPwRHBe+ndBhONTAIRzpQ491aAZJJhZuA8QIv4miBagJE3OSJN
9GQXSGpfEEB4phy3IHrGRV3a+csOAvalda3a2KW2qKkB5iFeEOO4NB0aKtpsHLVj+n+c6zmsY44A
WJ0OoYIl9KMWvHRttGyDyrbHH4nTp+R16l/OiPdM7rNSa3QBL1zP7bCA82bik6FJVGyMHWzWgUhr
AEBUbnqUZT/SGwMwGnFADbAGGpv5Cnj+65mP0IOO8LxNfPAm6u3viZO0bS6J7kSMK5bPbQgTM/Kw
n8aDXV3uxPYQjQc1OlTJwkpI/0vzaaslmqummhXJEHQxtW4cMNmm4DrIKLCX4BpPvGZofGXClyqc
lQ/YFeP+89Oc0L17jETEzKcriD7DkZRSGrrcY1AVbZkbE/DxZITD8CAmElNkakevQ6mDK/+aPodh
2jdD2mA4sbuyMc2LHkRRFzwthC7F76Jmo0fEBp/MBP4ykjasfO0OkZZCgwYqKXywwErOgxOlcoH6
G7Ant97hIDDvFnntNs+jpMG7HWoAyU1cnkqJEy9fj+JMUgroNjvdXdLCGBsBdDmgNithwpCK4IUn
kIkOZjXGkb9YW44/4g2vo3yYwcdHS+oOkzbIqbrbpRemMM+9Vr71xioHTYavy572lrEPB2C1DILO
MWZ0+6j6gscKkZQ1kSuO+LzWFWsICxZctGpoo5+lbC6/+QMD5p8vSNCYJcKssvlXhIsEC3XyljuO
/NcKqnXSvamybktN756CvV6jQlPSnXhWAPYas/19XV7b4gYfq+BZU3EMmdPe8JMygI82wlo5T5fG
VkOLD34uofrxfXCdBgwk36ZYoLCSXrCJGSew+SdmG25Aul4Qp46YeeLzaTcTPfauNeNDTjYB/QE8
stnp8NVCWDbQnngA3ab6FdeYq68U7MVDZ+w/GQAMnCgU85OdE4PD1hnaBtxoNK6anbLZPL2CKBvI
LSXyJr98Oipn2OhEDO87VyX3Wlxr9bpEvoBGgjkSWD0SSqwjSpPBF0UgzvMyajMSiuj/+CZzxWDS
1hngYk+OWQcC7ovYKNXlLITWKsmmhtEZo2Fc5oGvMjOuHbjEOoPJwxM4crB41DB+JkAB0jFHboLx
pZf7qTjJyrogzAEiopBMgbnaVc9kq1cycBMMWjmTgCF0iJJt5VPKiUaoWK8QgzVFP9dUWhoErkYM
qWTYK4YIf512uRmVwI6jylzOSDVDoambjkZHq9xVr22TdJaRMSESlJsSxZtaUDZLDcflAnOwtLEH
/SNpl6ueqU2raURPldu8fDlVETJSVKEoi9hNSkb2XsjiPV8+OU0lcIyO/ErCeimeXg8Z982toJC2
yNxpGNDP0kdIfUAP3WL3jYBZfC8iWqonaJM/yYgfkbC34w35bSz/qSLcuhTZqkRkqRyf5CBDAb+B
CYfLMsEcEfbKgF+Z/Y/rNbv0c/xJb3Qk03PN5JhzPQA/CV44zM/5WFwEv1cvIT3w03ELhbJ+/T55
s9gd2eSI24Zk8MMQPs+s1/uSvQpTauvJfJYG/y5oM+KOo8w8lYd195jmHYaelthBZnj/mpzCRDWJ
KR3sRLoi3RrvS0YWElou8Kv8MLr1gJfiWJrHVN4uKduYbN1yNK6naDJVlUW0bQuboU/JzepoCljs
Vop87FR/TPbykVMjwmz8mLWZnFGQVjYC9kDv2qmHQRzD+6KXV2G1wgRAxBQ5Q2J3MCVzuvvlVy+v
p03MqjTjE0mFxUry8/fxTKLiwqOifvaEp7/DUaR0Hn2uOELFJu8iZUfgzJj9Ta9DIhw7BxBGz8xi
+mZg1rK3efl0qW/yBz6oDWLN3Gzemh8q/Mx8bTl2V8keYaoV7RW01byx9PdPRkzFGQ/NZWnhhYi7
Z8U39qPhXC+t57E8T3bWk8CEhjqiYoA9t0lbT38sHZpXpwHDuGXpmhuw9MOfLNgzgUIBF5kP7BEf
bNLtqts+AmzquIWbSvNYzg38eeOqzo6IHU4Gld/IZ1npCHfyuVn5y8lyawkNyMr2j/ytxQaknhXf
agAQsBuJnFIcoXJaO9zC0M9dI7rKeLJUOH+6EyYyS4p4dhBvPUjQwiTsLSDQWI+U/JYcardDkidz
g3nZ/N8PI07gK1qa5jd3iZvgvzkFYEXnsJowEhnfkvGPcK2DBEILXNFEF+Bd0u1Jufkam0ua/BBF
hNcyDRJvHe5EnUW4kBxAa7LIH2phEZjFlUXIfH+vKxdITNJyJ9xhjiXTx+uXkTjD6Y53Hp+M3kx+
OMQyTD1IfQWazrASwToPpMpwWvjj2MuueqLhgRQ0OyejQJROEdCK4sXCm4hbaAopcDW6C3Ut0s/Q
TuS0ppoLsJFenpQzbFn+cFhqm8BUCFKx+SFzx2EdYKu+JmiGcCqbXgH/hICMHvdpnF4wS0N1bXxN
IAGGs6AH5NJXnfdUvOCcOtkusROMPwK4B3aMbE3YRh0g77p6bhbwQMi5hCtCVEp8lORZeFfnh8Vr
3aGJ5xTUDy1+Vtq6eh2ESl2lCJIExu50gesB0lCLsRkjYfUQntVDP17TPTsoQ2dkZkQJYABiq1QG
diFvFx9MDUKf1qn9pJEEct4YxqHLXY5kekLaRQ54wU+IjOZYrFzxe4BFQTFhRyCpqCkjWz/hIvdB
bchyj+fB9QL/J2YiwMf0ECCTcLDmsQQxQYvf8YeklIJp2EJ2GT3MZU03z/ql4rPQdjrTfsoNKGrp
ivSFiipJPch3rjz+lZtLZWwp9OXazRDSlUIHZDwz1MhXhX8UQenomLKFjqxsKUSLL+FaHvLfwCq8
4Qt7Nyib5XbO6YwhrBBRQ4b42+sGOgx2I9eWiFXBgurP5DaEN+nSfxb8838SHYewqeWP3mm34yfT
qYbJVWNzA7BUYdpIEUK3M6eVMiqn8AsxCF+r8EhoQYlpmV8KQgvZ2jJn5vzCi1GtqXcwGOKt+eU9
ku9cvz3JGf6utmZ8AeokR4hIZwYBoJPd73jnO/Lyi9AE5BY1iFVz1QsFLHMFj/SpQ7Xl3+FNkWx+
nztB/BFBTKlP3Mji3Pxq2spwlM1wpoBbaDZvqg7WT4wXF6trx6rCqhvqWTVHlXPWcIE99uF2BmCD
kAb5ICzTcNMvGViT1mwwuvsoYMUBiw4sBHrjhP8dUSMxilgB9HVs/jSxFIuYmKMGmAOL4IgEgL0f
WJkzNy/v3B4u4fI8M0gwrgBvCHS6dz5dxQ4mmHWLX9jaRwbcIwc8EtVRbomAXaSqiesn7InWDl52
3iKugpaDMAsJEd2V5rE4q5twQfZjuIuPeexmUlY19/o32wEs6V5ylj8W1/qhbHiZOs0C8+rXrFlu
lnbgAro9Myq+HDkpcgo4vhIFG4mTvoE5BeQ+++7vIfY3SNdMTlDqdRlIwdZvuJejqxwgyTTf6Ysw
C16fi3ZlSCNoG/YnacGxT9AJ/SpdEpMTzuPXnjkDp3SJcz6NreJBzimyt0Vs0niGodMUG8SbzEsl
e4n2ndUC8AfH5o2RFVClRlzs+MMWqt/m9JoPCG7cvOd38EUjCBH6vX+jyuS15AbKGHFyuNkUMct8
/lG4aABJVNkkU3JC3nlMExYRGqNakFG6LbG/YYyHU7HyIw5fffUAOcV7bvjDx5Ys4XWARBcO8/iT
ijs4M8q9JFmUyTRApszAxe52BW03CqEQHQAU+VZcPRaC9xjv0YF3gzBxTKKZzNFEw3SBXuux9Gim
WKBC6BRXhB/0/2lqU96AHRi5ubgFs2kXgCxQ7hxWwdlLT09aIGDXhpwCBeUVM6BpNdsQAggTDspE
ML81C5dwWgoj7g0YIy8fQRHQH3Sr2v2rfQybw4YZkkROkImhLRTn+UR0FPx4TCpU9E2ptIZizvsM
vr6aly04KWfNevmngYCw6enw8qiKAZZLV+7dNLqmsCOXJPhhOsBnnSJ8j9/YUYDNop1E+DFJ4/Q3
ytssRWL+tSKBGnuDdEuLRW2LMCEJXVBRmWeOLI5YJUdDArpJP8YD0rAGFiFUOP1D8OVH+UnHU5Ba
R/AdYVbQIGPm1uJKHfYsuGafN86g802oHFnMOMW40NArYtzwkbuTefOPZsC645mWsdXh2YPXGkSD
ydT4eN4R4j2R6ZziWyzYC/SEbI/ReEEjGHzzg1HuWgVCsEnGlNZaIC0v887Kit4cFB/YXiNjYdZI
XPxlFhtgSkczCU+ZoM/EhU8TQzXnNJwhYDNA0XOcPcmvNFqI+wT3+YV3eAEp6LV6iOIxyVbC6xCu
MXaW/jIolqeKAqqwOkcQEQAqxp/Qf/SQ6kHTU0sCM9mxslKDHEVncWMjRZ8iX7ktySP+b/FALex7
R1CQcVisK5QhCEygnlAwk/j3+gW6navyX1gDA+H1OC8wGzTWUeQ+b2OzZg/E+JdAWXxPVVSlMu6s
N0HzkvYTitfwzjsMXmBIx6p18Flkag+gtMTlOfRgUvggYlApCISH3TEbMILhuTEzj8kLrI6sR9/Y
q2cF7S1SMPZN4RNLgKdmG9dBsYqnVRkbBapZ5zBcgKBWbBboLa0Cg+klnQOcyGkvY7biJLcGNPER
faiwQVWTjh9xbergnFIUXtd5k/ZVGnOtzyRb+J5QEMDJWFglLKS4uJIMzExxrwvMnxAZrOHU4c1L
tklIV2VBuoPPuvhsByJwgct6TitKG6bjhIMBaRAujXU5MzN8ksgCxcwhhwQsudFdktfRn8ga85lJ
cGpohMj3Dkcax48LX1pPLLA33lcYx/UXJ0UwhzMtQiKuxVv28nthk3w9v6fELFHOAWd1jo7tkcoc
YjUIM3gysxsim35JRXnljndgebjdbFzsliaCx/GuMN/F/G+bHQly9f7Nd8lPoWDFnfJRrsvYno12
ZKfHaU5wyM0C36NDDm2UA8N79hXgagQjAs3WmTEVdrmlzIAa+hMLEP6C6vXQ7P9xLA61V71r4Gfv
nN4hZ8DSfLDZzNXCdzehFQk35V16rWMmECfjzCpFrGIxrYOXtsJlQqUaYv2Epz4+QBEx7hDyCelU
eJzySrpzzIRgrnyd3sywJNF3A7sg4x2NwO1VjPfU2Wg8dq56O7VAkkSGwp6dqxhKveS3YWuBrUBO
uslf0l4ObMBsjeQH3uRqxzxlyYQpcwao6yMzFWkwg99wn4oHGWFgOfOe66PxKTVukLrZLBkVYwwt
cK/Mt2z+mcM9nWCtQGRPie2jWhAuPRE4yUopr8hh8Uru7FjdQ22lfH0t3Ck+j581pkE/6Ya6B8dl
7Me2PZT43oQ/MZOyXC4RYOX1Ee+By2kHBgLSSBeiyGHXKQ94eWKQFsNP2InyRqSpnSNmgUJWwbhe
wAQtruFZRu1dUICYyh+xgK9bc2NggyYM/hL4Lv3JgnHZkcNF788oqIl4Oyv9GXi8MzUIL7R1EKRk
mkNomDcMJFlgs9YAeoJ2BpB8PZQHcNwbo0Py47nZIuyXo34QA7fqsWAryJWjAn0j/IKH9DMwO3Oz
W7PVG5p5AfOnvyw5CSIZYrhlI2XWrBc+P+Ub0hgGDK+D/Nql2ixjoW9xwnkut9QYPUNlZdF2PyU7
JIxQwnvxGMix1H9kLSaYVhfKq8BwI5ZPnnPlpwabpugL6H5CConiCzG74lSpEwTATkgMP6YFrj0K
NoIrPEoA/1B03BT0EAq13kThgdkDasvui6PqgwnJrkNknlvj2Tg3X9m999V7T7KgGS88wFSOPpxL
2WM5l4jgmktnCNfINCBBvw1AT4h6ECzAlH998LBRxX9FR5DHYs3C4SPLH5K+19UOQ+XcB4rEdfw0
ahCvYGPR94h/FT6SHNW9DwAg7LLlqrb1o+qHtUmY8zew2YD8k6jPI8A7gsF/dcDwj4q04xP6Y7hR
z1QmILXBV4o5HBk8zUn5I5uEM5xmCkcL2l2MSyHvYFgKRTlxuK749nzh80BPEjvAHOg/Vj022XJr
TwbsGzsu7GXhsgqSbKv57Z1XHQVng+mFRnGxmOEh9M1PiGeUJIRtMS2fgWE2qNdgUjUZ5+xPcGsb
kEpFVZl7xmMGydPMD8FTPnnPua2ssRtvZP7N9g/g3H13v7xzc5ZstJKuhl29NzjuQV7JTue6XVW7
B5OGsd2DMnPE6D3ZnsjIXKwLoNfhpRLZeP0Afn/wpgsSCSEY1FJOsg0EkAjHz2r/7xE1GEDzzdIb
8Yg0UvNtOcNk7D5oHXgfiW63qZyGzDbUm3aN41/eMqBKaEC4TcCqvAJbKYxM6XEodA/Cnq+OH6k9
YoF8F2UbnAdl/TemYMKpMebXZYZUVBdpZMdwjsnTCpw3+nhu9W14Ki/KB80l432eMjZ9H8R6+In3
+oE98rIgemZ4JVoUIwmsid8OwykvHNYtLEZQYAQesqXg9AMAD/PmIYtuAHUdGuRDyyyApX3wwDaf
9fH/aFaVrF5fCHFR9na9HaBnLUxK5wvU5pby+JIgUpj/CK2DpDsZckNatUu8e6Tu7DAEC8qdz3w4
jChjunNDHtewJ1UJfmVBswEh0Rl2r387K6QfZBUe+95v8tURR2iyB84VGxDqFaueLcFy/2PpvJZU
VaIw/ERUqQThlhwUzOmGMoOKIBjQpz9fzz41e8846qASulf/6w/a8bV5jhC2NTFYIlU92hc01t+u
ry3UAXMPU2O97KwJsb4tqbwqVmpvh8UiHwgJJVBLCqOICsnsHBv+GMZQkMfNIg2lJc13Aswmzxl3
jNE4xSycS5oKrJ3ZXRjLr58H4iu1BaV0nK2lVeFT0Ha2RkT7TNqxhPluKSigZm2fM3UAf+z1FFl6
DKZ9C+YZ9JP8HWQkqyAT0O1L/ELVl0Vn6xVoiZZcZ8/4E2DkYwlbEGEiV8yU1Xn2IiBdn6E2Hfyg
+aKlXrwOzegWKlHNX18QqKIZVywLxin0T0B6zEWQKJjIBHVfhg/lvY8dzoWlvMZfCLgHxP94xxm4
tbTli9Hdw5DBoyz3H7N2W8yus/cWOrq+AtYkmRzYM5+9F5yVFFq0NqkHyODhQw7Oo56ITAlrD8rw
O64I3YzqoRajCXjs+uscMxPZGtAixH1z1HrF9OIriQajh78EGSiI8uTgxvQ/f6rbh0GG2oV4gMJq
dbAzkxxg42eec4yOioBxAfwJ77b7Aj6UXLvnGZksJD4aoDm61aouZRrdK4B81axqilW7AfpZP0JA
GvSLUJikMRv5rpq14WCOSv923w0lD3aAoxL8EDSMAVhR0K2hp8bxBvMJ5PjuC/VjGxqWSLl5W8JG
gHUsMvrc2osb4g7yGwAhZbz8GvfMWYbfnbCzv2oIFZGv/MyjxCDIlakDIbIU8Qk2JzTRU3qkS9kK
ikyfCqmxgLFfx7/84uqAa6KHgh01Vnq47Hqzsh9o+C3r0zQnDUl8vt7ZfkhgpJ7xcN+hNv3Ko4wL
46Vaj5sgGMLOgTFBcHFIraqgWD6H35a2MElF9iW1SVcX2esUoqn161oqHlE7/lzBASgL3u6VpBrQ
O7GqwM0uemy6yytCuD6rMxRkzBqYI6HuYNTEsfgdiEQO4fyCzAYCZS4qCCyMKuuy/yJmRsiYTdNR
NdWOyrFz7EZMTVyc2Bm1qUU/5btuxzRJmv0zg2BFaVBv8wMmABwTdQziTl/Wq9CXwoe72c/TJdaZ
C4or3ZI5i6Sq/xeFA6eRxSEQQD04G6DF3VghguA9uM8IqcSB5j07w4x842J3G91QpjDPtHZ2oFIk
SBZ5Ea58AK24yHzoyeMnOvvAzJ4UZG9F6PZQU8QsvvlcpGgK2SKDuMwqGH35PD+yCCgekEyb4awI
60QEJyY/UhEKULz+khUiI3ZHWzblLr85j/El/dHYMcxufpueiTn8qMtLFbzpwOtWI67PoE4kNXj9
vEtHjCOiNw+5HiPgD+x43Yb3UHk3NURI8MTuBi3ZBs7hObNFXJCMJ+ogr8U+kZGluZw1EGYMIL0h
rWByhKRJl9ngSLTfM5HpLAETpYKpqwruqHaqgJNS+jVmjQALcy7VLRzK4+vo15lAai5fL5uaSiKb
vux8zEc5qMHTmW5ldaNiVAtEfI1+RbtCX6+qW+TRv6Py2ohTqaXZL++AQoGwM9iA8lSH3pquA/lv
FYau60Oj8uJNSUHTQ6QOGINTVVkI+4809sPFe4DozFa2VZIGGYYcJubogGRfZ6dGqbcTyx6am9Dp
wdgFf/cxn7CzXfAHrj+fQ8Dk2J+wBz2UPDB6weew7MZqnaUus0nvj8IHB/htzu4oG4W0b8haxTML
64eNn4PUymLhjQo1xaAAqwMfbUWWFMQOMxCQizS7ITQs58KgfoLE0Wc5yBSoMdFBHcFlSfHuM0S+
iUI1Kay8b27ff2FdVcRU747B49h9seEiJp4SKUQ2zSz8UwC4UevpuFsgWsAFYZK5dYK9jsVsMBAx
OPUKciJgLgXkQBueJ/29hNeRZKq8RQYhojeQ6Vud2kReilT1ZyYZ3luIs8bozkOV4/5xCIHHhA2P
UL8DKx9ZCg587Ch8zgonnyCq9gqfKRykGJcIzM1ROobZ6IZbwAxXEB+dDSMj+5e3Q7fRvWMkQFIi
Axijwhi7DvZb177MYF7EZCmCPRuzrwO6zd1UmdGbLexg9tmNwGVpiNEQ3v/s9OLhI4GMucViQd7R
WMF5oLQ627MPVVFI9r/IlkcFPgTdoHc2a5r4uBkhN7lJYem3LrCTis0Q9Z/3cTDdXMl7Hd7Cwhj0
NvmCinytzfETcaTZl3CHXwLMGlYMvALJQC0r7etDfwWh+IV0pYkb7zlAzUrx8Tz05rwbLCH1bTnG
KpPrX4j8shHBKuOPYanufY0QmZF2hHGl2QYvB4dOPO5Ai3wqI+vHziZNnO584/xGmHchzBEQKr7w
BNqtC+iaQu+8JWMqojnqG1GFrSGpYMgo3z1A6VmLqunjtmLB6BF2im6ZAgpbE5s1GtGBvJ8nek+V
CK6fK006IeMQtA2owwNgKwryLkRwDD3x7eSoIIj+RaDRAGk5gvs7J9Od1AiSksIuPTH2Bdb2xF5q
C2P5nTf8HRGpEFyCco7VCFgYpDAKRV3QjrMnKlwcii2QQ856sJbKBSYbVHY5TWNMfK13wMISuSWp
oZhlCKKiXVC2smC/rqq+mcKCrExq0ystQ9qmy3dhdt9MVyayf3TMtFHq1K0CWOgWmkwaxF/ZhYVg
LG+Nf+4RLsTJXjMNfx+pmVVDOesDAe6/DFUSBUS/v5OmUvRl+TlSXosPXVl6q8NvaWP66OGf5kBt
lUUfS7GzgTrqTc4f+MJWCZoh0oBomBYey3kIFmCIBfCRbmVrBe8QUzlhZxywjKDJdF9B5JMOHd0t
d71YGapw5lzEWvRiOEhULjbM6BPH8hrdp/lGHZQeIsIpJg3sf3rq8x4mXf0RjfUXg1c2raYZZniJ
usNYzexllMP5oS8mnu/h9zQAHZC9PG4P2XmVH69rIEpUqu74rBcMmur92EpG5qWd8+H8o7OovtGy
3jNPh7bWdi7rXwcG3OsT3194vd4uF6vtSCTxQEdu4Ue0uQ/TDi8QcvE+Ac1FUsgy6lH4tlikw01W
rPKRXOl16HYVVmOZ4XTSJu3qCsMWsiu4JG3mN071bfIzhiy8NBzl3qvLfV7RFTtvPpzcwrX/pAYX
nPomoE8PmGfg+W//3k/uF2aEMnMajZVJNc2VIAPO7gQN7rcYcSIcZGGPXVkmumAAcilqoCIDPe4k
FavkqqVYSjp4YjJv//LzwIBs3WVh+4B8/eUMQt7wCNZw6My/8CvHif+c2YXNv46F/1/+6Xod3+L4
En9s4SjetcRDwm09m4jv/25//vcbJ23s7zE5rBesw3GlF88oAvGX64G4Z933BuuBCESAchOjMV8Q
2Dn4rFBleiIogdVWIjLykPL+pSIJy1cqYDtNeithDkdkL1184Wj+YCvCYppauAh6xANSJP9Zpz95
+L64bM8z1lLOz8LXhC/hdo+Tx/TLGvO70nhrWOSBI1yDppopkttVtuoTBq8C9h/WSIbwr2vAGp+y
q51JON6zDmmLJnpl4eOCWEXHcxHM7Y1Eq2vLfXCCW77IDwgFvpmdTa4z42P3u96j8TP2H35TMsBS
z+92gC+GXW3V/W0eXXwZOgxG2F/WdE1yuPJ6DvEtgDtHtBuyWUIPnqf61CUb0lfyiZakU3Xc9bRE
T/JAGoo4hBSI9/8UgmKgJdKQ4SijnQe3wUfXEOQDYQcGpCybSjCDvcggdfWw5lVNBU+IfG2g9hUs
w1uMemDMp7kOGmLCLWW6/I2b/Wv/2f/w7S1XOkcQ4dzgJTx11Q0FOZaPJiAQa1hY839few3sHkK4
sB0z9ywZGDvRkjuX87qrTxs9xEMPQ4a9Qlcacz4MqtSFoZIuQCihbTid0dOvd382RI5ZLfvUB8J/
KBfaAQemAJF3eCsziGuEOVTL3hrCLg7iqDX0NTqODyNP/UI4JvdHCsTOb+qRjupdxYlFid4yV1cO
EZTyuIpK4eG8fO+MiRo/abA2VEOESGN8hcsYcU2/pbzLmZJYP9WcLoqHk5mNvzhbws6OTJIUegde
qxgHgnFEErckbovHlTvfUEs7SG1YLQFl9WM1plwqFJ6ZYtEWKwdhmJEGj76jz+TJndW7WO72qRMY
v58EQjxdmTCkEow+ehnWJ2VTtKahymKixkoZaA+afMExrfx/X51K8Pl7B7ci3bp3ONNWoKAQOWAi
BBsqGt/fjJ548xmOQrTe2Tt739GeNd09wsAKwz7mQAXOCbmDIuuKIyi2oMw6B/ZgjBlY0BLEiC07
xKF3+N330A0jf+Ki5y1zJV0DDC49Ecb7wT5JDrnekobwwxfNnbejnhTyC+JYhOV0nYvPIMoiuSa5
RDiPkuoqrGNBB/0t5IwplrLhuBdBufZvzmk6/5fR0PN70Xs4PZ2wD7XCjAAokeVaJB+2I1KOp6ce
3xGbs0LHIy6ocTAlWqBjnqZsCR12L9Lcwn4l4FCmtstV/zlEWkfSauY8ibTomPfwQUZsFt5CEUJ1
McewewD3bQAnPizuY8lD9VWhRJdv2K4XeAubWVQTifE7/jrz281R7/PnMDOnV5s3TSiMTK5CkQAQ
mbWVRqXNO/r3kiL+BdKBDUXlB0nP6SMZNWDmObkt47Svu5oPrOfV1hynASf+F3rVYysd8ZlkZ4of
Syw+YTh/Wv58SorC6WJOw2J/dxzsd6wsSiM+d/iezOe6T4bHJ+g6EpJmc84G7mH8lxuLc4wZbp+b
L5+BrfP5eQH8VaIQY+eH+0p8UAH2wK/9s/yHikxABwYBJt1htx7zHmvibvxpZeV2Oz+vauvB7Zo4
rzAUx4QsBUekbHAYIhE8kLv4SIv820vYgVI5PbFgDgUek9s8jKV05qA3Na8kHHT8v6PMk3i71r+Q
Dv+U2zUG1L0lyU5iI3xu4beb/4UVVBzO0xsK0BCODgchx9rxZk35d+HgijMATJpd9mV7d+sgohPw
trbOLs+lGOV+3/Ytf3xxRMjIAVdrcabd2Z1/aWMATVEHvMfi6Obu1LI/nLMVbn7TzDmterzdwg4h
g3OQ+M/2FF8+PtGwscpc4wfOPiPel/cLG41H6XT/nfrsUzMkIlh3t3FtblkbBypBZ1NQfjCxyuSy
EAkL9CVIWhBfaLlt+B14W9cmESDbHyk/6kniEC5ak0lXM3kiJ6XDFFux8bW4KPHSYp7+N1eLfMos
dsQPEC+Rdq6G11ll5oUQ+dGI8Kb7Y2A69NbIILJgzvIDxQzX7sDwluu/af4abO/UA31iCsWXMR6I
X95stQy0PVZdEOfEFL0G9xowBbst7gziO61/8tYbG+jblbFIFD8haQlVoJir8Uvk9V4uaahBj+6w
eBIqAxc43aQX/sKVfKFg4mHeT7XThikNE/8a8LI4Un/c5XL0sbdbWDiOsje8akskEYUXWwY78AYy
4UTLLBYujxqT6Brq3GDEr2Db9kBnJfeyBY7Vt0bIru3UVzd7LDU75CQgSnBw/PQUILJ0wPCLD9iy
9ulC+f24JjKrhb9G1YqVa+5qWCRc7Hbcw+BMFDdw7/CqJUV+SRucTKtSNLRLD+3sdUzda4p1L+Z4
YH+siI3HsHqEOtYWQiY+nDWWjf/UA4MvQqr4YHCnok8B5uh+yp3yHf9KZnKs+Re/CsMZ3GBUHyjw
yuIcAY+PL2zE0h48B/MckV2BpQ02Pd2IFAuSIHkmvgA/MgpbAgmLOb1qjFivhBjkpXtUZsLKFVkF
MydN3q0BNRF/TIO9JXmXSRVvZcvwNCpzTsg4xhrB2opxvY3ZsesSzZQjokI+yZwRBB6a8OE9idjK
Wxg6TXI2GLCc+DdnFLeZFcx63D+ivOE6eh3mZytQbBmlv8/rWZB+utt2+Jv37CsNBNn5iu0yOu8F
L3SjQj7MvAtDDTkVoBqwiWhJjCiHy/WF8AhxT+tBAcMyXoQLwjNbdWavhPGL30R0q+wYoeam5mBt
bV/QOqen0BG+oPyiWi1rAFgyk8vkPnkc6HBRHxMmSeIJ2Ttk2MBC5APQw58Nthp8z79fyeaKmEXw
oh1c6VMm2w97SeYaREZKZk6cj6hbuVN4Y9Oj5WpsBvAEqVtFtJz4Eujr0xztRcU6uJ1EFiUEbqZo
znwexDLOFg6uV2x1OUxMUUzcT85JoLu1MHJ8msdjs99TKYi5HK2WfR3K8dPfI47jYVGwNG4voArQ
TECHLoPsHLdJpISRQX3CMuTwNtbdN5K/GKZHn0Us/dU6eQsJCYsg3KNEBNxteiNR78IiH8Yu/rRw
ffrek+gQCKc0LERw2gM/NZpcwiSSl23m1w3eDdPr5imW4LCRgIPFf1wD0BYijzvDDWAc/OFAyWK9
GMJjhcnH8lHGmBScjVyZITwLYCbeBCZQLGdYVAdoxh8mlWIxJCOQ5bvwJgO3BdAXROh0dN5UVDie
PMmWnZUxwfWWgOCuJ48ZfNovjIYudQtlbtAAG+JkQKI8m8HkJk1EIY5qGXd7PWh//lfdS1fFL9B8
dcOGcYF8PtbIgI6NXy1uOKgiJ8KxEIYmsAS5aBhKhl+ScR7avi2jd8cXMfc0Bc6Pi8069IcO4LGo
r5rZoRV+eSHfnnU7wUebyIX9lYZP8BMKOSom2hKv1Uf3+QtaFK+gK1NnXL5WzqTcsUMx6YlpFMG4
lTMFijkOB516+pHxV3K0IiDsAqwstKEzWkS2YossbPTtqwlClHmSq1uosa3b6ouook1EfBG9+ORl
aY6wSZfNcT94ut1g8QFy5PepsolkIe+AWPHwa2BEBxDJ/4yxQfBq+woPDT4tuZgRqa5gf7Ut3Jll
Exc5XibdGj4YidPx9DEaPtk8Yb2Fv708exFesZBc2oPAExde+QtI+rIW/UHPW0FjBfh6mZHmrPqD
GrIO7rxYO7+sVTcpIszv48Oi56F6hTSLDI5XLPigN2vM3whP5cXiQJGNzoOXMjsUNA/2xgcwEXMF
ns4T8Sm/unbEW+DT+V+wQZ7OJ+UT8BEhF7MdqArOgZD7tf63L55gsQq5NCIMSt1Tq1sPH2W8lcbE
aNkPv3/AyVgyCdWwUbpSDKGRI3Xpw/5B+2iOs7k6EnkckKessRI3mEafOYC+FJxdShkMnLDJT8lq
IifqMvyaXx8N7wi2Ip9DpFTxHI98DvtylNYfv1me2LKjx69oLKqudHLq2+M+zzkYAbGABGP1CUH7
88xPDpwpo9QSOR/ZHGuMv9KJDPdTs5Ts0+GciLTCM7U2KsVgLNnTc1J5bBhtEzPwMHXOMMR4J1RB
WJjNK2GxzQtUnnhnVzcXRVLOTZGN8HcrunCKKkuR+Qpd0a6HomikPnIu/0eL/KsERb3XMc8rTnEu
64Sz2iP30LwM04lkX5PT3Zl/pzI5j1Tq5FD0XCxgGGT/qlZ3zvmfOk30Wz+PWWX1GniR3rN0IJuV
BupJ70UKNlEM0aMz6gH/9+B5O+IyxsGfDVJZXqfZPWotEa/euLnlCdF96v/7jiacEVa0xFhAe13y
DFP/r3PDUDNqrb3nLRuWicQ9icG6E4iUdnnD6s5N+W+wTDzeEH/i2/JFngvXCq1wWGp+diKzM4ba
h8St9/HyJ8aa8PSs59e6VuPHSgfUvLFkt8knhD+OWIWFxAhD1B+OXCs93bJqlVNSQxkwXqByiDY+
hfXc9tx2IXWCziu8PI5Kg6cROMcITO0zQxKR3eyOtjHwEF2itDZmCI6vaSQo6zBXlNHtiTDdV3AJ
zwdfqBcQj82WKb7laqthcUbiSu15ZwhjqnWWA+19yKfKROZAlJhu2VfMlc4BQqgHjbDGerMMujIT
kztHOxIdk4tfmis7uuGVbzznon4DudrCp6oc6TA0hXwbyca6ZyQFErTgsRI5QF3vZUAADUSfEg7k
MB9Uzh4AIuRYDe5+1ytWqDChwOY7DaPwwbc7hVHWO7SsuTFsRYh9JqYRgxzg2kCiZIp70/Ls0Idl
9E9w8SCnTKkgKDn0GKsIorwaonk6C3rO9YEfGp+MvhjcBAsyIylgxD/9ImBCG7TBexNZ+5ftjrkH
PCrgVgEPA/rjfweb4R1dh1L89t/4A12H1+ETdONJU+AvY8qCu12/8e99K8l7+ftCOMhY0yQpvuDK
e93tWrjLZiCo5RBnbF8/3HeGNUkkc0ePBge/mz05Ql0SRV8GSvIvfYqm3xwTqKnw6seII0pHwpiZ
PhANDJKomUSJMCNqF24ekTxARQIUKY/Ai15rYmkrkqLJgRkKv2pBbnzgm9FzinYM/e2X89DsF3UB
Z89w46Ni2AzdoOHDYpNP54cf4qZ4bQB0fhd7IQj+3UOmKnuMB+kci2eJfdSKN8Ad0Cm4DVOC+0FR
sKRvhc/6v/uAdf72qtmy28Wf//s9o/f0t02aLR6UilQwUymxH/P7dyDSYb3zWMdj3swJHCvtZ+TB
IE0D6MgpXRYLyrI+omnswLrX2ROI0HdnTOwhxLoS1TOHrUN7m5AcetEYFhfHfA47+mxKsWZPTM+w
BiPTm+xNbk+u5C/jmzLsgj554sPtqIStYDYRb1h4BPxYyigJcBvpNIZ5FQhiBh8GHAXMLabITFHq
rRrDu8XXAPrsh1plKyD98DZ5kQRP6b0FJKDAW3Hl92GohnAWDMk5hvjXHV50XSZc5eRSwpK43W0Z
WdeI8ZTdfOD+0r3E/NHTk3jJ5Nr35jrAbuno9Gfj66qm58RiWi8o7ntxqfr3TTPNMRPEzMJwa6qM
+6aDZRBM7NbEwETO/Pv4/YECD/0YqAqrDbyrIN/QYLUqv+NLAJ7Dl0655N8hpZQCWmcq46vFQY6h
3bkNr1NGiltrXZMGJw/AWMpEbOVC5eFgQoAIeiof871B/8t8Dm8bqBxmzM5y1svwcgvqSU/fA8Ze
iRpSevYzF37/lyIs35T2zZCogGOD9nqk7TqsyCCrsySdypQQuEWa/YuY0V6yBb6QAYIwdfrTuSix
AJVOp/HY96dxOCXXwZ9OqbY0LlRPj0AJPHholFKI5OkQwj90Pk4/GedgPnjIcmKZ9Zz963597M8k
2spImo431a5A9RGdk+IGXLfMDXcOtsVCBUQHYGD+cMXyyO35wF2cdNtv8GRiRfpGs5t2Pc20xScp
7C1S6af7FpE2Jgf49QqfwPnlzX3tu1jZmZ99+gi6KP1OSNa7iF9ZSfSt4wjIkmyOvnOPrqj01s+d
hjMjmOuvCOS+e9tVmWtsL0APAwN07INRgn2/WHv62SrubViCQzSgDP44sMS5ulhS0Br/QcN0sDJH
HtO5UUxdk6cxxoC2P+qo2ME0Q4ja+OyaSMbpkJIVQUTiI8z5+ZspCN5RDHFelhPDwJuNzc4Ic0WK
/4v+ZehxOaPR50rPCBAgcuA+yWCpvd8naH6aPOWahs+V91zGJJbfuGGlFt162BjLBrWYnQ4QmkbP
iKtSoX6iPHPh9S6xPTmDy6JeryN8vFOsmkijgAwBILU24pZJMe5OoALqpNFXHu055gkCGgqQkb5w
3bxipj769S2ZHhuS8zk79EYW3a8GTUcWAB7QWZ8lwQnGnIjn69NOUHTtFFut0w9jEnRlbnaCLZWd
FGhO7JpsVu613Ol/4f9Obp1xOrhLzL7Qd0a/NsFmYdFVsUeygTX6fdwrLECgM1RgSNg4GdDhpAe0
1t3P01LJhxOhnuaPTLLDvRdwH5pYPXpksd7YXN3t3e5kMTQr/IbWBbaopFl/p8WhUBaoK9WTqI8k
B68hhqmqM4SCguNTB9yU2DyazzcB3VhvCEWXi6+R2dQnFQJIJKNZ6UpzTjNGR8O6t8kXJwq8rO9M
5+O8H9Rfv1xdMaldU2jpS6bfGm49fVzmCegfyKC/lj5VPfni62lYnR4wCPB9ZkkHylzAL7NQZcpO
18pxPz62cOJ71pP5AtYVoH1ryuWECVrFbhgkFybPFIel3u6j08X7ENEDVWRRuN0vwF2hmyW17NVW
8SmEi0GtsMURE1DhymoFmwP3FTCQPBAKUO5Lwvzrq3st49bX0R9BhTK426DZhlskP7cyZkRfdcKe
la/7XhdPozOVxKhJqeMNXFmQDvKGGAQoT8nWZcYh4lms1nDGnMijB+cujqrLPhPUVj3P3k+sZUw2
Q9sOrHDFjzTbXpAd9ezibS7zJiiYF6CuYKdQJvQJP6ALsNoNKCC3pVrFX8bK3p9P6Gy+vo5wulF/
AHjMAB3wBwMXTF/XFtIvZB+2cz2ddY0BozpFO5cv2LfmIa1mrK7+hiz8RplAdDxi8W8namDI6K7T
C8n8FzsOLBW9/nn6VKZNsZIuHt4zEu06CsUfw62HPFItB1d2VPAsdhyWF/Y071Fneda8HOUApsRl
gPco43GFlAgz02+fI/TTHcZqji4oz7sN7lY71HY1lBGwOSB9cCi3M6ARXOOXcWTCqMbvDU4j7xje
9+JH8MrL+9ZBtuWqocS/f5MKD146U2ifh1yy9FnI5rav+Nv1zP6QC5/L/zNShzB66Xsl+hTP4lm1
lA27rqwn1gS0fNewTgEV4EPBja8BeY/wEfokME74BpB2hHJDjiqoekUz35Nv4w+OH0sUYMSjYO1Y
oO+qYBPAslfYhN20QiD+kxipTDItFNhotz1kWhTgfc4Jyi41QvMjw9bA4Qo3UZRxUsSGqAlhFbyZ
iuUt+qwSL+pmI1/gOPNG0uus6LZOQfrY9wFuixHe18kyCjzJOut4sdkPoBlyEzEFZSmK+Be9D+t0
KHyCRQN3jLIjqFu3YjXSRcQn36JfenF7z00r4waUlZ5K7a7gpajIOhKsOipaJoUWvx6q/58EKf/K
cy7u09iknO0Pob9GzPVr/M+9M32+DfuBKVr9JMSt3arfQdFsOo/NrcyCvMNExG65XNaPxwB+Mf4T
L2nUKoeuwlUgoZuTEU7goyVLnaHSXdfGXD+P79JYf27QLPfxQLi1yLYLFu4aJ0vODBMb8qJ8LIQ5
UMnk0CLV73NSaW+a662n4WYtZzBpNWVcpsDSJRZlj1mVzlW0Vxcclfs6cuxujqcPums0wcIZRQY+
J/+pNpCojF+KW58n2GI9ADvgR0L8bJwSZEVxixO8eMUTSiOsUwAGiOrGCIgcyoRvN/Dqi389YZN8
yI4En3ytzxi7J6Qd5WfQNw277S3pdT5zovDGh/OJtNEu9p+s/xvIyGDuWIzcMLIRpsMfyCgpojCN
vs2SdVovNgapY7yGmuJ9CFEFqyaKIlJYhBKerXid0pZQoGACJmR5kxT8lJLreNchU3KpM+eB02LE
erfSCSSPZvflBNJgmqTkds4Jjc5wfkTDGlDYfFK76kU9ChtIvuBZVfCpfFbn9YbJ5+L8gPhgPuCb
gYj6vlFp4GsJAJj9zfGOxglACVQm28lD9isSvjCi+0Ad+PoFBivdlq6zmwMo38wHzEXZepKFuCgn
Gr0ODAiPemtBnJZRkuF329/11PiW3P/cM+m1y1iqsBiGAFN4LNFYleH3SuE5lYV5y2uuk0QCMIkZ
q7y7EnqihXB58I0TLH0iURA9MmXbIhkYAtNKwqX+N0AqSqaKEMdB8rHwlXXzSCTmvraKxxpp3B08
FnCyccN/bfHDJ5lT87IVWa+wr+lZRyS4jjKXMFcI1Q01uovi5xlAvq7e4etnXiqzPpBOAamMWq7w
tZ9XgYEPuzoG9+j7ckrj+RklEcMr6OjXw7gGAJwa6TarGBIi1AP55vVZs0MyArk/2NsEncvh8fPg
KdItN6jkp5nsZGebmIY11O7rd61DaY+wHz0DBAtJFQxEdNC3wznSGQK2/cqHJF7AJf5MGsNCgvuF
6l5wUSuLx83vG941H+b4K5fIm+2VO9wIPmDRsjpue9TKHSs7NEzkkwoqDQzATdeVVzYRZygfdKtY
4CoImqyF6LLwjlmhLLrMyW4dH/zFKTqd/PGULp0/HmtOpJoL1SSNc7GKomi1GXJr+HCGfC/NqM8j
Q3C/8XR8tn0/mornFCY4JP9W3MKkyo4KM4p64Ib3gHmZIoyynGFWNsls+wpRiH3dfawD5Bu3Jedy
+QG4a+niLFNiNA3Vui578au0eXfiCxBPQowOM9S6DT9w0TmZcf0E8MFqCt5V4+uTXDel0XmKhYFC
0C5jtCBfmdm8eZpsT4JLL7AUqRtpkxpPWOF7ZSsPr5J89e33iPT28RooQdeh9T+WDZdxATs8UEdG
8Fo2O2N0OWqV81kKh+tA8jIasCXN5RbEjcvxG+XJfYjO8z7EdX3Z8S+OWJt8/A/o5GeHW1kkOqtZ
CKA4BRacZpwHJAGLXvw34mksSLDvB7r7LPMp26mO9MW5Na+GOc+7D/PknOCrc/cwmJHM2zFDmrsz
7Ma/7tih2VyPe/ikeiJ0WICS6lrHhM1nNkJaYp4WSLwiCgYkxDR8JT6UipsS9gzHGygl60vExtHZ
5Z2BKuZ4nOPlcPP6FwfzBFODG1HAq+VpLLb6AbNZ4zOfXYYvH2Nwgv76gYg6VmJpJo+66ybsTUq/
P9OY6bhGY2nwGzWhPOsTxtpQky0f2JSyVhAYc4iXMSKaBNenJCOPtAf/E1h3CkgUKn1LGWYDeZrO
GfBBogHn9l1U88l7f16oU7IIh+SUQ4rsbdRpefrBpSF09ByrxFGpRDzfB4h0H1QqoF0eWXLdFZnC
sLSRUi3wHl48YOAFm99ABEEWvirCb459V7h8d8nUqKbqjjypIsQ7nE7QEkRCWacH2KZ3dF9mZ9QZ
PWTMQ82adnfCDD7B7f6MGh0JEnScJ+ZjnmjNdkZwfYc6tVB3gt/KUh9A6e/ClTkjs27W0PlN2DnH
65PHe0EVCed8lfz4SRWlsy/BcBNtdMP/w2e1JMlBTt3INDQCL6KvAyTWc3NIyrjE+3VCqPkYm2un
aytzEXnOgsG5jEqMuXF3n5GUMcAHRG/tPNKxH9UXBCvIxBiJNHTG1TglZVU5lfE9NYvJE0IOCEv0
DIYIkE6XUaFhUt0hHDJb62EPtQTUnMJSMxvNClbspKSyiK2JaUWO4SoAyJ0acfRtIJwDicv9+V3D
FAnp6KSFvfll1gsV0pMGnVBNrn/WV3c87N6winskieW86YalWPIoRxxZjPFOeEEwVkizFL7tw7nj
XvENKckkvze8AL+Cf3jakFnAecFc+ZryVPI5hyR/gYESf0Kug0e7BirmLxGdEqwnSLmnReFL/uEy
4PTqxOKEFBHVnzDlv0gazsi8xK+YlxJbuARsnWVZ8Eue7tPFhZHs3wfEYPGTVQX9Ckz+bcK7oWt4
+oYTF/NCrzx9wi8Jy0l/qg9Rh2304YVtv/h8GNZM1YQA8sJWeAehEurePagH+NETVkrTmkwX3NLN
/u5zLMfQD2lC+2pk7DAmH+LBSEv6LoL1ws4RAzwV9tU1bDw4nqTZf6E1yz4OMzYsbX6/kMkEC5ew
KyGoFgn09R0xHr4WAJd3t8BoHAssHzsA7B6gZhHzgiXFL6IjKXGqibZkMWT+YaScS5VzmT6GJXFz
aXAOL0k5zBLIXtFvmdptpEkIWAhp10fp6DrkjH36+TBjEI41eFb58EXuNwt9rIpo2alxj4ukjnoB
ALGgdOsjyeGygBuG5e8AsJxuKwlG+Lr1gr++bPhaCzoe9fyeJHuat8ZcoNaeGXiOGZsT14wt01qa
3LPxjoo9GT1NutHC1QkcAdkwTyYukj8UDIo/FU4I6P3XCe7TYOBRXlBoc3p/gPjLXTtzgMPRzQTC
RZEK16K1lmv8h7iAQzJG3JtpKvCNNnCP84CXq8FbaWM8Q0CM4fNC4qdnbJrbRMEZwWs+gg9m/2IE
/ENm/r3YJ5U/F5Q43k1wtUYKUHMViV/E260hZSA7PACH0giGIgcG43oMEQOxj4gTt/qT226PbODt
e4LZJ+hzVzq9oiqT4ClCyx4eYT7T6MCyiRYMaWsxT4vBbTm9gKDH6k4A0ag0UPniLrxEiwCTG34F
BdrZE6fE01cCNmYpQR3JE4SOtPpA4cUTROWXBj8fTHl8hfKdcNI5QqHnbgKQ8F057sxFqE41O09e
MeZGaH3KUNlKKwN/B0s/UaCR0kvzwH8HirVJeg50/eHmi6+MYu2Q7Jn8vhPPAFV2JJLYWTA63xg2
s8bL5Owr92vBkoe+v5KS1+JK9ZGhy9kZK2PVaAjRCXnOYelrhBWIxPifnR2Qqtokl414KVgPSGdI
uuOlRAaFFmonCOwshHGngI1OwxzPsXagM7oQ+GAEPQstvC0S6c+Tu3Ki6pylYxa5+IcAV5ZbhQfg
E6lYziKQaO3/SDqv5cS1LYp+kaqUUHhFAZFzfKFIVkAgUBZff8buU6dvX9ttY6Gw91pzzQAdhZxy
5YAxKmILlsvPAvK2StBawlQGAJBfiw9JBIDGlIGrzXiiE4puHD2Lsl+dZyz+DWzZaKN1mGad/S9K
bPd1+e7QW7co0OYScUsFUhWDleVWikM+T2WHFN2MZ/mAdfWs6fAbRBnZHhBVeMrhM8ExlHluj5n7
vGBt9M8nWKBzkfiLpwhh6uKUVp52ePb8qc4QGtzD67F94yiHpX9FuWctTTxicwa2Ij+cWbaYe+Ob
N2kXdMxMbond5b+cX3ieJnR275mN7mZQH3F0Mu/2PbvSEdlDm2ErJdb2w3wBcwpj2gXUbdU+mSqU
IZjVIExgPIv/DKgAXyFGvUFGhsnLGzjO/VXzPEcWitla+3EsWfiIBHU3SLB0/YJpsXby7NzVWYzN
AeYfAnVzFRze4JFxzzMK20UJazlaKdwNwxnn7KDPfliwDZpdfJH/9HSENwVODpjGELKokMc4TMxt
pcEMM5Xhb2BZPZYMrYfxDcU9dzRoTDj9PFefBenbiTTt5dOm3Z7hcSB7jXGCxOLxnQ/x31KirQ4/
h0QcdugCB71JOA/JJ1DHlbDwHBgADx1TUSh+S2iL0BLWf68542kmwdhd47cZgFQt12tyhcaRObMZ
+2xx5QaeyHwQ94B8Qe/l6+MX00GbuRLKb5yA/Ofie3zegM7UgBQEmm8v9r/ztdw3rh2kOzWotzpz
aDUwxnrwXY+MPcgM34Xxyb7+RzbCJ32djkR9+2bIXw7qqWDnCaKiyi/N1io0P/7f519dzKkZWZ9i
iuP3IFxjziJKUopCKst08B2DH7PJv/Y/3ItWECz4r1sJCsMHbkFJgeda22hiCLepQYbnCrytUX5T
B4R6TmWkPEOMtOFBsLtmWONDPB2KO1jUGGfgehgenrCCuaTDMuJON4SKiSrGBZimK+IJ6L+H2LtQ
MOJwQeQ7tt1pH6VFPJOd0wsZjjq6I45KHR1JjNijYZmIJ/g5i2c/v0HEHtSY05EKuTEgBXRjKxdW
CDl5VPRd8Sxc4Zb1mmHcBIqhwuSMsVZjoIktxiJXMF3qsFWEPPRZwyjzf8AQc3B5PKp+44TtWUwo
f2N6Uc1asuE+b2k2FFEPzwXdX8PvJ9Aimqf+VYQ0Yi4iCDuf9ev0mb/nSKm3H+g03LQ4cb++5eBc
sOsj30MCs8P4RYUIvbHHuCcSDzJQt/IWdTwSzY8rAsiE7IeqYUPNMdXGpHvkHNdS22++03hJEbLH
X2JOZBF+AFOyADCTuWq0XvsWLw4ZLUYfBtN59IxxZeuNmWxg9cERP6M1+SXvNaBScqpdeUwtf/1M
UoVHF7i/IXlPxumVFM9hvCsTX2I73PQK902wJ7eT7aisr3TUsO/w8x2isK92OT0965Y+UO58zSWB
cizO4QOHyB4THJC6TcymdUNAO4BV4oE1uebtlx3fQ2Qm5jraILumsdBo5VnhwCFmQJpD7jx0PY1Q
tS2pY5Ff/XxFo+w8JUO0Nn8IZln9ampMcatyD7Lg8RNTa9vS3UjjnqvSRAu2TOFJgTJn1cUShF9R
+oIlI9P44uYHDYYi9l8tWdBvAAjsxeoJYoTGKxosVdBsCmBgKQ4MTa9H82duTB6PL+ydb1CTcU3P
xRf5RS/kHNpUChC19Q8YrvLSCNV8NJKTVvIl/5PjR4nvHCOWzylFrQyzN1mapIbZj6Jc/OJxUlN6
K/Zfz5h8nvphDNr31WJXyXGGseh/X5MPY6wKHplp1a6lIdFssFJF9+OYryJhhMn+hcaOsgBvzDyU
g5wd71eOcAlhi6pRbYnaXptknxmWyUSZ06KFuIiEq+csHxr4mEzOAyHE5XFiky6QjcDqysgROdub
HxPeAsO1lzE+N9lAkcppWXh26Bk/Qmd+JKZ84H1QRWX9WJ5myiArQ09uGF8/YkDpylDmuKl8JLDu
n0Jn+wqxoMD1nCI7Sng+H83qfezx85rbZNAksYvLF+c/aojvkxLFwpGq7od4kPI80c3jMxMSyk0o
iUuLVSjDXr6R4lWnbd6AN79THrmHrsEsyaHtSaWp0s8xOD4vc3gvkLuqWYoeFfRPe586aa/3DhjQ
PiuzH1L5qS4gDq5SPLXT9n0szSv3HelfxBlQklSj53MooRVPJr3z1EL6R4zmZ5NRJUgqUxgcs/Jl
TYR0EfQqzsggRg6n0yyka0A2DI0Xv+VrapMTnUPHKV9shwTN0RnUY43Z4SN/Uv3bqNkN7vIBHlWE
70JhRFVGxE2kruRtO9Qvpbpo73ntcH6Asd5HYf4VjQEPMXArIiLPGeoz9zKGBeom5KK/AVjvy3Bb
/I96CLscgplw9HhnzDYxGQ8QBL4VBxOjQgoKbd28L9K/aHapQ0EM1w8Kru32FVQ8KILCZzEBoYO9
gYbCdNEyWcmYH4fsYaKGwRiJdV/oVQikk5lHMV8gMh5HGSLmqbRwiTrPq0cl6Lj6/ktb1KpIUqMe
2sCjNTzzuz8AZ1gw5CcbUqqsUb1ina/DfmpeUJaewROEtzskzV0/P+IztXF3OL8ndTP5/abvF5Kp
6Jmt/3XxVoTo5snl+mfqag0+QMF1QZj5iq6JOWl1JBJeopSKx+hcEP9HTCKJbkHfsVBBcTch/D1z
8sXW0yRg2FpUGEEz4BB2JnBJGRt8AS/3LLp4o/OoAr1lV0ybhLEAm6DwqLIwG37zjAorKcytUfIw
vRUgZwZ7CgC/Hx9sFlaWMtBrCCnvgAsS6aCPDoSUrOGqMxfmxcmk8noZg3uX/B9DGavtiI+JmVfo
IUzPZG2pMBIe9GRH/mfIhOYTc+/C7Gum97L83PR0eG3SkLmEno8TCV/yYZtNzuTII/Ksh712cOZs
cDBoAFLBPumdxxKRPbgqIIwkTK8bEPCjl26nYGHvvbERYWHHTwSdqO7KRF9EjvC9RS1hebjvQYJF
Xt2yetGhdPDCvsx/2DOSWZqvc3kR7wAj5PQv3AEEJCOzBRQIe+CekTWgePj8v5crvjHqPATGI2Bs
eha7z/Thn6GISJpWAgjjWGBi6UU8Ki239zqJHkt02rTUCI/x8KF1ItXShfrjfKeJu9kM5xs6pRhW
CwsSzyY2CXTpuH0+l+m6mJI2DmldsJBi5jeEB0eM43/X8CRIv7HXBkB8HujSDLOPo7SK0OXSxSEi
Z9zvZtPsIUjBdOp8Jvr1NiiguPOP1BJAFl2fxgS0Ha2+tm4v0EUGeCy8oBqLxPoyeLRj3ArC/mOF
D1B/sdgTEDgk76x/u4lWWO8veMppLm0kdBqWFwL8Iv6G/wTxGlMxWsYQgo9oIY27semO6V790N0y
KtvyMqKFloffG5y6hbmKt2h17VUdmKtyX9MbmzO+dEyo4rfPqXqMt+YMNCGcipRxcU1FbwpXi8A5
iA2jcCkKJYQAcMbgX61BKbABXIWncBlBNMI/QpC1BJ7BdzGsmFNipXP8wvlGkTamXEmrBlWjtR19
oT/zG6B3t2g2qcS+D+oXPqC/mLcYMhRbLD0JwWPNxQu0nDS7ZvdckYS3YtDwDLqZGZjgicAyUyUY
QqCeJmtU/1sbDyjhYicuGMBfYE0EzZzUHXppweeqptRGX4yqux0WbyoQXbpjsqB3Gzm7kg5hQFQX
UVXD1Jzm83MI8DhmwpnFayy7mTt8A6MNTKTNiNRIG7KDL34S2jQ0Ni8sNDc2Gwd7dbyUMYjE7QsT
2uYgM7h9BRIpdsiXKHC/AUHCibJW22Go+Z8PlORDpFkT28Q4LVaTEsM6NPF0qlK8waAk/GyN+Fb9
Dol2ibRL2zw09unz8buVrHiam6hPbcw/a2nS6hdTxe4cC4l3yBkW1sTUIZJj5WfnC3OzgUrR9vgt
72spiPJHOnGK+EiFnQXwgM856ZNNS9wkYiQMe0qSJQr5mJWovj9nlKQoh8NZmNBAjWzYMkaFAPwr
TXHI6H9WxUa2oAHhoWePkHgH58PP+6xei/dMc3qj7xASV3gM0RfILqtlv5nYf+kKehibNIodag7x
Q+ksY5Kz6FxmYG4D1SwXdNFwIfvsH/hrDYR+qHPf1QS7m7uF0hftzoFC3X/ynKhzsqaWJUI9OLZC
F4ZAD7bSyxXKNrYW9A5pgJoCWRQmI/1/Mih+kzniSIUw6OdhibYSEqYkgMLoRsR49VMYqEN98jqW
M3VCmC0CqIZkU837QFS9yGO1GtoFMqf6mv9wpB9mMBGaaTSqUTFx+yEGp3MYxRso8UzsyAcpBnZD
Uk2g6X0DS44osFBiYUeMkEWYxZFEM0JwbTKhTHzco3OqWvyFKQuagGwaxprQQlrW/3hcmhPmDIyC
GJDX6EekwRc1JEOajB3BaQlLZxKM7hH0gTS5tm8xniUrC34Ag5uaA1gAAMMCRwGcuxg74a8k3YjO
zFX6N5jhs9C9TwE29ol7lZ2NoGkCcApnNAy3gKKRfuU4m9GB/bNLsyE2Q+8wxrT5nemSaUAk6kFH
uID8Cbu5Cp19bfeb6wvqBMTtYREYFOut4sqniKYEq1mEOZSlMEmo0SWP16Gs7d5jblET9X7dBykC
MaJOpIiU1jLmQJrD8PujTr5/5QExNAb5pmgEnQa9+ohxXABNLeoH493p5ZUo+QtnfhpvNtaJvRY0
ryF9xOnhdBmhVX5V/UyhmPGLj2c9p2ky7hTvEwbsmEaF0Z4X4WL7cSUA+24g8bqhA12Q10CdXQJu
khXYDVAPlqfotzFwncODYQprkLJW7WfdnNF74RkM1yFPVYxiXUrnz+G1e0MzgYvkwV8GQAcJilx6
x/QYaa42sTGTRlS807hl71qyqu0hiQ4NblRcLS4e/QCAJV66sN+o5hiQOyBfXJMYDnctSkp4ow2i
2h7kDadjdc08vt6pU0x3bAT4CLupTUXgnPXzYmxnSFHzzuoAdc0Z4tj0CZf5FZg/n2K8xpRURfAx
48U5hF7Jqw1CbdBjbEEEmDrVeS7hn/7WX3pQFpbk8lTm9XnAm5H9lzb6fsY2zfPrVEBmas2hin0k
2VEY3W2KpUp0MXBq2CcQlsCBczTSMe5uvDAmiw9DyFF23tkUJOgFnzvzORct6jcoyBrt33+LzHNP
/hAY/KHxzGOY/go+Z+gZjlm4xgWbXbsblz+cu3E9cJvXHheag9/i5qL4xHL0T+MTXzD7BzHcQPr6
J1SYDQPY+aYN2N/Ow888XXTE7hIe92NMQv4IBsouM32sIMt6ZP0VLQjJCBtgJvDChg/kj4E6xbHG
kzl71dPy7OD9lOrDSl9TclRkJOGt/JskAEjShkyignEOsCaanFrY6HJvxrMXiDEGsqrHGWzrQfvc
pr5FaGU70vRh0cNRnJqIUFKdR+hhYubGrohwwB7kGxXKu3VIXr7RBNSlsoRZrEP/z1mm/6rtQAWN
e0MyFC+iJH4RjyKScRDOQDSBPPrzQvT1FLTIcKZv2NYMiGzY+zgGCoogpLvODCJ8xtLgi9aOEWZF
r2i3A70Z9D63l33BcrJXn4rfQg+KYgPtrSA9pfe5SlBcI3wi0pEaDiyAVhSEaZBkA4tHtOVIPpv4
SeHHw116Upj3UTA9ZdRnEvLMzqETtkg3tReV0rpq2lCR41iy6CoaJGKmnfh7+mClJjoIdXyW/sr9
qglHuXap8OBh2ko1f6nQkpHprQ+Yw6DhNWk/eF0vr0Ic1TxF9iivCxbWF16caAUd0TlgEUJKn+Yh
vmhw8+LygA0cIZUnjQsBW+bGkfrYaNHDM8d84QyruwXuDslYV3yYqQU6Fdsl+OBMUlpGKJWw72Pc
+YOAwvy551gKcVSO9ICGWaNSYTWiVKQ+e/ua7NmZ10N8M/mM5QX0zQa1D8QL25UfosvFxh3HO9Dc
CN6TS3NFE5QxFDo7NC1xMiZwQ5VIYFvyE5I6rPD8JaUNqhvLFidXYsLv4k+J7W+Y+TZSPLS+wLAY
ZNDXsGdmhJkGRs95qwFzMY4YSJjMWRLqcgGxuzbB5Ln/YbxAbkxFtkw/Y89LRLJfR5WPoTOKqop+
z6WQsIiNK4WTIr+uitzz17UUUuOCOHFhnP8zmRmoqBHPfaCNzP1gkZYT/zNLdMDAPnZiwiRXRC6k
8wJCD9vYjBaTfY92a/qljsN0UD70zscuGiW/eyfKGTAwwU8R473XyN7n625q+6LGe22xzzVPT2A3
qG90GkQfbcvs8KVGS4lQHlbpmMKN54LWMIabDMLyZs77fvthMlJeWG4ECUhgyYy1XIuRwo45JgS8
yGlmP3haumtlPv34T3VTmnYR4cpLORi6so8x3Xhl4zM8Xgbrb9eEirXIUMsF1aVaapibxm5HX9r4
DMrl6fePks1iDN3zcY0FliCPMrqdSRDGsyJ1aguPUNckduQZfH6+qU34O7k1lDcMW6DiqFgOujBr
qE6QYWMMAeMmF/wa2ZroUvBNPNt4xAlNKjYukg7RD2QoBfGA/wu3ULtl771iYBsQxnM1akayau7C
wsedv8IoTYai8t1h3xxJl2dUQqiFNaQxbPk+6p/tmrw5WT9KqAQjMXoQa+RaxPHAyjlry3eDMWhx
s4Dg7PJwNg+yPO89t1a1qns4FPOzktfiJRuOWV0NPLDTfQSUyuRJZTFVBtJ5BNS16aYEPP+7Sew9
yCo16ahLwU1PZGMxNwGAJvT3oiGERYgBWBw7VN3nl1dHHicuwmcW+B+cdxKdsiONbIvA9VIu7Q3J
RQCdHTyjyKlZ/0HscQsYZUtuvd+mvZfMVXHO6IhkYq9WqV7Q1q8ohfTnyMgWX3X0NcYgTNkP2rX7
ZD4NSx73aqbDPGIR9t1u1bjAbWJ0RQ/7Y4hH6nW8isBjzrkv7rGc8sN9yeSomqJ8oDKylnXhReou
qw0yUUcvjWGS9JrG2mfUlpII0vi16293ytBKQN/QJOJhMqTuRvAxhxakCuN6rn/4cS8tCUDQP2fj
zjikaLjYuFBpUfS7oIBm6PaALpHxcTmp7qwBZUze+aCRxTPAP6hY9QJpJs/zTrhFQaiur8mteI6k
7IXx96UCufwA7+a+DLqpUZR00JBbnzyuUN7a1p/gMEFWfbqNhs+ccf2O23iM07XzBlVeopFmyrwO
EWlGA3pFBvm4prXML44dGsxNMe7dLecAa07awCAdNHtY0WN9WRLGSAfhW57Uv5NosRI+TxzbrRq1
PuyWk3zqVuHutXv+tQBIFKAg84cXwKxLWKUOt9MEqByGuBOgJcHI7xnAkOje90hzwsszdqB7Qs3g
CcWoOOZZRPDDk03G3mvQU9wvd+kz0PLhz4K2OdHMYa8ccDZzEONmnNtzy5oZvTF4LoikjEUh7CYy
4VCwm0gG/N6H14QwPNBhzxPKhbV64VOekyIi4hBJl/v5Xzmg8MABkaB4zJrtLMCIHTeWBPgXLh/7
XzWV4Ku3UH2tbPuO50bFOGNDoG3xqMff/JSDi+jvlclSnpE8Da+s9vF5M1OCJGnPK7jyjYNgQq24
kxHBBEA/AFLNwsAysUDQwVY8LPCgy/xGCoyarEFWmQnZHqBVyC3S3lRGz0buo0hQtJJFT/Ewxj3H
hLkIt1CNppBi56LfQUoLdmhGxohl2cwZtZXzwvSiPXCdRrTnQ+wO7GL5pCSACuUmXju5T9bSGRge
jJxUQxg4NcFf/PG+hafC2Acy4uXb/hsuZtpPxiw49sXC9KMiUsAJGbNqzDLdkscJ7yUajcu3FiHL
NVpLZhYYYFKws0nj388Qrh5TbOCMT0kgadQG6C8Stu96eJYGYHS6NPyySXauWgVP0+MbI8qr3+pr
7yTMuspZWxNh4n0VL2Je3LlPPOWZmX/dInVt2BHM6N4urFqFuRJR3j3/IOuClqu2RLcSUUn8q/97
MqjGlAyv7DtrS8r8Rr+8kB6fd9/qqFJkgK7jOUqJQuVJWYNeqCDXyYmRBz70nvCCkCnhKmzWgrIY
M4EtIcIydCC8GvtmIPJ2ELPkF/RQJAsbCwuoqmITlREupfUury1H3VfX5BGvyQy62kd4uZiX0Ozg
xUF0IkxTLGPW5UO+onLgH02tf5adEDtTOmiT8QGwSP+H5gBjD8o6eLeHzyHl5VgDCpF+yrom+HQU
2zLGYE6P+Dgix0nE0BjzBs3ZYQ0qed/uB80P9HYed5hjXDyU2awZLPQRAaFoHSiB6RE9+MxNT7Co
4QgZnaMztTBoFD3G1iEJHejTfgSSeR3+vZjWg52g+rBI2cDxbgz9+kNME3kBqvf+jgiNj2G007ZR
P3YuFro1jLUv9s7EowP4xg/7Eq2aI1v97bz9/sXjuYljK5hT9njPXydVWLC2pFozDmuw+xFpJlRG
urg4OHMQt0gQNUH0PHXkbwLKKrN+eWXmBr5YMUhkxKDx08zqnyJgteH5hJ7Mx5Q3T1oiD7eu+ufy
qYq2BP48RAyCK5bnaJjDEmBwhlEhA2TgG1BJwHy0UGcXP2zgw2KJXeTeXr2vAONY6SMNAMXj6L7b
dM0+J8MQemA7zetzqDQVrB8qHkdacAYtZskBRYW0z8XHCU14CZoz5Mmh015RRjIE2VtQ2rfaOL/m
+/BkHEOOMMP7gNELw1F6Z9gwTzoVUUV/KEcEqSlBp0kNCPMfkuP4tcSkcYzQldWhZBW5l2PqblFW
V74GkW+T7Lt7s0jzPosIY40nNN3flGkZbaWnps5XcXvYsjI2RCGfOhGWebyNMPlrLfrNm3z5SdsU
P2CMDXA6wt+T/ZaSSuyHokQD4mBnl5CroO2hAeUWBhFkFMoEj3Cef/G9rJiywczAkR82B8kFYSHj
LHZi1EMvmf+bS5HagF0EswINkiwogX8mKLJGm6WVAWNfrn6YOdwMJWIMzurHfWUrItI4T6zkGPVS
lwsxDx7mQs42ZOlm5sGlCR/UUTLbVuZ0rWMGIV2L5MDFPhOYw4QXm1abdJQ+7bNtizAg2m2LpgNL
NIp6ELY/pRa5Qa9T8xDloeS+AKOYbxwxAl3ni3qDk7/67Oto4fATZfp5BEJIWC2ICMXDjYEnfY94
kyYCGkEngSwLesDTL/zBCpwX7vomjAFW+/GZeLl+c8ArbC/fMQn5wQZVHJtHAHrmYIjDKPAWMDkq
Ztx9N2eyxIilojzqh9tKBKcjamnxCz1wvc90O3QGLbbVTM25LDnchmb8wvsquhm6zNNhBgZ7s1mh
xPgYgVrTyoxi5Hx6Bu3LXn1ximScUk+Nch4Dbj3Yz4pwZOpCcMfWg7MOyvaGji2BDfseSy3bwOit
eDTENvcels7PcdFtkvAk01GKKbvmf3u48GK5M8vbCftCryWBay8LS386Vdse4f0NmQbpEQRtCDgY
bWXsCRDNFE9nTNQ4huJBXGHH+Cm+hWEmtGMIa7VfSwGc6jQcgfyRtslw+4MZDMBWhhDG7WyXcTCv
8MWFRQtsBXxxxDL6+g6kiawNzdJN2gEvCWenQcQa+1B/VAXel2dhtcpMkj2bHQTfWS4/eTonGzgx
pF1Fw0OoFc8WdRZFk0FkR0fQjqfhJ0sspQx7363hbdoDJcQawIuxlGENNnwVKSzkLWzcTad3JcyY
SSVGdibhaNQ0tYCR0JFrUGd67hdI60MeyD+Uy6LmhM5N6CKWCXgSNQNCOECfoNt+MHYC9ZQJ7SU2
G5mpuOmRfHc4Jv5cFJY/k07VY5YVMevInFIRPq4m2y8PTuJwldgXmf/9ZsIhgRLBJJZrhMepLTsf
Oi4krCi6uPqRz76Ifx5L0RlJCGVWJsZyb7p/xfJt0BHn2wwZaWCxpIeBKHZAbrbZg9W4E9gMrZ/O
vckGyViQGE3JEdtA4yOuepFRR5MoBSkGdDwuKO0lIs1EUhCd4weCEHdK0Ze5qtRdlse/YkKKqBV8
huKtMNACoT4ZYEkjJKkwmPmU3Fj8nvBpy0ask8AdrKoxKi5RkMHAqiA7g0KWDqePS1F+EAzAIgGh
AnBzoPOUkdeRtPkPB+osF+CsywZ4c/O3jwzEAGnwdMlTVFf8bQ8krLiYAEdkSwcFuaBMasgtpkER
JYPzBNHseTRDdFo0WAz862JYAyC2roGDnSFQx6lZDfitop+k1UkJrx6aEnfNAIpbD5uvlkhsN6nB
aIIKovzDcYhnNh+9D6GqqCOddh5jmFMhGfSUG/ARg4xmf2ZtpqXHee/npOCstVMTYUkIFLIO0Odz
n1BuT6OypmvV6Qk9ss2zNIAV8ZyZtFuiW3cz2ylwbWKPZwgHAwdalSjRU8xhMpKoxz92WQYbR9g/
BoxI3GFB9xvH5JFkxA0IRNVD+9kjlAjPSUfHNxiRcQdZ20ckBLgtIdwCmYT9SuQnMw4mJSvNQknj
Fat6yFc04jL49VO4FAJ1uapHHIeoCTRQpZD5vfAeInSI1Y99uYL0W7IprhmpKQukG9X+BdMHAAMh
B3JB9h0+vSoNfB444UDzb0LkjwS9APLy2L1WMJhEFgcRN+CxIUvZ1y3X1Qnow7o80S9w83BS2eZ5
GhUn3PZYQ//hZSrAFDUvvQvQD3XZ12uZ09BaoSeB+fHvgzO8amBHq08enUyMIkpr3h0aYYwrXqRy
oMp3IzhBeAS93GmZQiZwSV0vsYeFQA+1EsQb9Qr1Hk8SvED6SUw62Pli9nMs918qrjpVBPmB6Rei
j83nHt2iGyQq9E/gXVit46igsehiIxgiiaaXLJ9OtUWfKBKg+PNxoSuo1B899fa2RxxuxzQLvxpu
tvS5g1+Iqcub3g+pEB+QQYLhV86tdqlPyvZ1U1AqYHBH00HKLrs0igDELFitNAGfyrQEFctv30IB
hm0zZSO7FZ4SXDi0YWxpjBMUWDFOSwnA+jO0HxrfjQwTSH9RzBtuq0SVg/KEaVnGzcxaiqyYYD9W
mH8TIIXp0w9+4zul3CfF4s1TRwc/iNMA5KdC5NenaWfkwz1e49rEicW568zu3wOcMgjxIQlgECPB
gNgXuXS6LAlm6otYSOzTTdeiBYB2R6kQ0tiDuA8BpPhKVLhKJdQhBIaoWNWDdPR8kBCePconviiL
vYBtyHmyEbxcqnVuwUwZcVha6fwwvuXGwDQFKBBi6tn5cRfxTOMs30F5EMsJVVnC4fGDuN5bCXcA
tqa3V4KIZpygjzVdyLcGbBv9DsEg0QlqeyHl6WBbvbI/fdQ1uF4yBPlpr4H0fG3fykxpWdN59hHx
0QdgTYOlB2RuyLl/nB0ow0g4QHZ4RlnvIB7xpEK84t+bCyQKzgj/aPz9sAEXMIDA7/mbVBrxpxBv
n10PfQePV3orF88zI9aq8F8sJ5YyTKWNBRVuqkjkuJnXNwxD7WorhNO859mymqbzDxNTnn7UCSZN
A2YQS1T3W2q6YtlRTSPI/Z40qnPsMA7tWt1WS4o6UlPWzaldKxss+o/1QrCtoFYhf8PlYFUulA1x
tgbrJbMhELTujSJylgGOLFD2nXc1fgfKpB2KEFNSLhf1HF7w4reJaJ8hgFH63UEGy82X8KIP+Vfd
2MSgi7whJfQlqhgGXK09RQVSjJUFOhKWJFzqcLzHsB2DKv4A67OpwZkBRDiyQJUEt4OZ5z5ASrph
zMdu81mIX1IGLUpyeFCWmxRLfr0MPmaIi8J3VYwiwMrw5QPmjB3mTsAxsBO/L+6pAd/MJB/kyfpD
gfnHpQT2pIpn/iPNmSlCnPwuP6RwdZd6wx2CowCn2fbO9+LAsz+z5udA2rUrBXMopo6+NpdTt3d7
XhhrskkgveEeqyzRUXJQqU6NNHgv5K1x+YJRASQgbvj1T8zvBJWLowLr/OME4+q9AX78LHh4ZENk
97V3nMYHGQ6283Zt76tHeqOrtPS+dEUASvWDY2O1ki/EzuKAX27kqblnV+KiU1+wHLN/m3Sk12L5
yT1tUt4tQ0CRcQZdAX1kPKYBoG6KRyGRuTxt7zXxp9BlIdoxPWRR5ZwBK4mh7rHca1fTZ9JoRVPM
HNPbt7z/4JSX7xNPC+eUP/ULoMvlkeAtglpRBYi7XQ5YQGww/b988SJoCJYB4fNRMRIGa/qp+Hvu
ij82PTnHjLLfu9WH3N0++2M0nf0pvU0fleR9PKZ0cQ+oi8a7HZZQPQesIN7D0jQ3zGjNo4489qoN
v4AQ8fqXDEosFHS3XRgrUIOsm4SfIF2+QMNB/kpfXzaBsT9ff1OcXj4PLFQQOz4izD8eGqsLzJio
nx7inVAXiZhsqGH911/V9YHU4ZaDFFDH6JbDLqniroBj54776AtIAZX57Zlct07oBabYRIWutD4P
SEphuFjiHQfMxxwRaQ7xuBBSJ5GHzC6TPYYBLaKDNyIHzmK4allretQic/vWRVOWGE4Qi7S15fB6
8J0aV7urAMZIHkhF00QWnIXlIaObPyzcj9nVXNhHhIYF3RL50Y/fmvdR4FzDeebdMEhLHWP72j+v
IUYjqzsc+/PlR1KQjR0CJJG++ve6ELQ3izYwdocVi0e+qWb1XNm/tnD2sPrfK3t7H4/VnQw3OZtK
K3ifJyGdYnxIS/OgttWu7ZUt+UtRTDMZABvR1Fdb/uJPD+3BlN0VlXx0q07SnrUJG3ayOLB8WmGi
D0USEjqt5aVepLea42cyfNO3zaq8i8Wb/ZZRCHGgu3hsjoE8oLaJ1HkqIkgoFM/QYiAB9Wa/lbJM
8C2KrqkAMizAhL05e+8N8qLuiArlxW/2m7UreZjsjbt+l1hC6CY9bJDECOnx2yfGIFnzoi/8uj2Z
VbnZwhSfU36Ze1pl6VouDCTdyTG5v4/JkexDn16dSSLGHfwYJ4A3TK9OGy8AFAEHID4ZkLYSY2bK
Vg8bZB/NAb3HPMAQDdsIjADYUXygPz6yazKiKpYs9nzNeFC+rOAg3dRtsfyeGIJxlmmJ+T2vJcYD
qMn1p6tqfth6cTqIbS/EklycXojn3OfUQ+Tt0bH/ezkbWSCtE/NCYGPsDmQnafoQhmqiEU1qQ1/Z
QF+SMH4gY+7FEumzQFgPjkUUv9CKiinPfBm7X3SKJGbaZ1TRnwbnDE+2GWo5Z7yNMDai1MSNDTLJ
jaWHV+5AbwHhAuthsLiR4G0hoiDm6xHSEFpi7n/eVTMwCP3BCV5HN3kL1sDJgYMEMeyjMhKFotQH
wIL9ypFZD9Y9zg/ZcyveGu9It7G5BigUtaXWG35HwBV07QbkDf+3kfa8KbHFcZoJWmMcuWJ9ZeGk
QoXqxTHU6zBxfimp8m4XDbORcRHXY8tr+urWDDiF9EvpIjuBchCA1rtSAfEWkLeS3rHJjxw8hyxP
r3zKhnwBp52ClIQ5xyhfpCsv0A6Ny7WZpTc6lqjfnL6jCKIWpO6+AdAoKmziStRt/mHvcOhUWkKm
BBgJryG90fLCu6LrrSgBPvfkoF/0rU5yxbFYij27XiRHnqPoEB3oFzhFXKVqZVwgh6i79n7eJYfv
6Dsixf4IZKNbY658O7R21u59bFZcYWXD8fGpMvlt4Iqw7G+sHR1NvuAE1wuyTzb5wv8crYsoB7QJ
e0i1qlbtmtadw9vw+EY38dJc9XrDdedO+tzbO6wLyE0PbhXOpeBO3FWPHxu2a2oSLpa1Yx8iiW6Y
3p5jfVvxyJeLetFNyZeb54veJL83vI/oVt7bNUHf1sXivUQ38QP/n4UPpkg8F/TvBEWKPJPkwJl4
H/Xt554fuVh8A+827DBI4QSxByskY9K4wE/C+5bGfJPc+AmWokmz4gP2Q0qfC8EyK3maHz9H/UL3
oe6ak3UpF8XqczTpNmbijTPOYqkUh8yZ2fGiCU3purzzEQtXyaFbu3yNU/KSSmyuXrKin6/lSztR
JlgA3ZtZtvoSPsnpu1iX7vHecAYBGTnl5x3vqJtpE9jlnNXLv4vUGxsXmUfoxahkRy2wqNf6rr6r
F2VCIXH+AX/01YuxK5bYM3wWTAfpcO4mqjjxaX6Xd3xbTgZXM5AvnCl911AHLPIhRZV5o1B9b+Q/
ffZGVNfsfhsmm+mG6VM3Raq8o6k051TFFLPFMp1jvrVN/kBamfD1wBoxRYIpeFJmz6nCPLA6puPm
SMN6b44yltn62sL9UVvqayDA9195PW+0GclwvDdE359x1WD7rC5e0dWMyZro6/5n3OFKDNTmqbiB
NxgS46Tjdy7+tS6cGP6F0f8wXHRQui9cyz4wsic86oTrf4WVt3DNFYxa8VnlCw15svu60Y5ZmvDy
doCICaZ09sJVt/SQ2gyIzEMFS4/cF9JVWBHYbQv02UNR++/TG6oetxwVRwSmHt7c/M/4919PhEJg
WQYQyc+Lr5G6QKwBLSv/QdmdWlgAl4Fw5lMXZEqQPdSbMQ6znXyvL/QjHyJMh1A1Y8tlJiPwJUYl
oE6bcl+OMevbnuH4YozowYl3GeHDW8b7ioyr+FHu+YlwCdjKDwP2ADazD+OrPYb47M8TFEepK2x6
Ul9okYVF8Q9WBA5mrggi+v/zoeBTCza1wqQU8MWvr4L7J2zALfKKBOtZfAVBLOaQ5yFsfpesYJZD
4AcKuJHEZvBDJ3Td/EfTmS2pqgRR9IuMcELgVSZBRJyHF0NbWxEURAXk6+9K+57o0x5boaqoMYed
O+fAmsOqL3efLaF6pD/7IcI9fXgKA8QAuGEJ/Zgnq4wEP5DQIbmwH2FRIIoWjMK9LwbwL4cRpvMK
P9ukXLB5I0GwXYPjecMZ+TzRR5iCs+8VnND1IQZdTcCFEmQrRBDKU2sTYwFBCmj9IIAQCDDlIRns
Ov3zqVH3uVhsY0StIampuA4sjYQvLpTRgwvPTXYhYjegv0SgfYINxzoL6DiaSDxva/AYQaJweI5u
E+kl6VbSmA07Iidk49T7LOKKxM7KkBag0CDVLJ6nFvHmMibAcMhRFkFWDWZBxoZRIFyS5NGMTezd
ea+CWAFaP3nNhCr9vcA4pK7ohAffcqs1x/wH5v3Mpq4j/Bd3zESwawKkJ0W4QT8RbI4+8hA1oXvC
3Hj5qWa5GErBa8FEA3gMiB2m/nZXMjd1T2OOWN50tP7hBmU7UYL4iiftRbktp41VMX5ve3tOs1H7
hEWMI4PX6oi9/U9amX9Oit9YEUrMYQL0mxOOk+uyvq6RIKa90/Wnx//sbJ/guuabaq7tqyMnAOcF
e/ARipwmR/yeHQqpg0ieEh8L7BiEK8zxH7S2+G8J4GDAu9d+D0DOPEljvwREiBqVbMCYXDZp8NyT
DBTk+C/Suv6DeFux27CqfogS1NfpXlnrP9iKyl/JqddYo7qhSYp8grFsW4L/fs1KNuZrPlbyTfop
vLrNUZO9MPrmwUv/eUIwVmXrS+t4UQRHmdRDhCW1IGrq8OIIxZF4g6yOmF/dYLNPlYkKbgXVNz5h
c8W/0+z2XfPpMDx1F7ZfF6qsbjY9W+purmOIVyBSMpDhbolVn/3Gw0PyupF0LXFSmM/uo/Ths0yR
SUrdfzUmUOWk3WGrDHWScJWAiIeth1efl4hHYD7TiBthozPbxBZGsxyFoE3unecJQ3yOjIC4BHQd
2GCuYA3MyHYwOKs2ahwzgzBWbEGIiy04Pbqv5ftufl7L9uvYbEF/8bkN7j283DbHJ2JQTajd0yyn
b3CdGoYfAadip2/sCJ8BOaWiQXbUsdba7lK0i+pYtshV7bRfdkeQmZikdm4C6pVYwHmaOZxjHWy1
CDCtgR7jrVePShUyQlxw6zgIlFhwO1hFED4Jm55fXyPlZt+fI6SVyLwD5JxWcw62/DnKd26nB1eF
ahek9bnZoFqBrub1TGsNMB6ILamHU4dljDqhrNg9xB5IWmSJZPicAA8KeTsRVNXwcsgOwOIgom1L
BMcPUKFDNWRZ0YvY5ncQNWj+6/CEmXhntnojshzTM2DWPkl4P/vYh0bnUXQSorOSJ2HvxFzGasPZ
CgcB4cJbkkteGg7hY5jtR4rfeTsM2Htfu9XOVC82OR6bG0Wza2SMJ3ajE+4ykLIY8cRdm7+HEF7i
gkTMIjyJqmNdgsYuxDHyR2+PeI4QhvTD7VqOfHJxEGNaPZG/GvlGPQNIIxU90ATAMx2nE1n0BU2B
o4p0xWJzhmNiBMAOB7Hqse/0kxno5Y/az9G0SHcHDmVKOhn2k0myTqCCwad+I7yeiAeH18ulCdAG
MrH+Z3H+4MNcNdujZ9fbldP66Wh30BrYd57HKHM+nKE3/0m8D6J+AYbTJlhSJeAafwxpCOqhqlhM
OQAQPTj8r6Cw7uEzwCuJiR/9AxEO8zIbAj5PtEYsJzwxpM3wifUsvsSSpbBJQI6JOIrLPxI5EH4r
7Dy4pbDVcD0y41sbIiJi1QCtR0P4hAt6mJh04iosUmu0ImKokK8QDtGm6N/oQzgVrrM+kxl/ABw4
4JIKh/YD7BZnKSAG5M4IOkaRVxHvMb0zXykFiU6EZ3IpMH3rPoGPO2y00KVCb/Gy3/ghpsmG+0Eg
0gQWI3Wx17B2EbV3qNIwZWPIfZoimhIBTPo3Mmr2rOxu0wtsSTyomvg3i3qfNA0/MN4+pBcsvfNS
AC3Oi5Txd5PcdT2sbQRUow6ih0BwBawZFZuTmTSuWImwqSEu5sf29zlwFXALXnFBl1MNtzBzkPbJ
HYFRjHiMOwhSfNoWzhT8eCxdtMQDzh90/mrnsE3Qlbim6XRp1ce8/KDtpWB1VQKQhQOhOz0H3d9S
Tob78RG8jjI/6G3VPgPzZoDBOBI/oqNuiwUWJYN+YFDwylCu7Mh4Lki0xSw40c+MDxs3T4EzXEaR
LKuwYnxH5IIqgh0b4pSaxzbZiJgiWO7GmNTEffQypniNW34yB9Qy1X/ee+5orKmX//l33XwnG816
5Ex+Ayj/lVyU35FAFBdVhjHViZmNDJt1iNONHkoB8DMDUB6QSnBXc2tbMPc8Gh2JV54RB+p5f7KP
y5XMSjqbpt+/TUTUR4NmahM2BZ764mQhohg0RPf5/djcYxfFWlGyx5JbTYT311yme0CW7COWFQbm
Q5RtQCmybvBoEPnC2dmm2WI2RIN9TLH+MzuhMSqD3W/bau8joAqyWLLjV8/GFMtzoBBRCtrNXCqC
cjdU7euGCcekxzSbHB9TBpl9vLtk1gBJwcrLR5vPtxdxP0xZZrIKsMhiinQxRELwfMyPzCXWoMzp
I0PCAs2OFHk/3o/XjSg0G7TqDd3P4OZHGQYG5dsceQRY5NHydn2W/0OHwpPcy/0H+c8pkcdn9dGd
XEGTX3PmShnwJCjPrKwMpyfRV4DdzOTIrOEOamMmnes+I0HvwxGHnrh8YOe1d+Aurd0vTXTey/fy
5R8bJgHqruI2bKiR/AQiB0mpkDhLYj3w1WH6/C37w6NkPVDMxhwjPtOdnRGQo253ja3OYSNUL0iW
Nl6/Z7d/xJZHpoWdMXz0x08scyKO6gFbcgWfy6FjE1l0uNOp1/CzJ6cDnBY9D480X8cD1S4dbYkc
Gi/ixRNeO8wXBpsPZ/QTaT/GpNP1IHtyYYqAK9VojWFtgVaJHAqAsa6+Sq4JHKBklyBntEGbya/x
ho4F8UKyE6MzQBePJQwVBNhEdchcEjCYIKaR+DC9E42HE8B+mRrJGDgvKQlyV0Lyr3BXQMdN5qo3
Uxh0HMGcN6bGjYxl/fHHyAnIR12R3QAaArQrDipjjBLUZ1cyTh18sv5m/zAXQhEdETPEMdWWDOfE
LOcDFFWbs107tgKOdTKVKoN0BI8kCZMeE6RzOF6P2YB0O6O9bqHZiE4FHxB4GCh/zouau4QzqGVs
yJ83RRggS9GYKJfBGFoe7zWOSdX63n4W903tsnHjeMF7UgZlQLyiDQR2ghodEs+Pxv+c5pve8uG1
fCwnAQr1Pgu7i2JeQ7BYkV0WMVTOsfYyC8n/icnlurnjrcGrsKz85qi3bC8J7sWkLyuJgBx8Mb1f
Ds3X+uM0jtjEjd6EuCKd37aHI255NdJBb/tYNYSzDs8qr8Qgux8jnVxn6CLoKeGTtHJwf82xL4G/
6QOXI/Uqfr1AZgOAMr/wLyF612OB/egEFjzQzmDMzfOCdeABm8Hqma/Uz08yvBiv4ZU0zIAkyVzM
t8/F2euG+eFNuBTJirDPkuq9bYL+MDpU2/FaxJwMog1YzLqy0rKf/PZ+XiMdfot+5D/Jg/XaP+aE
4lV7EEOksezgB/Q/RP2V7Ba2Eiheuc4sTAYAGIeAcVAcQWbipk9HuKURyTi1gFGARmLUOVGChLQ7
yhRKWrotmTWg2rqOmzOpziK8wkyCwlPIOpmOP+bNLwd3WLbug0XbV8iF/sQysG0TpYbss0n26odd
nHgUsKLEhfigzrqzF65rfBU46vBLHABORqfONsefsC/giBjUk+YM5AnzMgMcsepMr/Bz+A1H9XY/
yu9nreLsJG9om2AbfGQ/L5xdeE8BogLmJhEMGxbbGOBy3I0srTmdkIZk8kmW8RGIMrscAVT9ehlt
2vghvCTg7tav6rTXXXASMBS2UPzMnt8Y5fvWvt5nnP3LYhm9yGmN+8xrXIwmahtWX4kQgerRjByY
T6GwS72SUQYHyusBLj06F5wXirsWAgOoNBv8GV7/diVpKn1OnNp/BERFsz61TWlLECh3enRec0bX
gKcChkPkzEtxWuCbiCsglzQkFiBYviq9AhhJwbWGicbYbXip4NEBHEg4NtUQjUI0FGTtiQ3LNrGb
2b6AmjAj0gIGb3As2FqfBt5+LPBsmncQN+N6BcrtnRqdQwocDev5FgQdfKrJrOwZygHLSffjscki
4b8XVe4QKn7pZzPs7J1VeUJvY990IDZY4J/F2/ZcgNHB74GGD+xi1DkcChKaKUNqFjwogEcMBojj
YJImj1NnRY2P05l5ARyO/OUJNgTwYRgGrqX9PIFNwJlKWFBPWJjxAeQZmZSII7ZLxVQLG5ayL3wI
w8Kn2y9PQAyBAmG7LjEJYG1iD20KCLwCvgCkiJWLU+ggZhJiWtsC8QPod2+a+qr3NilK7oxBShv6
QTlcv7Fh6uE24ZatetBJcgDPi/gpcNx8zalFiJayw5dRz1HVb9ummARICE9ADIBtIIMeZon3ViwQ
28dEDAeYE1CbUDsghhNfBObb2Z+zo8SRQROwOdzHXYUlP8/d0noGeXgeZmNopLEjM1sxE8T9g75C
FX1v8zGlRarRPWFDPckPNm7xE7QXr1kxy8bzeFhuPycs9Sv098VtW+O8IkTRKXyYWh0CCf0Orl5s
2SMSVINDKZA+GCtY2fkH+gAnlaK6WCWwQgAwuZ6/oDIArm8mNe1HAH5v2QXpGcLwNsUQx2DjR4cj
V1tiCOiCw5jpcGmj9OPMgv/+p3dxY2yVbGuFqSMJ4H8g2ybziAzm9D3iw9lE94YbDkgLe8IWnair
i2COoJIRlgqXOdQ8TQ85NL8EL7BvFxepMnqIWI5Mj8clVmFqECM6YhfOBswmO6xjugjtj6liNzFr
gJ1DRrmDMcfob+pAbjjxcc3lhoZbAFEqP/b2nN3y6NgdOXhQhF4dU8RB9GyoR0VKdaiy2sn5hkxd
fbVIMUqjv5Di4Igjpjgio6KA2AjfCFFIVYh9tB+JlidCpER1Qrjj8vYeGROiGpwxxxZmb1iK2Rox
ra3pBa66R4iXSFxoWdyMfkTtNb6nZEMN3C8+CmTOpoX0ia6E3I5y1N0T8FkcLyINIot2icsG0iVq
XbYRDwIOlue040dDpCBR6ij5jePxgguju28z+7KQZtJksc+HdIe2xAF0/ASXNfKj8hqgE4sseXp4
FB8PkMkRQM9DEs6hnPUI0BStjCMZOIyoYWF3j4KDfsvgIXozqfBQYBN5dhyUJXoVyBigIWKOnl/V
JbWQ+1HqEDrBPty+2iVAtUZt41ovOiY61FUSZ7g8Kx0kriqY8l8WejCXoQuhyvBG9ATAEjWE9jwG
VD71a4CqyoiCcqeN2dOkAPobMwmX7Ih8p0NFMlewvKCv0Ha+BXaZTulemtquzAfJilA/ScGFHkgy
TubAw0ZBITaF0FRUH+RyFChQWjzs5TKMyNkAsh5lfA5dA6qk4n8CoooJGHcrv2u9YYLVyH9i0Zre
MjpDBc3uN7k9hqVVHHWiZ1F8u0ZzmVy+JgQbtWPt9AiKQj9ByS4IoRqgGMTD5IEjD+H9SAA9Jk4E
I765TdGEigQYxB9skeXFYiOzO/0afNjHahIFA0o8RtMCLYW5kzoYPdqkWfztmJgUmMEsnLSBisCi
I1M00bfa02Z0rvGUadY5D2kR4bad54QHZRF8QDEWfeUzbBVk0Z6171ZdODeIvbrkvPCwbNRuY43a
s4Mpk1ldyvZCB/Y87FD5OQAJpBGmDDUvVIh4cR5GE1L6NmsX71eHQaZs8q7O0eDTgFFu4mS9eY+g
tyzRbd7WufBRwNl1P8mgvhFIaoG7jBKX6dVMBsilJibI2+BSeLepDiMFc7Vh8YgMPITY5yF7wZVp
CLIK+ktoioT+kdnBdqCAeTrmL6u9SLe9JWos5padxzx5JYunNry1R6wC7RFqwIPnue4yovrZYevx
eULULI2ciU0rDVCdX6B24dZsCpoHjD19iLW1nqtIg6Qu+uKsmkvmHPx/RkLScoJuLZpeOCwWBoDH
po29nq0Rof6EydKim3SbsciwLaLaos4nc7Y6DXAJRPqAs961wTJlQ6D/yn2Ov6A7qZi/7LFtE+QW
NzG7aciUblQuFjdjDUZPlTGu7fsD2Jw8K7YO7GZVDbiJJWqp9n0OXJYNOHsNWHmK38ML8t0SCzR1
AExYjN5TQqnFJtEeZfOOibGA6OIp+wtzk8knmAYA/4hHAdOCotvLz5I6Yxwo9sWQ31xgc+aNlBwD
2t/zxIjDrEAEhMaIjYnHV3xGPgOjhcXGYMifAkmLh1BzM0gU1UJMJBYUYwZgatz282ZtsSPSBzIX
f3l5oZaxLAYs1u5v61s//QWeLyYW6U5sKbBBF2Adp4vF0F9kkwcrWF7W3ea4OAes3B3h20fCaLB4
Ndbcw37Q8akcvzPPnxF66Ym9JcUm+5pTUN0YX7BKgaY8B5gymo3gzE1ThiTDxIfYinnkYim+NKu1
TgM6jrC/goO8hjOZinLwu9OO7DuvObsA23F7T/F0OjON3fEI3TtA2sgo5kwrHqdw2+hZ5HjjsK7h
sNccDebS3G0vOSEtjBlW4b7cz/48QKkZCK6MStyPdYY/9c7GqNgRPKnJBg8tfeNBhOrDbmpFgxwi
6EcQsYIeQeVXfPpyd17hpvA/8ykyRwUltsgeO48e3nnEqUrHy7dSRjSQH2aBfEMcGUVzxeDlyp7v
kgzi75tosPNqX77ncJLasYC5Usoj4AOeO3f/6oL2lflOSU/ptZ3HVxUZK+RMk5Irn0Yo9suVxy14
AiHe/HsejWhNqgSaxi+2kALTS5snlJb+NUmaqHKvFK9RFICTQY//pSyF93TR/jzcOU26TSixpS+k
QHn3VwL2FenJ7PhyeTD+kiK/z9rzLkcpQYXuWvpNhqSDM6E2YZeVn8y9sO37ORkQ5BYpV+dKlaGR
IWsbDCqfa57GsPZ4d6cS+btpyWNT14suopNYBC4dIhczjf5aJk/418Fyz/n7vFCZy6XwfFNBbQLa
greW7AfW3+/fJ4wUE0AeXuaRvCZUC3/AUuriyWjMjpkm7zHL0NiKycD7pXSZYt+PxFJZcJfwUBpN
0OCv7XmFLx0o00M2RTRO9zyElJf7eAwI1nkjc02eVGYPj4KEWzHDsBswkXkWRwqTq763yH+cun8z
t6DvOqbcldOEih4t+FIqFLLg2ldpyrcMGiOfykj/1YfThnknvOZMw0Bj7mleEkoPwnBBMDV/kuTB
Ba7z7U5WirTyEcj8qHwm9Lcxsl7kfpY1JyiMLtSAnhh8Z598Jc/NBBciMLHuPZgk7OHsrowmSTWC
AonJZxtt8qiYIDmmp38VMvd9sQ0jTdIr96PMXKn7b0b8rU55Xpmxf8/LrEQalOHTvB4/Mpxyrnzn
4JDasEJyqYzVzmNNfFcCW6Y8DlqtxzPdj6wzqQWrFnTtMq1wuNEBMj4yq9hJMtSbayiTUkaVj3+l
C7VfhohDhQ9YpWxfO2crtzBO0iMyE6X9QhqPgZ+bpIAmk0heH9OClv7tN01LimP04VJkDGgEJDmy
5tC4B43+bUqpDt3NQ1Y+GxOTQ7qB8wFHv2wTEMORKORJx8keIwMm/yNJyUIYyo9sX9LywodSncYB
EOKHIZMv/tooCBL5+iPjLCVUDINMDgarMj9Yr/iApiRhwjjJbvn3TqxdyG70ecySkakvPXk/ynxO
gyaH4m0K5iqQ8yWsOOvuofzkc/niNo2nHy4BjiofYkrrIZHXPjblANIwDGjY2Wgt7C0A9h7TFCox
pKl8LifZhslLaS/IxeQ70p1gdnsET+4Ceezdw2sYU/5tikeZMir2VLkf1QfYTig33aaNdT6/0QSm
J6LNFoEFyDdSyhPQCjEuZtTxwMMi/jFVOlhpQgzLAqK6XBxGiUEHjYyzmpOMCY+01Fw2fvI5Cs09
LCDHIxtAhmkQrQnhnvOs418MdX0PdRsIIiXacPFOHrAIab84atWn29wzQ9omyxgWPSbAOxmgNBEw
xV6GewF1GHMycGQo7kjdBxqDTfUCO+D/UGVEYfFFIFwuKR4/TxK2vnE6zWUZgGkjsIoAP5b5x7ot
kbJ6Sj/eg239lZ2dHT0XVgVQUTg7jtljwwOV+7giut1QbITwFsLrjeu70HYiRczxyyOzIdKz+XCe
c+/reGsEmO5lPZbL+3PS++UKJtERPt9lM+YB2Qw48Jv4ClsuHXhBTVyKPAPmkKiDZTzs+I9pWx0+
4W4oYDWPhkSYvVA9Wy5zfYtgUM2p/b3vEv6LrX+PjRW+O3HpCCsam8CNyantk1DyKmiezKWaNOmX
URfaBgRzYDgoxnTEg4hFQOdnUmhC//CyEVoQqPCqWM891EVTYRiCMHne/qW1POvfhsequ25ehcNC
oYnFW85dRgqZCk8CQhdIQXZ9hE8Q9WMIknPCpsxdU7gsaCTNh/SaZnAAwY2OZIh3bQoZReMCe4LH
X+De2XNQ9nh6kZAArq+5nc5NYY6KDLighGjpb1wxH8dTevjZs9EjG/mI98LuBMTn6ZZL6uEBIRRi
viKiki/nwwSNUAVpOYopgQ3sae9l4b/3rcY4pXE1uabgXBc/HL4QIiZoj6oNmH2sl2d/NOYPugBM
P8NSLtFXyDsEj9DThEGERqEz7zC/o2Hu2ZGQ1IgfhK+Vhl+OsHY04Az6paMIHEKURaP41ARvOIyI
eoF4wWQMeH1oIoRSuQJ7yP5D0Dr+UUwgFlIp22S5J+IwJo9DM2AScC8xYDXoLTEuS4G0k+nPaqFh
VChlNiw2ILJ2MGNe56EEy4Awi100XvRy4UFGh3OYP4ivFMMbpgzfM2VYbtK0hoS7tRvSZN7YNEdn
cnat7VeY4oBjS46n3CW7Dt373e8+7Ec6CyVjk0nC25Tx+H6uy1ySze/NNP0skzCTlYakN6WfOS9J
wgK60sRl+sGKX353SmHXrNyDVAdi/Ty9BW9ubKxlE0P4W2fz7W0qFaFOcLbxIJ+l7K7ZnCAbfHB4
zPps5JbswrSjsX4E1Joc6Smkf7DkLvB0Wvreo2LyTsqVezn9vnu1LnEwTYpr0pytNFp2bqywVMgG
kbAilpfCIf/UbzanAyF6Zwfv/eY0h4oaa6ZmRkkldxLzQOJq3IDczYxcSzl3ypO6AGWHyfyFf/b9
PTouG1qvr3EeL9V1NH3u30sdPTGZQ9ii/yTzdH+DS1wfp8u7Dzrf0geaxe5sKeHkudKCXVBtSVBq
wfce22QEc9rO27g4eEyd50A1Xz8NEpqIjw8ERMN+Djtui1Tpt9Vj2PAbtknKE7boxC2JUR5FQTTF
2w2ua0oqCdBkHyNxNQdjq00oit2hdzv2ek2sEy5ApodxAKtHUpKnAzkpXEVsUyRvfpEEJeGIfTop
gEIbQn2yNGBHJ01zNAJ1OL65ivOyQtgUcNdHgT6GyGemTdKlPCR8dKUFZz6ZfYq1fN3jmEWMFLPY
oGt1wLlp4PqudseOkBUQpMhAUgzc9uLmgQzwCiCAwAkxKBo2xqpBa3ixY6ysVG7NFZ6BMpBssVeR
HIVgfc8tBqjxJBaXvNc1/KfT2Hna6ojA0eHOJVk2PmwbIJ3ZcULSl9gQjT5NeNzhHRXz7SgfOLAj
uOTBttwMong4rC07Hd1GsaNa/TPoufdIMqZEDi5BYHV0xP3XxoiOTCOiKRkwQOYpePQoxECnyRBx
RMqLPD2IRviQzk4v7JAiSGhVgXLRjxoJOOzChKKGQWiQluRt117T3o0jl7ypnjpJ/c869pWJNtbG
ljqBTHSiToSGsnZIckL6la5757cTQBbhdLwd9UNHQqS5L3crjoX5Ydge9oakJB5Vo9K9DhpO6Sve
JYjdVepC+sHXmYftZnoZVgG0x5N4fJlE42wUmd3BHdcZ+RicRWr3BrnH/cPLsO3fgeA4XbgqqwC6
y+AyfISvgAi7sOnn00f4nr+ChZBZXoe5l5O9p1+PWljDTUjK/Ka/b/twCYSXYTbNg/s0C1rLW7hv
eB8/mybT86b0Y+D96zSUEj9+HtxC/prvk+ktPGMcXu4ImJ3CQcoXcfj9nV+muMrSeRwWyziMjrd5
Oq8BN4bpPJlGpD2OQ4ja1nHIVVk/nUehtn64umbwXQ5hVYjvL6aWe5Dvb/Mcbo2IyKMffVIb0uPX
fbYs1+d5Y7ubrZLlh6itZOknS/n5rBvbZImdd0l6zF98hL/JMi/NzXtdclFv9lxfl6vejJw19mXZ
HDcWJJ7qtyZt3ilN57LsSEb7WXhZtsfq6AcOY5ysEM2PCxx0JMU+kx2EzO6gEdVRywnvkO4qo92g
N4vARNcT2JUn6ghvoAcJS3cWvoXJQxl9xi+vM8otemuijJoz2Gk6o/Az7ozKsBV03ZNglflhjMmk
gyV8WE1Bhg103KUZr223Z6pG2HShV+ctVL8DMgMYKhDi5hHUEz+tQPDJLDby4UCTwOX8WvKpamGs
38u1EXfwa9VT8Fl8L1dpvvwt768r1eIalh020lWPpgiZrnyjY8YxkpXcKl/CPBxyKcAPrpYyVCsf
cN28R44bCKutZCUeTtXqTHXr1JqSooiPdPmTGwgVxinFtbohHxQAdMzONMzAOVMoqGqMZLRD0NV/
CGt5xbtPTfK5bsmdf1fI9VIkr4LBdqS1YBBpj1xFNQK6jljW/y4hWTo7ltweO0QEO3TjQIru4hmZ
Zqucy188iewE3MoWgJ0PtPYdxPp5wcOHfHPkuiHMzvPY6YEg2cjG0QCKLbBsyrZgO6N6eQwolb91
N/irvaFhXJetIgdYwQrsAZ9Ia5JmX96cF9IoaRqpzCTZEG52+UQK4+KShEI0hMkxkB9BYssrBdFG
ufoGwbRULSgGKsR/AqQhdl4rjR1058olFGTBbbgCABjkK/ifYV2bwk1EGu+BfJOv2MIOZDlaSHF0
+4aZeIBLUFoh+Ajo76mz4mIdTmkOgMWNg4mM3AIarwZyuGkb6qRpOZTTNI1EVoV8blZ8JlcQci9D
RB/Ie2nszQGG/Xf7/xeDvW5M/4qTIi/8XVGL1CWI939FcpN8sXNvC+pYSElk6HC0DV2xYoAAqX8b
zOdkE+F2uVG+3W0YLe79V2RxaMgDCJ6+EsznxZbqpIX4B6iUNnP36wC/u7RKbpZWFYOUdvJ3CAMY
gHrScRrcxgPGC/mehoEh5/uSwqUEToLv/wTJ8bNzpbUcuxs83PKBXCIfC+e4vKOfQXHwBm4LyuDj
LYnFNgJIl0+lAu4mBFK69iBF4/WhTfLlXzk7c8eISVl/nwp3uWQnE5ZvQfnfTvKoIPx5FVw/rnC5
+WxVkOj9tY4uWeGElyu+X3zbKbXAgU59yAu4u+vBg3epg+d4FwL7t2EJ92okBKkmpQe/DTB2YbUC
WwsfOO2MPGltBJe6VCnvpfzIq3m8eiCp1c9c8fdz3kpz5ApSJ3wL44pvA6Uk+bnakRd5cg+s72BX
PYAA0kq6HPyQRCNQD7hrOuNL4c5IRF7rAIrFvpJfiH6pht/24+XlQyDqQPylsJiEbjH/t6BCJ6SC
d5DsnD1SWJKnLfKgopTyEFv4hm8RJKiUplyR4GiKTVFXuqF1oFXUyG3Qhnx/+Rb2oDG1EbP6jc+I
t1JbDUe9FC0tjJC5qJvHjnn/96hnaoSKnloIWuQ66cCzB9gBBnsu+XuVdzJCQnf/dEgcw/8tPnmc
+OzQWrVoLI8qH8qF8is3ovrQgofz71MJU6DPJFervJWP/zWf+8E/fz8g5oB7IiveSilIrsTSGMTV
EukgcROMjRWDGsYNM6r7/IEazfP+1UjIJITx3yqBYPDEFlgIKZbke6Aw+IhwBymNSBNAJSCPifBT
zA+gBjJqkPQlHp5JGU4Tac6VnDoSUN85gPiIK7kE0hSwGvQORVHg+xQtAJfeSUELwOFpEMMCWAQc
CO8vug2bygN+rsImH+/n4zXJSav5UiSRFKX7jodXzF9d95INWl0yeUDeF7Yv3ufsAuhXXsNYJ1OF
n/ScNkTitVfnjnZ2SZRN/KcWD+H1q7PBPRtcNa8iAvA9jB5+ro56sVP0nNsE4qC09h6dYTl6lfaj
9gD8q0UQP/wPtKRAB5ySR7LBWxAqQPQgjs+3bt1zvGvzXRJey+BMLLLSt5UDBJ8EcFSsTrIhd/uk
s+BPWHJU3VaRhBvwYQ2atRcnpHs24sIsmiYhpPoD6A3eZj9vAmY21AZgVIwDzhloE/nFwUg1TSJH
7i9DGT56M4UB6IBoFaw7KNSaNAggUEB9EOBTmMARWsBOGsI7xuc7PLylDWsZtCIEosQU2SMQdEZ+
5YJ8iyDuvv+AZQCaaMK5XBkdwo9yED1W0oH62uZBufcGI97VJtr9nPuEMrTA0CQOIStcSfxmmsg1
dQMYA3H1EF21UWeAC/XAFMBLYdFfz4etkNW8HBdVmJxNmNKuqqOAfSBF7M6uZqATwJrzPADo8dzn
LbyyAusAZJF1oCUQgAaPRHCFYPXBLxCwRDDpg+QdJiETO7GFANmV8IkrPLjEpl7tvGPxj1s6TbmR
5gD+ADuCpxBfI2ALQBNjDGXtL3ACCD/1AVMRpMbDj1UDmi06BnwPyJtuauSzOzEeVR9MMnAaaMaA
uhEGwJZHVJScGSnEVtEp51jRzfa8Bz9aNb3+6pNzqE86Izi3dIKAfxIohIGdbkqSbajfVJJEY5Fe
EpgnAA9yBBLoRNwUqE1ENqjiyMkJ4E5xtKz/gUQGsBvAi6vR65gZwBcIyGbKw86vAyTmx08GYQfW
LZKTwlZDCA+xqDj+DmfVBQVXg3jv2ldQoGC2MEh3jPQHvsoUnHHZT7FyvI2I8IyfD6g1MLhgkzfv
sv+Bwz4XUmYYlG+pvTtCrv2+Wo2mEV/lM4K8H51+9hlQH2i85jH5VbfkrGlNyh/RBEgHF+rec1j9
wEVwZzcJ4mWxvrjdIF1pU/L6hM9h03nBwP6x4C/3NQO/er+DAvNw66XulXMyCUhO3580wFCBPRMV
vzfpuBC82DUaUul+huSiI6MZRFsusiF50wp7mQ5KL8NVcx7gDB4UWAcbJnY3T1Ia6E5pYrLzUiCP
nUlpKxN6rTl7/6RwWLiNxWV/Dd4+hlnySPQrYvRAKxM/T+BTAK9QM4AvJVUhbGPGEd/TJyd7Di0i
8duJUWFOBftC58F4Ws940wnhUCDj+rwbgEqe62EN5vhjPH/f5OWB1YtA8TBdJaO7I1mWoZoheJLG
GS+QK8IwoBCDADsFiJ5jNyWtTf99UMJdoIfncXm4zXJScYEwhkKRgwWZ59AJC1CnCxoK6UcBumr1
qawPXm9CZ5FBj5ISfnM7tDFv0srgKKbWPnxOKZm+1NLgMnK9LvQ5cSVay9IhZ2+R7KJfk96H7NPg
lEkQBkc1CFMoBQFMEeenMHfJjAxreL+r9mEtrtpDvQuDmNkgszt7/Che9QjyXOUO/xUYlOjKQwRX
AScEG/4Bbdt7jboo89FP73CDVNR9j0nVZN5Qx+N1vX1BWrjtEZmG1NylXUbjMijhGDrthuoyD54C
ucLo3I8g9gFIByseLCjIRYfe8HaMjjqWfJCsgMxy4tqgw9YXIDSJoL2wTiDWW9UBIbQ/ZBZEObwe
GkG64JyOF+dFO2yGyap7fDT6TRYFfQe0GbSu7LP9ePumMVdhzSPECPTpRRLwSFiuxJwWAKdBv6xu
RIuytvNDrdk5mQsBubUMVjp6xxQbEtTiV05EA8pE5erGQEJupEmwImy2xLK/ISw2LoTYfplSFQhS
VQglib6Hk8lo2tCE5vsPEXf7c/hs989h9Zs8MAozZYzHmiDaTbxA8A53tjq5AeTNgp6NbAQyd6OG
qjBWpePkMvgSWsDWwZDEmQmQGxLDlXoqx5+5+qv9NNeNRTXtrlv7F+AbnINEMTDh0Zvxl05bCH3A
isfK6b59nXibns03hxDs4KmhYDUELC/4nf6F+TbvYGSAzIn8KG1AGZvnkXdvYKo4J/kbfAM28TlM
9RcCcsBGwzFDQnmsAZY6St2m2Tb137ef+g9fs5/zaln/Vmj/gEuWZO8hl1/bvWMeYot2dmRkfhvJ
JD1Gm7f7xh6jkcJRDYsT+UXm2fTj8/mY9AjNIRsI9kXl2Jn0fDV4iTDpNMcM4wOfUYAZhc7/rX6j
eTTvjSEJ/nnt74HYL67L1E/YcCHuBsnysaOL1ZS8EDYtZtAuuJYiwlLMDybxlIXRB9J8gf5HIzip
X+NkI9iFY69hfCAWenhZxUI0msy8H17IFYcLiGhq1vZa5WKS4y1vxzd0F+Qa4H33In2rnprz7iqb
amsgvzBlgf3Va0vFIr/8zKugdLNFY944XhfRrFo0HbKKzjUHxOWEkcD81PbTsFoWS+YEE9qtPGw+
pf92tVX8A+Io7Di7GQKTQfr3w3m2CzJMXtcp2WY8AM+k3Jyw1YPZPRVVv1jEdibJ5Euy0F8X8Cde
T+9VcmLF5pqlBa1NvFJlg1+9guwX95J92X5W9eK+fDJhA5Lh4bViCwlaYWNYATGQqF2oWAiuW+yC
d897d92SRbW40UOkQiMBidZvkbFz+1qcXwaUM2QDLd5m70kOVajUQST33xyt4L9GWqC7Z2DEqJGQ
pwIyKMAfme0d0C+zmYL0IIOddcu8y5WcAVwGvywYvn4LePfsTZTe7G7lo+Ywc+6O2M/nvUlK6qDZ
Drrin/j34gsdU3+3aAzLVXGCjpfNGFQLODiim/CNLZtQAsxjsxHeR/BQnmcR2UV7AzweDqDwbK9h
y9TgPguRaAi9R7SbEXeJSeVHcXAIDRl7Rrs6yS4HC13bYHnuX9N4nUzyxXOoYknZfCDzvMJ1buns
4j0j1cAzWz0Ybo0rtIOEngv+mX0Fkkj7fJftuxPuwN4RbUKvHD4cVcQ0aMhFwu9P0rT+g0RVTD6S
pD42TCv+9ezPvG0//yPpvHZVt6Io+kWWaG6v7g1Mby8IOGBjihvYmK/P2DdKciMlp9q7rDXXLBEU
LVeadQ5rYF4Znff/97iMwg45yoZIiN+qxF0EisIK/NRW0E788QjY6E+kX/Co4PFjEKthwkEjiMPO
ot1yeErHL0YSm+G4F+eUIrCM3DsemlZ/gs/5YKrPk6Adq3PJzkCZPk7vT7nZI8o8XOJop0e4UY5F
9tVoV4SFzSW6Hkq2HBRzZati8hPRsrBHCDQkX1bzanHMfJal81l88XwLB5Z0la437lC4yppYPzWH
A4ZgIgWQ+L9JI1sHuxiztnLqV2XCdh1xkm96G8y/w94yh2cFahjtMiOAoDfRgy+zQWiuwimRU+1Y
R4eYs0TK/OJnqsGbhQEiqEM3h0WMmBNvO97JN77jezOaols1ji2DZB5SWMeN+2DXhs8dexIVBt5S
BokXI6QRL7uM3zhf8rZ4rUFDkt7mYeORaX87tjSUVZ4PJV7uyLglE0zl3/3bMgFZpnDnnhy/TcmV
VXHffH++skgAIwkmd+tYwwdi6D6ZN9vkmI1rhpKIIdbQ9+ZnnF98eU2JFLDx3pfD6Xnm+WbzsjEy
7qsl+pP3/DVHg23d4u5UXZTTIORmfux5oNV4gDUf9r08v4av6ms3p9g/Y6oCB1mrizMrzxuH85H7
OT2l8DEebNpNjumTMpcJDb0q4T3mVJjrQ2OAcwEuxYn3Jap3jDE2y0/rRRgcwiUoBEyGTEK1m4DH
FdX+D7MR6HdeNuMYee2bVUcvaxRusEstlQw+R8VC+bm6EYGerRk1j7H/grZXYNzlYPoSN6cDRmIt
FFrjwD9PQo0kQ7Wjt53S/J36xI3gYCTwOFJxgnxfrwC3iBYHDiziHxOeD6Iw/rOADlJn2pJx6OO5
D0Zy+yIzMdvWHEwh6xNW3G44RtiLGKX2pooPXsaHPC8AjgBf9Rg2NdJ9KB5fH/+Wy2iFzsGhV6Jp
yoNCMj+F84q1YzlvXRI09m+QHnJk3Xaln7ItnRKEWTiHfrYkUerGaH0OaSL9a6zSfqHsQTsWN0Oc
M1UEXqygBtzmAfUf9vtgzcAXUlkKVR3u9RK6uwIFEMt/OLU3ePpPhbbf5k8muJ9JOxcZc7oDq2Dy
cj7j12IID45iDXakcPcc7cCECwzAKN9MYsbI2aYVqT1NNyQgCVJHMP2qnT4sPRqC37qL6iX79kYo
czRibQbZkYu6uQdaYvOZrEaKCx7YyI6GbuY9oJhz22fz1HvP35PS4cLD46Te9d10opHzvRSf1HeR
CEnjg24oncN3PpwnBcblzJPdtHbawxgXZXlW47fGT8U0pF+Y6pid8cQBImeK0CFHWvawuxCt1E00
Y0+GikysGk5Nfq2IrAYXl8knthDYpyAv+q5rhMD2ZzHEv4GN1L9oxCGY9y1kEY437LEWWtj6A0dm
bqdF4LtvVkXHQsDrHx0YDr+WaEOJR3yOWTJW6wwDiip+wPe1F9PaYV45QMEjvEORzF+0y9AjKhNw
jJXEn6niFgvkH7iDWYX/uRbQkH7+c4bjFfwWc+iW8GeuP+gAnB2GtL8vVTzwjdv01/EdPufB4rkd
zrJJxvRqaBZj5sloUPG8Hhd77vwS65gPs5GRL1IdS6Qi1UIZOuVMxuOLH46TdfyDvKlun0e5tnHJ
TBuju2L3qBtjJvcQXLCP4E0UpnzmN6Z/WcvbBEIFKmF0twNjiDoT4/hONFHaPmGyDE2lz57NXcbx
+TUjCTudkghkJEvMcBa9PyacJ47C0ZQEhEw1GEtlvvx0P5gVEr4OB+1cV9boYT6xBKptfjUvXzZX
JS6XlJmkg6idSDCoCN9J5iUZa6qvutGFp+Vy7CV/b1gHEUeDz+WKonVMBkVlfvzncrD9BUn0Dn7i
IALUHHqoJVq7smgcJbpTyFy4zLS76lTJroAULsIuEfOSAWZZm9v+MK085N4Oz/44iqpg+DVLeDx4
i8CzBVkonO8It2o6VecNYEHeDvqhTfunQNRecVvpGncEd/PLJgivXHR+BnXI54UhWcpwtjf53Joh
Qw7ohjEvDZpVXXoh915Hc9Bj+Pk8k/K3/5wKs6BNbTc1pRdNED2gYg5Jq2CB0avuqERE/8fhgV1V
IC+GRlh7HR6B5YJrkIqQvzQv/xuuqVGP1bhyV9Ls5pfbV1gx0pgcpqwOF60LRve0gyziD7cnku51
f0ZSwPx5Yf49pnEio7OF0RTAdjLzWM5Zfzrn/6o8UWhO86cvqrbTQIXrhWLS7FBy4Xmj4jiI24fz
wOTzlG8OrGbG8xTTf7S1mHwjyMSLG2s/SlGV3nXoNaRgoNp9mdRHOCJWiOa4s3KrPlGqfnAMh1T6
7xcezD/Cd9DRlw1WaaU1wNGFneiMxpgccp4uu6CwQM0wKzvpfn4ifeGl2knpfsD8Q658efo8WRLe
WggoCjvfVLgZgn3ljnTwMGN+gQQ5Fhy1qAv40sv6SfgZqmENsP+KxSdZcGBZE9r9GdLe8ONVzmv7
7ISha9kZcmL1Yz16qFHzFnhGIXo0U4/4xXpzcAHR2KMLhmelQkUzv7tZLiwRd2AE/UUXZL426654
NKOaIdYnG/NSiHnElsKnmMT7kXcdw1FrSOfON9mK53tf0KwXe8UD5ZxScKRiX2lnZfsy6Fo1octO
9wUjnAU1FkN3m7JwSZtl35c7cNn8kjOXY0A80zn+nmN6bJpoELHe9OfigPUI6dh32CHfsRMiZtn4
uY8rA1fmDqDLGFLTGZFyiWuUdOn5Q0RAoCLgOEjH4BB0zrHPZBgITQMbZdinYl6lbBF60r9z0j/C
Gtnj8hY1/zeBEIgKk15vUi4TgDi/ChTq/PaU4Wkb4vMIfgKw7Iw8qvT+mpb2cEbcmfzRWq/BKZLC
lzARPzgF3nmrZAHiIkXtP0xm+O+42H/HPQM6lvGeDFnR697yuTtsO2hNsJzWDcYhxgdosm+8RNXy
dPRLM77FlOiEGFPMsjU9vJGbiRYmJKnQJFBiicJmIWNlTrFDDSmyOw+xuCgNNJ/an/LHLJImmbVO
TbypV9Ui2yoXjU1N948CFCHg5TkMn3tklNr0gX9P1PMBzIKR8/By6q4o2dWyffvLp1iGLPTcvD54
LDwnoKeR320oqx4r+Y8CyXnZL0zFbsvBmZO1WmdzgD2fPtxAaDutQWan+anPAe/ejxXcOkKhEIyd
0qCM79uXe4AjBFzjAL0Egr03hZbi9iYHWjI8d8gPHW2TaSl6en9G2MTsPtHh9XSuylfxJuDB8Zdc
Bt4fYDFyQj18/cFNo3iC0zstTfisHpGttuY0s9+RwBI/cd8hdWPfa+Kaoc/ThQsdKdt+IM9+M5gr
CHOnQDYfsBuKKuZIjEkgI7rwIZEReaTTwg4a+TpiJwPvUZ/eqW+DGQlIiDjnC0b6JhfGY976GLhw
LMvW0ylmAw/MFq7BCAAwMcFVNO92swZOMsUf1tKmyZ6EiEJ3KCibTenKXh8SEzoZG420AubMTTv9
hlzx9z13ODf8YadPGPaL64zYMiY85K0t0HmCr1cLMG3teGOKMz+oFvqcHkUbQkeeL/xN9Ffraong
x2OEU7LOOO6NZVzvdbzB9qwYAVVTZ9La4z+za3caNLeBi2M0Pqh4UWt7TsNJ7SXWgvLVKdB3YMdz
qU7FpvsbxI91cy2OZNdxFNQDi2dRRgAmBP+1lAE4ogXcqBgBY9yAszoETLI9qVD/aDnwvKuMXkrX
bshXlfVzhRBzs/j7dxRYzx1bCpK+4DJAmU3tCtP5a0cpkVqD8zCofbUUcXfNz06HgURm7R+wVDPr
1eZrVXu6B8csVJcf1Wh2f2GzS64YxXoYfTp53Mwkd7RVztUarK66avHXZnTrKCeikK6jDw47bsl2
pUTgYpqhcRdluz7BNCL1ZKEyxmWVcqtDsquehpZqDFxxu+AIh20ZrADokmi3vzYQXWd++KIrYCEg
jRsXX+70O7fJzWbFaTkAsVLmBExwBQ0Z98VZkGMjAfxLgs8QuA2tCCcMV8kEL/r3WY15Vrxc4Q3+
xliu8j/28FwDNASHCzmMXELcA5pdb9BN0vaAOeEZMlEj9FgLWI0f/JZ9yZOXAMDOI+i8clO4b3xn
aD4H5BGNJsr8MHnGOlYTpf0HfOu2XsqWf0ywSzKLDR1SYbfOcWiSxG7dgM+tNKjBsQuTiwt6Tosk
cT3ct7ABFgUeFVxs+AyAEux0e9N3OZF7uPnzFpev+Si6E08E8/3YY9ctaZ1LawR+gFA/neRRP1DO
NcnBi49HvBhKzZ0OxHYw5Tz6YPWdmwpTlZB2H7XO8Q6z1VpAzYrfXE57zaRaKVwyPsA4fmZBtPHH
rCQh1weA1cfvgIkIZnc2oN9hQWXPupQ0E6TNz51shtEx2NY77n+DEQEfiNr/wSzytKH7JkkJ37Ld
lUD2LvjGXKDGbUc4HMYe3Mf8/SWcTuBbtwXVo4pHBOy0QSw8++6kGgLvGNnpzRiHaWxnZtdvQF1e
b1WBZCsxu6FGUEjsQzx0VRMWBKaECxghJ8Uqrd5Zh0gFfQwIhxB6/zCRlt9dfzrcJU5lNrN2yZvh
9uZEvNbc6EhpvduCmcNtMTqpFHjMF/8dSIew8z6h7H+nEvYkwpTk5iib7z5fcN17/fHj8ljd40HI
Ndj6NpAblPBFDpwvSHBAhNx/ZaxREsig17w9URhgYpEu+mE+Uy5MWeEpwoGSZ82Vbd6sgU2HNq/G
PqzAzU0Yu3OBcw+ML05hxangca0yJ2TRM2XhFqb04XQI5G0V/SzesAEoTxePqpD0VlIcj8gRqImu
n+t9rdg1G+m9OmySMzfJiioRZO+zJqK54OjD7wzj74wRpxi562LsAe+sxUvyOc5X8J24UPIE/jc+
lpzYvJYNgatzmBtMUeGDgrW1MHJu42765fBUjkPLj4nRpOmGdgmCAHXFFtKOmydm9pgJkjbLUm2N
nX6kLHGGwshQXBkxbdrDRh5NNhTRV19Wjmw1G64h1f7OelyNc2hI8DmFpSVhUVznTN1Vr9i9LEzr
1UA96SEaSoWB+kTIm9RTS6V/YYqMz91ohQYYD744Z9CdGm/uCcbcDORTinh+2Hg/dIQhN21WgEDI
g0anI3Aeil8ZmlL6mGEISY+ZAQ40cbF7wiE1Xuv3GpUurLjlHdayM3BIZHOVMqCl+P0bAEkA0/Ly
EyZWZpfO0P7ZmGiQOgsixkgNBgl8LAYd25HzbSy2a0hMpJM7adA2DvMiA1AyftMz/Q1tjGZtDbU8
k5io6NhLwhFEh23yWrT/ZrMaxhYsE65j0JElHKOxOzAG/K5fo8TT5m4Wismor+2DwtsaSBaXxAFy
N1QvuHqa8XqQ72AzWUpozmXm7WI+AvkT4WnU2M8IjO9viBDTTIiqxXFpR68Do/Ty0ND9WtWYJBsO
dKM8cRSll9cqaASKKA6ixhFVMl18RbdtM+FiOgYW9vu/owol2kP/6QxXA6/XM7wsqALaP/PmUD9T
Xg0odbGFmMm7l/megfjSlaV7Rjgg34DwG9oZanl34NC9CpwZXmm97NsDTj3wcp6l3hrNpbs5AgrD
vd7QHCUUUCJRcYywABTNHeY8m8MOvsZQdunZe3eoISksLfzptMxtQkLrwOnoXO8XVl62OL9PUKeI
Liw1+8cEk9LmjtOg9bzI81c4EGMVGm0mcm8kJ+LQUrbgDAfcUrYgMEN6YaCHEjMPkfg7Zgw39PBy
wEt1pU3TWGUDcr3yljWONahL8I2pA7kACa25RUnlPQnKpIbXjQt+Ex6lDOTVwdAcMlQmBOPIXCk7
9kY2twxQ7O3nVJNeVPrV+msHuqVSrWLBYGdB66k+D/H6trCO8trTwR5MuCr5LCuxenOFw+01pmUL
XyjGIGDP9BCxJVY/TFzhCRi515uTRmpxLD03oJkocXuOZvI2gblSg5sB3PITXkcRMlwcknFWOHFL
vdyKyC0e7UT4PjGfO0zUHf8aqcaw5b2/7PeMwpDqgCkbjOagmqUyql4SI83PQrpbyfa9p9Gn4Kfj
+MT/Ov2e5THrIxSRGXIxbjf0hgzncOP3adTJxCLIqiLXfpld0qDag8D+y3RPA3kn+78/mmSOsjjb
i88gyGDDHUc7wk2pRjMMjLDsPUTvsMCnZZIT8CT4jYXXYfODOdCkc3r48IKnXs47zqSMaw/0rbX6
5oB5/C/QTXVOqV2V4CLQh/xztoDBaPQD1OzO7a/zgYODbjE0JxFWZygPFBf/0oWMKRSkix+VS0Lu
HCNcXWdM0PMPS2yJuBYEc63xejuqqi5mYd0RyzuPI9UtH5w4qL8qvzkOr6X/mCNQgqhvvXv+Lw8f
sLE1h7yFmTQ9zD9hy21PK1WwK04t5zGeMmemcI3B8pmoLuPIZWUw4GBwKSVmMDR/V7FEylBfJtad
g41tRQVbOsT02lXwO97+PhYsZEHLP8QqcL1R4UYA+RPuwsGQ8feaaRtOAjZ3tRoAekdzqvmOmuoi
nQ5rYXOFJCvBntImwQ5d+j9J0sh9O71JP35FfUeOOOzzOeArgB6J5PQ8P7+GIwODAv0uWqZ6ggyN
8AH6jHmKBmawVtZP+GJs2HyMmXHE3dKcILa4RMMs5XUxKY5I7Oxz6jDRrP3SaVzZ5MgbOGBn9IwA
jE83HgRog3FAS5eHmbwFDR4cn5hZq5vcPDPNadZfE9omJLMF+7q4L78hKQXJXvSgjF0ugra3gMhp
7hRHcWQ6hD4ZGox0N7gGwtZgBHxm31h1zGzU/V3Vg40MYNE6LGFqielKEvgkNdlbsh8GqDOKu7uH
DZqpRBB9hvgsSB5+kRO6Hh5H4n3WeHhgLHygC+T9Br/zm2A1+iDWZmsJ7arY0wrkGzP7hgkKIPq7
8niYEXuFlgMhnoLWUnzEz39hjIM9CewUdfGxRwHeovirJcdXVB6L6Ht+n8vrcME8Y40iCx0PKsab
t8WsgDTMwfHuYVPmNX2eRt+Iphe9sAcQKhBI/Cj52PyZmcacovXlRK4XjNwWsjyM86lu9l11DAcb
cGSBiw9EJaGqGL/CDupCR+eIH+jqffp5b56ug0x1+nnSft5MxU/EiV2O9RPXNlROYavAyylN7LGX
7e4whLPAq9H+3pDQK1sVPqqdwVkNfn2bco1YQDkreWZDEUJHu6UZg6jlZsaKL+8DQojOxB55lXnE
iRrz6jFTCxekLoQXcDJ2vShlfuL3zm+oP+C8MW1VbwtZyoKS1SDwVdyUaTo50NdyTX+JCDl+BiQm
CtUL0qz7XHErB1+91g6R8ZFMYFbWcEp8pInBolkSntFNMOOI2+APdN4ldMp5HkkbKde42EZNg4Ex
OQh7ss0NyZhD98SbArsdaPcd07gcGOBrZuxx9rrbtxAEVlh+3clOUIQ6nUZVMnTr5tww9qvteq3N
HuPFEHFAhKer//RxZzHAmG2UhVR3+ENgAkN3h6iNgg6jq9u/PNBctnTsZk8H2cLWQ3j1UK56eshZ
B4szZkjzHtj5SkeWGnYXzJ0S+1xHU+xpwYBzE0MsWnKcoBRTAI3yIllTAwMRZfYMtHOZeN1R/6Di
vns58TskBES0cyTUGZdnpNPRltMfwkXzPa5AUqH9ia6853DHlttye2fQ9Bnf9vrk2djv8Hfizc2Y
2o4WkL6Y1cKgZ58xufqnHBATM0DyhLfg0r/xznWDysPuHAZ89PkG3JRuy9gFOGXrlVYfXAWFhC1N
HjGM/z91okS6ON2eLpbTzzFM6ZgzoR637pByXia8bM3/PuJLcRT5KfJZjpU9LiOVfROx0uSe0lNz
QKcMBQSs+ySNZHlAte49WE5D6+sjYccShty5BD68ZvXWo3/uIJlgdAnLGR6+uMTxvMFSA6H8+Q06
0fNeOnP6ecockL8HlrptsSOpETt4iDUV1Gh8OPJkhMnLHipBBHN4ZkScixAb8dtg6Xx98ikYUDOD
4dW/Fvy/G/RnCcLd1wxEzC5sn4jGdxgs2uBGUnbKBLheIDoNYJNQLzGZ4GHW1MSMQftELliPKLcJ
EqTVao5l9NLMnRbj5gLgG8MUOwoYkT5Zvg6s/kXifAtxmDF5sFbngYQvoJG69DTPCBFOY/Vno/gb
9Pxu1/PVPQpQ67W4zziXtSlBHEY6ZxbGRFnIPEx2COMmQDcUVLLNiy19vhXcOt5++zHlcd844XfR
ALAJLXwTw50txyrm+wdhGfgkQQMbg0kVgZR7QxoSZ3R9+9n5QdeDAV7cBNTU8W2qBq2Dz1/KxBmN
ye67cX4LyZl1R5UNy3gx+1OCGkmkP9gPZjDepIh58OdfUfxiHaTRCO8RkRwvbaDuYrCThNgxfE1u
ny9PXiZ70VBP9/35wEvo+bcx3HLkmNnIxBiAfELkyV614x5DdyrxJzQmHJxrq5oy5lTQeBbYxIGP
mXNwDoaOQJfWFKS6EY0iuN/LplwYRT/AZQ5IdvM9YEEoJgb60KycKctfTOi5PhkHiOFuGr9DGK6b
QywRT4UsdpksmTqeAZOoYSXchMGgWRAUVTjuz+lNgcf+MTM+U9AxDBzd/Sjo4RtAegbN17G1b5OX
z73mpFENjqV7fSJiiQ0Yl4zZqAQ0d1QZGd0QAD6x9d1Vj0WDbG5ru2fGdJ9CcUuEuwXD1W6D3N4S
sYeR12je99UI5yfr5UvxE1Xj1++NRc6K+2N14lhqJzG17OOiMECe3mJ4OrMbx/ONMdH0dmJXlowo
egERF+fXtjdn9jCaPylRqV8swuwmCJA59AkHRtRtt/gWKMLLndMIKS84IT+O6lMWf9j0TB40hJyi
Qz246fJ+fOAUAo2nMxhI8qZaQlu9dMpLHa1ZejPyF4wPBTUh9pKTRR/Kw6f9/hf0RBJVfq0Y3BD4
RCLVleHA4rkm1VrHnRUfGbw0QwwfohHk5IArRLhIfP8++8LpxILncHiDa8DrqIOnBiRofc/aqoH5
ObRzcu3gTyB9VVz8V5mfY3xLsl0HBvjRzO7nlx0BV+YAFRlu9HE/TiOmNwUXzfLrHGbDbQ3i0nCn
cOPJ216QX2946fNTrkHzsCJa39YVRgbpkqNqxwrNdhQ60N4dCVWvJVmwXmyIrL2ZGmNYbBLLhoYG
pImzp6LjtxR0s7KhVM7wTFQmqVl9cArZ0fo4Gdg5YScoqahaXkxyqOze9LIMG7h/brAmSC01n1cJ
/rXfXT/gqmRe4WrFSMkbBXgRgM54B0HN5Y4nYN5T7P6CSxNTQvQrKCnuNmtNyVCdQT9ZoPI8srTp
zYHdBHWHkUo2b4DaAIVawRt6RuUrbq6j84BlnJ2eaWbM+Up9LxVpUvnli2gJsja/LeFRA/t3Yswj
FwG9qj4ZMKScqvOy75CimWcWLUSLRWjKKy/GT9qHp4HLmtWzkr9/6ktACXcQ74hmR1e8vR/LCbSv
+Hv4gy9Jq5wDfb1XN+z8S5ueP/hSNA/Zo4NzMpXcr8t4dbQRoMe+F77dgWADwpRpD24fRzfGEx9X
jmpEMxpa3CETtYfiPCYRAM1K9u6zb6jtkjEU7YGgF7iDXcrEcSodf7O68vrBD1s3wSyEBprHjM9o
no4wm2BK8+6i4aqOoec0mg0j7DHLAgq0ibyupyWFL+ni3qg13qf3vzzrwjs4+pxUU9oxGih58g4a
9LN1autBGh4wBCMfhl/Yl5j5P4wLnpZ457Ml+xv4BPrkdUKPuGTMpq6QQ0btOb3expQtInorn8lh
un3i+NTamV8HVVTQfGPeAIq0IWSrvWDZhyHvMfsb2IkI6KgWYGjf8L6CYpvS7bro5nhl1j1SV9oi
pR/BEjXg9frwwT68SASNIKHSvrUgtlsdbIg+DDqqzoAhIU3py5PGYhxYbPTKfG8Y4MBwICz6WuIh
R4+oTtB4AU6FGpiId/Eh4mI+3gTIwFzq9+3IvRFriOfE6DrcslMeS7YU1Kxx389caFQsHgqQ2ZOC
7xENRO/BmTo+jD8dYgwBMFt10Jknfh3qEKtcZ0uixHCY+XEGJptk3aeY6VxlAgcb8F5fynAwCRNi
qXLOgXpp0D4HHhC7zeC2m6URMwpGZuRQP/EblmPBgddwJcKbZdlodLIitVHf1oK/QYIdEQRM0D7m
wK2sjq6v4hAiddqE9G3pmEY/ABcE0TKjwpvOMlPui3C+5FhyCYkusbVJhXWB0xClMB1k/INbLHrD
ELmP+sYqgxRVl2L0oTsHS0aaiqx90ZT2Y4G8h39rA6cP022GQ6owF5U2+HI+9fBnbAgd0s1q/rNR
7t1mr0W9x7p0/AzerfPZIwYZmH8HgYTk3A3LnDlCCEYTZAymzcNiAiF+/bU+uJngNaojsTogLO/h
MM2omIVc/p9ZY8uYfl6aDZOzzFGI6D71IValHmjWfY998RdxrF94o8XN15Zsg5XCKpLcHk6AJviM
L1mvABCOISHlqkziOnz5gGiV7wLzB0MOX1WQVPwI2bYbkzVCLga/RrptFg3W1VnMY3vO0jOFeh+B
8U4slo5O7F8fSF2BBAprmyRUvXLWTSR4khMsnoy38G/HNA/cunW/vryBsyWqDWN4pkJJ8Af5mdJZ
dj52teUfOMZ0Z1SIWC7gpvJXTO+k6gAWU2028ItnWHFzeWBhQv8Nmwu3Xf2E6+nrj6fHuiZYC+pX
DVvQJR9arUjmnkKqi/hevfUQL82j4Jp9qL65Wqgcij99q26pH+dEkDlg5V6xbCBR1vYdgubHbQZR
Wlncrcqq5hqySSoNXsHLDPEcmnb2/fhct9dHJLZPtoJQ4ikrrgSQqu8/hkLOYbO9nwhWw61bd24z
3hE22BSkjTKudIeuSD31YEwzUlgxh0wuhDrbSURzgWt1sgTwWY/OdC3go9IO9v+Yfz3s9zzt0ehs
qsJ9KjByEvg9r/UTF0zRqrSONDucX0dmvVAMJkMuxHJcf+hm+J9gHT4G2HDCGUnrhn0w4K2iJJpN
S83FcaBoLb65tL9pPsOABSgde92rYvdrw23rd9h6Ch/qUcyXGJ3vS1jPI0JOCefDaRSfRNKQDOVt
fqkAFhmPLVJn0qq/V9pd7smW3HMGD8Ygvac71LEUIfTCEk2ksc+ZeIzwTrEefkKxR4EExtJZtxzT
bRslUPnx0pM8T619hnPKEH1N0No47KGolecocuag47RLnOHLEuCM+d7BFtznv2QthffcQuKS3/wO
cQ+DJa5YKptXSGGSwibMNrd3xOM2H4yMMibuCZNaH2dDxhShNE9W2rLbPU4ao/d08owqMuuNV48f
UEVe3zGhpGBI4V4LJQZyJYkeH+L123q/SZcC9oJdMUstf/mwWlcNCVC8e5KRc3FQ7tHQe+8rw3F6
msGmCnrLegHvDIYdDGjOBXX6291RkZA5xqB+K5VWWRlc8pVT2wKnai+cV+yPO7tzPAItuTEhpPvg
mkX1xI0CppLsP5ecTfnjuqLp4SQMcfKUTmjCWsQrBa/F4L5Spr0dcvupukQqo/uwu8HqkzjBRQJI
XtLsjlxhigNg3yTWbNjVURkySKON6TOLxmmHbAHOhs/dzfe9C6Kb/9sYH9KS1NgSofIn7LaLsUzd
SwEtm89THQA0BR0PH6typh5sRnhpGMIkHB44PDDzx2MHJqKgdt4Zrm/xYwXnOpZrirxAPb+W34GR
H7kY+tv+OV8f3Fv4jdI/9dzrTCU182POGIRSn9aAVVM9zIYFzJiQuHhcXRi3Ch0H6DEaPZEtnTIJ
e7tomw4zzE+uervg40d7JGsEa7KeuFbhMGDusj14taMDY+Vw1TRqAOz8JgMQM/y4/igr86C/obN6
oFlHRUR0m5if3bFUw95l/HZ+MXjcoCI6h+xauLh7YLXZ59oj3gLuIFkEmjm63ua3iWhCJL9C2UDV
zrkx548UyYXzQm1UjFMyvMcw4szSF0SDQDbr+O5IEpw3tEM8bmDuewyjZdYf4+qB2fBSFj4NUSnG
SRKAogWOpxA3d6Z2djr/Z9+WT5/ZiVnwE696S+VpflFMHCbUXzEdaqzAT+kFQDk8mMIs8X+fgPzn
IaKsojXKwmx7Zp+0sZHbh/Xep6vxJY4OHO/vIsD+CzUWidGVFqMYRg9ab7QIeOVgNRHf1/3t4Kpv
uQ9mBHgiGSXmMHpH96OEH02Ko9A/kyjs0TQ11IEFYVHCDUFxhNbP1Ki+gah6InSKEFK31oG5BrRv
ZxIuaWa56v4osZUjhfxo/QaJEcIWR7jo6i9kqocTsghAkWzX4VBBW4TfD6uPrKQvZxFuuFxcsPo0
YZhaAX/d3nthzT5DB06xI7D6ELwRRAmiP3NFyl11/EPH2Fo14wW4WH47Tcajl3lwPoBrRCvZ2NKY
iSuPC0+DnD0hoYzd9B7Q8FTRiXW+uq/iBkvk16JbDVaMWikOuJkbCik7XQxPd25Vwnou/BAxNQoK
c5ABBqt9QFBmckzSSPqg6uR4uI/xoSflgq3/Y7aCwuw0dFtHifDhmPRDstoIAKegQUFawXJsjUdf
hLXJIMcQgMiLZZrJ0JaFSBn/Jwb2cEdJj3gIjcObiQB8gteRGf6XBk8xRkMktACfVgoXDDQHqP46
HMPBTRmWs7PZy7SSE+RfqUlPxHWCvKG5clu9kdWok2x9Wx62fNiNy62DEXweXnsQNSYJQxWmt/yU
GHTR49Je0z6nJsufbwUBRw5AExJ4EindNeN6JrFAWW/7DfUfKimEh6el0Zz/fd1mlcfsq+/4w3nb
uaNwaGdh42bc8/qf4AU8hKTv5nyBRtx8KgsjGsbJHqcm14mF9kLi5VIkDyy+LsOUZKdf3/ORk2NN
SxrQuoTPcC0jyEIhDeiygtCPSskaQLThaWGDc5t+6JiQmTJio4nDbNWFoXV92zemwNgN260IeIDT
l/ZdmZnwLNFdEnut7PwjBsyiavGhHbPSAIEWHQ8PDsUaf6oEfzCgvs9VXxTWuzW+05wruTA77izc
pRLA5XV+vFMYi6Ia1zEppsWFNLjM1zWd71okb9OIb3FqA37pcTJOv2LcIlwfBcFA503usEjHoJ/l
ROFYT56eKKLHHH5Ule8MiZLLQmXRVBwmC7ybIUpyFWXWmZrP5bn/VkppD040HtUKw7s1U6Z8yvmW
/32iF72z/c38UhQYvwmRn5xYw49DIwRv/AOTh2p4LONZjlsEbVZiT58+w3YKEqTwW32fHkm680cD
yk2TXYjzD3kzsCn6SwqcdxAxeH1Vzl1yCAmcPkK43ryIr1lb/eG4TSw+saSm2dbnrDO+M0i8yI+h
NjTIqobQJL6zu2z2ptDnmK7DeYRXPe62PbTC6YQlTqmlzszD7U9LGaEAI2jPUOtupCUyU7El62FK
UQIRWd6leGSs+v43I5iBMjPz+WAinaye19I2wb11uRjvk3LdB59QyeYkfJONM7zmWFxdoJX5aoit
+e4zKQOADFz7ifDp7Usb2J6+VSRuoh7GtwtKCM6RB9lRYaPi+wm2hH9x38J+cVfbjEfnCKoxNMX/
TAj7hNW37pT/3FDe59Gs5x72yfG+BotKobodcRDlfNxysW6B3g6rPBwxT7eo637bV2Xx3wT3No2q
M59F67aqtg9EnmjIMFTjB9H/zUZgUqJe4KRTrY56Gic+lU5r3CLupy+EEVuIx8LF3KISTS2QI5qT
PamLNKofmhWIkpvf4htre9IvAe6m2YZums10kcOCIeIXV+Is+vYtGkHgJb43uBqF+qm08xDhVz3l
J7gU9OcXafGLWu65/NQLRniNfcaizJLjFyP7ZMYewN1ROkvb77KDmcGBiYSecofpH1zUId/tPmZ0
PFhS7S70MUyA1urO3RRWibDBIOyUCRbFLucylX7RM4AV8DR5WHL44VDlpAWbAfefCGtMMDreJJ/3
Dr8n7LbcPGShLvLrL8KIwcGgEOu+A0Pp7wnKB9jmG+PDVNgc2RR5LlQht8UmriVLCdm59Ypy/DGE
cwYxrbxyISZncwMu93ivjy3vlLWywD1nkjoMNBevqQhqysMM7FuY/iZzwURN/X0fYw4IeN5g+h9J
Z7akKJCF4SciApT1llVFxH27MdwFQVlUxKfvL6tjKnp6eqoshSTznP/8iwkt8Lngh84cTl4aWG7T
g3VXhzK06HmzuG+FrwnGbqxlfcLaAz3vhnSRzEn6GUFOWWQRev9j/eF7oAahiHbSZsJDkyxtfne+
6iKZeCO3IUo9/vgWaCgznz/TEYoqPOfUmQJBr3Hf+AndJwQ7xvpyd0G6s78uy7A7vkV1+OyRSje7
x0WQLQwEwwC2sGvN4LfOxmwIdCD9XZQNf37bq6LbIPEb8InSo3rnz7L3Xl19qQ/ZgPbZiGOgHtqh
cvKeCEPAnfv00igjn4PWDUAZDzlI/6lrgEqR+lpjMuFcOYlT76UJYTlfOUAyG41oBnsW0CmWm5fX
0Roy7knBfC4A2ezHbK7FMMGlHImI2aPoAc4WVQFnHf3diBU4kHE3L8bZ5krpw90bFYw/s3zYwXCL
h1zkvbsS3SVyLgJdeWMK5CCPv7SwXRFJkA7c2RRoxvVhZ97GiH2yEKwMbF6DHPsFc3gukoW+MYlK
pVz7cQ7wIiEVkCxEWsiR+vxaPIfn7ZbHY1DEV0aXwN4hzb/9GYuVjFoag1I6jUQMHamc2i1VBowf
DuXNTRxg8TV80OE/WcccwLJdY+904NHGKKRzBodHbmPaFSqS7T00ASTAnKGV6A6dC5UKp8xtzUdF
hsK8QUeW1xH/D+4iuuZmJgME2WMuTF7pQ7DAeA8cU/Bw5MX961nPXkqBc5Y5lK7OW3dgb7w1IUbS
FKoRhwAgOAQ3DLToCAtPRzMR5OcdZhG1oxKVJbEYSNvhriM1gyXZBr8pdKL2y3NEzwUX9j28bev4
E97hqYAAgPRAYoDhQr/A71xA6J8yIcTEqxkbW2nxWImgJPBCpBlo8SkJ9SEanwOzJhpJXkRvSIYS
r8SQQbKpF6kk+X5t1MGMUGhOD5h8/fDlgN5JXiUdFrSRxuZ3JAOaxAebOaDkhpvBaTmpz1xaZu2Z
K62os6n0FNxqGG7rTmraJlNhatopv4v/NqEfwPRlAav68Nsef3kRVFRFiW+hJkl8FH9fWuzUZfb+
A7PmYkJc3FLcMp2SWMLU7YJdBxeD2jS1/PTZ76r9uuO35J1SPYvlakMcIB+KUFP943HdEVtxwrNt
0uEgOoHwhgKYv/BikL4bEfTEu3wDJbLpMHSGNGDiGCr2127vGmFzkB5uPDCy34wJQ2BsuJLi656u
j2E7mdavg0q6OBowBpOTZv1Y7o4wercdKPMQ+ZHTb9EgNCvgTMhew+dSnSB+4VqurDmyhL+hJCUc
6Obku4AQqGDCR/CQp4f66jnL412IUUxQzxSuZ9a7z59r3sK34xGqxCldMI5kWYM7/+HU4jIzWDTs
YqVuUlpoBpx8QiSVHOJHYBnIuxbbOGX123n9nNRy3sM7Ds9HyqPiYkyajlBZfJDrh2qImCrF/FFe
wcrP4+6S2rrepClAT376LYoFjzQFrX6gqjYmfHxeyCDWdgE9li+dFKwvFbwjMZY9myO2NGiFNc+P
5tJXUqxB52Zi0IgCm6fDEZoHsrm4jJkDIq4hFLygd6MSpWr8rflvKVSnv+g9LgZC8vo4F4t0a07l
w2sLrp9wWZjeUTmOtS39QUYPRhNx6Uj+HUYTkJagIEtj5mAMa3q7sLt5rmCkKf2b4lZEvITM5NmV
Yc9wlF9unDiouWE1ckme9m5NQchFYvhIg8AXMoJvKwrqx4XugU7iebLO1+MXqPJu1+N83EITZTo6
ZWRTkqCC1Bj67uQ2ekXSuJt6wHw7hLoOE0Flw7XRV+/4PUf3PFaYcd4OyAlHmNgwlKTmNx8O6NGY
HawDJ/QAcjDIjkQqTrshfhb93eZ3uE6w5AG8RBNCfsrvL4+HXrYACNxhs9aZd2blUY4fB3p19gHg
YJ4WaBMYXtHTiXiw+syqpxJ/bBpsKJYAqOLAGKRjWlnrCOv1dsKTGVBVXhKRwjGigKoAye5x21b3
tM64MFmr8lwuqlAHOG7G+rxzyg6KYb9WxkiGjF2Nnn3tAktYXtPLvWgGgE4rhiRybA4bbFSwMuo9
xuYF2EYMEEF2p5wRyB054zB5ZlnQvHO2MUxD+YiHOabodJkAJIzf1LN+fmxoWQD54cCAR3CKEQ+G
K2pXmbx4ypbGoo1ve41TcEmNj3HViIZJ2rZ891GbyPD0aJ0UDAbEBcdckT5cIeh4M92dOhtMTXTU
YuGrGRaq382IiHZpyu+VS2vwofsBMAPLOL4uyHYzrKOBl4eKUMeqZO4AjDGUX2pAtGvuw6X6M8oA
WqWZMLbd7fto7WumsEidQOWVockRT5t+eC5Ujd7+T0O7E0JljJ9RywmiHzpbkxNuzoXcJUXcfXrS
4UGjfo8q2KMXPqEe002ze3EwQMrYP9nvcYrZlseKFbx+MvDKYfYyP6cjgVTfHXG24Ac3E5vpV4ih
2EsksXsnZ1myK+5khZkolzJ/rR7b5PhFuz2siz6PdYpD3kQCVGJyv+0cigW4z3Vdz2GhpRA/1q9z
yiPPyoPaxy06lKsvB8wpOfzGzL8TxgF4CBnAlWzWDj4dcF5rURDpyKfsx9XpHHTGizJPnLWCHJQR
7oVCLRGBy8zLxKlNzpjPGYEl3RX9oktBXfKXwYdm3BzcaM/D37Qze66vwiPmtTS49HPrUoxee87F
iMdA3/BYcOKmf6o58AlgdtBI/PB48PciZJPQV1Xow+HFfRhNAK/j70z0O9pJ4l8QFyHUA/ljVwAV
4v8lo108HCCm2OSDP0rYzrCfgFBkWxJoOrqM1wH8RA7lhZ72IL02pi/d/ZYkiKLHtbacHGYq43Q0
XJylEOCXimcsq7tbq320FZ0i+Oq9OulnKkHJkW6Q9uw/OEEpO8E10zG8bZNT/Gt/SPgrelci5+Cf
8JyhooREYDDtdSpsnUisBPISTlaoesk9Nie7AA4PkJXYDWhdQeVh4ZahuQBjB/9U8W1rRUf1BeVB
0yJ003T2X9IM+IjVa6AyjG+Fa9NHczLyGVH/IhsVY3FwcSQmFbgpE5MWMzMbeE/6ONm6wyBf3pep
g2BHcFcoeTZCIEjm0VM4Mmmp18DCe7qCfEvpn0HFp0qz6edyhH84oGLB8naY4pe52/DnMxQXnhkA
yZXcJGizP6fGs4EEvbcjvnhgTeeFz4suKC3sGYRNcLdwjQdJ8HcRY81EKK9/fB27R245dTV4xy+W
RylH5ZGPD44xRctwi7UptVdnzAby4LlNeu0S1RhzPZNGzZej56SZasJVEE+ExXeF0fS5GrOnSb37
6Ncn2OicbkqqXUfjp5Wwntwn7yV5N4S3Nph5yCQfkhgnDAdyQpAFzS+QSNzQ1ta6XLIrtpf0VE/T
jeUT9LDhLsCH+HQvWhE3i4QKmY/JSuY6MEnjT7ZS1AQTEFVt9kIe3lxyAYDTGtTk0omxgkWjQjnd
nGvG758+lThHAi39jkQEIuDgx0oj9t5u6JN8OO3ySZ62Aq1j/z3S+1trZfgXhMRRznzPbDlGvnT9
GwK1qtl7Ye6rDeGFtyMD0A3FfT0lEjDREG4JKEhkilFWQuVkih6WE0Rpivi/OkuQel6uXbLTY3Z3
7/oM7AzUenw3O+wTuqqAF4uOBxGXKg5qNGBmfX6ZxEUyYAqpnEm8pGTEtI0eAJQTQh6t416nraGv
xN+6Fn63tP9wZddvwriQCbLoiYMCs2zwQuUVbcp20WpwYJ46GBnCj+/SKLVw9m1xcuASt+B4tJj3
89l+vkWjsUVmhL5pLG/1RXfGjEDdftegIBBoeJDaqYk1l3gmTajFmGxtkymj3xeaQnjcMrMDRmnI
LU870YQgffGwp/vA42WGytb67jdY3wDp/+3q6dOl6JNnyMU4lG5LeFOL7qFesLPDPdvhqfdABuZe
KZxpRBpaRTFqwoIXbzI6lYRWjnOP7sCEtvpyH6IG6XIiIQ1/+t8q/KhB+fTZkzq84w1GfBzffPIv
InUeTToQ6kQ4761za1ycqG+40GKkyVihdJnncXha4F1ffBShfr/XjJpLt8i9nGkeBhQgZLpHnOpV
slEsn+5MW0BlL0nXAUS7sTJfgcKUYqvGb7BhzksOfxg2OOaVEc5mu9JFeWhMAHRBhcF0uQLppWa4
wCgJPgoXuJ+csxWuhFAU/t4rBzsbP3/+pursd6Hiw4t8IkzzCEzIp7d+S8qxOU0X7EbGEJM+cqbp
q6dZhHxlRUpwd0+ILl3adWtutNGX2xOmGNhXITxB7KbM6S1isJGdqWBPYv87KqcfC3v8jAn/izsM
3BOycQXlV9lSKm216AexBjmDxS22m+OvQt3VJWCNJmxLxqhsoyMQlVt10FhwnNSpk5/ha0AXYFBt
HNhmsAYQLQ59G+lIzCLnncDoF1DTkDuxu2QjmaHV5U5Z52ZTY1C/nLrAMFN4HamjzoHqNI26mxsi
bZkWjRrVoA/4nbGO30JtjtSwwEQLHnGYH9Q/fSvUcCia+hFWzFQbqOt8bgDovjwlag+3szFvJlph
s7tXLFEUfvFuQgu8kFbyuZgRgrZXxDPxWT8v3at3B/S25QEZr0xjZi0V3vbdA90EXwlU/xVlW6Qj
FRlyDuUclT5eXRRc3HLE5iVWJVuWx0yfUUG/j9xXINZjwrPAjcWhne//XGpEoFmP0QJrycqC7n24
W+YDHhBANn0j3NKToTayFvKJx0Be5vt8D35SjUniJV0CSyfQPvpixjgMRnKK0yCvxAbC4BKJKyAi
7TmnAlp1RqvAFUAqAJ4cQZG6ENRHS7Au+XUQtGSbgAlrttt2LsqQ7YyCgtwIZhuI/FglRCft66mo
LCAtsLGC7H2Ey+d7pO5lDN/+ENl0ww9SDUGpmbfs7nR9IDs/OMJkhf29Q3OpLplHqXuRrUL5gheu
vCe/hUwTwsYSAMAHOQh3MF33Ok1PlPg/gFhOiSGxBUBlCxLciRmzfMCia1hPKbZD/dxEnG2eAPRg
qpMGCawasPNC6ZQCAqbf4eu7hJjeMmXGW3diYVg4hTaCWMm1pmLBQpLBIX4IEz9MsAsScRPy+DXA
Dx4YCP8hfNc/PVpH+JWGvz4JBSS2EPypRnRgrgV10ugzp0QnjjvpAXoMkt0H/L46TFawLpw85AOG
HP9YkkNZH87p+npYAjtmH142gkhhzozVnUPkBDLCNL4JfBMS1csrj9PDfRlL9phXZeQA0x5JnoGc
JoETJXyHhW38+emOjqwjztM+olp+bk6ZCJGKut35hBZ6gZy/Jd5ZgxIDxWysOKbNDBtxwtU7UChB
KGewM0bFOGUy8XAZAfqkh2A1hbU/+whDApY1hJ2de3j0ScmFn8MMk3eMs1KQhcZUvH9AGBTunaNG
HIfoHI3FC2eNsMEla6jGVqQPGRluXgMtIsXEx3tb7X9ghXpXZP+tqz9oeUWD8WMoy0PHEPBcMm7s
ChnaQ7M5dkjmtvadyqPzkIGzuxEcMrZQyW4A5jjBYrGbQuDGE8YVXIZIWup9ZBmD6oL8hPeWLm+j
DSV1LxGFFuvqMWTjwlTIxQPMEdoCTATmCOThvSPbgBKAk1sPAUPAAGIOF37MG4GuzJzGhB8Jk2LG
OcV1geHp3hEBIa5mAkUp4CxBaISxPZTkO5f/g2EQ1t8onP0pWrug9RQEIi97BHuB25r3jjpS7D2T
U3Ejn2CK9scZkUTu0kY5h08PfakjFJlUd4SGe57dv7m+PQZA5raZ7nHDn3NaJC5Ie9qxhKUlKg92
zX5VeLSOHK67E36ZvzvkeUzyyGYZNAMJZPmFGaC+xbhHgw54veSXz1r3IAIyFlF4jg4YD7jfWQhy
3LdweEUj4+hBN/5CV2Mo56pT6N6PzKFXXe/IbspHuwlTO0c5/EJyXGw9IOOaS/QcUO0P9Em+L+FC
M2cIK/hSCFpZ9YEwcfwhL2BTUx0msuQgMkVjKIx+B8/nL/MC4e5gMSXDwtjHJtY9UMC7gWqPQftg
WZkDxT7vejzGYDBQOIXR+YGbFRrucv5a4SPhYWTkfe0YTJdEH+Hqz4XNUNugGcQzeCo3kayNKq2X
s6YA1K++wY0gTwXBjOGc4wYtQo15PpTxHg8vrWrExuAoECnFguB+0Klet9Uhda8TcloWt3jatxO+
6Y4yKHcOhh0BNts7n4BdGkEtShzyUmQG5+mlUeBPatyo5u2tXoOANpbCcdjpc3i0XbuLf6Xl3hsC
oILyF0hFrzNY0rw0Tr0kRpzVNQYes8vBfP7jvbCjS86U5vF2uAbS/u7Ev2M6f+BvwOjQJfb1bzIg
HdWAa3159jhZ2dLQu+Fm80IKQOToEHO04EFZUzGIK4b8LiXeRXD4WbYiToBik3HHC/3DLFne9xwC
jF8+PhPcbGjNEgbKTLsGWDPiVMP17O1G2sO37n41fEgkAqUM23IP2YiKbw9RW7YheNNQJdVJB7M+
GKnaGs6LdRSBgLBn6BwQk8K3g9B856yGr4ZV6eXHCTWu7334d5BrMra9n8jYookgEeqBTRzJdBc6
qvzr6mSxjfg+ShEKW1jFF0K7QHr4CebIybRDNC+n4yOgweaff0Sx3jwZlSIha1+XfkwXeWa0ZrwO
cGcMCA6GBS7NZa5Wj5XhQV599SiHxNJA/hXAi6N5Dxkd344E08E93tNQVJtPfFsTgQ598z5h0Kzw
ihZ+/+YQaEAUA3DNUD0J0I7/9fUm8ujl49cMnjOnpXp6Wv/qFgOStBFZ8yTsrSjPnJ/uFqFoDdhc
KDk9nHDYo/L17cKWSi2M31Z47Vt7UejSlxBnIp8aqiAovG9u4giXPfw3cUdCwiSK6A5b6sp02VF2
/q3wkoVMQRyxXycSIr1fj46M0dvSpIUwg65PfwSXsN5igyFOr8l9kDvH0c4ObnGG+QEUrl3/vWz2
26e9sC6c/hCGPgz+lV7cOuFrbNBNQ9UmRQe3yKM0arCYZCjIUmQfrEgzkUZwmnGCgJWAndcfIXyp
EVJwx2mP+IEvBWkdGHfnNVNWXRKdlFV+hsS+6+vuOB8wx+Kxn2B07ehTARNhd/q2l+l4KYjjB4o8
aQM40a6sDUbxJD4lhGGIExkeL2YtxlT8HfuvQSJCFBSxRaP0u4kuFOeeIiS6jW9MvO+qjHx2m8mO
OtZByhfCxsVHnHHf64DzgEMRbu8L+8i/2TkxImWUkwEJ8k8IOUYyIq2ijsqI0cgxh8UEsP56El6y
I62JvgRgkGaJz3SyHAA8/OsK4dqVD59HC3OP3ZCfd2AzBFSGUEsYojPqI8ZKBfXqY3wjk1Yy+4Tm
qWQ+Mb+mgTlU+1+UQCZ2DbJg68B6QxNDbw/egmcpmyomTU7Sfw6RB19xn/wFuj1ls4q42wgcC1H/
XwcW2sZkgf2OXWKIg/0i9Rq7Fp2xk6PLB5IPKLsO9RkYeUZ5xhe8xOtdEIMhnVc+dKPVF0vGxhMX
jqmVX/gcqYv7GWEXMQ58E3Op++IDdUDpNUQm5FhrJAMjFEajbHrCt+FqoyCyDiQGUlUxnIBWGD1J
yYJMrqxqzmms2BqIjDeyeiRKQDh1ffz80VCJ/7bgJMgkNFRoOj8h52yXJWdiYMq4DCcgmjMM9LQp
qV4hFE6fJpRvfIFZLZhjsLVR9GdhZ2YScmTYdJkitAwHh6B09c2h8bbgO8N0f2ZRc/i8WJ70tFhH
9F7h40AQzCiPoOD4UMs4AjN/Oix978yNwTDam9NjUSa+QrnPZ2GueHMijQ/LcVb7kG2wXUHEBCQ8
EocTBbEoUQZMrs7SSEHrX7u4Y7v9xgGol6YUWPqwxdqiO+VowWx3SPX45bJxPERAF8Tm5NFugzJy
cQfCBPwkRKSXT34kssGHCeKM6zMQukbcrD92/OOU51KihfhQE8F2r5jgmCBXV7/ouko1eDMIp+i1
kOiNGlbuw1cTQYt7DN/sv2ymftctO6Ky98hWRXT01aivzSmPInW0jpbajBpwryVwsXPnWg1vw+vy
NkeqA/OO069LsUD5TxDalPGDjhB7tIUe+fIpTbIUxl+1hsR88/HhtNS+gF+Af+hXoGb/fNqRgvHN
6zvq9m99zdW966ENLJBqTP0G74tIvtPG2MJ/vPvqsYa+6gMr6lN68VvQTCzy7lq+xYzwye29KZYq
F+FBP9lTC9n3KUZsf5UOp6log/VAbfHz7ML2WGilYyw77qhhro8IysZg2ZtAoUD2b44wZnfwTffE
ft9idszrDl8+Lkvxld9B9VO5il/5X/8x/Lid4Mvz+xiqk8rnEnHI/y8kl7iN0bOiSuJzOPoyw++E
fZTmHKQEP1UmeQBv2ZBsP3tvrgeTX8zUiscfofQ1d7sloqnrKA0kd1YMduGEXAZ3IowLsmgt2MYP
rFooFN0H7x8oqLDTBWTYTb1Kad51D1EXKsCwcDxmhPwKJAQBrar7ZqOA6c4HrgaSu3707zYCYfiz
MIrWMmxAeqXeN244+pSZQpykXcL/2Tm/cbdfHEtP38IkGarTlOgLKA+vhRx2euI/N1jt0ljCdS89
Sy7mOjy1uEIz8cRJkg4hyEe8sP9b/60OfVribMCmAJndEJ2+dDL4CAHw9W8GGl2wi7pMmnAman0s
yjsrXpMMBOEUhCuATa8nHATBmoQzFJ0eaj6WvV+vpP5jcPffqyIqV9kC8wmDqZudBe+QLDuGXR7F
HXbQhis49/AKbfA2DJtqdH21N+H1IVetIUqhlv0y54VUw6A4icTQLIJ9U5MdJdpdIUc2NzyXzncm
AoF4jDmjtjQXLgJOZsyO6K3Rj/CEdkiCtOzwwQ2gBOzBS0V4doh/w/WVRaQOIJQ4Wp9Sn6WjiG2c
/y2hm+aHEuLNIVDguZ0twLxpQQm8QQ2CfY09uXmu4qKdZ6HRvjm4GzkTJlzwpgEAWYpMbxG8vUMM
FKEIN71HoE6X6YRrwa9oL3WPhQ7Y+x1DT3GwH/CM4YnwcLY7Hp+6h40F60MbdhyIGa4IUMZye/Dz
UdCqvsxtjVoPK6QsiLSh2AI/J9r8hdj3X/gNgJvu/CS6b7sHYBWAq1ooTqkLMOH9YzBhMszZDCCZ
LIA6YeG53Slw1nXx6On2ygAUoGyj0z1fBxJGl9Qf9jHbd07tuAu88BvUbKMEOyIwIo19qV7eexzN
+7/+h9E4XilbhqZgLHxBuHhjnQLFZnBfICVvMd/dbe4DgznDW4xWjANsE/BnE2cfzFpNWwFOPvCd
yANX3RChCBzaTolLAnFB7NLAmzxQIvcApAeMp57IiznkOUBsKOxA7BCAsBhqONDvUs/aWwxYIP4Z
ttEcGYrCpS0457CZRBHLTIBNP1kkgz8RIDQQafSxV+mEaQcDAQ5Nml7/5fAkHO4bDS8nj5MNYlQd
AKFw0tASoO/ysD1GkNrSs6kcUC7778M5zLkdA2KTHBFFdSgj4SVfBxoVbwbG8hD5ZtiJUnQujBjJ
InQvkUlK7Ldb9u7cE8Ed3015JuCivPug724ddo4dXyZ4oDozy2YR4K3IeOgdopnCE4W1p/Rh+gdS
f/blrRnO6rgAynO6YxzkhvRruB9Asy4pGT/jzN/h6sXkZMOtGVAsIwIsOIqocldPFiKB8Rw7ke7c
ZqVz6AToWimRYH8hy94FNQsVah+rnrkNowMqD+L6POimvZ99pC5glctB2TPpHqlQeB7oYJWAJ2WR
DwXKZ9qXmglnPMv7VoAZRTjGGw0xYU5/436D1xcN3dcjh3N2jb7h8TMoPL5zgLDOB8weqUjD5rXL
bM1uELlwvSgQhFfiQJAG221Frca7o8ZiJUV86IyZEKRo8oY+42LczX2o1M8RPPJr6zRTQrYpzGly
IMaOCyJX2X0jBpuEnCPa/g61NWJ/YaRwO4mH22TrQ9wPWaoO8l5EXA7E3MmCKfL8F7EBstdf969h
MqrpOPGhjZ+zV8DV9rNlw85aOCcURDQCtxMDJA2pAjZwNKXoV7IA7ILVV9kXBrZtgPdPiGuDD6Lr
in/Fk6XB+HMHMe3tVjxWEN3WtRNMH8R+pW7/PhEG1wxb8gGakTnLzIWfCZNvDWsPBI8avidxBOGP
Ks1AZM73AcDmC80OpiaPSXHGGbZnzNeKn09pbMd3Fg2udGAYYBfGgaBpkR0rwIvzN6AOywF0zh90
T3Tu5ENlM+UgPEhMpOnEeQmW13OSxTl6fITgNrkmDrQfyp1u2F1pYT4AMh3DC+THO56Y1Yiw+9dJ
pBf/OP/xJ+vyy3KEu4wW2J1zZy5CWrfkYXPNxdZorGAn7XmJrbYyeh2v6uceNfATqYbMe6dupPyt
Wc9ftxgaYJs3cM07JwWQKixR+lTm0BNM0XmYxAHxcIkwoGAcEAXjPQdQRZmea32ZWR7ZT5Ny9OQT
39Fcv711NhQVIGj/kFEEEWlWmNvLg0BsmhEuFBTY3163lx4LEEuRwwjUYwsETBqBIEKCfPgGgyqU
mhSC9NoAO09K8jrKYvTVlIiDN67tCa3BLsA7jo8eIIvz854oRLP4i1FdGuuQSYgk6LHO860y5zNt
xeFHMXxGF8h+hRk8pfFnjBsEcenYrAH9MOv3YIEQDbWD9T41PHNWu+Nuj5HfopykvrrBc9TLOS1F
a5L1UWSwdSgHoJQN7vVcCWwWiNal7cXPgAR1SvsMNqjiW3GvmVVBY4dIlRBgACOUrGfmKKOqfw1p
+AcmWcbsjAtc1zlWPmF3ZO0NCnc7xsEX8yArBp0J4DzeJ/jASYrzW3H2v8+03rNq1o66PgMBGYpt
dOsz147xKhSPwd+j2HFiicuMIts5gGDSDQLm0YIHgKVAdSk7UhLiR79Ithjp97K4DHiCRUe0ecJv
20L0w9wZP//VExyrONDcLRCpefczltlT/GnCMqBJlajIN4nHWQGPZnRIevhiAnF9vGmO6INW4esf
IJhMV1/vnP7piDkAbrH4VaSbMRh+0qvBFsQUkCVKvvFPcrQVnXAkwpEfRDxyNt1iqRmjfgXH0Yj+
242haDEd0CB3Lz9zhgrCR0Feok0E/KAsmrNTqQhNzAFn3Pw9+p4yDr5YP0NrhLjGF0u5PaMr+asC
KIXhG+42RJmG3O/Fc8EIl2OtwkeNayExVgS0G99xN+YJGMFqKwEQDgDOEPJx3sTaVLs8xynI01IG
WMbColqSHvQGa8OMJZ0JhvPLk/3HSAqsQdJPPK3HWY8cdYamHt/Az6ATJwsCxl5P4ufEHJARLl0a
h7W8AQJg7MpgNP25XSpMuHSg4g+Hf39jRP10maDeI/I/gdL52RODzbk1vcXJ2Rph9+7JHNAlBQ0f
6nqGIADADxmS10u2WABNGNhN/ic/olpW7GNZlPhkYe/yXnB4xGi+vGmNTgQvrPtR2389SI/Dkm3J
YIZnrR5+NZMOKCbAV+ozmQTFEIO6amzEOTgNvTwsmgcyEUcoo2A7wI5/eG8w8S03FthntTurl3ra
nlOoM31uaRvApqU/WSljBNInnYk/GN/plbgvRkonkDlmRyX3GyASvhwXEKKsjmxET8hao4qCRwGV
9jszyYLhuzn54BIBsNR7c9zs2/0nTo9dSKPY3fjffro2z+32c6on9eSq8/RKK+nQbfxPLC/eEZTb
likHxyluMat2UU+YpDXsLvVEOxgraAGTIgYXo20Rp0oRdGD2vYKbR0HqtPiyZX0FWIzLwuLu9pBA
KWwOFNAADcR3Y05s9u84lSPxmSUjpn8xQ6jgbKJmkjwJ1KvqNT4GMGBoWfwcsH4bysYCUbbC83ef
CEr+ROtxnKeTKsDnMGhXbdgervEjelNySFDf36NuTzu8/7jA5YIzgNVMPcpwA3xV2jwWj7MEM5aD
A8AEPTWA5lye/sZvJNuw6roOLMgE9hoY+dSCKnThKUuIFWdPn71H2enJIO6mwct2tT+Ccnsuz9xA
8YghCKBEgIsMnwvMAbsPnuBBfupCCJ+Wp+7+ikpmU56uGAWfvmxSe537eUFldZ+zaxZjbrnBvklV
gpPPWgS9JmExfow/c+oVMagEcT3xx/+vEpe1h9tZflSH+pcZpWy6ElUZGAdAIagsY2vQOkhl9AJp
TCU6YxGCmUoiVaOr0w9X8RU3kS90INsgRmTT7rMTpdB78g6UFaBVvigXObuVuHf8G7nwM/Lh43qR
xjyP9RHqT91rD4VqW2NVtmWRyRK/IvmQRdUCYhoXZXWN4WHE5T6ZVv1mnzIL239OXKJ0zbptt0xp
GbpKa641FlnLJ2PY42MsrbUVOuqw5VzXBxhPByVb9wvoB3ZSrso9NumegksWERVuiv28++7foNr4
4gDGzhJIr+hDzOJo1fyUlhXbE4Y3NabVhV/bz0V3hR03zuB5/4r+YpwFlNPeewKWVoj6mH4EYjLr
TVvR0rTnKubZqO/CcwdSOg8ZyDbvHK4JE2IdgxLPWMPjgQ46so6Q1dJxudKwapNm12m+3EVXXfDX
IHfdKuQofB/sIP4Ecr+zg/e0EXydp8fAgREpAmz2WriwiYOTzhOkE6ob7lzsAzD4Txr0/Ct8eu6S
ssK0DQbdQT3l4B6MTk5GhBVdj0OU6ZED2xNJo8qqmlYH3GPX1R4TPdLc+yizGGF0LrsLZwmF1OT6
dmGqmJgrqAKkhKGI8dv1rAjK5hWpIMZWkLoIE7ICrXV4lfdc36Sr7tbaZiMlAlASrGroAbBlhBKz
3T5VnqzvWprp25b9a/I7/tbw3CYC8rx653v/NzDZG4SHnc4c7TfEA7dfDK34vrdi+Y/2BVcNFjLV
5LTDobV5udhCsaxXNFTncvKcpEc4APLevDzm5T4HQmOZshxKL2HehqPrnzssWb80ttklXUsHBRI9
1RFd4JeoF7xvvPycL+DDX5/wasTsCWACHTWVBIRMtG6FY3acOyQZ6FSw2qEm+2+/wWqRQanlIq5H
L/rK7YaKzktX0h5Z/Yaz5nb5QgajfMa9G/7TzIw06FTxa00I2nCHcRgQlFcNWQ814B38ABsuY0ca
41kDFvjMzl8jaIvgI+YSATvTtbVh95kMhsF14IuwLufWnL91xyj0CSMh07IRKWbZQuXABIN5nds7
fje9AkwNoTkDEfQWsB9g5N/sS3UuWd30uoMXrBZfxZIirqk8EC1rH0H2mDWhNk7B5vpy2yuSRZ32
edYt1XtcgxqmH5JI7LyB0W6eWpGdKyRirUkAocsXky4oghkWPyUSA1YZD0QNjQ6WAw8BpMEcIJBa
zySnzIap1dBD03UDqMFFhytIrwKF6Obyd3ArnXUB/dsg4cABuJnI2BkIkaMy7KJ7hWjD0BLIhyoa
LxrqERoGDqMWfh5DpA9zwHwvS0OYi/wCLpUMuxIoS3t7OZUOxswX/t1S3A83ucIQhOrBYQ7Iu+8y
Vek6euuVaf+pBD/kdrn3qYRfUXHzUuiPlJu9IoIcH7UTftl9zztmpsevMKD5YXMNqlpeWph+qDaX
nai8MG9kdo6tH3CufOlceMyhB1awVC8VcAtkP/yzEoJWsc8rIcGwHVrrhJLoxLa+w10duakBRtDr
g2mUFLcvt2DeDZP1b27KYy0rvtS6UMSsm2/cIxQlLTtm6t44CarUL5mTZLiIOF9FRHGUiEt1V/5b
WB9YoFcaTRY3AW6OyZi5EqTPD4obZjHTzlae8o+NYSuGBxsVcsuLNoQx6loNZWAqQkHhgrRTNfO4
NQXk0FOFawC/8WkzGX383SI4Rxw5ETfuMeRqmxOWBHULX8bNo9Sa/obX8Nf/ztIxLR0z0sQ+XCm7
l7AUX3HDGtL3TL7+GOub4vQZsoFSCOkXtkg25QZlK/m8x+rUYYDECcPpppmoTwV3EOQItrLCtBjj
A8Xprh6zR6/TZ2JphXCaNeIQv85t58tX7PKeA6bz/Bz/iniJiuomuwZURaQhpBZ30f+JpAp4jh9J
CLVknVWE+tRFi5PA0E64fMyBZkrqU/zyihwgKu3MVj2rZ5iV1HEZbYjukj38nl6pg6CvuMqAfRGL
R9Tzul0zqr8xVbsd0a5FMtStKn7FtyMsR2Q+oKDwMNtFPkigtjLBILXmSrv56gksCVOFrRlJmETu
RkiS+69ZnV4A2jCpgtCyu1Tzx+kzb0btFj73bY2NmDB8rHrdEfo8ih2MVBHYSTPlyCMI6V9dINtc
qvvv/IU7MJ3duTp9ibcePUaduDvkLkG4fk8ZEILJIGAz9+ZSIj9ImUrL35TJ/vrDfV5kIUmiX8QO
YA/wsmHZMC/vOmjAK5AVxHIz1dcBtl8BvNCg9G+I6DmcvE+PqBUfYiUPeNwgpuWkuaiA0a9An7Vr
JOLSRQ1zdjc/WSjE7ik8OJc3ldWvFh49qi60GtTMFqxMeqr5NfjBcGXyfjthTYHeDXEhBxxFGWy2
P9LXS4Wa4/B0ftf3JROXHYclr1EO6C99iJwnvp+HvRt3op33Od+vE+bxFmY+GNaUDqARu+Vzz2je
hG5zVNgZIcfssTnjl3QuKAd9xn4rzLQ2PPOYrfUfeIxm4BuFQOcBpn2eMXKMTmBry3fmdmhQH/ET
wQGQMqTOLggbjDHdZPgldZ0XU/8pFjhsSkjoLjjRATOyQc/5ByjBzDewz83dfAljexeVmKuxLHws
1xIILM/9l29h62WwfmS3fRNu6hBydTVFqkbLTB0dZXvBcu/mlWICxcZoxOzhbIoYwuQu4k/S9gg+
xPBXHudEX4CA8TzDYqdn13yKmkYSuWxG6/NG/rF0XluqYlsYfiLGIIrcKiCYc7phaFkFgqLk8PTn
W7vP6O7dtassA2GtOf/5BzYAdfxcsrp9H9jPnsp58GvgXzhmWATjwfxcqnRCbMQH52SmXHjAYZq7
hXxHZ5uGOELhdeZLzH1RiFD68oaPOWZBYxziOJVgD7XPivVHKUvjDBpHMm2B06NMl1GNY4gxPyzr
kIKg8vkJhCSqrisbAAxWWgsmej5sCa6w+Uvu4G+ItGUj89hfCnhSwKrcpz/In7Hu43u1S+oIixi4
KVgSzjTCwYRj9/wzdukZkhGU4gWnXXFBQ5SfnigdwVC+Fzf9LUz3+tXAQaJUxraqrQbMZYauspKn
0g/xu2tz1164DIpjsaF2MU+9ewxX9CxRZUszzFOYw5GGMCVZ5AbpnswMFALPkdvamseKsGd6zjW1
pvrsBMKIgxViyaN2Hl4HJKgSg2jZA9bWMRHMO05O8fc8Fg77bDlnA+VjsJ8mwzH2f3xY0n4RJb0p
+5dvIgWH8yc0UGYiFGv/HsvC3l+aTYDJ6R+XB4VCd3z5Khln6t6gKOCm72D8zFONfsoSTE2y5nMC
4wVBA+fYxtfQ7h4aCq8LrhgsqeBgr2XvyQs6WlpARgSyjUkNksRWSFDa4QjJKPJI6jnxiHBsnSCE
vi2nOjSH6oC/268GbAZ64X79yBKUb5A4SHWPnB7dNVwmy8kSFP2qgEclFD8lFizgBQ95S56J8cjP
WCBS68C9kXbUHRQx4zNHH4RWXajT6GLASnxwmwMzNs6x6e1oopyZ+8KZHg1J/tgX98GS6wp+//DG
FUdzx6UovBqwXV4m3hcYfcf2UF2fG7oLAHX0uuRTunweWtcBynTgl3AaYtTZ2687BkbhQt4pU4bW
mwbYH8aBJRyY2XzYqDH80p18heX9EhrhCWx5gYPYpUa5N7hT/TGT+8xQ/mX6pH8gKQlPPbOYWkhF
0F2TxOlIs3CpvJj3NWArFMaj/mHszTXRusrufePufO2R6jH8+mNPo5vh/vO5tzm88NbEUsN1U1aT
wTR/JNuUQAKvubFhrtIHg5pAJ3p5ivq2FAlPAE33l2+JQhgoZuC8T9CgNYJwOD34tSwLeBmijkR3
Rm/ISkdw0nXwa7ns3zwBJz3CyA0q/lT+xW6UZgpLK0GzfQrLF35gnqoDmz67cHFVD68VDowiIOOu
o3J/XbiQ4wsrGXAwPh10c0LIhJMYZdEKRYKYABqC2DTmuL0Se4i4tEe9K/xskPa7yMTorUOSBp5u
uDFfi+vX7mNHa/YJky/iFO0nUYp2eMo8S3GVNYWTfA23rNYYiNE28EZsPhmypC1uwK91AoyK+JsJ
3yoBYT1R2w0u/27gUHVxu4vH6gN3Ec/QJxjNP+Dg49P69FG06TY4mOFUbEVw73AGMm1mNyvQbZ/t
bjm0SbL9IbXasyZEPTFmSG8GOXaB19MUNs8JFWJ0ByijfdQftEA5LTMnF3sxGFisaJga293PM6em
nJimCLjQGWWO0AIoE9w+tAlhNdG2o+DHxWLzDP18x7kuyE6zkOu93f4ms5A/6g1yhHkyEXj1hHyZ
KsFqOotY/FvKrgWQSg8vl0KYzYjVtLh+DnwuWBILVZoAPrLaGAtjkx+bH7J3UT4Yyyo/W3QnydC1
OpLxEEdgNolbJ8LS8BxvzGxESN/rROAy72wKPLD+MPWF0bwaYjZHvTH0GHAil4HCckO78AQFgWLR
2nDcexoIPjKnCwmmOuLZS9RhPxL17tCpcaKdBszPafxH5BPaBUfkOhx15ZhUrS+I5VQxceQ1j2Cu
QJe3Dq7VPsLR45IPXOU4VG1S5/xAtYV9+Ug48+u5LU2BUHTwbez6jU30R0ee82ma/QBhn/H39tWd
SrbR9HuAumVc+kfiktBM7/ToXBTlcEWNJc7+O/YJXlwdoeqzg3OPNQdVC5a2FkCoA9ik0cE7fFz+
1fB6wZI9n0YMwBfpUrfZMb4z6/CmzmIQvg+Yl0BUQwTCYu9z7AZob7HhqQUYnB65RBBkkn9kjkuT
eIvCJih1A5WzOIOoD+b5nzLRf6qf71+m2INdS5lz41oKHQlOPnrQhrTCvbL94ltx1vEU3rCaoZns
4GFsQvQny7o6ELD8F2M9v82KKfIAoG2AMCAEPyLy1uE1KlfqR+vasrvHG/ILaxm4IAQXQB9QA+aE
LHiskPuII9i62Zkny9HBQZUBY+eVC4eMR93Vd3Hn1Jz5ySC031xNO65+YX3UOfwpk6jJuYbJwBnL
SEscK5v8D/Eyf+eXFAy1EKS6HCEejAiGzCc3h+/A/MR+JR4PZRZB7TcnOoDrjHMUQLhEtOysuXNf
hghuX6v4y7P5xr6JRImwdphVmPS6WDJVnXgAKe//jJf13OMMaIQQ8PZ159ILd9ohRzhbSFhs7rEJ
1IB+ei+/cb7qKXajpLKzMjtvXIKPBSTZKy+R3vh2q0w4018MZijRcJUk5IAPwNPRvoFEvcZWMk25
jZRFU3ho2dXCK50hlRJ1B2ojBJPhoymFF2xOyU2FgxtM75bLsqdF9uQ5nv9d6dRLNOHdnsu9G2wZ
HURAlczxIJs4/L/txwFSkml3yp30NPiJ8cIv3J6Zo37kZ2nvJMTXD8gKOZTcGwC9nIp9w5SLCu8t
L7m1y/eO25iM7zbcGJA+EBPoY5XTw60/6W/8vspWQvGyJxtdphiRuUe52ZeRsvhSa44ULhy6kjem
s8x2WNqSE6sb5yfHoBp0AiVcAycHj7eJrM6fFMSsObqzDiPil49Dya20R8wjJFf+LmIWl2xRK0Rs
blmbtHRGRBttj16KF42jhSH2/g0n5/vV6Nx146AWNPJaLK3lbkvJ+X77LwgG9zBy48L5IN7O/eA9
KTHoSqYhdSxcPRD4zyqOD0HgULjn4eSFgVXhfejYzHaXtzspvei6+2RYQ95rB61W1t2eZgovE6ji
kv09h/gXu/JW00av2iEpTGGRvtcUioGIti4QViGo8JI/6tyudSKLpWUVt2cZw/x+0RHbgXJkMMsN
Dprdz99LRumUifTrFYzI1LGqKdP4Wp+Xhd0R3vPlDrRzRs40rSG0vTKYxETQ1KMhY9BtgSCh9HgK
PVvy+88Zo+McHyaE75OO51P8qjt8idvT56CiobqQznE0qd9uc/y0dhTOEpDPwgMK5JW5bSjcCvoA
U5q+0URheFtNFs13iats3y+LdGJlG81tFvmJwRLSARmSLld8uuNom6FdcW8Jm2sacWwr/54AtDe8
VPYVdzujXAyoVWEBH4IvcxqReyzUdK3G/jPxh+q0BPK4Cb/TbtkgdThS+1dXrLOHdreEHMgHzMZU
HbVPUgitGwEADb21fLu+cc501ZvEXhTghsz7Z9yTteDLPXxJasTV+1e7h57G7BMeHlZS8+EEfTY+
qeRgt2/3dYkemODRqkZnFd/qt6tAsESOt30+x60u1LgcUkpfAb+jjwf6PgIs8w5QJvFDtNUqzRLt
XDWnlgimobIIW3s4CZQJpV2J8521AkhrwejQhHN1w1MCG8ROemphYsoh/VJK9v5LnQHWl+QLwU9F
ynXWSV0VloJf3QHf7d7iTwwetbEBWeXtqFM6DlwhkeGxeBUOOmApdBBsAsTxp4pOBeP+tJoIII+n
iE9l4TxptUOHc0KfIrOFs/oMx/Si4gUaG1QSXTKdHRaNKmalPEU/HiLE4P48Iivnmeim6VJlFloM
1CRHpQGlXcUY7F8rHWLFT7uKlTEcT1wPM34bHYDkabuONIQb1wd3W0PXBff4ByzzNefVOPnI7aDW
9D4+pYP0URTb3loAWabEoKWz6LuHbVh0Dv116X5uii0Px8Bj4V/NpksrSVcJL9F9H2mUaRoU1WbI
IxxzNabCY/pbYFWMF7ftjq6hIq8dvssDqkI4Tr/TFvo6s/Et4Ae0LroE8/CFlQBQ5mRnfcfynt7W
1gaXGdYf3W7vwbz4SWGOkQ8FiHBmA2Nfp95iawvgou+ykJ35HToDqhi33zAe+DBEoooZV+oyfM70
1O23n/jf6BV6H4U1IzjGtaZjbD+m8wTx6xjwsctLv/rTri7vFzJCsXqyCQ1IxOJ1VoHkDjjbN/5o
ccQLHH2XYGAwiHyqQc4dKErlqIvmT19w4piTACxwuUCW54yyHW1w0KUb7QoXxTa3hXxDeV4/pFVJ
TPCH4Q4mlelEHqO8RmiQg2szb/bomjQLziR/E8upgJy13ONqG24Y4v67Au3BAgzkk7tvoqGE1kB1
P1eRh/reDMHSG4g0vrGX1t8p/HK6D7oCkTHQbekkI5h3lIkyeZeDQ5C59N3QN39SyaVbNnPn/Scz
+qQd4LV/DBKb0CFhL2fTkGG5i3VpgU3eA8SlGbUXbd9ULl2FvDW+oyfTNoZ4zUiTRg85m3wP2JuZ
DnFvg6/DdLODZcIwP/TCIe3LBMbQC5URnZPq6ndCxmYfPGLbBuevxrJRrEQfl6625xlwDvp49K/6
x0tbJFz8gAFrNqNEbDZk8Y47jwQeIfzDFqA7fRkYT7+NEzN1JmOTZgkyESFxlXAO8BiyovUUdI2E
fl73rNrpTjIArNCaAa2OeGnyIMFtlTENn7yt7uTPozUFgy5gWvFIEO5/Ni8NNe5DXzITYpoC+0T+
oygEfV1hy3KRsIXAmL0BIyYFMlmriPr84FiuE7YwKuwEuI0pKPwohkJSYBPzh540diFFqMyKwBMY
cmJxJYZ7v/zBxH3YOEOIBOgBGZt8nNfTTi/4fcOHE0LzsyYM9NKz+UXyPio8nDSoFkfYceI/rDo4
H8nkUMCWwp6KYTS+SkTt8fyZCHVk5AizBQ8mtBI4lPNWfhvMRTnaBiN5ZlM1nm9DQHgXPNWAIAVo
jRFUy3U7AYJuMa9CY5UBsgkIWrvTNmZXOl7M1KLRV7LhsH9jl8+tcnJ2ZwCGF9TWMR+nbdwzgG9K
nRXDcwVQabYvOnBowJAeVy9Yzgyh8ZahcV58d/mKOXi3fG6EV6Haw4P7UMRME3ivtGNizNnrtMrx
GgWV25OqZOOCIzu5ZFsj3oTGVUS+4S68FksQVMwAImzYuCwZzJH7YnPAXz/ksdyYvwQmaz+jsEEL
/NHhtzRB2QZrM2DWDsdUiCxIIgN9j/CjdZhrCBpn1XLMsRXIrliBCCc+m5cEWQKhf7MPJXa1GHLl
lxhgI+ODpEr3CXL0rG1cx5JrRPpQKvwiuD7emUvvbzwdoOJ/Pp3YeYFX4DCJtp0u2TVPFiRQ+8lU
QXVieN4Cj4DdA1l6od5MwQ6FF3owkcZkx2YrCyxT/rMAYUA93e8a73qgWeirgpVYXSrQVbihFEMd
i8WVwwTrZAkWYc74KpxBEXSAICfWUNiugmQPCOjt5lS+BCWhYDp9pumjRyoINeCpTcWuXrpZbX9g
Fw/Au7ItRjEClAdvj2zVtLWflGySD05TeOf4Ru+awDjaPj4noLU45oypL4IJlJQoOOCX6EePQXdg
qi2c6sCXv9LCNLbhd2mZnuwwga7ZX1IaHDsD03PoI9NbBZJCruu2PrLvjsqzOsvW+H9BQJq3Lrss
9iw9CmCU5myrSLjHuOFRzdmsZNWp0sfE2AZjpknKhPcdn6HZFACbgzE0Zm7R+iQ5uWBfphYeKbbk
AWuS9ZOOMIycA6Rw6UGQWr0Rpt6TxPkQVnaMWrBQ00t+n/+8E0gqwkqhJZFLCC/e12JbzvHAUrcF
JNaldC53mepiHPf55f5kiU8mMEcnyhZGcRpNSkUASIOjToX0V+71G5D0lgSVW3OLHrwBBMoMEb1w
o8yp2eTbF43YiVhsSl8TFvAlX1P5pQMH2t6pYO6KdVME7wZmnF3FjoplImZQDpeIwsjDHAsOC/TJ
75YFQYGCRFrJ9dk6XICpnU1KyR5Udtn+Ni3eSlyRxe45dBj0exhNqJf2jioM74jZ56pUy1Asb6Ss
xtkUOhgoHUuhNjFJgEDmRdrBhPUExmTOBfodn0HAu8Bh00t6JtjcyOhCnyauztWHOKz20bV+bi6w
6Gt+5e+8axwGabLN+qN47X0QO8Fewo8AP9MLgqEZi2CBfwmjsjX2ztwM+FZPyxN8r+QAQ0XQS6YV
KzWLAeW1bNd3sDXIi1A3onNMfY4DsgvyylwgYvh8DKaFxfSlYzToF5VteHx+Ld5STCdvb8gIFhg4
23zX4OA9u3nvQtKIEK4LtaAqknI6mt59/bhmt4zBi63+vjL7taIv6xg2/+gcHTRg1oSURleeDiYs
mkzMXi5iBKBn6q2nxylifXx6ZQtp67NRYHYhoYMMjSXAgmn9yF09vb0/mQxGEx8SuND4rlzfcebz
3y2in/HkOf7F7JMjcxByPqGY6/9x8YuLYOgnHrffWEjYn5s94WkrUq20+duDVwVl1DP5R3fuPi/w
i0cXkqPJC6lSC6tUmaVQ16Gir6BKXCwTu4N0l20EQ1MbZQRl7l/G2Hr0qOqWUgt9CrxJP8mn+KBS
2kgpOVQskUzBFOgLI3YKJo3l3phzz8bMHZOO/BhT0g+9hljIHGxbYuibw1faxgvD/8ygoEM4D5ff
eULKlogxfOOEZCTRqiuRyGLT3DywEQyY/lZv5iro0TEf9NPAzbbxWsXniRqP3ZLVSnUUi314ARMn
Yn7Lfgekrs7YA1IVrliUGFCYuIYan2gvBfPAawg95x4JgzvJDVhMcfCXHu1z33Y2uq9XPjsNZTfI
hkiftjHBxggOEgb0OTKklJui4UKkGsT1Z5TUwKit+21D28ABteKScN+Uhe/fkOifzscvJfuxDlgR
sgUJdy/8huk3HvVLUELoI1XIp0THMARSyCt2Ps8JX/O4p4Vjp7rndSiBAahQnfKF9nKykFxFFjdA
WNOBUCJrQr0AbMU3kPaDyYaxYyIgecQM3jmioyE6HvJ1ENOwGkKEEBgOAlm+bGXx7Pycet2E69SM
Epjf0GCxUmDPYvyCtiZ2KhhDiFRgeCNPwkUms/uOS2mc0QxjDvd1+MLqsNQa9zpiTFPI/IraK0ob
xPh70ioXniZEMhJfgjEmlg1sOibmSOiE5KNM/fcvVBlIjDOoaPjNrogdImBDr7wXjGnndW9JUUU3
BRQmj82332LDcxewN5+YTRzeAgoICVXuu3aAv7FwJj4nqX2McAwcMYiy4+VN8YWKbgmnS2NMSgew
I+VUxQ2K00Dj1BCJT6oYKhWtiK/uPXTMH2EpwhQBtisXFVLL5AqTNvKoWFhqO6plSEwE/MBqo6b4
ZWEbqC5f7kWzRcdc24Nbs5QXGfIP4iEOPEN/+keuo1yLd8aJXMeDcWqRsMhUf4woGPEnNiauxYFV
nBpNOxULylHs+2Dyw9ikbjn1ug9PETXvPytXSj7KleYg/xZIPPPG5bWhP0woMAWLdSKGG+kqmzbb
attc4SyUK3OGW8rSmA+O6YVJt4ZDw3tKahk08XzV4SpVHORDvROrR7nKNoLQKngW9Q5LmEV8hodQ
okoLjmxS9cOafXdwx7maFxjAUpWwIa+LZXfDBcXJICZUS5WgwIre9b3Nli9Yiu+thT0v8ZbkjjIx
YzA0Tdf5XiTx9fMCeWC4JHMM4VXD0omob58s4/0Qj+biiCSBZMXUfe2ag0ZwSbGgq3LTve7o62Bv
9swBgnl6gvPCRcNGGcy7dXWup/1WQ/A52ItxABkLJOmVCC+vr3v4q17Q7w4foHp0wCHKWMxg2Y7u
BNQfUPucSowdcxFVegEiHj74I3jAHYaPHYwl1nGMdAOsXPX1AMuP9K6vjS1UO7GQDF1Bp9MZ2Z64
sgmxwnTtZG0bqDmwPhmgUM1o4sZ98VvS0lrym1ttIV1BVdld/uHpdMTInlCxj6xjsxveB7NqHV70
Mz8EJgwBfzap8NJJWD/YZ2EqYHbDNA4FIbm2P92PhchwuDMmxmawSubwK1aYvG5eM+moXLnjmamy
igSF/TmX8LMImAPcAhECjLspx/dFRpM8TXblby2om5A3t88VXJl/TDF6OP6NqM2pvkFMUWxBfsHZ
gqW/ISl4bJA8LpK+HcaCCQuzDu/1X79HdfOb7HIRA238vi81sOyUUwNgkN/VdTLXnHBnXIJtdxqe
mM4Yt0/gKofhTJ+DzA5opxBJPoy/9tYfP49uXy+ZnOwhGsIsX7zgWBFiAVbOLs0tc1Iu9Tbd6gwq
wKtF2ED/V06ZBHxP35MsQaTFNMUkBE0+De6vzXD2XUb4mBan6Lc7vTblP2q6vFaW3fm5lufZvpo/
90/fXJDG6Gd7fR7Msku6zZftLbLGsHR9/QzFHXAY7kkLRgPHGTKUXy6svbqU5u9Zu+qAuSzqUrqP
QJAlM4hmADrU1aCF//CU6MgoK4GISue7DsS4Dcah8c9FFi81QS9i0gtpTBfK7Q/kcBYJupCPK+/6
De5U+d8b/2kADNPWz5xQImxRCFnCOUGD4cbLPOGNjp6PJz3ERYVlcwwfn30JRROsIjLwyk1pzpkb
PIGpQOtJJzDJgPfEGAOUG9gT+zBKKzief2wuaiWAIHiPIKM8nC9eHfnewEZ82+TN/UAOZVJT6m4h
4hC47lKoLX9RB9l1TCI62lvtykbFw9gadepZBqwg7cKgn8EVYCAaW8gR5liqGSaMMJVgC5OO0R8/
065DNCdMSZTRJP77wM2jFUELyOiCPVF32xYXZwb+sMvE7spu/O3gdY4YisUm7lR+L99yea9Xsacz
bo6xSd9yW+h7TV19EvcLhQ6HgcopLuy0NZyqm85kDfLq4xu53MCZQUlkQ+6MjSnppA9MPWETZNzc
D+4xpkt8Eh4u1hwmUGZqm7A12cGhs+GegjyUR/C2KGPwwWCHwodgVLCzP6h9XvhjcneH8NJR07wc
U5uIPXz2Sr22Og5wQGCj5e7qSfbS1uqQp0KwpjziYhnk5JR+2qWyfMkTqgnweFHERG5QbXTZNQjZ
I9FuMB/uk9hRmLrrGkYejnltbFiY8UQc8kiwrQYQxeeWyBpxxAxkKCag9Z9CwhHFYu2gxtCu9Mf0
8gFmFenLCzTB02pcqHX4YxThlEl5QUsLv9x9/dCwFqNgI4BWrpZ9gGGFcoKwS3p0/Jknq1CBWjWW
1MkhAmefifUETgJ2oqAx6QTBuaAVyaSBd05VbKP5kPOTC6S9Y3S1r7CgPRfYX70hYAGR3GO0R932
LUC6fNZbDGEJknA1/OmTgRj9ccTz6jfEl9ouzf1XcaJgJkt+zZyKR5vf1o6fcEOwdahABYZHw7JF
9VjAQpP8zJx/mSs/94Nq8QkfUnLuwOk+7RQHFPmS3rV2XrQTESgFLNMTLsKFFFKuEfs1dKlJ2mAm
BCzQIamBX/cYe43wt4jXuJ628zTiEJMHGYyrWNgtNB+3nGnQcLDTXGfN5lOQORRP2LEi3eeBeGv3
fKA+ZzznYqMALGKlHmZNiT76xGvzM5WUw5ejVMV0kvZA4M/f07BhZGnLzzsXeYAcZ0ZhyMA1YgYE
63DFjYR1H6PESPYHnxVmaUOQI3Kg2YDnAdbST5G3sxJkR3rVqYUMvSIEDZVxaV5lIn0RCAcsZHBh
Xve8kKC2HHpqF1y9k1lAxk0CWwxGPgIbGW44nycRt8vHS0IGU37zTe2PrgkKRYe1dM3wGpIfQt16
h/Rqqh8Tovxy4tzmH0zUVDv8yRLc5rzqIWbm8P2BPdbANU9nAJO8+mEBi27fYGktfnVWjmm+6cyp
RcY6g8lbO5WOz1/KsJqGc6Jq/wwTaaI/U5BigZX8B3olU/rXh7REtuAqPHgju5gCdmfdRnPqy8yw
3A8WiPO3/T0cq1PqmBP2VdYlDr22eiI9APdDG74kOW6qPND5y45xhr0nEqoAlWtfkJc8jejFbtrv
aF8qSCIwmQ4qFeeUOenLk2x9iatQdgcORepJQuoPmeE+pHohowaW+CCt/FVm9HrzaP+OxzDrATPY
PN/jfM6NB4acQ1veYCqHh651h5IK+5TyFVu6GgIWqtyMBi1rBMuaeFVqMe5W1cHwdFsiVQMYjPc9
MZgGWqZy9i7IFAfelbdYwAO5adae6zYCMCe9MPkCwyn3LzUrfzPeZ+IKqIlCkAb8D1UXCCObmMMN
PEqGC8Q0Ir5oibf1CikfgTmkmjUWXFxjUicrLIR7HMoPcT/nQmcS+9fwQH6jsrvfZwfJJVmJi2o4
MnUP4BZ4tGkWVjf/RGxtycqY6Y3fLXia725foByidz+QvuSBEion4FJMSFWyCp4XCs0VMwsv5oKn
pOdDWNJMM9B03+VkmUzlCDJVtaRC7xq/aGj8NtB83smMazkMcXuC2zjinUn5iaoaLxayBNB17gUL
9p+XfrI2unl2GFhHEA6wRXjMHbnfFf8pXUWu7UxeIzKoi3WXO2w8jTVNYQfkQ2IB+jHl1TzIp+yX
0DCa0NHZcf8ysQl/8M1OncQV4LvHwKhtlwMCI9kAieos3X9Do2KWuYMzIUWYPD8YgUKbobhNZzDH
hGSmOZesph1m1WzQ1nCnYGPHcgDn66iu8r/Gbce9E5i+OcECdBxTY1jv5dAvp3AmBCsFETboLftX
7lJ0JJ1L3aHC2+8EWYjHfHzaZUoFJkf/SB7cl2rlSLfhE0M21HwYLZ+GGJ1SSN8p04ggoM+jsjYI
91VwhnQoLHAupWRgP5VufDvHkpjo+lA0thrS5R88YltvILv6o0tdtlTOhtiRzJcYMZVUNA7GeFKI
ToNpo0uPmQ5ddrQXYSfNqLnQWrICEPdOwxCymuFNEdvMqySnY7tkBZJwJaKUVx+IYvCzBYEm5WBI
+4DBAvp3uHbOEAAlxQsZsAGrOoJxiSNVaKnHHOqvIOmxDAMzqojlar9BbIYnFK0wZpwmi7QwXKW9
x0KcsXNc/aMo3jnd6o66g4JZwQII51ORU4ebMxNg2i2Xy2QY+N985HOEqDdM2NG4kWQ+NVyE1ATz
BojnDL6xPrWN7zjxM5tzQ+GmAkiYPjwE9YcpW5qN162M0micBQuYDcpnCcsnxxxFyFp8PD3Vs/wj
g9ZCVeQOHuX4YeOlPW4HM8hSBNe+plAtZG1ev+36uwSdVpmADUbGwPVS8NnK6VlzWfkABG8WhDOq
B4mhOYx/zjEKtFkxHFW7wR1hSiHBL5q0n11GbWDYzco6tk7llzdtqjQwN4gRgOQHCmi5b9carAeI
Z3+HPUMpLCexAwH8MI9dPe6lJe8gOedT5ZAR1sp8Iz2W3fb1OWYmtwsrGQiP+zIn8Q+oFn9jPfgS
RJuexYJ0NWZox6HzrvLuSJys/MuKhrkULEzd07HO1DABW5fDDR06rpbGiW2M5bEYEgGD9TYDTsY2
iGkSDpIIYWWCVArFWPVylL0uMpd0jJHoq4MJEk4xknfzGhH7t9jIuHL1/2JjYPFIC8jo0frz8pjx
ahqp9rZuuMykIWAn5TxWbeXlArkPb/UP/O32s4LykZOjiTGBug8aW9PQSdiDL/Z40JyZauMdEjkw
IYJyCwA/+KyPJTG836NMzpG6R8ozgI33RvLlAPmK8usP8p5K5dZ7xSubB9xD5EuL7s8iADgEFqQe
opQOvKco8aHpjmp2G9wPmFPEGJDC9nCCHnZsYrgNNBquGMORpTWioELdtER4BAsNcRqjcr9A5o+J
VjpLobVIc8SXz3QWM0cr5qUFZEUOq8KoA3h2bhFTNg5aB1cbholq55EKWjMhn9ELvnisCVw/KpHE
VV7IaLRygehojxjXdmPRLt41X0fZ8ghgyyLFGNesYOWKIWWjegXfYRrGVJCBgzfcqtuPzCkcfzx9
ixPH0CkpXMwAhI8LFnNEH1HWEz4HuB+TUMQ6wsWG/yOL4bUpPugRvOCXGjZFnoCd2A06icG7SMmN
190SSeMGAM900x/56bcVXRgdjK2gblKmUuvGMXAXyYvNtGJTjUZK4oYoBjP/ucOz3oJVqziGNkpG
O2GV1P9E89cCBx2B6XaERbM84+z0XDN8Zug6pHURa+xYZ5uZMWypxKe14Te/cL/DP4SPitzPkU9P
YnPY9xGNU9LBov/sG0DIsTKAtLM1n5P4udTjBUbMWuW0iF3NgLV/Da+IADHedVfdhN8hRGO0BenM
XEWFV38uUrCo840KY4kqxcLGgAk9XFiFcp/KK68n6mv6xotrrRk4bGfwKz/PW64OnUhFohPCWaFC
f0+i4T6js9ZPpb6igmsnUY3VumM6iLuBA00qMF3yAABzg/VPeIobimNpfgwiVi6L0Av2w/X/E15x
MeT4rSJYTyVHhV0oWH81T3uuCumRWEcJr8HBtIgpbZjRJfUiXAQ1IvNE2ymanxlrDUCUl4FPnG7F
7kCHZzxXrPsVW1hUtHZHSqEC8z1eVirJUtnpoy/rflsWs755lIgDJLIZm9BDtA4VW/Mia6/pqy4n
4GHZR5fovfje3zoaD09jtP/xcjFJd3xqaCSwOr9H3tXXASJgS3p2k7J2h5f2xOZkDd1XNw9D/6O6
Ahqv/4Lap1J/M8wOvbKbJ+qMx8T5pJZmlE0xyvCE3HOxt4V4TzQ8NUfeealO1rFWuUXjKwpuAdRC
AovoJpl8ficTNJYEAZXFWANTpaamzqOMxdMgc8gS0iiWDLulO4C73AJBMxit7L7H4C5afURYNxi+
Foi68onXvurk5jRsEYayiXMGM0K34SaprsQdGBybxiMwmwKS0FsGXa3l1qoTSTZwLrUgGk7jycVn
8/1sAgALgoIoS2Zu9GUCTDmLYYPx8ePGZXisk4fKCD6fyI2D6IDgq1+QXmaIMXku+BnTT001CkxR
LArf+lK2DT4SGwVj3hZnIAc70q/hoaT68oS4p2EqzXi5FVNnJvVAzq9YdKhDJlO9TYmbYdeiOrWx
Mj9MEmwMFRGk89Y/qG4pZvHpQDIGLYGN5Y6ATGDQTPshbfygXGOrekKRgc1z56k4QU8SfhCn0gIw
2oKY29pfpNERNTZEL5v2HeYOekC2/cZmex4U/pCAOTbfIxJQSH00FVjI5MmkbvwYUHzdLtMbiGMR
sL4Qlzs2AHkeajQaQi1YoWJsGmxCx8mJNY3dFeu2eGrNjR/2EtWgyRwN2NvhKCzh0r6g5UA0V30u
lHrXE01hzlovOwM0qMgo5jxksOd2Ffg8+8nxGYJWjWleYErl7IpIIdFqDjFuKzFWpm4GOAfsQagK
DUOHkjfiHvYDJMoMBiAxZWChNmRkSlTuM5CJZIrHvTL5D9AC4Ug7J0Bl0glYg0fzAeXICQnuZOUh
5K61cUHpOpeipuABSK3JoWBUh067HKONIUK0hpVBR6OMhSM6CW9HoMhoS1XeZTYm0VRvgjeInhJv
124UD0Z5Px7AFidT9DtaGuB04LkcGWrXQ3NXLkdz/j6aZCeyqgWjwUJf6NvXP/hUuWnHASsk7/EH
AlZ1wb+CY6UtRjDDB4zaLx+6yBlYp7ExyBFXnLi0g5v61+7B6xFxcyixXYGpOA6JiqAfw0V9Az+R
hAhyKli0/2kilO173iHMDQRKGB3VvYXBBDyie7uzmIHAiINcC6QKz2365ELLIfOOyfrFxaKDsTbt
tgUDI6y2KEoPAug5dnAdlDuNIQSNCMnxoef+zHh349AAQbbl4/CPMsYA0sahYCDIGNwYBCC8Ahuv
eKzXkP+Ztro6sYpCKau/FOVOUIughVJwF8b9srvQI1hbcAiunYYbh5UKgyLuUO6sxrXyidS4Gmbj
ANbRlOlsdM4fzKep1jR4RQPh6MV7Q+lNIwTDB19hGAWUM/8kN9W1o2Vevx7SWeS9My2ZpZ5xzf9M
+j8B1VF5f+8MmYSFZ+OgG//gOd/bbe2WVKKE7Aqr8M8BSmXBCBjkHfXnBs8EWl7/4zdzMGrw7YbJ
M9ht6nz2IFANWmt8tqiO1AV6BWva/sHajt8M4ZCSes8WZGHTUP2jwmdOwMWM4dA/OBkEmiuW/pnr
zjqI6R/57YrAkelVeCdU/STJUIHDG+SIt5CiESowZHO+FoiLYw7skCEz1AiE4jDJYFqZAFd3XBRk
1o9LQehAwlxzDXocLQt3sAeVwYqcad9zgU4EuDXjo+wbn9nBa6NI3FuYG49eC2LKlsYUhQbkRFJm
JiYzi9h5sjTjEQicgy4fIAJIbA1qCzDMKDG9S0eTDgUQmSL+r6Y1vUEMXkI2/px4WzXpjgrahKsY
EHAlY3pyM6FTcOjoOSEF7HjxjP3/EcySPZKSZTnlkn62eDaU63j9H3cQrR5fUEOz2CDolM7VVj4g
tmKFAfxk2n3tLslBNPlouEMhNWyOOFmqKB+VVXLXHjoa4x+oT8iZpT2CoNBNVtBavlxpLcnZjKfp
Xv5H0nltKYpFYfiJWEtQ0i05KOZ44ypLCxFRggry9POdntU9PRWVcNhnhz/YmPvIZ9iVB0HwA5gO
JAiDqBScQ4nHH9i7ZbfkIWCh4T2A3GNhnWH3nWD+gfTr8dHuUEi6T9XTaHMX5NzF9RecBH3jh01u
0Ry4nVdInTIVuPsAiTkDJ/56U1XCeGCPFTY95cFIkyvwXm74xdgqCzM4rvmZpvY0HkcWEIZ09NOY
Uxg+rwRJe0ACxRRctW941TLvJRHgckG55CQNTC/5JeC1/P3Q/RJ2MN/NEJ6DhWKJtsF1+yfj1mx0
pKzp6NMHEyhYku4bl3pHA+JkLHJi+annOUKWGLwPcp08yCSbZNs8swxnSOWTfs11pM7ocF6Bh5b5
I2bDWNWhb3+jCmc24L3Z5+OKtdQ7oBpB3PEK2pZRFjknCMIpjcEaQCgTFLZpcp7SodBUWR8AwoCb
SjiMA5WyiiGcDrt52ZB52OZ4nxeh9HKtAYUJxDE1CnCptxLJdUAjlrSZrobsK7WXIktqThGIIczq
mC9XP1A+tWrTd7GANiHGHvK83QcO/wImG2zoyUnASCHZrSQ2eBrIbK9AhnkfHuoVmLsnQn9DCwUi
gYrP0Mzy0OweRaS9x6/76GLQxzTVDTA48vkJKhkxTz1sR14F51jyupdfy2NqkccOymJIaSCuMTR0
puB4r37gL1CkAm+LhyQT8xePBZ+RYhgWXyYBwAb1CBH+om66xEQTA/AIkz1ATifhoYpCk3hkAGON
OOi9dBpdGEOj30j2jwgP/ciWEHn4rm879fQVelNvvEX+iTzmDL5zIg69DZct+8lG+qXHJRqk7XvK
84nrZDHYHaWA9LJQvN5cgdmicSgyItJF8v8RyB6vQqLjX4FOMlU6xdtBpOsKDg+SJJr5uX9HG0aj
LWTLPSZdwoeTZjkNSmZq2gtjLgsrCgQ0778l++E//RbwnScd10pAlBwLinCU7v8OltSTg81zH2cz
E/Ih2ZmAOBUXshC2NQBqQpx68I0Gbchvv/OYqj8D3pKhrHafmr3D1vTieMg7FQ9AZ9O6LeNV2V59
RkFdiq2CjPr1iq9qaCD1+Hn+AzABWtAm3TNk9C80d96I14ghB0M6n98DpMrHtCNELxUj8ylbLbkg
uWPJBeA7mVdyWfEzTtGFsUmESZOr/w8BPFjvkE7yA+xXQvCE7xr/0GLk79cAMA1foZFJ2ioLR1CH
vga3TT6Z/96P9+m2XH5eFOAbrwu4VSd1haAo2VwOPjAzr2pFBs7Jcbfbr4+LPck/WySIM1rPbSD9
qwboMHMvud7wW3k9rhYYIzryFCEk7a0BBtWhQXstgxvZtunluSOfIP+2wfcKTCthrLX8oAjdhk9S
7iXtGl5FatlXr9GtDLjWIDF5Qxq63F0uOj8mutoMIkpPSUNwuOB+gUaRNoAYpR8OyBTpBvxjaFRz
5wa0mTVb+XeF6JlLnxngEQ7q/5/kKjKdpX3PFRW1R+0PEbJmm4Q5TPpBRkP1x0hbANoEIpXbxtuB
AVZaTG/EaYzSEMgXkhJTbvJjSpIAWblltMKTCe7jxIvxe4B20V4D4CFyF3Eyd22qfP1M29I/uQAJ
oYd9jfB7EPKBUzBanCyeV8M1yGJepsbnnShzANRcT4enVl1mc0oR+cR5kRoJ/VG12ebYBpNMPcpg
wCGf+IdDBzBTL7m7lEX0xfGV5TXYI/FFoMLixV/LMNeS8rvJuwnFFBnJcuhUwxgcDEo+AKg8ahi8
xoir6ZgwgXgiuORhsSLzBH+TIdeNUKICLGfBz5CqZSxEzGHJRFFcRAhoilAedkrfNReF9U7VKtSr
8L9eUg/oATKXuzwCtkMmJ3qwiXBdwX5ohN451hHkRI9Ns5M297/3Pvdbk/iE7ExC9ISIVIEiBclT
EjigpZNBsuEKYwjcJMiRa3QAZiYcLSZwJIyPaXcG+ngDR+Wk3ih5TAbbr8wz5oAnIy1XGXcnV2RC
zWm5+v6ghkFrD05qCKspQB8LgngFxNKpsoDbSfC748TDZTVjHiuu1JWelrQyPdyfEa6BS8RUwdID
3hsNSmX9tA8j1cmyJb1E0DeX2y+oULJbpJXuQr20RrywiiRwbBSeB/Td0Mkcxp8pTHgzVuUFQilX
UsDuZb99asjmoNBhBdOh0QWaNIhGAIWPB2sOE2FyFD2vDKwdKk3dq+4+Kp0+LKM3SIw77F10Pgdu
8Q1TKJUHsltJwLsNA12uz7Q+hrfMl8fA8DNXRzTJ61ewjsAU4YdKTQa2jdGS/TViNU2+ZFDnXDk8
F59paQbvz/hzfskJiNBHhjsM1gYL+ZpoX1+sy1xEGZyJGlLXToOC4iJDS/fhz6D7t2N0ndCw3gO2
22OaONhoaH4CDMHpHhrlH+LWToPKOVJNx5khICxeGotrduUaROZx8t7czgQjJA0gKXocYXcG9dws
EJDRfzPENaJ3D7LKBPrc+P2pWIOcR4CzOzH06ZEwQ0bQ17G+8WhwMKyGkz7cyg5dFSTTlqVHZINb
C3IZvUckgMOi9GQEpN/+bWqCDEPVwakOxIHRBYCZOlYuzQS4Ar8jA+rEX0VzmUZ4siTKihx4HwBs
r94PeGGvubBXQa/BHOp5eKMY4KAqj8RMwIKe09BcGX93xPlI9yaAGxHrZVmDnhBCgeAsW+x+cAhH
n443Ilw1QgWL2igNR8zFnPdF31K1oWSA7h+iNzCyryTgs/zp5gtl8xXrG9VWxq4BLT8yqYgXWBPw
6HqLnS1g7AsghkBwgkqRhp933MdMj1lfdE7IR0/8PKqJuIILmDaBnmJu9GSCwW3J0VekfQLNwCMi
qN5rOOsdqHMI40goo9Bb4XhJGmZVLboDYPiFIaNIk3FsR3qjWtz38KBqzKQ4Gv/u1KFI5kEDhYOf
lwlpg3H2S3EKw6lXAJDpcRtsdlaeaH6PpBN1stMm7OCDgKWbBzTw70CzIVyKvghqxIDAVAFDG02x
eLCRLoW3stXCdE6ti3SAiyFjwBMmwH4RSNI+eMHV/3fMFLDcMS7BZ0uIh6IepKD0OyCRRH6BTyTU
4ZQtbjeDSmJ4kRHrvpNeyBhgFRCjeEBpPXCoL0E804cTDpxkNcjCMgumlXvihUBEMLfg5Z7mmNeg
xwT0fAFejFlAu1HBejAIxFaIbUdHm3EsbW+5d+88CcOZZUFsrm1PEA2R0Nb+CmRxIVhSYgKk0CPO
zGf7JC2mnfayR50tMYqHziFWrerVIRvFzTOQwBEFPk40QDWOg3CwYdZBzMhe3nFz0yjaXMQZOSdi
/T4DbbMlfyKZvMJQteXTEcSkYY1cLqHxc2WOQO8shzttA9OfsHmaJ1bcF1PPJ0omQOFYLXPO1AjB
XwQrANRER74cCEB9FlW2eE7unnApAXvv8bQzCc7QuGWyzANMEjYNMX7wC66j3VmAtjv+Q6QiTK2F
+ARxViukucah9RZS5v57zfAvek3LKYmqS6nsisY08xokva+4LSBfYM0k7K9QGraAjCGGmtlUKFYR
Etms7Y9hrdc3K9lfkLSxSS0ZtWoWAuu/l1lhz2aUZZwLJSnAPWKYycvp9hYghk1fKiRLt+ntWdvZ
NtnX7hbhwhxlJzQFkoOEyDIoGOsz5qoSdem4sr0pPPkm9I+BO5F4RE6nzFqcJjHKZCEa1J7if5Ea
AvwKcamIh9YZhRsb/pklOalzddtgPXRrv3AQImfahtgn2nBOFbyFSYR9Q6cfNxvGS8cIlWzvFY4E
bvR5aA5HyX3/3HuPZwxZyhEK7n/dy20fbr2qUSjGzPoFsw1gh0v5U3AvRczh2eaRYHFnhAEWatVZ
1aQ7KbdEPsajLkKi76pNaLfQ688vV3Ui4+6CVyavYA8NWt0B/Wd5sFD/ZdCTXo8MusYuKRuBjjQF
IdQWp5l+S81yReOHEQS5zUoUJ0yfYyIRDcdhycQgyPzPqboc93SJTDclyb3Qbu5O2foNQ/pC0k1e
x0PxmJbYByyffvg8PAENO+ziw3SMpg1S753LePFf9gzQGZxttyyCG84mW/gb78mxw7YHGTDwM17N
LhnJK0ondfw8jNYNZDqOl3D5tAzVY2Nia2nQorN14DrMQ+xup61x24tGaCm+GaukPkpVR0axoRA9
ohPINDGG4UT8JkySBZFI4jPA0PksFPDhDzLWmSHFcGSfMFmxG6JZ0sU0ae69o83Av76exDIbsPKB
ijPIAtGahUeDYs3iFaIEPeaJwHzYhmDmSfhDNiEZrtOEqc3ZliddF81A6oBX5TLI6VllQw85TQ4D
JgECyJATeHJ5FKPbVEqouD5Ud2TRI+qqCNCY43zGMBfjYVxDQRPYfhpujPGDOrjHOLJ6Qx95/qhB
vbOPVJykRud0oi84C2Ip5dFSqJNbHVbkGZBgMLa+m2MSXyHHnoKPDx6kxtW8CJiozsBUhvybYHG2
z+bXJaW8JxGkGS3k6P2jyoxyOlXXFO0Mn3gyKaJ8XiEcngVwQnCmuU+xASCXQ8QbZHYzqZfwe2Lp
9PZboNKfcOjxmPgCjc2+4wKqQjFPjauLFqIVFo8czgCtFNkH3/H2hKMeqH73tqHxRn6Lz5E2Q+3B
ZuqMeK6BpVnhE98mIvhkWANxR4kzSPn4MOdjA396aUGTPLx6NZ9jUxD+Zjgd4AsIlFoLtZmOYTnb
GmohqQW4Gsndmh/L14CcY/FSn8DA6k+YAnEsgeRyAM4IeANAHaKW4Rg4DJY4RJnAJEHPHscgrOtA
BLvGS9cK75D5w+QR9MjO5GEeDiPrsRXH9NLnVDYCo4+IIaBoaKr3yZPxErtkAWHLh2RDhc+U1PSo
xRRjzLhEQhOBhK44PaaifFUdLOuIDYULzZONU+gAxZRm1EEpzC8iPBkGcZh53GOi0gc3xjyZpA/V
0BuZLmUIswSe4wEpFP06HdkK4XzUWb8XgFn2cUZy7oAEWdAEc3trtciiHgKg+LNCstsfkKj/+wAh
6OfkSdrGHrHKrJUHKJlxMz1dhJ7Yt5t1RkQAasqtfMV0u5l2FQf6GczpaBfkTg6jIPlFsw+IkW3M
BlAe5I9oHdAsQf7pwtCvJEaPkPOT3n8aGBOaX2nQYi41GUjkLPZwUd53BhyNxU31r7IQyM55oACg
UaHTRwOV/gzMt8eDA4IhmxMHaEs8lszJiLY8lwVZIxlIJS6XfCKBEC0KNpItuIOAOEEJ/6ICZjlK
TlWJcI9qYfzBwoGL8lyQiPI9BLzACqx67DmWxxGwD4dUQLR0qFyBq2n0KGnEjVG58svpew5PjZEW
+WeBo5oAc8qr14xcQI9ZT1DWrr9kP7AxqVdkwO2yC4etUeL6GdIbYOimm4BcHVBgLRhB8Uf4obJw
SD8zJNYLNmQarmL582AEQMh52jNEEXV22s69Lb5PqLctjiiu1q4MNJy+Tpe/1tnYzP+avvRlHfs7
ZHWeDi3w2pfdlx0VjnJKV/0HV0iVweKkOfxTrg6M2ShkzWsnCfz8dQ0gSlupQ1/a0K81xmBIca9E
CQfvnP1t0woFGiLu89wdHofn3gBKHilW5z/3rSOt0ZfGKmMLsqf/uuiL+vUvM31iPjA/b+Qz/pep
E+MCKDkKX0gWRG9GM6nPxO6leikwwDQsNzkoRfm+rMYo3E0G07c3xJoUBgL6oVMRio4UNUViWuHs
5aYzbff4YRb0GYS03z9Q/aCW3um+eNmH6xArqCPRBf7YKLeUjK6hdiKzjH61p/88mECtJbQyBQSC
9ECAdI6eJkjJVj1Pd810eOkvxum4fS5RDJyW0UMAc7wuKVEnxkprrrG+ls/lLWIh25JfJr0bZQ4Q
Dge5NAv1LE+JywkeR7ES58vsdxA/Jm0ML8xqUYHdyEy4p4O4PUnnz96gQn/M6cG322p7U0Vz+O4r
CR3aUKNgWmJl3/n9RrHuEf3eNo4fKxBRAR0giwm4ywf3NfLhQbbXuXeW5KN7ZAHi8nC+WhZTDn3C
Z+RB4o/2QZ5JfLCm7W+9bCSamMv9kNj9+yJfF1/5wcAcbZs1ORSfMF5xoqP18+9bI4+54Ad7SNZW
x7fEBlrzPc1LPvgsBA1zm0kxIACClHrMVfu9BOJPMT+tFz9MakOT5QxIMOGWqIpfnd9U18jxzr+F
DWIZK4ew4+ekxmOcQzOGrryQ5mIMPypsParBK5Li5XCq+b/3ju/rp+llDN62DU4SjOS7+Ir42829
fHkQvuI1dBC3AbffYPmxZAECcn80DzPSD4JSEcc8e555aEJG4jsh3/nxDdQWoCxjYLLmU1yTQMAD
x7XqpKffhQALqQPAXj2SIqn5+143z+T5A3JCgR9qogeWB5S2RcAQj9Bi9AhjvtGf+RXigUwLzhKb
EVq8LuJudEQIIN0rqPe9GOxSNooGxA85FC5R43ah2C0U3ATJFONMHqVRXmHtcm6ICT0qoNb37kI7
lVd3hF/hRq/fXUD3C+RQ7mhk+gcyF7roCMlRjyNmEUFQZGrZ+9TAYE05Qjnu2McrIP8gEpZf2WWS
sML3m2cBiAH0fewlxBD/aLiDCf06mRec32CzyRpiUApJxCcup9LicYISzVRyOgBG7RmcP9zCoWO0
mXMs8a+WlqinN1Cq+cLozYnCu9qniztqlU/0eCjMocw6v+/xZy7NmdaxP51M+NqkkErU7UohZmwz
tAWQZZSzAusmpPkoSVP8GX3tBzvQlnE5ffLFN3hyh+N7OEI9cjhGqG7EckYPGfFLI4T53QvRHf33
qfiA05j64Po2fTH1XiiIisFotF5DBukIkKJgivTyBzEpQC/onPzleQhM9bMDdAaIoEZ7wuXzl8eP
aofBB7iFg7jvy58X0OdhofCOFi96h+2CaVb+ZyJexPs5iIFmgfJD9/EA/y6leGsDRXe19Pw2N9nk
tUUwiJLqiiXmq4xS6yLSlgv31YNfaq0mO1oRgbOjH+OZ1m63macOtEZKrGVzarbMUGSq2wsBZ6/i
9rOVVvoQsIOtLMo0YEz1QXmjte6XjFF3ZysQmrgncY39kuZDbrq8ku/yMe/84Wa4zlgoxIkPPkh0
l1HZ3qDXbBH25mak/1TLdGoi5cN4JJS9J/2N1Rd/zYBZEv377dAAjwVxuVgMd8c5vHW0TpaQn58L
2lEMG0xX7ObrrPdHNLYZRgPMwqz2dCchZSrCfqVc1JiSB45zDx7j6sF9w+AjTCNa7/wzzZlrHAVa
B9qEAROBJAWjOU5RiJTZBeI/iCNYg/RyXdIL87SZSJH6gEv+5EvHGbgrfpTUW5LRF/P+H9pARxdO
KuIPegiwuRlVQMCmSiPBAX4Ez/6K3OeFyTzIWtBF/bb4otSO5wu+mnwVT252ce6UsEzhVnioXEIb
IKdqYAEpt9kLRDvKAosPFucg21F250UgfRu3GDwTrxHWqCdwSNhpQTymVl/XwOF4egIpydYwMjCj
8GlgJiBsny/nDlCQUhQBiJVyHiYKKD+hHke28C/DHYXy4kN95YPPHcwGeySS4R0vBBPxFd3+PhH0
toPsY2I/OXq47NAfD1D7SlTuOleHVNBRJ1QvJOJKKLxNV5WTjgeh9APRSHPkBUNPcHEou2ByTGs2
yBHbG/c+CJbKEY4peajOiYMINtndHIkfsnEGqB6Q5zSkuSQk6jtxELRFA3OtINq9/E6rX17BkzZf
3W9+5YOyhCg0xIiZnH4Flrqby8kgRDfS/oWBXOwGIVQokqXvrJ0xiNEFcUl1QZ27KpsNzqgt34B8
LJPgM1LZ0ZzwKU59IMJIkpaxEpYuhqHBYGoskYXmSqhYZ0Bd4a84ZI6l8YzxYAnS2e2iT/SKIIZJ
6xHvCQ2NVxrOqx3MYkDrL04mG6Mq5YC30aZjHxU5G5D0bcuLaY5pU5XgeZ7ZCmyobKwtM7Yf8TKj
qTrJxx2qd9oU9HkfjabK7y0ZMMiMkH5cIqE3z+HIjYe+6mfh17slBOTwvigTKXrOno4RjGLVHjiw
JtmlmhAhxwgDj5DNvLSXf7k13yDJg0Bz5Y78a9ggLlRsPo4JwVX+fTk76MwERHKZPfMLJgjsv+Q0
H/K4AWG4hcA9hQwiLQmQ1eaFjB4Kuwg6gZs2cZVkaLjJWQn2I8R6U7xCE99Q6AVZwKDYhyAfia4O
M1n/MTbm1xVcGsYnSgR+A3eBgd/Pzg87SkzfsGa/tGvt3yH6dqW1vpL0IKLgSrPM0/dmaNjmWMYA
+OlmG8Uf4dCgLnHZDFtbnmoHcQaVi2aCP/IDeNv/XBryBAHYHURwOvKUHlOM6KKS70GJ4/MRPg4b
ByAUaUIV/hBL1/vGQV4FaDrlv32Nj9Y6+jszdoyQbnQZJC+ONi5qbhFXLkwbm4aB3/zdw3qMlpl3
D3ekKaAO2BGQmAaJZXNqS3IssMcAbakbaPBeV51QJ5v3O1121Olnp04ZFmDGB5MGMSY2soGFYI29
xCcTbz0V0eN33Mb8i41iNm3jFvs8na/qdJ6dIZK0sebmKGxbx0nnHeev8WHoaVH1AxLDGjicQGtt
7uPz+S/3+Agy4lj00ERMxwggaK1zDIXe0hCYZoHMgY0Inelx9gM0XCjGAQ91B7YWgS9BGZa+yiFH
12y403xM6rnc6E1hQ4fAjGUs9Fm1bbZNfHQfNgWJ/RdnmbkZCI0uaQIQiR73GGRlhB7h18NGcXNN
lF9xuX19fgMgx4Okwot6EYRarxrTuT2AseGBerkASOAI8Miw5LzWe+KtLUFSzsK3dyS1e+8Ab/ME
NdT1FWuU5kTtpiFwKOIJ1T77KA3Sp5/Ome0R4QZT2edpq912x4NNLMLXgs84jE3rIaf5ctG+POTh
YIfONAf6/R0SzsDazCrotj+Sr0b3pHU49qgDJIEDM5kgICIID1RF9z8k6ehDfGcESSicQLIaOpW9
oFRA5nscEZcSbDstlFzaT6JboibXbRkbY9qqe2DCLrKmoHk51EA5CxdiZV/HxzFcvlheNPjYmrQ9
CChuyVmK5SoarsKRsE9Owu2beM5+urqk/nGZh4h6/nzIUaOWelSoQ4TdHzxJfc6s1U5+DC/bV79d
yE+wgdmXMgB3/QvpFY2NizC3vp0gpDy2ECyZ/JkMj+1X/ApApdF8YI/Kcf0q/G57nEmLfKLqFpQE
Emh8YtiOsC4MG+4OcxvrYf3su0ifV6wCOfp6KpUhCSn/NQ5F4PzJ+Jagwq1nqaCj4GogNBsYAILY
8diUG2WnUAYavxr+187I+3L4zfg9LhMN50mb6jd3MmcJwpHW72D12kL6Q/Vb440N8YjTRJlWM5gv
uFKSH3GdhAgKNTRhR0ICKWw1AU76CIms3CJwDD2JlKQLyfMf5+/PM1Hs+6p1H6ZfoUsOq0w0jqHS
5QlwoofiXJnQ4YPjNj+k5qQzdPEtRsLMeSDH2KvJdBLP/4g4yJs/fMlZDoI/YU8VEzI6uohMBYmQ
IjLfFOhWboEera9P2fCtqSBuoUSKMl2G4QFVMMuiXJGjJ8f10FKtw4EhdX25RsLgI6VSOrrDGUjF
xHCHIcVTQcazgsJJEltYq5szdbxJTLLh3i93n3vqmCh2WoQasHO+ieDGlpBLFxdG0cJIBOwORsW/
2E5T3UltIscwDIoY6+aXqPmTNzYneB0jGI56C7bzzQ/CPNgVip49l1L2AMJZ9xAZJyZ00xWtKR53
tljgv+n411hSZtqDZTaemYdDZR1MsmZ2jXB7CS3He/O7tzF6yAdMAkIVwgIdmzH5/FxgSGuH9vJk
YB9OzDemKSzLLEqxzsus6WSiWxvvhgY2001cTVeV5U0CMzSFMWlh7Q5MHT0QuwEKStb8jzIlFgVB
5ebW398a2DKjj/3bi/4vvzOnmObLP9Oh2THWJiCO0Wfi7DsP9oP9XQDEYjpBgv8DShf3JnHnxBU4
M4d3MI5c1DQNCMzR7uMcHM+aPXCw1e1Zi5E5fhh0544hYjAdG8VJd+tYp6kv+qnpxLSVUEU/mBSN
MSFbGmp2+8xXzvTW+qRmb2Gp32Nt/IlIwDBOPAakijeqCPIPNYEVEaaXMsYdPXnENLmIiRhyiZeP
dXcUFjZGHA7ABZd5VvjLO/o8FL6YDBU2rViOEGlEFh6izYmPsta6PB1X0M44Wm1fn+DIoXTy2Jq8
FrwyoM///qCd0lDelT5U5D6fNHDHccuAL8L1A7x3MphpgFa2R0LRog7oC1IF6YKtrcyM1bC2CZs5
ilss8AReWkkIMlajkFPC7D3R6zidpP71VNM1eyAEC4wMrqZQY2ng/cjelch28zPKehK9Bd+5yy7X
Vk1GofhTB3jPoAzzKN2WFtuDEx7MDBGYB6o9wuSPyyyMnZFu0RNeNPO18LXFxtm6zB6W/3vRkPvg
hxavmHPQa3FO7Se4gerigImN7vGcTY7ngrw9XeuL/xvaBk1nET5Hs/SCRFhshHUMRW+WrU1GMihh
Iv/BGyn/RiAnmIdQAl/x8ZxPCKuIkax1JDr0hBcABIlsIZIbNpcfcjcyt0LARud46HMyJhGNeF5n
uBjNuHtk3cKdFYVi8kR6MGzQIJsTcLNLxIfoFRNgiFLgs/nYmGlcSE+ELtwTqG2EZcuRgp0SVZRU
zBSPzP9Eg18ieNGG52zJ+GbGmXfkbzaRGNMAALV/H5ZbW+vcefmI7InnCWi9k/rULNwCLmnw2Cr7
O90IcQqcoomMJE7enIjhcFOhP9IKoZ3Hd+D0cIWO52YkWvsLro6Biq1Vx684W39isHY0N2h08ZLi
mmxpl+d4TY/A2DCLo4SiUNxKieTyrprDFCUc4S590RNGC0Dc8CodwVrhHlNtQjVjIMGgIihP3Kkr
M4aYF6m3DA0mPSwlwOsX/cr8BTqlwHFka2nBQNRNLzxqJ3C0p3+uZNzaCU1Nc5FdmIZAGGbAtOT3
QfzV25TYQ7lKEosO2iesWWVrY8ZhPWzeSIgVafg2CNIQP0ZRiVAIdswx16JCE+MrWiRynN9+K+ny
fY5BqQ/kuJUWGjFY+Sk+ez2bFmCw8wnjQqkb15wEDcSTQdCk2fiZ9MZ1fr/Pb3Qwr+fvkIHSQLr0
Tdw9Qcd3karBbNzAer8PTp/vGH7So7kypV+38CMyRJnVERQZTZ210h/rhKESijWMfJjXuNkEGs1I
umSY1ApE5cXgAVx+YjFF6wP6+SAn0wN2fqhqLyBey+4TMAQVP90uH6qPYW4q0BYThnvC3Jk7gr8p
8J9HSAF+3APjB1lpzNPDJ/PS+fE5fnjZHLvZEcNNH+jIN7pSKV2E7hZQhoqOPDGfECcgU5C6v0Dd
KgsUVTYHbsLchjkK9ZoB89vqYzCCTERhWaeo1BZC1wthukZNwG4y6cevro97ZhZ61As8A+8JwHPE
O3qYVDuAIlkNKXBLC06RkM0MGJfQc6hfMT0F3hZ2diXkUrQbXrYg4TE2PW6ywycGKgpp6jUS58iJ
8zsMkBWXzsBtyh07ztRh0MWgRmFYMXpPcYJLI6ZUXPYL8xf4U3TjQA8HRqh8XHKx2twTox/kh2Ky
4tJUYO3oSV8xZzuGsnr4bOvtlbdkDgQZXpGsFFO6UYg01a1kLo19qXhfRjp35o0ssE6L6GDw3oPn
GGt2mi5PyloRIOhq0OmA8MWB8IuIUKYWMCbd8AqaZhn6f58/Zt/GzUGGoQRNIShZ2p5hLmcJVlGd
MDun4QKOWFC8GEtBG9NoVNLeGgb8DmerQBMkzyHXxCxC9uiLaLP0NmvxlRASFviJvXHf/LhDmQEo
zUSedR49GhggQNYfLSLdfk6YQ70xuDkzit1Tm1Op32jAIQJ19citW+Dpv4OzcobEjazJ4xukQqB+
e334b9qcOpXKnf50M6zneY1a0iP/7ai4uhUwkIbJnBwMt82FB7Wrl7yTsVe7MVGdm375xBxPN+ac
JEgbNIyQ8+YrC+aqxur+DAgCDFpVYh/XnDaWeYzRd+Rh5m60NzRGEy6mbHiEfoA5F27idUrcIny8
tjjNQr9jigp4kx34TLD40sUpWalmwmvdjPmIWRJ8wCNwb7hiYosih+dmphckoZJue3sGihQcQ43K
88aSUt+z4w3aMquCRcfSYGkOn4R8Ys7oMxH3mCTrwl0UkIRAPJzKD4sI8li+RgQP0jmf8XDAuOO+
KtAF48c74a2ByrHMjuT4gfhtetUTnI5RF1nwzHbPoCsjfoRlDMyaJcSrVGvSaTvDtjuN7sM1IalA
3UPBCJ7WHnPEDvwWxtcXyIYVo0Kof7Tb3AbMDHrQ0NLkmCNQTznoVOGZOZZR383TEPfMrzFGzegO
l+QCYYYHdQjwAdvRfE5katbiH34J7C+qloaL6G2KYOAc+uCb5qI2UU99iTU9A1/+DzIX+djLQ49K
Gp3MhvO5GC8ye0LySbQm2wkR4Q0VhR7pGphzlsevbM9kkzegdU9MAbWt3tFqAyqdXSO+Mww4FU5S
6K5BiYzAGjOPxYGFhM/LyzEHQntyaWKaOieQCoEbcRaovTF+3HNciiJkLY/cfe61GGBPrkvkNXnI
6KHqIn6dQNSydwKqlRBk+PrtBQrWKATA2gg5UziNPEWgVSqgJQihvBlhpm6LIN0J1ScTKTgSxlSc
ZkHNTZlgA0Qkk+xZ7sDcUUaQ3SHtP4BmxPxQDuB7At+GvJm7Nz0ivCIPSG6YeZ3qK4PdjS4PZ7gk
LoBXuEacHxNaYiYT8qpjunWN1CYmlMlU0n79byp+34IIeDqXOtbO1635BN9j/DBqqac03DGIPSGH
eKEtyvK94LUkth4Iq/WJBmt/Yn2xeI09O8md9js4tSvRp9tmF4Q1sIUnsGHMSezj+gMyZ01OAayd
KgUJS1ZbPmej+DA2BONOATYnYHGjr/oBHz8agvkMHDj25nrUqVPGy/3HA7aezkGQcEOLC7dsGDDK
EhBz8LRsMW8lvj52zGMAZr+7VX/65hD9YdJseWM9ugJoXpL4oNTwxu2ddaMHTMQ5TLrU+dzUI54o
Ngg6zghCWvW49lD7RjIT1McF9HzfokYN4IA3BKzCjVwPcDXmJnMK5hxtQGB9aQhOHRzAF47KVKDE
1a0kQ4ZhHTMMcgAep9eghlx04J21PGnV5CWEptwOQsdFPXXwWXIHiAB4JNY7LAVEBVlqMpIbCKwW
k3sx1yhGkFQwPeb7d84JPn6baw6UInD+l+ttfwU0zC8j+8q2+50f0yXT9vuyRzmSywVjqfTeFwCM
mT5jyo7WHOFB/OpL5XofFe9I6mBE118Q6HjcQxI9gaECU4rYihhrTVgaRJeKMECBzMf/EB2Qi8UM
ZgI8hd2v9F6MYab3zcjjMos8PU9SNelOpCfps1gq2md/++m1z8QcylN8NIafJnm223ddhyCRqo28
w1J33TGOqsNnP33AZR89SVLDBzYV/ciVXj5K/33ZOEA7EUzAFkpWnMesrJyKrReNapYimFglGU1k
yizuIQyaX2X+QXoSWz287TJXkj0+gIRTYdWDNwJqKwzA7g1mcQGftyR5s/fmIc++TJVbR4bkukGh
v9LZhBlgTqmzAJR4YAFoX9DzIAvwgd+TS6wZY9yoGIbL0XPctqsX2jOSEMl83absTcQ0vk7aKhke
DySIFHqauPV6hJoUEFG7In7wePMvj79slwozSkZvqFTOTPVwH/4c0+jB9vQkoOPGpKCKcod0w0Kt
WoY5TFqe6fL9jWT05nU0boturzQKlI33R0YYCf0skKRqeaSJ/TSLQGpe7nsAw6tAykxu6Ux3UfF4
uuntmlyNZf9QgmfduMfo0y8bnILeSr76gkR5mfO+ALGXozTc8LM3haJ4WNC1HSG5bKA7c0RO52Mg
SKQw5SsH/fqFbv4o/8aSWoH6oL6Ud9cvpp5yLzPQfmMGMmSt32f3osppq9yie98lxwa9ED1z2uqv
xRi6Jnr0AzrSaREcWxbIHYjxF0iM/PHbtkcgVZk8mwwK8adbdH3Lhe94qL/PSENa7VXpfo1A8EhH
HbX7eU4alBNa7euWysMb3m+7ErKpTMdeGTXIbHycYbnMqKfTIUjCc0ZTDeGvQXZFhWj7hcv9HUD4
4eDqprK/x+tSh0j1kNYqCrpt56bXb2B2Mr5IQZVJ0ZAm82cYFHDtxO+gPlBJQC4FzomexOjVbAY6
rcc+yRDKNm7JI1+98VKq5N1A0SMVjtsQ5cVnNb5dU2bbtCq61i5AD96urzBLpSjt0VRp+7VkksAa
2essMb2tyXA1tEmPxzJ4q6x9g8bYQx5LOtRqBuJGWkQSk9gPOLE7pAMpDRW4f295ENVYKSiv6C39
gE9oUOyF16Mg4tF9ZuV7rBxhGaJ1qEIAzxuQAsr62wIDQqZaKaXgphZRXTPc1TFYqacadpHPkpZj
d9wp9V7Pq3FBDpQPTsqN3neGmgit4Cqf63lhl++J+sZZEWoizjnHH1QvjzcUkBdNOfDKV+bc+nU/
yn8yXU5uKinm7X09pIPHSn6/AUotR/+RdF5LqltbFP0iVSmHV5TIqQkNL1RD08pIAuWv99Bxla/t
e9wBkLT3XmvNOWbTOeLCwj2v+CH7miTDaOnmrXqOPibSGt5MBJ+c2XgGkJw9T1PBhPQ79YM2pztx
BQOJYKFStNOtWdWglOB9G9Kf8BFmgVHwBPIeMYYKp0+Xfd909Ma3H0XhKQxmAhWgouHSwMnBehWy
ZUT9nuydoN4LiCl4cpuBsMSm5BQnLhB91RVXCT5nQiTrYM3eSjPtVPHrTZyXHiI40uk+k5HZvIht
4xE2sHy/Bzo7Gu0ViSOKKa6TMUC0ngmfYKIIJs+kI5XtIqH13InU4b5WzyOTwJtKgwBQ2Ui36A1Z
xA2XbJ6sbm91YVAomJmHF72tdvVvw6nhHT0MlIVYcWPGQIWdsUn+JcXDgnajqlTFgN3fBgcfNlgs
l1QMMJGCGDcKE/EAwCnuMh3vVljMh44onJuVTyz1hlJiSPaaFJG1KE9LiYkqslYtSO+iaD7MMoZi
HCrnpGXDyZfmgAM0EqbvuPCtjyeE+tKI12FzldL5q16a1Xsev08suGOJIXSh21UHiTqqTdY3oNsE
ERRUzzJjzsBAyETInSkuB8ptrJ1gmkR4LOVDmeKqMDtYGGsL99cBNYdF9mPgcPhjS6w5Attt4EHa
zzFx/iXnQRgDIHEwC8YyxlNR+oBTLSdRxyTwEIv9p1q/wikP6Ae7yQ3Y8rqqZgRdCIrLeBDJKNyH
3iZxWjQZJwLtaesxUJH/R5IRf7foJwJrpgfV+CWqvsZPK7cqD2x2fJ8iTQJJmcCWqSkwFY5RckFt
Au/M4FTJOeYVfY0rYySVX20MDYz5YxI2X2pE1/0z9LNMJHFHYpm0GrII1EEA+isabGTpx1hkRTFv
3vTNm2vD8z8usPNBZSJO62coNYhUoCXZ5TftbS0qcxIacYaaWElhHnHLv8UtjxhrYELQacyDNqqb
ormU8jhBiAmINyZob15IQDhcsXJadd3fOPsXjgy1q/CQD2AXjSCKK69tSSRegbMkdD/L4X034u8b
Q1BW6Ddu2B48BV1Ls1rpORQ9Ko2PMO1jJqmwxWlV8klU9Xb4Fznr5AaHCpK7RDRrwKGkoxYsI2LM
LOPKq4k5Dhwpw1oRZiGylZBInp1icK+SHze6QfHdrAVaZMjlmhJENYNpzLi3hue3MDyTp+qtjTAX
hJ5IqeJiWBbwFwv6UWWM/IU7nHX0/Q7mw43cWZS9lWnXGChkZY7sLyvEhT62yEiq01m1lVCZ6fG3
WKw7kbgWrCYl+0VGHzfFGK1JdGrIXJW+PsQ2dCIGT0haWGDknGpfv/N+KhP3fCzuCnOtlrT1hGSn
NpjzbpETppmrxtnZCv8UHU1rx6tA2Sys+FqlyR+Zjv03X6dURfqHwvIZjilMSCcG7iNSGTEqKFRH
zNvxDY5fLDSZXVcrtZoP5pomm1yMlHLXEDVMzGcl9TN4GqxSmYRvSlhBdSzLt2e8iJfjkzPIGObm
VRvuMwkr96vZZkmH9YkShy0xiMDHDNRncFAYPcAqLg1xKmpMY0EVCGh12It55dKoS4pwl+HONyFk
hul3LVPGRJxfpFWorI2IXn2/Ltp4KpEMZB5T0GEDGBqpw8PBUSLrzKVE35DbvmzfRMJ9jpwRwnbR
Y0TXANDGJkOf16FMVlZq7JQkpJuvvD10/LeUaXko+hHPLNfMyjamzlOdZg9Zl1eWtUtu4H/5MQYp
W0oZrWTOooH12tZ6dzZZXRPJYAbBvQWyHj57u685Cyp8Q2QKW9USSkfOcao36ay8dQvp/YW3t9Bx
buswpG5DOxlMaTsYFi0GCNUN3aiWwGQJtYB0HNERBJF/VIg+OgVYrS5LNESyBI+y11ENyCgDLbAe
XUx2F06MlPXrxaxOsq6lsE9Lha+LiB+DBNeHS+ODwQd71g2jeWaMqeubW3UwWgaQr3kKhjgqDtkt
8QOTMetn90GRVknmomo4wyUppJ0C0gW9qo/fwThrQN0F7MB95N7OmcfRELdxOpU/qxjVOCeEVsYU
e5sp1NNDxaacA+DK8b5ZsiPmv0PB3djB3wkW2m85AleB6YTtrgKpYWo4OaNFVXI3ElMovrgKsyQJ
nTb7jeJp35HP/LYgB0V+ScqXZs5e3MwanSNctKix6QAii7u1tACA3glD7ZTvCj6RX9FljUweX/Ur
fZ9V7n5L+hIYGRAQ0KhfgQlgijXkJj7Qcqafiq4UPpM8PrFRVqJtKid5eDYh57Vw3pW/ldgsUtLm
gqrgA/6Nd1YN7IFJvFR+G4zW24hwYlQlxjJKfypZcNt6Hlrnj/mm27wb2jHhdOSCwtpXd2ynDZsC
FkpOsHFCU3dk/6NBasAuxCr0YrbVt8Rjr2rnKILWkGkiPerUfzcy2zlRkh2j6746pNnnYtChaDUW
Wnk+5ESXK/GUf3pW7rVYosutRgczFE6ltevE4bsl4lB+kZ7JqRJX98cqFsNg+p08728vP2DcG+Qk
CpsUrUrG4TNATA6ygqYHR6bO5KCAi7RL5jILZx01c03NZqZ+jy0SjCDjpCLvPNjcotLp05fddd8W
eiFFXukDbhaiO4ejoir2ADajtC4vbezY0G2Lf5o/VSaCWMFiSmma8Z5DQlkkJlXDC7Y+gnL21tuw
F0KcbqPNSVh9pN/3i/Eh/I8i+I6sWYE+hFLRaH8UADT9rEzpXL5rrEL0ONxnLtIsRvOojbnY5UJ5
d+SJ4xHtEl9tu5NWvEl5eoq16PUGtMBxmc4oqareT1gGx5ufuEbJfenz8awOI+KmqP+O5e9q9+au
6xMOhq06C1FlR5bFMZr2LMf1D7dimCIoAYOkmz7jhgQJQc/wh4+VI5BKk6p5q0sznPdxcRhQHzzl
F2bR0ssC5HD8MgPexliPGCNxgy5Sgvo7ThXo7xn63tK4a3752QT6Niv0qZIxP9HdClszfYB8qN1X
cG95uqrWH5hQiPp7rZG1JLyj7Yv4gmZfAql7t+C3LJ6BVHMHxhAoH3v6EVHIfLs5Se1DbjTHwJ5U
8iwVHSExCXl4Ye7kOt1GstlEDgfSTVyKmubrsjINuM632tW777eOGpztQlQ/pNAPs/IFtjkf/B4+
oZ4hgkm+m4FqnNbF2GAu/+QIBT4QqORFJmp+ViPGMiFXq8cO120AlOr92BQAfiuY06RG6JHADSb9
zUQByvGpEZAz4HwcT7TUsf14BtYZIHxWaTdr5XgRlXhpRzd2LzgG5ncr5U1l+ctNVfJ16BhZ86jA
XsiXhZlFZjHrDOgQSeG0gIK2oIXyka8J7b1XuxtiGHLBZ/5qVVLCGcCYk+ylHg09RQxau9qQPntr
GfPRaVmwqThPF3QfhuDnxpMrNA8VIvTLADTNqvvpom2tTj8q+UiaAqnhnewCNLe1/rC466MCiaxY
HV7mwLqobuXbvJK0eY5JpzwMWu/dsk1U1WTaUx+kGiqJ4QMMiSlkvxTLb05MIkswoENt0K6RNJCw
Z0xb5THejLFB2if4ii7ESwfzFtxUL81EAykjBNgaBb8SMPOCFDbE3SJWeVozYFUcmgRF4ALeGLXS
KaviBHSSE8UafWT69D3ilk84e0XAH0+DgpCokuRLUyRzLWW2OcbFvTRst0BZib/QB0aoNLBeZRJC
u0iWJli0iKKSlb7XYcGH8heZn4p1p1IowoUi6h6teJWUyxLjS2/hhkt3XfGedhJEGYorlehfUV2X
+JMk/cdAMsPpX1MCr0nSUyoiRQL0Mrxmn67YiaFXxRoe/HjWRG+PhmA50+Ifys34zdRVO0RQZRUQ
2Usk2txNQ7dTMMYTeSt/IjsY9Fn6yqZIz81g86Z4fInt5abi0FCU1EvHhlPJzA7QfsNwQ29nr7Bc
iBqBDUN9NQacxE0sEnFmQXLXbitVElz60sU9TsTzm+qlZGZQOTJzyeZiVWuteZr5UtB4+WSN8OSE
PPEvYcGEK2tWRfPXwS40ACONcZGgo5i+MMsvOKbivWIOnHs5U61sn62oFv1ShbnNRKog/z2YAEm4
MFtrAMUGU8a23Lyv24LpC9oBxm4QYLgYrGuf1Q0wmGP+MmmBpA3eZ0PPbOzh0nFjxMzgWdkzOeRl
FZTxC76FuRV89pr+2lSNmKVrLqUwpy4qfJi+iP4JHFqAncXoqy1o9nbzfKWs6N5CL8ZKjygR//KU
ac4LKeNtj7COOXVwhUlJ2w/FxXCGAToHFGIDE3CH+RZfF1OyCWPD4EADz6DXio1v8roiLrZT5isY
Uru7RZuP0aRzpyCtQOVtc9xwOa8udAxyoR4JQgG44qtiW9rMNvlFyLKv1b29dNpEax00txPx8CFB
jS2QLYRDroOPpDfvGfoYYYke72b4pDv0YB644a1VDjP6QbT1QJ7Fa5FzPkShzIqy0K5556HfRadD
K2y8HAbEXyc8czuHN7yWDT0DJEExSYQj6lhaJ6k3750H80u8xrs7tEWUQfI2jTx1NtxvUwaHyr65
k+JCBoaPSINVGucc8HEuioNXmda+zShFWUdP3j3rWoAlDrnqCD9BlfbAlIvRBCKSwxrKT4UbOWMc
SGt/FGxDfnqOGgYMSl9Yb6+MZAHKfuz+u1jQj7LH5vOkueNU3gogJRhvBPNs2lkOk3s+9+f4Nf/G
5Dg5rQWhAAgpyHulHTshm35xmz7RuuP1DDekP/g3moqT25QbhgkjQqOYMTW9koyBrcXE3CMAgNcH
LcAo/ZvgC8iruQWau5BhXf048oXlDB2DK3+TGEWEzR/6GIxCcExg1L8nRKEi1yBTWr3hgV+WyLpp
Jh8qZSUp+K40Rp4c3zuXlet9bFaMnpnxzGWU9DfqDSK/fyw8cV9r+oBD4JWbKrDH3ty7s9m+Lp1/
O4OwclCeKh9X390Iz5CmiPJw5FC/cTNLM2mH7pJmtmfIflF5nS9zIkLiyChjH181lmd8hJGLAgho
84sd0i7HygBbVXYWZtTD1CSiAK5u8vbI+aDteRLRyAHAtUWiwR7CLDtZDwWkN5rZcNEuMbRRJ5mw
mBa8Muft/YbX8EluN7NyNCSyFzR0SiL4j9P4KahO7PJ8srDg10UP6oS7lklGrKJHhDVyTvGM4tkw
me7vkMxwBDkV4NWcGgaZUzN25zAwYWCQYBZE5bJCoUfRyyF1RYwngv4ZoTf5XfdeT50O/EVepKuM
cJsFdF3j0s9Ctzd3+UI8l40nQXbBo/W2Axq0F5TC77H/A4YG2WQFHA3d5RSp0Bypt61cW8WW7ON7
lbIvXpINxYtxiJ/SDC+fHW2K3As2zQqJioc+e554FHWl33OHfllLjt3Clow3v/J+sSUK3ZxCrH7N
APhG5kS7DFtrY2wpDTfAKL15O22UiXjHKbW2lqHsRWRI/GtFSZ1fcrXDbYTEd03IN81FXiNbgR36
ZjLZ0OU4hALCOm7pbemJd21W8XkudxhfQtVljEDrJEAvTnqx8hU4stM+0JVaugOLMF4Lf2/7J3W1
eGvawiydt3fzKPA0I6nKsHHxZ7VdYi2fftD+8faDPxW0Ox285KDNPqgeGD+ysh5jt5yhoXy5sK2f
Od/A0BKc6gxSpn63OKscxYOpThlQCAgWwd9x/WoGbDDh8Muu6LvpKwuQzfx2tZa3tbwmym32WtKM
CilzfgvZSS8tzs0FR4ix7bJj1WYlbpDZrjih2jJIZ1xOCsJDbhvxGuzLv2rJ+nxv4RcXBHZi9Rl+
Xj/iF8lKhTHpN+HPZxldgm8wOX68+2w/S9Y61mQnPh41ure8d4a4HORAzPx/hzQnY4fS7bZFiifN
5e98C5yUKf9m2BKhOTH8/rvfdm6xBxqJViK6NCtmIOz8a+uCLWCvBBRNi4Iz8xlSNdY7YxJt1LPM
LUOVnkzm4gIbmYqJkqDzbYkQ9aw5wpaerp/98eBjwj0lO/kPR/4KR9yWrquyKPgIsaw+OWYtqi/c
v0xtrT0tgPcdS8uaJde+d4DvaKGgF56SRu30p/7lk6+IsB3OXYC4e15P8WTiM0ntYdNOtYqYT91n
sHbbxcuCxR/tDDJfcs6xZRp/1ZWnzf/lYDSO3+gOyjyz1eFzZYgL0mKMR1YX0Rf8dj5ZklrMqchv
dwpIgJPggzoyfntMQaR+WktOuFZRkOJ6+o0oopDq2KnLLfjCU8sQ8JR7P8GjkbmGUbUUCN+2sy/c
izxyPn3tHBWDkzsAV4s9y25Lt5L1ldXG57nEkjM6QEm2WNHyXcsrk7HBDDLooYFrtWVB22TT+qT+
dBmEq+KL1suCnB1UxzPmINk0P97jQzyzHrVpR3fUOxnuGna7I3OPYKMjyUab+/v6e5+KveCYNjeC
3V4GG5+snXMKMY7pgB69X6jeOABBA2QbP+D7WGHwuJBZy+Mf7uvvkCxWG3MwIU7xOnE4OSc58pMT
fQ8L8ywdqScA9VvqmOt0WhszVOPYayw+IgV2xxrxQUDMLzQPl47qVq9tytGaKa46hcl8QwSxqt1T
4TM7REAzgtu8hBMIDflJxPkVdbQK0PnffkJ/KIlgpK1ui+qYPttZe+c9yneZTxo6rAePnVwMVlUf
2FaByPyZskDkTrzm9a3zpegdEbszIMLhdDcI2XRUu/4z/7J15Rkz85h7zJQe+Yyt6JSwY20MP7m8
VuZGvgx7EnOOP0ynLt0e6LI9KitZJNAnUoly4fwWmOiUV+zzYO3EqXayfFQQ/1ZvkKWZLTs8SQSr
L3HQ0mi5/Lv+HQrzv3JaWRPt0Nt3+qkNNHhM4lfOH7gtPpN5tFHaMbm6JnY+tU/8Bvp5PcaRfmr4
aEmvPJTWgax0T56NCq3BQRdkrPtf8iKZeM0KLA12tYqpzwWnPn8PG9wviLXfHhusI+z0qeWT3EqE
kqtdUN/9HPupTpby7LaXr8aGXiIbAZbMA05BevqwWk4snOhv8ThnB56DO9uWsQy+SFFsJxXNMPAu
bKLddkE6+nLgKU5XiOEoOvVfHnzcDcE2+EZGPEnXR/mSoZKu/A88Zy7y2sLngcBQnjF7rK7BRnI1
GjXwJp1MoEafVL58H13br2fJ4UBdcGOvVBK+JH/wyj0mGMMW5+UkfXROO28nKsgJR7Mmt5/kp2Zc
QbnGAs/yRn7MeJvitHZjO13G1xYBZmkjARCv6aF0+bnfx35x5JNGQIn+X8Du0hXY8MnyxcFMhxhD
hILDLL1TO6Rn7gVWDy6sxhl2hVt2jbZrdN2OPY5p4GX3hjes238GhfcMuqHHxhs4ym9EPJYnu8BT
se/9cYlZ0VlvQeZYU23DVPOIDcJ/HRQn4osEnO4lP25AcUEEhSNDiJ2Jr+3CNA9s3blzWzL3L0dh
GjFkAPDfTr1k3/m6MfH3lUuwIXN7FS1578op2posjbPSuW0COm4TEYL0tD8Pqwg78m/ucdiJYWTg
s+iofpBmUTk9M8pv1ojXlAM1e5Bd4u+YG180EZQYr5O6i4aVBA2ndcdD4MuV7Lk2P0aQwyfZiViJ
t0eOaTOCd4/qvp/y2dlIRVnYHh1rzC827jkk24W8lx4Rb46FnWPP37CJjxbqNQfnMMYZOAdIdOzc
5RTJYsUxR06xfIzpeUTMKW50CPzgl8GKNg8Xw1EkWal39GmLIyJcltBXTwnGkdztOMHGfyLfiM5j
/aASImeKLUrf1vVY4BBCI2gwxUCVix6ZrIt43XJcPtWPxn25fOChy3SNTeXIZU6ID1lEzhFb7pqG
F6qu6vxhO7129/hcuTGv4YEntJDmtNOYoHyZZzae95PU83WO+VD2ULiwHY3UlEnCAsB5/vBhQkcI
Ijt9F6/VdazMg3jBzIngV0k+AFbAuV8GKJxOHd4sxr1DRQN8lSt+nfqa7gPPgKVm0ckGvgWQsp/n
aAxtvETu6ClO9xi9VCrDz4SuuYCNEOUsHzjEeNXO12xEkg2pc+TJYfeX4bHpyekzQigvo+xq/n8F
TEkd3xaSccAkai5vWwXlKbdx7rakIlKlPXgr+J7s27Ryj5Ja8oh8q/r1j7abTT8bAaGGdDby5DE2
Lwcpk897ieO0q1zj3KHq33Z2fWm9MhldRs8imskPfvSHIwOi1e2Oj1Gag75+MbuWfYl7n0WZ8Jdd
ssldTrk2Imenw6oRr3+UZzjlZF7OMKLiEqU8eB1L5KQkkq7qAwGU1RWKjPs5cS056AdLmf0DSNLp
FhALHfmSZnPa7NxhnR9pfDY9lGmNA7e6TghocfrPVDuqTENsGrytTeQNQYR8P1wNYZ16rxpM6ry4
jPNWT7Mu6XnUzgGx/izMZhrAAmO4wq1E9de4pqfAl5jTZeUmzLY5ID8wAY7i8vSWTsSkkqzsMcAY
TVX/q6FLB16A73hr3bz4ADwtfJNk5BoqA+TXDJLabYd61Je8YXFvlhEVxQpi3WDOsj2vBzKUeiJV
m/5F6sGF+4Ew5QEpASOEXIBeGQ0FIkmostnZvf6KXKgAFsAjPdLYp9kTHvhyOIS/DODYKkAG0RsI
fwIXgddvfspzeoAuKCndyWgGYcSmhboW7bfs6M9wS8Ns5PcbwM44flOoM15HY+Pf4ZGh+sCgQzPu
UIElHzWL8Rct289TOBMBwd1saDQWSMw9Iyp++S2EECL3aNoQRkL/bYJqntgqntsNssFOdl/aJpkm
Ghslspg5c1TU3gb2Rczbk+aQX+mv3hET+VCvnsHVWPNdGTPpseWyTA7h+SOMAajpfsRi+oSoHN4/
xum9AvjPMlpwlKJnuyZj6KfeoJvp/OpU0WOeCDPp0m05/1INUWXtwMfQSSz8T+in02qHnu3twpSm
qXZB2c9UjE4G7+JG4oVN1STKdiDuOSiiJBgfA1yZDzTnw/qcHJM9iv94gexUD7lq6oUmUeATkyQx
yP7F4F2wSnDIRVX1OIYUAd2EYYSxLM2x1DmW7JFOsiz2BrQi6WBw+E/dHlEErLV8C5LaJJv0O930
PEVsXchgF+E+SvZ6tG2ogOkA8o4G+07rCQozeYP9hVHqBTLlJQRowb1FD0t1B3lMwNBRwkLJvYLK
BfpleQD8yIJnTiCAJOOUxIEfoRWTvCe1rxcONjCZbfdHt5eEiZ9u0cKaGbNTxUe8v31lByRpBSGj
k3KvnEFzz4uZNaUMHL6at8PQUNiAO7wzy8NkSNyWgRsHx9MpObGd+AEFrrDFWHvUXbobHmcpqMMT
gD0c3FR53hxIGUpeDsHF0Ax2auIbzMaPnL8/+w5L5BOhlTG2ARM3/zHJZnPiL5bI+U2jpmN2bQfZ
AjUHcBHgiO/ajViW99AP7cT/dCC6OCZbHGb0Kz0A7oaRja3BzsRPvUYL8M3vwdJdU7dmIFmjHfD7
0Jj3hhNUC30tTC1rUhYLJIwCRsB5MAX2jvvX+E4WJidEZKY3yJWPkiDQz9arIVsyWISnhJxyxKfC
PULm67PdAWUjEIKPyDVn8K4G2rpIKw0krRNYy2h3bsGUN45EOPDTP/EBUqgefLDvwWey6d34Ul/B
vVByB2O2i7JEW92W/+gNGmNF+nDiNznZrAYwlldodOVZurlduNk8bUF5+HjSZZUWrPOv6WfJ0Bd2
kFj74l38RjOj8hRxNv0aK0EWAfXYP5tNH06ReJfBU1p3r9ntgMuB/MopBhSZbplN+qPhjgiy5FmC
ytzqpKVt5WYqnMzGJVlvrDuTsT9rHhgnIDVHMo9lqubESMfjiwIbuZamY2RxaYeXyBV+X+tt85fL
WBFwFP8Af0LqTvA8Zdahlp3owh5UrXecCKZCuYaijjrlavnybcKyUG+0uZD7HUoe6HysRjbn3L7c
NCRlLUtuGhBIELoHp3iUHmN6uO8ukj6e0Vn+dSRjuJi2Y0ZAuaEXxnhyrkPkZokBpsUUlRHiCKoY
QetklgDcIWPHq+9ZhgUSERiutwmztR/kDNtu1SXOkTDmrlhiFhXtkJ5Wj/+Bk+oB7YQ75ifT+fIi
j4Zf4BW7jr6yjAaSqvXY300EtiNpEnkVensegHu+YOj45gThMmE6BV5yac8RVRxNo+K1LO+Nc5I5
woM5crMfuAAeZXvgsI8tKar1x7jgpIvXKZ0qT2XOZzvFsTyV+iW4iqfkh/qkGK0nnMZCMPD43V4v
svSGPcYZhsuQxFg8OtDNkT8gJh3Pf0QJf79cki8oSZDmIbKVKCSRwFQ/1undrXBWPOUVBgy4brxr
AlTqRXb/bOvIp/O0pbFK65/NCVwzXTJqEX7u9xshEW22GVxn1Ju0V5sTladg0NHm0wvwLdgkB/9Q
iBp0M7bUVXOynCg4i86pZwFy4nOxbwRX+umQ1YHJOEmrsX6eRrS82M0p20fa3Vb5YbErQalctJ/u
J/OSL1hRLFzVTDlVfk2+JaoKOBIuCNxDdYVjDp9w0rhgdjr02S6ABqwXfBBB68GqcsU7qBjaWqOM
R8H3i6pEpxIjR5WNEpqj95qxSDOHCGcU48rvG1cdaM/GTRn6Hjj1lFgAo+RIK3n9En32FItbzR3Z
TTbBe+GYVcfQcJUuKfzi4+3ZkWOR7suNAkWRSX03hx20bqjT8NclX/SBshXrff0khlYXZjFP/IK6
L1FP4WerpdOEQe/wr0FsrEoGPIGdJBd6BFYOt5tlYSKZNqNfg9SXawiBEbdJ68HpskYvKf7wMU4E
0wohh1BO+m8L8AiCFXb1k4AjKNj03Zawhs+mQhsOi7o10Q0gCU18Bd28HE6VxHJGRJNBP4M/UBCm
oWmZ5p2bkhxL77x2mX0RqZe4md9fwJHC6oZrHaSujFyaxsqxmsZf5hvisAzFB7wgCJyA4Q8THlDX
qPy6aqFChU8Az+OxWKRM2beoF0WedhTIaP5Gm0bCwJYZLVjcDRTTclU2G74v1jajdQbV8YoDOvYI
//WnUTqgsvt5fcE65OjGIhr1c0CHIyKQLjSdNp65jPp/aRVzEFiMI/l7dAXVrKqTOkEsDzyRJRpZ
HGsaRoF2QvI8unHFY8+het/Va1ZKFnbKIwT6BZYIAOwrtgVsXgRpWuGmIIPnl1xXYuh+AsCN+0Fc
Uvrw30PV5uQlaUfJmgr3cAOaB16NTXOPsaqyfDccHNzwIWzufDHfQi/oj34rteMMfJTApr/+H/2a
/0hLshf3Ea0v3c/3lBXriNbUDGzgBrEKg2zKFKz9iI23QH9PFpIiDJKM89BzcTyyk/a2RFnSQR59
lPEshLbZ/FB8L2qc5O2i8th9gWgg5Gr84ZvGNF0k/pBmFjhq9p7mg9wVNT05nLa4SuRVqC5rJoMF
n3GxMbjN2nT60l1Yxmo7Ql0lLiDCh3Au9Ms3CCjMGJhwhrnSbPEQUoqxzsFwznY3uNsDdMpr/Tnq
2bmRxxkT+wXvvXAMXpwEoI3yDVhgxdmkckrGFIzoID5tKHaO6rz3zTXhGuTcwvhn3nKqr59Cnpec
czkx/lVkjGwFi/gHG10EqNF+NmQHsLHGzUcmL2DjkNFNTEBsp2NSo3UvVwwmLeVY6Cs8IuRZAIfC
oiloswAJFcDnGnOy4aNUTbdatsM70q7yCKMyrYOVzravHK271D2lf36NEgIa0QlIW1ATFB5Cjlv/
sU3En81WvoSgCyKW7rOmrToscnSck11Sb6Q346R8j7cDkB7/ji001TYwYKPVSExv2L7Z7HfZ7fTa
DOoM16lx7ke3DcZwGJ6Y6IhseEUAsqJLnt1HI6f4jYUx96M57Sg0px/kmmpqR6HpCAq5q2BjRwsB
ERR2lYIU3LzvGIUo5jHEY0tT43VKIbVltnhDsZVNHkiYwa4Fun2uL6x3GIshg9Qeh55+q17iO94B
nZYl2U7/iFKsK8wOQwdMKn89kmfN7wQjAD54R84sz9Ie6+ADYi42Vp623hkkl2NrFm8feXvAQvl4
MxsaOVXE3mKquuNTHHdE7BvJk+943cew6ZEyPv4ia81a7uH5xtJFnW3tHzCIoQy40l36ABqA5YqX
imNdqPxwAsLeSwVZ4kXGZWESajMCWruz5TF6RJE61FuT4szM2SH6pcQ3Fi5l2q3iqeXP08L90Fsd
R4BsG58dUluCmjlv0Yv6B1v9RL9kOt8JAISmjauN2cST9bpVcLOPx+tkzeVA0WMw8SfsAyTgtcaJ
u9q8Edx8qQlYt5kARIgFtEUQgYWJ86R5yTFW5vUGvx0oVJJ4qevXMqb+aKXPbheqEA4y1ICcaY/S
HeQEhoanORNHp3oCtgrn+QheWObf1kpzOZ+THIUTnoWHyRQtSTpAxxr+VuabDNH1GQNlhrZbrnC3
wOPqJCuk37eDsYYpwB1h7DGHX6A8Wzj6wTss3uPJc/wuYy3tux0V5FLycW2v+k370Jcf6aR/CVZn
dzRC88aJ4btUX+wCTLzxnbt3hUTRI/EkmzGtZWIQCuKXhNgV0+xabDSG4M7LM+XFu3QpqesVJZhM
mLd1Z47stM+B9WPB17Pk91Db2hWPsbE4tB1VDPvcAI6Y7gONoTtPJkU8uWWMo5It8BHuEixmdnnc
1CjrimX3Od8Dt/jqu8O94cwCDyzZ8uvy3XiW5oXx7zOxIN6JyJsJsxYukcV6CkdNnfgMwma+finO
0GcQf9ApXnzoGquEtBGM3JD2ivd7y75l9EvYAh86J65yNur1GH7TzkhnkThVsj+2K/4+GpPHfBM9
+h3OaLvI7GZ+C4128zbmY+43QjXtXBOawYUgLYakk/snH01O94wPgwnIXVrUZEB65DeiOlbO44fX
MbCf8dEr9568p+MmchXn9cVHB6eZ7rO+EekQcO/6uP+O1vlGS4CKExMjblX6deHHL8ctXw2nFacS
B4Ervx43nHLXiXKd8ynjlyMjJZqz7BCxw6Uy3Tt0W1aETeyNf/GB68mWwCdCFNj+eNJd44wXnggH
AVfo8UUk94zCreczYE968s64jgSnjD4/BWS9dR+nO+/qS7kTs1JeY2fVYljs+R+eAnczoIUCwc2t
1K/yq4IqY4FunsAHDXRNu7q/qV9RxLILGLqPiwi2NhLVyQzrpzm59k+LlqI2DXSHLgmnp8Lwq6/8
trSMVTC5tpypdVJZrmHJTwOlSRuJkyV7JwZvr15tDnzVhj68bOsU9nmNVFPEHduha9fQRuf666T2
1TGu4G1IxCPK5fnGP6Na3YvYhdJ+QQByQM54fS2Gak/MfS8yTraUnT7jgIZ4BHAR+KdfVJ8fDE90
EQi+6ZyXOI3Blz44PiYWiE4f2T2qr2r/7jdBuSsYZjG+pBmvLFQhQbsGUD6aha+vVnMRUVBB0YEj
SQLR2xq1LnZky+UK6FsUnyYXc+TiU7KPSh0oOjTsUce66ReL/3uyae7U2j603UlIUkR93MQH5Oqx
NaVTwWhPJ553UpNjQoqKnf7QGmZEtqJh01AbyZvog7GoWBu+/HUZpQR0I401Ger+0biIS2ELQcyD
PDd/76Du0ffqFzSbmE7+cKKxZYvNgt0WARTf+YLy97x0a/HcAqerTqRYWkR9/8k1InAESWNeTO9y
A91+aem4pPv4/bTzx3UxWKnOU1iBhM799xa5JrvLWFeuPsSibBVqNDrwZEQ3xQyiQgdsj1XycXOE
6CB1TChPHIbZ5GMHqzzrXLQwAFQRe8ZEl4YFtXI0pYKwniQb5jNYYJtRtMRKPtfWwY5pJf7HYE4n
bC7CAP8g3CIEzR/FWLSuEM6Li0yYPGssRkDywJR/vPAHPNc6w7Yb4bBWtwmlI7G3bz+fj+W/+bUN
vTEhp//taQHl7ptFA8vEeOim6wGJlSH+knv4R38mjIzHMoHnV8FSW3gWMcx0rpzuP47Oa1lRbQvD
T0QVSvSWDAbMLr2xjCQDIpKevj+6zq4+u3uvNsKcY/4R5+4FhwoQAk9UR6uSbaTxpaH9mSYfSB2m
s8J4e4Qtp+vjtli9sTpOKeGpJRKzMV4upWauVYGEGswW50zVuT6NUAdHrS9KmFaY7YkfIL72CXij
a4s4wrrYS3PVbf10Eh28R8rx9DKnyi7qY+uWaFAkXNxIYo1c8p/JXFbtKhi1XlatCGvEf/EH9TLI
d3Iq+tmzXKfRy5fyFmTojBSqAVx61QnzO4cq5gI0MCNxMlCDeLgpkrUmLtLhWn0o2+83ujQpOsOx
+g5HLMVxksJpeqO3h/ufU8hQWB4RW2LsZgnmfkouXeIwVOhMy+DnKjChWZ2xIZZPgr1NdImIt4ip
3hKotOz9MBN05Mcvrd+m+qc09kdZpmdZ8wTZaYAunLd0S3SClYFO3Kbzibo+EGDnZ+Fv8kSSjR18
Xt47O/qTV+8NWjxHkIx0/J4wCNSc4N3iVM/FP4Jh1soMhPJlC/43KAIVWfKDAI2etEfqBqQb0CIJ
WYrInLGJbEvibrm7NR9sgsVBAUqZIVHJuQnZuznESIfP9PIp3fekj8Z0f9CVJMIVDPkYAOG9+gLV
g2yvuf6mHypfaXL34r8cNmtTtYhNg8RFdHDlcnelFfl++Ou/uiWSOu+ry9J9TaULCkSW6B1RQXs5
QLLrV+esj6OIL6QFyIFk8VcMuhb5tMCofjLxU33L8JXeElqi+io6nLEmcx48tgw5kXHUJx+ABfak
4KrkfVFZcCH6DnVZgCXyaPFBuhysIRSt16ZYSkH/wbx9gqs5issuyxSnvXFfo4TOPXysuJb1OcEl
Z/nlZHjiAPzUeabZHGZKikaC+iBskk22Pjr8CInipLQb0pnAP5Q08CSnozNyoiBbI/1C9bhAKggX
78ip2ZIzOkQQhVvcLViO7dIbvPq42MQkqA7GEzA2YgUjTB1XAr3dIitxb2o+qzzC7bdUr6Q7SAth
FnIa/VwY6hS0KSxKCpNpX9qhkYG7AQEi0VOYyQGOfMaJcULBApa1C4EoPnMy8XTJgc9LMAtiFEhE
JwqGT76PweEU+XVbqU9PIQefQ/eb5EBqixcljNoN0Z9g9pFHY2bVbMm3K5iyTabAobgCYkdbct2+
K8AYE08ZL2SwJrv/vdTnnCp1JI1AdzvZpF8Cuv89FXCw3fvX238hD0dCfG7q82LZzVjHahd91SPM
xgmReV51Zo9YgsowjBDZ7kjnpId5AH01kxRclDcSVZuYYu2WwmOPg21CtKxDvWdHewoIPpkK60Zj
5xVmw9MwyKdE6cBpaWfZTuc0SbK242TCn8BkXDnIl4nrIyrwMebLYerERhhfmOtYKfmEfqZ45t5G
Gm685g9SwG34YosRL0Paag+Iq4otdZN56o+c+W4WBUwc6blaP0Kd/LWB9d1youc2LtCg0qlJLVt/
OXJ5MnmiGDxxOZJPf25nZO7ylRAaxEOPy3Pv0AgSn2g2okdCTpJLhJe8jZRocE4J9ZQ8FEYYZwTT
QpKAAsLzOrYL8tyqZlq4LUhZ8+Z8NKHQu+keZNmDhUfMy694Iw0X+yE65IRyNWJo6ykuu+oJfFih
LIBlOr64KhqRMSIBe1Ke0h4r0kVomkVcDjfDl6UyM/ufW+dznoQNBFbxW+QWuPn/QCZMooOnpABF
B5q9IDUInWDBIWiZ/IrvjJ5FkO5m10e/RhxWlV1q9ddjcSa+hKQkvwUmrZw2cwdrYUykQQ4hw3hN
V3HfKMFczVJPOquLZnkT9Zjrg9MlZQDcl5am+PUsnccX3KEyFw/fyRtklmumtKXLkKAdwdZVBlqL
rp4BD8ShpF+6gvTW/2zSGpHOVy5caLodhdXXgtKAi6A+mdm+J/0fzq/D3roCPVEuGjKEIMbRj84M
8woFVOTFm8rjAHrxQIPM8/OZ6+b7ZYVfLm1qWiE4y9VQx5hlSH/fgGutXEXbjlWn9BWq3WiFIELw
1D1M/d7njc/TM/EnSJeg2M301q6iFXi3QAcR4QDKhRI41s8bHWZcSf0ztOjNwUr5DvpKvEj0FV/u
wnIlXNIy0C6Drx+Ljmh/g+MMLc8wILehFX0IKBwNCCaO7/kA7/uFvdUHCi8I7OFRV8WE7+0ycDDi
yUyTW/G14hxdxLSWVWDC829tsw1zvOHMTwcTd3iIgc5BAsy9tOqRRdy0LJOEC3aUgWjeY9fic7Gp
1SD8x2Z82KAaYY2JHVqD+HuAwvx/5wwuxP1uNIQHhG9zVajkvbBiD0MyPDQbDyuXmTbqI6y0KX8D
PuWk70d/HNLJlCemFUflp28ApEvx00zhUKHBeqUjIQkO12RDcN5nArpRrEa5D4aXopYCGEY9/zOV
rysAJc7E1u09LeP82hfa+robjUtsD1vUbvqJ2j4IwyvIGor2QG7Q7x+3EYYoKHTpAgJE/ywL+2NG
U2V0UDBr/B1jil9BZyHPY9inDZ2anCkl0B+S+oP0DBRE0t5xO0S/Om6y9dPOz6MaRgkBOhymo1dT
sBSI+p/DenXXSamPZvQnElclX4ErSCSspoAkSg1o6YCB5C+icsiW4xREmRi7L/EmwHbMN6ww40/t
HZ03N/QksYcrFrbPrBrL7Hz09iybt4XQoZyrMIuA09dHODzBf1GC7aZr1sp+feNYrpDFBCPK9XV+
qf53+8Hm8TPLELK+3/LbWbaL8ExHqG3YK5flvIL2QqJRAC7KcHacvcdx7DwF6I+VfqRWQfClnzc8
r4Rp1ieLFejloJqKmU55cK8nAyEjoGuNYtYU0ap5zOKE7O0ZCQAMtt8FO19+5R54D7cUadnoKBII
h3ZecUHu8G/TN9HZCVvyyHxthIW0VDKvf2JcdnYWFtv3BlKegHNhJqnEFPYNnbj1nSZ4nFqr9SWE
GkNyaoc+UDsyMWkLAGYWJDD+wG2Rsx3/Bv3kYVN0iQJXWGmXo1v6NUCGSWh2oNrqkmmyMtQFK4YF
1zulJflNUAC3GvLGCoiZ1P7+JjoG9NCLdD5w6HoLAQBgXF7KckJMGvxEY9L//rsx9BecXGdH//O/
iQm06m1eIMq9JohiizmtRcTMMcjkMwrxUluVLV7Q3BlPiyhnSw+Pfz+rsI8M+NzQ9+HfSXQGEDRi
KEyhtBFf2MgFvuvKnt9Q2EzJC1hS/MyWdopm/cDo01HXGSFfCoJGtIHG9xTW2woETWM9oqyDw2lY
TFqb4BB2pTPpabzpBFKaLoM75OQix+/oivBO4+oK2EPUFrpjIBCgHlgub30oVmn43Az6IrMkQGdP
piOwEzWuVuoyvdtEpnE6ZxeHrr9caqvgq4KAsjF+ucFqI0zxkpswc3RdmWPSGJa0J49Tqv36SNyp
TMQGW3Huc36Y1/b472c+NsDDka38fYIi1F01NXF7s42YHdS1sHpBZWtEY/E9FDtwY5wSxEx5yUac
j07J5Eitw6T02OpDeOyJ/lfNiB7ZQdccx1CLskkRToJ46p56dWnOggvMtksJALwAKsvJZzpiVmSq
XiPhhyH9v9fsZVvfkv7DlguuVyNlQwkRga5vCw8Rd+wYN6Mxhn5HmjweltNrWSxHmCon73lGUQnY
D/VzsxM8cbPlS+UrrX2Gq/HnD5Vo7hxCePIvn0sCz59OCDlfv/ZvXMhjLIxjeOfBrLq/MA9FNiYf
IyznOBNIxaD4DYJldaB1wdMI9Zpy4z+umieR/xbdQJShhX+4fqQFlNdac90staqAI86s3NKw8ptc
+odcE5wkABejaNXZ9w/YdpCRI4hB6mTapDy4v6AOmKz5reyQ+uWq5McYethBdLNNMc+PNnr49X8h
Ynd7tPj5QHbHUA6JO7hCc06ZDmmByKYVJ3GfU3U6x8izEpAtEjA11vZv7+HzrXI/tMYPoJmBCxSW
6N+GoPWSJskeChMQXrfhEvoSYwwxuERkLN6x9bV4LY1ukuStLb7oHUZGSq40rfLmsuEF1AxyKjLv
3dEjKxw5IgQ9XQyhtIsYVNM+WYw+J1DKmSQZRLTjAfrtPh7+ge1dsYaujEOLiRcJjqub6eZtY1uo
LkgElVXjcL/VhNw50irZjp/b8iIklr5JEZ+PG1zgbnT+EfUWPE9i8IZ+af4qJznV2C5NcqLYpMnz
WjN+HBdOtf4uPlMiZRg3j+uX97rX82Lsor2blzuD2NkGfBhrlK6Y4BHV+ExuiYq2lhVtCsVvomcX
JsgdF8lWJc/9LXnqQXAELBD0pPRKJWpLNi8Ap9bE3rCTjCd3H4rLAwQ88kyDc09wfq07/+cihSk9
8OicNG/czJWxJEXF+r9r+xgECGny+Pg8UCOu+TkAx5Wj1A5X1LwBI4r88p6tP37QC+hyQ1g8fXlV
IXfv9fCk594SoyPiuXPoFAQpyqnyFG1ULk7Xl4SkK/K8EQLPk5acADLUkUQDwhzXIxKLiX2TDWrK
nuDXhAJ6H6I0yY2y8ZNSKddDpOsWoquA4l09V8Ke1bwdI5rXrp8UOb01qOyvhxWbCgD74w0XNaRg
+PCRmaGCYw1DKIC1MRhS7vRFKrAj1Fud/sx7EvIg0h4FEMJQREEJW56ToE4geHGeTmM3231xOcVu
nwzNnOIJlfG4pugiNhpiru8qseh9mnCsF+3qqrtfJIeZUy4E672rDXOIXOL2mNY0LQSfuzzF7bgf
ws3UxneHeDY+4GyKeSu7EUt4a1p4ph3wBg/BUMCHao/mFue+tbDHjlW51QJ9RnHDPRS8TJMl0kyZ
jqj22nzHsVui/sPO5LWBEIo2PT40AKTz10QK80l7J8T2/vBJlUCBQUmMQ53OZESK3nh0FZcfW3Wd
8CgYZyT5aHmxwjxw7oTfLfqi+n68c2aBucNzxcDynGEMJbLupZNNZVFMhtYYBJCpZP6AJUXD6FRn
Pd5y0GdmdgcvH408h78hXE8gbuI3JYZAurzinAY5VPfbY+4wV2TUy3JHc5BprZHz4n2Tlk3Dwg1h
1mCKLyzbqURwguaZBRkTkF6huhGI6hzHC2QX4xcBERjEZSN+O0g7iG1iQx7Y2Tv4Jb66eL7HnWy3
iiFE9o9fS7ckT9DI9+jH23JSP9hGlpzCmcIVNBRcCFTbKly7eINeS5KrCTvFQgnnxXGyoqYivRCi
nW5pLwenRKgO0MuCg7tWXBbV7MMOQFrCLHrMPtOanQIlmISv301zmeokt18Jr8gunyDkZnFVxi8L
/D9EOgU1ASlxDpkJYDp6+LyPqRdB0s70+K7F04DcpG1BGVLq8PiKUXeBdpZog+4DGzfkMU3dBuAX
ESbZ2iakGuTbk6bkbAa/SJJwMkXohFoFjSjvBDMW92H/9zhpEA9sLEccWA2WJ7fygIUhPonBJfbS
I/YxQQ3JYf0MlfAJgFBn7G/pHBMKGPdavKFXeKzAgHmzfKHPX7jUhZtGH3KfgEuCdg+fUzv4dvQ5
PujAFbFfdRYvgWczlg/iw1vBJwAN9KAcP2WLDd/GihtL4ZDVZ6ojoK1NcQ5I2lsuipm2pXhtzY6f
MUj10IEFYC9f4hMVJWieUf6uPtCSDAsDIDlqLj4oepO55jK4BOK+GpMtjE2Mgw8Sa9ipubxG1/RA
PRJjD8fTgZ1/2iCMe8OVDaBgWEvaAypFosqOU4vRpb1zIUZ0atD78R5/NEOix9BUZ1ikRhADoAyc
/5EVjDsn2QoomQhCao1wiPTVINxJc6JFzpfgoQ7DMTghZ6sOtIKplApKTyI9701msSyhkrEEc7IU
gEwJnyeq/eNzYlugci/u/bByS0gFRKKfmp+fX3Mb0Kjxx+6JMZzTLNmBIe1V1ISgGqTiHByEx0Mt
FephgrCSY8/9WXhU5syO85+rgllXNEfp2y8gmOKUq5hnB3nnQCBCcEw+f61jotiZDznFmTGuN6tz
1T7xtPKYISnMARNrwTgLQqfCYygEqOd7XVFqDyf1RHPRRS/hgrk2h8GDrA6kIsZYhIIQp/nPXvPx
TFKfcCfmL59PTSUizwVJOJoExmj4ekarBzPcyHkG3+lnCskMOULWv+BpH6sJh2yWEdgsUnbjdyaY
itTW2wOWBCckqm+U2TQVqKSeGjouF4kVTrVbY7wYztpARw2qU/gHm3YtWKa9u+SjGknO33GOT9yu
9ky2jG8bl5Bewm1TTnMWMAqXdp6t0W7rxMOQuRr2V1VnwdzS1W49howq2At+B8g3lKgrVMfc2Ydk
E9+PKw3yBsSR/svWTO+0ncKS7cBTHESW0OEE6JFMDdNo0C0gI6+K5jHH+dYB7UYxiOJjgmjxuMI6
EHLUGCyAnFUr8d/+0KiR23FPbAQLC4DD7jEbbXVD64XezwVs8mZ4a7w5TOCpXEAkb6hQ7DVTpQkR
BuZi5NPKVZ16Es3bdcqU+gqjhbomLID+gXXIZ76QYFTvMQXr8KUOJCvSlbPmfZe4wRk4UBoR0qfa
mNjtP50R3dMJ+Lca6KJyku8ri1o4DCDRHX3sVli1AVwUMsDOyzjEAtpbULZ5OFhHaJTwPWWralPv
vpVzJZdnVVo5/t+W9dtFiZ+wgW6HhYHJacz9+O3HA2GNmJcDNzsIq5hoMsPxSAvdDWv4lXbDfU88
N/MouubwU9uc1XlCVjCtbzvjo1fGrGaLj+usxRoeFjlhgEwqr+ZQQQ2qEsMl0J1gayCA+Y8VjRFv
yCDeRztjTHtP0Cu+6bslTWu0BFrYxWdtQxTERWQZKnXaUdgZ/KcvuV3nuWTY7TUXRWmz3eyHVnZF
QG7nIxPt22tWoNVEo3Fl22f2ImDafnTG+1qeyBYaeaPY5xh76r4O4YFpB0H27Y/1VHd0y9hhzmTy
glL31O2IGuQ01H1p1oYUXeFzU/9Uh9c3C6v18J6d3jrxzAaNSsu67798h+UCo3Z8ONqx28zp88CB
+nAgN9+YCIKuMl77+kBfdPikx5N3znFHtAlGRcYt35HCnUhJsQaO8JcjbZ1oNErHbBf9YBgS9rqU
Kf0e3rUL93j89Tn6NFY3wU/5h5k2Yj31VNwx+34HQqMz5GvAFoosfIIwRwaWdGBdyl5logXAoSV5
bEaa0uSVF9CeHzIz/p+QLi9jHgv2c/0R/Lpm0WBL5xgy8EbiuRONFpkxBp5pnx9d+wNON6nrku6V
bObM5dUZEQT59M9NeeaajL80j1nYXvg13+nzeXlWCdVv+o3UXbI5uYRCEBlwnLec1XGuE8hOkYFL
4AXRFfEZVAFgGuVQSqwAClyi/s8SVyOnNNbweVv37MFzQ5Axvnidpct9/oja4ExgIBlDWUp0kB2b
NJ5zmoRE91+kDGQH6H6OYTwgu9UGm01/oC3PoBZybpCJQmkQHwjrNeWhkORQ9J9gtONaJnd5w0+x
1/BT0VS9ivifPGrZhE1vKloUpx86PSdJ0MaTz8H+B1v6PlCOTGBzM3ZJjJn9aiNFF4v7nQoo0jxx
UR5FfBDHMxJUlqYSNxioSEicWq5YG3H8WeVBu87mrFsjsO0hjTwdpySqBQm4spkWKNDoTwzSGKyd
AyL8CpqdkYUNoz+M76mdoNSkNmL1MGQOQ0SFVP3tcbJQ68VP3iHcogDwqMxJVIkiH3zvveHswylA
q+4Dr2uuo6NJP/OvKqYpPhesJKRCYaGoER3BZihjBidY/h8DDZV5vVACbviGg6HG+omD4fkM1MHf
Z4BlthoFWkeiewLpJotYQLjmdGWXpZGfpH1Zl6KodFcWRpSb6fAIIzxu5KM9EIbjt1hzPGouz9/T
Eb+yoWQslgUso/ImezKBQWnrwbYc/36lZn70eBUPsvOXrJ0UUZcgidbn6xXH1zUpiBEhhfs74iZ6
59NIRfGaPJyiU5FbFhXt2qiZvpdcwISpluy3dSItmod2z7D09/GkjGUPlb6cJlPGmfLxM2k7InNP
r5Ev14MdONfriJG9+C+O17p8oXAG+mY3+dV3gLzAgV/rIShDnsShiCbkU43AentC5z20q/wbVlQ6
SFlthU3XeIonPrEijwiAr4TxsSVMmNil4eNy7JCwCqJVvDVeU/ZcjlTNwBb0kp2ubCd6L29kbEov
7+owSASLuF77+Sum6ienEYYYL0y69CQVvijof8IyH+CXXhdPwFql8+RKYdxUl8qo8YVXRAhEra2P
9er5oWyUSKtzPMs6GTXWEUcXSJL00p0s+h0NBTFI1NKEBGuqZh3SZZCxF8bf3zD8TYWI20XRQsoH
cq9NuKTFjU7M9XDY0uP2kQD+yZZ6ingg1PdrYBE3vP581fWg1XBCDDrsD3mROf2D60nrVIV6Sno6
Q0TR+at3n1eCCT9x00r0Btc2Gxjyp7mPqmKWRcfJ+7fJuumDZPWaYJOH8pr9XhSZ1aOx0rxxpo++
1PglAy5f2PcGR5pSgSzXqI40aEPVAW3MoYiIm1aHLhbkZjJAGDLkPG2IgK3MT1irt4MJi/lgwm/L
yqyumEoeewn+a6aRNUXqAyKFp/ESHXaAci4T3gefxTaUszXIDw9tBxPFWt1+ACU6oviMYg7eHXMe
HH9wgdWnV0yMGdG4Bnju8r1ko9CD37LgnENw29P8NJbwF1/542ICCQSDSElOaYt3EAYhYONnqtWG
kwdBE6hZtr8gsp5Ou5LHD5vIB7yVmGxXiiu40qm+YoRAMjEjfYMoIQ87RuMiUN5KSIRoGsMnCxF7
LWa/tQRsCH54/fjaAiX566SBAFz2zLEAL9UFk7Qt7H9kJInBF1F4n+Zj9ae62K14UDIqgZP35bH/
NJWnKaDVIcSzdNrSQRT9JsfWQfRoN1ZtkxTtN/53GXmN/7iy3sw4doONtXfdlf6SWYWfWTKAEXYw
AKh0BlYZfg84ng4cFyFFGFoQpqA2RmK/YFujtwD9HYMMJ0okdZCiyFcKBJQoXMFToaUfqwGlLBzR
bn1oKWngYNwonWv2jOY3gxN5bgj8ZlVEkksDAIP9WgUcObDssEfG1ZzQHCbdjA2AgmdaHsivwV/w
mLKscs7klKxHHtH9AlkstM1QdESaEbE1cDnwVs0YlACRoLB895p4A80t2vaGHYNjYkrSDWrfXn5C
G+C5DzCng1WxyO/niXh86icYZtj2sUOhyyVDjlBLcsx3yHojQnB5Y4fPjWB0tqOgwWLgoErsNdUQ
MqgfmMOx2pJhNzAphKAVb887/3IkolI2grzre5d5/cyADRIDxUVbyLD+JI6RQw4C5crhHMy/8/ng
8eQnn5ulAPBuRf28kJ85qFI2CGLO0vCg7RpJVYE9YEymSHNoZtE+XlZ3asCgmLwn2fGVxZHg15cU
sM8xLqPafC+k3TPoXwTxYRBwZGEzVoOJ01rAyxmN1jUigWJwpiBDG63LZvvOtuSd9ZUQjFTNulRA
kxBVH/f86Tda8fZ43SPppIv9qn1BwzbkEXpzb4Yfgoufbw258VnrQ+MDjvhMuKS5Y2NGwcNLaJ5T
thcY6x+9Cbh66wwQ6+2Rvv8SzKzQ7FpF1s7w/98kNzjzieEZ478NqFphv+ISFYkH1Cc8k8oy0qlT
/mkjHyZPxAGMoDf2qBioZC8enuXabyng4Q2NMUPYkpcgPaX2YIXXtWNWALslfGHxJRrTpl/gVnB+
YU5CK147yC7QrEPi5MBDQydVWVlI2WQf8hMmpAY3Xuow8aN3G0OUqbQiw+++SFzFLYqwBAfutEM/
Ufd/zstmIa+QuPdC0xRQr9e3+WAGDdJ2Oj0QvqLLRx524yHE3OFv0l1AswHPwCvlqdAnSLsheYMj
J6adUHUj7nupt4HwSmXY+007zUM99ngUlRZcXvvmx7kDxfwtO6i4U0i4wmPYeB0xwisRxTMRJtz2
BEf3lwajsMll9m4XKgIUgMvMziSnYdTrFarSuAhFzNA4O2h0if2cTnVtzsvWKYLA3szAg8oXgoUX
Ffs8IL+NKiwtrpo7SEFzkahDUvesBrqBOHXBGu2SmGCmIA+/blU7MP/8PJGHLTpAuoTG2chmRGob
Apb9Eb1zkPtuLmCsAS1x+OPH18XxoN5GZDPohlDPUzIhGrsgaSG3eIT8R25MwAuoVMqRJ7xy1i69
9vs3jraOBHuKAlmX6AifUZAjzwvN0PAowYTQWEkUx+XolLjoH9129HzY4iLbQhA+e+aBnSRhB9Kt
l0wWJ2osuhtIXzbbg8DHBdk+fQPQy0TbsWiR7kvNBAuriR22lOwmnvArqFsOWi46+k2+tQd481eE
YnRbH+DdUemgVNEBINl/Gluk5BAp2Q31B+9USqiXpw7GlWLSZM3HYNbfBigaOns45PTnqJjDjmTH
ORQT4I75E4OEGmB9gZnl7z0bTJIx7PGiQ+bL1UPla2GVewD/D4mhtocdL1ohHnyflasMYJg4bW5z
/k243Bef8OkUiKwNjagIHJkCihsqyY+zfPNj6wi7aTEF7mx3NSehM+k/3mg+mhfT4bhxqU/ASciz
TWrz5207auKBbFK/DsC6sfkiUnSJs6Svpr8TuC7Zgy4Eq72MFw6iaNxZBM/TesQJDVzxkiIQpjNE
mdQzbEPqx1BPrS0HZPbZjaMv+g553e1xoMGYmdAdcFbFRD9LpkhSZjRwLDTYpdhJd3DCChjeYDmk
4w/tEfDJkSy3fj4lLk3EHcLaTBy9Qf4C9xj9YNyL3KMd9hpKLiNnRNMRqaWBiKH512cIYbrKNBMV
PjIrnYVxuEw/VkosVYIu0HztVVSqhc0phVdQ8Q1h4V0x1IuLAzBNJVKjDavtxA5qCsjcD22AMe+d
nXTZ+MTbzvWAtDibfZBlC5b5bcK8ksRDF5ClBxiNkUCx4tRIIWJiZeiTpWcRjC9yUWn07YbqnKRW
bIJPi1Oh954/PA5lV/kvXmL1TubH1QXf1/Qxe86JTUE36UlkHCnu7jKJ8Gx4a2d6dFmC4X9LCq5x
d9gM5sB3DunVBQPg/5yHxOWDzagWAVQD0CuDeIazkedtggH5cJTAguthacgJjx3/nOLeXsFpwtEU
F4XbubRjU00dkE8xOkVwUFRLnzjNqJfhhQQrlbQP6POKk+MDS7OEFxuDuMkPfHgKEndJfHZQE7z9
nZufnnM95NlQhE6PHl2AG7CggCHxXO7oOrTkfbETvn2nerbp73fJlcNmAblFzQxiSKe3gixl/8X+
wqm6T3FUjfdaNW7UmbATn7MDTiDyGdQ5wqxkgzrSiTZgNLs0PFKe1PsoGxvMfdo3+B5XiCF4Xeh2
cQSvd37HvDaYYOUySGObPifC9II7dE2ZNuF24KxAND6RMLx6pJ0mDi5CDNU9rYq+jOEuXYEq4PPh
+CQYnTcgG467dZ/ccvYTiCezNDrMBsaRxAMU82fdBeUKEHnZnI54v+qcLjwwbSQ5qVmeX2fcLLrN
gZnbDg6bq55ZBybv3C2Vw+8CWlls1O1ZmuDNW4+cRpwUfXIJ+BfeDe99qDCI4K5gtjsAeTGDaDuI
8pJQu8Z7glmSZppeiPSqaXd4mOX1CVfxxS8WZCRLHklfZoIzUsys99/2vSyvilNMRiukcvICCZlG
NsdcmWhj9kR8/1l65clQncGhUNNHlNCLrAEDdTXedO7QlkGEveEMeUR8eEdZ2+9GGCtjLVEhfF4k
7oCHK8T9TDRwJRH70KShuwDydD84kET5kcz9PTA6w6USHh65sL7oCWW7Qbzb58yz0ahjXa2Q5jo1
qkVoHfxciQW3WJElA9OF4RGMiJDQGRlUjFKk8lX7TkLPSZSKNQDih6diCS79RUJaQELMV0mYE6uu
vCTXhrrAs8L6hAy2M/DM9SFOEdfk9H4H2Xda+r794VRZP4FFNknlsBYrOHZuVC2RrGgAiexhsd7s
LQeUDTCdQ5Gz1ESEL1ygt74Vi+jr4n0d8oXDKvGKsGzCLmNMS3ubLynSz1W2ktGgKlbBd4faYwUE
qi4T5Cp+B7PnP0jlwTHBHf2zeoz42cvcHrffLt3I3zHx0pLfzMnImpalW5PUA/kRPP5qetpWQziI
/RP47y6tqJ1JTXqLl4LfetI+4tuED+Y3hPC6mkU2g11OpEvhBJwFtwOSb0qysTiWueiLgMjMhyvs
lb3KcoL7xx8hx02pvzJp9dinePOetlTYRBUTMkYu1QgZCqpHzZXBGOmhWmUAVD9jSKTmI1CIRPyZ
JOBydtZRhtlDBIyYEgqLf/iXb2u3KdVtzhP94cumi6lXx8Q9W8/f4zrNOptgbkHCM22piBUEO0I9
R0rYFwF4Lz4cRLQwGqpgj2KbsygB4yODx+ApRfPztFTdHFAfsS4mH9KviK1zVLfiJ/mIT80kvr7W
/K4B1mAHhTjiIYl3p7WdFEgzmX1O/Pvv9LrW2x77uZSEtRJx86IuCm4ARo5MDuf1pKADPaWVUwtB
FTmtm9dvZ+MB4L8fETmhW09MJbbrzuboDPFGOPSEXJ+WB1lCp3B0RrkOWY0MibWUMEnJlFFoPle0
DL23oK8ocxTnd0dCldNeR2TTH05TxJy45oU9GuzXreCc4/x0o1xQlfJc1TvFkg/5RV8UzgiowlIQ
SuFU2ykAeWZLQKNiiKD/hd+QnbWORtSQcHiyPrwQai+YwEYUaLgdWQDgw3/V5WujusNVhlPV4zPh
JP0euv3L/npP1SHTJqYvvXN4tOEjYBKc8GYSUChO3Nt6yzdUb/mTgtwG8GmaxjtTaJ32zgwT24hN
v4ozfdN4femvCd2UFX7OyxGoFrbeQE08ofuzkDi0TY3f+Taaa3PtyqrwuGWrArFxf1tyT5IesuGk
76ATJBcNzoEd9HjXt89DErRTZNlUs5jfDbMkHjLGC5SwyJrUDe4fsk6O2x+K0aVE68sVTOu7xU0R
CGMlPC44tcLBK1Y+Kfi2iCO5wxqCu34I8VW3QDX5+ujGsONjhHBk1H6mOakvUCYYANsD0vIEIRF8
Pepl9IPNpDWbEHu3/Zp368yDIe6ZMlv7Q09rZWOZ88YCeEbnEvLlYNr86faQXzuQoRH6WPg7V7Uh
3ELrDNBuYU412E9NdQEoYRPqZWNbNNU+GsoQxq05jo1VL5Q489k5if2keRF9FzV8j5WwFJAG3GA2
ETExImZsXbQU43XmhrA1lJk5gZQn8KRMMbo1rU1wkD+bJvgvxerQ+Xt1O7DeS1zfjFJF+Hv3OmKG
agqRINARa+/zXpkB25Du2xPXOpcOF8bn9DnF83Te/A2RZ4SNx9aZMHFFDG9sIBb18WiYBhbP72DT
ga+CBCZ5FJcfXEblNxMijIHbuYD9KdOqmR2+Lv9DU655zFDWcUoyCWtAx2VLtBKSGhb7FbrTGKwa
CRq7ObReAyzYXKsQ2+GmM24PlH+jLcg+bIqb94G5RrfIJpGLkNLU0ZRp6M2wUtk601dh34hj8p5T
2I98VzPNbJCIW9ENwUTP9zd4PWCdWFDxBZCRdEZ2i34gdpJFykCKKA4X1aOPE4An4DSOPpxDsjT+
TUfnh0PMGjxX7XL8U7x6SomGCzOxKVcEDaBB/i6Qy6ItLfZPvCqDdXVNuJf2LMGzjm8oN6jfqebN
uv6PAg7gCT6M8QO+BC7BGuXdEBxq3YOIL85APSiWX8E0I9HOOITtuVTVLRVg7UlXGWmIpPLyNfz6
i2QftsIJt5izrbnsEvRk7Cu5paNTJ7XtUB+yRbIgKKmXPQMqkcPOnUAivIGbMjH+frzs/hqGlprk
+AY+AfgRiqTark2NUKkD8ltmtIZppXG4jOdY7sOnPTTRolARH3kxOyBld97DfXu1Cdfoddb46/Ug
XO53E9muNwyCYwK54IlfLlo1q17yUQeY6HHWpBhqHn1k9aJQHAJo8xMWROLeABXnAqmLr9NnnS/x
JfnpEnybnZgDxy6aNHa0ztbV/esMZhIcH9PDDSRlCXvUwq+D1h1NBkZgMvCshBULaQdnbJOKiKb3
vn8RTp371ILpfxcKpwoO4BytM/bdENVxbHAEq1bNtZ1B3WF44/BzAF0C8kIsR60T/hFAA07lHGox
wNVEs4ADcMEreAUtTkFx4ioENmWn8P0hpB1JQTU5Lr5sZKUvn4ZEzu4/M9RWtmD81cbfkOflaJgE
ty4A7etJ7QXwxHGr9P1LVkKAV+SSUjI6SVOJ8u8s4CdY1n5OTXh4L6UsaVSzPpPiJPYf3gB9wjK5
vpb/aDqz5VS5LQo/kVWAIHhrQy8idjE3lEa3CKKA0sjTn28l56/sZKu0LlYzmzHG7OfdP2NJ1MSU
zAR/COanNEOdKpR8ut5PgfFKDMtpEGQZHjvrieUWUfoVrUcko1jQ50wBfoU8zzT1ChbZY4K+CXCY
COgxtViWkCQpR5YnM15QvwWj3Bd5+n+vLwIOCE4gB/JD0vb5MaEwffB2WJCPj38ZBQjZyqy5fapz
PB8SvKjDtvb4DLH9Dq4Q25hlFY28ycOlvSdoc6GeKwmLebx8+MTtZwSbzMQjUD1Tfgqwn9TtKBb1
F/y2RsMtuTlt+Dnc1NmLxFhhAQgFLzPMFuCnPqCjFBslAtAkYYqNBdqP1N5ldBhH1GQPL/HhfSLs
iu0NPQciBiTBqw+8g2rLIdIhRvhDFm+OszMZfSEZ9bnEiauPV2Ow6ayfkxsSyBX+L4qgBi7lPTSr
EFLigi7XWjImn4Gqq8Ksj6PFNaBl4JDw+L+ZesnlwKhO11cQ+THW3DRdU25VdL7v/pTSnSbwVQj0
4MPgFhGIzL+rAbwBpjchqkFI7gTIKl9l3/UFeMWrMD8f68XsiHOhnbKVtmcfoo+Ei6hV2QJ4QJ2n
hALekiIWvHAS/ahREHijigJ/szEMZKruzNGqIBSgFiYr9gCUsMABcFletswiLK9QtSj4hbx3Rhiu
wPwBgbGF71LEJvnucsWgeS2eK2h42qSspsx6iGpl0vTEWg0bmiEnb4Bobol38Q16H+drSwMx4nB6
oFVDxyHInx1zbAHVlXY3DyoGGAN80VmUolTQbU3MP8hMNnKrzSKfTfFH1OBp13YCUPFtvk3xWjp1
Vh3KuxygjlmA9huYRFdnBEQnaNHOkgviP8kFRfDTEIEMAszucD74h8T/8zZH2lUFv/qYJRSWapC6
UpTJ9UDdio4aSQJMMv6GHGLVTmcV35Q3XL5OqJ8L2AxY1y+WW3Ix2Mp5RHoDiw3TVkdUiIuG/dfr
n2SNfT084448XA2+/X2uAw/H+zsXkSrgDqNkRlp+kkhwfiby3dXL6fWMbDdh/UkOvBy3WsaVA93c
zTAiMfWuFHmApwMIoYXujeH/737AWmBKahB2+4mhAPvorkFBxoG4gDA0LgXuPtYRS3XYCbDtBxFV
lH3ow4YxQ82TZuxNQ/AoUcYkogd6Z4A48XVKtBNRNxXPDH28QFhg5FJ/Y6JYeMT7OnDM6DV8Axvs
kPXKTKXfwAWKd2lt9xjG0IL6LdZZXQUAYtLhjL9wwFlDWfUI+sVU2bjNydwmB2JML6jRCSyWGbmu
DNsA4/1HyMOBdUkuqO6We7w+zNImnZTwIr+VVSyKAY6vM+TU3791Z6mpdTs+nPyIJBFG/men/gOn
Cs6iFN4AoVCISKSTrJFFvIZ5OJtGD7gGyErT/VOTCLVTE6ZJBPu/AVCXoC7B/0+3XbAwnAijRZWD
4g6JjsxllFCQG/hoIUrDj/BFw+tlTAMOjjenmzJLlsAM4402B3C2ezFNQM4dyTMNUdR/lPvGCdlQ
WEVA/xqEf58zAne4FwgdAYLBNSUrIpa3MSFC4lz4F3QdKFKFSWCbf69vFhRiyqhOY6auPxcMFyKx
JO8Jv0oX3ZjwOF3izyiB3y2ZaCc2ukyci/gStg1hPxIxHNOtyYeFBHCJAGsN0WEs0U+QzxEaKsKb
B51ImorqZDwREpDTDdFkHhNe3S3iKTEjQrsEXzTVUXDwDOh0qBGCrNiMAlynrcrclEy2itfKUyOC
0Wu+/Uf4CqjrQg9cqrgz4iUZOCR/cXDwB2f9nlidRX7uG1MaUwzpHLfdJuvUHJxKvs+FVF8cgpeA
AQZxYc6swwhk6b+6P8SuFlfnNbuGwo68Q8PJl1CUwpSBRcCOFtvnK5q2P70uw313wuW1EHD/Jh3V
naAZYyhWFrlBmMXM1iwNyZInIhGAdLToRvCA+k1ShmzG7AdNN1OePzfxT7NLdS9Hkl3/Sahj4cK+
Jl0B5Ozn9lWvC32qAK3trXpNEU/wE2TbvpXZy5nfwpwyAWkxbb6zcvYKu+AZ3sJ7MLbi5RAk6wS+
Uk7VrwlISek8RI6UrNuG4BfkAQOMC7zRQsRXSRHevuErXyFhXkCV64ZJAnIUVqfqFJu14Gozj1j3
HVUex1gs84Oc2jokc8ToRKhPcS7Ecb/g3oy+e+8JJBAIHf6fFFGZHjWtkmILBgBzizQr0iiojbAk
YFyTx2WRw3bEAwT8B7WOeb6tZ+Qvyq2YGXAZHsj1TTfM+Sxx7aUUcXLCbjzG+7LdEnuD6bF8bV/W
dfUzAYpssgR8DcZovJgKCanTO5sqZDExDxRWBYQKSNEQqSNzQiJoWNgSQoAWS9YLn4YM3EDsTXYn
p4kYgjM0qTDrWSjJlFUuJYjtcnqbLPADvqUFmAggiaioLZoNvjlBedxqkWk4tluMyp6S2MDxIDxk
cxgoq6to2sG8wg3hM1HQPLdaK3Mh9S2pi42CzEDwMaALUm5mDDqxY5RXu8PT0a2b00e9RTgDwnX0
/l3+SahSdIvyiDCR2i2LOcwjHQPAxT7V7RjcuZ8BG+Hm7yhCgojGnyD1nf6UoJQlJ/mIgi+L94kn
jduFgJX90361xIMQE59g2vQRpUjWyX50HiRmcYrPBHVM9UvTZ0Pr7dJyxQQGw0BF6OfKFXVomybp
JfLLpQEOSN6PEF+Dp7l46VNMadnDgSuQCx55/QJx2fkBAtia+GaEnAH4izceBU+EwqxTcqT3ZcRt
M2OJlB81PkfTcoUxXn+r226t73lCQLg5K2XQGgxtck/ExQkn4F3jyVEexWUSrg7UuATwSiJ7lXyJ
BQqFkqgBTJeatdUsUYpozvBEld0VWxDS8nn8VYVMA3PomtKMKQ8q5TCmVKx5G8/GA7QEoROSDyXP
6J1kWGG9cxIgf14DTkDyWfQGVQQT6AXinXH8/bsbck0EocGgiR7TBkTJeCX+180TCTY7s+EaQXGE
K4GXYIo3FMv93SuBhvF7NGdocKjU3/di2xXyIpzwiDNPl5Ag+UhlJ7GJVD+vxOnFxr/LJZxYnFYc
MPj9lBpu/J/ZfCpccOGU/f7Q7Igcwm04nYgtMCxMbvOkm3/bB5PlqdvwrZeElhm0bBbBiMwWu5F4
pzyv+AuDa1eLO2gcrota8pF6bGbnAFYNAHF71bk6Pw5/m8FCUiCbL3MjAaaxsXGuXmb/95dNoJJc
TkJSz67OkGBJvxDAcmi3EfBXdddxkYzYQjpk+aEKJdg2cA+AKIlhzqU5ARTc2J680RBFAs0kM/X7
F6Q2l77asXvjam8uIn5JMoodOv8NuITUqv05cmO2eIWZhkru/Sw+e3PgzeZ22fe/k/I/POEbTOb4
nzpdEGqjMnsRcvMU5HSfEabY59hiRdAORKbesPfQZudC4mJvh9OLj2I+BM7197IMrjaHxS5/MNt+
T3UPO78MqgZ6zfD3+mXA1ttjJu4FO7Lz86gM/n6o0Rs8QnQDwiv1hPws4vL3sNrwEmyiYt3ZVgbE
bHponp1/B7PKvTxCojeoxrPrI2Rhjd17SIHkgJv+5lNxeQ7xDT5+8kr8b7hlQAwpPY8JJPljwnuI
4DOoB7wqJ98Cck4+PxR/+9m3Ml2OUTMwWMGRPQANrRDyRCmb36GYCUwgwhvx9zPPIxidPD3xVcV2
iWf6CJHh3v3tXR8pAsYWETIV20hV/+2qcarKERvFSXkE4vziKuLMfx+K4zST5IzYQ3xEB7DEcWJX
ILU2rVVtKoiSPP2Y9o6tlKdfOZ8dvQHAFy9F1+hFOPVvizjP6F9s8RxheFdOexz9S88cMRfnqBxx
QHoWVxJ7Qrdy7iFq1b/9C0vleD8Lmq7YS3wWW+3RcCvH+Pd3tPhsqNA3/g4QXbRyeCpib073d6jY
yiH05ortYMTorOJdeu4A0Yitf8eLz4bY7mAZzwCv7meJb2VAYBD3ITqk2HHIEKYdGAPivfjkcxS9
Xgwa49+H+xXjQAwdyucRPxePQRS8x2XrfXo0tH1gjuEzevALVi1syQ6HOvAu6szg9WEdYsk/I9lH
snxTssN7g5JZ9ApeQUs0Mrp6RVhg9FGZmg9LUoh8/43sM/aZzMDHcYjsV6HYTzmCFQNk94rqQNlV
Ycn/TEXiNExVNw8gHXsyz8o+s0BmL0HHMAlivqFXUENhR1GP+ZconHghJjMxqWHx8kO+mV8oUQH+
MNnnOqJK7zyzQfDNicRyfPQJ6gifg80KVnEbdWQPk+nN44K84RLAyTlrLlhxhLyL6QPyLeotTFjg
RueIdSKtkdstJxlzG/IG0Ly4pPgRe3EhkwAiubm1wnoQ6qbIT+om856xM3Y6E6w4HXG33485LSv5
5u94hC7aiMv8nUedx7vcPjHPG9wJqmX8a5GQQNOCH2TkLMjaLEt8BhTgC9SGKBfKneu2OIG4hnFs
raGvc7+ojjgGEvh/n/99D7GWSAtx8wW3nXPH4pR/e4g9xWtgZruM15ldHZi+yU5vOoeT0ejGTnw8
Jt7VIT5K24h2xqn4W6jeoWjMDwo66hwlhXm9ElqdkPx7/yQ+U6cFNCY2DWfGcSke5pOlhuckdv77
q/AcYxQ65jwCwWgeEor8bR0QwYAyY/zXkLbBp/lt8tyWN7S86BzizkUpKnGjoh/8tTW9haT6bxcR
a6F4KsrvDo0j1kfxBXRoaKIjiS3q8fc9GXxe3DzRDblz3SxoiL998MFZ4MR7UDYEE2WyEeQhaHjR
6WRW2cdBZCgoh7ITZxe/jwOKWrhEf+txx+LWMSrf56uHNgfZdYYyOSIxjD2JBflv3bsxfMWCJLZy
QIwlxAhrHOlI9/I1HoPYRr6B098P1ZkQPr2sYPH+OwbhGZ6iuIE7n4ltLG7k2xyFS/wedhbLK/Vc
/4YcisoHgp6/DSDOq+6UI7VgyCwIg03spjAnU8HeKUQSQ3wojsZ64DuLQatwY29aNYb6HjNbie8r
Wln6/ynFjYsWEK01NsWoFq3U0LPE73+tI4aLeF48xhnGkafvm7VGp+bWsS+6NZF3EEcpEcdDcaC5
j3SAMwMNm6jb3H/IAdGiL7C5Z40gE5S666R9zBjYlENVj20gbwDa79gb82SDCHuAeRoRvO82hFPu
PwgMAACfPMkFnPkflKtx1MlkoNor+8wiu17sN+K/sTplPuo3bxCGCKq0CB/AnN09CkIl6nFJMRNS
CNwhUBs0KiAptqCE1C0+QDecF4fqIG6XOLu4bzaTUUF/lE5/bCNjJy3SwzuswooI0BlD+H1WjumP
ehlhBaLQBdXg2EE0aKMHu9Ur0mVrBfH+V5R5sahBIW/GmGpcGJol5vyZE3fcCWTmw2fRLhDHcW4e
rdRvmNfDOqhoRBij9Yq93yEHwe4fHe90LBq729DdwUyfm/BzVEXbSSy/Z7rcseJopvet7rUR80Hy
pW7b78G+Xg327/V4j6u3fEKHaLfZqtz2+9EB3Ytimb6Naq3ks9d+HN63ySoHLrHnRTnpcWInSOkW
3O9BpepcNMITPsfRhwcWDdcD6M4ldL7MK2QcrEGkBeOoB0uDhOR3vnqvCTcGt6O2hrq9QouT1Q1l
svU4UBw56IN+9fwa7JT1w0PWg26y4Bb37fd7+dnSEkgeRP1G2bJ43X9oDaIm+dw40uCgwOkiPGds
Z/4Nf3sT/QvUHaI/xL0MIFLYNxhmPLBNsdGW2oaadSf5nIb6MoVQvrydqKMAJi5UF/mxD9VgFEGe
9lrEz/Q19jfl0civMkSW+lLYwk/oPZ9FGuZuscazLgPDAln29fKag3w20F8nVrB5fFEJDpUtGIC3
nbTqQmOrRvrmuZcPqQ/DObrzcIkqe2IcX+edN0R9Jot6/3FA6mz1XL22ZDVR8fq+4h0Go7USpkuC
6z625QYJjOXoIB1oKeVcH7pfNBJyalF1onjJ/raq8bnHe83+jVXRn5AHIMhQ2VKoryjl56pIhNRf
V1DCKvoLgwUVc9aGj9w3C9DNQ4ppFe/g2Fn6vha+ObJrThxCIiX19FzcVjpGj2pRCyvK3Xr1gu6W
B0koTDEMWqRcAmmBbmMgM273t225LZbNulw91g0U2NvFOCOszH4/0g/qDyvjq97cI0rYjFe3TYpy
JKygGBEZ9DAE22hoPWyIQ3JkbJSWaBTOObjkLU40IQFcXoIaxLeJvoPNVXC5RIwjX30uLTokosQU
xKEJri+hNzz90cU4dmttP9inX086LrLvoboV88aRAfz6zlk0mzV01K+epxdxEOl0meUVHnQlTvAO
P9+crV00a3nz+TayGSBNg12FOdGdGaRMDIxp4rJiWrk0ay5DD2XGwsVmVfqAf4IXQKjjiw+UI3ML
25gFGTYPVFawi7DvsPggLwDGIgJFOrWZSrj8a83HJjMgB0diauWso6Nx5PxkqbmYgfKimCP4/HfI
MMUy5bFNewhjpTkzNbPkfvpJ9pw3QwE+NS6YKC3D40al9wn2BHkF8qu0h3Q0yGdwMzv2JxisONwW
e6rbwem1Is18HpwGJ9qE28EtJb8PfoKFgH8o6P+S9DiAk9J+3NDzbSawZYkIM0Xh6F/eZ6zMI6sD
MzWnjRnGzLRnLmocubwIsaPDSVW/32A6ExtZemLZXIJvyiV+J05ORluqTK8wWnLR8pyKD7k+r1OU
10Ff5eJMtBurDIeylTbgcuSUuUFugJ2ZlolnMGvQytwGV8Mipmg2F3wcUBONTxl57ptl0NtfELsg
UjdR8jBrOkRZ/2h3v2imFSWJ5G9N9YeJpaI6L5mfu0NYvm18Ba7aB+H66iK/ZrTVawjhfgQExo9J
U7z0K8DMeXdGcozn+nby8t+IccTNSyMzV93sLXgv2dgrv8kyxLBRuxlfqINoerflu6+/bQM4YbJi
VcEQ4Utg82uxUzXTm7IQ2QntcKdCprT/1d2bvvBH3vNr46tlWHCbWJeK+Dr30ZyiLmbFQ90RmwMw
U/VmRkU7ULZti486NGxjqMzibES5vzlua4m70sAziFIwwUNUBz7TTDmMjW2BpvAFcFpJym7g9D+g
f2t9UgMH4zxYwRTmm7yxLdE+7qhedX5sofDdCKIGwzOYqywh/4eagP/KZ/gyqHQwl28MApmJHf+W
IXwOuSeTINM4N/PSbG7gfmuUEE+aTq5rCV3ksSc1OD5llLmM7qYa9h5DT8AZh9PuTHxfVkAhCug3
Kpk887lyYNH05XxKeKxAAa+bJY6o1VX4GNXJZEPgDzIv7A6mfE6fPf16y4jKnmtJWTzuW8FtAviy
SKjBeQemgUFOatK7We858+q0jITjAFiRlBVVMfmOx2o4zSUHoBfPc/Rv/JoDWgCAlVNJM3MLNnqS
q4KtnD1hOM41yKzZikTgjugsGJfZwL4fSI8CELcQ8XqjsKEE722FZEt/Trblv4zc5zeNT/rW/vwz
FrpIjKE/IartGpF0IudlTIVmmi0jE/1BE1SZD39udt06MWWhHRLRoFfRMrR6nzAOMMTpdXNFxSWP
l/F1XjG2LgBcrQIOl8/8MJwmO6WaKWAMcAmISjPLTWMKuqomGjrUjYRhWdmGGkAUej5O8ce9dfao
Oyj3UM83I4a+pvlGexoyOtPEa3qvThcCbDQmUTK5aqvYQIhXQofhMOho+Brx9F4G208Fl6HVpZRv
pgoz+n9GiWGV9JMGZZ83bidJtb4k7tabRTj6bDv9XL9/Hu+VbvwgCSgpkF9BF8AN/2w/sv1o3Ayp
fGpTxE5beO0b1Cbc8dHsWQCQQv33JWD0QBCGPiSqNAfIjShWRuFIVF2KRUsPM7v3coDquKhOCTMA
NN+gsu9SUICoSabct6HPmA6ZaUnvVtWc9C5v87s9vpv6EH4n/O8JQSTNl/c6k+dWIaD7LaluKVAU
zwULA+Stxv8EHVwEhKq+9ReMUmL9z4+TU7R9WVKwEJTcGMbzjHgBBu94zyH3M9oggiym9WYpO5mo
y3dGLpFIGPisB+C+OGjq2ejpZI+J/fLuXykk84h5G57Yukd1nNLnkACoiQsBct7wfcDksFCEgBxR
2nts8ASYu5kWyt1tHwPgRtx4my4qQmSo5ni6YyyelA+4EFY2obAP+gjmD6F4cLusFPhSuSuXQnbV
ZojkttBWgrUK9wa6CyIZhivvuR5LCMs7hkmtzaAoQdq44rpGg8vIgdpM0l+pZyrfz/A+iFnDvdDM
TwBLTaiaVihaAzoj35yhLDNFEIBFiu70QY5lpgY6zVlNyLeN/glq3RAxvJrnLiixAwhMEVgWCrY8
V+8GZZQZ3OoC1ecV1gLL6ev7k1mSLhiFYpYfgzU9slYxBcUUDdJ8sQAbtuo+wWYR043ybx5SrCxG
L9J0dzQUv1juaPHrLgukfjr+6bi/3bVFO0aUGqbIBH7BD3KYGuikflkw4yBzR0kBj1rwnALpTrsM
EliMaL+tPy0RX9VVrAbEPcR+oLsfPC6LrpZ+gYBcUQ84uq6Mlqhj4pRe/F1RNRogB5mvgjGF/ksA
Ca5aa4iqkOYJSAeRqI5FZwDZR4FolCgIXRMmCYt/VN2iuhwkAwTtod/sDKtfM33agmsxVG3WVCoa
/jyhHJFB+EFZV5rAJoM9Rf+FEEFm54mEQCC1p0ZJ53q/LkdmzwC9zRllCY1b9fsP83DJFI6jQu9Q
NVMa0T13ZKURE9IlrxlYLzLwxGhs+h0VUH5oTAnqwz9j+vGq7/tFg+iYQYbE9Lrp6MU0bhKRLaQi
1C5GZQcphfoAi0DGEK6/gYgoJEEo5CFU/xC4n2bO8DOhyMzlusIPYQZQRgIPX77BMiEMjHVaeOCC
KUbV/VAj0e68+kdFQ+5jjnwZRI6NnuoFtSmg/9H1BSx8dktQcmuYEX6YsNAZxLtiv5d5tW5oY+y4
1jflHxYoqaNxxEWK9xSUCXRASP4avBoh24obpGFmA9gSjK188XZJhl+t6qSskxx5KzT72Y0liPF7
lPBk7rNxinKi2QrtAnSoryxBP090jxOzhcZ+Wz4veYHdBDiKPN9xRN4XEQYwBBJhoSmZPiygPkA+
G+ySodtaO7IkDAoMLFB2P62MUyIdGIjxgDoSCsxKIBgkfkgOovBGFr8gLXci2OKD2YRnD+yQiAJp
iJj5rl7dvtFiwMmT9ygeNEC604mD+Am+TicDd+PG8i1CY1+63Z0w817fjIF9zngjVTckk6Bu03Vm
KRseH2j+D0F1MrkIAVLOFvw6DoLVlHN09XEf1EPsp+tKczqg+jEyyp0NKK0eSIKNJWm5KT9WbYz6
zVjEteHPkqCh7Ks8A5XdI05OM7P4DeZMocRs4SfL6CUipvn9MMe9j9tKaoMDn+XU2Mas3bd5uiYs
2JMUzcnMpesP1XaEbmnCB0F1wP9fZfadWIDA9LIog6cUJX+ZZ+bKx2ok5IsHi7voiEBf4UWP0PvB
nAFSNwhQc5mPjWkMrnv3Qeme2DJqcWQZyMySm//4eiA5UONP41O/Vw/PL926fqlUo5Z+qD1cH6jM
iYtznd8AtIMZTaYoodNTG++pInUPqs+kvuw9p3zOBG4ZMOHjZ3M9oEj4+dK3OuY0/sbAw+cb1sGe
Yt1CbmovzZ7r1KZ89BlhbnAhEw1BMbobCakPlXqsegitbozG0TzWz9pjPiKninTrFmWRRrJiks3M
veidEWhRFxIl9wDZgbUbUpjponSuNNBnGGPdyIVjm6FjwRQUkFwlh+qRt2btyOWvp6q7ZVLN1M8G
gUYvBxQkPxY6UKIcL+tDjdCCNVj1YlKzkvUovpKvdLDqNLiLHYMGdTfCXJRiIJNCOd9t/hvOJJBr
1qsSlenSJaO9JGS1fq0aQj7iHX3TEe8I/mBzrV5Bs0bChAB371TLZll+v/j5kJ4dn5q1RIjj/oO5
LzqAxB3evAZMSL8p3fTrtRoLSwM+m3G5H0o3txsqsBL5wez2iH8TSWyBdzSEewjZE6+HNbTBWdJ8
dYdQv99tNF85IvcbCQzdK3oQCWNUHEe793lEIPEJ1JqgEoAmY1dHGYHOjhgoXjEROQpsRPhnmUfq
FWOc7Ej4PtdR+lUdCr6oiNKhdkuSVTlKxCcJOB1wbN9ncTX0sDevgEjaQSIyBR/SU3eEYOqoW3fr
eEeM7hWVRO1wzn6PYdtv7M58801ogGUdCWdcxHrrQNy4OBXObEXYpCVrgCdI/JlQXbwbgjRPPJZO
AWsxdh++Nf4Sax8QN2z6A6cm8ExgsI5Euz4Oxk7kUrEWcXDTQxsQG99huJCAFeLjc+K9V1qjCpf3
gwIUZ8Hq04S4xs0m42aGyArx7QDzikgUAKlNG4hr8mhDBj2/3KwzJDtTnXseE8sAmFU8SlUkzpMD
s6ixE8E5cTvdmth40JzFI/7N1qLOCZo1RAGP7Z+gCj8BLRDVq0oEhTc019AveZbpwXDJNCKdrQrF
HVpF0MUeh8dBtEK1wadFVfsA3SPS6BHSUVyNo4mBkRBWhFTCna3FWeS4pF16ELHskp70CMkzYfmY
T1JBZSBSRSK/lBApz4Bj0Qk2GMefI1Pbe5McVMEYeJylozArQpgj46+CMr3lEfAcViwz5uuo/MM5
6v0BzILBl2gs1OWW1fq9HJ7qbecZh9LS7BvwI7SPVqj4EqYeWSzfyy4cLa47ZaWsrkd9ra3Ha2Ol
EYXDLpJ/7v5A7EZCgd2nsfvhydQGN/U5viJu8XEgg5kcPrv6CMV1/XKHy+cRt3FfLhqqeADmNlX3
7leUMhIYj7eNBh65iowIV7LsCTEZMACBj5xeluoK8OPLHttXSqeOVpJ7jcodMvV+Gt43nIVAe+Y9
Vxiv0CXuM6J6yBYYsxTkE+qSaggdUCCwfJCeJhOAPXLA8Hko1rEkICE5Hc2VAHU38Lt9mPrGInFS
v3X7EIrXwFSogDhew0dGeTF1Ri6aSIxFxaKOtEfVSO7s4RtwIhapL1kIXexh264HYeJSwdEW/Fpj
LlO2VqAjkXGE6r2MI815euri4d+Ch9PNBIW080E/XiOS6sScSWMg+km9zIWMRDaBxzkkNkt2R2uq
oTqofNuaR2sHQ8q5Db3BHK7UXLdevmLmYKWNWY4Am2bBbzRffm0K7gDlncncjr8yIO4w9ajiICOi
ijtT7dWw8UqLAs+ORPoWkWG7WOdUdLr5egTeeCG5Y7sL5XC4TMnANHT5l/VYM1m7QxIZtdWbH1ux
wZGhd9GAYSAn4j9d8mdbBA9AT5Xbbt+g4IC/+j6hPwxCAzGRk2A1Gs779HYzJ3P6f8pSdSog4UP3
GaZRHt4O8u4R6aw3qPrlzeTlIyZIlgQpcaiZzJHLoccP/vYH/IZIJY7hOyRLeY/O05bLDbCuc2iu
ekAdGWvoDsHDQYF0kXwkzfN0daBhQ2uw0hdAnEReDAp2TdZWBF5vjAXDgdEZahGCM+Z4ccXksBJa
/kXwmaTsmlAsOuYoGjFFthZArMe63NIqi3JWm29itUNSHyx382YpiWSWSPdmEdnqZeon/tNOfIom
2rcg40da9cuXu5IFFylMgDZDWSASzED8giIO5hqDn6rhiMdMESAwEWOclVSbyyziWcgg+pplUKUb
xAbYhsoZEyZH3GhBdEcgh+zC01cdXMmKYdF7mo12jEexRnSmyTlZFWgI8dVZFolaC2YzIO73foCk
zULoeQKJWtyXZAO2yVfs5gHlESBXJaGx0peDdbqBiNWbY3SqC3+wbv9p+AwTVJFgX41WD+thqfZ9
laC8sC4uoxOCKl7tEvYvQdXbH3RQR/i5CPT6D3/kyiyWosyIsh0yqgxqWCPmc1aiHhUtsgyb/jDe
qEFpYwfNmCVIqj0cbTZ2JBt7AoXQxBHjqQBD8NlBWr2HOYUNhubNpYsjq5zhGuBIm3ezsQfRbVt5
nZ257ZwKAmHpMdCBHl1dlHzJScKHn2uQQ+4LDd/MCMb+gOrqqUNpSceYX2d3oj1aODiXe1j4Q0cG
29nOwUTatYtYOaksEpEIAy5fC9GVEEQJBlG+pWRd2O8T5BAp006QiV0eEJaui4f99mK/2lMQ10O6
jZ6LOj0k/NZ9oP/dEXP3qHWUkSmS98TzTd0mmkIKsfGGVgHTumfcMXdaxbxz882Y5LJmPqEa4ZTY
QyYOfXUNs021yzaqOXDrjbwrIgXHLsh9w+9sWOyUS0P7z5VtZcoXgWSNusHqKWCm9gjkxNiTTzKG
a7q8uZQdWTFFkJlhGV3W2+FJyBNfAVPqpJOoJhVmW2pTr0kN3JlonoBZReQM/OQcBz9skdSJLZ4c
cWEe+xX+oDYbzelCTjW7O6/5LdCojoFBDgBZo8e+hFnOWVHpd96utIZB4/ag/dKdsRysWh9VOdvw
XuBgCSkskF+f34iaQYwCYU+SN2RppVshpEyOKqDCg934AiLyZLXoEU0XefeSAVTMUQ81mTKde/Ty
tdV4Qdnh4SLdaW6xG6ze/JZMFCB0LVJPcPNg58nCYc+3gGyXlONA1g4g25brIokUjJwrZXAQqEGZ
w71uBwj+DwLs4sA4FDxstFGsFji9D+dxOpyPzIElmXBJhArgcC5REL1wR3a9HvzLmcNFUUGLyi+L
AekiKo4GXTlFuIi3hZc5tRN/9SCqwtGsmqszKRz5yvnhaZEcSYfkFPv3U2X/Vk0kni9qGsq4rxHj
G1mC1hJokps3Rtf9QUEPZgFbAUnI5Eoai+mWZDbABg3FmtwlpwverfMF346oE7EZmamE1QJn/rbN
F90+Xxih5PTu9dy5P8CXwaaJrPYYjCGJK+ZrCkfDLYZVwnPYtItsNSQhK4SiMrteFOvGS9Z6UFG+
MnYGwW3BNwj1CIxkMHIVFzGm+cOkTrJZgDN/+YkdjMzUq3n5oVZU7rc/2uKmTJ6+7tZO4j1Dw2wd
iRJqSDU6Ayu1RzxfFFTpNFn4MWNzGDz29/0wSE4QsDxtAQkpgC3LAp5u5bAPpWDg1d7YSdwn4Fwv
Xxpm6cTLa1jscLyoLqejkg1lws82ys94kQTGuv5CH5V+o65fX9IaZmAkVNk2cgSwWbwC+o2Be8ap
SvdagH9N7JuVpjoVp1FoOEiA2DeLOlkXLeJREVrLFhXPEv/5cVLD6/a+FxurfXWiKOY+g2dCN9sn
a+NACJJhByezXsDnY3YcL1WLCDpy58wQVJBBr2Qmbo4V1Y/Xya4gk4nFtLyuGu/tqeB2R9SwVJfZ
5h48guem3FDdyUMssA317wx1wo//ClVP2Tfbcm3YmP3ehwlj+QpbWjvxJN+w242KPaB4n70RsZpt
9VAoWxnB65RsBwemy/u22LZ2syiXFFOM+mMRkAiJqA53BfsdXg/ysdygULargjS4hmQm9ZW67Fef
88PWpwB9o/jMjMmzMtbFDhJXiOnDmL1H8hxBE9sIpGB8Hm/kcLwZUA/npSMT2k6QoV3DigdbvI6j
hyIq7Y5R60YwpTyll/sFy+xxGTMnobAIKIF3W0ry3bftvt0/ttdlsciWMIRRTUFscPZaSr6gyYxM
9M/MOlR8MSgf3EBqvzapXQUoDM/eQWM93I/TOijk2qo273evTR52u3tEYbFoTAXt23ng3iNKyK8y
h5Kr+zcpCwjns2aB9LH93n7sx3Z8SFbX5W0tZFso37ECGLCutpiYq99b2hZQs5AEaBaqly2F5Vlc
qi3Ch6gXfLyPnaOoPrKJzy0kT/KefJPEfViS19JUr71+uG+NwAj+xVEcJdvbst7TUJfWwxY51Cfx
VwtfXrkfhsOQivBem9OetasuxkvqUy3znbYcLodrKdA33VIOSbNzSLq4LxIiz4Srx5vxOb0klxhN
8GKbbOPour4tB9qUE/MzOA8P8kGNNE6fLnRHERRQ7Oz5GJ697qSLEitb2KBK8HK1UGOn25r7sdE3
xyKQAjFKhdGucSs6v4r72o1/CifZwPuHpEigVXYGZuprSxyHIKW0iLF6+KkvU+knWWiDSW3HESQO
p8bPwDCzIBggmUCsFXZiLExShOoNp9knSwrCBkIIJSd1nzuyW1IGXuj19i76JhAlzId9wwKHFDBL
XGmmuy+//1eQXQ11ly7HnFSaQ6Z3ylnMRyxaw3luPlw61T5Zfbx6D9oDtXcjKL1+KS+lAA76FljE
rgXjZQpMiGqpFrL1PD9kKLrFw4Wj/z+SzmO5cWMLw0+EKuSwJQEGMIikKCpsUIrIuRGf3h/GdRfX
9owkCug+8Q+hskp8Nnr2F5dwpz0YdmP9UJJW1BVLBzI26/klBONJeMRLwMf6GBOA3C/IzTClT+IQ
bmvEYBjlEx2gkjz1vgWHze/c9hjfB1d41jqnKAZ3Tz6OnumcaOLsfSaTTkgo50RGWrThASHbcpg2
EFEharJb/UcZwCDoVTrTa9BhMl4kQ+wRbtk1HpLdlK6ty2Mjee1z7B+dU3kcXH0z3NuLQKj8pj3U
Y3NTj7OnrDssM9EAAgEuo4FP4UCk7LGYUbbxdgBqU1+ZY4O1WHJQeAru4dY+DhcUQrfjNeDFqE85
sc26KthehHfhOb7kw0Xyra0JIAMRwU1+GdRVdMN65AkwxLl6xJf+ob91x+KMc+tt/CxuNeTT5jyQ
RBhr3SsgBXszWIkzyYWyQV14qjvGbxd7x9sHUMHrXi/tUUJOj0lBzbm5Qb+b7t2lvrT3+VFCEKMc
43BctE99Zx7GU+OLs340D+KKQfuTcio8cas3eHZ62Q5msT8/6kv+nu2w9Plp7+oRdbzPlo6pu8fv
4sx32fB5/PZH+RwROoRzd1ARRm/vLRGr36rH6FDcBo6ivsNz0Ecl8ej45V3ip9aX4NBecEJaS36M
AUrH7+r49U/mYaG0oyY5J7fhSCw7dk/BQTll/K58Nw8S1kHaW/sOnrR8oFdaz1yOaWP4wTcDyKP1
O575H799fSluko+mqp9e6rvMhoCHW9yMv/oevKnMJomVk9svUz7aJ5THoJ9sGa8OKOlwnk4DXCng
MIzoswPEVw/fd3pj3sXeoeOdMRLSmcQOL91LTgu2MEWyJ3iYEa0xuew2Qb/mxezVDUotFI7iHPDA
Ex60eqhO8ZN+KK6Ime8QyTZ8FhPnpbo0D8NeP1bn6Zjx3CL+raevkels5J36mj7JB8HTwRX00CKA
85Rd9a/+NL8U/nwSIE9+a/S78qvyinciVbQCSggpfwSJPpwQNMXSDy+9MSMPKmfp1uy0c/KVHbJD
ThlDL4w3DXCCw+ynd9Sg7h2lTHRumZ9euj1SxFV0l5RTECiejqSIwh2bcWUxJG+I2dvYAJgPcm15
kd7v29x0K1TvcruAjKhSi5wxrvOieXALKfKMiWErmio2mV9aMA0hCBz5FgEdXvUIMkdp7hrotGsE
H10r/D4EOoXOkr0V9asIx000/yZdtuEnWqLaj0KCC4tGJYhQyaCWMXL2RrQ/KRNfK0XuzaHXYD/c
g04Q4BV6oW0GqJi6dvw3WV5pC39FtV6DCCs3oDBRgMZS8NnL8butfVUOiuw8V8yQnQzgQQ9iB0Hb
NNiLFHWt6Clr0ajRJtSP8tdWOlljsItCfVML5t1s+KO+OkwDbOvkzUrumYySVeHBNw7Hhrr+Y3RQ
P1K8nLPIj47DyTX7YW/+cyHqOk+Wj4PszouiIxC/h2VjpXopJkbmuEriZ77uGMfrzykvwUrwVuTx
ISl5RkWoRIFnupWwJizAkOeShnmXnMwFMIekhIYg44YaOcIbKThZDk9mZ8sfKElB3SVozRtcwdLA
XrG9ZDq+GMN/k2bR4nmgLmcQulUAd1i9407iAcqrnjVkNx+tvWpZ+t0j5im4Wmoe+juwn/7tiGt7
Y410I4iueGgD2c1B40OnmxIxJXrgZJsZmwZ2cIntJwsgFZFt+s1xK9mbLjnjJctQR61W3xMGDsBl
Hz0yvYaXB9BLPqLkpDKLXfjHroV8ebipN3iI4Lrc7sDBBCjA0poXLltu5uhuiDoUQjnPFWiRi3k2
kQ6M11WA2B0vfhX/hJA238t38cLDRMEV0W27Z9+M68fJDj7Fp0B8pgGysclRwcEcEikAt/kTj5yE
jmIOUPwZm19wRsC6gK2tqx/7U3vlEgbsflGKZDIk/NyN+UfmLTKWlMUEIyv0K9y45ncatGCDVyh2
3y1wmAsUQDN9oKmZsl1nsc1SOkTOB1rsVtwUVjVofbEGG9nbHFjLsxzVXDbooMzx3+zta7gNFmpW
wpgX5UWW6iikwYcff5C+VOOfgYU2qLdqp1inxPkAgR9SP39jf46s6AlleWfP8ZKBGjXNj2RsZhnQ
xNOgeTZeHpIrcAyEdK+s+/BHwuQ+PvOiJHSlWP9G7XPxKWXP7NeCaVOztfaxNVuSLHM2sGwP57d9
5v1cmH5tsgv6hiir7cK9bdwGNGkk3KZk+wWdenvNzshQfRvJf1TYevbJroIaysGBSo3kV3pIVBA3
pwjKSW9cov5kEZ9RuQAjsB7QPIt8qdoouK4qjHmtNVCkiiWhvEWvX6NB49SHj+6jMrdcEHHohgW0
sY1gr9qb5lVA/jL9LHDRrw1Tt4L6WJxQ3wv2Vrwzh7OJnmq062GFvGR0guIwwOox3mAcIzN7aL6U
c/qiY5I6bf8Ncnqc17pPgDDsa5nKtG+JO7oABmAj1MhYSI8E/2UJ72Dco8BHQwtlpk88xeF4pReA
XVZZ82QwtM2LdYt5B0TBBlGNF1v9lV5kiNf36iqjbpO6jc9oVGM0m5Og6M6x7NRhiDPjpH1fRCdP
4WV4gls/bfPn7nmiI8s+6y0OgdVGuun34Q1+awJCBue4CApZudWhFNa7OYVh+c2Gr4EpAsaoROOd
Jf8ERQWbBX/gje2AYjFP3A+RO7R780nLD3H/Omun4LlGPIBnY3OS1hlaT1cUx2U08VzGkYjksB5A
irpFkoxngxkRr/nNghLI5qp6kviBOqR6HoljrVgYs7M0HNcqXBpIXQFVykGhvoqZ5Dt7IATAPBwe
ifM8I8O3D1BKQcXAPKUE73kErIjOGeoloBd4WhFG0+Cwwh3YiEE9kUjaAq4RsGbQvFxurkmX8Q3+
X3mbNZopP1ZjE+igeAspXMVVSpAb3S6bELV9SRfd27tSU+2y4I1ir4EEKc5GCzWgg/+HdW+d7pKA
LDvfgkWJ3BuC7zaA3ojfPItfWrGUTc0tsxlo8y34O61JnnN8B/gWuAn5Y6xg+2Ts49XPkPCmJf2H
NqypL4YTf3Oo1iP4FmX1130Fn8C7rWds1KK9cokWidEl7Dr7ao0f54f+bfkTs3oGatuajTS75auK
9QSjxmaD8FkIrOQOnWuJDWxLLbDUzGQBaCF+uY0BiZwmNvgv2id6EPwef1SWD9gfZ9KHeGYJm36o
WKgfnG21Nd7FiZkJeoYdYwWsGb5bYmbhcdgUYjbXU3aNwIvvQfk+POW81fPYeNnv+Fv8IgvGu0+3
kPjzbg9Pu9/NW/EXWF8I40zP8nwcUIqFaoRuRzG+V2j0DisZTURzXdnHFv2P3ouNE7/+bHlZ9471
14imBSlYRrZ7nRaXAaUDHzwkBvUH5a4QawxXAPJHb/yfBPoiulL8hiYC06ue6YviJ9Si4AJxu0HN
WUZ3jrX0FV0dbNpS37wX7S5Eqe0twEcE0Wlo19fweRzQvBDdSg68BCb8dwFYXSP/Ok+IiwGyrOaz
g4EpmxDtlW33/MVy2a0Pk7bTAJA8kTJn4JDlXwlW+FPhRhNRP+3ynYJL+wBMTbYBzEMwH6hkXCRo
gSuh7sYhnF90OBMY5+WXlq7duFTf9R+zcrX6Efqv9E0KSYtFt24x36AOo0o1/xifXWttNU88emhH
kYvumkRHHtk7rmSVv2TctXpGnj5E2lwGKz7+qb2M9j3iCJkvG8qe4khvg7NF9gyAKekJBAmNLrZV
/EabD/ZYHhwj8/SkOln2djKuUuucM6CrgUV4Qhtdimm2cBDI1Yo30IKCmpAkvkbJraH4buf3KEa/
b3zkXAmBF6wRkv7mIQJkDPzWko8Z5ZSEDovCJLrn+TfsMfR8rXH6oiZbJzFlDzx+s5eBB9uvS61n
GZDKxYcQL3z8HLiHikUYehM5oyQ9Omj1o0ciTkofMt0wmJbam6mUJ8+R401g7CnulX2ZghK1qYuy
beyQt6d1p30G2Lk0tuF2SGUHkHLbq54vutbTApiz1Y+8Qoc0fMmT7yx5k6pHOZieAkp0xPZCe9HB
cdiEsER2tf6s4E1rAgiYEB9754EJ6dRAWcteK+lpKJ4T8xYmxUbqfSFlmyqjC25Bfg0Hg2V7LpOV
i8qbGGSMAws0pORKccubYRMUdFjjm/aWpUfsGOZ2mwyXgmEWvjU2Wmjjd0YUEwgl8u5nI9qWBQsJ
40ulxjGi9z5ycDOr0clBkTGtN2EcQugI279clz0DiG1LYE5JG6EBaA6REJpmeJkOQHhwUhzhNHtN
gk2uybuZEqxyNm1J2wjkNsL4TT6r3LBGXDUSXEEGfQ8Eo3hEC6cw2xkLxA6sQ1k+ZlBPCQIgMWSN
Zmw2dQd0HL9jGcpMaTooLlvukGOeg9aC4bDUqJ7n1PGrjk/ETCJ9nxES6bXPZCh8J/n35/mwRyF+
OX692YAKV/99835xc2BQrfwupprhdkqphnQUk6WtrdEWGYNfkeUjLsgIKbLyg/zQ6K6uPRmYAmLy
osK1K4ivYfHSWMYqMHBnpPe3Deoz8G85RyOAQqp5WXkbOrx74KrzQFDVECB1hfKhkcrGGhsIE7No
QRhHy5E4InILn9LNPBbrKUUoN8p2MU1WC+J6jIDGzeggOLfStDCt5F9V9aQ0jj9TwlX9cAgZLc7X
FtQQVh8KH6SXgCfwEJcbP6j+0LE5UNnJtOwudZgRqCAF4BvWNoejDxEaqP4iFCWDKnufU3MvJoSY
iAp8MB5uOXkdF672JXCe8czSNjxGA8oeAvug9qCShkrStJ281elrReuytHFyDh2jhpwNTrJTEfhG
rHjoV6I+KgLNCBJVQfGWw6MtCi+jltM6GhNisZhZAuJp0cPT0h42vwB9nLogMvmsrfqo5i9TnNoZ
cMlXXUR+amwNB/kKJdwIbTrrBLd/ybYTpwkSqggMbwrY8cjbZrqGMdNUdfIzDlXbdWt7oWEUFpL0
PXVGLb666stOlf2Ay8rKFN3TUArkoDEoHcNvTQ/ptOgnFGAzNuTcLEXZ1URcqsB9tnkSVEBl+ttr
fzYS9xYlgwL/lEVkuxOgXovgapjC7dRr1u4UYLIlnAwjdLUA0ssBBcQ6TGgaYQFx+pzGfhGSb1ds
+8pvXmGDkFCpv86mtMoXadIYsZCPllZm5AwsIKqGVJ/pf2lPIERFDsQcX4RoWIaW4JChgCPVK0NZ
Ie8f5ZrLFQ+k+ZpN47ohQVe2AmoLfTikAE3UflNUYpaBPlvExNlLi9kpiMm5oqNdVPT9ool3Cdch
aVREcpnPScTzTOXQygfbeZK7mkP+VdMrBiH9PLWakZvemIgXSSX31IAaKnFKlNRNOobs43gMogpp
Shkt0TG/mKW0DZGYtmGwjzMalB39v6En2P8E21ZNd4Ge+CmqT4leupr9oViLpEO0DparTLFnZuj5
Nta+L6K1XX4a1BODIe/Tstjl2Vnp0U/Kn8ZoG5ussYg5EZVvUuBQFv01pgX281Cp9rMxfOcUdHZ8
alP0sRBosgEnxmAluwlN1NCdutiLKOgaxN2tHqaQnFG3iMMc4xscgO1ulHU94IZmNF7HCXD48qBU
d7W1k9hcc1M06TIAcDOR6uZjhONpxv1JB07Mwdwswaril7RUkIcVORV7P6DHfR64GlIicXDh1b2I
2MFKURibNrdovzaCEG6J8THXMjJmlAyMouqAEhqZmF59ylDE6oLvSS5dBUFxAyvPRJc3M0LcsJMA
V1ChqEgnEBuKj6ZMXXlyeJd/zggcoeYvcbURlwSROyBByYykytw4+XRSsPndWTeOguH6+McZCSuL
7u1UMZyzF4Vbyx1nmAj4NSrpBML1NDedV4JWlh9VRszVzobzCBB3mPj1Fqht1tIF+LoeILm3XF6D
aZOAEm8DenruO21Hdb0cQm1GsyWogI1m+6j9CiQuBT93fBQ5U3VwCXIh70WB0hdRatY+HetD/gyH
L5kRBslA1W4qj3XEyo4apvmpaeFaud5WEHwZYIQTErm4K9Q/w9A8h4O1KrvqMGcOqXzcyc3T5ExX
hSkng7I8OUydb4N0c+JXnWbDxn0kOluZ35knm0cnaScBAjO52YD2bXCRIZlRZ2LwCwhTyhV3D3aU
arf+Sxxl63CczQF2U8yEo5QRi+m+RcE4v2z3zrdsOV/mlHtWLiPKDSBZRuNdu0yIHA0g9Xs2SQDW
HQMVZYWbZKzDJY8Ypzk8pwZDnFCDMAyNUYUjb75FiuJKzQk6CM/cHM+YLjszhXn90EC46sBLygHZ
fA1L9S3pVwZDOoHmKT/b9slQfC3AMiV7IK4YsrcwEUGUqGnXaXmbSQTpgFaRXm75MCFZn2/KsIaH
JTsvY/mdEYT7+asAHm3xiQftUQIaFmIpMRObyhXpYSSV5eAtHYkJyRupOUNkK418x7hpKqlaPRqQ
OUKoPQmgYOpmyR/bawJy2S5Gyh+KRRxo22T2pdoPg3SjURjUHc7R3L+O4zLs1PhvjBBA0G56Xe1y
xq8V3Hg+fJv9qIl9IWvogomGpp8DA+mCFNGF7IvBJAMsppl8QFtmOoo8MiwySCo9rV2HitXYIv1v
2KuYprk5ZdV3XynX3Ax2KQLnaXZQeb8Gl2igIuvACPRt7hVsc2rKLXDEg4yniIJmGQXXONE+pWdJ
0VbRBF1C3Jbcm2W+EqE6Kp86ZmPpN4rXGrNVc3o3TKgt5ocCQIy/brBMoq6Xa9AV85uEOVgYm/5S
fwPirPZ1d4vnT9Oy16V0yxCQy8hqNkmMqS+/VVv4pnOWHWgpROwivtUKUcM+ZZNv2L3X2Vc7/Eg5
hk3sLwWSzWQqLZudXPrh8BOj3fcWOQYz7uB7VJ7V8qfz5vLDQBDWikjxvHdTZw3hDPtUBb+HiR9n
jXKYE5RXGBln29FOwYp8Sor0JtM4ttlXS35y4l1e3jK0liNj2gfDzlQMT519Rs8ldIEloeX5V5dH
ayPH96NyKyt5mnFAEzFYOHmD3dBUIGcgRYccoHZdtxebPoakXFE/5XqzzfTnogd3BjoSRfLRE3O/
tW0AFAiCDdZJocRNsZrSEaSUEvOv5RcfKeUCiPj2RGZc7pRE84V2Ae5Eg2Iz6KSxmXNPGAYsPovO
8zJr+gbthx4BVd2nL5PxkjVK8PWt+ZQLMEiEoDyCZ1CGFJAhtVq7tBeYPEkvOOBxFUOw6kZzC6LP
ch8WwXqKPgcIKkKDOyduXZ3tbYHfRFZRu6EMH1HPJ69LjTiq/lKkTZgAqOEjZNAc1KDhw8oTiJg5
4ROPqAq2S2275GcLyfW2JhsxaQ8guczOuI4zAHQ0bQX5tmlBU1qAN0j4ERmUqiI4xghJRuquF9G6
UgDByR1l9HybZO2nEc6+ns8GVYfUI/lZxL6RILOMu7Ohv9n40z1C7uTi5sxEImBipT1kBXYfUUOE
zWaOv+wWy8IQvi13RJahrVgMtwReEtqDNCMFSw/wHqr0EGqzEumroeMlTeIYckR+4C4U0M0ENFIW
VsbfiMRqQoMViJ0zgJmyAeFBX1IK7ItMZdVkF9JdZ/0SkrP4NWuxHM28Ok82rFgZ1pISTWaO9SGE
SFUqz3JwShJ/sLGNQTkVu634xtG04RFln5ZzDolDKlAOjlxnNt4SJLSXCWGfmLUNK9Qa4oWJK/JX
YIBaukfKUyvdW9bATQTVY2Cs1+yiDEX7djMbwWZCrnd5RrxIpU32Fgp4HXGo7PJtT3xZt8gljenZ
TNCrJMZYwd6W2KZyLwPa+hp1RmM8yxZsx+E7bDAAgPoeOL6G54Qc7gobeULr204yl+5Y1Yy1Ro7r
ynapAOq4fKLHHh1WF0a6XyZmNMzLx07KQyi2LVijgf2XUq8Hqz622ic1cC9B77qFbNia1zyVNjZp
MzBgSxPJJ19zblrHvmt8o3ESnC1WPonduJCPvJAQt2TYOWDFoaEUjzPAeCpjxDOU63KshfS+vAIL
WGf1bDoPFI2Vjl2x4lPbuTqzK6YFyzUYyJ85zc0oI6JaNuNKqt6Wwmmpz2Pr1BkInLLXN0583q43
l/vS2SVJdjknsITSR6M+pBngbPlH5WO0mWtzlQmRaU0dKNW7YQDiWaE8k7w50VUd9Q2PLy9sLxd/
IeQGtfGZuNCkghqjWrYZgfNdNTlxZxZvGtVjzUSSM8mrU6ppreWouxTyyoQBGQPCldVlRDFxEXvU
bqlCVzaKoSlqRMZvq97YrFD4azECydP71EAyKx5NATqN3iqffmO+mekn7XasKS2cWyODT+ELenz2
IsVfWsjOYtLY/hYN6qqU8apvUmwP1i8Pvc0RJC+o8wkHU+7PIfPB4ady3kk3GlPVFk7JYBEH+41S
BrtSJvErz3UPlLn/TlL0CEFyUYJMNBApNfDsXObsV+ch8rIHmYFfObopYBCT5eHcsXRqXwj4Omy6
KGcCSPczqgvRPHd73Dyk23KxMwsXFxOzo9FXS/OQJ+Mzs+FNIJwDxaKbm7NvSzmSgUz9Fn0t6m71
ujyOLP11lOxJzdH2tXGcSJ7NsHYlLGyMbDdanppLG+axeXEIinPMBi874azJOjJ1JayqAifZjzrG
AIhcB8wrl7Z4MO8CDfC85LqCB/y3+mR8kWFeHwpcvuGHwQCUur3KAJ4qStF8mRmPMjVvhglXJXit
MsoOlBqCSHG1n4D5RqWchv45G4pdlABcrDJG+DjlKqfSAR02zD0Ccyy5IvbVIzHlTH/pOMiXquFa
Te9LZ68x8HPC6zLO4CxyiKaDKGfcFD5h/zC4hk2cQEjFAYboz7ShcK4GD5ZLN35F3XWS6rXDSC42
LpiQC0JMJMMhQPOGI5n26cmUtk55DpEyX+oa/mCwIOBH33qAeAW62VFFkdSwt8JBR222ltC3Qigb
g8X1ZHTAmoOPXkLWvGZZOHzqGMoWCqrFBsnPoD3OwOFidy06wij/r5kwhwd2LsrkEdsH+MRl+K4q
L7HKJptI1DBdxJPVWbdMnik8FV639ScsGbdeNqyq/japKF/yrpc7NdMYLIErhfcUJNcA8Hqmc/8r
icXDSk/Z081Xg8e1DDu48qH9Htr048kxnA9kVYeaswexMJes+8qzqJyfUL6FpN3A9G2+sQIivtGu
Tb2wtJiTGCMJGUQLn1LRkJV3pNeWFZJUQzUtbwWrSlJZY54gRSsKUr4safJpF006a+slkv9MfFId
cXHpxQbGIz3Yecf6hGQAoORs2+YZwp3zLrGjUz85hdfY7XvekPzoael5NdxKlwZTgW7M9dIcseuk
yGVMWC3dsOz1Cjz3+eYwn5ZAteAOrZ8ZxXSMiQSImAKVuOpUD7T+KLqUjJTyR8yVHfNoq0z0O/Pv
jPBxPRSsCnnZ3OS+zbZG+GNSJHCY8y7b3pJ2IN9sJ05wHddu0Q0bJbzLyjl3rqVReQO72sCy6TFA
jY3KzUr3irbTIA9rqCOIDEZ1Hd9j6oimBPjEWlqGBVfm3SaqxcGe2DWgFi7Zqi/TGnf6TU+tSzVv
LRquzkaQsaSdYzEbTwhZ0v/mP20V486IzoAAICeBKzeyfcis2k7/D6PxJ78ZDQb3C4B15WqAPCrF
vo4SSz2WWoWAcKVIno4AuTwFZF82rliTbzIHqDHTHt1Sj2HMUFfGTBCCYKp+9KTIofSWIR6lncpX
KcWBsNTRsAvgTM6LU0yrKmQHI3+l0raTRo/wTVtjl+ei7nalorp4bTODLwXinBytrEfckWNh/i11
cy29hgUdgr1rlVMrZQcxdn5g989OHftVxRKpjLZYbnLIMhPzaYW4zAWwEHkid2YkzLhAXJcpSMbk
DXseMCdKjqpE8FJCz+6Zc3BSj4OCejO4w+jcoAsTaxBX9CuGuuusPGs00fkApzG9ST2S5VP75FTM
2IjlU6e+dgn4Aryj5pryhGNk63+s3DJeYB1/RgUjzwTB4wz9jc+ElCmRCXXnNSALSpXY6OIHwEbb
lnvRbOXxWuGDoC8Ss5ntKgFfXWu+oC9TecI5m5hRPy9V03KdSdlL5A4ZNOnjn8UKUEcmXJO3cc1E
M2amMZYvsql5esTIK+WhhGeKhSFlrYQReNt95NI3uxFXLQ4FE0ah39qaZSUTj146SQr4Jbl/bThw
q1B7liJOLHes1SvErCFMlwrPgv1lbJSbdJYGvNKOjjA3ZI2Jm9ZoeBvaHWh4qbwlsfmNg2WFRYLt
4EprEUGa2O2do90hPjL0kNH4uUtgbObyNQor37JhTSFzkEIDbbEJzxKvnkCYobYVyNM6KUw3661z
2hEIJkitJGRe6COhQ7QW3w44x6LvN01759k3FonWW3rXdrrO7bO+qPVzrxVgQ2UI3EfaAA3oxFuZ
oa0JQ0A6stOwMZlT7qXh94gEOugLAdeuHl11Lku4lLyFIFFPFnGgxi5hvg054mnUhtEnYxreps79
WuZzagrrf0BnnFcbZpiiRuRX5IXmLwP9sBSJeVVxuRt50hHwkR9xLKYFgOxDCKeT9TWhxS5n/SVD
k0EKWkQgZmwKHXYjkCH+WFuUbBSDGNt3VqSmx+gipgQyaLG7S5FzovS7kUnfRqXuLEdecFVRnvwU
UMObflj1Sz1sSi8FG+egRdJhes/r8hAnZ7msPZmXG3EN6vThMC8tByRuiNIzEDIzwmoB1Wb1k+Ne
9f6SOQeUzXnynrLsHRiwA1xpNbFOpZ8xugsm2PKwziGYlPS3FKSBcw2Q2hElUMaCKHsYWX4Qhcr2
y4IRDyBERY2JLnqp6Cg5E03HkYlgi+4bJp9RvcYqRy+fUcmhVY1uFHEJAY9ySkWYum/Xo7EtTJ8w
PQCnSkBFySz0NYbSvQKokEec6Mj4WzVy9xyhKT46TBWtif17CgRRe1bC0g0GfaPDqahy60SWWmss
9K3i1NBtSvmVNY6wJcAjjReO61Gy3bnBBAi5oHlsnpT0TU2AlNBkN2F8pQMTtFZTzpY2opKTKauK
+A5uwcxvVhbtlxaWQcowyBvQXXMLUii7tCaeEIgBtf2RQWlu6+tQxqUG1iT7l+1y/hQ2ZXYWouOj
XAwgh7XiDql9rVQ0EsoRkRDjL2ZmySRRUl+YgzI7xA25uwY0EUX4YTIylhlqNQn06RqvtnI9hVeC
aovz3FItzUgzt8W06x2IzMyyFZIen8+uuT6qIaF78tqIS2Yo2ygErx+COAG9o2EbLxfA8M5pSyOl
H4ymQbmPwlsAn4g9Kbhkju6Tgb3CstYWm564M3fLq1gOIxIZTYh7QF08LXWWGjnn2YQJcF9GVfT5
bH4ABCE60axi/bpMRzl5vmOzj5qyct/Zxb95UKZul/Kf2j9xztN3vC9wp2uIW9P8pkzLRMPrQhTN
NLTN2JzEOuHP6tGlQPlseBsd6EFOvzZZmdPTm0n50qjNIiEGt92B0gPFgZ9vYhWj49gSoAuwE8Hn
TJY3t2WNlwizGzUAtD91m1YHq1gt7fZz+PtvGQbuqsHZu5DQ4oW8yz+iMOXof+3wlTSvSGpElbeU
Ldb0lTAx6McHGKFUTIzN8RklsEnzwkrDYI8hgWsgKCU6iOHMG1LVwQ5B/wjJJXSCRON1mvm88w5l
OGFoK214KHX/Y9UxKAS0b5YBCYverNvjRZ8Y21oGASQhPAOTJ2QHTeU2D2h1t8bXYCIYPDxLi41u
6OqY9JWwRKI/gXdGnsIWAaO3bIvrP9H/DZbxS0U+qtDgwg/boLUGLyo7x0S0Gz39YfiVst9rutTv
GWI0FVipon8bJUR2dOaKKALNrCVHVDG0U0PL3/XabtQBOVbwJ0W3yZP+tEwuGVWEvOiSgHJ0JFSV
WSQ7ydHRo22OmQA/fDlZocPu1sDeq7unDuuRVF0nwDqlzGBJiv4UqaMW+B2mONbfOPKsPAx2iJly
tcZ0tdUzIJWY/nTBuGLf6N5siQ58+Fv+W0INFUkvWof5pgURbjQXqStaCQMk5dtytZfmtJpvnQ2r
qENO0hlOYRudxNCi/EBdEEXqtkmVc2OIBNxI+AFqdW1Y8a2wrb1A6TdiUQR6MRgbF4jBRvsHXflr
BbXGglEJfobcfGEcva7bYmcz7KkV+zA7u47OMv+M7XSdGu8k9FPfeX3+Rt+6zQZzX1PWZMLZzTkL
zqWXXg3O36CCC6zFxoggd4ToPNmSx4bSjJF6br9SKisjQH+nfrVbtpOV5cmmAZYBCJEucFzJvDl+
7xXK2grf4Rp6CEWDDhiHKc+T3cmbgqItRqBIgtTMk+vEIwXAyjRc18C21sA8nW3CRKjKwKgZ5pcF
fCnU7VOA//Rorose32OqvdbSNwEMolC8OviY4tKoM4Qrf3G20gErMEoJtMZXLOls0oQvWBIB+siw
jUOaXHS7IQE2KxUzuREI5VYn/iS7auZp701rT4Mmku5Jkid2rvC3Iq83gOAAUh0owWlKKyBxAzoQ
aAGV+h8XcaUoqIJJSLyJeBuAIpjJelbRHihG4JYqzc6Kgh8rMa5D+GlQWabDvF92CWMNQK4jPTUp
2vlqf5Bi4XdM3WVh7DPCgg0Jq7ubmbWR2+vEmEctE0TAiMziOubd1xi95bFrN9emDzdVs84aKLdG
fgHVy4tiSN/uJC1jfzWeVFnfxLPj6hLuQPYt5FrHg4TX98MaXqahfcpkmLlq6Zn8CY31nHHI027j
YJNhTT5TygBn2Bxw7VeCTYr04vCeJoPtE4+4RF0zQXlJgEipHLfB7Ypc0Q8s1WgWbCPZMcBO08Bv
FL6b1R77U9+OayeQt5UDoxyb8UkHV4DvUCfAEHRIkUV/Dtpsv20gL+1VAko5RL7SnBBfqUIUaMQl
7+xdbMT3MjUJ2OY6f0hhgCSa4tWByZ4sOeTQ7DLGFYZFHTYtenEVfDH6JalfjLECum7GhmgGS9Qe
Sp34NVoqKeiaQWVf3VXNzuT6RoxcWCrrTNpY+ejMMzOgx1FKGUHzzmjmP47Oa6l1bFvDT6Qqhal0
a0sOcjYYAzcqYIFyznr6/tRVZ+/qXWf1Aow05xh/lFXyYQwPXmFAdmaWpHPr5P3mWOmH0BvZkAKC
GlubrHX9bM2U4hxSxP+xf+2QSAzxRuMEFc0MmEYKQozoagw1t4jlV32mZIXbzmYAm4B8kBxI/eQE
dLkuzT0p3Lt9aymWMMOACETF0wPNBbgM+BkWbHiIrbXgn00gCOxWujOG0isCAbeZjn5b7Grmz6J+
EdDdDODIKyTHBLqq6MpgZeP+p/ESYSPUvwW8ErY/6vjX6Y8mr481yqs4pgucEShqznrPgQSDmZf0
AepY4QuDh2PUn/pABbxMgRr+BfWhSDt79Ex+Nabng9pX8LP5I1dtt0NNb8zjxkaFOQD1Lv+Jap1w
PhT8iEZjKAEjOTV2flDSiDegdduH0SR75upC2IeRbUDtxV7nxVK0bS4+ELgIPrOG3J1i+i07AYyx
fA45+aRIaOtRudY9DKdV0RcV3+qHJsNlD+g+E30/ZzV1jrQ2GRuRKh8zPW26Th4KtEq4BBitIigv
naukRSxsFM+i/+L+W4ZZ1Oh99EhQk5DUSisivZAK8sjA8iRBh5lhHeRCOnZ4EGqpQL5z462ybDo/
ZdxaSJRUSyFZ6H1Ruyh40+Vu6c+Vgj9Zb+jrhuABoKrYUUtItjKE3APd4whs891MiFtn0YxQts9c
ZaDpzX2D3LD6iew/tpOFdGOMNdL2EnWvafrMzM8WApnxMwixv6HHBWSNZP5F2+kD9T1J+KCHbLMv
ZJr3SNtGhWCi/0xYWZicVrkuzgJou99V9J4I6xwCKXCpZcx1i0gj1dCVo+yIUuFYw840TeSquO/1
eq27i81qkrczLFddkUa8LJsQel3d7flXFlnXxG8r7w6aek0mogvqNyFldJEiXG+WcbBrnbEAStVQ
L+p6ey5ltI05+Js2QE8wWelOOCpfqpy86g3vUERnsP0h0c0UdNR+D2ylpgzVY4cEQ41vUw+kX4Ir
2p4kk15W8OPp69h+aktLtHWLIdRV7AXpgjhZ2V4Gwu8VyuWVwemKepvPo4MQPEr60wiE3Qpli7hl
zKNrHIQkz3Q6muX7UEacSZgUbM2d88ZYD5g0R8xr9ZfBu5vLxheUCmpl3hpbwxmRjXeB0GjYKQyw
RaY6vVp+dOW4B20oJ8E4Wr0NE4kiIAnW5FUGkNLcUhwWTwe/nUjLJGwrcW0an7ThTDyhWrCfGi+2
fZN89RDrl0IMdF3W27nEbBL+xWbiTeV9Ag+zmX8ldEYR6zBBSgCbNnWehd4Q+Ilgqn8tR4UbIXoP
2Ugsk2LEOjlb7LUqD68cSAeZ9DsBbjHysmQJvaZkz1rFXc5AZXoNDb58qBoKapAU7q3A2JU8tmur
fwcsZtju2CzCZrzVicHr2/QImtu3psrR5MTTfezzY9uCApoQXZENIC01e/N72Wcb5Wqlz8lAdexP
jtLeqtCgXpnVilsxmyt6iOItJONOyYu7lfkbzp9wJuIgLxljwktTYpQb0RsMKp7i3PrV2K8tSHHu
PB8Vta5ACudoQ4fW0wae0gLUdaxHYm9rlAZ661UApRGrVK1DS8BXjr6nRkgPGNvadHwvOMRnuAdj
BLuzpc2oTCwVGd8b51MFUCFR49dgbBs5Jeb0ZFTJ55iMbogaS8zis8LOiS+dvb2m4G3MPzP8TZUZ
P3xFxjKSL58y+w8Ng4saWemAECkLJCRVIKU0J3sXTc8qTV8QvNp0/423YpI9y0DZFdHeU87SvjXD
p5EA9pYUf4cALAMqeSHOcjId8gCaMQbOnIFl4wjzMYjnrfPly1ARVpdCv5OyFRrdm/4MLDRbkryV
IBoMjo2EA8soHcsAdSplXJFqInsc+r+51e1KE7dVVr5YZFXJ+x5kMBouM/kILIO9Vu4l6J1u2g7E
BQd9hy49+/SZTyzl3RIN1lPiy4P2kPoBKh1qTcgYYNUzau17VBjsQpT0tvU6U7NIFLrYhUp0J3Eu
i/5KIHdu2Kz+guY4yE0Tb4R5bUiMVE366cppWMWScVEUggxnUl6tX2G/RZMECEqtR8P+5IMZ6esa
n0hPY7oZoIzN5QcivocaKRteQVctDnCabak7BV+qo3J0JogKlb6lEukn1jYhKOG46Sb1Y1DI1eRc
5Yl29GJCr4GkB2AvSv6kUMI5osHMdHsDxQxTvglRMaBbEj5VNlG0W/Z6Q+UgICd2xBMx3tooYbid
3QZDgcGxwPGAeJr7GoBMkO6aSNMXx2ZlpUeAujS5Nen4gKHfzOwvXFs6eQLk1Mpw1jhDlwnHiQ2E
hfw2ajReM6r4vH2RO4OOuWmDcG8oZzfIgr+4mNZNxevVEK43TzeLGVP4wT4M60Ngp6+DLpCWFiha
u1PBSBYyHI2V2KhxtImqCZmBCf4aeiazURSfEj1zxbyEHMvI+PrtVBiYGUJXG/JLbxKAEU5w9ohW
UTHtm8DjeuW/w9LriCYqvRQGskaizhY0EqiCggwChHe1RwC2HN4wSCkfWB/gwCzuSf8CjjSAG2fc
+6mCEQpvCVlWFdmPfGHBjRnxdWS62LIw9FCgVAh+69Ih/W6BfBZwd1HE1/ods97INKRwc3SJW0/a
HYFqzzCJmhm5Erg7XjsrK7Zy4NOpojObDIcWP4aiflXKwe9jht+T6D954lfx+ESUPNh4D6zPlMp5
c57vMpNjSLyprbGP05GXnqwRbTORV8UzgITOWNWl18k4Vz0x4cii8/Q8UjNjE3+fnf5CsUqyf8QS
v1fFzCOjuROC9Hnq/g+e5nqRwe9Wuj0x1dKR0vb3fjIOcg6UXqJ2S+Xk0GTIO+wAI48/+f8YrsCt
OcgAmY1Z8+a5etUwlxhnRSPYMH4rNPxEW8HPU1bV1VRbl8bGGQVc3B3QXR9rIOje+kd06IRGpYhK
p0JPV+lgjNIm79hzbMrtbNCu5aaOKJe1sKhU38sXhKffypo7WtNBjoNt53/7NlTLVV6IctJg4r88
qLZRwEEOctBJL710keBUkPVYw62kwb4e35Iic0MLtqVHyzvR54iaJZzwMhf5vq8pj2pLyhpJaNSo
4Knsq1yaOy3Wdk2QfAXIzyZ5LYXkq0J4yHzeRVidGr3aNORqWlnq5MpwxJkTFDQFItepejCopnag
Dnfz+NDqrwI6OEz+bN/HJlpt2CScahHxegnYBJxrqyq0THlag36PdtqIvTIu1D2CiQBawCRnMcnY
dGsTsTEnQkGLoELgRHqtCn0DSp6w4A1MtQbXswJFHmORHzKAhuHS9oyoydrnyO8GdIc2E1d75gFJ
ex1dAoKzmeszan5Tad5WLHABHspZJBfNXunjU2Stw4emKMomzaJrbvfbWhAemoCxMFQo0ZIGfBco
GnX9w9dZe8ILMj2kT8dWx0Ox4W+dq4dt2SSyew1/bkJmlJHClBK20cBrIh2ISlSD3wpEkHiY/VvH
MVa2KBfwFYT82E7+o+LeBDZUfRZkPiOkmfFw6P3HbOzD8RxzRAvtPUHsK+vxxeQj7mVpzyMbx+ca
d4zUWqtZkpwckQWWOoaVEUGtzIyZkWMksAvgQx2bfV5O3oyqVZ2CY8mtryJGl6BN+2LyZEKCJYQ0
OQWigsuFgz9kG0OptuS555Egf/wmcjrFVWdGChbe4u6W2jeQxsxPqR5GKuLF0rOikUkfwbr7S2ea
nsmx2uryw7B1BEaPLkWRC89RGSZo+if3ic/gyZWwkUu6SLfKrTdo3QgfKdsqJ5hJ6JVSss8gm4xi
D+GWi/slwrui4innx5VNpnqcJgYfRm/TYIxdTjonVDw5fvRi9RcRvmioikdCbkeMaqmf3VtkQmWi
7yQLMpL8WmwBrQmIthGoZrH9IkhHQ9ypaJLI/ip+xgV9p37UcuE4FpmPQMHT8BagLloMCtgaOu2m
6H/LrzSNjy2p+KWT8E3KUb5ZnvaOh3fCCNP8Jih/B5Zgn2EotdpdwGpe5BaA+BlOo7WeDbFW6mvM
71qvwv0CgQccsgrp0LW/WcakNKLakh1/8TmQ3J3v7JgCR34p9aVmn1H/dyLJtnzpEKxJaGfKp6++
KAiXdZt3CxVkl72JBX2ZvKz+9RsyS5NNiMFc0d84XeTZR8MUPLsaY9jILtJAzyskoVc1RBbKVj5M
yTj0XUtEw9Mo/gXKtKv76qSpyd5YzHE8rgF6snKUnHCWvaJ5U9GELCPtWJz9NKMelAcLHGkmarms
7HOIhrzh38zsF361q6KoXRU9hF69JyBLCdBBM1SvhWXGK8ZYvn8MJXjU1FxclwfK4vhrTHZgqzsI
axGhl7vAvloRIi9Yn2UtKpXdRKQ8vx8TRreuv7UJLMcoD4p51kjT6pmqwOFqmOCy+CdrOIy5DjVc
+e104nfFtGuyx+Oym7Nj1UA1DNh86KWv39R+Gwf7BJ5yID9h+k7J86G0jL9byjdMVA5iJ39kd8O4
nDHnCLJxFPU5E5Nr5SaY/aqG6zI7GDZy6/WDGrj2ZxXdoSCKvl/H6C3j9fwhzFeedd4DSil/ECiB
POHgJsNMvTUq8bAsDvG4Xk3hvZ4edZshQYTJVd4WsG+ssxdLFVtTnAQwQFV9Nam9w73FKwsBwYy8
7qRmg+9N8jGyT9KPNOBO0k/cfGiiTtFi1IJIAXIRnO3QrGaJudgvbpodrxsbp9utywuHi5r9RsKs
Bp5fcpL1+iNqkMHpOAfrYGnl425sObjr3+WBi/rF/u7w/UsTSOnPAiEtAJueABH6ym4cUcwAUAaz
cGPg4l4hL1jqMZR5LY/6FImdAmgnSFSXxwf+ZRm4Wx7YdYt5E1iuanWfiCWz/29dlNIFBgxY37wB
+nE7Q97b/Jx1QyMGWGmAYDwq6f3Wr/XwquUIMfkNa6Z0tFBQQqDlINHVcFumCZ2TpGJCreiATaEN
Ua1aGiMQYAGDTj/FDHZbpUN/uS3Ii0PagPSqIwwPkm2Tjzi9su8qOhtoyKNtHl2WE0bM3aGU2xX3
OGJwTHgFIW2z9S8lptfMl6IGPLck2lsjv1hpkNl2twriwmqOn34OwT38aNa5sE3C0Lnq0nuw2Blz
LCQxqmF8kVqyNdgtxPSc6sJLhszhaZ0mY59Ps1NGyN7iRZ9N2FIOXOcfMw6VAJ/VGH4ut3Ks/sQF
tWelq/DdytpPQThBQ5gAm1IUcfw3r/x31N19dOUaAecBGt4S9kXlq7tjcxpzJgyePOSoza/EhW1F
vwmO6CCI3DZCh0VpLALksXgr81+DDAwmaKquucMh8LL4u+D2gkLtlS07dpz8mtAm/O+k+PK5rFoK
6wwE1DBVTIzGDQ0HHR85D3DFDVfAdIxVz1O0lgxvMt96tFBcgSskgQ1pPSimKyKtMuVDqvgk83Mp
4p2Uz1erLFzMsbgJQzvf8/uzJmvb9GLXaB1cz0ITUgmjEahgtuuYmor5OkcPa7m2ELotrBi2aP61
gBsgF3+8ELMOeMQj6j/Q9dCWSGKCn3bf4eD1/Z+lAq5J2LNIcIO3DdR458/GtzKftD5G/oNR2H4z
WExjOOiK0qXWnXTbWy7NTmXMoJrXTsTRWjzwZrBuZLYi8ItO4sKy9wUg4fKomVwEdUGb7jM02sOE
HqlALJwkzNYjTAc1JYxF+In4wVC/po0nI/XGjsNn3Ey4sQk7wvXcbyrx9FtiT4vxHLjsA07KKEcx
i05mxLDNuLtMFXULG7hdPJvhKSffOqowfmkS+yVcQAWR2tsM5jOPZ/85ThWv4xKejGZ8OVnUN0W2
NhPkUcVRV6qlJ5M1ycNt0YjUIFYPR7TNX0mMuNyyvYY9dHnZUwzC7Bbj2zIYjbxLPnLRUmxHn6Lj
Eoa7hu2cvxfp1AKat1J+8rsr8lSOLsM8lnV0FRR5k+OiK/53XT3NGStiQQ4vu1LK77YsmblV7Pxf
V5uEkYqOIo0uebTCBrxFyIATAr0gqFungD1hVbmFTUIGh091qn5tPqWamHNLJzcCuNlgv4iUg052
XU6MhT/yIOb4jsxPpfgUAHytvlvKuvitYa0/8NH6C2614L+A3TiyhLlajFcp27WkuEbg+b04SBYg
XErlbnvqAE7bcfSkxZCmsspL8Z60cbYTO5mOpW0cGA8cnyQDAIAsWDiqd5mfB7SwishwIH6doKrl
qWMlLJI3nuJweluyZVIA/0E7KUR3dB0mcMaNDrq37kIY5/YY9NOlTO+KHR9wzb2YPdOBUm1yOfor
5q8CU5qMDnGY75VJZxk1IwG2qsENJAd/ffLkFfkr4ahQwABm6StZ2bYkqcfHStm+E36ezLscP1Hr
SO3rqGNR3tYM+8kh7T/C7tSMF7N4FXBkjJgTsKY/ughNOZAnwwK2gutjyuLjUcvyqme1p+WQH+uR
awAoonwa+qfdf5SE0gREHpOSnaybyOGNGC7jL3kas7ZBphYmjoYQmqjXD/S0EUGG0SbFSBkcYQ4G
KBxSV5m4xTYRe/iGNMNm8sxJ2Z6LrzEEvdxnlEgxUBNWDiFqgfsi73BLXAoKCAuCF4xmS3sVDxTE
eUBecUX3DNk0AsFtC7PXkL0d4Ctswh0PtrvMiKEQ+4KBRxIm9RY38WLKa+IiuobEAYd2A6JIumyN
0jXtjwhXsT88jGxjECDac43y+8/kP9NAg4I8IOCrWixcffEj6dRgttFKs+azoR/R+xRwqYD4xUdc
6V4jhXsh024EflZZMcQNE0SibRO4ezlN0EeQ29o6BmVAOtwMk1uFGX05fgy/2YmYhBqiFLSS7OP4
7DMb8VejikDSWDDboXe4MIugDpGx2av6mhaEMWaLqw4pa5Rd/LPruz392PSrBQDAlfaeU2Zsg4OJ
+yKkf4fLRG6H9FFl/P6teXw5mItfW/5WDCpGdXNlQgyGib1CpsuaIZFcYFCo1eesVXSjCcc/F9Ou
qxTo1pxCs12CfFjGXLpwVpxfyzFWLgS1366bnoJDm6oonMZ8AwaFtxVzlk0JAN7rEH5QMInqwB7W
yM2AaYiN0b4qBL+ZhP9yZ0X9Fb/As4NXtVYTx9BKeUysNKvhHx0wO/wtpNWOxr0lnXhwDXJ0idN+
SfeThzHDP1HUVbymJd7gFIoATGWgNpwnkc+D/J8hdzBieFrMcY6cMKDfpAoUoNjMHTh90051B2OC
BMRX6lUR2UKWz7VK2Ix8MWRKNK0X4MVV2R3yOqdoVX+JqsZb1nhVSc8XZO/OjIejRCdK4S/ak+4U
nduRWpDzhJhXI/x4XPQ3gZMM3SHmFA44X4nA4tsJjosiYoGCfP2YZvhvm2ciCLCKZ/qqscb5myrA
ohe2Gx+ZJs87Iv0he/H1TWwN21pG4hf7DjAUBDV8f4/+ChanJIYHIVhfNe+cJXn4M36M1fuNEaVH
faiDSAk2zUpVvA5QWrNI9p4Wj3q3qcDu6vNCCLATaoSgomflN7sA9qVe7IZWpZCId174R5mTqslG
bL00nqP09AGMLJjSHL71Tx+/2RytbWER0GcS1DfUj0T7NtthIzi/gg48SCROY21RigStG2Jao7Ir
wonhJM2+MqYT2RMtN3hp6WvMsRSvPS3NOJTtOdbpj45BK940+lRCvzyXdJ/hLiGKfhFLjjXqCq9F
SNKbJF0A6quctGqdXCX90kTstQZSLF2gDweLnR2UCRMvjRY/UQ5EPHy4zEtDUFmju3VDlq0xage9
Q+WQ2Fsh7vKPYuNhG+naGGI3Z6DiheCKD3h4B04pGdym4Z5EbUT6Kghgl4LwPHI+R4ODCrmljMDA
ZEvCpRwufnEvaE48vqbEw13uAKMrQtPSl2Y+2GR4xoOnogaTWAtK2nElL5E8naR/TjrskIyzKBjJ
sPNfVPA2rRnYCr9sItcm6ADie5r6gzPHDN8ncrI6WDQuduCrDi1lbPjrAj2lxUsdLS7ZeSbU7GUC
VTSN38BnXcA8XHCKWPlfAwDG51mX8fozQVFZxRhauAHlrIPewf55WgA+wOmA9nRkNhRuROpzYlXT
ZAI4kL4GeQRi9GsF11AxmB24Rdk17biDrUJx6T9CQRVP/E8axpVKFkROc0PAraIa6T3Chx2220pf
sregteSA2hCBNof0YbRxswGxspnfmceYwmtWN9xpy3TOP+XZp2lvNRM1BO+6HX8JMP4ReDlsTo2B
HaZ4Gopna28c9htAQ5xTDXkcFCMBmM+wDKr8mb4qm8A81MlxnAStetOGAAm7YFC0xJlrJ/rTB8TH
vzglZkpAjUtsea2xJXm7xeGV/sBolPpXUG3Kl97YhtNfSK95cLQMnFznLCWtkJ/jhXK84iY/dCq0
CGF6IOtClqM70pNypuFErAYyOYY6EpwU9TsXD+zyItma8Dcs3DynyfLvgf7mGxCcEvdBDvGLiIPh
aMeE1pALBLOCUjjA58a4vmZ4yad/QO/s+/z1SMk1naWISRKJCeTIJnvU37b5yus22TyFrGL5/Fzc
5FoQH8kl+VakeeGAibszkYElTOIDb1hHwSfJGSpy4Q9sEKwLh1Zr0PEaO9VGXUgT0xIhvTKYhqLo
GaJzpxxHQsK8jRqGml1NsLfixvwDoBt9Q9iGpYk0QkAONWQZWwDQmbhf34mrB0xHm2z1AiunE12m
Z139Ag3rw51Hv+jweH9n8kvYXOPs3LefZb8PXkJIrBf5yRKqPtNP+Fjy5R/8L9YxclOgZ/+4q3SG
tnKdgc8tATKrgfWeEALcXfNasb/4iJS3mW9uwXi0ngyiobomNtOrKo6dTk6mxdAVZAhxkc+JHsDM
3A2ZG7duppxifjGRQfOSWYGusZM0uDXKhiR+o96kPWZAeUEkc+tW8xtptvbK7gZGJwLpNEJv/oju
aLLzTPxd5hM4phrrJpjdBYUrSRIoOY+n+ITDE/tBaU1OK/CjfpUsIfPwhrHNIkJ0RhfnLyUoHXe5
ka/6xWhiPrLFJRYYrhTtUhK6fcI8K5NjYWMEcEYjwXfMRb3FCjQm8C2MEtqlAhskwCWfBwKMyHXQ
+euC8IcWoplIizbzd5XDsxAiQCstVLXZ7pzXYqfXw3kI85MAhcIhZbO6o9mdkuljHrAIc/ZUY7XL
ecxr80cycC5GFDoQSx38DFa/ZdhIoGVRio9RsRmybcHBhYhknYJQcGQ+C/62aPbdoRvwwa8sbV/T
+5RKrEc/I84otEfWsu8Y3xUugAIkr0YohtA/LnR+jre8eEYAF5X1pi5ne8cGaqwywNdZ+NCsnhoD
eHKDVglFtuNPB2VkvrRsoCGHTW48DLPfqAnZgwSFOagqcht5Hxd+i6jBKp4iJ9OvcH0+rGW8CuBT
S5xJSnK1mfQVkq5mP0QGZRBEBWeNPxvlWgrDtJzM6GuRZ5O1ptN4mRkfKoRKVfW/TdE7hFPiUjXQ
sqL2n4ht7FQcOnn42sHCJdWh6/eF+hvZ6tPUweLx7vmUNNToy4b6qvj7jldxbLi+4p59ag6Tu2lT
tWp/LlOFopq/2LTaOXD6QSXoiHm1O7YqLcPBtmw2wJkQq/FIwqIjI/3MXfMvJOSTp2p0oGbAnWEG
CT1Zn6XiFwjPxGzI0saRsvfBkpaKRdLiLGbz1f9dGC4/PGmKCYm4Af2oLBEBFsek5fQkAisjN0Z/
JJG4Rg3vWBMRsT/XB0Of3/OOF54S6b6bsQUdDGPA0s9iP94EmPSckfun+5csUGCL55cFYQqqd1sj
wFRsSIBs/0rzEGh/EtSIVIljjfsXA1a52/40m5HvjniuDckABEQqiAgPGmFcSf5pY8YzcWZLb3Mv
s+9/kmewwGU8K3a74bLHNFqKp8EKKB52dBrnizFtIAb16sWXTwEZ0ukhgQRW/FuE6RtzFbhNipy+
Vaj7CIPPIi5u1SNIM8+oOY0IL1yM3VY5PSMj3WZw781yRUTpNmToDRjrICkRLqyL7BL3D8t8dJuA
ugPCKItjxD4MDNYgV43nFblq7JhQMnL3EfBg+R+BHt+Gt274KPtDH31MBdYefV1KcG/4/cyaUjcJ
EzQsAnab6Jja1tbQ+wuICIGvtn4okuPUb+XJ3Kb2MwYoy2syFnvC05CT4CMteOdecx2D4TsDpQLt
kGeYtlQ8fdXRQJG7ojcyRF8+m/bViCoGLu3UpQlJ1iOlcAWeJt8VflgDWA+7kee54s2Oy3IvCuvU
D/dS28K9HVKBtln9SF4l8oB8yjAzsgVJ3Rx63xsGbO/Rmg+SiHuuyCg+RpN+lqieG+g+6lJyMzl9
LUkAFRaAYcLrqFKrLKrNculFzt3MzrmqjnJ17G2mJeLZ1ACvD6Nc+F4sSSAVBCM8e+5TsVx8zPZW
T+4hr8dMynd6CQ1XN+/TZwpWqGuPHGFk295qlTRgGB/i08XZfqGPiXiFHGUwad6s8x8Ez1eIpVfD
Nzuyj5JjXiHy8H+1ffScY3ek7h1tMIryP/9hvqIQ4/8srqFf9FbYYOGRAMwf5Wd90odVRwQ328pH
/9E8m6d6Nz6pTUFEIn/HD41y1RUybumHMf0ML/fE90F0HLvoxeLdxM2frZfWKXwc2JpW1Sf+76Hi
2WwnxyTKQE1+GlwgDSKnEPkijHKY68R0IWYKi5cKqRM2zZVpvkZDsRoQy8QXFYq9hQhvgZr6FpKf
4ELVPBM8JuUXZkuhDSuBUTtnBYw7DwtVjA3EPrcVQIQ4DTGjqkT+xfBjZeZdUXEjspA/av7ISBP5
rpNeZwOZPoK3LKwIxCWYTNpx7qNCi+rt2O8UY48mjugpB9+BqnsYnHhi53YrUajDze47sGv86Zgn
3qLgmf/vxY89xEGa8hvltO69C/nWx0f+TBLvO3PNSMPuUhKkgcgo9eb2naW4sQasTxGEXn1qKb8R
73byGwXgPHP/HEg2T3iShvRfijI0b+tbhL5Gkm6lwGIFZ3AOJHWTh6k7Ic6P9HJrL2EqxC9GKjRY
9RyAtDRNvyrsCoOSXPKSovUWDRIj0jDl19pozgX3b1c1DnFLCNCa2NjlPr1nd0i6QiqJ5zgsX2Ds
8uPwK6cbv7ss9CAyuSo5zA1rINMbBA4d3Sz0AUcdtVi1szwz6Tp64okIkNgTNuxgu4NRhcTgN06G
LFi/zY4ENk2VLW2/Fj+gq+DNCCGu1/VHB14AuUf0b7hqCOKVEdoFpr+qSn2vxSQFVxI+u+uE90g9
LK99o6uwC1gCQVtqS7DUDDwurvJIXkjd7rze1td99jOm+U5RUOr14IyLf8+4XwOgj7Lo3byBtrI5
SuJIx4pAwHjH6kob66IOk7ns5RitqLZpJAWal15i7cFgwMki1cdxdJnEA7JQGlp2CNiETMht1C9k
oALTxJ8Wr65UvEUlubmkXFabgZrgh0+g1yuuS8ems7o6Inezm7s1I4gmaUnpE8f0X9OADD7jp9Cp
slh0QrinlS++ZEIRqpUhuiBwtJU/bLKfgo7eGSIl0vonS97ysNxi13ptMNPPHJ2AZ8ws6xhEUTXp
J/kL2D6S4KCy5q39zHdr4hWHbZeTpkKoVAIKEyfFvkLwG6cmR/HeVH9D6ln0cjcrxyDb65Z20vkq
/M3wVfBn6QimJNhIPxE2u0Vmr0eybDsyoVtkoiMPTEX99iJj6ilZi+Pj1Oyl8mzYxRJRtEkQR5SM
B2YbOWqUbbSYnnTtvW2n7fgp4u7a6ulVqaGWwnLX++nWmtAzlkcMkbsAxEVk5wlUeKofS/4MfQAy
RCopZyM+VMGiGNnSKaQ8GaeqZftPYU/XhP7hDle92i9YwUbPP8moXFTIecI3Xv7mkfVlasBCFL3n
wyqgD5R+7F1WI5r41GmaoxWNYCxsQ3qokRVGxEr+MgagUSZVNdTV2izwqfhOeY3sVuwJiCzqhzkg
+VDWEXMJ+rW2MFwhvwv0plqTnahvbaHPBiXYhiCAU+204yLpIxcz789YKW5TBUaRp3cTn4OmnrW4
O4rKhmYlraypTyJL7lNtHzPeh9RmL+tcgQUSj8elICksX6it7DssUi9asiO0TdhPa8VCosUZZWvT
rZooTBnUbanEJ607gAuJx1w3G6IrFfWBqAhmu90SsbQqJb4T1MlFZ2xK0V/r6DxLqhuoD3IEVBsi
a0Uq6DR++m8pvbW6vDPmmyIQMFRnS5nPocyNBr05mR/y2HrDVHkj7eGRWp81pXkpwl2Ekj4uuK8K
fBDIQcZnN95snDzB0KxFDweWuKk+bKPJ3KRs9tlSdbzpEIym5EfxF2KeTGFaCtcsiYg7GzIdOJgT
ms4dCnsnBkGQG2XuW7VxCWkWUIRc/PzBTH/NcVnlZGXzZxE0w0yusm5w5dgmlIVEBJqotEeINGwk
CBO1tiP35XE5N3h7ybbC7fjd07tl/gMBLIxzh57L5NywqdUjMTF/VacPBLwjBRwjeIdKXMeM9Q0d
NBEBe0JH9TtImBJ7iPJsx0LViGQfDACfNEcyyhxyKtDo5dcm3WBngsiVKQBA/Ix86QPtm41JFBE6
Siwy/b7RPCH6BXOLv6z3NvU4UFskcCZKDYckeLEfeR5Z/NCLAfuSCYG/kKFa2mkUDHIuxFu8Vqj5
ZlR7nC00b/RnLoG03DW3jlcrRAazC9uDhp+FIN/piIUTYaLCrUcllbaJOWR572enEej0T0Z0lTDu
6R7LFMJQ+RKVt2k8i/Cq0snEHVHyW9+J0RvUA/LzJN1ygESdMwhHU1wFcdUfUWQw8fQAEk3Z74Tp
NgpnM3F+a226QzAr+qoAbpauttiEuPRNV0M1NexszGuUFyVO/8KUnX+AnJAl9q0jE0dHMqOhQZ5B
gCzlzul6+MHjWM0sXDSLIppRDvR9RKgn95wPAHD5mcg1+K9s07wuO/ZWgb+TdjNNfhQmsGHqXt3/
GvN7i8HKokBS2vrEHeFwYyJ0I5g+PE3kYfN44W518qPyL/oiD4ztMKOGMf3XFS5Gg9z+rDmkBXoA
T9huYYJE7UNefbBeSl37Q6DuBuFl5hlkql+qvFdwxft8QYFR59qmh3g4Yai1HL6G/Wo65H1vZly1
a1XZJcFrop4azUtA1us3XGZxcIbmAhHz0z056gO42dyB1rwIkvMAPGaeMkJxGdVf2CXA/WAFVJjJ
cd4VPwVXLzjRmXyJ/0g6r93GsSWKfhEBkmJ8FaNyliW/CJYDsyjm8PWz2ANcDHpue2yZPKFq1w7a
yThr3TnocETcc1JThii/GpVXz+ga62ti4EfP1Df8TqOxjDFmZNPniL9XCgiQ4VL9y7UHjvQe5sFa
kjyMY8AWaPeCiUCN4sXqBBeJJsv73bpQCJneUYLq2Cu0C71ayWR8DQAyoMQrkgkT7A7fUN85sf3o
t8CBMbPC/hpA1RIj0589SRIni5uzFmf8RvLL2q8MeyCpx7BhYuKZG1PAhw7K4de/P4v1uk3d2li8
8PJglOh0DIQFjgpUjzYzyxSSLk0AYx9u1Bd6HzyFvFzcYSVbV9DJ5m3hyyhrrgRKMx2VqIE3MEMy
ya9Ih8JLHnEb1KmAYWbFsYrLFsp1d8ZAWj9GBNVXPo4c4+hOUh/MircwDzJQjGbZNGsRZqJm3EJO
uWQhBF7SPl/DKpvBaPGQ7DAZNj9GEK9DtNLIUkXy17uktnr1jEkDniYUUDBjGMpZL2JPACGGrd4T
rQ3QxNXoRPmC33RKOn0shRuBt7NzRoysjI7VDoE6cU572xBref5ApWoBT3yvqfuqI1TeEslBwBeD
TAPdYmkqiE5OMzBa06+R12MUkGKBheLYmvF6EYZJtBZYmBL5rfOtv6HDJYf6MTmggZEC1NB6NUBO
CAKRec+lErtqC1ckOIAs9Q7oA1Rsj550fGMwNA9+j8qdyVv4NdwkbCabY1D7ScvJtTZm16QGAMUk
yCs0p96YC/FI92XOrF5mcIOsTT7Qfc2IDNDsotrI5UYad6Z8wIHXCBGE2yorRrRlBuIcDYodJzaG
NSUvUXXgKU7cDnkdMe+NHSwJiKdI6mWP3RYAX2pX7QeatWCGTsnp9qznl8pdabc8Ug5pcph1h5m6
ZR47FPTAPqAs8x2175s2DBcH1Muj1XxxUEhPGETJb0qQZHzG9B7K3S+mycNsXg686OmnM0bAtLFm
cAlNUvcIE2fnNi42RtUNX74CEdwMPxA0sVb4nOYugHmNrxIhIBxHHSbtZj8b7Cx3ifXGi1mWV1wE
MKJgTYB/IJuLcF+oLI5Dtt0QexE4LSvqQD8IFM2RTvxK0Pt4gEADCUcbyWF8l39BzBVtz90yg9ov
AH8tGOtEGwAsTBbGBeb+AfFv+UKT3ffErXP4gwbVmv6aRhRlD1ZagJHgxhFArSXJzrBhmb9VDIZs
4ydjNXzJExdm/q68/JM6rGtpPNxJSkbcD+NurgsM69m7iwjFGUsNXb+EgRazA+Znbohg+VvkEaOP
mQefpsNF5tNlkrPMDvErpmZgpbIDewHOnSDOU+QHPiL3TYx5O4Vmvwl07CJq/NM275SyXBhgAiJp
lLGL4a8AqoD5dMLAW4zZg1smKvYYHXv5p9a+1J4pPxsQNwGjkhd5B92heqrmA7OfwI8hURZSs6q1
c4b8tSfXo7lArC8Z7Hyk382FWRQDlinAclZPf2pwE0PLeaDk5ZfF7YTnzD2rYw2xZ9dAlKRXA7lk
k/UfVASkDmo/yqLbizv4nj+6Q6nafkSXegUAg2gdnjhVLactJOiXjK+li6oWStzrNFx4LTCJ4h/x
qnyZq+RTOGqL4Z6ehi3vA4RTClAGWnB5aK/xX8Rfn05yknTv6RH5EuNP1OaQSvrH1Gum0yhvXcBY
UayYcBcmfksudE7IPvDMyiET4cVjbKzPGL4SdNwJrlBwuUKeac7ZLc21IVb9Qd5rZgk3GZB8rnJb
SIdQ/dFPXNln5j7IMT6zz+YgX9Ozdui/IXihAnwcQmIsuSZ0MnXJSfSNI8IcheLpBgcUEWQ7p13D
S3gHwcALl4WvbAJ6BNzJDaswLBUn6X++/Vz1WGYNho1NEXlmnBwMqyL7gYTqSMI3g3D+/YeQ84op
Gp0LkmeCr5GZ2RFEcskrhSWWDliRvJCYNWusyHGseFH81k6Ml23m8sRgYilfPLOmp+aY04YPos/4
AIogAxXli4QSLD6SACT/beG/tFMOWWGhtsolz8BalIr1W8e7oHIDKtQS5v0cHEQ54PY23piORNds
lRIuaC6lP0Ac6a8+ylMW3kX/5mmbFZACUKUv3RiWc4eWfBrdFszpsKLkfZ1nFK7c7tr8fQYHx2qo
u06UZO4gG8tCdA8qNyYvHXywnYPcnpU/zmOg1YaTjmPoOkuZqloECxuwKJ1C9DkAu2kd8Efzu2Cc
zd03Wzb6KsFv2rD1WxRuNHmJPUVChDTF2OgAsTVXrbDiMzc91hsGeVUlBuvzfiHJTGBg3wPewxOE
JbNuQswU7HjPkgJ+ZV4OAtaAvbAU+YR/8dlsuDuga3AaO3xzrJP4ZfGENP79M99yP7/PaN8zuPYU
eTSBDLGAB6cveLGaK5uXBxwyVZ3QmnB80VzIPXA0+SRQKnKcrKg99/0a+/5d6RC28Pewh0sO5ACb
lYTq8ppORabTMkbeTbEO9KvjdH1pBFstypB5Ib638wT6JFUv3KevB8bAuKJrKx40iwY2TmNCxHbE
K57azVd51gH5iUwMnfSnXpMczzK4vWpf4yEDNBEBgnYqwTFwNTAli+hnuALps0B5XCzrYT5Mhkm4
d7UWa1Hj5U9TAiuckSdgM6lUQQkNZ9KEBfPqQhh3QfHiVL2vBJv+xhvPybG+Dl/6LfsKZRg+tvCd
movx3+/B+oCg0FzDn+xfygUfLhod9jsfJDuKV+E7YcSTWcYfPxXbDXtKjYU7yq/xhWAX8vywVX20
1RDwq+1Egvjit+bUgOXs5Z56bBlZb/vKyccF31gcG6YSLI/LWC+QwD/qzxBwAs9GXyFybVzi6oA9
Tpy4SeSb+UIJUDJ4xpT95HFb0Swh4HzIIPX2jKIg8dnGRbp8hR7GXwLGccQc6swKFrN0kwdQeFfI
86uNQNB5jeusZzb7Vt1kiRMcuAuh8yVvasJlEeL/7s46V0Oein8I7It8HSuLMF8M7eYd75TXUeQw
LE9Vdy6Ts9ydsWnhpuUnFTC5JnNcuBMN3kYr0VjjwJEne9QYCANUPgIkF2PdktWrbRTksI8exucm
wDykvzftLm93ZrtXtU3Tk6lhDZ94l+ezjV4vanKYX3i/QJc7iNlSJ51SP9bpeii2XbSppS2dSwvk
qi/L3BdwDMVio1hVtWdIV1FwOVMgRo4YzwfNuaQvTYRjTvGKfUrXpZ6JPPt1zFqeEruQHTMMR+2S
dfZbpM0fLZMTG4i2wmAFLaXGp8wXYfZMoehRIOoIdYNV8Z63SG7ebHtmvuRbqwQizhZD6L4jhq7M
h3qYOlWI/6cUWMN7GXV/7/f6RfFVpt9m2VuN6gMTQWVwQ2Jxxm7xSDd6zGKnaEctiAtN7qb9uVW3
IvVMv6gSC/ziQf/bkXrDUItMRDyDsUaZaWsh2ufNPpNIbcN3aHi+2g2TcT1336Ff0acOHhAuCpuQ
aBB8ffQa5MGFV6J/RaS8Y7pNeoeGlwbcdEj6XpDihsQQU7Dk+B73d0OwhAXUfxPya3XqzHWJScFy
lrti4SSYZKXXCN5vhcBtnnw3+LbEXiOhSbFDsn6I+iLihfFo4cWhL2XLdltVDLMxJN0J+SXp13W0
ihp3ZO477EXR4gsxlIQfWAjW8DgbIDyaxXlferAIZwwrSFTlSuSM+GyTqyr8tlQ2pb6mAKDwF6lM
iIIfoMXBhyOkrLOjv1LHAGSTaCJ//UKoN7WT0BjAM5LkY/CScdfrvqkcqx6F3nfQMBlqfq8CVB8B
dk4qY9T4xgyTtTYPxWUb/QSQwuEnAfJj+N3351K8ZQk0N2wUFlV4L+BM1d3WRAZPYxTMPD38Cmfr
oH4W758HY8PX7CrNrkO9HkhwTzFwxjKYW5mPf+0PQDUYSHN3SNjJLaP6yHH7aGFVWX3gYwMJJUnT
reS9F+Ul/i0ploNnNEzIPSu8qe+48rasZBSFi0BcqBVLB5zF4WZ5N8uoWIUIXIEtSzKPCqhpWbkN
RNSesCUMB/TFHFapiRDVl6EyhTOo4xhUuAau2ehVskNcOiaags6hIQzRQ8rJtus2Kh7fDSEhBBas
C2FbGB/KsFRYakayVYVzEcHv/WTDz4yDLPgvhW921pF5VqdIupUVfCS42P0yZoo0TWoUTDsV3mrx
gI9Kgi3zE3nVZ5si2dLGVzE7nv09KQbBVEKnUn7qx4c57OrYn4xeZ9uI3gXS8MzRHi5aVBSVgE2M
fUyqdhAxAoIykCGnHP1PNT1PPADkDxXJKlgj7Ewdw6Z0JaaebkJz21PjgnWpq0eI0QyC2nl9ClkI
1NHNVQQwoyVSQbqWBs3884Uhx4vuAAvYOXdJ3tu8FWgQTMBwd30wvLMtJmvBTvsWDnsNbf41X0mz
+XAS0n1NYz9MjBSxsg1p2+SbQl/yunoaOLhY4z6tO2ZfiIvRthlfJc7MwkLbYKQdC/Sc64fGsK/H
t4vpsp8iYBoQUPk4GCRM+EpaEzI16AwaP3ztHsZ2ZZQ02zZ8hKJlrFIGviZfoNEUykKLzwVea7hO
6oLLbKb9ZrjMsD3WAqtpVl1HotciBtskyipfjFw5qp21eGTOcbLJ21XZMgiHMs2kwQou2OAMdNv4
hE/y7ZVxfhOHmKxEQsDDXWKeA+TX/Y8p+GyqV3hKo1+t+5VmJzPaaz1z55MhHht8PeSKVJ79yAgM
b4ixR9XHPPvzPVvKOge6hew7horabbVhHR6i3BaMHW1Oo1LpPpPooALRkJoZu4KKFQ4EEwzVlhVa
HJIuZZbLGZ0Vn3PyORe/+bR54uDn2SqKxxhmPgQs32U//mS8DmhSSugrnJ0VHLy3+4i3YcwwEriW
dhQPOoA3nFFfJIGG0H6oKzjGHp5KEGBzKkcOFWxx0UlRxTFxfwVXMCJTwI3vvRK7XUGvWZU8fuMj
KPdR7cKWzCcFmjdFLQLQKx6XBMHWuEeWmqXU205cxqozwzwpIJThkkiezupjUknIeMIVW530xIGF
k0/q3BwfVka8lNQDavnIeQ/nmANjWJTwZ+U1z2VS5NJ/2DWOAkjUxt2owNWY/UXyXQ1XeuVl7VeU
+IjwDhxwcony23mANZcDJLnqpLLSX+jc3SybClMqrTePNbSQp74IsxlBM6jg/Af9egojWHMI4CmC
hqiThdBv1AhPpPyGyCQvdpH0gdUbet95XA94wyIMES5Btk7Ds/52RWFVlCuZWbaJjGGcUSVYuX5W
Zn7KrNAYsMtdw0Rn3M18O0A3O1u3wf4RuGlyEVFbhqt3S+uwGPR1lK/FlyWVK0qgRtv341p6+8KU
MnvYFdX1kX6Y8dGkUJnFX0F4SMW1CnOMMuyr1H9DuKDvdJ0wztMh8Tlq7Iiyle9aQrihHYFymOxK
B3CVh9836L1WQu9BFpiuNhTEeDpObxzQnvS66XY3XL7jEL0hjDqDyY3qcLqUKGJVJ6p9vAA62lAV
eCGWvSz6at9/erqII3yIxZvJ/E4fb8yx4XjAwJDJmpu5g77M0zXCPOnltQ/cix3CnCBmmipVJc8c
p9ZLhEPxiDM8UESzDXmCZflpNuCqDNZJWFb2bc1K+OhJqI78AEM6q4PWhJ/EvH7i7MgsgXzU34H5
TA0CO27MzGsGN5ucYOawE01C5KHwt39IszDdugjCrTVPavEbRoeR3Kh+8aLcSRHtuSV1gEGdrUGe
tzO0Mpyw2I0YXrIYYaByWtM5EFk42OnMj3Ed6J3Z7FaORyxjmeYSAAYNJMBhccleCw6vp26e6uCW
4kFj+Brc1uy7GH8QTIXcpGHoNExjXljWUBbMoh+NhuN1iYO/iEMnfeBDmYJ9YGcsoIMbvDGZvwqr
H6B9gl3QkcCGQgq0xh0vflN5wSizqpUKAFghrvLpBPkWZo5LiD1jGIh/eU2tYBGEK+NuIkxMC+ie
9IbfCaptyRl/Xx3XypwlAELJidQCygN5PV7rgakFJylIhUySD6IImGwwljBsBqzc6ABIqQ8wOEEz
HDxAakyUWYGGaBeDq5QODqwPS0VbmcV7QCFptmDCAlqjvDy4ByLsvdKWGcdAP2AcIewHfEaSI+eM
Jxi2Jh/h6wzKZZZ81zwsDbVAHCJ92JdoqcmISbyshlf8TZHEcUMmKiRDDGA5lPXUD9K1Wh8RYRHc
Kr+XyF80goqZfyoYcjvaSFlIRAnuuuiC8Oa339mGMCtgS0Eka2NdZp6urQi2qZMFPhECND5Ieoqt
C39S8cm24i/xbYS9BqL9jeuzIHs0FgDm3HsTzRrCNJxszkVSmadHi8X/2HuThzqxu6EFnM0LJpCR
F0LmGuy+mEW6FyBU4md6grIqQxGzFWZDzM4QQOrW4wuIhleLCTcwR4T9Ft8GnaBizXiKeB/BD7tV
H8q28Gu7XrMHHH0FunYv4aOWH80TJo2JxIg50w6L6HxVfegvMGxXQ6Sb23HryLqr/2if6gIdnvSy
8ukmYgxpG5zJc8hPhFbmM79t/cFwU4i8/Kq0LMxvWDl4sk0WntPvX8hW0swhFGX3QSYkyYJLFUub
UXW5r1SF09CHWKZJdnmNfRQPyDQq5jOkYP/yU+HcmjVhUij0yP/EJWyO1xGqLYgTyxFPO9VpmiWS
pYFVre/5IswwVGiUqkfIbzg5Alg6zfwuZLN+0qQYsGPgeCgOFgtYoODPCtLRwm6/EvyK2SnzOHJg
2eihg0AEhwio0gChD2M9ORAk01h1asEBb3QbBzom8e8Jxxr3wemxSk7jnk7A0HCPtCPceM7lhvjw
jcTUcl9vWlTeNgLBCj/mFM8P6DbTkyrJp4Sl9yZd0pIA5DU3+ybiEbZvkFiKH+AejaftfDxVg5X8
qecac4uZZX5DsQJkq8/ZNoX4A2AIyBI62h/QkM/STu5slM9uVTnitluaKSxqK3jC3JqBX/dz5QMd
ywieBhhkq4Hbfg4GJwFRxpAy2wvLudzCIIETwCkQOiXPeq2t8n12pjmCtw7iZuB3OL2BYI8Do/Id
8hjgSV8iLHLgel6aDkfreezzasbU4ygNffUa93O4yCXvGOn6zELbd4FVDGuQ35ijBFJL8+yFeffk
Z6/r60gB4Ga7qp4+tR7b9WdyGzc8N9ZT1DE1xa+JzUf/A+tA+k17zLacuib5CKpr/TfWaMlOA2QT
UuQIK9IdfvIM5BRhGXkuULOYAkKQub0Ed9wVqS0rbid5VDOkZOmwQlGCmVZNdadhZOSMnLI2mFXC
tOA1QbMquzG0BoYyoQ3kBfwFEgUeJYU27Gulg/hkBV/R5O9KpUeuiXrC1SGOQSuns5aJvVIC61kp
9jwWFGYISsEtP1HY6iz3yKXhMhnAlu6MBau6OjFRuBXABqLvh+LlzLCPIwkcYh/o8xsJ2Vw7YOJQ
0WrO2UFs2fACRrSDXh5CWkbOGzvFh3wwCE75AuECQwIzRuA91hZobXElzbebazNfOHNL6jEsYpcT
qBmc0vTaZN3eXjfgAe1CJR/94X9+kCkyOO5wWMAVhFM4BwufRsz8gc9A0xwTzcKEaXq/7WejefVB
hC9T2RIviPqdNFwAAXqS0+uAhVwCIo0Zs4OlKqcnScABIpobXFrzWuyqc7MLlzwpZB3lAcNdyAjt
tt2Mk1513h6Tn4JuDwkXrxXywGIk25RT6BcLyjBYCB0aTy9OtwOihZ8KZyniPtCsM/OBHM+o50Zx
m6G6VPyEYbQDMS0XSUxxOMM4eaTESaCkEXmH3AjlTuyqMRaTeF4HlDjMumECxQ7np1mDIhA2jn0K
sl076pAbMOBhtfkaavpfthks4X9HGWJZzqqomo4kPMpZLECB5bn7RWqLbKefE64VinbQ2gZTR+ar
yNV4xUTV3YsIuMiJZljWe2Jv90SStXbNR8ZciDRYsjGh01Cv4kn2E32UsTejbJpr6Cj/6sWUiDmR
NAGzae/zP85zTPEQwwKvchzOprkBH4arRZXALqHRkhXCjTPQsX/lUzA4+W6VboeNhfegWlviJ67d
dAXyZlbb0cejtGCQQKiLEEks1OZgdMyeHoGV4x3ASUTkdKv7uXwHxhWxXU78If+dfnDD6IpemFYN
C06Oz/eGt4ybzCivHkQFjXh4MKp1K+AYSEwRTJrhDU03vNQPTqmRWamZWb35LMXTI9mjXdD2zPFA
ajsqAkIbgZ94BXQ6DBb5XWCKIFI9zNb0y2zc+uf9M/H+VKfrbeOr5i0D4+G1ArX5IJ0ZXAbdpXls
2eYDswLKNC67LTTf7xdTuCce+WSy9iveGwQOMr6TXcWcKmTxrTV1CwsF9Rq6RiZYTNpUHHp4cJSL
hhMCeDF2CU98/aiSkrnAtJeY9+nH41eHMxpymNU0idSmj1TSuih+IbsTRTlYwxHouGY3jz2mB/Fe
Ndx3jqm0rUG0hK4OkxbsTkEubSeQvHGTwELz3BYfUnsNk0OJQwkEZQ7kOwzwoMHf0FYVr5Bohl08
h1Scdg5wQ4LWKWAjU7qgoUDArSIx2b/BfQvHuGfvo159FMNhGtCZZJ5hXwA655rkgiT7MD3IryNj
9fa1KHSH2LYcbz6MBVUMNfAuAxmxEjjGh8e6uIlsBdhIH/HJoO0ypmccXXIuE6x2rAfv7ZlTOjLG
E9ks2HPMNeQv3zJ8o3nBAgMUP7x2x/dHnFg87nTfut0Xz6/loGFT0VQLE68Qaz0BH5y/+BpeH2tw
fJYRvrm5shIpxDTorGZ50tXPWj807zloDUR7EXavSpIQfNX7W/UbY5/NVrKyPSadBZuHgXBJKgP8
vBy6+2PCTm2RhDsUMMHmgUO+5I8myo5TTvrMp5RMaPz4IKMXYjCs6D65PHQVHe5KAxHkIBt9A5PQ
xpex4SeOEpIeulpprZn7SF4OzaVQ8aU5qYiN2/en9DqX5kYGaTEiGj8fJu3E3J/GUMwswmhfvy4c
Q/Ls1mKhABWD/DUgsMdKExb/lOoz0NG53q/NyuJegB8s/ZCoWxYH44pGldE6JHKj2IA/EdmR2wO2
BFhnoAYN56WBUgvd62dPE55Vn/GjsZAhpdvS+Myxwf6N4h9N2xOLXb9BiXN4CMTWw76DnUHzO/GK
0oKCb9/RJWR3HvM/wron1FtZ2Y/asmmJ+7Z6UngEjBitdwzJza+DTQcSbiSfJjfOS/hoH1tYfwU5
ByF+jM6j8ZgwUhjRXzXeA5pcZ1xaYqRAPzxh2FXGs2VOq+Pw9avjMmB4NDlRSxeAT9YqE35VNHvd
4Em5D+vHSK4pAnh8yklQ16zHNRGpfNEXzYuOif+uxUlX+0SYNgILmdgD4thmmm4GKfh9TF+bZPDx
81cNbCI+cmzbYBUzge4oZ/P0Wfdr8QHZytdw2X/dkEO1aFiBIHXj3siYcYLqM8aXEToMwJrB+9gD
rijdIie4K1jIjE3e3C9vOKsnzABGbAk0fETjndgBCPt8cI3hAn8IobJ09wci92mBT+QxTtEhIfxu
I0WuTPfO6hVld9LBFSfI3fO6uQaG17iZPBJ44vHbwwXJYg+iG1zDSdehSseEUlV6fdYaRI3WHuuP
/rV5GRsh2JYx9nanfFhI5UQUirEzkzdMlrT4Ck1v8leH6EIVuX6lO6n+iMzVG9MSErGa9WjSQ0iH
PrpU2u01NS3BLQknfhCDkQzZO/u7QRcnL9Nq81LXRrg0cx8ig2QQ177CjsWsVuIA1dIXOVzC4Nqk
IZfP2ugXWrqNhXMoH+EezIhAFM4iEFJ3H6fPz7E9RRT3CK2brTTYGgqETgI1XxjN4V26MbJbXG6B
HcgpvvbKv2aLEFfJU3tXAeZFBNzPccKn/ISZOvpMhR4NCYtkbk4kRwwMrcwjsVsYfMRSSGShnsG/
w9hFRV7/WpRvcMHPBP5Z7quwUzjPFRYwVCD3YXgyiXs9PI2dTlABVJOU7+o+GBJ7b9RLXPpHTWH9
W3XJlNpGcRuW55acAvw2VnA1qx+E0exdWkYVk+8cq3evwSELChy+gGhT1Q0cEiKSWnPRRse36RHY
npKcSigepS0y/GWUOe/YIT9EzP34t9b2Wb16/L7g6GEaxsCaST48Agb/N3UvIvoRzinBA5Bf5e+G
8UOA6iEDaXc6gpwzdfOK1kFzJTSDKEKMO0tc2SbnO8jJfZTirWQ/tFXEIDNfmig1aJGAn0db0t3X
AJfWm5mfQbzRsmUOcbuC17d8ST9QihAjNY3NNZxA5KHWhxhDRDFnHCkunHwfL2xJR9psqCsTYAHt
9M2MqpkIr7poS2ikoLFiZoLkMbHHD1k5Yf0JE6gn4QMI9jFVYnwvxOKtRU3G3IrR8Fzc4vAoMUrD
qZFGBMEo8vL5gLicmR1dK83jVBfTiwRYCTBiTmEGQLnBNMWCtoB7IHUb+x1iVEL5h6IQ9Hqbqg6T
H5cyrd+JW0qsgvB4oJqJ5WRXDzKCrIqYTshFhLQhdT5mV2iJSPWAKuCasVwIDxK3/T/kuVT5GQu1
XgIVMLunkKSeKyEj3WgjSyRtVAG1O8LbwfqbL8H/H+CeZAlCLCb5SIQaBteB1pqiD9gxb4vCTq+o
B9HMzWmQINX1ImRIpO9kspCWic+ClVO95tP9rf8/xRhtZiScgm+UVhMPh09g6/ok1uDpovPgqKfa
5fVBv+OCwUkUYi16Cu509SkMayh5MVTaO4elmttaS8Nmhxx0ktsF7H/20VT5IA2WWyctnAFlvYL2
H4BmLv7qEqHVE72yRx5quhHgBdQrJGJI+Djn0kNtulgLwmoeFJvETYQ42BeQRUPpMVmdpXbaYRZn
UavgyAKxvS/gNc0rLHRgTRPuAGQ4MddySG7U1zwPzvIDIUATBZjESBjlUHavMf6ZPLeWfsEGsS1m
jp7Y5QznVIe3OCMuPbanrkXjckR/wwTV6kjogqxA2TcnUMMbnhgxyk/j2e0ARVABAalUEdWpJU/s
Mvo7/Inm7e9jxay1pG/4hzbQhtD4dKf6gMGY+pWid/xTj4hxJm0S0D7gNfOW7wYqCVQ8Lz0AnVLp
3gEG3j3OnHPhTjXO/+XlJ2QfMvNIdFpAiCZudNY/ZxI7X/A5OO/SJ1KT8ARHDa4auSYtJvtEpiZu
8Q3ShhMAVK5Z4cCqwJyWaypyZh8dpjgal9DOgEgIt1EBXkV+4DL103mWLUMu+KMThZD6BmoIK33Y
wNfOwdcg69kU1ZxhrCn25/sp4jVzJ/MKu4OpAizmCwQJyNAfV7hvbPg3J/HE/pyz1WvEFbR6nBU9
peRWAf9jaHeXcK5maeRMmZwCgjuEW34NkiEfFsEbZCjh0tzwKSn7ySJDQnFFfsQZnMLZYCOzLEws
32CqgU9y482Vxnl/8Jg9vsqm+4bHwLpGTIFt2j3ftDv2JXyWKnD5pwrqXlpAVBVkORDkid+KKmtW
+fTkjeyZUPhB/DTXDJ0scPnaGHrQHxMPjAVAIcTP96b06DPRRBP/CQCjsO0aGxc1SMMWrblwTp4a
UwyADeaTKPnoud4OFnO0+kDFiMuBySAnYPJFR/WjnDIPfS4ZkpjW4O+EIg2qYzuHUsPLgAirvfFv
m6AVheMhpbOdeEE6O2Oit4BeMApTgf4on9byET5AS1XPpYlB5At/M7cbsC5zyHlucaaxW9VBzsLZ
mEHdwQmDYfILcrhDxJAyc5mekhjOAmIMxpEgPenvTOiT1KmFU0Hn6y0GW8UmmmozTlT4jbPKGjof
2PnRTc0U5wbnDtvxQQYjfwPaN9EpQbD4p3p8uxi4P9DdQMSmNhBsfgqOBAkOB81WhqUPH40koR8u
BCRas8/im1UwQEAbAJJsXbOhxDIoaGBZY3r2siD8vyV+nUWXu3RkNSJsRsSDR+tAC8KNRXfKKMiI
cKPnyVOlTfT0/q/HwhuWGD6YzgwunoaO3dFbYoImPB4pRdzZfezDzxUwaccDhDK1JqHaVdCMgvbz
IgDbVBhxtFnqVgL5XgSXJva0GNdcKqm5zEi5xT/nH3tXxziMJw9Cy4BhKe6ko/k0fjNYykQ/EmP3
zXiW8lHfPNaIElYkfRxHCHlIyDFDtuATMkNnEiB+FQe2f0z1RPgVa2bFFVId6XLbJ55aPHLpSQwm
iNo/3EO8vO/ZJYLLKlsKaGuAjQ0KEwssdgxw0cJdyGbgjU9AAthCFcNVMg0mKPPmMW8QkmTEzpyL
X+F3QycN455QAgOBijUBKqhyLmx9HjBHPboRyKEhO4GT4mdAwxHMhSvJJJhaceQM05PCxYAvoDgI
KTnwXuin+ftIdRRPtxLduwzfHQinggKNiGdiE4dPPMNwV4qfFBQwgfEhhFTM4cGkYwYg943qx8BN
jnnqjG5sOi/hoIJLUBS3JzzIaaBVQEB8H1h272nRvClYJjrYHHyB/ZdbpgM2eIaGvUzWfGQ2Lv87
TgToe4etC4yAaRoC/X9Sxkw3K7aTZ0YZWeszVKPsEKCXWjjKSNQMNCj/uLSGQMEAh8XuVwyjdu0H
l8Ci/pDv2DHFlnHnVI+fDKKkY/+RHbrf4gBfurg0G6w3PthAJXUO58eFb84T56dAXJgxN5gqfKCF
dBVDuxWO7CmkkpO1x7w9v/bJdrjGLkandnOsDi9MvyzzBk/wmB2Ha3nWruZT3ADgXjpPuRSf2l04
8svmv/lvfUKe+YiJqwAJmHAO3hE/m9fEU+fl84LwY+AZqE/5F60vJwIKMCq/7qJgo09VNYVyTU0w
fGMqP/0DgOWHekb5Utf9qT8zuuM/6H/C+/AlX5kFwNTuz9hsQ6L5e++LQ7NVb4C6QkjqiiVv6Zd5
Uf+Llx9AgfP6V3wq2/GknvobRJt8K/6F9/IsfkUM7fGhc0ElVkBW6WG2ADBleVMhQjUAW/6Svl/T
eBPc1IdDfeuYwEM+vBsDqcCUXv/YqF+AdOM+/0iXyalDNHvWvXab3ZuzvmR7k6KZ0fLeiKZYdKd2
IzKcCDfxRbi/HGabyjr2x8370F4097FtLzhS1DBzIHhQRHMmFXP9PknFGBNUp4c+18Dlod5jqrWW
1t0XbNItsK1n44KySS/mvb3AWEtOxW68AMS3h+JUH8tDfsqe/f3xlf2BiDLoBFNM1zounByRwHsN
ZH0Hmwo80bgyOpyqyAFhAjza2VM+NqtRxTcNpB+vFheENXnCfGJA0LHUaEUQHc+ZY+BY9F1wFHFA
xAs5c6jDzR8wYgPeOLBOPy927W8A2tvAQLfEp8nqh0jO1PMP/lKgYUJK0O0c8SMrQvvijvsGSwS+
Ta7dofhQF8I+W812eKHSGwAeQAj9Qb1JFzLx5kEeOKKYmEEIhngK5fjfUOaNXQDl/od0H5757vWp
fEQn8w46o22rp0xbfcGt+RfUH/QEQ0dAObBDncG3K1Ahv6yMS0CniJzmgaDqEscT8pDpHrW5YqkO
mDGE8XwXcsjcuYkfExneAuFEd9izw/kP+c9hxd9LykbQqOt4xi4WoRUHgwC8DyLNLclXxnN5/7gn
nxRoGZo2tkd2qT9GX/UJt/jkYdY3aad+96HDHS7/Sr7kd5fit31GF3WjfgoXYcuGS5bIZIWn/myO
+gpa+lG7TlzWr+YqO2DR9BAudHRGLMqGk57pQ3suT+hB0CpwnuYHKjF2Ik+T+g6+0nDMPnjRPC+V
I5DjckO9SgGs/s5+h8Jpf0F8tGf7uaQiLXYKRzNHzgacHhiffytKr/1laTS0gxgVvOfpjfUH24VT
B3J6+8N+f1G0fsKw+hKY986s4N/8dMQhDPjLCVtrGq79IYnqkODkZMbAreDFzPuAAEAE/pyuODST
ywLjw4YQB/UjojLLWKpWRmP4TLj5gUA1FxOj8O8hr7GID5nFyxjXTjuzuBl8CDaWbZybe8Q8+2e4
c3CPT1AejeAnoFLFRuWCdhDky0DmyLwfCRinLr80vikopCa9p/nGWcmTHtBgXXTY8rdmooYiURlf
NIuANIGmEQktGkkgIgh7TOAHVpD1MgArprshPL2fLIPeHxeQ6yHToVOJ1G0yLiGsYTaZ9wcR4wC4
aDW5Tw/XEBA2uY9iQ99AKVL/Cfzi3Luw4wuLyWCFmZ9JphTPBNaYZf4RbsvFOtygxgqX8NnyUJmc
6/iEoLac03OBIVIiwGXqaOpQIQXzc+GxEdEbJ7QsSK5wI7LYbn1NXTCJiARpGsryt1jxUA6OWCVG
WOvCCccmbh4BPE9dPJMD8jIsQD3ge6BJPGyuOstsWqrT8Y6PJFF7cFsBrUhC4QxGwcT0JoWgQu0K
LA2zjnm4C5Hu1Tg9gIhNXwxXj3giRBwYKpFdxr+CmP5H0nltJ45lYfiJtJZyuEWRDCb7Rgu7sAIo
IaH09POpZ/V0dU0VtoU4Omfvf/+Br+CrP43HNzMwRyuDIwerxidXzuh0qX8wrpLJujDZj9HcQB+d
wGqeTfXBOZR1xUNvy22uPhf1w4J7k0scsBJGxqySBDTzqCXMgAZMz7FahrInQKyoctSnOHaU13eK
vKs5igWlV7LQrZPx+YJSCy9J4pCrZokEAobNL907Om2njGw2wzfFELOt35iiUAcynAEOHY3/Nk0e
sPpHIHcOf6QZG/nts5osf9iir819OEBSJMiOrYvNXjrhAM5lamgGedSYi6KcOGps5R/73iOFAM5L
XAg7/BgLLSP2chMcN0t2gI/oetftOt9XOASBTj2ZvnvT6Q1yo08ov3B+tPts9Fo4mTg7fmAjElzE
RTnvEor6vP7gXGGr8KmxWoVqTdYyAC6EuEolj3VDqPH/pxsUnjOlQeFkTxFHfcv4C1J/ix4+Ro04
xxKu7rBTWkhwnz8eBTR61yjZhDoOD14+IlpbdKN3t0zntUcEERIr5KeMmyC4yHQudsPhAG7xcat8
SXKPBHvieawIpHni6ElsCbKIRY0VG1wHRsGl4GIm3rcrlTcMb4rbEsvz5H2TWlKJTlHtuBBl7fqo
1mtsQRNxo398dkaqfivQGEhlvzF1IDyvEDWNxWz8jLHX8L6MVNYsxk5fF9hYwKGGLqzCBurWceso
wkZAefCVqku4kVa9QXNsYI7XL+Vj2dhCfzY0vycB17G8QUSz4XzYO9RAPqghVPKFaC3oJtglJqfK
Az5paeky4B9Nu/+x7lTbrzTgmVcWEODpa4iAyeckIxgKl7nT5qVi4w15aH9AUMxoQiln0Vws1vk2
4bNhRL8ev/IAdsQqugl3vrEMlC/NXnfrLrivDInCiu2iwUA58y1Es8NKqNetTjbEWjVPMjSx0Sc+
GpAXvr61x/AixEbAkgHw8scnpd5QmcnS4WoEBjTi8TlZqXdvthbOCJO6ORDwVIup3c9tz9wXYQ1G
uzPYpsIfTnugts/nz1M5oLsBFGAVFQYT4bkQOp+bidYCAc6FcQnuUD0aPvht1KVoMhh3vpE2TW1P
uMKfIOkDwInwSYSIbWywdR6uGaaMb0ckykqfkwD1WrdyQmL9zNTZtTtcPM6hvBshuEcVJNLonIsL
y37au52rzlaS7Z5ALXw4tvzKKe4s3vYinQ2MsO+Uo4hAduZURg2e8IeAoAOEZPapm99sTjUPqzPe
pVPzoOWBl4zFeabPMxnyhGNM/swMiHwGdpXqgmSHZA4Af319IIegTk92kRDQZqYyRZ8vjY5JA5Pq
a+Tw4BzCNxu+hdHM2xOvTPoKGPcbvdhCoXqGOIYTsQLM2wRZcynD1URmBQb6EVGDgTSoLm70z9fq
TWQzPyx4cQYD3/Zb+qeIcz7BmZ1ZP0azTPn21jATLT8UL7g3IuzSlxAvYEM5Q74aMWvOfNpVnILj
DUYqTPOAE0I36w75+M0cJE/mRjLnsETZzji40RcxdbQE5XsuCjNDxJIzoLmi9yEUHHY0mvySTnwj
OYT3RdL3S9pgqdugjC6/gA5ZfJwv+jbVfctDRF2oC0t26p6n0U2PUIX+IcieokIM9PrFIiYnDM48
C+d5mMbrdOIF5cmrPla8YQOL8KkFjH3r+cXphykO/8OSRRFub6g8QNqT7lN0e4tEQwuDJVivm0/J
7HZmySMzsytnIDHFT2rdliFJsSxD8HyqHPH78/6nlsv3S/RDCuihpIlrNwMIb/6mIUl3MtNSoYkD
844b6bLWP44C9+0pMnQGOipxncyRej5x5rBGcxlxIPVSIBP/VaPXkz+x9+IqOvkfwT+YvpKha0G5
+pyRki5S6VJVEfuMbsC+qaJNHi9DYh4GRPj0Sgr2HpA5ZYyPUtgamja6hRAH1rP6wS4lxGvk0wi+
Uh/7JwcFViw9SNRrisoK2UwYrmhWUNamnXziI4arfwNwa0sfH47sxgD98NwliqJYSe7TZaifeWI8
fdVCw8eqwtJoMC6tga40hTIVPlfvRrsm4Rasl0d1jKgG8MpOB6fqqbUkaSugW8niZVXshZEk7k+N
MLNilgmn0KvC7pLV83AAcNbwhns9fdTePcBZbxzeQMGTHUvf7EcMgwqV3+IfHS6bMXMUUdmHVnn5
kH+aienJeBnbRO0zR0Cz3lbVBt+YjqRoGclaIu/FnWmcsaeSdB32WkPieRJ0semPab+f3khT0M/q
MJ9SCbGdl1UAkgpbZlV7Jl46+O+tk95aFOFxqHnIasWRQ9j3gTCEqw5htQ57MjZuigzAiMek2c5D
WCWfZV+rK+gFah8dCmq0sf1RqEwrATZYfIn6yVRt37zFNRKRMfPRTySolGQoPbhTe9N90KzIe8Jh
fKoFLsiST1q5pwijM9kSt5MsFeL0gOZ/EBnNSswYceZHS1dJJahzET/St+h+xA+wfOxGUzvZWRPz
VI1YJhH+y6TWZGyAecmYawT5yEQPKRluZ2ZiuZaZB+n7X0s6cBFDyhEQDhjCnPiGTf1WAt5inhHg
AO9VE/Bc9loDDaKxIlVRSyAlS2CIOmLgERMd8qBPr2smAzka+qGiYRnQqpHehWvVuHl9EKhyUwTc
tXOtpDylbsXrS2ajj9G4hefPU5yXr5PQYCAKVcygS/goWpCSnPJ8niqLbKY9ZEd4zdg4vaR++7Zu
T0iaBK9zmZ+8W5NlxjCz9NueBr15bSw+V8LyyOJCBAYdeGqQwbkZYmSbspgDK1EjYe+N9wO1GS+u
OCbzf1F0rKhaCkHcEb81F+BRJeA7RTGX6/vT4tqL9yYsAbc1LpMpYJI+4vYdQAUhwO5XGtiFhqXZ
XE1EW3H4cerO8FphaSaZg0hYNWUvgpHM+G9ayfn4m/Thanh1vonSweye66I8JQMPTzas8LjrxEeT
3PTY3L2LvQ5HouWD7U/VJIjDqKgqf7SST43ZnKhvhNZaRPgexzL4MEnS5ssgt4LYduOg9Bu9wSOA
6A94kqnCaQfvJzUb9407S8ZOJCpXHWsW0vdm33EmQ6al+C32TTMGJaVI+7lO38DQ/6b5+eR+Z5WT
KKtcGzBcY7aQwrwarw7mF/nzAEMC9jExBujhcrLJmjaOzNTt9HMTNIsHaGPw88l18iXqSj6V6T3H
aue/8GDTns3O0LBYQE2Fm7vM8yAk4yLBW/sjzbRonuZvz4AIF5kv7uZXKU4+RzRuPOdni/3IZFBP
8Kyt4w2CI6A9ZJO0TfRf6fZD7/IEVowZfYbhv6fpl4qyaWHs6hOvlsnErclJGxAsRinMWQnUjkh8
KJCmjN0prmW7ZSBhHlPIq0ZYnko+BZmTLTYbxgTmzKCXn8K1xA18Mg0nEMiT0K7vzb/uSz4Bb1Id
IrsHrAR16C8h6ggM/P6NG1Y8GHV6HnaEYFL0c3duBk0C7fI/7QTNLydNhnnFsjJ+E1ypkdMPuw99
eJ9naxPJoZikhGeltCFK8hVXRBPo1aqAhdQXC4OtpmhNf8B3H+YBM4YXLPi3H5EmOeKspQlNIMYL
1dTmZrzMdRFnRrzui4cALBYj4xE8osOB2klKzg38ArEQZWwHXo42l5ABx0SwH5I9xWSPAysi/RYn
2NjvUEbDKOPtYCcMo47qpgXksMHWKw31hYMBqYH2+NeCSV+ysbMx2k2PKOttkeBqa6c3xlexy0SP
eC1uAvO2J/aF02tU2CBUsYnT7unE+h7+sA13AVsPmnNi8cRVVM270A9/cE2z4FO56jIBxWCUgCNI
Oem1Mo6uamG+fTpIMpQUDUsZp3rdWxiQmSePHi/TcZXlyiK0oLaWbfJqw0cCwQb3eSaaEibfkYeN
4vhoH6Vdx5vkUK+Uc3SNmbnQXmPFRM/Clz7eH7IIuJlTswhj4f2cE8NNuyOIQfYLQgeOUyC8BJem
O+aHPm3yB5BFWEy68b/X/AhjTShqSD+xydSnJrb5TinxGJapNqGEcPUc69GZrBR+4sS0B9mULxni
flsZXaAK6Z7Ue+oTD8dXZFvGPQY9ATXjxRGDb37g9I3hi0aWF2VrKwpUTKRaD9Eqg3dguJp9n9NO
sJPDOzqUZINqf++mhczEOIJxr4EIMMfBVEMjqCnrlCkHWlqrDw8agFQDy3LI0nn1xkpJz+Z4R87U
4lrT1+ZdfKWNndUD9N/JOPyJUwolqIU3nxJfjXLZhagdpzGTxGzWyKHJN+PgJSHpbEl7FOU/SitF
AzzQ8OIt4SvUkrCNKYpK4sPNhJC1QmVUL/lhiVozPse17slieFIoJfsmnivwMVUJqoGhr6xn+mPF
2V/c0QwgyO+bjSVk7jvsyR3TNkqegWMwxSMtJ84K6CYMgN41Jsa9sUvN6vj51KcnuoaXgg70BSMN
3ZuOjtoE5Zi+n2EKG8qJZ2m5A6TPBK9DxTp2zwzpRpCTQDuaxlbOIhdcxuLSoxQGlHIYhWlKjqxG
w4u0iryGXiZUVZRfnNpFDS1HYjArEFnRCiJ1CXSEstq98u4x7dlho68aK5CibwCfT5otBBx0Bgyj
yycWpNYthxs+RT4JXFgbvDQUdK9T02DWYVSMerBzghRG4pmjw62NwgcHlSkIgQj3espwMBlTWQi8
sixdvG+vnOx29vwBzoGaQc8RApP2Ke7UNTHZ2QRGThdf++9YBjzXD0945yHgqBAjCcREp71YQKCv
7t/IaHBMxkCJrUVuwWJoiS8uFA3ZVOxoylbOgfTSY8nLTJzlOoaon6fA/KXe6RajJC7vZVaXQaAg
r3SdjduEarKOEZQJuONq+PEITe1/EhXsFeZ2beqYglWO0RoEnRTwMaAXN8JDJHXeygSioU2QzGKt
5j1J85epdIXSO2WjZ6WwSrE7KeqLGt/KYsWF4t6Zm5C1GRkArEZFtpTAx4vQRFuxT9m3Rk0l+kT2
Y0uGDSPAxwaKKpF19qVfACDAmruiME7FM/c2J8DP8D4bWC1SRLQcasUearQGktmNe8v4FzHQr8Fx
JjcdzpnV+278ydfhl6cJSh1zEQBYArpAUzElYib59MGCU9QJv69bsZEfQEb9T0QKYLXRVupJ+AFB
aP7JbJ4MFRjX/DxPjLSoMclFggzJGap9LsUdOKnelAfjYlz6Vfk7/A1rJsc8vjpcn+7ID6Nv5XtL
K3A9WD2UK7WX7aIrMozhWH5V7cz8BRnrtuEVz7b8q9r130lzBGKVzsq5172REXozMJpm1H42rwNa
yVm4bCH4Q+TAQn8Wbl+s1AsPQ5He9eepFr4lTEHi/O1ICHQafKdSrEM11vP4Qm/ffw3A4S8AW8UA
ZrHGI8a+QVZhEACw3WKo9eRoIad5lkJnrP12+l0fYbqckQCONw49lJF39/xDI1mBTPgjZ6zZ9JQA
KQa4k+JQzHyz3VPCQXKLjqwnSpdMR/1gUVppMG1ChLmfnVRdSsY1BdSnEDHhSwAwKadDJsF9QDyn
8l4AxVTN2wAXV36eqEVj9Widyu67qntWtSUdZO23oPvC14TeMZumZyObNGRVE3TTagq4GL/De/th
ZiwVuMHG5I7ypCUx9vOJeCkhuXZQcjrt8AT0LBGIva2N2d4wbR2Jb+9BSJ4J8ZjC39QlUHOh/iZN
uatZzGr/T28plci11UBTmWHINPCG3QLCZiD6Wdf6b+mNNQFTOyl5H4dncjCt+icekqPVCqt3ylqU
3sM+NPg8uvSp+QVurmo9LHRuCubm2KVjNg8IXODbxFBKTolPgG9SoT2J2EGVKD6FPNhkty+kxvjS
9VNYjH8lJ7eUIKESwr0eFxxlWtDhbkfJxpxLMqd8otA14pBzCHtPAQmv1bC1M2GTYCczIqEXyZj8
TT86Mxnf9PDIGia1EqbrFh8jkRWB/p6bsDmN9ltHrNtPUxCRQVU27ytKRRq5pLo2GsikuMTcMhWp
OdZW8zUqx4SFHzeXDilfIyyz/CvXFmW/TfvtCE9JMzyEsLEHfQw47f1C7O+QjvOSTpKyLfUFhyu1
40TtQbP5GEF4L8xVoOA0nI0qhHuHOD82Wd1t04W8BcnKqx8MKkdrN1ILx3aXU9BuElzcE9/iAXn2
fqPvK+bP3eS3DfeiLMEkCHwEDQui9YToI4jP5lgDyzkSH+ZTcxgWcGJl4b8odxXbcchCKHdQ34T4
8Qa5xnvdZOOVvEPIbsY0k3KV19vF3w2OqclxotlMeBj5w1gSb6SbICdgRsN3BDNh390S0QDVIxeD
TrG1RXt/bfguHwRQBYSkHXZn+krxO8D/fY1Qf5xr+RISCm1nFgNvYCc2ixm9hQGYJUaIUURa+oSm
R5ztsTtchRNoF+J8+yRQBOIJM6uXw7L5VtyXS74l7tj1jvfCUSNmX3pNZQb4rBl7Gf9/HA4VJegw
MFT9hnhrjayWGcWPNmXbV4sp/0w5CIjGkQw9CUNgdoEfSr80W2wOZ6pDJwD/vr2QpbmGn+0xylYv
xi9DVWgR8nM3L8Iz0oehJdZna47spuVKI4Xb3OM6Y362grnXn9j+BOGObduH1AmlRGmWiCNabfuu
D5Jyf+trsgxhSH+6dQZ/SdsYCTmwbjcscP6sJ6+ITgTn/23CW9k/6vJOXLLVMaEjbZ5OCWp0jlUD
8CZeobnxrXZB6Vloowi92PIGQIoP0UplmNquoUYz3keaC5dIzLFJpqakVQyTZXOxLAeIMb00C/04
VXZ0CTMTeaf77stfUpQwXpWytcxVtW72gPrOCqhbNDKr6CEWHlShFDIHvJVDMixMqB/wS54RkHTu
hOlyUDEt8KDo4CJXD74Rsu0Er/7M1ZD4p+Or1yGD0r/T/qxBRYIuGXtv5aRXJ6EIIP6n7QaCS2t5
GsTn+oBls5CtX+MKZh7mjpqxGE4lGlXjZ1SDUrg1/UOiEGfsBQmmrC8cd3xin0eIUV4S4B9HI4WP
EJor4chpN7YbubqLXAFDv+1walGuQOks56AwWRIwmEvLuZWvBcFmQIbIKRsXhD0guoSO1mJ0uySG
Wq5WYvnFiTzm6w9fh1luie/Hd17O8dt1cPN5a6cmXpWvrf5QGaPjZidULrUoFaVIyYXLq1ndi+EW
97tC8YyfiVjfT2alCClywBFGefUJk+22JExr6vmXuLAQ/JvVPPkw19XZJ57L8fy9taClTmZUScBP
k8q5Cavc2GKpFIWrV42xyzGtAjF9mD0e0Zew+KmqL+Z9XHb3PY0ACcDAyw4nuuPn5VcGGXSrlpIV
4owm/XZ9kNT3hFHCy00rB/A19fJuRxkyVEv5MTwwlR5IFZ3EezgTcu/hwCR25wzo7OEZ3inJHP1I
tmNs01/tX2FHDPjLodktj9qKDcNG77rWsIaaSVc4p3MOAH2vXbGzJFAa7y00iyTzfc4QqpBmdcUy
2+D9pPxSGsiLUlhjooWh4Xy41zT12V4+8cSm/6aA91l+S+HsKKtis8ZYq/qq90T8kKs2uDh3fpyM
g34x0EcyGkVs1nhI0d5XriyCFz7xVmyYQUH6y7mXwizj5XzZCe5dR/AQtCgoRm8fokLvRky2caJi
PoGkTp+pmwLWLhpQ1tyCSj0qF2Vhg43Z/TUrnM7GmQ/qpaMunktpGW+7HRxAfV6stQDjMOflP2fC
ljDn28DTQXma+NxUNlreUn/siRybqB4l3TsES5dJECOT6xPuGR5kb684I6qBngj9GW+zO0bP2yzg
nr3mDLOhkC9T9mF0NEBOv7RmSHqw/ytm8e0TeVpQU2CxqCF7N0f4j4g27PxAhe1EjAiwtmTeAeGZ
+wbdk9uleSxE6Vh9mXecuXB2FL4Io5YXUEyHq7YYjvVcohQgwpiWiUwcxrRLfd7/4A9SHtk3wjO3
riIJl+wpdGyH93aiNOUH2LMj3WcIW8emrR+9b2lVzjEvFGnm4L7PkkBXF9WaMxhbM+wBIe6om2GJ
b3zhEhj5Z/0+z9JOaxwFE1YbxzZK/maXuMz1yYS+47y1Z/Ref2HqBhi/A+ukVnqtPuf+EP9CGVkz
Kefpm+7c8y5RfM5gq/Apg2sso3rW2VByDpozwYuzyDPhE5k+ZvXXat87qist65nxiyx7gYmbdIxx
DFwoDk+nJ+6tyShTCiizuqdjLQ1CIli96z7An2dmBenOCJL9Zz8yiGTDvHPLWGp+FowBDy3WAA6n
FSsW9685nUAUwChIveGbmgNz32O2qE6Ee1whJ8RX5H2Ja12gJM1VF1NayxsvdL83auTN+xCeJ17C
g/6k9mGaOem1fvBnPpyLBcRF8JHt+BXOu/U4x1zQjuaFP7jpXF3QCWs48NvyTnBZLFf1L/vGy2aO
/tQLd+axW0vwn1kzk4jP1vhRFWPVZUr0+mtLFMW+vrN+tesLkl+xgBuZBAmjSt6Buet/Xh7HMiuJ
Rsq3JvGpdeGaluzuEPW32lW3MeiYxx4MZupGjI1n7QFHmSXD3y/1xHn6H9koc2lvtCXfpOhcbRmd
sGu5cxxNX4KklaLRg6w/Lpm14osBow+72HPvE8vs9S7Shw1y74nOBsAB8XdTb+niFuTpYf084/Sb
1atii/AIkg8Ta/RQdIrP1ehr/sciR89DYJB0a8oFyDOZP8APnEBtfgtVO0ZnQOmPfFk5wOt/ItH4
7H6Fj8fkMsQYyvucwSFcePCG20GxhFsGyPYmHmFiD2bQYIZF7sEcHx5vnHAqF48TWKYB5inYrKK2
6F2MdXo8XZk2repNfWa/la7ZIoIxxAP483LwVHJYzVMlNOtucN1xZigWwgYJDPnhM6De3Y64int4
Nn32hI36gCjI5kOk6qz4JjWaDyz/48oE11hrm9fWRJMADOgS/DaZE8dbZEmzJpC+om9g4W/2BDZE
uPsTE5Z7wzJ283nLxiJ9NQFaD5ev2fwO3khxW0Obd6qJ4w3B2fL6YDdeSLrjUqfKUJ5be1wwOGFI
EPESf9pEDmLJmBeV0RLidkDu7SpZQCr6tb7C3TSBvGgcy1vqICywNShne3SjHoqgb+ZE5h3ieH1G
/QKBId6RWTp/LZGgs0yOyfwDAWailWLNGpHQNEPyyvrjUX1unm47ObjSIZPayTSf6mzeBywI4k+1
iR6qrL2MSQ1esAG9AQs5ekjDLPHNG3MDa6ImNz/Zd//DJKebAT5bm6iYyf94vBFhwYpjNjyHQ3mP
/skrmk7JLb9iTIFxKlkkJ8rbtyv9gcI74XH0y/NnJaC35uzcqk9Pxeuigyvuath12NKG0Q9df6I6
zQXStY/mbebTTjiRjzBxxwBl9nusTgm+Bov3sialqb8wjQGbQCmRnZ7ftTLDjeCrWg1bTvPZxPGF
0gvnmu00X76JmjlGbHC4jwN7L+AYnTAGuRUrEKwvWOTZqvJYyB/fnAkLopfmDZ0euQJO8r1DyeDV
PBive3RihcOy2qJiMPzphcLGun+8/FwBcG+j3f19xhXfg6ZBeb0Oj7HhFOk0hmdD/S3PxroMULdc
s5W4wxb4t77lZ0Ahf/ByoB0+df1X3iZHbY8Khmok+qcsYPYom5ryGeoLUi/vHYCPuQJERrZo//OB
8uVpPduF5cbPIwV2uOKAW2k01NB/WPvYMKJWt2bPVfMnNz4HhIeEuSELZAk4w6ku/2MU2tiG/1wR
QZ4nHvBkQaexUkm1fNuQJGGkOjga/DDX9+ON8cWPnor40CGHcNP+ScSbuC0h9NzQrp8Va1TSqJ/Z
1Shyq8nytXe2+kQ1Lh7KF6JJKhSJpyQEJ59h1RYG8JTEebRmLo65Um+yIefn92DrR96ncEcSomF+
e0cpBb2//BNRp5o4kDoNPg978htod4NxX9PTobACsgTKMr4ZQu8B+8Yv4cSBghhoni0m6jtPB0s3
X8ZeM7e2uOpsucpk+dzDOJuUVujsKfQYBgflD6XbF3AUhAdYEQ4QybcFbORoq2Id25JnntQFytdT
/It55gIwf/LBxiztHeQBBMQUwwVMECJH8fMAgQz3lTuPvobGLleCmOMVDcHldaDuvH/JUPFp3AUb
1cy5onw4Sj7H10Z3+oW8m07ULWtqL23oiBMf4leKpwVzOJjyn19dcZ4PzqDgdWCjRRHWBKwZNEVI
B/zebhc1eum1jOf6Bp4OnZDDpDVyxH9JMaFu4k6i3t29g36RL/N7smqX4wWuKuYlTOlmxlm8skvs
fuMNB+AcB1IPy1MekC/pq/1Tebh5VCaKp8dMatyjA0J+NG2v7Q9Enr1BY74Rzg3e1OIBehqkBpPM
pBlWKM2ZYSGNytzY8Jx2J/FcYDsKZD1TfqoTegCVbXOjvG2XvXD1uUpf4MCvc4S0AT4BJBAiTzfW
I96Ar0F6hfnMDr5Dj4MtZwQbuA1MxH+m2/eIkDwIUSlCEE6tMwHOmLWT+USAITvR0zaQs5wGLuqI
/gcd62S2gmbQG0/jNxS814LAgR8MowBByKN+LVfhT8WlH94L5unlHtJ1abroOU03/W783CVMPtCv
kIsuEBasabXqs9MfZACXcR7/pCyyz8xw4BnbFE20Vb7gRIfEEZeEN/IBoSLY49vsJt70KwerPcz+
/u3/7jfROZGrhnvZmT13kpcxcOy8UHbC2UL3IvuOHZl9vw+z8x/f0qONsf+6WeL8QZWC+kTz4Pz7
twxu+ezCS/PZbkcxzcWc/+GBZi+H2Wn6WfxU/pTKxyl9TPD4IiyybJg4s/2/f93sgNGND1GI1+CF
7uS8BkYT/06voBXlB8kzrvOkB2pAyB93kMfUhn9ln+T//hKXFV5S2rgqzKDz82cZb3r6rwbpAlKx
zUiUP/vvEmzgKL4xRBiH3oCvm/6Z2Fy8GOYlLwVB8crWSbAKuKuQXDkY3HApHj/hjIFXFTK+dkyo
ahhbZ55pBMLrAH1KaVY1CbAsntGmoXe7FcRgB/Imt1CxeTI8btP0V5xRNi5g/DtdKzco4C3609Xm
sMimP5mun1HhAq4h/+//76VwOBi5WtK5XFxs59nuKXoEq/89M5uRUJKBDDvNmSTFMxZi5Sb8LJjR
icd+Uhg6k1tWEYTL9zeaRHxmMbIgYnyHpAn+WVLe+j8wK+jD0U4olgj4tQXcXwx5kNO9PchyGHzc
X0zLkIeHTrdUjiK5ZTNzEzP9pvhFConBlDLa++yW/QMSI8wY06lecFFIxlDeaoe4nniNG+BILiDe
cnSsJBA5yLTNLdh6jLUHrLLJPsCsA23R3/MN80XtlE7zNLs8GXfGJOq4gbuTQq10xxPo+3AMKVAJ
Db9jP8B9MBYMgNsNQbKJR8zajcFg/e+5w+b71B8x/qY5xYYjYM8oVqjE4g8lFdUpsrPEh1n5/Tm0
J4sNAc8Mu8D/7UbFuR/pPnFV/Jvo1qy85AsD902GQ81Ge6hAMVvmx9g/EFewrbcmds7u8F6/vwbS
ys6T/tqDTJUB+EYerghCd9L+oNuxv2jn6d4E1oMPBjtRPFcQpGi3iKJTW+ioVC/vvXV6noxNHlh7
gYzWhZa7UO5gJnXFNr2jlBpBx3d8mFv5B0dB1CzKvxRUe5b9IFaGtIF5i2C6WFzpKBkP6T7HkYUw
jAAVR4v2aVhE4Q26sclRnh576xzizdvA7d9EJhrUwTEDcQmLB5l7hPcDnmTrgbHNgq0xwp6l3UXK
Xceg+IlY3TE3KoxwHBKJGCBYyzxKn3lrnXPk+iQJRWG879BSJ5Dik/E8cWXMdabdCwYeorFgnkCP
z0CxW025ayJIEQI/TvHSvLwTJApEjOXE21FJjkwpGMvH1Aqv8RSNByUiIBub9AWeNw2iQeIjyZcq
iSReSMkqLomAIbponherWtgr3boQV2kPt8/jTfLiDCKatR6F3Vu9xQhqQt5dz0+vceNC6P8x1pU2
j41diNWgvMx4Kh8VrSKU5H5d4MNrrNtkQSrVlICbX4UeYOmYNMtCOUlDnpMiXpFQ9Y84KAZfO53Y
yQwosdmJhj+FZMtOBQcWr5hkI8os+eVTudTJpswoU/CZY/9CM/cmqoZ3YUPI5KgllYRiCg8PDY0Y
HlCYeSC3JinYwnjYNiXSVTg80Fa6yQhl1oFAijVHeYePCccW3nj+Al91OMI6GLiTuxtzeFQMMGgm
tSwUlhItFXbLkq0SnU1OCT0KG5EwKfFog1SqWx77p4um4UO6ykMrXGpmroBfO8poGkkFLHE9Qv2x
I8Q0GjuUSyEI64pBeibhFkVAkw1GHpu4Qzhh4qOeGCSCpKedAHSchxrbNplpBjSWP0YL+NxCHoPH
DTMCRj2TGYRKggEQv0WR/6YkorTjG/xJvFuU2Ax08YQxZrrIhm03SHai4FkE44R/YxKEMY+HdJ/5
VAkMDsiyNq8UEX0KBjNrRqcsSD7AzILZnx3CtAdwoWdC94DmWEFPYOuR6xYvG/V1juaXv1acEVrV
gMpt+qS4QcD0xsf7pK4AfyZyIAO+EKdzXKOcz7208jH8gdPLJ6hiZ6HMdrwaYTONAncPsuAvnzx3
a5p2chmxR3eGAPp1MZC2y+Bd9TQIwZNmj4Op/tm/P/8yiE/v5afHOS3xOz4LZCCJExVejRlYjuDa
LwzqTRhF9aOSl2m2B7pIjQX4efJkEMbBhOcLsv+Z8kNIlxE6z5N8e/+AYG17sBQib9rRrbfpHpe0
z6V8ENUE30pn1jT7HLKtgWsf5vyBjFSPqaXhMX30yj4wcEyHA8OGBk3Tls/Gdliivg9r+3PI18oc
SP/3/6ZjBzpTzcF2dyLao5/Ao01G1cjNhELczMJood8mkyXGQDdm7chn8YNnR6EMh2nK5Pl5+mWD
mnUX1fttMH35I0sIMSy9BL8qS/GU4oCCTHNLhBMkchY3f16cyqXho9lQdBsaEEwU+Yd81ImhIqI4
A4YAknbNlbCh7desPe5IwwlwnRvZQYeh14THItmIQVawmQmLod5FNPEogczwh+HqaRw5t088OD4P
EL7oEHAZ+7m925ywO5u/kaYn5ApuyKZiJoDota9c2iV9PilafyY4lJSLjlMDO0LZH73u73UV4n8s
dk3bhsX5lfoIIspSxsRKg/FGnlwu4qHxIlelxNAOn+yI1EWi4JmXceLheAkoBaoE6veysRD6byrH
IzizKHyIIEIaGKE4sHETwCYF71h+P7mD0MC8bFEiJ8KDDy6af8zyqNFNRtmQRalylF2Y/DDoyIxz
2JHY7FFy60i+VfjXzW2AzaP6D5TZTP/qjkkgwmWXZW8qLBgMrwQcZrBahJ82uULkP/B7ig4v7GDA
1BeBR3sj6hTAFHiCaY+ZbuDfGTR/FUT1FwfKBV5BNkw2M+iqgNXhwH3+jN/nF8DHk+Ozxq8fhzjg
yJkKFrU1H++5uK5OCNQRPUVYJhJ7fyAHAehxDkag6zJyCIq29+IJ+EJr9/LQ5jJsGl9rtOtmFJgG
kNSEH6TWUakIb3aS6CEDr2nsam5GEtKL8FbitTAgPRbdXlG3EHKnv00YY9lcOVM67MIgNQAYgdEx
fGrfB3QXKua72GFp6w8OY/SibSBTwGnoKmFSqVty10ODQdHS2IATi+NVKnlGPfruCIMXb6B7l7wP
+XzaepTcmls3fnEnI6xmPzu5g8Kx5TbCvQe6K9Lzp70RfAfpRYLVfqsg2Ja4K7Vr4XXlQWtfe9a4
IOLMyNssPj5YS/Ygg95gTiOqlxQviFj6UdNz0t16WukX8hX8qZe83bDlBk4W44ad8v3hXrPFdqA6
VnwbGfg9+z3j9IgYiENj7sdhJRfkITIg5Fn/H0lntqSoEoThJzJCQUVu2RdRcEO9IVrbVsCFRUB8
+vPVnJizzPR0K0JVZlbmv3wqhvmIeiGhnNtlbw/4fpXz/gfCCOt3hopOPBnR/vHwEiuu8xJI6Ww2
B1tyX2YovslbpQ0V6VQr4fRzYFs9h0YNKwvrdW7ijVSsD7Gh+Hoo3JPxprldpxc2ea4iuGONkAKl
NrrU0XtdeopPpyNgvBoPYmnbB02EMu78u+HM70/muS9xQYseEVVS3QK184DmrpBnKcRQazJXfYmI
EvAq8etYb+vtK5LZ9u3pdXkcu+3r2F2IKnl0Xz+XZF6avW+geVGxLNaPSPwq+S4l7i/UMFEH20Ww
9fmHtbKm7RyVERO1LhgSjZYdvsrGlQleUC2V0wT6eL2VMXp5bUc+jLf1c91t+219FL+GW34h+uJl
a4CXq8HqYSMcs52GY3e0mqzAnS0wWMGNqVg2qGcQOp9LOZbjZpvzqvX2vvzGvG7M79ajeHSSTyP+
LjW/EIL8MhKf4BE12+aSH0fxlSYgoG6aAsfRicYnHe3T9VKc3vHs8D4R3mNl1YfTOd3U+WzejsAE
tXm+/1gze3BmlJRt4HAwM1urG0R2LSmSorurnuuf4a5Z1AtlD0F8JzESeW6EP1Lz0/zcfjuqqU2z
S1f4byHX+zvYdz+WtGs33aJftMvJvFs0qyKU582q3TQr2LPvsFtUYbNoN9mhCstVuRLfPnibRVjz
nfXqzRzodoDuMdxJO37z77/ZAbY5sN+f4d15/maw2HFiPmSH2V/223GFDLw2xQbP5vpH2T830HVv
vy34W6YK05mu7JU9V3tI/mZ/cFdKphS/4lp5B/QdVv+/yGBf8BKJ93CesBbKFVYsXF7B5cpQ+JHH
oB3Bu9x+FYv3Yq7/M/wBIxWOaI5Lu+ehXsnz+6FZPA+fzXvZbZ9rOZ6An5JMxj9RHpUB/dPPSRCS
z7IHa0cnObIm2rgMmu0kZszGQqujdtmuc98qvTerjxnON6dB/4xriRkDNdU4mCz3CrMpJk2Ts3JW
z29Xsd5LbjHyA4xYcADavw2O5B87M3+ndre7h/wFHz/7vYcyYKxfIG3P8LVqOeCF90MyBVGifTeK
81634ZtHUIXM9XCQXb6ZHxLSYfW/t0VUL6f+2qGGC6uwX9QRR64TO0vsI9bhk3+L9YtVWWEtQMut
21bMTe9kPl+m5eOXntgT5RGwVnnsL+VRjd9rkeq3XSB2Wc++UU/qCYZrsVRPYqtVS/Ffgpx6KvhN
/+/NSraLcmIHwyziLcV/6Luxi2nSsx0ufIUdPzEUXos5eRcoJ4FQ45vYZpdc/IRyElcrngp/kOPH
ccLeEv8SAPOjcB3jyZ1KLhYIIX0p1BpEGHkc5XgzOb34enlkgnGE/iZe8V9wEfSgS3fhrXjv5qL8
+zZxg/gLCfbNibf69wf2do4ohXICaIA4KsUSV0fRc6ovFac8fk5hl9PTH+jEJzZzztuiBJPyvyYQ
MQbtRWouqIYamltEHAjE4iM8jspJfEwlLtYyUaXZivgmx8zmxMUqfL7mkgGh1dJjw/0fbsGv+5Sk
pxF/wY3jrg/i+tjxJuJW37mrXDzlKlMTQWsGqHq8hIev+VksGLqLKxM/R6WHeuI6W99Zr3wf/5QX
xkQZXwLSwe9gFo7inKVBaA9eKGfMNpIbHry7Nz/jRBem29mhPQmPQMKU+CVw9GLK8zm9T0h0MB3C
0MZ9+tLy7c3VYIwGsN7tOXjOy83Ek/bj82z53E0iaN7RIGrm/XxqVdPxz/Q53HWl3y1EPOoWQImY
UOV+HaHvVRy+G77jBxPXg7S97ceX21lgEf49Ke45wXZD7mVG/0LQmOcziksC8yP6xu7Ef5MZ0OtR
ea0h65S8sSVsi5/ifnLU5N7zHJaMqDE3IKcEYvG/+Gnxi6UIEeyUHusLr1wSK55rQAUpC1I5wQUX
eVDokryOeTSKVT2mT7Zu9p+o8Jkzrt5xxa/ZIeGmPbafuD19TzyE+gLA5xPPwiRMI1KOuOr0iFgQ
i+nK/4U+0ECX+RSvreii52aJ9ghTpWvEmniBZgcNyqwLIBoVCe630pAgklozk1SA0Z6yuc1lLOpu
m/znIQTbp0H6M1lX++uumN82mOElUbpinioyRL1LogIA6B960eebOw6ec6ZdX5hrWv/3WFSbF6Ef
W6sV6LqCFPLc5It2/nFp/tuffW/iN6Y7eucWi7tz9wZuFqjzG3ZJiE5/z/lP4b7ddtOGrHNSJToz
/29ZSOigUien+5dezWfTFT94Xk7c7n4ejB3QL7dBNCznY+xzZBqK1D13H0STIPY0WJDQBIjpa5Pg
n7Kplrg8hCOUjFSLGfuEw5tzy5cvyYcZ9Djmk4XE0v14hexIrcvgdbpJRojNawiVnWF9rRUEnVUo
/cF930FEwqu0OCjAAw4yanM395qumaM2qTAsGyKN9xJ1RwOOBAvtmmN34UjNMZkubh3N9mR+zbzH
2CeeFQouNXpFYxufYoYp8OjVeXkPOTG9gM5wKJquhznS9PNU4zj0oAkNDC4GDTExmOsOJi6fj5X7
JeqgKgH4yHhgf4BFJ3Mz7zk7EpGKJYgkirzvy02gTXbh576kaHvZFHWI10mI9a6xx6W31DcGlw0o
CVkDOYn4IviCDoARnuuF9/ja1IMp8sm3NURSNS4xiJyj4jkqjFxo7vR0Du+ojv+LgLwh313eBeVz
M839NPUgIFeDAwit6RRKN7EaJiyOwvd2wXunxeqLVfdIVyfLujMrCcKW9rKliTHirCrpbWki06pg
9zabK3eB2gIkh4QCr9XjvHXfJLl/uy8lwC0DGPgGHm6TfPn1m0rQevrefo/GdoYDdv6bRqnHiBBw
wYfKkZc4ZKckRFrtTp5m46roA/9wfSOfhg5/wQk8KCqbG8wnILJCDkutErBRCtnPQstzFvZC0BgT
jiLBx/eJnsHtEV2fH/fe/45wwUs7sFkQkSVcopDnnlUXCnogcIfXDdWeypZpOd1oBjzHVG0Z18Vj
hNozUri/VeNO8ClEhvSdPJelxGAm+02+9+WYqXjWcpgEwPrhBYo3noP1O0gGNwJdTfO8PzXFISm/
wM4qQFhpmEjKUbnR66bnc7tDbaWuhNQ66lXnXc1hkAoehZqjgncAo0uTafAcGEE2vFwDjpUfhusX
RKCfS4npIrBXcHlE6MVje+ZkxaGcg4KCcCYwESRDg66YY2ui0s7kWTx0DiGIY1YDH0wDm44jhyzk
xTy0NkZaPjPPUNuKgY+FVbplrAdekm8cTsOGEw+MGpA5OK5SdtDqvuBnLzAqHzezmoD90d8ctovY
ylsm81JID6k/MK3DGsvm1EnjgyHlB1/1hDzIEZOkNryUwRTpIjqOgjQNsgAEOYZIRjBV58PPgQ1E
uizZrtWWthLPzy51wJIFTTuBvzkXC2wQv/YrsGE/HR6bM6oGMsor2kc7d4ZHX8yi2nihdEJPBv8D
Jo2yDxww5djw4GjMn+mIsOBZ2YQMIBozgYGBY2QxWT3fBbmA8waQ2DAhRSENwtpk7ukPIIYdUyQF
G1vg/NZPnxf0eqa9Qz2zlFWpb+6WzFEL5U/qR07iYEfoq9m4qy76x55JAdxQOkcPhlgLpBdpT9Xr
/vSY2MUF2h5q8zSzIRWAxx8hCe6Mensazygc0gNcLCEwo9WK922WlQSbGx8X2sFf420XH32aHL6p
h4Vry/6SrHsEhSA/p79048RMrEeQgVnEVVvCFOFDs1tBVoKdkxGMNlHHk098yKtJDVRPFtfRviEw
XwnuYmJB/6W+Mf0zADVhKje1QQQBNWzHzgcIBglvBtzpvgbLxUG4R3/QwnR3UngT0MqIgjAzm0Ip
RuoPxSaH1boh0XBO1Ru7u0AB/zofn2a+9Nb4OOgjBGjut9wcZpsBMj46WsV3AbFp8IoYu1dIXOA1
Owc05bHqf7vxumGVc/X34XlEhMiXU7FwMjQahHIL+kblJ8isFODnkW5RZ9WXh0d8kTiM3pxiSV8F
3RUVoQF8LeG1vWwiEBSjwm0mxrtwlcbHkn6a/klEFQhtA5ohCOA4MygRuf0VmDzySd0aI0x/Qorv
mMQCTLE5pj69GZrIIL98ASaFxaejCdO+Qaw8HD5Tbr+/uylbFRsZHaAjENjgfkgjVBJ3skODY139
pl7pcX2kL54eA/wxFwWMhaUHkIu1me0pzu3RFJMac3aBdbxH7yaGoNNE0x8q09PbAUlE+oELw2v4
LWcE8g8HFUTuPjov2q4J+MCtpUtReSzs/rGbesNLQyv9B8kDrfq9rt4WMsTMTkB9PQDM/rMlHRPA
MVxD6pG8U87JFqk5uM6LxJLpW97NZmZCwmEDc3wxhoRMC7uECM57faGvcHPFXSVxQSpm5xLBoESk
oCCg2O5BzbFwZl4N4hrjB9GjMN4ImFCXDOn/7WXOMjwZv1jn0WB2PLL5FdA+OHbqKjilfFn1F9CS
aMa+PgHLpSOmZZCLDUr6Ey1m5m+IPo5oFLBYwRHJJxI+/ZaX+5HMHrHrEugenU41VplKhGjVTunZ
FA6qVBf6iABvl/nHtVxQKut/GFyUlz7OJIbIC4cw4l5nFiShG4DVGRMtXLKMcWdyYOGmEj/5+DD/
j0/wu1DPoRIxeWUwP9SWbBPuFK1fEiRfIrYQ7nPzFSBG3QioGQlQvOXLq8FtoANEBGGxLu9qJLT9
DrBiGRik1rOyyw+8XXbunVmrkB8HfcgtEoWHONWp1hJ7DIaHFU7QkoC0UTmLYgReCoGeRCL7J9YY
U1TJx2CEj9TYNwUdDyP1KKdTC9QLYHv4GdXpfMjMjJPK7cJks385qEodEadCUvbEeIjcrr+1jTi4
BbwSe4CWEAvjo+fHayTKaLtgnh8/rCqYnUprDm45YtNgWs3H/3eDMFzkQXHs50yY2zSnygjpX+4k
JQH3iKGrgd5rY7yOgDm5c+i6OCwWQtaV7cKsIH7pVmkvUQTN1t3MPGVLopGMkDa+3gChRjp343TV
TrjUlvYpszgnmrxQGp1gmX4cqkLwb0voQlb9IqEKbHV9dZXS5FG9wHLHqL/43CzqvOfy9OKd+JwZ
JGzz66BUiEjukkqk29aXmw4en74jT05+ORWT9S7gSLGkaVwNVxMAO8A7YuItxsiiKOQrgmvlolQk
gqx8eiICAcKQrz/YkgVnnvRocekIml51Yszz7fN0WqxXxClySbN+cqIKO/HBiRREX679Tcwv8EoK
smV9+Z7oAbcWCfH6Ic898l3Jcp2G1yPGmTqiqKD/oRHIVZzmCzlbJtcLTWH6Y61VIE5xE5eevFY8
jb6YF2vxEQyutmGCy9zjeGn1BFAzChXCnR4pStA6byGcQioBuCI73xNobkAx4xJ4CHSoHvd45AzH
2um+5GYQ6qkq+XgVZ3bVT70T3X44c/FSPt3rOJEQp6SurtfF2MHOM0EPksMYLXq08wAmAXsDPCRm
/iNLTEFg9aARsCpMhgnAkwZm5dBTLG224fd0DUAmm9SmczmSj3Xr80ocoRN65iBYmeWw/rYvfWa0
evu0Ya1hIatdUh2SzMe8OX+zxa6J152PQuCBYbAS9phbMzNxZcaMgEVeYAO066J2+jiD43goOG1A
O57LC5CMsb2a/Q4WeTTetA7wX4ORDhxqBa68zm27BmDTPsgtaeARnuylLwC5wWWFNAqFHpqnANw2
5c97D/2qPSTbCEstvTo/dpVFAHRA1mw4wWzeFnXncojvO/mVBc6TRyx4pQRqJDP5sFI932YnWPe3
eo6Er23P0VSAlo/Thy1DSkEadxKU2MteUHfCnwCtXOQRWjrrWvj8omijzUImJdMNBCjQpeGHywUS
RilVccouAAMCExkb4dW7A+jhEsI8CJuXBRJOdoiwhIobLE5SwvN0M6aJwxhoGDaKOVoNEFgBHsVL
hq0fPtG5ohxkSjMAbWvNNBB/Be3w1L6fmpHV+oUvtU54M1TQN51mA4iMgVC+ncpJrNSdck5PLxyo
Yub6M1fRTRBYuEqPf1sPzvwC1JyAPRet9fSpahGjKvzr/AsO2KzBDG7DK1e+Lfr5LGQmqnDPYr5y
/4tVpljgPVeDhWIOgp8QnOmYSmde/paFJg2MvzF4BeSzBy4OH1L0TDUfZ83m63BUhyee/71Mfydr
v0+c145Y6aTx+Fg7s+3uy7lY2/cP7W9Xn/zBL446V2NiIFmlbFBw+dgA7plTItbO+At/rkOvRXcg
qYDxEpib1PgQi7UPc1pmur0BC3f4gKmmfX/VJpLDa5yfxjRoQtVgvaSWnyz6FS/ZOBN3uFA08DkL
4Fr7P29g4fPT/PtZqKfZdtcQmzSgZIiurh+JwWRrfv0Z6i8tSOPXaQQUCFyOwPkUrcO4m2mzBrAb
5qo3XT9jVglI7P8Hy0VcIOPL+QEsdqAAQbRa1UCECXbawET4jxOf/dgSfia+UOHXgbQyiYvloNBS
d6RvO0dagOsCk7bMnCKol1xVdoSOPYZdl2n7qxVkwcvntzMa96BHPjZG3UPtEXdmo1N7wzyddzot
l+e8NCMMkPAzdBTj+neNh41VvSzV8KdI9ru7xuH2MR+Mn13EfeVnkd9nxrd82mXsP/WJrE3C+zZf
t0cY6DXsoe0rsaCpY/g3CYG19JriEhKW1zWXgwO5hzALyC91IwV/fqJDRdzgI9pHd/u2U7ZEHJP5
/W1RmLkdkpBhpTL/O1Q+0OLR6bZkIZOUA9Isp5+GTK43lxGFBLVIy3HPHmd4VFAka++YTiGG13Dl
bVSPb4aNUVmMqPSVpjqpiNhI/NFX1A7hN0BcJBNCGCgSeLsx2l+Zvuuf7uc1Z83hAgOuGSVT2vOY
n7MITJA93fTo3el4YbvWx5xHZos/2eUhM9tl9NQO3D3CmXLiPOLGkTnrGJ038G8vCx1nFi4QlteA
5Z29iFt/AyulavHfrTkaI8foXml5kLANp6BMYjTboDhozKx+ft00DAQK773otdLZo6KjgIGHbyAM
LQfobgATEhZvA5/9AWPtRnm76PT7hqaLPdTxaLTPxJzDazX03qtHuH7alTGYQ+K3KW3UbAfgEXzZ
MwDUg5qwLpCCuJmG6BPR6xqanWa0XcRSqjKjdB5L/E1ATeMa6QEbT069lhBMVwcbChFIw2x7s8Eo
yfp0PVsqwctdLx5GH99/aqbL3sOtVkRE/eV6h9wlFFK2WAzmjQMJEzzxKFrdVpLF+ANRUgU09YX2
6iwcrXL76qWYPM/TDYByEz0C9+DdzIdxeBlF0LidgcaGfo1WM6Cusz14Omk5t6fnA4ZEm2z1Ct8/
9IECwP/C04NMzyL9AZJAg2T+5zQp2MP27wLQgqCmRNew0NYIbBvnQWQiFmOaN20xMBT3D3jhEofY
Fdwpl5MjF32nSgX4Madl4LT2B6D5a83exEq+Y33gN/043TSPg6szJuheKu2Awc7mq2jkFnNqPRfj
9VSzv15rnrEAtj525xCsGKB6tZsfSncMKeRuDv27meznENWCuBCKd8MTx23AbzJJHZCGDfiV4pQ6
CShcuZw6pcVqcl4GZhSbdgHeQ6cIQZxlyeq1g87nwTFEBxFBfdCBHS+t0QefCGHOiGdvBLLswqLH
ThH817Z0kpW0wL7jcVKREgBdcsvsO29H5KcG2I0XhPTGmq0UsDDLhn/ATNnDob6X8SFcpkvoaAZe
FEBC38ETDqbN6jOB2wDO9ejPA2odmXlYVPqf/jHzxpw65nQGGhRvEgKg+IzN5nqg/g0QOTSqI286
06/Lwn5z0NQ8kotWSJo/hA4SbAd2wTx4ozBspkUCPoGDGWJg8GRZ6MfH2uvj32duY1UKh5wwH9wv
9B86JzFHYceb3aLaSYFcjI3J2PBRe9pyZz0o1rpqdyRP2PgmywRrlCuQlyjjFd6BSh209p8Xejy6
yBqQbDPMH/R7sEvM3rkFtBCB1JbOHeCNarTbm7ftNTCxJKXosSS4qPK6wdZDk8ChrOH5iROBXq+x
6H08A57595h5HkgZcxznklnYoPNYAiUQ7dbcRTsRY7PAL+N2qwAVtqpj5VUXkNDEsuhqRLfj5wIu
uHc8dn3ROd1ppx6m4A4yUzV2HR8Cm/rBht9LL2PXkDlSi2xMcAKC3ZzGCmsyQlyMkvcgb0jW9ckY
/JJDL6wXfYfQTjbWfLRAEbtSjed2iNOTnhWCElIacCE8wNQnkgRmH2DIAnRFV9/wA5Zo8fADZR75
PVRQdA4QXdAQbe1i1RiEv6Tr94xtzv0ERmzeeNmbl5wEMond9K/yRCTQ5HXfwZA9Z2NIg1UUtyY3
CHA3Tc/XSSyGnfhbGO+v3bbGApOQHQEXb1fJ54PyQhrk4PBhE8MW4KWgAOKBqsk7T/LBIlXV/K0f
5C2NJyRMgYzfVJOYfrz5DWrXhIaZj89BlK9fxt0D0IbVw07mxLTMw5kDGinAi26DeoA9gs9qDOnB
rEsLKDQTM63apVc4Yc4AStjzuJV3lVdy8tMaSccsdCAS6iCUfIINzuJ60XuUM2vpBm6Ztm5Qm7U3
MD7BLZqE+CtdngxtKRzXqis5QqTLnCxfDk2a8/0yAIXvfhblGi2hxAc7lIBev5Kzw1K1Mm/I7tBY
txxtkWYcu8NTQ0ZAugJzXFqKl3Sd7+ljJX4fj+kQesUWDH4fFwFYkAzRhn/RhRINuCeIXqZCBsM6
8SjHc7LBl2akDm9y/tniN0CJ8qCswrdV7J9eAF1TaCracHNfsMfc2hvb8Jy1dHOl2pNFJGA5R18T
4DcO7iCBPFIOwwEXnaNq8f1j4Xi0Q/Up8Q7kLdFyfl8pu6kPkspTvS94uZcBGA4Me8xdn56HFtqb
Rh6+FyRbmJ21IcDGC4zZJh5x2kI5Vtaja2c3a+QDcxoz2mg7sxqgxdgE/RU/9RLo3cO4By9LZLr3
jmoDLjUo+qkDJrajt3hUPCz0PFx3UT2GZCPPjHo+Pm+HAnCOt7LOIp05xYqbgnigmS5vI2dGYQJi
uAnLMFuNgozzF7WncYU+Sl6RRQxFg+agXiYP42lisTPaJucEgOTDpOWDxC9oP3Ta/95mZyBASyoA
nj6DIvEr7zDP/CvdlsUIynk9E6LEN+c70wfQCdvVZ8efn4vEGu36zWwPBLyKCG8yg60feBiKU+wS
R5yGRoTA6gf5dUQ/rBZAt9BUsbp9u0PzJBuEGXC52imm2sSuIQn8FEwR0CGtwaVqcNvB8ReYEvu4
Ag73hHrrjjY8TkjGx2zA5v3Iuxo8vA0RznpDF4BrA3Bxj/GhQJuXOljzjweWk2P2U/DnLDxw3x9O
ulz68rHv6Wy/OAbgmRH04csdrjGqgUBTVVrxYkSMAMGUALtnoqy3f/LdoHx9aWckzlhtrfbxHiAt
TWkDLQWw/HcBqakgEXj0y43srjWHeo5ciaVuR5AVdoLC81xwAzB4nEIuA7j+MPFmdMYGgr6JWxtg
83ELY914jE4CijqEx+sD/Q2ETPYzWnukHaR1ziD2oUqBiULZQpo6jUEGLfDNMO+7J47X3uv8RdEU
SMibE97wPHjQXmFJjVboR26mbssOYGY+B76mF87N+EZdo8N1hH+ItBmnZNxrEu/zMR/z5045Qr47
8H7D9Qi1Z8EJQDDHEEUAbiDuM+ZxAET8orc+tsrrGVWR14eFMa0PE1hAlc4xF0sfIHrqdnyQrsY9
ljbZ4gqgbgvFKWvCApcYThTO2wN1GTBbW93WavzxHx9bXt0yHS1xq8Qn1nzoaEBq46WK8Y6tcvCn
Y00PhUZ4C3WJ/RLgcMDhqGjQhBT+M1DSbohj4OBJOfMPgX3NfECMEmcQ/zwleUOahnUeovzB4SFp
TdxQB6v7CX3thv4Mg5nVNbhiyK6YTesCAU42LA/AkBy2aaAMxwho2TPYiKMVuzrOR6g5ChO0GfpZ
ZsoMg7nLIb20I5O3mYY3SMPqAgllM73whY+Cm80WUPFZcrkVij6D3OvjmMTrfFfSegoz/C9/ad1e
oRfR/46X0roRCGmNc/gbwiyUevaCRWmUI0QopOxnMCErs94/d9dQvS6n84k92KmKPvzl5pGJTnys
EWOj/pcLhdk5/n3M+bF8jpAMgwWrC6uhXYz32RgWxAJAezbx1bcFb/NaOfiH699FqWp4w9JfJmUh
MpQsE+sGARzgbXLMG521itLGj3SorevmE0EZ5XSrLvCO3xy+iDpqn9PYBY31m4T0Ga7RjHAPYJPa
GuDkgWtRotp6++j/zROLEV44C+spA1IoJTsk+mnOBEM2QIUXsFjqzcgQjqhfvXH70W9Bvy9hGRc7
jg+QaulrAaTNekxWFIWmiGzX1vRjfyGTY3lq4yeIlQDSPVeh93zjgBhXJh2WKn5cJHoUI/wiTNqG
wMjPCTu51R9uMh9ikrEFmprihfDb2TTEWKbWGZDpaMFWp8vAoBI3oJd2//tEY+6VM5snDtSjYofU
CHe9HVuEjNvqZVRbYhzklnfAxz/ws9XDhSANBBViPL0TyaVZemBxz/EmeF1pGm3QgkOXiAZQxnGX
eVthsib6A1h1fhytaCxf4dTeDPplI7i6CwxdpyE4+WnjMj5FTqXD5RtWW+In3DMkemJ1BW55ssrl
xXv0UxUC5juhVSQLRt95unz+fOGavsBb0mcbG93822EQknKOgQwbwMCA9rom7UEEI2D5vCThlm5r
bjNd3uI1kwHKmQQ9BjHmbU3HKtkkBzqsBdzDjpEYFGV2cWmDGqNb5U6E2smXFQCulgTlTg/jDVck
B7ww2DU+/bwyJ8F4g+8O3eY0UBcfd7ScMgOYd+bbvRuPi6IPxOYfOaeOUzfzXJQZtYdoP8vWrj1I
9jO8hbR3d0MTPBmfpiOsKBNBoN8/kF/SGvCbqcL8nTu+hko7QieWLjKTVOkAd5hlWh8G2wxWOqj0
8ZTROsU1w1lrZlyjxCFckteuxo2epKLLFfWZBhu/yN20tVlOqDoOx/p4rFc/MyBIzMFLwgGrzWD4
QE8Tsw966B+fyTQdvAo5ni39t1qgoJ6YKE9MtIKFK8nLfjOOQHceyySG9YvyXNFvPrAE1J9BREfe
S+Glv3sD8ksPLkOIPynHtkcqgTQlqagNcaaCLZxYb9I1Yq+0sVf3H2bDUoiBUgDDNdUgy+EvfYac
qmpwRs6QgTE9nQ/hWAi1ehN5xvFGPn7tN4w8osM8WSJAjXYnyUTrLfIwoAIyEOa1dTbPN2iMY5IB
1XS4njLELsNqFxK3I/IrKgf5RqHQ3qdbRt2Ydup3nM20Cm8BnPhsUX1MRQ9aYazMLbXhwFEptDVH
xZv5obvcVvM8ca7ZSZLNdE40yv9RAVubDgn1TRWgffCyaBiD8q8WgEHQ7CEUWnC+vOvbhJxH5p4m
XkZtCRTeevMniDDBGKWJRqhcYbaGARuUxB/sB8fzCrB6oze9pdjlZkw1MVvjGeBOzwObEvK6kRd0
mhCMTwMmEQCXc0bDAV47W560FJLeiE5UFtKZiqXKxVMY778Pc4a6fjKwJmhOyitIzeXAhdF+rYzu
DoseIJD5Ba8vmwnlMuQ8lFe511xYmzmfYTSl+YkUBJB5yIiwdlGqUJzydeAY2v6gPQbnWt1Of+Er
1aJKviKFfwF8RmBMLxDgN6L8eAcgCnoLotdidHlHTEb163EErhoLDQN4kiXfVbHK57wFBevHKRnT
rcGkLlCcr1ZeO6YmKIHrCOc+JtPVv5XKcWOGiCXBDc+UwQoJp2dMx7PgDrCQ5CU8t+1rPuDx4vbL
oKcl+5vq13pvWkp2NKQ4n8OPBcnw2KeNwSgQKQAm2xgWTmL2NwpXQD6KadBcAO4wn2f0xVZCjKQz
p4zkc6QrdC6lBLQDLR3Vti124gxdaQ9Oah8BnuLfwFEWajDolJMCTrMDTfzG6X9VZrmIHMLIwWEP
9Dhdimw1G0SzQoP2MCKFNBafhLIRU93uw8vq0hqaBN9cYIgpcq4Uvk/ySs6ChJpMkKehY8A6opjr
KEbHJHv26iT3AHCc+ZnBFp3M2/L8sG+IwyMgdWcsI/5uSMnFN71YWub3T4mo5uDzU0dz9aL2O0tn
OSI+5ZIQdhwtoB7wnCGf/tR7zOFVe9jYLG2+ON5Ly9yF4aJ3Dn2YxqkuXPHbHNjbD7zTQhGyE40x
CJpDsrmQu6M4Jky8RlYCpj3ZlXonW/2FeTkTwfvLTTt8vA2mIMi+3jK3t9QjS7V9uOoRiQb4Yai2
9SHuAMfJChXNSPbOuUuWRM8HrMka9M2TsE6QvVkyMcuukVGjJWsWa+ZXkxW8OcSdOsHQSjZUlTDh
3lwi/uK++gN8Dng2CffxCQBYP0wmhMyJRGHkMmcxvlCy8FTjIX7jKcM/Rtqj09tnTIGyn6fqzR7a
hUfguYGfMDEDTIQiCaGVdcq7X8fEHVI9uAPgSAPonRZKqBDQKuTL8osQ5bDQr0eSb+x+AMCzvZYU
wUXik4lvTyyE6I8EMsbHlMVYs0hwSa/kH7cVMnrB7Wtc5ZhEfztNemfM2ZZaBwF05JRxm3Rm+Lw9
foQ2JArT2d/oAR8R6xRtglZWAzaACZQ/yAJpCIJJZH/krguMzGwOAtBB7QFWExMsN3pNra2JJ8Mj
0dSpNpzM6XnerykkVKGxJNrm6OZ9I6BEE4RQOkbsXyAmyLGZGDDuXoglQjv/CvBMecFj+VDtSJDT
dbZ41S6jpxfNNBzLdyPrnXB/secxKnSYOLF9Fmj08VQYWjBmI7SRAsafxT1WFxOzRPSuMsfIH1Cf
0EzRh4wqvETHbJ32L9Rj9edBHchJEgLtRL/CoBF8E1iwyCmaAjxnvvM/SH/K9klzcMuwq9wTpjml
JFOn2vWIAjNyjhQsqfBcgsc4OLIf3uriu4DhR/lVxRRuHf3KXwYxamnB3Pz2BhU2eeuLguJo/iVz
XgO2+hATARF9yZNMT9FwQcAE3hKWHahPkd4R9OYpQHzkTnJvNA4vn8Zi9ivWAV131ogYZjx3Dxek
VYueAe2RzweUkEsXjMZJPl3itWQNinkFz07SJyVUHE/WkxPf9ZpQAa7bmv7cqFrUYbFyEHdeH2QK
qN1rM/1aELTwXX3oA+81cwZeLxmcqDnbQxVvR3aZLCcTApX2JG3SysZhZIbxAy4VSEc8B3ONMn4F
V5LHjSpy5jz/ZFpn42d7LAVtAaE/2EWg/SEwDmbQrRKMTM371AaZ/KSJyIwBQTy4dRzNOJ5cXU5T
X9xw6BlSQCkIX9KjT4i/QAxK6/0L/GI4bzCQQikFZ1wGNmPOpRP3y2GhR8uHsSlHE+Z3A4fxPzAQ
YHiNGLoqt0MbM7uRMr9kRDx2i+eeK3kXDuCYD/J5U1vqHKheTMiSHRjc9OFLu36B4JgQKxxsZ1dq
K2FFliKzZoEcniH6RaPCYbyLO56RHrAXt3cFNBPcZFGkQZiGHgu4/RSfjB91pMkUu1uFWvdMj2tx
88eWyK6b6epVWRLi7HegQ0MhrU4qiq4/AwdTv1EPeEUo3DHHx4JRsKwK71pYYDuqfDkijYLVUAQH
21OA48nfFfYA8HxZnZXQEZlFdFswIyIRLmXqWuQj2/Fy+LGnrduQewqOD0rtDzNaIePFKFvKI+QM
XljaGsCfFFZXyV8x60ZR+MbbDMcLVdoOul3zZYikbvBUQJKnnaDvRm1lTVRwxzmnAkRXAQCgGkzf
oEdBD4UQak4HjftPaiG0OEOUTvHcB6unbsD6OlhHIwx1k/r/iDqv3caVZgs/EQHmcGuJpHKyJYcb
wvbYzDnz6c/XM//GwWCSFahAdletWmEr51/l+K6HvzDhxpSEi/rOFm2wP0KZsIEVsaiPsFCKNoJ0
Ch0MohdfMEtuWn0GA058F3xCC/gZbBTGiVMJu5WDeRZQWPQ+AouEK5UGgNlgdY4YdLQ+tUKr72Cl
4ZoIYU0Pt4jOgvQBr0k1XvuM9W481hRUQfQTkbbYwz2KEzYqONMQ4BJE4l8DDgDF0pw7qMSxc+jN
UwgmpeUjXgf6Lm8ZkLPxwbAxQszG/0CTs0gbtoYTLE8HYj76GNVVHK+nInE8QtVTjCktZiQ+HAy+
MAMLWAe7INFpxjgCwQTEckAwIGeTmU7ywqcKEWe04KVDIwzma9Tsst61o+PS+8gkl243wMlusc/D
5MTP22OJ55uKbHyrckDEj5dkeGra7dLvYnB3skPitZqduDKUcmOTqsCIAyIDjMxjK6+CnYm+6bRA
KB8OSJfNGnGnp5m3cB+Y+OSJODnyehImOk9aIQPqHeXQC4dvBWee6mlpjxIr352AH0NakREOfTbY
lm8E1gj15ACXaILSJULS7Rk7tid47Cb+dKh2MYh5QXO8YHJ2GeyN+pA7byLPDSc3FOZcIQf0SeUj
sjZte+joTma3NzzSWeZdS8OGDR0DgmtC5Oe+32dANZMIao6uveFrKES5jNmt0BTyyb4yi0qO0ewb
F0N6+tXerRdMEXwZu8bgGCVrOd8WCbM76yx5eOlzH4j3THTVLxWK7gdYtLKFP2cwgHnSr8TPYWVP
aTGtrQM+96jbkWJsFTxqtsxbeW5rW4GKnLRgq7CuI5/nMzxDeMC8DvEu0uPsKdmC6lEAwZEM3p3p
CU3dFQnWBsOrdvVNtToxtEv3yAZsOF7R1ox3Y7yD4rb4BTx4zkGmP3lFOHa1JWyFdfaDABVyoKme
b+qjzbFc2C2G2/8mzpMM//oJJCFwI3a9jc1YzsUDPTxNbySGNwdO1/v0DIkOuSJCBmjAUATphemk
UdO2grlM9Bb2XTQhGxhzNPjC/Phouc7t2xEmqZRMYHpU5bIbXYoLpI7qElxZnPz41H5Alem+gIY3
NEAABQL8YDdn2efcYX7xJrjNJwXrYy+mmNghXwHm6935mryg8krXXn7HPuoLuo12kt/w9yXlaCTv
FxuGgRkbAEV5i5M/UPnZEVJt34CN4iGJqx4fjAdDBjY3MtfDeI83ybY5LIfCK1S33KmfzRZZs7oD
fdtPeEcheNpCkjTLWwI1luW424oMdthl1olEwj8QvilGelwSAU1q2Dwv0occM5oMz/mLvpE32g47
3dCnbrcPaPvxzeuR6WobOg8pfk+WPxUaSUia9XzFnDXP9gYiEQiczzWbMyRwDNZx2LpbpPoQdfcU
PspP4U2q1qvyUf/a+XrE+nBY4+ZdDh8NhlCdYJx6JPI6OMM+tUfI41aJolyQJxGyG8CRjGEoNV6H
5/YY49z2of7on83LNDxlL0Oz1s4waZ5tX/PCW4PS+204Z8DgKwB9imJaDNNfvqw9vNnEi1ajiycW
xboltFUZC8of9MI/sCZgZtgXYkOWV05PWd2fh4OFM/q6eocO+lq8z7Gg2g7PxSXfDV/Y25kimDy+
EWPBp0li7IM4d+H7+EH6hualjANWEHA85LZP1l7ZUJJ63Tc5zbjvGa/BQXlt0JljXIaGZBuZPnRb
FXVS7Pat11xqeB0Khn7dARZdcym2X5yhOfW0kF7o2NbywogXn32KceNrSc6h7bbSU+RRiSoCAw4S
95srEYdhNNnJ2uZKf13wTDWyt2o/sNMKCNMsDom5c8bvetjEw4YUaxwkZGWfzn4YCX6jAePkOXlL
CFmjT2U+gVSWhKt9dSFCFpyUueIXaCXCTSzN7Gf27Hf8UZAODvuUq3K65iv6WcJJD5CX9pofX6Wb
clO/7ffidfiCxPtPLYNrqfPFVQi1revpoMGM1MIDavV2/RtWGKIhwYI7WLMkC4brByXGt7Gn2tmB
kQohabRmobrAqdg4tkcFMIOkdRDuV8NZbe4TQ/Kn9DTtOQ1e5iO5LjRnyLgHkEkIm1ysX/LO3pW+
PD3B6D58CctIx+s8Unz3vHo2A3YCO9pAaVg3a0rCBYpOxwJKSr270CEv2+QZ2ew5ejaeaHChfm6i
xv96s28MMMFeBXxAQws4oYuRiQ1YthUAViRcCKDrY/sIzREnbACC5QtCe7HmW9zouL1xtorTZi1/
sPFUF5ac5Quav0uvY+OfGnNHylLC7NsP6MweFRDiDwQbD31LNfo97G/fuJhsgTYvoO8NaPYT5vcb
4xQx+CT73bsXPkP8PWAgaOzICzR2CjMNbUeGwoZZ5yZ9Ybt/xUXIdH8ntqPGT6F6vkoXolNmc1f4
CWMVZ5O/07AMv9+WjzmMihP5Wv9rPxQzCISE4sbMZw1PXVM95jCN17TtKNE/GPU68Fz6V4We9aSf
jPekypE5uf2Gwo6yHD3NKicgMvEVmGTJWiOASnqRKLpB28iZ5Xja04bsmgKjvnuDpON5fi2u2XXA
fxOmgbwemSBz5thP+XmpPSqmRWdq26Tfw/jCiNgjFPivVzCnORNbtjs8R7qbMq3bwbckt8OqasE8
dEv7Y/Hd7SVcc8+GH90sv3WwzWSyq26kbZh68iYO3qGpBExLdyOO2D9Eeip4/iKh/NJrP0sf7M7m
bdwzHaZUtD2bRh8O1Fco4/hP0s8qsHbF1bgb+nVhQyyZ5TyVWODQvsRHRB34foUeaaNO0oCJb/I/
fbvWO1CDjRE8azWJTp/dZw9jlPokOgYMMsa1PT1r6gsG8vKCHMc5tSDn9nZRX9LyvUg3zS+VXDeS
1BLdEiwOtcd3x/wgY5yJFwxzvu+W1gyCL746kHu32C1iRMDE7Z20TvAg1lofo+4boLHuMWTElUFb
xX9kL+O5HwHXA0bH7xIfwUuLQcqtLzBFe8D5A4kmXCDd0UJ2t3hbPJi7y278Bwwn+pwwA37o2iqz
1gCz5Ut1nwmvYPa7SolfhZj5DZdpOqlQ5/fGTsdHtkb7eQczpURIPirVyz3YJpKxWp6JjbaYrrQf
MEqIp608TgdOIGzPf2pcl662F5yTX6zI+AAj+KuFyzuQ6kdWuHiHqd8EPtUH4TVzdTDUZJIOQis6
0Yj4o3X81kybaE+6FZHNzc3i+oI+/ZG+O/ZqVbdrmBAV7BqUMfCThke7NponOyCYymcAtpxozXm7
b/J7ELq1fNFyahwH5Ux9chpQrezeLOemO9AdY0w6YUrA7GSSzwG+rjLgZfPHYJ/Lsm1VnYpS5PJy
+iJci/wZDaNMeRYIa5bPBRu0DCvA+aD95Y7gx1vQEVFqBydc3cw3bUGYRt71bZYvMVcpQXePrmTB
weeUgiqnv8MPnqDb9fQ3GXh+DvYp7BXOf7zCyj/xG2ZHOmMUNFcngvE4mnZfhkOho2SpgYV9qbxM
is8lVH7nb/BqCRhpJFePsf/3I/U6o8jInsk1BTti8Bfb5P5+mOEttO/R8JlTIlQvtr0NDJrLS2ne
2uwDRDDkv6D10z5ByW/uifjonY9Yee5N1DH91zi/jvpDmT5lC+5eds/CszTcovEQBrgH4ImW3Zrl
OkTbfjnAPSn5qTM+luFSSg9LRbOCQCZbHo35GfTfagTLA+Xs/Gdpp6dbxPuuC/D75WvOb7ryrI4I
vDwcuPIc85tgM8YXneQlUm0sl/E0uzd8bM6yNnQ7KLaEeAAwEMM60W751YLswVtiMnaJpdpq7UGu
tyDtibm3FtSkqxZsSvVDe2tC+EiOFry0lQYqZrE4rElkkcCHJPKQIHYJHyxLGFsxP8ENC3IBTwoD
AKcdZqRa6UaAlO8jsfJEZ8zrqBbfCs6YDJfnb4a1ITGIcCKg5xJQT7oXogC8mJn2Z2zEwl8Ls55s
XEtEjDmuDNCp7KwZus8Dm2KKLhgUgFpEVLocOYR9ggyQUYV24Eu3AT/zNWOXZHYXXgi7jrVCyw46
zFMA/1qzgIEAeQDdGKIJ4LD9JVWJlA/GN+rkCfCQOdW4Xsy1hjOSsq5yMURo4wMolaYTibcKFmq3
p4Z6KGY27JFpYTF+ABqb183wWOBUz2veFTEcfEJMY8BvpRU6hkVFZ+sykKKEkD3TPBA01wDTlruu
9wJor8qeJpjPYE585rBUWUZAPISXGD6MXnlAxeBR3SfSfg53dbTBRweDagr/WfrR1HugvU54Q0Tv
mfMObGGPL70KK/eyZNdqesj2YbYuBWYsUAGSvXObbE/HSJpiXv8EfIjAGNGaPRnlmmE+2RxkjJRk
afaCh7KAcqLqOdMr0LSmcB79khgN1Z1eESZFaHvRwFNTi/oA0BtdXsR27Fdsjc/yD1NAKhjuSBNV
ixo8e8bRAv+qjyOkGRGIHm+EwHVhMHQnFuoeHgniMRlge4G0Bbgs9kCF4fxi5EQPGJvyI0EbmHIg
Toe36gxwkU7ITW7lEcuGPVgnHM6e8BYXg54YWBSa2riNyi1q19ov9aefgCkqc4jcD7n1biWrC4A2
zRczawKigTQg9/ACuoYMeZrW0w8rA2aUOM7RMUhPwNubFhScDwo0vvjqCWaGA/EOJwAmQsBMewu0
N+xidNE+NujAnIAvbHFXSmMhY0B8oN2EyLUBVFjjDrtQUFpIcsFct4qvn4vfglk52Y/FbhGe1SpO
ZubZYc9PCxYBeurITD70QgzVWQjILnEgNTMePLYaLFqd4XexB9wlcR60sYayaKM6F6qg/gcGyLjV
sLpiLAPhFWUPZHoXEummw4VwxkI9sD5G+ab+G9K+xwCfNIiAqSurP4A+A0pY5dNnp2xtAphUGjyY
hZsL93mQO1rMbnXScaB9sWHMHfZS+fTUbc/b28xIxP4TC3eN8M4cs2Nuo+jvsAgYrTeJA7QAuQ0J
piXjNEdAyngMg1/Dal0sE5hRStKuJdu3/R7TbX4qTzU7BQlS1cn8rTp3Dt80SFVj4abQ5kJKqi0l
1lMCOwafeHiI0IzDNzKvIg2lPz6Bq4UdkAGThRcvhmrnUD/MyDIUQj9Cq9lRpCjhmylRPRCpgk8T
wuGbmSKiBYgX7K1u8HM4IhY76/gAbEPtRaXNIsfwiWIGewjMoBbkMlTnuPiCiQMtfiecUkb5BAb6
74dgZ81vbzC9ot1pmF1hSlZt5Z31POdrcpNo98Ep1UvN6J9Fk9yJV4e1+S8lA/Soe6UxY/WgT+LI
GG4xDd2yNJNZ3Sj+tIOehXM4rvW79pu2m10hBe15LSHEUAdNpJqiQBL1CPjfe7y8slmnl/qF351b
iMlocivQEUKIQx19xfna7x4Mu8znUPKA9/U/dBlrfWsfzC0+zVtMtvYJ85o1+D/+f/wD0Q12jMPG
3EJPmA8/Qh7r68P7T3BZCC7+a85yD32UQ2jQXPvINOLUb0aaS3gSK5nTE+w0Vve0YlyqK8QI0fq7
XHEBXf7G3jC3ZF7JhZ1/kGsLBYBTmsUAMhCn/QobDrJPiH0Rul6w1hIktdwSusO9UEIiRKWXy2oX
hSWafyyintCrpURW0JuiVCNHFdlydRbavXSn0GjzW/za/PuftqlRBO3rY7pD+8jDxJ//bvrv7poA
ClpfIzHg76PEI//3aFphnvN/D+Fn/27RNuIo6U5Dx8yYiXswXOV/CMj/91hto20QmIoHFH//FE//
//9mYe19Dip+BsLEvbTNX8+V3hfPLF7Jfw8FM90NzCn9HFGh+FMhqYiRtnWJcY1Vs+8EqSw/Egfo
fTIP/v4Wf+okVoi/K36hPX3V1uJ+vLK1uK98x2uLiEB+iQf9u2vvyzh59T5qcL/yMg88T9z4/8/5
353TnTgi7+Hvcckg4Gj/jqTRElfecBkulZe71t/jVdwqfp674038rbu5C9bNiyHiQ1uLl2bDX/n7
bPAVWLkZY+1AL3RX3K67oC7/exu9T5K8r63FncUbEU8m33ufqDb+r23EU4v7iJf9709x3+H53/21
DeNV7tNym/hQKu4lnlvcKh4n7vfvDYhH9TfxHOL44u1x95wH/Tv4f3cUT/j3RfKpkq99Fw8eb8NZ
PL144L93Ln7674nFW/n3yQhewL0O2RH+fSIc/CIOwyec8FFoa0aNfPjiRkngLuL5Scr7ewTxJsUN
KgXM33/EvCeoTzwcA5CL5anu8iIe8vcF8y7GW85DdJSv3A3jOIIi/j7ivxf5702IP8XTxhy3gUr2
9ylJ+OXH4in/HSLeiH9NL3yzHFAcTNxKZAHft/hgxTtVOIU4u/+7WMTpJn79fX6MDzjt4x3b+0vl
Vi7yO34vNxRNIHCxH/LbFPv6xt7aW0ScuIYho0fsGp0HgKv8KH427BlU/xn2NiFnJnLA5FVfs4J1
42PKri1OfrGHRwoLTwHCR2AbYilM9i2vyVHbr+eJfIyMh4T+fFF8yl6/+tVmCu8tNAnQ2MKDq0ZV
VxH0xlbOZRr9SSUg2kc2PmakL+G9h5PDStptkCZuxJ/mtvoKfQT7PoJEvO///xfUXRxOY0JYxJuL
fcsVv3Bb5VDifxm3/rvt30+Yefk4zQNfMTd32ouMxGr5hNtKUVtjfKxSuZyhbRiUDdyctCfZ/i2j
S5VvWfLbet3AqkVCArgsv/CO5TMlPBwE506QXP4mRzfd2kIQsr3p1L7UkGlXDHMSqNeQfJ+ZF2s7
OsRiMzLWgopGy1M/sTOg0l6ctWK/ohCFUWoeyGFZYCjmIFv5tTzlx/Ybe1pbc+k+argneFkjDH9u
jpviCqv+JTjr3+EgqGWCeUtA+QfYQlNT3j+NL/VZktCj0BivzC+6SIQyPbNKchltMGkKf0VhoI93
xypmtWBch7UoL9paQypF29Q9JOMJanOQvQ8kt7Pf00wXsBepGEuC2ejJsScACYnIJycZ3m/YcjFc
od34nT66R8I2BvssIdxeOGtOnC1Yk2Incg3+9r4Awcw9NKxYApyLMctYzZ2fQlDCE7u6DPIRajhS
HK3mA/Kdbj22a7r1CJd4a2XBDFJ21AWMhRleYfwDbVCDlfZjcEYWREO5lBCYjfZAV9QatGlXDLbT
b7otQAUrF4hPZ/HG3RrIvtNtrz2gX16lO0DPLSR6QkBiv/lSbj1A0ZdJnkjwBz+efX9jHpFvItII
waVh6PSIr9RD+sZHiz4NdjlDfDFnJtt2hasFDhWo6mz4Q/kdgiD5FP2husmMM2ChXuZn+63dOrvp
Xh2DV55C1JD1fURsEUDhh5m+wybuCC1umx+c+4w9K1VIjFnZ7DGd3Iwwe7GOAWYHl4SDSSD3lk6K
yMfgUB8xp9joO/0a3r7si/lC2ojhV0xMVU88OTlonuPWx/kPjWr7jkH3CLf8Y7yEV+U2vsERLJh1
g8CIU0b7pUYCFJiphCNLFa6vZSL/4oscdaclfQutQ4cQgvQWeqiKlmLTaDjAYspDhLHIwtipL/wN
6wEz1TE5jaSUQj+mvuHUkAEgyzWMKEAKODmMBocjzqdygmLdFeJppr23EWMyfHyP8giLB7Im8zAF
AQnxFtAoANChJ9Zdjd/Uim6F+BscU94B+MOf9AekGPNtOpdQ0M9YLaFHwpgMcLC8xcfpq8F1yTlJ
t/QHzJ7G7hmLZgH8m++QRql9aYYa2ofS49E0G9hqCVc5c0vfxIPRbikrnh/CusgYG76YV/NtcADm
R1/g+Tk1MTjV2rklz9S7okdjwsG0ASunkdk4Lys9iiwYSHsI6OFnV9sWtGMcj/B6tF+Qo/lbDLVK
T66w54Z6szHlvfEVYSFirEG7qWTBTUKu5YAkSaaIUNS05DrUzzFco+6iKfd//5htohWWr3HYzNA3
gVDgIvFFOThxwjjuzoWymQlOtQF4oRXc5uWtTvaTuTO0jWDDWPBYYTFsVSM80Sxa6EwQ2dKcE/zC
4IdRD9FGNnPt95hrfhOPG0JdxUgIVg8DCUzIcf1H+Uzwp/oJQyziK4AkFm5YFM1hm/fnRd/iQwtz
rI7/2CQfwHSwh2NAJ8eKCcuBL55v07xMV3t6G6YD+1n+pmVXJqVUrrooW/n6M4Zv1M0m6NURFYHg
EpHujaDBPMzJtzyQ6IVlQnqHEUZ6tiPzZBdnAM2MX3rgUDX9krRzT+8a/vCGyO7ayrKn0+AOwoKZ
EWMu+QFrZvee6B8AJOwc36BJTvzakgp9pT8Kt7Lto/cAZjXPg7JjNxhxumVkflhy3Li+uBKU03we
5hULKdITUl1yxdN6L9POmrPmvEaNIMNzrLi+SuEHJ8atut+ah7E4xJZrv4TKfuyPM6YN0MzZ96Sb
dsua5xDDCHT7JGm/cybqk4+tsFndQ/2ZhdtM9nj4jbR1+nNSrcnQfZqixMU8DWBhtA89VIMRAs6G
8RnvH7eLQH4bx20asYfhYjUi7+U6yhkR1btKv+N/IoMpoUJemNuSKPqMkYfJOJ59FIW8fZCxGKeD
zq71D38QaBoCWyCrd15mMoMHD3og8dKd4qywVOM0wFSWjT9Z5/qrMEyW17l5KJV4W+uoLfNaXutk
dJqAJzrDSjWFah68c2HMguX20lsHnXnaBbYyOxWXI7ZoSn/K8iMpQHX4l3CRSr/4YKSdDlELXBGv
X3QDa8PBkUYo7cF/ZDRtErDiWtgwWE/cRAMZkBvCWgSg5pagjWIx0Not6Wl5cIPVCGmN7XFYNpJz
KhFROU9dvhfu/8Z+nk5jCDdxnF3Jqq5hbm4SCN2DC4RVL29EpJZQrJpnpYt2fWVuBtIqtNx0nbjY
mlX+jN5E0s8JSnGda0g25DM/SaYbBwtDhNYla7CWfczgDglQ6ZBhVNnFB8zPMXSRopZBSkrmMO7a
U1JfxyTZGbHq9z+SZt0YQUe9kIAB2WljCMOHrZWrjNPCZH+OoF00dn0z8QncJjFcElIz4BjEUM6I
iEwfHSBaudUTC9KkCNWxwbMRk5shSHXBUbKS6Ul1AmTbGfeovLSK5wT7Bflf7dc5n3NDiBVj2rIK
mSqEh4l2F/wrH9Cz+9O8kahD7GGltONhnMg4wS1htj7VbhUE3yJGof8x4wdfhrTWKQyGxm8KLP4Z
cM82Mw0yqoqWzHBCPqYalYUzbJs+ogVWNwNmAvABumSflze+i0YkOATVtpiDM5HqVveQK4QG4a4V
No7KeOnVVyuwydFEbtHu7brnZAg2ScHIP2PQkjkMauYr9K4OdrXKBmbJA5ym5ygAK6Cm0qBYoUhq
jEdEoAVkpBKegN0/dBjJDetQxAswt3EPJGDwihRev93Uzwa0rG6AwKjpnyPymC43rwFv1ZxrAkdT
EDftqxkaQkBo5LNPDdFEjLB1RNCOGCH5NvFzLOqdU6S7BYF40k+nrqD7tzG9aOtfI9zLlERz0Z7y
OXxRpPXckj9WzhBDlOk9SpJXYwgeRiVzAvpmX+0rPblkBtwys842OYw2G6+r9tT11sWReOdl4Bpt
+xpCpJTnlVbKm4koVcYzDTRPpX1ZJKqWkGa8+i0GlM5RzbQCHwdb9YfMM9JDPY2ekh0COX/LNQq4
qd3zNRHvg+Q17HoWTuuqj9pLDkYOCpfjPmDYrFjRlywn8n7RSnYAuBiavJs668vW7b0MBDeN6b4e
hB9795hTAne6npEK8Ftf+jXGRYaS7lMd8hSEolm/9KjqqdoKA/KbbK0dJXe7EQzb6lmcsPoI5G1v
Ojg6OmeZ8AWHQI5RhdYEvo8+RB0pB4ZHDLlJQ2kucnElxd4MTnCJKtk95niI1UzyaZJgstUpiqu8
2yT5R9ZI2zkOGXbiS24590UqXnQbfJAQg2Udt2BkMuQx+k3pAcVc1pFwmqhRVPlZk5jwh8G2qpEV
POqm2zil+tUn5BH1+ELOfl6iizMAcbP0nI6QHMaOeotvPSqdXdprfqpm6wg0a/4No+dBWqmF5OtT
Sq4fbiJNuJ4N+ysK1w1cVozqYXe2aA0hCzn8YDi3RDIa/UdpvvRoVxdgw0pqXTX8zqbIj7N5Z5IE
bcMUqvtjFjwbmJxT+pmZsa2tGLB3OC4ZEOYwxBfJsA6pVt6a6jUDPrRD+ticgHMF5p7lJvpAQqSM
4iesSMNC2FDkpJtnyZsTS3/GhOvM7g5Sk77n4bSdC3pYKcNvWoGfXGINOPTibGR5njJgH0fBg4jL
aMGWpQP9TlvX0nddih9boa0mihF7KolVJZyBMrhD5JJBHG2oQ1tGh6H11fc4VVbTjsKBVIFLGb4Z
FnGpGGHF0zEw+9+M4Yh8nLBjEmfswEA6yNfViLmGo7mSLXtcv8+kycS9vJFMUGINzqCxeIUBX7De
pex3JYyPMnzGdxPlktS2536Ce25D6IEKN8P6HUs0SJ9ApJpJ3lTkbHpd9dAqzg7lbHI76wWLMmTF
cGJ4X0duxrTZwC9L2TXdVaHJGw3PsqJtJx3T5epY2GmPe7nFMAVndOuco14iMgd0TJkRqmqjG8tM
xkJCb23pMbKQq6DJw4QAl4lsiL9TgGfOoqw5gKViFxNzFrY/cqGupTimh+StPw1G+p3CEk2wg+W0
GFrraWLe1lPamr22E6vcZCeHLGUEmptkV6MwOGbWRyH3D8mcb8gopNL8zDRk/E1ASoYq+3pWvIc7
3YD5XkLuWO4GEjbCyOnFWGi0ik8j1t2m5wuYUji8w29q9ZcQenvC5aThp1D3H7hnAXOItwCYVLKS
FVxi3Ui4cYeWsJz5RD7s2PhgqGcUUPM/02HwmUTpcXWYhnw91JI3WaFbjH8MVM5pGkACxhJ07DyY
znKlMlqF94jBlqgu9LtqGgiNJZih174kBkV+M1Na010nw7uf1mX6E5XGU0p7HTQ/iOGi7KoFMNTH
CCuMHLBj+FmaaGfHkp848qkF5kgghmh9uKk5edgMfIf9vefTl4EWQgrWpZre9BBBJA2tPh9Hgl6r
WNuHurGPW0A861urVU+mee8Y2Jbj3YTgmf/R7PCgdZA+WPfltnbt5u4I71w9wxfD61PN5T04KpLh
Yn4Ry7pZJ7sJh1mGUjoBEWV1kOBW9v2tBv4vEAJOv7NNQh6hpUN5SrPyy+EKi1gUczO71M6hHL4S
JSIv8qu1sXYC5R6yj7SJz0vTQ9VRIB9kYfvVqh9tr28U2d7E1d7QmxZ315RCNsbKpqIyb66lZZ7g
rekoQ2VQj7E4yfDCnvLmR1FDzesVY2/1DLxm0s80mgFoBvmHbHix3bSM+S3PVK4j9rodhCYp9XXZ
t20kHLV0WQoGFjYSoB0pAAZJ5G2OdqTrmW/uNJgCaUs7ou0qIt4wpAjUHWfeiBFqbEp+iNAsPOFr
NHYHc/4Ymk3pJjW2i0+8ay9HHu91iRckDwxq2dhriLrUOqQnVq6VwUml53YmLyawuKIrtrPvtgIm
bCwU87ZcuzEAeQNSRf3MVaL15zxgLMzFF3NdZAi0s106i7wofGrbhxxdK2LjSplimlGzCSmOU13r
PxuldE1Je9LmTVbV98JiCJkkJ9k5aPCTKhSMnJDM0SZ3MB6t1D0sApbi5tIxkCr6bLfMIE7ONtBf
dKXemOoxkomKPCp2tNLpf7OGMErbfFAtekYo7x0t3Gdd5drpjJ/Im4k4qr3ZvBeVAZyJwV+sbC3E
DAgCMs21ANwKPy6f1WQizO0hs8snjAAVXoPlkErT8/0NxmGgu1DKaiPjsyCbQCkMcmziKPGOzBc3
ycpDaQuMStAJurW9zHzCDg3nr9ORpQia1ehsU6p6SBy4aEeW5gC+0BBDsbIKXzMWt++yfatComPe
SY0lqUREWYqrwwtXBYRGODplmvhv1EGBUi5yor+qJdkmBl67LePbKd7YNPNDiSmmUuxSI/PGkclS
qh9tm1aRD97R3voAE0yHhYYYF2MdKBAy+/3c4NIA92eOzbOllVgT9DfmrNmIYVg++pa2mmVnK9GY
9N2vUyE9ha8f9vhIEMm7I3sww+ii/G0Wif51WjfadEjwrqwz5TzIFtq6wUJT35YYXsKOC+3dOOPC
NUrPTja+NwqeZCSllfNxYBK2pK1K+T0eI3ZoqPaZziR9IoEn92oFklE/PyalphxxGGXGtrMJpQhr
75Y9vgjoHGp5r9C7DsHd1q+ZMqBjYUAV7XSmj8nMFtxSeltHPcuxWZUfEwqeCEMP9iyH4TT+zfIo
043b0DrRwxvEs6K9I4w8MNqNVMpMVlnQsxohJlU7S7M462W79PUCUcmkYuYUIbpsP8XnLy/Lde6e
9bTGJQQKpN19Bympi1Q0XSYdMgPWz0ib3iN9hD7vyG/pzJuf76z0GBvol0ioO+FSFOavotjuwg4R
IO+RJxgG6TKixii+kz7z+uoQQISzbAyj7buZQOnvCurz6RpWn85sbTrKokzWobEWqbZ2WnbbqfMi
Ndomyh8bCHCKtuKsCZeWVSEtcbUdcLAEnpjjXaLf24JhcUGjGmvbviDsQbVwDviY9Jb8I8B/VHfW
K6U61rsEmU1fhnVt+s7XGCJKkEgW5cP0ksK1ObUHRHp0H6sUSlys3/sCmkTdHmfGkcz9rGmTkNAQ
yS44ORbCsSs350D9U1Xf2WzCiwFGQQEU4KUGxicl+SXGPHOEFJLP2IiX56681LCRlaPCXfPgvpRg
OsO0KnCNhfiVl846IPubQa004jDkzFgNr02sbtvIryOffi+O5L3KHFTt3T72J0EAZt2Mw01DZGxA
Y82Vps5Q3vtD6BDZRy5uAC5JA6NUcOtuXgdje3ZWdvWrz9qhAeQghq8IP2zbdSgAmcLX7beDy7jJ
t53g0TOVSAR11c9RTMjW7wIVjoSjDBrNJBKaARNAC+OLzWA8g6YMEzBUWrf8tSAzD2i2prbem928
qYfvWCv3TnjTWxQS6keTNSRAIgTJrwZT4RwfRxY6UVYpJXTvu4WPTi9D/mk0KIsf+b3AjVfsezQH
VbSnPiIp/iVMX02oC1LLycjFA/HTpEnC/xHU6yUDYlyyT2yphaiKclce9lIa7fP4b/MKcxh7qmBt
w9ccoTtVq5i9PR4VdxpUhB8d8ElzRzgYzNOlQFKd9G5TZlsrcoARqWR1H4iADwyHXwTgusxolrKh
4OaRvTDq+kMZzKuOxczSl1Vng5pb7C/6Z16GByVxDk7UeWFoel0t+2Y+oNPBi2Ckc11kGn5tVD0D
tWRWPOKGEVT2cGznNQnTc9IjNAzwqAh7LF1MlvcG3n+guQbQZUFIQyKh1Vu6p7FiZFKlzq+h5b8N
bdyTUvsdq2jJmTzBio3DYJ0TNHNHzZLOUPSEDXhMmB9hpcAqqLYUfjB3JZSEbLilRYNsV1e2Son/
rA150AECLJr+GiN6qdgsdAMWwAzgUX52znYABDXHWw8hLYx/paxyF+CTuc/2DVFcU0zQCuJ9EiVD
Cm0PxCSZ4LZFv0w2LYwYSYVw5ZlxuUa1xkeps3VryJnyYMJ0a7zk+ikHo9VsmOMLlnn4TgTmI0KY
No7ltu8FAlruOwM3Ni12x9mAXYsURMNvCiyurlgoqKTx0lEOMz7XnYVHrPUR5Yw+K6/mgJDQ9Gb/
fxydx3LbWBBFvwhVyGFLAsw5iJI2KFKikHPG1/vAm6kZjy2TCP26b9+glqiq/XBfArFKA6+kF90L
7OaoMpJM17TTNGy2XAD+apj1sN3yCSPgcHD/JCjnsl13S2V8Y92q1vUittCnKAirpodCDt7TF0zr
ajGFR8jQvTumBR4ze+qfq4iEu/IeMGlPLYkBaY5LISuWw4nbiLHdJYVjSVBNdYg9FL9sIlvAouQB
aTNhHhWpPSE3Wabj69duYIx1gurUaolU/2pV4yJDbMST1UO1bnWM4ktvO/XwJF9Uarw2E2gY2Nrp
8BCYdDp62wL+ggyFfOjsqvnuSfkIhJ6eulqKOr4UcYMQGH9KyhLYEfJJ/HSGk0ZOhjBevO+ptFcj
LAVSJXDdqb81INK2JOU8I7ZgeE9zQ3+WteyR5RAHreBEWVvw8kUWtA6a1kWjkAIATZwJq/tkX0eb
ghXNlyxaLOVYA9hy6S85bx3O2DExFj5YTZCGV+6UC48v4m0Jm3NlngSUV6m+N7t4eeOblITFFzj0
CaiMuO4zYrGCeCb+dRfpxaLDcvD54V3hs9ndJQxncb1KcbbaGcpHh40b8pHo4oIq8L5htgohnmZJ
n8Vo7ACIEM5OkQswLCe3BGnL/0cdiaMJfPsrowiyqbFeCZ+qE8Er+qAZbJgQMLEVD1GyGtU5P/YS
nvif/LXWcLV+eizHbe/iA7PYoCANzNtJUAaCLHjLlL1TqeJPRPTigkQr5Ss+ucOsg+iYNLtYOHre
p9DMsxSd8R9JK7qF7K7APoHfpAjCQlW1Y0p5iaR9aa4ScZWWN5M9aiOuCzZRMlylDCSnY601IHun
p/ekvdBjIDAeR/dY5aeI3/LKh2uKcqP2ljIX1Mv++vj7Q/qJEWFsSiDaO9B3tKKdGMHeH6ywi8Tm
oS/1VYoIrlxwkAxncSPIH4G+9VkNEi+LfNDFqyN1aHLpglq+ZcvmZJwEuXr6iBvSVefF1PdBK56X
xH1xO/Cgl59ZeVLfjMS9vixIbqDxDYHYl4QbYJNeLLtpmhaQJRzj/2YkxQ4jDuIl6l/iBcgsqfyr
qB3E5ghLSGVhBfVoROlBWw3gjw4IyxcCEgj69DeYiAvuMoWHtgCzsIBqZeSrGA2Tp14hVj7L6m3o
7420J1Itr3Ksr9x52mwyZVNa0DXzL25Orv71o0YHsIV8LYHN80Zby0HelPBZK3FVKbe2/szyQ8mN
qvIDL4Q3Bf1ufbo/od+6ho1FAccK3i1O+sPiqnL8Gi3eWKy8A41vc8LTDJPMFprtYrgg0/tN8DrR
pxzbdJ+wwrB1yJBc25m/roghQs964BYEEEtt/kpxtoWfNgvfk1LQRXDCQ87Jg2so7EUG6cyRYE/A
Xx5QvnSOUjKi2OHaJLEehnEDFjhl5Kaa45k286Ca49BLetj/FTcm/HX/xm8Bpx3M5Pmnas2ldkmV
Q1+NP7/lCMfchs9nY4BCuWLVew+KHSJtiJjjDpRxQZf09n/LHSFKMZzvYCZfeM742JDP0+WqK+cV
NujazGBtTzsGweZdW+chhB3xKZBp8eaXWHCe2UfEUwwq21UDeKlYsH4FuMrxkPUAVkFLShzz4KfP
2Rhikq2zzDx3U5DCuAZrxeknRwBS88M+w2drQOlDkU52OpQGSnp3RNuZrdBMwGaEQE9VlIuVoOwJ
22VFg7EXPlwMDZzPrFRcFbn3AVyX1VStrQcsqAgtw++cpBACOOj32VXSyhWkKJrdrDizyMAlADUa
7N7/uiTzGbbz/jppAL1vyW5f3kRprh/+EbkZklpSK84iG1m01bDiB5vlmndu9hRaDHdYyrOpDOCx
b7kR+0CGccrfxpjPwYgH0cTJefNhtXJZ3ePi6skLslHQ0XE/+3aBrzMmjys2juO2VKeUX9ZoGU6g
zwBAarpS8QIhzpK1LerK+hQeec8wD4EkOD7U6X7QQYHRQBBEDm1CEobx9oApNZnnq1+kA2DNfGVF
ih7t5bIlQELHs6VBaOHoQUp8Rzb1E14hE+6xZOehcogP4LX1kexu2vaAiz8ef6y9YX2zz6VPLla4
h81KJ9Y+nw88p5bBDQcS3rAIcRcVFcX6A0ekVeh9dRNZQV6zQvshg41ajCgSEvYDCwTM8C5QoXHr
kxbha2IONTMBgAmJnLAYD5Vqs5zzH9DP2aZWO0neE/iCZby2DM9oNJ6a/NnVV6UhtnaWD0tRngfj
zn3gXju9wAAijXXmnyV6W7iTKsM2trADlxxVJmzkPeMMi5eOdfUR/kPvHgom6EfzY/5Ut/aM/UF5
qeNNO87ZbzGiLz2yME5ZfDdx/Wsveu2g6oGzUpwKH8tOW9g0iq23yztWb3PvneySG2WZqXClnM0T
gduf7ROFVfmE0Gxs3K0h7jEGzIt5jqOObBsFAjl7wsNnEWpolDGXHtBZWwicwC1IEiVq7oLsIdqR
N/0HU0T+UW5AOeMUBgnp7rjZglylxjxNN/gngYq04LQOUhIQcR97RnLuAzQIYKvetnxyuxJmsx00
IBLKsJfE32xYNF9QE2b+Jqvm2Fni8+B/mP6JQS/iKbzi7DRgWYeVFGZrcMqhN8ADuMj9hmYABg5M
ivJV/AzuZvI36pb4VHUe+oxNGB7xRCqEGcwfdnxYFqBwYA5WP/GpxFnAa9bpYdMXC3hLT0V49N3T
/OGuZOyIcELsr9IFRklEDcZe4RbsCZsi+m6WHrE3wHyPAoIfnlfcIIYo3yYv95/FaocT+Ff68BpH
n+Tctr5FVMUZchif1JQMFjKD7gilG1ccjDDyD9+0o8qOCXxp5+Zx+NTXZbrmaJ8YzyL331/FHATj
zHrXh660+eu+tQ32HtLZgIMh7ExIMyJXSDMOGusetg64iF9Y+A3Zvsdhgc0/tjPYCT2moHh0j5Cu
8SyRFkOzluuvojrKkxhgqyuHMpx3KAkzSPRsXHRU4HaCkk1R1q2yqtGQoP/r5jCQ4auE2Hg3UzH2
r8yoVXtMwOoAtJl67/EJLL0oTt62uRPwy5lRHyP230TmVTaIHQ0DvgJmdjD3SAdPCA7X4a398Q4i
hn24BgFZ1jQw82ilZesI+w7C62hUoSRry2IDcQBJKffew4oCsdUsjOcdtwCRH+lwdp2AfRIkbaOx
5gSCJvAZIORVHgQH4o7AkcHWOifXiHrD/j7uJoZ5nE+RI7T4xAaR/rKMt+YXmEvxhhze4OwqYHoM
FRpDHkW8UDCLYYOcoWwO1FWaFKtYiu2eqkk9JPED5fb0F2AzRBYmm78toLfHNmOGRWTwzQbVNfFs
B/jBf8XuDtKOYb+aNTjMkYEszH0iRsCSOgCUAnOtuUoer9Yeuv/OeBsSR6A0IGIxTwnrpRIqCItF
PgbuV3vqG1QUIeT0YK29ktfdD71/AXpFik69iokjHB0T81XcW+Ec1lPZ0hcdu8XAluDtnXiWEXYl
8k6NFvAItG+MQANMv2LQViyZOhw2ZSBLFGWYaxBXhtHq3exZLS3BW2LiV815Ka0nU1X3mMXfMm2F
sjexIWHNThNIhA7WYhWLkrlGew6h5sbETxmDznKyluk5XOGxJsIzQvNIMu8W+B2G1ju/dPJMYaa8
Rruu3kj1zrs99H6R7Tqf8QYUhrSnNXTI8IN1V3byL0jeEmtVYG2JitmA/oARHU0DEi4wGPZRsbZQ
C3s4Jtq8XGlLTAvogyxASFSxSw+f4C91Je+IKkPNwRSxhyCESjEBfDpqH1jHNrtuzZwZLdRd9EXZ
Q2yq+/aASLbaG+/sN0NTQwRkcWjKPT+0xEqDit7sVOJOkCxC9gJbBwSy+b71X/fT4/s6Sy/Fr4Cd
7G2ELEzeCAws3Hh31SewqwbnkauR2f1hhHxJT1Ms5Zul2zJbMBNMiZ8W/7kepl+bxDq2zCnQZtnZ
xh/SX436sVkXNbHdy4EMx8k6mCVwB3dKn2GvXpzogMGJvGBwojdMLFxH6R54ZGOCXh9ovoR7NTH2
JmEMhhh8eFaZOwqj/AnPs/0bUQp+/3BscJW//Y8emU6JhxEdmHtyf7E4Ch9ebRefXPOl+FPR+wLP
4LcBRDupVaOCwKXl8Ml7t4YP0V2qM8L94rs6MLBJtjqZ9CETqr7Kp/LEQtp4F6dql64mEMbWXswH
6pe0hKKmQy3/FNdVOv9vR1YiQXZgfLDpmYUfHkKR3nWsb1a6HIOdsWr/sKviRMorKAE4F00+Rb63
MD8HzUE6/WkITvtUNad/SjrM2+BTeXs/LSQQu35afwhKEbr4+qK4sQ7zOcpunTwnt5A5SLlZ4kK7
JS8crtM7B/v/CWJWrejJq61VLupl+C3jE/DtfRZsdE4BhZZX+4J3er7nwper5I067R5dpjNyWFIH
obu5p34LkQ2CLY7VmBBX3hJtItk4cIZ0awk8CU7HE09uCh8dKy7jpQZP2XeiYct5/8FYgGBqhfnd
2qe+wL/cVKcYguPG+EuAUXn8mTcu1lv50D567B1s78vo6QtczRmflrwsyUpDTvOBtHW4InYW/moT
A6MOUPSrAuG8afSm0x+BxNAyKTzzeN0iRXxittSi01rgdN1cWfOp2x5CGCs+XDjJjHjDlMAAxSBJ
kxvfLUDCh8Jp75iSvHuGw1RZRwYKaYc8MwYP4OnP+FfgzhHYwpKTb8/2cmk+LbBJgtFJMAribQ0t
Y+URRjfe2LE1Z88x8dzAXCNaFx/QpTKisOFK0yGq+Gv3M/2jpzayWPkp/DkHlcfVwa6Gj3Iv7onT
H5E+TaFN8h3YgUFLJTuxKzFiER8Cdrf1R+ou4UXk9dp8E0Ndr5tL/JPAvbH+RGkti8FK8Qe7kX6j
9G54e/Th7o8WreNx0lxCi4PMN3RXsULAaRBwEs2F5mSqBxii3tTME2LWFfdMY/c8L9Qr9gZMNRHK
er4hRyKehGRJJW8OLCWeupWMU2pS1dGHszCCKCqyuu7O7INY5GNoNTkSdm8z3ArcFJ9wc1zWHRnt
V7gEYdpzmRnoctkpzukViY/GcN45U7SXdhi32KQ4zcGE+FzBhp5pn0zG+Vd55KRGM4JVElS7q/wW
sFDcqsNm4E/JjvAivRaqg4c+dScwIr78wia4D7b1DeRF/2D4GNedtIp//S+Fu3eVTRsmZ/3RUxMX
8S9B5e08/sVRS/8DdGCgEL/dPVC2UxP7rYprdiu5uZJm8W/+63/Wx/JXf3JHy2N8hPD9xBPIgFAC
gIeInfRI9xdqL+y9g9IQF/yrA/jtoLBGF2ubr2Ai/DGrx3hYmUufV4PrseLN/YKCBEQC4vP3C1ZD
WPlk5D07R7iatrBqoBM4bGohNX+S9BbMxLP6rXNkzq3jB59Pj1bNBYSPGOP/lGDJgbY+14AAsBVG
i42bOvb4TDoIP18afvn48cz1pU7QgoUChQH7kc6N2/jrr71qMVHwZv0pGe2WaRCEBaa/vnKR/dPD
U9MExxNOuXjyNZa7aIe5U/5vSKDgD7uzkDz1AimIaHPhE0B/bUU66CjweOF7nXzzVGE2d9e2sfDl
f7anPkAh2uFeKF1wv0PxiwcWOuRXf2YJjDnJeIYhcgmWiCv9B7pp9ECwoUFnpuH1bs0hMk+poPkW
nYIHV4LzjL26jZo2eKMg71dM9iRK7ScuMFkdIFbTYxtvcX/+JLoaN1SSGgS4PGuLBKMG9IwtEIvC
pQqLor2SsrUzyM9gHUp+J13YsEz3lXkGO5G+9P6C76T2pSADW0zA6johbgzXK1vBQiJ2qGj6N3QG
/yYQaI/ggUVWbKvKstfmPoEvK4hgKmkta1C5TXHAbWl8CwAY39WRvKGiXcI7GffDwz34VBcDP54P
UabGwgMOzjUcw0Vd2czp4MUVxjy4bKsgbV8+R4doWlBNJgUydFNtr7t/6SuZLiI0XDwoGetd1H04
X12AXxGvDDUhuiN248wm/ATsr0KHIoE7zsSgvqRXDKpFOhaeI++bc1PBWw367XTBYOaG+j6uJ+lu
mJEO+pO8aUtpXNXowMrZQnUYHRDzcnt6nKFgL1JkUDHzWILRWs1JGnbwXQMHYYXW4Y/HBhCVBRcU
DEQkp+yuqwcgACADeUExQPfZ0IRc8U/FB0KYkzEHBxQFIHsSgBpseN5VfxO4CrXsBPi+tKfhDchN
l95na+OF2Ze6biLuwhFspRQI9OhOcnRSsrVp7pLhBh+Y5VmoL4d7ClZOuDPJCP3acG+jek902PwT
W2oKVCSUVFmAIWp04P5mlDBBg1s/VVlhkTDTEyhNGDTWVfCUfilRLGOnpBZCopegPGpzBOLh50vA
N+0eehpfcOhWPdJdhNWrwkP9u5oIMFJ7gnTg5k+EVW9XPxXfwQZ7GXgQMNRAOVP0xjSSwMV4XUF4
7olZ/ppGqNZOYru4ABGfy35Bk7v31qqI0QDuz1Aw7zLSzwUUZ67k+Ojp8l+COcvO0bd5WrPTQKDJ
dyU8EzUVDgvA65D6LhjIEAmAPPX4g6UsXC9ozQoJxXON2u1UIE+Mt1N3RQQzPcWn9uH9SNMQs2s4
2e4i2UbCJbnHW2x/sZV1AQ4OurjIc8zBIZZPBjTqeJOLXZfDWaWojKzgIsxTKpdlBsayt766kooZ
fU9Jg3BiccYbJrk4HOiYUJF8wYEE/XCa9YCUv5TH1OpwZXBUFQ5Y7yzgO1c++02sPNqJTj6XbyN3
E6/Dz1Z6TQdUZEPODxOuBPMWoC/kQu0FTjbd3yvOeDDLNZ54h1hsfqOAQzIuwW+eTv6f+E7JsvmW
1BX31sdoErlmhcwyXcSIFYkiskGC8OMaZ7cbNkcMnNyjSeTtxIvAIcdy+qVX4BTz2IZHgtyzQLw6
HaUSExkRBjSgrMftaDP9fpo5spiLi7HyOnwIEKlTBXdYAEyCWkwUy6/xcVs3zI58OMnJX0zy0tn5
iWcPcQGZHxvdHY4Zs3L29Gf3fJ6TwsRAY9f7ep7Yso224RBeiC6b4aLdz5VNsHZ6BjvcnufFWpkf
sJrmj9QXb35nj4ylDkqhTXPC15q0ly8yJW0CTKcUh7loizZuYzMZa5LiGNnyKt1DnprQjGf1i4eM
eWSNMYrQjbZCxXQLqUUmKxWNGcMx7xicOHLC7paC39lZZZi7980hFPG5Yhn9P+TRf3fVN1N5dccZ
Cy2F0Z5IpAxFaE4g0d8wjOP4prBII32bfDXYut6aW8YF1veDdoD+PFlbIr5tsD2veVOJQp7wyBwc
hqF/bVCvOULiG51gU95pSKJtLNpwJ/nl6s6Mwb+SLOtGGLcsyZ+VkR9cJeEL+kGefbLSr5NbjPUq
kh3CqGZT1i6PFsSw7liwyvAeKX7c7OjucnDVffaomH/ilDvXnyHe5CQusHuIL9FKgiF+S7964y1b
nyb+MzMamx6rIOelsyPdx1fpxoYq23RvN8flci4gtKT/IQWeqwoVj13VBX0JSjFGdmJoGhtrg9Ba
ZHfAsOksYGGqIM4SDhqKKP5EjT58XXwiW//pmW60Rf9RXtql9kEOC+icuLeCNYpJjlsdgcdFO1Dw
xfQCmqYq1+nwwAkezmFJvifLWfOs40HaqQ+kAQjnL5a+6dqvIjyx8M3YYzkKmR/A6L/hhSADJFJA
B/4B3pDDkI8XJX0N3lqN/+uyGkWmA8gU01Ja/S8wo3pooVU/+SJ98kn5yqbEjtj/AsMreSdVeEe0
rPQ/ZOCuEn9DzfQmXEt7dP0N9iaSc/p96PY5apLwAw7vLIyOiErS6sHJwTo32opPfqbnbcj7pPhM
KaOz9oFPCWWsfqXk3wEsEvspflpoB6L6G7yH5wkYhf6CuuWlr1i5k5/LGwcuOWzQo+lsPVm9uThO
wHsmothEZ4S5GIb/EfYvPzydUQcLa16iuHxMVbGkr1PW+ItiDTBDhwnvuVFOmBjy7y4J4zQsfJmZ
CbftPlLpT1MGQGYP4dbnbLyLX7mCkskG3f4J3gFm2eMFtUDiiCfgeVoymPpEH8/Rqnih02DhX98b
zOWFtRAc5ewJCdM8mbBVtuVWa/4M2GOPyFux3BBpMSCM4UgrrzGElpOj1B+lcJXlZ5QX2Eqosx8B
B+MI8AdcAQzNXOQvpmtatDDfyO0XJFsKGure33yF0MULUPqikhrZbdGkVFckNAlDzFxg7D///wyW
QxtHakscnV350IBHougdMJ++GeYD6msjsKuZkZfiTTAfzAQXvztnRBCfb3A8meQ5brcmJJZDlUDh
4Ds78+aX10B/tPSSrFBU2KBI4L77wiG4llefX8Mewp8rVI/iCehnPJRiOj10/08yNsE3XblcfxNm
LEbLnFbdx2iiYyMkQRDA8jdTttLLEr4S/IS6U4RnKv7DgX7FKzNwan9XooGWyZW2rW6h02og6Dpb
nw3JT9RzD9PA2VRX+N/aGqIR7/fwZt0BV4DnqVjQdld7dpo6Zx+24o+s+fbGpehvrOGtYkujONK4
a0MoUhC25izY4HrgicSCj7QoeTKR4w2ChUxDLbOdYFeq81fOe6zHu7+wupZXNsX0XCCI7QuVpKZO
I56HlAMSelHzR5oDPwS41vSxu9fSydhFNJ183HFdMixXplxKFKwJV7JzSNtmxuwnE+wfxswfar4A
TNOm65aCEU5KPcYHLGB9woECni/uEcHFKQIbB6QZnZkaIHhesx1DTZtykrygNxCdjpXXJ8wixBEM
7ltzQHI5S7sD4yddAktddF+AnRFNVetOKK37wSNmNl8JfgRMwRGxxdRG7IP5c6ypOEg79cBH4Vfk
G9znHexfGub+RTg6LYj/JQqr+Mr5Ei6Qw3EDTHiv0+KN/ciDT+oSBkQWpkAwypq6S3YxugJehzJj
o4Xr1ZZNpUgrTtd0rocfPJETIrIwA6JxlnEVQ/TTn3oSlAkXmrvxgY/Vl0sBvI9WOou27YsCyU/l
6WU56M/jK7KbFitgFsasbSbt4ijf2/FCi1c2HHAA1pN9G1/nS0ChGOIKiJZ10tJhAoMzaMVWhqkO
DSJdJlPWb3dwvUXo4hBgj8f0BqcnMR88z0m/ghErifGCu1vS5pDrUm7S7NyM0Dzn6ka7RbCY0dbe
6xcjG9sBzgdUsYa80vbhM9Ec81h9EWf6UmCCcNrNyxfXyvVAAQHeINZ7jHS9o6Oyb16kMqWcxtkG
DVzJ0zA5O59rjGIIvPVX0JBrvjScEljex+EbTRRRMNCijUcTYEeMQm+bAoInG8PDtySYQB/pJrwa
Xhd9zgEzEOrCulBdU63kk2c4DJ0TAo+mFsAIxpN+L2j+VuaZRTTw423QEUPCGV827F/ZPQM8eVOT
YeCNSL8OLRHSwRxPwruuHd2om2zSJO48FCDOLc5TXItOnIYwLLTwqKMnYLaLgrdVb9P/Mwx+FSwr
MjY9MezB+dSj5rZ56xbahn3UhuNJhhfIFs1atPjDYu6UfvrJrQREZBOII1P6oi8qAtaL5sQ2seYT
u0hkM2YSE5npoqMD70vaGZYefko8qyUr7/yvJG0CRyrMZ7LuHEV3Occ5a2VOwy2YC9I/LbD+csGY
87JV0K18ElGncWIrD9FNoHhGw1l7qIlpG8KtT9nkRFsvohhHEBvhrRWafsjK+tJb+OSL9SlCCx9D
m/Us/1IjTrEKwVHffgqLAojRj261yGNBOw/O5IGS1GO0CNvAFixH4svmvBxZTqQUXwYKpV1Ugm0G
H7Ga79O+3lRNsJuYZJXLRtQ1l2q3bJH8jAWnt3jsmN0mfMzbtR86CYkwXSdJdYb3+ChSiDCt6lzo
nEhgK5CdPCIVpn526bNnxp9YUSy2yghhBLEENEzwKQ1O6iAJ5j3k1rbrbU2zMG05Wd636qE0ZVUb
f+gJ1JkwhVuE2qDw96mJfy8vZa6zARZX/xla3E7JTuQlFl/YY5UGk0BIpMuwktTp6XPd6xC3GFXK
60pmNS8U27wh6QLwSPFfiTvYASPHkHIKOjK27MkGklYgOkorrCqjXPii+1dawOXtbpRZb6jFwtIm
gHYvc755QHBjaM5NTSBqivmYWRhVV4p7gkXNOA3eX1uhHeECZAba3iE/ic9MVXYSs5UPhqZjcFDd
uvHejHcrLQ7hyNrfX5vyvjlACXYiiJ26px9zjKm8HP+nRob02jyKUNkr4b3VlI1Vo9Ys5HViSX8p
ydiWDvIsaqsWhrSphZs2Ek5NXp9EHKxNM9kMXF6/Vc6SrF7i1rxkkbCwaOR7FlHFpyWwq0eVCP+D
n5WLCJw1MXcERsPUuGtMtkZlcgTlCKun+gntqOrJZdSPgwfDRL5OWk8Z1ltp9s+4LPE3wyZhIYrd
nxWheYXS3GjrIIW5zUNbZmcXWn5TAhxAv8K+Uf9K5RLqy18B3aDPN7r77eNJZX0M3ruy/lSJAYpm
j2e5rMNVgp9YjmYhRCBQZ/5Kru4W+lNFiTBm21QqusBixK5y47vxM7Ew5sFNMBsJMBnxtNfniemE
MiqEodj0APqN28/K3iQqlAg2tVrrLltaqIoYw7tFuw+FgHFbP0zU/zZMCCEQ2OfBswDP7DU27Tja
8aqjArC6lEadfGPkiF0bXJsc4xE9O46kDyRqtuz64lgGpMOg0kR8VAqgrzF/ee42yxBORA9Q0Kex
E7geQJEywecJ2+Ow53xZSta6m+Y3U8JQTeQ7sH7y8aDNQW201polHEx1Q/+V5XOpmwxOGJn1Hpt7
Y57U3YF3KxUfEJHc7J2wBEiVHoGzxFY6tVXxexKYqpW24NTAogPySj9YRysFNN5M5MXpelUD+Zgw
IODuI2tIFG0vSL1TQ9VMMWovXMQn3XC00IjCbfZylj+bTvfmvQKEBQNpuvsZkkxMd2SClzLcbouF
Kx35G8lEgUl97CO+RnfrmFFb/dtT2uUQKo4Iy7guo/WQE7PnpigYyNQIF14NuyQAda3OktITTYHl
SLkXcCFtOp7egL0UNAlJI5Jmb1COjbHbYPRQiR9dt8KEoQlOg/ARJzcWIBrbBF6NAIchA3YQHA62
ch4821qn+uAgqjWkxsbLeEjwWkBFiolt3rOISoUFL7uWNrxnkL8IQ0BOsKnYD1l8AJieff/rdyyc
SN3MQdK64E+JcuBtOMUJNhhNb6e+vFTYO4jhRy7VK41IANenphAaxlGqdxurcG0ZaCgp2LBTYiLt
0LDQ0lOSFF3vo+KN0SVsh7g1taXcJajHIRV96DjzDQWCK8y5sD54ar6yArLuuXd5EO6MsUdLBXyS
DEz/HK+MYAmhVRFsmv7C42m5Adw8F1Ugti8tto+g6IMBCRM2noyHsQqFHD0cKy2aKTOcLGGT7tM0
oT+tAyxZBltoHB7M4Bl/aY/xyExhsMZQsDOHyfeXCYcBs5ZuC1/QFFcGiebtBkEkKdbTKsdJUWTq
h4KMFXMz9MtBu9LH4D9B+gG+lE28HqWX0f9GKNMa1MHepsXhIDjp7OEoxYTNhdc6+9CzGylaIGll
/c4BBgsPcBRbF30y6GNswFESypYkbLNhWcb7un4L6h67yQbKA95uMRh8eqZVEg14hKuoJxDjJMKX
VHBK8UHLphlFOBju2qAT6L6M7mASpBrw55As81/TsF+DAxaAMn5ozXKGngx0smfb0MP5CGDxq0yo
fXQfYlC0Fb81WQ2KsCnNX1FeSvW6Z9tbtp9kgSxU+ua0JdmAraJFoU4zCrZMDMsIINau2mjh4lsd
Q2oHUM4xC5Edrb0K4HvjrQaN0EKCoq+DDM/NvEya41F3EnY0RQPrlEQSyMFGqyPjMucKrUYMi9y9
8yV079E3G398Z+9adZ3EwpIp1hcR3KSpiKt/U13I6m8xcnwGWgqloOOVjhWuyFsBfN0oe4an3oPm
yusk92eNhQZ6Sfhh8tKIgPoF9anqJ3PwLtMLJ7fmuSzjl4FLijnIu9JUVw1tQclyykQN5cX0TEwE
erzKOTimQyht9f/NZakPdBporJBcohiDceR4rnGFjxIWRJBzdE0fNoCs4DX5Uc0NFMjtMU8mLYNf
nMGSxr8QZqJnAFqvCv/PwGVKPlp6iis9D7CC/xCgNhFC0N4JoEoxq+0dWVH5XYOjG1QFZtFoJAe2
O4ysWkf/0gnGrWDH0GC7AurQwyec8dzCgpVO8U0+K1/BNYMIMm932bm3hZVwU8ilyu2YRR9v0kTy
ZfVV/lgnTu0f6gKvESsMgo8ePn/h1N42JMDMCBaBoJNdxHd3h3XdvcH02Aeww9cu0sFc+0flMfzR
32LZNOVKP4I/C1uFuQDpZZ6zBpMvNbOdMEMGxosKTR+GC34RsIDOUr1soO5BQzgNgEAbEJgHukT9
k6c4modvYSFc07XxC5aFonQWfQDbP7qXeU+22im6llhS6yv5VTxSSswqv7vzs2CrD2XGf9X7bqU+
SGMFsZjlBA3whTyG1QdQEqc1wpx5CuUJO9BbuLN1UGRjdstmr9YmfW3hfcNznClbgDbSyLBNm2zi
k0N604BXb8nFmLHEPA8X1uqO9JN9RBdUbT/5b0/C5pOAITwfyy3rQuqkaDNVTuu6GUlVrIKbt/IY
X/i/yuAL98GE12zn7mwqzWwldRL2gmO1GTbNsz4CNg4b9gubyKmewdM9az/ZH4Envx5+iMVbWrGS
WbPimKWn7gMtn8CbOV3gVOUDgIeTkjd9GGIVV8COk+3rBq+qOUQIp11Hq2ld2EFRhUu1egGaM6Nb
2+zMj14aKyrg/AL9vHqndrPnOl2Nh/ZqAGqpRMPVR6n3a05UFxLccLoMi2sFsZcPoy3dbg5EyPaO
cwEGDJWFZJNuDu2HQgp+yQQAkfTmH43tuM7uIdHbONN8MQeAShQdqzt8qWcBCKfAKgXHSnDmK2gQ
XLUvGjagBWb17k6h6K/QB/asQeEVX3GqpuwRw40/+jO4jLvyVH3zekeokzwXPyvYWQae56lJQ2VA
IGqAjDgcJ1GVisLWIH043irWzN8jbJ2Lf/0OZew2DWbK0VpVH/EazQjAB3gre0w2koja+QnEni3E
A5jQC31Qu2i46Pmp2/hLyU6PlNAXQz21mojSo0We93gmsLY30KjP/UfpACdOX342bjC3yV/tg1sN
ww0eHk8gZ+m3YqcnqaxRkrobL6RFGbOI5J6HmL8iuqsEHWjWkOrO/WMg6wkEhGheY50gpERj49Ee
wXMOQxX4x1z4g2iHgP9y2S47VtxBUC/L9qQxkqdbEe1OmN+GUcMsGLwpsqdTfyqSgwA/c1CXOfMt
qqepJFHGJkGwCwm9Qg9F9UBsYokwD2rK977GxMY8xHehBaWFubirxHWULRX9oyXuQrTLFJwwXruJ
fCz08ZeMIYHY6IQh8GCU+14kZRgdCGvuUNfhxgWEqRylnS6cWvKmVYB7aPoxc42vPidCc6hsWqtc
Nz47ZaIWMfhUsff+fwGtHSunRPhI9ANDMh5G0oydVrHEm+ENFCd8pvYLzV9+qo88VdUSUAcwC9Yg
XCVySjqssPV5Xl9zc+PjUgBFoNkCjhEgURgHFIBJsmoyVIVzAAnwKwDuGC44XK6cre8eY/OU3AXv
rvXYiW5Gf1tXyyw+YcJCmi2WrhLuMXCmPdqxJj8rIvjbaTQJBGrP2mBjRUGZoG+ApQ5WOuCltm5I
rdtb6i495dCYMInZaqvJqeUJd8H/reLlZGYKMZKRxJ9eKM5m89ciR6tfC+xSS+xyxsDJBNmBc5i0
nD8hmmX/pxylxdi4uPvkK3g7vwnNq4dz7YieCKS7or8eymJdAAe5Y0gKHA5r0DFEYYGQaYZI3EMH
GYlkLID8L6G+tM3eILNEdGgGQvj4KEmZGDNktqjpWOkQ5+ZY6DzKJT01UWQISYcaKdLgf5s4DSlY
IPaY8IU3EVKOAZ9dlVnCScHJxZTFMAha7nF6CkmK6LyFKoDUWRiWQDsYBpPj5DfUJIKpdk2m/iPp
PJYbV5Yg+kWIgDdb0YOgFUVK2iAoiQPvXQNf/w7uW8w1GtGi0aYq8yRFWjfL8IBrw06zsQRjgqwT
HN1gCuqBZAwd7RWDahpwWBB3UFKnlOyfWiXPhl9R/xkRsvaadAc8JQOclIBAONkkoM2mJ2eS2BBS
Cyle1tyXpUdYKpiU5l6hjDyQi5lYnxCNGsUVRFVprup7YUEW4WcpsdKf0tYNMcQjQRi5WKtYOkAc
aT6b4QN6SNP9yMEhbFZSuzLNdWOu7enE80XxoetPhg1o5DJxAcfoIIcH/m4ERSq2enGl+JtHG3px
wtgO4cvQnnANGMWR/2nFiCtwu/iA/zC554jhwEnP757nr9vPRj5NyYfcXRN5a6uurbiy9RlLz/n9
tD82qtC6+4wp6sXVyeo/eW1eg26bKLeNciKXyNbXfOC+XfHzvqNCsjH8m06/qtsCEZ0SwtdwD81I
ZKr9w+hahhtFgDBsj57SlB5qDgemG4wsfErFucllz1USSWTfCNMM61VobNlevWnGU+VfhjX/Nk/p
S5cCCrO9arFoZdOXnB1tRPDU12zG4ckwX10dvdXURrF9AwtAdGX3bzE6907+Lsnq+DdJT8V/5uEm
0G8TeIamr8dNrMCr5Oo3Od0Vqh9BeEjmAUBMXcKfkoWjmc+8rkKFI9DoDY3EnfjPZKDP0IcsGvwJ
xlVvIrT7T1SvYqREx5k8mrpe9tE8K1CzoB4+UiazRo4AukwFnNUywFnsPLLmaoADVZ8BAH0SM4w1
WG09hhfnRrD4iNYRp1Jy4W1VhsueKquvjC02VQwcASVy26iuwQUR7ph+9iW50VtDWqPn41mjcgUU
h19PshW/I2pci6+e8EPhXzr0EQ6FmNi+cGHC8aVtTekOSKX3cfwcNOlU6S7/kdEi7z4ZAVwqiZO5
NL6C4dTVGTnUJ9qAzIRcZRQtQ3sy9GdYbRm5dJIn+0J9S1rh2B26k2558z+5goaHVJuLzIN4NAt+
R8fkwgO4vJZz82smF9Ztl1WkTK/yf6P0/6/Oo/kPf3LzcM/ojPqrba4BSFBh56qCCaLYVzvzGOJZ
o+jALaJyu7Dp6E5ggAvUbpPLkwt9W+J5M7akUQzCjQQ50CdGIfOaGrxTfUw/B8g5+C+KlwDyZnol
ajPCd1CC6JwAnzMhncpvQw/x1kTXWNn2BsW6bdK5Zovw5JTZf2N1sjWvMjy5YwSvHV5K9gbl6sQv
hy/CX5u65/A9VtApBVMSg67XboFD5PMqQgGBynpuvUBQ5NTGZqt+az7zWXZx6+codmaxHlSHxEzU
cWz2GX6pwdLi/IWJa8kns7hY4Ed6t1Qumf1MFNbx/MUTpHyhFQCPW1fIBC8Q56ZUHEDw5fjFKtU4
nBMbEcXz3OesHRJdk5Y5sCHPZCp3EUNKuAOOHVzLxSoqPnhB06Z/Ylx8v77XJEzGszhyNhKZ9kIn
OMPwuflVAj4plIQ2qT3YZtW9gYW6MylUo/SP0oWYHcwTX0WmEuFjIKYi+pSQOklAUmWo5SoSIVSp
E06jDptBWHyWxlP5gWpTCCZl/SnoxRosLUK8DAR/PjIElWqrX/FjdHJYV5k956fyebiwLwyF+SE6
vfJ4eDG0Qh7o3GrtaSSnoP5gx9uMbskzzk+efxqcxXPzOX+CLnqRimfuRPFJ7qOIfqTppXOqsYRG
kU8jJOIKy6RyFoN6KIdPtX7hdFWnW0g8Slm7EBiVxyQ8JsY5U9XaMkjnlAoUGt2JS835sWs+Mt/z
YzQKniHdsugfY7xQPlnrwuiHOblL6jdm52r6yJjl5jXPGp25VtInKdY4/e3k09wq7VdDQzBStxMT
OmsKdzQv0DtbtbzmwQf6suRbDEfaZgMl6SKMEBB9chPHENmSc0ceW6dtMFcVqAD3FHXpFR4SivIh
/CyyKkKq4zKItPSj09jOIzIeKQUqyGLxx6SI7Z1OQzHCtNxET7OowS4wHc/bAHYpWQpazKDuJ0fr
yaRaz0KdsGKFPsVwSAs+98ig8feZsyk6r0bK7SMT8HN0MOElY9azLX/NGmom8GVH/AWCxgWRdnDr
1rGOKGpkjgUaQaJlGHV7I7aIZoNn64ygn2pEC+O2VtHVRpVy6Wvgn+OjsvYjb0FPYAnw9iYV9o4I
Vxb7CBlt8PzwjrelwGCoeYRtWSsLkc28WshatFfr37bGmdCjGm4AvenwJrkZWDUSdiBFInuhwybD
5MqwrkwmX7dgeeYeZkWZ9xpNRJQZLz7/G5tyVZD3HF75jCzWWrqI+VbTtcPcE9vbwsJEq7jzV9az
FykRzzctn17sdUQnMVXjMSbt2aS3DbIu5KOIgcAVIDERu5wmECvZJ58CurU/+5X1V4HrOBwfBX0O
zfPbqxzvwLSk8dngtGu5jhedrCCi1LbQOVOE3bcPGCn9JdBhobR7bRQrzktZvunwc2Ybka3l9CjN
fDLXTM56+jtWXhwTnE5akCVvx/Tc2mhIdqlDrtW5RX1hHmTA9fKVXzTjzRulKoQ4racDuMC8xwCz
qd1gryGzxcvg+pXHMfz0U1x5RxQouI2Z+XlOCvOcICjoJ8gptPmfUANlXHmYwykKMfKCdWlsdYme
Hd/DDrIxsudcWwaoSVt6xx9COfY6CX4P3k+cOeTGrHkWfiSkWyrd6LxWh8k81HhL+SXTpxBMFt7Z
jD3VRCzsOuKa+ivdOcyxgBlHq81MN8N/py4T/zCyYtTntMar4w7IKsMr3MwWPzofyT847dXu3MzA
seLx+9QHK7qEaIf1V2L95Dhia3qnM5ioSZ+ECtUJ2lyFiixlF4NYMSmiZRqfteZM8jhvTfavsXYK
1IfqsMZ5IT4f/zQqywajZ/RhpEvr29CXHT31esU6NTbbBrp8cM51l9mMacakX6EabIlo5tb5P3Ck
ADKLC7KtNILxQ8mFgoKxKgSQWOTCKyc/O9UvZWA/WVPzVC6N8k9GyJhvcypaUoyGC9c+nQUNYYyX
oxjLval4qBP+8elKHW8NcY7UkS9TfxTBP0iaqFr57tlTUoaTqYJwzeTCC3Qin2PEr8gAx4htidcN
UA8mKpTWg+E2izbQnPI/pfNVEF7Gs86/iBIeedr0kWs/AcuBGf/ylzXgg4a+qoO0DkVA9TASBSP9
tik9QnO5pF38O/+9xBPIIB6kGwMi6L9VhFGlazRHCM8MdzY0EweVasP2rsBTOF67ZB6bAF+h3mGp
xRSJwiBi8V8WNIFLin8FOMSSkiA67Pg35AaRjYc08IGqhzJeeQo+qym9SnS58fCv9m9I8+Rmbsor
9KWDfzxhx2UOzxJGsfLIWG87yuBbBnoozpZyFaEnA3Fo4hn2GCXHtHoU2qOovqv4yE61k159f3Yg
3WvLeJrfMJchCHZ04xnonBu4YZFFdDUF298gO3ajq5BtCe61mdvadC/JB6g3PPEQslitGO0SwoLB
VTi89+euT7ZZFG+keHaUgRrL+WpYexGE0R5BweEsG0zFtFwGKGobs/RkuDwml1Lj9tIRBKAJLQc6
SIQq1MpaJVUn/HTy7ypgSx1+dvW5Qm4rBe3aL9NtxG0T2HvNrHZJGsPhMHdNdRSStWknCa+fDQQb
m2a8y9tNwfbaWqL76cD28H4tV1F+eiIZ/dVk3dBuUYRtc5f8IdzbD6YJp/iXJOt+SAGcbLrUi9NH
WZ1rTHZZcpXG77iBQaXQA4/gckQoZiGvqNhlzZJTSeMxIfTyzYQM1LgKUYx84dH4CMjFIlaJu6Y9
j8m6cuCv/jKQZFQqjdtq33JwtUNEQC6TokOwnkR3+jwNXmacZ/5V5vGk882dX41wXZIHKB6V/dKK
c6QRTQBU0GNOqaQDlmpuu8kkZGDB+2/HTWghuv/pU7dKvjUKJo6+n3xi9ND1KtD9l1xKHsTFxXjf
mdsW+CuQzlJumQx+mZx6HEb4JNkzguLR3YSY4i78lQL6ic7Lph8gE+IGheEM/Tsm45jUH/+rzhBj
cSsV1AYzPHYTfq+Y1nPmMb85fIN8FUwmRnfM2I8U3BddxI0nrzL9XBr7MuNqoJlxXoX/GsgBZqon
Yr4/UzUvol9R/BqyG/j+zqC4Z0u3PtukyKcxPxmi+zCgpr6HNNX0CPdGRC07CJeFOgtunOWYcB71
X7GMDO5fTJmtG9716H3w73p4jKie2Ac7Nj3eIic72A+UDEOwmCqGJj9c8w4rxzXFZkCalGRHaNMV
3kLhREsbs18bVDsjPQgQT+w0NUg+jupsjFihk9yjacI0F93kCmeOYCuMibFZb8rqmOryBSBnM1Kk
yKGSQmVv5yRH6vl2BByJzkHecb+QH1yjgVR0Cq6UDDoNHi0O3qSbfVGfNkgAFFVpTYqfdZejL33c
O8qtz10qvs64DalQV85fQbMrZ+oK5VNt15+ytWeusFIO49mr1TSo3x9jx8X1v9uB5filhYdI2JtA
3SXxL583xYkjt19aH/PmEAXW5UJHvhOmNBWcfBHjrh3oLsjdViuOER754mTVe1nToDZOS1MrTyoF
Sh1xXAcYxaJR9NNKXwM6vQICYmzlb/MskE2fEu/XEWCgbs0AMjelb9LdNQ6z9fhjV9+JjxLc/5cR
fTrSCTFN9N9UnFpUzHJGyNxfVT8rNjW0DwzxGpRPRT77NrCaSjkV2teQnmnjxOo1b9/Jlh6J1NM3
XX4s208n3JvW12h/mcWdbbhenx1OAPZPDxMy3I3JmayTSh3eSo4UCsIlk9sSWJbJflHraWj/9SF+
znmQP42Ggl15tpjXE7qdBtCw1qCtVGJY6G5aeQ+4vjV3IJWSvngbtQfnWdSkcnZyKOWL48innLWs
CucF9a7Y74ECh3gmrcs9R9ELjdm6XIX2bSy/OdoCZpO0taj3IqH+5I7DTRpeIrsE/r0f/gKq3uoY
L7LSM0YOeeXCRs6VGTNG9cvOgXQQb3hMW/y1oISUgzlsO+3BjDBkT3Sjpvao/T3G5cHcxBwMW9ew
qU3M9UolPc04WUG7EMG3mlH543AXB4gSJ1IXULCWKORoYvv5IwtvsDlC1O7VaiRSGs2eCmIQTtjs
qRvFF8z32XbWvdF5ptEqYbjL1yNpHWJHYB72JGriJIaGXpSdE/UkrFMe/DZmxT3XAFhBI4+pnYPn
AmsCXYfum4QoHHDDJ2UsGM19u8ujFTgrjdIpyrdBvIk/eDpRhYx4HRCkDIbQS/IlzBrqTnm/kXSS
xVY5RwzdUztPFnzPd8P/UAKc5ijRZvlgQj6Ns0ImigQTLukotuNwks13Wxxy2dMCT3YgM82Z79TP
mYrWiPnpD0DvIuWg1aH3nHFtjIKQ0l0pey1F3nZPL5mvCrQYkRop4DJlhRGL7owObf6f8y3vZEYh
hBNE8nzmF40IhiUNMoT4tFkj2eUJWPcg/7R/tJCGt4hZqMMMKH8oD+mIYi+4zNiBD6rh1JMRBPZU
zGl6gZ2fja3qJ4Zsbj6LWNRztSOqhK3Vn3DbJ30j6VXFq7BfB+oee4nYGxcF0NFbe+/IY0OLxEHY
oXGDbBAHB5DIBUelhFQBLBwFf7OQSVsacBFjLNnl7OKTNYB9PBecwZSn5nLKlNldNfvpKoAZYdIc
l7LyPmq/UfZFPWARJ9z1Awb0EXqRP6wQ/lpd/ZbGPAph7VgzaHDWKCN9at5L0TarYKTvxOcZwIPV
Fgr52bkAfgxSfFJyyr6bTKll/BXgiDKJb6fqDCi7Ssn0RB0WsU+RJArLELLKzcRuMqMJFnqF+Y7g
eZalo8gPwQb18k/EslMbB+SqEWSyRvqzkBpMpg9j+pID+0HmHt77moMVTMIDgL2JCT7QiKUSL2c6
yMYAz/pC+aUJV+T3WEq3auyPRHrFOeE5TK/kvuper1/y1BWpK0nFSh+QwUTh2SqBWzu0BBoK5qGb
0ngPokvBiVyPXjPaP/ykDtZK7UZI52xHFxa8X4h9ZfCkb0dtXJ8sQ+fVYzf2AUqxk5JqfEzDpdGx
JmMjzkjICV1ENEP9Dc18OdiSBwzE4gBHb6Gka6jx0rlsnDUqWmi3QuWH3MpGfPUKZj3ZojK5TGxQ
TPUhYR8SoVHsqZPKO8P4dgATDezYs2eUyCtj/HJsG2NRdgvj6qijakF2MOv9MJwbLXwsxD2Ni37d
lrA0otYkKdjMxiVtnHL0HB35Mmjt6F8xILLChVU3VHWYT3VeU65xYuuHHFQAZeC3WUnTSkAwo3sS
U1Ewp32IXyFmyXYS5ccswfpl/ZeoiSSIkFgllNfhPY5/EabNhgo7hjQ+Kj0AJOwVmj9wt77FuDih
vynrFcwrCw4HSTRMdxzFYOvBr2CHSi69vFA4Nsa7zPxPF8uJAM0AvsAX0ilbrEE+C0hgFCtHsv52
tcG+eSlD1c/WZCHD654ylxwkIhPB06P+QzFXL0LSE0kRYuZjqW1ORbeT2ZTB970TpqGEfBUoGN8I
bw7w+UOo4X+qZksxhiYvNihILqHxrRsSXaMU3BNW0BgBQH5AOlfk3wl7ss7Zce2WY164cU5jorwI
s9ygBpPT2g315pJQeEiy5wCzopwOXS5/2Rq6/oEKJ4aPsPpnDRwL2B+q1keWf2vQHium46TBz9Vd
IKkM7HbTBK8mGpQwxEZNfzHV4C9blMb4eZn9i3nHNrCKeT9gNYeMimoyV6kQnA3d3oc52CZ4J/HN
zzm5bMFyCcVHKf4FufqFNiWHb+1Y2d6cUA0zDGYJi56zH1IS/F+w4YlAUQnLZJFUBqIbsYZfAoqa
Bo5XR0FQbOMtZmqd5tDU/LsGdUD5DSpUBW17ujLwE0ASSu2i7aeExJfzh5lxLhbOBxrA//TgVBrF
eL39BXNcmO9i44SfAPNe6VxMx+uHM7VuQXULvWNyItn0FAIYdWHjChy81Df1VVwsJRWp5xZnCP4k
do5CX7Oe0xBD8TVwwZUVCXLawZttfxz46LhbD7r09jn9KX/QNdBu5YGosBEto74nLAk01yyaB52H
s+wtumE0CQnw3Wm8SYRRmNfiDScpgm2ywBWV205eJX9ytkT6ryBZR7BPvwI0tLxutZNMtLfKhgLV
FtB74lpVnIhvnCkMFBSMWyDOCy3fSuEamwBqg67wkLMjWUlxF1Bu4xvn5KOu6MYTD8ChiJkMcA9d
TSTwgIradUeSt7lS0oPfHwRb6WKJsr+mHuFbnjJnBgXS8lZARqi4XXXguksEdxx8UONP8lWMNKzL
dUjNFv1pYnOzuiztZOfUuQ7c7OqME721m9bt6xzrqvlqQGH6gAY6WtGwBUilqA1S1GTygs0BKgu1
wuqKqQ1FhdHRqUP5KKPuY8OE8L7+lfzTgH26Ta6z+jMYvB6HD/RlGK4eXysmlvl/QJ8yB4PBq/Z9
BKKUsSMJDPeq2DQKEQRUwMZuIWpIbzZF03E49pm1N6xrpgW7cKDJbMl3vx+R2tdXJ1oZ9c7pAJMs
MqKMLkyxOhxKsnCDvSlv+xmd8oZ5Q2mWLch5uDVk8aq8LNsN8xcx6yT27bIDW9LjrefCrVRS8Eav
pnYM7AKQYDaX4Iar80CsU+nQbOgVrADvo7ZiuyNg19nXvDkkyraF6jcyS72RBGNj6JI2OA2mZmuX
507fBPyQLk2/Qy49YdteDs+51vBe7gu+M/mt/UMNAlCzmDZ0jE1OiXi/3qr53sW1tEz9TaXtG21d
aWu7XUcjkWS7tD+X0F40NikdUSOcTVt12jjM5Sj5KBjNWvuPjv2Bnz9Jsk7NTR3vSijWAbfChP9e
XRozm2YXADWVlixfZQZdhMpEgCFDJe1aT5qN6UcXHfP/NEibsSJValz45ofQDqxplhbcgwb4LaUP
2gEVKt98ZVHkbZKfIYZMhLiqvhk0OcfRWramtmGzwLwlz4nA1WFk2ra5N0L7GOnS0rFiz2gwLSJo
C0lmgMmBX61Uri3RA0xldgOPokB8pTM14ShWiQ3aBSJYT9BBpA+192L5neNNHh6H9k4ATOyfqKFi
mE6sYzF9WewVrdxCesv6nx3HFFnsJQJ+JT+gwRcFCRaHrrw32Taot6VSLBSOtQ0geZo9dXtBQRFR
/mG7BPx6EcETU/ojuzJOk5JhPmJ9RXJGF96s6Ca6Z0Uaon6w1A8iogtQBShAsuxejBcTWLJpOSeI
t7va11zTRJReUMM1cPJK9mtMwwvymNK+mjCeHGOr0hURcgqzuD+HUM5MUM+8eNKdcvVnhCqonFsL
AxXIHNlt59YiFRYqS/kPNDBOZpL5PQESi5Zt/8tmIJZRCBVkQBpYR5nEdKpw+tNGzQqXqig8pYSE
f06Ei+CXW4aDNFWwtPg1FQ9sbGkfe2Vj0fBNeBXNgDAfriKMObZK+FH3G8vHTqGMBT14Qx6EYYbc
9kiLuMdpvlBlAcRVtmDx+28lBEHXSAtLI7qddS3gzcwxZ1KKtZPenMp+T/w4yDDb8Is0Kr/3OkGJ
7T/x4WXKqQ1Mh+LFxm2sPvQGktT4Nigbv/kOGpqiI2/pXzMc1JzdIbPicCrVa+aru3DEBtU5e7s7
INma0I2gdEyD74aj9SwQNahtzBuoRE53CZ9wLplbSvwm+0DKqORm0dLhVO7E3AiI7DoY6IRzsEUc
LHb7jVgG4jKvoOiddSBEw2FETltxKtUodfOKEubJmJ0KabcIl9IQ9f5/J0pamlGBeJ15KCzwMGNI
8ylYJjGgKUV8JEX/JUfau1ER9aGKZe+UJA3RRIE2FIiHYBcdiZGV2h2wDnb0Km3QxXmpnFUx7UJV
A0pIzFiuQ+bD9kxGuqBomEztDpH9wvRR+YOx6KEFmDpNLhw+gLTtObrwY6IrpSeYxcUzQtbryOWy
mXLmWeBI6AfsNieJp4KYPge3LZSpW+QDcVsGeb08bVj+k4Jbzhoe4DSRoEXZESFA3WevkpxDj0cv
vnz2MCNHQs2HhZwX64anlA14gPxKX90jNGNRkCFFJ0RyjvbT2cLnCn5q/Doaml3tUI+HxGE5ajwz
eOYxja/cQZzMcYK+DiLRebQPBCC/2BsA/tBVj0wjzn+cEKcr7Yqo+fR7DDCTYMIAg6Qk62HQD4rw
QXGt6goxdLOQNOajgL3AvFJi4pf4Y4T7CmWGo9JX65JnbjikNObnRmYmnIDB6TJKG2bwWUCm/0Xm
T6te5GYb0LSQDt20J5JNV1+cmrKEuv1Va7z58OD4XhF+WKwRBlXXChxrXKEe5eAnRcigyVu499FN
TdZs/ktz39vAGWjasKFiKX+zp3Nl/HbT0XS2fbZNOOfXBAX30SpFSUcikPhu9D9HviT510hxQh7B
edk+JblbTndRo1vTEnhTM/8V/oH2+xOkv0WuWUbHHsfVUk2+2/JeJ8T7vKfyTsqWUbOT12bg+sZ7
X6FPeEuZDJ2N3OG2rlAh8azlL4Xi0X72lJUQ5iMwgU0lxFsznmUQhq31FcIUEnfKXLAR0/ZMfFk2
nYFs8dmaemPOtZAfROxsIQDI9Ma+VTYyVxEOIf62nWN92eySlIF0EdtZxr509FkaWhVxrxMiDIi5
50EqsFCW468U37TqgT2cveYkb+IGGCLJtPuGUIX4o6UPaYfXKluXJL6KdMtuqdGwMBuIwmBm2QFN
xXExanhG2dy2OmdqB7fbThruSYj0vW/edlIHa43TPIR5NnA9+zChYQDAt1+P2IUF876FmSn76Vjz
CYFAz/BV06dM+GkVgm6Iw1XFTn3yOfIwk/UnE002ES2qc5+E+h3DqwLlcreHT0tTESDabsBNlAwl
xRKsoIV/ibIfCiiRYp/mI2JEUS5UWWGHA6d/0Tv7DmhB2SSuJNhGO0dDwVF7ljg21vLGig/RGFEF
TjjQbLtboC2nhDh3WteCrNXmi9jJCuwd4AlB3LNCGbfes5b3+lwWgdu+SCTXtDZq+kUVlgvuUAd3
nIcNIQd2NRD/YZXSHdfupX8MGBPhSopXvoKqaC2ka+jcy+xKFSAPt425G3yOumxF1DOF4EmhF7Bi
5Dlsj7KzI8AzH6yIseKyhYnqBx3mEJFoS/uUWZ6xhuC/2FjDasTzTusE82O7G5hRwr2K3AmD67Zl
m9JT8bGbfiHR7DdJf2jiJwVt0lQJARloqJ269hylNwtgUFE/DMAqxNbnRH2gjgFZFh+EhSKF5mTS
rUaQnMGPSrkGllO5BxjKt9dku4RgxeSZFu9de7CxbxJ3l2LLXg6WW6YbFRQYN628SuBJnQC0+hKW
gr2ibdQq5tJ+GuMHdZIs3Nfyil8zml+f1Z9p2SAt5ag5KHVJSqRoEjuoLNTDSO2Twp5Ky+mZd79j
8FMSPEUKZXpqzXdF3qXcrC3igiYYVhM6nSj98P1np6DnPKrx046u0vBBi2/cN+N7wlRnQV2sL8Os
jzaBvHLtbgBlO50etzuVr651i/omT+8l7YgwJbcSwaC9T+vfRiVrWvUPk6Iva8XeN2XqRq26gw2/
NTgaWcG7or3/58Nk5g0Pfud/PbLOvhrUA0e2p4BclWg/NtRDdgFI85GpuTH/hmS4T4xSh1W3IO5H
iviOes0zOecZM/yP7XFa4ddtY1e3J+YS41YW8+khQzeKLNWQ0QZyBqE0w4JSNg5edaf0Oq1GeJUG
G7sCblPq9GTye5YVrhHV30PR0KfiGMAm1oHuW2k44tVkV0bKd29hhknRJfotAqDU3BcJ+n42bf9p
q/xNFK306eFk9wqXSIwPXKl/DJkMM7oKsJBhl2VpcM0ssSYK75apEXDoWxXZSI/BopjT0Y88Jd/X
dbBSDFBztuK/izkMxa8HqvLGu6Inr9pPD32n0mpytq2vHrLWwWqC+yhjwPrTP0lWELqxEkNFwIy3
0yp4taSQ+n7hNZK2rEAbWyO+3Zm+RvVUm6hEhifaVOptYrpQrbtdfE9Yzlp09rlEq920wHyHq2xe
LqPhKNrKc1LhFYaTrB1WWN0Hbazq3bZJjpR0rBrvMw/Bx1riWHuNsCbST03GMUREIVyNud820mNH
SyaLfxlELSM60ZGCo9qrzxYgT1UoV/rr67pjs4CKa1I+InSoCsQT4XNcG5e+nyz88LcNDvTGbXwZ
JsQ/m4pBjcANIRcq5f86BHTFtHJrmOrJaOzjGAR41cOvyKEmoY2WsbQzfpKm8Nza7GAVOQ50lZ2I
al0np4TVn0yo5YjEVEOV+tToxtZ3O/6h/KNa+x9uszsVNAOiLbJaWbUeNoKypvoQY30yc2c7jaEO
bkb6tUFzsruCk0ndzen6XzHSb5BRTSlk5RScXSbHfEqG8ALfOGgD+wpqkNTvgpPefpNHQSSPps/5
Wdoii7Zj/AoqYyVJ4UZMKVFvzbECwpuPhFjpO516vFp/ZLCCMSCPrDkNR7lJLljVvRbneIHQf8kF
qfpTlKsL9t4+6cLOSFwpQZRu3b1nI5JVNb335PJF1RqhmdZJ3lSbi1qyb6rSb1K5/8kskJMRIIfM
ABhbjIzlJuieAz1AQ2DSax39qoaYvzn1y4K2XcLjyDD2TZ5UPWVsm1MvqY+i4IxN1rqJK6HQ1kzT
3b3rrkZyHRHlO98a8E5I83gHQF3D/GVI25ZbGIAkBoowfbn2Vfm9HGwgb+3SCX/82mdFN0BGur0B
26bCVmYZhz6nfmT/GWAhRENNmF5mIkFe4WVNvqV1yjmySMGFpRmAwuBTcY5Zfwg0LNiOl7b0wWfC
1MFnKZyqL2pzb3aR7WV0RSXVkSpgY8Dt5BTmjxZoeygohFk3YODxx05ewb+CSgayKR/ymtVryusH
2ldXcaCzl3jZ8F3wLR9IenmvWBuTsdjPw6QAphSPd5lYzBi/YYV8pOkGrOtyRuMEQr0NMW1uAySU
mGNsm11FVQIIQUh+2VtncVdbSgmlib1urxHjYhu/2tzq7Y+R4ni2hWspCcJjDSRPicW7OijuWAbf
YYGGrlEWWd1vFWEjqNRWRauioq/XY3ovcbFmdVItqtY/lmr+SdwvRurhYEav7pAJGeHoQJWvGlfh
OG/4rL05tFsTYkuCmdO32SdvLMlcVRMfRqAA8y8lOhpdrneppC5qNPsCP7OZF7CQVEX58KltplB/
pwLPRtKR2xjNNqEWLHGwiGAqzBEoLe42TcypUcqxHDn0lT8DYThACVF4ib80sTa20XtGSETkeJRI
lSVhcEG5u/tQBJhUDT/72q45dw1IHq1rI6lrq5i2ePvo7abrpmguOq1Uq3Rc0NADp+RJRzoZYd44
+NGfZZ5S4xTF7kBVsVWcfYzlPiYxKBTTUglgv4KuKMN+Drw9+fj4JoaKPletQ2mZVeoyqwnXbC6l
6Da5mC6yj+pVwthGsYBUFEDm1JCl1PhQjJVKJGzfm48ed/zgmAdRl9u+wqIFVnCgeluTkWWH6Vrg
vAbFN9RPPcS3TUJ1FULjd2RXVZt9IeWYw7izsvJgaTYShXgEKCSj8R5Wev2fRCaw6feUTBolnEEa
du2AxSL5CtMbwI8RE3ZazzBJ9hkYHDhp6kTJW/tBSbaFGq2La09mjqagkKCypqCoKK2XnybsTORN
OqSuEm7yRv2R6eVQqddphGF8s/ynnA3vlkQXhtytcxINbt/+17GlONb6+wydb6LcOgqFgwngA9+E
AwJMFcFKG0g+L/aTTkBcPOV7pbMZkpSNQIWVhkDKboNOa9F+IvuFNuxEGe5ceOAkHCKbIhWmhJCd
fqlBu2ppwoNHcaRdHn9p5tOe6GhKRv0nIbqa8BNJ2XAvWoY2bJ4iANCSluyklIh4SgkQi3RujRcm
+6c/wIEJsMxMSBfKwS1GbIlZwwcDOEhERWq3ABCYu0N/Rxv4ZjnAYWxk/VO7vKbMZUYG2S2lYqfI
+AYrP/Ua0SOh/s6aeh3MK54iJtI0w7daefQtUqMB838zUXBvaZ0QPYYIhoADfaUpWNYwDOcZKUM5
VaIiuTlKug307n3Oc01QupR28M/Pr6Gi0MfX94ah7h15cBPy5WZje5Yk/0rumLhSt636UwvzD5is
6f/pJZproqZHKu5d1/OAmntb2QVpv88VjQqbqntK6Ck9pe0MMyei3q6mL/M/ks5rt3Em3aJPRIA5
3FqBypZsSbZ1Q7htmSzmnJ5+Vv0DHGDO9HSwZbLqC3uvPerkvwwwIINXuxdfc81ieGRtW3Xzexs2
h6qzD5O4NEG/b3iqEzU4cUe9a858CyOPFHHIxrFJpjVtJW2coROXpLA0gfMop+FmN5EPo110lyUr
76GQnh1K44F5sIILS6q0S5vGiwVHYUDsEAnSBfhcCGdaKB5M03YJPGugdg3iTnUXQ4pvWeFgu0yS
s/BuXXFTSNtwM/KdVdSMBI0qKzHM77kY/Rn2iTWad/glqyHnfUeXmvtEUvZ6wOfy0QStn2QjQksW
LeaXzmGetfnG5D6y0ZnxkY0MjxKXTvQ6GetJfHblvKsspmhrK4UZGc3+CPPZw6fVBZ8J8WBIsaHn
+EH/T4zd64RXWgTvHcG4MxptSAqop9jv4WgBvYcmXkPRSZnHRXbNk7fBh1AvPUbjW1h/T/bZ7jeh
tgQsRII77sYyOlmMflrmTuTp1LhtGCpSSyxa5i4FeoSV91OBr2TYBNlGXSGfC9Nt/Yv4gbnf0G+c
fJsQJYkUuGOGSKQW3ecLRl8iHWCHsI4aThzLiPqM8YeA6BFD9swj7vEjHYwC9EZ0yJIZWS3mIgex
W5pQaOcqvAxZtMa09a9ztbp21tnOvw0Da4TfjdtRe+P8w2JaxX/1wGpym/CTjKTKEe2WOW5SPOYe
StfS2ePOm4DAJNFbnJEvfE5Qq9Dfq87BMwA06+aig/ypYX8NWR2Rck1GDv+twwQSDCjEOuNZo/7s
AL62rLFi56l1H3m/I748il/nEV+s4duIk3htEQiR7spTLFhxZvW6bqqF0EK/zbtN4MaUY95PZins
/yrOq3oLZIfpCx2j6k3rNOw+iZjbVb36bpXNs4BhkGZq6Y+V/qsV7qcCwi0ctY02Dds64vU/OAJ1
uYygSnCDBdvaRMrK0G+pJVd2WOMIPMohPMitXmrvR4EiU9Y1kFUWs1LnnfYX1bI+B9aSkKJgjc+v
nbPvqjOS/th+HaBqgaNx3mKw3eQKk4bavmXE4bXnwWTdOl6li9Zb02bUGa4zHqaFa7OdwMgL7GBj
iDUsD3s6tagI0U5hTg43UE7x5pXmJqvWcMfYWLFpxxI4la9D9NCD19DbuFiuEkTxbfBhn9uzB/mK
hNBuwcUZUjzApXmG4sRauAxIy/HlAGFcWTQe6bHQlmq4VHVEI8UdIayd4NlfFfpvDZO9T5+a5jfh
mwPHOeBqyPZd/znY4GIgMFanzFiO2j5XNiDUB+ErjETzfbXWfxg30P9VxsGr7g2dp0XAosHivEWI
xKiZBvJ7rhf1VPg6YmpA2xYNL7oRsqfAk31W7ZJmHbqCfudDqH7UswWWnZUnakG8QLazJTxElPD7
aT/WebCwtGtoNmvhzBunJhINuw2sAoUTGSLiH/Gr9UeB7QTXNpNpbUlO5qgcKDCR0pnhMnozwegJ
lH0LcINXhvXlh3Upfol3fZtuHAbIfR7TT8/S604uyRntYvqafTr5HoBJRXoQZAGY3BECl4X4HdJ1
vm/8mCWdr/nd1v7svtr5yC9bNzq02nlxw2WYk6v80jIcJOQgvBHKmf9D++ntRmspPnOiUWxE4YBY
122ywQNqa8vhCwJmBEr5ZZy2irZywNV9DM3r0ADq0Ae/waocsn6LoWP1Jv+7dUQeg3BrMd7DaDOY
bGcTf7awE6OPEdMFnV9x5LyF6QK5ARkEOENH2zXcSzDwquSH2mpiGYY6Lupexmv96r1pj+Qc/OBv
KimSkWgYtDxPVrTN8NXwSEGoIRqv2IuvlOnxC5JLHgkUfmsRrrpmlcRSU89TjysGGm/cHZQ/kJm1
C5IIZ5Dxy23AMTm8OHDXaBiGZc9es1sD3LXZsBKwwKwSvAMIxC3DYoQ8ZgB+0y+168BsV+ND/7Wv
xClw8WMMeXEgQdEddR/oNfnicAwBxxYk947laoppdk+R+VrGnzCm2Pnjf7PtTYmBxCrdvZM47H7w
eKC97wxzbTCVzGNkysO/PAO6vCg7eNLAS7N2FUWIROUjR2gnECYdUCE1VVcsnOY3sW7lVGw5m6ie
3r2EFwEtZEnl3/FLs7FLG3AZLgKlGEqoLpZBYq1dcHAovAW+LUAYK4faJatwKQwGMYPY2nXyvRKP
aQMXSIayznJfBMFqoX5IlHybumgbTfnBZqU/oWSQOl93ayiQVmlEDS5r9q2INhim8h539Tq1L109
LEV55XHr8/feZYnfzjhe3nJoA/W4VSfii14Vix+TBf8OgAKDERAoXrczgGNP30V1UCAdpQsSkfJv
BmqZ2GnZEUGmLfSFXd8cDoCoYlEMvpdoWbP2zqkGH5o7tSVcRnOXcWxsFFq/ZLpS8tG82qRikNhe
rRICAaAvYoMz+bGr7JjVHzQPenWOlPJ9nGTwMYaKvNkOs42wHuSkfVfTeyN+FdxIVJdpr+7Boc5k
pij/onJABMUVjapby9Wr5JzYZnzX6NaKzMYtzKuLsGOyIijfQDSwzs+nVD9n9UnW2EIqAQHp9LyW
NmNW1v0Oy22HIEbdBmw5PfP8cXQUsHs25TAxpHzDeTg6L0fDOEzEkcQRgCKqeoedU4v0rpkfMcYr
K4xeZcZxjdiOGdvyWGJgcjGzZH2x6AnSSVzS52DP2O8KdaONiM5zxl2XDUe4bTsjadfL9Vi5W3Ve
hUiBbZ2ikfO8rr0lC+xAv0YaTJPsocDXDsv4fTTKdxJ4Sh3qZuU1qzxV3judSMs8PXXtW4Sj3Ytv
biews7NsIo+r58zHEdLgjdTacl1DA2KFnQy/etdt+O6ByhDu574h+KkcRkMV424rRsSnnddFUDBG
tX4nz3r2neA5stSlGiBAcMyIk0uFqIZT1BAT6TkUagUCoil7uuYx5Iao8l8klM0+hOliP6iQ4eVO
/b8akRf8g1ipN8iXGTBnLyn2neGJrNzu90ibXlS0Nsi/XpXc3UcxD3TR2psCMVWcsCD5GykxwWFn
myGdFwIrXZAxhMJoq/GaW2SkUKG8XHOy0KQ+zdVAmUOE9V50VlnMyb4wyvtaO+BWpJ6pEIYI6Dbw
//Sd3ctQZubSdMJ1Axuw6g4Ocxje8UdtiGOZEHqBxyFK6lU//syThmLAIqyE2kLxlm5tLXpAGCXk
NT46+LnQUaz3uQxfASI7xc4M772YVwYCpy5+mC1OgRGD27Oqtl7h7hOYAQHxHGGL/B5DSQtyQcrg
1Chc1fQK2VBC58HIM0l74obhbT/MLBcCBu4mKrZ+EYyfwmO2woXaDsFKRX2i6Q7SHDb0jFma9KeL
9wbb6rT9QH7tmGzYXgyWkk5UrRvE37PF4L9fCNbDHZ20I6VWbb1mMqRSdmusMnOS3AouGo7rbD+z
SjZOpkGuBByrh1EyemPvr1nYnTQiWXVzpZtfqse8GlEYqJ5lIvKfvt5PRN5hw8oh5Q2MMqz5J1PJ
3VWtbTWwgAtJyA03zPl9RLVT9pXXby3ik4SCW2UjTK75WkEpzMRcsX8do1rzeO4cbBph3mO2Z2gz
rWag+uSlluCu+UVUbDrzRU0nFvo6FrofeEQLug8BJdC13zOdsDKoCYDQFtANkQlP25bdn4KIThTj
ineI+yA/kC7btyPCSqIldw7yQNdG1YkxVcKbvWThajWXyrcLv/PY2mRhMLIWF0kQkTy5ykFEwJE4
kUfRkEfe3GaVFhDBaoq9lAA5nSqwZQIBqoQWxTjLrN4sZlxcZmCu+jUrCzY4dyempcIFDYIOAvKO
7w2Ja8ZCsAkFcKGOIF/o5TVi15Wj9dsI8SgqQKe7dQG9Trd18pKwcUaf6uzTVy0FfDmp2JM6hACq
FsgNfv8ordHTJpBGVs1edA0LyFcVT7cixaD5biQ2e6akQmibczlFYAIhPTbRB9vCFJkBfAw/YmxL
84Uk9jzPyPNaa2HxxrO+txBPSe5bjpjBVGniTMLh2W+6bg4J+BIr2YpDAV8iCw0NxcVMFmHctSfV
wHWqbMNy3WefnccmSH3wE5e6hkScE/V+Kg101qihc0KmOmTBQ+5uEho6/roGtXOgfqYElR/JH0mX
QKwcFZLghLfBAAgFMzdu/pKMJvroSVUdqgTsfXW1xyXfYcVkVhk8MwjF/AflqKALZNgXMYoLEZN6
yd9Id9ygF3T5Hhz8fQtbdRmeRyxqHxmy5DbGIJYaGx1/5tjfYlZgZVJsgMlkHWsnJsD09+DH5+ml
p/QKnRs/Db70wVQ3/A5b3CbsF+hX6ITMqF5bFsBooIa6zWxvrbWUePbkZ8GjMpOtEuH6Ev+0/KnN
zUkxnUWEWkR3eEWTZj1RnBZDTeTrI1XOVnmueFka689Tk6VS+gboMBs51ozWLO9/R/uhxAT0CkZC
qe/18yZroW2RP6Fygev2dJQUwhlIcaiXt5Z6srWh4bMYG4dof1x7kbXA+zxY6VnpXVBMVcqFQLZQ
UuIAtokdjbK3mVzeOnTejfQGy2ffIQcEztN47KnakIRbMKIJb2US+vJ3yvfoUXL5Vrq5PBoE+iBu
7FlUufqV1661iXHnLy4B+uJatBystuY5LL4rMlwLFBScBkVvspLvV1uI9wNrzfOIkA2OqR1ee86V
kM3sgBjqWLbJHgXkwovGxTx/2BzekgYZKcPiKK3TDsg4B/GRLAVa98ZJBmT5Syp4m2eZo8xEyoO0
zC4ZtO/4dwdmEDK8HlL3ruVoODKpxNFQfTLS8yL5IWTbkmoKRY/8oxLhAXhNi/RDahImNDiXecj3
XkCz3zgHpqXsHMyXRw6dDqCpGdzhRMTJZV1qN3wsU71tq3tU/IkiRnm7UfRHbtZLnXddvqnBmRfX
FH+GPKP4gWFYlwReHHTDLQ2/4PHhEpugacqg9+iP6OuWj6IS9mJm+xvh5Skz7EU/DFxJNb4pwbax
rEUOJJrEIY8rbqKfQhcd2OswDlZl0TzFQGNj/ekxS9JiHB4tSiHTKn4zxtUBOkCbDa5Fp+Z1kDzC
YTMV6qnRmlMXNDuhTPsKy0XTfk8oLNT+G0uITUPOf0GQNTJ25mHphHMwmF2GBvNf6pGpafZDzPRw
Fmvrs8V3r1Gt6cg5muIZYt11ZdFGrI4qWy/e/QQk0YWpaOUoPoYCJu8q66roDNzPdwqJ6J93tXkP
x/ScpIwGwk+sDVzbOCis+bclFApK3tQR5mcch6GCThm9amiLIweMbnoYnHBnxtUb9gd0EDUQ4PQj
UyZ/jFPmTf1SiaVEf9yUBq7sONtHCVIRneTAMLxHLYXHFunng+QuQcp69RQMCIEW7TWoKE6L9SQJ
lVOBl71ObEIXAlrwTHzEM1Cl9F9h18vRPNlVjJdl2DQptlJmxH2iXtjJ353uUpcTDBQDzeCq5dDr
EQsLjg6repS1FK813D/SyhGR0sSEVKFOJeZMQZqXpJ9z/EhNZLb1JaaDD1ve0bs2/SoGwBYS3OlI
3Egg0X7W3lcUe9x+0dLoUUsLx6cG42LbtxZcKA8sALVQnSdbNcCuoUFAmdi+6eGxyR9daSxLlg5I
0YgacbFoV+1XiQjdnuutg0/HSZYeNJrM+U44cEZN51xQr5UdvOulxVywWQFcAHTAggWcyYgjdZj8
Cc11mRign6218ci5qeKpAea18tARc+kHCbl5VbG3WaQGcbVxGuXQifEQgafO49ciRsTOBCAoCAFq
KdVrJkP1gyhj1ZCFIVyDZ8Tdqnx1xIGhWg7EPSfMjKpHrsqA4n6G0yZH9BciChJJdjVCsHPj19Ql
x6T9qpFZVZI5kuhHu3FWAysNbXwW7NpkTdYQoa6wTrBMz3cZ/AqEM7TflAYBsnf+oZl5Gc+yvJ2U
s6E+zAgDboX5qfuLuasdM+PZ3hXiPuXEZAxLvfd7h9mI8UAl6jN9SNxz7nh7Y7i7BDBY1nCMyGWd
cjwu7p/ubLOBaQjQkIY9mNHDuQniz7QcHqEXvKP/cmQD5pUeOa6efZ74Cdt0bC4QxiAy9ny+Nf8M
p9g9g5xQhfPFkE3FZOxzNspuZN0NM2VRItYdwNDWBuffxMQWE1bIOcbOAzgnEyXLsjca72Gv2Mt8
Ns9ForOra9jhspYNk+IUYdRuh6XKbKIqSSXScSFdx/hYYN9PFTqd4KlzDJRiG9oU66K9SmU+Md4p
y25d7gJGtlbTFxpLHJQphs/sqJqs/csLO+Ae22dN/VnE4TXmrSkirBSw5N2JIthky7cqK+xcI71C
FoLpM7j4EZGXf7K/1CR39jnOkcB5oB7GmJi3LF/ymTfKT4x6tMaH5Co5rdAjKp8OYiyCW1RiXryv
ALRYQFujkNdlieessTSwz0nWHVBZ99r3GJlruxi3Qla2T8TkFbb6wWz8urYb/OE2Evud1Z8FF6T8
/nt2k1p87UJW+7shwwM9/2r8nDyPHzt7/NYJXseKzLH00nFvJAi9Qkbkmnce2Hza4V1xysMIDo3j
dlHblxqXilZTIAX1DlNq0B312FnA5pBvlknGEIXkylHKdca1XLP+bXPUrIXiF6jbOUdoNyQ3Ft9g
oj885KiuTVs0+i1WeYpCJsNt0oIVLvddWiBVuctXBd4gfMPZfq1f0R4gOBGrwcjW2qywZdvWTnBh
ObzW+2NAXI5R+UOBOdB+iTSqTOo6r74UrClTdaRIuzuowEOAtbxRJG5gmmcoIxiiHGe5qzVRY7C9
l+9hxuHCjAvJtg1KPfj0Uuc9ILmM/1HkK435Q1GGh7AqiWEw/RTxQcY+XLL/SKdi6jpS32gqy8jc
YVMJQXto97rIXkd608mmtx8QuqwMFFFJsbOzahF7JJUxODJdSgIUJEXyGiG7YFOJPI9PL11VrD6M
AkmpclWYxTiiOlax2FuCjx8pD61QUN6y4QZ9xRxePXHXswHRsR+xaiXEYna3k4JQYgzFQUeb0Z9b
reWqxEyp2BNKd9R+ltjG/HUCpXJrE898Ae8OxMCfGTnbcQzgIsIiwZKEk58PTWsE9Ix1pR3lt1y3
8lys4+Amw0woySnaBt4zPrqdPBEHO9p4tJ+acnXs6sBTE6oPNxmXXUj8FS9BAYWgwEtSs0UJ6r+a
Bbbd3ET+bjc/OV+iiTQ7nAjqlKd05FZvAYoGqkOGJpc6VdYGA1I12Uvsdye/A/p4O0VBTVemeeU+
IFsicyIwLIKQhWCjsxzOyhvHKY9Mo6OgRrhIbnmzHGXMeT2vxkZdlfzDbsX/P9YXRbkhwFkUTXGU
T3ZkestOe5iwrubCRBLlHYsaVyyGZ+oERfQHw8QSURfjko4TFEIrEEHxaOrE7OAaE8znWqV745H5
73My+TW007HusNG6G5Ce52G4q9Q2/UwNOdnod3m+e95x19gp/W4CDDr8M4Zg7xblMdSPgpFMyvTL
GbON6CzAFMHBxYGx9aBN5kr8OW9ngWOuMDeG9VtHQIL2Opa3LIeFNRnuXi8GQude55aZXe0QRcPX
5s7YS2KccxULUZvjUFP9bkDBc1cYrlRRyyMCqibu+nOXiFPMQoR3PTSpRuVZYBE2MaJVT7gt5cNV
Ntgz+YND/GzHcRWnPNk49xwWodxUM0GAo/g32GLrQi8jn2kmM72oGUintEpZY+6UqfZVZhEGuS6V
5WJJBraRQ0jWxaEC6eRCz2lZBykY9AlT0qZgK5hxNDr4zofA9TWx1gGCuFb6akMsnZc9S4U1H2Pv
4DfLvkNP3xo4b1I6YizUbjRthpapHmNLRwNnXew0CB4je8Vq7Fa5YPugPa30oQxrJe02gvKlHOfz
NKDYzM5sjvcqxhLMpk2/UfGZT9pBd7dKwZpx2spbu6NvZ7PpoNDKVA1eJyJiOjmoks1E1LH6aBns
Nynl/KgeAv6cIMHJxDugzTzh0QlLuggOtVl8dtIp7JDoAEDQa5qPOMDzVDI4k3+vVXR7gSuwl+FF
QbXTh/FcwKg0WzJCUv3H5pXj6+7JCpAvQB5nH6K5NeN4tib7NcvEHg+R0hLnzplWCezvlbRJROFR
8ggqoLVcG4AFo50RHvkOOdGr5hGhq6LjEMhbg3Qn/60eCzwbnIDxfp5+Rzwe4eyu5U9XsZjGGAAh
jSNzu0VN8eVQHnvJl43P0R1eXawgI21hLyG6dv3Ob/T4cwW5FPLwkJ9HrP7WsNxr/JwK1UAVfmh8
hKgEm4fKctrgTOT9mxTSx3gI5Xv73w3Ia6nQ+3GjVKH5AgBG4Ng7U2flgbUzPCZw6SzOzhRQJZIa
Mb7ODdchNRI7uY/RkzHdPGmoRpFx5HQI8oDvnXdFPfJ3yC9oUnnSrEdLLm70rYiach7Wr7GZ860a
EjThtwBdZxyd6MIJWRBrFEPYCYZZoqHQF0Y8HXW9wiQvvTC0JoAzWBnAiRm2Ey2IeXBqZOBsqJnh
bWX8g3dRBcJQGH7r0HyHTKgOxyTxE6YDAXgBKow1+YzqKL2L8SsqD5AooP4kE8i1zoTe89uICiTN
XrE2Cul+nXT/d+q2ZQvRMJ1iAMWHiA7k1PefDTmzcJGpNZstyZv9BwTuKxVSk7+jkoLFplGXfgYG
N/GyQIaPpuxOrRWmJ76HcdrLdIxma/UvjPTJh+r/2U+TdaB2jtttEzKYZvVzQGrYsFdlYmMsaTj4
Pw0Qh7URHB9vekkuJ7k3REKs6CYCjst/2J+ND6rFmK/U2KgDQosvYlDRe9rFGm8q+UfBIOH1anMz
EITOvsAOkC2mP/iVjXivIR6AbjAR+ujgcYDAJ8rBnJpDR4EkEFlHEdhip+Sv4BCkvKGwcM3cz2gx
FDK0Qru9un1zGOeR6S5VHU4eIwo+Ijavlh6jrrzZ9UiwJ/v55smITzO+NHhJJLPMA59C0S6d+qfM
3qsev3DQA8ca8ecjFUK0nXEY0VZlYKuYwJW0rvPBJIK5AslEWA3PsVVeuD2s7xwn+cymjxDFAeW1
iUC3ZQVpdFjU7kw02DAvW8vFLkIjxaWA2aGviSNlam2ztBoXQPDznykztlFRWS/HHvJozWjm/5Yp
xe5unjltscmc0uGv16NLmzbrlEF13I7M86m7p+ojZG7l2v1yWFvaxVQhiJkv0CQtXGoCcn/R+WKE
vzqyaNlECuNMAbUt9t3SBKA0wixA52J0hwksqqHVa7u+ZpqcqpOZtWWsoWClrjH2yKgCsBauL/QZ
Ef+G6USODUN+TDrCzoBOVPO+QtC1HL0kbjhRuppjk5qhI6eNboYDjMlBWY2bAI3m0OXvasVWAFJa
i3/tg5+FU4bAV9hiEY0slVAeL2CMvSDdMGRGOnqTk+IY8JbXv1ko191J3aTdjWkoX13qKqe4nTfy
EZgLa91C0AlHcdTyes+kJRrSVQKtD5xhjcp5RqheaGLTlrD1mLciV2ZyQ7pCuY0ctDyYG3nkZjs/
jHnyXjrladTgJxtN/58RTPrNIjHjvN8rDA0CZlN81Xu7i5CXsmKoMe3k9TPnqkz1T1wOJTAUJUhX
YwmUx9g4OhVQ9CQioqArbugpCA3a5kmMAwodUnlIKcUmGLYSrLczDW0NV08lSCZmbjTtMwMdEyrt
XgUjVbBECsnUc9iqzZzU/Tyu+KwEv6TF/bcbD8hMt8i+mUMwGSfUboDYXbCqYcgOPL+YVkW6k4N3
m58+4iqPdosJvdzYaR1DBPfYmi4JE6iXofGrN348hvl0ciDeykGW/Dz3y9ntFvpwcUE2kKPhaAg0
VOPYete2nimKjqn8s097OM7hSNCHtmaEmybaI9a2PKEKUzyVUXZm4583TxYKkqLaxTItlzF5xbXk
UulKMIXSGWsVpyqz7zYGdfGUs7YCX1eWPBsZt8ePjg2Cy86foZceP+qZh3TIEOPsspatR0FfC12f
p3HQ9pIEZ6A/whw9E4KCI3PgxWc409yUzmd9MFN1qTVgCD5bd1tU98HeCPe74B1TIVYWfCvh2YXA
Ea2w5ZcHRBlJ+lB5IaKExWR/CyLVt/NuOXLsKPVNgjOU5FgT6RfwdziYJNRs3XNEmKOPwpPoa0Zt
SPeLMt7qTKNddZQGXjSgWJAT6GblYv7rA2R82VIdGgIDp51O8SWn4vIVdvKVWlZrld01TS6OB9dA
g6lDFV9wK6oRx2sabeYI+YKHrfOJN4aBuXSVM8S4ZcxxcR12eJGNDDvII7XnXZd+17XYMA8XU41x
jYUvYGLMKYr+5bCRSUtvMS01dDVFfdGZMdLTV6i07F5fM0G3mf8a1nWAp81dTMNkL2eK7H7VKLs2
xi2n+w3MmWBkL5rcIkLh2ipcF5jYofuFcI/77ntq5627aXom1uhbLOZ4yjAcyuHmoqFAn9gBQ3Bg
9Fei/uwEfW45nAwWGQIgjUENmBVgcYf5aFhsbBzm8w3zBkLQnRvF01wCuRLeIRgvsw7OnTeyRyjP
JqKmB4JtzXRYB2bmIgsgeNVoVhqdjc0bWYz4CbcK++WqPJvYfB3vn8UPMLIlnzbdRwqRPHJ1i2vS
M821XLkZLvaaW0AskctnFxasWdqdTCAhj9tUSQABcaLd4G0102nmMtHr+Mvjm87dZ8Dm02WRGJEu
E/as5pTuQJvGKbfRXMbeTBXz+sIJV9IAdGnGxQWeGWqrMYkdQQYM/2OQ8yw1o/AWkUzO2B2YW32c
kdW14zlK3nUYB4y/J5iI+o3DvK19dmUrXgaRVLtKfML4VAAGRYq6Y8NlRSPUZmaPxLBwBcv7cjbo
vYdybbps9ZSjy7CbjVecMpVhUqvme4rLgEGM3Kp5HF05yi5+CNpcIS6YVlXAfCniMcr30AtewvzW
2JeC2ZNDCkqtor6dL4F7CosztuuQXsk7tJ4DH3VYVu1bSPfnEIuD8EYJVkKZyfTj1dUGY1cEHtrG
ci93ok1TnmsZFIDjnOFMw4ZyvrjKOUi62xCT5glhOE8xuRV+325JQwZokN/lgZigV+3wugWw+xLe
IbnhMnB5VrmfslyiNS6bctGC1MnwhXLfheIpM4/08SY/tma6qawGpd8Xtnqp675DRIzeO7gBSoaD
8S7uMFqHHLUk/vRrsjnr7BYh34OHQm2BVp5G2Q0jgFbQorCPhCkcNNJv1PMIFB3vdc7Ry8mIZ59N
HzvEB3AeJ1ZWTDDmjjRIUErIBvlbFZbcQFoNkftJxJafBIxZN44A1niak42XHEcqz4LUGCuqzmqn
bqrRWw1OSlQm+zO27ubYLU3IzwGaK8X7ANeiS9toBuGuwK/IHcruQF9oAkU5clJpAe/75xjynPMQ
S3Vf/tAiqpEIuBWroWKGqbUB3kP9M3kayi+WseOIXRaGonGLecISuI7ytOufXfmIsD8rrxYZufIs
NSpmXnAeGHCaDlK4a48WjZGehMrmVbYYYoacpfLSWPFSYVvdBj6sV4GaraOXT5D1ZhNqZ6Qk9bmP
v636GNydN/NnugbdZ628j9aei0egUHX4WeS6tTAog+U5rIXza+DEBONkpwJdj2ldmwKS2jZimFsx
eVHDp/XfrhPB1YAo8bsROzVhGxfzEqMOoNertHOPiHlmkqTzUVRu4k8h4WpZq38XE539c2A6wjtT
6iTd5N8t/LJZxy+At6I8GjxBAxFU+D8wpmJi/++aQQvHZId6SOCFTOa1LHCdLr1qinqpeGg0wGg6
F8WoSILnGgl0RYhPugtF8W0hZKz5o0aS0bopq0StdMgBq1B7miGMe4tNdKn138yS/RKhiU1tq3Ds
zBOQgtBc1wEjcw+FPqeJLKfgUzS6sXftEQ9OWCx12mFKPMQ1IUJChSjgmj3x+0iUQ12U65BrRDPP
VbspiDsd4bMkNNLvrXJPIJAAjJeDmG3snh37wxzWDkVl5NcYaext0b5jqh6JU+uB9vhOec6Q7UoE
xSaOLkH5aqmkfR84jScinW5pdY71oyaOIGiFcVDFW13/xM5eA6YeUXC4Hq5v3oGufRlRnMOARH2A
a0TJ3rFxT+GpzmBt+XpDBtTNoIJ1nR813DcwZYLwNCunwXlT+88YQ7j2qtkvDPhf9BA57huDFI66
z7J8i8vDPOHx2HUIq5xnlfGQM5vIrYvbjvshkxaSTZ0S9zZztvy46imn/+ii0J+ICNUKGgI2slqO
HJtPu7kifkLa8JlVV8z2gq9EVF92/JZVX/gSXRrkUT2ic0OuzGBBuCv8fHNxdoqTx7Wk2sXSq/4C
8+4F7ovV/ObFKgPnE7MsyDnULYCcbcyQpAMBgDs3JLt7mLcWRJUWxR3D5FXPYpFYgMXMoq2fcM0V
50Tx+xj28Qo48IT9XgdqxcOKGJFWiK6dh3cgHzvpSdiYH5wRdbyJVBCB7yH8Y2Zt3LzqZi6eLgj7
kK/+qFQp5E2giMGZmU0BKFhd6T8sVJNwH6Gzjry9hzAUEikuBLjP3qJzo5eJ3g5GFSOL0HrKZc+0
Qb1NGcKdmuP2EYvKPCR8ZKr60Wngq4Ab8cZnOxejfYWW2lEp8ZgDVC2dv8Kqonpt+UHOSHADlzKG
MqdHlGryKZOXV3xmSEzS96y+RIU/J7uBH+2z4Pdp0AqOQ/GKiRH6XmVvpIY7Xbfza1gd4bmSGOAi
H/nHd9m2/yo+o4JCpkEgjUoUJwiLRQohlMRblpfKR4fCWl1zNBbAkRAyV8txRkwEXPsRdf8c5aOX
wC/A0dE3RAMMhPihlD9mjELZOUO4KpRviBLYLWEEMcuiVmN3ewgv2pV2zvhX760j6JHmHOYLpoqN
9+YkT228NMWlDst7jr15QrAzW18JBySjz4hEULSYNCHoo3MaOYLJ1qbD91idciW7ax/EaBLptrQT
zjO6orSbtmZXAtd6FR4Vy8K0EJE0y0ZKV8mtm3piX+dTyTdLQ0ZoSpAdqh4C9JkoesNZe1R75qI9
thnfpO4egoZ7RWwjwvJ4qAh0Im6MQSi4Azt9I/Ac+peTEMXpvbkFkTDhn+7edV6EOsZ+BATBwVNB
+nXbP3v+/nDPpsDtAQVx5a768JJiqy/Ltcj6l9L6LFX6XP1XOBtrIBq6Ytknu3TCyQh8SrHQb3Ah
ciXr9LnVLdVvjeKrMxIA48fpvg3Tz2WgTXfuYBxDvnhMYl8Tpql9GcHHAF+jZbDlzicVsVEutkF5
NdJ30ft8Y6gGEQBbGtTTaj9qzco7Nq1vVpsmPszWZ2Era91oXnqrWWR44KWFGe9/PW9rw/PpVnrV
k9N7pLcxQmT9yD2bT/ouGLlBKpU0uBg+h96Oz8xYjDbp2GYIJHM+tSB3F5nXUxZn/2PpzJYaZ9It
+kQZoVnKW/A8YQMGihsFRYGk1DwPT98r/3Mu+kR0n6rC2HLmN+y9dsTxD+ZgwNY2VVeLkLna6nlr
CbCgQ6E1SqPPIuXLAKbD8MbXJkGmkFvgeulzxus0wAYQZBAX1sVJQMInyT7t060CMNNNr7yITYtu
ph9+PJhyVtY8Vz6BfAyAsyr9tYsALWEOKrKeGIwyieBmieeZAVaTvBRW8e1Jc2UiifIRmro+a/GR
qNzOjpEEh9aJZvCpqCiqxp/QPNRQ14oIhSJjn5KHkGEr0gEKz72yCUprl7UxBmvdkJZwyfVLw0d1
6kznGNI60fh4paupiBIR0MS+aQLwTvtF5RLmN4o6oLtdhnKLyplpTkAJZsb/MQ2rzeSPnykrI/ZS
hAua7PAe8GnslCh2mZV/tqSI9ME3watwdixc4bR1hk8/QRLjSG5OQJO5MA6zAX+U7a5hipnl5i4g
9Mtirj3AE/kS2PtjrcL8U4hlb84UfSsfi1WKuiDEpaWBMVZ0R1OL8C3GDcGVk9lbwwzWheNi70AJ
ZfdMaOqIqyEbLEQ6FJHkfEUB40Q2JFYIaW0y+n2YmG8BNtOClaXBE1HImPI6e8Lm/xI107tZ+Kem
5v6o5EchkPxkWUjU07idZm7b1GOkrPAS4sdi63NtZxw57leejwFvSuzztELUNadxM/peR54OY23s
edtx8XE45KCe++o+ieDBwd/06cY7Rj4KNJQwCATEs8s4T2dEhXdGsNHMwvJ3CRG6WQ1tuRE/9t7O
s9dDuvw33uqAHvZ1egSdcO7RRiRsidIqa7Xhb2OauQFi0N9GXoBcPrrZYn5lFvVTDuxkrBodrMr/
6M41tW0YgVPz2Vn1rjFmk/3nwliT1dcqT2nt6AXxkZTcELGU9FQGWFTXTljw4+zwRl0tabGuXfwN
5WdIPkkOm6+RfJuTs8f1NRst9SjTvXIcbiIfwMaGmNO5sosaGUs2M4oOqSfiiID5BabyOKNeVQne
Vka2WPsrvHYie1zwHijgHEAWftLEeFYkvY8JIwzcazYlY2fGl7rj51u0GwEe0jnKjjA8f918OfiK
9DtzTByW29B9Q/BTg4s1ym0++wyIUS2v07TggRAyZh/M2nPGtKJ0ULjj2CsjZvPOlmUMTcLb/PQa
7FS9oIv0vU81hH+t9AuXN0/L4v5LGcJ1+fxau8ujs5xcKvkaXXD6NIyvISqh8o8dsCxLBAepQyIa
AxIQKNOSPvXEQQSwGtKZ8giplYDI7to4i8VPh1CrcjeMRNoSN18admBfBujtDjM3s3yeEAwvP71/
Jl8Vrw10wkPtH3LMKN2EUMX/HLObyAa+9gkVec3qzl3laCk75mQq5istkouN3tJPh7MMtMiUX65A
8zRA73PnfUvoUVOsUkxqET8xwbMTJCtWijtLgcXjbCIkiNRphhSOCSjfvANATckxCJLj6MmVmPdw
4DwZP+k/hgighkw6J5jSOvpn1CCURHpDkxMwA1yT8rbYWmyBQMEGjH0DVtfjUO2S4TWYjlGwLwpw
yuZemWDarSviolurjKcQdxwPmuOO76POelXMV5EuueV/V7UBFzr6hyyFtVBFN01Hzxzehok9soH5
8JhGOAGeWZP0hg5sVfpjtOWv6EFA4w6og+G19wHzQd7zB2JbvEcsLahfAK2izxn4BZg47czkVprO
VvvgxlVZkNniqqsTMXCuUx8eJ4Qg5H8p8xGnY+O7TmS3Lhrr2WXjhudhopiZnY0fVcelAeLskTmA
BXrM32Z3Os4NfqTFlXy83r3Mt3ZHCwJ46HXQqv4yqE5MLDepRj0w14WV1RKFUsc3b/7T8yHPrCMT
ljBsUf/bTIQ+ndnISObZNv7N5P6G1Wb51eoWwm72oXfVzTIarrUJc2gpiEfjhOXW5yy14xR/4t0m
CdcYMWLyePTvvh0fEiASxMBXdbGuitfOdk6oGLeoR1A1gjPlrSe8kG+IiayeKpsvnJ6H08uQYo7w
OqRPtSPmQ0WYXLAKDQ80qhsJirLvqr+ZdcnQ84XBvFn4FtSuu+4G78h8ca5p+Cvb38cpdU2koNLJ
tR7uyowHHcuhnicnzQlHPbOj2ewhT8AuVNuqvwg2i+WzyG6qE0ROAiTmbjQ9c9MF7V4GJr9PutJv
g8e0PKsPhCACAmZ3mEx74ezI+8KhOQQ76b3ZnXkBEdcIRtlovnRmOHsB+kwrLun0MXNkhxKKqY4c
LgHfBogjxWDtEaW7q8gTd2AwkO/JVSH4KmInaGMNU592dEnRp7L7rEHhRoX5Zmc/kjGOUZFRAG/J
ksteVQTWMaeePkOEfWEzHayhv5hYD+H9ryUzc1YJEA5o31cBODVlMOiMeKBVwpC1Tg4cua8qYZCX
K/eRqz1sd3b1G6FklGlfrwave5O5cWoRBThMD+UEhM9SFRLVM6I5I1rrnr6cIfjV4zZqhkc9XJjj
ed338tJkFrOuEcMSnaCNHBQVPopOo0ZZNObixUxglvWB6J75/yRuR+bf8DeoIFy4pXFymle+zWtb
YOYbQqgsKk7OcEuGmGZrBJYOoi7uKmIh+p0RJO8eU8rUpDy3+NgrKbYePpIHz8W6xuwnZbbnwTJJ
HVGSjje2j2PGjpKoxY0o8q3pI0y2Ng5PKokBHyolXNceGA1BaGW23BJ0ApcSHUjxaMHcxJ+zMokm
Tvlb0T/VMGDImXEyVnOZpKaQf6uOwXsWqENQxH/GBegbx4u/VFdl2cAgWRykTw2WYbv6kbnEi9dz
CxZTQ5ww4xTKFObKoWGyREDMYTb/iFx5TTiYl8o6xIV2f3S7qM8Oo5OQqOiKim8FY4GJgqPzc9yt
6FIcN01PnmMcmoUU9QACV5JpPVDBEjozm2BtNm+xDlQNgoCwFNd/I7B1OIw9ERbVjJ7CZQJS/c49
fsEQalc0y0uU5ZuypreeOoKXSVP0eJFBPj5P6bAvBv+e180176kQEhfcXrFakEYlbJpFhTf+OLIx
HUgSqBQPheEynHbiTZ71PLxl8ur6yZ5sk5Wwf8gGvyq0U32aATfDRANJmqSEqmaDPxyCFJS5uHOm
7+KWXq8u3oPCv9uOfJWOh7FbEOo7n2YEuJ7ZQcSCwBh6pHt0GxfUvhTWCwcOXISw2SQIiOg+9OfT
4CTrGfVqDCOo8RlnlLU0L9IlxrH/0K418kHKxnpCZqJzwENehp5hCzEMgIjdOzNO1UDE3Ei8fd79
v4muuqGq2XXZVyryPZPZmcGm+BEAi2R/9lkLo75BwaQRnX/lqgbNbfr1yvMhOGR8hYHD4l322t/M
xrGBjM5Ea7hQkSchrcrbiFgvQa5VImGftAAcHUPV3CNa5YbUjRKl+gSZoTW2b2C8jK2hB7wgn63g
fYhLvifnBWlDj3vYYGE3q/460zL+92GwtR5doATATdLwL6Wv89GLAzhyasS7UocQJDT18pZfYxYz
a2WeaxbV7mfo4vRkJhvEj1NzrSS2AJ7rx0x90Lz485/R4qZBeUCtIdLuPQNEHlpPxjCdClkeiqp8
DrJqa7LCznlNHQYjwnxZJV0jjIcKeSfyWIfprlYwtr8+egFsUHyp832LHrOJxut8zPJpL+X8VW8q
ylZTTyM4CC3SFPSMnkoPhYW5H8g+0KusfJMu0dqFERwxz9CGhSIznh3sQ/HE5DoFn0PjPPLZsDDe
FyMfVuVDSKIVrsEBDPAyv1o8OtXMu8/fbiqgyva6M0/63wh9DszIeKZOL6By9e6qZ4QCiz3jTAnS
36BztnZzKPptNRv3no5USNThODNNFubeyg2agzZtcTAuqDFZ4//zun4zNJ/Dj3LYCMDXj3EzwDac
qTzDnt1JdC6pmfnpayt/rFlqpW74Z3HBlEneusmlb7E2lXNGUX2vKaNq2gKNKiNBK3YrtpU8l1pw
zig+A4HXoZhoQS0IDPmePaxR5TBVQB7Kl8Ev8Cl8tu5PLlneHVzeldxfnpFTxFa4yRZ7E1nOJgmi
p1wzAZCgTFa3AhNjsQhvFm6Rq0VER/FeJsWz5L3SKH/P3fcD3K7pdWZLa/B6rZ5hGQTUMU/3dvIT
VRrqDjl6eFyirV+4SF/pL83smOBEHQaGRhBoTpGGrhh/HdAIiVthamKcQi0UlukL+skMhKBrd0f9
/PdUJpa5xrLqU5ixFWE5impuS/mPn3Q4zgtNCQsBMLktykXcD+rQQj6VrL+mmeU8u5jiIPjCORSx
GDgajOMzxCSkwAIxM84vpDTgvIbiLDmf5lMRrlp1nHvQ3oCa6/FMTBUUMm86zOXG6885kGpsXsOs
goepwskcQ/h1a1Lo2LKw8ekfK7we1Kkdlf2EnA0rQDVvQrmdHJx/nFnfjXlOhXuJajxnHJTS9S9e
weYR+hLsyZxVHORcfNtLio8uxES71PNzlbOzC7cRMKyCLi9xG6TVDW2RydIqDcZ/Jmu+yGMtFhiE
ulYvIeu+Ma84xQDx4GhyqoFn96IPAZ+5dTqSmLy8TB3EK9dP3cfJZ/ocIVNUy2f1JZfsNQUfXRTm
tUK3KDrAGFB9kuQcKc7USuzs8W7iFVRyXPUus1veawVMI+WgnM031ZjbsWquMjpHCFrTQ8vJ14VX
AiMqopTbitRUHq+iwwtdUa1Mm54l2TB+woAhtWrZjabatTw9+tMqwvbaM//yloodNdsG4MZORMUy
B8N94bNeiO2eKNOy6VM3JegV5mVfDc+930B1NX6IwvJWlmAcUmXQguAuT3DVvGVnMiMVlnEaCD5a
kFPYnYAPgkooS/eN4haptgx8LUCq9qTYIxfb1oqgJJJ2mPDU5tVbl3MYqsZ+bVKgyV1TXZmifTsu
IMFe6plomK6Y+OL50h7As2f+KM8APwdyAZgVS441Ny+YoI4BOnME4yntBPQU6kKXpHURRW9qLF7q
WV3bkBAC8EGHvtmm9Xjs0/CFruRoMx6pZ3FSFXEjrJC7rtvQqeOm56wu1zX54o3VXGSp7gIErDXp
MsSw0U6TTT10RLrn6S87N16UjptAGgS3ozwvHZ8ubCSL6WDJQ2y/pU3+PZfJ3mSw0QawbspzwRAu
bhYGpAPeoXFvNjbqvGY4mPOC1Y9iJRd4xlzurW7J9pXU6KhpTQNsJ38Dxd9spX1MG3QkI+Fgs7/J
ZbdZgrPBqyfPyYjkqsHrmg6EgAcDrA3wlRFhTJyP1ALDXUi2fk3zXNerhJQG3fRnvn/s0vzgleHV
beet533OOwYSWw9/48ztxfVhxskRtjiy7N+Is9FxkrMIaq0pe5xCyZzKZcbJqIS+oibudyCMwUdR
byqCLUbjNgCdqOHqpjGznmm6CO+dcxRIy7LxXP6avw19jLoe2Cw9kCxlt6pq86OicyvtlvVzSSEf
tLSUtc3DaIHd7gf1WneM1YaSpRABsShmVOyfghlsjhWPb14N5dVRAHJzxvoWMxgs7DxUIFkVgtXG
eZlVNbMxjW8j2Eh4vx1xPWkoNlmmQ7GaSw9CJTMBw3L0R0NxtdyfOWTJnPMa8mz8Izq4KiTNGUF9
TMPm1A85sSCccXPK3Z1vLWrelL7PgwHQL+5r5smnltD6eh6/PdOB05gM+8XNnzqfMh0bzNR9KMVp
JRcG+RSO7mDaj90brJnHKIA3TOsPJvkSx/Cn5v0SGI9kIuJ5RP5DVqiu/rnyhOG8LGVDEC2rIpZz
jS+gGiwx1xhxlgkXQNkI3EXtjyyrNwRAr6WHqrHc2qTDPPSt+RrToqf/pE8Aw7ywUYrc3xQLvpAK
J70fPAAc0Oc6FptQO3lMPaM3OBe9uEa3iWsS+leIqVuEwVEIyDBqpGF12/Ni8UeV3T9Zgn9BAeBp
0Rb0w3JDDQhir7N+HTM9YqYZALvJF7FUMZjzaZt5/MVZub9gfsx1nHKrt0u9KrlRHganZmnge+dO
OH8vxpAxEKjwCAZGcZ1hGORl3VH6cAEv6bE2NnbZ/KY2dYjmMo79eFcZ4BWNZ/UQAlRxtVHDcB6x
efTZ8EcfEowTsO/hVsZF67L+DW5uVR3MFDBQAqPDe6rRuQg4kZ4/73kDVw02gTx3NgFBf22XQwx+
90fvbV6+SxinvS/favfJLHRdHMnfuDfYnzTdY8p/nC4gV9TfYXzZqrE552jTU8IIhR0eCMImLbCj
3vUDscsqiLsiORTzQShxbBmC5DU48qk5yh6hbtqwLYZJQOXt5urNw1uw9O33MFaPg6NWjhaCJ9Of
PsGYmdRkj6d8Ru8ZDCG7qEgGH4/O8j1J9R6aNVMDeMlmz6YfvWoxb1BFrhfT3mUzM6iZmmQq4W8g
U+XiJrZp3eu7IGXywA1N4p72ai1gTkJWBQassHH298ty7/u1I1vsp1cmWu5yWGqSoVO1NR3vkqCF
iYf20FfNxYDthEcwyRmBdTOKOtgak41DP9w1QUGWn4uUGByzRN9Dnkch1bZ3CRi6Sv70HOCwOSzZ
WwSgeg5YLNZphDuCa8Qi/6AbnlWUPy0OSSxT1z8knMxACB8HCTcWQ4hBEe89p2PEkduM3dqlv0o7
wsLqHhYRQixpvofSe4GjeyGIqLkUhXWci/hpLl898JJgvCno1lrZNYfdC+xRB1/jb8ZE3qh3FGwU
73KtU6DArAKnABvRiItIuS4lcsSZeqY2RsYWLRAejbuHkVw2CrC/Xr807UPSobfwqng3lAWIqTTe
tSMoOFZHhht6nLGPU+lep57fKXBDlEItv8FsM+HmW8IUgkkEtVFR/l0IS3UIfad5uYNQAQozG9iE
FoLuKv+DWaxL0WmyY5Q5nY/Vpgu9R/WaERPRB82jtBPFsMU5qkmeM3zSS1x9ZaSJiZJMmEBybk5D
A3IaDUlaPE0eX3Jrmm9Ji3EqQ5OC6w/NTnooGJfsi3g/Gd5v7DqIHDqm+R1/Iu3UsEp6eNUoMPqE
76Kq2RmoN7f+EuJdl3BBeq8gyjeOc7BwIPFtjpiC1ebICfd3UQk505rMBG2l6p7zb5UG7yW5TkcJ
GLPxAXSC8OxpkdGetStDJ3ym5K0UFhvDgQe49NPvuqbHQFmNty4NmIllgtcNjs22CUKsPiaAiiOp
gaPx3cj+yOoEzgfmBysY9q1XBatM+eYGe59a96KDamddQ2/e54azVbTHvXoRzjumh6L9qoN+g0Em
39iRQjYSnNJqvrKm4YARGoqEHGtWxxgkKWJ/4x8l172mhm5j+ynX4E/xEwT5NkKrVk+UDEkF0ol5
UkFYhmrSTRtan+zheeOztVfua7yEhdpI2IJ82BlOBOOM09jsUDCNZ63RzQGCWPc6+S3ALCBZPOnR
4BK+6lCmyoU5AsBC+5qKl02GBM9r3Y2EAGEb84NXWmefKTwpvx6mq3kmjnmAYUj3dnOH9BplrG1c
UA9YSYb8HTngLiz3MZNKiqT4ULr//395kUFJggeV6CqX2h6B27U+yNFnlQja/mEijcIe27Wv5TlI
bXAt2VpgR63Zfk1N/0wkKpMGblRvhOgOFqBnhIQRa0Ez5HkA4C8g+BBBKyZVtKRGwdqAMVlhbKbg
mSEsoWmkvOToAPPoOOLHf/cRffYV2dXc8+5yz5JzDKRgYrGvRnRheM/x65ko4pmDjbg2p2LlQedz
7Po7mTe+hZYBYYVlr/py2LDE3MWduHhe92uVAqMtKsUYNBUHbbYtZyLon1yW/FrdzefYOmQZPXts
SxnrjPV5ivnjbYicjmm9rZNNxl1u+wWqB0LAIE8YDgQi3z/ABvgYhpZoWf87wTVcht/Cy16n+tIL
0nk1QrobvuYMXAH4cgkUcfLfSgwrD4NFNWcXERO+VE9nMJXC/IXZgd0j7a5T3R4NjOOWKZ76/sOv
r2u9leGs7SOyDY+2HLh7i31QJKfYaNcjy1j7XiKGrNK3CFmiBmWZDBCKPkEWkyDZxEeZ8BcwAYTX
ckhepTuf2xkpFL0dbfZ4WT7zhMFGOfdyJVu5bRTWetxi7JmG+E8rdyWI4YemsX4rNO/uYv/h4LRN
TcP7rK9Apgk4cQ8LgwKvg+8z5Cn72IDk34FnZF4ICRQ9ZMS+0Hr0YBXADGA9cJuqY1MxsMqK4WfM
G1RH6tHAqMywDZMV3XXArmyXV/TSyewCfppjns1o43nlE0mo+7GHcJAUQ8soktcaF6uMTzscmF16
Ia8av+Ifi9HMo2GhXesh6Pk+cX8mhv5i9h+anMJQHCIUNYbOQCnNa+xD5plqQc6vT1xb/WS27jGv
54uLNHoEI5rad3Yo16R5HZPixsDwAtj6dZFmtOpAJjI95H713HVhkkFVSapGdyI0ScYfCbUULEc+
/iUm5jsg8IhR8Oiy/QqroKOdMXBNRtNJusV4aPONmjnOLqZHqZPbZ8fdAsdCixnwzcHPFaO85Dvh
MWcOzYuxHPsRBQ5foMTcNzmWArRXeosnKEY7296Y0iNZLMc0aG4FFJs2VM+Van5Fbj2xz9uTk4Rd
bF0140ebke3L5+zR2pd5tnUQPYbDlqnfVsfWJdWmjCEGJsRAmCzeB/kI+HWtAiw9EUpJmwn/+FTS
2c5h8zdLyfYU3jkLGavHB1wX3WOCKzVkL9t+C6w3FogHTF0N1jGDT86muahLslFNZ7xk4EZm2Ahr
yEPwO1qUbQmL4VqOzd4ST/7omNjhuc4bk5kmkGInQjwZsF+bGRwNyaYji6jQpH0fekI9r4DRwBQj
79Y0T4HZfZKhgTIC1dNSYOyx4HYzb8INzgTxlDXTfUSSoE5tmRJT8F6HPgMSWMf5rXburFYh4dJf
+GAy9K+na1/dBMYJSUPep0Pfy4i0MT+YqwmrPdm+PJUkdlcIrJlFjhfyKx+/RgNOLgpWWhgSZm4d
I+kc9E1k/BvGnCXsViW7ut1m6U/mb2JbfhC7x3BqPZXY5pnyjulLGDgXAXZ8gFqtr+yc+6SDLG2G
5xxuFKUCC7YCh0HAjwDfXdx6Vq/FzMSx2ej+GLq2VMcs4fNP33JQ2Tado90TimznVLrhg9OSoHPz
owDSHY0uW8x8fmyl8Xeq7yL+PbjJ/KpTC2DM9cZPjv96CY1VlzD0QMJbHRFJ8PXHTEYss9p4Szkw
H40fzJwPu82svw7+V0pGDk07Z0OY0X/horceGuB/PObR2mDAgM7PQovxE0HPQMGWs1C1ZKLWa1OA
Oxt8nKJF0m+cECzbsNQ7xBhr3yhsmJwmM8j6aWBhx8TkPlbyM2jjXQxQqocBKmDjdBzKvHQFlwEY
rg9r1CN5ibhLSjO+kI+e/jQh3ej8s3nubwgfE2sCcl9g5semao/r/76LE0rqEDa1ojCsXFLMnbMl
1U6/oc3AOtm+pyg2PcZ4BKp53o/eR+P7t1Nm/u1d90iIhQC8GnTCrFlMZ236sFGa8XnkwReYhFoO
Ek5ZLPDnMYRJhtwM7pyUO32HxnN36ghzdtPYgxyoboNiUdS1y3db9uQIkq3XDOZWf3xCkig6bM1K
p7t1Frq4iv0VRnV2kikncUlJV1ZonYeE8Xe2ooWT4y0xtjwjHQ/+SIFgc7oU1i2YtlikMe2k6mI5
P43fXkwkobG8RlhzOQAUqX7huSGEhaVck8C0pITqlwMi7E+erXG4uUzjPM2rad4R5HbEF2aMRbKa
HWdEDIOFfUwgb2KdPRYZi65VVQY0EutUpy5a2JEySoXyMeyxWHJVoaqnUMYtxcTj3gDHdV37VEma
+DyjZN7y/PDzvysFRJsaRpi3AtVlwTA55pPQE0s/XQ8FM1AqOH6VnH4Hl9vAOoheC77Rja+2UTgI
LOaXCG5hRjfCBDBoHxPvp+D6TPxi07QRZHJuhI63XLQbmGgr/HwKWE1Zr+R4t1gIUw0xSl7ZBadV
vRlrtckc0B3Q4GudlUlgD+WBwByf2meDa0NP94zR1QsTNCn0/wyS6uSIEIrh8i8TODnbF5HPfwRs
m0wML3y8Vcz4g6TE1ka5eDByddMLSh9GAuL/Zf6cOzSt3MyM/g2b+dl85lWJ+DazGLIt8TmN2Xmm
WA+IAWuJ9USkT0HcQNEtQnxb9X/zelwvgkzJXtZH6gISIp8BVtOerPLs5DMwKOb9zH4AGK8V/LZO
vhoW6h93+kgNeVGmOuH55jYorlXGNMP0/ItR+deufQs6FqNtTw3buNZm6NyvtpCfI54R35t3Dcf8
HGQPsfHJb7oY/XuE3zsHPwfLUy+1MWVmHYuR0v8O69dEwAhtrZFtQg3yznBaBtTjxTNrJrj9ey7z
FTG14LlxKWfqG3qH7IJ6zZAEGbZl4gvpgwMR58sumepNvSQlorsK+/EMW4zP6A9EGdzHMdvrFuBe
xb4TEGs3tvu4PSUVcKxyWY+gNd3HNrrGVUhZdIvTBokz5j/u2Dicd3psMsBMidcEAOcQI0pw+VP2
HakUvi3/nLNABcw/7Dn/EIt7bA3/Rl3eWEj42tA5d7179Caxyr8LRz5BFwb4/huIgx0w70fQ79MY
gnj38QLQmBsteucFV5A79e+9RfjtUmt+fihZQ7k2CKKOFSLl5EQW+jKRwpRTUS/13nIXZpIuiZQB
HLMGg84bPeZ1rtQ1iHFfRfHRNKt3lAdN9SZ1zG+DydenT5fiJCq4rUVFBPBvg1rbpgidY8xMCb89
V0MQIBY7lsW5IByLufFjOG8UXbVPlItgTJAdMgNBGV+BCgUK51rA/gsNOvKrft+XYJyokoiw4TSN
S+c9ACu3mzIkfqIfP3BgUWJ5h8ikeDG/loL0WrJu9O4fnahJsKYb8Gk2Px6HNZosuGfUD021zT0s
CVyhcXNmARIWMGVhW/MHOOs0Vac1fkTFhMN8brk2UXXQOzNDyQgayT+4/eoXHyh8Xd5Cx4NezToa
2i6pZBhXWJ3cQBPSl56QAEcG0upuBxZBoppDZYEO894Z7B1QXM4pNENb9ffWZ/heSWMltIBAQYHU
utMUcHTK5pUv4sA8oI8/G2TipfsmOIfSjn3sYN6MLjs0FhBlyt+Clzy67O0Pg06w2wGVWtt2chRu
eWkaUhAlZg51T+kemwb4BPfgMMpbBPqkZGigu0S6QR5SfPYpwdr8c5KMvbA7D/M+aXeT8VT1nxip
YGmCi6HTlVy32ryS9x+S671p5meP/+onLxmZrGL+6vDpElH0GoTicUminXbyHXoM6v0Lx6OFPDSi
KwrnH7t7Q5phccwwSnqM63DlhOfUPRkuKRbrJX4uJl2FBIw84oEnlZOJMFPvbE/kBIEEKW/6E1oa
HjeGSsRhJSCniTeYcqb6O0vcU+/Op041MFlERXZ3Gf/CkRsT1FpAq/mezsQA3mMN2Li2iySB4KD4
jIZtHf1VMWY8os2467UxFrUDj/yvjYg1fo4Ya3GXSJc10PBJ8JYvXgYozvywlEfMwfiQUR5LjDvi
x3aG9aTeCv8LTAHq2IBIY1acyAHtztIx60RHEBLErY02tXrkitadssdkmVvQ4VaT15aab/7bVwc8
Z49+r28KixPB3QTYkhTXV7NwHviwYyq5LT3zcfH7VTtwK/ILl182EXiS7PRw5/SbsAMysRb2R4cT
oqwMNuwx9aDl0AJ0nNDRxqlzkz3H+K0WeC1YF/W3p8OAlPwZGalW/rtlW+sZ+ZbDt9irvfdGFyed
LaEP8WypMTjEHg9I6FGc1ZrvDMptjOMXzxtMxEfEo/rgC5vv3BitVUDHmYhgXdUN9E3fPqBCFeRm
GsB9kml5tqvqGS9j7Hu/nTJXDhdM0kYK53X3z/+sS66b5ctrPgxFbxobyVM9M1qpGbl6zZfFOWyO
DFfFXOLV9eynqG/+RqV9G6P2B9rxi+P4LMqL6p6aNPD/mJIiuedKcg5EFl18KChGMu0ovBh+nS3W
qF74K5cv14tAz0D1QQw37np/m/X8Cu1L9V7Yuypb9fY1iJ71wTnUcHBJG6YKTSLymJGOlqNclQrz
T77y7GWlipGjdQHxat3DnptJ9ZhN40uAOIfA8BhZ4YI/MBjhvTjqlAdPbnPy/C8jmFC54Zh6hONC
hOpMz8FblxwsK9N2b6oImLrWQSw7Q3THMqZHYx9+ag2i8gQ6XwU9pN+l/Bh6a4wnay28TNtOZ/5k
/KMpLicyDa0cEmovYXEW2PnsrCY9bIFGFLCUMydxQCnIuQaxmKAr/RXEU7R1lFwD4MxPypSkohXb
EV04Bx8bU9NmkVyxjiEXlAm9WT0njcKxIHaDarbEoj6KnvadqNyiIgA8fNG/5+gsm4g7K5Ti3FUK
ulF4GkzJexqjcewwcuP7DGBmr10lb1XUbK1enYlt/xbV3zghmMXT8Y/LPlfRc+udpvjJmkmCRoZs
YIcByfiR5XxtXQkHnAkDLCLy5JKe9nJ8i/uvFJ78rN5sNq15sG2g3xP+BugUVCWgan8+MMEi9YLa
bqEPmUS/T+z0CW7CekmLFxe2Eoj68tbK+ua3KAd4z/163ARutukTRG2mQwRECAbDrdKvfojp6ZkQ
TQjo/fDdTbp1qVpgevIWx9kZ1NdSvulvAmPwi8xYJDjPDvOLPpRHxg6faTzt6qW/XVjLhfzrRs/q
raWV/lKodEu1lhaS9hEBj1boJ0QWNPbawxU6t4x/atwOkI/KZpWJ9zYId4a5rCq8SLnSPk7opAZq
pM4+RHz/U1RgpeigM5MT673F0tjo/3nIOeNwb3XQuIol3qreJtHZPOGefWRVTpp0NXcU+/JWtNU7
7xVeA7GibaD1JVmUJbwYn9o/VYXLcIj27iyhqnFGGjX2kE8OZbRH6zDInuIWwaoH49t9VMIBTpUa
BpVGfmI9BpyQ4zb2b4a0Xv7vl59y6Nu81FaJPYMnTtJmwRVJiRV86d/aJuC5+e97PvkADaMZRtR4
TXug27bgSPnvF/T5EbJ4cxJKtxHjfWscJKBLC0tURbykAjXTgId28dRxCHSR+SBaxQQzhQ/LkGpU
Bx8qicW5m1z0E6BfpeDtYM4nWwJp3BCPSXfTb3PkYhzbGMHWCdNDDhjf0YE5S7kZ0ZfqH75kA7YN
XCsOe+nonaY1d0KycTDGRM9znp5ZFuBqpkeLmjXdXtRmT2n469jD1Sy6/3F0XsttI0EU/SJUIYdX
MWdREqnwgpJkERmDNEhfv2e2au1NtiUCE7pv37BwZ0z0e7Zcc2aAuYw5Objj+HXM9EryyHE0MQai
wh8SunlIPHDwMJzT4EQnPRwu0NnNflu6NiLKaMNUkaygALqXxy3soS5M9DlfINwjbAdusoqntIZ+
Ww04uqa9Aryz5GLKpePh1mUJmD9KyD1V1gnW0Ohfe3kvoF1Z48FClxvThg1WsBuYv2rlF4at8Ffz
QwUvxCBSXAdRnuiLRvJMKsPT/n9SaXeuynwdcfMSR94Y33zOqid5gtnBD9a9lSFvTD/B8FG6fUhT
28KqZs5/Ut6Ascj2Vsw8Jq83uoZkBUu8dK0tYrY4jHicynxkscUNpEo5fGythyqnuOtzDaP4QXEr
9kN9TXVxawfvmUxk7ACVUzZh86NXrQqmzpNFIXPPbIoqzSJgxf9DtLnH4AVGR7OIxn2Q0v8AGgnD
PHqUsuD0Q2zeO+gOte89Z8CNaifFfshhxvwbhmCevzYlc4JqBoGo1hbnQx1/C0rrN6wFmpEjDFVR
D2uJMrY0rjLW0Tq+TNbDBJ+xiXlE9kmN0mX8Zp3KAr5kffNTWnu5HnBhbzqgdUJxPF51FzgHu8yZ
fWLSNzBiNL2N2+n7qOl2bibPQ3BqWnsz6S2OBP23YRdb2f0bW0h42nioOReNGgp/9cB2dMvSIxqU
ID68gyYUVDbvbSQTrSXFMoGUnWaL0qMEMr8lPFu0dvwG+pMoBFtIV8xqYASjEkZDQU5iTSKGgapa
O9c66HX/mOeK7jwhcGF8VnGgnguSCWhdyfklkv7Gyvv3xGPv4srdXHWGpmX8DtzAsxnG/Vie9RJz
9O6gz99j72K5hgCXgsD07umM+M0xd0F/54hodHKTuk+p/IS8q0cVNEX7RB0UKc6i9OUaMi72U8M3
yR24wnt7l6MSVBswJ6Yl6dqfQELb5+AQ0bcBgZEPqf42ZmTSzDeFHSDlwnkK4kOCNcBDw886h91d
2WTRQnQYHjaw89A0p4gMlmiCC1DgtF0RMO5AOFdB8StdOT0VGbTpF6wull5Q7UQMZCbclWu/Eoa4
Ky8Qk7aJ50DCoUbmuSbF9w7ZDZ1quJXaHcFWMCcvOnNYC7An1aH7zGKXzQzqYOQWaPHy5xQ2aw/E
bcHRwtq29L4kmfQi+WtPahUHDAFw1avTme5BRCysb2hySzZq699CXyP2+S7NUbHENwwNW/esvkzZ
390yPQ0BJ7+OmVsSnh2eSobulvOpsW4h3gsz9TXJAHgGNd4/PykwQmF5zNd2AmZIRyHgwponLaGO
z/TxLfMI5sz4An6S/HVRjceWkhIooBbm35WY7krs5fQ86zHRVgskBXqGNhnwmSeTttpabNrR/9UE
NjwD3lvcs7ZLENd0cufsJYDyAfU3eJ9aQmx67UPkwcdkGj2X+GLytdeK66eW41pE+P6SBQRIl9TO
3fAm2N10t/jGaWV1djo8p0xxIMKOcvdLUswB6qg6km5yoa8xXOfgmVYFgt+Iuy1nFD7SKfqNwVQH
YQO3oi+YruWEP8l/VZR9VBgrRFG/SqILYGSRXA04yXrX3nIbzVBa8XryQlszeOe1QW9J5x/KWNr/
kIbWoweL9Wo3px9xLf9sFxZZ7pWfhV7/FqKMF7gv7DxoHy2eYxU9yAgbBnhrlPjYJd5fU5EhWKm4
0gRDFFoiVTBH0E/rX5+85W4YCaylhceZbcBdMDcpLifvtUsb3Keij7jUFk8m1ewYy6sz0O4GGaGu
UNQPxHmZHoZKeZwa4B4eRJqwBc3bmrWxT9znCMPVekXtd4jIhQBCzLmfkzdlqG+lznvYtL+FqwMD
aj/g3z4gK9VOijujxGIOIq7abdBOe6/bu404V1WzHZJol1kHak7VG1m6uy4JAA/+Td+hd8CHs5bH
TLz74Z3hbWY+FGIRI8RR8b2Qzm4wDjA4Say105+7AEKJJd4JhFUpjpBYxaGuM9DOPKSSjU8t0R29
t9cJ5lv4ZFvEr4xvy/lYujd1VhpFtRLcJU4OSQJPI9XMmVhdPCKcUDEFqsdXFFBKMT1vXWfCkQuL
W4x+3Zt65FlAEz6RrDz/s3UQ75l21/tSv46rGeak72/d+Z3jt6ThTeMvZDoQpJDd3w3++Jh7UIpq
XwP6KnbWEAKOWP2y9dmbXYRewJGkrKZP/WvBMCQZygbWn4mfNYHZ0lg0F6HExjPWdb4rlzn6Tx8+
RW0BopS4XMszKbUcYXBzguDgRrtGhwBdXEO35zb8K8qHb7zZ7smWrw22zybBGpqFCzMK6Nm5Wfi1
TqHPWJEix3oupxeLWYVobrYga0+OL1LOx9GHIuIa3zYjoYyUwcTvz1gtR+cwLV4IdyPisQMjGtW0
2UapR7YgwsmQ+WD512rpfoapNzjwhUzcU+aC5wsUkqCoLyxNmVw86SHRM3uAKrCOIILVgQ2MCV6N
Y1buG8eg/LJl/5SPCN/7UyWw1TCYFOawIXBhIkOImzrFzns1OpgE+NYVJDqF3IZGYm67nTnNGOI5
vLHxfQgJBhFwwBmbreIxW9rNTWfDtdqjZ/1WxMAZ5i1eYgsGdDPFSi/Fz1rFqPzSUCaQW2dzpskR
O48pYNqkIOdu1SbbHkJRBpnJKq0rom+CHSyb2OiJJLkeUI7pWOkyg2DJ6F/MFAmzMZTpcIzn1mU2
+B46Dvfhqg78powOkylePING1jb8iz/tjdH4hqa8mjx5iCh2TEjdqnTpTtQk3VzfZ/Onl6TFpCE6
6vyUdCHzbHPFsBVVISV6DQexvisDmxLig7qjSJabxtCikJUG+TnDagycPWnMb7Ipf3yblsowDx46
jDY0FlOPAxWTYDKvqTawqs1faAn2RphuIi2AK4BWUWc+RrNOndCIu6Tnt/dUUt1UY3+XXquOuC9d
I6mE06s5NyutpkPQPI43SPwi3Mz6acJ5DIChbxaUGZLp3+yjPmg2GE664sehJG8weYysZO9H+GyX
24ZIBVj65DzhJimC4eJ1xcEcr0l977VrEnOGtXubNaYeeSVi6kk4dWVNKoa1IHhKj9v3IFO9tSav
fsLoXujroiJQcL5N3O6aZiyd4MZECSWYvogaHC3p7z2CM2b3oObXY0Jhxqd38Qph3qBqk4iXLatw
hTNUVGqHCe35ZCN/nQE8y3w4JHa+N9MW/bAZMl/heQho/SLR7jkFeIM+wIdt2IzkmuVYDzHU37ot
frpmxDSrd2vU6yN0mtkGDqmy3lhVBQhdR7olMQ8D9t0MRUEXVJxDRF0E7kD0lEoos885LUxQzmrC
Dn6UnbUhW/ojtpZ8gmTY04wCOLs9cijtpXDxN4pcmLFYq+1EAJPe5VNwwLyMXYprrTIgz4kOtFsc
6mPxHNGiPQWl8owuwTR68D2MBgc+vuVq/7LknlXdWxsDKWDDQWBwIwXDlAzkD3G+np2YrrGecSTm
DB3W0oGzGZER5qArGuhHXCoDAY81DOU+hT8fb21Wnt/wOrAhGzDbHijYLYnGMtxyFCinLuJsdIOb
JcAD3SR20STlYxVAsPCQUrHwtxqSvcbLP0Ic+58MjRlJDOvqmOQZ0jPnKIMHM5GVYVZrzc/NhbB/
CxszHQCen6l4QS0rOyaS1yZot8Vbg7q8YGFgiekSyhfImTBJbgSL26TuSMQSxRtyedHkv2qiltg3
ZJO1S4gHbxM3DXfYE7qH3dc+IcVIM2bVZgOP7K3HcOTwXSfr3HDwPOve4pkmeXw3P7Jw54bQCjUO
JaZZXDNI3BaRRL7JyUHgADhAt4JscEEuhykugehqv/oNbmjXTjup/grsVCDZEOuxA2g0lrIH99Kv
pocPpuZcHZ8HW5sYuNgtkl1rzfOOoCVZwkcDjZrhc5zx20gypP7R9/9vEwIr9VZugLKcbLouFZCV
ZsWZboT4RXvh+dWabHvwweK9boYc21VnA9nYW3tnWdZ4I8LkxqgVI7irlWoU7e1G3dY5wct+d6Bg
mGxNhczWwyMfXyLWGv00VqmY0EzHRnvhk6lWuCMAvOs2/osZYUSsl2sMGZOgxesyQsKxgFqyH3HX
gatxCdXIqF9rcDRqpGkjQIhb7syWDJRgOXraMhkfvftZI/mQGlUuwtwQ296BIgypemWc1PAy1IZD
DIVI7x+2D0n9S3QIwfUTx6Va06pxyGld+xADfPvmg1PnV5seT7Ub0SmsvloUnQoa6VNovEwxVDif
RnOZYoWgm8anQ1a4Jd5SN3gOxbcv0UAlDab5+BYhOJw9gowNb1+pq6bTF27qEfh8xLkYmQR+MORq
DL/tJA8xhTtJHdDM8RwZ8dSsnWSD6HKVy0ddBvXWxs9aIktoh61n2ILsJSrjKYS3U/lzvEitmNma
jrjS8kNUERg9RNivxpdeI8Jx2lRIwZiQxfN3I0fqRP+awLmKMxjkFnh/riFck+l8LuVDzFRSArJe
3F8GA+8YjJFsXjXshUS86cYhdzZ2H6D5Jdj2NI9/iRf/mmGwjFKQY40ZKVYIJwwzX+Pksw59uQzR
OkvRvY2Hgnm8sQoAGOglC3c7VPmHWTik01G2xmszYTIwj+gHtfmlNsN9EFIZ496FCUneWy9J2e7d
8Q2KbFjEJ+LmY+wPIdbATpyf/lAqbCwen0a4HHTGNH3TaABwUMXr8g++JCWyt+5l9hvD+Mve3HA8
uEZ+JBzzNHvOs3b2tfAuEPuUUE3B1JfFKa+QUOwhlus0qdiyRuKFQkIZxqXe3qAKkcTL8CNDXOAR
Jw3S5+1jzBKk/sgwRIai3BLO4u28iIUab50q3Omtv5k9exuhJIRwhjCffYAxG+Rp5v7rApGo7qYP
v6CW71n8kosTSVgcvOmYGA0KOtHF0sA2IH44xCXZpXhO7GQ35kz8QueYR9nRn81j0yTPiORYUtmA
wq0njzLGAChMOSIoJzG7wjyBkz5i76HhTwl9Y7Jp6lubrC4XmTyHhEWeaAynTy+5SbI8/0JsOw2f
0CjdTVaNL7UXoQbpWW3VtyoPNJhmk8bp95GLCJ4bJ1CDlR7midh/YQs8xbG9gxkejwFzJoBLyL2i
2ZY9ZQmkm8iENRvJVt/5RfmZ0dVoYCKzV269CYg1wpm0KGGoJIgH8IRPIhYOr5WWAinSmw4UEzbh
VxbtXJakJbaxwAG7ybHMbcFuZHqLAhp2fFX7fl7O03juHNAeRYkdKkrMBGDBqApUEMnCqedPI3nL
M2jI8zdmENP4Z8TVgxREJHFc4ugjKGMK1mqU/+TKhdMoq990bHd9MzHEXkTc/g3+SL296bTiq1Fg
uE6hJXPKRLKMOWUay/2IRsR3UFEWtj0j0I7T/DA8E9WWo8EO84UT8fKmFjaoK68cavB52t471aJ/
L5XtBZiNCE4BhDiBDb2g8pI6502eXONmE7sn/FlwnZ5JEmU709MziSGtccGs4aNPo3WMAamhoYV8
mNQB7pjsGrZOnxDslGf72KjOKuCFfJkK3FR6PgBKvKWCfPEa55czZU7st5DdSzALx9atoEKdHX3V
BQ+tGtdONZ2y3ry0UPWGW8CsAATb0/50r9gtS3qIaISECGWXCSl3WK9hcToOp7b4bMoGELGAQtQy
qU4nzGBfPWZtRFC8mRV2si3R9Uh6tUXhy1PWtLjZ5PGy8DIiHfZQ1lKENlBIi6B5SamtvGRt2Zfe
5IIMF2Xn7WqQ5SQyl0/W7B1rkyMPL9MYU2jgzsxCWNkRhgbjAgHnjCpI2OeAOK0m138N/Rt2QQpC
12C5Y4/wdGDPXjRpo/Tqt3WBuE63nBvRM9+aZEXhA+cxbeNmzJidmuZFdgdIWrK+guNlwb+kkCvl
22Vk7yK1Nh7eKossbfeNj50jJxkTu/QdSG/taM7Knv1LbKFnUbWn3iGH6LHezuufETpS+uxQS4SE
VGpRe9UCKtAKNQw83eBfnyBv9/y19LFb79nh0Oo8QMx6CHbVcOLFSMt9UtVzD7nd1E60gzDuIPKF
DmpFdGaKdJ4X+CAzMyDISmmlunuT7UhMjK2D6eYUCdfI46I1kUnc0rvebfQE4RdaFKyLDSXbDq6o
lNUd2lhcU4BGm1q42xFIMYra/eDSTavOjEoZ1lcfHOIyXwQvNYJVherO7NaKr20zVdBqHMhy/xxT
RTcxvstRuB60egHDjcjENjlGcXtFoQerAJture4WAxZq0yjIJscrCk1rKZHhs+qprCJXO/VA6fqW
QC/eQLCYdUIWmMVbbNN8qDeYQ53G7Dd7LVyIAAzel8wPCnx9/WcISxNXbMpGTbHVUua6BUPzyvSo
WxlzeUHwjsBj70xHgYqOTDZOX0yngGq4GJ1oprNDpDVPLxCmUW2lT5mJNDigycJCMoEOsMhGQBgs
xrBL+TQyHaVa/MpCruOK81IYN8owBRxmqm5NKfibMT8i4dg1VBENkJRXl0uKMzqKWjanzgNXYPYQ
M4/Q6M/sLtmRupAHgLzUhV5pLCqtwE4GTo7WX8PkYOTRASUPFBt/64RMtDV75eMkVZa7qkRQvXOs
XWX5j9BC1YZ7kOY1O83t4KVORJDVcEVLzte8Q8E2edtc5Hf4z6dCRxViJP2/qpuBPwrTWKSOQ1Rw
+Zr23ITNFVqra7nqhC1aFAaOPFndQ4/IMuePSUpKZXrMz9HCQH7Ra0BUNbYbqX13wgr5Gt7aNaMB
hhrrJmFra9RCTYWU0/K7q3KrFmm/VmuOJbPyKQVVuRaMv50cj0PPUOLRsyyw/qQzRVU/6UJb4jdT
USltAq95EIf1PmOaF8KusDFlSbqZoXL1mfRkZp2gnzzhrTYWxTuPY8lAAx1MVGWviCsSsUopC1OK
7Ayej5eJpQ9RdpThVSOe+yv3gAmA2CUzpHzp8mByWhZJeHgOdoylVpVXqxqkS5UpGuZdBXtUGg8i
QtFSL4rR2irAJlV5YfVd2fK6bOCwwsBRXnwYtxX4cabxvImOFOBYDChKuqURUC64lcSZa6WjAkzx
BYBTSSdeA8/YLJGlHXSMSetLNUAZM2W5ifp871gWaM81CkmrS+His6/dALO2qN/Z5rNqggTSJApe
+HkNkOBNldRQO9VBor4NrtjsGMbQYEKcgQqUMMx2WqBV56+J04OsPeIECZSYv8uOnivWX/loO5Ux
ZVr4wvi7AsJCnoGVMbL2GTIEl0ovVpyyEJw0T99K8hli6oS6po8flmmXHxRBGu4pxDZcaxb8UhZb
QMTzUJUMaFCjNfnan7VvC8ccx2s3js6hRCtZcqxKee9yHNSq5Fl3/WUx/czoCVJ2SEnjIKY/JTSH
SxuPdCFEtXhwgivsNZRsB6Kr6681E1qi/+glT4v7E4P4iERJyMJIL/LMBDcmJIM2QT0hX7ZbzX8z
GOUwHx1w9SMa9lZ4/aUXzSJple+hvlS9TK/3ywC/iMDFeQI+uOLrDNB9MQSnC8BIAABL2MSxeB+c
yD6fW+3qqY4wgscd0ny2Te4AeS9pWc3EuNTpT4mc2NF5QP2HrOSyK/a8lDl8N7nmKgz5gumVWm5A
hSa+MiYOxruHTkj1ymq5AoJEWoPwsyzWrSAplD5SJAhE8Lrn9F+wtqjByYPfT5zdyiKtBgQwbOsd
GP8vYsZS2X9qPBObDdIL4pITHe450pb2L4fXHPGEuKfVowlsLogUT0bD2/QW/qDlt4PhaARD97w1
R2I/CC7tUzylcbekmzPhidSkqI/1Xkjk1HO4MKJPXGZXJhY7bvjFRZ944hho+jIqTazgux/LVBnF
eJc4PIBIV2IJKLtQ3KqsYmYxUEHZC8dSsvlHyKhy5nsq2MvqvYzQUGYillnEkGOhC7d9uaF5oNt3
djYKY/0y1Po+ZPgeBNbGquELq67eoAKaMkyj80c2OOcRZcYA58BAfqV55v/m66WBaWtgfhuevYay
/syXXeW8Bc8yVqXqUOV0zBGg2HN8DBqNPY6rqj1tgc4WQ1xeqz7+aKHhxokdPSsrjkJ/jozh34hl
Tm9sLYabvscYb4zJ9T1nXJbJiF1p7avPafMgK6dZuhxN3vjXQOXRuTybwiCgseLqwrClOQ+8Ygdv
y3kkZXUC1+dwVouEEkItVOwe0QEzCIRkgKmamTxoLF3Wps9oKkkPwDCYmmMu9DR627bGSpLC19a/
1KIP8YSzMqbGwIflptJOofZODsYGxx8Sxf2lIcXeJ38gEgObAmhJpx8G/gYWgMXz/zHYRQ30IST1
Fo5sg1iKDiVPDvggMWxBTo+rW4YYIzD6JQPM4jYEeFiVFD2Ea7bkXyWYHjvcVseS8xKhDBMxRB0o
NHCwVcGmBmo+VcB0WDSonT/wYFTrwjXRu/wjw6e+TdZhPm0zbEzVgtcBpEqIgihgKiR8WYI1vb+c
Ia1o3H1AfCh38Oqtu2+M5dhGFcBGGCeXqL0BRKBcISK45Ev5tNljk/0OWry2CGsTGGnB5uCChZUq
VrC51p1tnA3O0b6Gdgnu11vtq9tISB+kOZrhzcmuuZtA0JYd08OWMVYHzgmLplihZoZZ0W5w3Hqe
LEZu845UlAuWJhLKFXzX99nyYD9uSkBOFZZqc7EbWb8mW0NNqbthOKkDLbesXa42y8aw6uNkdxvT
vPJXycFStSdljx5fSnI2hFVtWXSRgM23iEh5xHtpy+AG6h2XqGxJaIjzs53Fex9gwG+9Xek8O5nc
TeMAhwGvRfMRw4s15bE2mOUD+QQERfVEwFSj/qLS7E1srlqPFHfXfaodQgTJbcuiNd/NKAwekM5n
c/7FELEdUnl9bPHMzlUM6ydSDxIllZI+DueAGK61749lFP8gLz30JGeMyx53jKo1/6lUhLIP1rVV
LTuNh933+IBy47LS+/5GsAdDJIHljw7s0ITla+Zf+gkyC2nzktH5Q1VqnLAx5GcY+kGWr+duXKpa
2yepy6iqFWrCRei8OtzbSBFS76pAzFTUiy4ukLfe4HgkDVQmWmOfqG+4QhzT9ocqHmL0uWM13EMG
ftQEbbvvOg5b7676gKG5e9GXlVbbGQqGF9dLIocbTEgSOKlknsKHLRgq+oseDi2yR5d0hdIyKZjf
8zoFoilWLU6Vqt5QH0f6BR0l5hIJwmh4yRbW8w6j00jgEcmpoywcufVRuXBfBxYdEFZCTIEJrFMn
x/9/FNq+aiRBpdBXbYWxA+BF7PgHqw+u432gCVi2NaMit5dbZViilAcdBbCT0T5OGIOvcoZdCR4a
kBaVakZifiNDJgYMvsetx3pn4o+pD7ZMJAti6JCAQRYGaSodl0y/DahKApxnS3oEcN4WOiznDU+o
lgWWr+1BA7djrS0R0KkjC4+5LfJ9CAEYQRt9sOtHOu0PhP0IVbUZ2/f4VZZqCsSr0d+tkMmc1fcn
COrKhiQOP2xSInOH4m/+9pxDUP3GVrlMTXdn6nDzGYvbenfk1QlFmrH1FaU/bGPsOslMhJfN++5R
PzoOXjXjWr0KNlVsm7QU89kLJyx9audY9lgXUUdK66QV14TjuM1fbO49u+VCAbFvYhpRibkE51Vz
WgTRlcFtiPqyP4zWxbEuCVRgus0nt5mWrgG+SQr4BWbBwpnkuhhLYqNRFSm/uxeMZTrxyKpyO0xv
ekC9TnmiLnQFqqpDswmIPvWrD/A1ULZ62gO58XPpqX+YwOTa//8TP7f8S0fF7+D8HFPTy6E/i/o2
FJx9ja8fXaPFVBqKKAfr4DinaOK8DgZ3PcSk5ahDRh4kn8IRyBsRTM79M4YsHK/wnD08TfqCO1aR
TYsUaVVmgFM1AjZ5ckwG/ydvXoUsMICpTi1e4thYALzIg+01XLRMzE30S/oEWSp5iet/lXGtucA6
yA8zCmW4kXgcqSet23tVoAkgKwiHiQ/xJMaocpr1Ve05x6jNsPVGMpEQzTNRxEHPDWplX3jPce0P
2wq4yZDPWOc8df669RC5eB3RqO5OovJ2xok5Cx3ccEM8xADwKQyGVxqR1fA/uymG+dSC5A2nDqk6
kC/+k70OsBQshghdwynGYscCk0DEMcEKgKk+SncTjKoOoiqEFtIjlBpBUCU3U5Ebx/JLYfS+mJiA
4iJnXtwo2+u3ad5H4idqGdiDljEjb0jCytTlzB4bIGuOCL2QKHkheiYI+4J71dQtjKyUgh2uVIio
O2erIV9KdIpViGXBufKGTRnghWvn13x0XgvcHgdbvNnDAlMtVTOG6vJl3iuI+Iv9isiPXe0WKz3Q
tkxGyrU57W3Inl6bfAGdBk7I/XPthk1YCLxtzp2Lo7bHRwvy5t3t849k6N6NTh7TrHxJsKXCT8n7
vxBoonI3zvVepsGu9mK+wxo2iznfU1jeTIlgQpcD8qUUNZy7K1XFr7X12SAiWRIjobKqPBQjQlpb
rKi7lPy7KrorYonb4PsdV+/CwPoLV7DeaK0VjK4UZmA3vox9vi3wWpaDOJAWesSjA9E98B4SCver
wwzH/nPhzZafEbMJqy2WoaGvJLZ+XettvSr40d1bzwyOTQkvwiSX8UutU40IDaKL+OzC+1atwlwS
4EUsRLvEGm9VovpOQ39DUGCgfbraX6w7z8WfjlOFDpZcWt94bBUwL4p/gwoOhkVC5mzzbUykW3qv
YnDP5uDjyuPyTrMTZp2Qwb6xM1t74xElRvTPLKalI8kWOxeALfAaVonKaELK8dczK0kZUNq02Jzr
MzOrriuoEWnP7Gqn1fJTR0nlnLiJhjlsCBbtgHFBF4aUpjyYLhkJhWmHGYYznPqRlYqDiLdS83eX
TGxJHVsl5UEVLy0RmRyEFiVYvsDVc2kWYoPQETZ20zIX/T8au17gLb6zm0FFUOjdJaw1VHjS2OWF
9XBrVMipi6cJVo0YufnKJMaYMeQAaJh2eid2ZFvBtM6wk47MkyB/tCU0J+cTwrp2O+Pe4C1nuWKR
e/miQbouoIxFHZvfLXm2UU4oO18vZl22Gm6UBf8RerUwRrBmZv19yOVLqACHH1dEwb1QGrciBXp3
DYVHuxJDW8RFGIVBsmFYa3oBaQ6/Y/cQnOmM8c+wk7a1nV/U502naDuUP3UkrpU2nKra20x18iPE
+GIX5VYCtngUbGJ4K6pvfN0Tyo5uLYbPqfiZE2CHtP8d0mcvcJ7xXn8amBtMZksIeHppJmUzM+XY
ElSXvIFm6wyfRU2L1/JuOuz2sE9D79d6J5dpFCcxs73SP896dUqx3spLXnQXe0tQFrJsqIZTqN2w
9LQ08CGQ382atG5HGz5CBvGWhqpLJ1yGtAs4SaywwduLKPhn5sYhSi28qmDg5fo7lgdnVg3D8EVX
tOuqADu0GTbE/i5J9YOHtqdrLnkaMoiZUDag4oni4ZhRd7QMD0IwxhbdpkiOOaHS+G3dencz1oIa
RyEkyYvIdi1tA8P4wqxf3WmjEKuRr956vhKNlVuRzK8dg2R8FN6nqWdlIGlGC4BPm5UwPXD7Yzrw
vyP7IFBRJTOz9MrapCBPGqcGBcy7+u0N8JhbuVvVTFe5ixqrxC252shQ7M3Se9f95uqH5D+WXH6o
0u1gH/kQ5mvCvYabwy0N1lNxEeogQ34zvJlGdlRs89ncknEG82s7xbR6sobLNcAhmLv0qcPGwttR
5Cw6D/sKj4YqQMMXQFTo9D8BMK8Cy1TVmuYz9ncBnpAW53/6cDyVBCM0Wthu/pi0djOVzlrq8gA5
4yXFHe2pHg2mEn92pij/Zo+Y5mHE3p+hyMGtzUg5BgC2dgSDI8u81sjz1e7RufnBE3WfbOq/ql61
I8zvjCgYgxUFTeQ5Im2n6SbYBwz4ebmtbZIl0rxFVmA8DVpz9VhuESVNTeJ0WQWHMHPPeg2/rFtH
RLb6RXdqZnkYqpXPe8nwb+VRPYFmdpGLTIOcL6VFKQ5FzNtm9MMMbeuhJkBoj9sNXDZHfsxTdzZr
i1Dn5DOMHlOqIk2o9LvkzTZJ8ClcDizNtplDRbBmjZuA9p1b/T8tD5/bxuJ4Dj7orKDqyUY8q1un
ZQRL6Q5lKKwZ84aQ2itgx0CTd5yA4TfEKbMOfcYVQ4OWHdKNrhVAWPj4v4J4czjBy65IjVAYuAJV
JZ+YylmMJnoSrCQixFXpGoueJ42ikIi2YNRPWfJQZ2+DCdDAFrehyOXDmuY+Viwt3RhWRSXOjpJ4
GKm7n/0XX8LfxDmuwIPAwXciFp2aJ2avQs8wkMT68CUqiMHaFMmjghPQCVJJ8XKxi1cFOinSFY91
lXXtKtOdg9GeZJctdVh/pbuLK1zCJjPnydrXDsqpMGht/LbjiE2RVUWts/SFtessmvYe4ZMkPiTS
kt/CzLfMayeO2SFGX2FtByooqxrvEJ1OMgJoLJWGkVA44NTIdI/ssAeTe/pk8Lf5Gpn1Q+bVzgzV
2/HOoetiRYeDu95xiOf7ccCn2U6/5vaqmjrInQH5CfW0alqMo/icE6s19FoyYKt17jGOaJwl2nTY
ng+PTqtHh2MBG8km574SjHeaMHzGM3NhUR1oWdDvQ/ZeHEFrQ9UoBLBbJ0syezDIsxixtwJLEFJ2
fXAHOhJvIq+BHwqqkClSfPwUct6t7ZJkpMYTTAH6/lqyYmvjWkzG1pjM9WyR49csPbTUEVNDcPCP
uMOuCgtUivwMXbMh1k538YHce1tjZ90NvdkiCoQ6O73mxKaEtrVWVL+G96pwD8tMuLa49P2Hsks3
nCsjnJM6hmoH+u1T9BX41skjd0ojvV2xe/QGk2596W/04dujEarhayYmfu7JTciIcXlgPllB5jDR
FgD8pAeX5m+gzZg4Nste2i2Nd/8syEa009OoWYf/0SRgNk/r9aUlmufK74iDqA6llYCrDw6xOfsY
F93B+7cdyWer7OHTdQpYww+Fi6QRKYuI2VR3qxYjNnqLQQNW6jOyaK61+VnNZ9iKquDJuUe4Dmpw
/843t/DxQoFTiNa8tHp3E4DueResI8V8I0+M+j9hKj0FyS8UfoKvrwp5moi2t4gJ6aVxSpQzEqlD
hj5vzfjuJtDQYA6OJlRofAO+wUDCHfGj++CgXeyreUpylK6Mm8Yz9GQwnF0fPEjcdgv9u9TN15nl
Is6waw91Zx4Ejmk5dUVaNvuI3roFHwtZlOpTpiWA5aht1wlc1hL1spWoRCV9EQ63ao53ce8vOA8a
iKg2HQYQMzkP+L6mWAC0hy1G1lio7vK32a02c9kTV6AkN83epdbUnF36H0vntdw4si3RL0IEvHkl
QdCAVpQoSi8IuYb3Hl9/V825Z87MdE/LUCBQVXvvzJU44wW916g4NxvZQTbDr4HVnaZZnXBIxfio
MEwxgOH3cCK6OTr2MtXjtIK3mdCQLrJmPzIQ57Z5H5byMxgAHZdN5ao6kyKqs+KvJkansRm8/mUB
qn32y66g8zbeyKpcj+14ngBb2xQ+NURljf1Sh4ihoUJG1h8v4UsD21ZN7U3KFVB5Dmg/Mt2miVJI
NacQ5FXqI8mjizQ2PwptTj1nbmqWz6yN30xiS0q1e9MH/NnmeByq5jcIl0Pci7COJTkX810/mLb1
2k3VXY15z8Z6YUJOadwy9rC8RLPPWfmZjUI5s3GSwVl1JisIAXj7suyI16L4kAVFqrgxEr04jXxa
FDK4AdVKLd6/GmeWw0S4s88tBRV+NzCRMZZOUgyTuV0xsqskx2uI1xWlhzVFe7lcXgIZXkEynXNH
Plax8+XEVC23VH4N9EM1ne18H72ZtBLWBJKu59U9Wp3dX2kHpnv9+KWHwl/Gyr+tDzv34aYr1/O8
l+1qf/FeX9uV93nyn/6v/5utCdXcj6vf+7/d7vf3UW4et9tuXh3uoYvmfO3Vq8vp9PRvD/83X/m0
HFbpynf9241J6Nb3H/7uxoh+Za1Oz6f4rk+O66vnk48tV5+fl/3ry+urt4fWto5W9/vhcFi7j3x1
831MYytyRje/t5MvryHX8dfTFy872T+0lfgoILcuzZ8nY/QVHL6VTz6G6++Yma7+3XeHZrXe7dbP
R79OtemlTXZ9inxOGx7uqeMz/edpXvNVrJXbbp5PfmBj9ZzXnWtu3WfnPk9uvvL47y7/2/l84Mnn
pyhXT/fET8w/nyc+gc84uf+9Npcv5/Ln7lN8rvg1H+MWRz6Rr801yvbi1fOZvGBsHqsHV4GP5z/5
4kN5BSd+fRKvjq/K/8XvkJaueSF8CNHf4s/dp7h6J/Fb/sXHuS5fHsTphp/o/782HyAuM1+Hd1G8
QD7nxJd98LrFK+Z1nXp+ZvGuDLza/77i5/9+Yr5ZyV/iRfInVMjb0+CKjxE/z/PTP4nv+ck/Sq46
V4NXyD8///tibN1rfqLJ++8H44cuV7x3/EZcG94+Xqaz4gs/uZLiSvO6NC6D6zu8baW75n8395e/
do/fh++7vzduIHGRff/Zr90dP9BJvGhxaf67cOLKncRbIF6EeK18c3dy6aLywj6Zc/E+0CATF1e8
VP52eL/Bo+wpwdYnEnZWn+Ii8GskJiv+g/gwXiP/gb/FP0//fVTJFS/2fBC/gIYMOmxqN3H3rei/
fSkdEKG+0LY2lZOZmdApprUr4P0iSLUao2MdaGdDNXY9DByLUxxZSLc642DZerXIzKHTLRdIY7Pu
A5APTZJJ9iuIaMt7Zb2o0ntTkK5R/Y7LpipONJBX0xHsNQAsP7yblgZY+a2rr0rbrQLAy5bpp6G0
Gve1bh4zJAQmMV+2xkrACUZCES6x+cp2u5M701uYe1q/cV3vOsPs6OYXKSquDufJRc6yXZIh5pvf
nTxqkJXSKwoMXNcdJ0/tsTRS7PamBI9i4PX/GkD685aWVT+8GWO9T53yL2LgH6HXnGmPNSn5kwFm
NoFxFsd15Bgx4fMNH9t3MKzYueopvweJuR/zeZslHMAngmGSqTqNim+3uq9PA5dMxh7hL0rnCpPc
AmZoRk82SK+GsR+enPTihzBhYInfiN19trUtJYWO00slUaIgNqyi1Mn8XndudoTtUEMJEzaB8E4S
9JTrOt03GF79/FZL8l60m40Ygrb9EQLW7qNXQFKivy9siY0gcNkIcwznSYEiZtRYaxDnvFnOZ5EY
Z2WcGLfkh4mqCfJ9XsKVFhVuo+71wvbMYvkhhkZ1ZrfoILLE7G0Z1GWxiSmc8/qvqLF+xO9EjSB2
/DpKSfpm6AFughFwJ7/KdfWd1KTajhICovajLSaKbWVHlwq3AYDG6JQjKcurwCvj3bxsB4BLhReb
rxVeMqtmuM+RJiE9goagGHDbYpIR0/4vx+SjyrwZ1Ft01fsF8x0Dg4T3P5z5EIsNOk7Ct1KMODlo
MLhCIQtiH8X1ZH+BzcQJJPTK8WEabmXKtseUHmYO/Qk+VaY1PZb0IKvWLxEb5OrnwMBeHCYkW8PG
aAEwbb12zl6lrtgWprqL638hArGUiKF/WdxDO+SECVQuzyZapOgr1+Qz2KL7ndJtt2GfKdt2fosT
RhflC134anm37OKFb+X0tIir2Vf/O3Dn+NDD+idpzSuK8CW7C5loT8hO25PVvBQyIZLaXrf1a4Y9
UM6XDUenmZsT4xcKptqA2trf6uVTl7ctuhVHWE5R9Wn2MYN9aS5v4KhcucPjx49XcE4dl0Oq5l6B
bay2EfXZy0eOA02ftzUKzVAu96K9UCGAgEW76RQSwznEkLJEBdL+oe/4LuNDgwYN/bab69a6heQi
HgY1ZXoVPiYTZPigWpdkmg7NGM1UX/MqV41Dru7A3YD+4FEMUC1rN+pIUXBKBj/TouyEPmaZK2KA
RAOFdL7XoB5OaS9t5zjfNBXEqnIh/5YOfA9vhBmbmJh1sfq9EHJkZgvVqVJtZkpfA5DiYKPhBkBD
Eh98XWRUgAnGbOcknMnK8pDq4LkyK7/xRpxEtshEe6YIaQ6ZQBzm+0I+/bgjwtwhCYtCiFHLYPzG
CwfTv6k/sMQArklgIny2OGlBpzka9ay8I2+cOqYpirtOczPv91JV7ohwBsQcfqlTxdwuQhuLl2Oo
TkVLn6i/hOlPW5O8siMpLTL9WTHJoi2I8r6GI0c+46Po0F1z6h14yEuNAXt/HaRuGxbhlSSMKF5e
ukRj+WD9LWVUC+ReYYiVUsNrqas6Ar8q1dnYbAx2Mm4i06tnevSkEGGdsEHBMO/2Uv7d8yA08I8E
B4hjo0sUJMpKG6STQ2DkmlYewDfnltHtgWT1lOOYGMpPJ7u3Ld1baLYhDjTBKZj3w6z4ggjb7s1M
u341kbWrteKFEZUYcjLa6e6dOux61r/UeI+I2hq48XpaGXF1m/i+yK3zZs9SN2XbOPrEReKO9EsN
hnpLHXpLQZjqsOzb7HMc52eT1K+qam5ilWrTGEnL7QBqbxyTAbQcujbRidqI+aOmAiRBoYhx+7TQ
4qmbuwLlXpa4tvay9I3XjqhIqOBafYKGbR46GWietVHTltTbt4rlBBlI0jzK2Vm12JRLOjHmPJ8W
jY3Lrm5VqfN+QUvZVQmKfk74lIbhoN1LUqdSZ6ex/9lSeYhYQxZH+sU18zaDDoqhQU8ttZPa08aA
GeJshhHqtuk7JlLkmigNBt4O5f24RfJ3L1JI1okG99yMLyNzS6kMfDpYu5JNvelxwWN+TdQ94GpP
NEDKtL+iKSSHegFrObyJzSohtyoqQfqarSfGRWyNtHV70hICMT6bHIzzPGJg11WzdRU0ICgDuL1D
GqwWvEFRZQR7EbpulYdsgbTPIq02M84lTBRMbB2QmwZhAQHdkk5orZXZZzJDipfu94oiTBwHCx5b
CYwdQzTwDZDHqWacjBJDC2mH4OA2IBn9YjA3UmuuWzyNiLSExMKMgQgeTDKGSNxcs9OxRjL7Cx0v
Bzwtm40fzShhh7PKYZ18hoIolkqD2I42tUZYxUTBaSGPdOfU+c1ragGtIl5PZG+VezUPPM20zylL
jAF9Rwk/a5AEbXWklIQPTM2aVUc7QLhio01SoeOS7DOP8doQK6BYDSr5Z86w9OY0gcscujCienx5
Mu81Rio3VqNTkP+L5U8FAqUp75KZ4ZFmr53qhJgPyf12NsF6TvKWSfMGNfPW5kLKBc37CkkajDDl
tKSta8gqgEHaDv2DxGIX2gmbFsWyAxIY+TIyAdwMKxNsPNtXHDCgIxtKmsNTjdpkqMEmID4IC3Yt
m/E7gjy2LqHNl5rFk2lJjrYFyvu9Jydb4cHW+B5dqiCcYYbGNDK5TGp30Hg9qshKQjmz6PhlgSTh
8WNrhzpM1x/5+Le2OC4A0PVCHoBIvxPbR6mjKGTfSJbB5fZz4N2Lt1yz62OhD67A3YWknxQW52sT
AaBwKuHdQPovddpaxTZrpKg/OEJmjwEsP9NapkKfczWchJBH7OxR8YafNmE8KpqXdfNWqJigHFeW
ejLhLbgrn/9ZEbiRMr3ed1xWlDsPwsrQjGl/JDFJk/xRI2XIAKssgZcPb4Fym8jkDnRs7ljBW8FB
orQeR1ROMlIBxQ1Esc5VjGUUQPMfKgkMeAQna/K21LK1SUAb2WpaG7kGN48I8yrQd0JKW6l1uSvz
mwZ4F/Ns0X4SSRJX8Ir2VgviOasZbznDSpfIQuYbRW2/SQNfHDk5GOg9gNap8HjVBprAAtWr2UXE
e0eXVoUIx3kpHCFpcY2FhKIB/oONkNIGpU5aYfC9miAJO4VJmaVdZF1j/0IzMFLpztpeK51NzAot
cXDHbkR4C2MBbotB8XWOpmX2ErIoam8pcy5T1bYdehF2SDW2vQGGnTxhgoB+WX01auqLR0tIbirG
tziHNQgXtEXim6kiZ5AwF7Gb/Pd0E3CZhNQiFj2LRb0Psro19K8W2ZkUfjag+DW6Csq5m8e13vyU
0IQHZphGdQUjKJef2JiZI7IyEOLH5imYlknyXg8MdHoSkgLlhYhOUHgyg50NfaBZ/cO3oyjk3Kbx
NsyMo3pxUuxPFF86Xak0oXksSccAEliAkHFmykpc80FTF1+N/7eQt4SE0O9jHGDqKBbJm+XpN4MN
CwdtloTJ/1uC8D7P5Cv8fMNAjhje5RCacucQx/FBFbCN9TPhCPsykTeluuBhoMeu/Fus6FYUYDnj
1zF9oINft1jUw8i4TNobb6JN5ZNvQS2sJYRVndnTsv+bwpExyLHJTgZpEXZpcA8Ls6O+kaUIytCM
2GPZGg7hJ6nmyfL8MvfsiH2a+2OtXI3x2uVHJfxq1QRyZXGeq/GJiAqigHnQEuU1sUkbirA3ESEL
8EtSN7qwCSeueogbJDbByZy/lEXfsMdvApWCtrqPauwVhbTrmA/0JDaFzbFOmN1B88FEO6J87ztn
l6p40UsTho26stQKYx3+YIPeIipqYFchzlA1f8s4pC/AhWaymFJyWWx2UHEWokYrNHiT87ZMALHn
3Usq2dQ0KPkM0KsBx9EEtgmKgMwZV1kS+woXEjUvJxQ69wS4Yj3HJwAJjw55uMnn34QT66xfMAJv
FviyUrxWqWZW0XZgNk7oSNB/OsZvPWW0Jkd8nNgC2a4Gg01AdjxH+i411O1c8Hx652SwHZycXuA2
nUkrXqdy9wimfQQJIv8vUWX5LoiHjK98krpADlNqjxkeLgTAHkbshW3otV/dUvAM3NWF8wDRT1qA
YRudGRPwhmFKn++VgTFc5POA+DyqJ6co0ZhITKsB9g7PsP9O4geQZGY9NjPi7ijFx1QS2dWab8WM
Tgz6VeIAVaZEKR5IqoPi6vPkRl2GEhZ9DrcjhLmEMIOQw/sw3gftbCYUJ/pw1LJpjyDm1qXhoR3q
K7JaQq/aqiR5QaYc7DDoXiyUPwNiHlOvGLc1p0hDoWdiRZ+5RdnFZYbY2k4hJbxZDrocb7k/8HKG
btuqO8m8ghJnBY1GSDHSx4QmAS8JM7Sowa5zyet8rbOHj7HDSajxQswvAk2I4IWcVTvCiC9gddAu
G8SpBv6Usd5JsJ2DEd1hfFOMn2E6ox3X82eRKLu0Md4xPKCarE5Wv19MgvrQurCebhcYE1Eh7xqO
oi1sSxXVYYBwPazYyZl6mPV1bKu3hlTzAvRsyRHOGv/1pF9lUbnXq+SeIg6U0G7mn9DTaPerB07d
z9wmvcHYEJZNeUh/YsjPY+E8cx634lDnhLlJ5StbBwI+R0NDRvfR2UykSw2MpeDzj3lyGWd09qDe
GVuN62lS3oOTU/YH28ZjRaXKzDOxiIJIyL7+trNTWeQnUpS9nv1eTUXE14A+U1kp+UWuCh5f9SWc
d9qishM9lOmnVi4FPqkMglenMV/nzk/DchPl40pHVZ/UiNkYaeajsultbV+CrDE735jhKjf9pbew
jExvJdjmpRwvszUhrMCNPyUfAziEEsGW0m/Nav6I4QMv+snu9HvM1xla1dOWcW1zRgLxsR7N4qxG
xkadDjUPRNZSkg2XcNrF4xe5pkwBkGz04ycR7JsloQVjZjSgiu5pGzcdbpRFhmhTvc7TN3GQdcNa
y0ra07qS8nXMlSxNLDmTpruDlH1zrt4vGo19tJO0WCxeS1A9ktD0ciJtyhwfEbHW0gT+U6J4u5Xz
TzD8aAA3dJQZZOSgTfvvdi0kymDcRrgp4ulUUONELDtWi9aHI3oK96ezwL8UKTVJRxeuiDKvKcdj
VaC8JOULeVdTs012Ob4ZRpKxiQdP4XqhEh5oao3GwTQPIFktVYAXEYkaXmcg50MDZwMplSI8ytbo
tss1I1SnqVRXR5dtIBXBxgzWHyrGsCfQl9EwYVRJfB8UcqOalhEJLDBjwvS8K2Qij8PPhYtTtwmL
M+v/4qzlhkiOudS9eiTLai62+g4BCc8nE40S2YDEdohVv7exL5kpwbG4ZZtl2/byqUfvJY8/E4tP
COA4Qftwc8pbnI6eoiD3wYPZxOkt5AuzLjjVORh/ek4TAzje6KsFIUT8eKJH+3CWVoylN3PlrPWo
IKsCdpsBFwHeYzkw8Q1/TZ6rTvmuCtbjEe09N6gmsfimjMRaY10x+0ws485ICZrGSCtTyMAvs/A3
2XQaxbkN7VCd3fB1X5faObdy+qbYPXjX5TuIAQCX0npKrqaG4Css104Gv+5NTk5MFFchZQ9U/1ac
rVvCrsEcK2guFOgcNs2SkcFKJj8XBS4EeK8+wx9Q6xuzGT2Cx3bsm9ZKR3jdpQ99Dve6SaFIeZQ8
Z3xocUajbiBSBQBbPsUue/AlSeptaBgXzXxRs3f08dyFltuohDfDrIyicFMyShRgXm5zxC/XyqLZ
F29L6QkAmmphVag8CrObyr8OsdXdAqc2+wY2DKT1SgZSpDVvrD1zUDMx7Uhg1Eg4M58VjlbTrvH1
aW7aMBdvk3+lqbp5K+bx0xWr01tEVRkaGVlFlGL5fQaTnHAZ8l0Thu4EokQTfmQ2YXkzYYdqcrTG
lAcR9bUTMwfjGhIIuYqUYhsJCC1uTIRMYhBLJObwx20708p1moMqR0TFWJAk03fEFYm2MxmGzreh
ee1oOBptvxsycs4WEmcJyob1sK5YUlupANxJn8EECQpPqq792m4380SlnKkEkVDOhjU1NWM6biSy
SyqqO6KrzXqixqHhADUtoZ7u818LqqITatslA5q4wCiyD2HEc2F96pSONkIbbudLbcswvJyt3XU7
ybIIQJ4fmv6Q2y/TXriuwUFtlTs+FrdD7oNKprY/yd0E39exvcDP5k8Y2LU56Sf7qqSnPazHV6jQ
zMsHlC708tWtdtCCs83Bglxt6vZwS6G7jVgMBpKNUy7okP71IeUSaIZY6fdtq4vWjitiChg1eDLQ
adW0t8boV9ZOijD6pj4vMUVlUEl/Oe6aLrPuzjJtA6dd94Z+rWifgpK7jZzwGVpiX7Cs6gxI36HP
ltodX1dfIyVdy5HzshBEpCCiLmYbaiDqBkfd9VFId/o2569ObF81tAuM8UPwWPGDwixQH/oSc+yh
SNKNvXiB3ZLjJ0ygSkXcY3jgCS3tjyPSk5GNsUIhvgT5baovBdrzYJYAgk0XWxo8obwZaWVj84BC
IFGQ4H7i9CszGdcRNAU5yoOgzvcmQsuBwxBSn3RwIAeMD0WSjziskpnVM7qnaXswEoV2r9Ch6HvU
+Tke2DT/ClM45oPqDqnt6ZqxB2ebekVbH7SBfLZqTRbZCqcR4Y/XIH7XpMXVHISNaIhRrDKU4P0W
9P8e+KjXRbhgYBhN1hHBfD1bYrHY1vLIv42Dkuee3h01GHwimT5ok6NOb4dVRzumZHWPtvpWwvxm
EL+C8vkz0YmeseT0TKGpkdcjM83ZmP1uAnTT26REcKAhttubh25nGY7vKCPAKM49ZA7Tm8VvWoBF
qFt5Y5TJAWLOPiP1e4iVg6adbXg+GUoifZk2CifuwjkNw6ve3XP9MuJ8pmsQnNr00HDc4xCoeFZ0
Zd6i4CJtj0S+DuCqnX9VJjHj8ZZpX0OfMLNnNWHO/U7zX7tiBBCfkeeLxdNG45ORpmL9R4SFJE0f
G7mjmsPXTu0Xs40ukXohN01x01CmVWueFpEBEwP83Zqoc+oUfhHiHN2V+25D2MfKNE6ohvhFVw0E
TlXHxgwRtfasP3D0WZBrEyd+e142ebcbTPwa+BVb8L6T0W+C4jUlg6rUAfQDukbjimLPduug+efs
F6w8M5OGuYj3EGIjmo98a5lLGr3qaHHt1w4BL3AFulrNPsrxuEXDp8FpBxiflm7LeyjNxHoSyUXv
NpsDL+4iFwgKPlP8lqBC55gby34xEu1HBBFaFUdH0WY1aM7F2bM1eccpuLIjUlwaUGyd0LGi6IaU
G2ceo6r8ZaHRUiy4IqgdwRKvpq8xDkBqKRvgrCR/WqBijJ2TXqXZvhTSLO4HlCIEmI36ujYtxgOY
1MpVhGuLDh46hrXsMEeKXWN+Ar2vXpb0n0N3bRh9LateS5prykgkCMsGQFQGEXp/wIsDnURfUyWx
fV+aENd/ji4J6Vua9He5M3DBzn7aEkaODKMznwUyuFKJkJhgBZKn7s6k8L3p0TEl9qEcXh3IioOc
b3Pl2dOWpQkbhzSrs2KbJ+kpy7LTiH5fCuVjooKoMTytNzjLajskXzM+ybnEgcYpQWIEM42XhJln
Y087lTV0rKUfooBPoWS9TOdocNDQm560oOtr4i+VxJKCDafl4F/TWKyBQ2AHkVmsugqpUUb+Eg6P
HEGf3U5u0+T32g42ytyDE2M8ruBJRLpN4tUm4SYPpeoUP4PcwDP51sk2LdFvOSUepv2zjQaM1REE
yaoKr4mKVm6Urkx00/k4KmzJ2bNszzU2kcXqNoOsyUxoxld5+HJo8ALqFIrxcV2UkAKH7Eqvy6up
obSawjrNbsNCG1DhMIgUktgo1Jac/2l0hsGhpYdDghJCxxeD8rXtOLxqj7Ru91B+eUNJfcg4qsal
9lqY/S4gq5l2GsGMpv3XQ6QKnRbLUPRq0AlP6JJ0ZnpcnmYBL48G4QXs30ehp4jDgYMxNzTHjTrn
29pGsz3SrZYjlqpjUqTHcISTMQYIXiVOxBjrh4rE7aMS/dPif2X6QsAf8O2SKWON8Ys9YoY5UTeb
NCq2PPubrkYIpnS8AASZ2yDakacq2XtIB3QglAy5DFYLy0i2OOldHPsHxa4hOn2rHFvl8dCRRG9T
PgQMc4fl6RRwYX7bpdtaI541DJEpeLvR7yHjtfjeCAIgvRKbWvIOKkUvroEiHbJCunb6v7JOjuQy
b8IYu1oo+0OPrhOymjNPG5K+7pS93qAFe0WTbpJcX9PyHtlYQ5KU4OrsJZfGY4R1LisJQ+IYEFcl
rj96ZfTLMsdcReROGTvF9hp0k7rDjG0/RZ5sVbvMRHHFDamx7lZQ2uPpW7c3eXEslvS+1GSuzfJn
qiuY5XRQVYj0mfdmm6jhjZ4ZVli0fZw830mSfIrLawHlVjHQJYy+2dOoCCRs8mivQDxHirxeeN4Z
SGTYKkQFM+ItYMgzDz/AVlwDb6tNclSPhQS+lSNfOnOXDgg/2pcBB4ZUIh0eUTBaOmwR/RMuhh8n
JzgfG1WPXlRSHfqMGLi0OwxdtFtIzXC6lpUUkQBm6kmej91g3bTlrwguRj14PY+C/YgJrwFTsJ0Y
IKcFRNhwIVsHZO6kQfGofEi+rhFon11HwW9WDzREBOjkRL4NGb7qkxIoxywOHoWUQglRsNxdkA7n
8TGAQyGV710QrEMDABQiVKvY1+2T9l9Q9fBVOc8zi2enrztuTIVcp+W7AxWkBn9ycJCxXY/dxJsI
TdRQyGyTVqri6RHiuJA7W+tDv+vVZ8ydXMghy0DJ89+yS6n12sxSOmCRW5PGR9wdZ8LVwMkRQiSC
bWtcTgY6UBWMiV3TUQZhExWC54GTkdNhOd4y+dViLe85E7KWw8NdSeMPsajMSO1rUVhUBrwbGnOW
lISmxR/YO9riR1oXjG//Mwq8N1py57Dkyk55jFDWj02wpQeMp1VdtfFHa5+r7GojMzROOZIUGaiL
NIxrVlLwJQhyxj18u42j0y6zvlCNcGN50aiSthMcehLCLYQjJnMOdTx305sB7a8jQLskn7AY7P3I
FqzDWuiPCh6EPvYhYRw6lqoYPAX2EvShCD6bA3YTMtTTn0LuXANIitNPm7Qhgsay3IwG5Mg0gkjD
FI5/iv5WhwfVij2TOBogbhsL4H9RNY85y/daD+4JwnIdEvZVvA7JvEHaKCSjjQXDXce9T/bAto7T
YxTu5GY6TnV30ZPWC7UvZcoJNDzr8Wuiv+RgF2tAj+pEkwruCq3DQCS8j2emtvyOPzmKWjnRr7N8
iwuiXGZc3JqzqlCbrCXN9E2Vmrf86rLHZAAyYbuNpm9xMkiyR8etHb0xU8zLZ2Pte1r7dKUV/cWx
/yaFEKYPuJqrIRrom6Nqx0PiXGPz2fVPTrQw5nOIPm/DdLQ1heYhoxTCj2w1PJTBAgKFnU0mTopc
rOg7mzBfB39WBvmM7D0526sTq6ATe1F/VtjAzFNIEuvA7VmzbeSIWtLqGrTXRR28oO425gwEYGNQ
KqlImJPr2EOD0KCpHQ3kUrlG7cY8HqoqkgiGN5OxMTHIcmP7grcm3ZS+8gIQs1rWeBaSCz3w5rIF
+t2vA2qKnIfeiWx6HX92QyMRcafBElm0L1V1rxAYhFiWiai35ZPRxEjSR9BzotDkZkv5ARi0Np8s
5SzoeUnzLOJ74yVS6Y8UBmrNDzsLmLjqG8ex2VbxS1avSkilzqGyDF1SKVdlfZ2yj5junM3YqXkb
zX2MQMFOyL3SolUwv08MsqHc91hLhq8ahbUFyBMSjN49VWcnTyNTOZlJEAdR4r8MfkpNk91xYolY
DtMEIR05dMNqUlPPShigJ1m7kCoBWoa8Egdy87uVPub+z+asWch4cS7BgmRlXjg20EmdfnJlO5HE
QQeCDhV7GjtEC6merGlN7iAyHMridUQ7MPxV/Xsf/XbNB2F/q4wWUMHqk/eE7iaP2NrTlxp6POsT
tcB8XHLLxVYCrutFgmJQjReZNDuw/8beMKkxWv0pcnqtepf2x3bm5+sJ6GCBQT9QNuc53bVwKLF3
wxbCucOsv4YORKxU8RENhzg7x9IPgxZniPyQlrCGVXmkX1lW2TpB5YZL3J9oGyzQwWLd2VsKfWn1
Z5gLqHvEXVhAcFVSNk3r6hQYjnGRsJdNFsfCFJMBERiy9Ue0+cLZeeL+Gu3fUr6CbYeqnhSMt3mI
YiTsqomE6RURmaLpwifGbUp/Rk8/4zRyG1zzGpZXGyYQGm7sktiSU87qHdOTZEHVDf6n9AvUCrCb
YT7b+yDm+VJPdnGOstAlRXFnAApvJM4qRBGUbHE4CwDENfVeHsHAq0voUn/p2Q1iRiScwrScVP05
hvRPxMCfXtBIiTdaz2aOtyAj3MzJvGrfz7E3qb/kzHNmA8X4OvDMmeO8hZBLuyJ2o/kvVNhHSATp
4cePeGUcmBPjkeMlm2q4UpN4k6cW81EEu7YfOn9DiMNfTTwrJr4a7RtiZuDuHTbUzI7P5kS3xHAX
Uz+rJaEmjXWsyApLJeGkRRqhBntDPxaXgNnawp4OHKDFeB2gD1Lx3/XTQVaPOM9WpfEuZHvS0G6J
dLXzJwdw2igwIguaKlLUI4t+5NGPnH0qaAG6jQ7W1Sm5V/B2hcPBCqOtbvxyWp2oF8aHLWH8spGn
k3xDZUzpByQI4xmnYOCXJs0ZGDwaw0zxzKqxxm77L5QQoCDekBc36/xupPlDi5dbmTszcFhpBZGS
+SNikoKaQ6FP3qDxRAohxCVkA/+l6JqW5Sjrt7B+U7OrGf521T6n1p8MX+Rq2voPtjo3t4djXjEu
JGCgNtH5IefF6KYWr8bwVqIJ4uvISOQdk5SN+KAj01I4mrXKw2xvoXacwx8FaQstwOM4Mzu01U1F
tHmv01U91ASgNfpA8PF3jr+hlYlsbE91HmyHQfmbLQPdpUX3ufpXaeW9E+ViFm1KxuuFBq8/U8+G
9s/CByOFGA0YYBc0ijsFwVK/ziOHMwJLGYyuYr6KNs9cnS3y0W1OW81wtqdbgBXYqvCUIjTN4W5m
+keXN576PXMIaFowXEW8HVoOtjRYTJwrJX1henwhUJFQyFyaEIZUIXkmtu2+o7olqKxUFk9H4bXk
J6uengIWKlsPu+45RR2sxtNRr6kQnQigwzOl0qmsNvjViKHY1zGzXbR1tMfV7EWC9igLQtgWcug4
CY/ApwpyZo6v3Jg1DkICUpSOs8l8iKt9Z2c3CVyXKAa78kdi1eRbyUO70+dnViFxNM8t901qohp5
08dsq0ST2AjIhX8oVe0PoX3hiOqHknauM+ya9I4UoyPDCxYEAUq4+hjN6QartfmRD7ErD6iamWgT
H4cI7HepEJFotafYgNbglFcQTnPQYiQaHnjqr01gk4MwvTkaHju3iYs1Xk10AaBjOTVoBewc+L4t
wWKIS2kDJTpEV2aoRM8WkuI2Wzwzo2yeDCY/hQczC78gumUeUOfei3CdAuxskgB8rsKNHKXHgUmU
VQboewmKQ3cYg0Gn9aXh/knW2mQLqIunRq+lZm0GBBoGOGSmSzazqYCrN07Dhok/t2pO/kBNanVi
sEIrY7+Xc8czKDOiNHwqKug14Ez/2UVf7IDVmSPPzLmwNm8OMwIHAJFe/AT2dG25y1OBIlbfHPNO
KOAqn9e9SqZ6kRCPzvct/qlkq8YyDHlrBTF5VUc/BtTCJv8XOv9S4bimLaJBWGuI53QYE8vpdFsm
pqoqoXmgBJPiabafog+YL+C9lZ9Rru8OyDeTjUO8NxViwP/j6DyWG0eyKPpFiIBPYEsHelL00gbB
koH3Hl/fB72ZiYnuqZJIIPO9a+UiWpDM/eGjroylf/FkWFSuvNlz2yzxzg27hkbbafBxAbDJl3dM
iXJX+dnl/SbRtqqiHZlRJQOymzM80b7KYaXoARfkTZ56zXoVepHgSXYyvXEycQix96WAYdq7N24+
/7aHdE+hm6fEoR1Er5630gii1ZA+Rv3sm8XCQi7SkymqmoQKMSG1V9nA534U46sWLT+ct9RB9aPm
UWScloMj+mphNun/n39BR0Uct6A+C58f1V3bDX8+2TFE9moyglmuNLbm0usXAgCO9Fu6IBIk8/MA
AMJT3bUV2yvXTRYWPl5DuXGCZygUxif1UDD+41rq8pVAijP477DddxHaLe6Rqf4zJ3LVwmG0BS9V
oFoEl6LBIx60O2uyRaLxmOlkrxaMQaX1rBrSJvrEkRJgSPNQSAdmYxcF51CdlShb1am/ysXb00G+
WkZcQvJxlGpcyiUfn609c0MiE0Zey9o6AYb0ZcfGLsuv5RLGmWeXPCa+pP9tTELO0dPYJOCx0012
U4xPczHg+M3XQzqsZGy3UpK8u+rt/U8Z9rMKZDugyrci4Ylgoxv1oikqT+0TwIJ2+AGdAZ/RxB1H
EDiVmz/H2jqgcdnQxcDB261VfsgeGAlgMjbbDRoBvVtSS3RtUWKqBlZihe038V5SsBGtu/GlZ4x0
AAFRDkLbcLIqU+SCxtikDptk9Bw7geR6K6QltHyKKOkW8qjd9CDZyQZIdbuP4nFbeBZSXKcIjR8L
4U7XEZCjuY09j0FPZ0YtnVLgVqmAifWJcla0mfDHTVq+uax7eUa5PBIOCYkU91qRntqKkAfcbXeo
faUYnKh7xBxOBl2CfmwsW/VRockow2NeI8aUyUuDDMmN9KL4xBxWm45WH0OmekdnfFd+upbMRGSy
cg2cny1cdG46SVl1tSfbbG7p/0MTZOkA1QEykdANZxN5h7B/9bXFG/w5ur+J+hn2O3WgXUf5YmCg
wZsuYTleZvmDS4g3mQFU+odGn7KZCqXKK+EdCztcYzx/6Tth8Evjv4YzLbeOmn22LXJpbGvFu+MU
bj1rp1wNqinD5g9/f+dmKxd9kKgxxTXus7e/qxAuPv9Lhq80JTEDcSDqO6k6enCXtrEhKXrmMTFR
FeVVX1Rkf45DSRyBiW+62vWgExPYMBCCSj5r5CgSPHuDFcFLt4geTcjYaT5swn6hUu3Q0FD5XTUl
9AYTTcP8GkxNelFQ7N2e5ZVYKBzv0rkIS4vV7YQsJEeu69H9zEHSBaVjKOiRLEvZjpAHOgLMICfK
ML9G6MJIkcKtuVfbXzfNFjkCjbbn9MYMiFo/XUsDttaXZx27tl1oDHRRoi0ZnmidmPmw+Rp/Z5c8
3A7rjnaIy+8CgR78NjxTcij1NV4MPlrUtORq9AvCoucJeJcssbq5hHWM6VEAVPzPypFtVtjb0Ggp
ad2rtGX7f6mlr/s6Pkp2dZb6+pTYYh6hVqyoGTTKf8QHr2gCj8R4alCiKQW5FWW50/1oSerKboiG
9ZSzWmENFknidDXKsHnF4uxJ3qmtoecRbRLKKGnM3W11zQnDoTl2bOptQAFmlzDidTuZYsMw/w2K
7lNk6o0mgw6nLLKyHfVx0PP3EEWdd/OnhvFZ1SmsC/4SPY+kynM7QavEQhNshhbYKRzWXoTisftI
OcelY9fIC5IZHLsj4Qek2MNQ6SN8DrAnFKSCdZqJqPMDOt1p2IQaR1LuSAcQT4TVnwF/qogA2iiH
guehAGnJdPRGiqPmZ4ql0O9fZDLLYaf8nFrqqQOmIbcFmTMPvn8SCo8qtiTsGXWAprf6aFNxraZA
PAXUU0GTqsbDJdMHIkEUx5C4Zw33BqRFIG5yKOQPF9gSSb6Ajmk8tDgQDJO6OTJwYA8Erx34eTPR
EGK7VS1yteKye7aZzViDfqWl5yMdTpTrshO1wOEhpn0t2U4eZHIRXdXehLeyCW9xUO7iUF4NCmgd
41dUjIQVSkfVG28RhSSjjFhtPPLi8cKlfku4APRs+R22JKOxbkxxGmm6zXprPZAipyN1Sm3qDhCQ
mNxKmUO+i1QfyaodP03tOMaRo8bqIgxX5nhPymgRgV1L0iGzaBm1jjraRfBTzf1rcRJYTBDj4EC6
RZwaLEZUn9bG0pa2qfvLC0stxgyVWEmyG1KvvM72evtuoldZvwz1yrHslgbkI/pT+aWa4hgk3yTR
LbuCw92/6+HDJp/LrqL5tJRYw7hAL6UxIYoM7Ys0LeIYY3yiMY9BU24mBZUJWhH6SFGEvZEQGEKR
bceMOKDkzh4+UbjzMOpRIIGXhNSRATNqKmMmkch0f+bGI2f1Jb99XiXlMpP2cavM+Jlb9VeX78Kg
Rq2L3sgLAOx+s+wP8zwmV260fFeBAlTxodIJBk/k31pR/iFkSDms7Y4Y2Ogcmd6iQK1hFFOcj7Wt
pkmfp0Ue226l5ZCcwdIv+G48hQCzbNfa1CDa3PmEZYykUlhpe9F41kv0e8U8NvR/BpLq2DSPeR+d
s9q9ShPPb+EbNpKAsoiAm74m0YSqU+pO5eygMF12fraiZfmoeYC57drN/9/JOkgLsMwOLSLXoO52
lMHA7wQHV3f/Akk4ejACwA3RPapQE/vxOtXxOxq/SRPNBdfU2MLCA4QJm14DylMbGsKTgY4JtOjJ
S5eyZTHWxxT1PSjrQIBDYtxJwnLBrZT4PLj/IjKTBQyZx+GBRGDMHyUXCAM3QctgtZb/DsKVUZ18
UuwNkIAEVKPbGwKwDpVprPcrE/oEBxD4nguunmIzU5xBMsmHoR+vwvUnp8OdsgH/o8dsjXbAvHpY
w4yQnqb+HkFPYIRXc2sLx3+Qec5lWA+Lr1OGnkyM8cDSGxjuKgQ9RfvlESSpGDSgmCYNAyocAd74
VAAN5uomEmXgjD4TImnW2iQ1Z7rjcV12Y/hZyuqbtUSZFSb1I6i0V3qpXjCPT3gu9A97h5X7TK3o
gBoAViPd+MFwTB7ZP4J0Y/3Sr0jAXwTSWS67a5Vph6TnwcsrruE82yfhcNIJACUKgD7HmyY96e+V
ks/W+0FX25CCXq/zBGo9dCzpU7NOPLwDseN00ajWrpRJAwOEZrIwvT1zj19gJUdPJuoQHf9Wse95
crGbgm+AVdjdSuGx6e11yJuk2rzk8T5mI8BiRdcBrv4RBw2wINFG1D9jRiT2KSJptLGZ+QkBs74x
AaT6n5a8Q38duF+q9RGR9I5hALoLlgmHGLHTHVkzYf8cCMcpzz0qE5lmsSkTUMEoZ7moawXUlLBh
CklF0mQAMxRdvkttHfhmrJHzxg+l6pR+8oESI2iNX+7IuY0VFr0jEdezpjoa/pkG3QL7uwkqoRDa
Z61C/TXY2yap9nKr8AaM82BAP07uEBIo08aKUKKmhHzGo2kBOwuU+zHEOZ2zfnolMOBq8cZ5WPZI
EHF05gA32ufxWuYb0Jq70Xv1BOJOb+o0AANsTc929V0g8yesk1wrfqGAWKaEdheFdi3keN5Y7eFV
FJWoELteGuUZV0E1ulC1P+BVaf9gyO7R2mtIxbtmIseXVbtNQLesQnraXNmly4nf4h8ZVj1As17R
/OPeJ3LEiEcnhsTwyMweGuXhaeqGqKkrpjTde2j9tzdSn8Ocm0pUxuEdazA/uR1KMKlH2qlFqxJb
naU1N7dGmADTlxEc6VMjYQsCMcOFT7tCevMS8wvWQcWdBN5x6OrvgeDosSBjAwwOzQ85U4T/WIto
KHnl9GXc0u2JukbPdh3SX/dtm9+IhJNnVVwK9ZXVj5YBIomaVVHFhJ+zE7tEWfrRQgA616bP28qL
VZ/zDpXMiGnhTxg5uZz2PCAgW5y8BK0TViIJkwzREJVGRhGS7xx7D3EXxF8B4+dL22BWdAZ25GK4
m+Gzpbg6U6kBQCsQn8gQdnou4YBviLhQn3qE9N1zN3rVPaf1YtzmyU0f0LSC9HfDudOfDbUkfLD1
GDgSCcLUmtCOStdPJu3KjoJcn783KVbppPp/heRRy6sYHAzpzAARYzfXoL5o+j2z9l1AlKaPhIUB
I2hvYEVS9FdZPbFjzdwkhLcLf3zeZJ2aY69Z6tlnLy0T5WkggZafBWh1jmkEIE1rL0HTOgmpwLGW
XIRvrDUoOrvZuvKabApv+NTivYEYy6rita52cMzRF/8M1bxjEz60noxBU2BGDMDbhA8z+C25pyuo
Ub15pAi1mr1e3mknlCHV8uIae+rMJF3cKpfsjfNzszp/O+3sUi4pOpl9PyECz/zRy7O14HpdXH6h
H2fRPJ5dSNNYXMi+nvn812y1gSnnH902T5ov5/18dTrjL1046cwZ55fPOYqHR7/cUy601BdOsNHP
1pmcUv4vPYGFM3Lw5mhsN/3cnD3Jo5tNP81+eb0Os9mm58/gDz0Xi+fzs5799rOzo8/ex/f2OB9m
x8tsE8w258v3+YxOfjabb+fO2Zkd09nyttn87ufbGT9GPiNi4r392w6z9cd1/red/lKLv8U+YKpc
chvP+EOnv/iXm3WJAHkdOJEjLaffkF974/Af3/vl3Jgf3dnxHc62d4XAvmf4hAjpSUkNlwQ793iK
ukfuf/L4CuNQWx9hcvCEvJQ4qwIEh6Kf9qWMk85ej6p1n1wK0Yg5DlQ8QQYHuGXGwdIIVf41yvbw
/sWmxIvzKtOfzrQpdIIrKxRAN8jIcCwyqCtwHYuAVGrBdYsZgJQJjHCE0RKwas9D6RqmxwB9k0ID
nUZilq3wm/ovHMYc24SLEhQCHRenx0pI8IT6TRTdrlRAClQaLGV/YB1mbyWbbcnSOirxHd/8LkMd
Cbk7INiLZXXb9eQLeN68pPbCJsw+Li0sYBRm6CUeMGovO73/DuptaMoLmUuhMb6ZIQkZw0DB1dAe
e8L25Bwypdl4FHS1PpLc2lEzbkyaq6xYvsTgjko/mYZs5BSl/ZTsbiGvGq4gd2RIATJFjdy1CCiI
ShiVU1lf6sEFVk8W7Gp7F69RoTxs+Rb/tf1XEX5V4RfleX6gz5vyZTWz/RB+FfY7Sj9lNIx5da7x
QhO+z+5zLTLakz6UZG0EH4NytZSrL27kt6jSt+w/rPQu5HtgPUz16XufLEJ8sqH1WRRfPfhCc6Dt
LfY+hfLOmk8KrEtIdePDRftceb8RdI/+A4FMHaUSwBUz6v6mxdlzndz/7f3fpjub9UaCcddUSJzK
I4GJ/du9S/5HW69GBPXJaEwDJAMeoU6WQwRtFW66jCny/wRQ27GI/0mVc8rAIMZrTGR+itEwofwA
qGTQlnS3IbEW9+rajwfgJR7BjV0sxddwH7fNqlyi7v64kSanflA1rBFKGkNq3BThxOktb9Cyfqqk
shlOQ81rP2dOba6ceg3612yF/GmhLJeDv5hDwGB2IDp1uduZ5RxVo3QlVdUlORLBybYtr0SwV8WP
japOTVmBv63sO7uhW9LwzG+MFKOWE0ZLL/rU+x/f/21DNMWEHGz98IdqI6Kw4/CSYeQvL7bPqfer
tn959M3PIvUf1NbZUMnhp/u/TQegfm6c8n3ybjeo3wLmCX4im4yRS7vP3sk7gPg+wbO4jrxtWPc3
8M+b+heM62lsrDvoGzkWd2UjfgD8GeHB63cf4gdYs2Y42qDSRoSN2olmWOZ8+LWnyc3rlof0aPyR
52Du3DcvgJtQ+jbDywJ4fmgPrB/Il7t6jst+/OV/4UZqp4ZEhulZdW4dFZVBco2p+NjQq5kuTXol
V/7voPxT0XwFP/HXYG2T7gyETVIWdpIf2fwS5GMjPBlnqXXSklM0HhgCEQ8K9wJ1OGWvWZ9t9s7G
hXdtizciSph6n+wwY6EWW/wurcP9MpYPJrUOyV13ioujqy76hIr5z0TaDgxShKEgX0Qa4b9C/SNP
nrL5XZffqvndFbeGX5ZJz3tHPjGDqJaYuJfRU2p3TfPmFoYHMBxJu8hbhbMCRdFvoL7rcNHbDJrA
SnPqDnv1H6RvCZFREZTxSO27ab5GrO3GCwi6r26dcYO4CSpwEQAr8uWWyA4gdqR6Cz4UYvvJJjVh
284l/90U3/JfUxxzagHDp5cdIaqV8sVE651qSlnWcXMg3NOEHjgNEwB8SctXLDblHcfvKqvmqdPf
KdNa8GJwrHuUX/7JXwgqQLBn6CnKhbKpYBmxu8/yV4Yoj2LSeq6ymOH4lOnrmQdH7618C/T1XOgu
bT07VLujvWYHH41lAutVTyDHz9JKVgVamCMhsdY6YR/b8EBERJhVhJDsFWZVwkrqNSNX9jM+2KCM
v4xmzsxR3pV8rKtZUFE4ShYF4VoL8kR+2NiiH5HtiDrONwbdPkWNcF1sK7Edh20jtq3+NFR5BQlQ
pNjxSmwonLKR8ao5cyWyAAuWERXlwk5D9edLe1k6EKvOMPuv1NVjJ9DHJvfR57jm2DdJI22QSuQM
bRn6BZNYi7JjD8wb6ShtfZ34/jaZIRq42b0JlnDwmmNkMfoTqMF2wlBQlUCe71jvVjkyuzgAVbzJ
QK85tQ4SBo88golpugXOjVNde8RVJMuC5Ef4KbSwcixtyEOIETL6o1Mjo2jzei0PxJ57ISTfVmCe
UO17O2VDoqskibZNYXJ7/jlBkJDTJI4xFP+YlGX5GLJUuyemPSWs110EdGp2I5G6w8LW7lLzW/S3
Udg05QyIb70ZF+C3AP8Q0TofoORaMnOx4ycdRHR+q+XiVnfFb16GznckvbEWrytxIgykYlePpTMW
YANLzuAeNOTiZneW9C8mvpQMP50RVxSAY3jzNLB1IyX97ClCjhV724e3lkr6Eo+90Y3glDS4RgSX
sTzk8hlyUgtYDYtdZhBpl2E/7pXsiovrHyLLviBMAnOR3iDlJ7IYM1cCEKgVW/JTFqIkuAy8Gyob
8dOihg0JZcRWePlVqCilm/kmjgLqiQDeFRsiMbcUTC2s6u7eMAhR+wQoXtWEJ6utvi1pQy6i6qx5
7pXMWj8gEyGJIBuhEnKfNwNJ5ZCtJfvbgNfHDJHjHZFSqmsjwm+Vs8herTUiHmCHDLNNn9waXBRE
8b6Ke6vXRzWPVnpOUU3oTSXyiOaJDSfhhMhjjKv+O1eOgt/VAkoQrlMSYOHhVatdJ3XbTexb6x4V
9VhCHWK1138y+woPgaAwqPc9pZHU8sxdDg+XajlD1x0t7KDglnzIUEimdwGowdcwwx1Qf8ULMazE
rRApeSWrYWAyu0PNE/VgEk5RgFHjmWEo5HoETLuroE8TD8t6ossJzQOI/x+C0T3Q/5KIRH3GpcRE
oHJDYs3yNFOwwiL06F1yE74zDlIdhWBAbaUF7FSBibWCM5oKXSQLaKweBUWPdtXsB0oUw+En7mDh
IqXaEzia6ebDb0id6+gRapLjMPWattIqyxAU04fm52s7CzGKN2eXCw/MSdmMGV2uyWTgc79qC50T
2jIv/JNajUhTcHzLxT7ZAU2/UqbikFOpzHja+y2yc5IQag4YcU2JDVDhCWRYuMS+JGO4khh01eSS
9/0S3AmNSAxswR9jQgtzOCMMTtY5eKlfeysNBUZa4WJvNJTs5i43Z9gIFnhbwDvcxl1KvLYZTRr9
v77+DghAHMJ9Bv9iktEvqGNql5OQQwxfwkyotLHnlkcmy8tA6xJOIyFmgaz9ocAU+OOfbi5CtlzV
qxBefZkT2FEmi4HEdEIJ3INHBqRC+eopzN/BpBhAXCJbq9jIEdfxPqY3ayCQS0WgPzrqT2HTG/KY
yuMNbyUiVNbdb6mo876ZhPXw1vYW4Rx6bSfETCCQnBLxnnbrNjubSjMBHovBo7uuR7hQ6bOCriuB
T6pS9hJvcBbvc/0rqbFqDK9I/MutAaXk2veIcRpUSoOprVNfxHkuFBgCwiKcAR6tzmSSfb1lz99V
dOHdrupjmJ+r+G0RqBJTwlYnvP7VTFHaTUVdnIf2s44uASeKwUoPH9MkGP4AlSKJAlqgoyou54JD
I9LRyOKUjh5jxhKedk4/TlshgPiviHZ18EDglGJKUgdyNwAZ/WabIu9Uq5fUfrfaVsPYq0CEgF4i
fLfogjm7SCpkNO+NsfVLomqDG16fTVvfOp2rxER5KSYFLr7uGI3RtScKG33usoJsAkwytWcokxRA
Ekgwkj4OJMTHrt5LnLaNf7D1azXBW+tkpBOIihr7kQsbbIdoO+WFdv5g0zIO1K+R7FHbn522o+qs
F+kW+czGELyPAzMoCBFGnp0mzLNN+puwh7msBmRs4xSr0Ecb5BTh/03aVYlwtaXaa6hPAXp502q4
BcnlrRcygpdKvjMvhfvB/6jNv278QMS6nHpnGGljewrb3ch+zisq8f4TOU4YK/23OkXPINa2E8WS
E4sDWSUo3E8lSNIs6VAAGDoykZPFJllJnBiduhYWuLCAq03VHynjGe6ShTCQpwP0GBnaC7SFJb1p
aU6SD17cob13U/tIbl7c9Nxm/j4RKEuLZi5s6nASG+thNUtRbAyMNooXPIRAmGw7PrRuRUZeSTms
kXLzNBIO0ByksXedJredqnuj8ZwhiiibeV3K9zSAb6jZ2M1iqdouo9R0YTdLC/10xaPsYtOcrAWK
Z6CTB0HcThpzl8QrN1ylhrEojKti8w7CmYxuvrIQMAzYmc2QMqQk3dTdK+urXYmgb8zXhuYin4Hz
MUGaBNFmfradjvicVlBKwEpIDgxDtn6UWmT/G1vd6sFFq/Zuuh8hXqwLBZkos/YSrtWZ4PtWkw0C
wrZBinYavH2bbPUe3QVxJdmbmOalAAqo0ZgFqKMnsQLXDoEu9Jcj2kVq39kQA2qwNBtjb2CpmapW
NKvlroydPFF3JDF9DJpEc8jcYrJVy5ck1/cmKu89pQMMMbMww6g05QumzKDqvanzZUArRmTRbx1e
MehPvbwklOhbBbl80jOA8/b2ykEztGOnQUCon01gHCrciGgzF+mhnJ5qoiK7D3wGWN6RSdmO2Zb3
0Mo+ZNgp1z9WoB2UWrqdzWY4MULfZoC6yV4FWDHt+BOKIuKHoe6ykukG6DtGm3pNBhJ4W77GwQu+
zU2VTDcEAXaI05um2FgAI5pM7UoNSGwvytQ8tSgAKuZjg/ISAwk7PnZ6dBGpSjOZTCGdZ1mwUFM1
ZHOLhclPGiRH2UspoAEXrsNiNSVVjxryOJlC9OYbScui8u+hu6zkdBNNjza6YzVRV4b/8kj7QJGj
MSNNMHMbtLMiWCXpKzPvDAk+rgkTm9KmkSXsfCcVaqW1lF0NXz2YiD0HAqQIJQvJfNkP0PpUU+Ej
Yhyuuarx7ZXtPzpopUBfV3AeAS+eV28slKtZhAI1a9mr8I+D1gcxKpbkbGLBmY5Wzc4xvh5iQnoN
SuXj8W4b24pxBAC8JauirPag16Ys72j/5TNtgjvnMy01r8jgK/AcKVAvsj6NiMOq1l/TIY72rh/J
Nxu3UAnTe9uTvxvK9sdke5BR5wUcd0ZT7dwmPI9C+ZsmbjeyCMUAzd4GFKNQ7guhAACaNNK8Q80R
qhKuioeCpY4yCy+9ZAy9egH4NEcCS143xL8PGpMfLaIxNFQhdbTD4cr2BW2ZngkZWdgktokdvcld
9wBqo6yBo/pXQZeiiKuKqdrjgZvqlxFpz7zkollfiv5l8Pi2hHMNU6BYhXYzvE1ttW6n43Pu5+xB
cXWadFAKup4ULkThnREGHPgxJdfO+ORO8tyPngm9URn9TaLd0H/jI8MZaY25U9CHmtck5Eszw8JJ
XB3t+BZSEw4jv7BaeryNU0+Rzv+qmADNogW6pm9RshAswJwokPhG5EqKZRpPT/U09cR9QC/QA/Cc
3YUMuZtU7KMUN7bkL1LXOEQxfb7kSFpMtxEiTcuXl2Wtkd70jhVEjVfP23ntEblNMEBn072eWVt7
YMVqLlJ07RriDoH0sp3SVVummVH54vYMOYqkwvuHxj5hbNMGiEjv23MfnvkcBQLyGGHmFEoeLJL4
Ac5f0jwNnUB83jRYRdUH0DSJhleFjI3RW8m6BNlOphXFVxb3srRsY5TvSrSqQsxKZIdX3ZQ3YvFE
0S/2UaF0CLV//Jzbxv9jADTbnvGcKCVoy27ApRnUHA/g7ZK9JSmByDteiPIrMstfow1/O3d0BNhS
WwM3UhkibqqBjy14aZSqT6ROVqMf59yyFeqO7EjdFr588lsF4IlpGNIzFtIX6f9TiVkkTykcKOuQ
/GK3MMnkrGriR06tniOtY96JxUqp3b3GpzAU6SOIyi1aNhqFZ0k7HAXxDCku4g6TlyFQ5hb7ZFKx
+8zSRMSlBF5pG3QKiONPcXQLjV0Ysc5L8dLUqGZM0390Fy5rveHGR7SWcT2JU0bXoHSX/X8eahNc
gAypitnvJo1lRg6bT0IBSSWsUWBp3CW7qZU0ZVmwgAWG7jhZLqIK2FcL5hrQNBoxZMqIbRdUsxYS
iw4mWukLtk2MJMscubQqSnmEFc7pWxzxIGuzqS+TKnoSqNJ7gWcuMX/jFusLln2vY7iaegLrd2mq
W4MtMDDVTUhgUA7zxPnkJwhO8Y+ECcGlhb4XrbFE/Il6KF/IrrnTFFI1hnvG3irxQrMJfaJpWSZT
xAwxbaxTOkNrifI38pmEWd/reh/3X+o3en09/0iCN/FfxalPvgU6L27mIrm4TYfvaCGxW1J03xLq
UbRoxLJXD6vVQR57xZPVHWHB3k+/hXxIeZuF/CGq72D4y/tlS5uEaaToOrBHm/OwXfblulDf0I9e
/TbR0lQRLtkRkt1bhm3s4HNJG89BmJwbJCt00VxFYCw4SkO8rcVQY2FGCGC+/hfuwgp3SfdXAQg2
2sZvXk34Z/u8IIT9vviG42oNussbCVoGdUSFZAAVFwLOq3RZ71F0qr771PyQPtwDK4Yg6kMxsktB
g4w2UvqEEqiixcK3mQvW6RSCgedazQAkzS/dvxHFkY9nWgUwwQJkKpjjeOForLIlyItxnrOQecrw
HYBDQNPPy67kI2F6oWchgtaWkT2h2Ijq9+RNqRBfT3MgUvKJco9SnIfAA+2HDKmSW/SJA56rUswM
FjtFheymi/fJzkrZpF0F+My1P3OFG3+bov01GQbKhIu5xRcljY4cRQsD5VX6M2VJJNW37Mozn1NZ
PmOBJriFy5i4JVcFoka84wXznMT/KQuOOkenc8XcHC+FuHrj+OmLfufxFiThOiNBxmCk6Q5CFogm
a+Y9yaJneyAliRe4bwBOTfEcuzUozlQiMifYF27jGRF9GAoMJ1RLPYng3SWS/+hknLCWQUxdnKzl
jkVV01UGqWxVEDBTlSgNiVJGASdhdYsIzTPibCcKqhUKHwVscPHTh+zeWZUj90tk58Sz95b8o4OC
ROOuNqhqiKobcMRcQ7SZEDbnk6pvdyS+QNPjqJyMzIrsbQtQtn5amUccVMjJ3ZpVKazQ5KM1JJiU
MSUhWB6UrRQvymi94M4GnpNrphS/qdZSmuOS7kLUKgJ2v9t1ZkLy4pqWVDrQzwl5GTgcM45bUc8F
kwlCQiesGOqTHlqm/JfrpiN78NZB+RmSliMz3ucFo9Sw68YnMTlLjykQzizwaBKDaYqm1l8kBlM5
orEtyNXjLFgQvBHyPVHjUKfE3BRoGLVXxWYqFVh3OmhJ/5iKFQ/avJHIFrLPI021w9mask5akoQy
7kvOZsQxo0ILB6EZvQs/HYGHZfkx1qzdmKuXLhhzLDkof+jKkqToo1TskzTxPv74TKcS0Yx/qULy
3cjWxatfqTec3EFfSU08R3u9GDNj1xHOZzXdRqkEH9WmiSFxTALAY3hwDEadBojQHEawXsXFQx1o
LB0olL98gYYJrUZtWNuuGT986o2rYBvGieNlsL1k9p1jmMdW0r6gCGkLQXc2fTYqN0nWgi4Hx4Sd
IkNTlpnUvtoCT5e3iQekBFgofH1BMdYxJkx1Vld/Sd0tcL05tFRsIu0a4S+lCEpnl5Knzyt0vAEB
ePICmjWmQ5txugQ7qNqUDCi4zyByjEQ4FhNVpsKLpjOl8vjOwawffUyHNbXpHoGtQR+tcpfqgTjZ
GRZZrRo2Ub1CLaWihfbBUZTPko5p2mL7fu+VL0U5pNJV5+1OrW4pld1ewrY8APBNiWUFclJVLXaR
8muyohaCyTU99pCGHqeEjvmjpjalUYujMRC6WzzG+t/Q3nLKK5Nffm1/JI96PkYfuv8HmIytXKed
gh7bvDnLSJW7/kjUFq16EBSaIDg0JIoXo67Eh9ZpSx3AzZX4GALuSxJg21EwRcq4qWmAp15QTbyz
rlzJRkQ/oXrMhAxEMZ4ZKh0/Soi5tn1RjasStlKap4lfVaOUqe5pcyOn8sPCnyZxdlFKGWuob4hd
8NOzDP4o2gfjeUStjZx+Cb4b1bgbnFJVwDM8dSBhaMjnPgeR5j5L6ZrCrIGsT2sQzphj//Bt/acg
/bbLSNX0wtjR6PhAGFIJYx3iuSyUN+IiUVmMbPHVd2GjSGtPtmgNy/kGGzcLZU0Ub/3dSYcy7xwF
BgVu+yjJ15H0mTIHx0wxcqv62g42pTYgw71LrrwhYu+UuAxCEboK+EgDcAl2s2NIMsK/LpOoySw5
8iwqYYstifwOT6AFlunbyiYiWspq4w8XPiGdvhUOohaysqXT3qQgWztKOr3dREoOAnsZprCQ+jDw
YplZZoKUq+qLCXJfY9wIRn3nk6EqY6puwx5uqzsMD1kk1G3F0yfKv+GupqvGTgheZ4dxraUYSNbB
0Fb50rbBTWZiNZbRrHh8NwRqgYJuyvDLb4hlZXyFBlgaEbEIE9TC9zJCpEXemoWnpa+2/mP4h4PQ
F4bCbO2KV9cRJgfD2JUWLhmxQCCwCGUJWuRZBgPbJ0qGAXcg7FNHmFHJyRyN6S4vhlPUDle18NeQ
CSs77T9SDoe4QhK/ToDVfevkWx+tJy+g+GvGbbz5+NnEtkS4PTOL/0g6r6bGlTWK/iJVtbL0inPG
BozhRQUMKLZy/vV39blPp+bUFGOs0F/Ye+27BHsOZgDTbLmsNP/szzXuh5jjwTsg9SFgjICWABBU
OR40XWNf16488yMetF+y4Ikla14latHOAXqCRt3ltZMOb+ZwmP16kQe49UH/BJoLYANoIw/j6Lu8
VIgL5b0NH1HjhU1MGbwnce/0YNlbAmgSpSHDukZrwAZHTxX6UszXKvvbNwo6NCxzxZ87jOsBOzE2
9aY++i+T/ab6cdO4O97w1CHwGjwTifIjY9juybtn8jRQLEwN3R6LNHowhyixSOQXdju0BSiRl0py
jxBgYI6ObKM7U0yWWN48UiqVyy1m1VyPTJNCrjyG1TB7zxmNlbuATV0SAwynHCeOb2cw71LeB3/w
ntJ2R9RXpxM7+1rb4zZRlee5R4ZZVie3vcJfb3vINIvYWznhtkP37SChogV3kruFDDvlchKmoBCU
GZUZE2zytEDPct8Y0zqIdhkUq/KvnX7RHROJnFFy2H65sVFjxdVfIn6VKhe84Ko0IhSIyaofHE5U
vojxzDx6Fs2y94y1yKz1GL4io176bbevXLGIGRI6Sc3McDhbSOzpursva3iz9kPoEbAcvGJJfgo5
Ehxa82ncYY/QUK6poY/MOKCxYUlOhbLxd7REZAYwR2afpXw8kveeUrfF5s3mbT0BJuJPBp0GKYXr
0J/XVQmsQqs2JkWvoQENLVb9mOxzV2Mk1CoW63MOEs6/9+XMBCrbMGkuKSA5ivABt9F1YgktIOUR
/akX7fNYr7PiH7jjRUr/wPF8gxUJ4cA+1gwhygIToHzWGJPHFKBM5dYmvKcuOOkCeQr0KUQHQYlR
3iH9on8dseJwdm5Bguwkk7HEmjYWBjlp/hQ+sNt4kzunSX60JqRVej7RTCuu41PFfK/9nrWH2cTP
wobUz9ADn11Th48ZCUMc1sthM0DjSPq9FZ7cTCDFrTcCi0hKHlKaomoWJ7MCQ9sETM9KNiK1+LYI
eGQNdK3s4ou7EotE0aGd8R5QaCX4knikSxXVaSJzDHU308D8ZkvtOatJ0eUSU72Qn6sQJesOGDMK
slM0KXc5jS1YJUO/NAOEWAuBJwMpysucyTXQxIOyZTM2X5qUQgUomjhcjzrCF41oeQNmR7L3x+cS
CQY9ElJCZJLIs6LmP1pl3ZvX0kzWVTysMdwgY0NMm2G/JndOIPfRz9GsMx77mH7VDsLsENSzNoyH
lSnDk542twEb9myBWhkiRrJYLp+0RNziJubmm7cxnY+Xt8sBEGWFPzff+A10aosBoP07sqRiC4fN
aomkcBGyNnZRFLGf0DgLGD6i7SzoI5z0Dxfn2kPbqeM9D1HAWHyZlq2Yye3OzPl9Mv21wj2eouIZ
qvhksAFqgGmXExop71tJ0MlBNWny3ME/W+47Cmk1ScfGA95pzc0icFo5nAd90zNrf6T5vwxVNjKu
1YCs6V9AJIISmj2sjGgNi10VGymTmWzDdGIonxVZweb4mNB+aVKciCVdZmmwH8p/UxQeQzRCg5MA
+//zzWuC2IT1P9r1m009oxH0zTnZVjeWzgsFYcrrYaGWy4VmLqoUSyAoK4LVAh+yar1mljg7uFTb
W96RvzRy4nPO6w7vKBZjanqrJ/p65kvuu7sa5Lpgq1VtE+hLezM70zbB7FLDhbDAExVwxxL4V4GS
KbAu7W5MawXIHngB+ClIeYYCV4cLbK3YhWdYhOWxoIuviSQhRqMa7pCsGKU1wTXimMAq7gIDZShg
kkUQxG/diODGcPZMgDIDmVmxFDFDE1iBDU7zxrnYiUNOK2538RIP885n11QzcQZXPrvxpZteHPM3
QoVjg/Gog3at730t+ySkYtEXqEKYmBb/RhTIBXlAQaJRFVOSavTiRLOIyVz0lKLRPVOIDEn8JcX9
FKwYtI1YmFBY5M5H3U8rXfuF4rK0xMT0hENXe6nnZFNgRPNBeafvNEyF1rK52XGzIAFNuntH3sgG
O3gcMcrd4AVinQkbI8HORT5u1ML87Ip1R4iy6Bn50ONn985C1M5N2ZS3kp5AoZGCiVRE8s06WtwI
jSGFJlouGo8WGeu5ZOakBnrSkFAHyNKlvSrza8v53lFgYkR3AwboavbDNe3OHAJT0S5RxiuCiJI3
9S4VDA8UXjNPOQLED0c4HwB4Fb7DQTEVUj5Txm6TUHOOVbyb4YD8wXFge6YnlitBeWyKmLVRv4nw
JsIx065lxwC/XCkvNxFHTzpFZdvvU8oOvPpFwBKL6SUJBFx8e1Pz7g/jcqvpG4w3SzpzJDEl1Uj1
RBC2H5RPTBIpuEfAW4CTsO3peFrDhCN3ihcdGlCvuOARZHxgId4L5mhtjQi01jPzy0FQjUI6yQwl
mXrXHGvpjfkGaArPPz9h/gyNI5UioilxyjqObqZsVLpsJr/nCuqvRdgVEvd8PhYwnj3a8yb8E5In
vL713Z9AYlAY2j6m2Bxp1PWSV6Bn7DWMDWlygF08I98sUJoqY1/if+rhgazztUZTWpG2iNyHyku5
k2Okxbqk7ZBHheoIDJdBvCqI8hWzAawe8H3o7peWz4xN/AXJcPsAmruwGfBoLtpxhICNi+EELWLg
RCxRR2JgjxErIxNuBWKylGvp8Wma4rOY3tXVNLMzLf5C0RAavduOprlj9sHms2LB4tjkPPCaY3Mh
sjtWrAFKgtf8tCSYQNvwQFdzNJDnQEjks8/BX4n3IIEmzzE/+yt1lLAKMOQnY7uc34Zfbqk6xDYo
F7qB5duvUFMUzcrN/5nhh+DVwTfcQPK0rra/hngaOliuQvToUb9BQpT6zAgQV8X+p5//Nty3hq72
a/62obXkTcCDGwKk4K5gZcSPZxyPBbsVPy7s5fBm0Duze/e4TOrlZlNYdOavxq2ACw42or7pZxM8
5oLZ7i4jipFHiw6JleDI6z7nYbOEvmgcbyVYWE5EkiEF6CTTbh8gyvjn+itVrADrehpBAoe0iRUZ
GX67MaPxWbevcD95epk+zNFxZNnDEmE9WD8tslD2bxItnu+fNVPbcKuEfLUWc8kGA6Gqe7w2WkGb
fwcLthhZFWtBeWma9KWsDG7OD5PKRAfpVigSFCLhJjGfe286qTm4iJktTdOdAQcuOTQZurGs8uiA
FlY3GbODIg8ZroHZOfaYD0ZeAMx9AufFJELLxnhYwenU7OYQw8o1POozt5C7dFrnkseZpfiTMIqL
NMRbZfQIcFwOkWIzDtNHmBGAqkb5lU5sPFDIiDpqQpdVtQKoB02P4ME3Q7kcgvysSeSf1rTum2Xj
P3Qv3Ti4z1PkOYOFS7ZkIAPvFr1zgWBIaTGBzPJ4V9bVj8ld85iKxrSc6VVQjiN92iCizqAZGNd6
oPt24Nf6eBZqib2SYk6nJpt7st2Iooh1njsKODzHOJ+yTDFNkABQuLDdVLNJXmi1h9RHZ4Va7icn
2I9C33UN8dN5iXCt3pEOTvtuMHMkSDjN5N4tkEcSnNqqbJuedVV37SN83S4LvFb+H/YRA/vg0cjZ
XWhBckmGRw0GbdI/x97Yer231kr/tcFMp73j2Ie0w3vH4yePW1t76zz2ViJ/J9PcoWAv7bcR3aUk
8Ytm+dIAmOs2OjDBLuiYYPwqQBUvTwbicyvXzkCe18D0xKrao13Gb5ARa9P4MnTUspJSCSIjW+UU
6wSbavc7AtvfuOTCUGPUACEayiU3OcEwu9g9y+Ykxw8XfBRt91RVf9O4bFy+AubL1hDuGYi+BkO9
VmgeAtzBGdkUJ5oasBs8euS/HWP3PWG+ze06impZxdbmP8CB1p6iEEuViV31d+ByiGrazaw4PVE/
rP6GLn5Mg4WN6ymBz9scO1KBDYOda96dNQB7FRPlSR6Mml7qWGrlugI2Uw2XntIDf96j42BwUGJ7
BBHkuHtYU26dGhCc7R19I/8vQk5NF2gE8p7ZY/Ix97SM2nvs8AXSGiorI/u/ptLJCP5xk1sEeWEA
xB2eJu1dESoqVIeKmtO7CDQRLDnLiHu7cxEKESUDewTYScNyspWweWhAWHc35Z/JBt3/Nqklddra
un4kdL9hF8FAm2Edwjv0gkVi3bVQY4wWLk72mOAv5SHRTHByOKu094kUdyc6lR6+aEKocmrxqGR8
hx+LfAo0mUxLRipn3tr/KUIAe88CBWyKXncdR+QpYo2NcIwMR93+dFHXj8Ybmg5Qu/zInp0VuF+X
LUsd228DC+p5NNUvx9xa3zdWxz5wYqKu3jaAzTp0ANrBDn6c0LmKUdsIBsjpw1Dyav5uJms0Sfqm
1r5M9tepR9BbxNa3wwCWPwLxblnUqBD1Ss9e4ZbMUFUkkgETGxuLBzhvonUkgg9NuJtaWOTokctL
J81HhRHNws7aWrI5mE2jGvT4krQkjnfZ2eehAGEK7fIzRukwoCZJo0fXUFeV5zr1Vxb4yxm8ncUp
MCG56Yw/Ld1Wzi0e+K7wdSjsmdA5QmZ4+B3S4QpyVDT0xFLp26odfyv6y3AwtyxrWyY6FKKjyfKL
SQGrXUqBhe6/R+m8ymmjY1QO/RCs8/dSQ82VPyPywhyJIEc6YBLs+jXMOFptM80WME9nhtaw8tjD
Nnq7mrLmu5X+ZWTWnUrrhjirWsUOgc02H3lQiKvaA8nWnro4P0vLvBQsJBqhL0s+e4KZLE16Ijee
9S44GkoB7IBc8nr6EQFVfXTBTXw7gLvbFmhKom1j7G09MhoHw0llGush/vTqBifESroabH6+GI2U
GpZCmF5XZYw4K+8NcgyRjIv6BnSZ8Rffa9Scm/JVfStZRzCExm4oFM4eDgeIMcxPjuR8tHcFKwiC
wHauEM8YVr5Gs6Obt7aO7+9zosi9oljHPUl9UfCtmdUKucWA/sTXbZgRjNWC6qpKFJ80KacKNinq
JLXq+O8iyuE89oRRhuVBhPZmo6fTRxKgEs6f3VbfarNcmbn52tBmagErAXAFLaIOh9QAhKRX6b5B
fWfn9jcHyNoLNvFMojznOdarD9E+XF+Q92Kfhyg8GQGWyrzYS0F7LUKGw9GqxS6htyPqsuFNa9iy
pOecvaxBTcT+l35QUue+5XBR89CBS68a832T7txHqXHAQmQR2S3H9ezLB6RByF9zjXXanKmvHoWJ
15afNHNgVyAYZWtu6gE4IGSHUWNE5UKD+LRrZIgmVZPPWqSxt024t5E5uBwh6b2jv6U3IS+MPIEE
4FDWRxT5+tLsJ3UbIxSpFfUhhIj1XLJsHuiWIbZjx83XszYg50bEZoPFgWEdmAtHUPdObyVeoUon
LKhjU80M2+bb4QhMw2Ah07fAxJOpemt0wsICbsnOqJ6CWyvhclKQGQwHqzyB0Qk5qRlYksHCGtOv
iVrK8b0VlrwIirjmePQ2hFWixAi57bSB9o1+OMXqhXQTBWkEoqSEpBOh3NG4WU39FDaYpoPfOgQk
lGNSPLkWGEDMBraL03nMwIyE/V9fq63QW66CrfKZ9j1ZqcWPGqYQbsbo+EcFoKUQDQIKbsIVpH3I
yqtumJSMLmwtiD7XFhpU4pEHMTIhyLTFjj5j3WfzqYUNQTO1GyG+FVyZOdPBqIxbRvV8l2ubDsey
L1aANpFC1yZgwOMsOfa9trfT4sP0i2dknguluLTC9jVMn21FawTVEcebBhxbESGgt8/meDeaBhbi
y+C/uTUz+qt+a5a+/qrU/6WHrQG3Gou6ZYuMXpBolGOfbTmFXO/QuB1CAHRamLpzBaGR+jrrsd23
CNW94EQRZsj6W+Q6JYRFxCOSbrPASyKNFVyxrwLDt1uar1lNX0SRmvn9Ih00GjpI5j5VLmhH69qQ
gjeRtoaCqKm3Rc2qdu62c31u4QtaOemYWz1L0eTXB/R2ZGV8GLSdSXBv6kusEoNtfYmJPgCikWfG
QWWM2ehQNefQpy3dnNxJnGkm6LVE4OElRRDbcTvq/G+SnWKudvQcOhChZfYXMq1oY5xPw5czvSu4
m1vtKl4sc+MtXZ/TNdS2ERdU/88skpxk6UOvQLPvR/sCcbGTdKtkjE55fgZrv3dT9ermFV/3sfo4
zznBCgTWnsWU77uB55YxD88RMUTuqrVdoHyY+HyC2xITKiVNfsZychqAHFv0QIb3avcpPJqOGcp4
CcuatRFAXGR2VnDNZmPLTsAMtgZlqQsYYRDdR5En6/BFd411g/nDTe+pgpU77NvN7JIIIneMLetO
ymBWLy6777o2//lMaoBeeslr1YRbi6XwbM1Xyw+hBxWbHiRMLj8sRz8EA8pnOHVAGakJmA9pS5Md
ShR1TEjQH8m/vC8uiZTfTYbGmds1zZpbLt2toQh35En2xg4v5Bq0FAtup7iWKfBQtz0RzbfED2PG
JG9ObAcfVoOswATo1OnWW9maIDIeCOZg7+CQE8sulot3ERtrP0bb1Wjeo2P1XM7eq1shX3mO4Ao5
ya8C/+oOGWVNXvy6HWJ/v6sveklWCrKMWNg3RSojY4YemkmVtq6jj3YYERNHBHi8TcZ7RXfDx3GT
V1dD79k+Oue7RITFiBokRoQe3Ibs/Q+6Ea7hp+lDzWASDbFG9QjVwZtgegjh7vA0w+eTusNa1WQF
XND4sJsL/8XGHQlsnjYH/xOCJNKQ6hATTCDwAxkOcn2y7ur+tzTper34NUpevPkRMP3XwcUP4w6I
3BNLViRGDdlhOgLoGVkKPzvPGUiiWwvRsef61Q8JO8iOdMJk0y47M7hbdFL/bXJilkYExEU4xTQi
JzGTJhrXvkJyUNQ79MCAfyCq2O+NjlSbAgziP3kf71m8tWDdWrwVfeT/MIR576urd+TN0tR3oSij
IJsHimQRIaKom3ud4XhhZ1e89OzaAtXS7wOa8JldYTlugZFp5Wcd/gXQQNs2fc34TW3BtEDIre9A
tkjtY6i9he7nQDIEzqalDpuJ7QCbf/PFcZDM/aifzGeqyfeKo4eYtt54B8kCluJsiv+eCBs3BiaJ
emyOQ+dcLdgxqMOJlMN1HnkkV8LoSNAupTqGzwdX7KmHik66w1vc1u8hc8cnKZgoImBKAuYZcX5M
q2uBmsv1OOeobupfVC22xxdAiuXM3T7pxStpDVd7HFFFiJKUxo6ZPaGebvywCfNlemkSRGJ73AmY
Mgf3O5Zsa+qJNW1KPQE+dIq/ZzZsrRRoZSHKk2zt0+Ta9L64hYpszfTedqiDx98MyZ70joHx6UHb
Yrcik2NfkdoEUtH8MLI9vapHnnTuLQaIGS+CV1CZ3Xwaw1CuVc1oVdsGFCwm1LgedhWOtaIDTotP
eZL7yr/zUjH7NzE+9IGgKAcOXbPyDba/+m/IcdgA4GHNaCJRLbyZ9ReyUNq7qGW4WKyTsd646Go9
ZluScWvglRt9NHd6EIOCxltLUWh774K4h9ogrSNc/oS6zVCCqs9n3cEMXoYpsZH1dSIcyO6sfwOf
2fiZLPMAB5h51lP01RO7l3A3jvemfTT5p5F7m7j6ChFKzU2GIMH5l4cM65x0uEL9XJhZf5FRcZrb
CLDVpUvD1zpGJq8Z4d/cJodSBVIacfhq9LgefCBwRmR9kc5zSmdvA2OfF9vEg/OskZKkDRTToJ0R
M2Bva0kojBxqwwSQG4I8Rgi9TpIvzA5rEWu/ah6exevG8sj7PkyT959drESgZ2g+doV+1dgs4OfM
IaItil8Ld3x3akTA79P0UUR77G+K+OV8mgHTvsIujiWDKzSUZ52bycBRNgjjKaT0J/ZykenXtNvT
I9bolylJScwEqC6/qYtQ0byQfLAlayCiRfWs/BzwfZXulVXEodZ5w4bGYyzTTdB+tO281FvJZgKQ
HUMjQZ6U7X6U2rPSvKcNXHdG6dNLhTIm99ngj1zzOt86pSLhf8jqEwpkWTOclQT3atbOdGecHl/M
cdp5k8YFL7VvOKpMexnfGO2l6OoD83E2KfUqtAizm6d9b9xikWFexi7VuI9QsjQzFCooZwo9v6TE
yTkkxBe+YI/Lsmfy1kZg35K0eCikX+9/MgvNY4xXmX6grr+F+l2i2BJEtOj4zFK3ufCV5ViKQw1K
S4c0Tjr8gWo78jC06Rt/vkC5FB52EYM7Y8RCmSpxBgjUUJbLV5fzjr3J9F7gnwkA82adSiNZzsZb
0Iul68hXNQBQeaHjzPhuEewQOMwMSmb+tzRfWrZtBopEj61LgtrVpsDJ6hoohr2oqoeR4KO4qn0v
eIOn1mV346/VZ5f8e+MAOA9J+4AXE3EChx+1AD5LrPd80K1NywssVuHLl4ZusaaEU6vTp6bOBlMj
cTfKff0FJ3zhZd9Vjn46P7ERJc4oUeSnXazXbLbtPZX7mg1VwIOk5wk+M4Z7AZGAhsegWFUJTJHC
nh30l8et0jPjCI/2EGK9rdex55/1mZB7gVFJW4aMK705Ww1sN9pfn7eigs4DSzF4Wn1RIScDwIIY
O6Sqa7QNE/WTTYOJCXLDRJvOiDAJ7c3s0Ym68UuAhKgJuutAEkYywNKjcGA6iNWle5mTXCWLqtO0
s/kV41+V7ZhiI8CY1bG3D5V5xElOA5OlGi1PKUswJ9VF71zvCUHk3sAIhIjIxhTcPTTLB8DYZhx4
U73UlCJkGORvKcm/a3tz1VcgvGD8mUm7LKP2apm0GUkTPUOVoR6o6KgYZPD2Zv/YQ3Rj8sloB0Ap
1mDXyzZ4ZQoX/E/LCBRnbeReowIvWDPsSRQK0UvUWF+sfuvMHFoSnVBs/NkWX33bTa8k3zLa0EBq
mQiL0R0+hT1SA71ZR1MOUay3aYaY93sMARfNY6Aeap7VRJ8F9ohGzbkSLEXil7UY6Roxyk7oQGkE
w3F/CaLnEtgD2lV4OdZmOtbGpbe3Vvk2dKzL/A0mgDBkAalaKms3adwIMXUZQVQUHqJhpOSRoWhu
bc5woLRmUr/IuOQwI3uY8EnsytS83W2yxmXM8iQV2nMXsOaL4+e4PA14oc2hOkZyPMYFyI8yB7XF
vrTkxexcuaG5mvYpZh4cWj0nPMm9mP38ma+4NWhJOPCkfmuN8bmPFHwoSaHH0SkhEcupEnSw6vCC
YA5gd+3ks57MH+6oPWS41YeBEbExLIy2IibdP0WO/25b9ynZpEzdZBwsh2iku7aif5Jj1vsYU2Qh
UI2XtUWSJJN/Cy5uYc2PfoKSQElTPzpGCHdJSnHpcfex4h7jZx2/UjWiLs5+1Pcfsp5x9bcmjFE9
mJsOVya2hpw3TRk1p852fkZ2DAau1ylZizr7GRICJbwUZ/c6FGBxzOLmEs3QQ+iWIyEIrM+ykfDq
VWjz/b11ZXW1cf5yQGVxfPaJlZjsnwZBddbfRhE+epMYBBbIUJe8fcppUgKFN5bbZF/CNHdlsDSz
+k/CWUlmMIGvPrWgxpNo/Y5okJiDouZLUAGhd2PeopidUb4VFrUYzuemKi6IwTchixqWrUtZmC/C
eG8m6DA6AafFn1FuUd91iHcUVLNnbeBhtTZ2HWWGGb+odndMrS0Sfrf5I17+CehLbOxjtPp6fwTY
G9T8a9AOvW+vxtz+HUqKUwbKfk+eBlj9McyuozDPTmm8BM7MOCF+zUtsiC2szVb+cwg6h96H8SYi
xxqCQ0+cjWRH4W50ZQzKcK+MpMQEyGuZrl1ll2xTv98lGfNBFBjt4Jzxoi3HmR1YB3SQTjYOgXxi
uKKqnk6FdmfFG+U7NndGsRlCPov2W0U7yZLRk695YID1L06tf3XrGmMP1GfqKg2Q48T+w8xXueu8
BCVUv2CePuoEeYlr7iNbGYTJy0Dq/TbUTAKqmuV2vfTscGMbLkGfEypI95/eA2v1XypxscFtwxpV
wrWcgAl36dT/NIZmiirFxsXtrZUSrNh8glGco+jAv0UyrrXuGI4w+vH5dSfhHrRE++lR1fQux4d4
l9WbWRAYgxvSoDdgDm/oO6JkC4rnBsSklwZontA7oyVr2u7Ssyhypxpj6sfUX4wRwicYiRlB4wHY
Fpnk9SZCD9z8y4hKoCknDAIFLVK+F5FSwxCqYYMRgNL93EZ4nrJzx5JNuTsN0QMF5AqOny71TKQk
FV6JDJ8kAdIUnqTrrjNcAZmvfUVhvkkq+y0M0Mt33FDoESPGUq3bLx2ED12VfjQy2vlsdK2RzCEo
6TktKOKXNjIXbrv19WSd+DU9HvS65kFGKE74mrUHGXr0yBHec1QiZBzrQl9PY7bBuGK7PKU8k/HH
oAHYdavjXMhnaZfwq3PxXEfGw0r+pUZI/APXXgA0LjVoguVn1v258uBoGGpxIGcWGJ7A3/g1z011
tFB1hzHyynlAepgBeENZ2FKIUXVH48+A27Su/EPtZGzzoMk2C49LaXUvfoR+aGioVzCt6J++BleU
nCAiXRcl3/EsNmIkX2wylghBECC0u4wOq5/pzjGWISq80PzOOkG5Da3DA9tOPkAxilkRemj01Irc
VUtO7R4k2W6mfeMWZwwNfTbZxST6GSBLOlxDFb5T5iL/wqpbdSwDzEoh8PCg4kZ3gm+L4SGwFPwp
6WKBoOipr+2DCaMvxwUcvEdd/sBtF9C+40frEFuzOB5WgbazseiTCYvA9SKFddC1U5X+NAL5WHXM
ODYST19y2fwKJycz4maAWc9UQht5DSdHIfSt5SCvZBjam98Z5u14YOVHHJcPTvDcedwwZKTEsEp7
/LhJHy0RJTL8ddG1kHvAOWyP1S2oqCdN0zqXk0RIDud96+Qk55oWu00kf7BRSKIRTn2CBrVKgpja
azyPHX85+B1Z+lvq7cx4ngwZbbwlQHiBIybnaKq+Mp9MxNB6TjBGUi8clYZBzBxxHZZ2RDQArqkk
Cr1e2SK6tUxgQtP/K1y57O31JNZB88gdkDoMSHVGzxKVmT7aiJdwmdnNik8MCMA9OgrLV56s4JRj
i2XW4jAsYIxAbxAddCRerOZ7LlHh3E1CXnyPItg9zlF2TfK/Y/fCQqm/u8rB1++VRTdOtB35ZafR
i/85DeOPLtW2HUjaauP1aG7bbhsipZkIbUj5rPNUnPoqXhY24C22GD49ZJb/s/EyjFl7LDmmx9z+
wu9VY0nidEEAoO58IB7MjQ10dgKlubGdIG8xWOaRAkuYv6t8haLGgjFAq4uw19AJ9I8e4Sv/mRH8
+DhxY0qiFHQ4LAQsIrz2XhLNWs7MyZ2fcl5oNXTpekWtXmLAgjZlvBTBXqpsZ3wLNeYPbNdyqUn4
RfMXWQ52jXnR2vYWZzzoIw++HU9Ra1/+g85iwPEu6rZF0zpkDxOglEszaCllu7csRl6rdE72pUWQ
APAWREUUfUj/r+3QuJJ1Xf/kMXHcrywNkCCea5L4HEg8JBJNbbT2YYsyCQCd9RNTEneEEHgG1v6a
AAJPcbGCBO8h95+cVILsk4bbYEpJPiu/Uu/q1McyaHZxQw8XT5swqT5tR7sx+UQG4+67sNiUYbTu
BdJiBCCIholLWxRBikmIpCGb+q/piDR+Zwqg3DYiiBZ6/wc2W9UGSIQt93uT43HtcwyB4Ae+aycn
74J2aY0xmWAm+G9EMdbTCizAf0be2aSxdsnjjDE9GOMAMZWYwvS3eNP9az8gNV6gC6ZOQIFSFS+l
s0IyqTfEQo/E0hn3jtxd648M+8G4KPuuzXBvLicU3bxMikPastAiC1imS4lnuXdrUtk/temlsQjl
ZddEFmd70EL8oSAhtkX5lyXZMq5D5prWxg/GVZfohEOD0GaynaL+Ld1t7m5bfllChm+hObDf2zHh
c8N/iXfR4uZN6HJjx82id45lR0KvfG/jg8+iwDFPCe/LtijeyWweAhIzeNMa2otOU6n0BIFINrMx
/zfaxfcbhQdD4TVQQ3c8fOFGmKSifmHZb4gza35s9ydocenqW1FHqBehGhOV6E0hWTcEGwT+Dm4x
AhP3h4Eo4atgx7CQFJRkNQR1oZdfkrur5GYHq6CfTT4MR0ubX7JjXillq/pUM+G989UkdyEHQp7y
PFk4xauYtOez4uzW3X72fuK5Pxhq/c26rAGvYQrgw2iaPVY6moa9DpaLh+bJHNN9Ps6YeIddPvJ8
WvJP95tPh32YWg7MynQJ3QucO5rIyMSBD9IdRA7SawuVc2HsJueW1Pe4gRdOxgyONHVPyrRZIvJb
o2RagjSmGqSkLNp1MD487zRFzMwYm0e+uTU91mkO9lgYIdaAkSxnuouPP3OvHYJ1T2JptaJkj9h6
3fB+NdGKaTPMtDZ98SZ4D2PCxsZg2YaiqTiqRi7jcQwPtaw/6VW2bWC8eh7EKK8APppAAfkK+u4z
sOxdWFl7LbTuOELhovw1/qZHmyjUUPZbcZQSEBGlAOPhBC+mcwA4Fon+MGHxnav2w+McLOvs0JEg
GATmm40dLf2HMo8Jtr+qCkHxGSU/tR9eASCyHBBkcI89zrp42/vxD9PbOwr+v6rTj0UrtgOq0dyH
qRDkcl3U45rszt5jbGojHujD337EfxSH2BG6bp3GP46JbWAoJKqzZU74WYrGsmqgeuarhoGH2m61
0WkCJ2zxdEisDb4Vb0AkUW+j+0rAFzk+iTdfEEE0xBlFctM7SbEJLAgiCLd2tiwQKCfYckzkXKYC
RwaA0ko0X7xVyyNv/6vIiHgQR8v4HueHCMuV7bHDQaOtoe1NC7AsJLJIo19NkP0ckAeTtwOx76q3
dQwTyUVyhpPXJ2Ns4GO6QEii/DfBWRGf3ara1xMIu+IdbrM30LDb69yEHlW65rmW1kavAVd2CKWY
rI3oOsFCLSrzX9PztTEkSoY3vdc2FSy8bg4XNFOYpRaB/Ozxn0QB7/Vy4e+5PxO20lnUXQW8VJFA
rmdpOrEET9+82oTvwPZjHNZZqTE2B0hMFNY4aYus2SEMAhuCtVqFqbYs8anNRfqqYJld9uVokEiZ
kQl5HNGJoHUA05P45ioTeOGrlIWAJB9MDSSiQ4atTWQ9jQ52YGQLzIznDLVO/Gcj+3Pg/9lkYYxG
92Qpa36FjwF/koG4qbzLwtnbBOpU6KIcylMmogunY6lPXEOmjCZMGBmDE3jf5+cZEgoo3B76RkZC
so362mLzD8pzIeEUZeKzn9703FuW5HLuU48lETI6SQRF/DUW7UfGPxv2CTra9FIEGGqy7iac8ZSZ
JHV0e1cr7mHR7e2qXBekjqI+3GXkKcygf4wIK2dFDQ+LMIPJh/PZBPIo0Omav23VMQSVu4gWsnVT
eIUz10pBu81dod6c3MosLtRVIEYnp76s5HvRf1s0fPuI85IOMSUTpdxXHOtYp+fD3G8CY9M7K/9/
HJ3HbuNIFEW/iABz2Fo5S7Ylq70h3B6bmSwWM79+TjXQi8EM4HFLZNUL954rNwksJIOAS4grJmKT
P31/TlntavQQnnVXl24Ea8Lh5YapiqeNwumvzIq1iI8+8mqAfuIQah/S/Q4h/5aHAPEvqnvYafSa
G3vvMy80QZO56JAnBg6F+E2Ka8AkoGQ1BGSIHMfGW2JSQJODVbh8oJFemKDbJnZF4Ngacz2yiMVL
kGe3tr+PzslpPsJae4ymu64YZGo+Q9l8PTDoKDibND0cXnRWuoqRkHyx/9bCk87sLC66g+XXBw2f
OZ1JQqZP0H6kzE80zTtqbbiTA/b7sOed6yGIvASUVhmbyxFmoNqzJ3WDeJl2EQX3LK1V0Ym3EJ8b
XClvWLGvsMdxM6IbINuV2RV+AZhQBZNz5ojttHDCs9vidMS2MsQOsYoZ+/duMXglOmiqP+PYSgzn
SsAcgHXrow+ndHdky65KB9Vx1zR0tej7CSVwaR+I+ULaYb9onw4ASyRVb6n7ZtDGcl8kn40FmhR1
XG/sCe7MCsADh96csW0Y5dr3Evaj95b4dt19G3QPYxShLHzZIU+UXaKgY57k4tCw0RpV2JDB4RSM
n9BKdwlEGZOwka+6az/d6c3iRtXFLSFO0AyHgzPk26QCwE3ALzM8m2n7Pgt+yTxntWlsSzIrnAp/
uB3u03B+qTwGBTKwtzlkujGltan9a0CJhkWDisQo3S3PROXjfwpwOtUazCrUdeAGPSQfFuMfknjG
FDECWDW0SB5RmCWWHq6hBqUfr922jnv6tx0PTumBxCWDQUWRM0ZDoJMw8MYlW7At74v5HvKylLG7
D5yTNgAeuHni3EbPPDboV6x1H5svxs2i4mQevLcdyUSvWlmGuMY8FlCu13bj9XRo7lI9O8WEfo04
dJOUJDR+PQhxSQIZXPWs+7VaRYjQaL4MmCsk1pKPVxvx3kb81SMjQ/kwQDaqPPlKO6X7+7E2dgHB
pQmXg4se3SbuQaP5Wgu1UjHsgx04/5T3voXiYT7mrCQdZ6OWHYD4uvSMTMkqfgyW59KAWLQ1B/i6
6XrMnhYjIY99e0TkydTv+vGSK5QUWuv6u6mpgZip5K9KImHGrz2VA8PcKuhXSVOfiobtJXkSTf4X
BSntpto0Km1Idm0HQsttdn/Ky6OOAYimErKXY/9pOatmWe5I9Fnp6MOHL5P8eRdiV0y+j751zJ/C
w7MScwvxQqThjrc5QgZNbCAs5VM2qvRtnF0ltaF/j6iXJF2sgzvdlIg51pzdjGBIMWBsY3O3WIO3
LlDd6zAPqnn4NVyKashC1LiVjoWYFXjFK50xjDP67axgPgRBVmJhqoVR3b4Gqc5zvCp8fSOz+pxq
FlIEuRSNfspgELXyGPUR4To55vVxB/7lRY9eM93cah2yCLOnoUUC4zCZ8CbjV/f7S+LxDmnxHex0
6N6r4aLRhKNBwdLjATXVSc3wX3XEjpZPGs33yL0TNP7er/GCWWcdHkVsqbhtGPjsDsoiv45auw6M
6NbTAhjxoA4mh32MuAhbHD03P5icYEmoHRvPXbuNPBcsFq3p0+F0NdCeRR1A5gpDotla3cLwBh6k
ibZn5jBvOtxw9VsgJZZHd955iPkH2Cij0W59RDsEtPq3IUm/ikybXmJWipXlo/uLYRzZ9O1mlj48
10cej70/EytaCMafnvZFtOxD67rNJNm5c0hYAIDNo8F8kGh7QxcnKe33mGvSiM5F4rGmRZchk3cT
3EPQuCuLNG4Xj00+gnb+iUukrbjb9fAnt9o9Irxjz0xEQ+GqzN0JxbJdZ9chnv6qF6QcaAGhL5XB
F8EdBQvXaceq+JRyF9VIdP2AeMNSO+z06u9g3ep2Wg4DXe64SYp2M7oPid466+FZV2RxImxp5M7V
g6PH3CymFbWUYjAvbg05gAbrDzrVoHr62aNAFG/ZlwQKrY4+AB/zWtoWBjSJdJf3rSvG1wnn4IZU
HfT3CY+PZb0llbcQfYijHR+n99O4DLUmrgaktl11HRx/06bTivSuhD1+ax8HBis9jtehkhu3gjkA
tE4MwC/Ixi6R9ClvaEMp5DpMyfq3mq6/CKCtXKeOHzPVzPf/BrADmvRqlU9p/uVGus2+dR+735ZL
ajTu+vwcU4EjQF+xEXNic+Nm1m4criPihsBknEgcJlvXHXYxxtIrqXcA4kCnWSYTQsxHBQPAmiBE
Li1dlRoljRiL54YvSbwCSFiIQLm1cD/Cs49bfkG297zVUR2cBLCjJPkNUYTBEV147KHI7Wq42dmE
xjaC7pWw80WJcbuAbdzMdLMjTkSEIDihNAKqCtvHqkpHdfTmn5p98aTV6whXpWOie/3Rinf8cy9+
8vhx02iJzH+FJpgn2eEwYGvOy3+t2TTK4KNOvjWAHvGbKlVdHCIA4T3NWhcwiCf/CC5bVIw3AdXm
FP/KvIovlqS0PmXg17xHQDYckEOozFN/5tXv3oyOhYpZcN3XjEUx1NTzhjy6bdwATeq5Psojc8Dp
A4MYDl/81CYkujhYVtkIlOldSX9S7+a6+rZqqnNvk3LOZrcJbGSVjEJqSiRJhRP86s6Ho43Ltrxp
br7VPexA5lZHYz5h3R4jb+lxF4wWlILhT+wm57pkE2B61aYm6knilFPfcRpPsJnOjE/ZNAcJWeLT
uEI9uOjRIcZvHVmPzFRtuHEtK1oTKTVax0EgiMCmgYIsjWN0S/M68PuNJ9zXrvE3TYIYMf5jMyxK
+SxsiOQFrz3CUjVfmlu5RJJI0MrDZVtW/Au+OaqVkERBFbIAz/uHzp1gA9/TI4RQCF/ykF+bMaoa
+nW48zO2SCYKlCzfiUeNjNzE9TymNF7a317gkUJw7uNTsLtDnctV4pCqzPpZ5q81+Zi0DBff5T93
yqgdrCxKI4ELIWFXUReorOX8Ev71iI+YgGd2T1Zmk7sSrXiXg7udY7n2ExK20VdNRkQWB+Ra2JMF
Ch+CdSkPq7WO0ihsaXq9Y+i/FQZM1beKth7H4oRDk5MVcJtBeTtSeWT6z5AdQ55rrLXMd1WYqHMn
8+dOuNnU/ybRXROPyiK4G9Ib16HJ91NW1QrB1LoAgRMZ847iQr2YKyZU7CTdoz8cWg6DE7WQH5n/
Fclx6BmgMDwyYnnx2FeWMWMBEg7QEb80Cx1AXis4s4d56xJRXXpomjD0k960bLNnEkEciN+Vj3FI
Xy1osvk70gb0WumXROVV+wjScdJOrMh6AnwdxPMwbxraVSQFOAcYktKNl5T7PpSMxPRVoJdZ3VP9
uxG3EYs3KqqFNbi7TDLX5J/N2vhQYt6QeqYPB1Br6QoGoI/dzJ8+nHibl19V8xGM/jpTQHAOzPgS
pk+L4UGe/NZWzA6BtQayAo0p9NzAJ2tuuZG/sxXnrusPfS1+jGjaDXnDYaXLo96O7GKcQ2gRSeCx
9PRIh7H1n2hQGYEY+CfuhTN/SFCYECCH1Z8JwdZg0XZGrDxz8XDmdh231L7ptqzPQ+nTVz/LQEfD
9M1YAhFzpyCjwgN/ZrhvinmbTOz8zqbRsgfsr5WQe2H1J89zt86nHVV7tduqhL8rC6AikUIzXzRt
yzgcAjHOSmzyOF8MxAc2g/8URIjUUIvW5qqiXJrkNqUocpgSIBH6pv1aWgo43jPZyqWKEfr3oWsR
8O80/UMK5xaD/HYMsWAaLleEzaCDLT8pMRQVo0mYMi6KIy8oxAxJyQchroSfgqBGBP2mnr1r7RLk
i0oIFHk5M+cx5dkZaacK1Vs4oqZfRK3dAFtz6nala9G5NnmfRdOB2EHe1pDyoU8jwIn24tGUz4FJ
LlT+itcthcFm5IzP32OQl02xh/G5hYB16ULrv6Son6lWbETI5zTu6luHZFPXoa72IG/DV9ufCHwI
yFMw2VTbJnZpP/cjon/lLbTkXoVgwK4iV5bw6vlWIn3Pemcxp++KdGJpRIUxXUty51NvyUbw8Vo6
+H7I2slJXfWH4Kn+fcn4KA9+/Tw/6IXHSpBkGkT3gUYCFYT5AFl4t1Mqfw+Mt06blFB1v3TWeiq+
teERalsN9EqQ8flhR6Oo0IbzpBS9RnjRpfubZHQJRv7RC3tTBNmhs7D412rNCZstYYrS5SsvyLaa
s5afiJPqYNOBZLQqWGvlsU9vKFgNVraUHWhMEIKgx3AL2C/1tGycDxxDaVXuZmdcqzInM0FQa+V3
X0fbdvzkatbZ4ZQ1a9nevMocHH9d7SVmIg+Cp89JZRwjnIv6tAtANWgQ2nt0wrW5zQlMNVc0yC9N
8GDJ4aGr1GZ+VuudGqwTsx8gV8eFgqO7SAyyRAp4yClC1HYzSCyY+smOT3byVuX9yaQvHIaTiM+2
H77y/Gm9ivBYleInh20ctyQS2fzV7zhdQjY5QfM2Ujga4UcN3mtM4ps1ETXPVN/OGQ/4zrXNf5hi
UcgY73M2ncH+dA64Hg+nHtlhVG5W+FNBqPU+8ibbjNDNyEAkXgjHGe6mWt88Bv3mkgUsySdtAN2x
JAXfbODucCq5cmN3gWod31J6wZz5gu1bfuSOuW9L9uPzceCJxKi59XTQl4BU8+bZU+5VMOh6bqoJ
QKblJNshsTZFHK5DdsAOWUwt+U/x6KKvQeeB69zCSFUDWHDOlYvIDh2KGMlwqA4xOgaLSZWFxofK
VhC8Rekz5zG3PxXFBM0jeaT8hDzmWAaL12wapfudmZsmiOY5YNh5RQPWde/UwYFyZkQHFE6mcVWb
hN75xdSrT941E6ynNfOgjvq4P3PPZU6wJMdvhg/uBnI7JpwjKO49Rq8pQwy8xkn6ZqHFbK+GhprL
Qc6im4CRrnH2a+H644FiQsP3ZnxC1ls3+I4LXIiqS2x4r9wWo+Hg7eo4WJMBv/UoNCAZwpuyUdFW
wmbQw4imwHthx695U+yErW3KYLiqvo0fBLkcXl63Q4pJJsFnScurSIDdkTkkBpmV3xOrbv0EKN9w
9CzxlpE+AyNJ3W6Q52TmX9GkKoH0CprWJoC6HeKC64Lwlg5EzbB3H+Y1f3zrZ8Lym6QFVS1tg0UM
cbnt4A8HpKlAdFI4z6sp/lYi45AyDxq5jy622jJ5R6DFJ9vNgtEFoVV1c2kxKjvoiNpnGrjH3OmA
D4Q7jSODvX3DdcME169NIjr6bUJAeETEwS9Tvnj+LuQ945KPUOVbBhzE93r4LhXxZrIYnFWLZhpW
QbstoUaEeIXzr9ZKD9wuSgfPrZFZe3addu3jH0Zy3uwlRtPaD9dxzwNQEOCznnl0Ojc8ZhURoVVf
vrE3ypvhj+wQJRvBgbuSFaqyqsNWZWubh4iZSFHL6F5ZcUbt55iTnzMGhzhirp/0+yDrLzO6iKy5
g2REVcMgEaKOsBNYY0g5RwwY/q2t2kNnVDuzwag3tCTE+fupNVjXjYzUv139NM5n2T95Es9NVZ0y
+nRUpdN4mbOvkVAWL5zfLRs9mxvf+g/PUEpu50MKgtZ8dO1MIiPEKC+SAtisJaHuiJ7Y1rM2RzpB
0dexxv8EOsIIpjCtaw7LtufX8jEedv/Bnp1SgoE+rK9srvEppgsWOHV7bes7N3P+LzDyPOtPJbZP
J7CVNwPuS1PpaKS58F08VY8kvbCWD2flsta+2P7j//v3yKY/yJa2iTZv/cE+GUZ8xp20nBE/6BOW
oQ2WKKppfhHqBUvb2eduFVMkgWdNESHnp1xGhJj+rdrkHjmMfpLyFGXJb1fRkKkJYOQyaiG/iHCR
jt7QrXxmwefIpyqqXbrwk4sFPWs/E3l0Ay7X6Gdwii1IhC1knpbgJBpstq06khqPsWPMOcGYRv26
b6JoAGYTlDwRCZyeE1oIRD8lWswAbZCqi+eOwd/0M01kYaRfnn4JagTA7heTD+WER/SytoefgVWl
x2aw4i2weSNM+HkuwTou6eCV6R9L3JyGG59Y4tQ+spMfDdZ8Y7LDTBg9qXYM5EENotwmChuZQhaj
JjYA+ATMfOdjh37aZ96pIYdJBMhM7xwW7yx6ErzsdU1pRro7jYfkIxpHNp4qV7zE9MfSHLct2RCC
U+wZIvEUkQEpBqwD95yI14KQXvRRRjgekpIdz/CkJ2yRveXWydKSDQzptoXREtVr2+GFMZ2j6ZTv
nqVzg6IJNvZGvBO0HjJnGUtWwVlXOzbmkhW/21AxFRCk4TJvDbC2JLnKWCMcrUX95LRXSWSGMWVL
P+0WbHHXallq9eHWi+pdnjARaqbN3EEV67bpxEyppLVDPIvKuOT8DACSOHg7xlXW3hMt2Eo+QEls
pwQSy9foFT8pda6wdr1zAUv8khcRzneBBgr6Nk5bwq9cfsNk+pojJfZqOI8Nz9ok0lnIsnkKisa5
7Y5hnmMWJlOXPY8bPK3eW2bIx2q7WBXx75hS+ZhQcF0w6dE78B44YcuQMiRs35VHQ+/f3eJS0flX
Tb30QbdnEbQDe+unDM/zftsxNDKhOrsMZaks4ZJ4MO/voIMSQRwp/m4YmcECJzz1FJg7+kaeZAs2
BZECL87AnMtnMyzZPjj7CNxOQiMhZjboFbEHaPaRwtp8mQopbnQIMY2UVceIau8X+JhTFgScIZ5J
cu0QOC1N/9GrkbT4PP49cr7ciT8QEamKpKfjmToo222EaUC+u2PPqkXfI95lnP3ZSrkN/9SdPOVI
2RNyV3VjZNbcrc3eXoeV8dFN1iKY7z2d8Rw0hzZ2D3PWbQhy/LJz3nd8ZQrLz4PKyGalMVln9zbm
WzmLU26wPNvEdIyjnMAyRED1EGklYBnwsqVAv52EHEVk3QCA9JWl6ze7vWEKEy8dSylUwn2DcNOs
kWI9vPCSMgCi7FTvc3NGc4Vzk3HDm+U1G90V525QQBmiG3trS6+PTweWkev9G6I1zkaUfytJSWYR
qD6pqOFQB+4dHG2PYwi7XPnuj8dw/soc1i/2VZLGkbPMbPEy9AanlDIl+v1ucBKwVtOOTLnUcl7A
26OiZWQAnggRSZf/mPGf0c8v/LAxvouWCgAzFoxplsVvLALRgbPe5+rSOjRSWvqhtYjr+2btltlb
mmq8MF81XZJhoIy7unB8bCSCklQqkKPscKSPKu4+jiRt/OeVj8JkRYwX2mcOrQwtlCGds/UNDsJS
LFmprLuRUWy36+3xhWVO2mCiIupQx1TQ8fNkdbSMp4NzT+mMqEqwnsbUK03QLh3w5wNV5Tjx0Pbk
aYzfLVA0vWgPOrBFmxD3HPjrMLPiUwHSCefB2o+GJSEovAU9igqtx7DYrqrBX1UBH3JLnzuER7XZ
SlCb+KCABpJS8ChyxOsadgbSn+56YIB7aMHKWn9CAisG+yFyoFR6c+EkLylZsWAu9DI8ppWzSaJ2
H9nTxlwURc203w12nkUIQNW9QyFfh1610+fideTSFCzNUwwJ6jtwGXFK0a1y3pxKvhZs7PJC1abA
RfKUMJQB89Ut3QwzB0zuHjSzY/8LvSr7tSnG08jkFCb59x96XtUXh2Dczd0laXAeRauORz2y7jbB
UDKMWf/m/+6NQewiD0uRQ8IS1yP0CQPa7DyxRWJm5XrI+RmkTYQYz7O4IhXB1PrO09AMV6sHq1B2
Jv2CcU5NXmSsuk7Uv8J8oZg1sLNI4unuDqQB4Vh3P/4vRrhjgMGkYKzS//rwHfoRiuuJKQWQPhfa
Izh+BGQ0nUzS1F7DG9NN230OJjy6g9HT2k75SkzVBnkpfj33ZupnKOxT9zFB/xvNiCOAKzTc+MUz
AyFh8bElxEkleMkd2JbQgXIBvx61ozL52TvSLnxSeETDxfWD2nBi/6o7DO9Jz/N6wm0JS7OsVdJi
ym3zWy7qd5Fek95jFPPwQCbW7HFLpv0jR8bU/brB30GDkI3suE7SD7t9I3RC3aecQJC1VkIRAJ3i
p5rrXWqxLqdKSZn7Se1Jm4KsCT93nbKg0NFn9WuXRjbCHwY59KzVbxkPyFgCFtcR9XKulHZ5KSoS
P53jhJM5iTfwiyozOYPc3EffRoeOiIVYzb4FOFptcsNwrdckyk9ae0hFfO0kO1vSUXbpxALL09f+
+GRJ1IcW/C3rRY8ltzFk3LrA3XGUlrtvwMu4r373LSXaP7LJS+r2CmGLDmmJ+Kk8W1v2rsdg2Eux
mTkiRdLuXAgVgW1eWEdUKslJjJzETN+hVyvhUPxf4/ucgciOKl5GIq80ZjA0N+x+vQkQPu4st4AX
518L2pqUr1PIP7lTHhqaXLfpD8lMLB52C96tTVKCKwenF6KCm4tF0Dkb4qaYZ1drLY42wj+11gzx
leYbYbBsBbSSV7ToK/agdEN1Qe5xdM65lM0ppzxHOOAsYpRcJeHeUzvecvBsiM8dCAE5XJfRffV4
2GZokAJBGVsDKA4jiiU60oi/IObtUEkMSLxHKN1B8WtdxVZFUsocq6u2RfiweAdjhqnSdG+enS1G
ZktVRlwi23a1KjA/afKXSsYheX3QFsIkYaTI4JlM17Xa+QfaR9ZicQRA6/OAN8pwwJJfvdBD1Hxg
jc0kTxjnbxueTf9vJPBxTIxPME9S1gGh4oTGotY4AOR0QZM2/TvnTAwAIqerbfYsjmmYUKmhVnU4
IuXc0vcdjbwjVnHexvMR/+OqgwsCzhluA84JzaGOEFyVLU7WcdcYPc+EsiixwKr1nd4zbvFQPv4a
0ItZE/dhsoX3vIr6Z1K+CudWh3xyxs2OPxVfuEQr0NzVXsbr3ii5a2+dSHQ3AUdVvNTFnV0ZKfaM
xEgQcLq3gbFq4H3rWJIZ43nNX4UxQ6wEsZ2y9O7ory2usACCDiucXDQLWwUNBdyRqbn2gZk3DA+m
CmxLuS8k/iMPPXOwAXTkkdQxw30dUE/n2rctxLrr2eycB9NaCao10p1Y9rMCFr8AcNYxYYvEIuFT
BdWC+TVGb8lPCLZ18qzsN3biFtlKNqo3zfSgksYv3t4qZ9ZrzFrndOth+eTl9FkAY7thfnOKIdnM
5qsbfxYUNFbgnUxZrh3vNVZjTdI0YX+RIiYiGELPMRN4/fAP9l8wEqLmYfFzXYzSc3ga+s/BYHrJ
A6ADktDiTTUAt/AtFAJo6LpnOGovnvPTolpnoXJSa8KayW2InAGb9Lcyho7iOfNwauxEoRYxMcQh
ROksunTZ4dbtai57tjaFcXPnTeI5O3XK0DJQOA486hiByJJQsxE1FTfEsUAkT4/oyPjVVh0bitNc
ngc2AEEcYxwJ1mWcb4cUERbBmOHwX5ZecPdgfqA+iQkp6aHEcSyYP8OkoX2jUxiQCwjEJaO+cQLz
MJfFGbI/Ztg3q5wWGk/loLNaplmSHvQG8UjY3o5ZcRvRLGTMrnzkuqP3I0kuDEe2swRzI/Wsqmvq
3wWCJNvYYzNP4lNWtpuG22qg5uWO/Ffv4jN+QSns1YcS2UxNUqsYj1PLJM76ZEyTcZ+F+AgsG3If
ZawY5juDQsM6Sp7Y0f0JxWOQ1278dLk2clTtGvY+E7GjRZJePpL39eZGSKjz95mVjmzPOeGMZqWT
YEXkgDxT8ieMqTu4U1L8jQhrENXf1joHgyAXHmZx/8XrZ5QsBZibjdtiB51gqjWi7T+m4gk+tLHI
Zd9MzIjytr4k1gxpkApwmwFNa4zX0HurOLRV50tpFhbPtsTh4MebwPgcdP84D2RPxWt3xlirP/PM
XcQ9wanEC4YnKAGR/R85MoRhPFtmLzUTic5vNgEbQQPBluFAhZ0asnbGTe2uHXZJgDp742Q0Z5fF
yBST+kMdF5D4NGHWyddq+CKNFg2jC9yGaWwh18aBw5fDU7ERCyJOAhpGZrMKIVWC/aWsKpmJe2V0
0X3zaKncsDQ+cyN4a6feOv0/vdIYYusXZEi6ZsLqlkGcs9X4YIoQdIDGawuUbUQPoIQCmp9wklxa
58hKyIBL5xwbLGpsIzrw+Bze/JmYNgcqTJi7nuUpLLDiOuKTlKibJnRRztiynPoelb4bFG3rHXxq
hCUVHkYNJUpMDZ4wcmcjMokcbSCEcYtww6m7V6umYRm1HaVg6jFWYVCAH7svpmOBs1Q45kfSMjlx
PjOTeoVYszqJ/so83Eba37AFsIkyqTE4RSo4/vXRjfyNoCYtfhA2WTTq02hsgEguenpIJzvE3q7n
iCAiZWb8A4+H+wnHDGmRAeg9WR4SbQRFzreZ/ybs9AbLOPag2wZ8jhmU4az5AuIAYhs/SvhHJn/x
Vy+KLl+6FFh4t196us/AvHQDPjrmD/WAb/yjYhzRsGzKce3pdPQh2ZMV4/mkXvKXdjBaiwLjBM4h
f8P/MMmfUV9tdeIRUQLituXAQxiMFnqVMPwdMAiEzqdpMMaEYx6H+iXNHw2yRvrPZYotPUNmmRQx
i+rmRZfvrFntHBgSuJLceFJ61igpZW3cNLDsSFgWeZs94IK+GhMRxYCq8aHQFnbIfozX1MXlyedk
9PB3ZizPXPUFr03c8FBytPl8B0hk3fw9dtkUWveQECMjaxGozGzEguMUNmubdG5q+kDfsmBY2na1
jOHwyXY1+/x0nkJJExHMwDdQN/R+txxwA5GjQLOjRJLOImdMJPqf5tn5PQQo0jyyYgV5Z5FYJKCj
y9mUymZJRwBXDV14HIM1jLo1wn1OH2NlWy1RjPNJ4T76HgcwCEn8yi0w9SBosAIp1utbMNKYvVtV
yPcBUGa0Vp0Z7NRXK2AUoMhfu9y1/XiNOdzDcRf3PlybW4A4Dm4C8WJd9TXb3lbaFziFqTYvi5mp
99EcjAW+GcYlRAGywc7zd3Vh54xnEnPHaOVFZ3wGeB01HEO38stVuq4o3CdOgj2cJjUFhJRkFxIE
USMR5FgcDHrO1tt5CFUDFs3TdMcR13B9tpoSGexcoqhr8O2RVnNcKqovbPsRwZ3S+aNMaKa9TpJO
DeTFwTpffkqY3pKtdaetPPAvM5olyZPQgH8bk/51mDhhiMnSIs51QF0NtrbWBQ1bEsRCc06Ki1pK
uu4RWw6rR2n/GPgYse3YzPMYY0fVYcaBzDZX++E1HFC3sLhZmLM8KkxKTp5BM6ITbHtzX6Lw1FUB
POX4VHhwghpPbEWVDVaKDJGxX0YwRPpJvGiAzhONoYX+IX2M2HUIBAn9v1LXKj0hi7r+XETVjjhu
q5hfFD9z4jjOOwRA2IetZN/NOBed7uAX71btHPACIoPvVnVCLzwxHEb/aHVIPsBspna278f4o+xH
quNwWVEMxTUhZ9Nbhb0qSGAt0/bDnPnBIPUyFA8DjXmks/si70q5MNICnyyM3s6n0iA+nNN4+DSB
dY1B84/MJkt8diPjwhoWAxQ5gXQbVasChQX3hhhIA2OR0HQG2HSwYLwqFmh9vdG9B3wlnh6McUCy
G1aPFkRfXK2sWr5soKqgYHKXb5TlqmbmoJHb/YxVYmSx1fCeiZhQ4/LRgxvWce1ydq3H2t0AYiCI
9lAbGdLtkURgcmN0qinMiKguSsLzLIPGpXuVGZACUACsjdmUx6CenwK5YAqZ2OupuVJKcqOZj7Hz
VmAN61GXQrsDf3Zvh+7XF8lVuB8aOzwH6oRDmNCcW2sOLGFjGoMYyWuSsmWusmDPP/N6v7Ffost+
plG5t6hGrfar109FgFsYRxC4TMY5UO/BPKaaAC1zyiKGrXfl7nt642Pq6k3HYZ5Mz7j7kTEGbf9h
d6pcT08tksoEhn2M0cgWGoqXe4ofn3CSnY81P1UGKdbLNXPI5Mjfn7OKgFww1hNjGpBziY8WkYaL
CPSJ2XUUP+qhPtjS3MRJ9sg7ixEPEg6OPdjs8HjXKe/DPPB95R7tBp8gKi4ormurQpjAv8/06s3q
s7XRBdfG8y7n1Oe1MopHNUBtydYaRwKCq4yQVilJ9KiihV2uOU4DA80idsem/oyTnBywW5lu7WaH
YsIFbOve4ksOHUrVPiiKVFB2Y7ULA38sBPaXUk/WYye4mR8Gp1c7Jbu4/SQ+eJLTuSo69Igsd2fA
DA3bxyLbAXF1y2DTmo+K8X6Jr09lUPe2IkjQEXb20ryWKOwn7TO35LIzzHOZQovmGlbwbXAL/w1G
va/dzzK5+jqDW2oWtl+ejU0UPC/KIu+QIwXvnK9Q/R9AQoFuWoSgL4ogf3gs2VRFpjkPz/hPgFKo
nJDw615p5GhHgaY0vEvAg/lkjm4Zk2xtLBsD8xPi9VgLfkWubcnRWHnvQzfsy9g/dXD1eoPl/fSP
tgM2bgFaf6G37gbykBHYu8LPPowZ1zdxG4IvNvGrU6QPbIk90OO8E0O9NC3rPOJ1M0WyNRC5iPSo
lYxzotVk0m5S7hpWtSa3asRpEZPCoSEvSAQDQcfYpOOtsCmO3FPB8An6JQ9+xuZZ0sjBTkXwlaKL
G3n4tC754zri5M3JLrdb7ET+i6ez8ik3cX8zSmiJ9i6CA8Mr5BEfHDLrNw2YbNYlrI1FC+jA65lM
R48ohp7o1stMooDA7zawD9Hw12qzS52HSxNGUc3Xjx6dbnlc9FrL23ZHtxE0G/hsf4I0e+/yZ1zQ
ZNcTORFkga6saT9gTmHGKUxMA93Z6/OtBkArkbcUZoppZ5vWhXaYsINl9kgp/mFG56ENzrOUG73+
02byxYyLP3p0dlUxPN9MClThWauZYQm0LDrvkpGg0kaAehl+6qq/2Hg4XAiuY3fQCmrDiA1E8YdY
h8w7Cy86miBtAPQU9dHT3yb6QVvDgYA6ioiPztE2AVDxbrCQRFGhgOwr001RPTMXb3JPSuGnO9ev
jncx049yRl9FHWpQr6X1lluWRtU4+ZQ1cZLsCZllMIH5c4JhASyhLFh9cEYbCCM77dglNMooM3sQ
MgBTJyU38MXStfM16XEvpcD8zW3JHeCjkEIYCcsGzyuAJVF+RyNz2NcJcjsfQDj+6qG576BcBYN9
iGp/1fTGOsHRxXZjYxiPPEZCHuSvIOEnIiytej41OpkPPVhJwuem1MfGv5788hwR+2uObDj8e+fl
f1IWZTp2vilu3hu7PRDj9wJwbj3gkE2AWCnSpNQvif7jAryxIQOAu6YqAZaCkooCZe5vHXTbvEq/
dPABjY92KMdmxbif2lx18f5sb0pWCqy1loNz6kIH0WJzmD0i/Lr2e7bqPz5u9XImQEeuNQzMM4+l
FXo70AZJgIVg5GjkeE0eGcPFgtF93aZq5Qvan2oblCbVi84v2jBsRNTAGwCZDKclwXisSpHrsitN
h5Nv4iCl2LL5HFEwrP1YbHwhXv3i3BZoFZxLHv3nZpjgYvf9MPTNebTUYJBYUHxh2DZ3NUXogH+b
Kw7C1NpC1FPa2e5/ks5ruW00icJPhCrkcItAkGAQgyhZukFRCRlETk+/H2bLs+ux5JEo4g/dp09g
7o4boObrEpn28VsEVCFP6Ifkj5lEBQyfuImJpKxHXCT9/kedKLSgXS5rTi+WQD3GCjQlQNriqq6Q
8MknxuqrX+dZaN+fBgqSHBxIYRwMAISHHe0kAL0xGCwsTsh8l3E6C3NFhf0hpsu54OAK9UcDqLJ5
yuVrC/wJo1Ja9KtePIb2LwWHbOVfwoLzHqfvFH5tu3kK8ykx32ImB1p7XeUgyoQ4Fw5FN4SnNMJs
SlYdzuj2rD9H0HlI0Jw+cUWvPXolyiICF5ysYLhcFkOQFg8dR2sT5xwFVkNUfuR1R74C7jcD8Pkx
xSkE3KyS9nqk7MMmOyBgoCeCoMMkTasxXdmaQrvT8StPdq21sZoZthCbFjhulHF4HOGVLppEPqEa
LPXg5wvIu4SnPW498GGdJ8F6+XfPpRRDbO9SapEfefrS0pOF/ID29UV7RviQ0gdT3WTRRVQq3ljO
QIblbbVdig24OQ62cjAQSlVp127wWwp8OOeAUpkN3o5abJTVIMa0EWMfP4EftgJnAsUxFFkDd8/S
TfBiHCY4agqbdLewE5WRiBC0OiNk9QXWqSrjq4V9zYL6AWHvQlmm0J7pywAfrPal56WevmWEuArq
GCN5tFyqEi5DJEgaSKaj0FOXHaMaqnbUdRl2p82xJ5vEfP5B15PhYMNhK/utJfbbZO53DSDzWPrY
SMvY0a/iw3CPz08oKf4c4p00IraI8yAHH4OiuXBGYLVQ5vQ/gFUMvFYucC1f0gQlJqcETEHcSWBa
61/58u+Z3WKYycZwNIe/Egu0TMHLXIMgJf1i8ZGywxMRcxAxSClTBLQZovTIon8aktByCOrob8JX
3GyXL1HFm4MJudmNm9U2ykJmHkxzddPkrxrzqcbyUwV6BVA8JLLouiLgVnislHNMP4MuxaL1SpfM
QZ9zljCY6KTfouCJgkWm2YlRWZk8yoE4CR56q/+L9S/OEQdIU4MZ2IIG/sRqgw3c6odgTe/WPHyI
xTEDQ8TIoFn74PYaAXyDk7ky9gDrlKYJwfkHT41gPbLwDekAVZTSczuQEVHo6ruJrKvgGxqraXSO
NKikNSGCFwooJ7eEbwDsV8Z1KtWJBM7EQ4h4SvGKJrMpkxy5NuWgrr+CZsHJ6eVAY6ghOSlXu6Lo
H2qLgaWFpODpA9GlkvYREpDF0mAyxIef+C+24lGByC+rii/2DCxFGJt3M128sH/lPys52bOZHNx/
+Fhg2IbcosCaIbcVQ8O3NEroeZPfGn5Ej2Q9MseNpvxOxh85l1Q+bLiueTBJLKBIq3S6ytM6TBLG
/CkjY2m8qfg22GNgipd5uh7kJ5U4VnKuKjHa3aYZP5gWvvXpsonNBxnattohp58RbNVrxIW36Jqb
I/HSZ1ywZv0w9erL/IR1zNya0PmJsF7s/iB4gMjDjAmDUhS9WpL8Tuw/GfOfRWaMU/mb4JYaYatb
xnC9n8VtqGpPCocD6WKNeTboKNSBFy8P3CDzVkQpDGtgdVOoHVNNvLHR/VpeR9k9DD/LrwjO0ajT
pAqNr6n4gj5i+/HGFMSbep0cJnW7st4H5bubwAtw2AmZ+krUXzmPtlS4ozAawe8/nSHy6MMOfaQ9
CEgwp2983TDVz78rtQJzZUwP/NpRBQH0hBkBPLoIui5aOwkzfbB9YJdxF0F+Xn2MR2Pcak/mCbcR
Fw8jRpHMuM/C79WI4tMa7xFRj6e14itATm0BNDO/1N2EVHY0bjVlraWlXvtc2AxvIz58gxLe2+dA
Qhe4Dr9r/WdT/5lsUXYhzBy93+ICYWEcH4mngjw9FR+3Ft5xlk+QFoH/4B9nDGpUBoGtSP6ixIMS
MXV51n4TQwpSDgPHAqVkaixwK/FlbTHHnlu4CrmHdtUhkXJXMMJLekImtTDfmylIpQ7Ra0SBek1q
K3iKcHiLBFqPONoCCRAACqKMCKHyO7hX3cQEBLcYA/FOKpm+WjZeB44CUp3GkbdMx0wneolTTiZk
g3vCQIWmj/RPSMyxgp4axR9xKyuEypX77EOIrH/cXHRb1dpyMTHYZ5pBFSSUl0tfyjrW1prfllAD
Uk4JeRXUNqTAr5YFObMAq5Pvq/dcZKleLKJJ0cojMAB23lTAqid2x1B4Y0a6wbFrP2WGDzfSTLw2
vhn0gMMSbrU4/otK+SjTeMaaX489CQhwHSIM8UIZ8joRRtqaohgJOzz1Q6U+d1CkIcSAG86h01mu
hT991qdOZqVICL+fLYPS1NxExuofhHEc6I9CWH1rYZeOPO8RwWRifKPgT2uNig+Rzh8k2Negv424
+gIv+zbE6g/HOnru3Bz2TXRBZgooaFV/cbeOg0mWTV81SfSS0LgrqOFqpbo8mcQpFilhSeE9l8M0
p4/lP674AveMTA00GK0QPWZt+WhNon5WsFd5pEQgrqerEQ/HSeJGMzcm1J3mPwu80Oe8eFdz41N5
HZ/5myC0LzouKu5cZoGZGUdBf/4J8fhFJOmxBWXump1BzqFcJm7XYTHe6G5RKYdOkOEJRlvByJgK
Zm6HsWGFQWymF+iAlqex7TkANLwgBaO7yhRwDMp1TcZpvo7I+5h+x7TFdtmE5vwzxP8E7BamvIf2
VQWlzqXGsaJm/I6toSKlAVrXrryu+m2dSXaHFRSrZvVxGsNom2c4JzGWLphJNO0BaEBosXsNnXLG
moJTsw8KqqJ1bKkM99UtQIYoArnL1o4R22XlcER4TCrErzACU3AuMil51nOqJkJ67stgUeR3pcFE
D7kIeTVIx98y9u2SPcHjEXiLSeUjXgYaIup1Fd01MObK1h9z42hZZaABCFjNS5ex14AeZdxCNViQ
lrA10rdnmLgtw6OkXSd1rqYAcfQ7HA7IbEteExXXUtiYhQrdOoLM2TgN6LDRfQ8xHw+V5JxOmHzS
DTNHHzjZnuWnpFmeGcHaZLJfW8lRmZp9oW7rmrW8Tq4Z9iwhS5UQ0LlCXdO4GcPEeRHf527ZDtmb
IYp+ajKNU+ypDk9q9jKAd2uDfpzH+qiO72tSQ87AL56WrzBK3xPOqpQQUhVTlTxI1ZAEaYigan/i
oKP97eRtae6tYkDtSx6JalzIbFoncHuhBIhTswdNuD3UZFEvVDWVuAJ98X6uDAhpzZeqlPv4OQK5
ddukm/Zyce90c7/aCgohp94i78aITtuCRgKSOBVdYKIjiGpMBWcfx21y2ShYe3Qk9oCfXPKdyxIn
d1ruezQ5Sost8PhBS3Us48EbtPIGyrTp0WY2S3GbyuU3vaSYp4U9z0hEEj2a+ovaUYWUmnaVoor6
2ZI8IoM/U0P4F87/REHHrKxFoW1mQYJ/t4VSpEzoGZ4bydD2ZfWdc3mZMIaOefabQq0qRgCOaZuB
larc+Jw06C1emFrP4W9ykOmdFoR0k/QhCd1Pms1k97FzK2pP1DdZZOyVZ3eQB/kxLAkYWw1W0hB8
IRiYMlkFEzGDrUqGegFGw7QaupZkRq+J0Z9pWvDwlIa3TC4u+pMtAp5IA1zuU23edqciHXwLzeyT
DC6JqOUQi9IeWNKIdKdtjuLI/DLDEGZNDJ13kkJqlEarQ/HB1FERoPyl26KMt910LBvK/QzYb/SV
MnN7DWQ5yUmyHlylzdyplDaDyTSA9oGZt1PH+kkd9C+cFl7xbFFTzLJFa1BO+Nh4I7naMQAoOgQ4
RFMTO0Jx0fT6N0d1/xR2wph9dHoFGxdxg2QEUc0bOZH8YMjv8YK3cDpvjURl1mZ9rHY5Qrb85Jjc
pRjSyhVN75M4MF/JzI1F1zsIz71O07JgTKp34UeF+QDXGBzUbDuPeHj3AIFM7PQOyRrvvzAACI5f
hWy5hYKNTIaMdSA0JS2Phv77zDyh/WO4+kpCqhtXbIb0BBsTtyhJGHZP3uUlJEJ1NZtFRNSWgVXU
PwIuVtOQXPIJY6Bmq8IQ6yZwrxwjhWK6P1ElwexCnBNU6CRj3QyAMomQvNWZQf/jCSpFj4mS9pZA
68eybB/qECwrFVM1qMyrzYYKZZTZeApttChvaY0Lu85F+EnWGwxxOs6K1lV8kTLTa6blaEER0Kpf
FcQHT39LxUjNiI8rU6jE8i/MlUtjLo8cnldSzLNvptWNT3xOrIvPARILsT1uktwrYdrh6eZN+vIu
J7lbyTCz0uYEKp+WvpFdViOhtCORDjUAAzgdFo7S9egST88494e2+pVZWox/XvTRcocuBZKgCJfN
/rCus7yl4URLX8lsjagfvwsUUcZAFvESgX4zJori11zpf6u08IsI2XabezlN5cqAe4J09yMwFz2y
+axuSmfu+1kA1GRSVjUCI4/lpXefS/kKXBJMQoWPt2kgYEn2YZ5de1P1CKUQE3DZXLn6WnVTGxod
jeEbzcZQYTMVWRQJ157qzwj137HB0kKtdpYSX5gQ7sGSBcKtCvUiDvAbd/2ww+8uEZgcw2b6XSMq
lC3sP9Trojq9l1Hyaq4dwoSvs7jKnhlcz5aCxYRJ2eF0ZI0F/PTfITY/uIyKvhqJcoAwH2tVXxwj
VHcFBgAIc18VCIMDslw8kx0t8UwE1BbXo1LC1W5jp6tZuURi5Fm6lWBtrzEZAzTqJIz3ZCDcUZo4
q0GnJOC13qSrbtBOaI3XxPbxY2DinDJ+KkzodN3zPIcC6uVmRxAYPIUexiLhKc0eGcMtes4HcTll
qsprGRhnx0bliITkOR1UzQl/lIbjgoWqCAARcrNt8xqSj44dthKe5ZSk8Tzv39G6bDITtDl9FTyC
zJjQnsZkgiREPHd211tfYT+JUH4SNf8wxsybVFRX4osRsYWZHYeptmthhg+9DNXpue+w6ZRGc/8s
rbuMbiXVPsenGKBBzFefLCB5YYExw87TIplaiPmvKB7w9oscJUbzKwv7Qcv3Ta8fU6a4egyPxdI3
odwzJsAvv+j+JURx4QU0APPP0++Az0b8Ahs2lwZ31/QIlPwYGFUqf7VMwVm/3DVKd9ZTeWeSeAoT
zJZ1pCcqhj4l2Pcx67kK1x/dqCdPry6ZLzjdKqprObEoiyKm9sSt6NLWyv6MFhlyUcPiUzg61jgq
yMqE5ljtSc4MbxqZCKoITqoPGE4vVq8TUMRCybALZQjVJsILFwZ2kMxBQd7T6m8wsNi5ShJjoAqK
PGkoQ89MZWm9eZa+LDxlDGQACGkl/n6NpwtAREqnJ4mwHJ0WooqCcNge8EMU+u5roKvpyY5MAL8y
vGcE7G9zDHMMzrtBd/QGHbzCB1E97PIa2BsvxWyefgADqcGT1h46nQmFVp1mZtPDOk/GrmJuKqc2
Syx8F18aLRJ0jcGJxfraxbHpDbA6GLviF0VfoJ7x4yqG0TOAsGN4FKwTsdauo4XzDFYvQuyYPTLy
ZYKwgNIg1rnZ75OCagrZiZh0DIkBW4T+KjPuGsQvA1xsRnbas4MW65VsgoXSqjpZRv2uMHhznyks
AcXEIYIdDUE7bx6ZIayWUhaqAzXcllxJhB3WnzkRt6pS0BAUe3TsiP7B4WFaLam44ag5RDmAl3XF
+1FnSlJTG67bOOmK27ioDGHEoEWn0k0tGAfvJ91jiCxYxeu9HZ++OhGNJ8Pj6JhOlvxsmWI4adLs
a/Q8ihgIJbHZOYw4sWbspr1K+D/G5T0bKqcvTKernBjjghAXasaHrkQhj3E/pnKr1bXALMvucc1A
e77oL4Im/CszdTOk6bbt8WsaPiHBuKFmfmcQoFRB9NdMprwyLlJb+mZyTBtKnHjAzxNNAJdFqt4b
cnUrqrCCdChF58zFHdarxnu6KP/xtNqnQE4W6tqBaCYG95PZo/iRXjFu+JUq6WKq2okoDFdIs79+
gabTPGQD8CHXGI1OO6WAYl7pLnRDZ2g+zbQkOwSsqoHg9vxt1Yk384ljnY9bkL3u5XaZaBVTUkyx
71VSLyV3gEja0ROj8VoP0xY+ZJ3mNxmGqNRJXr76W0vjTmGUjMKfEwgrBIpnaVTtnONUHqRdpRHe
Biw0CBv06KMTCgWmBOlEzCDdET1pzcPQE+S5gEhWD9XruUyB9qf3/rN5jZvyFkNI0XmeGYGXo0Rs
U1NzUNybHINWfniTFiVMQcpFf2K2Bx3gkU3X6BnuTI2bDxhwWxRPWFin5/y7vrIs/dCb9AxXDcM0
unJmB+ILQmO814iBJ3suZupmkS6XyOoGN2yXWAdXH2Eu6JhGoLP+dXqLn9kXICIChtvak/N+8T1N
usCn3c7QSzArBRt0MV/YcExWexOy1BLxTlgkQ80fzIH8hOf/hLT/LCiTgRLrRrxL7Vu7ICfggZk1
/qdW7Q/zdCvwc2c6OtsJbZ3AeaxSTnbpL7wZe4RlEc5ikAOBxxN1jrZp08om/DNmDMHhmvb3tUpH
Iu4U1CmdOnoyeTiTjMEHtJZU9Av5c6qCafyMRCV45tGR8ol6BYxTJzAggnt57HiaXdHD40KPB53H
SGBsci1x13bSaRkwHoToFerYJUNzwBa3aY4J+7yXG3qfz270c46cecVZ9PWlY6ILxx1VWejqDL8K
chzF8SI8eoODnOFM3wagS7uGoov7IBcOqdVDT4cCdO8oh3g3S0zhSR+Ia1KSordaw0Wl5XRkSiaL
/nN+7asrxYHCRbd4NUIkEr4TyOxdJ/J2GHsN+7wmTf9RbOG50e264jhBeWdgVS1+GU0ecWV9p3qo
7fT+Gl2KjJXCwEvmDJU/NPU4dL8iYHr21eGx3ySQjPjCKvFQ0p41OtV37KIAVhIn54quooeg/EZF
UJafs/Jh/JPVliEC+ssJP2+j02woUYHUU+5gdIk5s2F8Q4yc6heTOkQedkpE97Zu07H5TMXJW+/C
VtJPpAlvo2y6d1WAkf83M/w3AWdRcZ1ZtH371nfSvZZluJfGLoWSr4/tQdBwbL3lxfAtM1bOkmSr
SBRknHMjTZfV/8TzFbu9Tt3l7Wr83x9USSOKHW4/dXBhfheYAstJBAoAIAR74p1eCV5JX24z/iL+
RpzO4kIhyiaiW/eXJzYS4LWI17IgFc8JKF9sLh8j4taRsXUZl2/6QtfP5U/x3aWLW8Zh7WlWd+7J
0+mRq5eWqQN7EZ+In7maQjhJ2E5TB8QxRrs2vmb9RRIAJLWGSDZBgKCr7psalWW67Hs68nJ1xaNi
HLqjQof2bFSckbNgFjCo8KRncwNtoqPWaJMgDzRQRDicnzkpPlBIanN5yVk9Q4AOzZpfVpHJehzE
fE4GIMOErSbgfdL5YUQ+JFX+upS67r4KUCghs7O2Zr/miie1l7S/zes4oYLYE70AljgNPT7t/y5a
L9Nm/K7z/AUm2WsWrhPlArILNzlOCVbza2jzURJhogG4IOgWW+EAtr2RSNvlYJiRsc3DZBsW0SNG
ijBucppJXSMHLmiKyboAz2kI9ubK06MKDw6S1+gri6g/CNmJA2JTWdU2DN3piUVpgR99mmfvhbgW
0Qgw8XeK8/daxL2jR1nVL5A+O7T0yC1gyGt3UzyNytPlyzIsToMxL+89OCdW89PP0BU7bHtIPpBJ
hhQVkY1SQC9Cf2b85Mif1qNMbz5oyzB+pzSjR+baGlIPoTJzavj7prQLW9yKf9XomCcIJfPFGzLh
pj1fNN6MPoXcKhw5lmVRJ7Sb8Fz46wNfttZKet/IwY4YS93POZZ8ETwr1V7Xs7FTP1aATciffGOI
dYm3RJfYOi+cVzLdFl5Kck5X2SIb6mmZkr+0+o3HwhOrdkNT59SVgsXbarnEzETO3nHic4uJ5wur
at5bWauvmVKk5mJaZ0z+Et8RgMKQwLwMv5Yxk3e1+UtyYOvwwNFPEaw4IA2u7oNReCt7Q6aViM6d
hQzHiHERx/BUyeCZEyEomL+zom2sKNDzz7C41AttFo50IhRgaTf0IUIWfnALJXRaeM1vhMXxyIGD
g2+i7Xp64iUluwB/GrHy0xQSrL6LVVpcTjFkaXm07wgGxGWxjnC6RduHtXn4W6IJj6liV1yr5fXh
0RAssby3IgCh4f7cKc9fupcRoo7xs95Tqyp7OKtrmJBBENj4m/OGGE8VvBLCHfd3beyaikuH95lq
yDpr3MJdGWSANdVxwvt/WpysH6EmIk2pwC2zi5Fyy6KiwZW1egjcj+sFpyZ4DeUzVPz8wtoRkDkY
yfKJrhxFaegJ8R+xbDhBNcGo/ynLN8kmYo8MDu/kKEq2U34Jk8/1TUypUemf6KcB/jFMaPMzoC/I
yHKH5TNR8bKMZVHZKOLPqKLLpwysRY0BToWcdI/3ZoCF2QuxO2jOyRLyEvmollyT01Fn+z1bxGjN
8xaKzWkoSxLmwEPudNQ4MZtoPcnv7SFFQZ0qMeppk5nF/FjC13m4hGUeSIoCZMtJXWAOBCFZPur9
ZVboMpmwlGBGS7taWws4nTDPBUzHYmtFgOgrMK+Lk4vQ3I2M1ZD4Qh7ILHt8IrTymyejtZid0bW0
FwMuPd+AM7MKv9ryJsF2X0v2SD7OMBwi61e2VD8dYWWMn210e0Y7Y7kXy6kceidFd8tSGKzZWxJu
3vAMp9IrLR09d6CnkhfmQRTD0Zdf5nqEkNDz3KBdTSbL1PyErkXgVBhOtCKFx4ny0oOu9fCxn9ir
95ewOsrcA0u+BN1cv2SWvJ1M9oFUBAwudsKz+USAf5Ek4/VJbK8N5+YYadoppkmIr7ViXknahZ4i
b8V219c9PexlyM6DidHjNhc/8I0yrsWRCofh8lH9ObwzeTokO8jpySE5rDi9n/jVV4xGwM58w0vf
fcuZLur6aQf0/lr4ghd9Pn3y6r9I1PWJvzliply+JF7qTnvmLqLNV8bA0e6CCkjl12dUfuemdPQd
HbCt8OfBvtr2R+AlZ/gKzmDbh8b2PD56IAba9jr77FsBUn0YJ3a90wLDdAjT/UeWhBL0h5ir+KAE
879xA2+I1wVt9QRJ1RU32HPYlff9rb7kNhxyG1vGYHFMu3szbfNlcghG8i3Px4yD1/r7vX7qMASC
I3go9FBl2x8fB493gJQZN978/jYeNrS2vPv+uN85gLexfcqc3zO5vPahPtAwOBgqOfzEL4KLVblz
C8J/hm/5ECS6N8MX3Y/xAPMdPdpuPGDrWJ76A6eOFpSkItr5aQp4tR+Ld3rUB3a5vfg0qjZOC7xR
yYE5ITjl5ZuxDx/hzXtftpjv4aAHvm771yhIXVwbfnIWItMr/PkQL2vO6+tiHz8H9/hZ2y/XyfYP
pm34ixfcmO3bgfc4Oakd3HnLff98sLGDcU6ndHsX3VNxZjhsN/b9IbrQhh2Sdhg3P2DXu+EL4n17
8STvfsdNzcea9Bermv39BhXaJuXDrRyO/gAColv528pXv8gs8sP3YoNvdrGZQJC91MOVYFP51T3a
RJv4jgLi3XCjTQrs6Bof43uyib3nLdtgm8DXzb1wDxHMMbccxQ+ydJ3+hb7dTvdAv6l9C9Ab8U2D
O2nANHU/KG9swmccyOu+/P4325e/3DGvGmY2dumMtrVDPLntv9p9fISP1m77LUNYJ3rHM9DBq8EP
vfT+91c6l/1+j/rDxsbHrrc1k0w7PponEJFxTyTGBtJh5c/bS3QjNmnTv0PjdEgYct6O3QuNnN25
IIG2umfFBPNXHLCtQfvZlI74JX8xXHLKYN7l2ww2ejATpWUHEHg26bb+ifeD5Yy7+SAEQhAmTE/s
eC8fQAeYe28ewxXi5aZ/jbfqpj7X5+xD3xSVrTgEqm2qT6ppgUfNgoOicJ15iNUptNvX/LouVLrX
g2x3TsXmGnx5u3jjTnQBy7eRE9xB19zx5fEgcfQsuljsnwFDN801pOpd7Nm4UuIiUeLSxbSELpg/
Jh/Yo2K8tWAFnnL+d6T5msp2BnZZi4/IpA7St2m5C4FaCqH01/tkYYSwIkdKTMX0xNjxheqYobtF
0B+YBxGwjLZFtkNaupqVk8aH4fPzOGXysYCru/bHRv6FP8pxNkEGpZRw45V3Vzty2/FG71U8BEzr
Igqjr8WMeG75HTx2l/uWG7nbS8zSiZzTg/xcD0f5ALWpfbtlL+tnQ6+3EWTb7vbmfPiHD8e73dzU
v/3dWvwUzs3FhO1CsrqNO8GR5CAXV495P+7zY+jgVmr/7P9u29RmUe63pvcz2jGkWYjpxoObP/1k
5fvQdMW9uMcHadzHcEEd6ciqBhw5D9eKnD1yL5/2+4Fj0vdu24vpbPFLwRyWaCZAFbveAOmxpzvb
tm9b13D/7kHw5FCAhASB8FV7E9BX8ncQMBvXJPEgg7E50m2/A+XDew6m5rpuut286jad5W15Sy2H
SQT/LG/T2+SVp3greV7/I3kAdqwEtC/SW/RhsRcf3QMzDfMf/5npKo8a1z1XjqnFuUPXf1SLybMN
AwjbJPV9updeEBE53xLTzTpel6BAqM0j+VlRm7zax9V+CU/wbSLjW+NGLY19MmNJZD9fSQ6EoP0a
Xys7eDxu/bzBEIsxMgOGEBVaxD2DZMBZ/CEQoTTuyn35nviZr7qwWezQvfI37oUzbAd785v4v5BZ
1h7QW+8hDtMtGUk28i2OWg54c3w18mO9S6wNVdGBa8QWNx8PhM/fiidzfhsBP6N8QJqzWbzmQYKg
2x8e9OzeeqpC5LEp417TkxZwPxH65Ov/Fu6H/oAvmyMF6zczd+/vPcPId876w7txBN62jetgf69X
1fgPXqmLosbF2/c0XeN3SCj+7xVOls1F74xHid9T1ycHfMNllG1imyPyHoiu9zE5vav5H4P38TGx
+df/Sd4JdHMnBCDgzp0Xup6UWGRyqjUHy/4Sva/yDMK7W1xIrJtq948S2jM4vIhm89Pd21vPelaP
zebpNRvclY6VW7mX0kE1x403+Ou2ybePdPvgXbrfUo8jbP0eqed99O4pKNaD2mYJcScXuwM5DfyL
4rdu5+kv7Qq1k1/gCJ+dhzvmG1xwB8m0TaN507xv/aB5JKSdomOMZdLZPCAsAEH3IIUJFBJIQh0e
Gm+f940PDG/f5Czc9JA2Dv//f52PGP7jTsKk/YCFbD/PuDFyOK7hdO2OD8JO2iIydwv3dmGywvaN
/RXFswfeN+eHCZj37w3XERdylV97lbu80L670Ja5OOAIuDEiux2HnBteR7v0cy6E8Wu9ZsZtwlEi
fsWfyQsn/74MUm/4XA9eKmhm/ZiTWlvSWE5ruRLeIHmfOi86I1LZ9TueFNEOduOsV+n6tdBCkD61
R1VsCzw+CMKbt+Q9dIKHSm7KYfHUDY6unP7r261uO7/zi424pWuHfv/fK1wvvtzB9N+BeHPO/R4i
Frodh0DIu8XpFt9DR3ht9893y92uNzlvOcXOerlWR6gxfv4bnoxzb8Oy3cW+5poObeoe7bBjHdZX
hJcOTdx6boIaOrzO7fpRYRM+MvsHawobp/nNF3eZ9/tNerR9JmmH5y3eOkpD+ZW+x8n35Z5RysHE
kpcgiKN21U7d3joVDpXYS+Sh974gSHSNbeER93ECRbk259XFcvMTueP+SNyJDQ/gpXGll8odNjSV
Nk5vHt2zq9lzoLDwEc164xaqksQnygNMr/+eHbe/v1YA+3/x67KBR8NG+PdmuPvtHzVE7KH8c5OX
yIUtwWPg3XT/2PPe27qT/qG9toUD+8SiWuhteBD7+IADnTsGjcvrkHhFjdsGK+ptW4f1+xi7dgvL
1cle/kaeRMDr8YLTfbvlGbsoZh4Pyq+GEyjeBo/GuV16vgfBlDtjo226V2x8NvNbs5M2GmsRCS/v
OzGgDgZVu97rXPXCK+s2vAKALzt6dC5I6m7aGDeuIEfgiZnsbAZ1h85F63wJL/ErDkee9rLu/mWD
DcI/3df97K3b1N54mS/SLYMhuqv3AKiij0P1Z2//XFgg7Pbj8NEGaM/A0+32XRz/QAhqj5hD1i/1
lObu8apikwj8YlX6aUBjC2vLoWncoj3wkhu2uRvjHLKc4oN0I5bw2L+PX/lv/aV1bniyzslLzBZl
9Z0tNw6KjY7low4/60B1tWUdU7uZVyj0GoA0+JAz7mfKL3HL9FTFvkreDL/ml1655CXto95u/Mav
fi9/lmuyIBj8oDP8wcfL7zaiP16enu7N1+VFu7V7Rcr4KpyJUY3Cddy1c7JXK/XLrAkDGaGx+eM1
gZ5OLTSlvMQ7KCtFjIxcINuQXsK/9wgy5V2Fyd5KYEM5CleEQqzbwHx94rN5nlPuo+rWN+cW9yxj
sGVvDKITDxvd6yvqx5bcjtcux88L9ptMkta1eBbsqJtpMJziEbCbXYpdnubxM17vPeyF+YWhgoNz
m4vcyfk+l1tFpW3DerPzBBu2EL8IOnSIAmOfZcfwIzkmPloovv/a32W/8e15j+6k/lTv6jni5C58
xf1quYR2qu3bmBs7Ew0jbnvu2oJd6asAIR1CKlxoe4cvGMe8Cn4j9rSTQGd8Zp8hAkrKBA9iyVV3
1Me0K7b4mtTXma068TMvH1DCPP0YetZOOxP+bSfbHVe5c/ZV+zzYuttsI9+4c1k6odsj3rbrq3RY
UT0wCkaNeHMktkaKCpnaggdxHB7SajyqvZeZjDMKlgiYnSJGm9sQWVUB6xgI/DHVlwqkg+zafVK/
V+PRGJ5M48r3taLVdNNth5qERvU91tML9kl+W+kbC8+hsJkOQroPiX0xUm+E5sKE+Eupmr0AOzJG
5I+m1DZI0HgCtNaeoHdwVUS/p297whhRWRc5qE/a/jUGruZ07fzJ7JvbivLlXSDKdz0NcNhGLHCs
x+P/WDqP5caNLQw/EaqARt6KOYmkJCpwg5rRUMg599Pfr+W7scf2jCyRYPc5f0zrdxFf04IkDqgn
Rv1TGRjLkcV9vGU0knYEpFC9bcdg41RxBcycaAjoxqgS0DxET06G9ici40Dl7i90kqMWcyO3ZbVy
dNwMBOG+ByPHfY6fliA3k58bVaWwu7Wb10zd3boEmLKzuwno1sZ7ZDx05Kg8o7ssv4jEeQqMGrwR
aB8V2PRsRUfJF57FI6DeblyiW9LpnNZruYPPxq+K1/1ulfZW4dP8/D3UPDBZpaXA+ODp+b15n/zq
zebn92vnmHr7urxao8FFBjBWIxu3QM961LLCrD60yDoMeNxk7S97U5zN+OEJFOR/K9L9hCJXdMZI
QwHaU3fLBWlyYXJ14O8COPsOKaxMdun4sMR1cGGjsmts34Ekbf0H1dZacb3z+N2nPXzsXXjYCuqT
H5/seHpKq5uczJ1DW4uItEspiJO5w51GSoWFlmvI8k1tJNig7q4HELttdY/aBrKytGSpdc57SXJe
hYU/RjCXITZtcTHNSbbl+zdrXFWdfpzJJZ1wvFlfJW9+DCmb9RRcKKiUVxISSvFcuduR30sqDLeI
f0lC5DT+pVuMGeHwwHD8YYVOg5cBDs/JV3caK9ipzVh/O+StjtukRcUgcT0AmtS3kuWsbGhcCpha
pXxp7ZSCK64H4xKICeFsum/IaCcV3LoVBmVIwJtd0Z+bFpCK4ju8nhveLl423urIvoNGzkOKRGfY
9dGmLyCpKdDxLR34zdpoLH+u+hga8bZo0XMRA2X31aqkjWGS2hLx12LyRyr68gOp+lt05+8tiYx0
Pux2lXHTaNrGjZXgLNaJCDM1l1EvDPWlWQGk949CYGPxH3gonnoSZMr4XuRX4ncQsSIfqLWPjvYK
9ensvYs1lM9jhGUTVLzLslVtTt8GIf/SpYOF8VXch8l962N9S8TEUyvem7ajwox9M5tJb2+I4akB
j6dznsx4xK7LZMBIpSBH56vK3wdXv2TJThAwEMU7hSmTVgFov28xvrT5LR6JJo3u8IWgipoyU+s5
wfLGm8cdksKFa5X/7pGRSAj3nxgSBAQ5BEEsmsdUoO2N5asiuCxEvbaHBizDI3vigfCzcAUb+wv3
1hPnnKkj4C42ZiO1XyHSaGk0X7DxeNzrnkh3LVpjJKlJLVlcZ7FV2/lc8wGdiZTqc3cRke6uyCjE
By01D5BfnSRCjzHIRtWAGEnV6yoYWJ2jTkQgqPMS5vc5zJZ8t4rjRXbjxyW9c9XCYkGLG9UUR7gT
Nxh6jsAFiqZ5viPcYXL1c659xbG5T0z4qtEFzsm5jFH5Eta1G1sieDr9vWiu8MF6/d6Erxq10KCa
TosQfe/21zy/SkJhGD1MBjnV8M3fO2ReCfBD+IcPreJ8qTyA3ju0MyG/xX6I4Wba8KgblHrvtYYg
bGfGotoli3bSVsJ6lP2HcasGA1JtalZh/+pOBEihEGnwfnCmVM7NwRscmNgn2B3ATRDPPOlud5kc
PIxGuOLnQ+c18nM4Sw3BgG/vPZ7UlLLNujCe/ME6B8RYCMf7iUZYtzp7ciFDYsE1ljFRNNF0C8gm
RQojZrlxL0ZDDr7lLnSS57XxTd0FZSt5XhnXARjjCLEy/qh0iBY2cQkTdLXL+ZWU2irPApDje6zf
3ToiRybAxcBR5SeLsW/fQOxt8EaESgTknAzzS6ZyxRFkOFAjEHM1/YFEKaSw5ImOZrzj8a3bdQIF
BGQQOGcYKSOu2OmT/eyayyH9l4UfOlENPoouyyBkSEzHTkWS+HCK7Y/VzBxDV3gl0jyXORAAH4xC
N1ct1m2z5diZ+FSkB891sexeuR7miMwW/TuIy1PMdWiiAJ1InxZYGMd03iq2I28IMifIsXARwSAD
SFM0shTZfdBKeG56HpkhnVZGmq2UCrbraTQJUSR5m85Ir9zy3N31YoijzyzBThm/q0ddUocUSSYu
ir8juRXJ3YKLcmDNO+seujdIrP+YyxsGt0VGo480eehw9sV7CasiTepzOLoVyzWJFDk8liCy3JzY
WzfzVXGyNRjIXKZ4V6OFmkaC7laE9Az8qaLH2L9r1nO45L3gPQrRd/Sngd+3i8fdmKyygiMXIfq/
LioWE8GUQ/RDlEAN/mzQzgB8aZCb8ZW1d+e5qtpjbcYnXc+2Pir9hTmdyEBsSxIBuHKDiY2A0MHk
1rXEU/SnOq5+JXTqYB2JD0fAp0QjQ8CclN7U1WN2HYnREMmIbnvti0AUJhOlf0HKolfZaiY9Qito
JYlfDJ4q6tv4yAZKvROlcLxKL7PRzKPBWGPCsZI5xXtEWR06g/7Os7aoKD+eC1zZsvtpu/eJ+hR8
hk+/0hGZnBvjljJ1pSHTEUpLdArCyjZQsBgSCQ+mPjzn3SeM0EPTF9vAJyjcMmRnbYpWpB0Pvx/5
Yq+OMfXzCIPRyPluoKRSSKugAeXMoNe55RVUiWLkOZ55S4fqOXfhGbtrgYgKJfcEhO5+qxkvTk4x
Y6iuL5oRHBzNgE6aKCqiAMwnIBBdMhJ3xkZNHka/mTp6EBzll+aP8lRPBFSWeveIbcqz7faMdz3r
XqdriF04zIhDdsr33LK/aDfYFMYNNpDHrKfGxhC3Eoqf8cUzHuq51Zq/AVlziEBcHmqPwc+g+ifg
6IoIZxIvHXKUGoeZ/5wAljeYHNCnNqz+TCtjik6CaSzS0Zx2P8Us8cY664EHYYr+hi7DefBakLtV
mCwvVEfERvtcSg65el9OSPfhOWsGVJ1nfxL5xnDjTyQJfVItTfEtZn81MMvl6KByxGySebWzOJ1a
kHCsgJp9Jtz96My4LmJiX5LhZtcUk4ho13HuZBzemtXBQnD1xo64xoSZOI92honj/mgGxhzbP2ZT
+DmPMB8wX9JaOvxJZ8aS5kEZ2sOx67Md9mvN1S5OI2/Mzy1RcIJDZSD9RSQXZxLK1EkMF4rHk3qI
yvGqmj9TOqp+lSj+kghC2ob+00kyPmTapRbRwkF5UWOznZ3nxEWEgat4lOOq4oDuiXgkuoHjgzvq
4KKJC0ckRBzVlYUy/F6FNqVjVx7mvkefiMu06jeI39kRLJcZj/Ob3sp2vlbd1u9VYRT+gPA0CGCB
eNqXWBUinfFxJroSBbxluzh4MXG/uE6BsIC8lUTfKCWJTOQ3dGXtTMsZoYSXAQCEShI7bkU7pIz/
yEwrsLAuQ5B57RtIQD8aXp1RQ3yYbtSAykhPLcKrkqOFGaek+iJE9A0aOWuvEUeDz2bUBcVGrUJK
vBCTozQ5LKkoHeZoAz1b9xQqpSDxM524SPKxTgUJSN4uiejY2evOpR8Zcpl2M61YWt4uiJ/TRP2b
QnAoWeAhB5pwn+ZUuQgJwPTah4kAJMQnSbsMIzxyLM065bO4kP+iA/mHfBKqeqO2tJaoxtJMV1W0
kbL4KNwKZexZvXgc39VApCgHLIIBpRvsOW+lgTYNmqObv+JmNfL5LqjSGLQ3fWT1wsU43k1JiIw4
RPJBaBCGrhMHmVfdlKwZl8YyxPBuNhpiZM5bhiDSQFf8psb9zqcRIYS2ZLs5+W0KYcbjaOYAODV3
XMt4ytWL7jVxHl3i0G+Zb5iUiC2mE0+aO9qKv7RAnEyBTDm1kRwX1G3gd6pnkMM2bUkOM8xz4oOP
RL1LENJ20KpLA1ujJISRx1MYpN8qZYSx7UJ/D6JqgRniJlt0DTFlPQyQ07UXGjUaFjbaL6WYA1N5
irh4UxKqKFap2UFQsES9TqP1Q+ABn+mQn7TrmO59NO8duTRFRF4UbbcVNttoWI+zs7Ty/qWXIGF9
8Yr3Dg0ysnP07QkFzRVOOS6Og63LF0GouA7LoBXVNm7+6W6/VIe5o1uHjvCZLLwnUr9Zw70jrBSP
+dorHLYpGGFzXjd1y07Pr9m99Yydzrc+DRvPmG+v+Xj5Gc/aqZw3BFe6GN+HkWqWpt/IHMZllPJU
i3zfNlw08tr6oKnKhEVpYkC0SVbYT9hg1153TBqwi/5aczqjWqCtwWkMAklusw2xC8qsZzfMY1Qp
LMt2m/D+hNZDNOpD36BkjYlA4zrrSfW+Kd2VNJpXRGeuS1FHd51mcy0iXGUx0St5lh3tHhLANg8O
+hGnVyxUXWwSI2V0iKBt28vvyjFsRh4jkl+s8twqKxa8XduBOET6hvXKj3ZWTENGJijABbQX1yS7
xymJogjKkG1IRlm/orIAIQ6/5LliDhqwTZlri+prk0O4zfU/fRW9+eLi4fSs60eYzTu1ncueia+l
oiEV4hZ33dG2kN8Gm8SPESS6xNBeDaQBA42Bjqp4EMSd/OXRmYEpJIT1uHaw6ToEFf2onUQJAfuS
sp58M3uY3t5K/zOj55jJZkmYD8lVHKQ2IwOamtJ4KgM1NHEljBcKF2awOQuVKPYl3rtslHzoAS+p
IrC9dBWe5LbqMB/gpWrTCA+ZG53bDK8YBQRqOVI6XDMIF06RXNxgVZO50tjySV2sQ5zvjKJ7diKk
eoNz9qP8p8u6lXrTlW3DKDjhOCSpk/G9bOFSllZiMCw3auT0snyL6yCxVXojDLETALdn9daXwV91
j/fo5sP6Vk8GyqTE3djjP1U/F5U72iI2BT0s9L4TkmSdNTPftULfWmpmxzYRhx95/J9qqCOZD0Uh
aRMrUxZLt5lIZV+6Tr6TGdGt/F1JlrSepHPVK4QmmqVaIuEZTBIpEFSQ4c7xjfUW4tcgf2saGaas
R5xt1AugXhsl0C5yGqvHcu1VJLdB9dZhcY1cCpyQGjsG5V5UNxM4C57AaMy0DQmvRi+zH4+em+64
Jy4kfQT9sUdVTFYbMVkfnqG/cd5zPqLQl9sCi7DnmaeUy8aAVG4IPOElFozSQNERd0DbbNRAbbEL
qbqJOr/J4aQGXDCfSTxcg8A2hFYB4IJUjRTg9ONeeJDZ2r1hVS/CvVrwYyZVbpacxXkcSB5iLjdJ
1Qvxeya4E6PmjzH0O5cpw8fhI2Ns9mTLs3xht1z+k+A2VHJops+PyctbdlQaO8Q3MXvmPOnuX94H
JcnDIbcvQ4agmvMkfFcfSnUpMn435C1Ij5uyKz6UvMoweuqWXwpvxiXCA9MgxUNsyQeLjHW+rq9b
595BE1baS4090cA4hBNwYaFTcLQX6YjdzJvdq7btIEeGYSfsxEx8NU8c51LMB6zmzZPgZE1B6Rzj
4C1I/8QwAuNrFct3m7oSMXIBkB/CzAlqfo3CUyr4c2QyivzYANOG98lSV2uyToZ3RprRpENVL9HA
H5GlK/FnitSrMZDktw6N2pQCxCe1+eALt+SzQjGN6Ra/OXQXTtmw7LC5qhFFLd58ARSEU/gThjeF
jOmc3wp9VJ4zi9aXsj4nyd7Htg/YwBvoYarQfcK11woYyvYgrGrDjYKjRi6F9O1PABlt5sAUvBtu
PJ5shJzxeBn78hWdgnq7kJ7NnBP8UwYProYdneMq5/FTu25XZIcppFnpQwESenGFz4CkEOghMjbX
pEpXYI5KoWmn1svYGltGNmfiuhww3OJ7oKEIcfswXux61TS84aeByS/ucUvwLGq/6Cxqx0k7JaTf
D9O80Nz62Z2nLaVIJA6gqSDWzbAfWXAXeQT1b33kE2BpGJ2Bsl7UuijzvVozlSGVRucn9Z3a9pfo
QZD1ZxDegfGCY5M02IeCAAXHoF+QcGMNqjRRnvL0x9ZZ0nukMl1zwLi+VC8JI+opLRm8CgquuGnD
pH4W9J0SdQE0oqJNaqq3La285d2xEtOyUYqRKN/TCMmYpy3N+YkPqzncfX1cOdjHC3EOWcwdEnSl
OofMEBMiMi93KbSvYmJrUqCUR6emcfUJjeV5YKFkQXwaW4Z1Z/n7rXf3Kkh4o9ODAu9YkWLIo4Ir
RR3CqY2PVB5FC9ylccOiaEErfwJa6kw6V6LobAwbi3eZvgZckac5/OnQ9zUJWfEJsU24OZRNQE6P
kaW3oeKZ3+TSpDLo/6rXaAYf5icIyI1X13pSkEOrL1rvL3OoOiHVfqDwgwz/xtzAMgV0SJj5Ru/u
9l8LwzQv6Mro+w0Fmxy2jxF9oQIl1C4em/1+bIbj5Irlr7HZEifGh4Yd1+e3pLiIbK+EtkEV3lAH
aaFFUr/OjPDDxGpcgUv7ICRxYa2lpRM9NRBdEh/UBs9DWjCCTHSEd2DbnrxyaHZcJD3bvMSC3AA5
qqnBl6dy5ySUTiTAedlKYzaemg8cFMq1pLcUeuwV3qrcRR6siy4+R0C/4ehZ14Sd2UZH5uxgPrp4
1emvdnpOXVwJHhIuC6DEfRbtLah/RIptnGCLYh8zuqo/qLoC4dMbiHL+zcAp7gYugZd7LvupQ/kQ
/mD4/b2P7fZnLPT3vC8/YzyFTjr+bUkOkywJ6pj11AKnt99kuylYNGKGVb5gH6c0G8Y4Qe+WVy1E
nlSCH/Ea2Oj6izG7CMNb5Xq9RONyU3pp3+vXef/jhyHkAg9oqu+qWScz07vB84AHbxobZBMtMYNB
F37UhPAbFBQ19nBQkH0JpjcGHJ9d0r3QCLuVtDxB+4/NKWp6Lgoy6B20tVz1qvyp3Fv6XU5sD4uY
hzMz0JJMkFQSwQ36VMNjOdcXagZK2n4pMJ0p7M3n3s8r6kBStZG+RST+1Zb+r0TSPMzFTvQGGReM
TZKg6+kB1Dt1VBjCM2Ge4EzpvJtaVCiPX6tFKxbZVt2OIWcE8SaEW/YhIuZwK3RMNTUEj8G3VO1N
kINk4HoAhARRJTaNUEkTgz9DKp8X6BRMB6ClkrkCt9C2dvBh8OsEbkBriaDno8p9rC5whxCQviKe
sL5wQI1VdpqTeKu+gYmPuYLX1IWjTlwQX8i1iogXlwBhrzoQLQ3ChLktSBgeCSzOkYWnTLD+Ea06
AaePJIaJcw8ORWnjkJHwyS1cmZ9e9Ke2jzo6Fpgd3cLhkLSXIYZ0x5JMUsi+8Ox3oy/eRro+ehj1
JMC8P8brkDn9hGVsBQHTMh4bmqPmCiVjD+DZdDTEbcy7DnrM4z7z3rvM6w434mDGBEdvbNiloY4h
lf2lEsKoqy/478BWI5PLx0pQtqgm/cEEjXftJ4VBpWVK5GBFAzGvhwVdquO6ftO5qG2/1J+6iieh
SHI0Tmj+fFI3PXCflpiD1lyGraJQ2U88opEoOh1o8ZBOuU38YoU4RP5N5XeFkA3EMEiLpdmj/63I
BkRpRjNmD5Dr0PEZ1x7fTPV7o6v/FoplSaZ7686XOKcVE3BuDDbB4O1sR4ed29rEEOsM2wXELuxh
0zonjFc4//p+nzhrNbpMaBD54TTdPKJ8JoBnwlDBxJWxdpv4TezKRFtR4jAkH8TqSR7kfxJVmAR/
olK8xoQbUGSOXJHDX2LjcqigL6llGtAGuvRbBum8zgtuAV4i0QfsO+BYE1EuHg0LVQsST8g9bkUt
r2+Wh9cKRzJO2+4j1NBvFdsA3zvWFTwW8XnGujQJ723Kqi+D22KmxgB9cE+cqmvT9sumlZwV5jkI
uIGAxVToVB4+wI3U/JfpMJF2fvKDctV36ZZzfErnhR6iBGxPE9BdE84UT6vPTgJKlx/xkDypbyC2
ESNNNys7Vjn3762P1/lcfIZTcBWIj3JU2oFx0utyKzVY2ekQWdN3MfGZTh9eYJLzgBM/oyrbsI7q
BbSr64zdsVXnLmCwyNh/fA9iX22miOIJjwRZxbECDe2/jtgk5wHAliCOemj+ZfbXrCE1rekQ3fKz
zd2nJ5/V4lRTSqKMQrqJAQzxvCFeG0TPRfYdlT1PKCY4bs5RMOGYnBYMKjEyyW/lQWZC4qMh6HmE
KstLNGxMiab9g0lCEqc8NCcbzG3q8ZU6/3wB6eHQK8k3xWUPGuzEl6hFCXBvGAsDcbdYVwQF0hNS
Q07LsE9eNS4vKb4hj2mf9lfsH1/UhLywudVgG4EOIXTWy2mfBvGfvGRRb6ppyadAUfDwe1g05oWa
q+KAEKGvmk8TSLlavy1xEfANfTce8KUtA3Y1n6sD16Ny1qqlVlkT1aAB4WJIYv1oySmoB6C+hIa0
MacYorzzQ8DiL/OAi5EMXCTi/pSc1dcvKpekugEqBKt2wvDaVK/DDFDHkUKwjbqmnXDTe//qmcMR
3RSH7UQxG0OyrgK+m00nTmR8IUPnGRujdxuJq0MeaGsmW1Vi1BsU6g4nn7IYkLrEJQSl4ry2fII5
ERtH+9ImQU4+ary4XvQBIzTOp6by2DvuEG5GIGlv+ZMDoynYQCEoCSLyKocq5B2q/ZAMwo06F0F1
FsoSfp86pNREkndk4XHJYtytOSsH7Wty7spfWO7bkTKj4ddfI4GqvWpNWeRG2Ua5+iNuAtGei+Cg
GEplWVZ4/lxM0GS/75Vy4UCVh4gDI2B2r99LHkv1YjbI8aO9PpypSVHVQsh1JqLeQKMgWSxINsmB
nfuHENkLCSdPjQOAnj58RBIRrmM2CwLp+7NT32fjtW0+G7I5I5d2HMK4Cp40u8ZcyvCvm/CJA94X
roSgq5eahZAlvPvRT0oVGi+LEZ8B27SA4vpXbuWi2pftWb9o5qZJXwdCGMEI6ueSE0oNb2mpQ2U+
d7yXI1lpGgDxjYcG1zx8E8xZnHxb5kdmnfmybfytGcwm165/tLRBiO4cwwO2vffk5z6Iy6OQ37wI
fnbtrQ9YhSK7atln0J/c6Ug/WjupHsmXgtAnLctOEVBM1ohDpcU02NT/piFf2Nlfw+FRH4+6KtmW
1Ft1TxWDrg9Hqw1MWmA9yr3kRx21PfmGBRBa5VnO5YdGnIvSCWQBVa0yedbx7BAtkq/rEfFtMXxn
xGzkDe42rPdOu66S6FwRsmPFD7tlJqIepImrg9tlfzT9pK950tOKFGpCvnQvPwTJSOqw3Fn2tC+m
W+7D3VFqb6E6RmBRnJLaXflatObxMN3Pwo2XasK3SZqLyxeD81izd5r8aZ23frIAN2/BdLLMatk3
xtWiDCflviih+QlB1+FBJvKQYlhlF7xBEek5JS25jsJD1V/lM1UBik6IKGeIMNp7B5tGBzZvoyj3
6vPfM1ubxOANs4TrAwqyvMPUAKE6Fm2BzZP/nZn1oYwZ8gL7yyQ7aA6RUNMu8lRQVfhWBB2Zs0H7
L8faazb+IbBnrtEZhU3B8L4GO0LDkjiIZF2ebdjnUtuXHDgSkWZsrwAihSQrJtAWtYFxggkPM5TT
9jCvE91RvsI19B/QMuIAhnVtQ83pOWZkFlvdA8SA4MkkCDNGQmVPTYjGIJVtZzlgcEzdyWtGQiuS
X3RcmcNSBpZYhG/6UfE4ako3s+YFwdBcbkezOaQrNaqn1XXEgRzPH+44Hps4WHnGSPhYfDX2Rpxv
ppwG1zY/GxHSafY/iINN0llX5RRX/MIUXuO6xtlia88zY6lZGRsUNxTVOKDDSRBeuWFBIPzE4aRW
LdLcPhAyigwM+FpDZsJFr6SKaCmuKSI71sE2m3m3LMpsX8mq9FYVYLFvWyREcsYj5bB4NtU+oEbo
DFCB9SBjslSDgedNJ60GY9boM6f8Q0bWH4bHnL4w09k5ZLaF4UGJgWjFUjwyPOsItV0KY6kTj+By
I1YuIruAFpdiWfjI4qIvd8Ib47LRI4/J5ZxyN4E/xsa5xNM8USU4MpmM9snlDmrGh8E7qVg5E65O
YGgk3px8gwB1vsvpRen6Mowe2YTNzX0ovJyh15s2ylKs03rWiK98xCVAY/kEAFQTy09kV6id9ARv
gv+Z1KS8EpCLwVqhi+qg7c1ladvwG/6lIi2m5+cKwucAjC+iVCzlgnAcrOmMebE9bZKi/pPNXw7M
ObAAUyc17+mjN83P2nA+SDMShPr2yvY/ehsbJY1ir5wRr5xyO+b7COZXsdIpE6Y1wv6U7+rNcVP5
VjPzxvUuKj6aCRu3Anu4UHwzo5gF6QrfqoR+pgJlx5jYSWfbFNOqw7HOzaieKJIttHwgKy9dWZPc
CaYhXXpbc3hB1YYIJoI2QbCig3f3JuruKtm7frQdCnMTBsYmVRcciCbCNTq7MAp3jbsLesHkmLOC
VZLspWa4dPH4Cvq/qrGjU96J6D//PTXr7tDYH34gdjpKF1IzCQghUk58D7yopCQgYhEoiDrHXo/s
6jNDiop2QaGnPvCetNYGWo4Gqv1akyjamtQ8IlXriMNQMi5MMS4RxrF7azrC05K0u1TlfGsNDpro
zhdXi4qSyuVzc3TL53qg0GOdE2ejbiUzPJkMWgrhC0aB1btZF8ClC68tPqy03HsmPd+Hcp5OLH1K
W2cVp0Z61O543WFY2TRD/pqfqXcAjlFQOK+kXIXYQLSLx9ZRq0VP8dqkF7b0UnAO1pp4cpyVGL2l
oz0K8OxWFqc09k5S5LtN4fv/gEhWLBkT478zbq2AyFDSUU5KP8ANxfQNOO0mlJ4yI/qPGfwl5zRX
vAyRZvkI85N+dj45HsDTZvRlVnKZggcThvlk0q0N/PHfmMK1zS+MH0U0Su2NsqQGOdjkXYcBZdGG
K7aHdG8VPsXYASBik+0SFZ/DVMH4WmtduGyU084y+NjV+5S4OmXpduOO6DpGCZLY3JqW5ZFeYb9/
pClLVeiviuk+Q9O4Lj6B+jn8J7X+IakPzHmUXew8MbCqLGfUhPrXaH0HZnGtiCA3SUz263irMKqc
YrjOzJZzhEMYBWDs22xeTvee5AH4YuK/Zv1fqqBXMWbgiFwGj4CEqUQ5LKncqtC1x4BbvH4Fl/mY
O4cM6g+cJBjXJfmCwdEnIbGsg4s+FSdn27YbMl74K/9dNwlpb3xPufoBLBHAeuW/uePTi42obUq6
hPjbpk3e8BOpPii2EP65iUlsvhHSXDNea9xvkwakXXEvQTGuikpFF/k8i9NUrXmqu9G4OOHBrsTP
7CaHrrM++n8l9zY/KNVMHgNHd5owToH368NPzQgw41ciV34R67j0MMFTa0ODMLytS4XV7GcAy27x
1unpygQNlbQEtZ79phZug1eypuxZQ1fX6g+LDbAIyaovnQfUbcNmWJANQvE3IhjSoUFzM3zwpgpZ
q26uwxv+jtYs0R6IERJkbX7CQDfF5MNAr5WIYLH0x8VP3cknzcKo09ekFYZrp16r8HhfFrSNTesU
pULnMCCFHjouuXI0VgH2kLF1TyUbbs7dZPoL9Xqi80Xu5pLuWGRPDmLV2H9zgHk5Z9VLD9EqI49g
Km5IPF0MN3xTGiqcsfLRh37zYyhCBiGQUpS0e6Ujyet9GHxZ9r1HRqFgH8/6QxeMHoOS83sz4nSD
Ye1XE2o2xgRufn5YYq43MK2kMIyETrAZOncOVM7/ad6oL805Cs6DjzVbKWgMuqeJypVPwaOm/QRy
DZgGRPuHovQVcFBCT3f6iviXltlRYsDzFatOS6p9kujq+G75aRDkPakv3VBTzP/OQq9Q2TRSFyc4
ByftL3qZrGTyTo7e7y5F31t/50UJ6v084/jgNIe2f2J69L6JAV2bSNZckHF0lUvdzzdRiXBV25rV
GlH3k62z16H4cnbq/50SLcTvX0BgqNeE5FjwEh9O1sshKPEyaVVRbqtYgVm6/SqE46zbOsdJ24bO
KxWq/aZzP/Ogo4UMxt8F59dogLLT3cAzRzoGsyNtXHsT+LzOFLgnuN8nLcFSneOLavJt4Jv3irzZ
gOfIIlzIAdJxLIwHXrv2u+PYeOSFkQ8NTazE38MKrXpAGld3m6mBYGYavF8J/MIdiSvUvTXbmmRo
Tmz37kvGOoSEUmANwDXaEBvoltqzjOYzZ9TOU7uSXf1D7IyZHn4knAGyIqJqo77+DTfRdXOpecOr
DNgEbOTFERklabvTo/TzucSZmKlhCyCXagqbUCFbX8a8nwAHSkxbeQ9uBGFGFFwMhz4GJLWrjwT2
jJLfpdw3slnTF7lwvGnp8z2J2TsmXvdXto2Kkn/KR0YXQHyaa0jmI2ideOWxfGJs/P8lRV4VJcX7
iR4va4AJTJl5ISQsYhGKDxPfAao9vrV/QXJpwmdpIw6ldRYRIgfetphfavEI4eFj58UYR6qn1nUH
/OP/ySNsYgf1mhOo4CC458UvXLqxt+wehN3xFg7P9CVvLc3aDJX7DkbESmrDZWKfMzFdGAgR/jB1
YQw1LkXx2T4c6xVpTAzzCN4piT5szjpMUkVPHCKSRaUJFO5PY8WPOZGxXN9DG1sdR4iu2xtvzM7c
lg7PKvFIhnfXCNaAPFsPfgnsqX9HEfpu8KWkoeQuMJeNeG5ReNtndJye3TwXE23ahNlv0wmcS/ir
Eq10ClcPCvKr3Yu2dXOxOwLkvK0nTwOPINpzq16UxEvZG4idFs6AAMBF0Xe4jUHoebI6VBg5qUsB
2+XAjtzpD8Q38W0CN+OGzdu7WuAKCC5Abgi+hUWwTCKggAX6pgW6cRkX2PSJaTspikc3jSd9rsDF
8J203cpKYRSoa8rRyQ0ElIR/dJPA/3X4kjIqsnJD3yEkUXrUwoGFCfdWdlcPBwJ6SwKv5psAM9RX
Zp0Qvhp4ckrzzaBcJkfB1SDCIXyXoC1a0kiUy+5dlu+6sVwposBldlIxOSVMfNIlxy6sTiP1BYkX
USNoL+M6Q3UbYiqPxLgcfJediAMbzkeJ5/NcbF9dA69zJGherC9eaC9zlP90DpozJXaCfB48N373
4wfXlvY1Nh64aK/pcqTDDq95u/f86ZWatD9pgYixcTQ+WKlYIdl8qYtyJxiGGh/scRDIFk9qDXcY
cU06hBKjWo9lj1lor9i5OL06/FdV9lAnYhtY7WtrzjslsfeLlJ3OunhCbaOpydUXbzXP+ozZQmBv
DlR6fqlxkwdXyZNLw1/WBUVlRUY+jRXs5lF/8XoTwL360AHJJzcYFob1loTrrHdvAvUIZ0MvX4eM
T3SVy/1kw2PCfTM9nZU0uE1J9oxWjj7uULgRp6JAcow7EFkF0t55ADrg7SFSN+3WaW2teyu5tOnU
4ZsnNGoMTqWj3Mym+KdF+UvYgFOPjI8RS4m6sHMk8Rk+o5ltg4SmaFc0P7KigWLWTI89v7oxugLC
8+mZwb8lFqM60ff+mG6rHCMxm1NCHIF8SWndKyPSQ1FUhfGIDoIX1Ztojq1fW0F4Bx8xiUiyseZ6
a7oRjXz1ympPFAlNtFQh3KSozDVphkm09MBBVtlmzRoDAWyjcQ7e/RrcNca+H2fe50BfvCnz48Di
l1TzuQTcXsCIR4m35N4wyZktMsySFI7qmDokiKaaJIgeXVuEl5ViRLYMsIO4tyi1lx5sNGckcllc
og5DJtsxjKNpGEdxKpRSwieeuvvhxWbSH9ZeCVdVEqk60SBvZu+VMe/RJjSFPDoWRUq8sAkUVjkq
ITlTgZe4pNiE26jETHjA8e2lEeDlw2/vQ+aqAwLWgSA3ZqGWQ4NZoZ5Z7hNBuuY+QXOQNMmr7iVv
2HsLd501MWpWhYija4AkrhKPcGp5MrII64vcdZ2PiIJ8PyV1oINKE/n/SDqvpcaVLQw/kaqUwy2W
HOSEDTaYGxUwWDlnPf35ep+LXXuKCRi71b36jx52+IDuckclAKytXkWYDTdwZrm+O6Z4es3riC4t
T9qPRat8O8JoHhrtJhsWEiIJCTuEmuC3tI0jAp1o8Ejt8C0wb8kAMxLedU5mOY2sF5iW84gQ6znN
X42FXoeD5SPH/h8rJeLvhQastj+pEn1BAApmRuEkSfZkExDcFMrlZ+ick/lsdEW67hQ/oHREs97r
fvpnhpQg0D6XM4xNGL66Otjqzt2w1/2MtjnA0MGgFCARDUeFgNBNQ6+BRjptyjgYTliStQx8YImn
lWnYewlzP1E1BdShkHnPecL9D9Vc8RxNAhpnoa875YMCUwyhxToXmnoH7ocoym1Kkc7QHVJDOTDm
L+BQkg3GDx0HfcSAyrDfQJOwYhyeNZF2HOfUT4fhS2tnyMSKWsfeSXdLGYFlCjVu9RY4DMFTg84T
U0jGrNGp6HIJusVYwFcH7qbNX2tYjMCHug9PIZupjaCxdw6KfrNkNjgYLYt7uKGCENNjcWxkG9V9
65PzJghuos/ARKgh4wKoqyN/u7wyWVBi4JX0j+l8LiOMRSNS3j+SYfkZE/J3elJ7ACgTdhw7aH6q
LqA6xvlrx/zfGHRkNx8EfkBw37Zna++d9ltR2kevmL9aRZqkUuQAueijVOLyu3Rxw4NpIoJa7E2D
aVOl5p2lM3FDbN6LPhLCYoG7Myivov4CYiwcjMw8JB2tRPJwPitUE+R7If8jr7ArxvsQGzdOuzl4
Q5KKMJp3SzmmlXXoyaQAH3eC/q6DkxbOexnF57xZ/i+TqOTtYGl+3Rg+QkNX4oUCDL0rlnbF1ZR2
myJSN9zh1AWbqAmSSHyhbXjNK0mkPY96kNLOUFpe2rYr0AICLjucPoF+rObKU/tnv+UKvsD3Ku18
d8qFOvfME89so+e+zvU4g1PWaFk2KzZgIV/AzjmIAEjzbOrxvsMEbE4XjgyirbFAYcSKHN8p9dNa
UDUIl2lI5omTCR1sGJD1aBtI9o7U4p8CBFJI7Mwb2HqCrIIGIDLrsEMwcZClvmtAQGfbcZV8G1vc
inrr3HHTXqA9ctBuXFzmWNApw9QBKZN0fjjz+Su+CGIp2ckGbkvUZb4uN7O3Xkd5XJlT/q9Dn9B1
tzY/Vs7Rolp4aHczNTuRDAlirUie9iqJCkqezDA9wroKTXyF6quph+PSqLI7OdR6EASzFI8Zaj7Q
/jAKNvNNgjipzim+hSRHIYuLykK3hzFLM/5hgp4h3OWUrhfKf8IE69kA7D9olmhg2xuIHSxDpZbH
+CUb8SKMT9j3lnjNr6hYxuCJukmnic1Y6k3Y7ohQo6PN/k2sCx8/A3beXNhyEWuNVN+1Hx2Tz5gO
B8KPuX45aYmWQXXjYny1g3tDQhvJayM34aB+L+LqIpv1Xra1vTOyLYeF/kXj385KkdoHndeoQbYy
8+hhFvFOlWOKBwemO3FuYxIDQUIBoo4oBVKDj1uZwDEs6D9kpwUxA/In0Da225/Jl4lOKaBvEoMq
GINrjvFytmQ+Kd6MgOjwdAf3DRNpd8WrVltEIc3yTUO2USwkCwDChPyjVkATEAVrbYCueJyAMzRf
HtMedWr6raacKjTQQYRaHZZhz8wpilqO0viVsR4l6zLJNy40pPvhz2L7YTBVk1lsLhQmcRNt/qQW
4b3BLYCrFE6EWRlCWH7k/khdemjoaDIP3JJzdaOJe5OZ4Sun23VBuD58D0l2hav2NGxdsC4vxAF6
STsfFoTHA6wOiC+MFxYG9vN8Po8c8IaGZAH+GqgDSDFgKxfYvF6UIGAetD8FrMQugQFwuVYismXi
86C95Uy1VOjKDLRa6QeYYyQaYVEj6WV86DviD3Ac6ZH60xrdczJz30qpkDTsZGDCWNHijKi/XYQK
1TzK0I0p0RyZsU44g2tNJfe27g7UTx2NZ4YLWrG5aEzUBju3CvIxw4ga/LcDfi08oPTFuq0RHpIs
wWz92QbJu5lARyKdC4ovfsbXnEtiV3G8IyIO7EtFqtG8EPKUcfOOU0HarDKKDsCHiOvBymDgiBqy
N33SSEkn/ltIkuftgnQlnRjiDA5HhCN+CulZV87X0v6V+Ihl4zgi2TPY60zJ3AhqW8manQmLMuBk
GcryIK9Sc3q03Tf5mm7SO66sJm9LR3o+KdQNOq4eY0qVEPRKuPxJlslSLYkTcoi3IvMqDd9SoU0F
dWjrWainKgldOmDAxIf7DDHClFTQJcjTQh8oRUbVqi5vpXlXWMCtAtcxWsA0xEdlKl1q8fTGhp4T
ai3GMQN5FjiJ8CWOKIWFQKfJrmP2GcdreyY1sag8TTZPYAYz7lSyc1FvG+hpm4IH3/hL8RSJkxpN
wqqKAxexrAB5Qi3c9lnh0cwE0W3fDHs44F58wTd6Tvlnx4kAX4PzLcCughQkadAOzrRSHBforKTV
3bG+GMstjP6DeTgsXxb0UHnxFVJwzjcQynrDuMsxrM6XAJ4U5P188AC2ooliQoETcn4OM/VIUH3j
MSjuIconsSiqnOYesnTKfIfmGA1UjV1cJg5aaD8BR4kKaHqNgCu4QTCf0gDGQhwyKlyhMCqyfnZK
QqJIU/ozM2FP0EBG3WWJhbLiRliNW4e4w2E8zQgatlZdgBVOqFCOeQCXYXUuV1eHPD8Up7Z6iOtD
EhHiRKAlXNuPsGYO90D+i4qvhPugBltSSKt+tMkODSt/1Ch/EinyK7kiNYpuFQXPAs6qxHzWWA4a
l0lhptsi862G3JCE6XSZcSetpOSfxswgT81v3bF94+OdjPK9oCF6RnFmuQmta8mMoDp4CyN6HmZA
hmRAhN+fZNilVn3EJEWJ53CZ2w7d/5dCktyQrdQo4War323Coln053au//VO5ybWW0IUaSqP+64I
d0K+TNeBp/CqJVhiCb0c73umEBI2XiTzRp8OaqRHnWnK1pqZunBmMAp0E4fx3HA8kH1RcCIAByAv
XBevvJ+R+Z22xrqOCM8YCDxLp08MycDSiifb0tqpEQxFfgYsOk7v5P0SbY+yh0VGJzQyY2A+Zz7J
FTCCMz6iANyBOkwpTlZ0yHllVW+LgUN8MH6I2adBmQZ7zJMGyjRu/mxeuwncAImGCeYyWNh8eCjr
sH0NLaatyBMQj0ERKehNngF3k2pLLkMe/lQ8GIhiKYMYZrK2N2WMQb0iQx85k23ucrvz0s4X51ql
V76C6JneErwvW5nBn7bdTsmurfofiCluR0rHVofIHr1l8yVASkVD18EYqD8wtNvjnxNeMaja7Zs9
OmzCRwaZGs2rxHzb8rzwEHAH4p5QjJdxGT7Y1RYWHJJOipeeZs4e9zVbZHXQkMOuAbxrgmbk6k0e
eJWMn5bxUBqEo3LkvAyJtK8Je9DJh5nsswChhZqcV5HS/Rmg2Bq05xwgcZivFr5kquu76N4Z2kVg
qZPxQ1XT+9LIK1O5FdR58rI0EH2rPwbLd8wGXxPhV9rE6VC8qnKTEce+2AeHDAzcQicohrGK+JbJ
/mcUzT7K9E95lN1xuBXSjadESjHLhb740Njtcv3IcIqgO+Db61G4hzSyLEbrTlc9ajVJjrCyUy6L
yPsOujY3AZ954/gb/dJsxCv975VUJOMk71Aw2bDTaRRnmUMSFJKzZpXbjg7FPx0oWkvLrfgCvpOY
JKxl5LYXbAkAYUijePEuHKnSzhyGo6x0P01yGFpPUQ9E8a5kX4msdZMEPHI8133kJcNLeJLSYR0v
qyy3d0356PTwkQ43isFqRN6StK4yuHvrn2WQnJ/skulDnHjlKSRdd5r3s9J61fK6KM+q9eK4e2go
PlEMrfidd9BqjpBHTp0hqUBsiHpLLWLJRVbb6JsKFZbwXXp2hipprTV+nXzkyMkNh5bs3thG5MRY
YwX/1B5nf8RLl5avpv3WLdgb5NabIkRunX5dyNcN021HDFSZHU219Smy+AqgL1XOKnnGimTMaxPV
lKwirRQLRdpNKh6wU11SwunsquAtbtQ3dP0p2zLdYSMs6MCUgGll8R3n0AQkvwXGXkXTPQlsON3F
ZbU1DWIqJSICWdX2Mqxbq/elme/P/RJAWpLJP8YPQU9orzxN60euSV0uEPJyzsV0lU6T0GIELyQn
MIlik4DqdNghZCRUcw8ZuBnS8AYZVnNfrA3P4nLPb89BeijQrRjQzY32bjEt9EjKpEWFF9qKb14P
JG9NXx3CkKLHmEuyuROBD/+LglVrYW2k5ZswFF4jSR8QoppJESUImG4/a+eIV6VW3qykINkLCDgt
h40Zy67dq79SjHVceQZIPWl/fEmdv5JGkmfvPLuYCFT6QkkzmTtqgTZTQ9YP9ZPwcdrRbrYZjSSh
/RT/krh1BcAG4LWAfEp5t1pMQP3G6O4zJiIUQhxMuas1lTu1K5XBB/WxsKHQ/EQPnm9xEqlj4BtN
txn61FugQtKid82UHKGkYTnuGpGv8Jrh1gVYFQI3Da99Ld8T1PG1gDNCy9PycCerC3Ep3VracdOj
jsYlNuQ1hKPVc20/giJn5Y9RIYSKH1VlDytp9u2JqaMtHoIti+OaJflI+2Db4aDJje5iRrXgDA8T
Hudo1LA6kjYl/HAoL4JU+hFPe2GW77ravjUzkyRxa6RECLm+ieu86EgnRw4eURBcLQAsS4B6kAnv
u0ssaPaY2R6rMUplbKm4tIL2J8wjMh+eCgJf3uqM8in8whl+8R0echEpIC6gUPk5+otC/w8baSJ6
Kfo18JqA1FqyRMDetR07N6dAKNlA65c8ojFn+Zrfa/Mu9PHNFNxWUhm+znA+quwRl3AvOu52XecH
rda78xweilB3hwSkRieyjE+bsQgEsVLJjYY2ozLdnaXqUhvUHZaEcwB6Rb8T5X34tBhC2QQm9U1q
chRfBCsSDDWm5W/ryK9Vx1tkIR7Cld4r2i7L1ulQPkJd+8gLKFWbUBYOrrD1LJXIQZPo6Z5sWAZr
9PNNcFN6kyGBQWpZdkNaXJo+36p9dpV1bUcVMITVkzqrazz1H4DWrhZbawpcEZTqq4aw8AIiXq86
r0Wpris/5uIyOYWlsqk1Z9tF+AkWBlrkTDZ3e2Sb/5U1k6VF0FNB78SthFTrsgWJ2KZvd5Lqd1ye
7PTWoMIomAAGmWsF+ig+vw5sMRQ0DqE78r38nRxnKwWnucDKwYpjqfLxO0icdMD/dErW2iZHSt+2
NbqKrzZNPx28vAXGScf6lEwVFRfHfanXj4lGWslgONMLLUJ/N+wBF8/mZLzPdIj/i3EeCTk2iQwv
SG1uGMT9ySEsJcfxPzwuGhI3jjruHYlza+A/nXjdcM7Lz0Ay9lW5TjVKgpWbQa6xTVr8NMa7oqC2
oby3OYFpbbXKBg87aJ3nn3Xbf6AbGNR7pC0M/rCx1TsIt2otb+PU7uxcAb+CXynzYxe2SChIPESs
xHFu6zLStgVhYrcek89hTM8L3b6SrBx0rj8N5teUj91G/0+Embq41vhW/BXh9yCxgxz5BIoTv2zJ
tIdMHTfiUq/DHSIVkZ8jjh5AXwzvcUB2W0b+L9iRPNs4+Cyg+/7EA8J9bSODHnWCNaUfeeR5kSib
la3znFOVvelCIiANCoKliCNzX3HnTXXppjlnLN+dw4UadPlFnVBzqvZXEUBW5SdxwV5IOR7XffpM
m349zfTjyjhkNlGHu8jJjoaAvavNqFrIay+WOVHzsmst69i3qGquQMaaAW/DfTm1A8pvP6jh4GRV
tom910RuKwKsAYmpViVuhMaX/CrEavm2d3Du2cZOQVemlgc0wXHVE37xgwEdgi9eEeilAjZEw1fd
G7cxdgVUwOgjoxZTUWBCz5T9/K4o2Vqjxj2S6NmGTJAZoGsFUwLyFxC2bHGn7mnyHRhPre5eIC2t
0RI1XXbth44Lj1ehUGHBpOV5CKvXKZTfTOLioTQkGPrFfsU7382jm7YTlu9iq8swIIluv8V24sU8
7W38FTDW6KXqBTlJ5Wqx7RcTtQPHOEnyNT8DBmKOgrAgWMpGnSx/8tj0XX3UQO9KjFuGvFEMQmrw
QOACWxa3DKn243gLA2FprSWGJQ2ykLKTGuq0sjeSHRwlvkDBs62CBRFo4UOaNgQNjJsRMKvy9OEI
VYi7l4jl5xjB0thPWyS1LJ+gYZBpNRBezi02yf5a5FlzwkjPiEX7msVNtDviJAzBlUBneS8L1rdx
aYaYpTJ7rX0rf83yCFjDlPKqzbV3SMj6Uglabk3rE7uG5TieNNS4Ki42FdROTMPka2uoKGdJu9D+
+z2dZB7454EOIvHDD6RuyvFeQLXsRs1Wzr/5nlVfEhVJzITS/2uzbzoPivEmUSgXkJ/KQS0HkKvy
uIlC+9Rp0yVeoHnlxNWZwcW9ejL8TNuNOUTEj6Qbr8xbCVDff/ZiRbpK8rKSZWvdNpDhcoiWIFnr
xHmE0sa02GOLNFtX+XPkeE/bxzyNV6Cce1nA2tMuh8AvQW078MxRvzKGr+VIYipX55pBLPTjsLwA
v5nJPm8Un+Gjb8NrZBo/hoq7o8YYVLGsmtwAzzNqCwNpcrCMCkq8hCSRPJ7JL63M6KUT1aJXPLAC
O5AABMBTBjqNU2xPKYMHHVtcRn60uuKHc3ZTPq9FXpxj7UX+z5xWDFslult4Dx4j8X8LthA90bFH
V5AZJ216t+kkQog0WjRT38zlx+odj3yfkjdIjSuvLovPmAADJ7kPufYrtDVm/ED1BKHT5b/2rF6m
Yw+ZpvO0CV/WbJUcX1Ho9kQ3C/qlZs9jQ5s3LGS2vrr4GaJ6pxps3O1HvBDOxj8Wx2dNQuEhl1Qq
WH98qQXs4X/8paQaroJDQNJ8apsbcCtqKuUU12ylInKmmq4mgifm0JEr1Zztc2PAw5/uZCvXPFs/
NROpj6V0KFNjvdRvomRIXvhgAOfG4hsMQIWuqUZonuk8WDQ1YLvWoKYmotkTzPGtDjfxLPonQ2TT
jiuVcnRO3p3YyQa5WMucriiNMfFky1WSatTzyBd46DWCA/sKxqspTyoC1ViL/GA2v3spOUg8cmVB
whBprGBaUlG4Zk83HSpCU0E6NdS+RpROajQbBQ1AFJcIclAnIi2qtI1aUEiezJiFn6OV/3dgg6qJ
S6ioPxtjVg73Qxt+LBdkgkSVC9Smjr5KVmt/isKdMTLhFNXwbQJuWWyiMXOiVMluyjHVxg+m1JAg
SXFNZ/8d0fjpJETTH6w/Ybi5laNVEqyagCDHrgaM5rbaAFTRjFBO2GvRuzJNzzFtwzfnL4CNUUaC
haYL13hUx5SRUaXOxlHjUvoTm37Vo9+wqx4vwgTboBxya9g5ZgQcGJIpDKRWLkiviuZmFwqGnyRq
MQpbLynGBx0TBBQNXFHZDV5eLWshZAOwcQDV+YYwGkLiPll/k1rfRutVHVMSAECQdiBpeCcRUfWh
fuRsFG9vacID01BnNDyRMxh+VLhOprthtdXIYwEel8svYZQDeeMCBXkkvMP2SxBcCAz7T+jbdhe2
daOwtqLfbgrPVlz7jqZ5XezzI5R5ttErbFVcfAmSIeNJcsGPW7TGXF9XOtb6oITVt4IFd5k8eCMB
Fhb944YV7/S5X8eczbz9ofKAePWwkBDPNdxsA7OkmXyqIm8f3gcAslLH1YiDzKH73QzQZyj4VVXS
J6bH3Af7NJe9NCROCKBdQ7XBIM0ti4fp/3CQcTMH4g/qTgyn460Fk+vG2TfDnspa9HXvHJli/VLz
lodfwoG4aNF7GuvnUD1NDdck4C9yX4JKc+WSvrLy2IZosK2QIBM92wF/YZ8Jo29nGE4mL5u4y5h8
KaLrYnzSAGYTLocoRlwYAjLG4ie3Lk5ubnuA61mBO/gPWqLauzeiDU9mwUNQ5cBM/DC0yEJfMipb
+k7KnxP5OMXs2YMhe4bat+srfIxPNB663gQPvTasB66yuNcMzzDkV3LvorB/T9oQ3V1GNN9fS6yl
U35FqtBaCUsAKIc0mWQSRUfxx0qsWmLzW6T8y8yvaX9Ud+ksHbkvOGx+dj8cgMpoSsgRSw1rZpN2
iDgnb/FkuQw/LWJZLv15uFfCfq2BQk0LSkwSUThEN9Sl30hxQkWRYO9TLVpKMcJFzwy41uoo2cNz
4SwWYTVf7YLpM9vASzHzfzgEXklDsG/4zdGkHGokbgJdteXQpAesmpUkvVF0IVfeIDULy1XCr6yW
iH+HzwFhdzbGH7IJctX3hJOM1k8eNOswQHTBstQwtJjiAm2SF0VPVcNVcGSvkinNWbLhmmSWC0fi
j4VzDJR91eN6dA4OmsmWzzeXyQYg/wS0yHYlttValZ4hn2fcaj9kBrw4+uJ1dfq26EI4XVO6Zx3N
oMBk3+ypogL2Dg+iN0naoJx96WkuGJa/NiOFnn9wmZm2WKCbXkq/yhY0UuqCy7JkNyfQvLQ2T+wi
BRIzx65cu1IRHHA8M0fH1TOZBej/V9h/KhtMkjc6AjbyQorpOrMoWzz1BQVOOqZQqfLlmVIjX1eI
4zA1DO7xEeUXDUZotK0scp32g5kKcRRPMIn1SvfHTk3kHUL4Bo0ioDSPyAaJYzrWYpZD8I3wdpVl
xY4z0JLUs00FpI7HBJEfaC5q5ry55UQdTConCq8hj8gVzZACqOtA3FE7ItbQGTv0GDMH9vOwVoLP
Jdg7up9CqI6Wwb52GtU/OokzQuwDnSluhWWr5U5tYxqZo1eBUhdRA/ujbwqQNUuPkVGeVIBjceaa
OesaLXVVkFijCBBnQqitlF7rRMxaJDneBExEXIRrK9Fe5zZfSvhM4SKnItzakL6a9VBb+5+YQBn7
FlDLqDkscbKbJxXd+E1GEGtya9KCjY4NAXSm1NUfBlkHrmmqwJ80xVPxUXdx5Iq30+FlJuCrHXRY
q6m4xdGcjD2SLxT2oAhS4bUQqLPC3VmkAhnmXcSlipjAid2Osb3q3jSReiJiQC23scM1vxRmIS3B
9yOEUW77zNpPPs90Ieq75AqoKMPHNP9m2cUw1f1/E13QHBkhBUGYUOjFOE620C6I/LEaGYQegFDi
5Ub8V4Z/iulLCIaCDBCwAkm9sQTYHWTjtZusYxg4JFD4fHmYrlqswHUG2zgXFzEGzTmR4YHhgaxb
PtEWUzpr07yN3UaQS+J19xGVsy2fGK7tJXTZcDFMY3bBJYT+B6PKkBMaTMOlhDFr1u4F6q+wQJ7S
1ljqGqyPU3bsYXJCQtJV3ynkD7ULwMMbrySQSlEojWkMkDxntcDysKqEaSBDl77QA5hxArQTf8wk
xButUGw36zFTX6rqLKIGU3IK+UFM1yo/ckXE9+SIM3d4GRyDq4p0ZWje80bOvVf+8SPO1kSRiELR
MrcmCCGzzXx5ga/NNqO0zxSTPvPJD+BDBLwmYLaYsUeby11bfHb01XB0i6NeyB4oil+JScXGiETs
9dCgciGga5BxyxL8BGDCKNyjNGLsIrcOzHkWYpb0Dwl63F/MBdkdeeKkhkwmqVuZ4RLC59YkgeRp
fdGaYYtDUOMxnsrloFfKEd/aVnwUYszXMu1mhNaVgAfECPUB7RH5X8VNlhW8Ijx3zd+M3kmYx5o/
vqeRksZFx/30R7ygOHOr6DJzCRRz/Twj/gP3DG/I2XknmN5Qfk8EmdboWsWLHofxG+G4CJUZB+nA
uCHq+gaNfGptHUkKloYvYXBDLSFQREtk0C3sAeO0FaEc0hPDul6WfonsPxFuYjDkqdyExc0sEKqy
UyV/ta4/RJJC2T9xC0BI4IVP7hCh6M0ZwljEOcHq4Ax8yRSHKjxC6S25tgls8bDehp6LUoSqPDrl
nGcZO2JThqQ92at+IikzubsIWQlhvCFqUYvn3GiHkPTM79ow1rIELZSCDrf+lCF6QBCmE+G/zLS3
N+1rwRWoZa9ifBAeg2lMT6lxFnJ7dr3S2GHNKIc7n4EQ8moSGsHqPIkhqlCVg8KOpaEUW+C6GCTG
krsyIzETHqG6nJ0ROf3/6XlyzKkmUT1mtRzipngZJHyGYL89t/2FfFnDAN3Rd515EdtpAU5AAF7x
1tgJ/j/DV3g/IiGtM+RHo9bPUVU3ZRm89xU0+qJ5uoL9UIxi0aXNqLBw4J+Im+KVcVCVOaCPQcoC
4FIzbgorWs11S260ue61Y1NAyJR/cEuFbp2T9Gq1wLrhvZHeA94aBcFvDAw8E5Ib3/H4ILbA0KCX
aEADz+RRwuz3wh2a5A2OHtQLATM/XBwfTb/RrW2sSJcqf50gYTOG7mk2j4rh/IQOi/yYIbF7QTG7
yogb7ijbtAy3yztIMnqBU5lTebwUHfOd287jyoBlhsszrUvWIe2KDBH0am3mftOGFc2EVxYp/UWs
cGzoIVnCobkxKuNbwmxSO/WJwlapRKUWrcIIik8syUS0jOMo4Z1qWpy1cbbrhKus4XWVTuM+UQK7
4vWSE/MnEcvDKVkD0HZx8NP0Iu7Fbr2sdwB3WZNImjhhh7jfzQJIiB5Rx8W7ienSod5++VUEnCkn
gpKAvVCT8F+ldKcppcil/M5gyuOFY5wYmrq5MR6KdVU9esifDrGIwTZK2plEPCOwDu31R0v/tJ1u
FcR3JOt2XL9Pfe1OZHYEBkkwNTClGP/bSzhdJKvcTYjSiEBAEWZQUqezYiO0eMdIBfpxypl6hyzw
8Xmse9s6R2H9UWnNblYnzDXEqKRrS1NXA7ixNOp44zcjPj8nf1WBYFEDILbjUsqbFnNHD1oXlIjJ
KwPpgy/oPSluPqVZveqW8pamiLtVnSBQHa58kCbEyrVrqkDcPK4tBB0+qN+xUbwuC94bwyHKyVlV
RGtwft87gl0oBwzrjZNi9MgMIggHUN4tbRtcj2GykN+0fq6iKmfGUPNq5wjRzDdyBxyy9H4Nkmc/
h+Q6msNLCbliKJh7AqR88CBeGQccM+u4vofq0SJgaQllv+n2ashJc6448HOIo5G3W0dV9oxgbruQ
vlpULp19VY9Zc0ExxB+YW6QwKBCDqvuo6fN2do26cabFlxE5yorANdlfaFlsx2PCzZ7Uj7UxjX7S
jlvaQA85+0BGfnbH3UDuzMPA7pwv8Y8j8ST0U4OOmpaXtPxJJZIBEo1CrHD87OTpOA+xx4FQYBVj
PtxyaeU2oOFzHHHW5OFh7kKA9nZf1ydzITYg/1XrxVNxfkqN/Sk2AuurBxowDIX8Rk7gieJ1FurW
pkWAzd2ivzyA/HVyonmqeyQiY+fvIdulPSJv+WT/N+tjTSN+ZwSpnb3OYGsUcPdYJRsiSIRzoQ+z
9dJ/Eq0kVk9Q4Hh0XgDFNGpiM8teV/H8KhlHNZL2Wm8dAzI2hnarRBldXXX5Fqr7QDc25bhvWv5+
xVkKoEKOYG9R7InNQ8hwuwY/4oy3PXHmzRj1+77VLsCtAoYso7NEjj03HWYdGF4y8/HKwbqGt5ua
U+aKw21Usa71m6YlZF1SfFMbToyWWHvNH9s59FdnpNfcgBqKWszPhFKG2PLOAw+ukLsmSFhq5L5d
Jq+z8CTPGQSRfc5xW/DNldrB9qBupozLHPB09Hv9lGWVcAEcwJEfV5jap4Pw83eJ7M999XQGyp/b
9rOUsBcLWRWDoN5GRP2SDChmzWEzjeZ67tqDZg90Vexi7rwiVkG0yMLhf7X5tOpmdR+qsJv67JLh
+GiJ8LAQqpT2n73tYQEHPMhN4eN2NFi+QuNXpdq6V+/WhMK6uYaZ9uZY+U5YhkpWSyMx3ILCTM57
3qIRA30kkmsvJHVigF764BIrf4YG4BvhCJX+FISM3TNAeVCgWbDVD7PjRl048ptupfvO9Cti1qyT
1N/NHjO+15XudKkPIewnYZorwyvOIZjNXm79fmMSVvaSHBzkjoio79o25hPvLwmp1dZ7kX5a3kgP
/LBN6UynrWhwCfrrgXgIUIXdcKFUufR3SJXaF93lwlqmaw13T+vS8VG8UmmNq5Q0Y314a5W3+WF5
8c6Or0bmQ5PNVAaAyrmEEMEH4VJwyMzwkRvrFekVrMCXYCfcz2hOWuTlO0e9KLgMd6jS9vZTftaE
HPabXtklwWZ5Tzf2WdrwHGu+7raEX8ov4dFo9oIDkrZ26EdID1yHplYgcQIUCR+O7sUzOpFpg84e
KeRybdprvOO6BQVWbefOxW1asgSotqKTp8QC4UWnIboQlxtS8EkxD1cy0jnc+bWw/MbGs/1S1/ua
3HTlvQLDQtPRvxCL0iK6hc0INpX2ioxGplvScPkYwBXPLeY8xNfy1u78RX2gKaCyFMhFBzdYVY7X
3OJzOq6VPwhYcx2FZ6o4pQkTElYzU9qEA86ZBzlopOnyWon2RI/31Sgn/U4LENYUsm4LwMMz9cFa
+k7EBIWmOEXyy0hB8Ut6Ck8gVtRUFWv9q9BWaKLTLcoJXltZHfi5+bQxh6eSv/C+2juSSrQUgpDJ
8wX+XXsZthq47QKAf5HwF+lrEUjKHo/nFOuARWkfaqyIfGc6rRnyXMRJxQmJE5IYLlf1Tss+6M7M
Ccehm451ZVUf+rteu6mx0t3oh1wjGuBYdM4VPUoyHYLuUdQbIkBE+ZHwqjB/rtuReWwDamTGiGUA
gsivZDbfmsPFQaUwcC1zeeaUyotgabcVaAqUOcNY6Naf2j579Bti6UYJ4fjLiL7dTS/dh47Xc4uk
AlMlF9R1xC0eOItl/tXskgfTPENQBi+yx3CmPjoSvc/9LyoBghu/9H/pJvTlB/wLrjLMCgyqsbrm
3YP84duP4LEEvLi5vW2boyMhw0FMsTaDVfkz9S/KQyNbEtJ+ZJbygE9ldVuwa/1weAyixmZ8U9cV
TzIrlL4ovkswbkr7bu54+LtiizhA4ko4vCMQGWyMY/Aj7xIKUtwOePf5IGFkuC9HtDn2v0nuKgQH
rpVr7ofbqXHF/X29vPNq0QK1QE7fjiK+iP5sH+wSAvIZS6hs5AT1ucZpWyEZyFdk472L5wWVii7+
CG8mqx3NbPHAkcoCrIl2+OaNlpg+tB2vQaNTQKhF1gvJIfysm7hcG4pHnkajnYNiHcSe4VX2W/GE
hCnSraH4xHWhljHp2uKwdMGFFvNF83lig3/F2YE+5d3L14Gv8u7MD/Ltx4dmINhezeNFgcHcJwHB
jGuem7h/sL4Fk6vutX3xbwBcUXwbvxhQPeMP8ZSmS7P6/2g6r91GtiSLflEC6c2r6L0oiZR5SbCu
pPTe59f3CmEGGPTcvq0qkWnOiROx99qb4Bo3mIsOGYnLEeJOfEuv1dH09+bUb0A0JbLe2NZzkJzH
Ag0f+ON1FGzj/pxHa+cfLSuGBQcjop6AQ/sxhfe+fM2MFyhQDjMJn3ittDlXiCDHZ9SF+bS0vjTn
XGM4KGjKPgfTMyVls1bH88yYmDxZurB8M562FMX2kjO1iQqFefcKRCnjwnTlOhs6j2bBafmFBrt3
QvkQmKtavWbTczpefOWqyYEZLpjxEgzvg/GiOK9q/8p/lqT1wNTpboN74TyI4CA6Fs7N79/L4h5r
b/QrcUsS/8jwC0IJIrPuxofAIjwsuxleC7s9joNbonB4hKHd9WR83Al1g5jDQjU77HsLfDdsJbzn
E6/8ajCfE/01yV5mpk7G0sBfb19dnrBpBTGD/GYfwn5MCbgfqWYJlZ7jff9r7NnUmiP7iLPKTtlL
T20TbPxNlSy97h4VtH8/qvEjdD5RX5RcDu7vK9ophp+5uXHtVaC/66zI6porlipH9qJ+5b7yblrN
gRMjg2h5m2MdQ+STcSjCvVusaVE72g38UMQYZfoXbRx9R+wE3ls9lp+mFPN3vJhAGL6NdaPCqlyK
6+oQneZNxWJoLp219bHbZCyA2uaJEw6FCTgb37/UD+b+xr5Z1/94sfmbEhAbIQjEjQoBgQ2X8wlY
18tPpa/rYtfyjPtLPV845r4tN1G8GQ8N046T5q2ZDOoothViV5bRNSP+gxzjHWo3eKZB8k9P1CWL
6UR+a0VFBMU7uFjGV9r9FIqssoF7b7XHphn3TcyqPw/f0IiSeQNTC3she4r+k3vrfsvv5H1uoPpt
YHQz66Xvy4rrlfvwnbNh8UGJV29hHLQc67Env8+MxEmm6DDSPpWrkhWweLLfXGXH0m/kWztfByfo
ktPyPwsw6o3fPjxnH12963+JvSf2IgTrg8fE37ooisngerK2qCjvHPkh5b1lhCmXJ+oOWow5oQaQ
97bafnC2FBnapofCAIJuXpbJAnf7PyA7+UV7G6DkYKwFqbQOtpQd0dY6sHbZdD+3fXsoe2bx6wmn
kwYSfB/lD/8tTK75OyZAPhAYPgUy1Fl7Sd8VlF8+LU40QtsKuDfigjtPetB9RhvL/OrzbeH9hjby
9qe22M9Eb2F/q57ejGsFHin84eTfNwuI+0H0pH+j9XW/J5T9KDC34TvfjVcz0ZbeicYtPliYXdo6
UHbMGbiw05ZLCVtH/cBuwp4LAAnZzslaYUnFiAgS89bk8J8Warfq0oX5hsr7KdCf6KSn7poBbSd3
Eb/jyeCZNCCSaJinkXgtLqwgTLs8ZkwkFBECAcuZIfeq3VvqPiEKWzni+WAOhKSSJgEVXaE4tKI5
1xxHPBiyS7L5wZFClpJam7HYjocq/m8kNl5buP0WGRo0Ik9bsR4n8Z1UAusZubZvgbLZAuGN1wPD
dl5DCpEr60f6y0YWe+vgK4M55z7FnxQzJ3/nmktIytEy/kA0nX86lwFr71vLwe9pJsIMWTJ7GW3T
YUt1mDMNG60Ls25+q/vsKluVd2bax7Q0GTr8y7/rnXOpR17UNZE7rXUmdnqhn9td3q1UPF4IFgHx
yRwhSg6piZeOCcHS8hekTzB1h2Sfu1c0/RNC/W7Jruhqhw6a01PPiKrYZtOe2hQ4K6Vp99xu2Zcy
SNnJkmdipL+OgWOd//Pdew938t9oYEehhYNKmCwkkFpLZHQcZWMu8btLZjl1367fQL/GhIHw74XB
gflX5pb/2g5e+BNLiNOt2byt8RgBBlmVLCvmsjhZJcdU7oidvxCEpxLFUi7Z91ObyLlluO4GKKAL
Nv5vSmBOelTm0VNJq/+hfjZriryJxERt6X6z/jXdhZmHvydqS9nyRlnF1uTbLfpdtOEj0D+poJZt
eNgZcfBHnT35XnSIio3eXHVavuqZYrB+fIbn/N/8VOHL3Tr1G+SQZctrjqEUAQtz2OqJpl9GL/WT
4NaalhH9jYWvQ/7mddyghidcbnrbxnt7xfDOAdHNLIjQtQXbtnfJgg17xmCtMvwm4SlsECPi136m
Ajqo6knhPeKEV7tb0AZau6/cpb4AzFN9oq3h6F2+ctWKJyIi5B4hmNxyQkBoNNDq5sVf9sfgPFWv
1rf0hzmyIRfUj9p3EV1MUMS/6SezXeD/PEZnu7jNh24T7QPaS0/5O5dxkz0aZ+n+5p+kBH2PL3yx
7MgKMO85/LBi/useTLtcjqRkbILY3TjmmlU83ujjhvo22DoX9peD+am6HG8s4xLiLyVQqYEBsy1I
OwL/QE/pEBpb40v/DPYlMPA9DBSVbvsWPRInAAZ1ALn0VeauWv+Np6vEIkpN0xOw9llMH5175x+I
mU9I4yluGlp+vHLtRUs+LO3hcDLusDfgDjWQXu5LEsY/EJZ6UMgczK/7/N2+RN/aHp5vbG6oqthF
fHul/FAqm9tZZaK1RUqhrvJsU/KQMJktZIvmDMCaVyG4Onf5rdNwoxHoB6WEGhvRJcstWF5nPfCg
wGQkwO7RD0fjyw9uzMBwVoQFiKD7lN/yrRLyEwfONvm/iV4c8nqfOonFTe9OBA9OgGsOxsQNPpXJ
1f9uovsQ3dF0LOdiz4U2k3+p/piDz7DE3Hn2tEftXHv9wQY4xQd0BXFz4F8OxnsbfPoc5F8SCEEE
12HZ3bEzhgfeV6yyGU0MQrLxWlHT+OFzPb703DHCMtBtv7nau7jFbZRsnJgYL22hjYTtAyq2gWFh
FT7SO2ezMlwY9bFsH2Z5UtJVTV/ZXxNMkja4fVeuf8Fqg7++fBucXVYTiflk3EFTjMdeISjlyUf2
Ze17Kvji1q9bLgA+EuBCNUKuBDpvaXQfvuJoKJ3a9aAd2vk/gCoi5bTRNRbl19iemZh1eIzJC3JQ
MivPdIRyBujSnXZ3aNJlsMsfQiSOWRLqJQ3aEEeWAiE+OjX0UxX1TUYkoBWzkeDb9zrZFxMelZKH
8gs12oJeC2dS7CP1QqZgCY4aD5RzRiceNClDyIkXiH9isoDfpeMkLla56Fzgls3vCX4mTDvCPOjd
eD9Q4csElekhBiEZRig0AeT/3UwwdAECdTG+R563YMYL9w9zELhS1HXkzbqSBCvQWmCnEx0AE8Wk
kK+Yyjow8E3Oa32yrbvohYmdmNDQEPPdaNPxu6CaGKqD4oXZRU8acLpn+807dBRiQpg2ncVWy28f
Nwwaxb5KN8LCT0JqFXKYLFmY/rLHESeuToZXoFWQA7+VeHWA07v61xx/UssRBq3eGSTzlWocz9Fd
6c5a9JnRXc/ZFzykY3xaVX3+z3Hfe/+Ny+xlP1X6wl6GTBzxIyZJ6Y/FdI4RNdNgmwGwMjZz+Vs7
DgDib/RA/dEbd8rXLuUcrq5Jf8R91g7OUkOTretXbkFtX+OE+D5mpoVebpqELCYaYTm+jYpUA7Uf
00XlEVdD6ROXv3l6nsxdX6CrdrUTarVN11pUts6TgWGGC2owHRsxk6jE2yHFgiwUf5kZkvGINKOb
1/2ODJat3kPZRGYfpknNP7wMLJUCvAnmkkhfbxdyIEd1pvPyqI13S2MTSwqHyDraAEmzBR+HX7HP
LmkRgJ1gQWRQVWo3IAmsWH/2ey07kbtMtyxoQMyO8DHdX7Ejs7d4yGFAULoDPLybEhCHRG3Cw4Fz
ccCe8kOjlHEhA0fsX6ZCU5wuXkDrQ1n1w5dt6c8JG8CU6iuZ/Kopw0EOu5wLTeIMc8/4+/pF7d1m
Ync07/z3P7m7nJvrEDRoZEvuoklqUWzts3bpwhIfNGSB/iJFhWRUeLYQ11COiVA8uvLcVBS6+kW4
y3Z3dTnaqQ+spg71r+NcQ54+nlERDmL29ztseni+gvQ+MbSakTlGK90/oU1BucYdUDAJTbF1r4kn
nJ2M8Rtvz2jv+N5/ozlmWFwLURHgdOi51DxeXdVscTzgI+NuLMVITOJhpQxo9xHVhQsdO17/C+tF
hK2knC3KajiLbK8h8JQ/hS1/I8maMpESSTvycLKsRnTQWXEIRCSNjhrwEa5DOkRqzZbj7avB3IUo
J1rvt89fQjz2Rf3qjeN/Qzi/BAiiSr2nGtMYydj7zA7WGuoMhUq1LcxrTmKLPYq/iArGzU+B1S7D
OFozUo5p2o6IwRg8nHuney3BwogOVENcVM3qfwkN3jzQoeqjownt7lV8sabOpAQ5I9JmLgRDOPl2
kmDqUPeVP5L364KjR6H3VKrRURSCMg4voHULncPBTK8kmyS9OWP24ZDSVRIPFyB6czuCi1UbwXkU
LfNMX3R84JERJ4beOYGLXcbwrEhb/5jr+DHETGwCtyOjgNHyxFEI8wGn24xg2PRmt9VzE9XvOHbf
m9A4BAiQBiU7mJnzEYRHbmDlgy4EsEnTWzkoCghdSdga60VKroHdovsB/JPzPDEjFBlBXRsbQSJF
1MH+TwGaMtELCMLIf3nTDBnwMjBzXXVjWNrac/CdK9QCpIO27k4EdGCQhglGBsu6DsXI+nJQLUnc
sMgfXBjkFvwN+PBfJUFtBNEsceJsw7x7nnFKFxNSG90HJX0dgvmszyW+vTpDsZbs62R42GDnJgY5
nCoY6di5ujP/NqARE3iCNjelzUgmxcXp2AyyGqdeQ2um969eiPiz+HHR3sVxdM0lb8yVcezgO9i8
Ex4EdA3oXLwiuOhIKVK22Tz4UhmjTrhpQmTTve2uZbkRvIvaUeGo17jIL3q+FpUQ8iKRy8fUu0gk
2W1tXmYhCGh04iDfZK1DflC1zG+6/5nYIp8jS1n2Y0k0KMiGS736zCoUEQcjd6OEmAoJYZ3AZfGZ
UPugvXnjA45qiQVSU0ysZCs3t4jdZiDbdVWP2au4j/4Aq2q5wPWOfqMjSoahODyrNjullroVkUTg
TDvhGSnV0eUnZi4MN4dCaNZo1PLJCzX/4061Ub4NB9zwiEcic9hHr3nxwB+K0YlRtTzx4iPQFSba
0cigARYInhrxsre1/10pwb+a/55xuLNNnL7Jm8HD1TJ34kUGpZPYv45afuo0DYthNRKCIXqyXtN2
FpehtklEcWkGN8Uyr4KfAblKjUBMnqwM00rKGlB5zYawnjLqNkbzWuYfZvxfrRxMLONl/+siR1FQ
u6JDJRdYxfzBph9S4chzg7jxEvUU3eCktaqiC2JshDxSRb9CCFDulkzc+UHhqeMY0BFYGE6NC1LH
GG/seXk5Z1zj0mEoxKzI6tcq83ChfLD9uQQd/KnW3KsloCZ0ZjAELPPSo2qTnzFGb4P8dMyQdUGb
Rf6C70ruH89PiYnf0I01Ssmc8OdgbA/hePK8+CG6Yvrr0y1CCMIm6e0Q67REaQhEoa9+BjoLJq+Y
W/AgeDVNh61n+0cT4IReRUy/QWuOV9VDmufvBoSqGPL5Y7IyobWQRY5PUdg3gQjpjAZZ96n3KH0o
1hRD+zL0K6b3ZWDlTJBJR7v6Yy48Aqtdu7WzFgmSkDkHhEdCHLIMZtOs7ThlkVkHuHAVoTIj5Hju
rI0Fql3H8Fx1zi7xev0Jaz44owJfFODYCh3sxOtljQn/EvnRHBc3YiJnPCLZc2f+04xpZVnP1cD6
ZbwP9KvKSJxD95Q5ikc7XEmndZMq27F/hLb7Fs39Zu5xYWbkgzUtMpMsw31EyldiL3onoE72GScM
J7PPoKN5T2Y3nSCqIeFCsjYFyyFZA48Ah46Bh3kYqgVqHzUiAlCgQkxHA3J2FN9/GExJa1UhyCuC
Xqhmz96kXrGPMGwmskZDwYqfoIjJPcluIUPJSBbykPiQ92gaDhkXYPSKdZreLR7grPs1M83BZmks
mNmZMOQZMmed9VWBj6d+bfAKiquF4CO/hhE4qEcJandT28V2Wa8zVpkIW/7YgxmeYeaT9WzNR2vk
i/X7uG0XNXVpxTMHum1p5/RDab8FWYACzlyFH22Mb50jOyR4y6+OdXdIEfRTUrtqc2SezICBNzch
AMJus9cW1j0itfpFxrwmMEcnpaE8/4xsTD1qLmcIMCmVz1KtGFGytdme9fJlVGig5IAac9I4MaNZ
u8QlzB2pWZAykGBCPCJyKtvkW6HNPdfQPXD+QlvZltZwdMC9pI76PAK4m2mKlUCZheqSWyP1jL8M
gv/6MX7ldQmY3aBuJtqFI8OP1tx6Azve3O3Ie2Bmrg2wFJRmhXiOVRUkaax6K60CbDpJPjKSwyli
t4n159Kpzxw6mIn6817330yNbQjLyiZj+JsWxc+clWJLfLKLga2zaVZWc1PnnxLlpW2OXxlEZxqs
3bOwo6ypeG1pt8XzEfEjLnkAkDo2AsARYoG0nRb2iNPcqHVz5go180C5bpaef+l9/l2E7mEiqzHX
OR4lO4h6Vy1kiJmMbxXUNbeBHwvMXZDMoJYCB90T1y3mmmHF0WKN9iFgN4cYGvR6MdVtm3QXDnZy
5kqZGgScu1D1LOT8E1fpKXjruWWldlWr6QgVR1I38Sks2BO4qLTO0a2OM0c6GXYph1z/LDm7z2W0
FvObRgJhlyhEBlSbOKEap8sQzWf4rKvgzdfiU2Ab+1qju5gRGAHVNLKH/wRW3KmPcWiPajzTop5D
uKZwCNsRPoXGAMOqPEbUuPKCj3rAOW/WrxKV6NTf8fTI4jzg53HvzRUe8xgFCx7XYVDeRbYpSxkr
efQdBfbzn5KQbcp01GPFqlAL7WNQX6KBKVhTpz/u5JzcrH/JGvtgtl32BDIiUo9loxwso7sMJuiJ
NNC2hkcn1lW3ah8Q2UFx5I1bLbJPkiimaFTpLYqmYPyXlc1LpyeHsnWfw1w6NNOqI3BFH1n0jMY/
Z+AeEz1hvtPCaatAKNzrKPqvgG89ehGpUtVdz9ir2IabBLh5AhS/ybVH2cBdmvX0gjqLFCe3PKvN
wcG8Nagztjr3VrqroAnRuVBMUKM15FEQixFcwlTFvKn6lzAcjlRmO4vlow2ES5me7enba/Ek6eku
p+caNuW56xJkSsPNGKeLPyvI/tiBRuU9a3eD2Z0FCSEGFW3IPpJo2WvAFRnQRZF9xkh3RMO/N/oR
vb35tBi4EBZGdHQW40Iup+g2M9ZfBSuhmy8rJDsGBAS91FfJd0OTkl0qjScYJQAXEyT3k4n/HtEE
Pp6KpBHB0yq9tuWQB0zTVAFL6SWmn/Ya6Rbtp695sB52Sw2XBpek6wnTUjYUcIOFh5ZyITXWaqVv
MyP/UOOWp4uDeNmSSUQTZ/IOfeefQ9xdAuspgWdkFNakcc0gfuwoXs8AYnsTQIypQCWoMbp5v510
//Vb3fk0hAEP2yNxm/F3f0zq+a6UP03lH7TMW7gRZVHhH1RI1EqT7OXQnDLiaGNrafvKNsArNUfm
H8kmVl9TMoYsFgYpyRsSPPoqODji+eAw11OFkdu655jXLbNxXBcV+CFj/OH/+nFYaI16mkZmOZwg
dDFdkEdhcGEDDWejZx5ssi3iEqOQrd7bTN2OCV29ciaZiJxYjxFRwaCatb6IxHv9UhnpxdE1+KTV
2SUsZmyxjBrgrYbsVY2jFcHXmC9K9a2aPoMYyVfKgARuTYv3VVfLdR3cK53UaB4IJyNiaCDT0+b5
zJBZTbdy5Nxi2F+ZGe+MHthy2bN1zBfLt/5TW4Y8+mHcuoip/LD5tGr7O43LVcuLoRQeJlvrRdpX
NnojtI+tEC3N9G8Xghzh2Xdqq56g0RJ5JITvgqdc/uhPFxj/0dRynJw7hqOz4oJx1izn+aAx6q8b
dAf2V6efq7lbxZQtLa1EXYFjGMLu1l6UfIYOPL7kETGCCvV4ETRXO5jea4OTaumW9Aj19eT066Fq
352JVDy9qZkkMcUwtxHaatVw0LwCqyC2x9skHkG7lqR51sbW9jAl5nA/Ovg5jA46xiqK+MylCnWQ
ZCa8xy3WFNFkY28Ki+xLYkwIsVWe1Yb2urA5imK4iQhc0acVrSwHmKKug4DMlyHrexFb+Kq+EM2O
6jUhyDMkH5Kf2UkxKfusRe0qCivJjJC/Lu2tawggLUFzTYYwGPMkgfvzU2CRE3g6wrsFpxov8F6b
ToHFCpvV0Z99mlIkR/+1FVT1dSQYe1Vn4tuINynDKqaBBP2Np+S9S4mEQ/cTOgYo8uaP5dsXtOk5
I8iCpc/zxm2z5zqEG9StnNRAmrFrq/E+UqvMBZzp4WcCZTppuGgSwAZm6z8XbfeVuMNWGenmRdfa
qIliKsNzwoZTGsGSwXfKG1ZDK7LdF8P0j33VvdjQiIuMs8KsHbymPGYY161yfssU50dzuuVQRLs4
AshJzopwcWOKmxLsUEyvKdMppvPmpU3Ns5e/K3157YEbYS2niVmQr2O77jFLY/rZCYKujFZNOTHC
IZLbI7S3wbUEHDLAqFw+Czc4K6Nd5FaHOPVXYS1h1xjGCW1DntrS/cBV7BvacQim1ybmwNaPezV8
FIQtOfOpwZD7pOfCjWj2fXFvpVvWF8uhRSXT/bMY86Z2/l9meU+FY65sOD1et24aRs9d+aL62h/e
b7TrXeGQyKBEl5ZDXI4EQ/fNWxi0i4nrqOW/XYPgPMMdLULlBoG+86QzJsUofDBV/V1B1C1oqULP
lzVKkzZexSbjDcKbCMiEn9tepV1G3RpKrxEZ7GSyVaHQMmlCOxgYG2ZQhGmJ5FUzf2ifd9h8O3Wf
aeVxzmkz+doi1X9DeMPEdteqnHXg1iaXxl1ABTl5ubstBvqb6fgYO29dVwUy7BEmRfqupdEOYCO6
FFxtqUuZEkfwHFujRRbHm6YAqAzSB7Rjz8hXg0cNbsLuK76MPt3DFnsKIW/JJxtopkGUXym6XMD6
eZjbIx6SjeXW3zgCNiyLRC3Ytn0uy256Qn941Yv0Y5A2DXb9vKGip+/bUHoGc/LmaUq4HOGp9mQP
heR7ueTdG8mzT+MlLIhfnrRTpPnLovm2SIsRt7Hb0f6PD1NuvPqR9BcJxzA6AkbqQ6l7n5AHOALR
qG3JL22CzRA9p6H16wyQjzRGr/QHMgdWfPOa1SFot+QUOUiW0buGzCIiclW0st2pU/dAyrwG5Prq
uSaY1WHrD1RIxGHIvZj74kK80bMyK5Dc9jXtZypfjxucdgh/6uTSMZtEgFujXfL3Q0DlM9841kc6
MFJQdnXdfIQyt8QGHZioPFl3LN9/cqb3NiVjqU9fZjp8jJDUb0GN1x1cvjJ4lqMcJyixQuCl2CcD
9gyHN5N2gJzwcjZznaOrjw3P0/tjOofvxA2uU+tXq99muEGpZZ5GKz7ZU/xv9gE40+azLd531d5I
gK7wT2371Q7Kd/C+d/nLc7r0IhjOB48VpF6nUUABVYrTFYUec4OGCBT0o/xIiqLSgbuKvS5hk5ML
oK8UNgzFU4/T6OwRQIRK95/lpY+wsg9J3P4bWJ4jhtxzcC8Ar+IDXkoa1gSzxitJWsUjMPiHjBae
bNhJAmwM+zQ6Y04oWgYzxMDib67H0n+3AAci4b7wcL8yZfZ1+5QWLuK2pebku5QU2tkDOTvm1qZv
i4ve8TPpviLguYquCegVlhc3qN6iUtmnkbqo6JmHlKQ9gatjt5d3rkRW04T+OthLSAxdvQCYbkOI
tpWuOArWvX8RoK6PizqkXGzZ+mnV0vYx3iM8sdk9QhrNYsDBKPTeRpM5GD8acTaKOegl6a5Igzug
sNco1H6kzAj6FoHHs08kZuz54KLsLSYFlKTin0bEB3rawgkm+mPWDPArNI0qjcgA2hTDqaEqUfCk
4XGlDXKYs/rMDIl+poGKHgNlI0brgbZUgxMc5kx+UuM7s041PZig2Vu0bDy19PJJXryIfDhCbG7R
eOVtEYs4LRFCI9D2Y0jDA0F/32xusj7J5/KK8BMzJurPpuQEjDCkgrxg4oyB/TnLjOfeox8rZncP
hsUO7HVFY6iNHm3AfIiH1BgR2bNsjb6+NXXlSx2nO2uj1FDxOB1xDvE8MK2oPlGpL8RIzvytZQLN
BUbVz7BEU0th3BMiIUY/t9eObmNtu+in0EAvZWWAZS065MWnPWYXU/FOah6+uIQnhdOalZHnvcfX
0G1miD969a1n5haHU52uWzfgl5pbA/ph2FTLzoHdPsTXof3F0y652WP8z2RHYUwLNAf2HJGkm3xo
v0aMlhUbpbBepq/RNwlpy88METCUEEGClwojFvsEGQk08f6uZc74S4c0jbrnxCRiMf+r8n1TS6og
G/uEmGuiNQR2Bem+P8i2+/RnX0RePyT32f+kpyjjVukCOoxwClYRNtylN8OwpbSIKMxBrewB2coS
241w1phQ0r6tC/VNHiUeDJ3zDWiDpZURzF31x9b6oenRw3uWtx9PbazDY+cmhjlZwu4hnIAigyKd
dAC9NIBkPROvYk0cchMzKsqUYzidm/mSN8gPbKLDqF2eQPdMyXDOnQc5v9gt9HE8xhRHMkCRqJo+
2YxocqWlZeMe4NvC7dj2pomgn5VA4mH5hh28YIB4Q39jiJiUvz2zZTF0cF151EQWz9Vkt+V/BTAq
g1R5egYmbiOzYT7tQBa289Xb5ioyzzJCCm1oM+EZK9Z17AgW+7DyjInw5u+6BzjkWDf5a8H5rkz9
JCTXsLu2DPILvB0GHQNsgJjsIxKx8MekpCVHLOKdca07ifqDD2YDkyK5gLsKJUtWBDwLUS+hoDIg
DtxwTatFLGEjZImi+eKmtnCVxGloIOxi6Yf7xcC6YrLbEy1oPpfluz68mXQSaP05owSAUQ4zPcv8
9LPAKNgShiABXxQ1tvYzewU1wbed1Ht+EtpAaCHr8liwtJmeo0E7ityKstkyJCX67k20mfKcyWS9
xs4Y0DyysGy0w2+CUr/d8yBjOZTvqTVXrpXsXjU2exUOIS1aSKZWFG3koFy1D7lFcfyoUV9LWzqe
23OQeScmttZUr1eWsYH0wbusk0IsnRinvkcoF2XWwN8FMev/zStmaOy4BUzi9i3Toq749TEsyYLZ
ggpf3iPnTf3lMw00PfX2S0JFpsLYYOyW2kXsRXEWXLjWMjWJmwJTxl9XflD+G4lxycLiino1qlBt
er9qUGwa95aS12P8cN7ipsRKeZ4PkEmc5Heorna1LEcqQrqAbnxmIcabpEA74PrU6UtLd5lZ/Vja
zPSMpWziQRApC2nsy7T175XmstEG4x7yO0rHpFw6SePdMO2zwKntxD3JaNSMRKYiUzLhAR5arSTy
VLzV6E/VGa/VcOXvGOHHI/1kcIsKwYnpAkhm19V2GQMYH3iEWHVkOM8lrBSLQBLr77Vtqp8KHp8g
r9hn4JuwXfEVbDxx07JK7lS0TPjBkfkcLuab7BOCVlWUW1wMwLTZB5lDiNwBNYGA9UMocwI6bWx2
4wHoePrqomEPAQ2iLWMgR/UgYw95IBROvBJ5jYOS812w9jz9IgYcj4/fIIxPonJPai5JnR4Udu0l
ZuIksxRaCNRJGieWfsHNYiZAxw9BCe8U9LiDO9SHoYnlICyRBTQF1iZKv3541vrfv2puHo8gn+qA
uhNbUA1uD75XIOwg/i7m8Vwr5CaMKE32JJfDZ7JaDOk1GPZeewzY5Z7UjIQFLsYMXWXY9P3fU6Uz
OPR8jpzY9vn7veGG77cvfnl7g/Lh0lOzyHrUkCBsW8geDIM2klTHB+AXFtkv90YWecb0MbzK6K5w
RB3o4hmAFWdV2sChfo0CFvVMeD+8V/upR1/MWNWmQx33X0xjvR94rVl6fAiQXvDGfOrC/oZqPGKd
47mUFlgf02oLh2VrX2tqcaI+ZCmB8ah80V8DuESFROvHJMkG5hXTheokAoICikVDiIaYHfGIz4QU
OcRBXHiAmSHJ9UJQ7OP5CZSEPG+WY0AAyEWwbW10oBwQajGgFyv5lqzUXCNeEoZXTabt7HwjJXB4
9lH9YSrmKRyMEyt5D4rSvGviHVeWijB2OPu7V0Acg0JJjxdsjzyPuqBktkGrZNrLPfjRgk8EPi0q
QEMVhz96BA1xHD9lJVfLfFh1fyFolWp0M6P47Dv1pDFtD3hVLRHWIF+WHYECjU43vyYPN9SPLiKE
2eVW4JxsVqhaNOh22sCvxTNBw97k4NuzBCuK2J8vPXWq1KMVuhG7+c2R9JWvenaWvWByMPvvVRp2
FJsZxypaPjT6WGoozPhSvMfWIP+ZmFf+wR2B+GKrYU/p/Rvfvm05s8OhAAmZrcb8QYXFK2xSLMjA
N6HVxr9hL5+hNow49/kfBYYrGXUEC/NrRbzU2FdpGUK75pKrKh863wNzo+KrmKhqhGRqNM34WNJ0
OusY3TQ8lOAvcpCh0G+3KX0BxtFonmKwC446rkZkAcCjVhF1vXzPPsB5VWovkjkw04XxkJwCa+fB
qS+ISkIUKfIn4FlKu4jDFAwVHk+x3PMGiRwLHBkfSOpKflDGsoG74+cl7JNXwEP6kmSPoaYfM+T7
IKA7TXxR3kMDj/cmOcO1xoijRffM9eP06428c9xAmwNv9pF7smiW9GT7wCegiSmev0QxxU0QHZsA
HaCpwelQGFFLNZ+5Ey+GvEm0f+Ciynqe88RRgVe4XdvoLAsoi3Dw1RI+CI58Ds6U2xjo+eUxN7TM
6fgitIALGjHN5Xrz6jAHkGnnhIkl0J9RxPFGVsmXyQ6IHE6jeGXjKYppSS2Cwo5YLL0hOe3haBu9
enNxWAsLa1KfLQuV8yHnwQW6AWoE+Bxfii+gu6eySqhnHmkgmjCeXic/sUk01rOOdixFIxGgOnDj
dmNCuwJ3J983Qvk2uNEOQ/oCkylf02WXaqXTWC6lO+smeL/e2cp4t0rIoiGyOx5UTgL7cTuT9zH9
wH9iAoC2pXXJHF1FlBYQN5T50aHakbstH9EhHmfMWCn4ghQ0HpfHwk2FWCzg51kPOfkIhkSKWXWs
DxO6jdj+6caOfKkji6dUalLoke6l9QhI+lf58w522wBWjkg+phRLEyEdQfTbkCsjBwqilRqwl1JI
9MH4n6PEW76i3Hb2+hZpAavJe8zKUGDOpVZBl8RybxMozK5M+Bapy7J5mzF+Yp5wHk2WMZYtMKkk
QvKpwvmnNQgyg2Am7dP2a7KuDccUNzn0Svfk8+ZzDJBPGGfdlgowbP72f9bm/1tRKRSXKaNFWbl5
YwwwhhglCXdwf4FPeDw7RKKmv1LPssqhTGSP5VfCk5f4GtZXWWSkikFgiAWPSpF4V1jXrO0mHg4s
fXpzI7Kc/Y9VnSOWwrG3076oneLuKgdfbi4LAzsj/HLs7UiuaNI53lIuEctvcwU27sExcJm3YfDj
nWW1cUrhRkCV04L+ZtBXlzvxd0fwWlIHc389gW7V7XvivMuhR855VCLUlLJTULRQxbeUDpxgqO+l
06bisjK04Aj0hmuAaoBtv4gqsWnamXJ1vHZdkHoyiHgJbIY4cIcG5wgljwX7OURfKQZ7Lct2gID+
KGXGMC3w3xM7vpc5dLk3dEbJ9r0GvUF7IGEwBw3UNq/+cGN+PtX/gbLiuauByeqpz0lt3VZsKtNH
qV8cfmlzacOdWtzz+Ux/MuBwWSDm5W3iC8HSSCIKTeb4PIkKLQVuv16NF+vPRMLqgpCyxuoWkm/p
pe3B89702iGAvt6ov1IY1aD2xkCH3VxsShT/ygiMFL6rVHSVJvAN6VgQ2O5LGjsOeDIBFjZHDelz
Tv1VTonyoFqsgDk2ClRmWv0qlvoillrTGX5EgptRhyWB8lZY9Zm7zzMZtF/Of9xnmOtAVvFT5+RF
gHirMW++lSG8v1XHiJL3AyEGKxelFRUYRwYeRSnzmSEHX8xlqaxok4whUgI0R4bFCLj71YOl/UoM
2Y4FxKarz+rAkqn0/2PpvLYbxbYo+kWMQQ6vRKEs23LQC8N22WQBQgTx9Xce92112WWXhBCcs+Pa
a6EKga7DhTABj0gRA6MIAfXN2uH2LBVMacTTiJ6uFL2FscKVKtVyEC5J3DjcpKbVEQPvIpNb0M0T
oYfwccOa3JbXckACfYjYvVoAIuET0e1rxPmyMwwKNQ8FnWgTbYYuFLiAuynEhgl28sQMiWwEHvZP
iqNUVwUpB9tTiKZzEe4p01sMtiFKZKJZAR82pvTxYlhrDKDSx4b51E9PVviAgwlzAUeLQAjCcAcs
zBX9D0Ob4RU4kRUIHpVBfvgEduQWWDfDOQ/olIkP3VkAEvciipZBMlzZ3ob5g1kXLCi8EWgrrrfI
Zo3kQ1hwg4IrPlsy8x0RBYZiQmmEwJmq0e3xu3TqkZOeT4791t0Y+Cld7tsCmB4MkPBB2prBCFwf
/Ct8RmE6lC4qJ2qhky/0cuFbGh4sBfh0OJVOgX6EDQ0GOLsdzKFAuQc91x0QEcwRzuiv8K7NQB9w
oCnpNPHfkPxQqqGQLhG2MfUiE8Ijo6ymA4yyJ5HkY1S7ulqxIioBmsRVwsEMKairwiGLueBpKqSq
4qlC5GGBnhWoD0VcEGVciZKmqHDihfp5Z5YQrmkCPZHAEsbikpJh15TmmY9XUoPX1DPEtVzDhFdY
aMqK5dsoK+pOIkmuiz+sM1lI9VtB0qpotGMrphx9cib2u9nS6rZE8q+6D2Ay91cRgyUpvApXdAtI
fiPCOzByAvYnegUCTU4Lu9V/a1Q07nVI/c2iMod2kWc51T4nk2lF3sTgt3yyAC+LaFVkCZw9ppvD
zDm59h36NVFLYPHdVAwAZGi4TcCEItkiLjKkI0sf4g085Y2QfsCt6dFcroH2shxYGORruCAgFMIf
XwXEoVehPhFsQvM9EqSfHTVb1BSNjwxiMwCZlVlHhBbkL3f5K6cFavV/MdRdp+ZoUA4H7J2KOrbQ
lpN3ZFUCYDWnpxH01QScD2zwfRJwlR23GM0B+KBgwb7g8JyWybTbuyCj+Vs7M+SLDe2hgmHADDQ8
xSwWOJ8XZge3ApNEPoBHp1izADLQUmJfOtfZq069hUuEZybeNQ0xzyCM88h+m2BWEBmyyCohS2rW
rAXVOkslVDDDjnCwwUM106rRn4nOzCQW+wHWi5IgHHwuRlJEvvAkAyj87uhKCzdIIRqnxmkMGSVL
dcd9/X9MI7I8heSC1YZFZuiE+oZm7LR+RzlQXFc+e5Z8CJMaN5pAup4oBOF8NchaqiNSQzRNH1Qd
FfKzCV0sSJIyjQZUd747+FDYJdu7AGOxkLHD7Hne/gp/xl+qASa7v6gM43P1F5RoHANM7PJHGw9g
J0MAAYUViGLgfCkvFhToSU43lh6kSP0a7h/rR+LCGfBlU2NS1lk2k2my8MDOC6Q2p6uZVAin2tOu
p86h2kSWxEcTMwnEBFTvDANGdsLz1rpvrshM3Zk5tH5Iik3tlEiUCKjb66YGnZ4am/ADDmAAqdgR
kWBNwemKGIGlkpM1d6c+dzwibNFj4BnUAFnQhDR4EHyHSCKA6YtspNV38D+CNSQEYgNQPBGmQWSi
RXAzII8+C6U5DCYKTxaS7vQAiPkqkSCwbuT5zHFFEYik1mZFL2okwIwThcG+Y1KKEEzCrD36w81Y
sf8fk+0THrGXBHjvPsw+MxXEiAx+cOVFwN/QhwG5g8Asn2Wgscc1EPQ3wvaJW8XcBf7qZj7p7TGD
j+VBjSm56JyYQqOy1pkYtc8Sk1lD8SOWL5eJRgG86KiHmJgGUrv/h1WPerVoDCSfhUmhEq3vLHTb
8b3qifRNRLxw4REtYj4pSXBJoI5m5bNxNBJnaAGwKFe4mrhm5FviYmKthVsvzy0jzA0FiTITEOCs
/YGymDuPHF93fcqYYgFGxObHpaDlKjIQSPw8l7U/AUFAn5fijD+Ybw+mo696jFKfKBPhOgkDyLC4
W7w7DUOmqpgHYzx2vMb2vB6lTW9vW6jk651qE36nFwJ7RzT1O3T6mBO6pe/qnbonuu1FAm3ewwgV
J12XfRuhdmPcG1pdHwu0NQCTGHsJaobMs4pp2DszbufaOlpmjnDsLpXJtS3bS27E8vg8JEX4AOAy
0+7myTlcsfrqfhv8Nle+7lBlQRaGgEXfeK1Je5Z1DWq8j1KaHEyYWKBthIq2kX8o8lOBZIUKcgeH
OKvWS5u/LSzl2x1aeCMcU6hCmSDMybiNTN9dezuwrLWEY5oUtlR/Qv+YqLtTTjeqDtryI8GiXJYZ
eOBGLFgxPlTO0Gsx3U4vaUIgvM4fANZ37UBN/wZoGKPpqMrmIfhAtdG3nDO4BxtKuhk2phu8ZsOp
FfopE1hYYtmEocF8UMCc/hfASWD20gwv2G7h6lXoz1ogNYpwOAsxUcv8qScnmE0qYkRgU2OELSIH
FNt0AU9KZRE23u/WyWCsw1F1uG4uGWZRg0/4T7iReS8WVksta+g5HCi/CbxUmeYH0uEORJNaXLI6
tjJy9+qSPq7uXfAuCs+NYrABU2HNR1fPD4cRX40OE5wE2j65bheAhOmo/7SixAqiHxnWqmVql9ET
YC9uQjm/BAGXYVA0pDqmdPxhH8qC+ZY8SmMgZYGGj3YmyQH1fPykuMA2g7ZTjWyjDmNEf8mvxpOE
eoHgVBiMHxmdeSHCno6w5YJlT0o4wNVo0L/N1O+F/1nGzfB4Hq4PhFeHVX+VIOso0OQ9UYtV+5Eh
B0YRoHMBIX2ZQYmVIJlBekYtRUhRRalA05WIHqaMcEjyU13lz/fb7Kf3epVReagUfWVN931lQy1h
tC+sA9qfFMojkjmlscl7d4oCAFIewHjF081eLxlbQQY/TJ4HqLNz+PCd11dgorBBVA9qC4FCasIL
kfyY1zsLOsurTf2r1YHxyjDtEK0iRi1hU216UDYjQvoz0z/oithonVDrvCEgZ4kBe7N/SRto57vj
1I3hg0kF0SRx5ovc2u82Vtwpf9H6gAmZmVFuYCkxLw1df6PqYG1+yzs1qypQNETPhpMsUylCVSPB
IPRK/yIktSHhj2oQ3Q6AKpDigHgojhmUUAHs6v3Ln65U/YA+xIIbiozbylayfQE/7mIvBNJ7MWAe
wLJlBm1i9MviguqFBTj2Sk5QXQS+sqwY6MdL3vCAQETyGRXGYivAqRm6U/rHUKCAXKN/ltNvHCgY
4XBmhCGm3j4U1gQ/SuK16G+aYtoBlXWGDg4VFL5pJzjDTiC0rcwOKtCDI+nnvQPOWp5EA3AA8q6S
s5mGE6iUTAT1Opy/gCvBgwPkg4I+Ne+bQozUce8kURpC2dNIwe7LP0N1iyQl+XC43vO6NW5ftVKu
NLx2B7eFCYQLvMeqIvYs+l92FLERd9+BY7+HwTYjEr8dJEff69bwXIQKY3lDDVtCW+nPM2asQ9mS
MTJxnp0BPJ+Iq6HEyLLC4txRMHLwPNd+d8dyIlOAKWxya6OzzygoleVLeXtrHj/aFcHj5XTrtRel
I3ZUGeQdLw+RUN+UDzuh5geUEy7P0mF4wA4l9UN9LCtF+8gpSPUyBNC870RuK0X3atpz5SY6/sIm
5QzyQFscjwQ9CtTVDTHYXQdQeE89c262yy9ScQBD86jXG4hooBATwjca2USRUuYuIOEBuJR8LNWv
aNhUF23eqfRiq4fqWfPhVjO3yqAa7nPp9adMdM5IOYlUq/S6Maic1ijuNrcxJmSNFnYcBmGe1NDU
rVArqoAjLqMBqgBQCXe41gFP3egLgjmetfC2jOsBs9Cgopdin8kArM5xOw0OJ2bgbPKHRHWAWHNk
VZsCAWuaAUyl9RJAFX0U0IFwgLHEYhNp8JA6yIViGEr4fKuyipqMMPNWrEX8BpGgiDNb2BdoA3sa
k9hA4KM74QepRTYWHw7lqhwLn9yQUlCTEFEMPxk3TlaB3ejWRA3Xniyzy17ImrGkY7gg9jBSfM8L
QC8Q3szTB4OcKRMKJiy2tXQg5O+c8TggG1NAZjMaxo+KYCiFL6SBfGF1ygKVYtXag86CV+uCtwL4
1EQ5jC4K2yEDGt6LAD+J0WWPbhKaQz1DWabLgpYhoWEip1RRHkFlFToF6aVNYPGwZe7HqU3bQBhO
WoRX0NxX4OBSa2KzQccsH9eWNfBQKCGbIbOOc+9JFBmz7OGJTKv9EVhEqVqTOtpkXy32iAZjQEox
akUgm72PGUMVdHWVvxaQT1C+uwvQb8jIA6jOcb0nwkOBEc5pHaJZKvfLSaRqCbQu6we6Ig4mQ0AB
mo6WZHUggRO+jqVVwjq3AEG+goQ0Ok7BTmhL6zvmm0C5sPqpjcc5gXx+o+BKPoM3QDHlz1k/pPgK
MN8eE0GFrN9AQtW+zCx9P74JQRdDUqKU4nBn1WuTkrCQme66GrlisjkMYA9ELKPcMom+k4yBza+C
aEaWi516V0MZMB2cIMzUk/kYVtjQFVQInx4oC9AJuCV1lCmMZw9025ixYNwrweCa8OtVFIh64gbR
Vcd4IC8lJMUbwAdiBhD46DhQT90JPHnJKZvVu6Q8q0gUaff8RR+hiv9S3lJbjeuFiB+gtoD/ZHgK
FUnfP9TXmIS49dKA1IutZEzSSsCRyxIaH8hPBxVBTM1cPyh6qAdEgl/qRQ76rbHofstksI0G+JVl
1VCBg8LwM0+Mt0WMhDREYgndCmIVmBOFFP1EG89MrU2twg+37PFsACohLSNOS00uG0WUK6qZMtXC
isqNSCnb4q80eqcPIsHHitZ0Z1ApImGaQa2w5331Xu2X4kr3bYYlHl5eyjgS+Iy2T15ziGJzdAos
aspixdB617FghKZy64QahS/DKVYNYANCjSorfaMR+bhRMafdRh1dhRto9rk7DV3UI+ViZuVrUqBP
pnJqj5ySLk1LUMuNkmxrwSjD1ljQ6+6XKk5vXVzznj1kP8R5ztLGy4JKffLZ3rd3kn8d3z8WdtjR
ZyRcmh8aaAmUMAAcEJmOpJ4aQxum1J1vpgyEFgTqPPoVW6Vv05cUcUuZHjXFotZUYVcvovCL0CIw
vq8FA97I2hL720u+GhlFX9ggiYZMo/6j08htJJoKgJlHLYkzjc7e46BJTSxQFznGtjQgvgCVnqbQ
EM6E5pdc/jUHeAdY4BYhZMqY8Cll5zhHa3kXIOTaZJKsMSJAyBCRMBRC6E+5QCieCkvERgdSOvn5
v3six72OS+IfGK9rjbAiikxMGhHpudN+pvqjoeoDhmknzAdlmqZCdpfSJ+ZQ7vqNdgX0RI7OZe8+
O/uB8BY7MTvJoP4dpFlzYmu89TxTDJ4pdnAdJ6bIS4Ks0y1AYZx4ink9zDWokSuBrzhdnZlE4aiT
julPZCIbeKtZGffMF9DnKewBKtVUuw2LeBZqjOawzKg6YldtxovhVsJ3cKXEmNEoNDoIqcl2xc0R
gDthN8hBSyLtSaUBPzvwU0DADd0r8U8eiaZkQjHfrve2+MDX10KHWIIwk0vPabN8KCIX8EVpKX5d
yuBaCrUMlSkb6q7gVjxDgZQ4TyJ8LAScYLhoJeTxLCWBp6+s20ikqIciYrTKH02ZPVqJDRKDjKvP
OuNazQQj71nUdydWC6CzRJYClZgDw0BpWwL9O/Tc7vJXqrjB0/Xtgbp1Sgf67xpTe0kgitQheWLG
iyLpFFLlEopZE5XbkTYXmqF+prwhf/owUCN8hKST0wQH4eDKEEeJtqKw3pqTsdwcZH1p/GJV8+Ql
dSgCUaOGKg3St/udm9FQ8kiCyWD4n6p3cxqRTTKUWHw8zTC+6ocV2oD4E6xSguASdQxxfw3Y3yZO
UYY8NdOvm14gk/pCOSR5sckZla7pEiYOcPl1k41Qd+gMPyBxzy0n77zBQij3g6fqoG+XnUwuJBUf
VXKqCLzK9qxZz/pd860OMKmFsJyAYt0ufRtmBccpL7K9kxfsPgHLg0EPEVQIwShh1Wt4B22CXOrm
5GWjKGjmRkSep5qBQMJkxovJXR3kn44USTW+rdtTc7uHOhSQTfY6jScpUddiWDxBpWtQaRRbdIZk
bjYY9YW5S8LiWT7nkvmtUcYrHccDJb4lbkvRwysZeWCyZRR6hvOG8q2YwHlu4EhvJ0K6nxn/1CIh
5Mxh8ljd5Vcq8/lIXcugZsOkNFgRRFuvMFcyUpwQMCX45376pyasz11GtMhrmL0xwLVBhD6aK6Xz
u2RcDQBtk8sCjkSAOtomo9VSMiBbxnLHWEyd+WLhlydKbmJjm2h70ZmrPgdST1WD1xu/hz0iuL9q
RMZMSqUkajqkTLRFMfVmQQ1Q3wkLIM4VK0GM5fRmeKvP6kQBgMhpZsRFAIg0CfZTaFoNVETVZOUs
4/OtoWVWvyvgBMSmoLYMZNlXnHzLaYmMQ4zGiMBSfB9nsg+E1abdYlzdzrdmOI9GtGngBmrPphBj
PZlcd2pDIuEuQe1UeGuRxBD/uTVAv76Finqgn9nWK1gG/MVBXPVMzgjORZeAT9F7a25BXXHWcMa9
TyoVT1pROU20sR2292EIOx18M2+TXB/brsgOxuNDaA49lClm7HKgDSVGXx2zOyyysbPoOU/QeJLt
dAuhoMGbIRYXMIQdVWyizEa0vHqBl5iuLbdIyAPPHQHHHYZhFDi+rgVcQ1xeanw/ZN2emCogaNTs
9zKBzfGSXX97agWZWq1gknZ5XUpFT+wBY1GOrZkfVOcJxh/oG2ZtXap6MI3yuW9BDMzlRrtBRsTI
jGC1sICYSsVziXV9KGrA1bw2MJ7iUipGbUYIw3LwC2Y+iOgN5AHEGb4Avwr0Jum5D9ykPTwmOMtQ
rVdWkBS9Dp/27/B5e5He66f2pflM99ZhdNxpDeJ6m8X9ul9TpI7RLgqSKF/Z6yS6xenK9JCbcDsv
jvib74TWqlxB4r9tAVy52lbc/XW/qw7X5/o0nK/P5aV6boCdfvF4Gw9S6V3h4XiW3uSz8ya9kVqe
KeGei3eQ0eOx/bBf+cvyMr8wnHKc9hKkXPuJR0LRcw/bYjgeoRFllMkjAo6WVQogaOFRPXc7ZVMc
5tW4yQ5cqhMd3B0UcM2pOCTHdM3Q1IYRux3VLfjGD9YGKpY1OLIQctFAiaBUWSerJIRMHLKmanNd
ybES5XEfplEZ/dBa21E6PKbMFwFK8Bp0G/ZWgGRSjNhjWMaEBVuXzeBzrDS6re4bCJN5kQ0lVUCZ
1IPraVP4afBtRKRJO17lQ3j8eX2FUsGTvHSXhY2Xu++YL89ZDR4kTb6+fgRaqAYGnITVvy8/Disf
2cewjKxg4YRpNKXxEl03cENJLq74aMfOHsj+FwVQxmfuX8nH/DW/Zc/zG5yCzbk7L2/5pXhW3nCa
J+RGuR2Hcs24JtICIYPvK2dTr3TUSJyw5M6mqymAXnCVr2CK2t63jEI1e3vduI9A5qyIruIxnuNh
P8fi6XpQr2oO8dhpm3JNFMVagZ2Da0776DDthl19qtfGSv8Rz1viJbZ/ZH7bHhgJ2VwPs+3SCq9P
UHqwXHc1vBNuvZJ34mZRk4clDaJ3mDlXhCsR7aI1GFnuYnGwY6AB0bLpdjk3mlXANLOLGvbGjLkR
G3AacclNybk1grAj5uEzpuYpERxXATuJe6hFcKytlXWxr/bUXa57Zz1tSYu3fXzd54w6udVeW2tr
KITX8vcCC2m9RTNzS4wfM/2Uu0qEaOB76bhLxGakYrLqOegUEg0wBBCnscYqm8jZXGg/IeFC5JRD
1TFfI96Y+1n95jwNHjh+EkdrObl5jcj1doBrLmziJnaiJtbWSJpsDc5F/KaLZcbIEHqKnTXCzGh4
BMunFuCWP4qVFCEIGCJs6Km+6mse5S7vEcKD8PfQop7p2/j+S58y+5zeISFy+cR+/WJw6JqDa+u2
ch/hsoaW9+/ExElP33nMJBH0OL8Tx6JQyJgmEM8Ln6uMMZKCqG5d8nn/rkq5Lbczlwse0RBKtiVi
JPqiPqOo6c9PKc1++MiNQHmCEFN5ehzl422jx9+UZ1PXLb5s3/G+Ja+MnhjU2evHHzPGd3lP82pe
2UfJq6N6F3/17uERvPvhO1mXiwIqDwk7xbZ3a6/0KDXEZFLsM/iKXJ19BuGin/nOHh4kjwA4vm6g
ZnNJjnb85JZbhnzYUKLh69Lv85AZ3UwfzufIPw4+MvE8FXEBvpvseeq/7pW/id9gcbgEJt8nH2y+
D5mVf91DTewyR8SDoXRPWZP8xeS+Yet+2G6w9vbwoXLhyyNC2V7hmqspppHNQdDf9tMjhBeexk2k
q7tHoZfDUEAR1xlfCAfs6xw4EWg88Xgl2/Z5Jg9mPAKJP+JILAD+yH9LgE4k70PvfE+LySeF8BSO
Dfxv94ih43LFayln8T1latm3YpQFvDNzny6qzl7uT2/lgWO7dkjJz8vWUDzzoAfpUuLazl7vf9P1
eHozXT7WxyfcDC4IEm/YpD6VyDj1K35CD8Wl4cbX8+e55ki/g1u6/3gjlC14azh3OSh8EV7qQ0/i
yZvH5uE6/sQZidfyxn/PoHvF6YrjMNrit1HpU+Lj6L/in8Vlb2LFU35vn4kLzyi7hHI810r8fb+9
csbGmmk1V2yYT3EXydf/3h80H+9BEYCn3D6L/exd3e83hAh5iLNSVyrn899ZqH+s7LwbUx6eFogD
iGtKrJu74q3Yc1xkOEm4XXMAo5E/8UgOyWHwB98+2KwpnMKJEXneTdxWsZYAd0Y6Z0S1Jf6u380t
ba/47Q2dDz6J4vVxwtuilsp73XhHgowAEmik5sMzYmmbhdVLvYD1rqwO4dcG+Jl3OsHlvdrsLoLM
8otynhOijv0Pkj/47cPeTV7t1+Ul8w4v8VMcvW3r7RhQWwiTg3TS1sI8wLfGQyxmPfxUt5+fSsCV
bd3t9mlZwV/uMquKj2oulY8kDVSsdMh88ffeG7D0cGjzHfqRoAiLg/ha8RWUDb/pvPZQhUV4fRZH
qEJ+e2AY3kdFzhcegjZtQAGVr6iD8WdZ8Q7iWX4XiXcBJc/rxKuYHA8zfC2+ElMBTorN4rCLmcf2
GPmgQBeU7HoG8XyYegPQMpF4EE0EFKLC+Q1vCkcp9PISr4JoACMBUdffT86fmbhzCBx2xOVdLbDp
d941RLrYm56YVHOvnIU4XHfOYSBX3P8+AZ+KV2C32Ee8WxZm4Si72TOU477zRCTIyeRnYe/0o4m9
kY/Thwn1fdB/PP7BfnfEAia+i1n6IdR6GtE2uLtvNJxOWO+9WEEJqw1gk1/sJ6yMeMAMsIV+hVU2
+cJl2C4jGjwy91z7+1V03X/evfP5uj7fvSr4FEZMWHBxp9kf3NzMndx/lUcOwSP12VWfTcwCOPy3
ENZia/+b3Of1J/xWrMtuy1y422wHH4OPiTSf8Y3x8WlxX2hj0dGKL6jkuD9GcISel8cH/78dj0c+
z5Fffcjh583FZpirjB0t7MT03ylMf+ZifRNG5eq+Ve434PQVw6es89ojWzrXxIRcmrcocuP456j7
39ihb3IiNhPCw1gCsefFT0DU+IwwPkR3fsLFgbPzkpXpZq/qIdj2vrDrYg9+Czs7uhxH2Ho8Mzuz
xsSJg0o7aYeb8IRPmD1nB4kJ5ZQ/6yysC+Wel3swe52PMpYHSGzd+b1v7XCGXsNVArXIgxMcXTN+
288BnxtE7bP1cw3GaIzQtNz8d6uEIdS3xcbwFq7yp47XMNboN/+5WPuZQCTHfTf4LDoXnOCyFrEl
2f8zBO1MTW3Fed6D6Z2pe1Ibrt4YvG0rN+LTideAmGZhyKETCReV/1uCTxFKKAE3won4ImweQkm8
UBiBEs/139UBjnygdKi7331obo3AzFxcNREcbM0zzL10hn/YGezw8LDzT5uT5P8+S/7JSwKw1Nza
JCCai/+pu9eNdXh/fT3x3yvNeNfc9cH8ft0yQw91L7xIv1poR7Q4+Ht2fASspcWX+Zbwy4vk7iC0
4B8vWnjQMW2MiruEYC4wLhcFi0O6H33qk79DINIc7ZvWN/8OmLgPJg9IqH/nwcwCX7XD/A3afy1+
ktfJThxC9hxX4vBznK++nDB3e/cL4MD6S3HzteJCUozpElkRY4buNazXw5nId8NveW7uirBfrFHk
M2Gp/9H949vb9kP4S+FsPj8IAbhZuCVhSNsnjLmfbD7+lp8cf3c+KwTUzpNY6OKtsCxc4ZGln6Gm
IH7L4o/ofR5/clYiPEnI7hAw1QB7XAW2WJXF4tQbmNv1DcICVrEbGbj3pOC+qj3X2d82tfdtBKwG
sQ16/As1MZY1X1mzNSul952dWOZi71xX6vOdv9HoeZF46/lLRFnC0xRh+BXvmEo/QuqL2x42CU4f
vTh+alaGa14o9J3RVg9gXvO5/iQ40KevuIziU/zZ5p0I70B/sJ0hqwrKC10BrrwZpaiUUBf26Vf4
SCnwBw0nHs6q9c1zv5Y2SKb6Mogwr4iongZ2IG1BoPvNajmCBfDsAPKTveHbXr3p186qWfE7Dz76
XbKv/sIHsSJh9ud2i/jxiw4yD3G7jZXi3g789J87JbA0NofD5cEpSKu7f2PpoHDlZ9ts2/JTtjV3
k9f6dHd8cHahfWLtBaOfnNAm34pj43y/sBbcRrEmiEzP1q5/P1I4wSk9CXfz5Jp+6ja7IszXHZnN
vGHqeYMHGN2nu+t+MC7ofu7X+6trRCZR4rzWMUW5Nz/pL0zpwwnNvd+LhZPi6N3ZZ4qYERU3exF7
AMhKcN22W1SR+AxMtATCwNv76ozUozusui8MbySCqtzP1o8VuhIfzpF/cV+boF+3PsNK7BvIFHwz
ErvjFrP5JPfLCmmO/F03BREVxrbWnVgYvvDVOXtI4hWylz6Vezsih/RmLof4o4QoJAQVO3vhOxdo
/993ZnZZJrI3/O1NCiif7M2/XdtzQR9eu8VOfNu7+zux47/T72q9Pn/sz+fU+/0HoTR+iz6Cazxr
rrSCS9R3VtJKc52V8gwHh1fus3/VkZoo7wplGEg6sl/6vUifr5BW85TtHPPVt1/LDbwIL9p2iaen
OUZ9M7Y/53+mR7XFFREJoH38vrPp+ZTaatgJmyd+J+IVEQeJiAa039/vRLwjrkm/6zyF6zJEX5r/
2B8OL7ivp58jzgbABX4ij6WLdXrb3wPXAihH8GgZoYgkoScmnH/E2YaeXfMhIs7/Yvv6A4qFQDyz
etI8ADdH8VTDa46yT2GLv5EcBu2TwkyviyRjyPBoWDwxPuLnR5E4iFxFDcdAJj2Q/Wk7v4qoQmSQ
HK5xy6NglP8LP+tjsS9f0Hk60Bghqs1fxoBov3X3wbX9pwDJ/qwBd3w7pzFQZXATkQbqo2s+MvWj
6L96O7KfhUHJt9kvpOvR45DGuv6kUoGVK89+zl6lS4+xf8W5De/mAQajgeanxewiOGXXYeVhNph9
pC8oWF1caDWRLOfZCPoUjFQOjGn6/FMGu77pdWfri/4EnF+v6nfxqp3m3/JFfp9/x9f8aJA8UNNA
rZV+tOpmMAUxx5UHj97vwg7xq8pLDa98l3S34U3PveRDiDS8tSasKlD2glCSqStU1xZqDtooVN3b
9LpqDSOeQbvVTo/iFaL3VVRRQ7aXkFlBezkNRUWUlC7HB5DCoqg3Vb2/2+bro7m9mOYMQQLF8Nax
NgbNpwwe79ncl46xl8sO2p58Z1E5d2Q46ibERXQAuQPbZUTO5kZlnEq0BsrhzkTHlGg7ZoS2/Sga
uT8lWH7RsXlArd7fPxkuEbijUhp9CX6XpCzjdFxerZZyZCW4uW93CMJpTC7Vvp3pmYyUkh2cDqVU
AXgRH0tL5k054+t0hj/qp2b5tWrImK1LVkBbWrwqzIeZ9DTvAL3terjYjsodgoe1R41nhsJq2Znp
u1Wk+7J7zUehIZUxMH/Kwf+YgARAe/YdmU2tw5kZcVwbZdEbzQPARj4D2chH+sjI1yu1+2pGOrOQ
UVe0Z2bREqIET9sYRVSTNotUmjDj7Kx7ezRvH48Rd0lpVwASaFu0jDGCFRbtJ4GMgJBGYB5ik7o7
1WWJpkOZ0WJ9PN1MNdBkVHyYvFhBDD8ov3318JGNBdJs3tqPxGpPFQ08gJdpfgK5aOiq26tEWVkl
5tmoDnNjAWcXr4BeoBJWCyuyRuVcMbILxSnMiAzoTkyM5jbwXOOJ+5bRu71yDjSDmJp7vBUMljPK
OzIRDn9R9T42oWL0fmUmcExxkxwYr8Rreo18uez88W77tK8et3oFQxYgOAj/5AZKftKEpoizFDFw
jToAW6sC6vtAJC3PBrfvd42+rZVnTX8FIglrESilg8Rbi8bKX1+ZBl+Vs/7b2nuY8KIlbPwSNkXG
WdsbrQ0mRQrFK3h/0BeMZFrKl4kS5Jx5ohtfaf+1ywuhwTQgIqDRUbjn+nNWt7DPzyurJcwGMsFs
XltAmMZ0wck0Zt9OLneYOQSqQ2GycEFWoyrAYmu3UPRAem3xl7mIyvm2Gksl4LMvN8CtPfOCOooV
niU+JTrNgH9Y5jWNVjoszIKwO2HkC8WMhkDvIbQOydJucBCcp/F9pX5f9ghVpwssiczK14LQXuo+
ZuO1Q2pRwCFaAJpp86qZBoALbCz8L0DfbCb5aAoKnI8GdC0B81UPDKbsUM/c0y7OxNl1yH9RqVMR
ICYSwdO+J3ZE2+dKD0jAlbquPw6MAKgWg9e33fVRRbb1JJvtSkyec+l7SBbhbvbYIqFqqUhovao2
Ky696Et1AMpTmT9iUj+Tf+fJWIELVtJnsEtoNF8yUN1GTc0XkW6tJ4Svx1VSEcm26ZPcPLbmvQjp
5sHFuwBqgUHQVa1/qt3tS+lHtHlh/WEIygFmx1jVje5/9Smwl6KzqmikW/nTYjNd1xoAwRjKZEBk
gp2y8dFZvEOR3Z5gnESWi5ibAa5knFcaeCITYTgVqLnS6f+sodgr6Cxx8osEGwLNKfliNOOpOqr9
FCqhidiEgw+h6Waw9u9cKYnuHXFhqQqxxVcImKYguX+B65VAkShashuuxRmcsrOcBOsYSIQwnyQ/
f9D+xjCDVj0izg5H+y/kF2gu/agMgxQSOOWtYbyLhiNTpIIYwdDPPVRyoqE2G2fB5AzYKhS9sGw8
MoXj0Y6DadFnMNFRTpJxi3v6IXam+xVQa4EE0h72pkJ7eprchLFa4CFHM6fZff2WJ+jsC4L5eWcB
ZrpiqWk19UwMtC1gLOZMFGJogzIhWEGxljRGjW5FAAMm0PJdnq0eiK/1KcpDQggHdIQLrdz17fqG
nszylL06l+I1+ywpvX3a38Wn+p29Fr+42O69/VW/keV7v/12DGY833/hQbh/6t8zb/rNZMu//GN5
RVT5bXpnmZJO/5IJ50agfpfcuMZdfqtP1IQgXjC/778s2+snIEX1W32/McbzXvHWj+/HNxpkP/JH
+1a9pT/3r/ZtOnKs6hVDZj7bLzPVKrd4a7+o3mQ8B8yr/k96hbZe/hAQLra/DAoNcKOrfBXv/ZP0
Np2bC+S0w8V669iSrd/9CP4Vt7vMdL2Kf90lZ1SCKeuopFUHBsZz3vrL/Kz+6p/DT/5Tc4fd+5fx
Nf5Tz8vLcOovvE137mkllMRvGtxyZC1U4mZQtd70gCArMKcV2MorTCBtKCNXrwLeXN1uEa+8oXxr
RvUcq21YQZs6gNdfw8KEUtetXaklkvdsi3AGyputGe/hVcrIxBf09KG0+MljLQwa/7Om1KCpvufN
2DIX6ZtoMPo5tPEUkEeayn5vbRG7Y9xFBaXuVa/luOq/2VWox3QjgDZWkW9/a0hsL/RbYUNzLcYv
vsUSfiBbAtOFx6wyVjf9VonDqdTvH40vUx9v3geGjnCYZ75AZzZy6aWISTpgNXiqbtwss9/eAZ4H
FrRzsjeRlJj0NT3ExkoSfhUIRqw0e4OWGfoKn7jDFHmL/5F0XsuJZEsU/aKKKG9eEV5CEvLipQIQ
lPe+vn5W9kTcmNvT042gOCZz5zbsCDZ48cg7NEMxvEtezR8KTuEoC5Vg+WlA21uMt+rV4kZ7MgB0
k7/iL/gtx+X8xbUU/JImqX0lrEZy5qePgEXJb1t37579wREgP/hSnroP7a282B/ZaXoJz+qPeXWv
LGcWIhOWoXvwr5S3xLVcwYRgLqm/w2v3M/wEf/mpu4Q3fLhW/rWKIPwuw7N9pWTkTRr3WfBljEZJ
HJdEy+AP4JdnHP0V7YpS6qv660FulCN/zb8aX817fkp/jPdySVdyQb86vvC8p/f+Nt68D+PLvTYf
5W180d7jU/Y9X41r8DWTdoVr+Gf95srnAFX46j66F/+7/xzeccoG02ORn9pTCiiSsTOnq3/Vvsqb
8Tsd21vAO+B+4kddezpPPuydvgljrGN5bu/G13Bpr9Xd+oDgeIOAH9/a4/ReIkT/5d+UP15ecVbe
r0IYGPB2tghvKt6P9/7F+y4g6ZAFp3dLNH+n9oe/pfzWN4gjUFrs7/mW31Teco49+CU/uZeExxv8
qS88pQ9K8uY4f1jf/h/U4SOO2XAXvro38q9yeKcv+ffMmB165WL6tT/CMwcTxgtXg2+VR5x/k9qD
/nC6clARv3nx//i+ruF5uuq/2mV6HT7yE3UdAhxwvHPCNOMbrvVp+HB/jHv0255ZNd/JN45i+U0n
1QKaNU/LP2kHYoTb4/xpfzu/868BDncjlJMvZLyCYPwEXzy69kf7nT7Gc/ehXzmAWRUN594fP6W7
OH/JJfnm7wXMgfgVpJ9fK16k5N/8udf+Prykp/gW37p380pcIn2I8ikK1JeYg5Vv5Ni9Tx+Una/2
JeW+QW2z0C9otoiF+da/eaVmO0Nk+8bvbXpHZpee+PbjU3njfSXfMxCXEqz4oscX709+7o2PmFxS
bNUfmteZj12fW1n+HySvsgnqN37eRSGfiWV046/88udHEFfMfN+Db9RP8zubfDYW46/x4aJMZsN9
+dxx7Krqgq3s+Jp8R5fGPBTfLJjuEiermGXEL7llWB4XyCfNZTga7+NrcTF+eS7lrbxN8vspD0Im
TfwJFdIlfzu8VXf7S/3Uz8ZVew+Hh/QHRUly98/OL0uRFyQQI3nwL81rxhwqWxi/7bAofyagDC4g
fRGznd5YyUA5dHsMSMcbJ1R461R4FIvsYryn0QIrxr+G3Xp3PljRrGso5cgnFs5HyrOdZKv8Oh/8
vcRd4HsgHzj5dj6yb6/kISff44t5Mv74HrTfTL5hQOtgYbHP/1hzVIHE7nx3r3ImGXebg8b/0TgL
omt5y5H2/GJLB/X5B5Vq5iztk/GOM3yKzTQXHhBIvGuptc98ENg31pV/gfGBXyRbl1/z1fJr5epS
M/BvPwPmIJfprbrzxUz3AGMLPjJ3LrxvzkAkAT/TGdKlUiAcWNGHe9fh3Nxd+7HuF0K6ojRbUI55
/AKXoXmhf5Gq6N7jaCkepRCOQMquyk94Vc+8pnrWvgsMHFoK00X463DHW6vhzMtov/Et+eYXiomi
d6F+leEGPuPSvyOUiRgw3Rsp1uX980++KJjozhU5L++JnxT/kWz27z3jRBZx/8DXRlH1aqbLNlxO
Z8zueVz8s7sb3iI4B+eczwubE5SbpxCQnUnY1So4j1cUsNE95Bj28RVaNUIyxeQF62A8CDZYMpgn
C9reJ6oGbuZl8eVcnat35fHF9VK7+qfozK9DQiqgevEjeb/vfO1z/FTd82Y1c1j6p/4aNiuHycmP
9u589L8s1HqpPmvh1fJ5oYNunnz/ccK+yMVnK9xjajrcdfXNAjBKHisyP31igJXHAMBLWwNg1BaR
DYC16THkJ1jf2JcjIxqN3eS9DQNeRa89Xz41qrest/kluOWX+kIBV17yi/47/MbfHJbjN0ei/V47
S7y47szmOZnMK/eby2hcTiq6c8p/vgegkwlHDIxwYRXiTEEezQNFF5aq1IEcZvydZvzmZqaQM0lt
mR90FshhKJesUzYQ//QIGOkejG7h8D9wUYT9PFX2If8ZXSJOdTgnHwsHmpjsMMCKf1vlT+PgvlQM
CEMow/KNFnfjPfuuLs1Fv2if7rdiP7TH7Ld7nd5p0Ou9QsrjsT+Op0pbGLdOWeJl3zHjHX91YHyp
ahZUoWDF2UMLxxjUg96sU7FXFCOsV4mGIH+i5zlnMcQJG0256a8Mil5Nf7LTgyY2zpwNBc6qHF5g
BK05bYNqpdBNiBNdmzevucLnegzRybQdJjbyDd8a9VZWcNFC/SNAQgyRFQy2RJmkT0uv8o4i2hgc
ynZKijZdZYWN/fy8LKjXc4CpxCIJnGRlgn/0J7U2gcuLaDnpN5NerBQNSX2EPghRH98cmLzyTq6u
Vj6FHioGetFobNaVvfNUDoQsnY/6/FxjUqISuJK9Rg3Za86mpkpBStPm737QLXpIOSoZqmb622Kb
1MOVKDekSn16wGt1Rag2h58xLUyGyaQ5vFo1Mw1Lu4JbKGTroaPGHmNUdiZuR8Aq+OSje4DhiRxU
9dotrLikO/cg0tjMRu9TNa9DFSw5dmhrcb0iFnDnIbCcndd2OhQoEaY5XenjK5TeqYZwzlcNKdPk
i7bwntho8byss3vc1xsRVo2RcaiMdlcxeUtG0WqNwQH50wLoATMqbRl1HwoFnUjIRLoG19eiCfKm
7ZAHq5Z4VrTCaELEMyRgkqa8AydgZ7qM1XmrQMI3GVZj4EEe2vBZo2/EXFMeCCLuGVTBwno3t56m
/gkjffCMjQbEIcx8JJ618jBFwRYHslWLybMwLOFpk0ZBQ/xplnCu8NWM6nbhK08ob73RXmuslKy1
zAcRSBmmOCQSRHCozBGjfu3P1PpVxcuMOpIsVORgWTg6Rc3hn8qvws/KrHe8s4JLdyzBk/NjauHA
WW9q7iZSYDCNX0l3qSDKcFT6YihVkGFD8d+pSZmnY8H7WTxG8m+zeK+qGu+LeIt7Wq/u0xCOtuau
ffKrFCNYG8Slm0r4or8P0UmpCCXGFMyC8T0xVIMGP474dnM96PYLtYQw7hHUTaXGLEhfDxTyoAU5
Jb5uEXIKvGBhyd/FJcDRW6qAucHat0eMqgRXmMILBFzVOAnyBT2Z2L1mPpnI0UIkIEDZ+/BFdKjN
3q/xSWLShL7V0g8JD3XUxNke1KmssYzwNqxKHI6GlYN8UUU/1qHAyPVyj7BFqc3t6L1agDSwxFCR
pNjGTHhhTSl3RM+STTeSzCWe/3iH7dB5zfG0U7tb1vKHUaA/myWxxczn5+DGDgnrq+0fmvlZ7AIt
EB3QpG7u1n2mLpvvxE6wzEu3I1bgiiP2s0i8wToClcqrprulF1I/Bo2yeNLxobihM2y9CcMz/xGO
dw4YHLrcnGFbnk0DhXzz5xD9W+BROtMYEQ8FUk3TCKYidHgwBAPD5oCMM7sc3xod+jNRnmn7Rs61
qGEDq9lMjbkXfYUL5BlgianGb/38W4bvrsJ4remf/W/P6PHNnLEnCx59XgC4aRNM1hNfZcXirLuP
CrcBxzEfvRJjKkA9QhKD8aEl57lXmLixyYcQlW/2HsHjT4ts5RveA+qo82Au24qxlpb88hBWvYHm
cEwufVZti3o7TXA9bW8v6IZrPIcGRvsdczQE8yFUVUtZieJgSuanKALYTVzA3VVhk9abbPXmrPDX
ZqNAEG6+FTrx1OG+7qBalem3qBTCFrTr6AGrKOX8WU/Rh9+rDyEWHO50tsdljs9EB6JDkhybr4/O
Fae+jiw41/bK+FdYz4b7bOs/RULQQLzHCjTl+43wI5m4c+N6eu6mcllCvVP5uk0btaexGOTiRCeS
TcCx1Ni1wyROObZNRQSN+hcmDx2pU3hIbQRByxH9pw0zEZ81mIMri4I5Xr7h9KByGiUIpKuO7Q3b
daS63cNYjzzQ7Db4AXHUi7d4+tOmkyif6rjBi5NTmdPP2fhcHYXVPg42RBTXf7LSHut2AMg5XxVi
jEr+jxyhrj8+60iKy2SvZRszuHpR/lBhpuuU6sII3AcYx0W0wZ0MzDKbX0t80Zzg4DfuA5+anpqs
gYgRUXvAZgMtYOPDBseLFiMKn+mVhauHaVZbE1DbHC3cchdtOL9UCS7oxHd7GZvwpKV4fZyFOK2N
ZDEp6Gfzs+hjbOwmI9MhLW+v1Jtx/tM7B/ASOGd4E5maLA4LtWpkNU+dOaBoqN5w9ccepr4KKOro
zE4rKAZoutiKyDlQaGDcUrf5JsAxvjBWo1NJdEamQ0aj+QdEjllp6PB1OPRTI2sBqJ31Hcjr5YcY
F5raHDc2w7WJq50jJ2F8YzvOo1KDY7O+jWJblgk+Q9Q+pS+K7wJ1ZdoyuU6B465pA9DdYUPFcCJC
7sMi0ZB6tESVd+5b2FzDgKIu3WlatsU1oVAOWvla16y8P/xP971aQs6paH3QUSS9h2X5ssIAUjXV
PZYsGA0gmGK+UoCL5gXQpZkhcOTDcwQp2DShqPXBwmcdf5v84EDaauyNriOaRllMdYNlIwsPq0A4
9Gm7LywoSM52sB8R8CjKdnIRCt8qrlC0lOHazd/UDg4TQTLNsMhtB/HRTuT+uTYtu+JTn7UvPbXe
RHuq0yroBT54HyU1c+TuImZG/izefSvPe04p3kksQHRNL0iagYdGBdsj9eYYfDPcn5hI5oTW1aQh
42weXgkV6N1jmP8l9JYyJsAap82Ogf8eee4irFj56Zr7lCNarzZGeB6ScYWpRmMyhzZ3XgDMjpxq
PLJ6o/Gz+EawW+EEwFyMsUuGCJTLAjHog17hgWFyARKcCvSNKQcnXJDsY+TOSMO8cth5GKLpmD/T
68Sa9uSXf7E23mzlm3U214d45qrhy8nJscwnLkKDuWU3nSJ93wf9ukjKjUEoSz9gTGf+8byg9IM3
g1Ca8H/M70otX7weDRWuHIFHCnqz7FF9kBQgcn+bC3TMTr5j/slwSwTCMlAR0bicdg12JWTodB0s
DpQD2oy6o0kPrZYxzoOipt4T390bE2w4hlZ8+oKVHGtfFuyiHs8nUcrx8uLpiQWYd2rBr/G2V/Fn
tR/T5Elvn0zMVJ1HDxpDivh5ivhat6m+tLEI0Uxt2ZcvakQFmBChQtVlYJSA5aFttV+WCXibTdyx
nmXvuzB+CUE7x15BDYYQlkVkUxgGnFyBiNqr+MPNqQCmemu4O7U94ZSek4ldYLU8HknO1Z0QkcZC
WQ4d2UTnoiETzD2HqoM28bnx3+sm+qjF0wNtCsNIJgZJDq1t9sUx17J+U4auXAZ8/ymnYzxumuxA
CzAzZ7XqU0CeW47miMsmS8qlY2HXwJjLTSuRhnDyOTRA08z4+JThXYF7/FoagTphsBPg6BgfusxF
ttC+iirOqV4HWlvqu6y+cc5SG+Yl+S6/HIgJw6S2or/q3EtnQuX1uDBgnGkp0lcMRwixaSqCf47F
TJJKifnLQUVCHaGbzmeRkJ/cgFWOCi/GJKTiADM0ikGkolWkvDbejLzkuwtX8bOq2e+NQkyJViyD
MD5asfHRztPaMQfMM5uNyI9FKT4O9rrPh5VYCIiiTQYfffhhRkRPfcKoZ5eJtiXXbNqbnBHPbbBP
NoqxqnmPXsbiTSRveI8BnIYR49bwKKNZxnV0F/zhGTxWt3bMWJ2+fYrAHPGKkUGpzOfUocfHKS2f
jSTbiBKumLC/sbihULk2GkjCeBwLDTc5bxN3ny3NYARpECu6ghmFw1ZCISRVOio0mcZn6VOvReso
eOy6fcekT220JfupMRhNZta+xL46AjnQXWO5Ia5bxfczqLpVPZfXsDtrmik2FA/zhKyI4FzzmeCe
TE6VkloEGjPGIFKASJRAkLgrfCOz3n8WUY8fQsrTsJ4B5kbvJvGeLC+5OPFHbN6d+AUvKJ6S71TP
OadY/oavxSKxbxajjQ6sCBM5njTfL6cc0DK/JuRvYmChrlzAGHhr+TpWP0YCsgLugHWFsABLBBdj
4Aw7M5y4OWrnDLNDDNpLKq9PinBc2v3yp8NU1cvHJe9AFHxmdYpVImu4FLpm6/vpWrszJdOLY8qd
2hvlDuGsTF7lT1R9+e5pL3kB7tBNWKbBzk438qxd7OhJCve4VUosbEyqBUbc0rQPjKlFPo4ZRMpQ
V1ImA/ev+pP9x7VsY9TK5eOXq8anqzHhMgGj9aca/f0Uu6LptJDHqdFZo94DMDFhrM/8yWTPNQyG
/ymeJC3ZnjR7FBgZPn8KIJWMLCfMilKL36UVoYwJsZHmcscTtA+47uezpZp/ZfEs6z6gUQ8dqMQt
wcCYSzHgcKbf2fgYpuSQGjsdWxnVGLl5NkmBN/b8k1DoiuYN137sAc86s1R/zYsO4JVaSOfXhE9y
BbMFpMMXKxm5cqhII5Rf9K21L9XhJ6niPIpeuwfUYRxWfYJLDQAPrgvYmTvms6MRe+ru4wG24HPm
v5AOh2OP62LZiuQjIhZSyoYmAs9oP13y2Gi3pYDhCbHpcvJcIj5cPR/C8QQOgaRa025ZUW0Hkk5o
xEJQCbFXsehrsd0cTHtvNPFCIA/J9sUdRWSPta6IfFPzzGXirPhWqKfIAHeRy4myU0vZoRgAjxzh
3j3hK2k8kLqEWbOnBl+N4iDNhj3YEZ/2pNUXPUL6MzCUiqeVRhkp/ia8fZ8MJiXDJgswSeUEnAao
2X27bR0MWwrWVg/vFnBVzNhcHe8MzEr1T2WwW84Y7zOQIrWcthKPNNqLEmjBpzZ1E+LFOXmRp/s2
zuoTq1RB97/KymLd8ZZLMaGjw7dozUEfNoYGI2EW1ThHHtV4bxAWWhopjo7oxEmt1KtuyXbSG+M5
AEApPGstamn9ExzGh7hk8cT16Miwfsn/CdbknszMeaZOSDguOiLQ03lt7UTYz6wXoAqZsD3ihmL9
wr+ZcKPgx4q0u24vaUNxvwo4jUG+1fz4zy4jeKjBojr7pAPfYjtpGPRgNr+Lt0tCM4S0uJrHlWvN
zz4bEoyLVSaFgDxtsYnwp5vXHbxKWRZGcfBABwrgBTpqrAmIuBLb4/I4UxexRLLX0AAxCe+cSz1+
HsOcy4rtHiuDmWnjL2HzUFg3NZQlWkkc76McGmoB0INLFSrxbQvqxqkvryWtJ5Q7xoUzsmmfojUm
M2pghjrhyoQjMYoMCiUdEOyWKq8cMIOC2HgjTI/RdjdhkmwqM3wXD415P6nGyxxr69yHn4plTZtN
kAzkNe8i66R8ndE5dwYCEw5iF582akBu6xhGEpFmrs6enj510pmlz22Mz4jzNQj2Qs1QgD4pBJCq
97hTYX5JN+xh/8ZdI+e1XwO6UI/+NfzZzCo38gPLod06NarDxLlIlqCqPLYZy13BkC3fDLCwg+Jl
CuEyghwMZIxZHKhxchfemRL6y772XvLSXOOXvwxM8uI/IaZ0UNqJ3yUdBrMBvN1lXzq4npJ8Iv48
OFcr0NWsIf8h02kRYY0QJdqL9FoJ6RfQazTMMLDi+kc2m9H5YzCQtfGHQ+yQou1CZPqeujUtbGut
h7B47PN648KcYPw7V95DiFZPjxHoNN0aExQPxTSzgtKxV6qJarHIdg3InPROrhcvZe1rY7dpX7rE
X0kBG+Rc7u0pKfslHybMnB0EHbkI/oVKU+RocGscO9gHPbnvrzoGPpWzY8kmtA4RhlvyO8JQ6dw/
qXt0XYcM5K8i2twxADQjztXAGy5wLpaOtmvczdbZ/+iNWp6SmHfaeNDEe06fHAZLanHGpEvxFag7
7PCwrsYLCsFwTWUjNzuVlij6S9/48goHrka+HJtozUkoF2yIbUAZwj7TjmUCzYRn6Yd/OCSvK0fd
QqJpe/Ft4Gzr1M+UC5gPElMhGa2+wzJACjtaHY6tqeX+zGrEQtWxMj7xia109xH2z5wcuwmeaeQ+
pKSXiYMdRnaOCwsk3P6zGZlueBWmgSsm8XBoDJdyi7AFWhxVLTZiPNXXKZ0Ln+MVFo2kdNqEPcQ4
vDU9yK0F/i6ODv3KrEKAXJDWqSKCEd8hrCwmYu+lICw+27Ij18ghz4Qd6iw7goHy7Ci1Gc+yjXFX
/YdaShsthB2sHdsXW0WtV/vn2jbX0p/zpv630uixMCSTwKX71gbcsUJSls8ziLKwm9hecACdLnzC
I1jLiFdklZm+8th7EzE46TZJbkHy3BK1zOEAKNqNzlox470Sxk81NWP7REsKq8Zq73rHEdUu88in
LmHMh+UMoCecJ44XYFd23YPeb5qJoYJVg1y6Lnx6WQxPSs+TgGQ6dziXUYpZhASx03vx1uSCVWrn
6MlsbwhWXrqmV/oHTgBo/4usrx4hEbUg3xqJRk6fveAaCdaId5tbHyHWLYU8hu8YevLGLPfBtgBl
StmXyO7JRxHrF6m5LTwPmOPNPNCS7VxNezY4GAEwoiRpVCrxAcRvcfMW4bH2ZGrtykavIY0hD6eo
q2sMljiMfMammQRmPUiXiLdpYnY4SuE78SgtLjfInh/dYF7D6Y31X0QrTA9osjTc8l4WDAXmZ6hm
BiilsN3yoPkQfx/5vqUHFd+Stj1iWcltIAQ5aWZoaqHg+VBhOHBAMFyWKQu+AL1IYzz8oHRygFaa
SrSes5YPDHgCq0oK0uCOTYq4rYghdMSrs8xiRV0H4VLGBi50m7xZ5tXecXeJRcaf0XOL0GUJ6s7T
0KL6M0m/qzP7hb7dUjH7YC7GOJrhsFKcrJ5orxJlJGVYdiaoTN5tA9olAIge4AdYQfTAE2mm95Q8
ejHvEd+A2njDr5yWwYPnivuefaPylPceQVDrhnqLhZOI9GsvzKCIYbnIM8Qo/xnwB8LM4+TjRT2I
Oe6kZFvWYYZbqWacMMcg3IbcXfeVBPOHAMc6SSFy/f4JLw8fpqjmNRy63FsFRtv6g+t/F1xLHtBc
V+mAIczgcngM1YFPEvfzFruywW3xb1Cqfc+Jrhvw2swtuzATsA0jKnNXUtoX10oSf4L+aY7KnWM2
x2J0NrRg/wzxtJAZzgYHM0W16GHWcqWNgEkmoxdBGNWMOARol1LhmhPuHowIxcpE2hyKC3uq1ng+
JIimE+up5wHXICuc7QpGXC5cVtcIWb3LuaP0Z50TWrHGH0asdsWesIrCB4+MWKhwdkQ0bBWIny8f
QSzWWMZ1pq/koDPNX93YjzN6vOzUS6OR7RvgXXHsYv9tge4UwteZ/U406W6q4fqrrvz54PIdSiFW
4znaK0ccD0dGBYWRb3vyGtsa/SAJBfBRg6CWmBO+N1ZiH6M6ztq7C+9R/E04viqdI1/vjpjVPIrD
ULSyJcBiwMVs2ItTRMUCIshoLb5kYjUSleCq9qdUQSWpcNjwgkdSoont17yiWCzC6IC9f8Bh4AFE
mz6YEmYMk/oV4aTeG/muD1cDH95J1BeCuJf0SxhjBByJWdBufRsXfdKlxpM/u2v57yZgX67pGzMh
LocNnob9uqM/j7lYnYTOpE4BK3CHNrYxUOq/05FjZ8RHJqH773I+7JTcFCU7aA4tqLLw6LHyTMUd
TwFoPCoc9N7CzFEi6acsyzYC3PXj9PAvXgOsz9SLDZ9MbO3KHk9ObI5Ca9xojLI4m8gwOEplMYPD
FgUUfoujaB/pazmGZJqZMBjRy4+yBeMt6VFY/hafVsobM7rJzseZeJXArGoDD681nP7fbP4g16oC
hxeLHNJdjsBQo2utK+9ErYkz6ifXstN4KfVriHUxfm1A8R1GnsLQ/Ddksuk/dGfd+Leo4UIxiNyD
n1+k+eXfErfqvQ5u1prBXizyGuxO/VTdcqhdahp+04MpVzJAWPuQKBKPuPN1TQyjDXAr/sAHMT6x
q1PaPIBv5j3ucOcBCLinvGP2KL5pGkPEnrAsHYO2nCDERHDoGf6fdqitdhUDWmMkq48tpTuHPV3v
AP0ZWB/HJ2ieIXhbZuqfOROCCYPEiUz1gnyyohieIdPHXbvmyk2Y/RkeqmbrLe2AM7yXcrYE6jfF
ubjde9BGWhv3VItTx8Cf2M9WFUchPcCyU/fCgHcH4n5G+me0u8SE50OHDAAbMYXKgl4IX3Cmtms7
ulmJTL5ta2mRJdFVn7pNs5LbS5WQ3opOHoydDrqxmnVS7xISGjDi28jdnRPBwt0Wfysjxi20DFOB
PJLiYkidY6WzJyhCaaZDvEZU/6NoP2ZyXTXTXWr4p1ndZ1PhT52jA8ZmtDp4bLeA4hFbIkFcNNjO
sZZv4Rcw9pD4GPax0Od9GgWdctYAo0Es7e6w2MMI3cGXPya+nF1TQVDwu2FhwFGnJSRTR1q4wMdO
Io0+/42nAaYq97fQq99K+2LosnUL75mHSUE6mnQRobMJAmdV+O6yYmn3Gs+EEWBiFg8Tj2/Gox0F
RT2/dfPPINK/KV8GGcmsMtGEUs2H1aZiBfGaYtfjjK+0V5kcdNQ33AF2eRPnqorigHU39/eivmMl
yBUNzJ4aHOUtF+RLTmXbFP2S/RwNnmzrcaBMKp9LFDiZRRwgN5icoP5oPUrTljK1qt2d4SoEKNo7
g52WIJrUdoa3a4x4g3der3LCwHcdDS4Tw19kPHYLtU4EOBG2j1JVqOQFt1SBM90YhaGi6duWk0MM
BANbYbwClQKy92RTXyKxG4YPxYTeTNHDsYfMQ96V3BqhzryAERsf0aaST5gbiQtViIsUXR4row+J
UzN3g5EtByc/QkRSUAhk45sDk0H4362Ki9Bevu2ahilP04PLoJTZuly1QYhl2E5lAth2XE842JdQ
cflcMI9hiPvjzrEbVCrpLqOZRkGwxjVso5+a1sKP8YvDjxpJkUkusyD2VkhpY7bW2UrU1cCppJft
q2v9mowTM4au2lYenc9dWSF1IY7sX8cznKZ+3kmTKWNyAoIMk4aKYY/Ev0hwouJj54E/pCgX5L/F
ZnQwFVMyGEmWjxFuK+4mt34mH+lcY+58g3S7+cCjMVhPJmRP7Fcz4PCK0ZlbstDxjikOvYIVxcwU
w4L1DrCZHwbFBfsaN32AIJM9IkZuKYFwgxyX2Mk1BA0H9LhdgLpzdh+w7NomATYvWC/rDFZZ9gbx
Gk7bvBCxzTQTLD9xiZ7Rnx1AutE4OI6xMdXy3f/pg5dosDBfbF87Slc5DSiEvfo2xJ8pmGQPVzak
wssd68HN1I1HX13CneH5BAUuU3q9kXRdrZ+euBRlwtF+qRDYlBJQK/BODj1RD+ZVUHO8GFm4agDB
DD87OlB70veuaB7ldi4ZGrY9KODAgK3g9jFuElbD0SI3tF2hOSR0AKGYB2NCtBItGKOkJFG4WDgb
4J1HtWirGyrTyDp1brw08dYTb7ER/FRNrEsIU11H3yIj4cj/azzMdzikOvNXq/tvr1eZX/WY+uHh
JzTT1Hk1jerRal1kLCD2jia2crQ8efOQVumhcNxVomJboUTHlFs5CD57zlvbGS4eJfA0WRDRi4OA
IVQIiJmKyXsQQ2UXwNuoFuJby20ZUAukPSZQHtQPE5WfdQQWrZ3xwYWSAjoTmLcpRQkYFWsIugrE
PJJ+B8BNyfVzS9irKIQnj5hwgh1gYPDFyFShg+7bhyWjYihctdm+Q3tRNdKk9G+1/e1yTmn6sjlD
lcjQSYQVtUfk6SzVU0h/WKHz0xgM1PFMkFuIwd1Bs14gzUUr8fmTTAOlIWBRhwpyGafswWWSG9CT
eNBsyKdGUsmEjlQl6kne0piTA6GeSoa4Emg7G3fZo7Xq7mSBCGPLxHyPaUUm/v9MWQDi2iA5Bt7v
2K+segRNAtZFNsO3KT1SJt07MzqpqQLYT/xnDK0hitwA0Rg9S4YIOjjhtNXdKcg/O2/XUUNgpk8d
QXU9wpmPeAeY32JsHH519FaGeud1atEkVv+Q4/RosPyAdzjlBn+pqqgqlRPshAG20zTydthrYdJs
PFpvxgAZokWisPjYJgeARZdFUthAWAcUoI1UEUoGr5FmsSLvETGRnLoiQxzwucifHO2mNOo/JojD
hVtxRcnwxmNgWXJQiYumIysHMNeuvlSQxtC89V6xNGA+jC7NJS2D4b+UA9J6wXSqL0yWgZjwjKbi
l+oClAapIqGzgImYay+YPTYnZ3D2XOsEKo69Qdv6pZoxAC/sPRrRgBIrmjbc7GP/OTVInqE6q8SD
Zw3QAlGdJbme/6yWOVe4/CMNsw77ngQ4sN87WL5KeA8gDdaY0zc55vjzDR6IbAQ8yQEsGUT0+NvV
tbWOh13bRk+j+evV1zlEvl4d2xKkKLsLMo1r4pZk76WZlpsaRmtOZUhT59AAg22L5gxIU2At7SZQ
ZVUV63KEcsFFXzFHH2QrqQ1NLUUmF5LtPA4ZAyCw/Aqf+IzsFyFc8G0wzKHhJmNqAajLYIVXBylL
oU2LCXYUXCMM5gKUtoA58gX5nFtAtg32rOAcollzyYmYtkjFNoDcNcbLZY8sxngXMkjqGofQxjt3
dNu1kBcMGvKoshBsPUztbm7+DA6A/sxOk42MTfAqab/av1FlkA6f0Uy3zMIMse6klbUN0EKONI8L
ih5WaGgtftndSAYJjfVYMZjh/5MeCF/x34hE0FPmycO4jdguHm0y/DzTxmCfgQtYnRhHQ42LoTXw
ckW4S7BvwFgM7pLmsKqdlQRJGfDfbEHaGRyk6NOYdUv8CwEtUqeLk6gNLXSjMFOw6eBj2tvSH17V
Ttu30KhGGB5Tqz/JkN2EeCUwIpsjIqujr2Sq5djmD09dskdI3egw2VTjDckbZLhNPfgX6vLpVGoR
Fc1nxyRdLnC1VtE4Z1u2akkmtOxDGZ3UarcYic6ZgYlGnIraZhuIGtoNvmNUc1GYk7hy1hSHci7i
SsArUWW4L2eESxfpg2DLmtAYQLVteGXTjippeqT27EMs5EolhnHDvWR3S93dupiBQMqWXn34maCv
6zFV9Ej51Umsr/RbgjbHJzFLbjqcZiFyluHWVpKNEEykVBJWnKBpcso5OwNa1HQlIiaaKZbMuzx2
mzHGCODAvKJ4MtVD0Tt39Kpw2QGMrOigSBsYPWrOxxRmexP4HgJ0Ko0X7D02gjuTvpd8pkJ5YOSi
++XzYH32Ptsc4XPGf5Uhd4E2wyiNC5j/29QzL/QXij5t0+TGNhcbU0mNYjYnX7nIouNy2IuANVAQ
O9p/HvBFAHpGJSeEkDn60vhw8qKQFnNUWAMGelVFSk+wijgBdO0OdistqO1xsrFTBug0fPB/QVXw
r2244IgUm+mfsyO5WDNzHIDvFPhLwKEYK3fKIUoCWXZ4O6/kxdT+UKXZiSDveML5kJYS7fhDWB2K
8gtUUBJyoMfkVriXGQQ44IDay7aX0vjKzuEDkrkiiSdN20OexTx/B00LSkmOjrnE8cdHOFiOn2nv
/cKrIJ0kW2WaugkJTNDLaWkCBBjOsJQ5KA1Dikm9ZC/i1A1aD+xBZwZ9Dg0a6TAYYe+8du8q361P
aN3yZI/bZjx0/YttPMLQ7KESjMfMe7TyQ+pC5NymSNly1GhbTT1wQCvTqaoO8FWJrjXtbVAfGpsp
4NriTBVi4V4lFqsjtCZ5cg2GFD+18WuUj8MTPmcUVGWyCqeNDxbrcg/LZePCfpr8FH9rfj0lj66T
PdaZulM9g6nvs2lp3HvGj6zj1EM+oievDZp9jQ/cGeZaJXUkRhOTcstHJqroPlt46rBS08MwKm/V
1C8NMC8fgrDe3YENpGGkBBZqh4ZcigcH2bt9Df5iTv5BZfFACMXnrYQ1PQdPnTG9GWLvt6MG7pkz
1l3x6OUxlgE9ZATtpWsh+Ab6h+MTbazY6GcC8le5QbQJGqHedutUaGDuszK9/sfTeTU1ri5r+Bep
SjncYsvZgAHD4BsVwxjlnPXrz9OsXedmrz0zBFv+QvebOiw1HzHEU9DZLxMdQhJHr+VDYtoEVnTW
TnoPhgsFhvUk189kpk8tdZOVWHsFrMnAwC8SXTXBxqHUNwW6YrKi3TSWTBA2tl5KtOGyJtp6y83X
lemx8pjTVcs0kQLdjjvvbYjC/hgVxEYy6zBpU7R+BXmuNHQGpbdtPnVIbhqyw3vGwqsZcWl9+17o
sz8F8d5CyddYCAame5k8VU3vGww2+I/c4V6J46c8yc827eeIwlkOOShHkAoPNXTZxXChRGJF8y43
uejG+kvYSOQmIhDHyz9jf8mDcZePxVZSEyaPWhOTeBUae+TtcrVnJV4jk0gNzvJQv/SOu44Tel5v
u6DmR85Hm1McOve5bRiMue9sJpXgjyDhWQbCYPJOCeoL3gewzLyr90Z6BqoP7HcZUNH01lG0lsCe
SgW+Pv8TqWDCcwYJlIkbAp3a4VY+bzh/tjxjvlZj0XzJnS0VxqLMZ6EBOCyi6mGc4hcESqJKW/Ty
bULkI/G6lA/CzAtYBeqX8wtxPbOXIKeQCwh2JcSiF5+1loD58EdlZHGv7ISe5Fu1LHk42I5FSPe8
4lUgKYXzZEmko5+CBUwMR/mdygTIxCa00Na0LakhrXhGuKlVFFLqXEJpimuimCuRdTjWZwoWGUcG
tRLVIEY7ej10Wbbm438X+31ENvB8FF2G1I1cMKLS7srlIM6OBLs3uuiYNU+Nw1OW/pDiQkbptuVv
Ay8k28D21AxWkH2EmSAVoThU3QaJfGCSt88WZTgHzIro2HCkL6RCEEUtEqMCIbUFECAsFHzwUM7v
MyWn12yc9i/n22L96fR0k0nLCfrrMf/H0b5H5qnONDgBLe6o72jj5CiUrp/TuV9mv7EveIUt4zoj
YwEbsj20BBNy1ouFMJ/k/Qdj45nv0HoiKJ4BHakWG8pExm2F9t/BGMB+vjoAYFYsyG9GEZxg3TnI
FYfUotfVg1DpCfuhmduDPVa7KbsgpUUMGKk3Qvy9Un+InXxNYyF66IM0cctyKMjqAWOFLVWh6Ir4
RyYXYHZ3QINZUpYwKVl8SajMqKLKrtuWCiZj7ktUPL3KYCc02ThrtnJG5f1PSxZEQzYAXD/D/twr
Q0WpiyljYoeMcVSzNXThzWMKYf7WjB8aoxf+6wulhRTphk2ZaABqBvN9ID0EkSYNkAmGO9EqmtUq
5dDlHcdp/2w758GxSVLw/M78zfaQGkvoQdFhIO3sU4AD75fZ5hXILaAgxKgrKiGWVwoKoWA5YD3T
QBQkHhQXcdLIi423BfimaER65CUB0gbI2rr2Noxj3ZBDITc6UkRV/wiIAQ/VnWv/QeVc4PFHhxAP
j5yTwCEF4sdhdnhYjBzMB46N97CpD78MpjUdlDHeFb21mSmLc2YM9oQhjhetYOjiOqAIEUgU3HMt
gD2bM+ePMlRCYmKKkAFHqsw4rCymX0V/F22nVMFmQllncB2xlLMDG2Pm7uFQIcUAMYOsFE6+zH5E
JaaynWSvFMZbQcBMx5lnutRPcbkledUlTZHyxwCFcPjsaXRyusJMdY98dtBv/Myi03b8h9UuUlsZ
Ygn6VKdbdoOsQ2lbBhSmIzJSUmwe4EWsmrpnXzjZls2noryQMWIhA57HhuaSvllJ55c005jq5XXf
gek3quWj/F23zKXg/cBX8aslLV9kjU41A/fQQvIaOAVMzCXiA5I6RzI5yOWnhrADCi3DgNgsdlBU
UcUsvojbE75gtNADv+bxv9ACdoTnSc4eBi17eVkM3P7EccscoMrjS/vCWJn5p8iYZeJJAPoiWMwm
MFFZic2FG9Q40/cg5TvKGEUaSU5qaXLd+bU2+Fwh5ZVnzt8Ix7+11Zge7iif1HOh+4NWkV4IDZZN
Jo/8LCnX+EvE+8BBM+Q8pafwEiWgXeglR9FCpPQ2LW2+rDJO8Qyc2QNxQ7urWNTGVXhgsaUzL5g4
MlxWDtVcHBItprzmLSqNsgYHlLd5cPn0+DYXcVCB/V/ABg4idh3/izhXGAX5rPiTwyi9kubP6Xda
hxSxuUvryxqs7YEI/Q6tDWPxvPMYDTgKL6UXrGLT+KC3dcb6idBZegyuTYmn/+2GZvdXcCTh64Bo
v1KbdMRDVVWnIQKmA23R8zeepe1dBQIPDV9Jv/varw0/M/6YzFWSfjPAfyIdfoNghAbt14amGYdk
ufawqhWoJzaiaDrLRWggV4OLQz8E0CsXpQ3Ullif/LPsJUgTk1DH3OUOG8tnbYlXxYzHU78KNsMb
6QgZT96RwYsFrGSLFTvk1u3WICG/QLXGlzAnA+0WV7PgIhkNtGzfgD4otSFF1ZsYDwa6AXnplDcj
RnnOK6PtfZOALav1GyqpeTJ+jy6P7y9NVLQTYEZ+QHn2KJ8rh6TO5SVtvQBHzZzKBK+XgOH1TAJL
i7cIOpxYs/QqZAWM9rdAj8w2XRJjI/Y7+lKu41KjDYcM0wkNnq7CsMrUIyzZbjFhcprOMaBzCcaF
aEthjLzlhWcelsIblWoqDP4G88RIk/aYpJcOfykLmmFCNLdc+UzREGDGXp4Xukg+xar3nuCxPbs6
djpe0f/kmB1nx7CbjCegjtzEd8vhJxKEGruC7aU3tobmhKcw+Vd1ODvIGJBdXk2Iv/mvaPPE31hW
uAf4btDMVYLsW8orT29PZk6V2B5Vzbnh13KR0hec/KLISsFBCHZmI5cgXLXEje0TfrpoBzkuRbXN
AnQX73MYzxQ69VA80zgGHR/CodMPlX7ou0PbHchbXEg/7w5GcfxoEjICzSfa46AqXpB6jFzmTcqz
JxGSNBbseSKZGdxhj86NYYZsLjz8OvAFEsu21J6YVJoiFTe993x+nUFyi+anoQemHBnRwSwIOg1S
suZHU/mG/HRBlvDwElXji7QfURf8Tf8ts3qDK2MKhzEXQl8Ce+KLscBeodEAp9VmfcORjKUEeZb5
ptVkPEx7+y8aVBSlsXGCeoEdxoJ+12oyFamwJeEmQxokH2djIRFiTDUqmgx1iaMSPuliOkWMM2Mo
ZWO5sOSMo2IMHeD+sFoY7wLKw8wJIGfKR4TXMhYzYEbCzgP61/cV15rZEkiaxIw12pGd4iDisOqj
QwkHHPHJpVXJFqNWKvyi+zsCDdr2XfCJLjtUED8CpIO/MGm7iXHnk4ke7/N5pwarJkQcynDvB/jQ
d35e7+w/NJSY3p6ELkQ7hq8m9oleWIKmRBPQkQhVtsgGvdZXGpg+CEXDY0hQgzjD3LY5edsjAaXc
hgYTVggrccPnloJDhGfjtTeXjd0mmDrfJb3JSnB58vrS6igIA4W/4KmM/ULnm3ThduUFj7lz16s/
Ne1ME5wU3qG9iQqsv+vMOvZuvZ7sNZOHJyH7NSYVn8YZrQu0AhUJF71EGYmCjNJ4BUo5VApTObac
mgL8JxC3lIF4Z4VmnBbvm9K55DQPgrPyHge7GpdkGm0hBQR67LszepSHuvJH7qzhK3CWR8q5NHK+
A2vvtcYOTQSSjocRgs2A6x2vIEgZScBMi9EoPzlTvWzcJCjX0S4J9oPQY2yoFseax3aXUkx+EfOm
OS3t5qXXPkWyOWBF29Ttvq7Xyc1GX2pPpyqDXSnd56kEborJaxiAcM2t2jPMPr4rXksImaPfOpCL
knVl5sYRk9lLEtl/mFN+mZL6UAsH8EELOONiCokgqDKabw/fQum2VJ1c6N2qSLHeELglZG9gtIyX
Q5xNHVM8NMyp86aDM2y78D0xT0r4heVxx8c2egnygJ8mezHxH/X7cTy38Dr28meBSyC4aRP36obS
ACY4U7QnGmVp6DoszZRjjIDizOEUWlkepzyLziCQZb6NT32ZPel1+QTgOnU/HKqt2u+thFkhj9af
8VFvHt0M9d8bYWDMVNuJal2amGVUzzOj4hmUjbQLECOeNg5Cz0g9gHhY6ZvoGE2qipGm6owVrQfA
V9BI+Ra4O3k/gN8CUMXEjMhml59DGwGS2nLR9JjwY87JjmNTmpuOaCCoLrrZCdM6gpy9Hu6S5A3e
mVuzO3sP+nRlrjmSkLeWaqwwnplhB2WysiBAl/zUJkSMLOm6SJ4aQDWJ1IK7xyNE+mEybjIzBuf/
jyFbmENTKwhS0m7XYJxLo3zTqo8NyTEBKa0d6PKDaVN7H5EFMhnuAsPUxBvHvtVA2uGOvQNdh5KF
E7xXkLyuEzT2YFnD1uY4UannHkLiRt099RiHFH802pWL4bM+VOXZcLENcsgQBqn7jU5a0s3CVsjq
EAN5x12/xNMqzR5hZR8myLN2PzEVcaAMz0BE1AktNUMz3Wz8m/ejP97s+bPuT4O9bDp87cH02YPq
R92jog34hs4MhVCYzBzviEtSpi+bPc0RVHXoGtY6jQlY/Jxsi/aIPwfo/YIutmuZAfeZlNC70XMf
/KGlCOi5BRK05upVOF8TEpEt8WCZvjmZa8IGQ5jwhSzWTwW0qU1f7U5fFQS/VC1tEJJ9BusgMczX
Q+r5gZ0+AlA6Y/HHhWPR3eYg0prA9daME/aCT10hALmKX6hcBX2smIEEBtrYW67nSj3NLpJJMvF4
PTENF/Bwph94coX39cuuUbVq4d0aiM58yvGgN8cK7bvWcQRDbxXoiyfXeFKGmoADMUfmj1KOawY5
P5CHQs+n464A11W5DjvERzUaQyblZMDFNPkisjMB4Ap1WGtmv5M1PjbTvmxvgcs2CblKswLXLvrg
nmhhYCAtfBccwIU1aBvzGBGtkhavZlIdLVAmaXP4Fan1maTmTaCETkgPc6bkUVaLi1KNhJiRAi24
Kf9i3Npzh/RW6F73quvzxnMYrbVSAyyW8+PSf3bYlqq8OSC0aYyTEdq7UuaKo6EX+x0YCWI0a8QS
h6jBIrW0PeemkOHEejUpijuPHQROQbriAKDmcK3JjDGLKc1Y2Eg1gEO/gNJyFVW0VaamwTOmX24B
79j+1ICAABMLM/j6FGdUshekAZHSg1JQHxrRRrIQVUEeQDpKDb3uMn5EmBKkWKkQsU3pBzcrj64V
q9F0s6LAr5gWxg/XDeDK51BbIwz99eii3FE9bA/62Qa2F7Qf257mwpYSk4SvKKn3skJS/WbjJ7Hx
AiGsE1mEcnUp+Ipe2f8VL64bqScH2kdYey4nm0RInSpEQfoa486S34FaivOzLkkTt8ZXRan9KSfm
3rMl7qEwQGVAGoULRc8P4SrOdYSWD4rNNUiEgEJmQGYRBp69mepD3V3a2trrxSA5FK7FVD8cyb/h
pDmzofjsHS/2Gwv/mMYcNEpjLRCzEVkDtdWBpt6WJD3l9O4ydh1JUUzTKQNHY1zyClIRFSGNp/Uw
iHzyNq5g9xENKeiPTqKzjRC1S7DfZ2dhf1u2QB3xjLEDk6KITJ76z9TR/ZGAkxK3QQCZwvTlrKh3
PQ02iCaMBfKamtKoulQGMyZPVF+Wt1u6Y+pR0pOUiXWh/WaTP7TBIImbdvBSKgVXCqoPQGE1/inC
2zLdYQWn/l2piOlUr8RD5HXABDXm5kW+YqA8mnoIn52nqGvT9Dvnj2mS/sqrTolZNx9rKSWtmXZk
hwEKDvdZSehlyQ3mHdmoR9Bt0NezItXy5qLSap3NKF30FS3P0t6zGpAFUrglK2XCvEN8TbhVLtKu
wOfY+Np0RCN8rWGTBDQmUso3Ks7f4pabXyoCOa98nYtiNRA5mm7C+YN/QVgfcSr8gqJQNIFak6SQ
EN1zR8jA+cvI+9i7irJEwKoQ0tLkbJxCQDW6SipRwQwM9EPUhhpC0t/ZZWpMSZSuqbeM+MLXUJc8
yBDREhISFRyZFEIKECBM2cqsR62YnzieHjwAKpGolNypCp4t6khNL8ENYGLJBWNjy5KZwvDdxorH
ljRTVGvmG8MymWR/sUt0ZtZbCL6ztF8aobmUae6kbxwQqUDUinxBn28UIEUn0bn+GK4+vrh1u8r1
4tjAvQWwIPIe5WfQSsNzmQT6TMhnYvuEFEjjLk/Se4K+RL7UFf+agsIK9VMAq1krz/LXQeeuCtXY
iPeCcjenl2wnei2XxwNQzIUyRM5aig6Rd4oGU6QASn4p3LvobLOgO+ZYplx0NaH1OVjvEe87AO3g
W4WFQsuB8rAuAfN5KO3s+HhnY0wABHrsRHieEhAxMmpLJQidBaxRmHn8OtwyxkhwBkdjwErmFneJ
bAk/cudPYqBIbu+iFZstbN8wPU9gbTYawlw7T1Dx9URMOV10mPbfqrGdckiLDM0blxvyupmg5cm5
L/3B5lUjJfS5FZXiRvHvLB8u/oT5GlUcU/PHkqu7jhQRDdsXbo6qmNGHXOzqEV+JMGrwoxx7Wfgo
EmevueQcRQLI2Gp3Gm2ikEBvYeLSa284K4f1klOIWs4hY2djrg/B4A0ETGbwPpEyX+4LWMv+aIXe
big2IVSM9YNlUGwezUUMqgyGb4vF14atuOCVz4zDNTcveXSBQC8YNBT77qlDQx486/iWm6M10MVQ
uTcCGkO5oseDVsh+aXyzoTefNMqxv7mxRfWOqh2jdNfgSSDBgtk9CAw8Y8tNNpLxQznuGsd8+QwC
RGznsfgWlb2w8jOwDGpK7Jckv5n7uKRXLa4D6TslgOmJobqM10r0x4Ezl0qfkQn14suE3K5ituGx
DeaNkm94nnVMra0yI2gAu7UnSF/54T9cPgm6N6YV1goSm+aVp98gxA5QYyxkjvfFj4jCS7CYXCYB
dtrWi8d9O9mnWoO2BUDPOaCjelrrIRbacl4nivGuJRBU6co2n19MoDm1nJ6sCiqatxwmu94leoG8
CwD/VuWaZUydJiGu0UtlnqWNp4WXZQGyBXm31UYSlOiDuSudYZUlb1H2B20D5g/0l5FopZoLHQzO
mwgBTZa3eDYFmGLfBiZnz9VJ1Ad2ytLMvoeOC7SazYgI69NFvD8eNDPfIqt30h+dRROiEr8E5Skv
oBMlIBk+AjDDHPcYm0PajQL1dfUmIBh31Ers+FqiYk1g7u0duEE6fDoHLLAVxvPsb0RPdC3TZ318
4XW6aDpM3gSkMlgcX4c2u2g+7IZJsQb5IF1JovHG63HBWOkGoM88RPXaBKKYUaXpsPwla1cHP1P0
Z4X0ZAYiGwjxGfPMqYBwA6yyTnEhGJZPyMEuUhmgw4RDSNJE4d2+qJTSNk1zRe5kyQKb3HsRHseq
xwSpijqrouk37lGIPQUlV3cOYDwclilRvim+tbL7Z6H+5ZDA4iQxxtRG//9hoN9rvHOeCXirxkIA
hWs2MUg60esoSAHFdPZko5+cxpVdryO56I0zaCIECh+R1n+YHRJYriyv2KhMzAPnTaufFMhAo1LB
L2Nw8TiSPMKhScSziAfjKHrCaytKw4oLo4GsZJYtiz4ZqPwA7KgA0a+xj6f+IBJ73K3dGdHqXLsP
Q8N6Kh8alv+IEh28lDQFXpMcivo5bHF8e81hxEQscH9Ouq2hMIcDJqXVfIp4zlCXFr9sSW7Bd5U3
LwW6B6WxVoEZoVXaBO4rpHbebDFA4qhiLlgDM4WainXkMrzWebMJK3QxOOmU3RVcbscwjWVcCVcy
q5depzBJfOTsilo890wMnKy7PJqEMdiM21nmw0xMJIdQo74LEIzsTjzPQsjzebaMJkaNy8cqf8mn
ARgmHUFPEc9wRtCA0EKd0hKoS7V6sRj2DDRVaEyDQBs6rYwelA3KcTyaSr4PGJVdIUFuddx+8K68
xAyuW4v/6n28EZVBRIyTfQ5Jrq4ciaSgsW6zF/bcBAbNY+czm1IGTSl3NCFijQqhXtCpwFXcLYl8
fsblJPOnCTsAj7bQyS5o73tcztdg+WLLg8oSUXeQvIAA5nopvUviYjbPiCIjwQZJJCIXMAGBpKTM
hUnER9jSAts5m7XvyYVLR7hHwhkZm+n26S4TfzgiBpWH2kaM7Rz/8eo054r3eWcmBBWVP9I2cUyw
hGg8VmlO50ucQaOuJ5ykwDnCvUPwRRRiovxmtQ2sKRTkQ4+7l/CaahtzMVHnl021LvOftJj3CJ/o
MFauQugDRUAjGQHvPYy6u3zpycWcoofATFYO6Lanr63gUCn4LN4rJldDZQFzE7Ac/zXRcrUuwjlC
nPJTWNALhNd4Pqll8cqi6PgYgQ3Ii2R53UxoQelDI9GKfs/0FDMinorkcIuRMGwX/jEvk2tSajua
9YQO3DUYmsvuKjvGdpOHNWGZ5MC1PwUDsBkei/emVnBhoVYsxy+bSmnU5q1L8jAQ3GJixwPy4hQt
lGeXA8ou9i2YL+ukMU/ATbT14UVaYRe3Ae8hVP0KZgP0pV7g10nfMILPwKLySd4ryERboN8U6+XG
xiWF3h3imBMxFDHF1YzAePjrpVv+VmVOpgaKSi7qfEzONZJ4BAQ4cqkXYuLcVHTqXBMZGzxECJjL
L0rz3Oeo9uLHouLioGLqjCuAHto1EQUuCPjGNvnVOpM8thZ0OmaY6tKeGrzhtTri7zrmavpkS3g/
iSHVNoJQjEBibHLpzbTdugZolHpjfjc0k50/mhxzs3Rkqb7Lvp0FxJqXIpB1ozLUtz2xmuTjUbXR
F+eneRfdbTEqJ7YTbW0A2iuKX4BmZCG5vk9oHHVG3XFIEzXkh2G/wcggwmKBQ9iGk5NvR7N5lC+S
bSPLL8SbmKf3/1mGQooihQkeakttDo3GeOMuZA6Wh1EUyoepHN7I7QT4OjMdxCRdOyNicSKdFHdo
SXJ3i+jfqLea25xGsgXwGSNbREQsSRWUISv+rcy8D72tTvNE483onp6p306+8VKGAVH5WM7WYtfF
0V7vMzCSGiHKTz5aa+lV0digH3q0IlSy2lccdESbbcPUJxJqmf8ZWO3Q+jkNSbCf7QB6e25LrImR
TL3v1xVRpjNMy3gemHehWRkj4Bn8qxOFODMNrJhfULuQ2UVoZ1N+KDoVAaUWgBZMqjTJv/01xRAo
M/1aTeIIyFtO0aQDupOgtWuYj4MkMvS4rcN044F3oB9X7XMXiTKaweV19Z1T60yglr3KQENbivZ+
rfX6MQkvHVkKIXSwSOoUtq/RrRXOXQfjNDLKAcrVeY+oNxEOMqgDtVfdbM2PyXqFxbComx3NF319
nj5XhScI/FOClBkLFmxuw80K20MPr0k4CJJHpY7fJKZDuMmuI+Z84dOAyRB5GFffOrWTnepCLLox
UTIx2maUc29FxSVuANdGG1crnpkCghQezwNhp/mzWzLs5LnYLtARo9XTVA3HqfI2Ls7fiWRr+xM5
xmIYnLf6ttRGUnIMGAy87XNCVmp+MU1xbKG6N7YdMtjSDnaWNe+MXEf8vCuVv/gyZuOfADNuRPxX
eBsYC1HExiZgZ1tkUhWIDJoc4wWDKYbSOphEDgJ5UCqk+VfCMaimJJNkN2qkgGKdfrvQPUa71ai4
uSjw43N1yCfHWs+Qsor+OcU8yq06p4Aj6d0Y4dC8jZ3uemggWIOZtLRAfxBrBaKRiWlYxmUx0Uta
IylNMM0w+iDenKtNc66q83uBiMRNRl8MBELD4ilp0I5Ae9JAiU4bOhJ/H+C8VAMT5WMRPsHyIP90
guoIRg7lMrGiM7QBASO5qa/ktIMcx1etDV959FUsGJcYO7NFArqfs2Q3EAUg8oCydC7SqvLOZUvX
YFQRzw2z2bFOSXFL/IbcFoBHnE5XZncr0b0cvOOU9w+KgfomXY8WOVPU7qkKKQlACb5NBN0Nd5ch
dgmWkzCOWkqZUdGBTO2MschYC3keyCiX9lhFBVAY7D+EAsJ33DcenrifKV18q6Pzo9+lDh+VfYAJ
N/8MOh8deUGY9/wKj80advRXKXV43DGpBGHu+LaBQf8cUL/O6UQ61VUzXm1iMwka6jipu+SuUNTq
ynKUQBtJa+Ulpw6TA8ks7S9ZyVycK0BJqO8RkmYqvC0kVuDrr3JuQyVbcH+SDIC9ZQnImhjOEovH
eda615iQDCmKJ9jPFPFyxClA+492JCfg0EGLKWkudnCDaTURhMlpMmU/QmQo5hnYR+l/AB34AjdT
XxwobuRcYkVwbNB4ymX338TiU9C+CKMlCIn8iFkHhxFCH2BUNEMJOnC4ddnEjlimwaNBRcCCBEeT
GB6YauHAO3QqeF6omib7Jr6RvOZEOKN6iYl4QRvAt6SDsZM+K+GW6qybEZ51juJ+2AwoQmzrO1J8
6g35sOUASxk2lF2UzeS8y/yeBZOaJGnIi4NCG7TtILoRfhwPHVQoZCZpcfNgVDXjE9ZsQMl5jqDr
MU4N8I9wRf0h5RKe+4OXXur+JoQD0jq5kd1ikyn03lQQVBnYuBG/Uxu0VDMFkhvKhQ6z8/AD/H10
qBcLoDYXXgM/S9o9jsunA3KPCquhnMWvo4ABUi3EZbkRbNfB2jxBuRhimWn5hXeHy3OynmNmOhV4
CNs63mi6tlo2Cr0/V+gvYC8mwrz7NlWkrNqPACw9x+xIE4IdJSLiRQT81lvGckCSrBA9RHbGdsbY
rCruQYztwvU21N2kY5p0tR4Z1g50bsO3rfVS39sM5AhxBmXeWgOTZ9UlMOp1DDyHbbmg+hT9zewZ
WL2xCwLoCghlEF2Ez1wErhMiDNO7VgZBTcEP4KydeD7googJYyrbcRHFPUNb6PSMV84avAkXDLhq
aTykC+PPR/WZGujq2cHaCfQzxE2fqjuDMiPD5iLRZiMGWATyavMJ8EaOFN5EwpWjAsQkhJyJv7ty
o4Lexi04auKdbcsAAEK5RJ87DBcpO+P+C8vw//pG6IgkVrFtcmMV7zT2ACnVH3qQggNmccHdgj1d
Jv+Avk92W3rNbYNgLYbfVdBarbaj3R/cnBAomGHdF2pJcglks2qxjocPVjPqnhzOqTpJz+kA6poG
/xzB6J2zCiCRpZAqnMsjlQ3F61wT/AT0ltMreDUtbAof+SWIvLSLSyBWA0YE5vldRo45GaphezzK
7xXfVdXNGzc+2dThlHQonsTYi/8a+lqdb1INN/B2/aUZYaFACsWBkVUfDsmJKGpMzuscQLUdkafQ
NCyrXE4DymWKu5GQKQE29GvJvsIZgrRGFsIIbMmQ0P685HhzPIY3cfyR81EoyUZrvI3adIehQxvW
KrusoDdGoGMtqBsRwOnKcCpoUmPwtwnOPFfip6T31jrlgGd8O8Z33OUvyH8mFQv92aTapX8WApaI
Cbr7JmYkJ9efStZRaJIpSLpCZG7EG4Mmdt8l7qbp4WgoDgOPkVqkACg0m3J3KxNp3sZdcCIZwjWq
yK6qN6GgkIivvHCrkiSiFBzViXZayr3ToaxPi9OSWQfJNRJAjz5SqDkq/UrFa8umjGjG2up9ssyN
RLpk4UsQFXut+rwxgEAJfp8edMVS3E0uu7TciL1GhDcSi/t7qrFZHpfmmSAB1l49Va8ErkrglTj6
ifxGCGQoiDYwsiD4FW0c/lgRTSr5zwIFSd2uZjGB96hukHcyjca0XmIcxiZXiFRjtM6Wd9UzUqWZ
Csc6wX2SoC9dMjRQS7VL8DgLQw23gGbyMNs3ZHu/GkkZCDU10OH0OxOYrMJZU3Ha/56B/P+hnp+o
EMBzcsKKgQgAFZEjLNZjoJqYHnEAqLdZC3dI2qak9FHO/J5u7jlUKepRMdJU/CrgqFQXEkFxrCGj
ppPzQd3EIikCbo+DCP1Y7NgrF9xNHngOq+2lfgiZ7k07M3uiwpKwRk+FdSDQFKFMzJ6ZZAgPviXa
S8TOgCD8VCnEZLGCEHAgSUclplqpKtC9NJWfoKkbXWhO1N057yzilfbywUafQ3s0q/uZ6sQgoEzS
h+8TpJTBUNfXMP3W3Wijl++UdTb1Ku0dTyOftnLzcfQCmbj6TQKJSImhYRByHqhKVhPNEuCUvDzQ
eyUhr2j4CW1qHm4KTo0pR1PolmuEDdRfwio15G5V1nj6LerYvVyB6NFnhhqK1DuY1atstbE7lhVh
uAyjpH1sigNhZ/xGhmZE0Lg8Z2BzYdEMmkQuSJOLuqd9C5KevGFpSWp93KXeH0wHkT5sxKCHgcWG
58UZiTRGwtj4j3eXmwJMDh9h0DnnAM61SLYGIqjCirHZM992mk59gCWAZx9600Z4Z95NQ7ESAQga
onviAuoDZEzwbMiIyX0DD+WQ735c3sr0kZHbQmsKRmhxN6VfAfy7jmYhLE4GcnP5eilQKMMdKFOp
yG2pnvp3YZvsoUAchFpeOs3MfY7qr5nPB3+mGJhlu7EwirgmJEfyB3AhgSClP9THEWLenISZZXIO
UXxUsTTg9KLGDI0TKHNtMWgnsJpHW6t2RBb+tgJWCB+TKrQo98ZLTi1hk7mCFRmBBPHoUjt4nfKA
jDPx4j3ZVZ8hRHbK5JgK6waR9BOaFO4TTBY8mpCg3VU8IJxTfW6kOCg2dEuD8YuDJuW6tbC+k/CD
mEKbs/2wII6wrioIiqjGswPYsOGswzLxXaAEuZiFE0ASKKpqkcoiZ3nEX0YOQ8bAPINunTMS4WIh
GkFWX96cAzXz5XjBq7ypizOqrY2HNkj9UqOYZIRvGPIhu4UzfaIB/YPKeeHJgENRg3hgxbzj0GVE
M1E/MmdPtLAC41uwlJycUlPC2AsUWC+2JOv0BDsk0h3nBw3GXynVrQjuDPtH//Ko/0RrOCJt/1Xp
aLD1hrGVPoQHrlbmOoY1kZ/fGFeNbME6Q1PVRKfUeHRCmAAUQQM8oH7NnG4dExrI+rbT5ikkBARO
8Wgsj9ogt2J8DoaXSn/OIyRmhJHMmC263O+T+Cml/5OAB4yvLkYQRoQ2fwxrPkBzskLxM9eUdBZZ
BrZ+AQcr1BezmlF8RJuqPgSQfG3dIjg5FE57G8OWeHMy/vIbkj6X4gSOVD7PkCwPF22pKCGs9myy
LrmDlcTaFjlDZrnCKrYa0adowRtsfG6988KXKPbFZ0YhwIUZmQxe9a4Oid5Csf3GJyIGxn8kF39M
PAAeNOEMA5REpb7hpiwcfG0MSIrLu9q94Cwzpm5XayxLH6A9PNC3qKh73LVwh9g7uARY0Asn+j8x
3UsoKdFD0kaS3elrZs1H05zyYNg3WKBwJFAKUMJzkJF6ykiS0HqqtQsqt7EIjm54owqVXhKlOlqF
url6MA2N+hnYzxqEdNliD3rALbfQf2rqV1zFJLCpQPgHt4aMjs49RdVANEJRBL9Xi9xVYvgeMd8C
mTDfUfx2CuQxP9yh3l0WSswk24pTo5fw5uBYSnlpA3G/FPaNu2RSfWZQMA4ATT8kMfdyx1Qh1TTW
CZ5Su1t53ZUXLE3QpJp/UTbkUC8iOmkTfZdnhJA5eM2/6MxE5Q9sIIeT2pK/hruJYi9hXIQbvUnI
L1sua+5DQwwGNuzkIOUcRD5bWVf/8fDZ0C7FYhF+ad5d0NSF/QzzIWtibqyvqFR3Fl0fZEKO03H0
jNXfWKs2ENS+JHUIKSs1oEsiTSotOfJmWnxeGvwirBXAtOq0vroECPn4PGOOrPGKlCK3zCf+MYvf
y0Xbp5SJaYnLZCSgNPwaSG2s83d2JK1djmCJLwcfmns/QMXMnuBN0kZVNmEe9YHjh/UJpiEXARnC
EVW5rOcE2dmobUHBJbBQbvAQ4xjeIPfcVPrebK/A3jXjXjkvhNkrXARvFWYE7ucgVY6BRkwVqV5J
/lWiBbEJChBouXUmElVgYKKeXsHE7ujLpcJmFQAQEzlkKL/co1PJXvDbHRw0upaabqrGeOg4ZM3q
EmqMqpLueO6pC7hLuGkE9HR/N7nJzCaZo1w/IrSX2lP6qRqLQleRt2D0a5MZoSlrJe9iugG/ma/i
++ceNSjSRkJOKVNa6+7C+wKDiCvapXqN4DSor5YE2Yi9F+Il5Pxn78AtGQOHIGthOVM4inYg4fqz
JgYXcuFxecvPR0qSTbdI1faTRggFUIIrdiZGzZZp8WmQoS3kRo0yD2EbF56YlExmO6N5kxBQfhHh
lBs19H+D49SzkppkvKOIlFU41+eKh/w7pYawHvEG5j60IoNDuE9rrgsU1OHFWxiIhq5m0ADIiIU5
q4X7LHh2hycjT4pdQDIaSAUVHJQTdZUOvKnuWI8oyCT84UHYYFHbzhLqnPCX/Jug2I0N04myRhhG
PSSvsUKHwv0FzF6FySOW4ID7fjA58j85t12KMEjYAC8AkosLzzUAPdamy9j9oDll15FdTsxOTiXB
s9Pw+Ip/Kh7sVQVTAyTui1yvbWHz43epw0XWhOlEcuQEEc3oQXiIsqXV9mLQuSqpRjwJ85WQWlMm
T8ND+lRSInFAsJMbDC5u+D1+FjYpZJzZQgfgUllLFouAMQG9iKxQ3jYLk5WVkROgdcbWQuo7IMOT
npNdO7EOvY3AxmiYqPNGJJbZcIb/WCfFfqz+hiYsT/AzUfbyezvP94Dcmv9j6byWG0ePKPxEqEIO
t8ykSIrUKN+glIicM57eX3N94Vp7PRqRwB+6T5+AgAcr3CHcK85AUs0lwjKUQ2cgmTALVtlWtS50
1MuP3vXgkqPnLxFNY4fE5aCHX3JIK8zN2AfAdKy0mSUWQJaUrGBSWShKZF33CpMXMFKzOYnoYbC3
1NWVhxf4wmJ0DJUQA3t1Q8xHNuxV/5WJKyCasaDcI+mHd4/16VEVP/+rlz5FKFmVnVqsjTK4iFxY
GfrFALdM5ndrKdkdUPed+8OjJbxnPYrGgprHpnWvtO6WcC11wz46DH6EVPEyxZe2xkaeJCsstYH6
zaWR4DW1gkkxcjTRqmkgrhVewa63CItgDaFY1rZhk+0NbshNOtbTl2zNIn1C+izdDMcPAwzIsidh
EugQd6l8ogrR7YPkcme/4FuLCaZ0QXwc6iJ/ZAa4BbzQYPUBhxXByuqMXd+fDBxrRJ4WgHOxzQUu
FvswLa3vTikeNWVMoJgCb5IZaTAOKznvOMWV+MV0Hhr7WdeQpOAkCquAMk0m3hn6DYb8HmhZ8AS1
/MWh5BjhLbWIDNLsuagz6mYhllbwksep28tlPoK2iXA/4W/QXf9Uw7AtHJIXaJu1tVCnJFaxJXdp
lesr6lvy3ptq5wfnptbx0WHsRegKXUYAC6MXqVCFB5fM3GyEL+Gr1A5KtFUTA3cJHE2YFAj+TMkv
fLjwyh7gKJO6nkwvJP45UMLPcMGFwu9Wlb4xydEouWUpH2YKhl7noL6j9eTC7KXmllp3KAFfAF5E
f+GfR0TgNIscbxRw8MtLEBcRHoBWSI/OpdsF41I4K+IJZkB85vQKVw76rVHl1W9D0jpL736ByPAM
jERgcy27xTbUOXCgijpSwECRUhYT9y8Ao636a76MVHP8Q26SeoKllfwBT7vAuhyrGXduCr6qWicH
0yX5XDoMGSJcuAt5kSb3stYD57SnUmPgue/jP1l30jfVVzox2u0w3TJjkpsjg/gkTXUUYC2EAHFa
3x2AgaADMs5NdRX4myhc1NOhHKfTpJQPUXkweTkylTfdW0vEixphTxQq+6GysBVq8QNotjY18KRj
RQ6xEWyBwRlVJiFooApuvM6JA4l1WojsBuFhAOH1metYlNE2fDeiifMQGER5AYGVVxYzSbagtnLt
E6UkGHDTlke5dp5bqCkwle6XOMC+C9QKJAII56X90WvsZUgDYbECi5Ky1r1piEsqjE/EdCAIKNtY
RjW8GltQ9JTIh1BArUzTt3Ar9zJKwRJXAFxeQK8z76Kr/AlH5TMGsgqK7MGg+JWpPfeKdKeKgXsn
bqUZMoQWGnz3kvNXtjjWzCrJDRiqd7DWS0xHLChRYnlg863vMwwaDjH+EugU9CyjbRZJBfQOnnTO
QLpCXRCP2xYOEq9QtkToGsC0xzjFqqfAxmDm4GScC74QYiDG0qQuAKWkk2cxgSpAspSbCesE/i0G
Sh2fXYFbWeJjy8x9WYft+sVf1YwFVQOzEfdSAjmDN0BIndgx5niVr1pTY8HdEVaM5WIYQjU7QVBW
PmcqIEElowjLazhenLNV/w87KmTHDsHHK8VLSaYgNQECOFArwDQfMubqLURID1OMe00mivwH2+Sl
wIJstDqa1wIQcJnMMOAcvOCpJHWEJgq7qsZ5FMqSMMupHFUVcxxo07TfvBEwFpAEj4cnXm0jMB3l
lQlEXfXRhmdQQy8TuANoTWZBDrsfqPQktVk8HMSbQOPO6oGZwPSkZhpaeqrivvW1iUSZEpc+DnEm
PFY87SByCRwlsEBTkxPAF5PRCaUb+kuQn4ijKXRwUCvrk3xzeFRuXK4NuHCTp7yxPVW+XwzyilfD
Oq+enPaVdsnmVEUz1JglgVGv0+y9+x8GAR0GG8s2orVRER6h5FcaXTe6w17QAPYO6yroqq109Ams
p9FZi+rIZYvLEpQWPPejI62T5w47mXXwPvGeXtrpBIEb44ViJyXtnRZlXaUW9IzHNH0XSrA55cca
wpgdyAmZQCrQX0RkooNhKMwleXkCIpJ+URFNGTcBYHy56aqrtFkDiq2mZ57LHJ7+JZ/I0VpF7Zof
AuDQ22fQMyhM6BFED+I7j2CULgWWaGYsHJm6rW7vuUIpzUtuQe3dHn5ZEJx5qv1HqSxjKY0/ywyu
UhHmQA2L1eaYTADRfKFR3TMNZhPwIgUuYqgXQI+Brw4oMqIvwsWSFKeT3AssI6laHBrtMAlP+Bq7
2oGSUG5v4naRF9JAW7V2lo65NTlqqF3VgbuL7BEYhm3EG2ad1o8J3QWfUObrsrVhD4LEiEekuJMF
KOJlJmGnFuqJv0wpNoIei81/8zfAohB9RmVp9zcnm0Sd1RejTh8o5VW8JBIeNwdTNeI+TQms6wws
PjCPcVwSUODy1XQuOCKadHPt0e20Hf9CnIra6FDr41IKFLalEZ77Ktp2IZb04Lchtr2GWz1wCunq
yGVkHEz1OOhnhdfqNL95+6AwwTBwm4LqSc54Xj137T5Rf5WBGXMEl+1rmC4+Qsew/HbyRy98mMgX
zpPHyjuygnBk/SxDIt31s4nzZfZb2jfHe+zqI5inzyHaZpgDsL4yCy/ROttPlXXQiBai4ys6yl6W
ZAKdGlxmC9MY42cbWcpyoGPJiuARPgItBC6yhMug4d5OQ4TW4RpTANNcJjg1judwwpgVL6D7IJV6
WY7uDgEW6LMCzEZqh4x81e39tB2hemK8OJ/k5hm7ZiGkq8F7Lcg1LrN94LzK8udBSuEiQmyXDhmR
NdNlzl/RX/FdxDuBAiCELw0oUMM/n+yXgb+QXwnqzPmicD0hXOOk4hfn0AiZkOcHjWiV9MAU1cdB
vmtRpGC0IUiex6AR7E+83ZQMDLqHI1JfmSl3cDj4FU785aDk5h4VCJTLrYVvAj1BulpOVOHjyBxM
tjmeAiT9ZBdaOLoxG3ENzB8NQ1PvJYfAIbBUNp/iBG4rZ74c0k0KyqtcMijvCYeK4h3ltjI8rE+n
P8lGlH2ogWwFwG4CeTBjhj7FlJNlXrVfwtcTwrXZfYmyTux0eWszzJEa3KpJVQ7SLTQ2kGQuYM5C
mUNo7WfA+GeOX4FuFHhl9J10gcLzk4fC6hBQbKYapPrAhwoBDbMR4S/KhFBkHHIACkYNfqB8wDG+
G4tLv6QzNg8Qd/Qq16gD2QfyS4ORJpKz8e7ISO8SUsYxuVD6+J8a5Xv5VoEPVsOIC0gTJF+TYrJg
lItgi5UADaxBbSMMPx+5C/euEf3JKqKO0c3vzsMoUl3lCoP9WegdOtWl+y7s1hGOxpPx3OK1bm1T
sLHhoTQ4fLVHN7yaWPAPCGXX7E9sQKr5oBQQqFBBgN9AB+6jD3yDBtxR2A+M+AIao6TslsoEByEi
7nLLryhxJWGCJrw+DRZqOW99wouEWYJeh+/QcNVD7qs9mtdxq5LcpCT7LPg0oSLyXRgeju0/L3nk
ow7xn+qCIQAtmbhOp35BmcIMKdIfG9R3DJnE7YgRA9Box4Xg1/qTlG2sNJyKIHueBmTenDsIq6HG
8gdlDNRkhFn25kHzudyUP2nKpQ62Y1x1S4b68VoYuTL3Z4+ESniyuWOhAERUl2zdCkhJXjaCqcnU
1qXqb0JrI09eg58uxy5XY5CA8fEHgSRkUsBgmXPRoQQmGYeSXzZKybRJr597z10Ku6f1bimu22wG
YOqT9F9hBtwAtB/723kYFr3vbSoXVzDehU+FINw45lt89RIipIx1co59GDpY6sp1MbHibXwJEsYr
XvxsFvjewhbye4wk6dGAcuCJ0hYNXrcYKF18cvbMFZ6gavp8D5+ooCNzX05coHJWidpVzCLxn4Av
3Vr6InjiPZcq0wsY+/PHnSirXHkrmG+cLB4aF5l4OQwMMcX/AHEP9yfnB4vfgEWV6NreL2ISRNQF
l5LPoI8rtGtZjoKYYnUP6aI91ZROI741Miw2/WnHa8TVXe1vWTddO/UQ9hqUcH0Vy2ELnTkx79zB
iLLfxA/BRQaAU3F9pcFMhFbIyO1uaGGC5MukDiEh8oMD6LhsOIFiDPQl/fVeqZDpIKDTzKSW+V8I
B03yksQpN3fCTc2ywC6sYhG77LL6H1sgG15OI99YHodI+vpa3985oswo2MhM8Dlz4hEyPpcy2h1n
RQ64g3ca/KpGu5AwsbdpbOhSNcBhGinZ+8zq8nrlYpUwQFOs2yv8y3mo1yYFFmWlo5Pp9TqDILXI
RaS4ww00aM4NMzH53YGJcMYxEf9DQlBwLn0UIqOTPzC1GJ9cH9hOpXlkQ8LHfm0T+mFTw38a/hUl
ZTTvJow0YdiYvwHJJMlee5nU75JTubhR1mn41DAtYkM45VumldBhCX4+0A7KOmft0y1w5lrZF/FU
3EYwk9wJ81OeRnVzi3ah01BxV1Gs0Rjo3mnus/XH7PU720F7qlP7Jc8JHOhofEa9r5Wcelj2Tx9m
edG7bzj98J6gHwG5yzZkDcma1cRtHychvBqmf/x6xX4F9BcKFA+MJAc2z9KGQaoDpMKw43qUVS6q
r3TLbSfaifFBq39G2BL3PRwLI0FmF6xJRBjSVlYU7BYEyA7HnLsIg3tHsfbMtiTPyKb90ub6X8/R
pJrWomIvCI3p/224iLuktmtcny7myPkvtEUKtBDFhpvgz/dbWVg2RYQvUk1Bt4VFCTLh1gCG+il8
wOKDD0qj0TqE9wIXm1DzuToDQBxpHMVbwYhPQJ6aIQ63uOWAAw3ak9jbgcOhNsgxE6aB47S7ViOW
CZBziH4kmZsRKpcs1TZ8gj01I/MJ5S113AU62rBaBz350Y9ddAaOlDxZmaDZersJO2DGctchuem2
mf9jw/M00DwfJo1G+kp0jcYB7ofLhhTfBDETI36cfQmKjx5SC3Zaxm0q5o/iwOBgd4tXWjJf4v67
iwFc9DNUDEKemLiMKDPms/cSoQWB/SpjVbEVH5b8Dm+0dqXYL+BDgPQRsK7iorJWhL6yxij9A4Xb
VCKrpFf/77THrm8RAF1RAUmFxvk8bLjfAe4vTesuaiwzIhlKzzOu6N/xMJJkUp/JymasAxWkJ4Dv
z2HEXslMlRbBoIGT+RuDdpmp1TjL3NcAu3C6E66WSvWOR8HI+R8wh5k5Wh3mjnhv6MNPUz+68XfK
p8W2Yg8nyKcgrXMme/peh9z93IYEjCwHzj9sfoDXFuMlJTJN3sQKJn8X9UzlZhFSiJG+yAlqMt5K
RKqyKUASqZdypm89lzz0QRVb6crLHoTW2bApqDEhqZ3mqdnPQydCLE3WJqFQWgkjl4+Jm7SgRpgj
YW+SQfHm8oLUASFPJsSt+alTOwmTPNiWFomWsNUrbLirdamdZL0KTVWJu8vA/uTCFJoIlzGu0sii
6A9+wQi9aVshp5nbT8qGVDnTXirZk5vgKw+qCjSGfKIB4fIY61cFMUaL8Fvzn+NQWcE7j81d3p/D
8RWZEac8WGNk8Su10/TLPGZWkZlTLA27OOQqRp+9ybqdGq79EO35K6GARnfjlGGvm9k/w4oWqG8i
7DRt1L5rdfiHh0yQLTsHJhgmc1z34UTkb7XSn5VRSmPiQfdsFPgYkanv6ATzLOb9YNQV/3Q9rRD+
DFlzNgH/kurZr3cZlQHuJNFbSmQWwl/6sIIxB5eaI+O35OJzPI3Zdzx9FAEpj94DT1IMpMigwSJQ
akti7YXmKZ+GE42tyfXE/+ahPmigoaLh7k8ZzVvew++iApWRfPBiMZOG1cptzXIBNw8AO/hvnKNU
6fDD+T0CzWGKQcHMISvrObZObQAPBY8mKEEcmQCSCaRb2Prsr5Q5lq10tMwENdtw95cmpG2s+7Rt
EC3aGTnokuWBUEal350ZkcnZG9mwllHd2fsGK0rKbw5KuhMmJjA9hHrGxSncT34bn4L46w1zMoKL
ANxpoBn0cb42zb47BlcHVwHhkA64czjCxRFHAo5/0RgboDNcSjoiNpNiy15wMXEzA4DNyGhM69M3
Pp14q3lPUME1aMj5p4/DeV4iv9faFS4zVfwvR3LvAPaH2UNFPGXUd8xx81NfXUnTEspS47+Vdb5w
zBeZOYJ8D2Tj5piv8L0BsuAfS5IbuLf4eYHYNMnB0KnWKAWhfmYkGlGECwm5nTNGuXh+bgv/jY0A
GbNkWB/p72p6HrnAVej8yXqAj8AXpC6oq25hO+9cSdqPja7b3bchEN8W76C02ZrIN7K1HlD/w6k+
FEGLlh5FJDTUsVegyl3CMBClhjQ8/1ec0WYOSoUj1jaB/BYeyp++obhDwX20eOeRTyQJQo1uy3cx
wNqozaRoofkXpzITWRClJmAxq4WPKE9AavCNw9qW+5S+IOw/k97fDJBkqCbkHA2c4AE8BHp8HkKU
BGdjg4RBi5MY1STykghJNudLXFqkhGHUzViTmoJ0B1ZwDjgt3FuZXuaOuzRRnmvoNTAQJsKXl0Nd
hD1DhOQb4TzzX6y1fvD/lhIRiSPaOKqFMHFZ88eOqVCUXrBDocESPpjePmrwMNqOsOltOP/zBykW
OHEEE+a4T6Fge+FRy59lVsp9iaDVxuiSRVoITKCWzUlldhXd5UZbn5kd2In0Pmw6i/qdClSYU3QL
jX3txwMOZar6JTV5wuBM+aV7T+ktfO4qhLiwSaJbk5+xD6ES4t0yt1H7Hxuo2CY9DXjXzHHeOxpw
qwhWOmu/VkgD+Rmhz0KrgBPhg/cKhwZ/Pg1U1OFDsu05FvBVGQIGPCGqAfCm8FaX3KfkC9Dxyl1L
qcR4U4vAOmN9lULJ8MwDM/d++JQJasTcX8V+mkG8IJg2xOT78HdI4PPTzEWvHexQ1SH2CBYejZVv
PyGuFXYEoCfQLwiED8YihHUZqY1NthV2Hq9Xqqa2/G7IPo8wZFfeRvM1QBB2iclEFi8snqwkG8m4
infZFDcaBjhrtBRqrKxC/V1jCi6e3+E8rITlRDgdGQ6Fcyxp6ev2ja6KPkbaLPmQ03Sz8cnLrQJ/
MDgmH1Qqo8tolp1vMqppI5XhcH6i8xJ9sGaMW8HaCjvbVPMPWoRNOxg0eyE+UODGOPvoYtE3vtBo
8MkA/zhmhH8rpQSSwY6qpCU72+W50YdzEOTRWemJqtiP/mMb/EBAK6ybVNdW+K5VD3cc2XpBlQyX
ArADw5zmkgca0u5hUeIcL9+176+qWh5nZbqUgbso/GxPHuBeULEST+TKgv2pQQD8tsdu2bq7DOJE
r2yr21TD/mKxJcX0GMzWQ+weGvMhMQDJIZU41smFmdw/1VRco4vdok1WzTFpdHifW08Vf1jKyXnr
aiEzUtwpB3fhOcGeVlN/IxF6lecREAYt6fBaxrTRHB3yhvt2+i5ifWu1zYXDw8bBYcAMg3tRN4Jj
iUAdSuzG5rIqvDefLt/C9BMNsI9fmWmpS0dztg5l4HtT/DHwa6ziVMLCYb8glhVHF7d8azRjg9nD
LkQ+GtFhQNMvtH6DLjBXodoiD4Q46fHqKfmRRtXFtaRq8HBld/FchiJ9hGqNqAcjrpKxsMULYYQJ
/wKN2kICSTmtu/GJdNBNoSDxncU+rCvqFaGz2DsVW7shJoB7C6lH/AK4bF8Hs6GLV7E9UJ+FuZQ1
7sEqGX+xXxMada7dfdXiFNA5oDfcD/4+bovDHLiEgKA9tNaWFl2wHVxDikFTWBMWMu+b5J8j7X0M
RMmEI63GR338LvGYALE4G3x9fFtzRp1Fpy9b5ISnKb2FZbdwGkQ+xasHszXX403fvU8YK7QtZIFL
OXGSz/uKzpYPJ6iYFBQJLxM9mUcmB7U2+nd8YMw1GCYw2cIIxF0K1q33mgAE2eZnUjPe9+ezW12g
ey4tIIugGzcdSKyM/BOOJk2Hq9BfIZnHlb1wHHJ0CvENg/DA4h0pQDAdJgjSoxnI4bkVD3N6M0sc
XLFkdUHQ5vICB5na1FN5cN5O1V8y7QD85ON8DfPZ0uaN+GsTwl2M0RujNI7NJiERfqCiMhlKjPkT
vwMUM+YYpp+F3yH3uu7iMwClZz4V904sncwHHLV3FGTgoQqDVqbJsIzh4UihzKSHeoNVYGV0vYFF
GXoNmdADh9FfMERm+E7Cm0WYjvmCmWCMtl40/2X9Q2MPvxd/PJSpwuYu9NWsH2gliA+ez4XYV51V
k2QpSI4OKkrcZ3FHqVitMudSce+QlhT3NFy4/uL4N6Did4H9C93ZzqaPWPpLobFMORGsqtx2dJx8
q8RtIf5/Tg49cAT5yN1ReVnkivEULEJ4w+lDg+hUt1+VMyyLyBd+C5tNQO8UoNJiC4izEESGpKEZ
ojhwwL2aIv/ItZS8Q6Je+dwcmDwu7IReTKKe8Jnb2hyUDrnV9wrIQ1c77qvhpuN46mUqNl5EgZp0
mISPlb/V1MilRz+NGT20TZf4u3GLcbVgeMOonm3f3aaxswHiEf/csT8pUYwB66EjOac/Ctlm2OiH
yjWgaepb1C9Ti89MfMxsXXYwzlLjZGyY5XgD1F/uvRBraEJ/y6sADgq3QHocWlgTK/B1n+NSKHsS
ApnFT3qz54nzHLmD5RieETEV3UhcQ/Sm17QHzbs6kgED/OMBdLo44WBtTYAJ6OpKyV/NyXmsQGsk
qEkycXWLSxJPARFzZFW+MMdsqY6kSN555fJXsBRRW8H0jCi8566HcbthOISZ+yJ7Jj0Sch4ALE9B
clLTr8nBECgnyQ0XMUL8JG5Hj4K1VrzbprWtzc8yf63L6nHUh6OWDZvZ+AQskWsjx/BzkKMCY8PO
dNZWlD7csR58TuHexPy4ryJU2QxZs5CEQhEsyJZi56VYL3Wuf/E1mBxX6C9Q2nBHkwEwhc+MVxls
N4CJOfkG54Bz0Fl/DDpc7SVmPmkDcY2uslfjf2UAXO1JAo/K+NYzPdoE2BfFq4OzvtoZR8olMW6d
xyuM8sz1l5IuYuVclRANLC5F7cXlMw0cI9GsPJeavmnyfm3FQEUEywV8MZverZ6HJxUex4BV1QDw
C4kUyJrNwcerYmSdfvSa4wevl8dYWPgVOCZlhEspWjQ/bqAdkT8tYB1vGu1b02/uIO6LwXbOfGra
FyuBBjM5ErZMchI0qcMIzhV7z55pXUo89+yRgt5yNxmNowqwAMM61s1dFaqvFfaGQ/jVgRLPJhdr
iNKbkUMRUleUa97XMAH0mLDVDGVz97cndNHVbwiP1ShbOlO7EO7b1J9Kl/A77UMCQN3JWJVdtJ7x
Tk4aDYNRKlk8XJ1Kp5D7tNr8sUGViFG6RMMY1IYx1AZLsbeZe+ypom2ofxoYqz7qR6Gt6jBQNJC+
tsWboBK5S3BM7YNfW4B0j+LcDfIjwQBLnF71Ib9OGczj+SQESP6N+OoO4bcaW2uJlYmYhA/AwIaM
OptlIJUHfuPITFd5Bm/kait/lKTDsa0ukHp8HGMhN9bDrQT1wJk5wCSOuRxtIlhhy3iW4z2HkE4n
gjySH9bDsxxZIfyhibkP51ODu4NkR0qLHelIOVie3HFny3kPiXywHn31m2j1/cQxjEQajMp6mmLo
RyU+pUbBUZs86kZ/fOrNx9jDD8NhZKHm331i4EJHtU8Z+d+nRmY3l+lzO3BZmGLefTcR5/Tqi33C
rsq0o0+9kSQBElDEZQxXSmwhjST4h8HDIsMqEoqIUhIJwfkEM85nRgwHy+XTu/wBtwN0u/ZeBrOl
3sFuAWjq6k+5hMJaOao2WBhYQhCsIQCYCacAczXXXgV1R5hsvxqyizfNL/LXpX10MNLi5o7dW2ob
qyn7qZw3sqLpJq99znw8oKIG0itxlbB0yH+MV2lUpkneLdR/TT1xsevITSuQKd0rnlV6dbH0GvlJ
iQvWmI6lcicSpCiZBjHdOa9DDkEQgjT/SfrD4OLPA9c/s52V6b7+2Z1LBIG2ULAE6/Voa1bkRyhn
/PVbaHc9jV45Hp3z/SblFAPbqOg1WqfddvjAkiFCp0N0R3LllpM/5IudJuMBHbdujL7kPByqXdbt
Y1Y6q02m5tWJIgUlLGKGkPpVZD4Di0vS5FkW68hGOBlvod9ECrdgS9qOs/FwSNZbRqUE6dywOMH4
AAs3/GIc6h4mb4Ap+FCpAexujZcND09xLy43C/+HMbEjEcdluJW7zScIDLznMEFB2X2I87xC4u0E
61JiqnjBUjNJLC7oA2sdU5YVC2vOEbBagTwAqDW2vZ1IWOmTfCcVN901dfJkBpcwfQxKeOrOF9+S
9qyFqFqZ5g5/MRsYkC/tjhd/fqDKajPsDEDmKDXvrgNMwPQbF4Y5Kb+8LviMErcha19SKvHjDkhC
vkpOMDAn1YMTXWquNbtis2GtvPTUjUcl0QBdwmEi+0J4N7REVpLtEtVcyEVEmEAx5oBJjxPeS334
5tf2zhGmVXiTcDnL1i4cqrJjWew2k2ZI4rKsCq4pjV7WgyDD05ARlKPz6jKW7ldkMy/lGjOovMBZ
WLFkiolXJR+cajPQL9xcciwJ0oa23oPMA//SjnX4GCfLb3aJ37/2yU787/EuskwmmmuGyGuqLPIg
PpFnopUpW3s7RAhUp3JHMVgACw1Gv1bBWqpu13zch+ugHLxCFQkfNWhQIVcOPok/xoEOExnqbF3E
Z9QSJxMul0H14SXRym30fY/An5Uhv9XymqsH3TdwfiXsKQ/wDZppEO1aJ+j9FsjpC73Zm58UKJa2
UI0gVQ6eRdzjcOQvyZAR1+3L2Jt7ZZx3hpPuKoasBou7i6IeVOdiVk+h2rxhQAH/9aQQNliBFeFO
ApEq964V6oDSxKMin1fGcLM9fWNgz4MM/diOvyXtPX9O1oYGQx+2FSQwyekAvbK48UVKkKEBQAk7
AkmwlPhQhuKtmwF2LEHFqVpdXE41N33r7RjzT5a7iXxXYk3FQAQYDox0zSCSDSeQ0QQTljldxCZm
ySD0YdRP8V92F9hZ1HLIYPrQpZVEHFBcTHZ1UuYfamK/eiyV2ky/cpSBbd+vivhBI85HB5VMmcOm
QHo21dokHFeKYHnmqoPD7UFOEVaxMMEE5yAfVJaHLqdqdZ3iVzH70XudoQ6mkgRzJoSk2ptyogen
fmDDyHoVaRDVkDfhZqz9CmyW3GnOn53hI769JXF/vB9boPLaPF5c3VtIcqNFn9aEUmWWO2hsKrYP
ICEFfVZrlHsTp9tqbLcSg9q24NfJsCfZ40YE6n/uwmVGS/VU+S2Z08OPQYdFCRSB79X1CTHxfVNz
oHHZWt0L5YQIp/CyZcKZLUM6wjJGx16epBsR+3+b0SQrhUSZEuJYeY2az7ry92GI7rlrl033U9s4
CPf9JijeLPQH4ukGUMPU2obYoOJbJY6Dknttm81BeUwVd+3FMU4iORNN5xFtl1ys/Iikf0+Ngznd
tOpROvg885hnPmmQ3XoIiA4i+XxdQKzxYWkK7SDpbQzrPSC9luL4lIGZyxoSTYvYzBk7u8Xx8jks
djK8EOB2xq+vqTnj4kNDDVrDaYVuJ7xEgHDu3Dik+ff/il7bGTI8GjxxNAJi4AdkGIMaFIIXYCJu
ihibG2hFcemfx7vCQ0iF5DcY4oY4fjL+iLyty2woDZYGxkYxrS6HeIuRjuisuVgZGVEafY2c7wDo
0Hlx5QhBbPL2WyEpqFKeJTnOBkp1OCsGXcQEJ3QWTgWz7+Zpscxxcdpd1TYMKHOEN/wHhsyglbkI
GYCingAo4SLqwfhFr8cJxQ2EkSLxcKaDQA3cmOSW8Z3JslDWfA5T50r5xFPpkze1hbP03JvNmU8L
kVYAe43ZRZ34KB8QDSoXIVEL9Yiss2CbE9aywEfpw38NOAhBG+/kKGh1zWZSL33xAF8KZ6qZ+4UR
DzZ9eQpRBDJa8yGSBc5o6YVbpEXcNoZDEqyKtdqrCHKMlgl3/CocAsBAoYlMZG3ip8+sQ9pIjT4l
brnhywPptEJKD+JnzOYjkJMO/44pHp76hiOhhg14nnAznml9ZnUnHhKug7EuBRnQXG0eWhXMno6X
VAhx+JMSga2MburEP/JafxDYQwMGnXLYhI3+VJ5H9dGHfiEoeAm1v2aUZyfKNy2IM4fHofqTElyE
T51dnJt1m5Ez2UNr9AUvkES7F4mvqDUxPKiBM9SakSjgjdwGDXCkU86wUxiCQ8YuUQIEEXLmU5M8
hv1jCvqfuANJBOUaYPUgQ4ZW2cn3ocus6+mV4f82RDXh09UKXDrmEqTFWI3kX6EExtHryKfIMZud
wUaynME7bt1U7KRvIm/N+s3AGNrHEAB23ER/H6Ud9c5brxvnCi2oOPXcpznYwkr69j0aMIIVy2qG
J7aonm3Vw/z3w4bsnDr2nl4FNZQEuvlVj5GnvcJbFMKtsm5FWjGOWOPky8h4Y6DAdHXlhBqTjOmS
sf2LsACqhG0Wlhy17EPuHTDeqjwOKW3uQHmBUxv7Z2w2MZ51ElA2YT7gUz9JyWdWPk50FZZOsHjj
S1QQD6JZS9PB8pyOUtHU9QjJT56fiC6zFqtQaoiuiVcOnGuutcDFXeaqwPWZAv8pq5prdp/AXHPD
2HfazaNNkQiFGYZNjLs0Y/oCvpZ29YqjNw+bBDqaL4DzRFyqF27LCk52eqwj7cjtWmPubadQtC4M
VkF4fthhzvDs6scxd84p9kNYGlI6eeCQpkqQcWFs9XY6dA7j11yYGxBv1XWvMGW5e7O6mD9W47hx
GYm1wI69ZaxSpg1ed4tILxMBbrjqpjcRl8kylIH0RFzsbFtXJ4xXLiI6Y5Yq+rdh9zT83sZ9Z1xC
GyM4ilRtslCZC975gUyMpAsAKgZrzDfiKu0Ft7m44VaxZnyHOkiqnYQe14My5MNAbCZ1PYwHvcHp
l56333d9gKUjFH4L4Wbwo1VQiNRs04zVv67q9lC0LLaDBSVDzUiktOD6h5soOsw8Sr/p8sXdARKM
rCsXtnX0gupK7U/CK9OSiGu67zBNRgCbGs3ZIVc9joMHDSsLMJTNhJOEFOAo82zjNU72E/TRBFGn
HHSzhmX7dJSoNaWN9wq+jQNQMbx2j7xRll5ttY8mAXhUklQHIVAd7V0R2zsG3R2gYuhsQL6ockHD
D1IbU2T44k1UYiXPOgNZzhXynbhjR27TGEJPCRDLpcMl5MiYzbh0OG8y10viF5Vjc269x0rFw8sY
l13CiDUrbrRX16mwV9xdcOZ6Cxsa9Z5DXRhZDrELLU6B7ZoHc4WuQvmzA7g0xgcSXChAFW7TU6G+
1flM3QMPQ19AoyAKdW1EmIeSfHGHNdncjYI3HzQuYPBxJJoBuDuc9OeOXF+L1aRjdtwrZBty4fX9
kdCZM5UjmqCVNiqrJKq3YkScVeU5YN4iok0PVB8n450H95Qo14X14xqks4QunVm5M9L+YsTxkqjO
DUYWyxHYRLc//RnqE1D8PyR6q4yKqsCzvzw48dmacNH14Y0RFtOSn/aL2ymL7QUxkZ6SLi4DyVun
FwsiHyy4OZhjqHwfkEeRsgrVEYAclZbDWgXb5zq8WRMecsgJhCMgxY2MajhyBc+C7OJcNcPZDlaM
uU+6cYT/y6rKGhiBT1BPB3xtrOJf0v4r+6fBfEq9aMXLnCl6gNbH7BfJ0lanOFInhqOmjUDbu7e1
juTJ/MXCA5xPYFot6vP41ZgRhCE3L82NFJNN5y/p9Mbwbc5Ri6s0XB5drLZJFB8jmLMaZ/gndFDO
P0XUmJcY0ZUvE0hH1lpv0ciNykQ81jdjzpy5XUTaV0tkAfctxjHQff3hCCS3NFqSdJmstQhxTHTS
fW9saGwmCnN6n7ZCeguaIViF4/fvCZaJsAOxidhqzjlJlzbMEQbHpvli9Z+BChJX/9XXPq4JfSuO
qUOkJs7LOgzDig6/xXljxhG+xnpG6nSQOMr+iRhQUi90Jp1BAXWuUPZCFBgxOSH6D5Jk8QIlWG7E
ZHJXuQFboy/gxSQMTijH9GtaWr81rstKNPBdilVH2FGntjCwJ6GYgaiKasZo0eywjgfJQKg/TFNf
Ux3nGisNxlSYrOYWJrXTrXKWMRtMfqYll3i4unQdOMkuIxocFDYq8hqdSGIkCxhcqtWfbqTLNvQZ
7eNt5/uAx1fctziOvJWi/zLxZJeE7KYGT6VHlzF4YcdL8Vs19StzQv5fnEPL6GghYAOpiFHpsLiR
F+UqOkmWoF//Ju7ZQ9RksjH1HDpD9iWE74oZioWJjoVzWZtHqx7VJQEBlJsttzynvJc+BKq+7FA3
jAM0q24bm+oawD6Ip73DeKgAdCN6Ajv+LihWMHhD9ykPUVpN22ZElZND7XnJZcAQf+X+sEt7lg44
EJvBaKxNOz/HHB1dYW4C7IUhUEr5j/N2NTyI54MHktNk6a5WggeVDT2iZayGZp8wu8qVLxjkeMXv
hL7FHMMqYElEwY6CtoYWFfPy8Xoh/rlYB+oDo7/YekIQ+TMDO9CkkmLVk4rc/IUjVhq0xaE/EBTL
tunkyKc49llSTDAOLheP4z7O1ctMtFvdQIuaDszRt2parJhT6HAqIxT40OG6L/pVl5FjDAulMz15
cXiEuJtSKcl7gFc4t4cM19QIr1sHj18X8KX9koPG0OYVWLu4cJQDFPb60BXuJpQ89Mw7hNnJpeAx
of9kATVzUDk8iVPnbCHxY6brFt4dWCj+x9J5LTeOHWH4iVCFHG7FnBQokZJ4g+IoIOeMp9+vZV+5
7F3PSCRwTvcf64sDcJfN8S5EP1MTsyDYuii4++qphEoZctRJP0KglnwvEqqeAQ1mJNfLbjbqCEdU
dO+svDHSDiLLczQSRRqQj/kzoBUaC2WTjOPSJDC/U4WRGwtenHIjC1cG5B/vBfUZWUJcpopo1Yvd
VT/xkkvcghb9qunJ4+epG3fB+8twIl+CL9lnYLcFAFeFX7fhVCojMnenRe2PuJP26JFl+65M0ppw
amUjlsP0pQyIK3UQ50ILMDMo9UvrbFhxM/JqVaLxgxS88qVvGad/wROIlYw4A49pdcOGe2xBGEI+
CvmDUU2EFvZnshq8cclJJ8eIilDFMSYGgn2d6suwhikHzgTj04d4HdNUOmW3yimWiQ3hyu+NzkjR
D1k/HXPmAp/bRVzaMitOYf3uN9m5DZODgBi850VHxrPD8ivL8lQcXJO++8F5iUINzL8jOAe6lMtF
uu0k+7dMp0fgWpOfODXyDw+DaO7cevttLJIFxnMuBOAbnnhKS7Cs7kcUW1EIU988kGnSaJQZ3hUu
RVLPUgIMdaRt7ER1dNaIx2rKK5CrKfdZmC/s6srJIgtPwL9iU/FSwI+ArI0r2bFU9dT2/J08dvyD
HCMBSV8lxjUOIOER0QwAd/FCZyzWaYf6hA8DuaeD9q9uUU82f5IiQXh0ZLI2dZDRWd6GiE6NjogN
2yIQZiBvmVhnL7eO/QjrD4bhRWuORGEgJud7nC4Gu4URMEWQ/4DjovYw6oHW8Ph2aX1LCC6NpnYn
mDx1CtIYynGt9tGzF/7MeGx41YxK9GRhdi+phP3TtlGdXZ0UCgy4Vzn+Kak/tsBdrYQ7lld+L66F
TlDV4bUrT7M3gnaB1RCUQ5MD+ELBWamDuHpILRHF8myHWMrn6W28gNRtTOu7Hah9Me+h+6FpykPP
i55wu2aOR+CphQEddWxGdGmZnVhiwB3bKljjqRI5sjW/FAyBWkOhFdhrFJKJZ9A3FGJ8A8xM6RbJ
sNWrt5L+i6FHUXSqGMN156fDxy6ZTqNkt58K91/I/4FXzaAx0vKzTWjdBK1wv42m2+lFR1MbWcNd
tR60huoeexsW4bMkafEhyB5e5OpWhcdS/J5Ev+wlgWhhu7E6NjBFQRiBep0KJNci1p48bMd6blvU
ybBcZnawiCiYyxY9lXmrEsJBaGTbBbY0mRY7cmsYhWRUNKDRB5SYNdVUVJ0MWAMzrEjGBLhq/9AW
TJT0BJJ506bp4DMpqhiaZHGA6xqqF4VBXACEGotrnbefYNsGRyj/4dYK7bOUlQ3mVxmXOwG6m8J6
MyPycaGuK9cjs/dUdquU2mS1vWWQgzXTsOpeZ2On8vZ38bCU7IzBbFcAFyAhpK6JisfFUOUkP519
4x3vZkwnoG/cUKZGWKH8c5sOAqaCAMCm9yfk7pj2oIolbFMIAI2ta7AunG6Kc58lCm6gOz0qCOyf
j5GJxqBZzTovIaFfgOI5GV19OizS9Ee3zb965oKD3h7c89ShjPGeUxziqsctROWYzCeIeGffwS1A
ZDXzMekZvFO2wKAZ3AdbNIc4D4ZJ2K1FTC7rGJB4pVc7B/Ngr+64KBqS35Jnmw6Agvu5g7KysnV0
K6zHAPAMMhtIkZs35EUtanctl1fsnGIGS2A9cOt7SdIR33PM38aDh35BnraSYKWyu7m4rnq3IcgP
RQazUK5q+4TKyCRh7/Mb0Nef3CPrw2bBJ9deaDRe+rb4bSFybf7FOo6Pun8PeNP85y66h+33MP2W
aDxCnZW/DHfuBGxhf/McL3vkZxJmIXSugLU1Mm8HtYFruY/SUF8zDlXtW1HKjtOaT0n8lRjURE1P
Luhx58aPE9Z2KIaImcrkIrM+/14PdFQVg4hFmGVEbxSyB0q8+NMZGhAOJJG2HlDaiFFtovWsVpjs
uCBdNOOeyQiCpiy5GKAv2hzDdGGxQ3AtoskalqRR9Q3ZQfCiZAtazRk+hu9sIMQjAdStne41sLna
+IHmej5q6d2ijQCxw6RKEnnr3aLaR4aIfqd8lNasrv6XOLQMDA9Iv+HlwyyGlQ1PCI3j+FEeWsd+
dkzn3saQP3WxH2gTKqiPlNZjQgHVq6f/itRyQCLjl+s4dLY6WEJm1CvgEvlYPO8oO67Ks5EwBtoF
I01D1++ES4zFV89azlsidId97wZHefGV+qdhJ63SJ2e0t57VvUYoNCKtfaRkd9HG5KlPnDmBh45I
I+ePByvXnGdtwkxzcVJkI/gt+OAcFEE2pTVFjGkfXMbxfphcAgrntPjZUej9qA9+9BKEHraMZ9c+
ZFP6aDvWQucyGllFRRPRlV+xGlPf2WzmsnnyZ4MII0Sn9mqIXxp+KSJD2YUF1cDypw+UdTgBq9cc
bpwpPHDiL2VfVIDZ0/nRYn0lAN4ih88ZoD5R1heNsSIBai3iBs4NW50Opa1vey086ml5kGiOWSW6
IiT5UGm28nfJP5cJTm5wLlVmJRXntEz6cfhvVrLTRDHHkKCu58MQQUdt6ZvU+Z67vaXRoSoH4+s8
UznmYrEtTfhG9DWdsuhQdtWa9/fayutFDpOEh1Sorcbw2CUHPXhlB649ZMcCGBOSFK3nyMXMjmCt
uXVJf+WxcOg59+PhhvYNw1+26h2DUAXlCcgDRFWmeyrCJTB/ZK1RMV8KapChkcEjimM0sy+EQuOn
X5UYTbEJYtr3adU0SaF4HzUEZDB5GoYP/gSFvlYD3zQRC+M8nZxMXzhN/2hGGboDnOWs5oRVVtCJ
qnFjIqz9avFh2TGiSLAddG2qDgLO9+x7/YbYFLvBQuaWG8g2B4iEOQE2jeF+xDcg//tfP0q1z3kQ
0QkjprbYjEI2kXqnm+6hHY0XqBU5B8AdfHIOh4YUmfrFGZ+1V4uGBZXU+hGhD08XM2PeXyGSy6lc
KW3OnHe2OCkBxmX+h0RaBvY/MJ8eaoA4gYh2uUL1uSDvMTLgDDJTAZRT5mJpEG9LTcWDgQKk9eGr
oxcXn0hR6YCD82bQunXjcbYuJRnMJMpKQp4zHaNXuxdpAnUBNUjnRP6DxzyPVyYpVeRcQnvIggT7
twAjEtrMaQ518vbHCyXMv3yEzIzBiM+BLM5nshe4NmiCxlgRwwXq7JCSWyliNaHMeTLoQYoZJRXB
6bijcRe5NHh25gvi1Y1Ssby68BwI9W2qcXjIjUuCq1RIoojPlD1k0Qf3riFXIrgz982kJLFMxBkW
DhRpacXUxO+mdIs5oeMHkqHTyWNDMoFxDZUkUZxEApTeRwtrGuJLEQ1DTlxtwkMiubjKeJJ3hmtL
cvwpFnA4xWMD1gHlmq3eKLMWv+9kIFOyL5pPhDT/NgEuB58BsKM5Z7gjbmRm42gWhZ3D9VvA3biz
B6VRv4pgzuMJSbuYeLPkOacK3ZOd7W+X4meU9T5EVHCV1u2citMaa7219IsrF+IfQtVRM4oVPZ4k
9/RIBKhUM4sAgr91NtJdrF1LqCuJjedmEypZlDFCA/Z9vS+k+yO/Caco6O2MfU70BBEPXcQR/adN
1vi/gOPAsr3LtwCPYVufE85GwUZR3U75oxwLLJ4WmYRavW/GtyLccsRwxsIrJ8R3UaLbWxeOHFFh
g42NI6REDVrLsGNkd9kww+Lixde8NleOyaMMeUDPlooMjWuxDyAB2n3p3L0qf87JFmhi86GzE6L4
UdYwzLAnMCHLug89pRrsck+p3pPOLy5mCbf2+JskipQ1QU0oHpw3Yn5AQA57UfHWMdH7AZ0m2IaS
jA4Ij1jV3FlKkDIPiiRCWwAj8/xhZCYGHw2/GMpF61PAbkNxUODlqARJaVDXPVFZDqSEm8EkEBYi
04Vt7LGFKkb7GhWksESPur9BRoD66E3YAYcQLCEY5sSj+RLNDXEaKt9xsub+baYX0AkshZKRNaOf
ygx/PWIccbODrxCi3ROjyFOJt1/QYYGBZfofTrn/GEMggIJuBhKahHSXs5yHRHRl8j/pElfFYTyq
6bOMis7sH0fShrEKD1QBlVs6L58E4QTl4GNIqisHnfSGxM1uKA70r7B3qjxYshJKikZteqt+sIns
+okhYngI0cuCBI42XjXrJ8AfEJEtOMaED7BdE/TnoGsNol+l4BFjpm4tY8csx+zJYhFTtW304ijT
VcDxFvZZI/x7IGRiOij6lbSXpwAGFtsUwzmPl9woIvrmfLehRZr2juIRXYBC04uZ/3KCy45Yxv2a
M1tBQCmCSGI5nO6kNPss6p64vREelNx1GUHInFvE0jjBDX6E5xiJkVRv8dC3sKghiFXXs5PhcZLf
P9H2Ecxp6yBTmaNlbU701jZUD+ISKq5uWCAJQo3UueDUlWynxFsG9LsxKABpyNfBD8VT0pV7ssWw
6JK+Z97g3GruAfk+SFJkLBAfDD8X/y2dURpZ48JuiFn0MLuFvwrBimhvYwARD4YlDO9ecfcloxYh
QuZ8eT1CdAiZAcvpnLfPoporgnLlOS1pCe46Jx7kV2T6dXZh89syDEpqDKNrHVtHavq4Dme924Cb
O3wSM/okPp2Jn6nMMJzwgGq8VgZ+QX/6YSSREaN3UJPz2VkbLPCwdH85Ls0JepqPNMUrWWpfynRF
071wUatQqMVRawdbq3vmuec9YA+yLgFnAepNgZDmbiT1lnu3/eXR8rAtIUoCd+cv8oB3JUU6xZ6m
m285sguWYUJbJE6D/wvHobgjmAsha7d+xklBIiIUtv7qVOiUh5TeEwvXJ8YMLkh2YZ0Soe4YwWrU
opx8ntkfyG96MOFR2uQigq/whOZyVRo95MTdrH3J5+bJ9018PwSt6xcAAMRSfW0dCP1AnlFRGES5
gRlx9BBpZ9HTwLvS/YrkomxZBYR2YLNFtoxQKNUScBhigEiT5sNlcIJd4zmd2WB14nJ5NP4Ki1jU
3ZgEJmz9tB7IfkpaALlGRK5CyVQXLn0RY/KT5ajLNIVhUfrECC5IXmoeWr5kkxj/2VZ3hWUwh8O6
XYjSQlWyiqJwrWF6qXVvwVeo8ToKdQIfY2keQWcv6MwNQjfpW6v7nyo+lP7ToLwHKKz7TxA6mWaE
lpANVyYA1kn5DdkRETUXwV0OhAFdFGohHnY5x9u5vP+p8kBubKxw1g3QivuQGaNgi+AlbTQq25uV
0ENNfYKr+hsM5WarWZ0gaVDesaGINH7EzGcmaLTg0XuAaig6WWl4nnAoFdFamz/koiTMjR8qRPyM
qFNAk5gWmZm8wzZ9VvgPaidSbd8SLQh9wRlruAFERbNV00erfAFv8yE2h2xRk/WH8dZWKLe5osVc
uODd9UTrg+hmTmitKUV7jN2PyH7PW7hmdmA+hBlNRYZjdR7fMtgLvkX4dLl2iMTwh7dR4zs5KNHO
+1ePpMdKli0HnPUm34beK4yrBqGGMC9zsE4l+TtK+ckfmkvJQG/IV4TVQSOYm+hzAWogjjRk2IQ8
CEYeDa95/l0SuS9mCaJqijrggOzlJkEV4JcAHekL4ln0fA0pfHNM/aDAbJPU3FkEJE+tEFFSmic+
CI0YBtFyAzzKSyvZvwLd4ubkze9s5suOeCMDsRGsSteutFRbI0Lp1fhLEFmnU3dC008qDTzt89Ch
as7uZCZuDKP/Q1jSOX0zECrBGYVkBeeEG0drJXiXszgks7TJLkVnLxIOy6rA1KLFNAD8zAHppTdh
KMHxoj4mZvCShm9G/asaaIf4CviQEGHIKyX/uBspDrU7jAgXOVw5pldDoHyKEkPsIuO+qKnxEnFs
Un32GBIQp4wOcQ41zDDZuBm/jb+aDP7dluwUlGgAQbMf4pyg86q0EBZ0f+p7JtgiYNCHywz19jYq
IeoW7k97fC3Q0ujlPk423DE86EBef2ft2DvrbgRi3ZXEitkjkH70OBjRKQ2MVSq68w7Mird/AAeG
PkeEgf5O8n/Km8rc3NcRrqtyxylvew5qY74/m8ZatK/kdMw9G0yJaQPZ9xlwnnvFGreqtU15k8YZ
2dlQ4nawGSrYiu1LyZhVd9YiHtwHJ0VfgBlTft/Z/lfonO3O24T3Hd8dgt6GJ37yHyEGl2aPxrsj
r18ingk3MlEdwcQNvbaA/BMjR+Ke7XYri0pVvPhJsmuHCHfDsUaUT7OHl+SfNfrA2GA+4Hr38xbP
wfBQ1Bo0Kk5hlFNOYV91FN+RgxeJmaw9K5ayNuevJlNhKyEvm98U4FHDR4lfoKlzZPDRUuXNAvl3
2ptKRm/c3dpYvTEYtNMpGfulFcJvF7u+7yVn1H4BQc/MU1G1Kz2qnudC77F4M5jwwTBfevQblR7P
7nTyyQ1OgMxd+sWC+ebRLl0+l0XP4QyubbzUuJld9SntkJAoiMA4n+d90YwME2cFN5Hr6wuCturw
o6/Q7kTjUsXzQYyQB6sYpcfJBxmZH5nbV1pkvpieuQ3HF79l5jAi5U0xnhlDSCz2PoMx/wjaQ1V2
T65v7Mtk0+j0nuJlCiK6BogsSHLcb+SfsYWbfGt5aixa9YebOaBNxUMnKbTW1EfnEO3DYGzTID2k
Q7bmk6gbMFZEA1ZLXx2hUILhy6QRmDGdU491+Q+MIDHVe0a+mTrP6x5vCxDjurPIILNJ2OJ664VR
gQjiEoBq3DiI8jsrxwXBWkv5QQIHZzaHhD4OeVyiwFrOpBQ38BSFp+2GwHii73Ju0YHw5XL4b8SN
GDX5h9bvaDfZ2xTqiSiT1dFBXBgEH05OTjwrUDV367buH+tUy4jq9IlkdtYlTKvKb1/0zikCMa0J
cYnYfSVyxyC+g6PSUx66xjxGTKATnO6s9cDy1E+V9vApcR4cCOvKN7dx8J00KLyqzjyO5mvK1Osh
6FIxjlRp/aTCILhhk0H1pE+AZXrOylx4ZJ/Z9O4hUmAFyOxy11XqSfXLb29y9sy0h7bDS7Ok1o6c
uHQRHKeYwquDFw8PkYsqUPcvLrm7Ob5MbfZgFPt166pHXdffeWHckG0/nl+ztn8M3OAUFIjxp95+
7FK8MhbjkbYw+BN1ko1U8nHUYLxmPYSIuuxj5cu0dMyp2nWu+7eRIyXtfmXrEr8sV3ubGL9mp675
+gPv1wfA0UzlbKfDs9ViK+Y1mht3BXxDkFHwPJizsawrZR0BdTDU/WTkETj6HbQYx03fnmv7Q5u3
1BX79S8B9w+i53W75CzgReOrTwWYlDX+Inemych8qvJ+27XpzmHV8KBkGXBUzEizRf4PkFvGvG0r
26JX+UPmj7676hafMbQVXI096iASPGk4S+JfIUdH7iqZFBqX1hbjsZn7RVFoRFBLzcuttk8zZ2dq
3wbtF5K2HnmY8ShyGY5C9Wegj1dDOrR4dHSl2IdlywmILYvImfrVQRKr3bzsr5K5fW/5khX/YEvI
FIiuag+XnoPEzGHZOfQGcoH/cKiB6G0QBSJ6VVZGlnF93AxptI75X7k8R/BS20WRdMwz5Z/lV2ek
jcIerBJywrS42IlRugj3Oo/OCAqtV8fUvLslclLj3hnrWfvqzZPCUzIA+oWfNtgfQTLW5K+G2Tta
pOlOxZ3xnPM0IdE1HONDQPg2k4yQMJWRHivvGyk68HLAklovkEV1ns6bhlcGna6MBHBeiO8jXqX/
69wrsD+Dcz6Z/EWRBKvcnHgdKJip+Xsmy6JEkfZthIpYh2S21CGRkCXvi4FgCwgOFREckdQk9Grn
uTKW8Ea+x1w+Nse0HB89wJwBJ5LjUau+i3jNvbIhYtOJGcGAGuYGDxkhbfg7CX9Zcj0H2rAPem3n
uT9jfKUzrEDjYuXmUabNgXK4KHhn6MudrxBELsa15Sc6VtYJXTXKHroDeHm6qFx6vNWiTddq/ynn
Ppl4lsWBJStyljpMF1ws/Qv+BQBRlyBFzXwzuKxiNhmGLegpHyK8HwZamwMpzUaeFRKTDK2LST57
1NpzipqbkHGb1BZLBL5jtA5eqv5Yj4eMWza0fmlxUEntzuiSYBczppHeVI55WmSUEalLW20GxcAN
yCcAaW0x+GqHyluH6QFrnodKlq3f2FrjlyiL04Isvl1VoejqPJKB7tzwOFH5BDlarYYlk5VXcX75
4UrMyxEXAxM42CJiUohA6dIh322RBi/Z9BwoiLIM5VlhfKxD/SnHbSFGvxkwAcusuHsHkCExxs/q
SfAGqw2e4qo7Gkg6Oq56Mquo/xpB8kP+qKZJX1UPw0+ZkBr9iz1x9NDTBhFoCm0PUFq/+i/YfdWz
SCFT4X42ntNuzRgHTD0qv+ao7QQmNvnRC4gHzEOMxKyh+DPnYkOOFt8WkKcXiVAmRnoybO0YTbY4
jcYCxQb4TMuiT7gG36iQQkJ6gW+6FGI8iTa36WK4W0mIxuOzAUHOQJLwGnFwdCR1i/iKqm8GUVm/
U4DKlh/TVsc3EbFzLJp6vmPFSDnMQivdYQkL5/E42p/CmNtdt6+H8iJz+B/++57njJm1oa5sdLes
Vh1UsMPwzogMLgeQT7aDSEtypT0JvgqgppN05qB7wB5BXaMYu3iJK5YTfkQ7u4PSyuOEwI1UxMyB
EKMuBwFjGnnrEYahRhak0hNQ9ppsJERxuNH0nps2lsRuKTgOcE6bvTFNSn4sKo+lRscPahL0SEnB
PYxGqfruHSBU8FnEERKS1BgXF68ySAz+HsUwqZ8EYeIOt6SER6AUIrfGiLk1eFHda/mvB6QCc+d7
kYt7QFeUghmLfFUgMsBGl7wZVjXucDEASaYO21+ovYSUxWNGCgPim4CuMIAx2gn81owh+wsTX7X3
2LEMstVG9cdmPbYUELn55XV0jygYmuwQw5+KoAAdnm+8hnG8ztjDJiUSRPEPjzLORL+zYQoti8iD
v8IhNQ9FJ+GGxJSHEHbeb57QxEbBdXAyFHRR/SdgvzpY0Ib8fFG8CspXeWbSlkykb7mYUD1NfJCe
dklJXJJLtPjlB0PLCqQfDn8bvEQOigxHIk6CR/myfYpYQYSImZFV4n+iO3BYzppmrUJzRTHtSxpn
rv7C0lubv4hYZk63yflAdpNTxIBob9tZCgTkxQBIAUAwyuFAMO/C5CQU9Nk6o65P5hfHPncMHFBp
vFIJnhHqQBWs2iY0yWTRf03cRHkp6rNV4QL1ynXFAyAgnJCawwb/EOkVLThSe9TRiAU6e21BSJpQ
OPwwCHGrgqgBqGdd77al9k9KNSeWvmoGypwfNInaQ+DJ9iYQA3iD2FNEeqbU8Ra08NtVPqYC0gqu
RPG2cbJGgGO36gPxVis7Nv8sTBH7GZqmCKWUizDSQVRM+AAkiviX4lZ8QCexNlZyI7XGucDVyDQi
p5+WnmQkIIp1PRhg/vUFJ4AeEM4KcKRVuImM+mQquJ0StldL/KAymcOUcQS6EIBi+WUlhfQPIKNw
yGbQK8BkHQLeaVrXydYjQ1EU+k4ybNntQenF38RqBTI0D9+R9ZVRjDeBXFK14DbvJmEYIo1xoBNm
cxnr37NxFomUCmqAFhDYJEcph2udDJ0prlGgN7ws4LkVNRN8lgkiPKZyl9Jl211iNEiD9yHn8xXX
liiMhCVnzeQPYqUGcSpI5tV2LUiYSj1x1uVfo9kuKxKlkpVoXon+stozQ2lg3M30Nphw/yyA0qCY
Xkq4pxqZhr3TMzr1omVrv2WY8HSr50P4SmIHXxwjX1aRyLQn72Q5lPG6CldTTHzJvHb6CH0kJvV6
fOyMfCdijpnkm8zhJ1SoHALxDMWjyeHMFrXIZJRRfvA5CVAOI/kXWMTiQnsS5whrkOm4tHt9SYJR
IlYZWB+r1U7mxS6xWxF0VyUVKijiCRMiL/cduvO5Ok3IdOZcx/UPTub7WxVjhTgmRb+RG1SWUMTL
qUEyDZ8YTrCPGjxs1gmJxJZjIFejio0McIw5AsemDmEqb1XNVVk/SzV5gZhQlI6PvmMc67ewVXZw
dwNXtTtYW3kn7fKic5vMmUGTwK6Y9sOjTaZTRi4kir52dnAIwIrwxWrgG3+9n1gs7PFnrH7QREQN
wTZwUcxG8qcaNQWWmCFy5p2hv6fVZ0MhNiIgJC42g4VOjJoLoUaOKLBw40gq3164Kh8RIc+WSsOn
OIEZBmNK9eykX+YxpDGhAWF2dkizyET2rDxr47vblDxkDuzdXmYPPFxLaJAxXDb2m1CZ7bWFaHTJ
rzE9j6xxZqiWNCBLzHAkiIk4xU2XNskAIpfiVRJgVrIW5BvmUwpHZVMiemLgRK33IHNPhL/1yIw7
VcVxpPiq4UjgfXKQVk7+hUmtgRkZHJU4K3S/RBN4SXOeA4YijiNYfESrgn/aoEZ6Z1GTsw94iKeI
Fk6AWoXfoGDVExKo23RWd+BwCvHNluHPUGC2bfce72wCgsM0UkzpgccixnUkLJyd3g33bvJSygfH
MS68Upuy9jXuEdpXEEZt0B5G/YEUrZ5gGlqka9KgZuvMrIzSb+THILY07k5VU3xq4RlJSOj3l2R6
SsnMCqb2iAS5SDZW5x8Mnxdrmek5cwVngMeTvVM8dc90kdAFw9MsDjJc9urCGHgwPfEXvER0Cvt1
u/aH5trXNbsQ5SnlXsXkAElkOtNj3LX7MR8Owg3rl9lPt/iEuFt4+UXmiAE6IxJHJE0BdUlKdEsg
XiQMdDb6vZ7R0TWgUy2nn8nqSRun+To21p4SUMVH+ANbfNj6K1tdd8iHQksj1BXnDokAtk8hapIy
izWPU6ruUHxB/pM2h2YXGV1FuDG/kN7iA1MxbN2Mydx4wN1S2BdazbExXJRr2AzACRDU4pJbVEW1
zlySWQA1be2YRQCPxq7Ej+MltA+o8BZogTwcGfZtnqeF6D05+gq4aegQzSzexhFQM4AsH2zox3aB
II0GJpowFNT7lvNi9fWGY8FkEBlUKuLdQxd+iCImirNDGFxH/60wym0iEZL+j8UFJXkOZFrmLRnv
ssuGHHDYn4oxPc7aE/xn7y48IFFHo9E04DQNFmKWrEY0l8M1Kf/Z2rA00BzpGF7kXTGDajUjlp+t
cJN4PmWRUGS8jRmRIRkLzAiF7AGg6OVaybgkunVu41Ra6iQIR2vOVyDogRuxss7BcZx23Ixa9ziT
UZKudRd4w6V+lA4MTOWAqIWMod26x6Ljpd0m4SbERrAK4uFZuOqM3BipasjHbs1bW8QQzmjb2utE
appUNaUkixT6KuDLmynakzYcYma0GlVig58ACheCo7harCJe6q/oIcknlkAcRVwPGmEZwEvacOhk
RbGSRRWi3mBdH00dlT3LsvPCeMR4ykFDVY0D4hwDIzZfHQn0Ax89+HxN2wlFaJzgepOA8EBAz5yi
xUFMplzimPRPAWaO2GK8M4y94my9af2n0oDR6wgfpicvpXvCGRfE4yyS5BrH1bKJjN00O2udyEOf
Z0q+tRSZn1v/6MqqK/wHmYG6JFrRp0tyFgGvikL8GfZiTj1SUarhraergYvXAdS01COCtntW+wcx
qjZz/qulFEMTEusH5yBBjpW2B35TFF96QUanuhS4xGAWD8q7h7jNIfEIt18gO5r7opjQtCQnkWeE
cR8dmhDJF0PrPrrBRBdCXCBK29R+G7pmMevFo1Zhh+AwcwxtlX2M1b8x01YpsUJ965yZVSXNas77
tRZcxG0wOz+sJK1Lf5/rAbRvRdXe2JDvVvMoeUhQFi5bNAonGZEIUluqUbfnrV9kMXWo5FGTPghg
o0eIZfhNNDaelAYJ+Swn9odSsfYxUIak+VjJ7zxcVHKXi+677t3nmuuKmL+2UQBPKbbKX53AO8p3
5nFZ9MRRST6EVXffYm4xKWHpdgqVc85jHzNzpvvQedMeuUjiBM0KZyisp99Qt3OBHh+xSKNuE335
nzywXo7xuz19EHUKw75tAHcYqWRoZ32tqYSV05AjSycdAsbUob4EQWOq2qfcGI6VXtzqgPv49Bff
GVTnnLTYJsFKLQJfvYhe2hgKnZOt1jZMH6QscrmD/Dy147UBFk1s2g7wRbtISEIkI/IteemwFmc5
tBWze87nJzcG/vNQ01aw0OTIo2gOj9aw58Alr8xfe725Vuf431iPKAANclZgbCOKkPCh5wfTtxaJ
8VZiiLKtaZuycQ/k9EsWlBFcud25vSMi2Eg2HKqLLVH0LGcaelCFSTrTwZvUrc1ki1DaJM/ot0EL
6YGghNvYpYpZvxgKMgteuYKvdZMGp7y85iG8BJsTkjeDpCepQOYCZtUx9GcHhJ8nTGq+3TE4q3p3
AKFEsyNzBTv4nasdzEdeEAHp8MMMvHcQgy3220419/JChkG8NgjeapmSYtRU8KMZGFtnaSTy/ejo
r3PQcXdLLWWStHTGfo39s62svcLmbBlIgFnk4Vpp3jy9W8P24HbFzN3Hl/UA+vkXBcTogNhDUgqI
EjWU4GjGBSnn6U5E1C0ZihxtoY2/m8eJzJWNNqSHkKDaOpnei/Y0UUdmckQhnU550tU22/7lo4Hv
FMDikpftQ6C0kKxZt5KrWFV+pa9H/LAOiUWCr3Y9cTTQ7wQzS1REQrRUOD47LDxSj4HrBpn3QUQh
9k9MpzRVUoTKlb9yurugPYJxEL3ihCWAD4q9iozPYVFzA7dp9ESvBvCbk2xox7ltXe8N9UTZfqd0
3pUspOwzUc5nYkvgmO/RSNLsZG/XEaWpSvCv8RHOrb1Ph0L6Cq6Wp4qjByUvV2TdLS0+iiHybvUM
IdMZK9P4DpMtNwgNpvu4uoqDZCAgWFXDHVtVY2MKBnOoGmy65ZOYJWXL6SFtobLbSvsSm7XBconi
Q9wgc4L6iHbJbw3BHIlyUWxgzOjWEucmbCUQwATf1W8jV1kpOJjyeTWqE2w0FR+IUFziNg7K5D4x
Sf1l2M+J8TqkJ4OoNxHYUZDYtstG9Zj1dIQMPZEBYbqcearTNgQJ1khWkt/mJv50YFVmPfZz9TcX
saCI40EFZ/QZU4FWFeRCUn/CkZcSEWOcnHm5zNw9NeW4Fkm31lQwy3zlXORTOP7TZ3dne5caDJzr
LCQ0ny6zRFOOwbJMvoBFSmbPbjVzobYIR4rdZKVbq/TuOV2g6l78S4r/r+q+ZIVWCX3OyW0wLrTp
WfphIku90Rl+MhQXJaM+OXk5cBCcbZUOK20cnyI92VspWPv0rQ/+U+2dutzc1mZ3wnMdNwtyTckW
tjZD7X9jBQli7TXgffQcF9+l85YeDTSfml0dWsujSPIfNb6RrRz0AejfR46CL94mOClFWSGtLG0U
vvQscCC8fwFyIdRfx1aGuozEy1A2LA0sJl8mfX8QSkzZtnDzA2g+oFGvdciNwboGzmI6LGmFyHm/
JlwK9T2Nvk2j24UEGczWqlWePOWn8YGvLfZIRlcmIknyjc1V+5XxIShk5aJbrW1kq0CSQfXUlNWn
aNWGHiV933KzI5/1PkXwgYSrH6wD2qVtCBgZMZEOF3mZw9A4kQGhmpD6TF4hg2UH+IG2QiS7BmCE
qi0IuuvfcfqAF13CWtKiRnyVWluuHd+79+yKogSo8mnVmtD6FJAzDnGPXkv/Vdod2paiFZEvXrQJ
6q1zrh1clgsfDe6YIGOzxuQCz3+KCFxC+FAmA9EOZ51caYCOWslPrZdgJI+WzB/cKHNO/BYThwWe
rlraRinVpVlVmyo96+w3KB+1LN+SV9cqyoGMbfKjWpE7MkCRPyFiSrAkOwsogyGHdOMyOQT5qaxq
Oo5hN9p/XQ1FHD4oRGwG2BQC/sA+2jakZ006TezVeA2M4lWw74F/3OraXgVTLClNq/tdCw1IPmr6
hkX8nWHZ4wQxORDkUJJtgf1XDJXM3YCpI0qiXNNBKmkSkWUXe5uVHzMkPoAodHvEaBmH3Nsq4YT4
Awij/HAKnxQIKATJw+3PcUex3nDx9A+T7Bzqz2wKO5t8V3vWsouJOJOkpWGVI7PTtByvib2PmYI4
THkG6hl3K1h2SYqN0yenfA74KG9VyMaPHKCuvoayZ+TmNQVydNFVI/TQQnuhFkTGMW6GYKDwoUW0
d33WHZ3V3ZUSLXEfB9Jg5nH5QnFU0QyZfYZo34w8WXP52dZka8+r3DIeBit9FmNgpVhrthyUCqhU
sNbEYFUfslzUzfCo/kfSeS03bmVR9ItQhRxemTNFKusFJakl5Jzx9V5HrhqPPWO3myLBe0/Ye228
VuNA6iOQAMPaD80/uWG5a7gvIGdydInKh3p+SqA8TqwqqEgYGw8eot2Qo4vTRIeMOSoLo8SgXgDS
J1fTsYONZ+zt6LtzTlX0WX/a/i3zv9xOB7lVLdS+A6oYbjy0wps6FUUqF6lRnvuAQJiK1MB/YZjD
eUYA1vw4lKZxGK/lpZXps8d70hiIBoMOfQK5KWxPOtZ1HDPMz8VrVvDiIJLJGGScrYuFc0LD90Cy
JzUPMhRBKBDXJJJFBqEG39xp+GReoFeig+TN51qzOF5Fecb+Xm0BpTsHTEiVQlww0CKizsLPJL5w
7xIrF4AfelZtfdN/mQgxKX+q3QlNe4YkiS9XRI1S1VuNVzOh2xi5+HgZYffppflmUJRNXPdrSs0M
ZW8/PZf5o1Y+hM6R8oOEQNnlM98NCshV3P0hS7uWHLJ5KDFfK7sE4SBzTZm5y7B0EqcSaN/sGHi8
kYzOO7BPZC8ECM74PcQ9RWOwc+1HlwVcx5hVPTdPMcoIV2Psa5KlEN5shvUZ0XYjP0iCvILvE2VB
oStoBv8xvCMxxuzyreBK/sSmygrmEpAotRWb5811n7vwW4p1+iDMbqgMIdqKWwJ0IaLDPhmu0/Av
9zVGYq9mv/RJbqQRMn2DMxrlPywoNkc5k2dEhSjQpwi32EtalwjVM1KkkKSqmtADgoRrOvO40AT2
AXKXRE1uTdjiWOx441qnXygg2eviR+Dbg+tuSqgcCAVDmMpoC1EjGTa3oMOqjEd8PWbQQbmymVsk
k7cTEYfkZzGpdDpnpYHeYmoKjpBZGtUaK8iJUiQJvtwIYDLuMvM8yxac6PDGwozQ3MWeBnAcKOUc
ssTYiDgdfaNMkRGDMyjyy63M7o0wXxRueVTbm1Ah+Bf9TWfoBBVuM1Fky+YhxP9oPUHA2Et5x7sr
AaytfWNZwCBwQjxVoyhjhcwX1wQ3wLdY7Lcc3jpRFlrzk4/2JsA8jWGtA/jmcYQ29UkIDOl2QqaE
lg49+AtKauiiSuLuE1RMKO4Dfcczi0CfOROrnn7qLmSO0g5W3nlCpiGDN1B91Fry7FgxFyAonsFm
AR+s2QkS5tIwxJdP1rpFCI96qnbt7gGCbC31IpAkbTr+XY+kY3j4OtPyV+R6A5mrnvj5yTKCsK6x
r274Ak0wn0lp4StSUCX6vGNCLyxB9tl2jyLkf7zwzGVCNlj5mfpPCsvDpgo5L8+186QbmjQiwsWx
1C8tZY0q0cdMtMm6q+wnMTEkrbXpiQLkW7BhZCdnlU+RRhgI+gCUiwagFlxSG2ndLEc91RmYbp5R
u1ZxDHarFjOj7CZcvNvK/DnQwAYZAmaLgRxyfkQYvAJbS7etwfeUq7F4ThTk3wZcpPw3zcJXWBKq
46yiZlrT4rLgoGjQf8sSvUvX/K1VWHCOoFKy8MBrIrQ6ZFvmMZw1s0rYEroesxn6y9Pz7HzRevGm
sRIiDiaEK/gMMo2333ok8Y1H+c6/QqAatbsyaQozMk0o2aUKER0iOK7I4mjLz3TaAW84BUjLEAzv
ZdpaIGiKh3wIcdghqgpTkGmEFvnDJkVPyeVVIQIGZJgi7A4oDltRSybKZuzyqyx/Q0c7Ks58mQHE
Z0WzLObHOBzX1gTqd+OMPq9UuUz2uBKv5qz69wmTaN4W7/PImgYHKttVwbgIH8fJB95u5UP+nPF8
RWP3kxgqPCj/Uyva3xpaeMX127sl5QArGfgXnB5ojO1pH5TUXADIxLnkRuWDCYixmr29BQfI7pPn
qSk3pt8TqqXebd16k7mSiSNc4KyIK1AZt0p3c/uXKo1vWX21+z8BomN0bzHErc6GM9sCUXcWqdmv
25JAkrI5epF71NEqmPWpYh6Oyo+wEH9Zt/DGx2gb2mRRmu+9OXBP/qrBpVIYq0xrjiRWm/s6/g3M
Z336DsLqZuQdTg1C2NlTD56x1uG1cojyCaYZa6Eq3OJsYvs80DllJavmhtiPDt1DC8ve7MiA9Rn2
4MX0UauQYEnc24GHzGF7nls7ZUw3+cyCo7F28AIaBHcdDbTQcPPYW5XduLKpDCLtxTKS19aajlzH
q6Rh+uOfCz4unRlI9jGM00NTsAyGCN8v2Ew488oqmYj6GF6A2HDXxNsaX3LyOumnYr6g8Vtk8Ucy
PgLt5KZCG33Sm93Y/KPhYqJBS66bIWHX/FG9dzpbvFqkWJfCIq050+edxgFVNiZdGewEImsZw2Hj
ZvvnHXM27azyp+xJzKPoR7ylChqs3dhQBVZzF+zkGy6tuctmVDPex3bYuDMbAJukM2ozX1nX2bPA
ADR7y50GR2ZcJ7r92CCXDgColly6Lu5Tb8e5rLrXxiMok2EKMloXyOLvHF3R8CtIfKg6GfgZjA2X
SUNQEBDTHqET4KN6P8Gh0hg6BDHkUA6uMELyooYfAetHuBxHg3ChVo8WYD0c81Clm1YqIUyqOh/S
DjpdHu+0eU/QeKIgmKfA0HaOf0mCIyeFzyEl38oq4JZbei2wraXL24VTIqeNirm0xcj94qKU8T3e
iX1EjakVd3RqRJKw1e43KhNts5w3arGr471O34/CTaUrqXzoqSsLWeE8xM+5bZ0pnhc89StlQltc
pmu4L0y3lN0wPtYFWmm9wxyQPo4GaMNRjcCRBHsrC04tpoOmxrqYo2yov2u3Z6pdrWsYKiUzSvGS
CeRAsoEn3tdqV0MEszZl+e4wIFNx4CL3uSvIFlSVW43b0HLXuo0qaRMRgef264kjiOz0Sl2b/RnV
A5XGc6p6R3cwD4P2oVN3VYzk+s7cQEjqlFNFjoHUvCbeJIMJOQXGyrFy+GYP7gg0WkluCq6yOVWJ
/vMWwScZNcjo6kI/CuctnhucbIgjCLwa9jU6RZSbKDeuZbq3GbrNwZtzKBvwBz2mcJfNJOlUbGEC
r2eQJ7QbBWga0y1UIQD7mC+c3eAp6u6hSbHSnkzzqQKu9NVmJ37yvjhpLceIsstS7MSoGoid91+9
6N4x8KPK8ENoaMlzSjCUnkGXY8i8ZPrnB78uEB1cCij51E1l88NvW509M5IN1hyTCy/L2l46bpg5
f9VY9wY/fkqQqa2tOv/Jzbjyh50B1bfjebN00uZZigfrilmoN99SDLtFzliRUjVnGWQr1XqyA3HY
+Il1nEdvzXI4BIMpPOiEcpUShW2oqkYfmVmRZfQ5RKDJxNK160uMdigAaPzhnHvqUW8ewN6S8iYp
SIhp6RFNXzkarUJELXVgaEJmezXwGSESW1XmMgpYB9FUWutYUUVwsvWYhjO2cQG/BikqWVYWMILH
gYTHDmpNMYABgz6mLAPVREA1MR8rdqqJv3Vvuuea4t05lREPImVLtMgbcCD+Sw9/SzQqQ8w4vO82
WfEpfc5QZgBC3qvkmDavOqKICaFK+Yikc8MGNEP6KrCogpGTOmjLUkMDToed4HyJeTSinQX3w6SN
l83FGL7HxpPeMXBAKyKxcB3wjJRRg49UMcJkLabUBDVwAimq9I56gT6D65GLGnbggOF/Gz3QANJf
YpGYSHxISZjeoUUqC30HBEXM3fn0WhsnrBchWx4capq1Texl9jwyU/Hbp7Y8YcZsjQ3qOspDZo+Q
rB6r/rXL1WVGsgwFudK9QifOqAak8ZbpBoZ6hJ159aDq+SmK3jlyr2Fu3/HO8e2F50um7YbQDLBm
JlsyZz8MM1ueeqWl6U4lO8tBEyVVtBEh+m+MbSpD6Q0zydb49hxwPN7VK6YNGRgH1f6AvmM3bD3y
36yqXmbCm80gfrTLb6u6Qwijm2TaPV00k3XKKEGXG9tBNKk+cL620U/nZAxUDw19xLCt/B51Eadk
xG8SrUbLPimUG3+kOfdfU8Y7E+NlygUES+iMsyrKTpfRerebVRSuEhIMx0cjZlyLGg7FCo/TFP5q
fDAP1t28sqNDItsYD2a3NGwKG/btjxl9boUkEUnDOWRiwJMipEf5y17hUlob3byQkbnZIz1XQY3Q
5tDq9PIJYrM1z0bvMq21AJu/BMDrsOBZvI6DZlydamaEgImPOtFZ+3/fzx+NpUQGxiY1X/5shDwU
HpeIPpcbmyO4xr06li5oLmZp7jrSdiJaTVVzi/CpIRSiKHnpOALaxxmnv1UdBTcGbWlE5DIpDg04
hCVasiDkO9cb1bZXMbvXwdWmFrF7fGY4TuTjtTNqNNPfsuIGD0lsOzOJ+jIb3hqkjotdO6YyRIP9
2rXhsclY5wsAVku7h0A7Zt6+YQdEYKOFM1XgMqYs4hAZZeX8E3gOKMBdXW9re6vOt8q4dZbOMQO6
zPnoqnZPC6TyO+ELamd2Q/bNn95rIAGe6uKTZevarRz834p5pkt3zGTHT61YvB7zp0s7/ERcuRwm
iK0c5UE+66B4zShO5Fv+p4DlHaBVkmZaxP2ypxI+kusIgQX+XvhhVez6y+5JVihx6gJsxghY5Qzx
zmKDG6r+CVzWBtXJfiAdUFzaWnPLTHVlgJhriUupPc563G8X5mvpDUOeRyx05XAALLr5pWLJbVEP
wWFOKM4YcUnvzyBQ/Coo3GCF1wgSehqO9N3CK0ymmPuQp3sAFxR/mUXA0sBk2OHvsNlAYBbLkYZ2
AwMA+iUyp+ZvMXSSO0XbxstKCaPZOGm7YhSRm8y6RxcnLP0rzhjlooPYQfLdECOIpg8x19h9jQpN
H/u7YLyO5qpFUGQYYr+CVFniCDSSj4xNp8qo18LEmm8nLnhk9qKYwKfZFtZLo35gd0hTQlPwe1H9
8ppYYXM2lkLw11UgAj9md4kbcIfkPkT3stnX+fegU8OsmXjU8771AuiiZzrczL67aUYbAgx364Ik
QI1TBzsi68vxfVLvvf9S189ADadix0Zm8i5j/5qiIGYJyGYbmF5HIeb3J4UnVIJ9SVSqypXGewC6
AmkC6vmahWuN78PRMVFsSAMW77qaGOc/aRXVgM8i6Zggr/UIHOWoYvM0hy/s7VqZfi7aW/BU++us
WQ/Gw1BYjPX11UD5wdrc6j5BpUkllrLAp3/Py0upPNj1nn5snhArAZ4oWFW6ClzPGhlWe7GYdKqQ
kSg7kn+IMNw4uBnxm9fe9aBeRXBGCHQM0KKDm9iNhG8q7oj/Ce/HAIN1K1eaRLXIEy7bH/lmO/XF
HjYNG4f0CJzIYfTorXwUXFQcLF+qdniiZ1jWscSKYzwgmNd7AMtk9e1B1s+207xMk8HvJqgX7U4r
oL4x3ETiVwzNyq84TLT7qCUPTjb/VN4Nhdvtz4reJHtRxAakW4dNRAtbH8zwNOPb7Zl2FMk50T9K
Ajf56jKJ1MOz6vWoNc5ODP8o2nHShd52AOBvQNpZTmwNp8i4Jm8zcSJ4NdbtRPwHsIItAUdWDK/s
gG+DqTvrH2QpMKc0iDNyvtXGVsbJMt8Ub31xi1oCxqpjjE2PySsnITOPkeZt5jsoU3GWV0JBCjmC
bV/bNCDFZXFXb8mJyaen2Gh2ZQWmsmYDy1qc2YqBypA9GP5UvpsZdV+y8T6SJ9ApcSMwt/XMfEon
fCrUHCbcJBzZl8ga4Q/5Vz2VLKBu3WZMh3LtyiWztN1y3bqht2hD5mTeRgO/16c7n5Bug/PJsuBM
4iJOtjnbOdX02UEp074Z4Mip7MrhH0ETk803NYao/6PAZ/SOs1tdk/71EdovdrIPKAET9Bi1q67J
QFZQohAX8uZ2FrdPvLfBV+pBdo/N36T9abiajGwnBWAZKJ+dZV9zxpHZhCSweOOb6Cs89wZyRpX0
wm3C2sfeV0Wyz89NfG3bq86MP5P5dnVtwRKDlVOM7lgxOB7wAZbMD2THw2C46hd23++kJkqSX4M+
q+bWjEua8RggvG7XG72GaUnPQennkNGUAfDHGdVxc7bTt8mZSKC5lTN6Kk4MKOFbRKi/aKuWZuJ/
qVNzLmtnA5HOjhDgPWYkB+/T/DOZbPD2ryJDmoii/rtLudZbB4Pp8OmGXMQNcyIA5/SyQ6HvCW9p
IXgE2z8Qbf+hIXccLOx8yjthuQj5BFB4UIDoQYtF23avEH5oGMuHvl75SQUvHmoKzX7IDMWd4i9i
Hq4RldgIaRCUKQmdgIXEXyK4xLKgFJWtTwxg3i6PHpbj4JEEg/RkPfgxlCkEHUg3oVY9KQAG/B9/
+krsmxueHO4rumHQW7VbXZVaJcFW2x4grDsjXopWBR6hsultj4IDS1kiKkp5tUhF0vUFmswGb3Lw
zs6gSG9JTxoEmoTyo8yuufU9NaceMp+R3ZPmaBSnmcobOQVkKx7Kr+y3KMCBPVrfhe0ubCbCtGiL
cR3im9chhryjfUmsdabAa1zb3cIiksWD07FjKBirrKODn/3cHKf+KWWxJqA0rfkUE0CpGBslNBkw
XFzUiBFPnsudlQ4W0nE8FnyxT//OATqpgL1WfXX4gTsPO/KNZgPdI4sE0orB79rRPbPNtZnx5YuX
em+tA+65NFnnHurESqRSIcrpsxa9lpwqrI7nztuw6UBPzOe31nubHkAUSEryEvWk1x0Kstjr6BJa
TAoaHlsOK0xqpI7d+dWVfa77lk/0xF851S509hF35Ycm4p+MgGbQBkDiF1F75C+MWCGi7KpvAEoO
m172g375pGkLHR0i0nRJ/LPtQxVsx/Zu+tQIrbd2uKSl2smTrU9VwhxfWNPyBtJ+sVikrBE1QGSb
Ow5lXSBC8e8fyz2BLJcMq9q5w90ZbkNLKlKzVkEKMDihULGzDwwVq8jHUIfjuWSawnBeQU+c4XJr
UTU7/a74F3RkCTGuD8DmVDipsDfACe4Den7F3zXNuB5sQhSYZJY9gaMprmnZ+ABMt9YD46Bxujrm
sWLcsWkikgzWnTscQ7PZDS2b1WpnKa9hjVFvONDW7QIHcH8wgUlXD35IUDMM79Jau9bXxLikFikW
I4GBTaI3rQkfceYtQ12u81vS7sf2Xzv3PCQbxeiX1XxSwJu0UQdnuttYqYfLJj9kCglNRn6EqyNu
FQCaUJN2kj8kdPxSp15qn9EObY1Su5pgaZj27DlumxZiTbe16UlY97bNZwGQc1E1wdWnVwg/ZUQu
hT+jcby8Od1olUx7QNSnOTgaTb8cEn3huIjWL3Ze3oxh3GnVOS64x1Hr+BTtLcb2P+EVMwee2T8v
Qb+ZEk7pzLgk/hEJNu01+N9tkS9CIlvYzVXAP7W1Ig9Cz/vzZVIX1SPM3e7NrU4miZ3Vg9G+RV9F
fU3UFzevVkX+wYMjN2Iky01Wu5X9ZkQFJopszUzHQAuDigahd4KvhZ+OWPEjJgk9oW8iSWuoPCQn
r6MOYgqtT7sMfO3aWxm9WknZ+hGXyWaaHzAKIhklL95T342pWwqbTMU16gU6g29qF0mKfOZ5dOdH
nQE6WivoiTdQpM2EK4eQLJYrLGZk6ceihCTGovhM2o8pkKVJw9kAJh7X+CeAyf2shJuKIaxyK5tv
onBo/UnurgAeefg5Mrzfl4BXp5ePqopf4NqWITV3QO5Uu7I08jcQtIlSO6A/FCSYlDVa8zxZ6iEO
b2IT0sbnXgPHgkKDqkr0b4jQACpQWVJOWQO9x8VwMxggYkYQ1zy1e99f0XTN+ZfLYYshHEhvh0bT
eOr1RRa8DSDQv7BreTpKrpeg2d19xV5WfDF8Cy+XedS1Cwt5Whyihqk8B9ZSqK5i1TrmsMXigsL7
RW1iHl+RQQ3cqs7K6dGTOhxwV0PjXfAPvptsGM/GKPh8G41/N71FHkmQk3dlQczwW0dhJLspcAwo
rUtWWMwLxbPGYi/2SdiEPsForqwRuQ5kmjAnEoRZ1TY3Vpd5Bq8IwAmWy6Y5iLcV5Q8mVl/fCkBP
MvcAS9ggt6AACBCWNrQPfpX6mRWlmLeyKsbnTaQD36JC5fiBNRgwPVbL+s2iF4C5TkN7zPRDRJ/c
MY2pLY2cSlS/lnZSPOOKNI8cgZjwJgkLNXij6+IW+uCrq39hs1ec+p5PmImyKbzDfzQbVLzoy4lR
HixUUsXaZlcFUq8DlUegXt/0G30iTMLuzwaPHo4OMq6DCAA3yMeGyixAkOjxna76bm+YMdyybFnq
1epL7+/8c8usJB/FQkZ/s/KjVjyIypzJoXihsmPCMjP4tKx6HbZ8QA7aA7v7bmuEDA40nsKFoJNj
lmJmzGKE0ji3Hxp8SiHlk8K+VAnuEXx+WqlWzleDfoh4AoBgO7dyNwp1JVaRa099qNLa+Rz2qk4Y
DgmoUAJMgsDHarjHRGWHhQayToEEBaKJgNfa1XeWiW0kTDdRtQHDMD9EUMU1h0VWYC25J5aj28OX
utSqxc0Blh3UXt6sXe+d0vdZLSWRuXvJR2s3+aRk6xjPItRlfG4ZmQ8RnW5ZYaBcpNovFRaH4SZq
Y/B1KPKanx6Eo6W9eDLRM47zzPU5mYe0uCP0HPlTiGcloxgDzLfSPCaj9U2XBVVFYjatYgYQR6Qa
MKVQ8Intj0rowJxKhEHc6RhuIZBFzLw8K9hpWXNNKnTiBCFlSLEiCx1kUC7N6iVjwzvSNCjqvNIq
BEwxZxGvjXrcwTLEL2hGIn9QTagoMor2i+XkzujW9M6MOtcNxTbjl9Y9xIb6EvDNETr2VILCoakQ
lYVffILAGcZ1xhSh9A5QGOgmwLwjKR7qFeCHVQFMhX+Glah4LNAQN1mxrkxylsxnUOFe4P0D48Q/
wSEpWCIs8goCddwcgVS0DT5Y2aXzv9ni1kWzGhG/JfO4bLoApDE4atApMv8cKnOtugjCwLN61LQq
cwpZ/8f9ZxuctSx4tuCI5hBHW4OJgEckBfgXhjui45ij3zgFBI/s1eJFZLJvUIt1Diy71ACRr1uL
e60c11Mdr6iR8uCuVy5J5+WqYJueRuccMEXPkh2Ldce8i0k+7vkZ7KTKBywJgGKDIcEkxrQ3GO6m
jejteImspoS5hwo8QkA9CNCSK9d1aX/NkQ0v4sjwNTVmpDAsNGHGyaHrocdmn8iYQ52JH3sa2S+h
AOlx92kg2xli71TePaGUCa8a+SwXUs0CrOow6oEoQshfMvf+DiBSaRUJNUO2ECApVhgB3PEA5Hhg
0BeMzbUxrqJtwRc0EUCKfqCLurXpvxfRq0f2TF9/EFpIwhfeDvUD+JEJggAxllJlpDOxM6FnTzFJ
pdS57atMsewKPUTQLAzg7NI42Ay2iGroqH0Mzg77UfxRU3Czxm3LN5kDNseuR5lqBL9lcI0i1BLx
n4Y05lvb0+oGfYNYH29aH3xT5EqTyclkOmeB72DRjplM02b7+Qvd0tVpkDDANG8wTcd4l5joRoD4
se+2RsZih5VGcnCdv9247zbYjKsNfs2A1g6owOB6qyaGc8knEDEqEdVI5rfHzjA3PFHCFlLDLUdd
0T4xwFDYaHVmsFMZ9yjMpoyMz6mXJBdi9QLu8/FUKuFjzApkxk+C2TX0XuTCEvU954XeXAxwDEqp
gUjiaXK5fvyB0RuRB4zWLPT6odOhLiALisEyYiQhFPEzJGiyTaoAjjFB3lus/QMdJRYgWhVRTpGN
F1T5SeGJsMhzKSY77lYohul0+AztaockYOqDhYOMpuyf+Nx7+rKBfw0XlzYTVXFJg54pA/n15a0H
zdMx5ofxRNZ3rt1SzthJ+dT0GykCqfoYKqjEULt2W90/V+Ex1PdO/9vP2KnHReJ0j6FtrLukOWgx
pLb731B5ZArDO1HyNmbFROwbUh8MYtmQA5g80NHPcbeRwCoZd7BlYAtVAAjJ2GnY/PRQTfnG4cYn
pg2IQWeS8iLSRl3DFjxf0+AOegUWEnsJu4IoqXjgfNDnxS+Y8bMgv6Vc+XLmmmRE8IUDS4jlpn3x
RFHafnrrefY4SFYhI62hGhiMvvOySmyGsYNsZlJfRI5HhPdBVWYhJdWMqDUaQs1780waHIV0C4uh
HaWGj8xlGi1Y2ulrVzPymZ5yC/oBeIyoh+zATB5z/l+kMEPqVuPIbh8qN+K2LsTLeEA8CWIeQ3ok
BQjHT9lOK8FZV/atBgLvzAtPbIiEw6U0vHaNSo/VUpr948fPZzSiSJHIV1bsQ1RNW+1omfusOxfe
czp/KGQN+u9TaJMrZK/q7tXzhk1EdZs6P6nzUY4PTOVgLnbMp5Pkn3UcV5kPhemsAEdN2GZwuzXg
1SxSTDwTR23IeBWH0otVvwn5NWGRrA47ogdRJXIRcGCp/VlHPl3XBRwuGMO29YAaoGdHUgY5/oAB
TlVDrvqrRKrzd0JSKcNR25n23VNDNCvPlnNmP0b5gp2eiE/zx6NWIh14NTTNa0uuSkQcz9Q02wAE
eg7qyqKqIUT9Sb7VXe5vK49DxsTmB/ra/1K0jQ6ND1eSfppUe+lAfjTR4Iqsa0A5TcwBRci5bOxt
59/l16LLQ6A25fna4wvv8Yy27CH48Yr6hy8FL6oTkG5IJaneWBykoGw7tMVLBqq3wnuHCjGzmSWI
i4F5jXE/4qHWJpkaEnmRw0+bGdRShsjxqr0w7RBYrEx4sIn7TBNIOqDrsZvlYKbwHSjwqxuNtyvd
55HjsrberfYTjxzPVomMLSQQRuCvaHk3hW7ytfyQHsKbyJEilDS+0J0sW+WcySAb9yBe+9D7sv3g
VDfYhvgg+ClAiomuIGNv5nbpAUEKcwcUaGw5bSoNOZGB+QtClmhBBA0K3x5+jU05gYYLvymD2i3e
qCorwKSLXIf2eTxOHuIjppvM6nU0j0SUVxSGCpNRtBclZaxIe+t8m0TQmGCGN+ji4Q4hm0EeMDh3
t1pNDI5cO1p5D/x+3qdtfvFChIgI3mqKviwIT6AM+WRs6iTxjGBYF6Anf2oBmLqMqtQp21ErKIxs
sUektbNir6tKutHGLtcDOrSBobwy5o+zXj9GbE2btNrAKqF+ffIUzK0d6/zuRXKEJCvEZf5B58ji
0cPFkRFqI4J46qIOjbPeOkvfq+9190GBIXs+ln9l9ivxKJa6lQdf41fwTcw+OV3k3tf1XVaOOFFp
WXmaZTJqkb885yz505vuJewW1Poo/TL3qX6P65RCjhtqfK71R9O+RXaGj2+DZGjb2SUOcpqVjB19
CqgT1VpKQN2B5T0jRLofmRILBE4m2zJWxxuAbINCiekkscG1/4oMImOLylRt1A8ds10ZIBjIeSYL
/pOinwdUPqAuWwMqBjuDYUQUoTlIcJSzFuvogV7pAShbcEBBS5ZzAsVJ7pQrvS6v0k3HPyNtGn3b
VW5Uyd0oTiBqUGsOPHEBQQd+XTABCvcFvGB5UPBsFdhiBUuNwr2rsi0WU8EhUBXx+fP/sZ51mTUp
1Cqc6aqBtdpZiaghapifsJrh0sTT4XH/yrpJJq2dSiPFw1jAxvN5G2j910F1p37bgv0BNwGKawbq
fuMraJunoL0RjiDNNWHGy5xJLh+/OA+SFHoG475/7Wf3pL0U0QqQ1Of8abwE78G//jP75/3On6i7
tRfnZXqanvrb/IyL8Wv+id6GR//Vf3Vf5+fhUf92n8ov/Z05xXnZv3x21/GZ99/+ouNXv+gdonBB
Ot6X/2o8lywfmf4xxya55INWAB29y2n+JdyK9/7dvaOfeiLk5nv4nR/zn/KjBVOz8l+D7/GZGvGZ
nVO8kJeooJ+/UYvxO/FO+iv7S1/VZ/Cm22HHtOzs7FP+6HbdzuK/p6P5RVBSsKg/rE8iGDbu18xc
O5T/uA+NsVI8hw3hW5UwiKjuvK3IJA7K2lnT162jLekj2/axO6cbUG8/4xHNytk5Kx9SfIMMo6P6
9k8IKpfJOlvHKwxGSzBOO3u/iLbencLrlO6Zi5zGjXkwdsW53NGKL4YNQXRXYucuxUl/tB/AdG6K
rbOdTsQVXvCoHa2ds+n3yT25YJK8RJtmh/Nli7plSfz8MTsHB+denOodjdAHRszle7N6uD+cOl7B
q70gDAVUHlfRslnFFwC1l/QCtmdb7K2DssV+gz114W2dA1DMbXcKj+pq2tdLfVE81FsEcZvq1K+t
A6KH1bQCO7BXT2iW7tFDtY8X0JJJ1kN4ml+mlb5KVsVGp9ndtUul2VgsYWYK7wR4AwYfRq46e6k0
bWkpEQ7zTW7UVzX8GsWfM66cSkV25C8qOXnCo8uXgCxRCyyAYWZr3X/y7bNhMpdRlEVFSz75fJbu
EqMNmp6Zq6gq14xGZtJznWja9RODT/a0A6a2OcrXrceTSNEA89lVfjrUEn7E6I+HceaWh3noB+9O
9M2Qir/mLoRy0ankjnJxePtq+mH0y+2WcsqHuP/EZTojNlQ6FrnOWgAUlERKBjaYbGIwn7D1fisD
dRNn5sJlW1WY+cNYOeGqCNJ/xGtWOWPJNkO9MGpU7tEXk4hFCmbIEDmXbV9yjZ6YdS9eqoXYCQq/
vZbOsEcrj/6AMR4jX9/DOI2CepzPOBwZyxxVTgo47eu+VTlH2bSp/6S55d9pw57A2Yd6Pu9YvIP8
QR2jc6BHOCmIKqoiypN1qr959kDfb8vqP8YUMXYHX7tRqSxs5FUWDOlUf2jMW0GMRY1th4ychvsq
JKuyMT9k4sJdDxVsJUHv2d2jzi1gpTMFQOnYq4wv6wz7ApXNiF+s3RrYqljMdb3CQh1fTAfAw/47
4QycCly3HGqNC4nXAtGFOaE3gycerYOdLl1mcwUS/fnH+jEMwqrSQz09i62SUacF/INPs0oZi+N2
75Zq/GLypSa6i/coYAQXNPZrrbuPZpaT9nl3e4QYJIUxrFuoBsKj+mbCGG+L/BqpOha0dB3gQC6c
74ZtXJVcNOOzZWimemwrw2e/IdU0RGmf/bJVFsNCM45PnOMYaVcKbQppzYsgBOXxnXTMoocDC2ZA
in+4kxT1aIH+l+bINn8d12Xo8JgTnmdvJgb1ALr6/plhP1Qxk6qWUWlOeVkCMZZX2ZwbtRJK+GPM
JAlPCB2lwfDEYiChi7CICozQEgVJ7GyAV0fEHsLWnsxVWRx5vJ9H/02jUpLRgLQ/vrX36K2YUeeE
/HbNYxHsZg1wvEI2p/dL/aiinA4gWZfYuCIz36ORotJU1C8uMcW1wBB8Yqvny+AsnVZhMgfgqrv0
6XjvgD9Kc5zdcoIFW5APcXAQ4wnuCF2HxJowVs7jEz8FN2RFoleZoCAJpx3JVQzADo54wpwX3lh+
9EDqgPYDY0DIrt38iZuHMlIo6FDSUU6F/EpA5LkJGpFVrvprMo7IA+UMpUvigvtmXBpFcWFvpRUv
4ogV37BGXvO0dTDSNO7DzOoKi0Rrn02t3HR0IXL5KpqBOZjIacackHBJblKymyQE0vQ4QfLBbESz
zh4TMRO0BRGU0J/HVekysF0gzMITiqs7YbqjjAYRhM3Gq62D2ywVOmKjuYuHzKVPwLC3dky4IbfE
/PK7bc1k2Xx2uCixyFgfY27gVIh3hXppWzBi+baG2ANdS3jNULEG3CO0E462NTV0TOmNr5LKWVQy
PRmhKPIGFglbxm6X48e2pDUG5OiazHCDX6+n7u3I28Y2lcKYtdcWppySQ/yglWi7+WRcdNN+8zLj
isqCaulyPpgmZaebHXA78bj6eKZggx5RazOiJghPklxIDeC8qJi1TKxch/bA05rVu0DZNDzpwUuX
vsnUzUwZvJQE4SE6mZHLkftQ8kbJWSJ7X/QX7Pj4SBFFyaNn85hTw3NGx5JhQD0tmxjoScCs1rqy
m6dL6YQ4ZUkvAhium8ozHmQ4Tcp+Qk6hZw8hraKC9I0OJez1PSGpp2CEzl2seTdSaO9tidmzuyVZ
cqsDNgaOxlKTxNTO5IDdl9RlOdK9CWrFbk7Ht9z/j6fzWG4cWdbwEyEC3mxFb0WqRcpsEBwZeO/x
9PdLnYi7mZme7hYJoFCV+bvsnipvpgJPk+vo5p8oBQBDMUeq6lde18/01URj4g2qTCQdjL8FGiLb
PSD1SYIRQqW8o58p5468W4SMEFrIZXOnZs5byjrAlf3Q+t8xVdY+7xciGvRp+4ZCRNevDpkfKuBQ
Tz7s3NRQtS5vmEcEj/3jjMx6eNPiEiW+tphjjKHM5rYzDEOIalot2fcme106LsX6MlJMNszPGexL
jgZpcHNGyXIDw+bq5XfZgsVQWOjjqo2px8ggSsCD6EZnDFc2bsWOXtIaykOP3bqHLiOgphmrhTHm
n9xKKLfmDVdQOtzkPeC/uslB87cXyjRlOGDbXnoNMkqTOqX8D8ZtU4b2S4gquZzST5fWTuJ+OxWI
BjEi20sGjoS4K7BI3YJw1TqEcu5OM2pGayEPAumy+JP+lJOAvaI9ikmgHJiTTEyxDlnA1qTzLAl+
nsYfWkycpxt51zMLshaBTjhrmywoE8RsvJ4VnqK0ghhA6BhKpniBZi91iL9rNnqSrnoB9GnDIE5V
QIH5wVcxAU2kZR8cRl5B85e8SxKTVyAMJ3tGWdbJT9+Qk4M6J8lNUkDT1yJCWRwD/edyfNlQ1CY/
oRqKc+ykWzcHNmPnHrJSzrkZDStiQH5mhZOLM5Q46PXofgioiECabAcmgVYrNgZ1TTI2IQenWntI
RFmC4ndoKaviFZuf5d3IRTKIzc+Ub16EGaobU1kqzlHUnbqqH3kR5WpzUUjyQra4BbX0e5yvHjKY
EtdZZrOtcAOq7Ognj4AtPmbYYWqBd93mAd5qIozOL56GznrSA5S80X0ylLUNmMXBFpHmF9k/copz
tMtNk5EHpYL/rX1OpCCJmpUB1k+DGKrKyrj81U9ptrdhlkfMVwbPWzxYI11czw6rXWn3GVym4ifh
v9KkpiPDXy0Aq4kO8ZbUw86ans25WQabkL89pl99slSba+S5q6ahSMJLJIHr7rJHjqMwiJow12zv
0QnkNSOOW5Rkjr+Vh8mJ5xAdJr4xh9EojEtuosMcY2AxiDAv0FCQWAhL1zIfMd5kfv3LZEEzInzK
grwktr6yrWU9t8eUNATpuSmpVPXVipmuN90yGzNxZNAHpzuI9XXTuqeM3m6i1VPtXWhgaZ/YS43e
R7UHShhNsumHareS1aIm3aouyw1dm3coGecSUyMGMqsZq64oViFEOhS43Bfn7o2MTORlk5s18xfl
3wkL2cHiGnnoJ+/85DqnU5eokfs4C/y3jyDM1I7b1ip4Kbg/xcMZPQBxtCsTby3BQ9gXlwXlIlYe
YF/f+grcrWZEh5qmYBhw9oOJajQFwN2yjpAP4sHqkb5hlWSucQUr4gcPQCugaFMnCNPP1x7HUTNO
C3lv4SK38ibNyKYyVLQB6sqctMHAiF9Tpf/n2P5R8uvy4AEQcKt01GXkJgDJ8bg0+1hMf2E6q5jN
SkM+7afPGdpcXujAQ95fIIO7h4D6ZLRAcC5nFViQ0ki2n4VrsXSJLhluUqnEWFQAp2QVKAy8uXFa
O8ywwm+hwKr59a6AVoGirjjvZe6oeWPPuYwEBmjOvYRHZobTOoTDmFPSTeHac2OEemTXA13Q6is4
SQI02s0vJWFoQuEo+tHHRtEFzEyr6ucsEPmecq0tBs2AK7+nZrZUQLYIp8AZyQxGgH+OCyydD+Ln
5FBXDIai73oGnGYMFTSh4lzr1fE3TGZbMxxlTpN13RUHp26fsa05m3Q36cyF1J+xzHv6GZlXFKDc
Ssdn1LAe34q+j31VmkNkxyjsVuRukrFV++2pI+g2DbmOgRKOlsqJu0PTYTt+YTbePWPqZ9N969Mz
E/mK/J83kiTENseVMNpom81bfd5J5N/fWFyAIQKeK3pLVHADfgAcb6bM/+iiJz6xoCxEVgAnEVV3
W1JmAFbHbjU5dLkGOKkUeemLWnKhxOIDJVao3ieF0N8hf6nJYizd+TkY3gfvzU+bE2qoNKC7DJ7N
dMP0E4aOY8kHTshwBXvgiA+sJnHPsYdiREZdYYESEQSdV46G3gIDrECibDgAguQkYU0qMA1IzF8g
jJHTDXgIZiWkscB/YkR8hnlqIShELgDVZzNFjSX8J8VAL+GmbwayOZE4qBnRwpGDDcev/kvxXeW5
uh6NXw92pfdb+XLS19rIbIwKB7/nbnlzK+3BP/lgHbG9Sx4wz4iTnNnJzENxIFfQKRN+JZ5uLr4z
HBItcALyg2I1JfoH8wv924xFVvsYUeIz7CRmPLYMIwxa8Jkqei8O9JjEf3/bDsE9zjEiDGkMFQLK
gLu4OWgqfNYGaH7ZnHJCabkTqvqgf4WlzLw3xYg2HSYUDfWRdxdgWtqWhIO+mpd9ZDEYiWMSB4Dn
jZsomK54CHZ4FJrwoyOqzK7xxTB4DOdbMn/LX52RuZgkhQAE1eje6mA4TqjOQVOdYGJIl3WotFsd
H7zc+JdNyqb1fjNGDiSozw0qfqI3nTg/uOPK0Pq1D6E01NrO1yM4WCS8hJJDPIKEKuye2Xogzmw8
anX3lN50Y8uNRTUCiN5i2G1QAdlDj5YyWOmBcjSy5k5DE8Z3yYH14xIfg0HFrpZImf7V9U2lePWi
+Vx46nc0JajaUZWhR2UE+qFSvH8sG4ywH3KOBj1ztOKzM1zZA0vlGFOuZTXKzM+8Be45a5itiFJf
xIwA15r3bipOrMeSuh7ZjGX58HzMtSc2nZbenP+rbex5BOcbvbE1weCG32H8qhoiQYlFyeOD8SyL
u67f1ZLZ0K2+cL23FPF4kfzKAmnKYNWinixHhIP5o9NuRECsm5lnvbdd/1R/YSRLzKvB/jmNEH7E
gWrhI4ajNvsJxTqplPmjtL1l4ClPHqMlyc+/JPhYwYkSy9u0Tb+xGZxQsfnMyMESCAZNTJC+ss71
dteY/cFR8zOmEfnZakfYk8fY3p7jzSQbAhNB/CjgK0rz1+0j3MaAB0gHyc2yfB13XoVur1sXkFah
HR5a73v4OxmWkv+YFeZG03jIAiUjiUDCm0raNmR7EnsIbfZkOpTBXs6f2At2jcV4sqY5OOWvRN2p
SUV0v0C2AQoVhwkVl3lwWU2Aix6cVOsjEnEZbxMtXBRHxQu0Vvr8V7XDNaIRxXIkcNDCrYG0yQhX
a2/dTs8ZLIeZHN0EJZaKwRs3oEKOAg5OVUeLSymUYuy28Y92LH/X9vAiIf0Pz7310XvIX3odA0+I
NaFYUVC5vs+Gdu4QkKuDCk9KC9iMay1j43PnjUmItDPvjOI8cIxMAHRdZFz1iK1Zb+g1aC7jGX1d
t/IM2usmJGQRMwCaIEXfOB1mZyIKSJ+yK+xf3bDIR4YtUGtaFQl6iY6PWHuKXYBOwOYiZb+PFzXz
v4T/pLB1pQ4smORDJ6DfLFQVhASn6i1Nk31kvNgD6nkVTelP1riMdq9WoWldvOqfFVOmpOqS0Upu
/zo5+tqj/UnC9D3tOoJ/7hUNicJpIl8pQV1e6Lj839oa/3qoZ5vBw35A1p5mf7R6RerwiF0Nn9Ey
McNDxE6qhsSrzOaz6f9IAFSWNKsEuYaXAbuQh5YYy3FunyZb2ZFQ3mPsG8LvkX+1cOANs3RzBPKo
MlNqIhRk0N2hxjixkPk074H+7XBba4vDrCd7auxoocltrClpjWlB0AUDyQ0OOgfFsXSyNlpBMIoM
E12Ab2xgzh9hLNAXquOuNP2VNIF4/i8Kbyg9Ee4V66mrdgEW6Ayf01zS6BnzNnzrKybF28l2yp+n
DuZ/ssFFvVNCjGFP/NXcL7OMUtsP3qcyRLUen4f85nOqIXBbjvl97gijq9l4kwJwQPw69YsonlOv
YcJkuYb+tpH6dea4rH3tYLhMju6T1Ty0tyZHO9LEcMC/pHoUJvx3A3DAMsl1azGT5KTH9nlohRPk
6nA5969N8DX71ipKEcm0xI2yxDLznY01q7Qn+pv+EY/KIinXVjCe45GUEDO/jv33zIR1KLwSpomR
LBKaLlEGtFlpiZpMJ+FvwvNpRVsVOeZkvOTkaJfdk+39GNN/AhmQ/iDfogr1BYGcX2Z5DalbADNq
Yj/VBgWXd0ZnODcauQWfhCdJDMeEAtSmnRtrtKMh2DO6lYZ1ZNCszjNxBT2Sb2XTRbhOoTfYfmtE
ZNaeqjsynB35g0Y3PX+EzrsDAJJF3yhhcgniGnRibqHoqG/9JFjOfnED4iOCBR3nihmHChBvl6gH
mtu+ag5S0IacIZ4RrM1LWnO8ImaS9k2+fSY1it7hhNBeCBFiDkiOX33PtZW9cVZ4iHBSBjt3bzQr
4uftGzX5zkHGpRHxmlRUiXa70Nx8LRiIF5nPeW+vJFdScNQI/sqVuCPSydEjimbRo0R2qH9z2Mdg
IP9rI60jjfEySvJTThtVtT2MNVx45e8IXxgZyGFdIuhXhkE0gA3NTGibPy5bw3kEzdoHWW0BdIp4
OeVHq4aIRNBH2fUXUQKiySNbUVWANzHLlTtdPGR7nVFo0eE7gFiOseeRAuovApoheZ4T/EQBWBfw
eHUieNVdXt0ByEyeoxUmyyR/Hl+amKA7ZHgqhXgDwTDV7lEn2T9OXxPmHSONZQJeGKbftZszngRE
1GiOIEDEiGk5/8y27EoT2awtH1MhHhxgRksKg/B5Jshn0MXxQXsQnT0aWCYHZABCHpw4IYnZdKgm
Iripa0emCMBY1ipQAg1gIQc/eo7MKT4TcpNpdAWudUMngn7V0oXGqjRXFoGWPZ4RJ4m5vZ9SNX87
3Q5ktnK2WQyg3RKD1LQbBdDaUJqljuZPCxDAcGsaj2SYsN9ajPkBmhXMpNHaHZ7eSj/75btHJCDC
Zxua1AYPsYhDDPGqFZgymE26kM5M6kCdLjHF+MJXjKD18x5JH4AIeAk/FPjUACfSEKeqJwvIInUl
u32B2ZzxsC9eC5Mc7UVS7a1Ue9xKxHAFVwfqTPsGIYInttvFSEboywKbPgkAuSZcWSdVX7Hv1IDM
SjkoMT/ItqN/ESrJytNf9A4fMVU8MDMW4xfp6yFRVo06klmnAoVh+fCh/Qdn6zo5vtNV1pGekfAy
knoCVIoAol4VTvVGJibsUbgSp3LiZRtrHtaVDjQPlZG6DGPhDgA5VNCiTnSS6ReSYNAFoH68oFK8
S3VObpCCwKMsQCfZTTL7GTlZW/8Y/nBsUmuDJH0ttbCFSC3lPEK4xPm1aEzaerf57rJ4ndbuZibJ
oB/cjTyPki3NzDXgNWygVBw+bEdUaav42LvVvfLOrn/xIYYmZAaEu0HL7AqiZ0p/3tgBeir3nlsF
QlSA2jlfZcGXjkUGUYhL1UNjKiHlXaDhMzqR4Rc5pPr2296aCIkjyrcFnuQjg5ULmV22D1IOaVAw
TK3DzcDQplLRlj15V15CuHX/O6B4oBJvo+Zqev4yMsI9nm1VYWiW7qMCfU4VdGpgqZquH4KI6SEk
q2j6Qa8pTwhBmgMQTHQNzH1MK0idcJvzmEb3CjDv2RKpi0KBN7/BkUl1lHUb6fVNECf71nXk+f11
wGQtrDKDYOjiLAtMlGwVchMF7F4YiPoUV5gqnZEBWQQ2UMHMtYr37aRPH+RpV5HLufdre1QKaHx1
ZntZxnLAZe1TwjSINehAfGbTaKc6RBlUiI6MH4oBMuvbRTPPXBIZe3OyldUhtBnclBZQxWbFMk1+
QHLEJRD5qLq1T1nkiDMb45ZpH0hz/nq8eC8g01+pCEo16MQdFPF6iI1dNBdvpblNCEnU6AWYzZEh
h7w1AFk0/rSBVL3t+PDfBc2z6U//XuM6+peaxtp3p4ulUseprAFIDwifcv7Es4tScsMldL2Bn5tD
UNMJe9EWOS6nf5FvfgYE8ulQxikD7PB3WjzT/uQxU0PH06Vhfk70XzCqevgV0BkpMYIoNXSxMENR
gRaj7aFRmj48Qo8H+Hw/HxgY6C0jZJAZM3emf3V7BSsAPt4wZ4WKK0CO1fr/siFcjViilX58VCCo
5RCuJSpSyFmBVtqCmtYo2SpIfuI5k0aykzrPID/qYpObWQzFcwCC6Xbgy4ilck5vhyKC2ReQSnxk
I6n/ETk/lJ9YPNFtgMEmpBkbEeJaUwHpYn7Cm9/iK21PwnGWAIVIXUDRJS4SXNqtlBVnhKw1bqcd
Mj4AnVrG9FpjN9rdUzAT6o9YX/9Mp3Q1+8G/0giPTYlvtvh1uX4/Vo9VOy+UKbuMGcwB6ki9vOgu
5O/eMLwPqeIm3X1GWH/qcZSytW9kax85OizK2y7+IeuWIdefNv70us/XUr8AoS86nKk2ca5avdVR
QQ9Adu5QbUbnpwSkYZ23MRHXpb1F4hw5qyDoyMP9JBqKfYjjNABnsvUFrMk68h9dZD5FcXwRlN/L
fsvuVmm00iXT4q0PFw0UI8aiaksqK5JGopcrAj1xmzbWsUU74OwrtPZEM6G+npeo9bYtzUTYZtCL
r038RYk35+66AXHRiPWxEJ4A8I4lJlcpyhspAETtY5E81DHYpKiKU4c1iAoNuyW5GIU7XSs2JIfd
0gX64xC2WXx+wvrhXHT6SrSmHKNTmV2s+Asoz3HvAQwgClhlhcDnm0/Jh+agBzdOQUlAdciAvubo
lDq2Jv23IlhhUD5Jr+fJhF6+w60Cmj8TtM98RWdA3JSRVgmH5vKpFROiQgtHGLW8n3RvtmteXPZC
IDcaJn7CSBtN7P3kkgq6a7VfQbl4E2SqgDwaZh8YZxfvbt9M2wotDtxTOYfsMUSZkY9gu9sgK3ej
629sDCq4RZz8JNg5LX1FR5tSNs7joXd+tAH2sGAyIFcvWoWQ2m7oubBfnRdtiKEZ5ifBJv1qXtHt
Ss0lf6aV4EcmMvBt6NeRYrn/T0Y2043bQL0zBcGJsfQXylqpcKWOYEfkYcXzzeZFqtvDFDkfASsB
2lYax57zRqr5HgCmCjqql3chFNJifgLRIuXnz3Ux7NP6x0W07emvJumdDdB2lNw4hUy9AVhKltR4
krxpWPeQ4TID+jH36oXqKebs0X1OZvgzKe45KqBBvdTcOiSWqa8KHFaP4VsK3vq/kWqDCs7KNvCc
+DDhdCgqhxH7FxTIzLjghC/XALknfr5NK2Xrqx1wCfLg/j/Icin7WliJv579HpRUKNTIUqrL36V/
0fQWG6a7EQqoY5Ezt0GKeQO2xkMi83Psy4tUC9JXEYBB+/eXo+nrR0avfQXUL5pOwgIarCFu+C3m
B7HVjF20pvanHQGEl50Mvf4QUfGC+/QcPH8R1MbJoPhX+j22AwAA0imqm+FewXgY54JUJ7Eurv8i
u1pnNfgv6qWIQWUJUaOwjZY/qj0QvX6cIcoQ+Iwwqex6HhI7LSI9TRoZofXItWs7LGc8DS5YSIU4
IUCvvrYG+BLFG1V3ZNo7g6JvSnTuEEZ0XlxICdLkgGWRbQIOF9o14ZSgA6CQjP8ZomMFp/nQGAQC
3Y/zZh6Q6CubOGcoLJ1ScFM4VKWO17kk6OkWJ81w6914iSBGZAzkCMvjYHPhqzR0NxkFXsqQW95P
eyhf/Pw8AtNOaPu5gXLT7PI3J5Ynp/vwmPSFFICcvU/UrHzESHxRoBb7lIsdGm+roV9Npmgto6iC
X9W5ZcZhSL+EHC7UWiRB8/gjy1EpKJlNpIeYBQlW5aEhS4Q0vmUweQmLnHl8TMSQ3upkYRqLBm4M
j4GjKYeb8PsB1x0DH7KrRgAJJ2BBDdtWMkN5U8UkLSohx9SLy/umDfeGkFjGjw2IrzzlVs7A52S6
rEaQDMY/0d4liDcqOTCOUlIBvmXJT9zuqR9YSDNk3Hjy/PQR+HSPnC9cXorOlN2RJFkOrSmm+Crg
YBkDjp+6zMjAkXHx2oED0GFCWzHS+UFzW9im5mrndIgDAoxxDRmR7DAJZP3UsVCix5TjCGg+m8gl
jx8QF4BGyGQzPNscKFOUPL0ogEku3QXfkWuzEUgAJTxKsMGSh08mIIcSw8DVq6xjQWyQ0YRwKcbw
0xQv8pJLxnffYvqCd5apUvizZUtTKD0t17rohFYzMFCSvOVt0v2lpCDmGEUNNdmz6YLBsyp424Y4
WBYw395roH5yBAWnJhifPO6N1qGa0SGPvA3ZsBWafDajVoiOcsm0DhMrElUURcMUxMQV53dLuXQe
kjiH/fZZOHNw0qUCcTjzYPzgkFAE5+6Pk5hP8UUYdMxcM3B2wFQKYuyCu4dRS+nvzEqF+GL4ImZb
KZxwkyhtvwpo4BnTQ8PQ6EzQBTAyfQIXN82wgc/gHDRiAr6437hMSBILQOThr7iJ/FYpBJ777E1f
pG9Xv2n4IrYgyGphqKqcYJO3AAnvFExr0US5iHl05y4thsbIZ0s1d6PB+077Lfnr5J+6TrKwM3Xl
Bclx1HekCKG1Ckh+nHsEmpQq6KJjLLBdGK87NMvuPDDN/sq+LY8TAlKj1xItUIjz33HeSb6j7+SU
DQgfLWfnxWIw4OAsSJSPz3JfJkM/l4lK2syVSGH+KWGs7eAzHUdbYfZ2CQVQR/vSeiBucLijhaKT
g0tna65Y6N1n62lHthceIm9YbuXbppxEFMUTbNt84Uj7jNEb9S1/SvXodrkijVceNJ0OPonUC+y9
FDO2zQxGI16qFmxN3bKNEPkEZQ+OEf1oRJtOMdQU1Q3TV0tkt79hc5Yaswl2efOG/arL0HmaVyn1
+ZFBKYpmkik+c8QGzt43jqx3cTEMPWcg090xX+EucGTXyX6NCCczqnDv1zPThTPyqPlwDtB0ogSp
mrXR3LrAPHUt7oINC6hmbo9CIpY9s2TyB9ERcnUmx6nqXGRHCVHFouwyeTthSUvFQKiPV48UJJTr
FkkJITscydRG7myUSTQMIhDhlmDMiWoOWr5cyXE00uKDbydjhk5pUypLm/F2gLto0faeGr/I697/
Nla0KTNgasaFoABHJoXS36cMnM3+rDIcVrdG+b8WclX2aIZAIZN5QVHm56uBUyWA80ecz2EWMYAS
K2+Nx7ECMJTjB+kPupAeeo1yRaouPoWmUkWo1XNY8ys2XAbuIUi8owejThjJshQ1Ho8Fko8Sjk9C
Dyl1ThC0zPYgTpczQYhYv+qO0prRLGdIJkTAIdjLaO52pPMUOgzD/k9QK/CiTUwMRKk5JluT2IHq
xPeSdGUu0A2bfYfihxvcmxuBArm5spvN1n5CJ8Az69ERpCZVBsiJnDbUzW6/C+Fo82RecxfNHVM6
tjOkvoCEHSRYGNWv0hw0U7osDV4OIAgwD7Qp81mBzRM9AS1ua187JWLfM5eC3mBZJS1N5pOmaKsa
tt6QJ0sRPFts4/qn1Mdtpi1oTu0xow4El20Xs2+kC94IQg+Y58sRawD0ERfpMMyyYGZtADyOdqEm
qD4w9UUz/NqavhEICVnCiFPR8c1ViiRfVrzoMuH2B/Iq5hDRp/rZYvGeNghZdPyZoooxMaBkvC14
ZzisEmhfGiS2cQ2XuEB4/KeDbPwIDZyKy4B3ucdEXs4bJrMN6e8AAtkBdzRbnwnuhKFnpABSm8j7
naOiyfU7ukEV7LK5+nQisnOwr8YV/bagOhX5Gkzp5jS1OvfUU5RVWUoI7gqFj6jBdLKDZ2Mhlj5F
gtoxe6AqdjlFgvw2I/lo4y/uPZunFHKAiF0CKahjDnmRDQW/kEBkgAfxgCIFoAyxivOZQurGstfw
6Unn0m09+gy2BkIGUFm4e5PJ6kL9yiMQItQw/0GF5hYOYxk3wSbHXHgpTBYe9YGYyUCMi4sRrhVm
7cqWnYKXg82SgDuzKSjcIY1qAvBCUCw5XP30jcchn+vwXndoTRGOiBqsaa9lfUtLNEZoVmOsrPI3
O+UjKySF9LMghhcBGT+qJqRAhM+iR1EYbIEHlww6F41LoqrL2kZQAWgR7smLbAIuZsBWj7+SU8Sx
qqUDAzhq3ouZc8edYg0BS//FBGDAeKkP9O6IyXQZueqZkD0t2CXJTgnEc8dYFuLM2BQzc21yfwe7
WDReeRBjLbFvG5zTYAP/owS0fMCO+xMoW42gTZlEE/P2RtL+wRWl6Kq6JNvTSZvIsrlbuoc3U/Z0
ECPOYdf4N5Eh07n/acobRycNsE0NZ5DYUIzrSh3fiHbIQMK0aDspbPHfAztWyMpnxXH10sITIU4l
Lh2z6d0a6lElC0+gbUKYJPcOAQyxdCwHeLkxZ/6LjdT0P6Y9LcCa/wRZiagXzB8B3zNeNarqYSLU
hSQAxBiKVmXsaCh1oBkxrwXlmiWGaFmEKpZjbVhziBNkGZfDSQpSftUjmFD6HYZnFNAIccyc5PsM
s92C2jInmDeHzqUQIpmCeFN569023HUwRDrkAFMNs9+Eog+TZ0a7DZAq8icOiBc007ng9nRZWEV1
NdtqMexaLkYCmKe9o/zMbvL3QjXA8ymV1ESQPIsErhca4MlSXlog2oGsWuwPeL4i8mtQAin4+ntM
DKKsZ91anDBDfs5HZsFkLzY7dkp5zuf8hYEkP0yXX4qk3qD/8plv8laRbzfH5FPgT4vv9KsdsS5w
8Ss+OmhOBWVToSwtbrFoOGWvg3dBmi63Vj57mMEkkSDNEF7DqSBiCl5lR4QJ/tBU4sJw6nBcl+BN
IoBD2f9EqcObaNKWCXBPNeJeqphymlwkG/NE/s/2PBnMztmGYCxxTiWWA7WF2OOrAcJzJFE10g9x
jprRSmThsQzWQaLodl8pLz5Vjgiq0FDR3dEJcNzRPgvQDyJAkwUAIvCSE7+WWbJRan8nB77vbul1
tGE8+pd2ojMP6oejN7uCRiv3XpPYWimkBc2dwwA656kExqUvpb6SmiXre6INVWh6cwvlE/IH2jq6
RDkyA8JwO1mqA3+SNGd3W3vJfzOkM0gAJfs8Oox5m2BTEe5ywK59ZoH2CcSDRwhKofY0TTQ9eBd1
9PC+ldFBN+vW43Uwb9PQ7wNsmL3CpBtm7SxnXuMSGgL5VNt0u8aoz0KPdWDzULj6TZp8dWCDFA0c
G0XiUgcP70VcMZFOPaILHwfS5OYc+jvY1om9dtf40k6dnf0Sl/IjK0eOpkAdTrFN+1W5Budjmi/G
uP9PVcOtlzgbA7CJVUl+GKVNTncMh5pJ42j7wAOhKm1WrWBO1h/sAYw1WYJD6BkhefPJAoENeFCi
1lOLmey3mLDps6gLPUAxQUEMNNEpIU+mArPhNgcB7OT9oYLclM7HPKTbIPyqShQB1Sx9g7TF2HCI
c8LRyKNlo7ZZ01Kcq6VpImKDCU73SfDZjaR1Yy6PwJPQuj9bQ/sYggRIc2Re2I0zilaVM4DSHn2o
0o0fGX123lJQssXK4TlyQHuty3gT0ChgKGT1rGMWI9PoALzH9Fcr2nOPHpA1iuTlnY2Gg95hC4vR
4VQsjo7iaPC0tdwKV4y2kbk0+lVBBWJOLoY0qIQuaNdtaF+DCrdCYspc5bVl9a8mw7msvLsQOLKj
JhYIqbFa0EtkunHKJNOLjXa+NakL2OWlseRZSMEBOmim0RvVd40skU/xvHgZaf13bAXLzrUJRoif
WpcBZagkCO/wfQZU0+9z4KUvIlLOevOIU/bAS4fRY7K6czvAifBTBsU5SK0tUKxt+PvcxvjSshom
jtnunOQAnLBCkBvgdpBfX4n2AtwORQ0WHW7b9lQkxHcg7te4r/1NvAQDHok8JQq4Tt87oqUIrUYL
zNCi0V2F+XTx/A+X08OePgQR6r0OkNUgJJNZfF0IpI6yknj3hhk6r1T4sftPm7bagek4Wr8pfGMX
dAoRbOp/YxWvMhgyh6ZvGAhf57enPandWREfc4e3qT+ZTGTyWEaMWCuwXWfXP4gCQx22HDANlWkH
oHimuU+ohhwX7UwA6VhvhGzIWDJZx7WoPlK1RxJcRS8HNUM6bf1M+L9WfxrsDLStjMclqMPVMPUS
oJbET91AbSlmmeLhZ7+I1TkY+KUUJgalQgZFFkJBjfUh6Dj8koI2BoFg3H0Ic+YrVYyu8KGpjOcy
fwsGa1TDOgnw9bX/6ykKChnqZpWhYxyMXQHXER4Ea/zb/DjTRm1BFSMoAc21IJdgVNLt0X+iw+vm
FINtRbHEwLPYZ5xmwLAcJmcCgAjuS+Q2aSc42qMxeCqci2yewjXpJdN2eGim32wG6glBm2wl3trF
8OTDvaUidq9faTLqCgKc6fU2LAZpuZVqoccmtgxvMsWKiTCqAT1sdBxvp789wLiOhM849AlAaArk
NWJeMOeWDYQnVTqfEbcA/Cjs4GpgvlVSwVwBf8x4509rw06YV3oxw/ZsQWsAb8TxI5myQ5SiGnZJ
rWtOoYPWi5Y6hrcEGuNERqLBEQSOUuGoK4araX0N4lSubnQ2PckHLh6DuAz3vADUzA28OvCRAGtN
+iJkgHTdHFro0i3LRa+0kbclSV0SuYlLkdE/DCYDJy/WnpNfLUJPkCGrzaYFJ/ZwmRu5SOYfnWiW
OOgLRMXYOfq7g0UHjYU0PC0VBqVTDn7DQTkNAb/C5Z+90CqpMQC23iMFZWxyfMW68dIDdBRsk2XR
/yf/5p2XnlbgJxP3gRQLCWdnwxnIywphVoe3ToIcyJXhSMpG60VIkS5JtsJVsffacbpsS4PoDu5D
YN6ple6e5q9aZ88tY/tUJ+SccIKzuZ90ZvWCQEw/QklKbzwywmAk4de1uoWuPYroQ0TOYYNLCUo5
xdGtXfQSSxuYCs8iqoBdMNji96f7lEKSlzZsvTVrgYWrhF/U+GH8IuVuwcSkxiO7S/3uTQz5GfmK
DKFkEke+DNg3//AHb0lLFyATkeZAfNWcLnxn4sSg2QmYphk1gXRcNilZmZabrCYzWQuI71AxUngI
K9hLNQXyZFjTs/RlPBA6kEWgXaTzbYp26RKFOLj3Alk7MMQSEmIhGoeQIgi4YWCyg/x9LWYuOPtK
WbxpDIXvoaBmSqsx9ThRjadehUtvhqWOJ5DLaQDJrM+y2vsqzn7g7IXhB3cTALcjgdRW8pvi6jDH
hEPhvONrahoAVaHuKH/6ijQuddf0DsFaOmooMl8ZiU4m+ovsgWidbXANKUInajU77TbNHG50kZM5
d8EBjVTFRQAUzPqNaHlUVBrS6Qb3iccJ89OBko3VCTk2XWeQyxxlfz1x3RHSxwYirsfaSb0r2DPo
nzXfFF6DGJEDR69zY8ak138I6CA1RRudLaKNhYp39U9GwC7yCcSEWyVLS23ctSCyQ/PcEfRPgwiT
JCwrqRkQv+z8LvYkkJMejKEgrsrn/BlJyfO76Wq00VHQTwGAqW/jtpCeVkTZTCYWpR2VOzoqDls0
/CUuQqkVeA0zZT6KJMdvPnM4FAlcosfMqJ3ZmgJ6d0RH2iznXfSB+Jse9Y9hp1RJxw3guNQw2tA/
G6QEedQKKtNewU517m3Q/Kb8n3rQ4cK+6rBay+tPY67zACmjpZ2MtRy5IgNEEdJN+GJpEGxkjhFl
nlyNHCV60m0TemoFKYMeeDtj/LY5uLD+Ap9TvmU2g07K7yTupYAWhE2+U4sMVWD3nvhp1dkzq/OZ
oVAUBX6yNQoQgohg8+Q41c375NCd9+SwlO54GNQrcP5EsDn3u83G94I3yhyGVWGdIxaxxXYPmJgq
m55yt7TAdeHPAS/FItrh9PiVTpG3UcwTjnmlrcNwEo3M6WN1c43ci/OMkBXwpEuf25z8cgBUD65C
ADHjJqKPsZk4gUhXoByJx1/h6SgZ/eHqBGe5swMCcR5PzNrOlZvI+2OAR0AddEbS58gCJ4PI164W
ujQLXD3kyA848v9yq9R+SXSJ4ByypjyKUf/c9gOWBgLQGYFY6SGKl9r4J+Qmd1jDrsv6ECCQCpJZ
zxvb+LZxFpcsQtlDGJ8jAFbrUPCRzyP1EdkhwoD3TGNmU+PdgaICDzQHZkgGnw5uzdza0RDwpqXD
D0JngF78/T3J/vhs6XMHjSx8J9r9cQ0cmNbUnvUgXZRpdOXcathf0bGxmapJgV5afy7Z9EcWrJN4
T1I/ckzLCqun6Jzj15eOB9pAQDJeq4jfSSkH8+ATe9OCxSTNmSH1vsrsMHBKvmJC5SRvAxcgZG6Q
6szfdV4pzSs8Fr5rPIkWbcZXo9kjYgT3klBdVq4C7XbWsdkU1OYBAJOIeBwimEFSfv6cybQ7tUdn
wzPu/RtbZ0N8GCaMVkW9apDzacZveW9gJKRPBF+gQPNZTzmFIIvwJk5QI8p3M1KxlfAEfkxLHP7k
ISO0oCaiH4EYxGMkH9g93Or/WDqP5caxHQw/EauYw9bKkpVsy2nDcjsw58ynvx80dzk93Q7U4QHw
J6C6gW+nVcbvw9hb8/R0w8c2hAWEzr+O/wn0xNQtOAFJImFfH0fyoomM5TMReYhAu8avDK5l/1qY
f/HE39T7NZN4GVirkPEj452GUOg97K5W8WRx5hLzy5cc/GsbHtttms1rqbX5cZw+xStNKvVnTIfB
8rASTeAcEUlBPcZCbnTFlyCIvBEyfCPbtkHlyNlTbgItRwNrxHCAePXa4S3wvRFIdna2cz0/caQw
N4IPz/au5/cjIkWOl6o6S2Ydq0cJlFwHEJI08dke6PPFXwUVNZBYZN6w4VCjLS1x0QqtxChMP0I8
Ww98/R81TYSqyTad7iRgjFQPF9GlAGuFol1Qsoiuid5b+EfQpMHwH4S6hsW2qj+HaLGSVjo9DPUr
eyJAJwMQeEkVAiSI/+UwJSAtYpplOFeRzCH/YPUDidUrMJWaLF++g2/flPlTjxgMqT1CERXgQzUy
TLHWN2505H6l/IYR2LgmOXV76XcQHEQUHbi4golR1zGBjw8xd1JMMRMmsYXQkOnA4s84mzk2Mfgf
x842oAoWFZaHef/ygjOVxsYNN/F/4TEMeNBUhxRsoCJpoiPQizbJ9fUlrzvTAdGhedqVi0o74udo
ouTRKOqDPxFHPhwTrLdKtnP0XSoGh2Y70eK4v3KPZCDFbMRd+viBhKb0cPZU6IM4FyHp+vRC7Otk
SY+yFPWjgbNKabKd4I9ZCVpPzmgG5ODRsII31lx5nBoKvABvbeZupZLgO7jzi/ymdM3iSGBtNpsg
+MhiNiIp/oZcHaHC+E30MXim3R3ocuxx3jv8JUEvPZCZ8D/4taIA4+Ga8nrPLJRW6rrp9E/VgGnh
JphGMp8AWaRB01XtpHSSWFDq0CsMjz3R1TqBg0VwoMquBOumL+L6F/1NO/w57aVMkk1BsBOFRogS
OQ8uPy0r30o/kItmJCsg+owIx2j9FoVwBOSIKBGwI963fbXh3aLnpGFWkTP2Bn7ZaMdapJ0w5vak
rxlrCIYWUzIsCDCa4KH8aAKbiXR5qrdsEkDm9sLKAZwU+Nc6RKMNhOO94OHqzshkAVwFaNR57Zuz
IH7AYBMyATF2QsDJLCS67JiFIDwUdLgwbebYLNvQeuu8a4VKwe0OtEvygElyA2GmYUvYA5hwW/AW
C7jsYAeu8/yH2GMW3G9MyhtAZzOi96RdYJcWgkImPwYeUn95gzNYuzmkAPMt+aOoCy50KhXZSBkv
oh9vAhJDmlebbwkcxLiO07aTlaqSyeqrw8qJNKJhrhOmc3BkL5y3JugHJbEkgEQ+otpSNyqRGDxD
PrTBQBrFgjp5qh5vKmk2KW3F7QNTLpNN1vNUkz9p6lOuQqM2P0STAiRbWGjvXeNX6Bo+vPQPQ23I
32fdAE/S/oX6liHK4DzfIAVEJnOHZPwPPNB885s7dvcU41qeBbSadN0UcE8uueZmsT2RPtVCBFv7
lyR6rcK/DAwETBM40QR6pk2zCuLXoj+XeMexfh3b+qjQg3r6p1AnyXgR4HyaTHaLv8Ya+zDA/Vh1
EnJSursMlgXosAG/8M5u/Stak2Q+umqwNdv4UIHP8JlzshQGe/I31i7vKHkoY3LxG2WtBPYjPj2W
wrPS4dbP5Xfm/zk+3SKkGYyalW/m5ncAj1W8x0IcouGfYHAIplp8pU3tsnzzw5+trfARGntQY5SX
RF5axDXCP8lLr+Gj7AEDRL+8zETECzhej+H2XhS0Pyc+TXRpScMHepNyeR/1zD3/xUNeBA6KYaxE
4k0lS/agIhCrUASKSXYAcpw/bAeyayGKlPRPvmaDK6Ef0ZURMKcJPSnFhdOU0KFtDOsqD7S39EXW
WVuC9K6sLSTK8kirM4FaS0c3xuoCJyrpgmRfsoyLOLESrx3/xuX8VmG28PGGpsZjPN4TLQAeNatb
JSmBlpTtnngQmd8rdiqRM+vRbo0ODoHVxCpYKSPSbCslC1C8m7yr3ACW0DZmeqbarpt6Y6ifBfCO
8yrxI2rxqk+k9AIw0D2hMdcpv9zutfISWsoXc18NIaBAURpE3JLo+oDAOcdHZBobpVmV1Cs+Djyu
ekpaKPcp9VZtnoR38IZ6iypZGN9Ui5aaokEkPqex+iwKIdD14CaT/n95MtAa9hletEIaFc+tOPch
IhUzREWEOl5D8NDuATg92hwFjISGXFBZqcryR14XcJiYg/RN2KbLriLhD/2O9dlBCWX9q4xtGY1i
6p8JoEScTUQ+/t8vmb9E+y02f/q3XoctosIKKWPQb9sg/zai0kiqtdAO8rb3TiDcQ+CxyXkihxJA
GDS/pHbJNUckiM09gJRjDLHSMc8R1LyRUiRUu3A78UlTDiXbRJqqeOtLX9JAbKSKFgU8UbFY5eta
zw5lv5fPj76NRWZgOiZcj2BZszqybeeK1lRgFt722h3WsYa5HKhFjCDmgO0qwUPJscpQQ3caGKZO
/pWD061d9+SRCPs25sHBB3ns4WK6/kvuBZkJawT0TtvRrD4wJYY/VsSeYxNw/LHy1zxQ6fooLF31
7DovaajuWABFXCVDHf+CSYCpSvKw6mTeSIcn5BxpoCWdNrLHLCrP8pmTuiWGippnJiwsX9Otrzxl
maGVks09Q/ikED7s1Fx11JwJRXjyS3vL8Q1a84mQSEwV9ZpLWze9l4K8WMJPBIiS8VIFxOfqR4eh
ORfUbxYE3F2cpIAQ2Edj7Hde8uGx+KLgF0YTIqoJUTrCAyoqJpxmCViUgbpUjBkWW0/odRKXlyUA
ZCJ/EjTc82d0iQBbHPk0+Bx4iAino+4acblRj6VUiwBQ6mMKJwDvYHPl0ppL/QXlwmFKzthdTsA9
qgVvPenwrqmR1TSRMakvAejUeLrQffTmlcQ8YZrd/rGgqNqAYpmJtF9vvwQaDRrECl/CZUsgr6jQ
y/mRhyqZBSxbGIzqzSDBQRpvmmToS1rHRjBZUgG4KcaaaNuMx+GV7S8p21wI3xi3XDLk8vjV0I/y
9sDjiRgi4BBrpXkA0Wz8F+4/JR0uSDhACbSgv0mTwJwlqMtAJBaGg7U0FDSCnW2s5x9FQd9dQfpb
X/LBCyUoCIZGWkVRvPGK65ABBc0iU44MxPw/24/eQ+YgoWa6AvRFOSpwt3CpopTlpGxDdgI3CNS7
FtyIH5pEHaK7DXqnPKg2NRxXDUFpc0PbABJCtGEsQpYar4T0wuQXskAuBrKxKljwPjyLGtBSnSdu
xJ62SPAefrI4/aSqItYrJv8sI5jG3evcY6w8+Lg+1VeVwc6EY9TOqxmLn1hCBCOV3Cu3rS4QKUJ8
RXdztHbwrPEO61WA1fg3HJBYMFu5jRCmcr3ehcBxth/rbB0hZx3U9mqYxH95A9kdYI71poM8qGpC
/q82x84lRaL3n+ShCVCQC12VznRC/tIHdm9atjx6cJ00TiHZCFk2LDGhYfxGsQ94gzoLgauyNCiE
cpvRn4mph8QC6eANrh61oLzkfyCmclMMCIbE6I2fbKkAkltFj4E5wDq5QT4ZBKa8qggguGcFP4mc
F/oNAtIAR5k5CcFmqq0cYsFpfuXWMXLuaOaDmqbfHLe6XTwWdnaQd4V7VnpzmQHSpPmomDu8gRwR
7NgRSqIqZgspJTy/dai72Hm5BkUR4EnSWLgJIpgVLllAFlRm/N50/YQQeGq2EiUGQRRKxRlJ3/9P
4PGPLXYYxACJkJZ0woQwcfUgIAQQEPGSa/bnUemW3nEGj5RL+e7dC2y2N8YHucRmgDC6nSBiL49h
AbagHwpWBhiiCBBAigP4+jpL1jwGaXbIad95QYGOBVCHeD31jv0qhbJv1Pwo+uDgoWKBracRYaC4
u6w1rwGQaZ+/p8FjyboAu3yqxm31WTWsD4fHjzR1CRa9NLQUBflVoyDnDYdRpQZ3pboWuErgEHWs
twMh+4X9ojbBJaLnbsd/cklp3HZl/K8ejrpFgAu70ZuNxCAFOtop8fSIjYXrDwZTR6sKqV6xg1MN
4qUxArbeaByU6mwj8WrKVzeo1upWr1BAtvtCQ82+5SRRByYsp/QoESIL5i07IFKo6Vatwhbwek6O
hTifuE2CwTy5bsRsSOVha+BS5cDHVfNt6TKwVdmLE/anmnjdUQ9ONjua7Bqk6tfCaJ6nmNgmjT9N
JDQdwfqaiIfe2ZoWigE9vEqrScGu2/o5wVpSkZdm6g857CRLzaabVEiTNm+0OeBZuK6rHX3DyEEn
p0q/QtMvbN17cICtnbL8DfTqwA+wRGbHSrAnF4TtfiSKFb/nvdyZtzJH/suQLYoKZnKW81Ae4S5n
xHA52erRP6YDnqg7maeBUVYaUlGY1wFXC6vE4zw/J864TD7UCG2cT0bELocmLukQ42ZgPqdRHr/D
FkqnLhYyo8oRFfRMaTs246VbIW35Jr5X7qRQt7hQYK5Mnpfo5zI4hoILREvBerQrr4RbE0xIlz7h
hqGiFe7v0OWHmVIUze9al0cP6o+amAfVuFQsva9ze6V67k5U6RpbCARy0lSxzuFMvvfCLMuIP6X/
lVsY+Q+TPZ2ORJWgNwLF/cIdGqW0EWxrEnlUYxEAivWDR0ENQCuC6A1OLgju3atc70nbbzpPXxkR
lieoiSxTHtSJWKoCFVQJnNRtB//G6CH0Btk/bPr+6sfo/7mJBDC2AB3MKkFSb2lAGf6MisYmPPHB
CUDkA8ypPeueaOTKjQjX1Ji4uGLZ2Me2+MXV5/AFKovQN3vMb8SO3DUBgKgs6ZFkkrlIN6XaASbB
cKki/L5TMsbVUUhJa646uy1UT3mW60mZgD7L3nuuTLd/iKx4JToaVEGhjPjAaw5ICcM94Q2Er0Pj
6rU8HrhTrdE/UbGJxhH4U6wRlv+Z0kETR86Z690eAZHu/shF2DTeo4AxglRxu43g7oFOCDw9tY3F
gvR+Zky7rM9cYZzKgjVdbUA8BE9UR3lAeyeCFSP2cLWwpTvHe4uC5pUfMSFCIfjbjiYp4VZ/YQCH
Exuwb+ThVd6oGS92ijaQySMCjXe53yWaxtJ+An8VJeZLDOgytmz20GGVtYVjowVE6DJ9qma6h9MU
65fJY6mEBiHoK34lOeE11v80TV/3WfJSOvoqeQNxBgY3vGfgS594BUYSufsssq0fPI5VlHWrFLgb
DMdA1ySB0hRkeTuQkdCE2QgSCaPapVXDApt3y442DrlgyQv1VxrGgZnvrs3ZxE7IIVWePFCpEDjX
S6ejRJ+ajOgNCELNIlEO3eCWu4q4S+prZuPxeE/xYuQM9fkoiwnYVE/RKXJn1clahyJ+g3I8aEpy
igsNZVPv0/85l27oc7HpovXlSKAsnSCb8uhRUitEGEfZk2EFfjbHviGThNz21DEzKAkyMhaiGKYl
pygGfrRXlW3IFSfDch3aLOmmaMCc+TdYKdZu/LJlWIjJoCZxYrrhvuiscsvpu9M7gYdkcr7VGD7F
yOnAUMkX0ujlXAsXg7oZpmoLdIDCas6fCnAy5Gw6WLBgrBXR4QI/No5GQ14QHONeBQzLw+zZ4PM1
iQQVTSNJ/bR75O3TbFUKFivpa9CAyMRV/nGjV4QZAmAMrrWhcwNmFWIvsb2LFC7lUhAQouJs5GXV
5Mxy6zAIKoJ/Nic6zEejNLbSWkvDJZO0EI6I0OQxCr7VmeDMgEHJ3EM6yXaD9otOLbP8BSvdGWYY
u+hj5+gQDPh9tL1l/wrjJ/GBM7oVOeEOulMih6Svirg+moG9Jtyw2VTtRehmwkp2WDHFaED7Kz8/
Q49EbYL3yScb0u07BATd/Zpc6JwhGaQE3SZ6dQH5QxQVpOs5JYZo9rvjqPyqMdErXG51p72ivlmL
59sdk3VAlyvlCBKMzZdvSWKT1AF4PGLd6j1CJqoXaE5BqoRsphUT5cEq6AgB/rNN+x1Jn+Dd/Ahg
CcRCeZDMQ0+cxPSudiNCn08htoXZVP2XkC0h9DoRiLRI/EcSIjzoTxoSVpOfvIqPkqcNJMpGzmDF
RBQKIlFsdKZeFAvcM4K1dh3Nvn0ebdaSWEeY48aB+GW3EhwhZSUBQEEVLpAe6hoF1AZ+Vponxmcs
eqqhgcH7Iu932QPoZM/M0WqBsVCU++rRZuLvyA8V54Ji/uFQmK19B+kr6ilgfSEkZfzDp4RMlMXE
iPdtNiyBMPvYlXp23h3FzvaffN5l7x08LW9SxxP14BZYApFb58x6E2EfNxaTlfRRcCEjrfQw1DIe
smz2ALnCaGk0/k74MQ3HatRXuw6PER9Gp6GZAyyHqWS5/AzkPnOPQKnw6yIxkNA4VS8/5M3oHHOJ
7ZXbgsIa8tspaFDxfZRW+m3Z0xUTu6DPpvrDFlTySdDPUKU5D3CYdUBkNo/ct7DOb5qp3wnsIoe9
SsNdNSdrVXeIzBw2Ctes2FZGFuyEDO2s0dhGQbpKsm6r8KoboLP1MTBzgjNWbaghn+Lt62FrMXXu
lC6RTu+fVeufbpOeq8bWwCqYpfFu8bsZR/FJ0ivyBrionhRj3NbjADnIdMUbaYp6xZ43RCEYGtvA
Zf5vy7Pb44InkquMrbfJDpcCb8tn3+EStezyFufzmpzwg9z1LNEWPqExrpIqMKn6nutDOqmW3zpI
gic0VAoW96WCpEHAPiwiInMMMT8h+atGhHYqNUDKCiphIYF94mMAQ4TGjnEumnQqkEw+JVE+l8g3
ViYqelAfCWUVV2Q5GYSTEnJqax8ak6hTEliCftouwXztV+nQcOBIpyTuxjqeWcOkPFMMMWpI6+OY
2PogERTvBEUbYWWO6XZLzSPY2ljKvxPMxPPBzWfIlGLh508NktjerpdTfKnbK6SJM7ovHc5tFS0u
KtrXGgBDT/TnnufcOMR2JVuCszGNTpBU6CvZmdLrJ90/oScRKbK8jSIxTSAHM4Jwiq2VJ6vEu7JV
8IGD5dpLuv8GbZ1N4TIovHVH2fKLE9u01A5NHAG8aBcmpyUYEh26NbEanKsyZjEiszma/H0Bnzqa
z0EEVctkLxyvdM7ERGUIR248jpiLVAzpcnllHr1OpnNLTQOok7sWks2Dd53C+BK4LrqhlcN2I8Uh
D7sx/YOtMXgIREX9NLKr9S83asTQTzkKWZoaaQvaKEbhyoZS8MbIw7ADfKPfOr6SEExdVZMBcRR+
P6xR+CEOS/705J/St/ueULpasX64jvDMoG4JjJnwaZqv4MH49nxkvtXdFqzwWkneas5PKuC6k7Cw
i2IghLS7q4hwEJTXRAyhTpASLPCEGQWLbzX9sYR1QNl1p1fo0mw81T1ozRRpTPnNCk9CbOBTdfFH
4ZUB1pF6aNS/GsRNkeafE1jeALgsA3+L+cqB5tRBWYmsITviEHvPQXkMspFYsaNoeKXEBbVoowV8
TGgTXUYBD0q8YOV8iLyGXdD6rSjIEIZrR2mNDAXlA/rVsyVxqub4VhrKNvZYx+pVG5tPyKCeNkm8
5qdLzGnHrGGHopUMztSenAxAVhuCw1oPRCoSqeDgkAEp7bID5gXN4gclACzTNqBXbnKdyJKrPJYs
LUB8ZGDvUnZXEyzKLFpa29r8dGCRc8pxnXp7D05GA4kgy4ilyhjtNP+xYsaSBq3Bp6HruyEwj5Pb
Lh3GjSmy3gp9ggZ04CgSYydSDRedAHt5meUr5AGNfWUXMzx6uAjSgqTv32EjmoTWwPPorIXdcQf9
ac6IT3a+LdMltYoGfUjWbrpldPdBSzrR/HHXw5IvaQbC+KvVfcI+GsAyfAbM8LaKw4RnRLMhRV3i
51LQL9O0T/XwbnffopEC4gYARR0oTvgBe3AKes1RFPjbaEAf3HPUtG92NL5G075YtG6zTQTt5NqX
PbNGc4knnY7IOIXqU+h/ANN51GyhY2qOKBZPPnC5F3wIGSkYpUnagd1Hx8ptjpb7q2bigcQXZYw3
8qm2UYdTgofiNWd6qaIZdw6KvXXeUoYB8HQEAb31aDffGXtcjABIiMUGZQyCwzdoURZMvL3WLlVM
F38MFJFLz2+6rwIJAZ2ciQMRAcTk/CWI3xIoaG7qpVlZOyZReVDB9DdOLyC2ApkJyFriMjKAIAjm
Z0P6hrFgztguxqvTVMan4Lm1+i+LaREiQhO5xRlFSgur/Hzpx/pPZH1a8cTAXIPCFPMhDs7CX5ll
/uhAz0kzJ2zVzBBTE+Ay9ITr5Vu/IkuFKEObV1PdefqHqazL7r1kt2+/dixjbSJ4EH7NxBZNQyRg
gxFgvzarXcnQSHz6HDLcA3oJjiYQeISKRXr+nEDaMUXzYp3ZSFm09qlXMXNCyVTcGlnw1HUTMin4
RZ2dEdNvZ2ExQ1jAaQLhuDtByD/jnhWyXnuFzpNWQ76DFLwYTSvmpoJUHGQfYosT3BLIdA4GyOmS
699YzqBPmDvtamKEQoFKZgcWYFKA9EC9Ti5geHS10bbjLaIvihFAoKZ4MLABOohapwbpRy3WNg1H
OX2ATE71k8irLEh1OnUZxZmY4DyQ+6BpcEBJg7MOqo1HNG5xsv/hvjpqtrrwXfJaQF3A3uEb3fjF
KZKlmEHZNA8JLHEHEKr04IAVTM9+ChXCSQBUZ4RQEX8s4GpHG4FCfYL4LvMTnSh2jodYZZdq/69V
hGyTBE2+EW2L7eBAVhcxsRtxrewjFqP65NJ7XX/QyuwR4GRt4fiMilteDwuBk0S4QRc/m2+WoEqQ
dA6lQHxtaphs+N2boH6sAUonc1jMVnhyq5f7l2MAz2ymw2oZk1JLrjaQBQ9Nqplvy8a/P0lRav3p
Uas+e1oZX9yBvJAyIcg47svpoU3Uc50kFFW2M1hEhzAlOf5fmU7oLChUjA3VUG192PKs+xMtgPTp
aJOw/wBcrLLsB6G0VDcOny+h3YAVqeU+EUu2x/19b2Jin9Xf+jJgNG7xS9EmOBAsAbKAeGo3Pesv
K+XFQL4U6UjL8e+yTpGbzuYvifFYQA2gi4WytpS7FzPE1JdlV5gQgRhGMKqaBCMJLxaOt6O/Vkmk
i93k0S91DNdHD2JWzrEga5xJPlQX049nqdv//JLYFovyOxqWKlmfgE0od+5hCzH5Aw5EeHyP3AXH
5reWGGQTPRmdOB18FXqIY+mPYsaK6ZAgP/bSvTu8NxKM1xeHHgJO01kCa9zL4cLnfKRME1lHtKZY
yRBi2QpNr/qrNaCYwAqJHS/a/F+ErJxlfhwL4RZkv2WjqI/S7AgIL4AjKgsdDb5wCrFdbpEFX4k0
PbmF9mybX6PTLG3aymRmM6LdLbPJvw7K0EHqZsvY7A4m6WgTdgUr/Kkq2rWAmFpdeiikRE+21Ln2
eF+hgcdPhKh+b7WL2nAOAN83b6xX8Gx7AjkpPn1Eo0IULIdAr3pSNf7kPa7xtEDwW0QPlE6zdYNP
IbAc4XlmLPG4hsRF53fIfROKhf/cs9lA+oZqnLdRXJ2ICNkrl7jR9jG3KesCkOIdG46E72bsa9DO
TvlFdN/LMPqMWmc9PhdVyvqM1v5xcppAkX20bAwrVHPj9UcDq4VygRnfO7A5MhqLhFTHUCN3jXyg
NFoiXQs9ErOYROzE3fR6+6KwgYdzI4TbwFKFobYPE2tVS+bcaP7pwSAGhVXuBtxRTfc0XGGmYEHk
J0XR6/BKEJALttbTX0WTpH0dmn/8HcHAeI7KXXzeIbu4yms8Z/9yEv3uhsyAJUpc5/2UbJHms8DP
2cSdxAq5KzP46NRsI0xgPdrfQmPHOJzS0jrpJJeWtg8KskyrUAwa616t2IjYEryUbq0JzRJuiqnv
D25MSU3xmfBCOPV7bwe/QsKnFfo1+l9JZC7RRY+s5w3y52oun9pv2EiFlTVdX7JaJb/gHjgnIWlW
uCDp5gEpCUNyg406ncGs1r5ePtE66A35Sv2iH9mg3uLg5DIAw/l/gE8yn6qIQDuPJZcccpkyoaKK
+k/koBJN0CkrB/0QXotDM0YvE/Vdg5Of/OTSfme9t2uLl3uydjbLJj5iQ6yEexOWTSWlOSEi+bnh
wY9xsJqxxqBruIvPzXN4I1oIaqw79ozcavAe2euQa9gdw005aksBp/jwyCae4wzoythLw9YZ9lJm
PSxL1Mx6LbFjrLdTbToFaj6YBQcD1s9nQI1VEiWG9iY4kB4cLSt+n8iR61skvmaxaWf7SdQNFllF
M/vBaB/wOcZUCfx8bBIhJZMxAGZCQdWs0fGEjngNvKVdQCp9JLwiJluRIWbkSBrGtBILwYC3mE7B
yXeljWdV/0yQUjIzbxwtPaUERrsFQoWEdv8jrtxVPpVsdfOgSqid9A2wJtJZMMBpTJMeDekoSgXM
WeAdmFMsQmcKj19UZfsBAeSk1pAe5aZkbftfuaptQxCSKkCvw34gvooHVNCorxAMhP8jweFVq9g0
wpRS/XNqNvRQfGGQ2nYTJf9G2narOOXI+LU03VZzfshJUDGJ/gfRj4ebOo/HBgOoRZaan6toyHc6
I0nmC1AkcOesGyCY9kGN56sDN4YxE4UEc0uEpSjv8X9bC2lXeke5uVG5HYkCHG313VcAhQ3SgQwz
5+0OWR0aYovzabmaF/c9VDCfzc6rfCmQgSzAW0UmsQ/PTVAOEhdzGr4VY2i2oYR+UpVbdwkliDQP
7paUCwoZcj95pD7Yp8DGrY5rh6wL3r67e3EA1wp3KTCWXbI4WXk22/DDTTEMlMdkRN2985h6Ym2l
WuHO6rJH13dPTZBfiNVeSjekaoDNEVHNXu+Ty0noTo95guzj+XdisVpD9bfN+aB21W2u8g9y+FpS
PQe6XrEOGn74003Ne1Xt6y57JhQsw0mqdUDyZWQvSODQh5Kr0BVVR4/BsbYjLH5G/iPxjhpCdP3e
y2+DWXmUimDzoYntItGKZy/HsNtq3TJNuTjivTVo930YIVeB6ypHHXiKh5ggaY9hptow2kp/1CcN
su5kmcr6FW+rY/lyghDjVLyVn8BhOtQzsvEYhUOwcC7dc4J/gaZ55xg5onIUUca0l0DJMDSQ9158
oadsJjHoMHACrOrmVn57WZk2jdmlmrDhi0JHIg8gSAY/WAbAOFo2Ety2zCgcMA7B5D9QfFb0kiRH
Yhh08cvk3TfJ17AbwIfT9F3kOXIl9wEXL9+TuNOF53y5gbZO4rvdSBq9BjVYZHwEJGwBY3sJqxbX
vkNUZ4DvpmZrR/BEaNq6CY+o9XziOilSsnvRZ0CTjD5aGMBW32dbPcTa1JIxqjW0bc7WUkljs9X4
va/Lt4BAO4Cwg2sjHpB3hNdv7TLPi9A2pUBqHEkFCYVNqk6pIxB5Czq2M7gk/YXOXsuv1Rw8TciB
CpHcIdxxg35biI4ckKlmJ5h29flyva+epvIpCt1nZyJlApOj3BtyLZZCPFWu/i3/QpCDzgy3CkUD
Wjjk+RaR8ppi12f3aSwtPo1wOjyYrrqVn8dmeVEYfSj1s6itHTxdXJATa+Z6Dw/uPZCqjLSfglYn
VNwX4khGK72naQpBP4w0rfSnjZnuNDt4xNPb9MoywTQoBr7OOEa2s3Y1wySjeniobBgYhS8RGTDY
06p26Bl+EYG8lZpzjOef1GV5YWZ+qWq3rBNAZBvIDY4koxsN/GOqfw/RVmtV9ltFK29km2mZL3rl
MGrsBWpWSr5L2c4HkeCzFSkgoyPYJJrznKBtcwJzXXfJfs78ktEl4FGFhwaPSDz8qn2zBahG9lqG
1VUy2Lr8Qxe0bzZ3NoOqVilrkCNVc5+qjJBJDEpO+Sv7fWTJCElSxPjVN1mXEQ7ec1rOB7u31kkx
beO8WhvQeJNy30groWsq4G0Wl0tZMO7AwVt8SLql7DhnMa2L6GcJNVyYLLPSDZJVVDPBAO4s+0D8
2tnWcMjPD9mzWrj6Gp3SbWLmzsPqEqDx8Xvsxr5QTEwuxlOmYckg47so0ZU7r6zo2rdl+zpaAP9E
X1bBdKoKWmkUZ7i1qm+9IabdLsdfAWsojzGXq52SrAySRXWU9NFYP7YVCaHDu+qOyxEKVY++xIdt
WjdI+JJcvm5G98vD0fp0oWYtu7wQSuP/4Uoa1clbECS+iBxqi0V0U1u5F11lr7OVHmAS70EgDmkq
VRWcaRWf+lIyaYx1h2nXJp5ZwV9QK+E2JhGRzQLVqzL15GuhpIDZGuhN2R2wazmBUg2c3F6mAub0
1megYa0DaC7MG/frWmG6mdS2JYEaY2SY6y+jn/+mob1Ts6Mx2a9+WMILzcaWNLod5rWgPWAaXnTD
2uVHKZJzqCanyvzKFfZV2RfZ+zPFrP81dC7yjBXps06mGtixVJGIMzJ1/sFIGT6sQ8W9Yqr5l3Ae
EvvJDd2P2kbUegJEiqm8bHWyux76Mt7EKShDO0EFVdN2QGWc2h+zsYntl7D+tddpS7UAjSrNM7jm
MOabvJx2juMeesNYj97wWI7dT9i89hqbuqcrRpjJ17htAiGGFKbQ0p2ARNKtdANd7lzKbfPtPkcv
4VPw40EdcQW/sZm3OjTcDuLDbS3zW7bZ1bp37ZyfhgZbbmqdkEA0WvJE8vy1MSHgkDSyCMyvWKri
HDqGuRidn249+ra5ntCvWuoaF95yrIe1V198wiSs7lF11FeZu0mULV20C95uyKJdedJI+FPXtv7X
lKSKPfTVo+BR/fAyzDF77811253YVt7GZ+K5DDhx8Q+Laahk9hl1j6wJQqmKt7qzN5D9Y4G7WzJI
aQIRM0BoGo8gpRTowvrTy7NvP4liICiNS8aSJsU2PhI+LDR7lFJSCh4d/V0vqxMi7Lvch7uq/BNR
2hjznhBTKFlDjgGGGPMxOCezZ3kUH2nHfG1NkkMKskt02FnLpq0HCjNpLI6KtOdc2Vo2ewHlTA11
uXn2uwvbVOALuxBQYVZOqvU4x8leDNdkApD8ECJi9BD1cVzyen6hIyVa+1GNnH2n8hjw7qA9rHT/
PHgUwmJRWDlLWLAFjBVpjpa+kQQ3hm6RwuVDx3JIGux6PDXDb4JADPUbFnFoJuLJSQys9cPQ5I/Z
yOlDOygldrgKvQ17I81znaxUfXyMc3ZewPD5TAl2+0xCywrDpHwnOel04ER+u4BdDbh33pBW9jmm
8Rm96LqM/H885zLP9oP/Qqz/OnSx3uIRGLG5NS3bQLjGs6tEH4wKL78dkYs/stYl25ZE3YAXFAat
fkM2Nj8vO22zMYb8RsKB0yYl6gXJgBbF5wRroT9215mcAdEHzW3xrfbPpTP/zsWrPN/ISA5JGm80
l/kDkKSsj3UuAT08cQYphl4JBm6mkpAX2gReE24WO/WImgk/iNRUsWVIjKznEUtaZ0fWcoysGYmB
IQPDI0mboKG03VFcMMvGnw4Eb8066K0bD/uYasNmkxkvhUfPiGL3lIxUnZF8LX89hvF727ygjwBH
H+xgUfn402z73Qa4kNqv057IajWaZqHAsnZVsNNmbNsIkvqfmdT7qW6Xht1tMIAU0nLxzcWkIIsj
fY+LNiAM0DReRotNaREPgLFxQFgxIYb13GErRC9Xfwz+RrUgrGNljBZJge6J/5yVAqr34uQm8mho
vIqphcYHQUXLfWE0px7eWdW7k4oxRDI3DFRPWccyyd1MIs9L2yIAYjYgZYD4Z5wwqHqudv1ajhfJ
zTDpKFJi3rw6+gKWZ26NfnzvJ3svX+uvurpUOsbnaT2Ro8WTDQ49Og0WNuI7Nln4NIdPEmN1h4dY
vzkmAfqb+yYCsR93nkinB1ywfEg0tdRmrsq6MuX1KLjMlJS3abw6yXucv7XUM9kFgLjV/MG4Ro7C
rztMrzH2pcKl+yXdv6XjU1QEdaTaaHf0FveGHMIs//RYbh1SCiWwc7RuEsNHViftZWzDXrFtlFZz
XRNqmSK40JDp4lZCM2WI9wcUW25dmlWM8OvOeh3tZF/CvAtbUQBC9+DAEVvnZvfgV2AIza+Ykedx
/oiAoNAJNKZ5iIatGV8SGmfbJiQ8ueSJtux87wGnFG3oVbJrjCa6jEHy7BsgtYh83IhZe3qywnrl
NgXnk0QJCOySGiTG7roi7qpB2u9cWKEH8kqMQV4fXPoxv0wwBCFEL/4RUU0cGZ+Su+oGl08bETVR
Zoha3LRb+Ej4G5hp3VtpBBV1Ic6ueVhNhInw9pkRDnSw2hljozK0y0RJDnNBVivpwQa+Ls6o7az6
7Dix/PDBGZJvlVbZxFZNSPVotVgsB3qf8bFGRCK5KA3qYUBpIh503miCIbZD8mmyGMkPm1sPvvQ/
ks5rt3Uki6JfRICpGF6Vsy3ZksMLYfe1mXMq8utnlQdo4M5048oWWeGcfXaIWDjKnhIwGFCPdZts
MW9UDhF2flN+4ZANNApNGdRfDjmheE0oU0DsEU9ssIEAdbMsGLh4WyR0XoBeDy5saWAbPrzHuXVG
dHAI6MrDBOIZGd5Z/QZifXeN+m6O9jWgqcRb50m6KFxj0r9VN5oOd914r0cDP7qwei16+9RGPyaY
hi7qhaVV+9bFx15RX+tuDbv/u+26N58rYMrip1giOhApZ6lJPFYIATt94MlJDF5/lS3LppdoktvH
GNU76XMw4EhOp5snzUbT0B2It6LPn030haSWVqegw0iC6FUymE4Wxk0EhC9MCdWR3clT5VFW9QF2
/IqRWVPtsG+XmXOUCfiiXsDYr80rL6RYWAzAGHcI3KhrJplKUqjIVXpiHvLqWSHGsj8YZF0g5BtZ
XSXiNQWrx6H9HObBzwgN0OlsKH6KJaV1PDaCB6a7HwoCHuBSNlubOE9GJ9iDuAh2000fw1MpuvSl
hdGt/M2Vj2Ia2EQJ7rvxI8CqNbwrPCkHS1VefJ4ghogI9QzIKq+gQCXWwplwWuhxkAXr1KpyFXot
7O6WqIgheDH9ylpaxny0ovqIQvpu90/lVO7Z65Z8GN6nV91dOXKhe8gQDuI7zi459WjftP9VRM+Z
ycrM63U6npWNXIY97kg9qg0GY08/QpaI9bi1x5CGwsraFD7vymn83Z/AGjDdEDZQD4OhLFzZtZes
I4a10caMCUfj9HJX/Sz/s9rmydDIfay5I3x7PkQSA3bbBV6N063i1TEECet3LY73AiCfYSj8w3uA
uVZFWm4QQoUS8ytsqacpLo8yYyOL5gCNukNHS8+xtI23shOXfpA3pScU4h++sce5ml7arPjj1EIN
mqnjKy1fzZPYk1f0nWk4VcQ6oyhz1pZ90z37BXVKT+7hADsYMwsmiExTwAKkMX1R064ZLl5DHQWu
8z4BtVUSUBzrD7un9qkA/eZVWE27UBXvIsRZs12yF3b8bFefDBwz2mNOg4bvo1X5HHDI97G9UeJU
moBNAGNSqQNLDDln8zlvLi7SNghNwDX+TxOj4Ezzaz5Z//UhvQ91zxwQSwUbJCY0QHFP2+QbivRF
CSdty78pdg2m+UsPLlSLBGDOINat9WDe2748Cka0VtrdZ1Lq/sAxNT5kChuEc7Ewyos6yZvyTemj
PCAXtHISHvQEtywww8O8aS3/aax/+YgNQv+IgQKXNhTkKcgpt73DTF/nmuSvuk+eQdkaUDJZ4Nlj
znxUa7do2TDY0bvPFiPnrrZoFsRq1Ikt0v+rKlKf5KWpEtY2xZhN8xnfAuWhrVhAZZyfOjwoSjfd
FM35z3EDQZImqHT06DSO1qmjP8LBCX0J1jz9hYLoOuFMT7G3rFHH4aqUKG8WzTilEDWiBK4OdIos
NHDPVBSFcFtR2C5cEWJv6O9r/Au7XJIENi1FHrxNprspZLSHnjM01olItWA0wCAYWJZfREnNxkKJ
7UrIBhBAmqLakzic0pibznbI4vUQclhsyuSWcBjI0cO93vxjKtWG8v7TnrxEN1FXFgCuDtD28Kzk
UjKhrWoD7H4zxBfe60C/gYmsxKMfWydl7tAjB8ziiJRrhafx6rjWO0BnuG2r3Pev7ZAAeUFzMP50
NrTpPmphBtD4i9tY0Hl6826gKwWYcHAejSmvFBfNNIKjQvKZjCTMs033XyG8bTt6VM1Mp4V2xd1h
7RBKG5T9QfGZ/hxfWRM5NAmI8BagMye9ll59ONA1GWI2XvSZgyw+jslwgBusVhAXGrYnqsqg7FFb
xQUvZNcMkHDaPyeqS4AbRyKKDb5+/kmp8/IuuChPcyOYHyFopJrb5diJoXGfHHhuXKvuSEggWK4y
zcCWbsN4RQHoAkb9VJUXpwgPsYEsJwdLozcTurGsIdOqLRbgONNFyPcSyCjo8gxGnrWJnJ6PHBkh
pQ0HIKtZCWFGAe/Gz84+TAeBksQzqsVACeZKk9iS8gURFwRbpReG4R5jOa0emABhU+V01oljEb4r
m4ECSjhDrABuZ6JQjjTE2cUtViUhv4lh3gqIXWGNSzIhJ93wr3mzmRrnxk/hO7tS1EerABw3wOQa
zh8dCwMGx6Vb7SrO45BJWENP10MAJecR48xwP6Ht0SjTxjw4hbjM+jnB9Vx+TX73GD6l3lFxB3LA
IdpQdfakYAeRkGsV1NW72xgIqwMYnVnHxRjfLOaX2vSiZTl0WtCB8pritUN6TRuuJUyndgKRv0VM
PCdC6DMVjWqswugLSr/Vg3ijunFrc9kL3Jr6Cb1d+uyQaj5YhNCt9SheJM25n866hxS5OyOLHcRf
o8EC/0MvJyLoW3vZNm/xCEHP+UxRb9Vat3nPAJAG1lFEcd2R+cgQcKuNvyFRWLwOTXvqdLSP/t6O
zScP5E0ichANpwgfYDv2zsEKIIWtnhsHnfVkVeFSm6xVWvqIEvEyGqOlzD/T0N1NGHu0ybYByR96
XDYRJHEKu3W8qwvrUeB5T/vsM8bH/23ludXBSMd1S2G2EL29llP5JCwIwSbFzUgYkPtUBaAtn8yT
DZlvOu+hWH2Y89Gn6PZ0ll27AgsneoATCXCz6lG/QN2yw1UFpgpp3J+zo2OCl2pEbqratLNWQiuf
J9vdqFfRdVQ8GDX11dn9zIsniLuzkW4s9kWtbRsyhN38gnsP87U6rgi+oZYvf2uYBTWFdYMExYXk
NII6GwPmdw4iLEYRAORt/plEq9x8NRpKf6wM0lc+o4lv+W4g3oodnM73cvafsoQ0WtDG5qfwbNzQ
WFgxOQ3kQSX0V+WQsbCR0dbbyQ/WRhXuBYpem8xnHZ6Ipm/p2xjNvNWc+irePsbR4SBaZAGHBHIi
cWCSg7BtLjPO9vMmicjlm0EXfzwKHiV+ZyW7U0z833+OGv8Y6EYA2FLFaWAqJYonvm+n/xTxV01W
lQBdoPDRoDSTz+oxUVV/awj2MVUoJmqzgawZ88Wtk11H+Qutb++C/o7tES1i2qPVZWxNGkbFkCv8
nNtrOdZPE2yIGUTG44UlDPK5TLJBjYDtvS7nrQF9MQ0fLYrsCmgJpowSik76uYRZiJOV0uGY8BFN
mHOI/cb5dXTeYxeKFjRQQ/tnWMMpx90cEeqAb5iCbPAAVieyIm2GIyHONPmKICbpcxvpH2CEAprq
pwQ6cFg/J6MSgnLLmUm3q6wfPajJRkTgG7Ezo3q6cCPo5ocW03yGQ/+qJR1w6gTMbLCPsOvsuEMY
XajmW/frVe89lD91CXKtVAsayA2dUJ8Tge38KKOJgPlHydQuZISslNRRhV0pHRX8M+c1Rg4nE6KS
k+qAN9uXnG9mdSdWdIDJbi1cKKCBvJdhumwj49nCgFupJ7yBC8GZ/yv9W2fdyV1XZF+P0AeBxr6P
GDGiyZ07olKDzYDDVT/733qV/CMI4xDma/5RbDmPHrmuRriQF7UZQ/miqpPkqx550ng5KS81qZNq
jPt5IOHA4gsArwcSCPjWtoFryCCaM2mpKr4CWyqsNDoHISd9jDIvcOFOhXCZP5SwyuJGzsMvmV0n
sIMcz3dYeTG0LHZ/3HGMcpjzvk0SlmsLL1DuXMdNVolGmQbH1WR6y3Gu/Ih8+gLQuTUshUZ/1gqX
fUAIFdfmLKAQ40OINaf62dhufjmCN1A4RyLJTnqfDquBljceopXbz/SklIlyxDzDEGtsJi4CGldH
Bo+w4SHPnyNnYWPh+Dnb27q8htQ/Af4sKbS3yDsmGouCyjUvPWRXzc7Dm76BOZqX9aYctSt/Ax63
G2OqFX/jw+TiPWXKWz+tMvZkA+Cp4ZltcYxLj9FVB72bmZhzbpt7At7cQIpQ2zFU4plPySx6IrW0
6dFf5msqKlQ3mN8qlUX/G03Qv8NDw8UPWJOYzl6D7jDPyFBTfyt6iLrUk5NLau484UQO7XkRl/3F
rdqLJ/yLH2N8B6vOgKTT83oaNf60nsgbo5dsnHMYUWHVNPVMUAbj203ECsrVBpGDicNtO6VbPXDW
saNzTCFDnfrsJTSjU2wmNxgJ6PDy4ZT1hAZi9coLTImIQKbl0X4SW1ro4TIrbp769unDDw8wIHIB
PLSLg3YzwQSMCdBGuOAgC4HnzyAFrYQ/PJqeWoZM0+Bu4h3GyS3VybMe62vhdo/cToDUrNd8xAwo
K8D9wfCr9lZ+2DZ2gX2yK6L+v4K0vcBgf7qUFGSsicU09jipIf01i8Po+R9Ub1OOa8oQPxLhHe1m
zjFC945R2x6T2NgYlrMnYMQE5AUY6BaFjDFHxHgPHeeolSufwY6LMbXfZod5+LXAUlv93cAcRzf2
ISWl+6lNKUSLnOSfJ0bkTcYFFCHNgMIkCEElN2sfjDA6YK4xj+gTFQpAwYF9OWy0TaQYTtjTQKat
RrQsl4wSwkd17UmIn7iMN6SNaCg7guKe4RXdRId+DtCh7igZHYAbXAEGG20YykERMNd34dIxvsb6
FxN7IGICxdSsmlFXVHMKkFR2DzFXz4FFSVxM9K3aBAwGVF+tbuCUA5IVH0KzKcODB7TkjVjTzPbS
QJcFeWWZTi02jl9ahw7M+fTlZ+RePXa3gTVR4q/SLMRn5+pUEVxB63UYKwLoYEI0yKrdLLqWrrsF
yu5ye5kRZO1x4TZ9d+c6A5yU/r4P4wPXZmc+Qic9Glj1QQKc43Tz96aZgRJThKsVyYraVTvOHYw+
/zDQc8OOkskjAUJrgSITzOQGDGyxgqD0UVVBC0Dv2+e/R83HlMFuMl48aDgwNlalha4zV2Hbf47/
artMeLkmRMhyEvRNfM+ZYKWyYxZ7sKruWUzt2hHwDMtDN24jLX2hkUxYOXjgwoFYDxxjKd6ecNbt
s8g2OJrhAgks424rbOXc8NOPshNhRJqzmwd3UIFjKv1LLcwQvkmLC1ZC7UsP7mU3veGs03LzgBPI
ywzLNEsACILMvxBDbMNKbSeeBltUWtNrC4907K3rlBn2wqbc1QsmCvS9I0PdaVvROETBGZEpNQBL
c3Z2MT4teFlO0RY+bR2/4ffvgMqqrW4ccmr4nFF3QwTums1csiVLGgpYMVgLukfrGE1r8YkFd5dG
9iIMVG1PtHzS/A3KYdw7uAEYXvcY+lNOIM+q6RifJik3ZFHk21yJgcy567HcsWCEYrXjwAS2qa10
tm8ScWtTMoziPk+Jv2hY0Rjo52UMtEmsLsSNh2NhNuwa3NRMKW1qFAk1McVpYHQ+2lI7OrQ3Ogla
mXxDObOMNHzFygCf6ks+fvH6mmYLdBdWsFhhEFjZFsFqjqZEkvblD6htPhkwKuZneVGn/1TiE3PW
2xv7Na7fJpC43FQSH6QPVU445t12tt0WbgIqn18L7MLEt/qZp+rqIW8VD1Z5juS9criBvR+8nwk0
CLE/m6M3jIYH/dA0WFY482qsPlSWusLWnfgRJQSOSg5cqvRbORfPMPkB8gi747pj6MRvze85UjL4
3GpSYnfiUwqDhCGD4akXr+lc/Uc3vkEnAT5vwjLnPcLMLA8xT41fMIvPsBFtbObssVgI+07PjKkA
d8BNRb/jfwK3ocPilSJn0egPa7wOjND7eTNW+GEBpUYPlpGaRwU6EzWlxYCLjfoGrJ0/PExpeFA+
FRuryy+7V2pXyqSBEkh36cxybDzpU/zot3au6gZl93rQi1UTZBrtesS4y7XmVdclr5G3k1W05oPI
eT9guLI0WxKpNAst53TI4WoUZAtOc3PilcCA1T2W1Szu0GEg0U4L7L9aFj4jfQCwqTnpERTY/peH
KZJwY9jvHXxEl86L+8vQcBMKnb+lWPufOHr0vCbQOR8Qz8ZeoqD8pgPP9NPIGe93yNneOTqaOoSn
/6HUm07DGLFdzpBZ7ZAg9ozBKkh+9DqDyXOU9vSFeXBN0F/01GSMhbPxRLzuvqbaSHiiQ9Xh1OZu
1LMIDc49uul2PM+SwEXEsujSM/hG1HFpR4i9suVFenBoQxtX56VDC5MBHE7f1XgE01uqtw3IRl3r
2+9uJJFY79Wm0+KW45dolF5cOomdOk8/orQqpx8dcWVrb/pM2wwNBbWB21x4V3PysNI2aU9EzMzE
CWFuBdGYr1Qyuhu4miauooR4d5EcGnPr4+5rP4XMS3m2ud9uab07oPxm3A2YKbEFHO1HrecKmJkr
kBaWLzViKMaSGkd4kmsJq8n3uAXtczd8WQPFm8JRYWmxh4Lyi4Pe05B4oY/TszVZBqFq2+hM+YmU
RNRrGH8IfcvGE9UtoUvlHTNAwRbIB7qpk38SjmfN/zTodRJqRrpgbIVjhu3nTv5KRqX6u482HI5C
qja6i0uaSoWpomvvwK+NzmYu9qZzARulhNnNbbt1xAeZOQcIrVS6Z1Gck1xwufFCMsXs43CY7Gpn
Qk/DeGVVND82u8ZT2VE95K9Rrurxd8LEoFZNfdG9NhBpsjnezVA5ASGYNNUh/jKovqmk/Aq9B6JJ
X3yyMlgSIZZNsb3ki6qfltP96DODAGPb0CoIphgKgmkk7hMARLyENr7AQNiowrZnRsMBRP+pcvZq
BOhVe0SqeEwBZqSLeB/Omq20vLwhS+/X0LHVfoBeBdMgtw6eYlCHv/GQrHwGjeprRiJYO5Q/6pdp
cHuDZgVtS93fpbQviquXl8TROs7e0NEzpY+A0khtAZrb1rHWxAeWpEdBKl0nPB6+4wg8Zabi1MN5
MkaizgUG/zysu47RqpFcQvuexFeJdmXc9/KVfwLYk/h6rBPomkV/ajWExFxAOcgs0vNVnk1rGFjK
EKGiZIBIpio7IxCbqn2WoEs23SjtPUqIiT0sAyzpI3heBLV3I4TPEjOcYZdk8hh4DFDnqy2qL836
Fwp3HUHhzxWpV/9B5WhitmMMiGmHEWdWxpJOe0kGaEhh6BqrpJ8efXh0Yk4YUp0aLbiJfH5TCIrK
NKzpqXrd+C4q/NBmk1LJGs6yiG6CAsBNiZiqUAQUPYMk5+Rg4SCc7pLH/hfywQmSgpnAhM40JFqC
fgelkoSurU3dzg8zCCZ46SWztk3RXVVYbNoJQXJN/mib+hwomKvQ8k8LUUBWv2iN+ZlAQ6oxZbYq
c5co8oTEWguWVXEdgldzdh45ExGzvTeQ+elRVBSsTXBHwFxvzB8VQwCgYIUO4pW3UaiJC0LcJwQ7
xsik3q2OcbXWndnn0CevGkdvGu4jOsap7l4msrlzHM1SR7kDruHAQbb0NnBu8enckD6IsVtHeSZb
lwgKgdf3n2BRrTYwMDJR6fS1fIteSJURCnXDhnuNZa5bIKrh6yzU26nhk1mRtcpMDMDjYZ/aBbF9
0af5PtS8nzIHEwNC6L1/HQClOtPG9qrDCafhc0rYTBWBMSQtoPMq3C9O1UQOl17/meU15qIw47cm
Hg4GHs0pAuwZnog5/1gYxCXbbsIohcv17zxU69Q2/0ha1Hg0rSlIC26amIDTp6P4+q2zW93HJ7bp
2oUSSDOh0qaSX0IlldCRcBQAGNzkSSNVfFJ6JdwUg11El6pw1gKqDsFl0R8V5KqgskI7FYjzkWmV
WOodrOnC4sc7g6uF6z0PiaNSefXFxX6vOD0thSJg0dhAP5yvrQbdXPvn1y+zhVM5HXazVDcFmNpi
YD4E76oanIeIH3Xs05wgKujdPQdWw9SE8jyuyfTlzs5LZ9eT+Gz5KLAQ0c948jPByLn5JcQAjmVz
pAL1cGNetGbwUWmKzMEOy9Zo9olbjwMauGneZXxQUaKy6Y9IjpZ647732FSBRhjM3ph7W1wbRF9B
xDx4egHTjqYH+/awyv/ryMsgP0e3SM1Nx51kTB1z/1giI9daW3cwVwjoPlZEpsT+tZlslUzy0TTn
ud1V6V21K6orYSTmwEXlnsd6TK49Tse5R4iq6Xvp1/gPJHtXNXHlp2MV75VFBhN3X2gPqwAjvynp
t375hRp7mzHFsr12KXBXoIb3jGkzTyXG/tzIHtgjZz2GrxyIRgobpdxX7rMKkWbOXPXpTgt3lqKx
YDwLuYeRFZvYOWtjqjhQqo33oXaFxhZisQ5zyuC86vtHbl5JmlM3TaaqBBpPByI0J3k5UFEF2a5j
H0ewAxAdQv2/cAWo7pRFP+FP3OqkbAbP7mQtj4a+EcamFs57Hd5KHLAyBTJUW71gsMjp1ATvAqm8
A1DgAUglXFcTA/7UZ7YHrC3bT1Hhw007mJL7onMhhsxpTPgUeXKoeFJ/LWB8kTim9eFtpvEQ/E9/
OmkNxncM/6KnpIJzVpGUBU4lou6kM2+P+i+J2nEgKIgRCgmx7VYT5bGAtJ/7RNFsAXAkLO0wxgQ5
PsIqCbOH2cFagsqnIdwwzf63A+so+K09t1uYjdxkXvtMsaFQ8IqsY05BPGAOnEsvKXIWphDYbe0l
HWrZ1kzbER4wWDIJB8CeF2lIyT3dkQ4detaBscdSQwYPVkVn4rDPyTmn8sL4dUovFM+mZOrFPNjK
v9AyKMrAYkQMiAtgixY7dbn1BYe9pXj615ycXc+z9owTIHFir3AF0Sv84Exzq+XZij8CXOoB4nUG
JzLLACjn4xCazyWcNNDssfS3Tc5J11/VVN41p1tqbJxK4PkXMKLON7iJbS0IEYCyyv2QAowotiqW
LwmstMAg2kr8lH3EZQANW2+Lj7iUazcPILIuWu56hfmPZ51wuRJgWrXJaOt8KH3NFrsSLl77LVDu
LGYXL4v6pwSxySHK6cwmQxIi1M/N3eHNzmtWW3cRYlprQ7Uf45XZfPizizUTuzqLbTjn07xX9Qgp
NPa0C3CwpZlWN1KEQRFTAr2kaEt/YN3TIeZuwEzCuWGNu+C0jlqhYpkcCmn+UAuiMQi7Zhrd/OM9
KpZfm+EPhPAhs6d1lXhU419JPmxoKsExRvhlqurO4KhnahRWWKxSMDcS0hsoH/jtonLOJhdPfl7s
We1B9dvT5nAexFheBDwEMiIyPBihl0TrgY6gnAxVBdtMdoaJh0VDY3HPWeKVOJntCwdvWF3gOZME
quRBA7VCnuOx12wVUUVtoVQRFn94CLQcAHjlp1595fRTlG44u/DTkvKgikJufXealjY6XfVXA+4W
0BjonkXc7wN+2YgZq9knLx3se/UXFJji4Kqx0KHF19goqoaFe0ZVewMbHsSH6YJJ/eZdGyCgTBU7
nJqLKGH3kTCUZSS2LdQBoQ4dCzkITp+By+8AhQUAY9a/Co++CisMz882SkxJgRprLHCaUs8d/4oI
Q/52OP1aMxZG9BSkj/iLsrkzph+Q1WZFQUxBsiq6aMVLwpsaaxNm3/E1qhnKmVtV584htjhslmy8
msijSzPYGJCkJVRV1Qup26WNDzLS0CBRY+QXAh7hRjPrftBcKyjNN+6ji+JA5zVVhzlLjzSbBkWS
ajb//i+wZYM6qYbb3e4txayl0oJgdR81dNDASZH/XaNBnEoixTpry4uykHV143RS15k21iuqWGFj
+NIqKRQ8pt4JX/BvvgyMsh29uPVptYPZ+ema3jH0/Ec0QjSdZw+KawUjdDiqrY/xEmJLY11UxHt0
8cp10GZZJReMtKk4nHPmYefhMxc2zeGOKdu9zQA9mV4AKuRKfOIE2bykgTkWE/O/fOkjHK44f+ha
iWIeTdSbI/iFhauUvzYLY0VpfcGqR1mSJTLfW5WN6qxs1k6UXAMK8rVvAoJP4FlDhh1/lDcU9PJl
8iFPTs2H/p/Wu6+qBtSRNltDd4/T5NWYLVxFAUanDs+0lA+k4fvq1QxNM6nIOv1WVvFvXj9VzAAt
n383IzdIrGZzyqOSk1cYF6t273mQ4lccLCrCvcuJZ5Q9m2P7Aw92jWbttazxIIo3JidRYo+3sClO
SlaU1o8Y1CNs76FvAEQlJxcKAOSQTazwKvfbdGEJMPuteTqqCw3dfq9cZCjOeogCGQFWUYGDZn0N
L1pjEYnLBKVsVhzoC+p2kkKz8BkCN4R21nwBh4rFRkMHQVQbvQMqfT/fxhWBJFy7nrOXQ09VFj57
QPwKjJqJI7bc9FkdZC6BFk4Gpb4kqW6rhAi9/yYQlEBogy107kssBIofnZ6jfAthu7PEfYxDOeoh
dPZkRusHQU80QGWxJ+bDtC/C4uCExwtvQ6KAl9dR2V9hPzH44W5O/i8BV2fikAOpdskW3zkwJF0R
TKZfOJNwi9aU1YGjY2zen5lFeEx0eltbusokn08o0U9Q2MOgVyFKHl+Hd9iQuzA9tOJhcLZQU5G0
vpjYejPXBUqIa95iOET6MNSr0g0hVplXnjocb9fYG5wrNcWz8rAKAB4xA0r7CK+k8awmJBgxGYyA
SVaIt2Z7sfYKTRhNE1qqueKsZ7fuRhrTmQvRwxaZPpU2Bat2pAPngBY4aMk8ksOLurbVMIv/WoYm
l+lVxRFVQCsWQIJhmhfQfb0+t+bFz8IjTj0r2gPUAEvVNEv5GpOIGTMjMB8Kz88CA3nmL/UHBqwx
JYVOdxZocsGh99PLVeIYq1mcXRCbhtNKmGvyQCiDJlh6hQV7EHvqmMhhDQS8QT1XAYjO7GgOK45/
jV/rL8i4/HLt2wBqhRqgtx9BjqWKC26gFjBREzl1ZzuNsGLId+m0FfCvj354IEpz/OTGNDg5Y4q8
Or7ZOS9vfMtcOJ0z769BQQVtHFlgG39xdcUuBCwoGGS6hS8jPfgI9arSd9J6jYofO8iwXVlvwZMa
gzvp4MQjBh5PXRSs+iqGGbJXuKAUB0UVf8qK4KVCgxVbREOb9yp+65BVdIzUOcsq82XuOflZuzL7
g/i9Kdyj1G06nkfPSfWjj8lGj1hdYsDWrvgKOeJjD2BUNYTMlKfEYwPVn5595rynYor1T9wz2BWE
as5+sesw7UcbByGR2dTZJQqYj0EkCKg5KEexj4ZKNBjoRpnDdPaLgRatZ4aneqjMOJiSwD6FeNG8
0bmGOEZ2HgRxyh1FZAs4bGqaFt9/rVMu+PIXLL2pnV1tyz8o1GXlNvLh2gjnywWXu6pg1LWlQVpL
DYuEIrh8I6wQRGQi2Ig5OoURd9B7xVgSjywckWLJ0PSIjymDOgBqtpTQrDdGLP+JWO82bXj0WsQl
Ad+l8k2wXvckjBT+cbGPu13favtsLsxFzQDRaO/cs0Mx7hWt0qfUHyLKWu5crXwygieGb8vyppko
rKKvqbi4VBJB4z5jiX0urNfeCdYNRPXyGS0hx2tzkKSXlUxuOeaxtfeUZtqFthE4AtDa3APFdHTg
Q5qTF4EtUPsMEFbVq6rfZaQzWemmhhI/jc7axBCjprBguKZRamZUzdngEN+oXZPJZT25VNSDxcSD
TtSP2Z10LvbZyMQpx28AOiRBfmemJpCjli46UDPcFrBxeEkDvzWVjwD9JpoBPgrI7QCxN6+JwrQv
w1w9cxntQ8pcC72OUU1Po1HFCnyGFe/aWA8n51rkz+EUH6p+Aktu/vXcp5O8NlJc67A/CkgHBCnh
CoiBWQJ1qiN6oDS3Q940q7TGd6XRXwdaW3ROfhL+phZhAqXYkqqAmcMP9u9Pk/bqJfLgAY6mFlKQ
1JrhVJJDIogVntAa9M1TqscYOYpdGkRv/hi/BJN2qhxUtkjnK4ssSrwukKVB1njOSSMKyugp80ey
puqXoR4I0qg3U0f/r40xHobeSmb/PDH8s5Lqa3SKg9CLjyKud70jDyNPzZ7jR9eWj8zXEaiZKi5J
PUUU727qQM/WzqGn/dMq/IgYAjtIqdVwNOMoQRCfUHmV5LuoYiMA6JqDkeZShWpY27rhIrG/9ZG1
yAgYXp5qKtQ7/Z1M5wmn+GP0aaUmfmgzmcnYV6Chm+Gz87cwI6ITDnINE3u9e7WGGc1QK7Y5PTEV
uhWc1U1YfJRWpqZygp5Ph3ZlwwjSTs1wleWwTRradJyhLGrpvCDk6hkapFq8qnxv++5SOgeNSGCA
UJj3N1SBoB0m5EkLXpI29+ukQ87tefrBKeSmdrX/5tJIV5EVrzWpc8yWtOXYTm7y5jDD8WKsnGFo
gRKIyxeEzYxYoKwYaeVPPE3VN4bZ06RDy2+iF1pPpqEVl1EeEiZL+ZqkJWab4crw11konvDyfDdb
rJp8m8sOqxW02IydfXPbOikcG7IXNPfAa5nMgcks0kWrIxNyZPBRpl9zbEjMrL7HhqCOgmbJyz/t
wEAk6yXkRNGrig/d/vujgJWUEnsGq5ka7nka44PRTzdsms/zKL4qHTZg4zJawA7ENdxX/E0AG45e
PBMYWm5b+QJiJhJsPDhg9S/k8ki7X/lELfpNMapt0vaaQBYahLgnnDWFcHE3ULT5s47yvelg5st0
O9lQj+UHDmPj9M9LrZUeoVWtnVcjcU409j9+hDxdij+ClzSLdcjUgrZzMGK0JgUth1Wt7Oku8Y+P
Q3o5SJFFMWzMyX6ZS+s9IICDqJannMSipcQT6F9Q/zdd25goSfEdkFlZmAwTCO88oiENuY4W9QLR
F1f5omVKemxguvtOuqq94AZjg5KOHHdFGQIuA0llHmAWewNOGLUHrZwd5Ss9xbDaBi+cPIww7Mtk
7Q2r+uxoGnPbQbyuEocduMJ2j5epuZ4xNbPwZx2clKO3qj5CWqQW4YihMVNMXsl1BrVGWg0Kk+Ey
gT215oo9pE0wEpw08H6Le6AIm/hsCnVo5CZDpnIU61nwtnDYA4AaGlipebMOYcPl9EpGgTVXs2sz
voXhfYXFsFaOYI6E+A84gpyO3eH0WGnLfxYwT+YE20mNXL7Q1qmiWeUAM9lVQATFEuz5z8HA83tA
cm5AXs9/KRTbnHdvrzTt0aLwwfAdbg4UIKFUg2uPcyHgX3caQWxQDqhOyL6xCXxaymk70gSW0yNM
bCzMAZ1ibjVXT59hYTAwPMWcWbZE0MIOwIoFwTV8nLhe+awNTGRJXLnUY7QxHIQqINbcaZWWoLdh
is76R8q59MRv0FzRHOJ/0bTjxgUTIHk9m4F9egxK3U+Pz5Tzsp7lgYH90vJojZEJJjT2MVVDrV1l
h/uS+k+deLbbAWZmh/6eA9DY6iinOK4Z4GRqVmzDZErN4BggNMgx39SjLwPPuglonxhhFUAPK5Ur
m0ssKS5TEh35nS5Dgx2VOeS71sofDl8kJQfTFrei1n9cmI5jCHcknb910eDmHL6YUBRx8dulKSFy
ZFJoUIuNkALcJ3Fsn7CAQrJYhW5BhhzWNXRuDa5KhJMZvk2QBOTXEKx9rGa0yNgq3XLjdTdvhKuf
qncLC79s0L6trCx6RsB4I9oYiQG5k7ywpIL3MNJ9QzKzum+fH8+igpLDtN5AKpO+hbiCNHZ1m+1p
2+AWQsmoRlodnRfmmKth+M+DE0/5mYaoWbYJva1GNOxkkFTHk1TAjZotOlJxdV98I4Kb4CMQ6rdl
K/bKLS6JOUxOqnJu3GYDpfjbdg1yfYECkJsJ8h4YDcaQEzOqO6MAO80uONlRYuxSuGhw9ssSnyim
B3+wJV0U23pn27i8xtsUfchIvk3EKKCVIGoJ83C6nBk5kx0chFETGaJaXn2T6V+mTDB/MpEn3nB9
hJgApsALzJgKjzOCfu9/LJ3XcutYdoafCFXI4ZYECGYxSKSkG5R0JCHnjKf3t3tc5bLH092nJRLY
e60/shUR4J5127RbnlHxls97fvVAJ3mdOt68NI4inztS2Yo8Ve7eBvXRUKzSNeOqee80h5EtXOvp
eDWsq1LgZq5IvDIzrJQtvxTQ1MJUjPR4HwU5Vb3R0aoJZzPUxF/M6hlnNzVovNEkeiIdYRBMj8oP
HvrUkjZhSUxgpN3n4E0ObKzMpeC65IoXCca+NO31HJlg5Z8AkrVTfrZ9S3CBCYA4GuN3IZlHo1/Y
cq0Kjz+1JQUgzALOASiCcowxCLavKDbLAvgmdeIPd3ZJu/zoC/ZmpKJ+O+heKeKgebQJsS4dmkvI
kXOC4Cz+79QB+LJI2E7xlwbFq8UPptHl6+Td1UlAP6TG4XpPpq2SOKyUDMv5t67ywlR8t+hK2tbt
w+w4dPa+Iu1DY5SXyn9poXqxECwuk7RX2/hv6TWCHkw/HXVPW3i11c5rDhMSeCKYX0aN2J48fiic
SCYMjBMld0M1e04vY94qRhJhu7O+B8jV3liQzqHbSSuXL9lIZ1S/4FBOwHhQkog0z2dRZpnoBDsm
YOB6zuJcjJ9WUX4E8Vs0s2BiwCXAJAp+BNHKHUcCbXrTMxsEwPgMJIhmwk/DIT0rfGeUFeAUAxF5
qYiDFphbzQWc9pIPO/NtcbIJmD2VgCvpAixAy6pBdRVcXjyi0TuHB8GnDB4qnCgL5hgap5p4aooU
3/NFyCibGFMuvl/MhUGd0UpViaadKWs5lv+WAL0hoSBZRVBx8NvYYKsk9kRpsgcrK0Bq8cMcxAqi
M00hFlJ4dsCoLrMGljjf0Rg2HofSWK7QQxOaTGZKebAxNA0TafiYLEqUtY6xuDpq7nIKPTp5LQPu
GutVabTfBQ5UmcMZIJStSM9HT6hZe20kpTLbtQahk99L9cVKK5VomVrrLYuXV/Q/KmfGwvyqJdM1
5D8rw8g8qUASn5saO0O7Ynuf1BaLIF5yZu2cQUHnq5QAyXCnyvu5GneZ+IElP84IGuNB5Ka0Bezx
39mPBVWY1jUNZztpLji2O8B2+R/41bZCAkTF53aYuSEGPrAI3uUe1j99MAM1EGCIoeZfC9UgqQl5
hBiQSXUZytR3apDEKGBI0BHcy3ebnRB+BJ1NN6Bv0YIN2TT/I3K75TpJ51JkpkkjqpG2ms+lZF6W
dv5YJP2CJxwipO5gu9C6FFyQMZJT9smp2tgUylqG9FrZxR2UJJGLe2AEu3y5iag0bCCMquQQGdhi
imw4h5yF8gCfQO1MwoIaq68Oap4uow1Dw3kRRm/ZFN1bHXdW5GoqO2piBMB6pGeRu8cCppB77UP9
uYwSBZ/jhPQpT9/IsFyG05xsF7l0Rb8FsFicldv/VmAOiPzJh7we4K4BXfC0whSlYO+8Zki/AKUl
1AHU0ACBSzAlC/QVryi9j9a3SB7SEVwUmKXxY2xNsXcvyiGbsLSiM2+7swhrndk+c9V4dlXgjfmM
7oS4GGyko7FXw8XvuPVrYFoIEbGlKSocqzpthEZ1UI13ce0NILHzmO9sXFqsuqyxtvUVJMR/Aznr
mvLsS3tX9Thgp+l3CcKrFgJNmZm2DqGlBz5qHDC+airfFKRQsesZKgihnhrrsIy+K5OYSz4lsX84
/XMifCxTezJj/n2J7aTDkrLgmbaUvXA0LTPuxeliSRejSr2wCF1zpp+KG3VIvwxQfsLHV1b2ms8E
OzFjJmnF85QfHTt9Rtz1WIkQkstuHICBEX1SDs2RxQBRPM2dUDGAUBIYSx0oWIHCcw9D2J71f4vi
C0GZyjxMDiJmNwaCGUgcyJKR0jW0gccpPKjy+A3lLuhzgvXK+Mn/o2gE7DO+gTFozm/a3OFykPQx
VjW5Z9Tp3knNq7iOR15HndNZ72XyHx6U4oJPwbtaTBPC/9inmEvgIbhlp/7sjJA2UyBk6obBeI8r
2mBTFPaVuR09M0BzPBRHfbYO9uA8uknkvBDlLm6yMLP+E8DwBHshd4JMRmaJtMEk8FTekV/0H6fR
1K5FzpMx3czQb/rw1S6bLZ7kdYtUicavgn/E+bUH6j0JcFJPqGg73Wc4qNTv/q2kOTOqI5c5KF9X
KCKjUWMK/40MISgMiJztdlaJhixkmmyrj0knVqFhKexI4AJBXDGSvek55iJUm5E8oOQ/Km15sys2
D6UHpeXASddGL/uTdbThP6u45GWRahrxSKMKqLNCsGOOOsB6uCkncv9Qb626fjgFFndZXDPbfyVy
t47nbwjxJlKwJDu+eMrUIQBIk+6TXBPkpove4N4VQgF1MeiYIaaQ0VwJk53IPAgltFBw6OYU0FgR
d7CNzyVI3JlF1GCvL2MiMvGpcIX1aUlk8IhsqqNafbzTBH1qZ8tLCRBzOGYgC5Bh/+fIaQksD3YG
0Fuq/YlE7lFv9mC85jyelZFanflOCU3DAKlGygnU2BM/uDwZR0nrX80y/xCJI7lI8mIvlSHSOxgy
fkxIf6usSGJGcQwYj2WJ1rj0lvTxRRNqx5zVKRgZNWA7KkP5zENrPxfDRZa+YP6II01GnzWTnxnt
a4/EEMw9gMlsFWNbYFSTzV1B9S0ggS37eh1WaN6nyxymW01Ojr2G+GWYXgLkBzbXxJLD9gaxeg5U
KNWh9XNCxkGtgx+5mKBz8+WiZfVrPT0i7ZYHAS5y0s6wxRFFcbRb4wAdH2bkwTX3Gnw9anLSAnJ/
bDcFPuegmdjWb3lyl9RDT80mBB5aZaQTQWpzVPzJkboJbcqXJtMb25Z0AXt4s0AsO/Lu9FDj9uPA
TSe27T4g+AoyhdlcM/Vn7NxUUlQy/NaljGOEx2tqUgpRKx5hi/S4ebyWqJyiaP6nDyZu1H4Qucbi
w9C18KdRyMoPzQ2JlZuZiooJLXOpde/h4mziqsBgm7sFy574PlIsOUULtdUxAkTEOKYxKhivSIAB
C34AfPcvLctcMt2YwtWR0lRVYM8GXKYsCzHZdEzZJXrtKyIrRaPyO4IvUipVVJQwUXXsfQYnftqX
dCP0Z5y9XCkciVZCvDFQyYJaLbLh0yqVCkjJvgxq7Ul1ckwsZyfUGmlIkEq8LUf7FCzSSwyYifxW
+AcJkKqG8ZzL51Zl5TXngM5CfVtN5b+6al9b0jeU/hgZzkvCIlZ0xV3SjHfFUcKNxD0xm0NGOhYE
6zTkzNxLtwut8jOc5/chna5OobNGZywYUvddO6mf1mgzO4o27HmmKSnGqDW1GIP6pCo2wZCDflms
92FNKITRsP3KzJ6mRSqPGEYq/tWWBHE7L8pT+euZ1cnKKoNNY+YvRmVyKUrVkbX9Fe28JCxOKX5H
Fo2QFMtW+WQm/w0i66LFFbUNYNNO+y3h6Eqa5BiEzifC8Xi3qEwrUyIf58qg5NE+1cnsBQHWRjvC
m9M26r0jUMXXp4PTwV8GJgdw4mAtmZoiOOK6ZeOMGxKx8bOO5XiR+N2r8U3SqQAe6uzc1gopWDJo
Boc9rVzAWRawqGofIw0EFoIzoZ8IN7LbTtT92mBgXKDyknwGofUv6S3wIeOMnu4MyTo2O677Rmf6
TrXOU2cezGZJ9mVHoAnndatTYc+/bJqIm6doLdZ+rVb6lOKKASzOtqmsIMRZB51DjDCFXyQK9ayX
qvIo7OrYo4znKvMIuvQsp3q14FL1icwWtNuDku+zOd6Y/Am2XJ9bO+CWnRgn1Pm1oxdXhAp08CW4
b6n6GwjDa/ZltiA8iKNDaQ2KWyyUE3WzHbklgYgG2SXzu/hkJmTnijHtiAe51K18kArnKn47uub9
QftKOc0pncRMwQ4k+lvTaPQCxdkkFaWWVs/jcMLVb0hWwPGKyXlRvoGIFppmk7LapFJ96eZUOfXo
H1TmVQnHgazH10wHayEKIBggN2aDma4wDvHSeAO7fQjvJAZwalUbh/GUHZhEPX8kU4BFf4Zjkdca
Hsgysb6nMdwFUclsEBwbYiepp1XdIcw/gWrcmb9Rj5sfKe0oJpYINuksF3/2WR6LV6V0rpGe06rn
EJ2i9X43hW4b5nCuqJtUBOJtQchxWIb/5iohOBTRspzZB5I7vxZG2qwTrsm4+yCKjcyvVN0YZgnb
qiGvrcqfOVqEo3+45w1W3prV2iAJ3hnmbS3N16bK89s8c6cmrF+ERtzMKs6gbLkC3mrtljn0LhF/
FBnWB/E8vHv4llNtnUWcvvbQ3cveeiGisnQDuyMXhjOv1X7HatlZEWLzurEHTxGynjGji4nBYplN
dM+Kb/NZBVa2KfX8upikssxxghgI2CJY0H2IvJemMDdjE3ldLqcEGQf8FQxefYZsVMlQpc32sY+q
kdIY2AdtJrg93gJs5hg1tk1Z/xlDS6BhKrlt8DnqAgzTiYCoe7eokp2RGNdBZuw0ambJium4Im43
/yCIFcd/5GVDfqR18idecMEptQoyXH7Ey8VOWDMXlI4OZJi+hmV6Dnb2mQaTF6bStgbLjjrhepGJ
XccyVHxUc7Oh/mprjHGFs1XguIcuhfeTxiRda/zQI7+b3fLej/taswuRSHYlWXDA6M2Glv1WNvE/
Nh+WbSHB4guwIPTjtnw3hxb/CCJnd+qrV0xXrs51W+szokNzG5mi7Gr+GrE2lbSigTQnpbnRdFgB
jVwng6BhdE02Tmq5o2zDHsz9IkuHgQaEKf/tEDivKpktXmuwv860uVk1ZXVV4jUGeAROIFEfzWpU
95YblyUn6ENDhLbcA2LYUPeaCcAlHTd20UH/RruiBD9G4Tjcy3c9ISHFIS8wtTeyfqs0aMJqNn7r
JHltcm0j8pDjUd+oY8UMbT/TIN0nFQ4gOgPvpYIRF8CZiQM5+Jnr7jo0ucyykL86CpLxauluTpd7
ykjon0zrEozGEWEuouyhJkONfbZvje0QGSiqmfqD8tVkDV45ckvO85tp9lcVg8b8otn0tCoZOCRq
7W7MXwI9RXqGuVCk5c4oHlLcbBxgNKLQcE04JQK7iDSGmLAeTqyEGTJSSD0L6AnEUqicCCx3gSHl
oIP/WePRtLisp4kjitvnrILhnO3wpjLZnB0MJFy4lj3TlerEq8aGm6mW8hxUhIfns+u0+aHJXLWk
NqiADx/QsxOEo0inlgO9pJV5mRjTXR2JQYVIfwp3eLFwAkUIsEiYGmd1a1E3U0G8JeqMhBaaCZxn
hAeoMaIlaOHq9lP8JTSXJWuPzi7fnVp40ulhMMBYWkPrytFwQp9sZd3wq18HxC1CHhobhIpZy8FA
Uh3/GVTREjRBTobAUBUy0HIYBaHTFteRLWEr4pA8MpLvWvtI0BZaASA5cyFoDjXUoL90/UUxDLdO
Xc14aQJwG8aqBZkOb8wMu8PXaJdf0WweCna30qEHKNrLylOc1KTke7oC9l6S9Dus6FMlCfU4pRE+
bW5C5zRKfxawRcE8u/TVDZ3cWja+4vCzYqxqNWcl7ij2nkFVVouiuOzqFXipzIWsYejrgy16LK8c
/4J6L2KfM+GTM0ZUObgWxscUl2ivb0q7M/P7rBKV+yEph2EkvWkdIBRt3G5xE5gkBGrWdzO8RUzQ
Ngg55UWhhHBDxv2mPcwM4Y3xSvIaMYvceLHh4Lr8Q3qSRa9a85co4mFAhlyO68JXUdmS6OsOlJ9W
xS7HO0CSk9u2kwfmTuzriq1XuFxaFRJUudLCQ0soJrjwVuWQCZLL39Zq7S7gMYiSc0+EUIvMoci8
pn1LeE6oB17jstOb5/wtO8Sn1fe+egYNxeYM6H3B2RzdxBtPisYYH1R+1VtPdyFlbIN9zfmM0pok
yK0OUIdExZa144ITyKk8Fd3fjCUc2L7ibTY8KTKwhySENhHEwdPiKIRG7qWCAg3lCRNjcmlEQ+iJ
OzqxdyY+oK44jsWuH3/YJcU2QIAeXqUYWtEvSXJKvlnrvKY4g0uJpDD2fx1VN2IyPoFPIbGRa/8w
Iqi001+tp4mqocuy93H9hEXpFah4QDecmdTm9rMy90ECGAJQmEhioJCzN8SyYXsSK524FcQ6oXXZ
q+581eE/E3ODA3yc0pGCFlzER0JgVeMpxdlficyE7iT6ZHJExTEPQD/K+J+vsmlimeNXMKEEGbvQ
4yMjyUlKpY8hy9AZjyehzeSsHB4zP68Iha+qgywxqHGSA2fZquqeMhnM+EiUZfVRUxDwmRoHkpds
gjg5lkee63GL3DIzQQ0RAO40eE4LYWJNju70o+fvJg3CTB0JlCIwKSdC7qibWmr3g80oXDMfONLR
zNx0/MqZ2TJiEiE4CU4ogo/lMCKqMZe9/ptXGx6tZFiLXxMew94ZmB45V7M3PYCS0Vj/er/A7hSE
z1e8qA0ezZ7NvX10FgVj2Z6+tZpNAxkfz82yHIn4askO5CgbPmF61qauoYK65VAO+rbGPMxoNb4U
BSgcH7xxn2iGZsSx1XYNoAJ3C47Pq5co+w8R3dOP3MbVVYD4kgrD0nqguMSnm4W9VqYXhdthJpjk
WHRfWEtXFZY4faWa/3TZ3Nc8py8Br/3KImV5CWOMwSjT5R9TIAl8Z6P2J4hDlNVo9+stHNhMmHxc
3XPj0yH/OAejRupBvcVromBOR6kLqCDorELk5mje3K2L6rBgWJWybQTMZmIj1hDwg1MMy76VXony
N6iES+A8Cab01R5VVh/zv7r3iXFdXaVCT5S8cWm1GIybuqGfXVdeFrFxWG8jwXB147xNVniVO6Rw
M+o7U0YiqyPq4dY38nynat0BuVykR6c5nbZZkhPibryL2VNqYkBPqm/G7pbxZRv8jgFPpFX98cvL
yrIRsmE9Okh4fsc3nR+jIFlzZpCK0KqJW6G0SdQavzKJNgb7S+hmQq2G92VORGQP8tYgJkqAvK1h
I8Tw4p2mzwKK/ayibVYHXxwinEEJibVk1sjT1VC/Jn51DfhfGaXVokGGd4dKireWkT05VlORyYJF
hH+K+wj6ioF+lX3PPPE5nrIBY9rBSrgIdMJVRxAzxneIcZJKpu0w/g4EF6RvkRScGgQJVVa/OVr5
n2MiIhw29sz5vSFdKLCORXaFpufu0ePZz7LhRdQ4pI95xHs0fEQbiYW5C0NCSkyyZwA/wbjaU1X1
fjAFa4H1aOqXgLYBGYSerhLOGZGVhFBmHAnP/m3rL+EOajV0LDUGBvsHDdJ/xkNUcULAmMPdwUtL
sTuS2NbOV4BOhL+8dkJ3LUp6YrCS1gYC4mGHhUjFctreTMaNtNc+B0fbdtwoRfmEPFmpJHlPHtEE
ei56JlSW5XjcpZZB8CzZO/q/QD3Pl+RpVyv+p6N7JOe4pPXO0tCuariDco6uMzHiAzdNJRgOVH0o
qrorXlJWoIpcoUjbjWDTLZL+dkqEPn6sKBKtl43cn1QcV521L4mPCSyeC5Sz6fQB1spX6egbUACe
rlIjVArEJqofUQ7rRCsXPCa/Ll0sQPa6a/A0K8snOm/wV0Vfjq39CMhYVUNvnM+FOl5Nq/AKm5lP
Ksm0Xc3ZbYifs/ZAEoC/x2gcMl+aS2Zs6UU1rUtj914LByjrXheeGG7wz3Ik/u/T1p03out8VIKo
QMkRnMYR6XUCC615fJ+RhdF+/FICQYBuKXnnwoTDeObVT52j9rgKTk68CrtITNjNJT3Ut7g+VIRH
dtqao3BMKYaXv60MT4eXIdnKT8IhKq7P1o48IhP7qiA96SCecad0DjrTTEroXjN9h8Or3qk6nUWw
pIhE0UfLpM7giY6bemMJ2/j8zWqVkhQvNngR2vi/f59vQMPrnItldBnqF31Q1zLCxqgmuTjathTM
1PWIkCu4IkiuS9IUzd/Scogl07XLZNuWOw7UnuJlzrud9I3VsGtion+XQ0UZ18zeMllM5vLoV2b9
lSvKQ9Wnb+KtVr3cuk31sJurgDnFlT6WJ9I8yRkkJSe+CYOFBvOmJs8yP7TCmy8l8kUtuhdOI6N+
TMDF/4GxuJGYD6LJYdAhkxdjbjk2AJb/JuMrgQ2JRO9ANJNvCc49l0SW1e1PkVYfVkj1ZwrTKtOH
hilYKCV0TiS02qTSHWay8BpzxH+86ZTpFgbN66iyLs13nPFDZ8M+iGrs9yD+Ada3LVQ1jR32bo1T
NSZfsV6GF4jUndWFm9bcJbjY0vSlzF5Vri8nZ40BjCYLRYml14ITP1k+uuEzswDnf5Voa9TPXL2n
I7xxQ15X8Yq1yqIfpuCJECwMQ5XAhLqxPHTErQRuDXY+/QKkFTN1RFwwgoG1wp+e+EMMnI+4i1jh
KbrTnnaCNDti/Mzdaze/p854TnB3nbHvd/jrOaSTk0G6q/jkZxTwvt3cepJx+UvGkcigY3kwHdKH
OVuL8zhDSNDDS7Zwod1kFS/jsE35STWCJgHoHHwOtCacUqKnM1BosQD3vP+xQXADoSjTI8jKgzHw
j5dPASiJe6iC8M9Mde801lYEtCh7Xu+lpLa1pNTNF4wI/102zTsxzXUDSjn0VmOLFznuiGlAeUqy
+Kzv8vQfpg0VV0ETvA5Ou9N7Qjyw/vESc7YwxGEg2ljdLOqUaf7dKWxddiUdyP8328/edo46uzLK
nLoi1uxhQtei6cw0L8wv3YL5abnXkrTj8toDiwjIYSP1y7ZDRCXb2Esm9WmPITUkmBznawzpM4+8
ctzaKQlaeHxshExh/ZjD5OHI+SEu0i2me7Q7LVBXurZodJxo8VV6tLjINxYMtwE4YtOSoqSiWiop
Lo4IpKIeh6FR6K5s65O2HqfxgvCLLB4om9bWhY+RqFFStQ9FSbod6j32BzYfKoRobA1kPH6QqvhR
FLPDx22vPXPrYPtiO9T1N4g5Ia+Pvij8bcy9QpOgdi655khCpfGqbw+hszP2+q4SixAQWffGxzsS
j8QuJNycLfm4tnYMpD1/WjZ+JSxzPUYy6L6CdP7+ZtgyR2S/CZMbvpwtAMEj5DXK4cIbBz8nBEwC
Qk4jEbCiforIJhENn9NIxlJX3cOW9BUBQy9saVV2yvWzDhO2OCWSkBCoxy9IdOH1RvfhDc0DgYBe
sVSXz4XyP23btANPXM99TXA2ohmxbNbUdCAPMPthnSwFMaHfcs7RTKmCHb81+d2oj+PyTchx2PkB
u2CGQ5/DkCQKPF1kMKLlisSEzcmPgLmRngZXaq9QqzPS20Bml9pO+8baWGZ4pT0NBbzmd+j52WYR
urLlqcpToDh2jFAZYoWiK/xEaTlscpkov3HZmQ615OGhy7Zjln+E8pM4yoQ2KX7qkhg7wm4r0t7H
RRjYXmbw+RIZLKMLu296I17Dh2p+NhalQLHuW/l+anJfdYpdaNLRQLuFdRP9F+SUkY44d8bOWM9N
dNCR8q+hhTYVip3RjUJK5wLaR7iMI2d+Lfj6lIQIP1meNlpGxrBfkvmQO9N/T+6QT8SUFneN5kiy
AB0/iwpgekI9yKU04/CURh4k1q5MORUdfdhakbGfa7f9l1T0zHPHEk+nNl6GeCN1Tsbg0iWHbEil
6DJ9GTyaweT0SyEdTwZTY06elGBjEgFi1s2l7N875m1CZdQaa7pZhWJIek+UHAHA5A4B7QhNuNG0
VySudQa2yiOpkL4QK5c8qM+W3PkqzEc8H5L+1iJqng3XzpfrUspH668dekw9bIrE9XceJNg6bAyo
oOpNewgmnKeOdx0SB8iaTO7+PRpYyxSVyYMs0QrfOoa9MSCStlTJroQq5BB3/jvENe1mEN/JtE2G
8aZJziQLmzgdTir/Dda16BP/uVbFR5W2uwlOfGSngUllYcFlxBXFDDO1+CGG2J1dilec4E6ObIh+
LTZ9bWrXVUAlIh46QELCDgZuaEYYJNBqe24Sda0iuuiL20zfpwAi0If7cUhK4Trrzwnq3HZixgJE
Hj4WsgaIHBDui17DmelXDFViZrdkZ4PbcAYGiMmbKLDOdFesaVuhSoh5XW2XeXdwYi9wUFHYibNF
8K53rgiRrbjOQKbigW0Ojc8s/QkshHCeTWL7/XREbMwfaEAbDF4QGV7Gns0kQxwI4vWlJ7SeqlAA
G/zhTDwamF+zoIVgWq6N35SygYR3YITxjPHJIhWgzQLJnFNrW5scR5z9RKxgQHFHq1jLbAWpylIr
YDI7f4RoFQH1V/lFtj8BVsnl8QI9u3alzIhEptDyK4AZCA14FAX9PjGV6ryxWsTOAxFT4IhdR2Sn
M7sirktNMFcSOJw6DxAzhDGjc8hxm7AzyUh6kcqtLZggGVBCPFXcHdDZjzD95HPmVJfgYiov5zSL
euR4ZeeFY37rLes41wOSAVLa8B0V0bbBo0U0srj+RC+4+EkbpnDKuTzHpgrIosqQKgVrW8w60XjR
yeE0bnVfYGghPxaarQLIJ2SrLRHk8jiNmHo5+EM0AvlEaadCnPxAG3u0goFvUQmKrSEATDBQrf0H
W7IrlaiO5YITrxk9jrxUexDtDv40oUTQMUvb8kZskC2oC3EDrtRdSPKn+s9InS2plMLNt66+muow
wqnK4NwNzRQS5jhK5PERartQewna+WiIO4e1gwl7QPFKlQnxcielw6SfAVoyxHfdadROOi8h/lo+
CY2ceM1IN6qCI1f564CLlKiClCbnSPqkaLlTrwXdCOAw/DxcsTHSGqxMAUuFsTYVyRV/Ah+IWgMm
r9ABsWwoxl8t7yxyUcQ2B1AFt8P0Pt3AQRq6H+pp8KMIWoVXBbJvlbfOKs2gK5CbWShn8l+VlZZJ
30EU2tHZifgsOJJbbOPNbRvSG3t9E/fEBQJn/P9nWinlOoc0ilmlNdGUsTpG7XdVXlo1fzhwqauu
/acrR3vC6qhLIcS3Ay71gBMh9eGlcLi4cGRITXBs8Tqizv9TigMxpQTzGEQzXExlBXVnqTPSGB+1
OqjUZv5xiJJSeeV4TproXXWYmfut5Izs6DbusXDfB9ZONeaL2tGuCDpe0oQEFg6nk4XSGQtNpvrN
n4T+DFTtpXXAvM6hpW7FBYCII2UhNUFzWcwk8r/Gawtk18ed61gLIeGf5j6dvmLnWTm4AWH1mnts
NX4eqLuhOCcZD4FTXmfoWLaPPiKzm5T3CpU7OyL5Z6gVXMIy2BlQZSqYGtnHK1g7AvznGW896w6O
uPaSUrmCnSqgKq7ZBtCzHEAlL98Y+AukBzVwgEbBD5wSyYpcyQGBaNEabFIlnCHSqoPCDA3Q4XCk
EpSx7gr4aOfNiZ+CZVORbVYwU/B+vA0x0codewHCxfBfR+gxQLtYOo1u3yrbQNsT3rAqT3XwqO2j
FdUXAd0iBpND7LI81+CMGq6OoHtNKcaxqo3DqB5O5EdtwnmPsIRlqqx7tpMasTF3NzAKNTj0w43Z
NxinONT5yj05/olxfMoQFhnjgTfsUIedmx1Rui7YnYdmwq35YeCZPGkVHvgCV8CN3rIDBtxhytxr
rrYlq9+VVky62DJsjpXV8KK+kV8wDevN8MqzF+b7/kv94wFqiVA6c4fMvnLJTsoPUtxNeEPMuM12
wYkvxieE3u82gR+tl2d9whFxJd71YGzbU+5j5v9tCA/kLQKV3U0749h+Ss/6E9qfsIVVuxtOGDfW
8J6v9odxm1/Mu3rv35HFxw4vBKI/n9KKWb9Qd1DMVFEiq3E1gL1fMBA9Jr0EL5yLQaSr1lJ+SBS/
HQ9BfCwXk/yYgAud8bl4Uce7CHM0Q+BplhAuIonp1GLLkk3GYPvMxsM1+WEBaM3lazje+fOC7APf
AE1aaeRSDZ3lv7XypzU3nbUygV1ZIUnI30ks79/NS+rXLhwOOaEr7aq/4Cty0Qi7xKq7MARu+47C
5MfyzF20QSzhweu6SF5WaMM8im9P9qV6LgKUv9Z4mbXoIxzJndyUEVEzGzo9jMoFTIc9f00qnH0r
BCvLsNYf2Ud7ri7622B6CjHr86HMkV9vIwqqCjTiLsiYoSKecDGI4soafYMS8EcYHJVxQxo3gqIC
cYRbrr7rdeQWLnb2FdH2K0LdViGlhCyjbF0r/sPUkv3t9qRy8dmhWgO83/CkGDE3ml/eeMD23aU+
z4/sNbk4/yi7C4lCVFf9FzJObWee4eKgQ/IX9TD4TD/VJ78osnVLwuvC5otqI3mTv4t9dTV+q0/1
O3d5s7+jq3nmrUNHJ4BPcteItRLCQSRhxNTwTrhOuTPKnVNuLWJAaZ8K4d+ZptbaWXfDnea3R6iA
mgSfTRgeqvCKWnWhvSUnURYl1S4xN22+KUo/1vBdsFK5pB+12bENz0N1GOSXQDrV+lFuEQbvFNWv
aNbNjjbzM9Mm7WORXyi7ttvO4uQTMDhZMX+Mqqbjz/kam+ZGOQFq46ORGHC6NUn6EJ6AkjXip4VO
r1X8g6aFVVl/l49l6HZXIsB/+6d5drbMT8uL/CnfrKP1I5D9F/07XjbRQmQIAm8WrQbyDFg1anYj
Yhwk7RptkEbGF78aDv2b9R1/sg9BUL5jhmSgp72KaJhP2pQu6gULvzsfGKzG7eyidm43qBe91qW4
EZfODovoQA4w5zORpl/1dKDkeUeRhvc2b55fDOnuO0mRQCgeHmv5YAFQobv1iYiMV/YKKYu2JpL1
zIMpP8y/5g1Z4M2UvoL3elfcEPYitsHu4WnX+lrh623JGjuiMnmMp/BRfwws6htMjdjfLhaTUbKK
tqlv/SFNdDVQn2fvVzuDghiv3LZ7MsP+FmLAGVW1QP8sz9EpcDz9M/BS0C2PEasf/qC+17YX0awS
JRczQk6hMJLjskOtJvr0hAer4BSmRHUDCpNB7xiwsD12g3TC7QfHhkNhVXB+ADe1YbTDpjtzQ2Uj
YYAr4fwYca06D+TBJBwKyEncQvXwL4uZaghLr+tQTPqWwfQws33ex3nnGLdg8fUIqs24F8u9TV6G
6TWjr7wlzSzIGMHG89xuG6jBajN0F5ZsYllZVDEoC6C6PYjw9vIycvLzMKBrZKQqDpr1ITagFlx6
/EtbfR9MzjGl4Jt5TEvaXdHdLOyVgMcCySm+QAOZYqOJENPXWfZsq75FjCRyUbrc0+RhqEbkzwPC
zu8gfjbqU1W/OizWqGSAB1YRWBJh+BsZ156I7HNMGqsgfoHYJz0mCPpXFspW2tIYM2VnH3e+GVXE
vxN8YPsQ5ph1VWRbDOFSn7qoeADb+be2tXwSI7JIeWa87JlkB41aCup2Wphk9rG2fvL3MXeCmhxY
x+L+Kizt/0fSeS03bi1R9ItQhRxeGcAkkgojKrygRM0IOWd8vVfLVdfluWNbQwIndO/egaNCLu7K
++qhJ3YPkJ29R4fvbz2SRYsPD+awDBpRx6wa4KmeDdnjFlYlTzUi4AocxNjoxD/lf6VJcBqmZY9B
8i3DBKkV8/Rvz4gKgbUC3G0Qkhe8dFxEmFW0By+Oz/njhFxXaI1RBb4T/dWUPXMX4Mzt0OqkN/1k
CCjAsTUgc/wr1wMeUka4nkkp5SkxDVV65lkAFByXE9q5MMX5lBeGb8ncQ3TJdi6djLQmsCgp2uoZ
03s4u5m5YbO5xDaR0cOYAE1DcjLdnlgR9n6GigsvQswwKWxVaF5xrbB6oexjDuDBmwLTmSIKnfjZ
7oQHe2YsHcmJqxCOgRSUMQRUar1WH8mI013cKe2jzDQ2ZDA1zB4cS+Id0gORE06Hx/DZC99NuNWh
fq6Wi41qI50IGFZeNVU7SAAZIDfpwPbGsRNfh9selBedFHtz3esH4I5lWHi2oLVvDiLkwfb2Xver
mKxRvxMMwlcZW6gF6T8AvLHd4IKyAqbTq6+lY76Jj1pyrc/yqELzrbvTzUEMMJiFdhXzGXxqbAx2
lJ+AMQ0dIQ1mQ1rFKzC1h8NVOjAKt9f2QAIA3TKLAxYxDQXRg5weHe3vc0eXYgUMznB3SiAesTPY
HwBQCaJ9Gy+74llGQNP8PLXhHuR1cH64RUcdge7Af2p+J7zCPicdRF11zZ9qiHflpQStsJIvXXtH
54n3NZJcMrkV69rziG3zqcV+U7RPxIXMyFo8D3NEmjvqZ4Le97rTvoQMM6CQz98huG2evHsyDYR1
vM2NpxEqe/gSwuQFpm9uI9dPlfVEYV8qa+dm379ynrDYmjhzI2OFmgGaFoYJulaQ6ezekqMxRgdz
vsb5X+2P1kBcOxiE9aZnBYBand0d9jWt/Zj1Lxk4N4RlMXizCKagaDXWuMnoTs8Id1U+27wnzB5W
KbDnULLUh4lx0ykZ6Tt1oF8S/zieEnYz3ehAITxDM8inA/4QGa2W7Eeppg2Wprkr4V1ZJcPEBpoS
ZtBxeWz65oVUs9OM4NdZlBMMzo3oAPM+2cr/N8Tc9XNq/Jkd4A3W1YWu35Q/OLpkSUHxBJaNFumG
NgxM707qwyoCiKgpUhkZLqR+Jae5iJko4wBYfLTBG4KiILyWJnYu9X3UUPJW3VpTlEdYfZigqVDh
lofZAiODOxtvcRLpa1gFCFrAnaKUAzPCRyF/HtBJTCe2l8CjCPuZl+DEAhnDhuLdHOOZOaEKeWV6
gjvOx+UYaAD3C+uzYHFl5EKkhzl5GLxLh0d1b/zEDHsDlQx3856CQGhKvMNCeuj9jlbLwATaxGjD
qPAYTBy/Ma01cD+nDsF7jIjDC6SXrYQLuQh5ypLAFV6GIAvYThEFakaXrqChYES2pDRb1Uubqnxk
hXV6gRLA+BH73OI0ca0SYwW4tKS8NoB/tubCigz4u25jfxI+0/Ix8bQbpv3Z9AAXg8NDpR+Qg8nC
LU/S5H4TFPUvxYUrZEcHlx87zrDE8INpF2OzYEdYN3xXa/F1FQClrlZ8XC98UjuycA9jr6AsBf7W
qi/dZoDP64qZwMb7KAbkN1+rXvUJP9zBV5HhvJyzEbj5gJqbm8mmAQOYn90vphk6kLkWP8UkekVf
8gIZUrkAVRbETKJsZ3yD9ejaOe3zwvumYGphXBftsiniZ/EUIpzc/U4XLp5zQn4VkaC94Uj2KCnH
yrFNINx1I/6sZMf9kPKZtvgft+7J6sttO9Duzp85/vueTkiLvnXHfuOm7c42SA4If11yjfne8C2k
fS0iP2yZalsGLxhcjhtegPJgvIQUahlkkrEpTqIdspZiP7pMJ7SdxVwwY94Seg6vJjkt8Y8YNFrf
+ONhrkovCUDkRLhe6ZR+VFFVr2H2EO5qPB2eHMNajwSg59rEsPFj7P5qS4FLHyxlD6gJZJb6C4us
Vcv02qAkUQiEafR6ny/KGYf1pMY0jmO6O4Kn/NKD+umoEZHHNcJn11xw5r09vS+NfbV1srTYbSSP
hKuQ8rF0pn2D3ktQvNFl9Fr5bZETEPFlctZkTJKxnp541bGNVXFHFgqR4AgyIN9dlctYvWJZxv2K
j4dxtCD86WR0BqW1LhLz176uorgWPmqVvsmf3fMVEoBLdXjTF4JSjLWOPBMWmVqn5KuQ79y7+6qi
SwTXGXVamTKC3P3SoQbFmM2kdow8+JDpi7V183Cz9ObGgeeVusgg4HxnyegbbUped771iuhP/NjV
GP9ixIExeOXeHJ5oOd3GPiJcCJM5yEnQAYHyxYpEjLSyFJmFaqLQ+PI0X4d1XI8sVEK1zBmMAb6r
FesrfiifMF4tEKMd6MC5SYhWBI93fuVPPidzj/DkK2j+gWH0of2q2KRxlAWuY+GuCj9VPWJ+QJAj
eo58avDxrY66RqWOa8wYUvtfOvVf5nzW7m207mSWIBHpNrb3WuHSpNjRBdKXR/Kpx3vpmZ6StYEl
sI+TTcAYplNVDuLIt4N7nX8vlDxm/qKLEVbzb54w3OIrxpykBSAKKrtdyHCSyAKUplRNc/WYmYBT
EY8UR95XWfV1ChA8n5UJ37aKlK8k/afNjGRxLQ1mCjseG6GIKxijKV7vMO9a9CmIdfsKpwkwIg2o
XlpdELpoMbeh+eSqn8P8Q/C8r3YFwRh0TXjPyRoHiYTKapBgb1QZKv/nDpdZW/luNOU1obWtMCNC
VHFcaBHJyxmrv2wbTB91mFYhx+TNdGsflJYr2bPALnDkH2sdETpz8/IpJ/jOcs564T4N3CFWrj/G
lC5acXYjSln7VZcoXlHsoKpK9fJgQ9dl3bFXcXAIqD0tz1exYcD+bKM47b6OaGJh67gAEJNzHZHD
2s0/Z2yQ2+GwGhTfzZbYEZT78JwNew8V/yKTvzp+7q104xBja5YMpuxsG7sje40MzBCPBIF20t0U
N2QZCa0HE4Iu6fBHpDCfDmZt0MHAudcwyfsUfyZGOJ6ng/zhdoREuq+OKVU33E/CAbiw1vUur54z
ZLM8gAU0vIYAI6QNyi2NxHKFbHToMqH3HC/GUUXPlXU9p12wX8h/SoLPAiX2hK5wEEcxOFMpMmtV
618aBqua+Z6gPeDZk7vG0TMNTHRD+4pHRs6FTq+BYwrk8yNSY/aew1tkasutbicgnqCAumHD/NMw
h6JCCKFlQEDAKrzA8QhyjoSZlNHTBGWfyjfQSFXVj20/Pra5Qk4MYejWOedVtww38i8bDCGGN5Qs
40PHYRYFKmQoj0HIwGFHFQhLQ8ZX5J6jW4/xyOA35ETyjhm5bvLV1ZZAUjrvrzT9cpFeYmI3GhZD
c24itsrgwEQY9nwtNXqGobEYnc9HSEOOymlCNY5jVXIn1ZvaBaMix9hACLOol+kk5SAyycZbpop3
Hx4ZtK2d4ZZwSqOud0t7pxkcjvjV2tHeM8EUXb/Cm99W0/eWjq5p7i2ICly9loyR5cfhfh6Gr0Ct
dq33xXyVimkMC7TxdwJKc7iHsfM5W39jJQL3guozk+YFKDQVBE9RAZlrdR5XMXBZ33ubqqtwD+T3
GQ47CXj5z4AnfQt7a2Z80XPyowRUJqGf9nujyPZOPe8LfYLUn+1SGBVOFf3D/WZwnhz3M+6f0w4W
9LCxjPos1wQbkFen1ojP+ZYakooAlieMsrn6slS8Dy1GjWDn9dDicF2u5aIq2TgFQc/TnJ0UQAYe
oifUWMLkmc+4A8axtwSfKKBvr3xDyFaTEVZSW8jBxZLUzPFxzvtNntxjrjvIv42GwxRkwLb9CDtO
QK+9TjngT3KcW/Kl0lsYPwmxVLaJGjI759chIzBOJod1wrvqTRVB6NkAv6DgSC3G18EroeA7jJq2
ZNWlSJus1sHCn6Yva456RQZaUcD3xryAXtdGiKQjBkpm/QGDNc4+fq/diY6LGZacAUVvv3DxjzDQ
rk6DgkNtLrZh7RrXN5roogfKgTlQA1NbOPeS1z7eXAZjc/0TgGx2MQ4jjXYIIAE6jOoT3deWnhQl
WnlItIy4t1p616uLOT1LXCNGiKph7jhx4dbdIEmlzbqJ5001tL5BqLCecFda+kGoPuRMkoBGbDVm
Q+8YNVx0uFGq8q8gd7yJnwF4xGoL3jevOuQHyr7oTdx0SdY2g5+RbrDLo89MxZyUiSHk+CmP/IHD
jevLZaCk4m83II/CHwzDXOZ6kzOgHdKBWLAVaBFo8M8o1eAwEnq1HVztGnGEAYVXzMsckEHuywA1
JZ7+9AZB5VLLbjH3xBqMmYwZPcy0CmmfbiuGFA1DMmtiYAHWVdh3UMokX0+cjEWOuU7x3Nlv5lvC
aadTzIegvGpKXOgYHEokqaz5e8YQp9WtNSbb9Fi/X9kcMWOwadeqBGMQqtiUrASrOEZMRTPjZgT4
khECIjErxC0O0bHATCVCAosWRNWphZHdsJiXmpk4mG6juqc4t/AJU+JrBJ4f4IgHWVx/7Uvnic4v
J70NKR9O5NPCmbJYVy9R8I1KvocsfHsou+Q5LsCHx0n9UGmip6CA4AUFvkxPdq4e8Ser2Ga/l0wY
MjEA2diEVL5IXzkXmLgZoijAJ7jvnwscKQlJ+90WskUiwBIK2ITdH+nHBgKnsPSkXhGGaaMepTno
soj6ws1OY/OOMAEu6l+9xcy1oUPES+QhcAiS09BUtzatZH4MR2Wb1VAn7C2hzlgQlLTO7RlO7aST
cWfgqwKPBrMQF5tl+DA4XO/ailm/MthAWg3AUmQNL4QQnPocCKoqdLaLWf1Jre9RYaicNR31drJs
lPlAifJhNvU5DElzx2vbSAArQqxSKQz0J6mzeMRyYRiBgvD6LXLcQ1A/2e5PTifcExbCpHqcUVHp
j6nzmVNWsfEQa5EgVFe7ifCEzvxTQ1awy/KRO7YFlmb1al63R59+EArutHzUKaEvBW61KevryoQ1
QeMK2f+Bwt5tdqVzBn6sECByCXDSD+YA1EV7piAHwp2NmiuYOgE43F7fiR8pP3ZxepKTyUxxGEDi
J5uPJmpMZjc2geUEaJfZU26/hoyGDLA56jRsmx4CjBBi6DZySFZq7Esyn4Hl0FBNj1Z8lu+FH8Uh
rcyDOY77MC9hg16ykHsPbnUOj4vMiu1E2WyHRHQyEgmh8jIxJllYJo8GqGh6y+lOKEhbJyJ+BXi7
oXfAAwtW/dg4azRcYC9kB7q0EVR0KWSrwlRINaen4dACJKjyU07J13rJu8VwTjjHkVjdYW4wscHd
PHlUKUpxoNKym5rsSTWMUeV0whRhz1b5VeGaqDzC2HGDoSvHsxYyRcKsnGzy/aB9CpOTyCwMG5j9
TcwTFTR30Avhe2mfIbZKUFMP8uwTERiihqm9r1gHDta6NZQ6i1WDvuSI2qcnVCScruDerVmd4k79
zvIB7ujNxFWZs5JDYKP3MYkfuK7/hn4Sk0hKKlM+b8SUtYRwWxzbzmUoMKy94uroEuyu/x5fHCa4
36yLPDhV7aFU94NzNO3HoWqwEPqXVsMGfxWQZRsvYD+bmap14T7DEUN8pGj0lPaR/3lDsBn74tSA
InFeCvk1RPaOQ2yKDozVH9Mi2JjH0EiBlK+GmxzCCbAq9kUtPW1QcwKjCyB8Qo253AwOmISyFRXm
BD3Krr5TvNsUhHPoK/oXG2LfzPkROmxrtNTVV10+sdSlE1lg42NtdECvUhFHPBAc6swPkjgBLWFg
oFdbGy2J1lWu7apmQCnYcgZfco5g6gPxxplLVAYMFXIMwQOSYghC579wKHl+huUOcQxwxvPD0YAz
RcY2OCOLP+OLFjZTEhxJBofkGxqGyn3yGARONXQ2CWvBWycCKY4YC+06hVxT01vZwy3LwOgYdA/Y
ET9oTcIzJgkMfgmcGj3+mVQacx6XLc2RCZ2cqAiFsawsVBZNKpwWBEughjpjApiTcnZKKcuYRAXQ
4IMpyIri9vCRwSWIgj/ZFQ+Osbkp9lFUCRBy5HazXKZf8E/LZTc42LViS1hNN3QAPqWzYIR8VG+C
jY0tBqQHNqDC8nvWbbh2MJGyhfWmmzgpQkxIiE5koMPFXCSML9x4s+ACBLYbDFuCkij3goWKI3r2
8ic8rNiaq8RqMKCC/AHT29DLp645hTvKGZOMLtDEnsne+J60yLUM0rtJ0Il5egFHgrfrc6jX7FUd
ebko4bo63yUBDJ4C4/r4V5qGDwURujgPVstOzGISuyMDj3aA3eHFwUYapBZ5kyfejGTvgURXneKP
Q7E2MD3LQCS68gdRoTxORjfn0uYoAPBpqKxd0MtiHafdScWybgGCArjj4BBUxT72PR7nM76KjYkH
MuNKYDi1a69yO8oxmVEjZtNrQdmSgLk6FDe8T91ett10r8Yf0YDB7HEA+8RGKso1EXhtdCTui25u
J3Azmm/0DIv7qeNo41ExBr27a5bhADrpvnFO7KP5TpXbKTQVFswYqKtimGGeF/euTKjyChJgrIwT
zQc06IwvMX3ist04oS5hD37JaZngCTH9sI94b6HhPjSgem3VHFOa2IKjq+MLBa3ho/ccgQpM/RxT
yUXPXOCvLPqWzQzmKd9RHoMUcD1sWupZgVnSCo4ZPBXZ1lRvwoDPrHY7zPU11EwOEOgJ4GFN4xcs
ZofjMQJnIBeEc4WKeA6wRaelH8DUm3+6yQ6C3Y84EsxR+oY+9BMNzIhXHpf/ykXBpUvBPo+J8VBS
/VvQky2JrgNTA19CKiTbTsc4kwdYN+doQFUP72Ai5+Q0gACl3hsJStBXFr+b3J0ywHNT5E/zKEP5
m0v3utSMpQMstKcL4uxNqpM/MHmnFG1vrTeXjGLU5eaTSFDaJh6ROrbItO6Uo1GBko+Foqk98+j5
BK4hDy1EMUUTv5F6vY7G5ySqzmZ4j4L4hAUYT996sAhG/0VXaH0D7VF3YMfKWK3FiIYAOuaoAR/N
Cr6E9xPGf/pY9en1RW80AAdRtYw86LbezzjVBZK6+hEGCMu8ZKc4I6ZI4UqJ3yRDF+fdLBo5iBWc
W1Eacr0yzBRWfJklvxcZfbp8OZG2TsrykkuOQ88UCvNJg9Z/OiwIpmcYwFo3EgyTr+YFoXD+Inez
dGTeF3xTVEgvMXiizkXAQSv+EXSXSLLOC/ksNgIFeVAofUfI1zlVX5gXZOeCSk7Vi9hZqUSeObg4
qDuXfoYfOnAOdZ+V9SV9ntxZiWXsmJwuTP1d2Ex59c/BcqLrLfTU015tjq5Y6MTnaGYmmLu+l9mX
WbTEHAYGmqWEngZ57pw7r1UywpkQr1Gc+2mFGOSO+h4YN+vqg1XjiuJia9yx0NrwIdM/lhrzIMh3
EwV73sGcrrHJF3qVluwBIxETFQTyeCvwTd8u4UMR7bc8GZ6kZr/W/ad8fOnlAgrnKUcfSos1xqSc
lgZq2GfHo4iLR3+e1J3sXAtpvXvqKOBxB3yBb4H0EE5xUT7oxrgts0tH3zxid6rmYiyKFDCb8PJp
u9c5K2jt8Ewh3WtC7IXRULK8JvpnocFlB5fJShd16oDkkfoMgk70GEcixfqQNvy32jWfsbvY5cBB
dm+sqwrYXJ254pQNJ2Xs3eT49wDPospbaTN/FU8YR3MOfBmLcTBUInCbjVHXe1WJX/XMPVtjdprn
iUMYTEW/zfOysSE/2aDlYjGC6zyjwHRTlrQdAM9WScI5zAVDX8/M6/HWxrDooYE0J1BcUntPopHl
qOxMjCv0G9NdW9GPukt/TQXuAJQPI2eiLWN1g0luT7Jxy76fV2C1ev4c8AIxEZEytgk+zL78vUSc
2vzD8yc2/DZGHpc/kcPMWijKOB9tdPhW8b0kf7rioGfTNe7mrbAv3fy1QWgj9j/qYN1K2DSpbzFa
TXBtHelzS64pYjMmEGs2rSgm8KOKOLel20yc7GFG4N0yyLVYZnJFtbZU2fkmSX/Yp5WO1+NAsX6j
q5D6gquqBt6wTCJLET9bDpNrQhrRJlIF6mVwianM5BkojlRPZCngwqd4oGQrs7tPg74l/FaqIQtm
wKhwzzr9LmxgoMEZt+BMqJ86TheVofzrwu4YRCNoeXxfYqybGbY66lX2TV/UPhO3RMc4xiZ9lIm8
fDi52oUkLJc+i2WAOi2O+4LBLbOHgDcFmL0GOrPOUWLZcHkCel08EheBP0EqbXA9zWJm1oN0um8t
Xi517Z4BE+lefPKLhZQoQv1y52Du1+uIpcmo4hRq7H7rIJEOA5W+jpk/UeTeLEVcy27gHENd1fGv
R3CGbXVvIw+YWCWRlR6Y8y98ymqkHSZTaBgeezgyXnKueISFh3/9VB5Qu4oeC+knn9AZ9qZBBixb
TdgI3UOBSO+MCcnJgBXr4U8uhgTYgO9AbXBMDt5NkWq3Klc3zxEJbpJ1uIV+5WlPZA//PfUXl8to
1kxh/uFznIHiahgspQnqKeCnlpuJ+QuteI/cdylHqlt4ofU3BiKXFGc6lxxaA3w+o50aRx0EPzi6
ofY4wG9QPQiYjhv7BpCpknChcBR7a1OTsEfuwe4zzaZj2H1E9GReNa7l9B7qf8JXB7WSuyKuqbyz
Jt7bCZsC28GXUCElRvOzAOAwEgZl+iP6oNgocD4g3eScQpbHPYQCl5C06KftEkBwjk4EqnK3xcqD
V56lRFCalNHxDaSP4kdqXMPYDyhKMHoxnb0KY4TlXSUtQhi26szEv/vizsIHX1HKs2elz6FLkhlx
kpYIHaR64FLYyFCgp1xz+UKMTwKV9LoUii2FWqSUBxWqvNQv+dDu2YcMfzjwsnDjbdPwrz0A96jV
E8nsJiq9JsRzWCPolNITgsRYTDikfZalBsCHX/DZ1JKN2X8I3VxuAahWUbW38UUq6frkU7tAhxHe
Ai1+NhGnMOuFu/Y5qoqNNWCwhXErygIWoSA0HrZYmly9/JUQCRYnFm+PuLuueMuLT9ophAxcXRcb
NFVm7OPyIfN4jdOvX7yN2UHqGmkIsERVDVgTG8WAfNUFcIXhftPFltDqLcznoRv3wXLlypHoQGMi
iAqlRGvTQM4Bmt5or/dImrA4MJXpoFPtqFENB7rcMdAGAneq5YSj5FOX55gnjPBLnOCtVI3PNvB+
HKerNuV7zDFPJSBtkcVBubw3iElR9mNqvw8DBSCGpzq6it+koM3DqSnpsCDT5M/TqabSElaAB8yt
dc5N4ctaYH8earVVo5jHFC2sGY33Bd+ZjDE4UGa/1gz8pbx7qBHcNNSbKVRfRMklzx0SYxL9DBGh
pUSjJlq70UpqFxCMSEOBj5ocQ7wMjtX0WNBEcR9uOHFefudLXvLbMYQJjW2CXz3lNMARlBQ59fo+
2LmGhwGugyoG/UWzFRSzLBn6cqfJr0Wa17i8ewwpsR0wE4Ar72/00o/ZJnJwB2rvyFmfeFBLqG7l
ZzsxE1yCtUJQRT04sztcIMdmwu7APosOESBYBRdY6jvHHMRHrl8vRQTSQDVyQFluY9U9/H9s5C3u
H0mPXgdtP+YLFu7ZxevCQnJg0ElVxzXnGQQsTHsZcHhUmWNkbhY4IIw23cLcjF23sZTFn4jkcRhM
qTjwVvyzMQCWGL7x6oPOgZ8x6ZwZKtyZOnap0Ey6dA+fY+fuETdHYM0ewRYSsZx04bEpg00EZ1Te
vEDDAVbZRo2dFJelDGpdHccljE4HXV/H0aVBl+pw9cf0UszfR0Jymw5nCG4mKBnHQvfxz4Va3B/N
3kX6kZyc5sUkIltnCJmZ0U6Kr5B/1KN7lpmQGHAodOIwGmEfeVguzhvwpdVg3fsWEyO1B5Fy9QPj
NrnVQ8M7gUi2kXPCUGOsu3VHHqXgcDJjomei9UqALkYlPiIxMlJliyqXRvp3QXC7SxEp4JEYR7p9
f4z0XWFxbrXd06gP21aj3za6o1jay+wPFHAcIbPX1YEZzWT+f61PEGcU84e7RUcKbWGnE6Lbk8Ax
hIo52GY8OqvFDchH4QhojZOpee/SLPfWnWPdbnkrVCDUJEhpbuT61sJr8ifElwGSkfiHaL8xg0DW
vuJwtkxvTGfUBbidH1s4LBly8/w5iLYjz711HALgwEz+hkSWDtGqYZpRjO86mS5WfY1yG0UU9gS0
8KkFCLJke4Ccmq+jgUkYUITzafq063Lj3vMsXBeMnxeHEEZA0LJ8HQ2bLqPSPh0kc8uENm6kNGKR
G77Za9wk+NZwoo2QlOMxP5qhuaULmLtH6e67HPjL3ceQYNzKAVWHQ1G3fqTGF2ZSLoueBnE0xo1J
wELrw9BRyy83QWKMS33L+chmgFxXFGQHlhPCznVH348n1joK7BM9wnZyP6e0P2kGalGcCPAhxgwN
fviPBdU+jaCSGdhB1HeLQgHuYWToG/mSNrzHWmEb0bTPzOc48BSAmnIZVi1uCuQPr8ohO0Wte+gB
B4k7KsjlK9z8D6TXotf2I5LwgnGf1xK4tLFamNHBLocJg3sumgriM1hBHX4TTjmdIguaS/vqcI8H
85FdODG6DOHD8iJKVXugusS2skwy4FZGs4yHBLjVkR8wHodTXCv2xgCe0JkSlMkL8WsYjk+/9wSn
4UKDHSJJjVgQqo1txnxJk/kAPdXPHdKQOa44iSqmL62nPmYLhoom7HgLaki3q1AMZn4cZtBAablh
FGCnwczOYS9hZwoExPhZAfZpwF8gJQ7zcyXyV5cSi3veUfSNbQwPSwZFz8LbEtVcDzfWJToxDKx1
Pzh+xehmQIs2ef21ZcQXq8p2IvezY/DkaPqfQfsQBKGvEt9mKtJ7GiqhT7kxWOacl4hpn4Lc2LCK
XtlyffqmVO+gFa0N9beu/rbGk0tNoyTkeDkN9Qg3JzpF6nVIUtLUI8OSokOWac35z7uWO42/YZDP
RO5kYBwWDsg7ULfxSKKw2MTpoZhRAIEkNZXFitOgnYnniIVxbVlRUpM8YiNKsJl90VQksKMd7oYF
ckOJTXQw1DvNa/B+4Y/vCNdxC9/N51eXaSzrNAdv8wiA4PbNTfK7vxzjmuA8glozU3FB82PnWykR
x3iPIbzX39AdPr1Ali5D+N+xKO9GzliWUD8iD1mQRsyPiqXttfAhoISXMqxJPz2EX9ivj2+TuSBJ
hOLce4eILrK8jLDK8ftfMAmxwOlaPPYDDHAzpzp13gf+Bfu2SmndI/CNetHfSoHmNPUSZvgM2AXr
7zMw9l51sUCyEwBft8Pkh1ZKHbFJ0jf4zmJ7lB5F9seLE6kv9+YcYGQUI0M1bnIuMf/2IwX0Xwpx
2obqjV8107+0x0bSwxnZ6i4TRAtLddHpDE9K/9eaMEzS4K5IZA28qMR8M2CPmMVfNdpaWNpSE9jY
B5kkzFc/QJldVR5S8K+YyIoSn+Ys+FyYnaQktzt4ISpIpUX4SVbjua0OsWefSqbnAq9kiDHFcgc7
9e3AkIWlqKAaqUjnkajNQKNJCT40Td8p9XE0Bn8ct81wmergZIIUNAMVp/hdwz1OXqTqbrRo9buV
033nvcKx8CMm/YkjICA1vq9ByPotc9P2pNUcI+D0OV2l3nbXJlquDG5tChyqEBXucU7IQM2M7Kho
BgYijGic4lzBSZ8Xh3MmB3A7UmwwdZVZEFOSAQ+UBLM9y9iKEZ0AElA4Lir0BOzCFpoRJUeqqodH
8cRl37Dz4SpHXL2KiujYPsLa4ve5fMuwfNH0lpu724Eg0o2afJvY+JJRDYe2l0JT0756eiEo7rAm
Srq5/HceNMJFrwlHYojNKta9aWvaZKnF25geINfmlzwNSZO+wQwYJjJdkF7HT4m80egkb0MD1O0g
1wc91MD8QSpchp+D0pOJcOvAp2WptR4N9GMiZy7NnVr+C59huotjCxnhV3rOKcSBYdhp7J4hfqCp
3zZgr92IvxrSbVSr9uuEayEgXZa9jgt2QKRyd7MfcEG4bDD1ZO50nF5xUaKWG5nQPEFY3BLUucLT
rfyx+FhSvoxMICS6QKDoIFneclJoOWp07VdkWTvuNi4eAqKbC2M4RE19VDVK44Sr1PPLcZKWygLE
pQenjKd4lVpbHkZd4FrQuHv52SHcM616k0pYNZqtDDwUKsAdBF2xPTdoAaMo23ZoYafnsEMnjIPT
771tvabsQonLae4cia5mHsQNewI64Bk1SefD/wdOS4zLCEN2GSxfwP2Jo7DfKrRXUpTwb2KhH5yc
8NqG91QFw0P0bf1pSvkoyd10cIyh6moHC9UZH2t5FS28DInAv+1O22EZA9Ij4yEp1Q2LBJOwgtZy
N1Hncz2chCMiF2haWyfsynpsjGVx2iAd/a5fdhwnYtBhMJ6ZGfMlILfuzWpuFiihNNC9+rf3oFAl
AcURg7fyD7eDxw9loUflP9v4xvsqV+/NZK6AvWQ7yDUsY4d2WfY0sLDQuUeDTmHF9icBBFg9BbND
OeQnw9prQqzhssO7RozOTHW4BCUDMVBZDfp5FHzJ7g8BpoS8TmU3M32JjdnPVVBCh+lUnr+XtfUg
SHCYBnhjTnsm/v3oPsz0SivMF63kGpRPBEWVk43bbH3I4uehKR/gsm4Wmt7eUnZKznkMCwKslYu0
HrDQ4cCY0/iIxQ1aQ5PTPFh59Ny9ahwG1KkyiGgtWoKqpLMmYxvKT9gzdhrW+P+BuvDElwFOa4ht
DoWpCqiNjnnDdBrk/0/ArLrAuYXFObn52lExgYZUnDCGtPi2mtML6TAKwx1mOYI0pVyXfEAUToI/
TD0qgPxkWtBbTCaqwM2a7jzai7OfSn+p31WMhRlBIC7IcaXLeeQxNBkPSwTFGJH9ZGCX8E0Q08hA
xkOebUzM0Ui2P8bvtk8mBhLDrUh9tgW6iZfyIT2Q0/CIbmlYcQDhRntX/jC6I32MsQ/2X8oLurk/
7ruH9Gxv+k/Juj1xemdnGFqv5n14zU/TtftwXmrvQs2vuuvko7G2+VcSnBfE2T7yKg8LgPWVzHOi
jiIoxXCOcMCxT316xFkL/Ng4MvUwcJonGak8tcse5uaSYXfHZYhocmUhAWPloLNZLR1BdSf1pqLa
gPx/I2moLa9YYk1f2YWivLtq8zfPBgJCVu0zyNl7uI75JwM56gbPw2AcNBQRKfkmR3ML/YB5vhod
nDsK7j/1uX/S9t1pgbu319NHjQqKdwGB39y7zIDMl7p6qIv7otNxPBpsUhA52LkvBrV2OZ2LEC3B
hUVL9xFhPOit9eWpix74QGN/zShmb6B9kuG2eh5Oxo7ENc7MNQQMPFEIisrP0IvBDHx+Jx/XBoU0
p+a6TnbooCp8KjKfxnYm1GAVVCTCH5V0E0++hshc9UcDIxIcjrYQ7uzmjzNvy56Q+pPzOltUDdvq
HqMvTBy4IagJNR9mToGJKsFuuGUmG2sDiE2bDwPP/qiLQ7k3P2m3QrSVGNjg0Hpz1X0L/DGsyMM9
Z8HJUjFmudQBOQ14Ilx8A+IHU5/kTz2MG8e8uiboLaEfG/JQy9du+TbnY8kx0kCTjNle1tV8jV4U
+i/x3VlTrs7hGv5SQqz0dvqrau5L+0YwZIkf2cYkNuhIVM8N84a22OKFw+CbARl65pqsOSZfm+wK
cPSRBHBQ8A8esk/clbGq0b/4OHZzsDWCS8Eo0BX1DDsYWKQTw+/Gd4GvVppxKIczL1l+TX32F1oQ
LfoMQnsDzynP7gHJc4q2c1U/aHhkr/sdQ6Nw53z2qFcjaEnuJoy2rh+8EfRX+lzo5b57wjiVjSeW
klBz9toRlwcj3WX13+JSgwK0vuJstGWf97yVrzhHT76DjNowrIVR7JzC5U1n1kBbFfHjtQvMSEvf
4dg0Bl+2OzO9JBMhA617Kwe6/e8SJX56oISCnUHLBkypodPfYEzTP/BDR5JYLsF0coMzDT8ZsO0e
t5bc4xQ9zSijtI4lbX3b4aaBTN9Dlu0fsuf2LypaIgzQ6OBugshurbJZLxrxDJSU6+IecYofqnw/
sz82/7F0XkuOI8kS/SKYQRHiFSQkRVWxJPuFxhKE1ppfvyfnXlvbnZ2Z7mqKRGZkhPvx+It7LFWX
3wfa27h/vJUnEgB/NX2XRQXcfNrCUBVrIjePqRRlkpvlAUO+0Z+ec2FxUVcfz8pYelTOxlcLjB2N
2qBeCg7ccpuzWTkK4vuIyc/AC2A6ymf64H4SGdl7ci/uAKHs++Jn0Yj8xUlfN6BUGSC7lYGwEgQC
AIGQae+jP4DLIxybKdap+lgJsvLs0xZNpwQhk9wof36jjuZUkGn21bCgPfnBEXqoFYdiZ2vLwfz4
xK5Ve9WRUSApEXS3H38LCmO+63A+azt09s1OifmFbAjUB4LaYNQoKuHMjuXFIm/CItujYZDS1iON
+wXz10moEKRNupdjSzTju4/pO+EGbQjpT3UWF0Iu8qJxEWMxgM8g01HhLymcUY0VLFpiiv43X09r
RViDASyf3nbOD2AEUTMg7Oi3SN3ZsqOliUGV1S5zC4gVLu5MjJrPMVqq1ZJCVC3fwF58sHKN/Ck6
R/1oH0XBjXuwyYXSaSFbQVwO9XF9iskzWOawLaCKgbqVi0BKQQPEeABNXOa9JFA0otIWvWRRihBL
AIsPzzvVk4CGNsN5QRRXtM9pdm5y3af3JqrY1WxfQDGEWjmjbl8Qr3C1UmifbGiOa2Cn46l/In3X
FT9MlOgxxyVdOV1cDaujbKA/SiZgp35VQpnMfVn5zIpITMbUJfHEbVIUykMJ7Dz/Er+Mf4LZ1aVd
aDOlKDkEBEpdljcng1mbLYcLFf6ASwydWc2taWrVQFRhRVr9E++Gr0mfvvu1eIOtcD0afpO4lf2O
1RdKf8YZ+EQniM+RP+faALr9SJ5bKkPajByLckAXqGWxhm9cK4oJeLeT7wlGjr0GHZFrs882DmJc
eCMF8zmq8ObFUnasaa07VN35AfkF55JjRvY7PHQauAMJkZ6yT/30SP2OFnERyNvtI7JsfpX13Yfd
R3bqQ4UafCaEtxtvmnUC/TqaSGPc4srF/bXk+pHDs/pbhbUofjf72zK8G/G7vruiKDcOM6Gm0Km5
O3Gn5NQ9EisYrj+MPzYfsF+HCX1IKPk5fvz8gEIDBN1GQbnDiiV8yFuQWpaP02IyIv3s0AjSZ9un
RE3R33SmfZ75G5fuzsnglp+HBM6lMASJBHhlUkPITBLwEOYXxofVvTeC7urCSy1YuW8CMfPYpdyM
Mz6hLfSUIZiBZ/hpRHKvOHQfUUkBT4NOhcK0G4bznB0g2C+EZqLT2njqhpQUP37WIBbA+6LLipLr
lATtgSmLjb2Y4KLOQOETXNEu6f4DidAerMizRqPxjkDLCmui+bgkdh6fKrCozNjzoM/vFFYG7aP7
9UnpPDTMvBGcYmr5r22f6NOb4JpXth7cYS/zhQVLQkZO1CBOC6rkHZsWuPyP/IIyjezKOMS3Zzgk
r6UhkxVj3lcqwfWk50o3EPzg+BjDqG8wW8VyrwPsQ5+oSOnTEmOBr0r21uxcj5H68BqCwmiFYMRD
GLVurykAMBTHw9ZWf/JMD1bgbeA2db55ycIXBpBvc0KEDwqE4PP8UNovUxE8mg+MN7gfqoFWN3lp
0/iSkDgidyF9TKpXrt28SyQKBX5INMr+EC+eJXKn1s0eX745SYQq3bOk2zH1YMuzqT9skDbUA0xs
e0zHloSrSkzzGedxR+VeB67WWqNGY8vnkJAB/l8pgx8vSj7shE6H693SVWB4YG5w4cjQa2wCwsN/
Za4FoAK2Szd9iC62NcPoMt6NDQfIBPOUsiv/QN4NtjLKqCsNtKFoTHTYA6Yx7uE24CP3ZmBG7fCV
z5UvTBM1f4ZwMVgGLJoUdtxp1hKCZwlJwD4zXZuDUS7oEbS9rRUssyzUOyDJz3KGPopebI9r1aSH
YCHTTs5CCrAm1RZ9f8pOt9LNiWclzPTXmbxAWjHID5AYgeOZgWUwJq9Fn4/KhkbvaNEYupUEQRjC
AiEY5ddDQxnXdOnuyt4pBC70GSXQzlZ2sGmSCdpmvoBOLdVfum8fEyOdXv7TYWo8mGQgNX+fzeFT
XvsXUIrXofp3XWkwZxJedwYOQ2TzAzalHkpmcRMCgQIWhBAO0cHI1gVwuxQyQA+FA4vLmtDk8OM3
pXLWuT50HU+NUg/H2r5G2LwN61w02WuOCCKWTbIQOVrKCXS68EoscFaZgZ7bsvLnEr2zythVHfxC
q3ePeEXypkKmNQ9CGq+b6Z4s7V3JpvLAQpTmXLVk3ePLLh5KmOc5VclTSxsYcVU/lx+bTX2MVeVH
qtog1nvPBMhEBGkgsOzXtmaMjpYzJfwStMgm7gINdqfQqut4MThc8/qmUrgSSCenpkf+7H+iEzEF
nW1hCDB5/Qr9u3+asVuy8tQa3DBKBS1JGdAm+ahS4kLzni1rbJFzKmiSdH8ovqrUjrQG9zLGHbme
TpqwbPLEiXmylLW4Fz3RzIVeWhr3uhnesk2zX9n0eTc1WAwNuQQCcVgDo8k05fea+DM2gJqhD2Ic
wzL3CUZLOI5AMOsy80RnEqyeSetpL30aHwvtGNXXEP2RoviKtf8ZVl393gOodnQ27v+qkah41UgM
JabLlT7zDel7NNXuBa6uOdRIGqzE/enIDUhvPH4LOXPj09Dv14uaITFy2fHgkTBC9MT7h4kxk1uw
G6nJIc5gEWs8Aqh0RjM4MRkV8ypm7unqti3cHiOrv0GYenmQOe5BPmemO8Es30MrouaS+0hUXri9
cA4GKNwlKUqDQd5ZYDuQt9LL+ofHm6z7+IU0+Ko4trm7khT/U1yWg908sSNQ+S9tpGv7bOBJCZTy
OBc/GmoBz2gOQ/XFLIfyuF+2y+tqiAO8AWOIDIdcB6dQA259KlajfG+eqB/Ka7DwdZHjEM4IDM3p
lkiE9BEZv1nmnVpy8e8pUmqG1ZULC4ch0tPUHh4ls8xnWveOobwSfL9NBeUqGbZGh5wQymTTfqWP
swkWVhk9BFLoX+oC3A8K7b5i6grSRYVBQTgynYftJCVOYx9HlsXGZBekz0eAbWhjNHwWGnEd0Lcp
vQ1gByVKI13sCbD7OmLS5p+kfVHwz6nlb12zdJZXhUuR8Ix4AxR9erhcOXed6etAoIN8DTp5x+js
8ZZwv8fY+kbjXYOn5BK9xWylKN/H+axvOxuSlRF7NAo23BsCiZmm+YQjtJu+2A1hWrF9yYtPnc2t
mKLg8dRhbO/DUj6KxtnwjUipL16N+hkyIh3nEnp2hSMywYvhqcxiOZRuy4ZCTM9f0xOkpDTII8TJ
origKnbZEsitsMiVh2ZoONOzceOKn0Lje2JyX546PO1n07WelYB3F69BSBXEp8O6tLXwMf0hGo0z
P/lGcjjWh8fwuZmfrRqH9W/ztPlEWLSvPC0wP9nEAmVHWG+g3vK97o7TbiDZ3KZEdia23XcyyEN0
j9EYzFETXn1wCdfnPrCOOuckxckuDhYEG8lO8srvIkR5QMTUwdTAbbrWkXCXMn5J+sC4usRQ0/NN
3EVjxORYhH3SCsfCAiYhceZI07Y4KfloefdcPQIovwftjXxz+M0einOypyLZ3nYZnglEZdvsd6NT
xJMKvSMknh7LEZIMW4QMbGc7D2i3HMN+JS4TUSAfMAggZhCCyJm9869oCtXk7f1ijN6RNUXpq8Sn
Of7qzB/eOYA4ub2N5SlL4B2PXzGOV2dWjhYXzytgDD/TnOJX0C0WJIC0fpj/fief60VC3H2n4dIF
1SOYD9qRSKPUdud3gqmuSFlBWTqG6Y+Kp7c7HkHYX8DMyLRhkN06JWclVh/tQIhqoh8WVbwzdnL+
8O7S0hKl4IlMPp/KvR5jJkJOIUX8v/hIg7yA4kGx/cxHSOuTN/3ABrjfZC5w9KrebiRAu/ybIIUE
poX9fOB/H+Jy5Wz+DEyzwTV+LrCa/BVfGcMaQB0RC8C2/FjFrwv42Ocyot8KHAnEatG0DAs7hGei
Fj75bRiYwcBha8d1lrhX38AEDXZMgJewg1/yhYHlhTRBtRK6+Zx+F55qSvEgxSUTGlHPN0sH71eG
iQlWmnZSuoUnBzp5r1JjohtCgrq8zzbifD/RXB0uFYXKls+6Xf3Vcq98kPbx+jX5gPugsdCikhhZ
IOFyriwvunsRPS12KMreOlQ9miutU31fA1pXJVFlDlbCKEdMzp0BnBacMEGMpHS26InD5+E17JKr
uMegU8JSYgPAQopWcTxsCR6PZDnka1oOyCtR3eusf4Yqke2hOf1Z7qavvTDdxNRKk6QUMJTktwsT
qED+FDC/j4pDUYsvjVuuHI2J1yLuvvA9rlUo+1iWusD+kQKDSeRR+oGQAO4J1KbPH3lNic9x0wgc
fEYgKs3wWpxtC31Qepa0RGayRkI+XJpSkWY/sQ+lGL7R2wB7pcngiM3orkfEnCFhkOKdFEAKosDg
71l69GJqLqtbHiq8ECSBVYfkl/XA/bs5MP9ILjQaubHxpoYDC3MkUMncVbBPMdg6s3ZhFdOpp7ul
30euH9xpNO4Ou5bZuPMAch9TBFDVf4/xV919KCotSx4+Mk/fkWhmts/HBYBO8xQmTza1ikOhuiKs
4DobUGYSFMrFkRj1iHPEsk+VdKT32vS76sJLjGmk3yl82HMeCb5IdiWYjE/D7wZdZemxRuNmz0vA
OCozAfJpB9f1XuBOhgNb1TgcOFBm0h+Jhr3xc6WNi4AMXb0clQ9kE/u6/bUe/zopYtV3Q4jFKQUw
ibr/pvGJ0C0KVb7bhqXEmseIcuEZWUpvvg3dsTgk1ncN5g3pTvGKjIQlIHni+eXpwjF+0SQWNyUp
nZwXqzkhEI9PYgdLXPW+Nh/8SnbUNdLBvrVbI+JLQwUz3uQby0K9sbqy3xhxIE3Wfzlrx0UXUv3G
C9XmFrA/bSMFqQwIx5nHa4iqQ4bytbybXMJWs8EjfDRemvZlxjs2uNUzX0TTHXnPcXJU1Sh5izd8
CTJM4qPa/UJem77o31YYUnQwHE43fm36cLG/9fE7b5EI2rSI6dQG5gNGy5uWepa6l04tIlFuTQeL
+ZSrMZmhu/oPsGdyp2ThFp2ZXG5L1WPmYVfoHYPRU1mmRE+8VclFoRnnKyRFbFFM5foBacwPwgzp
1l0Ze4XoYA6jBzzn+pSc+7caOkyEUpld59hACq2JvAy4s3zT1aWkehr2xafx1oO3Pld7ojroYxOf
yKUNyL1B9Abn1SNEgvUz7c8lXRanDLggMuA50vJE0oHwRa8Y1FG1BTjc2vm1tvwK6bubZSE2BUQH
qFbcJI+sNkSOjcEsPuLlWxBcX2o05Qz8phsWqkT34j8593G0k/fDug5nBQvQtqxAyyAeBjhpbrUX
GxcaU1+etPa4YRvLDxueCbzZI9zCwAC3hL/iFWwx5ZXuyrmX3EmtwTk2SsyXPOplpDS07/CsuEtE
hkPUZjvaBe0x96eVUQkX4y0qkx1b4o1983Hn0klB0+21SNAlArbI4bq7BsONNihQRS2SPtTepVuU
KhDTHcOTL2hjwGWU7UFCsYbF3qbDtc1Kl48596/INQNyqNizrz/1T/wr+Ywo8scznWze5hLZYjNG
pQvVhr8kQKSMfU+N17sIcHlnGNwJzuSFEcOMwbjdMjT8jsWrv45BlxH+57I4Mo5Rk2i4aCHaFUfp
VvmH1p+ivsZjvlUvtIP4V6u6oy8hvcjisFDOosZHlbNLPtMwD8E7fqixv3JKgPv90b3pDuYm1FwV
G2C1e1DDT4f0tx0j2lqNvI0vTaRzz+Pwwr7MUCM9H9Yveq3phR8zFZ8ysy6Sq/6VaPEjRmZN1Bxb
dDoz0yU+jvyQ+lZHL/dUMj6iu/p2hafIdkZZeCTFBFFXnYUE/HKicGe3cccM/nCZPGPlguajBJLv
I5crRkXfzU8TsZfUARsL+we/W/pt/tqAgol/b/ikDbAjHBVg+07+XWTQd5Ee7hTWKxVLlCohh7jF
fYbfTtOIFVjA4tsKkzSJlY8dZQNkXtRSH1oRGQHVRvanIjjPtlmE9NiK4t/Nn/bOL0PoDUETNfBn
cecLvxD5pus7AAPh/KbvgXwYnhQWkVC1MELkGLc/DC/+Vd+6W4sxFGdp8A6xJNQu7ROLjuPDpWWz
BwFnbk2fcQGfKuuej0yTw445X3QFcPUv9Ukf/OCBnQIWdc+fIL/JbzQE03D6xwCcO8zng3vlc4FI
gvAa/3rXnqWQdkdztEMFyzci5oDPCiIYrW9WqTX5Ll8Isr7HLf2Kka1zwUHnEKz+5jLdHlHyWYbx
rw4uZztF/20WRhzF4h7p9IZX9cck3XGk/F1/M2ABfs5L8BFAAAR0peo1S16Y5uMlVHxVPdRvdAzw
oaV/THAShtdb2mqi/UOzYyfyAl6Rj0gbz/bb/ADrhoTVjpFVWB4Wca3wkaMw67lMwcNf7n04+dxU
QvUyEQFBWcrT27LAUctdA1y79Q/LVuhUg+aPOYC6TzHmcxWWoQ1sRcsN2xW3LcpZJVLuNP6gfj5W
V7mzU88e/cPWpknENsFjpi77x70uPDxpM1X//MqQeMoDhEeYZWB/8gADFFcaV58DZc+nk/5Bst/s
40i+5IDFCa4lKDB6sNeSirljz1mC1J+Q8gu8cBoNgXRFiIx4FNzSYYILF3S3HAA7x+IoHnlDFVXv
9YeNg/HUWD9B2dJtEloxinwNDL3+JvyoQRUt1BU0T4BVO1BteI4pDihcl9144DO5/thpSBZ9Hi7J
fw1cqb43N5Tcmmt/ELW4IRB321Hf9eF8eXTOiOBr9dgT0pCG8+M+3ZAuMYxMSNZl42DK8YjoAzPw
BAxCZBHjb3xztM1xKi1oO4DM8aiw4YDMZiBJ446dDrlNpF53FvZz1MKmqwHPjl1KqfKUXGxhFPYp
mjevZHUz/GGqPl4hvbGYKdbZHuLv9ts6Uo2AAsTUaTubp5Xz1KXokMEu39P7V04V4Q5H3TMCeT8H
hBOoyBvcjrqOn7mBFucALHpTvpbLgh7jHxe/sWNFOjRxp3f+mDEPKQFjRsIyIdI7Gq5WBf0BBh3I
EYOWwm6xvu0ftiyuMukt/eCRWtQ7hc2ya7EgRLAZmNacobH8cDwe2ew6lGI0Ej1eJn/AzBPDXZBb
FAYaMsm5PhTo7x9OcUl+xf3n16Aj/1awHu78KTaLgGIhQOsVbT6WfwwlAVQx8ti3fM84Av4j8qa/
nOwzb/W+8I1w6txJttn0fArW6DHJqlFMRQ+QGY035PsKCFfL9XXbeQtBciX1smKEIxRu1nPAcHM3
JwC40EZthVmZJSD58lt+KD6ljzhExGijyaC54YxvIyOhYT+zqrGkYH6Lt3G/s7wO37uvsg1B8v5l
GUAPwLyByjgy/fSyuVORbO6i8Ql2ercEHH8BQV1UrtzXI5OrgBDoR7aLrIXocb5TYSx0OE6Jj6VD
9VFeljx83KAQmxIu7JCxgYYLp3lKLx1C/WiD4Rvvw887s5S23J6myufc73/WS3mwfsDC9hvXJk0J
TfBFo39NDgluAqqH1O8HFye5KBVwUeNR2FFWhEu0Xt+n2GuVZ/mtOhInlnBaMPIU69ilV3paooE5
zmlyNLTlhrpD97LiYn2yNR8BAxtn/b6QF+8iaQe+/d9shemOA51Ok7i0vR31fNfsEwJkH7u1+EzP
xotKxCZTC0p/BrT9FpW+tIjL3IAu99J+8fN7b8wO/jk/6s8GZCpGYCxPxc/Rv6yia6//6F3YqP6I
/xtKNnzCNwBe/6hHBjoEbyeUDxnX0Se2qEoOxCkNfoxKDZiy/Iydtpg8+ll8UMxFGWhsH2dCBJoE
PJVjnuwbP6djV9opkf1i0uiQXFzKiKAZsH2tbyh16xClHTp7i4KOe3nE8Hgmf56s2Xlb7lBQclqP
gg/pXocvdv8FFgwmB8aCWyrkiaIUaZ0Y3pE+kqdijgSGbDMT7gggYat/9bGom+1tsyLj31Y4G/jg
mVEzNhX1E/uliaTnrn1Q4YAZdy1cgmHiPv5aAAeNi33HIOJRErhSskA6Xt3oXsfPB5L3zfwnW8wL
aNRaer2TGAEr67v8vSGtZCSS7qjkf9cG8e1fpl2od230zZKLPiApdWC0DYgQzrsned0z31YYsT5X
t5JKHrL3EQ13BLWbpX9jyOXWnuLyYdkvWFwP86F863f00R3Jve5I0dvOXhuOXuOm9FScmsOxPICa
L7by18ZXn/ID08QQIymiQeX78Rm7ofM58V7hJT3x5Ccv6Q6q6W5wxc88vXfOJwck/zk/X5CV7K4O
7Z+t5lDW8tc73hjH4JfB8eEfjsG4l9BmSIzysrPu4ZrwS+/htiHUZn9x+1CKymeUGeF64Arp+NIR
Cf/T1XumltuVQew8fxo8+AE0yO3qUZ74yLldqhakPDQ/tj8XZWsFbHXeoXCeB+e/l5REyx8AAms/
84gLfebHnDo2DuUvdEpbw7m992Hz8fP8eaq20dVFJM5/MbnuuXWzhLot84yn9Kv+RX5Bk3a5Kdzd
ZutHP6yh9m59y9+wks3ZGR/nBWNu6qCSrXztZ3bxZdzNL8UbXUosvgFqRi5zV2TchxedRGA7fN+C
ubiQXLnlq3u/LGyFi6tsx9D2qfT8C17V1cNiuyMyZQ9FCC8U4bTZE6jUrbFFi+68Lc7Pz6eypbBl
BAk3zEcXEayfTFkqelnHNQBLgkZiG71UW/YnR3ZuHD1URsw/T+vOck4H51yl5B7umHvFLiPvn/UE
DsUlG8ZZthdW09EKuDq7FXFbqAwdHHn8L8c02xnD/Y3CnJ/4L8Br4QCKRSMmzcETh4Edzum4N1z7
oGi7DUwuDA/OTLPX5fZmvCozXlISjDy+DZkrSESbcLs65NEAzoZvYCeHfE+KS9dTQGCk3jIye6CZ
YmJ52zw1X9qrHTQ7lGrb+rV7pxwgPYzwJgTmyVv+j8EOFEIXJvJ+ExquepQC/LrwJijX/oz39Wy8
d0RFEHsxwYPYL7vpMB24OnhMTL0kJB1hL3nIRxDs+XfMK1fnm5EARxPaQTIMtoREvs5oKOvTPfbM
P6zPDKTqu3qOiV6jPDDsE0Rdh58Cx2V2Nhfrczi2NMkQTVMA8pb/MUywf3Nzp/rEKPysr2BI43tG
HXsgfZ1tuqJ8R7ClOl8JDllqjeP1h6SRefvbqa/36V4yWn5V+z0cxLOCEZwLvFPdV7QNpJOwVWHX
9zaly527lTAvOgD68+nL/Ct6j8uD3odMmlWP4D6KVlHF8p276fTJRbSlFXbOLTeXRTeCpkLV+vUf
dM/hE3U5vTNI0l/UsZtoxC7gCugfgxsCWT3EMBYxXSiw6Fg6jYMaZ9vcVyzmuoBXaXnQdjvcv8U9
PSRUR1wZKK/ouPeufZyg0fb8LJdBOvkA+IKZvHK7lV4sy0+GQyN9Tp03Tq9pdclO1PCQTXK2hiPN
kOfNcbizNXJWpSzcbkuLckBqQBt5eVPNnfVB3sZRuBsa8VoE0J8jAmTye9KfZDEz8AiIIU0Ho7lh
Fq8ITV2hRjQ/iXYoT/G+9me2rn7dp0+Mtb3JTz0Rb02FyhgKARSnBiTq2KV7zWuiC0qXxCYMhY8+
YBrg8nf8t9lDt4GE+IyorPmu9kbI4B7DEX+3b/bGr3JSTuqb/FsfpZPxbIXy84/9OKdij+T2dOif
1MrZvBOy9FznxQ+3vM0/je52/SQ6AL/xV5PvsAJS5+QxLjYYNC6OJ/uFHlCNhAZKRrixd6N3feL5
NSCw+EyzOEW5D5TYMModQBQmWmdSAgkFoc9nePNPDriH5gaCO67gIu6DRE/KpxsflnalJxhlp4R/
aasvWB5EAhrVHoYkHD/E8jxwtZFYYTvFraejgwpOoyGMiNrBye5m+HfZPRgVO+ROj/QdgFXpdCZ8
nNOUamT5VVoEF7+1QxR7SJiSU155nIo2Qa2jr1rvKDdq3WXkutJfgcyp8B62DMW0Efmoq7M7sAHn
bmq/WPY/rTtZ0nf/y+Gf1T7CbN32dfD6Khzd14ngVPtmkbAZzvQ1GFYC9vrC9k9bD/fpxnNnw0V/
Ry7MIabk5U5C3eQkhvPDO97AtQWujM9vxzlh8Sh+VB9mNJ3Xg25E656OLs8NWKWJiL4dlzIkvwyl
mV/QNIpfxmde0/qGRFomsnlnDk9Ng+idBgSg9P5MRUmPj+GkKMrmndC44MoUutf9lHHJgHRmvaqE
2iCl6StGgwoXUFuDAZyy6mZ7fU6vM7moimfbeYA128ZuJOyi+JujEbKPcPQIwtOYF7sGm7EyaV5l
fm2S+F2yyaBgzGBf49BeCqFkmKkcVfJSa2OE3riSgouHdt6QlHZlCMuJg6YBLx11NyXdkv8n1teZ
PiZYvMgEoNwnTzfztLoHAgzbpgX4gER+mA/reHkYR4UvOhsPQhhmlKOTM/kGBICXGpk2RQwiTUuu
tiq9+7ane6j7OXp9FeVig3R8w9QYZsq1ILKUirELBawu5R9q8QMb0K5tkrDSVe9DkThFr7YHUi1F
fWsT8dFD++jTkk4j3uMhKDMMRpTcdie7/Zy/182PwNgUrfaaKKRwIZ2BVpKsCcRgBHg43rUsFABR
0Iuhqmj7MaMRSFbuNRRWXomOUfagc0fBRoklFZFwM2hLSMDBxhbG3sPGZtxuiATgPru3lKAClttm
rGf1hplM2GuttXnVUs7WDUJQcy/krwQyAt+EQCudrIVUYTaDAhDu+k6A3tp8TurHgzR0HDgJaIUF
5KYu7Xu2xitdct55j/Fqk32DS/PmhpWNgkXKP0YuH3P9w0cJI0fim+M3/8cRBb4cCCNmpX/Gerig
ZbD5Eo2G4Q9tOH0CKANg7MHaxE2BBELgA+2BbFXcPMMzDrybUG7URF4iry4SZEcMmBgBSCi/EQGR
u2fnZM0tNHQp92FWDr2rlmBYaBnAJ0wLgo0yNwbFBahly6eF7EgQZ8yNHVTX1o8n7VfiLWV2utPw
H+WaULN8TwgMaHOn85uAtywYWCTY9bY5PnVceFfykdK+e1Li+QVc5rygb5N9G4IcZTv0xgpBEjst
azP/rplB5ImOysXAL3bGjq+g/obvhukCj3C8uVecorWsugutOzkjaKXLD3OnPm3smmoeJkJbpb60
QMGg31wSunmzVHSiMb0XGyA2Ft81OQsy4QCsgftjhZNh7ohfMydH184wjyCcCTQtOIU+9TFVDdRV
vG6V4w0FFh86EIuiR0u84ZXEcNuXmxCyCMoushqSM4IeH4hgEgosc8V0xyr2iPE7obHk+NJoOIkV
UEvPjxLMKKr4HKN6jh0tw0jLE/mgoZgj0iqwt2doynju1f4dQMqVtVcUHJvQIgT2pLCsD3nCCCie
Q9ZRxzkN4UdgwMBNrzBmbIQnuWqdp0xCYkCPOm4QS2NUYwoE4WGW6AIpn/1zj08JHGy8frfQiKTr
n5n9cEaACFzxIckkcUqDvkVeWs8WUkVzN27ehbgV+CFLilm3K7XHhZ4ARJTitdwcuPdmWpis5jGm
yZLL24fhd63kSQQL8pSiL9N0031MN5N/AIuooVbCHzjHjEjhr85+DUwqLq+uLoofHSsYjgwSkFN7
N/WRTlaHnGyxE2IndvgKhZelZ5CDb9u0c0zZLzDAhV+qqgzPMFs0USxq7XvW+oMGyK+iyDGk54SN
r66vB36bimViYApVJwagmziQOOF46x2ZSVx0ba5y3FznjBaoAbl1Q8YKoaoxJZMcOyDRUmD7j5g9
hyk1Aji4HrHOlV794M3mbGXD8B5jg12p8db2C+gcBiEDlkyMdIM4SLQA7AgYkAbYVEYF/JFlqfwD
pmtgERGAuhYBLg4xuAQoBIcmfU+GDCjtazsXx4b48eUxBlX1DxrSldsrv5miF02o2iAJpo0l20DC
YuQ0V7FxmIDG+JqIsqJV1pqhIEaNKLgRqxlYZePJ2uaj/A4soeHrqSeZBXwr+YybhpUA+w5eAntD
w/ZqMqnuAW3G2PuXYgBWc+Rdw5cQ2uylwZpOBqlJma6ZANguKR1/5LTlMiFsyRxELcKGvNHrc6zr
21K4K1Y2/KnzoUkK579J065UqX3WNFT5UUKqw2dn4X3p6pdHy4VIzZ7G63nphOhJE0A9Uzx4sID4
pv4DhimonfSeAshTZDkaKoZPiE4V0m81VmbVIksxAMhwOHbI4G3M8pNqEmwPiLP+bY1zVdKCwc0l
CHg0bFbrX6U3XwJDjaiebnWGP/ravSDkHCSKGEoJHXjD/x8usk6fmH4jhBTo4UyKKAYkGcS4ijB1
g+vMbr0Y9Ud3EJ7NJUPfUibnzYIpJiNmGLs+5pma3RwWDK5rHTc91ie+CzUD0W47w4zgGQZ+gzqD
IJu+5ic+mI3SYeEw6ONztyDTot3TTEI5Ge80xn98uD1GnhgWkYDNiZX731+XlwFRDP5PEHAZ4raS
kWYtADEmx7zOdRzG0yoGn1C4BGpJLt4BYApmJPtc0XyRduUi6SzI9CNhlrk+4Q49V6wSkgSblFCR
d1nsCa3kgPmzSgsOVV98SULGKpBPqlV4Q0+CHaR/CR0xOlkRlcUh39VA2cXU0HhSxMOam2SZiKEf
QuQ0UKT1mePYYnuUsJMJZkWFMkwVUBXoKfy2ldaIevVUjJeoOtWivKkKJyOI9J1QT7aAgTfY8irp
fb4yIRlora30zTdEdRssWZAG4wrnRBq3dqy/9wwGFOabHKNY/6aOqShRYD4TaK8YCWEed7asHXou
pIrKcGgTog39D4XR/YHrwZEpAhO6NDIr+1bkNdY/Qi0QC7BB0OrmAhUzwSyI8lQBm22o1QRxwcIF
L0iiRIjqwir4KSMSnRo1tLNvmNJY+D0bHkrLLxV02QVIfYWtMHsAfiaOTFLkQ2ImPv6/oYeAsefA
ah5scqTpiZKwRKIcLyyc8YkbQS0dmWRyKgjCG2epMFyA512om1T7toGWKEBXAAetmTbq6YGK2vxX
2N85usMJOKnQEbNJiBoTCtCh7eqQyWeBlyum/93aGlpfrgrFMVlSscQ4Ewg9wZ6JIkfomZnBWi+U
ZjbH4tVGw8Somw9xmMvDFA8vAPjEQQcpSACw/lN75kU00tuxOIrJB5gsaW8iVID64RfD4zhvvmP1
kKHtjhHSTPsGZpWmnaE59DTFBZLPrr4zJJia/SE1IJ2yW65gpTsDZWmAWOEktbkMffR76ZegMKpP
Kq2eoAFUoTPpupRSK1YVnVETu1j+XGLLyPJ9iVROwmNw5SsZRI5vwietjLi3hqheOa3Hj7VxTMrt
jKKrrcVYm34nW98cX5HjNv/xJMQRMNrUpVh+NxWJFDaj22s4fQiULJjN2iRWMUVrpz2XBFaInIv6
+ogGdNC5TEFeU9IxPJyY9dLtmT75dMlxECkW/Uo5AGqUlGR0yo92JqEL1tkD8ShanMb6swD2wB5l
TJYMzyDzBeoyI2UWVJRw/VI/g+VxAEb2mz9BHZV0861YunAu+iBjDUjoYkayx3qIY8jiZ41LLgt0
qd9X7anmQEHCk1uQ/ZA0Cjd1J+56KDuYNI10+Ih7KhAuiK2TP0OATphL0t6mGHwYnTfvHibmOUou
QtPgMDKDeH88flKwgyyoJU98ueT1chFuMpX/H2XNF4DvgVeQVaGFJu+/ikrAGs3bLI8vK4eYRH1c
AxKRsQrzjenIhaWeKRbxvY/Bgu5mZy+T3PF8fOdsOGZ6SAmz0Wbl0usduHIJfUYe2vqpoOxY8cH2
T3O7wJMAdUCicocpKiY/5euKVaZuGFh1OuJqbjd9GpTA76FPldSUfW7sN+ngiygK1Zj9RTc9U5wl
6QIYUknDhmIcC3aMLVqAXWwJDVdL2KnOYZ/uKQHwVr+qiESnCd0AQSBXXePEjp9WKTAxC+Po1Mv+
e27HgLYR5wprkke8gMjSVksoEOzaPO9FrdlYalQn5iVbFt7gtjRBIOI5F0zA/zsBhF595qZcxLJg
baAPVxgeMojlmbVCCzsb0tT/0XReu3FrSxp+IgLM4VbuHNWtYG3dEJIsMWdyMTz9+UqDAQaDjQO7
3U2uUPXXH4oV/hMbno/ymy0x3v9/LzEOapD892Gxmbq7xzSVqGsfpX4/owWaEYmml8jWn7Fvy8n+
sruzC9tGT2NSCzs2vcvGeC+T8CQmhsjaH9s8rnDU6C6N1a9B5RzMVlJzPuDA9ajHwTlDXux0yZ3z
BUaPR+EjiQhyTucc22Zz80zoclx6OikLmh8dmtFhR2AEHDQ/XQxMURGarRPBY05EItN0KqhMrYov
aSY2nh/V5G0zen+dgbFYL8UsELutAdFIchYrRLGHKbnW8VsQi/RRgfRAHOF0FVcTNYDWMWdxYToY
1S6orKNUP5hT2lhOGFV3LdpvXCk4NyWGxseyfMThsYnBm6jvpmYbKveCsQIpZiUwSXzPsJ4WYGKq
CNUMRoRBeFqiuximQ1pwBnjhMWD8hICEIdt0CfN6xfNSklxtYpIwg0jhU0Ds0R8M71aqSPf6cFSR
u/Ll1MdhtLxNOkIdpoBDD+Tc37gOmrHY4HiEcizEbwND5x2eieKvRmkJl4nsaz6N+B847YHJumm/
2/Qnil7UAnIK6Q7WTIXMsdIY/PB0PQw/qXj4J3ZrEt877OPxCd1188sSDcfKPlM1UJz7D+o5FJYu
vXGVnr2Ce5Wysag+0uHFnC4i2SipYh08/cVQUWvgUNTdVvKLFhxuxTsTNR2VCfsBEZLlcbLEqP2w
JA7PPfnlORd+/Ec+VJzUDS25dYP3GpJbxnEY4N0vO1MurTnacdR2ZfgWwLjocABcqIES6Ic9rJtE
bzA4LXiy8yONdDrlN9Obby6U7w5w0trZopkOylva0O+GLrLSkDkqABF+XDvTVhuTVHgTeMFawnVL
PK0dOlR03comi8rVthI44VT1mtJUTKG5s3pANDEo9LHJnwRtQ63Z4jnsptp/+gRuyZ827V1rA99z
Mum+xtMsxrcWtCbWzHMPsT+Y4fTvTSu8ZnxKWllnAwRIFgHDnKavoZBdkxn2GBDIDJEMM07MjLHo
tCB7R7AI2fwKqoWJdHCaSm6MnzycH8HlMXJ+wDgt6V+y+R7rNX0T3kvUlu7V6Zi0SfdIfVDGYDfA
EyhFJ1wB6wFfq/WiI4sn+FsiNzErrdt/HgJFhYJ3+b9O3gUe4NdRrg22u/cy64ylwZzCZ6HlDNoM
ojj6b4w7o9TfJTTyQdlcxaTKjlHV5cV/Mny0DRM6CUMfAAy7YUulT6m4wxFwEg24j9FRe1X0XBsY
hDO/nF8TyvbZ/eZbOyxMQary6XnuObehL8Hhma2TjQQiz0BTsVgqbhXc7IZBc4SLkZ8ee+iXWbO8
58gCwu4gUKNYL6R4rBeJfU3q4jbit+LUzTsEjjD4opnaOrBHQ0KDzEK/d6grWQfPUo5jQTQRnZPx
nZCinoYRpll6nFoNZSkB1+oeMBQKh73Lbq2c5tLMDH804ClPm7eThTxr0q6Nsu8N9O7WZRysDrJx
VR+eBk3bdDDjxGCxx6Q3hla96UJGYFtjIbFd3LLcXTLiwx+QAcP8JqEWaRBxI0icDwInzHBvYfjW
1bGnLMXCg8tXkB6qrnYoVyPamaWeLjkRBQ3GldNy0nxqOSpMQbBx0dbCcCVoFjULnQf5ta6DJzhl
uo7qezRBp7zvTCMdyTwHv3jMLr7GgMe/JZf6EhNu8RzhVgA+0tZBimiGMTe0JP/SV69S77RkIRnK
3Y+wWtUI9iFbgehOuRgnITK5M95D63BBXnZWZGoHYfnKOSKurTH+b2G86h1s96mZkLdySjDaQOGG
hc+GwyXFqzgChQeU9rELC9L5mMPy4WYQY4yF8A4Nnltmpe9yOWUtWiAUzJSaINREJCCJnRmDLeq/
RjtGIqUdy/8m10ae1O+5PCdQEbfF5xgbcsbrDTetNRicFFJp2uRwa+u4d/ZYDrxqDVSi2b47fXRt
sgD09SYGPiEOIczxn/oK5wFk6kk5kQ5iPYbAFWLswl42qvfE9Q7zODz3DZm0lMRyZHXjwISK2V5q
RIc626VaTsgti70DffB149KPoN5ZOZ/qhjwNjCjFz5FLpAT63nFN0C8pHx+Cho4FOFm04kDKxJMx
80GreQ09+l/8r+aw34fQE50WTTEITE1focD8sZUqlx6YV71GJNZUOEHNub+d22sYkyifYRFdhOzl
cQg2hkMHQMV4KEdUXxRi8Gjy8m9AhWcVxBKjSOMsCvwZ92N4Dt1DjWizZzyCKd5Bs7BeBHY3rXul
1zt0Gazt0S1Pi9ZdBusD+9aSbA4iiEGO4vK1SjAP7J5HQFTxDKUMV0zgRM+NEVAh5K/yXB3o2nBA
79Nxe+JPEQdpTviCLv9hxwgQ+FRb47NG75pX24lrnZGyT94QvQnzDp/aXxKCUkJ8HJKs/FcFqhnQ
OTuwRPDAywr0yq26h11Jpfct2ajyd8iZxXknUMazW7OXU+hQqO01N7k24aL/yTGgi/WCWQJa0TRT
OJAADlJ2+hWzXliNbQzpKNfsjrQ141YQNNMp+hgblqNl7wF1iR5GIP4y9p+/4QrjIrpYTu+U76Ok
dsdFysV3eDK5Odx61wpZm93SafiQf86Eq2PlpBvmekjM85AcJgMzaO97rAn7ma7E7+mA5wXJd+Ae
INziQIRhUsWu6h2EBYwBKp1Uwap9NPX5rTL1s2mX7zbhh0s87TFIg7RMDNhXBvnIh30pnmy2Qxs4
IDAn3wi34GTmIAvxMFl41oWbYoXgv+WOBkoFXYSOum8MbB0Ys3s6NnMDWqK3KSvY3r/lGBDAENnn
NvRXLiOVBZ6incm4CEZX8Nqji8iRDuAZgJMR+Z+/VgK4fRUc7kQyx8HJR7coJt39weiYYfEuLjZh
njXBMzSILROOJvmwvNsQgpj1DmkX+Y6+85jaJObk2JqXAPGcR+AtDl8gJL4iNuqN2Ton/OSb6RXw
22OHWiXiVp0oP5qxob50lGgsZQcv45pRema9TgOBVeI86+yWqcNk7cVt/1bJ3Q7uMcM74xPY/T+6
FRDCkAjhPsDDnCS8dLjVpVAfggM3sw2lMCJY11GUV3jUxR06blwEbEoy6TizEQ4g9gYDMzqNflys
VfUx34MGaDezgBlg9m8Mb2Q7dkxKBzM7Ghr1EC/Aw5dItJ5FhDIwKSDOt0C6bY3j2o6xjMncvK75
p13El2JP6z7N4PzJOoN0XgKeib1ZA1VeXojlAp4gl8cIxva7khFw/UcqEgAp2WjLctCGjoSzANMy
8t4574Jtkg4ic36v+Llukq0jQ2wZFH1TftP94tgLvDSZpyF0t6Hf7UZ6+nRSm5pIuRiTlxz+Ifhu
R00d2GxmFJ0sM4+92hPRgbM7Rqseeiqeab3h78Yk/uAb1TkM4mDH3LzxA+2y3JaDj1W3+WdKKax+
4ykGognjQw/M1YE8L6a+S8GdR5MyBaQFJFdP3J0GrIhdzFw5cNLQU8TL3tOY3dTIg4slvmotPAfO
CcEd+z5bWXBKmwL/iQUVuwzuHO4PWud1AZpegQrO1G4uTUXuIcCtvD9yyDh68SyWgoNmfYyJeuIy
mfRLWH/LhVnTFKva/8mo3obnUK9WGKY+/R4KFHby/FxQepNS3atfWkIEGF4xwkmLzwA6Ctdr4m/r
Ltyp9F+aBpj8YqgEEdPP32K+mriixSGyx2KUrp/bjiRingIcyhRPhBrl2pV0DPYi7m5W8wrIz6SI
Dcz/ElD613hSOZwmaq1Vu0U9dlVyxiL7TzJ8VUO/oz7ZaL/W838s8XCaPwPELD4GCfQ1Ar/JOg95
dknoXT0/fzYm/zA02Cyj9e59dCmgBSkJTanP7D9Wjz68lCT3xEQf1BQJHjDkgL0I+QoJBRcexHPV
PNf69zx7a3ErEUNZk7irBPNCGrqjGGuOGHCnrrFWGLKGoX+RrG+UuUCjj/K95NnOJjYjHGaOmezj
hHs1or1fBux1UDMG96SqH3OEIdisROOXQDut/8hxJGipRDbSWw8YziOG48LmSgyjcBOrDTHcDwuF
K61pZSHcYnMReSWxfLVBjC/Bbhkqh+VVF4t4SkHTmbbSOZbgMpSLA0rPmJgcuSGcEh2CRr/crRcT
Hl39MZMCpzPnmrh0+wA6TnKLXYxNB+yOCTAXDwVxi8HGze2P5B3txYGgKZnp8u11vBc5PXsUPIug
0nztGC9R3AA6Jg4MbXBQ0YIePytEqCzVFFIQs6212TnHohovJr3AuBC1ZMT7StPeXTamPHZdj9a4
p4kun9H2p0rIZOmHg7LnbcvMQKu11z6wH6J0kHCkoSsfbRRgYAlJB3dAvIrJETBvdmg+cKxSRMhL
8dxpwzlMEtmD8rIXW7DQXH9MuoPBoStFadX+hGqtB8uWt1EnxSVX5XoOoUvMJMS4+BcZj/IT5h6G
Mx2VWA8bmOhjtjwE7SZiAsvU3NFwUqfLgp+S/bbyH/LWej3f5lnL1sMZ4MMMrvX87tGdjDFnvrah
3h29b1wz6swirwZSyjffPFkiUqcA5Fg/coJxBAXGjYfqIlmNfKYLrb8HhieFoTPtq8nDwOlS/kdw
BPIeTyEEod5dKBiR5+Y7DEkfvOx79vYBYwFZbna0Q9sfB/Tvd2YDXGLs55k5KlSRKiIEruFCeMnb
b9AvFlPN0FInrV5J6Pp7O8G/Y8LEOUkSVE813psQm+Cs2RSiiuyCGqsrOEnd9zKb+woiL+aW1CFp
P63taFgpzPWgCeyn4YNceIIYwpdOa+6EP2sIETVJduARRVbCQHhODyEDYad3761vXDVw2xmG1ORe
JMe9ZjLt5m81cnmN7xwWt4HfmqZkcdV/TdrN2IvWVuhuapP8XqaDfsQSSsgdifcRUcJyokyeeaCG
ZIM9dF52YiuBBsU7Kyj2GbhU1kI1Z1ZN19442qdrodHDH1qv3iPkpI0ilN3ekQK2a6OdfB0v+ogx
cKMQYvpor/sBWo7NKh1QaeEYQPsimzRh3SlUlvZ4kJx0Pi3jbv8CUXEUdMX0N8Emm/w/5IggS1uN
FqIGz4d6xKCFqBGNZcFONYKTzVjDQC9L1DQCofSahkDq0AS4bLnPaNQmq96r8uK2GBdo+jFrjYN4
PhPnsnbiLmVoCqUQzDCmmAbBae+JdZyThGtS31CaZIALXQNLoH/N8NISOMenU4AOyvyFmC5qKNk6
i+E9+30DSa6l4X224+476dPncCzvGsY6mADmI9M7qCaO+YcjcFHFJiNAzrNmTmESVVnrfdRu5Kvj
SbaG7XJacGNPkLa2NmmrHikBWE4tMcIiE5eO5IORC94kUkGmzPaN+EsKCwNC4Tw2v99OKmwrULto
CVaemco1pKN0MXceJiYseB/I3MDTqdBiQPIeMAL1TnHTw9cJ/lMsQY82eX7GmfcxXoYKP9rKPfg8
gdJ+n22ObPhLud1jQF69AbnGy8FmJCD8JNvIkRvqjyrjRKCSNnxKsUQ/WVp9wjA5wwOdrx8fxDd4
nJsDpu97xziwQmjLlfWhJJXucXqSn8CkkP1DHf5gYjVmJ4q25T1b3EuiV3uHExCaWsn16DcQzjQF
843oCk3D+2LmkLaJGl30pnhQHFBldKu8f4n7Iyej0YwrKQl8r93OQbHVQ0zNMWoxOEfgRzZji19j
xEHy4/JCZoMCHIr6OQn+4hNQMY8qyKZhpbvfQjGKHCIi9XKXpO2aeeV3g3I24fSAG3GQU0S+Fegr
N5NmQkINufb97jqZhzHPt6YObuzxCyd61+TJcClMR1x9KDqshkGF81ZA8MnNd8S6yCBn6xEzYxT5
C4Pyc6+dp6bmL/gQ3UmEfi5xLw2xxFTed1/udCJJBslFKA5aBb8VcgZAN0RAykJm8g4YFoJNzX1z
Qfq0pt3YPa+DcCZK1wqvdWOngtsIGbMMR7Ty0Cpx/jf2mt8yk7xwYjvhKzO+W6/7p4a2W2HcNcYg
9NSd7fTKncL7lEazTbpPH0SAiWiuyMNxzI0Yc/c88raGmIM4q89qXPpifV2VC7wfLNBY1+3bNCR/
/vNzbe0WDkZaO9vFZILeMnTDXQ0PRIhCregEklcA+K5LTzaCIytK9vjSQqB5Mcj7WgitOUSF9Wjx
CSTuFDNVa/0LyEjtBfmHyYMb/E3Z8CB22JogsCYxWF68aeJ/W2qPkGfCNP7PzqKzMc871ryNOdTi
KTTu7B8rOhKSTj9JUtu4E3tZi7ogpPiuYFlm5rtsJFKJdJFVoUJMOzb2wCOG0BPjm9O2eArQiIBO
cXZplAhRbpwU3ES7i/c+CFAXMxUOgLfk7dgcYZltbfLovYlRA9VkRWN2KW9W65sDE7vEh4RqMG8w
XOw4B6K0dYJpuSCT7qr5okz8x9vUEY1FDMPAVwgLAlDuXgciBkrA94KKL0iIP0zZJ0SMrFM8FpvQ
X1fR+DpomNd75x53PvqIZswohak2MaiN4tsAUYVLN+HF17b3u/xZB9LJyeKYSaYhO3OxcKgqUrqn
A7O6lZ3NzNLApqqrVj3Ok5jVoxOdkwmfw5q5Q0PpFWBsK2ns0RdtKZwfZh5oY835knOc9di1a0sJ
M8d56DX9P7mCHMY7ATPGxkWkov20ulhOTN/LYKzdYO+B7Ya49CXA3xXDoYabsrTZSjE4dLtyMfUv
GrxUInoK6Q3R9c9MohomIkRvGVGz56hZdfLZjRx5Dy1Hlwl9JOZscKrkEAJsc+E7xMJ8VjM6XUxq
IfJM82UkfJ0evcIjuf4hHSOfnUNh/0wB5A8ywGbHxXkcQTee19Lnm6DyAnYOPsBJPR909JMGLH8v
2OUNZq6+h7QZsh/ola6vbVVL021EmNw3rxaBJNryLhWVdNAdHmMMIXoVrgMQL3H+a20HrOZdY0y4
RNEh6c6JdVGNdpLRqbDlHLLIw6OJA5Wwkew02VHTNQR3aGQ+6GeHsWfaX9MIa6ZubXvBH36CTp4q
89t7BrE+wRPB/ulwjFDilOMQ1ilrA8sN82KDjwj8N+eYy6AloljqU6kcIdXyz0sAoHB2hOUIsrKR
KNWEzsv2l7Ww1RQDDYvmncDUTQrnEMTSsnpoQTX6b+pH9+hmBw9TLIaM4OGPaevgW7XGeTGiHJOi
0Xvv03RTz7+hAVB9sFqemSJufVz8ocp1DELxuzK0PaD1fFfVC1rcfjoompFka+EkEgx7Ag2G5TMZ
Hs1iP2OUpO1BvXznABfAc0/80aw9NrDxE5CBe5Vi+EEyGBEuLzjE5REi8cdGbcgjpYW0GeEV5Duj
EHjMUbn3j7OOT/4pQtc7Xyj1Ca7quvP8DHGDBhx8gjKki15ajNJnXsURwMeZdk0pdKum5Vq+Au6m
7Wsp10L4xMyRD1EYZSCJaPYif5+3EepTFvy8hszgNAjBzrV2FZOK+j+Voz49uD0OHuc+OhnOjv/f
jls6S+Z4kX0YfKGchu7FoCJYBc7VI7hmuBTU2fYW+wKHBdbRuVp/CxvfwCMNQ6hvWhjuw6ZwT61H
KMCRH6jvUxSdjDwnbEtSWB4OEXqh1nMNj95LP2NKaHnnoOv29snjfF1AyyN4HBqTlgS2NhNqrV4N
CXOCdpsEm6w6EnvyJ/LHJzkaWqQeXAkClXHMhpC7vPaeQc0KI4d27ZdUnHR0fdO54E43I0yQZAgm
ka7OcpNojN66aSjpBweCZHJ2zdcsuyRsaRP3gpgEN00KuWw4WeltzEsoS+U58Iv19NciKsHS8aq9
tMUo8zshitLqNqP2x+D6aZZiJ4s89T0Mg5t9MT3b6t0qYWvH3sfiJpeOcXtL8rENhsCONap4I87X
HhWzBJbPbbbRy/K/2uPAYOaeOMFRi+ljcd6Pk3yX859M1R5tYe+ZGLb0TxkfN5MWlFCJ+mW0zfGy
L0ijLmaunNrBTjGFYUetFFE1u727U7B60B2J2Tb0EKEaOAiExsZ+ywZCFDkFM6TxclxkzBc5L8Ww
v413qmJmTKu84G9l00l0OuEMfI5vMX0VQNriyudN8xfF3w7LuJ4gvoBBd5zeE4K2JgAoBw7liHeI
xCZFBa6zluR8KKwHX3MmbpkGOYuxqmRxOWdKUxMUA0hMhwTiIos14ORm3mNqaRsFRMtg8Fqbf0nT
ZODAJI7hlWkUSH7gYrMJhLvkm1/i3GqjDrY5fIXq3OWffKMc0zE5XYI4PwXGtA1RGgO6yJoRgoyq
Wv/h5HnzMRyqjZlN/7zOP9RGguvz9GIF+triIXSDe4AoBhVccz8pgndNf1907Y/e3j2ejTCgI96L
VjWnVvjoKfM+8182H3JkNaQOA1ZQvynm0yN+pQGhCJPDskf/6D85GKhCEpGEbDsBgUCd4PN5HfZn
eXX4/TicBXN7IJdF/yPz7Kh5KySuy7zXcGQh9OLQbuDLJFZ4WfYz+uk2YRKTYwj5KmdyxebxDeS8
IAOQqboQFIZ5gY1aPautKxT4EWiKSbVNMrREIRvdLSAMXovYJ/MrUIxHPM/44RFiuIQUHsM9RL7B
MG0BTMCM2orqbaTjaIXYBqTbcH1OOxwKYwdmVn1oZv0Qstdyx/xK4J4wFJCX71nuW+CkT2YJ2Zif
9cv78v/J16NZa+vXGKigpcgJupS4rhkWnv0PLrA2G19wF+OhR2fLvEgssnM41sKn8olntdS70NxI
Km19iGcsqwpEJeGed/C8sfmgDjRszJ6wiaPzJ2bCZVAz3TTy2+fP3BJIBurTNH4WqEkdB3OjqjyG
CgcDlH3wp8gfsPnVDtsIRELPqBK5IksGMtWk/aYyCpveFe/jKb/rWrMpIQKlTnJkZqvmO1TNTcrV
brXtMYzbYwK5oPHQXpR0GuEHUI4GFWdxQaipJokLQXuawtzi8lu4pRlYNeNfa/7ERjQqcVQCZxNi
nceUZ/x1tjM31UBy+fhXRqYKcoihYd+kP/pBdur4muVyb5lrcanD0U+RfF4dJoYCMrk500Lg75G0
rQ6TpMheWelTF8EKJlMIKLzWjJ+CAb9T1hvIEaeadIMhGldsFuFNc/Lm2fj0+/wDC9UjjOgheGb4
OjSgRAjv9cXGY7PCQMO9EkL0p4bAQcnuTlg0OK3/otOzNhipNc2pg79K4EobzF8S2KQZhE1p2GAU
DSY6xiKcU1xHgLEZLp4QX/iYGNBXz/7rHBY7P1r2wGdfelc9mxzaYtpagbxI9e4+R12I3Oun7V/G
wb/AbHjwir8WEn+rI5BumfdG7bFKXyTez6PkUXO6ibAIQvgHLUzIqvRywkSXR2Rz5I4jQ7RqesM/
UrBwQz/TY0jS/F9HG75lgB9i5u9rjD7hkUsplKCIgox+dSTeFysNM29hqHhwJLZ+q+1DxDMtzCUq
vQontbBOuGdwufOCLU0jvXcoJ091kYvIhEIo52pNgUlqx7BkrwvAiRPgk4YbQ+Ly36CJkemsc2Q6
zGkU5X/Cfq6w/DOTdq+5DFjnc2BBWFDIfudDY5g7J/ShDX1Zv2yH44Jq+iCMrCXgWs0qF0P8+L3w
g60QXBXGn/3CtCGrfxK43Jp9GUo0gepbbj+XxVn3NhiMsdaxdgBUHovouWOHWilUQHUwx25jQJsY
poNEclk0XIawYxKCOTQALhGoaMbbABGWGTLvjtKJUOKE07Tj0/i/LJx2ndWePbXshgTOimmSsYgs
k6znIone+uK7Wdq12Sz72QJ6dsz+hSqLThLvc/TyngDwXHt6DjVrpB3lXqM6E1pNRIkeC1bvDX88
PE8WwULuSFLkReo8KPuL9Zg3uPIGIFMyKQowGOYhczeD4n7b3L+/1pRacVpYbS3Akjfg1QSnZUiO
FSM7WaBerp8SH/q7UTu3afReG22+TSHZdPmHLGiNiAn0P3zqWbpqjjpjxjhI1bs5eq0bqGqcvqWw
+P/0Qbcd5fplbQQWifITAmF8qsfibngXGQj0Pylnl9BYig4JMXAQwTfexF//YSnY/yVmveOPJvPE
4B9vCwt6kQ9RHBIYYMtv8cWFkSQurO90FRIK3Q1fSn8KX/ti26IPbDgn8A2YCp8MMgy9Kc0zpq4x
LZCeITsm+XXalykiSM67sdJXU1avR7UPn7GShmMW3X+HeOEjhzaJs3DPveYyW+KhVx28ID63HoSC
2UNT6h3nsf/xSyPfjH7IpwTaxjYGBmCksEz+/AVYuQ6m4ZlHNkOHzq1iXWd4O+jJowPo1vv/GPao
Pn+UJ86gf3bJ1uHBG4vPuBFmKFV4QFPNdVt0ZDsMrrvrfbWKm7dkuKTQXzorupqw8KnvLbxqGiI3
FNVJG5O5UjHIDdZD+bF4PmvfhxMLtLllzZ+b35wLxDsY2sbJ1RihP5XH2MXHhHcEb1rmGQVVK73p
cokQFrj0v4P+7U9/3dZcR91ZoseMAZMW23sokW9axK3sTF4HvFJr+qnsat32OG3MN9oxjBfx+xn0
FzZ2B2kegqe5tJifEtRS5U8djh9mdzOdkKiLv2b+mqmnnP3fUhdIwSRcGaIG/xtMk7h1ndd2NUDy
jAobBWc4M4sT/YgByO3AA/JWRuh8ckHpDBcDuajwULVjYYFI4igtpeQ8Bc1hhs3qw4osKH2opQ0u
VC3MznDuamYT6Nw8sCe/vclwJLfxcZ/vHAG0TB6cCpbCKgizd7BlCZSzCkLTGeXL8WwUDJdBQs2v
eWmOVmKSmPZULRUeo9QBJe4fhDahpe5PnjmdW0SiwsDqYNSqu8VTn1BshB0G1XCZgDxNUBDmXgEm
TqKhacy/FEjyE8Z7geEJzTAHc0sQGiVqUP+rJXIG6pNzdRssVON/jVehFIEXCgtn/pa5hE1HuoBh
ZsG0wqf73OgLpLBibZT/SEAGZafwatrP3JxvUv86QbZvoIholQ6/DykKIHSt4FJxlY7UmLabYCnh
Rv8R1fC1JD91Ov2yKDP1mgAStWN2N8ujjpcQ0FOigWwUH4bCliAkA6kZ1/Iu46a5RgtS7zrlrvEs
xQFM9mWG1+TUN3jJIHNc3L1e4VVgmfXemZKn3q8fQZ25j4S3LQFPLpiE2VO6ZBCHjZQ6Tm4zK4q3
1YCpCB1V75YwDpc/1TQR0YLz2jCUP8qlRQz8pwAkxKtHWFW+ak/TQLgkBldmuRkocfIZ15MQsaN+
Deh/0GtIAWkaCG+Sga7cPBZjeayt5MjUDwdJM3iGXHpINOxZl2jjE80mGJsbEffTh9mtTVPKKDnu
RzR/Ck1eh89/qxE47gWvMFtuIy54uoYZUDv0LzIZSsb0XnbGj+5X0EKnL20O9lmsiEbWiMdxjCOw
9yf27wRAgDQ11gjHmm9caBDVmV/bSGbIHqRyLUSzzZLLsdBZpsNQa1zGiprLOSnXp6Dn9kHTIhPt
pOjxV6CVLNVn2kOM7KtN5qVXcb4evOkUi/MP6dMOhgQlQLtzi8bwKLf3wqOuBodUhvBDmDMwS+jc
hXMWN+Y5etNRbOlUDAR8QcZzcIUvy+9YXYJiWNnoKWHa6LW50pkRjqmxL8b80gKBNBJOngRCq6pc
RiYjbjZy6qEoN6OLVFscIIMinoRhEgtiBAtrqQ186jPLgP0Y/EUhj285Q2rj9Mu1QpS9LN3FjkR3
Wh67DDRTR9IWgUY1XYKLSIXZGMlvz4tfrWsTZ59KDfaDom9taLcnZW2TuflX+ObTUOs7r8BLA/U7
qibUimrX2MPGwpGy40tKWJWRwzgqxkulibkqhIZQIIPJRpX57BKEJfsyhuCj9Tlr52WCV8wW94ZW
SvW4fvJjXGg4E6f6sdM5ZRp9FXIcEfPrucuhU0d0qC15e2WafuW2vkcKH8bqNpNEODsGdKjU23ml
9aqoi0fzpRzGfQGl2KBrcOh1yTJjOqxwwpxdFMvYSIAsoGqZgeVr+ML6dK1XvfUURnh9UX4sI+AC
sr/pFq0dzbkpzV41WNVy4EpMotCkpOwbcZAxcHnjxJiGej9gWSrhigqdsudBwTECeLB9du8S3EJk
AMhFZkdkfo/3FovyxIdIi3iV0NwxwxjaHHNsTXGOQZtQxfHZhhni1E9zaL9z5nPXKXpSmdXX/gL8
4GJ85R4oqfFUrW9jCmLTfTIXQrNAXExCZIGocSixOlQD6Yx564hZFQNTJPzjBzirawWkyWdo/PAQ
ZhRCYkmdb0lmsJGZi24oZQwk4YPkckqBFLcXA/NF/kuEvHZ40TgVDHDHRsJ6Yr77Zqr5SQcHUxWR
wLjZK6N8XmKKdcVYb2ZXh31zQ8wqRZyZYL+UPQimkqdvwluKkC/UIZVY5f3GtcQjarbqEoBqAohq
PihbPmyE9TFz9/jXCsZqjUObBIY2VF4SdZvRqS79CH35O2wOggf02HQ43jWPUZgYD7nChlTH+/+1
g0CL74iaT1vTS9e5/eHxjrr+xUoRWgdbH8ynBJAJMDUXBlYTtk9m96Bpn8RDwGqf1V/hpy4DbrrH
CdDBb/VjXpuo0vgORahBnwuOTly96ggr0YuGYPLdtInFyAqeHE/VpdnLBrrL5jRlt4k70w4g9oa4
DwtNVGgaTJ/KlayWXzEVGgRJpi14yzoaFMcvOUabjd1ChsrdVeFZQI5gZi/KeG9hFJJ892eBBmx0
0DUZTZou4bUMHpr5ZpkvMwLPeWKO1KsPUinwmf5uMddJ1HsYlruARt2xX0S1FkRXF55jY1M1OqiS
goaM7KJNqUIiONl74txPdLYyABJZEtuE0au8lQVunAn81mY+ea1oUa0JkkonSQdnh0dGY06xHVFq
aFLelDdgQqNh3M+jCHyCAmisGq7C/shXiPXyYfRf2vlGgrpnjg8wqIqsWuVoZbsz9FwcEb8AAVfy
5Mg3PpjxF3rAlRPhq8iHCTWvwwzVw57bDO6h76/NL+Txh0mDlQYK+kukdJM3Szg9/MxfMj9yXqua
d1aEpyw7HmiV5wGny4B3gpA3/ahGIGbwtdRBdYArIfXEbL3UZ13KXaTKmOK7XOnTTmcr1XWH7T+h
ERTOebAdAPU1YX60n0Xr3WotXSmI8bO7MIJLdxJLJISjMqzpIvUdM29usBILAYJCcvyWk59F9Hk0
t06/LhacNZ7jZtt4a4PuaFZg/e0usrM9DhNGKKUtrySf9zFC/25S//rQPNkw67UlOdV6cAqZK1aG
i7PaOeM9unS5Uzfcc0w3qSTi7ikpipMOZ5fARymEwyb5tNALDgwBRROlM2G2GNiJdsdhIO3bUKrJ
hCwDg1uOcccIh3gcz0FjnUyX11zYq0yCHI/d6AMqpUeROGi+/9k3LfcoMpMWek4R7NzGBTenkucM
l1Rj8feggWeOBIPNB6jVcxQkC4Y3DkpzsODKlxU5qOkeFuQzBvXehVbCnquc5b948dZ9Xe4yXf0d
uSviGqpuGuAZaRzpMdfcTaX+KYtw5Cxnr1vt5wDvt/2eQSkAla29BkLOGRqinCKMBHywK4bNwDFb
hNTtxjRdugk0yMHLiU0uFKoKsHRvw+7rdG3XM1lXOipfz32vC/71+DZOtwAZWpHWZxQfbQS0nP/z
EzKGKKmGqt9Y6YhZzEKKPI/ZHda1Qm1LGZSDV1T6vwbjK1IzghJj0bw4s/hp6G4+HA05VxVyC4/U
WUT6oknoNaJG8H2zLPuaegBJ6lnwVzd3j41LOCWmXipM12bKH0MuR3oOO5rfK5iaKBEztTESsnth
blUoomrS5yzxOYIyZQKQd9hYZbByFVRBe7gL2VTu/AhHSgIp51L9Ga3wOJUlIjuXCRitA8CLvMOQ
M1ymtqqfIUiB7+hohxRlunUNBrSAxn5orZ/Ib1dzmOx8JyN3oyVdFGySsQCuAgWS4MprV23bngf+
eZFyx+ivqulb6AUxU8TKUiuHY+1/JJ3XbuRIEkW/iEDSk68q741MlfRCqNUtepv0X78nZ4HF7s5A
pkSmibhxzdjg1NwfmNIDRMp6h79MYa11ME4yZuz6oPDABFU7aCOcDKafDfznEQ7o3DFKT9FCZGvX
fMtd4JcSdRtVmxjYATH2PDN+DvndDY2rS5ExJq+YWaxEUb/CuoKTwInEFaPKELWqKzIYyrhe9tNJ
14u1DRDEr1djL1VbYluOledy0hZ1E71X2EfaKg+X/IwYL/7Qkkv1QTuq5In2VZFO4TLu+u6KCyHx
RGhcIKwhedCLZtNleMQHcO+mNFlN4yPAJodnB6k0cYqv0aBvAauDWrFIYBbMHewHzzj2TXjrKZ0H
oa+NAVIXxjYZy0Xgq+J5rbFsansxIGxKqpbgb4b8YNf0kYiRcO0lYMVTIUMgLoONQbpCgQjj6dOT
AV8RzeUmalyckATDfWJUgvJq4SGtR2s0j8BImEMbHWTQoT8amLa4Kc5P8GeLlNQgl53faMNnaQ7r
JGHO+TV10FW6c4NCAFwDZS/0zQ4sMBzPCseh7Sxk9dN70CKjTPtOvWGndk0IY6XHBrn0unffNdZ+
hOF2d4p75zJBqAwKIjfsNTTSs0GAsqifM4wFahKqjyZKtlpVblPYuiAg8dqPH7notiVAtIQKEVOA
2vDbYt9SLmlSw2OUs49DG7qAYeYHgRUpvYforpjxJgeOtaF9GiQWhvVCrRA//Rm7JdnIx5G6OI+M
baChLorjt8CXW9hHe6tDZ4eheNESHGAaaxM9melCq8gYVYXw3RlRYpSU20izlZhSK9hgyQ/0HFV9
MWFt8/Lk45GkCM5TCJ+UbTv+GuE75i+NscklVphVybAEYzEetWqluLpbJ9uZ8INtFc4w/1MrJAKB
qDjpS2vXtzbghwnpxjlm9dHNfjg/0Uaq36FYDizvpDvrsb3F1aMJDNVhUyi89cO1heNWsR9UCRsz
u/aycadKxsC20VW6xrE1qlPY169Z1nKTFWCd+FLqyfI6i1vdEUpZ3iw2EVzoqP8K07dMH3+cEkYK
Xs7NA2wphEEqMvOVmCoWWS+z95o9WMAJMHGbhROBgWiKfyXgEf2KkxvXuelWTaO/BwWaQGTbEOQR
IXmRtdTqeTsNt1CxyjgYbPNZzg68O/c2YReLYQKzL+Cao0zuHWFrOsYGmLIqxLAfzVVuETTmfFrF
NSDmdGISb7mn3mSxsW5qoHJzHjDl05cdmQOG7N/UmZyDiXbiDyQ55Fe/f/1APqsRIWoA+IaxF2Mx
KvTZ6N+Rlpz5cy2oQVVVb2XybrbRs3agLjKhMm6jhUd+HO4tTpAGCFeD0Vja/hVIGrITSDTdDvAM
t+1c219w6HDfi7r8qralglqdtv9MLHyreLLoWk28SwSIPd1WM/eb1BHnDlxE1wWUwzUOamZSbXLn
D7rgF9q+iMYB9gPSuWQUcMEBvvYoWf5/2DoVix3wCY8ZGm5K44BePbaWBUY0EijWxWSAIxdxd3lX
Ck8vhDdXgzRFmJCok6yCJzO3yj/Vw+x8xOMnPjRBd8ggjqnLjfpTcMBVtb+ugr+mvhkqdE5MToXz
Xohb4Nk7lA5vYuo3dN15UTKreYKQ+4DWqe9eAPjQ4p4M3N1kIB5z6FDBEtBYPwbPIuzYW6o4bavx
Vm5pHSKbAQlsyOEUoFZ/SfrXzoN9bd+hVQip7lZ13alNEac4dfxNyQExEXuoM5JR0/87wGSGYIcz
pNZ/ptY3IxD1IIPko5kJN6WtJwtOL2DftugFsQ0NkAp7Tb2BYUPli7UHteXIFlFDJoFbiVpeCvqH
RYVfjgb7EJ6J+YB5BJfgI6ABEG75RumtqDh62JPOsY0af1fhcQ5mHTLszOu1KgKqGd4OzXeN41Im
iM3mOh8EBqoMdGNyaJ0CR8ryPljxcpK68huhIbL9etOEeFd64E6JdLC6MU+q9q1ZwS42IxY/md+u
FCEFXFBVlmIdpKo1HB4Urfav5o7bGUlmlJQrxQjNAVIrufUDY6fPGhEZ1AbBfLcta1u72kNdhSmM
JtWeZ8QQNcMhaEDbIjz5mBhX/nLIxoWhQw3O/lBGsuD/w/j1r7lztkrPGncZMqLwIyMfUIk0ufR4
4T41Jrh22eZLW2OCxLrOOWdt7AuamMgGeezKn3QCjlcHpNuOi07mZ056aG8RqkRVPKvPSFr4saF2
UudIg40mzYyUPS20xhCQuh8QTDW4PqSl/w7fHH+QFkwn1WkQoI6qI7i0STfgzSGiEpyfooBqAAhq
ckfUglixjP5Aw8P4Y+Sz87bx9PuNepI7+L2xCQHRGRcEASI5IxIIcrjU7L3DlC2Dt+Q79GWh/hWa
WNvAf1PbzG0g0YxnDQPOMiSpUs1u6m/LE+fQ+ZqK4aDu4WJyUTcrsQqD04nwi3xTqWPGIC+i+Gpp
TTmlEoSdejyuKAdBrmnwVLkh300XqTogiboReqLwWBE1DGHFSAkQVyoQ3GMyve+p6Bu6DTS4G+Zf
9shg8gy93ie+1XfhY1KEpxnR3N6WekfN6tqmPeDGAG2slsMHjiTG9DDGtzDoXi2b3Io2v7qtf8Ck
LngMykgFwCExIdh6bI2GSDWgmnd1KdcpUaWEguIqKemMmeu9AbrXMPiUDZma7ofiwD2r9hHqu9JM
XhrXXUvHJnJkXPBjVpoR3PLAevEiwmAijA74xhAydAoH2Jc+SQKwK23vCIjItdkO9A6Dc+evT7jQ
nOrXgEsoZkIjvI0aLCWgXHrWUKdiHg9A1eEelAWgTa62UML0CmUe1dBM6RxsneGs+l+UAiVB7Omb
AWu65YdM7aOtj3ijD3iqjR/K0q0BZ/Eh2ATNjxnfyRhzIa1L+NU5CS/40vn3IfggR26ZsFEUYVMf
tFMxkpqnWkemjAETg5J8vQxbDJ85Zl+5qqtZz4AzcZk9Lf7mwvDPSpNjMj5WR78U5Z3wQy43a6e2
RZiJAx8xAz+PEEMNeBoYXDFNydCIHtAJ7nbGxTXhACI2OiOlF6MwXvU0XHd5iVthdFZUcA9aGs0h
wgPen3xT973uo2GthvXo9KciajaFrr1LcOWBJCQjghB3UytWaIxO0aD1PdHv/F51qqhSORjHvcFY
FqLTTVU5aIHUyuYy30zpSLr7I63IOFcR1yR2BNVdG63XdCYrEQquB+shnJp3ZZgzeLDt+E5hk5UN
IQqdYzRnbzZ43GA7GMMnuPui+QeM1TGIo/cPGyYNMpoI+UtvWWMeCZIQfnsyzcl76SKxbAzwalTY
cI1VZwgHdW6cdYOruXrzc8qT7L9UXWKYhfI4QtehtD9qCaf5H/Z3Ijf+PK5xfUIHEyLjlmA66n5W
p7Oi2cdjpkI/IL2y4WCAkpdEyTZDDUnLo+UVCLWtI9tRKQMVhge0v7CZglTVby++6sQ+ZXpFlf0J
wVyhGg1KTQoEupRhYdI8JsN3ALUb/m6IQ0v7x5RYrv06Sv8FZadQPEB8UXIYp8rmMSXbATUNGoQO
/N8GrW1iNte8I9Qa5DHumXC4+VsPmiKa6DJXD0ODe4AiV/VDtshe2VeRriMKpmakV1G4p8cTyZDt
EceeD8aqLvyVGT4b7TVRKieK+izKNy3xHN5rOz+05JiYRxEHlAhUgcyW8PxYFkolNOsnHbMI8oU1
lNZeyX7edHnxtxMh3iUz1FLTq36mjIli5D47zAmp3dmW3ksdsC/bYlhqATEZLsydodHO7qTkeVgc
YVY1cGnG6RVu6FUSRNyUFtewgRLLQpTXM1WJOMNqbEKpDdq76/WrMMY9As6vxUCudl8zRpv6jLqP
YwL24dsQO9hfzdAnTxLcUnpXNCJLaggcL+6TLj4t0pkCHK1izhe1spjbqy/04OtAXeF/ccXz6E6z
BE8jfBxcRjnckM70qQb6em2+KItNN9i1hEcHZPpyTYWSKSkvp6f68yhOjV5jZPphTqhaGbWnjHod
XKR4ZybNiNfot5CGOhjV6gCE8dE728l6RFGS8Idq88HqYIwDV+YcGhMxyTYBubXYwWtetfHw4cPl
KnKMux+wQVE7JfgVMK5CJOHsnA43eqi4IDqK1N6kCatfxJ+Z7AiCw/cMkH+RcZa5tdhiebBQenMG
K4tKsz8jzuyYs9soCG7xhhXMeDR3GXwFAp7ob0vjaJblVlTyr5MMOwPCU8Mk0y9+c5CpurOXSROd
Is88gzazdaXx4UTRZUKnZ1fRF0fEDgqTOo6iRJzja9wTLsa8oV+1yA3Z0LpFHhel+hR917p7i8Jy
W9NtwevE87yim+xSj8u2JApCPv9zL+ifdganoSd/QArSuDsHLd5T1baqkPetlVmfeqmfB9qXwvtn
cPpHrG4mVit0Ns75P4jEHxd6zBQcjgOYHg/VaBokdS/AB675UYHdZnCNULYgB1/gJdX5GoEN48tQ
eEzqg6dTPGaKLxNdr4OhLYyxOgvA9i0AXL2Hy6ytg4oDbbhJTHLj8s5glFIj/BaSmYZZ1jc7Inm2
2QQTlkIHBvS5P+50jzx0zuKYtjVBVtCh+iFXq9vk08a0WUC62BiT/PDK3iLTmQFE3bBhaBWxckEk
VJbDNu/h2cRQ8eb5I0fiqqRf6g0rsBw+6ax95nbynnoQy2Hjq+rFD68ORLj6tw/PELSxviAbdiR8
xUIHYZMCG0p4dNldQUzGHegiEc5jnuD/u9l9MAbG6qBjYqs+edv115y40q5uyCoxjwN2QUMxv02U
6lBWHu6wlv10qTVEpR5OfihNw2xbyenpzc5SN+q1A7xpW/8i7CXlR01ivF1e1H4tSnSdHKEarnDG
lO90p15PXKAujEc25xAFW1lfu6kHcnE3qkZpY+M44VQWkEDsMghqPEpIuBl+ywOaqTOze4epjBug
n9ReQwjUo7/rSa8kZX3L/9UkAe9kWHnwN446d0hFjminf3HJFGQCFwLD54qDhDkhioIRY0YHo4AJ
TGdCRpyWj7L/kTqMVwLv2elTHX0N9a8mhzsEVQaJC/j88FWgxtSEsmONzA+dSAXh8gy7VdRjNeAk
m4Dakk7ob9Y5P0Hy66GOF211niPIkj7JL4H7a7bYP0ofLaLpIhcFTBXRsygITh5dMo7ebTwU+yg9
K/1QwguNGdr0IOXGyeLo93mgI9B3wGwr68dNlVe4UV8qV8PJqZ1oboDy6G8Q1uIhdZ/zkOGp61Os
sWILLt1u9g5mKr/tcLgAJ244ibsepMRJLjCROCAxYmPy4hx97IcoKil9IIpSwzd68YzsnQNtxvLF
BavWoxKrarJB4Uih3rUYurvJs2yjteeDaTZ/xYQ33mz3HBhW/s3Q0+kBAepyOkWRv++gPqAxFPb4
GlfQPBp3Kavp2YrgjlcpiUZ0BaQKj5eI4cjE/CCAXjwzna/m7DSa07qpoqcwuP6T3zGTKK7hU6AW
fFYY4iVMzBPONKcoj0dG+vuqz+6h4/wkaFZKHTFD4Hr3biov06BsJS5RXASLqLZeO9ug+oOYnRmv
JSMWmVOGVywtSfBH4fxTMryUm86FDFul9UM4dNdlPq2i/BFMxUaRgcCz4SOmhN43OxRCqFWan6nF
/4vIBR3pEA7UqZ28KeuSypw2JS7zIW4rdTLclXrFNiaipOG+gZ1WA/1Wme+IymIxKN10UxCjC1jQ
uLSXOCkx1wVJyODKuSbcVdouJw8OoreXdfjdjz8qkT1zn/xndJz7lCvbhGnvNP2dgpNWxnvqsDZ1
HSdUXOpR9ABxxkzcJ1TiJnxwAFMC5rtVP3tUCsSnagSQhs5i7OUh8Q5VG5wqE3c4DNlMxlICR/IE
F8U+z35rnqUyk+uYJA3QEmgwgz92Tn+F9ZSXTitR49KZE2OYEteeGhdHYvI66N62wCmupruzqYcb
slDMsFjoYfhRZPnBsAhQpVPsibTHFT6ayDTWnXUqJIVZ+mdEzMGQgpBnLREYT4bh0aq07WwSs6Uz
zIwzmnXtXA4+zfoymrEIU85K2bhqXWvf9M0XRQxEnmjpxsbFzIxfi/wKdIrrhkJQfd1//nhOu1MR
8m5KwYjlQ9vAHyFzCj53WRjMFOEbUWNbncMJYaC0cixGev4WS/uFdChXeQpDC92qqG56N5+CelzP
E6YmBFa4TPJouyV1AhlMiX0rP+vC/nAnfevK+k3RNY3c/+chzdXrq+BI0PuvKG3vfU9mlzDXAKvs
XYcJNraiRGIZMbSWfhc6+OOiyF9mKNbkRA4ePPyGIzwMviaBLEZwesL9iP360OoBCVAdBNwg64+L
UIzrkEVtxMHeZT8yXHVA0OOqeFdPIdfar861TvgMyPaaCrJ37HaRVTrln+0cnclfB5n5dG3tZdCL
M5xi5uJw26R7a/mLPSPCG2pYxNX0VTenOWICmUzngpI76OGvWJjjQI6vuuzqu9NWTCOqn2EBN2of
zdpXZCQ7C080GOhvPikGsg9ouBtEEJn/ql7Q/N3gmjL3sFnDyaZY5SZDCYgGh/BAvT8EInnTouov
bhA4v5o3R7EBBGjv+Lfwng05FYaVfAV99lrV7bF1nGNOWGWCIhsDL3pqovSwuC8/G+ZymLyc3Y4o
Dd37YzTy15pRI3neo4RtTBH90x0zRoeCgLF4NDZx6Txkh+7RR7TTzPVvYDT3pgGNY0wG3BcDwzcQ
vgbNOcTjIRs5veeGubywXnAcPDgUPmYNUNY2z6Qcb4XrUZ+0m75eu1oN8stvd0jJBcJZTxK7vSI+
jo57tco9CMuy6xHHhXNySKNuG9IoLBPnszSavd/SvsEcaK3ZhJqPzRIU4IhwDri0IaZeymeIA2Hj
a+SuaANm8TcDclZ/bdLwxmwY5DgxD3En12Xtbpo42bRSXGVUbJrSW5pExQ3Z3hKtsq3VoMyplerz
BozcRUoGMUXTsZJTBigS14QhdGmceMSYXWcdiavRuNbxo+EM/21jnKaSoxGEX7PiJUVQ3FIXq3AH
IppTx2c4ponWVi+TtHZbBJloikICQ8HekVxir8iMI20vvsXIzQMWGuAM9OnGp4rLYwQJ9iDh7bmf
dOo4laIgdkWO9RozWwA73sG4Y2KJoxLGdDVuleTXJ5a5jSGN91b7YLK4DGX9h/y5wBmPWZCTqzqV
uGJn2UpHX7KZB5VR1x4KBjpdzgh1Iv+r1eEDYL2fTeJm1sdAy++djymQxuB5iolSkS5sTyfaGFFF
zrmyPrcnb5OZ4aZFe51OjKhCuREVPCgyBsO6ORfGM06yzwrCN8z2S1KzwKz/7zWrcK6FVWKj3J0x
mh3nRRdwMY603Ol4hPUEYT29YCbiEm4YG1d1AAECXGoM643OuRnM8Wla2o2tX1zsQs2Nn21dVFP6
lh+Lfe8HyDMqRLnsfXQLmLdrTblKWgFo14BY68zgtfWMGYYbMzeKdlNf1UuG3KCVM9OR9qVp0uXU
isOIusEPvV/LTTcZXnNCw4XSg2VrTtjZBvVuRg65CBtKugq2G+SYs5Y35FEb+Itk/sKt4c/P3rCu
MSrPySOUAoPgoqkeXmnsUNf3KcE6zrLAf1MP5Y0EigM2+GvRILJFkVagCc7gLdNFM/zY0EZpzMoH
up4itjZGAxiHZLCZb6Nefsaw1yxoNHOKSXa2EfiuKDmU59/KGpcQ017GjXxoU7XObTAJkSwsi832
KEKdWl4PN0WbrkM2cNk4K+790TnaPdKcgdrV2zosurACgiaJ1uVeT6alkoEpspU6oKvoVpBdCBve
prUxQOY1QJCxg7NG6GKA13dTZAf1i9vpfYKl5bJ+kLrB96KhACgLbAaB7IkeU8vOfvcZF+Qg5mMt
r+pNMVlS/BwVUYKWD3FRQfPqGe6ucqyDV0FW9rGDX3g4oyIbgjD863gzYgWx033IN3k7YxhPgood
XtOwX/Rk4/JNNu8KyhGg0chS06BVqUun95tDlGv3hLREvRZn/Cd/+Kphst6i2SQpoLgNIDgiw2ul
OkEuXzl8rLLRj0lU/7Ok2NpddWt0k6Db6Yghf8xkDZMRJSWP7+rfa3m2PU86VAfD/gjYOQNrSj28
pIM4yiQ1ZpofGyp2e6LB5VjihlW9OyNsOkzjiwVCFxzSMPPBJvjrs8u9z/1laucKe5LuFqYRAVnp
St1Hab2vtVsRmaRrJZda/MvI51XFoSl26g8P+2xvt9FJ4zIz4dnByQJrD+lLVHXVA/MGHG6DIJyq
hKQ7r9UPzcaMA4rr0QcSFHieZ3l2SsrdCKim3NEbIFNbJ8oQIp0qT6KpUyZG0GI+dKA/gVC0Lgsq
HNo9u7cwBnfSY9LxrsmYODr6hwUBAI5lpdgG2JrkgAAjx5a9KGY4hQAsilMc2e27QQvgR3gak1WT
MVma5xPpM8eiZxDeMAqYuL9Dyi+LVEq9A9LAbLCGYo8aRsvnn2hsppW0CECL+3XR/qnZ7GLKfgYT
D0vH/gEt3PnEwnXioytR5BnTYUIQzMN9oEZfVm1/SGR2t4bySyIxDk19mdTDprYgAwtT7NXHPCrN
toLQBdvIKO0PWRm7EBIHHoPrPNa2aUPDiOozYfoUcF84wH7xW+4Bbfn6Oe1dhk8eHNx+PbeStxl+
l/5Xj8LKIRlMc1nGOBZZI5Vqnj+HqryIgWGGzX6b6jdZaLucN9hifykO7oCdZqcd9JGzIkbwUzGT
cRogJ4yp+q66Kj9ZqGq1fpZZQf8LuIrHCLGlFb4c6kGJEoTDAgSv/2a44Cm/atskyUg3giPpSjg9
n5QLgrqwsAGu5XROVGn19A2sSVUZ6TCIfQnK/JN6M9LgrFZFLoDntFMLDlq3Grx7uWaq+9pp+yRC
cV35m7mornVWHiHU5xp2nGflf+v0Blo6fdOmj8I1N2wK7uykrg65GR39SFt02C+8iKOO1TKl4LHI
0BCW81fUUMU73daLNo1ppktVgCRpzJPGNjqp9Rczl7vWTqArx8qDlfN8vqYAhxG4nWF4KOpxeK1r
BinUlZhiZ/POieZr8aEInr2yQGS/b2R/6KxkXfPQclrKzBXq1McA44oOJaChjpJT97fA80TVbWGq
oitcPIWJvSN8Cgv2XRUFO4wcmspbd4W/hHuBVTb4ERHCY/FptB1OHtmfqWm2ou3X2fytDkX1lUlq
/4lacaMFUTxyJzAPtrgE8fA5clXaRCPX5UrD6wzTii0qQPUBTAhEeqWvBdU0df5PZMJN39jlxmo+
I3fNw+K/hwJyv+O/i9R9zYd5l7n5ZYxCygGgS4VKZ+VPMV6mtnzAnuJOre6Rrx9MyOs5FpOsAwt/
S70tietCBA5nYyjBp8aMuD5lCMZS4euATbE6wUNplC6xQPXNsd0frcsWahd7TLT1kGARfpsRFydm
/okRH/Wq/CcZ4w6G850Xs7sQrv2qxUShjX5zHuNAvpQ8HX1uVTjDxYiaf2ZDkgYn1DCTVxiITWx9
qxmThmTGb8J9ksWwqiLOzfg6lKT76TpCMc2C8V4CbLmx/dduANA1gL4pQ05p24z+A5ylHLLGsBq2
zH3aoinAiEobgqMw8o8y0rZZYr/2jImFNWEpwpAvoawpcSWnZYhqufeFuA1oCM1AW9kWs+2poqSE
vylyZ+/WCaxtwIrcCdbJ+BlZ+DC19bvyWEhshGWyqb6cGpm1HjD4A6husMCoPUIzTHxUTQk1Cfs3
XIdjG8ITILQ/ZBs1XcXyQ/31cKJ8vocc7Tr8CgN3QlJjX4WpiGIM+hkn1GUGogrnzbK3WNaDTpik
nel/+vFGMZy8KEMxdKvL3PnL02+DmYOivQmgHnS0nYHqDKJSnf6yuy5+nhPACa1wS0hUzUVtZzFw
JT+hD3vcGeVxQB5vRjr1lOx2rkUaOIHuof5bdf2ZKcOi0KJXK3dPs66t0tT/jQvSyd1LzZ8/B/Gu
DLw3S9eOswTva+AaxfKm+xCi+WP0vPiJ3U65pGhEyECsYAIcYzXTJfkjNGqVKF49/dTGqxFfj9bi
xffRQ/3LvGxPQf9bTBpOIXx3UWFXraVQQlys/tDQUnVRf9+izP3MCgv25AS2kcmooialY/EcuYtJ
9Oh1aNRBbsIO1b5Hh7Tn1P/2unnr9URY6UOyi5DNcNWnLsCN+BOLTOy7yP8dhiyhDu6PbLzf0i2x
1wyUu9BoUb1N5bf0OIDn9IpF8N/QmQ9dNl9my60W2dzsrAQT0bzBH9BxvktHHxZG1WCJ9xvhPwKd
OlP1IRKUnO/zGApYA6bqTf7lC31rRuGxi7oDnJd82pZa/2qiOpnO/Y1wrjRJblboAnUDUQzHwfgR
ibHi7WMC6dHn1g97+nAmXGDHOlmymh8BBuXO8F0cJTZvYf+FEeV/eh5skHhspKS+oyKJ2UB4vTgU
gXUSvOuc35NkNgvNcGw+fHJlmvK/1MzoFqJhq0qqivRfmYlP9WV8TC32scDJKd3lNfDA2BgiZyvP
QqPehpuABreNSbrq4XCCuGzUMYRD6CaS7srSi2VR22hNsw0veW8iHi4YC6UCP06PzMEWUJLLAhsd
PLXniB8Fndo1CDCk9bKHDH9QuUqxzo4D8VXo8Cjc4twPdDGEgM+xRfSthUDtM3H9vRm/p+JmIbZZ
NmRLKtG+aEH2dSyHw2sw10wAiQCpQJN9BqOkXRQ06AWOLwjHy9lk7E5STAuyztNFzCkMDT1DhWxd
3n14TFqPXRHsbgojhrPKwFTSmEQSn+PhK8SwGFvWUKDv136MzNtZeEOZ2qqqWnp1fLuZfSN0q6m+
S8aR7t8uxBNfZi94LEt3H8DCJexXefcTPdD++i5zBkSl4dkm5BpKHEHA0PTDQ9y8gWEze0wZeyE+
YsfJMoQ/VWxGXFgmhvmELxGm0jc7VzJKRYiSQbL2IoKSbkoYMEUnqmPKykdl0aPTl9vDwbfcbxgS
PrMX0my6uT/pUYU/FGHd4+s0C8LODhP/AKd5fKXAXeKLyzk4DsAe/U7z6S60YFP0iP0Qh44Z1s0B
MiUwhCTHnBJ7lCbyd3rBPiaHmV5+YFYWUEt5R3g9wlUi6l80bTR6sMO9aB1n0c5gQBkQa7CMS/dN
cgyCvXZFvu2FVNlWbskajygagGFCO0cuIRdqAw0xqMOwwtMaexZpPejPnfHVqtGuYpHBfQVf5aBn
OGBxLcHUDRAv8rbWjXkrlOEFAgovJOaAk2PC9d6BZOwxPeOcLyO5MOUfG8s4jTJq2o/lPcPnqPqH
Gorui2bGgSZYtVtv6G92p22cFMEQHZZNNx8Ksi9oCN7B7GC+49ZQV8/CISw+rYj1aV9nJkqF84Zm
D3fhCPlcuNf1ZzlcMyM9Df2M5SIBGvN4ZL6UITqpLPkeeuGRzhl9RLXqzO7THJyPJJy20djTSR68
mLdR+Nvang/wNctShWVhmdpzipCHy5xvrRJdJvcyM09hXIqldWo633EKVDDaD00y6iQQ6AV7I25Y
jMrrJjyELJMuACUwsXiunBuOt4uy0wVG6t6FmRqQp3ucivhJOMwQDd9Gka0zE6ggm9d1exgryuG0
PfUBTRk/SkmVMo3qxL9lDjCLY8Kbzp11571NQQXL77OMUBrIih/wjPI/Sf6awBihcVtEUUMiHdy3
Nt02ZvkmHCjdtIPQjSEDjP/giYUUpvBSJfyJzurQ96M2is4O3EPoCnZzGNghympV+0DQaCOi52hp
sQx1ohf/V5fvMVN1QzNASdsLDSLkw2wrjWBlOmJVQ43JpbngQE+YwdSkyMcS93pCNyyHgJt0FRF5
441wYoq35Db5+kq52DpqUP83sqnNMAk8Ve7ryJKW5Ffg3bpIBPwNfCxoJhQtQBfdSrjxPQ4tfFUg
4fPPIO2Za98Vme8/srt/xWGS07Ccj8o/DIABt6aWEk/bJBzdSm04WGcrZuUsVcHOleeNNu5qNHzz
UejeSjA+8gzYETaBGgOODSH+35r31wMNqCLnHdETZIHx2IUds2R6e+FuWUSFdk4YHpXuCq26TMRX
Uv04ens2EdtV0ckuVBxYB8BFlEb62o4/MoLDHUQuBeH7mJXLoYmPsnk26l9nOLKxxKoO4WWu4zFG
yMQ2rxIwEbM7sHP+BezDGqhuGK2jMeDLNsujXYeQsLANjwhSGT1cVYyTOcQrjX08DtA18HPB0lrA
qUvrp21fPX5thO/ZiOudx/2tTiif+UUUhBAav7Jzjx/4zGiCoGEvR/T6Yjy6ZtOSPKQyI9safaR/
Mv1HxSS4q3KkGgIT12Fj2599Ma1NA2sy519lYASewP4tb/HQ6sshBpLFUzNmMbgE5OYMmpNLa4pt
OKwd+4JSeqntPU6dvv5otHatuwSaJ3dbfwr2eNZf2sHbiJ76j1GazaQAGfjJcnQs1yEvZNDV2mXq
n3KzPyIn1ov402HZ2gXRf67+mvfuTuuVf2J9zwhkbn1v1/ejx4Ee3PTBx7y434cVFzeENlPi9OB/
TnH9x43FDo897nCkWPOnSx4OzyUeDg0Taci0CrRAgsDJXzjpCZ/Qvapr2YvICsaVHiZrTc7blt1n
MipjrHVHiQvISEGRDyB0+gd5D4twfLR+9Y+r0Z25DxDZJXic/xqjtTMN/+h2XHVdi5dCekEB92GT
HaYp9vb07HEqFf07tqNGgx1Y/l7Y7mva8j5HSX1v6jCxY45/CEOtUhYKIsSr/FRXzkEg1fmvCCdP
3hx2IjvVCCbB7z70QX6O5HfBjFpz6S/0lg7N4HOnuFZbjD8WoFi7MWcZh9WnanZGYpxjDNf8ErHm
MHyrbVdW5cnjNffNByPEfcuOHKbzxHdVmftKrgmiApU9l1g3Bfo1WJarX2i58PhV4Pf4bTWPqUe4
3td/8PmvzmDnMdL76IIxrFHcOsKKRelciVN7Y1ihmdpeiPErJ/4Izi+jkedk7QYdwtdwYPAPJZzo
QZx2QIyZYONHMfH+oUaNlI8FebnFFqcmmwklqnYlp5TEQEbhjqyKFr54uR8qTEdeamcPpg/7ao34
5GwyQ4X9YrLPkBU6IYqSveazOoC6ZcvItlezSeeW2Fz+Q3/RCiwXKWgSZYLPdP5l4PLz04Ph7sdp
74b7wUQdAJHf/TMgIVGcRI+9NvnDptDgriXjakDKEDxwuXsxid8qeIIdMhpDiMuAhAzPUmWjIz2L
WWJ2HO2Adr3xbhKteXzvvWqXhGfDJCfIP+uMV5lWZDsDrKnIP0cTKpPUPpyku0l8wOppPoQ2zkbF
/zg6j+W2dSgMPxFm2MvW6t2W5LrhuJJg7+3p8yG7ezNxLFsUcM5fk2CZduYm1ayDz7NuGJT9qKUK
SrEPoq1mOZ+uQ5t3Eic3MCACccuBg45bzakt4q476grW2YwMHZVgXPBm1nQRkU6kphPIUSpEVNib
RJBi89vlUSGgs4Jj5TohjFwNd8vYLenkiQ/gukwt1T6lqDnAisg/g/lOvhje+2SaJbFf6I1UggBj
ldulaMmdErAK/VVbYI4beoyWZPuU+s0ru03EO6zi1NWxHftCIKbNicZPN0BIfXT3GR0ffP4BrJra
AKJEhXJc+29BVT2C9PHz7EM8kjZjMWmeoNXB1iOuKM7d7UCTd0vaK35BsNL4WkWPgjLKYD7w+MYI
gCaKBdC1KX+KxeYHg3nx1DRi+BscRR3jbhwZJ84XNVRHXbBjXXFVH+FoYSkA2++J65h/1XbShpJQ
Ujr9nKUNnOBHx5SDdnJSGisD6B/zq0xpvLBAAkDHeXt6XzBl+fQwaIjjLqUUp8IlF5PmsJwJgWM1
oV43R2QHQSmzL8vbVB7WDOXq619Q/nEzC12D9cPGWOAKK+ud78zERjrDvhrDreQYTGsmcBfH9+C5
C5NTn5eoPhkOU0EhHbTR/5OaWvEZx8Z6jM1vc4B+hC8I+X3I1MIWm5FV/ZFYKBIqQqIjQkWltU6S
eu04X+p9MzizZIO+HA/rRmtZXSu+QzQ/VbiElDwvTdbYftSDoqPh1O3oVkwqQBzMwglRAq5aYX2Q
UT7DhlaHJC5u3ny1h09dFstmIvi/uBopguipIY12r/AFvLwPbZM8Sv5NLp+TFqHNyGPefZ7boL3T
AMA/kbIVgP0vYqZmBFZkWZCCKD80IP1w6tah75DE0aw9pvI5ObTRwPqz7+WLGRF0zB/qwtsZAC3q
PlUDFiojrYMRBO7JeZapoKXUwCLqcqoOjksBovXWI0TO0MxBVWFW0obvSF2PNmsEr7TXfgULaiEv
IiG3p/AuPu8ZQBYZ/PDr3u8Y/kwBjgq7JIy82rRhs4jFlfAEZC0mro5Xztia59lzsh0/KE0DK4JP
lg6TWoT0K+vzRzuydoEfv8Wq8IXI735+B4TsMVGYherKRVCqDffZqtn8+0+7LXcaBt2ebXl878ds
ZdCfWVgY+hscYyZSyJ9QOuQnQGVyHIUlRWLamTChXcbboJMixLEpFXFFIEeV+rjymkdlPnKwmDcV
mfBGeyQEuPQq0EXOmAz9lUKq4M/4sNr+PpPk69n9dYRf0+w/P7W2hTQf+djeNR+ZkaQRuw9vjhGi
jyeewWDkURchp8iibc5YL0/dqN3bECOlf1DvUTp9T/EpFclGIObqOuPkadFVqeVUfpNWTctRK7+7
MCG6hcUTpYqnES8HRFwnN9+rtvaQUB4NeaLN0VFqGmJZgNPZOqat9+hH+yShy9qYd5gnmO3z5FAS
Y2HzNsJZHOUy9UN8fWgjGQFMLvNFMkSvQehRHCwxsXZHx7NOXSuOuDXXU9lgkiWlp0dQGNlsMxVO
o3nV6i6HHwK5vsey2d0EZz0r1RbTC27HBYkda9Wa0yLpjCm7QtFkBf/TLXZZWj311muFVWWeJa/7
5LEhuZB7afIbNSjhCNBUTsf2FBG2T4Id/Yk88F8E6lCFlJcbroNJp82MuY1S5UGJS5nfhTNRGgm3
HDINLWd/22krZ1witBT2oodY25SCk8jGNeZiCRhrDFsSuYX9kNbh2p4/9Jx6PHRgQITelirLo82t
wQII1dCscnPfETeJBKcYHv78Obk6rDWTgFNsT4NTbzxEyVbp7uwQ0/7BLT/nnCd+mtdEfONc5Q9R
W36jYtPjhTsvTebKcB86wF1c//LPbVx1YZ/L7iPDmB2nZ4HNmZoHlEM3FSngW8lJzqTfZxpiUSwm
1nTofaRcVnTyI8i3iDIb7Io1rnC0DVCOHxHvm+8SJuTQFz3qKJkgqKvmLeH5J7r76ocffWgevG7i
oG/2AX81Kf4iwm6MHOUZxCh+k5BBNtGRcYHjUWRbYloaJ3tpBMxf4tYVhJ6A6ceGseO95uq6UNzC
cgkcVHpgHbsBUYcKkfC44RHGWgyKbDkh3epwHNCnFjxQ9lFQc+aIZ0ebd0nOZsHCy0170IjmMqCm
elkgsPS3njHsCKtcGi37cX9sYCuhfIkNRdwST9e5RDEY+p82h12piQ2ufByaXMBp/EeMh5lzqDpk
6MXIwtUvR9PdnSN0OuislVZvCoEotON+Lygwj7v1EFMcm+3nGp2+VMZaDDpwj4uFjr848qxLjaNg
xKGWzynnDXs6ioper08TXv+wqy+9zYMo6SjL92ySiM4BwZknLes4+u5KAPDN/VVfWUHMiANFl1sb
gcRJteeC2RL5mXCbYwVhc85S+TTMmKk57ztJLHztr9w4vA+BvvVdipSz/qI+aBYEeVcx3ysg62C9
JlRYJ/V8mTzvuXVhF1IS3IF6TGoXGfcXRB8ge8Fz15GYdM1HQD9uY5/FzTC3HZdT5f2YIAIZdpxh
NFbDXK09FKkZz4/WGaAVsHHP/dQf0jRHuhavZ8WSZ/2RNlegt4ZMXq3a+dFT5o6UabGZYehhjQJ9
ffSQ57pggHOMo78bQ0oM2MH06OqP8XuXfsgI+02GewyHPPSpF/KgAUrYuIiHySFt8JyEISLjvLsz
jwQPMcqIupPrKH3NXJeeUSK+izjA4Z2rAuQEsY4LHhFjfiDtMbXzbV5VycpAPqdXITgqLtJuXAcB
7cNK4y1WRdAvXfvN9twVOW/LjP6a3Ap3ieXSNQPrOf5VPh2zWn4YpqQjIlewc+BLT0jNIe5Syykp
YdPT7eCcVsWitglU4FgQj0P5aGinUNsm0Ulr8dI/ZF8gzoHP1rc0ug3rjjkugAE0/KVoNtnWqOFa
8gVOs271mzuxarCW9ytmCdUaEDOBBjXGhGvYvll825w3la9GmMnFt5+6q1nd4T5jjDHkzv24nzxx
LYfb/Gzo/K/xkRjtgaPxoO2sLDkFbJAm87FJ84ZKlu+Y8vLGWTkVvT0kIoA16Rs5HGMjoAP4qFfO
ykoPTR2skVYXOjIKTuDgSfrEcrkq1BABHRACMJuAtuzTQ45VTh/vAXo3zOwEC6H5TV66lP4lbLNo
bOu1hi/Yjn6Jjrf5RPXIywM0NKRZatN7Ff3a3dktV7WgsBO36kPwaxKjxy9tIjNWnhEvgTIJdBLD
Kr7ohX5La/+gsdlPgsYTv/8E6sTsTTwPZ5JWQF+M4mCYB5TFbCkx3UTksls2olAf9z9RVQ6pko+i
Mq/GqP1VrFnDRQAA2LW8Mvimpr7uWR69ip2xoiVA79FWue28FRWxTvJDWtZFj62V31jHhBMIEdRH
1HTUkFhoJvZRSckbzdPqP9Jyb0MTBY/YLThu+2VKkrXCRSReWivYc8buRo8Cg7Q1/EVbxGuvpH/M
SheZZe1784vI1ucsnPtl7yEj6kpy7Udxtjk8jFj/6zGicQimCo8nObi8Ql7zpab8heF5EJIqS9Kx
HWROkftIZZSDmzimKm2P6LwOkmOIdDxS8qYwWbhUPmBuwPST46cUR3xtNITH+Ppx8yidNS/bsqJb
aKd0xZGRJnQLa02sX8bkcyQKJkZKpKUt9RtMYxaGdISIIblLPqUEzW+UDS8hmgLNIjoki1TrXQwE
QTErHlr3ntsmIamS9Cb3qfYwpnfFNs8AUVFul7OAoeveBiJ9AsgOhGS/ftIcSp6nbDyHebJFCfMa
ymBt9MWuIv2YztM7pnEybZ2S+u/mDT1azuvLWj43BZXfRNrwv0y7JKl2O8Tr9NzSgg7Cumh1qpTQ
ARKK3wGoENvv3zQEoFP7ktI67CO+qYkFaRGsL2bhP6JSv85Oiz7pZoIDGBqCCYlYEJ0D6Gw5w+Kb
92Yu3hPEM16x4YMk+k1mbmr7Jw2zb5U3TInJTORIFDWvaHeSUr4X3fBYQB/IWOJ1DB5b0m/RISO9
CqG5SKlGgcpdNtn8MWdzkw53ty3v3lyss4i+B/aNeCi2/fDn+gen0zaAFlsPmfXorY1VYr85cm2H
fxMaH/wPsG10wNJk2sTFPpDlNlEWMMwhnVt8TJKs+Ew/TxQg1WG1bbFgNKQYNPMMDcG+3fCxstlg
MPsRgTC/Wx2NIdW4S2VGcmRHAwnSGYuHP0TYVB5bOziCYDl+TKJxMJ3aVvtPnrgx9Wik9zjTX1AE
dw2YdwyCe87F62nXIuRl40Gik0onXhoimHYbiOvqo5yeDETMw3RgXVtZnlzKOF6O9QjKgHBc2sNO
CdfD2QJiZMAsECP6DH0YIQ5JQpgo6EKhvYMzBGOAhC5ArxhjIBis6jAitU0T91g48TbP9VUFbcCI
+xRVxfoSI2+z3ROqV8znq4zqsKonkK6XG3eanpNabPOWX1AEKMAH5kcgampabxdoMDTSfOlRo+MS
/KuUao72Rt0nnj/An0dHfJJ91yXRrI6NiE1vHiM3IXoMM9FgYlN8IunJzH4o/4UDe+vs9ESoFXln
cPgJowfXn685UCrEO5Hc66W3FCgEqcTSJ4ahJt44bYOl7aLGjXp4zIG2wv5ZRyDW5YzRjlAUZUWY
yER81drP4osxBZtU5gaMrGstrEEApH7a7AdtTy2XTHCQTPFXEAV3j1aXcgrxvqCQKSJEA/oTCgfO
g9Z0dngzlv4Uwa3KAOEZhjnGlV7/g49mwuCmlqg/yMO1eYIiQAGkOfhUU5/YMdW4DWtGjp+qKASV
39egePKqiquF7uIbdMkHQrSShi9e/RRySWGgJ6aKQKsK3naO7b1muW9TbSOZnLcxS+JMmqY9LeIA
nWWlIUNQjjvvMUHNSFX11tYIWMmRcdP2iWyJPYfIQb7zAfPe1mcaImCH8Ilu1NdENyMlq49uEDzG
jsm2iao+tABuMJywDDPgAhTElEh0DUcFKnYjyg5N1m7+W/wwh1rcJKOlr2WR3WyuICMLzjogKcbC
KnMpTuHHtfTkjtLtf3ZZMJibLnjRJd1gYOwAspzG08CrwOLOBELWBD8envUBKLwQREEiWi+rhILq
jmQdTn4UQzvNvstxO7CTa9MTSXRHr7cfUYis8g6bc0a3bn0muf8zTHnurHgnuxLCebpQubtx2LX7
BCMOwjDe0gliIyT2KapsMjxeOwAVn2wHUuHddOGK9IUQlgUMLMiEen0xZxHjvd/yvHDAJ/EhnSzy
faGhIZfSPl07cb41eSlSUEUx6aeUD5TRNAe/E0+WePX58cjKzszkWYZsL8Z8iX0+PiipipRHnIrv
YGUwLJLQeiS6/D0bsVnq7VtOtB/dybkrCL3AIkviqgKLMWZx0u3jQW7sALe+MrMSDFsKvPq9/lAN
LByhRYHi9D1UnyYNaMQZ0ipirm01me6mDOJ5h/63RrJoWWvB15vVqiRupSIUY3Dex/l3sq19FpLC
dvUtaI2QjBaXrG457ARu7c41t9gEs9JEbjQ84bde1v5HE+gvLoanPEq2jUni/nflty85y32fQ2HY
4r+nvhpzVYsBBciWTiyECot1YNyivWXZpCRIkomIn/AMZ8Pl8FvAjnXi5kB7qmvFRf3icubbREJN
HhUiQ3l0KOjVMrq91dvMr7D4MHsI9sl8Dprk3Hlgr9bAN7OmS5sAxluPXlVzb35XkfWYGD8EDOKH
ZZLPN5AYzn7E4jhW0SGdOUtZ9s0WbZFC3RNWHLiCsGzeCWrcTGgjXRcppJft4SRQ/uTGF35IskP1
DB0yfu1sZJRWYlyyC1G4rfjl+jA6JYW6sv2h1VTwwgiTaORe1DcwHqLfVAjMQIhy/TwDywvnvars
B6ber0qhgma/bic+ZSz7lUW2peVXFAMW9xAsr+1xVrrp06x1a3Bx/Osm2imfR9RKS/Ly21ezG7bF
4JwD5VpyjOaK2LdGWuiLRzcUyIKC4X3WZ3C/gNzjmReeihfhps/BwJg3R/uq8B4HETyrn6IGetIy
NDt3p1i3DEON7fxRhYhDLzV3pf2iQzKqBHS+xTcvdqXigzqqTfvpT9rm+0RetFlTgg0BW0p8bhiK
69A7ZsLZ+Xa1FhJADFeWAVBnN68Wo2nUdhd4wy6glK48E/Y9wSeiFgZ+/dXKMxEqZbhPh3cTQZQN
jmNDMik7rWshh/IcLLCc28mLn8TbDJJR4V86mnybJdbVUO7xHnLJxcaWIF7AtKHbqW+Dli+Gihm8
p4iWu/+AeIUYd+uUcDB81E8aS+hr1VFGa9F28G4bFInTPWBRpW77W4clSuSkkBC+5efutfTiWz00
uArnxZxHuw450Ea0w1atQGMU/aFRA+XRluzYp6imr49KIqsMH009v6QaKBrTE+8CMIUz7OYCdMUk
vbOCERGOv5kkMswa4ogdBzGODpfcBfN/V3Eh28UY8MQE5vSCGXHlkIWgDnbJQe+W063p9f0IMk41
5DIsKfNMhr16dv8DhZDnAciUrlFP1mKK99d216987YuYqwh5NAH0s++f1JXpMACBCPe6A0fiUX/j
o/p9anzEIa7mXHGerUWnU5iZjHRaRu8B0FbW3F3TQJWHDbZjD5jaTDlrGGO+q1R1VGL7nSt+h8YI
hIaDVALWaAmxcm7NZpgmb51mglO0T5PEMCsRkSHtD7uRAg1W15MRfPaat+/S6SZ94xM1569HWa8G
qqdQIT+hwLIqfiYf2fxMlRZtagQ+b3yP3qZGvAKN3Xq9wT3Ikuj40IEaZ+iMzNEyrWs7Z7sqyZ9C
sv8H5k/ZGbfJRc1accldTMZ1ncUP8Fnv3UWBIsdFlVUE1VHFkBQ6pzCVcsxYirdTevOa51pnXQz4
Kzo6th7FpNTRoCL74YjijJO4cIk9JOe4S5ArIfBSYTEODzzNfwUJCudyTAlcREGhrZ3aO5tFf55Z
TRQjTvL+zpPgcBWk/ixwyKEtMgUKCPEIVLQUNi0cGBdM+46K0E71Q29oXM2qd85XVAaVZBKhKyQa
QgdqZVx36xt4Gu3i6ozNrpjKU0On8Wjxt3y0F6XzbJvuqcR/1JwCwV9+9h39cdLTnd78BnCyWRV/
moTW4kbvp1f0mqR4IRVrCm+tEiQyPdkmFfW6cDX6WyXDO59+aqiUxJ/pqqDJxqXznZa4eSSjvH5J
ZsoMou7I0l6E+jaGuqqjdX4064IoQNzymtxpsqKs+NVLkZJD3/sPM2t/DMBtJ8U9Tz7D5rkpg3OB
hwoVNFKyzNnqZGkb5As1U3rRRswFztIds5M329cc7YI7EcaECQfl+mIwietrISoy/Qnx0spEGwbX
ZhJl0ENQ/d+JkKLWpPYoDsoU6IMJLrdRYrOt041a1d8guUuv9w4OVYIhGcqdzkIGtaaEf4pCt/QB
8Uu9DGh+HwkXg0oIW16GAVfKvzlU+lKBa9EY7xC6LE2LsMge5IEIANMOVp64whLUkCcE4XmOfw/r
13y2NzM3pEMIbtV27GjO1qcwqemqF9TGayfgAkN4DDOgANtBvHgGYv4WjahAK4ttIbp0iPY97umY
D7TU7Z16oFKXXbn1NomLnu0vGnLCWjp0rIj9uP1NJO5h+IwlbavoBaFkArdMwmElRKqpTnMhMUTC
FXrcDWpIr+i177gPh+a9dv6HLu4IlCaJ5pR5T357GWFoiyygPb7exLiNYkKJux3p+Q9Roj3azLH5
RAClEX1EzLVz0ilp7wNEjz0hF8mWPgxJAQCXsIMFzoAODUJkqxEKH7zUk7FCLwBtKe0Xn+iUjopt
oT3wB7X1VrDlDODsSpNgjd3zX1bRZWkkmIIofHhAIvbnc/uCCibbQMs2hcdoIVFdiNTfjYV+VSBv
wWRL+CyHbAohK882ZNz/H0Bf1GFxUlKAmA9EU8ZL1M9L2OCM64eYbLrhdw7+FHbPSICNIMlDXQC8
rD4qbvqpaxOCh+ysaWy6La465c2Xe5KwlA4Q4dbS7y8ksPOLbOsXFbCiFIEFBx7CLMx4kLeESYFr
KPky61xExZhz+p/ik3bUKhp7yyNXtvrrGJ68Qjs5YXuqm+YYAAbMZrCX5bwx5UvPGkOMxLqYSLud
rm3Kbm9NqELENu7fWy3+mxAFDNtK5itNQ9ySl+5iRqDa4REMWWwrPQLImn3UzDOf9fEI/Ky5Jz2d
7p6Xf6hqagS+uyYkgAaKwjQ+bI9Oqww4dkiRSGzjaA8DsChiPr+pv5+M+R4ASOhxBhiHOZefVW9Q
rwZvpB4uXc7X3g0QeXHJUhfjRoveyfYqvk8R/6SR7+aYXDXEwCHjqQFAVcd/YqhP0m33PUcdYY46
i7qygSVVeMjTsxOIhfS/eVCWBEOuB4YQYMcFwRIk7DONwh6mYfzQTBf0IWprCYBdp4qkVdQ/lnsa
x8/BKTfqyvD0m1KP8GngPPToaO2HYe2pZ7dDCOWuRuOuXn0URGtRwd8Z23CiPbDNXkdWMvXxU1Ki
gapF7raAJTwV2F7RwE5TCmRZxQ9iLBDchwgvzO6jYPqz4Mlg2pTCWrBkWWI5EdhgkWdQnZyx3rZN
sCQak/sCE+F60nH7QdSMjXOuRuwaHGOu2d24OMhQsi6hlt0t2JGy7y43OxF3JSCzYywCBEij6ApR
XnhGS5AOkyAX71oZIKXhsrsNqAWDF5spJKlKbht92cbBry+u3F7akG8gECNO3cb/FmpgZOtsgovP
OVjG4uBTnL0iRx3bh7EmK2EBkT2rP4+XKb6+giuyIyDLbb5lu7VGDlUM2+pCTlTWOXioI7RjyUda
xvui0JGhams+TDrYeyTdbeP9cAE8KD2PjUoeAxAjs49PB91TbL1bvbMex/agsj/qg/qteoX4waC7
qWIU4ZL4QZkDo4LEtuT1CsQtD2R27bxABWFtte4njvxtT/Cm3TY/rQ6ekenyRMn8JtH9m3Sof4Fw
IIomI5IaV3Svjd/YQh+xjt7Vf48TTuTZwHLD+Oug9gWyxttsIeRsqv6rJY0lrMe3XKe/gC41jZ9l
BvHmZfMCn8Mc5QRsztvkfDRzRh6O/CrSZNdl2ckfAYPxKu8j9FgqPlOrjJkAPJJ30UdgYYlYI8Hq
ZbUrourkEYsWMqhbeMQkS5GVOl+uurpNrM1YEGl17Pp5ORt49DMiMDFNlTqml6Z7tUV0MjA8JVhd
a9LNap5ohJ5HFQLIzBiBxW5VeP/8Tq0SvXNq5I21rTrUuiR60UDIhx7VFBmnTv/HYn9zpPOdFNOC
isGNnU93w6c1/NfmNGhU2tAoKOj05bm003OoFuh6fIK0oSBzfO0FOiHTe0yz5lzrNk3mMFSk9jxV
AVjF3B4djLxGWz9GvX0wjL6nv9xZEHEaF+0SsxJcLR0XubjRakIu/NAyNAbLmKjKhz7qsemZSjdL
Y0lWPuZahaaFWtF8OJNs2VmnHJUTVVMLA79f2xWLFm1C1RGWhptL5QlnPufI8AWC7tCK17r2hZ6I
1dyYqxE9eWnYT+1ofnU/ktiNECQv4zLupA+fJbQNW8jJ9dNDWc6LSJto4MG3QQRa1dS7JDHuqby3
1J5E1ULJCabRsPB6kOuRGP3GYo0zELxNmFfiSRDjU21kL48aihBkpN9j2i7KMLoH8UBsEWYbogM4
qD9F9Vk3PmJGfOWBfEIITZDub6KdfWPvwJxNLrCojeK4aeDuScXJNWtZEDMwV+JLUvViO8nKXwjN
PEVNtkyr7tgNT1Fyr7zfIixhlttl7rPz0HJe2xoZtvmqQ6uNDsN2331SnLAPuSdwJ0HQZxE9jtW3
1jwxOgjLJhJZrNUFA2mzIZSGcwHsWDqHgTNeWJ+eTWok2EU2vQ1DsWv16ir0U6DTdlrWG81Hu3Iw
yO+0cLWIOfoxQnc5wImQirhVMlijp+qGKKoYyKbQ4Da9bWCTKMTvfkROhIZLCWUJ/lrj1pFQwoFv
qqVkrbNvTwSGxSZ9AV4mz2H4P30VNdR8cNkNlQAnc55N2dPAQGhUhXYlIkQ45PPdJ9rS0oxDj1LJ
IYoQCQ0q+aKKXqcUTwSELTeZXdifSlg2VN5DVgfnKLm4cbXR1aHMmoyLrSjLLeM26V/W0SdLrOsB
aeBF1EVHMFbN08HGt4yYKYvM+rBJD36IM1YsX3sUoDmco5oYD1U4HMn0JonvCUkjRgeoOcbarrO2
RoWKywcMYETQUTTFQHcZrW9xS5gLs0+O+2Kc++fgQ4HnKC4j4TN6mMjvzYVdv6Y56WEhcvHuKUY2
oZMaOVOFpYfXXtlA8j0A9oRXCSSeWpxFX/J8hzmmDptowmTrs5znaXGfEShMk7Mrk6OPRKZBu+hq
X95PNaXHhjxKA9arlNNSvfyJcDWvuCZ1CvyHWJryhAxBtU2gKnVQOxRNIbGViZsf3HwiI4Rb+f+4
AB82kM5tX2WnTJrE913GlBhsTgS4R4MYfpJLHlPUftZon/j2DsxGxEbSNeYu7zIEMUy8TqJfMpjK
6QMNIls0j3s7vs+SqL+aVHsFwjoc1uzdFLpFm85A1UaUgBFoT+ycMfHA2LH3CnJshLNNGZDUUuOW
5EKPVErg+G9CGk1sdAloJHqrAnGenj2etybUmUTm20je1qmx3L+555vlobYu2E9cZvzGk7sE974Y
kJwjypj04nNGGTsa4qiwNgxyiKRRcekfomkuLdFovCa0FyrUA7JYi/bqE9rnPx5waSZz1E/lng0A
wzoLNjkDE8md3t7mwdDKdJUi3sh9cUBxTCoKXZXk/wP9tbC1sLEKllDCLG+k9xGAMCRZqu4eNWL0
JZScCBnc+kVM8Hr/9ByOSqVm7tXF0uIchB5Ha4dvIR/6dcIB6XF4KyuHBTncjNVaHRs1D7LqA6iQ
d6kLjfdWa5cpQomUKUeHdA/d8I3ss32L3SwgvFkSOtI6NAcM07HzOVtLuE4+wHJ+5mF2hLVR/MpE
kB+y1ZVXpMg1OZp6nz5Ya1l6Wz39CGft/2/VL8kuhJHRoW98eEVBErKcbm5h8wAOOwYfWabrSCar
GYmKYf9BCx/UrqAAHbUWtSbZy5yfZdg9Tf2JcKktwq2142FBQxhKVaHD44IQ2xarwUphvG0l3VCk
m9eVmx7wwHEISwnydT8DXcU8dt6+VTN+QZYRhJSLIqcwum2LeGyex0U5dqSraQuVzRIU/YJutQvo
W5SLexYzjWnrjpG4S5mQ8k7Vt+Eicbx6E1XZbW5JVrAJmI/Lo58dR/2mV3xiLAZzJPqDlr4oExDr
G5j/EjH8Yqx/cgJ6IiO7tGQOjv45ymyUFC9ehf0X2CcgtoCgrUZy/pbPFaV/mt5sI+EtR/Ls+O+v
GiyxCyhPZvTLOIkquqyS5KAnJJhoOjr6+FDOWHSd/WyRi0mHgtNQjEuKrbEm08nXjJUqfNW5JaaG
8Zp75L+CnYUA9GdR2sw6fDfGaif+1jKfTQevvX0dQfZJ5dnlJdgXBhUV1tYKnoQxcW4DsiZTpt+6
/dex6sWVuAkuPiPGhDCeasfGGE89EqRDSDx5O70qfkthqKlbrxSQ786EFLBWjCkwDqwIGfMvSQGc
mTJY8QvRQGpGXFeGBccC81nk9qo0zYfRedejaKOu+bTQvnw1zoDj+jCWmfGROt2zukMzRLjoHVdl
Nj1OLrBg9RAmHlulimvB0Jg4+XYqz3PMGq9oFMXel3V0qGj6bur+ZmFwUVRDOyUbBzWnnPg+UDwu
tiUm7j4mZADBe495SxEGZqEhBbZJVSBsfiROVu8v2ex/auHaDB/Vj1l20a4q5In6QSdKD4qFSVEt
TeAcOce/mmpsh6hJ5Tff10p1GQwbPRanxmi2CCofdK9GemWdVC6dij8OapBdtqUMB/kQPYnUfjbD
9OgVf4MdnUuJdIGocvViUxq4OK/Va61zqm4Y0csYvURDoJ7/ZNrmc0r6kBtZLy7MtVsi8FerPgoe
ff6l8vc/OZbiFR9790mduwqKC+vsTeUFT7h0HAXnwhnE6FeUJgKVngX5Xh8ajiolsFDvhAK1+VxQ
c4t4MVoyyRiNsXH7dhkFbO3tiIzAMs4twrAyJDgDKYKm7u8ngbTHIhwTHV6h79VylubMcOQKT6I9
ME4uMCeEnrPHI6bWPHvMOCBexFjf3I164AlLfrCS7hRAQXnckXVevfQwKgyFbfuszqGRsbdxKbbC
1wF1HJFaQavwquJtSCGnBC8/5H4Y+KIJazS70FKjWs3OvzoL1x9J0qTpohlPw6+SI202zlGKicEl
ChjQqNIC6AEixcK175eftVEhwa/OqfGhamplhLBfK9YjVEyEdgWHkYe5UAG6GdCNigTweaujoHyr
bH2jRMnqzLNAcTUe3hpELsotbj7QOPIXIcW7vNv2eQ8R2ey7mcjhGg9k8kqk66vyOek5IWU50UnJ
rxqG1V1lM9BPvKnE1FzysuYfZ3Hhb5Tf6gpUMnW4Ea3UNmzhpeTm/+7Ep+mKVZSZpImos0e/VL1Y
t1hd0JMfPMN+9ahmCdqD73mLIhNfXYILixMEUfCp4CqJa8lI+jq042EeU0hY4CPAiDnjwwrTHvAy
kv6HOSaNCSeLlr0N4w5WogjwBrMaL7+a/3sn9grEyet0G1iACNfOoT7a4712/B8BMhinN9xDacCv
WfKM+gNo3rti3GMGpJDD0DawTnf+G9jNLndRAiLmn9EMdhYjFwKw0pMnNfS4lr28tNl4CGNzpRJ0
7R5RikfFJt82bMglYy2Q9TshOnDp7d6k3IiwVsVNadpEPfGX22xa67ULXhNT32Na8YXPVZ4+J/n0
oFnmuaXYnPoZ9DgzFVnjcRhxsbBFIqsgC2Da2OiQxqg9+SpTPfqpoFliTGUWp06G5+ICva24dHIm
8ZY85wnkY2qcNV6nMa1GbPVF23MKifXghEdV+tdNwyUMQJrB8ltE8F230lS4FDUrZcTJAURay2xt
zoAO8edc5jsUtjIW4DTWCff6CeX6g7If5U0HmO/9Yb0d52ipCscmUO3OnJ7Kwlt5gbeDItybWPFY
7jooiSrJ9ngrVpVJTcWMJNBTyjOkmMEyn1JAYPfMJ4tn+jOsaBy554GGxGy4wlsHGHWcyXmBnCHP
VdCDBt7l5iC0xlqtYAUfdUolwHgVKWWzofdMPj2E1MynV008PqFeGZMQIxmlvMkqifCMQtkE7IYW
SndE13OyV/Om+koSi04FYSmshcizsnsFQz3z2dMzAeP+kuCyoxCyA46eiLhGf9BxgUcOMpBom7A0
psZbiZxnaLKNjqMCZ8BKSR/i2vsJD5ZdrAg1WJQEPZDZiG+A7DRgC6W8j3iKZJTdDBW6ZkJp67w5
7Ri9o/5406v6qmbwrjcOaRStHXY7dRNCwrGH83hSBtb8I+nMmhRVtij8i4wQAcVXEEVUFCm09IXQ
LgtEGWX+9efLOhH3nu6ucoAkc49rr/WVDptiUIBqUUnj/Snw0/0Y7jhOvYCECZCCeFgzUArqMQQb
KmKzEAOdJvkyQo9xLikg96WlAkBcLPxrKmNC/pLY7gnQqVdsFnBKwF086Ywm7200+4G1bhmoFSxu
QJG1kdESeiUJylEk2XljA5T4MIRRxeQ9nbLG5sK7PFi5KJE9e0tcmDiY75CR9XCGJp7goyOAHFaK
phF/DMy7xCq4mBiOMrz+n549bOaAYBJIoMVNUYyYN+mSMYDXQGMpRni6Vh5JJ1vSeDh1ReckRW9J
VBhFtDOhQSjayvLrVv0IAEFCa3Ic04OHkmsxEPdngLsyCr11hq/rYGVrhEGhNNxOGRov7NEUUZ5d
QrwrmsWwgFkCoyj1qU08U5cgKirEdd+RbEcqNok8pQfoVTBLKp6LiMkUQizh+FGGEt+mJ1kKvQ8y
FuFkJYabaxrPQ5/9wyVWXPKYFLqjD5exUUeLYCbvhCWnXv2qYfMGeiGNcUaNDYmSSUewkZ6brg+Z
W77POoKMRLHK5z4lR3qNjvhlQWCSgKSib/GaM3UQbhv6Hurw3isFpQlVjDH+PgGLBN3pz04X6pH2
33KSTZEl96l3mtWbqaanNZnRnh8YjweyLybVML4UkqC7oTes3OpuBh4XKVrRdH1vRZ38+QEsg9zE
KGwPryX5F01a0D4pgU4QabcZYyMg+QIG30CkdeDlRcNKFJ17Pv1N4DaHpLP3FRDGCDKUrwpGXuNZ
pZByV1QBQ0NcjSij12rtzykyTyb9ds68aKkJKD8DqLgmRDWZhpAJnkWnIhmNlmpPPxx/kzDeSJPk
TdMbT1/Mr2MUyyC6WlP+XsQSOnB3Ma89U8+djCiQINCRefTiZyXwNbzneEbXQYCAGsYgeULy+PuN
0gSXt3oDXuzh43hWu372eKsZ22duBLTKEpF2wYoCYw61pJCOKQ8vIloqZ7+I+QAepnMBSfOsVE2V
2CMi8xdj2SLZnIP7FmmpGGTtR9KyLCmZTJ+HrkexYQhWf03qKdszli8TmKUHLNI7Ur+fBHRK6UY5
YgjMwSxj1YsAFnktZNUA6iFH3YfwGkkZUzLs0DkOUzSgkasxovqfMgYFPpkS1cAXBi9SVfDw2cBi
nEkG2wM7r9ECexYZXAZRmChIgfXA4pwkRrk0GkltOj0WKqgE1NHD92s1Gzf0XqyaQcJGUlxR2p1T
lPwb124tGcEAUW8VyAqZOOgJQWbxVvbvDIRB4rJTmQ3FA65FVNRlVDTFIH/WvGwReEXDjKEbVLbr
xzizZcqHIrMOwVMGzPqKeiUQjSWKyKuwCitipMVIi/6QoOWn+ZZpxIp+o9jt3ZROCvGIqLYRsKjJ
nck71AaiNXxThvwar1uw0HU5XWZh4Yxj1LCKyIlD0dKAF4YJ/Dwiupa/yvA7ItB4loHXID1XgKAa
0mtFeRmUnBJ4ErQOA5u+QmykG9qNwAsK0z8bV8gP3/+wLKEHxeSC2S7AqrX+9wwwMnGvOWUJerZk
ZkSiKRVwrxNUnwkbnj/NLP8F/bOoO/LrKDe0bT76FqlD1yItBdlLNGnsKhmgOLo3QQ946/OLLCMx
GSrJ+EU5o8oF/E+Yd2opCWdM5PABHWAU9XYyNkLTCKCpj6njzkbCazevLKgHRelJSD2IpKHpNeuj
vsyEuivDtKaw5OD37glRzoj8ENBYX/d29SH6SNqHNGy1eWTNiBm16isB4twj2vJkEKOHnIf99GkZ
ESxLt4gpOGMbauUfHCGkj88Hcxp/o69ostKp0tVxALTpln4chuUE1pRs7jlzVA1AKv106fYGWvcO
RsdsNsH4K2skHlreJ/exKWKA6SxmWM8fa6EjbmSA5ygxVUqw4vx+gHQLdGH3hlKlT6HL/IC4hGh2
VP8SPJRARNEoSCFTUjil8giuA6OdAdnDXYippVSarOZYm6z8pctn1hWYGQpJGZ01mh6wC6IdDkcI
5eebSKsrTFVA6pXSgAIas9S0TTY26wnUxYryF2iIGEjAq0WRLkKBsASOIXBSIkkT03yi4Bmw9jJq
VtLoi/yT3tVzE9faX7Qn3i6aiBQXepSSYcCGCoGQikS2//ybzGHnBm0bxT2Fo8TMc+ZaK3qilICB
2zsvmhtBNKwA+VvBp3MjCtMvKq0iUJtE8ECPy+hpaFR9EiU6TBm+Ypp9PhlWkYYfTbP09G7rg0hC
RcwEh7oa19Z4Gp/6VDsU8EDM5MH/vFaBmDRginmYyd8ChKcMPhmr8HWati7eV1Z0WTcMHBHNKO94
NTtPWtIzmIrC8FJX9xhUpwB9ipH6vw1KzQBICazqyyQWi+GKZZKIi6HVoUWVfpYi8nvxhKb0d6uQ
4Q0qJaKYnEmaHYB7mATd+Q/intYMyGScLchty3qX1EjU4tEGTUMVcYz2VUx3b7rJiO3EM8I5D2nr
QZN/z5rPTUrzdfSiNCxc7pisW+bvw4CoEBzwtMBVYKRaFBozSKSEU6+US0FvO5wokItnW7QXD7PE
Lj6AAmPwCjIohR7XUj4zJ4X+iV77eIQsYP+XejH21aMR1ozppC3KY93gImI4crBWoGoHFqUBfiWq
j8LtRLMnY0OFFwMVlclJGnx9gk7JqHoyjZTD2TDjgwk6RWPMKslsoblrn4DmhPA4apDr12Ty0zfy
YaamXhxl1mgWfDdZa3QTUS28wEa+bd+Dm88ZLBonsquVL/JS5iRQA2hhd9RxJ1GW2zAlLN+AzhBg
s3s53fSxtu/fkVlOvfmT4QMBUEUmEVVtmgdPdSUoQ9KI246CRZ4/WmmAoY6JMQJJcWMC0py+mVT+
BvKxFTn1rHw0SGBLVIWq/p84dOFUoYevOUGRudWncJ6T1JzW+bZLyYnq43giavcNW/YFbXJiIz5C
iBoy0i6qIZC4/KGQn80JMtuFEJ995pO9qPIJ/hcEyKmepC2D/IobYtaxYgnluwntjP4J51YGDusF
jBG5PeY3tm9AZ1MlXQ1aDOXxCHzuWs7zFXmrHkDVNZ9wGLMRTckWjAZCu0S/owoQdAwMh45KzYTF
i+E88mvIW+LcFGgcIWc+/+w0LIlG2Sml7zMjHf3k2j9hgwWitaC/Rv2XkTUJ0ixYWlIyzXltp+mA
kFO0zEeQGCAeoMBBAz1CVQ0rKfl+g18U35Yj1ze6itVQxsWiz5i0nFTrN7UOOnJmihTO6PABs5rO
IyiryhWkU+cSkyOiwSkrq82vymti9Rr1z1lxFLiXNkHzViqdHH7lnBCS2k74ylefubQSCIGipCAU
ofiKxPzktXhT6hI/EjwQn2Ag4mRShDpB8drngjmGkt2sI8f/RIkLNqZKeRZjOCRKOTvO56ce7cgU
B/EUsX0+NaUA04wo+6qi+F0U058sVi0VKpGXMrplDIXB1sIENzarZPZcTL2rgZ1JgdVTRWYi+EvA
UTD5P0FcrBUgph0MwVUEoB0DgbLFGnmOZQdZVQoSd9IBpGVYpcWhauc4V80wn4kiqmYqxQc6RDW1
Sy1bys2+oxtcf9oNs2rUEpd5QReo75KX0SYdWBhYmyhXd09LZmCCnFC02hp6xS1WFM5vE1wRHJPg
fkYw6wOdsWfYtnDEaHLd8sTQDUxDVKdHW4FfeNJAS6fPddtUYJ9p8nXpoR7BaBgPIgpZi4wZUhHR
e50Ub1uQFYnxEA1Ui4yDUafCd5IoPkuGQ/rI9pKgYgjm2aIJFMF3DSVOD9SA8ATOGshR3o6APxXp
CKpT5ZC+/iVqDj6msV+jyf5ZADZElO44kSm9g2yK6U9oIMoiWJdoO2k871yks5rG+ZZ/GAS3k2CA
p6RBh7kOD8l8/FNGIYppzEEhl/A1q7RSfzOCHzArdXwHdFUpP1RxaDdzOENEjyIBmauOGWZ801IB
HmGM+CehENQ0zydtzxrN948mk/7J0mNa/lXXkaz5LAc0Mt8tOxFerjqVOfOcBGTJzEF722kIF1LU
7GiS9kNbGar8XJfd3KzxRm9c2qf/TUlFo26eQCb6WU7yyqhbiefQfCkhcUA49aHwWcUt+k0UT8DC
EBEqFxmXKMNKIkapiIUS6rjxi3q0OrOzEn4/Dj3B7oKQYdkzr5TAVcKO1zRauVJJQYZCcFbjMZvX
jKwrtcNhjjuZwGSbr2mrS6F6DT+f75BZeug3dpE0o0JJTZ372jIw0nNaBqX2stcLjkv23YsK5osF
fZpNAe2RMtmLfHMi5vXa9SRFkHIEXws9dIEjET3rKYcv6qGmAVLAQD9DW4hbSozDlX7xybxegDj6
XAFqiOROJlQun7EZ5cESTjVkPRUMR9q+6GwwtzWhZT1OvuYSTRJ1/jm+ssiPe1eOXgDgy3UCpIPk
rqP+NKFYrkNHAK+DDKx1LNR+mvXnWbvSCLJ4xlDFdULJ8BuSlsyjbiGJQYCSGgzN+U9cH5iigj4P
RHWT0rui3KvWmy5rLFFUHZrwmI8LENlvAOyNRXls1RUV81j9Kqr3OICFRF9uRheP4llEnyzPRnrM
rp6AnpkpjOw8W2rMaEFAwqbyjbXa7l7BZNN+pm7PvGOq5lZSbQZq3SVcStCkwo8/A70pbYJsYnUt
AunRA2EPtv6sPj07GoidEi9KdNX1gnVgUPcTU7efr7FjqA0kNK6JIpV4/2HqoRiac0m5T+Rn9Ir6
SLXSlxMy6t3kkx3tEDMK+1VZBNewn2/SNHQ1+eM1zMxHiDWPcoAMbXApn9VqoE71id/35M0oPwDQ
Z0NW3Q3IrmQTVzS8u/B9LV7StqC/qlJgCbtqF2vyTyDT2q1ep+ZN4gdDAUg5GLsa7zNMXJEMfiTU
h7tpZE0lajtxbzGkKmzpKFYWljJOfiVcrXAKLesE1sotczR0mxbfBB4CYT5tfBd5fJRhed/llxYX
7itUrZqMvplSUwQYFZAEToGNvJZPOAooAJazBlwEQOJ4Nhd0YNKguaCN1IhiOiZilo/5Gv5EPnAG
MqJNQLyCmDamkqFWBVKdPdN4A+MfKcy6pTJeJcyLF7CvdAhXDMFaVSM2ULTO8c3BjLl8VhAMZq7l
VlcMXsK11R9a8EwDDdDFTLP5X2JMFHGAtWVLP72XntchHbwmX1b+E7REKU+2YT3eVTKVSmaTR9LU
of8n6Rlp6QwbOOu+ZorXxS93orkoLXgqZ3zSHLooO6XPR0yFeaTC9dr+Nv0K+PJmVn+2sxDMw6rS
UM5c1t1pRk2gsKFWl+YMaDmBZk+hmQM+Xdjzr6FY0CXnE8PUfQEMAaFF/qismMvGuqrTpdJvJ+GW
9aZCy9S/kpPbAwJa15ldvC5v2ia6kzV6egNSEm1edPmNcNG61RX+FprNQJh/JCExhPrKXs23KN8y
q6q3NYSCJqCh5obkRI+GKk4DbXdmQtHdKE1CqeIkf82VRcIQ/476Zw2WWHXkhltjZv6I/YIPjmYx
qrRzdaEFzOgY4Xf2MtAZb2nRglqjkniY3KFWIw0mSSo4vQBV8gX3hsJiElAgMCqEacAMTTZasf/Q
qvtFNIQ5JVgYUZ+CdmS4Qpcpqw7hqp2+Di/pKIf7V0wNiK7lag6bOjVcoD9MHNLxn66osZf1QvDu
tn/Lz/RaAG0zla7cFjAGvE5KqDC8UV+DaOq16noXvVUGeAVVJNsV1lZp9PvmDEhT1HPRaxy2irqn
zxc/baWszGf7yxA0+BUZ3CcVf+6mnUI+sk4BZxMjQSt57rGdwEosga8GIstcH3Xyu8gpaH9hPllg
0bVmNI3r0p97VM2hPxt/RdecHkFrMLUmoYT7T0Xlfgr5A9AepBn01J/Cvwg4a5P8ZBcSDhKjCaVg
vB7hbb6QHvUZEgLeUkcUHY3y2laIkOuig7gK7uFcBxGgpDq7ARAAyRi68MFzyXfOcxR1abTzFggX
4YPHTz3/4VByGo4kdKcS7YEVwdw6tduz9AN8EifZ1AsIO9hFKXNT1/SBNAChek1lEZIHZBpz+wkH
2pHyxPO57GUroqGBIQLtoo9GIk5BSMgVBFfwDGxkCvF78I/NMQHd/jLQyiaKy8w6X6C6iC6doJ8J
9c+9ewTn7MLtQUlJDZkVh4iMO9LoW5pzOiIQHyOlECwCB9RIhXYMlBakb5w4MFkvg6499IShh5id
m/sERUvoft10B2XP8rkvd4GpbGpr4URWarx95cx7P/sx8vNrxfpYqUtMsc7onnhI5F7HZ6r8oawz
L/O6fFj1XyRE1rn92crm20clyO8c1rAAfOH/gTX0yX10iP3AGMzcfbuZ1Vrz1ujvM56MNYEX/R6A
z+WCFzy458uAKo4LkDkmB8C1/IzXcG7IuFFYYFo0RJ4e6W10KSWxBCCczlCvdw9ynWYn7pZnyPMF
mUKWA5kRJRj4dCyolffaMfEYEN2pdurEj+DOBKgxX0B1rpxZ6+DIYykfnAeY85ojjELNgxvEQjHC
R4X5C0IMNjlSBOePnXjpUbtzacF5OLzd2W/kwrm9ZucWdwhIlPvkzBNn/fNHiVCVDo+odIhddmr6
6DesTnBudkiDHoM7J4OdIS7/8fHa/fjOJp9yz1y1V+8rH0Sh1ayy/XTDLPwmMLPla5/azNOZJL1m
sRT/Z33WNBXI9R/5brTgqfECZfNaztcQkq+75Y9k1hvmM5eUQddIX5o0Zu1uVbIFmDIhBp4fOMoA
Qs+CPmU/3k50ZTu2YDW354vIJNG0oQfbg9k0KTyYqInZlHstTP4SgsNDt4qP9Wa8yO30Ol4SrHJk
CwtlHrNcRU4K20xs9qveglyJP0cb9VA9qH0ekwUl2EWxpuy3bFbNLmNDgjU41Ou3w+tXnJdrupuc
lX/FpliS263B+iwiVzb7c3AMjKmZr7qdsmW0wyp3ipWuFCs6lqtw/9xXO2XD4UUenQTQhzWFzAqU
3QGfYmn7t02JwW03qRnuCSGPxT41ftRFueNW2DXYkP3s8NnzVYcZ4/m7Zoc9O+Q+s+Nue1bO+A84
M5gT8nN3HuvpamxV/vg+7PIr84AbZfN2eYvenyfnl5dfQ4+2DyepPrDT5qfpBgPHZCqDJvfm9vHy
VWDEK1ygJZsf7rHh495+vmK9LRQJjeiIWOuehqjNel7b82fTrwoLGeYVBArLeps7uR3yrmBPJddW
XOZFLu9dtplvJ5vU15zRIfFGbAVOi9ie+SNyu0LPd3iGBoC8zmmP19Kl3nO62nOx5/7fj+mZwrzY
qmzGB+wH/CvTKBYbFdYb0NpDMslgMSj0ouzpBq06K9yDX+Y2J5vJuT9Pz3ATbmC+3ner965fI0+9
icwIy4zmxpgtVzA9wqlVzuq65CkDxjPZF5v6jv66P94wy7IvHyzy3/kUDZgHip7LikcBvyRfzoZh
1tPn2qSdtmkc2t2GthytBnvO1il30Vby0m3vanfcqYlK3HGENUftzC5wTyo1g2vrMfAzNprd2x1b
aAWx2cXjyFfZ+XlmhsxhGIhREdwf/8W2iDbSaayrF4wtLvNEwDE+U9LBUoMAiWHjpRpKTfcWNkbk
l9fhIV8yD17DE8YAwxecUZlV9exLelQ+6LbJEVzqphJiXDqMRgT92BQjv8Z2sUfy+KLiNDfT4/yC
mXrBJyMeCKBURKVQOiwqqgn0ccB4YOsg0tXlCyRqp+KMno6fHTEqhCJYyYohaGJ3vT6g76T6idet
tGOz0ywMVu7X9O3iXeJJe0ITJTbYf0jnXaXf5tq4tF+TO2PHicFDsdm9k3PjVo8XPgtQI5R4+eJB
FIRPhu/92q/VE2a0BWeFvB2HLtIlRY+vlIOw3bHdEaugLk6+vCm85sEuoNzPP98DRyWGFFWQrn2A
Wq+Q6cKu59/JEXcWnokfMfjFst7LF3YwZHKA+9VbfmNXdh3+bH5iPhn8J2TZx+kXG1h6pG4Psk24
S/nSrYYH0/Wo1ccAdWCocSbg9x1ajVDRjfkph34/4vF9M7x0egHdiw2X2jnXwMpzIi70q7tHMsaa
RHZwnv6bnTj32V7GK2F0+/N4vuBb4c1TFZ0ggyXEihMt4rnYoIDDcB7sDFSTWg86abaT7OfH3nvf
4E3BZQDaw8myFITX58Qrfvqv50K6zC6v70Ts8u4W/iNJc6Vdto93LfK2nQ5HFZ9aPtCy5CQQBZDQ
VTuNqQDueT//4Zc4SxCx9IKIQWArgX7WZck+HqNL+FZjFC9YdL6fT5sQVl8xbJVf/LDNUKRjuWpP
2vE4Sf9H288dA+iz94I7ew3tbV5cXvkGDY0xt/LZuzynzOM3Mxvm8nrxtjWHQNZmxBUBgJk93qLj
aJY62f1l7sxwJsDh7GZH8k2Gsj+9cRDJst9g4DbVSjOYrVigkmyqa2KWdeTPD6zl+M6MGATja3ZG
dMi3qRlzsIv9BOp8fplgZcvH8x/bhEWOr9VDuWPtiPOmVoxRyTzCjP5voXkJoShyh7ZmtevPPvx+
Y9+ZU3OF92YJEga823PkUrKzXl6/FsVbYYdwxpvey3fIdBN/Xj+EUVi2Xf7gy+H7pqBK6VnsDLw7
j5XnQCjxqvTUnZzjTcXcrqEdCWvya3MsH93LzK+8vPWIWBQsikXMIjYIIcyDyDSreP6Nr93zB1ss
vxLUPJfZMsdyTDbRFWu7qxy8+YN6kMbq8SL1ERKLXDA6zU4mUDWUbTEi7BLFFg8z/vF4Ztw+Cw8+
lK/FRBGfjgzZl26jA+Nw6/Pb0rDoJZ+LdXvbkfv+UhfyOv0Jvd5LDdgHCQfeLkO+Zwq3hA0RYzvb
2QFeiUt3ja7hP06IAtcYM5wpsR8R2cfjyLM9pt/JXruP75WfPlhn9cIN41ng9+F5NMfp/eNNz+29
ccUOs4lqHgrBQ+1Fdvl4W+mDYAdzwPkcHuxEUPbn8Xk4NQ4fQEJQHzAO+ZWgC8TiMT8y5EbEzb9Q
DNfJwBq+DE5AjjWv554JjxvNfM+3KLqgbavtJfu5mrvlcYCzlNgS49DwtS0LSJwIsy+3k96qXbhH
EomH6qfO6DLexqRJu+GBlNFD2c28AvJkPXabY+VgJh5QhcHVZ4wYmGMck5b3iSths9R36KWIhjvm
7IHuiYNKHkLE+dlzyMXz4WXAzD04+khwMNjMmeqQ6cxWcJiUv0ydOcp5fGWOywdt/Dbgq9mNv557
5Ty1mKKnkll/yQd4vraVg0cYTsX27VRih0v+6Ktdtz8x7ZinXpzJwbhGThhrK84w+R2P6p53JGhG
gAbTXKye+sCZwGDbXdWfElKnghliXf6FllT9ahDroC/2IK8BQvl+kLONv/hbhVouDU1yU5Itk40/
/uKQkMiOK5GBq5exxaN4cYym2L5uF28yL/QYXLlCdnrut/05ByuLxd6lrnyNLIbM/ZawTlm2W0qE
e8p/5DP0uRajC5A+E1oy8+nNL9kGpudlt1KW4b7atoQf6eptMP1s4QuWFJHcZJssIR19tERpw6H2
Sp/zmrtMGjZuY2Oa76XxXEyXIZ+Q7UkgHslevYA+WdV3kYVSSsDXNj7xOoEii1p+jyB6JYuAZ/o+
3PJj5T73/R1+aB/HjV0gZOCxVD6Z3OcM0xlBxT+yt86f3ll9jj2WQH7UP/hrHj3nARvS0z+DyIJp
GEL0GtA7jIAuLSR0YNYqybMK9kJkPGKL4mBInWlDc/aveB9kMeDkg2pRzPQi20mfkwUAFN/or394
Qco/fw1HYW4YgKDEw6do58Jj612lh8pCa2e2fCeysQCGCzBswl2xFUT1odC5oe7ETiGYIIrpHso2
d7m513e3w1Fa7LnO6c/Dgw/n9sPv8kqu0VyxPtw7BEekXOE32AnguV8Q+vt8E/w63PcPsV8rVhyZ
hys/5a5f/8ZfmFx0FZAKifg2QLMu5pVsF8oR5uBQuxf6o7TOqc7R76cCg7Y3SSOchAjFkpqXjEbp
tC75iabx+VjTGW4TgiVCCWZN6bJJuvbND2IkBJnEXwQwmJZGQJEFJgugICzSHvWbQTPnQCNyC+iL
DOvYZw25YcIge07dxeQ5DFeuib4rw8N0315OsOF5feHZEEnUMQ7iK4gbpzq6pJSTnt/8Kx8Y6CD1
q+BD0AnBhTda9V/drTpplnJ/ebwVX1J4yVe7Uaw3GUHr4Yb2gBp38ml6f/I09lDkcZ6CM3OV8iXm
dbKPBOmZReXBaOfnfrhyzFlI7AzcNUwBfX54g3gMr38D5iPeoIuxlh5ocG5Vd7hh3+7lMdunD23D
1A0R4Jsk+GPVfHaxeVtEJBuKKyHFndf3mFB+omP8Zzu0Pzb1/sN+d4C2ECMQwDxIyi4jEVDJjxHu
OCOwww6ei2XjgKslQMWmkzzY7DAsEaNoU7oI2ERc//F5mv3kj/c1uEs7aGEaB2wFISo7804VSdjK
s3Z8E6Zgef3GaR5gv+zxV3ktPI6FBhAXWrvFyytvpLn3zimv/GyDY8VLUaM6UD3j2yWfQ/e5K+f2
C/fjR+70OLtNN2+xN8npLMwYvOl6R6SEH+m96jreJhcm194PgIRkVcTYnF+cLnn78Giun0ZcoxCJ
/JnDGOaTVPGNnPTuDQBGb3+wFQ/iFsDEwvRKuxeLPLuII02oUJj9evKt7QezWxF/OvVXa8V+6TAS
4GvLiMpAtgCjdph/IdXuEgnsosf8oG3KHSE3WT6XyreNt9Gm/UIm5QBX5lK6yAcOxHJsxXboCeNW
LWd7gt3f1Cen4lz5+UP2Iot5CAePBOw50mfbBkZzgqm/Es3rHxselUrsgvCcjAD8m5+EF9t2VxaT
QxDcSQyogmJ6aOXgd9XT8wIo4DaQD2aXdt84EKr4Ffn19Pwhg82PfFXniF8Xe7EFmc+3iCG8iorV
6ItPNKc7wjKSjIqg77l+c8Noxl4ZFvGbHTYk+X1/IT86YlqHQjQcWrf8PBC+JfDWfQ9XLuAf9TSP
9JRlSxbVThwUB2UNq6CuyKSaCItIiAtP+unPbOIxvkZk9ON742d7YhFXO7IUDRuaagc1Ko8cf8+C
EVkLo8Y242DxF54rD5i/U+EioROlA3KuDdGLx2OhvO3X63bT7vkr/pEDp90Lb/DZUHwY+0esYbOa
3MsrX4r15XfEaLwac62d2aAc6u+ScOGaX/kuHrI4leQPhUdMhSPpHiwmew6/kQpTRBnjWt8xw6n7
rPkRuwu3SoDJY7qz6zDH/987BK74Ns4bqxG2jGCKs4fxwMlJO65vdBEbHCUSrznyVWDOyLb+HAHD
zaAdA4byHjQg8DLgE9VmzybGiA6YH0weZxdv8befwLlNtu1XgePHP/wjMJV2wpS3FsNakFsd4D4/
vdBFtdljsrrgTsLSJOFL8kUyEkYB0bozjif5V5EC9pEuxijYc1wkCxT+w3Zu6MdgN7GPt+D++Qk2
XCu089f+zttxhSTVqJR+PLwMH4nvm53Cf6xncxXHpoacnf6KMYOh7QXf1BIfzRPuedmFm+kcgl68
CvQ3uJTGERfI9J/D5dYUuRTxEKgC8Ew0nrc43NBIXTktEn1nQk22D1QCFKd/ShePoZz7Nfv5Cr7G
pQaKa8Zp8ZcuX/LY+NDBlwg2UpsmEhuBxIEN+Eslgo0Bsm7+CJnawvWS+FPJpy51VX3pIfsYcSh+
sJ9CEYqfvsSJDIKFqGF0uqZBS0Kc213Hd37CRY3zBWld+VpR0O66NftBrsG1MKeHzSYmxzGj+8mW
P5JR4k6pcX8gnxbxIoeclF+Fye1OrKtBAA449LOQ+XKiWMAK3Edp0jXU/hpD9KbQYRKadvHyFR14
xgGEMzQ85mbeWfyzl5nWXsKQ0Y4WDDvwYLkUrp5jy3Zk+88eREdQkBDYEPuDFAOOwYI+F7AZt8mS
EcG2MT7UK/5lOG5iEBz234MN+UAAgrBlh0C6jAlZVWXI+ZJogZB3yqNjd2LzoCiMeQ7iJEHoRegB
aJmdhtNUH88/j8lL6L8otBYymuWALUzSCPYv8YjCpbCY6G6xchwqLhuLgBXF+YuSK3HYsMDQO1w+
1RGeMmg8vPif32MCG/g9ebTUwcbFA4QEXCw3ZpdnxkeTM1GDEVuIbFHRPZYBROvsNGNnDpS3kUBZ
qJQ+gY4YKT4ZLpsFd6HfbH+7upnOaus4xmrrbT3bXF0sw7VXpmUatulYpm0bnsjVA7IWfzD8Vvft
rflrR7p9cVaXse7ffMOOdd+/2fxR6rZ5M2zLNB3HuTmG7Xiuafi26em25/Aua2sb20g/23armzfv
bJT6bevpDp0H3ftdObZ78xzHNba/lms7tmf/EoF6lmF61q9hGp4Z6a5la7pnGLyU+9ENU1zMzfK5
sF/HMiz35pq2RV1/ES5QIdOpPRqOWes+dIK6yWdcPB/+OP3ywzbQebPLVfNf1fDdXrds2zX5TsO4
GWsQKbr167U6P3gtvFS3+R/bgB9P9BsAr4XLBtS9jd2Lf7qOZ9nWr10vxFs8x/Q2XDzfZNvPpbhK
59eyw4Xn/9q2Z/qu4/ie9+vFuufjbXTH+PV8+yYWd2Wnhv3j235p+AB+dZ+FJktdeLyAReTyTMdG
gtkZc+u/KGTob8PrxWu4xUj/5beWbRos0sLmP8bWdg1fv1kn1tRn6W3rteSaHcMSV2g7gZ4bPz+J
/vMb86Dwa9SX8MMuG1UhF6P0K4o8rZfspccYQ7PCwJYu9vH/fggJKvqnHfutY/KLnbnA7k4pehPu
TIC+fEvQZAmum2nUYZtRYTIVeY8+iPr51iZ0xKHqk6BdBMY0gbkUDsoxR21GmzD6fOeZCrQNL/UB
0F6eYCayQPHoQ3ZFGylgDkfNFtD7B+9TxyryJVJFUrBDSagMJ7AUwddCyXs0XyTDx/okmZnOh80g
XDzmoS7a5VPKVmPQbsegh/89ZNwFGA6kF0sxOVfkUPWVPz1z8WPmD8Bn1596J2b05wqDuEO9rNXn
Lmo/FqjTOP8a5S0Y7MQk80gDpnmQEJwGc2OWen3PPTxbe85Eh9yUDHBFxqhXkYBsGEBYPWX0KatV
Ps+NRnZht3byzbCKOcgvq95yinWvR5Qb4DikHjgXxvY+EH01UJBxVUueBWZKxcBq0GRNzAo/PgmB
UXeVl0S0DKd2IaFMnZp9/TUHUNgFh8e/x+WywkMazuXm+BfHdnzDOTsT/eJrBqTu/IaUhwgWGVIm
QJFxNIbZBm1feubBhKmA5Syh2G0SAzKp8NFnN5JmKPPpxYmSzZMcmJ2VLoD2fZCfPLyPPch8vbvB
3Uf4dwO8jVo2v2q/SyaLBrRVle+xqFXMfj9MeiOwPdHfR+oMdBtLpkQZQZqa3DZxnFqIXCk3pkzs
68A/uLkpj0uCHdDAk8y7BUELGVsr+qtMIkJwoDDE+QQyaQJuURKRK8a9gTcbf0BvgjUxRpS8yLu+
aNE7JGCQmN7mp2TbmIShdrsvtmhC2dUpWdKfoFvxPCjLMcJw/flDmkw5EkaCAIoUkc1psJ5xd+gu
WOovk3pvvfp9XgBGM6b2XKH1vaLC3f+bIZ0O6BcShwRWOjoIi2KuQ5KEnoiuXCRnhCCSI3NwfiZf
5e/IZcyqhriHUTggI1RsOJ/MfBNvEXdDRhiIBju+4S2CMe6AMODtkvsGjV6dOnvWkygzUXjMDtKp
OHDJSgMml4Fa5BYy4KkwaikG7wPAx5hFxNwcnwhnMvBO6sIndQUK9RjaxS7xERG6gf5fUS7fEr6a
4WF2rEkkD9G+O8t2Rex0GlYzc3KofTz2Gk6aQ3Qc/0OVDk547AaR+eC/LWZEjTUCJfYLcKcuQzyE
gbWqGznRZ6HuJkwv7P4j6by6VMWCKPyLWEuR5Cs5CEZMLy7t9ooooijJXz/f6Vkzc6evrUg4p8Ku
vauuUz4tmeqcuudkACicrdvgkTDYLPwkg9VncdiyeB5oNbkx+898uCblxOd1ztUeRGGXUkNK37OO
DODlkjW78BXcr9PbTHVwqrQP3rPrahQ+FteVYhOAuX1QOaX9jEcO3SsRpOaJ4tL6zoN34VH+BWKC
SujS2DM4wsO1NDstgvQdjMOR0wakipG0UAKUvtvnwvCrvRRSyvx5LoBEjrSqVHbXQLMP7jXNptkU
QrF1pfYiBf1EWY0pQlESYub5tls/F8rkxrzr7XXSbi+zF50aTZrJHeiASuWx85gpN3kuXjPQ7BVq
uOnj2E+g1MxGJITF6oDoGg2TiEXh/yU0LORKSWOuHEDQGn/bEwgR9aNqTQbAvItPWNwojhJa7hnl
GzN+dyo5tAann9DHb0Ldkazjx7x6r/Qa6J5IvTIX4cvi+nOZIcRzaOIeyn6TKFEfaC6BEAeRwdQh
3XqXQAof/OaQgA+Uqyzt4qdHCdh6TRRS2ssu8/n69LI3JgI3MGZ0D+MxKFHugb3FUkJr4x3shVB1
ahf+r31farN3qlsvl56Y0chjEESYJwJrg4GxzIDEa4qdjDqP2arU8j4pucsnvk6ea8krJ5o7mIzj
206ZadP35DKpoR/g5OePzTj5hMhVYs02Jq07CqV9ORG1gcwZhzQIjAGZvWrz9GlTBQKfJ6UtzS8e
TWSoh8s2aIf9XQ+2L6qug+04NrBUCVwmu0qkOWcZfBPYdDZvdwYuva6JxCArOFKMNIYixrnwuOFW
PZG4/DK4uswoYsFgMz3NZ/uyRqlWEymyJo8vJpWCxzTC8Eid/VIspvBiUDuNoUJwjTyEdzQvt+D6
G8gz2c1IvSnqy8JMEWFiHdBGSJkwp7wHtJk0n+ld6CmgzX0tOrJkA0E2EkjbsV0VO4w7kwSxEVjQ
/OI2Yric/f2ag59iR3/92w8mFpwfEM/NaRNi6v/4AuJe+xHJ23FB7G4ykZLPY367h138dkeGgFAB
Bz/5ofnYdZUBGgOul+aLTln/xlR/chOj1xj2G5lT5VQ0x8G0v21atZQMTcFcMzoKlOncwOMqXCwX
tVAwNA6BmewDIpfLFk+kro3NI80BGbB57CP1fMcpQBucHYUJRaRG4A0aI1BAXuRozJv6HpUNbTwE
SpshP7NuErNS6eAvamuoAV46ICRtp0yDPmpmsSIHBEMvruKBZIv7PzXUw8tquGDe7ZJcbESX1e3h
h04+6noIQvpeKT9U7Zl7i/AJYZsozqln7QTegN+/+zBZOkcU2D+ncfqIvsmXMvswrBZVzFSpX66d
j+FumrVm95NqcccD9+YNT/vLbRisgE3/yjrY+cFkuG7+yRNjaywhvkT1ijeTwfiKK2+Ha4SSoN57
lpoYLAa4V07pVp+Qn15hpoQdE0Ss5/qZ4JtVWthsi1m3VtftFKZ/lVTrIXnmVhQNFxQaGDaxv+2K
1ejf53iAbvIlHWM3LbWf9+y2fVHrHP27CXCiPb1mgrK55n0M/vmHYi4ZxhbfWE5fI7un8xb3w8JT
YgYM2A2vk+AOvTffOCNiFcCP6jFXLVZcMLbg5g2jMu2su6+Hrd2vHkkWfRZs+xAIRTw1Eur7vJpf
fkaz+/njoRj4BbOEMtBOxl7JfoPDOwUD8RovJ2Uu7Z5KWkSi9pop3L5yVkeUINaN9wpyP9uXs2wP
7EO7jFUJ9CYFgxPkzglD3JzxHAXa/J4AObkoW5bt5AMbgSabpmJfHCZA2fpCDr5UFsbWeA5KYfdU
RrXgQy0Ut2PpNgWElRTQewgjegvoXWEPNrdAmqcyBqOzDv7AhQnkakk2f09BIFk+lNyGDmDfog8A
cO4+a0OeNHh9et9PXy5UCogwPGEMff4P0MkfBxVZYI1rode+i5p+1qwf6Xh+8Kvk4dBM1j34TGzi
9WGCkHRO2ON/F+Uv/Exf8h4OIKTzmvBt0zzNkzFjPaZAYqyHpPG1aTmjnDotVpzBF/zNcF+7V8BI
iZDSFWNLtvJPP2EbAqKnUAzgGkASAv44Sf+448M02z/C8bzgzhsArbefiwokA7RBh+t/Mo0fkK6u
8WTlTuOBDWRwtyYhAiU9WfE/LBvZNav/LVvAB6DHhMRfeIj0DnvauDw6owyooIC606e7N2H6XZkd
NTYlJnD85kdJJfi7BcpWjw/L7h+tNl6rzqEPLwEcktd6ev35ULjlUYCqMTEd+vuX5mn2Z6GvCTcB
BsDq1OMwZUcApdcABSm3NxlM2CUX6jgAgwyNAhj8C9vhhIAKUXn70q8Or4LrJPJmEuzbHOGbXUzr
X/M083seUBQjiaJSgNamReoUN3Sv/SvBfFPKmICuQCe/VCCoZ7CARZFhk0NBeX1tThmkiASNCA+L
C/Lwejk6Q3BbH5tYCdYpAB2GAbwofq3kE+YeQGuEeBvcDta3ZCkbIjcgM1ARUL+h+Wnp8O00MNFu
NsItGSUvrLwf6pisZyh6kFmpiUHu5NOEDls8CdEq4QvoDHwaDAzv/1QCJHnuBRT3w60hPQQ/5O6I
jZscNlBuePUgoLpyqa9B5Jo99SIBbiYUSyHPbACcYN/ybP8HiwBJBOGWuRmi/YNDORKQBwiahLCT
XaJmMhJYCvC1gJogY4Gv8VyI5Zk2RXNuwylal/Qgg/+nOzduEiUcRl1fraZ1YJRKmkk2UqXAaGAx
oIJ88bd1wMIo0oq2QAjlMK4QXYeiKMU4LbH8eGpwKKjMci+40xFZAviPcmqnsg8sxpXgeQ5AhAbN
vhHN0E2aeYAC4aGjFAAkDGCWBWdAmM99vIELgh/vWWkCBYQsQHFQEykB5FT+CkJPKgRMCSOj2qv/
+C4WgOAAwWClFC7qg8AFxZQxhTPqnqLOQgBNlQvqisAyxe5c8X6oJf/wfR9NsIcGT0djlRWMKxPF
M3q+ssswKY879RTIle4jef/qZ5YNOFfVOt8jaNYfqxZcjaNcQcZwpXRWDtulhMZBEX/HD+uC1kA9
jN3LIn2CNP5+1uWSS6SMw0qd0k85VRbAEUg50JKLMj+XzjqGUAmSzbMAwuNB8H0QdkZrPPbth19w
0iB53BB8wDh3+BihBeX4zMwXjNqFJonyGlCeuUh7TpvbxNrkqX33BlUbgkaqMjG3Udk0e0hDfA75
Pzc85nGL2lwWsb2lGeV3TNVtOqDGK1OY6ZKS/pDA8BxTlEh5M6tekGVhMKiCUEfc86F+w8skbdcf
mPDggzxVQFdqQ6ec4ifnylrl4lAMsK25OIKxIZVfq9mziWrZEueq2gx95TB3HELJjFC7YSwq6+gl
YMTvmV2k7sZrkjsq7wD9pHsg2qwsHTOwIfsGO4Dhw6+R2wHaP49F6TMl9waXUvTcsuBQXCRByjrA
U3/QItPCar6RrtYWDVcwjjx/suMloZZ2IoYCeviAX4qaGN/CNdczMH6R8vGAhA2h1gC1DFAa2J1r
Zh0CHLFzgU2xWvxJRRq0E2P0pK8xFeHD6bVj7eNrAHdZMYKzQU8tu/EeZwoh+vq5ZkCu4G4Jcg7U
OERu/InpOZPeMRAPf7CHboksQT8X9ALDPFIvhlRtRJet4C8SK1GSuP2wSJr54cT3UEk0XBHYQ+b2
hI1RNl2iHw3+r7EYWa1cGRMEuJU2Ebko2bCt6OyzRmV3Bmq/oguiRQIBPu9DhyT45+LWYNcYXUxR
ShFHEOV+Fikbe8+K5aa1S/4PYf25VwQQn34J9gB13lNKkrhG4SjS12wEMoG5APutp1WIHWXd6mfu
G/sAD9SlHBEQhgctbNBePbPL+EJAPe+9gQJIjMoTsTlQyI01WG3CYTDbyzCl32fMzAKCK3Loc7/E
dHIwHh+LBC7Z5DbLmd5pkUn6ly2IEzWSKUHb83zZSqr9OXOSRtQGzbkPDhusw+fMVV+3gxXxHzco
GYdcwzOEWkGsO3LYSJTubks2C9+BvYFuQ5HjQ6XMT14rQk3mU0Yqpu5cgcmLpUVGOzry3PaivMTO
LG3D15a3GbdTiSgapdxBkRtTxOD2sixfq8aDHkpOSqWTPJibQdlqT03kxPoSK0A4FeFKm2R85ruq
82ehCnpQHh6i5x6MhJtE2EEnktmNOBU3v+d5jNKvKO9cRakIRXorqhHkHsUP9pkYhC+n+iVWOEXW
HQ8H88o7L1uugb3NcyWfWhob3vf+5TJVDj8UKQjv41/cKh5Df7pX2WH4mfxErWU9oV+BcEGJG7tM
CuHJCCkECwoaJtyaJ/MG0K8LT8DQFlFhKf0vQrXeY/pNy8AOmsIybMWwPwk+v6CPBeYR6EpFJ8VA
eVHvG3crhAwV4pUqVOlqXs0+tJ57RZ881q8hU7y/nc8I4az3cWZvoJALr9Cb060R5BUxhAvqPM2e
o7LAbtusEx6I0hcaHsRtFJOoM33GzFejCYRd/DA9dtjZAFCMYgC6ovACmMgFge2phoPjfA9sfMkn
ZpFTrUEU2O3vjqhIos5hB3CfVJs5hC3SrbuI6shHMZY5LWByF/8vSC9/VRh8PY4UD42Xp70zmhS+
6N7Y75zuWUzupC+LKFxRniJevLnDmhkJovTG+u8uroDQuKdj4R8p9egMOlBt3B/uRlRoVI99BnMa
s2WgwkC/IzNN1RHOKIFkg82kLJPfRSmHx0opD8kQUikRJsgOMIyB6WsdxrPBl0WNBJuB+0B0MHaH
HYzD6HVwqbBiNfKOXrcOK318i9SvZ5DyPuCOesZt0tWT+91u6PfZum/NQxnyAAGrnD53iQT4FEYJ
bF6UttANMZWvs0FFL0yjN0zutlCcUF+iHiVIZ5wWN4/Too7bosHGLlOQ6xw+2nK8CxPVob3YJPzf
q0X6LPgwhH+qylREj/bphNpMSmRRFz8sa16W2SdbHJKBQ0FRiVSJA1BjxsgQltAyjCZiPEUEBMwE
EIuPxxPCz+YaxE37er0Rcn94/hmLx793PjdM/InsDEkIFTDEQKxDPDeA2tuD0KuzV/7OBAPU9Csq
ipTRoAWN2xhTw7MWQQx7K2KLHlho1AKoi4/oD+FiRg8bnDSvFUbY8gBGTjFy1BT3M7p50g1Nst0v
jRMFv8fXk5qAkFtCD9eHl7Fb41Hv8Q3C+9O51bPaWB0UutkHTechXH4brvqY6NdIG9s0YXtcfLis
ggPNVAx1ph2ii+pJ4CzFk3agdqckvTLNz7dqA+SAXHhcuu0VGTgt0oRER/pMBwpsy8vLKSjmLtt8
msGCMp/GpO4nUu49n5OR5HOPiDql4I4eo/ee5F3ajAL6u4jx0ZlKZ6UpKhDi8IJZHUhU0uEM7v1A
1OJ59DPZJyy54BVXlajyg7G5hzq5NsldEEuJTwjsRmfeAH0WyvZcPj3OAImkRykeEHcqrCXEw7+k
hH7rnB9HgRhf7YFTiPDhdVV7Pk/OQoKUQ1ODX3CHJoHs949DgRGBR9DF0BAJRa4Em9+UU7/8vDYZ
rFXEU9L/AYf2R/2RT+2pOxsnKXeGghKC5/ifG/RefilUYpw3ekv0DQq5w0Og1Znd97CqU5QdA7Pk
9EkxCCQ5cLFsN/e9Ingg0gjqgpoim+N0nkQiJ7wdb+RvGR0lsfeQ7zZZ2J/woSyCm3WDfbApp4Lz
5/9pGB4p1h94FN4VReVpjthVqN24dHJD/Aa/5TrvcF5ID4mwyRagnuEZbuJnyOT50yU5INcjnCNp
UMTli1NgUhHSgCW8QuwJZ87huZmkW3xY2r1PwlOSNnA9pMAvGsoGlJMhvvG0RRWf5OspEhM60Eil
+77SeNYRtDhVOF1oxVwb8u+UpU2jzsxAYsvGDr99+Bqlg2L7uf28NNZy8EYjcIs4Ol4NfUK+hzjF
oBINmrkIeYdpubzHb344v6ecH1eJt65S0SMAY0HQTjGR6VsibG3I3uhWDWBKXgmzgTEMxDuEfgSx
GHM+RjzyoQpnQ63nKMSqryWlQt7LisL7c7dwlrh11lszJ384wawlgMY+85ARZA4zf4jjYu3KLgSa
E34Q1vEJtjReiwRGtBUQoSLPCJYIk0QIqyEXkp2TKZDyogz42igeZdkhrbsLqjL+Dj4EIQ5395Pi
DJrew41/0DwF4BzaHoEj3KSG3GdMtd+8/Bt4byQIIHa9jUybLtW48DGt/XmgZwJv+gyUV9dA8/j3
mxpJiBgYIYbLf1sqizgoq2ac1q8AIgEFEMMOoCCaMn0vFcZf2ICeEhRALXOvjWvn7bxgmOCwCwdw
pO2DAwO3pt8nNb7mwh6dZU/J1Ayc6Oioafun3FA4kxjsRGu68su6I0emeeVjsK31vW4wC/znIDE2
KWgo7YwpDtHRDcLnyG6YURSxW0kfrmOXP1GW1Ez0Ku0RezK3ZTF/3GJycnkg1Q2bfFar8a2fdLnX
yqmRry7Nv0u2wyQW7yijky4NcyOlpl8dU9UTLaFLm8IgiG5yqN3xA2ECm5PmmBWm+BHwvsEoqPQJ
/Qp62jSxampj9xoFw2Z+0+fckNfL+17X7+9prMx0KTgUNEJajJGa9IuW3KSZD3VHo15JcMSYe7o8
0M7PhrX9EGTJC8nQ18Q8gsWw68Q4JtYTvVcqBlwjLO3aORvqmzs5BbbMeq/HwIPo+GbMEw7l+ABb
i/UKJZIOEEpvF2gzMbXcK3otQeXNHSY3cVwlc9uR30g+dHEZZPAS4iO+YvBSVF18nRPU+RKPhz3M
PXnk6zkxHkp7683gJnql0QMij27jVXc/oRx+qXGXI1lyCwaVtw5GByEiDqQl9CATBGJiYWGqsdps
zCZlsY937BwNtFEKtOgyRc20GGzwllX8mioTaYbiDriY3zRnzp579e8v/mcPsA3Zd2Izs9f8ejaI
mjPhC3E2XvU15Xcy+RTpFqYADn1JnYEUGzrdnBhazDpQ8fx0PxGpOHFYcw3H63JKbId2b0LM8klJ
lS/0u6poj+IQwRB8EQT0G9wRNUA+Qb6JJ4LixBeQVW/4SnFEUCmCZOhNZJfofFJhKXJsi9PSdqug
NGLnBl3LKLJCQbOw6liv0Xl8xnWRY1FkB74cn2XAnR3fSr2E8OW61ddChKyLCI1XiweTHQRPBxtV
PwXDSgSRlMU1YY9IcLluyJ14QAJ6DxEuuLPAx/7POlkVvAzktBeyPJ8mesJ+AGNRo5rzCFBHEw/X
NOTB9DjYVJIMiUGUJoeA6kA5hQh0oaG+Q+gm0G9ewoaLpIqSN9eAkadoeRL0xA0OSzgRQDkeCznJ
mfuNJNITKqGYWdxT9DypTH5ogkBziTAPwzrKw/cmR/NBB79dFt+9NmI8wCKPu5myQCOek/AZYhHB
fRSUwTOekR9xVMCN9AA6caNx+NfldYlQ0zaS19vqTwPB2p3DKPSfMIkFh/dxLqfSju/WZ7cpqwv6
sKDMg6hGYNcxAcX4V46kGSdLqokT4xml/UYPAQZ9qLreC32A8McQwRAWtlSAKPrMczB6pkrCLq03
OcItihJ7Vkc1Z7FzZuCc2kY7CegFrHR5iMDIYumXosXyH69ww3k4PBp9VvssJG48uRMPhx+YqjTn
94hjfJgL4oI/Z2Ku8EHBn2Z/bJcuHWw+8X3PvWxPbF8GGnG/4e+//aeHfdg9KYzCqoiQE6SPVHxk
sOHIyG+wDCqZ78xIH5PGVeJ+fjh2rBBshmLjJTKCGtgzrQkGc7AGkbgUwx3RpmbKA8n2w536O9qx
4rnl3JpNvWHjIYjMY1qnzoxFRrxF6wAzcxgXqEOiZmuSjBbTN7LXwtbt2mejBMRLKRiC1UKfenLu
RjKIjAVif/8dtf6dZ3OPGXgU3sEa4FjHN5e80GeGiCD4UoVgyLxzZ9lfESITPMf1iXj1dVKSUVA7
0Dttw4LYaWaxTpEi897R+uLqyIMpXvpaQv7iGAuJ4+PzsUhh66szW6fGK0eIWaeX5dhm9ToZqjNm
TaKNKGzmbHMjMydHHyKKONRCLEBWp7AhbUZsUcAQPkUTCQjULnkaag/GxQe/Y7i5Y5sWttEjJvpr
fY7k0WQOIS6aMP+6pEFvYCz4OeKYQIgYUun3fsakHhY8COwgVpygCjNCXE0Ag0kRgVxt32iw1bhE
PwRyRGoSBHmwY5i408NmlHZ7EKaZJMhm83ZCrT/JF9+9bC4/qH1VykKdkKhQ0mLHs0ERq1Gzn2OO
qC13lKGhbi2b+AGE9AypK1NdRkAOWfkTyyf4y6KnAmkmcW97YluxiDGBLLLrX/ilCH4BIRcWAWEP
URm+waOFe8Q7xBZ6o2sTcjD+ZYUQmLBIkHdOaVwEVOPpO36BD8QBkVFgBIhhQDNQ/hC9/W10Eevi
Y6LqjC0DEEEgy8ZdQH2PORuOyQnho6Qd9y/fd2dwAO1E4kUqT/SFiYVUyxcTJSqwAtQZ9/1jY1nw
waRR7IceU45WljvztyUIl3kGmJGKPhSgoa0IRXgwrNcIsjvLD+AZP8C7xb8x10lkSdjMth8BoIlb
kwMK0ayHGvBfnCmiPNF/KwshubLoyURgpHMO+Zk2Iz4BHq2LuAx+4MBcO/aCyFy0PWCEu6XnHsEq
cS4LgGi1PwgFJv0gVbx644xyrydsh1tBE5E9Bvx+RjFF2E6hh18QKnP+XCPTKC5i6qGA4fktHo0j
Yvw5Ik5DoW0fEQl1HwoUKEsozPA6S22GNeZviDnSw4KVPzskiOdTYgwOxTXle24tbpTzpOBN9tFu
RFSAxgoiMFUTLNcGtIOFwfcSzZI9InsSp8d6wslAKhFIYS9iZYFAIvsi4MZJfZ6u3ntvAA+AYIbG
fsM32g9trb19mrPSE9Y1atYJjfzPd8HuBWfF/V5RGXv6PSrU6ahmdi7Ne5IMmffzaJDCGHNa3EpK
Ikm+qiwP6hR8YdjNpcM/qY4bbWb0v602fUrrv0b2jvZedkyPbeffNv6C7TwZ7By8FDrCMPvYHXS/
1Cz4waCh7S0aMQYP4Qy1xhHBjP1FMFFO9O9Wugos3CHraVpwE3iHDc711q0zZtDKtFV5lqeMturN
wAnBYljc6qUXbO/bYc7COWQjqOQRj+r2NBWgdIhODHIA7bj7yXDMFAmT2SftjWFzNkjMW6fUMDM2
PHORZ79pcQziwfe2Z3q+3C8BO4hkfgAF4cvsH9rTDw6t20oX2l1+vBuFvwKa4KimGx+tlxT6E+c/
9PyGSRxeoQ3Q7IDKlHzUhmzEkq6gDABnGwWMp6R3OJnCRfa7gibVVjFgogzL2Sn0SJpeDauCxkJT
iIrxs15TsTddmb4KZDULQ3ILsPO1Soskmo7XkLeAnG+IFeuS/swa9GwtfPxkTAmg9MpeOvhP9tUi
k/jjGvE/KNvv0h+fqyNleWLadzKAlyJbt2KhK/H7MZHHv9/CufRJRz8MY/qJ5OHv92Kqn+O3mtxp
LS1jU1STnpr9J6w0V0Io1MdATHO25QBU986OQlPL1siyEDDvyVBrrGU4Iru6M1p+8h70FCZahyXe
kdyTZZ4MpK43j7GEr04g6sgx8y4mWmO+TdWHEu6/W9W5wkgu5jjVJmDPofv5LrUcWPdBS01QO9m+
fTKrv7qK4pM43Xta7AeyGvfYyxuAMr2n6RrRi6RKIhm7re/ZWb721vjhUqAtVQ8zpN2BP8nzFJ9w
Vrvs5HxkH6iyZGHxnZC6S3cYGa9wcHVFJyTNr6tlnzMrmYN1SigD9TBUqfQHxmr4p7vWa6qAORmu
SkBKK7xDPpVm1ytqmcvka0xYILoMDx4WI6ODKRPhfAfAYBFWj99Vsotzo40hY7D5Uxizgg40z1Dg
CBSzhoI3wbIv2I8WeBnd7pHoY8WMd0Q7bUAGRQmoNokj9BNOOr9Fwn5heIoYr4jBuNAdgldQPH8i
Fj02spfTm+phsHq8KLlCG9Muh3oaMfeYLsLQ8OKDtucEsZx8A93GDEX0ZvkiZhLyYxsbxPHAmq7q
9MrQOESwpAb8Sw93Y4KpBHXnmRLDcAbUYDErDIUcCA05vZ46CpQvh4rciPiDlp2gh/S/BBFohURY
lMU/4u5c1QCkuLyvwO9LcFEyPEJMekeAbLOowRe5WjlSS9qdBWT5Ay0slKCiMaJANp8ut+3xh3QA
zpK28LEuBbccMwuRvn1WX+kervzwzrgW9OmjoySVKww8PcFypA83Rr/T7IdIQYY4QcDCypNH9MeC
Cv05jzOeBVAfdGftC09wCiBCRz6fTUwtmbTpqyZasRVoYPYLFnPR4/arBA8mx+e0H1JwHeO1aB6g
xYpO4NntLu6tTW51wLxpVUoGslWhBNdmB/1qKTwV47DL7+t3F/XF/EOjx+WNpL6W8XE0svPve2zj
fbjFwtd1UvS/7Dj2FcGzB2Su0BurHTlIYr6rfux/pGV9oZGV88kDaEJkXvnVJ6HCx+aQJPuou0QX
3wDRZ16hkNDJgNbdrlYDlSCF2sMw7n9Gj7AXeiM2vkb7/wn4qh5ch1bJLXVUGpawiukjTbHIl+mc
hQ4efghIAqBOMWWU+p+Kg+ZVPCdC6n7sEuwI+GyXt4L4GF1oL5sJBSNPUgIYzmYCxo8omCDOY4qA
LZ8IR0jTIFt5bxZQh0fK3UcfZh4RO5mTsam0TQcPo9RRAzYfwDQ6HA3omJp2Wm8R4v5iwBV6ABgu
2xCLyQMt6fH4amYV87ugmoAJR0UZdLcZQ05Tgk/js3zrU2rHTI47QpAZ0NOsp2AGLYCoCIECqSXB
C6HzSOQ6rbaXbuSUCLPPyveXHgBMfWQS47zIBThAdzJg7w/TVU9UZ+qGlN7RGiGCOYBKw2DsqHGQ
mDMpdFhRjbzuqnLx0vds1FbzDJxl+6ETs4VVUU6AofnUJha9p9/3njIjWnIKWM2ZlnjEfBFO8Omz
jUjP9Fj9uIzKpDyQZ6A3cS4mAWBKXk6lzYjqSJXGu2xORI49ZNE6SNAKCUEMs2nJ0Kg0CCCTkPyb
i5SAyYZEaydCFICDP6CvSzsqh+ggYFyW89JuS5WpCHDpHnF3j4b5+XWf1lqgjzCTNCwCSUQLfAkr
CuIqe75YUX274LEkqXYaxdPyxRBKEdSOklk2PUJIhhxMVInEfMxZUSyWrc8r0v8BjtFh8LmD3w24
cacbX8UieTp6u4ITFYCAl4sn1gqofkqARaMMtsboLeLEi+iZqM8uBWB6v3uMhyYLnr7gIiiLywMg
E2zBc3FwqzOyunr/hAV3dVUQzcbu0QkbzK8spfRFzCVY9sS+FYCS+6IP1IE13uRs9F/6tFTFBm5z
6T2740E5a3e3UB1Vno+pjdX5hBFDw+8e9mXDsNFye603sPH7B8GuD5P1Wfjwmr5Cyw2RGlk5NGsC
AIXoMLqCIXsG7RAH+bRuZtTAHtKaHowKuVUGSQnqFfNxh0+Tjr+3H/UWKVrMWLdnDCjA46vH8/w1
yfdXZmQ1YMAxZT7s9qOZVheOebrIt/BVbp9UnMUQ2+v0cJICwliW/ododXj9p5woT2rThh03ktbl
U2P2B+by+o+BUsxNSW9lzK8qWBAMBkTTTQHySaDHfCOB8YSihLdnE9NYKo9kRBOgFCANYUH+wPwC
aHW1DZOZ9lV+ZZJpH5MnKgvCLfibxSzERlvLg1AqadD7BvblT3yFukdosWWzdFEDWWFlFXDbl1RF
XTS8Ntpe2m8z3I/wAr7hwQwP5u74MBOhISISSS5WukSutOPbC3t4LCAfw2tfNXMWGAJcm/xYsAwY
xkYvKSEQo7FBaD0tFCfofg9RaKWW83Gc2XjuOGNv0liVQwoA0ZUeXdQvKdihDuuweNTnyes/tONC
o8O1wzo0OVfiMM9AI37b0rdmBw955FCsppMQGWt02ITWyCrtUD0OJp1jQZpEE6a5GfcAwwFDkcCD
o1hHtCDtCvIjlVd6OxwREVhc25Gqgnnk39xPBuTzX2d85ospo5rXbcgbQuf/w1hwEAub+w4w46RY
OvN4d2g/Zw45mlDHoYyzkIYF4h1+CeMTbYBJxTzovCe/orcHJy6ODDUU2SYKbv6pIF4SxYvWYvwD
rZxGNNxmJzxSkFz+3VE48SWfYknwnSUXdneWkFXE7am4bX1Qz0q6epB3oT6rLERuyyGKE9kMqZta
NLTI4SxcLG8Js0Bc0JFWAmaNKFq2BxPec/cHCMFs5MuvoHOYFGemaFpghzLNlPXRBiNEMiOLpSZW
HhK6yBo64ncjJ8FOrawHnXoUF6YtNMOEXzkACOI79HDo8Br6eG5DBlG22EGecJC4rIjpt5n/NCdP
h+EH0L0lLAmJVCBBmHmgUK/geInHLPiqwOZcm8qTKmmuBZrMDrLSdMm5j5la6KUWJ8Q6dFm5lFi5
6LsPCVy1xKWHPFHGp6wyH7aANL9NPhG9KiyonxbolMli4vvIVfkeJrx6NCwGP3rT4oOAlqdFgZvC
7WeV9m97UAhyI7zY51Hj+gt7AEKHQidSfptN6e2D/V4ypycaxduKtcf3OzAy7dNqys8YRHO1gPnG
ru3tDv5xySaUudlMaXaE8lFFaPk0k8lmNvuZaUFhMSXWNOyDfTH5GP8RUtnnianZL5uZYSaBtvni
3pF48krvwoS2duLl2t58Q5AOC27+vHF0j/3MJjMRH5kPtvZycoQ8DWgFp9keWOiFbGZvmZ097ezO
1s2BxWAeOiX1Vu0oqkmledq4VJ2dt1PxJ7p5a8Rn4Q7TkZEOfCBswARAeQi8TG9Nl4LL733xXtHb
cVbPhpwAU9YRY/g1k+NMMardbC0GWb4gKzxEn5UrEaDTQk3YMDWXwfYWYoXBkMnqsOS+4L3U2Sc5
mYBJu+GPueCOpIdgZF/NIMDFcfql6UomN3ls8gBwmPzXO8zdcWgtzs+dLa7wa495It3fte7RB5jd
ZMwnRu7INcLeqQLGLTP9a2y+kiooOSrkQ/4TR2U4nHPwOvsZNJMXK8YVL8tcx9euAo7NG2EBWOAS
Nqdt0cKFZ7MxTO6zUMAN7DTlWfOMK3NoYaWPYNtQtpEIYL3RAI2sbMF8SF48mDAkeBMeShh2VwfB
Q0Dn8manc46ym/k3VGMMzoOXEOr/xuHX0UHosKWK+w4qKakDnMTqCSm9xVC3E1o0zh6Z127qkz7j
WW1QLz/hbsHCZuCg8/q6Su19/71rS6X2uCys2dNk9XDqV3tso/X7Bzu/QBcCqroez2s6kNdm+yMH
8o7EyMns2Y5rxR5+AGm783NP5zfAaga5zIbWD/hNrOCQLNLwUvREoTm6qtl099cYckxJEjMBc1AT
iqkvqRGPGB2edcrsEywWq/V6tCDxe97AOYGBSznZILKw+/gWZVZmgaZZszPP8umimLDe1gm5pHXj
qbMszBl29wg3TzZTRiTTMyxEo2TerB+m/5qzxtw8ULxG2K2E9ukQUISwWXhTnAbOF7eHxZe5/bmD
iBanZx3RduKvhhb+i3IrvlLyKNNY4nEC8nkYHmeYTjbIkHMrIvgzHzYEHE6JczMregbSjsWp3I9L
Bd1RPLDcEHyGbcWFW/8yTpLGgfMHD32JnlesHDhDHjqYMLvAvhTexE6pa1tNeAm8H2E8325jLi7m
qmDYoLmYvszpnnIya3M/vYiLfDqTY8rRGi/1ceRJirzXQsabNFYSgpHYkyNWZ+fcTa92p9NVsA+C
2IX1Pcset/TyVBhIilhvGKvxd1GDyhIvflwN6263iJNB1C+KsgT1wMBdzM503W3UuL3V2B+Qdrjd
bmVD+3Rrq/q75rV4UcV+vB1QdNX8beyYt8Pf3r6cmhukmnIsLBN/M6MtvWwtiG2msDokhSbvs1uV
Aa30prvxOG2QNfdKxDzVzeFP7ehmjYXi1F5mTMvyAMDHugVTONcYfKwfpTPTQDAhux8u2QxWI5d5
ycl7rYVayAx4Ok24A0d2+qPuDu3PlCU1ne73K2G/Xe7uiVD775/OXHgP84igWgQQIhxY4p1tVNrC
2faBlUih5oZiWyPBYaEcadRvN86Q/W2eHi6L9aKbfdInraex5NXJCIaliWoXtaN4wlY/xeVM5eXX
Y7T9tEanNgPrmsBX4NfjFPEuJnfynYu/yMu3O/TGaTcfeoSUoDdMYJx7w3A3cSamypma/IDe0eH6
nR0VAJOGrIg3xN1w7slut5M8EVEm4TuAQoXmfOjcF0ny5/cTPLjCau8cDqbHmtuuEHYRtklezz6B
NG6+J2r8+qGnxhZKBdtasX9IB5TMahFEauamszhB8/1DT6PpaG+I2ER03+w8pLbAttra27DYLRPy
ufn0sxPyx4RbfHEW55+Jc4Y+TEcMX08kJ/iaK/hk5qozaT7lSQ4jOGNvgdma9O6kO11xeweP6nGW
vLxb6K6EB6XzI5wTc/Ww96eCheoXiRYaoXB19b+DV5qlGVMwJxvFXn/nIB9AdzIevjNX0cctHXRR
dhNb/nDaWvkEaF50WQ5ltrBPGjlRzfVaNSO6hSJHD0tnLnxSzBp09/v/SLqv5ca5awnAT8QqRpC8
FQNAMCtLNyyNpJ9gzvHp/W257DNnPAoEdlixu9en0TtJnseYJUNjah8eGcXGqhHbyObb2/cOrScW
iWjDvo/e4ljebn9rzYffjpp9skvPI/2fxr96d1hNboNO7sFfS81/147SXWM4GZfjc/P9vThePby/
v3+WxQqP8Xecewnq09FD6/be83mVfvTw+zvrfIftGa33D7H9KQ7ftq1zY1Rujs6Nt+9z+hAvH3rf
M3v5VnzSVGvOer34ze1q0alovR3T0ajnxx8KcRx/zxq9g6Pqgb/fDm2RXHhuQ+MfxNyzJkRhq9YV
jwoZC/0gMJySc0yfioK5swZl9jB+Yi6pPrSe0m2jSaHgpbFoj9mmjxZE/YMDGGD6rLJo/qWEKzsd
7XoA7HOswXHtafmafRW/r//VvhdIQrX36Q9u4nX1pAWwWTUwzcrv29f8e65Pna1HPLy9bym5D7XY
RVZQC40QVf1e/4wWjpn/zB6G/WGX6WoTsn94b/eH7c5De9TrOb1XSYvQ6h1SsNOLf88P1UG18aCa
LNwyOBMZK9dfvu7EFX9ubnYCAgV6bBvgfZs2y9NWXbtQ+klyb1ypPJSH084kqbTW/i9qBmaseciN
XIuSRxMCVfRrnFyKWJZSm+1Muovvq0wdzEjVoxbg1P6sgCUBLP2Jfcjj6bT91n+hZgMDQsywau8F
AbNRWLX6uDqujxfA0OqaKTwFHMD4Wmgf9Sz33SUwSzXgUU7cEwzVfxcsJqengEnzUPqZvhEGhBpX
jsaRILGwBfJs3q76DJ3pdQisc7y2zY0sWsG34mNlNO+HBu6hWxidPzITVdUbk8K+VWWLb4BXjZ3+
5/atouzh9BlJuPssrL8mBnuDHuY+YOVQh7UW1c0oSvN+eZJ7c2dEN4FCJhoWwIPOrHahf6S325Y5
9mVN7XT5WJQPpBRLwCtGwZJRhpY7ycT6236YQagZS+9iG2vSjUIjtjaoNqvYx1laH93+6aUe/lV/
CHs/HhBD5Bed8jj/355gAoG0XHu95gAFuDesyWvRbB9MjONUtIGKUXqbKrNUaQm8bvIBiYaUoUaw
TYtl4fJ5dFzMHN3g0TVsgCju15ZK73Kp/Tn/2V47/htl9WbBeArwjO3aZEn1l8Xtd2PSY6nMW5h+
eW2YmdfZBD3YHQWIY/NSo2ywei0en6owAHOzhTbFf5Wrup0CRrb5N739FxHlOQ/PU6p7Whj3h8Py
paIKt0PmrzWjLFaTmJsNd0Q+hSrE+I4Xq7Zwb5qDcu0U5y/FOlnCTkSmgKzqhFplqGRrLaqogwnr
g1xO0tjjk0q5Evh02Yfrgx9cVZL8TJm+udk1dwZIf0xPnWPWgXbOjBr/VetUJ6dzkcvSomzdNIMW
clIZOktVK96Wa6FLeQkFyEypXb0gipSBJ1CIuhfA3Rjfn7PVM37T7Zn0jqGoGMon9dXYbzzi9C5X
LeD60yQOYJs/YYXZBoqlUco3ZkJjVxRfGSrtD4KBPbfZtuYgDBr16pI4pEqtpf+mI7dx+x/NY7zb
7T0YFtTg/X+397p+2ausvrtBE1++rN420AbTp8KMAsr9uaDdADJQXvW34PNbguv7l9Lm/jCv9a55
4b2Mbt41Wam1nv3oCgF2AIyvK4PMWJRd6vhfcybZ9vZqy+v3axkuoOPSTjvaMpMDrTkzPY3hVv0v
P2n+5DY9nUaQ3VvFePhufQTCEbrWbxVQJy903r14J02O7farTvvg2n8Cd1HUDJVxbWVouwuKUKMy
6mqs7U/DnOL3tuVXAURpDuMZqHlq5v6zw+hec0WtObn3l7wWeN1IvUkztKaRvcTit7R+TlZZmSz6
YtUvaklUhqdaoUWXffGtIbBfMNFP2WKkQL0Lv6iZr/TNIcJfe4ajtTqZJd5EbFK5Y4qHs+S86Dy7
YNoFp8XzffqkvD4pJSXfrEvkECvTxdvf+zmp5B7X1+cbPRgYNct8XghNE1G+5KmvSqxDj2hxfpk5
x+ud4PuFAiFVrsV3dknMh/HrtUs1ZyzbdDhZPAMFZfFyrDOwq2sV0T+N9fB9dVFvQ6sYJPvX3V/2
dYIvMLvqiKeRJtORcEZ5/zS5P1bKzYyY3jTJfdg7J41Gg0SkOXvaXj52Yse+h1pC0qzaJhD5SOYi
k+FAQ+gDwu5cf+rz16mzfBxMAAHupSf4x/Kyr9cApLPK/2O1tKRxrq6vXs5bU37fPCrqZ/HtajIT
7tF8VDcC2bOWSZoWX/Z0VfQpsri+P7UMmVguBsXsY1Gn/1xrVeZd3NDS9Gc6HypyE193Iux5Xk/x
arLnNJ1I4t+M9QChKp//U+kv0eCR51jC3GO90J4A4yjegYGuzBI0o0grbF3sLiSr5eFuOXaWslZ1
BFlV/gqreWxq8wFPd+e/l1x3q72Y7M/QRWWTKx51NurX1HKwGWGSkv6jzYzzgejTUfEHuV48gz7o
wy7HuQvi9/T3mvudDh3a/fxVVwN+K9bFAyxZ2cNfjwbUQOG//FX3qmcC+NPKEFqWvwB4tV8X6n8f
GyFabbxZv08Lj14drXMStkvvdVIBw31UZdaHw4TFEsvKT9WOT9qBk5U69dITpQqNf5P3Purok2TU
eBxNm9hWp/P49KbXcHsr3EDL1vFsSzN+6sHCBJaObTvBYmou55J8oeUdr+zbZNGvFV6MFfY99+vH
ofx1zr9vTgbZQMt0zqyTy2nZoPOcwiLVl8QAEUZWBrfoeuPC8h/BjDP01X39GMDPMVWl7XnsjGal
c2AQn6bgRMO//gZLnH9b922NXwaiQ7l3B8J6Xj9GA5BuW63Lo28Kmeu1wi10i9GQziN8ArgS3AKA
znL92am9GdxR7O4s/ywM5IKArXycxyWXP09M1sCuoHWuOabSx4MCnwZdwotOKdFXtuoznOT5uPh4
Kr6AuOQK3cI0vU7T7WUMeyZcNnX0iWnwiBY+QNrzb2WLgH7IAPyRhqwB/DSqQbA7Lgf3+asvenPa
1+x9U7SyTQvsMRj4qq+jf9kk+stWD1yLky529eg16+FBzNNa8EE2QRPZ5WdlAeo59W1F60oQ1DxE
/dChNkBIQ4/idDheNYZO0xqNG/g08PoCxIjhnW+0/sMWgatu8uBRx27l46Q/5g6ju/Y8BKCIKV/s
xTTyLM3prjXJ0xAMSKWz4hgESKVvsVwuIctkDUvR3GsBidyqLQFIfvcGKG0Ah/Yca6VYIdPVp5wj
CaX+hB+Y39JTubOc0A+S9IGtKhrmEqPxIPg1ci3Hudbb9nW797qsHrQOp9FZbnszg2xUqLTq6KrL
j36BVpEKMj10UtEoOWbXXDpuvjN5F8ZukqNJztUUUcDEDGS9mxGBhrAlAEdgo6y9cwJjtc5Sngd7
2tJBOrFGAXKFsq4+A9xaaXowsx0B2M0PgAi7hKSv3gmuu4ltnTu3ApUVPNwau8c93wiZbFI1nY9C
e7F6dzdOukR8mZBT8967rMPgL5ARg9ObfkFUa1sfgQcyNzAGFMeWhjnU04EHCUxm8+5BrfXuaZk1
xSJ789R2ZL+6t20qNoJ9KyjG/oGQHbccXAoU82nAqbopc610cCYPWTYUr+uzuZbjonvWkUINUdEo
ti63nmbnctFlHLwvHFYx+rT7t/kQxIE5mhu2Y1MFmBtcj07xNMAUOK36BRV7FQ0oh1pPSAZXBTS4
JG4C3hMwSGWtXsXv0zB0mSF6SGL4c5vqPW5rmqGp3Vhn/xkQh1UFmMBGcVNWvQYx6RO3mdaNQfd/
jxW8i+10TGCTL+FsPiBvWVi7t9v+0VRp5mvz6np713r7vqIS2vLqLoT+pcty/Fv8HRSUh4fkKPyN
3gL8z8yXm9/iCUF/Ucpp4GpadCO0wBhyFwPMNARlA6SaocL2BBNQ3sU8VWjZed/6+gaOHT5J1FXV
Gw2Q7prC4OfmCYTa5d486dBWf6VWxUsbnYyVRWu7HWI8NsDZF7zrnfz7iq6EDqohFGLKgYjKX2r8
jycGwtf44lYURWsPy8MLPi9OIEFndEsmLzfaQGuod8MI/sky+C79i8X3pdiwVquhk1FV8mBJv6th
UKHl6977h5+7aix+WjpXX8nRTGuJgkxNCByXJpjnUlq469T7tx+TxlKyEjoTHkN+KKiChofJxYU0
eliFnNnuTfrV3lwoGsAwgH1w3y6kEyq58OJRpYOodrm0byoTwvtLq759LEVvxTCQqjktCfWDlqfm
NiMduCrS3UVc+fVx9vZaE7gniCzRHtK46Vz6BDgCQaGYFouRJoL29kFdybNxMbLcXPdaBuE2SzSw
NCcmD85+S1nK7SwqS6M89PaQY0hn+xP/sFbp4N3dLoYM68a8zSoJFuIxeloahvm3ewafbvZad5Rz
EO+VPQ9Be4xEgl4xHJINq0T0RwS9mMN/QzT2pOwUkCj7mNIbum+3Zx10KHOn+DAJo+OcxdU+ZuSQ
8uyfOwaKAd93g1fxgizbtidVw2GZ8iOl9rauAQqm5sMuP15v8WQTT5VeXpn19EDcwgQMbx6Y6qQC
SSR0zPwKw+WnlE2DDoK4jfeCyQ3p/DXxOMTCi39Z/12fbhkvJm0cggWh01pa3KUOP7EHiI/5eFPp
nHdfm21yx0DaJohTgWJZbBeV5pxC8V2p7aP18LezxC84zxIfiM2JKY66Ot0F5jteuVCrWE1Rz2t1
hoJ8h4lHyLSVjSZA4QFTETsLqBY5fPaz28dOx+KdAgKiqwYbRbhGOK/O9RY47KGAzOkWWNWouY+a
2MJaxtVpe5tX+jv9bRLpAt+IEFXEVoJdLiUVfkc4rtBBXOLbxfV5UoriG79Zv40JyCKhK9sUwlwa
PxWwX1GfG7udBnZjUem4KcL36PAmO53W0mqWYKLSXgaTEt5Q8g6qtEjXLrYV9K6rb7sGQPrHvz/2
wZjcEst2vz0X8BYoetR7yJ/zEqPVON7GoJXOrajqWhnUmGkZqDXGzcDoVaYhLSIz4MPMg9ul3LZN
BRnxI7JBqSBncl6dGh4NF8qPsRfi+rvYqL14D+y3JkxTUE3ZdC7qszIFAMBGFXWQbw5M8vOL0xUA
A/nmqvL1VOKP+qcoBpWdJ5ciPScwjbrR4ziqm8Z/LExuJBjDNtpFn3wHX4OTGcimwMPtIhhaQNAl
lsOZYhMwYjFzdYs3z/Se/s4zsijQY5dn50sgnsD8sKbJISDRoPNauN1HqY5MTaISWJu4FbYZMSqH
F3ZBOUoKfiyN3c7TT607e6IAdLEJfxwi7BXxXjZL5vc4BImSfqFoPpC5Z5cBcE707/8e2APOJm1k
XmowFBnYaUL9YIkaiABiZ3XYfIPEJK1HJZpaiUDMy4fKTTJ5Xv+bPBP0b9U6v5pzrWl8et/fWutL
87ZsLGuNizbgrXGou9zNApBOoXnPGr3tf/tVaw6wemst9G6Gq562GJKM/whk3hfV5soXAWLeIxUl
heSVvsYy/O9z+5Ay2O19jzzx2Dx1tRaFM2U1/wUvA42tPvnJ6/f09fhd7d1HcqF7bDCltIrH0BQ0
levcOE27qpnbewsWZntt1jOHLzTRzhkFlRbRocqlua+RM2kXqu04/17NGoV551htKnsqIKQRuQRR
YhVRTHkzKranykxPlTcQ4GStzVHQ8Vy2kZU1Iyavc++2bkavl0EU/h69Lj8uj8ByLKpuq9ndOo2V
r51ZQocf0B4iNnQUVttQQnFWotqDzQZVtn+uJ2IkVSPV/rb70ZZ2O4zsYmHaEezitmpJTJUhAhoe
gOiWCjJDTCWOZebZD1fqTfQFmH2OS3/B33IMehl1hRlQzEuAOKhaVCOxh8HSBiWnrKc8wkBiLnYT
xay8XyRenITRe7kPFoUIDoMWOPPVIS9e6Oe5es5omwD/udQ81Mq5QwJnl68IqKaMt2a1TzAgOq9u
d541AyrQTTyRd2cEWgjzpsRP18+rb+e1WHzMcRG3Ppm5Ws70xecdnY5662pKiDMiRNk07DJDXF2+
BufqrNeC3o7rVwIsvQf1GdBQIRxfv22gTxAwMIJ0cv2RZUTL8eLYFfEJsqvGlQhNdSonDThD4b38
Ra1sVuIF0qVJRHKqbbM+j+8bGuHloTLJViUH/ulkGAW/itX9KBkQ+gNKKjfc8g5XsdC+QhoGOOd5
1QTfzdGzqtCNOXZr21R6Yn9sm0xHWHgngYAcbpYT/317tnusRyHLAnOP5+fUqr/AYcwEYwX0ihsn
FuaSuKE7IoZBcWqETOf0yaguTgpxfn8NsxklCbfyl98sphPqTcpJkP8FlFT65lXQ52/X/y5h3Pf3
/NqhLbU5dSOVMbIWjOAf499oefMg+ZDbf7Ntx6msOb63GLTOIawduyFsJ6MAAT/7Q2/zwP15cl2+
bi5tUdGp9um4+ElCEEzOembkZOtSS4lXbNyfq8gqOLSNCULOauF78V34pW1AZny3b+13bUdsE71A
SS6mguhGRJl8GmTJXQJyUY29KXPBwXzwKKqfpa9KXdpu/itVXJNfmlQJ3avomBBZYOL8FNicqaLn
18qOAHnrRlASlpPPWrWPs/519Va4C+yCZiEuwKGeLNeijaS0bpFNNFWkVnyobrtwq+VjMkXYXGFY
5uWHH8tq25JxQfx/wO9uOrlLhxjVZdo7X4R36A+um5G5jiKuXaWD6reDNzWqMtfwp3xBhMQrjOWM
4V/rbVU+uOWl6EpC4tv9KaNDQBT4FVfvkmGBv6BRYRT0d3rvwZ1PmRmnzX0jvOYqKF1D7NnVbJZW
px0JFh/ufs6+RaMGqttdM9gbAI6nbT04j8W2I/jfAQQXKx3BS/heEKpck2A7LRJhFl0I2iLLaODo
MVX+ZcWDbNtlEMcQmiZ0IdbX5LgPE+DEi2IGR7bY2hkcdv3dTXv1S8J7q787qWKseiYnaB1MJDY/
VQzzW1hV6WM4JA8nU9HvKSNEruh4Hkb1dv4e7skdttPAXVmw6kPpFipY4mFob2VYaER/8dXg/wnC
meazaJ2zpKJqhscSC8EFyEGTxOy4Yxhk4IUqfmLbsUZOrE3CPKRSkpW6xKCOuCTHLA0XVFnImwDI
688Ob8V/Hp7NcX1CvCim4IdF//Sj9NbDbewItSymOAUKndX14sD6gastVSt1y2qbVzCOoLpmja2S
gvvt9uom+su21PWQcipJhV/rVwnYZSweOKyuKu6py16w3RbEcRPInRQDr50CwDn2R9tO2pUQDyx+
hJ6BsIJg4i+nAKTcUBEKxKHmcUnk4vO8bJFVmxvhWYrhuOEYCfWLDPLHjoBugzBBAfvK77YY5ssh
dvb3pXj1Y/rJ7SmfteQJpx+RpiDGG/tcyLzc3+wkQ9cgKGspEGnFeF+Hx31lC2pBHVBcTqRth30E
FWcuTzGmZ11eCYDaReFpvTGb0TW1Oqawgfur/rQulRZN5GuuNT/1SESPLn+2INNK7jhtuU2M33G7
t9Xx6tX3+7pVySflzA1tiuRyxZjWDDXq3Yf/NZt0XOQStBYdORaAkraB79UurAgjsVxhUHjGxgI4
ZBVaFrl5R9v0dmtfapTCBdv9A69PutQ/Qp/VxFOJn/V0xQw6z6dKnTzootw4AXDKe0thpBkbJH7z
YnPItP1PYe22kDyNy0Xmy9etg7bbla52WWjXEbmYcu/dPRNFKQ9tWUolkiyqo+OVkaQQwnAOdErF
KSWdlUqrkE9I0VBtFe3k1vGm3LidUh8kItKr8kJ+UQavoaFBE32DouZ5WrN6Ul9ynkFjJ5qfHiqF
zte91ixn8VUTgNBeXd4T1+8tIdVqFKRRD+1iMcxeWK+blRcHyRmUZIpibeqy1F+X4v06SJUJaUl8
k905Xlt0FLn8m+GNZGl2j/Vf/3YptVh1OYKEsXLtiJqhjXp1LNNvIua8O5U8en/nawjzM81KfMx9
YwrvKaCToVYSDkJOVNh2vdnlp2DSrzBiM2Lk80H9/UFIS7Jc9Hwok/zjcy73XuXXULNp8AaU52td
PA6BvEBc0aFc+2R8F20Rco1FoPzumJUrLfLWtvKOg3VuLAud4BbyyfSMQvoQ5bSRmuDFEyxw+dsN
6Mt50zW5r0bKIdl97MJ5TpdJ7hYJre9taMjJsUWvXcnhl3tbfLuCnlz8B6W6NUQEhcNHF6e4GkEn
MyQEx+TyY4ErsHP5pq1bHZre0PwLeGA17HT2LpJfBnT3CRKvrV1O/nOJeUBIzXDOX6mIx1zWw1rx
Zwoyjla+pw8e0tDv3XA5HYYzRhLeJxfJ7jaiTLWube3cnfmxrUhyOSa7Q3NdSNxc6UqVJpN+ubHx
m3h/bKO1gVnNa01d2Fs9tlP6lyxKPguXenJKD8+7Z0fRF1SV9o5SKXX+BcK2c1trOqi3rLW/qyD8
hcZygLoXZg5ala8JWa1r8zhr1GhBr1vHQifDTD71IlCkHd7qz+r7godVe5gReFYsrl8TYYMzE+Wb
eVxnnTzJFVzqrWEW+63UxGDwP1kvFYSyCpZKP/bf1/VTABFeiUrXsZ1bG+rOWa40Z3r54/MNjwaa
iQL2pkXrz622FawLKG0+w6dqz+vNrTs2a4bCyCkNK1eKd6VmOMiblhNt0909lZMJkFGuJbpg25wt
qH4G4nhnQWIDBmg6gWCr4d9eltN2qRiXa0mVZOYVgS3Zu7yV1rGUHqozOr0pw13/b8F0H+GjrjPj
AcxyjDXx6puYX7ALjoikTwVFfHX4s7puBc0vN7ngiXLs1egI2bFGE5Lcy6esliTUZF7262rzV4l3
VInZWV7uySQa/YdpGGlz+RGnZ1BokPM6IbP4XIpNd2BlnQmXzALsL48AT5FjF5iPzfx0lN2ae+hg
j6g2Y+pCnB1f2AGVMw5SDq1cYA4GyB7vosVLrCbEIqG0qARE9iNqSnKpYOGiejEfTVCaGzANhiCa
n50lZyGKmsk1LHpRHx0ou9zY/j0RZzGdNSf1mDJYcdWufAXjBRiJi6NHMIutu20FIGH+i/S0+q72
1BzLgMdZfdA38/RSoNV1ZBDNljXRtmbYBLLHWSouMppOzU2kG2puWSdIeT0qPfmUiCHfN6JV41oL
a3/cNTgXkzcmdaMWrC7vyBZBKKhR0IETIFPwclHc3H3v/28kIyrNEueZHlh19nf9bPlpRVOVVMUD
xewD2kx5TvPX8QzPrPxGc67mH48Jj0417hC1XF8W3ykv5p8Ka52M5v//dEpnZipVHkTTtvi0D5qr
FTej1C5XtcZwqLATCG4b3KPKlm9KVwQi/L8Qo/Ti+0N4XwpLRJF82/E6niVPd5MvCD8uEqAwtj43
Q8BP6tcBovch39x0QiXDfJ/aw9oVOiVWXQHQkhj8d792/N4jzL5ZRfuWhDBfCd/g/JEAYTn9HjXM
6pdQxkF1kJkc+fXhWZgf3duLqOUSc3zbZYfvwna2JI6Fw+OIXYH9CT6NwvqlFCO3KqPTQMITWmal
tthWcEM17d4Xi52zzn7/FcIqweOuXSQSdJHKGcV6qHTmpe5M3LZNSsUu2qH3EhsL0QoyMNwvCR2P
Y6MtT6HWtfyoPhuxxr19OIZ4hXWRvUxWbfdw9b1/NB7DfZ3fU2eiaLrHr5hHoCASUx/apdjdqt6s
CQqPTMjfl8uWOphKNNDvPbaJURQbfFlVjm7upp/yd7dVwGGVTVKsVJ6qUns/9pcmReae83HZ8y3C
X26oYXrBiS6ljoNNuoSA3T/KeY7UH+rNe1/c4n4pZ4gT5QVupICYTJ54t77tqWRqOmzNzhoeuvv8
eyi/XZN8FOPkqQmqvWkR5K+IsWELjmO7ed72KHAt2ptpr1b+0gkSjdsIYK2DZN9eCe/VKPWjVfgD
egEf+5LsJbeESmTO2oRg46vX1TdopF9aPqIgdzUzZeZXLZ4qdEusUCtc19FQzF2nlex3T9BFx4rY
RG/XExZ6G/K0dbpWRLBCMRUnuRbGyNEeUU4FWFdkvI3VuSN8TVZJv64yOMigpWH0iCvqHF0PIltS
FMnUOx60NeVsDoRKI8Hjc6ixaJdpMkn9T1QkPu2HXMrNB80ioAwQEfWrxa41ZfoYDymbmt1k3rY7
cGpyXeqfMuB5u7LpTkes2uzbMEgZZyUUGJxDZRu8YmV/e2RcJwFFYf7s1HI3CrvGrZ2JlP5qfmTC
c4uO2qOBBPVVa5URssh3Fv2CXr9GfF9BUEJ8+PFLQv2w+ubqzQwD3VJaAGt6UFxqB6zY2pA9JJxE
XDrKxfX0xEuHAtfifTuOkO6JhXZJk3eK7UqMAd+ot2QvZNmjppgufKObrBQlteI5awmTogml6Iyc
tk43kHAQq7H6lu9R0KTXn2ty8TdpUtWMe4Y2DGj/U54MlsmtsRGYPngSmSpqeHuxxSWkTfNkZvTN
rV0ao//2BGyzd6tV7jIBC1L5176WV/WWLhNGkBqTAaNfBuSoeCIJhCCpJyTkMV1WPtJfGFr1Gwmp
M441qbkji7Nd8FvmnQXZxzqEun3Fl1NaoSgtEu4zBkFu8cOnCpRCArIfmSWp56G2zEMvWb2mvSa9
FFpLslhtrsvDAYFj3S4IkPIt9pExPVVCuBNlPUFn5fpQ4gJVzurqnLEvCaAnt9di+UVTY339sICy
aLXx0m8tmeDwfNVTpzKIHlQ6jNV1EbPGt0onekPZ18jTjNLwYEFESZxjrWb+r8zR9i9LcfXLRVKx
Chn+tFPNgiCuG0MuUtQhGlwp/1OYr4wdr9VF40ucw6AphPsu0egOTlADKWq5NUG+WjGdKpQ+zrFd
+c1T1lA8Rzz/3qfCRNnL6toufSnrCG0da6ceoDWDDJUV9lgAVlJEw0c4GzDSXOM5dqMNXhhQJKh/
lW6J6cvEO5nObQAvWVI3z5Wsl9o8gsktz2geofFyDbHS4cc4XW5Wa6AY88Xcf8iMhatSCwo550aw
vbXH8iR22t1Jh4P1LKZ32Sq09DZYW2bXeWU0HASqq8RKkCh9o/pT1A6gu3vLi5yjdkEuZnKrySf3
Fv/s871PTQlOVWAZu/KC+MMklr4Y2rSRNu+b7uZmGheyxh5TaNnI9Q+wjDpXeEWwqeXmOVXcTvlW
+p+OpQpSqF9kQeZYuGwh+cBM6dxOidgn4VKTPfWxYnutnVU94UJFl+7elTS9zoSgGIyYsYhoJjbF
mbfjs5XbnVq1epJLF3KPknjmKBXdhtCm2AtN12Q9iOoq+A2LRHzEQxaRb3yyh9IK3o5N6pFpSQik
eL6l0BGbVfc/3J1c4XpjeTX8UkMy2C4BctHZpVhyDAmebMn3WJJSBaahk5nAUGxeKNos1R8e1q/6
ZfL9wyhkFqJAItzfL9EkVihVZzu2vXhhSwkFib9hsJRYffWweVn0J7CWARAtaFBKlKK5JZyRdqBu
9ynXFK2EesrNbRQtx/bV0RPOOjwlzVieeRLCBsup8ilmsQPHZVc5ZjPU5VeUZv2VylRx/YRr605Z
zUW+zaDMopZca19r7lafMk2li7W8mYfXxMv/u2dqBKnDoB/OtmnanrO+ySzVHcz3Oo8FHoJGvaDF
9zkW8BjXUuxNnxavU5PWHmZfdVWDzpzBou4D1vKPQY2iPmehGKdLAGykXux+kGaEw7irW2siKiSq
ork45lEMNQM/d/h8yu2qbHtD68wOzzXMvP101jaXQCAWcpoda8RT8Ayo0EP/pifFkBy1AyEdGI8w
CA7LU+WH4RudC0bxSO6Ip6aFV8GYHCr8L8fu/OqP+SN6NhPeuyEjvs4fa9+rZ3ji5WB+aDPNy3Y2
2JhgNLzm+xszhlY9psFp276uk8VLfRBHnZIxROtdY5sf3noH00a6frlRWsdl53Qci/3Cc6zZfQio
NEqsd15T9K5r2tEmVkHfVXi3MM4DM7XeoFLugj/OjFdTrckK/b1b/RwcwwcfiHRJry71leno1PNi
g7k8Cigb8BUDF9vlBKWe1+RBukwEN/MEa7KQsFpFg1ey5nxQHX/8+elcPzd261mJeurL+ucD+f/V
Ty7li8adVJuzUXC4gAxFtepkRTZ3yIzug3Zz2IbF+6nj/KueBM9CCwzheOxM53vQjPfXcIXCvZNr
uu+yvsizlD0me/yp3D29xGUttbZEcbB+9KuemcTo1Ci/70l5HS22dcWIfpsPV+PdeD4sdHdhdNRr
eCwfKlLcDqSAG/y6TI0gId9rOEYxzE4eAbJ/GVpiQhXU1bw//62AJ9G9xnGJkqwbJVyJMTqqZoPs
MRvUnvLD0mNuECB3/e1r4Y5Qa+HGpOv+7YzWLvaEHXDa1Y15a+uBaqARKO2oK0Azn3e8TSmYl5r3
z3tfhAGNNu/Tz3NUGjt1CU3ZfpGiJv8U3zuXrzl17OdsNBvUny75eIW8pcOaUhTtbRC4LpW01LmC
lX5Em5SS1ewWYMQBtPJS/ThtEq2ZawpvNZl0IYiiR0pv/SLs2m802NHwfaIgYpBrf/tC7ZGGmv73
YjhV5P/V7AFwWo7z3eX4fO2woItFu5bokahVEyhhMo2CfAGWS69Z0Bkwrqp4iKVqf765/htU16nP
5P0QuEsbWY9DfT2P2btbR83PLm+UUrNqMxrSDVoOLp36rreRd6nDTrsYWLl0kjCCo7wCe7LVje6X
O7f3pUkqtUSgFjlSi2fHUlXldSKnGcy33cVz7UlCOw8Jf32UnTuF0XRw710GF0ZIKjYu91fd6oi0
YXf6RFOnNDp0szHVCW9v0FfYJzD5q4lXakTKO4DmPXSRx3qlXxtBCSaQGf3qWGxonDo08C0oBvPi
JhSFYYS58P/S6VP5MevlazZuOig/HufoFLmkNNy8zgae4HHyaIlJ5VxrvYB9XrSqH+wxzDSV9dH0
Sbg5rA1O1YfKKKMrJ7PwtrMhBPR483Xt3Tno4en2cElPabnezPW8oOK01vTzarAaXHvb0So59aef
WxqMT5vxvbcZbEW5u0YN6Dg9FbTaNCob5LLGMypNlIH/RlmV+4tNWvmZbdLLvjudDUkTBZ3qx0nW
pmO9ujfzh+7xHFTRwPmMsO6fdHwBJ0yLo838h/wAhcrGVH8/8/8A6gAWJ4PaQBv31E3qo+g0KJyG
+VX/rmW07muhSsamaH7KeaCW2nqg6kz5Lw0bR5HFGB77+34w7vS4wBM56s2TrHNXCwPNXcq02NUA
5GUICmQdk3+/NcL4uZ0GfaJHVIxin7KppZAsIJbD9RhWLErITjAtiYS+3HV2STFFoccU/SNCXQkA
GzJjNAsLL475XmUYSDgNmeemYzrNYrh4umw6vlTszqoxi63xCJxl7gF7p2qs25lunmoyIWlbquED
eKPJs19296WQETJ7or9/GV0Jjesa5UkwUw+AH7VLCLwQOelz8hrH+9vYN/MCNa+qwCCj1PFTmdBd
1I0U1PnTYAPcGvOuJpLdSHjrXaNkNbQShhW8oC70ddtZnr9fceuc+5ydxrvh6lEydQ3K/4pEKaWV
GlqkwSH68oCU3Oau5c0DIu2z+K8Y+ltHtz0feq+mDY6XY+u+eYq6UujFEApA8x6Ae9vDnCh1gYpW
Q2igfDUVPIvLea5DLQW1OTw12CACkUFAssx6eOLurn0YSiRsB3tr5ViLcBdztCiDr4OWAdQblwNs
UKQgs2G+DRoMpluPpD7OAX6obbc5ERmBcurR8dGo0hWe0Zw891V91rN0N1wADbzxqGeKOsSR8uCV
ycaF80bK8EPv94+aW/FN+0i+rwkQ1qLqxZy9o/l/5IVqTYFk0U3fpzwgApVhL/neelAzIxS97Z7O
RaappYMlLwch6DOihed3vvf9s8EZS33oh/CAiycZnux9rXvYX76YYeLgbyoIXhQiQka0+ij0wzzL
2ShMdzy/yh9bKtZycRmkVvphmH87TXu6mmKft7mDhB8S4bREXfmSIy3ZER2vZI0eiomsmp7GTKqP
9woCf7PMTKVKzmpscW24MKXxa/+1ea57tWJPYngUI/3cTG+sG2K5eC5+34ETBPQ1Ai1UKMIlIlqu
spAb7dp4fKeGFw97uOk4xrqE4S/f58EAvkwtGk+IODT9sABXii4cg7ld8VLa5q+AfrfO/Ws1mtQS
D8ZbPy4HYpUQsz9uBwJlUeh8UCw0s8F0tKi/1ONLLxtEox0gk/b0mKxUtzRYdmfP10DpW/Q8Jfie
U+FSaTo59+dBjZzGxFOE+MPH9Qv9A9WJOqymSGS37azHqhzhcN0/dZFCPGP1PEyYXGL1xSdFkWGI
pASD4gGe7flYa55628Hqecdh0ak7CvdWu36eGsGlS2PwLYMr3/Q2L6vfZTUt4hCZDDiujabm+p1T
wwYVgxEQu7Oe+b/ZQF2g9r4vpUJoxa9BPUGZZrgxcom+Inpt3krXFAJLFYodynfDHCJtlNnJvrti
23Q+78vXheTyxBBJLkVairlEcU1ziFpGEjyrSGbKf8pmITYT5tzSCl9EHlOVCELkcz6GHABAM0Bv
2ls9MWXn3/W1cw6DGCzmNs1PX5nc1epZlU+Y3ZWynnAOKWm1l5d/ud1vrtrVXEDrzB17xVJPgXiR
628PkuZqUse8K8RTzcmjuZ12hKL35Be1EBePBDo24Q76Z1CSfcI/HbqBvkN2Czy53NyaKDNYvnA8
235wlOxBgHuqGsyS1bcau9KQSyk0gdLNm7N46p2OyTW2HlJJMF0bXS3G60JHWGwukuYWH+S3QCOp
jABwFp3gv5jV30PysWj6EnUoOpxNsL7/Y9zAT5hvMa26u2LDtaOxh573czqFSbs6UJXbA6skF91J
R82oo6Db3n3nRI3zYbEDC5ZF4gu6qr1dt87IiaxN/lyk2FO3GnX+dBtsybS/6xe6s3GhOx2XBlc3
zxy/UPvQHuxI0EMqQAu5c3+vlhrZSG51eK31i6KcoIjVFUNEj4FOQHae6is1asOPCp3awQRdMurD
aLgux5mvCG3CVhDgJtPLpTxLWxfPbM2cIWZvIBNWfEXOABxDhS0sezpmIaujXO/8fimmS2Ra/aN8
+9orvdeH697lv/rwivs5Mvmik+/n9M90sT7uvWtv85U91/rROJr2o2MvGx1Wze2+uVmkK1A7/Z3h
KZ293oe7rLEu9I7tuy5EN+rXe/8j6r6a08qWKAD/IqrI4VWInIQQksULZdmYnDO//n7NPNyZKVsj
IThnn707rF69uihDrSc0etQfydZBi51JA+b7VUwGe8+4kE2qRSU+NtOsoz0m91b4FsfnFAOGF8LI
m4bgftwlml94076x62x/ct+Z72y3hBDXpiv8gaqK7zQlAd0tfCfqNhyaw2K4b83apfqa2PFaxl5b
t7ybVRDoERX2ky0VYkEaneSWRtupCKxQX2k21Rb0Pu7nekKsWTvfuR7KhXaGha/vvxJtk7+pOKa7
Wa1B91d/b8lq2+7p7qKdgQv2EvX0O8n2XIxUurVzcSuJtmd5otcOqBurpbQXQ3GUzpGx+9qaqdgV
nOWcqM5Z/w+JFxM6yOyTWrx+jbsb3VgzpsIRgiR3ZmbofpFg3A1NK+F6EF0pU4cLlLwNhH9bQONZ
3BkRT+JNqx0VROBwfx/M+03f9o8gfNuYaQj7DgFmx057R4+8qRgBvkbN2r9zRO+YjcSUKO8PQfyb
/rBYNU1LrO0wepNkK92CW6LF7e+aVcw1RO0dINVA4+c6kl6geqsmPtilhkN/q4k8wlz3sq3jscaZ
ZuvG049xi28S/qQeKOhSq3j8yvLrYf1utfkfVkuYJzaHh8dHvQFYvY/xTdKT5S/RG3YQzFcYMm5F
Es4x7Ktih+FqLsATOqImhXo9nnS25R4PswElfMcBLLodnGNUlpw3ehriXk/HSSG1V/4UqmFjHaYA
SdnZvKZQuLy0kLS8GeLcnTr4fJDJNlWP99mf9VzPB1Z+pvYodAFzqZjuOavRU4VmXcg+XH6ndZ4X
di8kAB5l+g960ITNv2Zg8YXqSbXwOmU7ERUEIO17oie53qQ7m6SxhHPDvF/uyBvnCpDPLHQFB6Wu
AmYBbtkvJVdXez2+yu+VwzOPylUv/plcWuN4bwW401QiL87fr3M0xV56WqP8ZkZ3fmwaTWU5q9yQ
V1dVjJU0bSI//cjfBrNZp7jvrLq7B9blbTAXL+dLv9On5sw38qZ4Ts+126Fa6myPleuUqGbnkGpm
VgoI5TPpJxSAc9t4o8y0f069gWKozqk2iDRS69fin32il0y9cfKnd0+qpt0s6OVqIobQ0J6WlnUw
y7UJSoJPNFnXOoZkvYnWcY/M2/mPEh0K4xp/rB1vcm9uF72MUENz7M/CFBUKsZBjmspdwx11Ms6z
jf75R+aI7rv9SXxL1d4ThYrJLlsDd8zIYXS+01+3t9Xw+LMbFv7ev2Tj+y9dr9/L3pav2w0zjWnP
7AupkRHL3eJ7EUFnIANc0aN3BSsMkVCLnumyetcydNLdxWysO46kjqNFfze8kTxdd+aPdjT4QCF6
BDyL7azmyqazc+MZs6Icx1X5b9c8hVFvGUgSeQ3Mmu0yArlul9eXxc5eSuEIkYE9/C5San901JCh
LrUQbFfBEFRIdMbeQfFTZEQ+3lHbbyLfLTUvy8bt9znmT93bCr7XHj6vzFzZZMipRu0E+LNtLIAI
ZY2LPCXPbOb7YNMH5qmXKEhEycm1rnuRDs3rhKGfTodfj9h8OwghTTM6c3VxDm1zp/gRKVKW2Qh8
KFSLIvgtWprZzXwyWuL7Xgj3Szz0CTFv+8EjxpLmJuLNWQPonP9yyju7/h7qsxwk247C4R32pIM+
ps1i/RQBNuCmHiNxGR2aSg805PIyB4V15WAfgF+KvDcQTfZ386aKG/bdLTKO+mzNQspOtR9s5HD3
hpRPVa0pC/JeNykjI8FqubqwMdkWq0Pf8f6tyBDxFVYOLMSoZq2mtyr0C/ayf1v/cXh3BQLDfkfw
zK5FNAsr8pXyS5FH8kUr1QlEZixZDFF5D7+eba1E3RsZ36kT2wFlOtKuSK6MFm/q7HdbFtYtySpX
UYNGGsJnKimmnTrTP5Y/8uoquHdVf5DbJWAQk0pX9Xw93X50lA3YMmp2d1nBpaswEriZhDVZwvvO
Iis1pFvBJVB4PIHVtn8LU7HMlYRmdf1t6pjfK37ZQKxQsQXgOxPFLqdhoyojqLSIA4RFmntDgbNt
aNxzenMCNI9g0N4UJIycyahYzY5lhfi1YjiUZ42ONXlHun08VzKyDMNTaqlMjRk2WFsYId9vT7/v
jVmmdvx7aMo6IaFS2ipkG5Mkma/kPaS9hxT+YQEjMAi0KJSWGan1rKZf+OeneR0n+pT+te+hTcb2
ktyKt1u7vo4rmV/q2tFLwmUoUenMi+LTgGb+YDlY9/Bm5crYoujZJHchD+QolsQy1jyxASuozw49
5Nc3DEHs4NPu+hI+rGqJqtMtX4xZpfF0Le3QJF9x2mZykvmzBEctnqMtmzEiTDvaTLI/29VMMLsb
7m//DPHaD5JfF73Jnrm68bm3ikQtqlVRWG/N7k2t54sO67lFGx5ehke+DMkbJjhX1gst8oYCwqUG
NHHAUpQXPALuE/ETQKBm3wn0KlMtTQKwzlQ4fgvcm7czfUg5RZPA8lbvieur7GrWkrKieyyvNSy+
vZzSo4yeEQSP4qqjaSX2LgqalKWnXnMNM5cdbkw4HsvRM9bLIrMKhabxJvJ8DdSd6ErtoDCbBbJt
xEgK57ADzcFTdmm2fe/2qEXZ/pkf5iOmsRIBm+yGacEm8OoCLjTtDMDhQg4ddGCT4Wf147gP8pWr
W8DWhVZZvr4Vkuya216A4r45cK0LrQD7KuuW3bHEOBvQi0D410Uyw8e1TOduhJ667VEzpvLfrLIv
1dOKuvsPtKhxboIDflk193+VL0/TX3uWMdFUE4JGHHN/C49edlXd5Kq7dP+Sq66X9KUyH5dz+1HR
JkBNrs1HJwqvm91badPKnN5p05jiniSBGOVBtMmKph+YxuxBxLuS8oKdIgEaVqO4b5z+3XLV+wEa
VJF3r4u1lEYwIQCurPbMscbIymNMcaI8PlQ3kt8D+9C6ovcGLUgrTpT8itZ2h3PNIV60SlSmfzea
fR7lh+S+jOO5/uO99P6KU0EDN8iZzqu5eZIsTvZtdmjsjr/yt5G8IJvuPRI3HSZOCH2b+fH2shnm
VyWzlz4uZCkUfEFT605B/z5kZgyxFRvvtW2E/vS/Xaa6EYal5eXZHJHkUz1Lxr4APdttltVd6lJd
ncX90t90ZpSlTq6/+kyeAPF9NZz1dcqPpr21SBiPPlNsq2Omj6bCKBZv9ygn5at2/lPMSepvhlkt
koSc+w6WCET2mIxuta0jqUAMIHN6Gr637plqZP4jBFmK1bEpYi9lbSOFO1xsW3jLRUyROgKImyl7
XXLdBYW1joOtb/3GEJzseB5U4pL94j8DkI9jcg8//x9e3zz1QxFl14R+gWNijJLpIq2lstNCdWzz
vuINVn2+wqNg2QJuhIGwfCUg0dulhlWFNJhsn+U6LPz2DRXisG6qm9xb8IvT51kxTGqUMIE+MPi3
ba6iDUrV6ZFvlVTGd5+3dFO9TPVk0d39PlGaVR9tcJAtAj+iiBnWe1Tcw33MWghKdE93tfWGp2A4
Iua/1HiTLGtxaE4LNeiCubu/BaiLd0n89mPzrquilHQz5yxRwCUaA+aq+m6LYXGi9m8XBYZ0G/eU
XOFaG3uYmxae4mPksN0b9wY3u6+ux7ji9dunAo58au6o3rr3huiwhdUi+JI1IOGs+ukv8sPyxY25
XvPe4twradODCJX3LcjCwpZ7LX2k37PdY7ouFdcq8YUKq8gvXzwY4aNg+55qlNoy2fu2uUu1covK
Qzlh3pONygWjEiCjE8KKBW2A26x5MOHGQdmvOxvj5DbL7vVLv/TtAQAX/oD8QOWQTra8vxyAry0c
rztrmrSkWhoVjwgTI3qM5kbxkUpPCrWjxuWHIQZzLd7XbzC3GSyCGyUzxSje26FBOxNVYE+wXJox
muh/QVirFmAY8XjSQVHYdYu/THBDXp+2vAnE8Zh8W7xjePPQTUO7xd7CAlvb8OBgFl46K1EbyEnR
V4Bhh097l1tTeUp63JnmURgIHnUyBdnvlSzVm6N4miH1hzjNQPxt2pOu+HuQC8R9zHlY4GNPObmp
jwjH24aN+mba5knHntFE3FUcPXQxnAOyt9XzsCEpZLEu2jx0FiYUZvRfwdATLcCmFRSIL/pKHfOZ
DJ8wCJLQc0yDjMDTsAXE8tGfTR9bJ10XtiCi35qQFX+DF8Yt5ZL0/uuqjFC7yqFmDrI+cTh7azXy
dGclQp+bkSaV9UDbfyCqN0gaMByAy1bWM7/PTDBLGd9U4A4nOAn95IXKkYYfLKueq4/c/Vm/k3ov
mvTvWqQb0hT0YnVbrONIZ60iMlQbuGe1I1U6vZQ+Y3Cs9kwDbM3s/eP/cr9Tk8IE68tUdNTGyWUk
2mYbBBaKL4L1c/hWHWpkkJQQqKqoZdF4N4w9prlJnRKteWYYmw448Nx4CqMnEEEmGgdfkrKh+xfD
FlYvQO8LA0tHaYj8s+uchieggZ+awRgXCWXDM8f5E8dn9Z9qg/mJwQjip2zraUXXWt24eemGQnlT
5QP6Ho6eaKqShRHIAuxiezck1MQqwxJw4sHuw+SPk7C6dnYTb2UoRyJeu+LVwUvKDB0VoybQAL9y
N4qKtpAIMt6aU+OlRiusL5L6DgR7OzjIMp6NjA9hwMqLMBQS8QhY53XP2qGH3ZwYTXO3CBd0oZc9
1SfbRHiwNBUAcmLSWZEd1QznAT1qEcqtZUDZOgHlwAdz61dAPFQOC6zIoINloFxvCm2AuERjemzt
jeNS7iV5wnMN1oNpvnYYWhE2YWcZFEGWqFpfXM5hmP9Z9m6TtWfkYgcalEFAXNSQMxJm0gkT67h4
AZ/GbC5PD7HinqjRu9PfGSSeMwA8KdlgdfpmPE5/gQoAU6fj+waBmw6itsxJd4FSPvISuWbKg1x0
lgN146VILvKYy0S+3joM4355UroZgjRJKpAHcNtyvLMeSPlkGtrGPZsvILT1Z/72aaHZOgUWk8dW
yig3JbuylA23Y/7HAZuMu36hYzF9U7LHlB2CtxKx5fKXDDjALmXEZoRqLgVjKMJCAeWLmF3tiV51
R+Xy6X4XfayTvmAMMYUfAHvExUcuyHsihZ7K1gLWQR+T14++2DDE3IddCJ9CMPO2vLUpdjer4GzZ
+gpSuhAdSkMWmcRYMYvbWw3nAxGU3cZkH7ELLSqhmXEXiDAQNIhs49cD2PeMFP2Kco9mVjnHbXSx
5JRiqrDeAG9Fl/3k9S1SC0+UPUjLZhRcdlsaDhWrEezZVppdNyECazjwfKHC82RToWl5dIBzs/J0
6Ug1odwaVp400NpMjipHDP+8vFVh73T+CQEp+0R5vvgTITirvmvDYzwxYjfmVrxZGdfhaY+7JMYy
2S4UxVKeG+i/SDfByoqkleaKfSk3+vErLkRPvT4u+ied5aMtFrdbmoNVU5a1DyzOU3h6GClEUHrk
pLD9P1iZMEtcaZIlflM51MwwdZW3hNkkL2Qgjq288XPmJ9PyCN2ygiaDiue9GWq19Y2SDOgAB3+n
zKYmSOFK+2vPHweWhN10QNGBAQVfVhCZVsEgM/FsMyCWeyODu47ejRdaXe3bp+Gi74Sbl8Y23ep2
n8pfPy15i7TEPu3f1H1tAt47HfOl/Z2ffzO6Sw7badwz/iyoW2YoO3BRf4ESstFieRh6ghvpfrrF
v+JfIItHJ8PB9gPeWm0Kf3oL6sHg6EuRZiPfhhgNNTOl+LdoQeysc9Z1bZYHWGmQ/SqSrOF3UqGX
FCdpxpUMCSSIht34tHcgYDCcUTax/SKs5TFjUXpaQ2Nwz6S07B6GWboutLjiA5Kt86MtQ+ofVGZx
dp9UZAypeRP4cC42d6PzYMVGzot8uKpg47b5WY3IC3ljaz/tkQubmmHUBH65heh21CWZl2lehs7g
ZnS6WU2HYQ+m0Y7VYxGk584rsyqRVsmeQJJ1ZG4H5jNe4/gMaHDERE5QO2EI2wzJm6NMR68j9GO6
DdY1H8o+au0pC8D5XFxayHC6JXoSkILQcAuKTx5C0GrX1y5ouYjZ6I6xHe/XN+w29iaJURmIFyNr
0qumGDmArJBNXNVQ94693ZK4gOMUpXCtj9qR2TL4D1iIwzk53mwXPqEpl44JHajfUS0utjStmRlu
CyCUYhKk0NBXtczv0icTFv8T5TEoyixZVmpSchSXOfmYg/dGVp8U8UmNORnAzGzzGlDIpS8vF8xv
qum2NprA/zCYeK03XQTHN6WBvSSsUDsY/VRPZarwIQHinOz3pZmdV27dG9WSltfojPogxj2OnzE3
WFUZ8dumeg8kbwdp3G64sv3enUk+nFmHIkRGwFy2cfhFZSeRaxCejs3l57pYXv5OrMx8f9t83PCE
XNa2VUq97v9ltW90zvNGpre6tjKpl6Rmh2a2k+8sCo0L6mJz9euBApz9OTcvhdqjd+0rNc0bcxLJ
aY1QzctGNe7vvUSF6/W2aZfODVpyyo2XYMJcz5PUqbdGV1RS6SrDHAvq8OUQjNOCSgmkUfoYvweR
J1WhJZo2nDjT2AwNXadhZUTn0x3EKECM9ldh0rG1CI5Vz/Cuwq1J7Ipg2JbM15HoY1chZPzuReT7
6GETQ6ZVvikD099Jhq1EiX4u3Ly3I/x9qnJlnMefKZqKia4UBetkQkQz9mpwJWUZl6rZX+gIKAKH
Dk8ijRFFCQAFu9ICkRbJ0Aq9gDtRFgrn8NUxyal3xk8TgHrz3mhTsd6JR7uiaJ1hecvuNvk+LwBH
u2S4pL/UdlSScqay1AlCLf/P4BGfr5CnN3w5s8RKOtGC1f3XApJg4MvD5LPKqrNPWZaHqfe857EM
3I6wYLb6dE61tmvNdv4uQ1oLgJ5LwZR6Jm3Tx7+SEYtcgGIDEZaqEEdw5hXrhz6sU9wz2g9yBoDm
VPiZKZuyp0Udp0hceANgRfkqrBtVR04qyoTFZWf7tUxV1q3s+yIBcXg5GRrbyhEITHxsWwYG5zaQ
vRjymH3PfRe+1Vgz2JznN49ffVAdUcuEFIFvU6ZTDEi8LSYef+7bF0Nt+KLxxfKztG3LIdxvQHQP
04uIaO2HU/YXVpBbdov8tHVIgEaZu0SIW+4xOU6T1O0jC/BW7IgsyqDWewzGZDOfk0FnOuH1dLON
xXyHNFlU8NWsni6GNzbv7mJsnSJ6WXe46jkgDOO8X/whx7UaHSZr0TXn4HWxeSh9JL/Gq/6Z3FoY
TkZ9MfvnS/c4G11/OANycwOSv5MpfT0fNEF3yf9w1+Au0QYD96zT33UGVQPhmEn3GtrWNfDC2gMv
vlbxo4KxmxmKxRBC/vDXeiVI80f/n0q0iAbu1T2OG7cpmjU2dgMtRE/ihlgydKKt/bPwqPBzBC5/
QlcP9GOeK2GNgRzMc4DCPcV4corHJj6pVSv1XyoUx3oYB6VCZS8LkH4mXv7J+KQ068Ep112R85B9
qu6kzCNPtM4mBf4gQhXb5/tfS5JuSSPExPEcDh1ALndNpU2G52T+RyPiEj2BwHR5QVtNWLdv5s5R
tIHk+FNyPvAWUEoMTEKMhHd+lhjRepChkYPCpcM/Q3D3QaB3FOcDBwjetZP6rwcUivRImGfY2slm
Zs2M9pugX61GYvZHk07A8qz1v3kQgXR4Gw0ZT4dTIgUyTGVat84+8XEAOCG2qbSuB8DUAJa22ESX
+/fsXi/M8TKFqNhAhCVQTZ5xULOgT0g+3HVkdipkV3J+pE0Zu2L3cpX6Fb7xSAs0VvsrASY+4oSS
XOQOsXd6sAqBAikD4YCqcyBghw43nRcujOxLXR0RmvPawO978xq5XTezMMs2fTQ80VMgLCvBANm1
ZiM6SyVsTsW03LYtFJOxeBDpUpVj6klgL0PBBs0DzZ6l9v3ePv+Mu5Ly3fQpiXdd943nXhabN6BM
p/ileSXbykT1jN2wrtt2tpvAUco0st2xYR8zciZNeS69SqKBOeTI8mliiuHi3oQ8OgV6ssj62SQp
/7kNUxMMFZT4iJTESWwzs7UcCOB36nxC24i75CEy0CiLqSVvRsUfB4XiAxPu+bXO5Cc6kZHcgtz1
TIn1AT5Az5ea6AM31yl6TE79wud+UGyl9JonP/I/KhX5rMDT5kEWWlZWk/vX6vw6Gy6Gzu+uk3sL
QcZv/iTx7ZwAW4K4GWyPgznUQZRLPWqAWTQm8dCye5fdk+8QfPVEygjp0u0MwGlJnaMvm6HGigEo
+AzZfWFS9sc1A0XjXPiagMWxFgn1UR7jqaCDUdNwWodMDtXvaMiXtajsAOHgdDpidXkVS41SM2fs
ykb9HmIYX3b1Y6cyzekpGpPPbaCvDhUpe66TWrTsk8viLfPtzBInw9yINHGc72yF0NqyqOA2gfjK
ocmPYbrNNx1PjQsd3XgDQhr5l+ypkvrMoaeRdoptIuIWuu9iaHzujSNVUaFyB70oUQbRSXMTtZ7H
1EWieSV/+pAMZSZ6l4tbojCN8ZJAyuui0Jq9j3t6vmavh0/cxempsp1VUgg0qU72F+rQ5ffy7wHb
TOnrSUGYvx66KvePkUhSeU/Qv+GYtlDGWXt6fS1osdDVlm4ku3uktFsbbLYptAUfW/n2xeRqYJnF
JUopgC6i4N6bRBpZHwkMf0GSWkBwoUR3/wzqJ61z+lGU9GjCbQ+1Yq5me1M/dNOhh8uxkQRkeWp4
FBEOS3URwDzjFlzP8QWs4v41xKCcNWIVjImLlcXY8uoyAOtFn+8WALCVtQEw4lIzZQ7+hGqDz0GF
8tnNuyq1b3Ot7tSDpw32AGKFT0izzZVTyPTR7kKPIjwQOKHWK8pPIr6iXIaAizbYYtMB0bOMx4iE
LqJcJ6vrN82CuiDq1wYpC/1SLWrPWvtkTp2A/LfVAtJmV5k/dLlTrWOipR7PsjHNkLRA+QtNyRbu
pVRmevoCnmTYfz2STAW3depItl3Tg0Hqbzr7J0asJhEsGmJ34dwhUE1SpZIj3mE3JIwZlWqkYXwX
yV8STXRob6pPOSk0XCwfMiUrriIC/Jvbx2cLLHOQbC1b7p4FvUwb64Fo4Zx/FryuHR8jPT1Yr4FP
cB32AOGtg1sZyefEArjM0EYzS9G5Yn9ThWNLNEKj9dISfLTHyXdX5b/StYODE8mp6zJtkYLT03m/
HvBBH9RbcKrvrACvp66ssyZTuQ6oaD1YT2aqgMOs6yYKHfmaNkN8E7UsDZpNJVkFQjKnPZW2A/6C
a4S5CBAjUMGnynXS79d148EIJF8SG4qj9hT5e0IFv+xoj4c7RurIH1uJRiHbZc4YJ3yPaS99fktc
QA/CUCK2WyqD9vuTFJwNI9ayH5la2yaZr1FkJAGZpF9HFkmjTeSM0se7bnHFVWdaEr9o6RniHlRW
TpEe28SRywW3GTvd1mbcrCSGs+x7X8enAK0ZyKZddsCY6dfqaeOR+D+aFuxIyqecG8p8tKTLiygl
SI0U+2ZRY6Sp5MQYxMvqb/qQI/VEf8YaV6+DO8G+c0vxVVqrzir2uPHWRBvzNXJHm1U8HLfGbTgM
pIzEzoyXh6bvDqs8sAJhFX+Chkq+b92xp53L3JTkZWBT2Bme6vQP64j11KJ44J1lYs6sTsucVkoL
gekRCHqAePGm95yytCfNBKPMCsaeeFUQNPZPEj+CRoGGAR2VmkQw2YaRWG6E1OkGDfn61/kPJj/g
caIIr89KkquOrKFaj3aujnulzu2pCNdudfYFyWRPI6Wpg8Cey0zs6FuDewQGkSrqu3dlBZTWQ8e7
aKKHdjIueN+h8tjw7MiaRlZTZyaOugSejHeP0hm0CClC7uIDOEC+g5ydD6BVnCeqgg0gcYeMaHD6
dRa4ah+rLL613MsWJBqiD5qQKhG/xzYNcnSoA/vgeZ3RwHTriy9FB3EMi0SUhTE2fikOVd2xyyY2
YfYctUi2XL/nDQRgSKnvLZ7drbm6vmtP5L+KTuQt0jhAEq0Hkb6AAsSu5ecdeCaaCxqPGIYFcfUM
dhR+nIGHIejXDkCJgTkgjms7cBuAjoi+NEiSk9TIYIYxt+HEDG1xL/KsWZwAkux1Q4mfFB6/x1Dt
GLIAUgARSu1O4jaCnKhJrcUJzQJNK3i07optQ61BzrExT0xor9IWBIKGbsZ0XXTrHqlPRDHDBzGE
kNYArU2x0hjP3FiSaGPtWWgjCjZh6lAooGMCyaMfw7htXa4aioOfEPCoXA/2rOGk48OF6ejScCNQ
j2aSAZG4PJhHuCwucFlWTDCiBgDeJbApuEk99e4ckNhy8JxFJeGLbY86QJXpzLcQhJXKJg5Pimra
lwJMlrwWWAktAJ06QF0guusbUApwGDEjkqXQNJCfETUTo14uQhS4tpgBkMcbigCfCiPMpgX1NXgr
/zVb0S19vU0g+ucshnMIPwRQL3vnsnGkyACXqiI1lmPRXOZ72Bmhm0vUkcAMybxLNwTQpBLI1ZpR
3Jy0wGjheV20iMLsyndIiSSfYkpzNk9JKNfdTegAcCOXnJ57wxWmE5r49x/q0/efHYbpawJIWdVD
YTw245j9fci/LUaghFBKGLgyC6LRbIHXQjKlaY0Okm8t+NAFAQTuE8WA8ef9+k8evIY9EBEEaH89
WzGMdAVhD7lY15v+srEhFxrXZHX3v5s+O6307cCgnIGv6Spq5sos/mx1x10/zyLThREupapqktg2
5nZk6vIUqaEUnSI2t1+6fsBm/rvGKO7KEmhKbKvrrJ1Muz1EhGtOmK7ZGeueaOjJujf/E8fzkVfa
6sT/IaMaR4pfcBeibacJEW3ajpTzisW+RyR7jmnWMmmJIPQGjnr/iTShFeHMFzlGNM51+kd+6KQK
IUwURjoRRkubjqSMlz1JpHhMZrld90VCdDhP23dGwq/4vusnayyku8E0XfVDKPGyPNS2yDPWQkfR
lL0WqgriCTwLZ1wFBEC9MX39Z+R9WP9pQ5Q1Y2rEaUSCnb7825K8nzTEZZO29XGE5L1zqHwaur40
aqAw/0v0/maujN+SkC27eRqljNXtRTxLx2CG5int9Zxxd8wgAeuUCIfWGCO9/o+Jfbwt6DKicUH8
3eusqgz4CEozjWdmbuL4YzGCQGxUYwWhkVHujwO2wix7ryWf4UWlbUSp0ZQ2/lxqh5s5rziVDNv9
OQad9eawfzzRx+3DQUG6IghdGH+KGtwNvEB4lteeRtaexGmoxkehHXUiUSYnyYFO9RNcq2Trjosq
27mKscugf2msjZ78evioiZVa5wN6dxrtJOdYP1yAVumvpbw3n1Pt8n3p5tjIa/eaNHqG6HGqfF7/
koctKQ48jCVon1do48Rgs0E8XQiOTOO8kEGrFgqVB6Z7ZTqvZrbtCMwvjTM8Pz+yLBpDrqYXpW6a
ZfpzdntKGJRUiqcnrGeLmC7Err7StU2tZZgjVpiO88AcSevVqqFIFaiP8QrKVrkGb8VqLavTgWc5
rghLmDu3xDUvKmJMIHvMdnGL//KtcenDWWSzvbH+M4nWTb9/GDx3LkRy6llJ/u7+A87iwx300GEZ
2I+O+11tmtfLRnYwHOPFJMpeC5sBdXjTVV+CIJkkiViCkOjVOJAa6nnMIA5VYU1mvfHlbTdkk1h4
xz5QesgMROv+wwZfOhTCEZFco10eeY2fKzgCZTuUiBulS8X+UKePPGe+MFnFNmros5EAgDWTP6rH
9nwChfTVR8JuHB/3ZAVMEbcos+WnoyR/AlSeDzXL7gTvhOHnLu1WsZpVtg1Zw825Z3A342Jwg5t3
OSrRM0r9ICgq1Kk7flH5ZpgK8eqXx/k1JGciBnOGPIdlFXC/N48dcbCcbSNaeSntG/ARJMj592mn
yaJiHu8kreuOzVmwxfcvMruKUdNfnnI8ojiHEcPNB6odcsRtWdrdZG8WlRhNjVOyrZc2+oU3FOTR
kLKG0oeIr9uAPo6yS7G36lb1tv5ZXHq+K8lI//Rz+6EWutno1dz4FktJWt4uOHDTQdUQz/DX3J0Z
yt3z23RTNnQ88XrZVfk/NVeiT2UbcTfavjLbfuXaQvpQskGTzbbx9e75Dt0jafb4UPNFRrzzQUN1
O4Dsbjo2lvNoRwa9N12Piln5ISyc/Ge2nOUIqbqXES9qaxU3Dba1z0e6ZK9c1hxaDz7RiJTnNAqO
8uQxJEU3UHtUgddg9OD/Mfe3Za6W+6EsRbH3NVnXOdWc558MFG0/vRReA7u82w93xuOYQTFQOjAS
mYXz3XIojdxuz4lcKnE9T5j5dEh8T9hPTThq3rlhiC4QcOm7e1WjQx/XVaD8+/B+7R3SI9P1dGGe
sAFhpa/LcV+x55yvxP3VQfsOlXhVXdpHDekGVpWVYyRPGWMaJPUmdAhfa8NABF7+kVAgvuU6EWB3
Bq5dB47r/A8YZtd9zPun90XM5eJrGef7z7JkFp2QzvUYuL3fdKCdhz59E50KqQqKSFmlqhm9Wh64
ZvQ3dErtNeOKCUWA5s3wfhjox1meXq5Zo4iTpm1WZHf7L70W47JRMXzr9UWJOMmeE6tYjezd9I8y
rLWyV8XT/83GqqwkqEPefjdxfo9YLRp+OMRli8G+dTxy0wDgh/fWwoQNc6guhGj6ghbP7VpXJHEc
SJqvsIWHu9Ghv67qiRiiQcOD2A8lgigYKo8OgSLATm4cAOrsX9lzPxRcvor978k/UeAQcJ3we4Fk
q5EtswtLthyYKuatAt4G+5SbeWQ6mffyW7TlQVNohvc+BSkz8ygfO1lfZHI2CN0DNQByLeM/oV6I
3Ex6RevX7+lbWb9hkT5DN79/PZW6AFp6qt/mQ7wUyrvK+bVGm2KGEHFvDNLt6+Bs2Jmtb6c057tX
gQR+9k/QalQgmBXzgMR1B2JbrPD29YHm9K3IoSPvfn8/JOqpRe1262sO2JrT+l1IddKPKvZo6XM3
2nQ2Fyma5qTyJlE7Lfjzl/Q9przsl2BgaKkmCF5rWvrILU6QiPY+89sYtPzZlEATUsbGCaq8CC0E
e8mH6V2ajaaSneF9J9CYf6dLHzdcGoEM7/a41K0tRe1A929/DTWpjvc14WDxiuBZbIJncsNFsNgp
IZICJTihFxLkifg4Kx/epQlN4gS/Fi14f2k/TF7/PSZANmdlbZSJzG2bP6gbfDAI4wx9oTeK3hCC
/QAnnVT1jWpQrjYbPUgPsr/Ropjf11wy22gqSBBbUp8PtOmaYhmQMCXCWNxrpb8KZovdb6O7slRX
xXGpH9/ekiqXrDzaihz3dvZXqlt8M0eSfu+LKQ35H2N2VFdml84h21XwW+dq6n+5S8OYsnt6qJnL
oCYbZFzsQ8Cn5D3LalLr2ydWXb4InH/J5Lr3zFCmwHKZwnDUWQgwEfIK1ndk65vC79Posmhkg53D
1az27yFh6cLjbNQei9aBmonBazqM8EGNdMo2FuPP8+MPefcSYSua5rfrN38l56My5AtSocW2Ayds
BUECGVa5r6u11bgiFyQJ9gAzZu+fCYM5uVnDDokNkgGTExoD8Ci87dNIXoNjYZS/VM0SXJt7Waw8
LkYBLWL2WaakL7jP/UcCdLu+7hew+Ud7X+rnRBOcU+p9Kt5/gB/N5ZtPViiLNphFeqy0KVOHWNy2
rHBBeBlJsZBmvezxiJAu4yjPraLVk6JN2wAbUmZSw1JuQM9O+nTN15S8zeED++sPOiCWCU2A6xvx
1vXbGQIgcEvedquF8FIRQaGXeMXtatf+8lTd0TFa1Vq8AYc/0wr4mBrb8312H3I2SoOsvk1Lu4co
5HrbLyi6oxlsqpnrD6VBlKHltYrcQWjUHRd8IHIkUGIS85wqvPdzGAlXeJswU4LRRV9wZWUAgup6
uPwwgGLLC46RlLJwdseiz0XD9O37oLs6PwqtiECwDpEH/+X7FcADJZDQeSe3TJJ5YlTUYsQZCPG1
vdjWmkTKm4m//AZPFbPYWHXmRaArtRK68YCccQyc4fB8oa1xIuOSmDHspUudAD63j3yTuCj8KhvF
Oju/ZnxaNp1QyXcvNFFs0UzjD/jgijoZG8ZGM+mmhVG2rcgUwlPZ6Ih6sFs2fiL4cqPSEW7do9dX
Ux3/OKXXHujOu71oexuso2KYqyXe5Ig+djUUxAlkhTpxk4FEm312PxAWbSDJDnc8QGhavER2pCfQ
i9Jf0rbx/NuX4B1pyHBTTtbNdY16DXcJprIrHgJWT7HymKyr5+TrVet6lHu0wXYOzVVFiAtInP/B
C4mSxQsY49jgYgElJA23PTqBATiCxOC2KEHKrZTMo5VoGUCLwyzCkev5EaxyzRNGPj4LRFDKhW4+
sEUXEeDYci6Km9Rc06T8nYjYDHhUKJ9GuZttkGQJvwRZFSkw/3aC6WoQI1fKiL0UPomBnnBWQjaJ
wnmFItX+tSkovX88ouWDsG1mWPiNNlb6vA9Kn6f+JnRicD3ms3bxR214tns/9iCSpVQVUQyn/ieX
qtolhuRp18wtarqcs6/CBatsL0nikeirNpNA/OwA9YERRYSITL1uO2rJS0Qikf0COPDciwoBR2ic
clRNriO30HCNpPN2uzntTq8nxHYfOA0YlB6u6cv554xfbOhEuqrPt/mYJENAXvs9hl9l6LZNgms8
KocRTDSep5yHKh+RMkD1VWj9EmyH5qEmpTtnyhQN1wTRrrXE5897wz+1amP60jDD/P2j8f5ikLE5
0gY4v728tF8M9Da29KXZbNavL+XZS31TNheyXH+1Mf7FUN0BN/7yrz/YlX31L0bizmKCeaVZH5g+
P6ibdDJ7UUodDu/YSh5W8mXQhNj47nDghSYx+tc347oxtSuxQrQHfLM+GCyrzUG8tD6oD8GVwodF
5d8/eF68V3Pw/DUzov3cb5QH/4Ze7Ur+3V/ISCYff/bLD3z4qcz9/rP9wnsgp0mPE4gawBb9P+st
5AwcyiFryB8Tue7S9IjZIL+vpCHGdiP4iNynIWQ9FqogK1L/oWS2fDU/gHqnraU7bSj7gd/2UD6o
2jKTJiERJa+FOjxA9fUqvRSZ/sEF3L/D8OeZymUElE64kcet43439H0oF4BMn0eEsmb60eaQYGe9
YEtLP+WWLMDy5Z9wGXG9+q0XI+YsKefg1GgNla1uRq/728T04yGrdP9ZDBPfpmqZJHRvmf3GCvbM
fxJcSFikNZP0V7Koai8aVCYiN6m3SJ3fuV7+sWSHmuK0yYHmGG5mdT/xm7CKSEpQpP2YSpWMug6z
iKAeRq6ppJX+Am7qFmiKhO0+x8RlH7WXBMc7SIaEKBcvGfIPY3DGH8HKuZ7vJhoH4VkO6P+S1vi2
Gk1/XSZPCBfnjnhHT+SSjDoCIetTgKaPYcjj4A/cjUipy+w0jmmUf1ULWCZfh3Ji9UARrSnUZ+6O
I5J55at+01Qcp3XUtOe6Quyh2QREOUvVTUUS52/Ffkj8qgnNLxLn8pBgYpBXllbz3UxfE6LeducD
x1/T5KtMhJBPqXl4WWGe1KWwdNfcqfZNz08z60hNQZ7mqV17aNaQWskQGDUs7KvFjOIDjWFwFPTF
hJiHKQ0435AlufLXqZ+ZTP/kgKYsJCL1n8tIKjTByYSYgmsDodapxDJPL1TYDk7cVZnzNfm6/1iE
/U6ItMsH0qTnWuk0OiybFGA6nrQ5fILB1vzX+u/iPf/r+JH9SEWasSqf8Ayzt2ZMJdegXqhktMEY
cmpoi6hzfpVOHlu7vEqlMXf1eQ8ocefImUoreo3sWJ3fkyhNBG4CrGzydW2Y+x8A9UnxY10NKTjN
lIeRAwb2MyVK0+pdmP+SAHqayLD6M7sxX9yGSgbY4WZKlPExRjoocMkRf2iIjnld5Z9btaQWeQuJ
T4rX/mRNiZgS1A+RiedcNfIgs0J3g/Z6qxzEWBp7bjCrmnKamVLXcSMEMse1BTGMsl5Ljeh00r0H
rf/DvLP+juE+iN9PLfb1N95qQgaU5cRDGPzUTf0WhRsXpb2HlnRowq+V6Qy4M1zzfzSdaXOqShCG
f5FVKm58nRkQcN9NvljGHMEFUWQRf/192tStkxONss9ML293vy2k9fWmEL2zj5Sy7yFTAWJIAXMk
owAH7GQZSkJoY1C3+5XpHuG2q8EjR88AbPuCChzpwgB7CZV2UELWeppPOpamsp2+dFZsaPJAdVDk
wZcIDUdFkSe+egkXpMuaTZ4b4GlqDVIaV5U+RjHd9+gVezFkrhWvGcE9nC/aZ9PQht9IGSA/LC/w
VawGotr4YOHrX9HeoBGBa9uAeHgBhJUoNQNtBDrljcCNoK2z3v3GQ93D0QiPLdQ+PqjP6CpMFDpx
UmOV1Nc1wEuBhZ5d/SCx/YcEOxqlBJ3xbdtxaJqLoQW/AzACJVZjsgxo5ELaMwhKm2QSPFqC0QRk
KL56OVC21HdeycKg8C7xSQVIiBKBciYnGu6S67iiuK4dq4x1guWLSgax7YI+DXqcB+IN8upVl/Za
qV+VBtqQ1N8Na/ASWeicty6Cp9tb9jCWGHBSVX8aIRi6W2C+4FtBoQjfpsicAQKO7qGYAs3ILWqq
kZnTW7qydiO6Tmbk4HsXyyuToMhMVZkHFlSOiWROr0rQa1Yxku0mMQBWEI2dwV+BKSBjYjCA16hy
qnvlhj5X8cdRvuO7A+Z+WhrSx4o8QTAryPRAQRDQACdU65HSRFc7zK/HVzbrzOt9C4uN+UzqZHtD
OgVkT+gXNBi5svCb26pcpnPIiMD7CGVHqoNbwO8NYhJT5UoPcuo40Gerl9B+syrTb8loII9udfpi
uTT29SVuJAqN2hOGCpZUuHE/RPUIQsEIgX5WrLI0ICU/PmTfJXL5u8Lno+0g8TvIdVmqp9vyShAV
Mj6ymuBTJOliGv9CO42PxOJiKV3n1qrxT+9+EJAsXWuPTM0n1AxwPMlDIC0RNlUw1B+e7HXldX7e
I3stDVDuxHPf/3DH2bMB0OSzzCDt+oVd8Yt7yvqiOSgiZrWSMAwR7DOb8Zxfq9MWSXADQ+HRwg3e
cl971u+rj7KO3dv5CIFROSSxhoSZJyXh9PB64743lDS0J1kCd+Xy9ZwWd5KSgPhwWtIZGir8jb8e
iwpKJVJF6FN4vI7JBwEJgOQBPlys1RJ3YQIVx4vmIh/RQWsni9h/NbxMH9P7uDncDbL9dY4QgWU6
Vq/9fd8jnYfIUn8Pde/PxW394F+l/Ri0ACSbfMYHjI4UVktBeuzWoSYCrsSKppSeNyLiiLZ9OpCC
Z2LBY3AI/b4F0CycadICEgWP2mJO8sxs0nohCkZl3IS9CXiJDRhG5oWE+LAm6L5B2x2KwmgK6dKp
gAfPTjwI6zFgJ77H6iW2KWb8W1h2wUm4hmZP4XKyKzONg3FJ6BP0BUqkmNNZga2ogOKaGC5GCgLo
KoJXSjbhTFw4P1wBPxyeY4P8wTwMtzsalCOR1AVFANdCwI7jcEW0q+A3tcKcgevmEpDoTDr01i8v
8R1FraA14Iu/i+SSqOnjFjguz57duv/I/HJerQHpPZyST/iKa+K3JPwQ8SAZMHTZncQwLpSNb/EA
S5ATX7sLPuEHggA0LWfhshgR7g0yaI7A0FiZG5byJ0Wz3A9H5lDIe66NI1Ovyiccih/uk+35kO3Z
GJVEaSlbMvgcuc2wuKctB/0739+oM18ZQb7jT9LpocdhU66Gq+y8B6Dg3AAfcsNycTD7YDfTHAXT
9nNKfkf1/nvMDXIZHIPD8xAgfpDr4WBs+DIMBgfgh2uGsywFbssMx/ibSpyNIZGxxgeKZHf2ZRcm
AJ/8ZeZyCfLoPs9T7iB0qRRg2P6mG/vy83exzAmGkAfFjdPOoSflQuzNUWVpf8aTk8ijJVt3Aj8J
uCsP53O1nI73f5tyAfyEL+luJo+KQBGtCiHb+7AKM0bytEuXe6RdDmPH0XlUDA2H5gJk+89Q8psL
+zsL2/AUuRH+JOGMw/IDvwW7/I0sO3KJjLU8bGxXBA+FcvxRWdJTAnYvKC/kBG9h1eVNNGgKZMca
YsxZzbGEFTgNU40fjsX9kP7DQ/ybiG8KHxieWHaCQ5v74a44K48S84UZwxuSY3h2HJwjcPW8gc8Q
QwXCQSTyJZbuOH8PhYwhtoQ6gIQaaWgsR4EWjNyqtwzp373uSheCMt5zhZwbWOPAc+aBs2IZei6E
zrpMDFDcAkptbe35iBJp/uBcUyqsTPy1Qvz5VPrGUxo92cfnL40k7yr5opfbZ8KFB6pFsn1DPHum
5B27XWi9L3KqVRyay/bxRY8TGmcBD/Tz16BFyCJBZ8DQJbxbdfIykSmkSzH7A+AKIn4JXjSQq4NG
eyQzBHJF7yYyTohBN2Ss60tGm1kshXE469kcVfNcdo/YZPFv8gskSVCJ2haSSKXnBRhPDw0ovU8w
1iRdEF8/W3F01DDGG1MhTEbtagZ5vyRKGdZfnNIakRIbN8988kwpjLZmdAmTRYs0ywkuIbRYvGhE
qJQgZA+JZjW8Lunoodw/4AZSM0scPqfzASdqrzB/Kak/Jw570Pyvl9HIQRZmnHndpxvCPVOjz5wD
X96b1giRA706fbjyyGE0ul04teg5RQzItGFihoudzmWWtuv+CYBKzFYSZt07zXkyBwu306aGw4G2
CebxBHJ/yZt1X6THS5eeJBw0P/XyT3p0UVMI00jrX7WbQNvUPDzd3fKBSZUqmrhhdsyZehDp754Q
DTs0/6HEm0R8slnbTzeP8ZC9W23c4H3kYC53iKfSLNU+PjIasgaXwr8UMFLTqMWlFStU8VBN5E/v
TDEmNxj2afPUetGsU46GtZsH9EwN35sypwg2yG3/RosEofN1LnQUS1TT0ulDk8bwgmg8Ik5q7m3S
PE0EHcWGJIJhvtj9XH7u2w6VV1eThrRSwb4lTxhKd0j+dNFQ2STvR22+Vikc9/vXoNlprm5Ni4bK
4xNuYiemnDPdtnbfdra6U/BTLcAfhqi+UWccrhMeTERLZ31vGJLKFD8FDRSwrelnW4DrzW6HzL0Q
oWeYgKktGjSoLsYJ856EiBYRbIrgfAKilFZqhrhnLyOM2Vq9AW/Xsznv5WdKHX7DQ71j3iuqtJrj
VO0tB5N00DUQ6wL5bHur1vdrC4j9pG+e04rIGNPJsZvRVQJv0bQJJTVMnUs7nLBkIpM8dDInBaRO
M1qmxrrRJqbQv1FQRoPYrzMCqTapnrh2pmQKY31vokM1nhBNoU8PDjSQFH0A8JvpFc8CALLT/k82
uVtO7SdE738fer9vSDzQi13Eob6dSdiBaoOJqKsSiuV+hIzEOiavhbAWhhZyHDCHYOTgZmqbZGYP
Qhjx1i/jjhou5USUsONJ0/qja6rYyYBqeuQpKPv2VY8JmVORqCpdxv2wa6yG6UCZfIxpsIlKG76f
zvtQpupB/z20QST7QTj2ZPvZbpVubbCfhkltDobBJaSTEYVZgIGlXlD8TQoPzgqp/klQr4x9c6kQ
qyFTCPWA18NJSfoF4bGs8MO3AbuvnzGm9Qt7f9kmpdM25GRTJPActO+qlaptybm5tFd7XrXdes1J
yJ8mudb0eqQdGWgSgYMUXYidHgQjND+2mdH0OzKdW//+NAwJzwJjVxX8zmPzwH/tmdvv923aWtsn
xUS2tjtmQEoWDiwy6vQy8f6y7x7uv6koQ/AOgxNWT9w2dSGMCmBg4uKfNc/9YkejWWIjXkpuASQo
0A/8nFqqHgaZ5TFeOeD22yTETGl1D3Lyc0dvqjN9QymUGZchaVa61gCeCrqW3yt1j8K4VQ/Ebp9/
d6gZS8keUbdfy6VgrE0gjiDXqEDSTy4BKNI4woVHrVtGfr6YnHGGcnZs9RoWw5O4IG6LVAjsfPol
Mxdo4HyEGnFWuGXFrboPGiMU6pvrnL0H+SyWS+599Qj31ZW6n3Wjf94Xx7IpLn21VdhoR/qB0FVm
h4IY5S2ar6k2OXy4Wxg8UIz1FP3c7l8dmssBT0NDQudKtbuqBN4UWtDtQ3qkHVvHHi0wlsk8nf62
3V4AvJU5ZKYtX4bURh16xfD6Cxcpi6SpIz6ByUKRL6LkkwZlyV5zLX9gJ/DByYsgt2ZLpLKuO2SH
Oj8jKpy1FbNji90KH6OCA6SLoqcA8R1IQZ2KRATd9SwjB2YicKy3gabbgcnBJQXQq6n8u8U2TdoJ
fK4BWnWV78FRXQRfw20FdSS583TO/mlNjzf+4S1HeiudsU1m2io18o9OD0OESRI74dFSqZuasy41
DUe1pSAWJCVHl1dDzaxHHuSU6YBYA8kdnTapW3OfOOWmp716CHBK3Y62je0zVdi55mUm55VGz4T9
eLEUf1x1+EOxYwtyPD2zFKmO6uGx9HfeCY8KUAFuz5rqzUl9OnZ2xL4QefOo5lWt/qU1YU9iIzXN
RJlEDoFISJw/MPcFEGRyJqgSYNuRoK7xJQ1okodKZz0smaiqLRSJTbKB9A4EHkmiIZYx+3JYfRp2
YkE1PVLIBuR/9pHfvQ1cDPwDZrIcaTIBsImDim+dVv1z6ZGS3sHD7FHiDTBEJ1Jq1/8RP/qmPQPC
hrKsuxFHHfgImLGgos1g31Avjj3UAmkDiIh8Im/41QBG1KIy/RGINCoPjzVaDjXI4dMZkXyWVb8s
ibpAf0ttKX3MIyieLH2pnCgFk9O3QyPTNZo1NkzVXeQds9u3MFx3TtdiUMPj60UI3e3Eg3OLarxx
fFlkZgBJYi3TNhRxp+G5op2Tc+P3bvTo0th5cNkD4MQxGSb9Wo8691VoBc2H7jZR+8Do+DA6fZqK
JhV7G6vLaa6bGip2DSbrk6LA9CZGA9fYVD7aBecp7WKAr5wz8eQ+0RUmPFQkXuHfptE02W9t7mhK
060DWYCqe6B77vhl0iFioLZoVbqQlu48HHuRnkReFAYC5jVzaJY7hSmMvEOu0vdNwUisETCGrlym
vUUfqu62ztU0oQra1zkS4Ipb1+Sc2Ie3e10WZjSyTmjZ8GZa+jGudxRrvg5aNQy9XoDm6F9s/dzb
iuWrXyaa0ltwKxcIs9BR/rr6Gaul0pF/3YoSCir9Udu8rOXctKLRrLYDOm7w+uo59TkkJlr+wz8G
HY7FO3lfc2mM4dAtasfHsoIoTaXbE6vm788c05PdHl6HTJpmnUQlNqftGIuVpg9sj5qS3WQfOeN7
QnUhVJu6R2QGAeK0VVuVEDXqCDoylRm0pyxQWeucfZBrcls+S7YtrwHSAClRafgapmFj0PGpilm1
OABttRLQCXU21T9cnIi3Oz8MLgF+uJd65Le7tj7sDPQ0DrjuV6GI2avcJUw3wLRwyU1xMN0UNTh9
IvzsTnhNERPQIA6Eb2R5tgH/rf5LQ2NNWZCiVxqVFwrv04QrsuymhXrPiXXMRcTi0nL8B09OEznX
NN+76RpvYv7dMoUpou/AiVyNXPqVPD3u4eScJ8noAqltcOIqyYfYPIjfcikZkRaTE5LnPYbdJIJX
edNcIc5Rachahz5mii7e/G8PI30uVRK8faS84cmSMYBQb+mLJyIb6gK/5YgigH6CT0VsF0s+04As
lOSBNjPl6C7P1ikzv3IefChahoWCBtnHJ6Zcw6W+HsMZB3Nd+7IP5yXMCayOtytzH/VksmE2pDW4
88BP1fakwvLg04oJGzPnk3X38MS9U3WsLj6rWDPySo8+S8NHLO+zq1sPMvM8iszBHGscKqZ0nan7
ci9rdACkUKY3ynmDmCl1HvRG3dSJfOwv3IxJayQKJTMgGUyeShRI8HTu290qcSKm+N8sZRqCmB6i
4dPJsV63aAgUaL+9SCGdUtjVMKEjQmvuZY+xMO4FPJJ156GLHY/lvqzEdCB/wkBSe8WiQjxU2OtA
zcPbkP0PHM+p0RUNq55py9yniE7dhsm6YpX2ZihAXR5f5u5zcr6xUvN86JLZx+miQtvbCmsrUYiR
At8NK8Hu8/GTXlRBMr6MMxMSHdhyYnqesa65ls+DFMnQZKBSv8krVuObZ/waMnhMlJgvWKw9XsSA
oIEyScyqFYho2M3e28ZWHrzwwDOB1xhpQ5YdhLrfIY9dHmXNu25h4v0+D19uti223CibIwJDbuFx
rM867NlbydDYMFkzApRus64J2SCCggSRUvUtNcC16S6as/chuXhthjdaWlzCg74ldZktbzBYDij3
IjK04GqZXD0Y7HUjUTJHMDJ1OkSYTuTK/2Tp32ttIjOqOClq3NiQOaguSFDTm+F38KCYLw7zidmU
YGSIuCz15z6ZM3DhMnawOeR4UIggmSvlTC7/cwsquTKV+JD/f/9EZqWuOFdnJk19LlLvTRqrtgHs
sA31c1MOcoi4scsHQN5A9dbUgmABpnCAfewMseRpPT1401MgIYYVnBO3hzubF0IOEXWH6Q4OqlcZ
oJV7sX+R/3njX2uCNBpdUSTmMmRamM6CZEjOZxLsek0jDCdClE96ipmjsTWHokP1bktsTuKIWCDg
rTOQywD2vw1Jvj8nU/GKyzEPyVWmqfOIO0FJ8DDEDCs/w2BjqpLMruBHZHHSM/fA8+RhPLwr29Gt
lc9YtEaeMypk9BHb/d3qieK8MhjWRCZMZlhdPGBmlRxINBaRCgQGoxJF7F4wFLdhsy+fP49EjYYA
GWyHa5vKTGMEr0ORCnJVYleKRskMxsU3ggOZshtlbMeKDMeXffvACjt0ggcmacVxU/OayPj9aUrW
WYsRXGL9MnFOY9Y118Scc3v9FwKp3eLUUABABsU6x9Ora0KV/Lapr1A2SseJpl2UfQ0ObVkL3Bmb
isqNxxhdczGta4BdfgPh2/Wg7+ffFaGNhF99FFBAgpJp/GASnk02IIHZO2/IMfXgUlJ0g1Dt75Yi
V52xpA0fqqXJ6L/1AyqCOv6mpi7AwVkioJsMMZy03a/1xVxkdvkyiV+mhfTqbuN1PWgzpTPMZIBz
DU+7Qw4z80FUXTpO90w8H4wfLUVis7Y52cVPhuiivmgzGnWZE6qHgKjXQJESl+byKBoO4NnUjSCR
xiSbckvs7MqupYE3saSPBnFT9SQbmYn50tH+4j+IxJ2SfcHa7iC5/twZVvw2lpUqQ/SxFRhdPMZt
iZWUtfRteWsyQE1NxcSfIIt+RcZV653Yg7dpL+gdRV+9hnWniPFMKLf87RaIa7rlMQboOVh8dT4W
q5AxwGZZw+irkwC9iPuSTR4zPK8+1gCDdMY2wHY26Gn3/Rk0cX8QmKacx0G3x+gBzhgqFpyGqv7F
35cZJIHq7SHCOcxTnxjriPc4YvzFO33mcgkImPvkgd6/ufT3C+5udyOzgUoWA7Gbyak2C0hRxLqo
zTENgoYnf1Mao5NvLFcO9OC0YuCI5drCi5OTCdjEwMz5jKGRGceDQcol39wNd8E+n5NaXh3zBP/u
pORMDrnIwL/GhkIMywPb819LvqciSQZazvucLW+yiZztgl8XkYLAg4g07BF8RLIddUK8EYND7BB5
RmJ+yCsTZYDbOQBzYgvxSVGdXziR2CHibtJyl/eRdrm9mMwGPryRSevXkDI1tj95f6/VidpQlfkv
0b2Xecbyw3lFulMqgEiXd/KJDJ7lVSOKv3TK1Yn5ItuJDmXmRMvSuS5ls7zfcjKfxf7W3YPoF1En
f7+rI2AN+yHiPlrHRo/ItEz9lF0pUUEQRFPRneW6GJ6njSZKtDaBVQep8zFguqqxrQRDAhdixTEM
udPp34aXGlbRR7CYIkfOtAK3S3NihfpGjgWgRptodEVqwho+kwvC4BVl8zHGRbG0WcyQPepu3X1I
dwcPsTyzJtTKspGY3SCiyO9eqhMMaJHYXJM7qM/W+Mni/NKL6zc0mPSDG1k5txF9nqCPoSo8/7H9
0OTezrFh1NhxmBestFCJIRUo06gG+Qa6PxWtyJju8S1BpB+QN02FA+ULkidyhQfwmSn6QUDpQFSd
bB4OAkrDH6Uij8wjg6zEKT9RbFKiXTCX8HuBpP3rR1LRS41/kHvpLsQdNJmhPwsCWhwSuVGwX1xs
soNQXb0Dl7/BpCCw/lze1T4apJJ7KLg+Mk+M9p0ilwqB2TM9nwhPINbzzX2rYgCIafC4ucKLSz6Q
R60gpShpn5tZcneiFsTROONIgbKyilgD/b+5XAMZK4NkkAzaJGdZe2JknEgELdk5WwRpn+JPaGV5
Rjw4GjDA/e+1MUX0p+2gNB4kAOzd5iRRE5lRtT5t38jGojW3UyM7xEKWnoylG2totDiqCOVPu0Ky
ewaEiS3AgjrMNIQGOXDDAd5hO2jHyZt8LOjPQO5H07vQlApls5JKE8k1kJS+0IAzkuVIn6B/lcfD
p7Gasac9NH1OqllED7+dhqDGpvfHbyd3mVgy4cAVTfxTt00T24wZ1yJFTzd8GRkcQ5CHj91Dc9Lg
jjEdWIsnIA1eCBqwTxcS7PQFahxkWjaJYMt6oKX/nDl5zq8J1sESnFyGudUxhEixvth7R0pfPw+I
/gdiT7RI7BEzH51le2JsyDy3PfAidWYRi7VAm9wHSu29SBzba7MJpr3BfMAKyQCyGU+MiWf6OTmz
DwMYF0O+vVv6fWBRblHgME+T8+PUAzGCaXWHBYYnE44rsZfFFq3rc9tJOSXEf29yaZgdVFYE11/k
sqJz+0fq3d28Lz6bykdXI1re3sTB2SUriLi1sjbi1r0HoXOl4sNN+lVzAAfYD2VxI9QHrx2CsTru
R4Z/4jdGpHG54jCeF3zy98dr8xInEi61j//IDAdhJYIlqmoje5KBPsWnZBtRZfEopPADR+FL1Fk4
k+1lm2JTsUL991mjzGO682RejRYv5u1FrpyNaCQXFDrFgOOxjmIukd//diYBiB9QK00PyauYLmgY
8Z3fg8sM4PA2EYf8alBeA3rQzkRhWSiC+wT+CnRibSM2hIXD2qEoCb8U4V4/obmBaar9m2eN11IS
eATywN0iPaXgQdfrHk/Z7Ho6HneCXl9AF6wxOgxewD+oFwemwXo7iE0hY1XXdDvBdNvNSkSz+Fti
WmB4ysp+ChSOKYc9dAa4CgqDcwS3GyzpvVF8rHSLrnEtN6mYSU80+OEJfHkdwqOlLvtIdIAvhm6u
iY2NGtuUI4fr12SHnCsN+4oVmhyjoUhhmNPYrJoxdf2GnzisBmS7TOlP0yGRzIKU4CLIyhLI5A4F
Ci9M/dHfImpCICeCiZJhjI4tYApdG1ka1HT2gWBYiwQKBUQRSz1cSxIHqyVHEXRWXL6su1KWpqiT
BJdRfBhkz4oCy6EFNTbLSc5rL3vj5+Bjy3Nyi9WL93xCHMojsyZvPiAI8U0zZhQWl8Ds4VDkuXBH
HFj0kFw1vIUL2SZz62NxBAmItUZyA4Sz5KmJm0jyf8yF1Gd/Uj5l9f8BPvgIPJvTmktUF6SSUF13
sJCwR5waZ2L5DyHYQ1JcP0+3rYAgsWlx7xnU1W7VvJrWTPz53TcNKFnTOQ2s9Wvb3gX3YbzH281x
iaGPGTciUznJuPVgdgHCY120IGpXE8IH7Z26WWj26qnOW0G+6QeHLVH492VznQsAHg6YlzotdIyK
BFFvrQVfvCELMDn24N9gPx+rRD64/jbwC8TkeS3lf2stFijwLbFGrAJyt/c5Zj04mu4S8tzf/Q5z
t3IgQUJN0sQJbnvMkqICAHkdwLy7PFbxzAQKX4ujHaNboW0VOX1nQqSiv2GRRlJSCkgtBZx+b9J0
KA8gh2pF3QSS3vrqjQnYnyHEo2nrnwEQmnIQGshQCSsioVDxO0dKQPsYDs5VU2IhRkJn/hbHkLHO
mTtD0L4EcAO9PyZqqFujxkKcQ0ZiNwIdoVaVFYrZDlQk61LWK07cXp4PLEb4+AIh4fOxWmusX0Ah
2ncRbZKN365sjv12tFkyCAoeE71qSS8EFEMeCLaFmQe8CgMo8hqMWr3dZM8oP4BSSqdzJIhVGJ4h
XzIwHJJhB/gVXyMlnZGDVJwZmARPBHik7b7d6ta3tgJpXenZjsB2xRoEyCHFfvxcWxa7PsFf3P/R
B3oO4LvK1XIbPd6AXgThnF3ITV6+3d0MBIKzBh051X0oMTbBS8X2E/UFPSxCiibliCQ5zhUt86Sx
ONO80x/Fa/nMnnQPl7FYsinSew8cxvU91jaerYDDPEeQv5ePZMVgYLLa7p/bgV1tk5w7EUfEMvRp
sj4msGCKnw3ADJ+YxKRGE9Xp8HTEWZJwEjCh84Kj55tYgXeihInYNtM29CT80xiKmZwuJSglMpxE
SJp4Y52DSUem+davWF8xlB9j1sIc+38Ye+W8R8iT+BuW+jj2Oni3JgGsFUUpfsrJIcCuuzaWWgMF
I1rjgu12m8hXoGMgoxQ6DXBUKAbHyje9r2zzIgUWnpAAHRkk2sJvgpq+xLk6i1LbfRH3PxvemPDf
HbsHzdf6um0Evo1HuxqeFnEu8iBxn8rVD48sximKrzh17QHu+uaBAydqnMV70gQOKJ2fywNvYW6Y
NCKrXLFKGZ5mIC7ADaQiM1g8gk2I1KXlobpR9XDXkOmzal9IyOlpA3//tOcIiC4WeRMA1jw20T8Y
tHUTGCnq25g3LdA05ONM5LOY70CViE9CyNYnsPWxmJekGv0Kao8IB16TRnGsSk4uu8q7nG8EvZNI
WQ1xIVs8HIiQDKYXLBtE8rW1aPNWYnD2w3uKrEdrSHQfnVNi3Zamc+eOCP0jY7/PCff1UYDbXFQp
eufpdBeXYyM0sUTqBoBbK1ENf4qBTCiuAk07xCUqwEUb4v+UTrwHJjlrSEzhJtSVoYezso40W3/r
doAZoVqThyHfGdzjpK3Zu2+TqEsmqX7g7a2oYqEbx6EKHSoViU0DgnSUPaKNh2AmzjtozHa0i5md
dG2FcQGAQspgQMezWbRuTuItQL3pfu88aYaiXqwptnu33KcpWHPgamytz2tS4tnX1m36qQGIMKfV
0wUW0Y/tw7zHBHmUNbZoRDJtMGnBBDYPkqPzl9vlupu/9GPXXQ5Rn9w81qC6bTp+/fwXFSAB68ci
cXlKREHZ4+ZXfDZ2qunfBvGIbi6uCr4bYhWkWwYCobQDcWwouPTL4f7lvPcPP6V2/vQlJEm0a8Vl
ILeaOi/qR3YbygvuJPXieg3IE4BTD70uvhtJDOoGsriymXcwOezwACmYTgwEsnhw9le5qbOcYFWA
MwWeUgCL/uLeXxwp+yMKiTI4ntEelToZ7/WPlCEya4+/JFVTd3MyoXu8wOEgRT5Q/7qkP0jCKxTC
anXc08UClhVq6Si9wthXx6NwEpKq6yXusVIr8coW3uzp21I0Eyy4XttQYL045upXJtGDGKI4vtRD
9q3f9Xtxx2EZ/NI1bHLbd8dPFDTQ1QHiPKYC02YBk4+uE/S5eweoRICxKGYw+FAvnh+yoMCnygGM
1t0jTACSYtclfZdn/MZPC8nsxTfEvWrTry/lPx24pM6VtLFJ5UFD5MoFV4vdhoph+CyEuZ8+nHio
Ar3hOvMXXFYzsnMwxu7opivAhcjv6pivm0HqE6AElcLuRT4KFlIs/0dzEHjgL4I4SVT//5j+xw8F
mRF7u1w9tP0jaRf4ACKiAID4AtmJsHog4S8eOs7pTgh9MOTIAfWaxhsepwyNTA66B8JYwDDBRlAN
SK/OvkN8/lS9oW+GPZCFmDOvSIL8u5+e+756e8gEBVAmyaLfUY2Z/JWuWbf9N7kjPmmDdFvaoyan
soCfhvZi4+eQvDKLJQ5oBiAoMxmBouC9Mg3eUQBJ+Hhu0bmlinDOKS/fkiuo4mVKBhj+ekoeyjRZ
Mi5sRgaUOY+TJchnO0jI9KZzuqx4gSlJHhyieLRcWrjk03VvIn9zkcGtPqrccBn7lPqgdd3mNom4
iNtDh9Md3WoY/25AocZ5/nKelAsQ7XKyfdNtuVS4ug0ufPjwS5ITpAKPftDj3aFsGipMjEMTJPYm
65VCDgL4kBJc5/Hy9PsGWcaBDYr1HQ2gruOwxXbxkktiflIuarI13oKAANxi5VK3tCepC+Pafdqq
wQgpOK65tx0JfoiEljnYWI/z+pSLGNvgtCQ/wajw0zGdX1oJftFyJAFALlR33k2RVqQDrgqPKgkw
9QH5N+PLqLHT95/mVzbokppimvjn4JKUcjNFV5Hb80PnjhEwTU44F7pL7xIDG8GOs1Dw6sNNVLKu
mpPb2gpeIL481jXJcoC8ngUekVL6k4DIiJwCeod+4G8VQKjEHCJr2iHJHVyjGD+XwIivH5g/ZMHw
NXVWsvDIkfoKyRANNRVOvzL9kmn6hoUcJmhgFTrDqXyafCVERjieLM3G6DF9QvKXYZiQHf9ahx36
65CgKZdBhgFT8uxRTcaK9MhcJWGRJ898JVeE2UgqvFu5mdM62DO7D/MKsr3Hv2RYP7TDUUieobqv
m1uZu+ESGhxkMbO2L/BSPBxuaD5jqi3lCCDzMK263ZXVl78o9nDf/c4QAfR9Vc1FfKPk5KR3HrHU
lzoNo02GA6MOpA3PSJBbQwFouqsXSvblisLJVH1RNVR+yHaOhHesEUf0BIgvYFywZp3Fu49aQgk+
DhLR/lxBQK1Bn1mRYWLrm0fITyP2RIPZbJLeNaNXB9+/O+/xi0KqksA1qolhJaOXQ1CvYmjbqauJ
qKyTDrl8UUVdEak3j7wY3UEt1n2K55fVRDa5eyfiip5sWXBS8j/RnAWvDS6PRp9UYrGe0ZnkTzrs
umiPikACGhc0kb4OLgBHyDrdGUaxU1vLNTxReFzF8MqOm92Ddgmsb7ksiayLUua+uzrfpseneaeM
nqz79my3qA4yuDm2D0ZDC6iRpS42ATQYU/qbihCQnWngiipgjWgxLt483AbGBkAa3PPUCjL4Tx8M
xq3I/uVTkj2C+oI6HkUPpw/OIaa2PXmsk3UnSHFdJKVD0A9of7h9KyAdm7ibhGPs79OQTAMeySdQ
4osseuk8YwpRQk3YmBeKZ0R8IuGewwJBctsXyAqweXNHNgPT+RIGIymldkBx4H5gX5OeiteQ4TLV
dY5vgHdDBEy8JPFCCKUh0QVcbQTMxC3J0CyCy5K5e5QuWoXTU6clvV2GT6QlQoi8Tag+lvGyxz30
VOsgK6CzLcEiKcSa5sPrHHSSMFOd5ZqRz0TutyxpCFlc+NJScpuo3JZq/c2d66ZxDhXuaf8u2hHd
d8IVpeGeOKQOcWJTM6WX/1C87JB1q6H00NA3f4xFfDivgNYJzKr6J9EUTPNvEkRmF1I0KJDlMYuG
S6eSoiAAeYiHS5GHD+zCLQtAXCEU5JUCkpCnR7EwlrXNs6xLqryoPXoHYQYRgw3qHrW8i5xwExlP
DKDl2e4OXmK5UNsIFl2H0x1jhVvcEdDhaKARmWp8Rf9sboQ+w+2PAc9c/qIBG2d6w1pEYIwEfTYu
B7ZP6bp40/ATcM7RCVYBSC7wqrkKaL+geJGPgdq9ZJDlgnwK+sxtjV7iSWKaS3RaQuxEFw4EFxvY
5FUg8Tsg+PPnIm6jnFbnPA1xOMQTufrp8LEmgrmFSMkVZfpg6jVIaRGZKH89/YeF7rp6MBMjVptM
/5b70bzMR1qnCfbsgW+zjR00eJzoOT/UexHoTUp4yR0fMKyURjexisqJRJNJChUDEZOHNrKfV4y+
hWTFyXe5z9n3QKBMsGgOerqlT+uwzsP/rJh0TcWQT1EzrdCYqgjgJnZCaWSFsCARIoe6LHUHU2D5
FdKn+HjF/9bnPYehQHIvQoZU7RfZ1vp+7MLWSLUn4gIBvRWDvd3V1kg2eph8+4qQBfY3ofKTjw3Y
PyA2EMWdBczoIPv9N7410gGQEynWUuVWjiPyKPRPLOcrvhFrPUOQZcoRWYlEG8XDj8a+rQnEuxIW
tWbkwcWQfOjbUQRPK0Qy3oFBnRzdkB/45CPFrVHb6SMTXJJEMfdF3j7MdHpnXXNgyA2wP39jAl9o
YGQ2NjoHE4HfHhH3V+8Znc74sv6VeZLehN1rHnwuOxcBHUPRO+Slj/l8WaN0MxzxuTr1d0OkoEfi
EiFsoF2yoYiAiru9w63GHoDZ7Ufcm+sGmlIqcTY2roJ6Dc4LUOTRc0TWEkhxTqY1kPKNoh7WEMQV
A7KYwaUBg7E6+EfYMXReREVJd4pAiCUS+cILBQ0+OdagTWl3HfC4/lKPGbX8sQfP1xBYDNhAVrv7
0/XkuPI3to9fd1IswDkxRbAS/NeQ7+R7iatLCBI7eCpGM49rcAGo6ARt98nKlljsnXeYOoRMsflJ
cZYcnha4wgcJAYrgW4B9OWD/LAKduC6cW8ROYangCigcB9knLVks7lPwVqfgOhHJRDD2I7MEMed5
8gDByyU5LelL4IkmJTitzhW94Icjscouuk3WGdxxgBEWrT1wRYJwVnMwO9Gx8i2afSBVtudNWer0
h3zOrromYosx+uWUsURrx8w8+IvGErG/DujCy3uZAVQ041HuhqKBcZHDIb/KbaMPN+iQDE+HuJCs
rBZTKEyZKXVLy9oTXcC0ce773UGWara/zalOxubHLGuq7prwk6EyrM1Y4g+JeyOuTqgpPTbJNMow
YCvTPJHhh6iRr2nO6yCIEZsz/Fq0J/Yaohl2QKr72eJKI24+pMSzwtIrIMTmY/rpTuS4q3GIqql8
SDDEcqR8/objCNkG0kdeKQeDkHcmbJ0ev6B0I7+VGnXUAMmxE8QQNeyYtcTEKFqn65HGr6ULp/6w
8QnrsYkcNNWMSlU+E237ZJzMi8olqh0ndPkedQr35GYPSFmo3DyhuZr4faJdxa1OV8TbIESg1JZv
c+QWlqwFeCQNN4QWAWVBiSZ7y+mpyGRVUJoNw8wKbfAt+uqE2qS7kbn/44CESXmnX9QKc7ym9yY/
kzgq8jMQ+GgnNNAfPSZRTtQt6mIgSlhUMZnElCDpJERDU2haqL3EJsUGJylepWs6t60bYiHf5ih4
t3t8+K0tNaka5i7JdayNxIoSafv+IC9nKkEodfIffkRQH41B69wn9QPqORSBTG14cMa2DvHyStLW
J/ascGK/2lIseudAnS3ZauMeE4yDGJFScnjmndpX22obFmDD2GbQlci0Y6qRv1Lw/2MOOan0nK8A
g2IcrnBJBx39VSD58auAYrX9H1Fntp2qloXhJ3IMpBG4pbfvNeaGYaIREATpBJ6+vrXPRY3alZPG
KEFYa86/m1sFPIT6JefIaOIWVDFZd87hcVCCsGn/PqcRs2X32pav2BZ46f8v4h/qxThZ1G75b5mu
Z5XDIrsWBSaVIPfcAvwHPAlV8J9Y2POvmJmrVMbkuHyZnVXPXi0zUnj3Iq9DVJA7se5KitB8loWf
q7u8ntGUNqS4qlAzZFHTlbLJojPlkgf9BeBr+MQqeHdMyO+/wjwrOFLpvhZkh9iTWwMagPymBfaj
i3NbFlLrcRQS0smtmGewJmHwWFInRd7r3MH7/8R+ixOEPEaAzoy0XUfHIeNGa+Ycglf6DPgles8x
nMyXN2SNkG7FcjyZ5uCCCSJVnbxPl4QBpzyPepYO3p6L6X4IU0QmO3KbDnDV3LVB3041Zo4ygYip
dh90kyDLgG8s+CrXqkzUqS0BIQArs5jaDbz5m3gPWwPJBV1dMi5H7BlW9WYfEJ/yv3+bxT+VDZsK
Ul72CP5rd/MHG5JYRx0zAxwLORT+MN4qWt9d6P1iwtoB6Pzj9lmpg4xVL/TeDqEYYYBtC1jO79cd
FwoiOQFSmKiQ6Vi5hpiyRYv+obaBeucCpPH/U4E9ss1/vHsUiKm0siPQG4VIEpLw+3l64qrmhhK1
4wjWvP9XZMOiwK833N5ifI2ojUBPXN1Xv0S1wI3F2jfJWQgQ8RPz2R1FgZQzwRxWU1TatLMvPzlC
uoglpp2wIDxF/E7skB/6BD4DVAKrYf2YiadGv89tUFu6Lyo0UV3HRA6whnBnnlmJf8WSi9VAzGUT
1WqPxVAsMVTjHAhLq6jjHNMnuEfM4JRZUYE1ne44pqAQvk2gIXyP/IYY2S6qKWoUbrJ/7RGvL0o5
Sugt9vf/DqlDaoAoQCQQ/VuTqPT4KnPER2bCMdG+RmOIICJg5XEZubEpGEc58foFpaTQcmQXTimO
DP40MYmPTAImRRORSiqPqvAeVt8hm4/2/GUJF6mfW5bTCUnCVJ/i3EoBpXZ9N0D8WSNx9/9DF1ky
sz3XEe5j2SNpHKs7VkyiRgk0RhRBdCaDzwU0ySC2fyngT4eIkxJtqc2JYGXl+MmoSkHtkYcARZD2
zwcRDkP6durm68xhxyFNUYBoxz12e3oEjl/sPoR5AxOyFQlwkLebAZ5ikRY2kMmcNZu3BpSI/lI8
TBF7mzEnqpOHfHhavJ32CPRuo4uLrbRshmunrnLE69ncJiomCcuMtkxRe0geUQQf9N21+4SE5I0F
qjsTDnNifx49p3hF4n+mzHrioUV5fgFb4Rh/fE3ENUc2GtmYjNpgU5JJ+UEhWjghqwQ5oxB1vEsN
8diISR0Nlim2s9gFHS0BFr5wsw7ucKzWGFBQYDA7HiXr86dbawwizpXA4H7lOkAo/8HZKvLCSPZo
QYsmNjno5CEwgBE4hmuZ/QhxCGtl6RqtNQY2P0w8iodcpUd2J+pp9IcHl9+QuHuYY8CygPwA/IKM
btx9lIfwsoZL4BhBvSI5D3I0miX3aEtaF0lzHYmGBOgx6fDpd8cR+yo7LksE0MdvF+1z6DBK+ksJ
5FNiJvESaaqpXoTbE8cIYjQKTYrar+dNP2GebcgYK48ZIqcHYRvYGC2MQOhkKpETKrhSChS3gjjB
WC8y9M1REBEYTdocjpgIh6Kw6MWrmGr8t0OzE9sGmi4oXOzHA6ZN5CASPJTk9LKnUBtCG0neI3cN
KSgGYtsCWETm16tujB6FnkIj7tBRUGeMvAkVP6kaBf7tYAIk8CKR1cXsyWsL6waygMRn5BvzRiIO
lEzJlrW6YAYeSjSCZnD5WY+a7Dhjq95f+9E5ZccGe2/8eOLlZLVMuNbcnvefhR7cFgSCSg8zJY13
56RE5Zq+UmLc9d5EFfTHMvM+UsCsJ8IsT6OQkRX2Fyqb0H3DVxRE63ntb/FCfjDeY33dm/sESsoM
9IO+4FjLr0ZHYi4lM9JA304W0dXq+5Sr+xnkGIMXEloifVE45h7nDGeiKdFBJMtenG6mps3Thb7v
7Zq7jFporUPkrZXf9KAbQcYVR9/wWy8Q/WZX7GjhZlibwRME66dlM7tBrG3UZY472otzBxXBr7FU
l/1WO2A2+/6wO7VQI6+V2fIG2BEzoij9kd78vLjqGNZzDGZEc8yDwp711n4WsCpx9l0+/KtdZ3vR
Ec9YnCigj8cjVe6xnB2v9sq23VXnrmbuarBXq9VltaLA5nf2tr0/8oW9mtnB9rSdz53bFq7/xr/b
xwrm263jBM7N5kMQOFtnFmwDvrD5EqpmGwT7P5CXLd+0naXnLE/OvLGcm2M7duB5XmYtHSx1jX1q
bAcRxpznnhsuT5rY8I4BLzD/+naWzumErKSxg6d1O81vJ/jIG8/DcxHqwMsKUeD2ZnIU21sgftk5
8UTb+W0uDouwuODL4UCPgdN6TnDi07mQJt+cLdvdlscQQSc+2c6BVez5X/Dn/MVOsOcoR/wnCOy/
PRTR35FTwpll9WYfPWZE7R356cu+7QOYJ3Ao1I8e4clu5vDQf9vbX+T+UaGz6LZ+7dssy4TU7QkI
E1uA+N2tkDyQQ4TZTtT24v9C1bgV0rmt0Dnu97xbe173Y3HSbU7AyQl4zk8A7kR63ewq9uPVDI+b
zfMKuixw7I1rWQIyWV0u7mVsu+7l0rk2pYe7WCxcyWHXY4Ff8cZa7OrU1YW14oBdUYuISmR1cV3r
Ui34dRfguXGsS8pmvIDcUK2z5fu+RRbf5fKy+Ee5UfMwt6HW9snosNx/rIjATGtrUTkLt3MXXGP2
tbSOnPI9sYZ/oXHNvh9oV/2Raq+1RXtIbwwUDbTYXU+u3UGpg1c4bQ8Gn5e3DyuB6Jap4uo5zOjz
myV2Fi70VUjBCUz9HzQ9+NRglJGM/pjnR7j3QbdydtoJ0MW5HxOFfugff+MfWM8fgUB0goroqacB
+DLiGKzR93gGEor/hu0zeK1kb3Cr6RN52rU9KQahlNmBNmSNB2KtPtzqt/8VNR1isNwy9s3XePtc
QCaJNkL6wrhPj5sy/aMFKfmtvigHzfFBWUrT/pL8SBcW+lTf4uTysaiv4yPLqget5A8UzWsQp5nx
K3vPQ6XwnBH97MPR4pPIMxfQ2fgUQjRclVkG+xQxlHriGXO60CDbfBbmdpj1HvQDjNJ7Yb57CCYU
+95jQ33KBPHXqtvGC/qtNS0UkwD+4mO4j1baTJKZHxcM+lzCMUKf9WmID7MaWom/jDDZyBki+2x+
J5ROc+bxbEbXEqqXEo/tmCUPADB3TAnb8dN/Mf8FAKFwK5S0CsGmGDwdPvlt4KMgbVPxT/sekzdi
eDrtDGIx2qqXSHxoM6dhEc2t8VWWnfY6gvb+1a+jGWnHMCkGQk2EwKUDjdpoxJQ6huoOAK6m30RO
Ri4a/w4m72AFO5L5jSc/3BJEDRqOguVGBAjxigTqNWgTMBcBprGdoz8BertRaSTIycYiIYaChZhf
7MWotBAKwVXQUbUoBZLc166UBwRkULf1qKiQrKtQ29GxVB1iOuFjXGkz+GOfCVJ/6mFkL8u5cXja
vn6src3GLxkoZZeGF5M9iszhgaPdMn8iDPL0DVRmFGHI8sgwa6xPZ9O36GqgYzKVffl4oEPJYRja
Vcim2ms0cXYn45aemtKuguzdD3BzBE6BOiwfR30FeDOv85m2q1Snyb1hbLf0YqJI+ub3VAbyISuX
nO5WlXa7/vhhZ2eETMb7unRVSE1ybKiBpuj2ExJp0Mk5gFUqVRNtFm0j1btqG7jEYeNqYgx8rUcG
lSF6Xg8w3pAept0dapr5O3DehCGAY7fnbEF6JU5Ifz1GcUQaIBcAkzpsHY5NJBOR5eu8oBs+nqh5
nPT383K6jKncni47BriM5upM0zMJbECpa/UYS056UNa2EjviI4Zm16ATeq9xX0x6Uodphpi+tsmx
P2zjGU+frgH9ORc9tfn+uZQ38k3ad7v0POE4qZz24x0oWBiU5PSaTrTv5u8jwQ7RXkXsKHslp2Wy
1MAyNEclCa+YPnumIPkhsa5g6HcD1gvFz+PeJofx+cUQiZ/uIGx8X9FNypxJaVFXvTn61OKWW/KA
bDm5tDrsWJVbEcUv2JTuaKizUITm1hvjz+KFu+iDZJCIbUv9WMVPcoaso/lEyH4SQDSiQkgXujCw
1giZr7hNEHrLXtUSreKyXo2ZlWRjygIg0EtvMvIGhpo/aOL9R+9pcN0o0mb570RxIHM1kwAIQvmo
6IJn4WmN11HUg3zDYUJ+59Zoq9PUwsV+NZ6GDYPmC96XDnY1OXwu0d/710QW+vc4jLbxZsIE1PII
+yCDh9JmUbqmLlV50lMu2+RBt/qK8p9wpefbEek248/PS3JVSM7GfdA9Xj+HavNZgwlSqA/e+BrR
+dCDsDWYdhy7ojfhJm/JzfBqakQuD5n4oWkFJzvxCmX2Bt9/b/LRkrZF763u5aeDS9LM8PK7Z9D0
zBy5vRsWSQrCZ9DXft6vPl9d6VUw1DjQKdhLTybppPGl0mH7FeW7iKyXsIL1HLLX7WqsKYvP1whq
lYCT1AHpnpDC+kDc7SWDkxMET0Ab5W/rPFLXgDsgTou1l2AaKlDmIqremzdG9TRstw9nIlwlA63I
YKW34gKI/dRWGWsmzMaUq6Yu3HfCG+tUn6Ai6hYw8XNIht0rOXQJIDutAnON2mnYTj/Ez7L2DU7C
pL4X/v2lAl/7CEZyEDauont170xiR8vdce7Wn19j5Evt1rSHfFb8KEzYONZz1nWY/QfxIKGd8B6i
yB8FxtjLP1tSNkLa8KWqnnmxN/d25NHTyASHEIGwIS3RzB31H55TKEFqeGY25SX0wo/BuUxHISUE
DXvicOvEKChzL0RPKruseKNVfU5/opO61nz9T1q8duPZ+1DvJmJm2tLwOiyax2Zf3UJ2R/jh0h4A
jxfICSYGIm+RE0ZoLhmudM+EeSYZIy0ofNSvZv1Gr7IpHp42iBVenyVzbqLiRAhRiBoCtqfyEIqY
Go29++7m8aGs2KkZQ71+fynAjZ8FFraZjOTEsHpy+8jJWxBrVJwG+3n4h1Kyo43/CNZkKODfcDK+
EAtsMK9t5bWJOKQmp+fE0RBO1KLXuFa1+z6MT/SIwHRlRUBRX7vhbw9USEzYiXTOmNGdhNwTmYKf
VbegrhkiuWhnJKyOjmCjv256lX6NfRigCpjJpJbuX8ErkL6Mvf6trtmTiyBBcX+YMMxAnHNXIjgi
dF7qOkHD8rGmBr0F0avH9qe6P2fFPt2/lKvuPo7Vh11l5PJOqTHJNKQPEVb97yJQHZmTvUA9gMSg
ztxIWj57L8M5iZSApCKdDFpLQZUA1ZVTFHHLED46BWahPSbQVWEj0pwUACYPaKoL31T5IOY2GFZy
f0MeCf9qcSdKot5+8HxYn8oxYHoA9gDnDHv8DAB4aeKv1YEIM53KqLCVY0TTqJPbQKtv1G5k2jJv
UiuSVz+3FoyncyLMCqdJ6pkk5cmMFGRqufvUg7T0Bti71B1IoTPejnmMj+/juDkmswnV2LwtGY3W
lF+jzB1/ZxrbC25FaG0XHDgH6FX80bL5x8gJRoXlafnuz/KYGimxY93EaKlLX8WHImrF0tOniJl7
r33O+Khkfqo7iQGMOtWXItGqA/nSHZVZ79KsI2658I1g5INuRR6hxzThmEARpVwnrrQIFyhViPBh
pg3UOWNBETzB7LWfW7PQwr/29F4WMIeIbA45vClPTtog4k600rTthFtxatFQQiNodpFNI7T32Jjm
0hoyaHScfNUM9Ap3ww0JJ5lCHZVKZKPKx3GToqCJeF/FPPGGpKSPT0+tICsYM8RRaLaJKx3NJzN5
aUBk33R+Al6L6wPrDqXkG1+OzuQmwmP1mSjJ7mAvJZH87KSg0Q8rMlejEASvS9BIqbJT7vI98Fj5
HexFBDDtGew2SnM5s/SNvhlRbNrUY4Ank4elT09z0mgtD5tIdozvAtclCWjkjlYjOot6/lx2wQ4N
8BruMILzur9JQAt+hEPxB2F+teoWzenjRrflMrfSaesJpfYUhQlstSWCMXo3W72mD9kvpkKJLSSn
yfRxrdwM1U/qyNRO1HXMnggJy6u8Dr7wAB7uDP7usYx4TXZX4GYYS0edHibOGZskKpFx8PHuIXow
oXNEVo96kJ0fDcZjPWygrFy8yRtmDAc9vrfEvwmpAwZWJ+H6gMRHpFE7yNVdw/d6pLqY+6ckusE3
ptM/xfqmEvRREGJeEZRmOoVD8jI/wXKA3AFy8l7BWGJYwNDw9Z16Mnb6bw6J344xLT198hoCLoMp
TjB+W6ZZz4EyVZ8yxEGMj3hkYn9F3pL69+PWC6QzbuwxKnVeL5iD42PPnv1VIKh44nG6sSzxd86X
DzJ9Kp/gUfe1rpNtQ8YpZ3pf8jcycubhvjzcsBOHL4h9qfcGtMq9AxJqAFcYbwTaFfslpGfOhPhZ
ydIqWeOfz9h/bM0y0HMaj69xbWFzQAxC+z3a0AgwYfwHMOsnGqWLmMq/xQQhwSjZz/Cu+He3s34J
WIZgvSM6A6Kj4QXZcVGmQaF6lNz/KFq9RCK+5oxYhxa6+Bv/sbt4uL9g7/7qkrqRW9rpco5QefYH
/+eXPgVxIAQl+HcEwycg7TlouPMXAsZDaIIVYELyRg7ATeTejuwz4BbCTphA6SXuavsnzZmZymUw
F9cHkU9W4s8LVgxlk/i8Vcs3vTdJpiAJhejT7WNIHr97jgIXH7aF6Cn16fj23Pz/jInCYyhUQT6R
oDb6Jgp5/jpBq9FNWvbLp2PmmoKYnMmr1gDcSuhvRTdgPSMWn/GlA39PBCCj4b9h/tf3686sSGYI
MJRtAdTxPXZT60ItygRumaj0nAIRDohsRXyfBDs+MldlPK52YczwOkatghLW9EMuXgRivnoIF8/l
wx3Zl94r5pDWB9axR86ELXIp7fBWB8WPvovvjzfDiiyTXcqBt0c4AM/sGpvyB5fzkYKEjY5QkSdq
AuTOiMCOL7hAzi9kLIr63kWE6tC/BOO5MAxoc9wB+3ibrvM7mBwiIezX+Xd1bJbvbb/s9vn2EH2N
6RPCDasJzKhmAyaIIR7/eAHjp/xGK424AduoQZC9L2NsQXmAPOztAjeDLzPe13wEDfvw29fxoKOS
x28amDTSqPUX0XHMiPbRghm8O3WV/bznjLCbQw1qN2kn7/odCOfjHJmAXCzmx0RFxxwBDH+mTAyi
XHtbbKD9XoYAZSH9F0lKZCjyY+1K3aQz50/9gStuIFgRDjBSlkB5RAlczoP1vtXplDzKJ5zjjqEn
AQE1iCMsIWtjLWWPu99j98cIfxTtUs4qZcP8pzb7ffZ/KoHXxodTRuhmMQt7rg6I+SeQdafhBWJZ
lIkim4FimmB6wHiC945mKIRVUQ0At4sEZopnxKZCmCjoM5mxDllkkfLJ/Hlf2+T1qqW0OfZnSgZO
ciR/jY39ID29PPt+sYOMopTYrU1YAZW0jA1nkiTRNQrdytBeGujYsypZ3R3eIPzp7mO0i9/GsODN
0eGzdZGnT06iRLkI4EFZ/9uAE8TbZD5GeJAFj2j+HOaRBObhUFgQDgtxQgR8jm9aYTSoV2fMm/Ty
yM8AeIltR8wDNRr53cTT/l6536h2XmFh8cjIJDYS8APemwBKmRbAhSpoERVxqidWbwRPHQK9Ihoc
NtQdP7Y0evrYpzJtOCvyzMzcPlx+op2KDg1hAvc3ct7GomZ5RE6FTeSXbqV2kyuaRmRJmTF9nRLA
B/TICJlIyfiS92z/8lTmDjhVHnpQ6jgQtmh80SV/LEASho4FD9g95Bs47SiQvg3WMLQwfxRNk8Xn
YhzGK22Z/GnfcQzhHAbR6T0iQd6ukRZQT3/IxiO7zy3AaHAIXZ+/7I0JoB50FbQ7Jh0UT7lD/ImE
qgyyWbP1g7aJFSaU20PiAp3LPfCDEyX++6yQ6pH4TNR5Ea06AQq0jC8qb2p6mj5gvY5oiC0LvgZl
MPaxW7XlAevkcoxj/AvTCUDZ8EXizQcHHS05/sNrc31hH1b2wgV4ig7GMm4Y5OBqbJ8wfoQ/kTW4
kneP1Yv6GasnKIGwnIikRWgaWrSajMPZq2bckJ0R/qh77EoDRgjjVKFqMjzqIVlhx3LGSAjxY+oY
n8RcIG7bLPawTxCv/qD1A1k9Dqd6peB1otcdMyn7HQybH6JBzmMV+ppX/VcRIGN6gOkE5ecef3ZU
JsZ3Npd3owOSQo8x9XsOmWOUdvqtwct2JgpGxlSHD3wBXcRy3bNJ0/YQs1dPq9TpQ7H2HFIsKk74
uoSgp0W3hrCCNXyTzDDaqhi4Jd7KdIx98e3llwoVOlDl0wweY9PVY7xl0T4eEH9+zh35oekmRpce
yUqQdOU8zIEOx2fzJB0grN3rVUh0sGTsB0ztQj4NIn1EYeKAZKD4UVzWHL6VBNUNfRoaQMF+595n
3e6OfD+Dn3167JNj21qcY3vjt7Yf275P1KCNlKCmVNlsNouz67qrK0JS8dBj6w++7ic1Wq90Paoc
7bWbvKYEepv3cHJSqmtJeOd4gTqJBjJ3me3Sa1etuzBx0pcxlGnbp7lJOwa0ezJG/D4omQnPpAIa
231tzibveWHOnozZuaWLN4n1qdsuyeuDx9RI3wLlGnzygIm2Fmsyzp0J0zLsSQE56MCSaoR1PF2a
Gb5JFDpTsTSsxQ87RoOjBeCWcLvQ6KTq8wCEQPBB1M3KXblrYGiIdElbkYH2qRVg0X1RMbAJIxvC
HoMe5AF3DKbjCWmo4NlbCCLxSFxjLMWUHiiN9nA6ggrfv5jbVIjBqJzp3GO15NWpnuDrDasmoZVV
4J5RY76dqA8YJURvB7IDncoseAakGwSA8Zz0ZQhJKQx+E1ysJSIhjfuOvOfrPhIHy9pHrIJHDC8T
PGpS6UiyoTJu3OrG7MfxeGoOgmueQAXHYPQ0z921W2UXlk9avZbcTsyYfJwaQbuLBKNp0z7zS1QZ
yOIfPqspVC+xBw+EQhRmkNZ4D9EuVdMYsInUmNwnE5gI3xotOlR35QCK8+9xo3FlZWZFTg1HpTgs
5hOw3sp7jZePljxTi9acHj1dacDPqCauTWbH5RJgm+9KZNnsXgNdvhnZk6/yCtKdXfCUpMB9OHAf
SHOngzRNmwXPp9azS09fOpmXiPSqoNBATHj/JufxMfTKc3URXhnAAMOOMqZxACMVIEUMsWL6xwxc
Qfl73swZZ7+uvfLhcdDmDECd2wegA3i6DuI7k1h8DiBhevjAYEGyb9ftt3mqNkxcCFkq1+hWYTY+
3IBULeJqYaYoOyaZQ4wNzaY0cla/JduAOGKSLCjYGL1mFcv6OKFjWYe7ijnN+xdzxOolcwZrmF9c
b8sKme2/iWpdJ1xZjWCqp0Rrg81TcoDVsLq8SVeDvibo/U6g5Wpw35src0KBBYQOrj+Lej1fq+fX
TD9Fc6AWLhyhuWAXeW0ZzIDw7R7/mvdO8ZT78yuCoZDc9y3t2bsfTYAQAJxgQDBzzW8gQkw9YOZC
fSpXH4fQrNduNGtX7VY5NYt8w9qLLBLZ5w1BAqCFcmLzpuuOXo7yhwwib22dkI+aqGw7ea9UdlnZ
6pDhoBMX8kp0nqDu9PFcZfmhJU88nMce64EyRXRSLoU2kWYdPR2mv+7YwZAMQHsrU3cYap6576nG
bCxpU6AaIHalWZTvE9cpr1xyWYNnlBBeNPslT8Sd0fjNAqcQvBHoAe1txbhm/EKZY6b7BwmaYeVG
0VJmY+k1QnSX/DDWxCMRKXX5/FMFQFivl/sg0uThD5+jpjs81ZjpUBQDHMnDZ1SnVDoqc+KHFVep
VDPzU/zFNbBFBsrK4iRePWp2PG0ESd+Qlu9npTPq16MSGP+Q8n2MIGQe96CNRx4zIJH6qvSgJ/fm
GVS9h6Dun6mi1p2YuBI6aLxfmatVCwR//DAdbShoeFLj4Sja/NVbY+y7BMNEdiH5oYRX8k0qOVQF
cn8WGopYygQiBNCikeEBNpo4pDnLmh2+Fm23MF4LiR+xKiFXQZ7fBNLHNxWfOpcvR1nQhAFOSaGH
xgaAvhUNvWIj3C4jG+jrjcruPe3iqfR2lO8q5ScB6hE3LeeFyIZjuXkZh1RbSqqTIpzTbMFAEjSG
mg5rOjFFkJYER5ERhfQ5IIZYgwmB2kTX/wJo8GOtnWtzeVoEjTMM6bI+jUHoafh2JXQVk/rqxcAh
FVjw1NpTtBkOmAkqkoQluq3+mui3+dgTostpgHsA/nkdzsek/lBMEXqAM/O5zdCe7aM1lFSEbHbN
2Q0wNYvsjRFBH4+lWrCT44hlRwUHRkudUBFv6w18lbp5bBVil973xxLGmBia67AUmqfhOBbfoMFi
YTRnj1txRZEPubiY/GYUPSIbju3GpA0mGAhNE4P0FlyT6arzH7/FN4NLILvMAIwAmzOZDtNoqZNM
gZzo/Fcu1TnjBeER2P/YVtlbilmk+K8dqzh4LvGRf+WMcqzKrLZmspTwpaqp/1bXujyv0v0YGyIy
u3I3wQDysIYxddk6Ir6AlCnDFcN0GfLFtE30P3RSXfChR2TV8iNkXmjslKn+mYUok3FNQMyAhCW/
JBwx+LqKPX6bp/m0XsCMZ7H4IQxmWCY4PRwe6sWB+BcxGSln6HR/6yjREk+JZqxdEnGEw2QlT3wG
uuLxLAiwBe3HQWqSLDFnVX8ArzCkJPR7wEwSPlmwcaOTqF0HkjnV2NRYlAxigOg2mBM7fCNZag2X
SbNMj9wzpkmZbEJ12r1+qCYoPagjdFVoD2n3BpOgXDGVosQO828gBq8WotHE15zOWORQfxGzz57G
K5Bdj1ORjZRvYkb84JMA6+VPgCZGBsxULh8zygsqYBAx5BX9MG5jKEKsZpNDNRt0HzVNB5SCcJao
kyQoaV6hTQAsKHtoB5Tv0nuc1Z0O2uf1aMq94T1NkQvWvl4xSsh6J/YEoo+ZSmQns0Lj0P3MsnyW
FYwigE9kpXTyZiOHTJVjBD0dKlpZR6NAD9ldb0/2Ki9lOlQ4E4mZlT8q12U851l5PgmagsQFooUg
O0JGQpKUg1mo898/9SjQEyo3hypYUSnOPcbiSs1GOvPOMkodqSQyNxCIhAxdcSVwPaiFuLIKw83J
4me+ejFjSpbMhVAxEXkGUpBogpked4fwIUbGjxKfseNlJ4aGcxkWywRymvA9AO7uwrHAZZdLmVmr
U4ZOd5Dv6Soy3ZrrVD1mE5+bgl9kY+fKpa3vsYAt2yP/4Vbhyirhqbt/3/2m7uRhKamjHy+jbkDp
PswURYzVEZ8TA8YnYzATr/qsmNMBcMBHNm0+ckUyOoX5IsgI2bG5TFv+Sa40ObXqDK2llH9jnuQB
b/ZchtbEtrisAO/Rf1A0YYHAsABcw0PpmLnq2JG55LiP2REzweuolFeDtWJeCAQfvF4xZqW1k3EA
8VdlHtceN0He+vrI5drvUN/iEYby6+etPi+bBSUeDGhFclqmcuocc1izq7FxMheqqqYQPniJFfDN
apoy/0zbISzQhoCemE9UA13rF25ejYqWSIuCK555Oi5GfnkFQ9w3QQO2C1fHD3sobQLkz9j/Gkhp
3WH7iuRtgjqcrEpiAVOPLYuNAysQ+oqKHSRz23/PakRWh242o9pEaMi9N/LZDfqPz5bDPgROz8dR
uTIqH5UgnLDSo4z2uW8565xgBd6stbnlkudqJM2VeF6zw3UL+jcu9mFkPegrceCGXEquuCfyAAUh
XTNR458f0HexzuZeISP9s0ChgFIYucgn1eBwgee4w6Ev1iR7R5oTy24qe9zaTKeNICOwHrIVqc4I
tpFlkMt/DM1s40Jjbu4r+2F/YrgzjxwhDiHrj7h6w+W1q7NMcEnuNOf+h5dFIgoa2yO+RoM5EMZt
pfePJSigflbfPz8FEyHzgDtDHPkIGM3i4Syjb9n9Y3FlvBxmOAMJCoPXR3MwXS5q9OGEN3+Yi26r
Z3A43LBc0m8WJzH9kudCOcq4WNAfhB2Fx0RpRqpXP6/nqsEcidQapQf3Ktr4Cz15MqF7F8yUGF2N
pLn0EQSD+8JglUz3ZHOg9uxnzHTHoc9wNEOdShUXPCsPeahLlKScPQ4Vj4f6Q7/G1sLHhpG7hdcW
HlV2LDkKe8hZRnCI6NQxftTz5MytbvDrD3tMTA/GrPNASXmkpWS0KFBYxcUDooaT+emMj/ukc+OS
iC5vuIfnmHRH/ugv7c7digD41bnZ74Cacsa9Fn9x9VDdsuSXndvsqY+/KMM7CmkJCXizp79kJW+/
R2xcRFQBNbOzlyT10fOR0MdUHLGimBMhuuWYhO7qzNnlG8BoHQlBKAKYQSC7XJ88sfGmS3WyZl9+
o9Vl3anWPEdpUuFt+cgsMH75s09hs8yThv3q3/YO9X+jhrsjpg3PKl7jcDG+a2+LMr37ZiAkvUP2
+3470qLdPQFNb0mA2BbAjtWLo+cMsLExY40JkurHK/rl+1IwTiD0UT3DLrEkNZM7+JsCc3sBLmII
zfug/yH9Gc2MgDHAYHtjzJK26HcXejwDzjAIveGuY4uD6UKZw4pFe8W8LkoP0VloJyboQDaGmUfr
2WKAwKxjOM0NAhOBg+LGxP1f0TawFLIOpghvMwZLWWCHdL2MQaIr4enelyZ2ABZFKfcPgH0RKm3O
mdn0IbvvKuHvRlP8EXOpOErmaIPoIh++jCfe45KCtCIkFi/J4ks/lIu/43ND6iT/G5U1HnyOWvSJ
pHTt6bkymAtYwIkLxMmAKE4mA7IUGnHsE6aDnrvd1XCnspjMd4Vx/II85/Qh/p540LL0Reip06Be
UfDSEnMK6JZAYMudADmxbNN2V86LDh2FXLlCpwHRzdBKunR6KxQs2om1H/04yz7WL/QMGeIPDeoZ
3QnLIXkoHAypF+g6ds8bjS2dF225ygghREiD210fMQUy6sNixaaBhwGeGZf/MOc886Q8O5M4NRR+
G4j27IZxn0Ml9tDAfqHamXSubrJKrbCt9BuZEBtelcMazdi0EMNjPSNR4Yb9q7uWDYkF1S9nwKiC
CqRCuWRkhBXrsJvTgw++sSDQQGfxcEIPqbBr/JA8AsiEEVtzQ9kJJ7umPMDlv4t12yz0/C+Wsa1r
OFUKMmBBA7joXz6bmNj3qsCA+Bzt6RALac1UT/IfIvBidxVR5Q1uP9nVRGyMlzJbmnIYTf7J+TDa
TktqHMiexP3M2xNyIPq2T+lINB0U4CXRnHQ9LAVY+PKL+l4ij1F/GWcuLfG2dxhMZs+SMc9zggSi
cNMhq2YXQ77wmstvoqJX0Y/59iv099DCmHQKW1+blFSFLY85ww9jmu3wOTsswXDwikD9GLwQdISj
NPOy2BFG9c+DJtbZfaZcq7Gdj2L3mazDNaKwfMpn5YJNY2VO4+fhqQZU//JO3aYt8dldcv1AFWLs
kvwX4vRo83bVWfdVoD9DRsQmBrriA/3Ss/TuaC+vmPO2NrHT2M/1aJH6zGJctW5y+izqZRUw9Nej
uMc1SViTaLUYJ65jeNV24vN8mhyfHvUCYt3UH5YYHa15uWVPA7+QvtvC9Lmi9W8rnhqsbnhyhBM9
ReHkHP8N/WKHripYtGTLbD+6FxNWCvkhQ4P0GftiaSxkdaptEg1LNDvxaGqyK2cPDo1CvTyK8Z3k
6++pcViah2IuBRDm/IjpHZEo0gEJNDK5uKKIiZm2cwUb1GP6wjive2g4qCQNdx1zv0/6A+K5uBMW
KMRc8rBHaCURUofTtoIRBMNrFyholkUXsEaxNsxylmSUD5gCVqraMfMeRBbxlT6ePianIt5rSExT
zCMhobovRwp9ZjRWtN5yjn6DFkZbq0xUSbyRwiwggG4YzlP5hxCrfx4RuuSDl5SrRtpXgD/khb8X
3V2CBlapcYut9PZNWDuJXhmP3UcJRpfkQdmPimWcAZnBB5+S9zKTt0D2CpWyQiKDM0ZYMJm27Vxn
xB2ZgtOKASHMR3w45MB3kBjE32GBfG/R+Yc6dbiXn4bG6mEnIY0++yayP8PUeG2gCvrt/zg6ryVF
tSgMPxFVBEm3SjbncGNpdwsIiCQBn34+pmrq1JnQBtjsvdafFrBCPzewIt0lZqjN12mA1X7PGK7L
6PFFuAcv0lqqMVeRbs3LzzQZOaM18oarOamGKgH5NSoI5jvsdACnbjxCrEBWWQ5bq82rkDl3DD2y
KCRAWSVH8b/CzxdXIIQC8yOaVUNbmTNLOpCp0lVpKo0WVwwc1Bk9wjPlD2CuwJdMv4GVDx8WB8e4
/NN9SiTzDLuQOYwKgmcenEfQJNLXznYQPshzj5zkUuhIezBnUCTOkxWK3/YHTSCaHTQ8oiUBY4rm
hZ101P0J/hf8IvO1S0q8D6lk1gt53Dnat9MnPUc1rqEv/XxK89XSxeA1oyDYcfbUc5UijB9nRa2Z
2LQbEWzJVHr+o/qQchvAvRlbp4HtfUXpZRNiZde2MKckZgdl40Tdl04L7PZ8cvnKFvDfIEznqjMA
962D9f59kpXwJMFldAwpJLfPeaUMMnZk6ucFlTJBg4mzmE0muIR5Eq8LE71ES+zvEP0rOJSVzRTi
VeDU7Zb9Jn/gotFPo0e+ea0YVzTxsUrY7sZPYEs6i+jqeY69Xj4+LzC29Vk9J9W0o6d+kxOrLIz3
VsluLe2cflbEKfoUYTiirch9ulA/+sjq7xr2MXlCZdbkczhhzfuaE+VwPekutmnzQX0UvubS/2mS
NdmUMajZGJxbRoa4AEnTyMmKZ7B68g8j6CpcOwilyUZIHAp2ptDONY8jMd4JgMhwgRg2f9pm2oJp
JwbLeUn9IICw/n5BT8HoE+nYKf+bvm/zI9EsDYfey5hiAGPV1ItoI5D8MMuJrxL94sppY4NLyvqA
CYJHGwoipCft0MgItLeH64fiKBOY3TLy6Ihpb5spE5O0hSjZ8RJdmz3oI0n3tlPvuQGeRgPpRPZr
n9+/WyJAGa23bJaClRzJenOutqLZT7eiVRgjkZ60h/SHpx5meIZ0ljNsk9zUnwKh+jo71j8FUx+x
GWKAnKnwVeP0VlGytKYrodN1SHNABFK6gJ3n0HdAdYmb95VAeKBUN069gyoHRKz0jNjyL8rPJQ7a
66qAMMRY/92oTObxy5sUAJjFJDEftHWIj34QqP+J51CbKZCEO6R56Xgvmk5yBE7KoOgxInlK0G5p
qZHgTkc7c00hkUxh/UGZF/UpWcgPgRDQ9M5YrEkOrAL5RkQdVSrSpeVI93Ei14d4N5KsYgVibgai
I0UT9TFMCYQ++cy5ldr1nDEMF1NYN/Y4IshLayfZO3jGv42HNgPKlEYrRGGN/GuqnPUdJzc5I7sR
XCDiLFoWfJgo2Y4CCIfBvHvyPfOt+hdnc92wIal6zKAjtPP1rTykt+IH6UM3rqcNI64sQFosD/T5
tuggUhvSvqiZDuJJCFIM6i6InIKBmx42Jfvi639uFKjFb3cbXZftCda4IAoCxYYqkhcUE+81gzAp
8YhPhciRNgZDdWl/FdI1BvQfhbOBfZ1JLlvaa9n/BlgoTkDklCnwKx9bHzzQCdG6XycidWHVz96g
/cawp431S7jKZ2T0cYxPEWeVFJ5LxhLM8hN38ItD1BLPKcIC2hb0Ds+tTkmyft6fD8MCfgLISFjA
ZEREz3E1N3UUESMiR2DsS75ASZLVHz/s1C6tITqVA23iA0Fn4YyO1TGVnNBJlvWaMvNlZ0tMChR1
pPZsiANRJiSJ/A79PzWVW0NItE7+Q+SYbiHPKxBeYrClOTPOHWaMkB8AO/HjvcKmaxszbkR1wijC
GHU85zfd5Wq/+Xati3ED67apBR+GetQHFLOvBQKE3WgJanKGXGNtWlxCmckoE7Spz+kLUzLLlq1w
yPBhwN6OvEEga6aj4C/9jb4e/D+4BFg5kPY1nprXqV64w3j01WjFZwtdXDfPbf292tJzpwErAw8Q
GNFNsAUgLY5Qhlw/c4P0tkxxSYoe/IotalFLePk5pSez+Np8owJ/wXF+x5FwboEfxFOI0bF/Lr4x
PRCdQm7dCb+3clduB0+l8LJkNhGyz7uNIS+q2OUKvI7J1SOrkfuZIGB5z8tb+tpqH5owNxS3VB+T
96JaiQwxE+14tAf9KrZJu6o0H6lTS36W6BESQBQl1EdywYnyfvpQAUgmmtNgnkFtMszogymAGUGJ
QWaVtpREVyVpBTE/LpAUjZmNmlRBK45JvgoMCrhwBzL0eoAEfQFRvIxF2lb26+srxoJSO7raCO2F
PbKkO61oMeX6DUsYodEBay8JfG61URhZtSvWUlBOJbcnhmDxdAq3BhDZX+fKSVkWnYW8LYln5Leg
kKSuXqeMrujdWmQlj9Nl2Nqv2Kn+tAlabgoMFPHCRkd6Cm0nTj/o9SgqL2LH1KhP7pG5bcUbWsI5
AR8+LgneiiwSVD9PK1sXfxFLHa16/3Zwd7TahDcUIRSEaWHMkrXmd/f+L4evVRF8TF7yvsBAIkvT
EfB6u2NfRNUeEc22fiVLtsfRLyNVGS+XWPlFHYZjVZh8P14+71ca5Tpgrz7LUKgjOB+e5bhz9Y2k
+GL5WcSK8xUsFaYh0DmpvCsSeofkcMAujIHw48toay6+CMZqgj0s4yflvAyEdXvSJ8ZKN9mHsnmG
zgSY0v3cY0hxV9wnU2PIAh2jgRCRR7OI47n4h6SnZSC5x6sZ7Ibt+PNxJKSwFNslfzYyrGdlhchE
Viqz53bkecOpAGOhtMMhvv2gs0cMXyLBYMMgTTMiFqIL+maOJSMqjjA+Fc924VMqXRGycf5SD7wl
1ySQi0+vIjed8FHalfG09UX0QGXGlN4oBSGGTsKCBcM3MNl6Om3BRrf9PVIYm7lK97HhgAcapm1s
3n+N6st3cOY0CzFdHNSbUmxALRTFSY1pArQRLigIqQQ6Klx6Z5S+ilW+SCO8TmnQ6a9pgbJdr+EN
QX9ESe2yn4iMS8cvgsEQBxZqUGmFC7++QJGYh2ZHbCOIk9cCogMnrqiR3/N0rq5gvEaW0rlpoO8i
BHbUWsmKod/ITGktZRuc4O1eN/L9fRGPQI90Cj2lMl5DRKHAiCDh1R3UrbsA3ZLtQJ31sjKiIPEi
xQ5AOH0ZhTNiww0rDR0GHHe+1VF2Lp/KtK9cLCzDDGPwD0Dz6ceNl+n69QeOlsOJX8wZFv4hYEaf
1SRv3AjWGlgNk0m/VqrbJe/ytuV7NU224PzIx4+0jt0KBLN2eze5cyLCMxHWvXwyKMrnWBIC0NMn
jyX6B3xR1BhE7+AzI9ZpDFSqHRN6W+L7vaE1ieZbgFbM9M92To1pIOi9C446yKbAQq8bCVm8T1VM
qZkP85/HyAD1LxcTOz5v0AHcoQG6sEKeQSsyFRXlmk1DETP4bODJzYnE1o/XAVv8hzSNOcc4sigW
Hc+Lre5ZA0D7lJn5yjzAcXNpwdwSLHm2kiwAZWtC6Y3xSJgoMkOxXdJgwXV1F9q735kPoH+6Dgpd
NXczh5psDb7POPvkMxgYM8JfEL+BOBFhB9SnogSySc8DQKJdESXsoL6MEwDHOtFJn/ECKdwADBH6
+5nQrIszgjtlQpvHlB6oJD7rZMvyhoPTgufa4BRbYvKPhusN2tl7WJBQBp9Y4DQcw7FyqG+c5tUM
HA+8j7uBJvB5abcw4KjgLTz5MdkJs3bd/aBaw8gjyeTQx3dBd1uiMiE4JacKtPXhybEw7/bYBtWz
ipD4Q+W/Nmfg6M0gZydf2a+mwwOKzgiTMGaubUp8qFUd1BUEBjAOm8RRIvPNq7aFh5MeZDfdEycR
VHdGcQAjuyPVLVgZf4DPOqfCPkZQJZP081PvWUyWgYMJ+S5TNewavm+fiEOWwCh2UHcQ40vqEz1i
OQcpjU/aEm4DMYOLGEDnLIv5QQBzDTk8sLulOaOrK/x3jeIXcNNiQxtDt9ffPSH6JZWohNpu76O7
ciarpEPFMkieEuI9+OmrE+JnX1db8Ocrrwn+TFgErBSCP/QPLlVrynHn0rwuUrCMcMY12bJrxEud
BzpZmlYNEUqrUJb4zj4WmhGJCK43SRm+kKxoZRFvclFDTNKaD1qLMyzF2Q/4FtsgaYiKridjyt0s
ttIe3jx2QPBjEiNyD9Vp+p5xXZ4XYfcRNpC6oDPanbpIW/AsJWhM/0IQHrrqpVy4IPB8p7L1+mNf
2FcJ8MqZ1G+nwD35v5RW9obBWHSgRg8EvGznDenpC4xLK5qvxdsTgmje35mdWiyTJa9OQY4xhtP7
N0psHp9m24w8BTPtH1rMyXXuqTVy8Spgkppd7ZCl8ZTrfjHFm0H5hhrRTwmVmHTz5+U6RaAVKIHh
wGRom96rPAwD1Pi0ddc7Y3Z+4RNYlXOg/d/X5KZHRPEp+2ZKvglyFdS3yjmxbhq9GkTpJt2z5g+U
Fwy8HscrFkzkkllosdRnHH5LZFMvAbM5dcMfsSQ7IOqxsHrZyDXJ1xKnfD4WgMOTZUK1JXvwTbIh
gSH87OoybJ1yPvk/b73uKDSwx110JFGyq4AUr4OBbz7AEoIA5375KDdE7KzJ1nWSs2SiTuMzsXAY
LlCf37TnjjxJ7+Sx2ehJFbK9qBptmcPSM+wy3teylRwiv8mmH6IkFTfRz/L7KF+nYXSWXpuBMf7Q
ix+aqzUwGgyh4YRK1xFMDX5MFyJZgJ1h+yNigGyscMyWkoz8cEuuziugUmQMuSv8hnfuR4Dkj+fX
BKPZYoPy3i6iPTakePJQgZ/XRFyglrKvzPmeI7ho9sKdzSGHzfv5egZ1Pa4HdZYv1O1jlOx4lMnE
gqnL5rR/2BB5Wole6t1ctpvYyeIzDwFi5ysz16uthJId+f+fpgedfCq0JZ8ixrLVoDe0FFyNpyew
Dg8IMUzECi+/Z0Sx2h6I9WYuUwZRuKZPLNgTKygEhUtSC4LoV0skow4owU1WPRXQH3j9h0pbdZvd
Zw2/LEZwYyuA9MHiliPU+2yKK06RiM16F03fi2IALUij23P+t3A10Qq6oG2CT+o1LDMVE458yZfy
fcgKh64fBA8wE4bpIw4sCk+6ddL8ewCtR0MdZcNWLRoBAm3RC5dpu+Z6c8hCeBSr4amfqSTto6rG
QuKpG2Hz5Dwjutwn35jxg2QFxeOazP9Zu3wN7s1BNU3zp3gvwn6cK+cuZdxkSNpyqJRjEOIC5x0W
JsSii/cUI3v6oC19Pdjc9qHb/IX9vJlzEwdAmFGnRM2Bn3Pojz9DN8fFHgAG4VC18KUM4FEWb6g8
uipAMjxHnPdkke8xG2AvwNDBAnARcy84DYF/kpk0NRGjLHm1IHbln032dp4IRibSpjtiz7E1ylUe
mVW3Q2l2qhbarXHDv3K5iQ5Y/Yk9JHvc7tEmHp8n9tsxeNoqXyuDsCfnTH8Q6HQxETDKLrUU2k20
6dNy8JvCRDCxjPvMkXfrggXP22hGMlsMlAN/JqyKwoUHHU1pTYYsiCtjrGq+dXRTbs2yXDBV+oxm
3UCMZUFlcJWHbYOi7/1XLcs98eX3zOncL2kIzFqeNnetJ5OWbahZSc1MKX/erAXiWxgqB8spYit1
IHh774mXST+plRW/GFT8nAkVEkRAhXb24TQ/w2FVzPSptnCoyLqD6+ZDueo1vujEugdfrwTACMa0
ZAITpemRwjM58tn2sfVZV7vWaQrSBRR7dISkJnwyQFcmCOiUwh3TEfmDiWz1wsSY3p43UqYXkU1d
jgKYzMnNZ8paownK53RnyoIWfv5lbBw15Q5vIfRz42j+G8X5vSdGEsfcEn3Y8x3Qx18BCNG1oFaB
7h7hbYnIhUFHrixlwCrV0lX3672o2C4KixNvKuu0I2QTRWJERkZBwU0eBd54+6N6OWUc4TPCIiHl
4T20LW+iorKJ9CNT49F1Ukarfo4Y1OsBiGfi3qQodguGEGLnedsDEmETj1ZgVtFZ1y/csZNoKXGu
4eIcC/QCPyO/QJOv2ybCzrd8k2hl8gQJpVOTmcOZrC5VAsBBiXqXNf78/fpsd1dCxEB0mN43Wg15
OZ9taPe43ZMlDx8BmG8nh/Xbh/qkzye9atWrcpv+GlAXF2a38/X47Lif0Y/Fk4IXoFZCVvJFOk1Q
A9Jp0isR1jE8RKz2d7wgfeQn0E6EwrFprV907JMUvO3nw1v9Gq62bpR1TKQH6Je8LhbXQzdrMQkn
sxHmpEf19JPHE7rQ1v6gM+zm/AKPpLiegXO8HtF3nmKnal3NHyH24x/86I+KqRWF883tRJu9laXY
gs89wMf0BRYlCe0+B4w6h0Rjt//Y1XsfaYHUOK+ptMGq2eLpMc6Gsriy6PA8P53aL1yM1/A7kb6U
UE7XTkw2aW+e3jt8DGk/jSmljalxeO/gJqq/YmPmYwVcpxiLfjltKKY94DosqSGEgo3Fny4tXpf9
LJeddJmFj5aunFFznKi5r6IXmfMXBgl6zOmkMW19iauLc0pl5AAn+jfg7SPRedZ+jDW/+hHhF8hp
hUpF4/px8fv9YO2uOreB0ajglGhQiYMFOyeN9O+Ze/mfcs96lzuuSnZX43IhGYLzgrSOdV+Ma9I4
GKBHzYoEDlSQrMRoRnKGfBBhkHHEAfYAlW5Y2OXqwz4PB0xWAPJk1RFQVJ5fJR9oQo7f+rMpLw1I
nh1ukyVnWelx+I4o8HgUR3sJZDwF8JvzODWJLQ/ae7dF2RE7zZ4J2tVFvcf7ykFJGcWkNk0aebh2
1TxfCzW4DNTRG8wj3XxNbxTP28xTwmm7SMHgp/kmwqUV1NtmwdIrf1VY7tRzICvTlSnjRhpjZRSh
dhFaN6GjAzXxdZgGRPfOjgwyTuHLLSM6YN+x67V+fX9/fsEBw3iqRo6wyHu3pAQ1Zlm6qNEfohUr
qSABCXHoDBeTDGceQ45G1J4wQsOX5h+JDB7QFh/TlxihCj5mY5NTnGjJiik2H/wGU/4dcYvynocI
qhchRus9f2JwYU5wBpyC0BMIa+7EBtHRmJwDbnZsaxiHMnoqhCkfZ4Ba8JYz8RMWzH42i1SbN38G
BTobXYe6NdJcAfkP/CsDoqqp3qxeW7Ck19Kkhhx5mjEbtowiMI8FL8hIIDwsUPAI2gKgwqYYwkA+
24KeejnE/LKnoh4tZhmxFYVm5VckDRcBzO8mzo0Vr8rfyn7zsnUIE6Bl4GId9NrNsTNSfDL/nFjg
x5eRjBBpK0nb5Eiw6QgvXK9836Krq6Ytk7Gh9qJxZFw4kLM9azjgu1RwWBFkNTAAUsXx9yjC6EG3
M3W1ISrmzLUAWvu8/Zp403r5fFv1XUrXNXAnk0CfeGl+n5zvmuuTkcK3ZQN9kec48ihJmMMBsZOf
nlv2yKL1ORoEYbILyxm7Xse+ZKxkRqYXK+LK2kODz333msXa+Mo0vJnGI0AwAvEKVr6PTt0021+p
bA2bQ9qcfhh8R2g8VTZHtDJ7EzAPhs+jMtggJuwzKZkCiOuAr4ftfyqRwwNlY9rVpkTtEjpGR/jt
pCRlgtgAdqpmIfFgcmYY+ax5rowR7qklRwUdACk36Zo/jqOAgwfbBaIwQh9gHhyWj1HMuAOhvOSN
BCSuq/Cg5sxDu/gfRGKJhV5H8lTOVEY7QRv5y/pXBQOY9QR2Dyu9Bs8oMHPeQbyIgKASWUZYX5hq
OCKXr/BaydMIx+WYg1C34avn7S2pxs9zu2E0m8CWuSkW0qzcvc/qTJ1yk5l04utcXQLpgJ9/zcpO
bq86SCSXsW9w2tjhSY9NPKFzFCbSCFT56nIYkVJCd+rdbzWob6dhkBm2xI+J/qtx9U8xfmhVEujN
WeLsB+UCNaUAkyiz4BbJo5DHCsbqg4yjAOnEj0ydiSOQYWMkJas4WSb6qZ49yVaHiokBUMZEzXGz
M/6aC0FNi1XhMy4OIzglNhMVNwcf595ScJ3lW0kA6LSfj/Y6SMytvTULvu0s38Qkb6OJoeJkCYyG
CQDa9djKu495k0EKsmTbBC+CAPVt3tGTo45je/6uIvMmQbT0YwXrpCVpHjMPO+HyiveCstHylZG5
LWpH3BijcF7FL6dJg/6GYgrAnfSLnzZ1hkR2fvGGYwDsl3PFTA1ItX2hom2WYTLVWnotL3PF8K/a
j6jjTef5Oj3ZcdY8Lxk7BOUyhlc82p1n3MJsJeurF9Kw77QkYiZjjVry7ROB5CJQXHNIPCM3bmlB
gwR6FpCD0ZR4fSoiYcY1yheICColngnCs1Fmz/rc/uyk7KJqG7Hl+7oxuug6SJVDSTIhiw+F5M8b
ReqG06+c1byKuukD6MzC6nH/FI7+2eqFz2yhq32NKT79HpMIk9Xjo6yRhEFKNprnF2OAvYLsQjow
aujZ+yfE7gfIqKLOSi316qBFiLi77GjCLMEu8l4LzH+gMnmFrhraV1ZJhyMouXwR4n0bUv3VHx0b
yqjehPLuZbjlFUSLwRUAtaybOeOAFsVJHzlQQpCjBx3x0G+5TJfm/vuQDgUZGczkSzyTSq13hUtj
ujm4GIZcZoPK0EA9e4SMRoT28f3zJfg8O5MV8W52GVlGgE6N1/Z3tXXL06t3ph0AHe4jbWaqswKn
qr410YRQftWbpt2HzSblgpfrUv2V5UAgKeKKdcUy5mLp5FLQf/2smjHxMuWLj5/6Hi3587tCuxGr
johzKmFCJ6OdAVPQYWWUgMKBJBsOR7VyWfMEvVqxhsaSEoMTZG7snofyQiva2Z3Ekj6nLMp+3dGF
UozQh4nx0OpabX0oALuf0mokzZEevdFV4L+q0Re77A1Ul0nmGY8Kz+/XYdNG7r6/mqec59CEb4Vj
h/9EcTyko9qv97Rga306zfNcYjAZRw95WR/Albo5nlrtp/LB34kY9PG6/8/L0iKabYcjXBr5TTL9
iA4HmMT9poPBuh+6dGzpa5IRbBoNBVijL+SJEbCtklhLg59PX+mMvTxCKjFsBqJAMnxPwv/heWJD
TK0NZ2Bi7fKQEYvHEmn1pmE3sZN1xMS4fam5Cn6Ldt/8MR2vNMiQ0Wkqzp+h8qYaSddhcAUwRK2E
6iIcPPY5Y+JdCqknwZjiRvosajSdDBAo5gmuAtSHPsm1sgXeZWMCadGhWvG8lvZZPE9J55N8Bmuq
f/RjRm4TPJrOaufpM1HJ7pC7JAJVNnAG5XMAeBtllCGMDiThyBHRpiN2JPYAIlRAUYjAA8RwrXiq
x2xmz1iZX6QUpCcRyEfJZrdgtlD78IZI698WLCNBvMCZ/0lW1vx7OJkx842pue5XgggYd2TLTJms
Z3Ig/RRsniljdUKwSpKxLBSAjAww3PbByE+ysa8z6MPFiDhkIDmHzJgdkVsgf2bwWuhB4ktuASvP
rCLzoTzA6056YCNKO6RM4yqtiJuw61Ev5JWnchr2U/weNdSs7IYZqm03yRw1msf0zpKLRGq0ey6Z
BRG8lolrLIFaXCUgJZpXQTbIqf1FSEP1PcMv8iLUYzQbhVP9/UAzj21GebnvZhaJyyLZf9+rLL2A
ncDf4HOMJF8nrCieX8Np9d1+OgtSRCF15klpR/8mzEcyIbR2H9NA72SCieZAx2pr8RHVfMrALRA/
un/CwzCLEavHL1QfZBoB8SNq5OO9DhwGm3aHejAf1JFf1BjL0Q8jnBCAymOBXQn47xcIEaed+JMx
SKY9aYw6wKm8ZR/JZxK8HZg10on4XP2GqEzQaLJBEeKXWdC1YBf4zzAKIDsl6Zg3SvnS+Pc2GXs/
M9Nwk1G4roCd3niRTLLFBjUqn9O8QISMTjy9iINrwSYsES6PdK8JuOlAMjBjhRiX7+DOB6yEhsAn
aOLXR78hsjCRaHoQyJ/y8IRRpE8FVOcV+6W4NZbvGyAaf4D7tLsZp2Sl69ZL9Bla0jPOsAdvQbxg
PhAosz3zHSQm8pAfR67d1wECq0UPTOX7prVwVCZVr/K5fs/mHyZ4O8qjwiqozDBBIMR9t3ugLqyK
IZLKz6RAVqJMQhi8bMKbCeSefIYLgBC0uyGZSOijGAYOxjl7PQofFug3Hq6uhX3v80CMAnTGsf09
vNFWEOEZTzgQqmhIc0yLCQlKEe7BY78Md+lGml+n3wNMCpvFjU6LdUCqWvf0MbiazOsJXeaRgQfr
c20mrrL9m4jF4/WskM43OrONw9jOjIA+oFpkm3B69SOO+jvbyHfzPuBFJngJEV5v8cwra9D2ZbKL
NtGCpX/7DkEXaLbhAsAFgeSZZ0aoRDN7B3AyO1bOi76dLQIl0YPLzS++Jo4SrhWplFwcUgWwRiK8
krB1FGz0AxbHtwQ/5X9wk5DS9WC2EbekYBWwmiMLBv8K5GhM0EoAyjrmJWG0Lmzao/gdRJvxkE/A
hePTFARbQnYhLwVrp+uPLQ2e4gpQMdGuNzOcDyOcGCeaOlzJDL6fK39+30Gi5CUGx9dSqzFLApYO
7x5WXt3oDKr6urj2FygV0NOSJubcvvYjdAIGRSH0o+4SghcDzIjoJgQAxYODTdsdRh6qPowIVRjN
5dEM3jfVBYtBSFdZJRPoGpSsy2j9cQvsppBeXklcC+LPKZIxgG1U3c9NiYiiDL48NQ9iGLhOjKab
SBwKc1KXPJ6FqeHXU6Kd7Ngdkj2Ix3FbT18xnRSCcEiJUv3sLk7Vw/fW/k8GrRy+e5C56DTsYWzA
bGyfF+fbnsTdltzecFv+fdmHgHHcqXhnHmQwRIk04GjAw9VO5DwpjxwEzZO0s0lkOhmDpGBP8M5H
3ocRUoVdJDbs/pyJJh7jVNwYUZd2xv8yG4RpAwG0UVa81wqME24OW0d6gVW93jEZ81Syv7w26o2E
lMUQw++1QbwpVxWWgl/NbWA/yHK5bt5vxD/FEkH+BcWdwJDxwRusH3TmpyhDSDkLYwQm8H83ACoZ
MXmAaRmg41/nAws/ONYHbpN4OYy9V4y9TpdCoIw5BER8oINAXKKRRe3UWcTKgXQzpyVD38VmJ7td
uNaTY/txZdUDN++YciePWWryDAcAdoMvucTYGXTIMh/7oEnMhO6IVNCL6hcNv0kKcj0b6XclgPdF
0I59QWaL4C0+zIVwI9LFEXEA5CNRYcT7dwmQkjloMuEikTbeSKnEbJFuknDBMu9urejonUf8TdDK
jCjMpAXbNrCkeWLGS5e7lFv9rlHsnJGzVPA8X9SZt2DgZD+463yeRsxSypr0+Dfiryz4MlJJ8nFZ
fJHuoFGWUrf+zHJpwQmF+QkwB7Za61Z8cL7uh3q+dsKrj0ISMb/+WPTiIgUcS4GFu9RT8gfsdBER
4LFOo3mdeAAKzwz5zmC450wkhfJKbE42qUlRoZ1kIt1CIDzQGFwb+AXeiPYzi9PriiT2B48G244K
lgDkWqo7aHCVaOByEsaQt3v9UA9ZGQg7vAUlFLce04PyuX9uVWwj/zc7nz97AlzU8zYENUIKju4o
Y44BZgNmzwlurEOf2greVdhLKgo4rv8qcpMJMkwCK0l0D3pqQhM7n5NiA8RWpE00Im6oeoBtwZAr
xLPrNF3wW1QgpPShB1QQOezLav9GjMVMwgQLi7QxhcPndTfBZOcaLl9jIMQRaKkkv+6H2lnBGtBM
69hrQQZVuLM6TSeTKPZMUmhpzGtt4Dm/DMDBy/SlfvokblPY70svvE7QSqbkF4kxuY63rhFmnmDO
Pv35Gs4kne8usmdiW2iN+ZemVoHw1YvZN2JoyJ/CdGjRuBT1pIu9Ub2ryfjQeMR7R8CYwXBJ4Xy9
V6ofdV7OpWgZpxsIDPDWj522CCGG0s7ja7/gRZ4AxC3uhXRVJr9PpiN8XWxWJn1hnd9bgsiQT/BL
b6wEY2WKNL76UpF6xvE1EOcJYaqtnfCSTJ6EWSJVEI9jPzfJ8/ggp4s7p6Dx1KSFJlg5WFNXTMts
1RQSrV0VxMK64Gd1LvdXh8ZLGddixc2RZxdNcDmP2qXAksBRClSjKm9W7LRQ9z1qfeZPRcNDOS20
m5Au+DdZGWhEBmc9RhxKZuRVmWapBDByP0Kfuy720Th+e7m2ROM5KB3SlcrccCQrI6/N1nVKILaN
SFkIfbgXfHMC2CjCFL7gdvRZlBf+HVeh7g0Ozv+xm6RDPJE44Jnq5pjVWDwJc9lp4rmSpnTSW7v7
4PyWQB8hR2U4yWMEyaUzJoTtFQQjeDOdF+Ech1uCWpmplzQi7Qrjo1G6+DZx0pksm0X8mkfxI0Gh
0VNDoxFQQvjjktYZ1yBbV37qiU1VnKoICtFC9RIb8zezFo9ht+r7w6u5xH07wXYnJb/iZ5FUbgfG
ZwC8jHgfjU757WTS5q1tE83v25XMFSxAtvhSCTddBecUABpAGMmMBtCRz7K8yV+U/r3HtejDC7Yr
na+G8EFMzjJzijjmfwRRCvQOFSIxu36pODXiEpnu7AuPAYbzPT91h92l+R5IqR48cryWoXrsLF+A
fdkgNOuJlyv8IOXaJ08xKBFSfHNj1WOBk+QT30MEmwoxlb3MWSqf0qCRNjKZFEPFhWuvhSnXDGSD
4dMa7IM5lxrZluqVTeKIwiSnEKBQU94bIaZ0xgeTrl6fZYLxKmNkrmu23UEQoQSq0ms6wSm+B4wk
6ZeZtRpIyKAJ67IFEjH4WfYJ1JWpGPDZCHnF/4hr8eu2Ww48vtf3j3sV/yQ/9N491B4pzdqWR5hv
zb8ib+ZNgUDN9LZk0RrIdxWJBJ05MGDhISmp14hn8K98FAexotThWF8VFSgSUKONcijU3ZyJsJol
KQ5xOybPk/G21A7RO0AXkhBsfDYKFBktBKoo4KXWEbRFteQftwL7ySA/Gj4is/v4f6D/dMlzOAxf
GXYa3grxFKZpZFOcdaT9YIGBX+B7CioDkY49EUBspf8/YCxvEIHIrRMrdlo416P0R1XKi1eixa8M
ZbPqX49ma8OyK4jA0NnyUCEHYuJl4XFb+dDo1gyIL6CjENsq1TNoD8/zBAMo88tQAGSKzY982TLJ
BuKRunwZUh3CD82HK94Nv8psATPKe/NZIsjmdsn15DUwJPDTGDCRy/XtAnUWFyQSIdjd+mLSc4dW
nWKPpiucviI+Kt+d373A22jw0YkRIPf/A9SF012K5TuBu4tmWEiL146gP642l4qPX+lLPKmkHPCL
iy9oW16dO8SXw3L6Zsb9f7up0g3u1au2NDTyUIZPJcAKkadZ2mzp8Q/fqR5sqngzWSbcn4xtMwLy
4eZxE/hZU5mydIaX/a65v1wSbqeUDs51DK8cmfWFv2QPkoGw1wl8UbPlDsJNo5jsLlwx1qUCnM+1
5a94LU6w/ukYOEb+mPVwYWUxUg7FAZ+J/+ZlgIwuOcUnipeaWplqpJcnaB3adXKCmKEPAdDnpSlB
IuyVfHl89xAyw7gTBAcOuiY2ZFY0h4GiH1kULNDOtHls+HgtX9AMj/FrNxwbSKiuSDEvyYm3JjWJ
3Qa1f44AD8E7/6mRAmm4D2/Jibs+zMPZs1iUfTfvR/e2nqh//a7cjGa8jk4oMgtjiKkeWHZeiRID
I2iPUXNH6s0Z5OuXNsqkLPpF4u108xpmmP3wHJ8If8LzqjnNErkVclFxZuACoJEazKrUe9LBfLQ7
KhVwlROWpGzHwBsGoFOadhZ15/eC0o8PkZ1xcNKAA6HTnwsLXZ8CDOPPBY/FVEFtjDQN+Ptr09nP
eAMBMSDnLblNbK2/jKuPXP2R/fICFLnmAaEZqMJv+EPcFqoZlPbF6rNBqoKNuRzEI4NZFyxzEOD1
fnJGkY83MEhO/S7/HS6EPomuM3x1GH9LJEwAB1RcyQ8qqUt36Rm39OLTUZuRTkWUNFTU4rMZ7Kuh
09WO+TdUhnz7G1JFdugXsci2uKPrI+dcpgdXLIQs1xPx7SpK23LNM95vvxfyEci05huRg5mcqxV3
a9v+It/h95SW1PX0DtUvWtv/d65aSegvm1mxwi7Sb/MzYhwaRWK4mN+0D0/t8h9J57XsqK6E4Sei
imDSrQkG55xuKC8HwAmbjJ9+f5pdZ2qfmRUwiJbU6v4D7yzd50teBCMllB8ttws1pJW/B/3KdnpV
x69Dh/cQs4Iwi3ZiHz8zk5knuputqhnqD7CoRnhxWWLVZIVgCJFGfJ15Wobm+/bLpcxqLOAXz5S0
/B9zFjSjgX4JdGT40Z3bhNXqceZavzRghesAZvTN6+8IHYntkMFlaDgt8Op4tt+xmhUX5OBzYZUj
oJyvOQeW34m3WE8rij9nklhukolO9NdLyxoy2chbKnFdTg/z+6hZEzTQeHlupgMhAOz0dxQWhqZY
Sswry/gCdG+PfHXRYyHnwSKfVZYvfA9gjqA/M3r5MR9aO2g2QIlr1yDPYqDE4vA9JOg/rOoj+3qL
+ZGjU5OeElgxkwAOTD3l6RjwKwPC8KN7V4/Y2aFjQbsvl9xvA2k/Ers974yn5qS0ry6AZsgg2dr7
jz35Iw/QIkCx+R4YJn6HpLdbmVdBc9/zm/JaXotTxxrd3OV9VC55Icxl7SRcyxltIpX1TWyYbn0E
CsqNGDQ+gYNxlKu8klosYVwPZQTb7uI1cLbUN+mZa3AHCKoT6NUF8ra9ReKNVYT15AB9mmIiyIKx
QqoGW7SYwzOT11y/WGNtl/577+DG6DWcWU7VMYFXnwiBCx/7j8LfsFGdOPxyZb5EVeRhePmQh6uX
zKv03FyYvzrmhPT7ZrksxAf+X5Z4Jhlz92bNXKHYLF4+z0FcMHqvMUpyBAvHKahvMBGkm+p/582a
lZYorZAuAWEHGb7fMwYFTJol/HQO8vzK98DqRWxwt4XmCeUCmqNkBf0nSFdIOsBqhNxSyF1VF0at
LLeMNAMrF4OI6hnJIKGCRfaRcamXEthO5OcfYCAQoAe95lLp5kF53OoiWPZqaJO0sIyzdcQPn52c
JZw/fCIvJ9EmrBHMejQL4OHLqkgiCSNu9HOfaCdWhDsXQqmMKUM9ga8TJ9wHI0o0mCdmprZFlRZN
BfelCVJfB1JK9jkyl82Sv3PONxKyI2QmfP1EcsqHdWgM4bJjuc2apZtXxlLThdn8917Z1VicZ6nm
IlVP6Z9zeOpKAEs5qz5C/vR0TzgwcB9IEdGThT2PuDbhhN4nXWptUfbWCLdkL59jPIseik02rQjq
sfSroVXRbkMkPtq/6yX/5CefU2q/GvjNxAOZDeWBsne0Tw/vaXwQFQl1kJ/ieUxNAJW//t06ACY1
431EgT3B5wTq4um3JVC5k0j3fobPDVNHpvJB0SGDiQ8atPSEEUDjQiWjPpxzw2wmnEnx/OJY9q+s
huPDWIG6w8vP+hDwcISnfkudL7PCGLUIejaIxlA4yHiVNNXMAJIGqEEk/Pg1lDRfT59K4/1NNe0Z
sG7gtIgs1JAtn2SiXFD+ntZycIfsR6kbxdSXMNlAmJ5PEQBGYIP42YQgzoz50/blfflgSezNnyUK
a07pG5tcGmgzfZZtbZv2fw+7HWrrHJLf6D+xYQJ4KknjzYBvW4kTobO3SMbZyy2GkQNwMkcjCIvt
9WOu3bwfwmEuBd6YtfbGYLynZDIsm7SA7TlypTbA7yuw83hFJm35vWKkZT5a0GkvNAH6sWAAL/+4
BSJ+uPtSb0Tj9ibpkPdIjlwkcij55pbjUcwGIkphtb3x/zQJ4hIga99ctLf6Zm6s+XeSUqtkRDDE
6Z11PAlr/WSn1G6RuULlXhrqCyCIX1vUcLPY+32cL6A0jlL039GBpDiPyzrLHjsw48WCSg9/B09I
n3bGWPrRcx4Y8zte67T+r7D/EW2gj+vG/1xDwSXA35gmlAPVvplTic/cD6jUd9i9x8+/DqgfpRyk
3HpDgzl6MTCYAHRbzhn9wgH5QpO9QhpgmOEABPTiNQb9Q+/Iea6FfPwn/PkynWJ/MgvX17YfrsPl
YPzr+4h54l+t9P9mjwAfvgDTeNem0O6qzheBdfh748xTf4hTKBO5Q6KjA5D/oBCGWMv7vVJpuMq9
7bT/7CPp/XN8dFs9uAaUNRVstbMJLh3OnCllejXrqrgspUfnftH8OKjHcaD5nZeHmg/g/1SjT9F/
Ldvxa/la5iGpWpCHz7n4e+cBVNAAW+8rqV2qKImtEcCf//gtaWYt3rwXFFDoEQAGcNsQLoz7HtVD
/GFE8/HpPpbJPB6BevgujW1ueC2G3kLOG5lNx7i+hlXrVFdsRADuIhOCIfsdjlFAFcXOViyjX5Z7
iJqkOZynDyxL+Ym6fTIVqoQ3Y/a+IVocfV019hBXSk7RjHlp6/tsjJENpCkNZsMTTBsQxgnzlnDs
2UI1GdGmB+1mxS2IVJoyhafdaFN9ePJ5dwG4F43wA+oBkRtVh8fYngBdb8LP8LmQd7hZQIRAPykr
Q4TTwCZAGmAdpqsOtQvGC4shyyNaJvYtW9N/eVKVpScypglGvkrPAezQ3EBrkYWPBJi6Ir3wG4/F
nzfmsvQ7qA2S9NNgw1OaFTIZ0DWgIFbcl3TkVMShqUZvyXgA5TJe3QsE76o+UbFN2DTIoRMXrP7v
RDsIcXX+SyqJNBpofpZQeYdm6jufd+s77ODawXWnjte4TGArgJ1OvCaD1ZSQJCxx8y200KgIczIx
sjVlS78svdD8omRPT00T850Vm6o1n/M7sRKzuFPZZNvgvyzdaLdoxZlu+Je+FV1TzgLZgA6bRBcS
b4Wa2lfI83C3/xeOu3qQlQGNppICPbRVeoipkAGgp8n6rpze+prlvaj3lI4ZZAPXyHGLkRe8XHrw
AI/ftGNcKtIMP0cOMh2uQuGX7YtrlUsy50fF8/rl9PQVmbXaNH1q0GmEzrZ4Z+/YZ19EcJaSLx5D
jDE1ej4pV+AxA4eAaUK3kVeMPhnZfiuEaArK6qf2xFGGn7W3bNdUgLldKvm8NLp3kT0gTeG8xgd/
+WEK9y+fKnJlnQkbRHMeVJnZVEUl5t/L+lqgDTIvuyge5yKdNPdej3lkPlf5Xo0SRi6AGN/+tx1b
JmAgjFk5Nf12krYw9Bs5Qg+IAA0nFD5pJnxGjLPgxljBh033e4XaY36ngJwLkgCQ5AA879TStYVa
7c3C56z1gG0vz+gHc7qgsEXT8r4kgpXnMD9pWzbtBETIg+lAf+wRvuhTUxLH2Y3RIYHSAEz4VT4h
QDtLnB3sGzr4bmvtdWkFMoLblMEd6t6L1pkEiP8msgJms0/p6WuH38vjOc5l6JmonUqbDoGhNYQK
GARfXKffVNVTT9GGZH7t5ybL4A5mzBLRh67+MmhIUb5Qqr9XPJLtPxPth2j65Im7vnqmCIMQ04xu
ES7jl5JO/1d05uwcK9ptY/9lPceUA0TXNZw9y6HVrvJynD19DdNywFo4cJHHKAFNLwkraTi98iy1
hLzR5gcjiVAjIAzYeuIqmTSTqyGgB35a1j37M42/h6gIvsBI240gtRfo97qvAgUb9w5ZHPgeUz69
vB4bnuU1TxV6UfTHXEWZmJ85isH0ImnOfkVEglB/0jQJ0Xh9WAEXRxxCijxY2BFJEQ2SAYKw9yXq
+nDW0XdG2IkjdEeWtaSjy3jzlnumoIfMejl44GOiLOiOd0VAdiSatfXGnpTV6QlLC0aYjdTnd5tY
+xdI6H8yfkgjxS3lHNEjF1qvBgV4yvlnmDiyBK51VKHqbTngGYDpq+1OmMe/sxFSsfj2qQAN0Uuu
vhPtxSr4CMp2Q5KWNCda3N94IJNLPUI0cY0cDYVZYW/ub/wuCWvyUBmqyvg1Rz0JeAJkwN/yfzYg
U1z2cFRN0Jbx6UhuOWgynUm0EP8jel+8P5YIWqWufpMl2CAwNQgLOvpkh+SLXwaSCLovoad9i+Cl
jR+fww+5E+T3P/OO7dUKHx8E9fie6MZ+BBDBhEZdqmDmcAujaeGqL58VETBHK4esnzH60LxeoDz3
8JUuUarW4oXajXSSTmn4gVStgMDIgZUAr2B7ML9bmtFIBVRFQIvCOtPoo9cGpOFRYF3Zb5tNMmWh
x2l8jPYYzEwkgcU0hLwPf4L2fDVErfMnT+hocV2yS5r55iMQAyjPp8138TnVpxd9YTaaNshHlojx
l/X3IcknRcPbhv2bIIWbJZEatS4YDxsMi/X3KsJS2hWP8Vs7IClsRDO2m/eUchGBUyHHwCBS5Rup
v+mPjttzZ/7QumFwgTV5H3P0eGye1Z+Cskk1APuBKJUih3cUQl9QXxne6IcIidX5ODfRbrodPmAI
Qe39w3QQ3ry+98n4p4VCT+zEtiq68uyb1g8ZfSc/UbT+BzipYMO5JNoJuT/TETV+6uVDdlcTaku0
Iu3mj8Q4UP3mAwrEwwCa5DdrBZYV1Qmc+dbEBQidKf/k8R/regsUQ7SqhWQxSDJ+EyntxljSm+XL
VrpEi5K15ceul7jG/jsG/BCTchcC9/gtwqYIBKQOszqijhF8IO1JqUKoXADB4Cxi2WDNxtwk2Tjd
Rw4lSjYiHXisn9vP9n3SILnJAYAMICnqPl6/t69x76zuWYXUPQk2A4RQSypwNWTaz+cQPhxawjdy
mgxpcOvMJ3E54VVGYS6G/DEEG/IBc8xZBDjoKVnmIpN/Lustt8wqwAADUCBhFzOKPJujhj3gYXlM
bobYJqlqcjdnXC2kzzkC8DyJirmj2HzqbYYDahEwtcSLw3EGkBqc7Sk3yB9QKMhgYIjYOz8wirGY
8IhF354n7lZtR8QmPVcOg1y9YietEHeexCQbHaq5Dn1h7o+HFrzhXJym+DqfxZtjVHv7aAapF7dU
crH9HfQRzEe01yuHkeby4C1+N4aVBQbuB8Ja/36Fl0AIdyuc4XiJBB2dXQ0DDlTxCyFBwnUYFsKZ
xyfMcCNdwn/jS3x0x3ENsBA3yscnS540mjEc8dzY88ZBE/Fl3j4fxMvlhnkVjBAfw8v7F9WsUTyi
TgeFO2KxYuS1Q3xhZbL21h7pN0YWBAL5JNAAIE3shuWWX+YJAQdxjH3oXgsBmpfGsZLbRK/nzIf+
f3uJQj/MEe+/A3GG2rbL0AH65PeMPXtCb8+rBiXEpsIxNJ5zErdvrCn6DX4L7XpToBEozWpywFc5
nhMEioDDMIkTDiHT57JY50IyAPIFcuXWmadmPuQnAoZ8D/UgnhvME4PNwDKAjASzjiElEngpfDwP
zk0zD8RboEtojFiCeMlsK8QOb/7FQP5jgbO6MX0ZovpW637PFC8nBd21ZyQTcpTb78bhknTzEfBz
yduzFxAhwbYLAXbHFvgxXhm3nrYjec+PGGdGj1GP58TbHejXSV8wm7gE96izrj/7jws2AYTklj1b
rphMrAsM409dWOf4whvlOZ4n8f6NUUb+/ewzvACl+Myq8zmCsDxGeQCCDxU3TimUGCgj3C0HlBux
AI9yz8nZXrxPXCi9ZO0AZe4ljsX/TijEBfJGyH6D/js/T2LabhkXsVBAzqP+RYl8kW8NBJNAoFHc
AIwmKgtm5DXnknA7f9VxKd4Vt11u9Rs3nEzfgCtelH77wPW4q/KW355bc2HN1D03odyY9ezEhnhU
PuZd+CJkb0jf4pfZwR/dPrJZJKH+MRAP9ITT0gei+d5mQsYGzxnmNi189jD+dHvpWN74CYabe7uf
2hvXpKby9Bl75iRf/GzhUkUzeR+t2LQSZWAqQxBPzTlnSJzGDDnq8dcG92JgyOM7g+L3VtIRaCiQ
LbldyQQSyHIzII/hK70ziQ33YS540vzWkdpOE0TgOPWhAZxkI7VgoeA1sIyxHhrWgEpDzQFSUOJl
m8nifG7qOd9ivcOz/LpZ3dBaICXE+2323nKAzGH7SdxEg73s+L2D6SHszX5LdsUtl8IgFSwTSwc8
xWrw7y7AIFLYkIR9DiQ7+cwxlRxYPSuLL5OxHAh5NhaCYvxid0HtnXfHV7EONGhmbJs9oWLM+FGd
kGpGH9ZgHYydg6ZMDu2B0lffEvY+yPbw1161sHAIutF6AvczxhWIPi8fRyQCLyxvfDPZUgTKRdSR
yqAGydBJx0fPi8WCO8BB1sa5ju4pNN/OUQYfT+tCSGsxrtd8eEr9TKL8xQbuIdTP1TmLA9PDfJZ/
FmctDblWccZcwHuQqEXe56agttw50va56+fUSBvoZS5Ef4jXnSOvnpGjH7lyabjqBeWhiOQKVi1Q
ZGrSsdvws098G1FtkbbfMybWpDg6IAPQFoy30FWTS6QLcG4A3i8AmPWNqfEYwnPUJl8bNlX/QaLH
PnFsu5AyUWbDrUPMZcazAjbUBhF1JQahm5UCAAlvgQiJVXRGp2YHH9FBMtoUhwF9gdESRSjMOHlW
FIdARD5P4odzIZKVkPS3Pj0cIHz20ciDb05JEUrQoMVru3EZNPOo3wOCOvqGRusLmyX+gJSkIrmQ
Tilh0QC9htXXW/Eym55HxPGUBAd3XCNNwP3yi/mLWf5CozAjpEB2uagPcdVHNHzq+3fkCbj0w9fw
8tD7zB/89poKIVb/ZYYlKl3MKOhTBDBlp/H3nAJrgDEMtrPosKpwvns00965z1+59KNAlnWgoefR
iSeEFgl8ujUdm87lFFtJHRgeo0RZLfe5uEK3H3cD+JH03VB3ZPKxhOWezqT1mMA/OroV0E/GAnhT
X1Tv9AW6Ycb4IdG4c4gLWw0BZn+yYW2SwGPNS6+4Lx+MC/hCx3AfKKoGEiewdXZOSV1xNQ+l4520
YGOsfos3FcKAh1YWlY1rewmKFGGmd4D2JHeHrufAxtend5QvMLyLA7GFLD1BwwMgu4bM7TdgXCTN
t09fIhWrKwDEC/v0hr0B+JnA6wAbOMnWxieJOiToPuS9Wh/zwpZDV0d9hLa6eGpkyvg67lg8Obdg
QVleZQrCNyjkux3Gsx/vo+OmSrQ38weBSumGeWcEiGxGgPXnuGPTibU9HDBeiI+mIWxzZnTR8zS4
DDN1/UKUkfKksFVGhMehallJSGy7PdZKxcMSlgGN+Zk5gyJfXpiBJvMXRTYiyJqiaPWbynNtYh9V
9EeYgLh3vqeUw+jCwFGgEpr49og64wJKZDxphAhR74I2FfTpjz3CBZ4/+oJb+72EoCyjgZQZBzAd
MfT+XQt54jvAw4zy70CB1Vn53AL/xZU0RQlz1qCqZCzQR6eMWwF1Q4AMQTYE5x3mroleLj2geMll
bfC9Dq+Pom+F0kiG6rpA8BPC7ZJHr19hc1DTkXXpNUMN2R96IXAPsDqug+gD8GkHERUuwHejotkN
pwlndInyDAlYv4DXROV/0XML1oTIJxTt5+ClLUv6UrBo0Zn7uryWn0xlxkUSDXBuCc4yF8+qqSG3
8eJniOTe4Cn39XT2hXpAHcb/wTPDniNh3CAntDI0P5y1vTf+HFwC5TvblTLI1z4B/cTP8KIAb2Db
A+Pvxv2U/7WsvfR6+NHE5210c5IELE0qzE96yMePutK1LhifIJf1gFsO/FILuQeb+OeM+Q5798G7
FwLPyv/MzpXf4w4GhEK9y/vi3wz+TAsQpeJMa6WUSxYyfLVaOEknBQfutZHOuRh2Is0dbyG/g+0A
t13ry1gIQ66N3E/JbgBA0NWXJdRf1OowkEY1kwIZapyZS2FdiO4hQSUhG4zYOg7F/TgeUoED1M38
LrAeFvoNjMcPJQYt5DumsLGjYvsewVvtI0V+xaK6x7EbYiS9cwQXo+BJ/dlyeeEx7qjxpYWIz2Hy
cLf8ygTdTpIlhovfyzJfMfvcLeCK5++vl21gd0PdJJ47QoP5cIfTSAohGOoEC4EZAYs4fKUQJklm
4ntz7dEEOMD172Eq05un7RCSCsAGvMxKV64XqRQ8SziYfASak4JLBRcld2qMZlVA276KahdcLyRd
aLNCloRCTw8ewy0cW+kme7yd9Mob5RHRR2TuojWnXrgXKMkZm8Ed8zkHrDy/yOWbzNd6A6VbNlgI
JH4EVxgdU114/qY83I4vcyGcchiI3uG5aym9r4m+5wjH03qFvh+LHvRill2Mwrt/swgRs5poXVq4
YPNgtvveGbjF06JuwhbdSAbeefcGMfbx9z1UlB0r5xin8U91VbU+ZvIE0HuFpsXGXjLO/O5dGqVE
SIFImsvLiebm9KM4tRYYpif33B7vlT9AoQ/WnNel68Mu81XFtw6qtERF8FP7+NegJZDSRZPgoSz1
7yCB2IX9jTSyFQg4NfpJDcI+brtjZIpmwi7xwqrgisacTjy0Yx3HYwbvAOELVmqCXOkV/jFBBc4D
dOcibHoraKpaFryzEDKn+cQY0E0EvHpS/v0gVV91Ig9NUzyMRwnSoig9KcCyHL6niJXoGKdBvVY3
zRXVSMQMK9SxNsWVG427IYKJb0rV9gEh0qTlYCx4UnewWYHBOWUcQZ3vV9JcV8ff24MD3lo9QQfm
s+40PDkJgHPyIK1D2wLEK1SkOCgJAudjGSG24Eadd1/Tqcln8vWLiN6xmTyQuu1/5igkMCywsMGC
mF6zIb5LVBJ7Bz7f/IO4DzTj/EJt9vCZP6lZb5SCPg42NSjOL7trGWhLdO4KzJ3HBsjgyG0jIU7B
CkqLjOH4omgDYAzKqQGSKVBwxzhZmIHSjB39xm1Yr7RPeCzXOvhjxAFRzVyxEEIUdbspFOpsg2bf
rjE4aDjS7ufSR2I2KxnlGvclDoR9Vp6hSm9rA7laYtkwhkBwC6c3Z03XoX4h1KmN0GvAuQfDYyw3
/t6rbFodCcYPHMt+t0FhalH/sQbyrmNlxL6qTwlLpl/vcO+F2WdTwGzDIQrNxDhggepa8U8CSfmj
UfmHCTDHOpJXwejO0uCH8xu45tFjg5Yli4IxfKCmyATJxkWv/wK3B0x0Vf2ggXstGDiQbSCQ5uxq
KhZT/5YmhOPTM7FfNxdB8Y775c6aC3lF3XmoPjRo3hmPcfweNbfmGL3GGEwUYgQbOKe2wIki9dJl
CTURoBy62phWCaI7ziAyDeg+JdXHUBtT2QeRdMhXRvjcVuMqpAbK0YGNUhHlsVksBQU6SJHz2KjN
QupxmuP3PrPqKwiyXDJB+h5gBwB2r1dPaIg1Jvve1FS8cmgf6ZiiFhSw1LRgpmDs8YLJ12xaL2M1
tNbw5P3PjDv8rNJjgUgHU+YdNO1AbDasmNhk/VsRWDRYEd/tGL1Q9EXu1fX98ZDIoNeKgxWL+Uvx
JRyTsf050JU1XyHT+xNhQegmWoCWIstiXk6f9bVqB1D94itG6MQmq0aN0sQkHhLsDaGAqCSwOCGG
6RVXSA4APE7luv0nxaA8yL6FaOkH8YWpDKIQsGw/GuApGraXZmCd9rgxg//CLZFu0oBk2SlnOZP0
+lzVuJEfMvqXx2yToeEgFIXYE0BXAnsBz+3wfCksCGUjmYse036Qffz2IvYIsSTiqOFjQerL1NCH
vUvv8poof/pft+mObItLeftEwjL1EhrKD97s9DFlnsXAaU4IpbZ/xQTREW2UbT6UcqWnS4mQI6aJ
nDn0jgTVyWxI7ycEFTMlNiCg0labfGbtzvbTYYF2+R96/7N0wjeZm3iKIEdOf/9SNI72VwbdXKUZ
CCKC/Fj035d6IM+KM2gm4gG7y+njihHkANj4Wh5DnEkWmA4E1CaU2iXvTTrveYNTUcHrGXLqpXOf
RkPOSCTkFoijw++D2G+K51O/QuDYHvUUDrCZ2xyidCABs4E6yjZrgIz0yHjvHAmRvFEDNrNPj9cN
iR6NNBFN8MWUd/D+DtQ5yUiEoXwWGE1QbexdOatA20x6B74J+HXDBoKLiNejchk0Aljaf5GEHz+H
ktbXslwrY53SnjKpVw8Bue532zysQ8QH7CVcY9ifbZ+8DBHTp+Ski9cVhZPRSxuCMNAxHqIfylz8
9cnMd8b2BZBthlHeY1TSAhFnFc6EGXsnYrH30fOPcxXyNv/KJdLiX2Hf5NwtcmVaamTTu0RogVOt
9uACLwlTv6Hv9BiWJils0/bRhWSDYTR2ZA/kACT9MlbqpUsm8CKxBqn395OBv/dZ/J9/b3mTspcO
zU1XT9LNvcC7xDfmvwE31CFt5+C3nfxJkEZAirvFhmpWDxUt2s+VoyyUIwn6e0Q8q8ip15OickVC
47aBcTCDbACENkE9mRuj1SZhFZxe6TvQD9FOz6k2hLtHSsWZNu32pDn49f3Au4sZk3ph7CHzaqRu
FFKyYnmh1IloTjctnHRIbk6vv77Jrr7t0Pcu3B/rszFSpuR2KKpWB9JGMjFOsIPvEN4w54DR73YA
NQRf2M2Xxux+VjfVPlt31BGfSIGX06/gIsEtRi5NEXY2mHBg/lD7Fic7ZO5gyLSFh+qK+zsguJ6D
MgfZai5ea3VPu7i4UGlFn+dPxxldeCwBi/WQ/WPbPWJT8M+FIh4W0igfPuY9WLnHfIAQJRQ2kGcl
mm39eCbvXvMIpZiw/ed9h7idFNKZFxhTMEMWzUiC82QE6o52sKeFEjwqlAsE1xFgBOjD1wHs3j8R
brXxlWv5HNAiI4gocEoLk6ItB7AZFDkTzBcrJuFv+THIfzRj4KufuQ4o5H83DcyzmkcUx6lVoQ3i
cJ8GXlES8juejQYLKRCSjlid4dHUCkQwDwq8ORUF9PgS7XEyuirz976hhjKjFT/BThjyOCoEIDo1
yrJiSH4IOwMs3MhrnZZ5M9a3cJOUDRB1hh907h0/B5Ton1PqptnenHDGzokqUs7AnEgotXZr2qzV
ClgEFUsqVp8byesjpFqbOhKpDaXqzw1SKrOHAzz2LHMbnA+F4c9SO2Xhc4R8thDKEVQ2rFcAZ2i3
PBtRXgFGshbHd/e1Z5nBEpN6LIVYv970/j4PvyvHe2PRdU5M4gWzb/Sa0VjNKfRZVISYG4hwb8sN
JpvjdIv+AnKcdogJHNSp+wKBVxWqEly6Pu9wHrPGHqk8HBIPmkMHyQ8qk0PpnLHK5h3BAGKR9yKR
a16h+wNNWD4OwAB6VBMH7wUDKY9yBFekAPs6i3NEQ7rrQMDJwYNeGenjCyiLMrE46NLan5jj9IbW
Hy6rT6/1DP8bNrN6o8zhf7jMqAF9QEeFEtohIEkd20tGLQcScmjEz6GGbmwgxTduw77WeGOkMyPA
tQohfnCVg1XzT49wZ+O0BT1jBBKQdwiQ0gqwqeNtKV8B1SWaOfUYTg13DcIRYH1yqAqkwEirZsYf
sxCDKaBysDYEUt9vRs3uQ5dh3xs8ZHJ24YVslCPw7KyAi96onUL1wUcEhhISt8k/tgdYYxykoGGs
6HccXyth4wUT4I4cv1Da/V0t/zdBs2EEJCo9RHvwoitoh685ZScwvaiVfb3vDM5ni5tUPsCh2e5o
X7DUCR9FkKI8ENMmUx3t24/3GBOREaDFuCNf2hYXPJC/h68C7Bc/Krxgv6sUFarmLzk+F7WJf6xg
tHD1joG4C5e1TsdreNzbaSQqkFKYHlcZz251dE/C18EK6K4DWoYjgPypfbgf2VwfK5Ru+XpvHCFN
ydMehWFCjsQnjgDXYt641djytT4hPbP8ZMoGN6R5NDIx4sz36BIN6gFWqgNsxugsgfFbqDtZeBn2
79fURTOFK0EIxLeG+Q+SQri9ocla+yU6ot95eSo9xWH2of0xLCcMqrzDDQiQp4eM0ZFOLDRkGx0P
7AuIVwy/sUBDp2Nni92HbX6WupRRLlSZrRm2E+AJz0C5MTXohIQzIaD+mRnymuBWm3VKoeXKw965
A9bia46+l3n7oRlRT7TNPWA8jF7oSgfYsp5ujN7TZNQb50cikzMG+F9EefbJqJyChjCc5/HrW74c
j6tsDwmGeL2P4jNRTkgi82KIGKgnCnY+tK3Ir9Ym7huCYLFhXd2kZHp/742dgBCvcCYHCU6fe9T0
V8nkRuFhFrGvCwVleiI7JQ2ei/wYn4Gi/zZQo2KKf7vy+l3FgqEB8lcWvfvP4rXCLfJ/r2Q+PR/q
SJICTwNkjtUm9YPL6ywNi7G9aFgw86lyo+9XlSBIHONMoy/a1wi2Nr68yj3asayCdHMoe4v+AAoC
ULkFOIvXxWrXfqcCCkaz6WIOWRBrj71Rug8fTRAPlal0HLfUPUUBlRNStzf2yLFiIFO/hiAL2NoW
El2WfnJEPgoKdYFGMFDEI+SE1TfMCA9E/N3XhTrPQHLpTSzSrTSS5hR9WJWj8W9KQdSzsAXsQmVL
M0w59UaJh9zgGLyv/53h+gbMf44mw44m5JFD5X2GHL4jLRCbfg9l9z6lcwiphDMnlgOkDQtlB+M8
moNU9p5b2nDwGHQU4jdEJcGbHAkCFe9olrERi7Gbzl6rAqUe6v9Os8MfxsFjCz7AAyREMumCjMlq
5XiGqqMH7z6dV+veOG4G7ZaVD+9sgdNv1q8L6DuMtm+MrXkDrwHSGCQYGycwJppunF5Fm1C/NaF9
pVUyFiOOqExgBXcaS3jgtj8M1xyARtia8U1zUez1iTFLw3gt++yksPbpki7up9oU6ERIoiCDQSB8
x/aRPkTtiG4hgx+HOUYL/wTiaT0DfdiyH6ZFQIegiSZ0+2QFupsoWNedk9I9G1NJHGp/lFFsjy70
pKUjkg20kbIrYLpSKWQ0dYfDMdJzsUfyRbnx6X+PjPXgviPrpTGzZWPmjg+ilraA4eYY65RkrF0g
sLymaDgrPQQsnN4O7Ry/oLn36WsCdWEj3UC8G366rlbSQJpAz/RxOMAaI52/T+yAcI5dRJ8H+Rnt
SxeA0ykuh7zsOYCKKYp0rDv0EZF435el36zwxdrhsjWgRRPFLvJs6FZS5JHgaKNfCQeBVmUR1gNj
ynJbDvKpFE/aaTc2VmSeY2B18CiGgHXc7o9j7BoQv0CuCaTC459qvQO+yENVJnJhhYIPubA3Y90z
+ix6PhPuQAYcrflp/Wb49wClqRO52RoYoHOfspbfuFfcGpzESVw1BHF+o1FAn7EYN2Ma4unaor0U
BdS07QltoCMF99+SjGdDx4OC8nOX1t5jEi8QZIzJWDCM+0tqn6aXgziQ1mfFnpgcQqkCsPA3s9J0
yMUG7OZ9aayvLUftNy4hwN3wXZQI8kUBLWxiQWangnSEGseSz7VdaczG4Jqz+zjalG6OUkSEF2h+
fU/sADSXgxkCk1uAx4tVO82X/whnMenW/imIcOJxqQsB6M+XYniBHIhPhHzB2g4gI5mKPA2sjIJ+
7ucG2UkN4sl9R7aGfIkaxqr/CRBscUgFnISRi2YArqUJeP+5PWwH+unNHiZilQYfxuXY8qQXJOqD
j2PPU9Zz5krLVDYE08iawtKFzzGFOX8f/1YRW9p7CBdFReAVrqTThF//iYEVSigugtVopXM+H9a4
C2CEvJBmKAvwwHh3rDnxgFRJ1wbzTZrQCUY0ZwTzAVjForKcx7QA5gp3PVkCXbB80h3xe+acPHAu
uUOMVvhmFeobRpiN1K1Cgov1Dq4ND/oaI8Y1afD5yydge98fdvh/RgBsRBhbnJBLcFunu4h7hk8F
J3UESVSn9rQxr+0U7k6FxgrJHdQHMLZ67L+H8DK7kBgeg4rUtghSg3THRi4s+DwL4oe+KVbVnPPC
oVn/z5ppeg6I1QIGiIAht+qg1IbKDRcl1x7qNzCd8YV9sFDxzRgiO8JaBLoCKE3jgmqbg26a473L
Y31V2uEUHQya2QIqzYEAZAp/odf/Gpc3ihGEIiBCSR8RB7pFwSr47u1N6enQ+12M4fzioNLP8ih3
Usg4FotqYZzasQIy0yd+OEpiBE6SioZz+MSCvFqTl0yla4zcI3WXdyBd6VNyYp5rkUNxkrPjkoO2
qE+bS3jZC2psFLeKCYJguJewCsaLxM9HVNgjf7A7izoW517F9NtAFFoKdEiSmYCzQ3eYgoOY3PE5
hMmDZg/spUWL4rkoqDGPtJOyLeaWT1rv6vPIoVfltgPO//OWuSFmBmekiG3LHLJbWP4XiuVrFn/C
YkXG+ZmQ2t6vgKn7NtQOYKixixnrH+H9b37OrMh5dkMjC7G5+BzrKw4PJWHRhBwC+NWUoxYu76EW
fibqn7ojT8KCbPL4g9/UTEpcWjEnAaTJ5EDLl+4dXOaEfNhl/ewTNIhOOJkiyM8ZJ+zJ48wuDJsJ
nlJzaZUAyhA8KyDhEYXdOVNa4kI7G1X22fNqzpmCMLjcmMdBx5oiPiZ15JLu59oryNKLFf4FIYyj
3xaaI4m0mY2NJT+SzsorW7SQBaCJHaNLKg5/9Bwn8LxRiLTorwDXhh7F8UUaW1MSjVE1Z/0FV/Xj
LK+RHOUTkU1K82gKG4WhwGLgiQM8shBHw+IuIcAbtm/s0hkHeWNn7R7mJIVHiFEeIvbiCdp+LSy0
0YXysWjnyMMtkqkxWGYSZLKrbASVUHgWslWACnA+k8+VMsBz+EjGcK7fRzzjuQpfUkkjBy8OMihR
TLDq+sdY//9U0uu/jymJNy3PBVUClbQHov4MYN88PWAWPY5m3ZldfWwINZUQezuekm1fTQYqHyWu
7zDGSf8xMzhP7hDQ+F3Q80h+A05NtG6g0E8/02rdsWvaw45FQfC6mCQz1vreHyGBPTO/X2bQweBr
uantw+3h7pa67vwOYqG/T3AxIZgaH4m+MFkCBntPRbAWK4zI2VXEe+3fcXIRb5ftQXDtCXoOF+It
Q4BmOY0cOzCmxhQ3gSGsP/GyjFl9s1mulUn+H033tZzItgQB9IuIQHheRWOEt0LihRgQwnvP19+1
deJGnJijGQR0796mKiszq3Ga6ZO1Gq1L4cQ6lq51BLJ85/XLk4xywwrc15EDq1crPHur0xfHnE56
UFpO149UfSdy85UcVuZt77Th0DC54/gHVhuvFkxLvDOE8R8HLN8mG+vx595Kz+YP95FA6zeW0QFz
T/DTYb92r5/HwbmDXYSWhT4+LEXpnZFi+0HSPlmZv+49xsHchF4UU7W3xlu+aHHTDNDNfUq1PoV+
c6mg5lnrtvQn7L8Qml1FmzE0f4Oyr53tXawjLBVPXhD66i272Rb6VaSh28jYhpFLt5liy1HeGroR
tJluVDYj8zNRc/tCdlo4jRE9YPFmzYO3Edxm8UlIc0apyUnyTQX6+WieM9VY+zJzCwGwknNqleiL
EhNL9ZCRXIaG7tXxVx6Y3MvYHTSStvY1Q9DOp/gYvQFyo1XlKY1U0xCSiZtbNLCXBkflbNUAZa+t
ZW8u98xw9g9J/K2RGRq1eL4jjWWVHrt/pIDl6ZtJHlsEM5On6yBohTtOcyZwrqSPTPITVx6K9aff
TtQYxdiioEjlv6WbmNi5zH2TjRdjIVODEcw2VT0mTcMirA6V41B5welK6XvFZHYprkGTjmsu5JNH
W8AfgBHSeZm9PzktlAI04DvBd4J6qoglvPQcxZjstUk+rrjlguvzx6oSt9w02xGyToh9YA819m71
+c9bcDjTGfdJ8Tk/VZMDB7Oc4q+LmmYn5HUe00tEo+kgZv4PkSQ5M5ehXMlcDEL5Q9PRmvwV1eOC
I5LizmZ/n/Xkp5XrKGYzBjoP3oBbwu5RfNG8hKZ/YU6MnS6d22w3couJidF6DSTPudJyendOACTB
bD5EOhK3aZ+1eY5OIxfHiSU5kI4TbRM66woIijBFee37jXEs6Kp5MbxG0EDQ5KMhXR5tp555EAx/
UctSu/qRQYEwZTulRhVqXPu+jUrF+fCmaRBR/s+zHsPOBQe2851LcVw5LRDo9NmK1m23E47EuPxF
SFOXj9I8GKljO/0PaIIzo2o1PXS3PxJWDUIE6G7g3p9Dtv6ErljtWkOUzj/rb6ChUbRKxs6FG9c5
VZ868MrLb4252a7a37g9ii9uVSJWk01nviP56s5JlW2vGrF2iJod0nHNyJ3Osu6f/CcBNxOFZBDw
GJ98iIQb16ocsbL+Gtf218r2+yGNzgvjI38GFb5sgz8aIDTYM9iD3ZAJlaqT/fIwKdzqpyj5ToPT
0owpVbMbL6dk6codbUblliwxskeSLz5Dv4TlD40JDlt1JcBZf+2qB7ko/OXRDBnFuv4XY4mqVoIw
nUnFPwwKK9ZiRNldW7Y4m9hI4r55pyVMCNF0hWkJnRo6SIb/ZfLONY63wUMuBNo+60GL1bGTwjr9
je9krrQnqhLpGYwjj3xwcA3n7f6V72QY3SMOS2Fs2WJApFE0zOllF/Rti7fKuu3/j9/AeK0vf7ZB
/40M2XhOV821mfzpwYZIMwjXwGhNu29dxJZqI+20qeAqWkkUQqjKC0BzcEtu1whHl8cJBWjnmqlk
+bQpYAhhUKL1kqAJmPKVxSgug8N4s300EzUoK3D7JO52XHLfX5cc/EJzjnuVcY3ES2ULkV9jsT8e
86LIqlFisV3X6WEpfbNVd7ysX6rn6XWK8qibXg8gggJ5C61EOIMdstFz6sf7tIz4uS7hcyFj48j9
Irpru2FqN/ez2KqQb8a/BaHzhgrJerbqiUFZtmoL2cFNiDXf3oop8tKf+DdmR6rvyDEIS7yS3rIu
dKxsw0ZnxvdCqpNXmZUXCQ9BpMIs7DgBgRud2dxsUSJDcVRyJmDhpgJRn66/zOZgjwCtaoARj/eS
DdFuCMCXXTfsl4fZwbzwmYa5YwdmkfpWOM0yk3XL9hq+L4pPLuqcjc1IDJAaR8dDdGo4Cu2u8MYG
qfpYgeGHf5nlcPzeTunq+bV0Th2Bnb3pbIu+F33vsrU+WK+ZPYzR0eEvUBrbGuzNDbAF0+IrfNHt
2WE2A5Ypw7ExC0fBBMHhgfBglbG1r+jGphEe4iruXQOI5z2QvFf51BH1vRSS9MH5OPbgZ6lJYgJ+
PzVEgkbxSDAXTHqY+5wa6xBl1yC5J6lxGDSGfZT5VP6+9dlbTqG9yRkLkMwHaxZBkPfcBqdNWbwc
Z+YFmYTjzTiy9O6sq0tS7OXUa68/B5e5/qCj+bUGX6htRvNV6TDSII1zFiu1YSwt7Ra8RsLOnf8R
2H9pW117+wDQN8g2TH1eDr1s23PxD6Nd9TbitpT/tK0kagkP+9jTbv47ZKjUOeMvhQfEN27kIeCp
n/vn9lI/PolBZdk4ypFu1bAnUwrZ67LVpLex1tPmoZFWglkwyixz6GnouKPRbHCSDKuQRFHLtreG
Le/QGO8q+bbWZeNCrL5yiLeIv+MTS81U8GM4m55CECBDSAeeqCC9oHeXKoVDUyeV71OXxYWbnbeU
K2g6/xwj5q1EvDBvmcjawkgdH7X/B3UyK66I9KvkISxMK+pRl8a1tULBhS/A/kv3Ot+ZQazDraBy
/FYhswO6Dsyrmnk3dyJy/Gjo3i5On09vM3mC7KVuUJorJXp2GuH6M/rqsYE4VHKbhjXln69wnnOi
KKJiqmPa5bCoIk8uU8sNzwqJnWymeRgpBAjBhDS3gY3XZvWHYWeGZ3FtrOqSQS0C3BwO9wf58nLa
4xWI51aFgLaTVE3AQYmgfGZVYW4TMxu1df4y2HmYV4g/zCrEyTdjtau+AErK1yFBy386NEA9I4nc
WkW+xf7EEB+CvcWjGXL8/J9ZnTXjrA77ryEFVW4qx5IDs5Ds2zzamoKVqWvsulIOZ0jbNfp1wOhJ
rMH3xeiE7fL6c++D76qPfyoLLZN+30MD7dh3xMIT+eihwxGQ96E+LMOXlLjF4scO4Hk2gywsHFDP
4PcQq27bT8SVr8um+vrVhcyc+3ta9gKQCwuizqV7aRJjEjNR+zh3bKice38ZTLRfvxQKsVPJHh2R
Yw/W9RMas5eEnoWbPrTzgSNiBByon7oeQDtLYE3c+D7vJSYSjY+QahRBtpA+8q1GEDSgtzdS9yE6
ttNx2Z+nCQfJpohPqE3SUlEacXItcolfGz5COBDrFAjhmSlspaMqDhVc/Lv9jnskZ47ZcETnnx/x
XqKPPRGa2zH25hQ6eX7zwyAiD3CADsEV27p9QOyATjk7hkacttjDTJSpdd/s2c22neNKw7UQW6gj
BduIYsCh8k2keO2So5CZXf3CGeTZuv56W/MPLchXdvVHfdx5/l6L16q0LmTGB0dRKIZUVlKPa0Dm
wn/VbybvUWIKnYuNtILfVY6chIQtLlPgUPGJoYh07xy+xrNFIyUNb29bp5EQ/k0dSPUMZ1Ksum1L
sxJfiK2rgpaOqk/5qgqg7TBfvfa5OrT3tQt4UWOcQyE32NyrzsX6C1NxmOTeD7J9Pw8XMyZzytPZ
XcHfY5fIn2ZRD6CG4qNpDUpba1dlpaYRGd9fKhHr5t4K0J1d3QtsmE4NC7Rll3BaUOLOmJgBK8RX
1mMCLu7SSHxoYhPTx+8ia20Ddb1WD/vtuDlPlY88jnBod/5mt5vNSYvec9r1zsZIxE0VHiCNMDni
fCAJal2iVf32vR5moI5gioP86NQ4Hqq/h3TzvG4de2+Na1uwlySYfqOAJOyC03zOk5AUYWyw9Lk0
UpOQOE3eFlXI3yAsKACGov+992jcRuPhqeNmbnzZGnObz0xEk6rBMvhx9mA2uWFm4vQ7ddKDS3f5
ffnHE6sp1L7Wn/U3OJ1GMaDgj7jud++Jj22dCvReBzlEihvu+9JdDTazaGvTArlcewKA1ASkYZPu
XjUH4YMqDp73pMbhtJaMNVI1JeZTR/l//ZX9t50m5WQxDqEPPYXTusJh5nL2K8hb2TSKNAJasqjA
qhITprS58DxS9ZWwanoYnRbV1EQYEjZPoQc+U1ZK9L6cJN9TzVQ+AucCdkLBc6ONkWgkFoCMZQh6
BD+n2SXUBtM6ZSIs7Jq7fxYrtQYxl+4PbQBGwFIC6BJrK1x5RrhpK7CvMCb+XuFqgkPrJF4Ub3eJ
fSY4OaYmap/OplRt3to551SRDqXTTEApMFofKslnOTGZhwKRk9rxoV5pzIQ30AL4X0/BdH+k+A5X
NR6ee5kJnMYO6UTcVcfDrUnMLK4rw7j29j2REWHE4N5SS/QoNNF280lFNCZrKv2vQ42ND5W2fBXi
y0P4Ee2/eczm2U7UHQRsxgMAffu3qShntvMeZKqSno1v1TC1RgF12nQcXUKZ9bj02jShUg8hF37W
dio5Ckeo494REOB0+GFtywhZONSX7937O3lizSQJ4dO258yfeJ4pBbOz7q7KsQOjH3IPuVQtfAvE
24GqS+9LQX5cWn6lB86PehAofxy6DBoQgXKtrZ0QlWN0rgdIAwSt8xHgSagTLTU6nMHre896Na/T
Hx+pefvukItQWV4c8+UllGL0bn6Y/2gwkbDjaBBevH/A6NY9YEvXNNKlc9VhpZf9d09G2c/j97W1
a7x9ZJrjJrxQXpfs5+sJtaJvpSFT0+NN1dyhmvbfmR43eh1pPQqLmUlFrMQgqflIVY4VNJzaHloY
EKC9NvbcNqaxQfxDkxfNykNxNbb44Gk6HpoLiz90MECcvNAgNitEtYIoVS4tCLXkbiNL4voWYhyf
BAiQg0hGmAo5lAi8FWjPoJIi/wtex+5RiztLIAHx1csA09nNdgUOhrgOQL2HRXzmj3ft7Wbp9n64
7tk1e7qgl+LP91Mp2d6piBwauCJWkZsX/idXZavDKlTTEUNumY++6TsQCF9oabFP3sndg+faf3Sp
/A7Bp55186XJ4II/xbGw+4esdZ3eyRJ1AHxajJmvxPTymaiPa89hDq28y0rI+WPGJ6NVsuzJPmUf
89oruB8EFw3tQpkk2KEzDOmT2kGGE2o8ZFa0Kjx5jiFSvqIsScMrQuTIOVMXFYEbPAe/RV6iyGtr
EOlvQbbG9VTeP+d6SnygjIxjGucEikhiqIWxUhOrtkTpkSuuLHpMUJvJKDv+xPMAjvvveYhYCMfv
bWGUp/z2j5A1uGj8NyANqWGRA3w5Ex3r6/6qm5huPpd0dq1FV8Ca/6UUzUxfv+Mp5LYZ0y+TY0q+
c/gEPVauMoVTN/vvUcZT+AuPeMDRDYSylzgZV6UlELjigtcpfVkqfIpTlHQ5NG0+BSCGnygRoFrN
D4AQBYTbRmym1snHHO2xMm6ZpS53/AVBh3iynElUQ52XcP36gaOho8MliOZjncvvc7r7PU8xVvn+
h1NbXD3/MUofyl1OVQSoikT2BplgC+ajdIwTPypPLBoO5+exPLfqJadthz0reFqMugpZ86WMCQbN
/0JHoQlQ2IAW4CWEbCMLFqxkJruqSFYIr7VL947aIMJDF4bqFsf1xcR9VJjQfJLPpnHxVH1PoG1X
H/byAAg/viFBSjR8mxC5RI5RrLYmBiqsBvnKvXAvXiLlvTo6xrm6noy7p0aA8nS7boIyJVth+BUN
1e6rz5LGLFyyksWMB3jNKLPhE6064u15O/177YtiixKUcYF411EhcBa3hsvIt0OlpoRA2XI8rVup
SW7iXTb3EbPr5noYEsmPY1r5eV/Ltt563tB4rMtLPd5IUyUi8ez7aiCTPwwS4QzcKWI9FArM4r9c
AkrbwJlyiDoAR07X22x7L/mXi8rEWrdLVaZ47QbXOpUvA4sAF+YwA4etyzDd06H0DF3EU8PzIdKc
edPxG47luGx4NuZZlVD+jexQ8nDcNEG4K2Gr4lyKQwvRkyK8r/+2L0c5M2gfah+T3r05bwdOrsQE
dUQ/4nXLDnod6lE+v9R81j1bdcBaWsBT78vBDI6MSj9PlHJVn/V2/xgj3WuuMsu3KR7wzvX0lRmK
g4C0orf1ve1nadkB3QT648SaiY8Uv+zOoYm6NFgzGpjOHHumtsgVM9y7NFChzdVYV9/Cv1uTxAT4
GEAsJ/3jMv1BpqfRqgPsmGR1wuqte+7ReIM1bjOcJxd81dccFc4PscIpzWXgfZMOt+MjTrNQNT6s
ozDcbu0NwgClk/v8Ac3eHH7bWP3ds3u4NVaZJuhFQGBrVnhCoCTeBcbn3kO5evKYF5hq88jeVFcP
3nr2wW+DcBnxJz/HomB8CUdE1+QK+JVFEBqdOk/emhCIw8ixLCsOPp6XERQCEDx0Blw6yVluclZn
krKyI3Se+6prpmxmY8edOrlhUrW9t+nILEe5oYDAYX5vwXGufV5revSGkq86kuhA9hhCRVVzG9WH
wvxZSHk9FaERAUABuRXuhUU7rLiwMtTIQoXmVR23RKC+W4gk6hNkJKYB34t1X9ai/rqCwj/WAMzx
yPsIlPdPsNxSlhCHrariu79S+qp96y+Up+7FbXPfzLde00zjXN2n3y9XiFAl11k9arnOX+c05fhs
K9YaN1Yq94IVp+RxgtsAV7l3rNWT+qpy/8vlFlfVzDBRR+QfXHvZf6d5KHn1AF6Omz0J0b0yXpYu
YrNVCXgobM1N3mBilqLlo/v6LMShRW0iDqVNJ6NID2sW9xj9tWMff/Gor+AjnPmeEBTVQyUoZ/v0
YaBl2cx3vRxKdx2lNZGmwzE1mccicZPlLweohpjfPLKp+LXU5DHwD6oobK/9uQkBFugsQGFh1HND
UJSoYo8DNggwJ0pdsnhgzO1beL+GcnMCOrNuQZqiU1UM4qy/PIqgNQWE3i6kGHeKrWstTIjltbbo
bFtm0HVev8x8ERDFAlg8+8A6O8C25Th9pFWUDNLuoW4eCqr7e2nOGRqNxlqCjszsdupUDcPmPYfR
Y2Y0vDxOFKX7sAIz26gc8BGVXE3c+F0Kl02AyuSY6RlXaQgaFWnLacGVO2Ato9wkwGiYeGIdQxSC
CunS8ksoJY6WIAkeb923AV9oTMFZBrcVRPca8YXFnyUSRq99NBWkjz8ooAqs8VThoN/6oixBE3qo
ZTCVRFj+FnPfkO5MTQ1K+qJyDlyZYELGtIp3kqN0/6PEk2Rtdg6FnthvgJaDGVug2HGAeS7/hXDV
1LaeXsEeS7z67ySeAF1r5BncUCANeMZ+RpfAq1jAKHJITlV2SHn1DH4bz+LhBFOlQK3nFt2XRbAt
r3kmoWioyogB6qmvBLguVaynVnXGi+oCOYnvCBswMKPEdDx58u9AChDbYRDr34fPWgyLnSHcOUS+
qHUVbjndOE7JZH6urZFTSUBxIZDq4cXdx2EgDQsnqJBcGClmDFV3u6ZoRRjmZFiW9q37gSKjMJ8y
2P7v4ZqptsbLf6naTcutfBFdu/G6NSDA4HhrKlYQEcWDnfVa+X0gdhRyhQYj68CaW/7AAqJz8RKW
LkstF4D+e5ollBa9HUwbnesqS83c1wqt+tXLOZjDCc8m9hv5vHXu3Trr9nPcUJwJjSFUNhz8lPfw
Hq5ZwjqEz+qu8ujY8xZSnTkXMdVUxdNGBih26oZC1Fc+Gy1/mJ+EJixoW4wllvUDy87R/oum+8WE
FK8IOxPovepkhiE8gKJVcZ0PjXkpXtsNsm2j7ugNALfkvaTuBLoQvg5t7H+nmmAIgGce5kDzat/f
qISq+KZf7MXR9J3dnM5ZfD7XH/lfF/J9elZinzTyGkxfgsTjToJDkBErP6C7sKtYQx0mFG7o4dcY
BoFZkAxCAqnOwpH7/hzeQyk1IflTLXrIjP6q96PcAES4wO0VliD4XxXf4VQgg2ckuxAAZdupZq75
+xtgSSLVitwRAhBCr1cvjQOjje0fqWzR92TrS8zLVrwsaUJB3gbEistFV0i/TY9w15dOfEVHeYdK
Ou2n/37SwN/k+9nhktep9D1N5PuMsDhRiaFk1d1Iu7tGmLkBdJRo206UegQcofx6zoL2uaU2dDNw
0AamTq5EUT+E0a9A/hXzZlUbqzIvMZikz02si6D3fwcOJvRCD8YxjiVhcOGt/ixuK2yGBMXIO7YF
GweyaLKdR5qbu08d01oc3jzoMGNuHX3FFAtDtSO5qaQMuq1Rvsmu7GPVnXPshrQ2Av5yaL7+8YWu
Mw6UvILEKjwozdJ8lRAAmWzjZM23qLy4B/yw2ATxSW6RQWvp1h3ZTfUJfnNqQB+W37EouSmdi6hn
ap+3cl6spUJRwwFuxT+JNyqBIDR+KxPXNDKdZOvGp2Cgq2dypUb5iKi0iuC6gDoSuWgp+wwKji0p
wu+RxUo1p4Q1vJ8KR8U64vxrMSvKYJcHyenuh7HaWR6aZyhUuKvEUt+NIy1MCPj8ivmV/Mh+iytf
t+IPGWFA/2+34maQpFqfVx6r8nOIH77GGBl4Kf+d/aa0RrVQl9IUROtotaazRpSaM75DZBakp2S5
hnUduAeLTlhaAr/YqgYuTBQXpr8hcTzAnKXI8e6FzvYRClk1ZkAa9/6F1N4pLjwirxGyfzjWU69I
tOk7rmx0xbLi4phr8zL6x70Q25fCxPaLcUmHc98pDPGxP90LY0qTXHHZWyiQAoGQOto5vhnF/1BX
nG+kBBc2ctGbdS1+0827uEsghixEYKvGPuDx6g6rwWFgk20tGg+7GbaNIKOT0IVasUwA25LdtDW2
QZjvYYQNUti5sffNwLbibgPHJNcMxaP1pTZuelFgjvtTC8KAvUrIrSxeKWRDWfsE2Fy2DLp6RzaF
reNBjVPlcxAlROFbi5uGyHrRCLim1B1Ie8Fv70EMLjNoT8uQ5CMtk8bmVa55tpsSka8LixEQb8MX
ve6ppu+F3/vkQGJWEr+vJSxD2e1s15n3PP65s6NhtChZRp6IT5arbGYmgOqm2mMtPlFRa6W2X6tG
vr1BOlKaacFkkUS923AswvjDi8KDYOIQPhG3KB9tBvdzIbfuy7ICc8yM7iCnGWrnEFj3rrNEKGBW
oD29cTMwXc+XWoZMcCwBkC44zAKMlphIbsXYUg/R/vAPFPWX/27Fn4hew90oMZS1wTuViw5Sux58
IjwfEdIiFJb2pb3YxCOmvVBxEQjJEGRAj5kKS92GtYzOLR0A1EG8nOB+rBfo6Blgi6AT82RNUjdi
YvrTbDYPLgO7oBQj4J8DYipJ1hhDeRKqMLa/UOzMt1maTgCo27D4kNzLtBdPgTUxnRVxCJEr8dYf
hARFWsxsrSnmGLrxvZWux/JmsHftlxACHI0GnFQpZVV4mRlQVNl2uiBDlD4+qaukr6vw+69YZe42
eNf0FrOExlCuKytkrMorsczU3C9NG3mMG4Pk9+/tuabtwdwTjMTaft/1CTkMINQ9/lbcDZTprhu9
lMS2Ja3ZzFYqJBr+FWfeQGfLcUflkUHbRsM8ryTONd+T2EduV3QTfp82VONI94YL1FTCMBUQDU1J
fB1MNCsYtWocJff13O7D7PUAl72KRdL2cnZeCWtPPnqIvC3IdbwcPgHv6T6x3YS56l22mrBj/D2x
w73yl7LbPHb3CvKGM19msUsz138/POEqYJ4eD+FLomRb8kRlz2anyJ+N8zWSBWy3HWtiN9K5y/Hx
X0Vr3TMMK1E5jcwBUoCU/QdJe4crKmx7+jYdZo9D3afdZoLo/KICKzDHMhPpA/v+0BZL1nc3bKi0
IStQ6rkVci2SnVJyruB4jcYVDATlHfStnYySKmlP6ZVS0bn9i3UY/kCeRo9CCn+euAHZQeIaa6sR
ON2bYmL1kHFHL+1o3tVfxEkkQFiWVo0Vrmq0iS7tXCfTebGcvrWfxXsx3bqdi/K2TCdfYbvWML2W
L6tTithDcgpNX+UyUstQFr8jv1OKZFtnLO7iKYBPIeFFbjorPyAKzMAny0xZQVrWLj/vQPKQq0s5
+Skx++ZnC7jEyFnU823WABguqIVhs7acYz/ijeKirU1m8wQhvsIK/4K4QgJan68Kyh5lmOS2Fxd7
kmdpOLGgbvr8+1dJ3OSEYdbMRoFFvmifi4om1kamemmvdqXFnmRbM9VSvpJ3DO2wEPUkfBctX0JT
GvEfQoOUKTXBv9KPAz+QR1JnVVe4VqANBW55C61Fb+m8Tn6dfDh9VXNe44/UsAOESEQVI3DIVxrt
5itvLRrWzokkRbUcLzsWuv/lCnqptZSjVEVtjKmaL7ZtSE5vXfKLwNm60hm8OtMsbp6SQy1FZLCu
pxtr/TZ5YMvs1bdKsXh1K6Dk0+ukbOKvxarZzweSmue1bW1t5IMb9kFvr0Sr4snZPpR/w3sRumIN
wpaKtGRTWTUlTsZ1XFsVkbFGihNvjXuPkiHz0hdSsIMOVNtWrt1sZcOv/aqMMCa0Qft8MEtFQOtp
pyfO/77eCoGGzpj3d445gzBXTOCT+h1e4g+s3F11sSkb77tEdLArp7qb8qGxKsfqDq9c4Vy9FrEG
RU+HQa7ob4Xz57q7rCmjfYY6qoagMhe1FTyz3DBee7Vzllb3PLkP77Vxd1H+PEVxM2t+fo+ehWc5
y0UIKnn1z3bjjzBtH6Xzp35V2iK+H5vP4ryW+02jC/OxwnFrXH52rYtBdir2XoR3I04fOlYSEjav
jEYx5741m95ME7NNaWG5+bpNZHizELNZiL58YJrXxrWYGwTBBtkQ8459M9cRPbeyrRyrLgUTwK/d
LxPFRwtWWNfieJZt7ZHUvi7TNy5IC2WRdDJaT5TgwuTHCGRzVtQ4pH7+9eFd+oJCOkQQBP4NdbK5
hB0k1dAbNVp3E59LBTy1sUKsJwg0ZqdoWzl3590H67hQmVM7zffyLa3Bo0wxzwQ4DBKOXXylqyOT
stK8FQq9vcDkAKIGoWfKFmjOX4sP5kjen7TjPijS350OAm4wVZvwMbBhocONvUglUv+mzGhf0Sed
7z7LWsmXcrNrI7D5Ex+8BdqJS+nWT/0Ci+BPRfcU4N1xd+ncD1+9ssM8m5co7DtCF9ExbkUULpaI
zOWELNP6drvNx/fuSzfMekoJI1LDyPu1ZP9idYbYvYOv5pw4OIWT72HXCqC5jmCbzoMixGRECRjM
h/mWHcP5CUoVjp9+1KDLjGH+acHrAaxmgf+Fnx36YjMh2DfjrBLpxqbbZl4jBD6FLcx1Qg0Gx925
INtuvGivK1nWGHqhapyp5RZziyjWG3f4mJinTxbNSgxLDPv+8lV8Ih8uC/PutrnoJwnKZDoIQ3r9
/m4uHKqCu78fXtGu7zvSplLN07jjmmIlXD7i/66ZUhIv0Pej1f6cu4u7aZ759UW7beH4IiUtGo7d
Tz74LL5fu8tsadfOeoc8eHptZCsalJfzFQV1zQIuPzGzRWdslFlJsNYHwZgmx+mOoq0Qm944ZdRy
+zJHdOKt5rlxkdlXH1oVvErJ1rE4b+rH/qjrgNmJD/S9O5WDCUvnqYP3vbxOv++bjoNgGcXxMlpQ
CT0gjOlW4jfWS3UsnMpjURtXF+14Tv60/80Ba37yVGGdcXs5429yp1lsJhQp9FjgvqGjYvWKQyI0
KWVEo8EV4zx7Zcqb3rwjWWCFtGsdR3CmVmyYQtGrm5qbdpIX6ynaOXG6u/YDP6dv1PUZR37Nl724
wlf49E9v1/IFpyPtBNJv1YT3ndAhnbcEgbztru+xya3N8bKVGpwwjBLR6jtGoskKu320K/VYyJBI
a/smhBFsMT8n2Sycm3GatHbqcxUvJf4t5GcRs3RPHODxKhy7k8zn/d8WUFsw+q8S25k1xr8GWGqD
S97WpTAl+oufA7bxb8Jj6p/aW+IZhc0hQxQoSms+e3RVoqf4vaGbSxtFWHv3JoyKdSVUavPZFq7C
7IWUatF3zNqIh8P1e3p+lHidOl6e0/PXW3NTSyWjqwUkeJzMBx7FYJEornpZgeC9cBkuO09nA442
OHDgCnL/PK7M5629mr4+tlV9PkrzYmldfUA5y5tSnuawtb1XFr38snTXSFPTvc7uaJMQfPTn6mkC
he/kzSy/tY+jvGR0Vbpjkvh4MuXZpZcFhlIEcarM1fn61K6N5GQRvSr70X1kjM2y6nNdflTm3iHa
RdnY29RdYdpXi8L++6HlelKzWzu1rcb/LXCc4zpi1Q8/+/n75vsc9g/zNJOprbQ5i/YvjNzisWkj
zU73zQQ7hfq++0au13egNNO1t0ly6PKy4IqlmeqbNpHNbXTssB9JfV47e74+c23u+wlVlPI2X4/P
xnKbwTJb4DT1uBTuo1tvW13ws+SRD7GW+KqPlp+YVchMDHdQ7NfljWrR/ONBhDSWIRf2g01opCLl
gSVrYoeDGC16RIptc6mfO1Y4HQanPqeC8OzPtK8u1Rpm2nkKiUc111NZPTFY75BwFbL4hcry3XyX
3xoe7zTbwPDClpvGGnI6QtZ/a6IOgjnwJFDa15IVEvi5KES0ih7PbIaO6ea8uGw8WdOc3o8fjGXr
2nRTW24KaM6P3+WlCD/HGiMcTlWSeg2Zy9+sYOxoqx+9X+eJ8vjO5L5wV8vs6n9aYQWJupIsbVpL
PaSHL6AZmHMYG9fmo+vg2tjLXfqPRf0+ig9Y6JhP6ulq2O2dbWj2kAwh+nKi2FVWn4DbZf+hLPtn
xZbrq1fJTGRkUtZ2P1m5fdzqq36mPO+GTXxR0B6vmfjQfKWXHZ2jeZ3Ta0EgG12r+99t3LaZbmd/
3jTgVQB4T3ViGUyuytKPzRWMpZ3UDIAHnKMsM6Gk3q8k1nIR+cT1TVu1kAgdZggBz6F87jT/kKMG
yERSgZ0KcFlUJd+bQT6SaEF3wMQo5tK2JUxwOJcBSAmziqu5ZHnjoWl+IcDEt5B+hgiLBfl03Ein
imue4NybP9/eopsqtjfs/+hFIf72bX90+64S4uYrN7jk35+dTGP+7+E4n2/fTz+pz9OH0IEpB9No
VErbhx0uuk2fnUTnotjefzA9yNcXA4hGY961JZ0/V+1989JODLL7j9SDG9f7ilPC23tmlh8+cu/3
2XNgXzy1LqDEHrG5zJH2dvgaOjjzH4fvxCAdtNK81/YMmnQDd4xIv0Rp4V05WuU2E6PqvOYQ6tqy
77yhK86pBB/ncKKXuOLQ3I22ndUxBNTslC7rxupYziFjtW+7Dy54h1vJchEiVfb7QsZQ3EQ87G/F
hgVdZ32lK9goeAzujVt7rL1E+xGlPu/d68MNJA9RfrjtUFlXx7B4PGqg+GBR2FZ2i7Jz+tZ3yJ76
66XP+hjzB1gUdgoS52L8WUznucdqlRKtQeLp0qr/9eBgm2PqG3nJr23VJC0BltxoJ0zwL+XsVULR
Wn5mWyf6fa2a3u+/1+d7Vry3Eg+c3leLKLEo5IGXej/5tEXk0y7CP+mdhhKL6MzGOP2+0E9rG12u
hQS7tlX9PG/8l6qsBW4ywtsg7nc2JST/zbWQehb2v6nl8K2V2pTN8C1Rs4aEv6nOnD8LfdGyKJYV
BcdDCcPEXKiB5SbE/NZhb1wj2k9/atn+KtHlkyBkf/c/Sa2IItTx58epO18Ws0k2zX8MMtj+us57
aVMjBHE/GsR8nYqJ/gP9KttPXtrPt1qGmpNati9qiXIKIwOOibyI7lj873ukgDvd7paiPxUr0bue
66GXckhzgtxP+Qh/cfW7k21v+4suEwD8ok132bc5MZ1e0+9uSqEa0STyz7ROn2hT258jDhiRxLLP
ZBsxaPeJeiL4/a+8Av2z1PDnXMMELHAaxMB34y4+mq9WzFhikm8GsIDdSE1Cm+TnjidQkJcEXYRK
/J/T0WEkrIYXYJW0wI/Jb5GpEcyFes9msIT0kLn9O3wlGqwKt9L9w1tbEHD8HGtt2hM+XpiAaCdU
nieq609N+N5HOMX1dL78+LAJNs+WYuoz9W/8eawauNj7Hb4yo6IP4giuGbNVa1FgzFDM1ueTDfzm
/fadr7+xEpirCdw4WTYXA2iLx5qo3TrP+jzezFdXRTLOCieQ5pJcfFMhglJf656Uc0KPjHX79S/4
Malxkdrd+fUiWlTjo7djZUNFAvVO0BWDSgtZ26TpraN1unBiI3W2zVRWnJ+mS7vbaPtWvlozLXqe
flqCkEZcsM0JBSupRryT8j4R5SjVyZ4ISohU4MLgi8FuXK2lOj7/XA2plLsu7pu3j0V7H+D1y/Q0
TY3y5LdXxsx6dxQWJOKdnf1xkJGqZIvgbZP6J1ZDNcXgK1iCvmj+LObZzkCJpsthopmnOwawVPlD
lp9Rqo75gIqKbHCB/mp+xVsBsfYn9hOIJ9kipJ+tqMxwtSg+TlFj3LGgYuH4KIVOHL/GRGZ5F0Wn
W6+vXHneTHS8fFF8v96j/ad87uXo/LoXRdH248xv7vd4FnoysjwtFw3QVuJj/5UfsUBwqCpmKZrE
1Z9W3eWPFlBzHe3q+m8dEI9SLZaxje3XJes9GupE+e6uxhV8bptqCA7v35Ze8MvtJrvxgy0UQbvC
RIw/nFfJh/hNZ3q7X/1fOsFFYF1fK6+86aikdhp8B5Z9rNBE69UJVnP8faf/2V1n+pAO16Y+u+ue
uvnQoGvd15Ji8ddxBEn2c/NWQQKymdbnF3wvFlQGjFxJw5Jdbf+14kIYZFV6CXWgCGrxrIZSGuai
4QJW0J4VTc41OPvxpa4s1wnlBSLbeaoSy9WPLaELfrI/gwwD++JubMA/DF90lXxU6GdJ2O4IlEuu
O65TPzAREM6hGqZ6sdqxHerFVmNXY8Kfu9Ifnaygo9g/eq16Dw5e2Y/sYPNrdNKqNSwodnL08k7i
t29v66E++KoEL/5u0DzqvRiGikDssq6u4Ex/LvhZ5WaLkJqynG0wKOeKvNF4jX0PjuL60WNbp8y8
U4heRKjZXwk4FI3je+br9Hn5zTc8gVjn9svx20NNS+p+nkobzSUkeVVYNg41HfrY8W3LiY/0priv
6z5xkXfhd73CfogVgKfmUmjYcLMcCLuiPhF/7N6EOZio6gt1DhwTWHTxEHYsCufLDK6qCpK1Qu1e
BzLVY1GRQclgvGk8J0iEuPO9O/LHs5/A49Q3UmqTKmCR60f9aOBXkLgHZm4ej/Fej22jR/Gkzkw/
THCjec3/WLqvrUS2LQzAT8QYhCLdIhlBQJHGG0YjSs5QhKff36L3OB63rVTVqhVm/Oc/4wB8XMHa
FUuHuKQfQ1rTCo2ZdM8Nhf9/Fbj19wYmOiYE9wAiOHVV9rSYXQB06omfmAzDND4JreNOhvIAIOMk
y55+pND2CV7k2W0y7aDkYnU6w6dIpU0ppweIyggeuj6hZWnqm+ZJUCHc4yFoGMGud/c1tGBfvb0L
MsuREFf8jJCPWw2pytwg9X55SfYebynQNHiaolL5wW107ZGBjvrmNwmS5Ji/gcQThfNUK7topTt7
RJZ/YE5jBgySMCwqCm+ZCMPEqfa4IGJkNGigWKL770zmWeV6rMZ/KA4Zxbtohqo99Y3X1l3+9U8S
YjdbJVEIv/UBOLD1sLkI2GvrhBmD0zCuoN8bt5krxyAhmRr+He6ATCn75ypyVcRycO944u37ylvP
aRGQ1ZcYGRiwbHnOHNEBUH8LoAhQqahyPtYLg+Lb7K/PHLa6oikJq7IoNrevZFTd7b/nzEw4A9FS
8eoi2O/LDXgCwxVmdvWwuaiavZRa/sUyudqfmZcTSn8+DqzhhhUiBlsVZYty5fWf1e8jxWB68bV0
KzjmXDmz/chiYMAu/2dBTXzd98JL6TZNJErshodNJcfyPc8qpzEav8plg0kuWRzmekK5TOfZ5yH7
xyO3x/rq97aqpr9OxBwS/z9FeJhDWcu0xPnF6l0cz3vpwNfYNJLH13mqvFs0fE8w3mblU/qNiM8r
IbrhTi7FLJB5NTONVaYuX1JTsdCPfQKCrxRjERceyXXWUXmFoF7Z4fACN4/ctli+sbjx02pxO1ri
0dhqIlKKv8UmMyte9ftW4Eybhbf9uJndfex+DTu84biyjCq7DYxxZf89LlYOyltm5duhnNIWQFpL
4wLqOFNZGzKFqOkBY6ISfZ1vIZKeer/KCBZLG7DNLx88VPZ/GJ+FQfy9+Iy+xsmP5L0ef+cXX/lD
2YP2fxbMcVOSf8mkILCbiUMdHUmianZs2RWYDDvIVryXtufa/psdwCCwNls0BV/OxUpQcXTOBFMz
lSnfRmAmQgSX6m20GK4Ttnr9NooP9Q0HSXmxkb8a2mr4ePfHRf4jOwV52G/65615NdXbP97xmtez
tFxMls9bdO/4dUuHYz9XlMWshvu9xdvq2EP85VK9JF82eYbly0Y9soCM2h0Q6Y6ed1iAdJ/+ijPd
5K4ykzyopPtRkonQ2CP5B9c4laxJ+L6rwENbttle9zQ/NHLqzF5FL7tFtbazUmu9tNPA1mHe5BEr
OxBruQUWzjAPWp6vFhYBQ/d4Jzt22eZeglFyUawG69C+pCvtZl4VfN0YLaWsOv/Lr8c/W+4W8MbD
bdiPALle4YjhWP4a/TL6pzRiU1s+3MoFxug1l9hLcx+ETLofj/zjIsy6q/zbX6pz+Jjb7YvH2HYn
yAqTkCkZqevZNHMsUQIE4hJEp7qEjj3tcxAmIKPonATEsmFAK8Q+J1Ow21ds5dyh9fwcgMP4b6g9
MWf5SyU1tVQQDwaYmW43uu58+fE8ikeLCUma4VXXk2CtoDt6BwC74K8XcL803JoJuZqsIajEt+ZV
Y7gnB149vWnMds2zJoAlgzqMX4AozqNp9tpMjRy1TIaA/JD/T5LVZq7yeE9/Pd6hsvzO6NLt4iK4
OpbPU8fpt9S26t3Xf5SlvkYskMkhqqXbs8n2DIjm5Arl06ZUyryd6SZa4QVd2rDku8lxWcu/jv+m
pmfLeRYrRx2KnBoLiG6xvPzKShPaS7vQGacb8+duyE+z0+mdPPEWQneyq2Hx2enucBCCHYHyKJW6
eTgLOQRqKotMvZzJvixQFVx9OYZixIoXXi4TWN1Ml02+ly2YmDK73HuZmYSUgxLZIZCn183reV7x
ZWov86olD3Ub657MYznqU2Td1Bk96+re9/6mJpHRYFjnAyUVjSWCbdZ8omSZY7yq/eyUUnUSJEmS
AqJgJajnilMZaNltcw6QdIzKV8luwX/wlm09RRHvYGm2sSLxMm8k1TVeALl8dzWGX1SLTLOxt54i
EQU/FAym+U2p5wyZZqvo3/OBl/aIMFRM/VPzlk/Uwq6VchUw9Erpd38JY8OI/UyLy8C7iA1TZO2C
TIVHJCsm6TTkesBlMCVEZlBCKIiQ+JYXSkx3E482Zhxgy9Y8B6JcSYyWzRm+jlQ3M90APEy25NKu
ae/ZbQd/F7uRT7f0vlKjk/bHKFCBYYOhARCkqpYVtm5nR5tx2Zd22mYTwnpi/Knprlh2KEJdrdv0
aYkFVKiVH4JwZSB4LLYpxBeeqO9S6pXC/PuNAYv1dZdYGe+1gO+DV2D1H2r4K5vxiCgwKcUpHIN3
h24BtZbn17V+wM2FQEgeWypD7KywTDYb+klBNtmUDTiK/s4Db9Q/mMv4w7xaL5fPHuXMspLhQsi7
3fh1vUgzGJ6m9zBlJER7PlCCeNZVgejLNW9R95oPedMOUOTNXId42YUfLWQGAqB2SMWYuE7dN5N5
07cdXqG7FYCYvcMEwR/kYYFSjRufM0+Xlk/1FV/hUj0canGqaq3S5OWsaYj7HdhMmQnoBdxuB8gO
U1/licfOB+DBo5yVrpBgyLwLwzlKQh3ifkJuyvTsiieepwA6gf6FRNJtAXPGYzIDQbg1gYcQ2ltv
xYvbcP9rqnJE2rgs56eZbkiS5zoGcd81j3HFn9ECcRndZP5zzryvB8FytkF2Qr4VQwLmOh+/TICt
kc+/GrXdmSaNA5zr2T38ESsY9xKF/3dReflzmDj2wBtGelq3L7lmxvGcNX0o3FcxyEyKKNEH5lBt
fl52kum/M20onIYYk6bA9372k5kh9OakYFLYQznM3rPHr+RSX5Tz2zX9N07UE9deHpPH7m9evDlJ
0p+FvcCudnF3sdO6s3mc1W1i404nWudrHZKiOGvevJUoJlaVfU7okRuVR3VVjNvx8nM8H20yg3V2
mI/bm4vIO8LMz9WlexgGuMziTTfQfdy2baJDLXmobbLtrZRzoWruyY/NqVUWllJK2iEW41FqGiUr
Dg5teju3Px9v935QRxNij6xXZkpaL2AiXzLdRUG5PYjCdMGYGP+sfk9NNptKl2Idrn0KcglPSX8A
2HRWE8W+/vvounfxwwraW6tJ/hWCq57p2plH2U8kktvGgwIm/KhbYk4Y13aOK2kNW94Tr/sUkKYc
ZV/SNbhPp7RICPP0CfUrTuF8ov42VU18kAxOsJ0ADNoXm3EK+Sunw9Dp9vM5Ktt3joRn5Ed+MYNH
CJmesEnIU5vZ3c0ZaBHTvB/1l3GF6HTDUyshzhaCzfY3KCFZ5+g6NcZq3A59gEaimELsaY8zUuPP
JFIJESRUBBS9pVRuxrGWn9DBRnk78XuLAjjJPYHgcgGIZHrAz+E3PTJ5nUZ9B1FE2/fdIZTBuJRY
PVhMDUvLl0fZroUXSiXqdvAjIvC17SVussEsbmaWrdTOavHUEFlIvQwcRB8vaiNEkqYqQu35wCYZ
UEljIA9J7Nn38UtNj9qTYhWQIGXhc2guiws8WhahCrPRC3CRZOuSAv8j3lPdxSQ7zU+9ZaGf+PBC
OmO0CpNMqLlQsFiGPRb7U4sD78OXnNcRbklr5/oWOcinUTBPGvlQ1534cO62bd5h1Hoo6m3ehRtq
/ywmajPbpQGs22loVjPdqyYPkxy6Q9YtC3PcSY3cxRqREFGuCZS1DzWyRhSgA2qHMSXwOVXXB/QX
RRXAxan8q3pAnbzaAWkFpgN7ouBFFa/iAgkIhbUig5V5b/2VG6Z+SJldTTlk4CcI1DqpzwBhRv6V
4wBKOP5NpsuocdEHKbQ79/HVXIWzy8uOsnRVo5xX4SBeuyR9AIyjzeYUfRzTTXlFtHy/sykMHT7I
yLGBt1qCMcy7RUXdBYVQqfZd3cuyni8z2WnYah5WMzBljtvCgYC1eP7yDGj/raQ7iVgmOfN2+AXE
6ERtpl+hqnb5TWAvFL7DRxQDjJZaUO4r6DQbnbo3vBHHn7h2lSoJkJ0CS4TCBs3uBnpKBlKTe7J7
FvJnjQoMPhCI7Q4vuhHICz9AoKSG5i8PiANBquZBPbLadA8bMZx48orjLpXcCs4p+waSASNyrS19
4vEtgsjFzDcKbeABAdzyuiXBFCDcqBahIpTR9Ar+F6mxi6ndzvKVgxq1b99FCAKdWdbdTT1b9zAR
UYHJcr4+booFLqfQyt0DsMhGCsIrKMMDpmleK0orVeyBs4DT3F6JMTiNRvYNsLi3NuHBGoCeYm6n
GsvXqzDpqn4BouoVG+bGKS2009xsAflu3CgU5KRP/WsNBiH3G70Uv5dwXiizgLchbRRfwOur2AW5
EXC4XyW0G1coCPjsURA21CjREiSP9CaCe3nxwWXXdMD8Dlhw307itXslMCXWuqdm+otjMRsyGk/N
xZDDcRvhMLQXov4Gqj3xEaLomS6TZUsYMBSowk2QfOfdq8Tmx2IS8Z5LhwnrcgOUnfig7G4jYe5h
XiQ5nPVx5VdMKOqwmQ4Totn4fEb4J4d1ADQyYGRDTH9XvjwH7OgoQYM/DLBmxCZBTZDYGxQyT/KI
ojmdt3f3crqT+Qh/oRCCQEZFtZjMynv+465lW8PnI+TJVT65K5kPiDFriA0BSyVIHqHPNIB2A91V
jbVPgWjnu/OeEim8kaJpqGuZtI2wc+Exq/P2Yt3LdhkQm9ZqSPERzv8UzCnfY8QWy5lREOX0Paty
kqNkCG42vKL3R5kyNZwB/UBWkx7ipsUybPgwvH6FoEUEsdM+hvg2j1RZ7lK1bZiEM6Szotkp+b9C
n7haZdtLXZyVHpeAV51RlMY8QwYby+EOggek11+3czGSCImIPj9EhmREEeyO78S1aT0N/Xe//ET3
3TU8AqwQ6srzrMQG5NEhwEpNKZUHO+tCwyJOPSWyFBpjOZHwgC4YcVcGKfp1X/EBy8owGMtjjCuJ
oKSDcmMR00mF0W6ItvZpLfl+id5YV4Zvj1IcRmM/FAmZLpONPUf0suMMX2wPjH5Dn+Lb10fRnWeA
EWH6giA2kQkAn2f8We1aMOLc91kmnw/oaBaqiDS4ugYEqZaXdd/uaTJvF/qGbOppO9PuKTNNqNAe
CDOH+6tMbI4rF8QdZplOM8BiqrocsPG68+uHg+Tyy4QGoeczcZ3l8M9juQ+PTyqH2fsq+BWMnXGZ
tUDjXyZgvgn6PKCy3z3R6wDzWt2Q2IK4gC5UfwhLSJ2cWg4qo2B87twnPnuSnTXjaG4tBnvfQrEh
+lj25zqwdZ4Giz0kRkjd7yVPyhYxxFtFA1ikSIAggpeB8oR02OhXpiYv7E5jkMQu2wOiVgP/ofpl
1qzFiHlg1tQmwO6rDJic7nwuU1ycMscQ6AZ4d54sD1DQ9ESJhp8fS4SzpTvj8PRy2TY81ExtAxPn
DhkC0IyCVxWycbtIeD7KvXzDXkh1naJ/y4taGHMdkRB0bthgno26+CrRUbVtKTT5utPQnEuWtZni
QMM6fnHPUg0Bg4AwM43qmFmO+em8th3kOkXpjRDUo9wXCp0Tr5tWPKLrbYouOz3sYo9PCa4/k0z1
e8i/ZULZIu4QH+cOQ/iCL3SCOyM2vCwvB65S1buMVIj8c63URATnQbytBmqt4OH9CigCr9Ll3SXy
r8Fe+OfDdsH+UGKKWGQXtRAeuQZx6rDIhhW7YXF1JVrWeO5BMpr/jRQ6U0uIussr6qk36dqYPVUW
2UAwo2qgULE57BJB97xine1g3s5PAxGUOVNCk6hfWmFpmbHbv5fhEgpb2j1dCYSlrh7cYp0Kg1cY
RqhwaVF1MH0qPJVHunth8UFhV+c/yx9J71fh6EVn2yg0I+2fBrrNHKpJw+DklzMv4P9w3UDgAWq+
B98mva4sjqccDEQqi3fl45PNhMSx+TSq4rJNI1t4hskU3JGnTcbbWkgF9flIjBKj7Q9BbOoXAdcL
Q686gRh7n3PVajNt+gQGEh8B3khkrwKCsX8N8tlekghRVwVi1wFbUPnhkce2OvHZu511GgaPX03L
K6FTHLHaKCDz/h56TVw5IHP+UQDsW1ozydkjzlWcFEdW6bH8DG5lGGpQUhC0Q+gG18aVI0MoqgO4
Bwd4Y9mKyxr3yG9TjagvVeGAEw/KUt/d02QECvJtUNAiK9qLUAF0rK81EUB4PTjrvOp7mVPUtU1H
4Y27+RHRxGazG0K8RvsMBWHO6K4afAXcxCTraLlqGbkYitPL8NwHxIu966MujlARMrX9IKwVXJXl
rn8ef27WvWXhlYhh10eZuu9QqxA1q/d9FsPL8ceUppXwJlrmMP3oh50q60q08nOJIPNYnNXVEIAO
Ays5fLqAKDdIVbO3ZpBlClicJDf3/H34Ttb5gKutreGqWAglIz7HxeCAUEaCRRRJRPNpmyBGAA8H
zPZzszcpsp+Z8oGybebVXKW4Qp1h0IuHbUPowBlKZupGZlt7/wThiUbBKOglF8AnxXUq204wc6cs
hs3TxBSnXSMEJeLKrTdPnV9tMkk38YdM0E4kMKcod/08qQGQeN6yXKvHuZAFOo7wJ06R1/L93zvk
sl+LqGGuTUmI97D8CHNBDO1pFFk8yvldVVBlma5a0sm/i00O9S2qZABuyp4aZDhi+dLyXqPYqM4s
Boll7TLcxXpvEhxBl4a6N+pvPcnpFeWfasJ3LybWsSd456uKp7InghYB8F/WcmnBFXVHCAwZOvuy
uVn/uMSFFAiF6hccGsttWmwwhbVmyvRlZ/UgJxZTU3DLvJt+a5Wa1Q+LMEa6NU+bmHVvRr/Sh7DH
zXW65UxRdO4aKk00zUvUtzVrrRzHQlFenm3nJe/fmeX3SUEZphkMSGQcVzWu8iUTbKghSYJQvX1N
Dwr2EDve4Jal6bomUtAvlk8tzMCGBOcF5LUsVOiLZ40PTdwhtVc4FugUWv1Z42ExEioS1gMCidlg
SQgbDWz8EKYucO8FvkLrlJg1cUyjQsinQqXx+dozbdarUHxCVRyENVUcLqecr1v9kE7Ntfo00tDk
Bvlc6GuLsy2QwBgeOrLo9o+hB/09skH8y6SPM3Wr6NnWaT5gKO1/kphA3kFgSBpFU6tLxzJ4ayOm
A6gvxyDYfj/rg45GobWVBKwxJ2b19b1pHZw7s0vH4zf5vQyDTS6yb6LsseFS6eHAmwQbPCyNIpvn
kQnGDoaaOGhgDv/8WrEAqoXmahxd5hHOoFkSmHvKNjtrN/Q2YllqcG0bGMSnrWsNN1HdIMUMZ+jJ
LWs4Nwxb0i5u22ockpEriGEj9cZECR3KVAmC/Flp582flFp89f4/Y04gcRHuwLCwbOEE2x4j1xtl
KKC71wyPOn7WRoa1hkIfOOAIGQVNPg4TYZrD5DIR3jpScPaRNPs+6HZik35idAR8+iVqKBdWTYwy
20QEMxR97buiPPMoIOxhb5bCPcWWJFSeYov4DZvyylS6ToxupxZrqQDtYGNqVVeoXIeqEQf5qEzE
2lmS5aErGVYxvGliF/dJUb+lEBqevXO4g6FfyapXVn+meI5T3wv4JbEgCL8baVdKToTDVX4pvlop
3G/ZUcExGAb+xf2A0exkebgBMv1tcudJ3OcKWFpit3pBRCGq76zm+ocpYJBO+Znt6BDAUSVabOTL
MMwzV555cC05+Sw5v2E0ew/T9i8AS+5YXKN41pHWrFuYSKb2vInOaJuFMwjb2BY7DvyouRL1m2sG
25hgU1tGC9j4bnkthuZ05HomDtQ8dLYxu6voTqiyVVrLemjNP3afh8r47w3v7rJ/0wNs2TuHlp64
ID6ohmTxw871YvaXsldniQCyMVQ3cnF2VZKWb8WO3w/Og9BdpwJqcHZiMaAtP51l1DwC1TaUuHdc
SSiQwqvPW9VzbeD+ZqAYN4K5ZnqfujVDTLC/4B/mwfbdaRCYezFLAZzKJAtHxM5wYv0iiLdVZau2
xixyzH0xO/WSc4Tl6Jgp6YqPSScYrUuAPTDkGL/NbssnpjyRXaEaopPdHISprncTI+dnKBcy0dfK
8itA53BCPRz4F9fb42SWk28jI8GozMaj/D5ol3C/ZUUJVtsOI7MsUdCR/6dHCNQrv94pHlED0TwY
I5oNDcZ9o/G+wVBQvrKqYeJy0OwB9ObD5ERdKD0NpXvzBDtHy+xgBvAdg8yiKXav29nvigGjqxPy
H+A5cs75F/JSTh7KfPVYA0sOpk+iFPZZyM4zsKUIJPVMJYUa2jXYVZbuKqjESpjQeV5IwICIDuE6
eqAouEGz0QBvqLLUtwrurT7mP6GM1fQW+stgb4Z9woFiGXLB8YEWXmk7O08KTWSaufu0ZOza4JU8
ZaAJNxlGkHDgqwoj/dEUO1u23Z38DoXdDfa0+xZZ/oa2F32g39QaqeCkMVOVzf11G49oT3MitjT0
mKBIevt5HXKZ6eVfbsek8OVBZKUDH7RPJpRj/hMGoRTYw+3QVPQeduBP2aGa/7itkINdM9lKRpgy
vnWii//vDYVaZO+sNu3z4KZI6dxa9lAreRlvdZpk8680GAmyCHwPT5gPgRgm+0tk8xLqkcMMu2N2
P/AWWCILcl1OE2GEGw4FQCA6CkdIgbmaI5WnaX6NUBjj9n37rGpmz3Spp0TXp3g3hKGpDy/PL9KF
LeLrEauaUXIG8iVHVd5GVbKpG0s3rTrHKy7mHmdt17dsx4FXNtPGPztUwjRKQkFKFUpxobJ7o7Yc
jDBJP5JGppAapBPoc/KLnPYSibghhsmjUBtuOCTOLhwca7DNdtarmmGSJHYMS5EWc8ZJJaaPY246
FqFIE6ycKJdLjkogWiwYSh+MDj2V02L7B9UOFy3oHwwAHPENnzE96cn+quTeA2d6aoqgRRP2Q9tU
nn+cSpspWFVyE7hFXcnypSLSAQNm23pX0pctzcSEu/HoXd3Hvat4tOU6G8Oz5Jccs+T//LRr1LAf
l6tPJplXdYb/HSXf93iRQwoyBAdsHm9r2LsdSuE/+bjhtTdvia4X8zczbcrFMVCnzN4NJEwwpwyO
2zrrQuIRrAB1fQR9mfa7BKcZh5kdnss1WTFWM7y/ct+nS+sWNpVgiwPvUIaWSGid6LZqdGrNGTph
2kwkLWkiXczmcwY8EF94Gl1Dg0vGjBF34T86FmxjFzn/Zsxy0ZSctRZo8L+rjkqDo9AUcPV2mRgk
Eq/yMwLDKw6sE2YhSK8QWdIX9Cn1n5aeixJlwtSDLRIphRDfMP/JTo8GexUPNND1gCx7HmFzQSIc
CanVR7Cule7vqqv3+9B1RqbSWjfLgTUy+R7oWmoD11R/7M0Zqs8JJy3DVJJ31p1XtxNTZPiYUe6/
VZHXNDm2M+cqpFTL6x8qI7tUHxpW9mePw2g/YJE806vbAcMaScybJfDIvWpRm31w/sEylu8qe0fv
1sVQ4NNRn80VFljJ936FMMuGn7cvAlePvu25DGQJQWeHlKVWdQaMZnbb4IeSE/RLcPutfD5Yurqt
7F+dTSZnQAzi/30etFDq+QRpe3XW92g7MKBiN7gcSOXOT7YBzUIZkqGi3W9pUddjT3maFtsBtSWi
0mUkXLEzQEUqnjYaB3iW7Jtic7uSmIdBVHqbCm0+rm8JYkbNhxowIeNM9dKdO5waEdxfafw06ils
LMfQ6XVWxlXw7jj2ZlVhaQURYUsvlTmG/wayW/XMnNlu1NKnJqk8+FZ7fD0G6pGvDldWt9JNKFpR
s9kKrBOmk/qGXVGnSEerCZUV1aPsNgrBbYXZcrtfasIfaIDjH1xrhSE2DEZoro47N4RrOVfSQTKJ
CArZqYY573m0nh7a9AVCjF2IfAmJjUPLuFNObsbzaTSrOUmIQRA0VBsWc/Gccb/wkpz8I28InZ8i
YUuZrd4dZUAKLVXcS+7r0jvBOs516G+lA3iSsnwd51iZ5796c5DwaSDEmbk9Vu8eRLvEROgh/GyC
ooZ9rnHObZDcCVcskCwulv08fNldNKURbb7gqvcB9NiI0aiCIV7KmZT8wawxX/zMtu3M/SOxaC6+
o017UWgfUw1cUZeAgt59ryE18+V1ujmLXw4JkTgwhUJrdayc4zcuYWZfLZ6+QLlNAJG3TdTtIqHE
R6IvfjCzs1f50f02oUlIuCXcp01JiJHkNHb4Or2kxSDsSAZQ6sXbB2l9Rl9PeEkWOodCE/pKDgTE
m/e6Dwf1Y3/PGkG2XdtU0S60bqJnSUIhs8I/X1XSvsIHIze5G75bOZr0KQWCAn3WJ1M0Tw1JlOIj
YpjwY3/IHzbj8oc2I6Ed5e3ieUaDtYNdQ8SPUMILUyidpQxHZNYZdRkqh3GfEYWPO5wjljguvPpK
EfDbuO8U70O/ye3XDoRfYxGy7J+us4Wc1CDtozpXhcRwnn3f/4z7QecyC3yinZ7E/duxBNosO7FC
SaT779UpPi9b1F7wvn2Y3aVy8VBFjI7WWc+xc5s/+mQBYW8Ga5ioEIfrhBTKmGZZ1xw71gcXiY22
QzazbJ+GEphibSWRaALW8fOC/hn0go/27sWqyT5+nTXXLaiYJvE4zfNmal7HMZD0Ik8lz2ckS60l
Ie64BZVbGx9rgTARZ07Xsq9XQvpmRCRx4EM6K3GGVJUh4+dBb+UWNi2YiMOw+Jr4yE/luPRmoK11
I0KkTN4PQ35rE5p/2M+E5QYVHJ6n+qkAgKstRtUPyQkiFJbKdmBkcboapNe4fEtXNSK1XW+Bp3J1
reLpZxKKiB5VbbBnajGObeQLBcaH8okmarvLNbw3kpcU5HtFSzIknHEnPfSQwiTG6eky1H/HmpwX
ArLWuokF4Y1QWIRzjsoXP93uzYNw8y6ydb/N/GhvNULs34auz73Nurdf3K1KEvaSmG+PppKHlxjC
HTR+No3/3hsbdlxzMQLE1wocT+tfeOfP6/sRvQEK6xAOtVRmOqrrqlAopQJ1XWgiG3/pwtgk60AA
bsjzQ5slxKPAKR/IVzO/WnlrM/m56upou5iqIbDHUAtUoreR2oxiD1JdKbmujcfP/We2d24eK7re
PonqdZzXabaMoK6TRSGunOIXteziw3WL17FnjHZ/9jOpUq27AkvkGT7+RCYPbrcSDugXBUfCh2Ke
XAqL66whl53YHfZaQmd59Ts2HYRaSNlJiOErglTaVeU6II8w2DHn7pNFmXOtq8+cJHeUo+HDOxZK
0b6sxuJJZOJd94EgewGsMN0i/uqdCeW4qfHJ9PZA9vJyjV8yt/Jal5oORsCJ23D6HBv5BOg86KoM
qKdsMUy34mBF4qSihmHn/has+Ov8nf7KHitRL9m7gOyi1mB8fwaAczON5CKtQn9dTt8q6z9IFaTp
m6l1/6aKIc5N1NEs9MsBvcxy2QDKqom8+tkqZGOmE+l6ozcCxKxMQUHARLn2pTuLf27J1kGtxrG+
bOTW5ejRLsL9FCZ52mpeu96ccsVx88p5/xGfa/dtN1to7yqnYuuURVOi4l+YetbMbh4h4HOY70v8
EJZvIm4f52KP+UpSJ3V0cfIdECiJk/KFC3zyW8YR8a8ziEX63atocX4/9QtC9hGo9Eu8edvVH8e3
TK6yLBxe7sUWJPs1SK3T7+r2egVjesnN3+Kom2CK6J5YWSR7mVyjkEI/iMSp2F/rOJFSvvl+K8hc
Qth7UTBP0Nh8siVbDptbzKMbO1mQ0fiwKee3PD2K9q4/CRhwCSZzvLuVkvdyHqUFGouety8COKxS
DtexuikOQX7vOKDmEBgcvqidfvAFlilBo8bBHB/H9cd7/k42fB8QdbbT22kh5WDdq8s5EZ6vKwZQ
i35Tw8eYpJJRoCR7e0OEzb5mvvK42Wlmiq946yZQAcBQ5KH7r9vP3aUKMbxZ/onWlfS6/LjAaG/q
e3ECyGj/Pr7dxplS+pAvZXODaNm8qqtR4ZfCuwdxkA8AWyBo+OjZkJLuA4U/FjV4sJM4nUPUVx6+
xW0XUMOABrOJb3EqxDOyU0updiMDO1eStiNYr6ZAyrlYvuRxfi/zFU2N1eUCF5wueOU/7frzuWzu
TaXfzDhLUpVwAnxuG3K1aq/juk/IzgAMnQrVVfzpN8lzNxV/AB/N0PeeO/lLfXWpHuP3M4zSriJZ
5/06nuY5oLgx5znuPUZwhV1wV0j1zIdBqxo4G2cfQ9i+BPmWmnpE8RUq2SATxX5+WnyV3TVyAPTo
HsaQ3Hpc6XD5zT7Ue0xT3cuqnSdPz1fC5QOKOZdpzLX/PLwL8rC8t7N6Km6IK8v+isoyjkOmA4aY
IZ2qgutthhKKm3NnDviXD3DGQn+baoWMKc85oHcFdGd6pzX8DEVtlJAeII7n8oLwFHBj/zDkQD0g
55R5MQ9nIUfE6Z4P5OfujESY/GXI7cBB3uL6Yvkh+uQ3KTUID+jXbrah0EZWarpIPYFvfOphDt/+
PeC2PfcKLgoRIXmcqZv7HY6JWcB5Kzi4NpUEgBw5g1DyJlY1jj0wF6zmWV0+IFTAv28jNI7LUJyx
l1tPBzTHPFU9wnhe/sedmmO7wupnAuq8shPNvdU8PZF51hwGpAWmG92uQvFAPAoY9UwppQORAgDP
updtTIBiTWa61/nbTkzP7ku+oJA5j4qXcD9PcHv14MWpOZWOn5eSnc0kmleBGifZZNXgV0N/l4wq
Z6ag/bNhvGgtJvZumIZ8QDEms83dHu/lhDrpp9P1U1SzVQDCJZk+os4dRMlP6qDqHkd1FMf1TCPZ
NzX2+bjPMrLal6GbQab8G85+NpU99Cprcc2+daR03HMljmyCQBEPrWT+w3+tyHVehZh0CzKIEbib
sJ2O2782Q+5ePtthHP6+vfxYaHJG1CltqCV0D871nQBvCkrxko3vlcLiYx03TtFXhngFVps9ALH7
AjOn26snhdOEok1NjYRSgC1XgEvclgRxT8hge1uqzWa1kXZD82I9tjAxIqWqCJw6AcO4bkywZ2oJ
mHwqIxwDWfePDE7+qPaIA/TvIa4P+F+26LYH4IqPSqEJ7/IGbU3AxiPYaDbAh+26oI41IcvUVQj8
erXNthEesKzcbrXrYbhWPHOawHAE8XrNBHRzTizBoTwF8IFwX3L9R8jpwXzG0EqIoBqVSNfXGcBW
JFZWIRuHpJ8v3HPbuaCvcr8ZIjT4ofoD0PcgkIZDefV5G39e2KX5JtuLderr8ROJ7+Ms1u0lFE28
nD9PZZaV5h6b0nRZ+ZusZnsCJu/H2rYSVQ+NRSPbO2iAcm9ZqJdBWuHYZwhbBEzfuoG86eWg/kr5
yp97E9uP35xKt/plgNe3And3qZBbJTzMZfzntXxpU9k2eD63b+Giv0lXaytRK5b+8Eqryc+4ui+6
5Fzl4FdIlFmqYtahL9el1SdBoHqEQIxqRO1t+6JSZiGMLA61E5IOsY6kuNs/AvIe4teOEHhHt2FO
v4KlRrEmqcIaweRUVpvWvfdA52qL33lj8VfJ3OcSiBA6cdeUfERVcS+t4hdFY8QC8Dijcz1vZGEl
pQRaZw0Q5Re35bntd6/JIIZyns/0LwaMKN9KHHaq/Tq4Ddb7fVjSIh8NvFJhej+UD+VBf1qLVJ/h
exM5UuT1wcA7fl/jTiHbQKp+j3/319rslxt+f13uXxUT8Il26fo+bjDYAYeYdOrlXxVDfKbUPcHh
2larYfL0ukpVZFDkIo4nBXz510Ua/rMMLjVLmoevO6D0aPPBVOwdslW1SkuIh0wju3mjaArZFjLw
q6KSS1YLviY2xmyms09MlzH+x/33CZlqupNNvXMxMp+7ffNC7jJtBd1E706aL8RxK7Xpn2TBcLRr
XrCrYz+lTQq31xsnhww41Gi5/epzqTtHj4hIJANY4oIIAf21bmszrG+Q/X9oiPSjbpkzMIlbNHpC
Dtv6PqqcMB0myDXqqcIXVK6gFbUuEPvhLFCaEVnH98ynsFk2uCG1gMi5N8639z1GE3YUPb7qFLSc
UXKkE+SxuijqIfKyQPRGJP56LO6kU3FoNtUnKqS6PPr7Ref6mKRTm1oOv2uwfgVnb3F5H0p+Zc+z
D1wZPSikeNVST3S5Tlf3z9WwXEhBzwMx/xlHi5cM9oUDup756QvH1aL6yM2rh7tDmJpEV7G/3eRy
biBcTmWqiXVNYfVYyZNelteaZMSBtV6M1CvyuHArC19u+8TIt//3NXigiZl0xr5FKbB+SaYbR96w
Ae4G6VxT55QH3ohNed7Kd3e/OHCS9wbMyjjgrFY8czjhtyjzWURLUwmZv4eipHrqC1sCh3x8+lGK
AimW2zROvxdN5u6KXN/Pj6raUmZXBl3O7v66ftknQoL9Hv+Ix+1OrT0Fur83uaWXDAKIxccZT6sy
22+w5tXje538veVfE7nX6MFU/1LTcd0nqp6UjOqC4PIIufPvcfd3sW4TnodLJ4cJJJuuKlFhZBCe
maibxud0ZbHm15P5gk6+fSTnVQENdVhMSiL5wZkVMlz4SMiEdfe7v8VFN9pVYFVlxZbhvT4yl4aW
4eKe19TfRK5yyH5lcTmn57rAbUOFH8aHwEheSHPqpEfuh6aORftF8wxuTt+tNMgoBgYYa7pgkjQz
+b98JBaiolfYb1mVXLa5nRHI1Uh/mmDF5jL1OYBoNJzvJE6z4JEbRQGLGnP0GA1TbQHZ+7mVUg8K
4ZLYvl5su918tEImnsy2VZOdbt+rzGDDowc6OCfWlXuWgksoScc4NE9jwhz342wnAa2jPcuql7k2
97GyazfIJOZa9ExVxcS3j7VxH289BmoIC8MGnfSGSEJJlHfj0TKSaAqN9BqX47twwo47JWx/CMn+
q7wOEWeS0sWeT5y4OYlOVDCVzTNuh/Nr7lQ56hwM7Lp5hXL81qvBMR2fNG0IiA5108nJ7dzMXkaK
l2Ep1dYutcBRyJzqHTE1pKPmXNygd6IgdM4h479n+058aBBUMio6A2ZmaOBvpcK4dto3MhK8zEUy
X7Jkqnz4ApcrLcTUqxfHzbFoQwwZE6yBxPVd2ZIbhbrNDkS+EtacPjwoxNFdExJRsoaJJZlEK1Yb
p5qqQTfT26mZzb9dV/UxYspphIWwf/zOcb/uGhaUnL67Nh8KbWbik6mzCtRyEjnScEUIKRXhUTa3
8cuJq7+F6c7VHojY8vXt+6F9Q5Gcqkb4pgSbj9bmqkPLo7M9qsZgPE/NzmxbWWHIMjXg9VjwDzjv
i38zC9HG18fhTzEVUBE26yX6cqYkO7N/hQxF2qma8df4d9WMpLkrl+QAS818iuRa8R86Nei8SvaP
QnEW5fF19XVsbP9s/jLdzMb4J/cfSee1rCq2heEnsoqM3kpGFHNYN5a6lhhAggLC0/c3d1edOnVO
994GnGGMf/yBk5qhmNXOstOxJHo3kNeq+pf5CfsMlYBkDX9qCkDsJamaKKoddcZGyS8jLmkYY2Qi
826I0xgsOn12eKP6S3FJsBpCfnTL2AzrLQV4OZEPXH/FbaUUPpefpEY4WkKBw4sycczL+0f0E9cW
J4dJOxngvQNZEPSDdoejjg+vhfIaxx1lCWzynePJgccfChwzaIv5YFV4eWY1U4rIrFp9Y77egiv0
TuXZWXx0PFjacUuwtJeOAhD315YuAbK0MlyjNaHobW4XxUBeYDK2V2YUkBgD3x8xfG2NCDhX52wp
zAhLX9HCPWcwj1p1g2U//1eOX0qUyq4gXMDTyrm7J8hfTfT3ex4coGrPqh74Iw4g6hzOVxPJQofl
nmhkjWPEWYeema7hzeT7HQ81uFUXbrCGtr/H87xC+joItOdi2PDIX77aMEB/+Qm+PUn7l7OW4RQy
nKI0UnYt4cCtp31CtD9MiUBw4+bj3Lf5ucSoDkidiNBeB4ZkElF6xw34eUcYwtunwPiQ4ARMGXFp
SliAiihxSMHI/XXGjYqYJA0SZ9RbZvChWms22CDdufmt+rHD2ZEPmjj9QUxFjupm1IeERXztF0rr
M4g2kGj7Sxq67jAR+EHK/Wee+i2Od3p50fNfvmqzBIHvUOKz7AfOazE6YMyEJaaMP0bUEMKDK8qe
bZR4cmaLwAnoyDzv5YOEBzI20TbmbBsE3i6ZEvIdFSVSBIx4IOpesqtJ6MPU2EoepNFp0o9bHJK4
oLfF/CU8jO2+YcqJkoHb9X5NeoutPkydRr+k8yp+/Opn+rbK8AtUIFgxMY+bl8fIoItU6NCgxkkh
w7R0EBSbCuku9KGxLkiL3epJthZkkUIontjqFYiPZoOGk8mFx2ji0Lp2xJAt7rqr6a685z7/qGBv
9FbO41fF9qy/SKekFPZ7g4ggEkrMKbvGWBmXHru0ADsFhhfW023xbIFxKaKGxrz0kyfSAkjSmzPX
ItGqcoSizSBNTIQBgRUyuRhIYvpIsYVU+70DqR3xvSZoXYdWSo63z9+QPCPE5q/A1uuOvubtiEos
eP0KfAxdCQY7ezp8VcJMXsxDjR+6ZyrUVN3J9PJrmiiDpmTo3jwFqHAsr+jmAHTK/lyq8eg7U1fP
UzrHZwBbirYTCnn+BxvltecYUyjAPeV805dY+Y8UmxPpNvSAyEATGhSybdhnsDsYPZ8e+MQDLX5o
1rWYkyMzsDhtDnSkN0gLn+bQ4ocGuwCoVGrmCkcKTaBqejfoCVTZ7C2mikBxTKTfgOb9kiFPlYr5
fYNLlerRq+F0ZLeM7klV+ce64yJH9qQtFGzV7vwjoHKVq57xy/DmipPTHRn03rgHeD26zXE7IGeQ
Zqsg/uqz+VzbgfWYJPNm845eBIiE2rrf5BEApfT2qQCb1pYIdqazbk45ZypRmA18TutbWjouJ7+D
TT4H2b7NSEOcbApfGYnm742YaYYlzTHmc6p/jzenAjepvBixsRasQkHsmTE/1H+JreCWZuih4ZnC
p8ZM01EA8pneEA6xvfmsnArOE2ZBMfrTz18dGq62IA0SIRNMJ+Y+pzIwzkxkqCWqP1a9CgaU7wlt
MYaM+SSfoRjd/ifxGzC/3+5c+KY3ysmalYH7xLzLDKgglfJLjFt4bKNcc/VReExx+UyOMB+gBOhO
2Y/v4ej5k22SSTlNM4sRQZwvjYNOxATLdyozq/upqB9Ig8MCQrXTsxZm149iJ3gYFnFzKY1xz0kS
pcze9tXbaub59r3Ahi39vZdW41dr3CZgXIIcqZZBoYkUqT6zl8sFPlW+ulftnuPw+sBVw02SsUCA
4y4gXAAQryMFgTRWemAsPX4HPA00PD4hH2GzxxAG7WEADR623lRmOFEH+YCAxKh9TXpsusAuMHjB
p/XazXB6U6Spds2mBOmF6dDH8lW/2bc9TTb8xrWpWg8YWxjazVh4n7XR+Yk/muH89+HyQtH74Ty1
iwBzkHUn9GbUqVhSZkQo4nAFX40MSJfnJKfCYUHalevSx23NJWx8X8zBP2Ae7bT9/fLaMOGpBLlO
YsX9dtOa4eoSmGhwKANY8gpHpcm9AeiDQwDze+u4f2DpBhICEos1zFJavGNqE+6rDJMbLIshSP58
tuBkDHJDQ58AMuhBvx/YKe07pseIxoRU4m4PR97ol96ziocQB5SpcnTkxDbc0v/sTeJBUytvOSNx
UbtZXcSEkh/2E8m+KY8RSjZj7CT/+aJ5D5InJzdBfrcx97ynMaAXqKQiuC9QZl0sKcBp772lXalh
6kW9xQw2Q80Khv7eIZDxqOvMJec/3xsf4R8MA023FtmQGMDW4Xs8ZB765rzCcs76QAEjhplVhIId
dSuQNiPs78jDqY9dVzpYIWL1ApCVVS6JtcsG/Sp2mi0lgnA7IRAQNEgJHi4mgsUPVc/QG37Pb/yo
3nJY+zdfmwGR6Dt9L6/KreIA1FvlBi/gY/DkQ0ylsB1O0sN9axyAtLhASJ4/cf2997ht1rMO9t3W
pCZwsVH1WFBQ87gA4JOhCqHEpZ87bh5rwCVWYUbZpFJ+jo9extbk5h+NMYwBrw0FIki1B7xGy46j
zifKwvYfRCtzUTLve9Ths3fqxfuaIpfrzozB5gmsAQpWod5CG4G/m/BRhH7+2vetC5seGfmqhAHQ
Tgcz1aWWSJb8l+omU/2C5w5G+Q7f/bW6BS/3U4TvpTxPA4nBcfjuhIUQ9sn9hqX62Y8u7N1bLMHO
7cdP53O+1e5g9mVWNpY5SZIpbkzCr+a+yGf9jmn6X301DkTJ0NR4VIIUzhiSf+fHacW0ijV5nGN2
z7Rm122zaTah2sTNJ+Zty8kIWgVrL/7g3c+wu2Y8Cau6W6bvGA/Wm2PaeMo6OIEw7XJp2vVJ4ycb
nJpwpoq0AANjkC23jyUH4y9pxWqjUC1LVvNxc5sTp0Iv571iLRQFB0FLxBmwcE2XzgNIYEuWQpAt
njs1KuoAO0nMZGfKtl3wU03vW34x6QfX1tf0Br90jGOJSO0R0vuxfunGZlRF3ReVtlWxzSaYsUS0
tkzhHd3lcGOL3E/56sh9KjyNR7NbZoEpg/ez15VZ51Pb89DoRaUrbu8AHksCSnIHRwcbBKfFiB3F
FuShCZbZw583fvOMLE16zEkbPiXojGPOBRaRunqfWUJOvoUiMfqVt9q5F9LgP/jCdn4l+gzP13yK
KrFBJZRB1cMbbNmgF/VRjHq4IjGZtNCzD2RBoDQQGgMfGWGBZm24gX9YBSpk6YDZ3eMX86Iv/obM
8nA8g51haYaNtS0mK0pYjbybNP88lpzGdY0/F1/7nntlKE/eL+u2UhOPJo0Fj7Pmly1yr1bP8vxp
Fkb9i2tJ0v4W1C4MGVPIhPqsz6PSXMgf2vnxKLhn+xYXYNhdb425/5zQQbYEVufENprhSN9LqbCq
e96durIxvZOv1NlE2VNUmpU78ExqgjMgM0Q57iR16ONRiO2VXNrfH6gmhB5NvnNtwdyAokcnWtnl
xwQdS6CfuXrEvQgMqq7wlsWSETwVvOAobwg8+kSjCRbW2fl7YSj63Aprn/1gDnS7ZnZYPKLHIGCK
oDzC4+nJer5bvDMuVYxd4LdQR4I/qtWCdWB0zDY9TjhcpkeyLQojaidV2X5oQj/ltNlTbOKQjT1q
iqTpDvqEw7D9NWghMCkFHhejBBJQg+Ys/fDw835a7rodmXXSz2DeQwaxdUWw52Qgsh56oYfk/blC
McMjSR4BI4f7LR7F9xJ8FyAJz4BxBR9mnTkKFEAlVlQLGLPxzZtXFlG/5uh+xapr4rxLhJfuGteR
5pRL9dxf3uSeQ3Uafyq7w69YnmThaJZSGVOwu2LdL5Og3zSG3QMq/qQq2aO2wZiKLa7NP/P0dwR7
Fb/I5RCa480esczQ8vZ+dzHV6fMYFu9ZdXP11DPPKra968/NxleS/6ZLa8h9HtrpIG7JhYaN9Nty
2Vs9iY/SywHHxMb8GOK/jHutAYoqUAm8avO79T4R00GV6QxEiMAIoPtSbjlRUg12gSh0MOsH7roa
C9JFBqt+X6TuCwbDPpkRyYFDYcNDtSnVomRJczQk1Le3MNHPSCVgjEPQGskZV44vA/NMDpkT/1+u
fOqnsvdV0syS3XBDJ2PayoJWMzlRwONJl0Z4tnUZ99UtwAaUn3g4ZSklvPWtcz/7+5biZQD+dn1U
fo1Fz4q/JHPgP0MaDv6DAdkIG7RYMmxZ5jBpARGtWomTKx0nN5Xwaxuu7G7BvJ6uhD9Tv2aKhJ8U
EzrWBkUdJ7U+jMt3ZEyVn/uOZu6GPwuqZEhh0EQqYfvGn7mpwu3U2ChIjgOG0hUugJpnSI54Cf+f
OUB1YXFCJshdLrJSxLetzcNtepseTRffkV9M5wZkqcDqAfzIQGgdTiyh/zXua/12ARHgcBEWcUw4
Wz0cicnxq4Z87FZIbNQZs1hw9R0aGQ4O5lCDSGGsiecank6MGWDKL75wDm4eIzfwlMRP0BBHzPCY
dIHb8WaoPUvZ+WLGQWsJCxHouqI15cVcxuTZGSsQbn1KEibIKDlMxjCbnHJHDd6TdGqiFsWZcY96
efBrLAfuI+JCNTalz3upB5SWqjAZoYpjdtzPdQY5mJa93PsHyaz+C6wEbliehc6/tX4p3ZimBfKB
7k+NOY1SVF7n4gHEIcyFmG7xIR8sOTgYWIBgeZv77QRnplUSw9LnB0LjAxx7YpL7PKsHqiq+L0hE
We0k3TP5O0t9fmNoZv4bWUNgxTaomYqOpBGvCqfDWPIZ0BlM2jM8b6Z8CKeQxj2mgB11d4Fsg0HO
EYu5f/5GDKdBYwF44AA/CaL6zmrhSoIEVVDa7n3U8DPUpTM8J3usRXzFzuamJ3LboaiO2Z3LYQQu
4sE4n+oecCtsKcAWZdd4mstAkzs0qE6YdZJW+NnK4T0gihrA3CLY3mKiYQ8CMyBt1VWEkTPXDeYT
N+BzbrZMuNlM9bgLu7B3j9MM+00sqaNs9kG8D8XJ3VxZG9cKPyX0ul7tG87HBijfffjTurgCotFK
gxKyxecRO3KLYC0D6+UI748hvA6cVBfc43P8kQuaV9XK168TWZvV9g51ivnOhHTMoLUf2Eg45ZxM
TzOkKx2PaD5Na0dvLvjlxZQPHVQo1/DsO6QWjpgL6iJGhBjHTKSZzjrj7mBIsTPX0nLCDcD25pKf
fQJQ3bFJrfzZw+wluAXObwDT0zZXySxZppHk+WCnfDPxhKoo5x9SpnXX29x0JQcejQvpxxl240+w
JnpgLDksRuovRuHUYop35z00jnA6B+c+G8g25xjeP3tKN4459XJc3Je9u71iWRUwx7auVBEUDuta
CgaXJHFhFwUSw9B8AhkDpfDD4YjzsFzVXByVqRLXn5/Ca89DhwW0by0KB4hkit2Ot4C0RNOMP+5z
myy1RRUxDBSV30T7g17hwNtyBGlxfvOM91hdEUxM8kYRPPsxoQ72YIZjLOmJVrLFtbH/ZT/T79By
LWmsKFvVX7hOeKzIoqzCv044FIADVWiLkFXAOcjGoNlg59KMNoLjqPNyH9ObAG+qB8z1CSP329MT
TM8vduCQ/e4ch38ank+tT3wnjFKBIjEWsxMsockMwqHnRQFgkTwLw655wUICk+iv8Nim+jeuHLMa
f5y/ZAwabn8tER+5h848YxIqe0Tyhk+oeFvDR0SyAXiqvNQnAZ0GzNWt91qxXwsEJYi758ZmAA/s
p4juS1qCOWD2v2SXZEKnucCWOVY8jDL7eS2ui+PmOM23mZDb4Ioruoxxss3F2BfS6G9nvUgRUKw+
apflTD9jzek2dhrhT/m+WclV/ZXQhMHI4Y2E4SHAdbVX2Hg8ytQS0nCoexyYUDAfP60Q6UGuRH3A
s0l/Ph5slTNmgCSKFkitXO05hVbQAh+j8cWFElsMyg/6S5R3oKv/HlhjyVfl8kB9xuCPr7x5LNCA
E3oFCs7ZhxZ8wgljs4OIFsSyxiagg+E8xlXThBf7I2eUQEIYoz4ZxD5U2uqPwTCqvtc09cDe6PCu
Q5+PJviy8FUBZ610LjnSZohd8vbpyx/nQ4VkwkMmOvInDwcwu9HfF9ZLpJgkSzA7bmoTVL0/QMia
alMEOIrdXbOZbJsT9SzvcOCNhtfcGKfr9xUr1o49VQWmS8IKlTYFFM1XN/se0XqSuD3OT+/TEQPa
1mYrzPKTfqEQwYh2sGIbVhfOtDo8bgZMLB1u486jLiSHeyeEBx7kCQ+aKoxeBkZ+GlT7NNAvSnhc
HL3v+hvhF+Y3ZxGqprqG94r4WYvLF14RcDAX3RRXIj+ZDeI0olinJ2heES/PHSzcU0TwAnIH9CHI
MuDW4cGxyXhnWozJ0SGXYXH8QV51hrT9WLwW6YIGmthVC1qNQ6/G6Kl3QYdDPRC2Pcw9/cGKGgl4
ebD6XmgVBUMJRAsjXdcw7WINKjVMQ+qy4UIHLF2Bsstkux0dnHCl2VAJqDTyCQ+BSwAMewVcCl/g
QnbF8woIwCRsbt64yAHZ4JMmPgtNcEgek6fmE+ordjYkruljcceCGIUosXH0dwNfreOnewsZtMIa
1hmf+lDRpUnzp286iHxufS68quFmM3AL7rkoyIKJ+VQ7Fnbpv51s+5xRX7mKN1x0DuRVh1mOk09l
n7kRJI/7FU9U6Cq7Rrf4Clz2aDpaocVipze1bUzUU+4yrUUAuFP8jsKCP6Ythw5bChcOpgFY/nBk
TV8Xunt+JzlmqmR45akLM1odTlZlrO/1tzNYjVbiyY4/05YDrV2gWCYh0wYRKFySxbCGPtx+cfqd
105rZUwq5JiWCLNOVlNHVKeI2sLffQB7RzDM5EDyvvtR3DmadXfUieawNvi32JBimLACsvblw2j9
gQbPTyQJmhRC1hoBLWBZZjOA3JKIaFfX3jpl7ouxNvS/Pr4F8h5caPqa0/nAX7YymKLWE/Gd/44/
m5pV8VMsb0tV5xqXTzz58XehLvKgJ2d3DE3AUeePkJOf0GYQocEU9jtgLESr1ShQD/2B6/7ICSCu
v2QJFXaa+/dtvyonCPAooBzDUWODzCRKf7yMtAWtI07KKGmFrx5TDyZT00dEEz1a4bg/S+xs9fJK
LFmE1S2WW7U/cLsF+Dutb2MP9qqrEWkR47gCXdOtnZTVnpuMKOpJxxF188G54ipkFGJRaWzlABGn
BTg2PV1x00QNAGYKPAzj/wJUOpUxY+383G3XmErvKA+4dYDYGFxt1X1Ph8JvMIHBcqBPTBf3Sz+y
oDhhVsJ9kbgf6xb+CysGsicpbXNgTu/hLTGGr46gAozgxUnJfsCNg0U8ht9EWkjnHL1mJZEm1rt0
iwJaWWne6FKCpHxcFmEapQGHhZ9NQMV+O2KvMb3ZoIdNx1xuEuZpG+pufdxcsfZHRSOdSV3YgJEA
B9sboSn6476iMhF+HsX+ubuTjPCdl0BCW1IhafiE27dSiSYHU9dDQY5ejUih2/EAJyRgEODg3N2a
C73e6Ta3mvf6hUf4C3gCr9KDDOJQs1H5AT1jKnK427M8EF4ugjk2K5nFTY4/NHzcmCt5NKb316YG
XmPDKdunxfCeRLUmahqL3p/u787mlTKbAC6GUScG3u1UPpfha67hex+b43M/ATm3m0sRDcOvnQG0
5zNe25c8bCSsfPE4jPaQ2MOXXc0hCL0Ij1LJoRphKQpjBxpmYZuoUry7D29sX0WM0qvgeH1vIWtN
EqeDPwesCKiwqZmdv7cGGCvBMm9PQn4zHu3Tg2GRG4ZBEtGHX5+gGBEj8/XfXuar/ndCQ39I/Ofs
6OWh5nSnKvi6eFffBeRhTBnsTOBGsecrO9tW+0fwFlFioxVL+oi+KZ2S5I4LWHblNl0xcntupVB2
7z58HH9kqVQtzViETxtXkxCbKma8f/0ET1o6rjjyohVP817rbKuF7amxc6dxqS15Bubu6N0s/XyL
+ejPv6NNhI67x11ZeECWOMLpsezGKtWfYzqQBq0vmNW43eRf50GRF7/iZnXcGiJJkJvaBdeol6O9
tK3W/c15b5tIdcX32CvXNlmQ1nSH2uVgTicMd3QGmZ4a0/jLe3gh2hVq+1Rx5Chf9GQ9ScE9yoh4
6FwpLiavMxSC41w+6ztNRIbdLu+KELn3Jken9yP7IzfB6gW29URhwxAnIXsfF/ocBuQYlT9AWYRL
M7ZFNOVjlwgKEMrXAfdUiDw+CSeL6nf4ZzKHN4A1pNN3/Tl6R4CLHvHcGLyaEqH+YivpGEPY4452
zY8zqrmB0zL/pa0hrqS2qgzPanJBQNmcgrC8LSFHtScZE4FpX/430+8fm45/UDFIxHOC0bU3ipmp
gomW2z51k9nzxG3NWagSZcILZzYvCa/v/7IkO4kED8CYYq555Bp4z1MVMehW5X9RrlKYZ3bd4hjY
PgL9GOayZ3g6Y4mtkc9lFcQOraFFQUM4BLkktXdcwMe6UEWx1YV7/54TWADIDEYWxMRU+/4CptR2
zotvt68IL2ERjtXLcFGQoPCjr5gQfxMAvzGXan5NA0XYCo722raZvxcJDRZamMndr4KWtde7GBYE
iocsySZoDHsP84DHyxuLNyiEGix4ZnWYPDOHKfDfFuRkfN0LTnxcE6HPXUALoeIfGX/T+ozEew6P
UbesqG3KLWiP/IEhROieBRrB6ZYhWOL2FizgiSpKuJZWM1Zmd82VcJ3k4QoSNm+krgmuwb9QEiQz
GvN80hEVsOeYKgY0Ez7jJQAK+hW4WilO07WPaoGuBUIhBC0wBko2uL/cqFhL04UDZBSQiQWpPqTQ
kCmVJYv47fyDIyicwse0gW0/p4RkBPDLXUaLS0opjHLwgzOIhAcNatnAsxUmtP8zosG9wRsonN++
vgYlqAUSg9UHnsNMMIFkvqArR9uGEvHv5dUA2idOaq5ISi3ACbFXFR6iH254eibsjNng5Zn6E9Tg
LWzO8Dh+7pr/ZQSm8B8wHDlmdD7hiVASQCZvDsoSTQUaBNAs8RUQjI9sahP1l0dEK8KUWoNUQvAT
1QfdIm57QDKoz7XZ8wpeLnnlI6TY+mAXjiUoA8ZmrfDItPkL7kjOadwtwUuyuFx3E5AcYABYKu24
iXJBqyZS+Fz7is+wRhbOf+aaZ/c5cMR0HuZmULI4DdzsgB0Nj60KbhHAEfYEu36acuRTw/+ooeyY
p+KnrBm3vTntq4hMPo+uxv/OzYBG971GTuseF6zQuPPKOfRE1REw/oSr7Z3Tc2JRoMVlwJyhC8Dp
qTNIMsyWj9V7+fxJB/Z3d5f+CUaHG8iaqBBmWmHpT7rQTwSxYgRvZcVj6ZYw9L5ck1SLFq6gr4O8
b38K8gZ/TDT4TKOQQIMlkAumMp0iv6pYy0zwOVAnst9PRstq99kRHDMhfpwoH0I7P1+c3ojZJADl
QHoGqV4QY94G+4hk2FBw+ukbZbsfne6PHZ6hFD4Mf8QK02YQksp+elsXbuWbz/Hyh/xTDR3ShD3S
j9hGugUVmcYC0dK4teu9qFjg7iKnYnoiZPP8Qu8s+GSnx4i5bTvmQsIH/6zPXz8PxoradHAh3wK/
KbpUyvqEYO3n/IVnDCwiUj0Z61HTRqxpulyafPgeFCGcRfczam9YDGwBCpa3JFqhN8qbLSPlIYtM
+L2//SEo/xgBBjz8FjWQaqPs4ZBgPpxd5V/OAtQFUG7Q8wLSNgdBBoFSg5sU65+ZASsVnbPwQ65B
J4A3GaHZRCFTgrVht9BMi4QzSCZcYe3XZm7Ff/rAPOuuOMZNi3H6tw05EXDQhzHP65XGD1bDdHAZ
MxZsLi/YGmDKacKVpzOC4zR0y9atI1Jp0qWUOGWgYHtNaNRY8ilrow8sOOCD3n9iGacj8zxiAJyc
s23mPKd4EYXiTAIcAeehJs3dL/Y0Xg4ASPDscyEskyI2MTFmkSZgLXodaXkLm9yDGRM8SP6CSePf
FuZv4ZmhJBz1PnDb8MtBfIA3nuK9vcEyH9lMTpLz42+wxhtjDrYA+gnmObt5NodGdqaBemtC2cQF
11ykEDe8aw9xHeTOIsTZViMz5lxIXJTPKEfotPZgPwzygEgXwzSAYTHAZvHMuSlfpN46QojLrRrG
D7lZqZfS1LNWHk7Nh/PTqFWC3r13Vg3XoJkSkfl0huQXuC1qM79f1p7BfIqZPMmDxOyhSkM9PcGO
ADpuumFiFbenRzBcflu/i9SwWZjtARIKOgXU0ctXpM/rnSIsToFj4SMRgihH9R+ytpdkP2v7vfjM
B+f3CJ449yc03/AJHPr6U9jhSbMZKGKSJ9/m5OtIpluos+dDzEixYhOgMHItqH3VhFlW0trUvZQj
sAtBul4Pr0wXADJD6z0XYElLSbrgA7zPAuEqovxMNDOzSa7jB/Guz0hZ4BpMpc7fp0pkxeOUGm/d
43dZ1etaxdzJT2oBsNc7GDsoptHX9gLjlqDjh/LI5YusKI+Q/wExF4Mr1jzKK1CYKqBP4XgstY0Y
Bt5mLbraf3Jt7mq2G3jAF1LCFJiG4EAIG+J84OGiPGox6L+OTEc7K0+rMcblCotUj3kQU/zqgnDs
yH3HZUXeziRZv9f9H7YK9GhnCDvyFBHm0Ef78N0+XdIwV2po+B0uVedvz/WAwzBMLnCapLMZoDcu
/wrUEDf7x4OI5nHB6gdUAJQE3RNeSXSKwBx7PEOUpVgFbETwCm6bB6cRy1pcq3AMQYKmuj3av7d8
t68Lq23SR8W+rF1eLotvLPWYjaYfQAdG+caAf5QI2kSCO0COwmpe3OcFhwXfA1N2hDddPX/r0/dj
nUlnMI/bY46orXoQIum90E8Av6sz8gVyzAjyU02nMNRizjeSH2ScU4TxhY0W+E4tGj+6MUokzX0t
Ppv3mWwY7AUf8ICdl0MEFhmEWEYqvnbJMosLJlYWnC2/wOJPW/d6p1zLqxH0H9YZtU8vAB+a9VB1
EPcz4aK6XQ+CaoMOKxxUAS3FhFQcnvL1D4o48js/gVUC+BNxGIXDkKYoIuk8Hob0TZdmlc++5RRt
63vgKDfmFdB8LObzzx7Q3M/pPTHm7ywaSJ4enadWzzi5eeIq2qeAXwtbYkygsG9BF8+BUv0VMNU5
gleMbzg9IcSrksuh3Z7R9yuqPyx38BWPZ+MTyJvXJqcLp+OwB2FyuDli7mYyc31Tzlj3+StEh5Na
yOoem3Y1hJ7HRmH0cFxqrrZHQwWiYt+5NB2csYh5hCg8SX8SoPvbfDh9TPFbqoPjJYVWJyyWI/2Q
7sEdZzen5Kv6gKTpAhxOyLOAb3WXhBzhHS78v3EkD4jTul9NbLw773YwPEaIRIzKQLtocKjWjybO
2t9oQNrxx8X1xHkckhNZUCkWpPqu4UII0W84d5a7Ax7CsEteDb0iThEwAqBAf2O2SREVCYK++1gZ
a34wJYZsZ6c4e4L26HZR2BJreUZIKodXd7hjDHJKwuRhF0frRRl4vlM4UrR9LbbVGwEdpKGXo7xs
4jJfR4/DF5D0cUlvXlHvUxIeG64LR0r21XGjFURyx8lxpn9XJp2+sqDZuJl+KYdQ3AvdKvbwkKHa
dQ7/mlOLI5Dtdo+zX8kfRW1rcz65LZGUnj5nj23kuGxtmoQpwcTSVt4XkDkn0OZ1ZQw38rWCHf4P
JpwJ7s1K47DD7Xxwgb0NBodygvs7vi3wSVhBs/qsq/iNbWsAiNlyXhFvFj/ROCxVKOEUkRQHs36m
Lo46lIHx6CxRAEyfPgNqiGPDLS4F15aszokMMogw5Y8OUGwLTuatoO0y24rSxKuvtzUE/o0+e21f
W+NXRxYSH33tkM7TA/3QcgShEdL2TGUr7AZwGA/14QXNd/bBceTu9x1C+UWlB/e7b9yCXAuLZK4Z
JDpuKo64TwHQNyy3z6Fd3Jw6XWUvhzzWFOATb2FvmHFD7b5+M2lgAMiTMhxcPtEgfgT3rUyyIEhn
5TKqZn9+q6D5TnrtNxnsKmrJmxo9B7vk248rRmoJ5VXSEO8ZoWDv5MPw4cvV/ggyRyDYZ/+RDAbZ
8RvBfvf6PT5WvbmBfsFkbDDiFw+O3EefknRYx3htJw+gfJGQ9V4iYUgyDwoZB23LwYdo/O4MVQ/h
vV6FWjbXPpvXd7YFMO4Hi0GyIRSrK7ys/lUJcBjAYZm8qDk7CWKvuR0O9oMBsrtYBd1CeIMXr/Kc
wgxG3f78XAe3Wfd1CLAjyJNJ+ksW0WZg9PLxr9Vi7PJQ5Vacv867JbyAyZBEw2YNL6Mt7BVOIgYh
SJKHMwhY0PWUMedeO9NjgAMtTN07vaVJkYUVPqe+MHN0KC4BWTs4nrQmZH7io0jFBPTLcc+vCt+a
4oRim5oR2i43JGgwenW6Jco1bAkhdQRvwGrSLudD/8tWhjXCrbJ6FS4OVELoGtUzc/cUo5NXu65C
4+h9TrdFNUBBWPeYB44zH94cpCARf03FCGi8wRvKXN5xOP6h3PvSB+YuvTTEv1HLbUGZRmWDGOAd
UslyOqt2BecQ2Nk+emsa3vtu2EZopRXMx8C7BkzvbJSukrEGPwGudRScp8W8yKcV4LWR/1I7Q3tp
n9SSPH5YnO2s/KsCwX+GDiHa9cy/02Nx+iJVyRwWJcyaxvSHrb1nwpkOMFtEvQ6/SLQo0lXoKcrz
8zgH7wBOqTGlmFAgDkMDb21MyKBP02ZiRLQDuEACCt54swAd1rf9c/sGD+BoPUFFQZDRou5kIHhA
sICxfid5iP+VK/ON3gKxr7emj3ZCCY5+Ej5zB5ZKYk6KZ1R8J1WFi7mTEnZEaD0XNIXqT3r0xbF9
gq7f7IGoGQzDOoNeRmU/PFMuUX23u5oeh9NiRabgpLweN+A4zxNhbjtUq5Db49rH5FqwmpkiVJcE
3xRws2aHuVAn7AQYqhOsiI/fpjqr/mvOeQRkMVrjsIajCfJfUIwMOgodpALxMm1ibNn/gbQ2gpBV
BvABQQr22O1Q2XRDmRYABzAD7MjrYh46yc6PSMj3X4s8pqHCfotkwvlDWNEiylAPtx8wjPupAPOl
D6Dtv6QRIVa8eY3tYDgKRAuDHQDGRcpKhK18PcKRsKam0WDlF0XqYcIOmDOYlwCv3HE0+nS6msfy
o3ykBjs+9zTTBBcpiAFgVlvKZ/6RJy38zcKjgwRpYA1iDvTpPD5/BfvqHwTyYp/BGCiwK3DS+6Qw
seIlyuobFQgA29LL8WqGLZiEHRYUuE1pzF59dHaQTuA4qoTgaDbJJT6OrwhCNWD7+5mDhsK5bX6p
0GDKwTlB2ZjjFoA1K5rSM4M5ZqrZjr0//MzhzfCn0SpRhQ0iJhPAEJjmYt2QE7cy065kBPH3ae4Q
zvzjyeNP3TGC2QnTxV/aMsbUxyOuDa5S2N2a+FG4DQa0v95RnSFDBaGh9z8/mWoP9xd5htuDPMY3
yOf9vPafLCLF6wIFQtgfhj/sUOEW0LnQLZKlTOT0i7xNq/3JcRX6bbiI6E+XaMxP/U7lYI7oFgaw
kAKC0J47bgaDqeUUa9s5Wh6sSAccHEyMaGlAz44Wx1jxZQOLCRlco10u28xO5lz6v48NlCBeLdmR
vLJRLlUIRvPBox3+ee/ynJ4xbmKs72RWudoO5PyQL5UNhZH9K/pq04MiQO9R+jxeClrHmGN2G74F
5bfgyq8RcHLPl7vn+Xm6b/U1E1ZKCI4RBId+e80XJXuys0g5ly/5EWjIJ4KZgxmHlXdGTJRVZJZE
Q3AQkpKdCr0kQUV0B7etSS2JkUdkLU7pZHcLZXTrZNOXGrd/4PRo0gAnDunqdSAPCtMSkWFSLx4r
FUnPvNipfj0j3hhIPA+fs7eXns0p75Re7nhcLdttETESwQYUymRn9U+3QfvHWw2cConFYVufswOU
E/aEuQZrZukmZ9YF0ob35HlqFyyhxGAc4gNMK9LkHg56Rtk8gP9IOrMlVZEtDD8REcjMrcyj83hj
qKUCTigq4tP3l7ujT+/TXV1VKiSZa/3Tal1lTIN9njPOj//frHvLzvBrNpvxe3yx+uXXMZgwODFS
tssNm3rYzLTVzs6/8QMkJr243faysgnU9LvDmXRIdC+DGsVD53AMpRqS78q9uZ90s7awEvf1nTy/
LDejZiu0zvhUZGZgXyaNhBYQt4IRU4dc49rsV0A0ewSLl8kXB2TfkALZ3yAod9HgoMNCJcnk+hCq
/fHB+IU7mhB/GjgcFGlxXZ+/bqf7khUioy1IUeTzoO89ez+bJKOv0Y9Flu5jYkqetr9j6FI4FVzy
7w0L1OOJ2n2lIyTFn47LDDqLtHG/t/icneeqyc+2I2jsq3sd9x5MGe2/59b8jXD+01fhaBtg3bAe
vr/UbW//VjNzYPBZcFLa6y+Q1uykufX8ldx8WKjvK3nMyn+kx0bnOKHPdXutX28i7JjKDF/lm13+
oBOqtOFc5TF4n6P3VsIvZYVnUusQbOpzMIbFzyA+hAv4GBnaqinZ9YXg9/KB3Xvj8niPae3rdwDc
xHloZfPzg9YKEQRyNMRqbL/G7jIDbDn9opKJRe/fgMOAqbflluKnSpdGLDwXQwkSRpmft8D9aBz5
T4iEL6saaxeN14O2zvlObfJwhKvQcVqgjmBQjiqSdw5XpnHt7tlFoUvymQuesaDKa9LRfWpxCbVu
uY8twvJlicGDBIkvO797M+bNy0ds25uurwcTH805o7v4gZuY65+4ItCtoNvaQgsxWBMQpw/IMQO+
woKNUS4uGAm9pvCCQadjvA/le6IjyK5Wm5UO1HWfmyTtoU+fVnubCWmIwuFHlroZc8Ww7AuOAyiC
Bp/eq0BgumLLQHqg+pTWzGxDi/tI6ugSneNfEZAaipBoch1//MeiinquvkNaumWiMINq8dRPLxnY
OFFgN7c+ECPIwvQosu5GQuH1gHQbUkTUTVBrwErjU+N39zkuHVTNc8US+h4o2q+QRtIUnv/Fn3Rj
ZiIgJEG+he521QXtEXUsW9wR0gFPsGL5SBbdaoTf4oPAMUYnSMoOf9wdWtTfASd8e5mWiA8Qq4iM
LKZA9O9D5moepOCm+ea6yi+7bq/wnxfS6Gn2zbNjMCsPpRLNXcjR8k7UAVsHJyba4luKhBY9TIIO
KIb1+ezZicNO9z498tjIOeIpxN3qnX+RvnyjgELMBi2BR1cl350A9cTAjEGMgfNR0N4i3hFwvftO
G4+dgcCt+/q5fx/PyJOm9MFYUoNfL6+GGBtPgdh2/xFNlyJ/5EoMlKpxDBLEJm4qgUKDswDGP8z4
FsCF6nfD11/1xxRoLq3gFZB3X2jNU3PjQ55ResI6sWm98LQ4vV21lFDSq+wTwmpiHMlXuCzvtgNv
aK1etH8Uy8lLQ5c9k7ev30I5YgU4/xxILp0w1n+Z5SpgVefQf549CTkXMpOD8Q6fPYccvYlluWy+
m8andeZiXK0lHbFNYJPwTSJ5IvRlUKwND5wMUTCiHoo6mpnVqQ0fY8Uk5WJNMQntJvn2EEjEXKFt
ux2AU4ugl8Iry54ExH9Hl09ez0ENjbhMuDYooNjqN4T/yz5biuapYLvCvY4uQGaHZXg5VgRGuCOx
NuI7TrCs+gOwfu7P8OSKo8JXpdVU8RRmI/xtfhmt0u/PZoy4FdBZUxGCkp4WokRXxTThN+XSVMtA
Lb57fUqPVY8IyCsyIzuNOXeQcmME6Dx7ymeoOG7JKx62McJK5yUmytA2QPfTYP1OMemOzIgoOaj2
zPwkfqTfJvQURbjxNkc8PXSKvezW+Z+XOFmADMCOug0ZBYJJK2YkC+TKGr0SUBMhOZmuOiAxN6Rq
FxfHGipUXon3b+DwIATn490ACmDhoAw9BB3ki01fI1SWctTE1UHG659ZM4o33jEosemeO1FJ7Mii
LVFxno4IyYtPdMU6ARa757iW1/w6KD/mqn3Jsjp9U6Cpk9UHlmsSNprbugjrrbrtTXqasI+xKUML
zVtEDiQdiOijd0x1myBZ7nZKxiEv8cS/aNpGFVPWTzGMFXUDFktC7eAJa8acm4JRRAVcPLY8XIoe
E6vygZbuGzvUSGwTpDmRZgbmyb+WHXzEt39fyQsrL31j/IzJNUcles4vB1iBn7g/nv2hUpojGEEV
cPOptRVzxATbexXL6BbKAKCO1IIn2fsYZhffIUUavwNNM9Wgynoa3hYE8fJm+j82lOjMRNL+a0Qh
bKboYfznvie8W4h4i1RdMR2GAmNIaBCBv8i/WV5IPM+OLiZscVeZUvYvR/z69rSFReZ2WDURy5VN
lnYRuBKtf2ZpPmjSxX81Hip8s108KcBbRvkRYgQKyMTiAXmWWY1VzZd9pnmSOeiZmYhZILNCCLQd
2KRkd4kAMXP1D0qSdGD0QMOLJ/OwOa8jWqJbv9fixFgA9S3fIx19hAvgY6EWwI3onBJomeEr+hEL
oPV/ixtST6I9Oben3T2RRUeH+Ya+ICcagQDCMVYk0TMxBTu6WRHK2LRY099diAFcKllhB292ZPLb
CBB4OfiUXTDSHvidjgQPjfApV43wwsBAJcbqoVEFopWAhcm7tS3FduGBVXGNZa+b3W9us70f+VTF
kHKCwwmlB3qcBVDD1xa7GqZ7Th0u9AFBIpG9WKgJfY2aA0edCyrHxTfosTwicF5RQX4c6Ow77p0C
vBsUTw0SxjVKHjQM0v6DUiGB2mWCIENNWbebPl/i9GXrxNrSPhzOaLSTCEpzFTcsO9HJM75rmT2p
+VGkkCk26DUhvIzBabjxOWG75xgn/y3a0ONDWV+3tV/tOriNib1k+dFigxtDA5Nx9FlaI8HYteQH
c/tJc6Tj7+jhhNwC/UL587iE4Pjo6y1rSusnEGDMOysyoJFR0kdNUeYT5QpfTvyekP89F6Sc6oTv
1iF53poagheo75AdSIllrIdEfRKBROQCToaWIZPvGagC2Y1AQp9yr+hr+jreE3ym1qXkm55lPpqI
hv8g3jZiXO4yxI4edBtXtTyauwnJp431D1xpPTosCly+ib4QY3wH06V6T5QoULkBh6cd6wgsqf0V
gqEdaa0t70sOebKIQR4GYhiuxjTLSBb560kn4VumvWdT41fZSJv8RvEaNgYdvxN4OwHDCtMcPv6L
Xvzyi9t30kijIqlyfNMbNpefcC7RxGvUkJ8B+kuk0w07IuANcoD0Gh2+/XHfjwbP6ROD3ey7oLlQ
JtIvek9vD1+f6+sbTvp7Um2lr3eXCAJ0mz295wjcqUIWeDmHJ0efCioVt+OQTYkZzipeEu5BzCJB
aAZulkjBWdvX4gFxFaTwiDWiS1LkpLz6X4fu5ePU+W9cilCt6I24PX2u7RXCCiRpw4oSLbXXOuA9
0qZsM/06rSsdZb8ddv7XW7UTgkz8B9kI7itArfdISQEAc3FeHmRTxEnGlGHGwOFERIeHtuYcF3Sj
Ld3LGKPWXXX4iLebZwLZDO4gBErYwxW+0vBbU5czccYDXdSGmyGuyVCjhAo08DP4rLE6+hVTY0hU
C5dNYg0xB+NA7oqa3kkA7Z/WMv2LxqjCv81AWW3QzHod6HXA2cqqBEogpuGBE46QGcEEdDC6g+dc
mxgYgyc2KgPsX2X2QUyuBTVAPCqi43kJEceVvdYiu17nWyQ4DQZddkmXvlAznbbFvBu+sU19+vyp
LT9YVEg/nSL0y6TkHcpugSAPszhKGwCTBU6+BjTTcj8br84x0UYvjwgia98jWnj2Ig4PuVhDFP/s
OX8Ic/oZDGqOtmbHcdnze1AUaUeEOccB1ys1pqfocgnNg0kkgQEcJEQK1wXPS4vAbvg6ypCWhdeh
XQWohXVBBb+wD+c/IvkVV0P4QkDxa1SsQZB7znUHA2qhiaNkxMmHRvzShDjDzkdO30uqZPQb4Dyf
GWhjzLmOvfyMWJXwPUCHLQJkMBxkfosfshwH1oZd+EzJQVtOBN+Ukw+C43ZPWSJ5l8hjGo7b7NzD
hoS0RsCNHGtrzd8QOBfxnEliBkoEyvwgcJdqlIAfv4wuOXxqSzvXJT0pADDEerIie+U3Qcctmjvo
QE6kGwphfPinXJySpVdYDCuNvw5BUKfp2QoaKyiugYJYnBxkQsKs6QZWSwpUOdCbvjG8HuztF+QL
Ba8GUptbveQLE/0JfwKNN9Eu09hwyqMTIrHCMQFI9b6s9MuoG0Ao3pfN8BdvBgzV3DLe+yinNVZ4
pJhPt7cmT+Fi580p0Ei4iGX/J6w4H4wK028vVhCepFckoHujzh7+eXiZA6uIZ4SOh2wmcHrMsdMW
I19qrk/D955fZz58e7QZtF/fgDwBGO+GPzB1A5GGq1GLI1eYXMy+DJYxsr994+8sBXynlbI3XVOe
E2pOFGMcG7uWQHtsJmgilfC6LM5ZizJcHKCe2MqOzctF3gJa8GQ1zaujMkVccGEl1Ny91CjzLxFf
ZDaqkxuxXFrQrEwtk1umwGe3Oj7b8xqRwlMNg0+TlF2gfcLezrqNb9R70o1UdGbF3phfa3uSNTVf
ucX4Scr5Dj2S8/vue4UvV7vHiZEAxChMO4y5/r3Cvjq0ryTMkQkEjzirC19bUWG9UIn4bCH6ZwNM
ia88kHDMMReDOfa37fOVXwgA4KZSSVEInZzrsl7UiKaAeWy/MDMFtKNh8sFKBS9hZ1O7/vdPKyYn
ve+biqda8YOQo6oMyjoQjCKCegK/Y5VQF3oKzVHF45OqatA9w4ZiBZWaPKrMvkFavzrEwN7ojo2J
iTdVRvzZIrdGmyVPO4pG+gCm8LW8hPMFR0D2aoSy6tkIybnF78hsUqkLZQK7TAjqpWKEKprzvfVx
zGtiPVzl5ShPr7z3WTHm6HK0Z70vcxniDUxME/fIog307IzVo4z4hV07eVG092L93+9HbQW6xYox
iJ3A+Yj8fK8id0rUXFrjCTg86U+6fmG6j73xDC/HK5qG/eWevLqBecuZv1M4ksgB9hFU8H3A7pTC
pmOj5EUguXwvy56Ab1XNf2OLQ6bY9X/x83if9mL78Pp5J8ItY9DwPk7oOecGZea/LdYaiCB/JdYJ
hcQmOYeZJqqMr7X+Bz2STg4wlSVyMTav/pvK6hxCT0udc4KYCjagKDYu5oDT5wsj+XZeN8+uCVFp
hxLVI8LNoT4iMXb46vrE6dXnsNrW3aC+BfbohZGsGxhME7Cz77GiCf9FxqAp+Bxe3XldExOhqAAr
FIyez0uoL9793h6ZR4W+HBRqfW8ie3QjFxHnMoNlAdJASzqPX0J9d/HfhWciCND/LJSsUiaty6tz
C4vcvHonxdU76OOg7BIJWQPqA4aGkshNrU8CBaYvjqV/9SgFGmSFgKRHtCIMNIchsWn7L6ReoHwm
HYPcSvAebM9KKoPdsU/jBcNIgNVNSe3ritxvNKBKFdKFneGVy9TEOcKyQI8KOcVitVkWPolD2gdi
yGFmQ0BXUYAD4U92dAbBYZ+8ht9mwGYMkANyw5nEd97KOaJUknsY0asAiyfauCAdj94a8v66QCgW
y8IwA4oDIg7pCIIjj7ARC03miGOMmcw09UjZIlUVtSrUFwTeR3JvFOI4UFLbCq54wprU7oYWUvx/
EmbS+yipCXF6UZ9fqnkPoxL15m9sVzlqEHorAnknAjgm1gHkB/8v8TzvUMcZRdYdbaMx7u6uoYYU
qAz0BNyAA/kc4EkU8P1HIOdAQRasDSpRwFpPmf+WmJeJhfo3Cpt5O9BMCsr+pN7SMiCqJbZOj4yg
8aAA5bGc380+4SdcWKAZMTN2yQCTb/xdIRFlnH3HHIDMkgNtTSLhB8ievPQ1V+gysz7DzxrqgS16
d/eZKjFmDles/0GvbAZFDK9ZpRC2CHC4whAvHeWBOrgdyApGpPUhGeCo2QlZZhXx2OPHJXvXMf0B
TShyUyga9JzUtQR/IiA1mKILsaeQfwTguyROQw+eMdqsDmcSGiZEuGDfmIZXTI2jpr9l9vQyKka4
LCDcRD4HnQjDhcfWTJ8YHGPH68+Ra2p3j0jyZk5FFsg2Nh56NWMkTduGCAtElMh885dAd6oYCplJ
cwiyINAjqqgCtwbGlDPCY8QQtKVNAivkaTH9IHD+4buSEghken1EnGAHYFLWmgoOG+bNJawMxoS5
MwHqn3+qvHuIwIzOSF6zDJhISoyFtIKY4zL+hhRAfCj6XBM/B/Uk7UHRomUhDXRAggO4F1opwAB6
SfOvwoXOe6k97jqEBawvq+hau8wDpPwhH45gMyg5ZjKA6mL2QvT8cpX1fVGi8KImwsAjL4rst2xH
xpgW5zR4Bl16HZhoGe/PoI6JgWCoObBL1DDjZ6RPIZWfIyI6ebQ++96Qvo/yrJ4xygYj0nkAAMFQ
jOQTmKurT7rRHi5uyWMU/QZirPfukmpjO2w1hIYqHnMxZGSzqwV9wLDti9eGhAZlCiPUry6POBko
XYgyJwUMZ+JuehGT3z8ejHeJR6vfQuPxQ83i6SOPWnS4BEP97y5sjOrwGTDl/sDfwMcyDBocNuNQ
LhkZxQkXmGjVOeOBickEwX0kpAM/jWGzaJOixq3XYXuigYZh7EUPwRUCvzVqiLLWnNrT0gXspUxH
W33e2a45JDZcHoHw10uYIZYmw5SAl0zvvSP3GRktBle+HWKcP/nEYFIwas2Otww0BCo1u41MPOS1
96ESxcmL8QLF0Xn8JBWdHSXtAlDzpgrRc0u8/ps1/NjdF8BQAkkLNYh7zzhii4a6LmbyUxD7F+YU
NhsHXOjkc63k/MXUun/LT0Bi/n1QDrhgn3ZKwzdmfGN43oFjMZAG6T5KJmAgAG/7nTUsrozYWSY5
GSmNieBrxUxyW9ig0I88ApVUa7r30x+aQpTXfMb7K0E9ASDP+2h3jCjnidT/2LWqdtoSu9ryhrUA
bR41rmWu8PXT7G/uoRFWtzFmOoCBdzU1IAoZv4daRUJ5/A1ssqqI3bxkVjXlF4J8q0yF44oKLEGi
WDmRlGLD5VNpi6jcGT++qQOWKNb8pvArNBuoHhmJ8UFe4L4nvWG7sACaKAa52XQNLOUeIKC4EvkH
U8RrBvCb9aw5F5DTDsYVaodnVnoOOGn41ucpLLoY7NQ8ezVTLfmEZ7edbt4J4ywBYZ+zZsBaMUJO
3heN0/b6ck4TdghuXYVAcIbEHjFCGXRj+w/ktZ710Kv90bQvJYDBa8IGS0KKhXaPl6bf0taA4PVS
QCKDZwabzush7n0hx3wdvp480PaiR9wwNM2nWqEf/sb1/N1zuwqRcMRcFhbXefANnrN6LE/NIZcO
WAyz1/z6dSEgcSZe1mgqOVfgUkDDPpeQXaIhA2SJXoVXs8KHT9lUQMy5xrIDz78EtcCm+pzgyKBf
EeUSG3tUjy4B8xdP2E8ZLwO4OwBiYsYUVAK61rQKUFIiFiCgOu9NGA9F05WD3b6xkUxqAkr7n2Eh
pqiDoUErk5bbhBCsSE7IfQUjBwTnKatpMGjFdKazlByF039GT5GPuOPLBHHi20dpQNc++WRsUL4a
EdxvZCBh11vSEbjyLw4MYBkhHKUjbsOeiyIIpQdixSu9FOluz5F+dVracnZrYAMaz1OkIKihEhh2
W+W4GT19E9uFvUJPRwybRuBwgL7DlhAqop9Bb/kOWu80r0dMpcCzNlWCUydU7diX+URbIQ2KT/Bu
MVsKdjiK1If7BtHEKxmBzfCK4Lgsb0JYxfEqj0Gjf+RHc17wM/7PfweXiZqcc80rw2ZEnxjhZfWU
b/h1CfsQNk0loMiMun8GWM5RrmEbos60OKb3KANpiybQhzuhsp4wVojzr7eC85kVJJTaUwOGAGEt
xjFp0QbvHhMNOOkVhpKfBlqmjcr5hrJ9SWqN8LEi5AfAXJ7zu0fDHzEHPscggDV2TaVGI4Jin9wV
qDs833Xp3clKhqjvCB3XYg5giiBMur7mQa8bKxHQuHGh+kG8SXV75Q+AOr8ebtx7QAICUDwbAZ6T
5c2/4e2oJ9jmQxnWXQf+dQE3Sb4sWRBEsPqo+XrLd+P3UhVw6o8sIus1JjanJSrjnlPVffbPgEeQ
7ag4MNNiM7P/jB2wJhNw2fV40/SPvyWc0C2tfduXYw3C4z4uY91/HJtjK2HyVvGqtru3xlx4EuAg
mTFyhnZmDWDPvmPkbCPKbI3ykxC4CdCfNNSCIqJYhkOYyLj3gG/hOSHLjON5TcYAHBtnEvCJf8+B
jomY/yNDOmeL1aPvgHVRDdvcysqdEZBekjCZMMNeVikkexP7wZs9JZSi6BjIoX4CPuefJ6gNKecO
px8CePuvXTDqzMViQ248eUrIIMQgUIpEKjQeHkpFBEOPwmc+BMUrpQf1gIezkxMW7JbqUT/9gZW5
0KSovflfjQ5oE7ZIiZG2v/7V0qewRlqHBmfCGW+IaY944he3ve7Kb1+ENPjUFOoLifCiIWYBzR6z
FMDgJsifuROwxKSHYPpg22Ro66wNTYS8C1R9iIhYc2zROpk1HBAkjS8YxxmexDbJZW0C3HSjckfR
Re46damFxlxzQYtIAb2BKr09ZQQ9c1UART056QnwhXFzDhNfOLtebGES9M2O3aRGh8akO4QbBBV3
goThyCgOPDTy2BohT/oj3/wLOr8rFJ8zhQE+vACnPLW0rBDHmFOzlMqMoTZE+uIoEIIr5hu2c2K1
HzVBeH3mNnEosAap+opMH/IlSn+GhXIHnnSVTQxNMSIh8FPl35KevEkKLX9WOTWfmDlGDOgmUTcH
bm01e1RT6knmHsD9HA1WSvke4vOqqyGef4uQ8ILytRyQy2+hH/iBL1OLMvhMlnePatA8A2pgidGg
EScKnXteTuH38ybib3zGdEuZhKmc4QA5PlzM5Rhh/B68vz21Ann7S9SEZXfekt9EWUrmLnhc6VIs
VKkCWmb052KHHVdpex7h3p9hRZJwLmWnAXCbFJTDboH7h72P30odHtGVXQkdORGlpP+ZQ9anMB/S
GPdJl+BIJJiHsbYgZl36NjJaBpqHHdPakWpWB0pwA7FdRBCPHRF2GMC0TiAQkL+KV+N1j/cj9ww6
AIEnWRdI98iruC+YT3CfAD2qK0q5eg2z18vuEyORd3WsLD/Z5VAOcRxiCQ9xl/OcTMsJy4FDldNM
8S1kjJpzB9gNzgMpQACGgsKn32HK7oGK/DGhOGXn/TICYtgymwuMNdIW76Q3+frqHuURw4Sw2m3G
j0Q5llQRcB20dQpmOoxIMiKl1ffA3e9G6hTyab7hmh6JYoPyASIYXaRx8R4oj4W8I2AWSzmLZMLY
qDM2i8UJhhc92uF7Culz3n+y1WdUMSmMgBInDCZiAyDU/UpYZMogEJ1wPx95PTb/1Wu5yatQhXSg
1JsYa/qhRblirm+M+MGeP/N3w6V4HREDIwhiBqXXTepMDHiUGDFaBzPyR5wt8xXZAI3wM2bAFUwB
dhUHwLn1r1PE2C4OU7Yw5u6RDPtOsXY6TxxpP4Q6/Mc2fZGuRNqwQ8RBhN90xMHhr/bNCv9+pAPI
O8YSboZ8iptDX1IOLnG15gM58QeWFDyB6ofjCW83tRzd2ZCDso9SIF8iv8vviTLCajSwRlTiQ0IX
kjoj8z8h9whHA9m9/iVG0+ejJQmOqMB8AgfFHIDBc2YOGXinEZdhu9bCYAzlKyBaYFt5VbjpwwLT
nLMOYJdHj8g+fGeT7ScQw1TA0glgCZ/8IiVn5wIUXhD92ieVAGylc9X56Y+MMZJi3iGrvsZx3oSc
/iIlg9Z3ok5IOkLr7UuhOHAHMIJGUA0ZeTRq0WigJ3K/KNCvedNQ2yO6QEdNQhDr5DU1CTnPq6WB
mtAhSyklcA/H7pyXASQYifyOKiiC7xChdiqlmPt+QzQ0TLTN2hGQUJ+nZEs+Et0eos6lFfy9ibWj
R2hRjxLCTHAAOzPXOuj594SnFdQRuQ13MMKKHW+8JiQILf5mzCRtiQ2mwH7h+SJyvsD3kZLHyZ0G
aCc6eMMdbNAu4pvFaoYlJi+iDVG4XCunnX5yWXgcTXgGvvY6nGgOn+4t/RGeAFA3kl2GO/hIkiL0
MiM7Kg4q5DGf11cy5sjSdVI5bEbS5ETnCJjAk2jiUcJuxJDUKnv6xBtwrhItN+6l1xDskreORvkI
RETKQM9FLdU3Ym1L8DYhOKqLjy7uhUjooauBoQUXSqqNkJ1Qb++7rJdAQiXInF+Du2O5i7c7fk5u
pCMGFJzM1fJOycU9Z4SUlIicKWm9V3jyrjF1TR3hHGAkFTzBkDxPMnAx4TK+jfMZc0kKMABvHN9D
OA7GG1kiYm1liqlRMCLSREvKibg2iOMY08PmW02JOpkOeskZP91tugmYvUYyxWZBGryHPD8n7Cmg
63FNhvc0fVb+yacvwjngvWbPEUgWgQHCUW1HYPD+yEpwczpVVA1prkjQGRJl3GekRdbsXr6I4Lqx
VtCjV8NlkcW9+Ydga4YWMu+niZkJO0RDQGTqIyHPh6je0+q6mpBLhUA8+9ZCN8YxbRNFF3Ikn/qm
B5fgvSNWwFzi7gJ+gFEpIx4OBlcxLgrZjpGjmXZ1Yj82+3dSuyPVgxNKKEE89yaOcabGJ9tfHGPV
JG7C6cXY+oQp5sk/tEO0hl7rF/nqsahmpc9e4tHAkpFfZfLu5LKyBoTeEXlOBt0Iq5xvoqWVossI
rzJDoNnGCItj9jnHzVREYkiJwUP7wrJP8TgXBn8eDqQCDrgo1aDMTX7njGVmXRC1um2JnKZqIh+u
Tq7BZkiH0e/tX5HiYWuhScqxXCLeIjQjRAPK+nxFOvo8jO8LRMflgRxCLsKbG0Iq4/a20lN+Tl7d
6JcRJkywrgtN5CtFd1mO5fkzfbAN6LYIFmq8FmvZZfrO68nNr/z6xzIHlo1r0lWsAHMCI0LIamC8
BbkHx5/P91hIO3JWcPo4Yr7l0SC8JtwMP8kmpf/HImJzrn/Qs5ATcg2uwQn6e2HQ0ln9T9gNn6Td
UtIPqPz925CtipBZ5Q8mbeOaAUeLayNNJyCint5HPDw1QO8SPWYqR+DrDDhF2BMB28v7a1pvmb+5
/jhl1BtVcwu7lAMSCCMdVUeSK+791Q/4kTkhfTO3ne4PDDCvc3lguafs1s5VV/UxgMOExbWPkvLH
YDyHjPP4se2593E71pFICZUmotuOajG0nyg4neuYUYUTDGVBGduJvUDJi00F4zbRvGCELlrn3XWE
kdZavddYbR8E+TG+xi/ccqQw/3d9m9zjG6o809dDfVEPuHbhmwYRwtlko5CjXiDXfUYLxwe0rVJf
rBsG2SywKpAV8gh2a0Ssp0R12+BfJojSNxw9lec1qSq825tf+CLKTlqaPml3pYdQlNtrJxc/IJgj
ZHG8V5sUjkNz7azxy7QbnlJ9bA1JYx20WelJaCTWNakKN/CCcGA4zT1Ay2cdIcLO7E6rb9qhjN0i
nyVkI5WYmAWid/OoOlURZ8xYUOCM3lIgDcK56Fd/Zoju2HlOTxRfGHC7oMP249Ea0k1ypBUBvpjI
TEFGMuw6A7SAA+u4iVG5AkYxm40CVB+IRIzP/sXwa1DVd38NRetzQfomUjgmekPN4CV7BBWFC3kp
N+5h4+CSNBxS2gtkSKp/za+euJv5DQdrn5YfMx6DW2kfuWVoZESaNEZvpI9C70qvX1mhfvHBD5RY
FeCQBV+B9Y+9FU0mEf8xuz477C99e+LxoH0m62sLR3kie7tE2kLsgI9MyE4QikeMH+BhpLWY7IGi
3WJZIjloDhJNAlCib3Pxwie8+2yjudXgTuzaPfgm95hYOrFEPRz6oQ0KvoC+3Nercsw71f32zFbm
AJp6BLKFYELZOemlCvokPRUWeSoBzrCeq6F1yWhuRYTBmbMAQxtORfTK1V9L2vk9uSGkYo9IBmwQ
kxNsVt6MWWrf9MMWcR09CW1dyUcFs7VISRfojJVdUtALKH68DVwx/hkgB14F5RH/+iafBU3kP1ih
1yF7ZSlEwBFBb9gkIcjqect0i2+KycVFd7vPYAlIIszoUXuUv8h/qYIrD6uJkvf+cA+DULfEFHFQ
AFN654WRsXj0CfO7wB/KcQNQInvkKg9gDwBnHs56Lk6nP5LKI/4ekFvAklgUB3lUBCV7P3/9hia5
AJy46r7baodTYgUv9FekzcDIOdj9k9/U+CITgRfztZot409MIcemJNDuoZyTnUYEUznaPVOVx+3u
nL3nSuNk8i02EuLG1p/JbRIgcc3JWfdQirOXs7HSwH77NSgCeqQdTvrPVCIe0yKqzuIMaFxec2yP
LaqTCaML92TzjE9JoXAn33PC+/k9/KyPTIKFD0bC7My48CGw/XrwDa0/9l1cJl6RNTEavDF8sks7
5mmI9bHOpOwrB44IJrEtvm+ROpFvpkgVeP+4NUNSxl0MLOiR/Iovhh8KKjyoQ2RpJ04PObu4j7Hw
uHACqQz/SViz0dNDEYwMOXscikkJFDrYwC2xobAN/3reZfdjviJ58i82wcq/zp644lpPxV8VwbhM
tBmJQsFHHGxThgfT1Wao0d1pg695ffPFQRHchxyy3jcUue3c4DMPBOaF3vSD+kNzSHd7MxEvkWcI
p8P2gNfHAREjre7v+Uf8Sx/FMGVi5+ucTLooh9jfhyRKYLulbcSX4Mf+6+NQBWI144cQHQ444R48
horQyPLsVPXAOPLegLZInjMnDde/8ZB2o5c850hedKhpZCqwo545IB+9ifEKcIvYyVr3ASaHjuS8
Fj2gyujB42+Pchkd8yYWTCXJYlt5JPHZUJ5hv3w72ui7hwKFAiS0kIO+LCP41d7gs6RMFwaR198j
v0TmnndIurW6vOjeF6aBHMcRoCRx2g/TLecmeF45LyJoiUCUzvaQoFLqMYp3BjxEdvhxTwmWWhgF
wn0jCSdFeBmwwhrm3VKvYZ0zIwYudGg2SRgHo4G+7sIr/PMaUNnI7lhjb0MEo0V0soS8GvvddSs2
b2YNUQsQpS8+Fzbrq0dAH5dD2tt7JJJcJ94vQqHfsrGYHkBjxo9SWuhPSqopUU2Ek1gj4pHAzxnZ
t8UhCLcsdNL8xUFjCY7mRAsEJngjvodtCc3CKybMjFpEoK4sEqRGGUtBzkGgNgisgLVLDOA45C8M
uKQJIjSD2AXIccqXk1fQ4OBDIabnH7tN1omJCnMgxlc+wt/gN3ggd3gjRhMDFkltLpicG+ob0EkH
+oE1DsK+gsZj6wKlAOIi/mcBOAO9QvUO06UgjgO9VLy7CIJHSPUcV8lzdB5QoBqvPhNYrgOaJr+l
oMATopP1eRJoBfA3owvtFZ0WMMPwEQpf4X0HHu7/mNjxP+jh8hskV9jF6oxMEeJbpeErqzMzYqj9
J7Ry2F84S94MYPCYhorBNFZ+X4APingohP1g27pQnX7dMmwbX8CTZCK02C777dwICpvO5EXyH5op
iNcY2mWMP5CWkqYt/bLa0ccbqw0P7/icGwHXTY6rKUBp1OSgF24TsBMB4V3Xn0UZduMTTXcTth5n
zaavzd4Zu9iwWuqJEZ9Ct8HqphAwSotJuFyXJajKB72V4eFrlqZ/mwx1sff7ox1YlK40uKUkAHrA
j/L6vcMc0Y60uAKvR8ePDnta+yLcDzNsMGBwI0QEp/Nt8prwjrdfwjojO2nPGIs488bqUlhroztE
xJGUBclXqfBPfrcTmacCADeHjNYagOrgwVuxqjioxCxhDI61Rx4OxkYOGsD2Cex8+8W6eAY+TIwx
2GWHWpkpSSKh4OGBeqL7fTlzwSov1ClsNKQjNjYggN4KuhXpGwJdiiSMu2lruEoGFbDowHJBvx7B
iFfnaMNcsWxjtpyd2QSEKNHSICgVuSdiqDUR5CLGUoufCA2gPsNyx0u+9loAtX3DnIrEmrRKTtwx
OClJ5ixOJjtvxsTK7MSWo04Z08jIWCK2+Vy/iU3Fhh/bmD33H5i6xZf0AdZQ8ljg/TvxscFfgBZF
BLkinrwKIkZFouWwgMgrEtEhUGZvtHz8eLkw//i0UvoRalLgX2KD/mCGp/cEO60yRgexwBEAv4Lj
gH8A6YWhJ8GSYBvchKQ+rchV56s2Jw5Tu4m/ZKiULu4Kj6VpeD+13/FbYIpkhrl5JybC/WP6eRRA
oHkPKzDMzTWypx85AVX9rQhKh1/dbIsAlUSRYchWcl4OBhLuUecCosR4MlqKmPD2H5ND2BjyDFm8
N/wBl8+IKwC7yv1DnGiXwXkHmY+4gO9ibCc7g1g+C/GxQZ8J7Lw5mADok3nKCf3C9CCuAj/C5Jwx
5Ciq+Jw1BxId4qgvAl5G3UD3Vh4DReGUeTWky9eex/YAWPLDDPpNNT2mdLov6KmZbcUzLgiAR/Af
SWfWpCqShuFfRIQgm7fsq7gvdWO4gwsKooi/vp88HTPT0VPnVJUKZH75rgTO53MEBhCf1Dbjmmht
gpwQ6DyWQKy8S/o4wbG5pKRH4amNv2sS01g7eSd8zwYb52UGgcKrod2oFK3k9xj5+sdVEYyE4J6g
oIJDIDhtyY3EE4Iohbt1MON7Ibx5r7u8nPASUI78+yvkHI0IFeHFaGs+NXPSBcK0BUXLd5GWjHSH
OFcCnvojwPQqJs4mPyINJ0O5UUUgEkE+8Yu1YDPM/4gmTYicg8Jr7UdwX5oTY32dkgbycNBUvDCm
iuhvgQWhi59pIRSDN+cqWvwoLB3ctMx4kieWxgk4O7N7g24crQyKnzcMncA0uCRAyUAlqcALdbda
ImpA7HDxsTkw4s8R6DyWm2E5R7Yb9aEvv+TPt/ZbxgQH0H7fmcNuB0BKhv/BRPuyIYOL3YF0fv4c
agAzTX9kTiDLCWPy+2uUQ/zjgFAH5AzcFL4UczUF3aJPAAKci8jdwuWmD53vZYVXJ08OEy2RbgTh
jtp+xhX4EfvP50r3BI8QimdRFo4vuYsB32CSdrhtuGDSgXJ4lLGMCTEXwBhBUYK4Bx0AJT2XPMdZ
xwGQSTwmPR/UGwQbyh8ECCnPhIGb7iux04E0oozg+aHwcP503mTRfhyVdV0jIJYjtYuIBWwQkTqf
MCe70r9P8z/WBXQafAWrwHfE4sVHWe0wVphlINjMmB/Hd109hmqYetJl59wyl+R3gI/Sh2KflAKD
WRL1sFeQItsf8SYEAUMDDcgpMZyiS9aD/b6MpfBMh/GOm2JNwETCYwU3j4EWndM/3Y4JO/eOqtgI
i2kf4aCg4uzbitcBPI5QCbUXyg/SVbCNop2yBSyKD533LU5VVO6VqXjolvxMbjPiRPmoM2wA4qiC
So1HgIjwETlUD7bfGjYbOgp4irwWSEuO9Kz1RoJ9hhaC9ZXX/nQ05x2gxNgMpRkgv4DmpFmOrkEb
/aZoYgLMEzhW14Yj839F/JbPzhjCufksV1N9ibB3Ijrk8oimCvIwoUFYZNWhhhHyCU6uT24pXZQ8
jyHqsIBKzMuYp5T8PojroNq9Y4H9MfmQbWzb713jXz0iJR2WTXnE47nS2Hgh8klipINZzDBaWC1R
+c7F3xPQMTIlwESFxGKnIFjwmzYIlXj0eeiS+OdAStvIJMTZfwWmh1chEpA52vt4ua05IrYR2xAq
7rO3YJd0V/l8SgSPi2QITL3ngqyxgLNkfNd8vAh6KKP8eC8ERbDD3BAip/8ds+6zeLDTaVi3Kg9H
CDEBTdpz1JWZfd2WHDt01S/FukxytlCfZOJLbESAFwFWpxSIVLXgCMgrvrI0Y89fkw7J8yTK3wUr
w3Dk9h0IWibPwYybG4bBug377hO8kwABHnxUBNwx0lpUVpBMQFAnEtvgbVJe4ylB/scjheyCeOAN
2WkDFjK+pw8l+o1YUZlLBg6oaXHCWO8bJC7BqCLs40UsezH1e1MmeNSNzpbfFZx3J3ReOARJT2dd
VCPkv445J0sE3Jj4FHRVcGHEWqD1yqOSIMxrZga3P3gWk2UBbpeVs7crPDW+HFFDuXeHrXxOQan/
2nXBv3cGi4IeCze0tkfm01hRRwsCMUI+D4PIMIaPumeYA20ddJvKBjRpIzYMqN4nKb5/5d/n7w5i
YnXLyx/a+8sfopMcGDhSCXFmHX7teA25m8cEtszrlI+eXK2ZCLa+UVWFqoPmWLopabYRONjuyzmx
w04o0uqLxTdrKKSD/1kpk3t8Q+mbkXbaRr3TRgDWLTp0i0A31k7vQ2cEEk7qNznxMnsRdQq4/S/A
FX+4kSjDwQEncQQoRGJwxDwigWiZKZWeNG33QzgaGIU1nmhys5mH3HKPiS58rljK6KdkGowkFKxS
YhzeyJCePmMKbDUzCts35SlstIXMoakHXz+CHcdZSXkAEYZItkjc4O5RnS8awE9IwMe/nVYEksLe
HlGg5lGD+L9YGyeSxrbKbt4mVIuE0rgY/Rb04mRMfT72UW9KvqYdlVF9hJDj8boRds1zN2kDlhlr
2vMZkKyUwTCBVYNreziniy0+oSn8KvAC5j/S9gmUZUyia4lr0YtjwZAw8ECnjbi1j8xIX5YEliHu
lvMe2Qo7ncPdxe1NBQok2tNGysczciBrzd7sVe9JBW6MvHGDyGdX+tAEMBSM22h/7DvUIvccjzrd
dw9rORiyRyxUZ3kZ9k/dHn8dVKIIRb+PbkOqkUbKCqLyPlIgO1peOC0B7DoXXvWG+5eVCAAxOV0C
LJuEZHc8i5zD4VJoHLYqr3RraA1+NfD/dUFycGimHFdJh3SR8Ma95D7i7rxFiPW24H2klATE6zni
8fKePioeh25Yj72rwPZynfK5Xu3I2eJ+ZVda8oviz/zpHx6nt9VZJ1G3A0FB2gMD1hxVg8uSz9nO
abM+PQo8NQt530aHwjnVDkFlIt75MltgsuGt1CyqU2OBuS56jAY+Ud7Ecl6wV9jNUVysfFQNTfzV
E5ZDZKgQHfHdgz5lL3gKI0lw8xfw+zYDr6sztFz+4KbRhmXszyzcf+/swyaysb8ZYUqm2+3webjY
s93PqA/TmCzYjtiy9EBnn0OhpU8Yv1Zk181ad7EZLvLZnSI6wTE9xhuCuIu4ngLGyrvPMgf+I4Mr
fPAw4qQFd/7Y96iiU3HJUZClkITxYkwiK2JYig1pU2vIUXOqvza9ZK3pVvObQ/PjGzCB4FBSsokz
A5xuqKG7TgiGeFGiDUhCMTyE9p807RDVC7ySps9L9U81BrBrCvVWr7MfpwOeR/tQ08EHzNmgM9Wm
oATPFaoUvLy0AgSo3dLitDmyo7DqAW+4xVbENO+VPx0//YTBi8gDTiNrZFiXFSPYA86uE81S5rDd
3RguidVnVny5zwSdEBUe/YPRcm57nqPC4WrEdEX95WOSGTjcM+j0Q+5JpgyBdCJJ9TTM9hTboIuW
YvDPKQcQE84LbBVN+D+VvTZTJtJBgDxsyl+ZKR3dMcNnP6SRr9dzMWW+oDknLOXAD6y/f2rAnJi0
XhNtKEiyMHJPCAoJfogJo2bSzozFI8RitoQF11kg3phaIipZYGYLj2on8UDkLgcrGyhqJ4Lu03bZ
7i5/tyNZfMJrVdP3i65xV8Xt+LuuYhb+hr13pDvQXxyAhvuPO6+PWBc5In8xZdMBQCMWu5x7Ll2x
lXJwH7Ds3GaCuP3thU850/ZEa24JM+V0JsUEVMzq/ZidmHCoIQdAp0EjzHEa3quf/LwD5bbp75hH
7/jOI/7IejsJnvnfccGhGImEifAHUYFsMBk4xPmUIUemKNToeJlM/nonpP5idjSYlKg+iFREYp3L
GYPVJRqwgDCDk4vpE6bltzaRsaKeXMR1TeWpePd0x9k1Mg8l4qDu/j3GCN1+MXVOI5mA2wlKc0is
YAGexgfCNgRDB4MI5LgZmYcGEBSgbyfH4AUoC2FLNv6KO5X7bclptZ+hzQvf9hSGCI0FwcIsnsIM
PYAaaF3hIL4l3PivRROyeghEQ9QnEQDYRtAvJ+6Jhi5fEVD/muBrJSbNPg+f7Fbjz6o6kXdgdhQr
qXZFaPKgb/+Iy0eC8HVIXe82BB5CH3TDHCyAXSPrh9JhMHpIdpPKjPP2xy3W2rYacYYIHo4Sczwd
vUbmiqFCsC6WtiVobstCjRIfyzpa3PQ5aUNEeinSCq/LCdRUg1doBuxCg4MINyJUFuh3JT4Eh/U6
eOz6B1bbX0Y4nUz9dem/OPZMG3cTlNZcdgXlfUmR0jgFITIswrDBobic/B/CuoVcuOD3k7zGnwHl
sSiCwwDNjFDIMdQttTUnLZnqGAZ97Jkis4v+rBmH4hd2TbT9QmSjQB6d4cqI5CCVhuXTsN5rbELO
c9iF8CceZ2Yy5+EcWGiQZM/kU7n4RriCmkj2sY5qGOsQp4rupMtWX9GNwu2U3bYDoclFY+IeVN/x
rtlmQsAdoC6jsUsP+aS2Sa0684IT07vu0UuREnCz74ueYA1ok0Js7DGX2+IhVVdzrH+hgTCGlyfm
MeZ5jMHQt6vW6magkSuCImP4dvLnSjh4TnQkVOSJ7jJLbq+L24wcKkKX6CngJ/BWuuk7nBZsknI2
vkX1sOEevHCM/nl9dAvM8B54AM+7FroofWLyotlrOO07Qlvyca4xPtAlYAgUYQtr8cuk6ZXBJN3M
WS3oGxzsWy5dx92YJ2CKEiqHOqEx8wwThfQYEQnvkD1YmOsz/moHFNZFXGDaj+m6dfMZIgeWfF4s
AXXcpDDX4RM1LRuYtCdgEr5m1C6gAMjEk5Ni+AzRjrPeIt2Bh71Mr76ISBq3xz6OdsAAO2X0QtHI
5IjugZRvWzBQ0v6yhs9ZVgg7vnseHp84z+v4zAGHGVe0HgjymJQDwSItv3wokncC2WEuoUZsSIuj
u0FBgGtkbKZGJihUSIAAhwXrTE4PssiFpCbk5wl4VPxm1X/OeicELOdJf8/fQ2nMfczeAAbKdbU4
5pCJzPoLCYnlzloxzCVn0L4qK/0cCIrgEZJjBmj0Ce5zPhqP/lTTiZroBZshJyS+sZi8aTvqotYQ
CtR3NJgSn2qLO0ul/uMJwoQCNDH9GqERH3DlNfND3CQNd1jDt59BjpgEgDq54XrIVgWWTTyFz0kN
GQ3eGv6sdZsQX5TfYw7hukZvEGHkRWyWDcUi4lQ3mH5RNQntIBEhqJMY3lGD/Bs/YV8VTG1hEYNb
cO0JHBoKmtZGUqOc5D0fVFLEb4q7+aCgCD7cj5mAVT1iyikbIYeXDiqhdelz3ELGmbOAi7I8GoYs
+BNjCrk75C7R+fRWJh15N6YWXAtbxLYWfVP2AOZd8+AMI8y9zxFBFIwGFD5kIia+NzUdNHDapDvo
h3rHPn/UhnV8n+O1iK9jiqhBOF00D3f/mvbJkiOiaV5mpHh9MCLbP3j/9F9XD585WcaOvOrYfHgM
6OEU/RvfhhQtG/xcnpWjmjhbwurNiJyKK5qj67hNywzC0YQGgwinqIVgnukvKHzI5fsYuqkgvaJO
BL2HZCjD65E+G+ucthio4TSju0tD2AlqhRz2iqhOqCK397UVIrnG5oJ4Wp34i5OUFQzV5LsoqIrO
TE8ceXkckf1KlqKEvaHBlayTMlm8cYCD/DE/1ug2xeEBXNwl/DlWUAMAWyQydMXvw/LdJ0vCLqYm
OPRnrY0AuvOjzlZP7W0iMDrpwFVEbvQLiWNdIgnXgscQdUB2WXULwdxBQlRcWiHReDG72EjYcKMa
VCa79wmzFDqWWT9pRj+xN/YYlZNi8UaDNeJ02OzB3QFkGf+I4B03Vw+7Al9CKLmlx4K1p+VepRjP
ZpM35z8y7gfTEnMPfV8vFEHEiKIdQPnHiROT+nnHYRF3bp8UT34PRJOStnl2j2nyyrQMmJ8z6ADb
P24oZEkc/7g5WV0xNAW8Cjise7zZml9h5aCCetUQ37F6BBxGA2ASIDamJ10NpdEVW4TuKYkek7EB
9MOmwOO+pHJ0zs8jfTL9rjEABdRZzkqUUehG/TGHKhAqRl78NhNuc9W+OLPnDE2vtqqgAgkuv4Cy
rczFY3J3kThjTBCpnFQimSmTTh8dXCWGUv5Jg8d1mV/c+yMCCwd1R1N+w/kIGMXGe3ru31iBkeds
lT8KYu8h4rYpA9UQwKz3x9ncJJ7kDqFy/5fKBRb0oLx4inEVyPCC6PYdQzctB2voLdhppi+kwODR
BHwCXqrDV8RMDfgH4FJP8giggG/oWy45uNOv/Qg/C5PO2oBQVfcyYbeExPQ4W0Z3jwYMAo0VhpQb
utDCq3aotZlKR/X8TlyB0Mox9DENFAhGNQcLnkOYkV1RtgenA+4EvQqGO9ccSFqPOrNEXhUTtoSY
jMyVzjV6W6s2kBxVQCoGE7mRnDUfYFYGJkOvQKpfYRGnhU+iEnY6Qro5Ye5qHZjoBfxSjmtCuBF0
UwvgM/UZnM6xNRS7fkajvTMVybWD6HEoscYBrABQo1W/pPrkJ059PvUNPQil3XX52FGMQiAj+63w
bAGIp22kURZK1pdOHxPLB5soSsVvIqMWGQz1kPYD/8ahdKgg+6dnlpIGbfelMGKO7CEkPzpRvtQ2
iU4ojnlrY3g/XrDKsdDVuz4yLLiZoNxhV29i5mhUL3Lw9r+7goB8UDCkcY/0ucy9av6Jm0CeoGK2
u4uVIR6KC/YMAzFC4X5i9lL0cylr5HfJIsbbxs1k3UbajoXLLz2xJZmcoB+LW9hG58V3X7MTMHQT
TrmJ6nXHcey8KFd6KhH8APfFmX6hRCA/zluU27N+S/jQ0ZoSGUzsGLPh1xqY1oa76488b3xDFy2k
v30nDRHtMUB4evief5YsPZxJ7x3jGWY+DmvSjqMVQYtoRFT35yAMAdON2Ai+O4oVU31kEhQKcxyo
3KxjFcg0lfALiGGpd3VffwanKyIGgMh2EgNDP1B4jDgOR/9W57td+fJOkQh4sm8x47lF54jPek+h
pOw+l3x24gsKz6reWte0mHdrsgbct9PLNrMzUwI3lYHm5J4qYLXrG6QA1sCHVz4CpGaZDA/AOYNr
3dof3ELL/OOdxxw/jt/lc/cNNuue4V6Fy1EkopCAXgfK6AI6C3AbPIM7CHom684bi9PYSMmLIMlz
piA46zyCIF5Ot9edl6dnHJD9Mnh7j7BK+v4z2HjKtKYdOpNY8JKBv2xieUij0j+NMNwFCM8t+s7J
lxzJbm0DKlHuB84owB86q30zVpzzAZJoVBwIq7TOa820i1kDwf8Lqv0nkv7AhRLJ18bSWNkb9MRh
wt9fQ35ZKtfWo/P0ab54upvGlv1HiHRjr05xf48Ju1D4HUyuWvLY9/bkrOACRAbmy5Of/7XfXjdS
QlyDXu9pkfeuQH78LPlu5dkmMYFyCeiQsT94RnqLa1ed8qfn+QXnR3z9yx2ZSDDrtt1kpLuIuhz/
GmpRX6iHflY55Kme1XRs8Ck9NLdKDL+a9U0bYQFIf0dEmNGhaaMnzM5x5qPEzW0dCAdJCq2ssCYV
ImeXizIoRZLDswz4vTVaiOg2hfnmnO0sP5wm0l74RJjOGPkkHvaefuP73zO7+81usO1ld/sTXOcq
l5qIh5rtCTyCyGc+H0ZyA7zcYBM7yQQe5LaKnK+zL3R1eRtURioFFL9V9fBq1X8Dmbp3v7/kHiun
onbsMe831iM1hr3wyn2NxnWaexB7q59/5j9q9lo3J1ISbVi12RvRWfRdyNHbI1AwNliGGXSZ24nH
Q+SqACCxDMzJKxLJDFgbbySzQWOdCiwIVWh6DEo+ODPIqJ6dRxRmONyekEuMNbyyIaqrDDX23yfm
ZTtlfE02U/yev/Ev+pzqQJ+R0xb2VoO0iUw6hYvg7n5jHkQ9oQTefoXtirxCBy0/3BQwibU2px9S
i6ZEkbzhyJGMY/J9r6tz0H5QSCGgxFSUSfixaVb5OXyl/foP+7m+Rn0I5R2orv1meO4n7zFNpjGW
O0SN5KhRuzT+WRqGovnd57NjIxybLZ5GUvev/nP5sX8R6sD5JoH5ijAwOfUc4w7cOxucO9Sn4DyW
gYMFsI+NJjBJs746fdQcqoVBtXOEzpZG+09Eqga3GGfTIryChON1w9lj2LoeGOhr19+eCB3pob8C
Rvn6z8rncg82cfF2tCf/YldHIL1Kt4leQh84fU4V9znLWcoYMCF5RTLiULJCVi/WMvK0+CJivND0
wRid20xHgKePPtD5HM5RruaLr0vriIPKjG5t+wyAP9JS/LHF6EKYKRpodf1ZyuigJfhHWz3WRErY
QorM9EaY8Tfo8kBGsM5DueSTHGDQJ45CsdtUpoPiu5aJMVWtHAMqtp4vYfnkrXharDJwMJ7PFXZy
QqF6jrHTdVt/O+bbwUDaHZ+gqpXXHWtK5KlEFI15xPyXRrZBXrxt0zrTXk4OYr7XuJfhq27Ogwaj
xn6crWb64gZBPpT9XiIFvLeVE4S4xd2qgCYYNv3PSF0g9HqlN2jsob5VXnzxHpRAdts7iRJjvlsj
dCkwPINa0FlHiwHO4X/BdXggnopDxy56LKOPSEWYPQgjJSP5WaXoxZCzoZvCkQ+OKs8ua047qstk
jeTvZ30DfAuBeVRdNOscUyqbXFpKKs/iUIsG9ZFerw5lhk+MqwjFSYQkop6jP+vj0lwXvu7Q+Rww
gT9S7J+PN/YHHgVz/Zg/5ldu3cGExRJhpDeo7eTMU/61DbcBpnx45hplIZe++Lv7vXUTf2PJvSx5
hJSQSy6U4apFEPKdEZwWi2m3JyYKFHLfGDSr58FnOJQjPStjofR/eyYqwsl5fsUSN7qcjL8+aIww
qdkdbI2FJFje2BPifT64Lm+kdge0iqUFRwyWGwEMwcllRE+g37KMsZIZA/e9NmdsUbvSw5dORYju
sD0/VGtAVzkJCQgPfYIMQ9mCtR4ytJiWQbhCStzoh9OFjy85omSUgvI+CbFUto2K9Bez8xIURcHY
nEeIiYRPFKSQRNodumXmr/Oxu4jJg71fYWhek+7FXxlM9LAOGpLQK36yOpcToWcsLIp7uFWqgfsy
qFT0tIv3Zp8CrWCGOMPAr+o+JYD/7rSJcgIoqBws7UQUkRZHHJ/N93KoNjJyN85BwYfyCQBWNJnp
htUmOOX+ZkvDHzA+r5m1cAZW6+BWjjQ8CDz0oA8gYaFuq4sf6udNcsXdwEuDreWcgZje4+6aX20j
HcwLn7DYJU5gU6wX1/l5vBlxM7FTxhuHf1FCds22cdil2Hp6+8uiPjEp6FdPmvO15sSjbIkBya8c
OZp3wVDffxC7no98UHWguYN08Nfbf0+b/YVEW0LUHpSDsC0/EO6sCOS+LVjktz2Il+LJaEFwptRa
mwncK+C+sNr8puBU9P9RRXkVKcFMIG0sHWr1/wLdGjsZFsqvW97832/8qt3f9SidZ4pqm1wK/smE
neO0L7et1wtrBDZgDbgVQ6PDnkBc3qg3/U3kcQ/hGi3HiDsA9UgN5v4c+H0Xv2XKgcSuh092Lorc
2GRchpjta6RFTAJMW34xUzMYbO+DkBSV6ukBN2o4L0fPqEgiSiLWQSf7DBkmGcW9JUINFGEAASds
lKA8CGwwCSMQ1UQyDfwqehIC2ihsIsiRpYcqRClBm5IR6iFgNywcbhfXvhK3y+eRjh7BEpQckuBr
heqCLHg8ZmgVcc7UkeTIIxMmCjsgR9uwC67ZaykjLthxSCMbFWAanQyiDMQmePk4PxNHGOlpi5wk
KDn2I4iK4Fo49zDRoMRD1ILAp2dRIUYuMsu2e0vPktBjmRMNyRAJkgiE3k61A+bkXSHigjB9caPw
UXCYsqiEQ4/50XEqqxMUEdKBKEnEsj0YSE6UKKRgcymrWKIvAsMykZxZMoczVjTI/13/F0kcAMNr
7fLO6/F7xP8ObR8wGMlz2GOONB1bJWBrK2/9nvM8UyjpARMXIM99x/jZFyRVPW+gC767ITHhAOfX
bqwH8rC4/omwhhbKyhLrGrhbP5GRg6FB3XJxSYSgYZEENWDK5MV1JiXtR+K1dZ/Rv5ScVaafH4p+
2ihPt20xgq4EC/cGR9zUPJpRMy4n9aQKgdjLIVZYIxJLnb46h49E9jfTEmFLdpkUM3NVM+T9XUOI
Zc0vTx9XYjatXUyP/i/6jXuheiA9jEx0SAZscwgOkO0yROBqHw/QYgecOcqdmfRJqGKS6FY6UpRp
lSjZ72m/Bla3xxebPmMjNca1W8aqc014Bs5hRcopdz+RhTkxRGv05U3wgfNcnmG1ev5viDhtWgEH
ieblX0t6GD+8PhWhmeihMrrF1zZuiPS3TIJN2L7ZMgkInw/KoDpqy8FSEhM4JM/yFTLhwWngrCTU
q3UY09AznP7/vc57z7GwAx8mh+x19Tqk2qhyAZGlhe40y82IbQ1R6eNYaHRR0k3JEiagPubTjcNf
TjlwyZrP/Dz6nK03G2T85mCGgk+IjTjUUkpLaqWO9g8l3/w6b4IGqz75b/Znp02u6QCrmJHmQ94/
6pKsP8T2pE+LhGIEvknrnDuMGhvCh6MLE+30nlZEiTp62K2xIZmWQBPB88a/neTedkVa7vTEwCLU
F8GCzy6oOAaCRCObA7kcXedm8gn6ywtJLtj1Mf5R3EsiVsre9FmaH/d1vLPzTgjnBqqMn9n7+m+e
iru0+wKb2eo8h+Vm7Pvr2Pbi3+5J2CcFdVCpf/habGl4nkPaQ9CSPpNDS5gW8XHCmCRj1VIPZjhg
6GF3Q5o567MB+I994SPRs831h+hW1eH4wPghL2tmN+Ancl29F5Dng3Q2zEgMyRfvByjolFmeYdxa
mrgtJco9C5dUXg5H4/PfLzAIB7Bgmr8HsC4QLfat8S2kqw9biexAOAt3Th2q4KaPyADIka2R9Eci
45GeJ17amtP7Z6fy0Q+bqF0hzhkOtp8Il1XHKZDtBh6IxrPL8I5agkA6OEDAA6aRtTLFYLor/A+J
puWpwodJkx3aDpZeJNogHiwGDVnkzpmhHIkvjysTLe/132T5EQf+sgy/Ow4JchOLT1of9ityhblH
AzG+1q6m+wy+zKHcCSZzLDs3QQmI7Wm4tk7ygShRG4Wl361eHhHLp9uJO7wSs00OI1VbBk4UWkJG
X8SB7B7nmZQObg5n2d6hHSkwkQRxxu2oAE1rk8ohMo8nh0ZgJPPBBD8ca5zPZgzOoK9NcReWiFYc
LhJaq4hH4MwqgqmW67jrHR4rdnGCXn8+0YxtsSjoy/iE5ibgbKWqDj+Eoen9V47IP8aDRlzDZEP0
8ahHKiwnf1Flr0bKtjnIxC6KFd96ZsqRebP3sEtTfKK0vALA8HNQQi65u9SR2frtxfnuNiGzhUbi
ouS/10RzKjN1xin4trvsFN0t/Fz4BDkj8Cnz6rVljfcJ07z3C4mQ67dDtXRkWACeA06xGGLeYrji
xjFUu2YyxIMDYNpPPzO6xhicP2HJrbyVYQvXEC9ffNhYz7YDIk6S4uGKse0c/zi5Fq5Gz8I7Kgl+
RjEJaM6RE52d4mBa4b+CW6Hr4ue+t9A4P77GaHHC4th5AHgboGnqpnFAkws6rk5QajmhW6Th0j/C
6i7PiNPAmwFh9sSU3bjYx9+LPgpHEgSRvrFrY4oI+8IGsBlrA+uux5sUzhh9hAy3UwWCfjzv25D4
AY/QkTsj03vjoeK7Bug1RnUg4yjqbXXBUIFhrdS0RimOvn157YukE+3wgR4YXoGr4Lfk7Oko/0x9
nDBJbth1OwYs/BvsmDsNqa4yJKAeV0FlQ0UgzEGI3FNTROPgxd9GWb4RasCImySx/vsv1C1fwULz
UL2m8Qkz/LVL1ZziH4flRxJMxgdheuAHgcDFEQXwfjSUWMZ6QKT+OdroR3lkgO0gRKIMwe4pVHQk
5zNiERrMXcAliM5DMSRMMTQApYnr5fEdwpISF5g0hA7koFOktyiwrHmsgVjdNm8sPUFv3G7PDbtI
TkgsjbM97ieSDSZqOTWMPZNseB7eTyp2KyAdArlT2HYjg/KCDKpc6KWBGNnAFTiKcb8ILhArIlzl
//Q81oaB1d/rYxLmMQ8R+YbARVtxrqBr5o0CbTCtV5AZBp62/AhWTKMYqtYLVpFqh8r47W7wT1sa
L0y0gGXaSkOCCpY5RvQi/B4mjOR5WK6YsRwC+MYdhWccPcEVhzImVEg1oowQqiSgn6w2XILFBY5J
qBV/zgUGU5rywGLdER7XEvvpLzhek+MFl0c7p0+WMkbMuGOO5jkUKwKiLUfjpYZ8HvLGMmJ9wVlk
iEsLLQZS5ewrlu5vgsCCYwf6Dj4aYa7nVHEFbeZZxZR0FzYtedUk723rjmuiqtAZ4Ebo01l9QyHC
yhlJ9ncCIplh0fXUE84X2evT4/Pl4GNG+drAjA3zsb9D1fawrsKKwlwSyEPiJM7plOxOnCpysHsm
5rhzMYM61fHmQTyPX1gFQUvzLMfgHRNQD/MnbZx7Cp+ME/Wj4dF9CDddcA7VUB+VO2o00Iy+QmFm
VmagsCCtbWuxQ2gvCobfL5cwEhDIUT9978Hf0ie9ptzEtHez396JLCNjCQj6+Gy9CzQHozhl9Toh
SgJgKDhE4Cgnw52T/MOHSKRt8qquH4Bf5fTbG37rtJPcwV7a93lgGlExwnpzfQu+/QO5RtCxK988
gPUcPTMSTN7r9oLo6uXRKaNAyprc7Xh0o7oei+WJVOefPdjXrNY5LQRpnTs4RZt+Uj1iZD4flHkk
SUmu6KGwRCEFeqPeJWThwU36NYIbrmb+VDhfRVEMjhhWrkGL79iWycA0YFld8t9bHiZbUqnKcBUw
NGhC9ieH56dp4/buY/2SZafsH15yVLZLmgP+ILA+qBFXH478cHGvwbS/oejZubx90qQGsoPH76zM
WEZNTv+GfemGN6bSmzgnb46wc9ixSptjgFWF4O4wQZDcpP6iWxEJL7x38RJXCG9yTHuKK8Dis8++
xh6nQzPD0t3DYo5LvFazNyV/ZPoQyEhIJOnCf2I/My3FxRQEFws6oTG/4Mh+zk1+/4NtAKRvedcc
phmAx8Y69qbKzAzzrFNYe6j9AxrgGDHcVeljrh40V/al1PdZmiLmQw6GHCS+rhSRD1slZGbz3HzD
zc/ub+CycUYVAer5A5zQSficObubdrtlU2NFXImxQvcHiDTgLsbfGHUahm+wCsEqoGtn6F1STikc
l1U+e/3mIA2fPMZbyLCFic9AHDuj15l/VU/sO9KUT/mCvIOgTS2rXCKWoOJ/3nnSw8KNI1Ew0fwV
aUprOsmx6X3RjT+DiAQtJZAPVyW4IEW4zQaZHvUWLQIAyC0gJdZ4ngQCXVAVDLuUd2Ws4OsxTxsg
TwwG7s/fhGAtNS/dfaW4rMHRWrdE/nCHusoz8K27z/rKgkXxiSiQyhni1/q2mekEZryc3iLnxFu4
L5PG0NeWB4q/gK2cf9a0nU6oHnuSLLlALNXbNo3bbp/s5AJ3aYl6SK1Qw5r9mNdTUtkI7WbKGSMm
2YFjbhAZpUYg8axW8Apu9WWX51u7rUZqGV4HkJhhM8PHXZiOlruv4VkUhb2h0M4U21/wGyVVhDn+
A/Rv3f/arw13RNTaG9/vB0UCiBFhJgcWg2p8xhIF5IdRmGPK+mG3R5OQUkQC7s0jLGHILIQp3YBF
Rx6DpW4DfDUTcmvZ2fH5YXzl3v7aIPwoCDgb7MopiylAiTeY3COUA00mrgkRoZ1zJZkcrwTMgeLQ
Y8WAwztHzFCgUmAuIquEoy5WzZFOpzjLh+nUG+x0JAFbLWHGk7spUuzaW9BtqQIRX0JF+nKYroxf
XB/e20ZxsOlXEzIXSOIQpmtxFc8uRyBri9bSB3ZfKqBE6LXhi90acwPolMSgZZd1auy7U0U6EVLC
Ven8HBAL7N9C3A8fzqmvwgy4PIAhjHOQr09apji5kQxRZBmyOUyuO5ja433a/hNafo6Sc0P6A2XM
n19GL1dHfihUEli+QCt0PQJnEtGcIzlUAJJ7NuDKC4fImQgusU8pxO99vj6OqqAXEwXs0naVnE+9
JyQ0ucI3/2zi7CDjJjgTx1RO8IJJsx4pb9jIkOUdiiVBdwmJc7PNnGhPkreYgidSGMlRoB0glD2i
c1Y9HijwHmJyHBkd9RypmQ8+6m/GjTcInsmXh/PmXUQWYtMXqYYNblIGOV31JQIZ4CQZpa7kLuOb
gQUnXS8cED7NVs/ctIRR83pLhIB4KcydiPqlh8b7uYBXX85KzPjcVg2jC2WYq3eAPcKBoG5alEcf
mbTb7/6zxxQTFieKv1JCA0jDl7DCOdiqcM9IFi9ARTtKBQ1pt4ZF+qUgY7hIxozuS9IIX7v6IjKD
39yAS1ZvDecf6QTjM8lzKwoEk5cvL38EfFw8fYH9/QcEh/89Vrdl9iRbp8/VBzlVgIudagGHnKnj
OvReNh/muqAHhVMJ84gZsVDoCzoi6Z97cfsMAiP3rwD6LHc/C7T+PaFmbdvbQlGfY8X90fBXLQDj
b8zc9FcBe44atxwaPvHO3JXdgjPqi1VEaOBEjCxykvTiKg4JXWdOpcTqUATM9UD15RYuZFF4dzkl
M737uFljBg1OQe8jcPp391Kt47BnITusHBOAAraY1KQdx/vzOM9G0Iazx0xZVc6RpG2PwIk+gP6D
ExKHN/HK9ozRJ467gDnUGNg9hvA14xmb2iYU0Y2/GKTGGD7Re3Jvc8dOz2NB7RXUhPrV/B69aO7D
j8hms6FDp0PUUfrl2UaVS1oxOOMbAcbGqTjdjrCt7Mvkb4KWEltWQloLTGTln6MHGVAOHlBk1fKa
iFI+jSHFj15J5hy0BFg1gA+augZxI6bnEVuzVxPTdU2GwStCHTyF8Qg4fLxtI3u5hEERS4ryA+07
WUcXXx+4OTLH6wkhnrPDheVrqCHmwBFmSG+l/wkfdpHmHnnqvmJf/4B3fSPr7xHDzUTxnSksFIiM
OZEISXIZfYbX/0i6r91EkigMwE+EhMncQkOTszHmBjmCyTk9/X41q12tVp6xDU131ak/RnPakbuk
nL8OkW/JbdlIRr/fwSpB9FzdNkhaPqWOxdu+GA2OEgpd35NqXrqX0Xkwn0d3LPc9vnibVuVW+qW+
LpaPyKBZCXBHxWqVauQw6snquraXplYFBlaTES1JeMAQ6K9JCK2dweYPJRL389IsjOeleNW7fxTJ
3NyBtZfXPUFL9/R9GV16mWY4iDXSH6fulZy3DeU+vuLia1wlg4ITQe8SQaI+lMb0dL28YpzLsgda
fGWgrZ/H57l97sAoV+9/vUXnryWBcPT3jfjsFAq1/a5yGOU5McCnRbTtINHY9P7e9x9+/Kl0ql+l
RfcEfI067PToblkMHV0f600kHRdSeYkkiH0cOxtAfyxcvMIBoIvkUIaQJ9Wi5JrZEEzAc9U7rhv5
ZBtJ+KwUwSBidMZZKOa8ehrtB/dnSHZOU++IyHmTYde/tgUmKvjxdq8CkUAsppghf8r2EtWymchq
y7Z/EZuDtt7r2ywnFkLbaWZTrexP/l6aTy51PMO1coh0tUT38txS8kUO3cuKxJ7TpJ6rp9+5YqbK
KZiimfYVrFz4DDlxOcxQP7Noxvzk8DC5vwqT3uzrd8Gi97pQvzlo2YRsrkmUX34u2Zrf2DlXPnjM
IpH1ZcHfMIy7OD9/M/V280xzx3S9ar9kRWvhl+RCBdFMxFqinFDtkow29OgfKUjO+DI6oBaru2fV
d9lXSvefVUqPmBi/deXBUei976fzr8LnrHnYhuDB4s9tVHjzev++HvXHppqnD5fmmynnbLxQ0gFl
duvGTHTqPkZnnWaLWMf5IR+ny+gAhpeHEzjI+Oshqv2QjJJo+vp24AqGm062c+5tA+mrzrQnGAH7
bqNekE7PZYRlqrd6urxpnVrZxo3+OvN1L+vPiF6X4qB4RS/A03Q71V1JaujPqqZbd9X7uZKZpOMt
SdI6V3K+8ToukxfWL4Q/RvRj9lUMP+z+WxjmY+F61Q+cqSl0dPt6VHepUqa0aX/NR5C90+RaWZZe
O4/q+ndVF4mdtJ58FLrJr8tXdjoP4W+XW2lf2zZntf1DW1KG9Por34dtJ3muWi94SfKKcrqfbr/0
V2SvshQiNPEY5Lx9lI6/wPWNNlY26Vx068Xr32Jbw4eEsU9AsUnNLaVtWa7HZxoDjFtLQMoPUedV
93acrBdfL2yb11oqW3b4vFbgk9kt6wUJhRlYZ1Dnrz2DluCFuZ9NufaFc7mYaTwf0frNkrfRVVzL
CHJzFWkAFh3qGCk/oWXDN91k61VX4LuB8DZP4r58fFQ2BJaHcnLkAzvmxL+Wkmyjd5qWQjPRoBr0
HCb6+i8O2cqulx7nakeTYcnzaa1IeIAHeRiBUL5xIs7H14ba1tI5Xk43kfqsBkVe6VVHM30XfYem
WZiIza9QDiDMOrQ/iyzgLz++/SWsBYHIW/cFYXb+evQcJ0r5hc6ro4dvki6nX1NNLlCGyWBlVij3
fhFR6x3/JJt82hIEKOleE/jj9/Nr4n39uv1hjwocF1dmg3GhJnPA2ttYvFJaIuJ7Rivpzu2FKW2u
Jq8YXd/P1dVYCuOq7wUSs9JlYg8Pn0vrnmiCYj2kjQtBrRWqD1eBd5Kh0ED4KaoyXkWFgRw+dFXF
rCmE14lTNZMQD/Pd+d4ovot5TtQ9yfyuSB4Wzbggd2IedTJdcgIOOhqN6W8CkU2UNbx5oDFHZKBz
8bc7LK2SJ6/3PNELMDSDxYl4+O3ZbwH8iAUeFbkdym0tUuQ7I6NftJ2gigXWXBrSMSTu8RUGx16y
vxydvR9pea+ML6EPEWv+ekEAJuoZYfxz0t3fXM2WIm26uW3rL+fmXbS597WdY7m40/J0wUWXJbCA
Il+tjYc37qEan38NXlN6nUe3PgmkyAKs5GhXKUwP+zKc796NtM+O6fb8Ad076JOum2N9hORl4BkG
iz+NuAe0n1OlAWcIkZdob7pmGFA7+TB/Pb+eX6wFMhJn0+ZvutznnIK1ZYnuC7T5ydjXviWydsUx
dsLxwJSbk7i0jM/V64RYd9tatPYOIuKl1YBSgLC+x9N0NItvhOLjrNiskPn9fEf9llDoXm+F8o4S
+ldCYe9laMAFmtVuzTuXLWcxMxMcrzL/0ERe/jUbK30l4+zOpkCQELFyrvbJ0xjKvIWGpCD5JiDX
MNiscurlVx+LWVutCkky1vZRJkxMXId3599DNNflB1cO0Tez7dfT1HKspN0Wlpq55rrokm0eKQtM
5am9UuPIv/PTQC7R328yX1aUklr9Hk06UqdmtUThN+FUE3zoONiD0T5bhuo+hbjQXwn2cpiFU2m9
kPVF4K1ksEBtULa9pgDzwCsMzj10IekXy6vbzfpACMZGt5YjAkNrJfOVjy8t2dSjNNxdLD5rvZ35
HBdqwmu3uKRdfcbFnaLzrRZjsEzYGPKowm3pfVsjImMpthXVXWAPzL4d9FByFd7Wr14Z/5qcaqUR
kgV2+ly27UVlNUmGkNsGOEbV0KZl0qouTc8JI1uho2CShpinxn0dZMEnYY9ukUOlrRkgKpSnf6WR
c1AsR97p7x7At/1IxQJtozU+lrXcFq+UyZe/uQ+Bs3hUMHf/XoqqsOI1sUWu7ZQxmULjgZSgk9J0
rvp2R6Sdr6Wbt1e52uVTR2EqOBpI6yRr9gWbuac3ChTl68f3TEU4fULqxVJ6U6hN42AG4z8UiH3g
2AMsZlFPhACS7eQ4uTxQ3Sinkk/4fm0CkQVJcdK0ruQYIaWDDCLRPAN9ZbWy8Xo5Qqo28frU0GBz
WzZOj/LfkgP44L0UK3cE0tXpjfA7RSlziNIcirvmwnPMVB5nozxM5a8iKTO+g0Xr62UIUgBcVM6d
Y+W9UEPKNx7V10tt+GFoLg9vEfOq5Fxd93EhHofF7DcfvaZ9RrPmpfkrL7ecaXYURlQyHXQA/YB6
XwDfnLpX9RUkXL7P54Jxm2w9wTJrTZV34vxxk9esFYUOcx02oBSdzDtN3HVaeMt8FqNF2yt7fvPX
OSA/3/8dIZm7n7DoTSeYZdR/h2CwbWtFyPoqZ5zThFwhI62hdoBsSsqzKsk1cox7NO5dfGvMTc3x
lxC5ABMIcCasa9Vpr3twP6zjpQOoqSGq9ckRY6keHB+HVGwCGiUdNNefQv2qm5rzodRzWsjEswMv
OY0XPfYOuOMqSZIbi+BKw9vAM8d67qWRyVRRQrwML2qU+Ba+xY8EmcYfH+rsczO8/xz7hyEPHm0b
gDaUzswjsG5N7EnX49A+OBFRuY4U/DVdXzdUIl2RouWegs+6BJcPZwut5ZBggQPxvSoipb5viYb6
XbwTJeX4pC2adU6yoMOG4fw179+psfB+4UQHIFbTdscNAQe2uzgVJj2X1vxFG2v0uXjlBhCO+2hs
xpx1vUR9O9Vm1sy3jNXIrnqQVtmfXtNfwpZYPCz214nl3yFtUXdIcYmTjc1BkQ/Gwr5WrstXHmUn
NHCTHMHdIeYm6Xk3+hiC0P0h1G4Vn9koQPugkhCIvHXdkV0mA2vusmqc6sgRK5P2veYHmXp+mqmn
54FzPH4S0vKdrbtsKPv4ThFCcXeuqZIVZuaRhKWbitZVNFWUbGdtvV5aMh9leJa+luo+3mfxzplF
j+dqutvGyZf4emjP952zOmU+cKvNJVTLeJRDxC7aLAR/ZTo3SyOiiiXwb1j0Ud97hekk2Ugm2/dD
m4l2wP+1fs9bOqNFRJxAteyQj+Ed+gkonWPv3jqNi92lebfPe0cGlxeFvag4ob854CWdJZPVxYBV
ulyoBT85TKnKgMzXJnPCXJ8XbsL37A5PelgvjHq+S0jhjcTqLxpj7zz/BfCQkbHiwFIehK063/08
tTkbdByV6/KAmwLAo00syCwSmdxSx/BDQ9/Z0MVTdeJ5aosqyfycKvZef14hh7V170VaZjHefKwo
HUU0P6oJxP226Z3vObJsnbg4dIH7dF1mRwLbYLh1idgbblHWJPwoZ/z/JtAA0K7bLbraUz2fKEjT
2H0x8DyzRqELsjgE8thZ5T4p5Mv22GzXN8146F2FR3kB+cOCOLk+qkznx0zlJV9HSIhVuB2rm1vk
l+eHEni//Lg7TzBDlTRGPN45Jrp4iWzWqAzP1/PUYDqfPx2No9uzXRRKKxXSomO9JzBIl4ssQHkb
bCNnkTxV8B2GoCL0gwC04c8vmaqciltWQWRgFxGBz/diL+xfV6XklUNNmkUlvEwRoDfpFfaAQ7Zk
sZi9nr9YdBS5oR42Y6pYRv4zeAZTedv2jCir3+V88NJN9pEqd9xtLmKb2s8rK5nAx4Fq03z5rB1w
kr530qMbnoRRrRjxO70wVAKoWms0Wm56/oJQOg4KDRwyPVlfV5wMl6qUo43AjPKiRYg3gKvASv8l
2mlfIo9or9VpGso3w2v8qyU6ZpF+dy+W0pO/o0Tw1Vuy89JlwAbxBs3x6fVKpLht3YywnFdBG8YA
0jLAF2uqP+gbiiE6why9loReiGc/NniVJnMuIAoniRYHpvb5mxevG+wgByvVV10aQl9kBiVLEpUo
zQoqcJbSr3hrXKfAR/uUqlKG7r0UB+UEhPnnvdbEOeHHQ5j0bBrS2lN+X6TO6FwNq5uUkGOxkZxC
Q9OjLA7PCN++fMIQ3nVh8JzlOjfTtNcm+5Pgve43J3oh43H3G2x2i1epONnR9a+pKe9vvP06RpnG
trUVHHetTtI+FGux8d9DaByoBKd3vrQYPU0ss7bw+TCddngNTFekipx5Nn4TTXZCr+dsIWfIc75p
8qfdDKBGa5G3ZqFFNd9B61YgpZShD+4suZTddbzxEkNpGcRi8enYVmKMkoy2f6m+GILS3bBevPSe
vcOsbCq5J+L7+1WObcteftx0fWlvXdNWIh/sOz+iF0jrJROAVDGMf0mqcGP5OI+3UvMs2YKIdRcB
kX23s46PS49a/i+EJmz/mjDgNQuBKJLP1WdOKgqjiZMMHC3XcgDzM1zUUK1O/5nZx3qaCkaPwljJ
yeotk1RhGm7QzS4KSS3X+qpQvazaOZTev/iyRTwXAyOwpYDcOGgIv1v7Q/fVM0TmWUMCvCdXScJ5
sPO4s8L+mu0JQejfaqLbds1Cx95rpeU9/3/PfentKvdqCPSzvJcR4UWMGHK9LXoSOMnx4IF51+tG
yegdFOvil3z1jQ9vVlZkkPnUdaupHcOq3iDbcQ5N1SyP7ULpI38vL9QUoxyjdGUrfjJ4Abw36xOX
GnNmba5fikfXLdAAt1jhl9xzj9Gup4FTlL++ZqO101h17ejrc5Z/pJJEmbE7tGbwNx/tg/k+ZKoQ
FeTE6XCgy5A4Wq0CAEAluvmcV1NvIpkYGbEdJVUaVboiZ34dFikxApmmqDG6qFp6GE7e+9e50pDo
em+InRJ69/4wzh/ensL6RFFUPsA4QnhJxZ8Ubux2Wp89x++LXwaVbqaa/piVkhMl08fKvll8zaIV
/C/EBjtahjJ1xI3HwUfxkak9mPNitjynB+qies7lkSyhFd6uVtAYshDbJ/dHxRZYbNvI0x9V7pW3
VdySiP/5r2jcOcPZZ/8K71ikBcasf/bt9fQai8ERl39oCuHCQzr9eY9RoXaf7kH9Wc6B9v7ngKEC
xl26RrLlKl6mqnZ6oWLi5trcntaQhjMQHxb8Msc0sWhkPrc//g5BCyAjhGG5bmf+GnFW4u3eLCz7
L7NqILSdZSaEJB+Y+kIbrV07fq1b925IO1Y8Z/j61/KDYRkURxojeOkZ7RcqfSz8xVqGqry2nTzf
7+LI9l+e5ljjX8fvJjEh++J4p+5NjLbIpdUbw2EzpCt4KsIgLM91cvrI+KAMi4tRJv7etkNgmU3p
C+PsKEYuLDvA4ycZoJ3SVzQfJ/t4rYm7KdIHKLLjVlEBxvyNsd/X9/XDVuJViB2SlHMapsvZRqFI
UwHkTjQK6PlJMV6k4t1VTlAW/LSDtnRvOttNle0HDbqyOjdtfrRs/z6YxpKQy23//pppERRVYIUt
pq27I8LXanQeywDjN1sOGGF93ifS11w1WIW057L8kimUmGvWDfgxbiMpQbJ96P6xzDYv0lUyzWv7
9P0Cx76NrtN9vwAEflN7jvnp9a613YHYMm1FMkoimpKTs3h4IYHLcoav9vNUvU2Ki/J5fGudNM9h
4NY15P/w7gbdlgq1Y7EMXJOlUdCsJqAhK9HHegAKeksBy3w4VmSDcZAPIW+keFBHW1PDCV78pGMf
b3eff7x2rz/G+54itOror8LWoNB2EWVL/WRJhNixPwzpf7oRygKHaZJ/HRvVTgg0SX0421XoJCXf
J0oX3yqZgra0vGhoUpL44k6ALpgx/sbXr7kzP4c0s20qWFNMtJsxMEXojrlrnoJJVt0zO+ebxTdm
0WS3PtWLxdLh49LBt89M0/hG3zVYpaWdpUMYeupURZ6hzY+b8ry57617krGnz+bnQ8xBWnHcJjoE
oZvX/Zd0JNkRkrOGypkJ/Rt2QtlNlUDw6VXQ0sIVMsH/8MNGZ0vWrHS9Ys230fL9DAcMXt9n/Vhf
joganqJ+1mQJqPLqs+VELmCt8qzvpld2o/jCtpq3VX8i878y7GuC3XPIKxkO4g56IJ4N0Cv/XiiH
6eVMlDCvOYnZ+Feo6LXqrl0l8JZiV5ufqoG7849/s3o479z0TOyFRHX+5q7FvpevOU9Wrgdkn+3t
0X+U96OXyaz997HozYM8qtDAS+7fr+gACRhvMzadSAhyeTbC7C04Yxp/cRoUVg9aiGSqUfxafGd+
ndqC3HZWPzsK7Vl718NN/JAUqT3BQSheR1misG133vCXegyu7HnBr7v0laeMTQKR55s7ohoUbIsu
uZa3/zWLq7egjBbAHqTVuML8gFUj5Sg5oi2VpMx08znrp8qDAqTcAP2BX5mzFVtDqifGo51UCMql
oEl7oXbRVNfZuyrg905i4vNy6nqJlsO/hqILSVa+srQCDA6cJwFQ8blIqEDKhuui/aGaf1McDoqU
qMObdhcVdzeyytCexbj0WCuqrp3NgGSB4iNZcU70SXGpTbO1w0pa1YrbK5rMKusds0G6J1yMA+bQ
3kjFukmJEh7J4Nvd6eAVkYKxf07+1d0enZjdmqQ3l0O5wCXeKdKNCCkuNASXtELEcGX5nWusBixz
YW47f2dbp35bK5JMyQB0GGGuuP1rhAKwHiaa+aEwJRe5pv+nVjQ6iNSuMD+CFkTodf+a6y7fRajI
qFOpyG1mpaso0GBBXJTlvti3hFCGGA7JhUUH+Rcyd/ql1l/tpbXyslQgXL+Lk1WN6g5NyeWU76Z+
sxN6qJunSr6txKZkQ+tG59z13Hzv60e9hAJbaDiS5bFh0MAFXQZi0X84gheinHCNGh5c/MMdrnD1
SOXahuQpzRaCewjxEA4ZcA6vzcYjv9C2iO8L0skKldGsQW6yaRR6HtXSlEO8kq0e4ueKKvwFoSwv
u2wgqmc+cj84bJ097SuFlFKkPbko9GXzQ0J/fls+I8m51Pk/m59EJwj+a9blBRZdoqmlghLjOzO+
dsl3naZrmwYxsltHqniDTjm+xeka9zgO+xSfBiDMt3vz1t4LqWDEunoqlSvYaSrhot1VwnOvPyrb
6uU18UbBYmnovEyKX9fWhryQbytb+rz0wYmgiJGHl2ikG6Sgc5L5gRMO9SULWkodRf+m+82TP4v4
DFqPr0D866KTajO3N3+ek6UzM+7SvKaF4q/vHc9JBjXTHN9yfhCglmSo64rxPpa2vA4C/69vud75
LT9Yfqbqfnov0ZZLUgYK8ylQfulva19BH8FdTMLQTlF/NamEwn320vpr7H6k+m+C8KbiCu7i/ZAy
fz2cN1bx0YyiC5mGINPbTCi04oI/ektsQQCF6G0OWS2dC/oSfnwWFZFx7Cav855C01l3PZhL+092
/+r5GJV0rVwbs1NkMdm/cdZ2118BSb017MriVSQT/FueFsNcD4nbvcK1R3fm4ActEj6Pwm0g+YA6
LyevgXTc0rcrZy6RlpZTP1lZj6QVoSGdcRYbOQLF5o4nmXiWral0kxDh+V53F9UvsEz1EK3qPYKr
mJiinB8Yz0paYkbOx3G+YtGqA9DK5/iZK/1fCwYr4XOLHfUqe9PnC6wgmg3vDU62yqx3aD8IKArw
GgunZNsgRw3qtUu8eD/3VgwLSadbN/XPsxaaJL9O2nJL89GqzppQKdRXscSQ8oiM2nFvTkxh2Q5Y
ouoYJjz/SGNIdPgu5T3oQB3ma2LxrXu24nukf6h8r90cP35yEfS4sWy2BA2wlCc6X7NhL88x2e8V
25dqkYydww20ZE6p7ksigtrJz7nEqHWFNhJpn+w+qh/kOHUOl9/WrHv8yC/acqRorzozSjhZiEpx
8fIMH2Yrv2vN0Vg6TR5M5aWjGLfJ+ncRkq+bp+pslDWuB8r3+Hv72v/uf32k6X425sqrdGa1wdGK
f6/xh/NlJKNjfzM8NqRHResxZnZWc3XGz8as9tA+9dfLVxgMEaMncRL3eDbai538tA0xfpwRU88o
ga1+5+VmIeD25zIKDxLp0a30NGATXxJhiXUkRr5Ecz0ijzgj5lkNDWXOJbordD03D8Q8lhtaaisd
89UqujJFp6sZTRfF6s2Z2W7LfvyW9kKmDzH1XOjTJPGDRo7Lvb1KhzqYM8fXpvkU7c/UXM3O6rPt
G8dx8dp44Z0jYDzrcKTbvJbPt7TMxA8bVSHZved+KBhfCkRj0eGvvSSg41tQIyzlrFDL5Jtz+KDm
sNPXMtGlyMse20Yr4UoZwAZp8LEdVqrsl6AxI9TYCr8cASMN5WBuyz7RbgEHU+wmbBJ/9XVmkOs7
BVRzA7L+3poG+9zfVKXJ9oXEXn8wq3ZBMetLJOs5VV2EOFodjLUzU54N4ivdc6CE2JeZCwnmXihk
gGzpr+tk3zpO/uXc2e0xd/vJ/Dfdo8otHeJpGMA4ekRwUX32aaDsJ/WXz1P/XPeKRf118tWnEzFq
TVKXjX7VntXxdzoXIa53rgiEXr53qjkfmXmeYhhnUyjYeS7iNTNQ8DeZm+Ka2e72Sz3b5+XzfFGb
EXFMth5COr2HVSjjFL+dztuMQpMxlIELQqrzvFJExcTXMOR9ghXURApkl4Jq/n57cZxKD299EVrd
pFRB6T8L20RjdywtBc/zwrn5BrrDEcmP0B+J6RYBnOj9dVPeJk1Rnxb8Y9dbbErEgYmew5jjv4Cg
10Rv3b/R26Vik5GJmLL9Hyq2lbUl0mkA+txnKj7MkHWL6ZCMA6wr36tuAGlO9TOrFKOClU3Cx7T4
Fx1NifjxBOoGZC9E7zWr+Sec/Y+NY0zxEtSSe4c/3T5NrIChxASmdWZ6qSxb9KjKAG5lFVYQT/li
Ib7q9JGe5M0nN2LcQKhehAiRM7pxpBQ35dzJP852/+FygV6QlRY7AJ6PQh0Fk5ULzaFJ/hJwTjgP
xBHzfqttlFdCx6vquDN3kBG+aEeUtB8f7V/xdhD0LSFy0AIVP4QiNrfxk0vCHgOAmQ1Snw9JlcEy
QovQL/5suuv29tWndbezUQTUs72Q8fmo5Mrb4e3Hc1XKO1NWOULG+SHtl1bVYy/XIKL9K03w2rA6
SI9pMjdI1AudQ+1gHoTO3sq/mWbm7RYCSKNxv69BpZT9nF5IKxe45llfkQ4/+ZJwJ2ZkLDHihxIN
pMTFGGfdT6KHinoB8LYYikNbvMLEcm0Ra0o5mPxYwJLEdubD8r1xp6Tr/cWMYs1k79z4MppWNsLJ
Tq9nhZ3P+Da9pyNFwV2TxEWMS//UXt3LZgIK8cTk0hHlV/pVCAb8yEEvaRg/FFibfzEYk6ssoayc
nKd9vlg5EMrbQJIiDVKez/a1xvBoEMjH286m9xgJQSnnFZclxtlBfmBuKISQr9rmlSfw2jSBk2Ir
uxLiFfK8MBOO/4oyeZYukuGMysXuiWzvEc6omtj+qLsPWNJNbda4nitXiUVOhkn8ysehk2t4nlad
e0tDc8fR9Dtl1dJzG+erqZ9zb1M7TJWENNajm1er+ztOjf3Gh9KwU221rSxp1KiXJPOeqv4nc3t9
zuPHqrZAn23omgcpSUVEOAQ/uhfhtU62wXIVBeV7OX/obzaRQ/RFZZe47GXrqjvpWQ7H6kJ8ylZf
HM94eocWV8RE9tbEBy13749nrXiOX44TyW1wgnztpMhOWOazrqYL4r/1AJwq/ptGGyht30CzIv91
osbtprbNw7OWfSJbxMhsu/lT43mcBFbBmo6iuJTl3ULuU8valrYxGb+QsN074r19QBqPPNs0l70r
TU1KZNvu7SS3+8ZemW5uhiS3fyh2SpT6URQzfkjd6L0H+Dadl+EJAJNi/1A/1ZfNHfSL+OOVMmH4
iFOde9dhH3kOpLSZ9I6Na8j+QfzXtOTKIxiLFAMrScF/w/vUTcECfoFdk+9VNbTPWj3MBfQMAWw6
NM+T+2Q3PhKV4DVA9BlCDq6vxLA41HYY/ZIzReD2thvg3yF5/Z37XX4fiuVAgrmhW/NBCJjFlizr
z2rSt0h/ip1s9YBidWqBv+LRrQWUI929R/hw7HRIIkIv1g417qRqGN+z1e62u2FtOU/Ok0COQeKK
vSA8OHZgZ9G8K2269kB3vvSgzP+za2oD0j1efB1JYU0hEPJoSdMGbg+goaaZRKxfq+IKSv6afyL7
AGsFT94W+Ra+FnQi2iEr+/esBNlCOiRBNVaVYnPevJyQe38VsnzD9yGa1dO1o3SKz2NXo5GAru+t
S/tnu+R+aqZrOOBKjkXvHGUnO31rxpn2vDR64Q5ZkGhUs5gvx77zUCemjUEyKE71n8sj92s5zjWO
dQBFTYX9m4SuqYPdfXJsLXvb3s3NPcmNhfYE5yO+ZdLmBmFAVAfZO9Yvfq0ISGGmD13ZO4kw0oUo
mu3ImGuY0NgpvhCvPjxWDuqL3u2DKbTx/KJy+Pu15OclfOery39GQ3ayn92nADwZ+boX8EcnUQUP
J503c42PZJSKi4qE/tEUvaDTdfM/y7exIJSy5lMS1t+MTiplQN2dagm0fmFw+by8KdW9l7bEIKlO
rh0CgLUmBFnxsXqQZWe3kiAretzUwonTSA93oNWlIipZdb2X3sz+mC7/hqjPfcRcp0y0H+6hELwt
EI9qRJJqOKKX7BMUZu7sl/J8uAOdaNQDgTv1LaNpiPXNhwaW06Z+faczJpMwHqWm8/EVS8Ps6Z49
gt1u3vRhuOrunR7kfoMzKnmh70EIr0CC/nm4IV5qEy6XtZJhonJ9AFj75TvXyZqU7ClYi3SUaC7q
iWFKWmfhdfX76I8zbfxKrrIknV72n/jhEN6/Lv+CMak2JKCloy1VYpU8zCeYaUySMcNA0MCoD0M2
Vn1c4RNOgb8kZXv38J+OMFLRvKKmqfpHHhDz3klsZyjdK9j28PYU4KEVdx/a7ahjrlXEc+vWz8nN
lP0WJztp6bu/Wa6ip1FHo0ct7M5BkLAEjuChMWD3KMXLErgID3vO2GKuqGfroJJQZZIazH5cucpL
9VyHLi7eDdyUqCL06hZKaX9lun2EBvze4vrPyRDeMHq1so4vJeW04+Y1Xpoffg/kKQIyI3MXBhE1
Hl1DXzP9GJPimPNlFNhJgLbNP+X6gHNk3RJJlKZ3z1WQ9ltogujsX7Z2sgb0T9YE67WFEqHhXP16
SLC1S1Sv5CLh+ihbr9+ha2f0n0V0L6g+tKiNKV8wBq+66R3EaG1iwww2ahWt8T7J2mWYUpeBzRhY
c0Jqr7wRNooExjP/j97Hf7qRr5p/Q7MWIlwSomcjhPRTGYZK7T9xlFxp1viDuqez6HK2SCiLk1IZ
XkYAEsjG1fTSfil90lVfxO26JTVc+6MwGHDaN/5Khmpxy87rFi/oMVFRqj//0BYXgCRtDJp2U+bD
U+X3RoFwqwUF9Jnk7vs3hYmiehKPTVJDHBVeHX4p0FBUa56XRayH7K/+RAvPP2zI82R9Pcr8Xizx
reLk0Jk3k1Y6/kbCiMUXQPH7XL8Mzt0rQFhUtVn7Pc3nEhR8Im1BjfMms4faVelWL7W/xktzAzXz
VgzpmeB1dpPZJlSAJsrh7qXbLgXI5ijANt+8G+JojaBtxcG+skKfYtaDV6+c7G6XZRLca4NXrvSz
iq+ff+1C/RRDpgiH72G+k43wdmBXt6bXVj85RtJCPQh8DUDtWU9cwnq46z/tv/BG0P2tQotWaHBc
rb8Nort56dhlz/oITtj9ULSZdfdZfU5SfezKAPGiIOYVRe/R3P4s26FpbvljFWoWv+l/TpoFU+3k
YPPGzqShxmJzdp1xRq51sRbOYfMKhNqZqI1ET8gfyIVGqHRPrUZsbh88fhKltdt/4fnP9GXz8pdl
GmpaS7vXLr4znjKj8FdxPXdZjFtpyOfT3otB7Ya69lwfOY435ylO0OBQWE7G84gqQKRv/jvwjoU4
pBRzcosaXpZ5neGEl2agSC0xPA5kKXsFTYFVnZKd91eN4qdTFYWWziNvovgdso2y3qub3TJj14BE
2jQUtOxbf9F1V0ViF+gX8up/Zq94WwNfNTDP7aAglXsZTXBYw/3r7ZPmrEG5qnnxqbDNYThkRTay
pfGu6iT8qEmSDbsFregrlcpgUQ/qsTZBCjOO0UeTXbbqzbRCNUaIQt3YRPzN1ef2KxwN8GKjmdkj
fAikfZVLN9z4QUoKB/ZpN/JWLJ9oB8Xuz2XBZX+TEdbWx6vIoUnghMEodqNTT/8qLdZxIusJCOPQ
saqdCSdUSSuXINuC189i58liT89KKDygIkxNTYgWRtvgm4kwWz9T66UDA//itRZQuony8wf3qZmA
WGSiPN0xdSGl2PMQyR7wXFzrOJ3f1e+ex/rR5j7u8F9JxHAfL1ZlJaXSPKb/VLby822BXzkS7gDu
euDa4a/ue8/SKv5M/T5kAx6toV5/oqod4zlMD+ef431AAncdZdmf/BmlqU9WCFIBpWLes0IYLu+8
g/veKqjVkv/YICHixLD36nzgArZSjd2Yvah370kr/6IwO/LvpeK9IeiINFZ8HMZNol8RIu4jWuMX
0lar+vGbOcVa+5samIwhiACNOFELkHfkhqRn8peeCg+s04mg0u6RB4Y1jlk1aMz+HC5fQnK0U6dN
JCmd60KvZsliwvQ0erBZZcWaC0X85TYs/4zSIPps6/wtRu6vNJ+XFKfmm+tUeVqI9WtOskNkgs4e
/xIFdTfj4nC+jQHLhjs/oMN4+RFQEMdSM7lEwZHYCOSq432tGFaPFzO3+r+QKmBAKd6IWo38ugiY
dfcAWQ+v899fdTOFdl1+1t1CPYN3kBsHxCABGKy/gq00NJEkIC0kqFHubTfcCeZlpZHZUiXKzbRx
Gm0Xq26kafvqv3T/xuWz36D5ZQMRn8i4iNkVNIttiHLDR3VJyNfJGpDk2sByqzT/jXMl2QULsoVk
6tum/DhLaK43bz87mxb3hmylG+yYeJKabrL5PtG8ig6vpbiZFjXyKZG7myHWv/CWitRhyJ5By4ME
5rIwTqjyBaXbvFOIQRf6wI6R8tvu0k7RD0CI6XEoPxpsEh4pq6eEKdN/UMPf3lDYX997lpjfFIaI
m0D/GAuPn6zvkh5cl1ZVBeQVuAyhOGu5D7s02UQwraVJuQqOEZT48bwztg7Z2xPtZ8V5bEiiTw+b
AL38WYSAn2o9AI+SVouNzejQ29n7dzxHLKoW05h+rup8STIQBs9AChdb9MGNOddulWoF0cJRtCUT
NW32LC2iGIpdpBS6bzm6WLzDWsy37ykLt7PRKTtZlGdjbEddM8ex1MULjjZqKVylhiuRH84HxW52
iNovT8azwcxEnfRKtMsk6kQzNGLpUsOs4fB0abpy7j3LuWKqQsXybPkS52XuSDBl6Bjohf4iM7zF
Xo8eTvtNZWWUDwF5UCy3ORlBD9y5qiWlubPmh9M5PMD7FhdeJRuKlXHUJy/BD/JS/9OCkOzfjZHs
vd5bFrpxjSaH5rJd/L7opXh2M4NQEmWQRY05iqojf1U3ahry2y+131nnVNMwRZeTd6YzPPScRAqD
JL+h3pGRlphz5+SiAujlIML9fxSJvr18U4s9zAN6OmUTm5Hm35BN29Z3bnAmva/liNWzLJSb6jHO
eeraik1MmK/+k6q1Ep1Ve9OGukRSWqTySBuOXkPW9Wp4qNmLrc+3t1330aRpXpZkTrFH09kspqwr
zhYBfCvqJAn5+mGnuKqMedS4e5vh6f7lvXFimV6mD4/yi9AXJzT3/sW5JCW7tNg9Rn3P6W/eR7yN
v3OegOk63jbWwd9IQrtUvWzbIxlQN3ON512ej4ru0aifce8J3UKUTWEyztqkWLoHWe3Lm/Lu5/h2
YNIw/slfOUejrpVVR6aPITUVwMxyjkiqTPEig9DGdHUSNwRTpYoOCIoAc3Ul/b64Uz88RusGtXlp
Ze9BMO6/sw77bs/kQCOAeoVa7pcZuR8Gkqwf46I2NXj8O5idOofOM4jgaoQrQGbKyfL2rlBUMOCq
Sv2T0jvXLZRDiHU+wOKpA6HFP262FzDE8VRmQHk3IPgdHZ2CUgQLQXSpJVqI9a7ym2tqnavxJs5g
t7veeaqNqZJrC0WohWDxlygtzaB27VnNw2Wcw3sPZ8+3ScCubADiX7zHTnBFCpwX561x3+tbvDpe
0OmZtCrt8/TA8tN/GQ+L3w/VKbPXIh7z2AKKlx6l5Cj9GkyFs5/+vq9WnbIfSvxgl+FcILWY3MZw
r8sYeR4k4utG0t4c35p5H25tUQ81JLkxhcCCAuSuXjpnsBBnZQQMTfDE/wUPhVu9MY9mr+796jUO
DV2PeIPY8fu5Lp21qbZtapwtk9xUHgdZ3A00cPI3zBps+R4gUei0rNJtiKdk6PjE4aW10NRIVe+S
OYFGzXDtt/+xdF/LqSzLFkC/iAi8ecV7D0J6IQTaeO/h6++odW7EMcsJ6Ka6KnPmNKNxeDhfxcbf
TQqXgg4j3rwcwKJ7fGFS6+EADTnKGfxe+FvAPrD4yJGUYm0q8ijRHVKb3flj0tNVqfEO3FXiX390
erYgZODCXyi1AikJt7i6MJ4uwXak1I8wvCokK6texFatvis9a+lq1XlGNqwjVh8J6SrGZyAf+VOB
/SmOtzQtjbXiFZT+jCL6hJMDDDcRwSSS5lF58Md0oDdTtc1/B6PaUmoctF7JSmwidhJuJg8827Ln
mWUURAzSnOr5kQzkb/TsLJsR3yPovDngiPTtrt0GLGTyW1MaB3laAN1sWgoJqBmemNrMdOHEB7Hu
DGl+FqlguVmRogvAzahkJc7IhK8xA9z/QUe7mx/JfRqBP0zX4qP/EAMZ8p5YZpCqJnsIu/s/3Nvg
sUn1j0IbrYRSLDRV6+qraR1aKLbZR/X9dRENr728A+MLjx7WFiPFczdwrt4dn2JVeEA72VMgehSX
lWkwNQFBmAaWE07RaMO+2Vr9swq8To6YjkFytXC4nx+F6x9Sd2Xf2Q7cCkjHeRbt3+tinwwLDBQQ
orMVecjx/tIRNG2j6e070P9KlpnDdJRFS5Mjoy1dfIqn7+hoNz/LiTJIIasGbhlr6ES+MaskRSZq
Z3Au3lApM7xW/5F2Eft2kuNDiMZ6EAE/2O+aI/t4QG9G19pStNE9j1QNWGDYxmI7PuH1a1kn2985
/qDQBc/uABoYFmB9rxN3v/Xon/ng8Sn8I2vK+uuN1uDYFnYa2m012Yvb6er7/OjcvV3z0wZpORrF
zesdyxEEvJPnYLwfXxcxSskkK+/A4DzmfZUsgJVBWCXjZHiuUt8qGTnGAtgOw/jesfEPE+EPKnPR
Yx7SD/5WIHqUeEncdCW7Alwv9GIQqWqKiqscDbktiabY7r6zeP3hv8n17pF/ZgtsGG5KMILiVDlh
Iq4CDI1ZOFEBMLVl9S2JUcfQFhgXVSobCcBsECy/mV69cXwUxbrJfx2bZJrqpWuX2OhHoETEU9ux
N+QXUN9X2dRErxxYUrgZGfqEKvO5dZ3c4JPPjLYVvx9gRtSy36xuJBcEV5EH+9/p327GpF8TX/vU
wie42ZKiFdOxk+nHs6VV0ufu8jWKqjCRaO2RTjIajOvvtj/D7K9Gvu4jnWuu8P4xp/x5/wcmaC/P
+aEpRIE71NdUUMGyhIRSPrc4PFfn00DWrrNRKGZrH3IwxUxjX4X9yHhh21DFeqqSjDSyxVxp36Rp
yc20TSOcrA77prCLxaTMki0FcyzQKdvn1fA2IeppfkChYeW9Z4on+xpQPkFWc4DU2ZcEtuIOdvfc
B4b7trsWcHsqNBYQPZ2RHhLC2byYxdlPtURTvui3yqVlcDcgHRfklgWUmszB77P9/cxh/+1OIfzc
x2tXy1wJBkQhBZmDUKBznoazVXnmWTp0z3kGKGIDlV8C4fij/j1/b92EAIpALkqD3V/fISHrxJDl
rdNvJEVcaG7CkdRIOIrjXDz2QILVny6pM8vNFU2vfLK60IfAAHQ4A+f15NUMHbbhwmtbjNozMWof
rSVw9FIBtiFVh5ikkHMUEtfujQ9TJ6Cl/xpRCHDN/YFQK5rZv7+fXXlavHyl2sOA6KFNGGCwVAEp
C8yjU7aI7yV+QWAH/jxOVeoXvS52WfgKBPbWkozmXuWffdscuzR1cVMJo7dYwxSa1DP85K7TGV8b
mlcCxn+2ZvCaRIfYNd0bb0YyjZJY/k8cjkhAzymmi5TTtaABxjn8wabXjQUGl0aysqyni9hJ+GQi
wMV+BgO5KOwqLUuh6fO1N+V9q9MIAG7OLN9cN+MmuJzqpbPGE57i6Qp7v4b/MK25YsNpseamTB63
cARlirIhVfxU08FWO26Trj4XUSbjnllraWO6E9zvRVN1WMu4ZeFb2+M6ieEcUdv93tj9X1iNJCBu
ntzeBUR0dvHcO5LkENn25T8K50BgdWnlY0Mqc2GvBxLMbC68GJ+aT3XAtSrfJdEdJIyq3BFvDV82
GqTRIfWvey5w1EtJnycLfLk1378yWn0KEHTHBtV4ee0obHTIwqVWDtl8tksUpxs9EnO78qe67KW/
b18PTkvLCv/y8qqYkBkhR0HScj/29fwvUz3WJaigcAw2QgWeP4nGrfMJKIb31kZr9KdKdPZwm04I
fq9t+8DHEodCTLT0975FIFu4UqldK/tg0zp6NdajD1faYBdWStYgl9qh4m7GAgEFvIFDzA2b5rKb
8oO4P3i6I9bz+UT1oHB+XYvs4TbfuytHskLuUsx1sr3H/NNh0gjWLgXl87K9HENLIR2oJLBHQMdh
uKxGZOe+ytexUQw0hB7BkukxRuF2El4GBuZINxzWn4T94TBcty+10DDe5LywCWKEfuscC9MyjkSJ
IO370lkN+Lj8x1Zm9ql238X/+MlWUyWuG70Vw/RVR45Aa6sf4NJVzAV3GeaykJf8GdRTyDbDHsiq
pXEEjkzoV91TyTQYp7K5OP82gJ2qWZK3Wcg5CCzGEEnyqG46Z0Y31eD9dc3fQBWJr2c74T1OFpRH
3GT5qpGT62iiALqX/uWkhxmGQAvMrIA4I5b57mZ0gw2pOKJ6evvKqnNkHuuRrWsseNSh9q1/cEP5
29vEEcMuHTjsVRMWkw+jfLFtbLlqPYspZrFrxlrp4uHr/g2tSPRz0UKuvVaFGeYzo/nwHkzLSQ0g
BoIcdcvXsvnirVsRnOP1Z6ngnI2f9ywmkcFweftDzoYIviEBJawE5xsrtNMCsWq46sv5+s6NAqHq
Wj5UQ1xLtpisLWvm8r35/r+1DYoZWjdTSrXe5UBOM2jN/2fp5/VPpR1HeyRbf0RsUAHKMdCJKu6V
R3QVuUWkxxzP3H/9cxnw+52kyi68epite7sy7nHXFS6ZL95mF12ZTQ/ZppopPHh3iYgIlviinu8g
D5z1ANA3V3lEvz7e5n/ByU63XAnLwTnN+j37l9RPa0FimJG3uufiJmjoMvv0QwxN8/1VR/lrLpHJ
qtnuahDSPzIFltzV+IS2u7YcINeYUrMQP5UiDNDJVSjNoquiIJFfZinN1TW4zbyM/X/BRtl5PHDT
kqXHuxDF4fzbm8QxLH/mr4dC7F18dz/9iyBdUvCpwNp8Ooxmb+fK/tjMeJju5US2DByTPPmfJKJl
L8dtp/N5lLfwPqGzP+tlIcHC/Fpgq/y62Fy7WyS7Zu5cZ/OYldi2I60Qu1XdpEaZdGX57EylQ+XF
UL24rLdS2++zzPSfi7LnhcieomTelLmd2iWofMJOhFcaW2PEl6PIQJ2UgXrt3nv2773kaDNZ6p44
lP8gnS0bm0miua/uKZRoaFpxm6ORRX+6LmTHUf4W/asWiaD7X+kVKXLyhG3/pMeReD4+eqNzEgGi
O66LS8S+4dHEYcg9Nzak4ExoYnucdUNni6mAV6tYe0gPyy/fxRP6voFoMKxLr0N0RmSSmbQS5VjT
eDs//2/owx6KojAeNa+/BD7eqjlgCvzjXcyxuE0U/aj3xcHtMuS6dGPDWPOMC2br6O++T91cOT4+
8TMPUKkSrR/NFu833iiVx2OyW81O16I/eYscGd5zk9itmlYXc6P69RYKlD6S9jXZWzL8UlPzwfCy
SspsMcEZx1+ZVMIw2Oh6/dTwhTr6qCTHjKP+KBhM4DGoT/97lfjLnnxD3LsWk59SfOwtD/DcxEwx
G/my8ShQJRyeyheRBMEUE+0khQDQJ3EwjFoX14eiF8yyOuJNxrygHvv38lgw3BdVI7Wgxw7FdW31
/aqtyASZM/bdjPa1fexH1wUJKgWOj8h/PtuGiYVthF7TMZRVlQYIYNuHsHcZgKoOX1qfBPf7Og9E
ybbjF3xClQMQQWI6fSNaj1oCXFWPUyN+93lixn7tn/vu/OlbxZUtetljLGRHGkH8xT/BB/naT/CT
FfCHw19wD2+GG8e8cn/yM8l5g2P+Z9tfNrYN361pmwYgYVjrLhLq+UvwY3nSUktqA5DBq1lBMuti
2r52JSkKLrUmk1lo4BI3y9UyccTgz1Vise5T8Z/NFqSpuC9nd4NXKiW3pNN94ScBsPYUlX7+WTq+
7Piv5ns8FdCZ0gp3AyXEJq9s2HRJ8sNvwjwrwyQ5zE4cD/FSecJzsTBpTYKePFn/iXnJN8OiOPN1
BCJ58lvbi6RSr4i8dD+Y3VV3f+G+Lyv3X9fg/5OuJNr2iXzM3Kr0kQMeKcnzi2eDkeI70fO/kck5
2rl/Sr5HTtHP/SC7SK5ayUjpcK8r6xSFZ+RXhq5/q0eFjYBOyyMVeQf/t0ykdUuVzA1W5FIvRcVi
g094j1Zjq6LvSc+WXdDXeH6memC0bjmlazzD0mcVBDIMMSMtuZy1uJG8nmDbDyqCPgD8SK1GIOd7
ehavv16N9eNn2wyfR4iUMpHqWk1pBDE8DJ//HA5yc+66da575ZiEPbXXaWihtn3Xkcmet9d8xU87
UzxzAhum7hw2QqG/6d6jNav/RTuxLhDSH3/pYzipXhmWTvNP4kcSkJAse6s9x/7EjyfuBR/sJPpu
uPrb990Jo5Drp+CfuUQULm6k2d5q2sGA2bcDIf+PUGMdrSKHmbR7GOPfOzaWWgwA2b7oWt7a2FQ5
3Bp2SLFKDvVbP1ObZHuxCYfm3+WraADjuiOZambaOiKa3uGFmUmkw1fH+coRF7aKgEt46FE/tZUR
x/HP/jd4KOAvM3kQpzvGjznlKpd7hWAEAecdqyRu9XhwSuC9vjiP3bXUfH0tH8dRSAiqux1xVUrs
yro1TYmhGnOEt7CLVoaCXGZQ2y1TEKvhMsU7Toolp61dVrz9juRRA36vwBEiQnCI+EEAXjYRpPIZ
c+BdcMHmRu5yln15Y4tLtobLqoAkdt+7H97DMFfU962STOU5VTxzg+3Zj3fWqbK+zd/G0aiMnt5I
jtULn63jd3jTS/Hm/jyLq2PnQcvwj163W1a8FKW/t8CTm3pBsmbMefzGf4bCZPzxYxfvbvVqpLhp
8NcipZV4KNO77vuIUEIjNBHQvz3tLT+aUxfwwKawZtIqWCXZv7hu1oLrEWYSfrmu9VlceuTIB6wt
RF5WDfHmI9mPxf+LfmpJiu+593J1oBM3Kv2pbQ0Zn43op/UAHYhRZg62ruVEwMiyyOWXfmJnt8Ka
rukZAsDRTvZig2DvszPDWPsefHCGJKS4xo14yXpVr/STrji2zmOf0CCFlC5wbpa/Z3xb7Rl6HRop
64Dpf3TucMusGTgzrWoQ2J5rtuzihhswxltlVzmNdq2k44zZCdQZIyUolj7am2lFp1vqgMZqx4Wk
S7I0wx/eTEw4KrdW/Z3vJX84wRwBsHGmDwyW1BbcVkIM9dOogtXdPD1atXTM56rc2B4CzVZ662pA
fJ8/aZbdhMl6nKsG3+MwTCJINYzrh/s60RFaRTB3IqLeuZEYgHOKTFJRpJ/Q85cdkbD+uHCDwpZr
4J0/slJa3U0mvAvMddXs4cpqrw7DpKsKVzZZd4yxap8BypA7PKPrwmaJm6JpwfTeJw0/jlR3/GK2
zg4ejsazHZz5apm9fd8bhpDZPvpfc1pgNzmJ6zwU9G6N8qge2ECQ8OcY+a+Zbv0kx0+SjQ+9FQsE
Qht9W7bWv6OhBhTDMWEZOg3Ix0r7lgCE9qkaKd1AXEqdqwkNywH8EbtNg61UDb0taDhM55/5EyRJ
29Q5lSNBz2lbfP46CWxINgJ7qcf1nm54MLaxyi1ZupP+RpqW/EV6cLKcytSOqG64DcnyMsOj1+Mt
daJ2SYgTKFzBdmwVJtbnddptbRJ/HHX8im9FTClXOkAGzYLNbgEpnOprG7McjIK8ZQggvDCBP7uq
WWK+/E3DoL7RxcAG2R7xG0fX0Fva7PLJ9rpoBsMf29bLxl4iCwKR1lUTUPaRNuuAYlugrHQLe/nh
We35coxHEARg969tJweCSfYtWhglSgc4OtdF0LZiav4KBJKsLP6SxkqxeUCzBgTB4pAO6AhkZ47r
Y56p0GJT+Qz2X3eEp3/sC88Pewz28jyZTNev7TVVzbN1hBhu+/jetFnL/obp/YlrDFQQLvYeb/vH
dnntH0Q6LEFH5ofl/e0ffQreiUnHeOJ8D34pX5m/eD/0y2sDJdQ6ma1PZvfdwD9rI94MgwD0hUcO
+86a0J7msT/obBir5ar0Da0DjmpisjRsbqoaru1EMSAjD17Dvv5wJNXOjkm+5MUl56DSe2RjEJbN
7b+VGCZ/PvPTJMnt/7ogzJ+nfzLy577S/+9CfDbvk9ImW4s9nj27Dc9+/4TBmMODSGkPdV/j/6B1
dR+mnUaQ1IzHL49pafsbaLTa8WYEkA+y9Yge+4G1INW8CI+Xe4Mp92rz4aqk+2+ztUB8/DsA7zi2
Fng1mqkEB7ulqTP+LxVC5G+pD2e0wWIqxXc7v/yd9pgS8+wlsWuRR2vQNdemzjxiCzPbFtw3uFII
ICAa07jOwq8JGhE/An6wre9IDjBaA+6CXJIsoap4BgWE+tXZMCjYqvkzXIt4wBc0oVQy+k+J3VIL
4RJi7yBW4rVfjUdjTSQJSwg/Akr5e4rNS5XEbKQShce7nDl8r+5yAU+F/eYLop/d1GM4Jc/i69R7
LEtnFi3n6uZa56mF1EQ9YCT1WfUZ02zYlbx7OUSoTD4HRj6Xk5lgIJJ+SaCSB9hbM2A+YeBvv2Iy
j4KjSEQi6uzYyKyZ1IicI6AuY1oVZ5ZINeTZV6KlCVpu77gw81zjfMOQzP3avsjPueiscLKsZ9ND
8XLD9kghFFa2gzSDkPGR3e7JKDn7tft5N44zPmrVV2f/ReDDHE87UYQ+HmH8aIFlHNksL+PO7b/o
V/TrwEwlEMmug8AliPxt8R4CHSgkUgckKGaXtWWjnfLpRbT0ZJQQEL7js2cwrg5Eplc5XZ+gaqKq
klURHKSMQ7dC3bK1SGlG1djB/DR28+mrKLJq4oUysZwABt1/ZvB+jdU6/99Jw3gYghRAIVpyZlqA
mDtZSCoW3CksIufScIU+lDTyP7YOPFfbez4ssA0kv8a58uhkytl6aBrYvLBtOmfCdYPGLs1Ux7St
nQAwlXf0SS9M3jDMGwerr00Fn2w3fLBjujQbKPNmxmu2DmZDCHPDENaSNWa+VcyCaECq2y8PezVU
CvnXf4z4kBCw86zDLZacY662r0o/So4O3aCNR2iV37ei5LnVMtV9T8thoaKAl+69wzfvm87zv319
C0G3Pa37z3YS6LlQ64Onb/37wtZt1Jst5GLjKVe2F2KCYJvO+RJ8w3K5+iddfWak1DQZByZ3pe2m
/qLXvHS2YBkEpHpmmPOwPlFbsr6eD16zEoB3uXRQxLnb5GiiuTJxBaLhxCfYnG8czEEFwCfbiKyy
wobZ9XjCIttAyWtYnZ34G92w+CC5iXRT3/fZ82s9YI3L5237RXtyHCxMsoshKY7flR101XRWmFfH
zPZtODdeBL4C5lKnmmKKs4SSpBXYAgdJH5/qbN+e9QO1eIb3rmUMugHkc2796ypNcNFhGggty1Lr
vHiUleHhOYJA8e6nSAmU0WRJ9Rp8A9RgUw8WH0a04aDGVys9e/ofYri5xsWast1Mkm/ZJJqSrKtj
gKEBEjjxRSOKPBZEJfXUPNPJwFmmY8afFbtRJnyKbRtHFteKbuxNLZQdJf6y1zZKCMuVAVtN0Ejn
Nno+6KMCJWVVe0zU96uudzoMt/3DH9+bygcnjkdCX11vF0/uXWrHFMrgRQGkXwu2WSkXxPTQ+D/Y
KaVHzthM09vG24fCH7EziTg+4PgpwOxVjkDF0gyCC88ewyBDMfy6uXv/mhAiu4/XsvLtui85qhuM
fUrXrimKVdE+81FKOIgkGhlj/1yT5fOrM/2lMtnGKHIytl4KUIR7s9DgkkOGZe6+xuVfz3aT05xq
5MwQU+FxKny+abyc4p54CgT2JY9vX2Lb9iVlXpMU4PxIE3O54eOpCPs5hR7/iU+XCINQ+Qv9LvF3
z3AW2n6dnjLSzW+OjdNEIX1Rj80i99LaNCuY3tH83Zgg/UW3kyeGx3DjN3eTdZHr5EyWLT79DGmJ
3/xqhBGH8hNs2y+VXfVeew9HLFsb68HqBcAqcoVZ8Wi5VjaZ0iZd3QQApf75dNm6kRB9LjVti05K
oZUGKWRkehkqUxNWH3MtRUAYLBabDYeAMZH92EIt3Mc5Rgrrf9TATRfAw1/hUX2Zl03Hsi5oHS/r
cixRXR8Do8a4gTl8pBCHfNe0EcdxrLzrXjrn9rTn777YwW/rx96bZ2T659PJeCK3+b+9wiwE6KA/
G0jsjRYwO0mGIawNvYJpbjFR5bYzT/QiKM1JYdeGghQM9YtZRhSyuP/3YJ2+nwYVoHWTD/tvvCL2
gXkAKAPMQGWljc7N77+7v/NvdKFni83jT5TENQFXPFpLQl7iVDyblAkmqifYYBHLVBP4XHwH3gt9
uNyZuA10AXVIzYm39qeuMBvtONWVqgmvfF/Un8ePDnccyVznnCrr8FV9O9Mz26E+TwfvAfh049Ov
oNsCn+7fP3H/6FI7uuj2Id485WypDvm5Di13rjnfdzzXOGJIvdal0IBDOqbhiF+PL8Wio8E61R7F
8Pq8yU/yB2Ul8OxaYWmOxEQXBieMQcV9YE/rTno57U68b0Or/N7GMkbyvWs9NXh1Fr9ia2rhrPq7
tdIMGtBCQhf5dFi+KxY80ygcrXJgs9rUSss0WA51EO/ZYeh3nEoUalUVYGLAfqSMe9cKTMLIgEq0
fTL1QtoPI9ZN8zXhRZcbhO93AvZZtzc1DI4g+JictS2K4ZJ1UQtTd/4KELlAmcbubCQhc1Da+bqq
fMRAocwsWMTD28Bk30FI1cNs2OK1nxbRxvkgYYzzyFr1sIMC6TY2D8uOQmwz2jcGycnvM69CbyZ7
dp5sO4VxHcQd2db63xzqX9JMcgF1Si7snJsuV5baba6NMCoyxDHv00X8YsBUKLBwBiah8LtVQaMG
EeXIevQyF7D1OrRs86XevnusJeoDqrpL+d27Q1rRfREDhWW9lbsYh6VTq2e+XZd5W3u3PApVcW5F
zu1IpOOrBjLHLW5XyQ2RomMdnr4thNIiziqCaTT/9xmkaotpEM3sZy8DyZ94L+YMOPjeqMkwuTrb
cSqXt3gxuMN8l7DvM1F6KCyTvRYSWS9bWCB1FH3IF0vi/fg83g2Xffk6uuZFdBFyrT7IEccqcj82
1RYxFHdE3X0rBDdcgWbFQLgVkFVliV/ml2CBxHvxOo88p3cQkCiKR46f0iGOS/BoSoQqp2WyJkz5
AtU/0w52MKHbUzQGepylxqegFWqVaykQ5lJm0ZZHO3HI3yuZxrO9rAYkbnFexHuR4DnLQ8puH+kF
atO7uP7K0iSAks2Bz+UL1oDxw1p/6ePTFx+5TDsWIjXl0x9gJH/7BVthnbyrh97uZ13Wfe8RlWUc
NqQElaCX/cMwU47CkAN5JatM2dQSk/f4SfhGlMNZT8wa2k4TmXIYoQJmK4IdFBYKTyQiX2MXyDPA
AmIcD8CRg5gAyNykGrRG/4hWjUWw/e39AlQK6A2fSaKTEm+yMwXX/6XCfW4i0q7+o5msy5fyrLpE
s/zvQP3O5P+W/4y3lsUxNpQvVVQ7kY5Ig6YZfjnb88QWyM/0woFAF+9fcWxOZpwl7u2V45BQFVEW
aBZTtAfr6zh2axDqBmvO6+A5fP08h5tSz6i+hOIGrgidr0L7zN4vNki2gil1yFOzhypFTzhEqV/1
OMyoEvid497vFtcImgjeN5bu+/D5PzPh4tsFh3k5tTgAZc9i6FHsCRVrqBoQ+XE74PJq10kmkExq
e/LhoIrCLM/bdNQCdZC5l11EoNj5C3ma88ZXwV2jzOnYzPVlWR7bu+F4kTZW/EvpGbE0mBOGex0l
4gWSlX6Wv0+t4Kc4O/7HjMinYx8QRJJ8AJV44VaYzf13KCU50P21sHM2tTHilBURYgazvU0ttBHG
Z6QG/CfMWiJ55MVcA/eXcyaDnEeTdpiQnZgJh38Skfod5UhSjf9qPK9jf9FBA2jwh+nnMDBvnMXw
QEPvyU+oN63Fqs+WwWHXyaKpwPXjTdn437gE1bf4am5q/3yE1MYrbRESzK64r68GgffhIaadDANl
xD6nQ2YQX2z7rwEirDm5rtY1pPsXkIdvjIkBpiXku8GZn0TVYQgJeeO3bb82dD2hszf+p55jd48P
tS5nuh4JXur5ff3WnAmyK42DQBEFkriDBv5vWsH5pBkJArErc9iHGqnMD1hlyyu+dHabo/UfwoB0
b9mf/SjStFTbdtDXspa02HZ/QTsmHjW//TnTeBCKfouii1CCmo54BoL5rHp5Q4cbpBShfocVhj1C
eRWkIv++m6CqTFZ4iykwT7Xjr83JCwSBWXBdv/Yz1RueYKGb6NVuXduwwrdNejAwjbxTj03rwcGI
CruybuDVVu+9c4FIYTYBkEINxWBDhA7FA45xAW6gdP4KKxcJhxGDDh8BEQfrMIjhX4VmxjdzcZC+
S2G0s3axgcnE4qm1nm3qBDEtm1HcvTjnf8AfTvplMHuIUFesatF6rnMc79uGLZG5VCDQVu9WsC9X
yD2DWZrtiizKsJ4kDm5s1kVZYUCaN8Vat7fjeN0NTFHcR+aRDv46uDFsOGSstaMut3kqb3sRXcye
+QVMvr3rnr7JZdxhBg/BVfs4o8Fovcq9+uCIMCuMaR6vBMryn2oetQUr/EgyqqsfrWpXsKTn9tnI
NXGiUXuAanzMbCDKh/rMNorwR/IJ9tn/+v73RUTUQ9OybGEqtVT4LPRx0DphTz2FQB7wRMJXFzdE
2wejCwaYIgINhPhNxYNBKa7WEYMMPlrZf4JkZgzct+2mYI6NT0dZr4iHYymLw5ThUEpN7lYEtxzG
H+dWN9vJgHM4TOhqXL/QKONChHBaN8dZ8dja/1zThXQX0aQfHyjOi0wX65FSxvC4khmli8MsN7F7
3zqypSBiAIzSbPpkizWH5tXVdKAQBWmBg2HZZotFB6IKLqtlA/1wG3pJtVBuEFSccSZWonr15jOg
b/DJA+7KlnJeBrR0WgmltRTw0q45O1bWr3+r6WyqucV8Cv/cM14Rr1zHBahOh8fCrmyjigb9W35z
Lv00zvI+X+RiQuvCt/epnkdQn2096KhxwLnINWMDJBasrljY830fYRPRN/doCIc5wBasZRIWQKCz
JXfFgw0e3BGSvbaljpmID86NDTukuGxOy/GO+UOBHHNKSucpEPo1ZtvncI90MoI98dWJMhR9Zj4m
gPltbxa4XgdU31MtKJ2zdncOWBWY9a1msN3duxFGzV2jgaJjVbLEsaSIEKSWbHHAuhWRGp0fshWy
FWQin0ud48lszc6te+sqmXM1hMQvbjXVZXDP7xAhITzF9dmzHeKGk9SWUTnWDwA7SllOicgLo1jj
aTEbb3h2WGUEPjJL5BDSFQ8JlCdFxzDURIq/ELWrIpO08OBL08oMzIv+KPJh0L/CJvgd00W+L4UY
L5fkj1gIqF9ifsJSRY1tkXCAg/gNfwZsDuGZ9Mvy3Q6T8Esa1lWpp9kuuZXb8T8jlMjAPdcFmVZT
ggUrBHxF+8Zjcl3YSDubHJmZGsPtjlU+yGbr/GJ0Gf+qCGO20vRIr/7uTUdJm1eXSVyXnzKMDq1W
Ba/gYvOwpmab8Maeqg1ZU+BpAyNbn45ZrHFty8oNS5OTlitGzqcV/dmzF5s9F9i7VesGClT5uQE7
5zqrzMSOZcdzHlqI/zbhBD/JOLH/tzqsk0UKCFR0tuwER8cSwTTBh9sC6Ya6IN8jrKOGAyLl5qX+
COrL2NoLFpqtz4AwR3mTa5IwLtSFr7nPxPRsASMJmkojm/GzIoE4+EPsPS+IVB41U1IGgvYlHnP1
WaQw1OvZP+mMx5rEJEfR/a97bKPr2Wo1MGDjdYuT2NLOzTORFHtyfXshx0KufKp1pky17BRqoZMi
kI2GCQ8jg7Aefx9DS7x87eFGOYityA72G3VK4WF2p55hbPuv4zaH9CRdSkmw0nL8cH1qbUkQzsqm
syheOXtDQRGaLXF+9ndljENmsavdx0ERGurCKbRPtvacPIDCG3Px1LSfqLyJJ0zreNk49/KJAXC+
8UH6W9cNjoJ0ON6V8iP53N1DBLOcC0d5F1+baH43ezTSf8mB5Khqsnaa4UexUIo7VYsXk+DFVC8w
37zzJzeWKdyychGsna2l2jdHlIKxk0TYt5HeZlOE8cq6mWo/u+/uqRHIiuaeErJSMhJKCI7zoXPA
qbquW3DDbOCpTS2nM5uZdqpv5FrZ80tLtaLdVD/7d/s6feF3KRwZSlfjvOIT9mFYO3JrAs8Lhbv9
KszTtQfVuZ2aBxw/4//e30k593K+jyaS3derlAvx8Xl8sGaulOxeURB3jVjv1UuCAxlXNGysjQOz
O6nCo0wp9vN8cqeL9JF0NYtyMQsxH+rdyTYR1z4KNnTCbFEO76r86aMrehpSpelfrh/zpDS8JIe+
S9Vt1yqFx0e1hLaAx+34qUhOr+aoPAFy2W8wSmDGbWbrkQQ8X8WSYxoYBeO6Fu3yVYv13HT+eO7x
4LC42OZb6eJlxiFWAuv2JYu8nIiXoqnicVVjchUf5RrPc/nAx0QxhF2FVrH65mmTmBtPorQClHtv
e1+uHVE659DmVGPzLL2xw7GyJTvfj3b4MlsmdAkgmHrejATog93UvvCMi/VdmelSlQNiGj/wpvEx
1/PtbgIdvYihd1hEO7FevObViq/CRrTs4rF4TpAPG0+kPtGTD4fZ6VSSB49M1FyOQPOv/pNcZpbu
bpAiR+t4+WKaQ7e9byWStee9mIyXVW37n8y1kJRnZsnvSsn/ki9k0TSEnLiRno15ET5kK25s8yo8
g+MaVN8vb8BLZs28OLL5CykZYz12SajqySoPp0gx+yydedk9y9kHU1Ll/asQ+XqxTM12L5fSK154
CH73DKMDL1BB28FXIysk0LmIm8mJzy7ASmx2m2WxaLvJ7+TGPER8GyPqV3+Zf7d8N9vq5i8keAyM
RestTnBevJEcZtqi49yH7DDd7QqaK8VmuX6mnSqtmz6jxOrlrnTtZbYcdFuZhwpkpYLLSlSuL/d5
fqAkwRkyZqS3zK1Ern10lJ8aO5LJwJbCxbs9mIp0Ukmb0QkhjFbk3Ug9CDGO/ZUR/qd0+cMa23Xv
v8e+jFB13Qz1ubb7fuDenJk84T8a9KuDFjxIdxB88DlgYG2vwguKyLVYoMC9gxXt/eSobdMnK21S
pTheyVT6dAUtad3/XFq5yRtNJBfUsTgt6cXy1ECdUujgwoCMMYwyk3u0cxUaqqi5Zxow8yn1LLPR
5SQZr2fOw9OlxxE4yZ79jffW8YfJT+eTnjNQ/XBHvAxVfofhe1e/XWsnZOJMFYPneVc+XuapW30t
G0/CRiABnYS4t3LYGAduy03Sl7TqThVkLIL+O99F6k7H7a1pqscMT/d4iHaj8WHctrt8jvxFJFlC
1cmodbKjzY1Br5rZVegqk8Ge6RGGgJfyLfm3ea6K6T01tz/xL/zHQBbVWhZWrLKK1DfTDoOo53ke
Rea9xccp2HKGHZR2C8Ckn/EVTFOT+LSLuxIzh/eEPkbLW/81rXsd/+jlAtDBlKI2FgXxGZhA5P5k
+Gf6frpUE4xJvCIIDR5EPfjiUKDu5q6a6iQ66qGSo9UOVLjOdiOJ08aDnUswdDPzd5D5vgSyEAJU
Qt5SkIDZ3MZLRz+yV9J4/FpatRKdSLBC41qRT+fn/dYkeEwkjB/TTn60Ea+jyprRERVMjdXLc4qT
CRjGj5lQ3B1v8UpDRteE2wZ4cfKUegiXmBZeUkJNZK5jBB0Co1TnNcd5SffMHxR/cwPwZfUxSFUN
Zo+taTHVzhZPpfc8H4zTblWhda2lzedUSvV+g7Cd4sP4tHTHHbTDJRh7XkfEvP+lPVkGENvGccmE
8dxLRArvlluZfBU9NtFt7YxUgGx3L0RP7cS0s6cbwZ+bnzajgCovf3Ul1FJ7MtPJgyECZiQPH1wb
aUdxEps7lUJICvYplRG0Dmq/8Dt354uhOsncq/QuDoq6HNaS8OGxb8CkPEzHFEoqmChUBTpQNWqp
sNn+7QzFzhRtjNsS1878pvOzqv3ceC9hkPRsn7oFDa1Zl5+VjaZ8WP7e6OeQEoK/flBODadFzGVT
VYa3I/mr4tfYWA3ECQWAUDdYTPBeW0OJYVRLDu1LMGwKVj3tTVthOGCHKLy+hlymydum/TpXWKYQ
Eu0bf7DKTeX3ghgE6q2SQfOLMQtt7npbxequFsA4xriOIEWXK8RaLVY6YSi/LD0aw5C27F0MxgmK
si0TECsOSKo+YvODGEpGuR5si4cSqRzSAnwoTr78D1DD6cpMbiAgMUeESPtxDNFqXcejuVZwxd0S
tkI8wg4jBUzF8IjLIUR1zqEeIwZixsaSHwGCS9AE6+LAOuVxcH5S12vj3QNwyg12BEtCB+Gt5/Ub
HHbL71GaZdY0uL/FQ33NXiMlJevn4+Qx6aUMo0o919a5rwwaVXLyKIdhG8RvJGXtKWrnZbbFxTvR
zTrAv0QaAzTzrjd3JxyE4Fo2/H0abxQLZgTsDnMoIu9eNMm3+okyEzcz2NTihdkFEhwYUMbxkOtM
8TN/adEw0vP2JxZKDn84G6hfQakP3Ysrh04ddGCZQWQQizdhEGIDfIlyIEy2Cg1qzQIaa6DR6vLC
ytXDmBrpuzblCfkUMEqAFjQpXgfmiRYPchqQP8V2pjRVSgHeq6km2y2dwjr/wgDJtU+bn/W7k3G8
Cvi79mMBJRIinS6iRvDWGtgjfO2pc+3GrHJxxwrhBSOAZlON7/8MT85ladlfK4mVczEvR5bp65/b
VgzXf1EXgHaAI2xIL7hQPO66poE6zBXlBoG6tgQERtzhTjxs2YzRPhjNFC5mebFilsxAEbiYrqvx
HW8iDm2+h/KKc6YWXydeuc2jP0Ektm6nOqdJrsqjoRoOiNmlGCZpZ1Pyunny/DP4aLxYyE7W+EMb
g9DlF3cyQYdw+h+bLDbGbVewNTNNhsb7J/Zg2v9GtA1M9o40Vv6WM1dTDk2SUmQSwXC3mZq0CfOD
dVpCOG7dODnt49g7pPkvli/L4usboP5/JJ1Xk6JMFIZ/EVWKAbglBxFBxHBjGUZMiDn9+n2OW/OF
3RmH0DTdJ7wBhaaH/11/IPJhdMyjg91IWYcjqv1KeGbECxhPP1eU4II3avc4Y5G/CPft7N1HWFDi
YbysYMKpPu3W3zF3FfW5e7fHbc0rv3HrPx7rHQS9RzBved+Tu99F36EBDbVJb4QpTHl3SA4Mpv1k
RfwNxTQQUiqsKDRBp+w2jayZMDz432ASsty1Zk3mF3Gh+x4wu98O9/FFSwJzU95LVIjCw/D7h3Iw
+ltIDuAog0HYBT2dW3TfQ+ARb5zLWImw1e4/8AOjFu1tKcOSw52dJoATeg+ZwRJEwT/oIkhBc5cd
gLuDuwKFjiFigVydVmr/Cr6omZxXbeim7YycOuEDNKtrp827BrSGkkbMKIJq8ZBNEpKtBhexd12B
owRIAIgTikdBt/Cy6fBcPSADawPD3cEZ/CLXtHz7CVui6O3Wm69L/cKA50PxFF0Z1pc6/sLAwCgp
6Diao6KAAMDMJx6IRPVkT6vY3I00Nv2xgkcWqwYYftoX2QVolf9Of/rHT2qLOXSe9Yd0Dvu/wdl5
QI8inr/Djppe0QaFAKUOGmzzjlJ0bUTCEQPf/aEHmHI+aCpXD8D8dWhE9Hk2neFPx4tmbxl385xt
XgTScSNMCdrOZk7bYCMVUjZldtX7WIc3hyByjNCXS2hJ1wBdJVoDD+u3klK4/RFAvuCYSKiNiPob
8lwkwIW0ueehToeG6sy6RhuWycPykV/zE4CNHWLWM+IAAHVM9JCiI36RJNx4RcN3PPhk5Rsqriqu
EVQKi+NAx7KRlDtn60Fwz+9MKalLeY5CAD0FbkMAuRTCpJVC5VssAFWqQOWY5luKJcaV8gXPXx/N
Y/lu7eyKktp0bymAXsPKZmwngmfcxUo/gctPZjq31cGcEoOREYnAjHprZitr5yLhhQr1O20woSmO
kegxOy52Y9gOyJfZRP+YHWT0EM889W+OYLeQjdjcD6HShx9JF8t+rssIFkMLhWQ6Moz4PNCsP+Tk
LR5s7b2Riju6r+zmaT4QupF0F07sq9QvEdHg6WGr9tpgh0BDYh60Bwr1UlIaQGlcr0Iy+7VfZDu/
+iI6SgkbW9GBtyn0fYCpId6FGZW1/sle0ktEpPcQNkDlU/aGxJerBVMbwbSbh5HbC4RSSX1VHDro
0ALnQnsNzVguUMUGkR+Ny/TxJ3VP8rYUuVpehPuSZJMcZHqOGJ/HLTxvHis1/2DogL4tEad3w6/W
fQ3ue0vNW/0m3J/oOFTp04zVg0dudx8eMTyq4z0iIWpwX0NMAmcLVYcMikJvo4B8A+gRtZJrfkRA
k5QICbB8PziAxsUjT/LnrU2Uecq/Nx8sAsmKNjnfnVN++qIBwFZWZkAXyHRVMem8EyMmXUqjjaBZ
epTzt7mKvB7DHyL+Cje7W8YlsiSlwOr1FKS7BmueaiBIenaSy4aVpJWcLjGxPmZxVCMfXyloUVRe
zf9a0y5e0NYbW1c01oEdgI2rFvVCS+4TQphtDleg3hCyk7Wce5TQ24AuC4kf7flM3wU1LHTUc1ci
JUgxi3ovyEBEqlJQDkSvUNthucXUjpsrAMSHQwjUupUAZ6RdQdtOtgyxjHOapX1Hnza4kmgUABUJ
0UNshiWkgD0eAJonjLpf/aY2YhsnT5lr4Lv1WUnk3sWOUFIL0I84wXGB9E+rzXv1vXt8ixsQt1Do
4wYyHVxbzQLL/ZQO0p/1RgO7R6GatQD2A9cxYRSP8BAQOqQbQ0B9dfGl647Y49hSf6OJ/u2RlYmT
mJ/zigu5Ki5eeVeypU+wR+SGe1kRVHB8NuJy7qhoa4GWGnXqmIBNazlzwznWORZ5Vwzs1Bnx22HT
GqpvQv12PF90hkRfL3Rsn7bRkoPWH58/cMhvabOnEZYQ1nEBj72vHVxuDNT18+7xMLShdrFR2sbJ
kp/w6Lmq7sXV2xE3QLmWX22tO3cEO7szdkCEbj+ncG6QZmC/bhMvEh9g/3VeuXz48HBf118MQ+3Q
yOqPvb/jzyddlScKjXvRFq+B8wlJAMDxt07PuNXhvQ6hbmtSMeZgSqdXgUQgvLm4NYBJ0GrvQbfl
XQy7OUTzmzV3TuZvH6j7YJCNOBVmi6FxdXTwBc0eAdZ9B8yPsteDNbATtlE8OxHdvtlvDaxanS3+
ZZ2wc48/vKv6FVnQ7ESpxDtODlRqyoc7b4n/YKfraPoGD74A6TEJD/qI9LL3IxsvAbLH2g2ovKjp
fqIRWNu0zptBcQVqSB77ADzeoVCriKOJx6LaXzenojojsEuK5E5xIXSmMUXD/8u+0SJyAtvYChoZ
5fmaKAJ8Gf1QdAD5ySejL5pJC54wfEuARSTmFyJVL7rBBzMqwPvI1XU5mEbCNrcUBEjJ4gRXR5/9
44G1mQkAvabu3eUROVqwBjyBWgZwB1AZBEVa3sTqrkbCjrPmSKEjDIBUIKBKMQ8jSiK254ahV8Na
4EI481IuBc41pxPgeIsJLuH9mQtBqz7CYKg0YVoIVk1BOOE9lTSAArtc3Zoy8eBCuK7lHZtuaAvN
QEBI3GrNCNdU559T6twJ0TxhaoT1nc5A45zpqFkHxB0ZLieUS+TSJO7hYF2q46QWMQUTKfeLkZ/R
Q3mo6wCVmwucLhMZWfRlD2bxEGNIeR4ymnJGZhFD+stWrKL6NYQYIj4iX1A6OHmTZyKNIklH5bts
36it0EgEtcco0Mbi7rZIjhDA4UPcdWyc2qM5EkA6D5/vvraMS7uv2akMHXUhuVe/3Zd7kykhGBhQ
wJ7iygSS77ZFDE3NGHeqOS7qNeCHWcOcubW++enLJ2znCwkiOTmgdUYUGSfOcPHXcklKxPPKEC9g
pC4IayHvAESmpLMqv5mSBsjVrvEMNdd7ay0H246YOpgQMoIXp5An+p3Kr61hq/iAGKFTMNmnW3Lb
anwY8+dBO5NfBIyDQoOcQ5D6+NKbdyCSHEF+v8svyY02RSuDzPg3Y8GaI5rMVC0YTiZHPSYUhh8X
IG58NtdGkOL7ZaUpvpi8eZ0gRbmaseZCa6cguOZZMIxgdTpruVxOVeMqhrIRo5vyknX7knvKj2TM
SKusl7lJ10BdmRnNgCETRMLc2vBuMfxIx9BgZhZ0M6oHkCjsgoNebZkFHT66fvkpBkNRsRZ1ZHmA
fA3lVuTuaCj9rmfSMaMLtfccpEugxu24gYsDGIjwAvgCCGuNNEojo5tPp0mmKT5g+MwJ8JyeptcM
YlHsZ5qma8u3mg7yV+vFcIQJok931VbHH9NPUxQyaHGbBQ9ts7ab4JIX9NrjaJOCZpNa2lry4a0z
oiJi9fGvXoTh0AcMUAISAwQIpAVxCcv3I2pkk8ok0eaLuZb61mjBemd/nYUfYsgMPYkD0StEBw8z
eN7gK3vsy6LAUaxp4+P3ZLIooD+cDofIhnPszdHjBZw7DHTLLPw+9+D0R+Fww+/zzwazBbAdSk+u
k2nD+3u1CxZNXjq7YhVpeFHEzQ55WH4q9A75IDATPsrT6DDqvOLWRAagi0CoXRB1uRP6hKVPdxp1
E9yEaMDC0bTRvzLXjAnvX0p5AaAAyVmxZsRNyicyD1vmhLeraIBEeLrRBOUF9NxEQYZnD/s8qSiY
cVUxf40mdowO94ebdYB3kRpRfhA8I49cihP8j5QCXhhXI82XhzN52/EkjoV7C2wBNJdAjybR044m
s5cTy4f4yI/uC56b5jy+n0C84pkxXoKu8R53WTbWa3/k2+gS3m3eJ05vx3jrmDH1FIyw6c3JyWOE
8hKuSgZQIyE/mLB9uG4BIcQxD2oScSWzOP9PY57F1FNiKZ5OdG8y42hxxKMartPoi+AJwBKerGvP
4iTZWvwMrKJtu7FdxG7u0vhm9OS8k9ksjmUI+LwUcbHkZFmsf6/C0RqmL3ThJgTfFm9kxHs/+dDW
rkwqQwyWXCrf4iKZTFAo5Y+MGahjN4qLeGvaKZ990iCP0sLmkQEJlt+xf9cryuW1CSYo4gImmm0n
SeIyKTSz4GRrzhwVsT1LXHBNLruU7JU23JxYnqZq8WAnfHoSFWDl2IxlzeBFZ2XdxyzjlAitGpM4
Ck+ogwvumppFLrMVahhtWXYwv5uRozHxT9ZtjH9xtkfkjveOLRNfyxfFKc1+vjgopBnKnt91sX8K
GpClgE3HZf3h+7LhUN0G4XUWRR45Pzpo/c2OA9CwQoOtRKBMDmfYIvWMYYENXo1j/mIM5+o2+qx/
QqCB90TzvC+bD2EGluVKb42WPIQfeAyi6YaG2+8lQmCuv1sScejwq1nEeQud7egWwfnEAgQ8AQyS
NvLmDIz3YClZX5b/V+BaRJhFnpv7RA1MdhE8SMiEfJ0nh+xWayp7ZVN859E1Fg0TmKVec0gBzS5O
PHIVrJkg/smkQCg2IaT89kBiorsr7yLx1rKDEsaRNnXOHeB4TG3eX8u4oGwRFzw8mSRtr5K14D1o
ZMX6N76soXdu3V8Ta1Ac4WIIFNkq5JbRxWSYeWIcLSqpgjfl2cjPWsGJ4ixbdisg0JDH2xnIB7Tp
afQY8yz3jHtrj5bRbijOo+DqWT7L5IRnKnfvbUclP3tR2JdF9cXIiZkN5+5zlBjPSgg1TI/IoGrE
qpOib+V3hgoyNSixhx9PVDZrgkbcuChFgIWkWizmBPI+gHGixyE4YlFsp54MVradyvdo8zBadxYr
ZIEol2v8KypOYLLBUCBybeozVjdBjopf+hbeinxU/it7FnVkRojAjCAPQVari4IEQqH8nYjfJlT9
hQgwG+FLKjDpGktUUpnPkQYd9WUq0529aQC9jyq6vtEeVu/Zq1AVD/fhh1bDeYRm7Xn0AV2JkU54
9URnn30HdPkeyXaZyynBY0ANi/nK8KLYp/Qo1L3xt6l96payGQF5zaQtg0sry3BeR3zgtGf/qUEe
pTcf1T6wszRkphJKSjzDlVGTppmBr8eHU26OIc9sk8q+wcYuwZ06a/RvIYiaHkRwCruhQh+C0XXB
Jom+l11SFDr3BJHDsO34HNuDKOYDYUKojzEELyFbUNFKqg21N9Ib1mk+dba/QwIulrjTiouWET2I
yzKIkvziN6cd6nxtompsTZaIs/Bm81aDMnywQcnlKlNctplGqn/1cKUCt4iHCZcv6wDfTynrMcHE
RQFrCaD5AOpo8YEOYUqe2KVx/QAZaV/jbchBIhEOTvbsxpvXGAZUDAcl4i0IGAe0xQEYN4cFiFTZ
QhV0p1VPgPnopTMJvwjlvkQIOexIeALO2AWe78m2e+D9kgn0Te6u4l5dhJgypO4oLwtIRu2EBB8s
eKLczhYv70Mqj4m1a/AhHkg7v5fE3zQiBbtuWdIabFXMAsmiCGdZ8UqboPq21Hhf6PjsvYtcOOsf
4voQu+hws5KtJfVgC7fk1acbwRIogSCptOwQ8QQBTqic2GDI/JF4U5bIgrXMXKMnzCFB/nEGGXoM
zSMEGYk0cFQgepW5tGa4AK3LTFtLRCkrjgRnsj/ILMMcg/UQQUKfeBWhNgQXg8tYrljP0N2VP8hh
b0tU3ATG+lP4keORSa2VvDM11vx0zEc52piVU5sSV02R5fzDbhlwORXvk6hQAwfmncHZk/nCisX1
/Tac38HH3Dd4WpHZJW5tdojwJbEQr4hqTBAfy5vBiwwfgBULFDfvhS+TjKkCjPvgEo2RbLL8d9hL
WCcR6GQbkLWLNV4WTx6hXTIDUSfgMlGGVqZngAzsRyxxwsjnquRz/yNyyYGY7QF/Y37PEUnWM40V
RM+EXYtajP3hocsXSrwCJW9ETHKBhXJZTAZ+Mjjo0DhRMuVbO7gDxxSAWtqARXJLnt6dryoRgTxU
ljAEF1XVyrY2vPHckWIbUxm8G205jEgYPyEWK/xZDs2Qmhtum/4g7cpkZ9MRdbmAv53d9kNnSvHN
GWPpmtfivXzr4eDnamHD1lEbpW+C9MDZQ/iIcNNfEEvjHIIR8tO5OzfAEzf35n69i93yxNb72NeQ
o9r2Df7bCqk9E2nLoLLmErzJ2ouQLxeMKCWQdFEx3UNPLmEVwn6lRckSGlUJCqSOGAegKuJy4Tum
P1Rlh6AdnuPReXov6i4h0HwyCCpYsrCjJkCnkFWfihlPdC0OIfPfT2CiE1vRTmfHk7dX4SVBc+ox
3jIN0GiA1LAocfmQUB/x5VgbKPmePtwF5CwKl7gJdJ3bb0zZx8iB2BP3FOFpL1eRiLSxCGi9A5k0
sQnqBFdnD9ztYz5X2pCKHDWwXIdvQy6AWCVtnbPVoH4joPT7lGxiTZpOb1Pq3Wqm9MhpiBQJMA2C
O2k6E5oaJlE3FgDhhJ/JHdwkD4Wv4EPhtsiBj1ZaU3PgFLKBlSC05LKEZsePJCqS7eHIKG9g98nj
4BuymEj6oeTwSB+usfNaA95+HhBp2a9vKX8uCgGzW4QaXBXoQZShKX0RfGhDgpUnbSxWImIhSW0l
lFPcKO2YICQfDiEuRT3ZZGSLkR4ZPgAOmho96LoRe8jNKaKUiTj1enBK/osZQC2NUUNO10V0c3hO
BSGxVCfeA2giEWmvlAeIGgEfeKqEK7IgyY6q5O1+RIBANQRLIHrnQCJxogEHGseK6QalGeRZZWVB
lhO/g26NAQKRaMjiVty5Y5IgSZx5jzkHt8GiQI0JELEEbafenWTDnc2Im2ekLZNJREGmkORRco9u
fAevKRG+LOEsppvhR0bcWlO24CZItkhZ2TX5/NO2Z25SmlxMjelAkLhoG4qKUpIEs9lkwipJDhWf
+QvAPDAStRUEQAuZceaSkjwVCzxocLVt2vDNLHeZ56A+ogCPPMCiOHjIfAFwDRXNJBEjmeJy2cUJ
+gX5ADTexYUY6CdHdIPgaWYYMs5I0Gb0uVCkgiPSCDnIbJnkQCmdnFaYS6Q1aYP6j4FouaQboK15
vChJALeD2c3lLZOlXKO4PtAHmaGZQvJlsw/K9p2yI1E/2KRbj865MNgIQQKuB+63R1RMvuUWzArp
v4r+t8w2iQrl4chXFNlauLCGQ3stZTtyIuJrcSMDBA+7aE6f7gwaoqbLEstT5Fd4hPJBEi9mLBkt
SZgI10pUKcnqLyWdMShnNCMwajTJuoRgdTETxkv0pSoGRPLR2uQCeW6gnmc3M8BHO7Bnk9hNktms
YZFI8TN5X7kEsMzcugr+G6Ko1Ub/CvqK0O5oxuZg2JwOorTu8p533NkO+J+cDqtqTnKVwXiAvL6C
N76Y5GgKqAgEyVDm/c1QSdulMoh8BRuNLhZJ1MWkF9HtCwpBaDwXHM3Z8XkJRRGCeSR1MKIGNsIu
n4yh92v27z+Sqsj2JsuCOM6w503/1+0kIZM8VuJhKj28BPcVKwJrZxOzyk8mjEkRfiU5yin7ylWw
s1M9e7AModXfF/kQ2SPnGZaYJB7dTOMzvMlSEYOfLGGEUBRgTrIYczgc3iQFkhOwsIXyJSUsaqct
ruOdSLlLaneyp9Nkyggi7KpBlCFlvy2c/lSuX946iX1PngSMlFlS0jP2gP2fXJxEQnJiKSRThiUU
IZz45a4sI3ICSZEIhgZEPLI2vvwNobUMmKS1pKfERsJK0S2mJyst9V4pZMtiLGCQ/4syNV+fGECc
IGDsyenSdbqRC/v/JQU+va/90iuCEzmLgbfAifuRvYoUT3i/khuzBzTIjCT2+q3ETOj/8Rcrs9Qr
iVQzCegplWNpoHV4AHDXCLVswkdiTgQ8gjU1H42lvkyM4MJwDcTthMcCSuj/c+d81djowdqjPk1x
nPugh/HxzpMrkS03BitjeWYJ6m3xfv+FfgxaZ/o/brwRlIwppCb7ETkz6UdJOMs3NQxm9UyqoNoa
Fvf/Yadrkp4mXwpnVK5gzEp2/ps87Bvl75AKUoFIyAQU6KjpopNP8DT9H5/KMtqc1mOJNVEbmkJm
J2yTkjZDgNstG7ZB+zmQeSyTMJX4k+c5Ii9vUccaS1pEdEsllWgPHjKdjPPkPSjgmXODzGeplj+x
m5IsTF6YNVahy7mzeWAdYpBwtYlxJYiXOApPMHwYhyDJRhvSDmLKMyUKZfAihpZMhpSYEMxOOY71
q5nQWjgs2ZaNHg5OoCS2+4L8YGCgy/D5WdEaQCLk3fFhWUoF2W+T30tjQPZxmZl8ebiFwdD9I5j8
7d3Ec2Q5vF71b3bhIGsVAAc5PGZyGogvokDCaXJzCVJ56qX5WBL8MrXtXyolKVR4JuHap/yfOikR
FqE2qaL8gEg1kD11j57s/7mrIJ5IvkAFn7BJ3rb0RgqgTV9+iVYQh50z5SSs26fg+sFgcIcB8viZ
XAVFVRSd6bnclrJPrzcbciPGDnkSW0hbYurIvslR6D3iTEMURnjotyMsYbgasb0tMUKRWSbri7y5
QvCUR8IX2jn2XhIGMnIMeHGd+OXdw2tMli6/yQpIOYlHxnR1P8v9wXmhXaq6ao2si/uE/XeI1J37
pCrU8U6YRL+Ca23tsWBFSuoD/8RrHhy99u9t4KqoSnOJSdMCnG8oPcxtoYu4l2BE6kUm5A9RwSRe
vdkdZgAU4Olu+l6cs/PXfAwR1R9gD9+7Ot1kX5yLhqt4hnfoLTbDa3FctIfPzcdVYs1DLKXfJDpu
WUrahq62abjNjot2YQhYOfxMduyPQTPErX2PyBtI0h7O3W3DfLWdOa3dzQX5haExQ2MqKoP5UMP3
7OttC8Jpf/r1kKhV0k64dz7mQn45OGAsbX0X9VQHF0xZ0/A072PTf3Sv1iUBtOmXIDY9QwOb8rQ+
bsO9BcdCnXzRpUufld1EJWeihUp6gsqNFAqA5v5jbp76dwgCJ//uPKDL9l69R09JBSroPqBhPC0V
v3Qxp+14d+eOym3vFpQDzO6BuKrux4bNH0j+oUZXMOZjgOIAgk0cHOnmwqI4g0gJz76e3Nyz0x7u
IGzxPuNsW/W+Ttu8TC42zu6hnuwXL/ftvNybpDadl30UFxa766rupYcr7rq203naNCQ0JbNq9K4L
iUQJLHvgUkAZBoCSt4gk7nMKzwKgfPGlhOQtIbBK0GRjIFMm4IH3irm/PlvEsi2rspFlJ5UVwSwJ
7lFvRrYLDTWgfm8wHdTC0UDh3emhDNBvhxraRj1QNrTo5Z11jn5nofb2/jb64NQkq9cRkOpv5xp2
WMdlNaPnOdwCUX34pxEvAkanj2hzprQssEOMS1kkqIrwmknxEIIZjlFQqkA5SYEbFiehnqyb7G06
BCFEZ/Azn0D3pV7FYQxogYKWn8cG7kPIi4dzdFdu5kmHMY82+RuyJ+Qzke8O2zMJmte8oVRdP5mC
KByxGcEWIrkMQ0UyewYwuY+PozIRNtTewVDGaUB1Qj8eORFUjRofFFu+k7KvIeiFomW4zdveGbI2
unKkwfuwHVXFk5WebJ60Laxd+vQuhOgh9j2SVrusXmIYIdsmo0AJq6bEo4GZ6UIewIxTtMeOnBoB
GwpDsk4R5RAsS6Z1QsvlQxkUYqan4kV6B5XHRV2DNsRInUeFxjkTssG/qn2YbMGORKr/9HS/6xoe
ooxWzQ/JlbFwohjontNL0o4uiUCLARqnsi5uiL6k/0KsI/46rLAs8+QbPh7G3OOXSvGR8A+wJLUn
3dGz/9pqY2qnVLXmS1bx7/QKZhRUhgwQ7L+sxNdJiJCQqwC6EauCmuPJFs34DQ+cyFZsRhFoJFoR
7XcsK/NjPkfDAK0x3SvBZ+ED1P9iDAHUHc0yURViXwkrjEyPM9Wn8hAfU6lXMeP6rUEhTVtQhVT/
7hNtCMoETaQcVcQegBAR5ywQ2UQEKOTPtCcGIBpceYiwoYMOPrdcH5kgW+mB2jo6XMILh0aDviBv
Qq/mkVDG5WC8FMxjvOEa9Evk5ZECRAV0uoo+QJzQ66PyL6p2X1ecrnh/cVyBIYG7F8hf+9UTOLJq
shRMzoeg5Tz/jm3zPsIaefrBQCC8WzqmhLgmdAbw9lAgGapUrA/U7D6QTNsWCR0S/1ubY+g4dyB/
EH7GJY130IrA96mdgjd/ADMCFC1xLA0RGj8fgPnwI2n9v2DbIvRD8fbzn07Y7CljjFrXNGoEqndB
bpJeWIIJ2hnwPvZeE5qY1xwRTiRLlkgQAvRA2RsxdcPRe2WwL3pvE1heJrR0dQqW+pjUaae3g+H+
KrqL8/ACA8JswgyiljvVbRKOHUQiCB+As+9WiNL9QEGOTRwygdy6QSuqLNb9PnKp6ZdqAD0VW2hd
gN7egfYku0erGmCgoKrkv1Q0WMe/1iWT5ysGvt4jRlkHkabk+jPQA+bUuyKZ3yUvfcRjDKjMJUbE
5dfcT+9oQHC4OtM3HdH/OKC5CI8cqSRuyjIsLm0E3qzHyZZQyZxtP0CZlKpRjuwWqybr0N1+ohvd
AB8IOjyB/nHMr5SQbiildNnHcLGkvO++eWW53Hsgf9AmWyiIIpxywXn8zDIGIBQgdDV5hxlozeFp
gCJE3lmyqqmWslKdFiYf3WDu/r3x3R6AgwP1wL8qMTjRj7geXF3gT6zcKLMh6hjtlgJ7fcGKFWv6
LdroM04vAnbgzr17T7SqDlYwgaGAThDMABf21haLRdRY6IVhT8w63c4+odhLY+gWICc0QbvAQeIs
6Kbv6WFs5BQpt7pXLVqrFoLu90CZxAB0zPoN3I7RI6HFgQ7GGpDf7sPFN5F8YkvwSnALNlKYMGRA
ZFMr4X0eg+bkLnkSYmiNFPKojhuI9H27YD3PvXtPxAulNSwfBJFszxC4QqOXSrlImdCFp3t9DIoN
gG1T8W4DrOFYTssBULAUluCHMh57ZlAlOs0RQg+8gEpcbtvA6alTDsoh8SabEgsFKw3ceOpuT1L5
mCBwdJy9RIcOfwktqCIQUyllzsFl3Y4OK2PTnrTdvu6eKP3NUTT8Dq4rFr2qaHNChXhwVwD0P/Yu
G3bqV2CEzUL3n/QJ8AwjM6awQZVmQQtrRyZyWOBxHhzJNXnx8VIXu2QSbDbXbp/SWkUUuj6TkSE6
KwgmAGVIosClgPlKfcCnyfZqknltQ9Keq/d2CCn8xdt6b4QjYNidnDIUy504BVqOt7Maroo7oJC9
EdjN5yll5YtuYi8BxRH5kTdcDbjAROZdFzFpBnkfXxkSbUJlwXrlNcAFjAZJ7nFgYWHbc6kaS2Nn
AniNdhpFUkzJIK3Sro64OAUZowpbw24MxKymsm9ZGg2xvGM9R2cCe1ERQiSPnRRjRb/xkZQ/uNKT
aQU4SgNkA2yoJZ8NL+0DTQd8SawnmNM5dEUkUMcX9imo0iK3AYPTrihTwmOEdQB+JAbSAThJ8DFH
w1RR3kTtXgplNOOxxkL8SgcP0oU4U/FC1F4LkE/QWbbBQZ8d8YfFA+HszO+yTvVwJuC1gTnRb4we
Xrt2nzsXit/W7SxbiI98nlgLfJePt3cb7cTGHEZwBxz0daj+3TL8d09QaUPD5XQf4pBMXbRYRBby
Vp6GeUSPgS5v0LGkCg0YbDasqLCwE+GMcEyWhDg4SWA0SGlGdIvA80aPWOh8xAUUJzoUpDW6aowe
Qu2Q+gZQxrF7gaNBxIFmgcPbSWD6SB/xJT4mL5hDJ0i4Ki+vAUP71XTeNESxYXujYAJhHtFhFWk7
rDWCezIP4wudUhQV6Biz+oBfqiI1u6o9VNr0vrxFWs52mCogxL1OLvk8ke3vVn7gGhwczRZWYlTP
xypkWJ/WBu1DlCVgECqrzwJepDvHzRWZCljHLI43D50AOGFdiDq72RYHiSruTqUwCAnVhbqHQisa
jkOUV2x+eYXGbmNxT8Cctal2YUsD/+bAjtANACb6U8/Idt4zXBkseVCc7z7GfQfvS9thG17+0Hv5
9MWyqUor2dyIiiAhDU7JM5oPNP8tdhKveJ+0shsg7tJhjUDrFRL8DVk1IlImD74Uu/Bvby9bLgF6
ITbzwnevNnvLd1h3WGSqjWANtqCut3kXJo0hbwkxp6sghVz216igwagRR180mxCiYYNI2qIAcHAU
0ZYBD9x7jTTETNQN9CghHvuX+Ol/My3u8sI+qfbvrL3gjh+LM+8AtFmU4b5+cyy2M1+0jNEzbW/Q
SdORBzsQ0LSYJPw5PMDLe+JBcfhLJrQh8RkhycAyyznqeF+dxm8zEfHVA2E3+2rHxbAmcGmTe0iT
+G9fp+QCuFuMNjF6KWHgd2itMi5QEwW2vvMhygfNsQLm2rp4VwQ5YZsrTi7qNA3A6ocRZ+gky7e5
ZM4hQS1JFMqtSG5Qbt4IAhx2usf/ULJD4G584rKfbMwilXWcwMiRmhLNpITNh3Wy7Q7RkNBHWMJC
jGCXNGmFvFmk5jOmKNQgUc8QmfZ5eqvsBsJoDrzvRAgcLGQMBQZO/CJJLXdXpR2/5V/+YGVQ6GJd
f4UpwCyaOlSQeu24iWaa4EeN4csa6i4sdbByohxzpZQrujp/X6CerE5tzzARCcCjRNavweppkaHa
kPlswqP+vAcJDlL5asdy4wU58widLWKhi422r3U0/xTw9GjOWn+oEppiI76z2ubqYGVdIgY23T5T
3GcZjzULYvvVfLm7YL765NXgax16337pVXEZ9wCyTVAkLppeFzbn+OEekAVXPHD1V+e7qXJSbvgk
r4HW1/qEceJfAo1b6TeQFkJbDiEBRdyG3I5PzcwpYwrwOFsGhIMY08A0v0DGJ9KgRRksS0/ol8tb
oZh/zUzLEurZHr2DkPsNmMARFQ38W74swYqlZerLfH/tNr2wpvXOjJiayuyIUkOLRQqA/S29974T
5sKSf+mkNKaVd6T/UPf5hgFl4YsI208twVf/vj2CxuWZY39qws23jo5Xy2e5LJZ/eBzkyFQ6Irld
ew0kcf4u2FbyTkGX5BrFgRG8LrNHYqbxEzOZkovZ4STc6iMbAMAWdkFnrP49MhgrOGHorbCJfGzv
RjZ1Kz6QRTesUDmadfbNh8Kn4JpksG1TPgdUD5QBo/UexXeaOkio0J37hT6AHXFJuPUZWP6de9sp
UpdjLIOEHWGTSFmHGF4Dbr2uRqkQb2k6EKhLsIpLgZ+244IV3TeSZdPf83ncP1DjAccNrFDgFnPv
IzEx7ZmSqZVLwrlMjqD0CIhB6tXQMXjF+FFC42QGtf1izeLlci6NlQiwkIPCf9XHq4RF1b14e7RR
K7i2B1ahv4y+VP42//54uROOH2SI1hOyAD6Uqm2LFoi0pgqyTxLkNSV01DrIqRK4yXBWSHQJ6xVz
CRcVvRHmu8zyAVdJlM4VUVQx8xwaBRKUB9o9tZXnMEKFVYPCgN9kWxetwdmSjpZCHO9lWfY0BzL9
tuhaWqvV6pMYbIJ6b9Azpc0hKwKBwNd2Z3mAprB2tcoeas2YRLOOo3xP8EyjhTH32sHcPkeN4RMR
HoNNmNuDenL1tygyWWeft+Qc3ekhwSOhuJV38/0GgxzEFDD4lj3CoLNptmY3JD+27gz04IZjoHQ/
3v0ZmCPSDWdJxcyBB9GHpMGOTOMLGAFebHdgMKR4O1R7pE1jgNdnU/tCowZhRPWGtQy9FY0B2Jmz
YyA6E6+dNaEiz4DtDzxVzZn2srcZLBESQh9URZOQSIoQic4VWq+oWEEls6qR4uA8uen08S7jZZSn
8PXK+BnB2Qq//XpydhoB+g2UNWmJ9LWsGyh9tkbIEaGKV/UfYRE6zIbV3sU3HQ8ed0c4dXL22IxR
hJubrdITLUH2Nswctg5ZMnnSregCUvoSQpzEoxBXdnQBHoCRKS2iXrmoC30fQODHrqMhAP/oDZym
47AvXp+UNyFFIg7/nMei5/JB1yfooPiIvTiH4kFtkE89K+GbukrzTYbmNg+zN8nZqgvRxXoCSmFd
4VAf98kHP+4dMToxlgh5VRvEmnWilZzLaq3QXN2gOVMZw+plN+r+yVhQ6sA3Amr+5QWfxzqU8fy0
fnyD6zX4fINysf+4rXP8wmYC7jdamrseFSYepRBvoKRU1NzuBrxNlDsifoLELsHv9ZScTgk/3Gq0
wC52mwbMdoQoM1Fwt/3jpsa7PlLCwiagQB+SdpzKTNM8UhSd3mKqzyhmwMn4aNYbh+Krwz/QXLpv
pwlf7q0tyso76wki4Ecjhl1ymqC72NHjdjt6PqNWc/zUvBuqIbddoBKC4SNGcehkN8+m9oIEM3h1
7QaxetfWVIuNt9rll5M/X+gG5ZgOQhnP6Dk9EfpR4qM1dCVkhp/iVSilET/u4/aNyK92OJyaXahI
jltBtbyheYfmito3noDT32wxbFAN9w3CScR6gTZxxCY1EVX6NV3SOhTmiL2ZdhTdDrgLNq2XjTn8
4rRoOi2Mp8xPQOfbG6lUbk/h++8whK43OsXzMXyb5BpXth5BZp5VugkwBSAFaA5x5BUaouCRR4h7
UzMEq0pBD6z84ewQkMOeF4zWjZpZe0kgTHRNUkNswfPV584NeRzgatQL7eZGiZtU4QxbuLX0Plg8
EX5A5gslLroDXByrFz5Z/hNLL8TgvA1VpLSrwQ5WInGjPZACd0cPYETAitBiZO/vRW+Xucz2EZIp
+e3e3qnRlYwhnCUVkDN6TMtSoK5DBizrWG2S17bIpj2CtiFuruQWBt0XjIyXxxjwyQXZSb5PSTq/
hs8CFAe5JYkhFCdV4BWzbvgODhLSEVFS6cP+pMHssV+1TcWZbU2wb+h1gkcZSA9ofFB/TQ0BHs51
s/+wd4E+bLA2BSXbE+2KU0jDY1Ll8KNoFgm2Rcxut/5TCu93Qc+BfXu7un8ZgNeZ3sZ7evnktVTc
uiOAcgU40HBEVktFu2GqdkXqQ7/shLQHRl6UgKGYOY1xTUV5O7wMz6V1aNjn2cHmsQ/veLtSftLC
98O+tBdfVB1x1UP7cWtqIP7pOD9YwOk43PtVsF/cevMJOjpp+cIVwzSKU/EBvRxSDs+q/F600Tu5
O3s2yXy+/Zo0Wm5b+wLgAB8T3DSig6VP0QDzynw3OGYwt30dgXQVoZe7f7MXUpHdjw5Ujw+DGwFJ
se/TlOhsLQaM7kygnB06HUYfKu4Hyueu9wxbMUpB26Xyt90oIy3We/z1ND5FXTGq9bb9ffbFBYwS
8NOsIc0j5HChv2vvM9oal+CIAB5czaf1LbbZpTdnASAuHOx91FT872iOsAeQKoqi2DiXU9U9F/sF
rZ+To5qG9900KHtuobQowfCMwvU3bi3uadvnSW9TntBjrCFrRxGzG8/jtRqJHuX8j4Y9E29DFXJV
FqS39iuaor/My9qimABO2WzxGvEnEDpAeT5ba/R21gA+RUxfcUOZFnYdwL6wNgRkrj6kAAsFLRiS
TnINVULRY36N3m8PQq77AI36Wm7jz3L794+m81pSVd2i8BNZhUS5JQqKOd9YhhYxgWAAn/58c+06
O6zQbSvpD3PMEaD1UahiozCC0s0g/vbyJW3kki2mcImFccZjtNZBMjyARXAKOHzm4PHxGUA09qkk
0uAKPky/AM8MVopvLBANPXJEmMzgVHLz16rjI55k6HrViAJuPEgxPply/8CcryMJkeUeL8+hQsQf
RTQ0VSZpBGwjGIln4kckcxrQOGWLzwQ7TQebx7CB2EKnlrbtaw30FbAX+0f90vG/O7VBvuhuwOkW
qPi3/g1bAfJ/M2HBAfx6LIig8G+LN46JTzYI7BxGTGUklN8DPdBODHVcCUbvvhnMVQgVgFhm9xyL
5ey5/xuhv6RrhJx6x2Yf6cmXMt4Ez6HX6dtxNit3Td/4x5vTeRgUJqE0QD8Pb5A28YlGcUNFOJNu
xyLz1hoyWDZC9pgjeVer79vNIoVlGeru020v5oJZfNZfOKvRF94mcpwxclZsKTQQJGJagCh+pLey
nCPWKggcJdWGeJtcoVVbh8gdgfHQ63hiW8tDTeF1VENAg1pmFqGYH/kLeUgx1HtwSmSs5cHuWzNB
06DO6n6KZlOjx2stAAY/E85n+UskJ0bA8fahhXLwx9Z5jNU+9ARaJkOc/lPTMcTf34DC1vRfg3ek
zQlQGqJDoKdSisb2pC5hVqaAe2fZbehfcGMcfwrxu2Gt6Xa6j8m2956+QQ2GRzbxKwFj8KWLN0Kk
QdhIksAFHyHMywk1p7VrEfcoMWpngy6QvgDf7hPHV3nASTq3DhePwycfsu1p2Q6m5jbWFoTYECb/
tlaAxhgPfbFkwsg7lxy+8sjezOpW8+efYPXLCsc1A08GUcY65jHt/8ZpaBFMExkUJ+iuR8w0ZJ4g
237NOBzccWAgE9rcpyimRvoRiEJiZb3nHb7rekzOZYibFRtgAliAdIoXG+RrePZmgAoYclJOz6+J
eZQAYDwbqQkve+q8HJC4h3WWZyT4xY2ysd3r/L0ipP879mrk33jYN95jfE43Bs54gP9sZXGxdIlS
pE4COJCwOhJwLFzxc1rd4yeEsHyeggwOsdknARAzb3TIR9Il+bHPrJgBBRAhKkkggjZt2BjSzTK5
tzv7IL6/+QYjp/WXBG9kQSEGsKSmin8+9mlATyrWgWdayAtapjqpMu/k18NSFxkAjdt/Hc+XoJMP
MdnogFiafxiBLgrM6dmA3IEvfijSIFyUEDhu/1KQbSbFA3J1itEMm77DZaEDWVkTGPc9hXbtS7IW
eBC24W19YxJbvMflTNAXK8gn98EMNGaUxhrCYjrDayw5TOetjW9rQkFG6LSBalODmAle7daI6onC
AI/z2S9iseWzS6ItKqprvKBIQhXpiAb4THGmYdErPb+vf16rp7RbrKskG18TzAxiodtBLvOxGrjW
XM9rrxgpC3yfqGvZXdvw6rASuHUile0V7GHspBGb5WjV8SRjDj5TYw3Nrr1oGDMi3wMKhQujFG56
UgdMmNleG7HpWnBf2ISz0T/PDNgXBUQs+P+of9kd/VqOgZ5jLuELaJDh/yetI3udmmmBhifMVZ5Y
NnWIIYiPqsgVTaoSSuWxoVRiHycjiqohgJgPg+Q1V1gVxHcKti6MV1IaiE0aloRUXTETTRcanqtS
V/Qf7MVVtOkMOug73v4ZbljVRkLu24O0jbAHBjnlEkMdwZKPbhxTLPt9gKjtBlIuHS1MqM35DwcK
np7XviZWAVhgIn0A2WtC7cWRZFPFOpvpJaShPgUxQk2IUdB2tVGLQ8aFDZIhwQKUiFcfoqA4hrOe
YWlOcZkilHkut1Sa1P5t9wIBrdcavYmv/kbq0k1HdixdheLqv/5+Tx7G4q9MQOd1uFDZz7Mt/5Fc
H6x9pLygVMKAqgfLm61wdqcMYbannEHpt3tFnyHAw9SwSMkBD32OM6LOCjET0AiT+6ybcRsJyNlF
3M8wZMC90MaxxOWYtlLI4JIK4wlZ8fgLcRYqSenA2/3YVL/0+3Bf4wbVq7oz59k+u8b+NYQWxpPE
njuqTthOS/pJeRSMseVSJAMnkGSF21DdtSeHd2D5ysjsN8Nm9A3a8Xa4pPWW4VqESUYPXOu2fFCQ
hPWSmS9NDDVCkh8Z8RK3Ryr8C4m8G/74/Pj3Sw9zE9pnlO8YFzgf1vKlCkg1KPcmMVprTA3Ztt1I
w6ODWunOPSmW8jWsSZBoLNWI5iRuxb1yX8GM3muTpb7CG+UAiedgs1iPVLh0kFC7AA79y/78DHFl
ocPwwadzirszFDvYmqN2qBzPbI73WYivp/OmRBfbDvJtsU0xR/oIo4neM85BXJv1mRkKS9QxmMWB
oTp8hk820bh+ND4Aj2BwzPMYjdddc3QNgYLgVaDcHLY7znei78QZ5Ezkc8nTiYcV9pBYfHfZY7ut
VYuNFily/e0cPHbQFsYF6uVx3jAGHl4z/9KpoP8iJaoGDQIguXc+/KKaIOB+fSQWopTYhjV+IKEs
EoJcaXRwvgz8anR+dZ/xa4pfowrjbfzZ32gw6U6xvLUlYZnkheAOgiE/anrtMMMdxxyZsHf6+eED
LoYl70DF6/mZvIbXLh1vnziQgYTuEiFejXM3S9ToN1AJvj789te/S0DPlHRY4JmuvrYnL8C/T+rY
+COH3D329TytIbcX0GmPNcsm21S1Q8sHUKxNchOQz5VVkPC4z0yWWqDb9Rdv8aMRAL6BEEysHnjG
BMb2sFzxSip2a4il9ODaox+K9e4Y5APCNU0pRGfMFNmCWrpkmuBfqC8tnO/wamFccU/OWH9AU8H+
NZelHNP6iG4WdiqXYP/1ZfuDjzhhYjj/C5PFHr5P6YIdFl4lSIzKw/UkLGPuFHB9zMsl0g/8E6lm
Z/RatgbqBRiJ5sNKpRE7rZI2wk1ZmYphZwdRCD0B616HXW388G7TYkiXgfwtmstWr4Hv3py2sT4H
Qe/bKwKJExz+JsWwLfavIrf715k6D3mYM9bULmOPtYgpAuOy088zupwK3YTup5/iLnONrX9LPuK7
RLbF+tg+XOkIvufyiYaCT036JyXXG2xhbY6yZBtxEVmlMIgGGdcNt+xx1t1vSAgPvR1ueb+C3/Xw
OX6nzYwdfnxz+j6YzmcnpDMaqLs3pLrP5NxtgnV7gWHb7A2dG/HI6UXjAgAAjOOI4WwzYnwz1hMe
KqNDAvA/a2ly6LFzHd+mn641EVugG66If2LEK/SzH7be1+TLWLvO0w37ISBHNjnOmwMv9vqX0HfW
V+6kBronnPczDROgcuIkIWtXGMHrLkP3R9AzUx7tsSdvhosbfRGVEPpir0QGWhiT4yK+D1dzD9+n
9aP7WOarJsjcz/IG9QIYFyZGM/osxbG3Bqp2v/Ob0ie241fG51XOlKeFLTpu5P8SWw+aif8UrprM
wWvYF48j+CNtPNzpv7s2heyWfWRwO75tvvUEZDzyTagXX378h2Mtk3iXX0mkxU/n9vL5ImG5BPsa
2JNgg7rAKLR8+aQTl7Pn4NnBn3rwwToX2hPN5pFBLC9iqUz6tiQhVw+fvF/8QaFfvHdaNumocWH4
9jusy7HdBLAx9LzHenGj6f3DfsZrb4dN3uPrH6wGysQwMRq0emdlYL3d+uw3J2DI+84e4h3Deo60
TqwDtqhVz9h3dDZvOAFwh6gGepRdVBrPkwrtyruSFcltC1gBESWc6atnAyDKn5isvkMNup3Ru+MI
XHaZvKyJ9qNy53knuq2NTXZKqtNAAHiA0wlNFQbybU3f6u85/+xL2iA4qjhm36LN4VoDbWPPv4FJ
qjvgrspsPNaxixkal9ia274tXRshltwWFSnsdBhx7F/h9vVe8w0WrhsG0swvNb5HXl70DdTVwCF8
WLphFJkPioi2q0B2rF0DmQtip3nFd7xCcwhXNyX0z+O+kJVtajGhvgYbP4Ao9206X8YSDrQUD6XX
biXciZTn7Oy3tD4B0Nwp8+u9IJSCvL5imweDfGgINOVvcNsO38WIHZXd9oxtvGU0MvxoTOm+ASny
RpZtRK+OfIEcehWtsm1sU+pIWJXa+FSL5PKeUUed/XfHZe/AvorXEtbHjAZp5ub+VgDmhOPIW6vM
GhwIaU+AudBkyUu9++CyOlVf5beo+tDYXvEXp8VN4gSbEJ6F7O5xeMDzuA/RyeHV+ApSurdDdjTE
dgHSphgw8R5b7AuHONi9Y+BecGS2vRyoPf3hDnKJMf35/roauS747AH1M+jP3vuEjykZT6V/PQGx
baF5tWNSpV5ll50l1n+q5WLbqqBWMnoPItUR6UL8X5A3pUKXItYt23y32BMCRXoVnSsILqqLSPZ5
amK+yqdwrAArRMnN2PwiRV5Ra1cnAqlAZC0HFvpvuk04T0sOBNfDbe5jzjFl+60m7HsLwRP9izY4
k6bbeHfRQBgvulv3a8IWtWn7EMbbhltpXe3raC/cbp287RrG6H6dnc9dhd4224e/52321ObqHqpz
inw2ufnKDFBjphyukQkv4+y24xpa2y6ffRaqKjRm4DFbXX8WqeGDJJwnwFiPibVoL8pBXTmvQRFf
xvZfugbC7W6h1ZPWRAMWxWsXczYaJEVAZ4gdMUhWhq6R3yeoMQNUjlHVb/u5d4svG2nnwl/ECuiS
nOYX0RrY/YU7fwDZwXOf5+ST4HLx4p1zn9auoC2qYA6dwQ2D87jZF/R9wb+gOV6dtboy3A6KynRa
wIkCCm9jvNPqwpmJxPcRCBYFN/xo/LSwDi26acjMyxtCk1JPHYzZbugBhxbKl4zkI3Bz1Cej4tCS
uAfU+kCkkFZvKzbKQGXwnuZ2AnEQEY6oY6/OdOt0P+zQmMIoQALGh3JaMYRxl53rQTt5BvKX71Rf
KqDeaOZmYDCoO3gm0O14KM8QtSJjFjTVETppSq8oX1I4xZ0N/e5/JIsfa78K1QzkgK74+B0rYbbY
bvgsUMTvGICK7ShVlFRQeIGmk8bPnWkNgKaHbOXJm8JwDvtYaHtEgU1rdBMcCyaL4kZ8n505E0xl
JgMjLp0jBkfxdlejYV1YQ07Khtqrj2XEHiqJRVggGGehAYkjkh3E/RUU/ZJxA6eSB5/KgEgzSJAc
OYswDBz82n5hTSQukezEq3Q8i45mDp8hjVtYvjvNCD9BhgYWcvs2J9oaEkt/dkmJo7OkDc9S1ZLt
MfmNbtsuwNaONO9heZDkQ+D3bGqtKUo/a0xnWMhpvjCB8MHxSywXoK0Bm6wIDiUkpDPebkgZ5+HB
GBf2En0NjIeEonba+hjcwemdIvmhCeQc13dOPKk8FREqezYQxVbvZHavXmttDvh1DC0ueX3xweDx
hnGCRW4PYHyE5bmbTqGVg+mR/y1r2UTyF7l4zJJghZ0V1G06AjAT4a62hs/Y6LVn+eQ3+4ZPsC7g
5OjXp1Ajf44aIbAP2juU+ZihCMx4+oFgPe+OPVPheDy6ZCj+MLlvyYTww4yrRxlKN4JwITgu7cDC
2tsCEPDfRbxt+28jBAJo6wia33smj+aBxUPHJzlR7dFRKHDU4AY9omsefWB0luFHDUw90umEZgGg
PjV+ee6+VR9E/3l1U8xc51vgGQKNOnHr6pvLcpOtnpCmp0/SgwhSIjfoL2dF3AZb5JZAOg+cmt02
FpP34H1s30JlZqeuvdj2zl07fPa18E6+gP8DJqbIMBwt/GD7niHN8LbTisdunrJ3LBZV8E79ZgXC
qVGgkjbzdBugbZXehw6V4zwQCPvpkaeQRwRwb53LxAzyOw0sA1RtxgYFoDXGtXxSD15hMef0QMmJ
A3ObPnevB1kFHwhAjDnriCO7VQPXh5Y4L005Lbc9Z3QxW47b4bZrApYBtZ4ei6+NUqH267AV0upk
waMwBOH7tyPO5uzxrQnd1JmOIuL+RyH76F77rQT49t5XIbSU7H/IVFgbcbFAjh1BXNlv+6+4Gd5X
2oCqLHrFrZ04XVIWfWFP7o3Jo2tS7a4hY/dgyT26zeHpZeFSDWqa81poJwirw6NwqrnYXu3HYlos
rgYilV1MO9OPm86MuCWc9lgQ4wUPCax/wvsS7e+TlK4Z0KEpJnSUetzgOZ1ABAu52yxR1ogAERMK
J+040B84ovnWh2OJ8lgEfKdz783zGFLu4MEPlKw8oO5/uOl1chl/wiay/2hP/amdwKbt3lPG+fI3
+o5xmoB5yhWk2TwE6FeCOXHkQIWdzW/0jykqHlhPmBINQBcSOWnQKgNabPDwOwDmjz/URkRzgHuD
i9EcgGiJBpFxiCsKnhJejPnfHJs7dHBk/6LvR9buw/hlrfl2wV5Ih+7ap/MfwFwsYkjpduEsgBUM
8kU1+Y3EipaEcITuqMPNCSR6YQrxpJyR8m/5ezPWE1wLh9myGY9bG3v82N1nVmzH1uJKUiYHgvNE
QCYq0MqInLVJsULLlgUZZlEkP5sTumQ8qhDtqdigS9ZdqFQs2xSaWQ9/JRYCQleg4tPofAU0ffoX
wqBEWUADG5PUtu5jbMEsBfjwmTITGm32KOCBhh2r0NDIbmSHxYxyX/yGxY5b3iCGKA/4QrsQ/2Z4
uy7atArEokzsRp7TR2xCiTTRYr245MihpjDtusfb3PJKwunA2ZTweJM9ighTv2NlX6fuFBiSZYIo
XbmLl1h1apcmU4s+oTQcPojhYFRhIkdbhrK6b65+SPa8PIDwOGF2opOnNah0sFdILlF2SmGl0+KS
NfPd4Sdw5bZc+PwYXULjnLcCNXkdmAl2kGTJX/sjTYsEbEwz2ZkakAVlu/JmlaalIZRKEdHi1SEu
QKPbKjtxhb9sjA7l6u2z7aX2a5x8d55xKz7IH+RfJltzrk7uy9daDn0KbAa3gBd0Nv+0LehnaMl9
2T+otEkR8wJUd8JsAjIr3R5gNMeIn1EV3b0nrAD8DYkvONjddKCP2fpyx4F4jsDJRFzCo32GNamv
OSKyzB39RZStIMAT7RZQZRUz87THgJbDGOgRfEN4GsP9SovoWoPRV0l51OFnPiHdGJN7wpD2zgEk
Qnvy+OcNXFPBvvFEeRyUyYXFlr4hXW/Adgow/DguCdspe/ZdZmhKNewKtSGvB+h7DEH/wUfZ9UNg
lRycX2/rQaqLZW9lhhYMvRqGpVii3+FJXTcwKMFs2dFiSAgh6wcX8/4VEIy49HOEQ9wI/S98f8o3
e38dP+cXnLaXF4JSYEIKuf89wXQUj2TwDqShELMgCS6yISJhBqXYBbSHlImvL99QXAs9rr1mZGlR
FhAX3DpiaOIdoR9U2FctafilgeKM28MW82CFqDWdGqNWVPxZFG391uryct+k2MIMgvmA3cPgugTQ
Z1+SDsgg+LE4I5VY6SiKMMARKjwrOSGqTyaL3w01C08OGPXXZwfUOZHgPibSeXgjfetGYwATxSnQ
wQk63ZirzcxEK0QP0wH0hjPpgQSGQF97ROCLuJJ9Vpd+gR4KdtVsG9ZMBojdUbFiY8Y3DyrJYymU
NQJq6uWr61hzHSLVG0AvvoatP22C5TEuwJRGO7Zy+LxBgybRBSkK9w1XnHxBUDkQwW1EZFn3GWKD
2FVhOjO9+bgqd9+T7Ym4pauLkStyR7EHxWWh7JOWGKVdfaeDCkGfhdEp+gGxuKqF4Dp6Ttr9zu5L
tDISLvRBrVXaldw/o6+g3cdhkFhzKCd4QYopujkRG8MWVGdhelBBoel/9mo20U92w20stOMLLSQ5
MPQO4T7dPB0NaMvN54Sy8zPYGIAuxK/uNqiZILlUyXVQ8/RhjQuXlsoSJ2yjjz21GFRzDfBlDrej
1pQ71ZDLyYSGst1/EX60EaNRkjCRtiYsOcFngxJxQiX3G1FoXfcfiGFDZWNMmYHVEt91JgbyTLIJ
OEndB2q9jzU+5jm+KB6xj3ExV5asjrQB2N8TNkfz7MISWTPdIIlHe1ZRJicYxFIV4E60NzccOxDy
+MwJMrMj5eAYxfScpj/Uvi5xvQQViHScyZy0r74JPCWYMbyomXBTgYxAr6gYZBOeVYxOi5DyFkbb
V/iw8GK5Q5ICISHTNFMc9ETkzUBZpuG4ldRrYcuzq+rlMRuurhUYPaEuXrwc3nUnsgMaa2RpXtiV
Q4cfX6Fen32M6tBAWUMmuJgdJ4nHj8Ml1GWkSZ1IABcqFXOAtBslb4Nwv2w5Y1JqPegF2LdA32yP
tCFtqhk+8MqGK9DAP6jxsuaCTW0sTQOWPowlG9z4bcyCxXBe1Av6psOsT8zajXhetIlYKzBmMdmF
d0PQKr6XpyX8XXqOlGRPliB08uL7RiiH30noxxkzSAH0t9YINuyYjnHNFgCzEZpDU+4uBT2RDRhK
ZBO83KjTkYR52rTjI1pRBxizYjqOdicAiI4/SzK3+3TbcBFA9af2sUIW/xv2dS4ayRW9T2YwxaXB
hgFfxUDnPMsVQQh4Cpwaul0F2mZ5onSiJs2xNiyDCvu89J84H5S/LaJ9yBEV+cxNj7ZcSCA7TCIj
om/Xw9IWvjRqzBzax/RxEL85q6+bXr2CZwdl58SE3bZl9npDCjzcMIZPe9ZSZ6inpAa3e0QgMTM/
ZkQb4UfxGRmBJqg0Td6b3+6lPhUaBg6IM/94jiEnVT1IU9iaXeZfSlbST1GYK8vbHOi2V+M81XTL
+Y0aH17IiQVe7sijj6UK1STGj5HYlwtlHrMNH5IdGBjDmAYXEwBqanGvwIwrapPSaizByeylXPOJ
PhFiCEHZozqq0NBMSSabZAjokLchskIk1qe6n545rOA+R5FBPKER1DPKoWHtDTsQXx80tK4D9j/i
i+6W02dSMzpJoWLOveukK5tssm5By8/Cx7+YEZhVP2ev8OW4cgkH2LS7rE+vrgZ9eE8Dm3WrPuzv
4z91RqzUQBkRBqAsmFp8PVQ4feZSn9rFN+gS0spRfbyX27DurcGjJzEBhV8zIhWXnUQdiGE862Oc
ModvA5uRR9xzAkkUJvU2MMYWff8Gv6Y6Zu/uX8c/AM4U63kVzjAgZ4/lnViE/WWPoXxPH+n0qoHH
f23fpF72EygSoo5I2qt8AoYKVM/67dmMs67CHPpyFDbSyYuiGo5/5qvHc8My5amwg+mRgO2tavRJ
gUUo4szwNYBwPoS3ftFfo72AmK5b0sv5IfNmi+J3ppfBK+5I9WaBCgPxxXC6oAvOWTVBQQaVlyY3
8FDvefiNyzs1X3myQputMo/xuBluu8qI73OGOa9M2bPCPCE9flxRzuBUnlyD/qurywHmfXNIDaZE
luW2/gxfGUqCnTnlCCMYF99/GXvl2VUZDgdlSk7dbZFGynQ7VQBBicQa3uDqD64AmVxlY3xBLImq
HkdsJunZ+bnUaAHT2nx6vBtXCMpGM9Kn9749phQkCn7VmqeaaxUu+Blae+g3Kr1pZh6Cp7rGQvWy
I1s/KL8kaPFInAP4zEgL+spQmBuwgYP34TuyN+bwqTr8lx5N0Omg5GJ8sPx2LdSzcI5eJ/2QhTqg
BQWrAR7rvuBOwXKxz8FX95QWoC75Lb3iu7gQvczCVRaxLrfvm3Ty3fZD+8Rv1EAjbiCFsoLU/hoa
9bF1G78h67Hq6dG70y9Un33YS4LbLqDfPFrEU8RIcL6J6psnEJ+etV1L1kEVvqElqgG5A2kd2TCq
6J+DK9XOO3WtCsja/dKerZ1G+puzcvougjNNs8Te1xHNDACrpwucgsUxE2ffGqLdowGHPPpwGX13
j4K8XTuYFUO6ptTJPcq14APhm0m6f4/ff/Wep3gsQgNSFT3GbVL2dGdExAKYO/262/Q+f/XagzTR
vSoofT16dLPoDTRHW9dZfpYtv1/DMHqObsAheYDAfIT9NuqpoO1vD/D6vjD0OErI6tPXzbPmrbk+
EyuCDltqMq0Q3bkZbZWcHdbDsYE6K9eYSGv72qd7SnoCA3LJDh1ifXWhWLcHjzZTAtkUJpIretzn
oUZlPX1Mb+y20ED6ykI9sWnrxFco668pMwZ6YmJnP3sbVvhnWfJ7h+LTy5L734dbA5z2g0UO5sD2
Q4KpHjTkt55CBgfN8GZoVDzEDOoqIH+PRuwH5+EjWhJ8NBLa8g3WatEX5xK2ZJFNFMWgGbYnuL2x
GDQAb3XMEO43K4Nph6dlAPs/gNDkpiGc3cgcptH5dP86ROhSBkNfPzcgNOzU97RP2gOLLBVtcGWy
YMboGC4Ixpuq8svxkyb8hk6B1gC6WPcrJCIirA0aGH5eu801bC/bkAJeTvXvWVLOsbb1vm+SBBG/
euXVrWr38g3Ur1/ARWFXOOah+31HtynPXAv2ahHQYqnqKCN/EqFVHSl/JcaAhHJkcf6j9IzqkjAr
nk4sIkqQrGH5Hag1eUS9CpAtfwb8pUTqX5O77LQ6gE5Oi7uEqwWmdlQ2UzMjmM7Jaj8lz/Pv9Q3t
Zam6+W9tbKPssSjfzr2BaudkPN0wgLG7G10bb4voiV6rifTaVUAXUvf2CJqN5n2OeeHyUcYWUq5/
hoGHyozFNQ1y5uTUfZ17T4yUWnu+W2FZVQ62mdtWXV7fevklKBVhgzvtFRn3eQkTgtgQZFgIaGZk
Il9ge39iiGlPlhaUn4qvVV5xTIkOk1COFj5luCXQl4Dj+sHQKi9HHXwxcFVUgrcQRFDI5fRCRswc
SOruPCAh+YedhcbRDpoFSDWkB2KbMv/y9jPL4VBpXd5IT8v8K/24Y37vkqP4exHA1cs7Hl8rjg1u
77QWgTpoHV95Trov5lpgqVEBCjSzH96FhgBwN7Mv2+B1CRPUcDW1+zoPb+BoZp9hlROW2UTfEUuB
vaGBnMLYfjvqqkCRcDIa5wpZU+9rN9az7vbsf9SwoAcNtErnzg4N7Lrg+GVuAysYO2g2b7ovTivU
RmSnceccZQgwrEYtJp47m+n7/EdyJvYklWtBIM9dRYcRok144mn6DpkHC5twCa/et7Em3EuM6Lhm
g0CuJtmxyABrovNosTATxEXbZWuAdcfXKZGdw3YBCmQre0u+CU3+vxy1GQhJ8vdxrbDYVbP0yPLC
CtoZAhdqYfsSb7tWUoiSCuWIMm1vzBSihozkiR7JyowEeM+qpaytgY2XUmRCAMyxlaNc3Z33zwP9
9h+TemIMIPWELBe3njoCvGwPfjzWsywkN3vDzopSXxmaHAzwKxQ3rA073UZ1dPrMdERHtEKbDCwH
BvqH/BI/HxWDD8l1o1Z47oLKraq7e+neBnR8QNlvMW2nN71KJeJk+A8A6EuteoLGatF1ca5sOQ6X
kvSk216ZEthTBR2ZBpnHIMFFebTc8k5TjTiVbkZzP2OussdwaP3WX2aRQVsS3PT0zosvTJ03MkX6
+rRDsPbx3hOgW9y82B3tTV0mIhYQtkssjbJc4TIUwMl/DXXqEAjtYYEr7rEcXobZ+LmpWd/+CP0z
lnbhba9+FiMZ85gj3uwKEPOMQMb7V/58MsE4tmzwjp15xWDzQZR0Fy8OvAKs1Raa1gn2KXQTUkJZ
KhPGwWv2JGWGRPXeFmUjhhrUgfTZyHCFx5RkUzbCpgXrDJM1FOCqn/XQnHwX9IHNE8E5gULIZ8cp
toEFJgj3XgiDOAo45yrKyKxHtZq6egugwMUdQ+8ZNWSK3oObp3nZ6j3d7g2ez9q3rp7ScYzcJcmz
s8dtFJ7iBZLbdXqJIapVyyd0KXFkNdY/w20VG4zkWFQerBRRcyMBdijcJLqxILULfbGFf4LQ7AAJ
xP3Fj1J2kwWjb1H4VUAasat7dvLsswdrx/r0B7mMFY16teyT2x4+598N7feXR3fSK0/FgvF6G5wH
vMkNO6VfSBRs1JrAiGOpMPYKBDvqJQEKOi1gLkhu9hQEK8Sw07RcWlYf9lN2cqU1Dd0RImdAYUR3
e5tF2ddrWeF764MHEkxqH35MeYN8B5+Oxq0UbcQ7chCUGGELEX01LCc0Fn64EvUJVQlU2pCwU6V8
bHutMqZpcOqIFDzg6C6IrK/hM3wNizXTOf/Zn5Buv6U6mGcYqy12NPBP4LfHMB4uklC3aENgr3Az
G9PLfoMOlA79sY8usOP5FqTsEBofjmOHXZubooul9Zj6byrpJsmWZik5Dxfdu+SB2uB3Xab4jtHz
qZC3Qm6c4VnWCDBaMe9Au+g4tzll9/nvCd1l/0i4357Z8vIOEDHGYJanMSHCXW98QlC3hUvzHXYh
ZS7iczZqF583uV2hhg7uhYfwR0X0zFYLzlHL1QiJ4u6oQfqkk4uW5Zl3M4aPPMx0tIUFSeji1/1g
90PDatv7IpxD4VC6vzXIsoUWnSJm+ZteMK3WDtWJehbdFwhwRTSBHjwO2hFdAWmaEMfuWH3DVoAU
0vEugOKggB+iioMKuw0oYiiVPm5hd/UfsU3k8vmGNbnfuxeI/yqB8w6JVFD1dgpckcskvUX05+Qe
1V5NtYcIG/k0XT7c8nC82v3Y1xGzdhtde9DU9DnmCFg9Zkn2nZSz8ja/TiQvmAmUFj6703vAW/FJ
ymdS1d6zHd0w0/04JSXlJ9TQFsD6OYessBzcjzzIymv0dQrVp0IqxtJICqB3ufWvDw/uWz6BuFO8
uhaaJ8qNKkAOCFvkvUMNyPrarqLLkaWcjPjrGUqDX7dHOQhu/4kNiI6BAuNDYdAhi8wx6T9RNPCJ
M+aQ85FjIqgBQd6EM6OvDKgL9hncIfblg9uRVmXfgL1NfdzV6RvQKYwRELcx6bFB3Sc3YDuo4uaJ
n5U6k5OuBhqQlL2SF29Pvz4RxowcD19NGsQ4ZpExgfUCec+QfW7H50CBvCafyzCm6HOkVsXAyCt4
ZyLByC19gWKz875znbmU94nEGaOf3snvJrwZGMcCaNRc3ZlCjJjC298n+aCCJXODAAkwO8EILSaI
nuNtBxDeYY3xQiaQ7b+DERZmzmG3wSa11auP6jiGiTThyvCdTqzh0CK4osbPyqHKheK78i7ppFpk
E6Zo6j0o/WSVGqKHlU8E2QgaJAdEbjnALByonAQ8XvlQDlg8Cq4TcAf5QztQT3yVm6H4aU8Xw1UC
NfLdl/iIgd6Cr+HeJ9eJFrwX74XG3ZPjkx/LJsYq3xkruRq4YYDjcR85wWJWznBSGXQo7gOO6d8X
mUSIIMfqgwJ18BzIZ/cvx8soJ4Vb5tEw393kfsqB3Qf3AbwCXMJw4Oijpt6ZsYnBD/36Uw7ZtwUe
zAnrJzl59NJcADj5/IjEpPKUuHDs4Y9s0QNg28PzQjccO4gRt1I/vR/+C+EFQ008gOQ3ueo8rrOa
5oh8yH1w5V+wZr4ivQYcLY78P6qhXIKM82ooySDzNCIQ96r/XlGDPb14O3lH9d/ny8/Kgwa3Mq52
OacksnYge0QSBERKOsmLREsxp+JCwWmIQXTi5w6Wp7upYJ/Ko8y/YhuLIy2YfHt1HcCoEuc3osz7
NU5bNdoj9gFyJUCE2N7KE0BoCvMBnwF2xDfOI+4/3/55oibnQuEDc+dTSxpmXsHt2MlFk8M1zvyC
4xs9LuWEoYunrdIJQgU5ZflJ1qkBxnfSHuArqJ4CzoEnawCXzxIHAa40GkPejRBGWdj+jZ60W0Jv
/O9EuM2cahEBBhcYDqQTiOgoYfixGS8ScsU2RLkfQRRn5h/pgPMSZccHcrFIk57BmI3xOufVr+g2
2oZlZDNu5Trx+0J8hRWXo//3v44LEXZ7kcX3ErhmrNjfnbwQThoMwf8+mB/DZ1jOxsCgiHmAHQG2
XRIH817ITfrvRnGa2YSRcV5vQ5tTeETcNA7/JCD3f3dR6IKUQuTKd0IZ7HIPIGZTN0Qy4riPOzzg
Yrl8fLrFm/zThYkrEiMOex+8pJ8LDH24MK0hHxtgWUY7hSagoBiw0zhQBVQdwZlX9rdjiz/9OxIu
qM0bypn+97Z0RGbQkRcFTlklqogGKw+ch38QiP8/OOTWKvSirruUZ2EjVxG6IHu8BoVKm24OuCJj
AEU8F+4XyKfK7WZu6fO9/ivayIGjk/bJEZbnWr7z9jtjPfwXvjHT42wiU+5m0wkxfWKvVfdbGCFz
UTipdLBNxO4Pa0SaJMSp+dCoORycmyFsOpgobxgEEHV4Ii3JjViIfS1OCbGZGIKc34idkFYSxCXO
iobhgg4qun6Z6c3QFnqR+OagCgGblSAhmRGYi3m84PsmnwACvgj1JRSHthB0ZpnO4YwPNjU9DOFE
X3v7zXchPQ2d9EWeXFyyeFKYHGtstU2+oNDd2vALfAeaQRyLfASHy+Gj2IXD1YIR0VvJk/BlBOCE
/SNviDUn7aLz4B6SvrmRjohG82rPTZDMoxVuHPyKwV1rKh/D3RHZcYI/dMCzA+BGi460SD4MO+uF
ES1WnAF22s6MK/ffUb6hlm/4sRmB4LUzoz/vcOFlaH+4DHcepA0PJs/zf/dUvvGIIHtbTrBH1hHw
D3R0B3sHMSTGAQJf6sWCM5MnTJ6KBjYy+zvJRGo4NA5Y/NJFU+YETu044fLh4NEgn1r5/LLZU3f1
ImBC59+8xtlhQN9BPbrCDxxDcXljm6trxityjPgcmAgylvmy9P2SXsJLiL7k7q8YJFxhjIJ6jBoh
m8ix6GHSk5tJBhcHLje1iFbaKpFRLAfBq/9dVQlj4gM98XVe/Pt4pDYRH9hh/P53QTZBgNvCJOyv
+8twEu1NhoDOj11Gm+Ek5fRC5+OG/05GPC1Mly4lL+DmQv+TR4J/cqZ7mQkNzH4woeHP56M8WAxJ
LoC8knHDnB4kyImYMpLqhNmVfF+hb0ANffU11qQ2Ge5fSjnKud4mX9Qr6wARGxIXLTgIA9h1vUIC
thUUCJ/V/0i6r+VEtiwIoF9EBN68YgorvBDSC4FQ472Hr5917sTM9NyrlhBUndomd2bufO/HWCgJ
Q+Spk+2dMhFV02561ePcdZTGlps+Gm740c5muhslG4K7jbvjVXNjEwJkH2tA+sEdE6DGJ9/n4WLN
1kv3PhaKc7CqheiPucjQYndHYnHkenGMjn9k8LA8EVEzRh9oCHQ/FNF0PYxznODyAcmydxZhx9le
jE+QMaebnbTrmo36+GXbrwzpQfDB+HA/ba9+IBGy/xkFlz0W/d1XGzAc9A8zsdh+WuajxuGd1Exf
hY9L1N97MPQ5ltOc8ujvHIpMyE8hfcV826JvTjn4jXWO9TUEpMXBqXF2M2Kz1CzMz8KkaN3CjCPX
MFQfXJDz7mHfKTV0T1JQMWBbfB69GM2EXT8/Kb3UTh107/DoKMbnp9FhWo5xCwikEFeQuLHxtsRy
yJAx1KSOynrosqT54iu4iFTCbw0DUDw0NRvoytl69rLlyd+iCpN4lbLsB6apfnb4Ruw/jBcYPaYK
zz5uWGQO8su6p7OcpwCm6inj+cc3re7Hev7s5/1bJ+ngQsOKUN1SwoR7UsnOQkuMep+IgnfhB7jT
TSf83LKb2FRyidKhsVcwqFqmha8w8gGo7kyA1gMNQxnEgqGoy22l+nAkTk5fcCWIvMYk8YheC5Rj
/MtsKS+nplQkMMfkJ0GLYRrBJmToX5KA7VxKTidalVVoTHJkBPfq9i/2asI768QH+z8yGzx0cJ7Z
u6j6rqhi3++IS48S7R1pl3aJOgGveivu9rOpmhP8jBSfyz8djN4lPVKzqMtppufPZHkdvpwIuoMz
Su9YNxxeke/miCfvmnDewZs7K77kezQLZPZ6NHXQbrofemi0xubzuOENvxbeYCsFIDTQjSmgcoAz
TV3t0H4bkVOTezcIqpOeGp2/TB9rPhHR7gYRxWtEwfDg9UAgs+0+RtyWpoUxOQW6BBVVfL5HyKCp
YLHRXmxgHcU1v64A4hwuUWoWDDNhMYkx21YVyLuyi1XkujUfKlJD9ceNOy+urN+gACvMVDSKrdfI
mb94gi5It0ns3WDbUphl57t2bHa1vAQ4xS/UVAiTJzwxqz7wqDBTh/z/928jn0ExhoyRChIXfiVj
koz1EPfIu16ee+f6g7E0hlX8426hlp6VWspAfq7CyBbj2aY/H5taHs8nX2KIC417Dl7/TWcOo1RG
N1J64KBu3+07UsoQJJFMVBVK8Ws/+a7Fkq3dlCr6/J89zNnUAmnHXogpifUtYZ95+f2KYmeO5xXx
4Ojtom1qmObZqr9etRP5agaDi5q9RbcL4fDfjHm1QaERf77uUX+nWZm5cn74rGCLGMK+wl9l4NTx
j7fkNM7RTo2voMzxtl5gvsBWAU1lHhsIIdFRvj6hUlyj+9hyrAxO1gQzcPmBR0A6GgJHfB7cL/6C
021Y0sKUbkqWniJRRchX6+Saq/49CvZtGpaw+5l9rz2f9PYvWd8u2Jo2fMgvoGmshoIUZL6+KzNA
USpfZf9c6F6y1c08qFOvpSym4HuGPpcmQuXyVxfSQy3DZoeTZxCaXyqCmV+JArEexsbEaY3Jj4dg
P2TM9GbMkxsgz4i0PvUhD/QpQYTe0U47eGxtRvCqTdi0HnTke1AiTnQcwYvKGOtdjLRGB9OgNcK0
r17mJ35cx3wtzkNZ/c6A7x7Nz8WBBVPsUvCjEa/mp4iqLKikw2cstG41fK/o9zcD+qJdYRCMqqeR
XA9HwapSeUoYEfiJtSxTV7KRGuJUBMFBjLpHuJJW0fJOHCXD7O8wzfdOlXmcEeSthbvp+5+RJ4/w
5VhXVYvChEPYCZCvUvB320Ywj/K/0Kmtauzu6HvezVd718jD7LvBfixX2WRofnKlQKI9lf8FN0YO
Z61NI5ijLVmKsw4nEjt8YhCV9UpUbOhThv0G7mVfoRpYlWZvw4hrA6Zfy8ArM5UzXKr8qO7LFJE0
Zyx1ijOPT5TuPF+liRGEEWHWD19r8fqqmqyfa3kr073Yfy6GvdNH/FZeksiRPM1uOlmktbHZ1LuY
BWFyieue2tdhTDssJl7jZRMnCNZrGluWY+Ptny7yPARj2aRAkwXbOf8VkmEp+urUvUxhP6sKVEh8
vI1y44Xe8m1UFaKo0DA5tuOXSHtMIS+I6i8dGa7k625slhjH544dB8MgbaffYogANr5eapP9XM/q
rK85YGO8CDpDM6rZ1Vw4VjlTqJxGcZrzXG27qGbdfui/c58qCSPnc1kM/P/Xk8kh+57FWySN8piB
FuUy0jXf/4/nBisWMzyym11ZoMCx8p3xc0QfFARDbBqYNOmVzmV/hmfdbrtzTSZfoBZj2/z3yoUY
yLF0foXvRKrM+YZXUTAAmXpG4IJAUs8kIug5Ob9tGqd33f5137AyIUbH2USZa1Ux5R84TcUTjS2b
jNTfE6iKN+q7J+xE05VComXD0yXGIKa/2jReagELtn8WAgFnnyyjmiBACAGtfCZf58rthDN835iM
lN9/q98t6aauB7ovOGAdnX4R+ZNt++D+1h8rswXLbMJihOq1zz6keApg/Y75Z+XYeH6kf0G1CaQm
vjreFLdavjKcLjxyJmRT3M3uEiJv6WS9SRn8ZKW5Hpo8EA8XG1np1NCVuTqzbs4Lycr970a/iHpa
OfSPf0Rmd44Ql5puRdqrP85KwWjT1+HzvsvjkEyqzXz/bDFPQAOC27lvoDDkFVWRRe5oLGhifM9S
0UpFin0tfqbVpdpu/eJvqGAzxTkDb52LwreFel0MNVuso/9TxsEDsJNAuSN15+iv0KXzeDFHt/Am
NczUz4C40d6oq7QZQKUz3ZOGlULSjxwq43XEvlJDRm6GdJSlaWFegHpw+7h9rmhASaoFcxYlegrh
WOOuJ9PXBav2X+N3HoB8aGIDiEREmXfhHVJXxDwHD5WRvyNgF09PRNiX0bYb+koUL776mE5q0BUu
Dkvzor/S23bf7DdSNZkDdfCueUJXLw6ytZf/W9a1t8lSSoX5rCW/A9gXn+YAfNCxcrb34EJCUFN+
t9IVst9B3L/TvVWSBFTmBOW0GnBRM2bAb9o09tG1wy16CGbUeNo4aprYxszC60WUv1V+sPaxm7w2
2T9HmXwfcUw3tg2u+/r9/IdtlL/243wsKwjXCPH5xm6a0BOafjHGAG6C3KKHbd6cX5Sj3mMw/33r
3U+j9R+st/Ysp2aZQbr6hyPEPPuqpzqDHTxoUkMAL26VsL1lMwi72uAwaKGrxpbKihCR4Y7FcHfW
FPHGYrqZJ3+WMe1nTtdqK2LiiSlIxzUEHbEKLzYyr+Iu9nFbMk+eW9/onoQcFwcj5Iqhmd61H2iq
+QahPBfNcWa2aNMA0YgmjSw6h9FhpJZatXfzBKP6HOu5RV8VV+j0LsNJUx7MKc2DoJ74p8xNumS9
gCMc9qvwvq2i8f89I6VYint/ypnlPD5HKwPh3YJDwqV9aOzc9M0+CCsVQyq9Xf/xb9txvNZR0uj8
d9tJ1e4U+bDS/VBs5V2jOOAue5geqK+eJCnc883JploU4dpf+hZBjDRy4HBydcGFUzLpl3NlNZMJ
EO4jnqCujmr7v4o4xZFpV7mGCoNWImHiX3wz6qIUuv8LKrba/uNPWdLJ2F8XIIlAQAu84gkDPNMu
1Z3iEF6+kiB+1xEuGtEsBpmAuWhTapk7JYN5BPXmbr47R6d53LLIWy0sEeDV1RBP1/XQ0WKbJpo/
6psHNUrTcCzbQ6Jdpyv6Of992OtnIrcsJrBrrnw0r3he3nCi5bskCcZ9gmgj83c6VhAdH82wHfC9
Lj9+J+0llq0linat0iCYSC0Yc/Fi4kRHPzzpZ/DCf0YE/8X5rswYc/8Z9ko4bVi0Hys8dML/asFG
ubAHM+ySuxTfV7zA1VYxBJ7urliQ31ma8OmITgQm0iYevwdYdOViXOptOkQurRHb7eKkERazUQKp
XBaRVTjZj701f9t6TgMbb/ztP4+n4qS/+331mdoSK3gpgqM5QoawWR5JHu2UHqmW5BQj7UDbbHlT
oqP5ty5SfQWZyvnnagxHGYVxcLJ5rGZKn8g3XzEf6mJdV8K+rFU0jbFT/89bhZRi2Z72ngl77wmY
sLifOo8OXrXoIU6niBPVy/J+cIjWg0xXRa4+byAmyDDQgm+jC0wt+LlMfrIwXcKCUrK71PcDuoXN
LVHFA4lz8hH2lQf2+Ka2Cz1qVTSyoASpO7g5xzqJmTEJKaRinW52Gp67/NwauVSkCUqatv7nTo2b
sK/dyl//CL0+tI/sYj2rrKAXPSYI3YcxRZ5LA3ywrk1YjVi+YteD1cspbzJGuXm0/oJjpa0Xmp9s
4yeJd4liKeoch9ATkMVvRzAwOhAvOgy58WQFfhRPt0HbUYYXNArBLG0znfT2dYVTGFGAfOcB002Y
B1nlSPZC7qcftj+TPZsUJp8tWLy3k1FIxozm8VoDoMpfvfy5DPseR54VBi3FaTxat3OUZfjPaXb/
olspFNNMplv7v1CW30Mnc21ZSlk76BAbLGCkKHhp4BwzbDKx8L7rK06iZJS58WYaLKuVpM0gxEg3
DIcqsINEcx+d+pnaytm81k+lKFg9uAJlImKDq/NfvMCwARu0/Pi49I7dWxvM8BVO2rLD3tsFWsti
qejSu3yimQXX3KeXWQ4WnxhqxDEhQMrO0MKfsO/DcT6OH72zShWygHfQuf/e6fKhNs4HHhQpsDrm
+G/78SIlpmRt5DVBYWUowyUiyPKDJtwNTxXnp/qaL0RwbsqgzYsPm7kDG3pPHxG9T5oHh53BAnI4
XVLcKfQMFdW70bH0l65iymvedmUUAOMwgHMpXxpk7Auwq40oKE9WcS//jQxYvCJprmSeYW4fVnY8
5jBcAGW+ocVftJuNeLGZ1JtBCxc1ZhlOG7yAOa2+27l71nd9GMO77lk9RjwFmvVgNmbQQjMH2QTf
lzqgKZn63XxoUZYRSynneFFz5oY7NhzIbzteyQoBpcwvDHTUC3kt2b+Ojy1jVsEqVBZObMQWAnSE
9VoN/H0PRvEXoBP1xL/SH5zMfDHDs0WCBWrZiSlot8IGi1uTIZDn+toCPwpwJuhIymbClcmPMFu0
8KG7CHKsJuXtPPw2czRmbTe3Jdj44Kdc/h0aV9oLXGKYRitHrY3/gZVJJLeuWNJTt8urkflGGRku
xvmIFcWA9Lu9+4qJS6dKljVS9T3OadEzTj6QD1z4KnIz5OXjLQRgMFSslz6oqHUDOQScpKN3/a/u
wtviQx6M8S6/Xkn5tI7W0FojweajMgE6hzWFlsiUgZOOQ2jdIY2stTjJnaeJiqfQY2wijeNGjySv
O7LX3st3PrtaeE/t8mMJWQ8983O808Zw7rLESA0aDuveFok0IUC8wZU8DPQMS/sJ2VtTRgKCwNOy
Fyc+f8FuQmvS/ls2QnV7NEVbq4dNmUW/8l3BlIgW7Qy4Z56sCbAHz8XU+bM1GYsiVucs2kj9U+IP
VvYtBVu811wcctVBYizxe2EB8rK36+wG514ej099gmqU7iVmiS0BZTmTFqCECrqe+bF1cxkuMcCm
EnDszfIFSY1Rbxe3FkQLTHQZbd6VRKHqIyAPxAg5+A8x9QG1hGMQtMv2i7yCn8QtrMKZ7yvNfNU7
4gTiMhj6m4NNqknwDb5NkIP4Kf6Gk+Lie/F9KM8DOp3OhT5VaNqGCXvQA93NzaAJkURhLwfOPIv7
lMnLeC3LN2XkaWKsKS04MZs26zZFiUH+SDqwQwZJIDlPSsbzUJu+Gqvp0/gLVlLSH6WCeKMMveXN
s3ammCK131LqcfZYKBuL32mNB7nqL8K0UYaipA58Fk3Ud8vKn0wimV96dw/y7RNZE76WbDxEEPrC
RqgfhIhZqF6zdm6H9U4cDbrBlz6sRue4XBkk6mEf6ZPYhz1b3WXJqT1zQCFYvcAZm+VkjG3pMwmk
s1aNFhkJscpgwu6xuX8MvhrSpdwIQmSe4sgUf3Iq5oX0inQWPOpSWu1KH7cvXR4ewkwfEhJp9Rxx
JCkxCm4ZUuF+iKNQi1eyU40RvhxDQD72ASOxFwM3+lnsYPNwE+KYEhe3VHcfHIEq1FNgNO9z/sm3
0i6SIAKmO64aCIIBupMG2prpe2FwrIdL9eSfEiuhMLGHLW3qM+IJni/xir651O17PO5+6DH1mcjd
9SvZ6qRqY5B8+iha4pWG+XBzCQl70XdUqJDIMTYVGBuam7HzuyQeq+xbha91ByzqE2JYVexnZzVg
KGGqAPbgTtiB5pRu0a40NE9+loco4ZvSP4VLqTDDSxkiJZnSM4ICTjox1fm0dFx7UBeeCfBZPlyR
zfR4q8aKQwJHHhmr4Kvp4H51ChjSvEpuwWkw9hGbXRD2QtHgyZ/gv/7mBg66h+wyApBXcv2hBnVn
GTBT+cpyxK5/0793nk05sS4z93+hNTrWcEgf1dBFm3WGuP3vXEk1+ro2m0nW5hBOvM+Ua69+DqjS
0aWP4xAZ0RdzHOKlmF37wvI6XARjPxY3/3AKDWguPz9yWmnRSNSAop13s1sI7Ep/awhd3PSuv4ni
v0T131PmChxxPO6vYy1bDyJMaaQNxOGwSaPEJOXWyNTHwULDNt5Q1oR7ImiJbfWQ2/+CtDlcC0Mw
COTyO+yG2LU7tgjubLX6fc2X1n3sVZmF36xtIifJSxptH4eX0r8sL8Zu7Fei++grOZqvz2fdkf08
d1Mt47W1gIzjwg8P12yBqD/pP1RPbox1iemI78yx/O5Ij4HXESXovkJ00haWLvg6h2oHKSiUSmb1
Hhk0ShsWfVzEmmDMZnQ8M8tjJ72shrLtjNXAdyExuMFcxNo55+bi3ybQNlzhkAkKnb/BbXiWQBhh
wHp0m6qvfuq/X08SLAoFOaMdu7jI1WMXHyDSDD1Kf6iTRWQIzBJtwp+DfS3X4uV17XMk0u2KNbVw
sRc3wrjDRHk4/bePBgkVQcRcwWsEzsi7/q4p1H3c1Nd27zni/+8/hMfNd+e/tis0lFD7Xflm0qY2
0Wslwz6UINf/RKJuZbhlswnWfxQGFljpzbbdl1FIXLW/wqLCJfAWJUX9YzT5MNjRESqp7GPGM+lI
2/qfVbd3w4yxNRss6pW/c43TJPhGD+crn5Z70SyOWKYdLv1T6/X+kznrtr1EGKautrXcsuzPlSmS
OCh05J0kS1XunVUl1QxmbssIAXcoZxwD9pnSejkoOOeYS+Lq+lGM/WKnjZ/fBj7gYqfJfOPoqjfy
OCYYCWOUj3B97CTP9hMDEx/7kkMHTHR6FNlf4d5F569Fg1gM5SalV4GbOEXKC8udK+u/bXnSCN5Q
Mf+ZmAQScuFLMLArH+cxEjkaQAVpLfZ76+VwTA7L0uJreS0bBSuSLJMlDPwIV402L6acigqD85DH
LEOO5r6u3U9X5IerygzeCDb0IcHeKP0ZUad/G9nf9QPRzMzyHys1bxKdqDF50ysSVfOOCUu2eG3C
RxqQR10R3NO9T+XrIR9reCH7Xkhn/5ovpkwluc6nJrU7C8LSaXiZFLd2Sh7tiU3B7Yn/7dJprivs
CMqHof19K2z2QJDl8hnt6gXMc4NLFbFaSyRJlhE+zq2FcuAVLGheNg5qc/BK0Hp31Mnq1Ju28TC6
+W7j4jFOYcRcywUWMytbH8iyqHG28Whf5hhQ/WNEhIe/QoPmwQ3JYGmR6DZIZ8qbxqFx+kjTta96
26+TRvCRL7PHAnQbjFjk9ywoP26MBk514yM9lVzl8tDfwZ9cQ6PpKDtbla+zMOLxv7JSP12lv24V
6qGRLbB8uTUP7GIlhEX7fCj+3ZB7eaQMb6VBQtOWG2ym9kB47VWUCzPs/KdYcdYFBu/qOApZJd50
sT40NOtWZnhrbjrHoORiOW+vLWPy8m2c8kIp05WMvQt+ToVkK1XjgULnonKIqmyqye4vNKdTaOIV
gRfkfcvjVra9gG43c51IO2NUw2KnQWRYf7FNHC5a59/3byiP7B3Nc56jgxIC86GKqVxRXZaEmDwJ
VtBZ/XVnresJuOGq7W2jVklg7p0jqkconT5V1sX/9JiLdmGwrW66trISw6ZmEjHTA97li+65tPwI
qyLTVYa7qXIMUwA+T58UTJxyM6xGTFUsh+qjB1CrZ5v30VUmR9n6g6hwfc1rW6D7s2QE462pcHMd
tbdrYOg/QvSq5mbLUMYFIiEqQhbEGVi/AMLN76MWVwb/xE1F+fkwcW5hRNzH0vMJKFZPzMRfoo+i
nq+a7N9n4Y5YPa/DxJQF1UhPqgE1V0dMMvbgLQzpCSIFMgZHKMWAhLPGNNvLzUbs5UsuTXg+HVrP
V7BAsVONvYte5kBwP32uW5fRY5pqTqYxNhdL4ScxsRJzUZ6melyb1IeQcziYx/YV8Qj6McPYtgwm
1ouqGSfHnyuDybPtMs59g6aVX4n53KQiehjNmsNiwvHL5VnJ1CzbNBqNje/wL4h4+eauBYTXCMTD
4BvCqAN/QgmW3NT0BcrCgmWEyeL7NFQ4Gx3w3wPypMY+VLKXaz3hrtQUSzNjC4P3o3znRqRBWcZM
JgkBezQLLDmSxfgYslLJhKQ/Kd4bOYUTMXjSwlYJLuTKWO0y3wF0oT/abTKoEbuk8t1nweMG12eh
Hgi0taMs9pZqVpXzMHTA5vc73tRAlkAu9jhQrtqjWwJTgsV1LGiQO81bHdcS+xS33l5UldSks2ie
2nTO266GJonfwdeGlLK/H26m6gISSY7vusfOtpGNVpNivLWKlo3CP3+2UPnJIjhrKqLChjV20p8s
7nzAsvFUZrzndljOKRTy81COyaOodc6wlciqcZ2nB/5mbV++tjC+0x2EVbaHyBm/t1edp66Tk8z8
9l+JsPvAobA4ZZDt8UY/lblATFe11JdncJTe4GkQ1Ls+YXzMBW8/k0V3zVgNbF+ODV9VooLrpPYy
g22n9w3LOnKt1bOTjzfOyoMBKzpp4NknddivywtFJaCDWzJ6gZy1a2pmV0+O45Mocapbk/FYDs8x
1l25yvVOeVB5rrvbV/XwtWxsbXGMdVkh9TfgTPGZ6Qtzv+pbQLUKdwuwb5oH1H2G2XGMxxFZvCBc
KmfgJN59hGnxmsd7HjE3BLrCRMtVFQm4lwSO3aSLyijsvorsUtVestYmehcUObGZmr4xGWl11NjB
oS0HHyLNt6kYkhjA44DPkCtWn7NzNEr3tXQmbGFoQEf+dZiUU9/P7nG8moomiY65mh0phi+L4kNs
5WGfx0zT8XESWJk+Vi7s0vJRbLhrHonOAy+QnciKWKt9CN9/O5RTw9yus1Xn+vTrn8UgtWbeyV0r
6P0XzjQzht3oOlsuar3NfUQTU/hjgC8ZVO/s/D+2jZWOUSGFl6jcHMUGNChjzzsXlAmUP/3jgF6v
5WssrEWIfdux0LB2ZUKT7eyIQMkfoa+GV1+P1d7fk0933/usC38/OeuEXz1XUpIu6C7j2hmCLIxM
/K0m9gG8iCjgFEYJFi2fy/lj6TJX1Wc6iQFjEid1zpKDBXeyiE0RO1eOx4/J/Yc94SpdfdI7mxvQ
UB95vjh4pZsJ1a0W81gaRpnujV321bGyn10tDehuvnbWvym+ntRBLvCpdrv645WLloCPWYIu9its
ArbdsnX9LlytuXRA32TvvxtGarDrL9d2BVBFF/zO/mSwwb7XHFvt4oaz0eXb65yPeBDE/k5fmW9W
GEbRMLhng/XZdVG7ptvrR/2IbbWKzq9qkm838ynYaekZZ71W3XUnv9Q1fdhE8dXcV3ZdLmFXwyZ8
DpxWBueHiBdrp5ArLWvZjkWrpimrKRLE8Pa1pTTlbxdNOqqgZY2JDDIWXtxoW5IEtL80w5mGbLRt
J5tZDnByjHJM2eGM34zIBwwr2ANV3W5WlBwkL7vK3dhAiO87HhLbarSxo9dyuXxJvs4y/Vs27h8T
dO3q9cIEzlR7M1VX5nupegDG5ofuS2kftoF8WvYnf0SORparQjWpONTBNIP1xr73MqVct4Kh8eyB
fqU1QdzblguNjPD89/ibdJLRpHn/2H+m+6lhbCBkuTxHc5Rr5BI4/IEYgug0P8xPdjgCP1a1ZOAR
z80kdQqBT8LLq60xKIwpsNRu7PGNfg3rzZZKp+9FdGtuKwqda0thekPFDktPgXSNl0+wp3d7+l+W
+2FqoDIdcGOL4jaJ5MKZla8QF03590JsPLojbwjR0aGb+Myay4qPyR7jr9aRX1mq8gRSE3S2FgWL
QgzQzHlEGkW2p2DfMq6YxoF3jFOrTxseWpK1spxLHLuVFo4VbjMgPZGvX7JY5QiGRjmSz75QdTu9
E6QEMYOZSG6AmbDYV7IP3ja2HRoYKCO23cJMTyjD4n/pWWSx5ru17SqGTkaTwWl6+X2T5FgeVoVH
VCx22SVFbJbuekrUodNxPT9c+P9IMHteScdkQIEggVKfP1Utpu67Kdlo4zBsL765SSJbYyyOPtZ/
edciaWeBHMsZfq1dT1dz10DZYuBRyQnVxBsgQKyhyi1XBo//F66t+qTgNCp4SObISRYibQvVXK7G
ZmyoK3EacfyXuuOwHRPAMVdRgabkla9VOVa1W6yYhlrTzuFIG3B9yGUZxspcyWnqWX9F7+nS7oOk
cvAyf1m4HmQbeY4yNm41VNajbGPVxDzwIsUForZCL4tqpsOlF8lCSyP9yrW07L/KbMJMD7fF0SEg
ZwFHXqib9HLav1v1FqukQGlWrKZLPhygOW+aJWsjAmZ4xpzmfhQQDgvJln8RjOQmap5Le/mXkO9D
RYSSiGKl4/Z36IzoP5o7a5XVYttCHehGFxy46KAuNJxQ7RqU69NNDkhAX/PzUHDorBTuK6p+LfMo
dK/lFTBm0Tu1CbrgH43sv+2A6/sX1aebI3CBYU6lXyoyI2vm59Xj4P5lbRjvcx7IF4sdn80HMmGY
BklXHNKf8P+zFbGZ7vpfrswPK917hy4zrPKJN/XwudJ8AgG+NeQ/T0nTiXC4YoP0HDHYb/xMlBVR
+/HHtuWEpHv3//494ORTtyLJjoilZZ0bLry/zjmMv92pefu91ELPr/KHUrza+LoEhPL1p5qFnZOP
4hFSrk2fKnvIQeeKv8c8tKHAZSSk6zXoWpAkkMUzmudT0o7z+xik25PPNFwmVw3jYBOnb5OQ70Lt
VLtGwSMre+1nOhBHqcQ+dltz4vrL4sqm8YDjSxij2IOHcjgSDGPgdHeI8q3YMKiLOTShTQPnJ4vX
ETdTwLZHGlY9FdyNXHaRfDEJT4jp5aH2VLGG2jNWfk7jHKJoPDXNPADnah80TTt20ZtbvNI72yEk
FJ/i1seT6QXMbfWP5/vMMr7SW1kGKL2MUnDs08eij+eUhO0GhHs73CnOAzWcs2cFgc/BX3j6g4qL
VM5eEUPLypFv0cM7f1XBbQXenmzMj3+5gcK0CTlJlScyEJ90f66h2emeB1OIyM+xdQU0PPcmCuVI
vJgnWii69CrT1XTddTcV1fa5iSXbGptw+tg6mKig5e/vuztKDKS5PyEskdJ7LJq73jFVKTBfUKmT
VObLyVVQLp8QoEyhBGd+Nsv6pVBa7ks7Ff6dkkxD+nn/useLid94mnUHlOX2do1Lmqb7IpDKTrGu
5xcHLH9p7bkwggoezbysOVkP7khxGz+X31YyAHVWSRakPloKt2ZYradC2pcyu9arfzWcIXl+LKPU
rZ7dN+hFvxXUqTrzV5vkfef9O/PHLLX4rD5HfB14G85trrLuKez8zhoAxhtsgyclo8IPcjcYJ58Q
QthguCSt7r4S36rBWEth0T6nzaLCmuEXh6hXiVN8pu26qXLSH+k25XPj/2BomPpI5ZsRsaw0qWwN
2L0Ewf0tLA1V0oYSYjWyaMUs8ycgmb11TbUgoMsv49NIEf0cj/wWEUwoly2L+rLtdN0PKEy+NEJJ
QnPwKJXxpfZVXx2vi4Dxu5nKxmKiQIs8Rpkg4XzNBaVFH1VLoX4Z2cFTvcngl8bFTB0q0MYHeTQ9
E3ID1TorNHu/xPjNyI8EvboqWA4arKaOiA+i54Jv/tEEPDzqGlQJq4IX+yjm/m613eBQt3LK1T01
0/3336OR6TjAm7YXe/UynfNzkM+FdS3WAmEpYkM53Z1TIFMv8vC5IOssdMJvpq4BRmifX6XYbP1H
41x1NwdrA90GAl/gqmSrYSlyEpWbXiaMu3efZqTeu1071oxZl1k1oA1eKhemSrNz5V+umbEC/MmK
kUOV0U6mnKzexwX5P+zzHn6AAROJQN17D7RnH6rsDGS5502CUBIzroCQkDDDnF9GigvBseENnWqq
+Nz3/iNuNTsTms+F3ba/12+o9FqWKROY71UN08KFN5fbLdfjDHIYjSH32Oo61ZNhYZroqOfWaJiE
i4H2vBsxQ9e7bIBLZooqGc9HOoKy6p608dLnq7jVDimEK5ld52pOpQU7WVVqKloop6ymb69O1Rs5
GkKwN0qmobe27vAWpR7VRT662BOGIxPWFSVV4CGDzwsqwUz9pAH4XiVKPhr9eL4thN4Jv4d2VOYL
/IdBzcWUfH2sAHF6sW5wvb4QhJmhZn9e3BonuGU99fylsfl6nEt3L1bxIrE/prJ5BqtAu6gwvDSO
qnmgLi/QeO32qzHdVlEg27EPdFC+mSsVbaqbbnNQX2ozw2j9bEuqQYLhvXs9+dRo12nG42oe3qCC
W+nJW/0WSY/IwOzA7ua1ZAoDTsfZSUCC11xf7/XTBPG0CALxMXa/7zTY0DQg2saqoZHBwkhHq0xz
kmsvs7VLLnI1s9e/zH64vg9Envuk9vS0xIvHe/3AHwg5Qdoy/P32tcy997ZJ3KCN7xYM4VC+1VZp
eOP53/7f+h9bh9wf5foFBiFerYniMZ3ud7645PHNjFXcRy5epVyukkhE8y03LCbw5s2lp33w9wpu
6vHzCndpTNpsWr/deG0aSOCQqORPg/ixskx/pfbTZWzuxX02jmy2vz1KyWQtbW38CvBU1PC9ltF6
EQ7vy/YaXTTLpXRZy39gA5GPjuBaXisTPCNfTuggBJxVdfdLur8xpTi0Do/ZLpPWq1xgd/lFZT1J
fO+SNAC/dw5Ru8m9no01L/KJxsQ0KVdmJHAGlnjcVFu6btMH8XRR5H7viyEiqDkdeFYjhjJh7FrD
yy+NfOHZWf0WWlBwyFSu6FonwQgFWEW27HAtKpdOLB19G1e4hYVB8v5JY1jJZNDmmRjtosOJPdJ8
9wJDv6Iz8BbaK7weX5E2K7tpCJLHyced39rZ2tX/mkB1YLa2u/QPt8/4s2I9ayJVOaSjzfsjke8I
CSk9OFoeu43J5zYWCRzUXulsGfC5jDyEeSO2w3C1qzISpmAik7tlmpbf2pfRxivePGhwmPcuvtwA
Z9baNQt0OHUwpBf5PgJEZ2Rj8oDq+Dchud4mwUp0ltQSZaSFJshgERGObfrnrjGrTtHoSw3ZpNRR
XcAEQw+RQFUVxYJ1f6SOO3ofoQw5jVL6tFlcPEGCuPBBrXhH20tDy1pYateNScYZCzrVO5pZIai3
QffH9MNGXFSW1gRbreaeA1fvUzE+sZgmBPNBMh1lcp+bEVTShFQF7vdY76sTXV8bO+Zz7DZi0W3f
9KuzrHmXn7K8kcXuVdmmSoVTPbGJ0qv6YVLxD6c794V4L+6q/rcklxvHIV7dXqtW46ZyweMjLsSc
VvVLfPhKCT7NY6yaXo+v8ebtMYNTHAyYi8lrN27pSPrDVgUj90PZQx8cMlAMqyvJ8PbqZLdlv50b
yJm2l71N6rEppa9gwTKk6bGqLxOt7LYCH3psywrYi3kR88nr3yZZW7MGz/T8a2H5kxQtcqPXvuF5
W+Yqp1t0L/RTqXL2M5GtreYvO3JG2Z9HjjFQ5CwJK35OrLkWPvZj7tTHcfbzNDGFezTOkwbbi0tY
OgR102dtgiMJzmeoQC38sMMGLBr6doihv0l/LKuw4Fn20wUa53JVc5rUTP8raFYOOuX7N+bPURS9
NJTNJVeoRkTVuo/lGxzdQVxAsDrtQeYqF6vF11S0DNn93lzAFIEwx7SB6aO3xii6VLKo3pN+rJtu
nvHZwgDtys1BdC0Vvl/F0tpelm+9/OQzWGjnjs64MKXG+NHtBNqkWz7Pg8lqgajFsyOl8l+VNQDL
1nFmcgGu8pCxX2Hzu5n+XAPAeVKuHXjr2l5Q+Sko+LmN9tcoglbbmU8JntKSFBWriex+A77THwgm
jEr7iJdavIJSO6y/3TBFUVoRtL3KO59PJuPOna1Q1aiOpJMqwmudWSfyhSnKwzEsrfMjOFVswi1b
trTUdNLPtuE5sjy4JlrCGH9WczgBV+hbk8ZHvCwH0c6pySxTZ7b4eqGGUslW/dSpyWWHa/Hd4wzA
cYXsj3k5RcU4hekw1ZUbViqJr8k/yS8uyu3ZnQG3KuQCp1pPDvYuxOrl51Nf5gOLy4mK+VIe1Gpp
07u44Lf4Ki9koDaIJfKZJ+1c9/B7LK9GcNTUULa+fudaspdiwARzn+5uzbGPxfOaTcpodWg8Coyj
ylJ/4k8a8X5iUS5WzWOoV26/+fYxV7kVyBbJPgOG5zrJig6y6P7qpTBL0GNvo/d3biipvpHC6/fv
ws36lUhVn/64fi8/Cn+gvvA4Yst1c/Eos48KtfzPobL5evXPs1Q9sJnijZ3NKxsHhZplvJ8pVZ4P
3jVLi0glk7WnQamxjCyzzrU8sqFAwboLjmGNK5QAieUWveCNxFncYtFGOWXMQflEbWI6VgF2qw0G
y2i7asOXn7FqYf+5f1Zzu+ntFiWX4eJdeWivq/7B71rN4dLZH6i6G3j/dmMw2nG5VptSTinhFH8m
uvEfj3fi3twroqlSFCenslRxYVuvJPD+3L+kKUIpD0rkvUUxvYlSp5qIYeG3W/JcV3aWB+Uj1UK6
vQ16lVAGdY5jn/F6Ksd/1mHFfTtvXRhSI8t4bImr08wkNla1EJwRN29DP9zH2H2VnXdXY/e7/lT6
uCgPRUZXomeo1zo7VbaB42T9+p0pA4UvSByPn48981RGD41NN1F5fvZyZUdrgn6PGo1rnRg8/BlK
ThVYf6WqQrdQNdbAw783JO7v/5F0X8upJMsagJ+ICHzDLd47gRC6IYSQcMJ7nn6+WhNnzt57ZpZQ
011dlfm7NHwRJCikRN8azSRxnXhcaCv/DFA7awM/t4BQ3BXsPCo/2AA2/Zuo49E0Vfdu32d3qqVb
+anmGKX44g8AtDDAO+5dHB5FD44eE4tovjNlAAmMlcLiLQpvxbc+tfK8z92Mpwqx48aXSgywo14N
Ayocvk3vNMrYnUt3FmOzecpRb1remo5raOyQQrf5mxeAnMUZdta3cn7+C+OqBV0vnv9Z/Gh/0HTh
vvuBKonVkgMz1VHMg3zc2bITWydlEdKRq2zFxzHUgXqB4EOScFnK+4rP3X0DzAQDZ0fw8W8jma2b
6kFyWii280NJ0MTqcqUulTAL2uqf9V1B/7ffnxbfQxezKTQhbTVZxX4QLn2HyMUAntfC+13agSu9
F3VCwXoEbb8LDKAWJZfMjdwAy3Nu2rznlYcKF21jj96+eUfTeWPmmaEYpu0M/zdgX/k+aZSjikUy
Pavp7RI7bXnHYZqYnJsQwXU7N4jTPNUtIqswXzN/up+msO/ZKJemrrZfIK9eVDe3c2hMA2m0bPIw
SHjrJIooSnjP+69e/t5Y0guffnRws2AljCsuRTcIZTeoJ9fhTWwj+Z0yQ3tfkiHVFmmghAGR4Jhm
6M9Tb6+uAmz6s2zp2/K1y7eJ5qGoh5rL3Bg4UfWnTL2F+aP72hWjSX4Sw5tZqOlObG43TbetL1/U
mxMNSfs7yI/O1W83fHpkAYLX7MQmsMwPSv66St+f93JFFyNsMBybGfRBirVWDGc3D29E2QrHf3fy
801i5Dn7y4YKy1iuy+6XhGWdXOROOQQGfu80WfOIrh6x3EyHiewo9vtQnxeiO4iyoogxKNwRYCPU
e4f3ubSavS4l9bFXOyOd8lbcfehmzfkRsi5QeobccX6YQLoEwRrjnBduHRuq5l8Z36joYPGkMj0p
5djuN0UIDea27kb4eHnoHRcdHyxbCo6xAVD7YuOXLafs6yUmx2aQ0qYMHVqyk23Hmd5z8OjG++lD
MR1p9YlM9gmB1vdrhcdQB1Tfz/KTTN3QH8nwSVGqxfCyjL1+bD/dNdDF1fp66x+Nz3m2EDgSt6uk
hqtZYtU8S/jPdTLzSMDfR+7cuaHTJMvaMvW54+uulp/zPVGntT3OU1i9y1stNU9v6xc6mFVvNdtP
i/tj1cP0czaUadlUqA7os5mixZrsr5W2mmFa/BPAAlVJFN3vBKX6JEvfV1l0baBbYMnKcDO/RM9l
Baalf1oPQ4/pQim5rChO/boHiZDrPBn86hWQ/ekBSYcn+/U+KmjMxdaOXNPy9RKTDHxDtXbahfMI
welZ8L3Fd7Vlez+25UXk8IvQAGnOs9Oil8opB4DvLVDS8KradODScra39t2LN5LZF/LkAcUte0pm
6CU+jvsGLUEPijny8/lFw7R5V9ImelBZQ9+r6N489llNkR1JUG/mooLbavS7aTP1/1c6WQY4afUe
Ny1B1g7v3zshY+vavw0vc87WpPkR4jYeMOBW5k3aTfFzV/oRLR/VErQXrRNVwbsgKOx9Yy/RffuL
iiCnAFL908+natta8h1mD4zP9uH3QSwNz9pRt3Me1oJ1is2987FvrsZKXQk0DbEPXyEe69GSjEZW
JOxo1WFDsuVTzUBUBNV4LVuuNk3bTZI+iHqa6X/zSr5yhkUE5/bqVTswK9E3t3V5Lx4KZmQprg1u
bh1jSwRcjFgUaRflvpzpyo/Th3M5/hlrgTibi1mssmzj4L6NNbRPbs2ql+ioEacGCehJUR2UFT4g
PcbtGCo2t0uJdppcwvt3lVMKi62u5+n0uo7DYXANhGyynQLW5OvZzmPilTs27Ta2C59zbZqCsRtF
9akUkDWrdjSnuwAI5E2GmQ4uo5jBclJq1VmffKszG/vu0YAFebOfmUZ+VY12xf4yYGfUAHvAwmXk
76aD0+jwo/Sw8AbTn2dDSpTWCKFzDzoos1b0B9D/s4nwdiwNwj+oyOnmG5iY+Y8ENcrP/DUapjzV
XYY8rL/tvwwQNm8250jBZ5mMOU40s+9XE49MbCBLOr2xR596t/ldeJuQ92i8adI+hzC46wAmbXLP
lC363Hm8XR/l55dMll3p/hNVDhMOaT6IGgz8D9Vekw9B8QQGfASD9b0dL/thCZpBYA+lvX0cHT9R
XeXyyeFbuLzBw3v3n0yN5M9s+oGJhv7YK7kMmF3i0F/xO7968OolzoSNyhxpxDn/76W6CoQ0ohRJ
krC9THfhpHQ6wQH+PuzwNj5VafhnWzn+CpvYUIGgDH50s20Y12K2V9aEqRBn7rp9JyGylTHamGxL
4vEdcl6k743iX2miC/LIZInfnr4H7YW70F+vFjge34yHi1gzEcSBGTISwLfLZaTNjdKfTkT7yS5A
fuktgYVaCBqbensOMO2ZsHl/gk4GF/KqgO41d6auGwaJMiQRXc+jD05xSIipEodmYiCB25SNzI0M
06BR6k9ObNXWsU9CAxqO1i1xEZeoxnyr5tKAnAdOFC96loCbbBnN8IgC03n7q6Q4mKSgMT0MMamn
RVUUht2DSxIKgZbKn2usCr4y2pQkG43hp1+M+otqbtOAqRtUP120lTcfwnoEjNDLZp36te2OGuLE
4cnxfplKQMCjQnJNKc3su7ahgDa/5dHbLIREjPSOZi0QfL96Kfty60SdVUdFP3/vAKwPdvDEtwsF
xjx/4UUo//vhHftCCXkTHr5ubRbtnSi0Db4u9c2nfvyFakE3vCvAr8RZJ6N4z31CTp56WxvptiyM
1Mjnh6ba3/r1iqNlcfu+eY9dqvFMYUUr7xnChVPF7bpuoqULTJ8Hm0T/FvYNOnDps1RmNJeLqYEX
rifqTneddev2bbFKQT2fW7nde1LrcOjvE40NMSBq61rN53WJdQQ3UN3vAAMpR33uvYGEWpTifyUH
cjvA4OlKLtEnp+Og85HJdS0VjeA2O8TNs+6BLusvM9b01+uGlmphF0X02hxfPmVdewFRNZvfFmUK
8rcq4AESjLWiXI4lSaMgNoaKV8GRuB3rr5AePMxTijsPqZAonktRNVHMfIkVTdbAZHqC8xjsy3bR
jxmlGPZeckAmEAHZy4l4OQtnyvL9L81+lKu/aCC56D484Og7jPhdlJNkPZjeg+kxXoJgEFs0g9kp
/Ruo3fXEojnvSikDZogeihGpNPUuEM2m//pYdeRPhqwd9rGyCaihzkHjVJmJQgLSIaipVQqmbedn
qdLSWIwSWXEpL6l4W/2rXFQG1GOkd7lCtpgi4tz085HQ5vPk4Xiv5ySG0NXZrHqPfvLtzwtvTAXf
bzE/uBzKh1zFkIT65de41N6mtRimu5B4jGHTxJu6OP/UbP9qxA3dM5ANvE+sPL4PHvOD08V44s9z
/9qPCQV1/lOaxsvpXZkVpHzvHIhEl2/RsZrXLsDkFfmyLV5N46Jn98Gauc2wKjeiR/cgvTK4DROl
5/tMPL9pPaXLMI9Ztn3xb/qvRsYgdLMmhGAzKjzLXt+UY8A/Q31vShJ8l+jX3v7nIfDq7Tk6Nq4D
Va72ofnyTeOF1au6MxjoUVx/Z5pXmempyv1L7pATPKTmMyeRdqKlMPJby/ilTYhLFVgNnqa5r+vR
OQh2yPbE2eTqWyyHC7iKqCmfmb6Xsgl2SeLx0jJTzkDTTnU6whgVAIF2H1YmxEYkhfyKY/7NnkoU
ogVjsXrVwapBmgM9wMYUz68au75Mgkt196xgZ7ay4CHZBepauchh+yT5APkwCUI9Bdn6NUYt/JtA
K21CUtgt/+8tpemgLP8Oup03CzpVBJQmt9WNQKlEA0t9SQ8WER7g3ABU2ZqcR95NUrolRcCxFGmv
YsYRt5KBtLp90AU8ojqkYvWerPq9CC7FuJ+YPmvgVQifpi8jcyLoxXPthfhpe1jL5gWJOhvyp/BI
V/5ONeiEkbk2svel0Cz+TwS/lzb9kcCiXTSWxTvQKVu/2tipEflgTMrTmV3h4uPoXM0IldfbuoMK
2YeKQ/u1tbFt6zqgvXZYFAtC7N7QnujR1M3K4Wc0VD0fnJAoK47kZ+k1uU02mwDv3lK9TaZB0Zh1
8uPP9XWn5vXURE9odGRjzSADm1VlCi4Ed/yN8uvy0uyu6Q+wweH98DT0inpLKOGxMuX6idWdjbtr
3QlsD/St4J6XULMU8c7JXeOZrFGkxVogkuSh6l9uneji7tb96A4k+AXmKfSgGFtR4YUAM2eKeja7
aFKiEhxTKR/NiTgVXprPWXoQHxjep6QMklZ/vTrpqOS9MnaLcojjORymbrcoyJz9I1Uk/7XE48mh
/R1wooc2Awhtoi4Ft+t10YOxY8kak8JmFUC1cwZjnKTC1BZOsam0lapC/5b4uSTnldQDrWbeSBU+
deGJhjzeSlMt0M1UgAChve7VS1QNag19kKCeINLTvAB6lJfJYyW/GMUoWTkfnR/UwYlJYtU6Jd4T
xJJZhVNfNVQSwZSqa4fdU4gVrDVmbKq7b533UJOQsKh1ib72sINz9S8qLy64DAQqRPFU6QucVliF
uvkEC9HRZqYVN/pAcRomqIXck7ucJNt0kl2wpBTzw+eGRIGlKc4Tv84Prtflfb6kpQKRUiAOUXRQ
mVhLVRabR3Of7vWsLypbg6xWlTQZDTgSOkaq/6EMoDyKyiDP12RJNHsPsGpqsh/7YAtmM97gIwMK
pVoK6n4Q1XGWOzXBrrd1dZuqWQyHR2ONupuDcNX82/GCjhz8czoq8QLy7UbDRfEESWKMjk9Nzf3+
M4fkP5z5D3qk1Vd7Iw05J2z1+8YCTnPz9rdFcZ8eVc/lphcUGaePHypCsZpjYTNR2YqMrn01qLFv
GPUM+iBAAdLApTEaSbcv7Y3kcMe8Co9Ey0Gm7gwlyLa6O/R3Aa8s5lNqoiBHXlhbz154hPPktJVY
fp6fcoCCa2j3oZNJ9UwSXBS0+4k3uxJCxee+jiWPZo3amXtBVudOjNAPP50c35+U+/XssflyWBxk
+JRxApmmkiedxqG52U3rnKDyPd1X+OQvVYvZZnXezc/pyjZejfcPH7dj/SaCflV3bVg4L7dFQ+Zd
mX7ZgqJlB49w3TVsWdkjfg8QU1H++IJ2tHR4f2v4DpunMvtcPjeWl6odQIb/s35EAbsInIuDOO5u
7WoLzCy7+qsXyHIt0qJw+9m1wRgvoSUheAC6sCwpyFNiFFLywroH/EZU9JGHfGNpJ/1kU9DWSolQ
/ohtbiohUfzbX+RbdmSXzI6yn3+uRPQ7TOTZWzw+c2uIuJD5hKpg1bdaIO7RsuklS1zYlzGZCkyb
9ZoJxMkUrwL7KBOyD8MJSw4hkZxtL2i4rG91XxJArgTFUPxVJJjVtJuuyRnwjwsBFnnlvemPQWbZ
3MWqmWs5tkKaVb2SFmsmW06v+qtl5RTTGA/Ci6k9Di9D8TKhydFXPEte5P9BLm+EFwTQ/LdX/xf9
hUSw+LzKm2UFfu6y45/6JSFgZ/tKGS9hOMuqhAfLnOPI+uJm38jSNmKu52E4a6wpq9aeppDjE5d7
Zsg7LON47kDqj/sG/Cs1ScsrHc9BO2HoukNt85s0Gt3WQGmjVS1pCrpni7acJhBr5+uajXZOIPlo
2acOqOcn/nsWAJSCQq18Ln357fXMv2e+bOy7u/bJ10GAxHqnduiWzk3DQCru7aVyBJ/QEP0YNUmH
FnyTShrSPrS7fIpreb5/gxqUNXvvhJXaoABN2ER5tgu77k0CQ/BbTkmx3g4/Z3Fsscp2HBnM50gd
k6tZFIS2WQqfswlmnKeJUlfq/9fJ2LCYHtc0MEFt49VPqvma5RVflfX3RgbBaWwwTjNrLMh98oLn
WbqJ8mUmcAgcb4ncKpKDhEzW2YUFnpkCyNGpTm5qxi/d3JcuOm8IUqp16F16yfctDxYflBhIdutF
VWM4BY8sy7REfz4F9tu6VDyg7h44LCwjFsSm2qaLOlPmq9nA5Td5SxXpyq1Neb0piud5uTO++LmJ
VqiEMBH8WS9QmPnCbPmGYtXWMEaHmVqlSw1ZUzpUBMNV0iVaCx6iE8OnnhLUz/5X33R2ACAx3yEa
0tRC2qWQlypxDFN9/iW/doLK9PncCHPd3EvGC1AYtWxj+VY4gvYlhBSfFhcqsYFnZsvgAP90dKXq
zv8AovJguJWTWFOvW53+7GfbsX8Q+Mfuvrrw5HdI0W2hD2ZiJ2rq1BohSlqJiOTXineSqYLBsSFe
eKZILwyPxU37b/Y9OXWKf4V6PVFbV0y7uJYWFBU/i5/cZEl9S1N5Y1IjPXjPvYd0KMLlzMdTOfp7
x/kEndlnMAmfQmkhYUiTKkLR2MV8jWrbOMDQtGw7cjd1ykdm448nQ0Z39WVboPdGeH5L9KnqlVbv
fjifb4Ta4a9w/OVE+p7CXDR+uh9in6oWWrma7kMV/L2qDSl6npkQLBrIizQMSBQ42/u1hFJOw7ag
AIJ7wCDXzlTiFD3XLeSu4D1r58/zSEqGAE4unEdd6do3kq4mSt9X1CO31DRsuY/SQVw1uF48bLrd
PBIbTp5Vm/rLkqNObz8EzuJahzyO8SZ+KyYCSaAV3iYtKZY+5brBB3GztiNpe6+hpSUKjOpCOK2x
7ep5iXuF2cuwlyAw2/86NWOV7ChpGuWKkXZnkoZsRUUYoS2MKP4sXAXGeODdfdExjo4oJEfn6kam
VhcD+y9OYrbpb0fpNWt3/E2yIWmjMYLkJmZ6HkgPQaOFC66oq/OR37rgW7kX0rmSHJyX2SZ/ZgLn
2e+5/EMw/xT88333UMzfI3cmP39ZomJuxXn4B0AK+70mKfGsrM2suVbjeTRWACoIpNeZQdBgeCtA
Duw2DoVpOXZoayv8b1BC4lsZefvYvxMIWP2Hth0KIvqd+1wxpr2DXKefcI5/IjRiuT/vVDv7eSCf
ydYcdmeSjcbmX37V60NHpGNReCc70DCnzccpV81H1SCCtPudG7FU2ezq56qu4zGkSR3yrQHRE+lU
Bgw1EglMa+fgSovJO41WSigbRRkuGmJm8ADDvTbsJFN52jjMbbj/8njITKDgmosWGYpIWfMYIKDl
kPGr3xSv4EWtRD3J13W5F8ZawluDviDHDLeap8ok7q0DsaBk097fkDZeeHwIY1uVH0q+xqX3qs1C
DkwrZCf4rFa+tK+ZwjIOn3lvKFOsICIAYSzhBFi/xQZsjWOIWSVbTQwppZwI1DH141dIFLsbgnGa
R+YGlva/Nwt71bpALz/Sn9QQq3c3ZE+exhgYcJTd9xOMeK9qMNCNmTck8oH2I9n2rtm7wtk7SH7e
+0uHcoZurLBRuGh4QPqSJ5+lzFw5rMhBSvlEMcdf6Ab4JbmGiiEAkZBKQiY/uZ3hNTU9YaNblChQ
7vEAdlLXLBJFtTDsmOjO71X1/bEUOU0EN3Lmu/sLbuSSf3Ugk58bko5IkHyg6u9ibFt+RWpOHKi/
Wv1u86V0vrkd5+jEe7eJL5GYcxf946jWRgYNaeFQ47CBeCU1v2WKz1RdM6XnU+OqKLH/m2tlsW9k
5u+7NNVl8Xllp0z8o8z82AqyTYIAgA/e9VTvRV2nI4jK+3MTY6LK9x1vk2m6EaRcn0pH7AhMG98T
CoTsQN2CeUFCrakbB/cZCD1qkcd4Hun2Ysw1FQ/iLvMEy2t2RhuxQngUm2ty1PoqX43tE5/nRWdh
6Lg69QgxHS4nJBveDcQpuFrzdK0lBdiiAU6PIVzd91zrniw/j+UXoSrZn6Xzlnw1d6IMhptbIV/9
gpSWFm/LvmHj/lhIW3KRP14Q82/78V/iqqFqaT00j3IA1ZT4VNriR3byPxT8bLRgRN/AjdNFeJz/
GNV7zdl9t1Hv9HG3iiMPMd6TbFYdPeugl27U8xU2Mw3LmTvrPD6PUyxrV3vVep5qCUNskqeHJBwB
mAH3UyI7+oQcdGRW84SfyTTaap7ZWnjV7GoG2nXwGEZAWYU7tWuOJaErIFqDe383HMOesCydqarf
7WJsRcWL2GGOmkMLiPduF6YqB14svk4icO3l/8gjcMftw34Fibk61PasGXDSa+PZJzEEWKZIzO9N
1T+dok0+Ea9gUpE16gBzv73Fz0Kb1ZyGV8H+JZbG8HCwOX38rgsXkUFm9jdf5LPCT+Hd1D+cW7SD
yoT8Cr4Q5BKqZb1qbNlMSDuIV5TYmV5O8wNnGz667v3ewG9/pvbXvklWGiQumJtA3RWINN1e3SNE
0Qp8xQqrVE2DaY0oTbhSpBpZpImR8y8KT470lYZikShjIdlC4x0in9MCugrQT/Rwy/8aMloThtfJ
klwmFuvf/iG9ibdLtpYWdlHT312pflIBBKDsUKQe7oXb4+MUsxskeYv0FvRQdjUCpmuZmAH/6rp0
pjR2LiLjBZwRwpzNy3zL9xg0DWqauCPwIvTG49uZApZSUgBNE4Qsj/Jm3bh5v1UmuhUkpe8dlalU
scB2M4z6PDU8fQtV1RkvqO/rYCPKIYzy7K/8199VEaS1I6YK+CpAkPqN5ASN5pYCUqsN6Y4Nj4uo
e4dbFpzXVq0jmut/QmhFY7x62Ez6OGKuBpumnvM3WYqXDsVd9dHmYuPCEPOpKpcItBPHZFib2TVR
JRLQNpXK//wNpo1YjDl886XZCgFlDNI4NajXlyDokGOixElVoo/fPw5rCgX/cDkSXzR3D81pJ6MA
/o8J82prE7NDI0Kco83U94ctqq7h6kZ1mxlr83vU2s5SE1qXkNITcknz7JZU8F+ymWIB3rcY4S46
VrBHbpQV6nLKyCACAKjHfg6bitXuAebny/YmVQ89GV4QhqzVOJQ3swTcYLgZ2w9SQR0Q9l009WMS
U0UGw+DvySzteKXhqiMireAatht4BhmfWvCJ+XlQHnXs8tbNVckMc5G8ITDGKTtL2SYbi+KxfqT8
XksL24HwG7vGYVG8PYqHjIsoJY3s23PqM23sZ0GdbQ8BcznOw8AOUPOhEiPHQmaV/4yxFjWvkanl
P56/YbLD/a8Xs/4+o1cL1n6oJAUcHWHoyd5lCym/hCGzqVl+fP9UY92mBSEc6CagX5LRLrlxDogk
EAgokuhY3XsQuUKiZkjg8fMVAptv9QTTDYSXyJ9JTQkWleK7KkTZPhWSLH+D6+FeUk9l1q1Drn6X
hTWVvibVXMO/XLegdPuYaXlKR5XawmRrkV00iwJYfL8fvXW66d+cyxck6qMLniUZdr7C1+CUlLoa
fLKS+Ofp+/KdBPGEp/fhJ+7YomWgVcxKO+46OKF8DTpQReAv2wpbjVkdraYT6YMUGHAgqCO4iOoM
lLadbWfevcV4SvIKpqPtAKaCvJq3WF1n/vpHP8fVm2J5Vl2j1Kfn4uHz1j8TnJTvuxAnkNwUkxoA
mSXW+E29gytQ43B8jI3MrcgdTnNDGNgwfA3X33TZ6wmpfhfoHjhLFwuKLYKhu/ExO5AeLDNRbQAJ
vAf3WnImtADdDf07fby+s7smhYDhRbJvDIksx7OFx3AqNbBrlIJxxMu3lOG64uPmRykxaU6dSkIu
/ikwqNoKb67OtAUlUF3Z7eUzMOKwgXkZ36bjGpzAX/u3xyjfe0x237sPhrRuiBY6vG0lK+qAfEOF
qCty5EsGo2z8c1psvrg/JVFSSmthHXEJEZDfp+/7unZNVy7fxqfrBbxfc5IACGVKzkEBs7WfvSaL
MSyTrm/btH8/9m1aZ8gtQZWqRDVFl3mZqOli92rq3oimtWBbXzUP+UUQCeWTnYXiJ0gBUnUQpC31
9QbDO5m23Xf4eA1djsJQj5vMl464JbGKs5RikporJikP3p5nRD9WgEns3E4RwqsdtZy9WAUZdEWD
K1jrypgIUAXpPMh+7s1Tm4z96X+oZHwZhoBm7jMqWFsCm3qqLvoYhThLyQ5uWANrxnrOMjA9ncFr
Ekg8DkxQX41TrxzEbNRCZSuXBetJenSS7jftAwc0sZtaVMsEhxp/VJrHRaMVU46oyDJh9vs4/SgM
15O/uTKCN04SXpdWhet7gmACXrAWPY0FIcapYNtD9xnkwYEcjM2kQv4gnKwZ02IJmxU0jLGm6nH/
4atz/VxbvAFNjjIvE3iDaLjUM57Ymc+DMF/L6cKwLUYFCmE0XZ0jHiTNAf6T3VdcZaJ2Ha2R4j9a
Z7uhRjFfeYhjQUcOuU3/JU4Y29YX7YLAJkINRNZF0gfj7r6HZkZCbdGdHwSxuf2puDFrHaq3bqwT
vzh2y08X7xR6faezpWDKEZP8rCtpkp3DP7XKsQIlxdWQtTve7wfTJBsbviL+w5Mesqw9yOQHCtcX
ccejwsDgz0NYAZRg86h19mB5q6zKoDG0xy/M614XcslaNtVVBwT1YkOkwPTL5fi9GUELioj4YMHb
KuPdPMUglrKW9s2Uomj+7Gc/adthpYdM8bxpq+ftVOvqixhxshpbtSyAPgFt5BVwhKmXohXEn8vp
2lDHxTu3VdPlJTvGdbaOQaOd6YH7pYj1U8KpFfQ9WUTrUqW+rjvm861sR7VyiFp7cdyWvOLF2S1C
AA4Z5J5x3ino4KH193A3C5tL8QpfIxcJCPDpe/WObjkIyrtUbR3Jz+btWssS0VMOekWDHg2ImhpC
L4P2eKFyklgj6QXuFkPml10amogSbq7a04rsbrW82bkCZ5m5AwmwToT2y5+3+/79bEp0h1YMp/nH
sySfLNsWqVl1ithJKAvCGKpoGNWF8QhD+EsXYonmImqsAo9fzNCaP4oXEZOb+bWUNDU31XiVGUiV
M7nyvW9XwBc0vW89al9+JKSbrkr0zJ29Sg3adKE5voZHNT6INUPjjpbavu94BIhNMJp089vmPVvS
NzEK6XmAPNco6AaqWUVTJbFvMWNNp3i2Gm/ASgtTU8yGbcspnC5lTp9LBnEialo8vRtn1c8Ga4TF
Kwm+IWlr7vog0E0JlJYnt96HMKDQsgmcUQxzrAQNSzKD161MrxXL5qwUDVJoK1TlGQ/ySlvOwlRJ
Xdbx05q1CdKFXr4V3/DzNzM8xKHsZ06a/KqTvbeo7v17sSYfGZ4X2TPAJUX2MOgOW+7Ra1/JT7iY
c4DtNxflr83bpb1uxltSY6qhLCMLxJdp05WtcX21xjldv6yr8OHJ41l9HFqreOnYfXwmW4fOA1S/
Lb7Ky/K16TrXOi39JN6lshkmpDIMchlrtBgBfebrZiRovS7ISuIVS7AfvQg42PM858owb+uko3Qu
OJzKqf6yY779e6b6aFxLjzLfdXfKbqgNliVUjeRIQ2dCckSslJ3tRSIB+9+TdsN+otiI1fO9TN1h
9S3h+sylfB/x0fe6s6NMyYwqO+TB/UuhW861BJUVkGsjcDtbXC1Igwzx0c45Z2FVwou7Dgyh3Mu+
Qpae7dnAhN/IKaCXxkIOb0MzUsOkGyEChIssH+dpMTU51rgxHNyJ0vLjsoOASlRsbPnszZxEyr/0
t0I233AdEE9ZdgjJrsbPHmPzFZo4joSMVM/9PxOIT7PbbLUobj/P7XU3R2jdiVuCnVwrjgGa3ODP
JW9ZxMfdiIqr9gaCZ0YDSO5HDfkVQv6dOFGNhGPp+OY7yBfzZnHerg3pdr4tsO4Ir/s6fhHKLTNl
sqKrs6oLPtt3ZU5oJrWVBlwZlaJC3jaXHOWa18j9FrhxbWjENzOyzH/F7kvv9g3mQhCsRO74RkrP
v0pge8M4MK3xYlVcDkNiG5vBMAjdELKohOGrdZrvF4W8ctZgsAW7y6Nwf4iN7uacKgMw4npIGPGt
+yE9upl8JVCJDfXRkkdhGEn3SfjbzwOxPMHKppKdyXeaOKfxjnsaXTirw81gA4kBwcTD7NPZtQUA
D7KD9GBJ9Hgp2d/TbcD/y8BjTzjPRFxacaYMdO1+Cwzzz1B5zh4PLiT0Ie8AZefqXoDlfrR2ES+n
+6N453mrnGrPbljKNuf28cUjmpCS97nj2MNAFC6zi2o/W5SXuRL4Kcouzk9hTJFQzLwgPx/YOHS3
KszWcRB/j31c0/1jvrhZELbFvhPJ0gOYk71/pS1phbn7iUR/1Q1nwpro6wGBgaa//wtpfbB4H4uk
W+pFPJ88SR5EZb/8CsewdG5lZKK/WLSzNu8Pvo8AMQTt1wsimas6lBfPsrZciZ0Ee+aqoLXsaWCc
tvZp4as+Kt7I9NqSKlDpa0pyP1NTbM8NMTK3JDm6LjsV7DM1R1munbJEpqOo5X5PM30bMjyVMNpk
Ii0c9YXjJLvtPSxweodPqOBqpkmDD/nP6U+yg4/djt/5TVaz5KcfQ3pqhncfzyeTCT9WMz9f/6Dj
CE8dSIm5JPVF2ZyfSTjYxujDMX3jnlTsj8frRHS/2tWc0a9sa3nrO+8IqP2cPUS0H/CAwtrhv9i0
XReqENjwPBWnX+DJvWHQdo3I2Wlbf0TviMK/D+e+xnrwvq/Z8S8VWKUfz0vIY1N8u8SqAbp6yCOG
ZhKqkK40U8Ogxpw4ilM9jBzAdvbrxLkXknYdtYTIOgf14OyovUycEDDRv+qyfBncW0mb00X+1Loc
K83Vd2wLgOZPuqLRppRn5stKUoPiVUexz13hDRz+Gx+A/oq8g1zZ0E068oueR+B1Ttvz7OsrHgpX
Fb/D0p+7EPOisVe/QRcxgOwqwbKjxYzbIcLeX5vLqnOUJOfh0W6b2h72CnGvlwoNhG1HOkIZlOkE
20ILFNEgoLUgB17IU/PR81hpdGItqvR7U1LgtXVugaEKIuwHsdbcVPdivN5ZNpLs36N7aRSr24jE
S6EzK8o+oRvmRpWMCupcPmwQjDoqvOK7g9mokvh71FQwsl7I0O5c9IlcfxZGh6rCXY0Z2sK0Qqg+
D+fL3PKHYRyq8t2b04IZHhSRgUkgVpxpGExzAGEuC/01667AIg6WZO0goNH0qEaYs5Duz9eFfvCK
BLfO1537cPEV0t1fxqmq3b9NqUziwMUym8MlwurjIm48h8fqyChkzl+9M4pVMTulE6/O26b0V36V
VV+fxuiofqRJbSu/bIurQvtcbRNJJQW/O4BYylrYT6nvGLxNOf27aD5K59AulOLl2bJEd1pP9auy
XqiKY9/5kFxNFW2MUabwJq4mqx3Mt15vR9NUaEO1UPTQ/Kfx2i8MnXBJ0BdvYm2+L5uXIy2RuooV
t3r7ZsXxtBVk+VayTQsRvcmivpfEh8NOZQ0hf8vvcRH6WFE4abGOws99LgazRQNy/Xv9Ws/xi/1X
c3bGMiONymeXuDFCIMx12XbgUVrxbH2BCtkMCGU3tUc937yP1pWXW1ImOQ4ptDC2QfgdL1HF4f9M
0qodN4Ud/KGGvXyJwNj+BLE1Nf9w00n+mzC1GmChKO8oIrGC6FIsUn7FAhCgNbI0WS+ftBaw10rN
Z31APPO6Zw3zXXAYLuDIh/kwvqkACfQzL0UZvvHcSA1TkwUD49dtshwFPtz6jg13begDt0LLyoMM
LLpsk/VLBWpZmzZAzqTrDDwjtKb6nrh53aZK5S5WpehsjLPA4hos7Ez+yLU/tw0naO/Qar4qaodT
KSEBs5Eon6qUmiWnMcSSnqMuk1zUrMFzMu00YoN3WhcWLe/25p3k1xBUpa87nxOzG1rH+O8C1K4b
Yez2SvBCrEFZQkNKeH/J8ByX4X3yM9IM8J7vcrP6NGxpttG/8kaxFNmky3a8q5gxVW+uCM5urz4f
4xdougVWyH3GKsfmVN5oxleiiKhdIOAbs1weFZ1X9+GFOZetDVz2sp6UFTeVbbeQ3bF4D37zy3DJ
MfpXkE6dLUVtabWis3k3KrPcr66/fBpPJ6vGgTw+1/gXbMXEyu6RaqkzKkcvATn7N+mLSRuvyicx
7cQEJlRMxeriBHmTimY3jDf+Jpg2uSP5CqQuM37ChCBQhZVbv6ote/xHrXYioHiosJbFbWR9uvTX
hbQMc8LHFXLfRhUrO16UCZJRZcJq1oa7kr6KlaA5rdwni/ajdm5HY4y2/SD3+TlcjKbKik+ZU9Xt
LD4A1hhOfUQSZMko9OTFbC95KKQnSWq98Zl+i1dxNAXBv2Vmp+7S7IWoOM0WYplyNizyonidj8C4
5+q0o8evgBdmC5/X9xAwzjfijf22E4T5qJJyO0HtQ70SdgbxIZsvsOw+KqW+V8a+Ii0UgxydTgiO
kiBf44//eHws+AINB15OiCFhqlnu7ljFcAjz+VC0SgPkKBUpeR9SRtw9xUMw/cYHYaDRRjSwY4Zu
G5Mt9KPEQ4Z+ODdsMQ8pchJ8LV2uyEbfURGSpZxJ9WNZ3yZE0tM7FKnBHAKmQ+LRv+M5f5jyYSD5
UuR0sp+timWhhM4J9Tejoyx+LMWgyCbJ+HLxaXiZmpFaxWb/ObZa02Y0pOqn4HZ/GkaBB3O+nPme
bItV1sXyXNALMde5kfT/R2/j4j1RT/bj7/mwFZVAGRqFZz/RZZanAKrMD9Vd9f3yId9wcAXjZJQ/
SlIzqiCFsPEF2+RHmLzw4ALPFR2o7dRQ9fOPgkwiCoRxJZg1ma3s5/eOIQqGHrFmhbwFcauqomw5
NY/qOBUQD9VQNTuyRa3GjuCqJ7j5nabaOEausFRdRjaAVuwJ98xITmFJAWXfC7FBHOmhxk/0AmEL
qeUAe01o8LgmoZcMWcyYYJeopT3UCAvr6Dn0tYuwgXxr901ata76PQnSo3asqUU/lP/aV9Zcrtux
EUABBPQ5B9fBvBnUtLXjLN1RycrJ9y3H6UCHb/EYAFzBvUz2s8sH0UU7uBkzPVCcMkKM4s9NxMj4
NTcmjOPegI8f1kjlE8PimGUV0zRY/tzHf9VoGAvWUFGQVfyThIUEC1lmSO3qZrjsRFA46hKWqsNV
OOt2RJTu3Y6+R8yJA35wbNrKXxPQJ+UkFYj9DQgY5BlUMQN7uHcvmPe7fq1G/lhTBXPkAmjUnszk
Rm4eSsufVVcV1hE/XjlIbYpH+JbLKL1UQdDLNU0j0QtbZSqf0iRWfdbTzXXjWosMEHIAIHNEfZFJ
4rRVPIQ8KB4RAauCPiVnHrFANINVNZDGhb5xMFVspt86g2Xv+M765vz4l9dEAGtU8GJkOlquL9zn
r7Jo9MS5fT3MzjNCpusEFV27H8G+65fegiMgjCKi6/3Z96mqapGzCU5x9cJ/Ap8MrcuMr6NHE/tc
fbb3xR/AcTEq5ourxr6qz5EdFxVWoxcQcfA3y/ZI6M97bUzxL8kXUDiPpm7xvfAfTee13DiWbNEv
QgRw4F/pvack6gUhqSTgwHv39bPQN25ET/d0dZVIgsdk7tymr+YKmVvEPIUMMCTMEnSJ8+yWPspt
iKbLnSzImi/PXkQMaLxJLwX7nRyz5o0iA/eOcxpjH5WZq2CbvIOjcBsUO9JrH7iBQEBGDoMipXBP
QCM0r7m9Kf6SyQbeveNrDKmxnQ4xThwuTkjp3FhQNjG5pempVzDeOWo4UoYNVhUcCyArJWrUELCd
XK//UxAz4JhutewbeTQqQHBdypp99k5p/2Il5aQHWkf439PFCK708t+Cg/oJd9c9gNKIE1UpPqP2
jLR0JkQwOCHT7uWfB+f5+AF/ddrHGuAtDcV4Fjc4t3caC+qRBPtRLALoY6bpCyde8k5/Q3dqM+nF
SWSyBIAiBso76Sfh7cJGoGBhoXPkbv8AiZgYbPIfoIANDhEvDFDPJbcuNwFnnLUAv8RLFV+F6Ju+
iwKe7TyZINz4Faal4wu8VNw4tJHl2rhR4ufxYCbNhBRZqvmfHSstVfVtX0ISuvUzVSmSv+jbgpZJ
l6/O034FoxbWtktsM6pxTodQmShr/IXTAUAqU1tgVnY+xxB/gQAhD2S4BxVkvMPWpOlgK/46S/J3
lK1z43gC5AdgK1fd1YZkgPWys4bj+l9e4xqjWOIiyp8F/wmhKeihCdkHvTuljsMUIjhiNw/COPlZ
BOuGGMktnaT8dpbODXT+qTw20NVvNgRPGx9tLPs4DgBlmLdgm76JIrTF4KXb9DidE8wRIPxzbkj7
ikxySHEmXKCVBW7W/3EIWVR12O7QP9L3cTiOF2WDnP3ftEoYkNPpQTxjEPGiZEy9G+uCFgrZMrg3
vfvEzze6g3NqJpEz4mpmh/+tMBrGYa9clMlMFf8hZqq8JqMU51QxNPnH+W5u4V2cAPg4izgJebyU
rbAcmfCZj5qJyD8m/so/7+SdwMon4HML2YnldwFzlt/8GtF0/vT+seRg4M/75NuE3IIfR/Gug3ts
gYGP1TdNoMZxbj40nkX1re5JVFzh3byiD9zrf/XJm407By5TsnIvpAKAH7LW8d06i0W3xVp5f1eh
jELeXD7lBduk33jXUWdMtQDg7pfz6d5xiSfrQcUvfJpwIUKYa+8RJv2cfPklm/Q+0YYq5xytjZec
fdC1cN/Bl8JSBgyOLHuCFUGtiJDDTAuj1fzckyZnzcFQ9JW5QXDAURZTjIAnnyabI6JfT1SSzylA
LN0mp/xCXbfC7ovQDMie+nt4T8+w0Jf0KuseQvxLu1ULnXJqmxyqlcRZ0/1mGNzXdD9yT2CZBr8h
mHIZqGDUPwZLvB+GKJzSZFXzd9xS/xv3MaEDT8PsdLKzmPIB6X6/MMHDABDoxbwgdWc6t8yfcMQY
HrDkyO0B5bswuWXUkwD1eRSwAHQQ85bNb3LUTtnc3LvoaRakp0OxhEvZM92Sk4MeRUz+Q39HcUHT
PF6gA5gWyLZD97Wa2mLqVI4qlt4PaQUTM3hiwE72fDYPJub1g1kMPKHeiJz7IqtjilIyuZ+iW/E2
EZDhCazwApulwGtfXzCWppdkeMZNZ29ZuQZJqZWNeTZuBuacggTSAmQJehS6Jwha6ca6cS5yV7PC
6eWNE0IiwHoCYgEBIGqVcAimmQVDnIyHxHJXDhQtID4WHCzQgI75ta5PwyE4A6xrzmK4Rfy+aZyB
m+wFDsEBpCY9Bp9UvC/9xah4mWAZnD4nW2iTYhJknzMJUoL+L4NqLSLMItyNyUGHyBm+FqQY1PQ9
ywtAp2QmmHBDnKfpFJjsOxwsxt3wpeEwxbt+3T2GQ0V1PrNJr+UifLWf9pegOuACRNpVHtxhpbhT
QvvULBk34jqmhKKgXhIYeNc/WDpcgYvpmvbW5HmIRXbiNgVzHzGRHQ9gwQyDN/7VPeVUaTNQ/k1y
jHZ0Nnv1bYRgCUWFV6dZn8xG6o8KwggYLEG4iD7hTMhZ8beAQBkcQMj66TjmBKTC4hQnuRHLsOSP
KReHmhgWKI440xnSY8hhSrpCCyuDC18O96J58W5EFJxAkLj0sNU+GXgGbcWJem4aMIV7mHNVf+Ap
8cT4Cy0MZVhPk2q8MxDjcNMutAscwQ3GcJiv4Kd346sNeeqXKD5iJMM3CkQHZgfeyBpgaGZOjD24
SxDaHLYMv5sLgEMWKonCwDlcEsaC2QX2Fvu6ZUi1xLlynh9TorU2NmFsiM34beqKUTY6gN5YdM4D
ZwtFvvFDkORQAAuyhrMDtSHLxZyUBNjycBCGT0zHmfQ9pvEPjDrO3VveQE2AmBhCkoGowH/nlsfK
pVnhhwMdJkgwQPCe7ArxSU3p6WdoU5zBPAf91V6NdFtSENIFZP2b3RVUKAfVaXfUPChJ7qwoG5zT
a/4iNVp6g4eoJfgwsAdsnBm3tCLTE2Bt4N60GEdrVaWjjY+W3kMZO/ZFTeE/0bd+E+AUx33XdKr0
2PqKlBG3CjZI2S5Fik2f1YN2Zo62tgwOJN3Ql3GSXTyX4rksMZtt461nY2kRDfLUR/02ityZmfRz
11GLWVsZe8NUB5ggkJJsLPhba9UGyS5Uq6fhjEslbs4leZYMtb2+20qWzlj9BmIvSzkP1XBVjeMx
pfsR6XCrOoshd6JcTfmsqp/EMpjZnzQ72ipVemqBYyLVIWnBXcYtk2w1XFakRpQW487fRnHItGCl
2/XeAppvR0RvyLV7vogsR9pak1Lpt0g4S/PHzaNHAGmuCqOfQNQICw2gNDe5JVG09syCwtQsr5mr
Hhqlp7vUKm3HnpxkSljUKSc3IcRqPOs6Nanm/2pD81f7w75FdAU30vf691hU2zChwgrP0rPhQpbu
PrctYCvz6OnFQc0+cyXblRLAA3+PMneYXCKY2ScNAVA0HnK8ptW0phO8KLEJ7wmi9XTopIn2XoRU
00LAwMKoseLyMPC9HdSrlV0kga81U7bMmamyuVltcpD1wRm5nnTJTnbZSHVKwxVE80LZWyb0DA2c
DjZNELVw3arFYI2LnvDDBNgMm1yRelvJ+Whzj8qXloV7HrroQO9NczKr8Fr0+QAF3djPfc9HWkHQ
ACwGz5m1KSZdOnao7kLK5NiU1mp67TAliqZbhcpvplKF18xXvFXmQenJkVK+O9klwP/8p+qmDPUA
M308lWEg+RKMIfOfrhVujCY+Joq7VEwoBeOqEwBubx5Kc9AJ/Bni6r3UcOK0m09Vhcimo7ZzqYGK
Ypb53bFjL9cxStXu6UbOx7RnOryAevlVFsomrTbukC6lhBKijwunJqU2jU+xPczqj2Asb7FCFE7n
L7IKWKfDrrkCgJOYkPXDWRHIYpz2pyedLnJznGXGwgfEaVoG2Hc9SQ2m0cpcFOvWEivbAPBxyAJv
aKWCRdcRx9YwBrTyVchOmdZA3B6MgYOqwiHZahd+SMLZaGxk3Lx6z+KPV+2pCZVDXTtMsdyN0GS8
Vmuste3wHOCwpUX6t15qyFK0/hB4BjBg5TPX0Py5YbJ0/Pi7K/HHKK3yJDOCMhqloFIINl4SMwfn
pguspls7Lp/aKAmbUNy17OTD1OVvmdjzIRdXp8YqO7HkrQ4YBZbVxSkZUxAikIbJ2SC0xE27T9vC
7Fz4EMojPDHbfT0ZZRbfHs1hWPWLlFI0xHKDvthIFh3btsoZgu5fuYBLa/8ahssze6ktc/Tx3iYQ
3oyr6eyjaOXkC5hAkqzpYRtEB82iWR5OglrZyygt0p1bARWFxg9aNx+7NnlmjuSM+JNdsDODac0P
COqVY/yzrX30iNxNCiMtZrJtgGDG5AP85eaPpMCleLLrj7beOaQ2OU8MSEIATPsLQFn3br3/j0Wt
tEdElQbu+vJfH2yVZDfqO5uYCJIpWIz8v2y4Wz26PrqfbnznA5gRUVOnvH9m6omX5lMp3dZLViZx
1NwGjIHHpfnXWeRHGZN+E4ZEllwL/Rn4XOjAWu0zibcWxB7Gflm4aYU1d0FDcLjA4jGfrDSXtkGg
0dhRJq5bjOeGUxVti+Y7YDrKNWItA/2klx9p+OTIFeKIQb+l7QbQjOKgiVWKYZNz7kC3XLjgZrEd
xMMUBza66T4H+yPAxgvkx1ia2ltekXU20uBSqarfEBM48yr9q5na6WbRQgXheHOunXxZpEMlqypD
6HeA6FnvjWzH7x/y+3jJ7FcAiqLiVgrUbH0k2T8eOl9Z6DBPP8b508AW235cafDDnRHd+cobHeWa
g9MYP+WSFCthPIZ4W5VfVvMzXR9WTcEcMZKe3J4MKvaSKRHeLCXDo/a9dP58H3XxnhInyjEpxX8W
6uO+m/pEyUC836XRm2EfS+wJGFjRXTtbN/8XYigVUOHg+BdDqeGP0EKl47oVfy2TUCaHfAmCI3s6
oqHU8aPU9kdxftlF/MxKLkf/yprwyPPSdlq25+cHHQYU9xTIqbkk2EWFawoBqWFMIc58EayB1r/b
vCFx97qQspcbeMdktRg+x2oTl9sGVLr/ZRVG9XcKgdSSv5H3VlkXnAC0Z9r96sGrrdYhOcnDOvff
wuAguxd/jzIkC6vuv/FI6xvcimereXMRsjm6Oj0tgYujuYCBx73OkpyoNuhkjP30CTvvnQcuFViv
Jzk82vqYBqcwOstuk9qvMSOtlx8NEealVr8FfKewg+VR0Ghi50rx64zHCpLHsLG8gyrouNetu0zy
ramfSu/GqSkBfINzl/WTX4l0Tw5fNcE+3p4vjG0zcq3F4pHXtwJ79oLwc3xGsTml/b721iUqmRqr
Kz4Ei1WIlcz3ardQoPIDFBgsDik2mf9uZ9vAOrrRM8xfgX5rsh8hrpGkMzYjmm9DBSWKryxUtNUo
ztEl0bvq4lJCH/THHXewmW1Cy+Enz6zs0Edfhv7wRL12BTYGQb0pHTZ8Yj2mIivRRtgpsJNr+71o
op+a41H7GoxtWn+6+S0uYDXtDbxFCi73JefcGK5l+S70J5uFAwgATR9XbGHOPwbffDYOAC17Taeg
nV+FtU+BCGFZwdAvFpyE6rhG7TA9vvJEcNTwZfzBV0fbQ/OFsqQOT6ZxEV06HSxlurL3CnqB6EvC
v3UVd56IBE9ipoY+sT7qR6uvFN6TuNfigIUuImnOjNgnBssghAx7AWPbWgeICWlxpCvmcvfGDTWO
EV5KEEdACFCVkGzhbRNfWkSqhY/lSLfOOh26us5cnR3TbOVbQ2cd5C9rfGqhtRvc34AzpofJp3bG
PinkPjbjZ9/5WGNS5KEOm0420T24YtKuXYQwF6f/NRoy69RWX2qafLpO/C9qyEYZvPGQ5yrwG0bG
UjvWaccVGZaXtNTxbcrjk6/41KjBR+/EnNwRcoumtY8K56+00mUq6aLgf1ve8C0kmsgW+T40ARuQ
vnQ/deozC02l6Fr8LSxWD0Jkz0R73CxKrsnI+zMBJXpvkTU1SE5I4F5pfnQxkA6pAe4Y0WOayjyv
0pHStMHrB7uDKHoMabFT9farLpx1UrJNBaw6iOalSRa30s8UF0ux/p8W4fQ+IiMJsF9pf4vmMlWN
pqB87TWGRwynPIu7jCtCoX8bnJk0P3XubVaMr3loY1qEWtqtpUo2+Rxx0y0yKskRQwWHFd+4gHkO
6rIAEBegoqyX7igPbt+eHKKLanxkh4Md/SohFZMF173o0CXRrRT6srC58OjajJZ/5kvK6tE52jy/
AvMunMF5MJUCz9yCRTNGjDd4PTXV1qYWvzKWtd5d8EDTrZGPiMlgkgCyhFLBFKFGeo5gD1U3mZd1
8lYxLHacBGD6lI6whP3fun5aoGr5R4MKKs5e02dS9wbTO4ZfeWvMOkahYXNKJdKnjPsiI6QitKcN
Mj0Gaf9IgPGug6vRYj7KXsjA2zT5j8JoqalYqGsI77z4NG0cRXZnR3lzkZuURbDz4RBHBjbDCa+p
oG2G11i5FKU+p+K9iG981zN+v+ROS9Riqdn9TChUqkRJ8OW1PaB1vlZ9jtF/hamyOMd9WzwK3rVW
AQTIq9uGjMVRZ8H2iTn5PH3nh6B/PFsle28bf6vYkhK6OIRIcfJJV8IwtEFzBNeJHb8VYMmZy+TP
nlxWiDoJsm3slycjYHqhVpxTAelWQbQfOH6m0kQODLFbWskcc9fEPQVRv0nbnQdYNvU0vcbdHIUb
KxjnjZw4SrwbFEpJQTC7ZlGZ8pz1uoC7rFyTWPlsfQ+/PPwIOGLNvr8XQvzp1It2zLzPzxfT6xTQ
igsOzPaZY2bUF+GKI68uPhL16nqSBJEK9heTXqHMA4XmxVJXwQDAEWYGTHblvR0oBLox31ues0v1
fINRfZXFN68STzNnmuwmAD/iHnHQTlvKT2FBoxtTechc6GUEs8piFt87FBG19+zdHmRCYGd11TP4
oam/serqOBDURMmMLQUecIFODJN60JsC4A6IWpPYxLnohx10jar9apUA/HfkJPDzWWbE78kozjlM
do+9aKj60ZdMDqVgWfsJWIinY5Nnqt/lcQg+c4E3cEJwSnJTJYMxmwlNhr0KD1kPLM6EFIZI6a4q
3+FUy+e2WIzMsyzeiNfUFsvE+Gpd8lCj9mSXsBx0LPRrNhnpjeAGtYcNYVUuUmGvVT5UTePi1ok7
Qyols/qEJL/NB5iWYKbCs/CcRGkTdg+V4sX02nNbhT6cxhRLKoOsIj/8dsMC0lBQLoUyvOk9/ZJu
KndXZeN2Ac5EuKpMCpfxqZj5RmULpORy0BNJGL05QEBsYJtkgim5yKSxcgCfgItRRIvMn7sIEmgA
iBBgt6KOjHDRKfHAd/rnmDJsiIS2F31+LDnAW4vYtHKcf8ZBcA74tM7v1D12Dvs4q1YpE6S6/khZ
SNycxuivNf8tyxyqdGbo6MtaKuPI/nCNflWDaHsTI9678045RlAMUHrE2A7W6V+PTlPaxbrLGco6
/W6o4ghjmfaRNEip+GoF+0kbHOrECsBqAlkaO6IvrKp/uTWgI+ghAHGZrAE3S8/HXi1znq6gd290
QdNTI8EZEiwSnO/RdbY+vAurRP3QXWMF1CZBRg8AkQYkpknxzxE4U6+77s0o1kbLxRlqxyBzv2wd
Gk6iUrdSO7QxPhJib5pg1L393gd0rQNm70QfAKJ5HaFjiA5aj5EcYIvmYVZj6KydZZfhf9Gp33Rr
A1oko0jfy2LeEJht4f+1dUJ9rwXV1eOFuyq5Rpw3ADA3NzEIiMDgrPvQSKP2eNtKiIesQpPkci2S
m1bwa934E0dw8FLoGJCCEvBBa/iWEnpE3iw5ifmcCrtWkyybkuWrVc8SYIEqvrGTVWeOu6B3sLXD
yIcBsTHqH9KmjcpPuntShnOUnWV29oZTrh5FeGjqncLo1Fyp4uJBFrRRm3FbNqI/tjFmhHm38SwY
aDls1z8nhjNXUzWRqNGMP41NeDSClCBf2DaR6BzvXIlDdY/QE1CoTtiYNDlluY58tHtEJopk51Vv
GAn2zjZpS/qIEd94Z6UpVz1Qlk1NGTFeNW4lLgFNajthoqRH9sp1zdmke+Wj1L17mHvrqnWhRoYf
TU2bzSLpm4TNQaJtXSFA2HbEG+b0WqNUlrZCuthfWu3opc2WzI+912z9q4bdxnhGeBP/gQLh+LRR
+lNa+fMu5rI05FqjRwgzYq1strBngiGTu8dM2KIIcpMG9fYl0N6AJINx3EoTg6eIZCwyMtAVktSX
O9da8+aFSFcNz9LThnUM1COpFUSIAE2/NqI7DJT+mvlv8Ih0IaChjj7V+jka0zm075nbVQPTjDY+
2ty2rTRuVqZtTa6Mpj1p8hr1UHzFvvcYmph0NP2nqq9zzg6uUk88aqxblTCFUsZFZUAt56JSHbGi
HjUGCOEabXixLfmT1o7ToWWXlx3MiUvokbsAqjXd0xYZW0l4YXN0gY1mgdGKbR9StVp3AXYjlXIr
BXQ35DVxIe7BywHqrgu5hsR7kONUUNIIuVEFnmQdBzb39DVItDIWApxbSWc2/cw8ahYmGY4tmqkG
2yS9Vo+43UUGQ3wqFaVJNhmAWaIrJDUkenVxNYjZAEwFNUYb8flEvq6GaKHToEGNzTSMJOgAqij8
CU34wtfaW/RUsVSzekiMblqe6xo90JtedY8wY0BceeQ/+KhUyvSRaioy5E7sXV9Z9ka5A2XXleBX
c8ZbbrmrrHHeoqrejX07HxTrN7HrRygFSR9YKIn8aufVxtDNXRBMeF0t0rlWnat6hFGGB0AwgvUP
qfFCDl/VbnnUm/q3jt98MU9a1LTxRinkzB2aBUWjIFGmMw6JC6Rqvgflp9r8xTVUKArvDvVgCK16
epeCJJvRUI4TbFd19k0CsQs+NGlInjGs0Bt7HUc9u3Kq7GvF2ptquXS4SdSGsVZ0dDoxw45OLQjD
qvHaoZd38exrxgFX7fcheh8TSsbqN7Khg7vcAMO5jtVdq7aLeNhbLChNPTlSLvhHY8FQty2Kvl3Z
98v/bkTZIhueOy18KlFxtP78VzZDJZ++89IgSL7P56EwF1NrVnT4JvXo8fVd1HiHXufoDnHi6FNs
+QN0MWWzKTPtB/WWriBFbFN4zPHJYw4DiaONuBuR2mH90RJkit7pP7iEt6grxUof+FRquHOmaQ4j
Z6egrDaz3VRlCMqg1AiWWruh9pgabB7JdJqUHqxm9FWB1m9CBLQJMd1AMLVdAowsA7xJwv47EOJr
DONton66PiGSlbOhF1gGZvxv6lci22cdlDtrKpDUQf3IDSGxmgWB8oKt3tDiWiDJRvajlf1OZOwX
0BS/A5H2mYEr3MDssZXufkeeMQOsUprwlrdIaKW2bp21V90GBI2Dqp3Rt0EEPRs28k6wR2Hnzzw2
D1PFY2HQ12gegI+L/yASudAbLppVXFpDo63W/7vt1fZbtd8UEmNLvd1krXswEtj2MSRWvtMCjN/B
9KvpmN0Y/k1IeC4UZiP+3UbFVca3lxntOrT/HG42xS7PUect/JtBB1NV0fXb+I1fZRJ9VooNR7lt
vvVWeY+tqMeITMG1ISxmBeCqG6WMqvPgMWjIQX1lhAwoB6SchXmtwy5b0il7szxnKNRj3MpOqDoN
CJSTKsxecWWeMuF+Jz2uPbYHMUNVTGSUZrMNvLRYUNMm/kQXuMoC5aLvLPVKmds1WJOPPAsSCidw
lsPuBPgckTvlGXITLiOD5iVkYjn+CPtZUMbR5i6crtpLS9zCDvW7pWCpg62uYRzLgndXeeiH+abC
MSPPvi8elco4MlD2jfFl9g8W2fSszHdFjZmJDB9dM2xctbxWcvzO8nJeWrQJaUy1B7zmkBFaL0sP
BTbB6wNW8NVPEf4ZUbIeWKopbXFgt2S6E33pxevpqAy0UwgXYwKlYu41LU3XrmXM48i+mkH1m1XG
XacNdxAGCSn+SoMZ/Cg3WaHCRW+CTVn6cL16BaUIMowoYuWLaF8ljCB0O12a3UcSQYgy3fFNiPEn
1auAI1ndK4qIZpkeICiHCKzJZ03qaHWSLgWMUxKjkr77YxTNldCCBSNJWzaJiRYL2ZH8EbaHiGmO
FMGjCrRto2V49/gkuCM3Uax/kRqGk0wqHQR2xzHvVK2clTvItdDjxxh0T9PLwlWThHfdsu5e4B+0
bDgFbYW0qoSqm2kh0UmYEVTlp2WHxSKPMVAT4IKGTBZV163MgODwzgxfmTyOrY1vd6veC00v5rWd
T77YemKv8paMorTj/DArZuElHlD9ZWwx/wBp1WW18RUyXJgTtg34fRQUu6ILrHnZ5wRXDM6mTD41
1ck3FgSdisCrPsckmmHcXC/Hcoe83gf113xl6zWoWfJgb/rBXVXyQ+2PECMCbtAiHlaD1GEOEHJU
h2mzYr6wLV2rXOeyvbSp7syG1r22KUlrcYV6oEBfUvUptRsgTt+me18b1btr1J+VOeylW9983elW
FFFnI60PXqiMC2Jj/VT5FYryGD9CZ+swI+Mfab3TGI0h0VfuQ7TjV9T//zv/mtGf8Et5vYud7fQv
uAS4aQg33mCXmj58cBdPX7HTEtPcmVor7rYXA+DnzSkLpyFpS7te1j99QuelplCFFUkcZ5g0Hq61
2UE191HIvNjPKav00qRyBv4wcutGFWfME/R21rj222w9VoVFjJDZz3qUWcL48gSU3ib8QCIksWqL
06cCDzYAAnQ2qUZwLWl2Wa8uupyXSrptx9zRhH6SqdAhHbwdJI19P6ycOD6aHo4Wg7mKumGYtaZn
zMscmlrnXhroe0WCxbDFpki79yCMsNTxkEgGwEiScjJVlaOvi0fn4VSgF+kfB/vK1unk3QKyV0Vj
kkVftDlNZN0U3z3lIubFzUeSDw+nz/qF5iCpKASGBJK+M/vtSiBDNTA2juUeuwrrkNyrDHpUZKJQ
FjmkzzahhPwMAYRMC5uo+S4fcWPu1Hibm95lEOpWy6mH8r44ZcZYYa0bQEW15oakF80YIU4Hid6+
5bFg/GTgPU27UkXqbxurSzehmmwiTu6cynAoXp3Sv2K3+FF0zLtGfKZT6vKs4udX2aeVVUdZDBly
u+xfV8tlNmJc4ULaVNA3m9ywYcwhNDKe8kyxsBznYhTJZxxDE6w+FFc7jSHuhT3MsJy5fJPXB1dN
H4ER4cdZLVyMs3I+aAOvNUm2ioAvr+PWZsHflbnLYI3QgdjeGJE0F1aYX6q83VuWdVB6bZ5C5ai1
lSGr/dByxZShgzdjyQQj+BCZ+qsOn0OOvKNj7qy0m0Kycb2e+kNfGT09E29gXnfZLnEqiAPK0029
fWwzmPew7EiRVSViq+r5qqmydek016yLQM7bu52X0Ra/Y52vti+p38yecLaOZ2wyu7Xy6Kse5Xui
cEc1AT5hfn4ddf/eTcdAK6svI+U+UqyDl7+Fow7w6B89a2rRgSBYGtkrtb/NNLwYHQ7KPJXW1b69
Eey8p35W3an4tJdVG9/yqnVmQh2YTcanSiK3ccDZW/dsKb0/68rmoTESlNFwkxaWHM3RKa114qkr
o0WZa8WIVaVGq6MZF5a3nRP+O0Q45oVgQOE1GK1v1SE2UFvb4WdY1hRyKUMD1UMJoxfKWcG1sgjq
K+scrm6QrEGzt6wKowL9M3Ta4iy8tVkCtOiT5ElPnEyWibby3UdiZXbdQ+Fcdk1nmTiohtiMvub+
WHxqT82ejZttW1moc1cDgJcqZlhDemk6NrU/vJrY+JmeD7fSKYF8EIUddVjxU2cNQHQCj9YZ14Wf
X5hdH+IU/x0tvQUDLn6Busb/EOjdllcVCVWVHGrd21tusS4lXnG55yFCI9a3pgP0YwGMwRNw8uSg
YiVbueRJRvlVxxYyTbJdNDK/sKtrmBt/Hiw0EeFXXsXmNVGh+ghT6pRV3sHQh4eJ26sGPgUhLffU
hyP7aJ1Hn6L06NxiDaYFgTyDDQejUc6O3WydSFKElmjT2LZJyQqf/mxYdltH1844P/Zm9lEX5ffY
IbBxQ0YJddDvI5am47b4+DkfleNuylxAgpD6R+UpjyqCyMUZk4ZYZTr+uQTjiNR8kQfu0ivcq591
n7rrPmwDXwnfcC5ixJlG0Tj1wqfvjadpJRsl80FNmXm9hdk3p0QcTgibi6Ftv2mTWpv1vfMbNTkc
ldxkAXI+m8vGkWcjt09Z7D8DhZK/GaaHm8L2TLNXH9vfcdHvJF+u0/CF5t2fY+11B/F/rFrL1EiO
CuxD3wwQ7tKNOcbKNL7dgK7F/FacDO1lgJhMOPfQng4z8DnFquc+TyMrTTEvouHlxrBuEyjlgIM3
TGWYE0yjovDFnbbTNCz4XXpdWEoZmdbjUZbuufEybNeWjsiuXQ39z+zoU/L8Ltv6afcC469W39Uu
iQUkYEsFoNIrin7etjoYIWC8hUuJ3X4StNEWCKZxz3f+bB3/HVB726Xth3VSaQAjSsE0xClJA1D1
k7SmBRiRtJsCQYuKbCrjoFFKttLFZi92nwbUawra5ZhyEygj5E82XKwWL77ydp7J6A245LPR1W1p
wJLXjJUwJ/JAe458QCe/3yt2+5YMFAqcQZbID2CZJlwxVciz40bvg9/C9CLpzVaOfc0V5xvtJkh9
/F8GcYm4q2SoLQfPJeygw6+k1PBehUQvDIOUjgiHmeIzMYv3ThaXcoD34ysF5pdY4HFVpbPcSted
3a1S14MZaS3pe3FWotEs44x+ZulHOKNkcJg19mwfcCH1fwUHaBr8FMK9m8Xw5dYapA3tQdY2VEF9
nTjFJIQF/B+UHlOkxH7XXQDCNJK/7aCeRaORa4hlUbv0RMV+8+mvubg5oeFOt0P2yBkgeI1ARV8P
RL/22wqampPiKFcZ5gWeomDGMjbROcJPOoroYsnoE8zB1IbZLlEGDIVukQbzt8b3sJVHo7AWfat4
FEXOrehHJNLRPOpRtlSpAe7n/uYlA78Rwgl+xZVjfo1BDdXRRG3g04J2fKkBfKrODT47rJ/yAUfF
zGaqIBm9k+7j1M0bOFrKfPge+QzYXF98GZUBJxKJXBGcBOPKWZoIgVP+0taHZt3C/4sYkbbDePF9
GOX/vXE1P7lZAUwHr5DUpTBBeDyQrG1Zm/Z/HJ3HcuPKlkW/CBHwQE5JgqAVvSjWBCEL7z2+/i7c
SXd0v3pVEglkHrP32vIvupMxZqEpqSgzSswvSh0S5kHVFfJ+dWW5knLlWdX2YaplV0qRaVb6Sglr
t9FiVyoi8kKMYTOa6rJQ1Y+utm7GVNF8GVSRtG1+9qFJCoJRNnr1pLmNULeauPYBG3115Q/hzYzE
xfPQkTb8AD08AxHDMU9AY+nqX9a8elAH7HY2EaAoLiQK6n5bBdGfMaWvUNYhuONbN34mSVmn2vgl
Kvua9+03XcBSwdGR+LxGgclwqbRvg9KexxiFs5e2vzlfYSolribUHz9iV5JjAUWk+J2L4T0QUB4L
b5NETHFna+dE5R2HCTSVbleO8ipRTBpVZSvKwKlaZpV0Poisoq9JholZH5LK2uWqCf5j+mar8fBK
yoikRu4nB4ivEHQ3FV4MokPp7ZZqzPIqLey/oQECw+NHI72iXTx0rfESMa+Ep2E+35sq5U4OHoLC
c5Kpi+mqyVFWHSmep8devhnQyrXzLCW6+R7TlSbkydGZwNGGNi9bO3ZBslJNY5maRAeROcZdD2mk
5AQMmT1MFDqzNtT+bemhI0I3FDaMbfDWS/lW5B6cOJRoSvdCz4OaprVZbUk77+JHfNk2pkQ155di
f17AYtTmca6/bCA7Qtmb/0KLMVzLwaglcIbQ5jddSfDFJzomP/thu+VGDVNd/oM8h86qZkyIGaWk
v6XtL+OSLBg4aRFidIpZT4FNCwZXukTKtFKiejXxPbEdhFdLjjzyA83SIciS1T0py6n60KNN0aru
njcLNkGICR++YYS3j6GqMsZMz1qnb6OtUP+AwmvsYdvmwT/o9/x5fhXBgW33sLKV5kpV8mb69d7P
5pujBe6EfpIqYUwp2D8KGUd8/l3bz1iplsjZTiNiVQkTZcUePUKNWbNvldJXYp/EcKZ1X8T8FylR
mSvqC/+pMd6XANpH6rwqH9ZpGi7yko3IwfQZGfLb1/XfFHE7/vrVVyOwDGDarBuVpDVMAKSsK/wx
7lIz/60CfJKIDENKxJI72WP+Nn/sKhot5jkrrtuesVw45yXzF83fSkttnqGFzzt0cfiWcv75ksun
wPwpoSGcJunI6Nyfjr3xEdjsXTJWCsAgWijbhdo4dtSzyJaXWqxu52+GogE3T6DjnWp+fX7MGBty
ltarQqkZQmLypuUb0/pGIejFFJmiam9BOmz6kEguLhYmxnarOdFd84UD6pmJg6jrU2JM67wmpmN+
cqMQPAzqHXYSnsFyYpyyTfjON7MaihEkYDsAqcB8NL+xZVvd1HldYaQeX6BJIdr0MHMxK7bEQ5kI
ygqJ7WkXPxtaNIAZOb5X8peyTMPjqBKWrqbZLa3Z+gDxEsGDgfBW0i235A/llnSvyug4KPyyzbsW
tjt/AkJXeB9FJu8NDByWDvRDG3Fz0hlZFvqqopHfq+Ca+MmOzfqbB/LdFJ3r+f2/0o43El+sWYuv
weiuhtK60UQdF6edo9SvDKZTE1RbnY6hyvU/Rppumrle7++oR/2SWZwk67xxsfLMVGPbGvLNn7uy
wb/ZNIk96I3RYhDDy18G07qMqd/ygbkm+imkJ5cKawB5TRyt/WA/lXjWxrWf6pz3B7xTV/J3XYr7
xXykK6ykG5XoKbLCZXcS+qHJVHyDkwwvBy92S6EE5aqIzkNFtp2m4l/0cDxoYpfE8V7NCaixGCKI
NPkmjwGpM+f4mB3Djqc6xZw/hzll9z4zr/NfMml8jhmFNkydnp9nvvJkynahEcaWtWwRGJqQMov7
PIZ5OsrBW1w2O3OYKNRAo0iytizAQhlq8uW14SZhNpDnGaFDsti2NUqToEDnhJOgQlRqeWH4/68y
8onNkgXdPJdDsWvJgCr02t90HyJgKT1/UlQ732VW3XoPKzY/wajjrs+iF/y1wGIT5SGO8WHWpQp+
ZV++1dZ0a4qLPcFxFxN8nJqjJZbStd2Ne45ab9YaMpzcDEr30FVOKL6GvA33WlmuCxu1dFBJyHG4
HqVWOUxJfkpVY+2BVUwZUdiixsdRIUI3SgcYWG41qjvPSQu5O0t8ArZZo5bq6fLC3q0D7kNLZ0MH
o9Sa3sqm5ysy4L9R2aZW/pakyQ3KrVpFX3UZOgr2Qi+sPhqw3koDLzzVvDeJkfoUENMbW7Hs5rqx
pIqs7IzQ8oKm0Yiq94GVXuG7Qz5tGaGRojeVL8YyR6XmFOrVk0LHMpf0mcW+jKc8KOQXJ75MrIaG
hCabpkVtaM9SyS8jQwSRvfyBlCQPrHnYfgaees4HbF4JCy3PTg8Yxer43c/3UUISbpi8qQFDbqyh
TGnvaJDeC+3X6tud1nfKMoiRcjNVTtLxLUdqrHKe1C0TL99u7in/mqfiY015ZsoWXp9oId1GgBsb
4zec0gPbJuZbqeFaHd1/MirLj0ikz76Gbqo01qkLPJxSt6pJXmoQAORUOF+7R4VvtR+bR9t29EjE
xM/vw+xNEeCuSPaJk2JvpfVn2MOukOV73WNjVJjr2bRBpV92KOW7FV9wIqq70VH5takNkIx+X1dh
RAXV2Yx4SZpJzpYp4wML9qPE+n/Zaj7gHaVjVoeesoj54saOxyDoy2NC9z2F9DG94YQM882u+Kyy
eQvUMSLMw+Ixg3aQxDMm0I8hq/dpMjY96GfRtCwgJ9w5nZl8jUlwjgILvAkCfM5U+XfWYei7ROrQ
FfrcM7XPyoU+r9JZaKnJ+K4inW+sR6DmhOzEIANBkqqd+DZi5IX1VDzFyMFeTlu14OJIDfWVJQ1O
8omJpieNsIUoCeBe2s1J5qbJo4A1Jv4AppO+4u+KWSvegKKLtIvIMCJm4Fja9CRL3lsjwxHDnQRF
MuCOTnt4gGGy86p0n3SFubCJDxyqzIktXu0U8RBNQLK0CXBrZVZheshK/EN07D2mEBf5kGFzqtCd
i6TfxnW3jbQftZiYD0/Ymo0O45DSOH1scy35KhMjsz7WaOltjv1wyKgkgAkmBg1aa9uvvEAsxmvE
VmhTSRQKY1x0eHzFXyLA9DcF35pBUtMIH2qAW8s9E9vguhp5U9riU9TGxkDsyNSQNHHxYAcLSWnU
zjz2f31ZzAkxXI1hCe1HU/CnmQPfAaa0LD0lIzI5gcPQFoRBKde5hswye9NoNsIg1TUMndJKhwHi
WW9NhUgwttObrPX6vE38i30UBBYWRgqxMAnRS8WPbt3VXo5+fx4LVpumKYj1ZiSxGAXKNnipRvlP
oL402SKOkv+RK8Gxa8tXJ79HaqctLVP8WdOAKwiViT04dgCSLghGthX6uZJcT/GOlVYCPKaCLuYv
M75gzvPz+o3WjicA9KfXYq2q86/E+9fqc/JFp74jprtWhcW/mc8pY/UrUMtLFGYu4BetaD8CZXaT
2RSaCvrXTGam0fC2ZlxzoUDWmoNr4nYaEvtamXgJbe3ud6NLyLZo9ONodn+DyuB6Aho2H+lKd6m4
lNPEhxAmuy1V9WAJ0nt9pGtoCKx2FdK6e1b0ro5gd1Ta4Tao96IADz3V21F2BvInAp6lIGv/9KQm
AQ0XRarvfO6pBldwTg8VD8FRjxUOE6psM/zpaGYmdLJ1a24Dqmmriq4l8zUmTsSMKdlKUEtG2071
zlkwbBJ9Ypcl/hp2WQ2KX4Vq05Rb3BNMOYKyfOlStIorRuBWScGfxke9RoQol1UORF4/MVXh7ZBq
4MnMoKZiXHaG8bQb/WdEbDFqICENhAPc2VhCNty1lxzpi+aD0bLst1RSV9mYPWqhXFt7+s5r6WHC
FsWDUWvJv9CbjmXG8wtSWqLbj23Sbgt7NX8W8//upPFg5x3SPdJvrc8+hdHDK5viEbQS8xaAvfAs
79cYTYj/yXlel6KOeu9iOHZSuDazb24zJw2alZRhpfyO8mrnaUDqmbJmjX8bpo8AtG87kHGDs8iH
vFZm9xihoemxFtRSaEV17wxcuQW6SqnxXYbdoFVK8pBQDiLIzdrk1NG2jhUMhlBzzcj4UJSaiVay
6jtAmbZX7S1gLN2YLUMuAKX2v3wK14xQ8dp8qaoF26/YxyWQu/gjkgDZ+Jar6J3DTpWl0rDRTZ10
UdgoYcAw1t7kUr1Px+ov5d0MbXs1ZpqTSvFxjM0LOuGrZkxugpNPQjNuUw0NWL9r2tuikxmhDoTU
2DrXiAmbU27PZSdYEqanjFc6q9I1+k2IRpb0Nlo3M0jo+VIbjwHe68zb4HU0hT6H9DDuYZ+/Vkbl
bj50Ef/aMQr/jLdNlkka5Bfk05Qn1PO2ld36hjquxf2sPONCewxJjKRaUc5jh3BGPbHc2Cq2frB0
bUKCNDi6nh8DaZfkLP11XUUny4ktc2EieHYKRImh/IgT76OzEaHGMfHCIAfitFizilmUmvTGunqt
yDgzvexTDPl9kAgRmrw7Uuht52GUjINnndqkkhUvhMxn28bQgqsKo6TVWHtdgyaDrdlri12nsftt
jfZUdgRQe7C5u25mjKDLzS0y8FBYSWRVcTdF+Olbpf1uCOyCqF2XjMQU5vnAunl0f4u+vcVxsQ5M
lJ8heHDZq9qVzeolDshEEpgn6YD7GDuBOp2HwXTYvvmoHa2VkbK8tOSj13e3nl+tEe1aLfIfL9Uc
maEqN5INKz4cVDAicCJLttc5t/P8xpeF/hUgDokhYsh6eOtL/cso0bN5/ZxSOg50ihXNpVUz65Lq
8GnZsMIoqAZeq4YryafIxEx5zDkx5bQ+Krgth6lZIhrzMzdHN1iFh4SDXJTRVffFxQyKX6XQF6rI
zzOcbmr++SYFSz/S9ZNeFku4VYXPtL1Lapdl7lMeBhwJ2H0Qv5N9yVuwk+pWoBO39/wfS1HOnuxa
PIqcsopu1QtjJjIIenyKHxYT3nrUNNeuivVQem6TqFvVHrZ5DbOQZs9omu2Y+Sijs5yNt7qYqEon
oW5ayVv7irSzbFKetYhLncjpP8/qV5Pg5eKvVQZgm73J4sekIegKYzuKm33Jk9tclXPvwO2K1G2m
a6fKUgn0YKii6d9+L5A+lZxGzWEQ8aEacUwjvE2rP4mTZWI8b7U2+sFha2GomfVmubcZ5c+fY5gH
V00bKU5q/6+GG1dikGlwmktXj/qW9SoupDg+F5Pxl3jVrsIIyEiZLXhPrRYQ2FpisOPdH2QiBu2C
pIuoOeqKOI/9u2bV15yFQY4nuxY9V38Kwyik3siGAWtCq7nzZLaz/oWV/VZx7opE2yiINZc47ELL
Wg6lBiAy+hwz9Eccsh0a9byOYerKwq1U6Dnt5CBCdSZGa8jFmJPO08VEye9WDDffss48aQeUz4ep
TOaiYT9Yg6tzeKUBvGxbOQ49Aq+qLrh8/nzGBcCV51PaREHeMHv14mzZ0NrHEjXwRNlAUSAFP3jK
WqQcpBUonA9w2oPSuAJvwn3WptjfGHrHVBqhSLcMq9HV80SF6Cisd7tAopeQb9Hd60hf6+x6hbWN
9Qk0pneXVO1TrzDeSPnKS+q1DonLzIJllvkfsvLQ/OhdF+234gPrsn5MPYM6YU7VarK9d78mhEoR
mVtqNg0I247EwPeeyQxrmatt84IBSBvt+4ThSGjuOXuXIy3KusunemXgL27DDOKFne9ym78hzyCP
yjKiVMZWZTNxUFkqfWOwwoHvTbwovrSvFebbpo3xru5/2moSJP/Jz7FK/wKTHLFJ+mjCjNH4lPKc
kYRUV8NKQ9PDmRRKOCvNz9p/kR8YBjMBeGEr5kdJLrYhg5pqjQbIcoC6Ryu2VhC9k2TjNRhxG5PR
FMOSqicfL8ZYkg86ygkWJeEUHnu5vnl65K86iCk2UT4FPj9LmZjLhiYPhwGC2cJnFDYAgYwWFmDO
KFnzpBurXces4Q9b5I3VFeOjYZgtB5+mrZz9WFlIfvdv8uJlEVZLfFJja5K0YF56gejK5oaUsN6u
slI4Iz7QrIvvkia9uCqdKe7TFRIWlrRmc0ljU8XVurOs6pIH4NJCiIKm9qlweQ5C7xdeeBqwosz7
vnUQw6mpbddQ2IDnMnFZyKCloGdt3wEPSFKAmXkD00Bb6FX2r/S9s9AsvNRfdHHcVf55rhCLxv6q
uldhtGDgyYxJdWROs7YOCgHu0py8OUDQWbMcvIGNNiFD32oMyTJHR9CteQEgTdIVCY/4GxHAvQmp
xrXmZCjr2Pg30ujWwCTo8RdN/ikwqegC/4oAnIZT4Yt3jin4aK/1kQVY3iyrnIWt/uxwtPIF5eJe
1gMO5bfR8NfMTPgvmXnjJMC4Mv3Jp1YHcOQYphfdBo53b4GG72D175XobA4HBpwLu+cWkr/YPBNk
5aXTukb8nFq7Jty0uAt7ri0dz4K+wLmoz2yic6ttwoFrgSWX9D0qnwXUARa03OvyNYmZFqHRwrxn
HEOPZJJn4G+okkeOXQghSFzp/zilLAhcPT2W96K0JcpJxsjMKz3c+cj6GcazUX5z3+lvTUy5tmTd
Jr1m5La4WKgo7H19Sunq7IPJnWiiXf7MOscOsSK+lOzTIh7PukcPKdhk8Z65fEPuCrL0FXgk7x+0
XdCqBmxZhvb9GtcKsDECMHSsK5iO4nX77KCPgebhwSXgJiBkeF18yIY7JfTkCzli5GQ5lvyL2klt
z+qMYsOz8KN0/Ev5NWcgY2fALlbGubAOfFcyv3zgXYFZ0ML5lSuZZ2lwB4WNCGA7uC79ixpA/CCx
UCnGZGtXG0e46EY9Mrs4aFNBhFW6NADIM1+6qBaM5qVGokCEDWER3ZsGlxYnv+QkzQ48h4V5nWlh
cMhJ4JBW3SPqt2V6qGLf4QkpAMz3NLS/LTAg+4MejvNFuoeQ/Dl5EIMaN47cdiQB8g2GQ5C0a4UK
8QuCUi1jc8I7gtKTUdUuMc7VrxXtbQJmy8OgI3/Ek/pJ15pot6jlwQdavqkeubrJPP55B1qRBAps
HQBihFpCknUEmg5VHxT+Aq1K5zTzQNAmXeW20/jzUAPFC9qsHV56PnXk01/pLT+JXwlf28NL0S6t
xy8eNN+mJ3TU9h3FB1RQ0gxafZOSTpMw8d0bkHjGNeKA7NI+EQojLI4/2rtenGbKRPHD15lWt8R2
2J3PfxmJl+3FjI9y4ULdxfJUVQdiMqD08+8wpVJVCoVnPV2D/lQO72171tqTGaMvBF0uIYHDLn4Z
jGeqsj3ID1WwG/mWWbnoSH7XyF3qL8xukVEupuA3H9/xlMrq1f5K1YcVY/h3Qvs7MVfmG0nP4wVS
1Zhtu+HIA9CWu/Q0fjXt0cJCoqMbo0yg9FqUZyazGFC4gHzw14ABf3ABUzYyFBjrNedqD1WjJvVg
qVgb+9IpPhoyFl4M6wACgmbxLHInGCY/Yli8SDK8Pdpt/OmRtawl+CFL3jxmPUGzg1tjemcpv8A0
7zHoYgex0qtv4716C4hdCBl769sku/IaTCV+A9502Th5nHJD8VDMszr8Viyvey5LalxMLvIiRhwL
ufto2Q7FS8uMd1/8Q4rIbsLlaUVLyFCkxafyqY6O/C/q2bbuUYkY2ZoNSvYzbUE9kbOGNyJbdZgA
yUVCqzNpDnQgoh4M76phNttxbGFvUOI9rt0ifFsFMUqJbRaxMVP5KJ9KekBSZ+QPuJfeCiyXPjjk
N0SGusbmxYNSsykUKncdqluGYdFqlOgfLwPW74iObcPalY+cxBIuSqLzeL6b0C3pjasjYAmU0lHg
liz3GiYOc/gYgjv9UrRbMbhyzgrBDXps7Iz4LuBwutghhwUE/0+6ac4ND+JXV/MsAxzMlqW9wsYq
3YhpgQFIxSI+57nzlXkIQAWEeckb03+v2LET47TgB4utY5pvch4RsMklkbLfY0UYBCNoxMPpD3r/
ZV8sE4B2YzxtIFSS+gjAQEUw2/zKwYn/HFaOBzGFVPbGlRmUU5pO/FzA36YK/RzYLt7+eMEMu7kY
wLPKIznj+bM3XO6nkNk132uIz8HBB4YSY46zL+cOB6EIburxqqMaad38ncQc/TwKkp5WAluRSY8c
CWh9RfHIIyzmTwWxxM5vbj4h3mDz0JMRRpH/KmiAYTlxGw9nvnYbOPyq30ewdRRH6NBG9tMvGLyw
2HEREZLJSJLMTPB/pn6Sgm+Pw7wAvqDKDvtCWGx8i9ggsSljGTCQquJVXxBFOXQr3DDkarrSdopn
4iQELEj4ELhRjZhucJ+8XSTtSmJOS7Qbf/V45Vfhow/5U5q2Qkg5JXCufugxhzvWT9xR/adK/EWy
a/RD0lD7d0B+Selb99fOcMArzwRLoTzJHcHuWI8UMTvq2fKdb5bbAgc0ltsKE2S9xthjvPv9g/EA
0gMUMEO/yzIslLiQyAxbBVuGSeAcNeS3GqcAX2YADtlu0PUQbCg/iHPhSbFetz8CuWrYRVwtaw47
9oF8iO1a86+JuWH1SWpHmO8YRzflgp73Tf+QKWDUB9o0dzC2xU/IO8velLx3tlYWH9wCOhEEDDs4
gdyzgoYYH3c6gZ43TgweO2WFyIVvjisGESxKowlPftcSBtMyvJlTwEjC5sYZiw1vFzx1+zIFjgBv
4jk5pFRnzN5k7HGrCDfMlkAM/mxK4t6cb7YCdUW42y4KNz5WXApgZ1qLjyh00FKT+fVN2g3Tsobg
EWh88Wp8coTE4kwo+TS9sSAMHUIg5E/T9XuExK4OVdyYb+La57dj+HSbqotJeDiJLRvpx15yc0NU
E1uOYtNFhCSjkL3MpKyRZTsqAmTB/PykiDVkt3XzQ8ZcdWLj57scolw5c8yW9U9XnHpfb3jHyZdT
3OolwUfpluououQP9nxavHIplCun8TfioCdua+6Y18F1zGzUfazPeSWByj5QbRdHjuyKueZK0EUC
51rYV2J8FB4LgIfUiiF6I/x9XOXkBIKqBAwJqV7eYdomsoGIGUwsK5jZ2oHdUHJgmqOyxLmibSAn
WqxTf0u2l6Oher2NWNwPF06j9JCebpwOGoIleTNP8FfadwOwcu39Kc2mpJsChB1DDduuEAeadF5E
Hr0VUA1/QhKiGFRQtapOmuylr4xMe/XIH2WGHslPu73yz5UXSTcXrHj4aoLiAkYC5l4OsZpMhHlS
5zU2tRysZpbyCfY0BT+CEX6NslvGt46PXPr2Jf4ZY0cGOdNotiGN+bDs3wh1HrIe85+E5Jr0KO6D
+mREjv80/wXy2Sb87M9/N9ByFbduZopD9DyrvDxM+/GRbVNvRT0c3Blbo6wB1gHSGUqh+IHUKb9Z
CxitzKsaTFrk5bpK4DA5YSDjkRu/Qt2EDCCPLqw78i+h7HXvFRlgstZtBQ0Xwd9peGuOIO+gfXH+
6Bv6biRM+n4gGyt504EhgZE8qOL8EeAxU8nOFjvrRlBd1S19fxHVfPbQvEMYc6xHjx6njXTVQe06
mo0tBTMVgeFvTOJ6xFrtASH/BPKTCft4S8dtdNZoa5tDzIBJSMdR3samwRy0ROD11zCEtGvmVeXW
Nz6khuWN2s6a1XtifDV2v0/UH57/ng6gbD4DlTaU3W6NHQb0EWP42B3De9m8DeLdjIiL0UEpbIYO
A7SKihj1KL1PzcltvHCaqBTX5KeLVfCIuiPuHpOYEzDMTPZLSFYyt1BB79qiZFlP/5JNnf5TgxWm
U3mPwzj9JnPjTCQGFkQH0BvrhsK1Xp61hh+Xj6ACDpRM/HDpSmpZfmw9e6l8t7toHrfiDt/G4N/n
vD3jrO77W5w8EGKwrZurGrItN95wDdioa/63gQbq+If4yfTu3psVuhTrtE/McdBNcMD/cZ4WqxF7
ISnvwTeDxhwTR7+dgi3vOGLNAR6CvvcUh6SidqOOWGCZCZGumFGbrzy8RC4FpmRx2z2LmJEdY9x5
g8LkqHLkDShUhlmqazKJuwwgiVrcGRv095n2G6m/GBcLONWA9YZd0x89nl1ikdA8l1t8jjZaKMPt
821B/0Pbnl+j/BD7h/DWNKt2zx+1+UnEL2F00oFKQcqu+S387hTIME8F4rNHPXoBUZA6nfsAZGid
AQJs9NqtfOIPqN+g36BhX/jpbyOAPaF2JJg0U4mkMu7BLvktfqMd5nTlJrsGl7eKPlJ85VRXMSDM
/l8K7qxdcUBZ9X1av6f1AQJnd0550gVw0e6Y/xrPUlujdI/sC7/c4BZP03a6r25E87RU76wrDUep
9/mFdJXZLHFIvLsfr7o9xhN/cOPiYFvYAb4Eg38kPayAiWaBQqW7Ijmq6i112UBm0yHkxCWdU+zD
I8lv3pZlHIU6ZYe5LPloDNNdWOFaKp8YZ+v8ijQIhTTBPSnLAojPwm2v/TGHstor65bCP3Yq2IcA
ZzAVa453EJCZDEQ5OCIJu+Dx1ykvp4E9+RXY3tdAmXdQNqzRF76xokIbmapaThNdUuWGhD9ZhYw6
O3BhHyFZK8SdtCtByqdf7OiLoeo9LDd5r4x9VdzaGVyF2JhLl/ZcGt6LOGD6fFL2A53hRHdbEknf
v/TiWnTVIsXa1zAu8DEoKu0CakD1a5ckdXb64V/Wocfx0lVJ5yXBGe14JYGdysTTRD7ExbNgu9lE
szVq2xWnjq58kA1Y9j17DOTFJCmJdtgN2iEIMxJM012M0lyaUF1R1EoxxiMaffhnFK7U19W2glao
qAdocClERUbs4qaOJxUZPCKQvGcVgeZqW8y3sbQedCzqB5Ayi0ZQC7HXNBM8g9B5RgAEpKQL6aCF
B9PE2I+7uPRQ6bs1/RK9CmUe2pdkXdVbKisDXXPJnnh2I0QHw/7kDbCjOYSPNVyQrMF5JQHUfm6U
4TttPu1OxaT3VvqEnUvGYkSiZLOItG0wlJRkJbcsUD5/gm8FgQLEK1CBhbBO9FckyyCIGKqFRZpE
T5Iim7SFCi2RZfKSpS+4a9Ig5X/mv648cgP4Xufm8KEEdUcv6ws03zqblk5A0x41hDxmvgnZoURo
UzKJKkL6oNK3o93gfUPsOHs+EYkiY1SGOWeqlr7yyVWmUs0Z+pmCLWMI27O5ip8ZIygW09BAbVCi
+7hmTMIhFp5JvTPkfeyzPsE+Emewmd8Yc1HwMRvS+nBrIvSrGK8q2aGkcreZxUz45SNCoZcC72KO
vVLqdx2bI3mfoVh5YpUW9zrbzDF82SecXQu9QnoWwYY/igOVUeyZFEFgNKSoElPVKk6EXHelfBqj
M27tasmemr630W74X2AKkY9b7YHfMqlOKINQqi+ZIubv4V9Trmx1q+fAgd5yIuv0Fed4bu4monOo
Wlkh79qdrrmhypEv/dnBK2zmE5KSCDh+/1Y8ggehJ97oRGeDOGD/qb/XKdTpfVm44s48JODW7Tfy
dCjtY0zFWpA7twm1R+VvO5fxuoTZ7D27kGZQMjBV162MtRRNLFbbdcqgnLOnOTTf1iux1t3RsA7V
b1UgukD0uazfedH6bAfFoPC2ASEv5r3cByCmY7BWa1yOIC57tqR//h8P+PSo7DNBoZRytWE5E5sR
xoh0xdYB2G55E8qxuvZb/2OajZROh28eAteFmLIeXdAdeOpcsgPjGN5AvCfa07bvwJLKp8Tmrzgg
JwTmLoJrHhxV+VhW75rvYrC31Xttg2pbG4xyGI5pN+Q/XE10pD3HxQQKeMEOjBYqoRCOd4n1IJaj
5jiwKY+Ys288DTwCDhU3Sj8tacvlMr0keFZMDHz6UGk/3Wy452IRjg4EeO+X9GyNbHdlKdHQEc+B
2OYVjt+iPTbNiTpDI6qXAUj8rjJwIKVu/kDmOLYppSD+pkqgO8xRAHT6ubEOvcTWnVJT/WBmyGAx
DbcCFdZcvo/7OWqMJkH/h/i7fvbzwI/A1UvJ9kI71jPVN//qcVcN5iH7kDZQ+ZsNicMMGNk7UIQQ
g0Q5qTaftXxXgnfovjlMOjC7cFvaNV0MaTt+/LROhX6NkDJoBajDlUI2Wh/i5P+BhCVsR1QPxCfk
8xIdilJyWPJIF99M/fl/MBApkGlLq+SD6zX/TMu3wQa79s9QrppHR7uJ6AQ7jZTrujlYp6y8zAZ6
CZ21jjDf6/41lPshr3GtfHoh7xUDkn5Zy5jNcUXe4bgb0V4frxouRSNkPZPiBzYY8BmILmBky2w8
6vA0WjY9DMq4mGgm/Rym5rKzAgcg8eyQKJhNwytS5BqKH2pfKuleIUQFhVb5bGanPAMbiwA/ddo1
LCCS+GveR1BOrmT+DKxgsiFVUIHmLpWbVV12zrzMCKfrBSN8VMabgql9XVnHjE8UP5OrtgPpNNai
L93YOI7sn2Mf5UGXLmNhLTO+CII6EGhyv4HHurIS8PUTWmMenWjNgJMhl1DWNnyk/qdBbTpPmKZr
zuA954xpq2BZ4RwRBkydDVptOleE0wOICu0mtS9m//yr6qytyIZlAprBrNlhLqN0Y240NHg+0ysu
azhEoGFwmW9QN8y7Mhso95JPVBl4CxDp4OPPA5dWfVQ/2/A+2rBglu20kQvWQ+Sr1AdejLi4UQEz
pzYEN5D0EtKVqpW1AO0+3S27WpUeizO4rIZFwjQvjRDz8nWyo1MfpQrjaWuk340OX/9gWq8q+wR2
hqhkCZ65sN87lQgPS+JrYaw4bKvi0eZM0SxaCRcwNe5e7rwrcyPAmuwewNoFGL1C+SvvBofoUPxD
i5wwRNLE0iNTz5rRGMyjbPPD8BmjrEwoDhh/H9kQmRfYwpirxSd+QOunzkkSiQNavGU/bie+yBU/
Jq4G1gF+dmG0JPHNDMhkF9X4wUyADIWxcKdX/6ziFTN88s8MxqYeOS8uKqKgOeGcZLUt/FvXOzOM
jMEbQDjmPNBs4ffwP1gzXOkKCX6VrbeqPRbdJdDfkMkTYUuDh7fG6I7NsWRExCE0L1DRyHFwgoBg
fc+8aBlDyDA3auKUqOwu5B8w6x5VRhWIXZSlHJ7M6tZNHzM1E5vXkXkuvyCgoogpZxis2hH2PxQE
zTgLWG0YmHkMinptgU9ia7fw/yPpvJZcxa4w/ERUkcOthFBCWWpJfUP16UDOmaf3x7jKHtvlmT4t
BJu1/njjJV6U24Z4Ct3VmyPnJjxRaOz8/FWIiGYc1MsdOHdI0KVDVUfsH2iqIHH9LygPgAfaT3Vo
pjsm6XoEGbDHDaliv7MPxr/yvNJLAZiKz41XYTpuEnmfURWhvFQ+W4p5Fk9K5+2wC2BkbgzaelZK
9wyFJUdo029Ug95S2IFpMnhaoPApM+URIfRCSXybeDXa1OyUpoH5qcpDRyseEFcZ4ZdXP3TojpWp
UZ3zdiyDrTHwHOBaTbg2CuFUQbaaQ/TKYhdkmgOtY9IFabYyDzLzo3pL1Uf0KZAf7FEuLe5oQumW
E1t86QxQZETO4F6ZQaO/CSQUVydbaritFHc6QXUJ56T6BIrUm02tfikTN5W65394PoMYbQEGD/0d
S34hPhjjJNysFGbJcP7Xsbj08N/pShUe4w3lTek0PmJqXgUcbHO/U06nxyGuryLpp7AK2+l3LInh
voroIstF9luEe8SME/vqIQl3JuQ64RA01M63dv2uEVldEKU20ufQfhO162bGvfbXMt2U/VW3FiXK
Z0BBh6hYkUwT9FoLhUslHVLkuRYX6pUrq2y8s4XKnH/NXIdgXhR/RfRvJp4Ry6XpMy8/jPxUgJni
y70mIPr0aBAbXB91irO5LXg+hB1f3Eis7BUhW/pk6APIr2lh81eC7NbDA/TmkiQnVd11sdtEj+FG
qoPY3U0k7CaVKdGpMw6luDPGff6lSSgH5sZhkh1wljZuMDtO5N+WqhV1JQoQZhuvIEfp2mqOby2V
V5mfC9XNqu0IPkvxrL+2Yqdo1wx7WAiYFEjXJYF6TPc8e7iWRdt4izRHf6FhxrNDGy1xqov6g59H
USsITkLOC4sE0S0wEHpDajzCE8J5iFD1sd/R9snJ14KY1jHrzM2UiMIltn/Oj2vMYdOS8RfLj1oL
l4q/q4S/seTHEoswXVumUx9W1yunDS9Z6KeaSXNQjhr3fcjPidLq4KnSmodrbM7E4PAcJyTYWVTP
UByTwxIPC5lvKhlfQ7/0qPMw0Wm0v9AzTbeROO4llYYW6KgQhSMtw7MjKyD1UTBnRQZxwd0fhLUM
2dXTftD/Ynx9CqAvHpzIBOrpRyd/dJODoj4D9ZmBF2RluyrnVVFRoJVpA/nvVdF40apJQa4B6ODP
TOQRvh1qVF9qqG8ilA2YLAkPG1CiINxSGeuBZJtQ3NYxS08UIqK4ZD58rk8mP2wz2YfcRyJgP8s3
tJ7y5U/uaL2rggg2zfYoMJQfaniS8Cdcha5Y+sOPRk1An8KKXmKe4BE4Dwg7tXaan6+lXADevA31
JzxVNljcOFfG8Z5f0SgePX8/77NFTnspB16QTwsxuRgRNfYs3k3frzZQghJBbKBZBEEqfg5wTZq7
suAUNQXTMSjDVGI7ZDVpzM4JkVI3RKiKx+5PzE5Dus45IxQ0NK5o/BRfE/MT0vLmUlNkErCe5u8J
jpCmCMkWPiNE4F69i2kC+fVRmmcvQncCZxSdCdk7JroPEp6Kr5kjxNrkb0XaxLUDqH/ASIYpH0/p
ohUYWtkS+P1kddk3tIYOf8zsAPQEH0V3Kp38P6pAgKIoDS8pGhc+tPAnA8Pi3CuUvT84cUdw8qHS
96WdZ6dOc9ry5OG99E5l/YpLknxR/ojESTg1kH6W3eJgHRj1aqq/Jb7R9szKNi/OM+QirCqA/4Zf
l1d57NCfl//GMfLQU3IWqg2XoWbF+ACqobHXlC9N4mhhsWy0P52rEZPS35hok5xgOKbiBhssbCke
upYgGp5ABypGjg8QW1T6wCoNfPU+IrwkQ5jwKUUPhYMkaF5tZjfThyEeSwwLgC78ep9oMrIfBdGj
Ll/KzJZizqDl+NNQQ0ZIEWR75r+1LOUf/CeOJCpzunLyqxS5K+ueRgaBFhGN8wrLTmgQEhwsYz5/
fkK/RwMIl7d+9UqyH2FHyasGRfXgcaS/kPujBSIwwha4AEV9J256DukQZk0918m05j3cRCuq3Puo
XKaMaQwKRng02enxxQ8AjkwHZrFmEFGQxVLPkWVfsKLygELZWAQKEdB1j6sRDdp4NfJHxhMfMW80
p+AQWsJC8P5U3uax+I/ziwqDPQ9FObH5wIRQfI+xFtEZjXP0CEaIwM2eVrZ/BfrILn/wm03hcZ65
Pba6EknfBt0dlR2kfzH2kx3Cu+0i8B+DemYZPhbCr2QgiI8+JEwPnHAMx6zIPXO8wvPWC+TAiNx5
B5J24HuVpSkRqsREKWx6gPeCFihmITIfEf4BpjA2Novod1S+Qp3wWpUZJjvAhJgAaQGdZVsUN0p+
BVIVSI9W14NypgiHoMNpF/0m5Eyx6qMil+3gTFdXDzxlHcAcCHQfoC/ilUTQkr+NXymiDXSzdl4e
6m9dc59YcTVsgtmlQ7XEyJH2v+BI/j8ttIuX+kdY4uSgltM/WSxNRB2Adb7dkhY9OpLxgVzCI5Fw
5r9I5zolO3Kt3LninogTmyQfBSkRSnLORogm7c7va62LEg4GOfSc1QczaDz6hOXs2EKgzFF/OoBY
iYoNjIsrw4+jFqnfwa4fSlp0Xh1MhHUkxuYwE5uD7ESPnjsLWHbXwN2SoJluVEYVJgv90JxMJEPQ
Lwc6xd1YW3TFtmu2JDoIxkazTnNazh1rWfQ2qagsnXHa+n8FR/ZxtmVudetYl0vapqjbKd/Ka3JI
wev9QyMhcz5yF1Fxl7ZuAMr5qzLjkT2iPluV4GefMMHFENpdt8YSzWMtfrSf4c7n172xqnXYpFtq
x6mtalx2yUVDVNvkHfz8aH6a9KvTu4IqWMcynoHxNw9MBaz6Qna3POhRwVuVSXPMQa0GMNQQ4Sgb
t/fLqxB6akBLA5gncuywmKNHHY9U2wG+IZejWQbhNpfwydzEfsOs7PU2jDHwHKNsQhtl9w3gkfmg
Cjhxwe763Uu9BHg0AuNfKZxZlZPyQPiPTJx2+1ulXxw7TAj7gpv+Z8aohiWCGsgKCppoN3thUsLL
gloWp6HgXT/SP3yEJcQjnV6fylZV13JAfVho2gnKnlxBTfYW8clG3m7QN3jrUB69pfAMUpJv0OM3
PWGXi7F8jhwELFa+djDKT/wZacleKCzMluGO4FOpPcR9hMsIocR6aA9ZhXyBjZyXfo3cDltIrVKU
AKYqbDEHcyUJHugCXi9r2drjYKVogj5LNiArc2eWYPSXGawFBoY1OxHrjc94IzZ/1h1RP4fOgKbO
/ND5hRV+VI8nCYQI9genV3zhvOkMV0bEsFG+aIlE3qc9yqhgbNnx1HRbnno2Iwrn4SGyZbUkMGAD
yblhkCHg31p18TEbDsnvRAgC2GKLzoKoiW09kXp4rAhPTm2Twi6BxxME8xCjL9N82zr18m78m1O3
po1+kBS6rizewQk+Gw89DfXIl14Nl6m3H8HPBuHHUlgU1pw5/VN9yuEq1vwFtZaicUmNe9w6Y/6R
Nv8A7MxsH4qb9Bpmu4b0T/+DOdXCIJGfTCIEeAWGa01dlWgWlkjsgDYIZ9FZ5akIQQi09pVwyVnI
/0UGA7nyEi91pI6wvuxQEZASh81oXWYAadp50TL79iTCnoG0jGoHJoaO4i+JXULZe/WdtK+0dgga
8sVtAkRQqzsk6n3Z8m5ehgMbMOC2i64C5S5Z1j49hJ1DCmLaH33KYmyWMM0W56bttP9neHZ104DG
QG3c4Kq/ET2Y/g7+BKf1orgaK/CYfOn5m6h+DkyW2uha3l1UgNyZypC7edwaa+prSKaBwKf5vGTz
nFpsrWR4SH7nRPJPf+Fr9v9Rv6glb8DZsT72Wr3X+l06uEaP0k6v3p5E/LAbmqTuWYKtZZRtbRNW
zdB0THAHnfcJmrYpPJfPehNML0ToTq1sTF5CMd8qbmREvURTESrhqWtK/xBvwx8cK+ZnQFUos0B2
yuDt6Z8maLi3VLG7opr2/oCM4tARSWmtzmL5RsrTw5GDTcn74U1eopj9AN3VlH8QB87pfkwRIZRH
60LerAedaWzIVbHGz0C4YTWM45N/Y+zvSZCxu1+ZWNtZf7BBtMaohjhYv1CgXtkDfYzz+BguK+xu
5cVrrlWMSFxI7NogjnU9TrvJBLWSTp28DMg/AkeKjwbTE78+xetvT7TJ+4pV9FVneNxoFcu3ECZR
XRjxvft3UlDOOIp8NgjQzVH677HV8s2a574HmCFxfV1g+j6rOG4uRndMbLpMA4Ghh/j3daPfrWSN
y3Qyj3jT02VdneXor0z2PVLrML8WEK6V9yY/g1Q/n/NusvNwMzxlKrvXqdt6GytAoVvxgCMyWw4b
TIs9LRoEqOPCI9oaRz0/eFJPVrWPudupPIjXPHT3sN1DSZGp2V4Cba3QekZhwj8VCiwnSIju371S
YMY6NtF1xmSfa3znxaqL7qi1/gJ2tp8RvQvVUVQ19ZSAwyP57b0pntrg+sFukv6RC176WwPzC+BQ
6BY0ARkkoZqEi3J9UgjIdAUeJfor0NMeJTFWS9PbcN1MYw0NlmxU9F/kSggQ9DtJeZTEBC3N7VW7
MsVXyDVhXUhcsWkQMGnzU3Yihw3HhN1s1exGLvDSlePHIK3Ts5gS4o2dkr2R8SJ1lB1CUzTvtS1b
m860o6v+LReHsd9rY7vwshPHeMafHWRr39omPLbZCnkm5q2vEgAovwoK72H0xsSgbJIfKV02OIO0
c184SgTNuElOwSlFIrDQCIf59TY0N82+VBhVe6iJhB4PvbdWWoJXLilSbaQy8VKy/lXetk3DJdeU
pz+ZXKI2UX6aRDyShDh9CtpG/WADuFXwwNchd5Tt/+H5tHIs/V/B4rrI18nIlO69vPxCFoGBVzv5
kKxj55275Bcvqg+xdzM5SJTq6kOOhuAU7cKlQAOxDtKS8aQGtofVM12hUUin/RD9HKExE/lCbEvQ
4r7eV82ZhwBPpPkR3RP5o68d6yrW70Ii4pA8yTPtmvTt1tde3wPot3DQersxAIFXJw+m72pSzsva
smrpPR8WFfZglN/Fx0Cmtb7QGnSZIh9VUJe6vhzfADR17MbCHIg9xk4FEtjvjEfWnLFXFa6FUY31
noCKat1He40c7avHa4aEr+uw+46XXb7lHWUZC351I7pbzDlJuWaKFJP19GSs7PiiDlL5D1o8+6oB
SiEsWPuqa/WRu8CeTywZhn7PJQqJmD7gbiHvSxd7WhE5JK2B6LCBkPXx6iFrQLIDkn3Wk2+rF63f
I3OCvQle/SMw6S7gzFr4hqsBO+QrBaJvJfZsdS5WCXrjxBoTrs3TK2+RaS/8BmSdMsBHp65Fbtpu
24xOZ34BPkTmCtU2VA8LYMkyV698A6r/1B/bNSCDn7kBNkzlylVfmjsxtf1wyfDa8c/b+bxIrSxX
9PZU9cLuoLLk+Kvbk0jg5T9LWZO1S7xSt6HdwcT+sJjs4j5W3yZ6LaxV+Trq9pH0LAcidV0s+N42
2/fKx3QVvlj+RUqsgk1DvvhuEHg6MYPAlaxaVO79ygL4SncSn7XVFqa4RZtodiznfOSEUmgi/hY0
SJS8cg272NIpn+0RCHNzo/iL57tJx1/0IHw/CK8w2WmsLsHao8hlLG/lDbqJrD9A5miM+fML0hO5
MjQ8qOYzLG9mshqcpt423a5WdlH2qWM7NxH2lCCH5tYbNxp8l4zumEg3HNo1GOBXTzmQtKYSce6Y
WLbSLjO2JEjHXKRW/UzAaoD6SwSjuY0PapEV1wpjgcEQNYtW+JYC1/zUs1/gbXk+NxDu5vhM+Ew5
vSswXUjLWnqAcpr8TPqlDzXf6VRcCPKUsaAU91w4O1O7x06laohq4cRu02r68uCLCUGn65ZcCEg7
bIH0VdBXKkf0PG7E5BAEf0DsunFnU6VngjS6gXqY7IrCCgKmEgiYX7ZIrEjFl+vlhDoi9MH1QTeB
V2e7xmOk9UZ4hfk3mWVGv2ecRwaXrYiGFgQa9Oi+2xKJltKys2JM9c1V269KXrpYoWHVQ+64snpI
IabeVRrAbbdoi+H2xS3djGH4okuu7A8oyJ3ZYUjxiF//tvyKzDwDvDK2owMRtKwQRvLIxFvc5cRH
2tKL6AH1MthEvhfa2kodNVsVyB5Aif78krqg9p9ZHptt8COpP5ggOVURANeVi8gR1UlnoNqG+cjf
fgHSuRuq7fDKWzcvzgivJeVXGJ34GKfMMGfjDuJ3ySVKNiH+Nuoff04QrJRv89E/PcSXVGJjRtij
ZjuFyqe+rtq1oSy5CjrnAqYr56CvVaqDjh58VCheKuRUkV2Roq7ITxoRF/QWkVkvs7Niixn6O+SW
aN3pKtAZzUJb4XChP5XaQLY7SseME47elnoTkNPN1B7gRYX/Bv6m21+8fAeElN4mn/Yc0hOcLt5C
/Uviofmy/nRvLWTrYgA6IadNu806aX2HHJsh2UcPUe+Nfj3BxdWkQNVkleP0BvAAu7bWEvekKNvD
Z0wqN3TPDu6OmHfEDxkwz9XkKWvXPm6zyq2Zu2kKQa1c2VSvqz8ZczXvzFG6ldw/GwOtCUi1sQ6U
Xe/vA1QQ6j6ZdgmcUmMHxHZ1q6G7JO0BGhVqFs3E6BKJpaKHk8UrqEm1lB4WwZ31JZ+ebYjpbFU6
VJtzxcSXSOJ1Cc1p468sUyeMHf+mE1Eq4riET7Fs2XBgaUtkPxh0ilUNv5SjUPYla8nxERF8c0P1
5m+QadCTOkYb6vty5eJdOAh4mkvAJkOAXZ82WCEHtDHhST5OZ+8IKDOYLiCsBGXvlTu+AtQfsf5T
k0F0N0xqZYYvgx567xEq9HSoLiYUC/sakw7y2oVlS4ce5pYgDmGli2dSSao1T1r+05Uf1Rw2Xznv
Vc01HeH3kmcYPwzwSgSSntOiMSAaZ2nsVPerFb8bzD783E/9P98I0Svc7m40rqMdNhXKNpN4nTx6
Mo5moH3Wv83xkiOYL60RV+NNMS+rpvbuyCOg4I2sZWPWgEC2pYztHNYH/4uzrgXV3prBUl1r3xKh
FBsEF9M39jvxOl4J0CAWnGC3Zwhp/vZP3DgRxe3pHpO/a1Bw/B7epJ9fwr/pG4gmZ/6Yh/1l80KI
6NQo5c0j3wBmXUDjP34hTFr4sNcUs3iXxtVca68uyWblUQP/SVBr1o7yAh0DTe2Ls78fSI8miJGg
AtVVmDa/KCVD6YfhaNGT3ruA2W0qW3kZJ+nmfTK0QBcgCWGeEc/ZTycv+BfESf+Brm5aRufsbBLo
Q7TXPcS9OvOVYe34vkMqsRKCYy3TSyEsG1Yy8G+KTlV7eMbwTOi7tzDYwcyfaQg6578u+x+FhQuM
7G2CDAPhkoCGPHalvgZaRZcMXfk9wm6KYDJfGIdiRQXjiTiMJiAobDkeo9CmhWYZX2MdeGMxOzcX
JTCpSRcNxEb0w8CL3lQnjtlfanQP8q559Ply+me+xTeNlOzZR3CW9jzXmS38S0azNO/s+B7ei2Vw
SA7ZRbog6mOiWbc/yXH8ruE4AU4+CYXhDsSDTMIzKYmaa5ITrqJJInaT6nPrCodR3+Fdf0AI6x86
eRbGseeZcInngehYTR/NXFqoZUuRPrZ3uaUGuMQ2AjkyI0cFWsRPFEzctIgkoPhZbObo30WR2KW1
SF1jBGNepD8gu9JhJKdxzjpcCn90auAh40Hl/cFvNksXx3GHhkYHtHxGGck/ds0JBnUe02iziYdF
+lCQ9iCeR/OA5oJB4yWRvwA0TLbgNztGcSLGIdBXJhHVGImucY6An1OArjVbqgjrW2k3QHY8JDOx
RmozO6tBlS4Y+9K3iJ+H2EAZQ6zdglzN5Yt7jMyl/io8/bmh2gbdly20dg6vBVSohb4xkdHwJ33R
WC+/SekWIncU4T+dEqY1cfqQdJalVK642GRtZjLEKTzJMpN4+xIcbVOCIJIbOT+geQWbuSORiyty
Q7iK0LaDGcDDtmxbxyDFw0mWZbHij0dQpR+YeYxqM5locVnvt2V79aVtMO5nwZJwAHEhUxZReTcd
0+kENUfBwhBcmVQQWUuE9rigmcabUbByjPw8ESLO3yPbVe0MVEwKqx6BPZdXlzBGbTtGutSRCMRJ
NiEDBPscHhBoYQCWxtGMvZatan+fclJwmnkzK4z7DhUX0gWrX4nNFstpxyCBySFe+jTc4myZ4Qus
ugkk1rbyDoCMAi8weV0F60SxwUoLa22h/via+91Gh5iiBQLtPJtvKCOdD01k5bOkBfwYcLteGXzv
vR1lq9HcStIaJixk2QhpvOc6LrjJpWVrvpGp8SfZpJXI0xVJz8b4Vb6CguOmdAvpxO2e2JQu8qvy
U1PQoPgcAYW5BCcws4nhSmQ4WXLbiTy91eFJNsAq9+BJnJqc68VaZz8Y3gi7ExwL8ZZZAhM7qvKJ
3gcY17x8Mu+FnE2Qfrn++YeYX/s0CehIsJumSwVPiio/ED3wrlfSa/kvQh5lM/gNpoT0n16rB6CO
0JwsusVZb+0kcyOaWZQHJZekMrQaIlSU8Ljo8M6v0+5Dlx7aj/Dje3hA838Bng+NoFzhJeOExGfA
O3NPbnGUP3BvkFtIgpsvPnKN/kvg3HAZfyaWU5oroV72h9p7CebW0q+h/2qmp0BXqevRAYfnaxY5
Xi3hlKcblg0CeZNwBWw/xZ8dX10jlUdDRyma/qBZYzondhddoU9qEEmgW7/kgzSg9+A+DUbggeWK
plliiOhuqsicHOsrnIFUbUter44JHwioTlh1YFNiaJkcEI/wy0IYjccmvhmnOuKnpL8WBgvuLwh/
uD0xJ8LgD3omqNZ0yLB7ckTE5HcsXh59E6uSUzLEujq9OnDzyueAnnE+i5oZ4Uox051hWST3yXqi
DYugXoAv2dDpPdJe9Sxc4QzNbIGF0E5upXrUG/ylZDCrgAsqBttHROEDxsm9jDEGH4DHaSDYUzsA
Gt1kVl9qoxLoHYjCvTA+sx/kBXnCm0V5+yKAR85gIZGuU5yNEoKJ1yLFodMGiZSiXXs2IH533iDe
u0kOxanGPWGuMDTzJ5n9ln48/O5fJvwPmTnBgWEA71Nna9ZCemHaPqJwIRRxjhNAz0LSrW2Q/T9h
oaYQcIbnAQjlc2FuDGLUvFNS3pXs7SFIhobg3SwZAun1LnR3mHMU1+xnKwTPdXbOtrqGWpAzWPkj
GoODS0Y4zKpMiL54ZvII1KtCEG+74RG2vgpwiggNRH7Ah2g0h5BHSVCkA073DstKCZCrhXvYLspy
pfyBYuAHy7QQUSRrW/Ke/MLFNNxlCPnWk2mVOvbmhTUx/QfeSBczC2KFrlpxD+KSWWS2N1UMyuug
vOO3EBRbgYfsF9rW4KoxAdD+wwvkJKQ3qGjmRH1yTe3D442q2pCGwNwJ7wLIS2xRmLnV5opeUfI3
m0I/RxT+6mi/UJFe6PTs5J0h3S3msJISW2cgrhPZ8nX24AGtKjVJgRetIlcLefUYoTi9qLOrYtgS
FOS7gbHWf4ku8S4Rw0mUnSjVLvM9RioR65UM57QwGE/Eo7+pkXrPWzbvQgM0QSHwKPxIorMIgTEv
Df88ZUv9dE20WhH8VsKHod5GVt1Hj1Qc99KnSmfakrSfLaUP3QaGpYLrmlVUp8SlJZvUDczgGT+6
17FBIEiiR8kKP2ZUX6QafQuN1rXrZIusBhFk6V+omtaRfTY0QMukPF4J+yd67p7N4gyyGuB6GVUR
KaJWk7S7CT31TQFacTS5saxlTsXH9J1mL4OzmP5yaztxUyJLyOWrh5cmQjnLpkKG3kjoOSG421Hb
IG2uNZbjrVlciEUbEeXReEwibLuf0m9f3xbDG3Oz1dsWjs7m1sW/edHPXtFesYXyT0KEZGS2lqBX
WXU1chuMpk6V7vyEWgt0Z9jMySUFoMu/KwpPI1cQScsTUSQL/Ned2F0anbWKkJAvd4ieVFkSYEdx
Trpi3ykAeRdNvGsFR6LRsncnn36dJcUXncFrDk4KG492TlGkR8K+pOTmFfPQ5T6G9G0+OEN9FORt
tcpL4mcROC5ydxSYGAAWtkAH9T9JPQJAYLQZMCCMzB+42DA5jIsp3jTEaW4FmxyWMr7zBePDk/8l
2Q4RXk7tixc4fYJkB8LU7miX+LLoZU25O6mlxPOn4lPM3Ak5IFakmy7f83QHEZy5iuMJqzLeKTgA
OOEzpqIjvMaXRrZgU74KhSqEdRY/dOyK4rYgoAsLssQODdQ/2AQG4H3NSNp/A10IRIuFMw2b3REy
eUA9OKTu4sX8K0Bx3fRLvlJ2jNFWIDgLbRHxWNHnRC+O+Dsos7WUwDPD/0amjdCOyyPxhGjCL3rV
UvxHWBPqprbexwnqo46/GVF6FsiHFJ3MrKKhcXXVDwCUuJyCjEhsnGZCckxLk4x8G1IycULpbFx6
+UdG0OWSZdJ4CB2BPV3wcvEng0xK9+P3pPOWRH32199S5WMWvpExkK+SAurtUXVudQTCDqYtd5NK
HIe2EfhIIsqx4J8lOx0Kv6I7WZYLJMGDYptYUv+47ZCqooZE4pcvGNT7gZt6Cfpd1yybuI1A5Rfo
++pVbmwZQrDTYGxDj8J4RQXIlO5adCKglFPgUFIcbMi3wG73RJPQJd/lOaClSf1QPgr/lNbrqjp/
8crtiMMSL6OjWgvvFUzv0uM7AuR7cJ6uUERoO7XZAhVwF0qIUmQ+FTYfwS45kyC7zALkbDVYHI3P
IPk2271O7/fJsvkUpemUG5KH8GbIuD1R6djE3KFzQ4gdbYi8WgqQCFgB4BYJAKzvXXnA99IRL7Ej
kI50kX4pA4Ro8g+mAuqgeVO1b1zh2s/MqZJH1T94zZSzogOwTNf4ntmOz0Li6C3kLLwjGQ+X8ANL
9Ect75D0m6BDzAerFgVyk2X7GOdNIkCd2mLBAxL/StvpTH1ZmTLl88jQc0O78NgeQWvR7ADiUj7x
+eGVe6O7VAhqJfIxAHQWRnEFbdRb54+nJxbOCP208Yx1F8iDR6otb/Nfi5vS8oq4Gj9oaSHuSBLx
lMdcNkecheq7xYW7g8N8KjcWyg703r1IUtR6wl+ygjAqKVnjYBBgE1lTZsXOkVtlR10i1oKVitx3
k0DSpquyxxzzwu2ALhFYtYmo/bS1b1XeDeUl9I6S9tu0OwVDOr1N6aoVd+lHeU0KUoCXvcwyvA7M
ky9iVP6ZT44uBsPxbONHzncFvHj8z0T0EiMi1LqtSt8jrEt3IBwRZB520lt50r/RdyN1ryRP8o1r
ZGoXOblTMwUzzXiwJVobwShE4niDapKbO/DTyBOqapvpFyszSvGnoTukrTRHMgCN3w7SRdZP4zzF
kgzs0XM6PhJerNnNZEHUf2ic5q3S98Rd5Pve+8Lr8F3SfodIBtXzaXxFXyKWmZ+03NUnVuYPeXRQ
wyY7sdhIaJ1J291P6OQCNzVSkIVNMN6rT9TAUI2rBh0yPIOW/CMsATUkGgTddLqBU+2khD/q+B1c
2GCm+CcpiZnjVUaN2UrAfiA7yXCRWntOarlPwyHnBSz80+GKKoeyVtJLxE0Obg3Ayly7rHa1q2Ff
ZbO6ZRq6paVZXkonvZHTFujn9BSBqLdLrJZQz7SsIlhZ+Cde/v3e4iP+MsmA4vFdsYaBSnom5g+i
Z4lYWhdXZBikEkT1ySfdjswggLwg/fBgk4/Rg1d2B+oOEoDYukISAw9CjvAH0+oKLUiLbXBpTbQo
3wx/zfsu0mjBQxFVnnwgTpZVeSfctG80Sy16gbUO1IOyR02Qwl6Nk//hqwer2rT0Z+wIAKFhCCfu
l2HtLFjM+l+L+T1YodgdyoNARP4kfKY8Ohr3SP9dIBiyOND5Q1VbQTmCou6N8n1uS3DEleIdlMkB
K3Tr3tUrt3vhjq+R015mOakjyQAVnavXrsCm/aF9ZzZmAEwJOEsYwYIzKxFPAmeUMG+F4KkOIA81
VhQSTc8a23dKHqodcYmgJmBOkVrzQnP8HVu/aafdhvuFb3eOb6WlyTbIMeH6lDgtB8hdUX35fw2b
XAl08oEEig2KfCVsmrldZVtZtZsEEvgQqVtdvundlhWgWGcU+linxiNpx8EAT1+qgpWX6qQvg3K3
xXj0/SXQR7SASLP1LyA15CJIXbCOSU69aK/TVuNjkz4B5/H3CV0jfDMWexfj5B1CMqn/5B1SEv6t
fGfn8cgnTm7RLX3Ajcx6EApslulv+DCO6Jfd6J/u9t/ShT7G4cLnXul/5UfhKt/eJz+LspZTxiB5
lK/lvnwK93YWKQQHPEfPATOKMwkLY2tstfP0ns23xAvwT3As0/+xAJTxDvGf/jmjHxyXS+2HqZ43
lKPjNvkzL5HLXMHlw9Qo5hQwb3tKiKCYee9s4ldhVwFBDid8nKhdoXyZr0E89WMDKxSDBcKaFIsx
OdglTCpPCdtE8Yl8h5Kk3MFLixCKwjJMb7Nmdsf/gb/D2PqDm5o7OWPihdOTSYhw24TcscIRqS+z
NtIuDFZa+mM2cKXGFspciQ4WTHvqc04vMZIuivFEHsFwi2g9b9etbJPdaUGD6Kf9o98z3eoJZrwZ
eSJhwhy38gEbgclFkHYgs+mcgEJEm01oACryhk+88z7pK6ZuoeAeAcne0liXaHYyvEtibb8MclZB
6Gxo+4oUymRVAe+h75xenn4JRiIcaMcprqG1qT2np00jRKG15DJuu0f8LF4ffJOZsXmxLTE3X9Cw
h+rWstUjxrWTX16jH+TmkelDayGhX2M+6tkHuwvFSnn8IvEGL/ws7MQiGfzOvpZAFVd5d2zImGjl
f5w9o3qS+ne/J/SnVbcckQVH01bTKcjj7YV+kqsvd06i09a1TJgYZkcJEWhi/0MUoem9+RrTkfvZ
21dYX3QiwlDBee8qUFbsjGAloRN8VoWbpxc+3CXmI1JlxvwS1F+4Aelfi/X1qG1LtJj9nEmRc+w/
R/yeCNfylXaKlA+TzTm9/pcWZQNCadvmGzKXZxkIKVxD0sBLGCJuQPHfpGGhZbIsgaPk4WOIEVr6
DMOkS1W7/M0GYr6UZbbizTxLN/HbedUzQJmJvqPgtfDGA6SNd5IAUh4fmXSGqSRNCwZGxPONExmy
tcJfqp8a5WXF26K70in6JDwnZIM68EBIbx+DWf8k2hmJnsElnOJvD7m8GxMpuSjP7D2bwM2+Rfjj
yGbI4B8nTwybXb4Yl9ZGaOc4pjnKY2H/GO82JHOCUqVtTuyJLbOyohy2RUiKUDsoVHcRKK9P/3Dl
zzLUM/duMxzRI836uA8/piD4C9UbmqR3zKwY7fgh5KUgW+/R5JOT23OKJ5fNH3ItsnGAEmuctt4T
axMcpfDbhtQivydsREwhw28fOTGWmDV3MUWY+GnoN6h21jlCdss17j0743msb+KeEYUPHiandvgz
trOuW52TGt5V89mPv0Nc2Q3Nc6IjTt/JGlVwQtpqTAS4xA5F6C3VwWTBBb/eKtix9P6PpPNYbhzL
gugXIQLebEkYgt5T1AYhqSQ4wnt+/Rz07KZjqrskEnjvmsyTNAeawM/fELA97AN9hxNLP+fxkZfy
5WUHdbpPzUZlM4Q9i7k9T93gq9+ZzTrBLG15A+1IO+CZq99rY4CptaothXd/HZ1OID0iZUNjpuKR
55YO7hKK/eBsGcxR5o95XeU+ujnePan44odRwHpVzruGLd95kayuM1dEpjFxTSUorIA/yj+ILgDa
F2xLeEitnlUIWTlUFy72cc4pXBSMMlndhHQnNoexFR8ZPvICAoSTt/zyuSfRFP0iCeNZzX918aoG
R0kCfMy1D98ddzIH5RjvdSY6q8mDbIoKcvE6AMRahrR5VLPyJWCloXnMJtzo+ProNh2AQTTsl56J
k9Pccdytgj2cWMdacAWvlEtTYE5i54DZ8CCtb/lN3YNr0LPZpFb8lJA2bPUf2TKMY57dsDCcZ/ml
4mRY4RsVVxic4UNADrR5unkUSzAYxRFVLNYz4jNh12wr91JliznSzE2QKX1mG7xxgxMla5VF5YYn
EqUbCnHwB0v9uzPXHUGg6SZ1KV55KBgDWn4VbXJej5zpmXYwqzUPa6odZPRsiSdwFbPeNIh/Gfeh
bCHw+lJK3JnbBtTSi0GU31me4aGysqhmkswuuMTpoFnlLQgM5hNCYitG81cG6f+nav0hmgeCdKoH
Q99M/MOg/hM4PF/TJ4kE2YexpNSVZp0Tfpods0BTcuMlkFiwMu9laPjqT3Od5KU1rGTurtpTIn/4
F5J8EcC0Ops6fJ1zh+TKrP2YMR3annJH6r3sinbEzI7AJA7NZX3jQ+XLKZ4GqIZF3NqJdZzpsOyd
eZeTi8KBw9ik8NgvGOuMZVN5GM1lqv8QDsvQxrMmABVLOl22te2VZKj3UgfIRWG0FPZEACres6qY
giinlJb03ufHChSAkdD6kejKFJD+0pGTc/l2MMh16Xm8yx/RI15TnKCvg7bSLWpUw8vsZrLswqKN
Q+aKKIuK2kX8VRFvQDs4bhLzggylfdlsVn15E5JBasf6ukNe8clg//1nabQUWAJxqj9RmQe+/LSW
wq/4gwiBRQhueRPy1lLWnYR7It6TD0Ko2kCBAaTDQsI/b++qkChUggUeRKukG0YfPBmkCmAKpmPG
4NahgL8m37JwLrOdOQvFVHkD7GzHFl4ndWktfiR3cTpmQm93MbqVHcX9xIdALFLjBEB/gEguMALu
O2nRXfJ98NOEX8LkQ7NpUcjayiN/Mivk+m02dN5j7QB5ernttKnQypcby/L111q+vTB2n+urwYPQ
BBfFRGgTU1wtNLZCwbF5BgfVNaPvaDWNF5pRGnZUcVekeOJEWExxejvlhrz0guY6QJ303rXkGYg0
c1J+bHlys13NtD34SMLPmDKS/V5+eFHysUagHEc2uqgBCH51HotkPKohBj7MNU5JU9Xu9WP5oFGF
kiV/vRAcpE5xBiKP3vLQNtTh1gbyj3lHR+IQ0mCz5ybOIvKTz37X4ZR0Z2gOrIcHvOE5OIQpD7VM
7yLHt17M1mzsOCmaDHpIJjbb8G8iqdz6hZBPXxKRiMKgDG8qH4SLRczjy3ydykvykc+AsZiGDQE0
xnVzYVl2Ip6p/+OdZjJVIJ8NkA+3vIWc3x2mFR5ek5gYH8MkPx4IjNRPV7znhvFVj2uKB/yK1mb8
IWYt4LrAClf4hffLJglZpxtQqWzY4yFR+YE0a2lbcXRiPmedXCHqibBy7Mrp5m6CFXjhFI/XzWJ/
UTv5yw358VFbJF4gerg2kB4l60KxU0SawUf87OTlTDUlfVVhTAhI3Vglxi8EGRJ7FvI/DCFASXfK
jmkP/JaCzd6c8IASETSo21+RC4oeyBLD0c7NmdZfdatz5g1HjREOICmqXcznO+FeK1SEbBA29QN3
GCnAFl8vLoZnljDNpoMGUyCc6pEpwU7AjMFXxPRuLx889OlTgauUvhfZZuYP+DwRCRcuEttZBIE4
bsHszqO8UVZBfNXDpzr8Q/rMlgwGmnrCCcrTQjM5c9NCdPEOhlLsD3TTEwaz5ltrzi07gsIx9lDZ
MLlAfpWcvNuMK80Z+Eg21TYhWunc/A77hM9uUwKrXQg73syMYi/wyRHZJiy70RW/sKNozJN3DWqt
EUXYFvbruNYeIRF7nFXP4e99gZvMQegNs5XyNTugiQCB6LNPGUCi6rp+K/sXA0tig7k90ZhSXk/n
TPpibUYPzLz1nH0S9lRICk2IE11e478hO78AHrJJlt2QhVerH2pp+Vuupn/IgCTPQyvMVQrse4fK
i903a+/Gqxw45f64mIx79qnMeD75M2RlFFAN4uPo/oLfgu19/lFjE4Taat6AfJRbqCU/kYc7EWEA
LjrmBkgKxh2L6/drz5nNTkF60qDjxmnh7du5DjSGKoceq0Ho8U+IDwyMdsXt5eKkUC1nHrCbu7K1
Z+C8r6THPsJBPR5oUnnaLAlumE9IrFRsIRpCeia9Tl5Ry+wqw0N+jzP3EPn3bN+p6w5573K0Xz9G
s7xiTwqgZWI8dSAfBYxibhGvei7MUpGlPGwR1ADKggXLKtBYgZVjN0Q4DDROm809D2B+C/4lLOSV
fXxLvvvm+PYIWp0VJtK6koB2INJ1ALvPYK+SwDg2Pg7nBbnKTtHSe3PSifHyR1ofUyYBHWIVoq+F
eAVJp/qGLsQgmZXJpN+QVnO6LlAmp3hrN5WyD9G1n9NdXjrq8W266eAAJJd4dCysd3VWoOH2FRAW
1X0UV7Jbm7QoB5KXwtRtDbyKo8oXA+uQswCQ3scg/zSowBKLGEVOeyLZn4WtKS87M/7qnGblnqLB
bxo70p6S7AUMYKRjWl8JY5sFTsn7loSuwsTmJ5vc5N6g9txSDCDnrU/ydio/IlzJpiu8vXJOXgHx
ZFkfTWxLDlC2yq/v4ow5WvYCzHgeGD0E6GnydmlLq/9CWpuG3yVRyGTbVCBZ90iehZhg6tNA4ci9
Ad0T5wB8w8xTG6eMd1XjgyuHV52fJltX/6maE5V79uL4vm7JLxYlDDWErQxe+4kOPULCOqMjgwdt
y1jCOqFDXHCuQRAf1yjiuy0iRJky+KIxycppV2mpqr1OXcl7YeCYRivfGjZ3eBza4y9eFNDZ1bmq
1gi2UuTw7A107nfYCf7IdIWGgW1pzw53Fg1DcoSgWGvuG/0b8gZjVS5QtcToN5e6aNfryMEaq2M+
46dka4K8aoMzo41WffgYuqO4QRA/njCwJTtZ2HTZqSr9l/Zop1OcHrIK5DUZUe8ZdnxlGDqGHxG9
5FjdYbUoCGJ/qJAwkmoYnOYaIr3uATt4SKjlzmfcz3JDYPMcQux77VFTY8Ej0EinyGAvjmubr95a
5hHw8HSZNWBas5MweXSgXB0OQT3sjJproGBM+GUYyaKurI/jHY0gVee1p0QbLi/lymUKum0Z96t+
I14o8NZ0yxGGh36L5GrcEVgVrVGEf9XiZ9j6s2t87hoYtr5l1xoxatvBUmCPcIs5bh+hm8EO8zHd
MASFWVChG7fZZi47C26VnaBHop/HsTYbPKmxo7+Y+250pfaH1+AiUdHUs1rpkrD6yZUeSAg2FQZm
dDgEHllLLX8w10ZXdxHQvmeQEIZzF3hR//1CIcwYVY4hNxIbhPA339dMhw0QEJ6AwlRwY2ENoyGZ
fH4M3oZcgDy1ERXoUuBl7L655bJvGICpDvSzvXCRVWTn1PafqTsA2762OjTUhNeDqs7VQIDYb8N7
61tCHxs/zb3G2mZr69HD/rMHDj6inE9BvbWMVU2mqc0ufqjvGiqdtPp9i1x11aFrkKZT0MrbFIFW
rpwTfUUjJybIzVW//MVSqldext2vko4JCxXKCp8/zAct8d54mlwCX130NJ5ZAkmDJIoFMT52eMax
qP3VsZ2kW5rXctyIkGmxRle25afDEQkZBJn2o5LXRfPTMQ6Un2EPUya2+QTNDtYXxHVrkYgf5rhd
MUVCoUyK0XHgki1DqG7U7D78sRo0Serm/0fJkgXFoMYXZtwFfJZpU36gqMdMWb8/yAdcWk/e5/CC
VpiZAHouWCBGSRoo2ma8Y7MratxKOZwiN9e32A0xsOHlot/SbTIZJsCTMqfzR56eMWyi9urac2/6
+dt9ce0zPhGQCTbL8TvjmGFGkFovH49IXLN3E1jmvlYdmgiNM0Yu/wUel5MsezFWI7Y2zq4tnuU0
Lz/fyELRhU1Lw/SkGcFBPtoZa3qGIJbNKRroHiLg4m2sDIi3anFvZ90ixxBYSwDFcEyaPfo6RC67
YPwQEedRN8jfbfzMBjBT6lLS/OGMZ7Vs/VeMoZmFTtp94w2V05WI2iqr7gX6tUbDNpewA/xK0dXG
55cEQI+Z4fVNPRwqa8Qv5CYzq4BTheA7XbFOqjB7AiOpdgxeO/k5ZX8SM7OEAS9UNrORl3nlk9JL
vNFTnetfHLsg6C+YgI2cWEA0hlTtJqVF0ua8Hjt0B0P80CRbYedQ/BAlscQ7gLq6dvnWCvQIPwAw
sQ5UD1P8EmTTr2blBtuWSvVmxhMbkKDERIO7iIeF0rgO4ISm1CD8M9gKzAntoZ8dTtQ4MFlE6qyx
RR/D8TNH8LV77OQK3VyETNMIFe+fvK9Hr+5P49MkaWgAmZWcIjNfjsoDeFZbAAgrH0ROlf0FzyWu
A45odA4axGN6KQMeCxr1ETlbgLIOZxh/tQfId2AFzCAxsy6s1TFZqr8YjtMdASKWK2nEzldOlH10
wu+LnQWdDdXXU2GzjwWa/8TA+NVEcv1VIXC5xTpv3N8IG13iE0eQpd6tIXIyvltrcg0ankHJ7Zjv
WJpH3B3qeEgh1Dsf8WxeZD6dAaU3fUMjVQ/V6fAiL3olmN9jum3uCfwldI1+rvyl5d0MUaXO4ZMw
jnkqh/C10hGBpPwFCV4lo9zKBDOMbmT6Y7AeOJbz0NoT47RM5Dt8ATVDKIkEyDsU006+M+MId296
mwFlgHhsBn632Y0BvZCV0wSzPxIYXsQ6KQYbxPrzeRBjqwMlxixIII0ZBjpVBTQF8J9Yq8k2Tn4b
/MlcHu1e+FfHP4iLvDffmMxT0aifeBVDoFfx62PMt4EIOGMWgMoMTchqiDi2N4AO+eserJHxdZXJ
3uTZ4t99P0Gp4nTOgzP7PAN9rcqjg369Sv8AJbwBDAE1/Vfqv7l81CM/6z4jss1+iW3ABXkkjIR4
JmvNHMhEwc/TMNgj6grK78Er+hNXc6FcVBQ8UPqr3yq9Y0MVc+iKfCbPfgH6G1SA4FUdGtuD3O/C
6tZNhA38xU7sJDojNQSnIzMolmBL3HYL4inH+JA/gn+hsCpAN5lXEySp0+onAB0GTvkRHjy3789r
g+Vwoz6l12588Oaq+xgD+cUgx8SrRbudRwMSnJ89JmiuOS5DdW2Ee7QIJmUHWJskABOJ+sPRowuK
o/x910pb2yjaYVwZ2q74iN97iiL28G+aKhYTzuwW4RlvLh0mC9Bb4bKkQNI8igM5Z8yP8EFZpH9N
QTH5NVEUAD4bZ1PxeeppcZazUJ7qo1FXxB6I8nfO+E82Ch5t3AJvcDG0/pKvMJnsTygRkvoLNXNJ
X4yEfq8OP5pyNPtPzTgUG607hd88DFlC+wiFEdAI12A7XLmCGPKT2kK/dJeEmb6NDgzLrjZc2g/2
ogRGjcQOruPkMaF5j29Bsx2K/aTbtRt5VsyaN9pGm34P4RbHIhtSbP0sBgFazMQthv1UfspdMJfV
NtZ/0m0IDWmBFuCpRYx4bil4/GPs41IUSHZaiUz0DtE9K0/ZvLZDZYVA+IvhcimTH8Yl3vDcXmSm
D1+oLEdQI2cGAIWTE2AOe/taD6e8OGcsDzlS6N+im3xWdJ815ogGl9foKHZQ/GwBRpFdGK6cenyN
cbKrUh8kCRDmTFoh4Cm48P9Q/uNIEaFBPAVlW+ZuxxZioTl01eF1Lm3t7lhk7jGEWrEe+o2Uo4ck
ecQdF8Nv8dq8uZvZoDoG5igsDJBzlujzifkI/ebz8K1ay+hJyEUOqgacHJbeHWEJ3esy/DHP/pq2
XzTxmUmL6VCvUR8R9Drwa0Wf+pky/0u55B/MWLBAZGfI029c59AdGVb/kDXG8pkNoYtopmf5x7bw
FR/FCQ46O12J+IQbun0ZzHa2jzV7BpRmfuADnisRojKaWinanoYCndaq1rcEMTRrgs7wqtDIYksx
fiITGcMZ+Xlxt8JzHREhgcu9R3WIeP+BJDdbSPeK5T6M0Udw0bzqylm91v+DsHXGon3mwg5GFcm6
KULQC/vQwEk+UT9h10L5wRDrtzshokbbXt2T8cKKvGnPDHnUE3vp2v0bAhd5SXiIbdoAGO3o+asa
nQE1Bexq0hI7T4Nci0YoP1dmw1mxHf+a6iqVd5TPtGHy5FZczmF1bScMDwjykff9q6Eo6AI9sIA3
cpUtmXl4lEqHWp8H1RnouBU7EcnR9O1Eg9c55Y8Vab4qk+PgEHi6H3m5ZHEtYVJWVRfEIRAQHCvw
0LhNVLI2EPhVwTNGV96/ABBw4v/rn5IkHHWC6CKcrsaJI5833IIXh4UXmgwnr3al0teS+5SeUI22
2Tnh1OxUD1m0wocdZGQUUVVrLdZaDKZMv9LdTHbJkyPLxc0g3/pk3xZuQj8p/LzQ4UNhHBQ/SX5m
zAyIRdQuI5w2LQYu7UpPhd4C4qyJOmTX6Z8Y6tWRvB1cQCvzcyAEetGsquGeafMMULokNybmKTnK
jMCta/U6wd1TKbuLQnAtJIAWtKCeTRW6jmlZFts/eJwYVxruGBJNII+w1BrXFYrKKVgax5bxMMKq
/Nyi1qNyHeeyotFdSYH6elAQfxRnDVZj0j8rYTOWXyylUv1TV305/8DS1qPO6atbpn/GCJ9Ffvv0
B3BWPeyG+tIBNMIDl8f/Ujqr9zeUqggmWh9SgYH0NI7v0SsHeJFIUCQntFXCayR26Z4wcpnMQCpt
V6ceC52ox2dUFXPSSKr5/XutjluWSunJ2OIZOKD4E2v2RbNEhV/LGtdWcyBATlT8zjzJ/TFnE++q
ss+nnN8EHxmQ+N2QagNcmECt1dAAK4DDwRz4AAdHZQ8QlDOMAr8PO1Uy0bgDkl+NH7yN/nQeQw3X
C06anYwJWmDiwh8Y+LfAbUXCHyt3AlsQKagUksIvN0sYP1scnez3MF4QKrrQxI+XCKeG6VnxZVqS
JwIAPJAwkvHz0vvEDG5fV7pWmmM2mmwv5e8OSDDzBSnh7562RNIJlJeant9zgML2GP4h65I7kkcA
VwN1otH/boJnTzsKA+j1G+mx37EAKWphW73AFzzSBn4W4dN2y5K5GHrHesWXEQotyERR/DHbN04V
Zhdfmv4QUWCeLJwushO9oGgzXc8/YBeSY4LbajpVb1p65heSte1RwcloqNGs1S1NXwO3HQy2YEsD
NifYEaTT1AY+xuQvKVnHZxsZS+THiMpIRp1UTuFnSZ3G8J/1YmLsBe0av+/Z4AXTZoxPcutINDtO
fG1gl0yMDRBahhCV8m9+ODOUnT5LHQu9NOOpN1QToyUU/Zi3d5RJ+eRJAEU7ZwROggcai2XP9e0B
ZkqZCdPiX6wJycK8LJ4Dp+J9eCmSZ2S4gepYv8mORIm3+Is3sLbwx6zIh8C4Wz2gDeefAWtavoGl
iUYyGA4AONjAZ/uCkbFL/1JlnpDca+0YqQw29ax00N6qj5c1LxxbSlGOa/Tocb+HnkxAWP4+Jaq0
mtKXz/pPT17IkK7MwCLzA2ko7ySP3WFfFSL4JsamBro+uoNQA/6bXrgwa9zq+K7r3lbElU6xiM81
ROJzLJpTiUN4ugffNZtWCRI0PoSDYVstQCPoZXNDAWYABGCX+MUXbC1md6dmVfOYh1yNIUtleRB4
0ZbSAFXxSzAnN8Cppi5FhXfE2ATar9L+qDpIuC+MGoAgq3gjI9Y/5vB5FhnLyxVpgVWCLH7FREln
KLEeJ4yWMP5h8+6015GvUJKgmkyYrBirwNT1TfFoKr8MS0WQLJjLrXwtZZsEke5Vx73C9Be9W08M
BuMmUnsWbEAylkBLivmJz4aAbv4H9dMezVHmz4Oz1/mOliLcsss0g/9UkZZDCGlAngtrgqRWGa8Z
jbaGJg4+ngtfIZP3W8keTGLi9oMxQwt8YmmBOXBUMhUteHQC2V3rN52+H+OcF1WnpoFKGRAkzHOl
gZgA5a/ivKnfSL0gjQYyA1BUzxhQM7Ywu1Y+SSzP+RK08U3Lu41jhFR/6MgGlrUvxMsPXA6Zl7Ye
sl1DPCk1ianOmHuIOyxa+CDd3pKBcTQd9KNUPtADJjVHX48DAU4aexdE68x+4xPCHd36FtkG0Oex
m+v1zpEpQ5Fqvi7iD2/6nyV6MtosnImzLN2bQoesQGfU7Q7zv7Io/8LjTKqzlrJE1fdRhEdTW8na
qiyhdrvkfShYqiZsKwL5BRwvvJMX5mNqMI9jc0e5I72Ndgj49Qj4CfDiZQ7NixbV1s2VrvNkC84z
en9awPJxPPMlW6Ct0LBJdjxeArga/bAdcEy75bwHSh2N8SvmxpfNtO4v2os4Tl7r6opHq/9NDzTh
KEte446x6xvfJPPbV+HxgHAuE4p6YKpbc//FO4EceX0VBmv0zCG4qfdR0z8CY8W7xseTmCi7Tkbg
ZEd4uaS7KA4D45e8jvkTXQT+066xaSSXBiIsIWgsfZmXHrkjYpxgChNf4IILYB78qVJepzX7bOkk
hbugsa0MKT9W4XivpR8iyRXMhaJypXB7sVth1Rl5wuJ72jE26gnUJsUcVmgT3JXveELH+R3HJ6gi
4uuuNF62foXJErxCvCcvtfdNFocKg1u3374jb0T++zbPQfsJ3Gp6rSI+gf7wFpbdTcNQNl9uTPBO
PyHKnipG6aYfJa7I2fnxiFlPYraW6d1FJ8L0LK+sesdm9U5gtMSjumRgy3oYdZriyuPiMN0J/iEi
F1HSN5cMpa0xPt6uylCgD71Avk5OAxV8KXwE3gudYfLMVjmSFB0aSE9PiurMff0TI9IqZdD/2wIa
xYMkWPmZW1c1JELOzs7U5q9kdvG+eZ0UgIpI4oKjKV216IbsiBxxY84fEiLgUk8R2/xT49hFovxo
dukvrUTTHyRz3XAAwYRBBvALMYPWaUvSCnzidW0s37nzDt16/Re8uG4obHmBFwBnkMKpP4LBI/mI
lX2JJaiDiQTcZ1/Gh7JY5b0bHciyGCRW6XcACOoz6P1a+p5zsqihPmNjyU/7iY5ICv3QHQ/tvwwo
ZXwZGmSoRsHANDoho+hv8oY6rqHLNF36yLcrepPqwxYjzAC24SZ6HXKKjlN4UpON8Q7gDu4yL7vB
7tFHDxjF+WHs4EwEgB4h2F0wmJPZhe9h2U8L85KjjnKEuxAFJNESUyJ8CPqposhVmL0y2WvmRNlv
Nbkb3Z6LukkWwSXK7Yq3TndDhlTrKFgO5S2uqESWAGfGc98sdVSxlBsXi77i/TOJS3ZmyMdwaE1/
SAzKZ4oX1mQTu2v6U4MeDmL560vvTso5Ixd8RCiMyIzl71y7IgBlEDNpS5b8U094CcvbAun0/MMx
nwvu1W1gLFJz35iLulwr+u4F74pMdcaWSxWeLNgm4P39mhE82+LehSRTsg7hIe+FZyn/GN8koUTW
OnRoZQdotCkzqhWBs+NJ96GHnlhfIpv5YmBONIM3G1cfIVE0Z2BygAXDb9vcxxdqDAQ2eHFWEXc9
Q3knWTYbBeAAoVczKO2EH+KPjIL3MxdR+b3RfHxbgy/vmR2L+pPFEPSma5Ne0urnlcF8oc/IXeAX
7DgBxdjy5FcTS2TMDmS1KvQGJzNfUUWy2Oi+STK4iB+NjbBNFe/oOji8WHhwYjlZgFlv/1/14siV
Nz7zGoWb6CLiBkwObrFvPfPl5Yw9GUqyw0h1IhsfonUECb8IQzzt0q9BGMAeuNMvY89E9aiv+Ezf
2DD3EeItEucGlnIomdBZHIUWgNlH2jr5Xv5Axg+fXzoSlyAX/97Tg2egAzw1c/wjSVtQX4MhxHkw
/cVntrfhf6lc8vsTZz58T8Kn/Ij2gDhXdwDBiMPNjv5YTItUXxww29AVgf7jyPuOnHbJ6hF6xGyA
iBJnHtHD3xOQipNAIXFuM5JjrU83PwA2YXhXV58znU8cfljK+ATlhtyuwZB5ATTQSvpqUF6C5ryy
1XBkhH+JmTKD87BZpydV3GTEisLB+dWPUX/nMkqoOMrKU/DzjnAI59vJSSe0vvBjm8crOEn4Se0U
HQw7h5j+UiEL3iHrJsxbd9KA+LeTY6DEYlAZ36YJKRK11LM02JPZ+J9ewKafWs1i3x1XllMouxjg
5/irU2n2bj1hL3ELAYvhWmztfgXW5TeHNMjCn+oVR1Fg/gl4CC02Uj+q8vPG28qllJo3Kf/31j50
dBn9dBgkO3mvpJM25qs39G92gLpwSiHLtx1MAt4eUn1SUoD/IY/W1lL/bxC5yvK1pV9zBNokhz7l
iyGudaZEwhv0vTOQG8j1HaC8UILtu2ABkbuRjKVN/Osk+1UcrU/pFLKHmhb6dCysg5L+yfr3xJMq
HpCOe+E1CO2SBC64DEufRx9Ayh88nV8iaozP8DQfVr+5jWQEhjHkI0zEJSt+NDcqPTYpFiXHwjpH
/VldXozRdDY4ySPlNyasLV/p4XpCuvLARIYTiMwHnyqFML6t6fPrR8Dzzu/Mz+JPmcPrIMEGcMTY
Iw2WrHoPHBRWI6IdonyXpXZxYxxKl7FEB5HEB2FZQYxJl1fCnYZojdm48yyyRN+eWXxDjWqJUgux
iq/NaKH64S5UoaBey94txqch3WT6bqOgqfrLH4V6fEVui0pjBOW5rh8sFEi5cXN2VbFPMLO5RZqD
cz4/tMLWVObPvWoPQoDZd6lfDISp50L4w0Y4rqJHloANGxV3gvQICXzfn/UVMxT9QTumsl589O25
lE616k76Kp8lA7V4C2t2ajZBT/SOTLITL1UfDLcKO2MafopBh3IRbxh/UiKr8hI94xz8Cm/HcIR2
FyKwVm5Mi0CTFqYHfFljV3NRKpdpUKltwHW5I3t1OpsEp3XpdR8MMr9EGzqM7Mg2GkD1u4G35fCk
Xob38vWD/1oCIwajrnVQ3Rgb4c7jJZxoKqH6zwL9aiWfRaJkNNu6I2z76rbVlh21Zlz4tdt0FaIa
n3f6OGav0niFVdMxISZ/i/3XIr/zuhKj1bGlg/DHwNRv76rpmbHDdqp1WGXadeu+ztGeyatpoLl3
DQyVfv6pQkRkK3TKb1yBZUOwMLpKjv0JBSfeFvIrMOrH3BLQs7yvAkrAAbG/Fp5w5kXicsJ4TG/2
d0KCOkxO/tGrlQ0KpYw8Ap+TleELf4gByFMTmdIhemQKtEBzS+9bGCxgqSsoW/FAvvyhvtYQGj6o
plfjcfwgzEb1WC8yWicBqXK0a004GTqmDvBlvlO+rPJYYIyE8ebylS2EzTzAPgDJZGuOSfXD8OXY
xUpg9Gzo/MgBm65RbEAQX5PcYPw125AhVf7Lz1ewXnPYyLXegNOeLxK/W2tzsciijWCfvK72NGxp
pPljU0RrilV4OtO/rOWdobORepLn2XqKV7/g2R8TiGu0pm5+Y26oIOu1+fCdzq/3ZB0YpqPRxHU+
6xfqtT8+QJkDiRRayDBkhCzGfqUkHqOKEFghMrIlp8ij9JJlBZpxFRQPqKTtyPuEPA/B8LbPl9YV
Sbv+jeBCWGO1LNTf9kyU51Wz7+ORrad2GR5kiJ1nOT6gFn40FpB8zgqqFs6C2H1hJuhWQBWt9Wv5
hj3CQLL/0R3LOldgSA4oTih0uw00OYY7QMsjiUhAsua6cq0R2hYlR8GfQcv9TkdJX/b0Kx8hU8EO
KRhPEto1HcFjd4CPKmcf6ozCg+OS7lUeuGwHolMefusBL9epRvuvUhLNRwobIwOerHZQyZHjeyhW
FBdUzt0xSUxcMbOG1K66fZ2yVKPsMecLtb5NycGigpW+LSJLoGzXSwK+Wb/F4XYCx8LIgNFKOw4O
szLGeK164Q/NsvgFSrR0A7jkTmLBL5EOvfZ4RWumbPgq+vT4Cpd9O/OznlH6DwWP9KYJ5AdEyVdZ
rqaRE8ivWwLFq6Rz0YBGbx45cyF+o03HPBgeEn/lrOy2PgvNf8e/GfYIfstiBHTM0FFa4mS+6rR/
MDTbnVa6vbUFsYfTCn4UtiUFquNJxh39OknDDlQvEduoABDW6Aoia/KIlzg6pnYTmuuBJxkIagzQ
7YCdOHM3ZXFBE9VCEUAXS5oin3vVH/FjNtK/jI06G1RUH1heqPmPRu+8TsC8tbWSb+pzcqr1I42G
NptK6p24GD8V9v7HRHDE67SgLXyAyqimhcSjUFtO1+8xM7A54vVYyIdZg890KXSiX22AorrOpn/8
/0zZDKwOE9a6b5X0YS4nO2hPvE4Q9pgkMhCvf0cvwvdLwUyeTG/3e3K7ivwzFO9lDVaZp5SR5Phk
CdZdSgTJP4mEKZkhgOxN5UFrZ6R/gPbF+ociaJxW+g94jQ1I8BVWu+SXjCpYZaFLPnYJg0dFzu/w
DXR+TBbS16smTf0bfgoLQdRP4T5p7lwWHJpyRfYJOlQYwdE5ShHLg8m7hQSLGM9eWswsFVhfE/Lh
pQNnjuuGa54uQPGqehUJD2okrPnFrCigukgfoeUpwy0fv1JCuxAKiJMrI+jHvM0ok2ERB20PIsB7
7ZVi371w+NtIjL6YWdyQnKju26m/BCpqA9xnPzlv4WhpH/3MSkovDdKDE2MD6quMcuJ9ovOvAKsd
m+6QtU8zObbf5YNbpFLQ42obBH+tdBVn4/unEmGcpiZF4uBZTrjwKQzYfVa/Mvrpnab6GMbDbvns
gDks9tgQUMWzzpa8Vl51eASSFT93Yaub6cF2weoc2rbQ1mzOkVX3r55/i3aExK6W4Miwd7io88Xt
CwvFKWOadc2O5emOdU011nK1hqK0fZ9DhLIgKLFzImdAzRz9vG7oZHZx4038Zp2jwDEKFt0Wg1Ih
I2jMLiWmsYH8E5mEEcFFF8tGUgX/BPiNVvZmSE7PvHsXGbv3d2RHIYCFhQId3XmRTLocrr0T9w8t
P9Ktf6KBMps1HHrhhLagtx7KSNTlub1ztemKj/s3WYc+SSDBJXjjLBjAmZIyxtwMq4TCJu1WAnaP
af8F79iuzcrXmq2xQ2EnaJserQjNes1I0cPXZYyrNHDf6QYxMTcSWG95n07nkd3XagasC655y4xn
pnmF5bbaRRl89DRNDYf/OZ+xr3vmDrovcN/b5m1OeDcCH7WiRmBT4uajHxhrNPzSThj5TRy8OM2K
HUeLYhzsFSMUsDwbK1sX4ffQrxM8eMJJuuXLe+sFD2qNOD3/90mjrhoMRpEeYWvmnmwNQH4JtcuO
PbjbKQ5Z1Tu0yvPOA5xRaCPJbAFgp/8j6TyWHMWiIPpFRCA8WwknIW9KqtoQZUF4L+Dr59CzHNNd
RvDeNZknvSGwn6Zr+LxSLMlOMGOaNTYADsqss0ltBBgIff0kfJC6SgfPAw3AfDeUwMDOPVKfb+Mb
ZgCJU5riGV4JplSGSekEUI/YH/opW5snRUGzZFws1YdUccrSratLIu8lCH24LqlPWwaCOpnFK1EE
BOhMmKZ1p019xoZm4ZA/Fg+wtUgJtXDEHL2bXzK1x7rHwxfdGHXMhp1fGb/nAjU0tWvOPg14tLJT
2l9j+hrZjCV+1/BvVpvmiESvka14w6bB8Ca4r0saY2yZ8jrUryh5VBJI5WO+YHzhdKDYQFs+cWKR
e0wAA4rjfzHVAytcdtrDqj0LqccJCgYqn70UxeseiYyLlr0tzi7IBs3KZAOBm9Jjz/i9Q8+y5ITV
OfmeP0Xuqco+7q7E7sYgj4BdDX7GFAyUhLuAKaNYtXTH04Vnhm9xzt87sJ/4B5znfiet/Ukw8uzq
DBAH4Fp+wNBp9JXIbUrt5qjFST0QSoSgKvQ+muKiMZ+F3gNwhohesfAgstYrze1QAGlEMC4Lvg+c
ExOjfwf7F00UcxPzNdDSk+t0xNwPdIfF89v0TQFJyJ6qngnVUwlnZqAOtuct2fd8z+QRcArxKvXm
AXiCwaef4JfmDzR/tOYVm87sR06cGFk3resLq3l5Z13aQba5k/PTIzmbI5xmgixFMDeRpr/P278d
F2A3Q2AxZr1O/IlVjLMu8QuMfjA1bjnBFcIbJZMh88RQBEnlZqLs5N1zLUlxSXt8WmK7Ur7095zR
0aEnoHn8xnElPH94C1CelY4mXFlAigwckycfw6Z3ATRPn9kPeEaVobqUbWNwbUwiXWBSXI+QrBVH
W37lX4u5D4RFDPBlyQYrf5uNb+nXxOyKyJD0C0MtsjLEXJLisXzfFXDT1yHrIXX+mOUrQ8onbqzA
tAfaCvbakj3siUQ3y329Tx6hhWQFmn++TpTr+AeaCOIONaq+ZAuPijW0iA+ZbYSAT0pMqzJfTroZ
DipZ2eYSU7yp3IYrwtcctnSC9fxK3QagoeBxaD6ifRRgBeR7W4nA534DYquhdrdYjBKbXQElS/Ty
isBX6wPbX1M5ajf9dRkqS1DOdcGxcUDMqMinxYPVERBVQ0Sv6IRvEuyavfbX/3S7GN1Mv2fG3LUO
nTpuHl9fMYTJMIYH5qbF2uNxaTAkqBt/CqyACk1LQMCekN0wss7QCpkDzwXztJq1TnyOmSOLHerr
fYicn0uOmIwusDKArM97zwC+DmGlJX8ycwO7Yg8kgLsiUiwn3AmV4HhMON1lhZecwR6/QKRiMtcx
gnb8hl+i8MBIV48PPbZjROBPxQNwCXdo4UswUZQjcTEJB1r/qwvfWu2z8JePLz58AMtUvwX6v6OO
hRDTGknD+SchhnpHkCWBSsX8D9EJsAt2RFTL0gv9UvlZRxuTAQOFJSW+cWqHq/AuRu8tdbq2aVlq
wAQR2IrMq8X00eK3jSS/xLCcDG+Rnbv6VB7y4ZqbW/yufIV56TIV5yB4D6h0KViV/gg0tIw2JMvV
twk3tca6Clcqu3p4TikiEnXfQBAIKasG+rwWhI0lQVN8BbAqQYW11JISApJC3PYsmgJ9V+jU3u2t
waITYIMB5JoT4R1DQW/f+tSVoS+11/Kpr0dY+Sxgla0SfdXjp5Gj3zH8l+ml+T3n1QmJMXgIsPhG
32ycDvGUqJ0Xw6fEZa8YX8XzPAm2Onksuhom9jywBXUOOvu8+JOGiwClCI0wSzcIdPCgDOYwtTfg
PEo+Gt3btDYPmVrYr3eREht7D5FcEH9yPGvMQhJyBm+MT2gtWPijlct2tHmq8MiHMyMHnhHGSMbz
23hPDBvlAHq9KTqkKWoO5Ffy2jwvePnN1ZM22H4d48BfkISOyeN+xooHwPHCx0Tt0zjaBUw2ivAr
qMsTIkMSxIJ3DT1xx+rZpw4WglX/VayCK0uJxEWoRLaQQR4r7TueBdyZHPif0KAorhuaCukq1VZ4
HWzs2q3bv/i4li+kgcuBR96i6GUVykJZsUg+GOT1gBbji39Jg6t7ooPyEfFWsIs/c2lTSVs9I0ZU
HLi1T4lOKODit62/QvMgyZhergK/zoaQptcplmymaRStaPZW8VnEcENJmThmsoRJjyqd746RrPbk
6LWktXTZaorNpyjQ/4OcnMiw20EHRmOmBT5JMHQYPGEUcvyA/Hx4bENCZsavH6KBeT7NLd8dj8EO
Q5HJIC8jLZH0dTC+mi1i/iM0/acn0X2tvBz1Ewkt6hIccJvnjyHuAZsgP5dkD5Ik9Gg7+2NSEZJB
UXutylRlA9mJn3QO8/kHtvIlvwbC9iNAXgItLToYXU6FN+tDOK92TEcSTzlJzFZYTv8qo0NJFO3V
zFKBq631jda4/DmsH2ROeDT9SGrhituZj34HacMKNnMNAHEN1yF3JNgGWGd+Upczxk9TLzX8JzXX
3STukvAGgmkeQ0+JvXpRleAJMaA5F5h/HeYA+nulQERnajFk77S4UMNgzFjTZaSZWnbZbrrRhf9h
Ajqyqef3aGCdg+jdfIgvp9BcE5VZZp7GO57nlRc2LqSPnaDYL0aEdQJfdZW9NTB3GB0BU0bxFG0E
fc5NLhD+IA/AiKAy4CJRMetXeDoojrQvdQZzmKwmTIc4lp6pubEJGdeE1oqFB9naG1a7Qsfefq6s
GSXQdVdzjbPKKFPLWwouXVlHNwUjDLErOFqYvIyUpa6uOBgf8DHSnm0NUqaYyKxEshq25X6gqj03
IR0fTW605UJnCDL35clGXBnQrF6WSmvHq5DtDTYaN9gyFA8laEYNKPA3aWglMUudvKEAYjkYMRpC
B09MSoacYFg3smMW709yzcLOqb4gQZtr8aw/kMKjrLJCvMeefNUZC65OHQXQXvziCtBKxEcE6ZFQ
3eOOvzKDSsM/I3K06I6oW5snUAbfIYVbRi+zYcUawdtZWBNFmBe3Nv8xgUQq2FK3RTdQnxSBEOF7
ES4XX8oNlVeKsKZ3AsKLWspmO5e8vnOi+CAlb6/JbemIM2vxjaliehj191QcquEgE7G0HEiIlFbP
PbBcyi1Qx1Dc1uIbm3eygD8tfA4hZJovPBYw/WtaJQ+Ao0IoE/XGQM/JPV8j2MidCVn/iy0GFoZj
9sdCmJaSF3M8iyUjMLN5F9sbEmcia9DSDKuSVGOsA8tKJejDXtQHWh3+CrnYEnlYakey7PD2WFXs
MQBEEEklzHvLFA6hBJYSrlguX/MMx+VQYxpycwJbXd7v4MwYanA8g2UUqZmKHdyYTSSQdn7SnPQD
S7g2Pu5YcjbBvcvLFxmSwpPxJWowRMAUxlzOlQ9f7LV5berhUodg2mfrD2T6tyciBqj/pD9YKM61
dKMAVWS04ISfXXEnFA4BbIz0bvhpqHWkT+aViEXgkhj924JeTD+lv3MK3UlqfGCEfM4QGBLeAq3x
+amE59so3SLVKrl/qV1J4tVfJ7pNASgr8jCUAx5Hm8xIglMz7DZVv9GU24hOBh78q7sYjTWS/+OR
zFjuFiwnbaM58ksbfV6D5g5GQcKGyroZ52K2Yzr1VFaIfdHM+tEODecW9yj7SOSHcG90QpFt/c3w
POlLO2PYmekGfOk2JYdmmZ/KXeWYv9rkoLmIPrUlpP91uljDI5y9g5QzDjLaLVe9vCrf1JMMMsxC
ujNukYCBBCCfhVZqVe/gbu6Y+TBHQYOGJgO0h0kSIypX5AIWTWgYWjXzH7n/ShQC9niR8NRC8tqg
vmR+CkuSf+SoqXxRdYNV5ze+QPuGcFlxMCVTY9EXls7021WglIhuXzLPbFsruSMVJEh9wrF5FqCL
Wnn1mWnrSfyQOpcvlGkuf39M94OgDHFDcaAYxX1k3BjqWSh5nkRpIVZZVfbrFLLvWJL0bmzlWwkx
dRvq555SIJhHRxmbFEYS2DuVeNv0PkgAxtEwmQNxDhKsJI/aLw08CEXCNd9Bl2HZgHl2AyzYILHY
qzBrfIzFhh2JeqnLE4Le6k4DTK3f4s0Xlvmu/Jh22XfJqbvYMeoSSaL8W9x4hoALXf7oG9CKU2VO
kweogDk6S/dKdbO7toO78yR7D0U4ZCoOa1IWpxO/0DK2ySR7cehnD2FdtT7zG8yPGojlms0jtD7b
fE/RhbgmDS8TDgallM+qwCOP+t5ibZKjqm4l6iev3ZeGDwrI4mOvmI7GdFioJRaTvlQz3FhHxocR
OZm2GWxLkmg4o5tspWxxZgtX+J74ZeIEn+ysb6IRQkszj6xQVE7mChqAuRKZcj4B48xa4ZpSAPI5
fX1NlkvUsVwil1nmAQHGKlhZew1Zz5OAA1rlwLQww1SmImGTXZUNeCk9guzGP7/CnoFYDdsDEEqv
7Wct3CUDfvHcqFgN/2BHGFwXXCpUBSPZqxTywsYWXAhCs68Kmyu8JM6SndlZNFwFEoTyM4dNQkyU
He2ke8yo6KC+mMg8CpnfhjoPtZDwcF1oR1FaJbKlVac0Ylm8Ql9XzAM0X/KK9wzqXbOTs4s+8KeO
PHsch68KEj8KbS5NflhOPVjPRXrKyaalFtDfV4wwhnfRU8tbvMOVMpYWxzRVvMm85LWX/JQ+r7pN
+nbxep8UJFpvBEFwIjMdeSZXaV8+tA3JwdpgUzZJ8g5apvFhMlpt3VF7jzAG0qhzU/rYQ2uXrTux
c8MDZ99z2lXjITYOLe58jRBj1jzduGbFjrYa2iaDpqOcfnXyWgRvI339u/uHbo02DAfgDo4CMJxe
Q+lD58PukEzoKtqOMlG8IrQoRPiDvNzQfLHag2yzYur2j3yy3O9LDXwEyxmM9RRLocPip8wOMgGi
O5yQfxORAhuEJKrMJ7aAIoGXAhgyguwbx6hxX3A9s6AjMQVvA3HCt3Avp9sSrRgqS50iZcdTX1Yf
Lwbss65DJXTlg0w8zGeDdYRXUDALpRj3sCQm5IqSx5OtDRvdZChgeWPAYlPCUL7K3XVEr4EEgRkH
tyQFEbHJ3aGubly2ScZQiLMDUDvtfUL7PqtN6sERhhCHPoKrj0EGdadt+Lm7L34rxCxrDE9QIIeE
eW5E0DzoUXAosEVA0cz4vXT4YuZxmF2wgenX3KI8/Sx/og+OsWfsMLwwjwFT+pA/g1RpXQNkxYnD
gGM10w2X+hvkyJHVkxX56onjLa2OfGheyTa6dBbIEbBOE3PEEI3hPMoifyH6inallh8e5QDdwaWL
TnGoP7T2yAH4fN1kulcHLFc1bs0fuu5KJd6J3yKSuEsObMnn2G8/2CKuhR8MGnTpjH2hN2bjBx2M
xuS02ZDzg4hDEd2JKVxC2c6MolfO4rguCr/dIprRGUcXfIvFdbGwwnJP0ugi+zAwLFp4UPQY4iSd
yOg0zxUVY/S8ZcJdwAY6L2DwJmpfAmXPcOdLJNjkPlPVDmlkVoQkd9m3XB5EJIif1HSMLLEucFct
/AAsgknd3TLzubyiywRcNNZdobsoEpWHryDtpMBBGs52BA/fMfs1XssGbV/DTghkijowNeeOtrE6
IauWp7MK8iF1jZyMwXMe1F5VNsxZfwIeJxGGhr7Lc1Y3DK+Zp8WspvgYlggYIs0NRRcZkAAUk/Cf
XxEI4dvzs86R5eGEjtcybIJx/9SZN1FpGJbOHQamMfyoY8yfS5phM/dKuhPsYfoqbDdM1vcgMWdN
Hxkl41p1h7+oI6VvGS/fYcUssYBnkS2Oe5rW4a/Yat9lhDvmbRj9kJSGtJ6dKXwfag30f6U+8tBt
q90kcLChtQ14t5cKkzE53ioLaC+nOHLz1lY55BbIdckLUp83qtEehYcg/er6lxl95uidvOnKRHQK
P5hiDgxeu/0rcSfz1CU+hjTMYlPtZgjl0AvL1He8E1yGOliEWdp0GY1xFfLvbrX5PjIBir32T83c
BlPsDWgAeJqUAdfCahWyyVyzdZJ4rzM11nRbI5SZkq0j1uT17Rb5jZw7lDdSiOgSM2frC8Zp8ANm
eNCbhR6w0BKpRyndGHqBamAvbmSfab5WUDAE2rZNcojcPtsgo0foRhuADiGxh1mdT6uBgHopXshx
Y8GEmVFn0hN4CPontpPz2l+ZART1uBWLT2V0pTVfbUGxt2CDyURyzd75Nu1RDjb+OsId5bQ/ZY8M
dtMNgSWWP7jsErQsl+aPCl+hxHh7Fn4/1/+IP8DdSIeSMy5Z0i2hAyToLwk9GAHF7sl5kXv8wMbT
JWtQQxJia7zn2UrUNr34CMEL5BiK7Ej1R6rUVv4kILMGlQggU74F7Jpl45wLVjW6XMP0zLtIskFe
SyQBlFct+NBYvQbi2wjr92V8aoMzZQxyvlvIGNnVrL4X3W003KeJJxacWPMgZ1zV8ZozEp0xnkwa
RmIfWdU91237q5lvTeIynxzt7k/8MJpl+TpNh9760u8LvwmHQ0xFc9ewS4LdTE9ZuGloz2Xxs4n3
qaMV2/RCbhAiZywp3X4xvBXdYdboxKz9lHc+N54TMdwUt8hZKHwM2+YkcJmER7w2tHrUxNfxrUWN
W5IB1XEfsdIjQszgj/Fe9PcxugnDHLLyXLPrfjLMFGAAHfR5SR0jBY0Ic/hsCCWmUXppjix+9arL
cFUgR0tdo20Mod63+7YitHSfoq5To3dlONWE+RYrzqrhXukmCzIceF6qrjMFNJmbuVK4eWp3JfzT
kqPxjjK9tuU7qiVmVpBF8QYj3roVMmUq578GLeww0knIc8WbbaL0Jkd+2uNNS6/ooCrWJ3wvgEHy
j7o+lHPsMdzNQxvRvSJNTlpHBPXZbwtudaIDgk2QWMnvr+wtyofRICteYlAcMECXTsycvPFk/OM6
e5Cuv5Uo42gmBH1tZu+tcZCLj+QL6YluoK1f6dGxHvbiuGqI1dtLJOvUh1b/IU+Y0XtVfcP/4LaO
SYX0Z4h05r+UR1V+EyRUwIbov5uBzGyGI6kKQv4Y7hHO/zbBeYo3MQrp1iQB1YevQlRi/VVDmVEu
ce0mCWmkXKKWGP5x9ianxiUzQTc9le5R3jypphH2UN4hfWFLbuk31Pw8mSUfas0sP5xNoq5RHUeR
TK7NAmlj8wUpn2t0WU77hPg0YAzfDGmyYl9FrNhFt45vo+QO4pbsSY15xfMYQXGUnCg5qCrwL9aa
O2MN5K1aIiLJlKNRfAz1FunXH9LNmMFOqj2Y7D2F9feweWI5ICErIMNmBbUDCUuxbdHnxnsCJnVu
tGidYryrNy1eSnWPdTMlhxMBTVzt4tbLh3vc7CA6RLhD1CX/ptQGqyQqrLZpqacfzLKETymcv0xl
6EHvNZlvi5OezDYGqyTjAKIzl3witsy9GahnsFPVQ+5SAPc2uzj0JXhnQqrco8SalIOXFk0F9I2c
wyK4V0hmsRVqhsJFOvpyKgYB/6iWIfAaDOIwN/LVq2aUtjLZF8M+SzpzyTKEQ+J5ZexS7yggI/pf
RcST6XSG03ZXKtxwQVx0ZRnQs57Gqn48m63S/Ab9t4ybjKkmUWdYp4SMyS3B1WSpxG6a+AZuvic7
lviHFQmbjF1DrzkLafAYbgLg4OvuEiEkhgApeB3LrSbbzX9sYELwlfKTSlxnzWLfdJs6PDHhx4EB
PCMINjgIW8VhpJyXYDzmqxi+TU9iQLfSp/U47ckDZKLyIH1HKHyDYIbpIP8RFfi6Ks2VaDzUzNRQ
TMBuaD504kNpF4FYlpL/MjYqg1PWhpDtmB+UHruj7EJvxPhBTuw0wZIE6aX/WOD+HxZgZ7lACYld
5SKRB66O6hOfpXENcFrTqyMwZo0UncJyTeEtnTGzdskMOVxhzVZ3fXHWu0PFRmuC3tXxOSbZjl0I
Fm2l+1sod/IBkktlnhRgxeUv4RQp1sVQ3Q39/38fYoeheScBhmSXIQdKfzYXPyHTtwxjqRafjMzr
n25MeNL6IxS2avHBym9gCEM4E8V5RQ4IySBRwpmJgGjW2fuCsJ5QCVJaUx9gKizaIxIpnZlPysPw
0xt2wDmvCm/Afkv10vXHIs3tnFwg6VwAUHpfFF8Jg7KqfLCtpn81PiQgCxW8FqgwbLl5mqXoMLAE
C3yKv8mi4EXnqq5l4reiNfwLcUB2RgQkGqJWq3Dw+xV1y52Ecj3wcJ+ZKjjpz/gj+ohGl1kq/2ch
Q9agzI7w+mYVK3/kFTx1GVpTvvWiO77671Y5vtr9hCoDttgAEQmCL2ShNa33i1lUAYIZKRpYxOmv
B7SYRB9PKGFLGli/F4nDOCeD04JpCiO2GGQbSmcNEnWr7xPjN1KX9GR6umZuUMro01xN/prQH3VM
WVS2HBqyN/wafbjmt8CHLoEVfVU22KndSN9cS1zg1BBD+1MsejuBjqgAVT82tFgtbIafRviUP5t8
NzNLDf0Pc349N+63l/enW4niZHRCAFqINdybosWhrr/r4S2feW2blun98CHwqi0qdamLf/hFLAmd
yVYV1vPD/yJk2cHNmGg7mawKTAW4Xl5fabjm/zuJ3G7QZD0lWvHBdLZgOuzzEmT+9SmvdpxeersL
pnXB2l2HdWMn6iV9EeNlbmvmJzBLR5cZLuqJdJt37osZrbEW5U2Z3ZhGDxDnQZgdE92q1W+ALgQZ
ZXdiUgdrQLgRsWR0QGDgSs8ojmO4G118j5/nBE6eeaFYfi5cauOkuzWLTTruNQxBwYeu4vmjIbIJ
Ps2sDKZBfcryvyq4zza9OdpAMDxO3sE3k20Nwo7OoyDmQrhEkD9ElQgI3Qui3bAtGNqMfqQyRLCj
9+deDjZ1s6BSd2PxSKI841MJcTbgx9TSs88+v+EfmJ5Ir059eaqBTct7MWN8B1aXOdlrReQqHXi6
LV5bUSTQQTkbxTEjQEY+M4xmR17JhzBLNrOpgb1b0oIlKBQyEonJYhwIKMBiIxpT+0WrTN11JBLZ
lAu9di5yd9DwQ6wqqnQOv9DGMX9AZVGzSoLEQRg6KkLiGNB7dL2j7SsjQfXC04cdA3Vgh0we98E2
6neBdtXA+TCm7E/68w2X8dP6a2rCN9G0KOQEctqCUKWF3zOj69Q15z56WBh6BUomBB+WzuiZvi5+
NC2K3VXnMdcGr0jQCcVXdJ2kX1l869A3s9bC078mFjEpvzXweiFDh97J+UoF3LoZQdZ3Fj6NHF0I
uhyGGzsPjSGUwAD2zRlwNh8vL1LqA9w6Tj/SR5G/CX6IXaVFG9v5RCroIiKdJYOIbIbwkus+WXSQ
7GX4mWI37nYtNVm3F45R6VwYbUh3biQNPskFSooe0ACt1KW1uAii9cYRY1R42i1o2SJyT7F8JNJK
IwkP6zy5seWP+bqMzD9NWgFQP2tG24W6mXCTt6uJZLZ2v9BtxirIPWJgLAoWixwygrKLfrtpWxEA
j8mZEK3AgtMjYRLbMvMy9pO2qmSbCxecBGp5KwO+O5zhKmMLYrg/6Xs1vADjTfq36YnaDyOLw3Dk
+Y3OeLyIUAdFF9QOcVVCs1ks6PIfgsevM+KenXDwBDZkFvmFiugQk8EQvyFaSUC/YI1FmoyYCMUA
y67wkK8CvHrIZVPm7gK6WuTucDJZhZ0GhDhUklmwH6edcUvZ4EsH4zyK53Tc5S7uKQhXazif7DUV
j3mSRlsJ6wiFcYs3GHES9SpLTekbch38XroEKNn8fjBGhC4v8aB7UK6AldPUwd3uHayNwoZsF3c4
tVTfq/oN99rx9cMvuvMrZAogKNRvQd1yFmJ56XpLXCX7zp6MeeZG5imb5JP0MRygJEZzhhPILD+9
objNuB0SS6F9g5ZjkKlm/MOpb/tP/PV82nBOLoSPHjEDhw8Mc8qFhV2DGgOv4459YJtemOpvoqfP
iiQA3ANuQJxjuRi00Y1BeqDlJJphN6HjBib4TWK3tk9RROERuRrSNXC106Ci83/0VIjPtwHs1uD2
qtXWpAgix+nJmOcORc9NZVoxMicp3KGi5vUsHIxAZeKWui3DAieqHtkEsGa5XZH2BdVmPV14L8zw
FmlbDhPYlfSJGX32e82WSr5IKLNzMJJe4rBNnVpLk93BIYSHONvIGTBob1jamcHnE5oJLEeH6Of5
jYgJ/HIH5VcJ7qRrFU4t8N2dEFwhBapsVCEVAg3xlErkodvY5hl2Zup68fx58nixpFb+Ia2NCN0S
MAvUI3nOXY6PWSWV54NIvw/BMj0S/VjzCtPME2HgikI7enrk6b6AgZSO8tXeeMuYrkbqPN4cyAXY
s48cIW9nrR/famvHVYmnf5UhMZs1zrW4GlomFCs93MSpn//q4HVgEN/gFoYOJ+MgMFlj2d8sWU/I
q+cnPHrD3CMgIyezHPAVupXvve6Acx6LDYHEgGcA88E4h+iAsGPlR0cpx9dPvAjfI14PyzR8dMls
o1KvrRxCt7uvOnF5hxkN6hZ7eKJ4OHtQ+5N2S9Lzz+yMQCP3TLfcB3BMxZ3G/m7z17P0KJb0e+kj
WOWyY3iy7ucbvkpV+xRM1FYXhbd4VVrT8XngYcsOU39XdhgOFtgsMK0YlT18NiTTTcs/InaJWpzp
9q8LIMk1v2OWC0VpM3XvvMVROoE1U0b7RUwH4+YhAsPtJgdmGUvukX+MSBRUjIDFO6mQjD9pKFA1
60TzUuFZBYaX3+xL8bGdLLPr6Jibo/o5E/6JRGSMXFpQChOk77bUQIpaPedPyC1QhKfvGbPQPS8B
yAJggvFyO+x+YhskESN14uLIfoCIyAD25YTZgV0AqKvQHos3SjYWroIFRVJEQ4aelYANUkX55KzZ
xk9fdsXpABPnyrOWBEcJkRgLJUYMszrdZpcKmJLnkSaAzS5s4EpDALHijNCGn07dQG9jJu81mU8D
oK+zr3mZy1iQxb0lvCObIk8vdSNlg/5Zr51m3Ri7ECWnTq7lpmY/BxcHDfgLShLZG8yL92LPSe4Y
2IL0Y3JcGJbgRoOlfg4I1DiZ2OFHDnnuvFmCQ7SxFB/YCWqvXywggrbnoNbBJJ5mTSftYcX93SYM
ua7pbw8Oy3DoMfl2TQbV6ROvsA8fiFD2KPPk8pgyDv2E0tEwal/Ojg6qQ5Qci8NmPqTXhQ6VGE7N
Mm3W6fVl7pF1Q/3JTS+ihy+P8c/Qevq0f8qbVvlJQ9/gqKoPM0lmuTAcNnG6s/C1N859CGlELFKB
YNJ7OdM9mjGB/bb7e2ZuvtYfHalyzGMNr49hxVjI7FqdeGernTadF/xGDP2UFSuYqbZTRnzIFDVb
WYXnqOP24Rf4Z2ICQspc7QIWQq0jiWvlEx3YQRBuJZVpyRGFVY0AP5zdruZaCPExIaVXzFcDAqVm
z+AJ0YYbfS8AjtJqLaPeFdmxgXtMvCcIOBP5xR7Erxl+5jKuV0J9lhrqlz+mJyVyeAo4zgZ2qWyX
qTLa517IcmtBuaiwQvdZVoP40985XlhP8CQGO8DbMxaIYHOuvwfhtRir2b/yIUPjGsHpOhClms+y
Zz0rE+MUWclgZZ+VsA3ac9rYBExC9FUIY855ZdcL5FHn6QnLh1H6vsLIrVzE2K9u5rhNqu1i3C3O
DM5Zrj3Y5MR49Pu3kg1OwZnUwGh2we0s4h1uP9l476CcoQA7pI8ns7Jlgw4D2B7bFRKSKNE/er+/
lzi1icIjzU1k1bwaB5dx6FXQoXdZ6sRTs+KKfAW7kprPNkE/ZAIAWHJpGrqTEq9RQ7DWRYIqDPQF
WKSEQkJG3Y//PccaOsle6dNfmLheT6ihF8k7+KuhdpmpQm3bdQ6r+RZ1svCWVXy4d7nmO1+qX6J8
aX7jCxq47FaguC69xLR7jcUng+BNfg2lDU8qn2FVOsaLtNVbycEleyaFxrSh6iJSwpOGtR5c8SNO
ycOI7bbaJMZxUiB8sVSpXcZ4vboNK6d57YA5YynAAf+k/h42TWvh5RZx3TASOvfC4fVGFLKEjG/B
XI8OrUg2Ed7HoHXmRoDLnhw/hYgueswt7nHBSbh48SYg4ep/FtQRC1suWPl8J8D40odBykaseyEy
BYL1uMlDwqJpk1RjbeyizgV0LtQ0PQg7QnKKXelkBo6knhrqVCriPR4qWKDE8SK/W9ZfcbIToyMD
Fg3t2dEE5XrWAx9ZYCqQfFt32XHRuAytlsa4qYY1Uh26EIMMjTr8gOZ3VNK7ynZigFt4ZYTGmDyG
jCffDfmC1C8otsY7b0dEuQa/RV64Oq79FslV8B2G7Ot4ul+8iWwwKvQItAyfC/T+G4Ep1Ou7/as0
j9zJEjHkW8d8C2PquQbOX13psdCpzc7FYaX+crwPq+CA1fV1W/Q3DEgRgq+IQPAGDBmTvpFw3eVg
ODrReF99ZRODqx07Sj1j4fetXyiXqVirlJle9pssBLsdeou6O7bG8mPgeXnajNlFE10IZmNrRO+T
bpk6KToBV8iNXqwppuJ3wKaSbDme1ADBwUFEyA5CiIzg9FMNHuPwUKBrw4aFdcWe/bierTg3STmK
zzfQfrgIRsaQBNrQYGjbCRBjyj637v6E/m1ABiV+FeBeCRjnZ89XXUZLxWhDP9ftXgF7ivOTB0Td
G+MjNFEDUcZUhKi3voq/bq4Lwj+9O7IlUvA+gi7V/grholfXHpWGU2YPme8FzyIUBDv7DVjD5p7y
PuvFBrRtLO8COFTVDsiDoJ/4XJEAiIuHyehfIzwGcZOybqpbUH6SfyYmx05bxbzZ/LoecOLC0whf
r/U7uOTqPb+sec4Z3u34Q2VyWEh2MRcU4QYwxsheran36qNYDAi6NCaXys/Iubpwk8WpKN/mlEmv
+mRsjMFJMUVH5e5aMM5gIEsqGkHfI8F+4o70xOK7Su4aG6XxLzxPzshfMXyUxhpwXAi3ORpxMuIp
GX02Q3D8IOTyck4PGOlQ7RMSEkTBTqofNUgQwdsJTUStfUMRTpNbgJDNZKuSYkEBry1jiweEUrwN
9DjTYksp3g/8bcga9pRPmAAYwgSANyJqRujwbDWQK3HJEmhH29Xug7MynbOwIjXrXUDSO0Nzhx9k
0kwWzeQreb09lcPAkg0QAj4S/peRs1IkwGAr0raoHGRoSEFqwyWuqLELOtWUjVvEYyJLVGQSC472
gNqRk4S5CY3g4jYgtYz9HGR8+B6TUEjykIYX812RPis63xgM/WbaiFaybplCELNktWcaBcoQslcT
BzL8K4byhd5lg44U9cSyc4f1uBJPDYcWAF7A9L2H2GK0Jbcej1QaPChU+dnn+ML2FtDcTxS4jsJv
pg9ZrvH3PqmeWcbvC9Ie8prg2lnVeReFinP2wQRAqIgeP2raHFdm1YuLwmWRA/bFwBSUl1YG+4vV
jXS34Tvms0RlFQIRBFbiFuK5Ff5eSGsLWH0IGM6vr/Kpkp6yqma5wk4lIolbmr0ha6cH/o2SqUF+
nun9uMuvfMIVStY0/NVfMEHivWanPbmkS9CWowi0S7OU51WiIBkP9DeDLV8iDlmGFJqvS6tx/KI6
RYX37H8l833BOhNEU70Nfmeum6ectexo/kRxaWloGakThlhHw7Ge47yCq9Zwg+FWXVRshjDcI+Gq
qPNalDk0mzry3Fh3SGFHvgxtdduFlnFgJIBrvXCYIbFrSVtwjqsYzT3VIsM6HMdAG9m4TMm3GTOV
fK0Zu/lCdLRKE52FnSFQoPARiQl7onKq58jw1ZPIBWVlPJLjfxydV3OrWJeGf5GqABFvBRII5WRZ
54ayLZucM7++H7pmamaq5+tzZBn2XuuNfmoGx4nQEWHb8Pv2dvBRwhVjwSQfGWafQGKah/zN4fOR
7EXSvuOdIFnb7YKNvT7BqqCOb1WIaIvSyR8uIRLXcdUHgfls1tVHhL/jalRs8yavQ6/Q+2Uu/QNW
RyzpXLvdNUYQgw9uM+KJR+iZmml1Cc9sTGD16pSs6zeYLs30uAavMjMHlJJxS4kFdGRMZhpbgb28
q2vUGbq2GUcnJwaAn7JAXHBC3wXHkRdOdVFMTKIeJAqBOEHybsW1ofN+z6E5RJCVw64E2UJEkHPE
YJNBpXcbIGbX+idqJ+5pAES0yTwYU35AM0w9A/UHDp+nnykadMlEtw3/CPnGau79suEZzGKJySAg
6y8MpvmTKlIImNaCTXK8JWcWp0blzwWVK+IjiZ0KJUtQnfaTudmKzxFtj6VpEKfCFnZqqSEgXsVG
QWWjXyl8gKe8Xq0hT2lcdjP+9hOGtVq+EuOULLfiPxz4KQdZ8M3F1ke0oFnJNxy7qD+hX8bqkiNx
QLZD9H+G5svKnvWcPxQfOWiq/NReuW2ne1VjF7X9nWR6+2b4kcIjuetHEhRholDaPQfxI7gzF80C
4c9gSySsWjyJLfGyX4MHU19JKmzJLsLOVtoyJoZ+q7/8kALPHKvIV90eCsAWA2NSw825UjQK4VPo
a1LILPKPFGGvGZuuNfOaFHsTs1rubZBjE38M1ERxARRttmdBXGxoCj72/2okMRwT8gFae6H+E/jb
UYBjLokPOEwRkRqDhQc8IJTdHj4U/bNlpRyLA+9b131rDb3n+NOoRuahjB28A9gXuv7B39JeDeNm
UNrRHCRCWzpSN/kTI8LmSvTR8V9OZHmi7LATqPg7ZW0r9Bj91gt0JT9aMvfFMOjhx+iJPBZ5PVYL
9TC0WDjvS3yH9eoHOwM5fcBNWuowe8+NqOFe1whxMXb40pT1kkIPzHjMHSOjdqjhDn7GMgLdzQLP
6V995tkfLc7ddQGdZNK9MSIOW+yJaJHc7qNJXdRVPLAgHD1pO6ztq/BbDdADrmaxP9YT0qp5ppFB
sIuKN5a1gPcl9c6jzGR8wshUTbYWb+szGBRmF8EmdSA6AscBhnJgKCBXC2cu5RivPPeg27D2Z/Zl
QBHiF2d8GgMt4SboNgC8x4LHkP+MSmRpBRP5e6HgsO8+Ru2CCkSFu8LCHpDpcaE3jKRBcw7BZPiT
6QpAXm2cSbZnPV4GP0oOQD8js8mDjzWiWWE8sDDJs+uH6355MhjLCyyIAFMfMnrrpYui1zP7Z90d
kXN77TsJIiLHD2RFoi7ud3706gJSJHdxZQvxqevwIp7wEE5IBHUSTvs/o185UDwmJZs97cQMPdmh
TV4z0gzezmkegLmgTFrnr2E4hLS0o7LrPzJCqbFaekx7tAOQJqRtQ+MOdL0j8wcgiXfnNmcOtRtR
OnLI82i3pKWAyBOjtWZhHVG41nbZfiioHpDxpla5mJOqgUGCLRJZBokZZGrNBtoqO3uSG9yXNCts
yMSJfHeSjtpLeZF53BylI2cpmSoXbXDzZ77jJaJ+FCIc6bVMUoFoRu7yg7YLyclMCM5chewPTijC
THStsHJz73p/sMQXhhGYC+PNLBMdCHiKj0vfpZeirm+C9MAaQnEyCZeQDWjra+1WKv8EaWtE6wUp
MCC0cEVQFCpKm+8h+i6foHjQmAQ6DDZVssVvRfHOY8Jk/KXB5a6Ulwc70Duo2QdKh8EMozsQyRM6
EovOSiJ8w0IR2FenbM52GNBifPPFls+YYBZMHKj4NgHumijawZcMGP6ZiqjDSQ6kiAbujd7OyFy+
oNY7rYA5BgynE5F1V6Skm+WTH5WnHTp2HkswVfT5Vpa+g/mjWAXwiGnIIigUSC/f48xgQNawnQEZ
tJvkF4sIr0y9gyRDLqTWzlxnxWs0usxvygvsnS4cwDSPLBQbulIBeCWgVOj+ALkJ5yzBVG8E2VaH
G0KW5BZMeEPxAWykH6mhLvqMTE6ITXAnVlAJBMQn8x9F1uw/ISIBpNcoNksi51FAzOQDMJjnEStr
i5ENQmgIO8qcwZdHhRK4Dbm0kgMcD7vmj05LhodkC3/CNaBehfvxCN+GWReaa+8ZdA6s0R0vIdWt
+X/3Jqs+fdPEMFM7rZNHqNFFZ3Y2bwk2OjY/N72JwLftednSag+DYBJIiNdJUP5N3Z17dkFjPJkG
KAfRKPUo1ojQsxR0Oz17VYfgG6dG+mxejUUe6RxFafaxo2J2YtitdoVyLsbPxEecgh3olRELV61l
Dh+slRbGgd8JwoCLxPjNcBcQooqSlx/9OPPrN8PV7JhSajpsThD/VeBkLr1MO3FNNXzzEX4KvGrY
cZ7K4jdjKVrsogWOwN8x2/KgJ8PdY4aHPcn6rS89gHhl9YC+X2teTPoI4OeTQ97yVyl0wIBOIhHg
tWo6B0oPMof0ux9A9BYvBKnY49vonGSxHRCClAdmyADXE23aFEPvhCearnjTwqKMHwWQYPPQx3fM
E7n2EfBHL/k5URaW4PGgHQM/kPqdMCsmk+0zEMPi7xpkiEmLYX9NUyR7pswD3U+OZ1y0EqEL5BmW
q9/c3+vKnBZLVEs6/qEg4GnUQQplxNZKu0lRq0VLNi7aSAV5l6ELTUhFnXQS7WHfxPBPiOV1vXhp
9b8+JXuCplebJ5J205SsXbjlbbb4kMHC2uReDfewcNTcWEnDWS9dLyBQQ4XhdWoE0elSNqmW6fJq
08Qk9RJmq56TQ/e75LNMVMfQkkUqSqWV0HKgKQNVyRdIafEzFqxGjCgNZjQKtoVBSOQuPQneqzS6
bVt8trfYKm8S8YSIfUv8ozHCe73hn7zViilnxGXxRCsdy7gQ4ZZI9ucyWvguAoRsvBdI/WMuj/hd
jjyg2Ad54gTASLxsRVCvVECswNurzU6MzgRVWIGxz5OT8REiAifbaDhggA2krfabN8/FgBwI5cKo
PFQkDTmUskhGZTefIFzRQ/xO1a/Q/6cYNCndknn/1l11l3e8Y+NrwAiJmXIj7RR040vkznx0Hoqw
Xj0ElFwV5u1CMkDJ6akmtk9tG0ATwBCy4zIMtbm8FpOdCloWBzXrNOUDHkfwJ+5F3r1lT6cwL58W
9fsF1NH8r3izYa/GPIj/T+BnL/NDYZgERaECOpLAcZsZYH09HYwF1/V4yPWDxH9Mmv6SwpSILe3w
FWgDryE/aUEgRUx9gLe8je0TxijwDbQM3NsC1IG8YJngLtkWV49iEJ9c+DULhocFYiIQiqLFPnrE
tElO5870z+Ennqmljg+BvDi49u5bHB7BNQUI3RI0odvkQEa561f/Rma9L8/flf5Znq/bpTWXc5VH
dPsK1vUOo3fqcQG4CnJi4dAH9rQmdYysNxjNf1xhQ/3bxlzMnFkNQYY6ryrYhmSz6iQebuuBd5R/
PjYSqWm4vc0lMcbKVT0R6hpk5NzitG/WNRCUkPwjQCUnb5bkVsnyF4/lyBkRP2jXoDfwjsUKaZyw
sJZhZXk7v6VF7oflICyIMaBWrxkOTHxS2oMcCOhOiLHjF5jnl4LagwFHaqZcKvLhGMBMZYEGhxNY
lfDuv0UkgTqBM+Rw+vhEMRhjlcqJidgInJpULrt8IkTb8RFnkxNsMC1To6Xqjn4q2TmIQdF4b1z/
t+vfbfsqCRRlkEGsR0yBYXcwxw5PBTHCkjV8zDJZ0CAL+/USnNmj6KB+TkgRSIW2MjMZ3exfqsz8
N4FkijYPUkF74tgmamD6/VH+wAlTCOVxI7PI6t/Sv9lBm53ycm5/QaFISsMC7hWsxj/U2+UX8V4Y
ysWrQR+9RAMu5wCwLpZCBCpQXxAVXAqsxGvpG6mNdFTwIHBuCReh0VaITrCLNLMxQzJ+hA3PWITG
5hYB+o6EL6+CC7EYM6hjSc0fd4qC48ZikjNYP0zlzT8u19E6XH7JT+UXIVnyL9xU4i5ES8Kpwu4O
4qndMQfzfwy/veL0DtaU0jg3+1zZoKug1JXTu/GpmZfqIxTZTZWJPGKIo7eZvSPESDTLJ/BORYfY
uHT+H7SGzPgX7ahjRGHhaF/c1Oz22LEwHjJRhcEBVmVcV0vOXkgD46ap208UVFiLeI4bA0CaDY/T
joKGiEWGkV1DUmvL95qDa8e68RS9jbKXv0L6bBDArzh5zYH3MGYXAaFbkBMjb0Ri4YDViEA3ENjj
z9/KMO9oE6JNs6eyMWsER/BJ6CO9QHoSXJB1dCDt0vguV88CjiA5qP4sXRylr1ygnRK4gbeLrCbf
EftLfOv6Vzh+SCPB8lb6I+9LxqD8HTiCDjkwC9Np4pDfLFcEMEf6AMNPMll1VoRTKwybjuYiy5sG
Phi8z25kXdZeieRIn6rjKXai78sb57l/InHnG5VvZJF0Qk3D/Pj88D9yR/9WZBf9B2PwSn9U4xy2
DoqLjoLBmwthM89REIUrlmnBpZfk00pJxxhcRH7sMNoHOVp6zpNK+t5a/oY7INhK+xP/dBohAW+H
K+7ncs1Rjhf8EPM6olTAiTO62HRSvm3tjvWJ4JBxnPfiP4VUv9pRbmiVOY8dHgvUgQSwZtiAfcKi
bzyptP68c/GHK7lV4F9ALaOTsAuyj2CYh1Z+AjxVARc/Qzlf+JViWJvsdTYO3HrbhbfVcaNjRj0u
LH4ExDT9d9Nv+aVcYpjB3gwG9ocIKfFWEODpk+UOpZA0vQICl8h926XZQXxEDvnVc2xXONsLVWhc
7BTSsV7sE07nw/+kGg8z81TJczGXZuGq4aHSU7tVdgMsLLFNNGZ/DjiwbCySnb/RPnCwo24whWtv
IitktfE/qC9IlyewF5YB9cj/B+MldUF3xFosuIOZ+mRMEzobkOXCNoyrTMPYZM8tcfopI2wXXkeG
Pxl/SFrmsFOnPasAmzFVLtGD3lJHA2AHIYVC1JNP9Qj5NoD0MLb2Nju3XzDtuF0EBkekg8cztybl
3P9MQAr78MUWQTxLBwk1Xssaz+/Nkx4dwVw9T5D3lZN7xExMXJ9w7ztb+5372gGkJbr1+OAgjj3S
Q/93gfUl1S5qfaxVvLnn2LsIiIz+Ia1HYQ1fykagIyk9dkzAYKPcjmCFDgsJGy7CIx+Gjo1YI36K
ZfAIzaWXjSvATqKrI8BjJyrHUXcxN8Yyalawj4b+PVQq20x+Eg6uvZenNNwS5ktZj35HhYlnYKZY
z/3qb3nGcgYuTupdRnsBBzQgqUgDLtuj0pxIGu4dCosISNHiDbmFEtlzt6pec5Sj+K2r3Y2cg+7k
qwca5FMMEvqRd6wm/JdND2HyVfx/pQmFfRbbNTma4ZETdbwCfsw8L/qyxbnSrREG+UA4s1TtKxIU
aa5YcZ9CYvVvbMcaKp0XeghQg/iJGIfyk40gHhlzFi9etDZz/PyH2r30G5abIAyERHeWF6na5enn
OKLxju409srpJ1433jLujBa9PVLwBSvwqmmdeNoSqUkq820U9h5fXrfGjKCBY2Jc4oL8XFT/PMQM
dXwRCrvA9za4aGSBsC98BETBJA9S18s9tKkO/FOckS5LRP4dWtyR6tWf9ig+SbvwV7PDPLmihAC3
xrPmcfu0ZxklCHhfcuA3ymtKGpXBvrRwZPWOgAnwhagWjjx+m+hDW4eoDpnDtP/A9Sf29gD3+0Jy
AwTO3mc9Xv2WKH9Ux+GGU6YmqSfq7rPLYbSJVQTFqGfPXfSbzX5nrkN/CwDLHs9/8wFBq0OoC7MA
2tz+hSdCyuod8ZOolpUz3YxIPJLHbNeFocGGmS8QymHeRqS1QoUJkENIo7jhmLF5bMP6SSBQv1Md
nrPENM71jnLdQeXZS35n0EDcKN2FnEp06L3DWoxcsyZl9No+2WiK+IOwx76VVg66ZcWq0brgTtbA
7KJLXbDhCzQtMuESFr7xLij0OrxKJ6wEKzyxTbJGlO/2bBdvJH58d6+KVwpUzgcYyFqr/Z63Q0rc
Ptn0XcBMalvHJ2f6nO8YgxswDvx2B46g2xIGGp2MEN0JeuVU8HRMPaS2vhFCBy6fm68XTAcTK5U+
iCZsIbDz9ICgEwF7BuKzJg7Pafjr/nn8hxdvnkEOlAluClIEEpfJqKbhfI9IE4s0ozAv/iYiwb6g
LYwWJq5OGAlct2/eOy1wlr2rrx9Iczg9uXf99J5H2FcZEt102r8XCbQs6yM/FJIXuK3W7Z2S+ZO6
e0TuJuZgBfQVxxHC0/6F8mVa7rDRlsPbIN7nGN/I11TiI5J8lHy8jsUh3pTgPV/gLWJ7MuIdMp6S
zCYdfQHtEI7FFZwDg3DelxsPc1p5gx5DzZugCrdlor8fiDG4xHaRLVI0XDxaJPIVzonSXsRnvf/o
WdO09h8lpIxH3pEtH42PusbHFudnhbSKA+OR54sMMHeD9wmwvdLQyfCC6Uj73YW+0+stTM5iy6nA
56+fbKOGRz4HsrQdT2OMapyvnL8xsUHRFv4fz3EsPuhNTd/ckjnL7XGp2dlgaym9Us5o8xZjjUWC
V83R45J0wsuDiwsGcuYbOICW6hn8DeU5ybJjc0kRVSpYS3755212GHCKGSYFwcV8TC1fyi30D8bc
9cLSx7aGUneDJAFkVuTfQrQGnfqDHOAgaJsaZJ4WXEimFUHfoAOcpcSD5N07Cd/lNx+n/1YWfxxo
LLBI9KB+WQQt/ZNM3+GiuR1iIiLIVkLmdMavBlRsATtsMWFQJqP9jOtoP9FgT8Iq6fsSlX2cjFgd
lKUr3Ct76m0k20um+eEQPIjeXm47hvk7j6okn3LvpfPrGr07p2wcuUrv1jAGnDlTccWmnS2JU+wv
jOgLdb1E6hIz2JrGvpYPCrprcpNz2q68+MIlQyhMEfyOPJiZGd94zQtSs/6GmZ3LryyLKtgbGnf/
c7k4Esw3u+DRaMY/czUyWcJ4e9JvFZCUTWCg/fV3vjmxsuaHDAWHxedmtkJqgyZvxCC0onICJ9KD
n6OE53/xvsK/IjdGzCXsNKQAhEtB+FCmKJgUmuZuTsIePbkE6/f4WMWJZaSOXlPvIHTkrNgVCCSr
Z7zYxbhFKeXkxK9iiJL+Nyn2M+COjI/DXf7KWD8XA6Zx7LfygnwPhw3xlYmHBHkembyguTzsfmrL
2r8Z3s78u/YlFtdav5T1MZ+lQN16+ZcgedgA4Yp7BS3rd1fsswf9XSLQU/st4ZSMP3LiAOBSzZqQ
TECT7qupH8xQQIbxpwgbQKYyvrL5h1r3zEmUHNq8zgOsZ02ikZq7nrRVlrPTU682Qt+ulB+fXaUf
TckG565pJqB8eePxqPzxn6CWDHXXZWmQVvGQiZI4RXtyZxt0xyxibEk4uTTprZMVnNDdEBmkZrjF
IiG+4RAGmpUchOpGtZcnn3pMUJtFvl/GJJMCWalUBX4bw4vEXJoM5ROnFn9Kk6crRUWCprlkEng4
uftDnN4Lgk+pS1IKZCOkS+goo/YqChWc2+8SOkkY/sbsMySllLgHvsZx31UwaYSSMBMHkymSmqBb
gvZHcBDpCrK8JlwI9ga//ljZBNYSzWK64EMC3kxClEo3RyLWWbWxfUYTqQ+rTF2NjEyoB/hBeDGg
Z6l44qHX1mhzm2Fbksgd2iWG+9KKOQp6SzdogjsKATT7cfn7BhnmgOQC7S69tA1hyCkkoXrexcPO
FAYQcyFQOkWY39GKtpIDW3HnhKWvnwJVgLGu0T+OV043bWK0QZT4x/vANrJJDoW4zwvXp/RsV7Bv
FW4+/cxh2sGLNbLddiQt/H+/YXoJLrl6qCv+dv/WFawqZMMcxeWTNU/Dlu7N9xMlJMQvUmG2vPnD
7wQD/yZjIJKPZIMQPND0Tvc7BTfGKZrJouox9yFHLpqBoPw3yMdseQP6NnDycmqdSBCIyOHGwqm6
GCZSedu3x7Jws3gdMkk7M63jsMPDH9WOSE4+ogIyQvS98eFRdh9bfMOtYXHleItdpliyahMNmi2J
UkJVhEbnoQrfnLGYEmrhzr0g7dAPYxHkXJ3bEJUjAwHFecmBq8GbnRjcIYzXvLFsDL9z1/bKmHAG
W+IbbRUBOcR9LGn+EKl2MNv6jKW/22ZkVaNNXJECCp4E5YGVBtDrM1hfAsoHVuTPmvo6z59cQdEh
zT6b33z8jUu3gGgAOUaD/kRMQLQjubFqt4HP0pCwYvTnWsPhQBJSO3+Lh2Q9PhOd0MDXUif/aZcj
vtIvnbRrpythvztJ3jbVA28TMy7ATWw3j1mZzrZY4xV+4WcpfNjmuZYoM2tmBf1CyocUKwT9zZ9e
PgrP8Cbs4gkESnWK8U6UQoZ3+BDAD/vTmz86xpjIhEIT1QgJyp7eDLZxX5CPxc7Wc993v0LzBFib
ECkFv/FPjraaVXX5Reca/W0cq9g2fudk/w3TPmfpMvzBUA8Rgy8QVL76IvizdaH2lMnGV+jwxWKH
s5GWIP3q8RlRSMNzo6xyAzONPepOifwKDEiFmXcLfnljYxb65wIR1SrBwObGOLV2o/6/NaMmqmEG
QdtwY5yN9gVjqmsHfJ/q9C3HF36KiC67OXuOcMHuqmR7xMc6GjHyXnNKd3HFmCONkF9cnJpGCKCZ
PbAj1MAdiJw3qscbta41m4+IAzX7CR4MSzfsMnTT8BH/saVKhVXnWzW5w6sKZ0DpmoxV0vmMiLgD
K8BiGG3+mD/y0VF447VNK2PhPXo494iG/0fIGiskHbSYI2BAAGV2cFUAzFnq8LMJixf/LqJ8rs8i
sxa6GXnHDHSHiCrqp0j6767imidVprzPbpdOBTKRzF8dIDC6vcqHhXOnxf6558YosLQCTcvrTjjx
lcfNEyYtUGEo7otSg1+YV/0JMY+DHqNp9+RqazQLHqkQW9jauAqOczY4Z/eCGqmjFzG48ijviO4v
d0XPb9wqlw6nzbBVHiU4VkJ9yUOleST5x1pcPsFQWFDAaquH0m9xgNuYvTBVcx6lG7OxJ9D0cNNh
0rTCW4ZQMJvsDlEkqbJgmwjpgBSIs6fU4SDGvxB6/a6puAWR4zEnC6eEvpfkiwcI8dssMIZU/W3G
A+9XI22hOPlVQLuUDNVe80ybZxfvBJiY9JArJ+aBKpwlJoQvnMbhrFIYB9MAw9FqgImvYmm3d/Gr
P8n8IaiRNt1Rqg4llRFrpk1pq/6gODjS/IAABRvf9BEYgBzerZXNetqB/UdLgkDIwVt7pwEvIMnB
5Ay2n9if28Up6PZIOb0fDvpF+QDkq1JOPjcfaN+yk4EVMFhXghO+ednZ7yjRuqWnVma0wMw75w43
mIxkmDSC2eutRxIiox08W4kIhUoP1KaxYbOEKdFWSE0+LjM9zAvLa0rS6JZEUpovSDImQUKm+tJB
NKcLBABcZgQcMIPVhiUxO4wimPL0JsazmYs2UuMftRf9O9HO8AnMRqBtNX/aysivYIYLnrmAHp7+
gPeCXQAYujRR1wTXlgxu7vSAnE6mQ45Iim2gfmcdgsXQJnAqcPFChOp2yezgwlPyiv4tiy8eP+5x
tixdRB1nyfKw8t/dutNNcULwjo7hgHyKl1oaNsyo+md+Z0wNMrtheaP/kZpGJF839UeonQj4MLQ6
Dfn7uWwdQ3SxHZWQ7czKAOCEtFlRvdek+6TM2S0pewIrwzmHnh3PPmymbwntiuByhboRK+gf+rAh
m5RvPJuzSh2S3Mgl6yR8klsG1WFd1d+t4fYWrx3qQZ2vzDC1/MwaNPEYfGaASJe2W3mUJ/Oc6Lil
RWscnk2xm6VLybq7FFfSSTz1u/ggJSpvDm26IYa1awkuRv0+FxwmX+K/pALDXXnvEk8TOYkDYTpk
liA7mq7F6KQVbZNvzc73DE7KUQCK1DYD6ryKx24tQAhi4SnJFV039FkmrExU+c0ZfS3Lm+6E02Ya
1/nPQL2iApvM5WGigsJNs0iRfFlY1iy4e1TWBhIren8pmkKjTMhQ9ZELR+UPjobRK0CRdquNlfG3
HBBAIuphfsObOMO7SILzNUD9oMwLPaKATiRthMxaU5xVR+uSEEd+4eOaksfgG20qY32s2QQRwV2Q
alXRA4QTegY4eF5qoEgMqDwMgILEymhrLJYTp1C/jjTTeKPs5B9oWKhFLsG1jAyBjBKk/NzoA/73
2Z+SEZPx1zU2DiUPqwBHzHz070Kap7mEkg3sFoN/zoeFjiY483OKVpdujvjZNQQKwcCRiY5LLbiR
tdZEVhIeKbilCBcmJem4jxVzFCxNOXLxiMkXjnkEMtzQ3SVgZAmsh38m3mthc98K3/2lTpHm4MmY
sTC+lTQ/MHBof+BbwFpECHOpo5dohjUzT9iYFlvCSHgS8olV8jDS7xivFnFbA+8xfNYsZyF/tBjQ
2znz9Uj2uuI0vstX1ZEsAbpLFqeFvAeFCTEE1C0FWAx53Z8jCckm/wDSkDRSGkv6lUtQWN3aXIwJ
4eoh5XGbi/ZCCScLTj6tIUr59QoiaqQPqKOygrYkG8PmN0+jYgaZRYYE1LANR610W9ZyrqaQe3qy
peoj649hZYqfVHbBizZvNLEk0aNn7wQT0TyE8FJZVz0kjG7REp3C0HziBNHVT39CBH0izNOISExn
ASPhqf9ZEvWr1Xay+OH5ChZc4j3KOeDBCRhnWh5V8Yt5Uxe/5OBUYjbQ7xNRFyDKSwlUaiBPWMKo
gCYzTrm7p+ucZhb85jmQn/IviggROOjEDXQyp1WKt4F3zffnIZAy36WGngsPN/cRrHdRPv5YkcIb
UdHzzbMUPzV2UBZJP4LPY5msJCK2gAqSJULZjoOd+oNevntkCSc/mkD/N39aP3A/FNcheuesjSpJ
0eXAK8hUOF7m2nNKzE+0NKf+vphc/j3CwsTx0sTnsHTC7BKHrz53pjC0KiIxFO8jolVq3PW888DB
nsWz3eITZcpDjCUxNZMlt0Z8Y6hngzA1dBU8oaJ6yxSaJdC+4cMhek7fF/EOW5dWfCEvKzU7jVDF
JPc05hfSoms8lTUmtNGNFy8D5ln0/xTAK5Uur3+EJAx/5FqDGlXdKYF9SeD6AxSVvvKoyRPIByQz
AAwznKjTPBNbXjaz4YB+AEYsKFXw9LQLN7ZdpyYBg5nLQYeirNyPu8wOT+TwhAQSJK7/9s/4dTDj
zpx8yTn0RESS2A1haOsenfOGt5VppNwIs7oMurjYRv6WrqRmdh3DFUEcpPiobOJvGMJvY88R9uxI
NmIunYGc6hhyVpz54ZAgSORf3JX+RO6eo7UW5ksg9dzE/gcuTowGf9OQrIsY3R3QAo5xXXBzyrPB
Jua2gXhmw6nk2BRgLiVc0o4O4/rEFIYl/VGTsz2nqT8C53/Z9sQf1pIizjy+LzJ7Wrrd3yKcq061
6R/l4IjvVDhpk4CCLzRDBEQAidbf9VOmmgAEak8E9fS/2pi2MoQ3Jszd2dthP19Y5Q7ondKMilwJ
k7thiVQajwGr3nbc+vWWflwNTS3DP/DWoiDvubIWZNrZ1WH6YqmPdml60WGWyk1MkPEwN/Q1Dxo6
ossQuC5VMvl+RMVsAsQh7W3UV+/vJY9MZUzcEA9N6JYg5pxpfznPN63FWza1fLPAtktrspl9MLfy
Pv8PppffeDTjQ69e4FH/+Hll49TfkguyCONKVAsCMsnbyuLPDINtkjlv4YuOSAL71BAD9FxQrl/h
HIILmyobIEQ70GJrYZ/lPVhgm2U1432mjMAnDodfbu0i2V+69Z49xKu2xfxO8Gj5JRINyliJTF62
+Aur0WVEIdqD1jbNHOxlSDdbSW3qTzvu4nM5s/3i1zJwaJ3UXKJsB80GQZyVbwS2nNQmNuv+zJUn
p3de1hwxqANIouuOKLvVpRZ+aHgjzoe2RInyS/UJX4bVvXG41tNiq0w4yZnOr2CY7b2baNFgWSNU
A/1L70Bl3z3lLXcuargYGYuncYz9n0MyKo7f85eSrr7xq0v7Jn4bS9YvGxMW6mEd6XR446e0OTe5
+XeqZcBqqj81ldn1Zh5BSrMq/8q7dinqTXpHW9sbW3DYDeC2fswWdrjcamesmHqBCwUFki9/q5gg
tnm57YmVoWQxBTfmjn5GfIeKzSvCqSR/SzuOqDm6UeVypPO7RVwg6VcJcb3+IyWzHmhFEoG3pEAu
W728H6Zs+UfQHNwdRCHFh8U1BYKqEf0cOX4R95jBhw+Z6q/bHlkpWQUOqhfEjD0lFhv5zpKzz3B3
GRbsDVg82G+v2tlBe5OHtAiAuSF8wg0oB7lV/QKH+pydiOJVIqx27t1R/A1NmKD33sKKPz3lJAZb
kURB1nFqzfFwzJKBbl/oP6EjpG71rqnBtXJ0YctrGGxIb5CbYy5+wSRU/UvywHMhxLCgWrNonJ1e
WAkyCkQXESgJsmlhxZsbu3u0Mdgt4/qlfcSdW7buS0g2DbNWeRXUQw61tQLhkqeP7mrQTbXhWyoO
PqiNGd91fcWyEYBnzLozyUESmI1kmJlhicH9krmt7nKXy63rkzjChzdJcrbJjUn43PJOFawgv8nC
vki2tQdEBxO+bUY20hWP+ipFPE4oGUl0gNbk8q0XoekhGpXlb5al+gYBDnSEOZmnmhjYEwVA8Q+Y
QfzKjvLnWB20kLg1tzi24jNHajb1ySrCzY4eeb0sfrNpdrLRVSqua8ytSUCExeOhf4sdkoaeWiVL
Q2M2PjBy47zv0DzKWwLamUVPOj1624Q40q+QqScQP4xgh5gCNRpfxaa8D/2Jf4VLVN0mB69wx/Qi
5Z/G6NbBPktQZTrVPzeYhdvydi6syqzwDwGJcK2szqKwYEdHMr7ZldLfIMcHXJEn6ftWyg85uRPR
MscIrmWcSFsqXoI3j/dCtABxgeoF7zOVPzPM34wdtMnxW88YyEn95YaGCIqP4QkGKOyPEeAeoA2H
uMqmuge54N0gTGXuyoYrKtEemMstfxLacI8wUkJ7sx2aNuHKJ/bMC0IkcNbpnMFlYfaOztzh4H3G
nfoe/Rpa9FCIANv5tIdJR0Y3HdgaC5lPhMQG/viQB98NhSXhYOngShxX4/gxehsk3vLiS03N7siB
tKHc9TEPGYs/9PSFZkbKC2A20NgA15XZlmuDSYkQa2Y3dKTcjcbiI2Q5ktb8EEl/TacnAza0XaQ8
YXICByudt0O8aCqSPZXnAdWYhkTBSSQ7wm3ORCAcx5w4F35WkIR2RqdR+AtsXybRtQumseAfhw2/
YONcUT3D3V90L4LujfPNSS5uqdLXtudD4qxR1hxR8SdVDEp87glmwbXSEmv2ixQNPBqVTu/vaG0n
5rjcCiVYEw2jiOlwbhjIgeN0z+1TudJTyl2g9RCOj1h0eV5tDBxZVui9Gt8hIYExhv8CDaHS5RyB
HVoicQL54hLo5x7BD4B8zgyQuvWddJqccpDemgyWN7cuTkvvVmifkVavaQeJ5jy6pyD/Kf1jkc9z
xlxy+hd7ndVgoozLi8L7DbGtlEtQ0mPb78rhFrJSk1G9lqgFjTtwtaU7BZfJP7W8Auz7yDzTn4gZ
SUyRRpKr1rkYqPhJRHrO6PdkEsr+8dskp2DJUwOWS5BkjM8LiVqQmz6nDIp/8QwhmGhbFTtr17tl
OYdhkZ5cYc1kVTRgndJTSiC0os3fdld96aBe6IX5nkBKhsWHWjjFkqqN0KGSM+Tqw0dEXh6ZmMw2
Kj7B38W8umDkw/AETF4+lfYAFEk6CkoWiWOucqviaqjHpvlQIdjCditx+y7MKP2uHvnymwvqGsr2
hApWJh5gy0TlIUKsjR9NPBj5H6wvk+xHUxKY3TN7NgkXN2os1tj2ST1e0+2x1ho0iRh/hkzcO2gB
FmbhXx7sGaUIfGHFn/A1YCBcZcducW5TUySOyiKbF3CQAvMewzpymALHprRPwl/oD0DCyBFymuMW
36qG9TZib5FNSZinXsGnC+kjJAOm+8w4JNVmywyJDuRLPOTpfSD3lf4g+LlksUbW+R9J57HcOJYF
0S9CBLzZkiBA7ylK3CCKMvDe4+vnoGfXUz1RLZHAe9dknsRRiPJj2OjMQoOd7+9QhVLKYwDTtqJ6
irsz/H7Q68FwiVgCWdMn+/5mGeSr8S3mNrYKXBXFAa4s26joHiF3JPyBH2ZV3ONyiWTyAN+LzXcW
HdOc8CcUHtCrue3XPeqCYVETx4dcAnXmZa47f6zxjJaHir8rN6Nl038HYH1zvhvHYp6zpTGPjI13
ZKvsrUh+N+/xG8D0lwC7GktHBvqKQaZqLJEypDJk6AfuR437sGKg/hkyFmORwC5bf2SRq16BL9zy
1OXAhdEV5qt4jYU1fsyxy/4XFNHRYu9rLAhTgYqa8vCuWqjUDGiVtd5vMT713brvDqF29gEdpNpZ
ybZZB/DsW6ZLaZBoNGSZwq9PWQOgoaP+OciTG+6mfT3YTBg1KOFO0azwyk2fwG5QxjOyOOUMfb91
N1jiYvgSypt3D2ZO3LK0Tqa8N4XtRN+GhGVbJ4/igxkOtuYKnCxpruEzDq415wbGq/V8GrugWL1n
xZENp3e69ypLP36No+UR9bWsKvtUlJc0tTvp7MN9mEH5fOxpfcMdxvhum34gXfSmbUeDxiSpufvB
FwvAYkkFz6nKuB01AwayhXACg2kNtyJiU7qEtiOrh0xY6yVrtmMWfcxigP1P5J0K4PSpmxDLmR0J
0Rh4H1coAOFOKgApsGddwH91eyQBBnLsR0/jdptwCAERi3fC8MGJSgNd7wb6N+xtWnKZOMkRrS66
t5Tb4cU8TNaPsq/d/mGZTv8brwTkmCDTWIx+slUS5TWkFAAr4vITVC+OAiJViTDx5U+DymfXltAv
FvUlkED3tvMHdiWnWUF3BFB0xHy0lOpLuC6c4FuoXCkD9uz0/qUpFrAhJad5Z7eCNHMEAA6XfrlS
L2rIV8k49pwzsLljZgPuaU9PZsrx8vSu0mXbXCciy4hkcqBjEGdQLlGa4ndoXcDW6ApEkpgBly6Y
rnvKpf+ng9Fw1cg1he+AqWDzVNRNqT7jX59d2kvbAffF87KSmFwyerql+HdxWKkPebyPios7zR65
y0Bqo+gEO/rISAqy3BL21WomOxi23Nty/R6n9UQO3FR9Np/oJZTwNWMZctVRxS3Wz+wb4JmvzXMo
qh4qKxS4DP3Y2mkLRIhALxVH2QPfu+W/PJ214gaf/W/brVGL8L87kZp34+sMONmW+SHd9dogSI5q
nyOA1jPdRCYLl/YgEz1D/0WSMvrb8kPkyaaYHE8qCy5zPkdxLZqbJqVZuCkiZO+3yixzINc46tGr
kwOx+A1ZzGMW95ySsSFWGM9Wla3MrQL2j4SMJVCsit3DsZPAmjgaiwe2t9Fy9H406V8i4aheoXNv
0bEpboMIKd5V0ju4hQ0zKIyBHL62eSsdvMLcjv3pm1fiQJ4UntzoBMR6WsORAMSD03g2YIJ6SXiF
XYR0KgCCvXK3+BnQAetbVWBQ8G/ywIQYJAb0WE04VpwsQQhSEMu0SL4bb9F4DuJ3LcAGd9Taz8ja
VNOxsBCPLE3mPYk7yLdoubOI0qGzAwKGzvkTB5fR41YjA4FeJ7qU/Q8gK3Frsaq0s+aW/urht/ql
bwBU4/xNkBzNeVscg08L2WPjlFckujkCBGAPq1Nwo4M0iFS1fdJ+3QagvK3tslsSnYZ3yDWrHofs
Mx8WHbsaIITqvtp4+W8vXzx0siTd1A4xdNBdQOw2e8PbJpuU76Lj7mSwiaZ5N2FDUOy8v3bhSs9d
D3Pvzy48sqVfSo9GpjXU9hyCM+PoGexDbYO3EBm9tyNrRf1I63t7r1AzoxWy9Xf0KMlR4afPhXMO
7m76J35UPBq+yJUV+yc4yEGwN4NtDlpE2YF+Tn1HUJn1fqV8pzUEzRpW5fjIoNEXPuaLDWYUrCzr
tkSbRhDjHICNtKhqXHbeLH3jo47qS8bsA8uq/T+Pirl6xzrdCbD4Yz1F04iaVp++zeSu+tA5ajxD
TpIQO/GUbbNzEaUwayr0c3oLLfQHeJXwqipbskNJ9sRVNy83SSBKlxFbDgq9in2Beqpt/COMHow/
60/SHT9wK0bJ/aaj/JpGWieYRk6N+NfAvp51iM2/E+0uTa7Qr8UnQxRGgVi4SvU0QUNFNkSqAaJm
Pd7OoveBCQqxeuTFYSdnSUYCty/RpEF1zb48nnUASsZVCu2et1kPfjlLGywXtAioXwiNJ5nrWonn
TvtuV7TH39pncoegslXbU+8i3yRwEHzqh8IRopIDRgvpKp9+tDFHTOk/EAoMtG3sHObbpKXB4myv
ybFikiwTedJvDYZHRf4INejLOyKTGSFCzh2omKmZYu1XvCMrnOvR6lbuqBaYJs2RyqU9FRfWvCbd
F1YV4OjqKaB9ZeWQ5tt40aCOQTzar+cG6Sc2j/wU/0xUK/yJvmTODs4uyk7khoZLfU2bdOAkLVwl
c9TrDHsjo4WlwLI+xwJlHiqVDrPA6h+h6CnR6EvCGpc5EK+l2u3ke87QMcepse8NVyJW/hgHK/a7
w1b4kFCBbAgPIy0JTh2zNVxwjJSKk/RXFTsdczX1MPGZIgqsgdQvMtGZeJnGtOBUjd4AJCMBMADr
3jMCUM9GPNtxOslO6T/woMmeE/dnFlE+uXsqw0ogha3lBhKf2ZrHpmCn+6DIz1EqxDqMG4d4sldb
IG7HyhHJjGg8V/uX0XHTr1DspvQpDzk5sSzoFFItbaM/zatr8YcwnQ55esMh/vB2huaYFiLpUzgQ
3smIfKNIkN+/Y4I9JgRTKy288bGxakJ9w6opT3HUJy+/RyWA+/2oYn1aQk3IkGTxf4LUTNuWklrI
zolRCNjCikAf9pdOd+FJ0i65+NsdGdLmgWsw7BHnFCRZo2SaQ2LZ/TM/Js4YQSOaA6YJ1pKehJJW
/cjvhMNQRltsXRZifWHUgb4hU++E/obNeh6+g4r8GG3NvwfiCgMQ620cT7WDZ5aNl2mbwh1uWuT9
tWSWYzKwonNM62d+1Sx82vkivvfUvUiRww8BbSDlbd7OPFNSOl0T/ehDZV/CyAzjNoPXHK+SpbuE
i0Zb9mDtmgWIYP4i8RqDewQeBCRg9Zq8dS2+JaypInTP0Pbf5XpkN8NsnvQLmHgsmD3jTm/sDfvp
3E9fRXeThF/ckghVKwIhGXvHJ69eaw9m0ZjuaKVxCyPsj8N7nRzi5ghDTmbRxFQ1mM4BjgS3mXaQ
yhIiromyOtQHT+SjeqfKMdfOFqvi2cB0lpVj7a/F9kvuVpJx93KngG2smUwFmJw+FCQxXMesdgO0
gSRxCDgRbMheSFRZZtrg3a7Eq3kUsFH3o0bvpvmbuh/AZWQfvGUqRZ83pwM+1LAnQYe0C/3fQfgM
hJ0KPw/WJxcgfCVCb/mCnBBNLHND9VEFaBgYehHlqtbfZYttmvRe4oDDI6D66m21GO3Z0dGTL2HL
hQnIgGWot/wkRILoEF2a90BDL+WnDk1A9G/egDXrkhyeDxmR72cpwR5Fx2MskKNLwQd7Pln8F+rE
qICz1VfZAa1lqLnasJbX4XhlgmBwPrbtufZwIz6YsKK1gJSxJb8GSGEIX54agYm7iV04dxrhm69X
oEQPHrBHrfbCttALL+zeJuUZ2mtdgjO41vC7SvG38AVRZzinxw5tCpW6xygBhC1wd7cGtfVSehgX
v6N/4PhdVTB3vF3+jiT6Mc3G7qsgdQqUI3gXNrM0djyV9DURi4iD7GazsELfSD/ZcGHEi9PAqji3
3zlpMqo9eH8MAUBlMyCV82NNj0DBzt4TAxpzcPREIGlxUSPyEQQc5PyQdEgkBQRL9nC4do9eNuBa
UOlOeNxHwm2WIr4m0PLB3dxSg6uMn1kid2sT/9g8eLDb4Br6qIMIr+j9DeS8zbDW0YnAmLStQ8tI
CPUR9+G7u070K0v5B+ZUt4hxBex049TkZ9Hc4HrwSPpl27cUH/KW1BXml0CWOXnireBtNetBr4eT
T+K13OHvpe+kRCY+b0XfTEw4QBFWz89KdYt1gBOSvYG+VfKN0p1ZIqY8ZzQr40UKXaa1/Mb9UgXQ
xyHSuAgGgfnMs2oqp0PLEL9HkvMToF1a4V5G8G0GEBEZlzE07KM7KdkjxiplExxQVlksPSv6qxJw
Mg8QEt01xfukrLBZxSfskrjx0GZY94IvF4dQMqzw3xeLPXQQKnaGnG73hZqOjRqHjbjWLeztLI6X
S39Tfnq1G4u74pni0uAl31B4DIgjxk25Q2Cx6HcTnzDrKkANcLKQPMkcmv4y31HCevlK3ioBi5cr
MgKcEkN7qtGT7alCGByg631TmiGRq+0/Uz+Ycua03J0ANqQNW0L+dmrAfy0V3ERDoM3nr0lBv6sJ
gT9H2UfhAWuk/wXzkyzyjYjX2z80EcC9RSycyn3Mp3Y4+8gfEfhQjJ75coQerhM27jVzP3pBymge
OvMvpqdj17wDnrkKTGQzJNNilCupPnCHHGruQGuPC7u+eAzKforyFI5LqQTQg77ymJPuFRKzRQQB
+CKGMiMSDWfsKEe2QOtCCdHMJmJXZT1a7xuGTSt9lPhDAFACoYWgtLJg7XyW/lpG6e6I4b4jC3tE
1sFEXEt/fMbY8BTH0ZkurfSDGAxgXTITyx0Um8pDis+IUvp2y/WGOqkpl4hNqCx32kOZGKMxipiQ
nB8UvEsmWbpoHKKzRUw2wh504xx2UD/P5l27xPkyJHAlJICnPxfzoVqtys20pTsaORbAsGVrQPGA
TNFXOyWuhFOGl9QBdM9ahirxrPPsghSZB43XVkRSZvsG+1+Ynx/SfFhcodaQBFzaBCcoc6yd9YyI
m80bgrnzexZdNG0bpJ/p75znUtA6ucWHtU0d2oKiYvNEXBfTyA2VO1HfJqURD0lIVPG8Kjaxd5z+
QqzadjkrdZmDUXr0+qbOLx4PwJvM7jXmRvRrIhvWaZar8DGm4H+yhbyOWUQ9h1dX/kblMUFTGNCn
jSUoIJTyMwQwRmGEmAF+lWTrwLgvLSVfgc5tLO4BAisRpkKG30Vd6dm9klj5v0e6zBy15pB9WD2a
fTvMlwMpQ9JqvllQowK+fRpHQoIg7fG5m/diXAkHGl9ET3jXtJYiw9uqNZc0wt50wgNQKCsZwbsB
FJA/CqR7ORwTonD6ffMkbWSabFiGB2ZVszibYGaSUBg9GatYuRYI0CUmliuV7F+RpbzD6WGEMAEQ
zEOo6LcTPqJecMGPnFprUzdbvMB8XxUhhf6KJ0nmWDJZtcKXWfgoo0bhbWz14VllOwUnhfQblN88
Zx2c+5V1ic/pd15ijjcRkPFwUjUVI0bImxWC4DhieBi2Sf/i6m8blhTXCu6t/OcFjyy55eFLOXoO
B3nz1qC0CMXNIHNrWX4mEhLLhSYuG7DRi/RhHNPgprHBI4hN20Soi7gwz5QTHM9QRxlsNL+Ths3s
MkQ3gTXHaDfviBGZFx3r5qTjKhffvI6sVwbAvi9p3JFWm8QvD+UPfDJhg4XohnS8CNfVI9ZcSXCx
cRXQ9c1/fXXVh/fwhSQ0n/tB5ppIAQ1UxmnnKFyjC8S9IzccYJDpRStEbCd7NFVZjZ94Hb9KGpSU
+ZRNd9EemGvhqL0otw5lv75rGXll8ERXzW0aP1rqU4wRWTyjbEs6cm2TycvEiS8h8Ye47n6Sp0RT
Tcz8UucBhLuBgn2rl1dFOobafcRTPjHKu9KRdxKKbMrsLS2dmK2C6EH8LV+/vxKZLbaOTWorv6ae
bcNoXfF2Gjx56CKgtcSLFcCCaK874mIJKPZEmxWqr0BYW9YvjgRotrMvN98m2pwz2IV71bzhkCk3
Xbss6/dUITAEZ8scw/afdWpba4PMpmLt7VQT1rdTGldFuaDGYz7UbWsfE9AyPPDFMUIVv+e9f18f
sfAoiFnytQLKenDJK2Cjy8qppyljrEMbBs9vlgFAEsZB89cw8Pj2lynkIgx1jLhIk/FZO8akZDdX
A04UAohu0TDTWMSM4KEHlheZtW58zau9zLURrKRPkv2SeZ9nC6OLG6OnbCsJxrwYHXE5a2+ZUtAm
fzWjVT5LppPWMn+FKx44sLEhH5GNThrFABZiZY01sD90T927hmy2ESyZzIZw6bsnJtiI6JfkRyiL
gIUCRjBxw+3AYhp+35mdlHr2x8gWzxVuwIvGI4RzQPg1fdI676PsqCQrVP9KuJistrjb9JWkfkbh
xmBXNZTIzUJiCVZQGfzH4GHWaBg8r1pCJkOObJGhBtHBAqJIz1Ho/8ypXyii74wKKaURSz6ieh6q
SvTKW6WSqhBAKWunZP92NLWdvDVBvAGXFu0QpHeOjkiod/F24GBmDxHail1yiZoXnRU+Y7HK2CrK
QyBnC/mBy5Q+ewrtX8ewPVWJeODtTGwyQ09kAvPYFy050hSGgcQq8UtLx5XhPRRo8+h8CXVPH0CZ
5b+iRjsA9LCal7Ml0RGORj23w6aDDaNFTv1qgi+YvdmtdQG8S/fsPLJP5+JkejW5rZvcCqRMXGSV
y2Q51BZadaisdU9EUOHI1SO5dWuRSb9mD/JDqVmKA83pDyr4S3hQ+KaZKDPB4ThgtvPgXuKqkeCT
niUmz94q5myBwBKtclbjG4EpbsKGgcUjsczXqP0zyqco7SZSv3JerpojxeXFziRXGUiXgjz/GDiS
/GUAqx0v/rIuDlriJs25BPVh6Bdfpua0KGv4Cxh9ndRwB6DNlEDBz2Ao5KPL6XtCOes20J2vibVl
UOoxGCH2QjvLKFJ/RJ3igS/xa6QN0leV4fTDsUTbT2UPRJrCfGgeDcQz0p3t3v8Zozfq2ubmox6B
UXqNjK8+PMoNgVeE8gF8/i1QMPjr6tktZOujkv+lAnMk5JCY0sW9Ceb+BaMO21uo2D6fOUshyymX
MgGbAi/fnqRIJtw92exsVSry5NgVVOWzGa8JfnF+woqkdUIW7v4K+SG1R03lnDSbseJKxlQaFn8J
Ghz9Z4pBCem2Ic5u5RhYIn7dCCtfdQ+k4xyIRarjLVeAeH2wfM3JjOM56dqVL71IaFFYo7e2th9d
1mfa4pNT5jQS540CmxU9gqNx8YEnCeTjtjgFMFuje/ZiV8mWcvaOltOXWuwY+fr5Xx6xfmVU0v+L
hW6rOBLaGvlPXh5gPslfHXd+TTIgELJh2And4lx+t60LLBoHaOvAN9zwfJQ3aa5eTQVyCOuJ+EIP
xNvPSqZkD71MGDk45AdCJM2Mtw8drHOS8DGwpBPYSj+bdtN6lNY6BbyMwYhjdYEoLPiGLQrSbRLg
lyKmjXz7T+A56KmsEgk3sbCIyleo0J9myFhgrjEbNH9beidyik129qw0fg1rS78ny2tSnQrVDhit
lkhkzqjYEY/8DUBewLHdanRCU+dwTnGHCSvVW59NgRGG8B2pL5V5hY8gDO0tus0J4exQqKhWvPU3
peh8N5qHPNvrSC6WpLHd08gewvu55siK4s+g+RU5J83wrc15CxRdn2Jt/vjtwSAYmp1TyqihHdxM
dfW7tVJ/Gtx0w77l/Ah8UhKYH57nfRQaVEJ7ynGb62TdH+tpOzS7dliOtYhKgdFlXMEYyexW4Dki
2WXonIDuakKCVoJOhZc5UQ4ZN1H6K2vNlqZDCMeof7UzHmfn8zhk1k5TmGEHvq3od4HxrM66iWO4
DvfDtYQOGLy6+lx3F7W71zJCQ0bASGZSshWoXyLKDYAJtKQ9WbdXiw0Yizh5T3AaaxcOZD/aTepp
PlXb6JgRoGP8S0CRa7Tb8jljKdvLRySrKX1M1fwVNOQe+0+0sowgDxoijf5ifpk0ouRMppT0Sb5l
X2J6zI83OnMKMUE07m91YQ15laajmCBlIsd+WSivx31l3Q0WaqaAQgDfyDVVGe1uZAbiE8mjbICw
y/YEQPcD+ZZfIXILOXvG2c2j7WlncGYYceO5Gs6tTFi2uPrbY4EDhBXWYGfGcNCmXWg8ffoohjvy
SxyQ0Hz6WCt1l62HZfnOMPMZ2Ct6l7QAtLs3OuAER63YlPXDD/+ybkcCoXcpxfU4vjRva0ENCtxQ
vQwi9Ip9wjaSoBfa9VlEvm0ItGkOpUKYpJzZGclBOUirJ+cZWzwOUxEbqhO0G0vdZ7BlkhIyOt8R
ooiMTvmRqA8xpNFd6PG3qD/H4l8Z/0T9WdePvnEc0n2ZbAb2eYjjIDybkkvOwRDvW3mLQq++khBQ
r8fe5mfsYCkz+7IedbmEZGdMjkBm6F8qH/QP5e1x7vnc2HQt/S5MEbQAIZYtzmKiTvbtI0yPOkUG
v8LARdDuzWTTYXmI6Gw/8/DcMyDnQQXb2fJ1I8bex3u/+TTLdQPOWl0FpHh+h4eGgARYrawbxbNC
EFCAzWVTBv+K/pHe1W9a2ZKdN+lBSJmofhG+VEimTuMNaGnCIpJ8d88tXvMi+qc9G/yHPqb5jw85
Kpg/nVmucGDu1FDMGe44A8sYNu7BI6DRbdgd4stBp6dtDInsoH2PNmMiiOQy5KvhZZBd2NzGW1+e
OgIpucPbzwaVX61wY/yh9VfvvXSW+hBSbIDRxS7SbeJ/+i1OkeI3Uu5FeqsyN5AJZmFNBN7R+9KI
pMnW/eBkH23+1ULRejSFQ2EMp86nnpZtGRNQJ6JKXUvxIXiLt4wJ9E28CSiQGQciSGi2soE4f2H9
C5J1l7r9J3I4vXYFtJh7z9ymZ6wpRsqE00WMb4gHKduJ9Vo/hfWKdYBxGYn+Yj9KT/BFzwYYjhQH
eQdLQcCjqTueuUF4Dn6t510adsbfVHJz+26kOwMz0Hv6A+YLXGGUcUQ9mNAaI63OyNgAJeY3yEDx
syF8YdgFCBsQwjEo45xDlItXPbC1di91yUJ6IA5iV9cylkOlkgnEOuOdRXspfnqnCERrwgn1Fw9k
f3awG4VZPpsZxJFgRFzTpuXnnGgMjFYtvvYkvX314GDMtZZi6MBNkP3rW22h6LteWfYNUuXYGc9W
eMqBDuMpBypq1MfpmucnoTgWOFkER9GQs0Le/KuNK3ribV/MOViTMKN+OjKSszXOfxOIlIfU7SGH
DobKkJx2onEfWLmDTtw3UHhqjwx0XIQq/hdXHm5oxKCrdG2xBLyAb4ANhBIcYtxIuDSPGnt0hBrM
G/5S4wdqGj6ogJja/EMzlhSbFjLDc5C6leQ2mJmecXNiToSW+tJ/T/TjiIMYw9BeN+OKYl3EF31C
0UPoswWiniI/g8S9rPz7iuQlHkUeoPGLuVbO+O7SPaL4CGFEQotP4pDA/pF/4crNriYeIkKy+ugw
dVeu3zxzRGzVaTQPdYAM6laByqsSt0Q7U1JUF9VfPGvk0oecvkBcIzmAlB5vQhY1V68iW8hTVUdn
EhJA82aCL13q6dj7JNHfUFjj9qJ8qtvNgJ2bTIlZ3RYSfVU7sbGu0l8mANjVwP2+wpi2f1F+Ievm
qS9+aePS+DMEWsLk6gbtCx0+kY0l2inODMoCfW+Ao/orSFvmTtZcGcU09wAIw6elPVnHWZlbK7ag
75rJBZvHuhMYmqDs6AwU/TO0NlI9EyBR2HLwcFRVa3U/8zk+TGwDTM525bvqtwyd0TdijDAbmjZU
Cy7jJsab423GIY2HJOSKRMx7ZMUinkgz8CzSxRw9dlTrgAYa8DQuLUykZswCglJEA1GCp0a9tqCL
rLWprvgHZFnegW1gWXGMsvpdDVfZWuTfavavqo9juwimTcx80OMjJmopafcDSbPyYQgv8U+7j6Uz
oj0fZG1JQMajxP7+3RwEsupYtXwx9gWTN3xZwzlr7IoOIMv3XXfgD1u0EeJhzkCSXQ1KbnRV4f0x
xOtOdNO8TDS9RnUBOZruyonM3TlJJvps+B2CVZct/BIUWv9POw3MbjEXP2rq7Yjy9KxwSTD1UJig
mavhjsIljtHxbxHWt9UTaBTjOzjak+BEmL9NxLzb/smb7eOcFXeSZMsD6q+VIIPlAnIjIRCZae5N
g/B/FfeO8MVarXpho0T5GArnlKEg2auE7IRXVP7xJqHra8GiLI29dDZnszkgIcIE8XqRWBYQ3Geg
1CC7E189S08l3vRo2SmtpdsobRlIo7RTBDu8iimhCVh2CUuacXgZZj9jzyGLKLyliG9s4DzqEVD3
dGu+Q+sIg7SnPZTp8M/yqwAQVF+G8Ra19Lt8ttccLlqztdqlnq2oOIAUivnVxH6zgCcbW2c+R36H
flox2WPe4G88Fp6kPAFpoFZDteH3+4g43QthyP0/lQ4V6lrsthm7/Q11gcpYVziIkrw0PyiemMEm
xEWXq9ZcgfjPk5+h5yqw0xKmeW5qpKCilTgKGCxhoCfs/m+K6ZTXTt739P165XiESUQPIiyoc8I/
BlGIdwDEHatTcvJfFrQVBTYau2e0CYv+X3HPILxX0JP4K3th5W2H7jNK9uNHwslg3ToYx9+smUK1
twX2SrMcYpr3SQaUAbzREq76hXzAej3vRln1ELPiu1V9D2L412vDOuXmzkKvUjJxRk2FvYWFiyld
RPlr4B3R4Bqzd8U7Ytg5+5loZmGxwGfZucQEKV99hjLFcWA8DQoDdkF0p8zgwAS9rvFpc+RMV7jg
qQsAHsFUPXE2OMSQi8orZnRIAhrBinB7dVRb8B3RYPNMYeBPklV+myHdDTo8pykOLLtoiuu/8U8e
WZeNN3Hkv7kwENuipKJyKnWalW7Ji7ZRfmR8L/CWqm495nbRHUaG44axH+mRzVf9tn7qbSzfa++M
tTElvwH71OypukvvgcG1Cp4IWFIJZay1vZ4P/8ToqFQcAtnyQ04RZ7HsxyzaP8IchHFwVb6nmpFX
DfaVJanpGtJfPW2K/qmUmyyhUJB/BGU1MAELRVi+czuI5F0b3Lh1VIkzmy2GEs5xy2k5IJ86ydGl
wpaSBC3tIeUR/ZbLHKlliJcGG4IVZQ+RerCBJoG5AvvolP2DS6jDSWSNncv/Ytj8ynO95fdv9S2v
G6r4iO1YWu+mbGK3dgc6LIvgbkA5u82Fm0Feyh3pZzOgpp3TG+T4MGvdrV80IszkGpgKq5rgWAYp
xfYGlKFIPnz7VrG14mds50nZFYoNs9vE2GPPhFnEf7d/6hhW+cpWMPPZo0MD+o8zOHY/YBRQWGRI
/jowiWT69YQ4M0cBQXJscu6kHbt0AgRDxnKk24HytIl1bJEHTFjD5hw+4FXoEDtsETOF+bt5MCmE
wgmYYbS+AB3xGm1S3qgjWZWYSioXGKyYHGqUsxgI4k2x1xhS4+260+whhCf2cDk95DXXVEat6FLb
8I/dSxBYOiySF84HfNeIpbjscAXSL7EgOQ5fIfa9FfTu6/QyoTPT78E2FnZIdxlYIw1HlEK5CH21
3cS+y7sc092e/HPHcIc73VZPabLEX2P9NqA/bOMLlFrffbCuNsyDdS50Rguf47ziFXaJRuIgEXjU
WwfxyNHHDupgMG/E4zf8ptGp1A/ZhelMnFznJ5KiMbLrJ6aDNa5B6/zhrUTsKk9cJdaOmGIJqpSA
XIqq2gk2CIGFHWc52KgMl9EqHHY8LgZz1xUEPZbwnptSP3CYdWeEfHhRGgMBua3S7eOfGQLkeHDc
nepo/ZHp2nJD2WG17q0TfJpQXUZrc5cE87PBJH6CzGUTR7TIPkEm1tY56WZ2eBE7EUOaiOf8U8AB
YthjujVAD1d2r7xgwU35Axsbx9w4HmbwlXRLWVC1kcQlirHBpLzmhfeuIPqhkKMfVjGSRb/IizB7
eRyt11b+54H56gnshhabVsReKY8WAsy7pqwyoh18pDJg2td/iQT3TGjNdp3C9g1faxR/fGgqRMXo
O+hOPUOLSpcWMgr+KPqR5A75+DIM8IIgCmNfH6GTEHPwCT75ifwsLy/HtNzZgXZvsZpbDgRr4zfd
VEQlOyH0hQifG2QhTgEym/F8KthX2ESWxEy3GufVCfnDgHUTknV6gjCn7DSYKDGo6ZQmXJeuce1W
FBQ9ztT0e8Qc0tQwfYJPQh3qdjero8MDyGNdP/Ui4vPERYFjcjQp4GSQHQTLOvhnkI3RsnTZsYQL
z2rzmYIX8c4ahCAWrY2OzFt1zNCWUM+cYAVw2IeIlJdyv6l/VV5ke/xUStQ3a43qjHJu7iIMqq1H
mtM0HdNoFbua+GaNNqlkOq2k+XWyw1/GYon9hdiYdatW7Mp7Nr6EFueat89d9UxwyLIFSwH8Pxs2
7Sa8C+yhfgp+HJY0wPMe46YtL824IerDBbw3jx+hgSzxLWi4ff7LqYPTcLS21jVcYBhiIcrbRdRo
9VDZETwCyMSTE85D2V0De2KX5TuF8TiQ+G4X6+vkDRBWU1wapbRxtT9eiqZjENA8teCnYuFlov6C
YsddxsSDb4ROemAKPGuOcEsQ2M7KS/rC4kPMhgaFeTa/IOCATacGjkCOnXZADSOuWdfX6x7ABASu
i5hjw6BxKedQqmtuyB+xR0xayn0cUbBD4dWmBl41Q5SWHe7XFO6w6nsv4N+jiCaS8v+hpY2Dc05V
Xn6xCnmg1bPa73UwgFYA5dbJdzKTzzVoGh5QiW76aCASYthMoMwyVA9FBPnm6PXGOhMUG10W0cUo
cuDeMbTs2Br/zMkMnDZjvhUGlsbKpoG73/Rc1WhqU4ibsUZgYfsHQYmFbIlKWFypYFjGYa9Ob0vY
6EWwZDiKCZB90393NwFLLPw2TbSTGtDrvIMd7k+wNNLcIBBlj2DJ/K+atmB1LzvkFppLcBMCkoDU
3024q56hG666806dhZixsjYG5LSwLr/BKrYRc2AJmzULTvVFjW8MF7xHHNms7iYCz6IPwEQhLznh
D4OLqGrPMAAulhRxTSbwxJHmMPrqaFDuZXXTLDRx3DXpu19cQC1UKH5yx4e+AEpJiL5ZoGXZFRSV
LD0CNMPKUR3Z6DV0POAayIMTF8PMtWkxkB052hvtzG3bSgbYDzIfeUrI5m3O5vQGVcHdhCe3f1LX
t18ShXP3wd3jt0cewwbl94j8ScGcY7kjC01aa00fl53wN+rMY7y/ctxj82QfOrcpOdm5cCA4MOW1
hGLhGATbCoVrmlywY2X5BAL9oEPK7JzUNJYe3xo3taCdGx5dud75p8hnWErfIDkth4SK2Zi6FTFe
QQytt4yGCyq5tj1y/cPRhaJkRTucaiP5e8KssOxniYDGqE7YicERuY3uv2C8zPyKmgsTxct/lzEz
YFiyQu+mf+JWqlaGzaOFyMs3DpFacvcuaioGzW1wXAGMBQg+H8doT3NzUb2YTSJ24g+Gnwz1NSJ/
HOjOxdoQLs5zC1IG2RIukcsXqufkQ3SOw7E4yJRKzLBfeK+ivYAW1Fb3uAeBNp4HHjMXHxoVDnRD
PKfRgVlLLzyLbIkjcTgoSwOIAOBp+ryerCs4VO2bn0BkdgVEbBX+yME1YCFr7PKGUhaRss9daTdX
fm6+2nxj2TKjzRUM9Tn5dkXJFM5hWg9+T1Y8yhzBMzfsJbNyZAHJURXY5j9UEJLBPEASPRfgu2Vb
TMYox36sdDYrz2KD+DEdkOTXgMbphhDgYSIvViiAN6SDusMXH2xECYgEEjwnRm09cDgHzqoyt3zj
bBFJKRvJCmcHIc0RICCAhf9xdF7LjWpbFP0iqkDkVxEEytmWXyjbcpMEIqevP4NTdXPXddsy7L3C
nGM+K7YdYwZGwTLOYDTAOFCdiSujJP2YXRGxZm+0faeYGTZ8RCBGoKBnCggyWFhSXfSEx6GzI8MY
8MOrxkrRmNUosvoR8fkr+inmViwZ63RO+jqR1TbTKOCcS+y0OqauDT4vni3gpeeEFhe+NH1gbUUp
WupjANySTbD0+qnJqjtK6pHgGFpxs+ArI0G3Uk4hFssn0B0TAIArnwE1thliWMgk4oS9GTkFS7TM
GQ+7r+worMnsMA5pSJECcBZoHlLT8B8xdK1NClLVHspgQ3f02hE7Qc4yH4iQ3xC7Ryst8+IfMKLC
I4/vL6QU1oT3CWtcua2LtTStR1/jdCEunoMW4Fvhmqlj1JuI367hCvGxEqlrYqas6O5R1GSEo2Q+
bzWLek0/1UzyqH0xWNGvE0fPylcnstTqLyE9+I1ivMfof5UGVg707kxYPWa5yYaKVE/W4TXDy0wq
AUof5D4j8SskafD2kN+knKPug1kfWu6APTu58zNNY9N+5Bi+Vtpyr+oEX3kveJHbdj27OzWX3RSN
ar/4FuETeXyecNjKDfbMML3VyBislgQeWrbyq4PMl53mwhr5Ircl6qcb3zYf0I+GZ5IlWYGdwIE/
jLJ+Xn/xBKDC6Zf0uHz2xR90rXO1p96klVR97cyHAEOUaQzayBC5Akwtfir6iWiHewVtG09Zflto
6yrd6N/xVd2bVunePO2H7DUmaWlsJU+2js+Jx5AVzxE2NWfgXOeDvZlNQrjjrajfaak1oun/e+cn
5N4xjbbXqHzjLxKDTgUDUCgVr/gyT+K5Mx0mcmOzlzAOon/ZMAmfdqj7xMKh81Cjmy66iBFb0a30
7eLMYYpGEf8rVGbuhemGrWdgA9ORxMaUNHwdRldN4FqwNDPOi71hBd/yQcmcgISrQeJ8/pdd2AXG
iHujA6Bf6kJ0SgEFMEO80cGpzUQ2ziz5X/Gil5mYTczOn7DZti/QOuTI2jUAuBNR6jSHYb4vE58a
vmSlBU+KocWknJjfpz/dg9++sZqCG7aDem2Ilvb6LFgir7oTUOxtHzAEmCnQxqaZaZ88371lQ/3A
ItmuEaln6Pc8flc8wDy6CcpEgo7QbMsfzAkJe6AfBdFMBfoQ8aA2t/chAsBgbhghcekcinvYLUnO
uoyuUdn49Xsv+wHGjmqTYSHzAJqLAB30XniO+WbR3EzigTwIwKkNFk9A/IqnlFJfdwJHuHJ0EO41
X7UqQbciFBP0kPl+Xsp5IOIq45iB22JL6ofNfrqISBRRCdu4k/H2pR/Jrorg1S5uNGQTSQXM+Rre
lU+EoAVyZZKGPfVkVu4sQs0vhKnM1sFklX2gW+dhrkC2Onzi/BS81BHC5RmqwTQdxdMc666std4F
Eh72YB5W8iPCrr/MvgXpixE6Clc0GoADuJvn1E+M3V9czt8an+hSB0tvF8d52JigjxdoVd8u9JpX
sE60rVl5GfdE5dW8LvwaWEkme1qnFhkq3WIOtwSxPENXP0YDlp+6L03EZmSicPDe+cbYjQTIOoEI
HFrJXPLQEQkrPuJq6VC9LMgnvLhd8gvRNRzQcZ3kP67E5kTG4bvxAGnIM0XtDEUKj9g6ndzsVy1c
EhmGGQYCOQwIMgJixDUFShBX7ryWUELS4Jk2wYU6MS4QFT+6LTh1uKEpxpldCntzFZu0U37bMVVy
4JT2Hhb+F6IRTHNv/hhwXf9/Ogd/Mzl9cso6xYWPKSZugdKPaeINJZTFL3r3OiXFN1c4xY0t/VPo
hMCF0KUcW8DN4FSRktUEnTrSDidC8gezFlJhThwHq8Xm2r+28RHNIutvhTnGzcQp4rKXZESs76kq
tePgsYSF/IWfDwBtqDol+npoCyMpaw4ZdeZR2pFsHy/1r5HRAi8WJDs2NqXFPIYZVm0zNF3LH2zZ
qactNoPKvBDEturnMGnY9K4IvUtQAqhu9t4wMmVpGzD8i3baN4a0t+iIBtAn7NVuCoJVO2CBasCr
EYU619XYipJr+8bj9Y3URVwz2An2sW1lF2AgGSWl6NDrorph2AV7ovbpaOm+lrnkFyKix7nSmbK1
8PL6caMgOPcDDfcsJkHCbbmriP9i5QBZC05WKNjI6u7NP53sdWgcHbgDYmBYZbXtbjxUCKJVBxQX
YTbgvSSGmadoDbLGj/xgh3mUR44aYHEGh5vvYTrBfLu1HxTQ6SEDzj52yw5bufjk14/NRib/6LUm
gu4lHXhfQYVR+NJAXttnCkPjrK+Y00482pm1KG3J+cB3fFSQMqkMsTgstNzDGkyxkKzBA5R3JcK+
6DGKaFxA4ZCGmenm+OTbiBOMCgUOzpTuMckv6ksr28UZGVnKPIXsz3D6oVeSjovSHYG4oZNVwJls
UBqxR2aGG8prVQIOU3OXS2zT3beyo9ySECw1tswJayJFtAkQQV9TuUm5Cz+0PWcqRdEboRiMVUTm
FJS0baGx1wX39YnUiDJGgR4vLaNnc+0EH888EzNSBHGTEmyPyK3xFd4ivuw+P+RoVbXBSw6osvLG
0j1MmG65OGkGJ4snUWqUvtp/dAxTyMDQ3VA84fhjDbBYK1/KFx5q3WfVEfe/hukIxefQrxjxgVou
nK67hlzUDxHxW+aj6zfN1ev6fv9xldj65bWdjIP0pHFiGp2vOZ5S/StHCMCyhLAEBaNJJy352nny
K1yB8WL3wIwDaYCRKJ5PcXFtzHPvNX9qimNiqbESJdDiFKrM2cDdM/lyFFQBTC5VAR8hTkSHoTjm
GgB5rU7N6ohMk0jy8+FAAnMtH2G3oRYZr6XPN7uj4mC37+mr+Phme4ncCqIAMaZ8JuSH4oJF1LBB
95AOM4CoTFxx0590xTFNX8c2RQWffmf9oSmWaLj3segpNKDcRG3gRBSll6By+7v6OWGm/JTbK2sm
vm2YwQwdBPP+1ndy6IELhh9VYCGmbB/dMPEo48m2UyoeKVc7IdKWlv0f9k7BeaOc5R819Ak+Nfpe
IjuC/jfEwJRBn5inrraylg1yu07pd30fqpNU7jg6imkvCLMDvtU35A0JZLmzGiwjqKSspTc6ga2u
cMDIzucSORi55dhJQCAipX5vzQHH/knes95uAsYKNm5gR94agVPf2aHQI9iM0DMd/aoVkJmAWXmF
GzLCbQW3foWZUKFw2LRMlHay+CsM2xy7nbL8wdSeHxvDC2u3/8Yk2/eHxfscMs6w1V9g8PW/xiD+
mrvPLoJr3tIRMXFfLdZzsJ0N/lDHdf3myCOHk33GBBfuiMxH1a/Ggy7/t6h38YTBZF+1e+KNwj82
ipVn9Ku82lQ13GmKEK8LHlPu0+wIDOoz4vKMLTqNGoYCKEb9s1HARUCcwPfD6hIM8+Ka8LNTu96j
BetT5ju482jeHRaXt0qzGkqNXfmTiauAQXlyRBdRlEfzTv9L00NzT1zB/2zEtTmHdKM8Tq1iVzBm
ffNe9jOpv9+g9CVMCWCs1Z6BBBAzhZBn08xsAPQ3MGvhqmEImngf7Z7AFvgw/0cyzSx3kEDVNSvJ
mPCj+jSlX8NWsq86SzS00gzG6CRl+2Bip+CRB5UverwcEZe4rd2CncLfSgmFa199BrVbbGcQLrI1
BKQxmirWAbRNs54PgzhldqDvmj+ud/VJSHgeb4IbfvSQ//9GRa2ouKzQOSIsFisLdPapRzbpN6JQ
ud5Iw6+ODvCMsqyHBxmSO+uiFcUWJixrwykQprsBiNeZjRRu+71k16XV/8PMDHmiqZyApEvKatbw
oytXawmnQfE0UHYiozSt8E6RiI/JV/PPqN2wM4w+U4496EkHgWe+8QKuxkA8LOLLxKmqrEssRkj0
LRmh0JqdYfGiBtrFsVdayq1oPQS+kuq0gxcza2RG0W3K4syUetf85g8YBWnkC6pXRyEQKsRPQ/TV
CGuE0/NB3B1wXfN6a87cqiCZsBDX9kQfMnneaRaCssL0o5aG59nWFKY+DwbopzdYxcyZap/q30lo
nrBeThs54zNczD9neibTUML05/H96aoDNH/AJH2Nz4ijWmrWncxfACo9O5TvOx1zTUjcg8AmYhtQ
KP0LsLz9auJpqhwKw7crcr2emx2nwpyyli1Wom4DFuUADCYHt8rrkyNh+uJefn0CsAD0y28ys3S8
VPK/BSNQdFM2pxMzmAO/OpmVT30eK7eYs24RlmM1JtxsOpR3plUgNlhl6/G2TtbyUznr24g07G45
/ULQmHSfqSi6vOKXPRd9B7+MbCWRf/6FIbOb8ek55t5Gnn1lfYbmYdrmtGuBho3tLPHZm2djemin
PD9wawIl4+0UPLTO/aozDq9x/+KAeNZ7E8LQ6s1jy5YDZ5KlYy2JrF7Z9QAKzGifjV7EWLWGYbvI
kPyz1EVC/Y9mejAQTgorlZnp+1dDcKw/6KRCZIJzH2/zrzAR4uRAWBG3f+BAgyEwQbwxH2T68go8
Mb7mgCkOPS5f+BqHuMXtv9GaO7lu05PW3dRXwTfzjeJGa0Gp/5a/5GDe3ZmMgwXtrgLIM/8Y8bD8
o/HWHzXJsLR+rxsjbsYmXekRcf7+x3XGAZXcKhbrNzBspg0xS/Vpt1LzQxx3CzZMebzNsdcpB+jd
Dc+jSeS5iKmLP8q4T7N5GIpDGW9fpXA80gLrs1MdQ+tV5j/VOfy3EKkBLt+hQf9POnmGRDli6saE
OeMTK3nFgNGHNSOXR0E6HobdOLITvuw7yPwa4GBpoDEK/oz2nwlCfbi3yqHpHuYjLDyVGjDGZStF
xLM479ZjjRez9UF7UJ8naQv6a8FmgshMIm3ET2oBykbmb/r/xeOIcUaabOXRYIqO0DVFTnHvpDWR
GZCJRHkL+Lhc/DCRDA9A8tnKMXms2AuZ6Z7Wyuyu/XAemBoLV2CCENCaE6tzgctbPSoUxhQ2rzk0
BwQtQPRYoks0QQWTt+0NCBdnkyFm8gaI9msNsE9JtwCShnSlGcvinAiEcgLEs/D1Td9kDRV+/nXB
M4wdBpCu836+GegPdrUPQB3Ny823C5oz6XcqBf8+/URall2wygdwQKeVEjv19biofSNYETyq0Esv
qzumMYbEr1WLd+8h/2uL61s8thJnCoZHYSaqf+foVpBgA5vqqCEKRLtzA6YiovvgSRCFDWFqxBXR
/OJyef/bQTOQ18IBmXNOv/e65SqXlJbATMXWtrpTDPflP2rQ+s6YoYPSleX0dk4LiHpBrjYt/Eoy
fsIzQFZQVnPAwLP0ZD45i22IWSJGwEiutoTt2IINyuuhiJfZ0P+yRvDDFOdVbunLsNuaL5cAvMhO
MaHlzZoCHjkttRbPRB+5NJCseaqVwSAfzqCguRSrwITBEVJBo8MQy7Wk2PMYh+k0W8k9EC30jMqr
wBnIJWn3y0va7tkOLWA5dRHenU892c7f2GSZeOvACUJpflDLydkWABEc47fTPbjSjV1FTQWL5Gz0
W76RtPuXvG/UpvMSpoQTuQKZRnvPRydciUOmFSYSRX9iiWJFQ9bUBF04+AObFyBxNqBvOIxdu/g4
gPJnJZEO8/RxGSy8iXmItMHhntxi9EPPRQp5bxPOY+Nw/UQ4VGH3I7jqvWDQ8BftQpeBSACuyWLL
w2R1JIh6HhxS56Ngf7x/VLwY0S/FMJBAgkp6jA8p9eafsgkAmDJuWM0NA5qd3funwy83S+fBSdfN
UVxNw55oWWZZIjQbqDMWc0PziN2bJuU8bvhvueUB4I/xv+4pf4jgizCDKJ+Fzsd643IlDQ1zX5Ue
wQDTDZuPRbMHsLylfBYe+H3JNO7YTe/z+F/p1s/0KGc2WVfBrWpoIm+DuKNAQZ/QP79vyPC7GbDJ
627uWami71rYKBXp84lrQYiEnxo/NNzySdgHuLF6D2kK2qXyo7jBieiRSQPfQ4jXuHiv6P0St4Jm
BCWUmuMCbLY90iWCXGdcxzqD3Zm5jPB/OsNRfx1z0p8xIGJFwTce3A13lIhMnfNgoQtmJzaJBgS1
yFdMnkHSbl3To3di0O7mv6y7RuoY9mlIr4B1MZyiIfRMgnmwNKhWc8htyL58t3QDduvRUY5nmfuO
/CA4OobLKxt9sU7j2gv1Nazp3JZ/Yy5JN/sJ9sU8tq2Zv1+rzwRd8VPQ/eITLjgTkYycWPJ9eYB6
kBkkIjNjd/7/a5IeMP+KdIpQ3RDDKrNmUY+vdVk5Kcw2kJLgg16njFIDegelFhO23uHHBK7Ebrw4
LZDNcP0vZgOv2qdLGY+rgbcRDo5ppTvBWvji4ZEe4R9iJprBrMvmtRevOJyFv/fvQoAbzwBjm2N/
XOGCwB7G2dIwc/HBia55GWvqdTbdqg/eOPgAKqxR8wyOhDfyfUDoTWW6lAIWDTsDAuclZYkF3H0f
HH7JSSS01ib9m5qDtacN1R8ZMB+r7BB2sZXrL34eHUCJaPf8nKwXEfJ918/pXlA3GNhZrnhCulMo
ukhCwYjDu7L0F85MjrNd/sW0srtBlGRbX7y85lwbcH1IJL7NLUAIxIwC6BMvQnqnpIB/MWAQYGPP
5zfrMVgTRWsUB+B2gJLz2r4dU/nJh081Y5XgUVSgg55TCktP+TIVp3xvtNs8ZWRB8Drxi53YL9OS
Cocao5ubJpcRckfr4NcYNipWc4KtPPMThKdkHFT/RWu7A58QHaP/RwsgPgVAvbEHdt5o8CuJBuJ8
F1IEwrsh2guzONUWd+U6K1ZmyDLeBjEm2oGNY4eOpOV2ggMEL292Mrk9ZqKEVOyClM9N0tMDbFTz
Wyo/R4toBLT19246IipDOBFRL885j3r5CZ5Zu2EUzZW9cK3QHMlUlFAAk/jWz3N+j9chEs71+yMi
aLZDvmVNBiOPZM62oTUjwwbxmrBt4hXbdOBVtJr8XOOx2CLgE8yDwYyNode3sS4yq2zPCZPgrWSS
LHQdUiQ221ZkpcI4vZrTBZDfJTGvKWTpZPYsNIvWQ46YcUYZzni7lmtcOpLxO21bjYgMH4a8gRyA
8d1OyB6vrUidMlq9RUoS0tdXs6rhzmUOf18UM8R1goaZ0Ypf3ULd8dT2PiuExSdwxsJwgBcxZOUc
lp96iJ+Jdo49reiBZO690jxxVo3lqpM/WFPwFhGHuuSORcqBqfCmKX6qrLLuSSASOA96eVxc8rSJ
QGovSyRqbi1vZIbdBzqMJ5g9tV6PzM3Sm1o7aBkbu7gmoht+NTQ9N4XB4G0Ba1b+kQk6eO2SSwbQ
jLGIuom/C/RSrsDvIlwL0RVffaJ8S2Dgy80CAC+CdBvnVv77v0KHOXe30XktTqqn1hiSvXp8L7U7
Qj4jvoTFNj3BaBrzFVMz8d5FkGS7TfU6GP1DDYErrDrhBuKExn/hgxiA1Z2sCQb6qOC0SihxEE9Y
BokmGSEzxVM0WRaw3xH33Ae61YDv2GPvF6HZtIKXnUTtopCBF/jISZF5UuYuhk9zn1/Y6MF6ciZ/
ZBEypt5C9A+wkJXXR8DsoHXeTKwhK99DaBNvH1w4BMUf2AEszjJPAmqFLQH6T3denPgdiefx30Sy
MfK7j2mi666QRdT+YNDZUBhcTcEa01XmhbA4Z5Jebb1vUuQGPo/egtw3Hn8AHgyKXjqzZeJSRvet
++ybU58pKAcetneGIBP6SmumQEaH9hFTp601NC8ApiPGmcREpEAblgJ/LtLk32T64dwtHnS1+wgo
wl6MPxUWzW8vXY9/1YVgesYvqdcz2ZZtmQpBS+3qUoPj+FTac+7ToiLdaTxEkjh/BsEFJULFxlGP
m2wpM1LZjjLUde5gaivUV84wr5skl/WM3at+gJJwZ0CbjBhLLax4Dl6zF6uaFSnv8xKTwbHgaUVB
i92qIeIxWBFLsuZYYc7ZrqDFLrjtU65NYq0lcQnOxNN1jxFCz4dJPAHbDd763Y9seiprVHXPpKqT
PSOxV6ajlutrw1m7WFa0KaxC7khisNkxemBIwTa8+AC3DViAxyAEiIl/NjkGK4YZC9QDsjv9VMIG
4x5sP8zbSud1xRr/qTGuMGgOgZ/PkZTrXFjvoMYNR5OzA0ezsZIyAjJ9dkdMC91gncan4TKYoPpP
kbYa2o0C6+sYHbCtnvLX6YXP9ogKaLST2O01L6X/NnVrWCALCzwIQ8L+1ZD4wKSEOsjR/L5zBCR0
ZrjNeqer0epvBoa4SevzXNp6eXirfF4R8BeG6PxTA3ffTPeqdEIe+V0DJlpkcI0sczYeBV6JgH8z
ZbtrHa0l6EmM/KzgwXDj/QWREIlBsO2wNx1bNOYDSfFMDQiDZvDCYMOCuEe1t3DAxjGTWZa7iGxe
lRIL27h/NdnZCedFdOeSEXs0rjzanetPXv0noLQpKQwYcHf7BIgcFycNOVzNK5UnEypHHhCzfE1Y
C4SPIHV0aD3Zrv/jhNPg4PyYix/xNvlMqaJ6pxmUf8sF6qsbrEBGUUdzSQ/UWAPW8Z+FalWplTD5
RtbmIayC7zyHpOPxwNoOP28cT/qE85DtJfyxdPU+taU7sFZjnKyySAhz2/ieGMt7aH6qTbYjZMZN
jHU4rpWbHPjv/kC4Os9mSogxChF2teHI+MqA9/O54CQROAeIisM3xDg3IwhX13FudzrEoV2S5HtR
4tRicLcdambHyrNerCNhHSNlqMxDWNwTHor6fQzTmfGvObCNJJBKh1Q60ymZ6rYFIbvgxgBZBD41
JbjMKcebUBVLIXNxsiuLVfBiIiPQg1M/xcNc34ojPZxi6eKxFy5RgIDGZ5WDML0lHtoW/xhNylud
wi7R/l7VQWK5V9Mi2NWIeol3VINAIn7VxZ8JuTtY99Rb0gHwQ9zfyDRM9Lt2WgDLwm/lpfh0wF9w
DjhtcU4JGns9TOMq99sCdQuLPy6tttxMI38y3F7piEANJYfNFxfMbzHxwFvC4B3QkWBt4Krap8A6
iHpS16rODgk1E/RXbIPCRSQP698A8pveW1r6127DT52P5/aBX2uxxq4ESDc/C/cJ7nkF/xGNk9XD
46CNalGZWLynM8kW2eD0Wcgeq4d/5KgWKQNEsrvns+PFcy9gaoITBQP9hFchji4Kg8P+r2b0/mLY
FkRr8LbFa8vHLqlbRb0msSPljwUhDnyt7wG/lELyk8VOZ6LOImJ5m5FwFK366hnhqB/HkjKEh4qR
v4xjlgeURS8Ax3iTJUBPeCpFq6p3Zvc5bal/tDXK9E49G+WPyKxqXIJwxTc7SB8gOllnvUFtxLOq
DKME5uAzy4hFuy3PGmvznMO690bE1IXweOU85t3G3HMwhSs8vZ14G9hNwGhVVxyvC35avAMnIbUk
oG4rARVCcRjgJPGALxl6Rk9h+XoUAppQBsMOVnKmWhL+s4f/crWH9jAne7gwd3BRhxLkgUNIRpds
deRONa7Ws7NgKQEb1YCuzuypYDFK80FWYbnF45/i90IobzOoYnqpCUtpW4FVpPaFm2Vs+9jDIoIP
P9xJE+f2tkDV3Z7axK4gd5AaibENiaI1lJa86o/UAxWq3A/+WhiFosPuLcYD5WKarbU9C/VVNu25
hitnOkmDAxepxY40QugMgE/bGSIiPvbL+NWlIPoJ7dOcPjyQLcTs6H/cm/L3HmfDSY+iYyWdTZOC
+67mGyTbyTdsiUDcJ/Jaok3i+zLIX2M1P/oD32bk8r3Uh5QAEtZs6i7qXJETu6guC9ke1pqxGscL
wTWGcRCmkxjfor1S+XX8bda/RY5ZdV/P6U3VyhvJnlyGD/Y01vSXfxFktVA8Cs265qdjl+OQyBPR
Q1OOMmaY1/0YlzG6ZMuImy3FcAmccplpX6CGyXCqVvGlz6Fir7JDN55YJpBsU1+kAf8llnhvzZfS
CPvaJuqp7thV8XNEjgqHJYXOvasZ0S9cWmUGGz39Cu0rgycJD+2m6py895hcJOtIJQ8GIJ2KTTSb
w6mGG2U9FidzLQ9IQb/4z1gTXtg7TZl2hdtjpET8HEBb/OvK33rBwsYP4302PJofwtC28lc5XjqS
b+rf6U5fy4AJeYOvM//9Z6IryG2K9Fk6wRLpNPAIBFBaDywug5+C4ytfqy1B5J1dEbx4ZyyC3YV4
kIEBjYirAc24emO+THs1772LfMsccmJDkG0ymYnMr1E9xoD7FnfD+i2At2dqmecB5GavMQqm6Uxb
PiWwtO+Zh94rW0j7GC+IqkRZiNJ0lpf1qIhpTYjK+sZzKbcg98aN9SI/4r0ZP2NGHAbIF21RI6nY
y0CH8eAKQICk0QswEEoYbktzbZitp+W3igvNFG/Ve83extXPSnw3wMsx5Nrh9izn6U/ntOkqnGnU
mBe4B+Qfo9iMqMZ8Tq5aotI46dXu1a0rRsooxDTY8xYP/zhZtYGS4IVGC9n0v/dbJzNMXOo/7d8b
XgaYtAIf1HHIdxlGc86DxYEBffinCFiNOBFR37cQBMvBG55T7JT1MzewsrCgsjHID09zeorxpd5x
AZsAMXUr5ix5z6cp9cmq9uXvKQV29/JRXKX1LmXIjwtRBDCsfxq4icBgVclHp6FOXoIG4EBP0P9Q
FVVkwR1IxkTugAlZmi3QB5W+YWr0pQxxSOXHjBSWYZWTo2/MobOh6fcQrJPg5Rq+aVXsL7XTZHz0
EhQYN9ftLaR0qdlOFN3s7ur3VxfvlDBciel33zFbwI6KYv2YUauVAvSypYo1htCliSyA+tqdR+1g
9ge53YbdypFSEA25s3jzv7UMUvmWRqdkGEEhVCdbU8UrmLKcTZZy5g1gKVmKhjOAZTyWNpeJwkNR
kg9OjhzhebRZ9a6TTya8Kv6MhkEYv0ZO/uje0m0yHmvsjuUWk01LwhZPubkYN6NGBdYSr/NTaViG
yZFOmh/+OJHWhYNHGNT+5DJfsXNJAwv0SbWqaed+/CgWmAud5DvVfnA7E6cwiKdybhxkK4dvxNWe
QeReYdTArhV3p5KKtRudKPtX4YdQa5kL4xwhtCqo9uqAbjlegcjkLWz/cpO57a4q7i3TQjU7KvFX
jkcVDVbOBjccVtPIv2nSrvq/g5SJhaOz38jWfbTRXhIlqCP2RY+Jzb7BFDAy8XqDb5Rcfc/WpASI
hNxBwRCCj74fB4r0S8HIr71iWSjt4SQ2dLRLMaLqLp9IVmNokDEAUgb42iGr16E/vqyYQcR+Ibpx
uVtw54nY4deptDVQcMgryoyGN5Wa88u8CW8nMJ8Yag0UtwTjUR0XaEr2NIgJH3i1/K1dIDwlO8dh
+0L0N6d+0ccBj0z7k1q6egc7iUhr7gyc1TgrsBQBL4TIbNe/+UbJtzphpNDugowoL18D1wpj03qJ
q99gi2oAXolhc4mlvW9CAfzD7M/fXQDhjDel4A3aSWj/XuVFF3n6qkta+qglu/dRxfdH3mSNIpiS
pESSQpKC6DZY6KoN+N+yIAZnpXWcG8fgQfgw9NPgToNDkwU+sDAuwm6O80XnvlJ+qUba7+Sej4eC
j5+oMS13waP2oQesSHjtIgQpwbXGAkzSBz71b9bRkvveU3Cw9hTDXcVZBTOGNsmni1HPZfHPTSJH
E1dkuPe21H2WsBHmATt6MmecsVcSxVUnrE3jVg5fCZZP+ZqJPt5P4Ko6mQ1oqyRjxWbXhEcg3OD9
5HawklyMsDibcx6cJu7cQXma8jaEMXNv43/QViRt1++aK/qvjCI8fn000Xcqr1thr6p/9beSIAxf
rNKzrj5LXpqyswDaWn2xfy8qdyhlSyivAQfayNbpBQk0oNAZYzrBglOkQ03V4mMkDJHXjFL5a7TU
6mpwXFTcYvVaDI46MZkB6R5fASpX3NQaQyh8srYJbeyQDbd4n0/HUFumwqXNWdT/pUyNXnA11Zdb
i77J/UIvo5LGMNKZiHOdxfcsB9/p6wP6bJMl1jB+sNYYwEh4ELJLAkUMnIIaScCOPLFRFajzKnU5
VnQfhwpT+b9ZLBqZ57J1Actm+ilf5X8vh3iJLY7B8Pf9AyiSmyDbqE8dcfC6Cv/YlR8RN/enHBeH
FB9jjqGBUfIN9VzqsnfAPNiPZA7a2e/rDTT2hhrQTOA7vq4MPmcu4GlgTc8At+V1Vbkqku6gg3Cq
VnV2zSGFxt8vT8fwFN8XcPoJqFnK87cLQ1Z9WfIvos6ajFzI/b2tKpQujtEw02rO0E6CFTFEQcgu
BEl7eNDHDToyTCvvxSkNT8rEJWYsBfEuw10K3/bA1K/y8+qzmo7ybzwdhHZFPG7SfXaaU8xADb/O
TBjaSM6DvSj6PNadcevb7/nhZFQa3JH6OSGJAL7sspZ7VZ9NfBMG953gcK6Aa32wGUf7CzVr2BZP
VSWi0tgBhNfyDxJdU8kDHmawRLIXVrgPz+bmTSoGLUT4bXyVXmUPiErFU3Y21o0/bcEneLqbrpvl
e4tgcBd4xpYj8mDYwwfQr02JNZ3Rt+wx77RFcS/zC8TB7WuaNxWbmlxhWtoQ2M850zwZuWs2di4m
LHb56kkCsROBoFYoCZBYLfs7J5BGGzwvl7cMJarxGWNnvPQKM042gw6lq81k0abItBaXlKzYc13b
xhxnc29YRcLPSK9jTMBht+JpxRoaAAkKSTv9HEO7fWSfdLKjW90NE50PQXpLXJaaayydItyZr/kS
hA89Y+a471nI9KcRD+BWVXfUDuq0PLbQ2u1GconpzDGosJOZF7V0XjbPPi2cPouxUII/WOr0TnnX
GwfRkaSjWVxqD+EPIEooIJu3211jLJOFUzNjQC44uoqxQoEJDmLK/OBoDPaQgLPYqpUvMe3/JCUj
QeKpWiz+1d95qDP+K+9Jz3jx+EJxzNpuaXqvnewoB3ixYGURRF25mUILEfyyYKWytIkm65f/WLAi
116cJYkK89TA4EfhA+nNyk5NAycbX6Hd+MZJUcEmBA4J3z+6xoP7jw3M+c0gMKqQflgjA6kf48Fb
GdJqJe7wEQfPvFinoc8sr/wKgBIcaZgKvhSqSmhW6ibimMClm8oPiAMaM2dQ8kviIP6fh99t5evN
0nGvX7MNEXiQ9EAl8A+4a1+QkPbmBRAW0nbT1lb9T2VAUnDwEuUXJkP4LPPw2AiHyvhV3RB5U+OU
2kZ2I8B7LikronppETM2P6CZ2pC5qB10fvg1bYYfBEx8xJgXzD+1eyo2Azsoqxa31aEovLA6Y/eq
30w3LFNbo2CjT41vgXtc+ChWESWX9Sd8rAnPMsPLxmNsfJN3PH50nsnICJeCGdR37CjOUSzPWfLT
ihfK0QJlKmL3WZu94T7jrNzQxdZZC0zwKDGr2laeWazGdgfGIDfc5Gc4+cthA7Ouxx8okwUE4nAv
4ejr6g3wX3yfCdl6EPoBUAS29EMVziScMQfDt2kzNRv4VAQB1CxIqcShSa2Rm68kRN1Otp+uJn3p
J4slKkN9Q64NyRgHfdOD7kMyhK2fu5iy/y5nN4RN7+kB6AwI126odjiKgb4hQ6ykXzGmEaSTB0oj
wsSQ9mQIXgUUcQVXqlMJeILdzk+yWyBQehoYw7JDz+cT/p+RPKj/iPeQ1JsKHKRDMsbMnVIBFeoa
qEBoOuX69atIXopES5+FWmbM96egGQnQsK+x4qn8GHzii4hHwGceIttmekhP8kf7x5KH9/A/js5r
SXEsi6JfpAh58wpIIDwkSQIvijSFvPf6+l7qiOmY6YqpqsxEuveYvdeefyRbxDAZkYCYnGPON+/R
fPAIT/gM2nTD88PN7lMJ4mnjCYUZhNKEH3uh7lXU0TAF+itTSP7woaLZZidKs9fu2SBc+eL5MxGj
BOJHepXpdvkaRWTUkUMiSVsxzsLDPe2bEi0p5FHDiepDWv3zMKyBlxdPU0lcsB0wddN6CpNVZZzS
dDeW755xhTB+cV0MJGRPRPkwVoxZVRck+SziKxdAh9SRjwinCaolFtSuNVNZ9F1FTA7Cg0vWagvj
V1MZMwFQFXp7KG/5t0K8rMbPBAD2I+y+I07NesoWRF1w7NIKWSgcvW/rA0jGiDiqNblqJWvj04Qo
EJbyN9VFrGjLYjz2NkVnyjzIIatCNLCrX6u6Ojag3E1mxzougHJTNCuvHui96NMkOw/7hSHMc2Vn
Nlx62LPCZxzfGnNmf9PP5QhJ8GUqHVVIt56AuIZ232PSpKVh3riX0NetSBJ4kP/sfxBnFmBjY9ZM
ohF0tEU0YjVnWFU8AoRYkfXGMCvctLOBVsbfoh1Q/WcGH5DzgOAMfpH3v6P9PRgary3TStb64Gu6
UxiccyadyiPq96b56pqXhkcUGkT4r1cQGV5ymJJYAaNDB0m127X6aTJt/G9NgxXyjY8xEneYo5i/
4IrFOAvMoFQ2BehAQr6zT1M5ReEdkyv4wUoi0mnNkLi6eRyX6A1w3RBZqXxb6po3PWD/rXwUHzGw
T2T7x6o6dfp30n5M5EVEaFDplRlZW81muPmQI4k/vSjqMiC3Bp+JCaIvfMnGXuwgdbkVtlQgdZwV
zM/5MmWficg5InQdTiqflZatqpLH3Hf04mjCpefCF0EePQPw7YAx0uUYHNjGshOR5/CgFaO4e4N6
VNhbTN17UBsMyjHMbsPiarBaNc+M0YdbDBgzQwlbVEAkKSlNCyTrom+IlEQziX7PA0Us2p78GAqE
VHsg9Y2CUIpfB71c0F02i0RxNZmZCo57F6hkxTCmO+rwTbOl8oJgVO7DkGjsXVtvFJ7vNrRl64QT
9AHfaZJu9B8D2gyJ0VP3G2Nfb/88Ko74H6PGFHYHkX6S6gKy1eovKwF5Q6dHauOAWxd3ZWA5uoKz
rnPjYj+gLymK+Wwt14N1qf1y42lEJb7G8KOh7+/jfwhIDVaDx1uW3OTZSwQTHn4lSzBVvcgM6BMN
f7dFkS+coui7L9jrcAgXzSYZQVnXsltTXxTF04iLJUcFoDIGLz0erxZNlGX8ZokItJhZs6C/O0Pn
Y50Rca+p3Sqk0QgBFYnR7wW4WOhDffhv1FLzoqfrSeQxefTv8309cITBF/UWpC4g2CytLy38UeVN
QujirLkTnBV2LWnNMA1DUHZDNlud4UtwdtBmsoG1lV8rWBf+MWU8kLK+41FfCOAdD+gsETYZNNuR
SxoQVaWt1DYrrLpl+LZUsen6+LTthLEklZ6j7WEC48AgCU5c+3B3e4j76T8lt33w4zVgDdaYAJeB
iGqnlNWwzia/t0VSFsHctfbIei1dxs283mXU1+7vhfaG0BOxKEESlMSfvn8x5z0O0wO6LYJgOFVy
QEzlQWcQ3jHM1Uw4R2gXazuNQSYhuEfgBxpx2IUMO8c3lcyhtU1kIl5+jvHU9OXspyPVJp2JR51D
vg8b5vuICL6xcUkgFa/zozrMKggKxl3/Brgp5n8Db4H5w0+rYTwo0DiZXIkd6ked4bPhU07NsQwq
I1RAF+NA+Daj8IqMHqrPnO4EbSgEqMwhhSUkHiKlIVelZFlmXAPgq+gZe4pRoOKvRFmX1S3KPlSU
4xgVNJux5WTsKuOYf7QIN3FpEAyqZhu+dlEiJYlymwUAeBSGo/+LYVmD9wvGTUM0Y2VkHn55M6vy
DnOOi8I7Ath55qoQcnBsxWWPTDf5wB/lZ7sIrzcejP7c9XihlpJ47G6R91uLGxrWSIHUyS2jmsdm
dIphF4XtYky25Czpybz28JmfCuT7WCM2LL236/RP8xwU2OKuJH9h7H81iWoBty4JutpL6G/eEcFQ
b7zC9GZxksoU8uDD/h9TTcNyIJCA4CPtTHo6Xmkv3TQRhuF1mBzkcWWgdLP9d+L6yIWLalPtnYHE
+KWBSx588ZBaqFy+rP7uwW74kv0TxQfnM6Mblka0Emm7ktGj0EX0A6kW3112keLrSB7EKRZPY77r
iGnBMYKNHYbfyaBqQyWdOj1jpwMRZMM64W8i0cCwi5LcuCUIY2DR6DAIL9XYNq35LRBzh3oldj9p
yz7o2Cj7rrzR2ndc2PFX2e5DqHbypWUap8IoRc3aFVyJ3mGiHpAmKOgYoqSHFwJnrT+C9iNBqrBp
wHbwyNau8Yj4vOhER4YADPB4P/v8j9ZYlOOLDu+pRUAJeS8vwVOrJIj58xxI0rYJIhehQMnGhzew
3OAOuCI8VGUMRhEYWYa/aprcA6b7uqVtS0S6PCqW68cnscZlEoJ+w3k3sWeSJTQudufPbT0dU2+r
qBKK4anumvhvOCQ2UjbkppL1aNgdyIRy2iVZXjpJ3j2/F2FBJOy9Zh0a1Hy8o0F5DFlcWCgxMJsx
o1/L/zNlBSJqZysTtccKSaZkvcfhqganhLsl+46QJe1CEBlySxDLJYrkWYArnBF9EbdOlCvePBOM
z5fEt9ZR1KjJARIE0etidMNob/FLAtTZ7oB3vPpXM846VEyzrfjsl3BvARh4OW9StW2gtpnyShJf
KYtI8zMD+mFX48bA41O6PlIN7xtqaIki6ZDw7tdsGGb4UW5cGccK+TGS1sRBEl8PuSNk41Eg0RPe
kzyXJYS9wYJhueC3Hy1yMHPFSJiwD+Dv/WeCrI/Ch8tzDT6KjlFYNSB1rDvRbRXxHZhPyvKDIkYZ
t8SNBQuSV8mW8e+DsdEs2Bpb+gpjJaBuoWbgWH0ZTkNBi9iOc33csVaORZvwR3TGrXW0rINArcSH
mdGjns3vsvxGYMI2XSCykiHMZGPYYizZHrJV/+KQyJjDqRywtfPiGdC4J69GeiDhqXAm7VT+m4jx
YbdRkjxFyMFJHm76dPFr8rsnJ2ddPqgBmx0EVuXRrByDZkdDSDwXuiYDKy+QiTYDL6TOeBkeR/GN
ZgBaI7CJyeZJHAE/oRq/SpbLW1vHW52vi/ZJ19A1h8BiPH7ljtbGE9cR309+KLFZRKsmcFhz9t5d
ZLCalZsUu770msRjdVYcXXoVHIMqFteR19ahxBKipzSce3+2LH2yZE5Q7BTAvxBj8G0Hf4bpUo4J
yQuZVx5vPcVheMnUR25hR2U2IzylxuTHsMkOtwILDemT1eI1QES36IxD5ij6nX0yCbrc+QoC9vQf
v01hioS9P3g2wlOXiGoCGPXd9+6ExRkkdPZMqwezYgFRudHfJ/QhkgI1JnxX6FMMPqlZiCKyYS87
cq+dGEqvPN6Sylxm5mdEjwYwLwYPMc0KXeMHw9JDx4TmGOQhAeKyR/VrwM8fnn1KeYyj0jLQdh3z
BahZ4mSbGvO+dlwNKTzfB4PeyD9HJGgn2h8beGN6J9EzF+6KwcRHOeQybZiMkvzZGNy0wWr+6E2M
+LhtpensyWSTMk6L/1g+s2+K/YdqcaseVOzoPHFIXGr05J8E6aRfo8nSURfdRNv4zIcGEhAFYUd8
l/Kz0JpdoaDB3pv1XW9/eKLUGI0c8jmo60wUZTzY11DcsUSqg7NFKpxfuZrKWhgOKoHbs7epvimI
/pk+Ie5BbhHrvzEbXYLc8M+xg2j933481w2LVE1ctk8BaTDZDEgC9W5VYrDAY1NB4Xkp8a0lywfJ
Jo5hqpdSRYt6YoKNuUfHIsuFH10jOBH0P8ggfXjGYu1EnqsmW40Vcz6vtIlLJJTom0ZdFA/kIU/W
FmMpMLRkjlLl3oes9IBfXYZ/g7bpyAprl9DHgI8QNDnnZROtiQifWMKDXGChJHeL/Ff4mRmbWDQH
uAoQTQ38rwm5IYUTpVfGVxcI331Z71pbfFsALQeFN5UHRdA7Gx40NScHXECJNqttvqruwpvObBZX
pA7CtUCkUAIIQw3S2iQqlItVvFNKm896l3aUIPLXMFx9rIUtSswlUWwVRAfWSulVAXdYiD8idprK
vATFqtPSawE2UmxqmPtYwPpifQqyQwuiNvGeGZRPVg/Fh6VuPLq1L4sohaXYPMhTknB2XGBYk1NK
avjqV12RcQI3Hg28SwHb/PBQYHwRcZIsmSXVvFuMgXjnLBLSgJjzARhYRLx91n4NamLT+asMIWS6
/1bE3bcRgKJoFPoe72bJy953DKkJI1i12PgVanufNJWJkr6ChyDrwE67i4HNQxud+T9TdKDQTCg6
+C+TEVwTv4qUvG7aI7+7pERieF+IkewGvJs1KyfodIP/ScqcuuWGG4yp4Ww4vggWfrhDGfqOUBCS
5KkuIsqMgGNj6X8VpcGhBKAT0XSbH810cdFL7hRe3gKqLlMCAXe49Se+dGUN+NJEL0k3Lkh/Bqpz
TJwsEqigKTbI2pzGbJkY3tcIQ89CmWggbsOBbpjJM1KZrb8DzW40nRtlVPaU8BWRjiLQI0G+y/zr
gOqqZ+6YRbhpo/bQT74rCueaIUhc7P4//9aFwp6TN7Hv+GEaj7w4ztTWOTiMyb8pHmpYESHJI4Rl
46WhMNKYZW1b4pVNl4xinYmJvuZuQ5rwClvQfvU9OON9lHE6jmjpGltCyph4pzH5IsEcMxxP88gK
CeMkadSai3iqCr/L5ENgn8vfnR5ZMvmMOVgMrKp2+ZNmO856gMoQqOtfarow/wsrB9po8Dc/Iklj
K8bGU54MpGqPNSNZPANfpSsh7ETfgIqJgDyMFTev2LXCV3Grpi/uNeujedQ4XjB3/783iPPdYR5o
84D/4Y6s2QKJK9G6u8w9fZjSzGPDa1dd5DcJ7El14Z5nLZIMX4UrbjUsd8UKy8U9mKfv6Znomsl0
wZeEyiX64yzZk7OtQt5KdspG3XrZ0URiCRd3q/lngZgPsPHmSr/fulNMM10DvPCmk+L9QJeCIWzs
Cv0f2d/MpEy3zXfVMym2c/Q6M01xwxZlZNIFIp55QIh+B5PQjn/QtR/neN2LeDBJd2HEOeyGauNP
rkLIAuFgD29Nd56g4yTqL3QSHydsylaSwtVBYb+n+yMHAjm+r94EeSXgXVxI7THKXFZO+PPpFJeM
xPOLvy42SBBD0EVOwUVtwjTUv+idihOLPbniqwRjdzYCaNnuwPXyZUANYg0Zz4qtMfmry3cBYSzH
/fGBnVOvmNfZXeWi4VKTTZI/+cSQT0reuittNMT0oLCBVnObe1E23trBlcmTIKakIlH2ubiHEBfB
54xctn407IXP/b7CgcWigtFqOLtuF9iT2eAzRp+7W0VcDTg0OKvjk2rTt6pvEtunhwbfcFPKN4mz
Tjxx+PoUDPv4QshTc+p5JQCyx6x+nPRq5CdIw/1nuTYKm7VzERwNlBq/WbvGdK5lJ+yS2YA9jRj7
U/CZf4nWag4v11lVgxYNDujVYBPEm0J+V3uqEvpufpo6sqNiFW4Dhp+oOJYMUI4l4Fvguf7sCs/B
Wa0IvqpXMVsoQNSVq17UV/ErVrsOWxM2qQFSzHq8xvTq3OasvjRngqd6Zq/B7aTteWMyUqPXmree
hyEuT7dEMhBjR4ZqdB4IMuBzoJLysnNV3ri9GD7zmTCy8df+FXn0Wvw2HDqmpNjkxEK5nGXYkes5
3ihZN3tefgOcRUU2NQM3esTIyTCyUQVVD9nAQ1sypH3wJ6Zs5swNrl6FjxPBUmln9dqCGlMtmZzd
GO4zaVoRDatsi33g1iNvMvtVa1PNacDdvMCu/sZj8KSZFFH0M/CCqkUcjN6ezHCZHvCGJvhcSVLf
ZfQjZCDFw+JgPeRsXcR7Oj8F313TYo7ssObEH5FyT8J9BbRhQERhblCfYVW5aDfNFeXPejj12924
DXj+gjXTLHBy850uE7Zpj/CEv3H+x4dGXPkdOGT7Vos2+ybBWhPckZOUtOHhVHz8lts6v8uH+oe2
HRoZxdbT+6cshl8GJ7gcmTEaUPSQtjMDcOSlt/YhUoes4QF0fOhNuJSqDcwOwfzWCXCmoivdnnlZ
akPgmk7DeASG6J8AOvPDIlQIFUjCXo+jHdliQ5XPxIS827mEqO91vsb+QngqI5j4H4IJtpx/8b/y
kHiOcB3zT0GytV08url/6/4SCn2bbxDqc2FemxtFh2AP9aH/lMQVUVzXbpssfpqNJCGwQX/EVhrU
MtB2tmCkjLHoKx64nwxI+fzQn9MP6v8d6BgAfwQDv5HHDY5aAOCwp1N8xVDP9a4zPl9q3rmiqWUi
8kIXoWhMHHZxuuHmEh4IhvvZcq4A9sH3Y1cgqchmYPjGJdM5ngW0HNXtQV6b6fohOMBk9Vdpp9/M
cyefkFObXYu3BTnNNC346JjYjKdegjJOS8CjM0cszlcDc0Z1ExYOZzCLDez5dfXHxI1rTVPxu58s
Ut1VvtIZa7sKzoS9sjLl3Yisz2j6qvbp94AMw3BH/UZEAM9OdmXuizK032ZsdAesl6iX9vnALGxt
yPsC9RCHOogrzF9MqdBkdKteucwr8+nMR1DV3C8Gn3C1UczPEKa3vvG8Lyu/DYPzR8wW8dELy1Wz
LZANulexPufXYo7wqg8oxErh2olMYejV8HMRVJIf06P6v9SBC5m/ZZ62rUwgfBt3PEY0EjxBjGRu
cXlmvaFs8n9o6jB7gBd/9gwGCrakUHsu1NSAJlYQMWNljYwuip2ZKaM5Vg97bYm0jC3jG+X6x2zU
KjblFR4Np7NxZTxuvqZfgioZt2Llmtbe2weuY4uTC5q8S6+wxHXS57b0gpyAMQbmCara0doFDmOj
b/1bsZzqD8V0watzyfi6ESY2ti/OkXK0vmjnatiEnMvCnjyk4YSsODb/R1vwqA2b6oQYoPxHiLH0
v3CVqEa+SewY2Qlpgv6cZBI4dJsBAwjdlQafBtD9mqgLq/sWiHICi7UqrCehXnc0vaq5n/WiNHWh
nS8dC7IJriApOIbjqqYeZOmeUeKc++I9EHBVPhsFXGO+1omPAfBgbAl+IUZG3PP9MU0l3qYEOLvQ
jAW3IRL/7sOwlsVPPixTa0/hbxgKp9JWNFcRqp98HpUzwO5nhfqHJZ6N+CURHhCsO/bujUsrntIp
8gknxCXI+q7DHuLSbln9KjDwC/61g83PJ+GrzJFROgzXpPnAdAjYffk2zHplEzggJSCit69mH+Je
v2vBHlxOvcHVFwMcH1biDHjR354OcqF26dxSoCf21LjIK0lLxH2yQ0PPVJtdSCCc6OcGYsNr0o+/
c3wHTPssEHApa3LOE6W6icqlcIE5K7fMO1F5Wwid8p1UkSeWnwpun45l9+8U8swz9whY22NRqOnA
AglBUo/IwljpCKxM+RZZPLYV7y/cDuaQvi7y00DUD4huriPWUbsOJ+4VjobRlnts+z1UgYTIMf6a
2fTVomtvmGESUakE33q/Mtj268WyevCAlgSj8uAF5cGzPsjzmYonx8GkXRvjR8OdyHeWYIaCdT2h
gbfW1Kc2zEpj0XAVM2j5NUj5dENlXPfz01A9mX4wPR+LHTJzJhpt7FazSgr3DGkNe+BAzJ/5qrlU
ixZaBnPkelvWDnPOb0v5M6WbPJ4g9rDvZVW25AedXmcNh8DUI33rxV2zDlq0DyYHixE3SQA0ippS
c3h1BBSRA8FLwVwp0FpQVYj0ZvQCtc1eVB5fA5Z56zCOjJ6jz3TOytT/kLd2HTRDAB8QPe8caixb
QCRgdac4gvn+VtciB3Wa/aN8m0/Mtl3K/Ki3LybkyiWtHX34rOoHHorhEUxHmm8KVtKoi3s4uV2N
guOgriV2+n38gS6sLn+mmIlqczCVF21aVRwm8zAABLYWDTMrKTAhOeogj9j7UPCy4olUYuGs77j4
FdTfXN+J+V3N/qZGWojxh1jvo+I2is8o2hfSP0X/qd/AZwaMke235Al7uWg+dRh5iFZFzAEBBbmc
vuGI5Ejf0ctMFkLlew4YuwZQjLqeT443uOp3Ay6Yks+IJ0vi2Rv8dcvwjnX7oP7jUFN4RR/DsGv0
a8IwD+ZT7x1rKvbfjOslxu9RuE3LeAT5lfZrZv+Ejx5rDV9GShn1GBlgSsyy4wgpqPo7edswXbGl
0pt9Tvq4j9zDR8USf3usCFDTdRmoiZIVOp1gkyNLSD5GZm2RS93Gl54x4OIe6lJGUQDSgNIH157n
XPlt+AxGBp9Nu5kb0ZWJY4UqhfWNEcHVjze5f+GPYfuYsmfwhlcYfXnZriOWQyZ2lCpMA4y8MGBD
jJec4lY6MSmsaAQn/2cQjxOz8WZ+7jTjp+ErjGlT6S3L9J0pf1QRnPNS9ozKS9MXtomiTDY+aM5X
1EmLAF1uIQFZqzAJZ294SaYhLl/oy2YjSn8FE0HpqOwZeOMhAi6muPQcEWBs49QGqOpqMH30S0je
Md4f6nVw+qUkqJlwx4eSFKP43TH1RLbA1hvkM+UfmgYyK32y4qRqDZ/K/xfqsARXDXb7DE0dIELl
YAHHOSuAHcb0i/18/WuxevTaaz7ZUlOvw6hb+dhkeFYCkXzZUZ8ruXREezNSF4JZ/RxHvmQDpm9H
atwGxSZGwpTwNZJCCW3YhDssh3RcZPsyCDIPYbHGVxbMG9Oj3l5FdrM6hzyCjNFaTtYvf3dNXmNI
sZ6zO/LRdzPgSgE2I88fvPTYWAfq4MoW2nKJ+lI5FDUxLMUhBcIW4CC+1MEyREkeYKceRIaa2Sli
6UZEh8t4rQ+/vMmNpHN05qOegMn4teKYOE4jSAkSMYG+dz74NDDgJAcZHAk0cEnFJvOpIUlomTbp
wAp71izop3Rk1CDMUBUylEMGLjx62RU8tN3Nll1lO52gRmWybsPuGV+kAADvoDKS8ptRgUqH5raj
BFekvcUgM2PL5uV3w/M3BRtJS8UgkJ31hhHmNxAewRHxZiMdTP+NWCnryMU8tSdSQPsVWDFJ4adc
72VCQFsMpd0qwZPRcTHY095wmNKJMKG5zjgXumUoVYQRr8WtNx26atM5KQtSphUW2y+P78bjwQYD
1JQUgZTVpL/RQD5StKlgR0MUT8F01rDllOxzj60A68a3VdpoGkfFOkn9h/bbMPQqqzuDiIn2DG4g
KTVsEwzIR5A/xRPfrz6uJXVJZywxkrL80Z6z7Liem73AINIE1HTPpmNWgPP9zOgXJmd4xJMLCp4C
kT9LKldiwJTnW7WOEuKbgWlVhINSpaVmH2VkudPe7yHmBPJwSMjTgxqt8YyaX9P9TMG1otXisV1M
hNzAPGG+3iJGC5Z8az0JVC2hD5Z5yt91jQTTOtR2VVwKBkYlgrGm5GXEqS1r2NB7NjgVeYEAYmje
iNpQ8uTPEKkkZESZmNnipa7fEqYFkcwLaxJr4+bS3PhRXiYmP/B7mP50xSajYEph3ol7r//pEXjQ
pT2Ax+VHJBmgo/IdSCkrhKYULoe2XCmPuHh3+VOWb6hgw+FTVlF1UiZjvQSwRUdSkxdorQP/pxAY
xfGZdQbqBc4tvAgap39Hf6RqjyZ/DghIlOoiCh9MfRT/CEyydphS9Sykpd8K6I62M8VnmB/ByDA+
hr15ztRf6GUKOP/wS1vJFBdfSg1QE90ekD6PASIqC6vndJGhRqZrP/4IgUH3WuV26MbqyDuVaJUG
mQJSJZalvQ1if2csqUO2LV4BDObyjpdHTc7sOqgOY2jZ2g8l+CT+q6C+w4VBSEPOKTL+ZY1W4Bwd
rBBCMFl8vwOpYzJPdsP3WMGO8sh808Zyp/nfovWhAGNtuRplFEwxpXEWfPcGxAfeAW7RVsNyCQMs
G1kwEHic32MUAiZS+YS5xNAr+OVo9fm2Bv69Tn2n429LEqcrbpKPahk7EYFZAaTlqbFWM5OLZB9w
ZQgWRO2RGhgYgCA1c4btePTYcWeBR4jekm5DjlX2vbfCn1k2gG/EYmtxxnGQZ7zog7IMdcxWPR6S
2O6xcFTwXVg3C9wVzGrZ5vE+GbK0hwUJuZPxXUXeCorbigK+yGskM4taMeycogMG2YC9p+P2QgyN
GZ2AE7QYNEg9BWiB2hx23MBEu9oLlA8reKtUoAI1eozju0VTTkw9/8YDMh0ZXPFoYFSYNXiMSAbt
So1Mk2zpJ0+iWLO6CvEtDgUvYgT7kIavFAdWT00HAROUn8rJWmSfPTBj/VIw+xi5o2V9P8kyoXsG
bltt6TUkHXyoSwKnAJGTE1VXP5mXoyJeTAxvxvRfRQ14kOtjAr+GzTx+hBLyk8Hi3tEWtbSumx+1
0JiGvgWc6Up4rSlcBvUNHI+1V3QWMQZQ05TJtvZQ4WHlST5k8AxXkpL4DNg1KqWrkKnNMjXjKYbE
lmJFEC/Q1QRr22MeQRce0zWyUrXxBjScRqZ8KQDvy+HER2b3BSS8gEuf04KJxvfcJDLQDSlGjHXL
3cIzWSB33XQWjn/5F4Vz5W07UmQAN7AI7+/t2noUlrfpQ1c3QVgykuYfDhuJwsJh/V9+jZuiXIw/
0eDCwJ7lgHMq20IH+pIS7gt+76S1tsAf3el7INMVG+DmmeIpVSKaHvKEQhECA8wKKIq2b1rIS1ba
X/PkFDQM5k9tfq6s7/m85EpEOUHvmjx4+bAEWzvs1ECPVNDWQHEF7w8pUgVqqK+55/IbaNepfoDC
F6VwORn3LECxFx2NYU0mXB9hB1707afEyLSizhoD3EI3mgudw9oaz0P5MHK8ZVsjgqRmbXOWXgOw
3gDFFD8oFD6xdBuy09B9UeEZMqNFTXAMrzmEsrWRWrzfBzn6goDHCASP81QcGlgJaR0jz3mYfMyD
DL9ZepOKjABoH3iHlten4TLtQJMrtL5sGVD+fygISP/vpNhrIRsz9dnVQw/BlFOfQgeBrZpOjGiY
wkvrytjIkbUMORYEWiBxPaYY2R5acejY0gcs4ATpngo4ZbgTDTZCDLFriR4T/GuxjFn5sdez55i0
kge6i/F1sCugbC9bmjOa5GnYeUFFagn0Ltyf5Vxf+FuN4m5u/6Rm2628EdvgsSbVNATUUyu3glUE
0en05gkK3OFTp/NhohIb5/yCMDZVorVGM1y5ybmUQdesMacX7HlNEw/kOoVsmOh/gXfylQungWnQ
6XLU1W/jg0wD0D6NjQpmBQh0FzvlT0LHi/mTsXMIAUBHyqugJw2vRXhtGcAw/tPLtw9lsrinXGnl
39Cuc+FLpVNgjSKC9IwqXETUKv6qoiuxqFfWEx0i8Ei2UnhB+Lrkt8kL7YmuFmD8Y9zn8z1h8ebU
RVA5i3Y5qJ8UwoTnqURME8LabELRjbNdQmwjsPKIc4VLaRFxC0rwv3HbMaSMwOQQnsCcHJ/fnjOx
23N2fAc39imscLaDcBIRosMohtrpMKdp498QcCnxrZzfD1Lr6upemku1/ZxbcSVemsnW1x2+ueGz
cW8QAxoif8CMNJtMnEXkC1gREJJcDd6Kxmz2I6br3kb7CiuGjYn4xiCEKRaNmi4gX+WCKkEpA58k
KJYlI0HiTMIgxATqvppRJ7/pu7WR1S4nwtmks1RveE5ZG1LZoy4g3+VP9m8Go0KRoTiQ2FWku6wF
aYWXgnAWmI9IySZi4vPp6t8ottnseGJLEwIBbvjU+I106/PtN716nH4xTeSI1oM+X/cPOJj0nCkQ
prB60ybtSU8ZxCC4JQwBDBN2eeJGSvTca3EHeksgG3qBy5hlCw/EdPNWenAWnwOCUXYok2MQbhIs
24I43F3F+EiEUS6MC6suFh6iXZMZHBIplnSpvmPDknCzk+ywN3H8msRM2DVWDT4n6Wg90HZTQia3
hAQIHpWs5nz7CwidGb0jzIiGHPTGLdkSbfoXWQPN0nJUG2on9RzJ82wvi9QZ0hdtWriRWPdHh7G+
a/WhSZ2ETHiqVWyxmcvugv8voD/8iS3wbIYHyM64P4Y3c6uepXI04EFz5FmFw7FH6cSZoqMw57le
MYyzpVVyVkmkXhozwHsZjF9Dsi+P3ho9evrN9oRoGmjhrI5RvRyVeyNtUGklPL1faBYG1dYvqKKm
P2D53nAf2PSdhF+F7HjeIFgmFVEKR5SciO41BgWJq5VP3vV+WOJqzXZxu+ydMmFiaRzyOc4a5Ei5
BjoQjXtWgvwJaC55lOvJngf7lGY1zt94PPjbxv7V1sW35h357TMlpNwpMH/j+l8TkQ69HM2HoL4R
FEffYXmsnoi6cfdhnyAMTEfTzprj0ZGZ8cWGeJ3F1ybe1/lH8scFml8nN1md0ovkrXLQyUBiZqCK
vExuaJCY0JSaQ2ollZBM+bbIPLe9AO6o1I2MCka9VelLKk+d+OXzu1JIL5pN3V1xhlPjYoJeG+YP
cwYhwiS1E6ULeUYT1seMBoibnT6Nlr+Xb2xfgEUwKmzgaYjNS1QewG5kZmignHnc9wq+rtl5Ef8p
hTsiO8kgnqERnN+8Spl12NAWAPCGlwpSCZhsutjOhq3g8reVvxzQrCRZKZXSAQVFQK1r/PjUJ2/h
1LbXnveywXPwyOZQnHZpTi7LhFmLSMwKYctjPiOpz0hOPJFyHsYtSE32iXQEgXDwsKlhFAH+lz+t
R8zmFdm5e6hEROl/wi+wGZQ5/qG0a+YdbwBdXN4i3s6V8tuN86QPTH2yfJRfZXDigCuqbtlztvvV
nTWWTrOqrwFe6VzRjc0++TfyPu/4O+hHQ6b6pBJwY1R3dEOMCBBuJQ43j78xHt6lsZBMI4jgFo4w
Wo8buX8FBa8QsH3Yb98KGSGim2k4W6xP9rC6jHD60cHs55jB2dmqnPXKP2HYcQjRQtMcM7/JajfS
f6nzCqgwhndCF93aFc9hTA0sc4UCh0FXFwXo/vZMtiToB7NzFUc53Tg3WCy5Iwp6ZkUgh+0O/cga
dDQFJFewRXy56SJ388VDQO3thPRtG+GGp0LYjB2A+lfhcn5Zm2mHY2n8F9psdPKDxB4oXzJJ1L7D
y4jKulmKFuGyK1F+6fHMBEphM70shvg7CLLRWR7ceECe1m4AMkndUR54wEB18KIvy+lV+btuj1ga
IcHKp2Zc7bzLC0dLf685Eb31SXL6rWmTaEObYW10pz3BWAwQ0LE82dDJxwh+5G1luTHpH9ycdrwr
PxvjgqjGGzj3DogoNnl41J+8TJ5jrHEFDhIW44jw6924qpjyjaS2rIgsSog8ZW8HkWTWwo8S+68d
p8cbaMuI3k4imgGvrLHFfs7LzpSAQjdufyv1bu3Sz5Qp6xan0VlWnzj8mJFuawnT44pd7xwGq7wD
fyehT59csWdbi/fkj+kxjRE9AH+0HeQ2c68nRpXx3as3AHWVuBfr3zRPNmXTOwPqXQqDTDp3rChD
8TWYP53Q7kf5acyoh1MVf6aSq4oKqn56/o/oET3LalywkgZKhnrSYQMsSxfBO1Bd5NJMPRs8FojX
vKWDHC9x/mWWewjuxAh9V+02Hz8ZsSHHWJvrNvlQhG2abNl6yU99JPFDu/riSfMOzE/wFLGKw6IR
ydCA1oZSLQaaYQFjnYV7AFpH4RTWzXyCZ7T8p4J10sjcjmDK5D7+y1+MqdPgqxn+BcZ/HJ3XkuLY
EkW/iAh584o8HgooihdFmUZIQiBv+PpZZyJu3Jnp6akGmZOZO7cJGuWqpSEO8zHZ2dljm45fJfex
8tNhhUoruCOTsNl9zTydePnZN4pk3Z82je4yr91GVLzDVn0RLW+HBYO2dRjNv3YHGfRO3FvUajK2
CLCH7ssU1VjqIMuFtwkLlc6kRwCH+y9nawcsX/joZbTiA/+4Bz17eUxDsa3k/M+sP/g73aaEpNjJ
JN7R/2+emN7gmaHv7ubCfBy1fCeZu/qjasEhkfVB0qJa4waXhwnhu5PtmtZvB4srReTHsSq6woH7
wuWPaTV0Kik7s5DfgCytxQ1i9LbsB3UhelvyKafS1ytW1Or17aTHL60J8ECVfg18RUifAR9+VlvF
QU+cs0h6ZgcB23chL2hguNjsJjsgHelC/gHWju+NhvBrgCEMeWLSXYb91IlvWHiAi3WPAEJm8s8Q
i62Oe205Z6yiHrkGP+aYAQtfGnVPM/qMlk2yN6br2zjUQDejgvp2IZ0xEgufoVTtB0TOJIsRP/D4
KLF82KGdgT2INyCEfm1RbJ45S2tSZ0vnB/ciZEinBKPM/qg2yKX8/O61LKEZXbID9BrJht0GdwbK
QY0ADELFC17owy8xnDzKv9n9hI86nDZGgv8dADbPF3y0EDudZV769U9PTK2xqNsl9mC5BmTVE/Xu
xHsSagjKmh1yiU0CKKyr7e+A7uCLSjuSlYD9Z74vZ0Q+0COoBIs6J7GW+NSdO9lcsgcqBAkahMOF
tr/FMSP51ROH/KD+1C1xPeYghwnbFqc3epn8T7xu4HhP7zFbz/SDwiuuzxZltgL/44LfPzIMSOa4
HOATm7rPMz1y7CfeG7Uwvhz37yRfZWdYfywjvmJkbydsmvQCViweoUHSukpk/LXIeZnM/o3sAfl9
Qc5OSvNTfaFOO6v5ZqRHYFZ8Eqn0/ru9/E3N3RcybfWmuNYPLHdo6+GiWfSapwH2SMJJVj7HzYpG
g9HTjX2cPUoMmnF0wvkB9go8QmEKECUhjW6h4U2+LPb929WlxZtJOTuM7EaZ/Xxt3NCvvDwWtEF+
Xxj9sVhnJLVOjmn+DrAtNIftrl0d5fo4+1Xe4QCcNTO3iQDrIKuY83qNY+JTCYxfbfLv7NOYpe1/
tQNh+F/NJhLiFEkR2EuR6eqQSabNsboTdggFBEDN0XgfcUphwizPhofvSe7cA+VK0xwT+jZc5aXy
pXtBsoCAD7HKtx9eBrXV51GX1CAeneNj21zuyvpFRVtZxAuv8TYpIpKFsGTynmy6BX8JqqVBj9Nv
sYDDDNqNEtI0sADAR8umBcQiIcYbFGYKq2vBH6R4IeAAtMU4PNk/j+YFQq1M+RIoF7NFAgsQCzpQ
GsI0EmEP4FWb4eUxeLadqOzZcxWfHhyOptChHYfXBnJ1Q81amhWuJcAcpCWdIXddO4QB4Jx+PZ6R
qkAfY2u6essBgJjq1SHTDFx6LisTFO/961xjx98nUd8vyUy671Xi2/eYFzwWtuoYnKLwnjLm3pxI
AA+0a0zdH/hHjv1J1C8w/EkNZkWAWIaUpR5nRdYT9bb7BvBDuBrja4VA4RVYyMzNy4CnrrRjufWk
0ZmXyCXnmYuqrgATgt5A4Pu3KKlsaeSFJK2TsDaDexzYzf9kNmNplL/Yb5K6lgSNip7eJZKEBW0P
7MjGGEyBZvOFUwCyxHJH/MuTBSE+rHFPxwZJ4OlBQBQT+8YI2iYsLNRH8LyEx4NFHZr3Pr6363u5
Qoeyd9fb9iN9LOPSh6OpZgdklgxJNbGSyBP/Z6sN30Ue4RqH1wcerecncR+PxjOC99EY1iwqyvPE
YZiO3+wuDQRGMEek/pDKUYwFnHoDl2NIk1vYTbDw4Ex46lLEVYDDHeFuQ4eChjZr8RC+MVMywdVf
FANb+NvixIMD4XbGcwENVq7OKuxufPaCwCehKml+tQUd+YzlNKBMMp36Bvdop5h0Z7hqI2tYD6MT
wSlkUT2qN0Osra2ojrdltzA4i2kc5fS75F48jAOwvn2xCaUx9WiqfBT7TR7GZ5zVIHBpUFgWLM8o
+RgNFtaLsxZ5D/eVeZG3hZMg8zlcywyRORJAdREvgKoiWzrgMFv37NmW2ikm3vjH1iIsTnU/DSc5
LJuvzvDveG19T82JvSSy7hdSI1oyANstj0/mRk3ppx4da/4KePUtgGIckTZg9gVlpUIfDQ8fXgyb
uKBjdqsXWqJ6XP9m01fbUfWaa2d83glSbsChLUNYAFTaXCc3Pkcq4TcHHZ4I4zVjUFMsUHSJRr1h
fQiRyAoxyaJbdfApE77DHUpAufQTdV2VpjNApICwbhiIrXxEUE8DjBM53Q9md450h66JmSfCDAfk
G4Os/m/A7xIPB70P6IRoFQpAjuyCd0P1b/i3fvtqsWUXDZWOPWpWB8N0qmAJjqQA+CwsI5H43GV/
M2M7y4WXicrgEM/wrVoPGSAfInjoEvjj7ZrNT9S55TdLRWzxSIrOqt+2wzX+y+IWC+GbjE9XeWcD
uMS+A8VM/KG0KYqYHj6uxyZALCMEwYVeQnn9ZR+6vhgxHXCMm81TSvoAjf8yZYDvPcwjNbE8EJFi
8NcZVY7DsuTHHsEEjduDSCJctPDNBxYDVWDJ77HFhburYSmDGeBr0QVvNhA4uVONA5pHib9Siwqn
MdlpuJaxAxko9micoUBmEaQCYH2yIXSSjWH7YY+O85wwz0C8Q56FcR7RqezGCJqUUNZjNe121cma
RePnRIhCBwbf7PQvCa7sy08+TE6C2FwoK037ExLw9yeBVcR99fAtadhO+okmwXSsIwz/R/NZv8JE
m7OOnVACoiNkdltU/n1xM7/SepmD0mvmZqDn5DPjo9zi/Xes7wFRMmZ7GXpsmBfc5IzHEDuNKaxT
jDqIstqAQnG+wGEDnr3A52YNgsaXsF38SpbksOrdupJO0H0KEHSFHKI5W7u/fDy06UolHwptIQvi
ehljpkKmCl6c2G7BdsR3aJ/eFLw1G5jzD+wsluxT79UXDRzPNGCXrB60/nviyGOdu2AALe11MUcP
VImJrbfQlTIWWwijTEPIA0qF1Q27lRu7XFz7eOkVj20o1iHaF/2AhV4Sy0bIQArkZGz60Rq8txCb
ejI3fSxxMKf8HHflJSnQD7pDdYZUZY4+u9/d7Ct37bN0x3oTZPlGMoHlaYgU1jPC4lN8bNii9cav
3V3gyAN2WI9Ntfix/yfMYDMKGXF2sLtIGr1x+DTYpNH9sViFornAA7jDb8g4P3wO8uIHI2zj36P2
wEPmxGsA/fG2YjVWfBsnhJG43eI7wWKv91NlOYB+zrG0wU8VqFoGAlJZjT+uDSGxD4foMaLpCGHm
5LJuA50AIzC6zPSboZN9fcGotsc9Y66TGcdYQpjY0o7i0wSozr/FVvsbLiwUJ2wGHkFGEh8ciw5i
Jh+DnBt8FCuBpwIQdMQJS4f4SskDh4HZvKJxJSj0LVigtK8YPnrWRfG7iJZnYX8RH8QNi78LZPZs
TM8A+769/sIhgkl8WJruLAS6yPnZrG7RieEhSMAL5knoWclqww6vRUviqZi0KOCxorZiJtGBA2CJ
7fHJ8I1of5uarwpcI90EZAwqy2NlQoDwYSnAhkAWyZDEuhU4lU/KT0JQcNfQAwXIcUEOa/c1uFAC
UOqkVDZ2w6YPXn5GYsSGS3wyAlNBjlibIJxA9x7f+mMb9SsWK/+g2NGxQO+czsNZ9WtqROXUf+8V
247ppsJwh2nEXugXhxp8+7FrErgQzDaos3fkNQ17XniUD8wmZh7fZKzIB/cxnn/CYMDVjvVg78I2
VfCGURyU8dDHVipRPncfFU/maGtpwzKYTeeDUX1wkRzwOeNSXCOwfp6A2ZZja0tJA2GlVOHVMcNc
g1FM9iAObtHCdXCOdjTLhP1YxJM6zZ5AHG/6ZrtA30JPBiNncFVGCPEtyBjSDGITvSc5Q3QGyBoX
BPIcC5RXDoAebdFZMJ7RwvsceKEVMY/gNZcMDisc4SKyRb/W8TtiYU34ps2ofWQ+FQ/dwdpDoVK4
P0yRGNGySVl1V/1T/kFnL4iZ5WeizFFKyYSh8qdBjf1qP9Gy7pvAx/uROMLWy6Cj0952ED7YfDkJ
IXJfQMnAM1xwLkj9gZyAZGH22JB+8Gow5nCguNIVoD1oMK/LLQknvJ/lcFgjE/ytd+1uuHZ8NkdB
WE9Dg6oDhRtpWxRMFKqY+JFy1aKTW/LWoK6HNmjQD8PhKz4YfwELyi3gN5s0QMjZhC8UkZNzzuyZ
A42iANzGmVYjQIVqIG0M8edTo5Egk48Nw53dxvGB2quF5YCrutPuiA0AzODR8HFqcUhe9Ks5ThqY
KbDMTW/WqVkWW1z7fYhWZ2Mh3gNeGhVLE/EG2Dk4HvRGd/j32qs+HBB/4MTrxD1tPN5Aotxp7i50
73fux+3+JZQMx4aJRixmnOcXBO2JLZMYgrnpUMtQMPicPUTTvbgaIAoHhbsDh5UpVKcvnbcftPKc
UP9o6Li9dXVU5GAw59iSNn/sb7ElEKGoB2ttoAukosCzanwhOuExxGIAd6wnYx1e3xjihPTEiGp1
j5Lbth5oM/mJTw4V78ojyzqco4CZnY+YQeSGSDW3sPbjw4nawP6V04DgLLwRIYniJ4qNBJ2iAtzK
VYWiG99YL+2qGwcDOuJyh84wPkPVBGMiLUBFfkvMLCc7trVIZgkKnPigjKcMJkekxfTxKFo6vLrm
2hkVC5h5sVd/oMbpOC+JqBIWCQ5WBLDvZ6kPsURAQZq4cmbtzGC3ZpFRew0rUsLxpjmLYzAKFdsx
1oG1S8jukDnWhuwvDXU11gQoInLMir3uGVW2/8SlofQQVvNi4/fFSJuQQURPk3jMibCm2UCzxQE1
FccGwoF/KVzM1G+gHr/YLHBVPMEbgpIB9wHGDQmtKeZ2sHZ6d80mMXqF9k5imxXtO4KsTZeU5WD2
Ye3f/qU4k+tGWX8BK/PgYzBeYajEWcjZA0m9uCrbYpUXuLC6FrxiPMbEatEhQooXnuuMSpPCaQN6
c+wyfVKMIUh/0223O7QbAudn0L2x0J/OsrvlvmFXCfg2/UG30YE1DkQ1sNnhoiaGA+zFayfhdoBb
NeJp3WEv9JtOcypOCqaLH+oAuQDgjyOJd5neO+YJ85VDQUDWPDuRRZ+l87/hDx07SawWDfa/+Ju5
k/Yi3vNXxm5qC4UU2SgrDPvXvMBR8bqLCiEC7Sf4FNGjCNkQcPOCQlnnU82wEGAhLZ6Sd+kNGT78
OEqKSsjbTjoUjAa78+6ya0kewCk/mjOx+9Y/2x9z04YRNg4x6UzQa2iKCWwlBHl07B8WkeUX25Q3
QApeTqK7ccwwE7EpdyiO4unCLs8xSZgCK51T5vMPDXLlV7Nkb/yBn6fbrxuWUyE9x6eylhaNZ4fj
l8FRzMaVfuYJeR4RJDZTlFlH/dO3k1cEGSoHrKbIeriif5TO8dn+BDzV/qkrrK7xfQy7szlfs6zg
EUnZTc8ff9pV/7V93jzpRGhSBA0d1Z+xzv9/bLgbT8BhgR5A9+PgYe7DggjTnD3kQNIy5vk52UgL
1jVNtGY0lv6vfJjEJecG0oHDUc5RxvWcQWoBYYF/koVQtfgfvAuRIBjDWAlqzUNLJmIEE9wOUcw0
HkRom3A8DDunkLMgfYfUZpgRBtm5wxKWS0+UOnrZBgo+r4UotRcTUiBLZNoEV8UulYU1IWEYu+Hs
g81jfizjb/kx8xIb7ub4Z7HuCt5Yqji0NIhB0cDRCeOdibacS3Q/PlcUwMBdtl/T5L5eLjSWF9yn
o7F+cZTj0yvTq+Ab4TA8w41N/tWNA5iNpweqyE4nmc8pKRa6m3EokE0eTWeEYKtkYezIwVzBXwpl
rBDfy3ZJZNOOrXxSccCg55oxaM6rjXSKeTSoVWtzEwxf92/BQZ1PaGs3Co/Sd3oVlBX8984kY6LS
kHXf+o2FZ6v+yUkv9GBkUyHZcqR/nHi1zF85e7Uz5kOA/GgisUfDP2GB9DlXlv2m/XdnILnFrVMg
j1tIF32vN8vXiWQhT3CRtt2GSfOU/Q4Hlq91xjjulNtkqZxxZZDou+i+WCXeOnVZb6cNyVJL7AXw
BkQ/xSLrhd8kkg6OBKI+LCIBGe23MtEOZeQj4BTDcXYx/erAC8TzxjUA5gfr4f/vuzXnNPjLvYCb
6CTfNNw4U/Rgibf2d9or19qXsP9djBfGp0tyJmGBbAi4SeYx+ZSH+Z5RcfphLUz0VsrW/Fx/vnZA
hlXpZv84nXFBBTFOJnbBEkGKVF9WbxgM/D57r4gdUIkVitWPNLz/0aUgJ+YUp3WA4geyR+pXfJI/
dARNEpzMNpBOyYZ7AxPmzomNEgSoD9AU41o+O2cahZI2mDXU/QsIkEtrdG6Tu1hs8JhD7Zjrn5yh
+AVu2y3LOr/9xDTC9iQ/O+jI0udW66Zre/MmzmYQoaYlbz7xPp93MFka1kbYBh/msElnZ/KwoIal
IECk3rJHZvmJnUXC6ADDF4L904PfIuAN5L2wZakux+azgKshygxcsQ/hKrYmqPuPk7H6Vn3ZbXft
URHbNUAtulzo8fGJHo7LRbmn4a6CY3IY3erMfzFepkMdyWEVVAseVUB/HKl25a4/guPQMmCxKtoV
TD0oV3CuLbcEdYIG0EO9d9n5y75ou5gcosdRh+NMNgHqHfgimN0I3ZrK+4fLwzrivdC+aCQwXZYP
8Ac2cdj90n5mNFw4Es7bQ7svfsdNBXEDYAxnS2gX83EB2jbNOxgqBpLx+QLW1wT9Gp8rVANUPZY0
kFDoVD9O39mhAuSi4bmZnETY68K5iwz8VKt0vsojGydoTpAHrlTyRsd5KUCSQfgv/Jqf1x5d2j+O
gYynFi+bTR2Nbo4ZH/S9EUz3bJynW7yWV6gOqWXGgn36olqzS0GJ9IKKeRVmtDCucowesh6tII44
E1MzEAEZEBgEUMao2+DGcJlpr6uJEs2V6i4sLRS8qFIPG0VEitTIqVuNwvnEr2drgBbMRYoD5o7V
flyRRhpwC2UISC4MDvgbIhsCgpTxjW0K7jtoxEn6m5G/4abJXkW0ZP3w98A89Vpq0XIw9NU67X/e
IXYP2lYMsS6zY6391RnW+IjxcW/K+28+fIVDCK8CBDRwxgSxIbe6PGq4hAHtIUqC0W4gu6Cx44rI
/rqNAzrYFfVvL7xS9zNs/gA084Msrcp01SNPQ3dCtAERRv+7idHV0PVQepaXDIDga8ARNptPksdR
ksG7ATUbXeV1gyNZHzlh3iS3Kl7xJL8Xp/NfPrwa2e4++3e/ixnVuA6OCYX3+ow6lSW3QKuhkLOd
A85t6zVcRuZckpKvJbeHgoht6ZtIEg+zYOj4OA4bdOnKc9PgVNJ86pH6xxaYDG9JCWS+1awL2/ja
2Rg81QS1u1BCYNjyfGgLcnWTT3Pyn3/VhhXz/ReP83FuRal3/8Bg161/rWZnxj5Gdi7NBFGaxmNd
EqBEEKqeCDMKZBn4k0BbnXcZQj04Pw0R5N+zO7h5fsEL1xiwD48SfqO8G5Gm0tG4D3qVsmebGkLe
dCx9L/H8qO2X0cNSNHj61a3lvWV9HhpUkbjdVZbpFCTIwmwbzqa8fI77lmul17tX+PoGqKhz3G1A
tzVkOr4ko6VcNp8lW2+6jbe6ZBSffeAvPFs9AiN2yM/D/QE9nOUKpwBxrk/dretvtXQZnz7TUfpj
DROmMn4uw6rfktA+vOtAhyC07PQ1dn+ZN/tynqfyvsiuBolObWg/vTG+pGbQr7OFPOz1AfE32506
/buPxztA8z5huWggLx5vgHqJPxsXrwEc0fKEBVmN2vOznoKSjTeWDk+wG+IGSalnJfgMCxMwZTqY
tA9vk0cAo2xWE7b8N5bzW054yP34wNeISHonRiyfY7o6X9Ib4nPFg07skK/p+7f88Wp3lrYmj+r9
BbdEZwFL1EdCDijO2iwuuYFc7ntQcTMrVAUS9PitLNYrbPnXRNppU6RkC6vySa28r8ZdxWEZufzG
zT0C9RfD3ptG8udP/oCnaZO8s0o+sWDDq0S58pFUThY0S3BhYicB+IJkg6CMVEE9wEn+RfKD5mqR
dWQa6605cTQcQ3j/vVRfX2r/dEiuTSB4Jp2b6pwlzuODWZ81BMUGF4YEsn28yEB9bvpcQ3EI1VSG
CRVAHk9KwhHEqozKi4oZu0MDyzHysVgAAPXuWVFTLCvkkCHR1wS2tiTJvvEWd0Rco4HvcYvKFpKL
y9JztjKPTViFUjgcJzImYr7KT33Vwhoh2lw7jFDFfqYDk0xyZaf8+QblZLe9n9YDlcv+6HEjnxdn
gIYafBtb9SNvEECMco6FF2iFmyz6Trxw3q7cuhMMaMSk1zWUJ26k5jOGIR3hUNTh2uGD+sO4+MYa
nZlwEBAYczQn1HNFP0zDnGIOlkEG9eHltlAXU7QooaJGMoEGCH9mYYl7INQvYbVPrIKTMWVrDoRi
vgpPH89E8XL7ypWhmAIS9/6jgnPhFXqg9p6J+w7evegvuPHuyJKsPYykHhx7Y6dZEFjC7Ll9z3wI
R7rxCzJRcN86H39rJlUax/I4g8l/U6OBtFZc+ufJxhLiJTE/3yV8Y1w59TkFUsVXqyCxPKwzMDvg
qHs9PABh6CSYAvYMrKUHo4LGlg/CxPF/+3yHZWcvUTiHiF0Os1+UG9CtytbBvuKuk469UszdY9iN
5hpWRpEuxtb5KX0Oe1ZKo4F+Vex0c506js7dgyXDXuc1hgydE5gMjuyUBK+zPXuJYrZ6LGnVq2lh
GguF+jbAdnIIW3vwKbAaItSpY4vWuzzVFOxcRZ4YYEnZZrxMxH64pREA2yhAG0mE5UvP0wRUByuZ
4N3cRW0ichbJxH6F2GnRqET8bFJZ3tPKIMhZ3+bDemC4I6TB9hmUE7I+hrVi7Fhv8Qv8kyJmsvEn
HaLXtJBZvE0rzEhtZmWJ4Yb9YXcqrXnEZRwdagFYSsmHdfAnw/wCaw1xJ3rgycUbKxQtJAEvg9FE
kf+Bg/oB/QXEVCHT9u2aL6S3Ph/zgSMzX13xsUJ4amE3hO9Pess4os6AuDMtM0QAmNPtAyhjAsA3
FheA6d7RoVdW5NrhDoYxqABX+DDVlV5KrPidHi0T0xC8Sckl4guTw852Hr9gLUxL3EIkfFgS8oWM
f3xt5iiD/SxdEgRrSpbGynL+AP6jIH8AcuHaCE4D4sApdmTyYN43Rh7pOdsN/ouFlKLjT2lZx5ti
AHuCsHlinwpp+h4ask+Llf+j0yYU6YuIRx7LN2/jPPt9VkS0gBEhAY7oSuHiWCUOq+H4mTw8Evze
e2QQ66Bl+/G88GjO2mUMYCjejUfqJfR+GKJh3wfSixJsxhjG8oqnSP55p6j2nIruOXZ92BFwOXm/
XrxinDYVFnkemTvsJmOocKmA9ph/aMfR0b20PTmezLWQRTF1iYMnj94aM5qNj4k66ZkqaUU+BhqM
S2IV2YR4vmGmBXERt9zW5/PoJUJ0ZJNiXJKan/iOboX4zGLm+U0auTioGNcSu/b8B5EiswfiU76T
MM2a10Bm47mwPtZd+Lhmip+t8w9K0FuHEbRNZHbIH0C2yGeQpDCTkSl+60yaOEBU+PEcSp8Et8uD
pxAP4Nqv4J1vxoSJ/m/so8ewf8qIOcKWdBBcdh9BEXtpjIzJTwCiS64yg7PfZQtztZS/6/Kbhewj
O2fI5ZDKxnNWZ05RQ0XBz8+ph8jC6pMFtRoavOQdP9NNPvOfuo9MbdOMK1JqFTSPJqsCh2GRVNsf
g611mlye7gOzQ2eGGoU3KUL9AsIXR7isZ7+YNlenjvhI8t9XgBDAWx9s9Vc6W1FkY9p6+ayOkhxA
VyIpEUc0mABYPzzeq0ibeSgauMWCOgk7g+Y1BhbCWPN/SmKi+nQqzPjVQQX2O1f/e1JgdIG4Qig3
iXhl4wgTL8Y60Mn7VU/JuvY7+8KfMln4GwnT4Sde2ndPe0KX8RCCiOUDmSgo5KQ19JWYWd8y/FIW
w/NIMiAP+xG/83iITFJV4YTS69JpAe4VvgLyf4/GDK5mlF8p320tzqNmrZ1yXA4lRJQOkqUETc43
M9qdVMPEVzmZkwVHTlX6cOnz7QySbeuU0LnLFTgFL/F9gPCBTboILoQujwliJ3ms5DL821jSYf1D
b1YtzGTFtj9NoiSJIHU9PvjWkxI0ZMeNe7z6cGj6p+ReMwXMmA6YkPjWlummrAlnqBnlak2fTQMp
Vkhny0PXC0z2zjxCvl+fihK+lBCPMloj47lkUtdViN5eunyNnqG7MWzpLR8Qvl2t4iHuw0C3Lb9l
4DY98nCfPb4rfgTnHriQ7vDp/+QHRjW4F/Q1SL+Z83P2u5pn1mHa4uBO4rFP7Ye0BWoO8ZUx9fz8
HRNvcqyrjsIDbcBEKjRiQmASezuoX/BVJ9BDwBU9fNNJumvBW0R1GVrT9t2G5U69sDg2WNXwmNzK
Xxzl71uzPo4YFrRgyRwAAt2kwhaWJ6Ot+YD3m7BPLF3O+iJf2ryiLNx/mFwohxxZiBjO6M8FbxFW
NVl+7wCiH0BN8FKOtf2D/UzWBHHndtdOxCKG/DT4tMpjCcz1zvw0h6f9s3oLF0LAC/KITbc0D0RY
4rkzmUv77fPYEEWZ1ofyceiTa1p968VFGo4lRWq3RUVayJcp+4X7i/snt/uukisJNbRacKZCEYGF
3MqbSYby8GUDSjzHlYI1OLMbWvyNDJsHdfCmvGOVs8HqChms328LluN36yAcqGmu9qO+4m9RQGD8
Pxrfs/E24Trfj7cKt2mlgw+zlE0gYl/H4FQ/pgXaDz6FMHpr62ODFwVKV+mjNjq/hKRqYAwLZdTU
tl3yr1e/leH4eF7u3dJ8EinNpoUbk+71/pKhDekXUrUaUxf2meqXyVLtL521fJuUUzCDHkZc/xzm
svSbKlvCnTV7R0GByGb1P3BGu/pGFENi7xIetcxaJ9lCkkOr2sFoHB5EH23x152wk2e7JM1ghG6g
LkndCi7LkF6s4UCOWyxHUCINyOmYykSGvAadwslW4hDYIRWFTLd42AHHOI8sbbkRnDGMLzV3QGMM
YYC4qwN6otngm1R5NmV5KJTSv9CW5XhfW2uITZTlh3Cso03SQ8Czwi8f39R7Xi0CE57FpcFh18OT
DXv2PIBNUi5UYi6D+3NPutxrCmIkfTv0Ke/VrFy09rHGG/ijU3xIEjQPcGfG52WioVlyKlaH7hVI
/ddwSg5cDK29shGUAIRQCdA3jAveVsk8P8zlO2TR+F4+Mh9S0gtfgdyrwKXDVsEeLEiGNXHBSnpm
HCcYxHCwbqSV5dfeRJy2W3k6yGiQA3Si+fBh4SeaaB9TFlTVCZHxBx1U1YtlL+0QrV/er2fpliTI
V/NHCjstLO3LC9OCt+9zPknsWKelypsNfs6IrmJzd016D2aQefdfmgs8QgNHV4x6/dVB0WZrOsdF
K8BRjgsvJPb3lW5sed6wNQWarfqwhtrS7rLSa/owi2F1IA7zSoC+njp6wdbUTQlZajdJfYm1w1Ne
I5KZzEOCT6NvwVHKicYg7v2jkz+yLLrzDOXozcgNbZwU86CHmxi/RbdgtdXSS2PTu4eLpj8WueKW
yeVxnn2T9AB1fYJqa1cqm2XeTdtVYnhpyHFi75WQ7QlDlwyHnT25suWDaKWoiIoHLbE7HECjUlN0
8aJRZOtiTvJcU65xgtmBQ8jfC3GfspzYL5Fx3naf2v/J9V2+5Bmm/oDlyGvEdIXx0Y8rCixJp+EL
fUq6Th8b6hJpOMxgbAcl/IyXue2t71joJAGiK24PppT9w7cmoEdqFrBZiBS9r9fZnyT8vKRyB6MR
kA66DLs0BjZU4iI6MqzpujhDqfcHJC6cdRzPprkAZYebSTPL6546T8zQRtRph4Er46TXHItDEF98
XDLCGf93ABLt8qHar8HrkhCxFCpK+GeMM+UO3lOPo49bEpVAxg2722cZjmLohXgdqJl/F5twFuYh
VUm3MF7xNZHjUw0hDTl1kt6Ctfe0nmjw2dho2/h5SK/MQ9DscPgZ/oF1wWZpaH/m1B0dhRCK5Nq5
5/5MeICtVA7eOby5+iPfSLgkF4tq9Di3fmh7gedHt2M1CVVOtiJECZzTNBXQGH5HaxFPgaXxDwIv
xlX0ucWpm6/yxW+Av1sUPOTIwhHVLNJ6A1RGK6PjVoJJJVtktpKja84W4+vyYtRkwxNM2blWQrA2
cb7UO84/2gPo19Ag6aDBhaXiDJLOCWFSrLkBGmZn0g16a9/C4sX0YL7ldPeRvwM0IdrkOr+RgtUw
txBjGP57Rh7cww7jfIOf3o6iDlLRp98ImkiwBMRL4LGmYV0tpvXsV9I0duZrrI7R5WEgxEZ8M9rC
/dhwdJ9dZIN9InayT5eGXnp6gvmCebIdTSVLmLDFQQ7vsVAvrnhbQHPDfIXxAPJHTqw3RqAZnixt
BN9uS+QO2b1c9GrPZrrS9nA8leo2tT63Gs58Cj0pSEyx8+fSgZGTAafwRErhjIcc7tWT6hiw7cE4
+QmqbSjQj8j0c82fnBQNJ9ta3zGmcSJQraGvJAl7jtlbU23MMnyYC8LwGFRwCWa6wVOQL6cJiwg0
bFxCRVkgttL18L591RtaXTgFch/41TuQXeVbfhOMLb4bW+V0SQzQGBXPxXGNvtOOT/xYBh5s0+gu
GI9YDsDLoVoRM8RA1oRvHcwiYHCh05yVUfEGhIuIPedMNDnRyacEtpojq4JXB+SMfhZMFw4vsx9d
Sb3TDJB7wv8I2nNmCh6xgB5CwGmd+ZS4f4ra3DoAGHJKUoYobEgCX4TFslH5eqrzbJWe2Jc53Mrp
4eVjqJHB4umf4wcTfgWw8HJaksp094hnKsnNj+VEGC3RtJ48+NiPIZcq7CUnwbtaMFGzHIaUyzFQ
OpriH15ACPAvvEld2qj12DKwMfe4hIohGLawg21SvxOG1Md4g+/Ma07piEbwHqiUqG5TGBPeSwV2
XGpfvD6U5AllEzwavDG0FXcMgZ7UbTWiBpgviBHXSJD3pCRsktAyPVbpaYguSiMdpTauj9yhgkK0
2aW56BXQ/LGkwmdLUb6qx6cp7e6s1WcYTS1i9KTUdOZogJJ7VKi+1rkcelrpW+wyc7JefIAKCBcV
LwwdwuAzbRO5ynwu+Dewed+LRt9wBhHzgma2Bpd9eLq1eNkrjN4HpCktZIIBJWMndtj9+8wNamjV
YhSeKlusmsRNjVH1/f57dJ85qHQH31I7MeAoyAyZuik/7QWyf3J5A8bnVNmeHeuIhrfsLw366hjg
AaGTJl9nPPINa6AZwokK2JvXUGFI0pILwilyWuKuWRq0ixnQX07fqkbTa2XR/N/5Ban8bs0r+p6n
vU9fK7QxSXVIaEH+ivRfTvCQLJIOMkA5DQHoSao3Ur/CtSKF8rVh1IcHzU/lIV4wQcSBdUPyt+vO
MlSidmXcJm4IYmoLu18ILahn2d+wG5/jW11AViR6qnfTpYKEDoEB666Zj+4SZzciOEC1Rfify8YE
AQjDTDbZfg/mLoP5YPlK0Omb7qok7nrcP7JD3Xq1fXo8Vr0hViMcHBops8puwv232AhSO1QsTO5L
H/+dR6Bb3x3gldTv35iQaBHZL7V9HLLfh147HP+jfaTazwziKNUQ29zqVMdf+bg3DXNOuw9A0lSr
PIeJRC+86Jn+KjgTpxSDiTtj6n2ZKBGBZByHeXegdigLki9ogO7L+7SUSc9h8Qe9K7Mj8ZAObm5e
CMkp669a+oyLRaOscc9EcG2oe0LAqDr2r5VFzweIQsRoDKuhKviQ20o5Fth5dyCBa4m7zCRonSno
rzIAcMTx0syPfbd5YpQ5wLyk5zvl18x9rSm5M9udPTGKwvLvsxUUj393WmWxFlbp1CJLCc3cV9YT
Dc4znIZ/ZbGpq9MwWw7qSS+2EIeeU1QntNgc7Y/1s9/aylV/L9TOvSPjxuek+KgfkUYkYB5hifp8
e81fiYMx0dSsqubqcDIXbwT8m44DnkAa6F9m2OlYalNyPmXLVW82zFrUEQgPVOcV1WeZpolDCj/2
wbV1n39HuPCdB8k+KQj5cQHZ8Kealhu/PzCQtGsscOogL8O2+I3roMLA4x3YU6BUeHW740BhDF21
cO/VwWp3MlDhsgVypZVXlhCWk22JS7TixcK3bN5aHhs08HI27/J/JJ3XjqPYFoafCIkcbm0Mzi7n
dt0gl6tMDibD05+POdJIk7q7Euy91h9lpzLo8yXtZxVNKB96+HnTOXm6A+QW0GWTw+pY0Uv3iBd2
jXYlK8sI6T3oWrywyFpnQMBquEC/V35/qG3LCbBd6IVtsMy7oz8RLChlyaA61FXqhtry86uZIJc7
C92wV+EqvBj535zvYoaJABxh4MjzQD0zCMnYSVAVCEh/EZqTfbkOittHsr0u2ofdUiBdGR86GwOR
351TN7b1YEfLkJPwZqIqamn0tUKiL6Wm3QuUWLyMBlYfXXkuUNDy2atOqTthwfaHn8bjZo58R2u2
Or4NPN3C5xYnB58DAyVLNlnrlX0EJLaV1U2L6CClVOxDWqhDQH9cv0f1VQHqkaH1WwHi6RFhXTAC
GX6pqEH9BBIjNQ9ozAqMu93k8isbjlF8y7kAq5vEcxUCzuc+MXuQMiUiFtxDMYETSbfKyAdqz3FF
YtICi5kWL0UZCcFu5KdslutQpEa90ZeawA66kIpNBk5AIM+38XEayBN9IK5NWHoViVeLoT77Fo0r
+zF86f0rTndVS2CnW5AljFVZVnepsBHLsyJuxmYFV4bqHUokcPv4Z7T+JPP5Ebai60WIU52m3jXY
dBGSgcZR8TPytLZMyMfJP9Un33KKkGiScaUwtGDWNKuwQhZ4NY9y+ZOP33T2YWTQd0mzK6bKZfVL
zNYNrcy1fE8DyoxvPcXX9TuglguaDHZNMOj8gTb57r1T1K+D7NQR7iljbDmGUFUYYHrX+uWM4FEE
3j0bnIPdbiDtma3nUMQ2/0GG710o+TaJ94nK4rL2s5XiLUfRMSY3wtDsjWgjxhcfz7K6zFC/F2v+
PF9dDiIJE2gl1j13Jh4KislwJ4DjC0teo7B0i4ADxw0soqbmIWES3WJAg8Q0PC++aWkaAUW8dt2l
jHL4vypLYUFI5iMFgTmqrZY5arhk1ZeMPkiJji06oDI59j9TU5rnwy2qB2nc5iLJ/zpixeDvw74P
hN0S47YetT8Z6KNCmlGv5Qq1+KMtHh1rWi4i2wlJG4KPiyB0IvJYBPUyBBu5JFsPOaq/YT4e76mM
pzN4qtJewKdiLq3kjp2eX90iLiO9VOIfB66tITswrhpEyYmfi1Wd6pVlvAdvEvf88ETP9dQxeKLJ
7Giorq1dAau+Jv0Tl/5KqlkkpzW3upTk0zMTKxfLvxTx2eTqbrotx0bo24G4HH0KT+jqBnkQEEpF
h4/3SPzzcE/SdYeXTxj/DRVfFygOgN+q0w5tfwxigvGa56A65gg8tsj8FXEk5JIBUSs+HbMbKMy4
/2qDv5D+QBcDrclVdU3VZaHtK/lZKnsFIVC476lNjrgnlryMEXGAeAiK7JRDzqBnyc3j0P5tdPSt
1XmUNoO6CsJfL/knwGUvrZjb2tVhBIxvn9+XBw/xc8/gxyjYAYFxSqLHu2WOF3p8Fem6nLDZjvCM
r4QywY+rAR6o02ufk0QvznukNQglAbrJ5VmKKhCqTfqSTwh4thUUmyR12olayalUl2x5sflTLPqQ
Zke/BT8lL4IywIUxucKD99A5QXkrCoQWPppPZK6BiraZI72DAoZLnqTziJlKhgvcqtlpyFaEu0B1
xjeBz4MlDZqIyz/krS5pJId+PfT7yN+lmPb0EpFS4xbRX5m9yHX+UAtNaTdi4efIJFaQf3UXlSsH
slqfS8Xto9+2u5ToxqxbXWyz70r6kqfjkxx10WiLdaAzqEwBR599r6yNdltQrZYdo+6hjf9y6Rm1
5/bzz6v2vrKClBaCZSReFO2cppgnOGmCGM7xIhIMUhwqPIyrvHZNrMkM8aHNG1yHe1Ijwj3oNNmY
5gc47CdAKu3X96G+lO1PEr8ts/gzOcxyfJ2EbL7VwXM9tZ73wBcSmxJdI0hbUT6hpaFyfejO9HTC
ALKgU7dhKXxPmW8zwjtroAD/qjBn9vI/Icf4EORzsWBjnTK7EsnWq31Fb1YCSWsEpEVC0TlsJOQY
xwEezaM6NV8uoPNajqP4VkUby5oSGkwNj4RTJfgC1nVxaTAa99JbS54V6oQKMQRpY77CUI15sLkZ
H2uhwiK0ZAy0XE4eO43UmbD6QJDg/VshXqXluiLEod5/Bjs0HQUEyLpMf8Y4JNucuIH8JzPRpnyY
JKwvXd8A2UcQ1UC4+a5p/3I4Y9fSOc9vfXfWM77DVJIVlL+RdR+qyFxc0aLoahtmOz8+NsKWvMBu
XLAycZTlxdcATCDEP5qHLMnYCuGr8TwsrNksMNjeZz7pt93S4zavZO0npi1cTf/V7YDSgaFNQEVs
stFhJYulABUUClqmqAGhOp0u4RcFdQWgnq4j2eq4fgpE1wPdPugcAp8o0+DIWZb2KCPwYIvBtlb+
6SrkFimuIka1FG4xBThnYyvZgfmuhD0mDTC5Rn6mlFMUOJHUXTddZN1K1RZDx/0IrVZRYKYwGGEt
4Egboo49AmWJkZ2b/FEgu7FATjwdUCA858E35T10T37RLaYkm4zkCrYhdkMWDCV5q94rmUQZ1Vsl
s6uA805/B+Utqr/qEM8FjXx7Hj0TC3R5lqR61rKxNNMZFLBdQQS0rNaIMSydTA5xWln+9bibB0ZD
wSrmGh+6SalHQ12PVEBmUbKCKXvpXhY4LEEJ5HoZa8+evTZVf7pzB8WbjU+t5PcpPBiILz+Ciigf
uFrqidzJ5kVBlBOi9w+cVM3HkvW/CJ9h+VYmfxiTFtJbDUN5z84W/XzGH1EC8uNI0ZKbR5u7dKIW
kUWgUh2NuW1N4N481FQ3xiI0oIAcIcYTNLGkmyjTDnqIsblLqLNcAWczAZrFsjF3yC8QeQP0AFSH
DjkmdJ5H2U1OaBIkoxpPWrQc/5LyFJNQ6zD3RZuY+QAli/hgVF/ltGB9JYojQkMUwo2TwKZ/pCSC
uNiFhyRYhsidralDU0OMO46ujPQP6xnUVkF9QgYFdxv7Yc1I/1nLxUL5RcpRuKXbc62rphNybBnY
05tx2+J7gxCPySk6Iv1Xxlm+6rHY296PKi+aNiA+Cwy5majiYA0D66NejG0sicyOBahcuw/4gZuz
MiB/ECSx2yloWmrtnvvUwGqzYkQOd09J+Q2bjVUg4sPqj8HZiGOoAlaxlO1NpTWssyNVWQ46uQi1
jgrq+40gm72ChAZiSckX5L1xhNTuKYsnNNU6cqjJ2kHJVHtIlHUfE3UjhjMtxVAXrusGhwNXWIkR
UgNjxl1dbkWy3tET6o4X0eRz0Pl8BeOrJiDGqSj0Al/nkspK9J5ILSULfRvrcjrZuN/kLpcmmjrM
c0Lgpg2OMek3RuNjPJUFCUOlzKYdT0lkPOw+VTwBVABABnEh3aPfGyeCJRdb5DnkEZBqZRfh2kOn
aI7eSmQuE5cRhWpLnqQ5e6EmGBvTDxmaWPdVmnuvhOLV3LNlv/KFS9d+CXwuqvZkwA9liL7I7ZKL
eO+Z4ouTwoNBVOmYP71TK2/wDeWQiStKmmdrmr388V7QoPboLCgZBREDHJPG5shBbS44YBGFmf7O
k9aIjOBlCaeA4o+O2TfZCy6og76jU8YNduF5uGg36UamzcpyRafn7wqrvC2JK1pcdWHX4sijs26K
gcWLPcdq4j+IYpCr6bzyUUPUyxw3LwQK/wx+h2ATxRFLAlI94kJm4kXFRIZ96hcEC3nlcNb/CfgP
+Wz5sTWRI3qO1ttt7pZkP2J+XPXahabVkdkY0Q7TAEOZwEybGuRv/qrZihFeSX40cvBbqm5OSu6Y
qD9but14l1D++3Sj71Q4iXalYHgnYAJRPSpA4ZYgIJGsm0k8ThUcWBpJRYvWifEz1mtiDdMbWk7t
80/EJgOSE5PdxK0Xt++wQW6gaG4wNac0XwSOTuL2jhyjKbpoRV1bPtji3pSZWvFlFUxlrrbC6d9C
ehIIDIEjFsTfYNeoZXFhIFgwJNzpXECHT7Qmb6nnYje5pKzwFfwZxsLj5eZASTj9FczQWUBL15Xn
MnzlCkUFMxYYrDiMlSoHg/bF1qFMF4X1YDnCNaJQg4i1YZIrzDVGindPM0bubKzQ1ju+Shdpmw6q
VdO6iGyM3BVOwAABfyajhHsXSHcQhY8ciRUiyfCRxoccQjLgpz17k/Pl8t3npxM63aaBWpD8FVWa
dXTL/iqe5Mb+ULuckzCF9Kdi7WlQZhnB2+fp5Cxk3ddcqwTRkDe6YDolJ20PSJdJDRzdh3gezsxV
uRuY3UNkeEI12KS8oDTgXSIn087WQBgN772IsjDijPBIkpA1grJGWJLRVeIvvlVa795whRjb7kdN
4S75AOPjuVYw9bPr32LeM0V3wBbnaoj9mfXDTsSfjmAt790PNtmnbF8+PlQXOrFEIMTt3eFwnUv9
KusnnMZU5nJp13z9+LK9BdkkAmkM3Gm4j+Cq1EXlQ12R+WkHvESlEwiLYiSvY16By2HKV/lEEpxt
6LZCh5Wz4JVQoQXsFsMRKkGiLrl+YoqXiF6F+GH0nn7qZm7rP80/AFDw1Sh185BcYmJFFzhdwCSA
zy22ABqiHkTwQPWRCS82l76BoYVP4xInfuBIhRP3O/m9NZptf6EdeXn8lOUNYvfQBacqMmmrmwZQ
hGyTtax8avEqoWDERHH30pccwBK3hxMJy17B1sDt2/9D8F4Kv772/VEO9cPzDxXNQhnd5q8kukov
I78AABvlhpUirW3F+ewhtSSZWFi659C9oayelCd4mQj7xkaEa1F+NwR14IllkJgseiVj8o8Er4VX
HpoSKWfggGUF6sygBoyyKml+bHIuV/wUTpk77FFMcWpuW6GbYCNPZ/xqBOMafYymY0KgePMKISt7
2AnsrzGdFnDLdEjw9mkopnwPP9FIihk0wHxSbPdo+mf+i89m8gEioiEKAQAd1RqvMACrP30/ZG2d
FotcdQmxpqQxh7FzWCOygMN7zvRIKAB/Su1OCq7IQVnzAWGnkGhuUA9Gk3AC6jtH28WFqeCWhgxr
XdZgYf3MxlmjzjmV+QceJRODNkg54AprKjp97i3q+0ABsOEwl5Bijt6OmEtekjujGr8WQWmA1Sec
1fxyfODswSvpyVcm3/Mzl2D6S6Y3LkQM7OjQsKxiKsqQTdkKlWsEIk6pDTyws/QRkCsY2umDNFrt
jz2Pecy66fcE7xmjyVv+70MEFUZNYgznmuZ0Kj8h7iY8vbPiKb3BRmsKzGTbCuYVtW9rMg89As/S
OS+PAbmIO5jkUzQ7uIz9BRNejRNYc7i4LV7IijYYe2AlZsj0bYWqPG49/iLhbUUr8Fbl5L+g1Psd
artDOk2g4yv95U5qfvk0SAvio/BljniZsXmni3RwKmVOzhLzZ/kshEUD/Yivditp/2riFTBPIRE3
bGKkNYMirUX3Je3LlHcNsZjNrMCB0ICioK65hA8ZIw+y8nQTkp+PNQ7GJnDQYpvt/IOjFX1aP2U6
Db8tXjtiOSEzp5XaHt/sBwIrRUc8BLS8K2N9CyC7XLaAmjDuwO1GdGszQOAPBYPyPBfmHJNMnh6e
Q6LOGW/6WY6WGNMuHA+8IKklJE/KjoZTWkKPDcBm85hTU8d1xP6tIL5SXWAQ4p1zuLVzceUhJbrV
3AC2+vQflKE3I40XXR1FL0SFyqgllp7p9uOSiMWwtAuDREAHT5rPdZ8SBDTXAV2BgyY30RzknUko
3zLxG4ShQCnzZ+BPJQyG4DxWAPJMlTVPe/zLwcKzRDQwJyLIZTbvlvI+Xxgw8wVA/byfcy/qd6CW
iC+LLxTfXLfIUWDseK6LzAY08Ql6Cm3C3Tm0gRNp72SeHk0steB7Ow8jTwr16fSZbXH38IeTVTo6
arylnZ1HNWZKIrIT8pQGSdzJe0DbLSg0mUS2qUJjoOCemeI2BMpQYr4BN7+y+VBavBnKM6iMBg75
G8LUL41NSoAvrJuEIsEOmkk6KxMjveeoYFhBFG96OKDtAu1rvOgjN5XYh+bBgsIUC9k/5wRSE4ef
JmhDU32p4pFzUYzuiXKbbFw+DwOene0QMigTcSeUO40wFkxf5CyU8ABTPKFvTUwwgUUoFnH+UaJI
A9kaYMQ6mxijuY5argAQseJlUIljY9SEeYT5t3WIfCYDNMXsm38W4KyEAOqWDRwXZ6Hky2SZ/Jc9
ecvRuhPaY82RDLBsaMF8pJ1CRbtmZxZT11wmx0q2M0hTaxZAtJNHodxiy+WJZ48j7Js9CzvXuGzf
ANGtBSgEv8ojMuufwXIIbMFbDEjwsUYhjOV4oxIASzRGUPAaZesLa9z/5OCt+FlSF+swdmo1saNc
eZ/eCdR/Wf4VFOe4hQa4KN+dgblpgR243UQRqU1A2ndMookSuODbYvUN49ZW9//UZ5R0oRNA+q+2
J7GuVoP396Ny4ZFGDpfL04AOaI20uMOBDwte2CCB+MlfU3IDXyzIkQLegBRjjsbTm4IC8Z7b6Pim
YhHibDuEX7ss3ZoQ4TN0J+QMITzmnp2kAouIaeEb3314HcsdkRG1OVPw2MzCv7LfJj+4mxF0B2eB
kGWmB2nBc4ZCmqSFSS/9GVwk78jGqXDklxEDhNEfBoFFH/sEIix1Fd3lVyI9a/BEUqgaYz8Vc/BF
+Pg5crasRZ3sNO7Pxvm/mzSVHJqVKfkiIwurCa9gdeUjlWBRJ2liARIbTJ4k4q7d6uOCLioCIBEd
T+EyUHYfbqCZdGkYodi4CLjhYJnCsQLMN2QKUMhAQx+XUjBv8bJyXvJINQ4m4oimSHpL+J4QGwLB
ymPeryBWKRoNeLkmghWlwtDbwze5bnwYfKsAHHNxhQaW6xnmwjoGZ8RNfmSLn1UhfBnVs6Gr8qDR
9F5tDXTLNR5BiRQF7dekHYq2YAlRsGUoboFuVpCPrDgBIgztnRRolNwKA4YUu3J20ZI/syKTkGxH
DDrtsuody9pAu3BZcc98SGCpV43AwhCgD095k4iRlcOrPn4Iy5X4Bf/lUHETKeq/tj6l5arGa/1Z
xhhRiJLzYRGYxdulRvmBoK6FwlWl30jYqv6zKZeKbM6K5vm5NCUZd0BHqL5nGQepz7M3MB+P/rvr
/xqNjq7DIC/KCtMgfJ/2D1SPIsolye3RygIFdnRaZinjUq1nFte2F5z67qAJ+4GsP/TJJoOI7HK5
5fJtJAFR4fRdo5snoSXpNn5uh09NP0XiHSVMgE+33hbav4xvnGR/UHWSoXbRrOeHAj2iUOKVhIil
P7Y8jhXhLqNrOqK6/ZQ7s/7gcGI86Z9FS3g3yW9cAOZCfHyOYYcHW72riI3aXVFYG7xAar6LIooD
D5pujyf4EDnjeO6w8yD4wIxEeN2HJs6W0hMWyo1JH13qfTZZziXDkRiM/DaVvApOEaaJz672j5+S
l+EltQYjGmDXjTFZjL9NtiIdtixTTeyovyJ1MBSaVPwbiUmgAunkpzx3ZLlFLax+gM/987SS3UC9
YrY26PHmQCo+L1n8KnRyZeSjFjDDiZsYs1ZwrcBxF0j70nhLJEJjj3RJoBOPxIVKljuRcGTsC+uS
yY+AfjC4Lj8IqsMNqlNtkLar9IOhYKFNwTEQ9+B1Sn5vCLpAfD3PCbDAjt4ZBwOdKsNN0BdQYZuh
CJwqun6mCp4PVC+XNlYof8MV67FGQ4RKylpRdtzyE0GTZlt+8Fnqeh8PKPQkU+w7wMqAHiNW4QgD
C23adfvf0sPCHNHL/hhg4RYCGV/luPTxTfBxuq1IqFC0wKEbZwd+Vh+nEE6jdFj2aki+7IdYkn0T
3GNBoo/rbEabEG2ZB9VyysqTgqLqbmCYJF2ggKn2F6CRugVgOBUNIpZ4ePkB7IrcEjZc78dI76XM
1MbPNdioA7ZTHthTu9jKr3okuZyf16xHPMdVSDT+ISE76PMVti7xGjXa2v9iy1muiCUz3RKurNQ3
DylZ18PVdIqdzp5vQvNsxXG7HHF5hagfMM+ULXBc8E/v0eYVZAzlwLNLGeVkY1IA6AGpfgeKm/nS
PP9C1hwgWWQpQWbElWq9657sknSWkTwodSvdoOqbTxpBFz/d+qi3/xh1vFlxGqqlOpLjpLwb7VcY
Dp/wyomWuplNZhc5wBhmbROL4RSAwYRWMtG31wpzS1/9JN3V++wGh8che6bk3DG5jSjceTr4DHO3
W1Xt2o9mIXuWyLzTkGfTnUagZy2lR+KSMl8OXNKShG6+Wanx3MOfIYN5tZpdIvilw7BnH0Fw2XfQ
G3iJNGYWj0SlfyL59xH0aApmR5LPxiPdlf128GYxcWURHzpfBbH7HjZQo/FEb2vEk8wiANCQf0Og
EAzr7C/hN5uoPsqeI+dzRWVgsQj6h3jYDjgCEpVNn4QBnjTq/VD7Kp1bvjaMNWhuCDqwciIEnB+F
fEq3/zWJL8OABMO/kyfWgGwMIJ9yEjGY9UbV0GYyO3OwjgEziI090UPxCacGBb+17pY3b2hA7r+0
c/Hbskgt6nW5cBFE0ao8VWjSkBIe5at+U2+ISGPHWAaUMG7+UNBqDnLB9dKS7+VnV+YXcLryl3CW
D9kGgD31jnOOK/dLI9zMHUe7+9LW2YlHFraZb8bM3HN+p2dvGfxksKKzeukrZ+lDuTWtbOjj6I/6
NwVGucVWgME+xN5G3hkQGzOBuemKs/qQOFPKRY0pkbQMIHNipMQp5oAA5jVKhQ2MotYRRLH7aLte
6GcD4rShpyfzRvEBiAnPAZu3mRy9BZ4kodi06ZdHgAX1B8I2xfS95nLjOVQvELeKvgEZq0qOlGDP
nlGJd00mIJnjQVwIfMeLLUQ6qAjvJ8t3tqN0KfgV7xhQtW7CQ4QAEVh9SNWVVR8inqzhVaFJmarv
GN3RQD1D74KSJfj2DVYDdVap4MBd6zZLVbZcoNtYnNlV4crtlbhXWVJ4hH9NrL4JfTcz/dFUFHKb
ruyRFJ1eWTk7cEk7XGB6C0h7iAC3pw88ZT0IqFEtZ5h7igtC0ta+6wk5AjBglTv+eK3CtTlHulic
0bw36pfqnYzg0glupLIvqzOrsDkOqRwWDojMgSB822RIYK8nDmxfge7MsNlcKSfAY9+9iXzSvO/w
HSTOiKmMTE2OTMoCEtuRWl7gRRoc4vqPPJSO0MbNuR7QhgLwdwhj0bbciIzc+fayuououc1/4b/c
rq91w+xOWFOc/GsKImAREq8S62BNt76dvT4LlZw6zPsHxeGj1cU5UFYJX/KFQm8+zWTu+7vm3b/Y
UEg0312wZiHVxshvnXRMSFbPDk42YwXPq196bCRX1JPUrtsz88vTF0yHlXAivWyBQQNFq4AF9c4F
agSuxXzAy5hDyVPsxw2+Jqf2EaiL7q49vAnVEVN8SttagrefHTl9RPKOzN7lIfmRF9bMSaYI18/e
x0xClFv4E8TTZP4XZUsdgQG+AlR78sOz/8q7TuCQYyC/I4pqhimmjk5oySM+BwF14Cve40jE9dEv
mVQVRtLY3NvmovoJcSQc2xNrEPACWOH411FOzwuFS7OeLcnoh/leEOsUdVO2GSgdAw3LR+bQeQxx
huzdi9fNgm+k+B31bh/eou7YWeQrm7Pgm9yBaIZmq7uwC1uXNgJHwY0NTiWQu/VNiB8jHU2NM+1b
19mX/4XWuzN4yjkGZtHOxE7hjCKkj4n5lfE44rzFlLic19jX7kjaavXMfR+AXJHXJeHp51HR1dVZ
eCCAyNEi8oiQnxV7LqiwBUzczbMX5wfZ2kSyhhwQ6r7hCEc11S4w3ZWc5eiqODlIl5NWQOPGyasO
wmfTPWQ+JVC1F4doZ1Gs7dpAggivCdICkwekXHwlZ1c8cFV2HNz6HHmusOia2ZXN0jxb80OPdwrR
lLAdMcjHO1m1FXGm3FvRSbRbAP4N/fhCOt6hnXc6ZQ3yvKL3wTrwIsD/NbNL5iCBXYlnRSa2YS9Y
DurweIGDoybzwTxSxoArM9AXIsABGqGc6sl5AiDk+78BazB+QCneWgfyZTTjOjIXkvDYO0aJ04GP
uRFAjt1kl/DIZbASy4Ho4kXzozKQ5+1XQFotrEaPk4Q0H7FY69KPJP1LjqFgmzCCWrKPVPqOfhUC
D+ZrrOZ/alPyJX+bMd+V08iwCkSzAzQHimRgbp3syoNmTv85dkyUutIsyiMXVhh4ELPLI9hoFMaA
9XPootrl2Vxq2BJwwf6WA73b9C+tymBllPtR2BMdkiBhWbCCn0EYWMLjX7Wbc6nIwNGLhqwZluIr
+RWv5qIap96EdZ/zWUg9Ak1HPzGECQ8gJAEISjyBazYXc7YobkG2BK2DgvEyh7CuCagikDPBbXQn
CSDkYbT8aymsvBw73zXPVtIEgCQuc0bnodJ3BrjCiIS29cjW5P8WCPT1axLMQQJ70a3+Udcn/yDG
oqMYOQNnPOqW4Sjpd5FEd3OjfPgUbJpe8TKfISGV28MczqBWxjGbXf1qGW9D6qnm8sNUZuaDR6TH
NsPFJdLXiDicm2FJJzFeDfpgxMXO/EJmQYfR4IxzdovxIGIEBpax4xV/5lxfQVqzYUxP3QJB7Chu
teqobAsE+KzkXGUTSD+Htqaz9YS+r/18aZY5I/YIYUny8vFcxIcCsynPAbnF16Z0o2Et2ExKaJUm
hRpvKTP12cK7ydEIHJbswML/u9zSfqshyuf9c/W3ZDvNKZJOPPvqe2AYQUWBi33AiMKoOeeZ6PHR
MWAyTaguYbWJG9MmOm32g3pWaS7x/jrtS8SVdU6kX/Q7woQ3UFeVy470Q0gfMm1Je2J/x8KeNodU
OX+aXWg+K28JXPqxt/iUkZ2pv4O3/oz7rf4PkhDR5kdDZzEBbuwe/U3AYuSml/qA3KlL1/9PqCdF
Zz51A4xzwpnaFX8amjgfv8VWO7I6YB0y7ByUKtvvMSPaskQ43SpJ7yNmX+KYBdqlcTegUDvK5LE5
hXTwG+gQ0GrizIl/S4ixtcGLOgbr6YDjp+6W62cn3hnxVa2f1erR50YuCWoMBliVZJXrhHbriw7f
73NAFzqQuBMcB+uVm79i/BRzFZU//4ezi34XbWWAiCrB26KxYkg5WUggSI4Ww+vwM6T/ZGSJpL5P
WVrFuo33nPkViLfPXZIDn50hLwaoSIlS3n6ttJePeWnzZ6MdPuqyBUYgZ/Rb6B7At+wKyDyKa8PQ
g86gSY6QnrFyBTdEITi3ejyuMkFqk44pJ4+wfxDkdQBXwz+MYLqHbMECwNWJMSK8KbQ/bDDTPabP
Gx4fsjCmmeGiBUs1OiTfIdygSvADCvt6E+zwEH3IFWNUFt4m/zHtF91Te2GJdPmg8lS0ME/8t2V3
PwWesXkuQfMA/eE3a1fhofZuWrczPrM1UDFHOg1nzoonrEUqYKyJSfN3r3IRv+RNpLGNQqB7D3Gj
V6RF2NkkR27wDE0ALbchQk9Ren42Aq2S3LV0Q3Hswv4hd/4viERFC98z5sb7gp6jf0r7qLyHdRF0
sFBqBebjlngGCiKYJAGr2LUZayiDY0pXlrgPI0raSKNR+r+s/Yqih7GhVcHbKeo+xBE/4Apk7Wbg
Y+TqIPQoyDLBrtD9DcuuOjPWKtSloq625qINJC2YaATt2iWeckqozHaJueWSwAYQH+bypvzWW9fC
mT5sQydayMvqLC0wsH6pDw6RZlhzpQvz0IUHg6VdYPYSOnrPkNvNQU9fky1vmIpJiMibtOPgYeDy
N2II4j3KCT6bTnvm4jZpF0NEXiXoafaUSf3adjhukk3xXU7SLocysrvSw9FPX8A0/Y92k1zK6M/o
yG6jy3YjBg9TfBU+P9bXQKaaxEr+5ZXnur8MAu2xrG+XseEUPSrBOfsWHslfE3FofubmKc3XlYhv
mPRnrHzrYHpr3t1PjG78eq7JpBf+Rvhe8Cul44If5kn/CHnKy7+A6XFnfeFrsOzmruUAv0jWrzwd
eg18q1xJNoCJBhTzs2vVb9OfqpwiNVnZ+/gvNYhf0Gdq4Grp2mCUFGS3Z2P7S0aT0cVAdby3UmM+
iC/IliA4tzvxJ/luhRt+fpZP7dCUI5GjronwouQEBraHCgXwB57E+M4HnSnldyWeBOumdr8ep9KU
jznHgy2swDfiE74Z5b/m7khefK4No/CUVIwKJzTWjGphhm/lXbQ7pV3qcLfryScA9HGsxfmnWYJ9
mDPDfXbI0uflsZbxh9u9uJBcgft0FxOVRn0GTeMG37ZDB2E0rCE5q4a6sgVTLch+9mpr24r2+Rks
CxAumrPSGgePCtQby5MFv7nwnyQi/K0xaLko534Vsgrc2EGXRJ8lzZgg2i32H+TlRCG7FRJpyFoI
V22B+1abVdaFvU0VaBebva2VAgHKPL7X6ODrtN/AIHNmDezZCN9dvYODMyeY5NB0G6mzzRkONP/Y
9tdyj3hPdjuZnpXsO0LspEuYiT4EOA4QFuAP9Ur29z10fFUfR/WIkyiHmk9ftRm5wFo5udRJ/TJf
ISZqhCkSW+gMxvs3YNdAIeWBfejFWtxkwg2ErTJQqhEsd2C5ZX2ClxlmnNmhHZvHQL2X0L4f9ZvZ
mlL1a7OmrntE0ZgdzORNDC2JfRg5fwoDFA3/JflGp9ZbpoETNZdq0fJjmmkZwh7FgiL4pcfYW7KF
ZgQXxeo3tcuzHHMATOC3chjWH8klNoHiXAqv6WQniL7GA0FSAPo2qqKwjST3qJ370kG9HUJMHXfi
A7Bfijo/MlQwGWKav8iN70jRwBZW/H44CEjAgCJX7oQpD8U3iUv0KNuJTmK+YXSmzgqbF6sY7dn9
Zmm4coDKad6tynYrbmMgIVU8h+Z6csfwii91befx/62HQhah/6iGLeoUumGl8IV0dlgmcNSpo/0h
OYLk8DeqcqtUCH+CXFwdGoBcBQy3vSsFX/hnyw0IYQxoQ+JVH5CjFVxrJt9lOVtYbwmAPN2G2s+A
ITe8EGa+zKINCz4DCUjkV29t++HBARsK1/CLKasFCslfmDuIIlGdbtgnVFsZyzJ7S+8kI429WoXG
bxQeVaK+aQP6ru5juDEETApEzvwr84VKFuIaXUQh3EVjSRMN0gHC5hbJj89feClfA5HbwnXwKODZ
IWv2yRhsflLjBZmrRngpGaXfZOQvELUTrSH+SNpOjffeI5OfBstUQM3LqsPTQoeQdSANN1vWxqxY
psM/mtQwcn9/bFfFF9BbyK7X40kmJpwKRJIRSQ+8FTczP0Cn02ZAbtq4hEMATPjSw/34oTaG7o+k
OuPntqylAaFt1BcR1IcQIIzU5VUb/1KNRVQ/4yUjpUJn7CXLolkbvFN0wXVTTV2iu+iUMXXJmPg6
7y0MJ9PYkiPlHxFsfnaopxgMTW5Ft4QmCOa3yFvGk3am+uredEWRhAHheaBDXmh/hVsEWFMdfBeO
eAyc3mcyEo8KgpJSJ6LGeCjjQzlWcDUHmMn5cI+IsfLXaJQ4fhr/2RZvRX6QsMWD682ar54cK4C8
5LfBhslNot/QViYQljiNPttS2ZgsSPp94u7OlUZlAlASmlRzEyak2npbjwGi+R9HZ7UjuxVE0S+y
ZIbXBruZae6L1T1gZvbXZzlSFCWjQftA1a4NFVl+e4pAVd0ZHICYTwLm9j1BhG/TThqU4680h1CL
cBUK9Z/xB5RLaKm2ri+cTdCKrfbeYxkGXYEGig9BXOz/CSXt6K4RD/EB0LtHtw55iLQXG8gZ1ns/
85Uted7qJ/1NoN9Ythc4aL4Csm4wJlKcia+LBJfPQ1kTQ5BLF6O0AqcW9CtUvAAGQGIHFE5DsS+G
rRndu+HKLTEFFxNM2S+DestUHeSslfnfOWzS+CAae4HXZv4EHqxrTO466VD3a34KbGZ5hH4Pn+aY
4GwsXIdFn59GGOpW8QPB3aI8ie56hQEvc01sXbKfamTXHWSDMzLLMW0+ZOpFzv4FAbA9fTAht/Im
Kld+aVu8ZJXLPv4LSRFKD37CfPkZDIch+DhN59TZQpM+reaUPXQM/V+Ceglng9q3GywUmGAJW2Yt
CLnBYkYJ04EfUFi0CLhGTgZKk+MzWrva2NNxuSYu2NGSnisX3i0YTAnEwOFoR4D1FhMLqJezYFUA
2NdLD8oIN1rxhfpeHs9DvyddAp/0/pXIK4sXQ+2XqGcGpaS1kfuSoepNz3L1IzQOKQzAbrb5hYAD
uDr7VxVbeck0dzRhzNCpEiLFkIthPMcm8W/lDUtmzEcPr07eVEQ7p8pDgVwjN+8Iv6alNnn+9SXN
yKzzZo+QGi/8DmCzTBb4FK4jAVfl3ThxIXX+LMZQbp51S1EAx2TEObsU1BH0ZjD0Qc/0ObArOpUn
ug26p5ocGjBdbHQZzMyQRc/l2A4Jbi3PItp+9NT5F2lprfIFz58BVIV2prNVlzRjh14p6Ry2WnPy
CM9jtt+MW6UigS1CnlvuqeiqakX83OwcfX44t+AMSqeupNv94/ZPHQ1cYib4+ELBytoZyPA2Ufqe
prg6gxCs9JeQacZgM6jHYgDVx310Ca8X4hB2IEyZOfppF2kMMFaIfpVHxy7DCiADLkJpsWrjBeq1
rWnsJWkV57um2fDM0JFa7dn/B8FJ28SXrLO9wkmOkJzU3BH73dheU8AmJjDJKQ6Ilt4YwcJXfkcb
WBoHUsOFq79oCNugJEDIkfEzV0TvEBOTyE6gbDzMpf66aZgSL4xo06eOoG0hqGgj2DjWAnJ9acNL
I5xE2EciQ402+RePT8sm7RmZseA08FXkHetA4Ae7+1F4xxDGumBvGpA9sFFGN/MVMu6RnAbXKnnT
a0tRuUWUX/fecxQciggbd8d/KfxmOBUYgNSYOi2UyNa+VXHlKpsppRZOhU5E2GT3RExPwRh9FznA
biNA6vjEzSTRD9hClaI7Kz3SHspDIL/G6qq4twhZIwwhY0fh1TX45uE45+iBY/qHjMkDNSWXIRmi
I/yeVWxN/KyKLAFeN7Z8K8aTfe5EAiSwZcf8lnK8xR5qWo7Dt2Chg5x1CuKJeY9rdQdfZd5vCXr6
nYai8q+Z7YX2X/VdwFK0rpWxajcGnt/Sn3wz/W2ScrcLSoJ17CpQGVE9oTeK629vL/wm66FaN7uq
3I/tJ4T2+RKGZWB9VO2iupu4uZd/pCOB/Vhrai6ZI5M09Vn8Dk7wdpVztuOjefmgSmxQOOIecu4o
lvVFPXN46mDKK7VYm902bi4MQnfM0PrsoTIVwlaj3kl0PTCFtJmRbNG5UHBT1yFyn3ONPyrpIilO
ffYIoyh5Zea3lJ9KyQEc1EVbx3ONLwKhhG1SBnsX86fJxYXlxQV+xdoYPpjeM69SvkQDVr3bLKvq
3HvnUhAnyhOSlYbkKGPbAxYH2Bf045wgkSza1fqrzU/wekn1gseJkM7MkRQx7racvmZ5G6AoNOg4
Ptekhs6qHcloWDr4c430oQ7SEPq2kEgTPGdwwKBMvYfZn+5uUlxa7O7VKmf9KIL1t4uomdfSWrep
zDRpo1pOOh65sX3vZeJIYsDY3zTW3vXelPvZrW/vXb7vqMuSP/rAQeDAPIlEt0r3fOszdxZsD+5C
k9/Eb2GYW9GqknfaxoXSnvyrrE/RTKJaKNZYIvSzoFpR6If1O8NOproE6g7f3lpch5cpFYhkevGZ
pldNtwVIuuKxibCv+zK9A/9L+9phbj/nlxD6C+Mu19pj4ZNzN5+aYNcwh0V6jA6ico9QneJxHXiO
kTr12yQTFktF6l3I4OU1ZGDCUk4OQkQ3OKFcvEZCVgSMmnTsePepatPCLWMo8HcFX0PzMNi4VZHV
NFOWiuhQp9aKU9HL0xZXVIyXzLdjbxnvy3l3HDMHa3/GLCRPziHUVRQmjBbT8GmhDBawRlmYzb7C
rZSnMVHe0KdBmJ+orFBjZKfJzxJGMyv4/dAjoHSkq5iERfgpNqUs3NSY0XzmJATh9aBYHPDTuzeq
A07lrTbbDAvgBvkZUKH/wM1A+lrC96INNUP6iVW2jvt3yPLzx38aEYD9s1fOLlbuTUQ40kWjIAD3
Wrf1bvierB+iNdTRlHkPRJ9GPBZn86vQBpTU25wBbw/XDZcHSI0Hofo09aaFf1ou5fw2qBehw3QK
m71ib+rJgmm9geIe7pjnvdWWpTh4GMg1jgyYKPUjPNT5jh0d3MzBzqp1pfzhvCTQtBdQVtF8YUzV
iKeY8V6Bq0oCISnA5a+Lad3Nj5dh2H5rGieETd+LWLKeiumQZhA9hSuCDolYlF3IC+Q2yyGueG8l
f7SPhDUCrlfeBu1SRLsOfljuIlu8QRdTiKyg2mHnWJ+4OGT1q5IXOj1D0RBN199Zr6YBfk7xbY+P
XkcQQyTYxsp/K6oG5S+Gd9JBg/Roy2rKACvb5lw10jsiOO4FZc4w5+FB+QMdhcsKLMA/yBLpLMRv
fyL9TvwYt9+638LZtZhLwpEQJrbPxPzF+4J6HnxhCnWbpL5sO4ZQ6UOFBMSvB9hnzfoHLuzJyYjW
0zCxAgFZwP8FIwX4euYX8wkzmVs8+KK/5DTYeCcoJWw0mj6+sL00a+sXBQm0C/YQf0lx6x/eqcL7
Cp13Sgg0g9nxnxvfATrgFTSQe+QhWQUG+st5LUDPWDGKUIo/GbKxUhBEdknwJw7cz1iwaGCswCBT
aDY3oL4m1ZWinJNTTq764osrgvWnB/zJEbVttsM9O33oqMbglRCVuWwMCFUnqlCKk5zWmKdIbC7f
j3BOJ1Q20h8k6aC1bFjM6CQ3CjaMiXXPx6kl64if66yJ5dsjiEYkEMFx30WNY5EZjb/jWHyHBzjX
qAYSfs5ETTE+gtPnh2bXdtw1dKl8oTIxbh8D9qRAIl65Dh+8QGFfWwcj/XXBmogSCOUzDKDCv+g4
mjylktvVRkRsfDhb4MjAqGZR0Jx0jbBgrwgg6P1SDu/fMkBIU57dcq3A+8RWDF6Q4cDzbXWydX9H
7D/2VJbW7Mm3ozxl5Bfuap+wkv3IrCc86GQdy49k7VFBHnc75hie8xTKmDgJxrcwrufBz8wY9yCQ
L85e1lO9NHlcwHWraTniBMJZYh5LKvTCXOXKWRb28SHAwpntRvVA9KHMHxkhk5MX7ZuyepqS57h9
sQizGwxyGU25g//Bm93NL5i/ORHBxYxVAZf6O0Q5yaeSHwAf74uBmDAepfojzaHn1I/pW6ekI6r5
WbjPuIuKRWNHNwjLVgVJ9NULFAR2T6yZijmpuwnWteSk3JuI9mV8ephBL+O3x+tTG+qCPYRpiAaq
COocr/jH/C40VCw8Zc7I+ImpnPLFdcTCXy6hScvqpRb3GlwI6EWqhXvOqYdiNJOLm2c5S+9GRo7J
7PWfpOzzJXUwIWgLIeih2LNuJ3glF1aBAO8b2aRwDoZnyYHBefPnX4bBhqlFzxyZ8GpmnLaWAdCn
PCiFmeS1DpUCiXFEwUyGcBiznYhioUn5N4LP6RWuKCQb8Ba9/EvBSCPnl2zjKwOrYdjC7fepoOmp
Yc0qmyjaScKB2vFAy/mT3CyWrd8ZnE8wpiR+tZwCiMNIc1T/TmXVeA46gFC9Ta4V+Z9ZnUnCbp3e
G9Z5tg05qPtlCqlgwjM4LdzuOeBQ1OW3qN9ONG42do3pF46J7t4XTh1M5gx76uxLpX4JtB/3mpLa
uEZyxFIosqPIJxCT3T4oBHMHLRX6VrSKbb9Cp85bouR2LzKCUS6jchn/wolAf8KN2XbnUYiXK49Z
Q0qoCo9rg5MFhPq8xxF9l30ULNhlcIq9uxRaQKbrMHBrggvT9ITqIhMWzF1Rb8LtNinamEPoezwg
0Hdzq/MJxAaZwQrtlAELad5w/n0k8dVtkSVb3gZxSyqs8bbUhMsUi3u1VMrsBUY9SXJe8Yd4WCtU
7JYFKTiD+kL2YoDuLvhNfeNkDJP6JBv+RMtucLJsjkBelDD5FmVI7HQzEqul02RmMGO4iFg1ZNzT
DufURAOOWCc+ZuJii/FLClW9mHyS2bbijwAsxhzVXMkW6YzmtoaUJwh4Bvyh8hTogOzeWJAQMimE
0JCJS7H+DbhOEWIhI8KqSLAL05HOKRD7IoehvpuW1qX44nhPTEclNRpqi77wCaW2VZQGE1sc0wwc
bVTgWfLZhqViPVFCVT68t2nPZwJ8FVLBRn5Jd5Pon1Ha5HwFndsoLbQ1wADzGbrfdmlZ7QZyLTKO
BGJTjYUkt1twSdimY3YKzHUtnyVpQ53numuia8JFWYBNkDz0xHeTgJmYEHT2PVSjmaoL6Lyow2aF
dlkqNHxi36zk/qoV3zCP9NpRHLAKJ8AEbbhmmPaEIbQe7YfOw/pr0PVxe+HQg/djcJLRRIjmx8Tp
htnIJCg7TgekeBqpMJT2rQ4GjIc15VsMD37M8HndF8JmEk4nxiXQCbKZCtWBSSwyi0E8iNVKyFAf
bLhBWnn6ZvpEQM5ca97Vzq7nCmrTLWJhDUhAvDW1AwZp5jcY96rym6fOeC66bUqthXzPhZHINYMI
M17pJYw+bVkBiw4L7U/JT1NtD45rLiQotkCR3NWmiPrhX+n4CMHDZCt4axnDUVvKrlGNO2k4PyyH
ZlPB/Oacx82uWuSPHk+D0eoWPump5Kyh0+HsDKB5otup7B7mavUygZnoLf36MOq34qVeyVWHCQw4
0924zPMGkscU6XtEpaPly2ibrwMCfhb0cz6zRQQHMz4sXErut5NR7kxAIuoa3Qcp23c2Na/O1BD3
exzvnIT3I0ChK/u7b7K1ToC6lA4JEtADUAOyO7hYNEe23G5j+atadOWL89p/LLV/NPgwt2mrADZn
OVIw7ASQNWk/k6YJEHWVP6S7SZjbrkNwZMPkGQ/VtduibFN927oBATWb8UfQvgnXCgCehdVCOhEa
AdFFs44RggIO521P+0buAWUfTRTWiLa8ThEf76ACJ2e85RD1uk+dvGLCSiYz+S8oR3vVCbnR9nW7
AqIhvcTDQxLTKfr8BWV2RrPyQpRiYZ2EUYb+0bccoGLnqCvmRfUZurnoaGfBmcbnNPDGV0Du7vc7
PYBowKSoAzjJs5pbrlvkkwWJUX1JQGzN3Lp52N9lSM0BCHBQtHHSS+1hiyyxIeZVd4hh9AFyocr8
Cj/5N6IAEXUBcQ77NcE9s3YXp1+icPKxxFjiW3IXIH5v5S2KUhXR8ZGDpAb8nVKlIMLM0V1k/WJK
UFkkzBe1eS9u226SajP9F37d9qGFTqbvRZHrCueoq4Kfn0b2ULZThFUDgIRYr0O/NhBDWF09YCCT
MXRBKSgzZ2ss6VfuHzVDOykd7JYYwJ7J74h2TuYoTFHG+2W4cb2PN24zSEjeF1ZSlrEVwGw66yOR
cYNOTrer27BjWeGQMuzo1QW2WQ5YhVAJKBPyisJ9ShkZw8t5GAkMdu0mo9GpOQ4HskA6a6V7W63e
CaKj/wCpkAt7LEFbN5q8jwmqHm3BgfAMZdj35yVKyV2PjSCILF56nEvVYlhUHkSZOd2CaQFkM/2h
0+MF0splv7DDa/Ba6vFD/PnF6LE9QZmr4RrMgzVtrKz+EELjg9+m6zUtQbJzv/0EFhi25QvE66K+
bDAB02peAfpWm+NgVJyGc54xbI8NVMYhWhMJjk+StB4f5cGjF9M5FxqZ5jn/DQks9/twXUYMIKV9
+XCDfwLN9ykJLhHVsNdf4+qCCglUAumqdvaGg5CdSOWJmFzbKDb4s1CNXMasc9rhDaXh/3qQtDq6
x+nowkVl2AfCZxRwRp4Y4eShNtDvSv8mxh3TeduvH4p6xvMtpvpQ7Ybpk4GWJyZHsO4uPgrzEck8
AhyskkrQFAVPJdM6IlPKmHZROeURRwl6ZT6KrQolNnuksqi0CruTf9z+FDHqmsVP7YK6l28QXo/V
L96Jln2E9bAR5y005BlJPvTJIUx/gCum10j/1X8iJJBcnGH4EtYHVHnlNObd1qQ6MSCd3NmervvD
oSkBBficsTTOFccopzuHfoEsBwJ5gbNwpX4n4ykL7v4nnHQcW+7HfMSKCyP6xZAynrgLXHsZE3Vt
Dq3VOBDsJagYcM9qWuSWW4vR20rT8YmmmWa659ZMI5khpcO3Gm5rSIa4C0JZkKh+j6IJy9O6+BiQ
oGSqulsC75zXafCmS1tWYHNMmQdgwfpa5DHz4BXvFQjvskUbYqw0ZkZRtaFOLepVTDetciXTRNKv
yt0B0kCAZ/dNig5Wh1fnGiRf6vbeQMWVrvvJ8QSvac9DFcGP9P8m6rDFUaojXdSPg7H345/We/op
77J4V8beZVfkl1rvEA3t+JYaLpnRFrF4Ft1habjpKxO/oedJ5jKjn6GIJuJbwNBA/kg4upLhMTzM
6qnAAcXLVzXPPS7jo7zNYBPg8sSACyJP3IPiMZf2W3XWqSuXUq/AG8ClE08xYhLonL3QVgunaQGA
4pdr3hT8ZpX6yOB1oILnazWoBgOqCHB65S0SG0A9ETBoJo9Glz5h/zWNECD3eNJ3PNx8ZvRj8R69
tUiEGTN4/FRwEbHg5Pjjl4nGVK1uff+VE5/RoIS+CpKt8n074FqelYw6OGPs4OWrHMsxacCNCbMx
9a7wFwwAugqc7h4q+KC9fVwWsROFTsR/6R7iHPmlwSTuxJ2Yr0VoW5CtOAJS7UZ9Ty8ISCAozA0o
1KVvs17X9U9sbTvilM3fQKZ+7LleTwwBJvfQf34OC8cerr507Fw2rLEE2XEzYifO/S/8SWtwYmNq
BTfBANXBPA3BEuhB3AGlAF4AfMbjHnY9Ve3D+2aAKThoCwHh8Vm/Bb5DBeRXl/SPKRCTB3Un2hwe
erXBWQ1MC3tWWyCfLMXV1mxqyn2CQGPm5pm7VgGyhgQ89mVOeae/xlvthJWvOBiwwQMKxXUH7EOX
i3d0f04xeC7uIwYB3tPlzhmYUMZkBXjYwtKwVFUB8Z6L47djHh2Ij5hZzQ0VF95u7tXlIt2przH/
KCBw2Ve6REOhIITX97SYKx8xAmcxHDQTuzdytmFxzV05mnTj9YT4NSeoo1KxcBmzoXqQZEdzr5FH
UbAWMWGGJ7JC7Q3qc4vyWWpB+Gg3fjJ18sYilPYYJJjFLYKt0r/FF8B6CbnQQKCKdmtFzrWWLsCd
RO/eaQ/L9Da+Gjr9O8NPXmV8bC5YxIvx0epUjxguUfXh5tJx61sO17AL3bpN1gW2yX/ZqbnVmWSj
HoAuh0ndX599cixPl5GHpSvJ6BRy8+xLj96Gjim9v93Gy+mQh6LeBOpWhdYgcxCJ7Pa1sIBAL/7E
7i5ECKyUJ1XB6kw2FxGmfNUtaHvCCUiCAAuNoXCVkMOGAtegG/jjjGcIKJIAJ8IeycK7Z+KbsBhH
hhIT8lt1L/5dey+/e6OkdsuVob4k7A87TojaXzrmUebjjX8vLPQqa9/HLZuuEtpr/0EI12artv1J
4ZCjz0jjc8X58eqYsc+kFw4DJw1m2sK2Ccw5NiFo9EKhoZEmawrYhMq4D6BwKY9CwU1p4RJHHX6a
Zp2WtqfsavfgfhsIiZsXTxc/GGBYxYmCJQTZrp5rkMg8C7mPi3amv4gxLNe1psHTJfqV6y49ePh7
dFhsVedMOfEAYhspz0miVh/vZXJITmN+kLvXmF5BzFzoN2zIULkxFp6jvAZIE2lZetRsVnGqmleQ
2F78T8lg0FN+4ArIZwB/9rJjWS9BuIotng54LcDGOQVsWgn1KBBmqCOZwRQPE3NgLjRXxvAPWxtg
9ckzoFcZUa3y6JnAXOZ4gcOGvmw4dnjAZD81Q7YSY6OCHIJ9VGHe9cGuX34ZDlBR0mJ9h5zaO7T+
PvGXnfznMuChRqU7UWdXJC9udxDrJer2bodxA1PJ8k5YmgVdEd97+BbAMew5IoOw7hUfzFBd7VHj
NfvXidcR1Soqz6eI7R2cp5ULsdubHF+FjqOlfE7Z59dHZA+rULuOQw6iyAm5VWADc87I8OA0TLbI
m6tw0Z3sKYdkj8bcRKuBpoW0bv0cJBv2Nv4ziQh28Q5kbKJX4JKMIk6hxcDhVgBRC8eMLhHbJPpG
64UfOcqmeA4lleEwCWnlWrjW8k41Dy62gGyMo/vAzmYm0QC60tmEOwdjBKSPZoZKnn084tq+YbQt
yrcy+wplGO5Yxc3EkrfMsDHdYEfd/ErDT/bPm4w+poSUyNxK6mMsz9C1CrYBbkJEoeD2VgtHE51A
ZuCfIp9S/xCjdYopp82CDMWO2BVY7hNcji9/Z8HAMeAc0kw3jwFNO6L0FstcOoO0Wo8okqgVLSjQ
tEsKoo6KdQ/kQ2kcYeFF6tjFMn8LF9UFiqIj+HOE/IDxxxFlF+JCQz5ah5okcExTQfaJZCk2BTZE
/5R266OxAjcqF4blWCrU11NAOEyBG85LYqpXTkGzooNUh6Vo2jBUBfeHGMEhOJo1f17fL+NNA8Xq
WTVr1FjmScICPbrTrOJcXvPfgzDDKemC/wv6fjTktg+fHu0lCJR0jy3flivOJ29VTqSddh/+Csh5
UZeTC9fiFMis1yTSgiAhqvvDz0K/IJHzyELHOBVVSbsvKpgmPWMrDAjN3WO6v+ttBeuSqFmY1IHk
kbZzjOyOO8nDfStfCZhn4QbLaV/OHs/sy4W2Fx1aB1Cz8z6YMsC9ZiHoW+8W4hFBkbp/tu07W7Of
PAhC+t6gWMsheoYHN/y6ethME9TCGNqKv4sj7YKvf5XeEUNlKsHht4eO7Lj4uHXKIiT8FNso7FUm
GJaaotPuXEc9r8MUDxOejMsDwN42MTe+8oL0OnZL99OOX25M6oBtUa0ogbdUdYe4gwpl86w0tzRD
tXaDEfsnwthhnVgznAtC8Z8LlA+0mxa/0CrrMxDK0/DXZSjNvf6AaaSQXQVSEsbHm8NgBwo1kAjE
MK6yrTMSUqmYY5vlr4gF3IT6QkX7/xPRw0VfYrBoihV17f9zhekLKmslmVvjXbRbd2swAkVLE2+S
alXiI7P4LtZBtaQAR53SZTZKff4j4E0qc/8N0t+RQkqyFF2l+OQCH278AGxeLOg/Og+RhwGfsvwd
ZDhjTCdAIsOzP+LASZT8QbHmTJuxeKqEr4x0t7vSOyIa73Q1oZcCsDFKsGUKEvcUkzN6hOE5QPir
nm7BzAqvuslj/sO4UX7KvOXwp2jw2VhxdIE/enK/FCen323hftJ4pQzLnDFDt8CdnQwcA3eh9B+l
R7PJcd2lsM5JZiyQ9RdXj3ee06a36Xdq7RoAwcKomXt+1BFDN/TPdt/ucR4ett347UqfrP8pqfUF
ea6mhtNZN5NEBXXyppc/oQDQxA9buBVK/owHVs8JF/p/4md0m4xIERe9as48FDM4x623Rb5WQPZd
c5PAUsoVaxmI8M+2so9RTgqWUHm0AlyelvIpN3mn7zxF2NXnHPfzEhOMETL1WsIf0dQfHcbSEQhV
BCVLk1Y1IG5lTnMUi5GJOkuxgLJYxlO1aE16Dw1eKs55xo/bdpPtWuNSUM6S8CLoL6Zy3W6i6ZBl
v0iBgYFLV8xItBV07hi/trb55jnPRirBxlzhuev9aBjoF9IpLx56vseJBmESXRBt86JKbNHOtM9Q
rjRxT55yThXGoYRSfw2BzXP6JSU7E1WYhZUNZIVtipBemcbC7M2MfxYZYBwTnUyw8wFdF8+HlX0s
TqUMgLqFL4GCJHlK87fMbpCEq9T+C7fFD3AyfKCR7AsM/NyCBId9W3JFEryDqCzCMzyMCf8q/tgM
RLPVD2ZlDTsTT+tJ+jtU24omZejR00M8g4nP/NHNX23/JlBWINxh5eMfO8MdeHCn7dU/TNwmLpj1
xP4+NaBpagjOfnT911UfJvHptB8TAJF7wDLgOC71RsZWdqc6zuObh0xouuKrJmUzYLhI90ueDrRS
MIUWroxqHOkdKkjKffEbuetwuykMR2n+iSXxzBPGTTnA1ZQPa4tFkzVXpnKGeuaTRm5CF6df0t95
FfpfUFY0VpAvaVMivmHFwDmG9OkxBz7pgIej9oXzENNxzXLthg+03JKt9lXAcNRtP4NyRoANRHLS
CyOc/rJbA3fOdO+aqc29n6jF6CmCb8R4BMvqv1LEVW8jjFgkTz4lAKelilZe/6PGxTM14DnHKT42
mLEj0RMgBvII6/e0eKswdvLLWHEOr/ML2H/1GHqCLWnaOc8C/5SAkbQKamBAlQ0Mf0yys2JRS8cN
9C0yOLGLN/4aXE1wIGt46SKGTtN6g3mAHTNbwsSsKD2kl/n0jYL5xt0K2jWOFwVjCKHnCGfZnBR5
HxBFpa2o/xPOV+s3N08sSRmjgkQoYdI4hr+KNzRbmnajH+i4E7n0uIPULayQa2duanWri88OoScp
TR4Fdfq0lE2dPPxcIpxJmIHpoOxk5F6ElxqxIKz5egUooPXrQCNc7xC2O5c/Bp50chTMF0BeHf52
zVOWL1JUA7ycJJa3CccSjZi+KKDf7kaXTVqvsAWDnplDdoullr9zH1K0UsGYyi5MF9F3ppMLyrJe
0XwjcLJA/OFnLyJMc12AdOh9wIpuTJZJcBGpp4FekfXBjfyU7lTKbrPWiTzms9qONSa2s4rSSW4c
k0U0DQg9+GIt42SweWVn+kALqrcxMHvSLhrLPO08ZkjYZoapHboH72QARxcSBcCboa/cb0mMQAGs
Kn9DcSs6+iCD+YSUL4O8nesEeDQ6Kn7YQNzNw1MScQhyM0xQA2gofxssBvQonIMoAOowuM76rQgx
BmZbpH33RLsUcKjpMiTr2oLJWQ0FUEOAhA+eKsMq/FfJDx0OfN5xuG8Y1UzTXyP/DpiBasmvWm1a
Hu7oPk1uRNCsARGnhD/ToPyk+BJhgaZeWozBXCyjMQgBXQ6NbFuXHzlhzskK9b9H4xZKZMc9anj7
uQmca5sAVXZFhFNmyzkmRCB5MtN7xNBOEMKiJsy7uMbutkRrB/RIhBlJNuPaAJH8ku/eb91Cu6i2
uUYyYccrVyHuIHaDkCbL/wKGDOx+QQSAX47+LuMSJwlDcu3AfMoBeTxnZHJFAb0YFS2zI4RhiyB5
a+m3slcMu135dnAeh19r+PGJ3iWg4e2th29eKUQt7zdoj+iJhAsSAO8uJCtoaCIPp0H2TWAyBwtP
Aw7/rkVU6neLyugPIw9AMq5qeWzcn3VPvAzs8JWUIzJZDj+QZeqc2UWlLYbsHGBK1lA3dw8FlyZQ
eM9jRI7Vky5fk+jTJdh7oRNexthJ9bsandXMYA6DYU9LZgQSg/JqkIG8NYWLwtWLGjR7RxmZWUQf
sjVk8GCYO/Us8W5Suoepq5hnIuzI/yUOcsChkrRI3OI2qmyTSUhhzALSSnh7B5U2ir0uM11iisnv
BtnyX/Q7hfQ+hfYg9iC9bKsXs9PB0dRVH9oot62ea354iMOGsFD6KqaMAR5DwDgewSsYWC1Fn460
2FTYgCFcaBmAPoDNjHzpZgz7Z5ztqfLO0Q3pPIUK+pTlfVndA8MnYekuVA0fNYiWk75ZHRjomM8A
lARw3Qpu/nix9I1P4+d+DfC5MA7obR2zqwHceAp0w1qMvAcdr1odf7TuGlmXWP3HSAb4tOdgochl
MlJ8B2uc9Nz8bILA+nAXJ8O2haRvdJxzmMkewF2Y+CTaZdB4XM6TUZnYXdXs1kk/gbEE/UfJ7kqc
Lhw32SKByRN7O6I7hxnAfm8ncOyx+oBTJt4HCV3OwmgBaTfFGhactHFgAP+LhI0irk4ZSTh/I3Y9
EEgAbjZCcTpBB1PmsDCsa9FfU+JVDORObGuJbo3NwvwCUgZcnoWIOgJa0y7ycUIbvfMQVY6YUzT6
J8uj8p4HXNlZAgqO3KbiGjRuWYUaqP1xdx3n+DzYj24/13HdSiaVMQUaN74Mh4e8g4qwq8n/7VPq
dHuUXugFwraZj+Td2D4v+14sTG/ppiEqpMz2078Wb7cOoo+hUSSUBEWP6ySHpoLvEbX+Mqcq0+GJ
SCl0ij8le4SPANMUXyeFYT658fCMU1jEULLoR0tiYqDb1PEy5swa6NukG/vR25nlckTBn91cQZlF
AkngJYIR6t+eZkQSOXZdQstQePWGzbOIUeAWPT726Ung1E0DICHKoTLAva1kiBWMaw/us479jkaD
hK6qb3EUBPoIi4igNCAQGNTKMyhevfg1KWkgoyknJcMt7J8WpzicUL31UNvGGR5ZJLSApITmrVzl
9QFNmBXtzabC//OYGPFmUJ411VHtbr17EJ6abn4RAmh23bmV7+BXwZ3hP/yaIPzWsKz227/KxE0M
OaG7ANcogO0JrFQDQHmY7SP4j7a3iBvEMCgiJpIPg7qg0TClHS1yIV/rKeA9OGEV0z8jh7Y6YCzs
hDqJeY6k5LbPlKRmtFJtY+XND46fbBpQyuSlTkJI6ln9zm+XmQ/2muvSUVeM4anhh1OncfPS1Pkd
rCdmbXcle+EqYJXPATAne8cIVDGmUOwhWlSA9722r+WVLywiwlRm0S+Jkq1+C/091qTbgUE79IT+
DLf7WZ1iHyMoIgQIvF6Mv9VRe3fUGo/4gbwZieZiePnalviwjOOXrQi3M5q18FP21rhPdl+007Pw
wtQGJBsXOnsJ5b3iZVKWzhvjbHKAE6vQk6h+bxjKWxLGc3bjh8tATjcqohR4yZOy8SnDQHfHH8sE
6Gs5HQy76V6WRclb+mQGKHNqZiiCUrLMkLyBQAvEOe5gT/QPJd8S5aAeWYPEm9Ubekv4JfGFgXg7
rsP6MkT/IAPl7hJxNineBw45VGkvWZkLxoKSgo7x2l1pzocrDpOEnFLeanu924Slo+zrR9ZwCUwZ
FmzHYRkSSDDtryVsioKs0rl05uTgjoOJga8RNy5eZIRQYqS1qzkR+GX30Hd1miINYdHLhXi77D5k
1RCRZOHCA7w9wuDmBFhCklD+iTwkKG+BXSx6JoYwunx5g9jKPPorJjXzCd9ayeqfN9HBC/42TLWk
J/xqCfs9ctkXuKkFGMOvk+ZcT1oipo+c1l+uZY8QG29z/DMfMBDNkbkmfhBL1V2BM/3H0XnsNo6u
QfSJCDCHrcSgnCXL2hBuB+ZMMT39HA7u4g4aM91uifxDfVWnsC2U1Ub8xNEyONTrsnxNS7+y4y+u
dvE8lh02luoGAkNzLkYHKgyQmwHJGCtm+WRvDGnTNJuC9qB0xYikuOrEwrkl7CVH2VTzAn9gCww5
Yc4e+Iivb8eHr3EYw+hAadLoOhjrUZUFUgou/wp0S4eJNE6QenCoSQnTrRU70mOs9wxvqALhMRKW
0x0rayVehczjlexnhu/UHMlAgOpWt2G/C7k404UpLoojC96mjDc1s0mWTzN4Y6mQ0ESZsSINrWqB
iIHN0JV77nFc4TbAnaBra2FY+/45jTZhfWF0QVWBzBQkQnPyyoMEI32gLjcxsAymq1NccItYKowo
MHVIBZAfF9pznT1KZR9L65Lexswh2g+F7EjQijQXRVTqU2yejJcjDSwYdEfWX9yu/Q+FWCpJhFWV
r8Cf5F65JwsZvlLWJTDfZF9kNxFnMmkT03O1aK5W/ON/BKhxEfzgGClIAqOfc06qDXDIsLQCnx7o
WW+WDhWSxqcmviZpH5wmzqV4Fy4n7K7irsayxOuy1rgs+BzaQbEiNib0VRITg+eDvZQOIkiJ9S09
fLLZorHgWAyTleSfmidUQpkH1zoa0XhpNIpovhXDts7Fs/9kLiJTSctZEAbRNzaZAoGu8cK/JvuU
spq2D6pZFxURqy+CBAQN/r9SqnxHVXRhIAYZFg96/Ce9NPk452z7ZSxsC8bBB7AuLtbA5HPat4RQ
WJ0p/eMWz1R95hvaAUOAxEu+UaZ0KHscOtVrxi3wypmaC7syMcHAcO5KTpNAs/aKbonsdrP2cCLp
ClAwcjOEdRt95VOhxRPvn2Q0jbexRvEJ4TmL2+aTQ1Kb/4BDOHdOezD/Veltqa7gb3D7gUm8rFLg
mdhw9OZJ87O8y8+on/W5+ZnFip5ibbJMJ9476yxR0nPxn4N8xhAMERm5kmsob0S9pzn9Sh8S45sO
0hPiEUZosNXGTX49ombHxooO1mLvIAXDiT85zIIZ2XxjP9aebMLDRexNOcrKe8hWdOsM8taHHSFV
mpsysi3Hit8zWJD2roa/nnL2bMZougQJKT7zOjxfKq8/d2sNpVb3BvYGUtiJ8x744nqnZ89B2/XL
TVRtOhCLKQNfRmAUZJeXRCPMuwYw/NaP5oglgbsTg1szt5g7U59AJdlvyNAJwYBt8f3Ba6rnbJOe
gkmn8M9vs1jm2SHIjrV2FmEaaPeCHr19fwxOsbzhU2XSR4SrQgIz/ghXRgNbGNRTlwfVOGvMpPCQ
yt40V8HdZmOd2yPVx0D0HmoDWYrQLwcreOoMa+fZXsbNWD+MGHyxdmevAoEg1V2dyVAVfRnyGVhs
ehj9L2wt0exktdZYcwi7oOQTtlF/FeOpyRvRXKvVmeeYvyuGjPFo0Y+6SP/JmAXrj1mLMZ2WjNhP
TquOIx/Fb/27flh/Yb1EdQYkwg+g0RasrTVcQOgd9DjE8KHHNfCkONpE3/2avQazjsWsu2y+ELzI
01nRptwEP/Wj+xuwxfD1EB/47jGaf3Fk5DLevPiN3pR5Bna85Tx8YsyFtnuR6QhnKKw4xPFUwrvt
Cv29y0jA0xsEJXDTTOQ+aCkhRJq0q9lAe+Q0wCgbtz69Kv6WeVT5aDQH1ZXaHlLu/xr8jFixjS0r
pcFM01cesQ4krt53xV/7yL8wvtXFb81NXBthQRfEmIj+uFjX4bL3HsOH4peAWQXMZ9FuyX/hj0Av
5Odt3Nku9TTO0oYTcvaDCQ6kE61J3Oy5p8vRyzgDf6Fm+b3q4eUELqVdDZxglCLWvDwhdWStqVmM
B2M5n54J01ie/0wIUvKko0ENgkMimBk05+VuXGLswpawbkgheab1pQOkQNKgWYuIWfGFY4VhtGE5
E+eOguvvQpmPCtTTKJgyftRPzpA+hupq8x4Wv8o//j7jKf8jdsDxH5TxGyfcrvulyqu5Rk+9ndXD
jjkZ47C/svwxecNJRN7Fkh4QT/7RXvJ3ZN0LOBKzRSe0kzvPFWy5YsMSPpw/0kV5YbvlxMWeMZH5
v1afwgSGaaXRD0lpQg+ZdX48kh22U/0aPmKKPGgcdAgsN05l3JMdw05H3+avlE9sDVPUoLTBo/OF
wA9XBwaw0C3D/jhUrgXuYvyivEGj0zBVQO4Rt8WjyJm5XNbZd1JvSCaTSAR9vzLf3bK10Cnv1GdR
2MsHH9rGpifCUy3rwqNSED9b9BPdcsHp/tTmiYG0f4LE1c7+Mb3gylwrJ77VLc1NJ7xZyExSQqTW
IWUQ+V9sJ3wz7SYiTgO55n9CMU3Cxd3saZncZL9QhrstT/VFPmILUtFwpxWqvIaMOaDLz0B+BTfc
F06E941cHOlVaiSlnhN/jfD0ZMcmcQAlPgHtqv8LpzVtDS3fdLYuV+MPCB/jXO1wo+MIWYtr81aC
UvtpN+Y1/GL5mfp7+9XcEJqnBwN/5kcsL1tiEL1ko3ZwOZxZvRQ3cNUn/Ft7Obn6N0rZ0v+p4Bpy
e38hYhl/AElIdoFM3g/33DE2/KKCH3O8Sn/ZjSDezKX3sK8xsmavF17vJypbymld5woCQS+yC/WU
xAwQ6YYiVGp3q/aD8vZN7p+1f8q/mKMoHl2LUS160MnPTU+5FIbznS4+La9zePNYUjddZhv7nKHQ
NqWrgNN1hDPzMpzlUx97+u6bDCLLI7z7pf6prqM1sjCZF0dadRobCaTIlnAbQwjJ0X+EZU6T3pJb
0TmhngPUAdERO/Mv4C8Z++L07lHy3Q+iBSLd4Q7PvF3+Cp5y4NJiOOqRvvINS6K8pQP0lwT8BiWU
T9nJ8J+oWzbVyaZxIrMd6guYHDHJG5zGrj+sPUBSzotAJcknbXkP30eemV3zrTlFt8oX/O1osF9j
PYTMIBVbhw0JD+yGK9GTQTR+Ko0XB/XFK/s9xBkqCWzO2rsxc/sjdjjIKN7s6+IHqsnbPpDy9uOH
0ePqH/+VZw69B9gVzJNT46QMnNAX08P4IwzEhaHE3sBR+lcHwvqqcH2X+KMOjDGbcYuq/L5hcCOA
/53Kew3Bikf7K79MBiDZexFsoVeha8fpuhYdHDsDnZFDg6nzKQ3nSSYARGebfy65isXjXg+h2vtu
DXxtpxKGwkZpNA+NEZ54lIUvJCDju4TEMjAsKLRLbF0LA/jHyAGoviDdcZ7PFeIG1Wuc0S3c+Fv7
MgcinPhIpHzgFP8Na5LXz+CINHA1mbNvcznCmffGDylldicvWWOABgu7JIoIksubHMoFZDcjud1g
8l0LG6I+4Jmo7lHWGlIoBApugXYoo8KtgnRzUYgjrQSoHIvVKiTK06/KaMVdjjWQnYtJ2j7ZIPsh
IaE41CwXXAPAX8xDsHCFEIsFGQTMRdxWLQknrwU7nREP4Fq4oxAdMgA9B3R0YYVS1/TZtqMHT0TR
Dhy5hnD2tkFssFMcrzQBYs6mFRlYvWn863LHOluixz1f18nYoIgSA1/5n8heMh+XUnkCIkYxn3N5
8xr1lMZnKHfsh29XT9widKqbvGsi7tg7LpLxa0J6hfNpXLmUYCyAgFW9D63pUDHDrMP07R4j5DiB
jiJ6uiH3Hww/JV+5tg6CnTSiXqqTE4d0VHBlkp2SIIjJxN7s/hRegfpDSTAvi8+qeFbqcWR2AZxP
bQgjLYbXjkPhuE6OYKDRC25Mwntcv1dcDoGwwwD49j+BkemaV97lf834ELST/kE4YtcxTIA1is1U
dimdkGFtT2BMsCFGDFV4oPB8TCvYneRzZ/DBnGgIIlsi+spHJoGhX8RndPShu5GCGQty2XM/chyt
gxtzMPGfT7m7O/yKJMhXgAlUlxMclrQavPdJwyLMq26yI43wh5e1tJ1tjETJ2QdIK7ooSVKwRy4c
Q6+9JE/sPd9F8iFj7zKW/fBSgjugwQyad7Bs2g2hyO5MaYMgbbmFMWnRsSA+eIYRqJes7xYsgM30
y9+C+01KYH6pO2hs8/n3WKe76OKrruG75K3kaQeCln8eOapiSyHStMBnhXmwtr/ixScMG4Mf/Fgh
G4bKpf5G0wUsjNkIvwoCf474tO4B+OJ7CY9yak8tcwlSrZc4OYANHQwQwA+jcxp6ZPZh+NuHn2n4
KxE5InJyJ2M6gufULyEvZ7GDgcWPSSs1TaYD8F+7NdZsNw2uBBvarKnbLHjiB6O5a09rd+iUB32l
pHOVnqpvcKJUBTyCTf3blIh/R33aRu1K0568HzkoSUi1445bO40U1nEE00ahe3sq4P4McDXZd+Al
2bonAab5shhBgyxcGuQFvzAPNRv9guBF9fPndDLv7FecmPDrZC7v6LixsFvjLQAUa/AtENdaTicm
4NVnzuCrs3EfSO2yYNS8oEJhxRq8BIPDbIsf5h/ruEUMwPSIvsikK3P2X7cqD4PG6gNRoXZKWz7o
VBcggu4gBsVEEkA7JIsIACc9CThqDsBMuVoZO5JWwQd3lGb+GcT4KvbUFWEWxGhNdR6BGGPJgCWC
4JY4GtvWV0cgvmCkWt1GXB/+pjVWz3StfZshkOpt9pC1s/wayO4ZAC+IldFaN8foeUSs/C513FFX
I+NtypQDiS6Uq/YZjPiTl9Ef0Ucg1LnGJcDN6TT77Bhb8P0CwTjV1JpccTxxNPS96vIKDsN4CFB7
0IkXYQsrGLAngQeEK+JPhAdf05HDMMtufKDJRCc9fO1StxuvUXjWzHXPgN0kJGV3wsrY1XbMqkDs
JlnVdsbJFLC3jqio3+v8PgmXCtMH66SDk0jkpOFCqlc6j8+MhwLsl7VpSUWeR84UCpwBriap3X2i
+9CLSCyChnlKQQe7xW27xEtSG+t+hR+l+uCIP/41X/6djo7KYSrKnmt6BiIrQcU/mXVf/R6eFOrg
Tcl5GD2V37PDMURd6Upmr3YNpg90tqkQ/BawOv+MdFki+jvWUY5gSOCohMRz6D1C5jXPIrxWjgM9
NzVERbsgb+sfRXGvks56lz9M1ShWpKYhWQIS+J5u+p9M64vmSgrUDLQ5Epfc711fKuD6OIV4kwRQ
9pPTztOG6Mb7YhA6QEQoNnGMb902zzpv7HIPuc4N/kHkPVAenD4rhJwGvHT/W/xm++TFhRtAl4KZ
EF8eHgPxnH1Jtwze5w9ef1pAkYy4k6NYVMEiAkztodOhujvYvszl+DPipfVxHTjaVg3o4vJU42lS
AP+m2Kz+SYl93KR0J+eeZC1iQt/kbIhk/DK6Yjmb3A73Fc/DxQz2OX31PK0CzW9o8/ZYQaqJdsIq
YAKjhfcOka9j2MNrJoEG84JNM0sMuNnn1o9h9+IBVXbNPcQ1dsf6+9lYG2ZCdKOt6q0/n5ADJ7ZB
wq4Fp8BJd8o25TW1VZjEtFhgpgGMFpyqS3V5M9gPscUCfLHjT7lix34EVDAdDP9OVTtxXiTcdBOP
27Dzmi/tmeh4J1aBf8i+ZPyv36zN1AuQp1koAoLfXjnyOuL5QBxYvP+KB5bAfK1vskOfrPE1UKNj
fYsq7a5LINcWMuNG5BM86V5ZHAc3RSFy5nYZwjAL1lv669mh4bq1fMf+fsDvvVR5ZVQPUD3JftXj
hXGU0bW+YxSGkvQ9DOnv6Rl8MUXR4IwtO4QlfqtnhAhNLYcTHIxjSxRYeM1ngYF/WftH6QVlHGyl
/bYWkk2mkk4tU0ckJkuQK4qXVf9d0kpVgXvJK0zVphOpzyGO4Mflj0gBIIfPnbGGi3Ykc8Vu3tCL
zgXrTGrmS43l03//BMMsxTXbihBxLCDUFhstAVKvrDNen9wj2340XSbaGOnFrYIgMzPVjhZGnE8G
gckEuHPfGG7LRxvhuww/pGd2kBqv7IgSwOC5hIBFQizbP/QrWwrAw3XzPuEmqMZVcFVByCCzXGhY
x5hoKBBLD6z+jXEF6xb+NMpq4ghGLrRfcXhXhAWaO+tr/G8CJKp+wZ6AnSdQYM0AmlfbcoUfba2P
q3Y6NaTx62UaO3K+ytKzcIO2HdGJyUyJ0oxixUZs07xS4jNbyRwBJ63kUuYplM/RsahL99EgTXbX
A6CD2ikZvythS7d7wA+8EAR87aTctlpM0tV5X8Em2qzlHHEBN8LE5p/9aE1vZBg6Bl/sDyPoItpB
siG4cg869v5l+knbjfBepsUeKFXz3klUixUHGhD1c8imyw1C2vDtC8p8EvvxR+zIEFWYf3ArvcnT
YiTR//0T8yOgh9BYStZxQVxvsFN2Te4GGKbK7zbYVHTVn+PO4efiE0SPRn5le+hr2O/4UthPKVz8
u3KI/agYNbNKj5zJvRCA5+yIWgCyzDeoeue6Y+P0MjpxodbFnnQUz2R+8JFaP8Kq3UXRXj9T4cih
rVvJ9U6lkgsAyF8LxfASY+uhjhT3hnYzHfXtxnd6LU38oV7mkks48ObATVvLnMqJUAKGweBPtmRf
04HK2OkQMRhY2OVOhp2xNm68GHfDOHHIryx7ipHFvX6x5ccJf1goe9nlM8VTQ8ZuORXuBAv7r72N
cG2BC1+xVWIMoXXaHTzwWsqptFkE6u+ph8oe7nAei3hJW5IEXnDRiPb1FwovcJnKnsg97VNFdZH4
3LER1fRdrnqTjPCrxzyIc+VpSOw2Nl630WV0nKqOH63G+NwyF7UDvARaBEbU7c/vyiH4mT8NYy2f
AXEyhsJ2ptBGcH6Lt8CwcwFLwaLVCA5eU+EM8JTQ5hA4BLePDezO+tppH9ZJZsIQs8LI5pbFhkKH
cbEdJLcF2MR0I6Otp8V5UGySjzFzBKYaPJGltWapTHymNqzyC+LcJJ57MkWQPxz/hWf52uGBjsoP
bgoh2S5nOrFidIENQJwSOUt0O+RLhrYLwwfYQcKcmSGzpn397FEEj3yGKcfXRbaH3AIZldVSfd/5
M2s4S0u1/zcic6x1IncvRcI9suAXWA6TaK0N2xiWGBlu+l5b+kU8gzZl3GVwMhB0OTgk7506IpRw
QpxWnPn4JaZH5oIum7subTgr7afIU9YMjYNFNdnWp7wniP3eviMHauFhONKFZrHjzhcMAnYpAKqv
ccT1ixUCb4irfL/P476GZrPGHM44gzw6h4wdJ1wAb9K2gjK70ftbl+0ljs+RXZ4IvfXlCa6cv8+K
A676GnzK1T/x4hs5FGX0dlsTL4G1pSwLtkSLrT3Y6r9ycqiRtG9x98ROL8Y/Fv2W8t6SkRWYKWac
XpTnG+gTcbfAxntO/Anq5x+Ix+FfnNzYi5StTm/VjI9cQ6HzuXDKsz8cowQPda45NRnNkZEqEIwq
tpXpoM3DlPb5xg+YzKA/kMsWBAUi9oDvqYXim81JzoUcd+XWOIh/edd4PY+9cOp8k9oJY2WBgk19
sIX8ZOovi30lOBlPsQaUfzau77pYgOreMRKreLaYs4BWpW23KA8hELJKAn2Qt3Zc36ID4516lfDv
RG8MMGT6xcyLI1Qdf1/b1pWbktF9vEWvJTdQRy9zH4l72UxW8xuCSbGfKqeT/hIetqlkyUl/R9CQ
PBDKi0dmkq/BdJlC3EkS6sIGK0lKXyys0lMuMCUUtwUnTmM4WQb5JVA3bfDjJ1TQkLYQcFXV10hQ
HBFEGAfpR9YFu0YvbfiuRnfueqrIdtNn2CHt0PMabN6slX33kylrUfySxAdWXgYzOJeBvvFxIVT7
GzPz8MnIeBPzU9p6LfSdoDukurymu9jGLbi2cpd8RyfzUyjxtVEiO+XmlImmK1ZugWtGNK8RALkQ
2pD0l/PFqniIIrMl9SzbGi9PxQlqk73mLzc3aSiZka4L6mvb38A4x0B5ueMsJZwuINXwSEynur0Y
1omxsSovAcNDfDIrmgNgMDj1YCOIZi4nhA4JDB5CoQknihz8fQpXrcMwiX5oelF2LTDYvKGsnMJ6
ZTKdlZ0iXA/qfapII3bvdTpymsUX0bpTfuut56TyNCMt6dgJ5Hd+nXrghzrOPx8nVl3sBt7fhhxJ
SacDwROl3RR9t40YmszXb/xwIcd8KZEwvQErLyfyhBxaLdPJG997B3tW8XWQXod2XKpa8pdx9SkS
lhR8N7KUuAEuHP0sElRupLkxu+WhC3AcClfBD//y6my0g2tWczQVmopMlg6ZOVZxt1LLkX9aAOhI
GuXGqnlHrinmPC0+vXzaQtKrhyDL66ju7PQZp6GbJX9dca6NLysITgL4q8yM0bMK7HY9rzMFQVhA
4bMI1sFUGLyqOG91eBbH6X/h+Kn5TCTfe1+T4WF7EbHUm/X+tFBVkzPgXRQV5SOVcCQVhO2oHE0l
TjOGaQ8aN/WMag2qozO6coq1ylNbSLOd4IPaSRlxOR02zT/EBl/lwlnYdFqk+z/kNeOc4LfJdzIY
QDPfoF+B3hSCn5S9hbJTom5C/YzYPbhdWsJGOI5/if6cU9QjPn6AVi1VQ5zDGz72DEagKexKitGG
EnZc+mvURwm7RXTqg89wH4skKOVVoLpRANCIS5Uug+UGk6L2boeLUrspayN3p/hfwY5tCkyyaEGW
KPSKHhrn2QHqmI642dHimifjppyeGhuYANuB14YyNDbecM8EGrMLM9dB+K2SxCsVbaGJEXy6RUS9
V/zoRYs/OWSI9Al3TYWxQmWKLdAQKmq0z8hX/VAWX5q2FPqznq2HI6Y7oNnsGT1eBvX0Hr57jT/m
oXQi8aJniEFHUg8NYPrmGjJL6pAnTZQjJdgIbzqDBOjx8UFM4NdnswGN6BENxZJTzuBdbs59SD7U
dDjv5hDVu/zS9A+9wh1QYTNSQ48uCKqQExN7OFogaSad42x6rpKezdsOaJvPzgZGXfxa3MeRZPO7
wb1fO1C5QX3xTNgvdiErTfcLzd6NmOyOWKVsnDtwvLlP+mzdAv+0belhz3e6fh6Uj/huaoT2SDOG
n0q/zvJ9Mf5AqyArIsprcM6GscNvIuubel+xMRsnMYH3wN5L7RYPDw45Lj74O87zTRlXt5s+E1wJ
+rojwY8ky8wFbC6t1GcOcFBg4Qd/GGsUkanb87Lhtd8GLtwVZS+dOvb5w3RCaZhog5E4v3MOb01G
8soqgz+EzJOdVcmJMi/kItiNB2Xk0AS+GpWQZD0WnYkGBbsNVtYNN26AYBNy5Zn4AFi+QeMB5a3g
FGG/xH0H8pf4vBbtYnRnWii6h+DGmG3wGsg7kb+TSa7wMXYuft69iHQQrsvvd7KvjYcROYb0m8/6
ogKLGfS6Oh5DjgispjVXJYS68hAYW2PWg96XpDqJ8KQK7z15fv5PhHhBI9Saoxaxu54NMNzPkFFr
RGjiv8AXDgN3yFy28Fa0SayxWWG4ma4BUOKpWZVwHBRUZ3wyHKK7RXJI8UFj/Ib7MnIuQ2h4BwPd
aQwNU9DwSHQW9Z9bDn7CkbJPDsBC62kTo8vn8CZooa+wwQ8vKaIziEmI/Kditwlw2ZgSMwoEH9fP
RoZi0KSxBtMSKCKoJUHo1c+aXp2mdid8x01xELt72m4ygxEG2jUleCKfvMoymzTQBjgK0tJj4TJu
NHJpMkYmxmYIMJZOSHwTNliCDuWPv5HCfzpwPw6QWDDIZuqkPA04NcO2hmJZN8zcma9LKn1N+U9n
3kMfGxv+AtE6DBPnsE3BQ4Vnufkor2OyRS6pni30SDelY4tTC1BiaA/Baup/hLxxU95D/115AcUN
ISNkFnEEDR6gPeP6/pHOVNj3KcX7vSVK+LZ2XfDq6P0RB9xJS82cq5zRfYODuSkuxowUEq7EsxiV
v8F0RLyNWKdEXgv4gycDFVlVb+ZgB9ixLiq+glwGecGGvELHkttv9d4da/mfRWZEPQu6hwKCTUHa
KiIPyzbGgNrSe1UvGKUoSKIxBfTQLtiSW/HSxsfOYPVUQUKCY4NaO37jqeYFsnbSP0X8F/1m8D0d
9TZlW/6uCUtl/oWHmr6uUiY8zDQA9QxTTwq/9CGHazV9I5/eJm2dGSIBn6UAPAJSiKhe8aox1woa
zmjJj9w72ImNBvvOrYxXiepY8UeBKxLqJWcUf1qEZBwwTOnOTMQIuNaXM0I/1ldvVt3NQInqGz2Y
/d7VcE5MnqZ5BSbMDpBJ7ejVQXpvwpLA5aUUNrHykOeXuCNFwOauvbnRSTcdhETVFl47nlicwNBP
2Ex8htbqpZDufvnBKMNIB452uPYFVtyGoLb1G4Z3PT/EMjjgV27+K6pHgw/Ln7+04leR7RCq6Xs3
A6qGPQqXgn0vIbaReDRGM/o2sLBbO7x+k/CpJUsJ018OLp17+zl3I4Qi8is132BrvIR2mw5ukzLO
QmKQPUPZDQiYc8UVRvOyc00F7y4X6Yce/lWpZ02/frJNLYj9B1452gTr5tM0TnGHkNiTWOFgcNSH
s7Zt5HWAva6z5ffRkO8DfAzzF6nB4WLBIzOtVWeUVsqOJc9UtsW5x12jxMv+XnaH3Hy1IC50m4+l
OugYfXZIaNJrFK56d2nApAwJ+UwSOETiXwYzB1Ct6UqWPMqrcxvLMgNtPKzmgsAePsCMwV7RgPm+
Z4oXhMQ3KCzw1M04UfkqzQOELPescVsNdwvg9QYFk8yBm4sHbl9otch5Ji8JmQn/qCs3BfGWre2o
QnNSpmte3+Sl20JPl/a8c4zRpA8DbsqSm+kfgeMm2qvhXh/v7+a7tBg2bWRunUNi0AO1CXC1/hnG
P5qhI+E0fBs4TGCMgjjE5ooDXEUbvasBiexLdIAibS2YukXthTayrmWCh8D2MKST/L4Q0+CzDOVd
j7Q1L8Ql2QMTX/PWx0VuQr7FoMNExbWajcE6C3YidzIMUIxGq8kRmnWi2xx9St9W7NRftEeqBdR5
A7+8/DPVlqtm1R2R/hwQSOA+t+nxQujZcAprp0ErM7ZKugu4RDsxLR7sX+wNY/tNIFxMN0SvS4Kp
1UXI3EGV7JTULvx/PN3bNrSz6ie8JT4XNi6wgXBl5qPAMttz8JibSNwbG86oXf3wHFIh9gi5GayQ
J9XpNeDl6IEvckn2ivPANM7h3rpjYRMwKoXL6qEi3D73nNiIng90ZeHZLbgBHt+Y4JQ/n9uj1DxV
hmkDcd2u3QBBciIsJOWbklAu/0vu7+104AYrsLz6tSuSUoPPiJVq/nYUkjuELCgATd6fvXLFkGNi
X2CahWe/6G+1doxpfUEQ2soFIfv6arEoMtu7a7sUgZbdqLSWirVuRhEyi1PXTq7+K/0zlruVIC+E
5/tiiAsJX817XmoDwk9YkM+Zw3lcWhzZDMn1iYj27w2vSnDrAEddsd05JH6oSG7RKFekiMql8NF7
4wPsg2zHJ/UPubuqEyBjf3zBJV1wPA/8L9POwoImpTWffdS6QvRVHRLtloVPyf8n49XmhODzJXN8
oOvVXG2H6jMwn9oMTRktu1yTKIrX8N8dkanZGrVmaFZM/9TlwOUfQaNaMbgYUG0yHRc4+cSTmnsy
V7GTzvmTFLU93Vg8VaLK2Jvk96Ktj6lC1BrxZmeKLL/JzEfe1mtS++xS/Mi40bgdjwt2KDexloax
IsXUYwLLNgw2pnovtGsKXxa85yGmoyd1tsLhxVNZKB44jzy5DzfSatXrfUE8erb8phdgwUdyjwGE
PnNdmDZjW24cqbWi8nIH1+CZhl88jJ1wz4a7Od7zW/NIBSIJiJk8Nz48X7i53OqSF8cIsGlBseVk
UvWQ1UIMdMRdiB1v35PDfb6C1BxfBAMxcF9bc51j/KPVZyT3/L2lQ1VUNtmK3iHsOyR+rkS2ki1y
ZXwSgLbJTncMjb35BVGRIVqp2C32gQVBRs31/wabN1i4ltpvVUfw7b+1jIsD9/2RZ/uZAcWbpJPR
VTbiOu9A6LCOKfJp8OnMtdM3FQfbsXLpaJx4FjkcadPBlD/p3855oBnfcjr1m39l4CXsThgkRpji
nEIsj2NdA/a0KTa4lrBIpskOWbp/lEhstBV5r62afNQIRr7m1spfGHBImGDYzrPSAa+LouFYW73B
5tn9AQU7XzftLjko+jcosoU6Cwb8iSAeFNyYFTxIjXFs7ugeLITm6ScZi+iWvZlFIADo7WN4CxNK
qukCXcX+V00t9yxJyf6VanHAd4fxoSUvjbWc8dw5dBsqEITHmxnpaiD1iNNPci15RWHJUHsF7771
qNMz0+3XWFz+n+8RC0vO5bXLENi5vEUbw1+r8n4kxtpGc7+Rj0uPBKP4aiY0VlKTBMieoCLEbFv0
rceK1GFu4r4aLfv0pIgg6/76/rO2bjq6d2z3ToW4013qdac9DPHqi8SAT8WspGuPUOPgdKVVQgd/
0rK2IZLQHKD9m1qSoa650eZlHs16ASaRA3AMrwjbDxfhC64DpNM62JY3/j+BJ2LayraiJjz0xKUZ
bjp2eutFu5qKB9UTRt5cMk+e+dsCHrGLAxFXpGqbxYypYw1ueceRgZnU0nr6G/2LolbqWSVU0U+i
7hKUqJVgsj7u2Ycn+NotdFaFE+0ywIWVENwW/uXdxuz+Be2jIdU81y7/a81FsDELF4mUoxiS1DR9
MNutlIFTkB0jn6qM3MmM8QdPrqRfmsAl0pOpn3K3K08q5NgEXkZt/AB6kXiSdd0EEMasLXdKnEjW
a957VioB5FtLLUX4XnO06TJXMr7ffIWjsd2/mMvxpXm8zk3ywSc+b3r6L2u2ysSDzs9ctDVtPcMw
xZ+3us1xnKSUKhluiEcksBTmN2sFM7NxHTDtsQJTY4+w4wSvEisG2QS7xxxGNFlYmjYG2LR3pRUU
zlRG4Du/U7Zmf80xvZkgnWAzresNbRH1m5wK622R4ackYu76lGQ+i+kll5R8HH35JhkGtIljEO0H
LFMgoASIRhATsSoJ9U2HclMeOzI+wW1Sd/MDJaMAcf4d5282QCtj/Ps4IpMaFbkN0GEyt3vu7owi
TfYQOEnb8TE/1Yj+GbeCv0GiMCTsl9S7ZGG51bCu3c34o05eFvMYdJ0Mcg9TIEa0EfVSpGyKQy9w
VCcUXn2WmBuTlzrBsl3EP/pfRl3RdNXxs+vJr08hzmcrnDmWi18Tr0uQ1nZQXBGydINDLv9JAHn9
Db363prrLKZpFmlNMsBvw2pmCvaVnFGoK1Ra6+D/xP+IZsY4uaBCURSd03/4XaNJGtla/+nbbiEp
e16+uiQ8uRq6n8S/kL9VkucogKWDnb/tlblKEKeMtpeqqx7Ru7n0/ctIjUzE9QRNRt9M9Pm97WLc
EJrtWNJRcRT27TTFdf4KXlJKj1vvcOaeCD2XdnLmeIHwLFf3jncqGT5pFZ7/E878AHeMk45dhi7p
qLHfMzJMe/ALNB/r5LxlWilJPmDPyO7i/Gxr7VWnviuR9+/uEq1kNmVGzq4fLcXEY8K7PN4UMOkk
zZfs05xEs+QDen54Nb9YuMNg28o2SilY8nv+DE9vuqHsbM8VIcrtlwI1ZJFhAvoz9a3iPplnif+R
dGbNbXJZFP1FVAESAl7FDJoHy/KLyrIdZgRi5tf34uvudCeVOLGE4N5zz9l7bWzcLN8pTILJpupi
NecMxxCEeAiEorAvmA8APCdO3FgRrQNvg7MYTb9jac8KAKH0KxFzP3ImbxYn8CAxZpucsmXctW3Y
iVTkz2+YfprZYUQG58mpRtLtymEluANh1dN7KFrtdJ8TJK/oZaLkW0832Yih4pjcW1KET2lEJAnG
afobLbS9r7wwtenSeRwWuOMbeBSa/5C3Um/HkddRhNASJO5B2rHDPqbLWyJG4TYRN2B0nOPDjxw4
8WowFugoV/vKYc2skNbLiyD5DGcprUk60TZenVc0LPJmLZJuHCIQ5fmjWb0MPQ0epfqTcuPmAgf3
iG93ro4wl4ajTmjfwi3ag4DjjuM3hSiYOtarFZu+1+I2CnGTGDz8b91TFhIH3I38TSWRciAEUj1h
5oJeQi7JXY84UFjKZ0F4QOpVTLi2sft+b1cE0HZ+2G4a3dtusQWbubR9bFO6w5+sqszmbA4JpRf9
lhP5YnbSeCtKrIJmk/hvAMUuHIoFuldzaknDoQ+KVtrPVidNNSm7krmgaF/W+KeQtJh/6kJAcYVi
pqjwEaDcYKY3iDqGFqdDu5riAeKA/U/z2Y8i8ayJbl1tFg8nhF7SzptLO34/cAIJu4mYjdpmJiw5
OCilMXhJ26VqpvifRytdXCIKYqYwt0cDXI1T3QcnERa7MkaH6K/e1zyzEJqIVbAqzll9VLVnKpzl
eaoCH/fFv8kke+EP6SlEYFtdWmIEZQTrlLN0WTRYjCnrLpLyfp8AN7KL0hPa8wsx8ir+1KeAT/4N
VScn7II7vFHx+lV7AfXG/A/X7Mcx+Dc94pijtc/V8oJkh6ZS9Ettq5Nda7x8eXUgeq1FUJmaauOG
sDRWCy6/kWh+nP5FoakJVv2hYsrMbpNIfBYwc5R7pKco/ooTKjBLKyWh5LPm+Bixqk8mzMP+Ombn
dEehJiwtUaIhzdqpYPPjNEjb7kERN5+cHt+66mYpqb0MRN7Vwsh0vn937SZAmChV6Y1n5zcYbU5c
pL1JeBMlu0w3XSMT9AfhkSQ8svikw2hFv1HcUrChH1I/qUEeGLHV173urxW1mTCPYYbzUq+NjNBl
laCNJD5xSHwJVkuxR/EXih5vJ5/bu2KKjIAFnSGkgJuFSmWxSSvUeWyuKrSOEgaefGH8uozoaHfk
o0JrkVH/vf4qyFsdhsk3KalDtV0VzWaql5jTmW0gJCY3Ka2JcJ5Hwtz36kRjGcx2ZXwJn8h+tGdJ
U4masuxgYyNVri1dfltNyLvHi4I6WZJpOhFiNBDtXcBw1dnI5l4j75shuhB9J5zF3hnLzQNIz78Y
dhJ8Mx2bcTqvdUy8l/gMwvAyl0raOnbivzfVQGqBZ0ZyuqJB5y2pL2lMKSse+MiZwmf/KI35se57
kgEobLuTBpiebjkVGQNt5MPIxK3kfQ8lr6JB8rilCWMcE8kQgW4pHUCYULhYaZKUr2MlOzLCyVLa
0ezLh2O/pD27jn7k7kQHVGWUapP8lP0mkZn1HusvD9aLgzTPfAgdEV2Faqg3dbf0JPTC4deAp6I2
1PSUdUGVkW9H8vmCoei+vMJLLgOZdvR47WAoVjb37jyggAGKYrNkkgAZGVWNoxTbNvoUuy+RYOQZ
sknCnZ55YcJJ3VLiO9HBD54RYKq1CTuZ/jOVTo9yIlMBAKz+JSomBgO+R/Ei7UA4x/FZW15GTOk6
FgxPrY9pFTywPap/9Qip6tBIhwVdR8ST4PrQl1VWyei8R77BCyrJAKhJSRrxgXUwKwJ6bNMURMOu
0V1m2hpuWtlQIvutk2HSRm8jTOhBS5Ko4p/EaP2M68M4QZhkVXcrNDXKeO44OAr7qjq04zWU3HgA
lWVxmlxyqLsrNOA9FtGGA5Pk5chTHpODuk9YpMhYAUeIiMADscLPQdf+i6WZ5aN9atL2/ctWktAO
Rh7MBMctqf0UYdt+IxGqdhzYa0TwN5LIllBajnTUwsEUV5+P3JrsRNjSUcvuD2EHGE/+99aduoTK
wQQGgRYdDtlHHTnZKnQ9/IeK1Sw/ZkEDz1cJJ5FgUxpN9mDTDKWYiRh36Iu/8JsOM4dpein6BFWf
Bh1qpsVn1TznGt1QoxOlX2e2H5RVmcuVf22HhQtPgsbea1iHVJMDR+zCWebnbrlpea5WzFF6Xu5R
+2uPq/Gbba7itFXy4b8vOXkH89W76IoL3GS8qigrcVq8pN8otFc/9T11MjPWLYH9TdkU6i9nSQ5q
ubua8FLsOxS/8bdGUslksHzS65IY6/DKtWCZ3/L6Yy+hhoEvvW6H2F1oLr2VMtzp3GlPDeWpVCHs
oVD0kgPtd1psmN+ZpqAi8mRQlt2CWFakN3z243eZ2ytxq5H9whyET34YCFSoXTE8QrQ9PPxh9e8h
oPq3+FHRRmTd1fvIjoQt5fOYh7d+FUyYc/HfUH6r+xoSPrITHiazOrKkWfsHir0T5oNZW6kASRQ5
I4ig8r0arzCeEbLh2rl5InqDDB9i3cARZq3Djzvq8Prk47zb01Fc/A4IeyYkk0y42a/G4SrV7qs6
SGjaX/Uvhy9Bf3YcCSS2ykoGRhDQW27AtgU6a+mDIJ/UYzv+oiEgINPPPB4UxAsBm8MSD9u79mjL
0/Sk98r7GTEHd1cWc5WLgt312iML1M7y+yTKkKxC2Nz9VzfYTF0z3O9LS327g3iYsWl4MUf68Gww
7ttIfFLJp/4sA4+HdUFU3h+hG++Id4VdjcytcbbnLl52zNhavceQHBirhg30TZERfw80eR8Tr4kd
WHufyz9cyMsV7C9u1oCmes3TIt5kSph9pe6FpN/UhJwzA3bqEeu+zcxawDgwfRL1BYOIdBBcQ2xD
2M9GJ1X2Q3FSFePIgaQxxZLGjYEPnB8jPG9fXNc4wb+QH369xFO+T44hUtiIWSv+apEEK+TR4nL/
Dnm6TlHkkgvvpqRnG6vb8NXFR0DwaROsqpsJx+Cvfg6kBv7jiEcFkm0ak9RagxDemk3MFryUUW/5
908Mfsfgim2kwsL8t2BWfGUXZsBjQJW37rP5MrLwRLD3NbSLexeU3yZ5wUu3i58XwYv/92Vtfbyn
M+w2Bf/tqneEKGAAVYRxq5xxKGd9KPeMhhGXC3QUiV3gO9FpVJlr41CGSs5lqjj+0AEML1hEupdl
IJ6xQ2BO3C+kITgRII4PKfmdFJJKkCeYUu1PSwwy1qsNljFHReIBGojG/CMM+wm3z7EaDAQ7kt5G
+smz7nb/BZz2MNluI4Nf/eEieWqVuYVHNQPFBcojmSv/SmU3iojshyMMw9d0YojHJv+CY4f9Mnhw
tHNrvESo1AgLEYW7qPpJekiEfwg6hl/+mr7coRA/9+SELuGfm0z56Q+PyX4MsEs1+ATLTfPHgs24
JHUS39ABt0gHfC5XRpvNnFjtLJ/DlaEph2YJs9TCaQQyUd+bacUYO7uknAfIOUHMkO0e05/IkO2L
sl+x9xpmjF4N8RrNytJsw20pdAHyvuHF5x7kZ156ld7jH6ZjO/yYu+rwgrxIyqVyaOGQx3PyUnoY
LHze8gkpL/CC8ZQ/eWiaa1x5KoFsH/2PcszI6KL1h6UdkL+eB6gY0XwPRNJ3vFlm/1QNECXHjxwn
BfFIVBv/lIkxQGhok53jCkg2aBsI9Ih/UDXG+6EGEk2PiUQNk8jqzln+LMsLegnrsVdoRaLwCNrF
7NKpl3vdQ5Hj1S55NrQuOW2xIPlUd3yi6jAH9IUK+jRbeIPOMeAMAAtDxgYYYJgZ9cv/LMCChSmf
5nbD9F+yyNHQiIgFBYfdoJ3MmJMqNRoxFd8oIFSgSAzwB0NL7BEqvEU2HOd5E+dx+DPBNXy5Jbei
fOqZjRJ+w6SUJtMunXWqKNQGTPGS6p/Y+r9ia6HZMTlN6miox5GUNd0Y4eotOOxLkMpl7pGlL+ve
K7u+fsVNxJZ2oSG0NGdjqU6fUbgxEH7deaN8G6otsjHU0kYO8s1Msp7J+ZBRkAHSfgKrvoZ1UhOg
/fLfiG0xvPybIGU3m7whkXEOiwc31KIP04kME1qb68WjSKyL1ByWDcOxU8FgYekKLGNQ91iTYsmE
Ef3SnHzGuiBq81YQUfYCtE+0XXjt+k26jShS6rXdHVLJV5FgfDa/7MJ0oEsXmsp7OA3cCIAWK5zY
XWJxuGQYESF3BHSHGGMtphutsmaakmTRn2QDXSDffROWs5ZPi3Qj+Jxhny84BamCrJvUcTNEfE+U
0rQhgqkqPImlEcLIHE2CC2VYHsKUQTluW0Gmi0tTroSaMmGaRpwHMIgje/Fv0q75SPiQyQ/E1FlM
Rp6wnvW7b+Rg+by/ZVvKetYkZNwF0nTxo9D/WjwWqNQoXlUC0sFncyKOWGEXt9WVf4bDhJihiEBq
A7nSjxY/vQTOxcrg1NYJIzF6KvB/xSu7vd56XU3gcnltQpXLu016gmsxNMaU5MisADt3yAWGclOx
S8ytZm3+EUojTk4sLCyPeFdFbpBQMGMaljQ8YvA3NfRblD0q4l/G+cvpZ2z5iB6Xsb69MzA+9a1l
2FrOhgA45dzNLEEr/zE9CUDp6WCBmZhdX/TBp43cHTrMe4v+0nZ/70RlUsg0RPzUpJmk5acwVFmX
9RL+mNXCq0BdWOk2zsUIq1yZfYiPS0Kb5J3+vsNbLn5AVtdDr1q9DJmZNX21kPZMdtEmhkK/mgjj
wxbTU/r4kWsn178G6ntuhne1ScLbyK8WEJ9jvBzHVvmuYDy0yb0oT4+3o6V7nW8k6BudLv+qDTon
EX1xZbGQJWRmyNpJ6jYDOQDiLX/fVUaltFpQ2cKEKZipjFQ34+MpyE5KECu6i1b5mLpNR2/nwc70
4KwADDflJyDot67XyPrYC8MxJwWiIcaqO2Qlbpf0h71Lwxun/MfuyENc1qDQxvTyypiQ1nO/L3FC
AZ6Y/aoksqnu403jFwmtfvImYrhCGskAfMaL+C9K/gBDljz6cbZvh4+EZCA+ulF+quUGLPIEtmEB
xWSZb3NuA7V4thTyFUAROURHFnbwio6PbK/hhALQ0VWbsbmpiyBHnzf9ewCtY4d+q6DLswPYDLUH
18qlECACFV+5DbvFWrrFV8mv307jvB2IKizbDvm96P1L52XOKPLRJauehf8OOcARXfE2a/YJ1rZl
/kB+ijfEUqub6OKs5jdFt/x7b+UAV6JITs8MyGeS5ie+7MpEnPCL+WsQbxdfspv4xZcYpPb7j9fi
o+HmTzjH26VTfLHV8t0Sa/hb3TDaO/CH3dWTL3DyM6/CFQM8pPzOkv/NX/v/r5f5EzpZ84JP7ZDx
XUvn/38uuuQG8R1FF5droCzXvFWievj7/Gw1899PCUQgrdqH6uhG/NWXnfnQp5985WxjgUpMH4qO
ryX9dU7G38GX6bCbOlCuCr4S2Qh1/bXjei7dzO9xDboVv3zZ7y88FDb/Hjxq7cZn1RwbR+Jv08Gz
59eQWfNreNlMMvjdgl8Pf1z00aUlLPIRCN6bqu1GqqzkA0SDCT1DggB5YZPvTvhjMbLjaXeT0ng8
petK4L13A5/l+y/x+0D3VE83cYiWa5rmGNENgBPutdsm2Lelv9zGUMl1gS9S+Jk/v+LCjz8bB1M/
HQOH/4t/Cr8/xz+a3Z65Bi975XaOduu4uvP17rh2BrIy4+3QHuDtyHOZnfl0BtjT335xfFEZcv4C
pmRqN9wkTr1nVs1Xggk3cu633OTkydn+iyK9O3Et5+vBxTojgLCv1JQ2J+Q1/FpsG/1+8Z3gBbUr
W7Mjd2FF7oNug802pP/rN9NH4kb8V/Ujt/IUn3qGL/X4iThlwZl/O75335WHXdlF8P+tUWC5BTgw
wuk85hCFVXCjZNuSZ2HkZ6bj5JoACdkKiD851u96VzChe5JzTATPaaLIBFfAodNcfChc3OqX35zf
miP9tecSJj8fCOFRLm1yf/iTAy6LGHA1wp/ML3wuoUW3iccwhaW1dGUX0sX8xdgfEBwxtN2HP8tg
vnG2/EazrfeMM/iAly53cnV+7flSnrr5Zx5pfwRKHMAzYsbFksSt+d5iuLLxagTp+t9ZXt92g0/p
TpQm/zWZ//9x1/FQ+rykZtttYcK5HUsfx4JlacLrOr63PJ8PxkYa/zQ/A5hPjpga03N8jo7lNd9z
guKFksd4BsVkvrfpOT8nIRay156Ha5sdU76k2c6vtNyKgRgYSEWO6Tk55kjF+exHJ97He2zk+oFo
xRfNHBpq53Bf8vVtIHjFNj4LBx1PWHAuruU2PCudRUSbuo5RmR4ED9Mpnpps2wePk36oS/8/i5By
UA/aLsQa/ULtgcMoCPeo3Q86Q7wtX8gB8rDaaTvloB+SrX44qp56UAQEwwqyKgehP3pT/t3HSTu1
ASaq6JpcUcXcXrXx4G8hH4YTdUJS+7BeT05sAepTvl7b1agZsWnzy1PIkZ7bJtli4d4++G7CBg/a
gleg8OJmL9F/v1sHKcfHhRtt62BxBxXA36iJMJsPlwiXeUHvfi1sou38qj3wRmijvTbgpR6qINnO
bwLaP1Fo6+oGo/2EHs8idfC/b7VA9bJjnwTosWUvTWM72XI5eLdmuw7OiaHi7TEb6CFg32+cMrjS
La0K/3HiBIil9/o41WxlV+2EylUtjNUJE7VyFy641W/tf9+vfxZXtjvhDjljZsUzi7m2kjE+2xtH
ofky6VDcA9M9Zlfux53qZXy080fKkBOVI69UOWRb3QOf8VfSRcSCvRcO4X7+PbcN+IT5R3bFtort
cL5VhMN8z5CoAHDyLJXfMzNr5LDa9PiJlzdoWw2dZ5nqx4MUAYeB7BswHw6PT5ErNke5Fh1nBE9e
4KRbZwjKwpVZhL+CRr8hoVm9HxgD1i3AvoRnkpNeODZmFIOYWNKveLarL12uTYkhQh4RgzmIa4Vh
cTwSUDlojJYe1qLvwRAubQXdZ3kddVz6zR69tLgyX0S7hst7L12yMMBvxHBPI+/PBh2fLjbxr7Sy
sdN1YBkUFhuYsA6Rb5V5S7K/hiIWSSMP+xpAoC+XFiZrhC92cqymoMcBoGzL93ePlnvZMFDuXake
/Yah9Pi4ZHKCxX2JUXNfiLrFhced2b8vEQl/mmAKMN3ys/JBXlIOYpRPnxhUdUPtl4L8WkwZjjkI
sJRuhWIr3XGREQ+XoGZ4QZ2gE551jT0q6rpWHGpsI2SbNyuEDDRdNEIkJDuLD1PvvJPZoVfR3F6s
u/cPmLZql33mqTdhg8tM4V5TL8IpIrm338fZdtB/lbbEJs+YI3FGCSwJ9OMOlB1jS3o2yAy4LXuS
0zSnRj/aYOR6B61uF811+Jbzr4j4CjtaIdxlIrjI0YSuWDsgZFQgphc7jcPMw2X1ehAfSssEgzGN
6oW/kI0PxHlVAXyjudIjVr/79ErU+4umE6lbWFqSK1bMkvlIikrtAd+JbMzmTR7X/oVB+8pwZJG4
JMrkP0KkWMslA1Y0gjnXaIGgVo1fawIg410//HCL85GR6iFhVRR5R5X3mK6I9yXdAvSU1XtBJWL8
XjPCwPtIdAED287mTUW/MOadbouDgQVaDJoVlaYFWiTbRg7yATwDxmunowmcTJSCvcu4PxD+kZWI
Pag2ue3XoyevnOiLVg/lrv76hlaCZ5YBEi690VnRVh3avczpvKBoxlvXe1D1+nRPkP3Y7SocGdVq
X1y5nS5zfRWINheYaf5Z3At/01G+/GQJOXZYJQFVEVj+fuzYvFmQFK8q0dvYy69VYb6C8Nw402AW
FtXnrR8snsSE/iYQIocEFU5NB+UnZhzCcWFd+z0BC0b2h1UWrCOjJgB3UIkRjm8XFMAd0DIYFIRR
oieB+9kfVmj6tssDeNm3CzUMwCbFDFSbI3YE6HpXqNcdnU27puOwpiCTPYFtJbVY7qTOwpBRUoxx
YGCwwGUmK5LSFgkHr4GOBVXuFaICzENQzHzqa+AQ9nsH4bTazOHL1CLnIhh7o3vAhTRjssPWSIg+
UWIiTVsXf/h7uI7NC1s+pT8R5s8GjcJ4kuu/xWDnH/pP/A9NEKSEU36ihYY6BsO+8fgqACGGZkqQ
rRKEH7TrhT1jf47KG/p7tFTEhctDPElBqB25n3BO0PLE6oZhZzjgmvwEenLJ7ssrrexntW8yjwgJ
mjScZVbbUjFr8cRa4KboJNPDmGGBAbxrIt5bwf5kAV+pa288izd6aV9ttA+O5ZrwMgCK2+i0G3bV
/lWagmrRvV0qfGY81y8Lunu7pqAhrQXkYBeeq5yz753tNRCdmUiheWFhURzOflUUSMcoOD926S0n
vAePzZljj3VwsADJl3gDRv4iXmhfVG+fMikkh0+2uU0buGIlsRuSkcLqJNXXJaCGcdev3x1f+0LB
hHLP97CBoSfiWHxRply5ozCPzgUOtfDjqfRkanscF6l7VuPmpR/xD+tRvJZpMb8jzhqTP/RbWbfJ
EuzmjWtLN6oXgJx7lIF/FMzYjNEaKP2WG93lI5033NIhU4ZJ/F2i/6bxAJhYhogdh6OHqpKBNPGM
+SepJZcTL5ETKIMrI96G24TJBoXz/NzVRmGU9OrM3OHE3cKPxF38Jzzba92awkmxhn8Pe2VCrO7A
ghgyrjZuCCS7Tr20QB1hS7d+lT1+oefi0DiCk5ZHWjeQBMPppvo0tB60thCDhUiOP+6Eu5AW8Sdu
mg9yEFefQgr3GfvmZOv/xmwTTRyhUfnMMc6Pz7naesD2EYPTRfPerl6vSUfpvuHMOhLICH+GZ2PU
GufK2SJaCB5AaSqxW2Pvq2wYxRFQ+snk7iJQu1gytRXWGp2Rtfil3KHgzFWewgbvllttua8BEK+r
J6eRkZQs7khaYAtzGVTPBrNRvHv9+2+ggCc4+sPJjxWJ411ObgdVMO1RDj50eh8mxce1DD0eRIzu
ouh0ka8k5rxPMTKGRALUif7OhvoPplPEtiWsiY/DKja7THF/avYUurRyc6RgvUGRik+LVQNL1rt3
85IXxGNVfvX5dlzsR0YcKE2eI6QFAwiahO6GDjGN7H4tlnPCWPyzmNuD7XvDkID2LQUWVRQJ3kVL
jIgZn8sjzbTuC7gRMmVi9YbGlnU3BEfITUzakOLRYn7x7mKbfxfgA6b4auk9ON50Vt/a/GhpGXGD
9AZlLAQdlh4a39iYWNze6Vydd605cmXQQKDdTGYOQnzmhIDXJehOKhMpCWX0GkvNo3QjYupgrPUu
RSSTdoA/zEnwrGs6nTYCeiCcztGmaDrl1Tq6JC9wehZVb5M4uWQlko1Vitxjolk1JNE06XKLz61S
TfTDMAB8+AWty6V8aaiSrEf0/9c9t3wpbimEXk8OBPwJd827tIkxmLG8tsiEXuL6GY8bt9vs+aBF
tgk7P0GqmMz4XqZEveKwQC7R4+i0vpkCGfGNaT+B76jLQH0w4lRnGJeewENiOGTLaFyfrBTMFOTY
ZlllQa1dTgnyjUs2aeRUILJwFc2in5s2hC874FsHlqCOFhHn5Jq86spnCETOfMexB9I2xxiqLOJw
2EgTzVrh0MYNT5N+lezJKe4lvDZWseW19p3ddnal+jM2dtzkqi8XnnibkyTnpCzlOxksKf3IGpNK
RQE2DLyws1mE9UPY7gAH4XLMQJO5ScuqmFZOgfbCGcM7QxlcDq+91G3f4K/7NTNU3Ff4QGC9cylw
FIDfQPDeeeAcWNL5NZdbavaPwl8scO+ZTMUS9iadMCqcm0xNjFIK8CjC+hig+HBqYmL/2rxDP1yi
qjyxo3Yex40OclFzKEiP7LyJ7ZVpIFQKCnQoF7KFbZWbLv9Zcg4df5rXt0j9nus8T4AGHu2/OLoX
VKJvTqv17Argd6MUmTokx/kIkpWAofwEj0TlSjNqdx5XMRhr+3/L0qfHSYHMddM2qiihBlW8AmUt
LAzZKidfJ7adUqU4rd63eHFV+Leb7r7o7k2KpmCzzI7tavuiJ1o8FU4dS87rQn8XRcLRu10zXhZA
xkC2RX4EjwpWBuc7IdDSC57lCd30wnq9vLqzpSyg0UnHjjTjuqZqZFSFqgZo37Ej7DpD1bNlXMRC
xTgJ1/I7f8YwOUhDuJTfNcOfzRLsKNUxi2uNqIARGpFekWjFBVi9oBfMXCM2hAIO1SEqKzgj2/6Z
tms1RaRyFMFxsfesARQr7wMnzBdznwdGmMTW7zRLWT84coOrWixvabd7C6SFuA+dL3HrbB9dCxhI
jhijzDcLsO5sWbkLxJo1lyKl8pv21IjukOFBXfexzdI7HxBxQyV70OgnYtKHuXfHEq/ZlFh0xmBl
o12RwTOZ9BrhDBPeJqb7eEktCA3PhAnA+k4t4iTw0/D0Un72pg7KkkRbBScn3mFovaeK/hrdWZwf
93cAUZUJSDKyf1pwYxkxMQGiD0QuaGf0l/HCvBp9bHogDKuqt6of//KneY5i1tKkNc7O5COGK29o
VG+wFZmFvKj0UIB8k6dqtxeRuRXMDMGqhO9EM3OWmt/8zRDWDbFdp03E4FF22zzcL/rVrh/Bg8GJ
EztOFFgHR+7oCZZeJNPkOMf0i0VIdLDOZ/bKA3idBIn+r1xvAG2yUJgXgibN4kQ9viHII9wrzjsg
BHutW1+oyfutbtyoPJmGUzkaqVs7XyTY0LQLQM5TR4HpJOQ5WjoxoXdA9T4en5Tfis/XQtszEEsj
ddXoLDTA8czHJss+VwUAX5OG/zfFQmvDiiccqgTlhbWn24spK6Kbb8UERKVTosmGaSZjNmb3C91V
8pM87k1s56H3YNKzlWidi+E5kdGDzikcNqY13Ggj0afUY0ewbNGsHDEpgXRgiApSALxKwEm3qPzl
EsdNRK8LJY0tgvA53BAnmMNwwg7eLi3I7gWyBsJA2ISukUQA6xuKfoZCfoNnNv2d+10tRxuAYt1G
0Myl2/zxXBWgKVuyTOBJmUus8Zxxr0BWQ0cz68XOSUqrBxlRiACt3kuwi4EuGouTSrAB4yOMtBwH
kFGZWuOKCq15t5Z2ZBi9pX0ShJ8cgrLT2FgTOkCNqQrPGkZgb9ViP1pHJ9JSqXcXVHmfqiEeiuel
eDhYXEDCdEyncE1QBZ2IRt62tLJP9QdKNiQeI34f9DmnSbjiPJyYiOzkzMFJQ3ziZ44i1ZWepfXW
vI4PsgGZcVuvDrXDWYLxtMvMBnzFZ/JB2oi5eIL24Q9UCzThZprzBG7TTpjTwNyQWCzmbUtPBClk
AgCInH778C6Fu1Ec5djH6128MLnZFc64+GZf5qkFUgfxYy1/sruZBFtZyWysVRYe50A4Hg4yJDxc
Bo4wVuzn44LLUlatRXhX6abt+b+aooUUjcHHjCudhpWp7TO88yeUyzJ+qvp72WHtsQAdk4en+MUH
zUHn3BqfFSp+N1pxExhr2tWUKMI32W4O69xnvVkyJm4ssuv16ascTAbNrJ5kBSuzzNaoSRWbbBk2
n1kpjXGlfOAIBzbdWnwjj1o8zhwkyO4iw4Ikdnldb+KNZh5KOMT+Snfa3OA0lRlmQpt+GknrnV8F
h8LhtYFO0FyLLee+efLGynKd22zjeoPQ92XKzwxHgsv5fxfO8891tsep8gt2lyEzlwq6As/5cSit
YfiJNxjBe7OU6Iz/HICzsIhEQSnl6xhWohAHr2daP1zKv+HbiXhDYvxB28LRYZoftE7xxnVGl9+e
G5IgMMWPIB9ZHOrMTFd/EWiCRbc0wsXNWTgRnbby9UtoVs+j9x6t7IOgK2ucgc38B2Gi1AS68/bl
aMPobQ14fsMVYsxwHba6j61Q+bd8PizBViuT9t+x7ndsVSy6bOvsxcpE6zmCnKHPfCipPA00XYj0
/MY56K68FiwPg/DDwo3dAYvppvJ7yLlr0VN36RdNwO3gca88oVxue1Qb65qS2eXovhbhYODD3ub5
rs4s+7KeRdqc4Wx8RdeX3/S79jjAH2Ul50myHmWwHEziYsBMGEiZxN+Hwx7NdWa0w76jK6brpjPP
DYaNCqd5cVHon68C9LNvJsL5R+TVsS+CjZ781Vao/PTfyHDr3yu9o5g/0q3qDxmkarykNmNZwX1H
3nFYngr7ksMwar++lHVz/vzEWbD6IjUztMzyE2fuN8wN0RmkNdNC91HRITFhKMJs2ovM6XmTXsnU
4TOlUkOwu1f3/bQuvEWN/hgxehoiLrIxu6PaBeZXMjQvEXVRzL2H2G9XS3Nl4M7b8Ue2Ts/5A300
PlNs9JfaPzbN9k+2vOg2+9NodAbv2IrI74SebycMyBxp5jGOWySqzcIsDsV+sTTwbAVIVpEOmG9O
VpsVo8zQIWaPJUxYGKxo9feE63cwlymYBdAuDvI2OJ1i4WB1iCVgduvqG0W3qj+xTkh2xcxkhMuN
U5uzkjG76S7jHx1JpZudxLWGSNRoYlN1pQ03zuRjystPwwZhX9cG9QnpH0CQcoNPW4K4YscB2V4J
eqLy+XpZePUIKMAGulkIJhHDiLnRFEiXwkRAqhPgXKzt6sth1UcF8gKWETDXryBJGBIIVuZx8O8U
NyUFaDnDr6J2LV+lp46fRLqFTMesj/ZMd4JYov5YByvrhdED4WVWelstL39XE/ovo74y1e5P8iyP
MjGZIop/naLf7Lde3vGrpScwTSGCCwZXyZqpLrJk8spWxjs3oB2JFsJlJKTLzBsaD0Ft39jIK9Xa
K0Pk1p+VZgJ+BDXBgIeIWDd9/2Hf+V3egtaad4La69HPCnv+Aps5B6NDUm/5KKcN9hPUDHznGZd1
X7QGEscBBxfxH0B0sVQgDefgbIQu1jTylvkgYJTeh3U8oCgwIiP5ZFHZesvB+Bwd+uKB5E4PU3IL
zItGc9ZLn+on20OjEG6pH6bOIyGf7dmfyEOOZvYuzpFmH/ra/cVR9j5KAWsjKlJwrYa2nzTYKph0
DN0KfbQuUoC/Z6SOmvLJBIIOu9mZeOen/Lj6JmrTd3omjS++nuk2wo/q+eIhbaXNgQddtyIseG9S
l81lIq5DSgwl9giNIbGJBoRJJ52yde7J507Ftw3RQlbHxfg1UGhk9oL3oCPijr7HierhDeIcP2yB
o9cEIwtBaWh3i7QmVNBHIorTGf3BPte9N8T4KgFCZxLPDqmpni0TcD6sOXTNyD7hyFGbDBwtjDZA
GKfeFeLVyHgW1pwUk3LTYgB+eXq3zR9EcQcLqvmSzj+JFS9P5JAT3/P6/HgY0NCC+oIii25nqPzV
XNvJepFBiYqy+aTpjuggojVKXTEHpgxQjteWuNYs9jNuXLovm7A6c5DrfpqWd7+TT0WLXYVp8cuU
RHs+A85o2zVDfQzYTFFWyCbWC+lTKe0Y/znwNj5p5hp2OR3n3M88+spRHp6bzBnw5ujVqXjQNIWH
bRKLJjF+j88yH4r6vYQWqp1KwusX67H4igIZ4CdytOl7OQb0kmCprJeAYDAFzlsLMpt/Asqsypjz
a4gNKGRnxF1Dg6T7BuKoCwwNvh/r77fA1q17KPhoDMybf32pdQ8lymONqHQzVQemyB12/n/lzi93
1eMKWBxGKcq2ctdQyjQ+YnK2Wbn9zMOdMV7YxRpjpZFU8z+Ozmu3cWyJol9EgDm8SqSonFP7hbBl
mRRzTl8/iwNcoPv2OEjUCVW7dphSS9JzzbYr5mFFvftjKXSMb1ox4Y+Mn644jPmmqlcBobE1OR2q
tVxL44010yMkJ3Wg/7rR99KGKBODDX4nl40PlzXd3cg5rXunaDaQ/RpvkVpOIZPDyTP5TfudKZ3H
WxDQXpP+IT8Hg/i9c5OeOh6TMM1x6DCg2QBLxTHRiwwCoI40/jaReZCrVsC9kV63gEYIg5v8qj5Y
hSJaeOnFgFn1tzGMfg7lkxCsm3BRXOqxZdRqE4Ik02VJYLx9/Ko6BFDroLqVCcVFiG6JU9JphvcI
7SeDc5j+KG9SAypiOtH5QknR3nq+0hi96tPALhC4rQSbFMUxvn80NI24Q43rWkOKjdfAlE5uQzUr
uglDhOYCKcugQbABfiBg4uvDYXoDtr354lbodi3i3wieRQU5IVzIyQQck0lt3eNh981fQP/cltIF
XkOOO91MfQiUA8oC1OunV1DdvzPG2Wl1Azmy8gX8sBi+9Ju46rBfySjS0lPM4YzrOKkFMt9W6CuM
kDR9zibw1BWwOTxf3g0/e+KBnIU35Qo1pVMUGEZBbwQdD2Pb1FHZLLkxyJzJkAhDvUo/fyL+F0iP
jB1cD8DmWFn4zWYM1j4yA+4DSEte9SjQ6pyCr8DBSoPRUGSXxJ8Bw50mJnTGbsTwgzf/r44xeeAK
4+7HFYYxfmBti5C8B7t1s2Mz+Td5/VuIptE9F1ywloK1CrIggrDjZQLACHRmpk+q43ZXYakOlZko
HMvxBAhrKEKLdaJ916R3aSsyclgOyjvr9vBmPq/K3PGhzpkTUsX75aHAfdtw2zsMOZgRBPduqGQh
ytSEuUCjTo6NuE3NYwINjpN9lmAeQvxL1ZDIos6gleJ/Wtk+8Tvh2YiJde/Vk1MFmHBhGHQZWDs0
jPh7LwEU4F3WJ8jaPAwecmHu1lOdGjv5qWWpK4sC3LxwoFyw1/JVJc/hs5iQ0bAAfJMwXx3gx/xa
PTnb7pRsPM/FtQ4Xy8cDFcuI+FBA3Et33sNgSUynt9DYiU1YBasno+Ij8pgEU3zrYSZclB4VDqfT
mRysenQvscKgA29DBAi4P4OYwT7DfQkSifatRnO/dAhdrwGuyChHcMHdNbqMq9l8B7Ykh66ULyTc
q6nhZIeoIk4G9ScgT05bx8tE3Ebeor9pyeuW9qt2B/WaFcN3BbNbdmVTcmgn+wk+1rHkxAvmoLJ9
MCDoXM0Zd+SovMljggQEZ+/NGVQesiOAAd20r8NL5agkQQUTsXIH/IQOInOZSffms1PnAV12s+X+
+xdZrsWJMTfWmXQE31L+hifwB6ImwbF2er+AmcpgtmGu/VdsxRd3GjTYv75mEH0T+42vslAEj0/X
PvYwxKah2K4aMQV0aPKUuZQ6kv/kZ4945nBpkCcOC5vb9pvwoQBZqnhQuOSYQODMgfrh+vFcgsdl
fy/qK7Ve6nBpQVNIsnRQZw3qNm2xuaXLWpHZisf9kWhwJPGUQrg2rwHaYTAm/6pf4ozINGBgdKCp
4zfuU30GagQ11/gTEWIvgw0Da/5lC2wOAYcgCpwbSbBhaAJne9DPzXZAd8vv5J+jW2zagTW3UG7z
holHuJcfMtHy+MGT5SuiytakHU8WUu1EIADs/g1Se1DBzec6Lvh4AtPXGjbdLVRiQqGNb5wnd1QR
AOmTSSpsR4i2wL1MIod5Nwnt6cbWDCBQDGAuoOK8+ZyyEfHx16k7mDGedCr3hG5tPt7pg6eaZZwr
+gQrci0xgLHuPL7R4b+RZ/dX4u+LldswJ0DyI9tkZfhkxYtH/tJAHBR2Q2CLga0q83He/2EnQIZP
Q+ilMu9IsKucprhCzRAIfeztFsuawDZf6pPgDmyaSO2a3J7tKQaNSs3b8RcSxbpxL6Exle2Wex/W
N8lTqEeAHiZLFKxep//EM0cXQZ42swCefCMdvf//hUePuJbfZWJCJTj1ffogvG8tP0LEru806WSY
VdceKwpGtNDXTsYVJ4Nd86sRL+CxPmSY8dDBkGuOhxzUxDXHfSEecdTUs0OAqsDOsHjZ6z2TzHl6
Dlj2ihvXJIQ4aG4ZZOy77RIWD2ZLS5Ebv/iVLZcBsksGpnEz9q159fPbqqOEhpSLZa3rz4w9SCRs
TzRJ3CLfwsq3GVz0/i/JhTwAG3j6oNxZ0CyRft/uwLVVqKr/zwq+NNOWbcIixi+SdrwD+CYaXpiR
5DAiJ+HQnJzeYKPbFTq8BWR06igyVsbFp3EYPMkcC3/iq7wr0SoaF6howKpAIjiqon8QgiQ3PGc1
AZWosNEAzcZbvWP8EcRHRETKcO1ItsvPHKRKv2Mb+YTbx2i6HPCz5kjmk74AB5jDvQRTzxbeBh4F
2SmEXri5suDsZDZBuQxuM0v1fwwqgdqHFWfRHBVig/xswngmev6lPcVEZWKrCD9Heg7aKmf6zJyx
3pkPqgSOY0YnxmSSStaIkDrhSBYjm0tfmE/15cuzY7ivAAlJeJqZMfcqrImWsT1KT8LdKKeq1WAT
pyy43gVzLkSdydXbFAdtoi/Y9PF7hp1QA19JtqMk9p98Ht2KR4v+jGM9X6X5YiRbBQ+HFdNqD/Cb
wXGwhhzPDVLgtShOaZ05oQDdhVtED1y1gay/pKZBaXqy4iNZcmO+aFT4uWsBgqM5iwTk6T+5iGwY
z1eqi2AD7oCvqrBUjiWrodwwGwASHFf9GsKw3swZjalPegNBw6bv5K+6I2FQ8QMEj92ZrfaMHqpj
Vq596vjXFDySOs2hT/ZkibStbfR2F2/H7+o3xPaWslIrvpViWyr5TO+YyHXhQt34wrWIDrlx5MLi
U6TCnwYkLXl3qGZhLgLc2gFcZcogInOoK3k6Cu5LLFuGZOPaw+TQ7dITBua67CT5MoMWzXwNHqmQ
vFgUmoZr1RJS+SDaoTFN3wYTRMa2hhPscSFYsbi5/hk0E0195/4GdlK41DwBLUhhuH5hl/XNhF9n
zGtxnYtOAnRnKAvxSm6MSCsDtkqW05y7lxoCRmpAc4tgBLG6ij4GpiqlDtNzQqUCmwS7K7mSaIxQ
m67oRkpGMPToWC4RLMbEkzsBJ4fyOA1Rn/k3J5CCzeBeUf592jVGvD5cwtTuaGcg4CQnEbGwU59A
9Nnea23N7+H4/PKfLa58J+iWKNlsibgz8wslillfZFTMt9hSqD8JM19nlNbmkWKmKYByg22sMUOb
mw/EQ70rdQeaDN56aD48LPrFixSsRO58RC/ScsoC5vrT/jjmtGj1wdnShAGBF/eVg1hecI6XOJwQ
rvWiF0eiZl5BGlisdgZCv5IP5eMtXnTw4onoBh2IY9QWwUNF4Ot1vkR1PY380QCxwmWsWef+lQ15
kTfWW198rtwl/hEMPFteyEtsthlcr3s94YiwjjR9T7NC4VwdoLFuy7l2q46czUcDWjtdDaKB50Q0
yI3LyDVJTUrcm2w7JWNH5NcMMVwL2HVaCNyDxT+qg/8/ZG9TE/3lL9Y4xPyLzyZlRq8vCO6kmoBY
bfzRNMbxkj1D5DEymGxDcqX5rEmYIWoIGc7fZMRJ/MMs/XaSflP/YXAGbOxgeyG6nCxcJtmKVDi+
Ai4ICur0LpPbsacl/3CZc+FufZDl/bDAFpj4l0iewW5cchNjkcX03QV3N5+SSTaX40DYIj+2cvTX
iI8dk4qb5iIGVJij2+it/vFom9Xo1oTtAqvEdlISwkUvQgwcYiJeFxyAiWPOi+qnk15Zc8rBTPST
OZV3g/bgzIKDCQF7Cm4kVOpq1XguhQjWOQgXZ/mJbZDKU7TuzZ9zNiH1Xt1QYOyTo+WCDrjUEuKC
D44KaKVQd02zM9kmekq70dwBHZBoiP2Av4KZTylKS/QBMgZLsMDYZngGzKhMpB03DWWPEC8jLt77
cOErWheNJ2k/AVzlkhtSn0p9ulJUvY390Sl+iEU+UF7DLKdNJq2bwXZNd5McYg3Vw1x+IPH9yQ46
DVMxtSCI0Vb0h+pmXXYQmvsdJQ7/f2SuDH5qzKU3NqAbcsOKJa0fbop0GebaogligMk4hUp+x/CW
CGQmqBYQM9V/C8EleVn+4/MCsQUbnlq96iAa00w6RUpoktuzQ12FoYw4G4qCR8hzCOGzYFqNrhAe
zkhtwJ/EUkYBJeFS5dwBsmQs1xlkSp5VpNLQ1lQVARUMO0mk8q2w+l7WNGg8anZAOOOpAzDA1qvs
YGPBovoXiRDrtXvJZ8dMUuWJ0phGv8jEMOMVAIS82T6UCoKwh22FSR5Iibzl4szNTQDNhElk9etQ
rgowFNw9TpjCQXAFytrtXmGLrPd8IxZ+rZvLCKHcCLOBxCG7E8k3grbOgySwFBcQSYWn2kIpx39Q
aiLU/deEXjS5WsNBGnd5D7b6ucHjn7c4O4j1Or8n0D2l+b+cLA3DjiXqiXFWrCZxmkFwGChdfs8H
eGfxWuu4uvEAwYgMZK/0d2WlLLrxWGBdWmDVJL5120tvfmDDjbSQTJ4ar175HU47OYZ+8ezM2Kp/
EtkoISQ5/Ot1DFvWagLrjflLmh0F1q2nUwojykBIbcoYwwyLMsRL6am4kAkSpuU+UzhGwbDKWa8D
0nEMtxiXPGUmPtZ1nGESQergIYHXGEL55cWVSrVOzFtHhN6N2NwyhF6X9JcRE4B+HUquoW364fBZ
YWiGNe66ync8rbpegE6ushSD987+NPzGBYJGDsRL9Cui0mzcmlEQBsnZSIDmQkBvzESByn+O5QQt
+cjYoZbLhcY8tCDu7U+Ut3qDCsYQmcTePbJ+0CHyEbRUg5Z3yf+C+3AYMFsgVzOnF0WIqpEftBsd
5iGI8JLozCffxxemnjyWahtFXxRUEVs6OFHpj8CnPq4ZWI6kf0fiwdONidMRVXUG1Nf7z7L7LhS+
5hiM0GIzN/MBYt9NtbSmhQjAHGG70ElHMblWulNYAha2uEuMD8kxIGoJBGXlTDAoR2v0ZmApOrkd
ofrgqjaf/yq850Ssb1hWk/tZ6maJckzYvIr4lSbxn2r9iAxhRu+Cdwz+CODe+dts3ODcO7VylQkg
HUJ2YMcb1eaBOixLkwiyEQxcG5amXEPoeQb8+PhsEHhlkErutt7Rh3PaaA7fbgrojXH/ib9CzV9b
UGNpr8LJ8YD6AJfgFPqnPA1uHR8WZlIly7rCqwc82cjvEAmTAlvpbOPx2VarGheCtE+2FVMwli7t
z0Udptg4kBJHciL4+1R1xC3Lkt000qxQ3yWXKEvJlO65vK76Rx5dWF7eRQ8Im2gs7Laz2ch6P6TE
IhnTtcb1dZVnKu5SCIk/16jBnHwmDXP5BX7NvYYdGC5Y3Cd/5beB9fY+gaTw2Vp/gBvpl3Q3XxCR
o9JOv7Nr4c0+Vzk7dO06ko4WXv1YDjTHoXG6j+1JjngdVERCa3VR2eyJ5plHz0w5D59NwtiqFLbD
k8BIEhNLE7Hll1fAISB0rH/oKKji9tab/ryA4KVJ1+6ZsmT7cm9o5qz9y6M1o9Sou1CoxXZzaLY+
rYaK2y9mGd+1IwDHgMEipCSvEKsgfTNgrg3vPd9J6RvEfFwJhBhQQM+iE7GF5TnDTt+6e/HmQ9zZ
dahXuX5EPzDimICxe7kwX4YJ2AjmisyyWA3GJEvuO1tsH5p06tlwkUTnXW9rxwRvgOxro1ptbiX+
ElsaL3P2MinLvtL4YoKb5BVZmsv63vSY/lxxIzWhtJ2a4MiuTwcujMYdOAcbBrYt7m04YH/KVQn3
LiLCdmK6GbSQywjX+2gXV5ss7leqtOhBKsxdHbLk0cb28rflMGoqHjHo1lELd2Kc4nFM6PVZ005l
uixlFqK8rMqlt9CKDaxniNUptXgn/TX0Lj4xro23q8vfT3IbOOxb6gCHgb7mhD6ZSG5obgaGl+o9
ZT6qLRRx+amwPViKrzY7kg5dcB/bHR4p5q0YLmZxHcOVN001d2my+oT7GG+UNWdYmbj1ftAPpCsL
3tGrXOmrdKaieRufgWRi8o1mDFr6RpiF7Q+1TcpLyKfcCQo1CG+9dIIsmC2MOzG4dt7ZrcFYa0zn
FnbPEacEYJTMDIrAZMb/djIsqO+7KaJ5HeCeFAUJgZdvS7fVfKd9pX+RhWXsQrknxovPUVy9cgim
lKU4ztCrSomjcUxKO99CB9w8x+qnwOBPfQ3Vk1aMyy+W6dXo2ottp/3Kxg93WLIeGPaGxV7WzuSu
VS6GmPN8X5K5KdvS92geC32CoL4j/TfzXhPSRElJ8PW2Ry6JyAmpi0tbSMtnnluwmoFMuSMYmslo
o6fM5Bd+ygMAmLITqUaD5TfHNCMRYY39VOpEv9EC5pWy9dh7HE1R7bTKAmm1kn2P/QoCl2A8EcLh
tmNucg+GDIKl9C8o/vrqBziIocjInh+wcqfStKIHfhpz7BGNXRktAzJ9YPqDQpK6bRRnwLzID09h
/muRFJPAvOovzcJoSPf4fAfehQMGwCgk05eb3xfRv91lLmE/+C7BxvGSacevCo1p/UPXSo2WC29Y
ZWF3NvHr6NzeONa0gR/OSGYYnvWFeJ/ee6qWEN5OyJuA1GFWYKBFusQI42utjS4dq3IFKuh9DCAu
Q3ukCja1g099Ul9V7W2YIHs1tGGL3htzrfjkAYkokJs+mEkkJEMIy6LfZuM0kFUwtmMej91Xs/+Q
7FiAISCxJATG3ONClBrbqjomhUtWH6NPSg15gSpX24sd3KsSS89sycAgNrdyTqfGGO1XqWkwVxg1
D0Q3YyykzzvlYJ7yfc4cOsK1m5wySlLmcNByXMVpYSib//LmEH9BxYSIVAt7b6My9wk3CbG6H2aw
EFE+G2UlywfMWbpynj83IW0fydXQGbaf8GTQm01BP5uBWXf1Q09V+KDMjpJt1YceLD7ylV5crjaW
DZm4WEHcbepjC3FS4Ij/6qqftF+3BNEEm9KehkDFCXQtW8BQJqdBjci1xNEOyzanWmKTIS5Nj3QI
oiPhdUORHtMtXgmzHlPTwdWQbKHPMJt9mZz17iU3e3i1ww6ydY/7KUcr5RV0gYVh/9IGcyxPYrFg
LeADCMWiYnQLuLhSsB/HqZnT4pVgYj0pcIqJUq16Kx0ybrjoJCd2wf1EOPO2nCMnwalo3uTw3Ml0
23lMMAd3rMncnGJHpzEpGNHHZY5bLzrzH9nI8OP2QGJkFIHs8PEUP6pCoesqqKuo/V1JwQFxGXxu
5aIllA85oC9QF/9aNjeBhsm1RY4qdFo8R2cBVJh58sPiEV3JdyqP6R1Ob9ynOFDwObhMjStEjCOf
wr4l2AOjMMjA8zpamHv2AUoJdOobn9Gc7S/4xMM1QaZN/4OvciocstlOI6PzWhT48fPS+napn/GX
VqQtwYMqZJuNsYL5nfA2NUZmKFU0Xlr0CtLDJqp+FBOQ/2zhYCKehATSC4so3MYK0bNHec1zwshk
2cGvwrMfP7WTl72DK6VwNfGKU8yI8mihhV991THcswHMyGdh9qK1V4FlkJ+wVJxH0VrXFs03dBL5
BJgmLkmsI7CMgc6DjB8xtpVL8+d5Tk45wTYA/gJDHKGzeMvedNtyqe8qpp+Si5fykDg+MjO9Lxw0
QC6yRaLR+K72jDwZrTYcHhKlSFGAH59CgX00a6LYxHGVVItP9z2EDyhLgXoPybz9E6wD6SoFet0u
m2Q2It3Urh72sQjENh4myfGihShWr+8KereeQW2+E+R7V22/yNnZVWfOgi6hqsZNHQnsuBry+xQX
2BGv1X23i4DcPdqOsjjBB/SWVYq/Lugh4xVI8sF85PeoGofmfKAQxW5sWBBPtQ+NG+R/Jl8ZW+ho
7iwszPLxElENOJivfQnhligVPWRaumni1VfRfauEacpwSgN2P7rubF0lm9CCkrJjDXb5Xpb+6dSb
PGq6D8Z81p4NUHKcL0Z7nOwOp+wRnNQGEkHGffVtPVtli/8jeWqUuwEW/Tjn9frbGo84w+Mkn7rC
b0uv/cibYa5dtAyEyMGS0WQQD5r8uT3bBds6LMj7gU1vi0gsaBVhwX8gzqnoP4H9XOESfft3vbOf
u4BoBTLbDqIb4pgLWnnEqYonnmUbTMCLubkmNWIgKI/UwrLdGP+WBoixtMgyiBk+ZvK7HD0ye5FN
HWb/siWddbX5yOtu3Q1szE2NP0605oxfTvYy05k1/rNWOIz4GESjP8ZIIvWXJ/VzSoBtG8RC7GVH
Y4m/SKrVWYB0XupPGC/A912EJM1gq2dhi1cKznDSlKOWrOCOcRuQu6Lu1XM10BdsTMQ8zuAvCOnA
2YTli+0oQXt9jUsnnQnmSaTt+Yo504Eb/PCqXMtqbeL/+x15vt3Ke9hh3bpQnzJg/itrmVRbKE+e
pqMEx/tgbSLYUHp+kSRyEx+F+sVZM7bXXF/WgmvVu5GQ3NAyVmq37ZCUrApcxLyFwVg9TM58VOg4
MaY1roRgETGIO4sHYqKcScrtcChI7xay9+R3gPGZVOD9FJ4j4UHqswF7kkSYPvz6uFtrdi4/BO9d
oZdDkBELLl4HQ0DFCgi5UGVH3bdbpQZn4HoGzbIoLGyilSGCsZxZkg0ZXdCWnBL6c7Icqe4685F1
dlGSOsH0nuaOQWby2zcUzA/L+yq4kyR9ma7gmuMAzyksX/lf/gy9M7rLWHloAWaqe63Aaqs6DCPX
u00LPQgaqp4LwDQhtHBxjBME442M53k7Hw8RgCgDu2N/LIjHBK5h8oJieXCkYnKClPKT0KzkEMHV
oU7QlFtLcWo85jpCI1ZotP7svYFh3V3St/7ZL/da+/9xEHCI9AdVJMMS422op9tmaelbMplkSsE5
EwDpGE3uVDZeMv4h80kaJ481eYg4IcCShDceu/43PGgYi+yUCFXLEuZCINBozwSuQNxZF+ZcHlYT
kXAubA2lIbVoU9ZrC+J9/IeZPsF+ETTNDk6KpbiycAwKImZpSAvKmsbNykVMy8qKtrlpoNIGBEE0
8whoclyW14FspGjZcVMvKmHL+VWHXxH8Tg/sHBcw+KsxeTF89p9bTi2B2DXYUimMwiI4TncQ7vK9
w4Wr2cOAV8x1Hg77ZmOSi5NuyT/CJAzGhLANO7a60lyJ6EBzWmEOoR6ti54s8SmFgilVBwI8pfKA
vZiXrCQDo/yZTEDBylBm2eD07YpNQYhX/w9X7douAAi5W3mAVf7KcZbQXpVO6tIym2we1yp9rcxg
AQjK26oqIaKUFngbR0zI9JighOiZUqxZyXeWk7g8F8I/dZn8FBrzR8d4KiRTx7PPX4ukwQDIQhVF
Dv0/7Y+ZJg3eT/EoMeH90r+onzdhcwh6Rhr32tqNr97ibluV2BDnqM31Zajsi8+jRMim4HmHjKoW
CYvmCJRQ/7TXZj0GN09bV0vmxcHN8s5+Dvi5qLrfhs05WhAxykUnwADBuMPnLo5+CLhD3AwoNQAp
jzkHE1pdVV1av43/D6OnXn7GkS3CnK/OjW4nf4Xu6HuBiV65wsWMsCnUl5JCZQ0hb43oE+40u42f
NUtfn/ZbozkhdZTqRGwXHRjaSQN6ozD6fEOTrFHEwfEkeqHxnQSQamBql14JqJPQyH7m+kienjpD
V5YQR4z/9LUD9F9En11trkTRxakxSzd9rc2egoeUzOpX5Hp2oIQTVvto8aLBWd10rfykwUCXXmTR
V/WPZ+5bcT+k70Q3ZwlTLBozFacWbBt9eqdNwAluLrEiaKtlba3HGBJifCmUazsFSzDHypAoHYZw
1TdrwXT7YUOqbOFhbQATabL1VbimtVnXGvOK5AqfMLqpfsze/efG3rWCLS4O0B1/jfpJlLOZbFRW
gUJj4nIMD/HasnY9B2c+scerHy9ZGsNeKlaT/B+6NUuIO17kPiZRhygI4jyi3PUxgLJ+lO5plaew
Z6NzSOS/Brmy+SsQmI0KnH/76bJ8sm9q/Yf4EoHOODzm1nLcksDEU2hIQ9F+ItDPQToZzCh1/mgf
gjQb/jyRseeu/ByJfRxKeMLJ0s9s/zxIcKGJHYh1kHyJRBAngBDTa3+V8tRxV0jIyzavsMwF68Go
Hd+ghFjtvTD+KDTBNp5iuQ4GcGrUo5Q7SnhtfwyPMK/fVqDcd8Nm2V41BOLSRB40GbH88/vvrGcG
vI0NbNGLdt43LnXKuM+hnND4m9gNGwzn8d+siY1m/3jTsCk7WFOatb7grm1HTKdBH83NOOBqlS7h
LmdHqggZXEzB6YiPkaJMJp63d0YGmhmwmCURujnvj5lh4/It1wsfIyiIbaP/VXyWEvP2iJufdFXj
rWxLwiEQWOLn1OBDhy+0EOZLFoby2gXmrab8VPCw1ZAEl3hyFXeiGbEWl6NuD1fOCRAIBdZZjf88
gGzSo4hyH/R6IaktWU0/pg7qxTzKY6Iw58iCib3+FLo9Xiyi3i24EwKY3vSai4SmmIIn3IBlC+hA
uaUfTFRzip8DLA0Bdz5cRg0i3Sq61uXwwzxNRffHYTH8qKcg2sowd73wMm4DEhD2MXYiyk1QDwEN
IRqmhc+NnxY7FTxdFNdNxB/jDyLVkiqf5PkWr0p8hzc58ji089U5Utw8OlRYLxi3FldCNzaXivWt
9Iy0UcDCTfu4jAWiChh/LmTrBupjK+NKjHVu6g5ONuR2VQBN+rBFaopq5Roj6TJBLprslwsp4yUI
IDp6BLhzRpFqghmmpR3iEyD/Tl3wa0QIS871tKBwa5G3n+zeIUOKMbYe8f9IC3fotkbHmZfMogD6
92BXTbsi7YTIwP7w0Tj+hWeC6kr/cAPMCAFj1FUdashvqXQTyMJrlob3Au2ljjQW/AM5570gbiQT
7+MUf8IA81Yz2nxMBfOXft+EjCC7V0/UYgLzNhrx09IxlNNQ1SninkDUPQuZurldJhUPV8B+Ny4P
fa7vW77OwhAkTnXCnAyY5qFIHgS4g5xg4eHxHlrD0UtynwblptYJ5ug0Ilm8GDPjYcKcUltgJKlk
ngUYH4w3qZEfqYgeFCeV0diaHFZMRAAeCkf3Nlr7z1RWvYCLvFycw6B+xOVXln++wmw73ek9LVcw
WcGb0FtRlFmCQVYeoXxdViKN/R34JD3Te5UShNRWya6eivm5SMXmw6OASGzhGK/B6I8j9dTTZCfE
muupcla9EPagWkOjN6V/QhOdtc9rxNglsf59stFu+LoEzkRu9o8GvTTbXOHUa5AwGfjDRM1RjjK7
UA+yEZxIB5em2mOAqWD+6xuPIB7z0FYonxiN5obF+3gTa+JUQ732h+3Q/QYx56RoXj9m+SfAH7XC
+vGJ+72I0A4DhKgfN6LnIdnQb0uhVjeB1YOH56g+31JqnjLxJ5ZjQhwRtSTCNiO12MIpZRiKd8Or
Bv7oVGjdnoOwWIw1xihQO0kf9RRmA0l2NOmyG1PcFmNy9S+xrB7I8OwBmvR19tHs1DNXEgIu1i5S
FT4vUhZgBFGpCHLLCNxbR/0vGlso6bKA8X1YHaM0OU5PRleLs0iaqsjh0bR/XgBINUZBzivgKOXE
GF6kjbzTFvDb8x0FJYhZPII4uXjhVY2Yf9Ok0rgPaekUPqc5sVGCckkmM6+BUTEZ7t4frly5gMoY
wECE0cfjj+uDVuGZU2bfiSfPS9PRpOyMjl2E4dbEFsIorDX48YVSIsjmDC8ZsEuA4Gqx9cMDZa0h
aKslWlKjjW0tJ9yCqWzvKUcjoMd+DBo8O1peH/M2FOgAjDRtpNb5S6wHlIzbk8BTXkyjfGc1I1Ve
70j3aQCt5VG7ljvI2v1vTTLgp/9tfgbI1LydCvWhht3+b6UZYBVEfKZktPByOahyYYqJxR6H9l1Z
jnSgKpb3qghcK5IsiwIDMxxxYKLklxhCznWItz111zC9Q4DCahOBd/to9UXwEf8yWIT8kNKEYTnv
e+y8uXfO+XrdQ0YGwpf60EFxMJGkexo5aX+K829Lb7cYR7ECZ/wAEfLbU+b7S5myof2bHHHpkIsB
ZxzzVH3QGTGvxwzaBxJ4UhUOZvP/j41Ge2D/4z0JGPFvYCXgu5tm3/ybgGDDY8kVuBDwE0JxcOTg
3xScW/L+vYJpIja9WoN7g7XgvwQ5lEokI/yAKeWX+EsopGNzCGXk24cixHdQ/DFNptk+Xml41Opf
wZfI+mt5e1J65h0EeHpYykVs//RmP33SHWPSNAQ9rL4MuLGEm/kEaijqXrNEIkY059Szj2sR73IB
im8zcSJPep4ch/YPv9zAR6EmDoSUQExi4l/Q+sopSpaKFBrUpHzmEQOjaUkI6r7vTDeHLOrHjmDX
8iIOKQyUpYheaHq3oX/JAOcFiL5wls0TK1nlh5QRZB60KaRYk/Nk13zkPN8WxxQVTxfV4oSfFn2Z
9fOqv/sVhmP2zVNuxfiKhpesfMcZ5lm2D/RcC4E9OZnwtFMsVsPy5g+/cQTgNeUc17zdSnY0C2ZA
uOl5oazMWmdN9NcGwmqY/OhjsyjzbfnO31mTwiy+IgHJ8SUx6XvGHmzcX49+uAZJxfSA1+dJKfUN
qYa8Z94qlKoot1OZlkuQp1+WW6iThh+GYjEpPbJ2UKMrGvU8i/jutwrNReGvWHKzflgyaTfhx3i0
L/K3riG6pI/ltwics1bo8r1Dij+M+bFLnlIJNIOg0ScGFTjSX+sY94X92WTzeZP9RTS4UpjbI6dB
H70aOlBMrLQOx6s30vxMBhXuZwaE7apC3YuXttKJ9GnzOPnxDSb3OXw5NCmIcWKhwP9XXHpZ7prD
C21/Gd0jX4Comh0n+N/gI8iDdw2vT8vOeIRULGAscO4iPoYiUHUfY6KgsYFv2HBE9EF9QJQ0y0bK
CZUb+y1ONNMsES250THRevBbu83nf2fqQV0p4d3jXTe8rcggkyGem6xE7G4kFNi4dRPKHNE2MnLY
SDyVsr+W0VED9P2555hoiWgpIXO0xHjP2m6Zis+MAQCtQMp3KZHmeAW3DQMzDxfkgPTYi9i9a/2o
5ZWTVbg2sRtV5GtfWKl0BGrG0WYj8XOrEgSmc1quFf+Sf+nmaTojrIbMkEbl0LPsZUR6a7QRiKgI
/FUYrCuICOZnwUr2cMBQwO5YvBi5qV1HNB3zyqbEZp5JCQZVbYQoi3S2XntEqb7heabJj9FjlKc9
dJ4UYLzB74nQVd6xEsf1IclWEibmgO2RCR7Gj+tnclicxp6prGZjOi5mJD66BAhDQArDX2946d4/
n9dSBXg8M3w4xu8Rq8KL0i1x5ZiOPZBQspegFWkdJm0yIPgKl4j046/j6qtgpQTs85y3luxKksMw
PyxbDlXEzy3jpRCdOzOPDlTWcvJQPer1hr5iTn53X7gFMkI+PbW61NhwCcpOCt4G3ncxxAGfuNL0
WXc7pfuHh1dNxGpTMzvjT5mnJk6SoDTDpPmmNuMSme/6Dsr0H0fntZw4toXhJ1KVcrgFBAKRM75R
2catiHJ++vk0F6dOmu52g7T3Wn+cgnxHgkty3C6dvtR7WsWr8WYawariVygm7cVT+tHQ/0l8Kuzt
SvA30KTcHoPyNu10rgG3SvQQA1SASw3dY7qjC0wMlxqPpoAuPKrxV8+NMEbXaevoQsub+FACay1p
e42AGj6MqPiWhk0qofO26bIiXDdz7/xOPcShBRSBCZvrzj1VgPIlcaVTBlmMPeaU86hUxFRkwAke
32wcgTDWWJZQ1aQhjv6yWVUoUaICSzRJArTAk5sTpjOl+iJhOBtIbyE5/6aW6IDV7xhfQk8JYMOa
WKB75/sjb3o+KPVGCEsKXlAE9X8eP0ukPwoERyYwAvpFX1+T9TWcwuwZqrfQe5W9I2RnjneTXBN5
Wen44MKlaZYLA5WEwNMgFiB4Lvg2LxX5WAa//RC+Rs7juvpSOIHEqaM97v860iLyFDCg81ksEUdO
3xX0nwzOOiwyY8KHkBcjNH+P0rNOx0uJczkDGVf5i4dYKzsEpsOWovd0V9H+Tl4BndZZqNpe5nQl
4qRUmrUfYy6jN8uo0Rg5jQl05D3dlX8+OTwWkg7C2svAIZYn3osFbmNqkdlS2CYqtJSU5CHBHTFt
89l3whUT1uBvzYx6A4+IVh4OTAcZj81kZZJ+KKicf3Su1fAvpuhE7pFUB3iCoqXH6s6LhnRVFF5l
sCGFWmoOHw3VF6FLw13kg+ypU0r5uJjTViIvFLkqHTFWFgoFSLU51H33M6Xm8jklULkSI1TWjDeR
boOcAIl4ymkGYfIV2heJQel4+5Ccc1wggC7/iO3B3MSXlH6kAwr4Hjls1A6LUiaXBZBV+rCIOiRS
GOWKSMd5wrEgnVWMODrtOyUxNZCNWv3V/nETE12oo1Dk2Oxf2K5absIOwPBDRlEoGrsYXWYZLy3f
R1DPNIXmD4QmiQgYd/UfwYDHX/K8V77iyhgjwtSadbDJdaweDe5dovqrB6mFyMlFt4NFgwIdNZri
6oNclLYPvV/n/aGFMvE1RLoSnFiB1Wmv8FYSVxNbBHDjSMmQgwjFiJZiOHneSF97C4cA6W22qPxZ
JzcNzjLjowKd55s+xQaFwCQfANXIFqhhEZ3PxeTfDT6fXH90RBMCjCgD/CRPePgBt+Id/ZDOzZWn
ow/o1epXsIhlKSV8KaScglSggOfbCutHaW0/2ZM8cb3UUTxG7shXABJixx9jYZQ3k8e6M4Z1KYpL
X8wcHHFacheGDVlLOpWNkwcxTe4V3pZI8DYhTVEaP1QbrEPKIPtbSM1JznfNsfZZGsM1gjrHF6PG
OxMkslbI0eJDUfhrCuROTNnRukUGCznOk2LUm7JJwik0usgd5jwr3GnA4tO3GkI7KpSP8XsLve4o
bEoIPvHEjdrCKitbCGDY8zNusLDhr6BRi2HO+mKLiB1P4vgX2WNCEiRDI23Nd7ZTVNPRTK0fXsEG
QEd6jIuzh7jJ5WcsbvtbZHQzLz6YfN7YJJH8T+mmPWHQ4jqyBVJoFK6UMfgXxi8uIDLj30J+LqO/
ZuxcHn8+tYHQP5Oi8S8ZHz1kZAV+jGbGSu4SDXwoHQYf7Xd6Mki/4/PQLgKgVneMIA9qsVtUnysJ
R3wW/G4+v1RWb/hIBbJGSwIaReHqccC2u0G4Kg0yoeRoEYZE9263L8wNnwOy/FZ+BuaR0HK+iTDY
hiPUvcAAB9AdfX4zHgylt0Ufd3L5jQVCjl9dgP4Yl7AJjYZ6Nv0gOyVPQB//ZeK9T8H5yk2iPJP2
S7a+fDJmzOOQP/1+xBxy1Pn9MRNnxBUQERQEDyO8FCgIkwHVygfAFl6J0hqiQBrMx5p27epTNN4+
4iUKrh8LBbR/j7KHrzsVZsX6beZPY7ILU2gVw8FKAsiB+EfPh05edv1uxD8N6a0n/KjqjwjiBP5R
l6vO+PNyky3qpoVPqWPifRTm29TuZnHoALbL6l1Xb7F9ysY7JE9yvOXdWSXfvt2COSNZk2VjIZLO
lWZIP4abb56L+pRDhssLArERreR4XqoTK+CsEOhYPODUK6YmxGs/3Cq2wvFeRedcyJnTvz/VDlGm
Uv+iQSw8UsCORgcGc5X8q2yc5a6bJSY+5P4now1D1mCJ1R+9Wt1QeBtojwq61Cz8CQWuloZKCLJ7
OV/ycxespOzfJwsOvna3DHN2zAHe6wbxkY9rzGa6tGUZU8YsI/e3A6rLD0Kwk2M0EsXVyo+T4Kqf
HGQlf+c0WEF9ImeS41uBEJLcpu7GsO4hZ7MkvoptNPnosWiB1NTaUu/o9H6FoNR1tK6RPg4yISMl
kxY3KNf4cMnpVxy8W1E7AVxhuauKbKN6RCLpItURHA6mg1AVIgOxlQQ2vMey+EiIVanPtbxRlT/+
e+vTcoMasGGkaP/VZE+UHb2Z9UajiKmrMYdm7w8Gl3FTdY8u+opA2KXqJ8/fpR4vvUBcNblGY9qZ
36uglXN8tIbb+dgWHwZIu4iDHy0Sgiuk6JgGvUNJeCL4ogQ2GPMoxKCDOVqoCFuAUp1VuLpMsnX8
JHl+T6TXOBEsyHo/EgdRdEE5/Im+/DXRf10xByv2hWVZbdk1gg9se0lmJ7Hx3iaXrgiKAblmdX3O
fI9n+59MH83Ih3QqtWdmOIqIaoWjSDphGSO5N/knagQXaa4s3zNey/KDuN7uAWnlDTI+zJwR5wRS
0w9lhZG8YocYDCdsAWhdpNYD2Yem+d2QQ6mAmool9h2T0PGbYmF6gdstlH+oRJnr5rgpCn4BzCFf
EpJNs1wbGoCTP3VkPFgSk/JXGr8Cb590CrcgW1Z+xJ/vh1DjKncVHY76bPvqQ5nrlIQ74kcifr5P
9TThF01fxKrIyNAvK+OnKTs6Z29REB9GmnGDeBORJiOECEwz+MWtlbmZ5TS8WvzUrKO8tJfSs2XT
d61hHYJEGddsTlhI2oMwUykmI0BWqH7/llhbREoHIdHznmatOc2wwJ2umqAyNX5NMlhbRJ+H9owQ
Eo8E6vo6XVDvg7aH48cj6sqbbbyAFiAaLngk7lYDjmPrT/k5/kNdJz4jolMGG6Mr6Zp4IClJIUVH
xBMxG1DE4TAXFxL6N0bX9GIIdlstA7LG7/PPL06jUluQ5xh7r3jZ/DC+GZBh7RJAgl2+KGxc7HU/
J3Jwmc/9xRw4R9dWQnxv6oemHzuAhm43JFdGeKZctsyBnX/MbyrLhgQ6Ni4sgDuVaI4CZ1/en2KS
1kiQnjL85LiB6mCvBTdxqsypI1pHmWZbWxMcw6LQQOgpVsGrNFeQJjO/sRMVK+QryJYAaIb4JABp
Z2sBTCcJ3osIPTK3U+yhc76l7csg0Bz5U/AiFUNjGa9UvOmZU/30+IREbcdPZ2BDItt5M4FXLF5U
0w+AMoAuPrBqCP4n86DF2FEawa3A/fv8JgXvjiGV4h41OojgCk5SIHmM0M9dvXRdsj8xZbJPmV2/
pX94FnE7E1SuMVEOGwIKFZLamHnr7hQh0c6IK4lcJB9R95KBjbqH2f0NsEE4kIlnxGjOom3gv5pC
/VAdfzfZmk8b4zdBaaRz7BR2Mb2SFmP1jS2vgDMLFDajZK2FO4vUnpHrnZD+csVX2fi01SwBKucS
dSiZOJPUV4/WqDwNwY9WcJnE271WLosrwZIGI3MpNlPQBH9ERj6Sf/0Y5NCmS0wpEsYgZSkzpGXe
UrJYnvGfjOHGS59Y4LFadlMsgwnRzOcxXK3wD4AW7oGsGgLQvC3Z42i3I8mhpnEqkpR/AmRx7D0O
7LTm/Qb1YnyrCCabPl1mqCmwbTIlwQfAIzQmhgphzSzXVFgVL4gW+3ReGUvlQjI54gFONMxyS5/O
1FV0HTbqKqpstw6/OnntI3Vsljx0HuwfuzhNfzgrqYgGWdCilXVlXbDCYUnkPSh6t56QRDSYUWyX
AFIq/g39PEZHEwQvxWorekTG8jjnvbis0N88vPGctcdpik/A64JTOq0hiTXQBbkv/K3Ao6uP2FNj
4kXChf4BY+qvrWmLyB7bhNa/aGnEqCEOUHUkwQ4bOn8Ykydqh7G37+fqlETB2Et5A+E6k250I/Tr
PNl/GJNNSu6n0bjSGqrsF2aeIrTZqYTgkgEulsz42pS32JSY0ueSpvMDEGXBRiVwMudslKMrVycP
4QgsEYGunr6OMFsUtDH2N5mjmPiUxOIcRutPCQrR4iyE/yxUkUBFAIYogRoQmB+s6EjPa8EWy1OL
Oo+LwXiSXcmZDscYIhMp6JbFtr+KvUOivLqBCj/MylykdIYj2OBzDqjJ9Y5KyjhXzmaWsaxu2Fof
IVlvAlEsizHeqdXL6zkVCeo1lzqpldDB+AQy3DNbwucqHgiyhecxo0iGARH/JtL8xPXq+Ta4IxY4
1yFcyKkB0osctd4wRQTfhfr7aXaFea8QFj3IA/SWIpv5k5c5dQCPW9LGW8Xx4j3bYaSHLEqolvbl
jxa8qt2aTweBIanNKYjrjEjEOJ9b3dEEhd/n7ig7OkqyfsVfEBdQ0zrym4QVjglyklHE2RgmoY+0
xRrY22dJ4XyZkzFMvvyrKC/CRsQD7fIxA0VRjHQR9SvZJymsLKOD9k0bxwqmmTMB/d+qb9bsp9Kt
3JfpihGIERh3JMD+drK/iFTaR04SPkhRHsivMDHM4cujuc2/NJBB4VpaIyhmz76Bc0vqpsMgmB2I
LeVI2iCgD9qzBF4qLsgxMq0VGQMqeKu87KyTp9HIA/gjOFD6KjkmVOw1xmH0yUcZXG9q0l1wDfn+
sdenhwnltkJS+SS6QaXUzLZ7X/8NzHnzq4PYH8x2KqGJJnUxsSIo9rVxzUhJew/rFWq6I//kpiId
kNcIXyMWIIfjl3hb/QyNxynCOU4cqRa8uTOCLy46qkbIo803IMzRsCH8GGi099foIrngeZGBkC+Z
viYPjzzdvp6imMUrGe46spcN2kGepKVunJh2MERrCRJ/F1e3CRYwYCK8QuisAuGMigiNKCqvKtml
ykOVQGMWlXpIMKcnpx5MUO/RE3AJAKI3CxoMstyxjujbIso6HaBGNu0Y9Kauv3wiTYT7kK+7a7fN
aby6DNi34HU8N8C8tpAlEjJtQNlRJVt2Zv7AFC0+EYGzdHyRgQaqe5QJpiHiBWwbAoHNNV9W2gE9
trbq83OLk4AEdWIZj/zlBrSMK7D0z4H1kUF0gAbf1JTSLco7CFc5D+8yaNKOvgJhjb2Sy5tDmu2I
er5okmSnJ+k7lU/SPDumGwm2/DOHmMMhOJcO6TPt+OzoZeJnIQhgT3YgHNA3qZ3oK4ihL7SbgmDB
RbGMYEgfSaGdEXML/wL2octnbBASMjv08uxdJTpt6PINKaqgPpHB++4yQhHQwhRD2iJfjHU01qjj
pHeLPx4PQbEMKbYMVwNJC9HBEBykNl6xav/ArsocSukroBwLbcvImnxBR7UHfpnGI6eq9+NOb1c+
F3K9UOS9KeI1okTZ/iSnzo0C591ZoIo8qeztzf6Tb0xtVWGSinuC9mbxoQAbqbpjwTlec6SBA8f0
8ZC2ik5UEXo6WQ80dyTdISEMUSDmETkNR3tq2n7tNnAFh3YXeqfuPZC2/p3D+C237T90Mhyu2MoT
p/w6CWt+IEs4CcR1tPQ2T518cDYNudsLba66lgfNh06c6ZvU5Y4KBkq9UMSRKz5vftrdiKOXph1t
Lb3JA0flRDZht9DRw69ILScDHIHFEqVRulIAG6iL3JhQBRaCQaw0YI8L3VZwM7FdOtAzns0oOk2t
7qlxhNe4oyqhogI2IEFrpMB9wvin5Kd63JAzwYiXuNm2woRF7Gm8IFv3Ckm+RN4EjTPvX/G3xvWe
rydBIbPfjrxtOmv0r3JdoYFciefK7VVMHP3H/sZ9psRwb5XrYvZcGu+UMiRMtOgxLJLSViqd0SM9
AcaRTPKxdSztgZt8qptCR7FDdYccKrNJNtDWLcb51uZQKQvGQBQyvFukD8i/MMCzgRd6Hnybz4Sm
jamdgEYXOB1iUZgNSLanbRbJzOKmR2jpC1cmkayhtAnkxBz4yOCXlZW/INu9PPER889w1/Ykpscb
MvEnHw129GP3M0WMksrKbxIT8O+8tQlLJJ2AveuGuaXniUlt2u9sfqb+X/tZ+HMCYXzCxlUSSICP
YnfCFkb6z2n0XQxLGGFiFdqbBKtDnjHaa+ZRYGBLIgOfF3wsiIibOcQbogmII57JTR1cJjicKCOS
htIOHC4AB6cXS33WWB2NdQUMj4UJZ0hyoqOQzHFQIBEEwfpHAp4VOxqC2SnIlGe92XcEYVTDj9Hs
bmPyM32wYfQCqI1X1iu5IV3lxouOQ3GhB1g70vkgYqrhWC5uFq2cRkj8/BLnzhTuIkdbSZ/MiNZf
uOwPDSkMS0QsjfQtq2RHvmii5aoQ52wYogdGPRf1TU2/Z/CF+6WQzyTIc+EFuIO36lYTnXgac6y9
BOs3V/G7Q2/POtLnxCXqx31nEQlqrBl8NUKSziaGG7Jylkg6waysV75ja/xBNDEomHOCI4JF0m48
O6nXaHNQTJFDqodrrdwo0qUPfrvcpoGgEpmMlsEXihn5s6tPjD6mW0bY6R/wro1HVQAGWBJKtH91
/jcMSwLzshBlu1N7i4KKbdcabyG9BFOV2m34CamI+vAu4DctTyXvz65dZI7QIqKluSGyCwN9AAlE
R/lJoi7kB2cpjlUefONIXwH8oUivOfdKvmUNQGUi6AtOTqQvkHkIA//1TyoduMf25JpcsLrOyjUC
HwnsgW3EyUSqSV1NfscZnisOjORzHgbw1QUVzKyJqNKz+OQ3xw8xgsyhg+Dy5UCApFyHXr7hfqPN
qlYuHKbx51kPK8XfUD4FFTeazRM2uqEIE3i+IsyddYcwLYlYtqrkmgVjhUEaekK8VrimJoVBz0gu
EF5Ek9FEBdbcD/B8afybGV8+9q3wc2KjLOCYOJDU6BXwgdIezDGOd4peFPoq/GV4UR/SuOHZXMcc
qRyY7GTiUxKfYQjpTp6NgT2RqpxyJEZCeySBwxjPjol+XQohxlFEeC1eWmJsH75ymJZNvqOKV0Fd
+5eJHy4RytLNVLJq8iHl0V2K3Mj/8/gdAOAaTBiMnSJWP638ahHyEM02LSPooDB8BXB9CR0utDkk
1LOWlwR6MKDgp39TFyQsSqhQ1QkFkvFx/LCjoWjoyIxU1zW1GLQdCGtJ5RdxelFP7KvfEn65j/H1
gR/oiGdg81fLR09plcyKFEo6HoWZIB6IZ2aTQ/AO2R03+2zqv8E4He0b+ca5RT8FBWHrAi174040
f9b+DdKt4D99KE2t2ZFJukSpvmij35JbsecuFNZwzpLXO6J1VXJQafZAbS/VX7y5TEsx/Ux9+DeQ
+zph8w36EcuW0aX9ZvXKvJCNo5+ri/YiIXpjOuEVXhKxJdW6uNVsiU2UAHkIhHn6i3peAVrSluUv
T5pi880CvrSEMDAoQV2sZFLDGgJDiMzXUX3whDD8BCxA3xQBBRirGavJef3mOVe3AMd8v2RG4VHo
ToJjXTJqrdF1zIfv8YnzI8C6CYlAm1S9NA7MRff+eMEfz+O77p9xcBA35IFj4uMyVPceRUf50rOR
GuoeFQOIBtaVo3nnSQHEoQbyHh1T2HcVCAGcqWLashte6BexYuvize3Z7j/19BIpwX0EUWlt6PlW
R8SHjnkzLa6ulZ57c4sBFWac93K6lwQS+qxX67MaMaHOzWEhTSXxWISj/+U8PLgNVcaQghwmZ0Sp
X/z5zMKmsbGOw8o7kfje2d3ZOmj1S3AC0xkv0hFhHoUPOLWizc26t7jFNxG+CZdDSc1LPpF94NLS
4NnWap+9eOQ1YwU/D2eYT/clSapr/aqqi9zWyQfo1smkeyvDFep7ckZW9+imIBkUKUAs4iWu6gOn
NmJ282Fcq0Mk0NJpIIn531lHJhbzA5eXbtO1QUX23n+oKm3kDsqv9os9mOQ5IZst/MxBRlVVF9iZ
OXGAN2Kwugu9gK1tVIfip8+/Cgq3FQe0wKC+pV+1sqsTK6p+WyyQPLT4Vld4R7IHQ/neI3meM3Qu
/iPZHTbB4mS58neER1mka8MNCDOyq7s2Uy7TqTWVMIDrFQ+LoQrIbZIPUQ/Tjb+wguiQqgOdJBAz
ki3xQHi5HWiLfnwWOXHus6ZA9L7gbCPNe47/6NisWXQQ2doZvOeCdKM0Q1M4Z43E7csOD9DOr/Fp
p1zNcyd5mMd4n50l4KIz9mdH+dOfDMtneR/cyLq2g1uyJWnyhgHLOIJkkRDZknZA2rO0GlfHfCqK
W5Ch+zti98Wx9gjDDen0nbFK7vgUdgA+n0fOYkqcbvtdn9mcuSpWmrVN4wfUhrWJXCan1LDbRXiG
GY3yWejwIxnXBgTriC43XY+LzwbvQr5R0zlg6RHvHW705HkHPiyfMnFQs5iHwD/In3XAmYesw2fc
zjqcmrOBdEvOOVAtws+divDKQ4b8OmNOcCldIqh+YP5bVVdihOF0jY0zjV1KP6f5wbso40x9CexD
c+NG6BOi62jR76Z8XbJ/SGyBjpB7F3DUs8Uv3vuxcjr5la69PwW8ol0L4QqMjoSlucc7OKekNKB6
DoGFdlSufs04Ek+eb/ErI0e0WRK/thv+NFIQbfA++qNHh7164bvV7g/8HxlvTfj7VSa6+ADg2Mxd
DGaMyZm6Q9jbA869kidOIuIRif/CiLHTYOJfeH+ZMhqHDZAaMURnk6I0TK50HbE0sgKGNL/20d1C
epEtO7Cnj7mKXAQ0xlL+Skhjm5VMCNu+2Ong9JzEcYS4ZyFmR4koM92F5lGZ+GcdzaRY6PxN2x79
KeYdKmLb7RMmG0rRAEI4+N8ilWHs6BdVcoZ00Sgbyfjt7tVd38BwSsS9RLw3fhtCyS4C86cUlkWW
L3O5gsL9aiNMd8SRqGwDWuLPpZJ0HOkvJdkWghnPERmCXz7Cxo2pHML6KNU7QSQfXPrWRbvgz69Q
toH9i8Uqtq6YPZBVWAuURQUSnWwpny0eWdbAGDhfAqhuuyv6eCF4qx3rgoZWz+uWNToZr+NtbmDA
AjQqQWRT5YJybXAz+vUA87Bzfwkc2jkSlqwx0cQozUGzEKzv4xkVyGwOMmJLtgh9/Bl8BCLd1fCK
eSi4LLUx2moPk2oB1jZv6n3Ddpwi+qppXuNQRkybPTzpG/WqH1JX/qKVBxw99f/iSVQItm0cuTHL
i4qqWFNayqknATbZ5GDa0ymSIaVVaVvljDfUfcJ+hr6UpbL4yRH9SVPvYBfkIO9/evKsAU8LEggr
t/b/heAgRK4Lk4KS8KSeZa0k84Y2nMQg3U87/P/2II0DW2JGS1Dx5KRjpGq8bwaiYEXCzgbyJxm3
w506/vWc9QJ2a+8JqqgZw+rTPInwyTuymr1L1bBm95eKtaZsvxXMjx8sEqyWMjAeQHC5BEGCx8qt
h1DfQ6y9PxZinH6GiKUINsKjdsBjHsJ+RGHjb5pd/4Dm1eDBL9Gydbu/amVgbvwh38LNH8VN/6v+
hH3tRo/cs0vHPGanz4ajncitv9j9OK0rH8WL9mV8WSfqXXY6JO/c24K7Jq66IFLkos/1Y7+pXZ1W
AxVj36l1E1c5gYlaOwI0f7u1+uNf+CD48OmRWCDSSG71Kfj2yfecZED5rm93/E/9DOwTUwMDvCas
kQqFtjYh5Z0LECGLDym9eHN8tNbBx8pOzTu1oBQbH3SiGpiDMTQv68VC/cfh/kY6w3pP6C/rF3Er
NrFS+dSqSx/O0k+WU3RFMM6lu+hob74dpb00PwhtyOGTl0K2V3Gd3ArX/6kp+F2cKP3Kp0RJMqYr
O5l9U3RKUPRNlhGG2CLVp+ISEoHkHLTmyBqAMD6wDhoJjqjM8lWPtqXDrd9h6JWXbb0Ao2nmCllN
RFu9kc1o8/rAcVgMYK4w/dtImBzN/k/zccWTeeYDyXf/ZJdgCzqFm2AFqpOsXFRFTyb/KgA+mfMK
jTeC2WHVmwsUucFEN0zCO0AlUi/ZU9GjxdeGVRsiZBUJl5T5ik/wwUVJrB/5AGF6BALCJtkNaMd/
y4hwRlqqp486OXFIanaqg3JuAO2txOWlz38xVRv07QUY2lF9jBF19/hifdLNyHmGIl3y54X8JL0T
/6D/BctBNIriMpgfXHU15HQy8NKiRAjQuO8mD85GXEwtJaMNsl1kaxi2QYMGmGPnNHIc6IM4Z4QA
5a9PPDAgXdLrAw6izaW1H07twLzPDuZ+kgzkL9ZlGB08MgqzfGKXwqrSNgz6pTQZomtjy4/6aY/D
lL9G7DL7RoAOPwwOESAp/EW7s7JJt6oY+GQql02jQRAVgiS23DbrfsUHRwoQlgqCg+iOQs1F4ac5
M16y5WoYFWNbRpY5rINNxoniCkv6kNA4xo63ArEpIWwkhL+TD5FbSsVxVLenGFyj50dRz5PrmUn1
5bdHDyEtajPwL5OMcPm7ju8WbXL6V/3noTVtbPMc+rhRUbV8p5BljAdgyXiBMw0oc9mpKyrUfHYH
IksaG6Eq/icw4DHcm+laVdcBR2RDZ6CGdcem8xaVF1M6ENFH/QqiX3qB6YNpub2e4LhQZaK2YtCY
ioGYcAk5hX2LI2ckwINggZEGt/HMx1sxfgn+X0jWYd5fgQ4pzCzZ+1h7JJYjFMbjr6UdC4J71HUc
vhJCCBPUrSantGlIdhrd0aYxF2bVhZt87K4wnlFxQ+IPwagyw7B75kTNeXdVYUep+ZYu06HMzRXE
Rx4eoHH+Hnp3V1pMte0/gd89fAjQpgr/Sedm7OBRueVWlkJEMRftskOCHCDVq0ZSiun02lnM5mNL
2xTVQW+NNiEDIPQ4uR8yZLxsNJCCzNed9Zq0pY5jgGjt4ccp3KbNTOYCQjEugJ7n9j3Rj3pHXvVf
kp0jgEKUwzoy7Vqj3rWf0wsZzXnGHyDmxgJtNCTiFFNOkY5ejXDHxPMgUJWb1hZZpvy1Gk7zMW2W
7JfDA14vk605ImUZHg7ohR284UdEuJ9+9K2giVOvH+rddEchOSVek4z2g5S4Y+8Ej20FYm76OXif
weNASjq6KITIaNVHEyEF/8rZrRs2PdxE6fRDhcYi0sGiU3RjENAoDBdwywEB7mPSnUJMnhQ4jPn3
yNigoAMX+PeEC1xFyOdRcktTZc6J8eGnzpDf86mrusE3ioWTOvUU3JYQacK/Td6/KZmTpCrC+yqH
tyHK50VLNvGcWs3MgSSYWJDu5KOw/dwRVY7UZKJ6F2A5+azikTI3JCMWYj56DoPi7FuoAVfyg1B+
6h2YScv+pRG03+8mflr9mYjt/yl+BeaOZQG4SOFqF3Uif231p50+CZjz+BqStK9Kw3oM/jxjU/4x
L6TxUQeVehnhOy38RcnYQHq9gCoXPJCklkl/6H1O2XjPYckUiOWxqMCuyHNWiNvlx1Z5ZQpGpZzb
M9/wXGEpsNANN50MavUwBWgweLj+1CbH+GnUdF2/Y4iizgFhNrqTBDJE72LD9x0M/hSkDw2j7xJt
33yAq8NFSNwOikHDCteqCdDUbCx6ZosrPBrFO2vge2tHK3VKoDR4dyU7yQ1SjnG5eeBAqdS1qn+x
kBHNMui2SUYFpNdnRVUqey25SeMhvJLbZBDbnR0/d9yIREQM+Nv2RsRyeCYyTZ0mBHzGW+2WfPFa
FcFScFRlI7Nr7oFNTZxeFvEXSINdI7814rnvTwBO5Hf/lJOylmef3GCzfMSMXTEiA7TZEpUA5Q32
mkqdPwR6vnQ2+X9RLFjxu4O16MNoJZhbFEOPgXc7RHDb0zlCfVqr7YPAmeoFWRVEXiBOlYpEzByM
bpiBL7E4SIRMJrgKAmbcZEXC18Pky5JAi/lzg/wcoNuVyeGUkfjisw8p0RD662AtSWo1jyF642y4
W8SllZMNX2kPPs3YCH7MlFpyZHb+g5x+9h0YLSyRkI49NdCUyi0//XKkt8TSH81wn4iUCbIKiDUo
7UkmbUxcvxdGTsp0CsMXUGBZ9xxLBJDFnNR1zPiOZlVtAxwkIQpsYjthWCwikxA7kdrvcn+b+smf
UrhxaerBdWD4wAhaVL3NZVENv0L+5cOjKmQXcSA+C3ZwFO0UKENJhUsou+lw/YBUw/xtTJ5amgLH
bYwWuLTpYyTXt/qghl91oB5d/eiTtyU5grAfYsH2g21cPaqJHe2+o2AlqGeICn7CjrIQsoGQT0LS
tBExIwecFRbDEDgJRHW+xnVb7fsEJdbhI0xluvTXo/HYE0s40PZ1MtD6TCELDrJ24R/gJrctypcI
xjw8e80Zjb8S2ubJr0muXSYDp94y/L6TM9BEhPgDDeO/gmZTd326jehbTddRvI/1HaMGiVQM8plj
Ue8T2FNkAv2GraPAbRq2FrHMw1tj6fsIbqpA3SLm4cGCwEPXL8U2+wd/pU7lpDoDhuG9pIEWepVM
I36IjJOQKaXaWAQXkeVXkBi+lJNdPT4j/ukY2JFIJd6w8pXK6wpAlpu/o3CWkL/zZAGP1op8N4nS
UXbg1CH3QXGp2nsd/uKDFfML72PS4l9h03LIpZloCbx6PaUwqzpFJ+8akw8SLr2lOlIRTnzXAGxC
c9KHhb5Xp0AqUn6uHQ/1tobQVFcgctZaWGsvYfsZz8yODAHY5KuUy9uwo/hnPPLLRwXRZbwonIJh
XPviKUpWZIqJDiBQ5WrqJRhX5F9n0i/gaMMFyDTk7enuIYAIqw+tVwT/z6UL4AejChjsD396iyFf
wve2wG8Y5utAenJ2+vGVA5lmWUYwkx4H0sivXG9ciHW2HVskwnNrDUp546UbbcqOUL20s3K0KW8Y
sMio3ZYQQuLxyzORUJQzCDxF2JCyhbnnOlM/6+LBMNNoqE8kMihyAsxqkzamv4mvB8MSeHLRX1UX
FP4wCrITJK5sOcyIvA0+mlnb854DZwCvyw6mL3LifzzofIXAju0dcsx6B9ZdifaQE+UFEV5HVDHp
MqD42caH73TCzFG6eUNF6y3G8Ere58zTdlSngVZyF0NI+xcsXQWUcyidEV6JuFG0BVAbfHsNpcY/
x5afag/2E7YooaYlovriTBlxirDqguznO6YBbmj2G3Z9qV2ohDQ1SPBxH+FY0lREMPhTa0Qb1htc
piKNkVu/v8o/cuWaMMmIHmGc12wc/MHcReeSEraF+rWAJCobRwvR4fkLlLTYldM1/BbZHQ3oD+Ea
uPCzR43p2883XXnxgTTU86Y378oxM6+8yrV29IyT1eyslGy9l9LsGgLPflQy2h4QYBYtjBP8/Y9B
lukZ5TUTz7goHg1ejGoeiM9kJdVsZNQKOtUjOMkyjIyATJrcJ1KP4CWC8st46/VRh/VCPeGQJO/m
TJEppgqP5Vvfa2+i7qZO6OjqwTDxzet3TyMqJwmWxOWEDzIi3u8Abjls3zw00CHRitDfVS5B2tBK
liuio4L8JMOGKxqoipsCcft0VpY2qdW0GSTSLnwDAH3LIbdywBMCw9XtyASi/jckTLF2vGRJR2xD
didzwr5qMKmvvdoVf8iZ9w9jMVVZM1VsUwj/yc4lT8vCHaUa6EuExG2lhOzdi4BM6WAukExM9wWJ
Q0eSHyrSmj+2coOCZv7uXCHao0e+gzbDlaORJbeAkc50C/QpCdqPxUAk8VlgTVwZa1ZBojkAQqcP
mWmY/Cc9I8PnTmAG3yzHu9S6Ghm22B/IkuC6sfMJ/iOZYNO+5ZjsiZ7pE0Yt3Sco34ud4X+bfjDX
/G9ISLFFtHOfltuQc4ICW4palfAoxP18VPaqtzX/I+nMlhTFtjD8REQAosAt8yTOU94QWmbKoIIC
Aj79+egTXVHndHVWpsBm77X+9Q9Qirt9Sz0idIGWOpPWvwMq9Himk1xULDvUyVNGwoKCoQoIOfPZ
9oNdDOwl6HdAYmqJKGwMQXi7OPUPpHb9QmWVCswc7DazKIU6Zkge/krixIPL8eURRtDzB6ion18A
MNK0/cfbdSlFQqomHNwebj1YFGk05K/L9Mb+QpjJpjP7f8dO39ykABCSE4qAwL9pbT/9pn7RnTtp
JM9WTJoGmSwNhbwY3PAgfrklm8Np9A7Qmj+1tdXX1EowqdA/K7YHIScFPO5oGgYs/Xlcxp4yLtv8
vd0//B21H2xHpzbeSmxS718NBxq/35OBcO5jfJwmkOWNZySSe2Y9wIBeIBAjq3byvGBr33QrzhPK
XrXH5I+HTOsjAMDhy6e8Q8zKus8+ZS98vA/DY4VCsqAqFWCt5uWasanYQaYH/dNVLPnd6ldhYrmA
HlVRd3zZo2gq2DQebhptWh9t42DpX1+eRCrEUww8YBVhZgdo2x6yMc/gAZlnzE2iHvsaKMfaC6Rg
6apMiRAGGDCn4eMbvAJWFnFPxR8zZPo1erue+gf2EyOsP+1rC8fbuv7LceOhQ/o4k2tPUo/EXoCN
JSjXvD3QqeWNpay+x6HwgIVnEvFu7mi3CCNIOlSC05KJiWFxEwDtfHELgOVaNgxDJV6JdFQHGS07
xWrW29jNqfpc72jtGRYk7dOZwvW9Y3MEDxcLGqyzN5l8ztXom/3LPxjgEC6M80oGr4n9+fFzk7YN
Q00WjH5bizrMzDmGgDSqX3mjPeMKq+fU5sNk1DKlvnnK+7uMeSFuithzQjnSkZRgQqZtpCeGn53F
7HCSRar0W06P2oBtS1CKWyomnUFT/zhn3Kyee1zx6jYp7/sMXRaCFXf2X7w63Oe2XtbfOV49WKFM
34s3ltHpPjnLhD1+VoN6qiHMT7J/0HOE0+x1+BKA2K9gLCGgw3ighU1YCVf9KsH7u6N7BlXW17Lo
4lP1wBQe+yqCD+PX56wLWFFuGAxoLjT47JxwJ5lWtruvum84ytvWmbZzYG5GY9BYhGOO/xnMYQM9
aaNjUAmyTDqM98alu9x+tXkuNGZYlpZwhR1C9CBVk7qlH4Xn9Tz1zHnWau1hdm0mwBGglQgjtxTA
o81EkcN2we+6xuvSSkCqoK6bqIWnWNlo6wdSvJZpvSvS4Ym2qv5kqKUJ+dxKslHhE5FyWJQy6YJx
0hFTGEmO8lfjxQj5Zbr+FpBA35grkwuTJByA7Tm/uR9gyhNpmppbkktEVYiPJ5qgr0xZk9mP94yf
Dd6RQU9liMZANOnxpaOQAHHn874dxg73f42+em8uLAm/tjHEvKp+vhJBVLm+pIuw+tOapfB0xHQx
m7GM/RpcShGOGIPh06nquy9jEQ29JW7fkFFa+fTYw1cWE4xMAthu2mSwNAmX9N6YLhK1I1YehJtp
QTCyAm7YL3Q/6mSdTETzyerrRCRLzTa9lUTv/IzPUK7QySZcYY2G8XEmw5peyLozXh0s5C8FhIsB
3NKtuwTCfQLLH9qCsnh1JFDdqEZwE7g52MCpNaRDu7swI5pgid0S0tRAdX4T3IqfhaXp4ZOkqlLG
6gihVv8j3zE/o8TV5yI2tzLcWEy6HzcsgXZth2Wb4DTDEri6d7IphTgEMCbpQkibLFGgvig5uZwU
07NPMjOZzbwgEjTyRs+1S9ng3A8uBs+hpiJgDtQVpK4jQdStFwDx9+l04llmlaeIbG4gUB9MPkZf
G3H1kSKhlz2FgNy39KusaNfv9mf7urRtrPsUiV+ikBPZn9x2qkjK3vKFUcx9AJcFPrl1WMK2Xir8
o/EVy5mjUIXC70BiNNKlun6tFDdPKudwfmZ2C2M9deV2jwIF0zUGjLRkPT6RxbF7h8/HOnlan3b7
bk5jE4FzADyiWtwpXEhWHDVxl2Qvmkx2XCKthzgTblaL58+Ntyb/bFN5hFi331lUU+TJHia431PG
JLBEZ+HTk0jyJm1P6S1gn9MqF+GmRM4QflmPNTjpUBwfSUgPgIlnmscchenH5xCEpMopfGMsRph3
D7vGwQLn3Vg1wcLSOD2SJ776jG59pHIBBYkoe0HwV/cPXt4e86WErpIxNCyiG4R0r6JvAXtuYGNx
Cvmboo9eSUi3kX5sjj3sjHJqRGy54NJNzZpDWNszv7rBWKoAMGPtjcdG0E58GiAMaTXF5efjT5Mw
+4RwyanKFoVlOSAgQ0S6eMWdkNuOQPXppczoNU4mrBmMHhtO+A7TkXgysr1mAR/3ySc7cbznnQfB
dSSqvOzk6QHx0h2IdGizqFRcKE8U/zn7HvvD06shx2ExkvwxF8EzJ+OTTnxuE5A4EG8qO7BdEWSx
CQEh0l9SiU+XwwUJSjSjLKJ45Rd9WjuXJnHHI0idEpSUJVhDGnahB8r4iKJMnSySUTQS8oZSTH1f
P9xRwBzu9sCArw7pNnVSgfrR9zPnBLh5UIFwumBYg6E09p/TU3tQyIkeLOaX9JZAuQWl6mGaeCNZ
uIUG5iOQeT0JR/JbzLrg+BBVgmOr4hbTeTmdq58tEyQxWyjDulAW3Hc+Q3kRy4C29F7E+JFBPuEH
APoCHytvXLioNTdvPguMUwJroXbAulUNNGuChxHmG6Sx9Po+IBV9wCu5tUYT56l7U/wXG8jobHjT
HCzqeKtxWOylcNK7HK7wCwkrom4C8WFigUMrJ43yYeZtlRwEOoCgX9D5sCwYNLLDw8OlMcZBpY+4
kyAvYhLy7CGHvGY/hX6iXf/k8YeJ+5WL4z3grGPZ8CnhovBVcN+rW4DwAkGSGDN2XwjQP8gLOa5Y
gUxZ6VMaxaLPozWT19K/GUNURPXsGYI7fUYqpJnkswe1531TE+/z8e45MMZmUjIa47HyukmnHlOL
Yc3vKoyOi34FRWGcTMtGg8Nd4blBxOR3/WqVl9sC/EC/lpfJUrg+GEljcZnbtL/AHqhi8smmffrj
4r7QQ87W6vUDwxH6iXDlAVDZClugA6Ct8cfxQqoM6Wg+t+m8JbRs8juEualux97rCn2KO8m6ely6
UBy7QOR4ctz8K0N8nwGmQvliFnDF4cGi0AFy6cYGUhLAEfY84tGds0GBJaothi+UWCPN6368CZXF
JsLCBeKAMIYq/Jf5Vo2/pGrXhyrHHTX8SOStuk8i+9QTFsA01UsRCmliaUmzmgoAVWwWHsuOMV0q
QBqzBe2NaHEBa/meN8zoQLsZhctiY+VzmdMW5zlLSHHV5ftTmsPtobM4jVVKa+NtSdOjqLzQHqWh
CDqxvle7CV3hDdZsResrMQefsjTJCxGfnsilvChnHiQSCmBhvP96t62xsdVO6tjs8NX3TIFgg9E0
BJ2czXg0QPrKOJ3CERgq1PwfyiImRZVM9wP1QMdaHemTK6IeGKaZ2Y2770lghnfjb/SYiWX6tmbw
IesnplegABKrS2Ww/xT+bjqAHMSqz6P1R/pqxvQGssLzAwk+Y+iovAxYf2OF1WYQntb0+hNhjUpq
9gTVQXhlM1+pYRFQkpVOdfPYRa+UQkp6SoBKGuXAAT+0NO+/0mQDgMiu0fOIb54ghSDZMw26xUi5
Rt4xwWRiijYsoIsbu3kWLqDSh7RFk/54ZJN8PJQXAFUIBDTsijPnC+dHQfoWMYTkI4zuTR/sG//l
g8tggg1u3LC/68lzzRbBB2DfEBiNMbWj8acso7cFIeNV7/xhiiWgzccDzcGMBCAXmiXfTUBFmNsi
FD2g5xfRzMSkYPq7opyBSsQNYJvAD53PybF1L8duL+0QmC5LIeQab28XtSHf6j64SDpIJGHuqd8C
rojV+b7jDgqfxesVznC7QBGZwsXfPRVa8+lSwS2O2drUhY7FBXPXqEb4Xrlma7Mfkrmp4Tn7Wml0
02IzxoMHCh93hw8NBPXQRg4nzSHsTEZMXO0wC1An8sb/9/62Fz4CX5c14QOqpUwS5bgl8Zd5LEzV
+GFcECgrLRocfQSdQ2Jx5/ipnJRqzhGL/eO4gYxfTw9aOgCx6D5YT51Nj5oTIpMDaWOa64qaUybj
F3Ijnr8MDrnJBRzPxHpy0zoTGy9Gtmha9AabSnc0mcIPA0IaZkofh2/NhdKmtv8tFUAQpJjUlTya
bx4zKWYVcQFcOroe1hJco1FFwuW2S54pD4jzhFd4+K7R6MC/w4uID5AoC6HbaiiwQK7FNd+Hy1Yh
L7H2PnNuKtfMFYAVY+3Hm4OMbuTgI/Hac7SxEzAU5mAEgmfPus8B/CAe83f40DDuuYZ75+G5gJSF
Gwn+xVMgN2z8cwCCyp4IDIIoosd7DI1M4KSnheC9YroFWwO904PoMaI38bzLzQm3knuOwu6Xl47v
AJLJf0QTCKcSfQ++LuKlvagnqF9TzBbrkDXKLYN0KZXOh1exsFiL3GuQctYuy2m8bFRlaFY5yUEx
f3nXUvg5Y81nQ+Wkj9KSsSRrL1iRpD3lstsxE5nyCO8uttAMTqXf6pcJO97k1njCYFXFhBgvmB0j
e5BU9vfpki3svsONvXSgEvOLiU7BIkK3xhbACIMBPR0bnl8cNbAW4Ezh+0HtwEVD6btQglEB8jGA
T8BdBYHunSGzzWP65Et8QXgrKVG4dyxobjMsBS5UZrFqTOxwK0IjaWGaA9tbOD2QiFYBSxrUnpX8
YZlQ8GFvyiHB/8H1n3uKQObt0hO/FKTe4wolzprbxHPhL4JdYtLF90kJs2abYWbdedxrWN0gWm9e
dHTPyNo6uJYsPS+hXsRFBi8XRjUAGjhnSSZuQCwOFni5APJhcjhRYNEusW9hs33hFaMGL9lmid+h
6/LCVsEXCxfNRmDF/IPPCP8CKQdPiCBQVi3sxKdLQsCX4XbqwfHFIo6PiJnQlw3z5nOFsJwxn2Vk
AmkT75O+YF8ZCx2EJDyK//ZVi0iSrxZVVfRSPKWNR9VqFekUa6zTb6TM5uoQAKVxhfwsaBCT3G0w
eW8XqrLRHjiwbicd+OCG4G9EWdDuZSbO0O53rWDJ2ghhN7+INYYDlTOfiusWFQ97LZVs0zToJyTo
VeryzdS3nfqtzOI1YcrnkxG3Y47LFLcbIzTw+WGLQTkAl7gTI+KsWYzfqXUnZHvqEyie9oRhIHgc
s01UrElS70HJxyCx8rRiwbgWIgW/k+D50W0MF94q4h5cIqHPmxzdzddswGk/5vCmwTAqaN5P48zQ
j4BDXnIR+hKcBmabjBN8oiyn7uO9QnBIkFa1/97mhM59SDVTPfHuEIFTPhxNZsTFN+lNCNU6Y13/
4zYcmsySUCiMMoxyS5IOdhMKrBSUx1LQK06KpbsCIclK0DtD6o5aJ4MeyiTfmBk25n0wQLirprho
GR8SK5TLAIKWXNu16t0NnpxRO8BUEoF5MwCxbieP8kXj7mEloBkRu4ZV/WX6osDzIbUBVCWSur4B
CW2Lypvaou8e2Hz+QQc2IQLZCBotySV3mwAelHZEL43hxAb7T0gCg9Ub/xr7fX5ti6UAfRuJNUZQ
f7C6Uewwpc4BRWCYtHS/Rg8dFw46oQhQif/dYylgICrRLFPvmQpul3e8dswHmd5Iu5werokGwjzi
3Tm7zJ565gE7IMSXZPm6apfnDvX96uUEiRFlvvCr7rAIYPJNhX934J/cmaa9vfrYOrVT+B+Tm/w+
e0x1vcFFO2Wwj3M/DhLZyRhuLs8Dc1W8+q2udZkWhJCaiwUKlgeV9pXnCAkCFxfWihAIAXYvOE2w
RLiOc4FyGeE6KJGhzh8QuxC3FFZ85nFNV5PVYE3s+8+4sxOQTHrjz3NOtIOZurp13QS5Ycesq0W5
3aEFBrkIkdtY0+UsTlcNOfdCoPKPtE9jdY77xOKxlB2iRVdtilbrHZCE+DP8m67IMVzKITFCbBiM
NckR5anrv4/NZMeSltBzxcRSL7ApPat/Y6i0A+TE2E1zxlEFjjarnUwyDyMyA9kSZ2eA/MA4a8bp
btiHqLN2G/y8jNXoOwpvaz6LX4f3fBNrxhgMWu1vyxtYp1M4wjKDfUj0+FEIyhP+FNKe+CvmccL1
fqyOjz8mEoZJp0sMFqU4HQkyN8QJiAGpmyyOjfICyYeb+MbtiApi+1xrl3rT7AbeJPezI6VEvOin
jluseY8FFnPzx2jEQFs19gaMHHz4U76+RfLPr4rbRcg0QzKKeCTT35G1D36CfJOCU2TWxUnGr/98
BWEZtsvS0ff8xJCagDnNy57Z8nxmDyvM/5lJ0kdcr4RJknBA2DPOZUd4aeH7V/BHJceOkhEqGxTC
8kKy2W974ULS1QZEjNMECVYzukyA9xKleNsD797OkMuTX/R7dKCQ4CeA0ZmbkR/LsqOvnx9x/3OQ
frlw3rCmedGNGSPJSHW1eb8QvDJkgDdO7w5gBDAw4WY8PRBXskx0T3TF+MuLdQZ5zP5ue4kYE3WT
7Zuj8jO98knoiYBcX4Tm0TLRkPN9+EOG3D/o9mAX88el9xl5wvpJvwLddxdQivbCma+exqN73QPn
HybLx4UyiXKFLoksofIgLeFW4jeGmg8IVLUoC9BiMN8DUaBm4JTkSEiY76xa/x00O2FJnzTWDtt+
yWCppk3eTnzef9bGZGzOxmfJmc8cQOZh4eZx0HOmS8Zzx8qg4YIXssPi7ALxF2c34YRTx+kNqgbe
BtFoLCroNinRw8aZzbM/MGYm/7AwGJJPYTpA6DX5uQ8JG3mb3/mYdIKAK+KAXw9qTVOrjQlLWEUL
8JexZeGygc0G4lPcRPD/e7hkTmlzdYNr/esvj5iQqE52YIWND4wS+/8/jcUby3PIAy76LbM2OM7P
FEfEsxnJirgpk1mJ1fj4jZ+1VWfny0mECYvPVM1vPGp6BueEufchyafV9budeLiNO8WcKDPns0iC
Cfjt+bFu19Kl3unhNwJJsYs92RHaasD36C/5U70Kg6FDKphg/CdlKZ5maDovCBdcgapEtHo+0xC8
3I5i7rf9pfeEXU86SoEZwAXeczdX9gy+N/lmGiZfswweMD4vxcp5LmpGOhju4N7Ba8g6QUi+75DX
oFo2+CqiofVDN69Or/Vrjd7WxOl29Qpea/VQBlJY7JCa5U62ejrY/Kzv126fL1Xnknn1/r6VHMl6
/WC3s85C9fKYI69fgnotq83De2BZb7xWE7jsjEk2jxXgFzzYjX4zkiX3rP6t2VnBlBrjtpIO9W74
7S+3nymPRTV+b/MK1wW0QdApNx0ORD1lqKXCY/Ikr1p8rrM9c4UvBPbeeP0CowrrYlXO4V8Fin2/
frb5VbJwC0uC2pweHqvneI/quUq+wfSYrCb/UHbO3HL/RO/l9tF9W6yxpgpn517DYxH9p/lE3U7r
X9Miw/Jhzgg7jRqdFLCQ35l4MZEsv1Dfz428V8H50/WTZFc97r9LcXp8DQumn4rdWBpDQMWpCDgi
K5MQAh0pIi/xr9rgWeXNtLgWovrt4Kn3kE4VpyMs0mE5iKtcxYkIQM1ptZgMrrxaMYX6qsxPiWyz
bgNVp5t9vQx/wHeE7Ax2FBh3y7gM4eCZaQE6SqbKksGGoY7DNm2XR4waSarpddi+mJgY8HTAvV9P
iFy4yhvyXCHSLHVBkF4qMKMQwozitWLnw9+s5RWl/jGmR4Z8kCykcTPm+/LVWvzyEODf3g7vIRwu
ugaMN2HBqrAegZLZC3MwqpAoJBv7JZAkKDMGdGFmBYzSxi1SBNDhqLlB1IN5Nb7YHbswPxkoENEw
TNHjuAF77aHaFYt0pcWPy/M4rN//ir/nkSklrBF2ypcnIczGAIOuBcAHFiiOuUju18mvPM8uHfKO
3KZZHjsiuPrE4dThHpMMA2qkAVXCYIc12Z553YC2rRYX/qf/uM9Bq0AgnxL2UuRuuuKwrqQQLBfw
FiaMFL5AZp5rpjGd5qA1RM0HdTgB7feVJAQsbiSkRx7g+4t+Rl2lzQII/ksUAFx/2O+0t30EBDxI
NqB4DrP54Y+XgOtxNyoC73T1IGUvNwP78gC+wbABBhnkQ1EeAPrYEpolul5+msRfApRXyKYg9cHg
GfAwWQLV2CiMHHyOPJo5bDvW5Eylo2zp3dNkLbjMgiAsOG1f1Ix8EwuwAPAWaIMBBBifhgnNx6Mh
LA+c13oED3XE5kzGAF1GQKjJQT7TrT4ndt4B+x3hBnATzXngUMs2NHrQw0hi0OPDemnbv+dzPbK9
M7Az/CKhhLPWMIciRUBXzeHzC4ttKqzlYpXCYgWxZShJT7pW4u91thb8L9oDOfzvH2IpXzgK5AEy
/3WO/WMdjv8IkYDovOUVuPQKQgqYuvOHMxB4Wx+7Y7XPlu0m/2H9JWcoVGMvfKCpwMGTl8CUbPDJ
A7gmcnFCygm5a4eRnVYfKF6QA4Kt9Ebtcehyq/DgptkDQEHDUOwbulCNKGsORvfj4XZiy5EY1l7f
jkN2lZ7jlKzLjaoYOj2gzADNrysPQn9Ott1YNQEQdCgMnukffVmhwn11K+BqdIIrAA4ipAgXnTwt
VABFQzLQ6iuyW9jJ3VTnyrIKJy4U1ojoCkppyn48AR7Xu9cTofti2D12IYqG4YCN65nSO1rj0te8
2JriaaCutM0zJhrR013FKswPp0AWZdGH6v9hFVdmcJzYxbn7E2OAdcr/d3DbfiDk1L4WiuETnwmi
wmNGYZz+vuJgCzQJErMOPi6jlbHwU+I0wggnbp3WuR++cRbdzymEZDpwTn9GxRa8LniuAS4ThI8n
WLKCXhNw96PNJR83iAURFvHNwdAhTufamuJ93RJYlm51L4lpegOsAJxvMIop+p/hQvaetsvO7Fkv
PrAePGN8d3CtGXERhj7oXBwecB7eIOLAPF2KXuvTeaCb/HdbkiOymSDdYxe7bUiZWuKCeCeKD/r/
QfZoJABrMbD5pRtpztWKOtEkqsH5up1fbEo+K8PJM8p4tJdvD5DR1PkvCQXwFkyuOGBytOd394Ev
RkMWbWKYn7X3hp5Kv54cKGLdOvhy0j7i2ZyYF0e2sFYpLcKH7XtEZ2Fly3KBTogShpfOU2MNpghz
0E15kZZ6dHd79x1Uq3RFrV2G0pV3lO/NkodbyUwNp3RI3VFFSc+AxHntG3rkM+Jnp/Vp9WjrnXJx
D4B57XqTB0CyFHDyXA6SYEp5ShWuvcdINuICeRG0GNb7Rb3yuPgy6QQBgFTwC0Mi6vU1W/mwzjBj
h3eBeIbJVnlQlzJ9QzMfDsmaWhGjeNm7WZBqvRt3UaOkSJ2ZBT0e3z/ey8HVNwJGG6kt02rcdxo6
AQ4qtiKw/UNqtzY8yli3OF1tso/WL0/HVrUxsUwaVx7fmJzNBcmJY8rCiLbMRd5rmp+QyarDK59i
fns3WzNbV9H333cxrO+sDRB/G4rgv5mbuHdf+Slzc4p7NCa15oseEuoqTiYDz0ldpFHuY4vr5z7B
LnyWzgtogYMpV1S5uDfYNUxH7PlCiXkZ7Lk1HOr47go4/hv5uTsS+FNYlTv171GGDRILlljQJY5b
9/XdoyWzZu4d+99z7mNW6TGaMGhyjcHU4H4Ys8FggqF78DFzHXnUdFN7ms0mDTGZ13Axc+WgsdgH
IXAMwcyt7St59+ZKNvnIFhr8+ZUcVBchTIhQNADy4N/uUUpm4dTJvGRVYs6EPONSBU0seminPTEQ
3T33i5sqx9RLVhtmB2U9ppuV1j2oTA3zpcJCBmyJ66mFa5M/2SirF/O/q/zTHxv/tQZichDOR4qL
Nsx7X/NrSuimfryFJM5Dmzg0PiZob/++bCFD/8OFVbp08ya68W8IWBlgRX3U/SElesRPJ3d6bIhB
Y02d1mPKSIwnApBAyeKjdzPhZvCB8NQixIr6DzWDzdgQTKfyXhb15VZzu6B3RBt7z98i4ENw+Q3b
RPULeKn6Ylz8dX/pMvX1f4KHKJs19/YzbxLegtf8buULnMzMT8QwExO3ESZlJ7+7eoSNvzuNkWdZ
cpCzRIDiLQzZnIn1OjfIxJ/c4spv3eKnCGST6YirOr3TBqDDa7pku7RbE2DegAlqE5BtTKIsrJyP
VxHbTZQOfV+YBO8o26uCA5FLurnlWcDEY8o+VNuDKfx7X+u7reAPBFaBHSSWiV4WIvezXzsIMdPw
c60W2Qos0/ts7ouHi8EZ2kiEs3YWl3E/3hk7cTtX4mLxcXIrPvvAnwADuykFKDAttuhg9AcGVMF7
+7wOc/YIU46RfjGHMNRNa2P4tnj8jF7uRrVlzS2ZbFCVrDGPxT4H9OGS8jigmD+syb/ZX5uZ75l9
Pz23+uLujt71dQiNagmRAk03XVIgOSzRJbF/7HDz3pwZL3f8WN9I2n42DBObxf1jFuwhNIw4OJKL
CYqwmxxeMcV+vuWsx93sASQgu8TOULza2M2x8BuffmmiEfhAYhqejAbd61Lz6UpECstVGafH/CRx
oyGSBa37Wb63aJK9/xZVfFtLUbai2lsX66Z1mSzLLoj2ogQg0OZ47EIwWjwOBKCFQ3Bbo9j9u+Ng
en7FRO+xqu/4avNeQbuav7xu9SC6EAXvKltgeYPomf2m4y+SnOGofnuY0pkr7mvfRzR66qIliIUt
RPDpsr8n+QcvYaSf8F5cqPd76R/WH8+tdFR4h2DC8BxO/TY/JW7lM4klCW/2Bylr3GbIrEExAVbh
3RcSdgZXZYfyu6UZ5Ba0P694lD8uixAZV5Csxqxecu7WWF4rdu/N/JebL+++ZGHCaiYuxbCd+PkG
VNGBhyv/fXztPDlKiz+ENKz0V/yIkcBjpbgmsHjPZmUTbxY3sLwepuZCybdJVTdFt19qq/uWXWMJ
VbXZ0pTA7mESYJCfuBcJFjfy6zfq5qlFo8yv56Z2Z3tAiH/Mc9sZ4lDrfq335V8bKBwRvdPZsFq+
FB30pFbKGxhjT+h+Q+g9VhUNQbnHDdeFEBfcYlgQPEBtpcHSxdr7X7fql1B24D00p/e/Yf0XcxwE
NFgUK84UKKB0qzHd2lXGiF22HDJdp4wW5f37OKyESFq2nNyZJ+5vMbgFHdTnH8gATRbt6aggu1sz
sPTGfaHwgZw2xmrfOHBAw4JupV4xqItmcO95pQXcG/GYeB+lDb0QwnAdbaFZQF3BDYtmDw8nPfEB
tTLxDGMWAxDaMyAX3auDUFrCBRVXLUlPjTurSCMgTVaMieFE2QvHZYIjD9MZQGN7P2nHgGoWF3WE
dIK49yQ3DAoeKh8bJ05++Ltx0TrQsbHH4JlJFNgJGAw4izCr14Uuiu8EyMe/wWKDL0U4MLs1/R0n
SHeABRZml3x3c16b5w8oFyNR+hSAIbqP/BdFPYWCydlI+HVocXotcWxBAkNS8pFMAWnDxXI1NQse
CsGKmBITFiew79MGmTT+UmOFaQ+nK2Ddgfk5QOIXby8Pr0VL8r8bigKz8SF6mUpcHjKn/w2UKFtQ
fu/I3XIgE1vl3hpW1mRRjbm+cRvM+LMKg6rGYY7qiuZsfh19LxilEJyQGte3eZDMRzS1Dze/D0SD
DcZU5rAqzM8x9bvD9B/2uv/URbWt/HzZnFgtf1RPCz5ovgIx89+ofosFtIdDvmsv3sSHZL0c1uqJ
lRUw+MKzCgnxaO/Fbsj+Ndly6Amb2x//k/xADG3t7/F2vsWLCWamUNZpcr/U0eDW8OqP+c0olzZQ
c76mRv6vKYdIweg0X46uPJUjY1HENo2Xofu3aA/68rkiZ5hSWnCnlDgfoDNLC9Ow9b972qDNDDRT
84SIeF4PeVdhA7h/dvQ2jAWRAzAkNJnBzguLpL9FM07c6IRn8Bk3zF6N9BfBB9XCQC0M8ofY72ax
lvt8+Te1EN+bL4+Fauk+88eXN4tz86/zmQCYfzTTQkS3dhCurM5WobRqw3HymUYkhZqWeKjQhpF6
yOqkEluAXlYkPyQXWqrnHNATv+Hpdk/WAM6J2KP6bDnPpWxDobFrwLs9t95T0E3YmQNGCak4HjjT
8Eyhsky3DzYx9hcNg8AY2wNb5dOiNnHZ4PEw5CbRLyCS2028im1QC54LSIbPTWaPp259Fo5Tzl6O
kePkWMZtXK9UTwnE/dTDRHvRb9611crzdtXtsh94sNiD76CCYyJS/FTMI7HnZb7Gp+nxMEUfYYio
xsJyV3OCMzm7+UNvqrXV3RyiuYsxq87CFAoACVOR4+yH13qvuOl2tmJBw0ABnYeyabS8ISVWRq1X
e+OwJpl/j4Xs9rQK8S3GEo47pS6Z+UVvNkvoNV5pU0Id84i4Ydh7uZ2B5AJBjA1AHuEI4b4jji4v
o0fhHXHHb9876Ra2tfvYq3jERMpPHbwdBNxxTyWlRrcDYLq0hAdZtrA2R3Dr/W+6gXw4UJJTRvjF
RYjGdZH6oDqBsJyRfAKGYpCFZ3L5tgS488VADt+W2990C3GfVxXGHD+fs2awwWVZkzwv3uPeKUPW
rxhzhJoZwvJNHrHzuJlFVNiJpov6cQJJeRYADxkhxx7LRdiwwZOh8HaUuAuUFSW6nUYJ+/V4LFIF
BXeqet0rDsRZM0WwivNYWH5OAF4iraRuTfyKzQQGJAt8oC/KnPHmIgbt/2V8y8kWXhdpcXQyjatE
gjtjK8KxH2fX1ju/13cMI/rlsKIAZ2iwJa00vI9mdVwhRYJdRem1oq6dYe6Og93MJaWUO1RfiOKj
g3gu9UthkxdvpQ7HRdRsyIy5M+f+GeYT6xsmp2LXzad4Yhogt8CzGN8fcrgSkqlg6FNZEJWGHX/o
Yda+KJkyX267/ILLxrzZAnJvJri/KaOvBsy8DWa6vThWYiWHWWmmG4XREGiwO1tOoB8oBh4RMTY4
ruZjKTnqc6iGMcdZl7tylYXYXPJnoCSUBHo4EECVmwWgO2oJ2knezhprMMK1cDRgRGHwjqnQLlJX
RMD6DwI90S36ccL5XMfKrvAan45qS/EBLpntH/sH/yZZk7Cd13g8jjg5ddWNDY0Ka9hDsKR9Ug00
bthHMNJG9GK8Lw3UcigdtHkY76i2NmEybkyZd+zKf3AT3en69ov7WHtMPILgMWZ9m/1KPJUuUS5r
CiPnNZf3sIXnHM0LqGvOJDHqebaDBQ3LZd868lJfv1ZZMMMxSzclIlAQVFY4oliTKXGZiCmdwgP1
567SNtX4RQD/+9VWDqC52ugI/cQvaSFaWgnGPyZl2UZZ3uzcod62SxfXWsYWiT+1YZ44zX9uKEXw
DRvvG+KO6Y1Rw2C0vZnqzvQLa8B4It1mfkTuDD5vgP3w9ytrKE0Q++In++GrK4maykxp2UA0CCv5
ffwW8yqEFkrR+I3kvbwfztT2Yb4o50yw5+mmYKjQIXdaSJ7/pYp88wHQTzkPVwJ4NCV+IHggwW+P
lR5KXu3mmx7x6kqy6ALORMe0+/pcbW9nZa5ugRWYwsJxyFcrsq7csSAuDNiTJhC4Ix2+hywoVi+2
077e8K3r3+Lnubhvyh2FI2JVFincPBapVJsN/CpOi4XqzfbKuYv56SFDzIDJbRUj17Hxn7JuwWP9
3og76cB3g95fy/gxeDqTCI5O9B6aM9FWLW8HzCFozZjHzuk5IBEm+347gRGIWu5tajPkyJAxrTzx
04kl7ukK+o20VTFaYT8i2qO2GlDJCekCrEOM7qJirdI5TJDoG3yV/DWrbcH0n5EyZx+GS9RHJNj8
yXRcN++1Hm8d7cxSQUGcx/3+Ez/tJibQohe97z2oW2JeXKWBb8Ow2JURaSDHot1SmJUOmfmAUv6Q
58OzDzQ9IGNx34jJ/A723wLuzOxuQsn9XH78m0crRFuv+dghsg0rJi2Ozhwi/kQ3j1GS2zK/mqYW
/X789LOwxqjD4NTRgmKfE0id+7CWzW/09os4CR4etvTMP3+/HMcs28IlwodRFR1h8qK4d97bxxpj
qmZZx/UZV3LwFLAc6fh1Kv9hPzy4Q+4DapFJp7bDSRlP0PXDLX8HthyyDKbul4r38FpVb7tvQ573
98IO8D+S7mtJkSSJAugXYQaJfkVrTVHUC1YSrTVfPyd6bHtnZ7urEZmREe5X+XqcqC2+F+/ot0mW
O2dyauY7lsdiGBucvlB2o2U7Noh1Ft18J+rNW6FvXrftVjrFvdiC+t6sQodz6dT1DWrX3+wXcgyD
d5ks+x4KGpFf5JgR45uJNNb8zK5SMBfnRgWOcsWsktjX0s+f6F4+Gye9INgs49a2+fIxTjdXPBkT
CiCQuKzqe98Pnh+Ld62aiB0367KtaHXnL1EdNUtsDwwzs4ystZB8P39y1E9303UtJ0ZzWXpwkuwo
XcnKy7t8VeulFfFQbYTCx8qnf3Fn2/3vPVH1+9q41F14djGxKN3mVdNv0Wa3y3si+ZZ894d7nLd0
3lKqsSlta7NGIOC0k6azP1z1/a+Qg+XnUTCxGRpVBGRfds4g/62xWmmGc0Wa7NwM/VvlV9pcq5lU
hUgqVU71FbCa3ECcR/1MOz3MD0Wp2Mm0fNvq9V4yfE3dq9KdffA2CXZ8KbQjlEvrEbWOz+Amnyek
RxTVEdAxvxaja+cxvPTWTGSxCsPdfVtOJ0qP79jQx9ktmAZke5lbw7CDhC7HjbNf1UFvXLJAYu08
BXExa+KTadrwwGfxdRYlU7ilysaHbzHuxp74l1018RQlX8LFhQlxq/pyZfooQX/lvC3n96PlqZLR
UrxpBDnjT0DjfAFc8OaywRpgXM9n+UFb9CwfnpXNvruPGsybuLnspfGINeavspTW9Kp1WI0NpV+f
K3uCIjakU+Xl+8Mic9VlxGnR2nqwOKfWzF/d/LF/enXyr95t1sZ0PiBCfj7fnu+aZ1dCnqOGKFW+
wxVOUtiK510zfqrkXrVcJJPmNx71H2YUNxZM49thYta9zbqRzzXrpC6Dx7+Xj53qPr0ZNM+Kmwoy
cWkctllhxleBDxWjt8+P7iVTy4PEEiWWQNc/cS4fzM9JttCtz1X9me+8DqPjZZC5jWe38S033m+G
pw1xVeV1qm8vevhuFKx/dUvzsQyPQvr9YF5LDAPbjqq71rl8gkycaov8rXRNTE/ZWn7XvYhs3nWj
sza6yYcopDluaE66mU+05nmb0dfs+rmNRtdnN538mc/buydj59cBnBXPDVO5oesE3tG7r/+wqyje
7KOSNUboXE7a8N7ujd21OPvQ9ns2Un+bn2TL03f/JCjgMWYX5QfLFg3iXGdt7FVJvpddSOdKniqm
BzyV53+Zb2nEnWMlpSeO2vGOIhMgZLjJ41janBsJMHdGgFB9narMBAIjB2ZWeF2YoPWjl2e/tKai
TCniYd16LuI21Nwni+Iu6S3oDdbrYQTeX7b8KAPk4cIVJji5KvrjBq22EGOVtH0eEbSuLE613b25
O7RPh3ZSqSycL1NaU62tGu5boru6g90gA3N7QpkJcmkm/Hn/nfPQLvVm/tKxtkqVRaK4MJtqdtHM
HZvXUyv7EPRUnSVFDHXul/FyNWRdTgtWM9ogiVQMbLJ5JuQrjOH64Xtrk6llhbls60u+EUOnD4Sm
xpcXXsOLRHBjcBmVjSDfl2PmQ0V1qp7HtRyJzojV2b0w0KmPl8wNvt84o6RgrorSPEScPwKUkt22
EKd+zdVeG7RP8XUluCbzLvpN7uV0ssSvLcYxTSGhm4u6C0FB2FzSIXbe7FRcF5nKYtm8mboXNE6l
hPe3T8vsWlDk9PL3YMg074RX47UUA1FlaODi2vAsO/bjxQUnAohziYg2Zzj85n5Xe0wPyY50MvFY
2F8vwB64AiJd9OrvsTxit/m8YBHzPzFI+qp/v84M372XXtfRLNlOGZvCO2Qaqu0PvQ4GyZey3u0W
ok+QnLv8IKYKBLjp9zvr5SgLgGXQYkWZ610PVf68efCndS67cTrqXDlfgxS55kZkl763k7Se2jpq
Wrtr/SAPPVVxP7AS0YPfqbK5VFl/zSd7XevJay0T1S/3RsJbZ7hXy6Bic62Cs44lTrRZy0v6v8dt
3YvlOEJEzCWGp+soureWbHj/bmUuT2QX7n8uWfUBtZyPZfXgul9rMpkveJID4p0lo5y8V4PH51rT
vBMSLSe36UOTeMARxiq2VvgFffmqPB/GRusJ+hw6tUh2ZufezCHvtZZNMgK8ApRr922taWx9JHCZ
XjQWp0YmvTb3skRa4VMF3wnz3fyOhQ1rhwQLMe9DLINPTdp5uPI+gE/GQUhzoGE+r4IAyt/3Y3IT
uNnD2hR5cVKClnJy30iS5Eiu2r7G6tpepXqbZdOyXUTD15bL1jw52QyJYGXy8Ez2z8El1XsuR7EY
WX1zl2jyPjFHLnf1x6WE0786qs+JsayAba6SlY4qlWVvQy+gRzHei30ldq+mxcm3MtkKHM8Sj4GD
4kU6gA0P/rLqesSa2WEahSpnuXXqnavJialYyt3ltVRRbRCWyMag3Pp6SsyHCTV2jRQkc1ULKI/G
ljqBq4mBDXUYjFxQA5nAOsnnYEZnctm1fFhGNw9acvv5XLe3+0Z+2UwuuYZK1CYi/LbJGh/j3D9z
b69z11NDIuGLwRgjEU4ryrEi9UQ6GpKByMlorlhezl1Z8g/3R0m3le8Swx6Fe0k554J7scTxY2Wc
wZn/7NG6hGi8oMzgsKTCuHPPLSrBsYd+oX0nBoiGqesvc1466cEIOj7vThyxPzcpLBK3kX/3bpRs
O9KAGIkil6Tfy/5Yg9Qwl1ste21z6M2S3f3178YotN28B7Po8/Z2DNBq7Ed2sL/kZ4Q8MPxcjb3g
sVCQv0qLVMGHu8h/uPXPqxFhhj863eo3xX/s2n5ecImUWKvgU+SvdKGlN5/mjfsuxJ+766vZ3/7S
iW2FIddyj9Y53U7Y8YT65wSDl5l8ZnanMFSADqXhYu2PVXbKTKrqg7ggVhYJDg0jeeC8K/aWq0ZQ
upI295YS2sWROm9Eq1H0+rrRg4hnMALKVJVsBB8YeB9wMcs7BQllyfNQdjkuetiVtEST6Sqcpjyq
LxahpDSDMoudr83C9bJW+a9yo7twwHnND9/l4HBPWBSZBl/O7VY+EImcm4ahePH8/Oci/PX1RTED
UWG4gGzy49EkkrlEj9Yy/jVzN2LGc/IwCdOlx2Es5HYS2EowKYgo7Wc9qSbNAOIoILKmPwuWLYv1
wYUngoWs5VP4HcjmVthKpiF17bJ6WwsiXo9uscFLMPKjwSsD3xZAz2cRl+LL4185pTrXVDebkEvV
E+ZrANqdJnzVTMrdRlcl9PpNqewcB1Inbomm2xc/Vk2k4ezKJGsUKdaClBzWf5eGA+c6YRMIZkYa
hk37BtfmU1j1vABbDSvRnvJWoCCDpew4fmsU4L1/QCPuk5+xS3chESf+5WYyQ/mVOwZz12puIhId
H4WGpEfXGFIjyXKY7a3aSe5Ms1qjpqmurUN/17YebKwXms9r2JvZccFefOd0SXJXgvcx+szSJMTo
M4sum3jboxqO0yvBXeR560KlSXrpgAid7uEPWGf8jf3tj6rInLrccbIwm/0e3FqUOPFbhbeCb8en
zKIq+Fm52/7ZMv07z7HH8crdtauz5vwvdbLMpGcvT8NFcri5TRnpbI5EUe4x8VUy0Tzc+zEPZD5d
tGQDlYG/gMeRCXM074RpUsC13KMQwnT/SV0r24nKhhEarb0iRK+vyKIuvcNNKVLfM/LZNmNVDkOb
CDXW9hjUVhabJ8Ci3t3alu3y3JynBfM1GHg9YzlhVdSnyW4WJEgcYfex5GdS80NlFBR1qjk3E+Ll
bNkJeGFJaXgUPFtGPrAdiQHNVTyIIdyHyWrZ9M/dqpnl6T193J/fVii9tN2AKC22a6UURQx+bHjT
a3M7sVPfUdr/fGK+r3ewpNyUFGo/VUipTElehZBguX6fX7HR/O34ltLL6CpgprgajDxYVzAY/Qdx
2mTbfYyvQ+wAE/XPtaEpiPo8rt3k963i9b2dpeucVsc+7k11ssSQrWQmgj9nmcT2ZYc4jdzP8Pcb
LwdGnp8fSETPfDZA0I5SifaN6GtDCHKpbniC913DMvr3mnFxA2M9yLIflVlbR/KqfJBZiRHVAbbv
SB1mn4F150hS7ltfY9/dA0NCA2I9f2H2OZ7yU3Yoqyyo02TcgiHT/7u8bB0S4koULwRdhOfEbvca
nBx1t6knVRsnn6i3ru3q+zcDmPqcS5Y/dKOZwjNmf+RVEyrC0WdjITPh7AzvWsBhVZV+uDCqJI+Z
qBAj6gqiG0R8XdddOrEQsTNBjJRP75IVnyFhaPa7CjETlRetMNY2H25AhiTsWhfJFKe9QB/aNnb1
G1X2tbORFgZwWY/Y1AQAs8o9uSlvdSbQ5K0e1IwV3ytFSylHds+9wL6wahp9d4F5rSrnbnq8FWNK
bMg+JPeaN6q9+qAMT7WuP3sE/dCgGyvmeSy7ZdRYHmjb37GW7maM7WjmhSltcQfoexNqIB2NJZI5
3sDvLbdGPlMHt57GUZ6ajh8RA2uuREWQstsd+sIZ2itkWOfC/VgOrVwGt3Rj960hOxXOf8lrYIIP
vcfwaWZfwP0w/BWMzcKg8sLpHZ/X8lccObd9K4QVcDkSsXzLr6WfTX/nyIjJ/U3fJXo0vmvu5mzG
Z7P0lG1SM4hSdpULPZyYtMdAmf/qnir7P82eOJyZgSLHorYQsgBgeaXK87d9bTEW/1J9ju7dY3c5
dEXyP4FSXn/6QMAHHzsFLgekcOM8aajaXkDIDlGwTiuIhawns+pgf0bPrSvaQ12PWvQ0Z8AJumAf
Mjayx9kY7pBxg7GJUA5lFrZFX2V2/lJFIXvNxMC3bLRFBrHL28+3Fm3GyvG2OTNNryJFS7u7+071
oXWdXW9jEh21x7wfY6zlr3yVKkxzFao7i5lK1baVHbEdEOmaFaPgTczkV4yy13qfuSJlThW9rz0L
jeCzHBpEs7YTx4XHyeSz5Tsjy3l0ezsI4ecGWfbWP48yjZR5Ggl8Sa4sgr326mYGy0kcyT5adGeH
Qn7waGobqli0N2qRihE+nRuFzaW179h8UUsCg9JCz7DJZTqId9cMuoMdoB/SChXjDfIMQqk9bvyO
N7o3rvRORgYUYo0DqBSiNlxP9TXlizlf2Jr5ZDbWotJ3riHLNjm6ur7nVkDwONmNNZM/ry7dwHjR
cqd/1VE8/R7a69fRLLJD2R6sCCSmux+qV0Wv8b6tQMM9LRxEv1dpz99m48xHJi1IvXBh3Xn00vSk
Hw/AVylukMipbO/kKBnkxldDfYaxLnYE7nlvrJFoSsORsPbh7t0+/PhOdxPft2mq82zemwZYtc9o
IiwQRw8LGlYoYCUSz1wLqitOq7db6zI6jZ5/i/qsKCJklDZYXaB49Rj4LPdas0jQ+BlmGLzlR7nO
sht9HbuJ9l3KQLaeGcjpqmTnHtyiDiHW3XagMyaFv73eE++L0b3x6j3EBVBvYlafVGunSvI7+c4V
96dHxf1RyYXNd/GbYCU5VKUlUpru2sJGKeRyBdthl1WQPhIq/jEfpkUFhmVFnh59XL6T36tRemho
Qj3TeZL7GO3WTnXW0Hfsgud6VUgPeTvr2Ndc4dlO25vNbKkFDnAejDKiQzRgS71LthtEOuJb3lFC
mc/NNF4+1SUitR4yBgtHA2FU2sCe0yhZAa6IVML1xSFGRbELk3VXD1B/TPdNXN/3uRHJkdy13K6F
v3/+u76tfm6toClL06qZEdC4dknrBu5TNdFVaZSAMcPDx+73/LWdPPv75qIt27xFEYOTTb5vB/eO
oKHN96MlGbQ7p9RgfsniH7MhpMjaybSfg/0k6sw+wxcb5Dq5gftU4f6qJIsE/rDYY+31Y404JzJj
+sHOpkiWrwN7TQ/vKWQBOJgA9lVLUFkalfX3yFYzHGVf6R+dDvnHTSrJsuLo44wW4WdGBuHD6S2q
HOunT+rVTYedkjMtL5coRSkxYE7+dZLOOiRLFefZtemhrj3DBONoEK++KpRmAvFTH/d+vG8GxrPK
uk3OdGpf2qnaQjO5b56QualqEPJx0xAn7dzBQz09fLzP2vsOj+iHkqEUWFtSvJ7JymU708CcoAt5
owcq3ogaYcRGrm2TxbhydrwLn6cPzVVZSV6tZYcoiQrO5Opu1J+/UQg2wIzzZXH/tmlt6PkAOtro
OVVBULGK1IwuUuTilXz/AaxTGIWh3XvWvWzj8mZcUZpZ4ufxNr7jj2XyLORDuWWD/Vu+RWxT3XYX
Tc5hOlYzMkuL2qucLiphCHphYcSVywrPIE3spqpEaqj6QMwFrvFyorf7ZsOtPxv3xtljsjLPaxCT
xrGfyGx6X9XPf/u37PCQL9zeFfjLz1QQPHZJ8svGr7XQxHX/aZ1JRf99ngHiM6aoe7uaHWUfyrTP
7BFBH7fyfL0tO8e/5yA9TdSZx9snVMvKEDmDNV3sb3FlnvTufAJOi9okK10HCyj7+cfBQ64Klid2
Or8xDJF930t5mtJ7CaBOHxeXUM6SkutAIBoE1wI4T78meZbjGP9T/UFzebOdP1rbWhpDealtqyfj
GqI6/LeGqqgtq+fKvDWvYkabj8n6I15ONcItFBZSm/cfzUPtVQ3u20Qj9z0fZYaPQaaV7pBQ17fV
Aj1+2RlYylf3pQsX6Ln+KFOPlYJ7NV6XYTCpXhRgbjcSlhlLFcGf++V9GsQyQdLVeT0r9rp0lyb3
+Zd8P+JElp9nSodM49ZSAhSRsVzE5XvpWN9xjdyL7S9yxYLR41VDCA9v6X0nZtoiJNYTHOY+1Pb0
uM/C/j3XQjD3Zq0DMEHvCHlIVG5f+OBA2CvAuOUJwronZlD08dXInRpSLCdj/UBqmfo99neJwj1f
vm/KWzkju2L2Vszkixtb4XQ13dJ0L4tnI6St7gFP2X1fzViJ8rIiIXetu7W4KAteX+dKB0y6MMFv
SyObbEW7qsING0RZcom185tKUnxozzLQBRRXM+qa6v4McAhRRvXYsZ/O1u77ZvYs7rx835Y4cCC8
CMttMfVPw3vGPIUZ8qVXtibEb7stpSH43uIdkWFjO10a91W9lDlV4on+Ml1ZufnYi3UDt3Hw7qky
NugQtdbQTy/+LPNvzTuZvvPeGAalFLWcGc59BM4z3XwJfzuXX/btVHxqEsU5P1mfB9tcZ03IlKmp
p8DzDJy5eBUInh5e4332q/QswMOriya6GrfIVu/ZZC9++4asnuPjGM33LkRxafm09QqubRRK3lgv
wTSbr++HD5aOifGsTdk77dMg74EYxeo611MjknFdWDWe8sDAKfmSCqeffE81TLILqeWl/aOIO0w3
79VrB/+Z+3OqAvN2rct7ttvOd5efGw/05mfTm/XJuD8zH6ocHA5dsH4jbIJYQc/wIPt+7KQjSoNy
mBKnMiYOyNUXD27WKsYpekmJMjLMZEp+Ui6laiZTSpwbSIBjWYaTMbEQ78y2Hs9juWqcqssFEFS4
eMmAC7UgZCw+MIF1hKw6q4CJGZUZ9yYOIvcoO2tIhOLZoqT0/Z+q+P6XVv8rdO8lrNeGax8PaWAb
5i5bRY2pfCh5MGDR4W29rh3/DsliDosyN2S6NieecwAu33aXbiLbMuIBTKBP1w7GfuAr0i8eVH/r
7lb5KIvnHxonVku7XEjJ1feeKIRnZRVrYAC9yWnX3b/qSBERpTcJsTeRFQaMlXLaZdEV7R2e6kzE
nqR6FHNKQ/rqrc8thTfsFyIpYIx59YaSGIGO7McLYtSm5g39wHaTrf3TABEqtKOJ4RmdrCyAwus7
/rGdqD00FTxbysXQVLDn7wurY59ceHQYIdhb+yB43fxkm4fho5npSRYnaqCx4Ujlj9wbD5STRVtI
Oi2vngoZxLD5wB8ubCfZEsqKyjTXPt2beWfaCtxZZ9/jpzsyEz6UQdnviMBhxkmKFxJBUTsd7eME
YTwW23r60gb7O/ZM29BUhmNsHri7lOXyccFe5Qv4Q9dEkcMzqIBIhWhB/A9H9HZbzt1K/hx7dnzW
tlFNxCouIU0izcV8a1payaR0MlGVZQTPQrSJhqKaj1eW4o5+1B3+5i1TO2XrgkcvebqvdJ0Cfi6H
ifaklJUykQ4uR+pSE0U7ZnaZt5PgtakYWuJXfjfCe1x0SSBTSWWpkKkt3h1gopQB6/0P72Nxjkb7
SN67tqNUOwauhswoO1MF7mYIAbGqOv4pVjn2o6yHWVASMvNn/8cOypbdz+0e/Eabfx5mmCF0GTD4
cqEP5VimtXlUd8se4gcb5I94wAHE69UIdhSag2TtlOSdaQb4MVnX+wNoYK+AJ1l4oOfztSJ+EsS2
PGsoQ5RR+MVubN1nK3JUYc1eB3bmYYCnvUzyQFLs6vAgkEM8UWZPFNcGr1ismpdVWealuk/oCw/l
bADUyt77ImlkDlm4wVA/wRSo+MC9EK4AtDuLtOu6JVCXGCTYx6ukb4YwQaDE4fjcPtz5S5AfnBWO
LBnHdYHjEm2CtubyusVBMef8645iI5cHyA3B8ucBbcWFAEf+YS/QVjGH62QNjAuAFET1WHfCSBTw
7kqETNGnIRY07caAwu2Xb5XIhnionAkMhZ1aHOCZPxT805eXiyeBasiVCOJdDufH8vnrWuvbGDjc
IX0uGokzf2DsHkZvylQ6foEoNbcsZCB0f+hL+AUa8rNhdchoZWXbja2RzRjkM2bIt0o+ZAetfvmj
tl8L8uZ8vSaLCo4paMlQ6DCg27FNPGXup2FsCqpEsNeLA778xk29XGnEfSTG+EVb8zKLavB2OuwA
/IM5YECUxZ6RNpted9U+19Rc8h94XsE118KFxYFruZSfSnQQgVHN2XKkX+g3Zu10N9XPj7IBPSMB
aQirqp4ZC7bBxjS4FuODTPufaSH5s/5yeb6CGYbdnyAshAe54kgHn8kvayZsWyAGdhGpVn1jIfzc
7jd8tN9Ffz9MQI0pp2hqhR39ul7/chmiLw3eNViB5fH10r38FGPX0pBM0j0gU8/UsTHJKCaxLi/T
oov93L8E84RLpRpW6wzXpdODpiMEFYHK9pPHdNU+VFHWzWtvYwqF1u/WfvAnXuSSmlZpGvV3fLSq
Xd72rWhkKMhk3hLcFQyNhWV11srwIh7NKijlWab2Zaq/rkOaKfxe0mzf1HMq2Fz/9D4bo36Tw2c/
K1yc2HzoYC8/eglulTvvb9060Ogb5D0Jl368n7x68IA1iemxicpurUerwbMUdOHC0Ro6uun6S+8K
zLJYsqOFV0v4b1aHtBdWALR+T37HanAcQtEhcLX3+FbF0C4muntv+Zzsu9fe/Fv0ftechpCKhols
bPpuePXa3E8MSRFFCklLlGLrSiZePZODAuWJHLeF4JyTDWaclKUy8GrNRSNjgOinmSlGlD/pd6pD
jXcloVFQYWhuSGoX42tTDjJteLD6TOfe+vWsHkRxUAf37pOs/yVYbZCT0a1fa8neGVOhqOfkrGG+
p/OfxFuCjU1nJyvJSLpmjs+XCrZyUh0lfyT21pGLZN9nHygXTBXMFRqTzrGRbiqEgpJz3jw2hBbA
VguzKfnebsjbdBsuXfYfkmZ6JUXF/G2tS5eKIYqRRT1VEgAHzJfVpt46fFzrsoE+s2Drc307K7ze
TsSm3ATZli1K/xQKJBqORZGCSI4H3RqitIQw75+r83K+uK3KMBHGQ+/NWrf4WfwofxvGNiyK8YOG
dzLPr4dbFpV9fze8iduVriUx/lG4kO9/x5TJPu10L+yYROtcih6mKKZlVRcU5NGunBJWci6osnl1
XrRNJF+n0kGIflQ6xsq3XP1pQqOEgvyQkudE5POq0RI5g5WuPvF6W1blph9oKm9QXvwbNFk1JOyw
rBqvmIxXUO4UFTtedNpNc4uIyxiOohrye6tbTNZVNAzxsjwDBwrx/Lkbaiu3Q4uKvZAUZyLZvWBf
tOtmZK7mRjimhajARxVk7Mz7d5I0MwgPIV9mEbXvExYSrMUx7V/t0csKvLsG2XdWybc9skqBcxKC
b/VjEBWEF/W14D/Za8EUgvK6tWN1u/3u9zVeLBrHJrwXxe5MusfeH12UQ3rIG8tmYsSsIcAhKSTE
AFeVLcJRaqkNe2a+pfiBjAdoRk+9XLePYBiJsIYLVZNgKmPnhB5FwwcRz3LZZbMFTx6GtAa+LcYn
T8owvUKapiHcZOHwWPWdo05rXypMBccXhF4ds+MyoIf3SLt7SCmQVhtnjOn4V2mg2wlQG4smtg9P
ZmpsCGuJjUJu5six7uw9XoA3uCeZttawnQLGo2RZVb3Aagx8vZo/dsxP93c1mWpwu7+Ut1TfPQSb
l2HZNVMBs/OP3uB0qJ6/RNVTAIQTYF7LylnHRtcdsD+5gf/XM6TwHuLdnGcnntg+H27VUJBuruyb
C0mSIWpW6nyY6STqirG+/IWo4wFDmDkA2YI1+TxJsRLOBB3m0V+MMSv5qc3GIUeFISmI+2e6aK/a
loKQ0Qpmthac5UBpFEL0sezkv0+V/Cgj7Nmm0c+9L0HAuXHeDr1xL/UITZ4oqCRtvLiL4nwSYXmO
0ClTVsavcXIqN6FIzWRk68GokYlD7NR4fFza+Z47pMbg82zPOvneXNzlCO1ryK+ngHptmCk7BTvc
K586qz8T5iFWpvEBao5s0gqTbfBaef9CvDTvbQ8C8MNmVs3FC8suaC28ZPbn3/0L91u+wG80UN6n
p4hsd9RBuKmqEGD/8wr9nsoEi85WdZTt59xQ2SR6Sr+oI3eIJE/QcVD6/2SnGS8yDmdsW4UIVTZL
Iwx4Rubufl1qL+hCn/lg/i8Q3MR/8Ck2HoNMutBN1W4BVxo7Ra+1mdj+Iv7A7QXDV54TVFnZnly7
tPubNpVja+/LeNSsO3Uz30V731UVQQvlWCtzfndViRBfB+EOlWhyaOw+82/Co2otBVrlVBxuK6t+
xJdDqWbZTiWPfFyusoZsGyr3kEO0K74pXGG16qHytjS0GZTfVqSQtWvzNFaMofUKJpm2+87UL7B5
KLkExfFThvK7MP9S72Yt2dMg1Vz0keb35lzYVz/3tR+a9+17egAULhxJKliJT20WsEdFi/JkedSo
tIHxj6lwljiHhWpf8AriupjRYI/5z1XZLvdHKozN82IQ53sh+8OmIkVk+QkkVcbna6+pB0cPOPYs
iXzODBa3cq6Y6IWSpykuLYybCFUqkVfdA1Rb9N10AwSyJX2H/W7Goe8mipTs2V5WY2O7tF8FPChh
8dAwvAtspoF1FwypfPVW0rZW3UVZUVZL/hiVYa+IfEuEuVHR6bfnl8/p7NM2IVQ1SdisedpjVgzL
sT8+N5lu6TJk0ITcyXw91pMlsCuMUwqnQ9XYKVzZUFIDWk/+xSNV6LgIzZnk026K6gx3ma/Z6qHI
IGzYN5Wara+u5qeuWyxb0FEya+tyrAm25onz5tZbDzOvwL4roAsv16i8vXSU8OuvtYalfp1kuLA8
rUooJ+QvzNst7q76hrZVqByYoe985o7vWC/X6dvgrtvQCGGI5Q7oItRQ9fDz1x+1NB9bvpfv+Z+X
cb6/8QnF+0d8BFxF/E6jrB1pzBQr3q/HpSFbTFSY6TWhJo7hPH6eyg4qXzpWvIwyV7+g8UwXTp3l
lLjm9quectX/sQY2ufzPis7RCGX+YwDxsZiwl8Z6x+6u/ML/kfl/eD4lWdDElS+VQ+sdOoLX6WZD
3omnqXAbPFgkRxcA/aH6LDSF9tSEz7bzFMYt2Y11/B1xxHjZPf7YVANzFore1+elI61Uzusg6kd9
kC6kOXiR9rCK/PAEtd6zgjhffFYMDRqMqxVwNBtzWv0bO4W+NYHVzpacuhuOR4F1qcnuV3LMvPhs
Srk+1uiNbJdayEMpamJoGlKfC3JpF21CRyVs4cb8TWqX/cEr0Fl19qvuZlF7Tkhk5ojhwnr4OBbM
YX2qEJ/SArNOh6b83xEuwIPQ9CMhOHdWiphOzFP5omi9ljw74ehd90kTXDoNXGQ8Cbr1Wtl/GXeV
TjTl6djSNZRB1qNaEKwjTnOUOH3kZk2UvOnjJI7/b1rVBCFdVfz7zYgYjQ6BD7FRbDYIcak+m4ES
3b+lx8srJpku7UWGBT2yrbzAuPTuU+gtOOl8GZqpZAntzl2H8aycA4toCR2cM9PY0JDEUaz3+8FS
VM29piVOhAR73ZnnyvtJaAYTsQQTwej9zpQADwoN0PKtljpOFD+RqWkmsUZGB8tWdRv8EMTlNFxF
FU/9rPREy8v2ZiUraaA9J/Opy6expPjsG353bFhuCd7GqOm6X+bFdAmW9nabyz8NKaz+5mLd+9dI
F3C/exBCQE1NvXKe/qWEXw7OUWP/B6rxtWKVkNyRGMeehXzVJMSNidUF+rBOYuzj3UkmiME8t94z
aqa+ouA2a8D0BO7hy7LSGCgwFLb6sSv4IrDBxtbkBpf2+kcBHpUOp+I4/Xuuvz4Bo8+RKQ6Xz/ko
O+49BjNRNbtcafV5fRfAlSNv1nXP/5JycL7XA6jhohe4Ug5OkA2Jbqb0yhnHh7N6NvX+9ZVMDcmz
9+HybCqWcUudy9udhLwAF+YduC3K90wztqlc6hhkvvVkhSf72Zg9wrpWAgf1iHruH8WSoAyTYm12
bFrPDQUx+QDXHrAO7YvMtUwxBVrpg3Wfw1my+Bhne0gR7eKvLNNH20FI6UNauvi9VNfL8uvj0g/a
tuvvv9qF5j6QxEVCu+Q8TD47ik1tO8ik6suYFSJEQZOeC5pZxGWct/LV9TQmjZTWr7z7pY6hmNhf
Pql+4VS234S6yocMTWv3/GcjWb/K2UOX+1Amf74UDdQLa9qp4f5U1a2fGjPDekMQPAGPXb9C5TM7
dPc/ppYlOTzC5Fb6hdbuUoVSEoaIQnXS8JlU01MJuwKdc1Ku10VVzOPcVWKE5TBTMeUK6n5X6Zwp
AanmhsO202OTXvNvp1Th8vHEJRkBs6kLFMoLVdGr5ypxgEAS3YQNiLFXLIrQ30e2nhtD2PYTe69D
j1xVcb95J5RPzzWDDb3XTnh0pmxQQCi09vKuwwT3wwKrUhCQKw7YQyj9/ykR/Z/sMZlnZ6LeWqxR
pQ9DA6NPHzbHKJIrm1wlyGp77SlUz4tpmJ7uXYU7IAggfSOACBFlwLbIPCl+qFwn5Ek79mWQ9Jr7
YQZ7LxGlwrdo9+Lm7T6t3GPSdGuTl2eDuclUUh57ApCf95/NKvgJBTgewd5SZyevkM3dFB1zEzhc
yR2HOb6IM5Hd8BIbzG+9sI/Jkf5KLr4D8zBvpOWUqMjPQ0QC4O3HpMY43nGfLafS7WTsWKytCY4c
QQcmG3TsZVtyC07kCIVDY38swc1+rYrtRHQimTwSOP63Gj2fheQIPKq0Jw3KerGEgXpVJYmdxVZ0
oW6UR0eLeFqb0c0rt89XM7eCPltZqzeMlFkekiTFtXYwTNay/4DyGTF8QbS1EUgBKYSnbaoE5GtE
gdmbuIFNCS+U+bBDScumWKRF3HzeBv6e0o6e5MJ4fSu+xjZSDa1WJrnqvSj4Es3Uh+mYnLD5EAMd
trxEkUFCAztjwt23pDtvV5VFUua5GRXiSUoeO8Luw612kpnUzs/N5C7LesOhroIZoiABgq9dWZQg
OUuWso/iTX30u4JrYp2yxSDyJj++drnMzYTbbEqHR91mfwPKCfK5ly5Mhdx66UKE/UF8jjfvZ5Zh
HlbuZWggZ8O+kNKw3oXwmXxbKNwUCe+2xMAMQX1jJTuIo1yexdzV7qFxWJM274wd+8LrVTyx5YER
dYXstbR9pFNOx1RPmZxZ9xnvnSvPAe9HNnQLRP2M5DH6rsL9FtoYu8sOU77vMDklpjrugK/qjWwR
8dI905Z3djMjkf5Ho2qC4rx4MQhHeHDodkMMIVvTh4Zao30DYW3L4Pr8jwjzj9xEEJMgfdf6fgNp
EyiqiIwycwePUjxF2BKsLKA3qx9beoD51Tiab3Rlrq64C8mfJpjy32wDKKdMDG20XIDefWFiHL9H
JXdCVhlWEdvUNn3j1IEGSQUJiTkiW8lCIV6k2SA421NuYPXpIn/Nvv0N1R1kO18CeEd+9gs4lp5a
NxbZz7lpA1/1ruPHF8712ol9zz+TP6vf+b+ALWKqsHD+aYqT3eWxmHx3yK22le2HOZkwqYt2RDFr
qzPe7sFXzXtRRpgxYbyUVH1OtMei9Pwj89KLORH9FcAPvpVqqxjVIvqJ7NBjaALVTqKIWlrpyiHO
QYJ5+ng2odP7kPMXqjhLg0cBQZZvuf3BCXAoR1/y5wg1gPSknCktzbXkqIatGz+0p/QV2ULhf4da
GtfKXJYqwhyCY4lu4PDtHbVB6rDQs2hKRgn6o09l9TLbSILxnAaFSIVQXThLprd/VIn+U9EcLGSf
p5ndn9m1ADvC8UafSxlUv+mI7D7MkDgoH8n7t8UVlw2yuhPxd8J0/15T+IyGxQLs2OvDCR9+J1Wz
VdjgzF7+5PrEAltAtqEsa+CGAEJy0OlD9yAQqb5oPh6h9lONhbJWsS759ncvh2YtZVuo9rKQHL8S
1RVjxzD9S8WS7nHxIZRO0jlhvDcyDKN0K7mP9dspohc8fazU0BMWp8e3z3auqdiTPrAo6m6Y5+iR
Dx6B3MRLP793ffUXuX95hQ2dnr9T77tjMduPN9FnbpRNyYPzbB0xbrqItHSVwl2H9jFPFjPvsEgH
kt5KgSmEPl5aTiN5DEF4m4VsZItLt4MHZ6ARDue/FXCZl+Z/hglcdIkClM2TM8fDVk5hqzzXXx4a
KkvPbdwcnawZ5xIKT9/JBMZM0q5qCJWlxqY7D9s2nPVPmGmM7+1Yx5JLOOUN269quNl8/G0fe5/h
A1OpNs/DyWTR3AgimEPkcPRnG3SHC3ETPonKLO9luPYrMDUFaojFftuJwQwPKFNN/AMUxcyS0ecq
QE0yO/BvBisq+aaNSNiJLvupQ9k1bFNUItNFEC38x9J9LSeyZFEA/SIi8OYVV3grENIL0RIS3nu+
flbqTkRPX023WkBVVuY5+2xTnE7iX1a5Dlfi4KtVuLG/lLein9dmeoQD3JQuZv75KKCQ3Pis3cEA
uI7Jqlf5GpLE/cEGVNvomYlxzkHHI1al4wlMT/oQUxtU30y+nN9UT8dSQUGJ/PdUrft783yxGnHE
1o9bX2Mk3BfIRxLy+tDz3o/iVstXlAD3ICWyujz9wxKwAjLULdmGI/C0aFwMYFLVtCUd6sVTefW7
WJSS88rBHuKIKEgWL75G2twCsk/hIzHb/yooPzefF3khk/vbs77pTE2LvzYiiV78A6aXUiYi0Kig
6f0evgNv8ha95E0Ws9+7hqrwD8c/ffugnexXavyxq+WHx7qa5a41OUWv0YHVMdcabENmqcliOklh
4IZdRo6tVVJET1jk+p0rchaJNfbuHza9/xfv53qobPUli6a3Z9MK066SrpaXrdi/e+9e8FPm3wYD
rfXv6dtmt6+BZZ5fm59jrripv6q5ydqQZJz83b2ZegypY99TdbzDVLB9jJJfh3bu4/Jhwgx3SfC+
tmyW6e6Dv8rneUAGfi7mvpGz7lH2H4ISklj63zS6ouDWr0rIedlAOnf1FCeGdnQqMssR2zesIC/7
x3KmaA+lDz1NKoimgo1lDty3fwfN/KwGr9/0RNddaEGl8h6gnkHo56p/6Nu07/yOzSBKt89tD0XW
Hjn+y4Dd9V375VvhkyLz0HE+Lz9i5dBS/GGN+c/ccM6jp/A3fXfcfWlFv04/VEhs8r/DossUbyLC
fSxssWeTJW4zkNDQP9LIgsuv49f0ZzoKR0fOPmRvYHP6GordQgskW2ue3+NlKYQ9bhH/tgDDYrp/
M1JSkdpeAmX62UdfmjpfNGbydOv0wS85C/iAr1py+Z7hDaprV5Ng/9x5EXQy6Z49aSfsNJ4GcL1b
NXAawD1EAoukuJ32kA5Sz06KJ4A0hXjjGJfG1T4dZcM2tSOKZq0NxrbiGB/cVhh23mznRaaeYJdl
CNYL3k9g7jo1YYPkrxKrU/2VJvcxMl+8f25opevi6YxeqguDtEUPM4mHmFM9Nsx/Zj+XX9mR8uHF
N3P+va2eW6/fp9NH1OodX74w3MYqBbaEfEVY6bFre8/hKgtC7cZmJ1ZxqzZdSfRCK2RYCLb5vH2u
mh63qXADcRSjoa6/NNsWgRjLoqYqKebWmQOq/Fk1LoNr64IsfOQWlPhGIho9v3AYW8KFl1ZMFCiQ
z8GLm46PHsd2zHfUKU6KWJNVlQGcsaVYriSeBTzp+0YKmPBxLwM8gp+Qb7bujoZie/ibknlLR1Oe
gHM+49vKJwYNU+4w01CzTcQzFl2joYoCi4r3CVTXE1DcsigwI83o5oAmKuoLMFBEapLdx19Uxlde
mFaY9dIFFN429QUhoJ9xVas6mzV/wI9nXSWngDzrckzr24ZV2qM8SwqBDX2HeBiFN1M/vOE9SPev
eAdJDi+pnavjo5GAsqCrPocs/5NFb5tM9lzjjtbfv3Ox/YzvtBYMr9EcqCfug7wd0tZxfFe3Ap8L
WshJxgiZEVEliz2ab7CWbdmes/3VxzleVzFNH87YyvxrOXZ9ahQA3GEyt0B6uwPp0PV0Kb8eZcUQ
ZP3Bj6JQCR2QQuXzKfxFOojNupjOlxQu+dHmZ/kgTdMr2JK1SOBjIDICJAoD/CXGjqYYG72wykWb
YZsliwWcWP1UJVuL8/uc8a3uLt1a5xUDPaO9adAFsOxwUeecmoIzQ/HyjSNlQ/KQ6HfATImf69v1
y8xBbcpLC7MAPSD7dTZzNCuAbOl77sxS7Pf2Og94vP9Qt6VLWbbl6qRcL/GT+3cZ2YydI1cOvy3H
+slQlwiVS7adbyacS1QWEAAyK9GmADmovGRyKjfUqyYuPmov5Uw8FG1jjt5ny+5h8XRTb6wLxUEs
h3ncgqxXF4oermyWa53Lkm2uXJCt6PaiwMCP5a9CLoav+xr2t+/z3+X4xe3s+S4gIsyvo2c//uua
mCxh6JbWH/HWpi8FxyIFQr66038q3+zXgTkNG6dzUOUufuiczEHATCf2DefqNAfaKEkjPRwYuLPi
yH1l1Rnz0utQpsZvvN5i76k0qvB9fA+aJbz3VzgQCpLfn4GaNjcQzv3xczq6OeSOe/W/ub6ORI+T
qwt97RXekp+CepWLDNQ9z/PqoaEf1El4prU/udnGMmrDcmjqzRxc94257Zb0prI71xKxNm+uC9PZ
lw5U7iU5ZOe2iDZv7uFqUbGNnxjuByfqMLu51qGaRE7Cwwlzj7SLSSbyAPZy4L/zojML/JG6qcPu
3RsGmfYTUPHRWrl+wfhANDUrj4gEHTJzbsRa9LWK02UzPSApK6CIOY3THVV+qKVd4xxpVMzorXlv
ZI6127Gsgve62xCI6HkhtVq+H79ugaXhoJTpqAz3QmKmNJws1GMtqviH88kCIZVHW7ItcMp9Rjbb
h6KQzuc/NftP6s2rkc5fqtNl39DijnO47Zr2Zkqgokc3mUVzDlx7j6KyyG5HWjA5GYZ2VpeGSTdL
M+GZ+uKcjaai+IJSPLo6LY0VturhxtykzGfNvJC2eQ6uvFmYn5ByJY/6jmXwqxd8OZn+q1p2aZvm
8ya1Vqb2+Bad2o6j91eG93Ew3A0b28eqv2B9yGBh/WuMiYf78+o6bo61TaQVH3gnVDAuKpOLnTo5
qEWcz/o3vHOa56B0vpdmvmHH9NkgcVpJcoUMMz9X08V9EdXYnVed1V26BDkDlOu8ahROldt96B6K
rxeinUQFk/HL4bGLneod+lJjvCCkWknvGGh93SsYGenG4tBHXzXXz6E/X/vLTRsPDYpudk0i6QuI
wT6l0KzNs/3/dgY9Y0Gk0erRPg9jHKj+rnC8c0oxFBhevonWV6ue6x7iYWk6U8PZZfp7dvSEAGIl
uMoq7zHNBRWfdibVUFE+3S7wFzSzeBrw9z5VT/fhfU1/sxs9XhH5XfW+/GSgFevMWzuAxmDxM/2n
6Jz2CwWPOKNm1kSwv1cx+GDIk2J9nW0tb+Ps6ClWId/e5buFFgUkUhXqUf5W3DtAPu2PSjvULzYw
gqfhDnS6ojvzYqZKt1elcCzBVVcDu/YrdIIvh662NV+7haPTpP3BRuIVxE7hysJsBvGB7e36NWdb
AW9DPJwHAyql/Kq2RZ38AY+SjFHCPC6NKeXNYcHRpX7lcfDPNA7mQfpz7T1SqvPbCotKP7HcRs9L
K2dgAeGUjzZvTb+sTnf9cu2nK+d7mXDtGjy4pfB8FXrTf9N4BWfghAO/qDKUKJiWZIuCrl6gD765
+bAbJYwqXyW/Dlf+fGXq1t1+IGbtCRGbtx47QtH6eluyXx3aGnxzd97DEm9a6X80HsiUEG+a4N29
zvzev4vX8nD45McjD4shFC8l/34tgvdQNY0UXkq1dammXofGIiylZz/7CeDouYtr+xZ5Cs8+B59i
b8HOS8p5L40SRmUNvSar0vvF2gp5TBncVthAXNucMjYIy2kT0TbfyOSLGpUj1CnrFA4DfU2EM8KT
BTZ57dEiHK52NrFwmTcstiV2Xw8Uve4qIACbunwbdKGbfFZWhejxvZvc+8+B7cD4s3IYH36lExwZ
6Xye30DtCGyjR09QR+ZYV0Zli/dfV8nRfboZyyADYv2cahuNOYu9zvELuKeC3icai3wX7pfsZ57V
PU95Jg/f+dGrB1FW5CWvJXo3F/G8KPuHe20ynm5KzGwppbKoHN8Nquf8SjVcEHgKP82htQc5TFcL
388OHEvbHrYmdEFxSAVUtO1wO/NTd7SEl8ZCe9bBaP7Q++xru8/beN4TtF47+ez/BGt5eHBYLt8O
JqRtCx4a7DKzR9eLqr0SRbgUerRRWWK4wA9ElfsLciKkT9cyr8ptrL9TzSAOD0an6NjbWc0idYMS
0YDLY/dir4ZM1jTG4+B0LcWGd30YAxHIVK44hW2v1SRBPqvG4SyR/vORVOV/umugDK1p8iueqeWv
Uebnsmxvt6X1bL9uJcsmMhG32z8oTnnLSSFfeu7K13+mTvyQfCodq66zN80VkXMcDFPGAiEOsfqI
TLzfEZixRDICfK5ezpn56jUD6Ila8CX7Ll+ovkhns9WEYxE6i715rGphUqwANUCrHvwsZY+BHaqs
JLjM/1TSBVt+fFU/4YSYxUPPHGUhlR1TvnU9QmPLCHHZYBNCcSohM3P7gArYnZDpjFQ2fSH2rwT+
b23KK+TF4Ks2NXfRLtlWYoPFOrKZbqmI+6986aSYF+VkQv+MlwMHIt/e/ptjgQxSyaKLcl71bSYQ
YAYQu9gAZr95QN1Vl3TqKcnfmy8AH2CY/Yc0D6dSiNa+1c5b1s9syUxad7Xb3AsYMMP5k838O784
Cl90CHj9Kt0x2fBcTp1MLF8NuF/FrSDbpgDn+a1zfZdo/kyMFkaoSvVsQ7m53tcO+dZ8GIgDh0aa
K97Rx8hnPzcPaa+lU6GyHnpJbF+sC9yUVckLBZsAY6SY7EL3gaLmWp7hWaeRs3Qda1ochqiHBrRa
MVRIKYxKKyop3Y2U0CDhfq2j1TO6mHti4l7vv9nFhyzP06aD47AZpaFnDSh8YWbV7kOTYXbmYAec
51Cq4/hCS+aFrorBdCYgAx5OwyCjo9dAaOoqML5MeFWR91tVUuQi4Hfo1f92sVrIWpk30hgaml7k
40Si+UK90i2ChZIVqEHs0ehnYhDeJLHcs8iovTSStZhITgqb8eGHtY6FBHRBc1+yUnyOCove+o5H
cMPCqx8SzTktN2E2ruimn31yfeSwch4ebz14IEKbPNrCSnkEpvopzPPljNC+BHqH+cEFH8UMzqok
0+CdIjfeKYhJitSWiR73mnjNxF5wV56B7Ld1t3zNVpXrpXlOESQ9ZnPlsUMlhPZtfoiip9uaW47b
HswEkOiuXVhgYlHDZdnfq6tHRc+yMO2Nv1lBsp3V2Jh+uQ82DI/qtRDcWyTRWPFmn7DekS4QM/ex
jmzCMFyeLguRwcJqfVO8JKbWDF/vgOQxfT/PMjt+qYE2g92GF7dqiE8inD4p+ObFw7dzbfedHMjp
ZTACtHusv/O5xv5SyhUm0zyi8iDbTNeS6VYm31uSq3wfYkJSdqNj0hS77oiR4GYP76l91MRKQUYz
60PD57SJxVfv1Hi50rmpl3eSQLe28fLmUxDvQyWy/kj9m067eY17Ohi/hPw4z94aLzmFm1HHqroz
HoWgmCjcGQocGyg5eDRMPBAs8X0Plc39jfv2DfviUdpNx7llzrNbtjndYyWLX+IIs6NlcPdJ7KqA
2Qx+6rNxOFTvMfFFVRtODOt1V89ek8UY/UN88LqFx4DewBhRaOmBsZIjoLraNMlPa6qeY6KhSFVw
gssU/7jO/Jz5tnqIf2zPbnsQ/itWjcC45S/KVDvGbPE+96e+elMX7qjMr2qHGBA1qAWWQxAG66CH
FHWHMumQjepi0NE5fb9kWNkWmo9R5lWirHhH7HSkq3iNdxUy24gdHxiKhIH5662eu7UtFXupMfRp
PV4tf1J3857aOl6OSwQJAdHluWYoi0u/7MSDjlMJzqCD1CI3r8UeIaTZRmRcfFxUE6yBjEnU4KG4
/ZO1AFVCiXALU4yjwyIWUmEw1RfwN52RMQcpDcOFAgurQqA+3h6dedAY0UXNV7W5ryxZdZr08nuq
y/njlQ78DWbbNzqGYrJlyIiegPXnsHz0gsMBfkShnO8kZozpF4p7m0rhMXFT6SjsZI8fh8FiFP9k
yGJil741U41AmGEQB8J6QRezA/jI9AftAFXXv0lRwJTCka1VXlYPbY9d9jOVL36eWuvmeTrY1eDH
l69ltjTndvnOnZfG8Fh5233kJsyooTZbcBbBVoSbGLqxMUK5RwxkBp0NE9v+baKq/dN7uSRyDW6t
R73KEuo21FqOjVqxW41lVP4s8c1K+cKJ9WP7pbB06PdYLuT7ue95gWXr4SPVerZ3PDw33YMjMfLG
sKmb50+g40n56fdeZmLtn3hbxtupc30dG2rkacoeEzLtXE1dIANugS/I4335ydrVo/UH/6MHoCBI
fT43zYncOcOqqalOzumPppaZ6aoBTCxPpoNED1WCw+Hw3M+u6J9LDJIbFKv7kxFm8bUtvnFHjOcM
SahbrRGpAmRO9uljOAgD2lLWaCNQZ8xu/wgypEK3D/PfxoJTdWUx2/9D2NZSsFnKZ6L02RgnF8jq
5xCQmJqlZR5c2yqY/qV7cvweowWifHs1wWpe/5uPRe2g1GiruKXXz7xlY5k2g+GlJ6KYiiltypde
onwH6SeLmerxX7ohUF2szLOxabngwgGX0YyOb/61+07UTdjigZqTHxmCtg0zt/9c0UJ32hdNPPQQ
rgdgs+2/NBYcFX/9Ur1PrRd1Oq8I80LYjkVyaBERBolf81VoSHwZwqHX/15V3fKqbmWcWqSy94pn
/lW98U7vXianSRscvvvm2wcAsJPcG3Rc/fujMrGQCzU6k4BrJSOV6W2yYy6+4HcMjiSFb2/vbZ7G
pp3x4pN8m/rTSriGD8lPoc9cr3f36I4LQ4PXaV9roGwPkG0JlLx8VTiHcuYscKNPV8A76Xa8v6iD
kCPTT0RTuTHcIiAOrKxpRT6Pz+DHmHrL0JM39+lIyeZk2b/bGGYCOFHaNU6xSQCTAwlTJpnnjxQJ
NpitbJtHvl9c2kuWCT+Ep7RRz/wTOA7sQCXF/gyc6DCxbIbB5ksI4AAFdxGpkPkAFYLPVma2r90t
/l39mI5MosJ01wvBIINIKUgWbTqIsrQ0ANyZbUVgKLm46prZSa4eZE/YHbmZRtIxFXt78KoOEevl
rEZtuHuYhEVATSYed2MtPjS2d3jGuVL49sQB1+PudgmxT9G6aTHygSduqlhUwGUvojwCqztlwzlk
UPGC0N7LNtLD7BIr5fMlgobETCSSAb55NYTiwxQDV4XpYaKXHMBLtl8aV/YZGKo6OzECtrQ/79jo
9nV8FJNj3DIum/TqGaZz63Fo68UYijrWPLe0LbMCtWDwllv0p91779G/v8mj4qiyHsdL20t1P/bU
7H9pJ6q3ibnJChzcX7SPVUzv3qGT9ax9soxg7+K0AbudG9MfsB4STAfQ18tYZqrd6WjbWJlgZGXD
PKrmhq+hFXpq6Va1FC4FyaFDFMzWAcHYFxwbBapf94sSlbCspwCAQR4C3TEisdiPF5ND3ambjFZv
/NzoYxKl/eR+52kM1Y2FDuk5uH2cm8cvt9AeQUgE/MKT6T/EvxgYyodsSmZnv9rGxMp9uIchl4us
6lGBWLIIzv9qRQ9GgKgryGNy+94X9QQX3K4r7xUZknOxeQLY7fLb32x/XVtICpo33fyT9KttWJr8
NRwxAoxcFdumQZG3Iw4KHRd8FbLoWWmEe2uG5vENhHEyQjd9UOj9UnAECvD1PXDXwY1aRn8fdKPa
KOtfI29LVp8Z+o18C9VxMB/1chYi3yfNXJspIrZO8LhxJPoZ3D5xFY9NRlXWJ5b5LDsCKHBfdPwy
gralU/ZF3Dy9lNdA7Atogenv+gs3HJnIJn2s5QeZ3iqyAxfqmodp54xRYHXaFJ1j0PKvrKV4fp92
ENot0ZnujiXGtjhG74dvLEM8IKoLgyA9USfRw0Bbnt4DAZUX2OJDLdPxIfIDSNK8rE7xyK6ih9fc
fKEQ5vGxL50xNZba8A1Zk5Mnosa1hnMEEzKUIg3MfCKx7XSwBZ4aq564No8uSzytq8ob9CWLMk0z
VRiH2lpXS6MZnPpKx+b42lQSgI45OfQQvKp2qIruKnar6FZm1+bYR/HWZM7bvCxJCotF4xABBBpg
lvSXcZqnG+XOGI2jHvbG/h2ddlwo79OE5BgvIbhgWHhEFCV3Mk0Ri8r1fPDTgjTHPpagz/FqXgWy
1x9w4PZjX9I4jUGmm5FkxIZC+CGM8Tx5Vreza+/XG3dV9Qojsqb2fQjbeH6Lmw9LHKmnfzUCPYbi
hN3FlCwUvGsacC0mfkjy3nl77HvOG9TCh2Ab9tCSkcvKEZxuY36zufu7ybwfH9Yv8h2bjSau2OMH
tzFdUxFfg1Rx16aKwKTqK8GLzP/qud9sc9POhRYgNswM4eKNBRkkKiUPLwoFNkYsZ5+oiZke9z9v
y/1DSIAvq+YoppeDx6wwEZ/B5L7+6tJ7I0AtJRDXblzmjIndI+BUUQVVPszMtm/lx6Z6ZEqxqTI2
iCgp0gPJ14dKQrP5OSrU7fNIxXxitgVOCSVHCTGu4pv7mAVfvBe9m9Kl+lzW7Y/2HSdP9CqNgGnm
VMcPZKKK0Jmt/VRtYT50iTh0mM1xXsCr0GnY1xQtfQ+rPcXOQdAQc5T2zDot77X1bNNQHS2SYc7O
cveWi/D+ZH77ndLM/ABWRoI09niNXRJ2idCGc2157Yx0zac8+VUtI9ZF5jj5vHBA1RJjLm556WKh
vMZ1nibwJsug6DRpWKKkLQQKECSYPcwvTfvHeF5+fcxT9dcHahbSuipnMMYn94ihS6LIigX7Wn95
JnJ1Tdbo+X5pH0ZhkRWfZ/5hTZiD3QG76/juh95ubY85/llAFVbBGXP851J5eTT+bqteA/dV8Wiz
ujwbidcEt7LAsuFQd6Q+PnQX8+GljYCzYRf8c8Pyrj5B5u6L4/5t48mi1DxW4gaVzmadDcW5ShH9
my7ZeIvuHIU9PfTBF33TvzlzqHTkZ/v6ee2AKFZM2fRMIYpdGm2uN4N7oIe4fLlebhZuzCaa5qtB
gw3Qd0EIahHNK/Eve+do0T9JYTDfF+3dc/G8hbnv4airnHK8l2hzZ5T40r5SUlA6kr9ty3gZyDWZ
nu1rnO+MDRq8kcf9DZFsnKVavzShy9emHAO371BB2Grg1Iuy5tKCY1gaIUrnD+XUK0L+1ITFyud7
lZFgovqEA5LIXKj8NpV9rkF2EVcVM1QSXMqhkTHk167d2G7DhcZ2N7S6liliKAODDx/AIFYHIpEC
ja2GE+BifevNn629xy53MuPLNUa7Zzg5squ3LBmcyxAzXsw1+KRpkckWrDqoxzPyrkeP+GTK+zTb
3iGJJkcBA8q0x6i+5hugZW8qjUF37ew3fWOPEYhsKRhKH/5o2JT9u+c9WHj0gCi3a/khz3g5o+Sd
/4528shIzIfgkPU9srlmNK7PcXL6BlJcZiv5veKMY4yEsCgYcWWbaHinT5Kt+mp8e1ITv37R8F0Q
JRpQwhlmCyv0hvdmyjIpjxxYOXYWHhY87bAz2JbK+lyqL9VOroXV8S/57r5dcvJrHDCryhiQAUCo
ojP+akJtih+PD9WPE8ElztM8HCtDn276zs2jlBxexhIjGIBaevodYwn/wlENFPM1dT7y6ijZTnZU
yB7iSxRHMp5XoTqIhksrkxWUz4rSiAAFs+HYQaBbQ7PV3E9z/Wzl8WHuqJpFpibaPDbn0D7MqFIu
a86rhgrbfazpDA8j1xYle7qTm+Hjht53z/3rEiVbIZET1tuPDyAYF4w+RpgWq0F6rrRoqE/inQRO
XIQCXMu31YJTUrclgLF0/FUI5VlE3lAAQTuZyVFF+8iP0lLIJUMkoK0rdkF4vuWl8hQ4R+bJF0E6
pNxHeQ14aw/Oc+nQ3pwmpjdMByqp7qXqtnwmUT8Uz63wZ0xT6tfGKZQEid5z3WdnGUMXuDbiIfpZ
vE/9WEl6OW8PxZ3zjbEa+5Db96Uc7KwcH/Ox7zkpJZN6hTyRq2rJQd7ftE6xxpGoXfGA+nOsADfG
8/BPCSh/5+NrZT72/ur8jh2aXR87xmgvuI6tgy9JOt09fu2/4gNq9a6IwWMp+yxmN7V8IIJ48X54
zxll4zXkFErKjPfBbF9WzCpa89UpxVErkAHZFb0HbTvnokzVSbY/fTOdYWhooHEqKyOHeUvQB05S
WTZjVYumsn5ngUkSvMvI4cwMb9+pLsup7a/ZzatrtMNDTQfr4ifqUPs/ja7ZMe+jMP8FTCiWH70j
ALPkTFXUUZ6bVRxxX/dVizTRI/J8f3RFSySKQgPOFb5Cm1cH1WTKaBGzRymMuWuglI7Shov6zYdC
izuFbo7F3RtgK8tLZdcNgRFnE55X8XWZZArRjt+UMixIvvXgKyYtusmjQ+z98YYcERumzy0qk6TA
E0At9MEsyzpZtZzTfYDdqba20s5rZq31ePItc4RUnKoxXngc9YcrKGExcRJar7aWFBJy5+f/Nqc6
pWgbgeSXEMbzMLRS7oXONNLJ77Lf82QU6xa6+nRcpduz+tQmP4/fIeaDGPOgQm6d9t0n4s05gTd7
ru/X9Uy+jnccOn8TS5xlrq4wnOrqIx6rzEUor+uXDKnFgI8O/yCMucUgsW5lc83psnTadPdMIZgN
1HBLSBoMB2upTFfqD8jf6Mrs5XhptY/nav7XkL6Qbk2jvSOHCEtEUeYXJWKeFXteA7KsloMCm6Kx
7WBhu1OKth/d8FA8GxnFlOnuqRN/MJ4Ug1FmvsmyJx6F6I1EtE02YsNkw4zddTi1Ys+q65bK13aC
y6iAMOEeHBNx8OTTSXCpuGryMOOJ6LlTmMMpqttxJlWK4/HIbpgON3z+XsIDyslMeZ9vbT8vdTgJ
fgfKVp/iwEW3m24xb47tPHsvoW3P97W+cBuvJR5N5mfhYt+bLKsSrw4brDNTQ9ZXPsYuQhJZnTjP
8J+KkoIwzeNMSGUdzxU6OpRS4dIIg8RMWK5eUZgimkW8f5mYCu5OfQrEi6CY1bS77CQLvMlnh7XI
heallZ4Oj51TKx9N+1OpkKVnos+pcRNquqfm1YI41A3QjBhZ8wCBdKB0jJy4Jn++WSdFs8A3qsJ7
I/u5agF6043r7+saxb5zebYKpexoFakK95CY1qtHZximrzaNZEdcbGsZ8iA3EPfunWLWQn9aoPld
5/a9ebyzmZLVQvxJ/lMT/uyYuA1P5Ja+4Mw39Hayj4GBJF8HhNhvDFRYAQXTpZqhTalLFNljAoQJ
emVR6ErkCIZYqxeCIM+mxmJegT3O0TIzJSOo17yBMwRV0S3BdKilcjnewFCg3bQxpVCiYuiDhZxe
wLwhAyy1IS1FKb1rXk5l28PqUvnaJtrpRPSFlfLFmqdj5hfO2TXTbqV1aZrvzH/dH2uc592qt3NI
ujs0uEKm61A0dk4qGxfbEQ7qLTRYTRhxIWE/KvfxqxrySly9KoKtq4SdHPuLw0gNmcsFEmSuUL+J
JJf+vDcCtV5kUtybFl82z9u2fCtTUqBiGIoPwLdyc4aoH8cyYh4ZiteRj5QLITfsFNlgnWqpU321
xgyRqlBkcJGWEFuSbsQRvbhThb+zV16Xt3awa/XwDoY9RrsP01xBVpfs72lJpNOMp6KUvKEYndWy
lCnUU3Qc26rvONxYO/7FyN7O/nunDq/fkmXJqbHGKtY+ahUez+r5MkCnEqPgTaFYUdzwAAHLXSPY
hFv6mMgHOqR+lv9i8wpTlmTD87yCER+5YgI/DK4fE6TVlayYx7tgmljPj5I0KJwYizxZXEwSzW2U
kVyMpnsu4ZB/rHP1FJIGaQBL7WbmPV1Kj+3RX+ePU6Xg1SrPj0X5O9vbvJ/2jfiulcR8HA8OpqcW
Eukcly5kicatGfsnrbe772WbMiGhd2/TLqftTPE5yzwGOJnlRdmgpPx9ef/O8gLi/N0vAF4aF4c/
bPrYSOQ/r7KNp4/6NVlf3KMNQ6xj97qpr4Hd53Yaaa4sn3KwzlZP69HzkS9fX5VU+vfkmXmkf14G
4km2mY2svfvlcEvmyhdmvOA3M77FVTMfuGQuwqLyQgPd7/HwgFrTyir1e56+M/yK5Sg/9+M82xPX
/IoRPIsJzVxG847Msf2YgPsg4Q+0darNx+YxT/Zh5uyx73PyIxwpOJYX6BKfOlOatPkrnFZFElKc
TtV54m37ZCLHtnOc3YaQIfKge7y/XXRzc0DNgDinQHaBZiYAfVq8Dw7D87pyb7sou4z33Ff0qHgQ
MO5iCefLukHz6x4YdyhrG9XQ8NzcTXiCpT+VFK90ZfetmoXyMGrRRnuMXsnyo9AVIjRNVzkFXnL1
5bwNhgbg7xz0twgpJSfFDBszKNwdMiqihU+hNhSAE7e6S6lsDfp9dhDk+cJDj0oi6pLSEAFK76eL
CUt5s4j4hdK53pnK3NcNSULCLxW6BcD9svXH2dJcL2KN5K7Jle2UG0l31357fCHU2wpYc79lUhZl
chHODl7oIpxW09GKcdzJ4VizrlOJFjnVJZRXix+j93S6SaTm3dJzXP9iuzLpWfrFuS26JMdXzCKl
0TLogeCFZJSpfAR4zE87DnrIQyDSGty4P5lJ1T5ki5DLJDO0seDtmQpql3kHms6DKFcjf5WaPH+U
YILzAV7OdVwwIurskuWvW7mLbdF0FpacxJ+PchfTNf5rYoAK1wJ8ZI7laTvUVrO3W08iuojCC+/C
pO9yOgtj+WrcayDfTB3BM1P8JWu3txcC3fb2kegmCsXmrtXk0GT7Kq5ad6GxAR+OcXCA81zSM0YH
9m3FGslO91E+H5qF7+CjTMp0rKvVIbHzsi6eLcdpONuUEGUCNyyOZkiOHdgGZXBW8w6p1VE3KXJS
BPjTSuANQSthvTCftz04sPhcNXYsByRWFo3EyuNb2X2MA7ManrTjv+6i52J0n5VC13OwH3cFvO6K
AHIW5BweAZLjbDQWc01qxdPwm3Pdl8OiBr2vfCxYihBLVn5t/L6RCjb0Zs+m4WgDbK7M3UzSnzmn
CIaQeNJrRSnfXP4LvzucndzmHF7+K/G2DHeqci5xHlp416euWO03NVOqWn/Mm4vZfNDdvN3Klqw5
0p+n663QPvPvdf5HqIyrmuuf/tQMtL3etmL2sCk/Jk2RXHzZS03haYvSvhg/lDLr6q08VpZU8v1x
tt8M1yVXbN7KzWx0zlTZTjTnneZjEt5k+C5vphw+grLXXrmhrA7n+2w6mv7ENF5PRQev3mexe6h3
TW6m/XH4p5eJdmoW99aOFR/bK3opXwSmFSQcsPWowkgaY7lTaJKeX0WO6gFKe9Mx5Lq54b4Y3oK6
OfzH+/EON3Vfe7ebVvpQypEt+ZhtnypyWJtmFWf5zyV1Q1GX+Gzfl3VTLbatpZsg3GZ8+Rbmu07w
zuEuo5sOuv7YVQ/fp0lKNeAt2Si7t3NtsuwYgPrMCy0L9xEZj62cps3SLaTMe1x+ht7dtq1Ijhyf
p2685A+ybGSLbzBCf+8/fuUbwEELh+HRRKnpSiCVe3+gKiUWW8TW+PprH0puy2/wcZPKX5nrldO3
HWLto/E2noQSdPfqKP8m94bkOXY3OI6Wf3gKQEUaaGYmQKHwPPz9+v8XAdwGlxLPqIU0BcWHD8pg
Kdu/cBTPB0CXI9DN04Q7r8ACPnDUV/nt6h74r3nRiIDtMKN7A7DSbNXCnvjvjrh/exSMvveJmvKN
Np2im5xHuWmjuR2rcz9ys9/DT7L2O4qVxQHAlcqNe3HkoVA8/7w+XP1vhA8odtlPdE+n2yjeyEZN
1UQT5FK9NwxhppVMedZcjAof62GFmrTyz6QrAjlJKfaZXEcr0zDlE2T7+/8Pnas3DYVdk3zplzcP
Rq8UtqK1cqoGG6vDZDKWlQRptv7DJ1vUTxPX9VUNQ++iUqlUw8Fix3QRhwL0BWZo1PG3OCL9Fhie
5UKYWj/9OXMCeQYGx2TpdwQs6qXq2Eqo9gTNpihtHftghSrpct8MpqzMZ2PcB9x+g7TBLi58xgUg
uDT6uFSBC5nq8p+H8N6wW5r2miQ6Ga91MDOetPIgiIlsIanv5L3cTTa6jzmjsJKK9FUlyRibmoXb
s6mHhyx8MF+JH5p4dP57/PxlOvr7S4WpZ8sz5vnxp9vx2PFgM3Sk2A2/XC/dkdhSXsPWpCRcPNDo
WHw7F5fNN9kUCuDPXPOBNoAPR1vXhNnbaXXS/8KYdxm1flrf+Y9UDTe0vXC44CTgkRTtzfnio5gR
buz32ufcD9p7ZvalPMJEXRXENs6z3Us3umdU2J4k7kp1X+oe2/coli7d3mgF1jRhsKn37rTX3UAV
ioky1yTauywGqyUKT5xHCslHy1YUhXRimZspVNdp8W2O7l6mQFNv26sOmUp4VFPVxYek1Ct9mj9c
kbWpb1RW/kbe9jjxLSNT69dNN74cFctBN9btsvF3jF1L7pfiwM5v/zQEN/YFJEavzcfWdD3ttcOu
ueLucqliYViJ4R7N3Z5aSC22lRmIXrEH/GnYwmbxxsxe5E/8weYcqgi3rzC0NR1enf9urPV7qYrR
BDOFXXUWdmiLKGFlhnfxd/ObJmEixP2f8IMAxfCIq6i70MVk42+I5ebgxd3Evpsp30uZbSt7K/dx
WLJ1NKJcN42P9e1cuDcECKLpeo9hC96OndmG7fNFm+2IPsDrZ4YTo/arsYUPJXPwfB0hacz//9Gz
f2efgSF+OU7KuQEas4Yn3quzx1kWlhw1q8x1ocZYdqWlKeq6IsT4dCn2+Gq/PYoRCXhpWo62kVzT
YsEJaTWdLK5CaV7sKQr8b9fcR9FhWq7Oi7KN4+2TP0v+24qxuyliTtvqV+z9bJG9Zzqv6KNn1NVe
9rdnUb/KZuWQEkglIqlzyo13GkoSGzqEY72vrDFI0ov+kTbCyxPOdGVom7R+HswOmsy9Zeh4Ym5l
kRbSqxE2bJ8x6p569zrmdjFOs6pXXgPnf3H+3sLPzkzIZrPPimDSMWVfs9BtCiIVQfkJeLLx3wM9
NKVtq/vmxGRjLRduTbftkSLoj7brd2JAG5Q+uTUdi5cO122NIrb2UYr30aWbq8reqnhd7OTH93a8
XJa8cBUdIxxdfx+Pbd7boxye9S78qKswrKZfn8frgAp+2ZlcbA0oSLlSnKnU6FmqoTl19R0OiTD7
uhfTLC7UScXaw04FnR/8j6Tz2lIUi8LwE7EWQUBulRzEVJZVN6xKIiqIJMGnn+/0rOmu6VCtSDhn
73//YUS7o6SDLQJgbQ2He5vCAlEidH1wsEPdeRCVgW9Qc5+RV9AR/+USaq4lukCZTGO8KRyJzBka
F2gYJ+pcENhyxT0jROkd2cpowr8ldPDEEfyRQrzl0GnxilHAEvvzry4e+Wp/WQtUxrTBoyj2Widj
laVVnQgcOfLs3WK2DszCMUMKpPS2VtE622BuBc8UWsjceqeXxUl/o+3NfcO4kwqTghMZLEq/kuwo
T0+pxjtoWURke8rZlSBCvj1rZDqAW0SPEwe+bL7pJOzHstvpLqJf3fk8Yx+VVu4NDvCbaiHkXGa4
giSY2fhFmC+KsE0ecLcwWNAIy/SxTkUPFVT0SoSyrozqRFKvCrTM03hEVXsAVRDA6j+/ZSopR8QJ
sLlzpgd2FqChANoSvHAOuO49El/Ve4STpMONPnQhDQwIRQpUi84OUjscGmKjHArzAw09mwKrR6Sz
dLCLcNLEeiLkSfB/sNiFJ/Gv+I5P5TdjVQ3RZ3g1ogik8waVg9ZGXtOdtIoHSmIujtHreBC/gYHy
Mi6LicZWAB74+agMe6LnyG1JyjGixCa4rbt97qtLWE03nGWgbBxGe7TNbAHxr1whMmIrJIX25CZ4
bdJzxFeTiIn5JIozYBK2NMFkgU+wmF7L/utZLE2XBX74vfc/gIL45YPeYc2pnB0YRKONKTmKId3d
JyUPOYs1pRIhVMfRHY8wjAj0pq4HnSivwY1eikhmGuTXIq3s+8a0XJCMM33Y8vl3SSuu73k5kDQB
VTpSjWO5HWIJqkjTOUBMYHzsJNkG0BEDfsKa6337dd2yLtn37TknQAEsc36aEMScoYW/PebEdGMg
jg1pI6CYTPF4SjUpBM2deFiG2ILz5JyXCZ0vgwx20sEvcIEg/fqRzNhzC0dGYOaC5i6usMBSLeNj
2PuxWmRXMk7Fv+nwV7F7PE8BXMGc1sWWHIkDD/pT/aDyoeR0PzOPPiW/+Z9GeAMkwx9pMVdDKt+u
O4KzQb8DYmC/kriJZlrlI2ThgeJUYmF2vYY9wxPuSpdxO2nMPH9MVcDrDZsU2/uJnEKG8q0CDM+J
svUFBfstRnBMuyq6+OwVgOyFT1SL5dKVUsIOVK98LZVeiPNAWdFRqoRmh2zxiojA1qkHWO+mOSDf
ie39F94qhB1RvLFtSzua9UjYrtGTNTYcuxOb3vyNsg3V55wpy4CXTMGRDJjl/Sg/YCPG5kkBGmA1
N0nrKhDo84YCGJXMhmVj5o1zrz9Ny2P2aXRbJM4Zw3biFVbSMZVPInz5VKqeZvojyPF6iAHxGFJc
V4annh4iVIrCQdADtTSCQzf/FBJTF74QkCqhnvwCgyXys+lY8VjybqA6JkjuAPsRozp5ef/G3BAl
9mzLENbB6B4589mmbFHcfNs1mwRO0HG+Ibv64ls+BAwcfAVPmp0BASIeiL9k9KzxaRRjNikaflRW
OMO7xfPNlULb/AHtOaJiFgpbBM4KkbyPPR9F0R2lC4mLYB3a44IW6thW+dxEt19QARfqnbx8bpmd
LFM+ksOI4bXIUZiV9qd1ZN+VD0fR9WQ1LoUxHdsnT7sCiu4wO8rG1NolD+cIIbC/rxSNqtk89iOp
mIEo415usZ3BI7/6NQdi/tzW89uuBdL557DvzpwhNWYLaGh3rCfhdPk1/GZWlDW06b0852B5ilmC
cxCtSCn/IbLAiPqWsBI22wSjhlnQMZFn979urG9lkQ7rLGxX6nI61XH+RXfY0CWwLbBt+UbUtYvm
zVgJ4qi2OJxjMlc6YVhhMP0STUp56sUeAoU2P6mfhCwzoNryCNB87sicdw78DTXUFS/lYZE8yc/A
1GHCQYWIcx5BiNv4CbPPXaBiMNk6Pmabz8fqhfmDKEAp4K+s2QwtKFyhjtH0LYc8bpf7WcWe5L+w
eXo5pLYtH5ip2cYJjMclARFyTwp4tHm9w2Zhtu1kAaBguZQsO4MXyIeE6Mj1cK7edmCfeiy2wegP
73xR/Bl8PWZe1ZKkj6jDsMunXn3r3/LNgCxkDLOP2ehl6yIRy4+ZLYdpCzj9eCvCCf4TEDYZ45jn
ILSQF3u4tkH/mcE5NbxysnWWPM1+bPNZePmwWGIoEkkB5/MXTs+T59ZE5sQSprcvaN2c17qlfdAh
GRu45opKe0UplUnvDMhqYIBqj8u+9znVq8vLfcGBhb2EDhmtyZcGsYQ/AaK1vEILWWEBGIm0U8OJ
O74pP+8Ne8v/L1hCXmXnRI2m5kfWcCFLs/UfIl/wKgl4Y5iTj+eXZfoDtSbMm9KImKW+jlxE+jYm
E2TCs5YqvWdZ2QLYm2h4eJJ1wP7F2KFFuvhF+g5rDQN5+IGP/TfbGoO4nGXjA0IGYwtiYp47PR3m
NM3s1Wzx/Ykm/Jj0nUqU6nTeWpJLMcmcSlPgYCO5z7e8PputyShd6pcmcV4K85Sj+lhq6iLZoI6E
NKqF3E+b27p+7B+4UdRYF1yJ7yFxSfkx2xA0j8g5FdG+lMMSCcsD9dxmv/nUUpDKas9uEQW3uPqZ
tgy3M6ehz4fC7V9yTBauqxuaA+5BVHcCf2M3sAKKt9dRhTxFPUwfw6KMVHa55w6W/ZF4tCUrGLwB
it5YQuHMgpb0ogmBo0ztfw4ODHIF2nhGCXxzLcxW1RAP8JhhT+6qSy3zsHOoPeSJhijyUPhmHn9G
nhInhRPkXejdZX+Kug+k3cxZPqG9Jp3dg63kLm6Ex1w4pBbnhX3dAZn4QAV2DlCwtSItYnB8ReXe
Y6kFyTnfVr8IppcN9Vs0EiINm72UBcG5Ic0MNHZGRCWGY7u7NzOWxWL8llYZwBPMGJgJEdV4rvjt
QTvbj5V1ZOGAMXS6Y5OVLXgGUOeXOLAtj+1BP1LRgQpRtTA5eBwYOtMWoJOTCWWUdtC6ZiKby/C4
XqgSUyhWuQO2zrxJDfUFjFO/rzBPLw8iCQQuGHyBKZQoW3VodWhAwKietlGtRvWPGaBzvYu1CQ03
G+HLwsuduBVCdlj0f8RuSVoIF09PK0LUENHTA+rC4YQ8bt6foK8xBXtFqSgRQOSIgavd/Vjj6hY/
igDQvz6WJ/5OqKYR40kuNSRUcoNn4jIHe5HIiP69Fu89UgKAdBOUhv3t1MUsiYIXTGUMlP+O+uZi
c81S/eOQv8NS4Ah6k3tbcDuAahrzq4A6BSSZn2q7UmJ9T0oQxD/iy7TdCHVB9sjoE7BJDEeFYHV1
Ncc37VMXxuv4sKufvOJghSpLYOOSUqfBgflnk42xG7dVd4BArulAYSJKZq1u2LUPdMbngL+FCSFv
2Qv0btki+8PwNwHFhsC3gHJ+rdYMDNDd0PkXvWsTlIAgLmaaMUfJyOLcCFidtYA5DMorVEwmwRQ8
HAFWCGM6AzKyonFtlTFMaqWnZ5ltDQfzORwCHH2PauD4jzwBNjJ/o3DIuz+U4Jwi1QWeuxEbiJk2
NsE4jIXV+hUrpHhNRDPSlOksE3raYgkAQ+9NvtHZUQeNdkJtrQCes8uLyorytPqQ31iZxZ5yKWyW
FO5anGZYyeYVcRyQzdxmzwoLkXJteMy25gkDJnaxL+QoEEdtjRXbZ/18EcgKWHPE59FjEN4s7E81
TIhOdJLIxRjqgXwJZXHpXBWv6K8OSTkM63VSI/kH+o5bFEYVaznHya4o3O4W3M81Uy7uQpoZeg56
wmPusyUEd5z4Wvulw5m/r2gW3IvyDoWAjohJB6UxP0rN81QcmvQP3viXrn3uPek4mUsiDMkZ98Et
t1EGxXpNKwbeBNQ0EfZonu15CGDQLuomYSJ+RP+xTM77h+iuUIoAH9n3g6bGFlmUzxND3qOSEm3p
lId89biBSJLaszkOLrdsG+KKgT0w9gWUy6IWnBFQqwKYKq58qIfo5bYnNiHVLrcmmoy5MAlinU0l
gLNrcIX3q4oRJccpzb9N6qVH+rj5Evg0HsgsLfjT9J4ojS9Q4ypnolYdmA/1QucjO3dk/hqBFiY0
Lc6jXDHbuXOxqgj/kB0q56nhOTwH1pUBoqdOWJc+BTzpgFKJ65EyNXwwXEKf7NL7Myw3mP2ZhGXx
3yXI8FxgA8SKaFyl9LWIWUbxqeeWeI7rnx6uYk0kEoNC1QNcYzgI1M7FpT+DwZpO286diNfjsbg7
afehPHxM1nR1STiUJNucKMomA8fiRXN1UZAvz3EnoneH++ZReyZLmBJjxidEyio1qUjiQgF/O2Lt
SacrfGEB8/ITjy/MplwEZE2bOpcd3sG4OSwDVk0HI7vThtAk03ComOH98pzCNUBLx6oV3RFAQH43
fLPa8/TjNgGAheEHx89TOaPBY3wELY9XhEF/QcNP+zGtWVY5D4VO6nT0XTpbatH4/LIHCPXWtv0g
r/zhvlbnZmcMjjV3syCeB1ZOGbbInoH69/R4lYejR7frR5pfMHxdzg+jTALR0n3FJI4PmAl554/7
VnOlaZdgyNP9KpZrvRt/2CHqA6019zpwGJjsHuMfQXdhqLrtJcf8GWkaD9zYFNwn4/HD08zQlksM
qGd4mChaO0rZB50NWxEjnPnwJU9phmVTcgY+w5evjS3To3Lj3JfXhNQinG63p2zpb5DVkCe9FOEz
Lb5R4oTCrjtEEqbU0H0K54mMiGcXWsegOV2Qee01KFfUc6wXvUaiHEexwJ4MBtNKshYsN/QN84Cp
K2sF5QKcBNoKjhwLtaS97TAt2meftwC4gz4K+RIoBJzq83LzyY4Gha76YJqbw/aCk9dw5z7lj8ZO
2RKhekUG7JDwKp5rTGPl0msv7xchr0JLychNS9NbFhazI9iHuUjgYeAqDtZL35GjQHhvhG4fOIkZ
MG/oMqOH/EUANtMwNzlkiUrOKTsuextP/QUvVlYXw9d2IL48V+DUaUmv/rtHCHJkziSMSupliohm
83lhrUJtw0xWBGgiw4dPSO3iyKj+2cm5NqVCFIo7KDYkJny0U1mKz+YbfQ2y4uhfRhG+cPcNP87k
3cBM+cRYkA9lwGC7Hp4ox5g5s0eZGMGBFOr6t8KSK/YrRq66Qc/t4I9Cth7TW5zeWwxoxS6+EZm3
2ekVJE+n2b9YtkirJAwN9xPEUTShl4AdzMlPyhl2hCumVizujbOnCLR8XNre0172LB/0/MK6CoZO
Yh+uaS0GtQ7hIWdte73s+BP5k71UgmUq/bPaxMuTh+91ZHxpW0eLBmK0595gN/ipminElC855GrQ
i/Ouz1D1WEy9u6N+Ei2dOQS8wka7QbC22LPKUPRB83W+AXc913b/3Ne/dBU8HOCRNV4dM5EZ06U5
Utb5otrVxJB+0Ma2s93j6i3yad/Mw6r1rqAIKM7v+KYCXt9RsU10KjLy5G7+belboy4DcatKjN0e
LfRr5JMAlLPqN8PG7Fhk63JMy8uGYfdTphX02cXs7PlZNwGUG23ZwP66uRPMOMIGi/iM4DJRztsb
oZrrDpFTXad00cq4Yxd5IJlXP1hbEWjWQJPIbS/qQsEm9sT9lrOoSdR95g6dGHVj/4JASqwm/QkP
1GtJY4EQdXziNdaCEsObs1ZQ1WolHo7QgUAgqzrVKYpkDcOiD2WGY3toAIzDXeJRzqOsDC3KX8mp
ujBpOHsm5MAXdW35dRxxZwYQsfV/z7MhoBeCmDnBRyAT1IaYumZh/3XDuFawaQabhmAKZ54MPQyU
+rYExOM08gzYQDbmAjRGH9+fBxIVvxqURAOBMtgCgxkC8i4kBkjQTWZL6QeYHaqf8GwTYY0lXfYI
WQkLlMllhSO9bzhyz6ghlBPx0DML8B4nQqtZQBxWKFhicSE5V+N43w7rnskJ/I4V7y6/gofy8YJs
AO0Q8s09WxvdF1NhFCmM6PP7SuyUZEXiAcFrPD6fqJHeeEq8+oiLnRFqv69dBq9Gw9awfBTLm4JZ
0h5bDwN2ahWjoEKvfCEg4M5Dw5QZs4jDK9bsf3K4OZeSMFbNfX4xvbv0gfyXg+usGTUQy8nqRzd0
CdBpis9THjQQOj2ts/AGFWt+2Z3VmDnohQdABkgBB0lUYSXPUehQU1E1KLhOpBZgEWCrV9e28XRu
NQPYIYQldft9jKLSm2M8VeEqY0bDDDq3faN4vmJU9W1e0gv6gB5OwcPmWlS/ysvtyTwH22cDnP1R
t8zVfdc9bGVWiLkN9ZYKyBAh/GDq5uN4SuV8aukBTKzsztsBJ9HeqYoaJJF+TNXLJWWLquypUBRA
xlsM9+ChR5aCXfZPljByZ1+GIc1e/oSrrHZfcvE+f4KZ4WLCwO6OSyAOG3AIldlPDm7bTauCehfS
/ys4PzZaIfkzLHPyrznLoeAtcr1quOFuxmPUT2nD+6n7orlD6JgTctDhgUBgkA0mAGcxl4Orukke
Kwh64N6fl9/+wIR1lgPOoLROa+Rzcxd/BGtfcP6neMQ/7qe7xJ2Klkj7k/l0WPldqR6vZChZ768a
ZOmOLVSHSQgfowNqMwEJROaUDAcMiJNiry+ohfs6gmrCTDUFrb1cxD6tflJN4VNCr/Sjnp6c599i
DleJuNmCq0ehpx3UnI1aGp2pLmw8ALTdnYqD0ycVtkACrEV2X2fKhtlD37pD5wzwyBFqBdpI1xno
OdWs+SOji2BsMT0BFeYb0V7oyKpmjjanEwH7zNKqSrtHItyalJ3kYjldFgE46APq/KeACZIX467X
sSFDHMLT87m1jvQq1FEys+XBPtIZnHF7utnDkR04N6k+qPcpGKTxHFVSMDMVH581YzNazwAGT814
GYaa6Z6prSb+dacv0SI8hgOGxRXFdjte0vHjxfJaym8WnqX4b/ZPa9mCERTfgnqjra85enK25xEb
2vMh6w+G0H9FXRFhLD4DBpk3ozNiJQGfr4NMnV1XMKqI49XRMz/jDuYD32qyzQgutParNfJyMlqS
2KD/d0+kfsKYibqXMhd6CPFalGdyAh1ZpY94o/6MzWO9P++y3+z3gcvAq3Z0HPMpms9iAAfKh6IE
wgiGFG+j6gDbGMuqeUetM0JPQUdETOeMroapcXvZ9bO42zRvmFegAzkIScLjVJ0d6MtMD+gxp15b
AD3P/fLmy9DFR4YUfdjhEdWM0QyK4YI44Pv1nfkxzyVFWWO/TN9kRlf9FdZKg817/4UZPrpsd90R
otAMTwihl2dCgCYsbPWIurgGXCXaPdZSFcvDs3poH99qE/fV+qqEkvI7TQCMS5AMPhiB90K+0q4f
VoQlYdfvlS55CFmuO0PN0JD/EnMTcJvXLDi15A3wkulCr1VcKqxLeevSu/ckGNxrLKSoKYzpm+q0
zWZ28zr7cyuSTVdlEIl249K6XJErHhVn00IucuG4r9eNZG2Rp0KfW2D+EI85g/WZxxWV/HEOilph
Q74s/xeZFd5wYdp2hqGHNLbySd5RvyhA0YxyNeCTaB+Gjo/zb5kJc3FU5VfA/PtZEwb5JHga9BNT
kXagdadWf7qoeDpQsBUEgLP75PNzI/5qxUp/EVti2ZaMgwQehVu+4DNdcbzCa26MSURVKqCa9H47
YuyPggvnFI6IDRSK3hlpxRKfl5e+5BbFSYGCT2pJgvWuj91NibIrBGUz1rsUnTbZvD2jSMjjucci
Toyw7D4xd55j/Z/07UEtd/Qq+PIEmRohx5guq5e8hbM8GI6KwTqoNMJQjQ8d80D3+CfQeT+fi/aL
GqFqA3V5XfUHfp1XO1n+5GakYWEdvd1cEo6fJ6Z7UN1e8J3JrMaaXo/uHfSxR2FHVDSMmJA0nlkw
FTQLF+4x+vKQSYy1YxACzlXFkFY/Me8RdobDT0WDKG+UnSm6B/5SDnU6eQuTPKYrqYQrI+r2G51B
BoqU/TU/IvancYVqh5y2N2WnbmbJ5BF21QC/SCCQ5CH400bfF+/F92yl7dVEfCuYQPgCMnij8Jon
dSxKbTaU+siCimz0HOQwrpoj7Sn0RWKQQyM5x/CPMI+wfMnvQyY+zCcRhKvMdjCMjNAs7VS+kU/4
OfyMPxiE7gidDE0jmNA65YeJwwHq5M35arpgTMlr14aYaYYNEiKkDCBcMgEY/FYLnvhsRFas/arY
HpeRgm3uk5ojkrc4hzCbhZ7JYEnd3n1jy10cWcirt8ApRD5evzkmF3+by6KNzsk5MVYib5RUppiR
vWjBrbgjeu4hZE5bba0HemASOJfPXQ3ClUC6hIxBiijqGTdqgeSjKzt7vxhekW34oe9Hvo0+HBHJ
p7KDRxVXAC6XtUjnnEJIxofCr/ZGeF0BwyAlSPIvAR+L+VdNsH39izMlqZqvI+zXfRPMCa0f6SSY
kkopoU3rMXh6FfN765vYS5ygcDjvt1d/jDvcjm97QUWAX/Ba5j6SflBcZn8D4LSgLuCdd2U4fMY2
5HHAUmDfnmjQqEaQim3MlDZa2skhU/Iupp+tY1CvJgam3dFkgu9yVPCK8EUmFZqi1EqvkDWgep+4
J4gTZ/4YwnKojtxSIQHXXEn6A+EqAllzxJ5gLpyXz4G5q2NljbsUsiZGoNmHXtGOWdvr8NE58uBL
M5z33Zby3EB+jVFs6VibeXoN5LQMlDAPivjl5bGRSmHL74GG0jY5p0i0IikBGYrr1QP78/NKSsR3
Sm9TauDBsxy3OFw6d8oCn+GUN25umEMEs8Bc3d/KpEzyRE/MREJt5g28C9kkAfZoURbPAiPOg/54
5zkN9VALJXS2jh5e19d18zWeygAR1T5fF3sTiuD+HvRiFry4BuevCVvL1EjLWNuM4TXo6JR/nsci
GJmvUizGY3g53A5FoG90jwEgP43d+ZDHeWy9XU5y2h61pIpukfLZuh39xuqpcfg3qnXnFuFju6Lr
fBv9LGgiK7nHEj/v8XAqGL0Be349Ys7Xvjvxsv/OXY0anm94hTM6mnhcTkf1pzu1SFo2V0Sui+l4
OzQnBEFxvi8ogQ/Zjpm8e15p+MgcxtBKpM8ynqU908V0tlM8ZfPyCo5W2cg7OX3hzXkHwNpOv891
/8GpPpPTvdVWWazhJSSOl11lpa7VYP7vGr42CufFTNqfu7Vo3TxQ0xevyHkYHXa8KoJvuM1idT3/
rX0k7ls5eFCWYMa0xVA2qKMJUSX0P2llrnSnAOkoosLXjgzsKcZQ+uxZeyliV01QbLtYwrFGWMQ0
5NgGNQYZTDm6AM6cq8czJ5sjRxrXs0QE+dLDa3s4lD7SJCUYMfZAG4xzQwLfPpEBrS26cQUSzSO5
o6oNh+8holaT+WiZm/3Og+yjTLJA2kor7mzUT9yh3KP4re6k7RiNfvnvnru/SasrnmpMmpPyT9pm
6+sbU83h3Zy7QwR14x0AbvQZVhbMS/PPPFSi+1+xGdHaBi8kDvfl9W2OexvgVMKr8O+T4q377jic
1/foP6CcUSnybvzlnPT3RRYYH0Bf8NykrbXF4ZM7f4A3JK2Mf79W3tG1hSMeQZEG5eyamKsBe4In
BfzCBAXmFdYIn0ncLRzGvD6GfYGWzIIc5c/FxZ3MzvcTwPr6li8MJsXHcfmu+NgG4x3NbKB0s/D5
lUGWgQH8jw40Dyen4Bua9WM139D6D/QPB7GxlYKnVmyr9eOrXNESW7uKXdHctQd0BUzfkcQkBRdB
87PQcnFFC3VffFxxrqXVEDXvRJDIHw97tuuPmGNooJ0YrS6fH+vqW4Yxu85c7krHsBnB3kQuN0YP
hDgCgM42/anY1vsxeCyvWEHly3zzj30HXrkwAL4eDlvfjbXkudB24I5fJrpPuApvxYmMEjbeG+yC
4sQOtrq/t6x1wl4HZ5ZsJX3kqfzdeGrU7uaEMDzSIcHMeqdGT1/9rpCpy9EsklhkdEIT7u51h+Qk
UBODjRhQL+RuZ5CmpTkQahe0bA65X62NkIYITsxXvkUssWK0Ua5u0NNu+8cX5KuRpQsQKl/xGhsZ
geGR2evjIEAo/tGKPmLC2RUzZDH1gGDKUJmVnHIJ4D5+RS8BJ+EUitmsJqhIWVgFQizJ/JB5zLHu
nMzjaAQ5EBpKE2Nlaz8OwKAJ3Wkd2J+XfR1QiaM2DAE8EfKwW8GCyhb1HiomL+jNTu0BQhjuTBAQ
nm8IIjMPXg2vCTzjMiteIklgN7qQSSHedTohrJ1OoK8w52mzMZSDzgqQv+tpz07F4RIcnrhV8Jmh
biA7mRafAxM8MBIABhYE/Obo8mIBAr5+BviO/YmN0TOQ7y9KH6EpyUoL7XtK6PFhBnT7z4btOPNg
sEEAsyELM5nJt5C0Xi6/4lTSNa8EICHS8hgRMSJeZwmHxMQ/huq+kFIzZSdFyXbihDNCLb4oAG4B
X+CEwZOEA8ZLM6ZlajI7CcNytiLBhO0PurzC8gterAMlqov7g+IyNTF/2N5tLh2EZmzOReQGiCy0
qdXssYR/Qf+7QWlY+PettEiAJQkcp8AX3wdNk8+yhITQH8bGJiRPqH4xxcIpi9nsAeQPtICnjmYm
FEZZJ7o62jbAF7AsbJJspseJVroET2e8lODRMZP7nQ5oGVs4cpM4XFDJgKsIUIcugRcyf6guqqDF
mh/05HUU6vMuLldXQWAFIkWq54LyCVEL8oHWOSZSel/x6b4gKojV4MtMq1j7EewFdenKX4LE/YpJ
UvtNLkiF8U7rBC3o0DLeizVXZmlJEBsxwjfCngiRuTf3+MyCmEFuBWQM6ThbVmto5/w5+qrR/maI
duFGYJrIQEwAhSgnB96CAz7PRPHEaQOlm4XEAMy5tEkFpTVjOolQ1vCeJ1oO58V0ORXOzpxY0JkD
KBbg+guBBcpw8e+Zdfk1pHOUAasjSA07OgSAGDaOcrSpfkrYII3Q1nY2Ed74cuQOLJuS2p1bDXKk
4DQPPzMGCHSrANXQm3GOsc/ren9fXVc1sSngVdg+M9Nm5uJxsoxTfzj/AsQDEjIRDZkIcltyO0Pu
Y9Sp824n3EfFRI9ncuL14Nbx7ExuvtJbh5eza+K43H5xxKQHjxX86XEsUDcUeXLA/aQVb9T3G2iU
IEri1rviK8d9ASd4D/gmTpKbndhygerxM4MlDH8isiLG/di6k1vQYiH45PlgmbovbBogzvgAlWug
m+oxn4IhYQhjO7p0ZpkNr4ibMy/rmUdAI4LPKegIQajGhZ29CZIc5BE2E65hChg7Mn04jMjbiN6M
UKdwGgf3aiLNIuOPoSqaR4hhnzxwT8GQOapQNvgY+osFRLyGEDdFdP848JTvBG2f/ywjNrYvbJii
lmAr/4xPja1TL0g+ybn2WSeVnU/K0u4XzD+BuZdznwff8vq4WBtws04fEisvT3U82f36jYg2KWCT
MKAc/bM0aYAUhbjs9ndn20GbUkaNbaNp5T6pYsAzYGYgYjPlHhOuVc4FnEhbRJhaUbEzfmNlxI7o
dCOVXZBKcMTCl3P2jeJzmeEB+IZD67IguJX4NLfewF8A3cXyyv4idwk3RTPEC1p2L762/DJPFL0f
jcEM/+VcttlCYaK+qAx35iJSXk32Y2+GMpgkSqHczY8vhq1gLn9nbnvxw/prmiXElEW/h7eGSTdn
YsHQMVs4vMkHYVujY550aK/2FOvclW85g4JFDZUWX9TFgPOCPSNoBKjdyz9Uu2+BHZb9GuMobFC4
IxnAw59kVLVp7WxaF0uJ+Jukh+vsWSAtfr5XMM34efL76lCVdpZitV3uV08oP6/FzyztnAdmKKUN
4wLLZImwX8xecuxqTFv5zW1sZLg0W/0XfxqcSd4zBlIoYCD44aHYBDytEb/SrMXxOE+Oz+9T6YqP
aE440i9BRhhSpsYjaEDzQAVYpJePvewaP1jpU47j9x3kv53B6WZnAdVcXkKia2k0eeiYORh4f7N3
HGmzZgJQnkJUz7jIPw+psaa4s6L0e7a8bpUzjnpMmCpagAN7CTstu7Ts6z9VQLzGuGuHr4GsmkQo
tebReOIJmj7zdY5P6fMLY2rWUwMWgjO09F4jbPHv5kfHqJGJn6FCRZo6VyEanNUb6LgGxnwILRkb
RdlTYCukVDtnBVCk0aEL3M3oti78M6wEGrA8ephRiTwZnpSOU0HAtn5yjRAnRrY4BIUOVDbCcSnE
7OdKxoPOI7wLygemDY6QR2J6AYEZPiUoMFl6mG589XfHPHuzCnF8O9tDvDYe8Nr9c+E8KI1UhdW5
vYXA2PA4gXahidAWXz50lT2r3L7UdTm95VpS+DoLJFKFwfIeqx6t/RnbuO/53zAPdbJdDoIrhQ8A
u2XDF5TjgvSpHkz2p7NIx9iAElX5Gm19nQXJyGwJgLrzh5jqBuAZGAtfW3T+EF72yApUfEFQ7ti3
vXnZQglV/Pr6NX01+qHGP78ftnVQzm1sKzT339siSrALNakuW8Z8Gcqo5+GO4x2rNwF5QG/hvd8C
n0NBnntMgBhOc3hYBoyt1+VrTFPTUUftuCxzSBaPbf3xyuwetxtl27O+0sxsnviHX9yBhd+8ptcQ
AQHG1zb+I0sqIWpgyJLt6BNeqNX2rVsyXIGL9sC2medjCLESda06eEIfEtJ0UjOJ7+tgCqX9W/aI
h8KZ7ruqcl/7/kxp0u6v26bjS+YJtwLiWH6nLwb/11nYauFwjSG85h43FZINFmTmallCEDFcLBnp
EJXqC6gg0TooC3Ez/kwmrkVMqzEfCRGOgSA/g9fDe30XPPYIrFd/1XtJBurdzu5ufl1f1G9p/FX5
SwOvShej0uyy0Bm4wk/BLklxinyHaQTNViMtnyNOPgcCCgW7c3Jc44rmhSMFmN8/zv7j8lPRHbKx
99eo697PxQeSs/mD3S015W2NedEiyGypdrRyMUnMU36rER1hRfM1AIJLzqS4irlRn5u5tjtjhKmv
FYXl4ExeBP/i6RvYYPutx2W4J/MZtvqMWrk4IylZpDW88RqNzJB0SYrkTox95/ipL8HS8ZW54Ct5
WXY6glJ4JY6ppZf3kQX2Y/4rf+DVnnTMvRhXQZa1VuUQPIbNWPllcSiH/T3b1vjP0EChpucH5aMe
GnhHjJ7uyDvRw2euhRkE+hPRbpVJ9w79vYCO9Y1tAjRdmsX6my/Nu7myVkWifugQORbTR8ddGOtE
XIyO9SXdoI4vGxg3d9tsoiYCX9VXeaJZtrlFiL81V/zcztbdt7WdpMVMW9RRHfFS4vvM1Wydvxnr
4Z3bddf+3dLW0yAKc4mwqUi6aPCNgDNfJLy030Q9ipjJrqMXow5p0XLZVw+sqT6ayAgaX0WD+d35
RSLeIQOQ0Lwy7l14bkHr6g5IELBD5/OqEZzw8JpkLoxC/pb/WCCC+0/t374NuMmN/4LP7BK/4mGs
FxZBP3NGpsZs06GAZZQwg4kTtz95ICCU8lj7AiFpxM9IW13eC2kBhIIkA/oIbq74zdgXFkjN6X/O
jVvBG0QgxPLL+AReIpsu/vqzNR/vhYMRDRt2M4jk+AhPl+fUJowz0Lb5n2XZEpm7eLENTil8+j1D
jowq7p/LCYe/y96cJZX+ee6whICx0Ltn+npq54unEsqEBfcQqKbzHD2zWzNpBqubu7PMt9rV/IkH
FsbGml2YzrzAbNYu8F8js5di5XSbnJxbChodfjcraodW5dHzJIrDylNAkiid4I5iX8lz/YJrsW4f
c3+aZ7vZJAzVZC6vXETK8Jaz1bCvOVvWuNyR8UhAlg2vC37eBInr7x7n9w+LsA998YeNSHw+aF4h
sYOCfc2vbvgXkpJZ00eex8VtsXstz6Bc7XPxooaw5z/klVjNj6Uv1rIbry2sveGa3NfSk9JuPU+1
kxaODkdlc0GeR+Yi1em9hr5RLxYd7O1ldWihdLFTofpajORnqJvLV/d88wgpYBLZYn1ps7+/8T+5
+Y+n81pWVcvC8BNRhSLpFiWac7ixzAgGcvDp+5trd3eVx+NWlyLMMMIf5ph8LNPuYPsCFZL5mjXi
JWPZL97uAt4peEcMYiHEdAe/+74CgY6rycPdvlcfc5mL0tM1+4GQHwtfMd37rjLZVwGlWJFluVT/
5v2ZqQ8qCS3IWVYs2pdTUgNuuquYD/x5Bp2IuZoRg7DncDw0P/ru775KPq68M6y4smYqQnOPVY1q
SX9NMdY6XiTCDrVnuaY7a8jnW1xmW2AD4uXL8bKfPWbWDAsru3cxe0wOzvWntfp0Jq3iHvtmO2Xx
I/rSCWikzkpBYQ5CjPULJtHmAeEqKDKn388yK4CsZNEInCZ2H3pEfqmCpr+SG6dUZsk2G/Zgmd+M
AZC/rQp+oh9ucYkQMZZJQjpQsUTb1jP8s+4TSroBXWgCsBDtt5M07pIJoPbkc/ns5DvpJeP8vYce
MGPCgLdyexR4I9T0p52sH3P4gwcGTUDGKJ3GEH3tX1Du3iDaxw22rSxh0P2dUVtvVVdx6aB9YYL0
j2jAswVUzMS3a667ulvPmNKScvj0xrpNAZN4/lCRekJS3cTpvLBjv8ThCi1Ji5SLOCXzLwHQHbvc
9dFumdeE9DS43OTO4FfHDyQurOj8Zrjf1AXlrK95V7TVA5lbV8lvzL7Ee7gNOptAO6x34ZYOZdoH
cWDLudXHpjaogIRn5JS6qxwwV7A6ndXPRSPVq58uiv2OxWoTuCb4XT8hIrUCA01q3deMaYXUHuVy
g8D63RkEBboac5b0LvSJTz/tbFYYzbyvswoyEiAHfHhK/1F5cWRLG1XvxyhzyMokL33pIN0yryyF
r+EbHS9YdhedTT46MPj0o00kWg9M5LEBlTFlG8Cb+SgFoQP+oXSfydyEZUfZfv0AQ6E2Zxn32LCj
Y6ICtx7kA6YQBqB/1HlozM8biZDyReaB6adQae/OWCtnxvukZEN2KBuUY6c1+70yXjx/WEfT28gO
dbtTj8OCDCYF8vhQWdSmMayxLw0Ko+P0vo7+o6xU3V/Pvf7xwBJFZD74Cu9xyCTAlbh5Wc+vPNPY
f0iPv44M2NppdbvTjKAcS4teqP39VQfdTuzPIa8b+ydVZbrzXgT20jO6upPCojFX8tcBhqFJt059
+1QzbjrotYL09qVNu8owmX5+oyfkAfO5N9K1glY42ReKQrTWYSADkqGmF1vaM4AW80GVj5+1fi1D
zVdHiH30QAkC5y9cgHe1nV3Bm6E+8JkJQASHIlObb27v0Gur6TcyBqXg6aC5f6hTLLssFf2klBzU
LxQv2mDifWyu+jOQS5F2BgUqeN3uoBsiLDwINQeHleZU9VbvLtrA2CR2WrTh2JANyAeFlxr0W9Op
ArQGP2FcmRuUkVrMiuuZ2rod+jNzXGJwPpoAhLJexhAXnEQbzN50o1/rj9mXV0YVZCwGWX9Gv5k+
mU2b9jHB1Ouo2oFheGSqitlXbzVjoDNpC++GTlOIZ5MV4e0DLxiyoEVR6TiKgFbU+245l7S9ZrnT
XjgzPtZZOcAoeoVOZ5KUm145f1OsgUaEWMflBFuZ1aQeqpirdgauUQ3ZDeybRDfnaBtIKcKK7N+4
OCX5HzF45MSNhePTmpgXeJunUVhmt40oTxBEZc9pcjZ156YjVl4MmtJBfOuLbZdND51eOKO+v8KC
PuGIn0HopOrgNUXySuoTBQ/huQ++FMrpJ3g0E+hahA59NvtBz+vhFgG4oxUIU2zFiEGeoyf/L4Lc
AVhlHx0mE52wrv/jJTyLaxYFKyGgI4QAWfgNoZAZ87wed46DOnE4Al0jCcN+VRpUeE6UY20GeOi7
DuGIwPxv1hBBBY29v+gtpZ6j0An7Xp4vRzrkA/b16HspHzYP6LbxGvPYQJg0YdHSuleFXT2IRywT
nbkyr3fZPVpk5iBnqy1GH4IduB+ww64AIAiE9JbQ7KMPYnK33qrAt5JgspfA4ye2ew5+IxovC2Yz
nOf6Rpxe9gbQx9agGIxNUcxEGuyZ25Lo6mMfezM9JBkDOhYfv4G2UvQa9LNckAZwJkIFE4zIcp42
ATPknaZPod4m1BmbCwLw55w2Tg6kXwPO5WmbB2wTUXZ3P0hmtNFVqgKNxiiF5GxPoldIgdwiAxS6
mTQlkU84eBtaycsaD1NrPBCoA9U544NBxkYWBpYwhcGyGLwnwJ5z8GdOexJ6h8R6qNizNsCrA0CY
Dr/PoemgT0BaXR6SJbk7IFB1Bza66IzAeJrkJXbB1vrq4tYIbnlg1P2P866FJxAiRQf5AxuSsJ5y
Oek+X0F4+kR1ulke4Qj9DjCro65QWYjUq0Rn2xgcN/XPzd6kR59FVwf5EhwDlWJ220sJN1kRqCXQ
V2rBNHbevWHdU6FOoMT1WaXpDOqZ8Xk4Rgs+DZAfHBhEWPVq2IMt80QUbNSR3He1llC4ohj7uf1Y
NmMM0UL1+qYnzsLAu16l0/RGv4S6XXsCq0Vdi45kPdGSISe76uEZzm/wfgRcQZf2YjG70elqlrEH
mbTqTFit5eX37UV7wZemZEUhMN0YQeLkh/f7/JPP5UlxXlyFjzxDHatzDJAUYEAwCYEmy/Y7nVFd
fxdkja8AQb0ewCyin4iuNOYmOcKGU3iizP/qHE2VYe/0Xqi0C8zp4zFOcgg96uWp4Tnc/VxBImlR
oEOJelRrYPvdDxubEPH9RKSBhIq/DxkSm1WuIFK+qLfPZSbv8EHCabzueek0jK4dmSOlIIeFlYLm
5yJWD01lP3peIXkFgLhZJl2BzzxIAWTi+68TRjZlfxmOpAVjGYeWrznsANu/1yoDpzdLs2FyMY8+
XNMmD3ICUHwStPeQ9n9XrBKB4pd0WZBl+DPAefvqSq1dSdu8DNCMxLSRvonBWxW3lxkD3qE6zNab
kOy4nwI/IIcNSYe2DRiWoIlEEAJWNDQQaqR2gULM6jMp49Hn7WXjdlXTByORM04hlEbNwpNtVWqQ
BYXp1HcL8p/PzrCrKab4rxwxygDV6tN7ETpvexVohgEXDsfVK97RD+SqQLHWouVCdw8TDdmlW4MK
LEhdlcTL0xErHkjbzxVFUqQygepR2i/8BHxhduYJekztY9XDj4/KHktdMgYXBI+oo9xldAGQIoB+
uaJoWNCZaD259Vs3Is5g1hHz3bqhq8+GXbQ5G6pGXXcDsBSn6mguDbzQxRKUgqovnRGt8YDquIim
IcqAsgKQGGCEHd8YwxkSy8EYiZI4eDz61Zl+71bPh8/DZxnbdLaaFVxkKI8fdVRCaGWH7kMBxNzm
2w3wwMvV3aNmacejgmm37VxBhMkg+bB0piNJlYuRHlMKo10PDgk1d08loUy2lJ91fZSEQZnaCP12
4dIi1A4IFPo8oRRiQ/a3dY5TZdMAMIWJwjBRBaIQ8hoDBxYMxrWU1JVo1p61pyPT7e55IQ1vxv6d
BgHYKiPGSy8wkhncbKQVKhpRoA/13fvZf1M5h7tPDzM//eQZtTFJvUTRmpmZ9qUpbCb0HkeElV2h
dUORifq68hk96400w/3TBGdRB5/IVUBtyRaS14nZJ28em7MXrKkfBRjDUlr3eXSwX73gjcz6swHN
SJUmvXVtFY0UvIYZFxMgaso1axyQBMeud5wckQsal8v1Vx1VC+2MZhOm5rQYJlyDeIEYwiRFTYA6
eT2CxINvK2r1WDF4CUtb55wf91U9RuheDwOlHud6oNPEwTeq8sBhQq4EjNOZCVyebKG6CoLmg4+d
YTdsbh07afoV/HTs1nyU3msqpUwihQJ8//H1FELZh4fO/SsEL+eVgl3yZ06AySzC/zAJK3lYYD8k
OxxeBVkA4AGiu1fIzID6wQhy1syrtsBqov345Tn9ie+U9jWS8Rho3tgslXJQQ2qcNJvXs6+gU/hx
Ec0cEKDRVUhX9RYXa3Sqe7jtFLvuGNlusEKmJ9P4eoFJf9sKmIZyHDmJgznsBNmVDSIwb3SaCj9b
IcbynWgtnVaTYFYLjMDcAfyA1c5Gh5nB5rU6zgGHXOifaGN9pa84BahVZpCfMx+MFZyoCfQHglA/
HYfOB+ePCeObK1Ot0kWxMvmCxWdF15rl/STgrVSiufQMMxLrP32BdoM/y1OYCdHk7d0hNw5QzVzn
a3WYzzN80xbNMqFnsaDOMeqyccRe4RerZP/af/a8c14upG2z7K4Big3LSTL7Lt5eNXta76BdIzB3
437dxWZnZNDeWxkbyuVUdX+rEI8hxII4duKZQ7JvlsWKvu8uY4ObHDftIUd7iHoxbwAC/RxE+2JF
hbrdGHcOXB39IGGin7A4QrXasV9xMqnCEoXh7BE7UP8CMBvpKZ+nB4Ao82b4PZTrYsZHJldOEErN
Hareq2yFKoaj8w3gESiYIxbyuTar+lSxsgqH9WLWQcZGBfLxWKSgpmEyQE18LjJf4HDCi0zrblCs
eptiJZ9e+6M4urjjdTUrnxQzdRTL9iMdmoAa0AlTHQDX8YI71lIOxbgbtz+FW9A81ZWTiG7KKT+h
jQQ3ekWyyCpHNCRzrQmwuGosEXvCMXQ8xNcgF3aVtiaOxmtUlj7Lgn6YrZ4JbN/0S9BoPBOx839j
9h4ZQ9wamFCgx5li2B2yvz8u6SzD3ZbFp7h9lzWGFRMDrucdb1HU/KlChcQRoBcJJYgW+jSIhlnQ
LiOgNJOQaGOukVVyqMgtBM2mt+u01u8eLqjsnOqR5IbDFpvxdnkcRjx67N+z57UcvTYC3yKD0/q5
x5E6zmzqvgSsVAIKRCj6nW397T8CpFgWxlXbI5Oqb0sw712RcyD9KCLy0MpTBHLs1wX1lvYQ46Yj
5KwYKuxTdMZlSOrIEILMo5/UyQF40rJhnFcm7cd8E3vK1vg6iDDw6bSj0ls4LcdkmjDQYae/+AfZ
0/kbtLfy0BVcP7FY3+mT0J5G1CChIU42QYew1weeRVMAfElzTYNwL4g6EHx5P5tpgSTPzzqwa9JY
/tFuy/1cE/IStG7YhUANPNnz2c3RHaAySHAKgIc9AVkD09LA+tJ1xbS8HsQsJQJw7BFVIP7JqllC
iaEdQBcSr1EAow2MHMTK++gP8Az3vwdCIQN46dznLzSOZoZpw/5iAeXPf88RTWVwuu+3DSHm/Rvz
57Rq8aKGfwYFE0me51a6KrN2oQKB/IwqYLDwJdCYerraUhp3FoDHqMCEm55vrI4rdfKGvSvUDTUh
8Ie2RwQ8BBbpBYhEKI3JB1hlAO/BCqKKiV5q1+LX0/IG4UDHmnPAHpmBCflj99GpFJrAFwRj5iDb
7NDOJlp3BFhRBwv0tLpos1nNnT4qNciMkZpiiGdVd0ozvCc5FbkTrx7X72pSbBLqmgttl8/M1FLZ
bPnuk9nCU7G0C8VcKqB5iR7qgCpZ+PPzi7kOt8eRMVLGD74Iquo934UnZd5euhdyvZSl5lJfkrvy
wg2I5K6+hPK43VHqrXP7S5CJZCWlKghbVvOw6GEszHW6y3fJPaYRySYOqpJDfhL6JH0qiFif1BcS
HxkqJb8H7q9qUX1/3V/31LR6pKLA7g/5jv89R+rk6Cui/4cfN1RfwSYEpWdn3tGjBMnfx11OTgps
Uh2TC69AxNGJkGe/yW+uHIwHZWBcX8bHkT7RAWCGXo4XBYTNLXZQ6JVdIZyC3klJIxngDGVBT4XM
pakCepu2guvGfkRGkGMSDQIG7AxwhgzTEsHXhPuTHu2qcGHDlTRi/3ZeaPh52Eddz8BjouwjtnpM
SdFecDlt3Hk6AKnCBZJ40FqA7fCX+dHGpZIveMC4oaAHvBeCGVpW1E9RbCdGJPVDioraOoEqyQpR
LxwN5v2GfYXl9buI0IPtBWJ35dIC65KQLRH9OQg72BoBKuOf6Kcx52AAAkzgc/lNlHlhW9dIx9VL
ppSxLgB3wygL4sXratAbP7032gFVQA5Ja+xsFwI5YlmMsGqEx+5z+LTW2IYgZOLRhYYlYU6ye27K
7xBYF4KIKEgwySMGO2Vk5L5ffWZ+l6G84tf8wKFEgYaILd5GVCfpohd9AOKEMUaGpomw4oBAoWGn
IokbwaVcOkdUMnGDoI7OSR3nQ3xKinnPA7QAU98xZ6iiQihhez+AgaFjAOrqeWo3Px//UFIvuq25
y3b6s7TTmybtWsK8BuxcsgIxJ3rMpBKX90Sc6TtUZyYxMB30hMgcWFt35AkQzT+jfAN2S1o+78kF
CqAX7b4H+UaUMItP4nwQ0QKk6UJ60Xdco+qKSytEzWtu2scNsm6dUXvIcMzMZgITDhRA3oCm67Oa
1liBUGTDF/NENkg+y8Dn2gBAXz0nXEtOqrAiICkBU3F/no6pQ3Ny3LPjw++crhFCB9SxakE3i6HC
rwEER8A1660JSbJ976TCXwSnAUqrotgafBlPVPzRTHhBggZv5BS41r+FejN1xhfK4ZS8OsRRIEbE
GE9MQXpOdr8lj1hvEeqF48sAed6NdRm05DgxbUNKm34009F/+AbfeMA2Yw6T2Y+dlhNPkM+KgSLE
zyK9YVcRCguyR/8/P/XuHDPnluPnjDAICfGoFfAYSBe/iI2ErM+g5A0alSmKcDTSJxcMKfJTMao3
h3Ij318rLLh3BH6EeTTNpUt4RTEPdkaI/YgBQra+PTzILlNmVn7v7Piy8MrVpp7DVWaII5XTRSEa
JyW0pv+8JUoDXMifyQRhPD8P9ZVWqJdx2pjUwPEohwAC6WQeeabQYr/zSgRI6g/Rh1g/mzHKPEx6
WKGwcKgzkDn/LoRiHNrDb8jEwk3GRk8Oj98p7WXyHoRVjoBqgfGgWUVAbgLU9WQmSsei5Z7WA24o
vQhV+D8MCscB5oxVirmFkgaMcxo6eGTC72Y1ZeoiNADjTbjTw9RGbODfFRVTnFPL72ZTYYM2/xI9
sJr8PkHxetzRzfhcWH656LyBjPOLrstTsLN5M4NDZnfuOZJiVw87g42swyHto+0SkkdQ4wKTTmuB
crUyINUCmMuY4TAKoO6tGF4cDPQEPpnMBR8gEqMdy24cLyGTl8hFsOaaIhRgjSjYIPB2cIGAI7iC
+kIGE5dqq9X72nyw16EEe/Tge5DbfZDh0fd6SbEIaNUECtMPe4oaf9FV5uQGmGaUlFDDOZ6exR2L
eAraFFlySiNwu9qu320WyFFHxv2t4lMGMYrCrzH+wiqy0y5cTqh173yC+qUKI+c9bD5Tgc79+Urr
RI+hji2NPO6q0EpdynFAbilpAeAUBOmaGC6ZvdplC+1WGW2oILTa8A3OfvH4HXopBntTllCB8pPH
PZd6E6K8N1QVOsmDjv86zD1EM7FJMQp0XYBhbioyI5HQops5ZG1QLb9zSTf5nWCDMUYoz3dru+aN
URl8haeliivJhjZVodwgIxn5H3Odo7Pk1K8ADryC8MgnPvQEmvETrREFmkIzZ+3vfWeo7VW5R0A+
kvE0mWsfulp2940kZsBnmsJapweHHNAlrF78KTqto4D/NPr0de6oGES+wCQic3LKQAbWQAs5DuxV
0K+qQdF9N8yt9LU0j0GCGlXzPDUz7J+F46MwulP3+JV0j33YVBFqpGOqKboyyAMVIVVEdyOPIqSR
Qc+a6ij/J31MdqaZ3EFjBs7U8emhVCBsZbAj72KWPUAOIjQF8NQInBggNSWvl9MAJkQfAoAlkGZQ
w5jiCLAWnPUNqy4/n5QSYn44K3KPdBoZitybY7aX7OflSYrXVIS/w3k33krWoLuhIsXHfqjJJ1TB
mbL2WI4D/BHowZN3IEKTA7lfvXx2qj5rBeW4EEGJrDt6SNuf4Xdln6UPfDZvjsvRjoEP8HNzYKsx
3Dc12NhrIcBBw0evW0L0MLl3UVLdCI6wU7M+su8CEQIzls5b0LCDYvmwKY71YpR2tQ+Q2BPo3WXG
ECKOp9bNpQJDG42IzEB0AzNCNncEJZMCW5PbNV7Xy6leMvOXn07Yn4qd/IBMbJWAdnzNNitiWxXl
vG6QJQAPHPYtxpEMhkAKMsO71rQgIYMi44uTHKJCaBhnA0B6c9OgjCZ+ta0RPeFuBHlaLCeEFsRm
UMy1gyhkxo5QluqTKA50gClCHXTDdWIkVQ53yu53YXGVzS0JDOtymIvVcEq9kqkf37Vxo7vQ7FhS
KmWmqyOSQe/pDDsrYozFy3eIHvBG9Z9bTtuqAn2AuC31m3DKumwc8gi1AgzKYblzZG5r55BLIe1h
QdxZDlkjCbSQvUUZIrmo8PUIQRiEqFIYY+bc8enrknM8sGKQvIMafiO21LNBpDfEeuwtChgMn1xJ
KlnIjxDeV0z0Yzv95TvU5dFfQ6CkabbQpjmrsewzv5naxBqvBocFIMV0jTgVGKHoXnN5LELwWQcu
IRpKG64dcQl0Z07BjjCXqEzwuVlRkd8Ew8LL7SzZ4ZvFYk5cyKAhPmXtJ8kp3AaaIRBjoBXwBBpI
N7Am21bYpPEbqIshrZ/Kqy+0hw/Snjaq5mFv8N7GUR+7Hl5EKwRBD+hmGIh/S6eWgxyVLSwLUD5g
rwHty0Wd0y9gEQXE3UJ2nNDyEHBGn2EE/vDoAmGnIEROytoKwFMfmHmgwJ1kJ/ney09AKIlSAaYE
M3oSPZTEEUFuKJeN1Myll9S9Ncngh/4V9qH0gVBrA/zJlitDpUCRDTQZyE+wajT8M4JZ8IzhrpAG
D9n9JYMKDk3jZ0DY4QwRDms26QjyPSb+rf1StrV3oDHQJSFAKoS+P1ONphXlCTjYLLkjnad8kR3j
+cXKKGowD0CIhReebdPu0Q+fdqydCm8EJda3l0MiiW1C1QUqtwASrdKgUwjp+YzWDdKZ+iUPhLxk
4VO4iQbdPV5QzFR0PKQp8P4OMBIqPDs0GABcKgAy5Q3tp3ICKvOX+8i0xh9byZgsLRDR2RuwsAiI
cYJxpYVuw9+yc68zbS5Ep39rRnmi5CnCevEb6gmtL/u10e/mhDpNyUdRM8aZ5CqCWZsJjne77EMC
RxrI5/ABPvbkseBNoj9iWmDj9fORg2cbQDvqAGskWSU/h1I9zjEIjH7B9L3wI7CqfIBwD9GGNEC3
r0OvOPcYA8zsEs/Yebluy4GCNpePIIlH/f/ebo4/9lQbTSYwK8DwaH3nB8Li7CyvOijuzTHoop97
0QBPH7eGU1734K2tT/Ak8Qz0E7V0NgNkcrUBloVeByiJGnx3SpAty5eNclKG/ahmayddGnDG8pPO
qYsbglwXIGvLxTj6pWbRyhtHOX15UbrEwajJ+52zw+wBLEAOiEAnwrOU8ts7u8rxr2rwzJ1eS4d9
lP6mAPXDFYtaxvSy3/MjuejLyf6EsjlvXDsM+chOUBZB3R8q0AXjcwoiPdoixPTK5YhLIdccKoG5
ZAsoMHAhAIHU8MHwXuhSYA1O1IJyAjEDN5qRNsEYj1gi/t14TPwoIjRaAwMEkPkD/vX/WzfQp+SQ
yDO2FjdSOxYMGlHcE3FyT4DJegij5EDOSZhH2EoE+gWR8pcyMOspmXDjGZ5n7sJbQFjHVXyIw7V4
+t+LRI5fWz4Q6nBD4gEGM9ORb6n/PHWZDmSElP0RwXi6QG+fZ1ZtRCYoFfFNPCa45AELGEfHA5IW
EQnzcbUgirG4/9NJ4AE3Pvh444BZjUkImErcuCzkHIT23IeJSBF4zPOMbJ5B9ebfGePJyhlinwlS
jNSD8hWrE0FJGtC4+jt5nFAecCPYZWHlO9CpYvRz47PY5dlqW641xWyEuInjvtZhw4VgCvLh5DN8
l9hL7x0YZiv2+gLhw/LO8R16dz6BgYSuPN04KCt/n8QDrg3XjHt+Pb+LL+cB14IbDzjFxM1cHXIB
rghnglsumCCc7KQWN6CmODfxGQC7RSjwdwgcCw/YQqh/cfT8Xn7bv9PAg/cJkOuY1AaEHANoFLrt
kFpWNRFMzb9Tw9XgR5HY/ffY0H8q13SqlvmJPY1SA1EpZxDDbgsCyLhlpfgrfwGio+xFsIk8BleL
w+dHqBfOMjPhbQmXDDxwrOLCNsUAhEcihiIjgH//OwENu9jfKRlyBXiNw+XG8OXE00xByYeXkUfe
QDsBORZZcwZjlFq0XxrO1EofvM9w5+2CcImODJLXqByJHgvBNTpNPCBigBVSGk7650yM4RXNHnmo
rl+pxT/4IO55Hw/EY2q88EOhdTB0cWoGysz6TcF8W62L1ErghQGU/vsG3s1j7vl4PovWDkhJnpG3
tSefH7gPbDkt+PXyxZlY6+gKYTKBkoEte1nQuIYnkxEKEj4B+QT/lbkZAP6DQWF19sRWtfcbP6mQ
RzaiARsqSp8ZhYLj/bgxAb4qmAggRnVrJ/CTdgw6ec4S9Zt9hTYfhQOYdug+bLgamY3NNmelBoI6
jlbxqUYC0zJHWT6lE/VcqhsWWXPzVAYd2CAwGWSgGHfcj2dCMK47KSqb1ht6qP5zII2eyK8Yd7Q5
MJAE7sz1ukcjURuyW7dnv+H8okvw5LID8nHQk42fPsF9HiCBSdcyxJIUaZLXuJe6dOqaGxbxFMNW
5j5C53wbQffEnSxzOWe9CXZGv1n0wHuy3+xD5ANomCHhhGUX3YVbDJonyKd8StjjzRCCUuLUvelX
4+eSv+/sabNK8vBTeagS1OgMgrHEBxWxTkSgjXlpm0ucAiYsLN+TAcLBl3akBj2UE5ZEU64GwxPG
HLssKfPBXJHn+k8KyUNC7NAn3pemb5hglWDusdxrRxE5KrqP0yerMXBFeHhkGl0cjzgfJFnRjFgc
Hf449mCX9pN0jhgwRUDmIIV+DbVYgYxA8YjCEklcHvnY89GqMqxV2weoTcLR9HtoFJ9iF8rCse9+
1xncOaiOgCoULx6DDtu+4SgD/PcLBpdVYCBLwb8fQ2wJl21F7Z6lOLFPx1EcufYrnjcbhSIwyIVV
AyHNqU4/auGofFlNkNgrgiWwy90ZuElpfLHAOnPYUHBkhzm0Tydx5T9D9zku0PbvgZW1o7NOJ523
09A0wXVgOSl2W8rTBlf+IQxiqLG+MeOFTdB9DGjosG7WTiMgi24I63Ff8dHZVF43cb90iyWIRSQv
4ZFyetDw2KC6lIH/Xz3xtDXhJPTlhsZtIGwAR9n0eaNhb1i/bbZUVaCB2j7tOnk5iGPa3oQIFPej
aVoOtMg9+pUW0OYBYwpa8M/W5IkdOH9MRPrwK8yBbp9l6hJ+orCIp88LBXy2deShhGLDDwgs6wWC
ZIr1ShwltsPY7XoGoQWdISxr8z4SxmeUSQJQ3MMwtl/1HNfM44mySIanPbwt5GHAljRI1tGvhbUH
jhZkAgQLbFR+IbamDhCttDMssZpPgJ5MNBq40UpSfBWJVK0PDQKhVUUPvtWUMxEz/TpDIZPFj0gG
PMO9Jr7YqdAeec8F8BENri3WxZRav56sjvFWlcBUu1EQmva72H6HGRCayP3FrtzzOuUUt++mXjVc
6B5VB0cByAyrGb8+elODH0vlMK88vbPuxPNIdVEu6lROBW8bE/fX5KOP42aMC4qXS8Maak00e+RL
jDCsCqNwadF5zXMat3MI+zJ7YD9Tp/wg0J2PaEgHllLeAgF8p3M2Kp9+7WtqcnIA4T/s6MgGQZVD
6rfL7wwmX3LrbT/zV43dVf8RC4PqEKWHfQ7g/xFPf+g64/FlUDI1nadEH9/H/v0VT57F8PNdvLTZ
q/YzbVYjj+4VAyZp4lTvXaisyU9M+sZsJ8P0JFbYdG4EBBEpDeQlPJ8ypOA9IraND9xFeBwWANss
AGBSX4fvSGr/WEr5UsLfGS9n/zlRdqjTdgw3r9YkfmR6+hK9GSrkFX7aU6PZtH6t0MMRUIhHn9bp
hhyVQfndtiLbA9teDK8b6othQ66oKtRVQSSyxDRzBNqBE2GRwg5K7YdCYyqcV2s0zmaMjqZfM2iq
SdsFB2pJ8SrJ3G/Tp28BeXkDR+tO3scn+fxHyYUCEmJQ3Jd3E40FwOR+saWB0h7AcDRY7LTqpHjP
5Vu9oQ5rzIW4WYRixI/k9SHMR3VLXlTdjZLMm3qLjk+zKxqnexwJXTA0V+pAg9/KXD9/DecDqbYa
vsGIhZvn2WzUkyIPjY85e9cjme6c/rElZhYaWz1EwXszLd1/f8b40+/sAbtVNTq6H6iOq1ij2vnC
p9Bp2fWQr9FFt6JCmpq+McpPwIIfwmb905sQBp2QNIByoCU228AHejqHgWd2M2IjuUorgaNBQqPA
VZPtGOmDPLEZ+wCjzJVyfcGVunbU/kPxHp2+Vm1E6HEmgvtJ1mvcnrvU2NCFrvwHoM+OraMkv/gp
W9lwwHuBhi4/opDG69kjMCUfodWjOagqu0trRZlKwHwiF98CRgGQ+f2jnL31edrpq7CHULr4DYCd
ICmFipNBVgqfqx8/HQBtSmTz4KUypOfqLFFnUW+CZXeJzH9n+JCG+XHA79IJJ7vDT9dh7Evog6T2
MwEqM0+/aOHikijtXwhRD2uQnLIIOQnRVQq/9zvIPnagEf1y2PoNFRNxeHxg62U0mfrhLaFVRBzq
d/qyNZ+DDbG/6CF/++myJ9wY5p+3FXmTaBjS4D/6Bi3ID3HkY9Bhi3ba4fvpdBM7DHT4ae0IfBSw
HCYt87OHBXGPXhz2JsMYclGJi2WgijV9jEleT7ZeQXdLB3kNdqZxP6+B5GbE8ixUdkEhyEU8Bhus
XQ3CjuB9A6d4+KV1kZNF0oaDYlY64L4XoP+GEFseg+oi6Syedv31KGZO22FoL587Pvx5UW7GuTrI
K8xqqwXQuVm9bJfG9reWrWTe4UUCSdANKT19YhWIBX+Pm1s0r27a9nOoxsl6QM8MteQGOjOkXyIL
Xwe5sFbW5TSbY8n63D0ux3O9bFxEOKRBM4ZDgdpFB9Lp4YkIV/dUbKqNPKGrtCfcVKmIE/FtCWf5
P5eX0JR7ni6BQVHn/3tSPBO5RLA8kIgJQSPVVss6xSloxDv/PcOTPBBv+AMl8ZJ4298zPEi6dPce
02z8Nh1e4m2Av6jr84B/8iCihQmUiS2eqPrvE3iGaRQ7xZqk36HV/Dn8e4F38PUcq7wNA6OzIAZx
0RLtY12+y6+g43uANP5u5k0R/Gj9Vl5/qNxTticqQWaCS0uuRgUS9D1AF7r0q7ZrTeTBa/HYF6cf
8Y3Qv0SnhyVk/zqkM4jRlHyevPE9VZD+ia8EQRGJE8s7FxW+7+09eFwAzr+UoSe1LhUL19z8DiBG
9Zt+4ivLK0OLoyNJgKfNYTyorv6lBv9OO2ePU8e54jxzY6uql4xyn/PDSwKlt4ydzDXOx7O6lgU2
3k6nxCHzcsmes35NCltbHj2E9+f1tCVGB9NiCf659Fmah+L02JFJAPfzYue7ZIMzmu2/b+ILyDZE
k4VVD6wKSybolb8HP/iwQG1YwKGn3uJLuuef5u194adz2tolh8uN4+Nvi8Thnlt2i+jmJoeMXj2r
4N8H8MPTPSeDS3JKr/nqteAjuKVgpsnj1hod0Z1yYGr8G19/h8LXvy/KibdxPX7QK6fx9fdw3ngB
+RHuTQ4n8vWXdpXXz9ic0vh5nMVKJ1vE/Ixjjo0HjG8DCTLcwl9jdiughncaSz56UsPS4xzwlnCt
9yj31DdaDV9iJNhVRaxbH60vU5f7wWRMVPbvI6obUAEMW4NkmBFvtGkga77+dVuAKL9OetL7SOYN
6JlTYWyPABs5s52+ROtDH7XV5k1+ADPkzdQYcCVm8kAeol3DfjNPDsak1B0SRg6fZJTZF94AxPz9
EH4CD/g5pIvtkhlgzkgiOfD//05+x783/ZskjCnezY3neYY/Y6r9uzwc0r+T8u/VV9fpbTvj3og/
Yb5y/nknyyePn8sH0RLjUjzHifvc/r36NMWVZojw2r/h+W8ec+z/ZjP/5MN5le9irnK8jDDu+fN/
97yNV/99EZ/+388ZYiY9LGdk+39H/+9N3P/7m9aLp0hQ8A/ezkDlEMRjsub0MUITYBwdijXPl6yc
NCGpFCIC5OQzEGHNRmhDsHNvtFW0jNfqXAqIN0aUMybIdgPnDg9i8V0aR6sSchHZ4XMQF4ppfHhe
njvG7kE/tSu2hg6hmJ1MdIB898SqR58FoBjUmsgvBm8aADsDpwEUe87Gw2o9acBVCTkL7jxc12cu
Ipm0sU3WImtlLpH33IpFdjNX7P0xRRH0KChB3ECZMn65eNz/u/IsDuLi/+8i/buWBXyQv+nLmWDW
/pu+vMR552P+naTfjbf8u7isqcypfxODa8E/u9vo0Gbu8j88nWlzqkwThn8RVQKC8lWQVRC3eMwX
KiYGV0BRCf7692p566njIYjD7NPT08vd1/7X9YTCOLwsjn5OsMmPe6yXX1TRjPQV1ApaWezMz96s
xHMDtRdnETu30aNOf9gdkPADSwVZc/9Spi8MAFfawAhTY2rTVaGbPiBKLvjOIAMmyDxhIjGukJh2
0Z+ctrzGdoTsqffJX7qv6wsSdvlwQ8P4cCPanbfohvo8V1yYgnQazyj2xuF3yzd64uReFhSgYTn2
KbQMtJHHqOdfpuRBIbDE3Yqjq6kjD3mNKzVjV6LLNCYUBzcsoZCaTbGh5g1G9SEWMghS1thh+09k
Na4GaAbdc13mhC9AOIaQ6joQ4WbXJdygcUZYR5QAJHVHnNjwahqgy/p/h3UpGSHt8zpuZtSt2iH4
A/AYyPxxuTgDeLX34OmG81cKkqhz9O4uYsSpsjT+vZCji5T4LygTcAzQCg4Wz38Hvz8GvM2V4F0A
MC0Rn1iLw5e+PMwxm8E60PhnLMyVQuRtZI9AeP+rv5D4I09DiIcgYiByTGQTiCQRrWm/T91Bm0Gc
Cefw1SPKRTUxAZm5Ek+r91Gkl2QYw/YWu74EHScHsOw5WERb8uODdGMQDT8R3HE0wQIA6aRejU7j
DNsBnFBmFyR3nAccYGsDLHE6AR8lw2xTJ7EHQfc25TGmEiW+2ppUi4hGWO+zH2G9wckfiaKg8/xf
jErNEcMfGRgElmKw0Q8RUm9QkmIDDTAdZrscSt9iaDqfz+EK0qgMB7Jnbl7IoTGef48gZ28mI1MF
vp17Hur6aKZUkrqb8N3kJUX3gdByAynneXWf/nff3XDlOYOtb7IxibjjBfl0kx6Q/f3q4QOx+SYC
3ZUpv98BvknwnkTfDNIfK0DKqR8xUBidxaz+jKrc5hFTmOlzZEGwypix7/xZTt1NN8dZg5RFMssx
NmySvPPYZgl/ugXQ3fDGfze8R9FspHG+UI8ez1nj508WQ/cGOXJDEq6/kDfeLUiMKfqb4J0WSD7N
NfK4Y1w9gDQnuHv1SQ+SjrpB4aiPFPAWlJIHv7fv5Duqx6JnI6EIUiAuOSyoOa8gBz3KXz7k0WVA
IpJCDrjynCsUoesPVnj3nOVNemvD6eW9l8B237zKqxBZSQlkwQ2f7n0Kh4OCBuFUQXZHnPLeT8iF
G3YLfXx12XlIxzFpV+y6nap739+Hf4PoNW4ROD7qb2VKMHB7Zjm/4eLI/qRv9EAH4baIjGtgOATl
3Var4yf2cnzoW64MJB+qJdtGCUqZlMp1QdvpLe6oJr9x5Z50pOaePYWvXEnDV640mSc0gtbIcxr9
fqVL0GVCf/BTl9t/mfAQu72urV2ruq9kxQ3JugrxIjmTbfciv8px5t1nFMSvlM6N8ibWfO1qwitd
ffjKh9e7K73JPfnLDvd+2GXb1Zlrl/7ejBkHEvCExDykMlyZaDdvH/KIn/lOVSiGKwPVMQq8w4ZP
aqrSVZSU5NK9z6985XX59Z0DiYW9eF/JinupN1ZUWwYCjvt9evu9LniBD/5RsMEUTDry4spX9v6u
WZz5jjNMgUg6rbyuSV01RK3wrhhfu5rwlVepM/XpyiWb/2pCFmTPczLZj88zdTjmCx8qSl58uraR
XVfjBfwOj7qXeEQG8va7EIpC8cCv3LCrcX7tqsPLFM4rXXtIwIuvodSfGxJz3dMe6b13RmRH5ek9
msuT7iFX3iSj7ua/anY35N4lo0iygwMjJTeL4pMnZHictf5l0ZXXZUtd+fAWCfqR5pOI7z14N1y0
8bZ+Dxv3fCTH94ca8Lz1q/i/R2RAFRbZlt/IuOtd3ikXZNV1Q1cqzx7vqpCQDw95T0qEsPFWBg8x
ESaSRP9du9Z0LYCE8NqLE9a7ey1McpiMEA4gct9PenLIkgfvlrfvsiiFVM07FVdepVAeSk3fX0nP
w/+uB8z53pnxkAMcz7t3yZvx7O5bgMnez8mha4W2LR3dw5RiuXmNcT4l0M0zh+gRh9G7VB/PGyEt
MtToYrmCQuPQc/jcThliVReb75xYhX33cY2xN++PlBVC+gY1v8Pp/YKRjA2nDB+JG80Sokf/k3VX
SVRor/cQUp+utv9VmxnPQ2pIn9FzQw3kcRkc+o93hUHvxoMm8QPNoM8R+3U9z0Oy40oaPpk25p6f
cn1MefQ2ggL1jAfdeyzeE4UcKJusMYyQd3ifnzWxXBrRecwFBoQrT/rvmy73rhiy6waBd+lmucLW
sn7uuLiRhEK5kqQbaL7yBmdj+Euy5CG/8uGGz/U2phBuSE+ZR6Lfof+QZ7xEByLNoJq89/883sNK
2kX+3WXG8wMbYy4JHtOu8rawsvBnWPuLl5o0gyfWjgIo6YGIUv5aOzSa/HS2pLepprXjDUbJ2vEa
H751daPyNJEUjx8K4NXmh3qRggzftxy/uooaiGFIigTgQ+NoRuc1P2TzkPSUyqfL2tqRC3kNdjyi
hrWksnbWjpzAr2skE8prfqgOKbg2Umt+4v13W/hGgq4a3NMUfuHm3bCu/f+vVaI5PCf/d1X4nW/U
mgn694Xc5sNYlZsLhxu0M3DEe89A9E3AWix5R/2LrYPA+Qwt082zwNhl0RObjbtfIl/HjJdARm6R
mBd7rwU1op4/B0FM/yIyi2M5rsG7HxLCStwfLwenJ6qwE0HiE+Vq43V7GKuHuMZKDqxvJ98Ak/PL
t+Jg1+kAI2pYUk6hKM8sEM6S4hL2sAiqHaRRDWB7IIaW3lGLH6DsY3awd54FAHBBY343h689Ma/1
SR+I/dPkPH9kozt+PThlYDlpoVoYHdIjLgpw6b+nl3u8psAJaWCzFOMb5lEcJIDfBLEH3n2mzAAH
eBHPd6aHjQtjAyLKKVAA3/9+hT23lzt3sOO/wc++BcANKADmhwgtj7g9nRc6/hScjsrpZeCr6gxH
mGZyedoGdmL9nREe/fvX9eFli0ELYpzzJI7NE0fZuASkbXqdDDBaJT71xTmB152oSP+0mVGmg7jC
0vK7mgNqWD48gGmOhLXGngL/JgAaDJBVlFUPq2ZaQAxQYmAtDkxzJAFfiq0khz5qwNPMXB480KPZ
adxiii+e9xCfq9IFy3msz/sO1YnUGV6aX7gmX5zHPQQo6GGNBICF89zG/NEKO2kWupcaMwG8GPEB
L2O0TzLcUS72ibPOPwCR/PPnY8Eg3cLDvz+TGDC2dOLzN5vi50PS1/jW89WPfu2XF3cPSuyPEe7n
BSrhf3+IHt1cBwlifEil89h0v8BAAmWxBillont4EuHCg4uPhu0Ma8DDVE7zam+Aw95cewaYZABR
vTy5ajj8VrGonZe3cblE0Dactv8KjGXwZgMxBt+OyR7EvF91RtutGVAQFGZ5BIRkvttFyHbX95+A
ZNt/X6Atnc9hNj0D8ZDoX+AzgrBUbvoYzlKXYIG4POxha0ZMdMxwby7IGAEqyzH66BUr9rSpJ48A
o9TSRb3zNcTY55tJUQZU4QvEKISG89Y5z4bD0R0dLDped395k/ZPY6V+Zd/QgGpgE3UDea7D0iMe
xB5DFCBvcKmzK3ytWV2mewNhheV8Ab0E/2mHlfxMeFboIWvHQpD7BDDFVQYOmqFmybIEt+RIXIrS
O89VrAHxOmfH03C4AgEiuu7HLBIV+xjU8f7AozdqJE6ksjysZpShfUCqZI7ULKGf++6A2N3za438
UcF7jqC9vyTVf7X++PzbpD2LwL6jBnXab32xWdFY5nvql/lP94Zo0dtABE/A+PIB0wt7Wb4Kjidd
TmHNPyCdroHi4cFBVOSH/cLnJTSnxy0dbhDBThbuk7Oyk2Hhi1rmnJTBHyYZDw/sKHQed5SkExPb
2T0AtaPjXDVcspUZdnbNYcDEvH/QYNYmmtHBbDDjD1g4nPQDMNVgEsZXZwwCfnqEtJrT1r0EPQdi
yxRgyde0AiepZY18TGeoK6xgl+TJhyb8gWAJfd87NwMs0WvwCBqWOw4aLDIZijtuspRLrKO93QcN
mHB7uXc4zPeF92RFt4QT8iAwPdAF1BGshoqXN24T/bTdFL8I3it6Jg8fMR6clntDhPIYs2I47YHQ
9VXj84hdSUh4g9Zm8VD4BLda3X4g08PzK0PJNsLbbfDZ12xIRqYR3sXp1Zvz+tJg9008Ay2tV9W0
v6qTF1CK/67xBGc0W/cLmJVLrDtEP/8t0XIjhPhkXIlq42Dte57CtTr5dWlxgpzlOFAvMGtEyoxc
b258aZPnWY4Qf5/MZBXObIqbf7mA7UNmliUomzC1QUlSeNoWKdd3+3LB2ukxIJgWGq76+RwTdUFD
aG1rk2MIU/Kc37z6R/1tphaDpookLAd30td3txjRHIJtXDLSOr3Py3S4tnK7mD1n7NbsVPQQoGf3
D4BW74RDZkiQJaneFX+1XzBkcyXGxZGePPvA2GIvoXt0IG6El+D41Ztq0+EiuwsnWBxtsFAsdZUt
gbh0yima+hs4hbYeEDtlhLtOcMezdtoTFYUWMeVRAoZEG3SHODZKiwYhgLXH+WFj3mR6nZM/744A
uIYyzIrkgAn/doC9BYEDx8UnPdVbwzsqVxzZ7HpRkJnGdlp6kAEg1rrpZ+GrgtbCUl0OYxzABzCC
OFRwOkc5u0OIePjuTZijKHs+kZm7xtfTe0Qnx4zaKuzjJNbEQ7AB/CzD6t4//avmh6dXp4fz5PIj
+zBa0EQfU9kr4adk3d5mUP1h1ATWR9+9OncPbDIFg5dJ1YwvRJE0wS/WkcI5F4Jj6cs6yub7T8YD
wsZ+z1aoA/BMU2FboGV/Hxrub1jh21Viutcp9LRdDL5M2IJbXCRZthriHumItgtVLHvRAg9MibuR
RcMIm1q4qkffNnBAwV4AtmBW/4yfyWUJJTzgjDUMFICoAOgAHQJHJTC/1izJSwpz0D9j8eDVkyz3
aoP4HRle9qBQgeiHxyDBo+qAJwcMScpdQVRCalAKyQSNran93sPb9OgbnS3eXmFuFP3Ozoky2yN5
A8HGzlRcCQL1vOAFxUT9HGb7eU//rYgS89EvNy/sB17TM04HNeiB+DIvNWOeDdvRoJ4MPl89uwFR
ENNooLbZh/E7BkLBvWKcokVDYDbBN2wDfeB8pYsGA3+A/NIbkZsKsRQjHun8LPtMprHF/Ra7GitQ
V/nV8CUdYzQN9PMYewoJ1+Rm26NffF0mzWSjfd9GG2uGft9FVeNDAnFnEExlWGXGeWE4mHy5MAHM
YEbrmnsTzTVHOz2czBNA++rDHBI0xNAztbCoxzCq/214rYOaYPRwNLymva/iQ3PTxXXvkPP8l9Vu
gM8MYjdmkGc4JJWYKKCZAn4MMuQrNr6OsBchERJcdilMO7J1jwCOZ7+aPeeP4LJEHe9rTw+USHO0
wdd4yqSZNsR/HDP0T1sP9wPUCw7BLGEPxKu4BhWGzZn9fwQtT9P99upQCza+DV4Ngs/53YDviXkZ
oHv0HhBd1uzb+hA060OAD8M/DBR4Gf9ijiM2AWruXxA8TMk4FTg4weIY8WN5csveCV9SO0b4ss0F
2xxIFw68J/sZxnJjKuAUXwdc0hwIPCrWTTXW8OUL0eK514nQUkCuxywNb3V1iSEcwKgkqBxnKhka
NpurDYio27gVK00JwFKxCdI2Oo84BrcOClbEjM0CqRVznIAtsQVQ4d+HuT6HMBJY2AUgdLjt+i9h
z0YxhNnZ9PgFjWPDvX5jpTeyYgjCz2tchfX67q3ydB8hiqWGtzkStXbRRMeZ3fMt5zjLxoX9wJ3l
fvJ+Reo3zheDJe61LeLZAktLKJG1fETltvWRjNZJg2217/c5HgXqRqxUiE/2I6oQ/PRsCzBfh1xU
KpHgZKUR0jiVUBl27iI2XbVRgV2vFiHVWZnR1cW5GFXDeZdh335EzYAjx/i1ezX2Ase9FcbD8X31
2rD2J8XnADApD/loEWfge20PSFGDc2iBL5KDZH+zG6FVYf1rTXrbwYYWerkzQO9/GjcLVsHEgOkt
f/YR1BDh+QY68/2ysMLxwUKpsZ52Xl/qR5nmP6AK6na+KRJQ5v6cZ2IQQze0vCo5pLBH16B1Xvgx
XFJOSN5NhpUfcRRfNpMnvtNgn8B+6XZPiXu4ByvjS3+SD4FyJUwvwwjpv3/AVxYvojvbR9AgWtQ7
hNsy4RRut2/2hZ77rJIa57p7WHwY5wUsG874JADStMaHD8PvAAP96ucFJj5brGvlMSYhVwimdyHu
gOHy9Mzo9uIiS9rTp6l9FNVHnntFldgG5iW38+KopE2Lk7iS6n0iNbdTHVNO1nL9NHwdDJJhQfBP
DDzvJxbBHUa2nVYGbHfvzknttyZH/GgPOCa8rkAQtje8ecIXYZfUEKII/HnmD7H/L5NLsTmqmwMU
6Rpf/10d3XTuMNK80Fpfxx6ChpztG/zHewiTUuKogd/h3Sv3czgubq75F6cpWMTbKbxkcaV6t+pD
tRKtTf6AO369Yl0NNbQ/bR1aJxC53D98TQFddXppn7Puvkzu9ZzojyjhyiV4UyPdu9/cmngwQJPk
+yyq2N50K9UW1QW12Op1O2EG+qngcdmvZoN+dMOJMksrdWbilwGRuMMq6xhqnDAEGdX43KsbmtoQ
B/NlrW9I00sMzVgetOWFuc8fmJ2c0rSJufgL+5llg4/Xnw44JoBw8AAjYAgRKnBYe9YHfJiwYcGI
6cYB7rTQFiXwRYNYnVlx86/4fTQLzrUnDJ5NHxaRTslhSd1nqC1QBEOF2VpMEF4GmE2OlE+YbfAY
lE8e9dXRGrtaCee5af9xaIDlv9agVQuqAxwmkKqcvcBlOH4MBI0Pf+JvuPr6H9i7yiebNoezJ94V
bKOwQPC7UwCVJ3Cl6uz48fiGg9TjepMLDfulWsAg1v/YNY5He9RbwLZmOGBwKsCNGcavdfu5HJFf
lU2JsMvqJ7RLwWcKkZ1un/Ble2KXiZ0l3gKAJ4B/NlK+Lv967+7mUfsYNSzhCXnQIkaBjLnhMeio
7fRMBdDHfe7pn8YerGr3iaeZA+jYP/UTeN/BSlvQhgyG/be0RkCmNtegzp2W/N3zITgORg0uHXe7
hYDciIl0xqENeRo4TKB0meM9VgTEubg7xMcCBpYyrdVgxVsgWpSYeAWXf1eVA4WAU7cHD6y6ajCy
cFlf0GkMCGIibBmRkwEiNSF+UyX4pY8NT25ghG/uBE7sO+q8Oju9n6zn3gf0DTabyKdsfrseMHVm
sh23vQ1uX/Ef8RTtYXDw8OMbPUFUrB0vD3rp0Dl5h1XG375jjHUQKb7/zs4fzAlwWGvly5wo4Euq
DpC4HErAeAaGujSI10rEAgGjvvQdRfeMnn0BXOo5Uy2nAH61FQzLjKjVh/CxOrtG9EDWjiR/pQ9G
xbZFQgGviQEVgDYe3M8AbL+EPOipWwvaIME03etxfCuJ4TwqMqawA1j49Y5Ew6n2Lriyh75TEjcE
vKYSvz37chz/UfKaN24YDbsPVHYY9AOQhcTrp7980HlzeoMeGszv63zX25Bk1xAVgwmnbW5ECMnA
iAMk2m5BalIwI8ej1h4uGT/wbYvI/OGrWjp0MHXXwfoETAhRx7L/09X0hgQBQwPDzgz75CH6iuaM
MplVGY759p1KEvrtuDyjdMW3PDijwtseX04ev+ZPnDW3+y1m8FTwCujqJo+tJN9lP2rCfHolkHhC
wpk/GUbWKN6CvYMT2eSbcHUcJzbHdf/HhEcAdv0+2t0icNvbNEOo1B/thgGx4pxTvMMW4V81rsZ9
Zwc6OugWcIEbwDBX2aTFQm2jjAHzuW/z3VUZ3aKWbRhM/D+v/vOwrs8yfwAEJo6sYHsCKPSjVSPs
6jVEuIQlQ9FqHwgI9gBhY2mwb1bhfcvforYr1bZKB/EVNroH/KPRDXyqazXCjv64+FvfUcYiRUT+
o/h5mM9e5JkHuNWhdvIBIwG39AioaemdwsIFVy++T1vOKDSUMCY/gDQAqdn+4kkyAINRHEfAdCDS
5/kHM+D7VOJ8lsz8V0n4glFDu3AGOToGxr/mRIVvRKm+MhlugJJO9mEo1cucgw+Ftf4ZbuM9F4Z/
xv56jV0lbajQMi76m0MMqro3WEEp1Z7dq0bnEsv/MUPvEZKgbYjr4w6XvY2Wmj8tYmzsn48Cp68e
gOsV/PSzuqJoUPKNROyQuaf3NoM5SKP3NVlYQOdnaUbsNsfcZMS8u6+J3AY00GmFRwRiJTT+K2sw
usTPaD+USHBDUOpreh88e8D5JT1ollEOE3yyX+tDbpdx8IrYqqdYzc7K1WF2nh4Xr+gRGxGD8X1W
nP0BKoRn6nOpIbGY1trmYIEiVhLubuiY+/kh/cNpc7/J0ieR5sz0vqbbhgOgk1aqf129tvmMiUDc
uV22OcX5Zx3XoLaVs2IKZF2sRzqYtKDBPjywKErDGRqcTXx8KPur0znA2+RJhAzg5ZzKBSGtR9QG
dkBQ053ztxAOxR+mz7WZCgyZGgFVNcAAAaZ6034eYT+Z3H7h5rNBAoSPi1DVSNQkc1nHBZiSAPgL
cA/YnwFupfMeBmPRPeylpBvMTWx2tgDmRkZEyHJgZHZY0fvA7e4dQv2tVHD/T0H1OxFobWzGCRKQ
EwNrlBOkkUznluCFs/D7AeuGuQCMsTIibawTX2vTrZHhsiCyQPlP4hVqG32uVB50oVhjzk/sgLWe
9AnmeIsg74TEXksxOaBeFQEFiugP1CFBhiIOQcpUkXpPmw1UCOI/SHDkiHrBHplFQGiJCBzpvxHB
/yIxWGGkDix1+qD9kZCKvWZE9D/Q4Rmkv/VhpvqvF0wWs8g8Opd4wHqYNjtAbGdiHn+PdpUv8Rap
TAx4KzEOTWJXKrFBCE7NPSY1dmXmtPiw4n1ieGpYgkn2Ci+TbHH8qF3rMwNLSfmA9OJL9lu8W/Ii
yqYe79d6XIEvLAEdj9sqom8goo+NnrzAaE17Cwm4gKTBJ2FiJOc1vQsy1lxPxBIbuUzmAprlSvcQ
eCCb0FMMzX4tXanOWXBmUKxllSIXSA4ra47Lw32NOwxxGROJfXgH+TvnKhERs+BCPMiDLxFUhwAU
PZILwQVlQpe7LGWJWokkBy9qSUTLBDd2TKa8lwcFiKlOwVI4sArvW4KJzk4rfeje19X2tmX7yzla
+rlpG3MiS8gIscczg8H5Nonb8USMjJ3MT75qYD4SIkikSAMxPKAVPQgHrYW/i/5Y7ULPtY0GU5FW
62x56+rz09sAC81cXbNxYtefytxhNt6FAlRj6E32Y81JfBkNU61hwrKCIur1jOq+c1RtaBGRRxxj
DqUmXMd8MCdiSLG+R8CU9+GbYtrhP9enFREnD59CZ9ZKct+S59oMDit4ZJr9ZHlA45lGOTR/uIGI
h8JsEJVyxw7GLlZtIe93/ErQTSgJ2wWv8Y8aVVs2WTqBidlj22QgM58Rn7MBSkcZ87+B7J+Fn096
wB6BK4CidgZgBix0wo5OvAt1pnra1BRIrx4hX4nbNQXo2bdW5+gZSrRSJMZTfdZfFH5vqqzgnZ6h
SnyPF2+diOCBKBZWnXCsuJ5OEQvebSO+h9oUiOP6H4oTRKq587p47TdyZAIIXJjkBG41gOKFCYRz
Hi7QFQ1RqJBTfzraI9qdKbv9L9MEop9Nbv6AeKDKfAhaawwQsU9QSWKIwPXA3hFkFgEo2hSiqxD+
9UtYq28Y7KuU9vKorQZCNIPTT6HsXAmCQGgT2BzClUAQlmD/x3dfhX4I4QPyFOJ+mlXwW0K2bpEu
xGOiBQQaiWBfGGEGTgK3ZOkfg2klw+CF1gWobwlCkrMscb6BxGQuvnIeAoWvfmAkbKC+Hr2iAX6I
EdvhJT4uZDcaBtYcL5fdK6JpOPcsKhfnoQSA1sWV1UAoVCqGI99cmechUjKCtLwAfLz4g39lYkgF
oQJQBv+Sj7XFM3wh4S4S4HImSqijeLm6KERv4XmMCGA6jKpZPwKw2OspttjNVPFhmiXD+YmdNNl7
mMlpCZ6TrpngJBJjLYmMFvHFLcaiM6xWvXXrY/Ma5NPh3JyfYz14bXqc5NbWEihUQj5v9isVYTfy
1Z5/j7H1AFkYAUJ0i5uoIALxIqe4QYoLV7onFHx/ZhJX2/I14kmrqTl/RAgmsGwLkDvMgZzxj6HU
DzRb5BpKeo6VoFg160bExqfaJgj1vA/FjS1qhBAiJ8riSPOBa0aPUoyPIcDA/hN5gTXjlIQiLLn6
tC0m7uhHNhNAbZzmQNIkkl32OVgo0dUfJk10jeoImcsDWKGROb9uzQQX0sa2QPeOdfYlTIlw/cBx
A+cUTGAp28IzTbXprjram7YVYNUXoWPBes9okHgO0uPqHGONvs7mUtVjzAvt+oBND1gHrumLsgiJ
IoOnxAMG5Uh0bKJyRya6oaP/t8sXkqeJOUTQ83LO42gXeiEmoUGW5FMzoVhg7txhgnwLnxod4Mw2
wm11CmBviCtqG/ZnWlz6KkG5jWCYYK/HEGlr6eB8KqHuHlHrE+87aLa96LTo+dq75/pR6dKP/iM4
/Mhk4R2/CrGCcwGWDupITWvqAQ56egLu1WmzMRghfi/Jdn+pGtQXfIoHy7/NhYjgmLVK5w3nNcPX
qIAx++i3gse6QBRFlL3HejjHuHG/ukO4Gpto4UvMJ4cDMRDMEGlhySuR+PaobXMkdnzD6gv2B/Fi
rKQ0barFigsYL+WYzOjHlhEpmLcn9KOxsevRnVZgJi9A6E6lgyvYAIn7IB3OLb/18BvHVjRfq+ng
Rw0u68v6usXriyVhJocFhowUzezbcB+fQ/QriwodA//G+u4c7sMmkiDn17WxYXoH9GQm7fRF9Pf0
9LE+fgR9t0KJcQMba8hmeUmUhYITNODwE/AUWGzZfJDu+0yLXlTFwF+RD5G+mTdtJIN1W1Xx3etH
R1mzCyWlW7AJVdPWawgfXxFdnNC2v0qkccJI9qyIOsKKuN4iNZQFPuSZEeCHcIxZsArebOX2Sj3r
6BFheJnj/h1Q21WWKBMjwK80yRIcAuJmzWKmEkzc1ErFKnplBNeoP29Kpz9nBhyd84q6MIvWe9JF
5hwboYkavJgAyqSOhvN8yqqNh/OS3gH/dGItu+x5L2Fi47KDs8ZjK8sCp7XTdh8PfgD4qW3WYB3V
6z9Yrh+aMdjwYDgfAEPBEkPUuRwy+Vu62UweEcsUOdCP8sMrxP3lwVpL1ACI8rSJmnXXVhaeWFpL
d1y3mNDud7xUr5HX83+/kne3svox0ZXFIETlAZlZAUg5H84hRKtjrFOwtbyu9wySybQ258cYUkkG
Na8om2IllUOIG4G4v8RzXro4d4xmdOSXDBr3QGQKHaS6gcOIKBNcA6Azaz2VuuOqsjlDLvMF0T1n
uJiFPTIgtlkKs864Cu1UJlcJlRkc4zLSp/sJ3yM6ldpcsRkXesgdXjHMIShk8trInSxy6WSKZjDz
BRWJrBQVI+sH6/NNgetvix2rEuxHUqjMOSFurXf9aEET0WbVBMNrkxVeTHLw2Qh4MlV8Zm8A7IeM
N9uHxUEwashNcQ6u7AKnaQ87iPpEWMZ+dJlK9rTSv0YgU5QM1B/ugPQVc8mXicVclPXM1PPAP1wK
+SOoCnjsTXjBm0fq2fgFhOhAVtC4eOg3gT7GHSnE148dg12DqZI+2AVQUIMiU+A5eHOhSpB/4P7J
HM9mXq3oJb5BQfexAinQA8tvQsXHTM1RIRQPinl6KisXKhW1YTVpWWjHyZGxOa9wL4qw3Yn6UFWF
Z7iuzAx0tuNDSrCjCVzQlNArQtC98/gc48xTs3QRhxexwfZHX0Nw3wNIZ8pOlIXPwHJVQG0BpZ8L
0PrNtaBmdZh/dNHT619wQEofUpf2cYJmljIf9nFGq5Avs6sDI/xFqJb0EDxDquFijxC0oQRwN9g6
D/gWHBJryo4LJmVBzEktzJOWkNJDis7nBmOJMhRPcuYEM4WzPFJKcelztcj06crknByW5WTgEZAs
yOF2SsKII24I91GBafTdq+LWzxdY0uCs0xKW+xGhnsgXMofxBcVwopnUEyUWzb+RltGQgPClb6VQ
88CRZQdt8sG3mwkbgJA/uARVKHoJiz5SFjmYkJAx+OyQA8JM8mnwsLxDUylycpnUgYn72zPukZU1
YZv3Ie5QVtY+sdOVKbD1YT/Ovh4TzRGamM3RBz0mtwSavhJnkR7aEtknjrPSvxHfHuEH+N3F5PJR
TNSpsSz9K7RG6jlgXVhBy8aJnylENlFTdaOzRoX2avNrxJKWpd4I7IeQERYc5ntr6DYr0UgHAZv3
htJREEX7GW45g9AB9FZx0e5A1/EMBryIDixg0hhZB3dTR9wD4RkgNPwgrA1SuzH2Ny4xgdhisLoP
+1v8Sm/0yNBVx3uw6gRa+IkSH3MLhY2IseQ9K3gTD6we+cKS8YViEj8BV/QDIZD74TkAN8iv4QKw
nvE5aJOi9fABb8N9ID9gwO7TRJmFDzhClEU3dE2QpkBxL5ybeCouBEogJEDzzS16UorllVommRE8
CRcJkaKVUGf/TeV82tb6nT288cM+TvQ+aAMU2wpw45PNHGZEH7NyvD17o0wpfdwnW7g6kO4VRgdY
gYhpi5krM+G+Q2nFrif/FLcRBvUBkem2h4bVJ43HsYyaK/RIZ2Tf+s/dzbswh+lROrGPGZADPllU
+ud/VB0oF95ke/Fv7j4o2Hm1EChY3emPi80dqP0WrQV6JSgJ/istwGYMagnFo+3S6/vwWcJ6HyGw
w+05PKFZlp4hgK7XTHWG8/AtvSFjaCEQeIVIz5EIMHrEEwmN4I1ZJ6RBhkGmgcz+rn498EhoHMft
AFN26VclkP+kcORViCdNRrXIQFXfN8FgiPDQuML/9LwDigYPt2ZaevMU/hXj1peJfqQu7PX0p9RK
uqV0ECn7+xlILaw0eGXcvAkpSNgMpnUgpvJshDImkJdwH7+pNhXBf6WJiHvulkRuBBPa08MXwDdw
JWjr3EHA2K/FPUMhGzizAJrZQPxl5szarTA0kFoXXo3hNJFuS3ayS1uSch/3YWvIQ4MMotJyB5gS
w0rRC7RWcdXgOo7yXwIZezVTU1aPNId9jm+4p7T+FQ4NR2PXop8M+Aa2kQilLHsZEgr6AQoLgNG7
nciFpDDc6o5jjHc8aS8zWfpXnmIE4ouF1hXgeRkb+pyxgEfw75ve583tfQqjCkgo60MqwK80V7hF
eV/2QXkOSBqKVZhKJvW7OOrM0MjwyaS+uYffltbQNMO+slFAsr6PQu/Bb5z0whtaKcrA0GbD/kZ+
J6ZPt9LpRna68pfwai5JpDdK9OZ6qKNc7UNNGBasBwPVkwhWNbE4ieJJ10oL4KAC4WjvVATyhggx
wKBG2qx4QoqEP3mT8fEZmq/wDT7Irb5V6gfj2TXHQluuMtVbJo/MPsWXlS5EhY58L8z3vO5DHGlz
tavYcpVAwwqFSaC4soQhvv7TtGXdSh7d7iHLnaaCAONjTC7EjW43QeMey8yAyLp9nkE/qPp7A6Un
CT8e3j7PY5k1MlSURY+wiFivjwigoX38BMCPhgJ3wNJK32NxZKs3OcPADjIZEhk7WbXvft6P/NsO
2HHmkmyLVCPiTCtTCiufIF9LNzrMeuxpmWo6ocgYfc6/eFVFcNXCV7Lq6OcWdsbcYlH8iflDTzZR
WRGy/XCkDEzANTHvsqU+KfVhAUFdZevjReGqIXYQ2PcaHcDlYF6UvCepcIGybjjKU2npbslQelL2
/cuTMaTT4H6xWfdxGmXg0TPbnLzIN2DZSW5SdaEm5vbBafFNVXyb3awhNBRtlSFXICbS5z16Od/C
RTLNhfbKVnOVyWDQajl1NGDhUFQVyzlKaid1khruQ7aE31sp/lp0N+sPU1n+CeGSkev5GKfKKR82
FTsRWGlWTrWTNcW5kHU7kB0Hfp/qSr9Ijn5Tg2XRRGS5D89/drW7yTRqOZGSJ/0oydgKZMZJs+CN
mSEyS/CCOWFGTIU5z+w4wnKhujKZpLKDQNzskF0T+EZOWHC1b47WgG+X8wD8+DHmHKSOeQveEmGi
I5u8/MDEkkkgJyXmFC440Bv6kQ81aUksc1a6mZHg0E7FGQzm3DCzmQGczpIG7+Ede59soUoqnG0D
Kyb1YoKShuMHqLxCZ1gwYs1Bh8GRkEzmCkUydtJyuklOSHJ4wCWNLVwal7vIWyhBupc5qASHKQw6
uijF3lfvjaGbR9IzFBjgc6nz502TZd1Jf8seS9eTkRw6OfYAFwxIj0xYFkRE5Rgd9Juy9N6HF4iy
HGTwR3zLdmSQkK1AH7uKCnshXcCa4R8Tdh9K/Rl0KYuxFMd8YD8pgWwvNccwVgrsIHmktOUwzStH
KgybiiY9prm0Hvd9eoQ+oaX/I+m8ulTF0jD8i1gLkHgrUcSsZbhxleUpJIggisCv72dXr5k5013H
Etjs8IU3fEKbDbggaUNSYCLAMLwL/qbgLTLON7KIv2O2/Bujs0fYyqXDlyG0UrgVlpx4lwz0/xsD
AUkAp4cb5drMceXhi8/D0+KnHHxsXWJdi5nET9k7xMHyf7bEzOfmuYW/Wdj+Y7GcXpzQYu6LAf4/
MOJx/X4rFhyj+Hdu1GxQYnmLTfZBnlYccJliAvc05LikiGRAFokBF7uXWIDiYf4/TcTZbyPmNeaV
WaRU4ubE1GBImR38C1NCrOwF00g8INeBJGKNIRiRM5lBwznBXBQWDRw2rHu+gQ1Jo8AkFigBELuz
uE2bn/5FLLyCv5oH08EkTha7kkysIVIn8bYpr5EzM6LirYmpx7wS8ZvYakWYINYHNyF2Qv5ebF6s
8b/p+g6ZTGLbGF0pLfEAbH78KtEtWyAvWmxbInUWD862pjsU7MRGQJzB9kGGwv+YBFydtJyNhdsV
z0tM+pfW/L/xi/sS32udEfPiBCKC41g5X1qOFfy3oJ6wyJjtzMcZRJP/Vxo75ZUqhotoNio3f/Ne
rFnxTX+TbqqSgIq9Ttym2Cb/3wiYM/8/b+pvxHHFcSaW0hunvr9X85fri+nOJCaBFzOEOpnYZHlq
DlRx93/LjS1LJFts/KwBDrQppTaxJ/Dx142DiyuWEIHFnGTP/4hk5S9qYuKJ5SQmBf8nAlhx7orS
aIlbI1fhFf+dXrCteHwOMfHeYfqxPv5hqYdmBp/420rA+Ygc5/L8e43WRQsJqRg5atRMErEquFNG
DPUM1he/Ixae2PLFQIqg4W/Uyn//z+D2nzh1yQfdgqBGxHMiAssikRbRvJqgBIGO123SNwEQ6xUw
0iUH7x0TIQ2xF4TnqFEzt56zJ912PbymG+rZxCm8H8GzFnoH0rTNvyhloj/42IsDmAr0PzB9/8o0
0vZgO3b2lv2GbRVTDSwZWTuA09FGd6ng5S60ii9kt8ilYrn7Wa3eZ7eM7miXRLxDIEsfE7p49NJE
zKEvb+MvqUULDHCd6o6+vpe4f9sTwrPKPuT0nILhCyqOW8CS2iTV4eUcYFblyfL8DrJvY1GBP43t
f7IZNVZ0xmICQt4DncnbP3QJUNoc33bV7kmFAnnzDe2hwNh/NpAo4L088K4SntPPKHff+9EEVSpU
fncVATMeOKGC183Tf31n4x1nJ9vEmXjG1Va3H7S+WPrI8DrINM1fPkgaoO5ONmUKgmma1EdAtf0V
gSDJPXsMD3mv8EFYVDQK+pFIhpY3NMYhdcC2AuANGaaOUVAX0Ig3hZ4un6pk0o8NTBMVLMQRkRlg
njM8dXqAuByQqX84r3eW7Ln2NaK66SLc83EicmvEFKwA/u8NOKtTgq8jrPi+f1uz11Ghzx2IgA9W
Ziif1FWxfO/A6vw7u/Tk01XTev2J5htYzXUBolF2FvhkoAX7BVMSj2V/+EEHfQCEXQNV8vg23kHq
ST8oB1dgr4AEXi0NSAZwsK9yUt3c5lcaX/mO0+oc1NjxQlxE8AAc+0I6ZMvq6bYvr89DuhAnJCWw
jyukkMHqA1wt8FjE1cN2bMBSw8zY6Vd9ayEcxb5HmH01IUYe1Ll6w4d+XINywPKmE6ZTDcJEqRCC
kGlRTzALMJAEdwzEaaEbFJ6e++gPAF/tvKL0dqCLsnE+dm8TNNmRBtfdBDEu8EEIJXywyFl89Kns
gB0bfwIUxICfo+4PRBHYgTAgybnwnkQqVOfvMWsQMwPhgaHTqRs8czybJZiJOtXh1hERliTTlG6M
aFX8oxQaZoF2xhNi/EY0DsNl6jMgVvFeOPLHGUl6LaoMf/S1ow+AFfe42CHA2CAJuX0GRiUkyyg9
t0LkdYTeF4admp+Q467sLasVUiYMeHOcFitIA4BQwWHXsex2c2PfnhDPXetB+ZXEPbB9nCCpOTk8
teWnGw6pQt1Qoa6EwG0vO8nDNWpfB4AJhng0cdN9aeFm7mSmlyn+A0WLn9eG12EE+GwSgu3QFaBQ
gDkUGOgPCpQBJljNbzpHhZ33ii8PWhdKNGJtolPqZqvPx98UwS8NnNdIuCChqtEAD6zdEiNUfBPi
+28pFMvvRWD8pmvrhGgm0m4JGl9cdV4DlL7ktFLmnBok589/Io6YZZn7ZW/F/k+5hpAYQTpkuS4g
kJlCdzhAQj26O9hJIM8U5EQjtRXK7FsFcEls+9DngEfQ2qcvTXv71FI1+kQ4g5rXblH+1NNyd16r
82JHNqYfuQzpk4x0JUHtycTtt/RRp6OyP+hOuudHKLCxiGZPSVgRAdS0F8M7vEPYAWqIWzRPVPmP
4PN2Cz3UVAxkAyberBGme495pboYweTVUvlJ+xMaq+cVxGbRvRF5ocg4WPkkuhwAgMnBry4yewFA
p/leoBFfr1WHPQGgK9IcaHqGkuxiRoGfBx5lHKnS9n2pAirY9xzMdeK6wOJM7hW8KRnVTq0cXiOy
3gf2gEX1U0q+unrFDKmERwDlcjv1eucj/DVA/VdO6+KCMyAl+wR1KQmt4MdFmWgzAwrlBrH+bDJF
O7GCGxbkvccbn6ChHzxR9SrJNOQ9nhlCAKR6uRLrVPgF8cWGa500Vt28OiDHicDhXFp0uDjRAsQV
9WYJH6BXOufxeXp4OHiMLtsjd1Blnr7JmI2QlXS8PE0GGhcRZjEOMsasxUgqwmhIDdLLZ7QYpUsk
wE+pGRg15pcokXr55oYcOKdtJeQuEL8w/beXJuO3x/q30zkjr8Oqhd2QZVDFeiIkyRUxPog/h7r8
lPhQ8YVOMGo63UKlb9ZPfxE6WSpXlxsfNgOS59MXmEHvvOpRt2WnCbrxjauv5WiKh8ny/HA7QBDW
wpIDsGSO7r+78QUksgzULUVADM/Ed7JCgTi3sYDO58kcjy/2QxVSko2FInqyyMhUSOzSzMbPZjJD
9BxrPr8F0SWkZown/4jnFy4rCs4/O8aSYLiZ3jn6fDImlJmXwwahmVZY3aLEqf3WyuR2rSbPOEMZ
/zB9cRhsmSWi5Z3uEz8qdmD5uyXeE+9IikXkDzh/xWZih+lCv9a4rTMwQu9G93s0ttUgi/9SX4Jm
kZSRihGMZZFKRCWi2FtEIP4XYPIBUWfB7X1CvzgSrWLR2BDVygStoHZyjuRv6xehY6Q5k7vLXl3G
j98yfsWi+FvG+a/wvItxkOFf+kilzMSPILvN3tEtFvUaUUcTFdc37sYS5aQbdckiLjDnQzdICCGn
CExSBO0j9lzxC6LW1Edit0I+CAsIwC0rU5jkTi1lm5bTT7bRNzzs6462qPb0jRX7AS5EPmiOLKJ6
hIEPdmnur3KkfTGEnTDtBYzx9D4MIOh1OJuwyXnX62TdHXhrixZrZd8qgl723qBSx4nioRXa0BGs
xtKW3v6QuVL1RjuqbjZPhF/dD44QO1QmV25DXSzEqh11/UnHoxmhiWGtPTM8213h7FD2fq1PP/bS
T2/Oos+ijgpN7WtVQNRGueGJSqTDpYhvHLHCFadKQmMNsJtkqncbUViyR5sKIZnWOwOoXODnOj3/
SIEFHOYHyAZpmNd8EVsci22C7lGwujYioTFC9UeDUgiI3IdXDtKWoqny8dS5OX5u0WPKjuVWRBGY
GURiiPzM8CADEalYDnYt+E/EL4AKs8L18VXewu/ebu+BuZZJcmSn76ISgB7CRX0ExvA9a/SNcrnv
bv7DwbKj1tj7vMdP+1yDIgaaBYcydxLVv2uQx3yklO+Wl4HlC2XWWb8tJdes3Epd37q55tiUimk0
W1iua9FLWkDXg2I3xwE1XdtEUqeZ/PvUvfu8KUFEjm8/Ze0+qCvj244tFCBkrDmqibWaYtKjRXeq
fPSZfl8wQnAj1T3t4061V/xAsWmsEyE9V73pTvR6phyQiiZQw5cVu7HnTB/m1XmXPDwllmey4SRV
DGaRgE4arzhHYdcNK+3l98Blmpn+XFlYm3BwRfjlVtczKdVjrey3i+fiSUIs7IezZqZghFFx72OM
2p/sp7kBCh/PldmT9sHk5bcHtF+jRJlhXhobyUwbwmyri0B0etsmpSde1Jb26lS3J7nlHtqtlK9H
VniaGtVc/SVcGG2reitL3uzJlm+Mb71vBAtcBV4JY3gPbm4Hu/I17lBI+tcEjbk0IP2tzfehrpdt
PCBDAw3ZuiQytWqcoW4+jBMraFXmeJQtMS2AWaZsuze7FcB6z6yDZpYX1/TpYLVMAleMfXiEsJb6
8Wv0dbt9ow8ylx1cp9pDGpbMteNtk/0YHWcLyk0dERlhRwXqHRWyb52WbeNjGHeOfM1Jp4UbmJcn
mLM8+MDDkKJzcBKGiOgZu5W9O0eX7KB9Wd8nrqtFHKCo/g+hz8Zknc7lfEEoW7nw1X4Ghci31k5u
xGlqqGG+ZyWkClY84sJVjF0Pk9+fajKBNIrrwvXACM7NBU8jUMT6WgvY7WV6NdH9lwZhucS7OZsQ
AQiXSW+BdHJ5zL+q5LuI7c2Ho5/It7O5DQnpYtDLMGs32L4paPWP1rya7GCnLrEoHjtneyptCwJB
klAF6hAqcBd1XpZohi8eQPEswPdup6IAGBYYRkBrg3OUzL7Sb31zoeeMG11UG2OMd6cSNSxm8DTH
/RJhLrgDm7vmnX1A9UscyWRtnNa+2TrGI6hLV4OOZk+AdONwhhQ7/rQfjjLKchwnJEqjXyvCBIw9
tPAvo7CFGRu8bl6CXbtoX5ErGTDqqrFnk/85V1p/iCK4D7hvxlQqTiXHJQoB0kIBMrpkPO3m8Hos
EAP2UvRJpOfkTRDWPcaH+xCm7Xdb+CWi3MMC0eeBHB7YFcx+8rwfGB9IaHgzUyQluNTQSWsGj8jl
Y4ynFBNenm5eBhwzJ71xSFPHwAGeLMe0gk/vZU8XF6syNhe8aDF7EfX0kY5TOl8W2Pd07997XiHH
Hsv30S0e1iZHklBF+zn9UlcaMRmKf1/C38pGXh1JOjKlYSFDi9xb8rf0OIE1uc8X5YG0sYmezwm2
eC7ncbK2AuN1+TCxzj2qLewCvup1G1TCiwDWhaP9Y3dZoGgn4Rz1kCD/BJoAOlbOQti0mfWEHOkJ
k+7pyh6948nzgM0oSV5993q4VX7jlYe0BLB1fYfPdEkUdUXFmQnWo8jHiJ9/NXXWNRMMbHGbB+HV
xCOFOZlNzIXyI2YqNYrFbaKt7I29KOPzyqCr+/aAcQTmAiu4Q3fQVs2vSVec4uLs/qXz0yIWBuJZ
/DyQ8OGLYJLWU7g6SKF2snakE8qGpvpMDprI2gk4GbW72A4/+OJyDrZHxCEv6ro90v9eP0B1PMDS
AagCr/CYvqkb0qeR15UkrF1EVM75CtgQo3Jleb+IbkCCOwEb7dqYj2iRj44CZ2PSLteXNkENf26B
F22lGHgW6xyc2bfo6OM9u8CFMPnFLovGFmlIJNOG17d0FbdAC+Nh8/SRQZ8Oy/u+PdqEIuVPutf4
xHCU/r4yB86jX1PKHA+6y3aMCGYEodAGHRRNCXYieUW0nePfMuu5gHjsJqJpJRAvsXhC3b1KcQey
Q5tT69z+Py6ih60sVR7R3vIGpZg/NMAB2lpZ1iFPn+81YMc8LHEbXYCJDZLnDnBvOPLPgKDQ3peo
UIEXWNb0jaB5cg0uvDZjWr3suGJMGZQ5ISjj9eclD0jqcSF6uBhrQC3H0URdgzAiF5OmjAEVTjvW
1nTPBWzTgMkzuQNfoKpAJnbfW2L/zPeic5FfwGiC8KQehVo4da+1BvkQNBF5rr6V1wr+HwExPKMg
88ySPwWHRJyXgbIQgSBYGeYi2f4LczOk3vtIzEdrhsZooCyUhYwrZZTFzKj4zRuTqAPLAFaoLHxW
zJU+sJqxOwJRAFQg5Y5S8FzyPLkISOGd3ZzqDQqv4gmuAogmXU2KlK1E/i+6SiCJGFZlSR6z1a9P
n6dQjryL9f0yLEeMfk1rlSYsbn0TWvS8tZAygWgwq2uGbM4kbXVQiMSNdCfX3VJek6dSZcmZejy6
GCGZwRiYk4+puSXcBtYAMEybM5ED0fThrfBmzG1+4d6oP0yNebarL9R26SROBIRHQDFr3I5p9oD3
o1ADxpNgYiegYIIFfL8IWJfk3/jJ4wLkds7qYNGxAqSY92xf5TUvYqJfSfYpVYt5xYvbp2TywA5A
342uAy4o0/SCaS+TzzUZjBGYMJ5VYEGVJfYwIRPwSjlEzNzbrDuS8tJSpmkgrn1V14D+ajpWcskj
cx97ge7TmTWMoqjAgu2s9+jZixcApnDfQYGb1BfAb6IBxFNSwqFNSvQO8pkh71Chd8Q8TPfdkTUK
7lLgnAjvtbW91SsqRtw8k3JtX4WIPTvyUUBGUPdgWIYjbx5EKau5O9qxmMXE1aLXJJKeO3OkEr1W
vnuJ/AzmFaLy07t/E6p+83JflLaWki/PR9vRhOx9znqjAExCXPo9Y/m3Ca7MzfCjZszld8QhA2xA
uLtu3hGQjtfRjAWioyDaAC49jCkAMUvELIWdxhorIaiuqJWhIqvOOVDYArcsZXZLFnPK8Glr5hh4
IRYlhSUKLqD5mJxC97MOScgpeFUUTLbJ5W918SFKaPxpgPDjzW8FErChLhH/rXvG5CM+8GAL09ag
Z6mqSOR7/K3AcgNT430pFb/Nc7LrIGt6dlixAPeEsY3F/viBIs1BnKzTNa6eSyXWoE6Pkfv26ogs
2EVP6mtRXfGQf23v4T0kA6caDg69mSv4IfOpF3h7CAv8hz3Rlxcg32BOliDhYRAsHkArelx4WhCs
BWDi84FGVWwhT/Bwq0j5tiMzOPsw1ACifYIhlGbNxPJBLM2MhbZoQdIT5cCVm8pXK36BEAxfUYWK
S2hNRtPK51hGbINkFY8dTr0fAVLqqYwwS//W9US8cCpPuEtEMLYW7RQ9JxpzszN0IEhi23QG3wya
z9JYPv4A+VB8Ju0lFRSMDArYEEJMiSB6PZwhVHCNmT1m927MtRf1KqH6GZKltBP1GxvreQkCcj7E
2rftY75nICc2Icn4R8i9od7cz0xS8E+QKeNqgRXjnsDtTezGt+e726ZYEHNHyh/BAWrB2oDOj2kW
TjBHY5lCXYPzchH0QRV2E6SHF5ak9IfDZKJ7KvQ1Gy5cG9pzwduh3szoC2qHOZPwV8+RaxmiZAJQ
ztcpN7mf5bAStAZ5mQbGBF5eO80WKUPU7zRv5A5UC+5rFNHnQCdXYjNP5tmWTIrYEcMeolCEbOmS
0Dhhts5hzkwH2LAqpm7R6ASziOlA7hUq/DmE5wkUqUkOjAsyR7apNveIkg8MhzLM44Trv6aCElEs
Hrs8Mv1imUElqvwPXjF5SKgaUTNnIqurZF5RZBCBoxpRw8vn9qFlIn7m2Y+0t9ljwmaGFhYMpDgN
aQ+I34ctAawyh/QmyJB6KOoE05xdJrR9M9T5D4Q56u7wuFbl5r5qdtij8UqSE+Sj6DErN6PwHgkK
7nNBCf8zA/AVNgFftkpFmrzmKUN+G1LdiVEpFulKEAOhqaxI8zb33EtONQIBbhdmi3r2OOEayFvG
gAkNal6f7r2iAnbbaK3D9kD6P+SNwF3rj8oaEhf0sdfenL9CaHfw1+rP+BzKE32dztJdustnUKs4
MBU0rFwohZX33CezD5yfKStkO0CzlK/JDJpxMuNzFaXgJaxiy7ttFAikCyW84zTL47E0XvBjzHWn
eLBOzTnUXJOp9Ny/LtK63T94P/AfN9AijSU0S+5V8MTsOXFqABE8hXqUBBKKDnMIScyI0OAnVmxM
VL70ZUJAY4lxK8X+fC0ugnSnz25fSuFW8FhGsLnYRIb9eXKeQPG7yktWPZy+BJbU83LDg2kmqGwQ
2RKe+AmvbrSG2blsZvfoM7uHOoScfxDK2CjCLqrY3AS7/gd6fhpne/PpsDTE7qTCixsCCHOxDBDN
4O/0uaBKQVGEo7WD4pPA4YEutehWbWQtkskZGFRx6SkhzbqbzwPWcMmYsKkY1D+S8Lxns18+w9Ga
DVCbaNsyzC7DGsbg24Ogs9Tn6hIqE4zhJ3TaZHrGJwz7QVohUDTSdQ4HmtwwyhgB6iOUDlJXI7q3
j7fe5fw9yx4HjT22f2SP6s6ywS0DVXZ31avhZzT5AsvH/gMP3s1EkSyk5xU6AB5vs4jzD+qKMlY7
1770tmf9M6DYK1OzjprSXVxuB4tL+tnIRbNKodIZ9aRucWI7+gGVHcskySYJnFTb2nQomoHJoIS+
fx2Ig3H2dqnOoqIE54LnRs4g81KXYOd94cQDkpJQVBvTSqU0mdCZAkMBzBTogbFR2BbDBBZO5qf1
ZMgxC/bh9tD4xuBF8CcI5wgwBCRJcBEEaNogmCDAuwVEEiL+IpCHAQGaiLATzgHAuvln1a/U02cl
Tc2YaJISLd1xoMwCoAWI4bPHVg4EuKi2itaxkAgX30t9ikiX6irZCsH6UoDfBT8GSHCYnW4REKKH
S48bb6EuAmMmADadECmFmqOCbAfKQLxZ4US0FsGpOscZQtBJiDM46dXe1TiJyX0yRzWJ5wnVgDws
BWPiNhuWxBMhwiq/GL+TII4WHMwHnYNZHM5/DqDUaJUfqj4VKGhzIWxBSdj+iraUzJGP4H2SAlGL
MDeCDvKmV0Pt/iF+3AfqilSTuiBdG2aaFaVTm8XOITNtgjs7ue3X6yE2vky/n1WLJhB74RBXV7Fj
jqbK9CH2yylOeCCo7Y21oh+w7WLTNzl584yy64p2xRPuYzNl0VPrN6SRq9NB6OHZrFt5/UHRqooL
P8u3DxrarMFXsVI/xxd+BOdjUU0kZf2hRosay0l6Ht8FqfKho9lpCfYy4CQ7OkvzASkHZuYtISFC
gauS59pnZxi9mxjjvPHf9dVEWO6+S9LVufTuRdiep9zV4zNDXuLD8Y0nHYxyyJ4FwRmaTUzHW2ii
6kDJafA4wBPwEToevWOqK0gEJADosR7uwSf0BIdRorkySQEczZMxUaZGfEP6h+5R6WQ8EjZnNehO
zCbli1R5vbEcwBpSl/lnDVF5jzNQWBwg6Q4uLpI/EEOwMS3DG52NzxdDlaAZatNavM8++Tyro/uJ
Y4UjyQJT4D1TLx/GJhF/nfgQvNvF+QjZOnMgrRbABarNG4D8fKiDVN83OlqFga16DxNs4F7bEWUM
SI9Q/fxHZ8v6fayga4dJEXQUlh0GGJcyNbpwFqhmLOQmPg+nlV3tH0OECzOGqbTxXv+Gnf3vtXos
cJAoaaSRLIG94w1t1P15P2jI1zr0RvkhRT/8n4YkonD+zkJmBw3xhxLSGDaTANtUTNPbG31VX9Qh
abvQnkUVispyRxmqnklQFznwEtwncMU2Iytfbik909JJ0RZkxE2nSfzRCxkoRDwczAwm9ffKHlNf
dSh4rCMLPUdmfHA1uy0IOUnjOHIp3ks6Zc/JR5mdG+776cif9VmlarglfnmWMzbfZCbhFeNflHmE
Akse42A4R6UGEbFZGpzd6thQNrJN6gGzNyEQMweAMFREphflARn/5wGhoZF+xr6aWTe5AfNBFXnz
MoLsFhvWEg/79+r9r6Wm5XQZFtLFT7vUvm5H41eILeBorezLTbbhoABzwEGDmBXt2NVjRphFmT1H
ASbAZZFj57cWHsUSVrKYsjHHT1i822Ooge9hrE/B756MLpjQnn1pQUpss8YFsd3bvXtvcW7wn4js
xpaTXxireoAPYawpi/FfNqm0otbn4vfJ1khmSdJJaYEc8pTMUXWgRkdxm2vT5rJrt02QqgteNrJi
nEpPV8IdDmHFzs0/60/pdtihaAC3wuqCXIUIzLB/3WKLeAGPJBrPBA9tiD0iCw2h3PoVPk3nc0Xh
GSXoBz9WHJJLXNHSCwkVOAVWgUxJgtSoQZgBr8ttFVh1oKMaSOb5WmRvtwZLNERtMe2KAAXlD/31
5R3dQwxph/EZljIdqgAJYKhPohzI0no5NOENA72kEV1gaitvDCidW+tZtmsjkcqp//ZUPUrTRf2I
2NDrh6vfxoYHBoAGlDynUkZaRaZKuqrT+Qk1fvHtferNS0JqyaRGMmzAXlDhxzd7ZIe0M7rWOYNI
+MaYHDDKGds9fHV5eWiUviYtcofPSMp82wZSuGvd7gf7C+w1aoypOaGhJfzers+r+pWHGR1pNB2j
HoXfbt5TKPogPTEpl+/v5xZkgKgw48/0/SaOLqG2zhIlqPgC9ExL/64C951YX/U/oktuaj20rkS9
8xmr1w+mgf2swwWEk5DD9KjMR1QL/7r+7Br4tlvt4tFNjOyfiSX3bXLv3dv5x0ZSrwzotdLEoXbN
S2fl1vOGw2IYGwZ5s5eYflIFJBPl9qU5ydMR7W8wUZR474w4xR1vRAv8X1q69k0Yimu//C6DRucS
Z3YJqQt1TGulFipCbkPP4IpjawZeKJ90TcgcpYLMXkNDoZkRflIcwQCXAp5BFIP+ZBL0D+jzLgV3
oAJZQX7ogZw/I033XOGyqmZ7ADoMNDdNGf3PthkdLVZYbRL/uJI1qcH4QWR7xfyeVM1MePNsCT/N
L/QPTfczOm7f9EJvk+fP/bfvWSVuOfjPl/eU5wXAAC6OKms3pQXw9uRkxt30PDv6HUgGo+EqL1Jl
9jlvBgpCn2+l3yfPL40DVxo5RRNq2UQ1Dg95ImPR/pjSoOmL6IFk9Muje0YHqWoDFZh9s7rBTRm8
+h49ilBnmicqGTQevf4wSSknGwQT7nnFfLh/P+Pmi/dOukdcWqme+UAgAInApllTVM96sgZHKo8f
QDVni/Nmdabz+ortH+v7M5pa+NJoBN8VU0T2jWN5vW1ToBHz5GS/fBIOQnF52eHRgyshWrvWmAQm
RkdP2VevKTNUbsO74teah8zDe3EbLukjtq1tZtO9d26d36koMoyLX2X9EOKqcu2A4rt/xkizWMoU
09Cnc7PCgihtXwefNeeXEpPyU1ejz+M8OzwVKSIRnkr3GIIg4gHMRcf+EMu84bjV/3LTaXNH5Rs7
Z5T5iuU3tEStGDf7Z9z2h+Lw/i2W6civ82W37Xr/gdg38lyqFUgIzfFyxwpYIqSfmiW8HcRR1WZS
lGhDtZVLnP2BFEJ2O7iftQFLb6mh/sk2HQtD4ScgIPM8vn38fNowN1CQNcaPKjDR0kRgAf0yoAYA
PKfUd8AW2pwuu7tvEnHUEO7fCrjI8uF32dfoTBlJNlfVgamq8JaLDbZAcfrn2413bdfH99N7bo/E
975HETGQWU40QBq0IsB/nMizlwUegyi75X772RYAAK1xecqTXbKg+fWBhdUEdoq8BYEsHrzS0jxC
iIW1vZItDmqWLN20p45I6w3HLreitNzFMAu0KrKJJUU9D0yk1kyTZp/nK1Av6uv7Xs1BTtF/pGtb
wIrPw89zfEVQKpKq37RAHpGufQYrT2kDfLzu0Bblg5R/3RCKGm0+/VoXTTcRdYV3MMN93CWbO/5c
BOjInjfI/DYoiWRhUbQgjEoAb9Nbb45fYGBmaeaLGt4PVTYNGf6NhoI92qm/GoW2bacvyWusUUhd
9Vz+o+1037PnIxEcI0OdUm9EMZLYXzoo9WnUhnkd3JBO1cnisFWPRE+JmVMnxy+cQEsyD2KYv0hJ
u4eAErLEKxqvOFiyYz+9hD1YfX+VP61GYQ/umzzF9PNG2oF6GgZ4fMpQRc2LHn+vssGpW+4YBcHx
6yl8TVxFBgH9fGyTTfdxWnXD5XsZoIVfjdynNGXPrjFeFh0j7xw3O/rXnCZI4d2MyhgTJi2Km1fx
9Y3XPd28/pUaD2dwLKBQDZXdR+WmNJiB8dx5CawlAIiuYbpEZ8XbQ2QInStFXWTs+oirgr6VHQtc
sYWBsogangYhqi//Yw6+aFksCCB7tDlXdLBSw2cRYjRFtZaPf5Da8dSv5IbxNoGGPrm2P6XhJpLz
sI5NdGtnhrnhDvneJmAZIn5E2wctnsz7LHTON20sAU0GCFJu3/hc0eauXZywQvtA0AJcpJLdF9IU
p/aHESrejpzA5zOvLJMBLwZw7LgSAlt6uiUK5Wk0ua9h68PueiZOj2ocqZywFSxo64Kyo4CKNO3d
vaEsPknzsFjWJ+6M7j7nH75A/h1gRgbqMRzy00uFk5THLHY64n+bgaKBwcOOHf8uBKTLJTHzZ42B
NcPLtOTf3t84OD+R25hk29GUkLP6bVGLpfySfynbO2RcfNk1t7KQhY4L20fBvo4Uwytl3zxf8hcb
6ArR6noY8zaeR57N7DaQje+x/qOaTv97uwUgV4n0EA1o/frLINP8yYF4OnpoXdEVTKfNewa2gKP4
jJ+CPIS6cXnBEadwr9r722g9AItUHRy5yUg4ytHRKCdFigRopD9muYUquwd41ChWmjoa2xjbKklk
tJ33ygC4PqL36Luxjm8Nl0cdN+6tWND2GkThR089YrCn9WX3S/zep+eHB0Io7TjHXoVT2GBGnJLS
0JEGOsDb9jPt0pO+GKHOCK7DtQZw2ilN6tql03NeV7l7rjy9Wby1gMIK8KDbmyz8/I8m8HnFed+j
FvPy3sFj16E02ykO9dDUEWMW5h9vRItjX5EVHi3OSSS1bPdjrjJtLKe4mAblCMrI+wJ1hCX+9Wom
D3Sc1DhLApGm08gDtIz6qZ6FxqKgEKZ7GOHCBSN/uBVQttXp3a2+696vciEFD4/17aPGerfG5Fhm
7vbD9HnCdFhGyttESRscoGID9KhQj7N8maTfTkIW77n5Zp+xycpobIxGc9om/ft6Q/zH/q3u34/L
QIHq9vNqt2W7at8TWssMWFWjSDxJpGVOjGxlIfKiTfykRPoml3RVSBnStywtDe5TDez2AF7M8IGY
mO+AJj9wV4O9boTSOR8lNhiBFLifN32xac3LSFvL1vzVL2t72mGRjuJmcjSqzbAEY6zWvo3SJPqd
iy5uF6MpcNMGi3YLg2z7gJRAkK3qym2wENZmVuly9y1L/CWwgd1PFpOOEEyefyHfAHCeqyh6oOl9
qU6Z7d6p87eYDcv7G2UysWbGD89g05yBoUl0X3qGhb2T6BbneHb3bEmPb7Lhz4nonEWRfpsE3utW
GEbC+rLeeGZ4tYVxHw1Pny6UET+zAA/dSndJYvhU+liBFUXNpL/5hrqoPzQRSeHvnjFMiKBaMxil
gWJ6kJ7o3ZwRhZTJR8dnfTosMmgukoKcc+LyRV/59jlW/WrdQSRs5xZdJG3/RIhnWCODUplO8e/9
oixQB2brkfImNcGahD952JyP6ns5pF9Q+mjOdYEKPl9z6QEptTsoLsnEkPukVFxeyaZnZUfDl1YP
XBfs1vACAYX4uLTKOAGMV08VbQmEXCm+9TRuMvEUIyW2hl0KyQL49J1jDCWQg3xKfs/1lD39bRJ1
gXJ7ZlOlnd0oXVFKooR6x4pTb3mMJVeT6oMKLPv+C2r0Qxh0+6PzNNnCaYhIaN4jS/RHj2InhxpJ
CgpUSGXQpp+aLRKED92z7SOJqR9mGEMg7Yz+PMSxwbFBqYZ4ZWAxkJl+WXj9LbYTIShgBO9sAdS+
tTyOe7rMSj25fwF/v6HdTzM292TDE54y6BGbLrYr9x8+bRkA4+bZyvJHv80C2kQa0MC/RcPuzRyn
RwRwo569IOVjPToaaxZq5ntuXiqDR7+/L5mBSbmDQyghZnkyLedGgS0XoYOdezmzBe6b7qI5nteu
2o7zQ0vr4yTRmjSiqgtAcaMV9E7i22mQ/pX5FAGcEUrZL7BKYF7C9FiqgUy1VXO03GnfJJ9u1kGh
KNQAkx9JAvabhBnV19G0eUzyg1DzRtN/rFMZXMOa40xDJeU/ks5rOXEkCsNPpCrlcAuKRAM2xr5R
4bEtIaGAUH76/dpbszM7YxtQaHWf/s8fJLeyEbas9Xk73y7PGAq+cFM2A5P+im4HlUNnrugO6IPm
ra0CoS2G2X3MRxLYP4u9jmbQXBJFffdskDVg5eFQwNrDBhSjToeJ1h2y11JxWXKtzEPR22nAf35P
RMhPw9X4iK8giCWLyYD8Jrhbm9mAtvjmYMLIo82mf4SvjBNTF7Z9CB7LBDCs++eizgJqCQYAXXt7
h919Oq0AzhEe/6Pozx+rQX3jqtiCCnqBbO3dkWYnS0ztT825QdPkUMfxfrf35xo9ErEe2Uufe/Ub
R1oHyhZj9AeVIohyzl4yH9h1rmJc/ai38p1BL/BNrSLqI+en65dKGuX5UcXZfPusmUgIgDG9xxBY
3XHQN08aoztovkGBCW5d/1b8G+fXNko0YzcMBltOhqV0HbsjgegxNJTnwux9u9ulWDw4njYHYBX9
UiSNA+Un9H4f4HpUunHQNJtOdkn9Ifugp7xDwYDIE4fECj6YN9w/VOvbMk9aReA3BHEInem6s/bO
fUXOsmKzASWb5fnFyNaenzyRyM8oiNimtFEsofFIL4XtUhE25tdUrpvbhg0xGgRnOHVQaCAy2wE0
bkr+4my1IbXCACyElTYJ8J9VBwmHvHv80tF3UM4aHyaklJLMnASOEWU1NQEVcrwdRg9ZRIG4jk1n
kBhAc+cq9WugVmidljdxrKf8qm+tj/4HJFI+8qFViEeTgKo6DwpCzPII96tHqHBouy1ThVL6PbW5
FlGE2MDX0vdURE/Fm3V3rPzJOhhAYrHM2gBoJwkB31v984TQQbMBkvAFRdobIxvbMXjr5RIM6r6l
WIrbOVSVaaGyZ24+odYT2KBLr2n7+bBXiupLzzcdBqzjlfXSNK4PWj44gjLzkTxDwu6F+K02SNjb
Emsq/dqqa8F/uzE7LCpndVOwHX3JzUiyhb26WbuF9FV9E7ZCuFT3jOazsFrPX5oFFixCYlVRt7Sh
nnqzzIqdBIXzlYPp/JBgnaYRQzwjjoosKegft3BOouRixlvezqbYfJzqGRr8sew2IgtqXHfyzug2
dbEiB8t67NKwfJ7t7KgXBGbjcOGWztImXoleSPlePLe2E8j4jExrpTuyf5JWWbO7dsna7lC4fN31
V/YXzHsZovjqg7gdkn+ykoJ+L7VHAmhSOdK7ZVnDc7C/8mnds8uETNhlRwmzVenLKj0iekZecNVZ
DdOa3fq/+qrSZEZOpOLrDYyWepbJEQlvc+Zued71YPa3blUT8t34ivKRvOr/pCya76vC8MhRkl6Y
qHG9xkooPjn56indFx8xOQUqWVhw0ZvD3Vmql/5s8O42O9xumeJZyNZ8cvbK8zga64fKbvf2WYgo
ngQg1sdO+/7czZ1/22CxXWbv6YxtxPHevWENLn/r9Ak0Vz6BrElTxLrRpL7MZlzy8d7GiZn8ii7z
QNqwPGacaW7hwC4gSCMcRxLm8KT9yp7L+yPojdXY7voyvGerVr7qt7Wh0RcGwB9QK/n6S5KTobW1
4c0BqTNrfd5PSXIyiIZS6DLX7gOkptzX6m4AlsVCc9FkK7v9GEUjFOZ2Ybhqts4D/bX9pYxsr5rN
JWJjtHKIxb5F/wx0xkUkJdBgF3a/7C4YzicMJnaxqFNA3tjKss1/tc2v2Fk95XN2Q74d6KdJ9vNg
BpovIzjnqnrGHx1P/n/kgdxuG0yk+Z51dN7GFS7oyuTlk9/dffW5qoUuF69KwnkIKiAya4PDOWlg
3GKJ+MKzhutujk/Chb9YsUfQ0CM98n3tdyj3KQouPCCrbNcQYoKm0VkXluc4Lt8osGazX4GhuMep
vpeh+D8Cm7nQ2JnSgn6BpHgyizFSOYzKeYJHlpdw+l7MCGK+DLb4tddz0OhLaEfwdFyUQ1rvHvUr
u2Gwleci/8nfJqAnuETqihiQFhA/y8NueK+oGyADW5GsnGFz3OLQ2Fn9Z47xkLVR67dS+ZKlX6gg
d9h4vVcs71+3RFh16x8gaWq75FMYc8oRX1ALZA42Bn4WlvdA3ZF7yvzVQapK3WRYPtQNnuy8/PXh
E1VPA7P0MAjSMFnNhOTnRHWcSeGNaQ1tCDmg1sqkm4P0ibpbWWp50IWUhCklMtwe0jAMd0wA0JCP
UeWBQoS0ZpHds9orOYsEFoiobJ8GgcsuNjA1XnGD6s2q34UKUq4kIs+HEmfA14id6/hDYynt93SK
b2YAh40tDcFdWHYry8rc9+NhRtQvrWdEteO56l8oeMdxkXRAqD/KEGnI0O+7tEHQ+o+Zg5Qdg6wl
1ePvpw4UieoS+qsZ1JbfkGAnu9QvTzeFC/B8IWvEeRz1NjKwrQYI1MnbSfJNdxleRuZ7WNTKlqwe
foxgusZeloNr/sta364/qsnH2t3eO5LXNZSUCMj9KgmGnK6mr39R3qC6kx5XaqtsCSd+QCy4VRxM
LaBa03EX6thmOaESS94kGI1OWANFNMfqRqQHm7ane8PEdIBqMMipGzcH5l1umtq8MtHe2BuzHOZk
nWnnkU0b4eTpjkxAAmJytgm79rd4RhbKwSE9xsY/aBppEWW/PZTpHLcXZEadf7885wiiwAiMJokN
u9go4JNQ0mij3mFkNL33gIDx8DALcDDBukU6F5gKzD6zlQFPkiGyBeBm0AjpYJB+Iv3IMK3oxUAr
sj3Gko5pV7O8k/QlCtAWcCNjMx+21XFGWjJQwunvaka+qAsYxUAgfHqgsv53t9zkuZI+bRyDaYhF
zo+qEp8EoX2BMHgkG/BqX2yEk/OJpU79olWlnZB/3C/UkIirbzkWBDTLR0+ZgvkeJNmHboSMpLvh
NrJX2Yea7XO75BK2x/GN82aji00/S+ptz6ZmCEUU2y5DcL+h1mVV+mV10dBdZEuwa10X8ua0eWHp
Tu9kZoXsTKouUr8l88Dl53bUbFiWAumiR0R1/VZQ/H7Mml8e2aeQxojYOpnFMtk6S0nGKy5kZiOE
TaI8w4qq9CUqmRc5DUgTKv7JD49SgAQnSX+1MKep18UIsoywqHOCZngjuk4xL4Oz79Rzpn7UDq7r
3WVka21BXwISwHcXbKMJs9Rv25158+7xS4lQCSZx6WIbjLF+TfoAYRTotAyfkZ6Qj0Lzo+Lea9FY
B7dXCohbcyDHwWl8YjmAKyQC6LNPWRFBDWNGm6RFbCfyJ7wRol0CLBk02JHR6HAH4Okh8FTcaRSX
bXG/gNTneTFMiPGTEIunt6n022Kj6D7rJwbF9a+pICM+SsrrBM354VfxUSes4LmsiDxIhQSpBWcs
90nD0PRUGIbjS3U767fgPu5jK2gNEjIgTNPhx4kYMmiThcoRh7uAp2o+sk4pn2yjY1IrmmIx4yEl
BTfEr1jWKFzWxca6RWVBZkb4fEQpug50OGwbA/iHW+1ATlp9jk/G54NgTEM0i6VzdwtY0wccALBG
FJjzgsSV/tfAD7C9wq5dOGcNZj2iwtqP8aGCDWMvKMl1kYONIOwu4tBxhmADLC/pyrINiel9Oq6Z
b1vA4Gx96+k+rOeROK6NUR7xVmh+9HciP1+f353mjmd589yb61Hsq9BPY+PGZJ+T+rTM9+q7/k7u
7oSt0/wL78JBDq6K2hDhGW3VHNe/IWLmbrA8vfI4rJ98/S9/14bUw5MfsCwoAtcVgWuNzJOj4P7w
yXcJxGZ+B3bLmACW0IohL6/nk5A9lhfQKSA4SNdVSOz9Lv9i9z2+OBCMUaS9M9+kKM4zr9jXB1xW
t3RMs/d7vgEdRkfNVk/A81y1m6AlSWZAt7AiF89aqhO7Xprx4YzFHUlwLho7EKWicvNfWQZbp7hG
b4KmusZrQ3l7Oq7teKocFO8QkgD35R2and4O7hc+oqtXWtT/Yy+BHcPsgAt4DUIXSpEkO9HzNjcT
3UtdcJEQBjrzZcy85wp5HWCzQQuGYugAwKxd4m1CXFyBcFOJeLcb6Pjgs74qNb3921t5XwKJ4cNz
89i6jC34CT4gU7O597xfvrNIMohUg4fOfSL2y7eoup1qWyP84mHulo9rfoXYwz6HzQjbIj12e2ga
j9kHdwB9oiFNb9o+cEBcQaAZwLnCxzgATJmuMISiRPeZ0LEXeTUpvTHuQP1wEG9Jg3Ze4i8Axxzh
UeV2NaLYUXHHJmQkmuIY4h92+10VCgyFSgFeDIITMD8HKwsKJWxgaDUicLJCFHcj3Vesp1sYO26K
3zHwBc1cXyKnVPXsVNRq9DIYfexVy4N9VPZDSfEEga2iBt0QHPSGyqJfI4nXThpoOQL4bCP/ytdW
XcoiX2YVvzG02vbjiZSp295mlyM3NB9fYShVyMMZICUEAbhK/1itwEb4NOJVr2T0zT/Mzuz54I3T
oqCSojvyO82CG/OQ0aOqh46pEEFn/a70B8weFfhGQQ9va1xJLstXx1Pxj70prRGB6VVHsIvkEsPS
6sHU8cVaipLpz3W4j7dIlFgC2LIW2QEXpNQ5amzivuTDbccnp4oL3qPB11Ho72NB3m8rc0uZJfdi
AYTHQF2EdrR7rjmf3AhQfn4nRUBDtjdDrng+LVkMoCk4xnIgrxrKw5pnmfbbcz5KeDiYIbd4Htfq
tdwrr3TsaEvgTkGLQkAuis/zgJmHKQamAJhg7eF3+orUha4VaMCt5mFiB3ri/QE/7rV4nCY0QVNo
D98YCMz6DtDn8VHtn8QgfaFquk9+w7OBiv94f7KoeDEyD7DoLAknfa9rV4iFaH+sb5wU7Ldy2g3K
B7366ciVqJ1zZm/K/sO67QbaqpmL6tzODxV6WT1I8RXUcXAijGUPhHajNKAW/6dN7xc9XdJXjaGT
0ViTAl1DD8dy2S2U1v6nc4PK7f1nguooSYsElqArZSALl2GE/0BoyIxhic5zCtFOKR5eK6WuNND8
TJGyNMxKLyCxc3IC9W+TXyV/qY1dRjKxfqIkbTsi3RhelsNziJWAudLGV9M+xPG6wGwgphLcF0Q3
wPayF9QvIYOfKe8z9uBPpRsIPcLzOjPoBocpE/LTIhkabyqM7CyvZdfWUrtUx8TcU5FMCDoccfDq
zZfygPZGT7+R8TIfW9vTzGULGgyukfSEWhtb1X5N850ed6SCrqUkzAWmjHW3+wRer1dAzIAV9Goq
RMt8VUt/OiaLdHy9gzzrJy1bq43IwuX1NI7ZZYBXZ27C8JBQ8yrD61PE3fIcp3O2ZOFJ7+5s4M9Q
Q8fYpNbTbRlWj5bC/JorR0O+PHipVR3vjK45/W4T3F4IDlS+2mX3PD30cM7AspJo7Fy9CqfpbPYv
M3Cg9VIUhxwvgfzcj2xN4M/CyCalAYLMg23Ru076MHE6uOdroSGFhrGz74c+De00ARJm90iqLGEq
Wyq+6UHwTMDgcbCHLLa15ts3P67DOt/RQbaMd6vfj+q6k5YYzHTf6BewNdqKXc5AFxv3UyZcUNa8
+1s0qUy6kF601qHmCBycBYEIM9z6HmsjWXF/nDxgr4JrQdvux+wffTIokzNpCYaP/0rZvSbvFhgy
VRSWDCXcFOBIGDD0CZAm9T/6UXPOFoxj64nPDlILECzuAM/FUqaOzjBI4oHJ19xfnVs8bo0hBJ7K
bBoJw7Ycwrr/UMlyOPJINPOlqszlPTnZnMdAFeLzrGg4kq2ljgwfQXcaEHbDLibq8SEq4pe7fkpV
f4Sh8Xnz72/N7dt6acDiALcZWS3FhE32CA8pLgT5wbYOTJO8tf14v6c/7fCafar6HpYg0zBqF+m1
zzwmHrCZr5ieTzQYvhLvDUFxBUWYXvrqgMaWRjCCUsDCpyev5kqsaMlZPcLvu32hj6f/9lgjX8Qm
B80g6tWDLm/RkTrz7kFY+E5+o5faXWU4NrEnNON4TTghGrvXdFPRLb6Qwkgvo1M8izvXvGFz7hLV
ybNPH4zWaCDfVxLElDkamq8n2XO0Qaj0Gi7O+73bTrd9Bwu0sTwWdXPeshZUlCCl8ICVy4iGEQsA
OyP9gLFHCn8KiW6FVGRT1evDw1y1CKIv2IjgCcduji2xusvZdqSemCufmxEeFmTQsnorx9XElE/t
2Kq+hrKqdZG6YONTjW7JGi6CgAOA0glgM6dXuTBSNvIospix1W1hHyiSUn0HI0OboKgszyXkO2b9
iu7yYpRC6rpYWmb5mu1aankA86ybD9YHCyeL/sVKP2r4FAj2oXROS+d1zHbyg5xgXLrIgY6sk9KE
rCi0k1XTB/zVDzBvKNhuO409LK5SRQTxMyZLqd7U/e5mCQOT9OKUEQyZjL528Vc0uHwqoi4qF04d
ftXkYZnCLU/jkK3q7RFw0lAdodKBorBDFfu04UwZRLMTrBenj6e8h0eCwlr+tJ+7aobzGDDlxsO5
yg9NtRHN0YcbWy78SqUK2xo+XzCNLFJ+TrMkpVl8VaBfqkS+NF/UeUMRwOaCm1VDpsf1cMa8YPkk
LXeOIDYMc9jF7yoX0ahJC8QAhNwlnLnu7kPyIGdMBk4/C7PbJGowYjFL5G+8go0K7YyrpLx2Q6RD
1Sz8kbKpwsrcRu9GbvUTNRic3VIVSqKeQECZFmGyvptgF7ThexPAhhC9sBv3cD8guer2qdHVhfIP
NmZP5PMT2yakwWxuJDJfjrTqdfmV4pdCGGk+a7Ou1ySt4tVSbbsEJZmFtuF5HcbPRLT54avmJ4eQ
ehzf8tNsheovGn49peVcSvefHLX1/VxnP3rDDf+cmKlkJ6b8PvLfpFAUJjU0GCD02jMfgcbMfo8h
8qgoU+ips3a0OMjrdBlkhMwpTL/sDL+jELhgwqgKDZpDlc/OYLQ26RsDHjxhHAOaYsNtr2HgYXmN
vmvKIzVZLfgE7OcADpp0SZeUndFd41nCbE2DwYQTniFcBDWWUVenZfoh37ejxTAGMsDXnKouVG+w
/vpfJ/pNARjEKy12TFP3MpZa0Fiq3yB969IPmc2t07MoPTdP2VlWGnUR5qAJRddL1bwLKhLLw5R+
zD23xE9JIza2M+1sqTwmd9IQbS9W3wYWNBZwZt7OpT862QfauLr5meUv+cOrIefZ/p0i5PbwGpzp
/BIefR4gpgArwYeOxd/G0wBmppMFo/g5pLkG8wRLJUK0IWLinZpTXkWVtcrScER68Ri/E3xyvqYE
gmq//WWJLzC8J0Rt2D4gAo/i3eHL50sbCV7/C1WCdb7F72kcooqoT+GwaX62z8/qzzXlXnzdzG1D
Y7EWLapy2FbGnl4d76Gx+6vN5bP36QQ+im2nvXHapbrGgq+mLLKbd9YqK1sPHQ7m0APJ1ahdoEL1
y8oCrgd7mKceDdo1GyIOSxoOvb1p6s0MScJaDQZVEv47ypHmKEKIKdCnTdwB7r7fx4M1HBLTQvYC
/TX5xegV0IkEGnP+ZyVETH+IcooYbgQ38IBy9xF/yCAX8yhEK9HkvGYjyO26woQFDSRTV+xyjiMi
CuQm2FLXua/VI91GrjZtFYXDe2DNIHEvprikUt5qrErPFCM7dLfEfqe0DuX+ZXzQsAS3KvES6SSV
gHXY7AZZ6APEzuT3+TwV87+Cd5qGH308l+TW8Kqbc6hZtkUFtGLQw4lmD1Aw4aawzq1POf4wKOnQ
qIqKKl8rNHbajh1rmN5CJw1pEU/mlqv2Z3Tj9W/x13x1cPkLtB9aB7kXO6/tEI43zE/qEEy2Jq99
XMZVmPvJvDGGj1F4lld71SGuaampvlL7GLlgUs1L2rJemV9DcRjTsKpDYAEVSz0yDpbq7J5ICYZR
6fjm14km/Wkp0x28FmzToUr10HjpU1fK8X448K7gIIsnKdbUm5O1SpABq6FbY0gp/KI+bDpOXgGZ
mgBUnCp7NmlBsZ5/KTRGj0alMgpLLgYcfGBj/9TQLDAayto36f7oOQB4eSHMm3ESVnRIMp7AImLP
nLG3bV5kLDK+p0ge/KLcko5EHc6696Nj62CyLIGxu6DlgBw4+SxBsm/SK7Vo5lF7MisUfgfvXS0O
ShpOi1X/lBarFFjkd8qvCmY2yIZtd27etOZNQeaVnJiOwFR6fTcgGFOGkNakRlFbrFS6c/RKoGOV
a7plIEQQPYj+JsMWtnxLgGON8Rvt/YhNhoyPLTlUcCuHf2bJDL3PmmtDoxcZD09/5rYmOxHQMYPH
9qVl75DtoIJMGQQ9Nt/hyAoPG8qmLIamz5Fg2o2FnsEoZuNo7TLWnSZ3+Q/gElin/+m3AD5dhVXv
Jmfuqdg9y6p3P2gDMYTnsT4CrM4UalV5kO60F8kfDeoDkI6PnWRYnWY29HcPrKvB3rPGGrUO7p+w
TN+eJ/Gj4t8i5uB/8+w7HuHDvnD55Yvf4m2Emad4HcAoXykPd69wAVbv3vME0OtB//CNJeT8pcrv
yiUkkhdl3v+/2kAYtqvgu7Q0n6+zhuV5tblFSSRyzMSfOf8Sf79F86oRuQlWYKwK7Gwr8Xuj/dnW
F9GDXwqW58ZKxc7eCWiTXmlv4rpyVDgGcY65j9soMJdQmgm12v8GuEB7wny1IRWEtR6o/KdF0ud1
cTCjrDgD3oqPFEGACf7rCQLF4pJE1nYOFALzDNKe8c/nguQMuZqLRUo37w1F0scwgIcNt5DAWPZX
B5hRHPr4awQc7ibdFRGtOnz9MXcXBJN2J0z9oe2sn/uH/3ihIOQbO9VF+eMrLM0vrH/5xwPDUeBK
D6LHgzZzF4EpcImwYeHMAeNXVUQ3h0wQ4s5D/Aq5KrOn+you8piY4BN2290jyuhhJaz771EcFNiO
NZsyymBkcoFwwI3qQxNg2us7exgM0T3K8C0TORPI8SJAJmHsgBkv6w4GeMIOduDP/0cPxDgCBR4Y
yxU+6BuRDD/TYxWzXIqhwB0B1e9omIXD/vlSAzZ64ngBA/zx/HjRffrOVcQiL3MXxe88yshh5OaT
8IskOux8kb0AdPzCZm3J5mBFEwm5Mu3TQAsekbhcmkeFy+1uuBXTijIk4uRExctuzldcCOiUCXjs
XIQvMXpCMg/EfZuYXBkGDOYJF2IEWUwHjAphpE+PHWvoFMIFo2dGBcn/WUQ4RwBNf+LlLLdEhOGw
sBJPTwOPkSfgwTiHgcL9riLzviyIdOzRXUvnJOjJM0yIJKgiwkAMRljBZZDd+qhvOqyoG/8e0Yky
V6i8uSfY8kX6O+nxQUmgBdIdYeURiRGLXv/Qg9EWuH5TjpDtYGFWLf7EpiVCmjOEZEMwT7Mx3MSB
iRIfrmKrrLHyBGzBrBrbfpReJzICuZw8pQxBbh7utwWxAxng8N+AQ8rBbIAda4hd7pHnG3kDVwmb
FBxGZA8yM8OF7d6qZuwL3282CzgVTjB0zYvE1OD85Sjw1QAHh033m3ylyE4/GWmf/bh4nPQNc4OH
oIrHWoQeiDmCpunfvAHwwxwBb40HEzvUv+dLWN7JZAA58VVdDb9pRCYPS58LCyRKEMirfE+45aGO
xEIP1iDidFyLxFC3Ax0wt46si5BWiK9OvzqufCXKehTqHg0nD0E9AsSw5wfEs8En8ZtplBbhsKLi
oDLltjA14tyNv72wqp5CiFIcs5gBhHqVhBM+u+QqiDeOg/Y1DmShkasj9Ze39THf49CaSD6jzDHx
29I5mGSnB/XfdSyjFsc/kf0izgFt0J9roO9EYv5lzsKhquTxNX/BeOsN/dkVByfOj/ckBUVcgjsH
XWL/IgxgZP51j/C91VfPK2a2GLeZK3EprH9/7y8uBCNEjBENq6mebGe8llw5xzWxlLZobqqduEbi
+lHbUGmwDxdHHQfCpLDlteIiIgLYyNjCAaHs/668fzs+rjXDVnxNvEHG/8Wp0H/6uzukYjAH+wY/
Lu6POBgRDIQPo4iVEVFqdtByUpiO/XLUG85SGErgdcj+ntyV+EoEyS1I2TGTKmXjByTMD+VPEUwQ
XzVGoviF+pwJTOIneLbwUMRUkRYQKZlcFDGA+Gi+CrbITDFhg/NnqSielhXdC5HrIZJ0xBth2C5U
zPzCg0U8ZmyASDPAJRnN1d8gF0+eyDcQPyB+QV+i0qfFAuHlWzjypJuELqRIjomEyVO2SUkzwt8I
GyOJSJK/SKm/T3PwBBEHDai/E847fId/M9SAJDjCjufr75jjrXg3ITXmHajLQ7whxTGLUBlAFS6E
UGUXeALhpITPzoP3E0ZPD+ygRLyccEVi3uffLF2FIG0JJxkhyhbhKyKRjPkS5rOY+tFc/P9l9mY8
shBIFSLNxfcgIzP8MZn/E3OL0+Ui8hhae9JPuNU1XHn21n+DlnHTXfsN6FSxvOHrGQfVYnRtDEHE
oLIZGg1ju4lMbjnMBxYEhgUOlJxd8qt+AhXiDoPOXIwDelci0ye+4try/QB/Qg/BhRL+M/hdiXgj
Qf3mwv1/+7gVxvefWJ3gEuFqz936FldZXDHeH1/Pm2hpGfvsb2yI518cvphVxMn8XXFx1/5sqKCc
y/h5il8ZcxADC13v6u+2QrlfCRelv6EUTM4LUFTyC6CJpRDIibDhh+Ht0PYL/m7bJBxXxQNLhBE6
vL9JA/C13ZgTcwaTQZSETCM9LqTiORJWpsJ3Q105e3GJSzye/j9KjpOllyeedb7dYGssHjwyzQLY
N8chKKDSG7hl3P3XOMJRJbqtHN/yxRMqPkZdxXh3Fa4F1MkjwVAVZyOsQ2VcTzlB2pPd32TEqYoP
FYOw4lFgBHE/JvHhYs4zuaXiHcVtxBHmwRRnMsnoQvlOzhhHxV6e4665vmLdqFG/pcxL4lAhyuxw
p/07JzGf1xuaYze+pK56pfGyca3sha+VHOCP9vdwiodGDAXxZ/Mvxe3qzvVhIoyQbkaGD2n37y6y
/ax2TdRvUCTyFf5SY3uHCeFKnH+yE747jLUN0IdIeRPGWeL8RIKPusJCFYdFRmK5mS/iGMXPQm7n
ynDcEMaZCtUVoV1MI2I6ogISACncEK4cp8v95UsMr2FV/9O4YPFVDuIfqJjeN0jChunn74friOdE
HFsSGjwaTLa+sP1xfM0V5yJ74pGRvWFHF++Fzs5Rc3F1pLoRhoF0gLDrw01WXFSTiymWFRQ84kqL
a/k384n5QgrVz+fKEmZHjP8O4zaHuUXEHWnMFncGgrh5CR8l7GXw0cX6pcCHhvBnPlw8s2LwtZs5
anDOacP/F24D56Cc8GhhZ/AMbivodC/3PW494c18Gdda+AhK4tAfh6eAL1yLHuEph9uADD115xu0
B7TfOOYvyfE2JHeigFkOTGUp6uu0XZYuLqTIxTyzEsv0YwH6V566MZBI6jlZ0lpzfAXuxn6GHhWC
BMVyiGvnA9Z/gbB5qXtzpKQAZtFjpbld5d01YTT6hSYIlZF/B/Q8wSKgusQVoPJyvBc/4hK7xM0T
DCNfmhDe/UZy5fG1+kTf+xiOjr6cN+PNRZQ4/Ezg3m9V7UfQOLC09lIs8hucFBf5qo/9WME6p2KF
ZG+xwe9m2tnnARR6iW3TDSR1YRVLHQTTk89IXZF0tN80EG6EpuC1CkcWt0hS4CE0RsO1xU8ScNag
epuu5q+Bgr9HWxUHNj8genvlc/vcKd1FQWeEtly/r/QOg+lxLZdBMbqX6qxBFsai6WrZ0V2DVIYj
DdDZDplYo+ywNihpDC2GhIFVx7SEFkg5tvpKuRjgWv3GuOD+DJ4yvsXB07GFlrgGsp2X28/JsygM
L7wiOfAic1Udnwp+ABKNTKYFTBJjBEPKlvaunTOFMt8h2cLWQfjt03hxLQwEwapN9vl4CzsL/OqU
f1P+jlqrInRZvMkEuMCDxjPjnHqcN58bRd3osTfWr8NyNuMFEl9cyy+GFToLlyNiGpzdGwFUHrJc
MxjMdX7tfrV/ZCK4PMpMUAFt9PHSJ6g/cLOsCOoTqgr+xCFZgQ5qIgTuAkv36k36GlcvND4ywkLB
cump4VvNLizx9KDHXvF55GXNxZyAlgNJ/e7Z6uIztYIc0DtkguiXvgBQ9R3cUq2rxXauenyV/yRk
1+BUaQI9mYTbYWW8Npwk7mUPqCZMU/dAasnVHZEs3FyixAQXwXGJy8WF0jg0LAHHbgSfBzmG7YEY
BMOqCiUflDT9E/97C/Uort/NOm5/YQqweFtxiCMqS2jdbbvON75rc4NDcXfQIqFewqI544HycK/R
vp30hZIEQzrhmjjkFwVbGHoC0GN6THJ96C80uvODjJyBD0w+xp4mMtwsG8o6Hs41ZAwou3StZ7e+
/QOIM17mboubVrPu6HYsqi+IbfGyVbCPsY2VUm56xVc7PyVnwSBW4PFu9K/AzdZzb+lkavjF8E1P
7IY3OiSgFLUtZKYTTXpIB8Jth64LHi4o0aaahs+V/Vm1mZ9sD5fqbX+AHgk5je2rhq8/9Q0KiBn5
B29FGzG/Qdt0h0Xfe+aRWOJ2Fy/rntxpXP0wrKbN11MslJzggygcrIVQ9oIY17A+wEkX1EboiMlf
xvAJCJlNGNsMLXw61jKnMQU6bh/V+cvlkziGsRTlU5r8AOE8vrruhcv4bhBV/Q7GhM+N5YG+EisF
F/sRkIcTH0k6Ao3lG0g4AGepNmk2amJbijMONBGFXGwpXzKbv/weDkr8CxuBAMDpb9Me0kqG8Zm5
8dHoI1DZSt/fA+PjHmTZ+puW9/AIftM3+ASHg00OAmism9Aw5ugOaIWczHNaskF4Fz6Vn6o5YU1n
j4dZEJq3+/Y7NPsfEsMzc51JktsmPxOZq+UDlky9TDj/cjhktN3SHFJs6zmiZMObX7vRMev5CcQI
LS6Ifb+wsNK4E6SqsKD3dHLQA8FUSfF6aLIWPedKerw1OahYqR/yafN7D5ym87qcJCG0O1VDxoZp
4+WAmAmktwdOVrH7bQpsH7UsprF5vvnsRNXh52nBAa4pfWM4QQmJzvZ8lCENyPkrzIL0AOIc83Y3
QNHcpTUdN6QmVuOyZQbCnyh3vwF0ZTiKsVawXK3SQ1l81fmaLuz1G8SuHezg2a7ld5Jy9CLITzYk
YzUE+TcCQhkksfew6RHlnvolepu7BNexhoIqhBtDxAoE3fykcBI1G3Y4IOJcoN0+Tmez2K6f+pUf
Y84oq2Pzk8isJxYE2dUjXZAIxPfLxZkL8i2Q35awLTiWYMgsrg8+LqmjdbWna64IdLHcnkbKlFt7
gsObLn6zOZgWayDW8k1BkdBSJ4Oo99W8yDyCyaQlLz+U3hr2MhlBC8D/G3IckFfqXHOH2OL82ENM
NuiwYxxCpurg9sfufc5cG2khvn8X8wsQ0wxpXuENYHuwJ6AEWERkVaLvIQP1wwJMcaVh2zQfaKKa
7NLf1wleJvdPxHfWanqnkeAkhC+h2ekejCr3oIyvPbgMDRDrs2MXML13kCwQYMY1+oO3luOrh6i8
sxanIY0w4gsb+TLPz+Wqs1agyoV+VemKOx0WSlie068YmJY3gLyQnkuZMAiW+mw/1J52EynH9RuJ
AUFxwg4pZ8LOroW60JA1KosZoiEsjEBGPOs9Nzcb5g1KvgtdXRhqy7X+rusRfRn60nLtKV2UgOhu
c2EDA4O3mDdoTbOFuIn9dJi3CprPFXxm+xn2KDZeKsEfFRDqhCB6Ue9MtCbxKnk1ma36nfaWLpaW
SRMZcsIho1eTLpStwXA7JvHivriiz1tUPUTDkGthrYrvJvEHYrIWcbPlkrM40DTC0uQCbl8WLvL0
1YMMztiF20nITFjclvRSQcJzwPyo8+m1+7CTWfEW9dX6rBFevHW8i7QojW28ccp/A2kPcMAQfC+b
MwRYLWB+zpZ2BOEVQcNS/55X6iV5KcHuKzrdOlfGVXhaulPlNoi2ltIB85IIrwkF//Z4/Xr/Spnr
mQNfAAr/aUTSvzLNZBNz0EI9OZ/KjOfMffQg4qHZ4B5AmuqAbyS0XMZmeMngCGDSx9ZFXOvmc10f
mMbRLntnkFZ/jaSM9muz/CVt7h+wxIxPKYwCnDpx2FVc8jjgkw6rT5xLyE4aqb5YWRoXAEw+/0fT
mS2pqixh+IWOESoKeksxCYoCiuiNIU4oKjgCPv3+qlec7ephq60CVVlZmf+gKva5hz2DFrE1eiDE
Qo/5STPVzpqks2K8bwSglY7wvyzD5mvOvEaxQBtfyMJx5SoNxkdBLfRlMxw3dOjfBvYXRHpkSVbM
jiHtIAttVVN5ylxJGYwmCbYpBfR3KCRtiW5wEeN6j9/GdMIG42edfVAJ9W1F03mf2WWx7YI+1cY5
CqvsMn/Od+juqwJSfxBArQfyp0wqwJkbUdOr+43fC48mEkFLugTulRnhG6H3EvglOQtlyWwMArrz
jr/rNzCuDNP6AXq4IenIo+U50vaGg8DVxARjtr9At4w+TVxnSKdIIFCdud/Sei9o5xE7v31fNrvY
MWQyYvFyPZTXkSzxfivefUWZFnBMHmGLZjTMlWkOoaGHBILusrAC5HsClYEt3E4+Z2Ng5Yb6wmoa
t2PJVKWGLZWVqO3C3kRSiZyhB2y2X4FG0aIMzRvs5sDF3xGNsu99n2iUUY8iFaKXgeKA/tTd1+jR
1WuxqnbaInvYqkHdltmf0JWf3mhF4AEOOASEuOaeG1pLggIyNFYyKwTNVPdUH/M37N5cMcsu8swf
ZEbCza42Tbe3u12tW0sPDwOcyNgLkjjZHf9UzNGhGHChwYPp1fjiaxf3ZXyM3ys8zcfv4xW0BZSi
Y3cw+gktE8rPITun44PsCh2VGWyyal59Rb2+Psd0FdrJBi0L67a6kRBQzsq+o2L58CQRH+jUrE3T
4AJkHmFdyRIh2YDuB94f+0QCwrmSzR+3m4IdoEEIQrfouCVAGiQo55fkfp/80i6Ui0Um+mO08weB
BuMIswjzh8+IUWwVKj1PC4EdTUqpVUikdPTeAx430k3SIYg4VQrQ1P1VAOJaqscPAtwFhiMyaTZb
y0Qk7uMVam+hzI0F60Q1KvFYk/57+KNAcxC3ByrxIEHgWoOpRHtx0JjvpK8jXj84IlWEVAUlDglI
ZZXo3vQV2G6q4FAopL8lgX2ARDF1mjuf3yti/NQALcOD2qOChccTqZtJo/56OPKmjXc/tEH4S2GM
DAsYQJsYp61YmLcU1uAq9g2+t71Gz6eDTgqQQE7gllzQf1SWjNt8NV7llG/MFoiaMY25q0lr0cz8
jnBW6gAsCAHw7RPh1C66BRSKXBZ+iLbyNT+pJkf+cPaZtohMaBroBZgldknjH6gr9uhuPqd9Sd92
Bp26peKD9w0YApJ0FEdNCph1lM/zUXk34Tz04wtbaVo6iGUE5bqB5iq5D5r9mL2mFxcMHTjp9/r1
0T+zL0BhfFmkJCXq1FDJ9uB2ZxIt9E6z2VBz0EVCv+JLQY5iAsL9l7m6ifJ89KVTlI9hpLZAMP4A
qACjS2qjnNdDBzARkAr322W7rOzUIPkh9V++nZ81WLNHYP4ZNJ+xxL4uet4nlwwZKsmy6IU3w/be
st5d/Q7Ds4pfdrZ6D5xNvrw94uGGc+blvyntlBtJNLQZG6GVH2J24Kq6a+Qah7Xf1+zSoEgSgt2E
VS7tYs8p1EWYHrsK38abgR5ODwO1Fe3cT4poQkU6Z0vzMUYT5gwaTJtRZwqmXikBuxTk0Sn7ot8K
XyKaSZQSRW0V8QBru2wM6cTu7QaoojWjbNkopCNuvexraDJhPTjFKeFnlYyPTgxL+VKaA9Lgrjiv
72k/uM3Pq99PcKkeNBK3YAD8kbJm5TuZl0hLqwOoJGXSN9sg9hEnwqpGHTWNr6kGuJyPNuqw+OHj
AfwIMay7CWkexhwEv7bmFD8fSkkPvPD2sXpMSR0IsvdN2LkgSYHOmLh2PFcB+DGkJDJWZihnEESf
6wG8J/CEbAwu9YvYCmKdXlBrdbc/+ZzsmVEvW/2ZIyEwt6CbjuMnyWvFPtMAjgIKp93DfRc5Ivja
SzAut1K/64NIodkRQ/qU3C9wjS+zkjBgo/yZUvpn1r/bDzSiLLUXnxBG6Ri+y8Zzz8kF9q005rnx
+0GemefeWOlOTjOpqoFN9supLuEb2o8ixJIDbygvvO3Bbmg3Vwv8ZIbb3XyTaC40GOalBhSa+mDS
nuN344H0/eAnBGMAGCebbjTP2RNn4wyuDLYk2bSewumWGDQ0slBUonrx3BVmyyuk7VqChj6yrsA+
kOq7Ce+zHcBgZEXJwjaSEAjq0CG8KCirQ6M2r4zSx8jj3iXgYzgbjcEpligCPK+AwPf8ASqUoDPA
HrVDlJgAfmfu+wAI5LpmnwPUajhDnwEyEwqvqvhiX0FRKwVIgbHjHbmPn/iMzysA8lRmJMQduv8D
dmLDppA7wcqOMqTXQUfMkPzDCHYBG18GHzY8CE+HtBYoA43zcPOkGzeMEHK/9d2vStZH/QRhtcfF
7fWDQXfKa5TEcmxv9n8hVpkOWVAU2FfQ1ByAnxxGtv7Sd7TU4EYhz6aS/ZOGM28L7MfhFB2JrvAQ
5vAo8HVEYnQzjABO3rhACIOSQijkduiftDs2IR7FocusHmmyA+sgzA7hoGsw4wYjIt1gB4OTueO2
YCgzbRQng/6DpaCuTj8YscygSt2IvD+9ANEpesbHujvq6E5uyK5r2ZuHP9Q0AR+edZn869mxUnRq
m5s9xDT+9ZDnRPi/gtL0w3KOclGohGzGSc5y1MieV+M0YnvcgbK4SaX06MBoZ15rMEte2brqLAef
CJx7VUFtmaAyAtro2bjv4Rh0DWCorgNNjGKOgAAIS2lODoUHl/GMCQcquYNKry7pI4SZA+NzZEry
6cwKVLvA4ZFD2O16hkahGWEsXXk947W7pj2Eai/m/WO1o9Ksg8dH8vGq8UYRdUWqkWnG5mEo7Mce
xyzEfwdhRj3bDjrjDhQDyiuVuLJFVs32qEjaT6cyHujcf1ZwN2n4HCjTfIzSKdTxIzchJp/wfAJM
oUaXJ4LMAwUR7suyA6+sttszTZAVl85G8buV2xlYaFkXtykBazP+OjON5nm+7230nwAHA6WrZLUG
GEF6pExqaCZUeS1kZWag7T+j244DttgbDIwu6YaFALFBrde8qzT7z8Y5AQ7r/PSzWLWtz54NM4FI
pawyQoIWCN0f4gGCwZpCwICNPGkpuzlQkiYFNh4dVVa/0c3HtPLetkL5aFpPsqABqkVcVy1mlAxa
PfEFrTt7C+cVyQ0QS7858AYSHG12eyTVFnQvYJWgLxA02qtyN/0+IDdSPcxGP1mNHlAi7OkdbC+W
2AWb9aS2O+ZrhC8NFApJ3dVz+N7ud1K60bMeddiGL2uEy+37+vZwh9jXkJUTO3Aapp1nHJEdmbFj
G5iYBTOOlijFAJuCVYZu29s70i2bGzgpVC4+PNilPyIcas27XfGmS+wh0ZtwiHxIfhyudgUUn1x1
du6D/zMuVOgnZ7ZmuT2QdhIGciuXADz08kzWAHRWYMK7eC+eIt9dUPWzj3f7MkEPgtd7OdkCKgTk
VwzeBckYEAfU47pgr+3H/KzuixmrAjim9G6/kCQCPeGdktvHYYvH63VNBWl4KQP6WZ7zKZuCkwW1
AdeGJfRXIllhXSoH0GivN92ER5CNwBZ6BmSnVR85JEFlHTW/4Ab+ZFkASsVncI3mDrZF+CIM3aHB
bqfoLdwX3EsOimndteBf9FfsUYL7mlQZgECkrY6S9GpRo8IuGNEEREnuNOn7R0SOyykwtNJ1qZr1
JOoCMhCcu3WFbQ7A3LtLZO1eLe3mZhILMQQFKF4pp7QBnWJRb42K0n3W5iOi4kdZdeOfLSi0jR6h
ewEdHZ4NLRUXWHAKYoGnIAoAjB2nqRKqW8begMAk3jsg4azfXHm6qvkSbPu+YZ9pFUs4Hczx64Iy
H4AHveBUejB18ohN6dk6XmxW/nZY4Mg9hD9kQ16HviwKFCWrOdpvfQqFI5IdOtNw2E7g92yL5N6k
IUi5gVIYRIOOgPd7tlgC6ItKNcMzySZFY1K564E35Mgw5ROPXBh4DNEVQ2fSz9BDyG2GErkVNcSG
eZmZXWeIMjmcGxAzLwcNdmXOpuUC19+BUURx6QLdcsLr3RqnA784w2x43p1cyH8wEbA+bptmMAWo
u32VVLpsQbl4DbwNchNIsMYAmGS8Zp+oBTbYeHk4hzi/Heow7jXbPQ3jZaIziriYevPKZtYQE6ec
NpjSqoP3n6xpAcy64V5IQV7qUp3QA7W+PoMQsvljMkjAGCnmgPVDbazf4n+ndjUcDp7Zl3CuGkOh
iQHfBwYi9wIAMEvTv6+zQKP17xE6OOLtkdCirH+elMsWC4Zombmdgzfq1Qaa8h4C1D4w/FTa0Ehk
AbN6KJU32R5R1wOcg/fcWN7OMeUos7Zq7EM/5heHv/eYct3o5J28LviYT8D8MiSg6kRjxySj49Zw
61jy+4+O5L8v2ZX8d6vHiK76/54hn7Wxz3DhbPlrh25ix6qNwv+Oa+PmF36N1N3ArQ3pH4pjJt/R
stPlTwtWAb9oOom+8TQ6UxQuJhVbPPakvGYTS8jXXwu1HH34H/n6sndebU8Ob4h7Z1yEivWet02E
j82eUGP2efTfeoJiEF1FVKAtpMH5fuF2BXJAmYsKuH5omYdOiiWGoItrwL8TLNksFxT46NC99PV0
4FJW0DsGG1XwDJwGq+IcPsfsQ9jLfJEwEtk9qLggZF0oFv3cegRjEo+S19U+owzvAnul0EtTrwgv
pXGTbhaKo6S/vo0jJ2VyQQrCda5Z7cGRMgaWsEnFG8QbmwMwfr1l21HTrpcbFKUFOj86eQ9fT9RK
rzblcWDrIEgFKyt/14zeglAJjAnAW4QaJoIS2krCJGUxn1KV9Q8AKRGX2G2zkJbxZVs3emOhum19
jOXs8EUMBWiiGHKbHdCz4VzBqBOyQYvzIld04+JVKuQX7SCvmvRxG8xNzaOZS0NX5f60b730lCzI
PAWUwBa0dBdlVAR3RO+/EWYg0qXZmuZmOp8i0mR9grM+5bdpJtLpF3SRhMXJnvgjlONQNqc3trz3
Z8B/NHq8ufRQhKjKNabWpgOA+LtsP/1wOOyWOzmbcKAWKByIA6JL4sRpZj5zum8ckXwgZwoervqM
GgY3VefQ5XWoufjyafRcGAry+uAHrac9MyU50KnDcPsgev/vRvkbWXQ5lOXQrkzI5MY/FMcXR79y
jDXA31AHYMzz6Fx77C2hHyKTZcjRjt2diWY+Y/3fHJDzQJrgvY3f7mvJKfswqWXhEQ5YMIEHjMGf
1IFHME0gBC7YMInraPCH2trYFRPv33x9j4C+bYn5YTmDLhveZ0/mx3U2kYCuL6q937H87Tm6+W8A
Gxgbg4iQcJjNZDDpTwd8H0wUQBnK9L3rrXvrewKsoeuQ87cDqufQpiEIKxj9xMT+56i1k2CJtnjF
Eownz4UMAf9iA/VkpfaQLqRchLnlhigwsO9zeaqSRniFPklfIkXHRD95fWs6TVM8fA4ZV5ZmKOd5
rjjz+UtMRzR//i7rVV9CljfGbJG5cvD0yBkHbCdLgi3kMn3LMovurEpF699Nwj67hgqUtWVvAKle
/cbQ3OGxZWvu12SNmtfmM5Zpr7x1QUr2rCsg0cYgg7M6mLXXPKuWg8d9BM9I857TbCfBE4pxNy6W
HFIo06BbcE2RSBixByBID0a91b9gzfcJgvT6SA4s0lFuKQHQpjqIR9uIVlHjdoE/DR2JHWrbUNUB
qqjBxxwEbBMwYwXVQowEY2Rms9qQN2T6iMjoh9LOl/H67N1CTEj6QAdRnN9mi43ZNzIY+A2WPpdx
P8L9Ou5iL3HaAtahcv1VRB7z1mzDSrDCYP6FNs1mn/gWUuwYRqct/Yrgc4Q9N+Yu1ln03QmwbfSe
xSUpk48bU2BT/ROy0R71lJ7vYJTtdbGIEd8z8sBGjH4ofsS2jOa0vX/R8+M0pY1jd4mrwdDUgH8O
BOKXQBXA9CB5jxjLlawNHAR1U6m2U5EXOz+YolLyvwv0GrWYJQ13KiBhG/0XvdmfAf+MbkPMCjCA
5A+Mwr5MH4s2gBSBjdSNisTV6w4ohdDMNlBf8WvnfLV6T6O8umyD8L9IqC6cCXzxa94g5v7VMwbj
HpmqfPVU9U48SO6h3+a6zVXqB+iQmtQMzsDcKyNrmW1FIGQOSw+7eZpLNENOHIbFLx1NPCjPUKSh
j8B4YRhRkpv9M7s5oM2k+RlVlbA3V8LsEyslomLGYNe35W8WGiekKUJlxhvpzXmwCH3Ji0Tu8cEw
BL7p/bAjBaoqEvB9C4mamTpuR7ji4HQ0nJwLneeLARvK/fVI2QFfHwyLcvFAwxdhJmQb63GrLcIv
3CqkExCsQeSY5Jf6jsvWr436LLvgyRu0/JcVRjXY9lanfQdYBzlim1ykO+qEXKNKb5kZqkJ8QkQr
HtAWWE+V5YZd2BQ6G6L8EhlCBYF+SQz8TUnACSLnjA0KWJdtK+UqP2w0Wox+2N0PuE67InklRdKL
XrtsiQwe42zf3d/TZrWZv5cZLlZ1Os8DbVlOn1F3oR6gGQIdAnbU3V6SHGSj8/IBUtHE8Z9zcFTg
xrqCM2zJhKScM7RZT84OdjxnIReYm0+APl5HfcAY087oBtprjn0t+LfiITJQGzo25gkWL0DLii2M
RBLvdo9NyiSn9otUDc6IgwM19tbT1BgBVHuJb530R1e7IyrmTja9rbtg9e4z5misdGmMTXoFEtcY
w9DaxBVsaAGLOq/zA2f4QyYOxXn92W1IAsCPIGV12nbf9gOED3vzTOTQ6luISaLlKTYvo9Hsd9t+
1aCKjJxLWAq0WFpx9gKa6HRbzBhvAytHyq8zovTLhu44ypHiDhSnZ7V37SGSa6gzIGQArwpKjVUN
7c1wMYQYcbe11uyhjO/b1g2EAuRDq8aVkWyTIgIw7WOTYJ8xpz+KBtuB6UsVHhJrRsKOVF7VMs6a
d7pLH4LdjRrL+Xao8MDIkWofyjB0XX2YqbmOh5kovVJ2VEeEUQN111EXn7V8/DbPkMZoSJitg7Z4
UhPDlELR5whig+ZEhQRQdNDFlDSjFtcERLc8fCJsiyDzyy/35QxgWwLGENNhNoId2bACkIzEBiqm
BqRm/qCzo2DdQK2d/5L8bveTylZwpjvTytQCNMZMlKY/Q/EJ3/MKN4l81ErKPSkJ+b00lvgC/97g
Vnalf25uRl0AEaRilAkqYJqfNb81C1qr5Dk90GC97SfUvGH6QlIXYvEY8XMkXajssRGqR0jcdtOy
pOodadLLUcOSE6WvCZJaMFfhYNX0zb7U/UXXQxwP5SL02mvQZvR9ZxlipZTgocySWYDQoBsLee9I
iQLUPWlka14CbdNvcUn2QEzGpRlu5bblDikZoyzK3qNv0KWmk49I68Brp1WkMcTpYVDMMc9YICfn
ObTpMUVrSqbKoYiGDxB4KGChj07HLgt+BzbyhNQXUoYgDHglpFL4F+Rpd/JOUE3BOBgaN6cdUWxU
NIQ6oWp6IznqTlCKRYUUjZPTMd9Iz5U3Zr2UnCgQsc0HnNEHJ2ISRXDtxvKBwFrxd+1MFLE2g+/4
ho19tX/7Vya+UAIySrxYPbcDuP7guuAYsw0iXduBCYae217XHdlJ+mTWjy7cmr4TPGjkjmtE0XfA
6Zj5PawufRVBPckWgBFxbCPbrPeTs/eMGvR56MbV8Hyp8eoopr9YBRhGVO8yEyw/tnG8wrpBPpJe
IeJupG1cEO67k073iOSIurJHpz31MK/sI1283hHFLpA9+RjKBsjkqlduCzhifV/zsC4KX2HlI0S1
fh0Y//USYun2HJKITW9sNxBCnnTC9rTjXmKUoWZnV9HgIIr3mABMPMQ8pMEOLW7wAWQuQpltZPBs
fHBvz1UJI3x/Ysu+wiTkiWcFgwIIAh2lMc4gN4Nk77XtWz2EuTmxQEkXN/di9Zimr9Vn1afZI/UT
MWJ8z4Dd3UKsA4F3TlXQF+bGBXyHa8qPvK69QDFTQKCLaD/DMGhNiVMz1goC5eUucvMTYjRF7rXM
XbwCD2eTrj6p2VN0J7014mIwlR9QOp6zdzt63d2s8gGJjtqUOe2bUlnm1zRZb2LkoOJesklQr5Ov
bXXhdW/0p19g7QABhxqdZAXq/FLMLyElnpdVJYiKIdZjkD/MKNzb+dkiuzkie87KZn1U5ITDJ9f/
uOCJVGMbr2TT6g8PgyVV6jv8PTRHxU8TtPMCjMpGGppZzjd4+nX8XKhLOt8PNhzLLmnj/kO7gllC
Nt/Vi/0pKQMq2d9Dy9ikA2qGi8/FggP7ibSYnt55fo83lJB1Ij46Sm6d0FNgHCNZxnU7fGUdE+Yj
iucbWur07BfK4sGDsBXYJLFKl1IemZIJ0Lh+batPgAp6vcoO1bjvXrcfmPVEe5CTNFf+dIa7/TXV
ru9BAS6BeOnA4FwNC5oJ3QFQGKThECoDnVL+2Aajjz26k/G3pXGmVpscEP1s4oJ26B9YVOjyICFK
s5pSdqsxP5h3U/ZkMFwlhOjH75oBoLWmHJ40O2q/NK3yrm7SsiGI0dJuNIf3kvgeEkWqv3j1dLEO
Minh9wsPKBOqIdBqmxTI3O/Pa0kWagiLoO/YC971Hmpd17Vsk8h6EyKdaIzpkQYAAfDFTWjbDRtA
xh+fSXpc0e2ClCw/hhppa2XdQiGWU3/kZzPTTG0xBOiJBIu+21hDEzb6lEZD2F5lS0xK6hA+e18v
EoXeYaGDmcHU3WexPK2Yhua4Y55WQ0LnmRydghZusudUqgEy2RhSqPUB9aD9THuRxgOkZ7ajCtqI
shVCQbiC2H/4Bu3x3R/2sNfBFEnHHtTPUvKGii0yqTAFt/S+VGl6zH9cXAi8CxRmFsA1MP2jrSdt
BPRXWi1L6r2IVJXk9WuAWvTtvgd1Cc+TdDNQFgMPOvOhIMjBHqZWDxVZqoRVgBTw9InzI9ILuNCY
CDspK2RH3isV29+P/OBvKHbIBdEUURwgfhJsOSEEEgjBHFyTzeL9GPVsELUbLOxEjZE1URekO3ql
0JAJED27Oq5Je9agF4FuL2l50ZdH1BuudnG2GNIUvhjA4z4ulrho4+igQ4gDapb291i3TDtRYSKX
THEwpssPCBkPofpl4gXUzWhB0TueDhnMgnmUoUEGtHo7nDbHHkMxRpqkHWeUGm7rb5ofVE5+qIWk
HbjvSSvLysQY5wp622vA+6ENumQZeByeKTsVFmF9mD5XCk5hmQWunIbQy3642rJGypnXLUI2zGAY
VlSDnGL9WOQBDnqOctNPB1LpJ6kH6lFY9pJ4WJLeAc1jgphsFObBBfz92eVdajxd80BZknSwQVJS
IMitEFeE5LSlC21jTLZsHLDITUSLAwmuFIAPjQYgnlnfoA0O0gAdGZAeJ0Zv+Ehp0TUpI+yfXjkB
nsVvmHR/Ahx6QM0rm8FGAB7/Y2+PKhjp/KkFx190S0Fe9aMzyt9wkjmVuC49tjwXzgKFLDBmAMF/
1oMItGGvIE7OE/tvG9+jOUQ6toddKnnG21LBbUjihfYcsQyz66UAAj2OPVRFyxe9SXwi4GF1Vhvz
nN41E5tqTOcB0tUA4tz2y6FUy1tYvb0Gkg4YOaUhe3ePFZvtTz5mOreoaT/NYvdZoU04mD9d2cvB
JPkEKGNg3Gadbf0zyYVqu4af2Drm++/L2iRXH1rvyT5v9Mv2Ip2mRn3qlayOmdHMi5dxp8hxZC5e
vUH08yu0t9CunFaa88gMkIjoiNJRQMqMPi1JkloYMJXbKakR/V6K7bTFmR3v1Rc/d5KBjVViRya0
KyhohIn0bH/ZN+TUK1bIXLW6cQq9IOR/Nj0996oYJgvDW/voakB2S2sDobM8/JHhHGGstMgRseOD
NQVg5fDxCIVI4PSlJTYBJk+LJYAGLCNITUiP+Kth1PNVkPky3boQt+Z9JA1p6kzqQ89BKyG+zbvG
Z4wxwYcNMfGSliu9yXYXIT3nLMWvRY8KzQzxvQKxL5wQMGgQXfonbD8QwtckMqcPgZiWMPwQ9vLz
3+yUkomdjx/q+GDM4Y/Nn7P7ySA3wj7KZzs6aaV1tLHzeIjFtzIr0uFequtJ4/XLhBHBIVJ653vb
BhT0OZK1FNDQ/ZOXOxr7N6+3eM+qSUNCYpCzNRP1QOoUYLw9xsAkKsAS0zIhRnFOltfFcP9BCGx1
AiUH6gVADcyUM+QMzg4n9LGk4m6pTuYNg687XHTWtduaIKlMZ4ShTn1yTdgH/T5tk0WtvgFgYicn
x8gcrGwNYvmI0e50x6/ZW+ruFhH5v9+M7/EX+MBHlhMAUr63vaSdsNL15DRmnu5ALQL1RGJatlYR
ZuasR+qqSgAwsJxSonhOWAlRmx+UBshH5IAJ7hVWfqB8JaDufvig4bZTDgxERj7AWnrO3E/fcUHT
Bqn3J2wj9ry3ULXpxFO2Y/aWYJMynHIFQaA5IiuBfOEthkXOzp4DPv6S3uREA8n9yh3iNy6A8RtV
W4qZUB2iwcagJsVDqNNuqBHT1zBqhLgE7X2S+pbzTV5HBgPqel0sM7s68QvFnDEbgjnO9jkWLWNl
Tq5y2+I7E/2mvbUaUKFK0YHqJCXLbofmtUiYP6Q6+MP+os2i0p2jF3iwVpKncdM91830jx54+7ig
1ky9WZaE59OWzu9zTplxNhVvftJD0kp9jioYtbqHmANnNC2eMefJWGlRTOpT7E6B+5pU8ea1HhYi
5M/k7Wbz5/PRSR/JO9kBgPUbURuR1f0wtMNDeMiMMDwcznZoz2aEJNt+GHoYhrNZaO/s1YEn/XxK
8HZLELHCcMSnmZ/1sGWGvKz8DPM5nzdNpbdwRw9rnQI6VcDpWh5nOl2n0/l6jYGavl5LZS1aMHqS
9OxkPUlkBbFLDZEHqC+YE9l3+VlrHuEV15OhLjmbssgI0MloKC3zDJQmqDoN5d8w6M/0QVz5PGq2
gE+n3CuLUg99+tKnilFOeSdUu/TEM2IPEJFP++26uAr2Z16EKCSg7/0Hff9c93I+lixjJ4oeV8Kr
RHAygmOMdCxcnHK0TiaqDaYvqURf54Jpuje5yUeNZJJ8Ddkq0iIVsQOeQ8h6Gqzj044F3dFkdyCv
qPyY8giftLyQIebY+WmrE9YEPiP7uYCzctOTGHgJT5UdMXlcVI74XhvrtlhPKlMeu+w4yJ8FX113
vU57ELCG/46aa0PpgPo0F1wOpTSVdzAcLtY8TUkDGRUSy/HzGCjqKOTSjvjH6OA+HuMPQ1u2HehG
8VfzKd9Gtb6Td3ydwq69kRwxsnwmT+zLjDkTiaZfRhy4wqeP2RPryUdwHoO9ZgTIGk5g9S4x+9A5
NM60F3tnQJMAv/8OD6qgSDj9sfe0kiBwmLSliDIuzkVfKGJRGFsfAWx/f9Gf+sL3S931FyzhxoLm
k8MTj3dxzMwGqKGT6fx/5Hn7oNJhlshXc480lgOPli8vCI9FgXJdwVXdq5SjS0M1Paq9fKyuDVGP
I/jwQQKPP3Fiz0Osc9SJshFd7Hq3WXcRtXg51A2cwAAJaEDruYoj7+UEAe16gahyyEbLRALrr/pP
S2AMbBbsrgHqcvkyVssVzrcGqGNT5RlZeNd9KkbcbNktWC3Nl1FZ49luhvyHbZ+FPVseZG/oMBvS
hmXDJb6CB216SsBZjPNfU8y23zqTk38qSPsZ/4WniQr+Bdq/wR/uwqGwl8sxBIExSGp9ucJzTOeO
FYmUPuZ+PkHMJ1vxERT3winG4XJ92Y6/5hhQkinv51mrcS3M5VLnUOQRrgb8Xan77hYdO7HyYcQZ
f90OAP+8xAIjI2ORea5mv+YD1qV8TpfE5Jm8kr/ihZfLw9JcrFbjsWlyoUt9TCNl/NR9wsyhx/ti
mSiK0bLDp1zVwu7xKBUIezxemRvd9PnB4fo+n+lwGPsUCeSbbhklbJ8b5GFoXeCulZltPTjSUpSD
A0kishdTjpehcTyeDbAiRx4MwJfpVMmtYxSRhbCKB14AGWCRkTtX+n6/D3i2RZHHu9DFhgDJmGGs
BwYwEwGGXzjuPrjRorWYxPLnurbk/Ejij/DkPTEFVL8wLyLYB3wGBvnRiY4X84jHF2P3NPXHvsjQ
G5KqSJ53XDCyj5F7jI7OMTDkUL6LKAICDOjACTAuv10caj/mkMDFl4wUsHss72M2YkI8lGFnnvJd
4wnJhBgso+16TfSgl4lJj0Xwfk3IIAgQxImULwIGgZrFX+cVOI63waxGd5kZIm/0i+W9fw9Ugujn
DUTMwTUijmm+PEyO8iKYfQAqKrID2Rt+MpfZ/7BPAs2333D8GkCLPasegRagoWwZ8hKcqA+NR02+
8ZqPy10GhyW73N+xbLTKcCebkTKIrtl701n8WwX+HyM5SnACRFLt7zu7Tj7IQOxjsEcGWtHwfga8
9UB42Zp6iOsyGNhl8jnl2edEU0Mwtldny6BlQyy2/hawxGqcOT2Lyk3bYI/iae4PmZIa2HdE4UeX
V4e/ZT+jA3EKvGxxohha6LznRwefHERuFOxjjz6pvO1jGNngvPYvriiPBixDwX4PaM/fBxRBVNCN
yhvv+IBTyz9WGy7AV/Zktxu3J1fKjU3Ip9G2voVymaPoRM1rDV3lb0k4Oy190uLc8ASJEMDIWOea
pkBaWDjW79HfxQWQLpdPWp1cSnk65RchnPckTHqsk1xYeZnlgqjoHqvdWi48SW1NQPzI++Wja0DU
LEsnp4npoFIyowgpm940w38GSw8Lz3zEahLOwr8UpKNb8yGdQfmBJIjhxIft8FHk9W4Eqyi4cqbN
dM22QB56zDohl4XJmreSozsOqOfqWyZ5RCIFy9bjHhuEsNgHsWoqoxjQq+XtOfWcUpOwTDwWrblk
aO6Plc4sz0wuFs7JSHstFouu7p9AKCgmL/mAvEc3O6Ks8F247BeoT2uMA/fcN8l78xHOsXwnABKj
Zjua+qtVR/zEmEA69n1fxiQE3wxin2v23RUxsTb9rU9U8rcU+GRsigKx3foR2gzMDT4IxFIQWYSh
/R5tvlkf3Q8NrW3V3Mcti5mlApdjvWIVHZgXm2qGHi1cDpqh6rqMPjnuomMLzTXdiba8i9wS6gLO
lfkMAAYSB9HRcb/EEzYhhL6LS4EtZV46yBD93ZMjt0YhmDMQicVq6aOGB1qDZ8pI+sAwS4kh0QLL
3y62HNoKwDLr2RMpOaD9aLhsQX0WU/lIbbKaUAehf2vgAAh0A59fDHpYGtTpEiLYMKBMZGAaQr+7
jAcF9LA7n+0NvQPgO3K28kRQ99b3zF0A6w3+boC51k9QCbj7cLuPmAy4PTEQJRSHci6N/RKwAX7E
NoKZ9PFrA19MBBSkWsbLfJlYWwJYQM3ZKsyCABDIGCBvnHDgeuBR2YEgqMMv6NPLzzD8exBnF35e
OOUUQmlEy9vJB9qALApuE395gnzGxjxZLUPGEXmTIE5YZnyxJMj0CKVWHTVEOb9+oIT+AUb4lGPZ
AvyXs6lgj2QiLIEZQC5cGb6lLgTVJd4Thr4lg5d8ZfldvjJbNV548jUmyV+yxRxJ5PH+g27g1cWp
klR3OZ/a4hT2jprXSlEtNd8UcKn+kNr9wxqRxNf6gbKNc7MPgGycsEXmx32FqB2eOVWZQyOcuSZd
zNLYNYQSfHImlZ+2BbHgXwKXJPI8ExF6bIVlGJGRix7CGEKKzZz8i2Q9W95L258VYkSdzQJ2Eg0K
M4NhxHM5vCCOg5hZT2whOMkFjNWKSMQECFgNUvR6WaamdAs4E/I2HMvvxFESMmw+5dCBTbbXRh4p
XSAzsg0I9uvi6DDX3ShyIkeaCtd2lXbDnn9k2siAQgKyXPlbosHWZRrbW9e96C7EK3+7KkYy9dku
V6uNvvqhbzCp6DC+CuNC3Q3IRit67Z9sJls+nCZoiQY5jy7F2uSttIGu0hg7QWWW68x52HU69cmE
w6YvAcOTh/0lfdjJ6st+QJXTlZPHBBq80cmtQuDQeodJBP2ALMtfyA0j6e1i+xMPsCYyB2PmlSST
b25PcscN+A3rZXzF00Q9jhrfGNrTHxJEwoskKqQFeAo8scFGUu6R5tgA6dN1n5Mq9y0pYBd2jGHp
2CSZPy409Fk9nA30rT+T+z0glPLP/vYU8+VqGWYGuwMwgJQKc5vKkgdvwajZKsg3k9/5XUdylDfG
0VDiZGQg5fB7+u4FWgL0p35Gfe9t1uIDogXSgTEMzvMyBg32pmtSWUSTpLLe9KgoxEWD6N+hPjlg
RUIKQDQYtERJj38+1RXrXYremzRZ3qCb/mHYcuDfZxsHiNVpcVq0TPy0/iPqzJoTVJst/Ie2VSCg
cMvsPGv0htLEICKIgBO//jxt9j5fkTkmCrxD9+rVawlvMXLTFV6Znry21ufiQIk5cX3MLRULGfif
l0+OdLG/C08uK71OlYtnLdEpFeYh/H2bsmcOa8v9Jn/ebL55aG0b3lTvfROx8sYyCUtIqJVorH6u
xImPJ4gUMtHg/o3wfYERdqP89GH8MceexGVEZkHWl/km71C+eDs594CSHRgwxFQ+npwvEkOCNgqe
JIEc0AZkC2bytD9Er7/8WaKk3QRQwR8VLjNMjk94BYZMbt71Xz12ZnkWoZHJM0rswBPKTi2cngrp
MuII4ok2wQbhgxnsdgwHWU1o0uOl+jRgfP4aeprzXOHVCSyRfwhJQokTUlwlCEbwdz6wg30oCj5n
wlkAj/FzOR9h6wm1UyK+XZeQRJaDA+eOFZQTzSTnlTOU4xOoPogZG0JbfJIJa5PwPjf80yRyN4jE
bDrbuq/t9EWJgL2jzW5fncl7cjqogdIrY+mbaO3NZWfJQ510CGY2QxMQ9vz4RfAtbwIQ8FnShhPz
mskHdvU5fher1WL1+zv7nVGLZseEBxMKH1K29MQtRpIfyq7G1/z071hksldjOsnP5SPfkMZSaHVk
v6aFNRRMgq32k8WwmbMPUx/k9xJJS0IMxvb5LD81B2BLvmzP7aGwLGFguulEnglu5mfHX4XyN/KX
IFjOs3fvSTRL85GBDiYV+dYMtVA4lzLTamaaOiv5aAQIWzKkqduRfUmQ86QjQxYilDgoFVERgtdG
l1rwtzhdaB3EU5bHbdhLTsz+44U16eUp/tM12fdbMwJpEkKRWD3Ze9LHTY7SIo3cwdPX+kb/RtPo
balDh5NzFrKc5A2ls6qdVfdoDjhDwm8o1ey0VJFYS3/RcJWLMdccQjgXtsGHESfPKszRYi1E0nIt
PLrPzwjGhEXHzW3Qq1SQLBSx0JpngrTNWn36CIbifMMNMZzH/Dw4D+5TDGCIpuQAQnYUnzSUTFPm
LatE7M2PLGdypTZEufP5xvzMdhujGPu8sZx8EIWSoHfcjmsuLVaZ/MB3PRYihyVCiKwv2/eFq3nb
f5Ty0M6jfsf8gkvqWEynCgtOIbQTKfO1TJxygenBZz6o7qZjD6fT45R1mVnJZI3Z3qGXylovqx8L
FS8PmiO5e0PLDn1FLETcoz8A8I/KLWuSUAWF5i2Eb5By5orsIS/ntE4+cS+1LfYblF+/adeXVZoQ
b3JnUNxpbXl9ngf44Q+MkHVOCOSZwzW6MuHVUBY2TeG1CfwkzFfBMSu2F6RffMAoL/b+VkNZeoXd
K7uFEGU5jc/K2f0s5TeXIojz6kPikp2k9rj6csCSsAXEfg5lqyTc5GTl1coJy3m0eznDQbdsE6pN
YDDmEOBY0/SyZrvUgtNefqD2U/RSVcCKboCMu2/xEcVM/7GOvm+4PDj0qRn9aijNSBLF/nF+hffL
gjxI+2m/YDkj91pLsiWHisYmjfxIad65fyxg3CBZkgXSfEA4xcsEUijkCwjcmDKsI9w/lsKHpwpF
DIfTN7mxZMRQdYlzX+5pKmu6PKUcsix/IkYiR4RcHOIpPsvySIREdFxCK5PIEmg8lI8SC8q74IoS
TL8dmlwhdArKKP9HHkH5lYF3sGxB8e5krBLNSZAn2KNkm59/TtpYAm08eXHCFb5hsXt3/rIuJqYk
JayTEAAlKxYcQA4c7T//UIjDRPgxLmt/ITMyocR+LjG/hLeCEhDCcBjTvz/pclp/lwL4BIhO4FeB
Ek899iChFwtNWV6/RMsSGd9tWZN/CDrPPYLN2Q9uKWNQCW41f0iKx3Hp0ThIYP7wX980CvcEwZB4
WU6VwBPkWa6FTELu2edNduOEcSu0/QT+uEClMlrpvCGcED46303+N37TkYzhv+NvRgi7W+aYzBIa
sEJIND1t/AJV5Wa82PDAXpay9X4288lhuSREE5I7TGU+EhocXwcmDG0B1G3ZcWU6xZ/pNBxaAcnX
eANwGMxbnIIgOJzIVyeQG2vy8UmrwJdKjv0Xs8uv5ZgQY8uDn8BIAibJtfxPXE9utlyJ3WdduTmT
5UQwfLL/GVjYDJQ3I0jfEQxKUYA31qEGxHhykCu3kwso+ISMmjcdG6/PwJO0Bsinb/JRoCAQmr9b
/nfbL46MGNk7GUCQw9r0GFC4YShdgl/p0pJRJenzxWPv9P8GmwDAeUBvNQ/FQopHnPmtZMgLyWff
dquXTGRQgQQDFgDE/Mz2qkM0zTCV44IGEs1Wkv7NFgt25UXI+KmZI4aMVv7mBxoV6WRD4vk34Nq/
f5PrDf31xb2DBSFhMTpe3B6JoSo7DaUac4w9GB+hypL318qh8fWJgSXRmlxeuSWSUMrIfkNzljL5
X+6IouQnkwLX6jefWxeP5dHyzFhzc1X/5iMEM/5SAj3GDm+WLBmoX8rtRAuORaPtPNfyOmX1AVBz
oSLyKOHDv9fyOmRvESI4qSDH8btDqMoWJQemQmwncmCsw8cOu5sxr8P6E+HLes2K3o/754Ws4xSt
+FfUg7gaqssFURmhkm9IPUsCPWnToAYzFcBKd1J6Ym7zv3HiX8fyBTJtY9HI7ThCZcf3lv/YOkBy
nxiDasXghtZPxzdWGQtzSkIL6jSilBBLqyvZQc+aE/72lGkRQic4pEHX03vFwML7F3PGEFcKvxkv
i5A+YA/2UEjJq9eeIrQvTN9tzCDoxyvLs+ZtQide9YOrQprwyaKofzjE+Am5Q8szRsgBSJTkBtEw
o7k0phc1HuGe63Z6eu/22fiffsv5lidKnG0TVH5B0nLB6DDAz43dSXIIGkI9njzIho/+m41IWq1Q
vCKP+87DMSIf9v451fmh5E20nPs10ocx+Y7lPfo8a08N8oEEa0nv5ia9F/LV59sYvaNV/LTN8GG6
b/u2BdHxJEZFWYq8NKEfBzVncI8nWkPICz16lC8C4DLUyVocMukkiFTslUcohnhHZIMvSRQEDQ1k
h8Ycyd2+GSSyyOn0z4vm9CYLBEtAfSqAgfr/O/jfSCL4oOqRohki9Q/J7e5u5crvLhtSs6lESjrn
K7t76gBRNIwdSR8lnpFDkiYJFM6uJBciFJl6/4UPZ19Sp3KRuwwTBk3KMi2LNSkIiUmGwKREUcag
vNs1QP9OHZ9MEnnschyoGHsElALp3ri70ockPRzSKCcRsMQSsMnGlz1KJ/IQfEU/4a78SgKju6sQ
cUrMAJlKxXyuD6vM/L72RPOCOJtwuxo+ma0sy8OsdxpfhxTkT+MuoYhBtCFPKH/9dsfAb2Qbb/IO
2l8hrSmLdNcMejIOWT2YQXJQOuedvEnypD+0Fa0TesH+QgskkgPlt/Ex2HEbFNYfbmsiWJlM/AYs
HaJ5X6IIxHTINqUBLZklM4nDTv5pIZ8Batn0UMZgHrPBjG4Ba/sUDiiR4TcYEGXlzpS8D9IvS4dJ
yxetpcTilpAS6rZ7+XlMK7rWcQT0sQQ7T8ypVeBOD9PHsb6z/WWKYjuT1c0HMVLrl32+SVfmkMya
GE1DQGUGwy0hY1k+cKij9okGCTZOlnDKUjGPd1/0t19cOiwKQAsMOpuRNjqr3nt6315+O4vL7xtt
kABNHW5xN6SKhCw2YSBupHcUFGwFSyL7OlS+rJlEiadxDXRyWUswGy8lF8IkGGatL3Gu3OOHJ3eq
/Y3zNEOW5u7P/UJ6KoAMIXfOvwED1951iOHZ+DSWASOT5C8cpXP8k3Bcf5Rh7JTztm36AjmjRTMx
8ZqV5I4WOT4z38JPojk5z5h/n4l62umhHrZDiNVhgYr8eSeGCaJI5CPdhCrC553uVOb2v5LmYkdg
rV9BNRXVRyTcZa+EkQpng4ElGyTv3oLy5XPwPDwPMdgn6nkozIwiuswHorZ/miULcQXVB6Wwunmx
khmJIPnZix1KdpL4DDcvZwPAtGNmM0lfnwEqwzOhg056Fv+L9yXRkUM+s7Z6ytR0jTGuhp9OPuhX
PsMJAneNSpfqXUHz/BMU/oZQXwJ5wYj+XU6AayRZADQJZOjKDLc2NVsPDl0tJ4WxxXpyyFb6tr3t
6oGFbBjySyhSeMokew5iloAXlHHJm+fRF5lvGyo4fpCIQzEubINq8xVXCclTL325HxJrOOAA3LlP
GihLoJw70B2DHXsGeXEshLIxpjQLPGwBgGTZ/iyNnHJCp5WgbhIiSvrDtEIh7HPIpE5swimqyHkw
m4F6Utqa7Ii0gFbAzzjt6ZyYinYzplrLLpeyi0uXlfS+IuvKu+SPJb0koqwuHX8y5Q9EjgLAHRPA
sSc+PQzz7ozF1jM+H2VMk8OwB9LZQwZEUvQlY1xyZajucwhnMF9ImP9azxTX6t975/DJu+Th1201
ZXdlRGDwNWFMzUDxaW/TQ7pyaLXHnGOCxD+XsbMpHfPAyKF2I3UHBjhFjxK8H6f7gwznz140oTPk
g7xLkQ4pP4J+fQSNl8Jd6UtaQM1wIAkJamFIMFMm60keQZ3tk3G0BxIUynufEDiB2jIP9oRxoLj7
cX8lMILAJpRDBCSW/wOHSxQ9OaRuj5o6TUOEihJBfuAbBEcklpT7D4WLfwyscvzvdzKFpKiC+wJz
kqZ/50cAbxD/ErBeUhA5JL+JXSYyEejf/BSPA5nkgoT8C8yE7ASDviARcrTBH3A+kivM1bsvNK6l
IDcGIAe6Ei4tcZ8cV6aEbL2yw/4hiYIeSux5cY3QGMhnRthGtg0od8SjVQr4RuLCg2hcFAhXAtKz
m+6Q8CELl201Gwl68x8KKX97Y7BKksF4NlgqBewUrsB+z4TgpQnQJHHCGX8+5zKDzBtQ/vysL3KH
/1CoDitItWiHdWo/RnIBZNBknLCctDxcoCr5iUmpvsM7np0j+f42QZPgs3qpoxx1Arh8U3hq7MCb
DXx4WAjDLfU1whIc6fvnEO3Dnqyw9ZwS7v4DNnGDWLeu/sqQKSzfkZJSLPxZU9GXhGDR7+/HW0/w
EdYatW8yswHV2XBYoA1HceXf4pTCV/L+/hzsRSz5dBwRJ2DUSAMnVFC/XEvFT+GnQFCgEADzNHUW
OI3Qlk/MZAKYXIAR+igh0qQ3lyijXMMT9QgbXsxFeXZB+unp7wnun0wFXtMAoOS2R3abf6Q5+VzC
kmxJK9bnN/IRCiiLmVQC3m7Ok74pQyAfBlCH+i7NYmHrt6GfpsVFoquGEjZiRsiTMMk/IIc43bxB
/QQG0QLBfkqg7psrh+52nX/e13Z1iq5lhVJA+4kwmIFWTnCz6PG62bB+Cfz6KKEgP507arm5IWQN
LfsyyBCR8mooly/crZyb4RhdVPtsFLFhHGf0Q+Ia7NCdp6U0bc2eaO2DJWgDdQmP9P3bgAIDk3ZC
jQTx9/IdA1NnY/06qzor0ub7Exs3B4Jx0vSb3gkDp2LVQO6hN6EdPgvn/Ys8besyaYb32DeJXi7L
q45KTsxGNNRQWZrencRy0bHGKfFEk10dXA2/iQONdZd989ayX0iStolaevSp0UH/JE83Jsnlu5t9
8Upf90FcrTr1Lj1BgaTjpDPVaWzHsKy9MtR9bm6jYlc/v7OYqlubjRXxYHiYm6ZOELreKzf6vYho
LP5V00GnNiLooTHpjlmV3dm+Jw3e4V4T4zpnobpwPlwOdRdTbocX1i3pNkimj3psZqRiiba4QoSE
/kOlVhTPKXaogwRLtaunnihxwme2zwdr3qUXZnaljQSauOWXeq9sDaoa/vUcCz7ghWgbbbtoOh/q
TX0oN/FR33bZpj9otCxY4tIiEQDCPZjPaB4jK6gIelqjzqQ1MifWjCLvxBo9+k1Q99ufXrkYZx3J
Fk9s1+rm7Me7s/+CSBb1op75Of5Sz0SgDE+yB6nMiPlR5bfJ3OJRPEpGZk/Kk/I3r8FrIPlmM2gG
dNWO1AEjKO1r4T1Ae50uSvyMfQHJoKUTVMR9SlMDkz6Tj05Fi+ijNc5GyDANTpPWXI7TpBrlvjTv
p8jhP3omJGr8BbBbRxpKysbS9U6Plv9w47DrZ3Bn3p5k6E+H39MqYY5NlD3QusHIIh+VAXJVn+WC
LdITt58cY5sLv68GZ0wvzhJq4Qux6m6722qjz2GHTpXxvd+hvwA+zqzZJLPqeONoDtfjCZzjaMX2
+zwV0j+9mPPG9BEtH6gbY/Aea23X+ka16yvFPCz1u21q1Li/B22aS1/k/fAAYNUS4pNOT54dh/7P
qHdFsB0qHLXqbUr+bqFFZxeH1jzJ5wy7SKXZ+SdWB/nVPZlbVQ901kDLPSq0XT+wF6fhiFQq29WH
C10CzisadHrab42B9suN2+5pnZd2g6wGWWztmuiBd9ksNszRDCta2wCS/CX+nVtDmtusofWjI87i
aUvYzJdlF/akQOT7RzvU0RxECDYkcJq/sGbqgqmrVy/fRHS7wGOsbcS12KLyfo3FtXdusPZDI55C
YK7OrsMnbD2kMnI/gcenB3nWU3rNG5nz/dF0j3MCMn8uJUqh1w3Z42ggnFIZkoy0oW6n9KCIM4ZP
mHyzuA44Hb7EWVPZHpHm2hSb9IxplBajwhX9YNN4LA5Ki5d08vPBzc3X7CXELvjKYyaHFlH5cNE1
TFx1FBMfFL30K9qYYSeMBmV3nHwReaq0Kdnpy8f/KCkhSIBKduwaI4Yr6wSp8QmdZlpg1JWpLJK7
p63NEKZKq9/EfokxmjqqjBX7bJckYth+usZC2ZWF/6Zd7ADp+vbnwMs0OvnYt0dzCue1vulEA/3T
yJAekDkvaAamRwCptd6pvaepZFSjFetrqtdpUTAjbbwFoovQ/n2ikDe5otkEsEdjhH7MF3nLvc3y
KS0C0ag9gkuNlw5C5AF9Mn2LbbB7CcNrClj1lgbT+grHqyDt6ybfOBsiKmet78oBu95Q7OJFHiRC
cXhbHK/1oEHL5hQiC/TQBpc+JMvUzRbZ5AqCRyGoOwXEu0zppMJo9BKWOxSQ1Ccxj/g8QEnJjUWX
ThAdXpqFZACehO1BpsyzcqO/8gmSdmiXwDoPfxFJdZThFdO1dGmskIetwHlpyrOg778mCs1muWMq
BxOVdBclQR1+EWDl2eYLrdwlBNqNtjFpGDf1IKLvcVsQ7Cv1NHvlPtteHqJxm4k4bXuOfsb5oLRD
GoYuX+mjYozTAPKCMM7AQwQdqzk0c+i9qmUG3ltmmCv2FZhb2zxN4g7LZf4Wh0uDL8ORXOdFVzBN
aloXEUaNcjBxFKJZblshJKocZnDxXL/jvjnFJt1+mQ4L9LTZRNuYveOgHWgl2kU+fe13AFun85NQ
Cjp2I8T+SPOvbb8mFqF+C6AKa33V3j4GJbV8+kc2ybG1jn6IMK80IL2wmnDrlmPizvkMFczI0eZf
067Tp5W8QZtF3zdLdWnREaQbwiEuLz6ywmd6pjP3/vZYxdRNG5DmQpYcpp41aLPvb24dRwEreznX
dPBGboDgIWyn+HPStC2ATkkrGFoYNKy7hgrSQatIubS+o7ddTHGSQLwaEU5UEX4fG31iBBZPRMo8
j6dvF/VTUVIwWXzG2J0Hr3kc3FeQOqYxilbefXyZUi3x2piwWHhiwQOad/rqBHXHUJ2bw5N/Qex3
2N08iHmO772xySfK6Lx4bOJVNDUGiNI67Wln+zjkk+vO2LxYoTZJMSQomiS0UJ2nJK7FtAu5gFKK
UJ1iumhG1g0gxNcGsfTeF4dXhAMzjhtO1LLBTrgH3DZdd/khG3aB7wTx+6rZ6EgzLNPHqH31Syar
sStVB1DzGlj3qZ7Pr+/+PAE0MyZSsWoBTALh3JKtUfTzMshOfZWusYfPxeWLm+Fq3HT0ehW3OtL7
ijP46o6MUMet5vdxl3B1riI2RtMYkN3ZfgAFU4k5ucVPXtjl9AEMcLXL72gUr9M9TS+7dFfQpqmg
qc2lkj3kYNBxJBYuLQqE7jn3m6XOFmIC4RU/+v6SOfS8lUvWhnxL0GKgEEVvOqoFHZSY8Ikx7RrX
ePbZr6yPlBG9v9qgGl1nzTDep2skIs+L7LXM7shguDzpucQwhmvBlleH5eEQ90/olNzs+nBdGRkJ
k0bViGv8owGy67BAjGhwtram+wq1OagjkcYb9VPnhsnVN6uc9fbbjFrDr79Oo9aShRzlrbaNNMFB
H59FRo2mqutl1LEGXeu0uLX6YIKE+6y3tbZut1ctZWQxS/u0+lxI/tDuo7g+REsNAMG7rt/04htu
J5b2yvuB9q/ccmgonxpPqLjRTh/r82isDLpTBOQO+YgHXie3Bc2m3mlk0WhYgMABwENjaQZdmsAM
n17GmEikbYz0G7CnSgM6fd3nsYYWr+EktF1vcK2mJf49Z4vojHmmGMb6RqW+sXgiD6XQPSnGpF1G
vzGN3TIOFQwh7n6NKT1q6V/3X1bJ6wHVslHeB8MaZQdRN6S196449GNrA6pSJRzTgfVAg2FQPgcR
xdcmxED7/nZqVsmz86Yn6+MTZiyfM6TEz704QQjZMcHp+CafXqFuTFoAMeySDA44UEN9pn2fozmW
7J0xZMoEew66OCn5MX+wj1i+tuq0JLSe42PSgkyWUdGHd0bzNheMyuE0198O7mPhaaSP77Bx2eD4
Q1zRkMoIoIci3jVv+XTHUtzTJjjZp4ea+ixSbXjNQIClshY5MfwWltezNJkiBvjTPKVbFiFnMgDC
HOuHhsPOPK6cmNKhIg3QpAVcUu4df/F7h33L2kRqKkQ1tLIMmiStrnc53jfWliGF87aJmILDl4LT
IT88UmiixVgyxtohwDyhw/xi3waA2NHwtIrvC10PT4+JBachDZ6Daxk88GLXxUJEO7s0qPI6YwYg
jXh0qdJJNugAZpziBQqHGIvQxsamV1ol3spD/uaMmBnh9KNXX4cGxY562katl7+qqOf1OInm7HUV
WPJPapu12xq+31Ca3wpCwFD28Hq5gctFIQYwuMAsuRM8rtFQnrVbqEgjWp/N7x2AnZdnITQCpbcz
PMMWpqCSIViTkcKZiDrS0PYsUEXkGqYwVc/90+tl14/FZcE6kU9Ya4mk+vcRqwK5AP65g6ano0pk
oLGC51U/wknwT3BKtNzEBO7ldyi8E+UT7T/8GuKoKL8V9GrRHUz8L+VAKZ//vYvekRyKd6B7klpV
B9xTc7NPwYHG2AWB8ey2kiwlBiFJnSbxs2PMJnk8gxzxtriuzovLxIAe8akXUhLMAfXY6DzVxVQM
TSwU9TEn7ATy/r+PzUdSSxhSsFlwx0JEuU/Rg0zoNoJLNmo2j02Kt5TcU0N6Ba2qr3cGjfl0XsX2
RGto69D6aqlU9CqfbDe/k6GjGwi/o2uMSrRvjcnpJYt370ZxOvNjdXd7t513hrLr5dLvkkEWLBjv
fHnpwvjtri4PzdV36SWB3wiDKBt0XvOiAkPJTSikCsk+Nbqrr6adsHywd7VgC6DAURZDo/Xwc9Ma
Vj9FUxw7UiVpeXdG0PNJ1ViHqMdmKHIw3ca9b5WfhsqU7lyXp1lnl/3CxKWe9dqbk7hXjM+D7prE
GLkDIHZt3UBaa6N3niC8OEH5dZZtn9rQ+D0pk/Y31G7ztUhqj0ad209Buye9onmqh9VpbmE49saL
5vA6I7lCOIpIRZMu0Fh6AXQRJuArVQFxfKfxwFLptFZ6Z7huKZ3S9YzOW/0y1LDKaIDK0h8cNwoE
JNE5DR/seIiMwljiSfGits2xboQRDtXp1AAmUcIYKPLdLw03Js4FVGfHo+U9dm6LRQtZUe1wuoHa
RMhFNsEDutuNdMqtYD6b9hkEkqwJwiNXQHNP6J0B775cnUtAorZOpkjQJj/IDKPU248m7+90SBt6
oG0wxHhMkOr6RQcozFb1oSLGZE0dvLlqQOUdFTFdok6nofnlm2IMl0CbaTN1Fi1gxLDNh8XN/0dr
d55pXWX1Mmv1upZzIQW9e+kZ4yy3MP342UvRYsH9QHVK+JGRkyLHTSzEahUjFRBd9y0WatZkOisp
iI8rWspXF7wvWTfhE1ATqN0CZxk6Qg4tSByEgiMERmhSN+bZiCz5Rk6L2jd6OQS/lBjOE8RLqmN1
JALPgtMi9Z4BseRlQcy1oIOes8VMLZsxeQjZ6skkHVRztpF+uaRA7lvgtpgrU1ZE2p0FpAqUNWpO
0W+JADM7wpdFa+v2Nn9RnZy/1+Jmajr8YvRcn0D91jk/X1tsT3c785Clmylrsx/NKq/jIdE9Svun
hDgVX/qb01qIyIBG7F66nZPTFp0Y9GcGj58a9YJNvmDf2LQ2GXPKvUFzlTTZXD+QLwJG6brtPFA1
hw5j5L91rAiW+QKpKeQ0229bx8Rg8jxam+IH/3WlHmrgyKVfosd0cbA/uhE17/JcYLnH5IEgonkk
PmMJfR4NtDKwRL2Oq7Vo8+Gp9vytqQNRMZ8nYwL4MBlXcwSNmiUOGCRxtsEyiU4NC/mAJCTek8Kq
ft0T4kdBXNuFFQLVwPv0pFRrWE+AziefflbM+17hAxEx9jUkljbjjTDZ6kFrjpTdsRXLuEh2fDbZ
Z7jNm9j0mg0ghhZ2EQul5Z9qUArWQzrixUIVv9D7WQW5XyHr8lEmUDesvdG2NW7NLeTWmsE1uDEO
bqvT4gUyFm2LQxdc6LUpUWuYmMMK0PYG+HlyLQ9haBQjjoxToLl4ZxyqUQsE8r1/BtagYKXnZ/Pz
BsgOUpEVlLQkE+aNNSq9ZwQPo761ifsgqktwCjB+ncRGhl29VEUW6j5GLhdrcvJCt2z1IyhsOrym
HM8X6XG5vpkgXkkptmN3v9IxjcUTuCrqhFUJGGrBhv34Bjm5rzu/CElotJOOlH424Ee8EMZSF9ZX
5D1irx15NXImcEpAc1Cq292QPSj9BmtTinK53f3pknX/kICx3VIaKekmk23Qejj3FvZ+nvnY5S9f
I3YDo0aggYaw7/S3/ELwpd3YBpD0T1x4mL09+D9LNm30ENjpTcUpul4lFmVhfvXz65Co+JK6GjWp
de145/Cx05EboPqAFm/q0FH+RgGucjFH76Dr9BAJmdOsOIoWyDHavJfpNvlmfSTk6RxI3s/H4tUf
CN0/8lhBt6cVNmk5ig46plg0kfiZ6V/O5C19DTdz0ZpRKXwBwGOsZi3xwukYwQ2HFOyzR7eJfvbr
eTF/uq2ZdK2ARDZh8xbNvArW7ZVueuxqnPdd3h6ULSoP9bHy5ryR60Cn8R6YXzS3aNAuAY3g5LJy
fWm/1fJOfoA/O8C6hZKDin6j0E3fQ0i14+TnMkfgDPkGbBZIEEgiLuNqiPgPSjYJYQ4kFLgK8ApO
His6S3ve8S164hv/2viP7kDh5QBh2Fy75wOMQ+Qfqtrr7l/7THew2W4PyR3euF7D9Xw4GdFh1jfa
gcL/e9hoqujO2/DeQ3VdE4bAV9FcJQ7401wJ88o3i5FZ9s7RuMbYif4NIiluD1VFfAvufTXzCMeq
oQId6eQVWCTEQRcOoo5hkI8GIXtGBrzbXne7ziUf/2Pc79e0o73q5WXThcd+6ELPh2LDRPu2KArD
yxkUA2oNsI25GG1jinIl/aDEaKE1T1OvVOyCLoPNafE4sCrcH2G3C7hQRm4zaCEeOjtNKAVfU/RI
2HPRpCIwCm4fRskZ6JRtQspjNmArH9UDKpqkCX2KyXwr77E9D45B8D3dQFseU22qvm/ud017BtKU
EHik0ZYKOERm4Q8IhYh8zYUatKU8RzFJSmVUh3nsS0T4GcxBd0xiiaQ0CwpYewAK415Hwh8kqenR
hP/iSWU1FIZLJD0IPqIrUhVP+aUwq4T6J+3X2REdmoUUkvnewYlwRUCF7ecOcVvYVv8GkyBvY516
2MoaN0h01YAguQtswx54ndULC9Bz+JwLUlHNs/C1zLd31AlZw9nVWFiUdRwWusP35u97/Vxb38bX
dVxcVmVrhX7Yz/O5F/8FbC2UkFxb7d0pGy6t8xC5nNbkPKXVY3H6QjpLM7ymbbO18YBqrxN9/N72
Ojp9Smhc7WLJjko122vdnTaFKnC0dbmMfh89sCU8Z4cVt6bPDg8fS6NN7aDtkGJCamKN48JOqg7Z
MCOhp8SOEE4FWbc7s0bqzNo/uRKarUOLf6P1SlVJ9OK0k3wbP7wKEsNIHWcroJHIcG4A+YWX6a56
96GppI9etExGTZD1WgGacsPo53U4TZJ5hN1t5F7GSZBTMqHiBCLqRj7tH+Hl5LMjGOiBtC2sY5/D
1NyobXSyoyZAsdGO1s/KLlUKQQiRaQ9gTVIGfj9JWAcTZqWfwdsjHQUMTNCmd9O7awAo7RiZdxYt
1Y/b/gk3vkBVDwJ5NcMLghUavqsZdCCIFon7vgbtxiGghylgBbjGVrMH1YAl1Sz1Rl5iAoMgtTnG
tRHFe0xjKSifUBJzAf+jAuQSS+0GCwpB64nMDMutQxXR96HOlTwTdoEA6wRayujyDF4LY9gM8ynR
GXsdziacHm0yP3yn/KKYU9fe+ScZVBC+EgfbHf0XDaR1glRcNsMpR4KmCFZWeNu9x9jgoe9qBXdC
V6RbiBSu8gVIUoMZNQsAdWhSDxS7gJOZn4xKOjMrj63ygYaXBn6KdPuBvDuBlMW0KG0DhL30NXjG
QApEg6gEwxn+OK6qqt2eqYIwSrYfH8yVPqMk8WIkLkpwD1oo+jc0b5NfRPkB3hsE//j1to3F3hVG
wHlmAp7T6vWNMgz/9cVaTWhFiboBqtI7qHAjRW9FNgKfxHZfSA793CwHNNoqQlLWE0XSyO4qbolt
cZcJC3SmHKVQX24vWzSvaufZ2Ad2AzwWY7sb2cYQRV3nQGyXn+fMmt5ryGQfoGZqfSVzfEluSnht
B1fIFSIwTkRqDDM0KShVnSHATyMkW4+Zh0L5umBzgA1Ho+4qURwC1cfy/ENIFwXNPD87j98Uvdja
YVV+UPuhYMNCZtpSVX0czJ87JcCvv6mVXZzbdzO/fyV0YK2ehd1eNDBkwqffBNc2hGSwIlcemg9b
+8hH6VXWtzzxE2p3nDOYZyVwUDOWonHXvkTOIXVeG4a+4VFSwbxFJ69wpsWmPOj9+/q5p+LbzBOV
GXeFDMhC3nKupz6vSzKLaEr6i2LNJH16VHtFk1YMPylBtLxut2fO0spXIb3GLp7ewXtmtALuPloc
Www6PMCYGINEhr6AJMBSgBiB8lwr+kTbqvewWdzOX4mE89UITlGpHFoqa1L2nGEdF9ZnfItCQG8m
q0kqfmqnNjH1I50oxyzMUvdRk0Qc0JFMWIFgdqTbepSCKNHpgjEjJRGsHQYlHYjCC6mDl+nlVwch
LLWexFh94HOE7ZH6BW7k3zak9eAxOdC4q00VERSo8fi5Q/jXZyaYJDPiwcuIwRgvw9IKs2qabxss
3d+kbgReLHbfjGkFoUfcEIkXmKzM7mSsAtYgqEVDyODhg5hPAFZywwE/00ukhHGIsymI5Ktbjplc
r2RzLgBenHoLVIdU5fnsZht1CxSEhFIFHJnBOENslpPMZsUT05Kiv8r3xb5EPT0JmSPJL5oc/NcK
oKLj4BT6HiQnVGu9xaXgRZBm06dTIGRBSwwvMUffDbjrOcmm1EYUfALqZIkTCwVHYMVi1+ANQ6zs
WPQsarbXpbBE8zL2Na1tFxrfVF3EnFJ/pV4GN/BmKmumy1zLnAL4M/3KEvdC1kxp274++p0H9j3w
MRAgGzI/ETNb00Lkimx38lUtCZoyn7SbAA5yHu5G+Sl8Wn6XpdfVh+qqozs8BBs0YsDCud49fRht
VPCdiqgVRko1wfkR91C8/66blG6LTn8tqxtBHryhHp/ZGZn9dzqA9H589epebnisiMnconCBiKfh
m3vt8ZVDgLv3nx6Uicf0TcSD4SfibO21csGJ/LWAbHGm+DgvqbT62rCYKsiA/SbtoClHCss2wQo5
aYJ8Q2d+78dhB7Ulh9XxTvkB1TcoGr/Fl3RcS49Egn5FO0wmIJrcD/SRkgPuM69htUH5qgdgzEgA
V8axbUqYTq305Rj7ZrVArY/7ut2jZD1sw0Wc3SaPeT3OplVPXUOTGd6X6sgcFP3HittFFnI+Ypze
i0a39ennOtZwKRRfk96t8lmpazhAb9wgfUxGWioSTOgtpW+UeGrkWCy0d0KGdyFZCc3F1bpaI6eX
w7Sc39bXS0jJCeQeie8XERgqi+6l8V8ukvC66cQKxtxuuSBPtGODjovEw2X79LK7SyDedScLnrMu
npvNl4ibMYhUAC04q1Rc/W4ypHDTHmWbJEe0+SdVDl1k9O3y1U8Kz2oFt9rW4okSBfRQnalRI78w
vCHnOa5HImSTY0QAHxoqDDEhDYf4MnN93WRynUCoY8wsMWKExE69oVwCX3W+umm/RLUWc0HaKCBZ
IBWJ0pX53R2J9xG4lFO1eiaVol71/Zyqc+gwzPFe3DNm57VBRmMGLd2/63DIO0P4O2fY5oDc9b7z
pYIc4M4a1pwR7Xb+2wxUlgmscypWKNxRrF7qV/moqoLyEijuY9z6P8LObDl5bdnSr3JiX5eihHpV
1KkLUI8QYMCAbwgb2yAaISTRiKevL2GfOGvvs2Kt8G//tGrnzJk5cuTI5JpZwRkuZQ9PawSAS+uJ
tlfjeEHBz3F983AnzBIzxDTe56AMqfl2H9dBTonh1a8oaoa/FFwIiZ3IoKkgDCktyJTwthIVse3b
fuTS1nJI0QetAmsgtIGy3I5F2pTl2yfMaqdlVoCRkARR6cs2eXyWGeKWn043W6JVg2JM1fWhUvWQ
SciWKNQIoQV5konbdtfkfC+8cxEBB8hjBOlad4lMDV8UqpVUPCLlsOkZuHsAhjC2wMPRR6inbpLZ
CcIPnZ6fXqgjQ86vuwQaI73C5Sd5FsNhNtbH6bkeo9AGWau3ys5zFz+adYpkKavzOYwK6RzT2SZo
NyRGny4akzI8+Fq3eSOjjyqF0T+yoA7pLIQRJgVEt6EtUTGlLQwWm37O3vbeY+BgTOlEZJOVJk5X
Rc2vZVUhWqB1IqZ2fggjdexGNTIonZ/L5A55ZnH/sD+5eqwFw0Lt7UdGcIpJPMSr4cPXE/RXH7/3
Dss62usXJQAHtDZek3SunuGpjxEjEKP+Cc3hQDD31qbytVvlzRnd51QZ31IigPczXPzRzaPLYD7K
RwoA4j4+pedY5SJecFcwDdYaATm43+6H/WEPlJkxaVHGpvYPv2ODe7zqFWfJMIPJgBCWFHmTCgEZ
mgELKW/4srXZO97DlhsGdiEE9MoaQ/lVPunje4WIiprQrbffeSt8b7gpjORVT/22vArPB8UHVPiO
VCgoSGI8IntgQ6YcFBHcYY6JmXboF7/tPdi+QytvdvHV6Vl04MvQJm+3n6xCLBn2+4NVfB+cIWez
avQboH/azkbq/PDD7SJKpvAhRA7L22kBnQm13RDdcRzXM/teRZ2dj12tIRV8W9XEHe0+qsH1B4c0
bNMj99hjuGzgPcOkLj26Ul08PBW6Yy3V6DY/YM9FlpXmtRe6Cymo4KFrdfMWp0+cZlsSGBdKla0+
Itf2EJQOqL4uQ7SAW5eeqMG4/tKBSshmKV1MORWFk1NfSS/zEiH6KLEiZckAAv1hYHHED2Qu84d3
nqN4OTTBekJMN/Jq1c9+on2pXzt6WXU1AvUZ369+GLRViO7I+EqlC82X+/uhkcE9V3qUqpCsQvHW
hBz+Y13JRGqwL6i8HR6kkVRyfwe1psUcC3rFRIMxMcNJ4SgamAoe3YU+cGGU9WFZDU9v90WOfC+X
ek3+96NcUJiQzzewwYBWFu56NyWrSnmJ0wOcrND6TspLD1Ftu1qYE2qsTgN9eksW9+H9Bvmk9N5Z
4cwRSdZqskPgPdre/NaCngoUhU7tfnSamD36S91NrD6LCQpj0L1uvfatjnRpHVzOcrjfyMPH96VO
Dx60lX06vWqDK4dP8jA1Mtqk0fDekoZQj5GRdUbXJdFaF8pHjwBjD/PZzUjTunmqjatWHt5OGeWi
VJ76KCFSSrU4vlXL3O/M4QFYy+Ia3K4Dy8j2HzQBsktwAxd0kgwU8Z7QTSLi1vvcYpVlRXo7bahX
8YRPhkNG6oxCG5NliORGfCzTjjm0d8MTfaIJxE8DWAGWMdk2k6vSo8kOCKtX64GC7l2CiKOPs3F7
e1zDzpQYhAwSSIJ2iCwgrOjy6A2MHuhz8wi2o2sbDHKRCzU+VUrQdDckhIV7RydY3LH4MAJdsHax
08ID3Xxyzcn+rVm5c4ROa3weajv3n1UV17i0pGX2AcqNTXjFoJEEDWzdP4FGqWHLgt36ns3BV+hv
gUlDBYJDS2VN2JkwJFjGOxPnA1mS5Q466OclIXDcvPNpEsckqQkr56SCaVh3ItwQv5vwEjvN3Wr7
ODg0dh7D3Ff7+wnt845DIzJnGlDXs9l501PCPR5mRx+3i8Ob9SWdFOf3UAmtNXmVO9cLCpXZV1cJ
SznMAJANbCxoWvN+HpnwujDPgwpa4bkP690mheQQEniF30kebzs6ezm+Qn+SMx0GmUH6vluShuqV
vkFhB/6DNd9PzNGtD89pbsa007gsYRAJYtTpGzHz0XfW5+mOlBGMRd3p2Y8huOMK/W+vBGPihO6H
6DgiGlSHJ1wdCM2nET2enX1aXt4ocjqDmOXUauTwvy7Bbq7png1aDkuP/igUbgRoso42VnzCNcEG
zJTNj3kKWiNGy9Qjh3z60rb0Gfcs0bWBE8Exw36CxFhx8n3DRtFTb0LHIkBjztCDSH0/POcMpY5Z
MWrb7knoCP2n6bneATx7huYfGCYEqfOKksO3LVcES/8IWKRAZ28LPaMc4tRdUo3lHv32tESsGw71
Pt2Q6cJXGnWWl64nOq57B61Y/cd+v75Vh5hg4LqPtzACQTi7lpK00O4OoD3dJqE6SZs0vzVN2UFg
Hz0ffPie1MsOqWIw8og/NClAiqbprg3WTClnF+0+AkYKYoSe4cRVn08ZcQ7btYGPYHdFT6WB8wpB
Ea7sDnGIs3cEF9HSo85KjmnJSHqPz7gqq+75yjXvHSDvdagzdMfUSCkDCsgQ2ybMPlJ0OanR67+D
bU5pOYCXQPJtaF8yEwN99s3oPhlep9dpkTK3mGf3jkcPUzT1UdS27B4kOKNI3DzcPLw9S8PXwxne
3PnxN/8FQtifg3JZSpENrITkwfmq3gnt/hxiWu8sRaeHKeTrrrv1yCkpoNtZjeTt1yp1piVrHf1c
bemFCvvNRpIS9Mned9MdDcxXvs4abPcU198g9+Y/9qAp+U8dQDy9ZEcko0lRf5h1T2Jv1Eju3TPV
O2QtvgBbz1BwqIr0Ib9ptg+elW0hZmynN6rmQpuqPwhwVuRgNkzIN7Ar4YVd2y5lXnovRxfi02bl
OUO6BxE3IQ39nuPLlHQm7nmAfvXdA5KifAZ/G85OxsjYE/MxSkDlY3yC66dKfcM1pFZmwhxE7Asn
7NK3YxepaPiDGAMk34teUwY6Tc8T0hzjcduNqIuhuHk2e2l24PigGYZL+omlIxiFiu0mPN705Bd5
Qv5lM3jYsPrJQPJTx58qehh8B+y6eZcaNJHvkF8GaPk+pzwNOcocX4ya8fmzjsu9/NKTBXxcCrlj
CA0dGqd9IbaUS+kRrGwUojZd0fX5+dkMfn5cXvnhxb5UNd27b4JPHwdP3HyaJ9Pch1XWm/4TYqcm
GMqmh/bB1ZMgcrBH3fD7u+iNqdCZtH3kGZFpLAeX+W52649Fj5Eqjej7Gz1BFmD8XX5Eqw6IP1B7
HwupEaZK+KmQ85V3h0TDvFIEZl+ndeT48uQ4s1I1Z9/CpaCxFBwHaAlLutDUenqiYo260jvdmxH2
1yEUnLvlI0Wv/B6f3wDRDnWU7+Md0f/NWw1oAvF5oPc7DPrS2/wQDp22ngpwoT2y++9qCIkyukMZ
ntaP3obYTWWJmcKztk4Bjik9Bx8Q+mi/k+2pLe6i1N08PnTb9tmKNaQ8ktx18GAWfiNm4CFuXG79
auO1IU3bPAXNtwB22JvBFL3QtKt/fM/nQC60B9h383dn/Fhs+qriX0fkPm429RbJsRNUToC9gOBt
WwmLF+pmN9/YJEwMOIHAbbRY2mFyEUqkhy9qx7gDaAB801EbitVKJkmkt9R3BFgZuAnVTDcm8IXw
57YJfxykPOC20ckI1tGDbhTeiWLe92vG6j3bzfBzaTIK34sE4l6lCVfdjHa0hV5FitpXQfp69Vc9
3L6Vu9htwfxxALt3N7Bo1HQDRk1PCrGte/N1qBIWpWRkCssPqmqgUa73oXUf36lIQA8KvuDGM5Yt
KhRwW0GGMpPKab3PErAy6R6P6NezXsE702hhzqJC8SKdlmn1TtEqS/fXeX5fkqRsIXWJGoFwfW4J
eO8QMV8cCvmRQrQ6gbALC6zvwFXng6z+6PJR5zuSorQ68nAMe1Z2hxjcwzmG5iv6FIuFqC4IWwi5
ylMvZl5JbknK/0QoAcqDNyUhBBT6FH4i9ST46KviWbJBR1YHKblfTYHKeQTnA2pbFzCsL6x0Ojw8
st087yEDK0KwGlz19ejn523TlSL6D5fMuwhkiigAOULUlUXkUarUdvF/qeFJg3A5WCE3WeM7tKcD
Ld5kpjUkLAakF8gq03K7d+tr/WK8gbaH13v2d25Kf1i08xBpmNFOlhlbzETQSMQbqNVBILeeiyYb
dzoCSerCjYYB+G1731wq/8ECq2V6XHpyrfp4ujZ4yHcmdqpDdZdUVy/31prEqlYjfC9BmRCqqckh
DHunUj4mg98v+ur39qshV8xUBL/kivZXwXldg9gNzUEnJNcarvpABcMbhXT37LTMl8VH9VaPIGov
OrP7T5FoX+1X83NDS6nSsGkuhFgbhQ7SehjGyj+mq+iRKT//q6ps3XJLyC2HS6AR/8yAqFlroOI+
5ucP2iVQ8y4tN46LlEZWBydGAZp8WnSfMxN1SmNwEFjS6RUNuO1DRddYdDreLt1Qck82KTqktOrK
oU2ak03b1Wlc7NvQMmK3IuQPKje5Ifmydn7vE4hmkF1OUODofzutHm/GFRLMjlWPNY96rISsxHsR
t+gl3hBondEuccySDhRORYaQN7ZoGoyABUPwB5rolttofIA48b3raW8itsJqf1PHzbKAdkB1Cpld
BDVIQtJ1IJHcS6JQ9wrxARUllElotvFRj1nVHYgzxRSTtVHoD5hn5PR0ihcdmEw9ePkiLCJsXmC5
9s38xoMmUC0RBiJLSDP2MzmoT0Uj85B00MajzCBSM+oREFSH2EnOg1ryNdeAVmY5c+bRLa692+cB
BJqcskb7XihCqFhTJXPb/OyUHn2/Gg/EgItyfXzhB1kstcKXx83CcL+11LadvQoKOlefPqFf6EB2
ehq2ZxPt914tI70Lok3p2k872y5wmOpbF9AOdOuyKH63v7grLkFC21WRFTqglZ9Sol5vaP3iHwmH
H3RjY+biEVp17Ib0cJ5aE+VdGR7fIa1eqfusvXo7oA9cSloBDPXNTA8w8ZKm9GDjrDzyDLcbhIOe
QVG0UKYhmCt4+v5uWNEWCz5nr/NF0nt4pSB2G+0pBdcnBkzNqHJYfu/RDWfEX72TSJrQVJeUSk6T
re3UmqFw3473X3jc+rf6Ad+4CwfkMFtlnVsXXgdWn9AmHwIwzIh1ttI9+o40v2qECnpBVbpBnlRT
Q5Bq2ErAqAU8DSpE2R2F1XjAo9sbnD8ayGU2PT9bxiQ7NLrmHNqjM4K8tf9RsBG4vvSBseDnbMmK
srhMyqE+ZyQRC+I/kg1WIcG8UyvI2ryhiuGLvKUzYvTXs9ugmJ7flck542QYUgxRfc3AlqA/fz8s
iPhhZAcP2uOtkgr36rSsgNKnJOPHu35OSzDCETCNcrYaNj+aLAfKEiQNTIZmZ9eP8oP6kqFGlR+5
JrBrWP8A60vo0FtYRyPSHeQ/TsRjBH8kAC5DWvmERgCKof/cSop6yO0I/hGx+Ow+aPM80PoG9c5H
77PNPRPsn+ad4CpeM6ARhe5QYL2tSP/AD4oMpb/dRpsh96dw3yEGbyalk9rL1VsOKKyTGvUIT0BP
YGpTMDLssz6pxBmGd4F2ri/Ja3WWbskkt9NmeUjFh+ksDJhgExUPOcHTZzSRXaZoYke+CT4lcg/Z
Y+3YvWZ91VmxgNh1MvnSLLNNME09a+zATgKNhN1uRypNUweQoZf2CIo4RdoXIojEWeNUadJ4uk9/
jXtWW7F7j1ZO9/oYF2V4CkpW8ZNfTy4dzrSlAjiwYTjqCapsp9xT6mAPkLftDHakZpJVVL1v38Di
HAbboacOaxK+hn+7980b3U7oRRYWD99EB/oRHYgA96l1HjywDwMcs4qw3fBzIami9RBpTW9LRu1K
fef79RP2jGJSAEqw7eHr7/Gz7B7QXFGEOqYFlKJ3MVIwP3N8x1dGhIuue5tQtaN2l1aYIOI3kgjI
i1PsTYo4nevjR9aRJHpXugM+xsa3AVjwdgmarPNrmrTpo/1S5f/jP/73//u/6/v/2fycRqdDuzkV
/1FcjqNTXjT1f/6j0zH+8R/l6/X4+z//YZmWabiuZRgd1XY6lmtbvL/+pEhvIx//X3lZuUZ9paCJ
Xjf9q7eDibSnsHtY067kHNkTtJYA/E59SZjIlHcKrxSL4u/nVR7i6pRKeKe1a51A2MoW3xPqsRId
jGP0OA5LcMyucoGQG+65aT34CU1EJSoD5eTd4MtfRrdrTOldjad68LQhcPDbemePpdjuPiSCBWa6
5RkAat49j1BWE6ezhnXoKwMj9y6Ldh9QoHpd9UeYO8M/NhHsoRXCAZfpNjpQiMVnlxukFRft/E7t
ndW7yFT+bry+0gzbywhyfLbYBMevw0AvA2YG3La/vsaa+afX2O5ojmZrrs6Df73GmlLrunvX6f0C
0gHt6t4vjz2NEpCxTvpZyoLhLuz38Y2WIyeYT6RVaAXSQCAlpQkhflLGZPA7W3qcn5uAjagIGvUP
NNe8opba9No6KJA8lLoIkC/WCzHupUInpCCYSm/w1m8QSc/udpKPUTKic4xLNsIYwhU+js5xByIz
Fdawo1hNjRhgXCvuvfA+zxojxlhGO9JrR/pgnuOWzLIRWGpQ7/pVNCr7Jwl1lXv3ZqXuNnBSo5vB
qsVEFjHUWfiSX49zSEvWzYykTO/nODvufcpH6dvUAfOJjOWjP7p+rUZ2+3ajlMYMKYaClKntwuIc
lvMdwkIUICOiPNbfqxAY+IKQS0yoyliAB0ea9IIp8SYDfZQsIONRiXh5YKsXYwxJvyJd7rU8/8gh
yuyz0yq4fc0W6v0b5ZLe7L2YqRZkNBKuDmOFbjEm/GJUAwhXRNX6ofUXhx/cU9wVL9uF4xkuByH4
geqxL2ByWrB87WYFIhUkb3vneXbsIkcGwm3Hxqq/SMBPu4iM05+DPn39Ezf7RDYPm+wvEiXVsV0K
yF+l9anfOBpRVYBWqQlAuB3vv9zRdvy5uHxRW70fOk7Q+f6bcWn/2dR3OqarWqbqOMa/DUvLLlTL
uT4gbi2sj5to9OOv7zM7UCH0Ot7H3r+SGBkUXQ3H7BBso+X2iHedZJp3HYM7/PXhdEz9b45H3v+j
KSrs5qYVTBMqeg8bKE+Ap9AHOkMWzk/oQAzzVXJRfecXtxQQZbyJDLBRGENUG8Bno4oRX7rs9IzR
j6IHdye49ldSt0YSGTxFz+rBFQ+d+P4Kt/dCZVp6+y2LXtKOn4QY2BbX0QMplF1P0SLCRqA8f2P7
FUVMlyGlVxC/HXZ2aenHSb+xkFI6inP1sZsoZD0JebqIoBBEWJ4+vgVnuhiB3jyC/YgUKCO1Fd33
3SE53oO2fwZknLVRlejjY2AC5H/UEdjAL1oiOSKlKN0SvruBiK/bP1rah6qa3EhCQK7FKcFzDx0b
42rHykh6UzSzE/on+vfeI7KmdSiEBS/p3xCpdHszK7j+7OiiFlMvQJHpUY8ZUw3KQ8f4r++h8ee3
0DEszXQd0zT+bTU56I/Toz0zpKCUwFAn37X1pIh4QQRppA6L4yXBDsUaR4OTmODH3WnoRsXKKrJy
/zTl+iZGZKHhSkdeNSVPSqB3HpNdfXx0EvPXsj52M0JAOldsA9ynvz7+zp9OCbfjcPC2pru6+a9D
sDqfyvNuq96nW+rLoZ0xk/tYo9UmwtNcBRYZfyiQW5ZG+gK4aefbTf/mCJw/mwR/OIJ/u4Kna9PY
xY4jwDO+Q+8h0WH0jiElDjr+VusdyEWdu3OakJV5DyX+cwio/9fH4Lr/4xhMVdO4CKpt2R1d7fzr
Vdjdb6fLQ6+fPsGWGkIYLBodz1JlgbYglFiqpnyyd0bmpldEnuHtb6iQ729jByl7XOt7S5/pq0fB
c/1u9w3qHroBhSGV176rfv3mBqcB2Kojin7ePjtCJoFZi4BLQpEoQfDAdIKLFuNcbj7IMBm4Q+ei
h+umGf6VxlxkDOAGj4tOyP3Q0Reqpir8uZySHvMREUnV10ntrTvjI2oYJKA3IXIqAKwtXTXjmvMh
B51oR5bNXu6w0gTI2eHzci/3giWFnfJvLqhhyxX7Vy/LVHUdV8t0TUu1n17YH0zbam8V1XaX36cA
QbjooehCKFGL4ZL00yEVjdcmaJPVxy5uj36R0tuXHyOkBlkaEVCIaSIFe4jLtKC5ZJ4Rh5XphlIT
aQdgJWWqES1riUZKSiUVdYq2IV3G4ppCxBp8aRvS2jbEBYuklyz74LHoTpyjmiz+mU/ZMYWC/FJ7
57wdwtPXjg6e+rKOzrxtxpa/Dc88loDo5K9+GJpVUCyUaDXbxlVgzVQKDeyUpsRhK61taJagsiey
ZE2w4/SehLmkWjSBFm5j3khpLR3vUo0PkWNLtsjcOh8qcYKcrtB21KRN3GHJldhkpE6ef3e8xytw
B2ioFq/G9FIaOmg5FgTAqAegWmc9u5uj0xC7a/CLREs4TeAiOfotSXNaYITIZ/CI5XsbHoNGCBLk
ukzOQlqjUzJH+8sOqUzheBP5S5XHA60Rcl4h6gTUVFxmyG9GfKjPirBJkBOJrl/QqaPzIKcOuaCK
5IK2TUvxINrlZzIvpk9/xQw+bagh9WYmuE9pB6VGwaH2cRvsY9VFK24f6yGEBmmsyjqSoCaY6OEm
RrQiuSed8IKyTgeprSOdxCG8QCuWv/L6nv/lPXCFY3oLNrxd/L4+XvqdsNn28tgd7NASfG6gRKD7
Eebx4bdGkb7m8/Aa2ZEyuyeyUfmFy/PgCI7o+tihMmjZ9+vwco5HjqqE8lMHFBf4JehhTp4JDiX6
jde+PGrQWWHlRCsTWf3Z690V71fRBcl+OeLb8+zNsJNg14UmPUAsD80XaO4+k58tllFO2nkmH4dI
FEFd8xG59DehSZLHB7Py5K0Soq4Pgfp5GPas5PHc4ESPsbWmCcL6+u6G5FJFoOi/f+6/opoojCFR
RJKfB9UUkEGyzuA8uT3VVsyYMt1ICaiGZa4oAX4cOi4iHfbX5lbT/ueqg3UwNcs2Hc3UTOvfHJ/9
pbZup9X1hiPWhvT4S65rNaS/GB0u1LDiFyiZuSOzCH0j6snk1TpZ/dATMjowCWmBkapScMZUYjpR
m7Wmd3yyJVMe7MDKMDkowxiJRbkq1dxI0IguqujVqJSzgpbYUAE1yL1NTA9U30k6FKHSpxVA8k7q
8Np3UFPB5j6vv/J+CZBpCmzuRPElqUX6fPB3kzRfcvOqyGZArBgaIs9+4abmjGv5ff1cGG8yhB4M
XPlfBtbl+WmULeDYAFnR35TbCesdzApV1DKS+7tBFVVeXjEa5ibD9p7IGDqnItYu8plaUH7u4+Lz
GF9/lY923WEwyww6Uoi1YiReecwIS7afyuAYa5CwToGLyUN2J3wszdjEOogJRMc3xOsP3RhNN2zF
LjQxpDIUsH2QulWMJ87ZXIZEc+kO1BDUkcdy6S3fGMiAsf4mULf+dAX5wxiRGPMPK4hzqf45RsSA
WyFmn/vH0pVcxMMFvggKWnlCyzbeRTzcRrD0JDNp4s5kQstltkOSdyYyXaAlGB0dnfINVf0MfCM9
+HkAV/AQ1l9iHrehzug/R2gCMPbVUIz+Ffzzb87K1P5sXTStTqdju67qavL+H85quzc1d3e93Kay
JjzWFih92KSdoGQcrsJDcEV4E+Ygt5m2Sb8iLdYkCFaEToxAzpnTPofyV2zNBctKrwN0paCwI3sJ
34lpLA6zrIKc0elvDr5j/09fTeataxq2TWCvueq/Hv1h/zAfxp6jvyWyrqFXE5YpyLKsxpusTFX4
r8Nc8XnEYl6i4i6/7gQOuUi6o0GQypJDv57fgq+8HquJrP6y/u9Y6Q/pJpNPIoJDFXNBnyIrkalK
Bd+zUlxHpJbkr1cGwOP+ZdzQsbIZFt4hcLjrZ4pPyO2n55FI36leB+ZxByFRA4PXeiYrkKw9clnF
mstS8AjND5krF8QNn3NNjDszDjLoClePz1EVF/HUd2eP8EwjvfOCHir8ffVhcNZmIoKmstUjv7JN
w9vNX2ZBJvAjcUP0OT2CebSDi/ASyV9RFC5DeU3u3g7RB0m2yWtyH2/MSZTImH9/bXptS/8zX1e3
NNfRbcOyrWdQ+ocRWJ9u99Vja92mVJkFLwMqfZ4w+JHcVXHLxGPZ/4rtPfm4bmta3DLnxTbfEpRJ
cICaAOlP/oo3g1+T7lKxEhjguKEMP7glO5ox8WQNr+yWOANx9xw8HN7g7lNK8PR/8IR4Lo/NIZ5L
SLtjGQjyEXGYyKSJ6yajQl6qIYwkyKwwXHIcpPYX4GAob2xj2mLKqJK36AL1fCRjq2AYFun5d4Oj
6IT4VjFU7ecOWsZZkYpDhov5dDp3sb4Wf1NlIMsRigfGFnhTwyuTrVo8Es9L/mf37E0+L/s4UCkh
nqqaAFXJzrSE4SvfkFWIScEsIGZ9vShfwoVLLX5fMwTgKJYzyjP5griAsnQV7ApRYjbO1eCg9bW8
Rh9n56lssM8cfL4dSXrZGtZDfk+famKTsmRSZg1FiskjMDmrIq7SYoul4XS4EKLcAGPd4mmV3mSS
yc9rjyQWOBKDuSvPcSYRVEBibSQXUJ5T6I1DLnuTS1HIlrgcctzMVjqu8wHZKifHRlCxYu6qCTVL
Bucg+wba5Bv0H2db+4ydb79V5CUoO+U0mudOZUeixUz9CoWD7APXX/2V3Vbpnq/LhuSS4QPj/X2+
To86Dq6UHMkhpihJooY8e0ADYOXAL5a35LVNJgdw+91zqV9H+jQyDW85HJV8Sc6qSs/vHJscKFeY
QcS7XLEypVQEMZgKaXlIea+rpiU3Dk7k/xmdqNQ8P8yXB3IerxvrcFBVelgNZafcy19lKNZS7ixd
JRkv+nrz3C8HW/tc1Oe5yiZfpySBjhzY8yIfOAlGgbnm7F92V02uMPme+5KhIppLRXxkKLzG5yZD
VYu5J4NdxjaiIJBZGalyBLIFGYnyUfkRoyxnI6/l8mEuFBkieJVAG7E9JNDAQL9GpQx4Gf7o6w/Z
ogxn2YDcEDkKueKyg0OMECWbdiQhIgsA5ypkWlkNZKatBkVqD5nCRmgPVx8FmzEYTzJ1JBAqSMWI
VRCF/9fpyWVxh/KJCzZAxh6Xl0QtL8hDDkU+J/OaIxeDIXth+2IcxF7IUzlyjmIX39gw/s2v2CEx
JbIWiTXaEZ9dZdkSY3jHPZUPyOIklunAEa5e1uO5rMmyRcKIJb1lu0gJpti9HVvaPV9ySQMmqDrJ
pghVffFrxXJi1/BVn2cm5ogt5+yQDx7S+5r+uZhcOQzZtj4UU4g43IZplhDbxheM9ZamcBeeNUGn
Q9wpdpzMXsXrTXClyhw/JpKYtcJQV+sKz16MvoJLJyctj1Yz8aAvHAOmn87br0XhkrxcOooBY3ge
OHoSD+DszcTRe/0oNIo9SUNJZIXFGTyzl/tSIbFA2EwArQRnYkxxI+vn/+JuyjNxOuVHh7NNAC4e
p0SpdcQv0bYE8DYfxTHrXyJxzS59KueBmC/P58r3K0oXP/W1I3F2rAx3R8J6XpOmlnpMYf3xy+QB
SADLnETplu+CBsjRiyCRvC5Hnn9JtGPNqON8LYN8ulm2ISyCZyzUieWqXDkz+Wn0LrzKCC9YbqMS
7So+JF8FzMDh0kKJTgAjOwwsIIRUXOQdS2q1gDw7dHCYzr8mY1funayP+9/nosn9YZH9YIllCKrh
sRUyDTeWKlj2JrdaDlwCnVN/M6dyWDbO2JJhwGD80LjRMpZlB8bguejy4TVgcrWQb8uAkWNsuGmc
Gu0yZAgQY3FTZSvyK8s2Env/fCYHB9AlL/zzWHmbJTw8/oojIMNXviAflyvBGvyrD6u1zFTZDTMQ
x0AchOuaUSsT47U/2RfDdSgblQ9uBQYKIRuXC0K6585lZMoW5eReToY1ECDF5SRwLmS4y+2s2ZHc
Op7xSGLHF8hDEglKkly3zgSYP4HMwWHIMJcbLF6KXEc6UsbmVM24k/LFYx8CiZyYwEl4OTK4CX6t
D7kAzCnZ7fW5I7kxsqlX3Mk8u9BWR47g9VcNS4olxZOisSOV29wQ2awMDRPtV86eJxFcFrnvsvHX
zBYDbYhHkLPqiKnByE1ZhmWBpe92GbNOsQWM5n/9iKHaTlmSQpFfKeLtiJU1YeExwIhYAp0Q1kQm
mzBYaRWcH/glb7JAi2l+GWax8WxhLPbrDF+F5QvLuIvtCX7ERMyzMxabjdVk3LLuycfFdIoRfy0G
4HWyHvCfwWba5IxJ3sXWeJMpEzyf/7a28qnVWKG9+yp0EtGTgvsSu4sjjkyTyprzWtzFRxisWHm3
Iz1A0WlYCDjlAC2JUJQEgerPhUipAyQFEyyEJoFeVHT5uew9CgqSHF2U/APSBHX/hOnSkHCTCFIj
erqiq0tQP+UXjVJ5jtPft6ZVpH2L21/i6e++DM+YakRYQFMxuhUejD2sEApfT9MhN98CWMRyYei2
z7EkiMTTh34aQgEj60gU6MDZlLgM5ZfWIT9t1EZK/Po58KqylE/kwTE4ejlEMCIVjajuDPXFDk+x
Tuuslqiik5z4/5ye4kMmWtn19JY+nlFNTbwjesLbSAsolotp1hZTJxTmIxvs7VlHRHEVApcCbeWx
CYx1SvXQpIzIGu5jd9xB1WiXFe901uA1+QUxAzZA7W1wQdp6NdwD3O1jZ1inh1/B1iR4cgeyvQOY
koTZdw7v+IyvN+xWdmyHaCUREgkYUT0DLYmo7ogNCHwmyAZStKAc9gz5gA+417NnxEWoJbCe4Cju
QML35le2IGCZyeWww+KzQPAgEyjrHNcx3F4Kg5oBnJOogipRD9u48DkEwn1jWPokfTfhbq68y37z
lOKv+PGUSF5FEvgJ0kJtJL+C7YCz8CpAnbQ0RNDWIOSTYI5BATAjRyY/BIpsSz5HT5nkmgDKjOUx
4F3//rYCtzFAjnjGYALQ5PtAm5wxNV8TRHHnm1CL4fwTer72L+CgbL30R3DkoDpdE21qsjMZjbLD
a/KCioAEPf1DwEEp/pPDOPzCXeHg5BNPTDTdcPNQzwA7lQY3AjbZgzvvCvQpgOfrFN0ZVWhPMOoF
gkocfE1OC9maYEyybTnxnKJHm5sjkJW8AjmfLcq7AmjJ9uVTAnTJs2tyH2sTjppY2v2Ud+RWyyVC
EmIhe6oDNf7XCy/nJN997VHrdOVQXruRg5bDka9JEF0v5YLIq3IQguoidD2RKyf3VHYlr19B3uRU
5QJRMTDbAKlS9DG3YjRTuAsU6Svv97E7KyJNB/M9L+TbEuCrfEN5B2llL7dRvbyPm0SwVba9NKZ0
hLB5Q+wGEGCfmJ4Pii3RYu1pS6Q3mQm9rk/VZuikFO5nKCpCJY+qvv2W09mn6TeAilWUz9A1xfJU
fZPSoQFsn4wWUaE1qpCDljekfMEYudnrMSRNekdFwIxv+UA/dt0MbWE+8YKcYUIb1GOCDgkiJtCQ
HqkDlPoIPfAliTh/xY18rbmCnuIf9amUwgl7+U4woHQe4r3hPIlXtJm3YbOUFb14BnEEzMLa8CRE
w60PjQ/8wZn1QYMJVmvWQqrd8fArliFZpcQZbyj6xVVleRI3gHqk8Sps6KMseQEaPXENBE95GoHM
kVRCv13CGOV2vyBtMQU5uPqe03qeOaZCJpLyLtNGpiVYOONXDMnz1keUKJb+aUG9QuRmSvYy/Jvk
2VIJAhNrgMOFzZGdzkPUpqp+Dixv0G8KC4QVoumVLAoepY0ydXkTpkcVNTZPxU7JTd8xc6to+0VR
JXUX8jpb8GBdG/FtKTddhpr8L9804nZpfFdsNg/lf9liyS3j2dM40PRERgSv0EOVpMujLwKrOYsZ
omrkW57tl0C05KdGbO6fqN+XjDgsA+aQ/lcYX0GDa4bwy1BJzuFpOULgTixjiYD6C0/aS/kt36k4
PqmQkf03HO2GLbAIhK9kgBJK5xLWH08enRBaUmnUgWgDktKyQMk2xKi/oO1Xfkam4h0T/QgLzk5A
cfIgTNvit8NgXIXaLwJIGEeZnMoMk/7xmqgvkwesLVf1jmKxDB4qwNfCtxUkA52+iOTnSEB7NFfR
H6LFEpdKFnQk9+9cP7mq1lMLnxwM0D36ZNHu+WFp9wk87NUhLgLjThJUnagOUX/g+u5AipHJ8S5v
pK5wKaBLgh6r7yuQxipGe43MGqxt/ByJwF/R+Csgvga4ZyA7TydNQk0JuCx/jOqdbwRUDXVl5aYK
ODl6LdHKNuxXYFYi5ya+zuscJXoVlCInLBekRZCVMj5lkqjIOedbaP3IANhzUFaPxEWAHIxcDpHR
tzk/OXO5z7L0ynWVteJlhWR0odFefMkIl5HdLuUibbjh1/8atJuBjEcZp4e5NW2fY7elFp+hIdPD
4bfh2xgoPibflEHbRPK/vCL/t8vtl4x+WdeoT5/LI2MKjZz0FCvpjKnN6nmmakvY9q8slg7DhkSd
5P7yaZFBFZGCZtKCXDA0SynvMxOq2G1g7xvn9DLxVBx9YM4Xe765faP1V1Lj4biJFnTwgWSUSoZR
xUMC539h5vZzcjwxf/wYvIZUEm74EICwDG7A4GfDXJyl16ImiUfB2nfvciFl5e+E7ZrOprzWrt0P
8Xbwdz7kr/xIMlDWpRfQ+1xiZ7iLXAG53tb0dcUqBqS4nWKV5U6K33qdILHN8EIWMATYkmyuQOT2
0IZu+0JOBHgSnOsAFkk1wQulEBjFEGTpmFWMTMH99rjS4iYTE5ATf36ZIfnCPSWMeKI8mUbwR3Ed
25Sty6Bz2OML2XwFALKvkkyypB4MogwZjOKEt7/FEw19hS6kuYnSJUskwbsEzpu5DPxWgCLaxdWh
zD3yxc9fhO55/nrlHknPCfHCG3oKNv0V9vz/E3ZeS61lS5T9IkXIS/sVkDc4cRC8KICDvPfS1/cY
ax36VldXVIUCEDLbLJNm5sxMlZUSyCW2r1+s/B81HQK3ThUozO4ohLNvfiAISb7i3wHtAlzXZ2D8
UhBa4/qut3rI0JqFGnJENKMJ7N9BX2GWZ541qePr248NQTBM+j8mNv1qqeoe5KjTamlPDYkfgy+Y
hCxqTYICNcnWISC7/ZNhqG7yrtmPyG2kDbFFpUqhevnI3E1od2Fw0U0NWZ2/hSoNVKrklA9qbuU9
1PxRfVCbPuSH/o1xSOohVw5PlMPiy8aEfMy660ahmrCKNgwxg0m42ceRoHOMRDrARuRp8lGnkO1N
rNYGrzeIw6vV3DYsRr9uvbYYyYeur6d0/oRc0oQSj/Bc1eAlopC9NXe85wiMJedNgaCSjDbnYEnA
ssjQGBRRDuyq2vAq5JSdWqOfpWLFwqspEugNgX05qEft4Qbb9WO83y12wmQ78KPu59gHovT4HaTT
8rRIm3P23Ha4oFKEBq4qZ9dXkRSpcUeR+HBxvkeREBwGrP8EjyhTWdypA3GxiLdcSHg9hUjLonqE
UZ5Fv00LcMnz1TfjQy6fpLnuZqsJckWZkqul3mcNMxc4u2a0lmXSIegKgyLhkiMJYNCQEcGabeT7
JNlQUURVCUedfiYFrnb6kSFsi2H9RESPdZpC1uWrx66f4eztcjW0sLor4tglODYlSBCpd41rfa3Y
7TAhhgkpgZsiy5jg7AEOfSR4zGsXuuHR6JtvnR/9zq666ceosWYBo9S/fBUQkir6EqZBiecGj42I
ygrAjyNGg5eoS5cJxAmUdDx/nCzlntLRR/yLqZ6/20OFrkwvGO0OkG/EH2fS5wYyC3xVhzBbpYMo
NSu9aZKK6BDlOOe5MM/L1JL2HigW8UDK4BmWvDH0uDwKtekHvUmQu3qxudpD/kYLZATtw3MZ5fbj
8EMYbAW+X4v8jePwwiswTjhkwWvkPo2Rs5TAZ/BT/coUIiO9rOlB/kFCiiaNNxHDf47qCCdHjsm5
iRGFtqD9IYhHQmNORxTtdbtlJpLfYp0Agp9Alyy6be1EErgSKMwsVWpZ3/rz+4o8k2hNRTZIGsG0
pqm2vq1X63uMDpfgznFafyyn0xf54/pJ/sQRggIWp1d1t2qf+b73vh3SgbyZDqPsplG3etQF3Yec
eLk4cAfIx1VtusRysE8ZDb/OtD36khcaqTvpKrzpUzWqVOWm3881F22PGX+cJBWxjzNLXTFdRFuz
27Ago0XpPkwapxYIL5hvqQHHClZHRCkjjWrez3ZW4JTqmQstP8QpxViX/S3gG1jhnj+CecKXc/wQ
UbYxKQd8KoUzk/DZDHin9BV/XzhLoTGB4bVme5JCgSUsv0f3UgdSha4f6m1PGjDvr2EAxR4c3xgA
vtbG+O3RG9AfOOAX4iBjROPwvrjoNcRd9koiy3U4jVgWH4aFRV70XpWVy/o6OBjbYFXp5uxbyrDZ
C3Sh4CTiNAZT3U/oKiDdkfCj5riKKEZW2whKd8GSvJTy1P7VdRUqcXNnESkFiu6ckWNe/vnR03qp
mnTBH4mODybLiFHAUGONjV+Vvtme/wuZ+L0JmII35jr01pZQErgxdteuzyqMrkcEAtyGfOjLv8sh
g+hGtXMr1hlvaJIt2iW+SfPXaqojBeaKUE0wn4RfZFJJfBQTwLNjLtwySgjmCYEmVKRvtfj2sxil
KB+FhdfFHmGo4yqW6XKpFr9KcM60DY35r9p0EHYguJAdrFafXmve7RJvJeqo/IM+EXqeSVc8uvSP
lGXkIDm2VKbJHsf1p8fma/5NK1kgYNdXL4wa6Xu6z/B17OPfDDP9hJ1xcAisFfKLdbeYV3hFnCAJ
ExFd4OsT9LC3EWjTFrBR45c2t1y+osstJBPENeSW9Ra9El93PypGHOAfgXGmLAZfc/f5IQG0BOtZ
hhnLjvKblOqrFkgLq1O56tkpcTxqpU6WA8GUAV10TvBDuWhmitx4Coxg0DsuYKTc4PwVF3nLkAmG
TCkhSPEgeH/zqpViJ9+6H95/lo5RGlHih2wnJl3XcwaJT0GtQBuQ+ESJJPhniyrdIps6muOmepWm
mdx1hk+IikS3TkuaTi0gAt/R1AECacmscxrCBmQ1Zxt5GlRPh6oRWFS0SsCW1PUfvQs7ONlOelRN
ESly20cIyoUk6BuWArvY5eq4lig6whZinJ3Ry1fpPVOjtNXHJne7rlMMdLy6g+xLGlN3T4O14+v4
bj+7LXweTpXFI+lZMn1x9H5NrYl+g4UxPGRvJl+rpLq4p77UNVWj+M2BVjG1yYf1aCj3uvl1wHvW
mF/jK1DXpRCIark/XRI2jzssTlq04VpoWdtke98i6TH1BId49c3VzDrQ93O0IKICIX7donEFAJpU
N48TeqYRX8Na3tt05Jq5SeA7lR5pq7HdU9GFSEnFHqHG1S41Q4+ReUGIojcmHAb3K8RRjLqIb8+R
47S/odlkqkaFBQ0qQIPqITgJqSoB1xJBS+IupIrnGhkouH5fdo/xA/gWxICWbQagwisE2PVNsuBF
Bn4MJxLvoidKS7wJIImoa4h8tDON9Du55BT/68iajQFdwr/GiY1PCXYVoWNk9awf9+0SvAkiD3yQ
jmxEWAzzUvZzaPxGzTHorPlmsZZ6FioTuEoTZ9lAUCoSzvB7JcLBdIqq9gmKEEaR8KCH5QURPOns
v4ibbPtTSCxiAkRaudpTM0e0T35HjBv7XpFU5RPxsSIBb6KDuFv6AIIMntcwfTi/sWxvosztqNhk
1zhm+mp5GY01+VBZvA0KclUMpAiYSK6YwXiQCFHmCieMswNgAGbeTp7XxNlgHHM8mVi8ys0ZcNsb
P3tMteQCGaUj8kQ5xXspOaVn5rD8uG7IOV51BSfyOCHTe+pGu6eUZ2UAmFmHvG5cklb+QcdkC9JJ
90HkSO5pBsDpnp006SdX0TNc0JXQjakfmFBngWP4KAe/b12fNfJfQlDaxgOMQgzmNPtGG/L8S0fO
t7TXdz0apNB0eF+bVijQTQW4Cb8vCBL+p1poEYs+CdtYcaJUUGPo1iAMwjUtvv0b/RronZwajXaq
Rl8/ossoQXAOZXie/vSoT8ATHRp1voZDVBZl2pardo1QqLRUHcpwFVPx3tcKkA7zQTGXePXcvFG7
jlAK5M4/zBgR+igpZkNfPB0vcS27OJa4Yv1OAwheP0g+2lPxlUK+ewqq2+Qe10OjO8RjsBrEfpSc
DvC5tcrj+/kQEXP851UxRnCkp2MvzSrKVuTfFKouxS1Oqa0godfzjFJU1H7nnzKLyz1UrEk5aWxx
R/20344er/CwJNpcNVJiRDDiBlyzr3Osz9Ovq9QYltEHKPIwf7qbLzjVoMZJOCtYB6csAyjIjZKL
5Gf1igtgYnacERGM+FkESAROBCuuVUCQuZvs9nIb5VUgTLm6eVXSRPzJB6GgVHONT6F0GMKWwUhn
rBADPxO89pXio5+Jr+3p4QffAplRo2I/B5RVojSA9fKR+YrACluOA0gJU3TF2LiSQPDbHT1uZL6U
A2w0Dus2NFitaIzhYGRLeN8t6fcULMI1azawIyKdSgDSI45gxLilofvDJhI5pFEbWWJQIXHv6QpX
Pz47Gc6bgWOJknD0a5L6nawI0cvBSt2LREkWkgMkOrkiWiyQ712NIROcmnFI4oDB/InhYWBPyTbS
xxSA/I0R5MZRyMpbhqL0sasQBEC+EilQAZCd0aB8/i0p8zAhJkBTQYuoR3JUCZEaIrOj1Jh3gndA
mHTegZfcOeG3pxoJBYBkKcNd5kAlUKh5P/OsWlBoO1gOUPKVfKW+ctUtg3L5lSFwyzJmrV4+cvx2
MScUGEkDNi+6xeaie2z7N0IsDqUIsP/vWYAE1YeGpgc1iFx+NU9jIU8Sf1wizHUz8+XYCfLk2FQ0
yGrtHvOVSyf1euBEnpSy3DlC3SEQT7CESw2gMirPVe13xYPcVG6hSXjupXhBgeBX5Lu7DycobAkw
QAyDRnmoNnDL+BMnLvkSIXQDAReq/8Cqg0piUQEQqo1UsobwXcujLrVt+AKwHxuZrj2EHMTYMy0a
iCA9RORi6EUvSKt+96UN50MsgBDfl7a//+OZf/kZ7eEV2IwAv0LOd5WS2ra6o5qokSgbUkD8J4NL
rXzOIMIigGFk52EGjKTjmyYsCKEPcZmpZXseMd8LArFnoFRevrFV3Z9o0q8ri/6AYJEHMTZLqu48
QXiKzCrJdSJiAGSPUasZGfFHTckDiaiVPB/z1tVgY7K2Avbo7+CpgVGq5KgigwsizVfdIGiY+sB5
el71vQnFtmpOnYHr8h7hiF0ClKTHqT5Cq2HsUpe1qeGr+Xupw93mT0tOQNIITAH6B9dk67NPYB+M
XjHatoF1Q7lCZJLRBw0l3ehTnbRKSqXOqcWcxYqm6gPI1Aold6wvP70d/tfyfszw3pW71UIW46Of
EeUSuK4tkwVq02egv4hnvlqf5QhSIQ9Ch2MHdOrDDJOCDhFIfBa2QravT6c+SnGrOs3oUmb2gMk8
AXfRnXGej0NVpIrygjLU0PfT2WenKo5K8BIb4yJVYiVvU0mPypXSof88AA1OjI9i4ESWFxSLOWyx
6beEsjG/5WT4IqkMqbfpO5lOwQcxccbpHPx27vZhPPyrzjVC4RpKsO2Td2BgPVc9ZQMeRhodlxzw
k16hbG+VvYhWuQ/DgvvBT2SM0sQ1dlRwFw4qfx2HOv/eX0TBpEIADk6BP0/V7VD/Qm9u3I0oAZ4l
h+cogi/6uRM0tUlVO5pqLirnT901HcQIx+T7/tVF0YkLgAJXaixHb0hfCOw6IAK6YY6tW3EXElhc
3z8IQLG32BNqLVHz73WPwRDxbBJh7tIVVa+SdN/T7sPWrGtDCDzozB7xv2wRHZcPrZEJdFgr/9xG
oAFKaNYFvJ9ngYPTIal01dHgQr7UaWN7n+jYIMAkt04BayBvQacxGu1DjZGm1j5pGfL5eGFyRzmp
im6IfD5pX1K0ln29A9PqVhVs6k4Co0qlsO77N9LafijtkYSmBa4JPPrYDC9NLFztA01vRaKKOuYo
oOVoXSd3WPVovAXLBxscEwgZivzUKlJH+2JgSaNt1bgKaR8FbXsMZspHVLem0eG07Qjyylvafdu9
KT7owkTaNb4c3bkB9ycVWo8wmnywxYda9LQmE28ScHu++II29x+yYDmWcVG1/rW+65h6VyDaRMSU
yVpUDH4ae6IMztwu4oBGMcVPMEmsRdHs/hNkKGFdCzKbVydStGV+owRUBSAoevm7ORsFAcL6JCW3
8K7Ui8tK+e+BlPM+k/EzYcGbIqHffKY8WJB6ERU20uKO8nHlbaAiL0IEW+iCf1UW0+6Y3CZahYIA
uc6j5FTkjjBvWUif50+jGtZYpbnLAmNULWrXS52aY3UDEW3ekEbuLKkyjaU6R+pVbKuwPjTz/JyW
FdxMpKmULs0STUWpzARtCBIvKlSQYg5NN7GAKy48r/mQlZbpLWlBqBltsCeHzZrmaozpjH8Xm+mK
XLcLxO4iKT+uQq2/I8dfcl02P9zVaN0yxT43Xp2jBhZKmRsRBMCIYDem8fM4EBvFr2tS+mUWHic7
osIJErou/YrLefQR8wsknmscxXdc5LthGA2ueXvvGgK1QA5KXYBeFISVM6jgEh1xfs+PYcKVQK6Y
7LMqn85U1esTapiP/e9xqqbmdxcqzId4wgxkOTpGZVw6o7WjN6MshuXEhstIMbFK/DpKXhPYTSFU
s6TpKFavQ8VthPRiwpuLIhMwVaVnRKRN76K0DAuXZ2B9SEU1Cy2dCojhDWpLzpjCuXx/oFQpaGCK
wEcWyV2qscKecgElXH94SoPQxX6qZjF1DhMXodi+ICJvPh7aAqu5ikEMynNzoh28t0kPet0Cw2b9
y1OWmmoI9YOcPOrTzrsrQNC42OOCd9C0nuJ+cbwNXswa61+DZ7F345u6d6aHMgt9ILp7oUpFvEQL
SS8+ZJ9pTkh1Kz7P2ri3xAQGCP5Fg8zC/uWBBkwotvNNnu0LzEeram0my+24jaS5CKX6iLoQnUgM
ERrHtw1CVCKaQlpbMNvqoHIif3XK5gEmin9qHfqpQmX8Ke1jXclR+zv5kF52LODlLugsUCt0pKGV
OjMCExp6Z0IGuK1F6Fsz+jVA1WNGm3IPNT+Ea7cIKGJ7DwqqaL0AFoCx6ddKmUFUhuvcdXLIuP29
xIhRPekf2ymTPXpmqCTUVMNZmv0qdxT52dq5L5lfKU9WR08PN4OoJOW5fn5y4AqVdENuF0u+WWD4
Q4inMFxAp3RdGsQwTCiDgP9Od+OPMfGaq/GrX66jkGs4ftqElUGJduwXTaQdS8OWS7jqwUiK/DQJ
czHxrBCkKLNIU9hbl4U0NM1VEM07q/ORS412Fqeg5qM2rPCATAz/YmECtajUfWX+6W9iCL/Fm/ct
7T7qYDcGD5bDpeGLgGgRyptLrsBtpaundgKr4thdVugmG5a20ItLfPY2fSo0DZnPHtg8bBB2wQlC
LKGF+u5+BfCXY0xWd/tuji+XsT79armq/bmprgz4hKQ2g68mudHxPdUYN7MYqjBqAX0pOwtTierU
lQIF3xjbHKmZG9NUqUiD7UYUzXJrqRsy9rH2NlD+qRPDzrww7MZepFqF8cPccseYZE6zn8aml9Tm
T27obHVJGnq2Oue3ZhsGHHLEKcOcBYyFgiLL9nBXJDqo9TXmg9pW0eUhDB1AHgmH/3sUkIOeNtvT
2trgf6la5tXzZ+YOdQPWNWLjavFqA2roOfmqRK1A7GD6AyjeSgyo8pBm6tR9XnLr80qG+ptEppuL
6vo9ZgdSXS2NDbyv5T+3FBa6MVeQDnIMrUXUpozj1lrahKX5/5WisHgTfmEFUk31znQ9XRca2xKN
9Pe0km1Nm9MmZVOch31n35k2J/ghfnNaoa9GLWucvLKtZT+Dd9IJqNqZCiw+8SVdFn5Xpk0pZumW
zounTRHWuxDcm1WXfGlyf2nh0vgEDllHEjRffFl3xnzNQ4QcyM70TIvNm3KZth10QNu8UHNsmb85
EcpbtZfFW0v9U6//dgEZbPYrRQW3Q3f9TZmYTeVx3Nwe7vjykA4Qo+Hym27NnJRy+Zh1VIOjsP5o
0aHrVGp6lzpWhBZoAplavyy/U3fp1zvYAQcqcO7mj+lUi9V5SbUoWDc+dWb0lQU7ph4QdVsmdKm9
HZ/qm1Wdwknn6Zdn3MA3pk5ydUbDiUvmc1yhiGfhbp9trRadbZ6y3ReSiOpU8udT++Jt/XIzGfS2
i0/Osj3VJ3fc2GxToSD+5H5BMdtZi3uk5e26eLtAZ5K0tG6mHib3NEConriox0L51/JYzzxkZx06
CZUt+Z17mKwr493idnL8Tf31c3vxWqxQdAlHkZz9Vr6bagvUYzyHmHSqnWrLGdjwHgkylAbjLUqY
5Rr5LsT2LgVBcJ6AYdonSvyIx7TliZpAc33zK8Es57XAHm1lHsRsfF8WPNz4Lp4XNddlCOW7mPIA
95mHhMIcKwx2cx4ucE8nr5pWeGgY9G05p5r3SdscnAxf9H9CBXBeu6UGR8MN0L2FXV8v0yWDFPSY
zyNktKK0LMUcKYjOJ/xUdB6yXcLvHNi0JAailesZfche7rx7b8rzmizkF3zNvCSap59K1ES1t5kU
WVJDGLU0l4ng4QmlyKlh2AmsWQSRHR54zeOVfm/qZDy18k8OgNH/okEWbj/zYMJAhuMwYOuQ6/Sb
PptwNzyng5b1+NAFuKBdnZN5/xTJ8htKOwa35CyNO3FUU20/m3vg0ruD9O25RL96LsBDl7uZt10L
WWlE/cDJjXdPuTx+WuZXmWUlg2teowZzwr+lhynw2qFlGH7eoTzj6N6YfNIY3eNqf1I3iXfrpYfR
/aFFkKr0ENE4Plybfp/q4SgemEZUgy559IcWX6HNVJ3nbBTddRA8uTe464gFOrWMadDOP0B5nHfQ
lSGxAV7hybxzYOjEOay3whBx4EOdBDFLFYQR6/iSo/qTTbarZ6iYR97XjsnyLuERhIH9mVbWpJ3V
yfBqO5b6k6ZvuFhytJVwrKNjeWG5Ht/cKTGTbcW68FOp6ug1fKZ34ZsrYjewohMW7pY3PBSZXrih
o9f/ytHOlSy6tJpfKF34U6KQNPui9aSKSZ5KhX8rErDdJOX5qnA6UVRKPFka97J9II0ZPO8nK1SX
JTq0kaUXc5vKLxvcYINRQov7nuj+Hh9C10RCmXEhw1rjkO2l66yL7EO4N+KpOD5mJXqILD7lDidL
fpPWhj9StqccKuLRuiIXcGIdE7MyRS7FMg0P0IYL3KB96a4x0Q4YmRAfKMSC7iQzRTxFjpU+56ka
KEhavFrDqE4gI4wwzBShMp9H50OaApXv9U0HhNNn35K8R83Jt4iGxqhfF0OK+IxehmhTiONLC4Ns
BASVFG7SAJfF56jVNb00Jbw5yRZHMAsaNuoySxumayslnBxCfbotLpdemxameUtpYFiDbiH7V1j8
D0ye+dLnCiFN5i9w8WPkwTTP6Fjq2+XhT46ae7i4M4JKWhNeTaGyGAE8GfTJkDxhtF1zA4ub6JOG
qp538mLBD6G5PPGnHKbERR8IbA2Yvr+kB5RkWblm10puWAKq08mxFI8RKe3Y49McmrcNJ/LVaT0d
ntGYpaIp8ZOpRF3q7gEIfk96zQpDJaYbGXrLYCyu7o5YFZgpo9sLuZpu0VBlCPoN4LzL04XmAvWm
TdwzcVHUUjleglh+wlC51GnOhkkw/xbgPyCdCwjtfy98kP//S1L+v3vqbyVn0oXRfpZaU3JGf59g
UI3YvNNGI2BJsmvKJ23Jn3OWJbWe8XwkLLpAMdRYRjLmHDl/ktqMJscwnLCOMXmpJALp698vOPnH
+id/EQJ/q39CnbLtaXzigmHaUiZLMMthFBfwoWPvEouRKmEMUawsDr7c3DFgxwZnSeymUJE8tLyj
0A03/icwXkt9FW9d1JsnKzbFT+rASYlgX7D5ApNE6gl+fHTErZ5RppxY8I6vxBxhhDXLCYSIKwXH
8hjuFIZsyhP+r9Ij5X8UiRRny5aK+WwmU7ai0F+qVoyyk83lnN6fEMZHhIus/TRlIsFOiHvFW2se
huPFbb55+oWsw7PbiUmym3Eh/WEMwuOTVrABLDLwkv0lYOZk47o284DOOjWn5yw+iWTxE1tI7CJy
Qs2TAEPgLrOYu1ns7lnVZ5rVtDjFEg94/vsSJHpc+/f1kPnHuh1/GQFrs/xlBPKD4noxK1B7xRCU
LPDtw/YZ6Ia5cde7vTPUgqHDHBrqP879z+Xc/nJyL+4vJx+nZstcKsvJpQts+1sWYoGWhy47cTIJ
CuQ5owMs2hR3vCiXCzULFyJ+zjz0XE+VOXhJ6qNfvqPKKVay74GGQCRS3HQW9p9JO8QlBCgib00U
UkQ+KqKQG0RPjX09/ear088LfyUSqB2EM4AQgPuFOGAk1Iu5m2RLaHz5qbNsNa3Z6RZfmQ+4RbJE
k86PMY50BtgiGwjFJFTlhNPIJ1TLUjbqbk1wnMYVpWQwqRrUEMKAwbjCsiJTXcu68FszL1omg8oJ
6+vEStER88sSngxrDK3DqjHx7xOWo3DhP9kQ+YSajuVCJp8p/62kYTK/zlbndN4ZU3RgLIB75oD0
xSt3QPklTIJywEKNFMYwIZFAIssSSWSe0+FWbJHOxKDfQtoS1XOofp/lEJQ5dpTzkKA9FZckQDCg
6TcNBedNraw2w1J9lThHsavpq/TCAxxlI4nbIXYAgUDWrx6xjA0zXKVNq+Sc69n3CniXJjW0i+2M
74F7iUpBkheAXYKYzpouF6mQu2/6IoVqbCYSAH+wCsiOy9GmrqUJA2j0KWtq1CS82VkBIw24dtFw
LInOrEM+3gDMxJy8ELr41BCQ3UKKFtHzaA0sMKiyFRFkR61cM1UiljKK4jcCtCKtRulNyfeVNTtm
SwZ5NNUuT4rxbWPGRSmYYjWrQguRFjBi6U8jPCI15bxvYjF1B5xFeE88rxdfNPY0Posv0QgN+xFO
dg0yBGXykYeLyrqapjofJUYRgwYUznWZcBMCDQ4XzUER/oaK0dI4Cvoy087pZnSnhY3rhuVsGrPh
d6zwb2x1bGgdCmNrKvrZ57i2JNHeChLay5QVoFwAF6rHl+uNXn1RKJ1Dt8oVaWHBordIVaCNsbNy
IJ27voBymtRRcjHZeSXYtCKOpUrq4wTHdkn+ktQ+baCQTMA74JgwGAWeJYhGGMXloxIScqYtJUYQ
RqSLDAiWuKvxZVYo+s3DgPW9CW5eyeo4PUxZnebTapkKLinx6Ux9p2mTfhXYwOPhppPG5hPHA8QA
P0QSAn5cC2cWo+XT3T1+P77QvRbdMa0AkD3TOiXEdgVJJlXu28ilYz0/UVlMr1jW8xr5wlD5QrEi
LcK/Vu7Ivk+GkuZGr4WenkhkPEtpzmEUzF49UiRN0DFEAfOZaFH9cbiIB3MBWlRKpxgz1b/32JoU
ygTKbA1tLdHMPCuY87QjZwLhqUD5kx9H14MXDAuLFZiTROgglmQSULUM1E8QAvoZkRAjT8ZGLMwl
Rc34VySmGS+TVaIBQjEUCTSahtosXob/cVJesbjEiWLDjMgW15/S4NgaE5JszS8T7bbw1oGJNUKB
7TuGx+2MGSOSJqvlP/hKoQlNw9CQddCRwgxVsVKAxyiEOMbQ1EN1Xl3YFFrBXjpLh+GmWb2NHCmw
qjHTYCXupHXNq2IbYgCu6cEVMX/AYQZTAvcC5KoGp1hWu6VFNguqnmrxHqnkEk3/IGMD5chblwiZ
h4RSHE7gfCBMq9ve7AmnDfFKkTPGzqJnRknTFWp0htny8jYVVo+bP82opahxMW5MLsybUIk3Kswm
7rcKJLgVBg0wKxQ5wUSIcizNfaDIabhe0WoOluj7dqjndQxAuEwKUwyzz/gfJzgRRv6ilyQJQhDa
wF4kuPvMnWPKxnZo6CSBZU//gcDqtyYH5CkW1bZayN5G2ZUABrngXMurCvnEwSewwGDhzh3ganeQ
af/IcDug8UH/m9PN4MVNkeuVX9ZfAix+wQ0U/lZoR6+rz2cUuYowyvgRPC5SbZ/Ro86OVX/SzKxX
5HX5SXhfZwLBLkKtFmuXuTBh/VQmqAtlkzCuDwzF4JnJtducoEMTb38W15UhoUgyC74AR/1aL+Am
Bns7TJ7WeVz1HtpTqTJc/WUIoWZRR98++TIDtYyLYj0s6TnweQhcRhqecWgfsn6MAGoNQgXhAaGU
/eSmPvbltOmYq2gsIPQ/A8zF+FOaxXUdFZZX4jo3e8I1bmncOctFdm9Mr1MmqqV1hnQiTQsRy46o
+RSWfwzgymvJsvRG98p9nTynzyKiYT4qXglh96HKkKmwxoh1VaxA5Pi76Qi40+cnCIw/HFuqiVg4
R7BB38ZiKlLUpMHJ5xJu2DdO3REjbnkRx8X70keSU6yay1SpQyVV0Ed8yUGTG32zYe1Y+lFsZ9t3
xKDsPR/Y0pP7CaXLNfNUg8J2SaNcAYdTAfNpi6XGvUh94DWwC6KEQbW2Cw2vv6JgOzUp2vSDs2gM
SFMwf9J7ibiLy82FJ5WOBqVcpsNhwaE/qiCsICnJ5iVrVjgKzO+7p1t+eR2Gr+ftxZBCLTynlp7y
tnQvyOMlMrJI4bzXxomZZt4t3FO2nM3ghchJ9GB7al35LCwEIzYn7jsya1QfaniqtQbjZ9vYQOfc
IzeL4dCu6/9tIteiG84qRjj/95HwJr80GJYalTInnCxzXN2dbAuWvpvmMDxTdtDMV5c6thY/zpei
pPieobAA1TIf8hy4RHE+K8t4DK2lHaV/sEZ4Jy0JmjrZkK0VMQqVVZ3aSG4+dJqr3fH9Kd+sRLDA
lTPqTLMPgHBXdWgniHErKI3b0NoBnmHDB/Q7AtYBd+ZzrgnFWRQdXqw3Ve5Yich3DpQNcmBd6qjV
Ry/Rh/TIeR/541cNWVIBTaal72ucRYUv+95rWCfI+vKLNr0nkr5qMRr10LQTEU1lpvJSYNX8QC0u
/ZQp2zCKPIqssz6lF2jI59Ax6+oBj0DmrWNNojukFwROEAqXAA26nTS1t/enpyy1BOUWRDaj3GBZ
hYqsUPqvbVU+MljvJBA5V84E8930tQU2QZh3FjMoIuxJS3tCD8eQN+t12+A6sE71U+RUiMrIQY7L
zHoUpcAJ9sh7qhP+8G0i60YHxXuSvqT9sYEwbhQwYGNLulNaB2HXPuLtn4cCOnRzJRMQXQY1Lnkx
G0rnxKIshtwjt8ocIbOOphg1WgqQPEJZRCn/yt4odRmQXrm56mYrx+eEy2ZZ4znJ0BjULtxapAeN
6ifwUIsa6DsZ0h5R9I8WaNaGIRWK/u4Wv9CBkltfbgwaIcOrCAQrR09qTerdVEgtHmWwCYzR/xel
2DQ2JNzIx9OHioFhKX64NplbQVMcHhKx+VcIFd+mzIEDZexljcvFNQQHeotfLCCZv0s+QlGJyqYv
GglUSz9b7AmMq2KdaLDoYsWU2nzAEYtfm+wN4TrSCBlnqTzSB7HW3kvCUC2YBXgiV7KV9y3Pl+qY
ZjR78Pe8O+9Ou5s/VEJv1U/oL8ZMqgmOfT5creZ6NDtCAl/gu8tdEOjRt8l5b9/lxvj+2qIh4p1C
SusLGI3JkuBFU7RQad7dZgXGsO+CblDZUmyxncGQcEu7ZXcYyEiMAh23h6pTt20J/nWceDWKKfyR
9i4Z15UdmEi03ukv23DGlHIqJfftlZKcIPmKvgxbD8Ccr+yr+cc92xKN/a51ojWTIrSEac8joR26
m1lxvQUkcfsdqYaJFRAsgRm1AU5lKlJayRKZqfzwdGqC/OOa4tggfRSHWVbPrLgAq0QnvUgVlDyE
Q+faxR+4HlAQ8rhKsjhkK2Rq1E3nnSWZY/61iI8lg4Sq5aNInHChWQhl2aJlsgc8VG82HMMHJEQ4
I/JEaNMbIJrimyvbPDozH8M2IAnCdSlfwVf0vI+t4oPcFEDMF87MpvS3M+41GRMwF1cnz8JHbuPi
/eBAFhyRdj4EdfiZS67RdklapOXTI6cJz4HtY1amxVRIZK6nuvrHtG++19TNQ5rxDksvfIqjRloy
a/XMgYrkZQRgiuQVUcNYicYLmLFwvSw5IRqK9OmUaTD95UadsW2l1uV7EgPcFYvGeagxJTspZvtp
QPnJHS00uTDJcOKwcuQii0CnZzk09V0jVAmwAP5PwzQqwB8w/dwgh1JNkDpdXX4YXVmRwyn1RF9Y
E9+yRqWX7LNSLQ6vcqIMhxMhjCMSaHSENTbdXHUHc37fEBCf34+aExFVRD/rirSomJGkLVqsFWSe
Y8GuNqxBQAhaFsJso5SEBq5WhzaX+U5l6RGBUhnLhV4Igaxh75jI5ImpY0dSlxUq0dHsMzUQJiuJ
SrHssLtRhS3tn6YQZCBaect1KHEGH/HNmeNRT4d1XYSnlGdVlYCS8qwmWOTvoAnMsR6OTKgw3w2g
RdjgIW2JHJ8t7CdWJTIQEmRn/ZnqChu6N9LPrILM9WbHWmeZL8gmdQNYakp+LWuM0j93lIXi7DCs
kFcj8KRIuCXMw3FN+vnBHUe1Ff4MF0I45yPbuJA86azI3RW59x3W2OUW+cd6MRcRbkv7OoRWBnuc
f3aQjWjaDmIhI/sA/7hUO/TH9cGXpQhEhmkDAnkZnjGJ4Ky7XSMf6Dea9kpxaAyBs4Mf2MxSs0A+
T6ZyoFJBIMqxS3IIcnI1QWpcq9MP+E0stBLyXr1qOpZJWGmcaUgnLXxg6A0ogOAT62Rf6p5DJ0I/
MxWCJi7uHwKze1JoJo6vGiiOlimryos87maaykydSScUAOGlM+zYg05yxdobq5oov4SnMi2+GHen
Y9UfBWdMlMCCaFJPWSEvbtEcZ/OMyo1Y82V5uc28uyMcdU6KjHQJlGi3WSO5krgBACDI4fuV1Agh
tMiN1Q9WTQXWfDVN4zzOdqKWwA4ykDCllV8sVp6tzFjd+8byt890WLKVy68RmU3aKtrB7hF9By03
2QfiNLq2qbqunPmC0ZVjPwjBYKIluLFWwtbBEVDRgVy3k3sJbmZ4xJ0X8oh0s4RgNPli4sD1WcBJ
hkSmMfpcUyNUn6eUAbOQib1/0/6P7oe1MTPPI/SecI1Gbe7LTT+qHwkvZyt0r6I6SbZy6i6Il1Kl
5JFOiTRcMGHFGLG60nib9zjrGh2e2IxBnvKYyo1WvjqzJZxoVJB0LgAeiY/y8LRh1mGbapCYFC8D
WSmWgTLpEnJxRjGqxVH+kv+Za27aBXiYuaHstfWHvHz3iASwBC/WHeNr0jqlcCppx11JZUpLp9Cl
oZxV4alwknftLhXiid68oQqdWuFagL5oPnws4icpk9htX/hEgeR6Usb+NI8Y1WiaWjqy1L0v1YyG
jAv2tL7R1sr3/LjFnPyiH9DkK93WqIkS5dqOm2dA+IQyzkBG4b1Eq3UkiALJBA9VdxBuvfGrVxNS
UEDopxRtcpRNBDFGAqWSUZ+YIALQLc4uTCytXFjaSLhmgUJvW0m9WGBNrXaqHofBoOO5AJFngk9I
g5JbLQgTKbn6F4F/uaQz1roqpYA1bjlwkS7/tzt3LNKV4zOuB239fU+PIVryMRbh+omO0g73X+jA
zFrL1LseBy/bfnF9O4IJxMJO1V3IuaxtpPCOKNwS8LFtnxJJjQU6zKxp4gDfaj2FjKYF8paJhKKu
jDAFSTCLsgTvSgrLE4xqdOcovey+ND8wPYCrA7n9DiLr44BadufH1Itf1eJgJXxN2iqgJe1kXAIM
oZxcVIaw9rUGd54PsrwX1LeJcikHF1TjwfQb15ZGBflEL2bqOLHj15ILhPJzr9EYFo7iy5R7Mdkp
PsNvQfG4/lIvVzpz1pY0jgqglQkn1vkQJWXncP2uPc0Q39fAoeKJ6J+UUFGu+MFQS8cuvcjq7ZAa
nytY3YpT7Ru/W6hhavnE+iDHYR6VM9/cWkvA/ePw0X/H8ZQOHTi04I0WAzF9V6/MrUgFJk+3ats5
lINr7hTvLeDCC1KBRdWiukhqoyMFVDboJnwNtrVvjLE1GLBSRymsq0GV1DElQLOQyy3ExkhTOQuc
qkBPH6+f1sMnBMEGF3CDRi2g19CLzTPaiaMGRDRyfQu3MH4RGIajqPhC+XCmckuMiOGzIgibvb+d
3wzur0NupCfb+1qhJinSxfMtGoN7eS6DcDMTemKbFjfR1+w7PlpvfkobzwFUOWvLzcZQTtNssgNu
nOocCgs6dlwfw9DIhPCziG6xPq3Am8DL11GI0Kc4wK6+hJ41bp7Qugu6Fu44FpfDSlSeOL7OBexk
75qjcwdal86WRJO4I9wZkolVyUooF6qTg/0IVzZpHgLr4UwrIcyJUN/lSqRc+q9kkmN3/3SmvNH+
toyJcXg4PlIYADKwjFJ/BKIjXdRn4xAPtTKTiW+i9dcUyLrxLaEmH/phOkLLzvx9y1e1NQys8HcT
2KWi+eKVhmWuEOHELwOVhFAWdDtaUgtDQk+RS2YC6RScfE7CmJGsSIszfqKrNacNzhqqKsHZVvpz
3bFRh4ECYTApLhA9GtOOEZUp7pgnjT8Jxxk8cTTO4o+/ddwEUj3LiUvBGmodiBKDxeSJGaUa9Ime
1/il0cS7MOjAGDWgzG6bwprWfipRIo30vPuTtlW8Lz7j9afgHjrjsKRL0PU4bAeqHp/jacJsTG+T
BtEpPyIS69OclxTGecmtycqLCXXCQzBcdxSqONQfpSiCbfEdWJyBNJq9gjr9F6kjkxT/KUj9P1pB
4MD8hVZwPM1Ll8VgQy8SaAMi2OKKwoEmqmj4RzRR/FrE0wc907B+4rIw0rinMPv5TbKkkRmDIP7O
18iLeZgh73+y34UFTi8WKxFcMnYcSks+5upBDUE6CNHkijpwgV5Tyl+q065x6VUPUdHXzpAhrq93
OdyoEn2oIM9T/F2kkDodjoLZUjLKTC39MWfnn7ohQhijzqyWGd0sP09vOg2w1jEU3J8hnkAPG+QE
gjVoW/07jWxqe8AKN3zjzkm9sdxYgnGeVvXRp8GUCNv6W7NR1muYRZ7FmFVYBywtKAol1lh8WNwT
fj6rKWFXMIy9f2ci/HPDo3I6U8wVabyaT/5OW9llB9txeX3qaVk6beKWsSGFIYzkKw0eqB2Z5idO
yw6gbUe8XWNEI4RqSo3c8FpZP2UqIxjYv2D3EfaNHrCY1wouvHenTfvvl58t/COPokzTo6RQTkrl
0KbqL0u0tJ4uS8l4a7sc8U7xxVOXpcVyAU4h4mlWmHbvEpvfH7kVliG9QjqwIKp+ZBmj64/5+q1X
qX2nwTYNiZ0qVbTd0crVtfTq/3ZuIyrnCwka7sCqwzggZp3WUtyk+LW2gicHjlwLiQSR4SBZIdaT
1WcBPNScE1HBnZl16C+t+aeIT79NahIlNIW8ng06k0wJurPLcDF4OiUlJEtGF1my3m24Ox2uPR63
PfOi46Mp4XPNIw0T1SzXjWKwDK3RR+tfoEnJHDFtQbkWg6R0YjdGp0tPDO49kh4MBoqpS9tVwInB
E299oVK/W5vqAa8BnA/B2LPK4kfUWksAOYdfs6nv34g2wuQlIFis3BXuxP5jEL3QW9UNLAamMFxx
QXFR9lwvxghOBBDspyBz3GuQ/25EV15VDJ38+xor/RM1MZ8v5OmimaEr8d+7apW3k+z0cmGJuUUE
HJVydgAI2abi8LE4QQ6wMPITSxDcpI5S/f5dGNldEg3aCQVWqPYQqC2D4J5GUgNwAVbEHxWNWDsO
ozOUrw76W3igh3u1quHwyGIi9goLHyX87/eaTf9TC7F8oVAqFNJ5e4n9jdaY2lyyk8lmdurFJhTe
aJqHBXUMXG2G2viRjeQAFPEcDXwuGytKIBgvMNgUg6AJhASAeN7tHGmrqsMQw3sX+gkqanxIwIm5
vZI8DXboYlhyIT5DCAmWqlKMq0QZZSgu+NR8YREYNLLRztCKws4zK1xIRijB4Z1/lDF+px9KJH0k
zXi3hqJdsNKt7tefjq/l5e3gd6mCF6DCMGEe8wuT3K9OQhWwHdhk7nF1uP1B8GMCnvoErWHZXnws
SmRieOvTSvANIY620I18RPODthhHy3cKahEEipOqtl/XsnUhHnoNY62aapmqXbDZrEMQEoVex83c
6dbdRRjs6b+EaSb5/7slM+uFJJNk0nDSkiBs/yJMN/vFYTEZLE+9X4fbRB4TwVaDhspV8mvvdkQn
BFe8WYvEuqZnte/kdrqn5rbO/whJpZesqys4pot6emNgVKWKMRzPIBORiuhZ4Wbk4uYmBFqIPYyQ
vyLL0gOPMLyMRrB/KCw2+158iwJLKOc/9pDEMGukakJkPjOvO/8iCYNwfScBORxc6qy+m9Z6DH1r
5MoOlB4q9SdYk5i2yxrZEiO4wpH07Avrb98kSAfNKlCu30h9Iuw85hf/IyjnNS01zU9SqfxXPT2/
HWCplSnMa5C9sLyd1kgmKTXoZTuzTXuQj3CGYEvIeileb0xZ0KZ2Zn2Qy9Sb9/+TKBo6Jf89dSFf
zmXz2XIuky7k/kazXs4O59FxmlBbCDgrfVumENekO3oyKLENPviGOYF/B4XOCHa6lqZADGEWZKtb
kHBmx2TtJSntonqCaMEoQNRZeWCGcJOr938IO6/lNrKm2T4RItDwuO2GJxwpWt0gKEqE9x5Pf9ba
PTr/fJyJUTDoQBBos01VZlaWW24xKBFdEk+hENUmDKcW+51PNXU5gsS5ymFDCbaZr1da5fcixojF
51k96qWroWLedSP/SyU8ki/2qqCV+U6VXAtd9x9VvOXcvy6ANNouZsu2Pi1+WQDnp8z0XFnlvUKZ
VgH+/ko5Al1gVq9ejkwDIpi2Pa8RMilQDQ2JMt9g8q9YJK0A0CTD/WkK42NLOHqsQC9hR3BP3ygX
uww9ukRJvJxcXqItvoZ+fD42aW9pRFf9doKWYovpnlAFiDu65sIaQUuJHup7dvpwbTZWE/cLcD9r
7bhv5y2OK/BouqfpkKatmLIc9uYFFJmMu7y/9/TY8RB8Y/lrD8FYnmi1nPjw6YPGRZgi99I+YEKE
knGKo2x0xtjhA/eFXmZcE9OU5dcam7V+Z19k2TslMGKf077G2HP+KYeOIIM/VHVA0S9MnU9OZas3
3JJc/KVjrdbfdd1B9F+/Ps/38epRVyC5tVJnNtRwKt+YDJUk2Esv1NnDt2UGO97M7elaL0FtH8lV
HOkeoAeDVOGz1AnN4Hxajj49pebo3t1MGDb/IWrrtpSej8SJV1odpVoMOnYRDLn5IhxoFX/O41nC
JEaYo5zG5dz8srQk96VognXdD1f8DXVUR7LfMrnQ8sWUaEUI9Fu1ZrVeqKmjxMwFIhSmBalACiBU
uV/OReIn3sx4J43AfNsqcZCLx/QH2rigfrFSy6jIPbYEYZNKiEOfooquXlOg3jx8kkHLCTJe6K/w
aSPBZV+JG5eFpcgGWdOXSbMSTlZ9gwPehlla9ilSyBCGSlEY4x/v9mqdYEhz3x1Piugq31FloNFY
vF53CbrZzwPNpejl5LmkS51LnpomK+NYPFlxs3dXmu7Ymicoe3qrHjMd9T5qwXm86NBO5m5BGewc
8U9m6NJ7bpFYgy4o9uQnkIYDa7FL9qZZuDMtc2td0ldddIC0TKr2QGWct2rWHPV9EMgAJIISObGI
EYVr5aGYhH/yUPxP/xo+2A5EBNy0dQK6Aha4XVigN+pbE/0GxhFghsxP0Q5i4LiMdNe7Kn2Qby9x
uz2iXLLOekOhbPpihHjAEtLatvmzxGuBLQI3I424RFqLLCpjYn33Qv3EJT8o4OIWVl9Yimsblt4C
MogCfQxh9Xa0f7KFlNSAL+IcgMywvWQOVQ78Q/BFMeTSz82ZBz+NusSnyaRLVBvhOkezDASDdByN
EMR5XM4Y5nwuHuFDiDiyi+LoFO9x+GNaHWmkiPyHqW/hgEIQCETyeplu5SMmZ9k6chKC5Qj3dV00
NJPTiX3cgjOfxogAPOlzJxqgVXq1dgaunICwPDjWJVMWbds7joLifUpiAFYd1W4TOg9P4z2WIOxk
34KRRggG8CQdBoYAY9kACZi2oWvu6C9NyhpgtFunMhC71ApXK2bzvyx7lVI6/Q+LUHYdBCtSeFof
zvqjahBSqG+lpxMOtwIPYr3QAIQf02bw0b/clWbBSeZy4JtuO+tmnn7VRlLCEH7d3OHOGvrSiGYG
PmBxSG0BZnwj8LnED7PaslO8C2ZgdNZCe3+DmR/TREu2Po3LHq6o/A3JJCpohcTDaeg0Z/CMOkVW
ze2zdK5xdg4SjECNo5Z2w9+UbijHNw0tNOXS5ZDKDGjXRTY0zCGXQfNtgivBcANbnj9Ka2/iKLGG
rfRxoicyZ0Gk94TC/xQvMYctP3DxV/xgwk1WTEzg62/qeItvAVkNyyVXjS4d0wYRWu7gnnMXkatb
FEC3HcPDMrwILD9xuldIzsTrbCjqbwalnA1HTbrbvFJ/y6v6aT7vUUv7ZLnWvr0qUX8CM6bNmBD9
iq4cxLD0nlmDZSB455/fUq5LZKkA6SO8LLkjM3TAv3cerHNtu5U66CtfKNO6S0Q70xMJuXUOOHdD
PzDKAiYlO+WHrKdsp4kISYdctc2pbnTWcIBaLbkGi3ZgSvRK7MKdNfvqLFRcZDHn0kQqoFNQruWQ
QGk8k4W/TPNRMyQvu7f2+ArkH7wTeAERMdkmwu7vEeiEpFDWqktQtDOWLEUUGtxiOL80lJcux+MC
Uubn6c5iHUeBV0+SXS5EIs3fU8QM0klGRQZtzGs4KDhN+C9ZOwUfEr7+nUwKd89s4wCssaKUwS3U
r0TdIS2WmgZfa0zq5kiYGoR2EmWuiTmY88y3zrZnLx6Sd5/UBMbZcUZDJutTmG7wmEiriD/NNSrc
/zljoQRTx43kbl+YQ4a0jpAbPaLkEbwr+e/eJW3stSjVY4XDfo++bzh/a1F8S4cgWhwG9bx3PSc7
zIYt5bAYtdI0ujbIcSk13hLhs5wjg7suPXhrOLeinmW3ZCEuQkbrx2XSov2L41mS3XmIEq1j9euo
vUfOvw2Lhm/urE2ZcQ/ARUDAQZZcIMtP+zU57BwovxUxXndH2Lg9eVaK4YkwsqFNUgNpx32YHuJa
gQuRDxHq03gnKMq56lZumV45tEmWN4nSGge9MnMbwUkeWQBg2j3p6wqUbVAF6wrpZcNc60X5mjOk
fO+TpPgsKI74yL0GvogFRZxVN7vCa46c+PBeIDu2g0SBwthju0SWHdXnQ91Q5DuoDgEXLjN3ZJwi
OJF1e0XdkgW3ef5n0sKZFnEcqzHZdqVRoXA2Xy8+y47MWn5A54wxhC7x1MUDFbrPFE9+oqi4xvPh
HuJHt6Sy7HT72JWsWT9Wec8rao8Lx8GTOVaeg8tFH/gTiHgL6WRdZuHDCZyyZPv2uStvpPfs8TGC
nIrqk9aFk5OoSjumUHLVWfKCsHGda7cAFLCHyBm/Ld8mrWs35cRmXAjBBYsjPQUdWkqNTcipJndb
HpEju+DIouW7iwm1yF3yLSxNTs1C64L/Lc+CsZK3CcoQ7EoM6oqJuZlT0+PXTUbfGDPnHCyPwaxh
p/LZKqnDAemswjilttsWLhGyF8bAUjdbnk71cQifJGPSOFjkzoACHLHjv8EdfFcprRLCRsP2gTYU
oWMlyVeRUCt1JzHM8jX9j2rLmgKxudVr4UauZnfYP2EjOWv6vybO5WKUK1TK1Ww+V/ySOI/Lh1t2
UqycHpc4hV++Z6La8T16pPg+HlHz7kQYx+tDc/eZlzGtNguT+gLKfRXfID/+G6SLon8DvcvFQqlS
oNw2KkXyNn/DaU6T/SE7vmROgt6EaHSMNsgz1NqD0W1ezUakYdD7tjfUyesIMO/sSdbztWN/1y58
UhmH/zcAHXE+4Hj0Ejrl1K9z+t+I+19BL302Rcl8XdZnDbdtt+x0/6qWEzh5twU341L3xMLhhuvv
l4fqUxlBBvQwEVKWsbs8JVHPxF3zS4fv+E2o89JbNrIvGA8RwjuorLzcfqvcnb9ZyFl4yRJWO1ak
Ay9vf7ql/1qzXKlQelksV0tRLu9V/ttVPCxul8o4Wzk+CnEVP0Yh+VOWs2of0dVFNe0VVkRHymQU
6mgqmFYtl0X63P7ThdNAy21n+mvO7ucVsYDtFB+4QuNyOzc4Nw6fLgAsIOi2QN2XIE8WYs/IGo4D
0V+WMubfHDbzCre4/jF/wc3C/rjkb/UwT0Jm8IehVP2XcS0OVIoKjuxS/ouXRaV4qFbPo9HlEVGG
E/i0ANWgXS+IgYG3U09l+RUNU6p0UrvKyEButq/PivV1PJokmY9rPQshdLkmGVSbk1r5rvkDDVwz
h43YEaJ+97CjIrmEqX0v0xnFyRbVdOfQ7xc315ieJuX7zbMSCG3aXPgNmdwU9LxzgzdKcuMyJBZL
F/8zGNa23DrZPDVtjltVTxblmHo6McRQ/MA94NVYiGKUDkmFuYmCYpEAntw1ULJ9ky+LGlVK3Xdb
fNqeJW2ZYg6wZERTxE0YZljmd3c5i4okgORWBH1VaHgG/j3qwBsJO7JfAXAVuuvGcVj44SqoWhgh
ANEOoxte3KzdlfD6YD0D1Wl6nvz3zc79S5F+lC1lC5VSIV+E8Ptyr7f7y+E6n5Yvj+Zz5G54Hmqm
bMmHyv8541aRRuVD2VXEBodUIMFHqvnfxxFqm7+spRxHvprLFbLVQrnw5Tiqhfm6uLpyHJZOCDuJ
50snW6VgGlmkrkszU26JSDDyJ+41IYyUL1aY9ehTMS3Oe6l1QrBOUU7NHWeKFuHBlP5lnvXoYB3C
f2+DDWHvSG8fAccLG9khcd1RMCDq4N5U/Qmq0r1x2eWfQCee/syufN1EyuVKDoMELn61kC3mvqw4
1/JoN65kRodHVH7JoZaJLfW+tco9mu/GthKNd/G6sR1M6oWHa1Lt/vd1z//DsuLL23/heleb62Yx
nk+Oj9nPU+3WxXXuFxaddfD0u0lt9i07PBG8LDq5VpnwpTxcJJsEyUJC1sd+eq0zM5Lt3R+O6R+2
CV+O6YtzwXieP5ez+/Hxcfzpxj9p5+O8yn7Q8+UPZAZE6RM6FQ5B5rcxXVy6qI+ap2SKRekyGU5h
YW7JuVaJ+5N6pkZoDcjy30cY/YP++98jzGf/d5sYR4trtM1z0zJ3i3amX+1XH0Zvu7vcoNQqv1WH
k97yD9ckF2X/hYiJsuVyqVTKM11z2S9XZX3cXSrlUebyaOOlTEvFtdfGSipZ7uIxkWRj7crFhEgk
GtEUn/5lv8iudWBiy6GxhQ8PXevtlIMeAFJtbuiT8zwm3CM6mv61xDoI/MPSKfjDz/eEB/6b88ny
ByFtMVvftPxBIU14UdqY8/CaRiImOKXmkWr7bIcyPrGeyU+kpBDIrMklFlkiCf7q0fpa+gqnrypk
Pn4AQwIZ37HN8ppCTbsuVvB2Hed30KpUdgIYBmqrITyvs4urg9kjQHdw3LiCAlmxYXHHHBB8pJe7
7r8z3Cbtri4XKV51qa3jzEDf2RlnsfL9pjyfg84Mih85usy7gYAx+zbFfDIlPXO9lMDcdXn7FAwL
jAnP9MXHD6LiXixexbq5cDf4YqsGf09N4LV2Ck8EOZs9WhNnTcoYa0WeEDzhi7Q4YO0Dnvba6PJQ
gU31nb3dlprqjjsSv6WSqcSBb59F1ilRnSDsd0dLRcaXI9WFOuE7WvyDINz4wVfLUTpgqJO+omV/
3t/qgBvf5vp6Y3zAndFzFKbfnCiGyXWKr+FoKaXh5aS95Y7C7dp0/+pkmV5kDtSbE9BFdtwSjec5
CqsAKaRdENYLQs7ax08c7x+92B5N2j6TO8U7cdynWCwa6J8rs+v6s0PP7perx6gx+SlQaXMFMUcQ
a4YmL8KznSByE5IM3jheA0UnJ+K1tEotVD2E0cxVdIj74UH4BOdJxA3INzgDf5VekJuofngXvHIp
YwCU2V3oZuP/Tobr/v6Z9x/3wmtaZeaA9x/HD/lXnzO6P9fpVDB+2JnU8G9ZJ5jEaoHjdHhPiUg8
hgLTJBVjY9fFpfGYHA4MI+b0ZLh4PMBuOKjSW+hpla4c7fUzm5zrGebirgtRZP2H48pneyQM+gVn
4xzw0+DH4WKfCt2I+T5JqgMTCctSs5318+TRQeSU5v8hQST7Ibp8NhfVl/AZ8kBiy6mlsfQUBNWV
+++qoGRM0NkkTkTZJ/p93I8+MkdKPTPsMhykp5OSRozVEz2HuIu5uHBPCXLx2piWGgeKOif110aG
0qX9j+WqXvq17n3Q8m1bO+MSVEkun1WaXj/jWBs9YFeGTkeVpqhuzn6xRGRGcGklDzkwv9mx0u+Z
Xq5KEYZ/mr2rMU8VAgsgH2G6NLRT9jvCCJyIYkR0ETjwu2JfawqhQGEtsS+dfIUjQz1V6CJnDYu5
weLFx4P/K3kUooErhU2GsoV27k1kzdqlA3hPSCZ6hxnuN1cQCmGlgAMZ+IoCncB3qnTmFj1ZJthL
SpXfSXZT8jTFGXgpsQ4SrJ2bCMw6KHINQUVpja+NW0UlLgGbIFlF9as8VunB7Rlom1/IVzCKLpO/
AbvwN9GQ35pbwZXKQCm+VS9lEJ4KtS8p/KKSSIQB+IUeYkKJ3gM/UkGYdubAPZ/V5q5EbGyCiJs4
4LoIp5bKqqGF4A2tg/KWdkv4M6MF5hYhgwUr5haFd/Cr75ZqZctNqsv83xQ1tRzGeC/HqW7ePcg8
YY2K2AVS3c2DJTSFwRzlb6oHmTMYPN0ZSNHpM+qoD6bPGi0q7ISnxvbGZzoaHCEiaP/X3VtYMJVc
0Ra1P3vw/QxW07FEDSiXRdRKYMcLrQMGXiTclNsz8ApHir6MVAdA3cLcmkUYqTZSVBtPh0cwPUaj
yRA9GXhlCjLrampFUFRBUUSOhAuXrFrmKRdQOyHM7h6nJK5fx/zSg/CgvPs6elv1cxzYF2zxlz+w
6m+4D/LaA+q+az/QNNQe25abVro4XtjQKvtMBQmXIs1+zHvKHJIKwAI/YUPApRFapI3jB47xmAh5
YUW5hRDLwGYaYaUS4OyL2NWNkcolpbZW+JOuzPQ6GXfMpZl2YMuCnGrZzw1U55IM+occ7tdD3pb6
EVTlKNGlbRwxCN37DnHvFejzoyLQMVSFKGrgHsIcM30XNxWjTqtI0hQTWqBXxVaCwiCiKAlhUZbU
DMtSN6l4PRpFDUyNR9Q3iYGeODVgYX7ycL1LHjoFmlQm8AigcvUJkOR78a9nAJu3pJhoaRU4AieI
x68qPf3uORw+0yaDcgnzgNw7jbygejoIsBytL+MGzuFIpSm5rHDMGuCIvO1wcl6iVTmrvdZbVLMf
pXKL18J3+DJ9bJrXZjCDgDAWRjMB0pHA75KVYHk/zdTElMzWsqghlPvOunuYuB56uK4+OX6abCMx
2H1o+CE3vuWVSGxxTFX9Lvkp8L1u2R7uDHk8evedkPzBKVrYf/i4NsefJd5NHDHtJ1F6mr5ULqAT
lae/NCkcZrYZkTEfx/jj2nMiH44Qsht3BD9m3RSRVMShLFlEQPK6SqJn0s2F4REf9TGmEMeXatoV
G3qL3YytA7NltN816pQsI9zrqwb4y6kkGBWowEjr7Y34zKV9rv8lI5OrV8mvs/UiLaYPbKPiEnqY
iFB4HTFseIPcBKMwQqWxF9xqWpWVYhjWMavoMCxwx06jp1kbE2XLbNRvyIuKH8Cc3Mmap1YyyO/P
gA0zVPnWggtUZ6jzlhCEIMNoa0mOXe0vu1d2BgdeimnQ4cHOn651Rwgm17URfNeYrc8JqS3YuF0N
I/1Aaq6c1oaoNyAbns9mISCtQ5MYnxC13I34R55HhLuLzFDfLK3E/V2PSwGLm6/bQLpsu2NlAeQp
F1NkzcpiVcS8UeQOGI/aewt+G+DzmzZblToaq/DCTjxWH6hFpsb4bfNuHxeVr+lSLk2XlgCDhiMb
n7bLTzIWbvbrKpCd6wXrSD0tvkyXye1QgF0eqpjk3y+4kHOoHOi0vX3Flg5GS56LnQyZwaG5ZKsU
QM9zDTH/R1uoSnDMDPcEN89bVnv72V6eFyj9Fn33CUs4t7AJuwdX9yhcfTY8rp8FL8hDISPkHXKc
0p6bWezYuqAqGb0+sSouqa1hnyLQcS0UiCrfA/sTAoUSmRP1O8t2N0svIOuD3CM9ZdcqWxXIylE9
Y88Clys/5AtKA+u44Q24ZnQCwMeaB+VnrFn2mHFqJeLqUFxZva9QSxPKeoCPZhybPg5V1inPKkd4
sOjbxUEHuQ1/9Qws4NETodixYcMRU35lXtSptPL1C+BTBF5sA3lpDfkeCZlwLcKWRWEr8rDrtzx3
xU+/uq/OcK6vcM32P31s1srVkLNyHSetbdtynSVM0bkLX4NEgAOTyhHxeOMuwBXRIqAd7Ci0u/Px
QmMHi+NQznFLPRALaX7X+5zbk9b/EVJs5EMVbXYW0Iv1EIpwJIPKnxr5Sz2l5TZMU1iW3J0FN7t7
T9XDh2EJKgNvo/VXRjgWQ+K88HDsOjMcJIxZjPE9XM0kItQ0jKaIfYO35SY7jYRSSwP7y5Yx3ncu
c7eYALPP2Wf22xpIBbAStZ5l9Tai2fIVXTpz3LbSlIMF+sfS4Q1IpSol9fup/LbKEi5Tg7cVKz/8
SxTPuq7Yfijv1g9Nwx5FSu4E+Z/XP2CIhfK/QiSVQjFfyRVzhWpQbf8NvR8X59f8uJS7POrR44Kv
uA6xGckm8iKZqGNn31myrh9mcdQ+vBV6e6AUz4CNpjV6csVUVHxt6lOlht3zE4PVmL2I+lGVu85I
YIOcMSzV3brINuSeQbKXMKnvZi9pdI+uG4UsnvRcmEKv8pSntapBA9vDpF3l+lA1z18Cpg651Z1T
70hvUp6AlmrRTV1p3FZSaSDJ8Y7/ORNguLewpdo81RfUiYoWpWwXOhUL0fu4n6nCx40Le3p3YfI7
cIRrXcwB46Kn0lOl58tLKaR4ksiBuZf7lJTzCY/DMfofVD1sKl5QN/XlJ5eX49+9XjtzBYhKr6UG
PFm08OzKQlMyJ2DpQQ8IZsDivOvelC/yAYFAVntrsMQ3MvlEeCj7bGxZDCxTquW9UWm6JdiNC7RZ
KSDWSvW1k3qSxUAhqvfzlCm4CaRlf06PMrGQpJO1O4sfu7vbg2IE7QayrLNlJqAKL/VllToVOXda
ry2ZyOmaaMRllGYdsxSDO53LnrF+GsCmKnJWd6p9JE9lwtOdCx8XtlPX2QAyM/tsEROYP4Jr6pQR
+o+h3Kxo1TbDdqwHsjzVKcSiygZCjB5sMlijl0HlYdbw2zVm/phmR1ZCb4lodfWyMrqwJm1yZTCS
LzdppmOm46dn5cKRrs8u2GfafVMa+Zd2gYJUlwm9QX4zFoa+YuRHNDvumKS4ng+1K+zoyh12uKdx
XfDemXbHOFVQN+uG4RZJzxn+kIfpG1NSe+rY+ab8NGrYFKXUzeEIaMhgeA1iyy7re7rtXEICpAj+
j1jtv1WsRdm/rQpSIH9bFfaZzDK/X5QuqHedS6pWC/e0emBmATt0z8nzkTlVHLBOEbiiYlsznld/
leUHaILZRQ1bmImCFc7d0JrXGIwn3JfuM9+IwpTllQdiNrTVVFyZMmX+C9PzvnI/x2dS4C0gJwaT
/ia2IvOUauJ8wZRZrDQRuhnb8U2kJ3WHFmTYtMwryvVlE601spU1KACKCcaCm1Bq21B4PXbNAqi7
IkCypY3jZLoM/iYki5vHHJuGg0UnItNBR7HZscm5MYmBnz5F9gfUjsH5MKVAmyEE60ZwYwhokHDE
mH3eRQ3TqfZunTWbjKWyUWfSVyeX5n3GV6k1illhtnb+AyKf+wciXyz+z03+Qn/PppVt/rYqXh6J
9yHvLAlU4odhbC3qG6LavnFZQ1JKlxM1mtDKLOD/zQvgbP2VzeEwcPZFDZDN5gr/YOFv2V2pdFuf
L4+rjzS5CEZEQTXPptMA4lLjCBk1bhG0s6Q6qlzOUxVyHpshPyBUHQZi4+qND0K3RPQfqj+DSxVD
SlrshKJIcZ8qqtRBh+wS72Qhpc1LCWoiWKQgIcQpl6vQt/dOmuC62QfmHpQKLoxgFBmX/6dXJKKl
p9wmXt0VHksTaW3WJgw9QhVar5r8Ui4lAjGnS30lrGRlrD/Erqia6dqqynJ4V2EXlyUxnytWKFye
BkbU8FPMx0DfWrQluJErQfpx6exfbXVEnNUF5iOg21lOcTf5pRQ2qHEtj+3pemuaoyQZa83mNrQl
t+ZI3arTi42G7ZGSolCYYQWy6lyovTu3TaFMucVxa/bT0qLLo5aiCp0FXc3pzMUyxC3F9n3V2gJe
IPtXJiU9rxxGoMSiOwxQ/8oGAC8ayzEJzg6pi7EcVd8dXfkzw9C5w6btpOMWpl0fDCf+exSGcoSv
XOrfB+EXSvGWWy/L23nkgmdhWuqTbxWanDi+DQgYVAq7BU25Pa7HkI33CkO1OuAeCrGgTNBmNPHS
Z9pj8AILY8wj0aQTFRkbWadaxF3xT7R0sfAPDjBMpBK6mmoxG+WD9uZvi/YucyxuR9nj5VEZz6Fx
iYjXjMu83VXI4VB4EUhi508OuDqNfISUMZaglizTWhB/hJIwvov/lwDqXZZ1SBLHsZggH9z0T4xc
TRRC4T6rJd/ZsUOOxAaowABjK9BYs11+w4LNUtcFZUW2m7CZY7rgKKpBfUsSrZAX+S1y0dZ4nEQv
PjMPhqeCZNTcIriRXRDedhda0vwv7Vcpfq/mb9NQowzux40Sxx0HJab3xXgj2wgd70TtYOeBi9yn
uXv0DsMZi8I15YIoFznIFDvTRkOxI63g0f5YqKPumKjjpJoQ95AqAltVnz6Jci7wZGOSMUPC8eC5
a4uhQjcgz1wNn01R6RsePuHNXA9cP9TwWazqtfJ/fwfDeLsz4E4MOaDxu3JflWK4onvMx2yXJphN
dRcodWpmEt6Af/ANo2UoJnOZUo6beUaRzPEozNwTUkw+d3Wg5y7OXuSxomdmoukHOXVX8akf6pf9
UDRyfjMiTCO8advOlW5aSpNMu2ZUVFjZqSqTHl1kPqBqrLGGN6xzXGjvwxrAVCTjMI9J7XnAVN6B
MyVBdWmwrb01Btor9Wi5FWrGRGKKIr2W2vLfFtzSrIO8FIsnvu6/Bbygth9Ylnb9weIVNHILbIbw
sjZ2ZUcRXaNmHKjOCloysTGeCYqjVqyLTMq+q0zqL4yUjjXMdjuhysyVB+gvnNo4FszTNwC0OHSK
MqebvzivJ9gImfssXoXFgLeITdIG5tJgWr4AT/EdApTWqwi56DUHTgQaIUjjibtmYMHwww3X2hTf
stK3siMgMzZHMs2yesCfbTZ1fbiysHg4tp8SF8QOeEbFsLUs1snwGoiheJ26OHf1Mc9yLtbtb16d
K3Dl6JeO0J50qH3xTTgTN3ybULHk/kFGE2Wr/7Zg/T3K/LLornanzCwzz14eCz1hRJZdAb32iCqL
4kcVxjS1LHTHd79XUJXu/C5vC+vAQg7ZrGwQW5UIKY1ArWaQMt1hiepe1SV3dFMKxV+sepiltqHD
iF4jXsCcy1fON4LYmzhjzXxc3WFVQzS3+qziuDJqYYBmGK+o3OnolLdS4EJr1tA/B1W9S9UZa15J
B52i9sIB9B61stLVw1K+bK+IV6fOQKCgLLD7EFWxR6MW9XaX+hOy2xRrVT4H3++xb3CN8LaSTkLw
uh0JhpZ4wnnHKehiTzE3N2lP/Rtwrkg0J6ZX47wfNRThjVtlPkcQsmq7FCvIIoN9fo6etowZkOGn
BUmnl8IwP02QiacIu0mCeVw60jKHAlUxZbWQrDnjjh0Eqju4M9izoBPHU4LqE8MI6FGklLoZT5/F
VzmkYO+FCo+0QWjjiFbV8s4q47NcuxcjRwn7w4FeBl8PFUOWg5q/Fl6MIiYdy4+uuKioabyGT5Vf
R+AJ5U8iGGr9TLHdx35L71IuW37VsfUbFjYeTHMJv5+RfCqeyja5mKwW4OTfhfXdE70wuFjWzhA4
uad8bQOpQsuBHtYNlJ+krQ2mnXLwuNTUV6Y3pWjVqv92+BD7cD6q2l31Rn3Xi7Q6P/+4enXTdnTC
QhNgydJjMJii1MZj1874WZjFgcyg7a5eq1bRAcQ494njeFEtAso/01RdyzOKyl6FRdJJs/10vrBu
0DouhXByTHteEcVtcAdwSWG2F21v8FblIudaNDNbNWc9HaOZg6jscVYBqUYMi2W7viNumOmuxtRg
h3MHzJM8WBDgTlgkyaWNAa1P5+3pKc70yF4/zHyNn4yqleX7AsiS5njfzZtUupDgDzHv5BXhCoVR
DcANtfIUv6irP3Uqx1CAMW6feEqaGQtYCA5b1OJmlWbNbqgG1yNexkTcF7M8JPN8BMW/AHTopQpe
Yh0Cf7PLq7YmbMW9wmPmnVy8fh5SZkFwri+igvtTZ8SGqTOoSsUjiWBhYG9bM/NDR5Dfd8u2IwJ8
gx/rfPJ9D91EQac/9udQXoA77c9MvzRsV2rVPhVKYVUhUZj2Tljw5QmT8N8g/IlqFQbFuKUCZv9s
rK20ACu7b6fGriZGVsBo2XvtMueyhhl0b0vRLLLyY2cK9HSB4acgtdS7MsBJ6+FNAtUEbMfv99EA
+FEkSoZuRj9D945S30ZWzClIHduSuwrRloHd72oTPja6vhM5HdSUDbKBML2HbiraR7stRu0sbRJ9
3G3FLcWlXsIPTcjANq3GKl6nNPgJRSfUk+To7esd5S90xCX2srqEUOqKOQgWb/zkfaXIh/DkECK2
3SE2EvO2a8N7aOXaJYyGSxZQeVdH4ircDTK0Wo70z0RLtSmfBDuLO8eRhnYMNQIhYBrM8UR6lqAy
U8aZyaJOZoXBnrvuYwLBUXN4iPcf+R6DkMoLE3xhIvmK4vd9Y/0qKyCF4uAwZQs94Mze/KXayxeB
B2zq6ocAz/GDdO9DJz7yiQ/58HHAFyx3WNX3IPBaisnGXz6FgdICEWNvUfcygLkig5W5FTFFyhVV
A9om8yHonuZf+4E1IHTGfZWjUmzrZ2kgFwomRzRyod9VgdiORrjgiBDd7ImL99OnlLdk86lpFQhV
GgDokNGgJdp2CvTzLt1LfwuuIo8g17MGJSmSuoqwITWAh5GDqXYKABswQQR+p3spACMh7ZFPfM9S
JnECZzRTXDbOAz0dBDDPsDk3uJ/JgximXa0VS9iAWCZJQE/mZvy4764eqp1JKxRzgCVOH0UW5XU8
Er+yHHWKnVUfSuExsFKNG1p6d5gUNU1LXOEC7T7pL5Oe++x/555BIP819/x7GPRFTzo/7m+bfLEA
ANJ1gdXWJkQPxBC3lrZNxhBiu6IO+pveuKgTDMXS2txzCHZtvaKVwpE599/HRy+lf4NoslW8LLJg
NFGp9EVHmR1VF+vpJG9mKW5PVxYWFFAjtkjSSvhl96Fn2Yx020mfZtzmp+jMvH/9xPK2bjZcbUdY
a6qelBLu5WuZKR0UNRciG+LDMRKM27ibxU4lriBBkr4hf3OQau3rHBU7HbdteyNP6crNVHcrkUld
1jfDHxd6D2V7aQO4Is6LovK6lXo1I5okCcbYPbr06H9bjijsna4KTmU/BYnMUOisztDxZ9XTwn1n
/hKU9qwKSh74O3vD4iVNl2wFJQTs464sHiu1kK+jNgAkju95Tn1MoIQsTdtsKQQjBuvbBC9ZIV3P
Q/UwyTrda2AI4GTIx9/JgJWNUbp7RTJaus+zFRg9G/HoMECkRXYhguM633b/16pgQooPnQGCdi+Z
n1ahu3XMP4+TpJYaIhAx2QbHoDg/4MdF+/aRxkKirGBshk8BbPP5ROSUMQQ5odrQ66dgQZCZXj9V
Gnp6quekmHVp2bB/EGEQXeUH+YAmAx4HLM8jNz4zAC3JdCAqLb/6n2t6L5w/PRkRZRkSr5Gf1W+F
+0m79B0iCHErMVIawPkSHqzHiZ3BGknfgUroxRBhLEzK9hmxZtrfB+kJ19nByk4K02Q5NMbjnqSF
GzhNQB95Cb0Z609N0Q8fJer1iek4d8OpYOvgD8bTahqNkkWgYY344GQI6by1M45O3uiywBBC9UuJ
nEcbBFCh0DKSQJ6J5C0TWvd8jWMFzalcYZpxT0Xa0z+FAwgvwkWB0vKrwLw+ERSpU0fec975ucH8
IvzE5VCi+Hp79Q45gozpA/sf5KlqWA1cLRpLofX0q1dVLQcYv0MyGsy6ZiTGyaYPxguO3iN33NMO
2mFepsBd9MUdm9NPQ42U8lMaM+GsPNtocIVEMLi1NwzDORR37nifcbCOSI/fAzL3q3x3zNpkTOjS
nF6aVNcGw1ivpmHGhsxbQbKEXHCyIBI3AncU04yY0X9omBod0Lzm8WywutQepSjFwLdQwnIDxZhI
dh5Q5XqN1Gun6lqSSrLSB1OiwD9w3guur4HYFcPWCcmTpyDBocODEguu9LgP3+cQ0T8AaTJDzfCM
yYheh3jMg4u+eUHGL1UMuUzDicpdWpUJ5QikmJLd0Xv2fs/VRGrDezpCfJfAw3odoI4PbxGmsRki
Pq7H6xE7/wqj1ahO9AN3kQnLiAPYmwf6y6eO4w41j2LGSqHrrLeDTIHLHQYfDE+JvNQXXnVlZHNN
ziclQWn54pgs3M/0WPE12tEgnBqTgit9wb/ZHNazLzPjpwLEFbSqjjzUtax1r8f6tF8euHLB6ry7
WKVZk2OigrzJLM4D9RC8yx6IhzKptAqkL6vhEaUCMrbuahSPsYNdDi951OmTQ4/GDOXeHj3YuDG6
YgvZWSOkn9bO+/iYra9OSWERj4m842X5bj5F9EsBQNcEfXmLqYB6tG1oTi+EoFsadcyf4Ukeyo15
a9o6DM99etlRX198icjxQ7ReozMYVEUU9u0llgJsNWKStqdTX5q6I5brlsinulh1IG5qZkh+plXB
8rE3gl7RQYu0qMAOGNwGNDPdqETellRu7O7myce0mKB5JDAlbt1BxGa+10/nWqaIqIVqHWUtNKno
1uPompyP9Y+AZxBZT7d05MhvKYPYtmhmkacR36yzfP0A0i5/Z6vASZ7C/0JcOiQPi7gdlWNcEjAf
qk9qy2QyWCcPy2Z7giCwcqRvyDCaJfGkNqoRicN8NGc/pofaNR8X+/NmBoVtbVKLi7OkUvs17j3M
Xq5ToK8hfQvPmV+n+FdleneJR8PJqXGaNGbZ9+rpY42V8vJ9G33j1QrD8TrJzpq7l1lUP+b63Up3
hnkDPScLOMkOqZqufntRvdNdxG+HemVwGA2bHyht2EzjKwHeh2ZityQuT5LcMbl9nmvY9ibxdVDO
xqvBY9Ta/CB37Bw608d6+b56jxiIUHUXFz/33TwFvMthnOl0+sef1WfSKmxfc/H1G6BnXDjhALsd
Zmvvybn7PmmN1vG2nd/yC9d8X8MSubKihPHQYapQFkGQUj6v4sV6klDtXmmcUD9QEvOj8Hi59aAF
cWhXOPq2eMnm483dfFZbzZIj9g/Z9/2lcVrUtq+LOEaTksz0XkaqPBpeXha1cR0wc4v2AJQawfP5
bUNhKb3IqY5KLrS6X8YAwtHDcJ9PxlQopT4T1BBGCVFTPln03/L8fGXriJMSNZen2qLDgkyT4qh9
t2vQKT2XzONMeXDL3hWp8aotf1SySalaqzzUrvE9dEetlallhqMkP9y3cPOp1mjgdoC23NA1mVeK
nwjcF3H37fxRTRhWmWz9PIsfrsPpGH0riPwsjovV2u1SL8Wrcg25ee24q5UI/xA+7WoncqgXzSGa
L8RUyHvuJ9OEm0Q4nDgXMILOvk1qvx73zWL3VtPiiOUbVplKgYfGNl7VqF3DBGP7q3KOL/HjuJ7P
0v26+GOWSwaZH9P6j8JToQ4t3xg85muzVXx6aeT7JZsfkIVe+P/G8WEyi38cDhRx5ZLN460GDTal
YCTXuTt1z81JUjQFnd9P78f1xaa2Tgjfe4PzU761TfhjJf4xe12CxJ2GpeT4MMvHY3x2OtsHqJUD
+03oYN6tJudhaZEca9mP0Tcc8jBIWceLa/0QH19HuWSCLnDSGB9qu2vtOq5dP7JjZBrn2gekI+nm
Or4kKMn0uH6bvU8eCpe7c21caVUomN2Ahj4jbkvqb4VJrfI6ii/bhGFK3/DyfR3p78vp1r4uknk3
PtZylDiXm7lDMtrXjlgF7ydYn5Ny9+LCzzL2Izh1v1ySYp036R9rq/e3ajOOmFSU5pI7dqlOTlBR
J0PEi43T85Uf1z8jphHhIbRAtpEcF40jN9XqgXU3RiOPVQZdTe5xrs7fX5JqL9MrDfa1UasyoTaW
FQwnrVsye6/gIHrrbNdoFBFgLZIKcTAC1vq2NntfvNdX73WaVucacZ0jqVfit2ibHNvYoeXi0322
hm3AiZWuTOI5H/Zvz8jWOLjLe1R/H7+VcOiKD9htcJyIUoh+kWJvh2anW8gJ6Qmz2dOT0jNy0lr5
17p26UcoMrWdtP2DSgJla9nG6GM9tLvmIdmTudInMzwji280irrBGgbD9qCahi6wD0CH7StC3O7u
C2SfRMptKyvxaupNvgsOL7BrFijGXLR2/KajR6ppNJPG7qB/5B0siM7BgWjvlmtpauqzbGOuKtCM
WqbmRO6seMQj9TV8jnp6VYXYmVIgsAWaCGUC6CABKNyiJIeUZureAS3UKgQneXlQsTZJbDMp86kL
JjcQYmA2YfP7BVD6fdE4DPLsjbgqdXTBZ4L95bxkffxIbOdF60hpQbdJxHR8amtkZ0IJvWn9IiGv
5YhAndCb4IwwjKkYgnzq55BmpOz45V4hafG78iO5Ph0zqCHmzwSxbBIKNwRdhD4ims1EkGBKOVQF
KgBdU72r1FLBpRcoF26e8vDKixdZAgpBeO1Ax3gHwq6ZaymK8iOLVpivLX0RJb4X35dId+dUqmfB
VEutZS0bvL0PSHtHL/+/ZwjDIH0XiK2E2vW6Gb20l/+1w65FPFa38x2vkwuv4GMbvCYyrPgo03nZ
u/OdDgB26Z43Dj3+dSC1cEXNnCXv3ijkeGIcfedZv/xnn63O1pdmtHeWDR0G0rG5rBVocMXgVHLs
BFB1ab8Ur/IazMyM2CCGn3HTkJzbMTyPbV0GnQiFxrkr2cdjTKK02bii0kVoVLFCHOkV8kyzAXBR
eK/YHldw+DgVB2KLNjMVfSkP1TFIvdl2XDmagHpAIUEZS6lLJH8P9mdBiS4yLsAuOpGC2/k24mZZ
rSU0g2ydD6cs2LYFA7Fmp9sBmRqL+2FCIaIiaT9pzl/C0wPe6TGYhvgeHkf6NUNqQn+Gc+yfBNv9
nqKnE/IeeTYjWLNgm/gpzjfENgHQlYuck69GuVvBfXKbRc92dsCsECKaqmOkxqelB74+UTUhd+G7
z1cmUW3vmqfe7i/7EdYM1g2pTS8il5G0TpxFglvm+kJDqAMwyIpwNW0ntmj4uFp0xfIeie7CRVzm
fp/mDKLBhqUp1Gsup0ZHOlKZkGxl5QmVaGP86XlKRG4DhwkxidEqF4ncxO+yjNrCSVbg1MZt1xvf
KeDAUYXnCmRlkACKEbJeOeUnbYQ29cmPMm2TadkawF4g0CrLJYfGeFmDQktx+pJVCzVUYmAQzzsv
MF7zbkCVMISqdC7X68RrmKLdKFQ714ftXU3i1FHjE7hZJI3mSnz9LsRlusnp1vhz6jjuta2iPZX3
tTTD9M2RVWzTQ7mgXR/SWS+bA8+39yf73/yZVK1KmX7FEv+uY/ki3Fsft8vy6YiOZfNqoqSow6xM
mCcl4dKvDh0hDnP7VIj6/wg7t+3EkW5Lv8oe+57ROiKpx+6+iJAAAzZgY8DcMGxjoxM6oAOSnr6/
cO7RXX/W35XlyqwsnAZJEbEOc8011y/opdXF+FXtzzHyjKqcQPcu+8UFpFf2Vhl/NTIEXimNTRRt
5skXElYA+KpoojIWALODagpQq6XMqzKq3bfidyqegAMPUmHWaj3VOiorrv4uXTgcM1WTVp/8J5Lz
34USaD0f67qBsrmtK9GAf2Uz3q3Wc/lmtR0d6PBsEhHNjO/xBnCHmNZK/fq+YBSruTqlfg/VjEZJ
JhasIamswpCIV1QEs/vKElnh33R5Sfx08B2HeQbSkzXz30iQVPg9J9gZTU2J9ByTWQg8KxEdkg/v
7TaW1r59cjbWNvw2j80LRij6MBzR7+3vsJSp4w8OAb4YELtcawckjXfmEyFouYwHETHi9B5cb9MC
sKQNoo8/wbv/Dt21kGnVPcczddv+TUfimlfmpTHLbjt+VQYKuOD4y7gAe/1MyAadWCksQL3aA339
GB6g3RrpLffIbG1aY5XBUPCkKqWqLlXVdKzSdoWvKYBLHT0QSMqIuq9qx0QM5D+wb6iDdbMQrDub
eAtVJVc9a7+oQqqk/EOnIfWt2CgqQVZVtoq+G1WLV9vyJzW+iDHk2V8FwIKxQWpcn1KyU79U0U1x
i5TN+/lCBE8J4qkwI5mSKanKk7IjagOroouqDipsWY3H/EVk1v67Yqkw4mpyPajhOOpLUYyp4fzY
H2WDlOaH/dO68es1FWUoM1Z8K4Ko2uaK/KICRQNjp4geyikr0QxsAVpDPdKMv3xJjvFo31Jbqpay
XziXmnSgnNAvv6XoKMrQ8aMtR0e5Bf1NmSP14rBWRlkV6tRYV2Wt/nnLOP/Oyvx1x/ym4uRees+J
dHaM8pHKpf2ar6twJNWf/gsE/BGTJNZDL+nIwya/VnU4tZ5AH7TvKVqSWkVAji9V9VMF44iqqWJZ
qhVQz4xyFiEp7KD/Jseo6ED5919u0OFxoIyvevRU8Vv/KTAqb/tHkurfTQjcOku3TE93LM01HKUJ
8hduXXYZp7Hu5qoCAsoKgYcGf2Z/aUBGAEaPOgpP6utH95MON8WzUDIRVGx/+BaKoObOr9SalaTe
D4GMOrUimjJwlTbJX0V0RQtTe1pJMGYfP2aVBPGBsFf1Iasq6M+UNrpNFvWJztGWDQ0qAmiC2p3S
5oNFNzdVcQNJn5jSsUH4TNi9UfxZJev9g0X9zHhTfSrl1P5Q4vr5RaL1fZG/WtmUBLz29ksL8pdu
ozog8V6dJkosXLAqZysOvroBYvGf4XUFE+oNwtRk8mtQjPLqDZwjJeSrlkm9qtaJ4S7K1atuOjW0
HrRpYmPcfkhfxebWkXKhmcYbqbBUkbwUrUt9lat68yuiTjKhgl71K1Hflqo+qCbvKFUsFWYq8ev0
R/o645WWt1I9nWpsn6rrqSiJK1mroFI5YMVtUiVpBXuC59PGr6Qt3J8/KSOWgauqHaUiHjpXiFmI
aPhdheXqM1V4S42S68m4yzyoiG9UbEcQ8WDsCdx/RtH37M9/PoS4r3/j6232o6N5tu2ZmrLrf9mT
SW7ebt5dVzM7VOnIPaqqh6p7wAxgcA7RHl5NhXG/mlsoIB1VpULBqcpWK3EHhDZUhUZpI1AoUUTK
QSlztKD36tVfnLUMcQO41OiD3NjQKkVTXMWLis4gcNSaVEVuRXhUO1Y1ZqiTjH7ZRp1iZUHJwX4y
LnWSVdOJCzhLKqGqtwa/q7xTvfzrsKv6sKIDqmRMjW9QSZ2qSav2e9VkppOTa2TVulp19g3RbqBO
/z8/XUvJ0fxLIOU4jjHmyRqaaY49+7cDX0RdcdNDHZGfo7daNIH9cv8O64B6wfZW+cnCXlqWSOaR
IFTwryXIZboIacnLnvLzsANJGKiev2dII14pRGtgCSR+p4+sFN76ny/V/Ns++LlUy3Qh0Tv23/ZB
NErbLmvbZrtIduNHpFe6ZXnkJGEUYNF4sgB3CeCiLC1DNgezV7HJa/Fk73L/+74wRbu0D0BljAJZ
O3BCqn2/8Jb2XfzzZRq2ij1/f6REX6buOKZumtZvj7Ssw3tlN9dmu8vFkX/51foNj7R6cueWTK6i
FPkctWE//e+v2I+QzMO6aQKx33jSAS/nMpeV8EQuDjvwIv98Ntfnu9ipn/5YbT9KSUA1STZYO8FT
9++PmR//fKmfROzoc71ej/2vFR+/sAWTpORVHK5Ck62vSU98bL/eMrFPxRpQ+nm7fUDoePmmyzf1
ajMBm/z54v/enpbTYLrs5Fi88Y8u509PjK3ha73nuzfxaohQXP3Xl8Wjut/FwoblJhaLw8ERB2Ne
+8fWPxwOi8X5aanervfVBhJvrti/5bxSB0F21BaJX5BW31dXoah5h8PZRPttUH1cunw1/Pf35XK/
JKh0xZD4GEUg1+8zVlZsGvVY1D0yOIsbZOaOOC821WzDOFbpYvqUnDbY8B+W+u8tHexIezxmMzqa
rbu/W6aT1lnDtUqbrcknEijz6aWo+EpZiFKivXxCqWsQqMlKVUpw39qP0B/xDZSJwKs/3YevabB8
e397f3p96cX39zfz7ECUZ9/Z452H+h0KJX0AU0N8L3bc5AYYYbbZ3fxdLEfLP92Q/jem6m83pAKi
v5havbOrKryydQlk5UPsD+L5wu74WtNeKGYvF38T/ukZ/nRe/v24/L+H+BstxBm6+hKN8mabsIT1
510elN7S8agL5fLJN4JcbiOxOnJqxCM7+CoWO05CKi+Tu/iOVoXczDabWG423y8Re+gcy5u/eLio
Bz8N/e12tVqNxKoPQMcrzo6jNozanbwdZ+lDaX9nPmdIxQ5S7WsKNP5FPD9vnz/AX39WVu0uY8oW
7sVLIcMg5HF8338WixFM09NYqEBjELGvf6i1L9XRx8FeuegF9/So8dLHNlypctKWE2sufk49f/XI
hfzavsfVRz6Hrvt4navpKaVE61oOTMBQK6EukHodcXw7N8CCL6qi2PrMs8WjqzNzYH/wVoj1i0ki
R8/xKpRkeCOTgQP8tlF69TwzJlEIf1f4i4MnVitdrTCVE/H19XURq48RD2jgycWTnGgJhs5jumos
dVuLdKWkxSGPPL4JdeIBq8Xr/J3N+0Y/kHib8k4XCg785epRmSL1tp1S8xbTvUWBSuyRdHxK5LIA
Oy/AoHu/Bbp2+eF9IqfPW9XveQ9U3ye1JXF8Xk6n65P/PN2/vb8XYrlcT9UlQo/hatf76dvy7elt
rGwYVuyLT39eHXp5OB4fuYX113q9X6a70eMe5/BjF5Tp66UtDolYTEKpRBzl6mGrLvLrKxfmzyrs
DqF4etntUAm0W76z3Y4Eu9ERzSabTL+eHz7UXuGH1BZRS6gM8bO6kuV0yZ1+PT8//+y9h9QHC/YW
HzoLoqtH6m9/ntAXZcBWfPKo2I1qU3M9CFwE55M8X8XxseIpdiw8f4Ez4azPKg8YJh35h8P7qx/8
COVHJbelrKTabDHeouTZkG6jX7/NFvZjK08sDpbZmBkLA9s67fj2Q8y20fkDPTP4IHVVX9M1BZgI
4+4KnR9SsuzDz9eYGsuYRwtpkD+1N7Gv/P2yukJPu67z83u+vqGfCyZarsMZap3ycXHevJvzJSUI
ErtXF0N3jHShYsPcP8nv82KXiCqYD/KpC05CE8YHs24eqqAKavZxFRwWu8335jVAJkgUO5fqtbhQ
tu78R9b08KjWbbNZzJE8fqfMFmOTQrV3MtFNM+nbYvH9Mn9yxUuMuB9ly5kFLG0tbo+FLKYYiPMm
kxjYULy8QL6dztUYBWORoVvoXWY9GZgm/O+5vKmZPRTzFpcVhqLBcWIrSs6KIx4JIzZnjM/37IW3
+Z7hfM4b3OtuwYvKdvfYJSWqMvI9vi6+83CSm/PuP//jf/zv//rs/uflK1//Mo7/kTU8xSirq//1
n/bfoIzf7PRvSI/ppE42irHT4RKYgmkH8JPYXtvV8biKXqEOL0dyv+Zo7KdTFv6ZDT6d7nG1QSbm
uBVMJX7kZfNyF1z3XcwjX53mf75Ky/g37gTBXNsAdGI6lGf8NhznElfGTR8lzZZoa6ftwnPELvvu
j/dHZl56S+8ujOdwSyje7Jxc1GsHfZYX79Ngz+1uL+1LmMvx43hDj8doeXq29iGzUy7yxK6jmiko
nWwYWrG2waYQImY40kiM7zINRbLgoGMbTe6PJdg26M5usWgcMgDlI+MxZSO8WQ87LX2LD6Bf0Vjy
Hvd3ZvXYITq6zqS3RG2ImykSXY5R20+ChhOvCS8UWin7UqQUbDsZ6fL6fn9ORoF3Hjitby3B2mex
JlTOBy5xOPlVESQjmX7F08KU45sY7ftjCzPuNU3ENZGXXQ+ZwxGuR9FclKGARny2NFFCIdhTSHbe
zVya5wsHBCdzGBgCkwnrIu6xVFnmJzI9dkG0rc3y1UzOpD+bJcJCj/XgfGoUdffG0217OTqfzZNG
ZbuXxnRnsuYGMXscaGL8dN3pHwMhZynHUp8ZyLqla/fcvxYHNGPKJ+rHJ8r/pqDWGzcif28/9Y9r
Jy+dGCMZ84TD4y6+XBoFNcHTZxlOiH/q2Fd9e3uA/UKuqDg5gPvzNA4uIWNsxkcTsjfqcGeDy3hp
psnidA2Ijhe8Q7gCvIxX17Hs18OG6Z20XT9TK2979eYZ/PHtdXOhP+kzOw8zewOldJUtGHEM6YDZ
GWyIYYm0Xv/aYknRSP28tCI+yRsyuU9hJeInLr1/zAEddu0e2GHYw+FAEvOd+8yRDOU/w5O3YUux
jObj7Uv7NKWzHvmXtbYGsdSEmt32TdLEamUCg+HOEBMj6cA9fzAI/foK34Pr1F6g+bvv1Ze5vM6T
xk91meeSHoAew5f78EYGRFMdv6mCEAQ78h0q0iNpzeLn5CpvtOJfg7u+tLP54C2oUEOqTvKHOJx5
t6PbPLXQYgaZr71sWl6lDl6JvfeTdamk5z16HQeyDW7bR97Ook9oEPcD3AwGRCdQpl05jMX1rXlw
BtDhCa9CTRibXHQ6yJbwFX3Zube8fEMjzJYd9dCrcCEWGQJuJinEiLq68LbZVZo8zv11VU66VfF1
31bb0BJDIYYzu10/RN8c6Ns2egZ3dURscUhM8oeP5qMoBX0v/2x1/j9Gxx2PLW+MQrX+W2kgNJOw
yC1ka7vP/Dlb19vqSd9m23Ismq/qlX3bbK4cKEc6m9MqQ9BsNI/ehrmxGF61jzYJbq9lIhkL9M+X
9XcRdsB55kH+38v6DcUYa921ybW42aaGiFupvVaZrE4zRs9CB6geinnxOHzaJCrnOOD0nt7/+fP/
jqKoz/cQj0VD2bTI+f81tM9OaX0vdD6/2NYQPo86pwjOjSZMjj5ng0EmsIJfuq92g30Z3rAto0X+
EUG8EM5B36Ix3SiLRMLsDn94OH9vS1aiuSb/GGODpt6fDrq/5B3j5p6GowLR3DzoqN1dA53QnZYz
v31YqRAXxipRuCZ7JDRHAvl5CdS99p6cJ4DtRNp04li+M1dVfug0ptSEkmo+PW2szZlxywo9q1Bk
smZhwHCmdfMHavu/Q1H+cv084399uLmT3XXD85RSsyaLB44FrEbd3x5cUpEDMruLMbHn8eTTUPcj
Ug3ZBMSnB+4tJ9ryROx1Z+xC/+OFSW0e3T9A2fq/wXnQkgbS1SxDM3TD+NcrHEV2nrt3vd5ev83P
5j358l7Txei1XN0r+Yed9jepHbWYf/mo31DzfGgaryzservTV+GnmeGOLxtKEZCGNuNUtAvPk/ln
sRvvGcn9nOXSILV6vtS4M/+fL+XfIEb/ciW/xR8js2ic2NFYlqW2c2bQxNxF9TJ++udP0dWz+y2D
/ZeP+c3i6H1WDJHJsx0aQZdRIroFhB1mi54ebk88YUhxb3/4SEzZbx/qeZozZjKjZrqqX8H67UNP
SXQqjbQsNmUh9Wqunx6LdEKH6HUUJIM8tf74uXhsGx+Tm8QzD/UnT+Bv+0oUyEXeA4MI5m3wRBRJ
L2V8Z0dEBsoZ+5bnN6lv0M/sBVf6Wrppi6UnSoRBZ/v5ovtsGxmvzWU5H+h0e0G5JIYXAcIOk1Kt
JKLa8xtCrAQZhbzf/fHd70dBRQ1IxNA8GMdj+ONkloZ+dgm44ls9T9J5XAfeJ+zVFLoWMsrf+I8K
43QeUHx1ZvloTYibNTLvZYZ4XDdPblMLDl43vWczI3lM80lX+zT1aXfoHFOb5gtLRuWkQGO4EK0Z
RJ68wsRL0b72XZrwcjmEk4Leo0twinydRvtGhjQdWY+ttSrMmVWterhksCTgg8UyHnzL8kNXhJog
TL3MzVpkuixz6UbyGknbEFoibgjQXfzbyfcOrSEcQ4y/9MrvPZle/PAkmnJqMRzIhmwmzJEYQA4o
ucLVwrE+4wwbXbIAN67oJjG71TzMhf2SNrLa1Q+jfKWZG7d/7Wm9ZG7MIkQSFIoXiwd7rZAmaKA+
u5+Wbvnu2KuOquNIqoV2gz7Dd/vmzR9u/vgUdLTa6NOyD3SSXiYOHKgQ67W0S78jfqqFvjY2+me1
q566F+aklkJ3hd1IbXiILYp30d2/3fycJUXrv2qEmfnmPbDhTDEP5OJODHM2GhEQjC7y5kkPnM6b
GCf/SvMwfa/JyrP8G+Qf8MiRtBs/toWeiMaQJkBzJgxHReBlKYkreIAAGP37nbRBhRDHajxpT6K6
SRW7rfNSlJU49cH1G54ZqBtBGYnqSBS0sPaAwgEdN3Ymrrh+CI9O4NEqZkjnMhmKRVZIK36OTlM9
mt8j/+Q9dJk/ujNNfZ66y96NJifjLW3Tl36gQB2+ndzqwYWV6CX1VLuxWW+27AZd3lOiqRux3I2O
UQuAxtme7s6D3rwl/epaLrrQ8S9xSOTkzr3sOivichJFxSSG7jpKRuu+YAtdp7pB5nJw769RNPhd
RKTGLerxUgv39SmRBRmE4x0yo5NZCi6WUH6PPVbNlPfkLp0aorh7Eo71MYIgby6N0f7GeNT8Pb58
F00ZOPFFNCMCcradFr9U14oQ9jUxFlo/9qu2mJwGxPGbz9OV3rw+9CtjEJ0+lnYKu/FiBok2TeJ4
6eahMB0q29a3RZNMe3u5t4+aOUwuIUIGUJSjWxrcuwEEID0VwjbGq8IViafv0tK9yNIlTcouJ8Z+
0JvLg2yIkW2KfQPnL4agYVPb6h9O9uw+Zgkb8+ANkC8HGbYfjk7KRj7iDJuKLC9qpqfolda73Frq
1N0u3bmpa183ZOxSXc8GiZgH4w3Xt9X1uqvK17BsKCviW6HyVy4MR+YnnTatPbPCTj2L+M7pXSel
QdktSqeshF4AHw/6woV32gDgxi8Y41VKwH41g4vX+d5Qrkq0C9puamk6YP0Fk1PEa02rj9RbREqc
5zot40vSbRUjwFw+jXMavq/0RYzQaKrudLtM3WxfJV3Qk0s15lNyqh/dLvT7nopSlUq0/GDVWHm4
SGyiaacNn+MMDfg6IEi3sId1MGYUqONH1SxhdsqWMx0T5WRBRH2PRedYMgWzCfqnGyxit/gYQyaP
2Aa20TF5UX/ImosctiO4F3ofzRtaBCDK2wOO+6Ede48t+9vx4FC6m6isZ0Nl+tY4m3V2IutxJTqL
mirqdFS5o/kptVfDRZNVBmPXimZNv61vIJhhPIm757we+ZHWUuAIoedfY99oHd+uCIrIqYfbLciu
2bNDRNq6Y9EWo9k4e7nqKwPJssLKtlHpSf3mytNle0+CGIZT/9TEkP5MyO96Ik92KYpiWo1Yqhwi
cgaQznmtR4tbed2MLfoIEyZHx77nvI/tKkjTY5rTNYATqob31iH+aEcyvCwvSeEnFSqGOrDrYEkt
dT8yE3JlX7E7gYVamFx5JNMxFHPPEeEdA4idKk9DcImtSduC5pF2xc4y7uUNAnM4vovBgE7MmYjM
YWqm13mcRsHosuny8KhbmMsB8RdW1bu42xGzT/tmJDE3QQ5JNCQev/SyqjbqTYw45hgjWVy3k7Le
DNogbg09SuEiSp1pFqGIctFllHMFob2+FbW4XSGAnEI/xQ5JJorIy2WRJ4CvqJUZmLLh5PijZu/c
Hc4c6WllzS490pIc9vStzkj1+jCo78CKSPvXpTGhoycutpqViMF6cpJu1mTuJOw3RfrJSTWzvZb1
OB340g59z8OA46tklOm0RYAitC91ogVjDoh9IsOf2uTDJ4fuqTDQC0y4cZtQaxEmPEwt9LWDtoaE
fQHvYWgyLPHP65vxop0TgpKbNIH2aDDYntANKzBNoqBichgDEgHizeH52aT5z0YYaMvYnMaub13l
JSLwECnI/NtwmZiufzL8ovPtDbKY9BdAwI/9Jpm0iOwyJRUdGIQZmDTryVsyO6W4BdE+5pqfddgz
cSl8AqMmAT6SF11oDIrRRfuaigY8IJXs8JYtevPrUeCw22mMcGX27qSihuSdBXEpTVj2l8BmoMQo
0OqgGKSB5CFt6fbEuQaOKyuLCI0U8dSKFI7i0/CeR/44Ez1y7m8usveEHhYRhnglY3cxQd2kcGQV
Bf1A8OKXoM1MPmfwGoU/lOsBou8KdrjZorUmXcijCjQov0+XQqR7bzF+Zx5q8xgmEjPLzhyfs6fk
UC6zj5rQ56owFv0YcphEmMruNu/smYqzJqN2nsMTQdLGmCK4z1inFvILwAsr1zCDwh+Fk6F97Vt6
FG4AOdZYMiZN8ihQdh+z9qW8RVK/qnYej6loVXBJJ20hidoBbsiTL2R+VIhceaUsyDSLwx2OfC7t
sYyPzuVhrEvjI3lzvseAIAdnM3oHzljTlsJy5neJu73RGWGL8eG+NU4Cq1IZAlGaEeqLF1/vxCiS
ZiJaIgqWFWFfqN+tnwE2Aqm0Uy4vh6Zv+PwFLZFpie7MnW4RNvSxp2mA0sZ3TMd85T+FfObWJVzN
ggJs5/PymNHbW/s0/DheoCOPn7ykBJYEceNZfzBWtDPUfeBdp+ywqyW7bFrf/dKdNghxVJIw7lRM
Sgiir/nR+7jhoPDClQQeG+3d3VgS4ELdu1rC1CSQkl2J/ObTRDCmigLXaGvV0w7/HRK++hFr4vik
JzXqvTdJR4w9v6/I+McnvyQe+0oyyZ5ysoADMtb8pAlGY8I3YdM4Fh4dEBtIfyd2v0g7YX6NZyeU
i4zHSxM0CLZQsbVf7x/DS7aFc9HRVxgpGFXFvumsiiRx3aUSxt2nkc2jH+bun+BuUBsFcQqDcuCm
BK+osMYWZS/L1HdzuIDZV/1ankcEfDrYGUuqdoA74tyKC/n/HVjNt9kirgxvPuZp/FrTkAVfXJN0
ol5xj/aEMcND6NdXqY2FFsmuDvhX/e83O5b0Y4TqnCkbgGOgQFOF1BAlcS7Re88h6WX9eYU9eR47
4sqhLwiCRMRJ+dCOIXFqJXDP0bu5bUgMLJG/YD0dSxguFsvZYbgGBUTSoTTEkgayG/1gFGF6mbPz
rz5nnDMcazIjtm1lQjcavVM3OaK/ypIAdH3kswKjQVmDiCoNIlejoLYnjMMdHIULYgZHg2gdBeJZ
L5dzCaWg+7BaohKZG8QrE9D0Gp/I8b0FINEqUbr7NtWpPYGO4kI6IfVX49E8V7HkGYLYtm+4Eu1p
eEnenSoAxoMawpE23RkjO4Ctb4iYNcFlN5p1jBbqfL5XfpNE5LoKw0fn8GiWgpOA6e4YJd+I0pA9
TWWEt1GQ9g9jV1QjnxNMBjAufLZheJF1KbRt+36DtsoSUBM8chSZBEf0Q6rLhFnyGEj4tHNZs/Ty
0OzJE23qjW7QRBPtQ9vf7kFUzEoDA+hDTTY/4zMrdOpEiO7AW4SOnc0TRsAD8B4nVXqErpMCsiy8
Q/KxN254ku+SRR9JAnGLUoT2lUA5QDiEoAfq8I7+yh5onEqdI/Ln7hxTBtRkfOi/KMNoX2kjsrP2
jrdE24ZYZOSJ8Fy9o1PCdmJjJ7vo3d5W+7Cf6rTq011A5q1PnCboGhGbMgz9+3c+SGVDsZ43Hwft
soeZB3s53J/iQhStbFvZePISy7SbJHSoRTLEC1D93acHxvKx20Eas0P+jfgo6zJm5guk4Goy5IK2
Vu04vHk0LGgi/OoJE5GWwppfgppa9m3i3v2KsiJnIp0QIESuT4rLaYbutSRPpVCWXuQMiDD5cF5O
37zx7eyAmkKui2XCEX5N9j2VaVMynaVrmRI5OiQL7yP9tBnGRWbr+iYgAHWPHWm99t5UnBUZ0s5a
T4o3OhVRUSM2wTVwC+d2Wz5bY2ERSAr+22R+95KuOEThSIIqGdSWE5kfDab6jUQKF4kq43G0p6uS
B55KbrjFmZARuPKO4ylk1UuVeGMYKkHtBtNtiPp82vFBu36s4Fl6ZGkxL+Y1pUGJb6DsRL1Fo83J
Uu7hVPhtJ4lgGhczGLg0HNm+xpaGJkrTrTKCjPM0WqI/icXyUH9OaE8TN/IPg1x37upTD31iOlYj
eSKUxItEwX0IAEA0+jMYbXnEw9++LNgHK2VYPHlCFeXda6j+BNwI8eed2IFBbMPkZuNIiIb8hnsE
jRkm/SDrk6rOdIbyDpbMn3W6X48h0a8h9SaobiLdMlMoezvtrrOIXkQMOyULZokT6jVTVJd5y+rd
0B6M8twTTivUGjs+tUO6BH179Nh0vkWKUUgWrwmokWyjF+A9B5qaJ933/qt5z3csP6O1KFzxt0vc
4kWEn1TWKjfIqDVEsnhhscsjwEFXy6KWriVK27+Es4jwAmjhJ9nn2tyHwsN0Kyc3aPhf/1QK+yqL
kxg10l2Y7+4spO2ThSf+u0g6Iu6b9jN/rw/VXPvIE/yiDFMfG9PzZ0OO3OBUkoFN8/vk5E3q1/Q4
vHqxjydpnSV2Id9nn9X7jRy2nrFVLZfDyDaR1aA+l2Fa3eF05NSM7pgBkCUFWmg/roypKWyyzyAU
3eNbvbNW+YEiDI0ExH4QWfuv/sl4q7/NQWaezDo/okI08suzu/DW1bf7dH0hSryesdyEf/H1RUsn
Zjofdb5+BYt5izLOGLcZ9FZwp+HAkjfkqagiAM8Ft33nTJpGdoz6JkOsJ4k3q2kuMz4rb+a4Abx6
qpiUwIyRqKmN055D45K1bLUgNif9bWrms2tI9I8vmJSx7wJFnR69ZDZQXRz2HvLF0aav9lwTYQxR
GolnQTOkJ+lMzPEQYZDftl1PXLaOs6+xsbzBR22mpvZgOov6Oq8zP6flBGc2pvpEk+H1nEE2t1Us
XCFqMExHybS8kxNMDO7bezrpS0efF6VMoueuX51wpEX6As/yQmYqrvVDjdgNkuSQb/EJ1WNpMSQZ
l0ksXquQdsZD5vp5TMMRD6tzbCq/Ix/KZ5i/kEQSkdyTrB1yqqChHRfysl97r+Ft06EyowVlPjV4
mgxfCKf18OJ4D/U2habiSfYE8evYC+LTPLEmaTOlWoxN9Og2J4jTHoi/KsKHu2iRk6xwvpK5JDhO
UDjdE1UhWxDFRvY09aJuRDSPIVIGYkKhjXnI95MEGxooj15AzsSQ+cO72r3Eks+01L1ch4k+nlwY
7830PHN6QZzWXWT6g4u6LIDknK5X8umUdHBzo6UgIvj1MVx3GhiNyZUiZQM9FfyBrIWU5sLMrAcS
CICXvJGGviRBacD37hMTpvrg10lgJLLrMHN+kryNvGUznp4uyxDRVdfX77jzaUQHsDuJuWhYx+j+
UVwup3ArtHYyIlglgl43o0dvWFHsdFE1uE7w/m0JOPCQJn+oyfyMJ/0rKv8DkFtQ2HVnzABm97eC
V1J6mmd4WrG5d0F6mue3Cb60fyy2yCdUxIkYciro0dSAX1str2hdI5p9CirSMYhXvV8SHbu+gc/t
/AY6MScVdJnyIXISJIh4F5rMDFLdZQlGZD0l4VeBWBwtvY4YvRLxELAMu8ZemjmQqiW0fbPWgHI/
Ww2lrtt7X8+004PhfVbV9oL+K4FP49v1H0og5u9UkZ/HYHuup1MLpez3W+EniUcgcQl1Au0YEQCD
e4RBBUQP5FsA8YnhE7+e0pyuyuU1KQQjeIkcSEKEvacQnn30Z0JXWtRppk5dP+x80/FrKBC4A0pr
F5+oXNvHr3+ocGi/FTgYMayxeGj88g962cZvxRtjNDKaLBny1U3bA1mG903snASLyRFtWtev7q4/
kIzEGH4zWd4KyEK5JU/ugSonEgGr8WWVDnT1RuCHJHZOeucsgo4lW91+vNsE9Fz5pTrW10Uyes9P
xyt7Ihp/Z+XXqFx7DKjL5qP6oQFoLtZJ9pTiZq+L4b6/Y2PphnAnp3TWllvHeLKczzxfORm5oweN
BJ2eW/GVIEjRlWfD+LqCLCBXMZ7pHjEzSdqIwGFGAbitH3KUFErfRd+PUj+UfeJVCK7p8posilNg
N8/Z9ckrFkCBTrgx76/j06LvfTveWadtGk70Yp6OHy/QZty9efuMQUl1rACyIzWx98Ier50TWHk9
z/VF3K44EmQfwPTdqj1l0rBWf1g2XVP05r+dO0fTofzYpmHqv9GfgX5G3kjrik31TQiBe9Z2t3P8
Vu0cWHi0x4ePBmz2bfaWvrm7kFyBzGkHnybf1GuUQA9kHiG0EWehAzbBwHm4wqY9AGWedsZXnQnt
q3ipX+rteF49tQUCMjLWiffqUMV91GNiV0wIKvpO2K7ozkgZ3N/rc/g2+ozesQB8nPaevrVngvQW
+tgq23cfxZZo6Ftf3l/Tc3cg3rKQodQA00TX4TDWGi0H9bIFP92N9s0YpNxPiskdB/ZEzEWA67rS
tcWllOSOJLjUHaB5E5i2/4ew81pu3MrW8BOhCjncEgAzKZESJVE3KFIBOWc8/fnQcy5suau7akZj
e9oiCGzsvdaf1qb8pnSqEbpQf2nAfKRO6QfzvfuoPpgN32P1hohPFz6tD0JEMIdyIb8m5K+ph/DF
Pzeb4bkGWoYIotPzFtFVYvR481A81BdlF351dxTjOUguIO9HfW5P3Wt+id7Mb5pcbq4FvUPkzMz4
b9X3bE8OzfDgfxvUlh9ezEGSvw4fEZPOvrnbCJaoSGGyiut4o/im/VDMTZk6cmAPHxxZc61ewgOR
o8LOufDnUnkhf3Nlwof0Eb8Az/vfYbMInwrMh2/GV/pBdUO5wkZBS4v+pJhmpMT4ij+iXXgFKGEX
6Qm34OezcvHunEkDNh064y/GtX328ryLEtZBw6e8NKfuIlLeo5B9qD/5nbq3KK/ic/+cfnbngPAF
Og/2eCpff0f5HBQ2kiwwsx47Jprr3DVu9ZMHIPql7pHqbdtv6YMKtR2RpOj35hJ9hfcB0Ou9/S5v
wRXng/5FuE1/ppMLbz6XT5zHK2s1+QBA6IEz6CJ29BdwCr/uZ0PqFT3Ph3blqfKaRSdILZMPfG8B
LR6i03QtX6OvdjuwGMFCYNU0ull4Qg4khLIANuvixFEdXmXa7BcaZe6ecpvvDzeBgodNl06Mehyo
jL+9DodkHbxbzyyk6SMiGCi0G75RSZFvU3nn5+hD/jJftDcUWJz3BLV9tK/dl/6q35OvnkizHuiA
PIiL/woUQMuvEkWPZf89uUD1EsQlbGBWL9lBIa+ovVUP02t4EdJFfMrPLBEaqHhn3jJmc/q2fClP
/nl0Bdd77LK5B+PxoTwy516ieGZ5FZ/Kvbj7l+Z17G3xs7lrSKmaRX9BzMVro70FrMIjFHDyOb6w
duEeA8bI8h5OT4jyPhiSyz+VwO2AJ5DNfNOlqrytrNXngWtHrQVXdqXlYTtIrsljf5l+vR50jtAd
MLTI6MrQjqmAaVWelGu7Gxj+u2QgrkLZ/Ji/xq/SW4CurGIVfUMhluOCj+f2ap/mkY6vvFf79Mwn
cnfn1+obnCt6E7/a956V8l5J8yIxurlRjSubv4YfbjbyTXnzb9ljfZBVp7tXKNTuXKJ1j54MgDg0
KzM+135Er8Vde033JMmXnBTzlkYmC5K4B3Y+7mk8i3Hic3/k28a0SOB2Vw4+9ZNjR3kv34Zzrzr6
Z4mK65o8KDvhbH52a2AsknwZvrKVvkVOKv68/Flw/SwQvttStuBcbM9a+N5CgYLXFxzxtBgDEDTK
/6OOBpdil/KHtpDyAVjvXJ2C8/A90GG/C185ZgWadkwmDE8yZn+vCdPxhUpOfhYu/HVyj7+qu3Qk
FBe1Nvhc6PDJ8hvCvJjVx9P57PuF9s5QCXRjsKkGl4DMr8mdEU8Ig6Nv5p7/KXYBI2rKV6ACbxNB
a7OJte1KShcRKDziBWWh8jMDNXPUBqpnMdXQLk4zOd51uAsYtbqlVT0Fshv3LpJFNFDaBMq5H7rj
/CK/+C/1TWSpXMoB8mwxPPUv0gfgCS8pi7R9R/MJSbvLPqEy2DPZBKrObhAukn9kkvaysKBl98Z9
qG2kgBnlCbXAliOKhch7U9W2qoGso1Nch8iYdBtZIEICDxJ3cibU8GjTYnr7hYSyFH3pYA+v3tVH
PwSmJiGWmDWuqPT4amnrmMK8PiwmYta2SDXDxUXghgsw9Pbql+Dqi45HNELh2DzlMbGzcRGCBhES
kszPmrDJ/pkqyruPT1LJ5mwL1zmL+owSdoRt4KHwPYEUUzaeRT4umJZVY9TkVCWuqVnAS7Oh0p5o
twI28MVPIagX3Ut1jm4ieB/ZTvSHVD2hTZfhf7bP5GC8A5BWX0hdB7Bi+Sw8lw/VUblgYbz9D5O3
AKhg3XEx9IuIzbo6h1dKThahACZMUQBLEEDALcIreAtsjv+Rnfw3k5OksYXvSnmnOSKBpxUcqTtw
quqQT764H1Jek/GqGWxW1N6p3Q/igoVXYtyBPKXvhjXjSsHXM6LREVa6muVWg4sus0ZAzH0C1rds
+hfOro7+/ThZ9vRS6IAiUPqOcssxRI4L6dadp1tx41da76Rz8eLwehVg1rDm7ypKZHBNyjuIKkwV
X0W06/nMm6Eua2+Rw2Sx+NAXQyvRpz2JR5OwEmC8j3kruo0340E9AKew8lh/6o1dxqIGuVVXqh7k
CvyH/QENrXAHRLEgdbxvBNb1rQDnojb90GE18EP1Nv1mXNsIUTCHpN/hOd4Or/U7opAeyPsWvqav
xp4gva/2Tl7ni+Vb6+gwoQudD3LA6KFeBNUCyhzYxQOXWTRUXV/zkfXCJa2yF17y8m1k9q+5TM1F
bi5ajcwwbgGdJnfBe2ufxtcCwGb+l1oA2UVzmQ7ym3Bj2WrvqPsG6qhr8jS9QnQv8TW86ldjbv0B
WUz8q8xtfhMuwUP9Ze6tE+iAuoTHAjwpKe/otlmevDexC7CLENC7pC+sNvzyEtiBPSFfBtH9H6AJ
xoxJfk97XRczrzCf3HeYHov/46s6YRS4CPvgQMIBdt5yzViHdXKSDjxQ5VYCqrMRoaG5FCcDkP35
r2X176pqSzQljdhambkn/P//UEh2StFNehcWJ7RZ9HG5tkQ/JScO9Vi65rlDXJmL8WhpN0M6+4Ob
AhyiGepWae6qk2sCCGoz2YEcL2Fqjuwq6mZsHQ+XD5icwjbpZNemsw3eX8h7UEnKPioNypZiqUdA
PA5H9kQgNfxhZM/7MkqSuYNwPLba2E07OB0qRLfEhcJ57nav2T17RWZ4q445HtjQEZ+LchlXbk31
Ga8s/TESXqZg3QRbnegaxgVFD6ibGzQ41hIyTspcqNr0s60dxCk+WERqR0CAFMGk2FW2hJUZxJit
p3f5rcEAhbiIhkUu2Gg0eIEEOwfjI8lC/IteVRZ/JgPMXbXBJCdMyaaMZPVHc9rIhRyFkpSfEglQ
0YbfqijfyKEC7DxqO7G3Fc8erKUFQLmPvsCZjBIAFKJ4YzFDWlz39ZLiD1xeUmz200Kdy/8azLtw
TG0FEmCG6wiBjOfSYMSWrWAHI+SU72s6M+pEs8j89X7BrqQE2zzfjN1SoTDGCs4m1bti4vJTYdA4
ecD1SqAx1pZZ4GreQ+mfks6eRWmN2wruMC1Nf1mklz46BGPjZooLtQDOJb/ogB/pNle2EyYfAr4b
VyFVUmeLZKycLccsQ6cq3cBbRtYyYmaxAM9Nqp6Lrs7s7Gm0+8rRcKEhDvSdzHIkbavl24E/M2wJ
BJSDo4cAXwGA4DXvK0zEUkXZ/h35b8OL3DI3fi1ComtLTiqaazZs46sqYLJdBF1S7Y6Rje4M8mfy
tyKJ174DoKQMJwNrxWS5g7QJ/Z0obNt4H7IykeJBaRiOTkrtdJylMz6YmU31ooRLE1QVbFWmh+RS
HL9eC4D36PQRo1xM9PKem5DoOfARJ7lfVqZrEm9hLk3JjUsXPpCdcOC9AWlUoIFXcPBdh5DKhuRq
aTS/cnFRv6KdzuGEYfzAzkNb/oU4GrJtVnwQWi5OSdes0W8uVWqXa09QoLj8y2byU6D7a/EitGbt
qjqJMD+ko5nR93oWCPlpMi8mbEqIgKXW6MCLiyZddXPdGheUK0HECAHEZhp37C9X8APb0X5dgWmI
sqzrim7+Aq3+sZtlCc+8M8T8ZJJWBt1gjEe92de8IDruoPAkMGjAfDKGm5B9lUq7QrFQhQchfmyy
2zh+9v5f9LT6/L7+BC0MS1Q1U1dIiDHmC/7HBUVjL2pCYeankGAOWXELrXBT5Vnd5uiTW/qfyHCs
nDJmPE9RvO90mOpWdEaa0LILVjL8tWXdZQBTgy1gHN5zDDhSv8gDytJaQnClLnpdPipoZpKJXnpX
Bi9i1bpWyfpGFhQ3hAQJPrYjbOAxZCrlG6tb0na5Sl0uxefWx90On5S0zVYpUH2iFKp4y1rzVJeI
Jlt26FlJDZyfsKfPSr9U61ehLL+zPmULSNjXN3k+PTQJyAlI1J8f6k+Hwf8AO+6dJsmIN3TrB9Jo
5h1WXkPIHpphOQHJZzvZX0qlKwbb1LfHfu11vM0oWbrn3IOWWI3NatZTcDq9afD4VGLKpiSCHN+B
v59mYdBaCN3OW//lQn9s3v+50B8CdasY8kgZ/fxBUM+ltfeIZyjOprBGRJbIDpQu/UNwbwjvQBCl
wDfaEM/oS5X+DA5hHiPr0MDjjrbSzCIATiuJMvLPF6n8eEn//yJNXVZkSSZE4MfdtATPqPVOzR9A
y7DNhdqzPth1QGokxsLkFJNPgt+HwGZXHIDRNxPcN0vJQmBAvg4EDrVNtK66jc6ROa29wY1WGVPG
5SXobzzufdmlg8a69Ofr/gXv/eNN+s91/7i5oW54ilDI+QOwqywvh1cyNB8NdGfXBgXgYgz+spv9
/kahvzc0UbYky/xxFPfEgOWaPuYPnUg/63vqp9LgugqCfF8hH7HgkXyOCs1QLwcOQNNjbrRlLowa
NThPT2iRd0qjG9AnqibFY+kUne50aILLYVhnin6Y2maP/CeVkUx5kbfL9PFZVV4G3Tv3EUe52vzt
Jlq/W6Im2KouY9oBu/9hxC/iSMrEqcpnbAL+XjEQCEOboynx+nMtwypBSjb0bYL+qQovHRxkPFJz
FWTzpKUjN7cpFG0Z8GT6mp5H7ZQZX7UG/ki3KAfrgtg0uibDfCggGwP9SegOOkQSoIMINiLkV83r
XBV5h9RhoczlbWodFSHbNZTVrfaeICjtUQ5rSmbHhkzfSk+WCG5ZjA9jD/LkMyAJFNdcDf1uAACj
ZKnH3M7Mb790rWg3kBwUbC38mHJhD/CrSDxoTLQJzg/dTAiwgrKF12LRN1/5CIey9wG6xGMPuxZG
n0n44NFhi76JlaBEbMbLqJjLyTqqtHCpjto9mSXusS2Hj9YYO19dOSElIlwyNtBb783mrTBJIqvu
ipgjNLfsAR2fJEJdVruRfr8MOP2T1w63KbnFAsK3dnhS290knTpwIupowfMWQU2jbSwN/UtJT0P1
KsH2DQZ2+HpumRm9q9f2UBwb41qPb7r6FUSEaaIVivpmobZvIiWPGp5NjeiSceYfiQvl4Y7T4PTx
LZux64UKzmeCVsXmyZqwDoxPAaGbxWNkwirPXS4uLvXNJwO3fLbKfY+dyONP0x/FYJvlsDMBAVLS
khPlwSqexOFJwHI5qpcC72DSXjQwuDY6e2qwKOInSXzIC0yI0T6xnuJkafkU1CCeVUEg8EuF6k8v
AbfYIa0Zg+tvcNdWsuunXTM9/3krge/5zalMtyNrlNqWws9/n8px1zWpPqT5KYov1iCexUy1a81A
KAHfTdPqm7vEAPCNATVDfYkT2eEQOmSwB/iu9WQltaWDtltXaHPlcNuAscnCeBAowTxxPFTgM/O/
oJtvajduS4pUCA3MIeiODJ54DPo1SrteA65Bw6m14i7nW8dDDIy0K6YPKEb8AxhZZAYDUM4FSKwV
4ztJbmbyISAItBpQctwFQYRA6FIoLyEKV0uUN95Lbr6NrAIppVFgDAAb90DGQkGw8qwEg1RqKt9p
aAaS8Srnb1lxIa2x6Q+YAhL1njM+3G9WhkXaS49W32LkWk/AcsQ21h9jjXD53LR7hIeWiA2WQNee
V4ooFfmiRg2wkoGkFpYkbzeB6bmi0NlFeGnwFXj5p1rAtxP3G+4SXn+1a15ihduKk6ShDTCs7lzn
OK5jUJM82AboMCV9E5XX1OdfioFTUoSD8UeYM4GIGqeeRfLi24RqCH9C/8CEFdsgCI6WJe6thSpA
ZIvr1gLHa62NoifsupU9aSBo6PilwbzKE2oGeg9P7TnMYFmC6bmpK8TM99RE9lNfU2R13sxctseC
XbItNSBBtDbUtGYfHyYjt8c4OAgeoX3Ud14IVyGguR4C9hk99pCRIyosG0TOKwH5ZJkj46UuU02k
o0KKCrV5jOEVqzB2tZh2zvO2moFyK8kcaoF2Av+ocOx2TmEpe48m1mByBzJzrXo0g2vMvmCF47aC
WNLIkTJT5+pjpGkI7pJR+wypq9AkaEjEquBBqskRzc5jOW2MmImsM6QTxM7UHLMcmQa7oCQdUjaL
Abm2lhLUCCSDwaClddGL8pG6BJmfldSuqN5jk6YCo09d4Sx6LrGfTJKCPETYVLnBBqasspRTYcTk
VNHHe3gkClEGt56+KS0hPfLB3IoG4hmpQ/UkLgr/SSIMeLS+ZVIE5443HOlMdbTrIsGRdEwGSgKD
TqtJhUWfEqoevoYQV+0GVwU9h5Vfc+3ZRHNeI+c95UZnRwooOg5+3gKFcWlYm5HvS5LpFnghMkA9
i8kO+rdlIeC0mGIKnTcdAw+hkkHkfn/XEbSg1AhlUnPjFuwDXV8PG2w1SB+pveeyOp9FFNJaK75V
QNYOSC9DVRhsrFDYoq2f1fe5kmAUk1elAKEjkCgIkxAWiwi0Tq2GlfiRqGSk9dNrGimoGG++iICa
TtSDD5wtGgxz5cPmexIwYaEeFqb3PNtualBZxAYVUdnep0L6Hy9J44msaW52eO7LyY3ouPLhlMCA
NCo3Rq8Q8kcj7V+0w5ShkiswKOSJSKXTlhe57IgwL7dp2jiqPzGlTkyLYxLVz+pUriWNpFFhU1qO
iHQVYb4QMMoOCjkdXyPWisw/1X3s2ixmj9nOAYGd44PsUw3feVEyLB2AfNp0itkIlGDYzK/6/Dsi
v0D6jhCTlybNl6GVwTaBl6b4DrUSE5HmaCo6zpD1Icg2d+tmFtuwQkTK6v7z8YDJ8bfHg4WzVjYM
UVF/uG67QW7qzsxQeETrnpx8CAsdorE6yt2eU15tN42ykcyr92kiCibZE1mX5sC56yR6Nq9teiyS
B9PaJ+mDwiRebuvUPIX660D0s7rOmdiLJyi2IQq6ahUadia7RnoADwPK70gPJ4awBzS2gQU6bIkA
0q/T6IzJOQrh8Zciial0Dziz0HBD9QauzGS9DvcHZgI3fhJQfY1rMd0ZhPpKO8vYG9gKh22FkGYZ
jauaNO3CESiMHnsmnbDwlF1mvDbaU9a5kbCuhufRa7EzXEXeHqPY5/BMxTWuD5l+FPWtxGDBdhNm
69BcZvFOlVFpArUVqz8/B3a1/z4HItlEUVNEldxZ+Qc2mRVKXqdyXJyS9DrJXwlCu2p4MoqDkR8q
cad7+9566pptqy8T9dLJd9N47Cp3ipnWsHls+1Mj3a34AV+jQCqMWzTcsXWVXz0VcGXFdE8YNGxB
KmxI9F0xE0t3MCf5xV7jKSUG2PfjVK2M9jFnwBuyW/lGUgXcjCo8xj0elE3RONwGasWeSDGWaLk1
SOiMd5F18oMtuQplvFSZOKluhv4b5LxGwWQsEmAY9KQyfoxlgwUudzGVsAbKfImrKgFuil1LQp7v
pIYNKlZ/JQT6tY4Og9MtfYs8eCw+HXH/TkkgfOygSlBwrSJ/nLZqvEJEIAE2UwmT7YjS/9GiUfKu
HSx/WQzwwUgcp7sAyNTPOBQ/4Y+Cfpn1qD4ctgjGt6AVQQChBnwhB45Jw2bJgRwtO0Z0kzxCZYse
F6guckb8Vr9Yo7h54LWvZ8MGXpadzp/XVxgZm1/MVN/PnfoYrDt9FesOFo96xoYRQwXwcL6dRAvR
dDJwSN60NcVXNT0hiByw2S91Ei5NFw4KKK17NeixVCpU2/SOOrLrhAxPN/aXAzYWNJX+bnYEyCs/
3gjRvkIpKDnIEkZjEd7D2wAMh6ETSyW8pLYw2vkXKYiBZ2pY2fcDZo75wIDjiMeNVG0ra92FbhW6
xppFpGeubjoaES/pOjBWpulO6iarVj2xvoJjlLh+kfE6MuNqrLUHFBtAr2z9X3qf2OK1swvIcmHm
41LdEdFfiAtLtcHKumcmrPk2N5c11jQLygNYOYqNDP8EE9HJDWKjHl2ViQ2YZYFuNORla6V47AP2
RrS6uyZke1lK08avN9nk1uZayFaquR7CgwUrgoU4Wcn8tBgYt82DPephaBVCYPLuMW2PIQiJvvWC
pSXthGGraiuFZ6k5A5o64RK1HzR2UrKKmZfB+GySKisw0gVF7hsEIJs/uR+QvRVNBap0cp+U+W+T
1MlmKxIyVjv/QI85Q1JQQidyTAL0CxxBLyxAXAveE1pKFIkoOQcinqcvTOFhtCz1ld/Y5PLgQult
8G5+WorTgcj2e048bH4N76/gwKjo4ZLOVZm5wrC1jcFFcJiNYF0LKGbcD00MqrxArpU1DjQVZSpy
fkgZtXCFyM00pze3SK4b5JJuIIDwOwLYP6f1iA91xX2TjS0pKhBoCg7WFkDYzo2VhywaYTb9zfRk
weMIW1SyuOQQyk7IKIOdwU9SIhmWpTl1bNNGi+1OCtedtZeKJb9QOkzKTkp2ePIgmAIGdaQ7aVgb
sdvnm97YCmzfwoLLDRJQ9VUGc5jbPCWrR+O9bh6MNzQePfUS7YVtOAOGZFJ9ZVea+S84R/iqjEG0
AyDzAs4TdgyeK7F4CRf4HqPbHHADE4/IBtRvj0EKoxgk2nQTtj1GQNiad66OBcRvoQYezDl3CCWH
hq/ZNvAYMv4VSPI+Mc/yGIuL3EO2C4Ngl6/ku+AUMC/eKbwDNFjXcRZNUxERBagtTRymo60/m0yP
7yQmXR14SiKjc5nqom3kY4RwMbeFwWasxps/LiscRnSxDGRt2byOVXXp4TYJRMjjB2/ae1GCAH1l
TmdZP7TxKYH9aDuiKc1jWO/HhEbLvaLDsTnkiHpsdVfVqKPBdHTUAGuZ7J9ZIYt0KEI7pJCAJjcL
KNRA+BK7z0p8+fMBp/wAY2a02iTfUbPANS2J+PB/t6EAyUMoDRXpFdosZR+P084jiBfudnbkLOc8
BWat4eyqiU+iFMLO8p68mDyBV7ZrnZhfZud6c4JajXODzKlh0xVnvX9slJ1MJsm4aghiOkKoT39L
I9V+UyNx7UBjIInwVD+B7XEcjaQxc66dectwwAKCLXuamDFyjOqVhzkfQbu5iWRHhjKhdKOp0pdR
6GB8nbOcYidbd0e0ug9MjCwxK9sYL6HLM22R0RxbCww6UNcUfcjLI54P3BQDx2qnyV0ZGbbiVsqS
/UcIvlmV4Wv1ATXz1xRb6TeEwj+/pvmjFBywTOsJgMsJ5xnyG4AX2HYHGAeBUPkyUTOL9nSljyfK
q0GBQ4gWWTLT7AGBCyf7+JMzvDZoIXm/Lknt4KFG3iaijjedCNShdxBE1IBAO4EcZIYeFQ5LM0MK
CMAjgfWsYsx/wWFs9j2jSIRt59BW954bJEQTgOzYA4EPcy8JMTXLl5iRt50O1qMA9sZgNhtlIOkG
+DygFxTvAHTDL5wgzgiGQU9AH3LvvyWYUwRGuivPC86RbzKKt5XCaBrGTbCvtyvkZBZ/i2cMsTsv
SIii3UGUSFHB8SmWGNKdELEiWo1svpj023iAXuTM1JCgyuR1uN3kCITtPBnv5G6RgTUe5wwXXs8D
OsORXoq65dmvEK+6iJzky/juvdSY0U1bZA4pY5hg5lHbES2ChQgLFJZeWPF8J30gsCHHAWdK8sG1
eZxCgJjJUigd7rUurun1DDK3NXfAsUKtwxQiVg6sMvQZyUjFmwaVhr72QCGG7RkLugbBuzbuiGxQ
SqGq0TMcpAvrqD/3HODoOXB8QQYzAq3ZciQjHZHReXwP39ULKpiWv8VqhVgzWc7ExD5+VtBIc3sI
FyUPDbToIXtBsYSiI9+ob5b36pkXP7pADqKi4sDKUhepjZwg47ALwGbEILzod5F0y715Fa8lWh28
itkGyAAZ1ED0AYYtqgo896RzcJygTsDGyGm2GUijHuC20CXb7TtfqSdIk2m4BC4JiL1WFcJKTEdo
GUiTi+3xC7mbCTL3JL2mB+WkfJMBlmApfoEHKD96ru+7uKGkKdkjOdgRBWEJg+llwAc+c7hHjASk
ENtoftR49hWaoOOB4zOHwXJ7hS4Oh/4KKXSY7sMSKAomZ4GKIxtXw/As5EuJXEfJ5U3wr2KwbAun
/hxWw0p+YzIVZ7uAZGyyhXpZM6eOme3w9vhp4bp9DvY9HSRqeNRkmGM6DYTTxg9Z50szX2aTo+2p
rYbX8VN/mF7Cx/EjesH12LKs8ekyqsPnbrsoOHLmtphbq3cpkkhig/pHMSTLpNZsii+KCP6ZBzRu
LsgQBMrC8uEL4PyLfsLg5lIbIAHBisIfS4lS0Wd6+ai3lEOL4cb2FWHER4/zWJgOLaQ02RW5yGSo
M4i5Z8Ojf3G4fK9aUz9xKNMKSy/sgChK+Gw+1Xj881Ek/UbN/6997kerpRdVPEyAhKewOcvFV0mF
XmyG6ez72yD7jqRN29nBrn6AzQ0IztIe4vjw50v4SfP97zQ0ZBnymDgxGr5/n4YSsEo2pMGcvZie
kVOakFPspYgfp1WjA/uvFWtZ4Tuj+gNOnNMUUlIAwS3y4i0aDl61kuIXr9iO6hqzz8BAHMR49Fq3
v1zob8+Ef1zofC//wekGrdpZueghDCPpDpHkpPjrrnjDA4DuLpIeciM6SXmF+579dcKgmFi3kPeS
cB0ve9DUrSgzbA0ezQAqlj2J8Ae2iiYX35NRX/eWvwwontVqcrrCf5PpgoSp+wu7Jf2GmDZFMHBd
VMQ5RfPHwdYFphVEFgcbuhA2ISa5YO5mo12EpxahIaQkKYxInRfSXwwY2ryU/kHk/XrOEqCKps95
YVBR/759sjaFA+GdLDXAYDLiyg28hZg56XBgD0qHjSnvRmpxa7apzoEb3aroV3ry2DRPhvFeyPdQ
ejPiZ5JhCgLdMDwGB13YetWpTMknXDUH4pBMdYXlLoxtg/0t3GaGLRi7ytwNCVzSWh/3eb6eTDcI
t378INOfR7tM+Bsf/Aso+u9XNSju5jusGHMR9Y+VUqnKFBSSkJ1IinFJ/DxO5AT7a2Md0P3SRLkq
Ye2C7JJzwqSwOyXFKn6XdvVl2mXo8Mv3+KTsnhG2POdnRJwOFdKx4mD5Fh6afX6MHvUVeRg2SMWC
45/43TtSTMatVo9l5lSPIYOz6XHeEwcn5UpZGzvrrn5lSHaZCbeT1ljlnNrmMCUinoxMl6msu3iN
zsrbpmdzi7mWJgApKsrVBCOD9hY85jfxUL9g6zkXG307R2UQ0jUnUsJqVHfrjPvfABjaU6SiqCwW
+pwMiyjSMV4IcFoo9kXcI2/YmMzTI9pj1z+P++jcMtAMy/iWE6VieKjERBiG8a3N5bBqjoxVs8dF
c2g47BnMtxUdfJk4AhftQ8cIuMpOHXMtXRALTpdqKxPOS4b7U/iAPMZc6+tyyU+m+skLbZ6o6IIz
8NdEXJEdHL5h1VscSfxFJcPoDIWZCM1Ju9Cz3WIsShwo0JrrNS6L1bhmJ+8Xa4KDNxiALgioFu26
X3iuBVKKAsd/gNF0Ikqv5C9I2C/Zyn/WkYqHxrB004ST/vc6GpWuC8Mxyk80SXoN/fwc1Buyz6Rk
X+LF1JclRXGOnHmpS8uUAeoJ7je7bLeUHJgpi3FOvaAlBtSVyBEk3pmh8S0BPrbQuaQzSIzSJF1g
9vG7MdPzPPvPW6by23f+H1/gR6eDXkTyNYu9XUONyl7HRD6JqQ/IZGExHR/PY3Gc0qVlLT0G8Yxz
gGkZuT2ZriEz69Gqhur8ujaDqyhbn/NzTjB1xme8+OQBEO315+v9dUP/dMN/ZMdPVaPrXs31BiRo
EIFMFYspOFuqKHOZpcOLQ6Iw3nJUuFtqP9gkSg2uVXzSDtlZQvwIhxLP4b4aM4iMv2zevzuAZNVQ
VQXA3ZTUH6KiyvNSQU3q7FThXSWvYJPTsqoEOI1rHLkzaPvn2/Hbz0N6IyuirFuW+eNuZJPXjcKQ
Zaccy0vyFWP20UI3kC+FP7kV07Axav75E7V5Rf98ALJOSWKB/6Lj+nE8aX2nyXSX2YmwNOKtBubQ
zYYPtvk4PBgyoRwFmtMufYwCLEGFGjpJn7pye+06gg0MGg+9sgktN9D7K4Dlcb1X0JZn1L8VDRF8
raSirVWfLXE81yDG0UjrgE9JqncS3y9pIP/JJigxaUrMYB442mlkxfruszGmX1O/xHNGOucixWAZ
QwhiJRRYD2P+WmS2JwrnkU5X6x7kYh3w3z/fn98hB/+8PT/KNb8pCzORouykKJ+i8eYB6w7Dw1AA
LvubP3/Ur7rrx6OAI1dmJYxCjurPDNU0mUrG4hXZqd5qH5VwG4wz6KdAYQVwbBBgCFxxLrQrxTKX
Uf5NsPS70tRiGIap4biVJPWnJNZSzClNyyY9SYFGzKGB3c2wJxnCNnyFvx/6oxVcS7k61djLR/lz
0pZTyvE/2Vrxl9pF+iGemmsXsA70QBRNqmVqP4QDdTT6U1xzLYIUYCTnTMlOfbxK4y/iL4uVRJbW
sC7pAAtBA2L+y3v/n6zfXx9vEYMqmswHoX779zmg1+OkE+yVnvric9Sek9lIYZEckKBjTBAptVlA
hcxUxoztVNTeEmY4N8kqhyys0F7UjsEQvz8vD2V+E38uD12jkjRVVMuIyP99TUniBYOW+umJpZH0
4qWFDOc9MFP/Zs0OUfJsZjWZ+dAZHxWQdrEcfPw68lsRMV9RhCBn1So+g7bEYp/1pGcVMuFqMUxV
4Wgo0c0mehQkqM1bbolbCPA/fwH5NyyThVpU1FXFYJH9knD+o0gjiW2YNFVPqIQZAnUaajemwaxd
okRrfbaFDU/lQTh6z+HeOjCS7hu/SUlTi5QXNMFieHCw/fMl/fY5z+pVEyEr8ODPutEMtELzGjmZ
X2+WeKcyaBaXexwcA/9zlEmV6s2D0hIfhtcqmVbsBvRDxodvzvraJIj+UoCYvzm/rfn144qI+MXy
/e+HrAySOlrDgDwwdSsmV3lPmJaBh5BoSdY6hKUtbJ90nJgIJvqetcDEHaaLCIio5mxTAYVGRItP
6szsTPJJ5pRJhqYh32v5GtUQPDfB2dLkYE1u63WfLAvxEABbqeTibMzSBfPuGsZU78hhGFGRa47O
UDWwY2b2ASHwJ5u13C1xHYUEltN3fR/Lu0rc0H08xd/j1vhIiiX5IkBeAjaFNyoeQXFE0mzVJeZ8
tDKB5gQk6Cjw8385Pn85yv/9ipDcjKaflof1BZ/577sXJJMkl1PI42wDPA+NowOzSL6xnBM4+2nT
+UfJOmkG/Jv5bHXHvjlrEzPCxGcZy1RX5es8eNE979HUYu7rFx3UuiLLr4ce+vPK+02liThQUZip
YFiqTBzevy81SoMaRUAXn4aHcE1gNs5n1NwLFAc8wxZN6meCrfIRVT1cnHJPVzBVb925OEaYkurH
uf4W7/VrRHP7md9RIVRfxv9RdqbLiStL174iRaBZ+guamW08/iFst1sDk2YBV/89CWe/53TvHbvj
Cxo3BllIVZVZWVkr10L/BLrCP2Wgb0DV31tVI/wZibyYjlrSr5c6Opv7rN3X+/XJmlb6dA/2IKc4
4sIm08mOz/prfkZIxX4ZTmTc6j+ikv9uEuoIUVTdlSDM1G/L3P9xG65bZhf1bOygLZk1534K9B44
7bGk0JQVlBCoKpQTXEbkxa3Y1Tb74bNR5oOO1kJNyA6yoIFrlTp9uHb21h8CbvUfW8cyuDI0MkzH
vVn0/1zedafDNtpedmujYeFpTbO+fc8gjRiR/+vY2073h4fjD9Uu5nuT8qmsUscZFaUVbkY5jSad
BcIIDFh+gd9sAACD1DEgoGMnRGYcnveTAxuVNtCdOjeoModliVOksEGq2aJ4DQYlOihRqkR9TQq2
fCc0AxwNgYnmf6vw5PftnPr7swO3NF/JpAvnzuasZTArqsE1qwHHAGk/m9r7xUXs7mgGXRGe0wu7
ohCeatvVNn+3vhQ0Hzq2SmTS69lHdHYf3aV+yu0zSJN0mlFcn/ePZcJiJ4ML6Qry/cJYxriynbMy
riBYDKrmdWL4cgTWPV0ec+inL+vLEU4SMkydw+JDuxih4aaz/QXCGq2OCy5cgRkrTRcaqhZZDFvl
9dKgy9LW9bzfav4p06ILvNnaHu4c1KbrmeCWgEhcssPKcoY/MYX/PVxWDcd2HHg4mIhRsvvVFur2
oCuu6ZJ3Eh4O5DicQ5xakDuQRAF/SVUBUcVYcytvV/hUWhGrZLvih6NTSPz57y5E/XtAwLUALSZ4
dwydXN6v1zKcO9tVt1qxrgqcfxcKMvHqgielWhIm0BFUPv3U2f6BluUf5kzVNEy4ITQNULv1u5O1
D3vDyXfnYp0Wj3kKS81pacGvlbMNnS21ls0Vu0b75H0rK93DdW5cpo3WQ8D0plHsYLu7P5ig/vcM
G1rAJhZI6schfP0tWLs220uzz5piTciawcJMALKiXNrV49QcgstkN5qn2XlWU28F6Eo/+NX2sjqz
wlURrCkQkN6ZXglJpWloUdGBQ3afbMrDNa0kHVpuskP3XGVpuNsIX6rdIlUEp3JWUhdRM8z+WFoj
Q+g3dwuUXWUJSAjMQPttEsuL6yE7GtsMxHcMXproQyYnw7qujqfYdDet/bPk8tzmoaDDy8oN8/Pi
yMJUzWDvVJ87o/xDlzv/0MK2aVAYosHCo5u/j3rVvjTO0baVFYwHvRuCw9mVU2EFOPpUox6/3NPc
wf9BSjUt1+TnWzasVxRjwpLegQkgk6N6bFCm3cOlXLElBhrk6oY65GnP4N0pfkxgHly6AOfYBkqq
19S/zjB99I3NxCBjlnnWo7apI+WBLex+ojy10IvaoQbC0y/XX9ny67xmO6dl666OGyfcfxzYndom
W4iFj+DpAWAKIyMVAUM2ZR2/pwr97O0fIPX+w2D8h31MWslwXPDO0mTGbwvGbX3cO7B/m3RW4VES
VekbEsu+ataEU/B+U0qUHuLqNCu74Ug4DiEmZX9shSm+Zj0MbRbsrcAt/H/3FZrYwK+DCqFD0gPk
RomLcF6/+op0MPfNMDrqK2jzrsE1PiTniH7KA8rZ22g/hVeYKu8E2Np41r3Z4ZPigdixKSN347Lw
0uDwac/+/Zrsv/svrsnAbF3UTKiS+S0E2l2r1Dk7hb46ztIHHYGNy3PvqXGKii37na4bQtGBLCZs
MrCOjnWPbtaG8RflVSxN4+2KIuAZrm55mFTfbILDQp69dF/ZT21pvULROi+SrPOUjeLt3/v34+JL
nw8kJPFK5QQJHp+IazSGlSSBHdYbXqhxULwLicivYk6N37/f6z/4KO6VShAgCEQzo9FvMZRpuZf8
VBz0lTR/8QbtHaIKA/Dhr2sgkGErYkMXi6mDUigp2PwG5PjMZgbp3uvId3TftLwdJFiNz27mBZFA
9ujZFqRqeC7bVH9aq/3d4n+93t/muUZJ3VwzT7rsbk8Hv3tKKRT9NFDEQPEIFSYoLybs1gWXKYlN
aOaHKQujZ338TI22/ePfG+8fQqxfL+Y3B5/lddZTqKKv4BUmv25HeJPg6xRvp4+j//9J1bbJv6kg
RlisIszxq6HglW3FBBy8amcW8qypv0p/FMjJ/Umpm42Jv5mko7POo6ZBSu1067cUh6qM6svufLiu
kIuwyq/6EjSwddiRS2nE++hde+hG7H5PNLCnEC4J1gcxDxAPFDH2SjhQOd7MoHtJP42Ld14plLOA
d0KvAzSzO9bWwI31zYD8U0FmNx5B5EF9AtX4b/0wSYFVFJOy93uoC8m0vgJwaLdJAdsLCgDgBSFu
gQd1DxjxO7/M9XcwshRBXBeUtgDLZbERdYB5PO0pC0hMWWMKcKn0LyO44htvFO9f7Gb8fZgfH9kB
gRWSDZPUgT4bkNC8I1bv52yFd7CgF0C/15Q4qD2CX/AhZNA1QnMAIYGP3NO1jvcb2JKHBfj5PdK6
8Rl6AL9WJhC3LcjJtLOCvXnAjMIfCoAS7IPqOWEJwgksw1ua7D2IXPQOKUyWCs4bYtDvFMQfFSj7
vA4qIP86rUfjBdMo1ChCqzqBHg5yGg3e18nhGDQ/Wupax1SUvBGMs8lsKVNQMGUWNeAt2XlmkzgV
Ash20SGlUgMXn1eXF6eaHz9OSlJSOLSLatgloGnxdTDiglqMAHoNm+sHJkwKm1puKGprr18gufzv
hgOM+u9jzCDtahm27brgrH8bzfvU2bftIWeMqd4IPuYiujwoy5MLBRTUKnH7Wtv0ZKyrXg1PFEqO
1EfHthLsPihsN1Fx+bgC8/1y2NVDsq6GKMvPrzPns39vAebB5LxLqp92NqYusNcfTUYu2XkScixh
MZkZpDsU8OkbQGsdJbSIsITb0s+eRjDqx5UjzM6IEgBUP42h7GtvCixXxGsAxkotPlmhEzzk++AE
FdYGAIwD3yxyNGG9Sh8GEzHx8lX9wYbLx+kYspeK/gvcp5lXB2RMzjGYUEhGqRQ46+D0JpDvHB8z
UGuUHYXsJp8/1Wk7hMJzhK5e/Tr42aQAF0TJlkepug7r5uMlDa8ZiBv/7CKZAun0uPUp/TUuod6O
D8kGUhIRpcdTqJMd3HOA/5YsaFiwsUtkKxOWQPAxXOYUjZEtedkDQkbj40PzFCodxiz3V0gNgPBw
Q6CXL9upCRccOx1nqVHwyoctBAjePmL4tMfQUse7+HoMDzOIHwKICQlxltlPO7wCDEEWcGYWiWOH
ACnBYOIhIVZqEzKk7TNo1mN03E42rNPVBxMI6HGmP9jv0NlCEpJ622HK0e4aPJiUBcyheocMFPkw
v2NfBep2sEvwZ01OhFKLa/249YrPmjj5vUWCoJ7Akf3YNjNY6B3BDHJVe6RI2DX4oCCHO3vvnzCV
C4qxzK5ZvHtFkED1m24Cg+pu9eLCCZMBXg5UtkTPrBXGT9zktOgmLjuaH0emQszSnICup1JXxBiz
7wyBLiZLuOLWIGtLKGzjHjg1G5FQ4EpqHKwWqabrH2aim738GkY5psncQFxus1fi/Bab9/tmp5NZ
uKyybaJR5d+qkAM50KYhU8MKew+R9gHWdrR+IVHLgINr5PIh9s9dIwTAdNF/2tBIFECKR80flqb/
EGJI5t4gca4hZUYl/K8zl33eapnWOedV3kOB+mqfQfTsQnVDTE0QYfpUTeqTw2EC1Mcjfce+Zc3e
ODWacMFQaEYdAmgz2Aw2q4YYnFpj6IG3iBiMqbJkd5Za7nPx/O8OikKPvzsoyybvykRrMOPav8Wl
1+xQd2ftel5pUqg0uM3ipAnpycmS7XqAav02oJ6o2AVtATw9Ai4G2L7/cdn7yEDB1VkZ4/KE0QJD
F+D6zpocgPbfKJKuxdq1A+sYmCVSSqpfiZJKqOuRVUCIjWTCtG+nKJGQT0Xwidp2MOEwTVEBopY+
lWiEOm4Vbs8hlWkdhWNse8GBsYVGZQz7Nfly/bnfPjZNlLITVsRW6pFg3+KOmhh63RJqJmgpKBoy
IUA/v+P4VGqFClgJorwOj0N0HiDiiuo0VtMYZHQNVjZf7VCxnaJdtBsCpLEOZCS5RoMimJmxhet9
aiJCmiVK4QGvJTpwTtQIJOrltQaFAwasUePz/tPpqd+HQt2r4a1mdlFF4NEGKMaU2/t1Me2HddVM
256MaORcvH/vVe3vm2Ysw4miLNISrmrc0Br/kxIrGoUthWt9Xh0b/0SNe75OS/BYxDKQFr+gcaAu
qK4dVgUE8U/D12FWfDiqdzwIXg+KvNOj/Ya0JMTwIM52TfaHJRobahJa/WbGMPCwv0Su3bH/llI0
9G1xvmatuqr87VMRg6dLjqjwXhJleX9VxPBFJogKxOmintWznke2qmf5Qh6HhfyW/XCX580wLwOB
fMDuMk+TNiJv7EMKDL34SvLgYwAmSGvIs5rv5n3kxLt5vr5O0TZZgkJeneaHebo+T6nyjfsI1CX/
O/GBY8/oixePu0Ql/pjanyWnAKvIlggctmMNFIkdUM50exoAW9g66cPhp8U117P9hjm+jZvwOu3C
fRsPoDkccvgCJz3+GJ6cpI3ruI33P/IojeTZxnlkBvKKbHlcvMnvoPA4oo1N3mH/f5ZHTqI9y2/3
9+R4OZawlffsQD6RsxRvOeeUc6WRwTnk6PvveQRB6O13O5DvvX8n+HTevV8DEhSBPJ2kjuWZcwb5
hCt4lrPL93HW22v5xvs1yLFWkj4QtdxPqfm3T+7XJH/vJPJTjutnKVfhJIcF3zq7vyO/y5VRpZ1G
p/HP7UPZl8saDqYtNOc76g+O2ycbAkV72QdFfJyhe4GubqDC/RiwGJs2Ibf7oPmUCSVq1IXZZUrJ
/YKApY8PT4Cf6PIuLLlph0G2hU3hIX3gPy44fWhnu4U8t2tQlYsdo8tJiG4++hVSTXR0GgGJZvex
ZZ2creS4wwJkdI0kwjrn+GKjLPNF+lDyubtUlruFvLr/lj7I8fJt8r58Ir/ljGplWRBBrPkhY1rO
UPLe5TLWEojzGerljFPwgctjlLxCj3azCbELGJQTsZGW9zBwfm8DI7Te5XXL+r0N5HHyiWMCgKOR
uxpFGjAjM7GCQ5AuLb+YZT44c9ijqkcKmKBInB9B9BADa1EbHoIiKd6P50h/hKRrcpnmy/18j0zA
3Gim7g96Ym7H3RSyljgLKUp6QXWABqzBaklXtnEZZysRbVjJyIXUOaFaPob/Z17Ou6mMhGNcRTCB
o/FpY7u7pAsPjFTqzgP3RY/0qMA6CwchyHR9mqvTaq5G6nSXQLHAYSldJDYHjzF92oXolSXiAtL1
NrZihEz9LpAHtQNxHZWfYvgHtjbP02ypLCpMu5pfOfM2JhL19bALoDXkYfuwecfnqcpYwda3mLmM
f7GNEyNE+rSctR5iKX4Dj1sX7efNlGxJ4C6Zf/x7c2Sh5cM14pNK8LTwOJNeYzt3dgycuI3aqI+u
3EgXivNAu4K+L2eVf6E/5bh8cZwZNYD6vzr75A/ry4N0LPgTul46Xp79jDGfFMvtKlvK/aSM8WxZ
zbPHK3dJ09F+/LpdwfKgLOSuUJLi61tcoFyI/HTi0zyn5WBhBfMz8s1H9CnoT4sBxDcScDMUz8GF
O4I8jLvNwuubxahqgzruaEbDv18Wd8EmWs7dKMvrqxbK8N1h32LdaXQfwCPs0Urux0HN9SbeZPgQ
jyKeSHzX6AnjBa63X6ZrMVnpdJ68c53qEQLL3w3dIh0unV8G/YrVMt/LGGPZhD/FenueMr7u3u28
yQlaGSWGf8R7izEzuDzl5Rjo0S6Rn13I9OFJd+QR4UOId8CojWQH9fJSZqUjA1tGgYzSdJ2uDzTZ
CMILBsElKZmIcAU3WxYrNejwkku4uzO5ffn2ai7nl2+X+eK8EXedch0l369Hcl1km+j6bJVyPfm6
jQxvWBEEeXliR2wR3X2+RQu2MvPxEG8il4r7kEEp02aPyddBgU02Uzt2V+DzxGbTZTe9P5pI5Ns1
6ljuX61G0hCGn61Q3b11+7CW7mdfeloke7+Gp+8432OxnDJqIhnZ4msOzMAmf1cxdx7mp7nOTNXP
rAQSt5Th/KsTojiVq7IYxXJqGV/opFSMoCxOn298ynLf/UwmKZmuSk4M91fQSL+QuUiyJftgc5mT
syVPhreYuowC+oMZX4zW9pVFDthzG+e3+d/103D/IoNdPpXm7IJryNYz/k8Jm5nhNW/2+yncr7Zr
8f20K18vM58MEJXoQOICMZA8rCN7AldQlIeub3EV/bSfyk85K/Vvs9MMRjgSNkEe9tF2JV5K+nT0
JL0qA1vGAkkdGf0MFmZJ6T+ZZSQCcBKZT8UKHLiE707/ZuI0Fim/QJpt92JhktL60oQQHHst/SX+
X+xM/kYLzdj07BiB+KiL0IegffE5NDsMd/lShoCYrftjP8+X5XyYUnQWyrCWG5Zh1c8kSBI/K418
gHf7dpfiCuV2rtP+/9pSXPLdt8hUS98/yUlsIgyxxx4lelrwZrfF8jSnxJcojMISZ3WYE4Jh4HmC
t8KMJNSSAYRAX3iaoGiD34xJAPjbtcy/0IM/1G/VB3Mn9+gwt4H9xA3Co0kJDF3mLmWys3xuLQul
deQWMYAYQr3brKiFNb5IXJk9S6dsrOIGJKYCOScuQi5bRpuYgFipzCYyl4hVimc4T/MwD0/zYim/
8y72Kp9xxRGDwh8C6X53XSyKhZo0wbCCx9HjL2DsBjD8YGz2n6iW3DyuDF65c6KQQB88NYHGEK5Q
+RInppadZhBvLc1/uo3xJpSYC9UWpjI1ZEqbNExoo8C+TVbbmIpV4lzWNCF19DNlbSeUT4ZNrELy
CYWhT/YmbkPN68PusX5vQ3Z3i6QOIaYG/GsmxYL8B7T5uxiSH4xD5bRdIGaCKT0Z3vXB9k1fzEgM
SGZFOBfI390fAG95tybYFnOscADiS+XyZV79638c9zQ3PenijCYUNyfRLSQI3CPT73mcJ7fZGz3h
W3+b/n4h9yA/5RLRG1xUsRLqXHK30rkrI9D9y+PVVxOaMWwCyGnCy8r0rY34AHluf+Qh5FU3dwGc
SY8gjaF/Kfylr+UViBJExiVwOvlFDL6cAEX6Xu5BZgKyKLewVywXXiJ6fXjoV+LuJNaQSaDC5RWP
4gQygpTr7d5l+EvAfo9G7sfJWDnh+fFXYhHiVySI4RUDATGBZSH+bCmXep+QW3yMeKt26uICqyfx
r2KHbbT90WKBEsA4sYJWO9bI4Cz9XVzNzASNUzVJVzIAdBqm/mQpQwygTnWPHsAR5h0hkX4LddhH
5RvqyGJgWowvQiKaiTXOma+R2Kny8hixk4QqFBqdhbKvETpqUT3PH/ff6ePondA6Onno2/ktE8QI
OfjjfDQdRUUiv42ikt/KOWJN+XIUyUhswxKS9V3xsTWebVSsKXULdozsykNU25dhOeKUGX9cJMoK
CQdmGqJWTqJFB0bzyevXuk/5CJdCeVaSJcxPzEoDR5Tzy3S3PM6VVfrIu1DO+ij7EMSiNMW1W+Dr
T8Gw5CQEvogmhygYR3XI5/x/uD3l3WHZr7NI87LobkCnAFETjmeD56i9mXnvXQJZHSfVTA+l1Xdx
xz1cEz0EzMQ7eijvS4/I/3msvItJyWtmnmTAuK7J5UtCzf8+xHolSL0fKcYngeho6c7/MklkLzhC
eRIDrfEEDSY6BCah6t1YJWg1PO3R8NynitlIPMJ/nx1HVp55Oxa1tgcJcGFI4Ij7E7vh0/9774j3
wneRKhD7FpO6P2SwyATobEwfatz/GJp4OnmQ7XlJQzlCRo94DJl0717jfoR8mQxtOcfu9jNnEF7e
5Dj2Pl8oXCEatX1xhGQ7IRuJNbFgcYtOzLbb3PbRGMID3YzjP5GrzB7yPH72EbMVK//5ljcgaOSP
QDHyRI2FyH8qLw98CLKH4BtD4iFGxx8B6vrPjP7XrN6j3jtuaSXCRUkh/BVrNu/Aa24hpMSdeiSf
iE2L2ziEFPr7u1uxyS65/3/35fJTLF48Pcf5l2/5yyPOQs4r60txSv1KYhmJc8QPsIyhWaRhpNHE
zcApPRX7FQs2/UNYfjIHJ9zf9N4slmfRfPLXhzDFkLFpKvfZ0N3HbMbghXC2nEh8NNHnVDodBWs+
Qf0wVJM8TpmXEGzH6cgEKbdWzWVd1FBBI36h9pUQKpFxnwwr6QOJESQ4uvf07RVtumWt1Ub04W0t
dYg17/BIAQkBpE0hCdJYmPAplgFEPCUHQQAyS1dV3MRStyKmaj4LiIdfssgI4FPInru3EncmsZYe
uu95bNIKV2bPu8Vhjcnl9Ro68P0zSOJmJmdrmDOa2ExASJJovVvlaabfnQGOiwKdaA/4dYzwJi5G
vBWVNLDF94GEuRIky6OYtxPtaxdvl3qyX5iJnFJOfP+Cjq/KIpNpt4m72QnTUPzdispRmVAvAXcT
mDjmhoPu12MENk6VZwO910RNsoWJbYt9S99K6CC2iz9gPrsuIL2ATNt/kVl+WIm1i60TZARiLLe+
ZnaQh/x2j3OljcQ3ZYtuJt91ok3RA2f2tF4hhqWMB/cig0ic0r05pSHlNcEM5Sf85SnOFtWsYkIh
L13RPWBMmYkTFG8n4vVOfHLA7939n1yx7d/sEtUELFRCZFJsWOt/f2KdEkDcf96v9jZDY40Ma6ag
B/TsfZl1ZN6RL6c96aKfbjxMtws48mUikGDmFPRrg6ZlN0QFZEKpw3/ajewtG6yI6DFOxN1IACMO
hypm2q57Jdq/Xalcx2HeRvg4Jh+uVcLaFjPKw/ODOOcdA0zcOo1/j/hr5l4Z8n/FF+LaxAhMog3L
u426EIlYvusef8gV3VMKckNDcJtMeU98tKwXpH+KhQwaKzACmW6ySB5nBEphuk9jbTNC3uA/zSc9
68T/aS15eW++v/wXnQ8N1vTEHclHt0jLO48rVqgSzMhP8VC5v5GgXGJb+V+WTxKHQxbO8MkpdCWB
YMXKk9xB6RcnUaS7hbH/bTSse1Uss6UZQqoj4Q3pzsm3+HMJIYjnz2jzsb0bXhf3QPg+Iu8ThLSI
zEQG4WaWXKbwOdBakqSBS+A2muWVmZyCETsk+GWJNu/zi3wsnSYOYBcXDOyKxdvdNWIOrx0N3IE+
nORoFTCOpQ+lkaEpWkpIXMXysyNIshOkAWj8E6+7GSR8vvZ4n7TPDy6D4/K2jY9L0HHi3becVB6y
ayNhkT3hy9kn5S8lYMlA/6q+vJZUmcQWALEe7k7MIkSVkFXGaRbhN9HEoKzcZQvAq/qw6WAfwBMo
oZ3cY1wJwWtMUkaK2KCMDSWs3+UkDHqCFIoAPXwW1iwntbiNm9vBTMxkIQ5EBr20kzTq+eE+5R9Y
CighJeOwhwRGyhEsSiRukAbS+ca/ooi7DUMC7t8jjAsu7+5d8QH42mq2X2yXbAuiBrjaL3ghUY/E
5jqRmYR/EvqJG61D9HZZYcuNy5XK2D40XvZQC0HQhGCeC1ZYhN+XKrJYETOAGZbdSnGUkB/irqjy
4walKYrFadbcpohupnlF0oZyyiq+u3LQgglxJutZCQL/+nmcQ4S19eRtWeqOuK57cGp9SuAnIaoc
TBEjvkVyWpLIlAwHubyom7pve9ktFU9TraqgWhkzuqxl4UQsy181keRCdi/wFzBNyJpTCcDo3/Ks
pWeyqJDYVT6R/yVfVkX2xozR87v9lRIoK31iLZ2lFeHZtiP2xSdtNz5oUbqdAI4qIAlqPchl7M3h
03k4bh+M80zJvwrTK0Qx6320X7MZ7W6O+6+++si7qUOQ3nt5hYxjYu48DUWgNDrUL8PSJhy+fgEI
7I/s5rKb/3aiMFQCatQwwIyPZYaQAJn6w9eSO5QQXomNdhxQh6aM3bj7JEsLEEaJs+80uDdVFwEy
cqW9WvnvG0mTJYH3JYJThvbk5RCV1fiZuT/kUnvQJhdID1kEZPTXMUTWidXofdBon9pnzSctf4Sb
Jw/N10Mj2wn/jftcjibblxY2NxQPDhRiARR5F8JOD+HD5WPBekBC+F1wfYIbjkXKhTGIBvJP6fcC
NF31A17WJVQ/nolYC2YktrqXP/Osz/Uo2i1/Ulw9L8PdcRzsw+NTx+CAveuTClciF+4rROfR9OSl
pLv3T2gmMUoOn+QbHsCL0eGfjq+/oZsaSfIFlI13+ryFERJC2LEzqT7ZNL+NGptRYK+UjfxmxraX
PdleERZzZLaL99sYtGNbRtA37Ea8kkcR0qK3lB79ENnUIvCdLh+Q7mFnhK9tbn/ZRNsHl+vspjyj
7hPU3RwdDSWmU0C08a6M2/33Wgb7fq7EzQs0FbfDlVh5k68hMb/sImXFn8u0O+Vr3+Rk8gX7sHpB
K4EmuN2UDwBgrr65Pxji37pcBA/oYg7jqcnNVvwGpheRAeNmBNWtXaBFWg6SnPokP+lBNChtKfkq
JWBA3c9hk0ZX3sS0TG4XJZgf+5Dvp8H45k+uLOJyGIaR/cb1NVO5Gsu338TU5Bi6hWuQLpIFJOVN
xZj4k6ZjwajE5pvCsC3oTEaiM2PDdgQQlZE7ItHIOKDvpzsgXZ44E7ZDYkTqJ/eBoMQWvCM04n7O
Ljjyg9LOXBjiz+yKyNuc+tte3Y7eTeRjWpMSkhfFw5Jo73b8NExzIuIuKr/fbyvWpQLJBgvf+/oZ
oTB4CNZoQwakt27JKM1fgkd8VZZsqy/Upb4q1v0aAVvIqfpvWQzrz9dnVrZLcW2yqpV17W3z5uYZ
5cLurWLH0icFaUL7FlRxuaDqlgopYvF90nCy6r6PU/lJ4y1YicsgiBXGs+kBYUsDKQK3V0VyuK2k
WU174oUvnALaZpbe40fI1RnOnNXxrUUWOj7yEGQyAYeR9SX3HAI43kiKRXY+lKXskkkCUjLb7B/y
vO2kxc0ukrz2fcPXZVNNXktR07KedSy4SatSdt/BKDdFU2m0ltSyeGPLFxOW/kuXOY+/JgiVnBHr
g1i8/zC9jaGbIXRT3LqyujD25aZlF+xmB7zaQu4KIxcnoyBexoOy2j7oWOBxYvk6w07f/PvGvWP8
A14MLCL1eQimICvxezHLRWuuRk+d3gqk++EjRxpLVebK5bip9k6gHCk9JYdGCSQcMXO98ZVzUFOX
B/dHdYQsq/IOLmTGlIz34dn5zlE/eynBFF4XxQBgRyFmZ1//AFLw/DxcQWZQL/Hlwp61D6kVlrqO
M0o/Y8ANZFjzzx3FFCPPGgnXkVFQDHyIEQMfVTB8l7GWvhzONnxz8DtNS410Zgr7eYzGdleDYWqh
gAF8UMaVttjC8tUQ+QhBcoSMtwN0D02VPnItUQh1LFgl45MLPcekQUiuiCE1LDV2WFAz9q5oizFf
oA3GsjX1pf4Y4MUlcWGo6/2BvRZkWICWU4HxCj9A0YJC8SyEex97JMdQ3S0mcJaDj0SeagROEZUR
sJLQjh2oMmQii5QsAOZ7IA3er1MCOXZdRtPj4eSl+bq4uEEJ9X6356so3kco3qLifX6pF2cz3h/m
pRUq1H3u18X5xzb/yt1nrY9UfVm2K70KzEOkIl6jCH+hqfg9m6PusiueYPNwIHrbBoaytuwn1S5R
rYEv+Pwy2i6HZn3Yz84fOjvrbZK7y9PxzdC/Xaq/j+XXabucDcXTtfwBU7uuILYEQGs1ahKHak6E
w7dJ7zz256WTo8u83glPAlt74fHkGYUPbvvgzst0bmzn4GdUy0uBaw4h1EGwL5nA1qhyLOJr/wT3
06Hw2tHESH0Hck04DCE6bHxgnV3mbWtZJFRf+jukwIPJbI1AgNeXE/cdtKdo9vnF1YPq0AC1gxSw
BvYELjNPJ+7oA3g/tTSBzikdonyIbIChp1llPHbM8W1xRIaaUEh5LlBKpkYPqRo8y4+rYXpOE5So
WcBZdaITQwcOcQu+0df2CtcClNCXzV4Y3h8O53WrTJ1z3JiPzui12T0PIIlcEd1p2LxKf+owlDpZ
AlZ2B54n6AkMOmA8cKvGqMFuHZ8iFr1MqtGr6qzt7K20E/D5LQg/crjgD0Sy/rl31+0p4h6g6RSq
/yOFVzKkrmZomYu0esiuz/V1tqNIa4h3xRRJ9issP6mPyJ6bB8Pg5xX8qZHirEfmCmr5q70B+NUR
w+uhkz8P+awncD8H5sU7sEwli9Otht5vd3NgWbr6ofbPjhrAx3tuRUZTQFUqK+Oo7RbdOdmPwhpG
Ymd+Pc/2iDtBQ9b33Go06IudGoyOxJwFhLbGXg8G3V2WGkSsqEOCbhYJvk/oyBfq2lyAXjO+zy9w
ginP+uLooZ+2f9xPmzllkaju6fPmbRSPCDRYUcPViJ7xk/Oj5ugn+LL6n8qHscxfr6T6qUYh7oV9
EZAugxM5LYgnV9TMUc59OC2vkGJud7voYkC6OFzm+8pnuEAOCghayE7HKtRB9UBhK9azHdY1O63E
hOAaV6BCbbMbGzFgL1hugYddfqjvYPRJ/lhLalAswzd/HiiDGoZlDk8x5VqnEmSWblDdbL9nIo41
sU/ImKMN4tsDy64twFcFOUKjnRYD8uJ9HY+uRmgYT2fIdEd1gtx6DktEpT916F4O6WyXnlBpDeDU
PFJN0jw3J8jZWyjO4Vqcn6VS8hpV7vMp/SjVeZmtNejCW+oQmoONSTS+UTZeY8PzPALrHcEPriRQ
dV3RmcOzH6LrIdLz6KKNqYQ2ZvY36RsYkZfWyEsh3oDeG3KGL/P5HA4b9cP+0J8vLLftJ2umzYhJ
Yy2iHmOqf1w/0HelcAFSLuXoo7Y09BOYzHRKmpIJrQClOXKAEeNnsf3araxX2pCG34KqRHqEeIew
5rEoWXbEI6jlRsExghuAXNZpxlKXfeNmeiSUtHyUk1cVjuD6hOPaPvQXppElOkjNNYD2iy5T4SM9
qMcYaG7Vor2HTiKUlEDUAbaPxtu3y8pdkJ8FHg5qDeY3erZAWhtXqYvgoDJJ1+pUi3P2vqyoWTWr
FlT1Jv3Kwd1/pyr1uPu5s2ifjClCrZDcEsavjPDkXJPiXE5MaPh21rfmxNfPkmZew153Wepza1aT
DcoelXlLmu4N6CjydIc39pye3e/2CT3B/FWh5veDNtz92H5VG+qauqVVhTV4yRTELMVj1Gt3gg+s
2XvVsnA7VMmueUR2a5vjYxBEmBARUjJ8QVm1mTBNI5Fxoc6EXE7hjeBZBGl8EYpDVIiA33OpZjve
g/ZG1Ay8PXDv81gdjc1P5XMrbMs1QoecFlYbwkIKrUV5c4BGlvqF87gxhN7ZZa1yRL7Z+Nm4qH5c
lRD4PjrEx6u5OVxgFCIjdoS0TT2TOUElbFftA7OPdJaGUIsekWiZa8prV9T+BevN9IfD7uWkrUfK
I1Js7kj1Smrat3rtaSCI9ObdcNYU4iJ+MQEwme7X9Q6ZO8D36DTTBr1/xsSQBbOOfgYrEkojGbEk
0PLiUUG+pBrAtJvG5xHlnXyMUGSzBKpeQSbVLSr7LaWlK1iiI5hsWzVQeyjrvTxwKY0pIbwmXvEg
Bh2O8+2JsCTSz5sC0A3ZNwvKVC83lroSn3G1RtxCN8W/AXHqCXIliIm0HD9sAIjqDkndsGqnVuVb
zdTZUbc+a65e1jPnhH0D5+SfaC9urBq/4SIp8VYpoZQyP2qzfoUQ61rVaUN+OK/ULwppt087pxpv
MZf0DPVAoG4ng06kAJFyAH7zpCG/Hex/7vrY6JgT5i3yaHAjYZUwBbUEVePrT2EvzAjtIHWBOCkS
FiSQ8gJa9VTyn6UP34vGTh1Iqa03lEnXTGmZSo8obOdPhi0igR51aPDfai/W07/Hu6r7D0BQezSC
AcI0DIM6fOPXG941zVa5OuqwUqxYO/Iz6igxKJ8vFVcF3Ewzo2N5fTdPxcSt546RzVvLDl334Bnn
uap4mukBeNcPwuuIFSAMe0j9bed3rYd3OprQxMblsBrSxyaNMnU8uoQtoBKjM8YHCO5NXl+Ie0a7
rxqIsvFhFSutP40v+mNjvKTgsoqwN5ZM8l0ap8PGAEdwejj0b4YSMeGZl5ntbsoLlYXxnk3tYeM0
y7YMLbjIj8in+C371WpiQNG8i6omZuNfs6OzAkn5S7Odox5DlUGHyqdEiLHJ8LejrR39P8LOa7lt
bFvXT4Qq5HALgFkUSYmkZd6gJEtCzhlPvz9473OqTbmspdXutiwTwMQMI/whVNAvfdSSLWpLJaEt
7HMf1QYbALJBFdRzzHLpd5cJAI6KWsheS18b5RFgsV+s43CZslcQx/uOn+3DfFOr6zYkOFuO1qls
nB6BxwGq8hbo8xTv0LNHQjCatq3n4tU6C0KiBwRQm3cfLUUa5TFS364CQ0/d+MTcKcD2bVnhsTKn
tX258L2laGxRBtT6DYpzqEoOILiGBU4G4NvbzThj7ZHoxdXWDdRdba1zqITJJq8JYlYSQ4LOKbpD
IDfp7eCiFC41ZNaFVQ44gvKfuUxiV9OQ31gwRcNfreICiB9ljuYFetVlh5Wjo0A9D5dBtzDa7wSI
vrIkZ5s9Q8WUzUSV7HfK9h8wtSyNeqZKAnCsEHYW5GRer4uUAcmGF6/lubKJMhyqNGv07eOSAGCl
U/YMqVLhmEIXXVtJ2irI18bolv468rAGWjS0ebuFJy0NaQF1pfkRvBFHW8TkhovkSjnxFhHwX2V4
iygAuN24dE0MHutZfVMh8AWYj5kZevWI/5DvDXbwQa3CaKD5LlnnvCkrWqkEvMXWQCmNv4QLH40f
EqoB0vTym4X8N0T3H6N0R6YL87yqQjkbjo3vDojeDvP5hmwksrRkscjf5jGR21JUbfSm4OuoCucV
am6OUK4QYsejBzc1qLn9WvfXRLmxvESEP+8XxHRyA1HJRS+57mdCD57OXeGKP8kCyO+QYfENB0/p
elxN6DVgnpLNuwF6/AZrAWiM52bFVswf9G4TRnBaV5ZH8rlssdDB2RRmGqXvyc6u42wBLuc2wr94
MUNleVHd6GlC7QJN8wGdH/x2XaJoaAIURYZVJO96kgFKGzS92x2a63hEeAguUtiXl5wpSKMJMiYB
CwuDKXkpsnzHlfGhQwuYVrq8QNHd81whWpFiww9DT5lymVesEAOXPgp0bwnhjCXufZaIqOuiF78B
4pt/3X3/M7Xvdl+/U1SvFcPhmKaI6DvQ9ho04kl/0JkHpaOuG0QfBDgOWMq4Q+HWH1D/IjqQmHng
+cZZy9B5Dt/EmyFkqofLqVwh4k0uArtQ1mYiVhm7iCFhS44tHLu4OFO1GslWsBLZI9qIWm1CWlgs
4Bdii+69xD+rbXbC7clzRc8JywXMCraZKVi3yGh3y2BYm3gz+BsOd85oDeENsjtvXZHUoCR9gyfI
RhnMm9FW6U9eeyyFXRWtoF+m5apQvyNb/IVxzgZhyip0Cx39sHutqq4U4GEkYn9MhpIpRXpqDvtb
OrqJ8WqkGRYG2DVHPIpwpKziE9L9FBHqxEIjTlZWfNkHAWqKVEB7Ql+lWfeEo8W66yWEVBGwNigC
kRKUccKuatnIciB2jZBQTcLJX8pgACsPbY7AplDjjPqsDByOc8BLEiahZQlxsE5+tdF7H+/a8L2j
zagT7BXSm0IhyOg+JWhv4QEthp4mkbrsoHwTUeB72e8y6WdG/Rs9FBXG6URe+WzWW12kDfHgtedp
eivVR95gwJrGj1hbWd1SR17ZtFFeRobRx41Eoy5B5+IxTJeIGZvgH6if9sgFbMbxVxX9glNjdWdR
3bfR2ZRfOZkSfoDabq7sYrDq+iJJ0bXeENQhRFyRRdOSSg5htTD1lahuxPRk9XuBtYp3se6w7cGF
LvmTtRVsYfYYFJxkYoLHXnyC19d7K0SL88k1wlXbLWUqRMpOCR87nMRlD9WJ3loKwanPAZH4L30R
7Mw2SFF1cgIkJk3k8/B7dnV5llJm2yUlQNAUjMXrHKXiJijYRo83lz19zCcn3iUo1UHQI2anvMZE
gJaIQq7ppqGbUv+GoijsVBYNLfNmx00nMgHYh9JAY1yliEiBfQMg0roEt0KG756thmdZukjdRiaX
z7f8iq4lYjOcmwkdNIxJEFNvFi22HIz4B2kbimj4AAzSjk1Ia6iIfSNuIClfJYKgG8HKI4JTcMS9
p77FKP5maZr0x9KCUtBsI3NwZfL0VjlZg3JQDaoSHVK7Qg8XK3qtM2VjDfLSUq3LUIUns2NfHi4q
/YpyyjcSRvVpdyt/q48XS5INC1Niy8ePjBijspLLoAVIHdVgaqH1Wp1GKJ7sFPmokmXmVDD72RM2
vWkdDs9hMzkFlhZpIC08ixUzoDusyOqmTjEdTvO9T33RH9Jlj70YZkMIyw+kZnV7jGXwAOT4Y2fu
w6q6+vKx1T3Y9sYSYzQnXBp5ughnf5YJMoiabH+XXpFY9GZFfEQyE85us0DELr3l8icCkG42jAQ1
8Ae4Id/MXhJ12/vHsTGdJsWxKu44kMCMhK/e+NHo3rZAP1sLRFJi6piofDXqYwa5M/OExUggjzHB
SoLkpQaWG5LGd9O2Fs5TnzsBRRyBQKFGME/jvz3CpjJYVCg8RuUVMcoldLqeYw3tgEzhwOlu0UzV
jighQU2lYCRIJ9m/lL36oIXPZHVAw/B1qZlLZfE4tJhhsDP9O4z4iygXvE58wZFfEdGnu5fYM9I0
8oR86o5Gsy3JTMyAylg5PtbksTDawGXpx2BAxB9i4U3J9kG1nShttuSJftBhvk2vArNHwahZy+26
wr5rAjbc+I+1+imze/b5iBHduBsV/ceoK3hIw0npy5U/1LaWtJtSV5a+car04JtjQvrLWYtuoCYb
0C11TRbvmODj4Nf+YJTNUTJfR/R2S/OIP9/G6K6x/FnB6y8wLqCvq15SCMwZudy/x/arqo2FhBjm
rpokckr9Ztb+J4yNej/OK4R6jqq4aoR9h14M5RSYu81AQWT174tJXzcErobpJqYZyOghW/NnXheq
hWcmtf/7auSxUn6zCsmx2s9BITlDt5X5beqhM9XmN885s2z/TKEtbKjh35oqgrGKcaf/IvXFkKD4
UFET/+hEiraX71mzf3u6/15j7uL8ZyyzTCgytTOreZoW3VYuyxUVqYroXq5Pjb8xpbc6ktxRD7/b
ab/Sdf98urtxRbLFNGq0bAizMyJROu8tqDrz1mLHNUcLGjFnwI5E1bFR4yUbj6LRfodFEhFGaMJP
tKGckYBONU7/fuV3nFME4kykVWASI3KAEpt6J1jSm7gWl8gJH+vqLaj3sw+s0r6W6QULxH9fSblr
kn251J0cSZwEWq+V+SweJS97vG9TKhiIUFyNccQdSFpUhbFLUrhUbOhlhspAsQ0MKnzNpapma43e
Fjc+mrcBdMMxty6W7C0FyLAjpqyZj1hzkrgF24+S0bmcBcYrIh76UkYjfpNd3kurzGbPBpJZs0K9
pSqovv45lQKvr5skM9KDn1+7VqMhdwkk0hDo/SGjSH0reQpRaYgvavnNZLrP2eZr02tkqSBfxrn9
mxv+n2msKF0SBE2aHiZsrcxLMz5K0IaQNMnzx1ZcC82PmXs5nocM6zvshzmky7Uw3EyQr+JCtexa
fETMZAof9eybcVFn3vl/lvH/3Ru2zQhnoCOp3/HSuzhORWmI0kPUPjfmrexRZ59oNw5X9IvlkJos
cgR4xdax65HCIX44pstC28bDMwaw3uwot1LEQwamGfBVh6H7vizXPX3LdkUBpoDyS0pnLiF9Dxam
ok+GuBTh5+iPWXXxNZTLDkW31umQEapQdBB2ovWNqpf0ZcnAzEYqAK0qlaMBlZA/330nhAUKlTgl
xOItY+qiLIDKLVoLyAUkKmZUxL5IKgqEjR5gVV+8evRKiGfcsAIn06SO2ZTfKLL+5Z4QMTB11ADQ
G8aL/s97MrQg9NCijA+Vtc3iC1ZuApE54WtI6Pnvdfz7Hf75jpFtVLBmN2aDbv7581qKFHpGMIrx
oVzQvqEv8kC7+DHejXs0QRAaMNEy7B9FHwcUImZbLO18m5/wCtsrbuLSrgHKXrqT8CDdsl210J8n
hJwWif2Awo0r2tUeusttmHsBHYyE8U38Edz6H6hLUUjZFR/AkIBREL43sd18YAgMJukHJfnoAqRl
8+9nVe6OJeazSnIozTZS2pwr3h1LKAWqlJFK3LtQ3vG18zjgAYgbeq0c2uyEhg3pa0fHR6HojOc0
sfM0vo9QooZzN/zKSZSb8ZeWrAyRNBxQS2K+KMOrhK2pX6AGep2GjUnkaepPPnZE0tsggIfFGFP5
8c2D3JXD5gcxEKLjzaFXrmv3kuwIHBQdYlDRQRZ/puZL1ZYumpR2M5B9Ga+WmTjGiE/BINodR8CA
IomIlx32X6sxpZSjAaJsfSy9SBFrN6+gduT4HEQKxRPAg9SJavytdpN5GGavzmWtfuO+otwFQr8f
gFRdZuXNBed74VchrevCr5TwEOj0DyJ0UVZWtJTGh1Tb9dJ+QNSuOrbjKu0omtrjqwfC3N9m7Qq3
2bx8JH9H0UKZtdc3BX0StqJ6unjBuyn/yEOCt/FxAJAiKw9dye4p7DP/XIQYZ+M8ICXfBMz38h2/
H4aQjleC8qmp3NcemsaI8rBsw0Op5HRTfrXiSxdf/AKDWTinwqPSIZCEeFDxU0vReaITRySdpteA
Dj7ZvwqJVdhLxbGZC9GNvEpK/K1fzBbbtZ8pW5FXQlEPfv57Dulf3wG3q+iGisoyGt+GdrfLWKKg
Ko0iNEeywoc+6W9TX+6bSXpM1Ke0VHAnql+1Fjp0V647lIla1Dr66tNAfAgVE7um+VUZs2pW1HJU
Hgu6gxm+xwbsLfmmirecQ9ycikukf/Q99qOc8wntgQhrn+ySWZjW0PQd9n6IVxWT14he4wG4gBPh
giBk84IqF3SbVFwaIxlURv2E3LFjed3PpkEVhRjWr8VNOeb7sUcsC4MuD+GSEvB6e9O9z0RCHwx/
r7GlgudDGbA+B4qODdJXjQB+WBo38B2RBxF63Y69T0p0aMyfFEUER70P6G61kPcLgwbiZ0vsQUaw
b7DUFmltgwlR25PQeuucCpCHpXCcp7u2xFlGj2ihkb7SVxjG8aGls2qCoi0E1pxBVkqUY0k4X1Uv
Gp3PEJE7KkX40XdRtPS4Wr4S0JVTpIJsCdVOp62RieJ0rTsEY6mn1toLCIJmr+tArOL+oRG0Y9d5
OCMAybS6qyFtBf05KXBpQb9JwEfKKH6l+bmHmTSQu5Y066NrhFTgGIHrrE4tNcFJ2krpClFJPDCE
chuEKkJqmMFnyatulYcCO1ntEsL8k/Es885FQYo30ZF8nR9f8aCLxtdyJoSq/hprXVsaqbQOJ8/7
SOlh2oFUPoxUXbno7HVdPWqtbreGZgf8O1MsDNLBYGZ7TZzWygjpXN6nyGQXZuCII3BbocBZu1zq
hgDulkO3XeVYTU/++DFh+pkWDcJhkwHotI5++WmNv2RPGt4PyyA/iBl6caPyMEMrzBLnGHoyHjR9
1e38YmXWN4H3WUwaRiELZvlDiuaNJdaYhE1kL/D2RFoxCkR+DsKiv4XWRVaov0biPpCUx5KSURnU
C0UoD/WkLwqOrjoHuttp0qKjl24KYKsQOBMtChLyY6/z7g0fnFM4IsqdFgufunjQxI4voX8peP26
ipMN2fEzyyMOxmU8ndLhsQAFJg2OVhl21VUHoENN1696S3rIlWkVAV5ykBheCAGQ2qWI0ElH863U
ZuE8XHFkFNqU7pbkrzXtN5+IJmxSNKQwrB9o6Jn9stcu1Kim6D0AWBHE1zG4yeacOAxoEEWa6g7T
Ph8fiYBDY5+gnNehbaxX7aqXvUWgedsYaHma3TJmcFdl+GVQHEtxozOYZuOpiKFAZqiGoVqkFk+T
gYxZNbz1UP60i0XP1xt/FeVHZWIZG7xmhY5bC0ZBNF5b2QLJ5KRiudX96SnAHrDXVgUi9Mqln+Ln
RsRuaMzXitot5zZ/YbE1BCtZSQB9oM8QAg6B9zqZZwNtLNH0H+eKFibgLDhO55Z2eObLpzD1sYDZ
oZabR29DXNt+TQE13ykG0xyuSZq5dIuBEyByJ6ZocYTj0tPpX2Ci61O0TLHEqylmagDfGZlCLB8m
6lERGpoxQljUmbWWNnq7EkGXDhk2Q4TGrQIY3Npn1dO8btWtlDQgmEQ0+STMWbFHYlfIgWFre1W6
hpJkJzxCjNzYlOAHiMo5tig6mdGcRUUCVUt4knpIMzW6KsiqNiW+zRRhSopZ1fgUSICv2CMMfmrs
gHFL4yPbpDLQkMa9L/DBs1Zs8qCGmtcKpAbXJYPVgeORUdq12bm1r6Ki9Sgn7aMXeMtR+GRVl4g7
hH18SMts10bGKdaeOlQ9fWSLSHszsrw8njaCPJvwUG5BTKoT9whticlFTLUfgHkU5pOYYozqR3Tu
fDwtQVDQdGmU8TUV2yuRMjXdJPulDp/BiKd28FEDmBN0ldV9qinMATdoBYl+peQGLUKKUb1NfPwX
s4egO88lsiK+5oIb8SqM3vgRx+pSlN5M8AsRAEclMuwiRZmNuTNlr6rofwb4a3fhMYrUj5R3Lk7K
3qNSkiBumIX6gwHCy+DDivYW05enjtIhiNjN8IlW/an7lPECN6QqWsuM6BNIpXC8Vj0olqSnFwxE
DWgjK2mQUL/CkizipWrhtcU+2KMLA/2OLJ+JfrFmNUWMFKk9J5awYbpSgtUdRaEnN+xTTq7SgzSm
BzsyZXHqNs+9dyZKWXrltuHk8FkSWVVtgg7JR/Js6xwBkOsCOkn0rJ28RdyZSnhza6UGoziOGMNC
9QesZxdcVKHf1viCCyUWSQCrNCtY9630LuBa7E2G68hJeBU5ujVrUXY7K/I/tYK+wNidRnHaWNjC
V36DQ6EMoIDFlsfyuhOEnxMWsdqkOBRGNO3nXIiKKJezoK2PESPJHqmZPlnNq6cktRyeLRaaNlFC
ZcTn27XSGCsPnAuz8axnzd46G4iKtUYKwjkHrSqa8UegCz+zuqVfF+MKIVH19y5K6WHpapswvnRr
qwMHmILoFanp9dT5PyWq0mRedACloyLJRx0hjZw6JqUUtcarjjMgr9JPSv0xa3dIwo9/B2S/s48/
MrE5HjNUvOpEGdjJb5jGfyoBROrYvHhWfQwKmbyTFmAtnYw6Wiih58wgjEqhj+VF7ryjFHJxNvN+
Y1INKaRXJaltLzFoxFdv7TA6TXPpvIr7f/33TWpzOvj1JikIIFhMbmrcVd2KVC+atvfqYyqPS9ME
pGbqTtHPlpxAMdQBPxVc5LPwXcq8Z11MPifqXKBndvNOGZvBjlj9uYJeRg1f0YnFQjFZiXr8lFXl
BYNAt663iiks5vcuRdHOnIwE+WzIH96LTJAN6izAcuTTKFBJBg9Kl6jkCMP4Y16bkyW4wbBvSHzm
lnB76+FPwiV/8ehHx+iSmN6RQ03rupWH1dI8QzV0HT1cQgZAKWr9lvfhN7nO76Lu/ZCBqyHxnH+l
cPZnhi0kUV3FKe9VasudmK5S0JtFHq5q0GYd8OkGcmftA+uDNMDKUIYHXWRDbirgAsGJxteSBwHN
1Q/XIPpGL/Fr6YtJp2qUPQyqT2gQ3qX/PZrmecopcays1ybTLnHSv6TeuNewE2hVEBCS/qwAVNPK
65Saz2MGCPzfU+qv817VuQNN4U6A3P85PlEppRWwJOZ9gw9zY7DmFfo9dQhKau/BOJB9WppXKatc
o66fhzB+ZsYbxGi6dUmwYPQzeDYceEGerdu4PQ2J/03j4HcudP8ONRFZSUNUcJM07nIltWziOgu5
xxBPGS/Z0lLetLiozLPdqwPLtpiBOch3AxwbyFJWqj9Dp3wOenE7qITnw5VY1qnU9GnS9lLl72Tt
Z9ecDBDWc522nA+gFG0MZYZTsIIpodaZ7wZuZimLMkSkHJhKNjRMlrg+zdFM6idbjp60TdCoDS16
dPVDERgpjcaWokWzy4afgnGspwT9U2rTPZMtCZtVAGh1zI0ndQqfeiSUxkb9LiWeS+B/jheZMGrm
c27J1Lrfy8K6rny1aepjYSEBKoOfTOgkeyzRCgFdCTBWxmHTxBqdQDgeYHFKIM9DgV+tQn24OaNi
2gwExZ3b9P450KIfSi1dOnX4rsb5dUOj5qXzXnmz+B/dg9+ayZRLRa2qI1laW4rPhcYBIniPZT0H
U9mykSHFFtpDKI7LFpD6mAMTaRdyZLrS1CNFjuhH8WBG/YNKGKHHvOOUOGre9oZi203TY5+I11bz
bM9/9ZGoTY2bwLu24oHJnmPnDLc/rBIqNT0ziJD0LAbKMQ+EdSugao5YG73GSBjelXavJcaiViEL
t/ot1GfT4Pbp36vxLxvCPB5UA9Ah5R/9rkVmJVrQlGr6v80NwaONq6DwRwil0pdXKIapnEZWvBBo
jhF9fd9Y+MvUsUQdcyxdZjugUvfndtDXU9OOoloehXprNk/StNODrVm8puAlGhqOUMuqAGmO7FLm
T3W0a/TtmC1zfD6MJx1HRBRM4AsUrxokP0wTsJhkA412QEMqEbT/oq8/5RLB0p2sn78Zu3kXuJv1
f9z6XS25lmW9Cy2pPObTQdFfM7gH1VZrdon4WvfbSlzF09JD4no4yVzePE3lpc03TfRdTftLdQ2d
dVHHTkAmTJT0372b/0QSqlnoetdxH4P6pHiA0F4VyL4qCYj3NEf2zXBoNcDfMTaONm8wYRSHbYME
lL5tx29m1O/9+35UZuMiJOV1y/hirtipftnU0VgeQ0oX6rtVYTBASRHpIZQ4DAFBhAromK1B2cA6
EV8K60evHIFvyt0ZDdp2PGFBvtFfhsw1Vk20sQDsRGsL3cXEJTnxNKeNdzjBamyi79EjP+FBg2QJ
fkZv2klGlPgS3MaOGvU6js5a5OLC4wJmQv27EQielvolVdY+AGMJ1WI3ilwwyQGs+2iNzA7QeghE
GRAsW1LsVPvm9PuNyvgyOqpsSgqOcFTi73pP+TDlceLV5XECQhs9aOJy8l2t31EEk9Gr/qVSGUNw
W3TB4LXsKbKjG650TphVwUMSHPE0NgTaL8tsfAC9ZYR4RBaXBEnrGNbOpYDJrYHlczrdLrzHJN+l
Aa24HSXJNgfl9CS3td2zpujWRLd/rwf9a2WUiYi2LE1gReRwv+9Ax6ZPMT5JyyMcDb7e9tfYft5+
es7VgA97JdixgUgviMRmewv7xtm/oAVjD+6A/7Dq3PqFtpQeJHyDZ1fh0ladYRNTVF8Ab3NkR1ni
HbUwnjW6FwYlY4vCoT2udOiOQAqc3gb+6GZO6I7Y7aI35nj2BYKUq9gnZ7s6/ihsiA3raP7m9WUH
KsOZebqn+ZflcuMu9y6aBm6I1VLm9FAULwguL7onoIsO+vj2e+bs3lP7ZffOtv7YLMnr7B1FOz4H
M6llx3UEhFGnDWD9ZbK8oVqFAzN8roX4Ie2Qc/tBWKqtkencTL+g/fg7/WodUNVkp3WVN0DCi/SS
LY0n70xFyT5LSC7D0V2Fi3o1ID7jn7JnBB+QtEHcAcTFHs0SKPvBY/rQLDrnV4d2CToEK9WVVtAG
t8UV7C6yVYB43WoHoyNGQ25WAZtJPHwKJVzvCkmmvaXJot1nh341PWTHaiPzGjQ0cgRbXGA9uaxt
i1dB5uxqS3Exvx7Yig79QBQh5z9D4fhdRY1u/l24SB0yZ/sjdoh9V/mqXAEHMO3MJVl3fPsDvN4u
3MGZQ5JWdQ5wJBn+4NwvMNXZSMtxkT4W/LucP5V/m2gfSgfv5u2DWa34hFtJT+n3IsJm5SP4qOZg
/CjY2AB6CeS2dnoaL8EvS7RL34GhOZM07ZXdo+PWnpO1uYNfgv2y/7OdFdzQWkCTYSduvCXmIvYP
GXVSDl2kMXIatKiEw/w5UJBsrdkuQS/A8M0AS0p9GJRi4mCh6KEeAOq9pEe4dOD+axSp+YGP8r3E
2Jdshmr+rzAATOlQriOvTd/BO5HAVdT9Mex+aLYIsTizWlW8MXH12Wq3KV8U6/onR6D0mPOdYWFs
64fe/YwWxZZu9S5Zj4gzeEw24OpnoM78Xn3prrQOMKLKz9nW+mkdIX9DndWfwh/jyXgILsKZJsMJ
3nX5nC2wt96nBxUnMlgHz+GzcVQ26iM/vJQRBhPcDAlb9ZGFdmhe1H2+Djb4mS3zXQcP2zbcmdJu
nRGq3Y9rCOY7HKxdzZHXIOJYLhf6SmcMEvK1uErA5mGmM//T7uSdsHnG0/gE3Gv9/ux8UDGyMydx
rofb7vOaOEjps5w19x38NQ1FPnJerjBNWdKYEu7QVGBWUhd1TQfkATNu/yJtrIfYPs0XBqVuI/e8
Qnlv8bz4Kdrv18/Telw7l89Pp3Gee/u0fn9xMdrmtvmZ0X7OnE+aLizhC/wfngxgqLM+UaPCG6f9
Zv835v39y/4P6oBQR5MkEv8/wx1zgAfp11F5JJSmHbH1Q9nxDXHhw71rDQogavYsAa+S0cs2zKcK
JsVAlwHTDnBjc+roTUMDd6LbeoSdEpzeMr5K0HM0bWOCvVFCpu0EbcBHGy/JFyouO61U3LpeX0np
Vg8B64WXXIHYs+jI0edoM4k/RhPibi+76oj6GZg31WocpaIVIcS7AcJkLk+LBFLMXP6SmJYiF5ZR
GBlzj8oj76V2DHgr4wA5skfAxagPAJxyTicBeQ2DGxOqywhoMiG0b8Jt4CM7b+El25PsAdWeq0KW
1h3/fSL9RnLcj7YsSSS8IGTo1N2ftmHZC1PuFcdK+tSgkCoE5AUWfPBlW/OqzeJFCreFBMZeJILX
C0xSILb8+y7+knJYRGYm+DpVAg4m//nKs5rsL1Q0TMDy06R61Np8ZLa2rHEr/WyT1GnwN/z3Jb8g
OTiITYBghNM4mGGY9+clhbo0rTKfeO7mFEePADHqagXQ/d9XuUecUdvgMjqgBXnuTn+BoHZpkXWW
rOdHw3/Ki/cMOzK5vhDfZclWKZ0kpBoz0J79JtD4el2gfFjF8mJF2vrmPWVrDLOwx2k0P8becxGs
pGkJaEYbfwUiftyZbSi7ykG35d9P+zW6ubvq3aD64yjmmiDmx6Byo3ChVW5CayZ9ggbPIWppB0vd
KXBsO3SJ0o3c7zv4XkQvIl7FuHnQrduTSHURKINjY2aL6Xdxcl+/JeTLGIr/+3a/JAXz3ZLfynTc
qeLeqxrUTWlhBFvmx6k+TTUVgM7HLuKtgsLSg/Jvxs2/r/d1rd1d8G6aN5MmeG1b50cT0Y6h3XqN
YGeENpp2C+gE0uhpw8e58zHtTf82bwk14L1/38R3Dz0nm//JhNJKnDwJR/Gjon1OXQq0HqxgbIcw
iCM8Ar+b/19y17tHvttetEj1BynP5zFeyKlL07zADjV2Ke1R9IdZRE+gmOxS33/7eu+xrUA8ZywI
bg4ibpQkf3eJ+zTqwELkOD/Sp63ByE9dvq7pdTWDgfHV3FNQJnWrsc9WfFelv9AN3+CWfuML/9he
ZXoElibj365g3PgldzcqqQcPmB7jyq41O2nhXjlp6ragB2hVDBguMwUc+uQ+3kKBayBXOP6ciErw
10Gw5BrBlFTAi9q4iYDHtvjbD9opJXRHYZsTmC7dTAykx4g/EdCCm3VsZ/tfvJaoJ40G+Cwb0o5y
/vc0kv/yYjGToUxkzTs3GN4/51EkdTltviw5ltMtAqhgYrJCN5/Zu6xgI1PCxjqceo+nX+mpWBUc
nXrVYIKOZAD+Sm9mBZlhH9YryZfdf9/bl6IDB5lOAXcuL5szj+jPW4NFqQplmyTHQaLFgis8wcJU
jrZOjiB8/vtaf5tkf1zsrsKht7GKWboQH6HMyGwbMhq6NIjUPRM7EjeIRU7AWfiN3w6UNKvFv6//
5Ri7e9Z5LP6znAvfK/ui8JOjZSp2AO6A8uc8m0fxmz7H16L9fKUZeieJGlix3wPxnysFclQ3LVAx
6hATJUp51Vqd/WZIAb4A9V7EOVKjUV6hWTA2rxKkncBDfxVoDCQGV1KN51KvN7669mPk6EG+/Hsc
QIfezUhWOD0YfS6aGyJkZeluuVtmjj1xlLbn3b4kX3p5IfV83yNRVDsHmmnkywg9hfbb4XD6HO2A
r+fA/oyfaX67FuYoh9vb+Y3uuHPOncnGEY6fl2yEOkmtz2+HOTeT7DPp2dNqtfhB8nZ8MO0fPwbn
+JLbqb3PuShLcTGnabfw/37y+PPhJ+fdApHSRWY/PKxWH5AiD3SFSPRIEBeTjSuUfTgcbrcbf+9W
2+SST8N6czjfyPwQgkW7nQy35Oc70rQPz3164kHe5vLB/Jzz14thX6871Pg7m/6+/Nlfh83b+UyW
vXra+PZ5firJPvAcZJ//72vBs/j2U7ri486/f4RJyhXOKY8/2P7izF8VGA3bsMlFTu/v79drS1ng
ygVvt9I+4GTDh52RUlmgrGk5ggOKy0mdj+OP1cOPnz+PPn882b8TWNF5qdwXMATPoX1M7NUTUBzu
f5jwbFTtXw8/HlYN312d3yhl2Dq3a0fPLJ61ZG82UC6RhEQhelaFdnwUbRO8+9KVgLMbdZKVsHia
3lDy4wmBFrjq5Y1r8n9uFPtXd2lRPZj5l6Tn5zdGzuLKLwz3y8uJx9rtdr3zglqG8zI6u911zq8S
5723+YU5tKPiS+rT28/Pbs5fTRfzK3SfYNI6T4P99Pv9zcWapcVuC5PURqoXN++l955+8IdbZs38
M7X99gZJ+IrYvhM/UthbQ+CE9bY9R4zjPNPewt9jMmf7xQba5QJWlFs9kBziYe5G3PWakiXKcKVd
kT5W3AbiF4XzSXPvNL5Bp1XZ7PezLB4aU6ZdkBbKIvIfDonf5+//GZtP0sr/+4Iv6UYnKJI88Am/
QopCv1UInREv1PHH+EN+E47klVt0Ldz3aM8kmP/rM3RPc+q5/lzzuacr0+LlStHHmNfA7bAP7afz
0zwXNoc3apk86Lvvvp927wxzu9gvh03w7p32FOvnJw4XTH/qXBxWTrfc7U6cenyhq2hfLqzRz8/T
J68B5R9G0KIiJNhnhp2RPR+Ym/Prup7kxWYeYobwfxcEdxOT15KijvanYu/2LwdqZ7xwCPj2fnBv
u9P6cxvYr5Qv7IzLMZD25+nE873zga3zXrl8xv9fX0zdieWXOiwwXjB1pKcDLS6m0WHDFPg4H/jw
+Su1r5rLJzB1Wpvb7h0ad1t5BTSFJxSp0KHY4sxvmCyT7xg2/Rw3vVIbWw7L3mnccctpbUsHQLiL
ge+Nzufj6PIy+Zp/Hd3Cfr08fz6bp93gpo97xl1DcS+2r8/rzCFlZ0AQ0XFOTGv79Py5RkhvQ1KK
4KN9s7giM/tUr09UHrmaM70gIu6ITsZ9zXf2No8uuwBjKfON0cGFeUmhnFF+/zztWPzx44vo8KqX
h7cDxbz9i75qXHaE89u8O87jw/DUvNT97eXl5fDBLrKAUOx8rGJndZ63ufnJRydijieYxswfz7un
whkdB3ceE77rTKxabF3ZTHltPMn/kHZmzYlD0Xb+K7fuuyoCISGlkjxonhDz5BeVsbFAYhAgMf36
fAffJG3a1TykabtHW+LonD2uvRa7bm1LLJFYxiowzGLQzd0NkOuTBRGYJaH4Kb6aG9Wtifix5euZ
x+dfRtOdb6AlXHu8N2F5A4nvqnmsnE/5z5xe3CLemNON+cFnaLN1Kp4MVjxuC1LwrPNhnuxzKOpf
RYC5emwFH0unB4+3t1x6U82Md+aHh1F1BltsYcFri43giuhIgIoPJCtlt2BasbcY/C421BCPRCyH
5ok3Snn3bbZumbEnHnfMN+xN2V3Ye94ETsnccvU9t0rRzBUf/K93w5t7uduLY2cOUDkAmWeRLfHa
8AzgtTEvju5xGY7b3c68/Yce370z/wrTF5+nO1PvAk6P8TGcx1EPIgpe7PLlKPUee5yzJkw5z3sh
PCgkizz+2QySPO4vnsc9FuHE0R/UtmZOB+KPD7O4wOY1zJ3LV3DC2ah7boLbaDoLzPXiDRvAFjnb
nEgmM3lQsgPmGV0zSvY3z1wa1mDqJO/JPI7n3rR3Nj+2wqwcrEHQQ+LZvPI8PK/nBbgw7qvLmWQN
QY2a+TQbeYMPtD1NyIB4psuAVbuwZno3pfgsypOc++Rip+YlbliHQNiBeXy3+DnnoGkmq50Ri++9
ptNwFytXHqaxxqC9mfoqbnzl3s38YgYPh7IQ53kXiLPxfYYeHtTseSxOHHhby5tO40bYxi1W5jTm
oTWsxwXHEJwulS9AVHjRYNroKx1pCcewRZclaAYcJmaiIR5Og4ZJVcvILeETL16JG93qjmGNWOhR
925uHr6YReDH44SxsyR8I4eDLxllDpuOCVzW+MQjzrgxscPG2MCqI6zkMEnieCqin7XJZo7nCSAv
k+EVCzgNNUMLc/z+/m2EdLM5E9RKIHlVbwpRyV7QmQv63Wt4Du8wfFlVmPo7n/iXt1HCh4QuPG+m
jOpzUEDRDFneupMdzHXn3nAMHp5m4VSFR12zjcQ+OTm4bgz1yCMuYIvSqGevivfHFv2OXKb89XT6
+DoRRbE52WbfJpsam9Azd9cJZ8tZ0DTxYRorrGUZsdNhs7Nre1o53n9ZbdaKXUnQ9u1EumzKi0dR
wEdHhGre4B7C91PzNWJ/t1ifN/aycHZ7Thj3gwtgE5Z+Oj/10YdrmHcfCjB+pja7rmVjG4D18gF4
yuZML4msRAwnTBk9XHs2e1ssYM32jgHLz7sLeuxqBu7NkYj38C7fbwuAgB1lzjoiblgPNr0SIR+o
x8BGBW2fOLXPucM19niAwoZotjf9gDSB4yqLuI1Ixudja0YcOe7+7a3bxU4frC6b5x5hSynPH8xe
bzlgVTlTzI5b3Xqu2ZCauzesheMk8SDmew9j08PYGJ4BYTSEhe4t0Hyg5YRJX/H0NMTdJ3Q0+iXk
nxqpaLRy+v3JbCbce5ibSUjsTeQlAi7VxFILbz1JimCKyUuSZoZFxN870efXShhC+L1jxm7QswEn
4DVj2ETidY/abEJX3DsnufU1n19s55wQ0odcIBwPc9MCyw3Oon/sVB5e+Ws8DschO16yh8N3xUpu
JAh7h3r53vH9hHPPCaDB0evFhyFqHXi/rfnZ7++s4Zc1HCePCDWOodKCohQehHoKKWq/z7fdjKXK
frwP9ixbj+aeg1wFb+GxwWaziWpG4i9mopEmY/Q4bhd7vu5dHQNTr4acrPeQSr59NEMWLknmCq25
JOH+VY6JoEQm2up/9onzWbPwvXewMSlFYK2iuld3RcyHyDdcqe1ezW2fwskB6lFqLSISqM3+zuQc
9ZY9nF3pnMMDUR08iIS7uGiiKL7nhCTlbu2DsyMs5nxuYCPmV4eqAiZUN+O5UEDOrKSJcrEN1c8M
yH10GKr09GaR8NrC8rXCekL3gaXLBsBjJ7tAOCDh2kQPsz922p4TtyHphsbPgiN0ME+xug2LPyWJ
RbzHktK2+GzbPvHJZMI+yuyaoObrkbMRufQPvohuChNVeRGkTaJPLSF+vfGuOw8nB98EaYDov42U
aITb7L6J8EiEot/fhz21toel99Wn1bpN0hs3R+s7Zhbd7KKA/bhfAh9erf6KPrS1i4+2eLAiDvoO
tmq+I9TXEMkq81NU7d1T1LiYJ/hZ86UU3OinNCP23XJtr1B+YYCT143LitC6sKH7Nls+w0hjY05k
ODmxXaJPEYRCYURoXdhHCwShMz6yLfTCYlU+v3YWZ8Eaj+nMWUczgXCeAMHxjx3xdaSxW76oso5h
0xQveCNoDcl0nO6ObN94XZ2rc3aE17x/NQNtBBWb99GcvTPs5HF39HoIPHNLckv787MvFpxDyiMZ
871FVElMS/43+/z8EikE5yslGGUrBOueCEvb4ban8yvsizD2MWRkoy6KDxkTH8TThzsR7aqSS9GC
9tJEMN7epmJhSl7i346ilTV+HyvWezhPmjYzJjaHcrm3BMP9RIZRnm4pTv8Uc86/MvurL8JeVomz
UprJXGxT8xbMj7h2mPqIwnrwwkxgQElZexxZPwzDd+HqsGFXy3EuwcP5rd3h+/Rkx7fggCpZi4Yv
YcpIbKGr2X0Ev2S/F7IE0YkjR6C9h3yyKfaLCJfxrd3FLPc+Z7POYjDLrYh0qj+b5fZ5GmyJNydY
tP7nRHMmtPjtThWMurm9lHDKogNMwMh3CNZc862T24vKHDyiLBx4iTSKQadXuKQakzThLjL3iz1l
8hT6n4Tf3Oh/hZR9/rFtk7d63KJ4mF2+P1fX7eXW4hJ4ne5oMZux4TCs/S8M8oT1IO/h/5PK0dCn
zfjFW/38hFGXLJWKwYg6li3c1coVlxGe9m0izqbPfsBxIb9MrFgt+N5k77l7lV3jA7sziXSWwcBA
RpOI5fTtvmraM0KVlb1cDkZiVQPdBnct7guuTHMG4oAfnc7I7XYJY1y8nggMzzbD+bxOvM7u0b6Q
IZFJmn1WAEOemiG57rnzxeAk68sRf2zc3KI3iGxo9+Ka1pxSgYlWGTsqjIjtyQ7ZycJIfzaCiAsL
oUJYjni2Fxbn20rDlmPOPodYiyGbHacyUZd7zhhnsPLo3pE2npEWIMEGMiE272ko+K4fqlReaQkX
wjn5wttQpOBF8/Rxkr4yl3X5TEFkGHR8mWUls1k5RRcuegHyDrERHj3YyH8n82OzsrNxSlOntKQe
HDD4WdjqHYndt8B/iwhvYZBHGlR4xM/F2wwDMh42ucHwneMdhlz3KxJ2bcIZGD7up/8CY9US9bU/
St2i/qY3tJYGDwt8EpQJf5Yij8fDpVZP1N+KSZ3s0Lie3d6ZOlJpcYeXCdoeB/YJlW1kJ26z/SeT
YFjQyIiKfmu0G7SGV6cengf1qLWAtZv16kvoF1r03Wf9fHmf/+d//Lf/9T8+rv89W+5737f1H7t6
29szRXP6n/+piV7LX3fbbrSoaMoydeKnwmlrdT9tqnpTj2gqh5tRq68ERRfq7Cu6iGkHVl9H8vfv
m96FchKF2yS4TQqU8bb+JakiqvS9nS/UFUEeEPn2y2Q7WkVbt+iCy3aMTrt/nmySfQ8hFlezq8kq
acbifzCb1d3GZuEeFurqRQm08Ty5/f0E/nhPT+23/KDm261S1KPq49wkzs9795nkQ5ONJCjs3DEU
lrcJwrVE2uHhzXCz6OQB9Gb4K5esNeMSF4A452BFLtw7ztFeGlTTu6+i2FS8Z5Hqn2RLjQo41Pyt
v74GB6YYaU6Y6xiZrcF5IS0VKjT940SAN/oNwbKHpQYdKrBoKYS9M42kxb1MLwF0SSgI4Ve5t08a
21Y1uTVtCAGZvoVXgDp2eQlUCX5vS96azQ6jWxPVvY8AfhUZBSRZh1iGEsFhgchEeCYcnJ44B1MY
9Ps3QeWk6e69UwdlaSGYdrKM+N/bpyk/9dEea007FzaYlk4LRHvqf8CbcNeBWp9G0gpmuUCj6ruB
+8u7XZwS+bxzb130GjB83WIUvih/YOXJ9gfitzq1EMli/I1fV640EP9YeKliHqfNiyCUlVA41Plv
QEt7zPJAdWariWFptgFuiNlAC/AaTvBsXS3NdGSKPEPMeCgSkzm/DocUfb4ogNSmqJtgJLFgYWaN
wyE/sUdfhBJDQF5Ow3Lew4RYmf+AhRDGD/InDHvuiVhJuBqjl2GfAC8AGXkgv2Aht5gpoGXIXwh7
tcLTo0hlVnj9IypZyBObxCg6F6gwjli9G05zN77g6i9UL7+EgxFuSpDz48L5BCG++LcNgQHqD1YO
1qRNFNgmtHxQ53NX20W2uDOXSIaodjcZYiDJpX7Rv36e5Xg81DZUIbAMQNKitJ4eam2czqu7Vp9G
E/wP3ldC4ZYWbY92mihVihot9osKjuSIbBUyMXzjCu8oqjo8WNNJkpDQJxxfgjF8u4QLshmKAPB7
9UQIyLLiZi/Ri75uo/1L/wO6KziSdJXRBbo1P+3v5bo7pHlLqkaNGJ5DBIe3tF7sxgdsh1FK1GQA
B6STWIk+bP4J/fZQYcbzrW01YnlDNc1wmRIA0lwMGrYaNaa3BMq0lcfAcBrWX1F7pMzWkw2Svkr3
yOO9UTncv68YEb45DVwzlj5qjfYzFY4vTELqorAKnxhavht3M11NTyAER0c/x+Of3mVPftvE91lK
eL2y7gumEXPKftG5DQjT2vqb3mLr8RXoX0333naZ7qzWxdJ7Um5VkTpoo57cKx04tj+1noFwnUSc
dvlo99cYMzRJjX76obWsVlRJExQSwmqMyKK9H1ZXs5hpbobZgk/K3PD+KafNc3/FxkXwQprrEO8L
CnA4Tg1cMd4SQ6p60PYFRngbwnfBUK0rZiRh5yANLBGgYNgXX7tjzcmtmUns7zotKouKqfTSV9Mp
v5mdPx/yUz/9erllsP/zkGWrdPchlQDxrHzVqcje0ELyy1BDw6Y9P73aX6+u/NRV3Z1LpVFnWT0S
YhjodSFfCy8GUFlvEwldSPLEwTlJI83fvGiiP7cev4/lHzv7qcd6Tlsb7C1v+uJIU7gf4zOvNKRU
2K/CBqE9c0LuBE0IxO1eDbo0n7rJ4uKCBQRsEkENzBJiXf7oe9b37SWV5DaGfmc2SQnpszO/PYe5
eVEtmr1rX0r2SyVj8xogTO+h9sGoF9ynHXkB1HG/qDPavi9cfeup7fvXTQlA1R83VW6Uw21dpKeR
AsE82RObnvl0CElnqxhyHvfaW8VaJ0eR/vJlzG6OPMmi3Xw3r7pwPqRwBkL76dMW38LdV1nSxga/
uaJEdbX1vQBeVhM4suLzGE7gntJrJvdh+4UH/S1c/HNd1adwsVi1Fbi/tNPoQtmASLaBQT3wuvqw
ruP68IxOGlDwNd4hd8PblN5lkTot72j7TYwqmSo1nQosIhGtSE7/7eGVX8JZkA2MCgAf0RUwVD+X
OG2nJ1XOzqcRHKhM2BkUHajqf0isz/zSuVPQoJgNqTmYuZRU4FNNTmtTri2GnM+6NdcUC26rOwwA
g3RtEueQozTUFzcJXI27eApjDUjF2jAmteQWv/t5l+t62zTOhx0bAbin+kgCRCVdD0U1vUVjpAkA
eYeFPKCyVzgbJPLWfN4NizdQvxt+AtboF2/w4BZvjUVd24dlvjK3S2mg9wDY088UWqVnsNnEg9E2
LGVbHovXbVxRO378PDAdW5jt6WXcnqoL5fFSF6cr7rJFmR4NrUNcDY2p+LJdw0whnryaJQogtam/
H+ffr5o5abPu3xJEBYLz5zpqApduuy2ncMS2EN4W/kB7y4cIn7htXoj3UcQ4OpfZxVX77cdL7zIe
lWQjjf5RnyF8fpVUJqADo7/bea2P81fr4/qlfQjVuA3KfSg8SAi4VfhmUYsQJRrYDamaHEabwXZU
jLajfCD0noVQX8utcQRSmPsbv+rfx43Cvo+PYRrl5s45hmjO9Mv+YXgeV+OiWwxX/fVQ6N3ryapz
iJSgDrWO2m31STe6NUwefbVhXsI8voQ3r8FJW431QT2lLII4nCiPQKlDMeLEwBUelyCalhbVH8oQ
i/ytuWgu5AX0ClKwQzr9Ww/qJJtGT5HMNOGy1CWzYQZwedUvurkog3ZaEbjDZYtU5RYJzcMSmUWe
U3eHjpAR5EsoxVFWo4DAr0hsIc0k9Jc0Z/siW2xqwlP9a+c+mbB6dSr3J52duye1vwNihzHfzfwM
verWRIkNMkPxUuOK+mNH7pzZQFAqy+Oqe5VtEO3RpXPk8yEULyYKomtwDtKwCq6x0HEqAw2B+yP6
9Vd8hfi7fbJP8t42KZIjUUwZ30I5pNsargIR1WyCVtgMy+AYYC55NWzErRgraKCRLXTj/4+AeMOv
lw0xYtCREinRCNGbPcNRBgotb4OXCEUAtHH0GuZCdFsMgkjqEHS7DboXhJG0EryNLYJHPrv/9RpC
DzYH50Cg9n9eDf/OdRDB9eHJpiKeoAHBvhct6GxJXrDlSkYCXxjWstnT7RzdvtG6s+5UETLcnSMC
kZUPBIr/um7HZBgjjVIzuIE0WkPY2d93Dd2pOnccRkf8ScRC3aqTUsq4Cvi5qN/vu6dh2T91j2xr
qBLEH67jw1CbZk3rPG5ngbY4Lzdv1bikZHm1juP9cDvcD+FLj/RIi86Pb7xhKI4WgI5OBv+7tdi8
iY/2dXSSoF8x1WYEMbDsC6YrgrAmBRXMA63JFlLw0OYKHP0pQrkj2Pv/NvIAYn/bhXBBApFtQJWs
PEU1rfZlp9/hhRkdXWJST/KbXh5Alc5L95rMpqwdaDhDiCfEXIhQMgWgvRAZmUSKJjmSozwyMzXR
yc5EZicAMC2SG9H1Rvz0OG3Ns/HWo+FqfvDwrB7FMtpWcTimqk1l/hsjoJi6JV6kPQ6qjJZgy7f6
jNPQwCc7I6tLKHDORc0SoUwb4hCyrcIV63Xz193hxTcINtOkPVfnynw/3U4VpNX2fuMFhvUZnf+I
PICK/98Fe4rF8qySz7s7C0bxhnsXuAZR7b/aIltiIowXPFT+3eSMmDk9UpIjn7aU6N5BQ/Pogwkg
g05bR3TTriSxj2Zz6X+07B4LM4+TZLzGr2cEc4AocBJObWI/fShxCP7EHIIYghBL92o7/LUbQEqT
9iF2Aas+w7pP3lS/S4es2diPNnHL2S/Pi+YckfMgHegDrO+rIkLj7xBDXK4NULEBwcFfGMrTBZbD
EmphnPdVoYeXDzWaxGWi0z148c7+jmJ/XkrEEX8EjOpRKbNck/cjVNXi9g0Wdev2rkzLE7W4BuiD
0ly951tTuZra9Axkbvrv64sw5Kex/3n5p9x0czbuh7rF5ffQY7uH8ZE4j14ruov/vs7LJX3Kj/S7
XOrNOxeSIrWbepsukG46hbSuXjiwZ7IwDgJvCUw/E92gF2HP/bmi2/31UF5v+X6kRpuhzvrtzMtg
NWO6W3RRM+tCtfDjOIH6yVuP1vOqU76VIXsdrU8kGdFBzBHBqcTPhquAyne1pF5oA+UiPP6LVfk7
Svx5r0/FzlOF8k8q7nU3qjvZGMajPuJ7zqqfueudWb9YmqYwmn89bQalWRuVlXmmUJDaGz2vy2yP
USXCGR6+wDavB623O4M3sAiezHM3e0PurbuJjpOUSUf+hgG/lXVZm8eQ6uALkGxDxBL/uKFncr2y
TttVtuWG6OOBsfvIR9JwNTp+qjT44cVyDkGRClmuTbLtXUbyi035y9lTGWZtQl6pcdgfMfwfZ29v
XIo6k0+HUTmiBtjsVl72Mp36/RrogFDMZjs+Z1Mttdgwcbw/jOS3cw9AxWaD8371YH85xSp1MbkN
3QbTWcaTs1Rb+VnHYB1G94/VXElWUwTPj+P754vd+rdPpijf0hj+EgScVFh/nqzGBbK0drU9jJSu
QtFtJFNOXw0uAcnUrtO2/32139/T/73Y88LtbkpebaQNglnIhcOBGVDdGexfnIhfn87/e0fqU11R
vu/1PG1zEdnbDhq+gubZKwv/iFSe9jhcvTLTDoxyGSC0f64aUg76qixXwjEX7xJ4sQucpfnwHBWE
UYHhFJ0Gs+LWchPtJu9Xh3GEwEcZjQKlNNeSBq67lzqEEEBfr/N/r7HyyxNl0B3qbWxCq6E9mjF/
nIBzE4rAgyQdRwCAD5PN5+6z7aI1Ac1p57rYLpWSOKqM7gIMQJM60QE6gfZAbaO5oJNOP7MgnHkV
/Kl/ZSA65xGGUxlHTyH/Eer8eVdQUm106ZCPNmv6jO3u6hME9XD9tkYrSPU3Uv9Oj7fowvS6mpH2
asviDXL6woGQzGhYByHqQDIKbT7KkfCUrcwL0leIFaE/QtVwjdCG2wZJh8IVkyZ7q5g1OP1UCxBp
QCAPQrypjnYvHJ620WuDrKLv8YpK5uGFfuyKp/f4dGQP53t5X53LnHYrmlSOQY95bY3qQXq31swb
x6Xbjmr4rhCeGKy6sHDKV/j0CMnNXRXUKBzYRsRzQrwxbRPqru4k4Gqy+0LC4Cg59dk0oIT1AI70
r5R2FQlutq6UNIN0yJAtYn2ZJ4EpQT9gZ6ErseuUQh764G+ELjLo04a1da+1fVODcoyCtGQePzKK
KncrSzLbuUV5BBEuK3vqbpximKbWNQe+Ov1cfwBNvnr622lSetK8MS6GL6zQI9Z7Wjm8uwoVIATY
zVZbGI4/dschRXRAazZWo8qVrTaYmrupTTJzdp8ieUc7hKB1Idg9vbNjMVPMJiHj2dIZcZon6zLV
X02rNf7yqnqD3gRDe4xycIiMJyPSXjXa1dU4SEPuRGau3EdxyID/CxIzpK7PphbDqFkhrf5Gn+96
eRFD/OVCn67+ZF4k3bjsqryUhrAyAIi5AuRAP3UrIkcVGGD9wiw31L8MMxdEcUHFlgkGsGfK5xVt
W13fno2hgDMJ0NoWaNUN9K94XRyRckDU44jM+jv1WCxgwCO5XoD4GQXBYOnxI45jzWQCA2SsyDng
krDuFti/2pZncZzEyXj4XppOPAWSIGC5I1J2kcUsmMcwzGMAfuuBda4d0V/XAemKYuX3awFoj3S+
C2QPbMVg8NETgMSjg+oWcEiR7FTMfADmGgvUFDrvFfAcOmNiTjvnVbgUNR89NVF3Eg0w0QITg9YC
4LRe6Fb9ql74V8ahN2V2rcr4DnRlRLA/N7UkS5etulP1ITxwFnGnr/p7r20VqKoiDATAILdGAr41
LJDU/rcTeB5JVSE35tqqAaWHQhD0KAj9caDy4gps4NDUh8xGe2DaQg6RpXNwhHzVv6/1d/H26VrP
Zq91llB95Fo1dZ7M1+CN0OijQpLMZhE4GvrO3to7U/m72EhvWQZPrSlgGOHGkRfq6FWY8ffx+fnm
n7KFxkaRT2g36EOWnTqmRub7vrZfXaXx96H5eZmnQF+63gk0cy7DnMOkzU5GNdUGHvQxT+AXBRR1
pEn0amJfEWf/p6n8edVnU6kq8NHpDVab+QVQ/J96qHu7uOm9bewibPhgP3DwKD04aKQBKBSdmlMg
oI/gnsGyMNGCSOu/t0DT+OWuyOKZvRRkziA8nvb67n6vtNZ+pQ5tIEWS+XZzmmx5MVQAEzAOX4ww
vS3eRiMXcFTuZg4wJPbIyvYCUazhQLsuWGkxmgW0eFR7LlYlAzoegN4StUFmfCz+5cSsEoYjANqP
HaBgRy9Y4Lro6wOiZUBgAKDUpGjX88yeCQw4hqYivjoP03RxYye5O6qVzBMGCOKet7Y8UdOGw9I7
2b2TC4B4Y9JWMnui2z8tgvkUjCpoWCbL5tiu8QNLO/RhaAD4BMxWCh4NZhOIERgp8Ga1ObH7w/Ew
pOn/Zfd9euwC0vr1+cVITgTYSSBAZ7ZNMMhf2SCEo08bBCAQNiMQOAIGVLC+olA1+WS24ubR2uQP
R/vbLDPaBZq4c3M64C87d3dmR7ZvD62VyU+Bi2r5AtH45X/aL+JqRTzDp52HUATRG1EveU/jyStt
VXlFXNfejdrDgqbkOinjzTzrA5E+mPtxhaYoNc2x0oGX2ILPZbz2TvEuXL0dutVA+mpNh6gTIs9m
AO3rQD64nv57Ez5Phwqb11TwVLIqMymra0/nMWve76fTStkRROgh3DF+5m0ofKHNxMavqcD/f17v
6SRWm225ORnaDlQTUhiOxqzAylU5coqzIbh/mXT84k9+vL+nVK112zWOW5XrlQHxSB8w0daSA4NK
dcVgjejeHMZldHIvbpMW7Xq4G++nqSVH+ZgwUE9ui3Sgvogc/i7M/FzztrjnP/3Mrr7r9z17Yv91
77ZjWMjxAVfGIifStF4qLtCcsBUYg8OSzXGuhL6zNGkN2/39iFjqAt8psOqDe/XKfkFTFej1op6e
ppe2eR++eFy/eAV0JpA7QV9KkJ08lcVg42gc5ON1R13iOqrfEP16245hsfaMQQUG1T73j2/AaroA
X6rafgkm+PXpEdmyNzHgJGc/V0rlWKl5+7AbZZN10nTWb2XEhEyi0Uv69xt9NEufz6kmdEoJPOBc
eKRifzwT5uLbxjGTN6NDUg2/x4BGYEW/68NLorSpx9TBcpDOLjSqJODEL2tg8i+2golwXYQezVYD
LeOf73bbaN6qOpdyzsYqAAJ7pE9+dm8hDHQedLiA5KDLIS9ZxTv65uAAvaurBCmYpLuDZTSI1ahG
7wIAXoH0gSeJjjvzNAaSco6u07yrToEn0J9JbS3QglbQ6mk9ndHVzIEgN2xb13AdSB2te2CaQfIo
OQWKtw5UPprddXxxBY5aDWHRBlsC0RrY0r2LVtKU5p656TAt2jvQjgOlC4RaCtr2ilqI5P77QTVE
HPL0oIBvohgpi9yn/Qis/nhQMBjsslouCnCQRvcwBSH7tR9kUC1tGPWp/MqBWQdJh1ewlleXfcpt
FB0dl8ONy2ph6ardY/cEQZfBktXu1dEp/Dex7cflv9/sM12JsM6KyOFI/x8l/6cosZkqpwzCYzq8
hEZ397azq2g7gHmvCtqM/ZhKcvbPDmGiU06EUsCa6Yj95325eys9ahKk7Ydug8pv61X4+utyaOAK
US1E1uS5gNrWqpOyb7byERp6zrZDUkNH0qr7MLu5DejSmLUIKxv4Dc38rA8S6uLqjAZeHW1PlPe+
tXfh9WrSH5LYM/9eNJzXL1sErR1UEKG3E9QWP8+Rvm2vLtfVrQCNAz1ZqLgXr+3TmOmVHck+u3ss
Sd05ddYO41xh3qPH6pwjubfubQaUWG/zTVfxm/Ntpz3ddjIHnMCYZPLcPQ30d3l8hK3GLIFzw1aW
XAMwC52dryRaD4B5J3Xb4f4ThIocA8COWv08Prrt4DyGJV2B1boBUT/qviYch0BsGYIetnxyYiNU
LP3jFtzoIta+7BQhGQEQ3xotMFrd7TmKff3jchUaL1wRFd6/1wrmD1TTYSZQ21Q1f65VQ9miwXo5
FCPJp6EYZidCxiYjrRLxpxhtFfx1d4bTSemhwGPe93NDYkZWO4DV0CoofYWbsBm1/JUDNDJohhJz
zDtAHC1I4lpE26lT2K2E2WFmeAUzH7K3bE1opkgzVNrp8LcHJfAPlbGxVtCG6m7FBelQQ4GHhpOV
MRXU9oBCwJiXR6elPDbcJtoIPoJtj2+xZtgQLx5KC5hmZQfWf3c3V+PdCCzUDhSaxFApZvQgBs+Q
HqVpvrJbwMGYgmcUdm0y23OxyYhvwHsYDCYHqJySucVb90Yf8xzCBoTGeJgCsrFX/nWyH6rjk25u
Jg0QGFD9i8+OYmkMmDXB6DEWTtWyGSHF25cjebplOgnkBuNl8KP7x7ezV3nH8RrDeR2fmPTioV/A
UlTkF1uXHoy36qcDus1NP4NubT2FUcVOB/lLhutfDgmtISI+A78u0Dk/H7y80Y4F1CD56PzRDFve
wWHePzToSFWxSL1b3pnRI8UXowyZW5EBfZV2HugeZQ23SC7eqcMIoShn+MxJWwKLIYaHMpdda8ke
pFygFFIPNIOZhtTu6MPeHLgAzQ8a0N4KjKUY4gVIADSAB2/lvZrNJcgDt8nW2YPoAY9MFat006Cw
Sl+zC2dJ1ZK8WMy1MkvNlAbSuTg0RItdA0Dy1UpJlAqnAH8M2s/NyFRE+zZ1DzxfuOjJptdW5VCp
j9fk1qg6OPAGmncnbJDfKJbsXvm4xNu4iXcsIxqP4Iczkogb/WxKfqV5GuWMSrXJyVXrEAlXR5OK
L85DFG4xZymQL5rAnRwrt2ZUrmQ1aAPbX+Kvv4aC2e5TTEHtPPaFRduYj4u/Gb8ygupvj5eyVFOl
nYNImvEU15/qer2H850+0gfCX+aZtPLO2dMfxJ2C5XHLGp2YqrzairsYVD6AZTb/2muEgtigtmHK
eafzFgAR9it3FZBPMcOUQypI1Ycq0BVWACnQX9R/jFf3/RQDpVuIlnPqeCOtI/gGZMpnF+wGV3e+
GMEyS0gCJZCdMvsy98TNCFqA1ENOhGlM2UF+xlHNKoah1IWt19XAZaW91BfnGsUtR3w+uWfSnB2t
lBL4DDtwBgMfNWegWhrjrwUGIoNuU/A5ikFAKsxOERS9lgshYoD8svmFqfMUR8PkiS5/CSji3z5M
FY/nKcpR1YdUWFOn/958ShuLq7LO5dsmJy3DpZpqYPhnctx9AnP/42+wajt7J0ph1P1gZ7BpYGI1
r4IiQPWuVH0hy3IxpyaExa7USc33MsTlcApEuk4dsGTKVLIVEPHroQz94yuswt9NVh1qxD/ew1Pu
oOpGdt2stvmobaYk5MCxmQdqWQt4xIKa03m19oyy1/gEAZSgTnADzf9qQ/1SJf95F092rpUeaS+s
uQt9rLrwWFGNhT6GRyxgTuiNOL27uSR1AfevC7aNjaUyq5q9eKCKeLP/eqBPMcnxeFTbWZsHKkJ5
wQSBawWYv2CD46FSluPkIjeFJSottH5A6l8t5rHdnfXZ7GM7eUxH7/Pfu+yxi/66KTpetH7x/Ubr
aW3SotiXeZGJXXYjJOLphFuzD+uNwBCZGWwYBJbUPyuvcG8PD//vG0C44Jdl0ZgHUEQjFXLHp7D6
dNN2xj7L4XjmgKNthPX/roA9KufJDSENCIsa7oVdLircF36vwGsrOGzTr8yvmC/PIoD0zAggsBNr
1jmgc+e3CEthZ+2uLFh5bcHmAICXSrgohQm45hJ2FoH+pFFiFj68/A7HiiIgs+kfH1OYge4O09pn
plFl93tcVJTGGR+xgNWD575aDW8XlX7hiYF8FIOoZIjXiln25QejcEnyPsaSVmK6h8+KtRmIeVdR
RRcjJIxnYnlvWOO2ySRjRmF3h/vYu03QF02bxpGru7l/BaPnIFTLfCziWY9fxXfb0MLL2SToMWN8
GtbN3ZKmGZ4CKlTlX9E1sMfjIWwkOGQxrfLvx/Y34pyTjU0SpknXNM74z9gBrvLbelMp6xGURHAr
TDLNXH3yMIY3CoO2wiIjOH+y7t4OG4QeF/OyXxvD2vfO/YyapKNT+N29SAx/q6jTI6WeKqJ+BAyE
Z/kjMUQSrnEFWrMewdQyf/uiLeOUZNAYQB5PG7pyqxoexiChYT2QAXKpb7feCnJnhFhMeXSEY6a0
z4BNm269UOb/XrHWL6VekaySzimIJ0JL9/PmwJLf29XxvAZLvk7qyW0DlbCZE3uszZJ4N4/Tfv1+
GZww3AiQ7dx6tpk2u6iSrynLNgnCuyhKfcAMnm/89oFR5LvVZ8xdKbAKWxgExjk0ErEOFUfqZ9WL
bO/RyXqyE0DAwB5SJWxosPz/vPujXB3u6lVejWB+Jwt9v4AszZlHN+WPdcNuzU7dy2LVYY6gxVz/
q1ECKiB8+x+XRx1Zpk380PvFUj0ZCdjetNNa3TeHeqfdLffm5RYcXQOIrdsmW8mo8YLtjhAfA6S2
SAXVdUXj/irIrn2FZOIykNfQeB9uED8JtLV1Sg7Az+9EqC0yxD2/rxu+3vSuJIWUXFKaMLf349ZF
YJwRoCLaWpoaF4eZYJ7dOsgqbaKcTu9ga22ilEnxw7nfBCwomVrAr3g3DeLngrNhXduwUG8iFR9N
5LBzdp16bzMxdnUaMDyipGMWC47/yaqJoaPN8hbxNCtPjoCpgnYj4IoqZua9C2xZoX52S8C008sQ
VRHZWjPJQzDEHLtuwkAs/pP6DjQ81KfllcXIyqAgLCgYumAiUrNk5IjMFDVHOkjn0gWkrSUr7+hq
b3mgjtg1rRdFkwcO5q8H978Je6/duNGta/eKCDCHU+bKypZ1QijYzDkWr/5/aGDv9pL9WUDDMIyW
qor1hjnHHIFrZZtOazrMj/9dN6aJk6cQxfK9Rp1CoVnCH3B6dIULoU9OQgqA6FnFBQfEZnDeustA
PUKA5GJfR5cjhOwTMQ618Vw2d1eIvPEuhf03XGTE2/jjtA47toOwlvlKEoqEReCQrRxyyvj20Ctu
o/hJ+8qWjqabuTx16v2ADbnwBdzwJ0F3W53/fchfhL/fzh0CAed21AXpfvLR3ahkorzqr8k7yoXy
h36jnOPj9LN6jb+rR4UvFTbbOjvJF+2ctd3Ufz5ppkjMkXgv4qcTGSgm15XZlO7XS/sUr3YtnKXR
aVKbSXtOR6+7EkqEazipXrSGcnNzhcHex04BXdi8NeVDC7kTR0RAtW/E4aJwQNhvW/5KG5WShEYc
IDHLOM7XS4jR/NKEcRHoSajJnjoDYexTFqoaKGqgCmFHp/WKPbugw5dzY7RXjasL7has9jCiZdBt
GR0tZR/uWLfVNVC74JHFrKOQyF0ICpp5rNt9bJz04uE6OLivxjfZz/adAxDLw2lvPamivT4SLjHd
KfFu/pULAaoifXFq/8nK+/XV/vdUPzUjVj6Uo5lrEgkz3srNTP+JZnghOpAYNhcxMlLj6ru5G54U
BiaqYy1OX51MHAO/Mi7+8wLhrcCsgAVO6BOW0J+K6bQQ1abSdOmebE6O2OtPwtga4bXTnjpKB8VT
IA/MnvHt+ih7s+ILspe8mxk5kCRNOtfJS9TAki+L6s8TPZ5xvFI/iZ55SApXZ8SNqBZBO7rdx1oN
9QHia8TQm9FDBmH733fhnwjup4/yqeqMo0GxpIwNk+wwozpNwGG9wywM7Bb1p0Po5W0Hvf7xq03y
fzxDle2qWAZn0ufjqBqXPl0k6d7AcxGKd0xCqwtvakQqe9uwOpNQIkOWQENM42ePWFgxcyXgBbr4
3KNmMJHHflhUizflvSna88Cx7YtquBJElgcSrOTGXfIgrXcktnSoL7tglf109nscupbg38/xr3se
O/L/7+P8ggB+O3hSZSnbBXrK/YIfJGR3gAoTL3hf6HZ9corN5yy7izQq6vFpGRS8MvB/n/pbZC3s
TN1m3uNqmpf1bodae3JGyMFCAD84d6hNCFklOpvpEqtndGuALyC06Xu57HXxUJO5VwlHWXmXxNve
vFgNZQvpWcGKAsncKaAjOiIqIkDdcXXXgeSfMKl9s/Ey2VeygOfSkf8CvpQfNMshyJPUJkXZC2id
WryFbztsFsTz0N5Eqas2F1XbUT4mVJDt99kM5ZQfdCGoETw/1+52c+EU+D7UtxraIM3pBtb9FzXv
n+SQX6v2v6f9qQhR4yQbYLZK9/lT8VH39voQHYun/Aakl3SgLyquPwkL26upIHM6MbOK9NmVuTLF
LCMqWbqPrpAdS7D+3otLEm3J3yWdwk1ENz2YryRbKQzxza3gySxfz9wqcuv3/KMdHIKXZ8HRoHLw
Z47hr51Mbtq6EP2Ur+gsf3bZn97vp/q2wdNBnWPeb/eQUYZF9spZieIcMfzkchgZLekI3kJmLshu
Z1urk2E3WTsqpQs15UL2nx0D8ojsH+zCfNQl/94tf/a6v94h5B5KSR7o50E8DHM56ZNBuu8Jv1Qc
ZOHb6o7ICyDu1anBIukd0f9knv6R3iCHnH5U2Hfl7qK58uqOCP4H99/v6U/C3Kf39OlQ7+uNK631
0j2pyVAKsSueURGubp+5FkYtxPU+qyXZvU7Zegvf7VeL+k+I5tMb+HQUa2ZeWLPFG5AYQJgb4bJD
doG77av8uuLORMOK4ZJka4Q8WkREE/dq1/TBqdvDHGMyAII4ORo34upW1Rdb7v9YVP99ZZ8wE7Jt
jTUXeXdG60azi7q1L90IhqvgFarDqaWZOLXbgunXQijg9NS6JfrROEgIuoDfFjNzIY3Ym+Bx9k7e
evL1i2/Q+AOn+/QAP637bpmXXOt5i2hwEzTnhW+SNNjdTuI5Fc4tdoIk1PShBucSW2A0R7CKNI88
LdaflHgGDJWcqtaVoRfjwgAC37kKpmGrR/SyQJaHHAjQEnA6KtwOpDF1hwiJgnNd7Y5dLzlwA4wX
KK5Nc471u6E5L82ZnC2R99I9tf1OyEMi1VLlqMi3UXurR6e8uWTK7QrzQOfdBbgJEMCFWTb0MqSr
WOzhJWjux/Vo0ebNO07phfLB+mo/bkvrc8Uqqf99uZ8q1rHWSz2x2I8SvQHgFvIGYP1+q62iJZi0
YEtlHy/oEQiknkmMkQJiF8mYX2Yvm73C9Ih1JQQsmZ3yq7HYn2jdp6/1U+EX17K+mAJvbiBIhnkG
kx9MQ9gg67YnZAwM8MKn4qp96sAcYIdMM5r5yJEzd56dBuEZX6LsUhauWBSSzzMShevIETUWcRpE
w/pxHTaZ9+8DZStg/vVMPxU4ndo0Zd/ztuuf6YGmGCwhOmbnBurvVxNgwLl/v5j8CW9pdDVX5JIX
i2jHUfeuYSEfI3EfFQFPrcDPkxrg6vWFveA6+rS+r7GnEAbA7JDHQ2qyHEqTV05+huk9bjthU/uE
ZNd4qoCWTVuTDnc49XJQd2ZGmBa13sT9gAde7c00kRi5M9Sd9gOAGPK7dxkZARYcmQf9WU+cEROE
Dx0BKpZv3Cm13/CaEHSBCckmMlyR+ZB0HoA+2ZDSbvN+t7Z9I5XeQOpXjFcCAfZa7UXVUcEpdAny
mfcYpnO4hXKSBkigdBtQGWqSJ6XE6PiREKZJKMcE9xF17WYy81TaqttF2VfyqbVCct2uCHgpfBH7
Gqe4D+hf4djDsJc0QAYiVO109QTFlSB84fEEAhtjUEVlZytP/YOVOjlh9EIoZYGifHGY/b0w/29L
/up0fysol6XMNPJ6pXvYYA/4M+mdXYbxo5Hb5j22WM25249v8rf0Wbz797r9k4X2a78RTmyK28Dg
M5X9uirSUmeddF+aHIuuNrF/HPyGxA+2UtM6nU6IFxlHbvPVFfiLbPXnnvnvpT/tGaJ+zKbotj2j
0cF6WbcbGKR8qNiDkbzGiw6eIVN4BQur23DkjdoeFCp3iUNRrTEZzXaZFdSWQ/Ir7cNi+VbqZ8zQ
Te8q+am2FUFCi1+Li5HF0HJb2lSyZAgZSFIrT5VdE/BfdsEiy86t4cQJLwN4f28T65SIzpRuMF/D
XDt1pO8RCiA82kd8oUlmB/klPKzkLsGxUWdUIH5xB0v/x6L4/5/PZ2WaqGQyAYXccKzOdHWw8JAK
p5Pdhri61dcGr9XdUXNz5vWWs11dgFzQZvtQMAhq9rWekJ1drbHLfAEwEzEhNB3ZIS6b+68Wd2oe
ZvwqSG1AQ6uzJB5El0F2Z9Ntqfn5rKS2Tk6O0Rp1Cf+PBzGPs9TSnbR31KvDsbz9Mz4WD7Xo6Asl
JumSXqNsNShFTQxMAFnnYfpoCZjMHY5uymjol5lo8xwJc1OqwNB8g4ns6mHUJbtCsV+SUzUeO/Ei
didZ2P6exgcjOs+M0nBf0w8kMxrCjR5dejPk/iXmpDCdeSBFw2sh8bdkaAWpvrua+wm6A1Fs+OEY
Di021ZKsOrVM+/7FnYqR0l/P5P++rE9NShUraqeqjUxWqu6axc8xD43yJAov5XQSWpTeU+XOJXX2
ilOIqPuKFnlGCgEzKgOjwa7G8tX1MTOCcnKNaFcotjzn9qQAI3KSDt1e5edhpuN4FvsCOn/RV47y
+mpVt+mh8qXl5trd0FoLuTP2P4YPo9zAWDgFyTkNjRBnHOB4g+nN2DlkQTARXB/SUOOkJW6e2Ry9
g+YDw25HfIwh8p2FS2oKsc2XHbyfFpdDfzxr8t00NejudCcOFbwNEcGHb1lS2PdpOF3SsHiHV34u
Sxg63fd4+9VjALge8L7nFWr1utvQ35ZGHhr0Het24RWEzSx7vB0+Uuw95pMy3LIDv4tMK53pZnG3
n8kPUhJsf5n4n8oMMnH3nd9kRzo0CKCh9MB9d0f3M+hwHUi8lbrvYn2v9Cdsqvi3RPFiOHowaJRA
6k/TEFbRTlb8UjnV62sZX5rKzwjGjX1xOiqYlwJVd2eF6Wl/unZnoqfX6TlhkpQRRnQjDeG1f2rV
/ZTfNfMzgceSdE7iJ1M+6dIur2V6xbDFqmraj+ZBlEJrCsr1VZHOuXarHLvksMo3Svc9irkUw7i+
z9W92T8VCT15uES7yQoHfrS6r7Qn3uGaeiR0TcvNbHILp+wam1/Bw+NLZmuULO8f8XSs8ECOdpF8
WqNAL/cxCWmpPeOGRC3cHtb2IrSXUQkaFH+QxnRfmwJtCC31mIn3de3xHtZhJ5sHozhS+dbq3sAi
aDpei91oOQSFGasfl2GWBh3LqjzW0mWZ9qJ6W1QvanoShEd+fGSLT3u53PN4rRjhbnwWpkCUdgs/
Y4W8s7QJxulN6099uoUnXjjKROvZTHJHwNZfgP9yhU2bBJPxU7eexc3YvD9Jw27NsDOST1V/WuJz
NtzykopxN6q35vTWoyPon+LBb4awR7dchu1AhtSON8Rv4sPwoJgzWNh+WyErgH+Jr7sZCkvrDSRs
rIGchEp5GoBdcRFNfdKgJvKoJ5+KQp9Oiuk3Ct5DnelrBJIO9PYkO7srceaD05IXAH+oveky/DJu
U/NUxi/jfC6Xm74G+95P6a0VP4/G+2QeIu0pZY4iz2DjwqUrzyIQfK7uCsD0xhUYHpD5oDsaJUnv
CLWj4ZarcVg6rd9rl5F6C23kEtIyGDCnoUsh4sDIB45MD1zs9aWvr76qOmMbcmnFw+30Azi4HUJN
IHIo7IW9LOyTItSqYIIKKIal5gmEaj5IP2VsRsc98fEZ6ZZVkNMvVR5QUnF1AY2b9sBFyK0pT889
XqlcqB1QrHclIwHFKFOVwU9HTxxCEeoHRnJmKAJxdUiqY0cHldD9tdy/KrovFSGRw/UU8GatYi9o
xBtD0+pOah9GynFS9jJQmcH17zfFriHQgUNG9KfYX023V5182Im0wLpviGG1vAoWOYtDdS/ApuBl
WkeU7W511MKfa9vMX2LU5cya0rtkPKqUtz0onT+PgT7sK8HDv2dxk95vhX1Vxba2hvV6nrJdle0K
eU+UVrI6EgzQ6qeZ++biA+PGo6NhoCIZNgPMp5KU0narFEaCW3Elxgu68goERMSnVNt/CWGk0Lh0
28zuymEXSY4AOLza+Jy2rkFaCw7qk5sQitWEgul2adh2e2MNBv4S7bo6GIoQD/1ksGfJzzKOpe0V
+Fm+jq5zTKy8OZ4nl29BpsAtgn72FYpViS0epO8ivp6K1ypeD79KoUYiPN7n1ZLWv2IePPN3T009
mZNO8QvLS4qzgWe7RAJH9dE9L+xHyTNUFyVEydDA9EAQW1BZdgqdVOeZ6fZnYvhF5UaSPSp2s7od
qeNoYNALgxfgS8SytjyZkThhOzihUDTxaOAILl5lONvYgdyNeCu5V2yomMST60o9cJ4hoeEAie4G
N+3rvprDTD7UqzvXYcx1mfpiQxTmztSp8X08rtVwgEwj2TUsU3Un1MfSQmX7LcmDvtkX12BO/R4j
qWL2EHWgL402dQdrNwSp4GGI4PcMoht/OpUbtGLXKOCyLNQKrkBYRyTkQrkTXRlslSvqIWLDfExn
tsIhOqyPbM7+pmESO2H3NNzJvlr6LTMX0qXuNo+vyflZk6wBi449gNOqG9+QIDzsQQiEF/1Ge6OW
UprvDXypS8Ynx6QYj8wYyajHeh50P7s+XlltOIeh0EZUjM/hFN71PjS67gUzeEPcrdeHtYYat96n
V69DitntVJyzWq+jGhsd43aBZoP1jmfdKj/bh/FBA/bH+/BdP+R+5fFLap8/Kg9jeaS12hObXIOy
Y2EDrjwtZxltSnGINebPh/bCwJRwcEPYhhjDXrmzMD9mHgyfzdhHgH1MiEboLC/69sC24bm2Bj3T
qJxg4bDmUZ8APUAgtUdODr0PzdSuzdMKcpR61G0jS3j8Ns13Wh1kGDcinyYeubFh6mBGF3/nBGy7
y4qUEpoo0knOdza/oxqcyVQB8gu7926mJIAa+Yr3qMDoc5t/iUdtfc2lb0rvq2Nw5VbD2at1K8RI
DJsqT0w28XLB4YeiExIovpyRnb8zrAEAadcnLQ+M6OMqvWvF07Kg9V338iLbRvFe9gwixMjuEWvn
Er5FAsxNGidJkr4oOJUN3vpH8/RZ0j+uVjJGGs2TNNqgW3JnJ9QBk2Og5ZscvXST1NMrD1yRUkaB
Xmg4leUP26O3x8qpSRLvXEvw2t6NsM3GmRMmKAG4xU5o7fwi3auMoGj1mVDNPhDsv9vOXxzXf739
T/grxbI0M7399fYtmMGz2w1eEdGleCVMH0TjEUe1w6lXAVkINrbJENZUJ1Vc1sGMxe3d+GbiuP0l
9Lm98r/e2SdgdmzLUZM03pkYETXKUMUdAGZNZ5vWRDa9FxiUBCt1+89JE7dBPPqrTb7CWlCdBNID
f2J39dU7+5NYurXqGj5/uBKApP+Czn4HCYx00qyUd5ZwA0EEhUP13L9WH+JT8WASUVpskWHmT0uG
UzW+WG/47ilvOgxUjOkxlnrjYU4kisR2hmXhSdqrFzRNEXbbw13+ztl5wr48wKR0eSxuZbgQmwuN
+LYZyaX35bd/LwDzryDkbx/m02Ne1socB6GR7lPdnvnGZVtMnHqLf2U0YJtk0inOfO6IpTFdOtM8
OYn1oVsOWX7s8uO81SecVEEXBzSwsRiO4NPWeV3PRQSr4ay1p16+leUNEb7KQY5CovC0JjRJQhmh
JvkbTlSFlRLqcO0Tl6U/K5xShIHiLXuhtVc7t5L3gIntGIxXv8HRYAz4uxFR2wTC9TKIp2q9CGtY
UXHGrt56GoBt5XJAM7jgTh0Wr2QCb4WZEhSwDSGfQGhdnTzy59t/P85fM5Q/Vu1vj/MTYD+L69US
k5qJ5Ls8u3Lv47BozjaDDHXERjt/jwSn+RKJ/CsGDx8NggnEKshf7KXfVqSu12XW5SAUiuwW3QlP
XzqwInX116lx05hoS9uAy0sgHMxtTBNBBbaa7IvDRPrbWiJoVCMXXDQgKX0CtFUriazKZC2pRO3h
gj3ZKvsPAQOmdIJNEWdyOmN+ADtum3v5Xzz7XxSPzw//99f/hFljBSpErQaG1iDbv27o6zNLU9Vo
LLwpDtQZ/gd2yW7+s0CVAS8P5UW8b+TD3ISJEVqtWyhOffUgFgDjLNDOeswvaebN1KHBZULMqV6l
Ln/R4E4XrvrKXxMrrKyQzkhLPZHPyxASf3b91OZnLMbj8VKMN+p4auq9klzm8bZPoY3YSeIsutuT
shF5aeFrEFyTbVEy1k2YQjODP1npjjLXoNI1YLTtsxz60yEXdhlh9GVQIzJSmd25Ru1bFrznNBBE
d5bDCmNw4aCYXhnRLQUSWU/LL8BV8UCMBNjdhIlkgUqDlW9/ZtfAGr1K8sdy9+9v5E9/CE7K37+Q
T+uyHlZjvi6sy0jx18UH+C6OM06LcMwhzwMB4Z5eedyKEembkAsAPPArH+zOclM6LwWww6XRY7CV
TYwLnCECBvZM7BbrcGi99Y7494LQP/Tspouj6xp5k+ovBvWbs2ZhfvXN3hs1W5/cIvcNQBw1SFF0
6PuooqQ/TvqNbj2wAGTM9oczWe//fgDSn4bf2xPYpteMsi1E7p/gqHRpOqmfM8YocJF2THl6HBQl
v+lDmEna8/LMhYFtLbaWLxPeK+hAdLfqw5mG0HLWwRN5PBhHr36B9X5HHes3zBAUt64xZvFG0e7f
cIeF0tlgbcY1QaYOiwJtQ+nmjy1xWtijc6pjX98+lo1/lQ/D9ZgIgBU72gKq0Wz1TDBXgvsKRxXc
XLEl/DGp+jH+N7ZOQnmJKj/SHOSRZ46SEcId+uERF0WJHKLQeMNUbTwNKzQSe63C8oTTCRY0Na5F
OB7f1qUz7wAYVw8HscFJ7tbXGW7uDMG3OQFMFH2oou9S7ApOGB1qZZcX4fuaedLmrqrHNkaV2BLw
IsLTih1HTPaP4VG9Vi/zZdov3zqsRlFoMTQbsFIa7PYHLx0/4pZjeQxDRNz6a1c2PObbxvkKYfAJ
cSRPFUebAXjJj/2wYFYK652KXdgpdFP3mfCEUEt9TK7fO2NrLAZ2JSlCCCy+0rz+IuX+cWj9tkLk
/z27MQGp1auUcwGTb206CdZE5Qb9WqUzyc4yQCJwNAFGh4MYOt7PU9hVOy1jfTtd4+WZ25E+/SFo
Lh6hnAY0oWnliBxV9NNwUSnVJNuie+TmBbsHi2psFTkFFHfxi1pY1bf9/Odn4fqDeyxbaDb/97MU
0rJK0srtN4vBrB3MdAeqGr/2hmt0oUxMRez12S4tXbX0ImBA/OOlfVoGZuXWcjj1l8HwYonLGyTN
q6pj03sc3ZR+VelzbhvYTF6d5CFjbNyeTOssiyeSm2ne7lbEi8AljClwrzLcGJvxysMHHE25+jMB
2pJvW+BqjFs0v+pOo3RqpVNqHFLlVgLr6E51e67UozUGGhPjBIqgIxGXoHnwfDozTOsN+YMydG3O
PfN2UqYKcNP5BU5nwhUADtK7RG9MVBtgUKvf6J45AnV4WhTEL8N9NjkiBsmmq6OSk3bY9DMUBd+/
WyNb2qodR9suZYhAtvEuMfyRwsYKWQ/c4rPug2aCAcfljglgiTyi8ZXVlZegr4+JdorGU6ad+uyc
C9CWNKekkIfriNgnctbj9IxrFTdyXm6zB+zFcvI5wSwTfrfTYoKF8SIRS7qd637anhNrx8e+8rmg
4y/u/GahCVp9cB7g/+XUX91JgwjpRug5O5jArsLBjV3MXYfZVmOXtPOJL70TUqBCruSQJgMAjSMz
QsHpVZunutyMP1UcuAkaeRHuNHLUIwc7PKbGLf7CaiASokUBYdkxDZECTy0wkdBKrokVDPCFQjsQ
Jhxeqs8HHdJdbexmPcyqw8BIM3Hl1/pReoE6XgaydWr7vcjNk/t5v+fvc7szrrvU2MnSsXX5Rb3M
CuFKTwC5oE/slOqspbtmPQ2I+SIXFKRD38b4H89XwZaJvbi6K/gaoWt0aZHHDV5Q3CnuAKvZYPDq
1QTjfjBcgf6fyeE2C2/o7jxJCnLOwsjVsiACymHai4qUebnpR/rebAMrDgXpsGbBtdpdrxvVhYs6
jpyKPLDRN0dGFY7EaDeoI1JY/JlTD0+2eWPcGdgDF14MiFAH6+rViMGAibFzAdwjYQhtwnky4PF9
s6SHofOFdQcUt5Ye12f8PYXfom18pAJ1GeMOFEJJIPZhzJdeepMOXYpoGluHq8yAgPcDzWQELrMV
mgPhhmr8au7UbqebwdyDajnxM3fcgFYOwpC6waIWawEu8Afu9R2HP9pgGvqrbWhb1BBHGWQfA2Ht
1RWgX16d/NgSJEZAjbLZnYLkMPyLITx/EE2Tf8zohilen5MX+JpYaqntTn7QiNCT2Bb2ctcWG1DY
uqIZwAVptR+MntvJMTlON841J4Izmnei6ArJrr4kDFcBWsDQKoCt2+rHEAj4Jcf31csYym8jTqHY
hL4NQUXO1Y/oLB/ynBrNM763IXbEHALQywEZSN2hKQXgY4K02PIUFB3GX07xI7Gjt25/Fdnl21c6
zcFEOgtpPs0xzS5Cekiy86ieov5siYdouOFf4uSLyljfuo4/z2XTkBWUdPh1fWrysNi5iu01Eu+Z
v1MZ3etBwdSWu0y902tPP3fik1q4y7PsZEfDCLdQT+pRZquOjEVWAFlUG/Yt6gzqL8E2qnNE2Cdt
brnvdz2VgApcmOOsTLamdJBxyeq/92QXaLBZ7BKy3ehHCJF+Nk/FHZi1CYDziDs6dnt+/y33ecgw
RSv4mzl6nn9XYH9lvBqShbbLkBQTsf7/Xkli0Vhzp3MlWZWtANsf0yeF47H08tJdVMoAW+e7Y2ex
wFi6JKQQIfFUpg4TNM5GVLtwKqZtjq1YG9igMcFk3V9tXOsz/aDdEgo7IMGE5mI6QPcq+lvFrnFY
Ht3+K7jmr3S53z/Np/ZSlYpiTBs6rMbi+nAa2QVzEkonu7deaPJMyb6+02fJE1iIbX718n9VM7CI
MGLAKAQT5k+1iqb0g7ao1CoiHvUy7PmTMeAFvivMUBL2enOjKMfC2unNGfaXGvswAWTzqFn+lF8m
Y28tR4Y4unC3YD5dwH+3s8GPrF1P8EVymuR9ku9Ka1cLp2t90eLEMaZHub1dyFoCBq3dlT+hfAEg
D+d8OU7DpS9Oer1X5y+CL7Bv+MuOoYpRDHjmyLt+tbq/ddRSlmtLK+biPTaqN1z9/eAragLplHvE
zg+WGebb1U0CV+7ASkvMlwXuPq7oF2Owm2YnTTfkSu/rH/Xt3BxhxYw/6ARr9HX54/gonMc5NHeF
H79QmguI25jmU6xtKRX1S5RthKr8B1dmg7MF/0++JevwHUOMuBvjML5tuUNuuG7agLg2+13MAur7
GdLYt7UNqJXl72vYvCltII0/zYf4dsyC1sHuvGZVuNKbpYSFL8Y/1uUoyaH1yiGfgVZg4y7gCfDw
Ph6Hn9bVK4vaHo2w+alxoI6o7N7r5RC9WyVSPF14ZKQhvYIS14Irnaw8GBmKrg/T9dYMa/OlAz42
91Lj59ojmEyZHJcfdKTi+iPq6QNycjiboP1mfbcQaKgjkGNmGx89noVxOL9hnYID9WOx0U9NY9/e
98QTYsrnxG+y4XTquz6/mB3Dqdzn5+ryIJLtbCGAwjdrCYRDLNrF86QfWUTcogPpGrMjTF8AHrLy
t4LXNKHSyiq7ApPS/z1dBmPqE30qmdsmTsPlctUfEgrQq6tn4WCE/RoOMFvEkDIU+maEc3xO4UTt
tXW/jDPW1FevezDh67yr1mPRhFUfLM1OXfd5slObY7/dHPaVkcfW4XWRX0NFQmZ53fcvpeE0on9l
TnLP+unMfU8NkD0L2s6kpbcedBKR1gc5D66nPg/ghsFJkOGB6c5GKfEg2orMVnTspoE4jG9i5a7x
EdIInSc7doD66Hf3osX8KICxIL4yswYHnICVLKc9Tyu6LC4wm91RV9s4XL5+F3FdPJH58FFis09Q
7s31sftexQfFvT5BpVD0ALdSaHnUgkJ1a7wR1YfekOlQe29IXk/MzCs4mRBBcL0w+khzJjS+ZkG/
tbw+v1MZTLgibeEzt87VJmoLtNIbhX0PD+c1wo9NQ+VzxPkFBt5yEnlcs68aJ0RQ1QqX0s4Yy91b
Cx4T4KtUkeqBn2C+oSbEOs4XVpjOMJx8AeV0PRbrY7/Th3B6RVRW+oh2KkbZvR1/115FhFx0BvtG
2kEITob3CnZq6jB2LNWjIe8B8lHIqA7jVi3ozvVuKUIxCoCk+QWWHGgr/NPbHLhSD2Rt1zHzy20q
bUZE5nhYUeN3eKa236ofDPJ+CEerPlp4YH/bhjy02k6f3yJbG335HPsREllqTsal7tVuv3VMU/yy
++IixVn/b0fib2v906ggbyNRSqtFvE9nvttj39xo0aWNb/Nz3fuNFUBL1rLjmO3KjLbPAyeDjCQD
c2HcJKF/8GbTIQabUqmG/CC7feXFNGgRI+LQMMMqwXxlUY8CSPJR605Lc6E/UwWq/UPf+8kHmwbY
RM92EKtuYEBN+Pz9aAn06C7X0Zew6VB903BhN3RMqbFyWR7y5aEob5Xydihvmy5o8Ch6bEhbXZwk
8q/pXml2lX7JiUkssOVxCv0yzTezflbMPRqQt+S5IEnHj74bnHAQsFAfMMzBlATT+jFUMVKjdLB2
FuStypYwIj40Y4iAbBG4qjw+K5TNovNoG4sPvUCIBiPORYi7gDs2G8EHUnSWBNXksIcW2RHzYDH2
KHKSzrPWj7z1LaLbCB0x3eS5y8grYpIVdIlv3FHtLo1bYvrB3GgNimeKd+ah6xLOOCh+J1iCVPdy
R++ShhX/go+X4F4Z8UG6w2YFckMTcvJESHUKd3p4e8PHBzgE5OREW3mFP4YjzQdqPkx+YJhTnB8T
PUBRWmT+gzH5fc+ZTTntrwd0iVt3RxHNZIYGvNqYZdYbwwK+q7Q5X2XypmMQmmojzIhn/W0MG9W7
ioELb3bO92IEYephMYOUVUNzQOLbfFiaUwfmGV1KienkUa0D6FfctEu00UpGZW/i2Q/ItRVi9voh
n4jqWeHWZluWpkYybunSV+tSUMSBnu+LxCshOJyi+9jLaTpoExney/Dw3MoMOa3G3l8LX2b9cBYm
wajbrOq02DPVMN41TF8ap8Upk7Zz2SC4Ztiw4qoLB8Ev6IzeNORRg+1aH6YWMJTXaIpfBhJuEOFH
FIVschtkeenCEtG84HfGLtJdQHKpsh/ycevUgcuu2jZy6xp3JoJvDig3r99Xy5UMP6uh/e4E6MB7
vJZ4+CKDfruQaKndGOln5ppR2EtAz14670CI5GVvLEdD2xcU37qnGp6GIwz8TKqqFwvpPXwEpvm/
dL+pSI7nHmxcU1lPXgO1Mr3E/GLmfZiAQGHkduNxxYFGEws4MDkWyXwxulMHlu5kMrnx4G/o0Igx
yh5cGX6X6GRMbmIHNRKDFqb882WtXJAEjswIyPJbYUDUoBDwOmf5IenbfACXYmbAMJBn0PrsaGF2
PjoTB+YmonGKpx5bs3Wnrae53y/VjVpeKvJgyhC5eL3sy8ztJbd/pgzDM2GCVBA5ZR6wa4RTfFxy
W38HEVW+6TDRfVQ40bRDWTuyBZKQurS9Bus3YBXQ5cRGz0UfP11xQlKXQ1IH0135QYMNn1Em05Pr
drq0SECfM/MAlYVLC5tnXh2oHiqShd402iezmx8VtMuceJKbqUFSs9a3SDcKs3jeIXUH7q4ZyTg6
DANyNIkAk1z01YsYSNewHB3lnD7mQfH/CDuv5catIA0/EaqQwy2IwBwlKtygFEYAiJzD0+8H7Y3X
67Kr7PF4RqJA8OCc7j81+AjCHvLFOJxVN5/sZM+NMRnVgBgInHVV0JURafNAqQ3kjaqbKsPhMIe2
DbAbb1vzxo0rH5uJwJ52O/1K84X2OtLemZtQOlf1Uy37ebkrsZE3mzLZkPRjod1o7Cl2JOQmwM9+
ablq4BHJIJC2IjoVekKPz5IjjS59BiyKHBNm8HfM+Pwul8SrL2rt1kL27kl/wq+48WeiZBIPpWnq
ytGuI2npO6p2j8chzbeKuo1EPzEPo7oT9c2jxs9/kfuzXL+YHWU4gLdvWIcSP0LtKeNLWl/0ZB08
NrKGtn0Xhp4s+TzGxYBueVcYl3WeX5vsdTAvWn8IHyfR9NoIonDVBU9jfzKsvVJ6aJyi0ou/wErx
2AUINgG6cM4QhyXj6kMTu0remV/Wr9rMKcyNIV2m4DCLh6G+hNNtFs5NYKNU0csTyxhuEet9TbNz
mKSrUV7NwCf/ihjldMUXqXgCe5ucCObEXqa3ptma8zmXL7N80dqrql0f2c01g4Cu7tZJiEmf1Pgq
15e6u87CcY42Tb+N8lsqbXjUEpZdctTJv88uTYtU4Faw0JHKiW4Xb5btEP/3qqzBsFbKlv1JIhjR
OLcWMdlHRfJ6BqaRrYU/X/JEsHrzMtUviXht6pcpvbTWfewvs74PmvPcHsR6X3Re9ZlIKwM0vrRR
8rANDBXJ+mdj2M7BusUNklwa5ZT919hXWfkncpGEFEKKVZHhqdrfWt85G6tJGoX5VqBoare1cNCw
7gBLRIfU8kGKp8ClswdWVmuPShugFwiY7QweVkLhlXv96IvviHGwSiqGS1ugk5PxlLergbhGkmao
RDcV1rjX9Gs+doU9MwyP9PS8dLS9tqecHeXzzIpoIewWR98MtIaI+MTdpLivMifGwhT6luDlPKT5
qsKYFKPJZijyK9gCpbK0NzFx1Q4EYzXgWaZAsK0d0qOtVtjToXhlMKHxXCMz/47ICb7qn48dAu2G
LC2CD2KU7ijWHCzXuIbBwYNzNoBFuyVtIAT6wy8xRwq0cjhb8WItCORIDCHxT+0SJtCattUCBRq8
NLq3jOLMCZjdx/RUCgNSiBD2E/6MQ7FcDTQJPNIpKqLFOokwDFgLg5Vsg6UhIwTPG76h3gQcJaIN
gsNXtFAwz5AoAbBpieN6xS5etVsduAXhMNjnV6ByoMWyLV21zAdJKYYVK7NpnZ68RB6IEO1ykDrB
T06wHQWNAh3msr9b8GOQs8C7ANtU5tIPCGKGxjKH2nDRtA25jY4N8VAEOstmbS6OAuSVCEJx6okN
srVFWtDzthv/ka37wuXs4aDEtE4MEXf9/gDmZoLYTee8DeGY/CZ1KDBQ8rOeCPZIe3dn9WtgnYkZ
QeTxaAeA2n9Hq4ha/6ci+y+r/G8MypwSnFtZkXjLgJYR42hgz75BUhQn53qqvSLDbYH7xpnoGfNv
UpKDFQ+EReq9xqq3ta+ZvV3cJIzupkGKVtN5/iEqYuIwu9WlXX+y+6CqWOBX4qJDG5Qv1OyxdGdx
VePBVKinvXrRxF8GAa2dF+XrWEL0unq8dA/6S4rALVgOOQfxuKXQmE1vMPbig+EgPCygxFQ07ScY
xgN5mLKulJX6pIN9EoEVuzWiYyDmTRFSB3H62T3kJLpRNLZLXmb3y1CxeeDk7j/hAUzFCUPIHu9l
KV3eBbSYCVTo2sgd8TuSltebDU8O1orhVcF6IKQp3ufxplLdLPSLPf0YnZqEFiFcNAdlzxe6D4I0
9G3bb3JC0PJNKe3UyGPMHZEFGTB87eaCB2GtqgddPWj5nr0NP/X8FsRrEzdQvRuIpOwP5WNX0pXl
HqSVQXjeYJsipRGZr0t+DsQBgSY6mHa8G/K1PuzJpfn31SLL/0iwk1ltmIbE3Dz17+HEUdqZQaYL
4i0HGUltInCsfiW1/oPpYdzzxIN2jkJfeexT4KbQNZt9i0KwXkPDIc+TjI1aHEcmCjJDsN2LxbGx
bnP8XFnHyrrBo6WIJRDflEejONXKXkn2Ze9LsM5kCJEL2kP++FpysSAiIHCSnRB7fY9Son55FLTK
yE0vZrhpsLKfgvKYSmcibZnNixKkCBl/TfxPkvxMqGBHD1/BQMpewvbnxtKppOG24K5xoiDbsyUo
wcgVGeiXbC2DkAJnbN0gWUP6hbn/kB00ghzYPSWX7CRI2Eo+VBdXSjqvqEqQ1o2EcUZunzIldlUv
ITMubGTEHInOVXR68/PQ7Edj8zA2JVa+5Db3t7HfMZf+wWa9fJzMZTspVPG3FJCG5KKVGTn6DR6k
L/x6OqTySQ6fG7B+40+d8oj6uvGNARdPDJeB9BhFsTY9sRu2yyPnkqSz8BmKHRK8xmSZj+Z1init
1SC7j4sMVWNTKLdrjt8bvrNrDWkOqnxji44ZsXEL/Al77AJP14wHYn/6AHFDlVmuR6ADzTeJHI1P
cneI1I3UHpGfjJxa+Y4CJglOcbIf4UOlg0mMyYpKNu7PVvSwlflVnPahui6+RUJQCG0g68A8puSJ
koxZnAsISiF+1wl2YYBB5TTa1tI3JX4tWtUqP8fmrSq+tfIJr5TM18bMuSYjSILF25jGWUzP0Xg2
03Pe74T2Is27kOFC+pOs37r50heHRt2F1jkxbsp4lsL7UP/I9VkvbqV8tLR1rwH6XnDPAL7WW00+
P9qDLJ3wdujqZZSOWDlG8aUIXjF5RAgD2osSno36bar/iNpTwvjVaIf5QIswXGxUc4fFAz42ULaj
tQ6YyQnXirZePsePA9aJzNzRagImKNY6yvaYL5och/BWSfcmPovmKcInEkKe3HCRJEQsqZfB3HUY
PSToxY2U7h/RTkQ4nr+3+s+gPel6CDuJsQU6t2EQuRmBbT8r2n3O3024FPwqkrrPWPxceHMJ63Nq
Xg1iRnFnYBkxd73wHKvbEVXE3KLc53PatvK5Tq4p7eC8M3o/3PHfUj5H805gpLzsm8IxqbGHuRVv
t92Y6Zo3gbYA91kOWU0qKFID+PHFYuYPGZOnmQbkgXOXdPaMdceFw2zZdJ1hK0g3I+YfvCm/npWC
PylcQVsC6ujt5TtkiTmjNfF5z3Pmzep+yrZ9c2BiU3Uapg9+HgYfZgtixDGNXSIfkn4fRccMI4hG
eX3tIpSCBzk+9M1TrD014VOev9fwZ82TOH2McQZReW+m5zn8nPrPoL8W1Q9m5Co+dPiigQRpTcHj
0g0Xbk07nOMS83Kt5U7JyjYlQLI5tL1fc+/kAzrSEftQ4ZN61T6Ny4yjbYRxJlzePP9UjHbNPHQA
vbpvpA1fFWEFkmCefdAq+Hm9OirdFoEOGgDWOMYfWX1qCp/6cKqOD5ROEufQpZSOpoCi5DmQ8K+s
dWPH36YsXWstWL6C5R00dnYfsTvx2bDqGASMV0lZfpMx8ntidrl00oWbSbP5+EimZ9xMgXgacRyJ
xyw+hOFy20v8OM1F5prmWxoe84qkm71RHwzuAAm+kU+cIBIH1sRM+brRDIINIr9i1ckHsToK6t0U
1wH6TfLluYeL3WitAdYYu0LaaNl7Hh71bs/1zfxcE7PyaSp3RCJL2C0kbqyTs3xmN2TkNLOJOSRY
i4rPt6TNYajO7b5FTveBF3TxhqV7rlWY6JwPI5+TeGJDroRjrF74YbxoNQKUbyxs+ilr/AICCOBT
9FeuhleswqdHu6ygjKuvzgYcZHUW7+SWCeaaTznBPJauuU5erGxBmI9girwXs9t30kYV16qy1VFm
IhkLd53sD/U3fE5lviKAYEdl2RjqXeWIS6RTwX9m8jmy+rsMPsvq7RF8St1rsOhy5xcoiPsgvmfR
KwaxrjoX9TfvYRifc+w35uuU03V7TXwoOtKMwTcMNv1+vvGx2iox4AV4WFL94UitZnx59ND43gbz
VdP+KODfEjuyG4TL/8bRax9+zvMLeFWCdqPbzuUpCo8y8pXgeU6eSVjo6yc+g4wmsURy+Lost2bd
qnuzPObBc1Vh3ETVdY1ZBXx46Usff/TqnRVBEEPS7eXyONeXwXidwleJ1Kxk30WHSDiFwrH5GIho
UC56dtODY6dcavUO8FvXTxNWVyh4arvJGSynqgmeTpeG3wth1L+B8rRvXCqDQniOqymOgH5hldDC
GNwPezCoqgbUE6PDQU/OxkTm1g/WVHypMAkCxDPqRqemwGh8Kd7pJbQG8Bi3aRUD0DyTQ458JLp1
hBCjf+vx3XqJ7FFLlgJWZkYEZFylX5l7o9kNqlP42o0uyGApLuZNHzsgvxr9FmflgwHaYIBEk8J2
f5oMdghQ1K3IR5FQGOJw/lRJ2y1dmeFR0BLAq8gTh12fbZYz1qR/xMd4rAx3AqboN9Xo0eOUOJdB
LsOPWcJGeEJ0MqsUSevB2lbx/pH5tbzuYt8Y9kO8K5ODPIAQXZkEncenzUN7N6t3wXxLh7uRvvLP
nL4qEv4xMg/na1/5tGhWddNjX8sdUyeTzBf7Xf5YN/q6J4Eaz9e5RrowbDV9E5oe4e6OJV6wywnG
8WEejfY5ju6Z8JWrB9G4t8ZTYv08+m8BrAwwraUARqAYI4yizfjWH58jeZfyjXaAL9Wtn2j8isK3
lMnkMQXFZxZQ0y2qnu5N6b+V6TpfYjrUi4jCZFgaiILWEopD+JHnV7N8TvV3Va0Q/lH2DH+E6K1I
vqLhR02OSrkNw1upPIvxd6s8q+qtFq+ptpnLrRj9UcMfs3m3eq+t/WG8qNVz+PgequdooAri37K5
qZBHGqDbJL5mJgA80P7BfCR2hELMCAQ77z2z30igQXiWuOS5vFXT0VSvBWZaCTl+lP+QXRAg+hC2
uGTB58LON8sn8fHeS08iEx+kt0h6E0QcMaB8Vf0ayj9N/jZBURGXTltdhpdMPBriOmmcUDrSlXZP
1rw1Omf+oVjFfRfPO0tajxiK6OWeEGhX5HVS/4GkE6qaLu6bmMi8xsuVyxRfc5F6DzQTGc5BK88j
tZs9F7uQ46n3g/JNYWBsdgvZWCWYL994CsfF9o2wLeiuwm8gS969xhUyAR719D1MNmA+LfkmV2Th
UF+07gUJfkQP9UfTBL48KOOGahS1Sh5tO0pKJn0jO3tge3fCDo25kzFfAEE3YujMA/uqGVWY7HJl
xzcyrZWRe8STMFOwRe17TZUn5aN7CSOcAhe0l0nszwRr6/izFnjsgbA/3EOqAf9i8uE5v0qJOz2B
HPc4Z0yH8r5BXjA5Y+O95SIKc8RJNghmznAYffFeIomi9Gdj7f/AhWBXFCcvXevXEMs7aRqDr0gb
wdwB6eG2kSsGEBH/ZpD3wpgPc5V9YVokoSK/ck0xNln2tnqFO4c31pEI3iwBcQEDyEAiQKtzpLPk
etBb+Q/kymw1iMA5PGETGkcVHYWkQOkspdsCyqWyMYWmPK2UE0BFZ0Lx6YHW1Vrey7Jt/YnfiMno
7wiR9zWC4C2BVRHVlJcEG16wJskHzGolnptvnFIPiKWz+NmTI0vofr5Ma+wGv2kWsHxiLMM9xeFl
uLIdPhGfw+yAPyGH/34CYmqxsNk4F+FQ80OCtecifIA0iexewZJsZJzlz/6e4V3f4LHSQQ1JHEOh
iDznuojJmAag2ZCtVbCw/gNAZkwg4LqF7WVAVuONPwANwQ0gE6sInGTlJojioTveieKs7wqAG6B3
RTiC3SV7Zm42OMxCevidJkMuYwB08IaaL6mOqXaBZrCEWgzYEdq9rEGw0Aqu6yNAbdduSnMBdnQM
o4QByo6meCP248EHiYqxz4vHcNolHL/CoS92xkzqECIA4jMwq6GV9QD40g8j2QbTEY1DwziqZivM
B0Wgal+J0h48H9lG8ICzwXprazqQ+nqUtugiLEr3hyuTpALUlzkCqQcSB5eUblpxU6h7pNSPaDPV
fvHWFZsMeYZX0ZjhlMWPEnjRtFatNbZR6A5sLlJlZ6h8SVhN9hogDj08U6CoLLvtpK7Crw4DBU39
x/AUCv70hNaV4xJfjOxgiis0tIWbCsVFhoBxnSNuQ/vDnAlrtexi1w5wHSPECq+tZDja3bp0eD/R
4xJ4Sn4zB562/AVvit9whzruDbwULIFGBt7ipOUBCDFSGYvOsAdy5nQf1hMB67K30CC8I9mFvm6t
VUqaR+brjavjZyhtkdRqBmYwT8tkCIZYuqGBk307wyEeMFIbyW+EXbuVuJTA7YCQVjp2bh0S2CHf
MSDDPnIn1j1aZmyAr0q+wCk5KVOwbmgyH37Y7ACja2E95teuO/cFa3ytorZsbTk9BPWtMxl3dSBM
M3tjn0i+E21DBlZeeFw8wD9t7lbibBg30rwtGP7VsHh8ccmR9BRGikb7svLy1M/JKp7tHAc5Bae6
F3E50jZYaIA9NpsMcTbzQSCqcVAJDssSxyEkF+ZrxAkBimKK0YIX2WC/6Mp1tai6vZydP1nSb6N3
njF2/qjfD+E9lF2T+aR8wltKTL1ESbNVIRCOHRM8YihRkrC8nP37OUMFqm9Y8gldjLwqrDUmJ/I1
MIVkRH0JIOFriLeu3IQU56xYHrnSUcm1wo6sb4pqnel+Ni5mcXyhvG9+QlNspAnkYMMKJv0SS7JJ
a2ig4tmLzIrJPaP1hsjHbIFxFCKHTDF0jjy6MRaCwO8RKC0BP0hIc6L5yd1D3BRD99vyhF/Ykzn/
kSJjok7sSrJjAUkGOUagaiAyACK0phye26xZPPERchS6LcU3sm2FfgdnM4G58PTk/kHH8zO/liwY
FwXnkvOww+cyznjyl43LoL5eYlacrufW2rK0UsmaAhYnUigj5m6LY3Y0V2CTAM+MyTWj69T5iJse
RNCnXtDbmEfBtQUowfQor2X9pBOLqZ2i7pQxU2HYFqIf/2D5bNACRovmm9QyeLiFryP2dpQWRp8u
27y35/hKSCTMIUPlzs1PiEQfZH6LoRfBIFg4By8rSLnXEDXwupALioPYGsQKaAnTOhtrVGHbt6WG
AW2CUwOgMagUVElbvN5oRmBnodE41x+p250Jb2I5oAAkSocTijsQQcih5RQdmDxst5Vpd9+zAiO9
4YAFFSfKoOFDC+kUuN9eO12Sh1fcgJMATj+W9HYSCYGosocdM/jn4eufFAwT9mqKOXZaxpPwewvb
1A5vnaBsEdrCLozzytiGg93ornIGP1uCbt30SFY2DELHSOW9AiNPDHzjJd/8MDED2T3I4hH5MdlA
nLozD847twAlM3oa6gLUw8I12S3hK9A4v4FBqUIwL/oND3Ex57dU7FidKHoW9+/vWOIgpbhiFVZY
XDBkq3aDgMVOCXPAg1suxlrglPS37MIQPQ9Qlat4qawIxbAX1Zmw0L3kP0xLgulKypzsWb2VcCW9
zdHIk8W3WfWih82+QgGTArKMBU6WhZX52T/X8q9bP9+YtAwSXmBCSNy4dPhVLwgKZmfcRpbblp6E
EuzE/43lXithPg+KvDOGg5Ts9BrbkosB+KE7iN4mgQ+RRJOtPJxbZTcY5J/4inacELpEW0H2dHVt
hnt25WhcC+oRO1gx3h/DQe3P/LmUnHl91bqIWCXDTcY8BtORSTuJLnl8KPurwkH8uI4Awp1PRhiR
FRRCEaoo/JwziPiu+UUPa8J/BC8ifEh123ynzZtaJl5vKxyidq9Yt4Cnaj62jWe8oePmmEv3Bjb6
2ikHZzr0SFYhhZbalcBWeUtQBGVVZ/lzNKymcQdfjQcul3wWNkliMdGqNfAw0I0Nt90067HYTagY
8cbNx6Q4Kc3VCM4KZGx94USmVNGkNdHJ7BuoG3uH42tJSsbLTDw6agRjO5r7KrtoCYQY+nsAqK0G
fALsIxAhuEu69QMzhsGP2pC8R/mBeCsdmUYg+aQ7Ex8gLhcPCMyOPN1ILBC2xrtwmM1F2FqhyU03
xiI9p39AnOJTIy3hSeIRZ7v0sYQtoFVL3I7asSW+fUXUA9spFxo2PkW3RRr1YlJCtpzxIG0WYxbe
Ym4Yz7GxrR++Ybg82RKiUQJP251E21RcReuiWxd1QEe+tTitCIZJ9720pjah3YitddwcFPHEnopj
aIrQmp81RD44UlDiAlmp+z7dmsRp4KcRzyrU9HR6QGASb/tYd8POAiQvjom54e7L6HPIcIeTW4/a
UdDPkbXX+vVQsDS9BuqHDo1czG73CNkOz2HyFKAmUh73KLyZ6YVjWSfbxdyb5uWRHNvxousHIzkb
3SkyzulwSNSPsaAJAA7eNvqBQwttXxphz1nIdZJVUMoFLPPKq7R93G0IFiBrJdpxJNEbxNFumoEM
NkVwGcJ9kz5J3akurnlynIdLM18hZpaGRt3k43YkRFP6Uwg0z9w5TIFOb8AeXAflFGQbVdmU02vU
P+nRqRv2c3aSmFemr4fnxyvgqjjTPaH5QKYJF4e0coXPiBQACLh0izQg7HH9LYETlJyPahW/aT/R
i/pEJoKIUskmVIRKgDanpeTq1ngx/50mkqx/pM5FnJjY1Zmp+Dv58S9i5lgNpDYzS/EW7V8HxpMp
r929wO8TrxqcmMRKUGFFLq6jgRQnjgy6G/Tv7G1MSELXDs0N5IJynyQTe2BEMPEuuHh6zCC/301g
AXUqIGjtwCIX3ARuCLIJxCC1txi2asa4rSYKaMaPsVwJllXsGiEjcnBgo2DVwqYaPDJ0JgyfsB8g
StHiRCcKD7o+5GBkQATB2PwergdKSgBLWvJruViLv+KsQWwNLAZzlN/A9QI2aYqq3wsGII7BiAjL
2jfHhLEogNoH42hcUVbv1dN0ApMT7i10RWfHOB80+/GjHbK9ccFYpxG2WdtAHoz5sCCuVumAaWhF
uRNEdkEQFVEUjgEUpaxmYu5IXfx9keZN+FP/dF/53fCHLzo8bEnwT0ikUIBQ3EE7D+hWYa2QJxD/
YCxJmWyGZOcA2qC2pjiZmNxxh6EnCAifFt8Bl4mZhwKdk4bfUC+ABeDieqA5IYaPBpaahRWGYqeH
X7Nppen3yN8krISiEMmOSp9u2ZxLk4481salUz+HJwSMjGP59zWn/iOPbTAUYBmTYmAY+L/CaCMT
5Eob4LFbuF1kfrnpqyoZNxTVq26yrZP2ihdzqb4wLEde/HC00teiE9gSggYQN5RaKoAgT3Xu1S8k
ZUTli7EyT4gX2JaRH1BMckaHlWs48UloEY4RKekJu4fqBH8Iluuj83+8p3+K+zT/8p7+xs2n6aSO
jygWb81jq1mH+aaQ0RnEwEj+Q3WlkFNyTXbngN6PbuukxeCTrrjtMWnAXJyo/MlYWXT0zXVgIMDB
krZBecjLrwkfDKpC/J+ECf3pM3/oVoFld08lPq7/8AJZ/1+yjntjmWBiWrrFYLS/vYuoiB76ME1Y
ElkiVEGsPfDN38QPnnceuYjzluFmS2iNg5wFxQopJmTu5t94+mBZ4DfUCoHIAv2XhOTggiBj6XvZ
/IBIGnQFK2JLNVZzQkvrIrYtKYdnRyrdcvzCtmqxQkmgA3agvw/t8Et8MQ0bCzASjJJStwKxKL4l
bK09wmYCSYGlfovcwg6bdRM53SvhGYVlo9CbCYtRHODPRFmhbRt/iMrUpqVcxjFG1ZFhla6c5Is4
/YaJhUwnQJgrrYg8Szu6A09giJ3kkj+qS7z3JeMowObzXxGb8v+3k3DTDVnUGU2hkB7yNxeS1WjV
YCrcdIEgivtwrU8t8S+L3Bu/x6K++cSUAXKJgEJathGFYKGP+to/t+89N4WUP5pS0JjfZPd/X9aG
/k+RidYyW1hXZEPWfoc1/+V4sASzEPPKnG8sZI1puDPZnXu0JgG5GQW9CMlnq5olCpxdI/InTghl
qItwRBDt8QZdH4CUTi7CnQTP3mBrjrW3lBV8jMTc3mSdJRtUehqWnvpiJPtY2ZZQNsIZgS3xCSbl
2LBBV4UqWsFK5mp7klOCe6BDUDpwisiZpN+lShwg7t4BUxopsX6N/PhzPCEYjpbuwwfdEv1A9fQL
QZhGtxJelxTDUlocerA6qIdjbHv44z8WYecOlkF6oZX4IGv8gi+VkHE2xZIZYMGSGWPjuo7To6g6
yrt8rsJtWvnBIh6FskGQ8qLt8cYS38dhr7zMm8UDTOobbjcD5IBi3sa7nZ/II+RQfcZ4UzEngY+X
OBI7OHXpisxpUXLUr67eCKOLs1W7IoyB4+9f/lgroON3I8GB/MVcC0ncQ1LDSiBJx/hboMNqMU4t
qz8H4vkdM0CVoUBO2lj5y2tb7CgV2SiBp/g5IMnUF+UxiZbWkmy28aB984RznD7207TBwksTQ8Cc
3ryMsx8zGIjazbQrePJ1vaVjygGzke+Odzz74YojJOSAyxzwvBQHEL7+AQKPPCs7YAyDvKqp03+i
u3LpeRCPAQqHYaVvqgP5wUhz8eSTFBCOflfaGh/kt4QvOWBXsTP/E7AeQwAzbuoXKzyhXsXetFMf
ThWuggWHJ5LGqg/Sr4dkERUIkECKwQGPs+BCZpeKivrAZyKjJVsWzgRGWJFo78jIFbknR7ICMK2R
6tWfqwNn54lpLvTpCSQX9g4H4ivC5H9vX+dv8s1It7FxLcxfAmNpI3ydx8Glkui97Igxf/jDsvgc
f9KdcYRTwJYDjRQqHhcZfRfdlVwHeVusBVyH5kasvO7OQ2/e5XRT0P0SLFwq9ti+zK39lfzBVW4O
J1KDvrx8H06LqyagDnhNvwl35qpZomRAE0XKN829TZ4GSDnYq4fSyfBQ9iPorhZtBrueB8y6QLO2
CNW7xTx7xSvikyHuvo4eGRSo9PnkM6df1IvNxGxCYzGoz18lJusMkSQdMZ+9aQKSOvnX+Kq99hvk
/s0VAwAXhvGN/EgR1dMaBi66yR0eMUnzKIK2SP0y7LkAltfwOXH7F+OzfxHueugKKJqRO49+uEWb
BySf7MgINjfS50iamewmOz4qJte2m9HaEF3dx8+4R3RxS02Na7wPj7y/ykIB5M7SCh9U9EpMauf3
UK3EpbCwfDROOzT0CwY9+LPksi4IyFdBlwnltIVrajk8Mm3up3d+0X5G94tiq1Jdqq7aJf6Wp2Da
B6AfHHMJhx2rbVnUxbDlI8DwEZ0IHISc3OCR+CS2DsREcMRrRwDwi+6NK354BdrlmaItw/NtHwUp
LPbkFWc9PQFOKpAl1+QTiuWNdtMkvST3RWcJ67+rr1waBejgWFsuagmRlO0vghCpGGSvtbv9vBXq
Y3SnNozPjw9SEoHX0u38pwPe+pX2Ak9AhIx+FjvjOyQ0kiymNiwqzpEGH7HRufJKX15Ucfxodg66
2MdH/QH9saLYhTK5Chv1k6/EQue0DF344mFX6BQap/0ABiBKYsSCwOH0QxpCh2N8h51aStbpHcsg
73vZAGzJp5pAi8X8RDZyKO6N5X8Rw4dNsloB3PQfXUCyJ/WBq31wp8V2jZpK3tHgzeQ+v3XndL3k
hS/kC+TBEmkhfTDDS0RuU3p41bEPgp5SG9nzO1fXVyB2PjAGd3u+82o9yZahL90DbZ3yUpQ3lT3d
6oE76mp/iB0EyglcYv1zdJTaJuJuC6C0djyBOqyEd65c3LQUqoROQVdvWCtf6RFXpPil/TDV+Bnq
hXThGZp2gMS24Zcm/YDdFXl+C9C6I15HwgyIZp8bVq3b1sHoSPzn75ihmqr1Btgtzm+hM1CiEAAw
nHTCkVc6+ID9TJoCeSNIvrlFT+PDZeLqJ2gsum5LPbIBrNqHj8nR2sw9Oe0uoLzKfBN4FayCIFUk
gczAlgREEp6xJ1KgHLdkdtNe/XvhoJhLeM3fbeWWaC5D/QzV+t/Rln8pHAYxejyCykKSHbiS/oyt
Zf7iwSXZBqPW8BFj9rKWLQp1EHuiiIIm2PAkLxKyT7YRU3CXnRyariLTugPOGZ91aT25g1uQ3oaw
5mdG+hCvlgHLWGVKmI1XhsHQ3QyO6IZHRqedIEXHG8uYDA32uZiEQoUDMsCN5gBtWHbrpb29qEeW
aR4hiUyMhHFJH6KxpYIRP0JOryWI+7jM+JgdYhE80g9gOf2EZpd5pJiR5QM+y4D2xG+IybzCIaMU
oUhBv0VyMA5fcFfmEeLHyUG3txwEzE4Kw40I0PeODyVBZ0XelTtqwA32+FnTupABB29ieYW8I/5C
IJXjgjjgprFKsLfh018NphtEW+6lDtyJx5JNzVqeK+i3x4dxTLbsq+8wQ8VTFvl4UBoShuz6wjpT
P8EteVZBaytMo6g0BwZya89EJire0nsCTk1Oesm+ND/DAgW/snxSVDQtDxw2DuYgr9GBUwlN0Ro/
aXpqP/l5a22NViD1+CDozpvZVaMDztbCxa5FI6nY1leN6kYE5XeRaR9k8GrGQTNWNoT5oQXiF4qo
TFijV0SHoWvYRj2TcCp7XM9bmtgCxdYKdbmTvQ/vS1Rxaeen1nqSn8IzEP9zOcKN26WtLAbqZDfS
1hIJCSfnTASFfIJaHKVD/0c4B70XXJNb9jU+Ly9H3SGsPrM/j3KdQUHkLyr1B1kzfx4vhEZ6xfdE
PFAIUapc6S6JLkc1TD1DLy1VfyrFYdwoma3YHEWSSp8tExsIGagH+EeeaVwYFQEwyMVLMgfv3ZN0
YO8UnPgLdlQC8ecjtHF/lEc2QTaE63hvzpw4pGXozEBnK8111ERujtB5sZ+EyZWgT5yrmDmm7hjL
KyCSZ5hzJtFBkLjam1B4mK4gnu3hU2A+yfqBM1rlXEL/Tyln4KVyW+0GPJh5ww5oWdewF29jtl10
ERC74Xt9CA2fP2jnJ7HaLoyVuoPqsma/i+zcfBmfh1MJto1ZIs3uVvoNYy/9R0ctq/+4g2CcVnXJ
0lXl78iUHEbmpI3ifBtPpE9kDvKeaMMDOu87cn/oKAGpmBEBGm8TsMz8BzvdmBCVr8aX7Keaq/ti
6rDlEK/JrjLh64Hr0P1w5PmJ3zVYflLN4d8/pyMWhJ/uXit8D++JGXLE6kxHRIxj9oxJU018It4o
omIKsU1rOQPH/kZ4xw2Pkim1hQv1OkUkowU9Ay4Rwd8mOLNdICg5lRx4Zx5QqhqOf4SYL/pb8h6v
C7f5nF5go2rPuE0TBByRMDYD58/4Teh0iDM0fYUUMDztMlOXRwDKVfUynnjCKE4ZXLgDp5PvGEoX
VdKpppu4Kp8l3iyCKuALV+afAbc2gVZATz8VVSDms5YtpsTFoOH1yNcGu8sH6vnhC7oYV/od7piL
fFAH3dsf2ftCIT0zupQjnvd/TbbxWtkRRlB9xU9kK9Xb/hnSCZkg752QRUlwjTt/TsBifwFEwu4E
qiG/LrYw5swLoGZsWw7OjOIU9juoenIYsxMJVA93oGxrGB+MsOpL5jxPV/B8kDvcUjY1bimbH0Lt
iYcGK2nhEsk88pZQOA/EeZOzQj4qYya84bPasbfx3KU6kz1Xvb5CsEyVAGGjnJ8JWRY/tbd+tKML
SP9ULAj7v599+Pv/6ez7y8pdYJa/nH1tJDTj1OuI+ZjipRD5vCJim3VAw7ADuL+xL7ZPdCIqjPxH
dUekTG+Mvteyqw+Txfdj/g9h59WkuJqk4V+kCHlzC8J7KKDghoAqEDIIeffr51Gdi+miO6o2enfm
7O40IJNfZr5u7E98AL8x/1FmDI7BEzMUoL7TS8BPzTU+opp79rA3dxk4lQs1k9bT8QzaKKL4mFil
dXURus3kMWOlyrI9HtQHx9o5/jyaAN6HQynv62W301rozbMTgszNEwhs3MzbQkwEtzqQhfahhcGt
wm3o0tPgQ0xrhljbDofJHlvgaEzx9GeQ6d6CifmJaJR3iKxM6rdnwrPDeq+dtKy9WXYZjnkGFXrH
VkHJiVxdmNyclYzYsT0jBxyNZjT9Oik76lv+DtcxwSGmE8t2xByFFCmYVwmd9ii41SVaP9tbfPg4
sBycmbXl6GK1aeyw+G447XmtiEgRDrq+wGYiXQQWgkcUwj4B0rE2InLan9y1DXC2dWgrJf+9b//1
scBUAeC96lL1ZvgJmn3DrvcC60Y6+taTWnI/aWAk/GkgLJi9VAWLsQp4JFR/CnAOfQGppbqQ7kM8
JL1eiuyBv4crjH81JbqTn+y2JG9FIhIvDBJP/t5oC00BygEsm7Ij49605mX4+bHU/llPZUvRiOEz
LPWr3v7xVAq50ARpDcUUuuAH5G6W+NWCQ0OekygULtmS0gyPFHB4tGnpCAerd1z5XLrZjodHg4LN
kU1EQ1YOHitalHq5fryphKKCCxzYubJk9jpZDzd1/d560Bv+CJyttkbgvu3ZU2Pp1mJhxKTuf/5l
yj9+mSJqliUjdFFaY5bv71vq6Z6YNM9mw/aYLyw4tnhm3GfML5OOAE+3xSRUZnhkE1RhNv7vyUZ/
Yx8v0d5zMLdmJUjGQKU5lSGnaXoHtAh5G7TAn7+r/C+rBKAWEesYS9cNXXo1Iq2dRDZMvixWCSer
6zlr0yU4iWbCbj6kpJe9G2waeFbZwaqYdmTL+tG5b10yo4YqAxad0LvTLCo4CYb9PKP9S/EGw2bY
AeQoOlC/iVOA266B2EHAarY0r/RwGdejHgZ6DxJ3ko1C68hxWE0wa5TMDodhMyxI+wBIaYZWMsUz
tBRGdySdIVZUvYdqq7hwgpNcjGG+YgVGwcFhkPccDi7jM1aL+/gDJwu4eudmjqzaOnOK5PkoPLfM
rHM9rW4QIJzuHVy7LV7ImjvlUN+fJkxUyuo5MmktoISAAQHfw4KAkdSz1uKIc2rOM8YCC6pR2HS4
NWPofnh0rfL3fFrD7Z3g9wi55ppeEnKdF88Nj+OT5ufJX0Pr9tHGjY6Znb9QeAgvCYM8sEiwxpAs
uun50IEWZDtblC6sanik2ZzY0C+ANU0IgHAvumzvujEX7IKOl+TPSbVm0uUbvCk4PdDyDp+41trB
PO9zMid79p4bfpc1g5BCAkjvSTgELi0QM3jgEIDi6cwoDBnUf2cY5JvaKU1Yl1gESIQQX3DMwQKn
HAP4PT0o1wPLvNL+K7QbuPSs0drxs0mJhy1kP6IN5q4iu5D0hjti8B7/oiVT/z7PWlhAwra3BQpB
Cr+/X8JDKLXaCLPW1Lqx2v6e/SCblyLoV3ebaEbgNnAAjBMYf4jkdHb+ObDlkTsz33BxM4goA25r
S3InfqIO7qJbBfik7a0wJeFhx8oQT0XWpTd2oJi7MbA2WxaPTDc104/xy0v4j3ew/UEa6VWWpYsY
En//QWYYO/E9FLNNfEt35Zk296rt82sIuzZrfZbkL29Q9c04UiOeb9U5/yw3+uXJc08L90FVQZzb
oLwdPBbZUd5bbz9XCf3fV/z/X/ClSKh1WpSOL6HZJoC4TVpo3ccSvFXjLogm+InFwaq0yToYfLGV
7NNdBG8ayxkMOBgeQMCoFD3OXN5+IoTJ65I/s2Saf7CFAUyCYcrAyCMp3Hoqt4SdIn/VveUFsrrh
H6VzRpDRIT747+Wmpp+SWuwFahQACTjMk8C1K8MAuElLoIWK79o/XwLNaD1jXjYIFErcQlF2q+p/
G4Y/zqu41GWxUIV6w/FU4cAq9rP30wooXePHzB0yz0ii99sOXzy/Q9VOesj8mby1Ifvi6pP+KXl2
9GDDMnCZG61YF5mJO1dJra9vDArSO01VvHvOcTJhlkvseoeMDR3xGG+MD0At4IkYKtmcwwOzpU5N
EcAPBNwu7d2xden7mIr2MRvFUSTf0S6MqvcTljY5rYP2DmrPhpsZJe6y+ZnT2qMOZzXamNhxdWUk
N5XCv3hv5GIyfphpV6yOmKEq+Jg+mDSecyGaFeWGfUe6toxtjuzWGIhjgUyhfRnA0u0mzjrTLnk9
Evq12IVGphWjBlbIFXpctoZekaPxZqTGShHrC1yzgMCH8a7uwXych9NYo8FkY+wdCiiiZ8DX4oPg
wXh/H0VvGHyK4DILEHvwfmiwROSaY68v7DlLOEfz+5ubbkN9pMVj8qD0roiJ95W1RTFR9tWesDiS
eA75zPDQsXcRJjMBg51IHX/FYG2THCBQ8zDNLLv4WtLHXuRP/cM4Gs9ecAt2Jh3JsNizQc4mH0wk
zjWYFAQG2TWWIlgCDnHz32Nu1gyRObRnEafQ0N16eAzHo6dF6Gc8NbqeyeqirbrBRJgrl6boBht1
xOFhzRB8RBMa3GhiIC7W24Rb5yuPPtvrn5bXlZdsJ9KtBtGXRfxe2ScHeooFhwHvFn0yQ1xwyS7e
nl8HrBjdKGOE8TQd+Fa8Xh9kPM8YlLS1tc1uvtotVuSXQHhLxuHR2VhuG5HC9GeHV+5L1TLsrVbt
IkxiCDu88Pgme91sUGIyajdzxN4rZxN4AxrwXjAJ2FjsjJUIY6CD4YfrTljq9Qi7mzvXag3OE8Bx
eCPFdN6Q8dFjoTAR17AlkD/ZVmvECRBDJ617U0hzEKbMRbbDMp99piaTTYUYHwC2NLZuPGNw5dPI
iimS6f3CxfaFAR+JNDvh5UnHvj7U5jrTbjOnmpz6VJkhFymbBBP3jTuw54bhcZJCUE971oB9NQJz
9hvxG829NY52+BJhOXCRMV/O+771yZb79JH0uG+0ZG+MfCQ4sL1ihbzm1OT4NAik2YE6zRJcBG0O
zbL1hN5mLbMd/4F8am5gD1gl+6oO5Ku354iHYWROiCDHs1We64hkVulEmOgDerB+ii9+PwViXiZj
vJjWrbdngtvDzNlIS/7isitbfVjpWPfgacdqnFvlUgMH+hz0E4B8wUqcf4dNZDmBhkxXT3JYi70B
kOOthIi5S48Ab3fCAcdYqp0xx4HWS5FVP059/YCTDlbuwZqxONphKjZh0qhpXXEECrtgccEymLKi
gVQE59eG0OV+4N9MP5Rda3YGs5baC5UKZTM7eRiJwpu4ZvIiq88csveBrTthqcfVETDFFcbNSvCG
sNDykTgxsLQmTqSb412pD8OPE1YLng0qUfg9vP9UhHu2fHE2yqisGRbCsf4e9sz1z5Xe+keh14jL
kDXMoUUK/cthl+X5swkfUb1R1UlSz7H89rHmixhD7sFWSmdgWKY1lapbo0IbLmcnbZMGH065wD+y
blBQ7dWCRWDrkbPJvHX4iV5SfLDmH512D1h5TjSQWpPsialX7TpT1ud4D3v3fm22ZGJB2FTJTpBb
d6l1Hh109wzrPTEB0kKLgRdPR7VriDMzJIBuIKJcrZZwtiWyKuoxnWZewOYdPO4tD7WJ50aJGgLi
wY6AKW3LZix4T9k/ZbgM4+WYL7FCZgN4d1de8HXfCtzdbCinJ3WH5RtNnir2EmlC9HTHaFgPBpdT
yVPkxb80QdbflJWWd2Bais4Bq1jGy5bCqQLlTouRbQqro4Pcw6zCiOZKhBtGjwCo6VGiKjG5YdIE
3PK1sIdRxR/dJKeiiyYUyzLmCifpOux1cWsApWbXxEie2+yfGO/5I+e2AUFBRabfEYq2Gbnj7IRH
OwRTqYc/MnyP6gYF37q5n8LtjjduQKhCh/4DrjVkX5HT4eh8QFCivKaMARb0WlhVQBnt/xnmsQ8F
DVa3igyhpXbg5KFS6hlgLd4I+WIQlgNkzaxCDhAAAAiyA8Ldpl4rWFP8lluuts/r98bl24U1X9pl
vVSLRnMi2mWmOvYXUOZasNAGlWWZA/2gPupVmxshV61gE7FxAuuZf2TTiwcggooPknexE2KPTsfC
inLnfhCPQb5US9ySIH0z6nGRKJXMSkRiazhx9GAQRPRCc5HaQclmM0am/W9xIsbfszY/zmTMlk1d
kzG2/N46F76ZaY7wyDbmgPWz05nRZ1kfADGUEfpiFlN0Tjns9KhlBiLoRenb73uf3id+NwXk+R3/
oWIDjI8THEdL5XTCm7IqbqePYqVf1Mtz40262Q5r2DVjZL20jvIHS5x5fnDe1H42s5b1hQKtbKWt
dXsujbO0pSTrItSvbnEtVuXC/2A57W1/rlJmy336666alqyqWHpaeFF8/+En2tS80oJso8R2ScWE
C96jqSrlMSGuUo72fVw/cHNrXekdcsnFJXb9RBE9sMOCN5m05oY05gBLEnuqC547j3wBABRDiSES
gWR7tLB+DxUplnqyygs09Mw+SqMnJhdwId4MUDGkL0/7CRMmhULThr2hLoGIz4IWdl/rXo27xVxC
OnTvJXgYQ0jE+bAnBPjAsTvtob9RaDHxngbEv5KeBnOYN0oFbgG3ijqImfU9sZIyIa3t5BVJ/X4O
7/qX3v4f1qiWZoqyzuOjWlT9FwagU1gnozF4Q07XHE4W5kf4N95pW7oPxhCoXEyMcjvGUDD4wzBT
8w4/W54MpcVZacdgl5wzxhQ08MwxU16VkpHGHGoQe7agGOaFEL9K5xRpCftK9Evx/MfK6fsveGHK
uUZcNIYbZxvnYcOzJlxviJdK1VJ56aVJNiCHwISQ3rTlM24BbmpZCf3MrglhSIeWM8MxCW5tS/4B
I1qELAHBBj8T2B2/XO5/ICnfv+zLuHvyyjDSa75s3fKfwqLD8KRYHZdyknytxqIlq1l2tY67qa8V
fpWRLeMtF2/TK7KdD+PmfOTLfCNPn8tmhv39ChIe4/zYAXo8EBTJ5jXA627sbn5+6f6xSf/+zV9a
g8IKkqIp+ebiig4kZ+WCYuNhizPYcgSMdsoDCOdbckn2GVrGtTevtsmRRgpV4Ncq9eevI+kvRUCX
ZJH0CtBsyHqSKb9SV6NY01L3YbrLZ7VoecuI1N8ToV+cjvLxAWXTnD/DgcKy5/yE3k/UUstiRFLV
eafsN3i6pPQbCvW78wC3Y8dH6dDWEJbBsSRxqbgMHdk6LrdKAOzRLabJZ4k/QP68UUxKY8JMDoud
rNUA4zXif6YnOkF3iCcouHE76gfT9BzjoYPvRmqRKQbJDmkQNKCud8DzskauMVKIZew+j48tOCzi
uAKTXFhSY0PGFa6j28LcSiZGOmfWPwCeQm5hdaNYS9VgSzAnofhD1i+mhEjWRnvxTHthtjYMDidb
wQsOFd7lsa0/tYGOxzIH9Ezd1KdzuwN7oPkhTIaCU488dSXw/SxhHsmAeDM3XREcmJ1daEeQGdNy
wsoMAowBCUJvloKsdlwA3THWCm1eGK/ZJ92AYOzJpyzZ58PSNqc49avIk1nU44VWIXDH0ZdzQbNl
SMJACcRN84kdJSNUjxidDvwHuBYa6gl8PX/Li399dv96Vl5KxEMN3EQyDXf5DrllpDGIvuGhUVlb
y5mbzz7eVKY5+E+TnM1pGSnv7zQ9bCezI+QBokt/KwTSS6fdfiWt5XJako5hFI/y9zMsKc3Ay1PJ
XUqbfGftwdtVciEY0d/Fj8cSwIyaj93fz2/NqzP816fK7LIMTZK/Gv3vn/rQQy0PXMddIh4DsWy6
+g7pZrSxonG5ZRW/hDKsnhuztVRwx5AShxAsJThVHvQf25+BMSnBW3okBcqDK2GfFlwmuACGOyTK
sqXsDImTcEPQKjvbInpDCVXvoyORrUistsFpl+uzn3/TV2raH92ATvSOyipUpIO2FOOvK5nmp1Jv
BPm+DJV1pCPbmhQJvgpLklgwvm2dVk9XPCewbg1Ok0gdCDuVsluNg2otFTCs1njZq+FID96F01C8
41DtX0RvpUe9n7/o37dc0TSLta1qWPyX+LrqxM5RFe6iCQpyA9eud1jQZyLOfZ0SriKbEJZAdPlY
HtbdXz5Zbo+Vl2v07aNfineYusHTdTVhUdGxPycx2ihzUNc9ETagMMZTDFvf5hMaIWNzAV6LCxp6
Jih5wEftke0mLV3IHFO0IuQvAKl7Y2risYB7b6uQMnQ0MTaiyXjCXoyNkWyLdDd9+Hr8/+Yo8dm2
dWQT7v3A93HEgWbU5yzW4gGsz7TPqZWdm537jgz0qYAzdhCAo2qWJRtRNxsJ41gjY4IMWAOPYiLY
AuMI5GsJlSlpP3CCsNzNzqbEVhTVICSgPhMporB2Ok/QHHJA2cXNpQ7vnGU6Av2e+4D7YivsXNPM
+P2P8XaSdCfE0yZdm8zqzmMDomqznIGei/1FL2awobv77ea0HdbLvWHsM3UGbl5K4yur8I/lahrK
RSQWvrWISJm8nxNI5UTbC8YxErBeRETpakvlQWgEVmjaoaEiIZsQEVj/8pD8VZEUXdKs9k3SDUVX
pZdO8K5nrq8ld2uRi2h7ZSr3TI93mn4tlZnp7nwxwcgBgVl0zfNerh9//viXSY23+Punv5RoP028
qlFda5GguCEqm8a7dRhKyI+HCevOf/601z7s6+MMDBxFQ9KAU5T2Yvxx0ZVa1cIme5oLnOmggxV5
L9NnQqhxjiK3omEt4F2h64zGDSaKCGSbcRaPsSB3sAhC2CZXHOA39wEH8BENEl2bnAoStet47Gl1
LzVxLLdQp3kFYHs3asZOuKoZwk7GMZEn/CnwfRakrgXZVXzHDPDnn/f3666rcvvzZDQMomS8XMws
rqo49Xxj4eZnLuapXLElvIvHoB7//EHSK37TXkgNOMrC1NBs6/DLEBpGgeAFsaQuPPCuJekfOVTJ
26PpYbcOMgPREo2BT/pr1oZjEHcBKxRyPV0v4k628BhZNvaJtQu0d4wpNiJcPlhRYKmYM8MjAoB7
k+p+MX5c5Su8IwyF7mYHT2ZKCvOaqdlpbrv1+C61+ZVQjOOjugwvDCnZ8kmpQh/RSsBY6AVDEwJe
PTshJr3jsofBeEtkYr+BhZ4wM/fQPZncZnQg7iI4h3PEw9kiu2D8hxMxP+S0AihFOxl3npPTsT6T
/mFNkCSTXvzcyzGcn/pGL89mEKsLKiIjHCsvlv/uMjpbVwOH+446AkhCYrbAULVFXokjx+sVQjWL
3FlwBXdoWLOSXQBfBjnAKaUdBWoa/Hzb5JeF09ddkyXF4Ly0DJRf8vfHX1QihyGkURcOFE2d6I5u
PQa5BjyEhgUXmwJtenbbkqDcqT+IuBeclcV82NLbfxngjH8UHiAnFGiAS2idXluhKNWjqHwGyiIY
4TcxSvp0ygPexDdsqTp+G8pBG++uhak4vA+ePX13n4ZvKjvrhbsmmL5rwDbzlvcpRJR+ua0m+oHJ
f2XUNnvZSY6yHRRx83wX1vfFY4Tzgdshw/P0Ue0wiluePpRuOtVRUAjjYJaPtIHSwxZ9cu/JE7at
ywCo6OeL/49Kp+EEqqkqi5t2efP92lv3tJCMRJMXMelG+blmgkowf2rQeI0s/5emo339vh8ufBAn
i6xDyeCQaXdIf9Q5T5WEMjQScfEIxkAr8sIUruzw6/sRsovz+KUX+/unGRo9DslViizCt3hpaj3P
lfllD3FBQqYpjrPHDB/kEjKlCHwhNb9UubaKvf42Q1F1k9OTcJHXfkoRw0iSfU1cID0NaeVOBbFk
MxlG+M83TP3tg17uWFkqXpbd+aCywsy0XazxTCKoS6n0ITYqnQcinrNg9pVw5OVz9TmNn9OIAACo
XWa/hiaLqxbsJYl4PCzUu/ezz/ZthFEG8U+nrMM+FV06hw61glLDKeTCnqMQELgmTaq2VQUw7RGR
neXDn3+b9nf3AZfgj4v4Ur8fLuxwSoS4gKrD6tARhzW7iFXrOjYUd0939sCp+4YDMYRjhbbNt8tg
4HjEHLFQlt4e6gZZ2BNGCpMMFuPVUGQIkAhpsCmmuLaoeJ8++546dt6Ng3JN9xkvLwEfex2ASNyU
p5HpLzJWXcmg0jYyYvF5XeBDAV3mlwbndV9K0eOn6rBYSVjjeDTbOvTHuxA1z7JQ80xciDtnYs50
vOpgfjhTDZpOm7jBXjiiPR7CaQOTwTDxI5wxHwJar549ZYrPLVTXiCwViHj+G7mvowzJsGl74Akk
dbDTgdgKXnWxts8tMmVmdRWepz+MZsoyXUJ9cT/A7x8HiDLs+cQTa9kusE4BuYm+CvMO21hqdtQN
BoqtrlpYjZH75/ut/PNZ/uMiqN8vwqkRnoklxOICr75KmsqPidsM2ZQk4AF0wSQbT6EiAVh5k8I5
FNnylCMCHFbqTCmnud/3gFMjOpqhh3wNVH4h4NJxH95paYgfefa1ZVaNsRA0FaxXf7mDXyfB6xtv
whOReGSZn75e1D/uYCF4lhKqSkNKGeP61H8MSPqIcSZs3VE6CNjFEhxZ3RlwWxSO5RjtZsYuxn3U
eIkRPt5x8rcnJA0POotZDJsCGGCby6T0BkRRYhhF2ugmD9FBh6QUY7emjuQW/TF5LgDq2qVvbUfF
L0X61R/668mEBshxQPadpWkv/ZpcplUaNmKzICQlGnmHvLTvqM6pD+wj0ShcT+bOaMj+xZOjb2KC
hCscM/kgRbfrz+N6DEwuHjJM8C+QTU+kePWamwCQhcEBYl82sv0E+1Gk8XUf+YnpvQXmFJ5uAIfy
AMwdkHe2JzIUMByLC2K2jXIImUTixcWg7tlTB/Hl5+fwX4/hn7/4ZQ9aM7WfTK1pFidpHLqDSJgC
4oW/nX7/OI90FgKqJeo8MeYXm+qP56VsSojrKacfiLsGKKE4M/8+x0OthIG9+PkXSdLfTRV18o9P
exmgCkc6VbGHh7Y+01HE8R5P7wMTnQJsMcbaG+CeQoMJ2w2YDXneZwjDKu/453yMpT08LiVBztRj
MUOpEQIs/rqANmBWzZsHIRbeFp5CwNt0jk+I5viKYU9FCDQIIeqiPlRtw4ILwAqpWpmYH/L0Egpq
q4f7hQMIbT4BJX7Zid/R7esbB5uMjobbBTYuyPYvD6gLlk3wiZfNHYLwqjE+8mjIrQMCLneDaSRu
OMHRnERrYey/Q8d0PrxjsAXPy79sUfShcEDt693ZqI/JShWD2SedqxwPDGzZnwTMDchRjZUhuVcq
nX35S2l7ZWq1b5EJkKFxr2UwVOXl+jtZzHufPZqFItuZCCd44uh92bRTwtygk+LJsgoyONqtU+7J
li5FzFLIRksA41kvh1Bucf9B6UGwSxdQ8D8FTL3m+HL8nRe8ExNrPSYNRgbWgLwWU293XphciXK7
pKi2ODZQ0/GCdKU5MpPSxFOgX3ARpYnuvVkYWRIcg89GztKBNESEpQhepV7pkqc8NbNfRtx/7Hw4
4nSaMNMyJBHlxvdKHxX63ajEul4AMVjsoxfG8nFjldCJ7GiJQ/eGieVKRqszjrc5nqlbbJLMRXv0
fXJKQXtxuTK/vPZ87t9NG99K11Uk9iqN20tDegpTM3DSpl7EPVLS4Xs9xvWZ8ixulZONGyLCm6Gx
9wdRT7pRoIeI1+8ADatqSnQV+UGz5BJfZavn+Ydcw9m1DU3nf64FSEcZUmBCTxBq4tmHJQ7S/Z5s
tX4uIjp35MPZkIMNDK8H6owcIicgaVDdVNZQ+AWZH+ijB9HV8frhAINDW+6LQ4pjFE0VEnUH9boq
RkIbilSvzYG4JjVLt40+AGu+JsSk57AtYl1+Efoo1MnLpKQaECF6T9xChtEVGrCLsg7Hp05Ghpnf
S39p5f4xR3HDDRFGM4AIPd3L0a4bT0X1y6JeRB8ocsXz86wjG2MXKmH+RSTEyNCHudgVjwhrCCdG
EclazznzYoCN0dqUJB6eOrI7xBS6ADCNbdS7RuszagNEeV7fheInYChnKy0aaj/uwyd5iKQftz4Y
i9oYkWl0UuzM6FBaIAvB0QjkMf6OeLHUC7hgmK8o0ri4YbPvgC4McomNLcncuHEt8M8S/cVTW5Tp
xKgGNLuADwYsul8uk6b/PW8aDJmMYDgpiJZivpw9TpJ5xkPixbCGSj8fZAu6WxoF6irPklfMtWRA
UhpbS2cW3qIJoA80CaHoo4covpJSyahTBIy0qCyDEq8aEaw2lMfQcYUZ3EYIGSkmmC05MlM6KpQ4
QJ3baeunXW1JjtxIvxF7xqOvpD3aFm8LNcC89+l5NTqOifFW7ixSvDmsYd22chP1fBqFG5FaPRdx
AUchzVuRkUc2BdF+Dp29gic2BwxiSR1cjghlbgLkr2KgtGlLZLXAtEOW4hL0ZcsYiVZEGpM10Kxx
YcYkFivoHNdlfrMzJOryXiI6mIFfibiytt+QvxyqCSwJbB54BtCagFRBUWO4AWQS8Yu+IlvBiphT
iAeE5Q1/C4HCaJo0Ylb9rluiBW/9LRN1VOf2ncQj9lHsE9OBEdnuKh0omJW12/D6CoXdv6Ich5PQ
Sl7e5I21Lg/wvnWtqwr8us5j68zcQTw21uWMVdEeMekF+oKGhy0Xkn0/xyQuDmJHhx14uefYjvYh
OcCQr6bZwvyEtVg++1yAIO2Sw8qpqiD+JCZtC7SlKGda3+qiYXBpdPBAiTaAHyxDSDzPkZNXgxDb
Ic++XwRYMTB4cVK5Yr6AVQmivfvKQahFTFEPn9wSIJosxY1zpJNMXF6fuYanpkdSlU1oShzCJO7I
H5ziA1DCsYNcbBOt1H44jtbPkbuszvc5lBIdQSx2QG3MAyshzlAsWqZ4EeJd56GN2VBNkqrdzChV
RxvrC2OGP5H6zrr8TEXP39B3D4wxyesDdKaL58HFqRz3qzZNXNpW0KpW6ChhDrMiuyqj+gK7byVe
mMc47/W5BvPOw6oOzzNk6xqcWkiSQ0daqxGRQd370bvCrFMv6MlauEw9mPi6ZVONXDFvi/WYlk2x
JsVDCSJkPVXG6khYs6i7JzjWIBMi0qorw8qFxvEhrE7vmKsrV1Jz53Ef/18NWYUzwPMxEkdpPnC0
XqBPUoIwPnDjErb6Z3uHeSDA+tfW+LmAFG0d4gUZo1CG6Xqnza21vXhLlzg0cQzg9LiEGrDK+8FE
fDeH2Sxc+29QddSRCuY3lVZYZTSzcIUFNnxqemFeTY24U4+JobXaJDTPuwqjchKRH9P+szB81FNB
GBb1+IFEtBoSYAoOelIuxREzQqLXwniaev2y7NdlH8/L5j4+ed0KIhd7gK27gT/jbaEGhx8WlDPH
zg5ANAVZfvDyYa9ewm1Fhh9WDUfnVuSIYiB8d1XyDfvw06Ct4nV8x0Z4WFVI3PoJioNgEMxw1Z2f
VvIK4TsmEd7RG0bneiNeRLLeKUlGNwZAxu9sztpixAatnmP1XS+acqO5xwZp7Nk/I1+P/B4rTyxb
1/p7di5W8NPpD3i8uE3+x50TlGFiEp7jPufi0dnBCDe31ftjLY/FddBqnNPxcxfhTwYhVGbDaMOw
sZ2FNxXXPiI50HB9dqfw4yXg3O4MKIU8gdbOe/aOKn+maoO7MzL1ceKMmfFwXV87GJBMykn5y6nw
r+bd1C1F1GVVsxSYeN+7JTErDaV4ePiMKcbZgG7PvBSq60eFSkk43AHk70Mv/CXA2vh7UW+YID+0
q0A/IsvYl0+tqtq3Qr9aoNyQeS1UZ1YVuClufD8aqOFcqzb5Y4DXUah+wkZLAAglfU3KDwv0kOua
AqZjYeMBGT7KgyisFXlbAXvFs6S1uutXIZE5M1wfGU6gwF8NULynRsbvu0K8ry7MYDu2du/xuLCm
GYqPtvaHI6tTG4SczdnhSc7aMcalO7obl4Jl6kMclNxZdRMQB4LbN/sNIlQ2WDs9fEw0ZhIRWBhp
eFOP6Sahpun6kqJpieO42j9Y+kOWimv/l82AJL6Q4drmH1CVtgd4m7X2K+ShOHHchFGMQBnfm10w
KjYn6vNWfi45aMtzur5/tOJJnLQ5CKMeKkqIXehk402TL614oB4CdXTysClpVgqU114Oi7gPPVqj
B2oDAgzqxhOHHJKJBioC+lZbjGIdTU3XOtIsCp1Uw2lymAUsPiaS1+UMSpfoqnr5UPFs2gB4o8mg
gdmMw0BruxsesZjsKfSfqJ33SOFDwNAubUCi2ry1cH75x4bUNQ3ViR26S0Hse9d44isj3V1hT+K1
0AOFAR0fC8i13kuu9fqXqfbvft0URbB1UVV1TdS+pow/Rmjv4Ut3OeMJZTtGB07DQYiLlvXiAQkW
4ehOoymjS4NC2FPDWUFWqfrbvf2iv35f+5i8GwobXklTQChfZoZMPwWGair0iBthkt8SFnFjH4mS
1BEmVH+A9EGMsBeCwgWnwudesx8TEsbluThgxLPlFWIpcU07ReNrdOB+ushSYejRXAW2OVMH+iB4
w60QkTobXijymGOw/4e0Xrewd8Eis2/yb6H4F536ZnXIymmmhFsheKmwq+09xrSKwxCNXtWd5lOM
Yth5o+GJscA2+8WQ/E+CDOmqWscdUcEkYqDbjOKnoXF0YMmn/bzvuh1jC4/nCJFOXbTBIK2XhDJT
cFXnuLK2PmDMusQG+q1cSnOh6tQLaaBvIuBRB4ADHDx+rz+zDrFFLeEeLUKbh4BtE8ReeXnqE+Am
Z3Z2UW2sDTBLF6ZA3+HR3Tj99mkjeP0wFA1cJ2bFrDpQ3C3Rzo0xlAQcvEq6lGu8x43tJi058I3P
CdiZ5E4rfVkMGhYIcWeI++JKe7N+K81fk+rf918HVZBkA6zx5f6XnmmVoSrnC4+Y31Ml2gY2Z+0W
Eqc7+J3aY+oEM5KlsbpItX5hLSRaD59JbZIWF4lH4H64P1x2f0fpeczpSqVwpWlH5LOerEGXG7t0
22+eun2WJXzNmgvfZoS3S8WDVVJpY3MbkQT6aI2aM3oxcyHLGDMqV+pxzE3CGMXH74UYs4rmOt+F
JBsG5bVASheCSHkkLwj3W24hrz6bCswCA4gv3VY00k+srSYCzBroyRZcS6J6665JWjGO+vCO8w6m
MYnfi9odRsfElkcrD/dwjb1zWfRdoRtxApTktbeaZUJlhY6PIyB5Tlh7GGiDD7D0UgyoHPytJPSJ
yEn7lknwJwpTIm2FyusmKfwe5NAlNh2GA+UgcoY+bAuhmQf1VY2zjmvS0jrWsLirdtw0PTEaIU/4
udB8Tad/3WQTWgx8PkDA15c8btAkeHGcL7KKhIAd46qzx7KVW1neZJ8ZOpqTQ6bhYo2lkD5tTpNQ
O+bPc6BsrWpaZzMzWsnWwvSo5vs6HRcKJpQzL55KzXsR46M8LO/ket6q/FiG7yU5tfzvhZXnTRJj
QY5gIo3QpXjGL7vdL8XzX78L6iQzpwrt6nXafJRinPpVkS9O9dB3xyUbVSwmqfxISgkZUG+P+z45
HWQiVjDm6EjakYWT0VxcdV+7k0oeNs0MU2cYVLE+w3EY+1/MkpNqeAfEfq5j7FqEW+R/mC5RTz3y
e3Dcj+Vf3sFff4X5vVExBbWWorTKF9EoPwvvYR/7dFTrX7ZnXjpAu8xQY2Z2RVwQG6aLhNmVM5bW
eb+55RuWha5om5xwoOV0+IccC7mOCOmfKE/CbToQquuapvDnZ+rfheOPa//SXklhdDecuMwX5cob
4bA/rAmpYYvE8uJ+73BoEz3DePspoJsde1cOUvnX57rdOr7efwjWhiYqFrffekGdTn7ilGr9zBfs
eHVe/T0aSu+9fbKJ3Dw+948bImIVSgHaciPCio7sQ2S9rYWbNpCLWVP0VV473vewK3utOvq+k6AT
nC40337UYcCxBjIWJQjuexjSzxNIqixkATjM/i/X8+/NiYk1MX9g3vKqqi8b1rxynUYLT9mCFwdW
kPCMO1GDMZ1j2k1wi1ijlfEqwzkEjZUskqRi/tIL/N0v8wV0OnQD9j8qpdfVTRAkj8RRs0X66MGt
cfgQIxykIYY80eDnH9s+G3/dtz8+6uWJB0q0ct/jo+RB3dW7iGlsZYBHyS/X9F/91Z+/6OURrZ9p
ZQkPPkYF9DPW+dTb/vw7Xhn+dMbfrpn+AsrLdV3ScCsZ3VPSegp3WZGIHziLIGyAEF+TYvP5JGDz
yQtKlsz/ODuz3lbVbIv+IiT65tUGbMddYjvtC0rihL4HA/71dxDp6u44ubGqVNKpqlP7FBj4urXm
HHNJdBUJVZzOOfrIHz6f5pNczWOMfAhjqN/k87pwICLEzbLOFj0wUQvxOdV9onchuHBCLelaXWNm
/PrmjS+BiIFZ/Kuo988+tO69/hxEUrMtYJChD+vuCNNh+T0lyZU+wi+Fcx7YP5e6qKP2ei0WAhTY
LYdrud+W8Vxs35TwNeM82wh2Coae6MHzvEuYSBZhRUl3N7wDaqdkIAVQ6AlsmMgQcEGdTuK3U8e2
6O93Kv8yECVVQ9yF1kKk0nsxEMMu81OlOzfAVCb0rImSHe5QvNPDZ9cqbKUVQelMrbOMYwi5TvJW
H261eoUNvRyhJ2zW4se/b2kcDhfDRRrNSBq4Yozi1sUdpVbja21Bk7Xta0cr7qghK5ZOSDwiJsFG
wPD35X7K/xX6wDqndZ0NIdKW8Xv553tIZc9IFKtg3PRb2dpU0cpv3ip9l8JIspySYmLnBhQXQtcL
Z7rkwj1m99/HyNJJsnoazrtxM1NsPBI+TA+HFJ5ZvwZ2+1rxQBW6QiJu61B/lJInM11l+AYlUr+8
CFhCQchG/nzCG+6J/eRkLKPyQe0fVf29Hh59k11+8KrrOE7AdsGWXHWmnba3ZrzO0TL26t6MthHh
HZyNmz2Vjbq9FdpDLadEGC6Fa/Xu3/qSPCqk0Qq6HAtR4MWjClWl1iO9bUadTLRol8UKEd2ooDvR
TrGwTJKh/t7OiEd2ZSq+N9GinnPwBzjeud7CcHILAOAsyg7W8kRYjQoxEeXC4rxsIre+l97IiXB2
4q2WTqpPdd/fUN2zT/txgR0vOTnv5L0wA+OO/bOfKjPr03sD3TYsApASAZ06MnlnlWlXL1jsAnEe
GXbkOe8UHfbivKZ+LMxV9b5joabaBpPHOA67ehhzYmhMA5ChTg8UZG4dxZvkiMoYUF66ob+CNysk
ogBtpw2WWZ43FM5VO0A/eAdAkmZwdmUL+yVv+j4GLMtAljBu9TT5B0+m78yS4kTDN1kApBgeCUTN
WZ7z4HjqoFVSQU8miQI6DMBYUn964b3qb1QWUJ8mSkt9R7dQUOv0irMr+7efqwx3pnB6FmVdxnpw
sQacxHPdm0HdbDs2OKq8TgMRKiBmyCuP4Nfr8K3JrNBowC5naV/xq7LRjHobkqOgZzNm6tD89LIr
YuEvTfSPJ/3PdS6maE9s4yYpuI5Sr9Xs0y+d82ldSqTFzmKaEVpin5S13n1k//nMq4rsfSQslyLd
fnpt3+cdSS/rEyyhentGVjKg8UHDtYC+cnoa2zXBFFFv3h7IcFaqaYEICrB1S1fGkZ8q8pHQ/bhy
4ZDB+fd0iFD7cv7lvpD14JOydFkzL48ZopaITTTo1ba9EVxOicHIy1RsaZ644Q1GGzuzu3U5y2dI
RpwGO35rlzak/oW3SGf5tF6TMeSi4OHPS5DK8DxNIztx6VjPwOXPQqdAdcskMJH4b95ttA32nMb4
05mbOiT1TgMXJWW8oBMy6ydUJaeg75zCMRxc8jN4nCAsrSnHBJrrOO9s/uFp+5S9FrPYFV0qWC45
sy9EP98hVNyhsLZh4U3Y2827R29nbpRF/EjDxD5Wk/34v5PmNCPWZd5MP4FeTyjXTD7lyfPYa43t
YNGsTna7DxwC8GzPybeJU0zFO90JFtnCm+ZAGUObOv48WJOpcrDsYTZcWaF+LIgXL+Ri/2g1kGPi
zqi2qsgG9aZMKlfmCFCA3AnhmMHHvPIJ/JCfoPQev01V1ExKoJf7vHNbSZmVqyVz3n3ZvRrGzvyQ
oEEW+4y6fSzcm9bh70v+8s1JIgpWEWIA1/7SFv6zBgdRG9Vdm5fbIrr3wmm3M0TnREIHkr/IJUHw
76t9CWO/DfrxB/5zuXHy+edyZpQMVhxyOcyHFHXrXfqSrlk9oM0UKLUtjLQwPoJdfCxXupveVnwg
1Aq2548O6ARnUEoZ52v2019es8SBSBlPdwB2xXGn9s9NFQJ+KtbeYktMvXSghqyg08GQrc3a1r3y
AJRxWvvxBBjb7H1kQ+c1f7+YAUnO7DwuRlIUNb9P5HrlDssWfAYAAcoyUQCC27JhW5pThU5L+tFT
+IEZc4/e44Dl+/ykr9sHtI5BuYhAutKe1Vb9wnKrhfog3p/ESf4BNKCBZ6LZJ2GqE8VEV5MuebYl
BddB4so47h/RjNx4NzIOsXwE0BHoaDrtMIspikFQMZ0YFtYtAZw4q9UJMn1Yb/StlUd67NUSbP59
fmPulQefzceaBJVsJz4pG2CbhjT1VsGnt6JHW950D3I5RaxJ+xnMS3bIN1jR+D+MaRLRUme6AT5A
bFl6Ywl4wW/Feg4wV42nRkce22zYhwcfNuj5NXw2HnoszBBI4b7s+k8yMGPSMDCndTAfZmm7kfMb
GM455bd3DaXPBGgOiiw6392neEcRuFplH2xBMOd0T6C7t/pGXdMaRxb5rL7hcPXuA6Lk3k6k9lAk
ruAFUOi/JZD8Xh2c9BVj6CJhA+IKS1gmc2/tL7fBllwSF/jmOtnrt9omBftxIpcBVdC8m4O3wkqn
LPrn+kSgln1ee27cTYH0g7fGUP5A53bUuUzoQ4MfsHbE/HRrLM0jm7OcDs2IdxEoexDwSW5TkqNi
6VETfgThEW3f35/mj3V/HJr/fJjy9w9TLzy9w2lQbFt5lsYqyI5pI5FCKV25zs+Fn8oDOvZRZI6U
V/0aIf8Mt2g4n5QkV4ptoRwFb+upd35AK8b79IabjrxszWmpoqIl5Dz690/89dJMc+gzOXMZFCC+
/8ayj1PPswZ+YxLMhhMPHtGBWH7KxWvC6aBgSoqt+4xJJsBtU0vDlQn+a3RfjH7cWRadDgqB/PzL
+W8wi5iDKTfgtLQ1GOu27wJntZETOIqt2KkjPIJ/cjT0jR5/n3xt+Ai9Ldm9LU6FibbU3BHbLfFn
EzeySd/iX+X0NEGiMWVcIXujLjxdgbeZqJNHiwZXy+qsuqXLkduGPM9fMwctH1FEsR3zd6qNbCsw
kdVV7iJ2vrav+WVR+/abL84uudf1epLxYUlPpNUQ/4VwIic96YYqV//BUevvl/zLivbtcheLdmtJ
YWYmXM6HbEAUsLdsAQpAuAqxxE2ba8XhL0/dj1eqo0wdBYumKl280kDuujpNVVYPwY1QnPMuAAi/
G0/KPHkzD0jYSMSNdDpHbnwNjvvLyiXLpN0gXoaASff0+/fc+X2hFBHXZr3wHiJaRcaYVgVdOr92
qfEt/fyZ/3spGorfLyUabVQWvlyAz0cPOhWjB3olQzDT8yt+NNX8ZYnkR1kaVV+sb9alsa/KgjYR
FL/YRhR2x6BJuNhTU0MBaUvt1EToOf47QWSIRAtUKTKNVVqIIlAQkIivDTMpdRsCiNG0EYVGEQXi
1aeBNgMhIYQrvnRQkdUUc6IOoO4TSgZNoxaUbeYM2cwD0tbjjbbD3MHub43IZKTouH27EV3PeYi1
2sJmZU4wXmussGPTf6SREMUuj5EdIEmyZ/mL3ULyW3Ukiw/LGHs5xFcJqE0SmjANS9P2rr07rwgU
RKXDEi0DiZso6pyEdgH6jxOTIeG5KuvfNpmxE3JVcBPcB6AOODgPJ1dcqw/EkGioi1JYwFPUsBnt
pAbVFMmVkwinLGZvVL/YPB6LZbqAhzXXgJt10Ajc7JN0yldhBqn1nmB5J7v5anvqy4wkyRH7Uz7D
+ikpGuJwQVLKAmpOB4CpFZP1JD2yQuG9XAE/JPqBnjia00UJ0h8a9cF7Tu8lQKBm74KNA24mwTfW
7dNAwKuDxBkOW0LqgzVpYH7htyttqXJptSmZg42OFDbETYIKRwWeKtIWYNZOUhHXNpVIUJOcMneR
r2EofrfukcbTGGRdNJAzCxOLdQMyNAotonu24nOPol4cFdI8DX+h3MnHgRUYqJKxQqvWPFpoH9lb
CvOiuAnjZahtUEyyD634h4i3BnOvvWRvAjqyclZ38wK1Ma4e8h920k2+Mg8F+HuQrvCK2ZwSQzfc
4gav3rzD8D68U5va477zaye8128JgrXZ1q7Ebfusr8J1eAhX1Vx8yioX7ziA0/KAFK3YnTbNbMwO
eDL31iv3D/SN31OeHNw5UW5zZ1a5D0O7uJeX7AzMZbtXnk3weLcSci2YM8Kz+Gi+1bcmGUDstkCu
ksX6KB0rjHTAHqgVYRT61I5hQH4A3NNR4Ej7Rnysb6u7aFm8WLfiW7REaHFkC4OiER1G/Cbd6owZ
EdE7lhakPD33VM7AP6jgB3m+KFK3BB49n9QJ2DYFBOCTgR4SsOozLGZuLF4h0kvJHNsAI4W8ClCR
fw4zone2K7I04plKxYikeOxU5N6Otu7+HkXeGRHWF3EKmYu0NSbCMeJxR7bw3NMJGrUWE2pK3Jl2
HBswxEG9a1v/YdiJiJgGBEfejrJve+PdEc7zAlGSGSJ97O78t+bdQ25xhkKKli+ashZRrBobXAZN
4kkHuEtFS+YtJaylKj8AI728pAgFBh3iFbdKi53/zNaOODPcXoCnZ54jrFBeBziCyEpC/wrUY1Rs
0ZniRC+RW8H3dVCIG5nURLI9Jh+wFvL9MNd3fy+EQBR+mbOpsCjgyMgH5FD5fc4+p63aRScdqVF6
FCxaffoxLh4CsA99/Zyx2aXaOOlQETFBBbJF9G4EKGmfn7ZnrV/lYepUdTZVUgRG5XKw1Ik86sYI
W8oxlRlx5OjFLpQV50woQF5WINnijQS/0w88W+t3Fj3rV1aMHo1ya+1qYqT5zgMViWgr0YFPgDIf
xSoj2ZWxw0RmDVQzqMAnpB3lT7lEwwaGcmjQrkeYA9HIsiv9WQDlourb+PQpRZuOLGw6l7mIrTjY
GJyPVIY7Qchki6a9TF8t401a/Txi3kayLhFghDkg2Efw/6n+6+idLcp3WbtEmTRVz5HdgvBQGNBn
FVU1Vr8qGp0g4LDUAgw0yTzH1uKfNY91dSCnEGxKDocB3VVwrJPITczsXgg+Qh3DazhM5TLc+KU3
r6zWDWCUjhqBBqEBJmkp+KgUSs5PJ/9DsHUWEF0MZkUPZAVeU8TMdA5ytwiR6kaTvsZ2AHiPynaV
7zOg8wImbE3ap+gd//5wVPnHdzPWP+kOIrCWwWpf7NjC1FPMPMXUIM/yBwQyBQEsKPF1G0Vjzhqk
TiV/poqLjiQN3BIz3LkdACOAt1BYOLNChkdUTw/ZmKBoOyKvYG4eEMg62j1GSf8JW3WKiZxFk1Jb
uOXEJJLts43f/v4hv+zNMM5qtDtlztqjPu/7ANDMc+gH+TnYGtBfyBgbyJnKaqKq6nXv2WzxDeE2
QmmbuEUCTIfZJETies1S+7OojE1CUsatjCECVb/URTQWH7dWKP62sHvV8XdtvAhhQ55XBGwloVu8
xZwXD6XFij0fnequedow75UCOT1X5Ipf29Hv+ziav+OG0aCR/ZOacA611CgUEVKQtIqp5GecNxeW
ct80Tu4vdG/XSraH5pcA1Qi9K4HdzA+qfmWTJ41ljsvbQCiCGk1ndiKU5PubOfV+mKVRInz1u0wH
+4cF4pVth77stkzF+I8Ecfn35/DLd61R4oJqj5/axFRw8V3HhtCcujgQNp6W3vTNTVAw7YN6i8tN
2a2bYUftOYSdCAZqoDBQ6UfPINrDcyXlo2IJqfAJ94E4cWv4zop3UPN91xwjbJ/l+UkRb9BstlKz
qIi5G4rCyQdzYdKTyjC8s0EvkxeDhM1TshgE5qIE6H8TXBm6PzWwqkYPb2wT6YaqKV8G2n8O13LU
qlEhRN7mpDsnSG/5GhYvk6NFvlHn7pvu+e9nKv08F4wXhH6C6Afrytf//s8F27KKS6nhgoW5KHKJ
ZL/6ruo2BmGCpOsVzz4CNTTBSC6fIb5G1UplcofE8Pdt/CxecBcWNUzaiYwv8eLQZ3Y+tlIp9DYG
6b6WzRBPg6VZXDvK/pwYx8so4BbokaKduLhMrpz7EP2tt/GBSxGNUdj5Syw9pJKN9Kgr1oRDyiH+
CenKz/v1taKPxAApGWMkw3hj/zzltE2kXEoba1NiMEW9x5YfBo8ergKYvz4+ZfFduaZs/mX2pNX1
z0Uv6qJergZaKrTWBgh9A/Wkm/npw/hR1SK7gXkVP6oS2Gy7kZdW+1KG2/K8+/u1/jzfcgc87fFx
j5zIi7N1G0piLyixtYlgEYrMS/ZZdYV4zs6rVBZ/X+vXL9lE3sOkaMmIVC9mB6UxEtPPuJhuPOWU
2zE4Vu08ZfXKS5e5UczX2F+kBLqakzZ3Qn7bKE8NQIvztclxfLDfJ0fs0WMrCGOTQpXs4m0PQt9Z
nhezTz4CFTsFs1PoUPDVuwngybTYNvlM+UhD17jWaP5pLWcmBv+AMZv6GGPpoqCgt/FZykNd3wgx
1Epw0FaquwlZXSjVba32V5apIO2jCN/rhFYxsAvxTdBlVviQbXsUEkB7Uo6hF+wtXHUNcryWYLk+
WKRlTkqWMS3M00rnj53OAH5bn/NejrsuCFBr6mce+HhOrGdmpDuZjEtCbW4LUbsynL66GpcPGGCQ
blBgYMrSL/YFaSUI5bkK9Q0fNnubm+IWA9Sj8aY9hi80y7biOlw2B/MT7p8+lrCdfh86nPKjCW0w
wiHvegdAlkNYL0mMXb0Ak7xDEjYBGw1KYAIExDaeyZPwIQEA90eTNgJ4ZbuaXVGRXGZM66hp+Bm8
MH6NalE1+T4xSFWoIg4a1E1wMEi03Bjz07a8q/YEvbXr4Z5SBpj59s56tOgL9Nj8J2e2xwjXCRTC
jgTTFl3rBtUQhWjOwQb1xkdzVDXY1iZ7I0IaZ0/01j1juHkmvh23k/HSvVO+Kx6qh+xBuGPj27x2
K2oGr6C7lU88Jq/pkcfxUN1I98kdKQ+IA0lJqx9JU4MMeFSeMeBLCvIV7agd6eb0z9KYyjLgqqR0
fuSg5BmuRjyKMmmpZwkjvJ2/6XMs3CnH9E3eXWsJ/5Snj8p4iYhu2M0aI+Bi7HcACc5iUhB2R0gP
najK8cypBB+efYmNy/50Wpit2yBeyFzyKDH3oy4fJemcN1uHXN86I8Z0WlHIMR2g2EbjCKlrdg7u
PLaVEJOExkFLk5CKJ+xy2eU0IupuQZhPsDjjSIxmbTlGs46BLoF7jm7ClVfOVWudSDNM3JropNk2
rNa9biLGQVH4kvnSpCS3D1s0MW0MH4KRNVsvbkqSu0BUAm2iYOPU6lz3pnIy3i3EqlaZtzjMrhVd
v44EFyMKFZPGNygCHSdl4vt32JVa2BZdrGwInqeLzoFlLIeOgeWOmcOhpbIzGg/EDjyva8ak+q0w
kiChJIyDJysQfKZMccOw9TrHSMPmAHt5EV3tSppDja2Ml9qJ4oGrma5UUR5ZdR3ptfiE53m/1/vH
E6r46B6ihS/e6uUh8l1ZxpyHw56qE0UVGevNZ0VbTZxpKtKvaQis10RJhYXrjHQumuG9I7yVp6Zy
zIyA3zjDsMuaLY9MCpd1v7LoS19TdcjjXP7twWkowOgI4B1iT/rjiKIkA3/aK7XNUIcUFaYDImKj
/ehw05GsCcgsNO0sI5o0vYtOJuj/FljfC7p1RemcLmCcp2AIEYWPGSpURq7ggLQfOyt26LAmIQvT
jlZ+OJLD6nwSw7oyN2HxXubLql2mgJCr7nbAbQRkJvw4CRBa08odCwllcJBIfDmRGZDS/zNx1ObP
SvEspS8CqUwDwfHDKFQUb1oqPiGe/iybZeG6mpxmOv3ncNyyBqNX6nAud6Gxjol9CKiWmtQEOoqz
FV5BoaNb47TqpsgXBOxii1PZxr/jvjn3d0n+WqBl7HDqIC6bSN7739uEH1uS8XmYsilLY+4U6LTv
H7oQp0pZDqm5GbQnSaZyPMAj5Qsz65tKvimq6Mpa9VMAfXHBi6lJFj0xyoXI3KjxPk6WXv1i0RNl
IlZRIYcd86KuzQR2htVBSt/RpaFgn2joN/tEGKGneUZPh/rt34/h68z6/bv9/hwuBnwtZ34cRzwH
IyWXTKJOxvKpnmeeSDcYIit92rCa4uF2BwMpsY9M2zIWXvkU0WSr6pYwMZDIamNL6VutvRR46v++
w597mYsHd7E0cnZtlbTmDn0yIY1Z0JEof3gomFizjRVRZSrI5DKOZ4DRMWbsE42TRqHzF4/obDoF
JMnKNGbrZFeeQW7UNwmoCVO4afwD3HZYAT4EEmQ54Wej0xjHxgB8yZPvu8cqmvnq7O+fI4/v+ccD
5xAj454aVehj1+SfI0A2hEpVFrG5schfPlF8zxatDM6upRqMX46+U6ag4cV4TfZ8wJ6qau/TAfQl
uRcK3QBLzvhdsV2Ux34cUPGzlaH7o7nSgacDEWMcVEzKf9+1Iv+8a4MKDFhMbH2qdHkeDS0xi4xx
uEjyg5SGi6ZQbqU0WXCWnIbFaxNXTlTipOdhn8V79YTEU8F+yMCqx7QDrWASxlh6oojKn6jfT95K
Qy7cg+fLQ3PTI63PsKtFFWB1UVq0A51yglcHlmB2Hn//mJ/tY7xzkibx7NHgidQRvr+CoCxKXVBU
Y9Prs9y/gfnWm4coXnfkCTeu3O90iaYP/vR0/veVf9KPv67M5hyDJE3Gy0afeOrjVg9EAxr91kgR
fTLctgn2b3049CHoB+G2x1PX0iQJKLr3JQuuh5uMKmMQBI5P5ZmT1jQdgBOpSMgU0l/KvSU+aUwi
f9/r//OU/vde2Zp+f0rdSShKJegMErZnQ3kbV7desklobaXdowBu2ne9ZmMkt4ayv3LlH0Wlb0+J
Dd33K0tipTR9dTY2KRVnY1idWaxotgw3PnswRZzr/qbon1Pp/u/r/lQ10Xwd0YemyfAEAnvxixNL
69XcCwwwTuhfBBdpN4zFu7xBr/Gawy1ogWdD50pId+7x6bVPA+EeBgJlUziWpEkh5q0M0dZrzpsA
NCgbh73GOrcTilUPvCIO3Up++vuupfFr/T6hcNcmxweTMy/+hYu7jqLU12Tm0I2lfliT3Nr4zTFh
u6+i984lKjhEnhPOM7H0qS+9/n3xX+YFCDL4fVFhmIBHL5VuwKN0IfAqTmA5GUCfQkWYaftxCknX
sqx9Vtds0SA7C9lMsqSZFB8yg4RnZgrPv8myF6+fFRRuyX1JZGh7VTyPvIewzVYq6MCTh7GyYh3q
EcoMkzpdt5T26y6+CWCd//1DvsSiF0+RQhsxfsqo2KQ09P2bi+rQ8mor0DbSk/qQPhRPzQpL48jD
Kki9nLQ7f0l3Jb7TVu2uf8Nt478Ma0jptL/uTwf9oXypaf0iQ8eYQFN407/xn7Ak63v5wIH/JEG8
mrTPmLUfhpW8zB7IcylegzONzklHhCMb/wN9PvgOgErPH/TCqg8AhPSuZIRQ+/xB2NNGlzcmOIbi
rqDpNSa2kOQLXXWHW5y+XKBO2rf+GktL/TkaSQ+FjYnBQRnxshfrrxEkjaIYgrqxjFmbOqLqnpGt
VrZAYE09D6y5Fa8KeG+PBVqs855OOTBzhb0C4dtYGCFhvCUuYF/0+USKif7UqGZq4wZHOv9V5UAd
STFYSRMRhlDs0ARq+SNY/TuHmLQM+xTQxhVc6ZozKwwP0iuxYhvA5KbsQM1RIUAaswvR1gB5go8S
VQEnAICx0tzS3Vx0C5S0xGPtcmvG1s5UHY4PgeAIImgd52xM22RKeygzkEpOpEN5Z7xxhqs/GjAi
gHE7amZ0hInnxAZc5hNGFsCc9KvzgRUU8AYT1Cuvof+geVibbsM9ACWhw/Qm9VPyjGJ+oQBBd9pW
M9+zsZHTLmkLWwyd+B0hMo5yjlr9gcYR3IghWpyrRawvhWJ9jt0TzGJwhPLU4sBA7BjqJoqislO1
V04Iv5gTqDP/34tGUf19CChZJalsptQNKDhcM2gwPpMjhwLl3Xvo3+IlqQs7Q5kGsKle+i3Y3Ztw
Y5I8k91n9OGBq90mq/4pfvXWJXmCIrQPGjEUKjKInGj4kNOUD32F0XsSPJ8XGfSIjwhvIm59jsys
++G0RH1AfYXnQKT4Ud97+45YY+mB/QZCaHVxfqhvy+dyT8ecbTHQqIn5DpZFfqKOL3EkDaaV4JAf
CkaEQpQvT/RD9kZCN1zhp/Lgr+pDRw7pC/3n6uW0MR5O6+pegjHScvra8wp5Rwy8BgfkTrr9e4KR
vopRlzPMaC/T8O+PPOiLYtVQe1mWh56MWrG+UfbSXtl69+EDjxrHrwSgmMTJZe0Ie+wIL+GD9C4S
QzL+BV1bNfFejD0RXE/ZIt6gakw4OkzqV/2Tfxse1s2hfc13FfMQACVzlKKiXQmX6r36mhSTEaq0
M181SKdr4VH9qF+ER+uNZ6xhiuJJj1IHSn/hfbEMF9Fn+8zhTHPq5+GocnRvbGVXu917f3eeNbRc
RxxQ8Yi0wr+XjwnNYbfY9K9koLwqn/6zfyuvkJXUC/+5ej09DHZ9SBuHGDFEePI7W+5P/R2JBKiv
J0pO3vbsUG5Sn1Cl5Af/WC/MuXiAXnOjOOmzuOo3+dFb0rNcZvcViu07tOlz7ZlCyCa4p2gT3UMw
WTML3eubFgW5sZKey7k1Nw7i8ijvcufvl/jT6sQQwT7MOX90enFs/D5EvEDo6F2c5A3bdMCz4ieF
EAIkWc9OmiOgT4NtY1BompxBqpJwdQbWPOvhR57H4odpOkh7RFCygUuGyBDZ/FXFEBXZukEOooNF
wTyivdWZAbGfvNPDC8+u38zP4sICDE1z/BmuN5BMlgaRJjLHgHjGzEBTtjo7CWL6ZCT7dR4h7zPc
DZh6y9AGd8qkkfF/QFDIS3ytafPLGZIdwFcD0OLZ/DgciEMUVL4mUXVLZ2M/PLRFy5EJ60XnSEi7
YgM/EKMNGA9a71lmw3uDpq0jaUFqkbu9N4+vCbTZr/EqLobb2AIA6jJqJtjXfX9VNRUWoet4VRAz
CQ0sF2Uw7V5Tb0+s30CcBv5uC0rcoirX8CYk8LHygTqx+FmkK4DpBUieE7ndC1gH5Q1MrrO4gxOM
IR5FMdW+ORxI7eRGTxZzOUgSB+ZwpW5NaZEMU+P0cTZeeo3Nw7xON9o+QUgCJcMbg1rQaDd3KJw0
fYYKXJ1B9s6ROTETkg/dgieais/Jku+BW6odZBm03yNxRoAGQqYzdqXU1mEtoLeaUzWR0KoENzjp
Ukwa8RRSyTk6Ittptpo806m6WNJWbJdUyZRhFhqzc7KItzBUsrUiunEFMnimUftOD/55lQdLv2OT
ajNiid+ka9KmoJXmqDzqgg2/AwYVdR78YxAja+0ooXjFBu1Ns4+/x9n/8/IMWVZFuqCielEsORut
H5R9KW+MLWmxtOjQCqZI21KX+neaOIrsUJQ1EO81DvkosDdZmUkt7FKX1K/h7BKPR4U11xayPvPU
KUDnv+/wt9mc3baos0wCSOAg+f3zytWhEgarZh4yFs2wKd7PFb2sGWg+xr3iL+k1ZcyhJNAadwbR
sjGmw1lTH7TsBUdkizs3FJ96oOjBY6m4lI7HLeVHjSIYsBsFeA7M2RsaFDb0CwM5s7IiNhwtSkSK
Zi/P1JYS89LIHE8gamqp6avitNDh2ZFoqXtLpXAHxemqGyV9Q8GlAlRsZ5E050wt6XM5o3i8yM8r
Q9n418TZv+0Xvz2ZizmyFSoPe0ZFGHHqoJKJN9SOIfgVsjPETiM7Rekg+kMDFzSbgIjuvbcgw5yP
XyD7kDoHFUl0Jzb2Q+V1gNTCgDO+QNw4pk2YudOebCaylenaEFcLEM5JDNKW7Ey78o4v48xoodGn
pUhAjxiXFx6z7+84tYSu7LRc3qCcOhFED4WxcqPE1SoboSkgWVLNgy+qXhvZWeEwqNMTjNHpmFiH
mA5SEFEIpwkMYDmdcsovZQq/JMbbMuBPwlLya43tn8Wl0fhCkYZDDC3uyy2crJz9VooSGdnJXeWt
ZTZgkAsk1/N2geujy+/ItlkSj1cPDyC/ztYD9bryKtn655GBAcH5Gd8VrQTqRd8fnDWUfhBEpsRB
egKbRjWnwaENpmkFdMfunxB+mWeHJmLWuQoUOm0NlU8hIyuYqmNhGVgyDJC1JKC3GAWsVPRrtmzD
LD+5qBiR2/09mOWfj228Xyo+lMYpCV3mANS0K2PtZEgbq7QBDbFZxUVAMZCWR/ZMWUYJMKsSfEpe
KQsZ23cspcT/2lo8h2aXk1PJTETabMN5hZMto3cSXMtmkMev7fuC9v0mL85hmSFVldSMD7WipTZF
8nxCTs1yCyAP4SLDhN2rP8nBFLYERS2aV7FxsL+nREihiVRmVx7aOI4v74esS6KScIEAkr2oHJtZ
EZFfxeiwYrepEQ+yrvFtL7s1uer6ET1vf1O0n4AFs8d0RQaj782ymwzoHjtX4yaDmX3tw/tlf4Y6
khAZ0N2cb34oJfOzmjRSrEubyiWI8oWNMqeNcwPuF4+SCxioXpckfGQLA9CO06yiVbLKjrVmg6ZM
R9DwFyXzjUSYT7a0K7Zn5EwK6y6wOUOoEIwnw8q4UdmHkfTazAxj2u+8IwbuchVrDy2BHR8lXBj0
ckvK4t2Ss544OMnq9FycHIWFHg/8lDZV/Cj1G3X4z4c/P5kfT6cHzgkxHt/HnXjOw9hEWbSheGUR
pRxoD4QFd+WDHN20pjPwu+pNNWxPzUosn/N0pZu8tXDuX0Np/JSnwSUB3CAyEyHQoq72/U5UIfOU
RK/EjU7RPmNtZhQF7EYjpsMz+FIEmMqZCXS4D811hFQyANBQhm9eiaDrv3gskkmck0ZOIV0T7WKt
TlW/a5rIlza9MTvVcy9j/4YsdUZdhzqFmuAsIHA3gufzEoV7qX6QzKcWq+Z/Mc3I0NMkcwSmgFy4
WBmtKB/awcrFTUBhqCLvuD9rkwL4qJa6dXkvtDpwz2qpm58CiYBnpkOrPNkDDYrCJ0S2ccLhPc3I
SpTxsWozSfTu/dMmlu/9+I6wsvIsb9trb/KXzT37G0hYOgm3LC2XWzGjLtJY6ztS09EqUQ99FNJJ
ua5fSKGvHOWePCb0Cu8JWndNY1eJdN1GWnM1muvndv77bVzMNiKH56FQuY14E4DUXYiYPlr6u1Pg
t/EC/lszJSUG0TlYw63gXpnrflkgvj2Ei7k3iate132u7r0I2+I4KK5PHk77IvuLcq05uo/HfKIl
E2S+63LeuNQ6hNuT7xr91DvNSC9S5xk76Rv/8cqN/fpYRnDySN3TQHB8H2eNQlBWZ7bnDQeZRfei
sIWi8ua5XTwLyK89VJ+cY5BPA1Lj1hhxysHfkgXZytPS5ZlBiScW+Pz892390uzkbf1zW+Pz/KfJ
lVbmoFpxdd4Egjtkm6x2mkXQgDZ+HNpFjC3CSTobCrUn2xZUGxfdf2A4mi1eYz790j38ficX3835
XBhNGvOA5Bv1k1AlPmEOZcpcqOBFL/vuExEUuEy4xFVyF/bTbphVwwpZw1jg+PDmtABGQZS26fL5
qVs0Jskaq4FQMlrU5JhWaym+xZwhU1ya//0Qf3u1JogQytHEFPJ2L55hkBd63+TDpq5R9oscTeOU
pBIc3e3D31f6qeIlLgxePxtdmAUoBC4mpsoX25o8ddCzo5uJfNWWopE+zcCq1LT7++DJ7DaZVk7y
a0uWMf6Ki10EAAeaivxATaP4/v1XalE5qF7BCSq5FbYI60FJjeJd6lFwq6bS0geEgMx+7t/JTnKg
PFqAZsEuTaYUum9ivJRqKYNjJB4+voHRlx97UOfNilogfiNc8HLvluasfmp9mwP9qf2U2NpRwoaG
MVGJUbVggWzpNGjWmrp2NNzi0yX5geo87pKMjvxoH8Zaxr7wnLBvndTzPppx5JAxuyKGoUFPljst
emEuw1LAfpOstSsr2E+3+fiC/nlK/0PYee02jmVr+IkIMIdbK0dbtuV0Q9hVFnPazHz68+2ac9GW
C2VgMD3o6S6J4g5r/esPV+dPVIS6i6fXeGyWYBdmP1fEPMb3EFF0XT6RE/iUrJNtdohMLLcXOuKU
R2CIJtp0/gJqTUfINQh9vej3NPhUqjBvgKZBlH+75yzb4JHy7xVl/aVYxZZM+l1pDjXitZuuYlRm
lrXleCTLdzyDoUA4Sdtjbxyr7mBHv/DibDDa9LdtQEA4rJ47FwYZQssUZGalB/fOeNsycoFYEs0S
0qObrZNuvX4t+jUDkSjeuCWWzvsGT9ZhaQBuCpywTwgGyxg7sjXgRpCv3QESX3PgaLEdKfBRUWn/
lBjzZ1p8vYKlYBQCkG2hh746grXBKRudfIejqKG1rk2WnWK/1eG6xHi0nBvVbdpgr71Gpuw7Txhn
1yYX/5b8AXJlC/zr01+hReAoiqpA/DTX+st0EEEriVy6YUJywZ/p6/5qnZpIMpdqkyjJpHoKoks8
Ik7LTnp4jIttVB90sSULMS/eVf3871VgyM179dPArgEcNPHioeS5OlfGMs97SxfDUd1aL6ZUZc5j
a99PK5BQY0fILc6F0jICfPMGU/cqXnRQBKm06Z+Aiw0Gq88YclfmSi2fkcIO8c7r1naBicFCk7ZB
qAOXA9vTJB0YlFPb/PsB/lSG1w8AU5xDUbUYfl0/QBAOIi/MZDxWF/z/lVv3rT3pZzz90xYLlv5t
/CybnVVuGfkB4xnmqoZhvCr28izCjBQ5XrmY7sHMm4uCfwqddof/sNhVDIpfWthG3IKCDg0HcZwG
ONsnd6/im0RwdICDMfe2TMRbBrccNs0Pl/RfKGugVxoaChAO2TZdwRtq6wZVOVjtMRhvKnfWolV/
gliK8VFeH+pD8kecmX6o9dZvb7p39dFD3DeuyOFQn8cG68h//9gc+dfLxSYVGfk1IxK20TcjMS0r
tKLSff+I6WKBVp42Nlxpe+DStF2P+TM2OiNplta5j+98f918uHct14O9sbpVUCxqhMPZTmsfdAMU
9dZJ9z1oA4EK+Jb7T27/mjYPZsScqn2uxFGLiXMNbrUK006aZLCx4JiZr4O1iOzlrTCRz0DuzIrg
rHnJrQ7baSz0rUit8wj9VcE2q2QsE6FK05RtyzjA2yTVrk3XhXGq1VttfPB03HH3TEfD8SGuHgtp
dHFwulUfHmpHIkhFhlx2bhnIImeZO6ucuYbUEg9bEh1WHW5A2Tpzd1A1bxzx2KXnQDk2XP/869Nb
3CKxnJlEuE0A6GSkzQ3tRn2L2BsYfkRLle/1qtkbYS1khohY9BgXt7tE3fbGzraOHgTV4QnpZ4lt
swWKmd1ABVeaB/J4VObTqEkFwSpZj838b8t9zJQVmW2QclZZsEgBu8JxX7UbAICFXW/t4aEPdkK7
jcadkW7c4BjrOUXRx6SDm0Cldp2tAAiPLk7yOxznIDohyy07O5i7Z8PdgPdZHR5z5MIR63BQN4Fy
QEPk2LtSXwU8onbbFQu1vA3zFXNcP94b6kYPgC/3WveB8Ct2dha8vZK4n2c2jl6vM3yaw3cFO2j/
QW9eYkxHCBoOsaPGq2xfmjcXELkzMemxM4uNXeufTGw7jLmqzN1yO4pVE2yy5mC227i8U6aN9ynG
Lft0KCnrSS5f9O3O1OcKRgHWzmnRHs8zcx+XOxIS9GgE4Sxmo/XLyD4JZ1PG26Yv5zE2Ai5TBsXo
gDs/qvKUKzh1Wh95ftTFAmY+gtqVY516/GYJ8CvWfXybJk+1Px+LTQawEDZLBW79iAjPeEdqaxH7
kh4LH9rAoUnvXEjw9lxUS5O8K28zDXORz5NqXqYrbXrM3EPVr6rsMXNuQ1z9HXxtsbqjvrSnZ+jI
XXbUwCmifZndNsZ9ZJ8cB2W6VIp8KNzPUfFS9gfyUItqHmo81AIWEK5vIEB9d07jt1BsYu82qfdw
ugL1XDPWa8f7DiPg/qbE2MmfFxPxb6C9G7/cojAOF84Pyrg/6q8vZ7a0ItQ4rLEEk4GbV8eaF2NO
ZDaDz2rzZy2qSlMlyrWcTR1LkdevXzJ9JexD2W39un101HjpjCPw4rM6y1FQ07owvrsY2KYJj9Jz
Uudmdt/55jrqt4kmWM/u3CX8zd1Wtj3zVFSvfvAu1BLqGCEw+cEzmWP7/g9F4P8YV9dPRpXBQItn
s5hCfr3LiUmukxz3iCPSPySu6zJ6ahBs3yXDPB+Oqb5c9wR7hc/YExSoxCZ4GJr7hnDMiUNAA3PV
1+4qNMtDHk7LCVe0oHvTqG4tRhYwLLe5a2ztT1VxZzmG1152Cq1L5dQzrWNe6TA2rwBtOarSo2bf
U090+pONrNTqdyRvUBjcKK5xp7TPSRDsh7ReCzx0wc+E+46Z9c3oEfveZWc3NB5bN101uOhGQ/ue
t9UmTD5adpxbktsFZMkfbKneMnwVYA7OC3nUa8PWP3oHx7xTKnk52KqVB6smtQKZ/0jAk7Hkqi2Z
qmTVonHgBGCclJctinJ0Gx9Woe1M3JFMdMXmfswcBPfO0s5vVfKZeMe4iCo1IQU42KLvN1aVwuGy
KMcb0z+I5ixMeAw1nOZIi1bpYO2iSjwrg0rOMcoMG3lNsTSIB3eKfYEOXqk9OaFoy2qm2z3NbTJr
bPtmMjjI82nOJM9ToNRuOtIPYuWga6CnuDR3yM294t2HYCFyAN5+2uGNDbCj4wbRE40JRkm4IHsq
KZ8j8eBOHwbO1cV7HxlbYzhkzluSQrovjsVIDrJ20vVTEa7vVEJEgh5P2HCWlBdB2ondxVufJVxp
zr3KAghhoqTVS5ifjZpIdyIoUEg2yWtdn9ucMLbmkGFYKXiGiMwJ9ySiez18yI0PkwYkGaNlosZb
mApzfCcDmjHlUwMlilVtNr0opH2FxkQTBghNisIQ1rMxenYVCqTWzl9VwklNfiVXa35puvahMBUR
6lMY5sdM3JtMUDpdmflGt+bvgu/tc+fdzhelQRBWZri3RTk9MD5zgvEUWehcB5MreLRhLb5UjrKw
NA/u/cyyFmN3UGnw7IRO/9XyznKX8gkcBvgY3eRJdmp0vDPizzEP3rCJC5sW76tDQcJZbssJREiw
x3uibSvtkOlvSpF99F29MwqOeusQtd7cotVSpnC1GQTWu51FPdKXvLnncdTJ/EjBu32Lu16PjZum
yvd56hE3qD9i/5MgrklH9Vfn9qtcQV412MtQy7cFGa6aRhYU7yUr7smaxLZCaS+5yQ4Qs1x58VgP
5di+ChyFOaDwP+2zt2iyT3q1tWrntYBNjMkHCoTgWHnDHNc708nmkI9HdR5hIupsne7gxUect/Bj
IPwlE8+qhWd11T22u4AXyV7Co4WO2CTAbAaXeowg8QYcER1wkkcN3z14aXjKnQTt+9g/F3hgY0Je
TvbSLd4tgO6ywqa4ckDipwXqeG5Kd52ReFKZiLfT+yF3Vynlf+iea6tdKIaLrTFrmD9gSNNZM5K9
S45t6e0GscsFkaNVswoJGlbw8EwtymUqaTtB6qGnS/YS7INfblOtcjJCmBXcWOa5UK2ZBYY5Sln7
SFYElMLOPbn6BX8uEDFf/urhaZo80gMmZPwJN8YlLtkakMyZS/nixD/plGcfANTE/ECPZlNuH2OT
unEjDqO35LQYYMi3sJo1JblTcd2wx2qjhdu2fXL6cpmR/mgH6abow90QPwVGfFdTC9kg4z4ouRVJ
do3MuWjKbG0oe78ztjF1LdMwjDx7ZigiXNS8xX4gwQQ3osabozlyuYYGaIW+scqxQcsvqoHkZIjV
Y0mytZjeCHXyCcHQAa5idNOeXTwZOQSMfKSWitqN/NYm52p5b1Ftxi5jYncR9XRp5bhO63eUuh8a
VKNkyuYpYHmHo5hZli/yJSWZsmQT/jnuNIKWEs6tBiesdGWPBCaIM/yCCGzUSnZdHR48l5fg0S17
Bx+lYMIFonr+PFPV+dBjJoarRcDKtpLmNvLStYOfizxInWqfOjMNXObfXcd3SjblArpnaTLN7ORb
izcF0agoKrRZbYx0ssNspL8nx4TygdsPS5wjqxoahuoXSiVPv7MIY5rs+CE27Jc6HedNV7130PLM
+mAxR2lNbRHp5trltqFg/mkm/R2qg26LtSi0bOoAmRf9tQYQTa+JwFagzFP0Op0Mlt0OmUoHDT1y
evVbdeERgYwtXVr8aDr/DayTH05zpnMQe/Dmr2Bdr1e8CPWie4wVMNH2xpLGMIp/IL/X8vqVNvz2
it9VgodEY/D2zVWMb0S5aOxx9u+3ppnfW0UCA3V8BzycAMiw/PozNEmvtZnbuUeYpxmBR9mdyTmu
/xpR2Pk2i/vSOLAK4Rb3+AExMXVi/Yd67M+45qocM5ixOwBcrobI92rKbXShHogeTYRl3JMOpQ4b
tN30Br9ZPci8BKbO8bDqcjRO9ltLbWJo1SxFlRb69YrGkrHbKfXKjdm+06I5tHCOH6xqM5zV3qVK
nibgaG6WcKSiYWpZquTs4UzdD1uTbYA3+sx+mcojJ8yNwVUGMEo0m1YddOgKiWIsIp48P2BcsjG9
jaseB+WoK7jgWMonbbXCwKSVqr5jAzgeHGz1NXJPTfpLdP0PvxSw37fXxS/EdIKcANUEZL76qRxq
mtwve/dIGz3Z2kKbqpsINtFgnf0AsaW6yzTMQ2DYkveUUTao0G0zHMJ7uiFKprwgzjVv6Lf1A8Ex
NqEwYvgtkts62vrFuzcdvHQbKZ9o82Zcz20XzYrwInIcb0LUS71EMEhL6aqjRotVYv9EAlxKPgJm
LFQYMYdQIOp1qk2zdjxQABDlJmYVsxTbJYM7XUiDwYw/UcVdp/C2pq3MAzXdT1CGe7RbkbDXWh2v
HW/ph4y3C2WXIOTTSubN6b3Z+SS/PCkpdl7xuwWMEaLGTv21bwz7FLPO0kz3qZvetpn90TYc5ria
ucpI4PXBiI8WzsYsMaXFwh0LL4wGy5vcXpQwRwt6SsX4JWpzMRLf1+LHZXCvsXtp0fhlcr54hmyE
MNX2TbgQ0swHg+FUokSLCdyaIj6wg1NWOdxw5XMO/GYLypSJ86+NT7X2PuKBnSq/avU0tnsFb2+C
uA4RDXGFokB1ZxHTpUEtIb5gOKr9okVIUfe3a8X+CQT/LuxH4YCjMvMcHasKrJC+7vneq00vqizn
GFcvebsqfHdTUYMnnrnwlBcnpdqXpjuhmF4CBPaMTWM/mSV4b9oBX1DZ+cYP5PjvMDc+++jzkH7a
Bmln12NuXRVVp7gD5FPZeuhwyTl1ir5ZuphisYXLRJ1hRjIxpxjLfVi3K1yyNfaoORx0t9/0ATUi
RM4oJgzLf4kU1JGEf3doHcjWsZT6lFBEj1gsKWp5rKJ6q4QnJ7D3qaa8VsY5EZhYBf1J9iZZQfKc
eeihkRes41JtD5SZsnwnJCmhwqj1aRFQz0SsDs19D5zph7tUvoAvB6KrIarC40HTIce613N2Y9Ab
M5ss7+ilSwQCoHIQjOFQ2M1WD/cUl/++BH76uKurMGHCEAWkIBwzwudlq7VEQhA5i0ycbHVe/UT5
M77dfvLxPAZVBv/tWNeEl9iuytjLSTgwtMtQk9oOA8cmeIKKJTSHuZ/vOHrCfosfcJtCdltxUtNI
lubBbx450jUOsjhfd5gKuA8lZncFO1gRd4RRUR5l3OVJsxVOOreQPaWdc2N3Mpy4gOX57x/uLxF9
PAqu+OQ4/Rn4/dlq/5nPJoMXqwOdzXEQC5zS0wHULtrYtI26ePKCaqWB1vvkkDqU7ZwvJpF7/ntf
3LXlXQ83qqA1TuEUx/aHnx2jAoV9te6UpeNOK4OnApfs/bvUXzG0IrTxYXR2dvnbKojX5hxX8VlB
xR6dC3rA3rSWrrk1yCy3V8RwhRROjFMg6bhHsrC1Y0+elH8R7TCvqJQTbzP6ZCU7TwWiyCqoZ/Kv
gU9A54RFmxPOfGtDT0xaHinp6VxDhJCQiYaGLT0bVHdafsmzCxrseeIQ1deR3941K8V+dCscdhQS
342VY77ElrHseA/jRFLD8MaaaptDT6MYcV9QU6ixM2+ibQVDWLRvFIGrhP7ahubiAw1HQrrg//ut
/Rk2XG0vXZXHDTmVvL0/lex/XloQ6pPpsfCOGBrYqfrg2MmGESf4xdCiwyZjvufkX9ZiXU6b1Hxx
I6RUt4n1MMaojbBi5psnAsZ5eDcmyzGDIz43xwe3OSXtcFMyg4qVnO7mlGIebU1nnvLfT/CXDQsD
x8S114E0y1zo6wGuDqml9onLAY5nU0wEBQTKpRl9ZGTaZC9T9PHvj8Ny/fuBhKDLsHAGUW1q5evh
slEl9jQpzhHdpILQahzfhuS9L7kdy5XK3gpZISTQEBdTrAa8QQV72hqtm6zy/pBzNP9DZRhRu3cl
fhm9sS5Vc0VtZyTtmpC6Kovmvh/eCy9fKgbsRqzQo2EOahANB6NmPsu5robuXAHYykON4/hYesHM
HaA88DYsA27Im+86v0On3JrLJjJX9H/YstnLUVZ/pAaTrIKICrD8N7lpg/XK4tXy4neICi7F93Rt
2vcatoO9Mpt8HDg/6s6+ufguo+2se+IVTgDAjlrvlf7EjG/w+FKUw55PoI6McQ/ex/qj15Kl3Old
jS0kMm8v+gV/E4j+IUeMVn9OzZsOmBiPr739FvNMgvFcwrCSKL0huPz02r6/NfSXhkupKJOt1Ktz
3dbrdpjUGpEs7bZ+mdotJR8+b+ByKVLGCSElKPQPHyrX3tXm+vKhVw1FqSelpof/+1CFbHEAIM06
gRtQceYyWMs+U4vTGibxUZaL5QAZP+M0V6iSfvKX/u5jgs/cf38CeRX9Z6uXIu9soY84Bzm4LEd4
E/iwxoF2s7FZNYqPuvIjaPWdboDGTDhR+qkHCgmipSKaAyhriD93xQpDPKObmwXW7qaz9BpGUPCw
0/YSJvlmKshe9bEw6ahR2IoE4tTGXsdJRp7BGGhPNYAp7ocfZUj+YT/c4KaEHoXk8CA5Skhd4Kvb
5++iUbaWCJa5+PQEiSkohRNqs/S+dxlL5dNjawLopfoN1cOueRr743RoH1D+KDQ3K6M/jZT7taMt
puDRQ9flRNFatQ48rk4PqQJUG46/SkU1r6i/U0qrH16+fLnfXj6nkiN5eZZzTeaPMY0JAxejpp4x
TLadyPCVv6NenwcHal5cPfjGZ4AqM9CXOY1BVqG2pDX54Wv8pcCgofzjXcXKR2v59a3XQleTyHTt
o076qYVdDgxj74zni12zAJl2NcWlQy/XNRcbcW8Ihp5p9z+llH0XX7D40M1QIVAfUMxdERr0uAEL
C3z7GPgLF+DbrX+PDKWDcGvZzbrjKBsZvlfTqaD6Vt27oic6fOFL7+IJWkqGb0j4YMpUR3RNHGjS
nU85OeGnjfpO73/imnxvLnF/MnlrMA1IG2Zc//VnM/TCiXIdGC7STj1Xlzkp2z6V3R0cwezYd+8l
U9uqw7GcSbdlBcssVkHbLxPH3VCdmzZ87JuVWsdPiv86VK+2uc0ZwcuT1OcyKKd6FgXlWtCtORx6
oMhaEW9lj9rhgBuW9tmyXmPa2TgmueAnctZfLjGqaewKGIhrJvEeXx8vzNvEiIRpyONwoMtSi/qm
dRlirDtz1YZAs+kTzevyh8X4rWXH2x62qo5W0XFp3K9WQZKnmts6qX1Mg3swptL9VJs3BcRalBsN
i5fAtm44kWvrE4LEHLC5xO45rvJ5JOsg3Fj70w/fSJ77X3cp38jAr0WVxv/fyoc2GozKyoH2Oe8i
ZcFhR2wsU6rBfqMVQB++7PpFg6sElrbSqeqHj//+Hvh4KXFna9p8g6vdWXiBUAIfwJcRAJMVNduG
1QIOGqVhXW+ZHJnW278/0vvrO/jPR169A9HHkBeH1j4ydqn7aj3iUBtcIkbOcu7WMC8qB0xkRmxs
FaoGxnQGgqxEI5VaOI/cnRwfZYRF93STuxjPsUT7ysUHfVzSqzY4dJhMXhQA7d7pl6rd7BNgWF0N
5pNe7dhYf15m3WCPk2OaGy0UnVxcs5h1AwG37jjzIneWVHeGfe9ayqICSa6ifB138Y64tiF95MA/
RhxewcBQtDyU4ycjCq1/8mE/CCwDhkpuwdEDA/PmvYMQslP9ZVYdmhqLdQV/slGfblNpFQ6F1Taq
JU2vrMCdDutoSyyruMmZrMAXzMqF2xVLJvah4b3o3G8dhlqlIBsBrI0hZTKzp5OrbbuEKTpYdwTK
HOhMuHGIxg4aiu9cbTCdZqD449r9Xvl+XTtXlW80VJndDIV9bBxaq88UZ7xuBmrFYHkiwwlTjX+v
nO+EQbl7ZdIt/0EPYV8t1kQvc5tAAfuoFk+ahSJNbO1qp9Cqgk26w7wJQLyiWdm42HNZEB4uEwrg
kcrY7HCHAs6XnLlw3vtnn+pHwerYrR5CD5vdXxSCvIHJKj6SqT2GPSbgYrjn7FNNKBI/7Prv/HP5
JDDIwA11D6XJVWFWc6fkg8GTMNcM64MqvLvbziN6vbzITcDfbd15kSw8RPhmjvb/7CSfeL7J8mxY
ZFG6UfMTZeu/f+C/fy38oxAoohkyri+djsVnlUhNjmlWPiQdMBS0ARHBA6vPpp3TgvGriWNBV59R
sBTtasLA3QOYwYjIh49SQb2mfJaXVN1BIwF6+/dX5H74y4FpkH0nrUw09FhXi8AeM02xGuwRyyR6
UrroWdb5kzPgzH4eMOOT05uBUV7VXww5/DGOjkt70E834NFug4u8QElquFCjxGvtG89N2J10KQLQ
9H0J5+3SqmQHjtrctqydrydLT8MBrDnIW1JXL0NTrXVUpOx5xSYCzeQjSxlMq25y4ykB2MLVjRta
Vnap4m3zdKLKsEzAj1mXleRfMKHKTl37JEExanE1LHnJhKi3Q7eup9MU3pvMaBjWl7OIQD8lOmQJ
gZcUTw4Xd9eKu8ZSz0wibgoDpQIOE0r+KYyJZr/EM79ZqpvShZRCFS0Yl9gNOkwhtmMltrNggOtQ
ef4Dcp+kRr2rFlgBF4jR5eyNTC3518RIF6y3ERDlD1kknyjRGTxwiPj1AzXHzE0I5MJWxPcIOUpv
ezvH08He9Ia2yYJ8F0BLlYu0r/1dNA7EUUvv6Lr0EQgzkv/3krCdb5cY+BUu1q5jo3aT/qhfi4lo
aLAa00RJG3qQZ8AUV5vENWapMS1c0GXDyoG7xSoS0VIrnV9l8F4y/fKcYd7W3t0ECG0I9KU+Drmk
dDTapcvfDXS2gYv7SNkveZ2TGy6dZpvk9jzvxF3Q1ayt9HVMwIwg2pjlNBN4fIw1UeDcSCFTkZD8
QBCxd1mk6YW/6F2CAAD5G3BNdwRCAkTP89caZosxNPcmQg91cm9jpsc23G2PaXmXER/O/BnP0mUU
9nvHjBe9igRspRkKJoKn3App6Q6DeorqcOkSIG/A6XabYeamkDOVaB3xLiLZ1eoaxDJjwUPQ6zv1
gIVHN8/qN+iSS58+Wjk3TGnknesjQum5ZzKD4K0ouPQmio+h2ymAYEOPwqdNHuRD6/mlNSkjqycV
4XgHzbkbCfajyB6QZ6UGGFaZDQcHMU3W0WoWb07e3SlNcJh0kLiQvKqKcDHHO1laBTXH32gx8aBk
ZxbYk3R9tp76WD6l7Fs1D5w/AFk5GCYcweFgK5+57c+DEGoncxLzbOMLrk/5om3ye9ji4aAtQxfh
MYEUDit6WEcKy3XEdnI8t3hV2aLaW3jkTwY82GPFuTs120IwK9VPQ2EuvXpaDQWRX9UCth8z5nLD
DYwgFpF8oR8Arcc6hF+DoXOik7bp8gHw8GVggO3pH17IDe3YfGUGDzaJIlOuLsJsnLmxsdG8lM09
T3LKj0nbJLSYHAq++Gz96c4dta1QsWsJhznWtRu7ANsByUrTflljCjnV4UzjKJb9rvPRMxWv0Pnl
A8UzpBYEVEo4vMR+/wBwfWM1T04IocUX+5RTSP5v+bNpQB+Oz6wB38/gjXv1VlirwKjmedueZaru
RE4bj9gY5GyjEBbFtDVq/uRiVRrtTjVIPYSE0bXWe5ozuZNmRua4j3JnZegnDzeShtgoah4ZT4Zc
0hr7k8BhHDvEMXp38YXIU5y2YXljF+aiQRKYCg0nhaulF29G2aHun2UcM9nJ1s8KBbAlvT2ceNWY
9qNqrVVv2Mu+0c85AAedHwYqS2Rva8Y+qWkd2MJ1U84dNppdQsyXDKEM53FsKpniuHq+qxt1N8E/
kk/qlMFW0g/cMZ8lMjZHQ1puYpn3//u1HsRMd+lgsfmo+bEdOFKVguAtsX8z0SVX9hXMQLZiWvCU
O29S1lLE1kruMzlC0XrGI/qhlc/RPGVYDdDTxQzwcPvXwrPAfUeW3/UnE74xZa9Ale7CYZeFDwUx
QrHcwM1EmEy1MGGECEXdj93Jgs5XdJw+sC9ic1tp8CjYwwM20W21TLX0Du+vw6B5TMzQJvNWu3ha
mjBfBMSwNOQPSdvtNL6V3t6NGo4fb1Y171Yw7CAkNWU+D030aIB1ISdh0jxM+DUQslt22PCC8AfQ
2jjNXmy+HoXZTTPEHxZGJxlmRdQsIVr2acoWNYSOKLv38nI1kaUA2hOp2jGK1Hk4mJvQDLCFwB8T
pUmkk3JdnFLq7pjiOWbcVVsU8d2ldn+n8W98G4Zpmst73h3fYD/cFLgQTe2iMZVlCw0nMN4l7kun
PNfqcz5Ag2vOE0X52GCzVGQoTUiFIrcJBN1iOArQRyWVApyj1ZyTuADQbjrpelCKeQis7DLAFu5d
Xz1mpf3siU/wVb+EycGGrYrufgiwqsq9mZEEa/gsJkx4l2vVFQt1QLFKvmgD7IydqN7JZJJfDUIK
CGqE+Nx7bbiE8ziXnUjlZbsR8D0aGaS3+UMaxTtgTg8wX+TewhzxWbW0vVq/m1CWorqFzsym8P/g
SLLStuhHZI9a5uPCCC1+Hc7PpToRy2bpt/i/PVTtW1Bb246hu6q3O/Z+a5z8XFsA+QacEy5dbpZ8
BkwT7IShB1MbcGPhV6e+wKuDykWvJA1v0vYugw6zQlZc3Gtwh7PKv2vznjEcyuROX8j5XZ48dfk4
H5hq6MEZpfW2h+/SjyCsjk+Ep0bOSYRJLmdV8G6ol4D7UwIa8t6UW7ZVXpT0PnMcXLjOWq3CtSJP
Cwm6ozJKQmTg2dYi4+QVYXmKtH4zoWYKOkKvom1if2I7zQI8xdFTwujJrVtU+SeHJ7RYpeAC+H3i
V+F0iyzlOxMEFUxQ0epsHTPH7tpmLqS837g3dG6FTqOr2HiTjloMeKCAmoSVA+xD2Iw7f4QRXACX
Jlu2jEPvYBZwEH1rAQwxa6tklSafWt7NPdai/GXkp0MZvOlVwp0MSHANebGKs09grfF/F8zl5Unn
JcUirznrcUHRnYwYGrRNpX4vxjOUyHrItyPz1woMk3aPgy0eqbzx3Yr55yOmw0Oq7Hg+KO+rNMp/
q5F4lH8bovDYGvuSMA+z7pd9jGiKPHWvA4VUVhYAA1QmKB9YECvzutrCPF26obdUx2Sey/42Md9h
VR67dNdHzUZJixmTpptQu01KKNMsWwV6ShLkJ48DDvbbCk+pm9Aedibcr6xeW70D9VxfBA2AD2Uu
o8eFSnRUZTGp41T0Atbcpza4H/Ko4wLtQuWHHuJbB0G5aEnTN9jG5nfjftWaKuYUU36UnWM1vVEO
4VoMwVAepTAJ7Z9S474Te+Qn6oTLag45fFiify1Qk6IJasNCM8pkss8At5mpVLgtBGa9ZTooLwsD
xuqUpkuuzI5ySy6FEXrkD6Wyft08yS+CrSImICCL3/yDitKMHRHUOfLLbGPZCbocBm3agKeLeyvc
6DD2Ba7XfJ2QUyerD22SzAIOqAQ37A6F9snK3vt448OHEM2J6pGC/A59+ir+GK1qPuJBrXGJdPxr
rWmizM2c+yFGpOac0wHPu+EZTtUcfM3AAseBlD3RxpSTuoqipc5syab4c3CA6sWhCwi6w2t89G+G
glge+MLyIi8ghoO8jHm8z7WeS1KdjWJ4w4IUbUeJfadzkl279cMs5RtqJX85HG4JHTKJ472WnAmj
LURJJstR/mKJeaLotuoLBB0Dme+Pn/adEcfH0YMzVtTAgGFifF0xWRXpvqj5OA21BzVRyCxYlt8U
6qBznR/dZvkbN0T001r923Pauipt+3lITA6+frCYCIEqiT44cqZIKMLFwtKo/dui5iSD/WP8SFb8
6+6wseFFTocQwHCvoO5CcX3kdCI/whlL4Y2k4G1oDTCh7w4lOU/RXRmEm0ocKAO4zSvzB9hD++sz
u9iJAggjQLjWjPV1J5rWTvKjrNCb2ltqgElm9GkWw2LiVpY9pGSntSTdwaCcOdEBs4NZqTTLxDYP
HMk5YmvnJ22E9r2v5YBSHalkA+dQr0HyqmwNbwRCOoQcmNhsc9kdQ21mJ0SF2o89Tq3IvfzPf58R
3yYP+CFgbgEUreKAwiFxhU2BN/r5pCjdofPsky3sVR/0a4/4o4A6MsUPX3Ph92jgFUm3mwI84bDb
07K1XdUrPX+scUMS6SZA6VDgPfbkWQ8D5oOR9zaCTSZKuXTxllUa4ofH8KHN9aVp4MxF1ajXFLYT
Wqx43TQ4zBI5Sz0d/6RtvX7b8vnQBXrS2pW3fT0//xMqMzVFf6jy4GQQj9doYuYjQvCMpW+KVeb1
x3//pNr/jodrmB+lKqAaSkAA4iusdKoCddIHyz667kOi1DNr9A1EU5juZGq1mFpjJ2vdzJ9XEJgm
J/wVAv7bmM1TcckerRnGmUGKZgA+YbL2qCHxaqGG0cP7AmVKqVnrGCRZ6y5d6JEziE2kKUG4aOaB
Aw04iYbGb520OKuyn9UpvfdIbI7ifoZVx52Tid9ysxuIBnPRbgcFMjb+v8Yy54r03UAiIIZ/MKrX
sdz9H2dnstu4sqXrd6nxJUAy2A5qor6xZMu25LQnhNOW2fc9n76+cA3uSaeRBgoHG2dvIJWiyGDE
Wv/6myBlNkb7D8dr5rjldoScxXRWk20FHbbskWVt4sGEz1Qs6iIIxCLGJOGcukfMBLvIgwyAjXCI
UQuRPfu6AoBPT3SIiXOSgozEIo96GucJyNtk3Zpu8m6Wj70t1m0F911hnFqk2cHKp2WFyWra3Wap
vTb9GP9t4Dj7UIuOZSY2TezecN1p+9E37CcI1XycOw3aFQlmwa84CLwF42KpNPU65oZlGArbZkCU
KN714Ym0Vy6GEFHFQ3o33NIcOQaKHgBBwLscR235YVcfl/p0ZZQFfjtkmKS2hFDSZbBbeSAcRpwv
TEktzF8lfI9fwLyGxZnArK6oAjITA3Rfjl8056DRo2avTOCA1qmfphsFbCO9H6Ny6bVrwzgnBq49
pr+NscsWyVMZ9Oc6yZaceZ99TQOh6C3XvZUjlMeqMg6GCBf1JA4l0rT+UQ0gxO7S4G4Kd1l+01er
zF+7/muvH3KS0RMwgVtr16hHPzgNGFmiwsckVu9fWsR9kaDFJqUuEZQwaHvkGtVFvIraU+/ajyht
Ggv0/5U+nnsntQhtYjFpffktYufep52SxxjN2CcDlhXkYjeZ5MqNHLuH3Qs20EuAHcPEaCR6BpVL
8BMyX+SHIuuqdMfyJeGVSDrEGrRyShPO++4UMrIZ0OIkDFNMpkeNb8xCZtke2unaeYrL3z5CgMp7
iaMnZdqHw40QD1310huQ0UwcfLJitjf4QEp0aN28MlUYxIMI76fpQRnxbfDtjQK2nQFohmNxBxil
8+TSYFfTWhqYYEYFg+Jw5SfjY2sMJNq/UTVLjZHSpu/IzSBYtGgdSni4n0zKk2Q+15isqZaCDIeJ
BXCtiwfeSNuW6dVaf1cHDGjbfpbIDrAG7k+3ahRussj9ZafRJaZN4ToiSI+ehHnLJx/xMpM0SoYF
4p8muKj1PVZanKIOdtT8OCQtleFhK4cHZ3xJyPgrEVVSfQKjB324CujAZPWlNahkBBmi6dLhvCd2
MvxEAHL/1TafDZccZ4G+nz6NwVet2ruhXnTOrZYTMgMsXjscHMTu+GtZruhhczJB4eUWVlrdLqaA
I1pqpkPA7btikSRiLgd3CVI6pY1WHXydhqQCRnC/E7de2xJ+sQG9ifOkw5XNr5xOV2Sh8OJ26U6E
uyBl5DVelX7jwbZw2YHaTFv09bQgyXNeMgHSKWDrxJrHEWbHzbEEUPUHc2UVBT5Ezsx239zEA/LB
KCVb92S6kJe4sloxq4jEifEL6WWc5KwRZ2JeOu2uJfc2pt90TXZWd6t0u1S5VMUv9NZjgnkh7PVn
1f8AjGvwq4KVVVZnye/LnF3XHTsCYyZEprieRnukR2FhMn0nFhidaaldtPVEGYRPpq7fLPH8BX0e
MJHocBNk2heAHUR4p5oYB6ROvM9dd+FHdBEZ0m2o5Fn9ZDfBNimGozWd5QNhW5nYoD0pVjSKzWCL
VajnS33uqd1W85E88HpJ1HxsCGGF/KwjzWn0oyb1PuGxIqmgZDsbEQdF+aPe3A/mfYZpx2Rk96kx
Aqy1C8uiiyDvJ4X71eEiACcrBXs3npIO9xDlI7RPJevTdLq3wdfnhY5HA4596bNBsT7hCGDBsHEf
vF5gYpWyXflLO5OgNrwkfzjVELMksU1eZYSIk0U9ZvvI2arqQRtLohkhrpdwKrmJKRA2ujDKZlpd
AOoakAMj1gaCKi9CwmbG31n3B0d/Ma1rTKeNrlJNvZkHvNYBN3vwKA34j8ouGRFfOvh12Aw8yn1t
YC/ESTWkBEAlt9XQ3jSkK4o+xYZUY9wMlXFOdNfCwB0NHFTCs5vR0fcJ5Koc5wNbnyEzzOJ6qSFZ
bct+3/vuoomVx27SV7mNWzTa78Jddh25VhhbNiVsew58t4ueNYYKuYoQ0r5G5GL0CZOfsMcADn8F
RBtv2C145FXI2+vo9bZ3H+VbAMlkrSGGJzk5Equq0Rc9rEHs/crEXJfm1bKuTLdWlvpWYlxs1i8T
vmE+rnd9T263ehmYNaFSuvd7RA5nFZ0rEnpt6BDnYaKMNVzMulRK8Cbs+QwEuab/kTRklrRP4XAn
pCdydx9Mj5b/wlk/EjbcWc+mdTd5HxnrS61IRyKjB5spDGKTA6JLNX5UqQ9V/S6woPQHaE5nGU7Y
BscdrPEWxDHm1Kiiq426cBS8Yu1dTcBNGgQntYfjFehUl+VqtPJD3BuLDupX2dgEfEBZr+FApVgJ
pO48k7iprswS971UnvJW52QFr0Wx2HNamCEr7ezo6zq5ON6REnhn2Wg+0XnabMnuVKxtNl5Lewy8
W8WOt6ry5GCCEMxV+MYq44ug2fTJuk3Wg7PWqQN8UstqblAzLnPtMaldOpz73vGfqsqZTWN3MzZ3
o6MgzvWgG5VLxXgIoWx5Pf4+EoRl/5ZT6UbXdimNstZXG2NQF1RcqDvU7YA/gDY9NO6HpZ0VccwG
jQz5cZ9hEuwDExfGhzGdJ5NZQXzpHeya856/jPFLn80IkiEkfsC31y/P/qwbOiaYeCfADB4IkPdK
5ub+O9nFfvhig1FMmwTtKxBUVOxoCgH3zZlDYdCXH3597qAORuRLu+bG0Rh4oqcyNNy9/b2eaKsO
B1FjzB6C9sSf7SONAGheShxxCJcyZGR4d5tg5Dk+qugITG9fAT0N1TDD6ZPCogULVFL51JnwGnIc
NSvcVcZZ7jsf8EYa45CQ1W4L9kSzmJX0KUZxj5d1BaYdDU+Zc9XIjXb47NQ8VP2wYI+PVjG/xMO6
JuFEjbtH+KI4U7Xsv9E295Odlzr3Hq5I3czP3JtSmjhFDf6s6UdaExPBheqyVUE4IxLSoyNeaSQt
Gu9UPOXbsSAhniKhxJQhBGrV2YdFoByaVn8xGKGmRfMYMEOO9ZcwuWRsCjojFlIUeBEavXvqUWUC
9cnu6eoaLHOXJIGmXTRkHNeKtlj7FrO/CYV7dxG5RwZXc5dnLupjJI9KB+0Z2V6EdpRX7xlfrrll
KmQcJnNSsR5LThBdwQSMVAJDKMugw0wxnKWE9ZV39bbKj6k4Ot4mamYgDzA8QvNqjE9JeRPoG7u5
D6lSKijvAXCNBpfSsTxc8RlOjcNcNRFouNsmuvplPBfhtfbw+oPUU/urKGhXQ+kABjo78pFxICuw
EpnpU/ns62A5Y/EaNeFKwQertLw75pEbK+CBo74gHhHN/qastm21FdN2IAvSjHcqJamvcERIik3A
YFuHS664N651Z+BDMdV4WO0s0ij0S2fiUkTuklqT8QzKWJE/lA3jyoa44gBBTD0tl6tcjAfsF+Hy
bJNKLLW+gKyBWE33o7MlUALUN5WANBb6iw6L/w6hkpxG2gHquebSifyoOe7SJVpOOMZJmN2uoK2g
7lm2qL9rM1kNoNPRRdXJmMdDN3AaTEdBjQ1lMZnkUZASUfruWX2vF7H+7oXT1lCqs8MGNMAKabpu
n3SvFZYcEAIgyW5g3+L+yG7aubeZ3dkoBOqlpU2QZGP8U9TFzIeN8Jkj7gQoOvOVQpYl/JSF33W4
O1ybioYwGXmRwegrIs6Nds1KGLnxXocHV28sO71cZh1O9kh7CWp0jB6fQCV+ckDQdXTBU6vsclQU
GDvQUw4QTYd9rold6CiHuo2O6iSYHr57BhQH8gM74dClPgzDS9D+rrC3Hg3qo9YFDMW1pz+H0xPs
Eou9xWlvVC2QaRUt6EBaol3gAr0tRuBU8wEOS6P36MJkU58CP56H3ipM3GVJpuPwzBEWDVCiGBhY
xjVENogfTQAlADMH40Oo6W2VwBdxJ7KAUIIEUbAOWp+wcMToT06AqevBMw5OhKtlEIBlvHcpiLkg
BN3+hS3YsvdBLbpTa7+lxM6CecKoa7C6zp8qqnTl6mWwELzrZBGGFd9yBrplQIdYzzPcQwy0FZNH
30ph3GEoCCM2WHu2hYtpti402JF2gTuDTT+E20TbBzgumMp50KIdc0E0yeKRG8/8rFr5irNMPUZh
hJMMSBCJK1TZ8/gpQsM6woxX0DIWIeV9TjJE3OB4MujMzxpKtofcX8Sc9tY8SN5TR0B24RCMrllF
QzDt0+Qc5wdFe+nkzMGycJ3zbiJ32Pq5sx0dgmgx7DEvXjesnWrRtL+ZD2ILunAp4V0Qov4389CZ
S4mRbmzzYRJMzW18aB1yoirIEnpCQFbNu30FfFrqFMbqtBeKwxvPVMPRsOnrlnmlwRMwl17ZzHuB
tbxy9VH1NykCxJ1gvulXvDaQeJJn5wJ6dXAfOpfk11lBAAtSUiIhngoLjtCcxAG4OkO0tO+I0Jzw
owhWgfl7MOHFdOgkfvn31ba5yUl9+VUTMZDHH7rx4rAojXFr6peY9xVnJxjMJ6d6C8AIwPY9sJwO
/wtQ6e2UYFhOaAXnb40XP8HpNvPivHogGSDz/WUciPlQe2COJIQZxwqnm+FghpcaWUTQG09N+lSR
TN2kG8PU30WUrzWijmsdEwE4KCHogj+wMuoXV8NDoK7PEu+BM4KnFr9Bx090om7t6f7tZCCi9LdB
2+xRXJhEFiQQ5xPyDKCHE8ASLjT7bggePAypPftjtPg/jqMsRk/Jd/peO6+D5zG7xAqoEN1Tg4lZ
nl1VOgWPeMcRo4zwVfDSpkYHrYgJpZFicMfWCONYUOrk+Dn09UedXyLS/hJ8oZxChhOks4IgXaXl
9mBnwf0BIRvMY+VfG/uuxLwCIuTA4inzX5N4UNyrALhqHj0FRkl/GSdaweReKXsCPajEMczzXj3v
oQaTxT41Bk665DkeQDym44jWpILQ9BNe+jchDd2cFP64uiZJxcYXKrOVlrnp5i2a5RT9P5KtDptb
o/lk0RT19KFkLxneFtV4CbWLawsmQC/BaJyYi/o9Fj0Y6x0lmvQD5vjdqEfF4d0QliFcPPz+BPLD
UoNQM6GEZl0a9r4nRoPKZFx3xsaMdn5N3bMPwp01vv3wxVL2/AfUyejiP7/4C5xvx0mV5rWbH53s
yBRZguew7Jt0K9G3YNl7W2WEeK/+MNv6FsX//9/7l018b6L/I5evOLJQew3DkTOYqEu3nWJp2uYr
bMQxaWW+5iYkk2wG3Wcov+7RkDLD7pOf7HX/NimU94FMHAGMKJ3EvzyAoowBuPUyP6K63MHl1Mn3
6qMcBwo4gbvYf8HCwqXCQbk+KPasqH+yif12iAQWbeGky/AAg4M/l4CTt14bWDVlCLJ4/VSh24Xu
XCA6pJKzkcb0pIZTqFc/Co++W3x8I0gmrwT/fBlfMborxTgIhCf6qQmjhSj6PTwD0wbixKqlPih0
4CF8B8rtdHR/GPB+O1HCoFNHWm2glPvLLUtNwKj97POHKzRCGWgXgEJWxFsAch4AxAyIHmkVzwvt
1+Q1cL3+L0MlzIuRoqq4V6Gk/vPmp4E/0nygvYFZr9jFmmJuJaVFLtZV8N27PlibeD1mxxaLTSkB
w+zIY+6euNGiOdsjBV338e9X87vBN6ReBx0OAgiUQX9ekq+afu9aDBVrGCtxSgpn/1Fh8svzKGx1
05DQk/m7f3/nt68BaQlMsph+yCzCP780isyg7wzzf6eJExYJKecVfhJRJpUWTo9vuVk+M3a3sZWY
YnyxftgY/qaNsxAMwzQQ3dnSj/fLz56GEO2EziAlBscKUnVmvjWTeyxMDScYpOY9CDuQfAppMmEy
UI8nSbizwmrdioMU70p3BTKhWpVA+OzCIY9xWMG2km50+703z6CtEhb3AJcmH8CvijZTGN4G8L6C
kxH3P/2gT1OAr1us5bjCxfYeZbrz5Z4WfdmgAVUkKxUrjJIBSUPIBMI2sXMb8rvbcK9i5FPkKo6i
HiWgu66c8wgMLpKV04SLVk+XcuATVP1jAxSUAysWkFtGMaxD86W2PYYWFnFkyVrayKkF8UKYkPgM
RCvEwTFtPfUkBHuYQ0+tyNe+2i6tvD5H2VryI6WPUi3f+wxt1zrtjV1awlntpkuCD2Q5LpSpxh8t
W1bpWS5GSdpTU0TJajD/lVXwBw1ogJcaroAahiewXsKYVjC6tKFfGFBHKkffwByqAastuZFNzqLB
0hNipJymQPYJnBhCQ8WATLrl7hyR0gqoG6D4gXiVPsxWlhFugLAl4UknhTyHUGmVOEcET4gHtkEK
kcyaoYSUQ6ia7FIrZpAESa6YbNCRApj/GqIkLUNnoSXhne+peyRECBpjsSXtcdZgBQ6DVCutOw22
pLzliI08g+KtBnyGNiAAswYoUeqY73X4O6N70etp5+n1jcJOULXWPPEaCMAUaaA18pvG0oGn9DJg
jqaQyeL6N5KwyyIdCm+B+YdbneQTN1iyVhc8ykMFuQwWIJ8TRBRXOGnqoIMVhotYUnqckTytaoMe
tdD9DR3OxgWvUYwDRrXzgOeNAnld2DTeYFuZ+4C9XJyqa4qXxBoXGnS+mKRrGCOdeMVMe1W4p2F8
HwHZMIlgIAkIzmUpL4G2hpelJFQf5jM8O3vIl364VNMR+k+78FwKtgGFd3z93IoaRJk6oYTcIXcS
z36uLJncLftmJAcsp4QUxl0d+AtDvxLXsHbg3EnO35DjVoEjhCyRB4MZcnVuzOrBc4knZJu1aPU7
y9iTmTJPU24We4HAoWC8tSvQQNNmvuTcTeTP5sLbOrH/nA8pzCg2rZQiGyOrsdkVmbmLbP25r3+l
Y9rNSmjOWJ298vMiXCwRcwE+vGgWhtTiuZRzkshZ6h7/yvCCKOGw+g3jU4f64xAONDbAJlCkJlXb
S1Ka1O/ntb4NMdLQ2mYNOVMq13VMb7R0h0S4wb9FsuVi+lSdFC03Vhf4CJ5iAPegCA6tt9D1M0Rb
clwqyMKSZFUybDa4hQqMhSHVmDlls1bl+cfgoLQNaomoiPU/ULLnhNGIMEfZMSzRERY42fjdsDC1
ZO1qtNpm+8lwDJaqVfzAsdG+KxtsYoxdcj6oGswvBUuWNF1lViPmC6wwaN92tSL5ZDc4J1ydJ/WA
KKHI07UkUebMVf99Un3lBUgXDMm1wFMa3gtuLH8eVDARVItZIgcVZHDtANOGQoH9jKMJos2/v+vb
CsUmdU+XHvi2/pVk0XadP4FW802WNNDNyl0aHzt3T6OPSayP0Xe56JDya3vFvMmU9Q9f//3340eM
kzkCU7gQf/5YN0mMqGuG9Fg3GhaoPlmGcvjf19pKj+IntR3mWZtvMNtYUDHVyatEyDhdb62k4Fxh
czJepCCGsb38nAlLPebQ1MHsTfPKSMfrF934RO3D7L1m79UOUtEntVhELNABZktH2TiJvhjEIRr1
+WAp2Pl0e6+STiLpUleD2xRsO6WJrdNqW7jqKwRBsArEqUyWFQ0iemCvC1VS1GFk0ceH0Hxh1mmT
+ksyLnEhSLBoFXBNx+ClwRBWSmKyrDii0Nsj5UEiEjg4RgCKewHnCrRnmCs7TAUaNC4mfx30VxjD
zMjDFSoBqYQS7EJ2DteSQWVeQdO/lJjSlyWj+XUNb7W8VHmyyCFB1kp+5hRxC7F2h+a2zK1dAhaC
rQ5e9abG8IA5XhpkwKPxSu/crQpqZzDX0xJC0IQDSnFjasH+34/+M3vga+1AQSoM02L9GfaXurQC
/Vb7qk+pO5uzWQ7MzdGzT1d53ofSfBzoMLrRUAKgL5MwkACxxiPyU93C45OEO8Gd4mSUhFCEtHoc
3UhbWllMuVp2m8ZrxS/3Ric26VTRCJs6qHKzC4V/fEsAJHJHLMIhx0JnnGuesi/HGMs3RqVJ0tz1
k7lR2Gk5YWRFUmqv/UivsKF0nBeVD7gkljpkSSdOVkIxt5Lq29liy1b/o1b1GwYWzt0WhD8kynRw
zpfePrRM3U+gmhwN/cSYNzPBEDF4eZVU75uixlsD8c6/H9DfjlAu3wn1DksotkDq5j9fTdS4ztiX
ONBIjriBWpubwSkacBRK8YdUJMjba8FA53DI0IuiYMz1AS9QpPUdY0K8C/99TYCBfOmXVcNORTao
zAmV6ss/LwpR9ZhbEfalkqaUIZzibkhq3MBcVTZ4bZDcpfjnyASbZiVZEROptdAl7hXbWAqWmcXa
qrJgM5mUkdjQ+t2Oim2Mc9y2AE20nSlNp5WTXIPyLIMFM3QcV0D9pbY0yahBesIfGzgkXS97bOyI
o3eaVQzhbXKTP1kicQ/l3N97XEkpqclMcMf2t05Pkdtg6dpBVnoky+waIPdutG+jsD1Y5jO7kLa1
nPqYwP+RxBWO5k+HqqUjavS48CAoBmtpO4ZPtdIc6WrmI0etpEhkjnbCWeStmEDCAcA6MX3qfrTc
WZoFYC24Zwb4VvdbYa7T8TUYccNU1fZJ2Cmmy/ocOeaWl+kRxt2zlCKGIQM4TApyGC4KguYM6THY
lYELQS9YgvmhKhswQMapDsaNTrqzimhD1YsATt4fWU6bynjEfP6JSe0ySruVMaa/WjV+NfEILuqt
5LePEUnSpG0CTOhRj8FWv8NrS2UoAwNnAJuSayz2vC3sTRh/yVqyo6gwJ2GvGcVRkF1kCdtLv4Do
fnScdYl7ZzidXZ7fFKFNgRhV4yJUUWbrLxHNH8k+WwgRsrw1Bv2mDmCZJL8NE3s3CCQAU8lkLTT6
FZu/wqmsi+HiiS/OjTNupeeMS7WSGP06Plct3IMUI92h3En5EzUwItSks9aB0B+dLoK7Vmw5uYZs
mwsxH4P8VDTBvMWG0IKvjLjHAaCQh9hAHHPqznuIJ6HXbooG1sWvCvtUnXvQYeVLuUQn04bVOWlk
0BvmeP7QrQFvsFMh/KINwq1PmoE/rmIWBmVK2mJOGt4OxXQj2fw2hWEYcwP7MxEV2rxp7z3DhP/P
1ZmoV7WLChzhpmskkjtXYe7qNDtzTCWtK4v5R6v2Mdo/LePOpIudbm7j7CTFTEpVvsrtUhuXUZji
S+Gs4U1gmOspBPTiqA5Z0NPO8ujyfGYm8FdmYDBrx9yz07dJQO68uJPAQxvDUWDOgfseK8mlujcR
plnGJl5ZVoVp17Wg/jc6ZdHkRPEWDLPqHcrOVQQWjcboOWaon+wS3X1vg+F3liYbH3O63nEf0zG/
pTweEFa0vs4saehupYJsinXOExQ1EWolqflhc5G1bT9vcRLDYNLBa1Kyjv+9nX1X/bCbUXgR5UJt
/BWyrZ1YrTM4ikdm/Gyt8O/RI1wqfA67eVBcO+1FN65GuExLOd6m+f/JVO7v3EM2ebyAbAARUuhV
58t+avsIp/W0wcgj3iGch8YmSVk+duT5EoxuNPN1i1xU4hFUoWXpEWLL9KS6mnABQAwz0g+jFv06
ePIPN0eCB39u9WgDVKowDjfN0r+iRCrxbPgjR6mkY/Oyl/3BQuqcfuTVGRKBjbpqHBA/cU+6eMet
qsA2K3f4oUL+uxqXlhiSE05cFMfLF/TUtDsx8vySoyuueGGgle268/+W4przAy72zZHL0QZ2jDoD
31ySlf883awO19XcmJKjPDgklgA5oS60pdwcJKWz2PkQpXx2KEU7SYW0iWpBIyEZ5Y/i2jBi7//9
ED5Rsa8PQdM0qWkGuwK4+vOKAr2rs0axkmNGBTBFzkYK2OXWHUk5Lwcm+i0dLCRHqis7Nw9r9phW
VsWNE4ggMuNnHS2qP92l6OED/yw/06lAfhqmR/pCgj9jeQ5heaTIomjRC+1QQcMUqJdMskDY72wU
F8OUX9o+vpfiQ4kIDGq0lW1qkk4Ml198TZt1J1UjFziQOmv66fx9KrmJsE1z1FohJax2iDhHRAhR
VMIL3fAo4YkMNyWF7KLOiRemCl0ZpWQzxpt/30jepW+WMxoK8oJAhHFb+CJoUHWOeUMjTkJjbhoE
5k0phrPEcRCvr7BbhO+jnAab1/0qVBJMDPNW00riifNddmMHwcap+009cu4o5BHDJ2o76NXKVgvr
58GpUc/eW+WFQ09WCFgMYFE/6pjSVh4DeohjPrVuXM5yy2GMCkqofuAsta0s5dSm9hxoKiyDowTZ
UBh8Yk0SyEtj5T2G6qxjJ4dPWx9dim4FdlE360h/lcuyCn1JCIQuVHxaZDVaQ0oMcw7Ypm9stNhh
o1KYrlkRbh3mnTYCq9567gd1XmPVH2b7EawE9jUmnIh9aYGkwtiQ+bD86Ul9MnxlBdX4IJmeTV0T
HLIOsY1OCT8XIHxRrNN7YXjLuvqUTQBvD9CJrGSHMEgqJ9g7+vEWEEYqSThtI3tbiHstgmjfn9Lp
rW/fHN9ZFN3Ozz40299Pac04eNuJT/GHpp819VUPds4E1R1msB29IpGW6ZLywAlhm2NCGtrWhklP
TLmGb46sLoooW0paX6SldyTsWK1LrdIvJBNZKXc6ftsS5JK3Tm6uuEMuUmGv2n7d8nbk0R71JDpW
TOql2SlDAoUx8chzbj1aV9yRWnyFZq3o6XOZXrrqTerDoKagk/LatiYLAPFKjRVAwQGItrTu7MMI
CbUEaYcyDyrZj49ahPmLhhK7at6ULCH2HsKF4hs3TanPmgDjZ3qlDuWrFJ5TNCjBSYFIlHQtY6T3
vuUSk+imK8SNRL78yVpGjDsrKdQt+k0I7oawVXKHMdZeVygMo+y1hVckOmvTgE3mbvjLx1G5dYZd
74+HRJ9+w/rZIGL2D7nTY55prUdmz25Fdp184SO8abxyQPGNYSC8T+KsgoVUqHUwjhuoWxlzvjSh
2AAp05C1qzoC52iHZp+S40WWIQq6d4uGkvJIgUPQWSm2S6VH7DsoLjk3hrKz9Z2r7/h3v90p4LpC
JeyHmnJsu3kFCOkPHxYdsqOdXXJ5fQkEexvkAbOCKU+lMZ3OYAk959W6bPbeQCHXEQORUnyD/CyF
88GZRo9hqsoyt5u7f+812ncnJ2eIxvhTR0P1VbQVxInt92kXH9XewWgAqFIZNzFk2yyM5jjkOEWy
SUPk+OpNH/eXtB1vMnPA/6pZwZD998V85qb8eYIYOj2rQOwHnqZ+lbn4xpBURpn6eKov2/Row7Wo
JigaERRzyrkJv8TAxv8Cpg7vvXEU+m/EOexXAY9RO9g0HitzqIhYOVpQh3s4l5RCjn+j8GJ0uHO1
R5G3S2isP+Bw38xruHJ6TJJ2DRX/4S9nn9d0hu5mJFcl2AQKEgtbVNQtSADNf3DnpI+5k819/ivS
QJ/RvI4NE13lpLRilU4PfpkivLgByTEmds+GdB8IZ/j6qXcu+0M1INHGpQH2iKngOk7RFxX0bB++
eTuqwQ+l5jeFHj+G0atKRK4hzM/G+u31Psz8+r//S/t/mkdeQNO7cJ9oeiMwaHc8ivSk1HdNTV4K
YXEQ7lyVwPXwySC80ILqp4popeSXvlvF3p0WqYsaS5CcgOH/wxLhViJndBgmia8J4QGOtCAqpoJm
YyKbTUVGkcGe/q0a/kI6Z1QlR0BzkwgXEcDecXbuK/KmObSXVYTRYfScmM8pZNxevwtR/FccD/Wv
Gh1CEG0ilA4p9ZppYhBq/PSm6X8d6pga4tbv4K3g8r8vSyQKIsOc9MY/jsh6zCCfqRGTGIJWzQIT
dQ8duF5tIhdKeIYWtWPFK9sfbp6sG76+X4x3VUvDagrnGXmJ//FgPTrRIVYL/4iVx2ystHVO4GTu
Z6vU9d4sdrQcX0Mads+7Vp29jRVlkY/2iu1yHp4T8wANPDMjBikUcc0vJ6F/aynr2h95EbJ4/Xqh
ZOKplsxK/BvqpVF19DxUlUNqw4vKshmYxUuq5LgqANZGE5ZSm06zd1MCDTB89tAU2o7CaDT74V34
psxmtQk87tggbaTQX25Zj2OT49WJB8RwKTFOqEznACWOdxwcF7mFNeJ10jL3YLLGFhXyEttLN4CY
TtNtJhfN/qnX+ebekPVuYaOLGJyR+Jc2rK+MYHK90Tt4xUUo5wpnt8zADR+68bBJ28d+20plhA/A
VbU3vvrWVD/dlW92CJkKSB9IecmE/POu/cdCSoo61ZM28g4RQhkRo0+zq2FD1J6P3VcOz9DoXuhA
QBriztxMMTEcwGkZnYowHlsQrzLjNINpa7bAZfFPrerfh5plABSD7VtM8LGu/XOdu8gWTHxBrIMG
iaEu9Z2avrkhu+6/36dvaFR8DwH3eF0yifmr7cw7ooW6wLMOeXZJdEy4thH1IHfs0kcJNpW0nPGa
XrgDxzfNcVMoPSzD5sanK8mmA8iDG/+wPP7uQeUlEaFio/zm/ZGtxX88mbgyY4jf/HQRvHpUoVSY
Wrkmv2OBKSyS3x/ugNy0/nxRLcgJ2JrRptgOoRJ/fp1KZeMZQ2OSWrFGBQk50ZuXFD1x/Ur4Y2Ne
CxXpGhtL49xL/yhJGqHAHIB+cMHYSVD831f0ze8nHl23CAORC+Dr+ZC0YW67hcpeRbcYJmspPred
BeQZxd9pdfMDysyj/vsO4IwEN4VDH43s16lUJ7S6M3gJ0cr5KzlXYi0g36zcfC7/qwKId+LhVNA6
5pAtZKyOzLYJGG2K6ehKlk90NmDzBrEJmQT1l83bNHIcIMoMBFor88XwcT3rdwXBzzIIB6s7LHna
k4umMcCBS5oo2ljP1PVNXd8PxUEvwo0PamzUHyA26zQ56Ji4q2RSSmZrQ3yXeciZpRs8tPSs2MRU
nWEwmNpFqeAvbjQcpnLHRvNIe+CqG5HjH4BwNaS5z8eCFCE0d/lLHlDPUmcFMuIkXydaRIs3LiRZ
Rh/xXvGjrWQRoJLsUGT0doh1E+FTdbvV0/A2JN7EHgBRqXClUD12X7XeO9WmvRoJ/M5WibgdIm3u
Ncltmmfr0Gl3RqYvJVQ9eTYUdqZo536sNqQ/zCyCHq2xeKCg2TY5uTuy2Zz0ekeG0kbYCx92RlbH
zHH8lV/jooxYiluoaN3KdWSkWsDg5+OcFo4cwGeMr4NErOQYvCuvqs0H6RFISZe4paKUHw7lsdzX
fD7s4zclLSKsVjlBlCy9+CYdIJDyCexLV1nd7QVfGdj6Gd8guKW37YTok5ijjexGpMNZRDNok/td
cDCHkEBl2Yqlp9S5KVKz01817qgcDXbEmqgqZzSmX/KhQ8L4YU1/8wrBz+GMoRCHI/pXvEc/NA5h
ZtZBYi8o8mSDjUU1sVsTI1YoT/9+Y41v9hC+zzYEvDfLAlv8cw/pp0zp+k4xDwW/1o8T6V62YBfD
6O+jaESDBrTHGRt5UztoZPO+DAw0sGPDvwnNauCJc5WkB8O/mA15kHG1c3J31Rtofm1YyiRayZ6y
UOeW1Z1sNPtDSAqR+Yw9wDnFoabF17mr3lvs17BFtrT7qmEa5CJjUp0l+Ygb1UjXesvkCsgV1r7f
TjSJ2U+gj9wpv+ykrkMbxrwK6tlfNicij+PCnwrOkvBJYdys4d03LYW1sAtCePstITzjuxV+kLDC
UutxXyU6NPhQi7UR/2rz99htf9hKv2lqHGKAwfNUyURjivbngzFFn6mB0jsHUTyiCratZknogZ41
dGQEMogzBWyCxoNAn9QusTZKmfLROo/3Ix7UUkiUt7OKO4fz9GIcTyXoWpD36/+h7MyW28aSLfpF
iMA8vJIAOJOiSGp6QUiyhHme8fW94JdrqxxS3O6uqg6XLZIgcE6ezL3XFlnp4vcyUN26uRja1ehD
J0rslGBCbujU3ErRDzQD67+r9N8f5UtHzZTrxBjkwSQW7l4fiGztj4V0J1evdAC04JY1iZtnsIWa
hkkJYF4O/K7awnzwSE7jMxWY6qteWWbZ3sMNDx0w9K/t/FSMGDdxYyNZZfN7l9L7IbnGJJGpxUES
EI1hVMlQlmU8R0nNAQT50F7TCfozehuB3yLgHSSi4saZuRaoEwzl0Bnq2vJBZ05E5VjRDoGCF5PZ
GY0PKlVebKCXt6x3ucW9++5bFZAljpqheJkXXWm0xbUuLRXYTRa7sSeFePOWcrMfwwN17m8HAMgt
G1PG0kD1kBCKJEjItuJica0CATHYWsjpuyjloqTfEoIQxCs35Z8skKX1w2Kj6f+57/lmlJltrVCy
cKb7+yaLQ73krTfmYRSkrSKSnyQoyyj9pUAbiPmmmB/bhE2L4/Pkvda0C9NeIS7vaMqhrQ8PBOt2
bD3Dpit6R4Ai1szfFHboSbH7PgRjzI5cTMf+w5gazgpHFmGvZ0HT9XXtMZtMajpcmBII+4y1BrLh
KWOI0Qe9s8U28OEPeFroWL6nw0AZ9ZiqN0v0yRotmFim+9Kv3bYAHFQhH6l/ODL+o8w2ZcSvOqXF
vyAvep2qbWtlxgHMq5T3J1ICj5nVOGjiQFjBHM+XshfYsuYfEuFJZoXECuGb5FlMIaRLuI/kYSul
5wqjuDCLH4N4/rtT8P5oejB3UWCQ/EezXHZ5XpfUvwZIsjB+4vRj1Gs/e1f5jvQudDrkjtK465Wt
2RhblWYX1jAaMYPBRGbld0eyjqmSG53vDY2UttJp5NZisNayXzHCN2I1AxhfmdjYdbuti6tskAP6
TszHyjck0g5ZhsLph6VY+q1F/XstRsJgWkidQGAhZ/iiNNIavw2tUOBzYUYiV5ghb/Uul0zvW188
NpGFoWilZpQ2jTvnQuieU8VHmYojV04RzpOIW436s09bNyHyW+OwyAq71JInUfqlV8AqEOsqytrM
WkQGFaYGhVajBmCBKiUjd7XE69eQHBwb73r5nrDXNaa41fEUs/LCMnaFNxK/QQIOdlrdVdmLWTMR
Qd0m+xld+dDhniCEp+Wvo9hI+P+ouPvoY8p6G0YNzARPw6aUlHSSUESN5LgSsVZBOFXUU0NmaZs5
pUeGeagx3vZgMeITRFFbMFPoA6LGocnl2sZMJlupVQxpeJiFgVZmYLN4p+OnMfnLgAoslW2vrl1V
Og5jZetefKL9PY9+TlHx3iOZJKjGrVRtWTGtmUpi2DCkztDdaSa4hE+j9FQKh5YqNdslYr/WSAyV
0WFP6rnQwG89qbW0UBF3aG1sR9gKexItidSGN06SBti+BlO6AVLhIaYLX3KNk9bOFCwFi0zSg8Vk
EJFaHem8L+BNbjX1rC/WeYf5AJ5Lq9cvxkRMbjKehWEVzx5jczxN9PLqjltSZdDcP1h1cZLb7lqa
WYjJcT71J0mFcmNwfDE9CAkLcAWA8jCKDSguYzHQ6mdWRlAYjrBsRaeT75cWOdbZce33+Zqq4xXR
0YJ0A35DiH0LmODskg8yB/fdss8jlylP2N1lZfJDOab/Y0GWNaRWcx+TQkSZ//0fJ0ivFKuYo6Vx
iGNtC5OAORMxQWn/Ecb1DkChGLJxybdYD09SOLPVxOGDg8RM/IIZ4ZPxjWi0ERm1kAFlILUxNbx9
r0V6JqwXTWRdok9MzyWN/xyaan9jW5VwY1Vej4HyLBNEz7iISVaypWFXMkThz5h3jLnnZJQKubSY
bKxmXdCWTymbQyG2/ebJO5V0AlMdyUO3LIB+hnAtagDKVEtdv0JUauCFnq5D9vp9/fpb9/h1tdA1
Tt04lnSDAfTfFyyqAr1P8UkfrKo9CnzoGZrstYdZhwlGOVc+VJ/Uc8QwbbitQvlN7g7zODrm1COU
s8JvWHTokVCPSh4sHDY8r+dARJABMnOr/2DezqES7/rsLp8KBNjFFi3TjD5uUtZP5CycRlqoCgkn
/hmRPTLTEUC/ek+t+kCP0w6TF0rJLvLdnMQGLwSYLBA0+xyXoG55KJSeC8mVwprWhfnyc+qvBqtB
TRZvOPXLEMmMYv2kXtX+a+4w5T+v3JcC00DIOYhNaBxKBBaxBCs63o/+OQ7WrXDhsSiGAN/uMZeQ
/laBXdFv6/37iGjVDJWxdimx7BVI4w0JAi5OeLN+14LrqF4arViWmITw+w6yU/DT+3AtGe/JxPCp
X4z6h2jdyvA4TQE0pwH/2wZUgg2IZS2bL40uMVV7HUy6atEuD1rOYuB9uM5VtQ/bzxCreEVQDyyp
kNKBDGGHjOpFXUQug3r7+9tL/W8za75IbLQ0WkTNEr88jwiYfX2S2Yz0idMX3b34SQsSW9RrCD7q
atI/PF6cU/LCpx4Pgp3eOSXWbZZkyvClHjy1wkrOMexM+9a/L0V9qVDmckJf9ONNTU8d1Hs25I0s
vzXAJkLKGX26qP6tZwe2sn2bZmQ0EPOQ7UUNPircYupBxbtM9EM777PHpvr9Z/6t1/jvI/V/n3k+
Mv6xBqlm4Ym5lxiHhA24SgXobHDWyD/OMbmL6NV8X1/V9MytCqhCeJ+MspNND2KIrql7KWXNsbjF
leqaUSF4jXYfB60dhNZWpt9SGS481LHC6Y4O6L0Try2NlcgvnCyaLXbbZqoAXtU8ND5JDEfJ/8yw
OuvQPLTR30zSC6wzRX7QiMyIh4e5ivRbVE0a0EcTQqh/KFqN9Zrk+h2a6Zk57coDPNIKV5doLOdd
L5ag3JQb2bo1CsmqIM+YqEtBv8TQPCXPyHshqFwreV/qJJuNg9OU96UggM3Y/3Cp/7Xc69hxOH7P
g4mvhzwU0FZkJNRwEv5enP3+r6YsEGNIdkzfWEhRkuEdSB4qIVuiPLQNf0WhWyYeeCaemminjRcj
uoaZo0orC2fioNwIiZKjo4loedqn2b4xXozOzoer1b/TmQybh2FEEUKbkF7olO4FQcCrTFqgsGyY
NvEwGuAw/GnHEYUx/wW1SpcdE7bHBBBW+quiFR++SRyNk6cQNkxtrQEh9jLRqykzy9PI9BCpAr8/
K48UjWUOCpcFFQnAgOmFtbHP33NqDOIzXALvfrii3Jv/uXcNTZW4pJZBbfz3vSsBTc1VsHmHjL1T
vCT61ozg60eoEpffv9I/v7o/XulLmxsPU2kEKa80dUjGefDNU0qxCijv+9f5h5KWJeiPF5qXqD8e
x2QE+ht0Jl8dSZR1g8iTPYSAR/VcKkuZnmVX5Zgyflr55iv13ZX8svKFltl0WcLLNkqGL7+jmfrS
KJ9WcN9LVyt4LeEsDtxx4MSWhQUyR3zU0hVdE93YasE5nilP417370ftV29LI2t84ETaXovIpd0x
mYnkraCe1WAnxb+yYFM0r4JCF/TSiU+VsTHhZBTJitqibzbFj3Oc/zZ85otqgvWdh1xAK/++qF5V
1oMh6vqhF6+Df8ez7uu2b33mEQu3ykFUXCbmD0/7P5yNsxZ6nj8yh0RK+GVhNUZ5aNVU1ZE33VKl
ulT9Kh+3PTivXkaJxVaowQtDB7lARhLSBv4RLKz863P/+RbmQ+UfN5OiNJ7UlryFEK0eDYqErwnY
QN0SO5di3KchriOunthQW2SdReMkqQq67n4WYJTpvRC/mgGGXG/lBc8Ttuxh8AGYbeNynbePFeyp
aABG7J0GmFr1T1xM5V81C481Ej9O5SpX8u+3DzhFb+VO5PEGKh48ehkIKHm8D42nrGO6RbOLEHZY
D2RQcjZqoAWr2P4UmS487TzzJWuybdLqdmC1p7bujogrVMDJAjUK1ICloWpImHCbahyJMfkq4svM
n6g/jCA56764hkNs+Y+zGOI2qP3JQDz//dP+r4IDHaNE3I+lqfMt+vcn1CWMyKC79UNZ9XuN2f7I
RMLSHLm7n5Gc0alLqlNlvQiQv6Bl6V5LrwjmeQ1xk1IU2l9LS4ynVXgXp4NApzvkjMk6mMAb8Nzy
vS+ffBAXtNyVPCcHYq8QispWgdamhnBlxFeqPIMHM3vBcrD0u2zvG2gZxWpbWufvP+1vi9SXRYb+
iixy2pEo4OUva5uvtmFr6IlCA9la+fT9Q3ErTQQr3oX+ZLeWhDMTUN7DRL0FgtWZmEh3wGGp9NZT
8dM8SflHo1KXidFDQkm6maF/aT0oWmr0IpOCg0n7xJgi1JHPMRAR7T3vr4MU2OYULTtlDppbZNG1
50nQ5Uuegq5CkNHg+sWyJJD17FsiYhd3PlSa+VNhvc6Jo6aDZivhN9dMoazr0P6EcPg9ff56OWXN
YkWT8Plqv0v+P55uKRjLYDI7+SCMd55+8eNHWqKZzDmeyQ+TnY7ardrroCXx8RnGrVLqlVI/aeav
iJNxpx1ScIoxLL6hB6zOWAWq6HimgaQWOJAseOeEUIpbL3lOOBz5wUMFTias5I2Cr9XC3DOkeFZz
4KVe53qmRyjQww93zH8LcktTZP6Lzgc47u+v8I+PGDYCw8dUFQ9t/2IaFxHJOw7YlmzfGsOEgutU
xqLZQADnBF9csHwuo/hNA/L4/Rux/rsU8YBijdfx3tCk/11F//FGCvJRqiaZJq4lShYk0AsgpU4w
pG7kr30U+1w8AWqT10NMHALbM4O1pSIiZF33hk0wn/s0Y29hdpjZIwH4wLheV2EIZauDnT7gcALr
M3ALxYWxVhq6UMa0zDxeKcsDO55Zf4a1jIbswMx1bbhx/9r494V/N8qPBTM/XFj0nkH22qzfKqpM
K/PXcVe6KYWyTxtFhrpUl5EzzDaXk6XVjk/HPZQ+cup3CaiNgXdOHy+v7N4d2hi9IQWi3Wj5xUN3
FwSV3ZpYwyFJSlh9gHhxZAMYUjFmHup2QStpiD+yFvk+vkUv94lBL1InLaKlT89eHJdQfpdy8Dw7
Uy2VYpHglxZ56d5T5a3SRgzs5LUH/6hBFNqrP5hH55X074eF9EKKRGRWpgq9/EsBl6ltNdQGX+A0
HXMZ6tvwGiuXRtoGA18BMR7f3zD/ejmdtqLFmZvpuPZl8/f0aGrgM48HBjvLnCNNH71V0Ukm6iQo
5tSSn3QY/1AXIlQBCD/nCKAI/5rU3qZSOk1iNx2o0kM8yHogbw9h8YH8Xg8JJTloHRkgyQsZ2E35
kWgpkpH//4dmpgiQ3qSnaxDm+/duRvRFIyl9NR3MLCIcCEzxvTbsvXBPzuwqjp++v8TyP8obPjLq
Lk022FSQIPz9elM+hEkntBPw4jugn/R4ShhHM5F6SXFQmafywdq1N2CEib/KMyA3dukMezSvsAaL
X13+LCif2T6K8G4TNrzoykNk3IRyXVmvIlNw5pdUurDvYBTc0DtpBcjxY5BieFmOw6uSuj6MLZ36
/JDkz/mnma5zWgNwtcsd3vli3KF4Hie8RZXt/RqMkxls8mSTPcsfZn/oArqmd8H0UCq7tnBz7dHo
XFrDUJb76k6q7eqS5Zv0xayOrAqKd/WG5zi/psqdpD5rqY00t930KTF7TnbMRvq/hFcvhugS5R8d
P/FMVFSsr1P9TraO7Wus2UH+AahgjB7yVewthOexvwjV/ajva2VJv7fIbUO241twj8+2dnjG02pO
GSzlBUf6UDiU3bIGS5jsROEUESDusfht+Wzd+KQewnv2O9wIjJQa+aJq7CKO/DaIL5N4Kmu7IcWu
P5vROSfJgRYmWAHqGdB6Tznt75qJsU3mVdWe0VLoKEjpmhdOUAMVO4/moUtI4kQve/Prq8rbMAgR
uqnkRzhYtsxs0Z9Ma9FdTH5zeByyo0VVMd4NS6yPKpDE+n0srwawinytP7NVlCni8RfU9nrnJqtS
PQTZfjD3OdOfcF3qjjk9BuUuwEko/LIiZBC7gJZ/7OSEp8D7e4+6RbCBxi6dZrAApzO6oOgxflnr
72/xf6wizOiplqCj4PP4WqGoyRCKxVT/fqa9HhTG1oiJ+N226VIE/vn9i81L0pcVkhejO2HiZkWM
8OXpLUtDSH2VpxdJt0efFCASIAam8PlPa/E/NtO53Jp1fnPpq34tvIRSzvwsnA4Wo41G2xM6skSU
vlD8cympy6oi61v44VJq8wL/5eMh2lVY/qn5QC59+XjiWDaRCivh0Cch497sHtfpDg+t1wIqey0M
/2RCzR6JOCeTTc9AxzeXQpZcSwOc0MCyNBjHSJdgpIHipbZEg5RBG0/rtGoZD8HUnICUxDDTmVj4
IkzSGffLiZkUErZ2m2eA43JRPDB1ZhpgS0K+UVTWIxHHBD9U19gWh41onAflvaheijlyQH2fMqDZ
HngoxhxWoFAs//C1/77aXy6MNXdQaKpDGtCsL1uV3PtRmarBcFAazU6s8lfVoSMwRP9Dhxo8leih
ZgW+XBPiV7btI0M0l/DpY8RIh7KTM38tYryn6IyAvfsS7eSQkoD6op2kxVQcw9RbUYjYjYIpPvvI
RI5f6A9y3ACNJKBpVEkjnP//Zr52A9Q4QRXJ/SP22fuwutTpRzTZk7gl62up6u/atoTp0YSSo3ef
QKyc75+D30OErxcEHYaECtWYN9Qvx84kEs20zfT+kKmsG73rhxaioqeO6WKYoGVYkmiwLMXaNrvE
Ho3XOQW7UF56+SPDj/Oq+zsd3GhogNYL3r9/b9q8pX19bybqx1k1xGDo65Y3lFXojwGA6oGDOx5F
OwXLLccA91v5tV0qyh2UM2bB93nZIx9R14LxXsNWbMAz4KA3SQlpG2sdhhA6GdmPzcRuGawH7VAP
zWbm8vTEhwSceBitFQX9RPoytk5QVvQUhp+RjOFfUSEmM6IDdjzxgSWhuBe7HgkzfsBy3VTBnR/A
OI+oYNFCMPwL+kvauzKBpY0uu1r5E8mMIJZ/XRZNAl1FCYRWfb5sf5TnoHhSHC9tf5houbcSuun5
MY2RdhhnHypm2gV3sxaFcYPtNcXDEHhLAyYFhZnBFCkh7jO12l3LDj/L2QuisBqNlCzhFIu3njI1
iVUwKJ+jVEMb7VyJwZccXLJEXolAVnqYfgKggT5Lt748Htqs26o0vo0ssYPIwv9IzvDIZs/wVKXK
1iqCIU2SXPmir35PW53RAxtidkbuLBvOxCNCYMwiia6FpFHYLA20FanywYxPh3coSPWq5ueAKrGn
9Nk6pTonZTpuZfGZpoBJq8xt4/I+DQVEZPUqY/bSctMGSb/QhyejnAi7qNGz7QYExJb4JNP87U88
3dtc6GyfNmOT6ss6zmyWL7id9OxRhmfBuBz9rV9cDSxNPT5x0yZed0EyStZjIjKUpUfC3dSMt64U
z9WgMdT5nFIwWQYi+6Q5Z0h4ynCPiZuOhMfhuI2YHoksnfpa629a9dpm2XL0ato7dOcneDlmT3pJ
uI70pwmGUUfUscSjyFkz33vAYdsRd7mOO91/E5jJUIJu5mDaWeaQ4+gD0HDXCiGA96vM4VBNWWCk
JxHRCm6QQXK6ELwJqSYAnX3alXV0bKR3ft2wQAbEDFVb41gyVNBnvZz4WHtnXjvnsCTF5RM1/lIh
ilVVvIUBGV3sPafhWjHXmpI1yRsm+qNZO4jxsatSe+reBaI3ylKE2yrTc+oOTPCF8mkc3rOYoUkC
AQXj1QvjdjU4DhZGzJrcMyrUB08+FY26sNI9DsQi+NRLV0HtED0Imi3Urk+tGWBWFGmgQvWWXaNC
WhWMTgDKuPEuZODhIqPo02xdO7SK5nYDpqPs+v369HVnx4iLqE5RWJhUtnj9y3NYDnHadoybjyXP
DAZ+JX2KSKZ9l1kriuqGNWT5/Qvq87b9x4JozPgNVdMwaTM/x6L7ZSKsV5xFWBPC81CDmHHaeCUO
20C0w4MXbLNiSxxkHjkqtsVVgtwi38qK0/aPAvk07dJv2ZgIq3GSU96wMCzV8VjNNr+XpNjTZG/Q
VazFjjR1myyInflYR2vj3X9seQ5WWue0EkkmblACMD124jHYpuUq2ddvqB5/oa4BP1CCcDoj96h3
qX5I0833n1776dN/KWpab5w0oivDM77KaD+1gNZw/jsG1Xuzrl+SfRtvsuRaCcuClMLCpRshaKux
XzIqGxasCoXAGOySiCTIOCK7N0Rvw56ylZTZMjtf70bjCgIQcJWovnF45oF49e8yIoDWVn9VNjmH
BHJSdtzlbX0IlbVIQMfd95+ScvfLtqdRLGoGjTocNfhUJP3LlizEkemp/TBehtIWzDc6LG4m3wlT
AqKWAISqo4IAUPGSgsQN61+SVm6s+lymjxrNjwTZEw++21sdTjYOBarBOY67P34efIjo6uKkmSWs
no+U8ZYIal6Kno1YQEgoL8otQlBFJjvGMCB8sHwxrZydcnNix9TsolPZP5diB7thbggCN+9kGkTx
ilIL4jvhIAaeWdNwrdiC4EbqdKM7Q6FvC++s1JIt+goeaaEiqtNy6pgiL1ZwyYa26uhaCX+0ZsF6
91BPBvpSHta64RNUekmbhvQ7AW3Lqp6qpWX8moxP8jnHOiW4sl7Hg6MqeFklvg8LNAiA/Qxyl9Vl
57L6TNIZhLLSZZpGMNkqYAGMPmuc4AgbBrK8B5MNQySkqTp642utnjN8mAorCTENhrhXy08RgXcL
JrLY6cNadUROC5MwYFJBcVS7WbjiCwm8l8l7GxFmiMp5EhBP1ldZPTeixGTrXe72YnffkAei1Gdv
vAk4xAY08JWbVM9qfonTrUDCoLobkn1mFE4yXcaaWS1Czkh/CAl5UpB4Tu6d0IOYbx2M7IbMc04Z
jac3X0XiZZjIFFh7QPyDVVvuNMyCaBv0GgXooyT0bEV0Q9d9uTMZqUIIhixo3MvpxcS1LMrZojLu
oTwpzTWyYESHKRxh1xovs9tEYcoYpPuwnINX3qL4viQOKtlHwc5K1IXSPQXPJe5o/bMpTgPvSy52
Cmp/436MNy3zVG8wFg3G+erQ8yNaBrRZvwrCVZhfIt9cheVORKtUIkgyVb4kj2HRh1iBb0cP0Hb3
NW1x3Nepuo2NHCTUXqEanx92QrQlePaHrFlryS1ivO0vJIowGYMzVEQ6b8sO93HXKrg09+l4k1si
qCu+SdDihTfZ2vwHQsc3d3H/JqtbhiS9tCm0T/AGEelQdp/Zuvhi+MeQjkMUrkblOZWZrJ2Mye0Q
MOv3EdT14VWUNpPKsAGvb+bkNTN5INL0KEIHJR17x7Irn/E2YTZ+Mo2dOaB+wabh+sMt4NqmeHev
PMBTcgM36VqTi4iYv+vKNTF+WcUz+T88j488orEI3G8hVU4q7Kr6RG+eRJx5Zgpvq7MRoHKYjR2q
LT9Z65swXOQfNDIVm8kqxTPAjPgmbrA3Rt3KxAluXcbZY2wPE5BENu0aezlPMHnsi+KXEZ1oFCH0
qKy3WlpH5Um2liNz82GfqvgQ5IX0Wn3w5PBYTSfCPGTpMQEGhi2+b1Z4kfL3iFDy4UDOSXHJ+PHH
hGgoktL8NWZ7UdniWZVX1TMxGEXoZqkDXh35YPiStHdlux7UE+8d+gndDWKlYMEWyPHcgegnYk0c
zrOTysid2I6rLC0Y0QY1Euplct+OjybSnYlOV1TcebW2kPixGtc8UAneivqVIpTAPVPb6AjirJ4y
pVh20bZXLbvYgZynJ6Ctq+FNSn81MnuNIaLGPQsFMUjarkSWXdpD+IiYoDvGlwEZDBYUmtgg+TlO
uYHkshtK+l03gcJ3g35NZlNU7OFSpMJe8KA/HyM8iBrtamKOEYE7jblWLiFfKUpWaihhiZVH6PAd
z0EvAyYrGBt3GnniyCeIUlcuIsvY3MRbeOIekXXsJrBOy5UfLLF3TDWTg1PqOQAySoK8MHwgEkWQ
OLrBwZP34GWGT9kgRstOdpO0Ct6IwckwCatOGNxqbD+6yHBxerYKjqc73VcXtX9vcqeH+57Qk1R6
aJAPGj16SbpwxXsOPb+Rn2NMSC1naA9Mjn9rg3ulQEwd3vLqOiHum73pjMLRO3FNLW0nW4dG39GP
y40NWlAScrl8nPDCmzGus3rfKVfOKyhFQhnuyFFEzyfBHUNpuRrTVct23GSnJLA7aHyfKPUYjjbB
fRHdfJywXXHFtNSUZzbAPl5lz9W+Tlj1bHUEFGQLwcp40rITV5sDPWT38pGX7skOWxiSDa125PYF
4ZDaekFd4IYWQFybVCOeNcVHuGsPJ9o3jPEMhbQIO3ykkySdaPKphLgfSMpIm2UmLIq58LqnYmFZ
Ck41rPZ6I0xICxYMdWQ0h4KD+lY68VPQOkwfBopV32EqGu2FXzlvVUE4hY3XLlJXyZiXPFSIw9HK
fvAQETeijJs6epHI4qu3aeL2eUdm+4PXbMfslFVv+sS9AY9OhCfQtMvks9O3s5fMfKsp8r2kc1HB
Uq0zQi3qvapvsOJirZLkK2F8z9Ke3Kjilx6xlPaDW1k3fSAzA+ybclaUz6BD8dVuQ9wFYf5ZIe+R
iY3LC26OU1SePc7LlXUyx7XVrLifiuykkxK3Qd1VijvNuguqXYnVrIEuBbDfJYdp07eWi6gBHotC
DZ0QSCID0PcXXsT4vr23YrZskZVIAmOI4iq/k0nfAtjITaIGN0XuaFvZVtWwKZFLFo4kUEesQI/a
BBrhKBd8CcqzJV/FFtI+tZx3AN/XhzeBI/RvG6l3p7Qh+sRtXj63Ek8XbA5OWJijSqI+m+al1V7b
WNoH49kU5GUKAogpZIE8sttCBQPelGqvSRIhMZ8n0bUdQATrxgM43SBZ9eLeT0s7dwMKLyOf81Le
8m5X0XJKIE77sRtWp76UFoVocuAdya+iD6U/yNRtOhaK3n8g9CqWMXOTMJ+vwolyfNzl6S1kPog0
u5FO/fRYNRzgRt49NUDPP5X0sdY0TGE0O9mVOpNIxPAV1Qq6PxgU8sHX8fXhNd5zcsNjGXMqvXb6
Yz98EPEzDAekuCnQBI+yUB8/JiYP+fSA3l6njdAe61OuLsP3CJiGJQO6MZ1E2XXJe9W+mOm5N6km
1ujrjOG59V/06DkSt6AEicMi8Xp0Bh09JiXoL4VzSqD7K0JRUn1l+t2iHiYbF/mQXQgjXYTMDdWa
wmOdEC6nEb6XXkr/bvKLg0rpMAl22Mkbla4kKXzJWqH9P/HIFNRRrUDoUXj29duor+DhCrKr9Icc
gIP0pPio8fRkWYQxuur3joNpEsVnCEim0KytXFiJydWLIM1CAqA7EZbk/xA29aIZj/OXNoWXnAc1
IpRKGp9z+ajNGRuQ0qTQd1I/cBN6iSauJSHLHaNkSUh0W330QnmFNpQqizMYbdcmNu+q4VkwzGWV
PHhwpsYG3RqhD1XvNG18pw3gOXmvwVYdPrTyBs/SrQgGyt6ENCTK65xEFfvLtPBLyS7lmMcg5thM
q2XYSM2LSUlu8E6U/C3PDoHiRmJHAPs8Bf3Ak7mQvbNKWeVr+8p8lPzHqV6gjzPImmoXgGGMgv0I
hpsrxO8NdvU55JdFNr6rsJQq2iVa1/v2VEeu+JaZTs0Qp0Fr3x/6tF/IiDyhDPs9tZ1NVmkM4TU9
JOxMHX+BGi/Qa7fZU+3RdsneKhog1UeXUB5u0vKRbpuUjW4V73QBUZitDEsPOhBqYk1CIcLJNp/2
JG94JiV8YYfewlzDdk7QGDWPbfwskv1SrIHZ2pK3z9tLITDeoA3tn1lThtjWJWdY5fvqMd/Ihk76
bmzXJ9onQXKp2DiRQ4jOWG0DeWUcZeZC3or2sZFdSHnT72jnRvUHL2GtCatLpI1AdlhyJ+HaUE8q
ZjViObJgO6mPE+hQMsk8coQOk7/uqQUzXJD3nAaXPpoYKi9eijfNbOfYqEdmyDiLp9jpIUo7yoNV
7IXhWTXd78+bv12Qf/QUOG0i2UJUwT8106Cf8Xc3cUoCLw4tdbxoJ/M1jndh6dIjaldmt6GtEC1U
mcVqUR/SQ4qemUfkJoEdfIAsVAEkvxADHTvxjWNUTvaZCwkd6iAGRzKdoD4syX/cT1tufvxUzM1N
fpnM+5v8aAkkUCz9aEH3mIuY3cMVjC/6Lr6wtValjcN6RxXfn/q3+A23WFZtAJ7Sa6DwydVVIKxR
zrWPqnL6/nr8llF+uR4qUrZZlogIi4Po39cjF8OhTCx5uPSpM3E2iddRvSEXkYNU5u8U2c7uumvX
0WXd+2RhaWvoQPK0TVjFFXqZdi86kULEmWuRXYdS1KQ16zQTDS9XCdwUyTxS/HKjdTa1bRw5Obeq
xNnVNYsF8QPNklUjNByNe7NisutIx0Ri8OdS9ww6VcBCJwELdSQdxUWAuv3CDDFjYlk6frGNiP5c
jjsrd3P9IL+pIfmWSyUGeA4eHXzTceJ/xZ4HaxpXurqZ+jXPEOSx4maGbhdsW3XNqkjsDBC7pNvQ
m/z+8krqly7OfJ+pEOb4j2IyePsqFoArS29eGoZLpixbII/W3NKkTlcfxORRq87qZ1FdU2QDk3AY
/adGfUjqs6qcA86hrIAh+kvpBOUTKHmnb9RwG6dHjYXcOguPQ7FO1BuRzOkITfU49wO8q65d+mkr
8sxC7NYpYUm8OPB3/iiE1jqhO7rLXHhYhnWWgcwF+4SEx+FgDlfDetYj2FiPeNbNDdnN9Iot5STF
Bz/cm74jRZtKuAPS2MlnFHmD8IhuTSnuTGErARI2nrrXoLzzxWOeLvE5Tsr1KPqrUnNq9UEB63CM
pwslC1sWv7cYbpp4MuNb6d34dVF9qFUq9WPubSql5b6/78kjZnitb2RzW4p7wr5q4zD1z1LyZvTL
XjsAXm2jq07OJc9G96Gb187YEyyk+89YYyV/q9Y7TyJk4n+Enedu21jXto+IAHv5yy5RXZZt+Q/h
KooUxSI28ei/i3le4Es8QTwIBjOJo0Ju7r3WutvSLBCeV3ZSHVgwabFD7Z9lDyJTc2zOiX1W9qwt
8faDXJZd5c8J5v/uPrAkQ0yYjv9RwEl1mZRGXA77tNsL+bFUPoQU6iJmVcmkCX8R6/ccXwB1d9Wo
OYVXnEfZgZaW9tlRryYl1lcEnqFXoalZyQOetYuLGMnIJ/TnsrNFYWUoh7uQeKfqNb8/COMCkTlb
2t3YmKd9M3wM5gMJRFodCf1CSdbt+XFU1tfqiUDHfJhfG+7d7HQK73JFO3c4XXf9+CwSxpRN1isU
MwMGB5uaI+U+PzEUkv3u7aq/dHQew0KOaXi8uCNoAjveuXWLxmqfEjttLjNseWqMTF4Surf4/ZLv
Rw2J35IBpCYdC6xIVZ86ZjR52rfabdfLj33tXmhxtHl/fypPaCBxCZ/Xp60i7HNmMQri8zbqUaVb
YZVEyPPIYyUC+KpGNyqU61xR5y3GxAw1YljqMwEfFQLh+k1vbVUe+GRuIRY+heWSzjTllMrferxW
C32aWqTk0GEzw+5/XnfxDu6sJATQlODcQQGbnISrJ/QxEpbsylN6XmV3T5KAKAKpOJTyk6off9g2
fgGz37dlHErZNFg3IrPRP7flXsilk1xdh70cSIhzHq61awbas0DhN89WApJGm5bKGcMXAqIdLNjc
Kyo+m3C37XWmkZxlp49nr90yfgqqiY5CWqlDyEeAdtq7uNWSiqXihgbSW+a1n/lBe8qii4t2ITh7
zEtLt19WczqYzcVtNpgqKGE8qxwM6TGl81PKCRtHABqhObNn23ISl0wFUuwP173hC7aGjjFzsn55
C0hmpKhnSs1/jAQBR7nKVCFoonEOFd0KOh33P482Rgr64/8dDYqdPJn78YvMni8syscD2aC5zxZQ
rJmapY8YgAyeCJfGQmHho38gTP6RElSrHPn9NtNworO1o4gvZhFiaCm2PqesvmP40T7dlLAYXXlF
VAYl24XqdylGsCRP6xZSShCNqdcSsEzEOXzD4OTna+wPKF0RWdj1tjy0URVlZ7/W3LPsAS2Vnzcc
vIifY1izAfpOX4ZlHZBaEtDH3SMjdTXYBBScUTKPPe3jh5Xyjej6a4fhjIHnqoDyM17/c6Fgp5PE
g661+6zCwA0tAWUfuKfTvDaYpZCe5/U/QbK4KXzDgn5VTzIaKqxaMDRQf3Gff8NkO+wl+rHPun3c
HO7yTM/D7DxLCGFrguudKGrVS43MLkecuW47qdwmhEf2eys/YnhICIZRPRvF8p7jeUDc8fXQi/M+
jyyduFRgZxeJ7lmat1oUi9vTaUkt1OuQrtaKMG+TJWPpMd2pHTbKx56pKZWJkftq+SW/6iWDpnV/
RhVdbK7xUm52cfloZvNbOmvkRZnsak7ZdhHLAQNcU8KLE9YGsrQ5BK68fKvyx7tB8wxiKu/KW1BU
MEnmSbtXrG1hVGTar+rUh6Va0DZegsuEIcHHfSEGEpGPEl3XPH5riCESD8bFzzwpFEhNzrt1R1+Q
arM20N4wdTsZGz3bZMOx4U/H+8dQES2zMHk6e8+4L2o1RK6Xxg+3015Dti8+D9q6y9Zt9njqlxfj
RTx/pLenZnwvQDxOC1BjsdiN8bERd5pyGKGTkbOsrWW6hPixRWuafDbiuwwvrVtJw2N3A91+GLL1
aG3NYZuVCz2Zl6dFfcJSKWrhkyMyl6MeyF2GqD3n10ADEz+kejCqJEOshcvWLHa6tirwU7/aF8HV
8qUGqRQn0ltty6dZjdtltj5don6AaGzfsoDXUpOwuj9YxeyaHqsL2+g2IdtkpBx4AdHjkmgFicWP
fBReVJSeyxLS3UosF9k4J/hYU8Mz23rG2Gl26TcnTHtPM/4ozqIR20dn5PhLyP6dGRTd/SZG/44H
Nw1nTvKCteg2UOzF0uezoGbEpqLm5mVKFHPdL6vcWvA6Rh3QSooE8iS4NxCSvsjo18uwrJhohXEf
Xtqopr0qFxe6yiuRLLOcJD0e7dMMb3njtCgR0EYX4eEMiwxZeBadklmlr07Vjvc5D/w4AA5fa3O/
bAQ1rJg20HpfNmkbTfHHBr4J805f90oErCcxFiG3FGBXd8oG+3qX3zTKkInpiIVg66ayo/eeCsIg
umIP8BfyMzAdUF3HOCdx+/SgJFb25PC1DExZUp9y3cR5/+KdLDgvXhr7se40FPB1wF80SrcRXKwh
R3N69w6H+szNOhcVPe+VxL5EKIzlxTAOcfej/ucQ4X0t1KHTW5AILQ4OS/wM6RzPD9mxOG9+vQX/
G5seDR7XF0DA8nhqxmr6qTNutL3PxeDDmiiOGQCSUW+iI/TLcsYPzPiO+RDKvVeNZJ+HMNrHHgnu
nA8DtgPPAaYAcX9cBL7RVXb4pXJZiB/sXKSPae3dB1JOnAsjrAt9js2nvRJWTwBq5jCOvzZOBSWJ
AR4R05XHT2aehddD793Oc3MC5369XuZO8n7pefod1PrWAguLDhrpC+UT1FRypU0IO7wX1SlYvMvb
ycwCOPu4mP0GH637gekhxs2IYXnNk4HJgJsycdAAC6c7eaefpk9mfbOFdC48EIn0ZJ0BPnoOh9ns
gK8wIjHJxopsQnV+fXBWB2c+78/V42WpAUHeeEGWAFePj8O/+aOWSZPlnVBBMhWSKS0dUsTj3pM/
dfxVJ7zVYx3Q2CaVK8KV+7W82OS4OikBsaj2eWdWIcEwrEvejR+Ae84XKqY7xhdn1EnlgV4FQxt8
uxxSWlgpeCGzIvimLF6NeF5W068/VT8bemI4Kd30VXg7FsIE1eHfT354Nn0eyMV3wt6viqfe2WnH
QChdYAm+JGvvUnusTx4QLo0isKrg2TsC643AZi4HbywzVQX7xpKEsfeCdTvR4AeMCIIau4PCeeux
MJEd30Ih5Svh/WB+vlUGVFWAZew0PL6IYdrixSNK+6pg6WJP5sEsnCNEd0rb9Nl8xQSBqzCc3XNE
vAF/rzaCC06PGsAlc1kHTNmKbdK4IPbwgy1PiOXdwYyAZHubCQLPKt8amJjLyHfgFMc3gSsDbMaN
wDMsxl3J8gCIudtsjOk7lR6+NtPdpcgSf51GGj5ZuG4iVyeEzsEM5401gss0L8Ivo0Nb6FHz8Q1Y
WfWxrj2wXgy+uJJcHxjWMSo9BesBZ/goj7wBf4vx2QV+gEpSC6wwv/kwHzEDAL9CHnp2a4A4aQaR
mh8DXubfKek+YEUnHzSVv/Jr+mzLZKydnUF14hFRKZ8El3U77e2ES8TfVVyJ+hbvfd1TMaFkDEC7
D47ZzNQyKnVv6bev6Nnur7xyC3Wos9Gu+pNveWw3zYzfTfBIeQVdMHKHX81H/GjJdvylPw5gyjRZ
XrO57dpd/aG+psfmwzjb/kDitW6Xez4h4K8FE9DBPDE/L7lRPCZsjXQ0XGOcuQ+A3nBryhs5VD33
nevFxgcXWkyeuQ4qT54WCJyR5Ww8e5jKUAjwLEic9cme0KSihwVqV1gVc0hbdr3KJQQQTukYs3h1
CQuXMVIA2ArjaqWHKlLhLybo+rqJigWasfHxJNntQ4mb8ao74DDtNWFs4/LAk3gowns4LqF7s0M/
pUvz6XIomB/aFLJ3Yt8/mq8bA4Uc7N0+HU9H8CjtlSrGfBs/dYBUBOily/B7ILguseW3S+Y2OnZd
UD6sx/xITLUeEdkrvWIY/Qw5oH+I36RPfrrCbNxkxIVkEOvrOcjPyCdgF+NBvbgCgB4BGznAjq+P
vnT1dJl9wm1zkF6SaJkTMucnjM0mvjCtHcoFCAiM1nL/SspH7uaw11Aw0iSD4MaMwrCbB14kzWkW
d4GYO/mmfag+zs/DCwM1OAEGwe/gKrrdbIdlcp7j1NMrniAFuBCVo9cu1Br2+5zfY5QplvPrstUC
c2RO6sqya2h+KQd3F/4eg7vhjneLI1wDblaCyR83OrZ5c4D8m2yT2CFlodwRtoE/D3YPtvAwrIWT
C2sc6yLIaWcCMd6NB+vIHchMO+eRs9Pt8ElrCzYlqmEjev3oK1LAxzWYzAfWfcvIujpCLkPF41Qm
ZoTwHKcpV4W9bVftsgGfS/L0SB6oi0BtQgN7gdNO2UInQXGEQXZrwtxzYbGjAsw3zQ59scROr77d
QNIZbZupj6MR/+FA8GQ2zR8yTolzv2oBAXzugsAWjm72I2eeDPPuyZL8No8YshSmfX/bC8wvOTWZ
174xEsjWQ7PQGdIS1nX3c+WRjBONwtqu755ah2JNJIo7oNQgFIU4OglnHGfA4A9nEoUzO+KG1eI8
geyuOoAbwjiDuC8DsfPvd+3rrr4XFeHi+MxwPxzNgMCJe50v5UFm2Q2ZXs08vvu6FWAZcZdtPnNZ
RJMvTrKDnGcUgYFEii7gdnuuDO0Cgnn1G32YFTodZVN9XQaAu440vOqcPgC89Ga8v16FVa4N/gAP
6mIfq8q1PpmYY5KA/hXbOxnjFNEpzp6mR0q16cV907+NZoSDt6T7puooplugoUoC1v0d+T2JQJze
dOQlYtPZwN20/K73oGEUAE5IDfqwgYB1D0qqyiwSOuagc2yBK43T3r5jXJ4sSSbPqqDQlqoS3opQ
LXEwWSbVrlSiJtlDY0ohcBHLdq+8m0BWp6u07siBTnoD1M1p5/VaPlPu80wpFfNV5roeS5wMU9Al
b4A8hSAVhuNn4d/C/LE7jr+ghBJXHHc0vWGCPmBP2pB9g8Hwxx0PJKJHi6TEV0yqC4lwoAmZRzrB
EC0TyXsJCwa4PexQjz+6lodE5vmiqJs2Fyy38d9pOdtktMZQNpkrUwGQvQOOapfGlH2H41Hbw5t6
lDWivuJ5q4f1HYmOlwPqs5P1sNCo6ByUpRtxQcuP6ulGjjkFO/Hu2LbdXLash9QErgn78w6WOtmI
NyuojefhSkxcCL1IZVnWoZr5FuYUlXkQMGIARTZRVjrSyJBpq1IJxX4yzAZOa8HBrH1Kp+qiRA5z
cmOMxFaFN03xce1r0511N+zL7TFX0Bp5uCnj49lbb7V6zKzZZdc3ITjKHdJv41dQxydXMTslH50R
A1UKm266JnunLm4MQryrurJmSoc/8qahZaODEI5K9njtw7vAPMGrmPO2y0u3betIzmdx4pvFXIwj
iwJExStndhkCNQfajmROOTLZWfsr0Aj4irVM2A4pqjD+McqKGIuWMJBElUqA2DUh6mgwINpiFnJy
7iAU79UR/AmhNCi/yINWTns8SiQg2xOE1tSvKOQOcWcbj7Bj+JvU1w2ZCbYCz4zqG9YlBw2nRGsb
gyObjDEhee2lV17G+DSpXiQ7e66OxquFgeDJMUV41vbFwqxoeiGBgn/N6xiTrQ2JoBOG0lGQV0HT
rFPh0/isByzGSaTg2jkAcUPycTHbZRtJcBhTz4LyWzjoDwivtyAsC3A4HChcPH3tflxC641pmGHC
4RJmK3AcGOf0TqO6pgahIFQTX2592M+coeX7uIEujatU3KBNh5ADCwM9GC5anBYO8yGCRiXJH3mV
1CWe62RipgrjxYazdL5yxrmcr8ZMOwIyMN+Grc1nuTNm4kHlPQmVkB1+LqENwbiIITaURMmB2C3j
3XpfqOpMbVdMnUyeOsHBmRDgjqed/WNgAEajx2yWPg4wkgaNHVyi72BbRKPmoiuxUhfXLOscXBsX
p1O8iMy723NgMRnzWn2uXRcsKKUNtZoiJoDsjMutRhbM8SQ45KCB3yE7ZfnmChPc2dXw+8v6/IyH
Gew32FYPquxxC9Mc//P9tP3QC2N1k8xrmMFXX/vUI1nGBWZ6utPq7nd0cF+kRWZwTOgnEQ7k9nkW
r8uVGZp1cGeLYT+8PeUatFeXzVPFHYOu64zXZTRk8FZ9thDhDqzh69PGCJcLJJjoMa8zPAMCZe8l
p/BqeHxCNntGfZkEp9cTIYeU3q3za/zLWkwPsTiwwVpgFvAWCvQGa6pmCL+8vwEg3dRQfbq/8ZSm
yVzjPzufC3q9w3ygyuE5ip17QXPskAGJsyGxLbz42cfNv82WkDKRJUJGwMxZn38INBA3zCg8zlYE
dA2tcOzjGOyUy8uhDZUZasPMNsXAJEFFd65f+r4tEMhjVGdDNmnnyEIoMka4H9Bunng+YzK7BEdg
O8QOh9k50CQnTRYVjIuWoMBUHACy0oErmo4BlZ1lYtnpTaahdAJko88bwHKmX+MrTIoSQFaweeaa
geJmW0jvU7awX7jXIUwuHk6ywOgkk+KapnA9cDoisJKAhQYaht+2mzwe4bc5+ls9BkML1SiAPUPg
5ZDMsjYahccxCW9Utlk0ID4pF7d8ebsv2LsG87HRF7l40JUAj55LfkyVlbzTxKhClr/798RU+aaF
+zW7xAeK/FUdw0z83/+cmEp9JpySe9fuE8lF5H4yXOtE3eSquQtcjQc7chDkXpfUqWnh8gCunVh7
CBHPAqaZNoET5xY7UBt/vhnhddyZxIs9eZfiLQ3xzqkZzDPuFbkv7u0nYwDtm9Tt/z69LuEXPons
vkdEYtp0UhW9bPfdO4PWHoJ0glWQfbNcbZ/tThEQDexvfk0jAoRXmQMtyUhJLHRzNg+NYZKj47mX
uhVsqhdCjb4A+zZDBBFlfpud3itfCNIVZdorJQSHPzUpc2TOA7ac/+2k6cGajWnArdck/3z7gfVP
hgI34Bv2QTotUiNNRQJsfjcGaGX5pgpq3OwZjjZsMY5Jy/ElXODa0Sni1my79/lwths4BaNT6HAo
QxyLYCSW7907HoAj5JNnGjsGwvQiNBHsqWS0TzuPm12m6Q6TJKZZ8CuTOsjpvUvPRr7P/8THDqtw
Hr5yjkmTVHoFNl/TZuS3PXku/kD8HXQ0TsPWTkAzaDvusKJ4c7ejwEULe/UQGA2jR2FVm+QZugle
Vg8HNQnArKAtlchbcdF3koiwIw7U/mNkEMA8+R2X3+ydwgC/XA7LqpkOYcz2ZdFmO+EIAtlMOSIN
/MjAUO38bjecXbS4BkeJXbzVGm0z0xOoKtTZdv+DxYfy1/siGwjtAbInvOHPBwe7G9IPa6PZpwt2
Iijyxau2Pj9WINmkX9l00MN+ci7hWPk4vxQv8oO2Y/R7pp39uFO3X6iQ2Leal6llw/KYEXKIfSO8
kAvjs6d/P+bWX4B3TdeJUTVIlOafb75AFyU1ruq1avZEkkHezB7PBpGdgWLZKD46/HFzKLbhqHom
A5bYO9EF3kkv9S64Tlh2uRjvvpjN8e9K0WEp5KM4Y4uS2m1qDHFhckGs9OQejSD+DfgzUv46+c3n
Z+5cjdAErraFA7NnfokSLTPTWnR3Lsw9EtGZN3R2MYOWB204rejuHFVx1Kk2t+FmtXBt9qqNayC0
xHPi0v9BPJUldyR6VHH6uy/Dk5TdGy5VJqcsmz+4AbUZPE98oydSDd2QZE51NYoDv/8hSVj+G/7z
+8X9tofqQ2eMalc0+zyFmDK7GW58Ab61VdZk65koKs4cZL6+sHBiZuT0ZUpMPW15TXs6O22aR7yY
pVcNg0s6wdVlScn079v/113+9084ya9/Q6gUJcaLQiub/XjB79NhgNBCa8QDzpFgx988dovzF6dp
MY8XEuiDnXD9Wp5OygByA0gAcWhAr18XPiPU2JbZu43DJllIcHWDEaiYsUSMEIym6ocdUP7rg/bb
0v3GybkO7QBBlM+O7+q0sbFPoHTZCztkiPej+FG9t0fhE9UqB8CzuqgoUIyjSr1IU4mX4lOd2v++
mtrfHiaTKFo8imVF4bn682r2F0IQ+4H7fU5nYx1CTSqKyMJaagQQmZPjhvP2aM77bm2pxDJj1bbR
9HkyHfDzO0V8FtxML4V0gaBthD9HQwAbY9fs6q20JHnpjMqDqSCG3Ltu272As24p/8l+oE+IozSK
o3prniEfZYE+uvSoZMRYffDvb/ndc+LX2WpKeDBPgnwTwfSf31IShJEw3YxvSYPI9lbhgwpDAMqg
zXwHm9AOEngIrVnxoVhX2+pweiBfrpMCHjVmR/zC+ADlJZ+aiRlWS3voBfefCpjvDx8mHJoiKepk
jkEN8D2bo7iTZW6q93ovEeJqG/s8yp6K6PwqfzUbMuRDTEFml8jakaIeCKv2AKvtqs/PYOWTcYyr
7SqOjTWTd4ZEdDSiXX/CphdDjhgkUpwzP5Luvku8ftmGkGyCyEtUJMv8JvFSMOhqGyjK+2R2maUb
ZLyB8pagUKP2n69R2czhqMCLt/UvCx35Q7fugWuiIcRaJFBn4rouHSk4XANE4sKxPpz3HkjBQ12w
3/l5oJn+7PxZPtnmonLjdWzPRbsMrlPXh05wO+8+7/tu1wX5+rxvIVtHV7rbp9NaOarZEnXVT5q2
/yyk/31fi9gYVcOJ+HuCqXjNMVS7Nvm+NZz4IG9Pr/cvEpdYTZeN4bcBwWPBsDB8Lbzs0Y9qYe60
dLFrRGFYL9+W/ZIB+boAQk721bJd3rbVVnkaKPWfcGYO8vltWSzTPdyldRV04Q1D7SNM2a+nbEYr
A+TgqYIdbzh5NdrvqGQxwBEXSHfK7eGtiyyn9YXlBZLwo/x8c8swD+B15AHPlYv9ie53m9zjhLbR
UKxScr1lt2UO9moFVPzebcNsiif2irx33QPycVKl0ZVP9tTDwINc7/M/bEYEmciYUWEDcJ16b7pS
CsgzWiaogjrzBwwGbX4/gYH6ZmxIvv8pWUiezqHfS8lfNwLzAxVXfCzWjW8Lr0ENnVZCkVOynCIN
wtTh/ILrNXHH1efwdPpM3y5v9z2eSFuJ6evn+c1cmo7kKR5Suih7o3X/YYv5y7OLIPD/f6BvklZL
0YoLdkvTkyDAtZkK73Kfv0A5BbGPmlk+R0EUGF48izfFUlh1b81bHV6frvPycIKy80bn1tGqrooQ
EhNOK8amb6jvp+Lwp3VsfWevfb9606nw+xl66WW9LKt8X+zalfrYzXr2k9OL9Vau8898CwIHqgpc
ySLD7LY07fiIBwHUIDxxyVHeQ10rv6T5eaYv7htre91pj2Z0foeYMr/O+9ltkaxk35qVh3pZLy/b
+vAFZ5u11wbi8gZTSwxN7k63TD9vkbm6v12WEvuHeJDh6VyWlB3e9UGCF3V9uAFt2Cc/WwsbEjXn
kx96ICxw+fbO63vU7tO54PdP2g8P+q9j7z/LC7OGqRjWZXTKf14g9doQwGWcERUehPd8lczQl9F+
LIaH6+b+OrrCLD2gKn8g192KElISXkDwBqwWuZOgnYxr3uBuZFvgdmN1PnRPALQQooBuRLfdkMQ4
r73aqx4qZojVR+HLq/MKk6mIQn91f8iPlxDiqPpG+dxs+735Bp+anlx8Eo7/Xra/WET/+qLflu2l
zY2it/ii3ULzszlqJMZ1nhld5/lajpTZv99O+14ATQuPuLEpi5qYv/9449TZiXDMVMz3tTv4ZvCS
h+Uaq1twt7kcyMvGlaFbjyHsar9/Fw7EJHuSR3CQnTmfmWeEJMJG19g5O3Ah5u1MtOGnbKroAFA5
4yqGUIycdFZ4uJL63bGKbk8/2WX9ytj8fsV++wrfd55Up1syizHfU7fPhfcbKsUMorJdzjr35hn7
jgn3UV4hnrLryNywTTvnoAyrZ9PtbCloQrIobBRGbvwkLZkcK4+AsT8Umn89p37/kN9ua6bexK4R
+ZAo4J0B2eQps2/BfSm5DZUxVy/bCHPFW82qbb9qd3b1MKzURTs7fcju3QZr/GGd/afy/XbjjW87
zq1Gs9P00wda3B4BygLVYxAcnLbE288TeODwxf364Em7a/gK4kX37uKn/MN1+SU5/+/NMxikUA3i
xDLt4r9tfKWhNrlasP7kpbY/v1pr7Zmeht5Oeq5lOjpXspj8eVeauvkAXcsBeHDjhwbWIe34h8L4
h6lQgRbQZYzE6MhbQHGpHSW4Af4gF6cHrB8bEBQ7DduP0XIYHWI6DrwG3f9JOcIweKfLv2JBHt0D
DPgczS28fz9l8nQx//Etv1dl5JBk6tka8v2jPo/nV5di4hPqr+Ch7l7BQHI573NXfmNiuiqiW5T+
YNtn/O18sVRNVgh8gyBtfevRisbSiFycyiTHDKC1nymPYADpgGg4hLEgoRjcvcbt562H4srO5kao
YgS3y73UZUy7HRkPutQ0hmO9NI+EJNtdCIeCUxEGc4B83aYH9a3Hwm8ONRXHzHIvz8qMSc5+zmTI
uTyp7jhPV2cndhN3IbtI/b16nu6EeRo9QmkOqyje/XDZje8jPBa5RRksYaInS7IoflvkvXguB0RS
qLkebyBcW2XP8SWjSkd5/s7360fHsmwRTZvOSQGphkYI9Zidflw3RGW7+pZoav+6qB/uQYxwMo3t
l+sDk7GO8Jy73S2uGzyE3oRdsR3cKhJ8OSjm+RJ6zhezCZS2N87P8d0ExoEzSg/Ju9OG40ROCwac
+K7qDDFhIyHQc2sR9SoorGuNNhzpRncrE+zAkx6avXjo9ow6ZiDuK2ZA0+frHrp9+5Jtu4/0yEzI
YH79BcvlBMFhnPgbNLIjEkf83r74xvqXjMyITnt0bl/915lcFmpSkopvE3kEYg3com4GG/jjtko3
nKdIHlwGm+on9CVoOBCLkCggjaoluFGg3HbpaZES8ZzNkLzBUf7Y3J6HrfByf6ZzL1fN1/25eWXQ
fXqWw9vaeBym4Rx6DItG6jW9OzqBgey/SGQtGwo6kKNFyPZRhakMtxiOPh8a0iCqXXbur+612V3g
VxDt/pC9S4fsHaIyr5YdKzhAYfOlsU/B3QCq/DhVMxIHDv0HIV5i2H22EKGey0dxE088j245BbM6
AkKgcqmHWEtEVThuTE99o/RjV2bKi/HmRHLg842v+QfqegtsHJlMgqneXHznN8TnkXYgd7ptPT/w
OQFuwf0glQwvSY2pEUyE7N2EP2/DWVYp1QDEUFlS1Au2vEqC/C1ZFuG06osfLNqkqRT6ttn8sein
FvG3LfWu9+XtLlBBFB6MpnYne2Jv3z7Mp2YLR+Lfj5j+l53NkhhWMPVTNV0Sv9Vl91ten83yRLlC
fRgHtyh5oHXXyRF9ZBRIO1/ceKAcaErwuiDY1XQmGfwsZ4pdw88HoARx3XF4Y/WfDgQq4pFtI0V+
xQOgfGTAdmYqAw2ndvS3PnNEkeEy88w0qtbJy+WgzNLl9bP5bGnLk4UVEmt0uCNDtJOX09r4oQjl
e/3l0k7RVir2KaKE/92flzYRNb1JyuayV8ylRHPXRSoyqe4wSsC8/o0VpWAH42IMJbXBRA/CgCTx
JjQSlf0lZAoLbmkoLuhLx3gjXlsIdJCUnJcQoBL8pG9PkrUdb/tMhY4cXRL8haDiL4Z2c0NGDGwn
+OX1ZN/091rw1HGl6M+CfBQXeolhi98zJ01nlrUWxk0tbnJ5fhXmcLqNFosj1KNR3PqyFeFFMNJC
wv3pI71Fm78SmhXZzWY3cQ/KjNgrt63dDMrWJ2CvCSqLHe8jqkyt2VgTZStQ8gDL6RhIOvdUCCiX
ENaObs6uuj+Qb0bTX7jyBcjbRQTQW5B2QOC4ez8crNLfyhiGHKosa6AYKgKOP+/ITdIvp+KSZ3ul
dUYjLFHRpbshCbJ6o4gu7lyo6tnQoVa2K+W9y6GczZTbTAHiM93xHl2a2SkP4ytKO8f8hAxpdDYc
OUJBewjVbMSweJ+HeHbGRoUW/UYsp28kvmTtUnNWW7PmNsPerOp2crvIJMg4S6sL1mfdTc35gLa5
Jwqd4BV9OcD901U8RZ46hRzSTdwsk2bTGA/pW8eWjbcvncp7IyyYXGNpIImz4aXn9KFzhQCGNt5Y
d+ewKyDSeNj8I8k5Cy54f3nxzuLChEyrIzWzNQTnDFidXHbuang7LbTPW42py6OVfmpKVFt4rYSm
NpNxSD3vwflhFLBrIeCRy3CCdyHGAOb2HvJsmdvefSoH5R7UcMZ3jQW77ocCUJ12o++7lSkReqzI
4GzWr+nyb7tVqZpxn7RWui/JBkTQRBYRXFZ0zemMs/oq2+oX1UplOd3m/imsoNcWcJlsDcycIHQs
5+8uUWQostmcgQoZ6WM6cN7kD6cjwq/YmMPxg0cgP4H1wLyyPtmemy3zTs38YTFaUw3/r6/yrcjK
s9rKS/GU7Q1sAaVtLG0v91VuQIhbxNY+H9eduLk0eH07xaq9B1cUnHgg8K0tZQGwdla4zCutecC0
Vi797vocL0rOadgcwPF0Yh/UwvjtAsYLUXrbq5iTFFhPvInt8UxeEO6Wp3AoXPVD6tz0rXq3IK4y
4SD54uKfqDk2yXboZpjoNVAjfXkjSjDyGMXDTcYz8mHSLcvLdoxYFXkd3PZj4fYLMfWlISSIhiEI
bhWk8Q65d9mpsKTl53rcNuO2IkrYWJbph9Ajo+w2neT/+5T5FUn8nyuL1T3lHH4qgA1/PuU5p1kp
Yoq3T9JFXzDwDgXpMZU5CS4+6NGtfKea0QmuFfw7AHFj2NfsRc3CQvfju3eTPAm0qUMK6JDMcyV/
N/cwyOsLNCxznn0JJtnCOB2QpzcLic27JxDPyam+snnyAT8YLnpF43vyjGcM4YjNweG33l++zvUM
6SwXUZRdSoRmLZNARboRLKlfvBzdH7Hv3YNLIqGy6DUv87gmQ2d9odSB4yhtZdCpOts3xaYwD622
O9dbvYb1HpZZeM/Q5ZNIzAoqPsvqsRzc7O3fV1aa1uR/riwA/bR3SjIR6X9eWaE4JVe1KdI9DvjO
iSyoskdgJiIpHgd0CvhwWLAQzRKncwNSlIzZIyXcKLu6et2lGeSjtDyvEwQ5KNN/+Gz6X/eG3z7c
twdqGG6pol7rdA9VppMWrRhooq9ihzkS8OnU7/iOTK4qEPD1SBw+zuMsPXnXBdK95P0sz7QhoJzv
X0/VJmH5Q3JmgOaDVluQVPXdaAUiGic8tTBkPk1CBpMiHGNBJgiYznLDMIw/wUm0BwkYPHnOtjCU
84TtEz0e6UC0R4jrk27eVitE5gpp2jCMsPUk6QldCFT7oLYgMEfU5jUZmNLyBDVWg74UnACiO2do
gxzDeKrMKz+GQ5kjxMgdwLeDrvRMrLxMGzq/seqAQfmVe+1zf/POD1TC7PVx7RIwoqz6/gH2Cqhk
Vz2ebmEx8QdRWgWAnIUZklIo4PxAmjMzQgxajmA/LHNcB9oXvD7okMUhiuP16QjD8pXKjL2U8psV
janHQO9nORDF4KrdSrBGh1epX6BC9bELNIdZFc1FqUx9EzGzICM9v70gMp5TpcBFHMI7AgysaSjx
r5j9WsLGaBbNaXuVf+hx/36S/LZavo0SpLtM3phSpfvLB6R1OjR5RzyJ9UDelvyl51jPgEdzPeFJ
2wg10HDDGrDowVOMYOaoCaoDI/0ctgHV2e4Mt5fLdf5oT0H6lh+UHYAxDcUVQ5Ut0A007OfrVvlh
LCNNgvX/PJKU0Sp/MoFOMvSTPx/JrlCUgT7+sqeqbHAP+X88ndtysswShq+IKlBAOGUrSNAYNZoT
yy8morKTPV79esb8tWp9y98gDLPpmenpfvttxelHe8dZHQjKA+qAi0NKLsL8mosrX4P+BuDRbWao
IV6bx9IQ31RCZiFy6i5O/t1Cn8f2yErP9CYr5syXBq9RXSaNqnrqEUp7dHIfkleYhzG7TMFV+Rhc
Ok/WLEG4PgPBDGwTDd7p2VhZglgIExeS5xrNXrWNp60+7SdmYs6QmeBxv6ghwQV6AZzMnXUQPBJt
gRJDzgNHA52ZE3rg6pRjLGSDbMOQUHhNAzmAJ2ef6jS8p8GDckxQuL5pzGdtmMOo1JJJ3eW2oXFn
RLkbjo7j8GnDdHYn5QyyRXrFZl5t9KcteNEQXtQh04e/Eeo6lLe2jZ7GvMDyppHTZp4kvi65fe62
mD4al9yhXLmQlpeTWeH/PdjqHlEU6pUIapvvV2XeiiCVicOuQmONASUZ+lvOMM59JuJDjB/+Bz8c
p2Vw+uwauLdfP6cz/wYB0mJEBfx5hAM0ualjmFFW+oQFSeV8NKN+q/0jAaDwUcnEu9gzrMsA3yC+
vDspHJKz/yKtCEkCVQOVNRFYOYfYV1TajPhY4rsI+ys9RbJ79O+HlYWVdqrREMmbqDn8TtzRBMIv
nqPGqct1vnCFX82H+xcSlSgsB/bl4RHURbwa4V88SGAZdxIG9VcIwTNoww8R0sbvRG4Rk0ZgEeFA
fCECjS+DSCBn908Y+MBpekQbERRUpD6vvQ6uDoE+PmpS1xHuRf4dN7t+9GBVHPJJ8QuxNXTXVJuD
JnoMLjQM+k9P+Nz3vbRrE7Chkz/mRGTLDlE1uEZ494rcDAFU287UP4Lae3Z+2oXLDOg52B490IiJ
IkZrCAxoZR9rRXbqmT3GlKcklvz068HN3KW2SPYmK4buHwkbHERk06yP8+KNyCaqWlC6IUaUyBzC
wvEbsnJQ7O2b3y9kJmk/Jtc5EUzVwUgFE98UqMN+kD3jh/IhZdSToJfdNptrEAOCJJIdr54EcjbX
r3Pjp+EMSejG4JI2k/iWydRvp2/w0eVJfMw/m2NQ3N5kSAZziJ9YkZ1Si9SLR1pRXZnfkriDrwgu
ysIn0DarCGmAbcvSjcUIbxM3ENcPg1HhyyAYSU3bEJt+z+aTwVEaSB/gCF5M06i7rzslvuAY6mwz
Jd0WrHBx23hp69YmyPyPS/EBXV83gTPUy+nwjPk4V7r9lcM27HTwRCqBwcSD8FOZw/koqVH34HQU
ZY/Fk8lbvy2nnd8185G0DzaxwbAbEod5ISRkMsAs8sDxr/ffk0Lx+lvmSOl2uBTr4a7ZcvKuGtLX
bTqgsEHQNyID2PCF1QvgaEPOF6Nyc6XaTev3i/oOewqVHiDG+xnVFDvD7dTUjg5uLHce62f9XiQw
1j6Sf3cTEjooxxDDst9DL0kdr9N3szYCUoEgfnZFcFP2SdX8bE1A/VAeaBuTDLa6MgW4RP4llmbI
b28n1HfCyJLqvZrkxCXBW4u/+DoQ8QXA7WrlLUxVC1ONiMnDRZVBNnv3jk9iLKKH9GGoGzimdRGr
MtfkuKVpE85zC51okmVyDNBSUu3n2P0jaMq8ro+F35HwsQKltJkgShewEfrz4nLYhf+hCU39VydG
/CJhZhwXBPql5+PveIJEcSBeCNF4wPdBlNUjhpzfYqWxQNrZ4lPxHhZGd1ey/v0bAmB3AaRCO9MC
Vu8SZMpvcEFarIxYiiW+EzASoIz4TYQpFVOyDATI3BOfaGFGtGTK0SgR3Fn8RURUOOGhv8fEi9AR
+Kv47791DDB29e/LxBgNRttwkvOMkDBVPaCJThgWDreVfr7lX6ze2Gk4Zum+DumpuVVYLLJjzLYg
w2DScEqSOTxK+KKBLxKJJs3myoRAqkrb6cRJYYbLnlP3fn0nfesIlePlPYE7p3ZHYg0n2WfeLS7F
QsWmkvry6BpsfAUY+yVcqJwrFBz/BkkGFtMuPE7e5RrjwZ3TNscNSMaiikD5EXMPlIhiC5sMPfmS
Sff4jrUAflXCG8sz5uPJL3QiWKG1hOXFgiplwYph7J5io60I5DpDl9i+s2l0wT3GhgzhBrmCCfN1
hoh2XkEBMo9BQWoupOXYkW7nGZEDF+9CoAxigBn2fFk0EUPyy22TpwvXIAKAIoRVjlt5hF2VVNpc
bDqBflIRkWJNYoY2fqzBbGXrBFIH4ISZDTdrDZ0ZOkOM7DAJj2G/w2J+I6KQvOmNq5l+yVjlLiy4
l8ouD+iESD2mPyI7gBEJHGNDopW1FkGehpDTWY/dFG8upBtXpuWwydhmCaEyIKn0hGSA4ENiEOnL
/Bk1wZ3PR0wA9+oeX9fZWt4JFhZKzNbHsFgX63Jj7qdo7etxN+7607ij/mdKNPflpj+RvWU9RA43
lBtYUdcwoZwqvtGL7Slf1XG+KldQ59HHU494ZWd0ZcQQtjFn6k092X06spvY8Gd4HJ+R8sXur5Kv
ORGT49cBPciuvFS8KoBJJ4ZHLSjiLB6iIXo6XcDp23tGxfo6v5B7aublK7q63JQbBDQ5oJeMJ8Iv
z+mhWcmnKziTgyFB+mqhIvGJqIyn2xmHIUM75RiD0g8QMGW7s/Iz5xouwxfMYGL7x71AaGW6aoI/
UWDQ+Y070W/4uQdrBScLkU8Hmb5KDk2wXOLcDpqN8dufnsceKpSeiFurBfXL6zgR7HiOv5AIisHS
xbU+nQNG5WJ9JY2z8GxQJNc97enBs4OIVow4hF34I54WLaJyXKEJFCFuvYpEPxTBJ6Vwke/cI+2P
v9gT9uNO2mfrdIXrb3NfV5sivsyLWHwvN5cLfSntacYQCTg5wWVU7kA/UEB6ppq8nl+pDk4X0SVn
/Tc9i2lBnDAjB+jwsqD77oWPnNJB/GvxJeACZm4ATv37x/nvSWgsNxq/NPB2lndSIgrANIt4XOaP
WCyR8i6lwvnKtBDc9CwjO1XA67GmrWgKq+uOHuLt8q7cHH+lfX+iDF7Tn2jz+Go8mm56pl3cyG/c
m353G3TSVMQdmoGp7hQo6J4sjyzrhRTL+ccQXediRiTn+9oIDXmeFIJP4Ub0g+5K00dwXVdBtqbQ
KhDb3FT7USpNzFT9V80YPmUOGhHotMNRdby45DeDVIKdkAjTiaNxdoM4iBPwaiotTQypHMBP0rL9
zZgx1Rny03Mb9ydmIdtKB78ydd4Y7w0AliaoIulD2VOBTX4YT/QF3iaOnLiaWqbAdT1bjmEe5Bsg
Ly9Z1MDfso4wkCxPBIVBBX6GgRAwunCfJXa9wz7YPL2EBaZwM8jVye2WkQhpyeCrglwd/C6JE1ym
k/wEJCwmB4sowtlz1EsA6xMLDj8zEYm2WQcPYcwiht/mWT5R7Vm9mC7oJpAtsy6y8rBMMke5X5Le
8hUK02jA8e1Bjs0Jk26nsfjWduMJZlUOH2JFZkW6iiKpAhHXYrjN7+yUknIJuxA4cyjHWe1Z+zn8
93HpydAFSQvdH+nU5EyNGuLAJwJbj3QI4zXGC8NhqtRruAck1rJLbXFcS86cXhANcVfj0oCSGE9Y
Wk17yoJwxcBL9ikfzkD2wf1Tjln9C2iByY1Bh+LwnMBf6jBgSLNoX+Jc55yOmKTqrjzDRcVaoXv6
7+PUP13EMVXxTzhiA58iS+AhKZf3yidC0tUdVlm3/pWWVDNbP/CGDlj/sdQA7PT4Xg9EWonKImg6
50gTFggyZFiMBbfxJ89p2BBGtiDjtzyjH1Ezxat3/MDkYX+h90/PoPqQPg18Sw7HvPta2eshMerh
3UV1IADgwALBXjNzaipt86J8g/K5vjnd3IBqk0AGB3gBywEuGj4ZwhplwMDK5UPAx3H2dq6i6bf5
kbNu/1MiKsluwG3YF0llWesWVWXHu7w+c+7vyPFht6QkIppXDthbqC+VbeDKYyMqfHpU9BoCBh91
9oVMFI+YJiNd3EBpdAhdXxvk5nFNr1qi8ssuPYNKIP/meW3DCf7XXdRQZg/nDAoGHcrgl2F8fQE+
G2O23Bv+0efE84jVEKf2jCd52V9FqeWDhJSclxmyDQ5f7CMcak94hzGLJpsZq1qz6uNH/CRXWayH
GQaw/bN2SF0CiT4iwdRH8ElWyI6DPsDYHH+T8wTQArOamO1dF3WBekLwaNXjsWKkeTUVkHe8CYEu
4noHSc4XhyufLi1X2GJqdnDYF6MbXP8R4k5/MkeQX95Zr5tl8ZUi0VHzXUYGqAkIGWYLlga+BwNm
sDjfIMm8hllFj9JI+glJvp05tJesS2LRxcNPDBGaB2gSJj2RztxDxC3r34Aws1R56pf6rvs9yzU8
pAH922EpWlOuuad14649sbHQMogo2ljeiQYOkFjghUidLwDK9mQtzVXf8D0k7cDilJ/hcGByUx0W
PVz1vOz0WuTIXEBaPel7QKKRS5E7nHCZDElGLFMSuFp0HC+gJ5Bf/Pf1jgHCh1Vu7nPy4q1Z6OhM
FgWomFob9djTIvb1Ir7Hxfq+BkJNpjw6428doAJssqgCqGTUi4u3c32ijOdlkXMIXSBnx14sA4Bt
ymCIIHlQNseQGlCfVp5Tu8kOzy2LaIrthilrwvglordYetTZIkkjXiY6ORGL8d+Q870/dRu1sgyx
SPIUmjynBDZbPPvYix6vA8jTfqzVE0Q8HshMD9zCJMx2bDh5gHrW2XIb/U03RhdTU94JhYSeiln8
UJF0l7WV09ztjMMVLmtzz5Ldkb/liUVWvIUlYoy7j47SyD90uq2oNMKTHNgxY4ISPeP96c32RD3H
dCh81MzCY8jS/AgJJ14hKXnQuvpX+/vY3Va0iQUWDx/ShEGRTkZrF/0JpvfV22oaskBwG+Ob0WKA
vxwZnhaEzvtqU59kF3JtNGggiyg5cbEDOWl+VFG6os/LTXJOyRgmTGk8SbkGRwC4K6DnGBdMCNrz
d/3/n2wTfH+jL7/oWG5kfLkLnU9ofrkjzmdsFYHuk3ZxLQuwhsc4sTpRRxLcihn6t/AzxyiFwhA6
JjT1Zx/mT8qkCnzhHzfPGOHXbbSd68w2HudBBon7UQZWzRIiAIQ4hh1fD8l1gebNDdyG2sRtLO4c
bPmzJHCpygTzuYFCpgP0gHXxJO8YHrGF4kkGVsgjrLwi4Fz8oz+YhqfqTK3oeUQYPW/cPdCWISla
FOE04oBLpAk41HXSBDxIa1GsPB6mOBrApWMa6r9lJkqgYnz+tyScWM8YG+5DEUQ5zdaKtOQRRIo7
OCax1fFiVNg/cydDiBwwQ1n6/mqctDAyo9pxcAiPb4Rt+Uwg0h8ozNSNcRo2nPPRSHmJtG8kiz3K
Zi1bo+/v2PboUiYK72YEmWooqjA6UJmXL5oX8FalcVFLWNM+X0sUGH76jecYB7HwgWbOHJoqBo2O
f62JNAApYcmvmjnf+Yky75ngk//rjkd8O7MWI6X6rls+bMLbHdUBnoFqC4J+ur/EmIfvMWs+D/Aw
nxTN0CAAbGnYeVSh1nGZOcfvYtq9FG/Oma/+oYtYYviFWmAyRvSEJBfs5VQdSRO/tLClCokaIoDh
nMCQJh4TOgrK0kuREno9nnzAUycaRPXVOzx1VkfA/2uq8zBNZ1AYWlZsasZ1pQ2pVAveCQFCml93
sp6hNmIKQhikb3QoOot7KZV6cY0neCWffP+7zrpj/F5E/1EO70VGtDb80xyp/fCqA53IfUg2XYOK
iM7IbEFy6AQEl2dR7yVchAm57MTU2lAfd/TAgIIGXPE0NcEpGKnksxGCxuKDSYEtq3PQwlDU6CEq
SJNQ4HjrX7dQdy6yJqEhlJ1PEhRuGzMOei9FU+yjN8How67NY/xGjW4sFLWDYIqTCZmJ+aBW9Ft9
mu3Frv5am9E4xWzD/M1Eo3cFWBATAfJQBqhZ1IAXUwlxWGffQgdCoTkhgflZ32EVxW3GAWzFpiKZ
8IILQwPjyT8xB0HbvfY8RoTV6rqYzQGegeQC1HC0EHl9l+y7QP/NYnZLhJz1CWHBKIByRf+OmDNO
fcyNQyCDn5XB/I7T8Ao7MvkHQH/UUjy0e6k8KMTo6vBxeMo3NK5rfAhi/YW7qHHRa4wQDZwFAk1A
LJ2ogexrZpBcYgZ6zEJ5d4Q0phKTih85UTCGdNAQaAtlDoWVsAEAI9QIovZYb4UaMg0BnPSnRnPb
/75ynkCfYD/AOMKg0k30+zjxWRz5MyWz1Gtg2EVYDylFnIDakDriQaFRZKZHobyt25O251CcercV
ononHk744gD6ubfLYiK5eDPpQd4k6qIE44neYnb9nWrRWFCs01DzmCGEBP3ytrSCtaHiBO9kSNxs
NIVKgz3rBgoFOWqkZY4FgIoefxVCXBCK13o4lWNG4KoEkzvpfDl7fQFdQn6YFMYvJwXSBV2FMWms
cEaawb0D7ybHhvKGy6RgKZFgbaKb5fq7PYm/e6xul0UGLPL1f/j36Wd6iwvIwlFoD4rpHx9nPSEJ
M8vObW30M6HIdcct3Z2ksthsZyRrxsGjlMtqw+yRpBMPIsNdxElNKpeCi4Z8R7QEEwvyKw9bmkSe
oS/FFPL80jjdjKyD17fZESZ/CHnFYs8o9hJk/cIEw+Zscrp5qV9F4Q8dAChPnfjTyz+SFlRNwBVa
h9uBVXECHJbGXMF6+DMUbFIo4F4S/N1CBcELBrQfWhUMPIRM7rrz6C6Fa3JKghtrGjXnZvOIi5hU
OSh/ncPiMPsmUjbHpjQEEA1YkMo6pCV5w099S9wqFZmZ75jRhO1yK2/HbYsx9Avqwbd8cfSqX8Wf
rFQHepHfWzz8yt9DRbo1TqnWlARuEIbiVzlcVGc8kArKJMFWbicOQWN3GAff8ILcCMH/JlYPpc/C
lN3/pB9dGaZwjNx9TOKE+aRLGdpEQziupBpqDIhNLDxYaYM3jiRK5F50y0bQ9oEyUH9GcQkuNjxN
Hf4ZuCuhXBMka7jOkr1wCX01kL5gNMb7SFg2qR9heAfHKcgEYRjsp2i99Ho2l/G2v7eYjGoSDtPJ
LpKjVAJTz4GNTcwlcPA9h6CjcJ7/YArMZHBEF2sFlPVQbxTbcKB6gzNP8NBXS9rZfuHg0W4eriH1
NJw1WkK+zRUiMe44VV3ZAEL1hL0T9HMRQnW7uoY/pDtyrjZb7YKpwP55I1IOmzjnC4xLgFYDrwyS
TYsXHs5sJ4s339jPrKnDfJx5JHedGytG44u3+jmhFsT3HgTuGiqcNwqdm96dBecaSi4bYsRcIe9c
LpoC1Exj39zgxJoevXbdP7ew3UEvd9cdjT1s6sC9p2wqcZrCoI7rBxcb+AP5Y9bMgbhpUCzC9VkG
xOyXU8fYlYqQwPECxMVHjexPaghB7E4JlMMMmSAcRJyLp45CyMIRNdPq3wSLvTNxl1gVfdOV8A/c
UW7Y9M5YSue5UwUcNN9zT1kM/64/uGKM4OErC7h6PcyCeA9szQfdYYGpU1CnbIbMguFpcQ8J07IU
TqMYsL1bNF3KIdvjpo5T7wpL390dGs4u9vFQzb/jwuP4vXxELSqUB4g4ggBnnJN3SbK7LYQo0fUw
7HJUj821ch5s+7/J6I7LiZiYnny2wHB4902dwBBH5sLqtxlJeiKYB8qjCzZPe5umTqvP68M1yuAs
gzsEP89Oe5N2phoWe3NbQW4N5HFq3QpnWsC95l5uTnu4sUPUFvEIWUMqY7sc7UlQksYe1OXmWrBo
WdLPkc55gb5nLAmwreekKbUncOjAqW2R1QNqrvFApvvkczo6/LsOft04KmkzsqDogqwDO01SZMvY
3K7Lnvg0PcLZfPNNApSA9+Dx4KSdr7OpgVfwuSASVL05oEwa3GJkKGW61gLY3by+E1XGn2kb07Wk
Dri0MI7YBgmyoM95IPWlIhDgAM0mhGHADA5kBVae0hXYlRsHa/gd3QyYnSLgKzPD4z0kjuW2+w+l
SIVjdG5CUCYqMDSe8Bf0tvj96hmzSO8Ip5Xie0tmQOdK1OBNsi9wb5IDgzSiHisNJfMXgZtPRZBt
FHBQwvpSEGUOCRCeaCgNxXeuUH3x6xFrC8zMQlB4ike4oS5sCub69YJxCno3iIEEEQVNoCrccxNM
HthPX0hlhPL1IOwUCCgHHNKtgl3mhleB4pPcZtQnn4UEO6bw/KlWALgERD9gmlqHldKeKsKxf/8q
YR++i2vcCdfFHRQKtR1ElR6E6uJXh0C0sUjwQO7NnHSTsAvxk+bATUySDEriEW7m2ZE2QhwM59ID
wl4Om7b55B7CuOct/DkKaWdhHHSI5eqYlLQCykHJhogcKg64YNstWwUBHOCAiY2DJQ32tC/DcJ90
OSYNPAFgteGohVDxhUVgSYfZViUvKFyroOFAb9/FcxQwozLEpbLI/gOQAL0obJ9sAlViFV88wx23
Bjo+wrIAJeBQNWkFPIiQoZMbV6QUZU0i0WizWFbM9CQowmbqzBYEHSQ4X14Nmapz/e4elT2v7kqH
0imE6vPl7xP8FjfD2HpngcR18+KfnZCCpRcohaRywTXwJx1l6Dbbjfav31IxWsUnpUCoPECbRnBW
61Bi8d5/GZimcF++ARpTPjEdPqB6daYRPh7vGHCRUb+GMLiqP+VH+qEchVgW24vbgCNgO9z225v3
I3u48T2y8qy6+YNAzhs8pfPn4vkvX/bgKT/aHwZOxzsMpdzduT59kGAZC37tczZIP8B+tF/dx+wf
XNDspUAtoLoFrgFYTPoH2vkM77H2meyhygc1j/NQtx+wAUPmcs7WmEm89uf5SWql+4I6EZPgyW+z
T8JIIXoJBXF2DZ29B9ziuuDA/WnOoAoVuxFUdBAMnquAc/THgCuD3M7ebZm9gfZwkuX1C4lkiNCB
C1fDOwYPlavbm9QBOWcN3jOgFbmXQF1oGagdiwSzpsK26uXn3gcS1j3c3MttbJVWsywlB53i6g7u
Cie3lW82xOXNgSwoMMO67Pawy4KBhcaZHkJjgMsYEMg9ddAM+In2gsczF9d5+46QwREM3gTNSt5m
YUD76OYJNHdv8O9j3qnfGcHDIwQktsSt0RIbzNazr31MNzqAC6+p/UFy+iQA8AE78mUMJsMc1uOL
ChU9LBFkgoKsy0GTgeRmcg0nxGeTtxyWMXArpIuD7hf0bOcgGIBZEDw+AQgNPbxbAioDJTC/kqPk
UK3G6xz4zw0vdCeIldFqeClcybQZGGL/dR1FLe4atBgRPpMC/AkUW+zRR1zrUzIKMNBs9oCSAC7O
IHdOfZAFKhrNoUzXMPVicZpkq+fEnpGC6emDWEEBSAbvPr6NhVvO/CvI/D2XSWcpseiNtqy9A0Kh
aQIag6418xNNYJwmSUBt4ctFnenX5JbvH16jB/yoXpZZ8QnApiDbEFsnDiPdqXqfgLLhjDm6OgB1
ITvF4HWElqmh3i8HLRoqEjWBSxQcJpwy9ROpTkl+WJA+Mhd6i4oHO4laZBnlhInCxcqtZdcUfLhu
i99kDd9vmXtV8X6ZLP+pXFHD7oymzbw9UI5x5fRr3fbdc8FzdQHcxTKm3mw+f7xLWFdB8slef/Gw
vknkUOnItuXQYjz7dAodwMNQjMJRa1zIs+hDLYxzfkLiUlRLFwQw6BpegSkdMmAUUBoHUIHpxX0O
uj0MuyN1Yg7erCWkKI2HdvWYA6wBfcDEOpskcLv6HunS7MkJ1w6D+KM/faEurszFcAY/RskmQWiK
twROd9IWxXsLfbn1JGuVOFJgcqIyWDg1wHMgtu384ugngVdrXYzcGgm/BVUwwEYABzLG+KkvmgnM
dVetyB6P9gh/MUM4nP/1QjgwYCECt+mK7GQMGq2aQXvZuiRoxfPCc1jSTBu9k7qxRDNeV43uVk8k
gHP5C0TSoIN+QiYZp3Zt/BjGwsT2raPR8d+x8SgT3BxH7gmBmLiqoKJDA4Z5FmUS2CkGwdMNfrYr
G56VPwibEc8VhdtcHQO0CiZrcvOtKB3/EPue38ec1CiFSr2cD4815dFidYtiO7yK+YeTqSQKy2s2
SRtw9AB9Qfpj4dHAHalpkf7DZHpMAi7QMLRpakew8pLFiWz34jugMDDFj7UWwQ+dc/ZvAsy5ax67
AnhRPscvuk49QUXN2Y+xYF7mLSmQSQAq6l9jHZgJbyYyMwTjlxZBmzycuzO+U47sCCAwX/KnRczr
ei1C90AM7fADlTjwkGEcQqcmi7BacTRq1yjmCLCZeRxJ6Wo6AFgyGjzzhMVMfku+9R3WdCHDB4xL
RIGF+4ophS+qCeqpf8ffiMkLXykGQcPBH8l8YoI81uVZzFodS/WSUytFsoDgKxmSBXOUjIfug82I
ZonSMecgDjtKYkBZPwS6EwtpSpZvpjvLlY55KHWGQBx4aygRSeYgBpjPMWaRw82wq99BKtJolg6i
cRjDdg28jT5hgUGOzQUISPOT5Qc4IQsSm6fxQ604Q/ISJUI6029OuyzEW2UD2zzgync2c86O93fU
GpSdCphbEtbwopI2jl72SFH+BhLPmb6ZW/Nt8j16GtmhyXttS28NEJWpO6xzVHjIklFnS5KV2Y3p
APJPUEF/2Z9jDRAEB3VojlgFp1Y3Qz+zMxaoLJBZfRxBXEeYVe8XOVyXTj7DBGKnC4mha61if61d
kYwO78qeqfxunrrQBAz6cMbv2Zf2rk6gw8IgY9cVzIjWZA/l1JRDBBFBIxZmXIh448gKLcIRL/hl
mPKpXbeA+pzylxAYWJ/gqwrgJN0Q63iL5Rq0rj0j27HqmkQD4hjUedXk+4qhbXnDN644CSH6BloI
nMIW5KTwXyncD2r6m8xCV4z8Fzeqjp+ky80SR8agV3m8jrebZFrtFzDcjogG1q3e6fe64aeELpjw
URzJEAjnVu5noyd9GR+EleUGJJvOBed25Q0wm6EO8baKZGIIvbhOX/Qq5KLIDjmixc2yQe5Z93hB
/SNga4ndYpb5UERNyBq51PwHTF6ZS8XaqX0HwpG5ze+M7C9Hd3ZcCRqeFI89KV0t7KIErhGHwVvq
qSD3omn57gGIHn4QfgRCdXTLnmxytqmS39DjoYmJKQh7g53kPhGJkIcpvVMkzkjeVlBbPSc+yFAx
hAGg8OhlQm7KzLmRBXeGRQ81AY5M5yGGlAuzyssSt8XZi3uthqHJpbxi4lw1d8SEw+lUc01IsWu3
y5xRWE2pK5ONs8Nbkbg5gGXyMAqw2DsUZunrzw5vDUzQpOUVBmcRtsc/bhswl/ZO+lzCXUaN+LMn
VKZ3uChVMAM7yBec0kKcsAHCF0oK19y/Y0wC500h+DhBUszE62jxc3TpDO6ktwhAoCd005qoKC6I
KnxoLh0gMZAG2bCtVXHx09qjlCPEtYUFD7KUsXO7fbGkOAqlEjIcbN+kCaUf/irME6Qgo57cKI1u
f/EbepE8yj14V7fHDErN4aOunBs2vffnL7eWuf93lS6D4I3QGmKJ76I94p+BU5ABqhyeqVmXNTeB
QDhxuaiRHItqkFgNOcbrhdcOHjhIBzDR4COjGVj5DdzQoE3E93x64E5yrfErf/Kdm4/4cqEpSwT7
G2/JMnS3NTWhZIanjnopLNOwqIPK0Nib9x3pZaHMNmzofS9nGNlGPAJyAMH1BlJCZmtBynH6na0T
2PvvNA2nUGWCzcAXr3mEZEBwXL24mQmIhSV44lG5kd/l+fVsUH9knB/QWe7BBXpTgo3yp5tjHmVy
p16BkfRRBz3MQqcnlGKwF4nTXeIW4FVJQ3dpw1nf2hVuHbpfCi/6Wsjp8Q1a1E5DVfIbOcBCUh7j
ab9Nj7HyxGhpN4ABmO/kC7que0KsyXpFMu6nzb8SR0X13pWrVgoZTG02Os10U0fF+EkfcZHY3vri
M6rMkwQK7X0xjUh195juGPIHhBysNeSQRmHKhUQdIQCdtGKWKPfPvPZkDH3F4nLfUuCo/nweDraL
Q8P24y2ZAawVLJWWG5eW3bnbIgjjwU3m1YkQe9c/xL1zILuu9YhGDzrBjmxocDCQ6koYkiiDuRPX
0BRo4SE+1NEjGNzPmLJy63Ag/N26byQ/jQ+fo2NjBo2wfvinzxwyz2IDm+6KkE1Xt3rHjiP3FmOZ
dI9LxVb3ODSsE8Th9gGDohNFVPBGaflJC592ZFDdOtJC079uOPdSahqzN1knbHI88whK6/PpfsJV
jLF/BVVNDKE8xAuHA3LuSO/kNbDCI+F9nLodgy4orTj044Nt2T7/jU6fNOYzJB+DxZHT/jxExje5
nmxBf4Jgu6HPuwaXyeKWVuiHpXXgwUMcW/Gpcxt+2ip2afmVdbPaqMIpZ7mUCK+Bc7Q+22jGE1ik
1200tbdPNz6RCY/7t9GWqWKZIRMyTOajI5osO6dPGA3pJ0p1sXZY/KzY4c2KeInsxGFM26kHKpTz
EUMUa4e+YtufjGd0cq1TbFNwGN+sVZg5obv9PFo8MLiVdbhZVmNHne9PrJMdHrZxrNJPih1TKOXb
ccXjMZ8M6NaAawX8GyB8qznhuPs1PPASVkQhIv6xD1j84TMo1yFGHCpWcK+8sX1S01vYXW20D+uQ
fcfbqLHdOKSv4Tnv8ERhWyaORZmnEC/Aip7CHoHnPyfPI7TSTqHNSeI+gSkZA41VtJ6pu7NhNTS+
asTZ8bOaRLr89rxtDfa8aWRWc222JVWg8gigjH4WmwSYxnStKZ8Q+qZ3z9Dej82uVt+6yWethbdi
mymn6f1f0jhp+/ZQtrektUtABzOODnX7+zRZ3JGjssPbQ56kb02CyUPZNreFSlJHYFYNYerBRGms
vDhNc8iFOSI+TAzB6MA9bkGOJ1cVRa2CdFybWRcCcr+hAsV6Dn33xsAiqWHCJ2cxq8Bn2mLEm+GG
epvecD6oEmEcIysVrG0QHuf4QVRIDsk6/DxWoFqxdipYYkoo0tARtDs2K301IZglrWcsTospubSG
nwvsTv19KXdeCz1qutHKkybvy/tqPB7uyyJ7T5JwS9wqj8v/yEJxG1DULF1BM7RhJId8XSU5I7ZA
YeV3oN+VTY+fxJ/oipi7sNkt+b1K5lCfl/DHY2DASb2l8NLhBkq4SjasCgNWOtRULECIE4ZDdG8s
IVCzMbchCB6sp26rGFgxdx0dwfRMliJMq7ACkJrgBx8nqZU+SFxB3/IOFSumShZuQlAtaLPh0CN3
CBWrMDpiPjQEUzBU5AYIL9OjJmSjuOv+BXI5uMEwej2dI8TmtQ0PgrgfGzgB0wYKFCnzIL/hPVyj
P5pLQKXEq7DnGC6vomD46mkBpVbEON6JqbavS5ImF4IE4MqyUpMgRNQHCgHeO5GhRnNkxYZvu3kg
965OCjLyDXy21P1CcjL3QYqnDx7gebosewiSjSmplj/TrwanEV4qVgPSNOMagDyZLpdsml5g5ikC
AvioYYpZU5Dz8l/6lBpR9t1rUO/f0rf2844Zge7FaIpZkVBv/kFS8uptHqKreQf9f+w8mncnKAee
ZXiHMRvrNiJB+x+laCrFc3PTkrmBNtdzEtdeyErG4ktZGAvJ03QU7Pe0s+xdOoIrVBCa/xud+iDY
Uowf+W+5Thdy87MV5XIdIaJcsmPmWKygA0cg6Bh8FM2CmweMr4SP1bCLiO/0tehfiM0xNB2dduIa
ZIoBCFhCdQ5UQHQ9YshAIShiYl4C/qRb+Ed6io8pOdIw2mMiJ7U4/jWEMY1njBUhYARwQLjbkxrM
1jBNEy6GVFPpu5O8aMvhDZiRJOkZEQRuwl9OFgAScmG6An/PPOdxqKqOkDyQmA3F2jJLr8TtQ1Kt
I/nT3SvmuuaTnChwCpAJJedwZLwN/XI2zPvaJ9Avm0OTMmIjvrokQQmbSXBk9K8uUabdDfYtb8Ck
2HhXjBacmsgCksQNBJRKPDn6CpapzHvincfIcmoaj+wOPQwbhBHgS+OYickH44Qyv0PvDqAepwrx
TeCOABccJHCKZxbgmeGQhDSRcQU7Jeg3IPNwiRK1x8ETpxen2HRO+TdhTmHhwGEAEFewSWdX1wAu
Wouw2AuRPZAviLugs9HBRmZemgYs/AZcbeDeUVQwqaFEsteaIhk1nDZHzjgAZSj1cAdOBZaKssBW
AKtcHXGyYyjgMA1MEVdiZxMQjpHp6T44pD+9ck1txmgGdw4AUsA3QEMKX4cb5VCXVkbsqmDBcu+H
4kwqHxHyi709iWZ6PGC2/iLoNpAied3CEUmKmGsSc6xEA7ySNIiAAQBYe03fJ6cnOEng9EIfQOus
oxS9ZDhpIIt171b4je5NMtLb8EyCIUgAB6wKHblcXMHb7MrGO2JKI2xSB27/SkSEy95YTHdq4z5P
3eAQLGNJ94Cea7CbHgkiFu2Z6pb5+5RhE4V2hwfhrqaXVA6oc3mBPTdUQjSNG0/wGxFaON05K9Xv
8AXdHwceYGjM3xrnOxYL8NdobbU36Fa6vS04laDRNrthp06sFEd9Ok+wL3CvgdHdJUH4/2g6syZV
sSAI/yIiUEDklR3FXXF5MVxRVFR2+fXznb4xMR09fXtROJylKjMrq0GChBZm20Z90kPU3qQBss9r
Z8qgR6Jq4SWRzrnBOnT6G2PQpQcIUQvBe9Vj0yLmoCsUIiw8xCB3KHfBixkx0iCNSAM7GWuGIJPm
zOR0MSLm1iHbILDvYbAC8AnP3oouVVrrkBEozSrkB6/C4XSmPxO3woXgdU6pd0mMiiiQOh5IZnJl
EJm/ZOHDVWh063NJFfgRv8+L8tJ84D3Dc/r30ehDSSILszPoWRI5YDl0k2gVkebSKwxFO1kPmizC
EUJBOvMAKCBu21AHzWCronUMvyEumXsiGWF24r7Oe2IuwfvzsxQkk8yYwqW+naEeQzRiPs71ktTQ
VsyO6BqL4c3TTg7p4YvGHyBVc3gZas+5K26y/zckvEyLqhd1iUj7xAdtrffGKkdMh1UDCSujJXI/
8SNVCcnWuGiGTKJ4e0muw9B9DncUTHjBkP/oQ34mk3dzzYVTkxdiKseToXL+L71iGBhO3pIZQbKU
sGWQwaOsQbTDL5BvMmAMPyKsm729/f2Yl+DOySj5VYaE29Y+0w5VZE9XQntOgXJX/IFUgyui6x5T
/F7h18NfZTYXTv7IH/JTrqAlxUXai0qcuuq/f/KZW+AtuTKakllPa/G2GUr0LJF25e65bxaeArAA
SAcig56TkgdAHHnCY6ANF8PJqHDPoq0ZCnwG7G/YGFR+mR/xpgwNOSNf84LZ3xPmb3no3A6ro2Vp
NIlTIHy69jf9Dc1s0P6yPWXimhvnjbYNIOQl0t+P7H9RN9UiA+aVuK79KWW9DpsVDrQKKOEpjTD3
hnmPl8AhZEGk33+/zk2mc3qFQRv1d5/wA64A/oKmDUDT2lsLxHkI8KURv8cXv96cUX+g3qLOpIOK
nEdsEjESSgqrLi6MZcYDMtpJ/+kyR7jZpJwz2qSMrXIfApB8uDHaBcjBfj+iMxHbIHgECAfbHphH
8RU3xNPigywIx/d/6T1rV7yKNCJdJdXnN1nbZKR8s0q95jMlveV3PuTjf3AD79JhHnB1CEjZLL9w
u+wk7fW9zMkv6bQgYBrQn4QLgU4A6KHxHsoEPEpwFxNW85TxALc5AG2gLVkRyhveALCopjSJ7QpU
lkwLKRNiSa4bAaVEs00LCIWbLBBWkpjAlWCZjas6f8j8Z29lPxh/wZ41V2aAOh7jQnbffbq8JzAN
d8T3a1TzVAEADCBGI7XHhK1r85H+oS2IKEjL+6rDy2MAw+ap26BXxRV4MEHqp5MdYnU9IKJav0RX
ka+PTwtddqRA9ZsICZa3XyieHPQUU5m3XhykEQASz0JqafsAfCyQKmAtTiHakrMqWDOsIlKVuh9s
ZbfrSoOnA5Vl/SzNEAopzD0w6UAL9WNy6XhbUU3myDrP1NWxSZCgOS2ZM272is4HeolwrycuHFN0
KkD+QKaX4TH6DKGA5RCXgTGCuZIgUUeDtj0zGXjwJv7JZ4aIC2bcZKCDjKbC+KH4fA4FUMHgMyco
eAXOESPoAJrh/gxYCOwGWNU78RBUCgZHldCZ8GfvJefvba5g9IcjPg9BcngUfADdAsllmgANOUQ+
IH2ZC2z3/Ezz1x8ap73H/fjA49Afg77k4v3BB5f9DxsBNOFejME3UDc/l1mSzgl/bWPKewbg3jNj
hGFeb5EwZH+3QRNDEBVwqZKyYbxKBOSWoIWjQEATKB03DsrJBQEHAtgCZ4qrYW5nAUv0VGPEFJZP
t6c6XfyC2eAyl/sBke0jKCuoSq5xkBRA5Q3EipnH/VEWw1hkbvbwn5rLGPAGYkH8xAf3Xf9BaYjb
DI91Cn7J1ObbXBIvxkjxp6CN/PPfhfFPFiaPDOiJp8E7ABHySlwS5dE8Ox4IQCHfZ3kmKUCmmFps
XcJMHqTzCk7WUpeaO0wS8FaGFkCWNwS95Z4YD7EOmCa6z+UwVPHy3/d4ymCnXB+fv1zu39jxiyxA
MZufC/XvLxSsZv++yTxhHPgpv8MrMCyA0N/S608YkqbjVVexUYKl/eHMAMEZJUulBygPbs/E4C55
CW6dt2SSdHVf1n1gaoxiwPAeJQ4wNmuUiSZA6T2wacAb0FORWQRkDXzNKwjcO/ZAx0HEuycurEgC
/NxAbROiTfEWhJvET0z5jeiTgQF05vPyvAx4OzOA1Pyr+ylluWi9WroRuDH4ILgp3l26T6dCmICs
43EV+3yQIPhSrAS9GHtK5lci6fU7Pzpdzfmcsth0HwYBOqNh2kXQGOWmAcLieF88ggp3ZhJm53m9
HTJOx3aaI38srTfojEFBMvsztgeYoNlPY6EAnd3o3AtbIgB9Ot5XezrwudAdNBkrxLf5xk2375As
P+tLU5m/jzcICUg3hZK0P6QFST7IJXfPGz9JEt2y8B7shXArr4BpSOu6RRxKBwmi0VIGhKYRvRcT
VNacxBShEMUjIkV9DS6MtJlEAMgPwXxXRLKPJUyBmMI4kJAWTAkW+FUCOkBrVhpUR06FUI2AEGtg
duB+MWCH5AN/G9Esk+2LecwHGyWNSFjnIKr8UkoiA95CChAxBzmnOJI41P59iD0PdlhE8ybQtnhD
Xpl34DNzAlrpxLtCjBCpsS/CRYgAn/iYj1c54NTlXvjgC15QxCjNkNchhOPugK3lO3G8QbxxtytS
sZx8hiDf5H14z5zBQGnd9e6yyj0jYEGA57LJPznriQx/uE0JVJuV+KQQDhCI/aA7AHnvXNmEiogN
jN9OlSVbs54EXDpf8JljUfc0Ehc0teBr5GI8JKhcdjkgc4JmQqfKJA/gM0QH05qvQZuhn26EuTcx
fh/MG4mqCIt+REysUFb2WbnyFREUH4Dq2lWjQwliR5Pwv9KHAqA3W9mXPuMO9mnUTdJ3F54rE1E6
oTzNWKsDf8rYEZ4yNOn4WYba9XO39Ov9zE/4+6J1+My78XNOAUJ8pscXWzcCbyz7qIVhcOD4eyat
AdDOUb1GATIE5F/4zBcE0cItlVd/nA2kgGPYmwU5cjpsfcxTsEMpor+4GLHr06cHkmh/tKXjPQJ9
X7MGsl3Ny7NKCJiFNAWMNSvHm4IOZIVZrTI4hIfoCAfW9FFpRgiERwsB2viIxoiJRLWo9cNLcptJ
OGzjFzhuJ6XzpupdG2YAaHTHQ0YnWcqflU07rIb4xHaxKcG0zyDWdruzmlI+qs80jrPxb9AbFXCm
dAxcG9OXmzj1ED/PmuZaZo6gZ/6b3zz6YNF+hbenM0kn4YQym4pWdAgATHXer86PNNDPHdE/evRF
KA4XmxKvWPdjO/3hmeE8E44NeP5tD5sKVBPY7aBAZFxW347V6E6um118LiEGjlhCK3v/9/FU8VIa
5XNcCnqrDqNCQ3vAHZI9JBQmbks4hN2v32uCpp/gCBewm7m/3KP29GYLLTwdXe2E/m2T/GfW8ajm
87XknCGCmfR3dEmisE3re4+IijBqp2BfW/+2TFG/2+jN7D6e1pLzolkBopGx7j0CaabPaGqERoH6
i+RMWQXlkw8S0IDyioIKENL7n/umiJlkiNkPvUhqOOntKCgJZMvm2ZfLH2btIAeQvi7Wdp3T+6Cf
pEmy7F4L9MkNu70IxzX+Fl52whBsyiiZIrNxW/oc0W9iP873oEH2I0qsBvf4Co8GhfqAofuldJcq
7zUuWTYOOQ4dFI0pNrjJCA32td1g/WG9Lk/8FFR85mdgYFjOAbfGk2SkmCXj4wjxsTpLw9oasG1K
HuLYSULJpddDc4ZQ4vIlazD8zkLGMPNpdU4q2+mScl7qUnrXx7iUj5WjulilFWOWCZF3UHm0mxjf
pxSFINR1FrfZc3TzPpvvy7xCHUR1SKK1Swa4/H8xMEPePEu8p0cHBVM5kwhCAAdpMDTsvvN29BOm
GLSTdOMoDQvoWQJ7r3V/3tu/XaLaec2LM8UidGAedAcJ6cmJ9rhSzA23tjbMZ8hjiWGZuu91H2kn
5DYnH4bLY3p56NvPSlwE/Ny6tEozjhQs6fvr1OrP66HsH6gFsrCLPqaoGRex3WkPNPWpZjLfw9+e
v0SmwX2Xf0ThzcePuOOAfnyoG/9rKFKN5DXMEb3nzToEwgLCWMbTPKCdKapplNOjPuF1j+dglX68
qI/A2fEp8yS7PzemXf82kKas/Onbx9NpUg9vnjRkcVm/4WuxeEygLmlJasluMdC8/YRU00WcOAer
G6azn0mFwTy2MVsI/2iXagy0uzLsFyOi4fshuSCBXFL/xOXptK94OiDZ2HaOG09ZYZIRgtrlk88g
3oBSAis/3GTwVX0uY2QEvyHddrprgFkGRz3GdubSzhX3jZEUoIYGCrPJk7xq87GvbFL0qHnQrEY4
jjo/T5t0vUqMdTJD9hMaFHeae8rzuwPNnDUrmIrxnuPOSz2inDCeP1EmjHrMBlExXjs0k6V/Huum
P0MPbh4e08Sn51IxSkcJU1izqBkdEcdOoNFpln7DOIlSwE0KW3b5uo0Hdi7Z+YDGGmYdcCaU4X7R
deHQrNgF2LBvJlAhc9nldZh7n4BTzbxWI/RCJqj3hEZqLuGEe6cfBpSQ34ySwd3tYERMh6SJyiNH
xivi1kPmwXygNcURkaYxQTt90rPnM6rpXRPQ6wRguUA0w3JDIapSienea2LJzCq3H7hqjKCA5Sip
uYeQOgW1EgtCQKIwoqbnVSQnNzueJnOScc5sMmbk8Jty2nXVEysSemynPez+MQPEFvyBybkCZSKY
WfJX67UwbCPs72ZAa8wdpDhgmI0p00do73Qm7Luzr4vdFGPAXpGZbE9+4zUr5Y/aeA5AUr/uHeB7
JdGKApGQUy7v53ReEPb4xMiONCLfIhWq1x/mKLI9nhAnjZsEPNFA8qNV1yXMjB7T7xLAb/MN8iW4
25BuoyPcc514QSO7k8wL8/gRzTJXb2NihGrccbpubuujRwgEbqLPmlBlYb3c3zAZxAJt0AZo50Tr
UZNNf/mDWKaO0Srp9NBZ0Vf0vYDDwEoc3pQ14ZWcD9hpl9fH4THeDyheEWb0IdVN7Ph4ATyX1Nme
u1Z2Uf2HSzXHWJtBvc/L4H5S/bu9t+rB7Mc06A5Tj3m8TL07XUbZBgqmIntcbyTj2zC728UIFagt
I9Whtx3NF4qQ170inLRaP5nsA3l72dRXNtypNjWCu/1yJdBB6k9WrPTmAsOSfE2F1q/UHAxzB3uw
ynwGFhaD3MPLkSeivoK58Dq/7feku86sEJLIpnDRubnPBSJwbf317qPXRd3qq56tQWXnIXjwb1mN
hIUvwUAxOigD9LMu/I0JwDgDKwqa6H2mFmmQXvStflbOv7nh+x2VIjVTNKGiBTFIqv9ln7LkQB8Z
M0GwKwQ+FEZQusRM+i3SeTbvWF6L8UK9I3rxy6+JpB1rr4Z9Y2jAZI5+TyL+ZHzz2VIpfKl8epcW
NAzSHAptrp1rawXSEXJqio3yVCdb6S10R5q/vN6Z3x1hHzlTPN3zquN9BMth4Ywg5o8gwzQrLHzk
ZqnfnZCOdE9CXABuls5hGb7b91TB8NCs/dxPBSSmj5QdGBhHfgSpAVs9QBxwpfwtIpGc7SfEe+8p
ucriUdLRjRajB+JJ1YUh6DgG2TBvwAKICgaOTuA9Hzt8m2R91s7IYcaErjJFR06xu28w00ejuYV1
yAbZTrP6J06Ks+4og8qjJy4lWpsU+O1x4ibqM/Ob92ocPeq5/Q2LDRDwOaaYw4e2DBBezJNhvmiw
VzM71yrqn5gOqlvN3yieh99p1y5EZ47qcqfqhgJb4ApENqrb7poHvSzfixonVFg8Vg5b+yhfl345
Va6qq0OGetWhGjUXnigj1aMYAzzSJHJb16FmsT9CHDvpHDNUQtpVibOTr8Hg4RIDRsbPXnT5tJJh
Paknj0076qG354DRSiA8ihZQKJsP2e4guBFFGtBLu7pyYR0fGB1KV2lb46cze0zonj5OD+m4jd52
4iQ7mkHXPhbhbPLAIs0f23CDYMJuKGq/0/s+6KObXPDqkqF46TC5qguRrusAhbhV58OMiplUsHjZ
TqLug0tAK7mAdSXsUnTU1J4Gl0+ZHdeHpvCvcSzcoFH7/GJC4SB6Rbo/w4rglLbFB7y+O+XkEduf
j6Xhg05ZfeX14b/Ruj8nn+ew+i2bCxEE2z+EZAa1uNIaZHUW/d6h2wvrTpFFYy7YqTR4ac5lRPoz
9Y9qFWw0rSw+Niuvc1EYqcT97DigNa4OveflHbNc6TUPD+P/xFYHS8sJUx9vaANqUyJoRys5jdd4
POON4pR0f3xy+huwMbTqCMkmSdWgVVAkDGuX4A4UVVBvFk+xgo86kyrFd/T1VnNgWnVM5mhv+MUU
HAacMgDYyq9ZTuKaHNfhsFAli8kb3JfOz376PTQ7lOw0bI1b0CaH2bjjPwhxv7BYYQAwQc8loF0U
I1oOCn5cNFQFpu0NqxnHW41UPIxP7e7tficwzS+3P2RmvdDKCKN1OnHN9Sv53dNnFfA69NVgC7b6
R2QAHPzNRbNQIi2bCOWHX4x4be7+/DrDAGZzWr/Tg4nO7OhfIZAhuw1JkN2fC9EelvRRdYAUg2KD
elQpdafrNDOCIuVVOS2nqs8BQHmlWCBxFyt+nNymoCHIK+sNCACizv6EnFjooNisKfZobLJ1hB7+
hxH6HHDM52g2ZllEig7yiwaPFB2AQJBLHPIRLCeb0X2jHLhLUJtxM77BxY7UteojJzmlc7bpOQY8
F86MAyuPTBN1gstRJIc0KXBeU1iXQeY1I8m7+Qb3I9vt5TX5GiIRpLHUhyinz2b9JDy9zZBELPLg
5otzr1hBFIbc4xFmn4x8CkX+GfXHMn1HVBdfTCefIn0d0qhwQKjoZMQZ6PY/Ay2PesHev4+oufuQ
MVGQvKGv34/IEygA7c8yBnAuIhk/nxmZ8xvTkeg5R2iHDI3DHAKoDBrUVpAkFPAzaWAX/ffycZbF
24rsGo/cA/ywmJNUb4Ll2OUymz19acBAcrwxZXvuh/2KppDMs1bQCK/p180XqSAEqwj8Xj09Dxye
ERTPH0LJBr/fwFQWh19YL5SowF7pRXmcVR3AHuIpUwEU9W3CsTK8N3MGr3bYEJ8ADVE+SNiW3wzc
TR0kSpBesIRgnxCnLdryvv2Dir454xa3csApEJwlKPE3VN0fSiheBKgLPIOLJwIlt4OLslXvTOq2
fQftwDjAt5sw4G7uo0TxjcsvhJhheICS6pCw3lJ3sb2Q7ezAQEsDWrqP9nOdbkF7dFYQ7hXZmqVE
XHTPi4TAqjiga7IplSMkIubzUE9uqzn0X+H8tnGYbxAbq30PYBTkmDMFaBkMHoRKSgJAI8GW/ck6
eaS9DfcEnwC1KHBfECyYnL6NRInZDGsmeE8P/uP+W8A39E4gmgC6Hw1Yx4XkkABSAc6FctKGCQJe
639HMBQCPsLNS6PcW3QDRmaKrFJIHf++CZTG7wBzgcWBz/FT2CK+I6hWwCjSEdYbKRISzT/AsC+6
0HNaxGd2PDC7b+4DQsMosvtp+GNRycSAYgTuwy6xUPvFhpuBWy72Y26My+BlUabyI7qME+Zq5B72
mnjCP2BqvqScdQbgzw0WqUerFUAvfEx/AJ0BCPm/lwKcAx4XQDpFx1gcQIJghkjWcnMqxo7oD9MB
dLiQqBjZIN/r0f0k5On9iKahzz7mvnWZ/HL4puQE15FzPjWicvo4A3axbQBuARme98TPvOK4G8Zc
1VVM0TFn6JiiJTDSbZrazbhzKGHXndjWp8UzoLB6CGJmpWPIlhFJpalO0Ptd77bsj/UBZ3JYujpC
QTjBnPiadWH/wq6GyjBF2XAlHPIlbx17rxAAkNAelSmQK1QNhDi+PrgEXAXDeCb7Kg66x89ZA/Br
YIGKgPy4R2QjZdCO2EtrSsMsFRN1i9kttANvnJYslFloKscI9tkmIK143edY4OYHDhEmWjrWDsoB
oK3kQWfAkwFgeGG+AnAOkaGhJ/4c+FFvwwwT7G7AlEWqAdbLHK7GIKsMV9d9TTk9WlYGsSDzHoaU
kW6R24M5gESC3uJJiuKFujtKZ8TcQ+P4Osdn48o9kZua+xNXDOnLLiTYe+74vuWBCLSSbpNONkfT
hpYBlwlKsGx0K1OA3ce2S5JZ29mc6G180DAgpcDHBTlVQ2Ull5vCx0XitTzR7Wv6OL22jJdyZXS4
9d4p30/4MpmTBTJLUJ+NiRoZEo5xASTTRBa3+XyS7HpufGZBcMdPmlQodjEjlTJQHEA+WgSzeLGz
sb7vDp/RyRAiIIDhQlHdcMKe0fk8SNzepVj9hHUMWMjG+Vv+aBLUW93ZQwFDADb/0FpkPdyEMehw
e2JoOxBRJgMG8mx4mOCBCgupEWcAkEEmwllOUCpwWtOAIj/EBq6M3Ax/ns5FNElZGWg+O2E1eivI
KsWbgyQctxk1ddTictITdBFlPqilxVQaFClIxj8CRtW/Nexc5oool/aJRGY9L7uMXz3v01hb4gYR
kRwVRGMIsRZozJB6fYTIUSZFYNXZlLFd+i5/DYqa2PlkXzgngQU1sBTk8w87HXy7VMXTe5WMjb7P
a7wZLuqQn/98FF0tbTBE7ph4SQDrJWgLaaBHd/r9Hm+UinZMZm4RW4f+mtBDCOm8yuN/1MdQuT/u
AQ+MR48rUJa2AMjr0rTgRqPQx7o5dTGjrwOh+vfbCw+d36d4jrhRwB1d+seRMVQRJMs7RGhIxdWW
QJPpUMz7p75v2J2FNCzNx0FGtcBII9xYMVLSloAoq2z5wQmre8SAwsULd2qy8E/0iVi58ZSW8PX0
ET7X1OHuaNeAammCw0VGbepvTLEZgtSK+c8GZMfzNrhNbkf+BFKD+Qf3BUP/WmZWtev65Cj7IbKr
QMgh/O8yGRfYqVFbErCC2xGO24HeWPdT9WRikF8RrB3BqPZjovlYLBy3LkWHdpTndjfMF+/Fd/tb
hDlgjkWgl82bg4jzCOzPEiXTVAOA7cx5dHQm+FIvg+Ov2V/fJy1PUIuQP5CVKo7aN/t+OgZKC9kN
9AHSMNT2c+2AMvBxIuQF/teietJ+TXmY5/BwJvIPAyBErMqcLhFIkKhGN19b2QhqSB4cFpffczV+
n3kqPAwlasYF/WTrAJXNoLPqrr8TelS6YKvZfH/sXAjy6VCUGlY3pCfBWTvs1zy+fKFctEu2Kyf3
02e2P7ar/VpZwS/qkRKxGhflkrPvzlJJZuVwP6bp9O4zf0zZuO5nFuzNbw+sKJmsPTv0N2KBc64t
2bHYw57jeIuim800ZaUxF0AgmFI31VQAUQGVRnwjpoBJ/Ls3rv1kVy/yMBWhBzsWyOY3vI+SSTop
Jv0BZqSAK8IqTbR7eBJtrKsjFdHqdo8twfOok7/3gwqHjibA5sy/z6ipbnxSN8wlc68N7j4885FW
h8FvkpNciuPsNtRX6ZXAmqNlP2muGZFtvGVIm+jGw4Jq2VDZGkoEj41DmHQ/N5ExqMPGKcND3y2I
WXFRCIGhwq8bL3gqfvwHJzEbvV+QjVsHPYQPlMt8egXNAEmFN9nP6B6/eXA9XVyLO1ih/BzFNajD
jGkpqwYYRHh7jDhq7+ErODcqroTjdwpTTU6PQiS57n150lswQQ7q5H36nvoL9DZEMK9HKIhDHpgh
CpRYGB+qDS0GlPwBxch9CfnZ3bDLQ2kBhJ4IWTjLiIz4ewITJC6cguiOBHawP5X0OaXH3rS6Qj0y
ZkAV7Lzx9BPBSsI/Pw+chrwhZyh7MdoG9ALIabDJIYr/4SJnf3CV+iP20ezARsZnUmzxB8TWoMRM
ZNy3yPIxIkNGh6nfPKXInNJWqnGA3RAGIcSsSIcBTUjOWGkHPeJwYoZW8/iEjhVZKa+BxKoD6SlI
9yGBTZwK2SLnAZsWr8fjBHdDjkolFYFDpAzu0/eSgzq7oHclg3svYeveS1G5cxcMIsGfkAfx3ozd
lVt+oGklTqo8thU0W885tWzwOS0iGKyIhswOGlhyhiJNwSAOgSdZCgaQlCBj3y20RkL8RwDBQPEF
UUgWdTedARojmFCGnnfOF+XxXYil8AIs9nExuVNPQPX6lcvm3juje0p+zCO4b4s5ewYNsgcYYa0e
gxa76hy37beHgGeWuNm0E758fRgPc4xtIbngrIzTd1b53aC3oOXqlZDGSIcw4gTlxMfPA4nm4hM9
cqGcgJvOi0Hnf0kGQRY5AutZuXLmMszcB5wnw8zK1/gC8jMFq0Gp5JQkaWwvcMU7naMIk5Z1uVEX
e1yKUIe8iOtarxdq45y0G+vyiXrOR49BDOW7qab96K9XJpbk7P62spM3MMIfgi8+EDD+keqoLpBj
oPAhE6uNFaEhtDxjwsRFP0ecJ4I4hhQgDikUyBrfx6yWeh90wZQwxFYHfTs7XnaRj4w1dKVA3znI
1vWQcxJ0Sn4gnTdhaFpMHnYi96dYgLz++ED9fnwgwC/Mn2xyLEKZ6WfYxx5xQ23x2SCyfhFRuhpN
IPYYzDn31P8xSksdo3+8LFILCrNz1mqsEAW8z8ERn5inAsSLbofeiXnI9daSZ1Cmh8XkmcJkTBLo
0lNeGp2pYWM/g44OHik2tXFy7MzL7XPd0L4vpfINMbxJ2ath2MKrhhHmnwaSIYxsbmtjRZCNa86N
h0+VramMG+x9YuBqEj88EoBxMDBAuEYqTBWmCDhfSznMC0tr+Av7/kQIgjmK/aP6HYYVvW52/cG8
gnzjEZ4iwCdvsZGGd6kPpxCZsBCjTWHa53wgQYjhHxYSdupr0KyD39V9eouKUIuQh7AFjIdTSgCO
AP+pgIM4NzmkdEJ22dQDJXj7/V2J5OQnDEdV8h8E2myaHGqsNduAiCTMPRhDzCMoR8YAJbF1tPZ9
pxAV7Niz2P+gb/b76zvSF+8j/Aokyoe3Aty49MDcjwReLS1abqKv32NT7d6L5w7EMnzeTZ1iO/R+
SL9Jc5G0G+b7SiPdMxOJKQSO2QB+03JiErsJgAz+EoypZt6vElEz8nOgapIwwZaX2I2WJssg5gIy
U4q6Z/ljFniOXVPsNk8fWK0zWNrz+Fnvt7HzmClrHHaVtYFcb4FG4W9T1K/NAZQ4GaQ7dX0L21Mc
0ZlnXYyyHWHm8CU6TxkjY8dOkl0RM6knw/lssd+/lshxybg2smDD8ug+pKZ31I7buTLvbl+X7+71
MCmOwpHM8NCsE3ZnYETv6XOejcmzVI7G247U128I5iaFuOTS7azrFZXgdxJDohyCEk4T9LfsTHjL
dHCb437YsY/l7gfPyb1uuwceFZ4jXyDqy6sxFVFmIroWY5h1Aq4mdQHMjK2WdjWQY8Ts1K+wDd7E
B9f1ws5A5E06+g+26ayHprl1apwRxRGe+O8p6gvqWd2a3VY+KRrws5n66kSAY9Q0IlEiTlUsQkl2
dgTX7PKcRy0BKMEuDvgH40LV1SjZVTP0GR2i7at0ZQ9kd2cz5Fxli3oeCCA4V0WhNw7oN4sy7RyF
535Epfi/bYuNiZOW3R/WFKr/ZyI05WTiqEH3IqMmQfb1QD27rCfvSbZCkMmU6o67I/xKB52wEb0J
zGb1Gf2G/XlnuvcebO7YO4xUr3FxaqFA58g8JvswiEr/wGGypwJYmiqWr6MeaXXbPRpbGDKcRIB3
aqfbG1EzJcpakFaogm6JGeFCfAHhf2vQdjmU1hCnles+cd1S2b6Ov1nJXuFJwm4oXRhH6VgscKzB
2ERavwd8xYMsG7H4+pgDsNrp8bPUEcxcKRrDkgAfC3Uls05AQMm46KEGNEVJFc983BzzVRV8j2yp
fxbx9D3/HirXuMLE9dGh446JvsUGAGcGECnvj+wQxoUKFcoM2HiZbA+xcmkj0gqY/FxbyXI/azYw
kM/lZ06q1I29/SmLWDKAkIwOQpoXbmnE7SvOvEUxqxpKBVBo2fBljEVO6iNDl4rVzRj4+fB1RC/L
4iW3IYU6Mc/T6Rs59RZnU3QyDSgDpw8nLmcWMTIzCEEvyTN5OnoEURFDzoKPiXCbuOE3yNTfsVIM
8MBpsdDXfx2nk0k77Kzj3Z7QNh9puSXRiJcnAyxPB2SGl70SImGNnQ7DnO+gwgpg97U+N2STTnkt
VxuVUc9rF52JPFbHytQIZe9h7lB0YO6tRsUIrQXArWBEyYu8zrx/1scoNp0PFbEsGNgvgHK32FGR
VSKFGMliCjWr5tJnjxQMxmfHY/gSf69JmAkAfmv5CKI7TC81F4yFMCQNpW5oT0bfCUcdo5hpFknm
F5pKY+yw0yf+OxjI9wDmrvrpTq3EoXfFiy+SNnh/Mq7s5xXOQuLWXys61p4n8kjGQ9FYYyghXx6K
SwMWXH7UFTNKXT3POUAJwis4KVKpPwNX6GZiFKBz4s15B/790FCfC7rAFk4saoDgmbdTvuv+uREx
hXGSISV2XuM983fxO/LspTNWEgQZaMqIlCP8N5fICD4sXb7D7AqQEvHAsSPoYClovwE5gKVYz0y5
zCxOj2t3F6/vUDeEFGzJi3iuUtmzARB4TIuovbIrlduCxcJCO7w2HMX7SRlgP+R/EVdKMwxLI1Sh
FG2IYFqE2WLDQOPN7DpQo2JoJskBgSKTnOSLIiXKgnqogB8B/6wOP1E5YOxI29jJ/9EekBI7NtHn
rFzoUefQQeQAw/IcfDysG8bVsll+5/chFtMuYo1yzcHFCnswaBRbnT67/fq3pNueIOSoJFgY0f3M
MoS8usDbX/LQWHUXz8P3nA70C/QOxynpKxuscSUqW91FBnkbP8CkOx7MliUA5MRhk3LZFgLDabD8
AzNWDXjmDBoY6mDbzit03z9L5QKFsNSiyTj9MNodZwBbKnec9xzg6T5UFDUT+6DLSMyrpyf4Hfaz
RkRcEIO/vQ3dIr3dO818WOQ8Fopl1+LB3E7FiKLSSe1LNn6WtuQOaWLtJI5k4zOCSGzvpF48uY1Y
E3o4vBFf2N25Au1OFnsbcbS/6VauhzQo7a065/veUpZlYn2Ptx1aigIyiLjG6Rw7R1byflscvc9w
D+7Rjr/IT47PIRFAM+ueIbXlLTkuMQH4BuVJft8ufIzgbIVLSXa3nbHlkAA7RmDHB3IviahSbJF6
4pV7HF2wsxXUI9k2+YT8cfQT+AmzTj50D+Uc38lFZ51MVCfZGhtpUg/wxB++jzqXBVLRGWUcNZ8B
eMDwtdUiyO7zbVjsqhHltNwJH8nHzfqOvP6tb7vHQj7KQzxgYOEInZad1XvbDbM5GCKH6HdLydt+
+D4D4uVTtmq+TfKFAJP6bQqSEOYghYA+J2pynoMxoiSXmDwgn+eX3sve5s25KC8BEpbxubkq0Ol0
W5U8ZhIvdfOfdCQnK+NMBSUhBwOwAAHUaZ+yhc7WBUJRTuUldB7RJLAY04C4jw0dTOzd4k8P+iBR
E222talPmQxVQtNPYvvHUQo7UwP0GxXMlE9sYtL0teB/+jJe31bPFe3uVhKukfRNRCsGvkakn6ze
CGcCELTYlofxgj/sA29QLjd4ztgfj2ihZtQkQq/AiqHdWhhTRDb1Wgt4qNlF2tKNHh48vTxX0pYJ
58Y2sXcg2oG8x+3GCIXKThrV4etcwvvk0+6QfIbD6u4qlcMfo/kLv0MUbR7Wmit5fZthwsC6TFf1
sPbvE7hJHmSCUiCD8QS/71oLNnaOxEqzQT3Z2ik01QSY9p6QAqE6u7GJolkmARRhfIlpHyBt7cpL
EFdGG8qBfYjH8dpWB8Id6J3kzwMFJo7wSNRwuINnhPXNlN/bb2C0+hsgCBS36RgiTB98ImqcjNwl
g0N4DeKNAlvDCqNLs2OKmvnV6A1TmFgyQj51kDvxWqdlxX4lFhzBDJDCuNpSfjhB92Y9d5pds43v
I9ELigxqpG9/PtN/Img+bBjtr2JKFhA+hhFLQIRAn6mTGMFPl59pzuXYdXJzSWCFqBMBunoS9h1E
ffPX9B0YHmS52JcRkOLSc/6iAkHU4VItJZiNp9Mfapd2RU2vFinOd9IdaqsuXrb8mBprh3irWiUz
nsJv2EGuSAS1yqBbG5/a6d8Cfng/LBd4wwCIlEu8igfdYbW70WXSyYPVnU3nHuFhYGWe6vPHaERq
ql68kriI7GNTn4vdl2uRIfnAKN52c6kuIFW5xSwr18w4BJHjxLm7LRvEgDAQ4nUWvczo7vL8Cas+
s+csTjeUYJfYUtK+3aa8GUnW1ylW5L7Iqt4AUnAb+Np1HYJFoG7l4VA2TWk65dHUM1c1TnCzF56T
dz9n9jCfEIhUK66iItzEFDM164XEmU/QICMEa8h/aGIJL4tYavte0IGUWxy+ovyK7gnkyepeVAfT
Kuxp+XzGYhgLaR6BdRXSL6xRXXnQ8wobQ047CVDw24RwbH6J8/HInzmgw8cYyB4bqHi2t3/TCyAY
Cj9lo96s/Q7P7TAf4gJHjzxQK9BnSANesnXv88qe4Q8rlJBeYlW2YdYr5YyCiz2PvnejxnmHABWq
jf7G0mY3zuptChhvaVM8e9ASleEzYvLE4cc35i8q8X1yOzi24DOvvHJCMoAdZHeVj8hDwt5S3f7H
2ZntNo5la/pVCnXdRHMeDvr0hSROmkfL9g3hkaNIiqREUk/fH11oZKTSsIFTlYiKzMiySGpz77X+
9Q+xe0Ql7wGv8/aJr/rrMO+5zCEHAushXPQBJ7H0scaSPur9+CnknA5sZtTGlP5lqOHd87q/MupP
ZgNgyTDI7VxMTdSVhlYWkYDpSS/BjMYqfdttKSRXVzscvpOnk0P+OsVeAFnkkQtgRURTgwCSYIqx
uemWH8DsU05TawpXDPh7XOyK1fVgYb9IczWVj+yH4ZT9rxsxLbEKRzUdzAO0xD4fCe8Or07TIjeY
GfPqMXiOjyY0N9TGLxTJ6fb0wjFV2yYEE3hs62GEDaoxPr/oruBpNIM4Wl592MxOt9a3ACnyNj4i
Nh/Vo0fZpkousQlkOGMbI9YPxCG2Di5k6rEHO2c/WpafrrhuZjHnogvqwtvRz6FBMZ0Q6ULs0A/X
GGyVfD0TRCQjoHpm54yy5uFco5x3GzvaAnxDAIpsk6FC+cr3KA+yj/BdEP3wHcidYZ/0GQGzM19l
fwAC4RhkkDrMzroPLCWOrMzo66XmQFjAIaItI89snDr1a+xQVV8XuMPOmg8mRcn0sqIvaQ7UKgaU
efwtzmf0ZwM958LimPG+UXHxh08r/v6E3wY2wAcGV/yBBMd/CscnOBrDW43QbVKOjQ5SCl1gNv06
ykKBgi+Be5hNaQHFsy171tNEnkEkhhBrTdTXeMeg4rRiC5k1B64u2UBAsp6qw2nFxXgDdSOf8vty
MHkY/j1YXyXdA1FJY3AZmoFF45bT62E4YJjxchJL2AkM4zkwI6YGDLnc3huI5K2vfPSNB7HUZbrh
mLJ9/dCP5UZaULkmdu8Bz0gfTLiuCzjAzJUTm91+wDdvq6/yK4SoQjgTrwjsYe9yTBa5G7kkGO54
6RzLjl2E2YuhxgSVcvQHLH7dii1/0DBFS+RoA1cPyI+N05oCGtMu7pmJhuzx0faFpzK4UTWg6Wus
cTBjcLLt9UX6HHikBMrbBBDDLnSSLS4KMxi+cPmZ/UVetGVf2zUuA1M0wwN3yiT3dVRynEQVSt+B
7ND6iN7eE2uwLei6CWr+AOgXloXiAIkBXGof7f720pFdTi801QZuJ8c4Ly2jL5rDNUdns7w9X2Sg
7nFeMgGrV+arPEtRRbiwrd8EFEbPBi8q/FuCdXec+32JuclsQADAYNgHXktUf0j+hr/n9eF+npSD
Ahq0AG1X0sk1HFcbCCSzaDhQOBbEIwzgmAlX7GBvAvY0MkcHlgSwSQ4RneKHQgdDWVSzNq8bg7Rk
ClPYZ7MAbHtQPdG7zOjwJYgK3SGf1jtEIXzR+hE0LT/QhcFPpy0ZvnDFzykyJc4pvEHtjvWXTNOh
ZqcF3UGxu7IrPeTTnreT5bwBToSpNkPhQF2Z0k2hKFzlLvvTuN1XSx6CK854FooNJeWAsaBdLprx
C3jXjl0bvQE0lEk940G4ynvOG2ph1MCU2d0gXPShQcPHW1Fds5hOi5jt5OQ/HQLb4CrVGUifU1EB
svoHONP4gHdvFxPMxZ0YeHgnIhXgXEy82j85KicUq9vnPS3GF9WroDniQcM4E+ULHibdskRaCZDv
Yh3u04ybo4qNAFHGDc+mY3WZhDsK194beOIgQaLXPFMUqpC3J3BkWM7cxIxf2JHZewbMM7WrD3LQ
aBr4idUi3ZG2AH0a/IOXHRADpG3GC+0afrQRvzolxs6j2o9mKdTlkkP2tMvGD+zm84ZmydwaMIZf
qT/jXeRaXjDg5OUHOFZASTTr3fQTcqY0PsH+YDOhFtmbS5Y0kWiPlIu+tYfm4QzHvzwLnfNRcDSI
oNkBERG7ns7MZwEcQ5Fblk4C+51l+NVW0n8qqP/G0gelCmfVsDdWOEM6UAuTDX4vlOH1MXIhpvdT
2nc4fw65H0+XNTsikwMICpx0rL+QwS+7/sxk1yTqmz0TxPKDb4jP4YmgOdglhzOgCDMPal56GpqL
MwUvExt+RbPSDxsbDAKZGWSHFeuk4GaEsaHibYClyCgBCuZWZje+OX54j0cuMwPJYz8GawZDD6AY
xRPaVhodWFSU8i683AOz6baY8OyC0s4iL8Gh/GwnJHuT8k2fiuwDF6QtiCWv53DRfLnPJ55I6qZY
puJyYw6DBnC+hGMEFjRg+kuyoZReSO8B5x/Nljma8qIqlMTNgH2B31DmDS5MOyjBFP0qk01rbX61
nPnhBiEcl3qOGQqNFJrTGLCwhbgbTEpWojD4DXmwIDHB4UyAl0svqr7mMAf9y6ymk2C50HhztnFc
OCAMTuQBaNtM3yeW285pOleyd3ZoQj3+e4ymzOF51U+rT65MHCAZWlvrCXYEzVewTHdcLV3La39s
vWA7nHEi2wpsQz871Mdgm7jmll9hHmJL1GEpP6EQ5/ElDLCZLjQjExAU7QULs8QFaMlNUdTGlhND
ECin3BRWSbyGLCskQbR8WDJhW8ssCC4u5uKYHgXkrLgFX7FuDOAtogzr6t0KR5SQNOL84woGKZCu
xe8VTy0m/K16dnmSMn8LQ+Hq8AUQfGygxm7HDJBoS9GG8KNAHIvjlT+ZKOseP/938h748Jk2/A/z
KCB4oUQDZbxr78VMepK3p5m+7Vg0Rx5USpBAgROzcxNGEbL47RVVHmq3r09iTXW0mljpMsMhOJdP
DbzIFYS3nFk9NjwAKpj39jiSMFXeVw0xf1zYpBP8xLCzBtMPJ0tso3Ut0bngCkHyeT6+4CynDH+K
tu/Uzv/9r//9f//PW/df4Qe2OVkfFvm/8gtdVJw39X//W7P+/a/yP//Yf//vf+uaIUqSKBuqIouy
qFiqwZ+/vWzjPOTflv6XrkVSV/bnZCduQu9K5DBd8eWFNB0iaMgdHiKxSaRr1phTt7xzIapdB1vq
XJno5UxR55hLk2uCH/+Zwlb1gLHx0Xo3d7cXGRMTuI6QEOWRyRRgwehLCR2Dc72bWJ+CuEhejGKW
WeMOtRZwEm84HR/nZuFp1wXbFH0yWQBXR3j/+aZV5ZebNu9uWk2kOrpw090bKeXKKsZspbZbKkqj
3mTWG9nvlXhsbySl9IRfPJbOiegKpnCzC6hkNe5K3JdcfQU8RoGnx5iZO1pqhyGM16ZwsQCidceo
ibpB3hof9BnVNFIHhrQsTn6+F0365V6GL/iPL7CNo1KQhDrZEXB1RpHQOvi6C9hf3aZR4JzPDlbN
AXwnWM5sszUF1VgPx8178BC93YQJZTrF+/UVcoNerrpyBrmrEB3GjhC8KnUaQh7kOcjj8pltS7Vz
ip81GW1swyDVHKJ8c9J11ZZD66wIXt76jLJmP9+kLP58k9rw53/c5OmWFokZN6xSV7RNUNlF/azM
5A/jeDue2HJW4gSGfz9HgMYuyVUBtDNr+fkq1GFZ/PCufH0Vf1xF3yhx3F141OmL/GB+zR6yvfFm
vV3cZFXCG1hQY+DmMcVx2Y7WRIF710Hqkk3pL0AgQf4HZr08VwGPDGy/fBD5bs5sdVFt2CHb1wtF
h0sGUr4X9jpapnD38y1o2ne3oIimbliWKsvG3WoJsig1jKRj5TvK4w02NJVzP0qVaQ8hAOeXdJ4O
5mIkOV90LF8cUP94c50xz3iGy4aXRjyIzA0YxNoCHpxzc7UlFT/t0lhx0YMhvKsoVaUFsoSXaqvP
FLZKcQWzkslST5bQc/pIpd24IOA/35rx7bfz162Zd2tEb6MwDC8icQePZyaLlIsDF/wCuQGE+9la
FQ9VO0bnONc3iseoIXiuHG2nb+JorOzCyDGfiY4+KMvyVUVtrCwYJMKkYFGzoBgUkWLyyg4ozfJV
supmqi+YDiFiE/J9wKWCSX3IKldPXF0gFWCstiOSpkDiamih/W2OJSFjccwCEYtQx9BCdEsKHpgw
ISiANTBhUPg8gD9QBPz8YJRvdjtR1CRd0lRNNBR5WBN/LNsiDduLHMq0nTvjVTWZVfKqz0WddmN+
USFTznEPL0meiZ0IF74nLRnLNO9u83xrfZWyM/Q1AopS90KWSuVKlxXXCEzNhog+kMgQ/390waZq
GoplqqI+bHl/XHB8SYtOufXxrr/M9fZFeBWtB6llyM0k53TRxgUGdmbyfu73GXg7zngKQyh4CZdF
dVmahIx91tpBI8tx0G9SZbU076iSKsBJLXno+AlXWH9du4lwa6f5rb2fb0AaDs27jULksi1ZUQxZ
VkX17zdg5GctMVtugPzfbb5KezfbnTpPxF7guNYf6b3PK9q8sH+nzDPHv3z68NPvP10xJL5wUTI0
Tbo73YprdT7VspLucDievMI+HG+RNo4GeKZChh3Zv3zedzWEaJmWrui8fpKh391uVPRhXrdmslNh
k2KbkI8x9FeJo4n8CFjLmqtEgFc4t5AOzG4wuYRHARcP6J5nfLqXHdEnomMZC+IHgnJmiUet8Yes
c/r3ZaU9sAfJyFnR2+MDJ4xQ4UJ4o0SG4cI7yKjyCs7C+J+WlL4XD8+jgtG7PDGiCWlhIoiwujRu
W+01Tmcl4/tiW1lYkNtwdVADYL5f106+l+bF1PCKabmytFW0u4HXMeUCxachWF8LPy89RX0RsX7A
iEAgmqThhB9hwoKTIQguukrMKS5TmHKM5lK218GbxI0kr7tu2x1zPshwANxlYcddS5+5kaFz589Z
u83zKaqtmHp1HeXTqLMRAQ92kqbl5GQKtOuw9IGJMmUW54sSDqwxbisXsZASembhX9PJTTvG4Vxp
xwyCKGFPxqgHl2Lmki6laErTKr7SM9MeZHiR4L2m4dY+5jNFbXGuXAZPRbqSeww4H61wEh/D+rcl
aX1zgIuWpYi8DqYsSsrdmuzzrGhDUUl2Db4zEbaH3gXxFeSj80hsh+QHvmFcBSqcJGF/PMJ04B8o
tac0nqTbJbP95/agU3RC88ZvRcMtCJLjHJuBvFydIzcRsd6yC6bfJVanw9hIe6yi6Sl/BOjRUc/U
C8hrzDLbxofpkhnjaGOQ8DS7EMRMVrcLd1tdYvG07suZJoGFw4MqjsxNoDRcjpJf3zyRST7WPahQ
ws3ZGidvQuuU6MBFmHKzUJmey+WtfNKQkLxn4i5GSyfOdfwQldk1pDLZEfHTGCuzo2/nmIeFLF7n
pIZoPfw1upzAocbuI7/OZlW2grVNDG4UznoQR3wC4KlCCUttQ/UbzFYxoqD7fFUh/PYgO5sSmZjl
Fepcu62w5IpwN1KdCOYM2AjtZTERQ09MZtVlXRjza0V8jd/2g44KdFDLvJv4DM2HcAJWdpHO+tSR
qYelNboao1prp6V0WrcIWQAEoGx2gFeLLvLT8JCdlufAUW5uaTjXcGVirCA612BeR3Mkk51pexbv
ixi5gbSWjXex8Yts1bdrq3fDyi3KiXJ7BM0OjmnpxRXZBTycX/anr4P/fj+0LF0TTVnTTF3W2S//
OE7q+twpUiAlu+temQto5qDh65svGlV8ULWxsNReO7+whfdga8G9hEOZvnRv8E5K0gpw51zwW3a0
ykvX1rOUQ7rvh1gt2A2hR8cvT8WBHuBAIDxq4aiEXoJxNpUx2xLNpIHAia9KOBRMjHfJEZJJ8FQz
/V+B2QVv8ZPxAlMQNHFdbnpzAYEPq1qt9ftjOgDFWepKCEOfknHp/rJxy9z4Tw/mrveTgk69trKe
7HoXvoiHNeNmiDbE3Qe0fXX5pYj/aiV/+ri7PaDRa00zYpmPWza79pCvxA/rOlA6cA3hcfYpV3De
UGg1s1yZluhNO+yoccem5HSFIx4SOyjM/aAZklBL1jtaleaZkp+h3hZsmeWNT6p9KaG+M3guxxFK
A1t6+u2pfVNDs5f9tZ7uauhQ6tIozq1kl2CtEAMgu5rpRZYnW8DAzg393l5D0NmMX6/09ooNa4+0
tvKJyrpXnBwh9a7mRXIpvFSBmCQnV/24nMv6ukhtSswYpAks/erjKkS44ClZV1DsKMpwC2ghW0l2
jT7dV+jFp7k5Kl8rtCYvyNUQFWlnMrZniOZgqDDB7wGJt+KeQbOOP/J5wnoCW9ZLW0Wwuqkhn/j1
SgR9ZJKQAmzarYCBtfhaLmigmgPYVge9bDmMoaB6yMdiZbycB0McfF50t8YHBR3ZOPYY4WEjwgjl
a1LioanuPZgrbrbgx7anBYPYVCPdapiEAZ4JHHYnqH1naJw/fzvfNTh/fjnKXRdwU9VKtjIWWf2c
4Vj+LCzL1fVRmNdTybm4ul9a2FTDqhsnq2jF4HLdMgRcC85twj87H4pFuqCVWfDlrs7QP7aYAsAY
AR5zmU2Ae4NkoldmnPJRoeVkFVJ+8GUWfvaRfFzIVIx+Ozu/6rUf3hvlrhyO+luWFBf2rwjvVjYU
B2OxrfyQlyMDvwr1KXXDab5vp6dZtEfw/KC96ZvKlzx6l9jrp8yiHpp5uwgJtAt8ArReoPOFpBUh
gX3SKUOAx0bpNOcLZxSuus0+3BlP6RaWdCWMpVnM8MJPxpiTvfHksPPZXtz6Aw4i81xjJW5gIdbP
8fQKeD47eQw19Qfxg7DGRMK9wCUIQ9qYK4zeBsMzwolrB2NVXIxRxEAsHYS/0EWzFx1LwgflpTpk
W+SDEr4BQ+K8r2r4WeCj41fPMHzpO+ikAQCDJbnqyS/74Vdf8c8HTWNMZ2zplnxXx95OcSanzTXZ
ScykEC0QQ4HNxO40Cl8ihL4v7YfIQiCg9bQtTqMO0Uw2GijHijGKoeo6UEVgwNPZMnyPnqgTXMbk
1VP9YUnjbahNqE2RXC/LWToeWDVD5/eYy671eVbnqJqxnBYhFOaTAv4AAwBGHtNkD9h7nknvP78m
0nc9gsV//v+t3vWEsaV2F9HkVpkkkLgGBr+KxJEGcbHbXpgcwimC2XHsY+eXDzaHXf6nh3x3GstS
WQmXgBc0fLmGs1vg1EweG8SljGeczlw0zYKiqYqWRImVuOu9p+h3kZ8AUmNChgyB4VJF7qrbl8vW
mJmwA5kXYDcnjwp1qrC02Q0FNx84pM0jI4rorUeA6mSmc27mlTIKzwPZ/RI6Q4b9WoCWxtfSOGcy
oRlhdMBa6Jdgtw9xpKWnAm6T88d+DA0iX0C+SVv7jE88xvXFWH5HLjxwCMi5QLh1cxVxW9+mCFfg
p1UuKZNJtoFQh9M75MJhnl5Nb6+RumoNu2/t6rV/T6MX1Nh5xhCb/HSns3tlXhmYyk1wWU8RLSE1
+1CXBd5D2J51+GIMJqvFPrAY/HuSOYmf225sPrVoJA+NMagOkPmcBvzRvoo29hethoG9pzcIJ0rI
mrg6KkhAbFUnwXtVGspYueF2t0rCedaurwTsMP/pA59RodrsGaVkeTNqhckF7i5IYDfJseqVfBGS
jGkj/4MnLCYO+j2Tlqn0YOmkkHTwccETn6k86QsJHgs29nqt7jLSGVAECEbWHE5LYG6ukWdgvqK7
XUoavdNL+MH+cih8bfo/rbm7QkfpBFkIm55NfQ+P2HrDCm2qL8XNmS8jX4WzgvjCpflgOOqhYD/D
3jLcY1hKbjadwDChlQ7lJpmWk19ehm8qCcB3UdNFGiND1oYC7Y/KVOlMUROa9qtxTsJlctoYGhM1
aJscVoJ3K+3r9Mq7aEieGj1FyBeit18uQR+qlbtn87drUP5+DVImtFrVgQjqNEo3PwSpw+iYIcBG
eDRfm+tE2VseOGWvj6nE0H1EUAzfxIcoRnQyZrtXMIFCRE1TRX4fBL5woktejP/BbaNhD0MvcHq7
QEY/zcka7yDtMGzdD9S+t5LBgTFifJD2XnP2LkOUqEsVpZ5nEYu3dQg8VbOH7myzNQgBPrgOVaG2
FIlJCcg59+D+hBCjUToUzE68UJpl13iU9dDDcUdZprqnE+raD6Yp4u4/Lr14zqK+Cxz0Dej0MKa9
wmPCx2CJzTRhnrPQ8PDIRbyHIk3Duxcbj5NHP85ryOiT/xcLOuehwAThBNWHCucB/oBBfkQ0p2PH
aIU34PTavTAeZtYn7plEInhlGdHZA07zK1MxTZnlwTzBzo/3y1hn1py5aFF6wnlwWaFSQ9ZD0gbz
Q0I44IQQU0uqeDdtQg/nGGZDSj7O9qclYTqyRrz6tZtKV58hIYNMnZpRnybkoBSOlNjd20Ah134t
S74fPPy1eO9Oy7pLxUBSweSZgyk7LKUh7PeO3tvdPkBh+xa+9nb1jszGRPrdT1hCEa5/FMato37U
uDweycKFdE99Eayvq35pBJMGB2l5grjV/KR84EvWB9RxFCE7/mAWC5EEozt4jsIUiSkhrE8WUCu0
Cs6JLQY2m8GzB2ObA14bY/IQ5d6t0QSPCdMe/FYrFO5jxWPgi9oO60f1QfHOh3LWgBANKhWkLxzL
OISyQRqHYo5SviPR4lEYUsvxcWi2GM2QToxIccSmsYyXIhPhBcQKJEGdDfds11RjGBD9US1/6WK/
hgs/vad3J3ZkKLeqVjixRddCYoGtc+VTTZvLiIOlJjV0lL/Xz9UMd4TaT6fX9/qQr41Vv0VEQo73
hfRvkc5KZ5nvs1fDlh+FDWH0HhLHbe0j/Dw/EW0CKyWZUadbWAnCzJ7xjog71EndL1uy9Nu2c1cG
ZNlVyLWoSnbVm4Z/x5MyWBvZAzrE9h+dFoiLqldJ8TAuwWEiSA8h7nXmqHMZOP+8Bcq/LeS706Fv
G1E59VyK+myFSM4/02iRXNwraZDWsoc/S0+0qKntnjLicgUHvcC1eiNkojwdtYfT8efL+Q48/tuG
fNcmB1fVOqsS75W26j9hYM4HeErcmZMrPNE3zJSwXIKU4/1a/n6D0UniHwOUuz6jOwe6LJ44JQG6
umBVY9BDiMQzk0PI3bAbqglzFREJbkb2ySSPoXnY6gJnWf74jBgQMx0WkzIiD/pEvjPjAaCzDxLI
q129uHqnub66oB+DZo7krx900QbzYfr2r7+QxFL26DCbv7wmmBRnOB+y3fu0teYbbznzEr124XmQ
aIPG8ZfHLn67DP64/bvDuC1bdrShSGiBzYSlGG7EdNrA+oZGGEKuG5WcyIE1CTFGBVXDuBbVGzYL
5eqCeRCWN5FLALOWHkwyCRFR4kFM/g2RnN3iJs4jIl29U+NU2bysvf6Tp8kMqiHCBVH75fGUgTBi
SAUvYCw+oMckd1ZcaPPwwNAi5qCyRgygjdhHdCpbMEx8tdxY6U7AewM6NTvwlz6dKASM5ZsSFZWf
UrYgPUdBZWAFd6bWfgjYpbetYlu0v8+0kvAiYM3Yuce0y2F0TSA29CCiOh0VwX04U5DIMA5MPbPf
kXyTSB4Aws/PXRnern/sa4qqQD7QKXeMu/ojbqxUjG889vjFGCH0wdwXJdMJ/TmmZpVTKvMcxRc1
O96G3OZ5ccGOB+b4e8G2gWEjQl94R5zW7O7IAxHKS8UyjCb8BiIp+STpuntAGtjvVe/nS5eGS/vn
pRtMqSxVskTlbsX0mZqluUzp1G6N1zN843gDSR8vCeSjG/EI1+rnDzS/6dp4Q//6wLtnFcUXoQmH
BrV5K/1iGXCMHfqp/NCg+4eyDDZBGsqAENzeTsuQ9YRHM8qgSf90nrQLkuoZpXAgo+YyYK2hAiso
zkc6pLI5gufmqD6Ja3Gn4FIpwd/EtQGf22rc+5e97NyO1a44wPiFFDvV1+pXBmO7Nz6KVeyYm77A
vtGcwf+BC5SMq/fMj5C5nXbVge1BxVZjG+AlhAc+ljXaw2+o3Nfg+qfv4q4aiTLt1ssqs/luFbc4
9+qLjl1mfjbg2o9RyAWLUwp/8mzf1vJCaMbok+qHFNU3bREh8gj/8Zo5WDPjyGAn95BmVcsQh28S
zufFpl8A4o8xsRhQCvp25gK1Ez8zruA95UEDFEOVqd5rmj0bu+qnDnMxXKpe+seSzVT1pQ0kENx5
LvvzysRH93a1T3vcLzEp8vNtNKue69f09eflIn3bXvyxXO5Khkw5nc9Jz0nSPCLZg8Zz6UYyJ7+/
5uXAlKpeUaOeXyfSb7N46Tt84W8r9e54v5jXm9BYrNRKQULo3AI3Lt1AmQI2gBcJyFVCR+wmjTSq
kQKcCXsjO2hc0RCYeGkRT4LgahzdJjdCl0yq5XH1SH5iShgKozGNDnZ2YuagerduXl6cIJ5lqnuS
JopEisqIlFjR9Jnw5eq+CezCGsWdhymEZtn4GCT9EP1nbmG30s3D+cxkR7yOzq1HMBunen165vsD
KL2Cu2KWPDsRSQHkJI6kJ3Fjke8NG3FLCGEv4EakKDiojZi4QQQqifle02ZAQZYWxUz8BMg/wYm6
LtpknOKLhmMxBnosGtk/pXa+A3gLZLcLXmmvI9nHc+/cOr1snyyvbdDT2no2RxsETfOXlSENW9M/
XhdVYj5sSRqd591OUp7UMkpSXhcccDkIVDLn7GEDNmokjvNce9DlRa+4WrhuqDZEJzqRlWOr1y3D
3XjT4peBQxSKosRj112DC3Ae5qRwbQSiPdGeIaT/qCw/JAq9sBFVY7ZmzHrZ7Ulya0FFro/meU3G
/RDZ3u8j3T+zKUX4Rkr2+euoI6qjJgoU1R0TFX2IOIgu+LF9Ih7A/CSNX2qdmTLUcQhLEL7Hsvqp
ClMh2EnK/lSugmqDHwqSSoVdiMpCxm5/V4cP13aly69hszNCr7MeUtXXQD2vnlEeBkjccurTOoef
cZsqpVfptnm2hXLONAYaaBTMK7IA0RooDpmCRBFW8RTWE0vo569H1r8BySQoG6qpmDAIlC8Q7Q9g
QK5O5UW95fRWErTXzTlYB+buZh56mPLFh3w9XNqJom1rYR2Ki4Z4p8QLoBzhQdgv6+tBNnc9ouCd
1K9T8FVoa9qjWOMA82jkTxZb3wkXFx1cLfVl2a2kpTLQiIHDqOwOEiouaghs0h7NJYdtJkyZaapo
ezV1ouROHjznDM10Rl/vUvDSVAsKwos8lUy/z3ciIcZYwDDGl9aKMJU5hbFES+cM/NNkUaLg4DSH
p4suhlSxbqLjWAWvG8SK9aHuVQXCTbkyqkXFJESmj+/lTS3Y/HUT1y34VdTP0F1aygONIs6pN+FF
q/bUoyWvbHN1gSIYvuh4YLdrIDsD6yDI9NiqqvMC4SsndfpiSFs9moK/WZpvprMWTxc58gTjucXG
qzqEnV8jbcLfK3GL4gW0LrBAw3NHJ74ws3WGYwTj4Xgc7TWLYR4nrtktM3N5E58aaRrWj1Zy1I1X
lmFH8GMACiE9SAMpjUNIf7PyT9x4GNewas3+2BBERVS1ZuvVxry4reVL5QehGeUqldYpt9OLS9Z0
TXMackinwkLQZkW8TXBAxLCQTrdYqWTMUC02WyrrLPXNBB8AXGZu0GxvDDib20KQ9gKuu+U6LVc3
XFAuvKvhq9QfsByUll2xg7uI3gyzR02dtulTeR2yuEUB0qlTHeJVZkAmDtep7neLyrK1215SHMCh
GEI2UGNjny44J7pS5KNPASvRIR9LWxVHexMx7Q3YY6DAwR6rur2MpWE2OQ+BnTuRCWmp7U7V0Who
Pr2oGuIIE2MSFmQLnt6vEVLkL1KUQYwzsCvBr+EcQvRZhMz7qp/w01gKpXM+LQhnsLLtz2+i+m1P
pKmWZJnwZA3rricqE0sO9EiIdzJxHBMJ+1jeGohw5Cxt2k96HXl6I2+IvPUn4e205U0w3s6f+rQ7
mr5xmvWPrVPgNhR+Acc+EWhZwXnC2S9sugf9rSQTbZS78i+X/bV9/2N7/+Oyh+3/j/2jTeW4KYwg
3jVnv1HfVX0iKWOmFBgABotLuc5MCCGfl+bVlKfR7Ri0h0CeZlds7d/RM5N/W+ABOiLFlHO4RyGX
Zk6In7aJXyD5Z0PMff3ePGTK5sY4p3cMLAavJgoZwyNrLr/ROzpBaBvQt9/SNd0RBkJPAXgYASK/
sTIldagl/nmzpsL02FQtRby72cQ6SUIpc5al+Sy0lsFtEdA31J5xnlCX1ZoTa46uOlI91YiYgkSd
LKLXhDGsL6DugmH/gbOIzquHlSNvT535JgGSOJxe5nKENotn5zPd0m/gT4ShuOfMk2pif2ygzk53
rQoDoXHYjRkPpWRsOecO9yonHuxCbCyn+Km16BUYYTDJpxIsbRCtGAl+MkmvhClOUu1YmLYQAEH5
OUJfSJOSixEaZAKYh7B1RmE6j7FATT2MahAPIS8C5oOKh6NPVU5rFAHNDCMnnPYS6EUQ8wwmBPr2
1szJ4ZHFNd6SxDWe4I20Pp3zqV3oCVSoh27YT0+79LF9lclGCmc1+bKwzxUHjWoqbRkCM3f4z1RT
KFaXQVyFN5RMoMVbR3z1Qy3MIN9HOupiLHQdRZkYAP+XQ1WvoFUG6Ptww+Yng981Llw3vZ/oJ//8
G4vd+v68/GsJ3JUzsnEJ81YohkpXUG0RURJpeaZ3JXktm+rZtDLe5AFpLYqRhoX3eREfNH2Sk3OC
GYEyBMu0nCA44BLnjknrKqZDMhwB5bqSbE74+cS+qTCQwSFkQmYWiVsgGRCMkRScMIviJr9iDSGJ
CK/6E2Ahrl9ko2Uv5bLC++TJ2Aga4cFAcOQVTS64PCWLAleDT5nIU4ZR68gk/7JmRPUmMnucCoNL
d8iDm/EAg7fBXAfTFsYn0IeQ98FgGrKZyQ+ocNjyCdluOkSO0bOOsABND2bWjOKT38YV3yIk2l9P
+a7HMoRQuBol/YRkTcs5nRECc3yvpG2AvnXF9P/nzfc74ipV0F+fd9e/pMY1vJ5VgLn88RbadeWc
P4ON/iJ3Y2XGI2nscMpX847FCAQrgTwbbp1y/kpAPEXtWHzTPo2HcNVkMxU+vIhxnE2Vzvcf736+
Un1YXz9tQXftjlXLWq4MT4ZhZW66/UZ572AdQ235BLY+E5SVkQo2yZG/X3F0ghwuU1i9g4yLHyUu
CNv8CDW8fGC+YCGHJQzrhIvAiHpoTBwmgl1GMpQc0NNU2ja38+S9NOV1Z1ROX2nCRBuyafMXQmax
VCHFSHIpzUOMjgkYYH4/hFYlVw9oFSXKz/cuf3vvusTZaGimoX8BPH+cNbdIuOVik4FXXkbiZ/8Q
ak72UU6ugC8v1/3VuzxKGyIie//EdWE5Mu1AFmTP8H9Znt8iyn9cxx1uKqbnUyEop2RXTG/I6F6b
T7Qk/RGF3OkXJtP3iPEfH3XHAMpLuTNLlY8KHwyLvKhkjcPLaXy9jLv5dZ9Bb0CBxMk5wmyeBEPq
pif5tfw4/4+g4r+u46t6+ePRt4mmIuvhOkDGzi83kmkpsFbN8bZJ0WZjw40gvdw2D6pTLjT/l+/9
22P3jw+/K43MPpSCOqNHyUxfggA0jZfYUmEWFPjSFjImh9sQGdJiLrNEIa8cdNbxjjSvT6xUSVUy
SCn7+ZK0YQP6x2v4xyXdVQJV1GinVOCSGmz793GC/7pGXCKuhfkOkyJEy/yysvxsjq/dY0L+3EP3
yBspIFxE//DQ7aW9gtxwd5uZT+oTDm7VkBKrPOs7+TKS3/LPbsNxznZnwkXAtforToDwscllBlQN
INDrqxi1NImwwvjnm/u+Zdc1RBtw+HVRvdt9Q3jXoRUNiw5n0k+0/c/Xnf4CsDGB/4rtZrf4+QPl
b5HZPz7wbvstq15oEqVMdtS8neXGgMOIQpinEeul2+qNkNGRjMFF94CCqH3E0xAF+mVIh/day8Vb
OxPt5rwFbLFCDwJzIUGM/OWpfDfal8Q/LvJu523DSxVdKnYfzKCMy4gQXO3iln6JF3gE7xV/qfSl
UcYtcBOb37pfEu2pZVi3XgmTQ0QtT//j0dhgTjXBBYkBGBq+rP3lOr/Hiv+4zuFh//GqVq3YhZHJ
t/f/SDuv5caVYMt+ESLgzSs8vTfiC0MUDehAECAIEF8/q3RuzFWrFa2ImaOW+kgtCYSpqqzMnWs3
E3N/ebPuwQ0/M0QkJz8nxcoelbxCFfweHms/z4v/+9x8mxczqTAP8pnbmCv0w0jLBA3TsUtRJZ1p
JcqUnkWbWOUTiZSISSyPCIcYv2lJ1uaUT7PB49ZSmm5txDkC46xTXhbkrOxkdAYeYQ6Ui1/QakOh
Yask4e29xLEQUuy+gvUeVwcXKAU4AYycCVXfyhGyGX2ixEhvDgegYeDb3MaiPTBA4lMli+tI8hDy
HC5+IkVlNTg8fbYRaVuGXnTr6YqguOKoorfUN/vhy0PcVJv9+e1E1ZLWhr2xgmZFHoDBSnT9gMUS
Pmc0WmGwyhbsTA7L/KAb8T4RtHBLeFHTfUhM3SS96xZ3oD3b8OIU3alkX/31ILl1cLR1nD7elQ0u
6Rb9MV5l9e7mYA0wQHLZWLDXtakl1zSo0Nn5sX7gB/Fxclxk58kNCnm/Sd8V/KC16N+j0/htdH5b
g4y1dHjZVx6oi+LnelBUvomXLOUcRXjpiXAxOO/Zcx3mx34yfLUFtwqN1YVCisdAkfH/hRqMih3+
XVVPSzUsUZqlHkvJ8x4ksn+dQV5kV0EFFrBdBxHBy/AIgdUlJTzchEFpFSVhRktPxlRF1eVzrpFD
d8JMDW8P9/hbVkxxfjnl712Ad6t6HlSJU9ZHjR3VJ3KjbvWCiZgNZJwxQ7UBJHWFxAeAtm3nrgOj
H7mU3sS3mN78veAYBzIgCTNmqb73r/GapCxOUNGrC/3sEcHhQAag7NNxgwfM3WfiwLoy355AJJF3
LAOp8sj2HDbPe8tZt2242oLvTPUJibunijwZghjrRqMBzysrhHffXtpJK6cEA6rCpu2szRBaZ30s
J/PpkbLE1f80V0SsdloeQAxga94mQwyR8DHMr57+qTTL0YTjN4TGhIgGN73OKfEe+zwPj2BlYXHT
HPBO2Z6V6RDlfTzhkLjQmMsMKM9tNpFLsWKZcapMVcyJSZ5hI8jcPUStTv5Frjrw6jqkyhhgRJ2X
9bAo6JqDsWJP1yHexrgKmwfscxBdCIuRzZmiEjvMvPXIXZX9T+fRPoJNG0Cn4rTtBeTM54i+fCLb
W1sdjrvWSiQ9iFBBcVT+DblCD44Bwv/jhOGfsfUVISIBi2KE9bl1E8Y5sAKQV+S946v7UDq6TrGC
7lbvvqEO+3z4v4mxPsVWfwcP/3ee/BRgfJmhs9PrcqoTVhJtcrkvX1hjruNLEdzNTiGSzH0Z1IBE
P6xPtFDVLmkv2gJEEhNNyaEjX1o3LXzmUbZxYCIrtC73dGgj5WtxwBEv6z8PvcOpq76GF4TEwMVw
09GjE6CntYcKdGZhUPB+WNIbmCPVlTyUP9lnvzq1ZtqL/j15KD+mtUzbJFqXTdSu3wKlq5aoh1ea
ECvvKY+pbIXJqEmuYoEewGGsuP52wB836DSjaYZp6LJjfF+EKvuiKCoJKWVwmR479/EVrG3qSv1D
z1g92smYJB9OCTNzcVlp23+frfXTvpUqB3JXWTUV+zOc/3Jn67txMQqzoh0P81EteNn90yXMcCop
PesQPADnpZ0ERjZu2XzFjszRXW0/EIVh80SWPJXatX/CXt5uHaj69aQilvWpYcwvj2md9BWIwO00
rvclgzENuNsyY6gJZjiZoFrpXwG0262CbAB5MQM2GyaddvQAX1OMz6++I0eAcx+gJSHCl+3LISQK
OWrkswXZtipaSCVwu37F4AKc6UNywTb9cn1+iuQVk3ZL2bE02/hURny5Pq+q1vT1+nmcaHlwA4WH
iMpxM0L6W5+V+QYLUBDk/HRNc2tfntMeXOEEUpJTcu8RotOTV4YZ/q43ZJ8U30b0F8lpaKP8omZq
sAq7mhalL0qmTxmduVeWsbn+ONVjpHlUe5xrANseID6XyRa0uhyGjTOTpIUeCkgMdsQahUEoCMw6
Y2uarGPqbfo1PichOEiSNE8sJcvgbNI84trwY7U+S4Gutu6QK/r/vlg/qfEVxeFp0rlW4u3PQK5J
tEY7lidKM4dIOfgHuGhq+wlFDvx2rG2sV8ugNQ1DMXx0EMXMXxOWgcPg/+lV0GAqWwrD93vLZe0c
yqxUnONEisvg8VHsaeUtKMyXM6fP3gQiF2zQVNgs0OS4+PfB1Z8iSsX534N/2xjoZNpku2IwZz7d
E00X1MqeouHySU7ohjdEiQ84MW4yPHeSyREJStt8fQouc2CBpw7GIcJ6FdDmv1/Xj7Pa19f1bS9w
rbNGbu5cFAg04NQHzUKB+tKs5IX0W9bjU9vxfbVgb23yn20iW/m2G3vRnpxn9ucNMByiXLnNastS
FmrAhykCPLvFO0WaLYoLoysFaNg0qNpkBvH1ZZdEbcZN5hQRvea92L5+SVD8WPlXGdIifabosiUi
qS8j+n620texYkQX8KUJEEZWsI5rWoEjKum9qqMNH1CrfptHfsoEqVRKdNMwDFVXvw2NXFXWqlZz
1CaU52cs9uaGgjTUHmUTOmu8a7Bu50Onk24vIYVHI3AiaU92rFdGh1uQbR9bY4EcJSWDyrZAAfR6
CuypBJUPZ01mQAe/DiV4Z5x5lOg9JSJEwfyWrsEJUlnSj+y58xV4TdKfd3dbD7DUdhDD+3y8LKsY
aP6H8KuENPjLk/cjUETVNMORdUM2nM+t9JfrnTzkk5UmJTMoh5rS0sYePetewSfDT4fJSdnzEejs
ODGuo/KGqceQRmlngSbVJmEoeg5SjJL6+gdFQadHcvk+xeqOqiycfZLQcyypapiyj5ZzwOFJpXX6
GJxDw/9lBFk/BQZfT+TbLTzfHpZ5Vh+cCDJDhPCYZtBmdvEJdRt9TIavOfjP5ZquZ+Bje3l/6JyG
Yj0IijZVANaxNymmlQ3zKVatnGY314a9P7LpzPfsXuNA9nNllrU5c0Ikj879unXamrh1tQsi4Na5
b2LCe0bT7WUtB1ExPJrFaWm/H1YS3Ks6Kp+4T23kNxXyYXttoCd2z5GNjzIdjNeYyosD/Mc13+wJ
7U7tV4+fwoN2YLcAbA5MepO6dafS3WYhgVAM6Jqj/EimWANqn3ROfbo7ds6YBUsBNE3WY0/xhTwP
AjNNjqQVOjvbcQMaOdkcchjMt9kKDaWR0VOwriG6eRelrqhuH6aFf92dIxiJbLtcusKRdVM6sT7N
74hrgdJlI6uJ1A6gG9nHummld2B+4c1QEWcCdG9RNUFGbPg41wEOAMvg6o17in7tmftsIPtrLiMS
ZBlRdV37LgaRT052f2Q8vSk6REy9KRPq3DXsbpbNxKBjI5ApT/nJBJl9jQpb8Q4UkFwjUKhIrTEP
4AnxmNqOGB4DfToIHJQz/OXR/PnJ/N8X+W3CTU6XVH3KPJllQEPAibYSv/RRBoveFehpvxztp5BR
/XJJvi1x0qW4NbIY0M0HbAmgA74TYNb12L9nM+cXBtOP6+nXg31bt4rTqTo4T07NXGUtKgAbON26
e1hlhXcBmUuZaURhQA4hDwmL0uOQWS8sO03mIr51tmagEbq30sqtRr9cBjHc/3oy4FeYKiQO1fw+
r12Vq64kLy6DevGftBW+vE3duewxQt00jk9pGGZnePIA4NWDx29yx88d119HFylsU3U08CXfdila
tdaV6loQ5HSOfX1PfIOL7/tjQqHxQXbp3Jejl2ct7+Mab3A65BHU6uz+x5RecSkTFvHAkRMaauDI
Y4Xi04TaZVQ7PQYiQn/27ZhlUpXp25u05wyF13L7EGZ+Gbwisjv/vpY/rxFfzkasnl/WiEN1N6xH
wdmQg0FWzLiS8boHdErA+nHbnUf0sRzB+lLAJYXga+PaotNcbVXhYYiP+YyuPFpwgjoiJUBZRd8C
wqBOqft4S3WAAV8HVDJRJMBpBW/3G8JBFU/8v27Gt/Gnv+6KdTXvx8nVcIt9PQWItkIFgUFl3VGm
CIf8+uIrbSgX+PomeBezOiPEDBth2Acn7ze5+o8RmCYiL1ZdYCf6twTYrb5op+xWMyG8o3HGm6m7
vS1wywns9zOyITIN21ufBvPzPUwmduLSyCN6UFG2gjcjGlO76TFWesLPKnp1zr8EyUThP1ywL6/v
e7aqrnJLP1q8vlOXXJGRtw6ULIvYBDwnI8uK69dijdSFGRaayQPOeBuwOuYK1OotH72mCnp93Rdi
qr7eBJaoUxBNNE+vGOePVq64yKhEUWOcDqF5QfjqG3SPPr3LB3KErMPl1/1ifBpKGpHXYZW+FXMG
8P6JUGebbpUwZ0e3pe2i6h+YSvv8tsvDQzKFKNGRGNL+kQxtV2ie2kmI0SpFbYzo6KQhkFVHBzpm
sr702BiY+LLmqW1yPux+pQFuXQVb+TllgAO2Klz0JtyDZM21qLmHxvwFNK3wX8/IuUU4GtVKfH92
8EFKXy2bTl+NckYnubTYAp9kJA0kUtxy6Lz9ezT+WLXUFNIBaEZsSsxiufkyGvVjfiiUh1jz6tB6
iBTINWeqjYvosoYB6KnD7Na+4UOFvfEJUqFnWB7BgLavFjcUHNhRVZHd/DZH/IDS0S1eE8JMXSaO
/iwjfHlZl/K5ltcGL4tQinbPOGtdyuCABgOHcyIRjOhJExwrJtth44xM5JGYJPIQyDQOxOQIK2iV
aoDOt4GNbbWv9252GdCCcah70OCOGHQitj3dVsnyxPyDEpmwGGTyxUfpWaJtE56bPsPnatK34GqH
brUrkzZtz1bhpaR2yUK+1ddWwgbOfnMyVh5hCEV7iG9tiKseFFurkZUhmgxQv5TnCJnuA0+Z2RGd
TYmBHaLbU/SyAtobIRw8iXB5uaUPGkk+TJSOs6AzjNPMLtPi/HEHVUn60uwfj/GB1Pssr+e3cmCc
Bq+sCwzlcNypGB0aYFPiAoJuNcryRTKwQdXDMalG90OcPMO1Repxk3MCF4Vw1LO3rF0Yf92Pc+e5
VZ8tXq/45meQ0H+ar652QNcYg0jXcdmJ78Jik9192SNBXs2uCDDOHoQqWrip94JxOGClGhbonAra
MYKj6WXkkWv8DElZpq3GDtdEeLhmoRQ9++WOYsUD7onKtQ8svnF6puf37B9e8Q0/LO+2Qgx0n3Fr
m/gApkoho2zW7eo0fBgRNaPyFV31yQWrsWapluhZ6PZjM7TJWBKdXXZemsUgxz6WvMvVdVaoz6PT
CFFeAraIVfLQrk1Pk+bQSMt6vt6URYT1AORUQ2sDBWpsn6aPRCOareeQtkEZqiFm5lh6pGHpxPmI
lUZeUAwANI8Y6V0hzUxVH+/GqOyk14F+WqZlT6ZRSthvA4G3lPAEKQ4ji0en3nFYKJp1ssWBCJD4
lYqp3rLVGRs4GoGvJKV5ggZAQu8D9LXmYiKnvYZHx6YBZ4yjHB7A2YpcKbUYMhtMNfBiSegb0Cip
grhAfgmn8yVbconkvkuvZJW2srotP2mF9GF/IoKivZBirZLP9AxJoVs/5uCLR0k77UkwN9q0KGcr
yKZN7Z4ph+DexBZ+n8vsLR87rRyAO13TnANQHlG3Al7Hs9iHGAicaT1vU/JSNLYFvlICUYUDwO3a
OC1yufyxILoDXWwhqiK5/LKwcu3IxfD68m5EUwJLBttW3CnrCDOozZWig5pG/KZZQsKk9yg/dUps
XPwc8Axz1AaTtaewXkLyhVAIVCaneuBBAKqaesaWzovD8U1RO6ezfy0miCRPjMhQadoHhRons7UA
CIPbfCMbTxjtFCsQdZSxi7KjdmvWq/eTsAouhwLjsWEHkjE/xM4p4Hrq2KqkGWr8Pko0Ooy4QnoM
9rUwIkq+V2XMg6ZiuyHK7wZOuG0FnrW1uMSYwEnIwHo2sOoXDn3MVtmItfhUx4X8gZ2BndHe2Uou
OAAYUWkMeDheRmTTGXCifBdbv20t/s5nsQTIji7TwuPY2ncZxTlTsrPsqMlErSFpo2BzBtgm3m2/
KkIWRk9trWFZ43d0DdjuIKw1Veywn2n47zXphwq/oVmapkAq0izHkr9FiKp1Xhf1y9DHhZV1m3va
0wvVr85FWz1SfSHafl70+H7AX1m7hvdTHps0/P77NZh/b7MQwBmkABxTJ69lfssc6Upa54eruSY1
jQBy3dWkkbkenvHaunvGM6yymSRarDN6cPXVWp1Ij90j0/YOAv3mFqsIL6RbTUtR4zZrHadHMGZY
N73gptI2mTDVvAqoitDImnW/KDAaRb6kioFWQhzOfNVs39YgR0blaZKdjXFuejg+pnWUnjfJbXa6
vpnoMM9YVJRv68f+iWsy7FEfsx7T8SUpMtRFCXjL7JrH3/ZCP0TAhiGbjqXrJvILW/u2TTMv6uts
S409zsNLK2tdx3rguNfgOlJ3UN6YucFXhWcC8dHtTlMRTi0x27iX7jexE56xf0KNvaGRLSBFWL0r
2CPQf+uyQyFqc0+0+QV1nAXrN9M/tJC7L85QKHqmb7fSBUKwISGcn03yzIdLU/XODi4Hrjwznl7e
suJ0mPpJmCxIgrWkvd612knHmZsLtohkF059dGBUc00MK9CvdikFztgsPHT/MLEEoRo3TQH8Qbha
UIogIJZjnAUAaQT4DvQIVMdAlasOzVTC7wShOFQqpm9UqA4c5CS+OWFpRKID/Zd0+w/6DtJpimao
DvJrkq3fxsTZOhyMLC+UcSqFthxpdpSuBzDfnONYY9J2YkAexw7Bqw1P2g6uGIrDgdYjq9gd4ScU
T9rIU6xWw6JZnNTWWYW6FqbpWJdnujqQpF/Gz99TCelglc2AoVuQ7vRvwycj4FeO9AqOX3LL1EaV
RKHQ8e4NEvtAus8ae/7v8frj8ZgxNAasTgLyW57iciqOa9uw5fEtO0EzaN0OR7cQ3PGxlLReIEKk
1r8PqIin/M99IGf45YjfRsFROdZ10nCGhtWSHmknU9m7MKbXlYVbIw1b0ZqoC9KTNKbqc3Iqkl4l
G9N7Xz/9UgX56eQtrrYsM3Ur2mc94EuwvE6OeQ4YWB6rx4Whb81D6yXT2bVuyY4A0x3o2f3l5MXt
+37ylq1aiqnqXIPPPf6XI160TE3VyxHs93ORkdXVKMZdlVcsDdZzYFKHmJsNzUUF3ffItrVMlYxa
e7Ws1m+/vJK/E1RU6yhBsU6YMjf+W6LWudq5dq5skh1ylBvb+rjRyO+vT9Gj3ljCXAnC0uOFNezk
3wfW/84DWArnbhsqpSftL2ZJcrzViqTlz7HCDHYIHNQnCK2kkMTuM6Tf6gOUHMkqkJKuIrv33S2S
iJaelOz7NxJ1anxUwhvaGyp4uk/V1yqAzOMheafC2qBBWvuKSlMNGC4pyk5Bjp0Wng29y7N1zYJr
GqdpN1UXyeOXgftD8cgSNWIDkKkOx/QzM/7l1qpSlpb3m1OOr2uYXzJ7U5A3x6GZoIS3pXAtoYLw
qmT678v542EBtQrZgcKOT/42YSjy2UjMwxNMLDv6BPxQeowUFQH9MHmtzgg0uJHW85dB/IMmjLnU
cSiWQW1VNOfb7jdPJMMwUe1OiTNaTsfEIvK1KkY3oN7E1tgkte4+m7ENxqix009YQ1KvGQs3plcX
g5kTYklHOIE/RuqGGBj7AND+6UrDuA2Z0cnjo5n+dof+HnyWaSsqImMIb5bxWeb/cod050FvyNEp
ptrSmhSYHBW9Q9t8o/P90FXfqpCWhp49dsDV/PsefSor/xz1fx5YZHq+HNiWSumQ5OtiegvoqPDP
bQ07cCp9MUnReB3nwcm9YLlHX5h/8q/BPZKQ6EBV9u9dGtJar0iNsIkb1u0rFn16B+LXZN17jeT+
K9Y7a+/fr/YHoA+vFsyqY8gsROZ3naiaWJLNvxbTBDtLwi5Ks8KT5DXCs+Ny9ZItTTHrHqq8LMRw
2EEhWcbSm4mrg4R/ChQtSufvr/f0jTa7+7s9I8estICcLZ4LvfUaimCk+NCnZvfclSf69LrD5sm7
ttC0ZIEdC4nQlAQOXsNYfE4xFcSiN8MHOPcxDyYfiyb/jij59mvJU0QCf90lTfgYQDa3LPvbSMrK
3EmORl1M5dFj+YqO/awrTdIW9U/qZGuPFSqq2i8XYAJyDoyJvLJtr+5zkT+T21p4jbT+OjwTIQEC
wwnyhGQQ8oJHOzgQSmp0hxXt8QN98OicO3B1l9Wc6gf52WakjJp+ulhjLgxh0L+MX61H79ZaIxDq
vd7tffpW9ZgNqWrpGKSJEqexaFrahgZ8iqFTa6DxUJwn9wXiT3ao6jjtFv1mat88q688fXWqTrRR
0S2652k6tmOAYp3LyO6sF+ksncEf1Bd1L+vlsyQ4T5K2MTSGh0G6Ww/qNiTZ8QXvMNsTHmD4yHTV
iP5cksYbNVQCvavG1eYxe8zy3n2i+rSOPGaHSRErv+ywECT8cHNI0zqqCinBgG/y5xAiI1JdTOlZ
TPXeiVL4xUuGNNFSV5rj9u7OgBl5FAxxFtRcJDg+MhJMfHJEXpZ/75jBLXiNLCzz1mj59Z4yoNpO
NoWCQI4d+HqWdPUo8Xpq9KQEfwsqD+GFD2jdpSs11IN7+0EcjMsBxGNmc5xwIBGZaoeOYPb4UJF9
Q3btN9bPM2aP5A+A9u9rZKtPv7n4N5IAjTt+kQXkF5NFguX5KZC8ZDHQxBdZL3bFD0HH4lPHCa8j
jTxGBhs4cLQ4l92y4uFhZkB9tGmw8+uwM7qzMaI8jODYxLAB3oqoXoCdLT1jecP7CIdEfFi5HpmH
KPN5dW/YgfrVMLv4IOdopISBzeB6ouDEoRfl0bv9sVYE9QL5BwLN06V9B1YAq39UftgfwjQShROS
Xdt74dEjnMcg1M5UhYxygNhMNIc9AwBswHHJWRxg2ksuK95rk6Gnpaaw+XR5YX+AkltwhzBC2T1x
+ZVBGbtUtgFeEBDSAIWxGD+xeG2Omwcx6YLPrlRpgXXTNX6iow1ylsdvMCEv7PKVTsKDVU9g8V2J
gupYmqYztXPZHQbFoljU4PQXd37s9Ms8qdg/PJPs5QjSidYdw9S+xc51rldVoz7L6dldLld3dzVQ
yGOiTA4Ud4MZtnt3BzcPb1uwSeeISpwUkJv3mULpfNrthsPhx3BxcRdkYIIHko7SHz5dHqgItjzQ
Dckj++JG/IlaC4xo+US80ybijj+Gd5+ffroR/bN9cl/xbvj29p64+7U3t4Ptdn8M4UyNtlvN3dI7
H2+xkopGe+HrivNixGPnbkfbdbDdZ16/39+PRvPl1Z13Jnt82tzO8sYp7cV3Je7WcEej7Qjgmosn
r7uR3M3Nnc+xvJwvV8vlco6bo1uxgoFt/5+3tbfnqKW7/WVp+tz+fJujLZ1OITbQKjLAT93K15X0
Iin60TiVU7bAEBhQd431W0fyX7xS3MOEfSYv4eBvtxxc2FkZQElfwE3qj7R76RqcAaQFBrY4Fwv3
KYN3yIg+ZqrB02dC8fS2jEXpFddD4U4lzngdie8G2BmKvznjl8efpy8+F28GjojKRxmYkR2J393D
LM5bRzwRZBHdVY++367kDrBvcAfTwYaPg2nqTweJN+BiGuFgJWGi3uJsCiDbnhmhCXDR0PmsfYHu
9Vb8ps3GD1d+rxdOB6F41sJer6fOVwOcs93BlQduSttib7DhWH5DDXiTeHR+uvfPZ4gHp0MYHVAf
7NXuLglrl2qbm4R47objG98zBUjmHt0pf5igfFqQNkd3YHp8hAsWio9ZuFE4GGvvJJ3APfOgMnll
j6oC57XhrP7nkXdcXtSGZDUaFNw9Gz7iCMMwYHcxpAU2Fo8xmVse42OEG7Y7HI/Hpv+xixapOzxG
w2E/dbtdprDIdGtvgWHWOSC3DrhBiB/fqxEUlldwqVpYddNanLlN8MZPLIYf3W638bCPXAwXHx9n
xp04ENkeYG4HTp72Al6EeCni/6UgX+QLUMnRMdrxWryjN1wwFkmBEHx2MRoYi1dHSqMFQ4Q3MSKf
7g7iw5hfzgzLq4Pk0a1CNGKe4s0y3BWTQMZgTnVxnnfhssR6+A6l1RXvjQeD//OtCB/8ZitAn8Gx
mohpuhn99wsRjLqLfI+ghZ/A/vOt6NYBFvAKlfI34WHHh/YzQ8LgFfcIkb7bpt3Be3gz+oNDcVxx
fJxDvLNP1M3/43mFDWjCQD6577NPCwf3/Y1r/Nbv80NtJej337R2/+1d8/rvHKwJ1u47U4kY/XCq
XNz9/P1+krjijxjhVeeAF9yrIwHjocqgeZIvvri/QH3DqQwX3f1oX8bICcS7uzX72/22YpSSacEp
8BBW8bbs6OSwGakHPP0YqZ35/CqGFtgA3j594aDXwq9O3eUtEHXpq7vtFB2nZQeXaM07sxNpZPfo
72WcMV/uRPLFPLCf4FTKzFfGo9F+sq/c0VacBvnPzzmKEJZ5SQQL4MeI5UTgcPJsj5RHaAZMZdst
FpvItG+YNro6olTuy2/y6f8Usd/nMRNzD2qHumnpzrdwRk+z1Dpdtce0J6YfzvDqdlad/yacZWeu
ucsOszFf5LpsK+Zl/v/q9sqASXo5X4rrxTcwP3g9MSP5ub/0l2LS7i17d7HurMQcwnVc8u83d7UU
MzpgV5/Jh3G62aT+asX3oNENVhvmk8FqtURJ67YGTAVTeGweEwHr2WDQuK1xq3X1prvxeDpu3TyG
7fhzaEStoRtZ3gdjdrfbRS2mllbEIx1FUe2OxzuJ7CS5e3ccRQyviJ9p7dzdjtYObzc0W+Ph1dvx
89Aggg/HM/3hTozXluONh9FuOD57H/C2x+K31O5QLKLCdX3aOvCC2Db5ux3L4NkbjzlwFA154w+/
csfRd2LpZFq7Mffw1/i/pfPm8fXx579NDwF7Tf7t6vFyu1HQ7XffxOiMmET6XbfrPr3+oitG4Nvb
51BEFMgwDjyxXPYZIf124LVns9lkIp6j/Z4llFwoy2+8NfzSpc6yXfMYutbw88nD5hLZGqNjIh68
GVA7d9Zn6M3as8SN259/JW673c8Zw7N20GZUBrO2+O1ptD/7bUbfSDzPWwYXP8FU4+5Ha287mifR
aORN9pPRfsSyZ/l7jlq5n9+Ktgcqa4DA2o1H2wu2lqM5r6wjvjCfMzj4f9b2Eav7fAmC3cNdUyzs
AFJxehGrqPjEG5280fzfa/nfhCdhbeMQOWkKqGz5+3ZLuTT3u6OcHuNDrmEnWR8+Gu0S3K1ntwHk
matly2nsoZZRQHWefD0L7vnduz3XsaKVv7QqUhv/e39hWSq6UxO5KxWcb7Fc9SqTJLkdH9M8XEKl
bdGVFF1aZkTxr/Xs1l2le+goXQC/QTO1QsXHjryvBsSWse6RxGZsifeV4zKoRFxRBGJYuzn+pBTn
+MLnMPz856WIGMR3yNH9czyLoS0ikTl+A2g4RNiiR0A3+T8pVntz/uUe3IPOI5Q680cI5zVgOijF
vUIU6d1Jj/XX7/N6AGSdSRJBOQGZzY0XU2pvuRJxDdbZbJYUn6RiCzAWb4Tpnx/FGbBgbzYEKMgG
g1XtY8IdikCGRBuvG8Kuz6mIL+DhFxRz2VuJEET1CHm1kDJPIKacYyxCFj7jt909EQdL40fn0ck7
GWZXeJQcelkni2keY6W9+xZrJ9Luie4/PSLZj90OxgkL83iqMC6Hl89xKuYDMXSjbu116ScSi/PH
ovtmu4Ec9rtdET3DjxIMNBZM9j+tI3KnPCh8INcuv/Xjg/WaTuoYGY+3M/2dPRVzEnxAD6AkHzGq
2l0jJp7d0AnIRDDpkHj3h463o62PIIQSiwesw9MHd1/mPadNSRwCS5jQiuTw1oJ8iIDVF16ZGetx
9rkcA4gLtBkdVWanjh6szxA+PIN3GQk7+y4pkrA7k6ImuOJc/PIb1nf0ZG0UTwPqtZ+BBSo04hu2
UPwIzIGh+N1i/f5vlceiITytzvgXxRihTDIco1lhWfpoJFzj133Cm1a8KW8FHpLWtlhDj3DNPqVU
nGUTXJil8Jch/dmq/31Zs+jP0TVGtazZ35a1SrbKpCnNYnpHVwe+P+0X5DMunvrqle2iXRAwdJWJ
fmzpI/oeztSyRua5vdRoBQHTs+TDo5VUBJz5m/p+PIQmXZQkkdxXX/YcHjjiZMJKEc4mk3WrEdbz
g6aDJKHTMFQxWmBsRFL//vATBDZ516ao9kFiqdR98w0ak8wUt4EYH6IFJ3rJJBQbdEqNWepLUsnr
i3dvoVOCO7OODcOVNe8yVx33pfgSHsjY3YvP9IE10gevZVl1igvt3Z46EJ1pRggbhQiMrSoK8SPB
iLgdVstoabzdYpGEAGU2UCYZ670UyyvMcJfaZD3ThpmfPQNz/FIHd/BxwDqHie7DjPu1VUexxC34
8xaxYQV0Q1FMQRNpirrAxxe/TvOcN/mTLBda7JqOC7tNo9+9r8FI1TpoekoyWe0ELfQVRwbfebhX
hrzR10l65VH+KT25XYbXmbagfHiZJNJUn6XrEeDq9ztTzA5wPT8hKDbgze5BQZtuWcUH+PcVdnYe
80Aav94SYtxnG30LGHBYXn7RXVPkfboKfOz4+HEPX92qe9867WpwWd2DzJ+bCJmdKQx9cjxiVbp4
xEX77R6UcQu9I3kexEiBCEAJ9si3kRJCiilWztyj4B5f+RvcG6H5w0NlzFikrNk2Y3WBUdgCQnFb
pZVgQDbhOsD0+bHKXz0zrFisJ6eY8vlnV+jn35dr59SMmjtrlnt+EJFWGOmK99RL2iLOZPspXMUJ
KwMzkMJHyO2mVS2WmMHN2aHwbMqLh50EMfNXmJH8d1KC+2siAtMxkCNNq/95f4tzkyf2uihYyKQY
IzJaybq5X7Yr7+Gnrbx1jB+tR+syvPfvJAddtPeP1rqNA0tIu3VURWWkxLRXBDzRoeKKPR7UjbCc
3aNqlxIMpqHYz6HeJKzaEW2xf/uA1Ote3sVs6NCc2VJDh3mtCWT6fnmGeRPTH5X38BRr82xcTpug
4F316blGVgv23TVD4iFxd5jWfO5VpOIXnLSruODtFv86Vf1V+uPZF41PonfRsCz5WwEjfVWZnj3V
BkSR9yy0dkEzoZz1jzIbJ2l8fbVNS4ueB8rh9fyK2kBJR9LzwzLB8YLXr6xYb+od+L5/z6B/RSG8
KiT0JqAwlSDE/nbzbCNPm1N1eo31cvwwKYZVHzYahiPYy82vpaOfLgE9NkzWtmMxJ3ybrItGdupG
kupxvsaTAdpPebNDXevLeuWVmdLT1J4tb/59gn+VYMQJ0vSGqaBiC3bkn0+nVJ5sq3hY9fhQjtdE
EslHkgZKMVs34/+/A307ubxM6iq9cXLrapDb0Knm+QOdkeY9178EsupflVTOyRIpacq5AmLzrZJ6
ud/LylKbelyQPscaKS1fXbOZ2el6V+ed8xp3vPpOSTnBCwlz4hcZZFQGFi6tmQkTVIt4xBLp3Lk3
xcQ4StH9+NvFUH57ieJR+DLpK2ad1MVF/u9q1Ceq+vRbryhRewcZuaHSq6wd2V7o2P++Cz89z18u
zV+WqqVamfpJrcccEKEJJhruq14WUu+sv6+Jgv59NFUMjz/Wtj/vhP3t6cqtp/66mBUONI/NC+qq
Vu9fqYrfiOtQdql2pwttsQgMjnR4XVKCtqbxJfhHL3tl/R/Ozmu5bawLs0+EKuRwS5AAc5JEhRuU
ZMvIOePpZ0H/xdh0l1UzF13tdrVEIpxzdvj2+vpHsz0nPJhoCDeR5LtRby56QAc5pO2q//9Y6L/f
mLvXs6hao+yZdbvKsDWZKxOFlWYKixJ8PVWkVPwmv5Hn3/fXnaGrJ2pzZ9q831giKdQbWcqHq+K9
a/CGhbkZW2Twparss0uQIUkPMCHl6ZOXUZh2MriC2Azg2W8vHn2Po5hvCjAXP/79xP5rCzLnVcNu
KqnW/fuRFVFfGmkyXDvhUAnvg/aU6dtYuel8RehomvXdWv3rdFR0zkQsRtl8iI3ku20/jlGtBVbA
faijQxdmi04F50Gnra+AcIL9GxMc5znPEDMVuLGriJx8iAzRS45yaY5thKfIMDEnLSEhwlMwBLul
ESE9hWWMUs3YhIbxTaPhb0337IvKsLChKZjGGfcw12BMuzoOuv56Mw8GeZY1Onjd6fkRIx2M1nMm
fp5xh9WKdYsk8xLgOkUblRpj6iYfOb4DDx1ynou8988TFYq1/BKtf6GvX8dOS9OV4l13MV84emU7
uEzosehHmz8AWBPiUEBBhwHxhRACwi8zaDRwvmm9/te6/eMC77Yn30hzM9Dr/uq1e0wmNN2Nt2XO
IbSYxIWbPSuHmFLfyx41+VL3lnghCzkGcd0hdEoU1+Xzv9/Kv+ep/rzh9+qG3lJjs2u44dKLQl+u
tSdoHyjlF0xHTCT607rqz6QbIBepE4ao4B6L4zNtvQ+y2VUH47dyIxIf6u3Fxrx+8+3+xtp9fT1W
jKRwdEtf8N/fdvPB7K10tv25SqcC4R+zocxoH3IdT5H+yYJVdKR/qNrhu+kWj7kBrVBdtTfzbXyv
TuUTvcN0bai2+MSo6Y++cCDz9Pk1UlEE73pCdXz8dv6KoF0kds+xWGGmHjUtQXeM++ym+fB9O8PS
wl/0n0qI0/syvmBxEZorRo52lOgfhmV7id8a7ZSOIFEWwYnAP91jDLTEVK6fCfLkYiA0GVBhKPAj
6Jh5VZi7TS7y4GKcZVEhWXkR7W9RXYqvkWM56Onn38J0ppFvuw/1rHwUHw31TPpZL6l77nDjtdU9
Rj3pklY0g+UY27qoxgckKenhKd0w51CuMvb3BYG+gqWMuVC6VSE72WoEJtc/QDqdpdoQzRfCyX+o
YNFITGnYiPFbVKd2dxSWw0nY4A6z/CmxZVDFu0LzgCrgCucQ6jtTbJ/CRr5ar+02LJY1i+uCOOki
7PwHcv+NZCNMBmJKNi4s0aonmDcszd0vAfbJmh+Ikl0I2HOs3KFfqzRnqMT3RMO+Y1Az7N4IzxY4
TS0LOzeJm8+Wi1nyFlV7wEiVdtJGt8Bh9IyPsW4njApgF2bzR4Tr+LAJ3zTjtP/YS1m1//c1vFu1
lagUSRqyastxbrwOmV2hFqGEd2sRQcN2pPUirmhsZw/Sh26Xvl295ijHt96jByFrl2/OmLKZ9GvO
3muTrRvDkeGoUZ15ZGSH/rB/MtibuNiNuvjM1iXSYJzSukX/EG3ZurlrE0Nk/c3H2uPju0U2nwR3
J+bvV3cv59KEDNvzseqvAFoBsB5rrMRnaw1WR7gsGRZj/jokbm4X5RtzHe3kitOC3XjCNPOIddBA
a6n8RM5cUAcpcaVYhltvnR8oGp46J3oEzPxhPau3lPUJ4dNlDdO936MGyOEKWc/izT+abvQysIMw
Kk2FlArStXuZnO4xoG3CgnDEgXc1QFUUPbW2jL9FC44JVUh56WggTnYXX9s3L7TzLF2BJu90N/3s
oYaNbnuQ+dknpCRTOo+0TLtqTS2rWAjJmglkDek6QB9t2X8YN5bRJ8AjrH6o2a2KTF90NzRc2lZP
md1ZN1fvGb8iIruPIzPqyPdtTpnqWL4OK+WAkGH2JFlgR7tDuQ9n3WlchjgG13K75+fn6Ihf4yk8
YWmyKIDWnptFdBzeu2vL8kCfQcHt8wm3BP6CWhqVvp/NJT9lT+blhfL1LFvgtTAdg8LaPqW9dNFX
8Dzq2Xg4urKeh5VwZiQNoPSKtUDHrrRYUsw70o3FaA5DvtrFOy476lSPnJrCgW/78+IKUOEUn8zX
AX93euTVDp6WbLZ0ogAG7Drxm0NQ+nt0nm0d5TyMGSCYCCTv8giljFXJTNL+KtrJmX7yLFrEyHrZ
BSuy+Irw/OJnlFppVO+HCnlK8MDwwxWuCavGnpyBmq2yxGdiKaJtS6AUAA13MmVpUoBdieZSChnL
ZtbD2hUMWI7GM5AotJVKgy7xaXgoaY1q/r4rV91Dobt69dQmN7HAeQZBdGxXD2X11BVfXmlltAu3
EWj71Qgy+Fj7qyDbdetk19V78yRaB8s8gnwO2crW/mP8E9iT+DK27mvAitGypfSOniQjxkv5Y3FT
bqlDb5PHFj7ig/M+C9BlcYngkwAHQIi5a0UHKpXJtOjsChgvABeLH80b+/v88J5kVE/OE28Ys0Uf
7Qffbtb91LavH5AUdk9Z7NbYv4W7utjmUQ9DCnbPicmhzJaY2PGBxm10+amgY79neqZHBgXcbhE9
md2vIXLpUXJq9Xb9TBl1WnovKaVWZfHvLUf5rx1H0iwDgYOEQPErSvrtWM/UqEAZjZ97gKDEQjlk
h1dEdJ8yW47xxqRbkh4q6oiEoyM2CotZrrsYCWEnVuKlwrBMW4rDz1HfGnt6DisLo5J/f0Xp769o
MFjIGDcyudn34a5LMugVI3CJ3l59cUMepbXHWn6IUBZFupPENzrSafTyzWf+nUPymRgczuE6cIwv
Schvt8VKjNHrNQVdbVieErV2W4sZA4b4+58x5p1hUBHFIjrtb63XOhNABt4trcAfqtx1psUs06bu
1W9icunvw8/Ahp4KDStVpY5xl2r26CYxH84a6JRLebA2IglTq+PkLjiUNoQS/9PsRSbPbDBSVjJq
yhZY1z5ZjYH7rY797suYNM8YbDA1zUKNpNNUvkvvh7GwwiiJ9nW2LWRCY+OjKukBUm7498O4y9e+
PsiksA8UhrFpROx/flCZp0IqhEa4F6N1pq50QDTFewI8UV531a2i7vrvz7srF319nqUxLmOJhsYl
3oUYU9tnpdX74V4Znrm2rN7lE1byW/O7Csl/XdhvH6Te5YW802kZ13yQOJwM/1jy3mQWNtjbBrO/
2O6IhP99ZV8sm9/ii/nSDFHSuYnMAmHRMV/6b691YPqK4elauGewW+6XZfUZgkfsjE9KVQpjmsF4
k8OLrsiYXOCyVMVOgb1MCGetUl/YN3nmCPiEJbpzx2Lm2wpxom7dmNBqfg46A+vdRWjX//7a/3Gf
DJE6lyR/dW3vMyM1tMy61utw30Oe68ZnHaNK/TWFU1cpl7B2NaX7Bm5xNy7wdZ9knryos+Dm2ak/
79MoFKKZq0qwj3vZtnDkIgNP628O3/9YQAZkOZaOyGrGRuzPD+ktGXafXwT7qnqh0us3J4uar/7/
WP38uhZFBzYADAOpvnq3fMZMaRIa28Fe4rFH73X0qzIZore0lZZ+/PtB3W/VX59FdddUFGhK9LTv
PquU4liLNT3aJ+Ixql1B3ybGoiIQ4p1pKUvCleqib27jPdvsfx+qaPMrQu9Bumeb1XmQV6OoRfMF
CtXBsiicj9oPNeq2OgbVvocBqYYkJJWYMBptLY6dhp5d2B417dWvnttaXQZR9y098K7++b/vRVmd
hBmnOIr+fz7faDDUour5Xkm1zhUQmgw/z27ET1Fta0zeNciWjUPw3UNAOs4vvl/lcPHmg0sWFVBf
f35wGeqVOEWQRkuPwK3ocaoOsLroH7wQABFQYanxP0Wt280Oof17JAn4UNMZpRSjwzPISgjYbbWm
VbBoPCpWwntuPo+9sOuzEVNkDGCinV4cmIakU00hKLZ+qsMz/Wgj/kxADtGKJaKXAzfLR8cXgU7T
tKIY6yG1p0+sYIctDAiLAbVS1RrB4gUzL7ISlyr/c908Sda0TYrI8VXzkkcBfoYnZQQXWr+wB1tE
YsZsex+e4D7tpVw/T1280Xr/oPr5oTC8E3fAnuYm4sFjCVcHMjwr3TQdTAaAwb41nYdcfM587+xr
kKGHet0x/hkD4SvrkzVdTfVSEPHT4jUfVUF4jYs3QXEr3z8NxPnMp7wnrNR2IIqPsYGvoK8ygmAN
yKomLOaI7BSjsJW8dqrulyysB91aiVB4QzXbyKGJYJfwj9fR7+BZNAyh+eSVvqO2gq12ZNGy7vZY
zBcTtTHrbMRojnOI6Oi/+xzM1mzq+6lNdL1O8mxi1b+o3YMnPFVmSi5mBrv5J4RsWKV8RjHlz6nl
CEQtQVXgl/6i+vI5AqKbAon4IUkeVK53QZOchZOypWMnb3flQ40DgHbJ21XZPKbM1uSttCvGaccM
DtIIWrmzGYhCaPiDCm7tA5T1jn3s2dO05b9Wpc+kRkfnP80f5qgg1ywMfUa8sIQGa10gG4iu57/w
/Df0CgkE51hHjjBdg7y+LdNmepXrYZ+MBaL6KubJNgcDYyzP+m52+L+3j99Wy91x31tRWHt6Ee15
SLFH+osh1Whg/MTXkd1N2oElqJ5Lcs24In8TtgXsAs4eHoXafjM4Kv3XUTe3qSgVo9JjSu7PpUv7
JqglNYr2hnbtU23V9G5gHJIUWJ8QrvqIGlWySJu1+jEuLHMfkEiL+sYYt0E4XPOwX3xXJv1id9xv
JrpOsAkDlQPkvmcpaHkniznRF7ML4zRAFDlp4FRa70asQlTQKhQqhENzhBv5/f34j63M1BTaW5LI
QUkf4e5+TEPjhX4Q7MHw0yn1YjhD5zqlOZ8Co91OAQJiA+wePZ5vjrL/CAHMmdFjAZAC6mzdZx21
KrVRM/r7MHn2t017rMITF92Nv+Jx24g2rldd6eOsu8SV3kwu3fBNDnKXgszHxx9f4P5VaGU9avPJ
30udq8etTcLjId/KLtzlMfhmKFVW/j4z+LS5UcFUgcmQ6J83WtfMZLIkjM41E/fp42DRf6K3MKdX
KFetcB3n17jV3kSsOBrpjQ09GymSwZVW6/Q5ca0aex+NeqF+9inV+g0GeM3y38/kv+7IV6sa3Bsx
xn0iIGShUJZh7+85S1Lm9TIZo3FcvmTXoG1mCNk3jcS/AzRTVbWZs2Mxyq0od09AHOQymwJcWnJt
VzUXUaal8fHtef33VZnqHLlYmEBR17w/rbumlRUh1oQdYQIbTkscHWJ6YrrKcKAD/+9bCJbnrwfN
ZLWqWzoPm7qPdZcCMHuNRFKqgv3k90s1hp+UiqsujxylPkQDYns/W9bquC6BzItj9YChdD691Skg
JXQWpoiGX40XplBgjto/5C1AkR8SQIyy15wcTG7GNZhltn4rZycPDr2kbF6antHaKD2wq7WKAVs1
diydmMBXtpKmLeOAQneq7q2QBlcm7VMikTpmMkGGRBAEZ5/wwAdrAVfNVltmlJoJtxw6lzJTLNa0
1CzKjWEG0LbH1SyxY4wG6fmva+q2eX3SaKxVCo0UfszgkO9E1QlLqti5tSoxYEsLwkE1ZYEx+9sy
C1gU0XpQi0OKHKsvsT6ymILz/b0/VHZdJS+5EawnzPjqXnE0w1tj34Dlc+1Oz0lN+0X+GZB3J6Kw
4MRctAjQ5ji0GH52EmZrcXrRYnkt95pdq749afF27KK9YiDblHChpS8KG8jHM0BHF5L3la2U5iaO
qgXTuHZaIExn6IhNSAg3aSOBCgVALtVcls7DLLdqsOWrhUq1m5duBeMZh7oOU8/EMB1Fye1O711h
aF/bCjXiCACGJP9D4TxuKX/Xg7WaYsgVsES051IwdiWYhQq2Vqthiuqh66Hu0SuMbI/p0hxDRiSk
dVYXDI1XK7OXr+a4lejxzotTFneVPLshY1tbM+QSFEuzpHiY7npfI3kEgpmevPBqUf4KqKmlvBOq
2GyOmWwujQjpXP7mtc3BN4tjZNLoSKeHxsCez/jU+hht3M2qjh1u75GanloAzb467EwjA6jAgckT
1+iPqlN71BWs7gV5qfprZbrWSnVIC31p5UzNqa0TiOVN9Clr8nr1mb6Zsn4pWoI77zFSXy+9siLy
SHPYXzoVIHDxgnEWNBythGohetFS4SsBiR8TsHxB4Iy42VNc2NQt4BVivxt8Ss5ml/besjA/dInJ
O+syUbwRGHubX3ZMJlt1G8HijgLOdx3nB57xlIrXMEzRmvaiKyboFDPzpTEwoxEkN/cYf5CtbZQ8
xHltR7h4JcP06MUiI3HNkZWgRjd9DhjglbQAFrrgcewS1oXgVqwtJf0Z1RO2fulDGHpO3+fPXQ6x
L3vpCf/UZHRFsu2pnk6+MdjWqDEamjxP9A46ng2Raiy/mX5jT3XmVr07UvIkiR1pi3gjCkQ0xRjE
xbdJek6RMNXSuxc123SC45O/tbyYk6mshq5bqQ3OxgTAUZZs2oMZogVQ1l1YrJoIH8d+vitYjZQ4
dFYs36pYpH6Jiq1wMZy3OaEXm7b2jqP3s2PCsBlV8FFmg98z5rDRDwMajaG5Ud7uW+r5Zqeucyk+
xgpu3IQNw4ihQRSvoxb0Jw6imW+tdPXSA3iNMLAl3IP/bXG+q6r6IvfDed6cG0225SGBasW0LApk
ttC6nMOQaBuD+YoHkIbaJkyZcPRDEKNDGa2NK+EEdXyAHqb5A5fD3SDm66g2diQTriCH7nhMed/r
ZqYNGWtNpSlQCPhXKDDcpPxhamuorvHWMHu3wJhvqEQszpt1MkqHaawfDC3dZQZyUZ25xq6EG9Xh
lTxgqnarUsDGnNqW+CGPot0TdFtYFlcCzgeeBOALT3gjfoyLq1diGm+PgwT+IySdC6pnT1JJlhmO
jCjzYl8Rh9kJpRUD98omGnWnk2GvJcKPNpEpE0FuLtJtzviwbFKVX04ejZEyX4654kqtfglFEoTK
O3eswybvzgViWvNnJNFHHSwEt1FHK6Tbzqu2VQ6SoD+0WE5YUmk3ovGzlWofFiE4H3aiJipZu8ku
hdlTjfQn61cVy1gByuqE6pb1LpbrYqi3foj5R8fwqFGfDFVyQ5MmgnLSQjxqo4oCf7I31WWisJQT
BlXVft1kNbUv66fVYQIIkPq1Ce2pPKt+C86rJ2VOX5oBoQj76YMZdbgjDx9tlp3R/YTCet56tBjL
Sijxs2etoW/9wqdqls4dPRkIm2QtC1g/FOg2Iat9pCc71eRz2lsJyDAegfkV6rPWXScy46oedzqT
vObIQLgcuYaKg+lgLPpugE/BHBxXGpCtWDTrWuNTSc5GIy6VosPJm7Wo9IiT5/QSf9J8fm9SFLY1
9ZiwdPGBx/7O37Cbis1s96G7iZifmVRf6DrWbQrGkGElugbBZwO8aEikzYOZg8odMMmaELzHwg+/
LT+UhDk2o3hNSVO0WHyR5VUklwSQEPMCtd2JUnqUQ2FpIAsoEhxpgnURKotSpU9GxhnTQSx6Tl99
kF8UUX+0YHJOrLAkytYqvL00QCk7K8fS+UDwsTQlK64Ti3uVsc0w1ZJ9SHm5oonAqateLL+wFkaW
H0JRwqIZnDyIJ/mzjYKdHgdLtW6xVycfFlDCsemXttyzrn2l2eVkedwO3hGQMAwdlu9SMYL50y+z
LpFVkybeQxNE28miXot0TtJ63rTw1WrBKoZJsxNFb+1x47xM4glMSzkZz0Wh72uNnUkI6OgrxbSP
Yf2UlYjvLUFrOknmIjUxfymlB4GoGiD8Qu1Q7lsitpQCqET8Ei0FXzbLRSzVd0yjoYYoxo1P4COa
VyV8sbz6p1Dml76sVhbsOd6o3ir3mTTHbB9loS1BOWcY4EzJ+JND7UzyzVRAXO0BUUmaecKlZrEW
Z9kZ4p3Bah+8JqPirq6qQD13/CC/puIQNzTvqSIm6vroKW66lZlbKho7D7iY3K9JLz7iCflzp9lt
hziEcl/RvxqUWDiHjYU8sO6kRNyYSXlDujDWwRPZKBfB7aN5bMXFVon8x1YZN61H9zkYEzY8nf5w
JUAZyV1Ppm2cFcuRizb8atnUEw4ytT1h1oEPlhUuG1V/zGVjo6ePk67uVD90I2LeRZWKm5bi9+Kh
MU3b4CYNIvMoYbTp21haeBMGgASxaUud0sDmNBdo8WsM9Me7LkafdoyxODTl2El0c60OxUEqlAej
NV01ZiI+yPdZDq8qlwnceKN7q8cPAoOdTBvxja/3mVc+WNS4uiw//zuo/xKQ/ZGjzy6GMDNIizS0
tV8z47+V9VOxr8Qxj6ydD+S77qMNDENlZMwz0R6zFmuD8cBe7msYf4eQAiLi4VADWaj8ajDIJnCz
Kx0FSMHMltqzyXXrf3/Br8zsry8IeIcXCewR2+yf2WWjR4VQ+fSASQDyONrIOGlnFKyiyAnNfcWT
CqL3fMSmHLEQB5IkEpnVmynet5yInuQUWk9Zcdxmcw8Zp46ESlqCetj3RIKAceERqo0UBePkWcoB
FGdLHJLmP3kNuyslLhZ4HM0OP0W3C8dyE/tHbXDD8cdchiwFfcnaKcN36oVa5W2ExGJuJFkq4WsJ
X0T1rmJ9ab1HmXFAguhAbHaoTNdGFO6kTn4Vc/+hozb677umzDn3/V0DIm3Q+dQob9+3+/xgKAVv
NMydRnkP6oofLs3q0yRpIVAUKZUJThg+j9I8jvNGdWRqZFcsf3i8txpdGWWOGMcDRQONpd5Tp/nR
+0upwv8HYTcau+i5iPw14uskPwrBxdAZOhG+80P9q6I1Cx9/u4i5wvPbu1mqfTkkdD92eXOlmkUZ
QUfvWoesy7eYA6OPX/592/7+QJmGNrgr3je6N+qcb//2gXI4dH6vmdqOkhFRzFe6OgUnEVGdqn8y
1adE31Tt5K9i0J9PivIAI3y835Td/wLgdvWUelGemLumgHta+c89nfGwaSCx0qACPaHqrqY+RRxd
koqdNJI+wmBKfXZjMkKmAies0MbUuDL1JqNCvb4UFZbD0DuTwRygNNpZFexSCNyh0iPtfi80xDAh
OxvpchMCwTTexkDH2QRyMV3reOXlCLi8TWMwTIJ6JvE/2NwdPFAWgXab2PcHKTr3lTcfwYci0Ow8
PefDKvKh7oV2JZ7T+uanxSZDhSFNZ1qUOilXoFEOgG04xETM9coK9m265GGQ3/DVOsrOMxMkVe2g
gEUc5JtU9a9lRdz2s6yaddkzCcIVZ52+Gof3yrO200wBjZR1m/nORJaRU/RWh9epRsuVIHyJ83RB
kYemN6/OUBSryioPRjS4hRAdKlXcBX5KZn/xOVS6hmAYUAplyiHAtMWCKJY8i0VzzpPiEGjAg9N1
773UfHWNcf5ApJUZJtdJv37VAtgoyGo8099Oeb3M8tdJVbZCmSLKKyl3mCyaXoMHPKncILat956S
vNekLic84NruOj+wNE9XjFog3vnRe7fcKOF/Yb2ArXSoXMrUWAt5tolHrjb0HhM9WiPb9xAAK7OK
/wuVC26yt+WCccr8WiRXtFRCeBW67RzGluX7/KfeWOgeojWNIjyORfnVyIylmnDaIDRJWzipiEdq
MvQQWY157rOLbL35EhTHGUo8WlsjhC/Dpt+HjSMJoCeGhz5g/AMSndm8FdZuvrQhWktJ8TR4IKMU
cSkk8MmbznSEoWdEkt+mWfj4BExuENcSv9H+RWa00Nvsuc8H+K3dhoBNkqsD3dRFgD+0lWiXKPqc
pNrupXZtZm+NHqy1zN9PZJtpFa0La3g0E9HpPX2hpfqmMXvUFLVNCrmzynqrgzudA705IhUA/Lee
M/rijSqxS2S+8bDyqyoFNSU/robrCkfsSG1e/RFEDL1sUQmWUmqdIwFd9WSQ00fCVeCfmkUkgnmS
m/3I7IseiG6a+8dqmA5JgSMa9idzDwBioa1xoo9Ss5nD/AHn8UYP6ehV0yqjViPDh4OlJ0OyHRC0
ZlSs5G4ZGxVvW7syg+oz6DK4qCjiqu0gxseyq508apyWwoKgRxsRSGaaJq5A40FUP4aSnV+Qv5OS
zIXzux1LldiyAJPJs//x3bYcdmGcWHKm74ziAkxN5RlsRqS4gkMxPyjoWb79e1tW76up9GZpp6M6
YPvEbseaK9C/7ctdG0cyeGFtP8Udy/O9IsItkmBt6L96ad1SSaoo6lfmRhMedeCY0bTpJ2FVN/XP
aOyI6lzXazGpUmFMkH0ZE/RPVH5V5AzmfpAfguKRAU8nn67yZUyQKTVrX8dJaLgZnAStdCF9hGm5
aXBg0N8LyH8NZR0JqSES439fK5f0X7eXYMdgJI7p7vsqa9TJjNyEHuZ7NTPLg0aZc6UQcyRlBM6/
d0oFHxcSvba3RapFYssdKGkj5m8dcjtOjRTdJL0GfxxXqfwWZd25n05JN7zLqJAodV9rY3a1lPzN
IPfPRYy3xNR4v+Yqx0RCKQ5Ya5GTl+TvlADzpnyI5mZgbNoFQXtYvXv9eGtoiBbpjvZWYKnOkNXO
1HXnuds0JITdcbhp09s4t1rY/oqQ7T5wvDq4yIRnjLlYFByiPnTF8NeYYypKNG6OymouEDamtFI6
ZwIHNpa/jAlbFt+rYTwX0UkIvMcmeckaeWEoCLXHfjNfv1F2e40/V0p2ncM8XUu3XjVeQ/6VqHZG
e3AWpVj5qezf22bEeJGZY3BVcO422ZhB66ZmPn1mpLsGTWrMYRg/N0barC1MLhqQoZ+dOE5WUvNV
uNjViGenUnV6PV/F645C8mgqrlw/VZ7kRjCr5qc0/8ZQ33ZZ6YhqfpUMJtPVZCXiwcm8yFykqovy
Og8Zee1GTd9l9KxzRkt7kM6oaHhsx8gOOQL0FNx2JpyRurbTsPYGz5XUeNXqQPdiIbQLWsBmydbT
XEo2wDYWzjVbSTI3ZGtjjzeWreXmQ0/Ll6dmE1gt/UQ9dRJixBmFq77HKuhJE2F7j140bZ26rU/R
tdQ4NBUO3pJuWdbWITVWKO3EyMPIqHJzqOv+tU28bRO1T5qnPMxpkVLBscbfKI6eM61xvaTazyWG
CM1rTB5shpYjirhpijJeJRhRmB4UrJJ4PTWZ38HQLqXo1L6pUv/DSxGPW7HjE3AreeCmIOHHda1I
TkINX0jHE/Kx80Cxo+eti6h3hlG372txFY3rWKuhpXHUFCLsQo49P8p2M8R77r7rmAA04BmGWbF5
+/ca/qstgxaSbBVGhG5gEX8vjJRMa2A2xtN2ffMx6xcIqahbF8Q+87xS8k3Qeu8aAyESshR+Naqk
syv/5WaYJqY0iqzaQ4hsLxgHivHLetrmwkrK8AxEwZDsW/SF3vSi9s2pU+sTYsB1AYVdw0lqHI9D
5Ziezy4wOaXh1MYyFPaEdUYfLDT9VMr7xrSehVg8RDIIc5l6vz8Iq1b5TKkkY4ZuIuStpdVoVQiY
S9cYXN8Uj1ItUp1rngUcOESTioPXuyUPXqlvg7wrRyxSpnDz71v/V+LzdTNovWGTgl7NEO+akUpE
XiJGFfbv8m2G1aoKnHxGIyQRPbJquoNYLh2vEd9A5g7yqsQsRPRMZu8Z7TUst0b5kxf0MWVK07q/
SpJfhr6bv7WoDdDnMuM1RTayEBTDKbpXqdgX0KktejNdz+DJL1lc/fuC/rJV+d/j1Zn+mlGPIm3l
Pw+/usgyzSjS4uCliV1JxP0FVYHcWLMhukn/q29+5DS7ek7BKHUr2kbmcEalH5NDiOWnXwCQCkFq
SMqmEA5WfOqEi+DBMi2l0aU4TTVONJ8nkl2ZynFsxhclgbmvvUy6zOZT28KkrWvPXNRzaJSme3Vk
ty2mG8V2v4gfy1Laltan4VtLwuTF0Krk0LGTFt16FIIfTfcrrc0f1UcOqnggeZ/8+qD04c7Mql0v
RsD5Ma1u/NUYoodJmQ2zrBVT0GtgwK/WCEvUUwj6/X1hELUBepQuWn7UBddMIrtoGasQPofiWOUP
Xb9PAvJc/0O2nroUbjhw4mIQ7aH33bxzfOMyiq9V1K2LfjyUlncYZrfqeuW1n2l19VXXCzVqeadY
LPdjEm90MAtd9kHp352miLpxtVRS/5IG+UmKYPtEt0451hXkq/6mNykDV7Ebmdm7hknnxKDV5P/K
6J6IyB/+/VIo9zO880vBAC/mYCh60VfcqzF9a4gGMSuKg5jFN8NMly0kCyJ8aZUXITlAfajRsFeK
tlR4+UXtEk/bJsz2Ed5VjP81zXZ6yHtC4iQifSTvUfX9pK1k1PO17kjGwec9yhhcyyYnkD9Ucxkh
3051YmkgLB8E57xstvVgPeiX3q6WoguhxxavODUQzb8nB2Ev7IHiSpseO2jaBBAPPHgHxrKG5YOt
zAnS4xk0oz2u5FW4k1eGgzsKqBfwNEcyYQkkaH6dliAabtWj8OKvw7W3pby4bJa7m7HcFZtpD+YC
vAbuWOva/jiZX9g7zw3O6VFyCEQ2McykYImfIhZSg93ZUNdMRv+fn/PDtIYXvc4cRlecj+HRSm1/
Vx/Vm+GEa/7N15BX43uz+WJ4HGHUAZmJzuNKcf6HmjnM/4uw8LYzRKa/SSB22DlBfrwdWnuJXHCB
EmKfHvPjSGnyxXM9N7yG1+RRcjzK53Brmv2M3bNeFP6C7KxBj31rb/m78WMCJEvFF/iS8tQw0FWQ
RebUYNXpMeuZr9B+1QmvJLMmUqCfOyN8idrwMQoh2MTJB9BRxj0xObYCJ6u9i0uHHnmdb6uFuMxT
HZuccPV/SDuv5bixZdt+ESLgzSsKpnzRFO0LQqQoeO/x9WdA5zy0KAV5I+5uNnd3SyJQMGtlzpxG
nNgaAex0hUe3TJ762nJjPDBTa9lAavJUxoYk1pRNepVk5ht91k9Aa4j0mDOLY3as4mbb1vHbEPW3
QvmkTNWdAnM8W1M6pNi38vR2NOKTTLptpvbsErXfMTqTTfVpTBSaOdnpBmm/VNE5kJnkYZ2n0lXV
j7Gcs5hNmj2QA1dOOIwzlDBSYgei+CkvMENN6C6rx0ELvHMyhy5UF6Y04qnJsueJ6WABnicwWcOi
X60vaegr1nicetzscAk1u2KvVbWvM6PKQonOeytrfmYyeqynmplXwGJJOGIqHGXpTcJiv5DgyE92
OWcPIX3D1y/yX8X+7/eYDAwaKYKp8cD4c3EXVcD7Wo4AhGVIZPinJnfg3al0m3S7kvadcohRkFuz
YOVxeVOy2YzIfbpS2xsdI+GGyJcUtSThxCn3vYVNkc53uYK2ZBxke67w38neSZt7hB72zSpkfuaD
rCdPEBlEZKgnxBV82pm0rMqMMR/KUx5CcyZgyFTX53aJXIrLjTGBgefbXjjWzESM8GdD2nLN1HVJ
7kYdmeDoysZjTYE9MnhRm1fJxJIpOYupjiekJk9eSVamOjqFCGE09PrIcASpdXSYwIq4k83HoXyf
+viuy0fuK9aCxZtCXjoCojkJXqXgHrqPKJBK37I81luRzJV2cvT0zEZhxZKt3lRNBplk9JjJHq2E
nVVt0ZHOx0CuDwICt4jJHGnoFKFaoW6C5IeVP4Ux9iDxM7Iyh+bRLGQ/onlJCHRNUus0pNOujadz
vGSmXT/VxeIk2nfkIu2zzGC98CrSK+g4lryKb/58arJF6PKs6LjwhIjmy8Mo1pB/YmeMqr2UkEkw
FHvBMngT+/tOUokaMZnRaXa6hDdhaW1j8qNH63lWvVy815PrKN4r8aOc7vI0Oquh4kZeFup7OKcU
Qpj+8yPS5DFLAMAuTBVp0RwLRs+iDVtRwCZ4OiZVsykK3zJgfUL5tAREP2J1YzK+Izj4qIeRWw28
dkHsLmRYTHnvtkpy6cTmPOZkFwpj9FO0xuqbR/Rv4AAis6WRp2Ea0PG0T8CBGEWC2rZGfqrjhtEK
9gFU/qFvMEv75kX+XPNzS1baHUXJmmVD7/7nLdFKpZfLsMxOxXIWkA1SyV1GEzJWtIGT+U7y5ks7
aAd1XgX6yUnJNegkuKYFxAeOxH6XHUPkOV8h1WdGGT/TWcBTDqYMjTGyt+5UGygdazbgbNiHsnH3
9fn/q26G/048HCMW2F36J85ib2SJmXZyyuhchaA4njOC6UwxdEUqGFXvIX9cYPIkzNelwRPD9zV4
QzZ8GbcqRHRtB1bBvw1bpcI/XKQyrdkZYQyz27XmKeAPBIgru5j2BD5cg2ha+LAwRZ3K9JvP8peU
AMt8UcXQa0WnLE35vW79By4q9bkpaOHTE1sE4Mms3kuzjnj6Q0pOOvnyWYoPQv/do6Z9pn1K8qr4
YgcDy6eV+GzJV6aGORMTHRzbEf21GNyNs2sQ+04cpJF6S4qfXJu5XZj5moj2HiOHUGzdZDEugXGf
ToG7hOEeqkEp5m6BGHB0o7A/QKO3S+OwBMgJu4Uks3QX6FDfNcZg7MmWdiqrVYcj+RKIiBS7qwcm
rpmvr/LmNFx6v/Cq3xZIEWZyzh2TghNmSH5lk69JpYYznY3781vvt7eSXe7X8m51C4T4tEHUs4nt
S+tjrXm9RjjwYm8Z4h5+vdSnxUYvyR+9et7bxfuwfQAR3KQx5KU+5Ah3GGHeRc4VVfhlOqzWdcbZ
xJUWZjwscBPzzOoAo2FTbakSz/Kus40HrLVck8O8Y9L5ZG1u/HRNFnjCxnbTub7u4GZrYkWdroaZ
WKgdNDh3mM5RAzZYfyrbdK+6iDVt66m7wEY55e74+jbR1LgVRoiQ+jatvVxTSHfLbtmxV1Yvxcv6
KXNqQfjB6yfwYOFRUr5RwPEXfqWv3u7uA76Vuzpzkt34Cm+OD7oa/Q2Hj3i/GgbD5uf76tm7Xpb1
L9Y5TrDkTH9ftWlLCbEZDhFu2h1Gfuufvt4x5J/e2o/avzJe3dQPKRaDeMOVH1Sn+3hf89umA6lD
3mpInOMcilkcP2T9Udk95bgf2h8p9gj+avnLJV6vC/6gd5iMfmDrzaEjhxu2OtCFLgbeSLAxNMZL
OfdXT2X03zZepHfcJn4DHyBx6g3sQ+ftmrtvMR/yyv+wVdW2b+t/zvjTlE2UuSwJXC2OjrnpdUfj
yRN2vVb8+pUz4ZChy2Hdq1c4b/iB7+y7HUfzDlvn4GHy+ool92Ut+d9ghBxqW8LmFcn58S08wB1U
jkVP6hIZcyOGXgkVT0R5UbP4IK/VE57SuHScvGBlbAQk1yXcnkKRf2ToDhodWp322tb7ZiaqTb9X
x3RfzQR7A+ZbpEEGI2wW5gCMwmSzoysGRZQR2A6XCfGw+Gr9RnqJFx7x6mOOYKxSE5rgNkdKPiVc
FCZLQT1CawMxkIka1QjYk45pdaNhLtwAv6CLZsh8s8Q/0DY0xk5dtZ065Xv1Di9mUyGGkyXQK9WA
HqLQrXPfYtGdGDGHMB+1AOVs6JsTzetmKY8qjggtxEreL/lpj/RoHt77SvFklCoDPjyqWGxHEeIt
YM3iqwH9RGTZoWrYdYjpg3SVCSw1Dnnl9zK7soJaJeJh646NTGpXs+ssz6BhMt4HoTphn2Av83EO
360uPISD5gUNTNDGeGZhyKVzVyBw7yBjJITdAjBrU7oPUdBDRCESILFTsXBVwcuPCFPoWzqX5vVt
KHyzfF7rAgmddpt1XhHLtwMQRcZhkoMUONX4Kxix544UP7SILjeVq6rhSF0Hl06b92OCaEekbRwF
P46lA5Y25MRl9yWmBwDWlhcv7DOl5reVeDdUZ+aptlVlpyiyZB+7sMAOQldaiOlbolzz684fAdcV
3Ynjs9jjJBAznykME5clWJU8E0H1LFHL1oPm66LurTwZhQhDNmsyqWfFsCuzxElEcob4UcrpZVrx
VoMelykQBhZmpkqyq1pWONRzUP5qrzHQ3RaiHWi7AkJBr0CcgDcxmq4U0VwzYcrh4Nbje6hdBqyn
OgMvzDy+n+PsG0TpN/z43/nNuk+t7kWWiW8byrdPEJnVmFGXV01wjBqa8nDEM0SEyAswiCJZdGKL
xFBDdiK84xSY3I3hTdaLaQxeFl+xt93I2DiYcOWGa0WGWlMukKjoGvtXGZeVr8sSgsKomz6frMlU
XIJPT6WrfqpLoOGlaaTFwRG1cN7mO50poBVHW7HvrwFymiYgiSn3gqx/WwphVxegBzkOM0nrUI9t
m0bi+YBNbTxK5kNWRiD3sSfpfK66g7lNJOU46j6GPvtp0pnRrWFqYsqQ9V3XGkfQKIxVR9aCkyZm
lyITfBHXxbI7CCRelWrw3oK5Vkp6FIzI7TU27Y4Nr5u8gS5t6jLHqqTDDJXJplxhhMEiNp6a/L3t
z6vCDi0P8No5pUE1krsoB/8XMV5hUJx1lSsnDXU3tF1PSwyfWdOmZqkCxnHhftnijMUh6yfAo8Ue
V5ohIctuTa6tmnabVmy3csPeVNXKZhQNu5SxAIEnTbNSjiMZVkBdKYYrwaa5Enzc/ISdR8g83IDm
jXmmzjCm2qjNLmHp6NwKIMxvQz+U4XKyQ5aEgCo80fj1BKeOJq0bH7s11fSVFirDy0Wn8F2xyCA8
j3ANG+ZlVXgJpm4HaXEnaMM+Wdr92kWgC4q77dxaHbOJbM84wFYq08tMWsQkuRFTAq6NC3A7eir5
ySjWRxbaWbNrQt2VatAXCixzAcdFWlM7QktusTn4BQ+2mR6VvPGS+KMKRJ9rPg90MisNUWQcr7Bd
lJtKz45jIzCVx46jqM8zPkVEuthShyw+Xq4s1xiLpq7gT8rs5Yq21QfLYx1SWph+s3JULEJP4/Fe
IeJaGhsnMB+C+hIWjbus8xIaza/fiX+U6miaUFWi9QLmNj6X6gqDkUHTQvOYLycpEhnxtjdhwjYF
4VLRx+3KXUo66yx3jym0cTUjxkpksCclOK7UCxmkr5XAf9Y8aXrohZdZX7Zt+prI5fsSRbcZ7Ghk
l7c0xmTtVl4MHoNM9X5aqDSING3Mwg+b8v7rT4Vt5N9vuqnIqKWIEUTUrHzq1QZ4gKEi8LHqNHkJ
VKRzy40QRJtMItNF+qhi4R5mL0T4o5wLZ/pxUZNCp4TKuNKtBEU5jcmHrLxOuMl0J0XQny2FlOF2
2uh1fccT66dpdicq7QNemoTQPxhm46TAwzrsWhkmfQSJMIDBKEWMC+CpikZ0SYv+eZnx+i3zaxzN
x4bo4Xm4rVM2r2Q4F4zksWbCt5Gh8sNAbuvYnXqcVafXFvDIwjEqE25C+QaqiFNTyQfxa9yexJ7E
W3yt5F0iJ3spyF+jKcaUFwkH6hPi3SdfN45Dh1pyxGWEC55b7KvDNk7eJ+UkTPO2iFVArGeEwDmN
foyxSMU5ibl0Qknb142tNPsoqch04uRNnFtJsLaG0RUM5b5CqJGNMLNl0BpUrGMCd4IX4WkiLWi9
va3cPzYWcMsUbnSydaP4Y4BLgarQMbNTrb8q1kdicR1hc+MVlDbk18F/b3KKH7Uk0k7aDqseJcc+
Mp4RRqhHM1IcQ51/xBplMBtlPBl3cbWPy8WrAg3rsb0wQ80WgElFxQ/4TALb6NfP2G8l2qfNxDIU
fYXNLYRTv9G4/zaGagUDv8v1o5C1JDXeJgO09+qHpB1reEcyAFpcnHtYMcES7uJzFvlo6Cj3IvNt
lqcrhcTNLMLSamen7UEzIBlbCtnIwU1NPZSuBMgYtIUCL13M7Uqg7qJfRkTmSvpYA9UY6rmfP6g1
xRLHZiJKM/zI5PFZmUWP1jt9mzFDasbCDXCTIRYdw4oFUn95LanohDGATTVgKRZ7X1+XfzTMpCqa
DCql/700n/AkoUqHpTZk7WiEKDWLX4pENXrSpFudJCSc0iB+BvI3ssG/1KGUIWv0IOzTFTtEhM96
8J+boRTxtExRSXIJpMy+sDaJhHeZeRSV2Nfa9yQ/c9WSYAUKKv6m3TG+MbX8B/qKfwIZemviKt/E
T58b5X1hwkLnc0/nQa694mdsWVsliPxsDk/SvEuIm9LUw6DEjiTmvp4VzorYWKLoyDMPuLxPKSyL
7LGSLkLAYCm+H8f6qMLgloTiPHQkdCcHGQWEpH2zYBp/g4BofVHhyTzQVEjWup7+5/ppYphI/aKo
xyCGQrzg99zFtimVN731y0wPS0qxaRXb+E7PGt+ERBDjrwYn/Yxuacs8i1ByOGF7qUl9GS5YKT5n
ybWx5L2QbMxWvybRcCeEFXUe/uvM7hbjfhGZxrOnW6gDynzXR/hDm9gzw9xAKwGDQsGj4H5MjhHD
orrbWwljwZ9T9VMiFAKAL8cpigWqPWBfQSV9np9jQIgpBf6iWmL1lOGCly1rvr8E2QWCTUaw6qjA
QqbMl34MQu9JZuSaxWNsMJ91FIU9yizchRVlDKGckdv89bvx2wLizzWDy8wlJjALOa/1eVtKxkkK
pHxSj4o2ODok6Ux9SyghyiTzIMxJU3AowtcRShh7sB2gSmvaBGaf6EzD6q2T/ADxsUsotKYBl22d
EN5UhEdWS3EfE2A2ckFTw4+ZVUeEjk9LsmOwTm64KWeu1r1nOH+V5oMRf5hduRWpxb7+gJ+dgUD9
FABLESMeRJ2iZn5CLvsgwTVOi6zjYk7YumM11rpS0/omiUzVrwnPTqusEcySSk0L2zqxYm6h/ZHH
Fl1q4fr12fwNbUOGlaGkiyStMtv8TC4T0sBQeyUwjnEYMDjA/CCQr2GOJBgjnWHyDHAc460U4OND
716E6hZuyTZpin2MTYKTlwzklR7rsAsTWwVFF9pQZXZipjymeKiS4pjy9K6mS+loEdn4OjD0jqWI
AjpMQBqQSqQEWZgYttMf5JPsYYwZBLczioMl4+OXkvQxSq1lm5b5Sx0+xv5mZGy8qE/BAuuAyeWC
4xXmW71Inj2vj1A68QiDqK+/cZr5/Yb/8WgyeYEUqDEFYADDffxzBYBo1eeSYSmMqsRdp1W+jHZK
r85WVzttnbyP7GdW49XaPRSrfLotq8c++lWVL1MAgBSb9opDTpHlTsmM46LiCevLTRBk0DysBmpY
XTN0glG03Kdt8RLMMW3M2G1WyqlYYpY2IGgAGylhmSDBTFtlZ5azo4fGSw362unptkEAFcCrtYQn
a+yvVhbdltyjgSG1Lt6H0UtPfIHK/tLjaDcdIzxL08ra47zrakh+DNDiivhQnRENzTnD6sLST5KV
79ug97ENMKz0IeqPzJLi4m5quGuVeKTx9nrzBB6tTO8htOWxyqj5MzxZq4L4ERqd4I7XKlk4mUPU
79O+3s8oyiLam3Qymm/WEPmv0pYbZULdoMeTsez5PK0PclOxclTVx0ZlFAW3MwW2FAYCHDTUJErv
YYPXsFwDDEi4TJvT00SabAGfoT6XtLexIwOHNfXM0NewU+3U16r/9Ysn/YVer+eIMMtURFXV/+ah
A78seaQqx1B9noJT1AquCOEklKASwAzsNTpP5aIAS4S6vFWlAJR/9BR0r9Xy8vW5/PNUMCpjQ+ZE
cFP787mGWlomU7soR4yGGA9swvD/YXr5NwxCycFig0AC1J5P/mndy2LdoLyqIDfVjgLJR0rFzSwj
SoYpJQgo4pwBtnW1KHdKBpth7s5oxr0pQfwnoBNvi0NM3as3RMRImU+De79WaospOFE9OlEpOl9f
lX88RUBNa5W2VkwaA44/L4skznlb5a18TMZiU2Kkp4+5WynKPodgllnqiwwbtaByVjQqF7LFQAbU
Zj+owJJQi7MCAAHnKidJTkGhOeFC1Kou71uh/O5ZWuumPxcmJsLqeq7cQ4zwPk21E1XuskkIlaMq
36YIzFL1IpRo7WDBCflAVTz6uSZuZ/kjaAo/o76rIfnIWXMXDeVBzCeAxOkxSVVnSr7b7v5+Fzk3
thcJFwg0T58tn6D/T/ySKR9pg/sSdtdHUe+jdoLZSEFX+CKJHxqNy9K9GtXD17fwr5Jt9Xsn+tqC
rKfJiK7+vINiaYWiNHbyMS3cwYKO5VD6Cnggj7dfH+jviv7TkdZX7D/FYTDrRpVMHEkHE1A/MJBS
QDWxJdJjt5Zu5ug1hfH2/3nQT29Umw1SLUujfBzF/chTJ+Z7cTjRsNY1fr+YA2u7If6uQPu9Gnx+
2KhfQELINmUs/km0oyhxZZRBIx+D00jKcPRDYiRiVr/iPbFcQuWDUENggSlvFqUdwepOH3BeGatv
mon1w30+DbIpLAVcBrbeZ+JhUBaTFHcFpuX1hue7y09i9iCE3xzl957+12EkGJUWFHxA0U+LgNaV
gZqMmXyUus0IelmBigdC5rTKg2I8DMFMlz4/zNlWrbDFTZJzTYOfV53HCgD/mKQVX8B7S45owRUb
PNRKcreDLtipL7PpW1pOx585UUGBpX302D3IL8hlHNS+3+yK/yg8dQoSDERZgbEa+0yTTUM1mkxB
E481cEyNFH5g7pmQpu5z2Cg8gVrghRFZ5wpHLLz6vnla15ft05Xk8BbcWRWbPvqoP18RNQtMBvS6
eOyIVo+j1zzs4Dt5acDZ6LUtdpdChAFkbGZh2dagT0mAU7Baf/fW/MUcwI2GXLnVyQXZGXZ7f54H
2Db7U89lmPQZHrS6jVqnHQ1QYGTJ2jtU/1iqIY43PpooOS5xLiJOUnthdYq4UOtaNTL9/frqaOtz
9PnqwCbm2khQimGf/nlWqpXPQbwY4jELVF4qbWeZvTeKcEhhiLW/KgiagiD70pJeDJyyoxp6P/QF
tSfFOW4+DJyVEWViYuIXYIYKPKRU+sitVWE13+gJludpgRfEw4Jdf2K1hCUv8WUY5YdoyvF7eVAb
knAr/TUIse7qiv6qtsKlCyPWZ8nJhQHq2+SOULYMOQQqau/qUmAmJ/qVSGR7QJS5PBuoBCtvWINC
dAmYNP9mL/k9fPjrIunrtB8jUxGA5M+L1PZUdfMgiUcKqocubRn4qdtKP0UjpL1OdfNAPeTQXRf4
gFF0GXI0Y710MBZ8XyaCe8phDxvjgXXjRQ3H93hqjpKC+kJume6FP5VGw92xv3LTPd4/F9gvaWUc
VdQb7s0zth4nNBSYqTP3UKabpCzeDE12O8YOS144Zbg8xPngdlJMA5/dFlr8w5Cevn5Q/nfT+nwR
0AOtsxnSCHmU/7wIsbT832tcSccG/CgsDlW7zzp/6G3Axxp7/cKTIUcyGYmLbci009gN2aZcmTGE
9mDP4+T6oSd/2aTNtDMY+c/Sc8hIKX1NASMLP27fA1QWvV+ZD9XsFaFfw87SpoPU7HLhqA8O5q5q
BIfQQA/itcFVhPxHtPeI4fB8V1mPEkBBq2ypqmud1K7lnBhbPJpsqz8R0FgUuBm4beAy0pies2v1
k8SBrYWk70G9iZJN/Ww96ADET/LPUnW6t+Up6l14nbilW8K+XDY5GVPBvlpj4SCH3SWdKxCoaPqZ
bJvMWcrDKF8N6xIuF5P4FjHdM5WepVs1d5ETqtEJgUrIQLC4IrGbiMWof0QVYr9tpP5oGn9o/LF4
yzB218CwD+G04avGNAsaSIvgzmMgoTW+Gm3jxZdkV9q2eGei+9GTG9awCIJjuQ2kw4BuG+1YhVza
T2e/Fj4GZQtElGVA5ySyb8bhKhuuzNMmvZX4FGm+BpIsSwchOMRrANh2nnyN+yjhnytv88TlPbNQ
QjETO9UnpbmXBzcgJ5jOs9P3SbFjvmoxsVGcXrCX3ivIs8d2v4UQ5gT4w0uO9SP6JTKLzUN3Kfa1
BlF/w0DRfihOgYvdJJSEJ+UlChkBswdsWn2vjQgTNmJyIYuAL926FibmkK4kHWppE+Iu0z5x7yXV
UWxDO8aNF/Gz5SdceXoIV91Z6oBnHWU4ActhB6equ160pxc9cBt6rweZ0da4CZUHOfb02GuxRYaq
oDEEPMLEjHV3MR3xKj1k2nmVXW7YHCHS438EXG+StLhgtoTj/EDiI6Vkc7CYVeyCESHORi+P8bRp
oFCRwXyxPJDmHk2lZq9rGC9uYTPQ6+VDqm94+DR9PxFunW4ic7827B0THrKXbJymInUngdJBq40f
29IzIs+Ir+Hggjf0wbZJNmKBsULKH752C5bPTKj0PV9mGjr9/DzOz61ek2f4GkzPUXfD/eELGlep
4Mu2aSFSKO0xC3FP2km8pphHIn7GRM3WZQBqfgmf+WUjL08IkiwakPmQVMxdHY1YSRlui3oMs2NR
3IuIoATX0g8zGaX1xkrugwY+lisHFyWzp8eK5I1Rgyx1DkqkPFdUYUQU9uRLZ9k+EncC1OW82VHC
VbB2yPsl5RXNaCZfzfF+VH5i194ku2i5AKRNHDvC+MTlK9MPUDMk1pPJiV9GsMwd20NC0MS41dG/
QmBI2TriQ9wezPClNz20FJL5iCG3anqJdm56p+hR0czkLJ4W49go8wfwOSY2vR80hxCuKExTKADT
fhi2jbBtjcVutZM4HUvpoTFcJyk9DeTfai9xd25gb5BS9PXS+zcCTOVAm2zg1Mosn+r3z5VXzpcS
fmgnHtuAR0jTvDaWXEzGUOnLApyRka1UFcCthFemNes/UT3ow2st3bYsWgPkZ9WA27o00GIe8pAA
quhHBURRaqEzBsaBfiGVIpsmb0Oj0jU+aEvAAtZk81HdKwNivYSM3g4bpNYX23hjhK9mfwtrfEvx
6humsm3SdNdV+CRwmRMdpkNXP5V9qNgqRU2iVTxsC1Ze9SnofKVRPClmf6CuFRfMQkcQkHSvSLiS
G+YTfvObiPMtBhPbLu2lYAvth48pUfypjI6RhMd8QHpDBTinJVhj5+TuzMI34MQ/ylZDwt4deA+7
Q/CcT5WREfQTeNskHWUmOjDHbS5aggLV8qr+12gcje48MNZXcF8t/IWhQn5ol8ntgo+vb/8/Gp/1
RHgAAASwm1Y/FY6GNIx1mS1wj6J2F2LkI/ZE8TIJDAINQXNsaxE2BtVtm7NWIVKKT2oyu6KFe2ry
EQryPhG+OaV/QBSGbFEQqaqMjbP42fGzbSukLFMmHksdEv40Ig1DXViqtx01QMTmsxCiDk1R7zMn
NuXdML4O0QnmkgnWaDUfg9Q+monG70FDL9ypOfpmiJFfX7jfXNw/KxYDKgkyPAQ0MHY/Vyw9Mzwr
ymUuXP1YA0cE0+sUPHQ1dCio4lM48eZGbiWxwsW3VZCukLAbmxgKCiUQIp4/TsuKPxBAoqQEldwm
4w2k0h29dWyijcIkqC0C5FSsm3myrxhorF5TtTZvEPBflgCOCTU8N0TQH2AK4VjUb9wW6liG2XJV
JvcJDixh8avNT3pjnnpntrY6jPp0cDJUEekQwS8+9QYgIvzO8bYZeENy3QkZrqa1cjelbHpc3gz3
OA05RG6Q79m+UnZTIj9LgXZECuyJLJRQCBYJsfPjkjx+fZX/gU4TUG1Sv4J3aJLyWR0wppI2B0Uq
Hed6vkQ9HDDIHmoaejGL5wOCD0uyWNm30V6S0FNv58Ad5mIHjfYOL3AShJgPbBqz3Jtjd04K7S7T
Wy/DjHxte5taukqz7DVTfC3b8mA1w8+xYyBf1zdibd7WBUL5OHcT7TUXD+WE7+Jwk1qktq/NSkVs
kgW9aUniu0osoDqdyvqhQPlUQiikwYZNB02QgXrcBecgNJ34YwFCLjtw8iDa1uaTvikEwP5MmvY5
dmr9cpsY1FZjdkBw59K7b9Q0OgWjaJNIhZXmJsCvS1iZgILhNnK+05rml9ZTnUCu9opIe47ihBa9
rE4tWkmg1595Hdx0MrtjyKht0y7lQ8hd68MXPrD8TRf6v2X6ny+FiZjD1LAgWb3yfyvO/oMYYcCc
TVNY4qBZpa7+ELJb1FwagwWumDEvnh90nMF0uk2dhzNe3SOkjco0XFRFP4RjoqyGT+llGUhcqUTM
0g5SZOxHhUl+bBwGSOwqbXWcwnBTNkkjnlZiSt5Nm6hD4W0ON4me+y0uZGUjc5VF6ixtX48U7eM1
bJWfSrxcWmJtWkRpaX/bG5rddLdDijO0OIC5Fg9JzEuGeiRRZwadO0Exr1Nce8tS3DSZcuhBOTJQ
r5BEriVJd4JwkKS3fuJVS6O9kVhu0qfkN2n6wnDiNFahF0akwqa31iQfLcUeLWVbR7dOmWKjku1y
JCBjiZAbecvQPS1G4vX1bCf9HpN0UJQRPZoaMfkRX6sVb41vV5gRo2R+N27dWKPN2lVCpt2b4q6C
/7+u11alenUnYAa1FuQz+8eAaXmg6htlNg/qhCZ/eZUrHOyKEdk6Ypp1CqriZbFc0NGckoSo3GbX
NrtZjZlj7aR0D+GK7/yziKucFNw0hfHLzJQtHi+ryxSW5QJL1CxgmwUkrDJ8pGYgHk2ECJMFkGkb
u82YS0DCxK2TCM50vz6jeoqkaMD2IwHAbYroWkG51Rgy56awGSGJZEjP8PgLoWVfsmRXdqQS4+ie
vS7JvFsSxVPBQas8fum5gWJas2Y1cJIcXn97tvA1fQkBLX+DU1GMh5FJhtvryPg9xdcMWnVNpbnc
NYiMn4B8md5lt1n6EeTPg3xY2SPr1jEpWI0GJVlq40HoLtgI2oWu4Y6bvuR4KWCJrQyv5WCdV191
QrFkbh2GcVYdnBWe8VjEnF2gz+ZeywOyto84xaW+iO47ub8s+nySn4o88CYWJYa/1U7DMMJQcCXD
x/TrBZX5J/XcX6+owqxPWucieAv/We/hldcAxQ3ADafwsfwlXRpveNFd8SwcFGKexs2InhKVj82a
Qb4S6cnH6hie1VvzhFu8QwviQWWSffpaG795G8Fk4+TnwTH4/TK0/2izMuTXxCbdn7x5k9ulLe6T
K7p6HCYK3nXAGgKUemj3NkgY/8rXQvykJz7wf2TucU/a1Ea2hsPBGteMDQ/f5fWLGrjnB2HhE0AT
oONDnmy3DCc6O3pDj0j/ThJO9Kjij4h4arJZZ0Zy76BFQ09gzeH778PSJ2FzB5rJ0KASbcFYfwoP
BP7wCql8Joff8F+GNQUZNpcNs3Dq0ETC0Fl/NQJsghytwuFdD8EfzN6zyoZ5zu810KeJ/3d8PiQ/
cnoT7xlStiATqAdesXLE+w++wqAiWcQ9zFZ4W1KY5471kbI5k9fHj/lgVioP2BFAC7BxcUhJkZDt
KrOLu+AtfaaCbTF2jGzhg30BG1r8FZIcPwR7/ElhzI8kJYDShCOknC4EVnU9LAfnUBUU09wmfXw1
zZ7hnPNG2HjwKQwLGVMbcMsVLv6W7+bvZofvBSw1JHK/z3aTv3NeDdPhyg6eMFHSn7TH/jK+Vafh
cXlU3zgkXDTUjiKDXmPfvCPb3WIQYPLUvPQHeqazcMQl9U68M74Zav9NA2T2okBPpp3BJIEE0T8f
cq1nTtw2oXicS3Jm0wqj1MorLZgmXXGfg3TH667E45J1ky9a55LSln1Ao/RZvW2ztY2Pp1MInVPX
zuUpHdKzNjd4mqrxpYJz2yzqz2DGsZW0rsxBC4Ap/rIz81dNfZEKPDwXnIEWCZXNgpdTDa+k29Gw
7FuVpgUKRlc+fP1i639jrXxk4on4wKaMwP8Tpk+qb5L2eSIeI/GXokzOTMvd3s3YOAwi3EfgeEks
caXbLY28ExAo4FLmJIXoFoN4CpqPsZD3oHO8iAh12eSm/FVvCI6sdSb6PHhwp6Y49MahcM1qdEI6
5Vnf0gSG8k+xYq2qIUwMya7J8l0Sw2Ek9S9TEVxmOLSvkwWpTPbqaqRtdug5D0KFDze6ZHPO1iLW
Ev+HsPNYbhzLtugXIQLeTAlD0EuiKCk5QcjCe4+vfwvZPeiXVVFVnZ1KkRIJksA15+y99tuPWMMv
HvdzgbtEt05zw5JX2tO18WeYXen4zTxCre2f37i/aYbwxiFaQceu0AD6cwOsaxGV4UlYjsEyXFWI
yXkZO5UevYt5dRCK+7rgwK/x2Yn0dDsR2SYzti57Epv10PruewwWlCzo3YILpiUXw+2MEdIut1wR
9/GUuWp6L0J8FipXCuzyuu9atqV4pWVyKNL8VJb/Nsz/VXC0XgD/86L+qKeKAAUGWY5EMmlEl32D
O3CKiqKfJiDWBMKNR88QX0NO8RQ/8IYi0NouQckvA695MjlQLt+gQxWehJdKlxmBrO9xMPbrCrQs
5mOclAQgMEw8DH3n1LNw/Ell9ax15iWbekePIWtJXmFou3/+uKS/dlx4ZWDl8eetLkPlD79wLuG9
SA1lOTYaPYvhFo0z7Evq4AlqbFY5teAn462Nlnsauypg6Wo//Gv/d50k/5hEOQj65yjGJVm3/ujB
WkO9yJW8HgSWxXx2+8p6NKfkl6yh70R3TLA1mKg8+CnNiWy/1vxlaL8yJg+sxP+yEVXXUsEfx6JC
Nft9AlvIuf+48NWxGJQuyKcjntoIHX1AduCgnoYkOHTG5IQhdmWcQpX5bczwkdjtMOFFiGxnazPg
1EnGO+kLtKuw4oJuhawUgVAK/N7SbgCuQpW6bC26NWshhcxbhaFx+H41WQXqS+aCKi9kV5TyK/KZ
ErGpUTpKidiuFNmrNiDO0vP4AR7IUgXnn08Fhre/GfTQXig4PjQLFajxR/stqTMpzxUqPFEB/4CE
0GmwkCqjSppqnZVrzkTXWTlaOeWtYM9n54J478O3GBG7H4pMbVb/1bOyH8F+OwFK3mrWwV+BPRS/
69i8DdKLjAjDTFK44Y2bTCzoog3N/yf0Smr0ElU7iWlkwM0iK28tIGhNLLdK2DJeQpedB0eJnsWB
LfybiBhVW7IdM2uQQ4HlPHaDSYV897T+CbqL2FN35D1TmoUcO0E51kVm0/Uel5lV7XAzEpEifPwy
ZJx1adcispPB/Q2OFZu2pqzRdN/0bUPztSqeZRIUG/ap5YjYumfbmKOeMiII+2r0pBWPU/W2ZkAR
mYM9mBXNZ2M0LuKTS4hb2PM85+O0/s0yYMMX78KfO7dww52vOMcwNZ4u5cabXe/ED5y8EzedPO5c
v3G8e7nhNo+f4I/jlef1RohO7ybrIFha+uZ04if/+58XMybGG773ZJKHdvf1EbiP8MNj9MUDlWdu
4eG73fqo9eZ05z8O9HS3Nif+rLfyFz9z9zi8O9+uP85XWNub7IuvisxLOXm8AsAeoc+DzK7knO6o
tu37ygWBx3FaHJ72QpV4fQbuX58KwgZPwAul17OReHR+X+KJ6g1/uH92Lydhsx4McJvNR2RfeOs+
eLIPjwO5XLzI9jxp4+14bu7xPLy1H97Hjn898xfuV+/54rUbfvF+8e6YX+vN5aPdrD9+ETaX9UmY
zu3135F9/7hzC0fLdzLgk99f7r9/82P98RpfpMTHxS18d5fXw+Z3ZPeDe9rNXeEzPPFv1f7v41ve
HfQfqJOLbp9y/1lxvA/uTA+4gFnf8XDEKfP36snloC4finPxUhc/73ovRmEbdzCe3Yu32mB5HfyQ
t7twy/rSeIHrvwmt5A3Yec/P3u/bd8/4PJ+fdzg6d7vn9X+YO3k3Nty9/r1bby9tD3Pojl9bNnzB
Przj+9At7R0W0fX3+JFpw20Ld69eVX6WO5897l6ttuX3akrlptIO96tFFXftblvaz9yeOL/Nr//5
rSd+cf3tp/8+3uqu3T3ja12fF+fp7mk3bLyn1Zg6bbDODj5acn7meX1OnoFj5xsehAfgm//8A1/r
BjstN222G3vDfx7/l/vyXUggqo7fYvIR0ctK5smd5db5NigdinO4nbEOVlQzQ2pwywRS7lvRHgVx
sqvoMV9IKB4Sv16oblTBDohn+xMpIuW4ctcnD1Ajn3RclRYl0G4eaZGW20oONjoFgXD5Nc3ZHp+Y
F0mfY2754iR6aUW+e0xRgH2YkJ7mxB2y78wIH5eRswJRsljfZeOBynRbBrdibZhPg3lOtHcgA3Sn
1M4Jo3wfNvGxiMVT18m3fBIvNP7tQdoGeEMHVTiINaUI7TUxf1lR6GURezPgKY7V/SxaT4kZeyrN
dzM/iGuqClkhxvg5Epcmz+CiB9naWsRLZarwNqCUbdWCqit3dKFK29KrG9WN5qdGBTWL8MJJFNUP
je5XrAF3qrruEJjqZaoUwB80GCbFDqMutY0gejU0oC/XURZ9i2J3gTx53S5RPGD3GPml5iwmYoQZ
Q52cHIGFbpiOoDYBt5KMmzgTLAALDy8gu6xgp8YIwQLyQRIi6vMJK72MhK6lh62LflzXGeUPkmwk
+ZLWFzMv2Ef4FJzImlA9Ia8wFMN3I/j1CWTgoYk9xTB/mICZAthrJZCmSrqMEmFYOTNA3ef+QLqe
GS7HWZedGDUtQWaOljcXw4JYNnXnSGoIIGF3EsWeZX708dtKZSzmCLXKcg2z8TEwZXfMccSqg1cx
HSFcrdT70h6xiWAbwQ3QpqQ1NrbGRw4y4Vebtg/VqpkAi62VIls6GqIz+nNYkM1IRotEgku5W5Tu
3OGRbovPYn7Z9XwwpTT7ikUkgwHVsSHJgGTYNA5vAyy5VrB1gIyz/hihIx5LyLmQhHHCpU24n5lL
DYzRUSI8VFKw1SvDr0tgzmtDf4QIXMeUVb0k+gjCykun+houI5P1eClN5UsW6LB35TE9THixZzb+
FV1kmWzAlk+F4tsRb84mq3knOQML3bDN4CUlsDmkwZzM3xlQXH06LSMrgq9QsdySmsRQVG5+n2XI
JwMlfc7QpTtPkfBRKNWJzCA824GbiuT0NgB52COPaHClfBuE2H8DtHuss4dxU9KyVsRg10qZo8Md
IshjXak30Zmi4ydceK+4CEaNKzvOXwTqTrMmkTazXlH5WS8/5lrYiJmyC2XSSwwUAG05H2Srf9OI
blE5zVnZ6zG8LvQBWP5ehZFS44i4xECaFa/VFhgdsyfVC2yQm9rXIF+Dh6SL+QpQ17qInWnjED81
y2nY9xZLfeLTJeNaxiZp6W+VTG2AUoXC0kVQOi+Ii/eSsqMWvCoayKUoQCYNyEJHBSApBJ6ofgc2
fDHR1eMo5KbV3zlUn5LJvP/Q5+9kB5E25gJj+jX087OWXqFEIjeFtdlLpwpWfK/UYHSpGy/RbekA
yVDIhsZrT4XlxxrvUZXkx1gRD0FAAjZFDsmcHaCvjln2+M7IMtC49OPqKRx1LzWQeS+GK8HBYV8v
pjT0y1Pj9rTikrZyusjY6jTBLSVjq1pfJ+yxAdGHYkvMZ5MM2yUZOXkEkRqVAh6GWOpE9uJpflON
DicSDWOZEG65vigpsYz1Wau/83p8MgKqN11cPzWKfs+Bk3HdDuArBMvnWn80AaPpS+Qo6xBXGudl
+BRxyIv6bZ5ezQqAJZg4RV57H6GXBA/lTO2JYhJcoXGK4AxSxWuDQ80uLk9B3JmiLUT9JYgedKX1
6CGNQURZHUkYNozYHiEdyc5EvhOyAyWMT2WDpjz9UaVq00vTZpJJ4E3qIykTCPfvkl5uB+nUrmEY
OlQxdbNYhluBmlZ4I9knLJSl0+AlXiGPwaNSXMHnvIxijIG58dA47cbpNaSjrwuWrUyxN4vNMchb
THSDnzEHFtJ9HimsM/0AWK1D+agRHFJFQEis8aTLaCIZkGmdJlZximVho6pv2fK28gMUjMVqvq/b
c0iTWUhbRLIbqd1X5S1iiq3rF6Wn0izSZxhwHU2Joxl4xYyea/JhRkZhCARyzIurV9W2qW7ofpa6
u5h1jaPhlRnrYrbWHl+3ne3DlGu0k/0MH/+cDIQox2BmFV+LQyeSXnp4ZUJl2hGXFc3AS49yiFo5
0AHjqPRo3SLJa2fOQwGH1zywjX0v8WgHAidMGLqy2p1NKvkybFxJqS+TXDmDlV9EUFVjtcpwxLOo
SjRj4TyP6jmKelvjYcqSWnn5Gr7CjZnF2ckM2i2A4DqkL2HsytT5hKTdRRWUPCqVmUZxDvMk0NXK
aCEf1mdJgBdC1wkvvtd16FrYFZphSSbJqQ8ZqDTrWRxHoGLVplTVrWx9JikoOHQ9knivqZlxp45I
I1COmt7/Ug4VgSgNaxApq3d5rLhmHHvaqD5XTWEP3F4BhBWR1db5S6a4RLHRQ3tCn4JOA7g4Si3d
csyodoVYuq7i9DHHtIueKKcHp5vYxCog5NGLPuF/SGbch/POsCI7xm285PIWZ7seNQ6JcI6Q149i
8qUnX01IBwng7BQ4vTh+VjMz5CI7IcWNLrXQKlC3shxoOxRMZSRTIDETgTkMMEULVU9KPCGStmPD
YkWnBE0uCn2GpWZAnSRctewwK/gA1GNJaXDAgDqg22ylbzgV2LFVFHtJGwqK9zEeCIvB5D3M5LLM
tgL5Q6e0qLAOkcFd9CWUUOVNzW4VDvIQD3ZAm6KNwm1R/ZhB7PSp4nT6YFfUfGG8EoHq1sauqZ4M
oUTAo4Ay/1jynHC0z1Gl/EtmizY/mlwoOZfrSnHGvbSuZ4RD20WQpHJX1/ZV9qAq+aGu013SDvsc
r4YCB59ASslwQ4Rl9RMnKtL3cDdo5KplFjR29drXZA21IUjvmvgHRfLHtMeVB1VDEke3j8DMyZUX
dTi0ZbL50mbPvlkJ6FClidPQma4hZMA0hA4m450ywgfZDLdi8pwqM2c+8pC6kHFXIgVl/I2jUyOE
ZzDFe1HOrjXtnzCHdF4lbpTQQcBymQ/BblLGG3hzThXTI0r0CUjIqMP6Lt5nLLsTVRIJiH+mf5lS
7GOzitZjhp2F5PggUb3Xa8+QZHughRHWA78HYx7Og2YN8EukzdRIjwa61VySHJ3+1gC9ahGfqcLY
6xqsiwl3CU4xjFyhvYfp8xTcsyC1OznYJ0FwWyA0TD1FBuOUZ4YzTsff+3UGtYrsEEBq05I+GaAh
qlb90UQBLr+loOfbzVznaYZkNvDbNUGE9ZPUkKGxDKeloWg5ViA2dG8eiEhAIqnEOa+cTX6+lhPU
y5K+mJVj0WuoK4SNaeub4rXMniqlxWgmeOYY7Xs9PjUS3uPQ2IaJAc97sEkoRBRAL7KWnTGXLlZt
4Eds+J1ik+jpFwwDd0zRNHT5Q4tGI5d5fzvxLQZ9G9DIWU/2RVQ3BcB6VlK1utjrtJ43BR1CcsI0
0dO5nhel2YbSfCooK+Zt6ovK1ZrbXdneVcpNyL2Ua1zTq+WINJEzB95Ges9yiZ4K9mnWRUnSPxbQ
zAmatPmBUSqdNDZIS1KOHQDaBkzfYLyKMQteWlhLIrApQWSq/qT0UOH3a+5QJVdtuKvDoxK8NlX3
mLeOslw6S7r0C0vO5dPUuJ4xNuedXbDMwra3t2ioKAyY2LB3GQdXpbJdFdmh6lHTop4cWvnQctYI
5FNGvAeicJomVmUaDLSp3MpAZEKLC1yc8cSRI0VQVDXBo4bOaFQgSI1gjxTfjmiiTiMDDqjk7l40
aJXryo8tnWQWqgVk2Ayi0xOVtiyVTf4PyXp+y5jeaqI79jSCmgK/GGchQRcSHcx1qxiS0mV14mld
OQYsEtKsPORC5JBD6kyVcFTW6VEh8XleweYvCdeC2iTHAqmjJutAJaOtoX5N5g6zN0Tk+QDd0dYF
9IdN6cXr+8R+LhGth1AXHOCDzoShP4S4gayMtClg4ITlyQvYnSXe98HRwlxMjaq4o9C4USF7amqo
LL1GZZGBX83G08CwI2Y09HJYnZyLbavd1z3QBEGAV0il7r2inkQEUfVel8cQIQn92jNdkWx6IbnL
6l+W4Zz3J7UTKJPKCLES45gTqgitIblOHe60gkquLG9ji9W42OTUgKLqAHIgys9tficbc1yQom6D
VgCdCiojKh5J0XKmhY1Ewk5q9LDeEv7l5+CjZRkwKDphtUMJVBylVNtPirLV495u8qPYi3ZUqKzJ
S1SHEeCPF8sicpCdQdO0Z8YcaQ4+BfbLfSMxJdOJqEWIyQgD+3Hf5ax308AL6FDg0HO7AdBXZDlC
VHtl/J215rmbv3uMZe2IHz3hEQgqjaDvz4WX5ca2Wzj/U9C/ayZGXO9AlnBeJmx9GZWB3o1MKHmH
dXosdmFdbL61YmQb89IVD2oh0yfK7TYMnbhbHkGm2K1J37s8TqUbEKCllU4ramcxPLOH2cEDEPck
aztDlu9B779pCRygIj9HQ/vI0sA3OXWN5S4RGZiGnVcmR60/Yn/Y9gCQROCIlYHPMiqcLgBMo5kE
+lR8FMDsq3R9/zY61j/pHtVP2pz85rT0Vf8rKDu4N7Wdjm85EjIr+azl3ouHgzTOfk5FdkDei8Jn
VF5W6GB+WmhwUKkIy9yzrNeqQurE0BVaL+Cb1ipBW4aPyKkTasmixVKBXnnwnetcR/TRDIoqM2ru
WChs6cmorhPAK9pv2Ujpt6W2XshOH6Pr5rO5hkheOBFG089YwlRseLTWoNnduR3LmLVwbzzGGthl
ab0AKW8xrAkiwzq7gGCM3GyKMdQDI67eRMJY6F3YGI+hVk8T3M6XYtwpaAwGUXEThrcZKUqltze1
hXclqV7yhIqSS/rb+KIu8K58WlcEAfoNBx7937shJzcu4kPMBx5Th8gheSE2NsTE6UpoJ720l0Ta
6YHsGbPhoaDciuPg+ksDnpeNixIRWzOCzrQU9m0c93lBE1wxYVrjdgDLY6oVF0O7lXLmPal3i3Da
ZRHsPeZR8A1wgEHzLIiCsPa6krALYnadBCUCx/DbNnS7tYVR+ADbTXWdR1R7FolmplOfENNg1CQm
KPcOu0ir5bSsxc+FrEF639GhSDiPOlK5VG+hj9laRBAyBRk07mLkBeOcZrYxUDlS4mtoLWe1rYSN
LvFiEmyfgvw4LvouK4vt1FhOJ80//WT5TU+RTu6e4g50ZAdMqCOyZcoO1lBexFj1J+SlPdtLLWn2
S0y7iDhvy0IkpThp29CUwd+MVInaQspKqFhkfz5kSuOLsM91I7EtVuy6IqDGb56b6Zzq8ilT0SLK
7b6sAxIY+uQ8gxHJtbfKeJ+p4fU5ONB+U+rk1jYmudVgXXoUG+VLP5ClmbLSe0n5yPt9PDMKSi8Z
zUziOgy58Xt0BEKEdH0g2KfDfBx7ptI9zcOnhSwiqUW7WYqXYthVdfqcWcqjFckgjJB0AP5ASLek
SIbYiYXpqzENdkjnVDSfF+sUzH4g73SDHUHxRef5NIky7ljSUwZThDIIX0K+jvpb0V6KidQlExGR
0u7EkRJfWeiPagMzJ1mF2HgTQ/GxLzKP2kVg1GTrOeFPMHFMhvBqDKxO9cidRYluKNeF4I3YGXSr
Ow5B5Q48s0LJ1JSJH2S+01c+l0qhUBB2UzRdYPJXfUBs9DoM32n9vSkdG+KZydzQkWdFYNgqX7rG
graplMmngz3bA+yLTdeNnK0bxVilBrldD98yBv9IGx5JQkfnIY1X0nwgBg3PacOcaUXP/9wk+xsT
p/n/WmR/tAdHLV0UYKYjy3au4EdchXp9jyfdztNbKTipdgd39M/PKf/VxognFoGRATYVoZH0R1tu
tgaK2I3ClnrQnYr20lovJH3nXQD+XXeEQljkdiOnGahzLccRVUgM1oNS01iUe7JQNxORCorpVqhh
2FWZAn6IYXLGtSOpQPS6mP92zNJfONT4eHVMaiA6JLTofxoJ+1SGTh73/VFsPpJuraZcymknLzcp
99cNn4QiychxO6Lo/ee3629c8yb0FYMnXUGz8Kvo8P6PajICDpKEadARXrLmZ4Bay9gRaH65vEu4
NdKSOJSFBKHa08RLycAt0EmWS+pZ/2YMxWv1124yDAFLhAotomz+3X7/n2OZ51JdqqRbjnSVL2UK
Cdw093n9YOhUsvCFTYXwGDTDIeyz50ZQb8KlHN8Tubvm2UhFIvX6AuCRNdpSjEpPwCYVupz1hfbZ
oI3kbMS+k+7KKXpQxOR0qqtDn/wAlMiIP5b7nsDY2qZCbkY9ST+IMczVm/bbG5jQqCydWgMjwNvU
QVwM2/EsmH45XDQN24HwPtbCvaQoJFsvxaRgF9c21syWd0w6p2ueZfNKkiogkq1YZbZgru7D4ilD
0CVQHl5KwQ9WxKYw5r4gRzROJndo1jETOUuTTwd5ZI+axKOrExc0QBgl2XsMratsPiiacKrset5V
EhS44dBY+xSpT4iiBfkR9XLoQ/kvwN96+4iw9YA7xc8kZd8znAZ17Ovx9FCJ41eYAAlUn8hpV8rV
EDnbkjCASdmvptwwmPfmcl/j3IqG4oB5Zem4j3H5SMV00AY2v2QvZDqegYluyYOuHlpFtCs5vC5T
vUuS8KRrvZu/Zx1HMJmHpn+Tu3exbWwxfo0BXxAVdm1QTA/KD7rHd/hnh6yVkVMjF6TdE03sLseb
rhf+YqVbPf3WzHdOE+lmsBM5akwaMxLUgSNRUdDYzUiLQ+KzEagHys8LvWwdnHVCBaqjKKWKN6Dp
diXir5ZPaf4Vd0e5IUoNUdGppS62igDVN8X6zPkQKyF3Vv6VOcKTrtF+mG86iR9sixSMSoPxFWHN
LmTs/3oKcms4pjqryvG1Wx5So32IkxauGjWA6iqAVyiZMVSF6ldLnkHiK+EB5vIYHMCBzNnz0qKL
6wiLVj97hm/KGQwY24iJP5neJBDWI7u1SIpfi4FTTNiLgrLN4uIWk8BmgOCs1oATRjFOLTWXti1W
mKSZMW3Bw1jwA+bWFmGOPwTJG7lkh0Zl2kdbZSCrPxlR6Ylpt6Jf8yb2haJI7FKKD0hO7CKn+FRi
d3kV1g4MTSBjvdSWhw6SYSL6mt646uRn1q5HD07zZiw7H6nRWRAfVIvSVFDs8u5TAMszN+eJBKe6
+oA6aQ/lTumvzaQ5ApeBNgFt0cFTpQiHomAvxZZbsOQrIClQlM7riW17ppz6rnnrFtpLQvgQjxT+
yWCUEfoamJoyihd6hf+SMrhmgrrV613YHDOK97pqePLyjthUPNUzfVOu52iADklt0WT6Hj7n4quO
iR4J2MnnZ6Wlk2ki+YSJthLDB/0J6oZr4JVrKGMEnL7VCxkAlMcfwyi9sst32G1vJoQXeYByXoAt
g/hPnrHUC9skosFXln4RoMOkRKzQ4qtp6f0M9H0MdPojqpgBgo0B/SfoGZKL0g0pHY2IpuRyN7Ln
F2ZsTIcBAkur97xGQNAjvbN+wAaKLLQ/d9r43Go0ZijgRyWWwGgfmU+x8hiZMQAW6SWHhWRWYKbl
b0rM+Lc3EiHHGZ0kydr3UbPJLZhfr019i7DaL+NuTK/r+SuGyKu7d5OGiVbWgFavyxC5BLev5azR
yDdJeTOLYBdJ6kku8zc0y4zHFFRh60v64yC3P7kUH2WrJjeT85kNaB63bl49a/l3w04yzh84xIJF
oK6IP431SY/Zmn9M+dTQL9CM1EnJPZ+CvWam27xZbDLZ9xXhRiFg45nFNJyQLQ0w1Dp4EGebGHkc
c3z7FYBRVGFatbl5jZPYr1S8PePkpwJSroWemlAfSivGxRsCGsHPESZUDnpeLnKznPAYjbA5O2jX
hIs7NktjkycyklyQBWQ5wnr5FSvl1mQ4M2c3ZR8P1+RgltqhCN4lE2uN4tMBkE3aDc+VTozRAHJw
q44jF9ZIUgT2NLzqQnSbcmFH62ofByR5iJSbi+0IxA07Gcx3tuN0UhaqPIW6+Gm5Usm2en6uAHVO
wYAzBbU+VD7IQ2y2sBYuIFPjbalnJ6klYiHZTcYnNJNNgjtdhLk0pDvil0RIXoSUsVJ8GmblMDVv
zRhv2xABSvaa1fFODTQvptQx5M/amBzgB56mtdrVHRCgcZUxpFburMxuMz/h8wAgm26jgDluhI5I
sdSQn9p2nZ+hYoU7sbpZAxc2V9FbMZ8L+oQSZeW4RA5hEOObxN6Q32QyU0Hs2G0iHVQtfFqaxRui
+iM03cu4bIOqpcaKKRdrECWCiYxlu1KsV5SmNgjVFwnApkCrr5C2ghLbOoXHTlaP2uApyXVOH4jh
vGvlawMzs5L9TdVNTlOz22J/0CQc0HwZAhTaAvNvzbwSQsMU+WiKODyyTUCHHKyIuGtO2casTx2V
lNOv3vqZmlddw0IXnxs9QuhU39h+PkCW2ioDl/1sug2Pqmk3ueq2JrSeTLhEIfp1iZ4veuuxPCfg
oKWBBkGN1pcfzkZ1W3TjgWrFiX7ssU0fAhrpTfDcRzThptxp03y/YDuvq+Mg76Ui2eqDqxaBp1Pk
ULrOlSnBFjkpqQ248QEWINFT69Yhi1GoM8DheueJ9QkGVnCWWPJkU7Y3KwoK6TZMOQmD8cWIE9+I
Isek+JJZuHwIiJo7Pv0anwLKgPbcqdqJ+mdAyiS4J1J4Pypydi5q9TRW3WWs/bZ7myQ6ViFxsE9d
Rq8rW44LG56JllYfPcvUKmSowEEQsDrRt3E3X3L24sVZlXbrRjAZXLk/M9eHymSX9LwDbOSXbPxF
d04sXpiJkum17Og0wrkL+8qTV58+xZ2aUuJGexWTc9REdhB2CJSxDkDxGkWA7RZo/cqbVH9OPvXs
Q7ZCTEL4k+fHMTolTO89NX+h3QbKg9njrKU2pcTFbpCXfRum7KbB/tcIAZQpdWbYZdQXjBgWPJ00
ohydxjqAQXuIh+ZYFtm+suZnaLxh5qmgMvT2FaH63IE+R6yeaFhR2THrILipyxsadKbuMrUUTMtr
hXySoX6gIKFUP0JGr6K/GtkhprG8tPJT+jwPTD+aN9cW4gXRpn2HPoRA5Eh0oyjxUkF3G3rjpfCZ
x4TDjYye6PfS+phHyq4h3FDUgv1EAo1O31/RLwbkPLgivKKZ95xADAQCC95cYZPljE903oY4OsL4
RbncUxNGw98CQVXom6YswTlbdEIKMnSa6FF6TPVh4+ryt1jdU2E6iEJzFnhr+2gXYloQZchFxYMZ
fobim2zgJeLFzr/kWP2mtu/zujoFggJVSgq1qb3opCcPCgpRDWLHfJRHuoTLnT4z59mwnEz5S+iQ
vBs6M8ybGE1ePRbnXJ2pJxLkoezIzCXi8n2gvaJekZtCn8dejqBI2Eag4MeExbla3kpKcZWovkqF
32fiT2SJR22sCW+GIgaInvN2juMTA4RbdCeL925c0FW8LMtZHFkIsBYtGDZz7ZTo33TypPZNBOhn
5plfB/GlGx9S80Ljb236sAjN9dOCHoB2DyltxiUcP6AwSlxHJuJntjADqUSdju3ceJ2pVkfhIZFf
svABYTT+YzSX0DCL26TuynuRRK46q/usBDFhkRdK1dxf5t4LU9qso5cg/8pYrMFaPgyTdjVNynY1
2tm118f2S7FumBCz0BWq8ZCGog9QtNZeycrL5PA4YUkY0NTLIU0raqOVci9pGXb0h0YgjGZlOA0l
w4xJNAQwbwLxW2K7lMnrm5ypfFsMw45Zicfdm0LIcECaQBT9pMZXEr7VcXE6lmBA0uylKemeUXZa
asALFdu31QJSsMX5GkI8OQnlcl4MhaGHvCXCArKKYRwE69hbREsBf2ROxJi2diNvMxsl4yA3AA1N
ye4tMAesIQaKuaoJFmGhj6UNtyL/6QKL6ax47kXCs9IfJTLpBcfNPsZ9EE+vsvST5gm7q2PGMq0Z
PszwfWrprE6XNGYVm28zpuyJ3pU6QP5hJ0GQdFV5TYznoDll5dfE+VVmw7Gl8B3GB0NI0D2zaA1p
6pKdSuNqjflt822cFZsUGM2YUi0U+p2leOuZMGcXJMLM+VTa6NX5Qky0n9bSAJBdIDVnJSu8YeFj
lNxR+EUWC91dtLyvRU+qnytnhJmxHmq2PVlh82jt1zo1lRPAAhixWLXpA9oVUxlfM2gjizQfLEBo
xlc2tEBcpO1gwUMenmKRsj3FRtXykVxgPt6XcQ5oZ28KqpP3xMQ2ypehI5qKWWfo40kS0PA90tJ3
qGpuqk2RkkY9Jr9YBsHmmfaAaq5YBwg81f3lW5NbP9doRWgDAt122lQzZ0KVeGbKun2VK2ksD9WS
ePIMk3DFOjZDwjzRwm8A2LasfFqLCjsilIROyIxkvEdgKCzLl5H6plYcftsSq/6J9HBfaxVmgMmm
MbVB0vcga3RNhPA0itnWrG6NcJzX16vcBqv5mlZHE7yBHGMYJt3+NsT9UU/EnV6WD7WUMvuj3luP
Ma+rh3iNnKoqGNazQ4LUQQDO20/EzoPNGDHIZgPkWzVCoTZLJ0VN/Cl2ivFt0DvHait/fUFx175Y
WnLpNThhQ+8QCW2A1s7jwKPd4dZFtQ/HXwy6emZbYgiM2mCwfcOvc2rK73bCOD3hDguk1zanGCrg
Ru3cnlOzZu7n6R2zB6CBOsuiIqCVnwJScZrGLYXCgCOvmB4VLmjTrdurYdX2OgyV02dRGptEIB1A
zZFRUqnSogfRJANTVI7SDGfEyG+6JsdsP5t7xRon40pOKpYd1uIXSwj//i78H2HnuRQ5tnXbJ1KE
vPmrTEnpHZ4/CihA3ns9/TfEiXvjNHWiie6mGgpIpbS1tfdac47ZUqfFiq6FuwJnR0ClpZvgy2pM
hkqx7WfqJWDY+uhelsgtAKtf+/ohbCnAxAiiZ4COfXunF3xd9wk6JtsiGB2pbz2raTGqrxD4rcvA
fKnrg0UfwZRjhCjgd7PLjPM66PLdR1YanjRQ8V5E+2AHTbZxChU3tZ9vgjS9xBpuYEm9s+L2arXv
nW++Nnr2ICSmYQdajRaFfY01xbZFVbitspNpEmWQGeeiSD29kJ9Uw98jgNcsie5Sfxms6YTl255N
qLQGqw1eS0qptEPlrqFsC1PoxlO8iQUyPcm/ZV1vSIRFRC8RJRIpnhEIovgS/R3OF5oRXBifOs+A
R2BI8BKnLjbMDVO0ozHbBoaM4JYlfGPspoT13JSIUDOabd0ZN8WALjMweQWsPqOdVbbORJCIrjXs
96KdbPmeqQnU4eVTYKne4OMB7PQHddR3vlFvxo70CdgNGXN/MnTY/J3IiClvk71Kgmczf+iMoZoi
TVL2rlWjCYU5Iob91YwOdWRsSDh5FKfxCBFoVHYCkQqinYDhSagu0FVcG0vuihqn8B51hxDYsyUe
0VwQ22CN64TQ0NBi2ZBqu1nHDzLZop9t6GXnzSsfhxbqy+NUdOgyUhzIuDYVAXfXsK0nhTj08NnJ
uhhXfnOSw5l6FRZJdjirqlmnJDOMeubeRL3YSSNrAn9w+lk8ZObszbK2EgyqNm2BEV/mhE7LesPq
E7qiWLvrg2LS1LKMcyPmX0lLWBoPK/UukNAFaIgl0FMs2mtqiZPXiR9wRHpaJlhCNnEKzAVKiDxR
i7JGj740rR3yx0kDyuhzgrOTMYnqz5JE5E/maOFVanViK+6Fmjulf7ca36VdgQu5tWHo4Nwsdlp7
y33zkojt1pCfCxqIPbNxZJ1j03Cl/I+PamqITQ839Db6M4yXQVqSU9MMte9jPUWe0j6Dt80za0Nq
rGAi39LH7QgOTAp2immtpwzKvr/Tq5nbjS5IRiGHPYa8zcW9KgROo5OxEz1LwlHuC2fKg02OICAM
mT5CRH6p7OpF6kqTuhcj8V7Fg098t5Kcui7ZlljEk9Tixrzzl+KbgH2Ngp3M7NWHsWfWs6czcQ3b
BIngUsmY8m4/5SZivJ4e73CJRGtlfUwG/XwzofH/Z8g/1JEthYQ43yJEpw1QYJuOjNalIQdxDgCq
8uMVKnhlyTuXjlMy4lEDn2okzwPr9R56ukUfTlOlezUmcTh+m4Zhk7dUneVurTGtoYM0SOxLa+Tp
yzQh4yVWEUcoOu9hAKgyXBcXeJuSSFMuBKgnWV1pFCDs+jirE+ChD3O+6njq20A55VPP7DCvk1yj
mEy5kULr87S493sZHzHmSSBDORnGxrzc09K1x2ssGjQSrRt0flBJhOGttFAiXZtVO8chpAZsO7a/
2TWhTkejRNoa0JpM2Z3QRXToYKwIyoXJnSmS6dmjCMqrFeZUN6ZZN/DIaizue8UtKuWoZzU+n+tY
teAM7kuoOYUfX+ZSOxtq+bhIK4NNhmc5LZdKuglHIJHWxHCcM5bZoXycQ31FBKRXGr2nYeZasOJx
RPR7ukv7YlWrGh0Z8myWWeZFi+4NybRrWhPL/k0Xk1MeCceqX2RPYv8UKSgaje7BEkIvr+Nrr/+x
jKXv1nJvTgEiAzbtsDRQ+tXmVac1jb4xAh8uzzwbyHQem8IrWM5AgQ4QrOSMR1aX9OxrZ5gejLw/
h9roCJXoCYKJ0VRxNBw3Et6UdzfbNN8Omgq7Cp++8ydml+NAC6W9kuwuzh52FLwn0FYwiPzHgoLv
BEsJ/y3ekPubG7uL9+R+iatbstP4jL/DiOJuqxXf+h1U5sZr/twGDn8RLMaQb78JPxau7fvbEp3G
1whLQ2i7tRc7yfJxe7NvGRYWe8vHz8VewgcXP8n25vIjmEcqb/lb/uG1/fU9PhIOyl9/fgeu8ayw
7cU+E9lbfDfLYd3fL8d4w8Iy75fjX76K14av3y/WmeXYFg/L93Hx10tiG//iZ9liiuH1lkPjpZZf
wg+SvFe66Rlvwjm6cpI4HVhmbpyA0OV9LT+8vNSNj7w7Dv3Gx+VcLR/47Us+3P0SLMcb4MD+86Xl
1Cy/PSBPGUXx8s5u4/LjqCv4VcUqJCOv8JZ3wSfzJnAQ9pMmt1iEFpNQtJxi3gxvl9/Jbz1zBoAG
wANaj1vxWFzrM7XDG5eaf4M9pieVIOUjNjTLxqSF3LULj/kWIv0+dyuvOAonv7TLp89Pzktv2zf6
kdhztrYtrLytzVcX98/nVljd+FTgffJ2P2+fvGsC8pYL+PnJhfv8dMn1u3F9OT1rTqc7bjitXHX3
ds+Z2nK0LodePYx7wVmy9Za3m61sfna7dQ0oMEcsYtoe/xQXTPo+STiJeIef2z+MFIbR7Waul+9e
fpbzxeDgF3+PodvnbTnAG4e2XBDGqsPxLVeHV8HvZG/j9e3TW36YW+F8u/eW0XLzbPvgMSbDNXGI
IdeDw1x+yOM/fiNj/vs38HVGlO0vB3Nbrirfxm92lk/52g2D1Wq5hrw0N8H/+xm+zBc4oq2/3D5b
jo4Tc/tkIC0XbnlD34ObAYIV6/Z9ModrJsTXCIlh2N5FOMABxWxEXBwj4LgxPsctnbT8YFTsgpyx
POv9tckBIYjVOm8bcLQYp6jDdkDMVKivEM4hzOzbrFNYjUMTydtbhiJIpHvSqzcMOoea3d1AEXpG
yWdk+baKQARIxmpNRluMWmCbbtUZ4huGWImCNgq6PBN3PDxj6bHF7zkMBsyXbK0geO0hSEhMhBPJ
H6mOHkacee6sltKHjg61QMTUNRkFTPbN42dY0ZQBuNDqKHeiJchOOZa0O8TRWMsclUafL9PybdIj
pBTOOvScEk1HxU4+pqKaQ9PIWO0317RDWZzfKeXtmxIXEqZa1xBXllwFBJIozaMBweLrrGcoUdEP
Lklsln+a0y9jiNygHhFuruLxrQaYWLOfeBhKCmz0z9oMHmXTYJu469TUTYYUXMcgbm6sgr26/RzU
P+lSC5xpzI8CvaMaKlPvhnGzHwLtMVfIDOmo1Bal6yOFmbN7lG5rPZSRnFPEDRe+xR0+4iTAf0q1
OKlH1xTGd2NGiugrd/48HfnO4+xn+xmRuEk8OHnemBAE+m5/lKI+RUtwgI6tUPTX+k6fX6G1wLpJ
OU+uBCttkLtVy84dQ4tbzOBBzA08zQG0rEDdv0e0Ilsn/Ol5cpPZjplUEarmU0yoqtDjWnpNU3Nj
Fb+VCVGsBOU9mW6LlEmUajpKlIb8kDCiW4MGFcXOdp4fdXOvgC8NWTCFdtAemuyPgNoka1Ucukuk
HzgRqd0mlelmVBfQbrWWfpHnjZxIngY0SlNwBWnbMoWvzkqvGjfDRL+2tzxVm44GVZyKXXc8We4k
FYjmn8YsZsym26Cnpx1Fdge6R3XFheLFzREq1cHXJdyvZBfr5hbl/37Iuq2OQZ/YQiO+73pR9RTK
7Xp8mtHG5AAe++aupCZZs4kt4ouZyRC1zLXcyE7XXhNs3fF0za2D2u9ohe/MLnYMmreieRoFOL+r
rI9vFPAPAYJQKi/wQ/RNpQVgX3LYixHGWpLBikVplPYfYx29NqBCTWHTU/zPl/pceZrrYS/3GwzO
CQtHOWouIrrQQLIO8oxbL1LYy5QSbSgCH2bI+/MDHCy0NNrNGkeHxpcXVAn8QsoFS/VrqXzNOv3l
CUdDK3O35wGQAgiQbDAh/uJMZFtGndSg0N/l72qR48ua6EmjKm5Np1giqFRDquHXcIrVJw44Kc1r
XIdbv628jCpqLDsKn3ZK+xb1CJUxganh3rAuKX4kjSlMCvxLiLMF8dyeZRXuHLJsO42LSw8KAJvG
gl0OsCs0bNyR38vlVSkefXxTUlse0zknpgQkBt/NQhriTOz4FXumuoVh3O8LbXRHfT76GV092Tix
RbqLK2zLk3IfJG5cGYj7Fkg+Gw1z2oyjdOlL5XEOFnkC5jB2rZMM8LLyYqU56rr1oPK5FsEyI6pj
7MtD4TZ1cher8oGt+LEExZuip9ImgkCTZ5X2ijzgd6saV7Sms5C+m+ELDFRo13Dp0eBN2SrRMHvJ
+IlEJOuYjebXydwtqvwWyZ/A7KiX+ooItUtSY9juDOWhED8s8EkyCk1dPVbzVme+I2O8oOZHRbVG
Kx47DaO3JygFXVCnvLf6Hm7kND3JU75SLKbGT5OtvYHpj04wYsHPoL7T/D9trNg4qTRQwaW5r9KG
wvNLJWC+nHt3+C7+v5tIRUkBJS0r9J8IAmX1bZ0SoqoHeo+avCPzhBFkG+RTh8xWE9pBTBIqotdp
Du3aUraVkHgVxbk6R1/LsZvmsaR4qKE065Abz3dKWDjXlJJvydzd5Ik3GEQw0Y9hXzZZjU0JEN7b
ISezWcAOEkd3WB5o1hMpaz5HFoJGWEpslbuRgLrW3+gpMO0a+C5btzHHDQYKF8NIPf9JPocKDzB0
3HggouQjlpRV310bc4dYw0RcUofXOshuSzHWD/EYWJ9EtfCQgWX4XYmgCDBPu9rE7hBMG1FTT6Oq
uP2r/y7OrjCiwWPJZf7JZxtD7kyVmFfBtvQCPJUAWKblMdvVrIK6XeYDZnDHt+6CUL19TSk/r6cN
4um1f/tq3pv3AG6fefMditEP8TE+KoP9BToIOJxtOrFn3bPdoNwVIQS9SBe8Jyv5qDF5rECsIna2
aYKcF5JV+Pn1lXpXxfFvzRtZVd17dF5ehO2qY9ybK9NRb/zfWr2pGcxLdD5u6uWe8lJ/7pjmnMgV
LuIGweX73RfVK4+Iqfevwc693QNl1U0LVdp+AOO0lvnH37OVtmtkrzjyed4Wynpk1HVqzQMW++Sw
1gDx9rP0GOr0P7W1pPVo4GTMofOOrEk7iJRVyBQVj4ojdmwFSYwNEkIVOdB0cgIWIKrxFfEAZJNr
5y1zSje4GEvSpEUaRY276A5xfw1SXKLcVgk6Vv0qcPIotm9iIMVAhhVsUMmcHaXgjsT4Q6tOxwbX
qFiF61Ke30N1cBR5OFmKyuMjPqpMn+lI3zTBv2DF15S+QFmbeBGTXcyzUKBjlQaUNJmO+Q8/FY0H
wEkFGD+NSNq0QANldC/Q+uxp6YrE9L58nerjBB92tg2WcRS7yXyvHgnGo+s7vkiDtEsienLYVpog
dgfkTvpSo/JB/k49YSXpVlO1mwqdVkg3YtptJLaH8fysCabdNKGbpiAuQ92NaODl0XBsi/SK2zKX
MkeqZ8cwWMoVCXxOHK6IwCIV2bEEyYsHvGbQDY9QjfxRJ5KqawRo7BZNxIkaBB9VXvBXANgj4SE3
7oTqUzXOJXTONPoSauuja6pLP7X3A/tREY8xYX4bLWvtyJ8hciLw1nv1vgoMqhfrTJ0bm0kTTCl6
nzT9rFE7V421z1QsvnpAKRu3xUKxq2kzpX7sdF2K4ZwmiuZigHGstCfTnWWhgtadImxHA6czTUoI
tBN0uEml6eVF6FY+xmb53MpfYQC+u9YRvjQ3OlWlr7+IJFz20J5oH6zU4pn4WhpMuBa3WUP/vcTU
iygiJBRq/ESTNlo+aqviPAQiS0wiiMTGbYMPgwLcPPM+FQEXE1SDHnFSo5uP9VxvaY52htOIpC5p
d8LUnwTo55qf7kQFDf5TngM/UrLkVvFukyQ7NvHVCLFRUpUxwvQZN4EWIKaiVBNbm0SenYY6rKll
+7ocX0pJdFPRYmTTAG4xsBQz5YlLPNGcnB0LEviUb8LhmmaLkYWyb15sspJGacfsQJl3SjRUR5z3
WP+IsHmP/lfQXdJsWicI56hiPMQV8wBNDTmihp71dMknasnhfiiUvd9RbhnT54LiP2JVktfsCSlD
W+mPFRzrQuzZqUzuMhoSEogUijlZEW7zOcIgcw1YjeDOXwLHxeY2+h+TOiDpUZDFOIHuAovNuQFS
arb9F/N6H3hNjO0nph/qxKxiTDZFOFNM4SQbAPO1Z228VmK60QjNFqpnFmWy8mwgH6kejW476fU6
TtiOZPf0OA2/voym7PglaXAMqUeNSC82x+O2kvtt02KzW/zlJFRWqJrl5F2K99M0Bzz2gEU5PZNs
oiwGgocc991ipvG0QVxlaY3nHdD8+C6Eu2b8FGcBhaH+3AHTm+PLRHBs0XNfUE+bAWA16qvMylzI
oa4jqmKqMgaDhjzoQdCu3HFo8Y7mCNfI+owQQZXHuVRWEc10FnrvYzQfKvFqNt/iMiShKc8e2Jvq
kHkofCxruXU4fbSIDAiV/Uz4F1dWNhuEVfNKxSJE/EVi3iPpUcJTEu/Qx9gxV0masCH16smq1N0I
XRVJRJXR8lXVc+wXO7IdHUpdntrRktTyEDB6Hx0ES0UdzKVo/QecZ0hS7UF5mMVXUeYKz+9Js5L5
/QnsLESmkcJEFELuHQbHxLxXhsXJLMYTNppR8B8rwXqaNe0IDGGPBmGFE2oT8pK01HqMiPUWU7lo
hl7S1Wjkk0ucd0xmzPqTOBB8pp6nBAJjKtkY2JmC/Qeue0pdWOM5xILsvU3Zk+CDqWlJs2ukpSrk
a0i0JmoH62bO8mtFrdBMg30iyr+ojP/OKjENmfRwYiR0lf/9iZye2GnU6BwOzS5OX+VwRwucCqNP
no7/CyJKWkBc/4BjfWMuySLTwFybJCb9U1pdKnphdfFUQLOQP+um26itv/bR2ARDe1Hyq4Y5TA5P
2MRtaUCN4ifNPS2LRvkFz/cXpGtRwxsikXOgqmj4/VDhkwosTrApUBmbb3L+VQxYFZZMFmAM5S+I
z7/l5D9e68d7jutei2eN1xriXZFGhDZcOd/vadgd0Uhid+5VjxyvR4bOiTXdJqCuzOZGGH7Lj/r7
5EPsguOtkTGto6v/cSDU+k0MbdSPs/rGfkylJV9fJ7SUIe2Kcj203n8uO6X8hdGKwPQXYf0inP/n
1f/nASwYt/8SsxOJEmUmttVD4TAO4PbuKEcMV4kEBushlUlR9prsyBT7y+v+JaLX//m6P/CT4Omt
MZB54w196X4lTDPKPRi5HTUfBUT0qklvfvAmm8DDCG65ZkjSdMDFv1+Cv1wNHAkIdV0F7q+pDL5/
ngE9NtLJN+ENEKJGIxzA9lYgpjD4KvLXhpZ2ll3JDbP6X8783wz379c1NEmzFOIA1R+UvqmSTWmu
OPOJmp3bVMQ3QNEd/kFTDrBJYkdnx5CYOSjkr9AMnKF6pSlhd9NEXie1LfWrogjTDlhCGgRuZEcb
PVon9Rf44zcc7+cIAfz4/4/zh/WimBMhL8yQjYNOUIr1wNXiHpkBgxDQjS+epsS9Lj9CIR7ie1gR
vwyU5bb/6+VlUIaWSXaTbP0IXxDSjI6bEBgHsaCx7DeuEDQHnDP3yS0Du663gDqqa2DqCAqVk1SU
ez/77S79XzcJUgBRtJggRZiK/xwipKN3cUUT8KAhSPR9ZSuny7b/ykNJbwFdVPulgSmD8sg6VrDa
L2ahvw1KOuETjBDF0jTJ4kr88/WTKQjhbxryAWVHGDmjSVP6EQo+mR+mPSA3zH4ZnJzev087eWHY
k0TLIJZX/HFXQCCI2xhk0gHFcrCpBlt41InY+Mx2RcBaHFFw/MIWOmlJEVkJ7/0hpnYaIJ+ylU1v
0GIJTvRO34Od7BQNsnIMnTZBRWhBBDfcRhuKdL1+xZLhAvpn5W5utVfxhT0wXfToM/bXkUcxgpG1
BncQ4c5cjfw68c788LfR1vIMR9mMG1ra7PsWsMs29WCiM0WrxLFvCG3J0f/DBHY06uk7CyzxmpZf
I6PvXyEqFjzjvpPP4wvFvfw5X4nyG5IiYfRyHT37qWQFC2IJvMGj9CX5Dl11Ty698qiMlKIQ7Dra
43QnB3Z6IGF52CVPzA+G4DWGawKwNu5/nS7Uv6DUuipTGDF0w1qC1c0f9wE5YbmS6WBe1DzdGML4
GRk0JHP8DfGkUWnN3RKUlGrWp6TCg1ghnzDYBvDYBncszU7Uz8+QKNxaxk4TT2iUs2tlqOdu8GqZ
gIN4gSrKO0w8mFl52kT9g0VUbdU1kPPbdak0f1AUnUaxeZgKSAeDf5W05h2hMR1mTdx07DuI4v33
u/9vmxzvWhMVhaRISRRV68djIlEKWcIeIh3yzgs1NEAzBZHMxGvNjda1rxmbet/vWS92d2UivE8A
1vQXFmXk3cAJ+PTz19m4RFZE47d0gCP8qem5Eo1xa8viNNSE9pDb9+8Hrf1976iyQcacya1jQd78
QZYlxrUQsiJVDsj6YTais2ykbSg+Rfj3FEd1eu1g1pdMPlvpucsurXFOxTXGdCteheeE3avksgQj
8o1q9xb9iobBQh49rgLBBTswCrDhFfSpaEJsyNF+/NLRDq92WrIWgm2N4SI/xjtNeATL6Ru7WL/r
hmytGztBXyEoDJNHpCi/LmWM5W39c6Ze3jb51hILSXL+fsxSqT9RKykygDaukZ7N9EJtzInza/U6
WtcgeJqqNz5248ZHRTDdd16dnjPjlCiuIq4F/9pUN1FhFeDQrAINGzUP8kNtHEXqQDo6elejpk98
VPWW7SzhZSw3i4RefauqNzAYXbDN4o82vQc5LjWg8umHUEMHDMKMIzla9eS3+PjvpGY/jbtZBnXw
Rh2bTBCKmVS7AC+0CLb2dYtBwwm6tbk1gLZRPxfshODCj0J5itr1Qn4+qC4COcrIUJfRT87sAgeK
4+sEWTpKkz17c5s64FLTpYmrrT+q9+qASM9tvaC708v1zDs2LyI6BVaeDIE7Ltcp5/l5Bs6rF2vJ
U3YFyijq9qh87OxpkeS0X+FGmDDMvMmVU5RbXd3krz17RtktApS+26bYTsJeV/GJb6PaK95N8T1L
r8JlLIjX2Cs8vRbCxDk/duZV6x2jJxniWMDooiKAjotXKuW9jFzqNPl7SyXegQ30SqWBSRxa/cTO
g6+w+phVClOekd+0ko6X5o2x9xuxl0CM/zWYSIRfbiERWveP6U4p2xCbUKwcEDzcgMhk5WpAGIRa
7TpB0W0eGBY8GTSAYZspfeQLan+mmFhgq5HEP1W67zg36gahEBwgrDOnacFLI0klgGDhrckd3NRN
w90/q+ds2ERLYvxVLg5hubO49dgyF8pdxvv/qISPGf2beV8IH3JOSW2LXLajpFTYyoP00OVH/V3R
T0nxTCE0fy7TP7pGhuLKz5+n6UNjOAD3HU3qkyAH2H6is920jDCCyhh8zV37md35wHaiMwQMpTgY
CGoYtPvE2OUhaXdg0glYhaOwhS7PT7XTjgtKXqSGFBABJLL6ftopQWB3Mn4KAjeA1R7aYCei/e+P
eLngEaloaQsXAS+bbIneokJI3+bfJz7J/HstrZI0ylrFkiRNZgL850KliH3RTwOLcNZwNeDbCGl5
QrNzovGBCApT4H8Y/Y+oj/BaydqplN9D6QZRUukvkbZOEi+S99WxkPelsYOW3u+hDh/7GVAACej2
7K8LSpXbHLwqRZHKf2zndXzW73tuakpja3Zuik/4z1ra5AycyWMVwdaGBtVxng5luWs1ptGzrp7i
7Cjjk4Nq2DGKeUH43aUDdp16+7zuzesg3BACjsiHajoMOdMGcXaxN1248O2GVUUPUGnp+HoGqdQU
a6Kt3OJiWKfoD232lNSvVeEF6RZNObS6WCaT8Yu2Yj1sVDbY8ZlbbNhXG32y4SlvxjegDFKC/9dr
PVwNNNUnhR3YXpWgTdrcfRWUpYZSOsZL2pygSqOX7xwCFjF7rH4IUkgPaG/954ryTUPNiAXYUWjX
jHcq3+VObfbiZmzXbCkot7Cj5CnQSnv8p4XbifamoCTCM1Lap8eu2MgqUzjmyfCDkTnjSN3ppmvy
JIIZERPMQnn2nYaAxP3Qnnz8Or8lpZt/r7pZ7mP9UMndYn/8vYH6r60pKkiCY6k+H+JtcOM5Sg+I
c+Wj78dNKm4AyS30gGazfCzs7IRvvwASS86RQQbf0TKgv3wy94/yA6OqETY6LDmvtV7a5DryRgy+
wb910R9p+aT/COUHs7RJYfX3ueTE0iqKPTBVTfUK55ExiB53Vr16Q8eYgO9yQ9eKm1zuL/TFbd/q
KCtzZQZ6ZLA8IGvfiUpLl/QYL2FRDvWSqlwnuLHqcGcFG3V4lPiF/TV5VwHcGM6MbRZKFUp4+Zf7
8m/UPZtbkS0mCz5dFTXzxyqqmZphjMeZ/cPJRDr71E0eEAmM0Mq8lgCz+HhHrxZXuyTZpXenYIcD
QHACHkvzm/EFrXT8VHjCtHsJ2QX2Lro6tF2rgBDmHZJZBdKg5JSjV0YXPJvVL8cvfc/2P5YWbJEN
0oOJ4lPonP1zXhk6pTZ9JZQP5gPiaHe4Sex7+rVP+4zWI9BMYCRu2R5TBffSn6C5UJrFP4VKPnPF
h1RYBxPhXKeocLCHtjB037vUKSlK5qvIvHTeLN3op/ZngR446oH2buxPhoRJhYvhMuskxU3gAvvB
ri93nXrCI1en1yTcBFdTW2YuZhd1BNJTLzFUEvwUvKcFiu9rMF47sriRCTAMtcqz0Cwod4P1aG5J
BNWDTURdvteOI5065ppgUWLKD3hUTWSjzF7kHkpOVxCJCQXXDbVXOK+pea9kWyYjywn6ewlBAZ57
6UFTj3zvTP1qxMlGCAvaaX7NOug3RoSg0CP/KRqexMQFqRtcJhZqj5yefV1h01yEtoKwMZCPBiDM
3kN2Xe88d2C1QT1cYHJ5cdOCDYLbsriJ5jWlsY71wnxcnm08hwg245kyD/cRXXH1VOqXIMMfdFxm
i2U2UsVb350DhPIIc3unRj2HzjjBAH9sY1podCfxMY07/s7nxtReAeryEHSHDgXKhSI9VDgivUJs
bdl7lVC0ppRLLmkAhLhgMiDbXrSzd0K1wuDOEDaEkAxUZ49Ncs9qpQMUnLOCcJfmKXPWLw8+fVmO
/NsA/bH2BZ7fqH3E7ixXAeDhN8slTOcV0qo6qfZYf09lMVGwMWlr5vtookmfrWZ49P6k7cV6rLG5
6muQoi49q4OAX9vEJJ0jAM3FETNUiNlW2ZVG8pJ0kJ6UEoyP8KZZoMxDFKfGVdGk564rtnFv7eO8
WFuh+pjGJR2S/EUXwr1mlH8KUuCGWd1lfXangAWz21G+WoJ6yiD2tlFzKHvp3uwFtr+fSYLnC61C
bqEbpnONAjrvK5o1pDcBR6QIkV47vyKZrMIhVO9N1tEWRl85fpfpGmm4zsYUAxMhLxORKVkL+W0h
E6AAprKnyChwk/UsDaDJHioka36143TZSxfL5+KmaXDtLR5XbIeEONwFyrijgoq7gpI7+91gsk4t
t2e/LLHJ7pCokL+OqIeWyC4UIKHaA5+5VmH/IIsDj6hVlbJsbAMGOXGnmlvRltShRpcNewvls+rM
VcZKq+LtiDL5a/VLca9hQYwpSibcIYHIJaiKU6nRg+O8quTg1GDjBiS3XVq5AyJsP3b9gMWAefED
HTMt+KMpczWpulNJizTDEe0Gbx9xslGfC9rzWQZcuw4uZUPzFIEGDyrRE/svcZbPvVjreBGPSPae
NOZunrTmdZT2kqGXtLIaOuCa2a0q4A4awdNq37X0mO/gpf772DaWh8PPob3MuoZBiof81xZ8llDN
gEORDq07cABQQtYRtiSkJtYplYEcIFPeY1GUGfTCjlRthOCFvXBy0dg+VQ49WFZ9wwgnlGwNm2QV
tu8suHio4tNI2z17XgzsVDRjij6B7Lb79IlJLWURg5ot3wCXgkNKmROYYqxQtlk3hyJ5rQ5V4Bk7
xOhASHD3apYjLWfspuROjJjwbsUyMNiNhTvAJobeuI9TIIcrnlcc2XT799Nk/V2nJGmFjQobfpYq
hvQjrrSs/VlYQD9EgQnnaOKmIATGG5EJEbudsz4q9lrt1N2K86HCK6RfSkzjY56AWbQpZJZsRe/4
69Dy5IzePO43yAO4RVGhcy42/Xr6kvuHYqEdH6YG3ukBKyKWnrRfqc6AxPT7lEIVVAy3c5XaRvkg
unTMD3jKgxrp1rJnqb+UkoBefARPFpew9YqaxDdHYdSupj8Bm4lorU12sORxrCRxG70YO80/CekO
ftrCZDM3yA/7Zb230h6L9po7TA1B52jSWcZxfdSiXyrAsvZ3Z0hVVFk0MHbKKtXXH5VyQ1GyOigH
6SC1kDVX2h3CDoagLHoKzixpLbFE5A/BskUWcPwxZ6u82+FuS11DshN9OZHauFcEjB8r8W1Qdktu
ZLqdCQ9FmHfiidWTq2uPB/+rniHPYEBYszyoI4cCpxR6Iwby5jiA+inuiLSe79otC1JUEOAOuE6l
5bVbLgWLK4Wu8y79kKUNOg+kB2Xv4ZEd76FTTnZyonkOnCcCbGpPb5Zy6EmNCt9kcJgsGMWV+YV4
Fa51QK7vKs5dIIw92kt6MXtgZGx5EfezWxqMy4A4gRn3vfOIMq/RUl5zg3e1qds9iwcRpqWyjdhN
Vk/qvbrWgQ3n5JxsRHrwZ5YF7F/YKOXvY75F2MWaQUxXk7LClKJ23FRceyX3AmjE2Tr5CDA/rrtD
2roCCcagopnHpUv2kYO9QV2LFeDEmNBdWCIaqqrQnh+mP6DjIFsGz4vilP6ArT0ihivxzzdH6cGX
H/rPRtvSo9ceqaEgFQMER/EEgQSO+XX2YjYbC4DFxeTlgFkGnvIIGGtuXVU7QOMeGzdh94NOMhPX
41vW7RjbJB+fkFUZa16O8Y+9sl+jIMHFLp2zF3ZlkukMd/yotKO9PEBe/OpRrqRnyT8oD3j52n5d
uRTVSEEcMfuUXrOtDrpkN8AkD0w+TPeyU782LegdG71eip3lTfq+A8bpYUTGNTp6g/fFbjZMM0Nr
U5irtVWztz7+fbr5Zm39nJXpHNKRMFRaI8aPe0JS9AY8eiMdiEBmLpn/MIDknfqoFfZ4R26DT4TO
Nif+ksrBytgZjDofwN2q2xZgljfdXvxlAvzuz/7bES3buf/arkVSMhmJRbCp7GUnmLrcP2m0DkUW
4Dh+hFXkJdvu0N+sL1jd8MsZpTh3AB5fCuyyv2Rgaf+jGKmKJhVjIF0ok8RlwfZfR6MYoVwpuPUP
ybCWMAoDbaF1g9ct/8yh0ZjblPMlHFipIR2oXZ5Y0BgYxGwwM8f/wr9DojJyJIqF5jYSSLn4P87O
szdxLtrCvwjJvXx1wfQaSMIXlIYBN9ywza+/z8krXU1IlOheMZOZkIALp+y99tpruZG6Uk+gT67G
tiSjfAszdaDPID3R/neSRrSakvCFS9JMTDsuWKjPGGC0BOjLSn1qUJ2OcOCeQu6W2ylmDoBrOkn8
60X/Kxz96eKp5yPWYJmSZdwbLze9stXKzJQnjRxgmV2fP/htmtN12te9JLOnRbfJjem+tznEuGbI
NMrKFJxztzF2EVrQYfHXGWk/YOL4b/F54BBqQTa4y+CKurtYFloPE2qxbgP6k8tCaOBYL63LwaxG
wv8Wg9u9Ns0IM5uzELEcRAXNo9U215HmD1+OmhLU0EOqcoSIp9exjGUFHxnaD5x6x86wR/0mPJin
7akE8oPckvY2x3RjwehI4u41hlBSyeU6w9Dc2h8Si1eoUtB1QYPEt+g3C8udrU/1aptgrWFTbZWp
dqBsavhtuLxlvnrhd1qW2h0ZZ1oP0mSZtAH8DOFebdw2V5rYCRD1bFTS0CtMcCOoV/DDcOWoj9tK
07BPgAxvbdp6S4sXLLpDBY5kbox6KWUocKP8uFVLQ+BKWkNQg7geskgNeGQRVE2Emm8MVw61oNKl
zonhH4wqiLLn1M9q06OhwqoezmlwhKWZvUjK4BLSHXy8kJxDPUwSpz0KrdqlfA3wBgddhq66yAt6
VHctQivU2veo41PZxKgWDkB59CMKLRpr9hkv7Jwqygv91XRaFxppYm244selrW724gURc1oHvdv7
koKgzOz/vOYxdiRD1i0aA4mx7laYNKvbGPWMFpFNR+8jk87q75uAsF4+tUwf3N54UFEPmpTD1Cdm
T3ouXCN0Wwyf9W4c1X+Ext99EQ0DwXaJsE7VxTy7G9QIgVRNoyIcWdBt6yHRhUaa8XEdsgjDQFMO
kB8hZIOhuachSfjgNAJdCvA6ThD1cCl2QrVkTW5fyvd01LxGGYl6gILa7/dNlr4HUJwnNXyKUvYP
6olXsyqUAhv7iY7L8GXbMjMUPs8bYbLUob9B5wBB0iWcXVHVPt021emlKagNNHSKpKNOr71TUvRB
cAnAjky9ImYg9Xa36/RSbIRdI/y2lADeAEFi4xVzGSlNu868QqNqytxQqp2c7W4pzgi80yXlo0Js
IERIQgJayNHFqWTTS62PnkWHedS5FrUrlGnxBXfFdKCNoqUgqY3ETN0bi+ONZVzwrj8wmVZQk0Eg
WAu3qOkBbC6wuzeN07ywCXWpVnfj823DOG/wxj7ai0a6Deknnumsjih7W3EPEVcA2sxC32kpFci0
kBhmyNaRGJoZVhDa9CQszfmlPKHOMOuZSPSeTkEZdy4LjnBOliqcC5imScmc0IgeQtAWHcAJAh8z
sTjHf3yqn/Dn1/2W0WeQg6JDyar6jSN26RQlra3rhL1LOg8j6rQHyIWVwQwIaE8aFcAoqRsNbVqm
7GHvMkOW4jiC1QqKjW/RnyDI9yX+6wndhSQ5XRbITnJCUAakkXUeNAeIAujq5uegeU7Rh/Dx7aKn
ocTz4Y8N5ofio2F8SoRSgKBEbt1NxV4TNuk+0a4ThYawE8Ff/cIC1FHIobsITcV8e4X0WWcHdo8M
D0JNDc72hrFOmRHPdR2Z90QdYwLm6+3hFqFFWdCvzrYzQiMrBnO57tOAnYU6NO3DV+JcoBBWSL4C
hugYQYXlIWw01EUSzzwVvkWNSLuK3nKq81C3SqXxc3vSwP4/xYiHbW/drldsqEZBY8HE5qASNBjy
B3wvMZaEJ3jDUa5IfVDEtlhm8/1bmQ8ulP17x6XVTbpijEYQnTtn0s29Fg+O7VRwUOR2eWVr+X0R
+YwZ7ocbwaYuw0lkEf5URf0noDKueiL1aq2etMpH1ZsmmuGhv2PvvWO4idmCFRb/mJa43u2lp+eT
DG7laSYmktjG6mpakaIreSB25n0yPFXO5bQV+3upokWQiBstMVoMfDL+OHHpezQEYQJvR9iNJhyv
z9DknzO3cyi2BY6rE5rZkxcYGhgKxCPThuKBQD5yz33EII+LjgIJpHL0Bdw97ekaKtNuFj/hTvVU
NSN53ZFQIkswEJL5a6V1ZCoCfoHSu3A8tAJ5jVi74pwGcMgYaWiz7bGup/B0nhdDtJ6raGIdohkc
XZrVL8AAtGtggFL60qhZXhHQRH/pCRK8Sh1nchpYNDD2SUlfb6gUWC6dEomrFLNq/wCCncU+oDTV
TmDtkxpg9g5F1oCu6pf7AaVsBcnxQVND0p1b+35l8F0+LVVH352OXmQHySQm7qU3P3aSZ/NQyujk
OvaoCCgW03qYOmsCB/wPXg0c0Vx51NtAE68yT3qGdGS/0GzOBjxCl4SmsGooKuwb4wH1KZj1l4Fd
juGQINLTPdPKVvfRwzJ6o+olewhD+LukZagJKZGLCr85IrOyBT7iEnycokm4UAlKtiUKOYlX98F8
LGpqo5oCeB/qDanl8eohfP9aRLC93c5yWgO5mgE9EJndBy2+7AiTdkgAloMDtl70rLDhOPJze/WP
NpX08b7zbN2lvipJNMv4JJzH0V/Jx09xgYUUkyLD1VEBhO4ClSgDSLPTsqJyxZA4ozVHVXGcsbcq
49u45awlaojQlnBK0DyAMJaP49Y8RA+QC7CmOqI5Spbty2sFGGdJ6825DXAbUeaXU/D79PiBCmtw
rvTLcaIIoFl3RK+LhoJcSmfCRK1czKGoEG1RkGTOVgNsDnoWEUI/nsmbv2/Td1telmzwRF3RLZiX
mnoHmUVXuQvxmqkmRGmXiTVSaepgty0GCYhX7V6HHUH4635xHSuU0Kb2zp6d13Ugj4lRy6d8qno2
QbiT74A3uLmIqXeIp/g6i8pQIcFfk8pTnfisjuau1Q9j+nchm4n69+93Ufle+P56KXfpZnk9n220
WdGnlkapHWC6c66XPWtZ4AOjEjbgeI2qKb3m2nHW9COkno4XSmqRcyRmYltpTp17BitHw+X3M9PE
WLtbtwkQFLYZRZVRHL+r/dXJTY3Ot30JLkuxgRK6c6Nv+/mChqyIHJIZOBQNT/Qx7M7zLHXx2i7g
VGRTICJyBdVX1lSprAdWDFVDaLOfzlpzpliOHi2sV9o6aAVNp2yVaeRjA6JGPknt79egfK+uGCLI
Qe2IGSWp+t18Urt0f9NvSjlJGRvg/qyy1oh/9H4dlIGKMtRYpgHnAaToRLfP0wWin3M+aIyDaref
EW1QuaKCv/rjvH68tzSL4mfJpghf8ivIcG07dd+VUjlR191K4uAgidHoBF3cuT2gAbUxifT3E2Wt
joBLr8sioIFi/PtJ/LjYYPzyvydx9wHf9oqu2QoncR4SKyQzs39mNwNyB3iuhteFwPdQarS5GSz5
Jb5EjjqCPlk4wIMBSLHf0AE1ufhHavzHXORLp8ffz/H7DmwaqD+bopIvg1Xd3acCMmKX0xk2udWj
qm0HCUE1cXuPBFu9yAgdf5x7H78f8gcCkTgmGr9s/bop3SeLPXRPtcy8wefJj/AcELC2GpSGbq+p
vLnuY68iemmgRxXoOGO6hDm1Uq7JDqIICacWFzw9QYC698en9X25NUlgYcaYOpRe/r2LU0u602lS
xzv0BgWJMDWwsCpyT2DsLt6GJCwpPeF9lgzaxwgFfr8p2rcPQhwdQoUtK4xYRs3XAXvEGKYtkisE
6q28bjBgeEpW3YuxhRMJ+JWevOjl9mbszLdulnxozz1QlNd8Zz7usbB9RdiQHUF6q5/Sl+PL50+b
p3pdfFiP+8f82XplJYg/TvTS0gD1qr7sn24v1uMpdX6/iO/UZC4CBAkvAi5DcCy/XkTe3ojFm6Sc
XN/Opdei9P6svlIWobkv/Pi4zUC1l/auPVxeYBotrVchF/Fcvp4/7Hfz4fdz+dyivqyuyJlpuiox
wETh535lSvfVGRXlSz6Z0uXslFtKM67uFP0uQLjYnb/CBBRaID5hcj8LkgARJxdA0pV9jEddTF9c
aMYeHVeO5PT+OLnvHzbnxhbLF8vSvqETrXHep5cGS0qFwuu+2ZzN6R6ygYEiAZmsStu49tduo3+m
Ad9uiKmSi8EaZ7+5CyeaGnqYcQu5IVvqgF7p09VCOTWIh5g2SCMtyP3axdQFqlJMItrr2xN7oi+M
mbHSZkvL7XHrmlE8kYJ6JA/z8XGqDrOBPaAncEJDO1+v/dzvVsfheVhQazOCW18b2XCyhu3wNLbx
EHOkqTmgcW+Uz9C2Hd+GEAPXxTxZ1lN1gLgg1qbXhT6WB/I4W3YbfkZZaalP7HG0PM7P63yTLNUx
pBBPpcUwHEXLclNv0jn4zQCfAh7FouLvdXGdF+uGn5Qb7DaGxeBKdBehS+ukvM1xnWzsmbJQV8rC
XJkzc2Yt7FX1aq7C6WWs873NM9SKgYZovHH2EzFAeu6+rwztGU6O4Y7Hssev7Rf5tJ4W8NYc1Dmf
EaCuANcBXHws5AbqWOWohP2QPD46Ajd6rLnKypFJvTVHxRfAcsDKdPgRrUOK2iFryFrDiJPEf4j1
WI/Rr6Qln68grBq9qUDfvAS71Up8feDFZPK8lwynCWNl6CHAqxD3BEFKPAkf778/Qgk0cuKjc30U
FxxtjutwmWwQqN2Eu3LTPu4X1TgKNE95MCHchcGFJobeSGc2xD5WHnMYgH17dJlFi+u24HE75Ee/
PVRAtEynw/7tduA/IL88o71pb+eXeCs9SW/nLWThObS1eW9ZQtI1+vB+R9nQ1wPbJV9wPjRvQnVp
eBwoY3tBDW0cza/TagpLjs76ZrBnEIZrhE3X2dwal/N2oz2el/uVtTIX9sJaHae0Bk3ycTOQYd2P
pPFpno54g815BwUT6YdltO4ew7n47cum2uTrfB7NKT1H88sm3XSP5122Ttb52hq0wX5Mmcur5/Ui
eY6e8/fo+fRcPpQP8jZ5V7cIKL6rh+IFq0AukoDnPXyHHgR0iOKAQo2Hqjuwz5ux1tYWjwZAai6z
7CXY8xxQlS5PzplVGoVnRNyX5vI4s9bXUTGwaLl3ijGaogN7Gm97u+4pXp252MvGZBb2JuyA82oD
sS3exctwLa65Hqlza3qcSDNtVgOnjI2puq6eou3pRX67PYVbeAELc0Lyqqzk5/zVfoYYWL92PBCe
OSLN83HcSa/nnfIqvV4+usfLJt4Zrw3GR+vrNF6aw9otfZRC581IRVaB6S4P7Yk8PE/2U20ZztD/
e9gv98A4S9r119ELgtjtm7UxNqfH28J+2NNX+5q82u+9dz4tF64sfziHfSJqcOxA7EjwQjgT/s8f
0Y6P1BADFTNrnA7W4sPZr/arcN5bnDzt9seW9UM7jdgnaK60NZ31T79vp5GjsDG1mLXYQz/Fv/Xl
vv2Grv7o1ocnUExoYBhEg31QDK+TeHFeRKvjAgHoatJOytllQUPKIlnJCjAD6cWkG3WjcHaahato
BqIwy7flNn6IF/mqWDQzdZKtxOtPs968IqtCo3xWLPJRMwXLGuCzFegB+ZZDFzbttS4jpzh0b1jM
w98gBmC5PhhvxpN5oDgbvfcOgAS2+L+wJj5Yb9qT8iQ9xVtjbszjLV5WK1h542Qerelim16n6cgY
VIEykAZR/xJ0gzSwPZzX/Mo99ff++1/sAPnnLfifW3sHOyL+ea5MjVt7HB6H8QThkctEIrB8Up/y
bc2NudAqFi9oR1jV2w7p5dXxoSBYloKiv3+xB8m4HqEQMcGuYmI+XBsnB5IxAiWIJ9bytILXQ3H6
SXHhAfmxlwUnn5bIQB6UU33QBHWADrwXBR8oo7n4aARSv/RgU/jYug/zYTas+7oPEy8weXR9iENe
MaBHbSLPsGLzTUrM5hais2u6j3hb+BGhgMpLMx4o3/LiYiAWyWiI6GgAf43n9eA20ubR5DZCJ351
WhxX2cMVMapFM7T6eR/pn4AFbiizcf4e7nxvQrobxnfxYxkmcoPhfT6JZph29cNBOKiG4us+kPsW
goj0haXDy1CMuuswYkwbbumClbo3t/UpeJwW0UI5+jS9zLJFMetRYfOP/rj6o2nxE/y+D0N0GTYZ
FGJDkj8D4X8wvwRD165sGRQFotGXpdxqfft0DR0b9vwJ1ld48SUTN0HqecapmJ7hd+dXUY4bpsXm
qK01G5SvN1QaCYXj5R93Uf/Wy8VtBBoSsZno57qPGq9nOqcukXqZoAy7ar3johgmM8k9P1w9Wt2D
fQB/yo1Wct986nyVxWIvbm3rUa5xUcQa4v8HOqIgb5/NOh+DNq/17HnDupIOO7/x90sERT1zbrHC
dERdnctXt2XtsR1auoRhKK+WXPlJA1/yEUHiKUwkX+w5svIzXuqAB/JcPkM4kMNevfODCGwxXHSe
ANWcyBnXznb69LQs/fd3aPA8Q92TR+02LoavTuV1bjxsfLwpeNDPy5FhHE6IHZw5wnglMoaoVboA
gW7zjNbvvBi8sf7wkN29UziPCzT5PoRO3s2RB4Qh6isC/fPY08fQz0elS5RiRu7x6fyGwLWPGYX3
utsHBOJPGRdlzzOOBGtxeOvjgsKZlf7T1KsdbyoAWwTpvISTfJpOn8T3ks9p7abeeMqrd7nzxGUK
+5TG3z2NO7f2xQ3JVpobjumDd2iKQZfv7MWe0H20kACkyWaUuznDPRvNn7Zszi7yiq8guOJZISLY
c6uxMcQ224ncNyhADs0crMOy+6K7L88vmBH0WWvEhBj0AvE8wuP8hh1Yn3cldoLLgNcSzLx1i8ey
L36ALIPbDGmfCuDlOi/YyDlSH4jHB3D+TC4EDeZMcgEeAkNHBFmkHn4zv66uy4z15rKsAmBQh0Xb
1SbxIHmWPJUjZ0Pak5in9Lm+y1veYxA9izOrh9EzfJ4+rpwLiwALW0JeKbCEgjNuJjc3dYLVw+Lq
k+S4vaXUb/16gkfSVhxbCAbBivZS99A5a9V/eZGQVCAx4JjAyb496kiG7EP0PkPkwRerKeY5DyDE
D8VLu+UNg9DdHJaD7e9TkgycpPF+waD/29CQjjct+T4zLuprcsPlCUo8IzhxtuYaPzTcts9u7KKD
y2IH9u+IodR6xL48ijn9Ozyg0HvIGTp5gFOFVzI15U8x0B7inBi78R17jp98DhaxGlKD9HCvn5k+
CiILLF+4z4ZzHdG25wE7sBXUHrrgZASnKT+l56/u05nRb0gUqVx4KVspzn/MkcrlU/VtL3bFpKuZ
+GIWN+5hPTrE7pZZ6dK55ob90+fjOEItkoqs0w2OS+yDuLL6jyrRd9oNK5tt4xAIoQTD7Pt+TeXY
2I0eWhlpcM60zx1oevyPDIOdQXwNVzuxCrBecQtxxXIhBjHBPxYMN27FR+a+wbtjwD4jZ8t/Lg4U
aP59af3n0CVl8c7TsJ+6Hb/ygq+Q+/77SPhszrwbCFANkWQwJGgG6v1AaJVYD7tOyybG5uLBRHGv
fXFnCR18yacRyaenyoNk6agOHFXGRscyXPLXdm4eTume6h1dmGrezcvdMwK5YKnLk0+ntmd42B0/
9HzbN/l7HVwHyVTkfuIzLz1acv2G4EFzHq9wR5zwoeub+GB5BF4IqXzONW2CAQPzZ+8i/8VfRmcQ
ElYJiS4qHdPalQKdnxK3+xSg/vx8v5dZIV7wCRuagGI1QPs77CVK8lMhYQWoU9rx4yGBuDLCuHCS
EIlqI4XHhay8mEAdgE+TkIGLGCkaZdNomc5Po+ugGBTjYgBJ8UIjnEZdJIU0NdUeIjcdECgR86AJ
5Gt9oh1UrfoJUaSIIwuXBaoPX2J4TBxtYg264XFczPh23Abx6L+7gBQCyHpAaQ0RtLPr/T42vre3
iavXUSdRNZYIVouvV68ZkVprzRnZENecg5556ttlsisZFjIfvRgeWEsN8WdgmFwppUjsegSILBm1
ry3FC8R2Kn56Y5CQ2bu2yyLABIcfMgqH4VAm0IuGXV+EeNnkPAsX9MENxXWjWelpfYusNmeuWCy2
mxe6EB2BpXQAJ3SnuP8tVr9ftCxiursJoUpEKaao1WiQm79etIT7Q3NSe9kkuU0hajVnuM1d9HC5
BLX+YR4ptgAGXE+UOq2+Zv9VvpW/VVZopJaoDyENhDYNPJuvh1fTJDG1lBUFRa5a2rXJvH24qdR5
hPHxIiTLs2l8/DNIAxX96br/OfBdXoGbZ6pliKpOroXETm0B18XXhazm6PWZ2CdtrmYyzBC3xPab
fLoVfZ6GEk0VZYe8WNOQrmPBPiyodh+BVRoLP3sYgtBlFPM0rNp0pCYw10zLw/H72aZ+H5EXQ2pB
IccNrUEKFa5Yor9ylggCKRPV5XNdTOlMgPgV0tGvELxWBQv+eZnWuCjSQSBhFqW/F4Xc4AGJU6CO
GlNojMqq8bIMpPFWerIqB5eWbIG2ILk7BpZEYfEm+QYmbGetCew4QaQc6mv8YuKrHF9kP7rNulp2
aKdvibnCCMJv78Mud2o7hRJWoVpvxLu0+DhWFf6QHuMkUlPP0OD2IGmGbHGtzztcmdVcHYQhPH4C
bilQQgjRKlIM6faqScN6PzUgvvPuixCiLbyIY6oGtxr0oN7hTtRH9M4VvSeXfIiM7ZhuBac6XSeq
VE+kqFwX2rFfdjdXDd8zxXjqUY7pVHSZb/pb1qCOie5TIUNzfkgLzN0vZHOW5YkX4BBtF/NYsVwd
rDKKWvqNKLS3tJRkObQPpCCqdiBqFZqy6CnSHzmV8uP8+mec3c2vKLGuJS5VLCroHcMnQFzlGJv4
OtT47Gn9+GgGlwKe2wlf5v0wP74WMTpgD0150PWVfNpIeOPIsLsTDcM0HJp7SflHDfEbfYwpKCtU
siVJl4F174qb9lFOo1LCph6tHr2c5s0UduItXIrR8PtiIxbQ+7VGVlUFeSbRSKHezblrzgdDfpYh
5zlSj2dfgola4tUm0VP5+5E+3+q3Q93ddouT71KZbuvYhNZvPB8zGbY2VhRUC6C9bXraMDF97jnB
detcbl5lPu8bPEserfRh/3Su52q+iwya6uHEI5lXFMj2IicN4wiDjyLzc6Rze9c/Etvval3iszBl
9iAiLZRg7k4bq9sqVXIpm1jy6GQ+lT2fKqSLPh0fiSLBGzUprfUWTTZNSWuuz1EX/fEZ/bgii90P
KEtSFBjoX1fkXqxaUqm3xHjSMsa5dl980InF8dUeMV+zQaUMJlKbb37/xL6r4HDpitgKaAaheHbP
45EiVcvPNZduwio6IrjDVcMc6cA4k3pa6h/NZbQvjD8u94cqypej3l1tRMNNV4QcVaOJu0xHsrKB
BJOpH6dyGpe75E+9pR/AgS8HvGNFSGcpC68n9Njy6gUNyLJZovYkq+x8XtHzL1Gwl/+4s8pPE/zf
O3s3wS+1nudWT0YCjhGk5IXb01eqjVBvOlPbpyjfSuZCvtI5xBhXoXm1E1NClrG7IWe8d3WcUhSF
fgnmSWvCBGNbi1H/juLlKaZJbkeLHwpav4+GH08ZErBF65lJGerulO2QpWF/azjlyiUqCdtp70Lz
2AKa9O8HUkRx+n6hIOozFSq2KDCpdwOg0U09LOxrhvU4zis0+FIjR1Tbp93cppMF9iij/7MhMva0
dkqo5EPmblSDZtsROzjTwYyunqQKq+ydivJ8V1Gcb98wm/zjVH9IYlVFhgwqqxp0D+kuOr8aSImV
eKdNrDOGpHQ2hulBzNBeurvQq9LTUUm/Jv0bwp+w0eMCv9Ycx9UNbO2QzzbJRydldlYUNyvOgyJz
qwgb6T/u509LvKJQezZRxiGuvFvATK259dqIDMK0N5AnmcCFPOUEfr8V8nf1AD4sOmMEvIYSDxXj
r6sU/t3tPs3LdIIJYfuejy7Pt6H28gmPQwjzioUI2hVyunyVraqHy0La7oPekwrWhltXv3gQyJva
l3BMkfitfQxEpAMiCuY5WX+5gu/Lu6iTbnYaK3QZzXCjdJH+cFNvv8VFhUbHbnd081HqoekGfAzL
c3wGEqCvhL8CBkjAgt4W0vDminhewF7N5D8wJFq0JEFSXwHlyVHLGFbb7EE8xd7UAQMo/WJmkBcK
dL6YXWcqPVRuvtC3dPq6N1AVUVrW3eM4JG1CkN+rh8qEboRnpCzPDvREpw0kRxsoTuTx7yO+Thvx
PaIyI76OlXGB24H4WTEFkh6fvPPyuERl1D+t0fb1Li7ovstjGs2lR2ks/l9Nxc/P/pqY/P/1aRqi
wk5LC2oGd6Mm60FMldo8nRDVgXEITKEHPglu5+IR5enzmoSrBwR69WTSr+MCnREcBQAeukNIampT
ZJH7GQBE5Y0T4EDxm+2TFUQrHYwVaeBtMRQQttyHFSr3o5UYBuKJ7OXG1xiri89EF7bBUECKjJGn
dCiA1v/OQSCmuzmOM+xJPKg6kc6KmoA5FSm9PdWc3KNAN20Lp+v3llDq8THzoCWuYKXyadOe73eg
XeJDFs9jE+vXAEK1h3lQvwIauPhUFdyujx4Mz19d+j4dwCPGzg14nTKhIyDFmEfL8cX/sZliTO0B
2EI3eW6G3bCdncfnsQyMJE2OYwUIiWqBy6e2xMrPxURiJtTEaZUll/z9M/wx4AI20OAPK0Dy0t06
Gtktkv8tE19JZ1jvaYFBuZc8LgMjyqYyNxAD2GGJ/1bziPgODWzse/GrvrvN9icP91g0x81nuJBF
b2Ah2NE4LdKy1R85vv7Tcq8bBKAaKmsmNbuv60YdaYYaZ1YKEIh7GCoSYqoK7ObjNR3ajLp6VX7i
fwIDZB2Z9+e5K6DsN1ThmcUiN0+o7FKscx4FlCWmUcUHgDiXF/ZFfefog1a4+8+vv99k48fdCmIM
vuMGdcZvEEWUHA3pKnP6uV8AYJY+yAPo7APOjVcvfRAQ4QU5leODEVhg96VfeZDCHBwPPZQT3NNA
9urZ7SEZoLADrNkX4LXsALyvcXjA7WmZAXO2gyOuUHgr8Ij8yxrxba8B6/NhB/bBQHcYDa3tx8Qv
lzTH+QLzTHgfjEh4kfha8mzar+aojQOcKMzh81DM685HlI1TLJ3V26PmvPUY1hcWrIKbqTkfH+1Y
LJ5iEeUr9z0PBLZ6cqTNQz4SNQAcDpaaXzxfaA/S+L6gzkkdKgVKf9b7lKO25+dydRpch5izix5c
FC1equH+gLd68/lN/B5Cwj4xnTNnbgPd0OgrigNQ+viQ/8P8BfArIL7ceX0Q2L4Ad7kb1ALozBI1
gb7ANXuzLIDrFhz7loc7yMLip4TrzFk8TZ1bIOYwQCC+ReI1Yof470ZRHaCswZNYTfBWYpOgKMuh
wRN5I9tVMDnaL2hq/4SPRCXh6rZg7Yh48FvidEwfd6nceZhM0BILFtQeOK54Exj2rAeCeSSgVTFW
i8/9AIIIq4pYQ2RQ2PABcsXn+nFcCVSWoJCiwt55MZzHR1GboYeftxK/RJP6TGJJanjx4ibQrs9y
n+W8iKpD6gqscj2LZ2ImvBh98VIsw1cy0DV0WEBoawYbtx5YhJVuz6MsILE1id0LSbz3my8qGdkC
vSqeF5tMNMdonjZzhFs8UnrnYC72fuzq1PuHe9f2snFOZarHYsZb+4LXEc2PbF3CmEAscCCn79Yn
Zm57ZEhkSmMxLQUdoA8zIJp3n3vZmbuiUwYJgoCyB+3RziXYPD9jBsQFcCVsp+ycDRcIVOE8TyjH
TF5eJOfwLmpgV8oE9FtSE1NpPwGRnJLPUwcPPXvxeeL+xU28F1HrUiniiHdM2FIbR9wtcRtgBHqR
J1aOs8OvPYs5QI1mTA2HLZseRBZ2CiNUgrFXGM1mz6P3bdV/Z/9lcTn60mu0PvUxNVlGvE3sY7/A
Sg+BlxUKOy98rVaL1HkR34gK05535856YqtP+mLpEjFDyEPxXsSvPIozfS44BetxjTD35/KmuuXw
wlMcYi6eocmR9xHvFHKh0HE/gwiG2giiPjeKFQ/U/PZuudqMxgdueojwXW/xH5r913YjKz/hd/+u
hCKD+KcELF1Ls+hVZjqBS8nS0puTNA5plmTQpKClNTVRUQ+VmMe285oMbMcYQdmbm6ziLO2iPnn0
bmMaJqhQAlEP22VF5Q750eUZi7c3NWhH6UFMD6rbVG/EViw2XAWvs0CUzx7FJ7QIHhe3GYwzx/ZZ
zhKmpzCIW2wKl87SQ8P5NI77MrGc2bp2LHf/0Rv3+ujGe+XoNsdpfYbAI2OidvQFiP9CQLyH4+eN
zvsFQwb++x+I1PcInS0ODTf+QM6XPxnl/9w4UynKMG+NbFKZAbTB9LoliyHv/H2r+iGd5zCWCkFX
kHQV9S5Ab+UeCpcaGRwmVQXmrQZWiKMLRi1ET1UfJUX00X4/pPjEv2Zy9B0DWLAxqiAX9h26VMdq
m7UNR2xbBaxnq5teae6KM30Zr78f6XsQ8fVId+FqfTbRJVbJGUukKKzc01TigN7b7wcRKe7XyyHm
pcFbAZeTDMm4C6jKMtMbfQ8OQzNvVmxEgh5jtzMVrbiYJ/x+sB/ioq9Hu5tO6T5salphuXm9ZWVt
erGN3o06zS6mGy2tKPsIG+kgqYzgeFTJhoNh0+m6U2LT3Wc0/iGk34SjnFbQVp0W0SUwQLVvCkF4
vMQYw79UH2mz0QkyzBCO2qVcoFgGiy1ahYrWbyNMq/gZ0EdXYRG9u92Co+HZZ/iZV6Nf6nR5NuEE
87KrsVNr/Os317NPE7SeQEqLllKKUnXiHW/1H3xu9XvK/fW23OEQyCtprSTwuCtaVDe5x6mSsxE/
GBcWg3TZk+gJpRKWZ2e8iOktL2/bPN6W5iKnF0U2zgrKMNwUYwckXp1JYi7g6blNzFmNbzepb9C1
f+7txxQCrlAzT9pmX2OuJdMxpHOzm9sfcfoP8N7XKxKA2D/TP95bdnPRmSVCxgpl6b22tIyFaXtJ
sdQVWOsTrM0M84/x9QOwqQuKHNmdTtkYitzXw6ZnO8r2KrW1uKKjMp2elOkehv7Zp+/3qBuDjrYe
icblMpmmaepB3dfrP87he58JWaQh6r6Ql0EP7jWWURM4YWRuJpO0RA0H34wM3WQ+x+MNGsWF0r8G
ryVK6ZCD5nDL5rU05CO2Gpeo20uNjUqfZ6d8ZAYibiWwA2qxRQOJ+IoujCkfYqig1xqiSDpldP4x
P7+v2py7ZaH5oAHKfsuQ6/qsGAp6U5NQo9W2tytuJn5DgcDGBE5a7sTHqRiEJ/YmP2FiAYjaC2ey
gMw60cyqSYcm7Tx+02Cm9RhYYLkmvbtcUajbnq7v8N+T9/QMcXcSL1dWZWuPwdzOlHbjUWfSj9Us
UbDS0kNFTbAivYhGl2aKpARmhfCMl7Ece8UtHh6ptMTMYkg0Aj6/me4V6Vvw299vivLD7FSgoZvk
nPTpw7z8OqgkM4qKXnZNhXC6ar4q+/XlynTquAsocqUIZhc9FihoGPnTiaXCjA4nEpkTdatE0lDp
0bHyOrTxW66+1hH9w/ZSsh9+P8mfJtyXk7xbWZO6bqquqcE2IG73bi7KGMiP4EPHSnlWHor92oIF
9KdIiNiD7rYPBUKqTjFBMsjI71aui9RdC0M+p6JjWq0hfHsqXnudJ5ESmX44vIZPQJfncPj75f4w
TmlGQ1BMweID3d+7bb8IZbr/8fmZcJkITaAmQaMjA/X3o3xH7XWOQtuvBc8O1fy7DTi/0OdinMGL
cN0yTDe7BOD2YI2UHg1j1/0RMX0PLDgacCuYgWgE+WQj/rNkntqL1p7sjFupLKmOYR6yjzb0w/15
WT8eiHUS9ARQk+6Xr+O5u/UQ5u8lmLxWI0RIkA75H8LOrDtRbA3Dv4i1FJHhlllkcDbxxmVMIiog
g4D668+zUzd9qmt1HU9XqtNObPb4vVNrTMRU2P9l5Pz5gyB4UEOg3vY7xqPqRanK/bkIEclzRSAe
jHCcSP46b/3xRunygDQQTR8pP4zTfzRdU+uPtJCMXGCLgxzblB3IOh/3GkSjBtvVevffHUP505QA
bsUCI8voU37f3Z7adjzqXkoepooUDXqMK6510DwkxPzvT+zDigzXQe3rhD/GBaJvdhhf4C+dPbn3
hqVTjZnXKLY+jNUDV2zpiwwMkC+i1ExuhpRVlvjuzx3yfgWy0l2xtPHbqCRGKb/PnunuhOjqQk54
dUH2XQIPIGroyvcWu9C/bHb/NM7GI6RvItaEjfxv62k7uNwLcsDy0FAJ8aVy0QTdMKJT/nd7/un+
gQMiZ9OFFcXgt485t8ZeJ38vFzPsYBCVZDZKX7RIPcCRApfZ9X9/nPrvnTW6NVX0f8TKXJf4Pv/o
L13fl4/TbZRjaieZo9q/YQ8E9bSzRljkUUlQ0KzlVVy203Zk5ter2ypLAwZ2GmuERLJulZHa4v6T
DLNYJhnhMTlRAh5Ohtgt6NiB4ARnDret4Ujr2Zk8i+nhVU6fMpv4KEPjeVu1EJJG7pOb3diyGrS5
d4fGvWTnV+WYvbgXuFgYUV9No7Jve1u++m2gRtQ5CSe5J5hQ/XeD/IE+MJah5iicAcidQuj7/w0y
LOthdboO2bOckT+boyOCuMvnc93O8xot0f7YfUu7y0E5giYe1WP6RVbFu/KX886fegFka7A4AlLA
Z3/7EuXopN9fpyIPdbgfIH8Dv2udlEJbtjsn1W3y39eMZdS/ezeWO3QABjLzPDYo/3/Vd/kqje/p
uAg34gxPHY4q4w/LEKbyRJCP4fNz6KeMx4GbCi5kXVEXu3kpJbg99UNRcgMc4FxNvWVC1QYQwdzM
BbwgqqaoaGxlfjWXh5QTtjiOQwTkGYStUC7ZU2chKRVWF41eUmDgHC/SNCWfP83LXPCyMuo+uDxQ
DEkjgyO8shB0PWJMbUw7qbvKnjrPJkILIsCEp2O8CUgCqiGvEwd+LIR4NDxu5gYDVXMnys5D/u2N
hDSKS5iy/lAnHzCMaYOnNTxCunQEMRHZNt9GkLVbIW61lUDUohr/Al1xwFXBcaU+JaoiD1Z/kwrn
3ntCcRT8NU5ltoC4XqTAY+lkn33xW8FZI2g8lASvuQvLmUIFt0wEBzZ39M0gIhrNLezbHKEccBdV
X/9DcM1FDRmrRcq8fSwYcuKddE+QKF/ugyvPJqpHLq8r5D+VQ+hngu5tg/iPK6mc0n4kcgS3zZIj
kWH6ogSioFGC6eaNqfuJIpIxk4hGLT1QKRcJFviTeOCIB47CZsbGgwhDQUFOBltBJNVCML7ZF+eW
XBxRtKrRpZyWZURiCO0i7vTd7t5E96Fy7glWPaRavv8vdt/gIOBAgQyJlmJvsRHyBlEfwgyZjoaR
CQVp7D0TIRZBXUP9XUeypHuC1t9vCD0fOF1YT56gjb/eZoSMAs8g58zL8Niim8Ezpm8OLAhUFKc4
P4A1ipKU+J2okb/s20KoUUTJuKJZ4cSzYxflZ1FGLtx8Lu7ByCbJmNsnvvh18XTOC2YGoRF4QWhF
J2NvYDxhSdnyFVs6ZA3bVQwD8f7FTFywalWLNh7ynuIui6q9bP28h+i1OH6an+1PeVN0NtEnH7ZQ
yagWvcIjuFN8Vz6BBD7elQI6VX2ZdxBj8gQ3urG0qfjOpIu5op4PxkC/Ubg+OppLgAISBoHRqtbY
vxxFQT/tTUEmFQ95XbqGWwWth/cp/9D5XMAADyiAD73bI0ppHdRASvc/sKwrqum5I/i54qsLzq5g
cYubObJzIdrncYswefuRcI6nJVCCAHwfYUvLwFnbyhqVNh12qTyl/uacQUGxiWFkl1aVCH2T6E2c
chhbolkGO5YZ5oFPAa9gIUn1/mMjUf7FhprJYTQRg1FMN+Ih7gDTy1FMAb8wTNEPuBdoMvZzgXES
2jOnvtsz/kUjwilFwdGF7uUTj27QTlqMdxN3IgvvKDZExxNTAKGyDKbOFdNKS+FTfLr4G8HvPMvg
Nc2Ujj/hAOAb1GIvfBvRAz8hkP+URx0JzalAaJ5WAe8Vnrn1WsqxkOcpWO7TziyqW1F612MiC4C7
yl2Ff4yyBSt2Zf5MnacvZkBcGOgIRJjPmnjg5GgpCCifCtK06GKiK4hm4mgfiQ4nYCHR/QW1XsyB
ohkFssIhjYSXgXnsGHBjxN6gII62YMF2pAVOXsAtuaczw18R/Lndx6+pXrwzEmC6MNwUxmk3FZgN
PB4KsyAdACosD16+Bplfv3yBbAnwiiE2bxjLjYe3hegmPw8grDX5Ekx3xlQMtMJWRCc6mX1suGLa
FBKVCsxLwPwZF6VNxeVlIF+i33e+PhHKgEsidAD3D9xenZt3EZVlnPUdUSoGehHgrW6eZkN0EU/7
Ej8QjA83A1KUBfwvEP0705qCKuCXFmCI7kIgMoo9ywV+RGIKcpPrWp9Qb3CqSDQuSoSfhyDfC/Rc
CIhE82O2KFA/MXT7xTgEC2S43RNIDnPITkw0ZEsl1bwA6xOzmmA4nKeAo87PCmLnoOuIXMT6mzPi
WLSonFv3RAw8iDBMXs9YtNLN+sLSBxAK7ySeJ3RFGsMVGaSFvS3zy8uMNiWqHKE8Eje/igWKL+QB
O7HsCFhQqOkBxWi+PHqZ3FRYNlNmQRDYL3rEF3wKVWBTsYA6BK4hSuWsA0JRQM8EojhZAvEasRps
oXRcQ9BvM6T8zpN9GegDgj3PEPKbl9U5lDvB6ipblPexfKXpheqmCX/9V7TPCPRweQU7Ax0Tw/Nz
GQu87BGIW0jXPJyh9lf2KNq7Aq8vnTC0Yp576MOnXcbodqwihtg6w6DFTuF7I/5AmCnEAA/nCuXj
NNsnutk5gAvOL1ZIj8oQLhEsAQQhVhV2jjF/ugO33nT8VrzyvDqv8PrA1m+lJ+ISBA1BEAYELUFQ
znsQO/GWgmgg/iZIBrHQ1YDTiX4nLAp+iAPBENL9Mzy9IzOyOeM4j0DQGYBmxW0USAYFQrRNR91c
CwDrE2VPaq7DsXcAOxqYa4DAQEyILBZidmCj1PpLuq8J0rcEAaHN/J67JKCr2hP/zobJ6TxeKDgx
e+7b2eV1ArbB4oFf8knL1v95vikQN4gnUFky/2R1sfyDPmFlzHNPFoyWp7l+FwPjB4m/gFXhmMbX
ZFpWvHmT8HzeT2CToPI8+WkeuHh6nCVarbElQd5IxN/wkgGurWwyYri1tSO0W3QkR7yqx4et8Ehn
AHfMwcL4npYNngZ6h/D15tYIGJQPRJm+TAqUMs3Zxbmd99hpX48dFGPvenztzm8P7+H1n0iwCvfU
m9rmejGrd3h06VR3Mz/zR4cCh0lHdbUNee0IxZBlgU1CApJlAmrM7iDgUmLXF0KENfQEU+jJjfwl
vsyYh68uLWIXcUmP++U7YXjpIl+9mFxghNiCFyK77++hw/9MyzHjQyBGC+HpVg6eiLcWz3sy5Qgh
UoMuQQErPFvXz+6AwJJe+YR4xMSEPIwJ6nA/EJHUTCRPPpvYjE0ujYlJ9Tc60DYcB8XA1wJeBNtW
iFqfWIrxI9CIRzcJmJuJ3/7z0YQD9zZBUPZNeJUn+v3TVY6/+vwQGQL9uLEzaDNETXsdAyef/DSA
069+fWEaZyNIVU9bfVPf+MlQUY7ImZGa/cJABVhLFxZyuVck86fo9sKfQzCuxPWRMzJHeSEwSyrE
HuZoIHK6g6cqiLPAp4Wmqg3EOimgRvF+rRlczPVfStVoHzjh/H/5juoFaZRD1Gow6X6PWqqaJzVV
vS6QyKer8yLqJq8JC0302pJJgjA0YkVp1nlQBY9JiWdFtRCPc2HrRBqvBpv2kFHgxOcbzvKmXEEN
2VQHXOSCwfdpMUBIsxFVbPx6ZDjNVrm6oKBuYk7H6sZwlYd5x1TDmFaBMR3iv7TUpprPX7RpndyT
Lrkgow5YBSN0P1E9Lf0SE++3X6JH0wtVRtCWdRdjOineA4mrlrQ4E/Vws6XF4yNf51/512N7W+9n
OfPTkFy8bnva3daPj8uySIpkPM2DAf4UfpcQyB2MfWw3pvqkI0zgsmy+znNh2tF8DT8uPdEM5oCN
pWrddvzM5+NtXZjtul3f5trW+CDREmVSlmTLFBOPsTP0zpM8lKI0Pq8qjOjIdUikaL8Uv8FFAd21
cSj8/s2Y44uOM+nssihiMSf3YU5U/SKdPkMpIG0qrlZ9eJ2dZ9nZQve80o+ZavJ/Xoau701Ioa+z
2yqf5bNBWM1QMy0GYR3X8SAsWUGn91jJredEn+pTNpjz/MdfogJDRmkPaMZhg99cdiDoS2MmSFt6
TIbl4GKpOFWckjLKkxt/jmeED6KDNpXolWi4rShx9aEuDOzxFiqODicW0RhW++IG9QMTFggVi2yt
7q1TglVav4Xw11tUsIq1McNTldDJXYHjI9S/Gu+GfJnt9viMoP0vgpIHOYX4+kFTG9GOVahhB6BO
gUqg8swv83rdcQuW9RqCAnZt2+fWgOq1qBDQYYmAb4Yx40P9LNov0vXtL2Ddv1Na4IRqgwE508RG
jXRV1Ab/UTxSpa4YnOS0CKNBQOT7G0E2nJuS4faSmvlaWqTLMjlN69U+t58bMUhSOCo1p6D6s1k8
49ekXI62w4/b+hzJM4QxRqTNz6v9ETnN/m0EHUmx2rvPmfMznSLV45/BquFe1WsobVs5luNB/Hg3
Vi22IkOMC7+y3XU5mnz+d3nkTxLG/7vM36oxxWukdm3FZdZULSLYi71zmRQ3U4/yDRF3wRt/v5+c
YTJMBvPBXMVj4/ndHMpVu6FVjsaxOWSf1eIyi/R5Ghp+H6jBFWsdzG4ivCRoFzEZZLNhOPbhheFm
07ivQJufVtIcZiMllnkftuE+2S+NyGDo3EKDdrrE17FDLEC9kaIncrXleaXDBYq7QE7G8yJmnWOV
u/jFwgh0V/dJa4Mekv5FQaEP/zBx/rMT/FY6UvJLqXdDWqdHqrifpyspKScv+1R+i4LFEGbA4RUK
6wK8DUIu3L/iwdPhsHMmzyToplp84qSIOyL2Dg3zxCii1MkFnlbXsGDHnWIxsi58KTqvcK+J9elt
CbbVEPM4jJTwFbXL27KdXjevtyLUCX7LyHoktomtWxqPg36SBfmypMO0W5Xu8t9dQ/l3XR/cAHhw
DDtQxRb1t65x7rPikeWAPqK8csFDSTgq7XMH+5BVOenCPauFOFXv3zUHYMxGs87uFvHxmdsm1sva
qQT59Ke4MrJuMykQKyf1FghMqDQzj2hc+7+/tKb+6ZYRf4yJm4rcBNev/x+3fakN9+oQNEI40Sh0
WOq1EzxZMfi4rCqOWtBfV89NHtO7508AvnCUGMvRUUoknGMerSUcVl7hOLyxJnW4U1whABpuzrpR
r26xeEiJPr+szjFQ4aYNUjqHlqSrigFxO1wYGP2mWFFWntWzcfiMaiYKYbuU+6/wwTsV79UCY4D4
EZY0pNZasIbxJX/rORsfbhthWXM9INhKrhtccxCXjxJtibPNpuJg4qFnjZqAB5YDvhw3mF6d4KF1
2H2obj9R/HKu+ogr8efrsTEcUrvYloR6xB1xLRB2cTLaQltjsOwXlMNmJTYsBC7/DKDntJ02U4lJ
f7BoA0M4aYXioUZ61L3tIy0R14m5zpzUmoVxPC/Oi3xxnrZkhIRn7LPuswemt+wtfLHIisNr5amB
ElxmKQ8h/C0x08IDK2qi0VTjFSNeN845l41C0SZPEoAsKgiRcFDYkbYi3BiKHzH9W0R4dyBmKapk
mN8MbVHFeUw7/wrL9OpofuPBNw0IbOPwIiTSwg+g9BUoVw9rdsIXgoUSgpagPQu6NEJaOqx4smAk
ipMxfRQfFdFrMaOVNtjT8gTN8SblVJ7tV8qs/CDRQSM43L5v1ZlxMq9f+3d9RgKs8K46rxVIfkPL
WJy/Ssi9s27b3X/WivyLkvIy55S/w/eKigBnfMyz1jiMsOEol7i8jrcSp7ukXV937Vc+79f1ssIY
pYqrOMX4Iu7CYka2tpnNUE+jxWDjdcLSp2AzdpqO/WzZsbBiRgaCPsVevV0M8QPqwtOChJg6zFb5
QmN/wq6s5TGIuuWYe1QFzF5xAQf0LcJbcFEgUXhNcP6XdPNO50Ww8OIv4q9tfOfFTXxbNDE9eZL7
jI9tg2OxPlFt8+SpE2yDo36NMXbSQD0f2/mu+apEmWyLMeD6Z5vFxV6tLDnvXltMzxKCEmkWxTzt
8vX+PY+MmLaLar8ldaVhOyQRbnudvIIcauppgquoPCmm8gRN+NSIpUUuupFPCSbhQwbkiO8nwjM/
Z6o9E7gS/xxeNmWcwTWdiM2SFEiBDgtxhncwrj9kcrKkXDt2Wcy+FeYR0vy6SsUOLF10m/2x5HBe
cebWAtJV4/2x5cgfv+TgxA6NJy54HZw+dmd81gumahueZ11miv+wT17si5nxkjwUS9rgrdzkpMjM
i402fwVpbMzFL6swg/DKCjhpJ/2kch9YjBFoikBqfksgsjAyX1QyGKQq0nXhINZFbaL7qp8fNZil
GLWHXaz7ui/MyfLlOWmZEfRFzQ7r4Z0wusXkR8EzJwv47tBUCe3Bn0MsmLzVWsaMKV9eWUOIwFuf
l8LsasHGMFuflhKzg07uj9i/Se/9VrqgJnOkWbYev0thPjX4R1mMZlKYRtJKCm+AV3ok5g3d+mym
/fZn00dSiPlgLTMIVkJN8IhVcpRChS89OtwX9aKZNbP7ol+1/OTsdWhX9aKa1QsVEvisi6vPfiXv
zWrWrqpZNStR9hOswh/D6L6480xt84gf8Z7tUzo9YDmC08UCjHZgnynjJWI3Wc676IZ3WxE0y143
l1bABg7uKkRXivuKP5gKFzZtNp6N3vO/7CL/ePIiS5NgUry8OIP9toaOm+tzeLuDrNbANUMXG90J
AMfKcBl+HEvYT1JD3k/UCdOMwkkWJIKj/5NHEX37+fKX+gbOHl83o0aqO/+9Xo7/DXGzyP/jC/62
w2kzpVHK/Z4v6PbBfgcbgU0f6CduPNFqiF1iOtO904I4ca8DgbnGeoBUBgqm1wAfXXiaKPpJVuvm
uE5dFhS8WPPHHkbgIEo3s9gQFUXM0uCNITPbT9Og+QuhAij+D7u0f17Db8ydZ36+X9Ir1yDzHU8x
yzxLPUvw4QSZXieZx9beWtZmqHU2azRLrLG8bmT2Bs95Exgi2EeOh7OhcJaMtffz8sypKU84eNBt
unkXN3TIVhyQ1hkHjed8yI7hykagDBvsJ6+x9JbNyjCj1ajuktwBPLAWh1lY/XgxGtjBFLMO1h8W
TMghufNlIq/7eBje4nRmsKaemXrvTOS538Y5jmxSso9Y/HHEYKall+izcbwPiw8VD8ga+0DWGnVW
b9F0xwMq9dMefHuxD7PpGD0CPpLFVA8Hpbl3T6Gw/hoFbTgSpRNpPgzGeLoZO466nLrG8/PkjJGE
OMWqiTbfL+VjC9v5Leek31rKsaeY+nZelZvioB9zDNweh0HYeUL01VIrC5Qp80ykTNWp6lMRwnfi
7p2TxsdYxIGiniw5OWKMhLNbimW8soXkxnYQjM2TJi3PuiNu6f2zS0kMfr+9FGWQ/+7h8h/Iw0gx
ZaBmIG+YAL/7e7VdKg+KelBwszB9wz3rQer8lTXs8Qlyk4pS9w6DCE9uzPvQLLBh0e3BpERFJaph
T/uXLG5oVashGu8x9bJ7QOTdT4en5Mn+ombT0P3wtRGtDM08QOjiIvkEGABHYjJH2+DTOTCKeyQs
jNsb+ywwIuFlOsTykX3zlGbSYz1OIzVuBpQJpQmhalQHozI6L/di+zYuAIbV+Da9+eq6cwfB3jv7
itN6oAVeux6aE5mTNolFrLCipDGcAu4tb/PbPKWPJGXSr58szFBLrXrZrlmkKXuwhJ7mK54aEOTr
qYzdOwU+zLsnqokf9TLbtG/SWlleQ5VS2S5/y9+kTfG0jDX+Wyk/5GV/xDJyIQXk6HjGJIt+Hiwg
Vwwt6/WANJ0uypEUzO87/Wq9ogsVzUdUMcK6qEmGa9SmdaAz2aW7bH1Z6wt1cUVfyI8h59/zdhD/
zVlZ/dPRxoCEJQhYzM36b7PeYziUiv31IY42GWbnJmNwVh20N7i46fs4BMmZD9Y9ZZ+WLZW2zakm
wYwpP8qP0ckst/t3LFevXyI64YORSEf3GmxZGvu93jgUlkEFcO+WpzrbPy7ysVanynawrUFEYOVy
U8l3L20DHwGrACHBL78MLlPZ3/+l7//7Mv+fnS8mzn/UMOSqKF7Pk4ZFAjgo0DaYzMODBfZXqs3P
qeofFUbWNs5b0NoQmWH88K8UMYPI5VOD480CvayrHMoJFTS0R+WGMM74pJt/GdPy4Dfl+88HGrBu
VWWowQiTf7uDvX7S2yKT24XEcExxtCOjrdEtwkVUbwhI5huT9ZhmJa1jou9eRqCtXqBa7wTKEIJ6
vLt0NKugQjknYuPmFOvRpIOI7SCH2bAbJd3Dy66udHb06CrPGxVt6HXa4qwne8Q1aW6Ouyq7CNSI
4CRfWZIUnzjm59fJffxJL3qkdoGXdIPr/H1x+27gc5xN7EyeUnh/x2OeTkCpHCeGj7vVbboIJ2yD
c4pqnRDZiMD0p3cHKgCBWBnJ423DG6uAkMS2vt/mj48zcFO/fPrrFO8nvs1zA+wY5YFGzCOuwNn0
lrMoScmLQ+2YvYb2mBouR6DdkBMPYMzY58xFcMwae+Dh3QGEe52ddGz1QBD4oCCsetjN1YSi8TQ1
lwitF0pMr0fQTgQKTaCj71tvDOJFR2ZBKYSWheqb2/Ztc6F2RLDS5x27at3qiWLH//buvNgF1P4e
TBf0BHSH0ibiVqaC4wO9jexf+4l08xsjrHLOFxnlyNrqhrGGYPXijmUndVvWMcMFoUQv2JNnIvfO
+TV/kmt99hsm1fT7DiTQuffn14l41wHAnWQhpn+8NreXp5O73eN0P5E++Ldi7L9eYds7KOz1UDka
T8IAvAwhfIgiF4W+SY6KXmLRj5z3fYiGB2Mt5fo5GOGZRzmLww5F7SvRj8s6obY8/HhxmGrnl6ur
UbxUE77cpTU7hrpEK19QH2tmWtqjAcpVW3vZJdSeh6UjoyRpwjGGVn21qgeWLkyqJiHE0kY61JpZ
f1wUPwMTMlyJXDYAWLzDShHfQsW+1E10MG63HG53mvR+J2FmmVWOOlNXoygPX9/IvikyyjZnnVkK
Uee2wem/mSNwHL8Vstm9IRdik7boVNgQLTat6RLSg3npSO7So+fVbl7ecAtYVNrl3eq/blTCc4jN
nV0TuKV83PCjLYjU3g3W0sfgNLlf3JKZHLHWNDOCAe+UYSlEWiLU4PGEk1+jOyOSYRS7QTuou0+Y
MUj62dliOgebTiTCzQpOYScz29tZG8sPVqVi7OWX2Q3r3WhEjM5jrhDwQRiGVWarpo8qPVzQeXAv
upFW2Shi/dMoEe/tmo0XKk+Z8HafxiFDmqzLARABTm1YXe+JPLehu1djm8YfwclhiSXvI+5BgjG9
BRf/gM6HcW2JOQui99zpoPGklrxEefS82zhWI/Ocnq4OsY5cQjq07kPndPFa4nmp0u3RApC1bvH7
01cONyF1ZYJVL+RcopUwtfnjQKTU0hec0e3+hF6u+iTk7DgKs70JwTwXZh5njMet84mc9o1mbrLK
bAaiAg4xLLVeujk4lC7VhMbAbYMas/FeNsvm6XXEaV3Zd4EaZPFTh+/26GYN+eLW+RVcKeFXjFnr
DM/fRDv9uJsXQMAP2oA+VWKhV5jVw2rXMJN25bKK9q19GvE9cLwZWdpav9tGfPbGzhjwbGZ+YFTG
4QHvIwduiG+MzM0Jo7HR8bqoZxXSwPng6nFX4KfhhgGVHuGhaG82R1iMe9LZ5b98KU6z1uFD+unA
1mGRCBQmrtvpmBnAlw3OFEX0kFaGWWY4qbOp4uZxOoLrVH5c7EeK1si+z66GQyINHmOQ7gznfGVp
N4vy7VqH8sPf4dGkEt7wfG/Udxl9tWYp19q+dfQ1RwXRjQwzPT6DajHSKRURM0QZZxSfGd9UbXbN
PB2ayvqcOcrVYzZCilOdgxfGvsoh04L6QxlM6bH13j5DiRh79Z3R4d5PmGsTW3uRJ5LGLGXrD/f5
iEWIhvz2DNksfJFI96GPvVtyHjkX/P3dU46IEpl0jypzAOVM8Y3H6h0R6q7wWnZVwatfaM2mtoxR
MGzMS/mRPfxY37Jj1IPqaqlIi83LDmECsffmYJs932/vMgHD5O66d+ocFCK8NT1zCoMAj0iyifEc
HMzG1nH8jYGM1SYZhQ2YDqAU98rCtRiQdBBqXiEjwbekgWcsGoJANIchzbjwTzvtZfYiM9umEiKh
1YaGyEoDy/BmbpW3Zm92A3+vIAIOdMjO2QT2AobJ6UHbO2o9qTHpyugfJKoFLzqZMXTzs3vH2DPq
S7tDwIT/dbfYu9RQBPDLaeZx0DbdDiYAkYBm8ERAzDiCGQMgSzc5bfNJD7QMBlU/rJMEmyNfVe4Q
GwTBkLghRK2A9POJzh4uRYYPZxNeVopJqXL0WDi8wsf8W6yBJ/NYiFcNN6BcU2A+gG1mi+Pdem5x
ql6R9ppcIVjhkynkoxU1ChDQFPqYzPACcz+bu3Q26G3Zk6Oci0cafLhOpDV63PqLIZ06jwgTtaRU
IAnIlGC6WM1FgFX5NbbZGeggnbNnYYKF5++3iZpZ2pNqSpPUJ0sCYyPuzc1Xuku850+O1W1J8eOG
3R+yENS/UU0Aqj2k41NupPZxo0p8PRJ0Xn9xqJ1cpuOD/nbxiTohifBk97X9+B4H6TQLCCKdYqIg
TXLYK/6D+tEFCkMWlafAeO91N316I6IEUrHi96NDyY6CSE9oBNwMj50Bja6KWK9LnLv7xY0gK0td
GXAqvecnsy2gO9xnEpDJ7bLW9NX1PulDYTJhZOZ61tuI1ur4hmflw20pq1ktNTo4H9cWAfbb7cCs
ZifUzKfpCvao2RE09sZWDqKtdZnSRNQcAP5rrGwD2S7RjrgU2/lhrglbp8rM/qS0peUjw1/hbD/i
7/otS+2PO9axJmA2dpXEeFt9cskpHPn1i2Qt8VW/1amg8BrHMTZ19AYIhDQ7oysg+heCV8D2zn6y
8jKIIzlOv8jCntxstpjQBfa0Zgazbl1vmNyXJQLpEVlAY/tbpgwpm8wF34RdYJ9eRMQaJBeer2Gj
Qk3R7rDbIBIcwbRl8JQKriaidOwZLlblN9s0IKPzOd3f3X7aC/pxk1qnb9yMb++5HNxdfe/c9g4U
P+FWPD6OcYdFnvm0Rgv54e6XyBLS3J5V4bj4Rug02+NjwZZLtetN86mwK4EqxaTXeP3yRgBi7Ty3
1aRNTQWuLn5/VscRvp5L9utLxbOkhOLlPn1FuMePqDWeBKEGc2KsRmXYrN+psz6/V6xzMhwm2B4H
eTn2qovIP6WbN6t9YnyVB3R8MOMnp+S8+dxHT48yArWaVPihZDFpy7zfYHt9LeqvO5taZjRmhycM
GygYx+GmELw2h1XZI37BlRcG0jKzIQWgZMx5Hy9XCk8uu1A7i7G2Zg9mw/ZJ8RFVP3r4z9rmaRPX
UFGbw+CbESqj7k44VRDibWb4SEJX4bKIj3FuM0rDjMuS4w8393X2GrYqH0j8bjOi0qiJc79SJ0jn
N5fKJtyU/UT38T8c8X1ujuoB5yBL9Qx703+nNGQ/YRe17U0+TRBFN0V4Pz5m4PCtYV5XTWO31ATA
X+8uBlpjYkwgt93t4US4iL6gCGM8jLP3q+RdNy/3Oc/Y24zM2zgYjmzORvZjpmcenv8JNTG41csK
ggUU4SufNDFMeBocwJ1XbSdKIEfSxPi8TODewc6VVncXtvFmuO2/CaSOW3a0Gocl5YY7yNX8oFhY
WwXRk4m0YEP3mF6hPDuPKVsmJlN26wrj0tGZHY8avKulMt2jlTxZPUwgckri0/GEol31Lm+45mAP
aSmEcgG8Q5UE4UieB+2o72Tn8faApMg2DcMNeKsG7Fcohl7Pkhs+8SapIm7vbQqvFYfyTftB0AOo
A/zC2ry7yFNtxpotTWoKT8KC/Mkx77Jmm5fcvl4khgnv5gGuZbinnwJmNc1+valgiJTwZK+fylHy
sEXiysGwX8s6PDl82ulD1mx4pyM+auDAwsW1eJHJWMO76prTI84qXxsR13gJz/H9OJporBnwuUcw
/koT3JwrGJkpVsZQ9BNorJYe0RInhvilt4zSJLXwddygS3PP3N1HKGxnNMlM5/hWxTXgkrshz5Uf
QBssVSq2/toyg5r0hMFr2NPL1VGUScrVJ6faU6fsC3yCnn91EW11ttdXOutlzirJb8dM7DbEs8wM
zu7mfIalj8f8ivi3hUQiyvoS/5r6N9mkAaKraVX4xF6eGBPWsdNRmmxKmMI5+gWRl1L1LlKXlyLW
JeVj6ECdmz2XpBHAhTJ8FrdqRrWkn1BndK+wfKPrCgZYvcDSGCIh6LJmad5aE/wyUT8czthyfigv
e78Y+BBZyJO2OBPCKiK4AqTNKbDBbxgInGWrFzs7DQ7vso8fN3MfV8kJqrNZ5r4O94xAeUVslJhN
zhZzHNGo1h1nJWxD+LsDNHC1ywj7q4HJJl1hC81szJEzecTF/P3utYpVQY06uQrrT8E4B3tS3SK4
2qdupt98ffv8kEsYbmJ/khTYcgEwkRn7FNksWKivrm/Khzz2oLy0dg3j5eIOUEa5+60EH6ZYnHKc
fJvG4yUUVWavw3nEpo7JhMhqcjEVnRXUYnsiTyX4o6vO2eMjQxBP8ORIyWavpMn6jxpIiLxXesx7
albQbf0HkpblKRF3W+RtVBt9t2F7MA7Odg5APILyTGs4d/h/6wFfAaooijfZK2PmvwWGZb6olnwO
sAqSgNrvYmi83j44uAzdBg00m9147MrQjF8J4obGTVcluOumgm0/QqTxOBJoStqG6pQqjOnRHrhA
1GCNl5tC5SytV4G7CfWQHGrBu/EODwLb4mmFE7R7cbgqJMlmzU1ZGZWn7S043MOXWX8/Nk82JIhS
VPfOuxH+RIosh1C2Y5o/YFDCvXgR35O5YwmnVOu1Y/ohBfTmZvTOpKZcwZJAcC599EaRjnWSPfB0
rOL16e9T58WG6oY8QbZRe5VQlcdhOQi0l8VHARhwn7C67Yg/s5/btAsAx5/OR3OoDITVruzl7+ko
KKppoxB/ixciFHWbtI/GuU163ETImP0cf8vhGGrscIPVjltgWmztp2Wcl5iFXN/6lMyQS3z7lLyx
Zr3Gps6u5rOZpTsFJN42NIcZNb0iZSV+flNNL8/gRhFhDgK4Zaecl5NRn5TB6RX2hstuWatMdWCy
rhZfwJxqYkDcJMvIPAzpIG8VXM9V3XyCoVLjrV39CO3zual6Uhkka/TVzGQXc7mr/c7Gtf+odPNy
9WhNNt2M+zIq5rxzubh+Vi49qvq4DfEPU/DNUX3NGxNbGgvvFKthM7ei+2aQg3T29GhwPPkIo5MZ
aeC36D+Iff3asP98ENBHMEFyTa0nnEKoZ/ZGQ8IRD9ADWCxHXHevEUv4eIfHQOjA5JGka87i69u2
5hDw0WxljmTRhsWUqWpdzLv562yN/kfYmS0rinXt+oqMAGzQU3pQROz1xFi4lEZFlE68+v3M+k5q
519RdVJRkWuliTCZc4y3G2ND9u9HRLlQ/rkuIzOYdhFyHK+a6HHfuC+fCwjYjyb19BHHeRFyWPbW
nNv/AW0OBCX4J5RKKr6ANSfMJJn8AdqmsTL+npp7vSSFjmFo2AlD9lJinh3Uh9qgM2OhCQhexybI
x059fK+D3g7d1pKU6cJJgoHRkwGBCgu74pKvsT3hElkDbAOZ/agSb2eDLIMcYAL2HfksDk9m0OnI
PCjZqS2NCW2czbs5OdeqAdLXecWaHu9uScvanHLU2sO97KbbCdlJ5/eix1mVrcbhCX1CGWbGxILg
dyTeqWB0edLhM0PjfoaZIB5H1ohwe3lv90agAE6ALylKc9oiD8i0hHYcq3rELNE+S6LSvojwO13B
cUJNuOyo1HohYkqUx+/taHVuGFk5tFTqN9ELuQlfAfFsHxphXirsnwh/fdHoPQF5AxQBzN0orT6O
JSDTXzXEXGD2gBDplMWEMO/lwuCsn/jDXkG5oGNAS0778mBRsWmeweucdEeNEULN/KpspDHdBMdv
5xAnahAyVwcf1PzObTF2bgG94v7LOU7Vi3IRiSA2QNjq9w/d1bk1frIjA32t5oe/TWc9cn4ka1NP
YQ2cid0hhSTmyafhUA/bUUjP/x+8wPAf0fO/rbE/RFK3ZtTVcvmoyXZjq6axo8Cwmqd7M6vdd1de
FHLix2ZCB3oykNX4xUmXfrM58HPwvM2cattwUqbs2O7bbp3bDsWozDyqs7ruUMedOePZo3XkglDW
o1226aLRlHbhP5hfBuD833eFdB5BrpPeSZiFIED+RnAwNKdUPnW/Wj5oS2XGbOBEuXDev+bPp/mR
jJasTX9UWVVqlJLZ2z/HU5BndZ9Snq2zvfIzug5oFtmq7+64b1EkVK9gsh8yHGetbMsv0Z0tIetD
M1u0y3ZsAkzhR8SgJlPEjjBrKkaeW18mvZRasVAApR4W8jjBKqZtcINo4wx56hNOp9aMOUmQ/U/0
/GSAs91qg6XeTKtofMiYs8b9ymz+MBvaRWHmbPwYPXOjISl2rfoDykrvfpHdURp0ipNtEjsDdSTK
bZHS+WH+Mf+iDt618US0TqDaNN9s8jn9iUsx59W/3CHmH77mf/Xlpvyj7HnsO6bIQPGS8pgTwpaE
rDkBajzXY6ePooW/SCNXJiZgRA36N2fdIlJJV7fMSsUYX6MujRu03/bTms94pn50pkbC8vW/3mSg
par9YaTtK+i/51/iLlt7mK5ws5crzkoYP6aO9/9j/xyIpfvH9tmXSGRRVCZOMH7ij9iDQfP9yM/X
t1p+sSCR4G68/GKnmklwEnvjT7lhSWcE7vHAdtVOgiR3CM4B1tQn9BA1Gpt09a0MsOi5fGhUe8DI
QbrqGHkVw80c3ugHrXli//u2/8+XzYBSgtNJM4eS/P9X8uPZz3tJ+qqW5RuIYzStX0991ALzb3w4
mL6TMKdoW3+Dlz9O7WSVF8KzNk7OZe2oIhjpKp8AibG8/lbbOw7ifXLMbi5qDCYyU40DGfd/O9ks
m+vbq08GAeaj3L3v//1bkAbyD3efP5VEIKZE7PcfX0O9y1L5kJtqyaHh5lYPeBO7HHO0tL7RXcm3
/Z0Ej2V5SfYNkjRmUnryrPWVbWaUy3GHUVGgLvYWeBoLGCj963LfdYuBiyL/cTfjS2atwXnvKzgA
effCdMpvphwCENE4c36GZuzhrDNfWNpKND6SRU31sEi9b6dfpvVtsH1gZ3oeqgtlw9uX1sSQU/Se
KoReWicmQEvaDVAISnfF+zTYlfwHaRmmWvhMUEScGtzKixL9x53r/9NWRlTBRCZ/gdjy4R9KodG7
PzypT+7c15rgQB3/vEiq7A1NcuILi5yBEGRq5FEZP7e0foTT3YSvnMPXTMFCMUdmuF4/DnETcFnC
Z+Wqe9ofUXsz6MsGlEDj9T5D2dwIVDWf20enp8ygnUw/kTr9RhXDdY61jTk4I+Q2tyQiIKn/KeqW
Pc5iR7VSCKsF3NxqOEtuepSRNoMZF0bqTvOxiH/vZj6vGf+AUAk72uy1zqig+z6wjtVZ9CIGErva
kvaMofvFK8buAzxLnn5AFrFHSOLEQfpfaVTvRczgVYP44uehOQ5oc4I+8AboqNZNX0M3oSsBwYl1
gK8h4NC/P4r+H5IoQS33//4k/qCWCTlJbv0U3hbMsVOnxSkoGWNi0gL3Z6f+NKEDjfrfZZYdICDu
tSvzXe7UE2hA17J/UsxqebNuTM/wO6iMz7aUfpP6XJ+ggrXJf840FFfz537396v9Q/x0a1qFxLN3
tZQ6F7gkk2afgSOjDc6m39yZMLBde9yXHYYw0V/W6n/st3Dt/3QBMpPWibQRWT1/1Kuj96NUvo+q
WhJxTHYJjeQb22+tvTFvm/ESihI4BMoO27aKeRV91HKwrVaMlWdFwS16/cJjOOyAF17ZYHNdk5tK
2zqXbGCczYs8VTZEKik9GoE/3dC697EGA6o3znD+8vHPu+XyO32SZxdA7X6REXO6Dq4fNh7AxTvW
0BsZ5rRfpOru0uN7JfjXA32q0CjE/iMsL0OSBD7a4IKh15Vp8dbtcVBYj6HRIznhIIS+m+5SMQL9
s6Nmnial/hxhJX7hvMUvKtndzbqoKkNBKCr7R8ZzWJ+wuFOvco3mOKBydQGetBGz69Cc5tOhlznD
axHj53tfSAZJQnVoZA/Wvt00M9CQ5mZiCeEparI3iKQ1+04+76YfP801njAJwagznwtOoyekxZJX
+7UA1IbRaCBw7oz1W6Li5Auiw+zhvaa0TQMA+M+JdGv8ifAX3Ev4nbGmIgnRhz2x7bWQEy4p9EsC
r76ZQUdVv3dKpjeHf3/F/qrL/s+i5YQmN02WKd7+OCbGo7Yoq8+zWrK7xU9e+Hb6Uo1q/QrZf9Sn
8V0WijnBakFKCwfhN9M/Q+0JYvfxh0TjKkZK/mj/8gL47OkfZglwtWX8H0u7/4+v1t+uUtjq/lZd
dpNUHigfzmTs9pZ8FpoOIMuCID09G1vPxEtJ0aXXZjbTjfFrPb91MWIwB91EfDAh6zBIo8c4VNf5
5r2/BV+wfGbcmGwDNMj/fkdVRf3D5Pe/bYsRB7iVBkQ8/qlput0nn5FUP6rl+D17dscxFuUkGI5M
IEiBreDMmHecypKVbu6W1SNWIMhdgIw08Y/vk8ZUggkqj9YpJCN+zO8BMx0sGXurgiCfONhal36s
18/X9W+5LW1ITreGbnstSoPXHYllVdvFgg/seK0+zsBrWvFtu1XBETG/WXjEWM7qYF7ipsr8z3Ce
xG6fgnf3ILlDZo3VQUUm8mVyI0kfRINzSmsRnRYayGkFYYEmI9bLIzNKOBWJlniCWLhjHMhExn50
ZQQ+DA1sqLR7GxlOhFTW2/xNwPuDETSoWPoq80dvwDQLpiHLJmSYunhb3B2+EpOUyC+JDGZivgoE
WUqojCmYlB/FAyI2T3xOtu5NswEIZc+lFqvI8dt2YHV6cRlt6tQqkP4jMR4gOqeHnD4j3sv8ZtNh
tohhkZg3hu9217xwidrhAwDFRh+4qtOcU6bf2twfqb2mvWneeeOTAexStX7VBNC/lGsD2n80rS12
e6vGR1jo79aShvPvTe/KnwG4FaHt5aadTLRSsdrE6xv1SLc4spD1AoLF4G5vi37m5Y/c2KNhXwAA
RCl74MWanJ/seBbY6v0IoWd9JKai+1IxRxYk9a0kt5JD/5wAQG+or5Dl9EkJuO/wbCC2/YCHTtMl
6D6ojdX85i8Tlwe5HhYPguqM5YPl4eb0CMZAh6PJa/Z6xB7pTfvuBouvB/FgMhSBrf5GBvd9NWbi
98gYzxiF5xGt1144A1A9MO1KAy2A18dFFvbnL1onmimUk3TZzEMYuB9Z6D5aVCeFxvFLEU2AorjY
YWyoSFGsE5DiPsXBQGCPFS8ViAgAe/T9KOOhpxWhe0oOuFFrAhROFjyuAua3H4fVPt/XU+5PGwH6
UCEq0WhXbOj5mQG+a/bddeyVy9IfHzguCrbWRRM9QgIfFu9Go2LrricvDyZzeZljhLgduw2dYokV
LvvJf5otodj7oZ/shJbwdLhR9LLMNhWzyyzQkmzN4ucsLfbNfozbqrcsEZZayeLufrDKH9DeohUv
7No1U5f7YryYoAnPE6ZA3StpL0wQbAVTrhxkbIiYSeuvxbhiTEfttbyiuIrgN1fdekCLDjSmrpm6
Gbz9cvVaYPdmNh/kMDT8jjOijDh/7sfMK4N8CVbJ+Ln9fdotOkjb6BsN/5r/zmPCI8mzE1pJZ3J8
b8GgS8ICGHAHjQiXxuwXf/jRcmRnHN8MIlK0XqJD/XE6FT+8npgoABr3DwU1+Rdujj++NgWAH8db
/pOj+E/37ZRTqm0s6GdguUGEZuLDqPjd3a+OFPMx3MMq3ufH7yYDh0CmvU2vz22MwpZboVjyvLft
AmX/WBQXnmT/ACnIR/CK5+gFqGiZd/+rzt5nbn+fQzMxxEZ6xg4pu6+tslTB4/F/9WZlBNwIS64e
7tjhioARu2dmzy3SVe1mXh2BrtyJPllidwN1u88kHLM40lDtZYsXEQZkKiEcvCKje11RKuL0k5ZZ
WFmj6/hKyzRXtuMLWjxegk/UHZSFHMnT2MWSYqaeOpUOjJMLJ0uwmjfuJAGdKSiKhfFmMzqkjrru
i0cuLxAm+P3o5ryc1+oWjOZcU7LBkkUyk/92J24jFLmQikJ4qMmyNTwkmzqCXPJHfsro8xBjYnFM
QipveIGJ0EppGQLGHS9+HRE5iWThyz4LrhU9dq1T670VEB/ADKOKXQsPUm1IcJ00eIVL+sw+Xpa8
8gY/OW2PiscuzDzjrS9b1CFjfXsiMSRfKBtJmOQdgnGFksdoEMRPZsyfJxDksxJWXMjBdgqdY0Z8
u01p3fwgdnrB6IisaJVvhi68u/b6gc1kumh+0/37ehxKIyYef4FBE9JbrJHX165IAJYxkPlxvCAL
6TyhkNM+M1R/OlvGXAYFvS0LMd2j0Pz2Z8/4zKcmxEQ/KZeF2VyLJJ3gKWquh8YAmLHNUOMd6RIQ
sk+fCQYur9a0MmgkrZqNw55op22+IL1gX5OOI9TYH9ciDw331S1UfsYv7e0gZqN59tEUegmVHuFB
bNgfApvRTvWjOCz906L06x7DFgbrO/H6MGgLrG2ollCiOM8+UgqwbFMOi58RLOWD/czKViBlg+0T
ySSgO1lK04/X98dklG1LDFCQ6Op2Uc8yB/BUf+nSdjglyQuXH0PtzBEUkPN0N3hy5c5gDuUvoDqC
onVr5SMwQE31P1POUTSdjE4pt18iZVQVYE3jjuNdXFfK5u3EHsLZSzxtdiThgKhZPgLJaRoHkS/p
26vczNguCruyTQT4lFLoIuhdhipgPhgGCw7prgsZJ/rfvhBIrJ/MF/2uOo/1y2hsSGy0IdzAkxEB
bU9AE1RVBAHJs9OBB17NeF0SHe/inISDGvVjZEGdzsWpAGI40lXn9JdMT0Z8pXFN5YnEonFIRtum
QfC0km/GqdEYVgy56sSCKVWAynCvN2LWyChiFcRkgyX2yO5I+0UOLiOG2SjH3grWtIWebz14WOz3
PgqfwqynCie89Xwa0KlfwBKL882CqTHGoL/zgtydA4IKTIEnV93gIpw/9YibTNHgDRibNeckzxf4
/kp9zGsZtfuT018mEM8KIraWASrp0xzO4jCHJIlyqBcUxAzi4PB8+KM1mbp8Ht+zhqRe8/6f5hMa
/6mC/1IYXVNuKGXEeIvIBt9E7C1wLB/QyCFC3Z2CxQeitZqhgA4lHrqZHAo36GOxwCEfopHsoQNY
wm2Six8rVhG1nf14acuJ1m37wbbK7O0zSmlT0W53Ggz6yj+Oib8J0gvhQR8tYDl5d+IfUtNA4CAU
QDwI+FzMGovb9GScxSLJ5wsGOs4HB05PRURjedKWl4h+AkaYMyzXzhlwhMG3bDD7qpZhQTrEy55T
myc25u+Uor1oLKSlPaaEFLvUV36xCOJfPjk9854DFD59zt2U2KWXbrhKSAoB6EpMoBMxYW+rdpRl
4nISJK5/emvpNZ+ByES0oaubaBUj9rboO+1BUkYoH19LdIy3eeqkofQE8Wm0JlLnZec9RJS1NuaB
/8V6Y5lBEIOGijnZ5xL6BMnRz1C2VyaXlmn6/ada6vODfeDlup7YjI3CwXs1dlE3ktzkykcx1Wvb
Yfs7BZsvFtnJ9LmkzDihaiOi+3ybxWsqqM1o9zQQYn3D0siWfHDL3BZQUvcWB1w586F3pFN2Wk/o
wQd2v6ALx0zFGravDPc9D0IqJ/M5zfo6C+5YsWFpQWYp7q0NP8JfcowvMiYEm+2hMU4/nJqqOmPg
BQ9JQnTsyOBODyrTz8OyTrkNodzMelRlVwmZFi9Zrm+/GDbx/xYnaCP2WhuFygmrMkf0hzGKGhp7
ETw4ZD5DraNCeEW0IBWMNRO23KEQw9CJ2xDcEr5iQ3NG+3xTElkQLws3dUjcpLqz31SL4lxS+Yzf
FiJLQyIq9Jssq9x4u7msGfji3ne92st7lVmnb1qVBi4fAdWC4vOYrUuvty6KYP1GtkJP0v6o6NMm
ohjuz9hx+FaNot9vet1zAKJjPOYPHEGSh5RmgopmQBnpS/P2Sv3Yffl0YmZybSg8qujC7iZde1Eb
qyL8yUbGCwKdTatCOWg2Y7RFPa6HHTNdPQ3zNcMxFpvfedzo+XUkrLWDiZZJjmKYaCgr0nXQ4Jk9
MpvqPYw6WWDQana3I8BKkwgmond9WCYf+VgBGhSXmtNtU+7ogBeicpnLK7qAVO/CzOxmuurTPKLf
ucY6c14tIVPgIsbaWSXpA4FlbMPX5cfJgYlg2jukTuU6Ezb4l1k7+OYzt0ezQdeg+ah4ZjGuw2w9
0nlnhb5kK54zM12kkMRWUbanXPECwhbxZ5WwdtQZZo6eU6Hj6e35jK9VrWl6bo7/mdgnsmwOPecd
tD81usI1+YcTjFA31HDkddAYsQXUIZtqQgbGsb0MLZ9YPZXsuvzJRvsca6iLEp+w1oFZ7beFPf6y
k/8OA1rjyB/uP319VCzoJ5JfECkWUuMOemb5o6qOiq641j9BD6oIy1tLCpKZLzpkymLWUizp+Eqe
3sse4pAvj2xZzwvVxJajBL8QpttEm0828eLtSTsQotvvafpFDo8ID0vm0NggSIlvBBsYNZOFdSjp
l/lbWTwp3kJDeBIHG1xnb1RUnlk3GkE0H7MI78c6QLICj2fDgdEwMpTJz05mxc2GXdic47EJd8Xy
By4bW6/zR7eHcwAtEJrMJUGr1JhyDOFKfBOWBzQphQ83ZPLzmWKhA0Su4D548ZDVOQy1CpR5C+/P
UHp9ss71MugZfRdngCbEnwrCrbs9anRS6F0T8/43fMR2MdZHiZbROfeRZTM03C639dE/1sc7aIqF
rSJRzJGLeF1BKbXAp8Yuivho03jZD97rHR/b+BPvvW05jIPhTuDjZGdMySebffVzTNhT3ys4DjeI
c8hO0L4bpB9E7b1jyiHvNdtwsvtJqm0nhmTxbQEWja8zIeFay5ctxJtJmM87Iu2L+6oRsGaOwa58
/HYQFJvVBPkCxHefkNVdQ57gJtVVNszfbqGGvStCZH3k2h3vCVoeUU+H+uks7eQFyFxzIQeRHskv
SLALCm0g2h1hN3xcAESfdgm+B9pY2L/cR9wouqZ35JEE+ns72UDNZi+dL39ly7gvpdloas6Tm7kh
a0fVPyU/og1PdHGcae/1cI8qjdIUsOR/vHaFmfVFKdWFkyAQ1RGFacm2h13T/gDXrZqILFPw1zRM
Asqyk0GISd+pIsQTNvCAcTu/VvFqtMx5X2BaGIikD+0PA2kIfxRc3Nhsoq9dbXFY7ibUarqt7DnI
oWdIPFE0DXp5gREBxs69k6XowkQ2/Ien9aLyYhBW7iAAtU2i8Nhq7nN1C4cLC0REWyTW17MwKH1/
rn/dMPsejRnPO6foKKavGfIlzk1q5EuzRflk9GYtlKfCU5AsFv664mfDgVbvJMwWWrHhFQwHOhvD
7VpP444Q3z4HP7W19yO8koBYY3J8uOBkhU1ghjeAuAexztBUL5mAXvV425AOTxaQwzbRm46oj2s2
6N4UZ6zX7jRnsM8wdXG6jzUPoiM3TZuAZDbnRNPnrxVEa07dyVOjo5om5o/OjAR0zaSafXZSgM9a
3ujz215CfuO8FNMzdVnk/oXmfV75SWHBYn5XHH9Cf0yzvAY2o7gR2onv9k5AHtJLD6c/ivZM7HSf
jeZ01rm8NFD+FukGbEECQj5XH7LyTKTZKNzm1EbYPIdu74CcfkbhpBKnIORP9Xo0TY5tD2uveMU3
nVVbfFIm3h9KZAi3GCX0zuYEKlfI2bLNk9NYSJ1ObEeBYnj8jbGPI+61AIziyJkPCEb+0U8reX4i
jqPQvMnibuqURD/3u0HrztpoeIb0De+QnCRThd3LSVpE2dYGTzxZCLrIdkaSbX8XmPz2SQiu1l8r
IYoWoJAJ2a0ykRUEKTNcG3Y/QdYy9gfeFnCAUTEunBiOINJdkwvaapMijkiTzCBVXLw2zTkQEvXo
r+oGYEXP7fLa2dIVpUFysIJvpflHoYMd/FJpGwCpki1GXEne2GTrwVCOPnOtYpzet9vyCIVhvXxr
RLmCDrQLBH1CEjXtqg9EeTqeNpM+4dWd+WFS1WNuWSyoEUlmE0ZHwZ8+xSC7EMcRBxbZmOxfJe5v
wCM5YlrcmIbVIFMZUatVCllQSoV6n3LMdhzzJuyIuoun7U2zqIEy/QvZsAL72n0JPPY/W3G+P9Go
1870w3AZaoCBaT3IFCmf+uDFJsGYS0Ib7e8s9VC4Ll6bigpnyEssgEcrnb95QQ+ZiyPLfgdpeHL5
+U2ryG8h/eOoWvRmPSzVT0JY4zDiLwyxHn1pXvxqprqFn2yEagnbAPW6TeFvb8sfti0qXwFC3jfS
PGbEp+xE9Hmt/0CBZHNCpOaJJSCChfHBoUiyHlBMQcNvYRgNJqTRVWjHdKsXkNNN83bMwt7HFgCx
pf4mLoCzOsAw/cJfo3GFPk+hv+BOMFMVAKNZi/bYo1VBn6x3jTZb4W+jHWe+G1gKC6ZPBuxgi11h
e8PeVnNzv9xINv2YraQif5nzV/LvnOgWdcu2Y9GjQcBT8vFHZBB3dubjHgfcZgbKmMTt1KRDdEXP
BqLde7vZogO01U/sinr622+NE5QDk+CIghZzYoWSg7MXRd35MtL4gynpWj2XjtTYtMaYm4dCzMSD
EPQXmDcp/hFeTVgYXxurUBYSZ+j2fHI4dl00PHALKMzDfC2sDgPMJ63zxCqJ1gnGKVnS0IIYQELn
jkIUZH4ZozoZcnKuYsoJq1omHsYKeVGb0lLoTDEcRSRxCw0mZ6qPXyKowUmw9CJS663AZceAudRl
15SpuDynOxmCiQUSZTaLeFm3Br5f6Yi3Nz4DHOjFstAPdCouyx7B9AZwcaIPUOaCMAPIw3nQs6XH
+3TyIKQ0374/2gOpRIRDaS7/4m8hIOhMyz9rmFDoZ3M8nGQrpRQt62fp8hPkAmapOufh/ADwzoHI
P0oWHa2MEiH5CtpVjCFiLja61WPKDsINE3vUkFjfRX6lWkkv0kENid8ETH2QG5wZuS2bWBTZWOa7
JChSkwsuZPND88r+AhGz/7qZBRWvnWWAJGqAHfUx3vr7ZTpeUm1hksEG3FEDNRbhEo22vK9fS+Xy
3UUnFyxWmCbfZuoA/yQrekJKRt6G15axpS/tnBjyvBSiuSsyOmFwQhm0kh2ct+iFvaqhdR4vEkxy
GMi+IsJW2W9ia7SEoJuxKheIAyymyvJVyIu6r/sG9Y7q3FDdmnF4s1PgJ2FNkFbsBQQqN1o9u2Mh
aZlec+AG4UTZvAnDJUjMVTl4ATv4NR+FBzFy4ysJc0FFvXHza1YSm5rDbV7H6Ij3LYzlJFQ5Ck+i
34BXoBHEM9HYgJVhJpxKnKIKRxCAlXlnS1whmxWlK1bUaUZ7w97LqiBA/WQOdnVUAKM4A5IOcccR
EG3iWpyYo1l37g5vUwZMoFAh5WzdoyDphQ/a0Mc0tqgMV+8t9SLbJTULBjuEhRxeVu4MieIBN39N
aRbJR4TrQmXJPD7sNdzQxkQGIfzUQ0POjBpXnjm8FOKBSP5rgKqA1TJoEURD4yCnkFAlQsxKhort
TogYKV3OMf6+occ/vkmWJOXQHmrnT3TGA1UuJnazxObGS8qEJgQUaGBA78Zaz2MH4MKowG8PvXUh
molrMTumibKnVmdkUEwTwMZk8gqR6TgSlnnkqNhMAJOjgVdQySM5hn+vuXfjIXH4OJecJ5y1+Rzb
6ka19YXF0iPVaZE22sG7rd6UvNBZRqoYCw41NvYF/rZ9j8eMbVKfhB/7FFSgyq9VGz0W8hIgHkSD
2sEgLUWPZ9kckkZF2/bWduKDsvlQZ+M4sd3A4J/FdrdQEC3CZM9Q9PfnaOyYUMSGP4VXIDIQW4XV
7cYRibFGuiJ5kaOHuZN2Q2jhGOxudlq8pxzXqk5i0ZKl1szPBdo40T6B1e1BGKeV3kP4CTYc3TcC
56b9J+R94GL3MpiZykbDAtt04sXHkycE1d0UZu9mftldhUWAoF1iUhghwP9SsvLyQ4xsouH+Gxvp
brhANWkV9ts7OdRDFKibyqObojjHsmU/jGqb2wChT5PgtzneMgGJJrbK8fXdvddCeCUEQuM5liLc
krH1uhs99NMhVTEPEh469zMSWlSUfaKHhq5rENc0Bm2HIkUTZfo95vRywEXxStQobBwXqpRyF1dT
mI9DG94v6lpqrvhZ4iVJ9YUwxk3sEmmdSG1MpqOI0wvx1w+5UilFzMgeGnXE1DORfYvJ5KkPVz2e
qXsn7gi2h15BaGoZ0hAkqICp4lE3cp4br8J4HZBS8HHZ7PVDH4ZLhc4fPOrudpyUUDsEs/vcS4tJ
HrWR/4BTgaWOna50xzyjPYsZ0yqBA5F6Boy3JTDpiFLCIVXcU1fpFUJ+uL7byLt1ZiBv+cbU8Qsi
6UlBuygkClxwXM4gdQ2wCiqPVbtT12Fq3cMuBIJe3EOxEeL4guYWDfnH3NyIhCElmuUONc1bGqLd
iPXBxFIePs+chhiKtJhVQ6MYaNJS2YotXegMt8mCjknonRgDuy7Adpi8Srg0gfFlg4H9EHf6Z9cw
OYJG5mQRpSAMBmKP52h90ONZYzJqKTFgu50vyXBkIEFmCu82PktQ2NgbiOj2z+xNjP+A+jCFOdlV
VEC3nzE5OE97siGbTX+LPAsV/RmzHraP97kpzYgyGTkNAYpk5gHWstpa+/UwsFnBqHnD/etL+4va
hwymWXmC0tfr4+NS6l/IM4G1VtQdIyO7sAh7M4gJek/RWru8WxhoEbNCRpogHxkxwvYEPzG18+hJ
7xxkBqQphwL2XRKAwztxCAZF3ZvclKfT3myJFKehIVFu7SDKHnSzfB8TRxCnECARyuXGQfhpD4KH
z5gOUDgbURcqZ6ZYA6kCXAqL1HZkQ0xsTr93foexc1+rWDQBNxPCRH+FQ+oLREpAY/sCKKFlSkfB
xBb069dkjxxkYskRaVj0iwIJhGDfIfkJ+nOOVt55W2xjk/lr88FkwzogK0MlceRObcjWYm8H3pDS
eaiF6A4LhP+lDW7+dVm7DIqkgvcUjyv5OOruqZ/rM+709CIufOLESPIHoXR9Eqn5Rn/1Cr/OF48D
bzscQsOOks7JDaQ1wGpnDDYPX5iTS5bLOOx+cndEkvPAzFY8uGXHvYNpd4gRAYeSOi9fvRKh5ifM
iBCUeWwiP7VGX4IENOU6IPYZBgmfjhLVBD0yimU3skVSycilcMEwNmujbb1tqOi40QJmt1SFjCV5
F8H2MU3nbd8vRSiioIgq/H2hoNdvYONCDdafxrGwnnMDA1SaZrHHkkdWEvpPMHpolJDqud4S84A4
jMIqnNCIUenh/+CO5uehxkCHJEi5R59FrQKi3j3scNeatnSbLaKn/5eiTF0jCuljJzOxGUwHHPmU
W3vOvm4O6D8kNTHg95CCuQ1iU60lFrO3ervRGy1u9xvfyLOgXIHTXNdRz3pwRRJR1LRWMeU7Dw55
JrwoXAFJb30/3TDvt9kOmL+CcsJmex/oOThoQ5b52yyFSke2lBAGDIqHOgWXWPCeolBzeL9PkORB
1+lf6zS0CKTdJOHLHHg9TY0mZ4XNkDcx34+JPIXJX+ZhYQDQssaQv4G3kTG4YsQ1zcbvm+tsTflB
W9lSly4SOxmb9GUfK7bYy2uv3t6OgPo4QvjERXOGa7VOFmb/ahbJTjp/TG+EkXhvOiBEmJxKBpa7
2A4+O+rKkbZFnArtjfZvnb7BFhHlsfIwcJtgw2yZLRUasZZsJawgAkai1qd5FJHcv1tYhQYee/9d
YJrUJocnZI6iy9Q0X+MuVK56vGws6Qg2/rwyeoZD4qbJ+98cmmYhqLUso0a+/7I1+dWqEXnDlGy8
ZrZ6TuyBJ6/7+757Z6g77lUdlYhEjHmpjRiBNCUfhX9y0a07Z5syfB5pwphsoSFYm58cC48WgDiC
+4YGd2i0fQfX5dOq5qddw4MTfBiGuf8ZyKacUQbSH4QSvgKQw0E8xepP1afJINTW9nNIVAK7zBN8
cXMo9r+Dx7QNiQYibnsxJD6Hp22Nyim0cW8qMVvSGG9GNJJhRnXdhugKwFUZSPQzMplYDtyMyR9A
IYODHoUEcLzPX0uBlRpCCPRs9dClGBRFHkAG5oTvpTBupMVo30Vd6GXHQpk46hn2os8QFv0xH2wZ
aeI8J0Ldc2w3nB9OX9Lq+agHRIDa8ojVklAh7YtfeivOW7y/TwI/kwOjL+9PMmegN83b0/qOPOJq
qqeTU+R9dOQxL95a8KYnYlSTlzXFqsZNOVYPzEHGYwjbCVfj5YqJC0V+27GGbG3c+MyalL9LRZ72
XvYEwImiJEdCbKGDV16bzMof4Xvg9PCNZhYpNQ+vvrGH9gEqU6+7jDoodCRTq1HrMKcazmFXbnJD
Vr2IpJcJrT+tBtkkiFSkuNR6Owl5PQ6G1PuofkXm7RtY3SaPpMPd1x2SDwlQ63Qw/Y69jxj//bqb
I3AcLEcBi++NeNGpU4dsFUi2xzZHdcUpUwVldpELA2E30ktG0WRWR8nMK/pxBzECALJL0LEey+MY
0zFwb/3mChwFKhuou7TvaIgpc6j44Yg4V8WJKLYeXmSi90fkYs6waSmIRsaAiTbBMGTUAKRU2F2Q
rcL90oW8tJwP+PlrOhdihqFkPDYLkHC+H+OTIvgmGdTUxNqS/TJdgnwkPiDggsGhQxVldsNMm/6U
LhJq/Oa9GBvz2d2mjC6cSX587F1S+HRZ5KKTdbwS4Sk76lEkI9GDs7/Wbh5ZrcMZXBvhU+WxIJr3
5LVbgo0AZsQ/CFX/9DKrPVQRSsv1xzk/7JT+7AZD1w604clI2A+iNtb7TzdB5oMaDiHIR4OtJ62j
QLDxRtNRh+zPmS1z6EY9Lo5dBBrzvWiPIC01d/nOkJhLbQu7PEv7MY8+bL41tfyKPavEP4Ti0Kv9
04wTAWRyW62fUCoffci0Ey8lYFc80rtB1B5qrmNL6WncD8yfarUPjgEedmbFNiMIrBvByPVxOJNn
Xyf1KVsYbfH/CDuv3cixK4p+EQHm8FpFFisnqZReCEXmnPn1XuynsVpoAbYx7taI6YZz99nhCQ4e
9YB+giV3MB+0bAGznDyew2m2qMY8nEumkHGgFi0LXgqL3Qz6vEBsU/YGnjh2di/BCMo5MM/fmNQh
vojx1vOxmGJucoIUyUo4HkZG8W5CkwdTgIa4Bp3+kkz2WbiypNvhjW0IR93xjI03ax+3NevxFxI0
lDmQ4YU3PldU/JJFI9oJ8R44oewg5TJ19bOKNaR8D3wEzj2eFsEXdjfmvdjY5wxl7oZ/ky+yNfeY
AEBLOdKQxvcDtzRpPRc3Ke7I1qOurO4DezxB4obPJxSYaimAcskHZznebz+rv03ggxZRowAfhiWH
+atTCjKUwSRPBQ1vEEt9m0MTkM/hBXszNjE8BFAkAjFftXeqSzAaGtqcY/e4Eazk1+T8Rk4EDBoi
j14Yx2556bGHAHyS7RbiZ/5FCtrGH9cMsXgnsHq9yDfZuccncRkcC7QWUeW28oooCqb8W/xS4iMd
O9hmxbv4Uqzqw/A4AsAJC6BvFrmCHn9zF70zdlhjDvULldVneNOu0yN1KqM5ptZi4ZresruXmhKK
d9y+QIk9805TN94y6tNh2a3zd+GKwSf4P4Ey93vxaY/xDkrJ0Sc6SL2PaYC5fWn7m+hB2pbviFZO
LJZAn8ZbgpcpIA3j7n5YuOlSQ0u5q2gSDG4iP2XF0qAAe8KVXzVojnNLH/QL63Nu69D+sNogl/yq
3ZecJVzzsXvJ0JTRJn9q5C1MeEjCF82NelsbWfteemnRZhikwIconK45I2oL7A7/02Pqb4Fhqrlf
9N5Hu9CFlSL7axw82n4ZQ+KRYGHM/ch5jcDyNOLMFaxZuxicOAQxRh7JSn2PCJ5LHaY+tE9PvcsI
evL6tazecUoYZcAWZ1DWrGnZDmahdZ2Bn4ENkwSb8U588/C0XwSAlCs5cgW4ZsKOlY2lMQAPJotz
uHjmvg+3uMvFyVkRbYRMM5mNJEdz6X2qW6VfxbQBNQ6oD1h44WvEVr5Tnlj6yMB464s9kybfm+vm
lhw9D4c7MkgJ4OnGmdCh3olQ7rH5ABdG4kwr+VMhV29uIvhMPTY3sIiAGWybna1DoDmBNFsrHgdM
EGEhPC7a/ffJqcM5BPKc8sQKjQoe3tAMtgNcxsvI2Jp3OZ9hL0e28EBIyRKEY/B4jyFDDjj7AfSB
Cqz4IKaAvYqVUN2mu/w1WGJ0njNSCtZ27w71ar4Jl+WnZ7gR7JgO+HbtwT4lIKh/0Gfu/RdKoYki
GBgMkzfqZvrUpg1rcuDH+uUIiAhvVltRDY/H/NZD5wjgh+mIhjbKHh+3/jBPLFBo8k7m9VjlGcg9
QzDxlJR3dAYQACTbfnTi3bAu1tF7RaHjr/PwTGL4GeItFGi2TwVYaxkxaLftm3lhqU5OAe5yZDQt
xA01nj+5Y3jJr/kVT0x89mgIbUxKxHTFZtp/QiLWG/szjmxF33KCaZDy6g9S/WgQi5XsJ1x+gHOS
VQ2LHceyLbjtHJIIOy85XQtgOTYl0uOkmZ8k3Qd3bAbhFf87ZRUZ7kyJZXfNZ/0hr2jQcjtoO8es
YuK7EzZ1ksM6rAsN0k60ELswammYJx0aNkOlzxCk6zAECOEBZM7LQs3BzIxXshyuAyZuXXP408NN
HKd2GyTLumPPjCkCqjwInUbFDMJUmFujhnVBgnlrETJ2upYXOzgBw6Cis6p2L5LVH1SBQs/jPK8D
xholTyFhmae+CVSJue54wnoUhPNgcFQETBTidmUhMyeeeSlzKaDwCOCVSrjKrmPdEGys2uJUg1yG
yZ0e4zNfp/vHkCA3BbOIHDov2O0oIvoDSh6aTdBzcgNR9AeM/APOKhKRUbFCr6ueNrpF2KEGmjf6
7WFSdyV2dV3Yu0orLwv/IrLwTLW8E4G8pwYYT3ueVAzPym2KpCbALiRnC26H6RBM2X1jxq7JyXaQ
ZlqOCmviIYHLpFXXwYNBmiA8yHgpTPkAGo2xTeUXS1CXMnkNKVRPKHdhyglOuHlCfc7KrV5b1yjP
TnqGx3DirX3mcYkeR1JnIjr+LrjcDD2MRB/hWJE5MQdaCd4c5VgfsMEB0PCmM/02f3G/o63ghagI
vnzZX8kGvlSmvIzVkzhlxK23nDiC0xT4LpNfLXcpvozEWK/7DEtE4bnCoCLvUh/tvrSOOiLG1EPp
0SkYq/SmpzwaGZM8gQdORDspxZ6FynfgLMRHt6ZrK7RboddxKpsGVqCO3k1+8TiHFjqlRHrkcevm
VGp5vA4HIIGCal3CCHYR8AjJWkcUyEzohOAj6ODIVrOclY0+5EVW0zqRi8s0mfeBH16Abuc/zozK
bqzHaGDm968h2WeNaceBvDKj/CylulOF7WXIk1WniscG34tSfS84o3jkHarkeeQwZBvof1jZE06v
WNJ2Mrpt46gfqQBDsdqd0xqqvuz6QEsqFzXIzh0Vp7Bo2Hf1zQdorPv4MNfdjYCOsjOWKcWWx49b
re4jEuWg8JD5kVMKCLYSfFTKbit4GOs2yl2XVRJihPReGMutiZepoIMqYuYogjadh/kbQGdRgLC1
+FKyGtQi9s10uevmMs+ZIvHXsgkruzPWVk8lKsXw8nT6IGaTLc38oDU3TczdTrnPLo2cb+TQXwb0
xbRK3mbj61KraDGld/pwNyF50+gUwgySx40W4Ml3kWLLTbXCjXHqSDPhFBj5p2SKK7WEOyXAocRL
zoBv2aHIaf0JPpv3aCU0FMrxSZFdY/JsqQTi9MdzYnTnVN0YM1WeAZ7TMs3ZJBomkuWVSI7bCwPv
ONQQEJPSnvxyGzbsM8Y5rxqnAD2EM4IX4uSJ4GzKDkVAWlGHCBGB2M1CxHXQvx+K+izoPfy4XvQW
E6kX7fRu4S3Q4BxSSguPnRlbHmQ5UMJqZ7L2I7Tq4iqqDdw1VjsrA4OW/Fehqd91pEeW1KwAi61+
qU/eOtTFnQppK53CbT48pCq+QjjoeMpNn+nKss5iCqWMdYXdNoOsqMHXSlRbK5OnPhxWlR69mqDW
VfRVmfrRL9ed3q0C4VNGRAQouYZEv/vaXez6kX6tag/dxs7flM1XH6z6hS2mi/DtMjKmChiEuyCy
jQ+sr489s4yGMHH2jd1IK9/ezad5YS81NkQaWqXWPWZe3sgJkN+T2zvtbHz0COAWxlnRluZol7uO
vMboWMo3q9vUjyUC6e4AIhNjXSLsJBgHF6jxNCgW2y/9rcZNC6ZCt8ppVyb9Bmq/jmuGB6CxSvyt
363MdLGjfanxcThA+VvlrEmrmRcB8rPcWfh9ftAAKzqnfJPNlTW4wSeSg3hxSXO7X6ASA15PLbun
pf0pXywJNy/rDv7Dp7BPCKLhE+w5d0gX7fJ8M54NG4o0yTUb9TrwUu7RTjhfXnjPy7DsnN9vK7ia
Hmo8pK75G7RsxzxGyzrDIwWpvupOZCVQv0HinG3VYXcU+M3u6rVcOOM6p63n+DbN+erS+X/anAfc
uGl80NOklQn0emsfI5dFkrbJnTA9zW/BhZzZFaQdiF/ZuX1gP4I4ozzkzwXwT4IJ48Z4RgE1t/t9
7Ing0EaY0mzqdXDjJoYmvs535OEqg0qEVzVnCGio70bH+1If0teAXe8m7Gcy+0g8Lq30A4CM6Wrs
E4uv163P8Hda0iKRTVPDPbsojEZblhbmwn2kBYjN60y7KVy+XXLreTPAkBCcgEpNVkRAAnTKeI8u
xNlWhNvNgIEcyDCxLT/eJHoNYPmU2yvzjX4szCLsyonLCBbqergplOKcRYkwPgoo0enz0n+fbfwW
zec2Bxbg3wsGtCCotp4STE4GFxjGdABK73UkP9sYXf9J2cAhodUHp+vBbTA7ouQgNaCDz4aXmenQ
WRFU27fueUfKxoR9o20njOfElYXxCpqD5jOlQpkjifU5CzajzRWuZ3KsuLy3djI2n/KSowGr5nBv
rTgVlJeSVcXJjeM9WBWYEKoqsrUOnDHFmwaz2OZno3eNw9o0n0Y5K2D3DuTL8XDn0w8TYXQhF3wZ
1JXmGgcNJt6SPyd3cMJmm1GM3TNfnP1u164D1BIwVjsyHZ2RwqUkq5aVay3yNXtH6PC64dA398BX
9Bt2I27vDL97ENziRcR+ySRqx47AoB0yFTD2xl0DL+5icRftAkbZHOwCC+oBOTIyiz3CE0pOdmL0
E92pvGKgdOzO2nrGJeCgzHKNOWYi3rKvgZxwec6vyl4GFsMPMsRVXHYO8VV3qWuu0bKaOwOr7nSA
sg3Cvci2tDNX3lEpFhcRMh7l0WK60PjolhxhRnu43XBmNZfPKQQEfbKxiTsO88CyawbbSbKWmEQ9
5c+w+NKPbXHIaVEAoJ/UA8RgRzgkr9BJ7JHG/dfSOV7kxRd0ZGl55W+uGg1Uevf9h+Q4tGs54m9j
UOnh7BPYfls+88uz2Vp/V7nDYfrEjBOyUbiwPiMs2yJ8QNkSyYSl9x/b+YnowBOruHg1bw2C1FVP
xhablIylEjiRjYzPvYHato/1ehe2K81WcYkMATot3Fqz/dwFQJz10L3nHIkI6vQOUM5NwwYipHmN
AIW0LdkO1jnl/oOx3TINX5Wvkj8iGCNzk4N1b+D2uAuQrzwn3YZ9HI63/6UfaA9oC+y3uYS+fYMk
NNmr/uG0YuMOEepiIui5hH9c2JDRotDhoPOyONCR7yvySUQCfMRHJuwVxPup2huLXbaE9UdC64bd
T8Yt5pLeQ8P9orBuPySCFgix384AtTsHN45X/YbfwuMXWwZJC854lcgp/TSv1rPBykBPmB79Wwdf
AUrue/ol3OkFzdpitnwVM1rKD0L4bgDkLqJP3WR/wT5nndQvFnYMVf8csOzxk1T9lb8Z8yc+Y3eh
KCy12Tqetg1rSMs5Hiq9fPCOEbnh/jYSNtPNf2DQVzM3ryPnM1xmGEnPi8sywVWCpLNZw+WGKD9I
JuEn0f9xsw1EDVQHKGqO7C9nLMoJU+x3WFmulPf2TTlZNKLoNeFAus5u2P9x9CxdKkXcBN605XL+
XXZBa1+DtKo8wLB8kc4dduIpjjVEp+lH2ZpvqbosTZyOWLOeCbTw0hu1sgOGgEuU4vgYc58CWore
Un/jQSFbeN5S5oB566y9yXE8XdxpeEiCssL5wE32LOwQ3cPbRmPM4nSBG1Kt6D3zfzVb+4TTjXrN
tZLzBF1cPxYgMPLZSh+XzSvHPX6wZa+ID1p9Kq1VDHOAOn7YwNy0YjrvxqtIw92KnPphnH0oZfLb
GOk93BPk58OceVA70RNd8/m9R1qP66SxLw71HCQKPSvj460U39HZCUaOISi6yCVimWZr/8I/j7KY
hudGwCLzHesfDTPmfjecM8cyl9rr8KU2j7kJvYyfhwXOkCMglJ0jOasssf5GnrkG2MQ54puBL8WG
4kRSsRKcfT3KVUKCimbzhXTyqhGq8M7N7ujYvbwo20WOKd0b/zP3YorVhDjyDqbp2cdlERp0C8O3
fSNsBSkFYQifDLT8TToxVOadI3Kx4UX++YoP71PFr2P9+ENfN//gFHfCRryowA+ccsbt7F9V3wU0
+O4keVddKhboEFkyyPypFPdKCESp3EzU85zk0BGNX4kKohIwRw7T6JZ07e5kHPCTch8YZwlzmntV
P1AmidgKw+yVV5Sz3CQJVVh4L6m7oBIJO5w+UVuqyltGsrJGcE7waUAeGV3cMpGXJ2UFbwDopqUr
DQX5IQDb1mYJ+djsSqzHHz3knayuWipupDNyx5cUAh7mgPGjyWq/gmdUcDbnoLpMcSCex1lFrDd4
H97ahEpCZN8QfoGT/bnnCLYv32Z9FRs9GzifECJ+wjmI7AkNk4288RZqBvfPOMkHZhZmjhuCUVcy
jvMAhS+pwD1NEAQfLWknHfgaCrwzgropLyCVUNOba+wK2/u5LlLnqqOHVBSdCwZkY9NYkzgc0rdd
s2wkwTZ+1AwsThZMG4FTqWTgZGSQMmpom4hOTFLKz63yJY77tGgOMDA7g2k1Ml8Gr3qeZOmhGg3D
iYrXKVnlHBwOflLZoHrwTRB8UnCRw/0ikmUvv2Yjq9WJPYI2GeyDpVntYGsIwWeJE2bjf/7bwkH6
yTvJklXdFA1V0i35mylGqRhNnI1GdRXSkxC99unWRPTQDitdsotiGYtvY/CL1823gJg/nhH/veQ3
h4tW1mpDi7mknO1S3wIy2mnWYzMeQo62/348+QdfQ1PXdYUnBIPQjW9ebUaWimFdZhXns5UvBesg
nVDCDpAFaNGYIgeYDjlaMVrI3YdoW6kk6EDrah1eh5rygYra1bpxtt00XU8YlopmnCt9vFOVU0ei
NVX2L3f8LVdsfjumIZMZJXPIxpLp2x0HujCGuZWX12KiciyJwZiYAWWJZpoyKKDLUWTRRrOCoxyy
aCrvWhEutQBRvIbOqPTsgbZMmT1FaAiwYJiPoVPw/u+b/ME2yjQMy5BItlJE0/x2j7wls8zFprxq
YwztW+UguRVitl6r/2WszMPvm2fL/13p2/DMpiDzBaEur4OarIZcdkQC6fxubfg9jfLPtNz++8mk
nwaMqZqqIsmqhavJt0erpzCcjFEtrr33mPjHMYXYMeAsT/FrZTA8IRGFsJA9ulYF7sA9bL/uhY3j
37ch//CGSQ/TdUuXLUUxrHna/scFJhpDrwvGBA/TssfH4zrmn6x4Pv6jffWRV6uwfY3VS2xgTjIg
N6CbLbW7ZpITO9NrHLQsUC9vk2rXMXhpCnSukW5i3Gt+CR11v2qPQx/94gaj/LCUMK1FXPBkndH7
3V9HCluzytMYHrSworifcnmTBAZxRqDKGsfTcWeZawuAv2o4xhFgoZBv0hzUureFpv1sKVD80H8P
vMdIklCJSbShnY7zkhG3S0XayVO2UjE8Egrc7hHWBWnxy2iTfnrtCmFSpqLKlmXpsznPf167Eiip
Mql9fk30t65DWD6HbGD2Mz3IVBIaITSyBl0QLKvD3Tm/6iLOAYDd2dS5ZfjL3cjy34Pfmt0EFRFr
VlEzvy2UapXkllVb2TXqd9rsNW1srBAiL+KaGuUlhCRJ8tYVgLrQn0IyXkyFdlf12gqHmI4J69ZK
g2mN0JEubetXpxTM8N8D9Yf5aakKd2kaqmVofwLN//PCkqFJokCM86tJZ6Xotpm+1RDqsXOUCcRu
DLP+fb2f9qv/u+C3d+JrktUFQ4J6EtdSJqQ6wU8d3+ksLHR6WAZK5iFYaoL77+v++JyGyLDQsF8y
1W8Do9ALfrumZleP2W+qlzIlPV45ShhM1pnuCPLjv68n/XhBUxXJGiNRWpG+rUOxoDV1F+h0Mugm
tKR7GKE9iPUmHMTVjIbLqW+TAFRM1sbCZNnAeHvmeR+kAqvz+EkrCUHOs/0vd/XTFNckU1V1oG0c
F7/d1VD6w+hrXXYNq1dTCBxVKtapgAOR98q248nFEY/GlaFqv7z++fd+2was/1732zbQin6YRmmb
XTvUmemMo2NKxoC3wGKs8Zc94IeiwRRVSZNJb5QsVVRn87n/DOpQohsiSGZ+HXCcpfOFEB+hRrEy
zEsYQdvtPsPueVA3YfLWIUFU3UDYDTWJv87waZLjoeI0Iu08RbjKyZMU/hLvKs1j7f9fxv/f3jfT
RikJlTBT/eI6t3WyfliY9MPzmpOA2a0qpnoUVOu+GF9i5YEIDbXF9ZIzo5elX0o1/pJWL/1gAWaK
uiqL8yIl6/L3EosNrNVNQ8uuT1RVK9KwX9BQprCQovvkXlslH8qertIIm/rCyQc1zYN21xBcoJzr
rWGDJRAAPj0DL+tXg4iB+kujA/OsfXif6c57lZTFul98JBDWJoCUxn6bNRmQY9YwgTifoeIM5xDM
JczSJfrYxbPkFn/oovB3XBW08iSgDcO8pMeaQ39G6LGqNocBjirm3xSBZJShMmp2uSutU46mSKIP
+QWlDnwgBSEznIyZLQsRBeMhixTlWQ0q31c734V3cEQKgFXDLE1R9zidYsKHmtOlj2k5hBjobwim
57PrCfwOxsNoL1/Ds+YKhwZLodbW7xptEVqLLWKHQ/Up7nQoezMCigu1G59mF2jdzb+mu5ow0+4G
+PeS3dp1tfr3vP75G1IoG4asscJJ31ZVqvCiaSXm9Y7MoAPaRrDyHYkpe3MrOuPMXH6QX0EWCd+q
DzNR20Dx3i/RqODHAIy7mrWD6Xbjvm7mKFp4sQ6C5o26UE8Y/c9A3i5cPncL1z9jPbXG30ldVduc
qKThtT63p3pTPreb+gym99kQF9/u4FBttLMFaTH5ZS35e2U1JWY35pGGiBu1+G0tSSOlTgYly+dd
daJdy1I2N3dTb0MZ9+vG8cMmzuVkad4cqeZN6dtikrYpVoQel6vpsBRR/+DjMZndvPihx2+i64Nl
QAukV3Fn0YWlPJBngD9eMwpuJb5kAHvdC2b6PkePngQcZWocVsLjv7//n4L925IiGXiMiryOudb4
9k4CyaqCNmG3sSBoxBouduB9TrKCupXZuoeK8XJHOIkDFw0biRFy7IhwtT+Kjvma2LRSMWIfNDAx
5TWnwYaEulurZ5UugbfoT2AGdmIu54zffFEjDESjAS26QvrgQ6PGNlKwq5twVptFSsyFE97JOxgk
GJPrNkghhP3FiOmNufafEnw0Qpu+ELMZkcNuRDU5h57GdzTYoJd+/PvF8Pg/rLZYgM9B2gwYGb/v
/98MujDOW1UdsytuEV9g1275QAN35hUbWB4UNtrJDZzke0QFGNCM+g5BBax5k7AnegyoQcPjZLjz
gI6GbX8hEwBOw3nm3NOcetRwpUK9xvYC3RKKPnV6THwY9NuxgayPGCIwN8nNVE94/RBZhOsr+E0B
J+mKnhywEi6ljQUYaT7IPFCS8E+OfC3X1ocK9LUG0+t3IC8G8ldphbkW7i4b5Rnq/COU29GtaTsh
9yA4ud0Jqxped3DWlyOxOuJSpIcw2fx3pbo42Ns4Pj+1mFLUiC5PcgFbyBU+EA/f12sD4o4TbMQt
kkEyOKp9t5/2w6ZY3UMlTFKbPhY+/sQLa5uBDjRNKaZ49tmvKwYS5kw4McHwTlhKcGLmqeSlCK2I
jty6Xuf4GGxEXnzwQeIL9ka4XO0TjIbb16enHpkQXAf6R2vVRRPrwj5+NmEhwnA9dKg2HonzXZMs
sKYwPMo1NjLLaoPHJ9oAQOz34glTmacEZjbKC9ONPtRtPx0A4w6QMLzBabBE4baIq0Y7Me4mYTHd
zekPlD6PdUvXqkZLjfYbzRCrsrAG66SZ0T1Fkk2W08b75Cl2HqIiuCtb/ZIuEPU8R274hqR7g4kC
Y/lCEpuKyFl+E3e0zujQFnb9RrWHcQD/WZK3Fq8qF+wKl3sI1ASC4w9BFw1rOkZ/ueaNYIC0S2gt
BA7+gbAg4PjABCd6ailtOK+gOcNlToKhdhevehnF53DorjE/jmrUs9tHsiquSMSGuat2oSuGkUS9
Q/7H5VtiWVBgA1uvkFUtwcxOynxb8R3oLFdwiGTfzE2+kBbqvNe1sPclm/gCro9VqmseCLmH8ISk
BJ0FLLCZmmhm2boFbsSySGPJoTr4wr5i37PhIWP/E5rdPVloQBUMpvFgo+0WnWOKbQQa8I+x4JKX
UMlYL5ftgQ370K2rjwSiRzseOjO9kSQqsHYhexR2AVs5Q7x2INuf8XA76o5Bzgn2L7NEWnSiDQIs
fhLrC0hwq/IkbD7QyCnwOHm3aLwWVB3l8o3v+twuZQy5hL16yPbBfc/eKNnTJrNFuHgQPWHBEXAx
KG4g03+sdkk/wzb46eCKOtVfMFyRVMEUoupA148Yk6Sj1jaWNSLRVIf/Ed1ruxKJCCpZjp2L9AK3
YxaWsuDIjjdb9jhQxI+Ai46KzgGfOEdwdESMECCX1RI4i1+NmTEYNgWLep7/qkYeqNpEISEMwCQJ
P6EasnTuQrhcTEsMrRfv1rGjkIJYSB7ZTJL3EXEidHyusn6RKsmpDu8slv8G3yH4f9qCsE/bQwAQ
HYhy5U4yu7/NvnYyjdJ+8a4jBQ14HZ/qwjVFTLjqu8pHeq/E6yRoaOKtVUgjYvaJ0AKZBPLtZHby
wy8icuHQEY97BIil9As7cvigmqCBWzZMnXmIJTDoRocCi5FDW+eZNjypY/Q9YKKfGlqw2xGLnZwJ
OLHwBKUtyLi5LSS7++BV7kd6pcKCLDEo0GSbLLu5bgwoUXz6Yqr1YEo2HFU865bMGP7eZPeZfWbQ
ecIF3QfrZxaXV8Q7KAqHW7UU94hx0eUVJL75c8ChCRBvvkkk3858yJkID6k5pjY1T9Pyhl/P3tT9
U2LaV5O4O6RCS7Z2qkP9ibRiGg5Isel5PvT79J4gGdq1AbTbWdtJc/YSktyq3gsqRmQdmGUGm532
2vsjViDraanbwd0njBV6FMjozdn8jqnGowSOcF8+UnU4pHjB+jYdnDJIZMP81kQkg8uqI7vjVsLC
ivYDgqK3/M3Y8EnoM1sb4sJ180PIHsc82EUThkuNM9tqnIJrUuMQhRrFJSX00vbRwfuYRlxXgOmr
Ocve6emyPOP5tBDPnGNnNvZCOMhPc9U+0bBFrWETqIU2xF8lh4HGNnpt9jTmZ7sgTzA07CcZqAqC
g3GaC6RmWtdHeELta/RhYiRiZ+fkGcMl0k6pS7L7eUIaa+UxZQqYJ2NOEF15T1DR+nvpIf5QV8oX
CUwEzePS+qDA9MpwpBhoxNcjQdHR2ldtCRUJ8yXcccDUrrRWCpbTbKMda5NzRG1ucNgNVsEpeesl
uDdW/jwGNCuK43wiVX3XxD6hWmTtq2psJtxzcNU9kuTIR6DasenzCh9s8JI2G8dAVIaTQ2sebUmG
lbqNlK05CoRi79ArWfThIbGfbFZvrCd6ayWuVfXmTauoOkqyhjnLId7XzzScnme1OHubQ/qFA06M
QWsOhbr5FMkGJAPkQP1FK3lelpPbCL0SNdSLTCe6PLEbuCLKoWcBCudGX8V0waUDI28lY0OsrlW4
yXCi58Ufq4XwChl5CQLi+F8C+5VTPvorWiqWzewk5w4d9IS8FzBvXFPBOZlrnNnR5t7e7IHKk5CV
6NFbnrtBPNS468OVLMFqXCBPhR5il8HeK+WN+oQmUXNhx0kjc0jfeCvoplRAk4P70zp4seCZeE4C
5RfajLn8d+X30ynBlA3OtdrcPvgL2Gq0cQg1Pb1mGM+F7TXnPAYMKTcGNPVDQZv239eT/4ZWzD/A
CjEWisbp5FsJ3iqVx/Qqs2vBsE4f9PAQit62ajpnqFg9rIsXwcOHlTvksWtEgD3FgwajXe8HlmsM
8yr0T2DBPjm4k9eu/3170t9YJLenS4YpKqKqW98zNlQ/r8WwicAiTXdSH7JBXlXFYLfCVxrAiTfs
gGNNzxQLVWLQf4E89LnI/n4+MS1LMwBUdf5hxm3/g8iYY1uaUqSk1xxLuiw2l8YU7eJAOfBZvCw+
p3DpAgapXwjIcy3KhIEsVDPpDkEzGxoA5FvU1jO7VcO1U4VKyRfkzzZFy6IJEJ2Ipp1DgzNFbT+W
zhQEx1S/pdJdMTyYyOFSsV1nIc7cJByOpGNK8qbWnEmHqIrLl4XyoYIhSqegzsYllVn4LJnjHqLz
TJHVY+1SmscqedMxnoylBr9z0c15jhy6dUQTIdQqe2cSKVKloBbgzP/+fPJPn8/i03G0t+j0/YG8
/vMC61LKsiST0yu8VzFCPprtyvZFVR6jmh0amwDYyZCVgW+NUL7qcIyoBXNOGgUhhzCcw62ou0H9
puNvTq7dv+/uzxn4++f97919Q1fLSQB5t7g7XN2NSUH1cAuw9K7RUlPKKEcjfwzRgANt6XzCenr7
5fp/w/6mZEm6QSaAiYm98q3bIkZek7Z9yWTHqxCOAQSnyH/o42NiIUGZUav+cZ78MMuq/m0gZgr0
gDzNUvxl1fnxRgB9RYMoG0tVv+GrAViaN8hJepU9nJIJwU7IR+Wt59ovr/y3C31bbUZJ66KyyTGj
ba91uJUieGDp25hkvzyQ+nc705RpYxEPIGn63FX5/5nbd6VUtoafXAcSyKelnDoiLBK0Nt618W+M
PmRvOhpS4QDIbanrjMhkbMNoGQlseFBGNLd7RCYzibcaS0zMTwZ4m8u64sOUa0U/SMauFd4MqbxT
8lUgt3Y5PHTk0GFsh9mloyJ0+fdoMX94dzJbg2wClcimIn8brVU1eWYsKdF1PjxSMikSFcJCntYN
fs938av/Bh9Tf8kf8DJAyW29k/2Ls5tPFJWdo/36lAsofSsc4jPJlivk9ohBxyPsLpQe4/GP/1ky
7CNqiGEvXVK2cOw82hVVKgEDhNmsylX3idEarLqtj50V6LR1NGAl7rMH40vsXKTeVCpQsQVyvCQc
klfQoV0ZN0iUVvPVes7rnK7fGdRAMuGZLDvUdJi49vcyRybhl+VH+hu/N2VTM2VJNiRD0S3l/0dB
Oo10NIcCM+v8uY7vGp5DbCo7Ma5G4PCVSd/IyWRqy5XqQTudxbr0trG9QhzV//b9/t5LFKIqiDnk
VgzF/DbZI59VQBzG9JpApi1cFpoSq296R37p5OXjvwfLn3b9t6VNpZErkpBBa1D+vrQ0auOjRZAJ
5QX2ulTv3i17snDzxfFuZGj0+IzVhJ0dB5mTmcnw9mc2qY+Nf/pi4Z6AK9Jnf5t2E2xaFiYCbWJ7
g+c/HFd+GMrVCMAPScTWCRi4iviFbnIMte45WIo0jpWFdMsusCXTGA6bgxsjIRGPnOr+/ZjqD3OC
1piua6SAmCxc8wb+n/2lF/solMMsvI5ALdledvVL+BDtBSxm1YtyarccvNw5c9q89KBjf/Ls3PRg
YhQrcA6q3tBmocyOHhFKbmO0rk/l/QS3sTq29xAdqXs9dGr/vmn5h7VJlRkBikKAiSRb30KEYrmN
06ITwyu5k7VyEVKPZFPKhvwqdNtk3mlYZepyoUPCr0jILbCDwaBK/PBrUP1awy7wElqc37zIzfVf
ulDSz3cH5GhZ7Nq6Jv//K1WborN6cwyvGkIO1OQx7lqunzx05mUg6jk8mNyhQcX377eizL/3rxHL
DkTDmSkr/ikl/vMpY6aHlwUDOlSMOrv7bJ98qhrBAOOxewwFwtHitQlqs49wQX3Gvnq4hoGjLyjC
nsP6YH3CxlJhfHKiv2KJh4PCb4vJD5WyqqiaNcfOzJD1txdj0vuqPd0LrqaMMJsdUssOeX9pAOeK
ErCYozSuqvEvQ/wHbgCskDluSiNvSvtr3RCTLOU84DOTtSuCR9YNOSVyqz2Z8YMxG9ZURy+MFvfb
tOuWeUrQ3Tx6iKz/9/eZN8zvn0dh39ElRdEV43shHo5l0OQBTy9DT2JEMDQKfetZr5WJvVa5H8Vf
Lvjjgxu09nReOdf7M/f/MyAKURU9fVCwSmGRrKbo3JnZzioNV4JCn6mvudgtB6xOVEgeEukI/Z2X
EFlF1FsUQc2tp18aONJfA0AV4UUZEl9DI3Lx+1Eps+RmaovMv5acBvovQmOoHRLNrdTM3jeUEd1v
r+Cvlz5fkdLfEC12MOn7K1C08n+Endly6lq2bb+ICAlV6BXVNTWYF4XtZQuERKWC4utvk8+NSG/s
MA8ZeXKftRdCSHOOOUbvrW+vWVmiw+n74n58yxe9wVLN4x24Gs4I6g2A/oHMcV+q5uUF1CFqkZQz
mgxDBYsqLZfLZvb3c/BzfXi4podaUdjJ9+NV4ZrkPdZuCfUnWQxNfBZfJ3vJr9q4Tul1DcZ/f+yP
hf7hUx8Kxyy97VF6ce/rnn/sIUmwqDd2z+b9v30KRz1OnBTCIlP4/659+22Z9tua7yY1NcAWjnMn
B6mrfhKfnCx/nmv5Pt8+6etY/u3h7nMDzxdtC4z9HlcApQ+IZA8TSYT+mMf3IySb8flGSxzssfyk
Nvg5yJcFBT+gxM7Df6Gj+++33EpFrew3RTrm3WLH0Zu4r6B8x+hZFjhUwP6CqIfTU8a9A5Y+OLoK
jpzjs42mK77+s6I8XMbDzb4q2vV83mxT3HOd3so/Fq/UGYfWakBYbuo3HRgjjbI2+9TQOD97oPpP
Pv5R6lbc5bw5X7gL5yNNn/2WoVlZiHZv0xpt1xQ+rc7bWU4+haJU3u0WD6iD9kd2wmZ0vM1rZlMD
L9vPDw2iMnGt3USfQu7JQ9+VL/+5RQqJv32hrwxUiQaN9lApDC6Vujtui8t8uwAKDs6yDYkxH0t0
YD3Sq5iXt6B8LxaGDLPGySOMdEQJGjjmzFfDjCbd0QIZOGTebfTQJbQ+noSZPj5sh5KjJkDHYUbh
GLN33jnqB3JMA5bPgM5JWUTfVo5pQcDF/qd5f3+zn+PNh2/2sJmW5zw9nKvdZS5HDaMcXOBqREqY
sZ+qPiFTE9kRqN/kqH25DNv3bvgnYqvqMfrYRi0cHSxG5pvQZYB6F6fvte4u6i32QYpZgpzOvnV3
dqFkSqA+oIB6IMlizLnwH7r/fTUsBaIvzhEPO60Nxw2duZD0k9y9ub2ZbPcW2iSd6s4hKZc7yMUz
ZaRO/r4BnECe/Lbd8/ltBailvNG1y+Yy15JuDijn7nZBbFXUvmOXgAu41qZtqLxLSTonsmwUqETL
4Zggv9AGq3+wiG5Ibn6Lb4EIqZBJ1u61XIgJ9kU56tLURRw2kr2NZE9ncLoDzDYgrsi4WmCOQB+M
pDjzAEX4UCPRktxQh2xDLJVxEZ2tOpBiKc6XStyf9Rx5KjkSA2D9JZuKzuBf5txG9zFcB1jZ0dYW
EsohRgh4xnwh2IbSWIZqWQRs1lERSD7tcF8b64QiDLDiDCa3gLkinF/xyTOl/XijH56ph8NAdu3t
i6zML/ObE5zflSRbFKHNLCE6hkxhh9yVxjm6UjDgNEB5CWJai7dz4HEg9RLVxD4QK+ssIkWExJgM
dOKM9jIiHcII3D1orb07CMtQsLEEx+D3AWx0Ie1jrNJdO50DVDaUZrTY1UkvvHf+gE/RO9vXlzuK
o7+fni95/M+FgVKE2oCK5EtY8+3hKfqnPeVCxvTL2i62i+t76gCaD9MZqZ3u3ZX/8WWcW3gG14A1
2PczkGUIBMirKBztSWH8cyXt7rskC6xTFKj61yn828Xcdmp+umSDdn5PtjHZg24Z9Sxiv4GtKBMl
2sRqqEQiBjfREmLodNiAk/rl7zsidZvWjzvy7SIeNjV5m8qNmGrt/LrqTctPaIVQhJPj+zHUknLB
sJBIBe2dYF9npCCRuo43jDeTQYK1dCTG+ri37o2rcB8pRuvLKyFEIFY+KeXlnxXkw5162PLKKmsO
0pF3vv4SaVQRSv/o6PUmWszUmKOq6pirq83LGnIehHpb4strQ2xPcQkjsrVNYaLCCVaiE2MzzSbc
2JHHqp9P75NtBBgFcZTgyJGwHszJhxmM0zmqBoRiegwFGeekNJUjcQrlkyy0yjmGhb0bHyLyD9xd
fDUVVx1BLfHxiDsyO4OGPTvQxxugTi1/RR1sR6p9jklBJ0pWZk57hPdSJkz64is8kzaE3tc3yXkI
Gds7+eK46BFIkceqffFuHpBFPJsDLrtkWNbHqpmBItondZD5x0D2Mq+IdZ8RmY2xL2TdsHVfYJR3
gPZ2ijcvJRzPGi8nMwfrOs5g12ZWxxkcjG58rjC6jNjyQgILQHfRHh9DQfZ2nkwPapBkSTohUpvh
nDxKSS1QR01UTO9v5cdZNHZOHWixOCbWzS1t5CIzZpDA7vsv0vgSMlSMe9HN1XxCx7KwnwiriiWg
gRikOTuvBIRKBo3DDkTKexvlY2WEWAdpUTYVAnL7QqAwN9+9EhidgyXfYlQsHJxSLBIyYVNFCJV1
obuNz6p+G4OMJK+uP6lXNWxDzTvPw3jrpQQUgLq22Jqibag5XVutITGGzSE6ddqLGM/8qCMp7pP7
UkGwyDnAIEJoxNb2lke9oOK2kQ6GdoHMstQ/WVi/CGXQR1oycPrjonORIiJ5U156s8MbmEOiLwm9
aJdnVxhh8kiUMXfSO9nY3vh3EfH4coRBNKlXRQhOBcg5NigiTGLduxo0/bwbt6UPo7okmlwDi5jb
Z1c3RpWJcxbYzlCxkCNCcI1v3PRLoMYbJ5/jslRGVB7RPmIS6WIguI6kJyeYL9H0w1Khc6Dsi7Kg
6bIuPNQedSadit69aeY32H/nuw2iCmkv7fY9Me1d0ZAn0GfRIF49lhH77qY8uwVIRkO206Af8Kiz
R2BSdToZA2IYKNU6f4HPXN6vZoAYssL4lJ6sHl8tux+XrShIswUOgwwH/1sw3G7F7qAqVTOn6UZq
Tz06E8h1X5WvZwLIuL07RzdEdltAIJ9YdJm+o9GSEhLrmJNLFv7RJ1f0dRz6cUXqYIBngS7jD/lm
dVX7u1t7buYmEhmR9l9QYS/XJl0OutJlKRTkFLVhcPSvcTX9e8H/rX7Stf99+OMJqtmoh2stHJp5
J+RhUOo3E/VV4MlCjmbo2CCBQi0rT6Y8V3H0Z1NazadO3QfLoYjwXDlPjqhfM4Uft0PDhYJlgpnD
4KGiO/U3h7I+cEWDDtZ/X1YfaFAou0yKcOcIZPt177dzpLaZaSohoivG/6ZsrFo4bQLD+P0zjfTP
4S7bMYYpEW+XjENGfziry7XIdiPvmzniJq/1APeujzoSgvrtvgRgub57yJBaQjT2uDKFZT5nqWJd
5v81Fgl+YcQRXaBNwv4Za3YB2fQe9Dt1ctLIw3RUGpPWoOWLm10m2hqf0Ex0wKoYTo8KcoPCZm8o
Mcy1JRyHIdFkRm3Nu3n9Eay3JY+YOAJUqCNiVUabqPdyW6IFM7QXmQHDhbiL85DxvEkqIQP3RTGn
wSe8lbZklUm/HvYxhCM5G8Y58IXK7blf2zzCzgpY8vpZd1L9pbZk/Is5S5Y7q5z88PK1ykXnAFjX
FFy7nSuTmywZJyKMrdMAhaPJsF7KnPRmNTt3TywTMGeKbVcm3n1FYAaJHH7poLcK9VOnvkIxk31k
c80imkZHmAIuRpiWq3yRom0hz6i/On5qY8EuR/dIaswWvrmNH0sF9YU+IV+UxPdAHncvSfvR0Wj/
frXUHy1gHpvvX/bhQe5J9/SANaqeX5MNULP3TdgLD5YE/8rejyoUXp4EvVmd74hKzIKBD/+rnGi2
EuCGSaEejmCbbqMOrLjW5rpg9RZ3R6GfMTwutDEKHhGjwtEgm40ObjbCR3gYAajgu/aXUFqrZbkU
1lSJNLN0t33X3TMCkiebwM/u4sN3fDgsbNTt7ZypVU0pRmq2xeQVfO7WqV4Qs6DGa0grOhFO9fed
lZSfVSp3trO9dk4/Bq7/XcP7m2Z3OmncWRA7LuM1IMzlvH0bgKaUzQ+A7Ybw8qFYjf0qcxYdkN/b
I1NkgA5pQ/BChZoHkLl7CoQnSuyf86LudmjE02M9HAx+NFvzSjzq+DrqeYuc92RQ+WXrq3teyijr
RqgG/crJ7V4s8pvG6qxBi9OB8HwmqjLSydHtHSCxMRNtEZZ17Qr/OlRKaW9tBXwC8mkHYma4M4H9
vhwOvtZEg100sDg5ISQ+MxG8AWFClAlT8O8b/uWZeVyTv3+vhxWwqTP6THd+ZhQRPdhsxB80mLfJ
yC2Ga0j0s2a9T7K1+qIQXQFDDdsN+c0v1buQgOkRPJBstmCq/BjpRO8WJSy5n5ewHdeOsESgxrIE
RgP12N/Xrf36oHz7PR6OM/0LZqbT/UR5TQTXaVEDLUmOHhb4qH07zPfJBkWnsx8h37iGuwANKPJM
xWhg7sTXoRIoQbYmkSYQx2TbDM8fRNKN+u/FIvPEyQ02CAhIt7Ibs2+iufJVlv2dXRr3sUoxT0zY
tAEke+QgmztpXL3dXzqlL6P6jyuDGBhuo4NVfiqdaDi9mZiZs/rJ9/+ltOA8SdMEK5oqM798WG/v
sLrUnbap59lnhmsjtQYEmttkQ52DhlAF4EhoTv27Ub7U4yNxWeqTNVD+uQZyAfTcdUXtC7jOHn6A
835bbItd3swJakiOZp8ITn2YnHxOTCQk1iYOjjR8B/Kb9NAU1la1ZRRFjvewIR2oZVvHGmSJU43k
FCBO3sYpnI3VjEp2s78fFeXHWILhJ+WgjtyBjV5+HPVKJz3tn5VexdakJFdb4HBFKgZrmszm2i1s
9gfj9+EHzTXz+rb70A1OLyS3iPA8PnJQ7RyjiEDiMBP2kLYCCPBvgUJ/MR+f+C4VaoKEAG1pBNm9
/2Td+Rob/ff9lOkd6Az3JGahyqNO4y7m13vaSyvwHF3dJro7KEIbPrx/NgDjAUdCdHvyRcDcGpHG
QUl0IQAwd0eUVvpPfcnoWgme5GiOrvE0X+cXl/KhegOKBr0DSCGAha5muJDOiDbf+Pve/zSwcO+/
Xf6Pe9+r5eycc+9rG8kAjCtOU6Q54Re4roBQuIVhXgh3Amx5xgAmLoHq65RYbKBmYa/IDbNL9zzd
mCpHIsWRZ6kJ+oLIjnb4ofFQUViFl65wBfdJqhPy0/GB91qzKpsagjIBVzIhyJYjjHqL/vRkdoaw
PXYwlGJLYWCDEaLOJbgsIZIH8Rn4Y1vznqyxvxxMuAmdcZk9rdN5PZQLl/Q6wCbZr+YXn/eCkT+y
ZwGBNkYEfCpmPtoG5brTNuOas070B1qa0o1Hmg8kXXC88XH+7+/fRel27x+P1bdLetjdBRkIo9Qq
TMVQ/2PZ3gzf6s7kZ9UvbKMWkuvWviEaQH1cWmTq2ot0XL4igwU5nIbF2zaUzRNEHDJ1bnsDmm1/
Jo5vqwNtjDTJRp3UdWfr3vzk4ZiLCJFy0PAdnt3Yrh3081voGOTQcICTeFgE22rbOzdN230LIOBD
wTgNOTVwfIeVRIsGGHPK5otU3skstN7OZrrcA2tG/GvVDgpebYRMkYbu0flE714Fm+gA3O3vWy39
7GN3v/7/LvLh19dr5qLXKxd5MS5WbzjT8BDoy7NXe9SEHeydMRoiKhKuPu7GkojOJixfbuT1Xjys
wxc3x2KJI4XccPOCn0WY/H19v+4kDGu7876AnlbtZn7fupNprbXFUTpXlFy8esaZFOagjzz+ZL6X
EbWoL2EuQS9Mw+TvT1a/Dnw/fr9vH/1QfGz2ePqLjrVJE4/4KcBk74PFdUa+WEV7JdmYcMMTkA6V
2jmVcGoRmNklXGwtzpCvAlnu+tuG7Ey/JQ68icTwNt9aozThsEsEAoga90r80YBQs22XOsbCIluQ
3XgSgFCjUc/NcgxYu/SZrw17awfuIAEZmCTTUTHtiNzwL2kZTABXkgYjhjoQtdMOOBytwGRL3O30
OiqXaJ3nzL0oi2/DLrUo1YbEBtUmLC9nj/eq+9UxQPlIEYLGIJgD9RhWEzKNR4VJIeKSzQDVvE7w
SIV3U38HUz6IrniotBD97lAgawj0q8Xww1fgQSnkIvfcvbd+u3ozAMxjLFkTWNgkJw7TF7tPlMXZ
o/KiYFFNHv1hgwMEaVNwAgCFMx0foOTe6ZHURLjeiT26mge/7aRut4VK7oCMe2ZHv5WUSQ8jxPSG
rWfZRKWF3wRbKdL68B9NzUmFq+pCiJ4wx1hMTACUe7w3jF1IctLNI2flVZ9MZfDNXad2R4zAzlrL
5FFm1vpqkjfPgCRUYBQqJi3bI0ejF0QsmFfoQ8xhfBHThmHZ2C/lIYv0PCzJbiDg1E6HBFz5pdkr
hi+7CFqmSYqsDS8fo8V713uFZ0tbAfUfVuIBBd2Lj4g9Hy6LQObfMM8fOzsPhKA0RUMDdeELHv2H
eGMJiLRw/Ayvb5C+rY/w6Bc+oZIfTHWM+dYmqMDXCXgArrjPhprfOtrrEXcSh3ijtPEMeGeWFsxC
6271voWI96Yt4sHXnAbeZt0PLlOIY3G+5oOtwwxnETFI3mGlG4h8JwK5GSOKZZxkHAPn+ZzkwqFV
mWTQEEFMw4As7unBfu28BO8sZ04XbhzvMCbAtIVIS7dNj3VjSUN2zLXwkSnJjkeubLOOoZW5KQlQ
qnlY7T8ZZtJi8WHC06qm3EG/btFUxgZBdwEaMrbnYf7Z0qhoTHic5snbuDSI+GHlaByzllu35MRN
p7qDP4j78XN6Cv3CcE8Mf4QZBCwQYn6WaB6d7ff9gkN8kg5P9ssAr0ANBcK5E4er4YVyycZrGZEx
RT0EIs9UiiEMnbbXx2ZM0e2cbgCT8XNCHDY7f4P0vvDBUhlESh5WDGg9xdl/DoYEL77sHDJziDXf
2ZWp+I13X+/sfwSxWwQfrAj/a6N6jOCjiHZEtDWEjFXubcIrYGq8nfnL2WPG37dw18lunXW2b67r
lTyMpNlgv8O0iSHqauKV7DJPEc+9E8By9NZ4zXg3Ly4GvDfcMdyNPe9h5/MarG4e2EGza/Iu0qha
HGebUfCvtHcmf/yIUxCnrZPC7n/r/u7uLx5QE6s+8pAujO1GdQTlBqNYjP2MP94k9HKG3V5XvPeG
eLP21+EJTKsDpsvRzcWT5fnXjevb6vxQ4SvSlbF7Vle0gaGvmSmLyUKfXj7h+55pflEu29egIt6o
exInrBwmwFGbXEKOVeSIHwNQfcDW0e6bxXC5ZQh/tGoLXWv+KtgZfshPZXQ0seKa4z5hnz2/pZ4j
pMLFiTNW7Xp8npdseFfbfTaR+6nw6MrSb1/tYc6kieVmv63Y86jCFlJ/OLubnAotupGvu9nZ5yDO
Gvb37fw6kf3c7DSJj1bQtnyRRb7ts2e8M3qu5NW8z3i1oJNek354J2jiMAZ9Pi6d0UuX/XA6YdFb
gokO79fhcXKbseCQxdDOd+/1WnAb99mF9X8epbub8b8Le7gZ+0JJL/ph11VRbTskGiP1CZZGektg
TLcIEESt+KfRyQY2x8kHyWc2XNThwr8/6cdqXb32xy16bFnnu20jnQ7cIglIxYXdNNktlNXVI3YN
wQYnS7+MNJty1X5jlIxdsg329qxvvCnB3f1o7B35KSHdmIHpMHo42Eb57zArYsZl/9gyKB9Oy3Ri
CsN4eDIrkvnwuQW5hd+byuzCofSI6ZAyg+Q/UBfP2t+opJ58vQe1SlHdjz25Krunbhez8WGZRJDp
SeRxGeKqWhxQ4H8SJr66r/jW9n3VhtRkuIHZYYYLlkBm8vc3AIFuNu/dh9n89sJ2K3raTPIuxhp9
vjDCvmt2S8t0v9zQZISZhxR94J3M2q21IWUPoe/sZbchcGN2B3YK1AfdoXzvqDPglcNXIWCk37kA
+2Y3ETyYg+HrlUEUrq/cH4AaZSND9XsxBlbPVfD8YiB2wZiyL9qdER3ElV9z81mZmqAZPnmLfntY
kfbTZFZpfWiPj4h4SC+7XGVRStcUYCqztuDIqI7znI/oh2lt35LewJFxls8szJHgR6ATs1EcMZu3
5l0ZDthXGPpzPBkNJtpLQ9fw4P59lb90w5GvSXRlvhBBsvJQU/eKnXbqq7xSFZaCTRcs0Wc1F80t
RdRxnL3W70Qg0mjDPivRH3NkzgQYgD5O44wgNiJbyLSw6+CKrpPllE7JC5EuFafGZPleFsYZbtii
z8CAfX+cVqRpozi/Maa/+ljxINF2eAYwu4BaDMOHlIhTnw7F319SFH5rAcHBQvOJKYYR10OzNlPU
qjhq2+5wryfF7M4kqbZYQniNmkXtQc7wwR8MIzt1ak+jOY5Xn1hBULndSZPqjGREWDSXVwwZ6Sfh
hzfJLyf3jaXZ+orqcEUMQvdLEpZdezROwSfTStp6t1V/VbxCtg0HScWHcmYmGtfZT4Q+EH9SdiHW
Wum0BTtzN5q+ObC3o/Mi+3ddbP8JGLFBdpf4g8/G/P5JGUfWg7NxDWueB+112H+rP65zYUZX50kj
SvxlbgC1SJQ1yGGd8UB/WGlT7dLIh1I7kxxUmK0XMceBI06A38vGSDmywLmccSy0rmyvhFNHkG4C
Kehm54eI0463YZjdjTZ51UDt6IARFLMrJu6oBTYejxHMiMJJI0yx1EptN/bcjFKDWEXoE70kcxtn
Gx0tmXQ24+SA3InTWRZlkTTBV2uSZ+GRwkpc5o3K+Mpn9jDpHhntA/MPyG+Cid65WPc+kHOrjLZj
gpsmW+fOX08+bECg4hgGAlqC2hGtvaX5pxCbMQ3vFo80tQ6Vl+C2Dppg60Cbr2L0vWcN5oyBJE3D
U80ZiuE3iG8GsnmkQb9gAZHjnvlOfJVV2jBIn5zOf+l/85MwmwWThDZHflTV99O8aJQ+W07u6e7p
qzHZMQzAzzCY7Q2JAYOVRvrsAdc/D4cH9NrPX6kPWUQuNAkPJonqDrRB/smFhvHGJepXfNFDCAWz
v1+4vtA9H4/74/eLfWgl7NSNOigKlhVxqgzBy440oiRvFmZxLycVs33RQmgbnP3KSHpbaSYnZiOS
Qh4jl9BVfnT8Jl/ca7L6CnBLSPTDzegadvhwq3QlmxXcVIb/bsuaoyJFUI//lAhvID4MxZm+hHzg
wBowCA23ccK1yOAIR3aIw+E5AMpFDJVohQw6aGgYugXWIDd3zvkNgMzsivLy7k4aoBQXF6I+jaKJ
zN/EcJfDFNM7nKMmjFaqYKv3T6fIz/1iXrI3BfMlIrQ9GJs3KAZk03VHlkNIrg672DQ3oFRxzJGM
akSoN8mR3YN9tEg6cbcOK6RzjrFfG1cfw/94opockfi+SeUWEWn1JrNRzjYDUsQLY5UFGp77btx6
cz7D/rQzy5/CM1cMicUowm49+scRPzgzSeXU8om8p3KlIf8nA5peuFv+/Zv/Itv67/P50Ki7S9fb
URnwfJaLc5jFOkVAFYtuQqvaO0xox3Gs5RYS4LUd6ZCveg5aC46kFY3OuHDHhTdu2qHAMpHZTzfj
7sN/Po8DjBd4f2GOdvXct5K2TYXjtlHSMyeEy2d3ToODrq3us8O4IcCpq9a25Ec28cm/Dpcagtra
J/c2Btosh3JYzQo3RUk97nrnz9wo0m+FAo5tTJsM6wbK4xY82CltuqkH57mU1Nuh9n6ITzFrqyPG
mrVfXGFhyRieSmMHGixH39oFEtwtVCBGN0vkVOcTY4k6apvkzt+/6S86CH7Tb5f20PbKr6m01frd
NhAJcLu6B5U7Nd8Rnii81H6xSNFkcYglAToF4nKg3iqcU8CcFyjyyX3WofzyzP/4Gb9dz8NB717t
89tuw61qPm9+f6yuEX967AMv+YwwCn3aj3bLTSi+F7Otq8B9AWQbdZl0DPcjmu5O5lCaO3effgEh
gt1YDfWSI5uE2BowiEaXgCEYfyq106noV+zGil+G2UzxRT9Nes7e36wHKLRoqHg979n55suQ9dfX
e9h180MhNln29SQQDxJtX1MEfekacZ9H6DZKYVpzYQt4Tjc66ByQFMYHW0M2d94rLQ7eMIRDWwdK
3f8nwtTuFggDuZkUGlJXINuF1WcS9LRg+O3A8O1BUR8KrOp4laRzd+ViQuyzTaMdCk9LEx5PvFNS
JKqhFl08esRPHtH/wxr8uGlU2biv6dv+YJxu9qlW6nVWoaw/h4zLXoC3NAL90yOZ4mhfzEQJsR3p
qzJuQ9g10zxRvY3JOMm/Irs8jOvph0ovbudf3Z1xfCN+leTYDJUHSyq7JLvBSpq0/uFA/baP5XcC
+mJUdtZrp2s5eJf32mKddrs9VnAhIAEdfwXE4vSQ7JFsZ/WmMKZY3ZOMo5RuEixs9W3Rh21CC+4e
ycvG/Qeecyye6CgcjZfUfi2sGhwQuid4/F7vSSWh/iLz5bVG4Yv5TcRY+lX9fVsNL6deu5UU9Txn
gMLLER8+GiwIituBkLLx4aOKmmg3xreS7HwlOE6P9g5migzJj13H1ux8xNnWZ2qNUISsWlMMyAAP
zzgaFHrWh6j7J8hawcC01FQVNBza9BO0quY91KiRZYsam74qxmJ6t3QRHWH4eRhGFX1ZHk4e15gS
yxzwV0Tbyd7bU2V2ugXaOJQHzA1Z9ahBQUfB9vHZHvkTe6rKc9hdR+oTxu0yGrLSGHg+W7ni0tH1
r8GWf+sY5o7gFJ4aAWgyyBo3gc0CIYGKzYuVOqqfuZkLj40h4Bntbonkfg+t6Yge9bQADuNCv7Kg
HwFO6jhnhUcqucusz1Q/ibRFESsbKcmkvVhgXIhUEsFtFl3wJkAh8hoXZtNoqbIiXYOSQJyuAqBz
jx6RkBOvJmuSrjePJRGsrFSk7EFR6g0lBBt1p76aqx4Iv3gf3LuWAP8pqQsKBCU8YlRAKF1Ydnvh
jYPV1cfN5xHwnOjzGwUqPDBGjFtGJMDH+FvVkW6dLQlhLoCZAAjsS6+L/qGRO6CRy2iZzqvwFeDK
EYTWPoou4nh73AARXTq98p2R8su9dAJxb7JBVLYl/pYJBxaCo7NNwGzTP2S78uFRktS87lE+bej3
Ci54HIJB75wXdizEV2uQnOlokSdJb/LspFTbmnmbbLD7dr8MfgOqJ97Gu38zaZVIVhuVCfNgfYTl
mVUcYjlVYY/KSQVHRSauqTGl70GVe20twFYANQf0fwFschrhBjgw44wD0jaVRKAaFVenI766IGUs
LR7QQNS7mw7lamsdA52bpk10tlsSSegwoPUDbFTwxJ6HLyVdeFhJbMkdIYnsa44FOPctQqtMhYB6
AnfCns3/5mGt7Y2/tXV3g0Sb34iq52aTcmHKHs3mMLUljjjHoO8pUWXXbsq6rllosZ2Kso6F6Oqo
QdHJhqkob0wE9pYBEsiRg71Vegf2tYPPWANm0s4TVk2IUYMKRsMokNMt589wjQfgQUQccgaQTVYg
Jsgg9wDskKxJ1XXkxm6YImgg5ejRrAfdQYjohoKjcQqLEHvmupMUlq5md8c5HiO87wE+fFNl7qMi
YaO1z8PQdaswnmDOEbtHIBkXEe0jnqWNn1od9rD2aOsEZVImFwwkl+G4zociz96Wc8oZf0r3NbuD
F88OCCAdCpw6YaiB9vjONLRx0/iwlONBTHwReugOCoi85cnI7/90KT/2lW+L5EPJuLu3TV63Clva
ajPqVpAW/b62Sv1q0jkRtFUvuS3IHB2V/nG6G2tuMU1dNaFz7A5YZfizwX7aJsqbHmhv++TUZTSJ
y3J8THbrTZebzPMf0ehRxjs6fzfzFdn98AOrA2N2ybaxq5VxyXnoMC6jMz9sgBAzgYjq0RpDRJ4T
dnQyD2HPyiI8TsM23rjMfJBbQ4tBdX/1tfltlIXtouCf9nmRJdT5GDyDi9cPtskp2Nqil0Z5WLl3
6xijDDd5AIZ9njJpyL7Ae8cBZ3h0P3h5Rt0BCncAx+Pcyhm0MuhjKtcFvZxZW24uvwE2ILJ2HFYS
U41zfDMbpiddhXJmnamIAEmJMPuSnbNIssTSyCQ9NCgidXLDxUO2kNE4bDNOj988d1CucDivDTng
TGD3GISmtsJDdV9ceHvu/I2Y/XjQIJ7xYm+wK+jewPqS1LlZok4kAJFqfGGM0p+U3BIXCbX31L7T
VcB/PSUPB13hruzOl4F8nlOjQ5UUMSYd5j1r5zKLbLHJ8DTbh6gKC/ca1VE35GLhMG7uzr65z4hT
aIR+Xg2o0QEYBRUhTv9RlAjIvSmPt9tpLji9och08trly26moK9CkqwLu3c0pXp4V5LBwNJW9I5p
7rl3jpuxbmd+HZTEipKaiuo7n1DOBBsgrLBHR+oUxAuuSWY4MdEVq3atzm5Ez1+NE5HRziVmWM0X
9hQU99dg4G1D1W4nqAJR1b+faQgb9FokumnAw1yW3SUNl1AIBuRk0/FLI7zQwWG0sXDvuQKZR3nQ
JHQnkLzvKSlZkWe3kHkMqASJ+mD/0SS7pHrLPUJ514Ivx5dYJ7TW0EZkBF2maOb3yw58RzCj+jZw
UbcJgea15JACfFxL/zY+Z+0hpDSewcPy/gwQ8pMLocgcMhVZAr4uITp7KOT31a3dFIfraX7lHK4u
Nu+ykU9JLy8C0bnwDtxPFI7dFF5BzAS5rQmerV/iLyfe75fw2PLc7ErWti2XQPw2QgGG1Sb4l2rM
6pScpqBvs0TR2F//PjEqv0jY+FgKSwDv0O4fG4fZuS2rWqxOc9CLgfiGlLjD09ESHtYUH+59iHfI
INyYKYfJmLyzj/QsHkCVftVrG49yG7mDkbpzVIzdEOetVY324/b2T2UCcYRHq/07cLxYnNzLk7L4
Kwzh4VX+duloBv/bIyj7dX9zv9Ys1DMMZu5mytOOFnPcjoTrsKfb2/FxSv7xhibM+kbS8psoO+i+
fQxUQ4yFlgZRxZZXGJPQnZoIGt91B7wa8swzw+mNdafsZ9+mX0P7ikUze+cNYUilcn98WjZIw0mK
RU8N8EKkR4SN5vIm0Q/mwIG8HoEVTjLiB8tp30RMn7ROD50GvUwQmqK5m/R9dc2722d1EUd//6z9
H3Z6hYajKkmA21hVIDn8995cjpscZMT9NB8gKpGtfhbVta9U1nbnFbOUxNawN76sGAEoa6YWWQYq
aAhFpsqclhqCbMUNPSz1ieTwJ2a/uypoQApMCUAO2sMvdi5F+VpeLqf5xWpeE9miTxhv1/flFtcG
4UdxmvCiXSMAN8vp3mKSFCF51Wg4P7k7X7yIh0cH7aAGTgI2Guquh96XditPe2GrHecbzjcNT4ud
h9RISHcHfukClHWl+E7h/iYGezdFJXjqcD2XuwEKOszngDUpf3oeLrLP3eKE7lCN9x7/ApjiA++P
2Uz6r6qjoR3KWau9ergdU3hSwF8DxO50SjOeOJ5DE/4PPuH3LZ1VdMW8V0o88Fqamn7X2SIl3N1P
KopoKNm9MWKYmrpkN75SluwTOuRj/n1tso8HQbE++ufJHQn4h7AE4eZQZk9pbF6cOyV0Gd1QYbRO
mtBYpyHeN2tHJ5GZBlm95jnggLBJ+i/FgkPKouYYU4/RQajJ2alm4CR1mWL/glaDgoMp4H0JftI+
eOKiBZWDerR/G268z5sJ9zKi4mYQeIeg7/aYsRPrytzusBgYR19yytHOeGd4uB+m1unElPBkYywJ
RFLEpxJoYkRJIfOru53RFd2tDghqRTDgNFAPSUr9XKad1+tinaab8a5iSfz7wZB+mTshfFbIuiB8
ot9/1MSWav9U1pf6MNen23jVmtV8wOEzj7iAD8C043yFDtYQ42KprIugeDsus/AwItEGJ7OnovJL
J8+aTL/Job9f06PQVUtPJ7EVqsP8HtZfmORLJNmsKe7ASunynVHLG7uxVBk1R7z5IepfiBYF1zom
LmWEkYP+l0M/jHqs9D5zktBIBdWwDU7OUe/lmYHlt22MBYcWRmfw6yNL/e/CIzUgsbLz5jA/eqQY
MEg/fGRwWV/Ume6fuwxMBFPKy98/29fe+Pg6f//Qh9J/kB7rniTxoYy2PnTyyYenV4JvehrQoua1
/BjMjp/11dy9aAOr4KeC0oMF8+3vq5C6T3m4CkzhAkxPnRwnRXkoIpS8bcVdetrPB/Mr6dFo+pro
RkIugHVIeDG4B3I9czMdDbwyROmAnseVp4B7NXgA7eLIAaHLa81d9cnQ+Jcq8/uFPTb7tMv1doZr
uJ/3mHP0vc24hxLz7y//k6pC8QRBiogYXG909rpr+Naiyg7nXGilHVkVTgM+eXR9E8C+cx7Zz3PC
MJV/Tz7vl3LpP5/30FnWxOYqbM7d58FO/cywPqozIHInzdpURm89eFd6QyV1hWe8xl/sOrLW9f0F
WRa/oID//aKHqtLa/P+RdqY9ijPLtv5FSAw2xl/Ts7HNZMYviCoKzGTm8defJ9n33qZcbCyd+0r9
qls9eMqMjFix1opSsukWW3cQ03kEeuo9B/D2CnTKzm3yW61EBqX4G6iJ1iZgqHeNGQYGKvBOdchN
0rMfVHoH/n8ezuMjLtMRkRIXPpTEhWn1QVcdAAcAYG4yFMVgxncKb+vzCyz/7WKoRaaRV6ULTVEt
PZ/z5YOVxpVt8ZwUlt11sJoU2xVEitUuDDooWFDZ5MRLf97FooPpsXgZ4b5wIvcLC6nMe25kexU1
ZwnV/n7S33eU+aSl67h0vS+4o32vNlv56DgU4/C9cBMUTQVjdaNZisXhFT6fPgVpCs4R1F7F2dF/
wmt/7d1c4PNAob4Hz+swWLxZpKhyVvEK6mnFLXa3zp136my8C53nk1EJy+xG+67DiiwxLZ6h52mo
OcoJ+n8VjsPyhwZxc8fa1YOVXWrSf4aNfgf4q1rjEZFUgX9q76riHBe/1FynCfXdF4LlAdJRxUsR
GnVmpa3W+13helhQHFL2Hb4L5OBdDS79IkoAbtDNm0dsoHEoDe7tM8dwajJREf2npCOrkJkWVOjr
RiGaI8Gy53Rdjc0Wn/Zl/bCCjDC3k1BhPEEIHiSWd3rMbFZr31iO8MHXzc/LTZN19e/gqBZ1OW2E
sYzY6Tw//styO1QXu1Ny3Sy6y0Dv6CIeNx9i8HSfWcLPhlqMP2V9a8G8mU9w3LJ3cEs8mFPIaR5Y
CjIUxiNtvU4qwZ6WJJtIMmI1zBBkIXK3L6ivpdb3ZsGJhHUUQFvRwzEu77L170zSnmKfrOIUHMc4
0ZE1t+7Y6BZaXVSrOdG2KuN85lFp+jPBTw4Po8WR+W76OClomKbhbwLLBMM+jMlVc95NJtt416tO
mbR8LAKyY67vzdde4eg9POB7+M5gL018ePd4HIyDc1x5YEIuxu4mrtrFk7gPVbgDjt494niMU6h7
pxQPi4pxY6gCdTctbprwW/deJ71a41RhFH6SqPRzZSoAhuPNXTieLAn9WB03mIawSh21ebqDcX/+
0m+aYnAeyojli+WnnVfmMC4UDqU5A3KS7ipaDgsdfViDW0tDJ5mWb+YuLtSZAN0+BXcLMvpyWoTd
+bWvdNRI80/s2Yt3KYqbJi5FvmoFtxDnFKr+egKrNW0lIxAKbNQZ0VqBOurfqT1HB9QWPSBriRtd
IJPCzL7lBMvK33KKdBCVVAmLRGlgkPmkSQ1zaX1cTboXs2J7T9+apFGbFMSWrbgEIiXZgDNATxd2
W7MkvmEcwdAF0ggOzn4K7wi4DWqSX5nuc5Ybbthv1lsZs12lit+uSvb6O04sy8lhd03VpFsCHxpg
fM0OgVjJ+JQNxiD7PnoBziWrBINOZUoDUkY8eGGcGPM2ROOLXeqUhvtoBRLOxIG4AsKELl6gLC76
aYoijKamHFp7/5GubAii6nhfre1TxVAOlM7RBnOsPZa9chYGh52rO4qnjeRwLqXEOKASqL1uzb0H
vv/40MzQ0XqVGf2VdqmvPJj+MrY3CAMUD9g/KmIBesXEdErVBCefWRZMaW0zFJLZGdM9dmj0RCp+
tfGkGbppH/NTzEKdPUzEEvLu6SGU1iB3GDa+Gu1ptNztqnukeIHZFiFWY7ZBnebCN6tpQTvvMVvF
jKCnLaF2qdjRHZUAOJnxTGXCGtva55iBXFfafOdpobXulffgl/I3a7Sdh/f2553zxplLxVYIb1IG
ADJ36BlYXmLkKdFv2n5RS7pVOHd3AWkTX8njRNXFdqZ3NpPzOGJ2tkhBcBkyMgYqFLWrdZui9vkG
9uAcWxtMc4A0pNmPKdNUGFb+YGgm7i+PL46+hY6t285Iy246W8QlS4E6HydHG/jtapKSwAFdJaKA
P5nWq2AuzPnCGBdm2ZxpciB+FzsQxKKp4HvyczzVEYwTWBSmRPXL4M4/BZvMp4MaC6OSrUGiEOrT
Yrs2UqfXr33/nHekVN/kC7joVRmaC2zHBsis+8puzGzC8znpKnvmGJ0ChjpbxZulYW/c25O2jCC8
AlozIhphD5uUjh+SahjjSXRrM+xh12f4CqZ3Oxj4KG4XEFnhKllVOYSl0C5tzTvaMhZFlXkL1QaT
TNTWqXePH+EWVlKv9nX/ouOb+POzWJUtSP91kn1V661K3dLZW/+MozzJpvYuDFV1WDEkbTih/kG8
5mt1lywu8+4JlSu9+iaGEPT+joJeT3S0oGdGV4Dkkznb+QVPxpwLPVv169jrFWAjjZ2Vi8CcZigT
G9pz3xlePUTgFgwodtuIY3Vu6DasKXqRsrd+g4uwHQIt04s8jADH3NVZ3Gj5hTIJAzqg57ikYS4b
wvTJ7c/b4Q3PBr9mXZF2vXJf6JmgW3ms1JTpC4V4GcAFoOjlyzAfYWrbOB0gvyOEMU7Mkf5g9EC/
jZrdWZi0GRM0EA3ghtS/C1jt07x+/BvUnsmUDDhkTKeCiY2SWXjF4+lwLqH7jXdSG46rdXlsnTit
vsuzTWrq9iXB0oAbPGPJsiyKSpj2Dv6prbc2weFu3mBmRqvhNmbM077JrLNzfHGY627TkomKOTHl
TVHKvSIPReELDRFvzd+HQ2WnK8n5fC3EK9FTWgM4aMJuNJY2fCWHnKIB1GQgeG2mvU3gWJHhTlOg
UpHnclDW3mSz3IjGmGu6HVBVZYL4Etwu680yqV2OhbjY6mno1+yRBrp87jL+y+IcrdrbSMraxi00
bpCXW27Smk3PeOpdTLRt1NMF4bq71oKgvu7OYG8SzMIQ/oEYXAb1unuuT6cVlD2zVafl1leC4QoI
whBs2ofg2NuwKbDOPkMrr4Y7Zi+aTI7lXTAXzNTQiESjFB4xI7dJK1CiKTgPXc1wexQNRGUL5ID4
QQ8191Ixx/RmkV4xCg/OAjRxDloR377a7QQmtATHV2G73MRa1O7ra1Nr3Yz+d9FD7dDeGKevOX29
qql3Ze8QOjZuDkrz5nqoM9aNm6u3yfAsVAiNmwSl2ZA/3s84xu1l0/1Zfp3q5ebP0VbDC6mdY9D8
MwrDGSKwIp3lCa4nzfl0MonU7kSxGb82GGJAbvrDfRD5/oxWXv8q/I3ZLbrdiBY+Vhd7yJpUoxia
7ETBHwaJ7I8Hp94Eq4XRXZxuxmmEBT1DwfiVUjKuOCCX2PRXd3qsaxWx6bfMxO+mll/VnWgJ9/KE
co6f0gzGcsSZrYkUS2eag/y/adcw9LdMzwJH5KKuZAGNmjZXi6fNqhCjHi7ZIxsAzGrfXAbnGNbQ
uHtlswvlcvo5HpX/wii/r5qBtuab7fh+1JaFuHcxw0dQ7TViHZKhGTsAvAF6gbuIjs1Oud6ZXcVs
iRb98w28C4jgOKqGOgFXaqxyf2+h9e2RaIsHW6gBtwwfUqZ0nEXynTQT1PungFF6uHJ+M/MNUfta
SFKSNanSZB73i7BK78HWRjsNDSAvUisyiGQqnl83lgF/zuNTUtjfuDEpusKSB9pQbXJ+ID2EmHQY
ovchzYNsAtPc1kt0grVeCiUcnLw/rnN+LlWRtCSXJYWZdRc9xEgQIpaUu5/f4LsgxIJhyi/ZVamK
v+vvN7iv4QCzTVk4Zgib1AxNlDKGGYaM/2gwZs6gd4WyU6s3QpMeX68ehtsoJBf2iJqj+UE0PCSk
cplRgP4IEYDcLEWn3O/4VqCqYnjoke9Gh4l/j33Zmmc2MND4TbTc3ucnUd4Umb+eJLMYyze9OFdW
PEkvHNwkxaq3FyMzrNdnO9zHqvWZ22oN7MT40r5iOshnZK9O0zFgHfndqGgPi7DfrtNO5869fb61
St6tZQrAc+kEjU2+ZMDe/7w63GW9h/BIREPv7Kj9Sr+dNNrtE28w6i6Fvx7tG+7c5vQmznTmDTcn
YChvUkVypiKUXZlaYyzy+7vflW2ySanL4x7a6dFeNGJoGBDxNz4db7EJOQPnDnmeaW0Q6VqRXxZg
bnN7Wh/JE+ZuzKOe2brXZ+jEh3lQ3Bvxhszo/t1dZvskR219qYznclXqYiSPlZo/qv40vP3Pg9Ma
Fk/YsOdi6yA5j+MfLFId62ZZk4qFYmpt+W6rarmwcLRJt2x3Jx23tbdaqGt9xih//rZvCMa/bzWb
k5FsbLelwjjuMaltwpuUO8fjY26Myh2AyTGilHMJJFukTiLQFpoz3WzltRmeLqvZiFNC6aKQ2VSw
C8+ssaJ+Xp/ONe6jIlGkwdVCoh/vnViZNHZ2vHHihRVzNLdvArofv+HNQ8dRhBXsvSFb9trwDYfM
kR/o+kRfDftR13en2y86YqnT0sz6YtZaOrOW66PM7rjumUbXeJLzNt+AYnx45srgNV8FNZfL9iUn
OtSup8q1po7ZKaxL++E11rb3AzHasIQVqQbBAzpWK+cjvssJsQvBYocGsZw8lPmIu8suHRcrYz6i
MhoMoIGKMDV5a5CZVlYsaGyJ1UIEDwOJF4c9vL3ZbNtwW5+f/pkm//mGL7ch48jL06/vh0e1sKmO
YzmmjkLSCUe3Tsx5ehRokqoHwW5ggbkNweAtg0Yw3EMnKM2GFmlNImQV4k6VtusurcfIdXPekiKX
0Ifby3JzrstKUtKufJwk2IhB0cBowcCDTVwamhtz4gubNDD+4ouR0/UtkDoxPEUR4IPl35zztHvC
eis1pue8TajK2P7pzjKxX93qa4ZVVMbxILyZ4QjSxigkJalX0dmGq2iEs03Dq5FZEnRvdU7hDipp
BPRR0VTJUSYkBV3C24IzTkyvLmK+z1/2jUcyUeLfl61ldmd5f689lpcaCyxEC8RcTviCIl75cRv/
1L7cclHajjZmZ2EXmFYsuxu5wzvkIv77koDFaEUqTKuX9cjL6lqOa6fLUuElFdxBCIENc3Lhif4Q
hNjsdvJOmOrbrSynjP+fy2VOmOJtsSpdxuVnQJK0Y3gMXoNljCBgQWGTnKzRsYojDoIvfDMK7ZXj
kQ7RI6KCHDRsD2ocHwkXqPL3Vabj+zKE00eP1gusjMSCLOgbLuRnXGtPHEvMUg7znuH9hqwoENJQ
EsKKyJxDl2VSHlePt3FcHYU3Oxwt6l/XHs4cdmJ7HOHx1tiGD/HDuR3Aad0SorpQW6c70zV9mLvR
3HAP4cH3zZyM4v2Cf7mxTMDaX5N0t2TUIetJQYz7tXIb1a0Rz4Wo7QRn5ANVQKwgXpy7XwgNPYSD
LDeLP/ATBBMMqL7xvKiBKUJy1sBsONwdlKtN6QPxeem/AaUAYGkAM0kHXKr47IO8LLvHeF/ZLHVi
68GmOo0LMtvYxXN8XY7Rvl3uYdJkbVowTp75B8T0kH50OPaqDO4NasKHim36vjFOzC6UC0Ej5i5K
4XDhDUvWgZRYJfs0DXdmTs9GD8PjXl428oY69PsJMofSo1I+J2N5tNZh4Rmji1c+inFPsRpz4TgB
I0e01grD3jVCHNVZT1SIEgwSr+QUO88a7vf+/X0bmf1bLV6qj+1aZhpXn5HSQF4Pe9VG+WstmzWf
gU2iPDlQ+WjurnFnWUo/bdaB4QnPEobwd5TakZTiSsp42VzsRHSzqE3XE73F0A+PfsNBcLLP6nn7
6Kns/HTrmVhQuZwO1+KKW2dOu/o9svf4YGHIIhgo+/N0mcH5jz6VDHu51Ka/MMvv15bZw4viUtto
8tqnEhCHgt/C3cBWYxGFoS1N/NpQ+Is6GsmbEVjg3wimPu8A4vyfyPv7FjK7dbVPdo/SnVvYkP9L
B6LiBE8Vmnw6bHNS6cmSoQtVh/G9FxPH1rGzburCVgPuUlT6CQDkFrOlhUiYR1+xiz2MhHBRmEco
xi78FK26Zdu2DOZI0k19tAC0YHozThYGdBxU2kgZjX7TEZ5dkST5Q+RXrE4iZq1Zrd1yrSYNCkRY
HIRVCE0VizEr1VQuFnGWU823ZsFH0iK6hIm8nKckP/2fpYGvYZWWexk0LIOCLfaV0/Z60WV4SD3c
qIgOILk+Yy7Nkn+bDGuDDZT6z1+kmnfRzI4uzq/l8enIRXtsaYl7Adkb2uAU7GkCFa1Bg1+JUUgB
CWCGi9QuloZdD7PROBpf3KGsl/CrgvrZPyFAQaBsbr2a6N9t1dkHuA01b72jN+nSJsBlBaRB3EW9
ZX5+ijcME5bVy6vLBITtQduOTwcia6UDtW6Li+vNveNeINbutgHhNOdycqNkv5TGGajhQcCo0OyX
WtXm69J+vxrHcKwa7arRZpQLraxJVfgcw7kW43/zhxrGE/8ul/lGd0aSbJdVLkch0GPCPAtdE4Mw
Jm9ibrmIhYDMb0BcMidlYBx/JbDC8HMO2udDfXrozDuube9nfXfgLnoDmS6F0Jx7mCqwNOw4DAd0
9R4B1udfDUyx+N16aMe2HQ7MkcwSvPbccoRlGV1r2O9HOHww1dwChHxYE3ZfF9kwVFcjMmZR18xL
Od903XmBNZgSGjUoguFM0F1vlPNpnyTjGMsVo9TB+YR+yA3hUIJGt6F1Bl/tFIRQRVa+rhcMq2p+
M2pg2QeVZYZAsy/9aFT6jF7DHjQ88eN8fzfbJ1cHWCR59Tw8oEjLJtFQcPTMqdG9b8f78n5Sdy0c
KxgLJD30W4XzjV9Y3/mJFxyX1rDplS3PgcovvBhBvdfHmU1EDp/0q4C3WLMZ7G0+a/DjxaOxMwJS
NL5J1R/UEyfRpLi+IiId8TEYhA7RGnoEo45/JP+yH52Mfmq2NWukCm5Zt9a4fYPfIiUzVh6NPG+N
f5RurkP6hogt3AIqHtxFMT2S3aoOg0o9dTi3NZO/zxVsm5SCuYaM5zlZIpIuszhDSG5raxB6S3s0
qHitxJ+lRv0KSt6rWtIvrohbG14tFr+czyqiXpMzw1tbxmFgYmW2DLEI8PtTsLsLgk7OHtXfnXYQ
LWA641TLhM9MCXm8KXNoZ2MdGEBGtsFotBCjHqq01v8NcyNGFe0JdxRIJI7sJs/B0mssqiJAvXMR
9pc8m+Sf5otIII00B98+wwkgyoio35wDETVu5o2O29dcjAZ0HrAxJj5ynuEUJP32lsgcx03AV3Lj
/k7+w4HVYd4Lb/8u/OBb2lDIf1OzfvD0ZoUE7IcF7jt3GF7IqWaAET/OTjjxmn3VdoYI71NBKO2k
xsyPUtH/+eGvBV3gALPj+463x0ZCSvN/mkOfP7Q2OuhmjNasCx6NZi91FjYwIL4WslG+NvQhUkMB
ZNObzvN23hs0gRFZSAhKkvrIuLzMN9gWltX0tq/ogL9LJib7A6ZkMu8EUwvj0MNIx6ONYUDG+57X
sVZixFFVutXXmKQyR9vYcTUyuXYeJP3GEen1rkDXCO8vefhxe95q6lzV4wQXlGN0QA74c5NTc7+t
xTB5iGOzQokWQTrSc4Lou4Pq5YX8x9zm5dKn9VkvXehcx/Ui7WS9jXsfgFgHHGyfF/XepFq/LpUp
tJdb2uIFmKhxDT2T0sLZBqvL0bmFb0eTibtbpxZcZjWUVrht4gCoxXkb8O8h+ev6mXRGX6bL2q5Q
1pkZSrZJjeMsfEgi2Jswt2MFPyvtHZuwzXBgzklq3vAXf3/gzIF5GKeLyx0edyyVjnvm0gO2gN16
C+ExqhO+VSlKezVxHNCSWh/FkpGy2wZyFOTZOV/hXVL36y1kTs1qabyZn3ZVHcusqgOBsmJeuSDK
z/JY+Cijq4OaPevlvPq/INDv58+cd8d0fDyUNnz6q1HGIFM2Fvt9GHIo1nOu9CbIVkFaMXDFCbfC
yPTfW6l82CfneaGkxzh0epTVl3qTdFUa0xwwUkFfm/M+VVkgZLIQuOPM2iZB5kyvZFbVZa+eag/t
UIhLZwHMjLs0WODo2h6N/a9SjAeNT0xRhrWCgxX+xU2PxNakg1fpN03X+8G8zKpkquKk2QGg3N1z
OwVm2bUe/EjDWWF6ZInCB6FfBozoPgpCaSc/00fO6fS8zU+PkVmhu8vjttuqe5oOg3NvtKp/yaiN
UNmIPexVSTluNSOA4AYKNjdd2N8034vt3HUiF8Kn28h8vu1YU/bX8a4gofIqGKtqk+bP2+GFHqL2
XaDBfTMbeG/sDQ6/UzCSWPDPbWmcKwKeyBHGbPjTbsdfsfeos7sSg3tva4YYDiM8sqFcXF2jv/Ka
zLEkFeo/DMAhhUBvOcBDyLlpDTTJhGrkz93LyKU6oDVbqFpbVwl72y/dpAd1MAwpTXCLogPi4fZu
OcKOZ4Pn00vI7JbyQzkcqyWWlBIu90i7MSQkw1YZ4s78xj0yKM6mpAEoY7XHqX3YYHoDAo55+3cQ
wPZZ44OqCFICy0DHjWVyOG0V7JbLr3ywJPosl+G0tezyrT9vvsqbMuTXXpC//3KY7I63411NWUTz
2W5AhiPxXcp4fF1/Cu04Pjux12bkE9lB0cYuKjLODW2CAeasZkxzi5S/S4mhpXRc6FTUEE5pGeB5
nu6P1Qdjb0DsBwO6Bkexs2XVvoWOTDuNncnUGcHExyCKysKnYbaxDZrhrSQ8usd+PeflKH9j4O/7
yRx/DGhezNeXgia7USCDexGuv8MDGTc+GDSBSPCKXqGbkjdzO4bedH1LVDtUrEA/AOCF5uyCxFTk
vqe/rQPuq8r0H+zYVNrNmdX22B3S6q580eL6SDEa8aa1JL1u0+Zxmrd2H40t/Pnq16zeo/kS1jf1
Xurc8/oXb0D43zeRWTmlw+Ww1jbcRIUgiuHdGjvLRq1HXZLYP4f6o81mtazoMepcQrRsdLty4nhF
Brjfm+73HWSAoMXpqKSn4kOL07XRo4ZskH8/6LaqO8wfmIl6bTZxkzCYqmZJXkrnztC2zlm0lIeY
jq1Wzk76e6pQxXOmsHKLRQZ5ZT6KOi9oirauqHHvYOKNv4iKs9HosTHI/1ceRS0QB2L9ZpMSywMg
hJdl3pgJDFlrEmmTDjYw2IcACeUcr292OOtEHnMMfOeA/SMbSpTyplBN5KY6gW6ipsPJYmlLh2ys
w3sbSK9J5+f7JKzJBEcCf0hbtxBI8HrH7A2YeRxjlHcIVD+/sDcZ1q8by7Jsyjr+rSqUE3C8xkM0
ZJXIpj+SzT+eVJs9qBsMiLLoXPvSyHj6+fpvmvZ6uVSuMtegTDuCyuJ36KvVku1lv1FVCotFTxOF
xqhk2u2070guwWAMoIm9Qrs2XVCsceoA2fnW3Q5oQxidZJRYFEat3M6z/iYGvt7VE/18CcjL6iJN
tgl39egMBnswRmqKm4i/7MF9FnK2aliPS3xt9AhGRQNzkt4RvWdAc25nnr6l3zSDnSp73ibyeMG5
K9qXOUJ597g29t81avo+ZrNMrHJKMBOMNgYzYNttOCf99axpTSyOy7nZmjOWivrd5Yil4A+OAVXt
3bvGS4ErS14seZPK/PoUpUzgv52h+BzuPHT9zAOMVhFjNUYNqul2+1oQu/rOZaoxvq8k3CUD9JRe
VcGc6kurVc/rsOR+gEzQv6cr9f4oK2q8twbhth2GQA51pI5jg1mOAyAAaazy4DxvI+A9CmdjeDal
OodnuVUfxQ3wnKZmfTNdMlCE9CgX+A3K9PkRIVodpLS1XJfOi3IULcxmfTJIM7C+L+QElt9JzuZU
NWEGIe4YhG5n35lJy9rc/uWb0R68cvrzz0E4FaWSCVe3ymK53pyvcp3J7nhBOnbbIeSGdrs9d34U
uDO0wmsdmkaWT6eITnPv8wZ8FwB+3UL2BFG1a6204RYGKCpD5LAyN6SpVoh+FhgT9YeP2dDoGpJ6
+fnKbzCF3w+fOTlqSzW9z483Nd5aYf1u2YWveE3W8zO2ScZWNLNrArpGyy22p6BV0kEIgoaadxdv
tzp1D8iGXoR3ncEQku3ptptvdionaH0QFplabZRne4F7HYYrrH12J5vZaAbWDvYlM/N6ExSIrJii
wBuHvCcXa/lb7/NeXu4osw8XJ/TJhctWjc1eGCbTA24V5mAzq9OrFbRlv7VRcGQ0X2QBHhluHgT/
prH1+/KZrbfTzqvrvczlVV4ImFqDOt/2nLUQwJURqio3r/VbVv7mEL+eOFML3vdjWHyVlMgzCJnl
AD2k7RS9JoipYVAtmDPNbPVyu2h/s+7fDyrv6iXIFxfX5VUvrskVntQPG5m78bXxWftt+bRR5Os9
35BE488L/13S9utxM8VaVdlWx7sHb7hefyLX+ODhclySqKTXViPyRwNo8CwPuY4xq+fkSKp8m5mM
7dflM0FnXHw85tUyb7si4BUeezdzcPbN0WhE2Y/5KUKB/s8jakLhoN3vG0a9J4nUdx8QDYCx01kS
PEkKMIoGv7TQKwpY159f0dOL5dM9ZqLSZnt+FK73Dd9mMOKteM051aXoGJ1pfib/TAo/XSwTiK57
vXg8F58v5GQOao5GDCiw+SXnwOOAaYohDvaeZFO6nXorJwLnPmsmBSooBWXzkM+6M1n+tg1g3fxx
qK7oTOa92Pfh/l9w0TPhLl2stKMmdzf9HCwB4Rra7TZdEbhoRrS3XQpdF/T78+d8u+LLOkbmJZ3u
nlbKbLVd+VxaL29stbPfY6IuPCab2ArEUOj1pSvLsCag5hmcskYrZ7c9z9Ds162UUJloNWb7MkXr
9zZHzn68lcsFRfLvSL0pUULanzVH3oHHam/yhY924AyHe4QykuoLzs6NnIX5+S28K5XKr3eS2ff3
RZqm82Mi9/3ADouMxOHyZLftqunQTeANdHBq7fiwPc3OtJV71L876l6vn9n4i3k6r5TuXL8iTGrF
0QhMzfc8slAyfMtakuX7PDuyjJwl/jbAv145s52TNR9mMV/IJU4/ccugPzIymD2aZTGXBgYi+neR
9+XfOGoy2fDly2f2dfGAqkAtj+WXD8NGihni0bBhBThkFgaEkY6ROrPctyzX06f1ltnO5aXG+bla
qs+rho0v+wbo5HFwN4GWOM646BUE9yz+v16yRv37e6HvH6dS7T7mcXW3PqKh/QVfamuI9sIQYhhM
KhOjQ/so76py0f7Xx+WqmWylrG7UWjqek608u28FmsgEbGi3wqKVShCjQiNJUXM209ug/f8+LtfN
pCmn8fqg7RQW8zOWfMULCQa1veZ3YEC7oXzWscGbtaY54eRtwVpBloHPWw3L92rmumN9t76ByCty
KfPEUrQWXg18B8sGA533CIUfJePSfyJTiH9k51m1+lC7WOfRxkalb56YzOK4AFMoOXFLdz6Hmbch
/vUOM9nUoZSuk8tdVWJ5lo0wXwLRtdrfjjM8Y7Mj0MrDKbi6+VXbG8mO3HD/3k0m1C7KynynPrhy
fZCipmDt48XVpIQwoojA0jLzQLj/ssX/XTETUsvj83yxJObLkHY3wlECEseh7eAX4Fh3M+p2CqaZ
k0D9l6X376KZOLorr5ZraMMKmAlc3JKsltDwU7JBNwig7ENDAphY49Q4zsdnFbnA/m64f1fPxNLN
oTKu3Us8sk5LnoKXio2udaVecufiK/n+at/qyMyIrs07JKhG9anVmhsPrHU7uLz2JV953QXNxls7
r3ZR3tUurysgE3K1ORtGOcoVcOLWHjZJNX4pXrzseDIQwaEoHeRRZ5gu5g80RCRYK4IhtNfPu+BZ
t316TZkwjNVfiopK3kkvHLfwEBlHo0N8YWriXjC0LmzgsBR8MTVk9NVAU7DBFFsxF1gTBsHBsgAB
ptv61J25ltWvtIZVsYiRzznUftuh7wdWHxU8mAFaShBNt9PVe5shaqAZerilc7rCj/j8PE/V0ofn
yWo8y7XktlY2NXmY8WbDkHKB9aaYgYG4Bh1Q7gXlOvpzQRp0ZSwDmRL8zOleyqPC/bTd6bsiYURS
RMNR2rykWPXKHR3wBa8x/AZ/ZXc6SD9au5zP90aHJ6cS/7t65vNpiVqYj8cPPh9nWYi1C9oF5Kyi
LQJwQAv4KcF5sEMYy9ndzwD+4bmzVlwHKCjl+6ks9xdokiM3WONh7sDBbNg6bc+zL03P7vepgg5t
f7iIZaPBoK03lVIoFQ2qVKq2AO2iflBu0F+ikszlor9NqV9eUCVz7i51RsKWVryg3gCGlgL3lKY4
nUeHPIPCzbAM+WWoHnMOwLwv84R1XtZF7ZwmyuIuvwzHn21jsQtcBVPMaatWEz9FBCVja4YJmJuH
GOU+c+Zk06rzVEMgqcRFBz0fqYaUdiWwRDXLgXECPCHrVdRlrVqUVzY/X+indZE53JLj6a4dd1x8
EDbOUQMZDRDkf/J3HYW6CGi0wN0GqkpaiwaSB1La6f/uwPu3L57y0Ze3v1/MtVPpUeLtS1FIgwKi
XTAcnTcvsAGWjHcXM8i84COf7dOzZ068K5M6VtqZWAAidWrQKBBeUzeEI2FJxIYUjaAkuVWj/Fc/
XTVz0m2TSnE9ZsgrtSr0RHB0GjipLWvyE7S7qCTFcYSBjlnPG0/+Pod6ec2Zc+y4rG5K6orXvJMd
EVmv0m98IkN7UwTbYBhNfNK33Gz6HTbzuqszYW+1UIqF2uWuoEcaDBqNOG6LR1sI8icOFxZUHq1F
yXnHzwP9ZT09HqfFrfjgy3KsoISt+eBv5dT8Wh6hyRXpAwmVIa8xlbITwKiLDmJirSdD2lRF84Er
lbjg/mvAw4cT7GBwNs07COSb/rAInu3hlxtM9+X1Y10jHIcU7yNQMgLxBeCfOWGuCGSJQaRzZ0/y
R+6Y+ven7r918EzGXq5+u+6ZD7NU5NVtm0DH7PC24whYmexzOJJ5btFv0deXBfDHQSFVS9Xbmcft
hZJTL/uVWDjItD264fXfmeWdd++z2ZdHzMS1E74Si+uVKx4gTAxkEr0H+6LljxTk2yKfPQhrFZOg
5R0kOWtdyeTux/IRNhIqJeoUsKirE5f6EmZ+9jq6/sJcNcxWbiTLW++ZSKZc9smpuJWnF6EMTRar
aYM1uOf0McaAfA1PZ21c8aPNedo3gulfCY2SCWbzykNZFNaV50YbrKKHTcE4OjMdpQQFH27FjdSC
9m8Q3AM83YMVRh3oV3bivCG3aM1P+BDnpXi595SJco9jrXzUj0SbrTUgxD28eNcB6pfxZmsaFtkW
jGBPUFLTdjRomLmzKeO9P2e2b5tgr0s+E/OuV/W4mMPyI9aGZqhYa9rimN8aeruNsYpc/UCTLP1T
uEAnda23WjXrphpuzm3knHFqBj5J9xpxBk8T8hraLuRTuw46dmL+tstOAESRwqJochBdt6XFU7fc
hxVFkpNzG28rqH/bUc3kddvaerHa4KEsAzJoMMQlMWIOdjzy5pYn1NDqbyVMCUa4g2gPVyGvvH2G
mA8R9+n99hLzCnhGKrcjR0LdHIwdTgF4l5igGBA7Dsg6MRnAozhuJB1KzB9w4wOnQCU1Maa1acl3
Dk6xhjZEopiXqOv+77DElxeUTQJPleNYLbFoyYA4IduX/g+Gw4FsTvk+C7QQSNJEzlfJOYXUTJDE
8PW4nqdUk+yUATqaBn3xpc10OkV4P/ysXa2IpmJ+P7MwH/IYZA1vNpf9QajPEF3+d8kRvpEISkC2
EXhzbr58pXVpMyae8Bp6VyNknBJyZcaz060EzjWEAYHg3j+EOMLkpuHvM+GXS2fCxvIxZ1LRSl6a
gVL+AGF+0QDroXvE1Efjp7lzmxTHzH4UUc3uMpm6tcyvh99+kZebyESNzX2zLTzk85vmDjmHLclp
lboHJbm9QW4Jt8KSOGCxvjALTIUWjOD5vCbeVyP/7iBLEtk/1PH5upOvwRzodPAYJIxNHj2jpQm0
7UCOJF2KJmXGBZKkzs1ezqJ8D3693EAmVJSP99J1o92U+E45RIaMANqjGmIFyLwIqMJvgb3mBKj3
9d/LVTMAaKLeyslG5arIQQZk5SFbgfSPYd7t72+adCUjokfIVJ3WLO/Sb7Hmio5ld7Ws8l/m0uPF
ThsX9YtE+7Z3+BKylWAjWv4iS/KYu+ZsgrPkdtwgbOZ8bbmcXoIijlY1OEogIZi1Vhlslllu8LdK
6r12WwQH3dePCBu0qlHbrMXlYKg3KPCri5WurM8rLIPAZK+ZpSZUtONNK22vi2B77RZUr3Zz0rWP
T+LjloN5ZKuAP1fKrqTy7lIr3suLoLaH/rDRjWOtvj/vPG2LxV7hhKPgCaPx9d267I/OcnXtbldW
eriz46pjQ0tSq7BWxeMygyppjA8nW9niRKUIeMX7pKeuseVz51c0qjvNKO/P5uKSGPvtpbu++xV0
77dFd71iqtuFGbPprLh3iqsl3KeTd1Yr5qG4sTR1uNwiplSx8t2XjLk6+vyis0Y78vlpiddAnJSa
WsZy6ncwLS0u+/+h7EyXG1Wydn1FimAe/oKY0WjL0x+F7XIhxIyQEFz996SrI85ud0dXnK0tlwYE
SebKzDW+r7ooLUZ38W6O9lJqn5qFV1a+Xb+ZCpr+uF2c3UH3T3AN1e5dPTpVS/HTIukV3Jxr0okX
KhrrEJuL7dx4mQGmxXVTaQ+yvtMNyT1XTy0LA8R/+j4/lnQqOox0cWmZo2bvhlQvr8rmclzK5+2s
JDJwZKXFhe6vfTeDwEhF7bCqir8wpss/ncl/bhyqBoBPdU3TrR+7yKictO5etXk6ms1OOt+Xai7F
U5fWOlCmxcMxj04mXBgQhdiQrRrvs15HJbdhNGDK9XCCqA1IrE9SvZOLtXwC6mFzv2r7K2jNVeeY
469Ceinb5/PzQnVV+6AU3qnyjQZq6jdVg3KA2/JtZXkFHlb6UqncWISd9GTIn1oJ39dCC01jfzOD
s31ojwV8zM+jeXNK5fcJ7GbZudxtar7LuD/h0r407vVcp20GBVavJdMN2hvJXC6GR1m/hFkx71UQ
2LITFWu3cFiAVK+N0Dgozmw1rqTVIdy426aMzfPklsc2kPv4tmiT0ob6xgK36Ni6hQWpR5lat71Z
r+hN95RVYa6Ybq8ebNgQ6pk6/iwPLHgu1KPH2MsjPE36HYjThdcDY1uQVWBojnkikWiawyn7fZPi
WW1jWRtTQHBSfXgqcyPuz+EgvSpy59dN5rfttJ/60GxgGe0kV22GwskKIA+044P9dr8dJkvdaPf5
yW6L5SWHB1A7evNNp6d1xEt2WznU7VvS3rQYEGFmZtWVrjaX//+LpCKACIH+M8Hr+YmgO1y6abgZ
XZ6W0PP1u6kJWCd6sEK7XXva/XV9/Jk58Ud6/3G9H4uydRsKvNdcr5u8Qtecrllfm9/X3r0fl41t
o51JXnEPLnZ8or5E+xL9uShAPt2Vku7cz08jiu3/Xkp+Fob9aRObBASOdAXJtf++lFTHyiqyrmIp
rdbZkFZmYhrFUtaD+uzqV9JAN5QoAAsY3/8W+PtJ9vvz0t/OjH+ohMe5b8zTWOepLj+dj9QRSlOi
mmU4Mn/BKgi729011dIBt9phkWrUL4XUhyv6+/w23Dtv0Kr4droG1myn5bRR7cqFNKbu93DE18Zy
bJdm5xzb0G5S455e6bveYAJqQAUvdva403Nwf4vJPav6X3r1Z1zp+9aA2dZsGQwlEJB/rlOynCty
Ra/qUhEMF0p8qxf7roF64PeUJKqOfZMd67acS1+rvct06OY3SvSW/T2Zj84V9GgYjyvZG+cF+aIL
oAzPSTl1nmZU6wawAmbs1Q6IdiyP8GWOXt7Exckdh9uDJQUmGaaWmN6QcSltqBTH6C9CI/aXH9oF
TD7/7/aEsvuPkbvpVdno7TlPj/DCGW8dbEpqeB2DCaBz6i/GlX7dWdff//uq/0W9gKgHjEXBiQWz
0g+D15iGMTfkIk+net3JKz33xntsDLpzMf62z/wwar+HTyB4AU9KGtB/EIYIFLvLtRqYFHKs3A/S
5auGqvQMbm/mns9xP+3G9i8QFT/9Wv9xzR/K4ny7G3fjdsnTuXs07xAu3je2vj91OxNOKG0K8n59
AiK9mgJ5Tiobfeb5bMSW5Bfy9tSlGuGf/L1u4LSrLKe8q46VU0E8LJX5L8L9nVj9c/RV1QRJHRAj
xf6JgWvO1rUba/OUnkbbv0JMZFaQGDxV0HDrX8btvDSytxksFjal/y0BYi36eWGkTtE0DZg1MJb/
Xex6eWxOcOHAjzTEYn9FBLriCZV2zns4yQ/1+BdF89uJ8uOKlA+DbSkB82BZ33nf/xD0o2nlR7sa
63T4lD/vPIfjSgHN4x3McfND/8CzcCPT96sonNv2sldz57I3nhbU+cGVDEn66/ljJk/65LfPFbX/
fH3xMisqJffeAXDsDF9G5bTa8vRFIaA5OtrgKB+QWXSQqw4gnMJvcSPPs/rLEP5M7RLCBt4hMKUK
KMasTz8mcDNkem8Wlzo9YwB+wmWu/W4kTxk9mt7D8Kb6J8piPu4fNniwIE7DDv0177tf2sf0YVuw
jjWDe38zPtS7q+N+fbA+aPE0OGdxH/970Anf/uewWyaTUQdzmVH46fM/oz6YZtXWbJvsA840uza5
nIDJHnRKL7PMySxRjTntOtbym5NnjnlD6RAvjr+7d/9OMRgFNE/154KI8OaiO9XJ1d6yp2lHifLs
IDzWQfnd5870GxPpOi4F48PTtEdpNCjDQ645U+tK43J8P30Wi4e+dq3D/DmUfqnwI/mTn43EFq7i
+hJN+U3JM408w4T18XilndLhin75cVX8Dtr4rxb42mdzduyD1Drq7BjqsgB8Z/bG3NE+23dUVpUC
7fcrSMTqN6zVnap12+krQKXrd17p8AnljjTB/OfcoVSF1uHiKRdPxe74fXq/9Y70cP4NTUowry3w
QUkmKwXVRsGBNibAHb3MdMZX6ZVro7o9jqPgO6wcfJhz5igP8pP5rh6mx6PlVK8WwPuI5AeUBsrF
hVCv8HaT7JZfeIvOYwQjItRy4wdEEVnhnr9Ombvgi8btPv63MPw3A8AyDcrXCPFbCPEPwS2rolZy
dsHUDid4zM+P5eN5Wz/e0vP2GOuwCjerxdoA4yOsoAxvDrfkkXIKeG5A3W8ihQkYXaN+PUb3QEta
iE4X2/xh/LDWzV+M//+yW4H4Qe0UZrikQr3x72tVLmndUddpaNa5mrLqioD9UbEie/E3Ioj/sir+
25V+dIlkNEDO91ypxJyrVzKk2b5dxG3rLm6rxV+2/p95KmLlsAHKBmlcJFr8xy5st7MBTfu9Shc3
sHOP+a+xNJDR0ZMxi+o+KG5AWsu2U6jBAIrSMdBI4pnDwsx2PdRgueEQvlnWd8W/Hw9XW3PyGQ5v
oPxlbBXp4rWX9DwBWG5V0SwZm8u1da+5Glzzwr+e4GIBkXQxF/Ekw6KtHOaqXFVnILspwLDRqCsY
U6viME9v1vFNv5NwMtiOVvhD1juZ9oUzomW9GtAL9csUlJe3qxQrmFg2aPkN1lBjTNEV5XsxjssC
VLaxWfED73Jmoif323I6mu6iP3RFGygZGCXzuNSP92fDfs2MjWT2btH3Tn5EWQ3/t+DDfaT85zII
TCxKF5sfacnfToF/7EXDWW7n6W6JSi5RIrxwinAASJSGO/KnRMmgzac6rJCzP/tQMPh3/+YrwQ0e
AsFQLr1B27yyXMsVNX1X7+rdl+IsVIU15IxM7uTC4eCaPIX7E24NPpGov+5c9A8OvC91KoqgFBZ4
Z7LfvC+ADrx8P8YAO3EpA0di+wuIfkYe939dF2KGZb+8eFog7e6+FmgwcktvV5fLrEhBEUgBF3gD
4Cf/LB+v3sChVw6+L41YJZQrQZCuuc1egyZdnFQLlJ24JdT/z8K5AAYkSknvyyFVoAYFbQ9e6hOY
DzJF4aPXPRmwTtsP5sPN77wpuMGpAKN882zi8T55xdJKqF9sqcgHSAdiQ4IBgKAAw0e7QBYAYcV2
zuYdphJxO3e/exIdV0d/OtcIsBsj8bwrQIZZAVuIFgv69zZCNeMDJZ5f7j4llK4dCkRRkXJDSYBA
WIEQZ7HMHwTKpCjNwwQnVHyhS8Hv544KMm4Ba3EzWlOTI9K6v38/weNIswww5DteKcCOYS9HI+Mp
uTONFc3sGSZxQUrpPYsTiMvOn+JW8r2QDKp7J3rmznDJFEk/CgmA1oonGO9AdNieYCtX1/ylIvb2
LBjNLVB0C9cm54xvQSnKXSs1oWKQY4hKQYYFjJ7HcQlp3BeAyu7sfHxA9oQ8ClklIvT1+PjBf2zV
jgDt+vp8ftY9nUJ8zTGcT9373N5oy+ycQCKAVoVSTqg+AOc+LgtON/Az1nZGVF1qT0LoRC9N36Wp
uHnSmZES0npblo9WMHkzDBQX+O4tpEjc2p3vGyRBietI+i1/TxGZb2V/fFIJWZ3A2J6Btyr2k8f5
kLmZqfGnqELBRZ55IowPcWrM594IxxWCDlQ3jA+xTUvIufLBsXl6Sna/wqelZbqqzCCu+rRYn7Ya
ZxohvdBp8R+ZqtZU+KfAfy47Vwbvmajuh+0XicBdW4DBRL9B87tV3GPMqKxBnEsFAPOCDoBkS3dq
H+4bxq8IqQ7IQ+bvXbDqMMIGmVWaqytOtT9CuC4mkLghIKcYcP1lBARU8rJEnIlrrt5mvpDgymGw
9nNabudUeb9FFn7iqICiXfE0r/W1Q+tfg8K7BPcHdXnbDJvKU5eiCTfA2GS6QU5xXKBIhRmPZiYH
Q13+OaKJc4f0DNgGl7Iv0GqPQfvYR9276vcw1OV72ZeY173CFBNDaEOS64xA7Ok8ROvaKNv3l1Bj
6ECSMZkVAlUICiBHwApJREog9IXxA9cm4m/tykcxl1iWxA0SAuQv/LukxU2xDrLhOZgXRMst1jiB
ybUgJ3UK4PgSHwjc9StJKzmxQWC/oQgNf31POQH1d9qKMmgNSbmIeeqWS/ix6JL2ASUQeYNXj0fu
+ajP6FpvpO/7OmSLBXA7NZ3R7cQnpQ/NO0e1D/qH/lz6uSc/y8+QtR66oAOsS07k5IraFNQPEC1D
lx1eAjUs4jxWAfW9wJtaxEXcg2Lz0RSO+LZ+4EW1KxGlE5w6FwjXIPo7lPB05970JRpKU3k/HdTk
z6flUjS1IHAtjjkTCJOfLx3APOcNz8JtRHjfbYLucD45cyh/0Bj//CBDjTGHTSCyyDgSeH+Y5ZMi
lhNTgimi2JUPMDg1sH1muwwKmhPH8mBRgeop87ovnkHr62EX462Ii123mpN7coJbekezacawobfo
OWgyxVvQM+k6OjZpXw0o0Lsg85rgPpBCd3u+f1ivJ3/hgV3iLViYrKXJyqEtqcV0BVd8t6SceYUD
mwKKG49uOa/Ft93y6pvu6EMu5NuBDa0smUPLy3KEig2KWe+6vHIUxLjACUq+4kOXtVSfVEjFM/jq
x839bdxg+6yaJfQoL8oSxiKOkvwugmqh3mu+Co5mRtL6nYQvCfZZGQKBzhd4n+ltTxpoIs7Fv2xU
frPV3X4P7iYnl1ewUlHgD8Ku1z1eI83/87iBrddFZpz/Uvz81/AOVrC/gApZWWo+xC2eBOChHlxf
Rv/qy8HV773Ly9UvIhNOQeNT8m9Petx3rh2I+7X4oH43+cHkc8dA83Dbk698Wg+T3z51IFUSDPcD
z/0UfNQwBSxn7uIP67QUtisJjF8w3FCcYRDISClGiT7B61OvMtjUc8CMSl61K1Trr5q/OEu+Cr/w
0QoryCNrOkda9sAGKnSNAnSYgBzrXWwfOuH7s+UZxnv56QTn6CmcOV68WgSGb/jX6BLJgGNeI8NX
OcKMT2H2OmArPYnT3uHTO4WX6E4mihkvAs3/01cMD0qLN7zPTxIjZQf5r5mYmxgaZWn4OiOsLFVM
L/4RsKzaSbTPEW0qvbN3JmVwgLnuSKiQqABDK1raU+0oOmda3kRKuAYnHjbgcuKhPunubT1uAJ70
DPLXM9/agyCR/Cph6ZI4bwbxlziTaB5sRpGQNIFbaQfHT4X3dnAFE76LOJX7Rwja/f09f1WWzS/R
WgTF7/cSYMx3rp8/Tr700j6JAUfp9lpPYy5MW5NtOWcujJx5LcRZjy3YxLtIozfoKhmZzFkJhQ7G
gw3CCOAHImtmES2iE7nSACcHYvD6QAuvD5Xf+fZXDWNz5zf0iOXX3p3EGy2s/JbjKv8MBzJElaDb
8jvoxQeweHruWSymQqMcv/fo27JPhYKi8gnXc34JoIgchoXTG9noYRyKGlp42xloblg8fDjcwxNP
KezfrOchuAV4HD0ZN/EGsmYmwoXpMqUWEmLHi5gZubS/5yzxCE8H6823n7rXhkE+I0z3d3AKECGA
CXgnQywzRkL8VM9+um7ZQnMy5+1A8k3mzJ0U4WarfK8EU3RfMx4vZmDyffPYPE5cWzRR/RpPgLSK
MYeuip/+eQ4sKBfo2SAXWV1YZEpSpSjKpkuy5SUR2TAoDIDn3ckGoaZQaKE980TA5AlJETuckDKc
juxzhPlAJYfpih42gNIT++DVzZ7v21/0mwB154Qn54DfgF/WbGh/MUGk/+L2JSIqAGQkGXBD7Ucq
izwpbXPusUB09E64EIX+6dsQJAkcw39po864e3r5IOoKRISeCJ3NhPGD8qIFOJSgLsGVyO45owTe
d/tc4HYkd2cIgyN3r/keECzuHGhLzfkMXt/fvfXrO94Zn1kTik7LWC8Ej8PkHBh457eORrB4qNCW
AXh0X9jIxRwrlgcBpCy7ByqS/5bJYv6I6n9bwP/shR+5NXfwHfO6pRde2gjdAiz50/IYNGuKWPZA
JQpYxVncF08UbPQfofWybzngJQrll8MAKwcUxHJe31m30uuj5cwxSbqtcziIcRZqyGIpRpqNNfi1
e4N8gHTlowd3IOqOMAdqhv9v+XX/xWXB0JKbQ9WrLAMV9O8ui9nOOyuTlDK9wxLwHQsz0E+quPxb
osDPRD6LUJugKpZVAzpSStOEqfsPU7YZx6K/SL2W1jkanHkLs3ran1pnlKOmJqiM9yqvwkY2D4NJ
0LZoXA0ItbMB63uF4nZ/601mCtEGVY6vc5z1O3NMF/3TjezefFiE45Gwb/+kFal0iav5RcZvlZ+h
vT+1bVJl9VLXWqc9izALJsr80uFT/NtkEZPh31zHP+7xx2TpbWseyqnRUs18MVQ8UvrT/aJ4U4dL
foKk94hFcZ028mV5uugHtZvW04yJ2tWOKUHoYBGy77e56c194eTFupXPzs1W41GxgpuU+9caxJ1r
v2zvM57+t+b6qJQY+pDmnexh2Uonr1F8vpDl94sJaSMGwD29m4Bh3d50IuFjRzVt9kYFpqc1bBIL
TyVHJddHx+phYzJHt9UeSggdb9LoQVOTzLil8y68sLaV0VwGRe/hRhnQuvSwzkN6Xvf6kC4u3BZF
+e6es2VVLMVbDMOjWxTe1XANw61xnc8kbTuqvjwOSaWHmRFoslfpkdEHCzYiYuyAm8rR6bSby+eF
lY5E6dTLdQ9ZZDBVu9t8jRZN+r9HjMou4Sn7tyETXnGCoFRdEwyVvrkw/yGWStsa4GCXddr71mGK
jxhwIFhCld5HVpyH7fYWtb/6SBj3bUqbMfOHtI0gvYrL6OafA8Mb8LiUUQ+/wpDmeyO+pTm5iJxE
4SfZevB7X18WH12okr+s4SkYIuwcX3gSTttjcGX9ErhbI4Sfi5aaULEVX0LDk4IyNXZQqOZrA9FX
QB4y4motLtDigWjeZUrGcIi26XFl7E6RaH2bKng10j61+EBceRFWv6XgFBmrMT7TaOvbU2HFOjaw
xjqtY5NhNC5bDD8sbS9PdGw24UwyXPO59vNEdEC3NlEgUlIDBrqlj8RlpViiC8pUCc50R81nA7av
QiPO0Yn3kmf6woi8BERK2pPTBRBjf5w3woKxP/TQ9sf9Nfi2JoSFEc7J6eTISemrIT66QNGca2CG
ov4fIyD+NkugxsKaEB9UQR5ca1f7hfglxeqW3EOOeRDW07eFVDtcNI+B34GEWzs75FHoBGXW1Ypo
KzSxXOyBFF5+NPO+CIQCNSRDqKNK5dEEgKOxvPgFFxbmTxfIiR7eohz7+MI7UO8ymCnvz+cFHHmY
T8JGUxM11EMRJEqmFUynkRkWSZ7cIzklKjc8XtcXzMjUVvgzp8MjmRzr283p1nMKeVGH+T2nx7hZ
F+vKYEI66sstCwqYVvul8FyJhzBiDc/ytMpRX3GpBVOcr9v09Jivy7REhBfhIrRWNomf6Tk1VifQ
1lJrdU6V3RhbK/EQx6kb8TyuVPaX1RQbuzo1N4uH4+o6OZcJlOoprhGgxaZAos80M5+dGp/7kH6L
PgDs6Wl7S5s12RuYeqTaLE36T6HGaQhJawjm52NUkN6oYXhdfTy5fvcyxHKgYoIIPekSKZDt3jDh
0BDgV757wjg4hXevihqQYnUyWxzYdeGl9vNoscojjTcVGef3OKOqKc2Js/w+/ZaDi296RlSs8Pt/
HaOBkTSWOm3plq2XBQBRB32oRFkA729wZiPlYCu6JQvcW+jLaOAKOrHqXaIK3l+V0118RCC03+fg
+xpZlEV1WIdZegyP/tG30WjaRIuMXwB4h04O7TcXXRUrK+rDNuxDKwLv9uQLQ3kMqrBeZqBr3xFK
ZCg8+XNQRDKUcyPWGgE25PhO1CKLbU/0oO0hqiaEiGogfYru6cMKVDrRxiMEW1pYeqiOQzBgEAgV
2A7UWA/Uk9v/zhiHqCydPKLXovq3uZoDuMcvSPKRPmpDUn6WAgAaSFrv/O0p6A6kvL1hjfu38EbP
iRZcMRHVGAMDwwPLaK0sSV1C0S/Rle8YUMLWEaaLHoCf/DB+FunlpWfUMGFQ0sh0CITyCq35svAl
aq6kUGjHFcavsFtVzOkCLOgaUwHbDSsUmlwMOuxl/IDhNQId91X1sKLFvZkBKjnfiteo3tH8+5Jq
n9D1YedOyNUcCH8iYxu0dL3uDdRC/soCUMwY+Y8+yQMo6IOCR8MiVDNz24caL5UCKb3wceGXSK4B
OV2hRF4WK5Hwtoj1I4+z+OQft+Jn+GmC7g2vRwibahWTGFXhpDixNByF/4Euy6MCG0wPFqsmLSIC
dE0qxzPjkgGFzhBiDwgDTawlwsNxwq96DDWHtBacDjYzxoqGRAilhWjapnNLjhFMcKsCXOiEou05
/HYLIV7e5XsuCZlfuF+3hCRili/hP1JDXFDVTiy2Ym2bOcU9PG8uq8sK1xHBXbhGUc3FIrX4UL4m
os3xHKlgs+N6iPJkWhvvYqFiIQK5OOm3VLOmpo8Hci2nGavYuCauadNt7AgsiRVdu8AtLAJuFYK1
QHxhjlhD4Hr0qQM5AbOeuzVThiDNEQ1B2rRe9znTJ1l0gm/9N7CmQlQLnlcmHWstQGhqER8fvnsS
KPTUXuGsUK7if/GzIm1REYGMjWR4daZN7iobz9ecrf52ZZXgkLRMslR5aL0JmtaYrIrdEEsRb2hE
C4AvceRfC7C7dNL0mNMzzaVAK7tsAIxNLOziVF3Xz/q6TXg+63sdAtVjej+6xlbbmuvhOT8Mz6D8
EiC3XovDYq+dKbp17fVxWA7P+tm9fRx12JDzL+O1hMRxe5ZdbZsdzH37zHtzL5uOTLhlP42u8cqh
9trYin/2xmu+Gj7yA/mUxpZT8r+1vX2AZHrcVofbx+359sEHz0cIkZ+PZ+e4FYLyfHxd7BfrxZ4G
FYccmVot9sbIT+318FEcSEg4LYsVO93r+YFd6rwpkToOe7scil0DxEMNb56b45VjOxNb5Sub2scx
Yp8E1XVhggoyPwvX4A4mWAH/eNz2F5drbI1t/zzwEK/stfVqvNJ09ejSO9LCyQ/5gdhyvtL3hrgj
c52v+mfRDfmKh7jNI8kqOl/VEri+2UrZ6muJ8P62To4pE/mYZiytRmTuexZVMcv7UCy18Cz1XJSO
FFfmx+IQc5+v7LW9FqvwLblR7sDFC1dei7WBsx4Z1zJR19JWXRPEAMfwWdlaqb7WuJy6FoM8bctE
io6paIc43EqNx4bcyy1/ymQCp0CKtEcjPfe8tdIhHuJjOMJzH2dpxr6U8xF8uPjpIahlmzmyY9QJ
Rw/xLTZXGZvXnV8c/TJRogtOuzvGn1gxro1zSRWicUCme7d1u+/36nuBi0p4E+o6gInL2lgboxRs
OSO+oY290jb3k3t+yq6uuVI2+kpdSfwlXRIhnzbzel4XC5ppPMrr66u0ldfT1nq8qk5L8B9f0lY8
VAAsh7NrS277rP0ZI4YvPxivw3PL6k7eLyJuvR632Vv2dgZ+dCN/yM/1Bsdvval2LeAE/cO0anbN
blyZSRVXsfB949VeySxAzeq8QaR2QrCqFSjwBE4Q4KpBos+b80ac47oaHhocw2hOCQy2ZPaAImzv
9cwROt1pw8HWVkibxgiJMWGCzk5bOZ0qBmUzgWI7bY30mAoJMNfikHGbpxIzfqXTKVlqrs5PIunS
OT5opJNuyqf+t74T3abydypZQ+SJP9KGvL2VulN3+m56obftXfZo76xN9pg9nt/5oHxSxAk0fnh6
Mlc2D/p+R5p4A73xxuTHGu/Vnb0yV6ennLp6IRKZaE2WDkBrunVSM/oMTBoplBEmdaiTOZeY3KEQ
3mKlRccwZzOxV7e4DUnJ6JP+OdudN+TFIjtaZG3nj26V72Zm9kYcD65+fCc5DZ2oSGWKC5rU3qkg
gZ1Dy29jCOl/Cd+YgU8M1l2sDKzigv13Cs9x5aNJ4FW7sUtXJHmERtj9y+MqnM0L9A4yChdBsRV7
sGAowo3Nb46y29TQHp7AVW5XEwsC8V9etSuIZhP9fcGeXYZaWMfNpnko4T8v42FVxjKmY4BfMSkp
eSk2oOzid6QpySISiLs2dJiQr2YEo0v3N3FScBvO3hBg8eMwr6DB4KznZIwWcc88GdaYn8128bvZ
moSSyV1eNze32s6G01LTUm2LbffYrut1sa22PZ+0uVsRVT7y9Xl/3hccYL2IV9XjmYR357SHDOK0
J01UBNy8cn1NS8LeqXZzrlF2hpiaDJKMDhKJJHVshS31Y0yG2EqM0EjuKyMxEv3uGsltheu7jlse
dXxb3VdaUvPKSLpNt5FqJ8dHtAFhR3x4L5w7seba0ZJhZZEihNMcr/qwGlb0ID2+CGTPovdxvwYl
PKtKco7xsB/aVcHqbQmOjcLFBf+VbcaElIYpKbRwSqQEr0L5xlEbJRGKo9Cp8KFCC93Cw3I+mNuS
EdMYCDPq/VNwhaJ+hMJSuMdxvK3GpMTrPyWn+LS7hhb5BOdImHznCBPDA2qU48ugXtU8kQHcGxPV
hgTpUAAlp9ccwgMPx30G9kh/aEhP3PXc0x396WE4DKtssRwO1abanHftVzl6i2176A/as0LvNZty
h+Dsbqtu02zaN/FvNpC36zab21e5q/gO0dp0D82D3Li3rwsOBxymu3I3HJQPgzK/jYEuSuTC3lpr
ObLDc6rtyrSCUeZF26kb8hgxj67xKa0S9VXnoPOKRIm1TftX2r5LFsklvsbChrJWJB+8WCt+axnL
oiTQruyuMT6mRFYdkxNcYml9wsyqU3uz2Fyerk/V2n45b80X86XY14/j00UJxifz5UQy8GP92Enh
2MF7NT7le9IfnqZqSS1Ftr88kbowefame7I39kaJ7U31BA/9RoqhHKtTlbQWTDX7SlzziCGnYP7B
SUdj/tWcCFdaoq3tR57paWWsrfVpVUnQV8sQPrLY096tGPlF7YrhB6t2L5K5DJe0rSPfv5LURZU6
Ks3NG58X2pLMrvyhPtSaU+LEOSy2meXkC5KMPDKoGPSZEkITv75wBBvBxTO8S0gGHfLFyU8s3zTB
2Bt73DzrS3JcXz/KA3lXNGlleMk1xq280WIjzkhrsfBrTKVz2gr3RYUZPKQ2DJSP3brFVq7J+ro+
6S8XUlOeJIvuyvZyLzqurPhEfTE/8/Xp0dpZO2HTjjGmcLIIRY/Un6LaUse5EM1bbS265by6IN4l
Y66S15GFxzjDzwHyDoHKe2QnTWyGPBIdzRo9aTxcSefGWND51MaEuG3qJcYEvolymVN3KqMbXwOx
B15Wf7wOiz2aeTgG4qw44XictzpUZ8J70xnw2tLobN/iCRJcJedNtUIjEnuA0JC0aPFuv5PoHUUz
1ohY8WUREd4VuD0WBEhzKkFIROjWA/VPsDQLr5DwON38ZYM/Sn1QgsGvX6bAcpVVE3bhKYAGOWbZ
rjZKKB7kbhpsInG9Ei4swxvx5Sh4dQjFi54X3q06FRLdPOXIJ26I465Y39J6a/tcHR9WhkNEmFEg
OWFctlitpifMLdwlq0sw8sCUYFzp3cAsXeM7bUYMtoGTw/o9RLbfkL6nc4M1TqHKUzyRRCOuLDF+
jYer0AOIjj2hDCwaqAVtWkenbba/0Y09MEnQu3PTZUSCUJCw5LKdsV+EE9EsExeaHnUhYx3fAoul
T+w9ktimWDo1tr+eTzriW0S2Ng1/CQeBlpv5IxlGXdKEdtjAVGVGpxWsAYkZjUm+Yfc8s3mJ00xh
tZESnPa+RHaTjnfmGjaJFNTCX7fYVPQV49yt3/JQToUM0Leb05YcEhI77lEXX1flJt9lu+INUvTd
tJpWXTwBXaKm4/r+KKdl6wjvkUUWxMRKNPgQP3t2dArEFQ2vXBkf55jobEgG5im2SQkSHfTtK6QH
g3l79CjLCSqfkCtG9bhp9waxUivH0hb3SoiN3VXcDruIImRBCZEG7jWXHDO6sjWz/uOWJEr33Vmi
w9AXvmNz4tqnWNy9cEPhf3wTzkU4ytedeOyPsXATCidhmTvnaIwHf/DNR8sjsThkuxBb/4Vf9/4V
Vs0TOGS5f+RM58jaGfEsUr44m/A9Wfhi8a4SIBE+IhG+VQjDi9c6QceCOyQ2HVySmy/2J1oRtC+D
v8AzuxQdNSJKJDyTBxxKcfeb1D9kLA8bpmqBmT8nHRZyuZGTdnMNTi9FKIQb3y9qPL5SUo97Bq5Z
m76Y4K3/nYqBcxHdFVdCMgYaXk4xG4y4fiwMVq+ClQvP2ezCAqSRH4yPlhGDw8zrnn/9OgcQUHz3
WrucN4MvnLSGpyKofP7RfFz5l90nlc7uhUkrDhcb8wVBO+L4uySXxPLE4BzXRGnpAlCWibxOfCsF
989TZLk7rDB27hwF6xTjwGcr7skyksT//0fZeS23rTVN+4pQhRxOSYBZEmVlnaAsW0Ykcr767xn6
4N+vvGu7/mLZkmVKQlhYM9PT3ZPKFqAfm4m/5BamB3M3kFbkpClwY8GLYLKQZBSH9gG03j1OW3c3
bSsGSQ+3WcqQGOt7vZn38jJP6a79KamJdO1ZU7fSQRVQh3TU2uK9Gy9rQbrUH5DgBcyR9rx0vcdN
tAeJ8wWccyjtTMA6CibgnNGAyifwFyggLAd5s6ADVTAdoG/wEbgFhM8GKYu24UZq/Spw3gUQiPY1
yEr10bEZob/ZOeIPPuxCdtB267wkh8tWBl/AdrlSYIad/Jjal+45R8SVvND1lq2GqXR8hJ8AiJWT
dsmCM3lHz7sTmCZytMIeaYLq128qhbcVzoLwC+pTR++99s2Hhp9qHHQIHcLBGAKC4inhYlhb/RWQ
kz7/zE/swEkWADIWP7S9NmghRPU0+siGtqQvPHz90ds37Fw6NzO9t1nlZJ2673LzHb/bVDRh2eqb
jbeD7sk2WPDI9b+Ekn6YDx0LovmhbqNf8XXdtWRuKZlejeEjG0m8lQcOflWg3KEO95wd4VS5E0gZ
VqP8AOtO+xHeOL3Awtf0aWHq3MHbNT/sJ3ULH5utT9l0b81m5mfF+/TE425uW+QSPIqsxhu490FK
o8R4KAO2rlNNY6Pb1MEAVRVuZSC9kQqyqNAU++A3P+Amue1hkC5v8bbe1UFOgyLZAdDthAQH1Q+S
mA6FbWFioMdzxbaCnRcbNztWQ5zrZVf+SXqzD6m6UugNDuFAXlm7lp28Zfqgtdcj/EoUIHM2iH1I
9oYygpinxmtpo8hFyG6T28vt+FzeTmwBA8HGPUxg9BrQmLW5NoE4a/zXyFp4jgWOl7wDGH7j0gqG
r5p8J+yR48QkzXCPX5WNPOgzHmxMLESbXO6Q6nhckoq4rd3ZQfYifR8G5da/0n114kJyNQMTRu+w
CZ/ktwDn78P3NuC25atd+VJ+YJK4Ry4iW6rk/erO/ci4GBLTTe4vR5fuk3pNM4mb7wYMUrxpA4ir
e+FDdr6GBScuiOV36STpnE4ZTG8Ku1J55AhrNiuVs5S1UP6K+zX7K00t957Lw0CzU8xdbniHe4Ph
GafM6cmS7fn14U323Pi/JyJCHhjY1NVtsyElCwoSjOpk8lMLmlfIKFgSsIik8zXDNvL26ZaUMShe
G77u7brNwkrOT9fN/CSXkj20WrU7g8uobFouuix0PuNSKISUBqrodmbfNVUSemtPdKTCxIuEwkau
kUQ9nTq021KUbabt8i55gLuhAzujJGdHnI8RlTIRPj1gF9Jc4ySRkuwpp6o2KW/to8mLKuQuP7gI
d2RPvdwNlk/9oZMrUBrdhN9qlXSClNi9dc4szGP0IP8jCcQw7lSKJk5X0mXjzKqocYCQg207qqcL
OYuQXmb2/zLoiaA1l5a7zHcUN8mdShYnQRiGSMYvTBmJKUcLDYbBR8Yhva1P/QnW0EB0gCYia06e
gfQz3Va+uW3IpaTTKS/GIAfxzfTW7qT7OHKBMrpaK1lL6qr7lv3Ig/AlDzhLTgFfg1WJ22C9Yogq
3qX9C25E5B4OjOzrgORvBc+7UJFlvfVHYRPxc3gNn9SkDRc3+iEhhxM48rQyoVOYzDobX/sR+Q8U
lNtqGwdQtdnkkJTDikg22d0vbho3sKgZKOpdXw7NEh5m5RRvh7e/SVX1f+F8oDURpb2uIj0xvqg5
slYfZ6dULycNThMwnEqlynnSms+j26EBEzHGIFycdYeaGUTTiWAdV4ehu3FggCxQBRklTXJsHGsQ
2wKAK3O+9a711v5tsLL3rzqBf9A4vtowDEZujOUIjQPGxF7o6hoblDA9Wxi7MWR7jzGhEigqntFr
ok/h4VxpuNYdrWgyHjXQrp2RZNfs6fh9s+dVeo7P6SPyDeWuoPv8YMdEBylIEXUc3Pte5FPTRmZo
199J7KH5AxJsFdh9aOtJ3i32dRQ7gAvyefhkkJM77Lwlz61UijEzXqU0cdeyINmDoh3kYl4wfIRu
BB+ejV0mCkW+4uefMp8OQi97l0YIaCFJq8+0cq6DiqR3wwkfJL4LrxbxPuGCiu2IHR91yrRPf0j1
1rxVm3G7UOklx+6nsxm4EN1+/g59OVmN3691xW1F5speSOYtz4hQ/6kvxvUzWwuCiR5i23TXX1n2
cq3bQMQIopAYg/IZogShjHnhtNPliipw2c/SXzf8mSYXBIxVdDTXxkkPhkc1mBh+LbPEDeaTiyaA
cXAHpeeyAlPkZAQdv9I4I3YWw55z5MskQroN8J7hPNN8ZX4gAx7tPa46EPs/CBzC8+aeL3507Okt
Cxfc8Nt7+7sJKZ5HlPKxgMndri0OQejW0ETgcy+Piw+lgAur8b8FfGGDmGuvsysf3Eb0xz876l7r
1LwJc150GkDScM4cn9silAEZYvdbHXInxygSkD6wYTjIH8LVGEA35xuF8n4hgmObscHHTdjVy+rb
eftJvIG8XLAK5hsZ8CTUZuFOyytnGNUdDZc7+MsQzYRmJiISeaUbIVSnQlm+rnrhESfM0Evu5dvk
Rwo5XHxvHpmFBN98Jcc5XgUjuS9PJg8KpCe/hTTdwdbmGKAZ/P672gxQ4LOjvRY7/JnRM0JQLnCy
kbzyQgVcbNKe86n4kgrn0WeOHyPoAkvo/tx2uZoWnADhh0Eb8y/0JqAt/3To/klPViZr0Uq8VZA9
uOfQBwiQL4KeB/DGto+xctSouiRjxV1hWNun83YcVz+8YFhpt8lau0/WZMj3cHEQlgZ0sf2MTLML
9LtpzXC1twAyopCEpeGmHepTdE5vrXmlNKvwTrlHWJjeJpd1D9B6ENTTOrR0MA1edKqlt0GXbjko
Ny5vrvf9SaiXNR1fh3f87sSSo9Pbi1+kP2ltl4NBdxg+BV3ZnpxdfdAYz17yPQpdXIiUiD3KrS0N
84DW6cGjMCBM3Qtnur+Deww3ADdj40BibDHZsPSHbf8gtWe37SU6d8QHGLobISHnxGbJ0Ttay0Vg
0+X83q2pVAxAU3lFbwJGMyxRX40PUqyYMKlh03wbH3W/3wsntN8vlDDeAZkgCk75AOeYpvOB+oZD
dg46FO2TFC8L380/r+fP2TQr59BhMll9WwLjF2g5YK2Qs6WxKzxcuinUGMLKbYIXupmUBDJ+EqYq
dONyE74IKKHvpk/zCJpOylEhqCRHkPg+H3UNvl+ykZjebaPX7v33FbhsAPLfL1ThPbBFw4Rl763Y
psEFMi5pStAx0++yyd/TYKIXL4TjZd37o69xLTOfml6ohmyt41rMFGXgtHU3spe5kHNFO5Q+iSs9
kH6+rT6lTZBSX6YA//LqH35/LP0JaoCQdeknbahjgmnNPY+Ap6ScCzdChkjWL9OhylcZnI4Svcoh
ovNFi8qBNabBg7Do8Ovcjf5ROvxCqhVScUX4z7ceRQEFAk8pajfRrq0Fc3bYUjr+J4QkKTdcDq3Y
euSMZCs5ON2RdKqWa0iho97K6bjIPKS+QNsGuN0Ah5RA+LJe0kDdSStETjciR+Ec/eG+5LNqS+43
75IHQU+yaxFY+k/c6JncSkq9C9cxRG1VE9YE0BCeg4BOAjtJhZVfv0aGpHJA8mVJiN2/WC9Z/yYO
NDRdNxy0sYwS/MKoNO2ljQtrlqAvubVJLi8haGRX9pgMX68+BnbalBAhHBQFBkK21b4Z33j+6Ga5
d+GdyB461gdEeQjG10QLsq10YLhc2/66HlzQCYvL99/MO/frkILflNp/HP0XrmTYDnE+2By9KNP6
Z4kmoIUnETAZhBK+Ro1YnGCY8fotYqv2l9sGpGWu191pOBkb5YcKlyPZmcH4bRx8Z6MMK6kMSQp+
Cf3Mfs52eoA8nwgg4zwQqn0qRAs270MLXCvo44UG5GWX/6gMqA/AP8fmjRDtbPjLIzsQSZSzwaDD
gfxg+AL+XohbRFRkQfpVZhZRrQ4EZElYmLXFAiZrybfWG9AZGErEk0QzZWtBoNjzL6H2lWT0UvJJ
TSwLvSd0LgQKc72gKlPfXdKMaVOJwtAgK/odpTVyCvVZR64mxyBm2s3DNTACRHkfoFh8lKTH2Dkv
LemPcEGMq2CnumtpK11Pt99Kx1VUPL18CW6IsVvkr2KDh5aGUzYfhCkigLNxtEDK6kPF2AgRJQmn
qebHIGKj5EBQu8OXSP+0dvGP4QG608HYCYGPrGt3IVuwdvOndbTLdaERbOXVQMHd5D+6s/kE/e9d
CCXoSN8zYPP6BhHRQaTcIW3OkEZ+R+ffC/T9/Ca7SQFUJB1RaACQy2D8dcdKKD7QZ5oPKFQs8WUn
LWb7zLefO5qUT9im3mZP2VP8AEcBFoJ7jh8u8tVvk4pqif4ynIfx2piG4ACPZjm2NzARkcNDAxIV
lTvuy/ep48JAlChlqjgUG+el2nzIzFmojSQBQmxkyOsuFi1kIJnJx0f4zBrhYlzJOVw7IRVp3Yqf
FDMs8sqOI1CLJEfd2K/tiZYt/Bc0lvvyhjdNsCHlNe2Go70XehZ+UJwpGskXEX45xw/rpHyM7/a6
IVnq7nLaETXa99hX09X2hVnBbzmK96fu3lqjf2WMDbiVAGntq/IElPaK8umKZTmQ96JTDZqlEr9k
X7zICr5m8QQSMLACMdNyEx5LP6SWE7hVBYsSccbwSRz+XSZeYw4baHyUmGM8pzvkKogSvouGBj9S
HSEQ4hqbeQQS0q8iqRtEEYQv2X3jJ4FvmGfMv9l4i5X9oQDDhez54beCGCm9akKPH72Od6hEmCcA
D46MAecgInj2lvLRCLTvI43vmFhetCvvl72RL3u/hHCfc0C/GWbyDaiLoMq9pTzjxHsHhGSnHJyD
W9LqFS0SaCb397bdS/vYogn+yzkUt7lkTQVflaQgOvPZQAaQ006Ozsp9ehudJbOCng5sKdorySRE
nCS9ePVRgvVMPMjBI2oi1IzyWLDW5kYwhbagHUyc/2ECzANAEJzGo7QeMNUDpar5XHAVumr3EQBC
fEikcyowANU635yDBAiem9wJhGz5UmmFt4J6RHfpDYTRnkLL2HdMyQQyS7f1R98RKAlMpBsxRq3V
Wupr1DYcVIcIaHkatnLrU8rwa2YiwIB7YTNTACS7rUh9VOKhKRAnN1UAVNrQgIpS+M+Ag4LHC4wW
CZ5IxybaGZtiL4UBOPPBpK/aAf4Zq5/oz2knS84Tc0qCiMhJEn6vSZFOY/xyN++I7xwXPWuwiUOO
3fBaDlRw0ewuvo/vZSXuYhFvBfoHAjNWjXAcBC2NufnuRtLAIgDkFvWSSlwWoBDI7WMGo0v3FMYk
XPLbZX3LZZX8UtAWwdWUveQEH9fEgM6nQMQA8n9VEIiQ5Asd3ftnTP8iNNGtpe/HXM1PON2QljX0
Vq1rLSVC2eUs2hf9MFHeieQTohXKkuyqzpQiRzSpon2+oJtmxnvA9safhfdR3lHoYYovSu1MhH5C
QIRdSuXIfF/mqCPHfnl5qVaQIlaIUm7JohuURWBgvrQE3I38O0VVpa+eRIGbAL0Wn4jaj7J0vn+/
5erw7l+/fv53ouD8u/ZGZ16y5hpIR7wviUJZVExzKMA2iteK3E/Y9tl3WuJ75yGlMybJgfUqamdt
MxNGxTJAUobwXZwQCjj7E6vOhLlg/JD346S1v/wCijzEGK1slV31qr8LIh3vq9cy8HYTbRmVbErg
EuDHgB9CixeyvsbPGV4Fj4ULMMOvp98t7H1aTlS6B2WznGm3fktBO5w3yTv7dY04X17iCmAjEvjd
BO1/cQ83xo+CQ0/P8qMle0NSxTuBDl4l82leWyBwGkRkdwLayGMjXgThPYr30xUDeZWEQBIRVBZY
Nkzw3VNiIATQXRQMuyvH+RbCnHctRuDGrEWJjyFw0FDiiopbRxF81QJ/EDsIofkdvnvlldMZg6JI
HSxK59/iYcEZlADaHTXNb53hsMYm8AY7D5aUjqvthVL88iQ0ruQqNpZKueAnkH5Ike6Xa2gGfnlD
IIQweiuuAs4aJwBKWEKW7fdv8QclLALeN3Ee8DABQBdGxTscRGtpvM93jCijRkMBzNBT1i0TeyDh
+7AbsQ0gZ0BqBSkV0qWGYu4geuAKirBEvvSX6S/XLjXdGSIevWqOuji6QofGmbfluOVMCdsn7fS7
aG+RseOsjSWC8+1aqj8azLOR7zTlGgQ4hd4hwL1vArwf6QlJsas/WMF812OKDlMRBfrZ9MczJqPy
XTq8OzktTBXOLiV/6NtnqOtYLygcMumpst4/ftwh5w8+zDXJHimsvEhng+kx2aU/o535LMoNg1xX
lBGS5Bm7+amAcC6fQfs9ooXgRd8LYYOIrSM6XwO5g+RNvN74nPaZ67cjSh6o0iaFeMLfTtAcgSUg
y8OQVFgqfK+wi5FkQ1w2gxRuDFuLiDqE5IDbzPXXex/QpWGQIoUosf/EqEAAEZGvL8erBqOEyff7
OOTIBkluYOp/wNTf08dDnA2L+1sKU9/hEo6bGaml/iqNxORndVshuVUfpckJAsKLbraUcffXCtjX
bqQK7L7hWoRst1Up1Uhfuq35IsJUcoYnqcvmj/lDQOUcrFm6X3RaAcRNYv+1Los/c/4r/hQfFHd9
VL/Z1JnploY/AXKXwhKRmEDkU/aihcapWZSyRPKdKGClKBfhai5Z0vtwz5gJSW+Er2UE9RnWPGeg
3Rjr5IyIl+O9qo1Rd4evLaLfmj8GumV9gzkvFgxXgr3BmyqImVQOtO17Eh769JyOsOHk7xmYnkJC
oFTLFxDVDqazma2wynmRqoKRDzQHlUfnJ701hC9+8iG1c0r8N79ZtMWX88CK9K29dB1JsZAXojIl
P5EeqIRQ96WGe/f73xcfgvR9c5DLL3r4khzwWu4iVC24QozRyQWTJ/hfGzfYZxFY+Y30FLbKY8qV
n3f6CzmGCIa5VAXV5nKjAezLyWBBSx0vkbvZVvc5tbWkoIJl8H7CvgAidEQ+ruVTGNC1g2eNYo3U
kFTkTbDm9iWlU24BEvx37NH+LRqbhuUZON4Rlb+Kw7pOTRjFkOanUK8Otmbd5QOezmoZjNwOrI40
dG2tiRGNO/omMoyUplSIa+DfjAIdiXH/mxZ4qmXQjlAZ2+eY6he/p/YSZmHT5Pmp7JLNGI5+iFvY
nIFb2Z+OsV5S9kdMWJvuXjE+owyfgeKX4X1WGIppFgn95K2KsN9GUHmqcVrZYLFW7eINZn9LDJKG
vHnF4Qm2gPFZFO/lVK218l2P5lWdYsDR0J9zV3Y5npvsIe7AwPEkwzk2r/ObLrYO5CzrTp0fOx17
mBB8K8dRYdx6LXizcTP34mNKnVEj8Klp1+TEgfHij5f3MJ4Dt77vtHfbHZ6z5lHJdrb26dUQkMJy
l3X4QzXnMoRENXJIbrypMttPdXtlxcn//81muLaBt7LholFlDiv34B9KwIsbDmbrTdkJW9i4eDLi
79xlDEgvCZHJ2yfFTd3d453M3VXsJ9P6i8Gz9me/yVMdR7cw2cRBFLPu//39c4GpaB8n2cnQYfyU
zrpHjuUZuEIac6AUlj9gUuVF7+V43zv5GzZVpWaBaVftoV60v3h+fZlBAjrjoYXEf4/jMFxP/XIw
RpHYbaNY6SkOb9rioGhP3C5l/IvX4p82Zh4TzRFfYkWO/PKKcP3jkmMofGmsVgdihkOVHypaHNoT
S4arjBNvE37+9/Os/+vvw0dUcyzX8hzjSyqZjW7qZXOXnZTiru8+FBqIo+OuPBzElulTQ+FTpXc0
6+rsTCx0dq27T0kClAdTwxrm8hA1N3yp5u/oZKYbjtpEdKXsbWOnN1tN+4uf3L9gZOIibxumxnOv
OV/NL7W8aRsv6pNT4pTHcqSu6+5HGzWa1mwih/h2QTF9eej5koh5c3DI8li12m3dQ2Gqi6M6Yxsz
8OY+x2Ua6+wYd8FefW9adsu8WWVqeTY6HWta+h0WVFKcPHvN8qOc7LWKbtwuW08WVceS7fpCXcvX
k1RHa0RLzIFFMo1oU5ESYx4TFa//fbv+7GriOIdXpWd6+Oj/+UQMQ3qJmlK1TjW73mCc7epHPKeb
WW22Lk32Gj1lPsZB6LT4wnmb2ImwYWx+prr67ETEz5Tee4Yp4hD7E6jWHENWJTHUkFXXmL3FpbaO
2+IuGcoXxUEedEpSWNPN8XKJfC9rdrE13zEPeZ0kNMNAnJ0cGnO5bNSZzvwqG/Y5Vdjkil1n2n5O
CRB7frvg9GGBqXgrNT4CaC8g/lgyOhCv5hLFquf6bMu3rVNwVyaaPbhmKNTkNSpuHnrPgzTBMSbG
qaumJ63oVrPxVBjNjddE2/++wH+2uLnANlfYdS0V+f/XSW0zZtPGZDnmSVVSv/NwqsrLjUkTZe6S
wE3gsFm0dGRZzaSx8WtcE5utb73XrkJEVEreresW68zFODvFuFHUOnAMfE61MoguJ6P57iq2/9/H
jN/s11hIFNR107Y922XGyteHOHHSxOuT3kKL0+8uufGYODOlp8qNjqonmEZmSzsx3Q7tk4XxIrxn
5y3v122zyfAgKg9w7SMXwCRfL+3rxaFJpIFHNIOvzNVqoba/9G7QJQ8lttRuQXIyQDNUD1rRrLDH
WCWq8ZBUzSac3kYcP7MSJq9WbdKp35qm+8Yg70McI0CkJHOT7xEeXx2QOqQ5tPHJcN+fXRR4Mb0Y
VqWx1SAWaCpYlJ76cz0fsklwK/unrf4sl5d5aYK+6DaYT7wVdr+qEXfZCURtHBoUl+aoUn7O1vB8
0fRV2YPmt9pnX9JujenqpDSdtXlfOzy+L6ER9KeZvDd+xj8hm2N/SPRf9lL7sYc3ar+8Na3jzxlz
gZ3w0WrakzMmH8aFFqSZb+sY+nUEu78r/9IHMP4woBDLBI0J5wQaav+vIWC2GtVcKts8TbNx6IyT
YW+VC6YuMBvNdG9Zv1Ts5rvZ80dGFMxY4Lf9aemOI49TXOebsihx9k42F9fza2/irnjPadTumz5k
L/ArBzGKomwHvB/smKpO4wl2Tcju3Y6pbUfdeM1L+PRZuimHKQiH5/9erc4fcZTTc3SdBwwnYd1Q
v/hrOHM5aovemydi6UqrHtVLij9Ffhv3Dser8/joq8Z6UXMEGjjQTm617Wb9AeawUV5oU+snE5PB
2VfyYZMABnLzOxfHLcqRHqvw6jPG56+4T1XMQUR7iMorHHV/aYpV2J7d4rM0UHL1EFctZTVgH7BY
W7UlibbgK6X5pzU9P6KcnG+rPFpl2Pxe1PBc97Gvh+CGOVhDCJuJOKlk5rpqbb9RXpJi9Lmnvhbv
l+GxGvw0eQ0zde1cDEpeQE932dRxoCYqMzrcoEgodAYcxBJouyxmzyOHNv6Sr2BD+i/bgtiY4Czi
OqZjfaHrxPFljGfdNbGzBwCYnduW+z6arj/OyPaVj0GvP0qMGfr8thhpeIBtIaxTgqj29lPYBY4b
o4aD0F6G61rVKwyD63WWMBXAWicDhFxKzSLaT0vxEl3Gm8F4DptplXtQOPF1TxycTECMzCqIUSWW
quo7bo6Hpa6gcoRWoBT7CBVGhoMygoIiq9Y5IpAQc4awXBnYeGjOVnxQIhethRvueqV9KnSHpG81
hZdjY1xe8sWp/UL7qWHaMY3xvh6nfeu8tsAM45T4PRVlbq5bnfZZh40pRCXbW8f9ecJEPkPZ4saA
dnkcOMfKbjjHZt+Hv5wZby6Eten47oKgjhr6/KxezwwRLjDT9zgH6Np6pd0ZKnpauhVJfShs584o
el/t5rconuAR1P3LoLyn0bRXDVrCRD/dvo/0ZR2Lk4EBmD5dnuKyxSoPkRWrN8xgC4f+Yg4vWsuF
cOE+tMnK7fe5fVkn2qc6PLY5xkD602zvimgzT/Yq736UUe6XymU12d19xVE2YmSiRbdRjB9xeag4
drN02RlRfKg3YXGj9JgkoBFDsoL1gouXTNeg83SXXW96PCgAH2r+VLn154DjSJRRYpd0q/vbxLrX
3B9z81lr/VrJn6Lk/lJnlAJrh07G22DC65HBF8Dqp9Zb5z8bvA5tGUVWJT6lz/i9eRyRp5xnPlGf
SwgnS7AgBHFe85/YSkIpxa26ONcwS6vHy+3M+b2V36xypfwA0ty03+1nu14z/lm5W+gEHlp7xabG
Eo5c6LLZjjZocVk3g9CzHtPHUUNZlu1d5UVFTFqS11Ys7Dusret0NyPd8thP+sdCWXXKZ6aHq44N
ZnJPCpJkwpRRJ1ttnlZk3REyhylFM8kzn9nMyGl/dKBF/f1kfti0DdocIkGIAVRjnZkcsc0mJsR4
+G0k42lhcAM30ck1bH3Pc4Gtb3vxTfw3lNgMshAf6qIIwtjeVnO2bebyNBbjNtH3mYmB9whbofQO
owY5zIgPJu06d8BqU6PbqbGua9NPe5TBLZuRO+w7L1mnVnTSGD5ThFFA1vcYuxOSWRUdBaKT0GiO
doT1Q4bJQURObxk72y4D3YRSwn6pxL7b3IakBKmD4LaGAe6cq2ghdnTOW0MtXzvRdmFza9x006GM
miPQ9zF+Uxeav10QWzAty+agJB+uCQaP5sm2DpaJAUxFf9acoAYFl8uvPEG6O5i7KMXNmyfTXHB8
bOgKkjRmZvqkZCi1h2DB0r/Th1Xqvo5qt45NyCWtswrZuY1xuLnk7VNLmMj0T3ByH2B8NUwMVdft
h4V92mG4jWmmt174kIXD22jF18FPlwT1Lrdt0t5nWr0F70xd/bZGYBIOkufv4xnFiLmrrSXobGwM
7QfXyIMI7rTNNjfU/lxe1vnCIxqy+mZ8uwDLbGOdXaabibWvRBdf8TCuaMCxHJuOqnNh05hxmIwq
dRMq9yp6JWMKQYpow4E8TU9mu2V9rdql9S+9fWtc9gq2RqmpYPM+btWJ+VUdLiaTX8cEaGXwKxZC
WijrqvyR4nxTzZ2vhNoxm3AjxeNpZQ8vhQVPxHT3WYj/2wg/Kn+EGLmb6doMOeqesXgaY8C2Sr13
UxrKfbwv6bVMbfs65BXuSfGPNiV6TsTKEW9hsqlReXDm+659T8vsMVsGfwRo7y6YG+DBqZbTTwcC
gRJt0k5/NHq6KgSCLtkOUHku5JWjB76X3irqyVte08rYj2y98dgH4+U1hkBtlvpZmaPXpSNtpsUc
hcrK6udX0+xJWJCTq8M6umS4reNhgNl+0b7bKAarT8ZVbPLJ8SuKsRo5sEeqYBSmbxXKUc1rf6IG
Kc16o+IS26BcnhvIC3AuVlEIR65A+pR+G0pvm2nlXROPCOvplZLeLug2MpcU05l2rof7Z2Hcki5u
0mG8zfGguqTNvY5C2y1gtSTOKbHWBjVhDS0N6nMzREGhqVQ/W23o12VbkyVgtW3SzLtgH0iE6Syi
Lw5Vaq343UXzy+5tyZd1PapwhR762tqy4NZZ9JQQKXRqTgXHF3OKKM3RlPwYhn3v3C+MjuloD2LT
XCnxyuXpcRLE3HZyqw/9toma9UBkTq165SVR4DGhJCfPjTFIGUbYkbnuX4rXPpnWWWzeuJx36Rir
CLF/3OXHhElhnn7sjQ8j+mW6eHiow5ZhX35pG6vWdXYW+f6lWS3dZlQuvk2Q7OeEEIdr/3PjnFyo
OGq+lxFii3NyIpcUP/Uv+uUYkTD1pX2eqOkXbMsd68HNinXvLIeCdlQNLDaLdEB56sbAnL3tXAHJ
R8Y6tsjux/vWfU8MbraanuSA3fw1X9QgTxCALlRrN5FZrvM521UZeeAwrvOhe3QRoly8h1HFQMZ5
n8gMG3t6rE3jvlQ3Ztwc1QIo44JUvCh50F+nKcW+i7EKunWMzH634Bxh03srT+0FR6bxZvRKMqIa
XaDCFLJmVzZw6koS0ii9WQr04nfpNPqKApyu3g8wPmP3WCc2zePXvnuIpnJjpT+XqD23brtL6nLX
XNy14pmB6/SkQgiQU4we8W1w02plhTH5yWaybjMHH3LXnlbKCDmmp22f1KfWStbxPPp/nbem/WEM
BvdbB47TgAJBYa7gxD+wqdiw5kyJR13M/KvhkNZYHV0sRFTvAzyWYloXHdV88jmD+XfVJmpvYu+s
VJsOEVdm+X+fJPWHEyMHZJkONvxXwEz7kuCWTpNM8xDppypL9urlABQY9jfpdEUn4Zp3lx88CeNf
MDPtj1/rAc7J6BfmhuiarX2BRfXOzDXmymsnbQEOhTqRv2vD1ulxvqKXM+I6gsN+Gr1EUfqXUv+P
2lB3dVU1ILgZFvNfDO3L9B+3i804Hof65DWMufhW64/N/FI0N6Q2Oo6siMadd7O/s6MHz3vrLvuW
1hYBgQdJMZ5qCFv0/U2/+BUOWwvjpvqzQ305frOSmzQ9tOPtor0m4VutfiTeo4s9A/aK3V/q26+r
SE4BXIXmgWN4FrNM/hfUTYwlzKy2q04O7KxQX02VP/bromlXOpZy4V8w7H/7bTrjUhzPMS2DQuh/
f1voTk1Sz2V1WtjkWvesjc8Wc0z0+LuT3BTz38YXfa3d5eRAYGiNWLauMfLif3+d6TZWZoZRdVIc
tF9gmLtJuRxL17ustA4yG1MeRqs/2oUqYyI2tUeb2OA6WOBb+b0RbWqMgtoeBw0LiMVlTIlJqTMx
qaWYymPMt6dR6OcTmf1fVvUfyNf10AGQqEZUz2Vix/8eulX2ZgGvEqumXunXUzIdhghT4bjO9qQb
rRWdDaI3E8hih87PDEcxi9Y0ZoLwcn+b66Sh7rRuK0DXkZCW0jw30EOr1Ca2fTc79+3w16lt/3pz
/3HIX+iejVa4iRaFJfPFtHVvWq+2C/XCgNNS1m+jXj8YHhAcPhdDsilHZHz254QyyBMTGhfbiwx7
e422mfY338trZ+Kf3Sm5mIZhWh6js3RmtHxZdnO8uGk92iUGTYqfqummxZrDJkBetNeG4OWkEZVK
6evOM+ZoakJVd8GzIkeWD9QpUz5Iz+speaziX43igbg9/jcM82+XzjDkZmueRZfly92e3UwfSM7K
U0P1W9xMubMdGIpqvU0UVGah/eUxNL9iEb8vyP/7fV9u1aXWsfkcrPJURMlhpBrTa3VvmfG8Ym7p
PFnHxoU0VafbuasebSN9jrv53OT13pimo1NX731K1VlpQQNxa2j6x3B0qWXn4FKaK0X3GIEFMhAq
QfceGekj8yX9Skn2k73cxFGyS7TlfsSw3IvO+azRvAk/Ex6sJbH3EZOsluTjvy+v/hWSvZ6vravM
zWKjo4n2v09Tn/WW3RgZVK/GWS04TizWeAj7Pqij5EHXmqMSgw1lg72zhum2tSE2mM6ukPV6O0TK
j0ppD5qrPSfkV4la3UTqx2zDuShQ1F5KPMKiy/e/HPLXbpscMqIuJkDankCQXw65wKU1ulwWMH96
oWn6XQnrfca+Fd3mb0u3v+TnicxxpRkNkH31WmnIiBx9HWfecaTUNU3Y5mO0pkHyQIJ3JDqvKaaC
JbZP5pi9NXP7t2j4NRBfjxj7XN3mSnPcckb/SEj6Yczi3K7L02LZK4I//R0/V7vDgoHh/5F2nr2N
Y2kW/kUEmMNXRVuWXJbLdnX5C+HqtZlz5q/f56qBGYkWxJ3ZAQa9W+ipK97wxvOeY5LDddZ94Krr
EFnPle7JDTkm9rcaVn71qFUIToaQ+90rg//iR8FiaJkwjv8uCkVEwkOdPBlhtcvM8aVQGOCwqhdU
f/gsqH1CaXN787/FVtNPmXjFpo6p4OtElBrDn9la/NDa2ObmexM8Bq1Ly6m+axsgnPFOovvU2fYG
7pK0lRfG0xDla8mWZnZXFU9yasN0A/VZog0CnVN58Wx3iyLT5EJNCXIphIbQT9L1bGCrSZ34ri7H
Z5rZj2UO+hU7VquvboBUiBGspdAkRwPSasLUGT1mQlrStH5aHSMMjv+z9tX/5ocKNVxdF1JYpHWX
18BxkrHRevZO2BXZTu8kR73zGtjCVfBE/qAvVDtc+xJkJIa6jeVmyb9nK0Bly8+mKCBT6sZfReqs
x/o9drqFIwSRZgygdu2uUozl55lYA4KRyY80U6UuswR6s7ymaietMmVbRoC4sxYVYqJ7A1AKOWFd
rrOOknBy1DsG3qL0XsI9WeF4qDJ1bZnoBBmfiQE5B67YcpDNzStO5z4ggZbTpyRXFiUdsjqAESYA
P2DPut1rMc75l0yvahRlVBfibB+THAbjEdkqYiln2Mkc9e1ncc1LAfDQhAW1LKQoLzdN6rIya9yQ
TUPTAf6BAffONEvWrUdKSlHw4/Zy02a4eITny00v0kAYGbt+ti+iLyqEtr7KmH6PP6DYbJdSt729
2ilYnz6w8+UmwSJOaPANg+WidF12WxfRUlP6HDVKud5RZVbGlyCXt9T17XXF+dxaVrius3edxI0/
1l0E2V61RtPT7rem+Rnor7dXOSVfk2UUWjwWsu/kjLI6+bqgyeRMazDOSUXLzGuEpA2Rhr+x4z89
pBo1DZDaYibRBYvdrC21WWLcgJIEuoXIXlvPmIkrd+ni90w+O/QLOXGpY+9zZxcj0m0fI/eLHJUV
w/Dx9sdfeSKopiIRruCYFOuEYjjbYq0K3E5qeCIhY2+A7OByBWvUVUh+dHMpxxXDouogRsRYNrgA
c5IS5lVeRknLULYVfnRVv5RMpF4QpnTKkkr31lS/DIphoTX8sC0YINVjAOsrFqbSSzji4JEwDlFv
/NQSoJnm71wKZ1zblX0nRLc0HIgsZCsnYYVfypIeIDK+z8216uwTyBccXVQGEuu9aLzF7Z1XxLWa
XLuL5SbtRTXq2qRPA0RrfYqyHW2MT0eIWq8D6TMFmKocBmbjdcSI+oNszEnmXjmM89Wn+Xldmkod
NawuMVWUbwuhuJn8yWRC2M3QbUYDMEn/FvZzpuT7V6NcbWMgZcMgrT7tytmFU4u+iFzTSPapxSwx
Kp1EXPS7fxSvzMcmL3J119pwd9bespGAUIVPt3f9u+G8XH7yttpBra2m1ZF5DH8Z9c7EncHuBt07
jNqMetnH28t9v1LEfIYG4AFFSVS7J3baBKzWjrLKlScCgUY2dY7UjyO6qwZOfS6pv/ZxKo14NB9V
XXiIS3uphMHQ+hlajxb8ahoBcLtNojVFxkQ3F322xYD8559nU2RzNDBgwHwmDlZSBset3RC4iHtg
MbPf5tmvAJHU7k2Kn2+v9Q1jpwLtO19MmLKzm5MWJCqJFyV7Xd7mADAixnxGc+spb0V3kPItdosj
NOudhneqd+m4teZu77XjPOUeCpA3WTMnP6FFOtRWnSDZ19IBL58MO1JR2uVmtdWt/+LqnK81OUxT
i305ithbEdSy3jBsi/i5ZFRdOTRz9/SKh2dzTaBEhDA04E/AnbPN9SzNksqUzU3hDXDenJTHifQV
PQpkSbtjJnJZYBu3j/S780GpGWFSmY4/QuFTCFOCqseoOlayH/1ntjPjrlbPVCSNOS93xdZerjS5
qDLK61pkspKax8ueijvknc3OidHsSXaEhTS0TR4lzSUhoDL7Tq58qK6ZYEgotZGumpMIIynrwrVK
jF5tbbE6xbitgsc03oFLvb2j3yq+gCQuVprYN7lI3AKcCB+qHuMIFQ/9yC0tvQWPggU79zUtP5Nk
5q5+Nzw6Jg6cnnaqx52Kwee3B28B4A+ryvf9EwBjd3z1gxXLYCcX29tfqX6v0VyuN3kbbetHZC6a
MHSwZ9N7dWN7pULax+RqIz2mSn9okLmlifoospaOShE4nrU/aHtPK5uFnLu7vgLjZS8zPX2w8PS3
f+GVDaEwqZPrA87T7SmgpS17SzJr0997zYeuHhHIS7oj4NiW2dxkN7Rft5e78ny5VWfrTTZETW1T
Ajzi7wchL8NMk/Nedl8qMmjp1tSYLhAo2XDmGE7p6mUEw6rIkluGTlJrWJNV+yB25NSSfeHdAvWg
wogYv4nc3y1eIFgA5QwwUuuP4MNvf6/4i6cLU65yiCVFDWgasYd+1UlVoPr7Il+62WNjr0Sw1hXH
MdnN2sa5xSZPqi76sBqaga/0nuvgg7PEYLRJtZDN+//GUohC3L++bJJ8J71WKIHYUoDsYbUtzRNq
PT5W+szhXTFJFwtNLGLda3aVGWwh4lF++FyaB7J0cOKzQcnV7dM1gZ+T6YBNax6VSa2oTkZf+Mye
QZfWfMdpasYLJ76Q4xkDeOXhMW0BwtQ2oFXQp5bITPXQiGxXerBqqD+OHnkpdeUlsSXBtOZ3+9nv
u1IQA68hoM7wTWmY30mMpwQ9UNdelR5cpCGVcWXpf9oe3so1/sxpvgJKfbb7pWlbargLWV2YkAgw
+VG9r4p8JmG+EiMBngZFR2CtkMpOI0A98Yfad6VgH45PEVNew2PTvxuttMLl2PBFODDplHftLs7L
ZZx/xcaKfsTtt3nF1/IbqNijeG2ACZ02HTuf3szoO6RRwbOltGtYefNdpT52sbfCzzawO0nSSgu+
rOyDDHrG8n6719wyB3MkVtcYx5jYpJoEAzywR16jtK/8Ah4RYSn5VJQaM1bou/3jqjHVyrgFJy8D
9r+MSN0ycauhxuoGxVvmEj74u9qDTxCgBugRtLHxQRol6sF/b7SPmW0WluDCBjLxohOoKQrXz8L6
Xy6eNnGVMQgD2fW4HEFs2oLY7MHbhnh8xph+hRlS1OoG+mc33z5Y0oz9+PasWZ7Su6agO2c7ljVJ
5gctq6vCNaQHkKHEbpFdLGJjy3iF572m3myyfGU56jPMm1iUz3XrNGR1FmFEYQVuO6pd8a71wV2R
LEdpAc4dnKiJ8pL3t2OB/tbeqtZZiRAOJWrZWVawbOTjayW393b41+0TOHG0XJ6AUN3DrimUjSx1
mtzJVtrGejm6D63xpyuZd9XKtdEVqxp+AqOxF3jFyow2VVGvNKYgGUBgoyRU6/lHPzICel80DCI6
5rKXvnxEwTKgOZApjUCbh3XlQHCaA+rNmVdjBtl7FphH20KeV/2qw19Jryyf2vGeQsZLYL/SKOiZ
KA5YCAISDYyVylB8ry69Dn6vgJJkNyxdaTUEzBkj5kWlPjGg1in+CsZDYUBh8uQzOKoMR/cP6dvt
rfo2jKdijxwDAwlKHMS4rVxeVq/QrIx83n3wOhTGU2g6s49Ie8QJgcl5a5Wt7m7Mlvh7F0LCn8K2
ZMwZhu+2kXq78AqmqPLxWyZ+vAeA7hla4Yom9UbSv6IYzr/IFlHghoExzXjHSJV+uI8IKmsEp2i9
e4m6MeayyO/RGmUPLLTMq0VV8dvFycNsCDw/dx4sy19GlsfwCGxaaNVo6ofIROgLSf6DO2Y/Z47h
u804xc0200gADHR5El00QShbIZCZB3UcmWzx7ksXECyCJBnhmtrt+uGdMoFAx7ku/wVSKCBvUgwX
2uyT/t555i07Fn6KLFdhgGBiwJq2NtrGck7FA15EYHig3aBnVyMi2PfUepear9hXFm7yu9MA1WJI
1VqiqY+qC5rlSossqX1QlF+67ANjfb69V9/9CIEt50RZ+HRpJjcWdPQAALZK9gL5zkBNvx1cZAzq
w+B6q9tLnTzipSERa4EQIpLVmN4Tv+XMuMVOEtYh4yp7830EPB2vtOEzOrYpoEPwZSm8vqW6ZPgR
gNXWpB/feGjLgg3xuznf/f2CWGRxjKwBQlG4JhPvieuUSjOq4n2hHCgHi6h6BKVFa+/RMTaJcY+y
bQNRymdmbNvZ/tiVhyFaJzZIJR6opU2r0UGVDFU7FrGg7fRoexJBBclzV+O/D+7f0m8pnJnS+xYu
cgEN03b4VLCATI9e7rztusxTKHUsKhA0M//5XjiqDgAwLKCf5pwhFNdmetTnC4ofdHbUpdapihJ0
cO+CeU+9D6oQfCTBoTUe8iI/JOVxDN/aUd3cvmPXrvPZuifUw9m6STrKSmA3sSieefJ7DoV98Cge
+WzJ83sJQuypDdiMQqRNDD7d00EeTcqs8b5WKdBpyzR6ZzjUDigmv6ugs8FMLmcrc8JYfNtXsH6C
ZESx9WkoVmZ2E9DiZdHgg9VamD6MT3OuJnf1upytMnmostuqgaT9cz/pSWEX6nL7XDZP9IMa7Nbt
M1PmlpvspMNgUiZJvMYaQld9HF704q3utrX2qhr+WgGmH3S7KkQ4S9+mGhNT4zsWgnIdZRhZ0E+n
EBbU+pyR+FZ9OR3wv/d6cof7qgYXbJeoURKCEI8V/pctQZCJegVZMY0qJwK9PVdSOSX10yMWicUJ
Roki8WQ3fDVP84hB+r1ZvMnaVkAoBJpCZV5Ort9NZcNMgNKgdplBXQ9hvemtbaIcO00XbAx/ktOe
lqtjMzabuqzg0hEoBVmb255rT9yUTcvWaDWAsZv4taHomXttOTUAS5RihD8bOrgZgSpFlGF4cF71
iHLzZra58h10ycmcLz25n0ERZSXdNLZohOe02fs9k0MQmFT2YzzAU5vSfZCXAiFBFcOK5IMPUM5X
0p3fHHvzPc++DKgmxtdCekH1p/a09RgBEJXvHGUtVUISr0TLvrgvIpqkBmBfSOQgGOghzEf4wbuL
S2NmN8Whfj/0f2/m5NCbNM7k1MOYsAbszKFnL5X2i8Mk02gBYt9+cdceHHBhjboSACMSu0vrnHpj
YuZ1ClVDKUbeNjUtKFYlEBG4IVut7905kOl3NKM4s3+vOaV/9irPyXoHegirXTZoDwJOMuUfgzcu
efRx8WOsjlnBLF/TbjxSeNJaoOfBotZgsCG5ayFC7lBJU6HLGV5bheJm8mINHwOTpfM9y2tP34Ss
mnqHBYRlmvIwLBSXUStINdC7T3ZjVW3Mbge0nIEXDTw1fWNZfb19KKdM9tsd0HSVWJFl1VNgf+a7
3IQ2iCyxQyE1Hcu8p13Za19p9tG0H1lkbmIJpkx1UViQYcjbyjwgzI0Ib7nIsl8xna9WQ2+RVygi
Cst7HOSDNgJrM99y/auBsCArlvj+WkHY2t3b4WMMRDuDCbtHcSeBvp6xTm/RYdB0IlAQmQRGffkr
AeQeMeVtZMZKkZO7EhUR5qi72Phtda9mpO0Awi5pC8JDCN0XA14lQbfWQyakNrmIJE0WHgqmHXo2
8lPKPuwRNrU8nnH9Vy/12fZN7BGDOnqhjZwZQZXTAII6unGyI6DlCcUKPX9AvLdP7GpAazKcTpef
u22cQoSzEwuHUnaikXek1/U2+qV5GgCKLRdGJWjXqx8Bg/YKwq0FMyAqHJDPTv03pdQ0mg+tr1pj
RMKZk+f6wBtx+aSbKCKK77N439b6JocN2CbXyJ1hoSXjoqvyVauZC6tjmtB/FLm5RHGM/6+Bltl6
jqzwU4G1wMybH34qrePCeBWAWGE2KSnFobxPMhmcBjm9B0+m+e47r75KekmyXSInYv1FIYBr5W9K
96cvdasqau+KBppwTWcgCltsv4+mvSF7t6kwy5X0gxmL1fhFHBgA9wR5EDRHHQxzmUIFxj+d9C33
IWYJnqUSSTomT+MUTXccSwt2oyxQeWUXpX5nF0w67ORq7Yz3zMJV7cYsf0r+URrvYZHOIVkbmIKJ
4GQ3za1Kn0BpGWBxwmVcuXdxni2dELCePCz9PDkUfF3ToJSl78Ci+PIAGyYUc2hfVj4fgXeLDl3D
hIX7roYWcLV40fj1QjDdxP2zq3126XM1wEUWPo7JuE6TrwJEmR8DNGCnq8y8039aATxpavHcD1AQ
N+8O/1uTKVPTRB86hxHUkJdZAJGeZD15vb0T6UdW7PQIMoj+EBiQmSbKR9T0C0seV+IMlVheEQUW
w6eKUV3m3UG0Ur0aBV832Phlt/ZN6akiuQXVhn8xymGVBuoqgj42Ab6W+yoCZfGirGX8ZbkuUXFN
Z9LMqykPebDNM7FEB21SRxtlrxgpbsGQZzN8qb5Dq/KzRz6P5KdkVnILbHTl+8YMfkwTxY6pTcXv
kGMJzhxc3eWzYGJubMJWQpfXRPioC5dF3jG4D4+9+pVB0oQwhQYhmj68jWF+ZyaPQTpu6mo3gNuJ
G3MRkL6oBriR8E8X6isrRd0sefbJ0Wn4VbZ+JwfOyh9fxZ8MurMrGkYwNWjxTfp0KmjnOfrFawnA
+QdNAoWugxpAiVzoYbRyIekHdo/rP0sKcPJw3zaO8jL13hPT0OS8lFEJ2jprEOz0P2TradCYQGh2
fRp/xoF5LP3oZ2Ig9J42jG1+9eT0LZsq1939EG8U5aW00P9j9ApUbJF54D/jReFQf0rDX6h8mLl7
V4C/99pkO/SfGXQ2Qwwxa4PQbjWD/LpSk7Mouii6TA9NICsmV6CAjokWQh7tmU9cgDzy4CWN/tT5
yIDWm0yilqOjjg2K3HtSCpBn5Ryk49QamW6mTcrPvItu6uYJ2HvmJ7jbcWPERiT6xh4yRXVDx1rZ
1bW/ASQdtv0qrUyuJJsUP9vlUUDn6Z2YybNKzNOOsfDnivzFCUQBvI5VdafkHpPCBf1eWgD8C3KT
veBiTCYHvK8xVB6qO6+EYBMkYwUVrZS+NtLvHM1P0m5fedPcatto9d1th3gtij3/zokTkvV6lCuF
78yUI79Y7Y8kbuBGCALm82/xl93a1EmdU6p0iClcPdrL2RusLtiRr5hgKEdtM09rtKGGbBOokP+3
MBIPEUxUsfZ/KCVdCxWp19OdAExHb3ryUPS6sIchjk5RGxFT1srLWAlWsvWKHQDPFoPxs4xirpZ2
rYLlABoxWVcBzTf5+kCWLBc3iiK5+146H3lpA+eEB82BPe1UF4hzJjnAU6KDAusbxElLCMLSOXas
ayd+/jOmldY+sGVJwxy1xdFomU1aD4W9wMsyyaV4c0nE9x4kSQRsOiAXBe3St56bJeV56dQsF6pf
sYKvBjYoWlHUlnwmNYgmkvSdOzeY0Cmhq6SkXzxr4hXxLzsw7SjW28yVv3oQGhBy0xb90WngJTmZ
Ubah+EllvB7NbCUZ9zl+3PejvfuE+rrkLy0b8nQL7nrGFzz1ToMA+40ygtN+tMbGMeA2yD9whnVC
F9Evl6ICK0uI40TACohB4M9fOkODlOmvf8R7NJS0zXLxJNjvEtN/gJRpI2K1zDmUw6utwhLiayLZ
7YiVTDtiRAThJp/Z3BgdtVrapflWRAE1sYsgwEjat9Q5NNqR8nJp6T/UIHgZkBfEgusYkFirFrqp
rJUoYY63XkTKOoTt24nXEpKc9XsBrz290lWd1z9sApM2VBiVKTYh4P7UfRtk56eFaXdQ6lk6UjBT
PtKuvkCYB3HzTJxQz534eL/u86FQeArOq0UUNRjHVCGTjOuH0DqqbvBUKeYyjxj/RBzKl48gPJCG
+mkziG/fG17xTiNN7JJmIM2BI4c3z5cRWVCr+y59LDHGg7oL6U+p8EmMTjrzlk/l3qklc0w6JDgH
ILlTDxVlcRXFJpaMsBAujRDiG3XNx+ALS1iFivK1Vr6i7oNpSfpJcdxslQSLasH2rcHqWzl7PX4n
rzBjQvH4aHYEvLIIC6pq50AeJUmvtvRJ3OIE6O7AvOiNn04MdS25tTivhKCPGq1OqV0kSWGBHq29
9vro9xCgiThXHD6l+t++1wLARSuZsvQ0u1bHMDUlDYq7KAEpwNV0oAwia+qYCldb6WE0+rXcEusy
m56tXRviDGYmfCp8ofoxasFfcL8mx8FaSfbW0l+zz9hT9mUHgav5rqsHmVH+ZcABCj+JT2R6hO1Q
4a8Bp2WW1cYYX2P+UgZAlgTNOgyOAXj3qNqqqbRxulf+L8w3s/qD69JIRBAgIhQs5TeP6XP8tioG
rtSDwnQFebVUhSs4ODdlYv0eym2k20wQ/tLGp9CCLxQCOy8/lua4GOSnNbNlpMSOuqLoXsEGRt5j
APMOapdUJoev4eO2ddKvJcV0rQXkUTN0eVpTUFu7UhW1jfZmDf1L5j6luvmDAUdXhauJ7msJM8mg
OM9NZNF9bQ6q6T0uAtdZ1SGJgEJ4GbyP2cZDgRmZamAtEepBkT8sYw21YV4/1clKfjMREvUT58NV
+ZgMTTVJW8RN8lgwQ8kt9pmbs/V7X343fJhrozdhiquEwWjrPhmaja8/qT38BgDlQfX90IHH396H
70g64TjO9mFSHDCd3Ap7nXB2EKmw9DsYX3OmpBxufyGiKPJ1qDuXfay/cElAvyxxGh31EDF9WRGn
xfh12EUXUoDEg/Mfj9WInwdaXAbpIOCTExM2+mUUJH5F4FR/UPlufdSi5A9KzBG1E3FDbm/HlVuB
C1Wo/jG1TjtOFBPO4tF8KMfUDOG0JClkrhBHUZ9wUWSRXvpKhHh7udPEw+TBX6ynXq7nZSN8aVDY
7SnsG4G3GkMcAZlrYSAkQgnKrhERVLLnnFHB5oDd0bp2YVrWUlwvidCmj5p7hxJXUxM8B4/ij5kQ
JRweW3hWsVtMWpnLQvqfoIImuXocyxCW+MRdwGSoooKnr56jbAkdbLPSnUUWbzqEGsa/eOWESFgN
zIxRQUNPG5BCFSaAOLqMinWep7/9ooF7Em2U9q7plHsrhXbYGO9vb9EpEZ1ukcL7NAWVL8CuSehM
/KYoCkNA+yZ7G+EsdhFhNKHlUnIYQarXuvDg5kHc2jH+Hh153+vqQ6t1G98MVtBvLoPEWkN/VJn+
OvDMlWvWgKfbtVZ1yySB1a1gIrBMViX0LCOUkgKlNbzD3qf7v3MKfIOJV49+Z1QDWg9BuwgmpYTs
oW3XLaPQ4iHE2GhxDJLur5kjHww52lbjjCv8PqPE9BSCOzSHgfcauj0Ja902ytNS4yFQ4XRaSHnz
XRMPHwGZex6WdzTzQhS0OSKqJn3Q7hQJqYwEgMVXGf4pgzkwxTW7cfF7JvGt1aVln3olhLveh29B
bhWtid2EO8ohZTTL3/VQ7CW73ivxuAGxjhcWuSRhZjAGj1qdbHRIT2wfNhrh6G5fmmstSBUUnE4P
2WBuzZjs1qhJctK1CdWN/OhhzLutbx4Sag4ufPSKGBOACsAjgry97pUaBDP0BCuqDfIKwYPL5xwa
gSQ1DiFv7D2n0mvSb0VDjIL0/2+ZyddZXQa5dc4yJO3EQHwTwe2scbq6iWLK0LLFOAmg1MuvAUeu
JkbsRHvSYlE6Z8CDQYuQU+S2FcanhBIDzaFw7m5dM8Ln606MYudboYvHIuqTDq2OQly4Sn8RiQZo
zhfKMp4bDhB1jqmFOV9vcmqUTN3I99hOKIEr7cjkH9zRIsbizt4+uLmVJgdHTbxpDJcvI1ZiN4ER
Dw3jOQd5Fg8u9ujbN9F6xPbDOwPM6PLs1MhX9NYfI4iKUAWGiMNSk/vC148dVVNm7cChW7RsRcEv
q8KHpOnubn/q1UPUMdfAUmgXaZO4QolsWzdbfoBnM7ScPov+mUZ4qPqPhvTUQhShWO729prXb6wl
AIkCSgMr7uVXB64duuGYRXsbpUQkxJ383iNkM2gWl0dOM8tR2wQN7GKmbi999WTPVp7cWSmKksCX
YgIH7ajWFHF3xNfUi/t0JnCd/cbJbS06Z0ikOKXOSWJ6QsjYUr8xrPyeuwR4S0TkqeHNF+uuoF0h
Qz37xsmdcoewtuDfO71Lw/FEINYY+Z3UIbTmQmmhFGsSxM4xHopMkHTOVznE+X271dQqLVkwlTA4
dHm+spP7ndlTP0jUrVaslXEvStEmYaCYWUWrbOkShc/mZd8pMnC+EJMq3CjMIZLCl+s2zujmYYiz
A+zQPVsVtHblUlbQtKbIKJaXEnLIeGcBNzDMYEstmgrAUdz5Wtx0JhzLXVM/1uMjUUrwp5UWNmx3
t6/glYqTSt0LcgFAB/xncjy9Qrtj1NgclUSWuUYXeTRKbGJS2UXkYCZ0Va/5Ok1w3kMjpMHGPlnO
dbWxGR0Xlr8g/owa1InpjnrhW1zQdy2zXzCOfzV9+ZjCQpG46XqoxAsEs7KzAncT0Njp/HI9hoS0
O0oXLwn0kaWXPVaD+SN2Pns4yXQzWN/eo2vPlLCAyiCEvg6ZxeVByl4NZkkk2AC2RW+KiNhKQX2d
em23l7r6XM7XEhbyLJdomkyF25GIjcuaQTkQUgL0CzH7IBpvTLm5TXbX0Zr2c/POjqOZ63A1Yvz3
+qQZl+urWdB5hsSlVSDCBzbh5Y8p3IYJ6atlPMHDfSrpuHb6KHp/lNN7Fa1EHYX0AmUZrdxSm58x
0Fe3n6Eoeg1iEO4EhTjbktT01cKVsSDMwIFAozMYn+bo7Tnw5jVsqUrL+18rTdyPl/ZW7ZdsftS9
YiVrmpX6+Dp4X0PEzKYFIbpj3ynAfPs/1EZd6bUfTpazbX7HcBKmTUWsr8BwG+xEn3jmaggbPbVj
mm4zoCAQsN8YNsJO7/ISdsB9i4Wg79zB2lcmyjKhGGv177L+SdNXIKgcs2B4bQWOYeYXXCkNqpoA
QUMhT8Fpmui6kWe5VRASIJcHasQhqkF4SRVZWB7xTyV8asBGzawprPO3rzZVk9o8tTyYAC4vZOTC
Idr4WAwQtZTiK9jaoXbagyiK3+toZcLrXiTdIhx2Ix2K24tfzVeYvvzX4pPQYEilNLAKBDqwjF68
5ifE9W/jJXLzFf6CMibFUYPQdpDNRW4yVIgSCo3sTmYnfHhJGSa0jwU0mDO/65rVPv9dE5eWDVad
5CNWG4L08UfaPwlMSrArstcQueSA4uuJaosYzek+tbzZcZuBUoqaX6mZdy6C7NxTKnlc46ZIlhRp
+LMayRfdCO5affgsUE+4/aNPc7nfTxLWCKHtYDH4fXmSdlGZOVT2BHei38vb8mpzG0IVbKTWIYdz
M637rzGp16b2NCg/Bx8GM6eMIQFCBT7XH2j/9zqABTgd7D7anCp90FyDYQAEI7rtsSGtBb4bAIC9
Q2zBgkbOAPwbM1UBcf+6pDNfR9FMzHplQoApDgY6yBiZZaebcvldkt20Up1zGBEcNtrRBFYAwzCl
TJfivp0a9w5m2jZfqYMEYM4xG0539OgJ3N7f666DKBbTYOmaPAWzurJl+rlkh3vH+/DUA/fVQMk1
fhZtDYMijtdsyF8j9cOh5jCz9rUYCxEdTQF9bSv6VKHB6rXW6EpeqWOjnNqDuNIgpJVBg0MUu26a
N/pqRBMZgdbtla9lDOcLTwIK2ffCtoqccN9KO5nOuOmuCvsV90yvMGr0VZzPgP2ueiMRChiwO+KS
JsGAWg7tWA06bKzZI8Av1/2iNMDj4Q7e/rLr53m20iQUCBEDUSsLQZ6+oJl08BAHAzqQZc+1oxEG
wB0AxB4snxka87Qr1xAmzAOK0XNG0KkdCW905nX7yHNsKBNDEb0yodaS/DRcpMZ+s9KtHUB6bzG7
NTcfdn13/73q5DgHNU2qwNBCgTrLlIMcPVJL9FVRCLq9u9csKN0heoyMTjDxN9ncLG3qOmKsZR/u
AZup4w4u0yDdQ11gYs9vr3UNka0SX0MqBWrG5rpe7mXdhFHTGjD4gvOquy9wJiXc0xhkgFGAUsFN
ClyYiLtTwJfMEcR6uxEpAUCUiABZKUAGzomJX4PbXfyqyV7rSpeggqCEezd9A3Gspl+qesiyjwpT
yj9ElCvmPR9194fUHqT7sZIXdj7LDHctqGC4C1ARQ9mA/iYnIcly5ZTjEIphClGjBFQJd5GZfMgm
WZlKaTp865t2O3Mm127a2bJTqx2YusdsWRfuE83cw3cQ6q+QH6BAsiyll55OVRp/iL53oCHPRXWS
tDxFgU80q6ibJXQ6bv+gq+kiiigM0QDGBq4+cY+W1AntOX6Q7b3E7ZuJRge+LNdeOoRi2gC2rIB5
QCuEr0Q9JgRasRvRc9zQmKSATHAqRowsC12c6I/mVzu9JEkwg51RxKvbP/VqNYEqDXgm7D1zExOP
53t25TURnjwQ6Bvkg8mntWxlN9mCiptDU45wjGB0lnfqGvqI6hDJKvIxXJepnzGrUJLTTAr3BaJz
TPPTsIQNKtqJAjYmUfF3UCc47bLPPpTgfxrkOoLqPx/+ufgJk2fjJ40cwqoe7Uv7NeniBb0eYZD5
cJBBNDoE9u/2fl+9qmcfPamae4Dt9EHioyne0KQx4wK5H1hVrXoB4d7M4V5zqOc7PMmBBi+Vk1GE
lqKOOhri80TyCSJIVL6BMIztTGH6qqthopH5Srif6dZNrtMI13qiBRh9kNppCDYdzENNefMQ5l8C
50G4NB9DX2ubQzGNKBzxKPQqqtj1MwfXVEmql7C07yP0otQu2IT6W6g8mTTRMy16tS2aaDXNBqoz
hXMYQjrNghyySVa0exgIoQmxNPOD1X3Gbrox6Lvy56LX5SPqIx+1/FPUlrgWHliPEw4Cxruc7iiT
EkSDRN4eigslabM85mude6y27sbonFfh1JXK3nU/guYhfPfrrbQ3f6QM7cJ37yzM5ngvRs5IvQCI
oRMULSW8s0rlrKjBqanUh9+gl0OiU/ut1PD/kpdKmrZwIjRa8qPuNO+VQ40zvw/k5lVKn6VAeoBK
+IeuVKjd5O//xfWlnoukJr0VnODlRndmUaijQ1yaoPcHpJhGIG5Wr0mQ+Nn/v7WmRjSuqsEoCAdp
eFGSd6FvZvoBqJY5/MdUGJT3dFhEoL91dNmcMm+nfmZIsTFiipK1jzhB6okqTQRirEpmXshp0Hma
Op2vNfGRfRmNw+D3xCpasx3Wmu+sLVda0O8AIS5xqOiNSX+1Di34JN7mSf9ieOabMiA6dcSrNaWx
VkJr1ShMgcrlymu1dd61LyJtDeJ85/CyPfgHIj3/oejdxhp/QEHRe8ey6JdJJf9KBZ4ZcLWEPjYX
NrTgqeTvERUIId0AxSpaDajCpnK89BQ6pob1gu4i3U5udvJsMVHWegp8MgIe+k5rS9LaJ+2pqh97
N163urf2/R95my1I19YCTSV9SjbEtn1wb1GnFiZVAmyZenDDkDhmGcOuvb0dUe0paoj2AHR5f+f4
OktetP6nw+T77Xt1taGMT2beU9Symb+4vMR+LBupUhKlJODLtKG4z22UM9BXxEw2obUlSjYEo2Xr
3wcFUjCu9YD05EpRBkZwIeOzKPM+FURWdXLQC5Ry6NV3dF5FFmvmw8LUj4PmLIL+kHfQZsvvcuej
hpquGeuGuWLjO8OqheUPczg2fxj8KH1zE0Bk02fyveq9tXZw79K56IuvmIGBPHq7vQHXPe/ZBkzy
noqpQlt2uIL09ewKyTZq5xnKH0vdhU2ZVIR3JrAe6TsdPuqUs9zz+rUck+EqQfzFoC8D1pdHYPqU
POoSN2FXdIU6SAngsIgNf9v/ApXZWEsxd+XF2ZrZIkd7yUcQdqhR0XMQcF//w9Z3mdUu9MFE0WWp
/ywrazn43apLh8dIf639A967pTavBLBfoSJONZOeJQegnkB9+EI64swULcUsILJePmc3s8tXg2HI
4AyT8WJIOia2UmWCXxl1jArlX5ArJF5iguifwbUaYnHzBHCaWVTED9+sy9miE6MJJXaQJwWRZ229
oh/j99u4W2Zf4Q8v3DrSX+BAmJFS8MPikDfIJtxe/2qVjW6j5pzKJ/DIXR5s48r1mLes3+E2EVhq
jjlwqNCytq66tZwXYAMbp0b9WHtT6r3H5Bild4hyiEloJVNhk73f/8vZeW23bW1t+4owBoiOU1aR
KpZkSy4nGHIsofeOq/+fyYwvW4K4yf0nJ7HjWAtYWGWWt6h2e+FbHKGmn6eFriCPRrg5ZySnUdaW
sRzwwGy4Swj3BLJgg3ijKGy7YLjCrWqEO9M6JK7/3AIW8Y3iigQv42xw6HDnMf7ktbKqPeRFIneb
enC0p2fKMgMeW6g00dRMKMKlQD+7aGXqyb5tUpSTV31UPlGeI4ZudHWju0h8AMY2QEyxBCBUhHnM
2iX4LzEKJC2JlFdCD4HfBRjy7QguQpx8dL1bZm+Ns17EuGZhiMjtsMyo/uRusYKGnFK7t8E9mtqb
oZib2P/VR8O1EuF9AtlzCI/Q00n3L3zwk00GCtn/zOzsOgu9CTOZoWXBKbe4lq0M4+AQOIXTXYxN
IEfhUHr7QkXz+cGyB4xZNzq3QTXG3xq2spBszq/A04cbnt+wCST/cmcxfUPjxytHMZ8CMfW3gMBw
UMj0dIFjuM2E16bIfPpUKzP3D6YwFx5Atth8rRH9UmuhvE5IOguBjZBsFPfBY93DxZG7O0AMjLW3
YOvZG1PdUUdrcFIikjw/8KkyyPtxZ+eNZwTpVPoVZ2r2TKAA5ty0H4zgblG8jpfUIiVzOPeOs2Mm
99XKSICSyTbPkscEvpTW7VzjQgJz8mMisMQNgVwJhdDZx0x9r7F7BddNqi3cmHSNOEnF20PgidBV
KGHBYcyQk+lVcM14Mrnfzs/qyYxGkgr+Id7FyfnjiVbmaO6rZh7d+N5XrEqLHtdu5M6XC+2J3pWh
xofQSr9F0Z/z455KFN8NO19FiW2GQF9YRSBFgnADYQRoO9WK/JJy4ynmgPgk/d8LzjETMOg7mAMd
Z2N0IKeBIoKTzrQ41KlyrWhPlJYmHCuSjUsha7KByWYLeOTtKu7vFNfFpgzv3a7elPrT+Rk42cID
8o3AFBkd/8zS19JTFvnUZ9ENRppSiacNl8Yjwj3Jldo1W8EhQWhA0JLd7FXWkpw9ULFFADxs7m23
Ahdw54btSk1ubeuS5cApGpg4DYBBADwMWHu2LuzAt7ANKCi5kWWOff4QKR5m1YsDFm3rRet/gfME
KK5YD7F1r9Dpdbx9vojXqGOZGR0EQhR3R/mQ3qsS5xsn6iH/gcdsVpXrLIPI+doYxsagb+sZMIiH
YK/i3FpXu9K9pMJ6su3x7l3mi40dmHu6yTZjg02msTLAVjreM96K3+EHxET8O3xOUT0vv+WLHojh
pdL/ybMLRWiqZRoCgeasqoo61FjWZXCsXy68W8gyIK4VINMAB/+H9uup0AxlOpSHEO1zEQv5uKdp
LLWN0bO5YIJzoFAlZDcP2EQWz3yekRaoY1zI+06fI+/GnK3moMzzDjtfLsryoVMGrno8McydbY1r
0rEaqk5ZkedeuA5PduqQfXEQeBeS3VzwaTDTJggWvGqdv0Eurbv8HuAZLLS0fraMFAZEvlS3iuUs
p2nbWZtE+RlR9SB5qcj3RMgZP0672DnYrvf2qz46axedAqtS8S+mZ3qg4pypuPCNr6O3SaZ7rNPE
tOgiYP/kEnn3IrP5a9x+qKH18yLppjbHNW/hYaVK2NVrGTCS5/Onz+ljEXALMDIp486VIAoW6tiB
EL4BoL2v7HhJuQ5qA71ychIhtdbJY0Ay3JbCrJrKPxP0TTA/zq0/HPHxF55HrrpPV+5/nudYA3tX
4xoL7JuGiefJKo2qOolaG2xTN/0SHtPOYCt067B2oPPkeCU8iAiKAesZV6bzT3LyQ6DXTK3EoVM6
V0zqrUVo2i0PIrRL/c1ktQCGpVz9oMT9j4vdnZMRpmnzCWjSwSSbw1hMdQjoUTGeTnZaFOa+bBix
f1Hw8dXXJmJ2Gb/dR9PGjPcJgov8qH1M0DsmT5cz15PRnaALMU5D4mVOavM1oIOVJifVuLH1Nzt4
Egka0OtLO/4ZiRjx4tcCb1Zi+6JRlqLwkGhfHcdHmcI41F361RrvheDiU2IAZS9kRJdGfxW9eMZ3
vNSXo/0YhNY6c9D0sOAnRjCfGusqDKgaRK+Re6xYitZQ05W7iI9uJBgzY9usGBdC2SNI9NOaEy1P
bLfEXme259LecSN1CAlCosBffvXCaNO5r+0CBnjdX4/9I6Y+qzjjbpMUFyUerYS88r2EiWvS/pm0
5srt/izA01q/wsrY5bVCJ99dc97DNsiX44AjZxivB/3RRGsl3ginpCB9Yml1Y3Q1NFSZaKwp+X3A
bb/AgtbN1dtWUR+n/E84kQVZD/UCG5xYW3bGC7oKkFvNdYfDq2Vl+yootgl0Lr3400SopVH7bZ8W
6lWcY7er2Qcd57qe074agH/U1YXpO95a56ZvVmhS7GjElZq10qoHzFOQUc9pYn9hAeE+hUB3+F3R
QVzRaomrRxtcCrpOKugkMLlJqy0bTH/tn+zElT5hmuOWfOnrUNU3jglordrEFSWRdLGs+aH05kcF
zQN75fl39vizlpy2uan94FqN2mVs9duQfiRZmNGMq2K5AJAB97hsh7XpazAx7zBrXDUYrA1ovvWk
uublso+ERJ/mA9gdgHIYqmimfrx2c7s37UF2MvMRedtFTx9agkzjFtiqP1pbKcacP6xOX7vvxpxF
FpaeKYNOg0viaBJThTYcIlBh+sK5TRVGQhmp250f9WR9CwDyP286y1vYB97g+Qkdd4lImValyNfR
2F+5w2Na/3KMB8dIvnjgKUZhUbn4wiFflRJV1029SeweE2qgSDQqsIREfjG8dv3bkuahbkGDfCi6
L2q5yXkRyKn8EI3w3K5euQQnxdigvxNY5jKFOC/FghGlAUBgS0394+jehTc9maZgawHMW7PA880i
KbXVBgqGnBBk2zV+C2m5HMPrBMwdMMPzk3qyVUk+/c9Ys9PI87u+QtMLYEr1AKxule6oexBCcUCU
3UFRltihrXRsmc+Pe+oVLRQKIJ9JwXJ+8XoNGr/hYIWShoARG4eD32wq61t7qQuBgMSJDSL2cFx0
MEhQxfy4QRptwhESJcgbM1KXsH0eGshe489+gP0XvKmDUKFtxBi0alMHLiIXbzXtSvojBR7nVNY3
XMJSnBfGs0+jW5q5qV/vxfoWuyaAYgclpsAdTFd+oDy3kMViZD3hIqIZk+yN0iHKR6OoMqlPtslV
5cTXowZUINmNiknxK1vsE1jVQCv/Kilb9UhTaLa5rMd6VWMSb9bkOMWu7x1slTGThHXbpurapmHT
weAWzWmJUlx0ZXxMhtUeZYbFliv1PldQu0rxXgBSXuh/EjD6UQ7h48l38AYbS5SuHhLtZwDnWphu
k2dc2dO1BZeH39jtSovumgHh3ABxIfRKwUap1rcBhf8F8hwC3ptwAB3Lp7EtNsgW4m9Evdm+FThO
rmzNDoWfHt38ZtgswnvXevKNgzSDm341AiYJ3yw7ey3hoVJwkP6f5J8BClgO5qiK16GO4+1tk/I/
XkVLxX+xpx/ufeNvGvfWR02jzJYD5H+BHwCZYy96ENEFlxFuBghkKZTbth1XzeBs0PA5igsdQeXY
0yXxq09FPgajWqlC+oI1hczFa4amf4FaUZPwdwknTAw7I0qQ4bf+p7BUUw/BEVq8YqvUHPuWCFpC
cF+2E9o4FCB9+3nwET3KN5QxoD1LX4j/H8jsshkf3PBZXzxr/o0bXE0lwhocU0H7kqh/GUm7Apad
G284Qmsu3PvkqeBBFdHH4S+b2q0V42lX33IJbGAJZfTzXdqWchIiSgeey8506p/2VoIjo76DZykS
TBOBAeywMqf1IuJi2hNO1zBSHwyoDZRDJ4AjnGG6+kvWEEU8ju+QF5EwFPRAioYUapqBjuv9Fx90
pHSbOB6nolxhToPKzv2EaGxn3eu4teuWssms9odVMajS3wjm0DKeFqQ36qLdFnqEnyQoUdabHt5a
GIgTrtkIA8Sje514b3X/VouDNJbyJu9n0D3qtO/wt5dadZAJ67N0maKPZysAgW4cvVwdJwdCJuDe
lra4x3Vc6/cFMHfwbuhgrXQwS0ewaR4jmwk8zHrOnT9BNfAqr5PxmqAFRPeiHJ8atml84Fy3FuVr
kXTbtL3LqbOX1gVo1cmz792BNKspTqNijGhNcPa1L2R9fyc/ZIUXC4onGweI4GlsPuRCgF9+PPr4
YLHRpowkgiVZzkq/TUSF2ayWuvdT03c+FTB9R8uRsIVwkv4OVXL+Iwt40g4YFIl+y/mT/2TwAIsP
xXEOZBB0s9stK4IIdrMW3pjWFT7zOd1KGy2EX16Ro39E03bvXkrYT5Y83485u+VSJQ+yrGTMcrGj
uNimxgqM8LLSqP9Xt/p4k0sUGewbJAFN/8oEF3kJufdf3tugOIJ4BMQXSQHf5Zq2RsmzD3W58sj0
3ZWPMvWoPYe+uQu4L6AfHi2BwsWFq/ZUakmDxkTBBI4NfjIfx9UMb6jxR6Zth5igd8tVsjAP7HRM
PZTuQjhxesUB5UM+nzK9qs0KeFBNYF+bXSjMcmRKVhNdWiPl9K0O0vuxM2vXNW+++bXJEM4kVmX5
0Uf3+n51Jc2ctEbUZFhV/YVK0bH5OQ+TaVygAaFb9A7nIhCtH7huNMGc8zhWBS1Da0UrGZyrwi+r
vXjkAZBSgjdQuQTP3JIBXf8Ru+iAPmea1U+ED1I9q3I6RsoVBukQKq8bV9sYTb3EenidoXYWjMHV
+Q1z6vuBM8VDCm4BxjCzTVxFrk/PHdYt2rDLvuq3puKsRYmXC8pJkzXlkfMDHuPLT3MFRhn3KKCV
nxz7cKUqAmSV4pvB+l2PnKHeLeB5AiTgdE9FB3Y5W/fRa2rfOwkq2tleT9yl35IcFR34fikVf6/V
Hw1mbGP2UsZ07pCUCQleRsjCIk5hae5yWCCmqpBBgtNp0/GuV/tVl9qAJSBLEGdh04j02FJ86+Qa
FSVAgBFVjuAhBgQ7MyjWwLVpqWOOBpiIQnVWDFvfrPf+SKmTJpioGZyfGrB77JbPc4Oul44zD/5s
s9NLRWHecDoULkS/IQvcNWYYKSLBg25eEVWKysPCf/Z4YL0md5/CVRpRk1SuA0RWKoKxRDmk8asE
kxYaGSG2SZbxVctQT0QyjuDtGkX9fYQkDLetwJYmMCxW9giXdllH8cYL7KXjPKcjNKu43NrxNxau
xDXwTijdAKinM09jA6C9qrwRqMhV7SpPfbVV4g548n290G4MCxEKHwXbfCvyPRI3KgscSNkbtIfW
BtFYROpMZJQhLmUTEOSjtEspRhL9OsWtR02uuAkcvK21CELFuDIQ40UTS2PuMwSwAWQr/fQ0xC/y
w/gd2jjC3FPD3waRZx7vDNIoIdpLmspOI/CgLg20gI8qwsISzNE4oRRZLV46P12j2sdnH5JUhAlj
HsOrMr4AqyJ80YsbNRi2QZyu+wSSHkAPkZeRykdADNcHzsrEl4CyHYITFlWDhD9J6O5qSnlTk/ZA
pgUJxQ9NdKRDDmw5PKB/cQiI5qLUvTys20SoBXErG1pet/gFikmFExjRE5HMkEjQoT+cPKAMIGUP
C6QpJxu7U6QMIu+tGqK1yA4itrzshr3db4zEXEXplU5gRmVXNFURm6hxVBZlHXjZHf70zmORKce+
tOz3UC8fEVyLeKeYaL6MKf3U+VLEXELIRucX+6k4Be9Wg4ybiiRaih8vjjztXGOikiSmZ1793A9y
azSLX3SGzg90qhoJrR8lWhCOoOCO8K53V2NCWy5qW0WwMyQxOWmIj2/0Bk1MeFuE9LJwWD/gWP9m
HHsIEdq/gHFJe+r8s5wop+iAjMGgY3yNCMbstKVW2g6unLaA8UCsVdRyAHrLygwOBfzU/6FxIhfw
7EhhSMqfiLGIjd0sQa0yG9cZAcxaCymGxykeEWxmH+mMDcu/GShk+K+Kf+FeOfF5Kbdj0EsYp3O7
zD5vHE6gl0uGdSMgZu19533t7du8E72mS62oU2NJT8+0kEak2jB7xbjVndKsuFFMkkk2h+bBBvQh
rC1uZff9/3/C94PNAp5Ea2PDRqH2SNlFY7pA2vUnZR5I8lEDSO6SP+ipGopoqPzzdrM149Su12cm
cG+RxKN8AlUdNW0RP8mRsOXQYvezUC+yhU+1U+g/IeEjHxEpl9mb9kYKXVhn37ByxJnPNH8NAN8t
3Tsg2r/NAb5AlM6iBcCIbOP0r7b3lo+PblbfFNhKh8bTRfHJU23PD880m4zWMEGhJTyTtFMCXf1G
oGWDCapS584lfIo6Z+3gXwCcDJ1ZuaIlGycFu3yA/Zf5MXRgKw6MgTnSgTbAIul8nkX0oLnMXOzS
TYT7QOBBUTXNDGeerLxKQ3U93VFfQyaraZfO9CQXkujc2qP2L/DjzI+NhQMcUaF6fzxVrVy12qJ1
mB8VgaFqtY+VV0/E9PHioP1/Sa7uVOpDDAexBuodUfk8B4TRvvACFZ4SFS2KAjlXPMRX+m6o+4sE
KHThOlE3ARFBRug25ZdlwU5/B3NhGoZQAPnXx3fW4rLUq9E+IpwbdW1ej761t7G2p+ZROylEuAcT
5rTlPhFF+4RGWqTcjD5BJYu0u2+J0c8fESdiani6houKDZgmgMofH2jw7Lo2Bx4IqBhxDho78GnQ
WwcWCqXo/Fhyjs6P9/djzYrlfV7kpQJvRprFdIB5ZTEI+TfSmB9eaTbHfqPXfrqwImSzxWOGVxJa
JXoZubIWMuv5lzpFvvsw3CwOroY41j1HyHd0cEHuAIvinpSUiYua+E3Aeawul16Wal6KTE5Rsz6M
Pru7/IUdR64H1BU0CnADchIO3JIelxNNX3vfWLsivocPLMJwQWhIoiBb2kAk6fw8nLzY0JCinUd9
2Z7T5JrBdL0qApppuk/oIaFI0ORvApONLmTWJ1cRKTzHvPAx9NlRb2peXSgJAwHUzb0M8fPmmvIt
IvfnX+iU2QWdSbBBFsEBRODZOoLQhCiHC6TC5MrQjXofFmju8VLpnWQojeeuxq68Qj8RTX+dvGWR
dxu32LWFuxWHACy/E/9mqptVmlXXXR0KHWxCukM+j8Tx8iFaQ5yp6pUAilIOwQEiWe8Ue+JfOktX
ERdYEP7VuZdIZKev6ndvN1u2qM03cS3IStiprNwxX6HYT68DmS9hhLNoKJEapF7nZ/XkMnk37Gy9
YnCjWEXBsEDupJ2AgjIQO2prgCr/zdHmQktF1kyKHbPvl7W0A1HFOMKO2BcJmD5GZLQ69FcXw+XT
58C74WYTuqjsaYgyEFtFgPVd5WxxYaAU/oAlJnm9kZIyTXxj1Pdq54+ZPp6f18+umFgPsCf+edvZ
xGJh4dnJAjgbUtfwYYfxhpSrfbPLa2+LBJRRr6rXBRKKWn9hmo/uYfNjnQ4WoGyRw4Cc9fEKyfI8
aEwfhJ8N5USpXVoXUAubb0Hq7+RI6mG9of4xHKTi2gIQd4NNXzdLO6SzXlQUYaMl7pZbFaX+vrl2
B3VLykG+rJYGkoBvYU4zEnUTki+b8CDD0w7lwJGEueFctxX0VKmvYYa8AX6dtgksP5deg7EaCPNo
VNdxvovadJlrmId0t+Janfi/gnpYBvZBKsBe2iz10V+XbQ8Q25fPVafcx/5bhgOaQaZKxERDgytk
mpAGROo2yjbd8NvzX9zqFRa5RLiO/qrXT1KgkaeM4TsIhpos255+Wt4X4D6oxx7AW3M7xEC+dbsA
3C3tJywQgkNNOdIecypHE6p61q1o4i6GpyrId6ICeH61nNqF7z/Z7CbOjLjzIjSHbpDZZSPCtYKQ
JMD5i5Q9TX7Up9WBhg8Ku9h345PxcXW4fqU77cS6LBacmcqt7oIXCEIsg+414877KUUw2ZPVzk1R
T6nFRdyufvXXoDapjsGQw/wHUIZ6KA2IaffnJ+LkroWaZYDktl20gGfbps1s2p9edIRTi9oERzBV
fwMQOfXYrnuCeOOXm759rkLnQuRw8iO8G1r+/F2uH7WVj+UF2AGcvqgqZt0zkS8lBdRdz7/kqRiP
tAhQkZiXwUv6OFCvTt2imTDt5ZynmLBAG1ZUm8gCwufL1f1TH/z9aPI0714rGHIrNhpGi9sXjFqW
AC6F/eXqXwbvWiREROC6KOjuPujsYab2/NueDImQteB9Rawc9dmPD1C0mZuVIyuuLJ7p5ZsJArLl
qrS2vQopall919NdWO/zfbooj7uPtXcxejh5Hr9/itk05FGlpm0jwO5SKuysK+jPlAW9+hdCahRw
6h41wCdyssudpZMf/N0MzHoPowvpulowNrAJa0rWnHpT6oqyrtToLiILLsz4JymoKolrCzMikDcd
cjfpg0kbgDNFDvS6/WXnB8HMkdDYRXklFSxQ5ooRbXyq5wLxuvD95V6fnzgIm7AA0FOjHDEvsahp
YaOhHd1U9QEHpzavkLE+LnxiNCkQSzUgUbmH2ATJg4qlm/hCXHgKufU+PYWJbzFVPHhBc7k0E2Fc
O528UFQxxHYlfHXBRiyOGhXShDbhZmu1nHuXt+DJGbCkdkcobmE29nEHTPFQhFH199gUnP2xWI1K
AAveE41e0JvsfRFwlWKDyA+hV1pesgrXThXzcElA/gkoI+HX7DOoKh2jLsGmG9Q3dnoB0ufYeGEZ
4aLXdofXvVNAZgR1P2qvORCLArA/RSJJvdHvofsqdd3J11bIhF64/pyTHwcDPVz+NNiIx2d/d0bp
E1DXFvHzGzCY1yInjv6PSqVbsMlDZdxYYN9MI7w3M9y7DiRxKEya0YtImZsk5fTIWVgeZB+5PKnN
ywx7aNq3QXR0E6ERg7nPznCHazWk0+7gonzPhZJUrzT0EPvnAwB3JjQSM6UM6gOxhZzLlH+3skSp
t0MoVKrv9khJi3L3ItthCvPV++3ZQEumcR31cCjGZpP21gPDbusJ1WRwOjY0KPk1qlM5AA5SDq17
Sztg1nW8Kj3cuuleyc5EHpyPIL0NyOcEXKV0oxr/KoFvlpCWi+DuJe/2U1eeA52B6gumQKzOjwsz
HVIVzRCIkxqEj1Z41yQdUoqkn3Vh/10aanaxB25gxl7FUALoBqPRroBnBP49USTSuZzFXvqSFRs5
C3AlFrRFEog5tCjmnX+UU4V0x8QCiYiF/TB/6UYblSEYwlBOY7+6d7xybdLsD/I7pKrAXlxUX5NX
mx897wecvbqeO7YyIRt147vqUpjc9EiFt2KiiHb+1U5O8rtXm121TdwggJ8xUgB42vNSxAN+WIDE
6Qill8Y6Srp+fi0cpfDxATxwzGjfbVo3d/NFlQFdQFwxoVpaNQ9F+jDwvVR04W1RfATJlkb5yqR5
QqcvMIYbW/Uk6zMXI2J7t9yLqwJDD88M4GDAREEISsdxKo6MbTVAuQ4PMc2lGGQkhDPIE8DEUiL1
Z7FcF9OOWDBm/8a+Bx3b/7zZ7Lzu3KoY6n7izdSd2sabJtCuAJDq6Hr6a636ev6jaadOPyR76bSQ
riE4OvtqrqmYdesCTSCuFtTPkfw2AFQejL3A/yUnEjIxngHYQuFvs3gYyNM10jqJgimdu2Q4w60d
hcd+nJS3LjyiHASfvvW7R5xFT7SUgyrUxlCaT2KIxx0iwO2IjhCaLZ1WbEoDU4S8f9AjANhuczOO
zoq4AtcZ8QAWDQAtn9bCWKDxyFlHrCXVRgdwILSS8497Mth7P6PzgMvO9Shxh5CS48A6I/qpbml+
V+Yufs24vnJ7jzWLQPvyzESZ8O3C+HKXnpmuOYjU5kyv+5zxpeGssRtomCEORc6KEU9RPalcLejC
nh/15LmGuCTIXNHGmkswK6Y1Ad/vSSuqTeJPSzTOSqWBTXAQ6DC5LlfI+RFPBpoIO9PCUMljPuGB
Izz5et2t2ChUFPzM3jT5VdfZ+yP1fWW19iHiqBtuu+FbBhdOT1aVmaF0+CXDAOjCs5wKst4/y+yU
LQNvQvaN1ye6lxAi0CgfZLnxbQy6KwGBFjrXe/u7iIobVJYe+s7+FUwaHShOqvPPcirehxIvfRQM
mqx5A9OPRhXHXC+4wUcGGIWq9ktDwX6YhLs/YPF+frQT351cnqHQHYDhNldXMBQvyiabcxi8Lxnl
3ybV5DSEbJDsLzYVj5Tq2eKW2sFCZESpcDmzoKHXPBUHVk7HxFh5GOlIe4wN3ZXVIYrxEeq7VR2p
t5lKA63exWQ4VP2RuVS9+E1abxSkxY7JQYGJqnTRvBROv0Yb3SneDEgRFAP5ginFD1GFyDBRK3CO
Au0AyBXfyXpnZeVmKlGNcnZNjP/Cgz1e+2a0KdRCMqsuRWpnXPeL3ahZ+7TFVLf9UXyjySQKq8YC
/od7VXTVl3FxVaXfgLCbi2mDJeWzp/2x073jZPhOolPRPXJ4GZhhEo9QuYuBTfTTCCDztQNalQvD
HTXX3oeZQZcqF49l/67AQSkFIkM+2/+I+pfsJR8W3/1C3aTtwTNexQwxIurr0OCTgq6+O78YToX5
BlAFk3AOnr46r/t3npHYocplEi/22dgeoDqKqqg2ZbcTqp2u/VWN+UB42Uwmc+i/1BgAYrmM4dC0
GqEfSAQssx+Pvw3tpXR/nn/AUxUeaUgjt2mD+bM+tYazoVYGryBGiR4l1C0GC3mFN3Dm1OL0cFjD
SREjX+8tvSxZd8oHCMkfWpwEQir8+dnVTiPKj9SMk7nBYqpIlU0zGhtnuhXvZEJRy+6Xkzne9Hq+
ibNaeI2Rm+8WEc6DKmJTyZe8xRsKfH2909BBSlhelIiSVBMehkUSK2E7fEvCnVZv1347rbwkwu/3
IUiiVVi8lT0qs5l3K80Gm1oEkbaZvgC4dShR5yC2F4CLHYYenWr/Iw1gPxMthx7g5/F6oQA7S0QQ
iuK5aj+J1hTIN1nvaG8cPVCzh9BD3S249wbokt3KBrHTCHSCZsmYAeRaJPvUf+lSC/XWHeBTBI/j
taoc/DBdgbWHa6ndU5UivSIXaBPCD/r3+R4jsF0SGjuFHytGMcGd1aV7jZ/o1QIZfUh986bTzAN7
XoBVReOuuzRaTcOrlRstylyPY9xtdYKAMnc3PELfOExqtiad01GjQyvMGjmdnb+OwGtvT8Q14myC
XZf8StGfaqZ2zIc7r3Bxcim2lllibBhsxbvBBMqpYHJQVlz2+XfpHwtQcnpa+P5NYuU7y/nlxtFS
Ab7dGgDCgMNB0loHuvsY+k+Timq5aW38oLiwIU/RwgzBFKOVr2pICsz6Y4tcq1vcarmWC+urk8eH
xrvV0g0CMajZwADGY4PaugDc3PZ712PLuytLgPvBVZ+9hNqwFt6rIAntNRg0k244E+YZA+o3E6Sv
EYxjB7At2rvE4JI+uTWN3JQ9TkPMBQAYFt0qGanV/+xKHXaEVBqPWT1egfGEs9v9wr4XiwQE8jZH
deG+umJBijqJgRHY+f1/4m40QBNRBKHnzkE1K0OE8aI2prEBh0tTJH6RxK9bIReHSqOVX4gJJHD+
dFNh7CZobjltZlPva06nRnZ9jFqD7KGMfqOASoXncoB8VLqZD7UAlOmgjk/mMNfCNAgy/z7VpPdx
RNuwKP0DLQ9uYp1egrAYEmqvhM0Ajdq12d6FSr3mBkynGj+i7mjcaNLgE7EoHFkbLB2RMAkRq2O/
0QksDHXtFz8DP4CFnK4qbICkdUE1wtHuVZzi12ntXwdUaGJfX9s6H5TFQlkjsu6U4kbQC35n7WDA
S2FdbmK6C172a+QeIFCo1ewo4AWCjwjdQqe5sKe99Ii86m2sf9c4WOv+C94lXGZR84eo2VPDr9iz
xLDTCra9eB+EECdC++H8mjnVHEVS6Z/ZnS+aXFU0p5/i8MZbPCzy4grjMgVvj4JFu9AevjpJv2z0
dCvkzgsjn0h8Pow8W0JxG2Reqmbk7i32YBWOuRXkEIt+Ur2U0IaNSTnrRqmeUKYwy3RfjTSZONv/
B5ejE1nFh2eZ3V3BOCkjZkDHwgXurusis7d1f4t8l+XbW7N4E8IPt+f5KTi1id7Pvc4me5fm+/3o
uCpq6jdGH4r0EEIBQ8ipb+7/FQMDQBAOfWJRTE4xCy0LP9YIL/nO3KCwpbiGBIeLiBZNKAbkNibQ
PP96p4gBH8ac5Q2VP1ZlrCfUwDRsIdRtRtQhEGdwGxKLtiiHsca4Seweh3WuR6qzgg5wJEIN74Qp
JAjqELUyfnv+4WTsT6cKGDo84WDgg3T9OPdpWgeKFXCAUaoqlHRN8VPJsFO/BBT8L5Pwn4FmCXNj
ttlod5zKFIT7Xqc5+JwpvwRODzV4bw8lgr5FcGVX4VU/sOqrcamVw8tUYC9HB11gxajZTr4Otudw
kSNxFBn47/PwSRRArfUhsx3yzEZKsPWPSI0e26K+7cFc02TOousy3qddcjfWztYDhIL3/JIblm9I
85gM2MzUGz/Qb8Cfj2nzRUq6tIyFJmF0gA+IBfX2Ce375YKl3b0NfbovVWXb9yVQ7frgdNVVZVm3
kJGotvyLb6yLgQs1NARmZifMovIKG0wk1R8NI/V7imON/rBAsPv8MKfuXZLDf4aZHR6Fm2eLcmIb
0/+QghLBHfNCO5wWLx3V84MdM9xPHwwalUXAQ5o4xzeWdsROqeTQ4KpRtD9NYjyzoQN3OASmthzq
9F4HQjeZLjrJHspm08aOum1Le7dz7C94vAqOQKvGqynh/qsOnj6uFEK7xFwWPcp+2Gzmd93w10jY
axXLVnkd4sVKC4tVaraE5PoybcDt1SAIkmTd68a2Dinj01wpWxe/AW1dqNm2ir1N6VKg5KIMqbbR
/MvDbqnBZm4W/qaot4nhHXor2/bOtLyYrJ1iXvHViYYsSPL0yGYfpY8VOsEq9dpSHWUhQ4zQAHdy
2ffNju5zkMBBqi7UC46Y5k8fx+CY1QAZmhBpPp4qfen3htNwj3QMwqwIWURk4+ypX6G2tS7oVoA/
XbRP0kcBmunjjAGLQAp5TWR8JU9LEdMdhnHT6lfg6bQ6gAlye8RHatq1ZlZ7KXag2rbsMnPbFZcU
/k4uZsQzVY4CoAxzkRA0tCuvVJg3FgoOpmhlxaEqfA3FP1w8hI82NZ/n6z+jzXZoP3LmDjKaSJGk
HjLjR6NaOw1E7xwOc9lfmVWwT8bfICeIOClD7GwFhqabPYsoC7iYpTR/kipdqYVyEFaEoMvBOF+u
PcrTnHva2ZqadNOvGuk2VC2F2aWSbDHi7r4jfkokyvOxpi5f3CfDJBNGpym4DTSdPi4pPE0WbgaM
5OZYOehf3PY68NJlghYIZF0NahCrWc1/jam59itM0XcpjGa6vefPnZPrAjSxYUunFd3+j4+hwNAo
+4LCW97+9kwUEgXwaV3rw/5iP/X03n031uzKrKCZD83EK1O1V7pDSVU3eiZUocJL20K27UXgyMlQ
7D9DHh/pXShWpJNfejZDZsYbwvdU2yHnKsEDq/78PJ7ivRhI8PzfRM57O7mb0apIolDUBSWLx/UT
zdiF1ixV/1WYR+JYSxuLNikqNZC0ZfsT9VK1Of8kl155trCwgzWIf3hl2GwEnyrTyrVFsigh2Pmh
TnUNDOwMHBfXVeA58yyjmygfl7kR3Cig2hB9WNxrSNR/SR9gdfve0jI3NVIqcMPsx/Mjn1q2OKph
3mhyC9CL/bhsobXnrZo0wU1cTsRV4zoHz4pHNvo2Gc435wc7hbsHX27ohshOWFzPH0cbvcYPKKwQ
CXBm/o02Hbw1gDMhhlnpI+hE6nGd/6BRNurb54vaXqe+6bsHMGclgKxORijxVOpBYwaxscnq3+CP
SJzWqbm78LKnciYx1pEutyVS9R9fli3TmFFCBA06GQoT/Fle786ZtqQTF88E89SHfD/a7PwB8zqp
BHnhjY6X+oglpZv9MBINWi/aUERCo46LsbGP+295F671LL2NEuNJMV16mz+VSjkg8LNTKAVpZPHC
/B6GZh0utoJeB7kDZ7VL3nRMJCwUBWgtUZb2KA9OoDEhTS9AEWiBuWvKaSXO2eIHXbFtsRIPEQt4
mFDhsZUFojPu3pji9YMSYRwNOzKsbOSz8nWbdRTC9Vu7ZTOnVyr16fiN6spVE17KOE4en++narYK
/agYvD4EDyBkbJTvF+WudvQ1FxS3AkWqXPl2Ud/gwueZb/C+mnplyBlzCh7plPj9Bs6DlAnpT1wi
nB9Fht/dw7DaMTCn7qQBAkbhYL6pnSzwFkbTG9+K9e32tlx+e4xfnfW32+3z9YO97pfP5dX69na7
17qNstrdZMub79Pu5ufd5unwdVxevS2UZbKqr/5cMMGY880/PZf00d5dIqGtjG5ftsa367W9bG6g
slxt3a1+7S8f3dX9/c/kbrNBduX+69d+eXVdXGiNHXFW56ZlFnwWZtVmqd4x/O3tbbD6st0HXx+7
5f1fm9XqaRV/SXZv18/nD4GLY0qa/e6V+e6LRRbyKRgzvNsaqy/R+nEZM+s3/v2mWq541Yc/+oX7
ZK4Z+mmmZ2dP7AajoZQMW22vb9XVjy+L9RfzOlmXt8HX4Ot+ufvr/mbzM1oOu6c2Xr2F24dkdfFz
y91xbr5nR1IYaXWSm3zu5x8/iv2vYOVueftds7wplnfa+s65+nq1urTGZEI/DSpYO1O4+uYcxRuX
hTNkeSZrLF3+cpfG6tvv/X63u99ky02x3ByeDg9v1xdGPcLoZqNK5UgcuTFBVueNSZxEFZwIU+Nb
s11fp8txdbtdLPeP8ep+/PP4OC23+va3e/3lV8dDdX89A/n5dgvza7m9ja/zw7ftY3MFEne1ufl/
hJ3nkqNI162viAiQRX8zEyvvzR+ijISTACEhw9Wfh/7iRPRbMzEVPVNdXSWJJMncuc3aa+UMdbFI
517fira6tzXmo1qOAncmFpe1NysJjuYtGEuEZV1nUqJSv0zmJ03N2dWDzN5cC+c67HZl10M07uP7
v1fzH6Wcf9xmh7Zc7tOkB/rnE9XrQaWFYWcF6ZcY6vJwm7TkS00PK6BT/Dn2RndxyUX7ICajyV26
sJurwMLo5MPnb8j1n/XGZpGT8B5wugJdodPzx35+tlp5dsth7Vf2tCPtVWzBcDR+iY7niMpbL+d0
E/QmvzzqnyHZP676Y0cbr3bSKyOuqrnDvgC/qw4eyhpWlz+zbepZE3c5n0MOZJm/uE//Ztcbtgv0
UIwWjJg/25BSsxV2qrLVXu1ykXk5z8BWUw/ModXpTI69ferAN/ESF/m6C2EqJ3C/Zo7FU/DN9xdd
nl4iC1Xa366L4SnkCeYCST3K/e9V8m82D2oOA6YM3HiIi3+Y+V5WgMdNn+3VpivGV0RvcSq6NsIy
9tRj99/UqD+YRJMXnCO275766pdQrN1c4OcyRX+uKb2QADJ/Umeeu730kTzC9opFyuM5TD07X3uf
L8+2F30ZayIcveZbzr3Jh7ustixR+dJEV1Ey/G3H/IhOm9XSIBYQnuiT9Oj+xGME3ReA4GvZWrXG
zZ6BmVLkAj0GeTivduFkatecfhfpZO4Iln0Icvd0ub9VNbqNJhO/96t9/NNW+mNuGioa4CqwLQFH
/hHVdCKwMpdH0VrFp4LeGAQwVLRKVgMBO4ScXuWKE9FBTsyq/euuBSWM0GSg9I7qT0A3tMXsclcz
ISOxzKBnFrXmNjzN6iy73ziFv2y2fzM4jLZJF7GcqNj/8NfjVuth6OW1hSezU2NNTKcUBp/SzO1F
sDpW++11lz6Hs6f9tvfVaOK7V5fKbiTeD5VoAsqv39I/7cY5/DF/9OoaYFDI/2B3fszf64WGSxS0
9NUlkhexC3vicDBWcPbYh8Ibf96kWHiB/bWNY7xwhTWs5GhftQTWMBKFXIb2fPD9Xdqt3/o//2hP
/c/I6LcEV2oQHiNPxfeM/C9Xow7rSEe0x1i9nae827vx+HO1WizuQyeWYqTbE0smwpXzufrv/f4z
Yu/2G95WSpyEj3Rhkqr+3wt3TYiBw6Q28HHUgUWUO42DI5vjff6LP/VTFfEf1/pxAoW9c/RGv9tY
Vf5ufJjGMEIc+9JwxMgPpevOf3Uaf+S0/nHBH8HC4JpXWV1zQc3d9EVf2FAJyOZkd0aOlc78tXR/
mc9/mq9mPgkZyZAawFR+ppKKurpWZsglG5olucN/68jx9Dq/yUXwFKvU93IpMO6WtQfglIjJwE9Q
fXfdyp3/sgGJzX+ud8J0WKsGHPrgVvj2fx9uK6jiwTOv9dWQsSB90L56YD3JwJReBWIKRubx4Ku4
W28rOLWJ6VSPmoiAKRmqkpd7lQZPqIIuCd4HSa+D5116EkiICBR15Fq9kyEtdHZpzkkEJLiHgKJq
eBslX0wbmPYyWbaeXkzQ2ZvlMtL4Bc5GSo8qRy5Mu6pvWC9o8WV5F8BY0O47DjpODyxNDgRG9WYU
De9tr5PJXkK0064gOvCMPgVxeZEJzL2BHFhRrQIv1tz6juaPnQH20NCTalAkrOT3XR31h8sng50i
VAyO6HCmzIXbTaSODw3fz2v0GNbn8aPt8rlv7btFb+C+00BFrJ7XQ034Yedy4ZW5W+hQ4vrthFct
eg83pYRXL2I0327DxUV2Hq42IVTzeqFvZN75wrD3euK8Cgsxxwf9QfSgcV5E6ohu12p1WdNSFChz
Fqlg78ViET5ZHNUxl/cb02x65AGCZqjaJEwt3hpawawwZJCIRSy8QWGtmM03yObH9nUlhy1eLqCs
QPU098h7DeuaywTR5+EitroZHwdxUiC9lVc2n3/jNUEyMXQRpoJbiUVkithCgrKB0sXcs7F9ud4q
5Zlb52Ud23wRUcZaqHL5+sSbdWk1CH2QbIfuZ0myCw0f9dqyDo60QrNgalEdaRhi4INa3Y5aweeE
sF2PwDpJr52713EuV+yLdq1yE3ZRxMXwAa+ShWQML7m8FjY3YNBYKVK/oXxUBZeBMtG+HunwBDZK
C1AkXjSk0Xsg33RApCqyQ9HWP5s5YrRXJ1+vEOYKcTCfLMIrf5dX689SzVN1VhXzkHeEvVo9tpHy
LutsCYQc4CezVzMhq2DmrewH08QzhLsL0iMucBk3k8/ctDjO0rcDMW+/mdvHEGKWQhs+k+Ht4T4f
VvWElVTWlEoCMrug12QntfWrmg3GI1OUH4XQlXm3uus1veZA1zscNNXVYqU1/6zHEbxOMJ7SZaXo
vOxWo0AYVh80IjjIMFbpwMtXodRHz+9c5cuW+LCs2MtE1y9EIpJk/FF578f/XQMa+ll9DHfcirx9
66P+xvUz2fhwmhdZcm0GAONFelMfRmjLt9r3nWiizfe+paUKEz25PYT8WC/DSCRz2Yb9y+WjDBEJ
itgfWWiDric9n1YCUSLTbRfDD82BYHS5vCyXPXdi7c1lJp5q/7Fc5qZAiOUtHqk6tWrVuklun4jW
tG83Bf6/6NmtlgDG9nxAHgSDt/jgbp2XrPYOgLMhO1p0t/axsBzLFI8PSFxLMTm/1KTNSfmOlez7
ndDBT/Wxsqmx1CNxpz9QvkJoPWXnExd6QAOHymhWFtE8X8Zq2RpmfgS8Tj6wShnz9+Lkh4oUaEtP
rMsDH9FVkY86OSVHkQaqzep8ipj25dQq5P2YZuLs4FmBE++IE3nto/5Jt4YLPi634+XbhVPPOWke
iZpsjZRHZEfrsxO9HeCAbqzcXBvyJicSwYI8TpRatUYFxK7ESd8+xTddywHEJrI7e/J6AjSeXmcx
TFnQql2hEOgSRoY930STD6wNtDTrtn56l/Kir6/AEMvhzb29RkARL6Iup/22uvNBF7znCrjE1aGl
V6R9vsxvnw9yG8nxCYpH3j5zQEgOM9ZNyEABaDxLRvENYFvAjP0U4fRUYp4yIefuU9yG34PmdbQa
AJmvofZTlRsUFi89cUvAINqTsBnF4LufEMXU2YhrD7zu/imWELVLfI/zuu8Fi1AxC4+HGzazfJYV
ZDLhsmRQoSkuGasntHmCPLnTGaPU81uJvCareT8R31do0R+usQ+kMTiZ6Tjv+bph6fQi6zI25CNx
OqRJOwyzr0jolk9RiW5bPTJpytf0/tUVBhvOEHmx1ALvHK37MaQR206yvCQQQLrnJ6SbF7V5d2g7
1Jy0fXgDkp0G9QcleHr335dh+zK6gmvsjQLIR41lItNHLC4dJzWsSkSa99+e3B8d8h8uJA5cA2Wn
eE4I98O5Da6v3ASqW6+G3eXLLkpUS2VVcMWbXduDtjTswjNPbft+t3D04PCjm/ZQmG5LAuKVj1ks
2sOVfXGcYljZYoQ280UV4jZ6R+o6ij60w0NGT7VFVm8g9kFblpljRV0bTFNkXW+uccqEfwbXIibL
xII5mko7ceqTtc9aYS88hwQab4yv/d83/m8uLL4WoHJSChCXtBsv8C/f2ehA7pF06xqXy1AtqJlF
JMvlapa3VDJ52nerLd0A3sHZf1/3z+f+Y8L/uu6PCe9XWvuWR3q96jjVpl4hMeG2rJ5fWfXuReL8
w7C7dsaE0mojyauEXtcJRHFoWzdv0FeRO9jow4H3Xvz3sKDF4H7/MS6mgo6gDoylP6U3Wlq/d9Pb
Zb3aaC6hRIOXF+jAWtPUT1OVhxJ4lKg9VERlreoWidzpfQb9/+sui31nExruVfQypwgEP4+FdhfI
WaquDXX6hIrAazS9+lM6h1ba5Phku9sOwfiklPUxEh0ykznHT+qN8gjDrJViT3VCrAexj0iDb8WB
uHij+9vSxpkIZ/u+/+E/nOWZTf2tqcH+FPnn8TLz2dTuev1x9Sa+OXx6j3mL7W50+IKlgV5Qgrju
XER/9UuQ8s88N7m+hlb1/8/ej5hBy+v8lZ9v9Urt9BN4kWL1UvZnx/LIkKG3q0ZPxQaoT9YkV01Y
mI3n1a9r+p+Jqv8dRedH7GxE737Yu12bNb0blqPD5ye+zYpM+8IapSuLohtHbyHnlVuJXzIwrSYJ
9h/r549swV/7qdJg7WlRDFrtumJn2GNuPhYVftnCGRA53UZ7n1bs+Qmz/P1LyuXXa//YU29kb/vm
q6hXbTF+y3KkS9MvV9F++pnPvSb7dHmIyXWWLZCecpdMwG/x2z9yPj8mvgmp/rp5Or3hhB9w8yR7
x6YzNk+HznpVu8IRzsNCZ1XI9dp9ustlInzWwuRDF/K3JNjPWmsTuLIIUfluo+VjQrb1v6Mw+sSR
BkTkTENt8wyA9xPMBHYmaquFy/LLtP9b1ErdmsAVyicyNj+jVo1U/LtTnmtKDj2ndYJt379iM4LA
otYlcyd12gt9ViWUC4Uxge993Pvq+pFb4Avh64yzY7g8S214Hj9d0/pvg/YTd/RnMv4e3I8deQnu
xiOBB2uFGO7ytcsAWpmQw6wvi8cstVDXvasOaZtqlxlOgDtxwsYA19dMWRF0bXxQvtoIW3F1wUOv
fhncv4TYf8/cT2yF9qyQbknSevWUwTxZ0XVaju6esTrb0bQJ2fybDDbEwxJxy5Eeqpf8gEYVEYT9
033w+0q03MyKXM2haP9LzvlfT0bw8g2LAtod/Z+4WOqI3U5La71Xg2VFVukAFZ4ipBl3VGnlXt+B
rAe359cTqFmdPw3I35dtDMxfe6hXGkZEt/57FY1aTsvq2oY6vvyB/NrikcySX+7yp4zK/62PHtQE
wOdhC/lDXfPX5cwOLCFZndWriqQepPfn0ebVFsMd3LWCmMKbEsO9hNOZHXMnPgTqmLkOBbyJ5qez
yXNl7vbr9dIN5C8nyR99uH9Mw1/j+rGJO730nkYPNnEqVC5QIB5DJMRmvn2QT++7NoewiOxjKr/a
znbf+bKc2SI8kPQTwtp/xHs/Va2rtcTYzH+jL2Vu/u0ZYVzY8+AH/9FreHvVNexBMd5ifLEgW7Za
ASkZ1dC9re7FuOXoGP8MxW8Zoy34RnuWZPMwgtgIj5KAITjOb+5GP6AY4wwpjeVi+iBFf3WY6gfR
2epMaL0i6Qsv8XjqnZV3DMeLJnk0tQ91k0jnU0LrLTOv5XPC4lyIz65LFsRr0jXFcJa91ddsII+L
XNr29ND/2l2t4WAUfGwq4UbH74EadCVu+10k4zNee1cVavOwd+/TeGpny+aTZn1rNkpjMXNIWR0L
+Lw4RB1NLggePTIxi9Bf9Rct4gkeRSym7MfFlCQhv12k68Xq4trpgZzVYtEvZfDNG1+MzZ4GG0JX
ksc1WZvUp41RBN5FzoK26qk+gEKREqOSWtIkcRMpXByiYDoh4YeiX1yIgsy71fWtLeBUb9FTnrOK
SK2sPqf9GBf2EIv+XZCuISlzPGafdyq+sffwt+VbbJ0ZqFgxesiOqP1MVPk0a6SdxNt2Roinl1ay
gblKGpM8oCoZjKJ0F98JBZyHvO6QfjMiUdnGvFJxS7QRVQaNZT/tW/PPbWWbV+/5lZH8EBBHoyRg
v/ytbjq02lPJ/L9sReSukVSz0PiC+/ou18vEJ+aDuFpmztycdEgsuZf7BJ7CwCoRltZAfo9ebcjp
cFVC0x6sWrpsTS7D14xuW2REErFptxXMwN/DtLL1RTZYNPBwoc+74lVZ3x3qAOfglzrXH7TSPzbn
gNoObFZNGfKHo1H27ml9M4z3qsMS3tU2uvLiUNifsFg5ZHecLLa1RbM3nfbYEdaEtBslnutoRP1L
6tNKWRYZEB8EwKkS0JZV486knjHw/Lfjr8nA/9dIm538l3l7Ve/wgd7Qe0XPLEUL/IF6dCCSfKnD
qvtJEgoFMJYyycxZ4QoKY1Es95NlPc7mT4Iw4c7nnITiv8+9f3WTW3/N3w/j1k9MBG3fzN/b2YwP
YzsdTkk9kIH0WlRwRxYli668cL64A7IEv8ETOv/mo4KI0nFVGujoTyrvqnsz4XJ4vldJ4N+AF++K
XZecUyrefrS6TK4TIEGsrWXcFd1htY6tZBlkMj0myzaZwNQJRmSZw3H0eT7RphheyH6sIGo7/Ukl
TaKu6GxLct5TyNz27a7Ehfjv+fuJY/pzaP19Az/qLmEnGBj15fVehZvL5OUVq9v8bKffWIfk9su1
AOg1lZWfa+jvq/2ovOT5vU7LW++NPxl5JD/Fpa/g23iqOycyGfRJvrlkTs/BfbmVNskhu4syAyaa
9HhbPkipeZ3ERbDGHG+uZwxtHztmEVS3+ZPDPPQA8WNehxttNEwcpBF09sR84DUtwSRuwpSuQnUi
+3X6k9/sfbIu5svncB6tN91vw3tN88sQZIVJifVwnQxEtYknuw6DkMP7vkkxQfYn+6tADm/+5kx5
jmFfaWzh4CJfdbN1+Za3E5h0KusaHDHifepTsCU1rjJPlxHyKKJaTEtNfdbeFGgJWYKOP75ODtPn
AqA/fBTD+3JqfqBrqwmd7km/RY8tgioKGArm1Qr66qFa5HbQ4Wsmb3zd2HjI+MnxW35eFw3bMICV
ACE2octwsQvGO0KI2j4cEE9tyUOqu8XI2PWpv/Q69kM9Ku5hVwb+Reg+xCckuTR7HNeMtCT4YMnt
NhXP4/SWptNLPDrTmZAaXQl5IZsiQx234HHzS9VikfOsioG4WjF1+y55FtmCPcKuuVz4gWDc9eJc
L2R4rm72mgwynloc2To8pZmt07LMDmCu7l84saTfrchLRRxYAzftC1C8cG/YSW4/UbiwERm2Kjz9
IUiY13QD7SnugdWfnXk+oY7Z7uo2P3xpTpdOU/e73xbgYL3Ldk6ubvZ6rK6fpnX5/D51eG5Nmr15
rm2x4TTgnrpLHnihvtVtOycbG/nLYLgkbXpy0TwSA3c4rk65GColl+aQ9Lb4yBal8OdERNGYBFtT
O4aLWXzTfLQ/cwRbeNrk/u3EiRzT+jNaFHme8hqBqJdtiCTpoZyZ+oqZoc/jthi8ZxsekaF2rz9O
ykaNgbvlrCMe1UcdnRW9W2yEcEC+d4SwQhtgpTD9B2RTTZZF0un0ZnpLdVcv/n/LnkMLyhcihtZd
1fYnrdu8qkeZF+UYXmLYtWoPY36GOJuXjVheH1dTva10Ar8WS/A1Cuns9o1RVPAi7YvhWwX1u5xm
TBU9kG/hfp7WZfK0+rundR+1WdonXKwrRQL4VCyYunIsImUz7+w9reeGJqd7hF6ZLLpINgj4YPLa
yj86bPiPR2TRD9wd0NUrs9UDFlR1fogkQJlFhYtwcrdb45tl2Caca6I/7Y3DU2cejDPvPsonpEtu
m4D1PcdLHETiehpMqw8mksZloy2faKWM4gkNBs2v3XzYmxieMQ3GgylvYlR1LHr0gXHS1vYZDwqD
gAmo3QvWQDvLtk2ffIq8t+i6L4/9aW2QvdK8wazCTi2zHZbo8raK1oi9ReYzKlXRsVBh6l0sNFJh
lmEqWqXozGNI9Js9Qc8PWhUDMDjvxs81e+rWhRZMxhuDbV/aSdnMcOvdTDZrIjFp1rD7BjkxqVH3
eA2L0b1UJf8xVLwZ+teZuVx0euqaTcCDn40miRysSztYp91hjP3Yo9KRJ7Jsi6ocZeyb1G6hmcHz
z/y3Lp/0/L7pjKOt2eq03CKxEo3yA+7RNVdlw7ZHG2uTtK81p7XgpSaVj0yCEB4olSq6R9pWatOs
sdcoVXxT9rZbvMIj+TtHf31z/ejBLUDl0escP59W5d/cU3bInL4KP9/O1YX1Jt72leZRCLYeEC6u
ntPXERGUapq4T9xAbX3xgl05uY2exFqTu99RtZ97xYQsnXOZkr+T7eVtGNott+xLDgLKWIEF6Y/X
nxaKLLmAxWfS84M5LVJWabcBVNDn8RDa9Lyrpw+bPUFhUtRbhseMslaup6dP/4yTjDmBbCQD6TcS
CZ3LnW1xHMzmJh+DuLSVjHVK1dPc1tV50mlRKouGvmHltls4t2HkXK1g/JqaVoCMwCj+xP48Zb6p
fM0l9DEqcSnt9KnI3O/NxXMIX1F8xdE1bfgCVByoWF1Uy44WuTrB/Gxry+um/4Ug4vjpsxpitttX
+Plqqj+6aNmwqgCIbYlbJu7y6mUTnGGYyYS2703Sz+KujFlClaNQ0eg8unz0p+3d7ePh3acX/zVs
aSJfXx3W+SqSyfKs8NsH9HvPej7bVIdBIha804GSoHdp8gn6wljeNTZnPXsV4j1PT90pWy2yzt79
LOm4kIZqaOokW8EfTLtTc22OyfXIq087FvOnAQmkUtvU1lG5o5R7mT+m4fCGBnkl4559HxWtppbw
aA5YHHkITfB1o3FflRyxbTscPkb5BleBg8cEVANdGwS/YNSqNXN6/8LShidqI5xdZiFrgw5Rqwyt
fgShr9s6lLvXF5ss1L3n28L14MyKYuJmbFIkW2O0TW+D4YUzfcwOe02RkHnc1cXgKEFNr0fy+Xtw
cx5dQAbiUYnHV39Uf1P4yr5M2U7E5fOxj0bx28pG6ADaN789IwETSKpE2vflkynsFyKuVWfSaoJ0
4wvg/NlrLwesxDkKapSJYrKNUOsLWNiX0fxsTWpZWOYymbQqaSCUOKs3ZgvKMdEZluus08Sl99yG
Nj0ma8wjmurMixzszcl1WAl/MA9n5UcPDIbb2+pDOJYi/y4HDnIi0aTrh3u0RJyKel2JqzAgA09L
vhV+wBTj3cTlUCvsIc+U0rp5VxRyknEjVzR8yyml8PyQDtt2d4cD1NyH6cQuOVzrXDrgDdJjse3t
ISdRPaeS3dUjEeYinHaoTlianZ5w9LRl4YVuT1ahfHYVtfz2FvEioS0fyImy0jc0+8Pw0LOMPQvH
RVLzz6JI31NC+vQDKxu1VPurX4kEjMf3UyBtmZMqX0fr52fM/uzY+YUSrzAr+RxdZ20ZTCHZucOF
Y+sx6JiYp29K/SuY5pR/p9FH91ApGOA+Xg91+74EzsDpTW+7zK3srgNDs09fpsMTWpNSo7IcTnND
nqGjnHQfbsewYuLvSXsWjU38Kiq14+7T1bfUaXtttz/j0WdPYezzXOE6YP/Kr7xsMF5DaG15nX6T
557EbwHLA96i3xjf4gvSD0WnpdXHG048w46Zr/hguLE72MUuDuS8HuB7xRu6WXG4KDDSk4EvUon6
u57eS5cTRvcLT9/om3uLk5ojhKf1fwseW2Ie4hNkCu0VuAjnbF1mPbuQm1KhGdq8sXe41V4x6n6l
k7Xmt2xIUfJYZJt0RRuQMt2X4RXQtj5E+2bfIf0AAjDSR8XHrSQFGYTqFotgIGhaDagGf/VG7Yn5
Ha9ZHkkmLkfTA4irTyED2QVLrQuriOp9PUusqq6u9mVaW9WuUqfIyd0T9t2+NAkJ7+Xehze7szS6
ZCA0K1oCM+mLwMEOee1Rd5hMe/ts2/IowltJ0yIukkl2pm+6PnUR5BoVp+5Yn2XueUhrbsvr8YG0
MV19uC247Xsznc1OAGlD/hKO7acNfcwoJbvCPy4rna5FP7POY0y2q8HpIsGCYKM4l9+0TVBOGPjt
Clpv0f6mqt1f1VOc7JRCPucATIPfuVtP21OSXnm/8amzXQXk4wlMSGojmHxCiBKkPnm+OSlxE+LE
jU+XE+ai+9Wf5m/rcsq++DlvGqxSpG6vFIFFe/Wet6dnr5e6PLdzpG4nDOcVXZKpMYsgkfL6o3Mu
dGTvhppNqHnZRneV7RC37J9lb44RxX7f/5TsA3hsiGj2r0zSOQsm++1oy3YHs0AI3Ie9zVDvtxtc
hhWjQBHzTFQrx+FC+0KZrPckaMHgz1/TQLfwdpGEn2AhYTW3uh6M0lTWFAHFDgFWu6nwhyo6VmLz
diKvicOQo53nHyhaLnRZbRDBaCozXjXpbB6r7ugOmu99HGxvHBrV/LF8tWRGMhBi5p4sP8Mxp7v8
Cp3zEGENqyNiDwyQX1rPHSSah7sI19QWOjOQYNfQ1ZFhwMlBx1b0EqU9kL2/SQ3NvXJpPkXdmYK6
6eQ2RxRQaX7y+gOJAiLUDVRWwHZj5+N03Q1F/Um+7+EOSEsAiiLeT8ULGqFK8b63ObpCTHKTr9ju
xvYVBzqF98iGiv7dk7fUgkgHeoYHnNIDG+5/MnJlKitoVw4VAIy7KFIJ6OlqGYZsf2YmQAh5e7oB
d2Bar4cNVculUteruKZwfk1DSElLJ4VzlqwCth6D5BWFqu/DAvfAFNkyPdyDVcm9sjwNSZW2vW1v
ESJ/pg4+L+Mz7uLZwxdof5LG5xxKZfpqMHVs2DyXwezxyc3rlXoCk7rL2/xGQDXA1ZFvwnQInWh9
399uaGGJ86rLc5y0nKTFXyzLh118DUaDWbTuTUij3HdPHyjDOJyY87qiRyDD7VgBsuYhdyeFa8xD
hwasUrx3mJHX6bnrLQM32Zps2XQN3NgkNKMGzD0Mk5ZsA3BKVQocr5TlTKcysytXxs3rvQWUeqUy
MfvzyNNsdk7kGF7jE2l2qPpehyzgInGe24GHeR5eAUkGi/Ysd88jrOcNNZYpfj3f8hHFKJiXXvlA
tw74IA7v+SHfk7N6Dc3v9qJ0i2HHo3rVtYxDAUtoAbOh2/q+Juo9o5Nr0/p6RfgtTJkwfCxn9tHb
lRus08sv2a8x2DGK2p1ldnohDTgNW0LfYRX7ODSeceoNwKSJwdy6jp6cSGRSyToDIProLS+jYFl8
YKoW5shcPfFrE6Cg9mAde5FmDYjocXFI+/rlx8d5UcvLKCK9UEjkMYlwMth0xHl7H4IgBDGW0rku
XvOq7xRvERiililm+obLuci2tS45EClGAyxtsAbL2EvQJwCEt78AHFoZi7chkEDvy3BkUMzMRyhf
Trm1FwrVonZe896o2rcn0GB8VbvaaZO4BvFvP/fJ9g0u5jujFzwReuC2MhtSBaMc/vlearUIns4T
z6vfACoTwzpnbsFXVmy3yYOXuerMDFB5UH4AGIAzi+Y1lAre6gIAC7lHcCaJ4qumQ/zqPAIZcebe
JJW9cnsmS3ARg0lCJY2yfyjCY/nZ4zfDQe4Ho/6iTQr0k+3eZYWNAW92NBG0IRLDzxTYAWILxMSR
CR/35N3txlMQe/GRs2obUxDyegpfW2suEHYEni9AUQQqwVHet5c1puPxyS8xGI9tP/OCxDmas2D/
wofmamttcv9ssKsk1sFM7M2GTVC8NahmxSNXjEJ/WHUgj8EIn+tbJ41VCOaJV3CzIF4Dai3WM+Fe
Wvs6c9+5zUBbe2yVDgIe/CiBHdOGpX85mLt4WhjymUxQubx/Bt/tXPXBIoKHYLZqmClE7+XoyL/g
zvZFxnwBAes3DiJ2VEehvFK1aXPGD4JhiMm4K+43uuzC+UXyBkzs3UBwqDFcg8WgL/KruG+xrvwC
GGyEViVITDAdhRVBXPOSAHuvLRvj0wBHgYs+7GTafIu5AmIScvoQR8i8sM8ZNBniusa+3q6CrlOk
dc5IXmNQMZaft44A6Ilp5kV4rxhNLC8vbP4zm2/Cws44ycc52Ezgnm2qlly3I3jj7XhNFeb6XEB2
Rk8gFh390Ou63qLj3q8VlrJ6O7cjpvelC2zn8ZY6mNKyULcQNXaOKD2dYF4z6AWwWSloMJtv0HVv
0KFLbpOrNKY/tbDpWGtuovvZjILMZoTgqBzkLpaf84AbZ/j8/H61XkNuphkUO4sTggb4dJLl3o2F
93664eF6PIMng53cu7yaT4iW+ZGJSY9kO+TFYcmWPE5SiYkVqdR/j8NhtTA7osMFBrbxGU3jQ2xa
jyGLUUBgYdWL3uwxPNv6GEbKm526hR37tzV4WS1QORO7vqXqMif9NH65NcXmonn6sX8M/Ycp2lsI
5rgnOqo5lBrrHR840ThjeY5Ac6Mlu4C9N6AblUXJ0iy3r22nQUqzOhgqJCgf4FzPn+9Z9yaE3uYo
Etkp9d67YGpOq1GygGUr3geB6K6vWK5DNe3G7uVla77pXuzuSzyXj8OFcvT2DPryJt9bPVDndazJ
CmfqM5yexzee51Vosx4Ft8VZDma8DCzQGNzmuomh1I11uUwJADIxQOdJwfyZjVFC2sJJlxw1SLtl
n8iv2p7Hfa+tQSAjqi0vQvdl8JR8NoDNbZ4BFWflCb10wHWmSzCqrWEHbXqC4im/jQ6dbWS1hsW8
GOfTDnrJWx2NIOjPWaQglZdnP/Kp7Pe2l+llqg9fYM8XBaSfMC7aPWZ33qGtK5gQsqilPiRAMTgw
nfP/I+08m1XVuiz8i6wiKnwlJ3P2i6U7AIIBRQV/fT+cru67j9fednXXG+49ccFihTnHHGPMKfgG
VqWZtVulQAaJ8YjNYqxDau5jN3z6kmBiVQYwCBkMj4EZMKMlqxNhwFCan2O/NYCKelop2xZo6bp3
cAvNyFqowY3rp+KlLY468ziGaQm3dHhLPMGLF1hkb4XwvDoMk0CY16HWa1El0LpXE2Mc2q55t2l7
q1Zme0vbj8/rgAbJsr1RIoKu/qEnbnYjlWTF2dmwa3vHCZw78BZYKhCjjttvEkhLz4yTfbOrnERB
AYuw1NFh2yfdIZApvUI1LxZfzDz3mtBHgFmdAmaL4ySqHLb+UASAVvmNpbFMwjsiS5tDyqkX7DeT
V2at9JMeLW8glvtXTs0dRfXTOB1yLrIhMUak9svqnFUwmnO7oF5Jnsu/JZ7mlbObzadnwyV97gsr
XlXGxzpaW6MbFdDTrE1ddXrCJ80Yb7DtChtREEyc4NhlmEO/WE2OJh0BPEYLqNZCOB3po1YPJu0o
WYpRMbwNHpGwOQ/2thwp9oPC4iNsmU0YTINEWNlXp0A7tnY0i5g1oPsulQh5vv8iVFWZCg+1gQdD
n3iTXdneue1BG7nInJOfq4koki25/2oPpKV+4TUJtuNuFRIKr/3dNo0kmhEYj7A9iKdnrwrKQPIp
Fp627Nf1Uh2pdj4rrANQ+CB2BV/xS8bH69IGfVsPms5Hdj0QBloUu/GU9zJJzH0iSZtR6fXe/rwu
O9N2/+q0EyKOtXGziVuoLS/a1mPL9ziHnNFrK3alCTGQx8Wn2vq0wgoNCCPKw8ui9XXRjZp8dhFP
9C6xWS91FT//Jm5pTS/OYV6NCktwWDn+bvYYqgerNUN3QflOWFbNtX/cWbttPpeW/Bif1C91pPkZ
OcaxUb3d4JXv3DTYdx9bOgdCIQ4ln0Dh5ElLbVIFp5AXEfwKIQOeUvAVTgBtu4+Lu3f1EXeW8rVz
6m7zw3hKFHKbc0SPUX/wmb3rqjBvBjGNs3Y7zp7z/hx2TFCb0t0ZX4o1grsdVeMsiIfn7SnM3HTY
2aarPgH99BFyZ17dKx0k4NWJkCvJkzjCcycdovUI+KPWDXhW6Iog3RI3YpDDRY9kpxrfBqoDwN9Z
kFImZrxpB2334cQerjUf+96VdtYm6Bnt6K09bbg2j8l+JABMTtJR0btsyokStIzzuPLvM4XymSNs
GD6kM3OkuWsgoUMftC1gpYZpqAXHkWRnge5gqTcl9iIly8dNosG9hyJlfbOplasIIlCL5H2MI44W
0RPzvF4WX8cuk9uiyENUFa79JvWhexiJFPKg7Y5kDTVMhciFBKb5TGQ4zQ96ZOMmw5nVnHwsG6bD
tsLW2K+4wWpEIYiAdOeqGPtA5XaiMjNgZg5Lp1+MYu++ibmhFpl3+1RmUGycjleAcMqLrHeLMq8E
Mz4ZOMHQ7L2bhrQ6wOrSkSmGdh/ITVTmUAMMJdNiq4ph80XPIdIgfiUNz74SgFla12nZv39BnLfa
1PZYxxC72HjDeqpMlVlF6wRoPRN2cTlIUgsjJcABWpktZKfu7e3r7ObXK6ZuwNIOj7BEOuYdpDid
ZJ+PjbZQNbN2ZPfRO4en7Q5tUCT0SQ5qaicgbIAGQQmaoXNicUCUnuTH3K8Hr4nVa+fRAyAGANpH
ajeZl1Sx0FkemZ6w1chdiEimak+1b8HV6gQFGYLSv1sKBG69q7vHCZFqgyIYqmq0hrteuw85ROm3
vq4f4HKKaJz3Nr2sXc2n7RKnet4rHALUmHP+zllGqOhe+yR4Rvx5uhg5YqPJqXedAPK1ghOMD+6E
VDEliVqQIx5dKbUEclQwPcouC20hgUcl1o1Dli5vHUelzkAZ7Vv+s5/aBl/c5eKcVbVx6HHh7HVv
PzgOqKNuULc8NuCuScj/HZc0gPeUm3EcIGWp/fNKrAwpyvHtIwLQrTNPndh7R7LaC82hkxPhx867
+pJVjDXv1EvCvHcclL39oFjmI909bUropjmOBxh3ljNAyL5k8dQHDOjA+I7GqUcqsyo+jhR6yLQO
znFxXR7vnDFNAmI9RsKY0/1k4IQW7VlWD7It/FgHpXlYaU57QY3B4bAygCEtCZKMAbB/c/RoN70E
p8XZuYZEJ67i1kErFP3cRWFCQDK9JoRLnUCmPHFHvhIc+/Rlqif0/31gntam4mUmxwZku66BK01d
Mw8aDpQGmNt6cZt19uxU8+iXszug2d26wRG/GZiO+y0q3QBtkE1sMLmrBfQacH58nyA22uDc+urg
aUbJBaObBE8RQFw/566sG24qVS5HHd08LqBkTOCIgb4l9yjhQJ/ZO3qAmik4uHtLD6omZnNB5lvg
iXcfwPvWsDAkS5uXphpk/oVDv5c5pXneSIu8dxodTiaLKrdz+xrVfm2d+HfCHu/Rvft/4E9ud+8x
Yx0d/XgST8iCz3Zw2dJwp7lBNmRN1KjAtl01EBYS/2EiHqb8jUVTvslgTnFP+ehohtr4SKWDUiZF
2f4xkt3YFwPmwc17TE3SE65mZygzOc4pxMbrs7ASOokaJGglh2Dm0vvQBHugOGZEPcnjC/nxJ7+/
3S+DangIr6R+FDIs+giFF+thn0b5aD9gz7G8Lh/5LN+UhQlgq7ZReuW9ZAQjBGVVOUq8ZteuPaEB
y8UhLd2xRGxQmBz44hHUfeCKZCaMrx9rj9cZ3EyKgrNbl3x3oJqdWR4wFdE6PI+EqJrVhGjs/SFY
Au1WJGD29TjOVvRw4hxQh8dot4FJhIf+7TsDO+qlsasDtlDGwwykNtfUkzggPoRF2bFyOlPm5mEG
BC1caLNnPu4WJxbrZcc1+V2ALMZYGVsXuqLmzu5hCmf/9n2e8dtqyA6SYVcda7e3mlml3Hc1tf6u
d252+9VqfiKCnhbH7unhXRb5dyFananUb3Mm2fyWNjmDU/i5J5rXhdbXLk3ZMp0cCjPBkOYITmLd
OVVBmPkbBNY8nyYd6EPpaDwgdaBymYkA7wmO5Ua5yUqb2gQG/3A56DDTV9lkhLauaKMy45wCqm++
TDG5jeqIE0ewErq9EBVVhjxVYETnZDUt6zxN++oScFld7qYon/Ju3RR65lQnErK4kYI/MkQApIfh
sba81kpoQtnqbMJGSAh+CKlivwqYPo7946CatYaSo0jwme+Ty6Dlas7eOQU3wu9L87RgTSPNUTwp
bFmZ0zwLdfK2e3bb/Nh6fB0A8lBXZJl5I8lZ3b5O02KrjNSB3jxeU2rTo/Zo3WjhqIfzH9FNRmiG
6GhoFH48WH9IVrY89ZgzxhMi/TtdyrYQHXrxJBmxn9h2y3YoAKx6B7PstvxifArW8ytUfVbZracQ
s3C5+bubdTJhfUwrWx/uQsFLwnWozcHhKVSdrcKDqcEyrTloH7RxjKgVsYWF8EbCRv5CTNyXJFua
n9jW8UCwTgHYPsVlm2akJOQrYVu5FHvnJ3OjoBRwiv55ekEzimQxyIfKVvLEbk3BQDI7X/Su9kpy
9sxU5hqYQp/jE0drPmabn4r4UZMUdZaJfVqd4GfvmoyB3jNhDL/jgXDYuNHU08xULNeN9OQ3JS5b
8faJUW/5yHlX8BpBILE+M1EwPd5+fNIgy5BARwmHGRDSB39U2e4C1XzMKBGT0TSVwWwgRfXezL0C
TCw49A4znQUogRPvjRby2IH4XUhGaetmOtUsUEEkutAikMd6149853MqSB/nWfq5pkxMTATibsHN
b6iy3NlOuiMhrGRXnVbTawsuvQsti6VnSX1OutFhAygIukjk0VrbsgrIYWD/NRFxEOcXcpONz3bS
PtqUd3UEnfI3K1OcHT97J+PWsncjuh8n9A2wjpOHeXiYy2Qz7+RW5HbMy7JlpgG5xMi9DzomkMDF
ZsGP6O9trL1oubShPH1uNmJhBmcEoY3SZHzqJsODux5R91D6yGh9eUAthMHtIQocYJ3p5j6pox4O
aI0sJxgTOiK0TGJYqWTHtVEjlnG/AQFQ2efTGA7T2vzUpg1vqj08fez8hSC6Cw2bj3Q+O0FoQF5i
6h66zNzC+m0w22+H9/C6TcfcvSzPG4W/Fjpf9wxCjYgLjqOXElhkFlpLZ1yMx9/rHpv74uUuCrjQ
S1bfLF0WBvJ445tV8Z1Z3m2Eyw7//I7H6uAxkEbF/Puo8gfGJxexZUzVmeL2mkLjTjGGjUKxhG6K
SBLgHC3qaSp4vNr2W/KCqtfjdg9qP+Cn7lu24LQOU+ebTH8HYSvkbyxRCSdGoERnwWRKjn2eModh
YX3fQ2o9007L+LztYPbdPaXhVuhLwiUq2Px08vU4jC6C8Y14Va/c2Blfb4PvlnWpI29YlAYGVFSf
P+Fjqz4l0p2rWwXggVmRndH6N7iEl6NVrM0T3hao4pa77i72hhrnjXyzWWE7wyrIDPxLKA4+97pF
4VVt+R2LXiJ6lGbDPNvyZJT1SxRHB5NK/LSzGX83HkG5O8TOJA+YrxSWRoKcgumBaIgq3BUs+4yg
l5gRodBnJ/qdwylJr6i5P2mVT8qUQqAd3B6TvYnYvzeEIM4vyvf+AvuOi4Ffzd49xt7a8p2Fsgoh
sYvepC9OJhMOy+6IxANz1S+6jw9S8+ocIHd/+A7+fRDAungiXYzjkND/YlzMyc7KaArSwACTgyPi
OrPrV6TB57DtN1JoNPhYS4SKvafKv3N2TuKgkf6j3m8I5TQOaHIq7MPWAwj6mY1xmwPaEEA7L7fA
lHNyhIc7pycN+5HngVDMhzcGh7A05nPZPRiEARqAxWHUW7KjCcThGYsmsvSxNheMKRNtuvYoCyIX
mGLiYhJm2+Oxx2Ln5IWwc6ScSPHb/G5kzhBrWlbc6HfrxokGNg71aA+qxBp5oEXlUfbuKKNdVe7V
6ObNTy8xTNt2104Em8hGcwRAZqEBHo+V+bjlx2N29r2RA97xMIiGQ5Vi0u/f+qWY48en1p8Eebuq
6OBhDF+3oSk2tmwrkpwKQlqGKREmGdCxTBDdaZG5SuI1blYj125UkeZY2BIOG21vB8bYp9QscDjl
eiSEY958GL6R77VfKTt+PumTHFaS86RqNXzxTHBVA3oxOg6/S8kXOOlC7tvZ+vFwNNI+RywcpA7w
2D66XelsrPp/2O8jUnLKtRsC1BUFosyxl9nkZJCRofndHDIfha9qml7scBgl7uHqz2jF/c4vS24I
+L9QlvXm13/Q3uUyfshxzYTPFHfVPSwfGF9aCQKqcd2dOO7Idpfyd49eJjJ8JYhWNcdA1ve88K2N
jPxKz/RzRp8Y+PRNE07iHq57uOguVuCW2iz/cHaWYYxyg9gzqoJoebcC+8j5A6ALO7SPbdo7zj1S
5jdz8kS6z9aPOmvv+LSHxezUchAEcKA25VvKTVYXXGG09vmqmJ4g1vR98CSjEGxiuzlHTkfEDITi
986ioEEaipV7sMce6p4OBuQjBH600aSG14BaFKh2aR9VAbUFM+9fvprfT5ULh7bGYuQ816xcc76q
Ocvc8UVjkgYAV8ZHx24ECKLZ600r12u0vCh0OhNoNd4Qz4PKDUxSz97Z2Ow/SDxBtq2d7EwLpDH0
mpvmduCNW9bnEDYjW/nrbmBMARXZWnfYQbFz697/3J+fn3An3PhoAZbCsNiZNEuD2YMXh6UOxCUF
iUP0eQlz9/PSaKdYnvAnOlzpJ+v3Y+HtKn1y2KEv7rU+1nyRMOw799E2tX1tgDfNeORSBumYzUFo
evCP9n1CgtGnJ40+Z28V8K/2CiIIubHUa8R+T4eTVNM9O1UP1YR1EInW1YXQShpc9jCXeNsRuTk/
njemoomapKtq077zSd23l+LjXrgnKD/M7d7DAMO82RRyCRuu5u+zK74b6kkkkeVnWuDUDCUbIi6M
V5eCgaFRbTjY32+GerW1fr7Vk0JCFq61LpxTpJLezYLJFWa2zj0LuewO99l7c0iL7Vc6YwyZUN41
TlHo9P8+3h5ZcaafvV5N2u6aYN3FTsLWAtgAY4BdyOEn62ofBveLsboekeBi72MILnzv1Cr9x+Ti
0gOdi0hzdSezEaV5K8rcC/HjMsNknj2MAyXoLgmgn3lpsGp0fCLMHoQbY81VOfQdxVWdGsTK/vyW
IposWg3RULIPTjakiAJNVIa/Q+mR234/SLyD8bWz1DmNVd2Sj34AE7706m42LKg5DHWzsI5oKu+L
ZK4Ym0Drb3D2QAhCC5beI2i5IHSL+AMssifbraHifJAJQOiDVTCicQCPYQEc81lPUwpTbhJeouq7
4DWCJtdNwspVof/W/LO8GPf+Y3rrAZDAHrx81n7mtIhaL2+8zKXXi++fL9T8+o8LSLoeT+1LFteT
KwyywtM9HbUHZCubKQnLOZ04m7dD6IQXiaVb7+wlxFfB5c8V8nQBJq1SWKsp49PWCU602j8a/cQq
90ZwD3twXNwlBja/7wJ6TL7c3FqHvpw6fQClp4j2oWX1oRDO9eQuuDDCBJKPMoI+j5cIBDJkADJd
Zr/BtBtJAMRgHCIzstSLc2wbnaY3s/3ANvRBgwMf/2raAp7ApRv8xUQOkOcNE0+A/InWdJzTVKxj
titbUpzOhdpXt7130Rrcrq4Mm37nw8GVP2iUBy34+i0vis1+pGzKsXSEGnWvGkaWDNxwp7TQlKzP
av/RXnG/kR5PqVhnWbiHzw77Cpjy2qdWVtRuplpU4x+QYLPBQQIcgq0c0BdSTp0DdWZ4CNNCxZXM
pGxOJRz2F8ZV5xauUYF+o8UPlDBwdw26i6dk9l0xWsgEAXC5c5HJUyYmsawDyFvSnSbFZpmZMLoK
iqeZTXFTUXvtezeGLQ8mnbmt26BCHR0eqeQtaiVYB2WU89bmTsLQ8cb1jfC+CyNRMNvmfvjwEqcw
af9Fran0sKyxtQkMGzhzGKrBw4CDBvuAqmFO3aMJ9eJg14c6FtOL4yMOsfM4fFKPOI7On0hANhqe
RAt4u/tGlEGvcbPytMFq3b3bW8zdvP6BFH5y8kskrmdP8Y/mVjBhNx7QvOClQqlTNxed/tVecdx4
B4E4gdjB0qZt5CEwxqwUAZXIQbOQXLlyjt8dXmML4cmEGGcmDrbhmIDBcl1RbowmhQ1re7E3xVHa
PeIVeYgu9orTx+1Xi/4jXF3tfrzK+wcEM4+FBCW7cfKrrHjWje0yPJIs3aw1f24f6I1WRxkWthRQ
n7Frt3Kgg8GR5qkwhyEdi93WKI5aJkW87o40B7eAUHIGyUdqE8PDxLoZ1TzvI97lL877a+tE3Vcl
CWpjfmzLPWVQwrUyTuSaiiE0f0XYF4LKIdKi/GkVuCV8XSyIaMPTIA77+ZhyrntcOB2I61YKBQo2
5McxyhpLGMCb6bELVwjR8za3MPriS+ycysutFcBId4GbnZkQZlVWtkGr5B9H1eS8vI1Tkj7+GlC0
gL+KyA7DNeoynRWkAEqW16EYHSZXmH9W3Tv3L92k37I7nOV3v2HrpkDk6SegtUQJov2xjx5uDSqN
jtU7baW7qShWawThBzYP1Wd0CNTAHl41Z42xprUMQ2CzqXft6cc6u3clFn/Qca6b3SDzhO7D2g2u
vX1QmIpNl6Dh0YXRGt1tyc55XdG4jCCIUmPbI8bXPtVRQlUtHsZfkMv4b3vASrdSE8TdTr80/JPv
Dow28CswDLOO6tRIJ8kmoSgMImDzEumkhZZriPsVf0DnJWHU9bkqgOtdMNyiBEU/zea6STnPFKj9
KOFm32BkMUWHNXNw6wmTdKDIZjbJEutAJYaJxYHNB16Nl2CesBNcWrRY+wmVEsznnF3QGgBZgPM2
NRJ89VTykMzCTBUVCnyyKO4LcxLaEMQe57RbVwakPff2Fm3gTEiDVErhYexcEaDJjp1k1VEs7r7E
jxdXWNe+stCHze0ieTWkR5CkZHrolt1dWPtgHd3DdO9omE7PUpmS1n6gefHHOhTCEwh0Z9P6ViLh
4mo877JaSZlZ9ijJPdgyWO58lCPKQhpoNyD23kwxbs8oacGovlMcuE8ULx8Cl6Uc10EJlQTQquT2
fcxK8zYFmCU/mFXdCs6g15lB5DmvpGifWpVLNJ97uwdAdPkwi3Sjw0B2L6wtai0OVm5Abp3oEt7n
SaNLLodSdGA7b3gMlfmJTU13W8CgJ3Qy5+A8utzcnXeiRSo8OLjrnYtzbju62D3DalfMhFrYYXzd
O+dW75LQK9rS4F/KAc1EDxiWnQzl5Bdrp9Tt8wPDLdbDAZoVwBStisp+h1glg1lH95VxR4YZpCl9
uNj6AWdDK8MGc1S7Dy6r73h+uX9k2QJhSUqNbnlJHenoYT12+8qB73CL8/ZWo0eikQI6WWf9pbhI
2dLePYjxwpuk2wq+JgLEcb3NUPDc6d+DWgcw5AKdKAlOwCEnq6oD5WK2cfuD73K2U/p5PlwR6gwC
J83AsK4QrPt+0uLGoYfhaVR9yYnXSBi8K4hwwGcYMOk2JHxbNXeBVEetmw0kwqvd7o3y4P4mfNVe
ZcSKLoky2QY2xNpTRrw+61osXzvVZAVIioqLTRYiszP3qzthpTg5Bio2kN1jSEDrSETSp3Fst8hE
m7IhAaWlhevSAKH/wGYURhcMlNRd7fwHIFeLmvgjeATwCj748tQjlif74FGKMgcC6qu2Mbi6NwMC
0tnMnPv4kdkYCHbIDFFiiM4ww51P/eSJbP0N4CdKr2TnP9/7KQHPO9lhf7gStdMnbLaDot8vZiWe
BadFHVSDm5P1aFvVVzZoHkZt7g7I5dkKcsBX4sCecVBXOMnHV5PBXK0vilQcqxnO/tycDosCDfEa
sBa6FDVQPDI/xIB6vLCANkjFCkUF+LWl2o39JOUrdVieneJjv6gHnJryqIVJPsZ2wHfrz4dx7x3N
j6YIiAgt5BSfPWbyTAyIz1BdoHEcKAQmGLVBDAZwXKbk0V+Pbv5HdKTZ8gTAFidVcUzzutpGWPbo
88P2imT8O92ZFeLaVnAFvPs9ABVfCdV/TvBTPp0dH8XlJjLBjTy2thX766OIsu4N9LExAIPcbAFw
52+G7bxbz0857e2kdNbqWasmWU8awkH2ZEuxKyO6NPa9ZGhu5l03qAFQfGchXU6CLzmA5unNbcEz
P2j3DTaqeJFucwfbH4JzjCSH+9SuWK0bmSSSiQ7oc06i3JDXCl/CNoJq993L8S452gd8OFXr6HXA
Mkvn5hRvrIDll+ntjw37lElfr+282svraiKYsGDIpHMcWx4OAZOpWbrNPUDJFVXO6GAQBjXp3MOE
VW5dtlcT2Y85RF84aNu/f+0/uMS/oIQfT/WUdO+PVXkoDkw73EsizUax2OhCd/45UlwlIF5wUAja
Uj/16ZAKx4zK7YN67DXiSgXdB378/YleIw4/nugp/0mvSpUfjhxsqrH1OwAAcxwh3Pcr7qXD14+F
/pz/KxqfZC/z6ip1TwEH5rb59ZFYg9oqRxRafn8tqUETnidaVTqiKAs4Pol/cs0fuexJvZyLQwpA
1GjVWv2G6xbb7WUZdiBxUL8z2ckQRDmEdvZb2PJVTvlz8KevrN3VWinXew7NMTwgQvDS69iw76j3
ne3e3WukHW/e9+WQKu+K/6Em/Mv4urhnwvrROTbL/eCQCeG8IJjwAZxzCFMU9hJGjJBSe8En1gAg
SilX/rtWCi8TePXHQzwdKmW1bh1uIg+BVsFHPO5wgHezbts/8d5LKiOUVWRCxXeGWGKzSP/1tdsd
bmYNgxv52QAyp0FSfNrn1YRiPRbGKocmvFa0D0gNeOsIBS6F2vUIM9j/C2iCh9x/D/20f07n420v
Hhh6Jpm5A1cQh3DwZ2AmlK6W2oUu5FAZtOv/1F2qk98/vPIKtPkxvvIEqyXyARxUSatJQ6OyFL65
BgE4ptUdOeui3buaiPCs23xVgYMDkZnzNsh36SnjyiRrwG7i1i0oXE91H14a/Oe4r1vvOvyIr05j
taPQgFJTWKJ/Cg4/tmO8O187HXl959zDas8+OWv/xjbEGLSEEt6xfp8U+UXU0sYRVldUEY+/jvJ0
qcYX8S4mNz5K52A0nGqEmeSTV/BwOnb296HkatAkm0yTiNlQlqAyJMVwdzycqoY1at0LKqmCTTO+
ePg1/f544gv0+q/He9on13YsxadDUk1q2JfbJgAcVQHJiAFB7N1YLy76v8Z6ugcfNICoOxLrg+gQ
b++1dfY+4q6EhLQXO+hA34aML1C8vwZ8OvzqQ9UpMpEBz3jUYMD3gWgci3YOAzjrlTmNnf0FdPHN
lDZ/69MJ8NeoT9tQOmjCZa/H1QTpElDJ3RUamSBFG2O5p36Hzbi9SZ1irr/Zf3/wwV8Gfu75IV92
WrtQ+Jakbea1S9W5ce7ptpzChmSr+RUKIuuLxYVuY4qByIh9SfEOjtz26qlvFv6r2/znNKhPEK6Y
3kRVy1j44EDmVmO7ryOwbnT/by6cFyfuXwM9YbV3sZ0ci4LXbhwVeE9rLkFGeBemii+u8b+Gac6V
H+fG7hC3j7uCa/xsCWb/4d2QJFKUN3fvwqB3AzXb6MdA1eOennI9a/IczExAliCH/jHyeIc4/w+v
pMsaPaw7Cu0z/x7pcDpK6r5q3Sc3LG8aAE4hicFq5n9RPX25J/4Z6emY0XMKLq2CkSpnN2m+Uukh
XImUMSE6iT9uthgzvEks/oez7Z9Bn86brH1IhHXOoGdeD0E6E0lXCWOT2Jf35bIX1wrL45/Bns6a
dJ2o56oZjMUOjg4kCw1k3kudxnrvzQnzbqynE6azv9d1onOF6RBMjqzBGw4VfD8bVwtQ83c7+fWC
/K9Xw/jt72WinPaZLOx5tT3Vdz9zI1hUHf+dLeari/nHDIrC04GRVLmcqG3OzRKz9C2mB8hD17j8
Urhyk+7/Jdv4a7inYyPZaa1W3kziDMmohzXU14MoRMI75/ev9ep4osMPwaBK2yPxuQ+Mfmmd77qk
NrPHrTdVrOW4Q4+53wd5udZ/jvK0wfLD+pSlaudOknFbaC5ht02kb7a6OE+QSr4Z7dWK+Dna084S
0/v+ocvtZrF38QOxB41BCEfhmx2svFroP8d52lSifhXX+Ym3wugBqbSXdeHIETrRyQDvBtgzadAB
empuLyzoHibS+uNo4saJtduArgP04P/RyIJv4aCxqqDwRGBJUz1K5rAT/7/T8rQvT511fKzvfOrm
5Pazbsd2g5al+m9m/82sPKevrfJ+vQhXhsEeAwe6I2bwZsOf52gTvLffutkHz1HFj2+gP23L1uN8
U6/NNwApwUwscMpQHiEJQXOGjuLNF395Jf0c7WlX3uPLYa8XzRfHuwSvBko5FThZDRPzzSy+fC9V
JAlgcyr0cP77VHtkep4kmnifCG7uI1jq6SZyexIkmpC8LWiLL0+BH6M9XbViSQdluSPcobBdvytq
TTQVMtARd+We1L9YyGXg4eXeAdshcfn7m7abvf+vL9iRSHkkDhqh8zSnWXnH7vJa3ycYQgcyvCS8
PWh+2JQ8d5PWuEkWuTxI2c5Y2OF7QOzYwg0SvYFXhRmaNQH7YZBLR7fbUadbO5vaKCBaUVlwqHhi
ndThf7DAQ4zJ0HBQ3po0geVtNj6GKCZBkVUrBcz6/b1e5fht2n7LsiQpHK3K0ynUyitZbK9L5vR7
F0nBsXeib1I8bYQhsLPdSDYv49R5R457+SV/jPp0JumPNG/XKqPObhF5tQ8WjtvAu9X57z0uwu5R
dFmQyEZpy/r36lQfmdSpOg95gkdXu5v18mX9pXcvPpR8XHSGbectbPPv/dCMqMltGrHS1+LPzvwR
du5kWU2komk+uaBzjIH8ceKOPlLS0nlu0CGu4+em9S5LeAGO/T3q0+kinPets3xmVNlYLEiPRcOh
92vTIq5Hzz3vc/j7mpHeveXTXqh08VonJeNZ1Ewa3+HCcMj/GTFquvxhKey9uRXeDtl86h8TyxWm
dq71jSEtGuv2J76fmaY7t41gTOc540029ALX/XtGn8418ZLt6zqrZW4H+ldYOkPWvT40X8Pw6fjH
my4Fx9zge89XHSbddzP87/3x9/hPJ12an87K49bMMFTsvhr1IW1qrrPaGo7hUuBfNtLr3qMbfL+d
6eav/vug+3vopyCoWre1Y1tthuZSXNV2HzU7ImEXSbBrL4nuEsODOf/5ZspfHO5/j/t0EFWaXCri
mnFDB2YylHEc713Xjs2AAx1W7O9rWH23hp9OIOlQ6nlcNcPJ4ItYpK5oCyNbPqVODN67i9Ja8NXR
Oxq+P2LO7V5t2ct56s9tJB6BmaKdqA1KIUDPJ/PN00kvTy7AT3od63TVFJ4+gr7b5x1BP8vcdLRK
X/k+jSZHrhvNaRY+/vbCd+ex3BwR//rqPwZ8mv1U3J3p6F7IWIrRK1yy++2g67RN3/dJw74UI6JY
Z9uROYUJbjfX7PDdkm+21G9P8PRBzoJU6rtjs8Md7PZlbz+EZMR7jwZsckw32OihgpfSu5TpBU2O
hffj1Zu9+ONoUbNE65QScw05ujD6fgL32J8vmWm40MO3TS3VN9/2X3fE/qiUR43xZuFKZZFp0JEw
YuB0Kbe+2xj+HwzpaPTQfaRWYMKUw2DBBurnXB16J8vqroddyzMLuOJDL5z9vjFeAGB/TccfSOrH
dBA43pK05PGu5qwb4mwA1apLz3Y3EgN4EnR2gA7SSFS+h0PrzeDvluGfDO3H4KV0hB9+ZxnO7qox
Cy+IxbzGGfrGW7MPQQQQkpj3wQfSbjuq7J5Ex7bhW8L8u/33J83+8RxVcavTvGq+Ef7TStDccV3K
MBPfVZiAa6QH6AfCd7u+2dW/bIE/Jbcfo6b3+1U7X6+N45610BqzfK0LLf5i+M5gjZw4Uj60frv/
n5Tsdyfi2w//dOfc1so6vz/YgPeh7s3+dBRw+o0KyB9clihxmW9zGQW2OfY+P998eOnlrfPPJnzm
ZBdr4VKWRz68avzRpnAEOfTcODiP5vx1OQJSZGOB5b1Z7e/GfT73OoqmqxnjhovFgm7dNAnnyGsO
vKW9Nrh7kGP8PuQLTPfvDfZ00EnC7i7J5wsbDN6J6Nx83YmHeJ3B4wqT7u+Dvd1QT4ebuBOzuKX+
GawJSNuwMczVqvL3wFATDlef7hBGhEJXNBUnyGnpNiZPtLw33/eFzOCvl/4Twv5Y2nkW33OpYGlb
oYhNsWFB01zUZvXB/upuAd4MH8eBwVyK7Tmcj2VvGrx7BunNDfPnIvjxDFLSruuiLvnWIYYaK1qV
tAuz7/iErpHbW2LdAJ1MMrhn3m3sl8HGP6v7T3T7c+RCugj5nbeHdWOsV7jqkxtMHCLmi5P6dFHt
9cy3S/vdoE8h8w0kUL6ILG1m2+o7cG72pu8O3HnPNL+/w9k7RPVFR42/v/FT0Lw7pJRsmwFDwP1V
mTLoyP8aXRz8Wvu9wt/0bq7Z9EyAjTF7hxvJb3bynxPmxxy35LYkdKqTDHjH/PK22X+Qdp47jiM9
F74iA5LlIP9VdpBzxz9GR8k5x6v/Hmrwbqtrta4Pu9MYYIABmqoqFovh8DDmHQ+ACvRgfWQoj8Qn
zovbeoBc3I9o8papHp/375vOmcjwV7mv2M7OjYNpc9LQ7pewndyxcDh3fQfFapGhb3v3BRbgjX5v
umLAzptTY16zuODP6NRrnTEmTnPK/HN/+4Kjrmv7KGgY/S1OMV63Ra20v1g8jLee9OW1Y+ZCvAL0
bjbDD2gyGLkDLoHJMt+zcKC5RQVV4N+yFVtWPRqz9bki93fWwWzUrn7VaYyuEKDHryanPBxDnPjF
lerUwKBi0V5u31ZrQmGUyHulnXGnezDVpqVtaXa0Kgb6Pqc1zYEkktEHvWbQpIPsGyQz1Jd9/+mF
V4QQcXB0qoQMutMvjBN/DEtm/nPqtkvO18Viz3HAexswgcCNadIN6eUc2o7/wIwSrZcgl/iOj5IZ
+pxEEIe0aYkR9c7uoxD0Ogw5eI3pZ3wCD34MOi/T8QvK/h8f6gwflpN7Ltdm5rnCZsMyHEGG03xG
LHPZgmHpcbJy+h2/HNB7583CSBchmBrToqId1svbaWqcuGMMmQFz3D31AbnH9S40IEl/5dug82Ho
W2r0XfdeZRYvv+Tp5JSWJhwuY8O43Hbr9X286Y2HJRcftMx4ogdiIk/jnmi1WpzUnNQ0qS+m+43c
srj6cfFiSEdTSrXU4i7t5vCjQyoZYiMc7xaNjt9MZtK4CjoTYykWzdgxBrhSZ9nyWDKI5ubHvVO/
2SMMN5qh32HcEa4ZvSkubDxkmjR3Suf7q+Cjxu3YWJjyWC+dx2coshirJWFhkwiIDpjnLoFhpIN1
6N4NS7FtleUyaVyPLJrHy4Nkq1N2samEXR1/Pn7pLiJXd84a96CiJEdTRg4ejRXLbDOOB8txkFSe
+PvkuBpuXyw5bOs0Skfu/SdL5+tnEKichq3T0tY6nrlO7UPQJs6Ip8Oy27vIcudux6c9gk79bvfN
1ea2NMarInuSk3w2Z8n+kBDikNSr9rAgMXR2TWcV9Xc+h0u7e9RqeLqHS3elsgpdTuy2upjvygaH
276ABgVc/9yLr6+B1cY7IqfDRq+blaPbxZC0/Mgj5ajZcXmV7xjtiuxL7gOsibErH3fc6WuIet3E
VaDRKot1yLE5ncZg82gz55h3UhfSFyenf54oFbvVOE4OyfYseR1hlejRdY6COQzgxoCMdNNvC+aE
/fIRKor12p/q1dluJlstw6Xaz7OU2SAwvdOJF+Ad9d43o7H9MlyffEjXhDvxY7l2nsjtdQ9r/+Hm
t1rzoNXyX7okOiM3+vYGjwzpOTreIoT8hl/IeKbnCDoUnlbNIf29HmxaVdBt1TKlmLqtOrCrSWm7
PNoLi9J9W1JgX8NJ5+lDrkEElkTXcl3QCfBbnLJT0yRJjGUDcYycvLpkmcl8Bc3wkjAfl/F383GX
m9+uj21X13xRlMz/tVLFws82u8XCrqwtMCUkG2PSy8PwCy4dqgd4rHqnXJaiqP8veYrTah1W19ky
Wf5RfwwOYT5zPSWXv4OUtb/sMBTIx2WJal3dG25qRCt2/birbSZ2hV2WQkIcJ8zlPJFLewpfZKkD
3dupWanqkh5XlrEwgGWTzgjia3fMIhkiuvH7/gtkJ/SbpMD2RZ10dUTdmaqe6H49mV5LNRa6Cw4f
z3FAhaYPS6x3I+jquqPBQJsy0myt6omW7N1yPaki8ZlAszmchl9ABSpO6BLYLUAkHrWTLIte6bwi
qU6obV2s5f6KyBTSKJdUFcniJYy1J4hZP558fG48Ml1lRCtVsd7bRZLM9hZSodTFJVoyv5VDhdDd
7RBT8uc/Kq3qeB5qp6NVWooWxQEZeOaYkYe9obY+hQ/SvnsYbRbPGvMnl/7OJc2iv9wbNT8e6rN5
A6EkH0/BIwUZEp+98dJlhmnDrXmEly8VsO6UvLT3pqj49OtgFYt02v7PIrWfr/5rswfKrY9N8EVz
9c5egRvyS5pij5bXUmm1Wa4k2SmjSepO8EyW1fn6eNrRAgVtJMeqNQ0FQcwvoYolml2npcnhz6F6
r6kbjGFwCq+fk4ggFcWFWMv7bn+mM19zrpprqvqZ5yVwrsuGc8XYS2IGVqk+k7QZAfzUcSOI76A2
0Ygs3N9KuVaumCA2qg3lNI1b6bidbWZc044XB+88bD1nmFSgu/HdljuaDAf0Qmq9PJ1U5VR3lV3C
I5PKNWWVq2C8DIfDj1Wbx5RsJkapTSulzuAXePEWDTF/LVU51dJ5UzHn+7lc1XjDmYbizfKcrRyQ
2fLEzJ3ag2Z7Cx+Zv2TSA/DbmzwtZubMMpGJL3kGHz2NepugSQuAQ9aD1Qp7zo6O2NSRwb0a4fcX
XFMBjofpMbmYB4RDD+lIobI5ZDYKb6rrrAMcyu9HXaBUqMC55coX5QzTdXveXmcNznUjCizzWYE7
bN0ghHAMYk/o/qKR9rYWWsOcUCV5a23s5bEs5/pMFX4SEoESmYnrLPM+hJ0MCiIYIcELbjhlXY2i
KAbPqVXNUJ6cUvVSs65HbpDsct15ZrQlvrM8shCtP5lEpcux6UqaJ/p81ClY5iv87SnILV5MWW7H
N8fjKU0O0z8ZAMlpbSkCQXuAo0g5yBluIomLZ0432lGJrDcH9C9r1Oz+ZQbj+vsT5pWNWbmZHDqO
lABqxk0YkYZDFLzzVnW7EWN8uMxVTyNWp92K5SpdV8u0NmflXGczW3bD/8KDwoJEKaGh1mgVBh25
rVaM1nZeOVzWG9ZJ3oFKDI28lCWGH6EDlya+jOYuZcb+3skq5mpxMq/lxhS9IrNClyppB0iAMCEy
DtBpjmGJcPqM3w7PQQdfI/qEJNqJID94Y0x7W7t4zSGrlfjT6rZeWPs/u03eFIoQnJyhQ7IePy7j
XNR4Vlnu6s761eL6+bSmvltj/SANDv2pM4bhHx5Wp8HEF4ozm4j8FrFo9WFEsQBfnb7NAV2NUfvW
/wShqzmOYs/y5/TVcrs5/Z8lx9Hr0c1Nkg+4Gul7aVUWT1abidC8HWphfXUsTWu7FRsgo9pE5c5+
TDBmegJssmLqrgymB2DgukmgtWoaS67W16urm322M2VvH33yToB+A7A9TxnjG71hmtMuyiTmrWiW
V87ZMTuZlerWGiPuvdYjYusvRgOyuTsq6LTwSPuaRmIRbu2XRMVs1Sk9lROD6/worqXUVklwBc1N
G8IgEl0Lpw/dkw9JReTiRn/+u6QCGFne5UqtTLfDb7N5sNfWotGolYkCn73n6ZDqdpOEosBa4M4F
j1hv4cFHAFk0K/8Hy/IjWbEs1fOyND1YjTI+NdNd494YTjFn8kn0EtbrmJUpQVpIWcwduYP9ewR8
BlpI/81w3Kwg2Rh/rv+V5/uzGarna9dvh0laLpUx5mc/wOWWHDIkJb6Fent4ZprHo9ic/bUFal41
SWn+rhsJ1Actno93MpvwH9bGJM07bL0LeOIb2htHl7v+B6X7kas4SPPF+WKR5mOd5bAd2+Ezp947
h2QAzGG/I7z63RdGJAkUtcQLpnX3Ran+blR/5Cu+0mGeGNXTjX0WZlNJMr43kT2NuW+Y8g1sbhTC
vgd6Y1b8eP4IlgPJ3e8aMKnFqoZgL6ZQAm5ayutuxwW5heet0fCiRCp3+0ea4hU17OU0WZ053vZz
bx6R2ZF0Oedao+4lN0r3OBT7Ij/yFFtyu8zOtYOsjpm8MZDM5hgi4H7fIc3BuFvBvbav4X0VLoKJ
/Fqj4v8sF8n2dDGwH23YQHsnptlYbZg7o5CQETsNWxL1e/gzzu3v2eCcNQ7+531WbNgisc52mSaA
cft1TNzYJDHZd98ERq01l2KU7mmuYrRWZmm9SOfcnMeY5jMGJHetKU0CDmMRQfheO5K0a1XBXFK+
jkaZt31/w3VKpba7HqxyJZ0uZbGB9/6Od712+47jErB+fxOx3pdW0IpEzvlHhdV21mV9vdlOYI0U
bCFcxy0iuFfr5GyhYGXoDEhTJhkB3HDLn6Sa0ogJ1W7rCi8JJMTQp0ejg4tfRCl9ois6FpV4f32Z
YsMat+uuYkzFhgHbEM4BTCcjfD2RpzXUYpDuHHuGEM3ZjeRyNOv1G9sgFU5wjUJtYDepupGfGLnf
C/ebBC0/93e/XOx7/XWhq4q5apzTw7oyxYAQt2OvWCdhDW8EQc2hxdPYakFCPhJLYjY1oosUvWaZ
DVr4gRFX1Ixi7TBZbI2pgaV8tp7rHw2mmwbvMKv9eZ3J8SWhE3bfyl6p4oyYGydx/KfmG4q8v/w3
KPasWlkda0S18g2SExpSzw3BNGPI/j+WrOhtyEtTLNmlOjtV51ezTNbAe43fS0wSvThjPCHEduwP
Hgko9UdLwoySFw08zU0r9Ozz4hUjVpqdJzQrZRv+SvS68Jzmh+By8L5Sn6KWZm+L3oq8OMWQbW1j
O6+uWW3aPBOvg20bXhjDhrvjUFsDy6cFZRRVka2cSNW7ulys6apiIhLY9ut7CjaX0SAOAv23Fkm+
UbRw/w2O75dMUbHcxW3sbsa1skOml0HFnfEw9YZkvNjYaJQE2ie4yFDk16hYpXqa1CaGdUEeQOwY
otzAaVLkYDpSlskk78RIpftHWYSj+7VGxZs6TXfLSuWI5rRj6yNOm21QsZJ+6r4HwLxIQAEuCiFq
e0k+oQxnfhPpL6YTDLQpmCJzlV+8Yq6S2rm6nZW5rziz1WDZnYQ9xggInq7i9X3/8NbaBhEzJgZ6
A61RZ7Vmbd0aSbm6EN1qk5yHIPS9GYTNJ5wtcC8EEN79PS8MFPNLVUzTbb1bpeUNSz26sQeWbSrV
SRKbH2SsmfhE0QVl1sjUba9ioAx7XptvZY0eLnsSXTzuEEUIZiqGPmZRKM53LsOuPnU4XK2GKbZp
Vysny+2F1T5KY1X8aBA1xAG9NxD+DWvNL0rQc1dyMNGo8QLr+rz3/a01kLojViyWUSvVjfQmy6fY
TjunAJyc8MN3UWjyXgPSE5oNF31VX/3cIauulnGeXifHupjkdtzDJhMuDIek9kggA7wYeRQsdTIb
OpmKwSrPE8tOSrcyPea9BQPrarCpbI2o7EJZ6Jz6OACMPfQm7PywbzTRNloqEneUOjIHZtTqvjjk
XKvRPjYjiTdQixWf+9bZeyAkJMwZJN766XvQ4h3tfIUluNhIEffB2Xb91oqG1jI8B8zUezW/4AQr
fS5i7d3RPLRZo1fOJq9Wy932tGBbG9HzK1x30rMU9v3O7pHinT5nqPEiVN9tNgVwWTfFPDIPhVeH
tB1+K6+OtFrytOpuSxGqOm+PVa+tdKvDsVBHUY8u832IbuOV1xsnrSEz2Bc4TQwjdd+yViV9VqWw
qp/XWSXm3K7Xi+1kL7fE68XwITiJ72Q6K4c/IgL71Jklzb2sKqbwcp1cy4s02981XA893GOG2Qr0
rvsAbp1L8h+Nb1UxhPX9rXI7X0UijmGDOgcKRO+h77y8iTeuVVidBinmr5rYi0t9xp5KjAu6sjd2
PsKw5YPmHH3rFicHdM/oKGZuv9nvjHTG4q7hc1yXpywAs9AMd5FcZrjsMT1kWiONrdOssSaXNncp
J3US3eVbtqfx+/iWIXwarh9iFTJ0xkBbOdGYgZpi6a4nY36YV0RinaAqeBVICIB/aeIRB1+zPo1j
VhMtzq3vZtcqM0suJUe4d1L3PWkzdKbff6I/atRKvEOY+iON0MI8W+4yZsNVckITCie7pIwx92Iv
KzCbhjMcEjl1ut2Re36CJteJHkas1vvUvSQZxvmOItXkpckJT01Gd2zqPNoSsz4/M2pnPKz1mdIy
G/H36SP0rRY9ig+7+Fs6K6JHo6uFiGhcloz7P/cNy3W1kUxT2QBahwICWDH3dA7xcJHlKztvGQKH
xJROnXXKpRil7WGTzqsSTW285zYY2SZd/cAJOoTMlJwfNcqlk6YYpMp0OWtAClkmTo9PIxqQ09GY
8NiHIiEqM6xqhVHSiJTbce90FZtUm1qlWwlGg8zhBRYrfn7zA1A9+TYARjpt0r0rNcUsbe3LeXE5
sUQeNUGYS4G1+SU2d+M84IDRg3V/hUV9MvlnVOWCsA716XySubu9E8kmIvGvDqA/j+Ulgc7qaraz
Lv+fU9RFdVbf7bP4IW1yiIAjLtFw7Q6/+kyS9P3o/KTNWmreTZWfxFpdD9WSROBt79UO495t3Bxn
+eFS+HCg2OGOPI3S6ExCXYkUL7ZZvs0tESk4/ThAU+lNGF7I2DZD54J/QuNyFqv6rQc3+mT+Zefo
VKD017jWhfCtnGVUaWjK9apxgHlZFr/mUyi0fFXGoY9Q8qbaLLUuuVJXvKLjaTOzq+IVPXpBb+n/
ed764UuH5nyyOQsGB97X3gL2Y/OX9ioGaHas7/crA4metL2Ml349AsFqBq+NYMzzOg7h++CylsLu
BegNJuIVtIDWFdXY37pimHaTqXGrGWwzd/b13H0XWoIhvN7iSuyb+GdcpYWrS9xpT1cxTudqeikv
DvK0xx6NAuPxnwa3g9v61mZ4NP5SXTFMl1O1cilNybg8MgHR7TVrjOWm6lHz+k7XcEbfjeZ39FkZ
aq6Szh7air9k145GzRI3TSJhma6Iq01YwcaKo817OsDxva9TuqSDrRipmm0sq5sTOgVezesdmqAt
BRPNeQJCfIMvSmrwWodUDuvOS2MrntNp21iS10HqISBvZ3ky4S0EeT5EhetoEl0YQrxQblN+aDS1
GTWdeMVmzU6rbbW2yjZa+sdScR9m5Haq3fAJZg8i8ZkflZqDzxmk5poN1+iWrbhQy+WUtqa1JLQ8
ccSPITd30ucKfTidVhk41zwYrWIYJ3T2sbDKUwP92aD4UjNwTH+/R+nRWC7TxYGLy3wBxv8R4jhb
70mqwsImok3dFe/yjzzlkHeHiV1a7ZH3aBOvSu2Q8S4PYDDD8MIZm35r3XSZPTKY+JG2E/gfFNu2
LbNiMQMqsye517e8qV5rx+uRfX4OegTow53hUJhlrYzg660YcfKpTxkWO21/Cc2OICe0ttlT/EjO
5XEM/1eAaeQenchivdG/MWC+s0aXxA79/Rr9iFNO9DSvMdvixg57HvAZ2vMg6WldqFrNw+Hq6YBw
KGvoxDUYtuVs3xuwZbtrrR9XwB4m79LPZygHfdhVzd1xfUKxSKINYVl9qpAy6k4hBky8ej99uL/s
f3gHf+Qp1/eQLm7TncWyeQqwlO9mxPs7xmrZ3pBkiPir7gNDfkepL+jTwed9+f9gp3/kK1e4VE53
pcsF1Tq7lABweJrDL5DM2OkIjIF2FOo/PH0/8sSk5LTKNOjFrEzZ38fMsZmEYBtY5w0KeBK05Lc0
6yu+uD/yFD/jVLmcU8NEHhFmbzPK6CLnDnX/cOOjUH43uh4c+I4Y+EyHtzYXo12v4mHYtcl8szmI
4aDgQec+lgM8Xo3wrvvAO6h7dost8s9yZTty22uvqqXq6pxZCiDbY3nqQVA3sRVSDM1Kc486BLN2
jYqLYd5q9r5ywFJc3ewdQH2xFtJ++EZCFYqA+2eaNTXeMRVqT1D9eLCY1IA8GfuL+7gb1xbOOxMZ
W9iMweWJWveDzGNx+74ZZr2I3V23ZS4cxkuBE1uF3hyCQpcJpjLPWxu4aAxnBgbOnQFFvLRSX/F5
Muw3hmyMIkTzQCc56iZHHmmCs6yR5N5+KDYr2ZQX9cUWHacJNK64TXA7Q8CP1A+/1hBFkzYSI3LJ
wlCwBrY7YDD3t+ZUCovxOcuZWbrcso/VuVkvHVE9uhTFExGOigsKSA6duLsD05rLaBXGv+oEyxW6
t3zFhM1Ly2mtvJaXg+l3ccPZv73iDvS/Fu3L4IPGx2qW2mXqO1PQ/6P5VGEAxrQEx1Aj23qvt+uN
094wFLPd7XLZUiiKv21fp2D/kDb765KrjUX13W5+tC0U7DGeRnRltBbe+60TgKMnZEqHYF0i430Z
ROJl6zZbp9yKPTOTiX0xbmJggGIG+LqSWBlCwUL2PPF0qv0PgenPUhV7BnHpYV9fsFRUipYiYfL0
h47zhDK550jPFShexj1dUkyZPZkfq5s98qQrTfoiXldMpWiivydap/CkR5/RfWums55q2T9JjjWi
B1ToGnpkIWekeScdKIIPNOvqq4SF51cpl2v1CqPCYIn7/UAs9pP6ZSaOLIFnHNyiJgzBIe3ppLHp
u3hsdLSZscIYOydR2VLjNE0mB7mec+dRZj6yTHrDhl8f/alb9T+gEfUln613YAvP8kewSoi8WEBb
et3K0wtsmII//cBDSn4d9+Vt5jxojrH4UcpJU/zX+mZubktLpFkEn8FYJoL1wGMfoXShc1vySWQh
aXkBFV56O/fPJriD7rWzg5pq6w+8VfydPtCFeF+5iu9P7quUp+Fwvq72RuZ+4G4FVEbXIJPIvPru
w9Rj/LcuhaYVqPiztdvlujJkG6rOnjYIThrno9/36T0E8qbNLMv3/+2+5tan2P7drrG/bo+Io46I
dxUEBN3MWOtDdgiEI1rr6iTFtzUnUPFf18b/Hhvo1WLTw8+B31C2cwRiVXN6GVXxvdUpzitUv3Pr
mLC6tb/1z1XHfth53mwKfysJ0QBkAbw4zJYVZAUN5/2LO3ukNa+Mn/GxSl06sitBV6g9B4/aALzw
0c3tg/IObBtTspOiWNcwxjb3XsdCJoizYY+Zm/PClpy97oZcNANBqzpwo1bLFCsGy8f6eNkgnWAR
mEVzuHp3hMiQl28QTdzlk86KFWfbgf8b4BmgBFKNiWWkZ3N+qJlSwmDQx6tY6YDwzAWK/V31NNdW
bsnfDj4nTTEm0yve7Xxmm4BYN83ea48DPjEUicPdYbkSj373+xILccoyp+J/61MMxbxM4Jtu60hk
eWunvfchXn4Fcj9myKzz5VT9Bc0WwqDikMxavdLIo2fqlNt6b9mK8TjNDOu22LPJUpKDTm+Lek8p
Rg6vfRLvjmCHwSRQLWrXtYZLVOaebMWSNEx7d0vKyMZ9ZTQ2o72TqBfATgSu8qPvr5vQJz5T0Wb3
tU6V7rgVo5JeD3Uat9h8eJHkyYhfyz7lo7DiAXFMI7qHRnqyL91mK8bF2KwhMKyy4FIboafsfaBq
RfYOPzL0t/BFgk7Wt20XWo6cpimWo7zYVQ7AANE0yfzP+nFvGVHvxIzCB7rvUFBfeg+Dqdf+1F3i
sm7JitlgiOXcLMkZw3sSQ4X8Pi7RAVkGBoRucZHdpCclZ9v/vH+7iiEvzPqolBuNqmkaimJvGxOY
JEwrU664FgISg7mFW/1hNK0466a+OsybHIA/Of6rjupaTrii2dfr7GqezzdZNTjpANMV9GtwaNCa
R5Ynus1071YRPZCVl6jo8ylJ66fJlOW2n5kSvnWOQzoh/aZkS50nC7ESiBOVDUbkS7V8W8VlvNyC
Fc3epJX9xSxVzHHcTvvx6zxK3b3DyDl+mpiSr4VzaXVQtBvIOOh2596o4ZGZ99rX4f1zz0L9vxuV
n3NXdP14MM+GNeNLpDEw8FJ3O9iMqG4BUa+7+H9YNLJARnsdAAQaie4Rn+tCtsKcUG47FK2fpadD
pS7nD4MjdEXj8XBYfpGMELyoAnQFiclgZc2DUpxYzElV3P5THcaCxaqKDgi3XUxk0wu4ahXnqdOB
DDUa6EaXZhjWO5utNr9Oqtc6g0INEyZH0BQHJizSA9ojAzGkFnKJqJFjys1uv7/3OvTfuqNGP6KH
S/gUwd26359aYFSxvfnr+NXm2D1TGWeHK/cApoiMzbIHjFx6YrOM50uLVoyttqapOW61BXZzMxaz
6YnjxleMeUIJfMRDdD4O/oUEfgjMscUTpoNZ6y692gh7mTNa05ij67uAt2QHdeSffowh+V3nqTq4
uNUYZjDQArxl+8ShbU6j6cXJ9B+dMxVLtzgcy/DSlsWJeaZ+L8nWhCmXxwcecV41gdIbgek/jKYB
6ZERTSmfuoavf3AUf85csX1X+K6thsE2CDsSAR9NiweYveGuALCgWXCxH5xbsGLpysf5eW0fuGTM
yfDo/33HXUmcGq2xfZ+hvKOp9690um7W7SpJGdu01LLQOdluKusG6iXTFILgHWjEkK49Kp0ZnpES
mAcBinvfkGaYUPVu56UqDrGdng+l7Zy7zUV67ZX9ZBuMTWYBgxplOCUNbeGUQU6dWbdbanVnfmvw
+fl8djedq9uG5EI6zVoY2+7DgppZqU8ldq8tHRVqX/4bFRe6bM5tw0r4RliNRlVnNeW5PXmlBXmW
FWHwHzpomOmS8cppxLQavLwJxFbv2RV5WPkPUbyNeq12K213fEhbMtDPqybkaysvoOpxcZyhAeyf
aPxtyQi16KhtSS/yZfPClTs42Sfl8saW1+b5+b0nbOcQqT6R4/EpVmbEb/dVozByyQtULlylVJne
FgtW+/jMYichWnlp9uptPNkZ82RFOTFAtEZ35x+zNg0AZJt0b08hvUj+I5SLOJk0GvuyIVtO7wG3
/jIe72Pw8KRbwg/Ya7q71sMl5rWFYVTfLyxv6b3bobgZq+rETi62SPegNmGQLgXq2XNv6o9hzzlI
uoe46WG7cVo0QT5q9l+nbYp7UZqeDqtDYopBsMPV0pWB0r2FR/2Bzf+qQVNNGAMjnWRQKQi1fXZh
3/5OgtUDLcyarykslecPQnE7bufFYn6aiDbQvyx+37j5RaZNAnVQeC4Otnd//YV1j5xEtRq1OK23
tVQktivoXhyDnV22eHDw8UDtt1qnEEyyYMs1xj9jUL1z6mqdKb1easvDVZZaimAX23SgPKz4zenc
GY97VmA8UoLx2X7m3PRPUH/5b9bUNcYPoH6u0fen5nN0VyC7p7n6j3lJJse1JZ/DiIfneDncOteu
3P8hwAyZ/7FxeHrJk2F9teNeCkO7/CkoNs+8WKWEeZScQjuutJ7fy2/SjkLa4slH75YwgRK3a9mq
CtOBebGKtdusNra9z8R6khYC+w7RWmiFndZbC3HaxFBRTtuuVWtGtU64WM5Cn9wmr83j8cA+s8mn
gBRNAN5ICjAHB8SNLZTsZX0NpuiC52UqBjapnxgrWEdmklJv9bKC5vCjCsfLmn7IKQzGwsSQxsTr
M3eqA4YUMszkxSumtTS/Xparw0V8HLwcfCoZ85CuUPIjgDb+7RzaQwaGS8tKZuEo6EN18zr6nvj6
JrOiNFH+axRTe9rXLZCSfI2QvXjxFSpniSxno5lndaEDcaN5b+Qug9aImQAaU1NY+MsLV0zt7Fpa
243bntN/Zkb5eOoj1gYxD18YhzADPiEV/qPpgt2Aa+f/Uf7TLV8xr6VlY3OrWjtCa+/1BsDuljrv
a/IKeNmE9/LMzj9Nwns7eJi8j2ZzPke3CxkoXrV7uV2oSIkrdwdWZWsyOx05Ap77Z166ALxbwKxG
inXxc/v0QhX8OViRFf5aQCkJtH0WrIQ9hcIHUWBzZjhQTfp+PbzRWHtwMYejgXWmWHp17L1LYjPx
iAwGj5+ah0L8v3vfrfiwpfKl3GAIuDyUlBQtj0R50yf5Q3MvBBADvU0sqvXlN0pxSKfLi706JQdx
SiRLvo6/CL8BJFJv41job9U8AYWuWF6gYoQPs81iVdmxwqpTpkDBgLn9A6k97APQ1i5FRqeTdLDI
DxTHvaidPGl2WGMdK4o1PtCRf9ha50wzYighyaE6kPDi+hFqTwBO35dXaP3z61Us4946r2/JjdvA
1Agf5CeFCDoFj81W9N3QTj/RmOGKYgeny8msBgpQ4mvC20kozXqMunXmLWJ7rv+12e02wjcyKzqf
Sn7zPcVVbV6SJjsbigdsXi1eOlXnwPtOzQeUxcfXPqgAiT968yZRV6QdPyJHdk+2YvLM6XE5pVMF
kydMsR4jq4TVOVy6GctDxwgEpP25fNccbQawvydXMXTJ2SwBSDxxtKcAimw4VDEpPbglEh6e983n
yjvLQwga4Ys0PZWneguKkZFQnI0YCuP7FTSvHw7tPqzXAexzApAotyMGp0wicxDKhBzJ+LUHl3N4
6d1XzAwBcufr1c7cmVlPrU0DEylNcmTZyYSM5wM8hVK32fBBVcZDp+FDQNvhyezCniUpdyobZt3X
nWAhRUrukqgUKZV92jDsG9qz9o0wZUD486ZTdSoDxpxQkRbairmbFW0BArwwoNXv9Ov+ChprXlMa
XiNs8afmIS302fPfpFjGRuN82lXOmWWEub5nkCAS7iFwUpC44yDDGkKYOBjcPxadvVBbbU+rnTE/
wfYJUilAo6h79J0XgkPcNshqdZnAwrb0/CoVc7hJ0+tyfZa7AwgfYFgw3obYC0pLa4hcIUVn3KgL
6HIe7OjuYwTmYE+nnS4TXIiMyH+GYiXPFVjqblNWTTuqlHzIRYyDNKDT7jJzL5KUH9fbAXE62riF
pB3W0++k95nGExLUJCgGbS1wvShgzn+SYkut7TVJrBkPlUxrYHoYwynel1EQwJFT9fu8Un3gxfzY
wQjsfPtTB5nUKqBiUu1FpTw5r+QDpF+2+rTpAShvDuv4sGWPksBicIUlEd4cbX5G48FVFYNaWR8q
O/hmkbzz4t45BhNiGQ6GDdgvKTwyUqNRenFG84CBiDr4RCHHiU31vMJM4VoDCNJv381YXq19Y7WV
p4RZjPCB0t1O0wDVPyfcsfhGSHveoNLV1bcL48O8YOUu3CbmwZqY6z9+eyUkTQIdl/PFxISPk8vo
2xadykQLpeD+lS/MiuflKsqfbsur+rm8Mcfl1/bzpim97u+grhobn/bar6rfoejotirtHVBJCVsI
Uz3N+12YmMx/g6Ltm71Vn63m2dr32eCduPcOP0TE3IivXXvu3rp96EkleTqDgBdg0Lf3eXqxnMXZ
ub8bxbFcvdoQjD10impt4gJg5FRjGA0Wif0nVUJ+YBuPd8D9hV/na0iq4gmsUJdAzowlYUjDTvrw
qCcqK3QVc1+iKOJse92VS6eVfAlpc0nPhg2Xw3BlKKnOEhcb/pw0Rfsm2KLD/Iq0QyCwQsExDp0+
xr/THbV0V7z4vHPSFJ3bbozLfrlbiqdIiEROqhdj8uNmhQmUJZ9YmasW4o4/VOArp73v0/a1eTjR
qb95ILlvUHRu0bgtJ7sa38BoMyYEDrD7DF3ahuJ7QJ5Jz0x3P36TLs6pNmNRiJuyc8IV6zpdlyqV
6oLt9nDeDHeyg++ZCuftU5AOIJPHobl0QqkHr91tuFsBVxcY5IvtMMLl8NA6N1v+ckLC6twkaChp
fEvmt2g2R7HBi9u2AoKXa2Ax5AyGR+CJcAP2MITJAO8W7KB/ay+88TR6N9zDCdYIq+z0Ni+9xt49
z715qxodJoP93FmMIByLly6cyuKESlq/7EExPOflbDW+3AtXqQpD/IB03+3z0yPOjB7KzsP6BSY6
+yNZui9MyiRJSVOg49Lm/kSX/1sKv4mz9lwhOPGAtVWr7udkiWMLN8pkuHD3gLp0aZ7ilyF3ZorD
bZwBZsyOnBmg/ldm8DWCpiRWhh/ENnTvtS7hiNC8rcP9FLunP3LVetbc2i6qtVJ2FtAAABaIay3m
RAfLLwrGN2FLxDFhUDSURdNe1Hp46xwegTKOviXE0zNwau5NVvHLJTfWG8arLA22QUqY30C/gi28
oyeBxwCOsR0G+ggL/jGKdJXLLHd458pmFf2c6GsC/WftMjPHFYI8aCDex9uv8TmBfoZYaw5WV+Y4
10EV+pM2oAXACqX+6OhYL/8OtmrbtXLZrIJAsjJlyX3KdDE7V7Z2wi5A1iVhwngoOwD+DF8ZsPDj
4/2HqTB5nReomKv5fGXP0mWKQBnPLCO8mHXZ7DFvE7kH54liHd0j0m830mHci9303GIVa3WxFytr
WZ0Y40cZZoUSUkJilpY3rj7hG8MfPglwzHgRDZpIR77bCLvcV5RPsweFqpf7DsUq7TeGdb2sSgbZ
G6+32UAlDWbHuTHbh2BVGLSXHnwuDdwkUpv3ZRcHrDnZyu2vnKcT2KSQjdqDjir776tsVHLqZXxE
Q3mxVs6LzNhaY+CIziCni+gt1ZYxCrN0P1+ilnPsFUwo1b1t0FnKpGoezmYSSr6wA8EhCQ5POxRR
s+1qGcdMDuvFYYNAYY4QD7FH70428jR8Qe9IpmK/JVFwf8uLPeLcQpUYeL8/b663I2q39ttMt2Xw
JE5JrYP/ReOWAB0FGKTFDReGHzmpit+12h5Oh+1elP2ZURu8xQyU9cUbqnkd8CkMyWMczgQNm7i6
oF/cnr/Zt5xoxQmrlHh11zN0LI65XFQnmcPD2T6xw7CVrVxakx7TUHerdAtWnDEqdNfZfMKCJS2N
M0YtfgzvMIxwNEZhVv2XFxqzSAVB6KwrS2fs5PeWrJi16YE31V6gWyWYrIW5A3L6+NQsMYCDIvWN
0a5hLXUAzHc4dLDF3RNpcd+ftcFCCiBKe/yyx8oHVUzbrJtVC0r1hprEBKufJut9nXsu87x60H4N
hraMsRG2sQecUZl09Xhf07Nfek+oYmCr882OHkx2QYbdPbfTDtkQxkLcnHklcwGJhBxn/fw0HKYj
2POpFeM+fZea38BFRqMpmFA7cbTjvjICk3ufpdjbQ32e2kbKXnAUsNbRL2LETWYntGdeiYicZF0d
IiI6VYcg5tyHXculotwgY+IICvuhS98BlKutqbf4WuG7jdqlDskyyDpq3QGUTYQy3gAQDHhmbWdC
UZn91zkq9jplIFFtIVay/fhIgMEDLQxj4Dtfui1pg9clkRoFLnNeoJrRLO03mzkQaQTSBcbIQx6G
IPC8+VN7BIy0TatHm8ovyTyYYccXkEG0UW9J1k7oP7nOcOMu1OgINQOAt0ATmLvyRGtikxxtp+J0
GGOAChKJC1Xi9ywerNypNzK/RjOg15eH0WgRL9yUv9oBB0UN578WJgvPuTrwc0xK5TU7+Sgpdcpo
ZPOz1tkoqmosYFH4/UuWYvJX9sS2q2IOyAcyaljQ9YNsIqtkAZ1rQGvdSigzOq3WzqF/Ay4obuO8
rkkDFMHWfn2H8giYk4V9WMGqPQaMSiU3DewSTYTcu1EK470z+6JyiTLfNwNFEcYvqYr931XsxrWc
mQHaFmcBvSrzQcC7A6NvC++GyIfbw0Ors8JFLy2CqyZ0U/VGAxD47yOe11NjUq3dZNuzjFewD0Fk
0rATuiBPHzKKHW3atXCTGbyJjUUmPrRi+8vJZTfdlwx5eKgCSOc5TnQjoySBRoEIZvAvPAo6gn4k
Knb2Vj/OzM0BiXt40J/tsAdRs1AJNR2Ca5nY4FuUHsFhaPS6UvDG/hKsWFI6j/fWtHo1BCJwZATP
euE8P86/lwAG2jKNzg4DwaKazmYkpFXOqv0kpQ9Iq31j4XYIrDACIaUQoMBk4ukw8TR7U5ST+fWJ
isFcz6sl2krZG5ms8BrsNlTuMr6UZTwnEyF9w+yPDCc+zL3WbkAaqs30Os1T+H+knWlz4kbXhn8R
VRKg7askEJjFgHd/oewxBqGFVQL069/rMPXEGkWh30oyqcriZFrdffqs97mPSiiq3m3R2G9Oc5vP
yDxf0l7JCIsiAA4peMAMqVqvpgTNtmkLbzomY+ucykuPNpeV42g7RJ98n9Tkg6wLYQq1L+9LPZ9E
tVrlhS+dVnQyHFYDpdLyDx50AAAeg87HOAb021MC7+rClj+2V3HuWvbhDEUZC0Z0OyLzkNB/6kDf
RI0nXj97a/sYnwn4HLi0BIBGi/S38/UtgUsxua3f6tAhf3xM5cFby1V6uIR7zhp69vODQwZJUlwz
d9t7oUE7fBwyWANoyMsUjAi98M+OSsPWGenybVcVQOuwPO9AniLk1Hj0F9oSJ8JJB+AMKiDyqgMV
MLhWqZeXrDx957K6XPaWbJpqRtt71Hu4Bi4lVxeFgwtEBenTn2bK/gb9OhSw6r6VV66+6Ny2z8WZ
u6cj0Kal594YgkXZYj6dsFsINllqWyKC9obQasE4V3MYDKOhxPOLiEyoE4/O7vYIx81CCBLGxAF3
x1HkH9vu92HDRB9QzPu1+/z1fddJx4S+TV8IyQCqLBn/Qsfw0s8G3w9r4ZgC2km/+Nc59dr4qpnb
6H4dBnNPDSqpiaJKUoaq+NOY6VEzPB5AWki4SgSHEnnsB2EwH1LjljlIHq4DzHgKFV+XQf9j2Yqb
tG+szuutIaL1+u64n0I8EAx1j8FDHJMiZqvDsfyxWNVgm9luuWqwGHsUmgMHXymk0RaSzF8M+Vxw
dwG1Ai7rQqn4Ox75X7ffcl3N9I8vqOjNRrQON4bFKZ+YKXf+Je1DsNbv+++N0G3k7qc0/ZInzl0q
JsGB1C+ZwR0zMrWueZ+6MEXffTxEwJg+M+yt0VdYs38wI/9T67ZWUbTpNl+tN2cOCAM7eidVJoEk
jhQYUy5EjbGVA//nt2ZrFT0bZvFun0D8K0zjQgRx7VOE3Bxsz8e/Hb71x/lXdGkRO0a8pFwPP+oO
xT5/p5EtZ8YIuSnTi/2+jELV3nJpix3YjxMm+byNgV6u786MhoD1w0LDqjv5bts3enX/fHsAOubz
rVhTaBplOCqxzS8UB4alN517ChmsjfF+FJytVVSr2Q6jzTGTQx+92yajfPYSnuAv0NydP7Oofvaa
PfJEqixB/ftrmdSJbdtq23blsW+y5JI28o0kiRgbPwtHMxTpFCwfQG6yn8HOl9fnXQGOTqhQNYYo
7r8JW2n1yusvjDC3dvlW3HVx1UA5nXtFD4bVtjfKh/e4Md3HdEXUMpsxuqIDBumOTlnhe4Ep2eyN
x9SR9Lu3Do49Uw5ixuLB27X2DBJtt7VEbWDRLH1pRUukedIAKMyXykxV4fwneGwAppkPhxRy8fCZ
JKoc6XnFV946n8rjP+yLokh1bufa4dTyTTjjwULtprJ+o8Pkm4n2EFA9G4P23pKZkMZWz1+NZLzV
CbYttR9W63iUDqKiH3Zbp51rPA1ButD4BSqatPHjZucCMmkDyqP/RKYE0s8MQFbaLONgsO8qbkNO
+9a5VHTG/rApnJUZi9S+09+Lr0uZU5x6qVlgy1U5kXrfp7TrijpoNRuryGEMEck0zaO/lHa3x/Pn
bIZtGstYA1QxR68kQzRVD6SiGOzdbrtxMjYaEWCBIklJWs/v7sldzfC9mB+ANG4Y/SCA7RaWC167
Ky0lntCb3XIXc5IxdIUAHLfdN2m7Tr1LL96RBP2AUb197wLYhKJl5R5xcXB3VsHz7au6EovfuqqK
73bcOHMrWV+vqh3kvzDy8+lgBGr1nQLxq0wa7D5e4RmW9xI/m24beLkbkHF6p8doBIM/LUW/XnLv
ZeuuTKF4zvpjuFTWwwGgMZU7Uq+If+65yj2xLdLVca3J10K69CqBPDH1DFIVpqqRuGDMubKZra5j
vV1SLdd8XCktddQN7bLKRbZ8nxc1vzO9pPcYpJ9gViYoOMowoFx78860sVazTIkKuXE/TkUFn5qF
kR+dlB2DM6epJWVS9Gw2+dUZGleYpcBkppt/Fb6UzrmiTrOU+Z8NG8XWHL1S+vnkkFtjGSLCeOQH
dqqQwusgj1u7rChSwzhujV3IeqSkkSsZlUMKUPfvjd7jUXD9hAVi51ZSfLsjjIMbP3JnufsCwRgZ
HPsTpCIuKG+EidmYmduvpK4w2W62IWEGq0W3iVHRL+2WOW8V55V27SQ+uJ800W5Jkuu9/szpQJ7o
PgnlKTXB9GlKsWj6/O80XOkLKppmdVol+hYCx2u6Aox1d91dvkutaEJPHZEGeXqUx4mct9LZug4X
/dvtlNau6IhtnBRnFKy4gOg4cCOQzJ570ljYZ+AEU33MR3hB0LE8eeuLjPFd020OGfETK4Hm9Yb+
51uq0ydW8/0y1edrDYIQ2tpaAJFJbGBeOjB042bcTX2VcNYmrBhr51hWy9I0vTrqN9ym+/hyzniC
z9JMvXO1j6iH6iGh1wE0x0icIRnirauRVRAzDykMiNlnJXCvzuctf0fFqkaXS6JHbR4J3exLRhUA
RyDMYKqPRMvq4SlGXXxr61rbIWHLVMzqTIpwH51TsxVfHldDQk0dEoHLt+Zlz8xR2U+Y67wikfiu
ddYTOk8gmH7sk+KAFP5+mJNSjGcU0c6MPtFtKdN3zlS1POaoUU5CKpTZPNW3VhRIcgaxYW3XFzx0
m97De+ZHdAhNvOvcbRIKO9rcBVUo5M+3dUMdrrFtNzVbM6Ekho2++jLzVWTv48aZesyoNXx/d2Sq
/HHyCbp47gckvMivPiVZZ+U+Rd1eTxki1Dlb5fUrr/NkbWxa4VYXfB9qGSuvj78XDbqM1lkAlpGU
JgYq9Bv+0n/oNSnwTlWEl7WVm9InVPkmYn2TRSinC3iZgf/o5gOXcJBaAhGRwlLUBkTlpSoBUZpn
eqrb87MQSeDgOtLrlIDmmzdkrOfM9JfS4iqzrGDKn34zsORrp+ZIukIRqiqx/BkVs7wzD8YxMX7v
eNS8k5hDHLsrockMSvmXjNHIBmfP4T/A9hmoE9iKe68CiJNUo3KkO5xEV5yhLkbB6t0H+NmNaWcM
V5Ja+YqGubXryiu7LOkntmXJ0ftycOwzOY+2bkgooaCEQIUH7tBAcadKAdVBksovrKqAi0O4ydrO
8oKXLcNh3ul8ofdk3g/gkyACh9ct8XvQQvcGhq943PJ4b+24onPtvXE2jxk7hsswoZ5y8dK+36XP
JXCFQdBdENXILNkP/06SuorVxa24tXrF7TgV+XHubBF2oKMDXHPzjgzTlcvDJck0GSZ9wQFtXWJu
qOUVi6vkq6LXsuNxGWsNTn2ACwg++dqoQE8v1eE9Nk4GVP7XJSuqbKltmwf7LPIlNTM0KJh49203
JNMIzamAnFQ9ObWlgtJDblaSuM48g5omF+2ZuM0LmDNBxJsBvjYxZDHok84F8fTWEfwo3PZqotXa
fG75CyoazUob8eai8QWg7eiYp3MOKEwAauHJhxVAcal16cPyYhW9tWHO1Gk951JblGkknGE9jASE
elTavSeCc1+xZG2SxKbUyy/A7rpW2d/lYDda85BLHRy7g+IV+kYSudL98vkeht7o9dAZUY99gVMv
6r8l9IFuOysCzfM375qBtg+qJ13rKpS+p3IEjmOnsd00z6SKJCCXcY2BMaPTSkaK7aVA02tNAHOS
tVQcvqjHvz/nn5OQF1eKJK1TSyt2R/uMHtNo+lr3L17u56HbvoBr/p20mmw7w7D/8raOIHGxVR+g
2npFf4ftPIvsI1cBTcJ8+sqcLxpO3PGwdTcMcsIqAZSqLPY/yPfPruWjSrsOjaZuHdYG9z+iKkht
iGZBqdNkw4+0A4ZUIW91dFtYi5/1Kio7nzeO6bnN/VIHIxHUBVU1geOLKE3GQcE54v3Ha61o6d18
lWjO7veCDlRP3f7jfCKTI1+CN5IDD7RRnMgBqRxP5cFWFHR81LftpLDkYAcknggISNAGgfvmCIhD
pZtVwlvRzWZ6bmhZivDiZWodRvChqKAw29PETLVL+sS/VNaXmR63X0zVsTxEu3ZyzkV3bNw1MUfX
p/ggsyNbG7dFIeLwHVq00jUcd5nCsTvKPvTQvQfYpA+gIHfpSE3dM8WYmeMRJ25wjDuSC11DPYwJ
7wiI9gppAlDWYfTyYdkZBrRaau6X58Pb+gsipXHH7nY6B5+po26LMPPUJSe39MYdbQMIO5wsvVWP
RjW8noyh1MWvVz3z3ovhO1mZz57vjdPUJwXp5lFvaI0EOfs9XQVfqi6TWkBTSer1ipZdtjTDWcW8
MnSrL52cn/BnpwgEJdZgaLpDIF2kwXuDTc+nnrqGbAl2KsVLkEVuKLhqU9Mxb2aXw6EtT6/L7A4Q
e/2rw8DsQK8Hlkylyuv9o7+eetUF3kd5ETlz1nsevG/7hH3HrbtZui24DQTt1hk2pm93bc0HsN19
mDpUom5vWPUE9YpCbSTxyt5fkE8pAMwDomHYcOl8H2ePdypOgX9wg392W1Gk8Wp7aJwj3jvxv+AM
N958sqAhYUhOn4yLuOBCMjxtjm7vsjbnUpatikbVNkVUaLpo8IT2HN2XpDB5V+pfuEYX/wOfn/rK
l2LVunRHedWKWo3n+Trdh2z3/fFxM4IMHug9pf1v4Kjq0b+ivW5JbkWXQpmjHy4NtNuBDqkcx2hT
eMdV5521pbA8ifovtAihTDxyPVv3/BHPiK9U8iyux62vqOjYZaZHersQSyKWC42VPNGcPpy7TywG
n3PyojKWIqA3Vqy6v/N1Eq0tiW/2fkR9YvUI0h9YaaD1fx3J9TO08Yn2JzU5ukKxX8vqJadgHq0b
wPJ4uT6aHeoY4otHN4CTsfNG3uBOevEUW60jxSz7BdWmnmO0M092IbYEhvTWEODAvbnpwswVtMbG
3lssHqP3BX7wW3NIc0sMVpA83oHOLzhB9Un4Mhg82AkxXk9VvFRZuWvVo3QY2tE65XqKpGNBXqMx
eox0GhQtA8zV5h3c0tkNnwzQNJ3rAO5OTLKRAmvvNEiD0+D0+c1g1pPbXrpf6uqHQqVfdUPp2xrz
dpJRJELFkvj9hLn0kUHqVKtItpJpVzgZpsJBrXY77Y7nbJ4zQZSYcxsShkHY927k7juqdcM/StDw
2QXT9KgBZIYKW+ZAkvX3J9mW+AH4MsH4nefHwdTLEaX1mH95L8gIb2rO5t6U6W9r72C5Ctn6hxzg
X6q5WdGQTnMTn3RxrH8/3M2ocFN4kNwM+nfIFj2ZYDHVlviA8AziKikUR22KuqQrr6ajdEs5Y/dy
KyZR4NMzRGfF+UvH8f1VjHlR7fsXmSlF9YTq2NrbUqTy19TolZFebRW2/BUVJbo1o9XJDLm9Pb29
A+PhVQYvySDJyFtQIWwCMiWK91UUAv+QjPs5/Yra1NdWHm4clMnrQGCHYN94PRioBP43yt6TwN27
x/HHfMDs2d4Xo2/+awhQBZMmDfO4z2Lu3+kJwQTO8XEQkoqTypA8FHVzlsI6Xs+kdONnZ1k050dx
/lHYGAqv/dYgxsHPowz0ZW253tv2WOXrXDOzpRWLnQa+WvaI/uQ1nkn+0Sxz8nEASOjfXqwWTloS
pavAlxYLd4mp7dJrkA6JHcTZgE7YZWBPEoGUNmbCpUno+hHR/0HWYpq8AOQcDZRVl3/Ibf8lXC2x
oKUvKZxQ358SnJ97cyFzd2k6QcnAVs1oIU3hT6pi1+oQpby1MeO9hHS0qgAmOPuHj4J049mDLrj4
7shMY/z222d9tfE3fIDrXZR2aG4oqjUSEaXRSEZIknTrD+EKRMnfwaGkWE1hUK6BTGm1TTpvLpc2
57lhrgLpl/5iASpXOh64RWW+S2FQrm1hpdWMOVrZmCO0DYJkYaSkKSZ9wNU4rEmUexSoHrYjoCG2
p9qnKLtbp1pRSs7ltN3n+fUq9z5BGZm22X4wg3WNqAgqLjwru8sgGCY4DG8fsUofXjNypU0XkWkY
2zWb9ilX8lQZK3A/c9dHNyVfHg+CZZ+o9gH6V7wGA1iK36Ydzn1WacU6quKyx3WtK5e+49CIWnvj
xBHIkAFDOD8G8fD1NZyRwZ/xim0fMz7J3obDjA6bpx5TUu/vvLvO2wvdgJN8AA8L6fW7vTQlHo4u
pbvl5+2jonZ/+5qu8NPSNzZXreyyX0psMxpcYhdErRG6BJOj1xTe7tfExJxC2w5P0+t+KENlD1iW
sKPTQtEHdyjDbX8FneyxSb6gE/aHw01/CNKe7IglQDnYPLIFjUVu5+LfQTc3JmfwMgxm0tIvTQC/
XMHMfIw/hOODNzDutC5Alu4e5G4sf0o5GVhQJ4fXbPh26eL4wZ97BTMRzB4SVwVcV6m7q69aOo/4
vLtkZoTsbAkymcjc5yb4ejIeKh2vchfaFc262Vin88HEXRDxaH9vxl0yBgA7ggBweGc9kwaUh+WD
at1/sC2WaUHbbbW1Ku/PDi+l0JdOQcJdXiakJ8wBONNv7gUz2lHvYEuF6+DXgkqH4NWi+1UnBbyY
fGauip7s6hj+TUu04MUAQqI3qe7/aV02e31uhlm7wL1GGwIeTjxrvABSG5iPV8TLyZ0DcZ/qCgNb
i6Riiu5fC1c8VrvQrGRnGwX+A8hSHmP0NIsCXhwQH8KvvuQsD2pSh9q4r9U2DK3VolSuyc9L4sUs
n/aS3jtZtjtKpoCH+5N9D+AuMr0DHaoEBtQG9qUFK0KWxY22uTNYsAVjn0Cmu584pKt7AzB5z+Lv
/GDGLF/SGGMJdJd+kXeYqqsKEGrtkKFbLa2ptZtW9Z6TU35K1q20AJ9A6oYcpUBHHmVy8dtH70kO
W8qHqkuuzY+VVq1cMo2FkablB6SLCjFeKd74jLZewqQXiQfIKCiHrMtv+TeBLi1ZydqYeqEf7XlS
4MEIYpn6MMj8gKw06lFm6AgT6/NtJV7vwJTWrMQdh8vGXBcnDndAt5MuoTNp8J3/huGgfU0JjlPd
ZcWy70AnHY1kV4B2YJM0IywZPdm/TsAO+2+B7r1B1gcKSiVDtS7/zzarZj10jlnDzkWGgN+/g3EO
IfyVhnEA6N7Dw8C/fazX3+/GVVbN96q9co6p/ltmhWs49en9QGzJTFx/ibag/E5R9OEbmkD+xGb1
nunFYe747W+5etm3vkUyZyW9sTfSaAk7CHvHZ2yCwSIVcE/TvAg08jzs4NEw7oCcjSYoH2VmrlaN
lM6+orfmxcVaGiF3LrYKTh7qSoB8qfOAsQlIRMBHQxQEzPyNATpEuKpMc22fCTis/ymQqrFsHhg3
WsAfiB7jE7pw5VHuIQoKWHnc2XTvVEdei3str1gxTcKobi+zbYEnII56hDuDQzOjlMKiMrnmCAoA
yCMpZ8Vt1xun0mYress8RvtWvENv0Ssp3KqLxni2oMEATmn8IjCOqhRCfeBlNaFi09pW06mm4PR4
k7eW6VVtcbisuXRzpr2huDpUg3on4OOKTdZiSu3SkhXLZJz2saGLpgQzhU3onwebYOUn3sqHDaMP
3lU0Ju86FMzclKRRY6icNV//xksfUbnkZNXMV0cn/m2PpaZHQWExe5wRbF9fVtC5Q23zB1/g08v2
rOQbqtWmpS+o3PXSuqRLJiZjo167/ie14XOPtXN3wuhEplVMVzvXgQtjjQemuIF656u0dMVWnVpO
21gbsnkoOLpkUWiJZkz4YoEDKoW6K7b6SwXlrZuL0y5ffMVcLfdhnJ/lzCkaARUEsYcaD8gTdgCK
qanSRY7+pjpLu6yYK8uWFpXLdTk0B04mDwruOc/2HW8hWX5/51PI7QiKS+yzUE5+PZtPtzV4fRHp
5zOqKTItsezj5fc98wkYTKbz9BcvxENvY9JyU2RL+aoVslVNkh2yppEXllxwF2aRT0LvM6NfcjcM
4FLDA0pH2Cp7PPVVoMwrCceNQ68my9rJOkznB1bO7nYd4bsR1wsC5AXAaVKSiWfi6XP+OTAB+hdQ
qDy0B2aSSPKub/V/d0tlwAZUlqQ2V+wAw2nrcL0JFcOfpnRzsnInMuYXhoPRlHIPrEwIMK5pWrpX
c3fejQcvYFDQ8KJ+vqbrYO3ZbOK2QNQiOcvfUTHpRtbULKvBwzfcq3cKbAKtk39yPNhUbAy4Am/L
L0Guin88UPrHdc5q+RMqVl1L8uaaKRLFFUzaZYbtPajZ/iR3segdAKQSaAsNzypQ8WDW2vPy0hXt
bxnWfndchmh/Hx3Qp5g7W2togSW0m8tub2r4qq74Wje5vGRF11/aublrxmt2K2PJ3rvYckYgwVND
+RbiOoX7WKtdy8tVFHvcTmwrCdmhzOiF1REOQ+mIC0hl4jPiO0Dri8OobIGrdVzKC1fUOiFvftI3
7FOAiyOIVcRJXDD75o1KDOy2U5rCFaakNjleXrOi07etuWPrOcJMC/zv/jP6/6Qplr0yD/nlP4tu
RatH6SrZnjbX0wX3YpFYhEVFEGwAJRFc0SNq7qHabrHSNv/WfdFsHC/mmqNtuQa/fs/yvg4U55Ql
Lmh4Eh8sgtAjgTLBrMH2YAUnf08J5qn3ADMRBapX0qGwHk97Dx40Zx0wZ1gcpX6pC37L31rRc63T
eZVtcvSc09sxW1yyK6ReF7Mg33ugZyMPeP4CbJgZ+r92fuNpCAyOWObra7oKx6e9d1vdqV6fWVF3
cdbeGasjEsK47HfcnOvUZJClv42uqqas0i/V5o3jqtF0Tnt2D+3LBg5LVHx3RrcwWp1N+urMjuq4
KwrNtBvxMd0jGrw5ARb21ri07oIGBHK4ILS75JtPNAVmrpI3sM7DKd90RbHFbXO50iPUuJUikvRo
k0fLXTJ67ccrlQwVuOnXKlAZ+WtVtWrky+tWNNyeLS+3YGPIOzDqDJoVt++2RP6Tp9kspOP1Ln9/
6vUOn7QgPCs0jlKeKlpuY4XmYdNi06AZBCvSCWbMPgre4BiRepg2vi2/Vl32obzZiobLi4KSwkW0
KgpOBvdSVxDaOvw4efj8BfaLGTeewMs2m0h1hXxPiniDrSMlzhcWAxIzlETHd3RM0iX1tA2+v6fx
aN4ZqKqVtQFd+XMr+tFYOZeocUQ/gi8h8wXNP3l6mb+C/v/6Ul2GPN4bknA9vHJ6Ik2PVhpdD4fk
nrCtJQHEJuLEkMufnoCQ7JSpNoXYWxUFB67WbKTaVaPgUMMe6S5aWXdBJx7QECErnrTWTPAObguC
ygZcyfxKez2tGLTZbrEszOWv8tS49FkfJvffWaG8BwUz4dtED14WgTUWWnXsErCMKd9E0WJw6Nkd
w18FtmeQKREPt4efyTFNv6bPtz+2NtYqiYFV8fCKS3OfW5Z8LLxf1Bp5I8FQ4CBKhasSgYr+uxw3
rYu+4z22ZR4WUsewpSvl0EAf48oKBBI2QIXg1UKHyvurqD4jmjv7zQUxx4kGzS8jFJh1aJ/oRNIH
j58Hd58zhLCAwPnxdyfa2/5jfNckjceUHIiuhYZpQIj9RfVcZfFU8llRj2mUGitdW4nGQE4weeiJ
ASPa6JiU1AZs586bkh5R5f1ZFb04j6IiOs05kfO9pPvfGfaRBWTKFm2IxoKXk4BQGEK4hlw1c5dH
IqzbIqeyvFZFUZ40aeeQD4CyQyo6K59u/77jbXuhZ7pPoDSTT8vfdxXLquSvovAOp3gXxU1RQVJI
gnQKfDbkE5jeuykjvaWhQbGiwiLY8vOSIihyBxbZNvfr+7Rz0Jj0SEJY2JvoI+mpL7YumGdcgmHR
h9uCxK9ysadWERqHg3EBJUdA/T7iVinfdGd4GARrHqMlyTz3/C/FLuW3/btq/1m2cp1HO1tG8ZFl
SZ20PRJUek8nFZo8ofVk1K+0Vz4dGRUB++jT/4MGXe7t7+tbmk7zsaWb1yJ76ZQvxsW+RG37Ipln
/OZwTNsGLylYND5s2m2FvU8aLXuHgdV/VmIT/0GB/ixfUTBJYhjxqsXyEO10+854MRGS/AdGJagk
uLYU7+g/S1X0hZbEtCfNWYoJdB4kAJ3uO3orxLmYwUAxKTRPjEpAvZwvgFkoc/Wt+3x8U1x4vVj/
fEZFzpKj1jRzk8/YdaTn7l1ywX2whddOP8a1+4r1ah8uVcG2Y9JtrV89mdIFh6tm1DSWTWnJElbk
++voTMaidyD1knj1QQn4kYP8m0iVVqwYxVhv77eZrYtIy+RMGOqkmEHWJR6QD3h5e2M4AhDKqdFX
DoFRLV2xklB5mWF0tKSVE6gkwXnsr0mNSTfj5R6XEV6anq9BM6WkqavF/zqlXVckOTyc1rvN+fc5
Ew9R8sYe9WSMWYuM82yiTX41OubWXby8YK071NbuXjo0bAj95DqIvZMFIEPvrz2iDIUI1IFQyp9W
kfws3bb2em5e6Msa+dw/GYuF1p+Ewwlcid7XWdqHFEvWSnnpNCpSbh4Py916z5Lkn6LO1T+m9axz
7es02ORUsZ7I1C2Zq6rRLJof4WalQR+aNIaV9hNSjYtJs//ivsnQx6924n4pTZTqbVWMYiuHv8DQ
20j6SfjrJOsFfBiuqqELqr7z8D3o/bd9VtPc27Y2vxwcWVEI4YRYdGaDoWH+8fCJ7tFvNQ2hYo/V
JPfePG7Ouwi5ZowVhlGjGV1SmdK28EKuzaatzyMmVOyz1hr/yE81wT1vHo6HlcZDNlz8HB9gFMi2
bjCLLfdXByxX7yuki0qVvK7FDJVeyjW5XVKW9ibNIDZFjJ4vzAgQd7ffDRa/6NrqdAzBpPsqdEFt
na68ZEVlScsAz1PON+9a7nKMUyebfQzCEYU6WOcuQL8YDsHQPrxqGSN0TWqeFC9Ipb+qEJLYjNtH
/YRkcckjxqFEvWjp6o/3jyRa+s03viRhbgA4sxV4mknyGox17+MweaKDIWTG6b5LTmvt6W/P/1ES
KsprE2trJ4r4rj05ttbrDmRcd3Faw3SMDhMybTd8iO4Fa6IeKVCvxVpwdeMY2e0rHXJJHIzC3lr6
ReNuxJB94vIGcMEAnKJs0FPNd69PuTR/Vqtok9Nqs1kZe7GbkObjFpDl3NGFL811nd6z3ldd+T+I
3l8LVqneUZkpc1xleyiv0c7dTj6TTh/qn9mM6ujwCgeeLrtMM7q7g3sG5HdPXUSrN04/HyE/L5/x
5gDPhMZHPO/9Z4ERIW79WTFD3NFojoofurZQSAH+f3d65YoqrXemQrHKT6wn+WVyiTKtkfErhK/D
wKLhA5pLv9VXufn19uln1YpPtFuv4vWuxaqkL98b1AophQccMcoTtQ1qSbVgvdr+WbCiVpJou7mc
dLlbSVjii8zo+79CLQEFrz1yYrffaX2JonSuFf/HXiabVrKVBQmeuEMY0H8B9gNT0VPxvCvXquiE
LFqG5+WWl/KM3SVLKICstrCighhRRmgKJWBUXJk00Xer+Y6NNWi+uBeqZwjChi9vkuwjTlG6TvWi
YrXIrzVt0zIrD6IRm5t2I2K9E3QgO8H4xvcC2oAO7sDoFjG2D1PcGcyAQmhqu3wd4IP/W1qEqvQ2
8la4a5+bLM2kmte0Lx6N+fxJqL9oT4hGfw2t6cF/cSKYmJgx7dHySu7xG95DfXJmGvhtiaqF6ZS/
pvJmYn2vx0WjkMgFeDTOFbP1vH4wKXCvvA86Nb+Ud13/an4OoPJqGruj6bTWIsToodMTz6Yf6GNI
4ISq/tRbdaZfqphFF2H9u+v6s2bl4WSn/XF7ljWfNXhBPvvB+kWmBgCfV1xvXdLagKbUZv5Wq922
qoi7o7VL9EzbixLyu4KF6c/SgWADQEjAxP91uFPcYM3T+WPBijxptnU+FnClk8vt0nNInXQ5ApMK
EoRZk8qcfM3D+WO1irycDs7ajCJWg8oQCgGa9KU9iyT5WFjpvcu1OnR7h62ay/tjzYrArK10bWzm
HCkFx1dSJ5/ZaO3ba7gA+tv7jcfoixn4fThiKUjEo41wt6XB3eH+ClX9FyrY0GSKGzAzwNdXF6/0
fE2m7yxP5+Pl8XVETzNPJQD+4o0JQ9RaqsZs/7FWRQVbtr7dGS3W8l+JBrCgs8Ae6mN608cPUz0F
obj1b591nT74Y8mKIm43jnvzsMqu4vtJOcDsH3sLQRtTCYqD769nZc6oziX7Y8lKWJltl+uzJbuk
1N9nhhLiZOGNd6g1T6cqTVAHWfljtYoDuF6vnGx+uZ4p89dJTZHc7S+fyCMQVI4lrqT+BoxnutTB
jTCXDcScSkco7rXqExbnY9vRwhwNSGGLyh9J0Bn4Mct7wR/zxB9TWXPVvVYRQ1tnG+7Sgm2fGJUB
ugEoB6N5JkHmm27gjeGTMDuqbdZqpp+nUvUCw6W2XBUJ29z60jwFuUmXmw1gKZI4evpv8DhcLeRl
9EaZsDxWlHzcSlYXq7kRTYjPSUEV2gyjQ7pRBq/TeaSsF9Uqw9KClfcZW7vC0eLt73COEZN9Qan8
YhptZ049DFLXf6d8fnZYeZ2ns9kkdL4aFziqBfFFuj5w8f9ODI1SrSa/W8Vo/nGelYc5t5cM9t6x
GnfXXa8Ahsg8Ma+3itCwyvpr/aP42VvlYSKbFgyl3N4rfsG1A4BXYcLwAowzZDyiynu/WuIb27vq
pZImj1bRMc6aqYBLEM93EhGiYQHP9YJ+q8cs5/6i+RYFzjjxLhMBwWhd+DBlsqx0GxZWZ+5lXvip
THiJObv1XRXfNFtq9q5t8F3Puw75ERKsTFCc7XvzbvD25n2QnBio9UOtjf0R5WoGu9DzvNWyEWVC
GbAf0lRDgUKGe4g6vIOVWRA+KkRCvbdUWrbiTrQa1u40X7IslRGCNt7sPc0Av7A30Hjd8YL+nU76
S8qqXAjNJD9lWoL/8iq9gGQxGVPPzCTB/jf9B1/J/l8HMCk/oms2rCRlZt6a7402tzlACXKZzOB0
6aQXaMFCkGUerNNz5kMqS7f12vdnpxXldFybx3BOYVnAJddhzGA8fkWeoMseTq7TV4L26upMf2y1
op1aq9Z2uRTBFUf0cdbooOyp83hOn5fiPt/2VOri0z9Wq2ineG47rWy745l0u5+PxIsDYClCf/cl
gATFYqrnUVFO+wNDVNobDlP6dsLOhuZWRnwKAX8aYK4VmreujFbeWzUDnTv76LLRRQVcGwoFikKU
dPDgQujNFsvRduNLfIbopEuiinjRU33CP3hlf4lPNSWtkS+KMo0dD+yn5xHWhs4CGrIme7g6cQYV
O66ruP+x40oUM7ePeRanIq3MdmO0uke1/4X6mdfbAjlT2zaRjhtKtpqELtJdeGnukJ701bh2y9M5
Cn2gcPhLfXB6W36Upyk6v6QFCmtlWReyRSRufL37G6xNhkMGNc4xKaeepaTUqMuz/3GkFXfI2FzW
1rEha0oJo2C0uuC7MHCTkHL7x54Uhzm2+jtVc67qZV7judJmG0eoGU/Hqx6A23vRnFDhpv34wQeh
rAp/6xeDstm06Uc1jSo66Jwe9Fbh4GRSegU9g359/L1FgjLGmtAI+m+usrRg5Spbhb3S8y0REgse
/dEjqfI+KFkYdcYfUC0o1Fz9wygtV7nF5Rw3Ot6w3NYfvOpdIqRrhrzzchaz3PNv766ud9zQLM6S
3IVlNLWK82FE9jZ3VhhkyHJ9qNCuo5uHb5B2qXZWlwj7Y6nKkz+mzjxtWCKfIWF98zplkYGZXgE7
MGj6hTn5xYt8sR9etKWfe2OyYQRH5HFpZgi+lJGvLPc3jVDaecUVKcL1ttWaX58oThe3Sg4S5r3Y
zfEPenT1CC2/Ki6rt5mlVSvSNLfN1G7Nxe+ifYlgFNYu4jH6eqVe/J/3WBEmB5pz7dRktWeToRDv
910iz6B/mUzc4u6NGlhvWjzcFqh6LVTaYMUNOcVrfR2FLBkJgrl7z/wjaeBZkt5klszd74MV90dl
s//h5fyIcsUd2Zxap20sFiy7o1O9K64eEIVfQ/I1MFTQJaX03GtdrtJeKy5Jq3k6EZnK8T6/FrCw
SJAtvZYw7IzH0oqiMCvKJ1RxS9Z50t5pDlukrPO6HV6859a9oPNJ14cdyh/kVX9lv4K8E7wYncCj
7AJ9qvE27Sku2RHBKT0eBmJa7Tb61zSh0GckduUtn5JtBsIqiYbttR26zXnq2c7mkWB142VrZo7t
Y3e7anobfaq1gsvlneJQh1lZvXXz+6BvOsdXM1v20yM49+jlYLX6W8Nw88bW0wt70Dydu/OT2Y0d
ZqGu973DKYjN1WBvT7T8+xhmfWs9Xh5Gl0brubEGD3gKu3oeRO343jztaCVefqdhkGmdaPu9NMNO
tor6++XajZezph5kzSlt4J3M2Yz0TcO12uMlBKQRX9D+3hZ4ku1soEcXz7jANHE6+7v1pWfpjnc0
p+bxbrnduY313t20rK7TvgudJ6PIfTPTXMNc6NG2Y8VWN8+cbn5peSdn7i0BtG+C+Tr0snPbNfN1
N85Mt5ElvmOe3cIwXU7kkpyHc32ar1I/Si2vpecvst+06CS71E92WjeOrEA3CpdWYy8+PWXHUXOp
ea3zyY9MwC2Nc7fgsPjXrSyN3HyX+3qY+I2VNmozc2WTbvrJ+nDXOpjuZX701ubFj7XUXxd0EhaH
z3l28GJubLNfdc1HyxkU7CTajvTmEzN4g2PrKQvHh2Xsrhu7QHZ50bPvLN7fzXPD1Tbvkb53m+ep
2Z6e7WmYzPJE70SntyQ6uqb+eCaSzb5X+rOWtHvG+sM+B8v2uTcP+WmL/z+jcHaayrec4tjVQ20U
OS0/X+b3oRkG20jvOLvE3x7dSxjYRy2IGy/rxsuBybPnWZrEbtIeOcuPqPjUm4ytiDrtzPE3BZOy
9kwVXD/b++k6KbzDUXPbp7tzkXXXqe4lm+R5ni2DPIq8NUOQEl13mytA8vN3J49nttXTdXglju+r
5kO2Obva6eDieLiaPY6ftm1yAUXLKzjeZuw22qtOMz6423b4fEpO3UOedjdRMplfdnenI778OfQQ
YC80aRxNjGDJf8uHWbnt0wbhW40F7BPuOeUjW0+NzeE5PevewWl1tCz0VkfNM4r23bK57YbO3N8d
pwdzlKZz9+1kvjtp6i6dt4ve0Ve2b2ffu+To7db5fUPbecdwnHOi+xUU6VxUuNx/hMvWfXhO3wsO
/dgYrRDnZXN0zqdaHPnnuMvsztwYN4qeneSuo506abN7ysa69q0Zo0N88ZJs09tY75fIcFdbs2fO
+/9H2pc1N44rzf4iRpAgSBCvBKnNkizZlt3WC8M9Y3HfwAUkf/2X9Hk4brXCintuzER0TPe4QWxV
WVlZBVRReZ0dr6yo8mwp3SYORYZjW8VPWY733OWRZNrvtlU+HmpZMSvyf7ZFX11yfzJFV368AJWc
DhFMEYaCsdGMSaC7HNoUveKGNvFHOyqvw7bn3eXOyFdB4n+MoIF2NJyjKpN8GclvuFchLRKzkCfb
vrT2wTEJHqt+E8m3kCw0krtOcOnUMpXoLdCVHqyHOexUdrQsbf3zh1zFNn99x5XLDfGSmiFblmy5
fbJ6Uaa+phkHHHwNVtVhzuLn4a4xzH/GQx8ay3Sg4ABq/DO4Ca2ytIfMTrZJuxm6TRdvbHUMwwvl
wwOHabNCN7NiMWadG5GdEW3inG/M7DfsvVCUL638484XXWG5ry8CeMUb6NgO2/wKx77tBE+pHOH5
k+2o7zopSLSpGWz5sKQUVrbBCzfhUqrdaG0yloo7g8+Q7foAWkjw2gaEoOjZfLX8fTOiNlx1yVaN
40NZLU1rV2dPOtM8Pf4dVl/mpzJ28FpMM2CsP8vy7c4nXDG3/5m/iSfPTB3vpTN+BX3yYuraiZTJ
FttRYAdU6Sv7gTe/QrpJ6CnSR7dxTtJWbpFtcpiuoi+X1EWd+Xm2PT9/zQxC/lqPWdqD3TDnx5f+
PB60icypt/Kv45HSYyvn6j02nINuqapNQO+0Ora+xAJ/DWijLNp20DVIv36m2wqzyKi7LNk6gQ8f
MP1KC39AsbwjdH90PDsUJf59mn3F3oB4NBY9CrmnhWWKWAoteFTwfZA8Gev4iSFGjh/r9DFROzlu
ilLYe7Ijxy5dty/tQb7wQ54/skFUZ711o5Np++SJW8I03RCuJHng5kEmHklEEgr4nfG1ecr31aEi
AthIPpuGGHcs8MAofYbn4jc9ZCC/04fwt/EvSn8M5Zat27zFz8E+9NrU78bXnizi10YXJBQFnsN9
5r8L00/spbGlp+6EvGia+nhwLU8fsuzFJH56Dp+Mx+DCHTdAtnRwm/TARs9YNU9R7E0QGkrPPmme
rfu9EkMhdGeRk1P0Mh2CJ+c4HYx37WAZD2brjYYYtJXkaDCgjr9Y5zpSlPtxmOdiJ8vgMNDHuPOK
x9zxO+3JejMCbyKP9iF6dhIc/32+K+xN9GztM+7R95IsJsOvUqHtzSeAP+013dWnpFy10Tt9b/GM
R+hqXFjmOsASvkOQNhz7J+eZdgCPS+11zJ7a30nlBf9OT/khf2k6wSPR7yVZmGzLX4Lpt7bj8ZEC
/w0brovoTX/MSzeyFiFfVh/FkxYK6yl5puNSH0QabTT6mMQLBfX6IT9ZD/WpP+j2omkWtSMADR/V
uNYes3czWXSnqREVX9Bkn7zZwaLBQZoWY+yFh2nPrY3xVLeeHm76RHThJj5mzpHvR8c1j8Gj/KhN
95DUgjzqhdB2qvP1x/DFAtY7asdkVW2yYxq5bD0cKF1Ceoc+utvm9wB5ypBDQEX+YTteCfy2NrjJ
W/U2PSTPRb0J/ToUoa9NntS8RFvmGzvxOmvvVItKLQYFmbThD8FD7Pi641O619+nffDSjx5LhKzf
8Lq7WYnhKSs3doHDK4xj1RzYU00wXSSAbNPV9s1JeypPFlag81K1at+GeNENIni3ICjTH61I0Axn
0+v6B7jc8RELICs84lpAerkn/1ZvUkcfr+dqXx+qYz9sujdk7IPW1Q44ffo2eQ0NL9/Wh/G5PJjM
yw9O4KZUDHu5M/t1arj5o/Gu/4OT0AgHBRu/rQT5mWEUuinMnf0i3zrqFobbvizKye9fmmPxmKQi
S0XxlmS71PFZ/BgQuKNFzV1+jGCa15lcZMZSApS13lAts9KT+CIphtYtS8FLtJQLuW+nnln75FSF
eEc5ib1cF3i3CmvXG36srVTvl+EqqNxmcMdpGf3qQz/q3U66iomWu7Z0tV/0FKwZW6TGonUWleH3
3WIyd12FiMErRhdANcvd7JfmTaFQvw1LOHvYl9odK6+qF4g+JJ6vWxD0mGlcXa4o4HsgOBfB7+AB
5798jh/1R7bR8PZJtDCe+fP0XP9mCQKXX7BJ1D4XqVfC7di+DDd6tACB3MYPpr6o2z2PfZoIrI7u
x5M3aTgwNPuVBtRa5iw6klHt9DRZI+MpbNkssnCFn9OPslvRYxCJalxwuWpNN+q89qR0t3kunrB7
XeQOeBo+XfbaU1N6XPqAm5PmxtH/gkTAAXKCCBSFGNdZbsOJjQH9COOtFbm1sZOHCbexzTaAQHDB
tdzpxTEfa1dO51htGrCD1WaSfjYIoz797PVuuWAbyW+Ew7rBERz/6fVSM2iirLbiLWs3AAFR7U+l
r6lTCwj+80i34N73ka78K1cFDYuOxtsm9xvngJEAdJh2ANBi8evPY329znrtW23UMDGio9OSdc0P
9pWh6pZisHl5rfyADvBeqPAYDjyKqV/MHqFlH3oJIrmue42IXCEIX2Zt4BH9MunNGlozt6+Cg2Me
Ky11aapv43IzFZnbFMwL/0lj0QbGnkAY3Ri7Ij82mXStpFrx4tywbte26FgAIxEfJR/dpNI3Nfr8
1/CHCDaTHo6dBJuu1NcthZB6+EiNdRNvwjkqmRDnIfLOwnNQfkh6BvaxmnE5GStWdIvaPGVtvccv
CNRcifCcshwhny0wnAUvbGu1mGKEzDw+aGPmFYbyOBtXIzM9gNDNIE+1BeRQwNrZZBUT2+2SYjeF
mDDFabfOTKUCJ67RJ0SuzYINy59352bsw3RO8d6VCTn1V2/2b7hX66MsbIsm3kr9NSa7MXkNYHQG
gG9pH+NmF+ipi6hwBHXw88i3MB4zCNdR4cYp7t+fp70mvYqjsIu3UbAD+VLTUBiAvZFvTcdy/CzS
/yXKA8TmlmXhVUu8b/nngD0xVRcp8+umm9FH7ZrNmjQn+2C/mwiTx2hZRJf/YY7c4Ih00NWGXnNc
HQlYlOX51z1LmuWQHYN0dEGKwI6gLwtginVnVW/ZEPZtxKtQVlOqzlNWxFtCjk2xqWF+CSRZzRI3
5ue5fX389b1Gsg/cncNR+n0tW0Sl/VTXQRhvK76jdrEqW+byaJhDJ9gtJxt9q32VOahbY3DD8I6x
5LdipnnYuT4SkfNXiPnt4PZdUJq1XiXb0KzcRK57dBUm2bo23lnYuwaQQTmhj1CU/eZp5LMy8wbV
eJ0Z+jGXboHomgzZWgcnxcb33tZ8bQSFFC216rVylDfzZiF4IKsJ3ToF3wge0IkcUU3nHr51z1Il
QiN1myx0cVZbk4mmZ2vS/grt/hg9QuS9TA3i1lL6YY2nQQ0pYksYYbwg2cUMMzH1uggjF0bKNP5p
iOlO8UfdZ26QH7L8dQK+KbSdDrgcwcCp+G1qUPqonqbg37p+mPmRIOXu1P1CptDtmw2VsduzE0Gk
FDmTW3XoQ1OvkywSaVmLuuxgmPIFDD8Wa2co05savwfEtqdt2zzp01tgMTfiTz+fkjly/euQIM1G
iW0Tbl+Xagx63cg0RCQ3kk2YLcdhU2qnIrxzFq8lel/RqwM7YoG7t7jDrhya0UfM6Kwg3gYtFzRW
oteYMErDrepNk6cLM3iHjRkahD/ca9USDO+YeL2RreRwQY0N1rcAeDtZWgQ6rH1INkO6HOnnCGa6
OHYR80ZdbXqUl4dHjlP28yLdcsffv578aZmKmDhjneLrLX7C84sus85GcZmaz0Yuh+6OHbwZ6zoM
bZB1aiH9ef22uJZm+hRqLN6mFUKx9BNu2clTn9iIvozXCEy0HE8mkACYwbyNBXjpsYgTl8ujKvY2
Oxrt2YmTBZi7pkgFQ1CphR+BvKCl8SLr5apvB7dorLUZ90KrEMyMJyTtBE1zX4HZiKPmOBMqTlEt
NcTNbd7g+aZ+0Tuhn/d80SS/u4CsotrwzQQ+FCGGLeOPvMpFFRsiBuIMzhqjrqGX/tCYz2a/C+zw
zjKBZ7h1dB3HMB2TWYbN56P9zcBYKuE8buAv8ml8MMtzYTwP5gVwCUd5argHAhZGVk0vWtUdtKl7
b8cekUC3bWAfcguxO+Wg6iLR9R913bpmrj0OUy1AITmBes6Tytec0FXyFaf6nwTBPlCD05cvYMu1
ftOXeOQlXIXsNWrQ39REkATeW1oGgrV/Oglb0A6encOMYV310nTrap/gmYQud2t2rIZNgN82ljNx
Y9tt5fKJbLIpe5CWG1rpYz5i+Py5cs3Y3AYlcitlCEB/BCXcVvqizI8xwuuuU69FzUUcOiJHusGc
smXyUFqFqMfPEH+1QzetfQGLp6WNP2iLaTQ8EL0mSJNKpSsCvNZFyQIPDsECkq0OGIHlmwmdvD6x
YjeWjdu3u8QxFnX12vb1so03CqUMcFk6ObWO6ZXyEo4mANcurtVCj+UKS1YDORk7pR8NYCWi9etO
tz9Chl4LseGFWgBOHAf2ky3Tnnu6kW4DsBXW+ed7exM8ORyQVjcJgTO6urgSatWaGFO8NVqB1+jS
PViz9DwG1hK2HeCp4lu8YLv4edRrfdiXseO6ZeJ5bore4ddiCT6FZpASPZ7JU9DVJXjKIW13llG9
myD0k2htICQsH2ws70Ph+HgbcUWR7ap30Ge61Lkg/wNFqEfLTZhMpwK/aVa6n2lL7owizbo7GPOW
D+AoKrAoQZ6P61cJa9JKGcZ0+AoAsmZZqqPezOfs52W5hXwAfHQb9cScYXn+vK41LlCeSeBJZCVw
Vix2hK2OsiWu6f/fQFfTiak2MDJgIFD180GmSG8dgdFxr38e6CbC+j4l688psciuoAVsMSW2bMrL
fMmzPhJWC5sS78nAUeZbwEJnce5ntb36efhbXun76Ff2L0/7kBYt5jlIn5LdTAoD14EGt61SgIr+
eTTj5ikxCR5U19Ejnl73FSGsJgr1xRhu3bbwMXgFJee/WiSxJDJSc7pUdYGIkC3j2cZBmoh2B9SV
UFcmHYKvxLvzPTenb3LERdwhDKVXfy7+mFXUngb55ZRTiXapfSziYVfZsQis1A3HSujsZOcflJ9i
enJgHdGl260M2+XqWCnmg6m6803k5iJRVL1ybupoVHuFc9pAUittsCepsQGgsZm1BFPg8GlP2AEG
MQes1RDkkvYcZJsqGkEy+mNhu7G+TAB/nGlnWhfeixQ55LyxRUeXZX6hCpNySliwOABEnFx9ku6c
WQzGwofXAQRIaOoZWoJUpTBg1AlS5mDmg+ZM2GuFPLOdgwtGKhQjz6l7HNcMfE/DdJHOtr+ciTF0
xOlaZNGQSlA7h+KrjE+tkV7VLIz42NYTGKq9FUkEv0tY0jC1XaWzTdTJmQ8Jh+OcY1UdehCmlyg8
FebkA3nM9qsunUXnOEtSXDRrDbSyKLTTnCcnqljbeu63+c7IU4gB/s0GKJWbfcyUiMqHnhNPtY6Y
IyQVHG2O3NN0cho4Y6TDQUCYUQoe8pXCGQ40xDOkZeEiGc2RARkRJBuZ9qBaYEWz2mUJKO1aPaQh
+TWq6ZU1Gqh4MagKueNjXVduvY2WtUnfoqJ9+flo3IqmEUVzx4J9JX+lrzS4odZgSbyl+rIPTno5
B9OWuUTGZHao2fHn4Yxb4IjbJppmM6QunWvxN0lok9NhjLczUQUcQKcTYEugLbX8AlfL4mqD5PGd
QWd7dx1MfB/0ysQbfUMC2ipQBslThRSyCWGXfGtgFgo85WerDSAODRZ6xpYJgFEVo4sMebZx7u58
yHzNfvqQKxcg8w49rngfbwu+M1t/QC4bENrFCUX0ZWmHMQ3FUJ+G4uPOwDeX3dG5zm3bYfZfj5hk
tep1C64fNrnv3RpGMvWCKRF177PqMt9e5Kh+HvSLAv1rtt8Gnc/eNyCsl1qCxjjY6yry7WEXAzoY
6bkyPzRzS+UpLZtFX2WenmUPfcoFsvoiyjlMTr/QkSvt0tRTKXOnqNt2XYaAUz7g2QZXtY2QDWxD
FouwODVZI8gvDmlMpo4yeQDWpiZoderNOBMaFyt/KrnpJrY3BoFHwdspBHMQlAineLWyRAzBP2N7
GNt9p+lbjQP36XfW/ybGmEkHy0ZAi57xf64EctlJm0BTsZXOqe38UPlptyuNg1beGej2/fo20uyd
vq15UnVRUdg4YeE0M7Rl+TGLhezG5eEGNlsZSw71y88bfdO5zJGhYRs2BVj7c0xwY45Ka8ANHK6q
0zyKEDm2P4vxjhu7aau4gQfAYazIX8l/M0vkmA0lWDHzWDifGXy5la/a8pLEowtceJequtb1/Qcx
fxvxynBo6Pfe2VONmY3IflGfbvTpDEeBC5s4i9h8m11FVldLWHrowvBYjUBwComaSJslNpfmrmRb
G1TQ/7Di4F7B84H0B0n454qHIwIIHXV2Wx15txwV5cg7sHOUP/08zE25BXyDjljFZIhXyJ/jlLRn
kkdgBQfyaoK0mlVjmkOWCDhnzpkgL0actTXssuYMnUFBd5B+xPko4DgoZh0W5R14dRNdffuiqx0p
wrYCGY8v4s4yDLY43whPqkpg+ncZj9s4+ttgV+aaR3Yq0QUh3mbkgi7oSGnVSChMXmTicZOBCeGo
z6B/nQmPOwtvzPO4sp3WXFdILMswwLlcDa1Yk/ZZi7MOIwkAjX2uq20tuNs0/9RgG3MFhTC3lmiR
7+WsdFsmvch6TEfPLn0rewr182TDwiG116708VdAOq/kfl2+JebraCx7e+eARGw4qktUtLAy5cYE
Pbf7eBHajedADaCHaCjfTK5NQT9qxpK2mRi6A00yV8FrG9qiZPy5CfA0WfOCVjPLbtTdTt/0xVPZ
b5RzBKfhN8Vaghpre+XKstiTZHSjkPq6RlyGnB+bICMURWo/lPzTiiMBwo20r6nUXI3ghnXvZjB4
Tp27phl7TLXurCSxIX60+GHUnydC9lV0cdJ3Lcq9PlsazmHmHJJcuoBWy6rKFooOD/NPdnUqZAK9
nyUf4ik/DHm016FLbKFGiPm/oM1mH1hrED+oRkxpsUri0qdQB8bdEV6Za3fi2xv2DAynhdYlBFQA
7vKftyuopR3rBNgL3XK9KXqiJYcv8sb4YVT1enZxd03o7XP1bcyr6CQpdBXKBGNCJKezw2y/qg5v
BZvZnHp20lNupq4J+609QOQ49OrO/b05Zwh7LChXGYozriwK5FJaXhOQ/8hVNmC2s1clz4b+AQs2
U9MxwrQ7V+kG+IMwR3e+auhBJVxZDNk7cZ+G6deICq1OMTCCmgxbDRrEaI5BO4ih2uQmfGR3MQtr
Y9uf0Dze0QrdMFx/fMbVhc6hTo/Z8B+gncTg/U9l4iKdA9ALDuDOnG94ZLhi4iAWsh2bmFfIixCW
qbFGTNwBVzmzHiH8AOcIxg2JHWQiIIlSwyZDdWnfuPiPqR5dUz9XVn1n9W/M+vuH/JWatkY7Sg04
UBy3AOLAapmP0gUVi9THFP/+edq3B5s1eEBZ6JlwhbIGKLjrwIbNTKcdyJwWAh0w4pkFYx3f543A
5/5tozG5/443//k3rJXWRVdGNnxRZxarAekys889RJJjohbl6PdGhARw7k4QlCfJi1NsVX2Z4nez
dcMGobMlpDkzWkgfQKuIACA1s20XwdyEvxyjcqFt9poRT350sZsNT5Wy3SA+UyhZMiRYT8bAvSo/
OrbmkTTzmgaKsaOejEuw0mLMK+h1S9cpE0HKxRDtM733mipZKgd9GqNA0KhfJ0WwdqBQkjNHdK7H
EIErXrEJ+cKk2mEI0IZ/PEGEq6kXg73Cx8u5KZhFXT48QkAy2GezO1WDubULyNBgShkyRuB6Iqhh
Kpw+VlmrwYLlBwWCJDhD3iDCT+O6yxaWVu56+71+RPJf9J3pyWia3QedUTsDoKs2gFSWBSkd1Azg
JmDnkTpAlDToR62HDoA0azPxHdq5YMqRmSE9hRmtXKY/xdm6M85Sr3wzbN26CbwhWLfsMlJdgNiT
zWvXE6+A+jw5W/nvmaq2crloQfrO0CVFHi88T+Y71Zk3lIP4Hw4qMw1OAGTR3+Pq4PThGGStBluQ
5nCB8kjphtMdZlbUML7I2v083Fd0dwUmbMPRcS0A40CUXdkeSzXEcvB8yAycG3i7OeiZs6068oLB
ei4PaJGCjIpjazTrCGR4HATLKUiecwfO3oEwaOoexmH4N21jCGyz0UuBvdPwDIjb5OsOSZfMniH/
vK0y3sx+FDs5NOCKwbhAR97nCTgax4VIfi4BiCQkcME6CD+qkx4Ubk2RbaQn1apVZYO8aWJAqw8t
RTFWkCP3urGHxK11F8mDIZQCnRC2Jnv9eZVuxGg2fBKocTorWa8R12RUGchZLdraEnfH2FV4SCZh
Pm6Adi/teMsL/zHWlecvWaER0sXx1jQ/hw6SRk3AGcE22/kTSSd3GZYnbr4D1yKX8fM08X7JLbP1
baJXEMAYu6oqnSjeTs0x0VAJAI8/ErZAO931XBqSqg8EwCUe2KSqxKvVH7GKf+nFRQWiGTI3hFlA
YYUsd6YtPUjT3anIvaY7I1IQMZHPTCvcRrNFiks813xUGkqXodmyYn9SvTfywSfhQ9xtHJa4SVKt
Ezj9suEL8O64hC6udzbknhG+j8PSrldN8UyyaRt5vOxdLSJe5fzjFP0q7/C5uUgRj3HkHqYmAom6
a9QlL8692S+AX+YMdmN8VGqHspDod1cfWYwYNebCgK623c0MQd+f0AV8MQ0nZaidxnd5AoGfshDd
XEKAvxlJO6mYM3DIdOCvUsGpw+3Bg3QLWFqS12JmPSFhNGGJ2miHp//8yZH/yYGqr8Idgv+hgB5I
tsRHymc2cXX7kVHoFHkrcr1bYNwIgdzPe33LQUGabhioZgESuPa+dEpCXKkg2hbdEqwvqqNAkML9
w7TeBbO3IAcic8AsgFkor6+cb2rHYT8MTrSN69eM7aB5Q3ajuMdv3LqkhED9Y0PvDpn3VeALq2mw
KLK+RrGrC2NHh1yc4nxX2n0rWYYx6NzHizMbQ/3p3AfeaYpNZjQTowBvrma/GthFszjC7emg983e
eSlh6KryLVjVTe2WAe5RtUHFCoQAYbkOIgNvLu8cqFjgtwjKeMJmXzvhAgzRF7n782bbN3cbWkT0
uJiVLfqVUdFUz1kpsdtGCNVjdgD942ifWYbDjuypHXmV/uhUO43uIoTlNlMgOpvdRA2/TZknq2Fv
TFyU2jIrUCWUW14Y1F/6fZM80ipctuoSvLLpYa6VQnbZgRpGb3TAFCQwOrw3iGRKeWmS3zNRMPP0
Ub9hCa4RbAaimpjm+Au516A+AQrnGn+ofVpgW5mkkICm7+hI78aQzxPAHkr4kpvxMs4rv0kQl4i6
mlCGp3laKh9kJ3dNQl/McULOeHKtyPJ/Xsuv/j3XHpPAW+KEwcUjN/jn7tuOowa0Ko22eoksO3LR
8WYat+GxDitvrKF4hxymYL8CYCkElCgrk9A73K0tubmjKHNxKN5fs/7qVzpard1Zo4q2pBZITYLs
SIpsAdbKpfCpCWI3i5zmPIq+NrRVpnpoI3ZzMkklEL6iMkoDwLmzMvPM/16Z/37TVWiBaMkpeItv
QiZpprCzYwSlX8dfDUaE024UXsxTLyyI/JTcITe/UrE/jH3dzEqGEVyRM2I9cIOycF9Hl5kYiT5z
gAUy7hvV79qIr8D/ahnARnBBFWiBbKu6qMTYWLWDJE3vYR076APa1nYjbZlWo8sg/bc1+gBzT4NV
38duikOu+rWW7KzoLSVzOVUHvjmouB8Eq6E1V3l+1CWDHr3wo+aC+DVP+i8lZh5DngKCMoRpgKZi
VCIeR2FWd1bjun5+Jidt0EPoQDVbQ4Nf0a52RyoFdA1biHAWGpsBlXzVRpZvOnQ23U7NdaCx3IAf
i9lGwiHhlQSXmlJ0RH5x4z+fjJum+dvnXF0ZpY94Ls7soq0G7TNUs+wV/hxgOr7Lft6d+VVI76SD
qVV1C6imL+sPqX3UY+sGCHNtqxGow4IGG4vB019xlUFvj1AD4UMJukmf7tAZN28oQPysnLR16xrJ
1/WkhzLApBFdh9WHbaknYJAAhYA2hfiO0Tvj3eL3bQLxlY1WsMii/QXl0zgltY6pQw2TDQdGPmg0
bkyrgIn6GGjtWhSiDUruXPubm8uIA+YIjQhBVv1pDzOU41n97N019UzwAAzoi0w+t/mGlfdand2e
4rexrvBplvCSJhqPtoq/NdWHRbdKLU366JTHfPpEyHGX57+5i7hMDEGSBVxxdZ6sQQ46IvkvX58V
cxVja3wg5AaJz+9aUGteq7+s2LfRrqKxPGwm0o002qLWeSVRHIz6byAD5LGAgHVRBtYDbKuV6Z5k
zjbSUIkT6YLl55KgKl3vPFP7rfEE+rfWJyRZWGHkFfkFgYrDV/EQuDF7KrMHmnZ+m0BZNp7nCmQY
arNFGZeEvhW4O8ofTdSghDEKKVCtVNvdYgRPMadgYQ9nmUQKFAA5WeGs6gF8jTpCFqR3yDXEr4ji
wFyKOE3u+N2bGzGfMHAUkOZec3W8411SpVO0zcly1m6h/MM1a2GkaFCBmn7oD362WfYNOhI02X8H
vNqLtGuInaQE97e4MBIsSykFIh4kkyBpm7RLWm7w4qdLLGMFJADhjo4SHC1HgWNqeFn32oXtcmr3
gz25WvmvAsttz8V35mfcFCjnoahFpgKx9woNCiF928ip3rBpp/WvDgpmoVhA4xwAR2ddJ8hffIwx
hDnjehYE1PmvSP+lQ3sAADoEJ4hCMnKmtuFn1Xaoob8tNwGEGPhUhnLzZkDdCdTv8Dqqek9lsazQ
vKBomlUuEwhMuGdEHwkGo+guwLJ77T5u2odv63hlH0JVIVc2wDOn+osGWxx/6v2ulLtU//fnHbuV
k4EgGJlUFIbAjunzEfpGuk0RKVDiOUTbzphjGojMF3P8iK4FIFPRqAHsjsEOCDxmScvPY9+aJNQz
8zu4+MckV9CHtQHN2h5Ds/DJLmYKd9aryyNq538e6MvgXJsIYE/w5HDwSL9dLWfboNKUVClMhGXj
5uI1JixqpTJfT+OnegoWtMtQXHxsURePfUVzClNR1wrOGXSwCEDMYIR52MEpBckmIZqAJgfSdkdE
rN7nzSJSFZoVZNBw+oMJhgdBqF0fOSpOqNMspH1EZkIEfS2qDC2rANIhnAmzc4v6GMdIXDBVtYX+
CSERVYuyFzkTMwWyNyXki/Us1cOvYPlyFkCmuppsc2F/geg9InAEn1mgHgPLR/8fN4d4UH1CneIa
5nrWzA+II3IwBzUONfSG2RguzIwJZTKkeEsBy9i0zgbsElbdRDXQ3Ikiu1vdMlv8vzbAclDaYqC+
5S8RF1JUsqZTFG1rMFp6B4E7rk0JXU7RCgSdxGrcQUHmpJ1asGdDeLn/CbeANqpOdGrqHL7+Wv3I
03GwQqTEtpXzGEKZRY5xtgQHV9qCgtMsjFmnOBvqHBz+z+fvxkGHeo2CIyIgD3R6ddCL0nGSobT5
g0o3YG3gD9G/YmzXd+VAdwa6BvRGUpUMwSdHSAfV81HmOwmtV3q6e6PofGOuNvT7lK7L9eymGhyz
c/hDrG2teqUzpIwHlHfVUgTg+ya0SSgc9pgY9SJDN4qsoAs8HlahSrvzMx3MTaEOdje47TTC6e6d
8MmETi5A44kgggr2NQNxNvaQwMvgxQl0EPb7ri1XpNlycFkRCdw8L5dFZYh0Mrw0CR7MjIL429EK
4gVpBlvWl6dSQUamFbsM0q//5y0FM4B8m0EpRBr6FXFiqwzZBTB8c+UeC/c5iIugF1BEGnfp5lvw
3IF9JtA1UxM1TFeRgGVAEmj9H2dn0tw2tmThX4QIzMMWBEeIlERNtjYIWbYxzzN+fX9QL54F8YnR
XQsvXFUEcHGRN/PkOSdD2C4ZZAD5qM+xKjjLjbyi98Z+QitmVqLt0XGrgRV4DXryKtVPqfGqXfuS
PwhlixfPzSBTs0CnDFrin8+LJpUHlHfgNfksGcBWBwnlTquPQY9iIDxEsXe0Wm1dF+ZODv/mhLXS
ArNBP9u+tiny5mjY0ayS1T+8rGm4F5JrKN1/Wa//3OIi4Q10xQqzGv6MpCebwpNwXpHXcv9kDDd+
ldlh+pZHKFCqc5D3G4UYyUk3dn+xiIEwWur33++USyesqSmiDOwBl4c1+7xiudQItMdpa6FsnVT6
g80hMo69ik0SH4v/hnkMaWJaHrj6lUtfABEJdajsdEVhAvaXwFMIaZD7pP6CedTHo5ejA1t1eDdh
PCmtFKhauKvUP4JgYzCfUSyP3AImPN/fxYUkFEd9RqupaDvmbfz5+adUjRS69cFNQ9odqveoXCFE
Nird6XpbFuvvr3apF/DpcosNqiVVn3gNkObkr/XxNREO8HhYc3JvNfyT1X/7O0Q9bdI7V0Wc8oWo
yPQA0VBw7kAQsPxSxUAsKTIpXyfUs6nfOXKXrNR604xu6L+MwYNR7+LaNqeDl9x5wyprX9pobSg/
jZbDfWeMt0L4MPm13aDzT0gAIvyXsqvB6+KWNFE2m4oJ9AYe9vmV1IWhjwEA/40pi/ak/MVoBdZf
r+h2Jx4grJKHQdahk71tBP3KYXipX2JyDKOONBCdsl6fL25EShhFSvFRHQrtFnVk0sC6OuVSQpG0
5l7i2WQreI5mQkOqkqhd2ZEXn5+SXxaVmUJICP98C/xto059StUPhUa+l9MDDYheo5OHnllXbbTm
pjFHg+5aRXbp6S0Rm0ZDEkXo40uEo9WKtAgGn6Un88Ipgs5YZyJPemXlu/hQi8+CdK8GdlvMtAr/
Kn/jQoowrzrpiIFLk7zsYRSRJGFMlYByyfdV2dnx2KzqCOMDHXuJ3fff4tfwY3EZC3c5iYoO4PXz
MiNvq8RY7gWXNU7HA+Gutfaokr6/ytcn+nyVxX6acinuK3+CYDOuVBSW/ZHsCvyYSu77C12gL8Kx
FunGmBZNAX3ZLdHkMooNpRXm9Ipt2iTZHrciJ0iao+cbtgRM5EsMNaxvxfaxFzZW+AI1A6ZoVPah
LRbZzUQj2O/G7agwoMZzvr+/j3f3+Wye70/n67IkzVQ/DsZ/ajkR8LIPxUJwaYaNmW93+muCIE+l
5x9iPVcUwpMPIVpaUR7I1sm3uIvMELCzyG8KNdiPHArDkO0ZEbmasww45fzE3JQIkw3xiZhwzrz0
Yat04a0EK0THHyuR232g+k+QyPDhXFf8TqwasDtRyq+jwC+vPOXydVM9UKoiBdFwNZfVJePdrL3J
GFvBdAGpMU5RA7fE62fk873C+lmeWx8XsjQVmbpoqLK2OLeTBntPqxJNN0/dqT1IKcZr0YlGZ5mS
WF6joM4h5993N1+Nybo0+8A+Oa4XIan0BnKWcjTdDrZrJ8KHvcYdunaFxcHoJWYVjSlXEFVXtp7R
2X+//ZZf+/IJFutllcXMW8b1kaLZFoRbiGhhUOC+p1zJvb9IlD6uBGqK1k/HJ3EZwyyhHwopa03X
jx7wrnTEw5hvFSHdisWbKL1YEZ4zcbDtkr18g2PedJPNRFMzuLITlwbGZFa8M3hRhNNZebjsacaT
YYaJWJtuXykbYaTvBqkyibpZWtkG+sYwQRTzCKPJ7FVOz6o1bZvyWRXpycf13pKDwc717IwmsLkm
UfpSoH3cGzIUJhnJMuDf4m1MmepFuVWarhnuxEmmrqpXRt2eDJCc/OQRvgpZcqy044hFLsON9/l7
Kd9nPZxY+otRnx8633pVE+1QS7tSovaqHFgvG1UVtvr0VBRrq0/tNplt6p4pRrR1WO/DsD9b4Xiu
9HYdTOvYTB0zeJMLFTeZZBNN2jqJimc9lX+zGreR4V/ZGxeig4zDA8o1iwKF/ObzkSPgmml6RWu4
WQL7qjhN2nGwcjuEpGj8H88dVvjTpRZVvUrP0DLTxnB525V+lOoTrYpkPIj1Fb3NhQ/r3wstt/tA
13KoqppnEp7yQVxlwb0lIM+4pgf4kr7OTwTFkSOETUN8nRf3n/OjVqx6GNXMdDV5NeAkBclEpaoO
VAvY6dmScVoxnytMv1o4JyOnWPm36P8SgcUJ4PSHmb8ZFFWh7HJrbRo+ZtH7KL6PQnvlJX/h0X/c
KPEfIvcss1oOeZ8UoQ+xrjHdodwZQnoHK3gzkGdjV8yrgIIrRejW10H0MG/PTg4pbpqtNEKkMdHp
jDF+FNKGkutKBLxwZBCSZsYGZxMJ3mL3jVMS+2pemW4W5fYkD0dhdpRJ6n1vqXZg6LbJF2NYsZNl
eL3qgPLda6bjDQIihopP8tSNtdHSehV2r0mQ3CTaduz5vrqAMvulE9WdMqXbAYMIK0/WqaDN2bOG
MSKBTwW864pDFr7wZiRAEoxOFC21a7F2Gh3hRFDu94WgrNtBWA8qTrxNAOdsxmxaR4D3WO0KLTkK
SbDV53I989ZD2R8YzbPuJvlRxUFLCoS3oZhwqXvz9eg2NuN6Nci1A/y50/36B+ykm+9X9EumPr9p
izcsKYRYicb95y3pFUpV50pIGIMgmeot3Ewar9Mfbfxl+LKd1NHea4ctC28zNAO722tz0f/LHVAk
kPNx5iwNGcMu5ZV3vukK9dpvsU8o8DyTNxgNCc9ButdwbsJNGHu+cnj+/uGXowfm84WHn800cMYy
gU8/P3wcqr2VDJ7hTlq8701vdEx4TWMgw0N90WtvL8a6k/iTHbWnZmDYsILiAPu3QgtzO6pDWH+G
7oKo+wZmjbff390X0T13R7pimrNVpfLVl6FT6x4jFtFw+4FGQXMczNKhiYBX3Ypkn/0amP39QBoq
XK3f5lb8IlmaDUb4B0B5LuQ+LwwrVreQAfT50kGw5VQZi03SPBhkm1xY9o5AC7lWXtuNF1Iormta
uGHy5BRwn68bD1mRZgbqCsE6ZHKzomEyqbCUMOzThrNsThtYmAQ/8pI5Q4wi+rlv3y/7hRBj8swy
xxtkKklcnDqBYXWD0piaK3lHDFQEJFG5+ldw2ug2+D9rwXnFZBA87ky1V5RlQTGlQh5Fo6a5c9wy
pc5OlGcEwYVuwFBB8Y19sQzAEbhZFQIk3adwqn38lFgCdTh//+AXTnaa4njL8EFYGoSsz2vvm3pr
epahuWr0ABud1H/QDkH5XI3XULNLb9mkYBVJxQFHlmSl2Ot7CP+h5npUkVIQuGFX7KtJeDH8V63g
HQtYZ6MuD9Vt6Sl2ZYprBfknqc/T94/8UVAu9jkmOpS3KpCWbi6VgA3iSaXHzccdGokuY7QC9FxL
Zf5jPl9CzafxZDCUpJLol9Zvc4ona4KreW/KEGxynwHVGYcKGRAfoQfGQkpmOZYM4okzETbrTuWN
JxGeS11gyIg/YbyyStz/zAjDUM3as8GKPCfm/tK0aqVa57aOHoVR2QeWvh3wWeQVtLnvjH6KbSpm
8dnrfKIMbIDbeWcKmfpQdcq6gEke5r1hG/K4qYhUmZwf9bI9lUV+U1pvEI0QzDpSEdGUQrQkMUa2
FjYybIzh3Av+Pb5rdsjj+XXndBG2qj6i21v47wkLP4XNfWo9fr/2l4IvC8+yq6CnqrS0KauqUhD9
oVfn9E5o6q2Bx11d1Pgg586Yr+A/zUrZqK3t2NrKkPbMDtZq3q686b1AIGKb8l10lK4xVpYQI5+k
ZengRuIsy1CXIahBDEqY71SXbwBwbTMk1VZMzPX3T6/OX9PnnSeTviBTJNKIkEcWkW5KrC7Kh0id
w0w06C+WF97rubU1YIaGjbrri9Q1eU1Gmq1FDUZyODUbKX+dGfElnlph7zRFu+VTGRTThnN1M2di
fig6dbj1ZOz8ykPr9bY5rDUvW0dsOlWdVkV/9pKbQBvXRYJ5pxKvk6m8bbIyA11pboeK9KkebpO2
wADoWuPgo8ZePrQs4yIzW2QhIlM+hxgpjXQ19zrFRW0C9pHS1o9yXA5myVwS2tRMXhvfWSkNJ+xE
NTw5w+4Y1M1Rqg6KDslT32bSW2USNYxTibWX3qhnho5ighBsYg277KRjikPPuIMx1dciVu7NoNhS
csL1/KCmV1sPHz4UX55IpcOu4vsyM28/PxHfdadnQqrMibIXMQJPzPaKKey0GEtW/P7kACNnIPmi
g9vibwrNfBTTYTV6f9PGulFg3Ka5NKsFHLPWoU6Uyu++f8SnZqxtEIrHCXGDqXq2Kge/hTFEsavv
I63Y+7HgDhQKEXOZw2w1KP5fs0q2Zi89qQNmQ+1+yoSbFB9aTem3Gsc2KUMl48vK5SYt2EZqu2L4
wbrvETsEOhjP77AAM1VWKq7BpRTug/GXWrZ25HD8TP1zpz314QCn+M98kVisTqVRbcq4cCS5WCVe
t21bb4u4ObDuOoT6cg8kQCQRzdcR34kBY6gwtg5onuwharZaz0QBmtAjDzjG+rrZdhkIXwsL0tdX
vkyPMTB+YmSIEWtvS8I+rPKdJ3Hj+Q3+dr/oV+YBPCKrdEq1cGdgQDNKJ7buff77pD0GZnRf/KEK
ew9pYgayJFKE94c4C/ZDTy5p3YXoCOe/qrvmpEnghwZkoRYCbxseCzOBaQB4N+L6nNjYtd9Jvnhn
5o6UDISoYDdFyQ8tgsiipqtcKzZWJ6wDP5yNPHaqr1yBQpT501huNA0fCgaJzJFpCeprZSqHE1Jm
N65/GW2zH5hxmwcpTeCDlUIdvLeCX2L2SxYeNP3WCyu7TX/RwUUw+176eBak3kqgcRlrZyk+xLCB
1erR1CCFHtV20xnbsr0bFHf03VhZW/WmuGYz86WviXEUs59J8CVaVYgplwEvC5Mu9GTZrc1TkKy8
/IzETh+eBu1vIcEBA0KJlYJD6I8xW7lErROdPYkdDjMSmBubXNGW84OBqa/8mzla9vcB+UJt/vn+
FnhOnwg5zWFVdoXqJUiqdTb9tYbsRjYxJzZvJ93ER3BwDPHNbCkC2nvMH/zMsjNTvO1IzIt6HSl3
Uv9iKPd55w4d3OZwZyHMTY2rDp8XNwMoDIHHIEc3FkWbYaEpL1VJdkXj1Klnmjxph6lx2GwTgibc
4Dw4NZjIQnxUEcuU+hVk5gIwNy/Wf25grh/+ATIyRQkGWeAGsIKEbPaYVbuZ9YVRvFVHiLYhm8+k
4s5RkpduwlUZvZSpTxuhfZ9a1Ung8jflTT22m+/f4v9K0b58J0jg55TCZL/Nuec/dyYWg9SqYqS4
SjSu9WlY1SNYS2au6uRBV7fKXTz5Tk5XDucJWxx6exp2gXGXRj9H65REJzEsVxoTEEpl5UXyoddx
wWkwDzcKIFenqSN8ezIk4cUqddMJqR4Ou0nT29b4YkpgEgOHsI6zYQJNjh2kCWv6gytPvqWLYisW
rCRcBmTRkVPpHlnxUSgFJ1NCLKARtWU14naoMvXPjM97aIaNn6wteKsZwfKmmmmFtaCtjA6FBsfs
SvU0+iS/pcxbhcpZ4wyK4he/LVbBoDq1+V5krq48z2ZoiX8cw7NgvMQqXkgzQEp9752a7NB0N7Xk
RM+BdeoE8q1wwIhOs6PZKal/qVH/FP0zsudQd6LhvR1h5Okves6coaNSlDuLBSrrP7ryU9POsalt
1NnmVixRSEZOLYl7v4y2eqXvRdPfW6J2gy0ToExgJE5cm6s+W2HjugmR13fyXQwm34wxNtjxqkuO
elPvPcFY+2m6FXTPjlAKpBmKzfQlF3IEHIKjaYTA5j6zbsX6pibFwc2PKEeMroofXYIJuZCuag8T
eX0gadJWGezcMb0dO30rZOI6q7qNYD6i51hTYybv4+StZAH9aoV4Vfwx8RCqZ6x1MTpUiXeohndz
1NejVZ68or/VxcFOgn6Xp/mNh/Xej2J608pnUXLKoFip2bnr39LgLmsZ2BM+WZkrdU6BfkyNV420
yiTRSazEKcNtrnL85D+zYLDlycnjswdmlDN0IeDYjAnjnWq+ZMVvJd8r8ZMl3vj8pJ7fAI87CEtq
YSdVG6iguvmoJLsWnzA/Zk80u1rdxeMNDbyVFudYPR3qci+2h7BGxP1TDax1WjsCmLOoPI3NGpb6
qspDSEF3Ew7/8k2Lgq0I7nOicTVGWxVSnIk0C4hIZKhCMDi0fm1VPIniuKoDzNllrLoObfZIwWIH
1YSmjrUc30bj16TOvvf+sdSlk59kdpW+6KWT/K3Sh7rZBf2T3m7z8rZTcyzhYTL/hJ8aBH+06q1q
fZAyaxX7fF+z2zuM1mQ3FlvPcoPu3Bu/dGMbAuHFMeomiyJabO2JUkdTN351qytYyNxISock5W+G
2Ne8E5j4pAm7WDxqqHCtX1rnTJ0BZYNC6mmQHw0TT5iHLHsX2mM97SrP1tCvFDh0N0d9Wqng7vWN
qW6n8DeGjrYIxbDpdt+HMtC3C0c+3jsWiS6esl+0Y4UCPGiWguymVbnLIuEuqBgFV/JcvFvUK3Zv
Ca4utnhQmGskRVFIkYnCz4qsdU8u3dP5juS10td2pjMmanzo25YCNnQrWigdFC89be4yBZPdAa5M
p6zMkiE86SldA1VQJLa7OilvNCM69kN5G5AejRUWxNkJISBqZmEl1TWLLTpS1tyVYrOSY9Huzeoc
SWdNnj9QbL5jwQ7Cx16Kb32ZRri+8sQz1gK2p5UrL9j6kuimGaGizvHWh67pn0ThXrNGV6oljIiD
tRj89Omja3iuJaVhj5DCZfzZ8mHYiNZr38l2kDG04NHy/7TmK89uhkwSM4WVrsf7IeNrbcpNFmSM
MRlWln9fhH+T9H2qRYeu6soI4pWoPzJie8ViOVqYHvAf3hvmVQP+r10GCkpgFVhmeA/RPv58MuEg
7VcVPiKuHKg4v/+aYsgBpkwmhMuINtdDQ2zaGHW3CTh2mL3VqrBCuwl6yctqr+Q70gdWvjwpIUzN
GBcEFW2J8ZW+NCJlJuERy/6mkadNQIVl8s0G4l0CAkpbizc+Zxhd6XSthgwJ3w1gWSurHVkY1/HI
jK2aDL8+NS2TswoSo7k5oEq39bmi+VWNlpMAnrekcEFe2okjSUzNYspC0MwzwgJMTJ+A+Hp9wMvi
oROETYlOPjFeW+U+UolZBVNQMKSjH8lnP63DSLvDYWsVJEhnBbcYbyh2oALZTWS8j1q+tcqDF4GA
MK3BS05j1TE1IpbtTGW0i+AhNim5EFBbptwb0XRI9DjFvcDcqZWwnw365CLb9lNvy3hODdDrBY4Z
NcMye8i3lfyDQxfI5SVAAt3EL0m69xunTZ+77LFKq9twejRyZZMZ9VrBD6YVA3vk/28TyreBtDvi
84E2DHOyVhM7VOTtlMr8awV0m+Ge1pMOZ0q4ammhX4wj/7zoRdXdt9OU9IgX3FwVMatl3ERW7IYe
3yucJrytwSSRjmjih4Ub+Ezr6TUnmORtaQTHQlvp2SFM/hZytp8t3eWm30jefZ/+sVTmxokTh2ph
5zjxyNKNPLzk051BoiM+iNhZkrIUz0bCGLpTxywA5U+Vrn2mtTQl6Ga8DbPbXrbOWXzo/bumyNdi
0m2VqFmZUbmNzXPKGTjlylHkuOyDbT6yvSyMbsx4Y6KtN9V9PI7776PuFxntXKYwHUA1YBMr5hfh
kCWmhTgKo+ziAj1oTzppkFZnq9A4SeFTg7i/aujoRpBT4KEHwmOQk6fo83SYlTooSL1f/fCA6Bdj
DEzIT0EKbjtKm4ikLKKaqbKIoHzNmOdiPv7vXS+Kl9DKPd2YetkNwCUlicjq96uioTbug3Miw+fN
nZRGE4mLXXT1RjFoWWQAibHsetpvhDkaB6gtcgbU6vb7Jf2iTWVJmW1F+x7EV4V4sQh8WiWPeoFw
xdUgZtbbLFTXvvhDhpjce4NdhshtC3Jjvnx1zBhlGTh+Iaw67yy317hxX8H9D6wRVi0D2WDYLgqn
aKxLPRREyY3MbcR7zCBIN6eSoIUSI53O3z/53Cr4HGHnq2kS7EsJJvNy2JacBpWnCa3kohieqT5q
dij0wwzgWnG7GcZtFWtXCqAvYjRF5poQanCix19WXGo+co6fsGgqyTWGEwgmE81Uwcd2/L0WYP/5
J64qg/F+/6CXr4rAE/0HiYqydGoOS51mUZ9LM5YLYRqOFDOvTkq6y0acYkFraaf7xrU29aX1hfNK
x8hioD3mcp9PVE8j1gulKc4Y6pivs0DbzQ3ZFu8O0x+dsX+OeuPaAs+7dflSkfHwoNaMxpiL/pAP
HNSGXinNLSoWWInO9JLF4b7G2MvsdhYPTL1N36yOX0Zx7YHSf7/YXwFqZbYLgoBmcagb+gJy9PRo
wpahllzwE7YTvTjtal/qay/o8zUWffa4FseszhvJrQW+EvoC6eCvM5zFo1Mfur511iRIpfRpmYih
kQdOkw3F2me8Du2qsHj4/om/UI7nTa3SMTJEXCFIlBcvmr6LEo6NJs7bi3whsRjvCqQJ88lOfvW0
bthiZYVxLjjS0O+60L1yA3NcWL502qBM8DUJZEguP++01mr0RK4zaaaqxQPyJu9N+OiPTW3h3JjK
c2teaZJ9UMcXlzRmLwyZgwgD9CXg1wvjFKX5ILkisF01Y3zaXgx0xgJQUw/HIc03XaU+4VjcCsWh
J5sphO5J1mewdCUy/S5KqBHNRLAjpdvnsHUqmFyB3L4o6R80Z5gDYyBaxpuuTw4RKxp3D3MzuVa1
xzB4bcUBMDU967xlPIM9elpqva2S4Sltyl/w7ZkAwD0Z8t4SgjWj2PFIYfiQZY+Ug1dWf17dL0sx
u2eoM0cBmsDn1U/zMI2tnk9O7NpVthfyR8j+quZQmNMfA6qmtGMOupodqQu+v/aFA2OWtNGk0gwL
OuTixYdZngw4phDCaUTy1ucsfTzDJHQoda8ShK5dbXFSVp2XtJ1MGIUKwXRSWrAZc+OCt9S6F4uX
75/si8kSH5Uhw4HBMYKgLS59v5sg7WuzZU+XzVn2k/tcHHdz+i+Z+qGqcpjSQOrZu6b/MMLh3hwP
g8A8TMYmegItRnPXTN5fUWQ8shL9qNT0mPbGqVWnozdEPxMLZne2mrTEQX+C9W3s3czbz5qpbTSn
NJhCPqPStCjcyWk4o/IuvIKQLlWm6edJMv4K3kMzVg+9qNDHArOP1N3MZmtNdORonOo6PXUZho9M
5cvMbh2NENA4xrMzbc9N4A27qw3yC4QMBW0dDXIUjlAjl5okqxhCYbIiyc3S20w7Mw4YW3KJE8cv
1YOgb8x6levBVqWv8P27ugBOc2WNZjkMHZjRHxyaf1DNrB1TJewDBk2GDOsOzJ+UdcydA2PSOkAv
qpsArEsM9lG5i/OzKb83+OkGmmkLSo4j0B0y5R3CpZukMXZDNN6m+hP5mM5o4qZxkviaw+6ljczX
ggUrk16ZibPYyGUGcBG3iuiK0Y76NsNOvVib3QomcTZdyS8vnFVk6pgGciKyRMu1acW4siqda3E4
8Hm2octsrbZaj9d48BdaGLyFf660CAaCL7eYBnGlnulFTAoQKic0sXiCqOIzRFKb7kxgl4Y2tUBB
qysPnkP9LqZM+wuDXQae0VN1Kdl7NO6s+Fmxnr/fJpdXHcdsmgL4tOmLFgu2ipkYTbLoGuaWJYem
RhVGdVdM2+tZ/deqksWgi6vMjHhkn/Nr+WdL1pKa97XRi27+PCh43zudMtobCHJR8bfM7+d68Uo6
/bFrlucAZBk4KHyBmrz0khDyeFJSaxLd2LqLo4PAZz+lIPsjOZ/AbHaa4Uga9ymWA+hOs2lwlEFw
vOIURoeGzl27wXfrl6DHT2HfneesnxvVpvgEi/ZKHXkpIzZIWVQoAtwpNuafl6cK4yBXWkJ5CSDp
t+YGIiF0HrInyWJSkJI7rQ5EV2Sr7/fAxSBFyaGgnaTNRlv684VLxoWJ8BxB1ebUG5CNq9LBLd4G
ZonmzM2Fp1uX2/paiiTzu8uXM3v/Yrgxy92Xm8+qws6Y8pTCQ3nOYm3gGY+0jQdx3fQy7YlyhRx5
7UmQO0Z5n+tXqKEXF/zf6y8WvJz7YaYZS27b/ErlV9rdZOTdlIH3PClgEOMhqbtrcflS7NEgqs3q
Q+Mrd9FUq8mqhJC3PACeA2qDdkWxhudkaGtSwBnHWGN0nLNoPcPErDvo6s9E8fDY/B0Yr37925Bv
o0mwxbwA+vRXERyiKcXjl0EcoxDteoFJP/145b4v3rZFPEBqMxfCi283CdQW0ieBjIoce3eGYmml
y8CTEaj4ynacl325LRiKiVaGSg3ZxWI7msnQSwzcFmHs0ihq+43gMamh1m7KN1ySX4Oyupf66Kc5
APTSd+7HYTN5uCKl1naOnXWy+f6GLt4P3ySZKUk1x8Xnz6OttN7TVcJW51XbCUFa+YwplhL9P2it
CluCJumHt5m4pJYpnWpJZZ0RrJTithBLxH64guUJOol7xjeXZrUb1HSdSuq+hqui4nPy/ZNeeskQ
Wy0dQRX5yjIQZEZioiS2uAHmexQniOQcwEJwfzVrvRhysO6lHY3mkCN4Dg3/HAWK1qVq34gfJ7AO
KExcpjC1sPOS7gVmoUZ/uaZ2DfS6dNr9e9XFaYwNQiaUEe2DOP8jJmtJ8W0ce6FNQdeUsvfvF/OC
JAYy/D/PuMho8ozhOT7DqPCBPBsgOB5V4ODFThu/BIiN5xkJAeVxB3WZSkmhbjpQEc8k1fyqAvfS
0csoShy0MEs2GZLzeb1b1QvrQahF16fJUsn2RB4y3WeQRodhTfLThPQXz4O/+34NLm6ofy67SC8a
vAbqiPc8bygKFMToPDZOwMk1fsO1Cy1CeS4Iap4YXGhS1iJJHRaWmBqEx+ujUi/tIbYs3HdqPMCF
BZjjVVE9BhJXUjO3au77KnO6bFx5M+UHbLIve1ovjyiNKngOcfSWpAZDME/peFN192ZcrSlPrkTM
Sw9vzUQT1BdQAz90R/98TCgg/ar0UvKq1O3QVhtHVBYomLyr2+gCfIZ2FOrhfFzDzFmEZiEUUqxa
uBIMa8uDYz4xUKRbQUHujPqDf4wZgsyIeOXEh1yHb20pQnAt6N40NoQ4oNtzF18p9i++EertGS+e
aU6LTSbS1Fd6Qtp8U/PjZ09pNAsQxepwncYyfyjLw2mOj5AwJeZDLgFEIZ70sWs70W3Uaj1LtcQ6
3Gj5sCGNb7NzGv2qg9gdmdk9IyNzwjgbCVxLXS7QIhlWgfYBPE9Ba7OEt5pQFZRJG0Q3KH9UTbgV
4wbansSU8WGdk8V5JWzAjiY1fU+ofoOd0ompMnk32SCQtMB8IN457jQ0pmITjm9VP0aTYhtYYs1x
KYVmQS6mRA+ISGOmKyRtZM96Mbq0+1lNqEBf+j5YfNFhAy8wSkcFXIDrxce1gNpLM08idQw+ipEZ
wjLVe2X4q+dvfMvsJSV6maNH+Qx018vwaNTK+f4O1AtHPe8V9SCuNGB24iKM1EKWZJYMFYge+84A
AGtaUIFJd1TJdzJm2ogkXkHzQ2WMvZ5iqJhY27h/j7Ic6+ZDnjHOQI5OzApb09Ip0r9K8mCm1ibV
BPCFBE5TvZkC2OoSw29xHWvBIc1M2w/FQwd/k+SbHxmaPQFZxp4tih2VAbaGfIwzW4Y9Nki/aTUC
f1wpPS6VSTw3rilUgvQClnBZogox1mih4urMnMyiwR0YBWIqj5Fwq2iNPbbppqxUaE2GM7siIXem
68xoKXqVNTwU8Cc7E3ErMFpoQzuNJnkiMC4xlTjwKG29+EqicmmrcMMIPem7kUQvvW7AJKZBS3xl
lpuOJH5JsQsZxHFWWrgfODKBVZJmrfye3iJCM9rNwbj9frNcYKPPQeA/97DIYaxE7gQ9Z7OMcmYr
dLJ7oXeKqORMRwIEOTmooKcy8EIa43WN6b1GjKj9DDvZUzE30bDqrI55AKZlwvaBjvr9DX6x2OJ7
spiDgDIGTAUgfJG4VkFRhkMM01jcYmRwY/Qb31qN0XFKV4NwDE+Mb8N4pDUdcLfhJjxBYE0Ch+yg
2OtwRoYQXPjNm257RtjhDnyrQhiiy3/IfmMU0vorc58Km/gYvKAk6GwMOCFNrOHDFcd4b/ROlexK
9nm7ArVTeqe9CdKHYVqZspM7HS2Qlexva2XFuJRwT1fbHN2otpVnVTh69S6gCJxsCSUBfe6HZtPI
0Ee22FK7OVxj0cF8G+ysvVaSfsTvRXy3ZN3CixYtj8GfnxOlaPQqpUDd5La44NW0MZpur4UPqXEf
oSco+99ecTczP6oq3BZYZEnyS8Ys5GBfV8apR4emZHvJd70otoMYaHvcmugrcmjTAvzO+zjbJ9lP
P34Rp1+Kz58y7Yc7E6IKGGFtmHYh93aJztCexOfUOnl6Z4f0UmCnCSgAYSRO2nPioZX8mURP+P8n
0bnvj/50P4indNh75pPQnAJUHHUIin+Tqlt5dKrwSYXCkBhQv6c/0uB64k90gbirlWNCpu829JnT
szc8+XVr0wi1tTHYiIOyGSDf/RnEGzn01iXAVZc89uM8l3g/GwGKkLVT5cjEhvxsjRqjMLFHydyC
FBZiJ/39HCOm4CGdz5i0tqveuK3uaknaRZj3CfG5EgB7O5wWY1BZDTNZJEs/K+Wx8NYyJ2qXrEMq
YxPaTqZFBylXcenvsSKLNgaf2jSEx1CWb3x5N6YvlbKb26STzsbzIUAJFfPD4XcEQ+VkEEHivrsT
uPUhh7Zn7SNP2/gT+x5Dc8MsDiqcikr9aYYGxDYoSpBjB/J1JuqtU3HYGvG7cc37+KOe+7LXMI9i
JKs+t14Xe62r/oe099yNG0vDda+IAHP4y1BR0bLiH0KSZeac6+r3szQHZ6RyQbUxGz3onrbVXuTi
Cl94Q2doQ+IAHOA+SMPrA1vF4loGH0YAN9HVnkDRTbi4zZLqVf1zkaNFTVlEStYRNoZ9hzR8CNVQ
em+BkY+oVZ85Qf4NdvDSxFSB0iAHyfG1MNedphcAPfal+Ya+OscXSdpYAFKJ12dD+BOxJXMBR1ew
W1D9PYotEZONRxq36n4OddDItzBXFjye8XoX3BSUqXTlXM1Z+cx7jj+BBvANMhdaTKT437c7lbaG
TnGo7iND3pYAsuFLk5F1hBZ6+S6DI+rknQh3wkHHo75A4LL2e8BnUx99/npVGbet1ArnlwqarmRv
9fAuAVZrNNK1k9ueXUxXXcblaMcoECj9w8Cid/RyO7TJRvRJVRM/E0PDoHG+7Nr4xS7mm84EuU6H
1LLCoArTWz0dL5vCCvJqa8V5YPOImvpKtUqZwN7DN6ttPwKLRTmTcM0STQ8jmJzpUcJHSxpbDMSf
JmYyTfLNQbqIZUSgAeBQ5CuixLMO+UaeGs+0kIm+T+sogHjoDwfDLww8S3pzE8e/D1rkz5znAlqp
w6q0rV9yOsD6ooSFNsHg5CuMcLwl/lUX7VpPr9rW3naoKTp2ucO1+mrIhz9jf5mDX2srHAoOY4Ce
5n8eu1o8iPpWW9wQ3skzGED7dtL+ImIwN4lv/27CP6IzUYHh5wfK9kPLussOBci2CsHpbgejDHKz
uU7AsphLe2GClhrkD21JvYhLRZU0jxjid5p9hFb2hz6TP+evqVGuG0wQmEbJTr1CxZWjJXvrL5Z8
BXNy4urTZABdwzZCV7KBwA56iDwW65vp7yEV4lXnBEFOBaCkMQp5DOKw/wBf5LyOUz3k+pn4+hE0
77YParDfWqWdCV9QOTu1uwElqLpOS08/zpsSIO6A4UfQhVJ1M+KKntcvU89RzW3/niho3RsfLSqa
ymLt44VzUclR7u32I/wfDG04BDIP2DJGJhNE8DQKaLJ7gzgdZCOwSBXCuX82AYfL2I4hrXiIsk3c
XSKqgvplfpXepIDKpCbet1YfSPjYYBgehLA4kZsGEwrKudpE17F6oVr7Jr204SgaS4OfKXrA2t/S
dJDJKoFg2jjDJa6GUvsB4/aWkEJWRwg3ESXTOwnPIoQLA4lzcs7TVV0BNSuenWqnqp0n2cpFbDoP
Nugh/fCRWgoWce8GSnoEF8thK6mZK6UG4jwApRvA6f4ArJKIqYp6TMyzFVp2pq/180XsVJeNCtEf
mncUA1ZtqgpmQ3hZhgSEferPkoKzIv69y0sfD38ONuBk7IUqyHfLZi5SdDkyGF25H0vQjAq/ATSW
QeY/1H/NpiCG5BpDHDcsIbN4mSMjOzDugW2lFEixB74cK8wKXcBou9oKvd5S1omSrlT5yqSxhSX4
zipvJuNtoeVSAqfUkU4XdNBD9dEggCcZmOIVkysB4yzjR2neSGroh227U5R7LKl9AcvTrcAufmna
Jp3S9aA8gErzHLCS8aCtOtlaj6DCW83y6gIsfTSQvIwbvcivFJ0poD6QpYebSCBUpTEom9jVV2zd
9EAYlyiuZrRn6vsnsxpyGpsonduL7uv3w31ppbFRDSBuSAVN5GZTMBS6J5L2EoK+8K2q68M2mszN
kE3Xgq0vztAhGfbinyMPhS3rs2m/xxEr9tohckffoGjHM4nvp8DY8S1E9cYilyFM/6evnss0dfKw
AYuXLfBvMxfBWxoSphQ49XPRQCwfH23nlivXdJBPMT3B9RNowg4hiQwFfoT91yYkk4E4/FDbgWpl
LKA0MIvmQTSNogonjOYXS+ZM7eVUD0VoQYAekxEoAXHxfY4NyCGR1XKIiOqmgd7U+MJ5GjLHyEFQ
tx/DB0Gy+zkuOXltYzUrQwpDmukf/cJUmuRpKHuOSbkCkWhzm60HiyNpigLDme+4uy1yVoGTbiyv
AXu5qLlfEMAsXDlO0VKJW5DTr7mJ8RUDuo4GuWdoEh0VevPKQxY5lwdH9cq+dWGSlmDDjPJSrxqS
zMGHm+8Kjp82vmRTuVY7Tg/oh7WirZLocFPIN/L4WNuLL+AHBUXWiYvTt+vEX+hOVPr7lFBKUIMB
zsp5Y48T9TDn6+Qc1cP0jH5uhZyPyI27/pcQo2jprnKhDMslclkaj0ulXS6fje4ihPCKJkJPFmaj
FAAXFVvEn7+WfgIK9akQQJ4OFOIfghXlNLtPer4WOi3s89hFE41nob81Sn5cOkT5I7NTAnGP1vJM
nWHQA4o8GpBq4j7YJKKOpqs3+fQKLJFuiAClTukD4Y6BvVieLNeZsby0HCXN4QXOLhVaN5XxZ2fK
7eFPm7478d8k/32wC08QVOJhPHedioV+vIdBFVI+4ciBEX5UOsqtHEZtX6p7yIqRA5SwsO5nKpJt
qH6Cz0UQO3DEZ1yM/XJpzYDYq8syOgf8OFkageAHyk9GGO8fpf9yXOQ8ocW0T9UYMZb8Ylw0H6DU
J9DeKW6ZtEoG9KA+qFob0HpPhEbGOROVk8nN18c4OhjUqc2UOOIxcqgn+Wj40ALskohBUYTAIr2l
kXgiPoS4qT3/GpfFNWh7oNgkzi6E/pthWM/WTa9PnGa3P69I5UQ7ROBMEJuUObP+sVl2DrVZqWz7
fa0k6wG98LhcAQctHDUoO9MvU9MVDpk02bSiOHMtKZ96AP8slS+jH7WhEk2bu1AyaQEX62FS/UNz
m+sqZb34NwSzEalk/FSS/xypjvag1sU60fObMYpXqD9YgxrM3SYkjXiKjMXXasdXLfxnqbSFlAur
eE/0nELLBu05CNGil7w11tToZYp7ZnWA0kBljL0leA9LjG5CDHuxuKfFmBT5HevDzjGIJduSWsmL
HSHbuAQHWbru0JWgvL7MiVeGo4/AsmRtHXSTKpqUpIY5wltkDRMocrvWPJSp8gFJgifBN5f1Pgh0
XBwtgFymhQ29Ul3K5XInaIOTonBCl4GW5Ru9P2w7DJgFgwfGANrpfjTJDyZnhfgz+kjfGBFLBDUz
UKUWpHQJa09Ee3y5bIOIxxYc62h5m/RpPXJii2OQfK4W6mPqa0wqVR8UXOnnj59XlWqeit5pi3wi
aWS0NY9O3iXOx1xP+XIq5XihzUIPoBTVx7SW/UMexNIvPfWEslSkdrsOZgJY77WxYEJZRZ7prMb8
SqQaffGASA2l/bJPYT69zdXkIX4KaHdqLU9NH1EdEwlpJZGurIzFYf8iYw7rJwc1fRigVKX5FZoj
kRS2Kxs/SqHMPdXNhZrKfo8YRKJWT2OqX4BCRrnyU3suBqqoTz7/VaKZDxMlkxD4EarWgujujJSk
ga0BmIIVKfUmxTsEsCjSM9FKqAbm+EBaAEZ9mC5izRug28B8V7E0aeCOQ9qq56e+nL1xLD0xREEQ
Gy/7OUn91r6srRjkH70SEUSgbNDaaTAW3KyoEh/C62hSdgWBuw0fYY6XwLJ3h0wBZTzcTnq8Ep2W
UZcg1AlZk4xeR0g2F7kLGitzBOOzQ+VAC0oGkSPYPJxCB235pZIQ92VgZMpNZFef1SPFhN6ioWcy
qZ4+8KSIMMRCXqY0L1oa8phUHMBmNWinxKMCW5Cy3PJhLt1GD/FF11HAuNLlF4ta7igzegbSOQ11
X3Ra0oX2FPXCW6W7j6SMVaoB9iBIvszZh/xjQLIjo9YlylgJS5hapI9C/W8h7xV1lzLVxpznqrVs
08P3EnKKZKmLThuifRaQMRRX37JiRufQWAnJ/DclU9BGCB+5/mWzfziYvYd3qNjRdWYj8t+u2bQT
2Pe0QS+LmFfhZChDeP+Vspmp2cY1/4XeulN2Vaq/o8y4iHoHtW5YlQmMs450qV8CjZ96O2h+RJMP
tkaOFwiHSKuHKzWSN5VMCJU8x0hwAI312gQCk71xyjV/b5xNnJAIcPJrReaGC9d6SQjbGLdDt1yU
qrzNu/6e5g/ow4OtsTPUHen/LCF9t8K4AK5X6bdVF/TjsI8FkRxXPotZFymgGq9q3Ve7aJMk0XV2
mANbKraSTIG7CPeCpyPCx7ycWN/qu1CeYNW1EaYn8go1L1G4zRERm6tlV7XjmRj2VAsPvhBaQlA1
Abl8pudfurZJlYfmAUb8Phu1VQXggYppZ0Z4rE2I9pgXWfYhaH36a9eCCOCApeJz4OigaNPAXOXs
Q97SV5+E5o916HZhkl1WRbOtABLy9P/pTV4lfbTRJA1h7XFtI2vnKIDAhQKH8+vn0+9U1EkvREeg
hmqmfJxsVVUW9qD+PkkOJr3CcNA2CVgyWrBqdssTn6lNfgpdHd+igj+CJA7qOsjufM88xjpBFqUg
wDDw6ZkOOG+ynxWbpI4JAOvrheiraHeVMJZLiq3a/Ta8TWNc13a109HB+fn1TxEOaMgC6QDCh2Xy
cWMYQqIOpGWEz8KaKhIaFwbND+13t9yC5XNj/b6G+FiTpCgVZZVBCHL9/AgnGlLIOgt0h8nVYwA3
/j4jMsid0axtZa83D3Eq79q439bh4I4WjHDg/d1I2KCAeK7+tD3FhqYBTaj5RpwFmf4qaCfkTUpq
uULuPKZ29vPznWB18Xxk42DIEVr4B+Kb9+EEqRb+2KwVuK9Dm08f8aHr55Qj5E6nGdrCBujqIRBR
PRRfDzOCsgI1I5/zaD+Rt9JnRrSYDqIMrO2zd/Zl902ZaaKYye4Dyo45FUqPwP/YWuJyLIHfwQQ6
u0X+Lbh9H/MoJDbaKrb7ljHb6REPLtQwgVeB+kEY7+eZVv8NRBgJ+gGVD3Iuyz4CqbS2FnbqTHzL
23F+zmUZFLPqmR1Jb/+25FyjYYFwVOLFMOSRcfIrK96oeGZTu3PbWuUMfa7hO0vqKqyztUyxtuEA
z4vIDw1rkyDBxLc589T/plBoZ0HWEdg/FspnPefLN0EUSJJGET45NNh6ui5DNF+Mpiy4DWrTPHGR
onqwhdbr5soE0fkhs9cjwOpD8rfRk6c+u+JulRt7C79lLU/tjRzryFk4Xjqdy/dO1Gx4WNDjKlxF
iwV0NMUHZ4pnKXaUvT1CPC9SfzRMDCnH1TJq6wx9W5sEd2gXtA4WAj/g7M0uH6wtAAtk4N5FORtr
krFpfQEUKm6sCblflZq4hXnV/Ez59ZBlt1kz4M9zruD071lN6YSGEwqWaIlRIft+UBTwu7HinJQ9
BRLURYK4VXxlrJHLC9ALuvpfyGHcCKh1YukErZEb7/uATpQ65azkyh77xEB+dUyESCptWzqm17Ks
5Mmzxofcada0DzT5BT0oA15HLaV/s94OMqVc/bzUTlwePJAD+BABUeEzeDQDupkUIXUjcPnEjgen
D0yBdzEuhxJn8IzYVBTVLMNXKqGsqwcL4naqDv0bxSxEAffLiAnZOXXzE3cINi7iOAJewhY4Dgli
g+Q9npkm0PiCEBlL0YoOctsBQycqAziHbqdpYG25vCEC6jl1eeZW/bcJJ0xYgfgirm4zMUdHVKUp
SiQd4J9Gwy9J/4xJCOUyDWnylzm7Ov/KJ/Y8VxWnMEw5ZN2PB8zrxOiUBvCWAGPCAw0F7VMjAuKf
bJMGdv1BbmhIAZyrLjNiJLTNfKUPz12eJw5nGtsQ9tBbEKS9o6S8ac2sXgrQmv/Rsuwy2zeTIXZZ
ziunplRNbmO2D0Jjkxr6R2d3j/2MgdeMtSAQmB5hkzJoESNMsnytzfZOrqjpGyTWnd8sMz9TeurS
4ZqJ9cyZr3YCaqrDvEHyA7kIsa2PHn5eUoPfA6KsTn7aXJeHPf4ZziyEGWtqQF6Vut3gKfM9RPuq
rtBvIQ0PvbNVnxPFJ64dE2lc2k00c4/dbfKmnO2hY1+1FQpBFHfERjpIum/bKBsjLDSsWw64HHnj
CSDVs2RlXjcVZyqOJ+cDKDWmHhYITR7m+3lzoDZe9VYoi/uvTV5tG4ITDxKyX9ra2MNOFKRbbYRl
kHtwUOHejkD2MELysOY8s7ROxT2ctDJsIwRDdVwqvj+NGmcQ4DK4qCJf7iMAwdP8UEnGuqGVA9tB
7eNgJvNkO6Lco64lSwoavd/lOMCnYXJ2sZw4/vk6oPh1kIOsi6PDb9LVQ5GYzrzfE6m6l4vnG4N7
ablPo//0ZLiXlVu5e8Cr7mGFFoVrudeK+4ROl+u4jat6+N/xAy+++LHKvb68dtzrlyf+rNl/4df5
H38WVnLuy1u4fom9t+vt7+uX69X2Y73+uOn89c36pnRvUCPydR9Iifeo/74Z3XXsf/CLjZ9476Zf
b2wfSLJ78Xx1v7u/l/3d8/NVvHlt3Sv5oveaVe2SKnlXufuqul7s7qihuLvnXewm/l/+Hru3t7d/
bx+G4OnB/zO4pXfnJ/7t3Z3/801y4vyC2sctCmBeuJIfzaXO0ZVolToL7U/k96GNnPnzxdb9nuYI
7uB/BziKM5KczIKUaxZcNbFecnNAG+RypOkRz39FiUM4fn0ihqrrVr4hhO+MDAMja4P+8SxfLrO1
0kvr0czClaHfh112SUMH1A+LzYi9plR8W/uLZO9hLFaD6iCZM15VLVpBBtI5o37BO8UTsq5t7ysS
QijtvYTi/UHV4GJWJJjzmXaYqJL98MbHmWQexwYKo0wpu5JygvBZzM8McYId+W1Wjzkds5Pa2WiB
hBLKuz2ypbJGVZweKCWMrr9yutJn9HaG7agjwJX8Yq4drQ7SEnDavMZuDbm6x47ccsilDWUYUXjr
uRtEQV/J3n5eBOdmRP1+gNSp2ZjFwoyM4T0VG6ASZ8njJ64/sLdEstx9qJloR9l0EUlGZYUMgcwF
xp8kQ1Rvac/25a+f3+XE4fNtoCNQ4tTFo9yrDMRVRVFymAUlgNpojkL+OWD8iTTo21hH8zboUWVl
nfa5dwDoaIgT4Xkr6pg/v9OJqOnbOEfXb9wbRgUDdxYIdHsBBx7AXTUbcLz+jJ/nud7K6W9FkYH+
BTLUxx4nctdkctMePr9VtcD2mtdCNIN9ilTHz292agZhBjr0k3QaSsdXV1XaQ2EV/SxSMFiB5KuC
onIOzn7qhb6OIn7/S+J3WIYMR7ppFtxf9hoD0UPWnfs+f/t/e52j01pCOUbuCgaCxRYuOzoeowIG
NT+zHk6FQWDy/zttR4d23hgdiJtx3it3h7v0t3GNphqI5NBDMm7MNsnvYU8b1DqH+P3UFjg+Or+M
eyxWU4CuqLVymPf4yUT6LsofdPo8I/wUoTwOXZ59bWDzyiRLzs6igbN0v6LubzsCxJpjvyNYNaiL
RuV9U6QrHd34tNDufv4IZ772Z+fwy9cuilaXRrub93QckOagDMIJQB/ybEHsVD719TN8srO/jFRa
cmtRAJv3EGPmYTeOdBhUGkqAOG4hayiA4Uw3KS9H5aVrD2cig1OHwtdvcXQoaOGglPXI4JIsMDvI
inVIMryS4ZaIrIp7wkn//jyz54YUwcqX95USS0/7gd3K54dn4PLahCVlKiwoULo0P2gi/TziqZsJ
HxAsUIGAGKz47yPaiTKZisOIbCgJ/MCCstpZf4UzgxxXegs6gnPTMUiDf9nnCYRKzs/vcXpN/v/v
cQyVt5WscBqJNYmNXEj5j33CSFb9t8wefh7p3Msc3Uly144yckvMWEI7Yk3JhXjj5yFOH9r/fZmj
lUdBcNTDrmWDAQlasiviwP+bkOHcMEerrS4mBYlu5oxyM5gMOlvC4eMc5+xUvKAAxefugd1FAfn7
CiudvEfLJZ/3Q7W33mEQcmhLh5eQ4/SchtHJRfBlqKMX0nvYz73OUORgvBCqLVTouFL15cw1dHIN
fBlI/P6XfTrkcnswlPIzaUBMbK7WFAr+hzWAUR55HnUu5VP+7csQSa3WdtY3s2BecvQxCoXmsyfs
ySXw31GO7xsZikA0GvXni2D+JDAAEh0OxGf+l7dBPgXUhkaZ5mjTDLOZqq3JhMXpL3GTsTeBiFAe
O3Nxn1xswkXm/xvnaLHV8PJRfRWzhpGhc1uTBaWlgCIJXUvrHB355Hr7MtrRegv7yZYXmuLA+9Yc
OBTaOA34RmerbKc/039f62i99ampUd7lM0HqBgBGEQYVu1lZ/fyRzr2OeIovS26a1XIurerztsV0
aECjR+J2f+jaM2v79L2O/RMFQ+4eaJDfR5oTu1XwGuJMOCDsWH60+UrwwPJp/fnRRgAjjWeDRhZs
RmUQ4tuPP7/ryRlFYMyGvA649FijYJgOBFYjn04Ld8h0oCmFpVNe/fp5lJP3+ZdRjm5Xg7t8SWNm
FGfS/K/gkC/Sh9K+TdPdIF1ykZxZ/mfe6nheWzVUJ00syMNyRebNW3FvnO0GnB6Fni1qJ/SKj2Vg
LLtqQini63EuoQ5H0w0ZLu1cP/r03P13lKNQf8jUyIqGjDXfIUql33eABDg2OGsNOptCj3qqzxT6
zr3Y0efKs9KQG8we9nZ1RahCDsNo+jnw2skXo6SJjSROX/gQfV/8KFFoZqIKjiba/e0GXBctAqm9
wmusej7bSjzVKEWVCYVGCt06FdWjecxMParrUp7ERdJxFg67qMOBAd+g6jEEu0bHC4zVz+v+1EmC
fRk4AroC0IGPjuGoHp1lnNXpszsD5I3CWmpTckKO/JyR4wkdVPFu6M+g9wQq0jqqRxiYafaSZUzC
GMFuxy3z2dmPNjA5GaQToWACp9G6VAskshTPfhcxoT3zILcYIcJaATCT1WdMzT7D5uM8TsN5Fkg1
CAeYV9+/caZmZRXp2oSOt6vplBJu4vg+6y/KEcNJr4l2ifpUd36V77V2PYFaHujm3wz6boAyl28g
xRiIAChef/CjfGWH99180yqbg4z8mN85dBr/FO2lPXjG2HrplS3t0r32YAMO+vlDngBaMrsAXIQB
iYbDwtHNoxgHINnJ8p8vaaWvI2pWnCwkfCqacOHTlP4CfXw2+vlU8Pp3Av877tEEjl00KDXJyb7I
d3p3/2kbFN0L4ywh9zm1FL6ROETgfr00inc2aD1ZXwSfrigQb4XS1dEmzaN0mmaZ8WkjdVcd0nbX
VBaHfC0r11GFBLRVeKRKzRq9r+IV8t4Q/4qSdQmtxA6vLRPW/W+ao9A+tdTXtj9/lVNAEfvr0x19
lcEcJkcFQr+flo2lf8TYRSSTq1kvtdFSGMZ/Mvkztnf1SNdfe0+sFz1ZPFujql+ovgUpS4uAZqyV
Wvqf1gstGy5WleD1eOfHiBopLCW+GwUMAkqzaqHY+NllsQ3lyqdbM8V6kOFQ8vOUnDzmcKgFlALf
T0eT6vuOq+u0NKpqZkpwv0J02DLdUrlb5EtSHK8ovQlUwfnDVRxk/yxT4VasQmLHPfDoxhi1Q1FY
eNvt5zborMbVwAk4NtwTMHnCC85Mxl1WqYHAfdGBjTH00vBa+vndP3us/z6FAAQ49LTBjHx/98oY
u9yuhwlqNZYw4yuKBLD09q1kr7DncKsRvxIjXE/AfrmS3KQefWGIKloQmvaroBFNlcGqxmuWCauI
ImvVrJt48Bpsyq3wSbOTIAVLPQI6GkFIDoq2aYeropL9yRgw42hWEF7UeIfbD/Z1kOa1fmdY71Cn
LhKa8cJiCmrXhZRpF2FxuE1Ia0V1sMHvrWHS2sKLeC6a4nQxSHNqnX+J30lIpexBGjs42/lKSfdh
kq666jaa/2b00OscT7DsDWdiKoDyVRdGfALrQo3uP/E/FrCEFgWy2oK2gB3NeNPGmN51jbcAKZ14
yxB+dxIXZ4xyjH/ZEhyZIBMUhdsdIMbRSpRGtTTCqJ32fWgGVjqIYl0LjHiAQ25YlSvHa7UFMLhN
IJ0+xsqVTOum2zt6txUIerGEQNa64xwjOn5Fqwif4LnLgwXLoQTEZlY2ARIt3L5rGyIlhSFnfNBB
V9uV7jbo76uHj4riX1LnvkAKggzyVPrGgssinAAH7ZUiOq721LlfJvXGbku4cWc6uJ+i0/+syS+z
cHSAO5jYzVrbT3ul72lmwdCbvA58bzO82E4aKPKCvH+70mG15MDND3sWgXgxZXLLGRztCDzUSVeC
RJq6TfZeDyp40Cv58Jhg/yARDDrCubY5oPu3BD9vKOq8p/b1l6cXAc6XVIj+1RArHddeBRxZ0Vh2
4IKbB6wf23b0OtyQJ9RwrQ9QS0CgHby2djGF2gyXdCKcQ/0ajy9D7XB1XYaOtIpMdAW8eniZk2Uf
G+oKr2/RzzYx5cudTdavui6nkwdqD/EbEbM444bomnKjQOcD8ibIJhPLDUlsHD0Egsvm4wG4BHwB
gcEU2ZXXqJ/ddMNr19Aqz2lVC7e4GVFfgiG9uehp9GIEupoP6DmwbEaMfoTppTB5qFScOjTskcb0
GZYVNZoIa8yptzdqI23715p5OEz43C+icytF19VFnfYbAeugIFo4eCcgQmEhgyoalwhlkoCjxjrG
kBCTx0o2IEpNQUq/bUKFQvRBbSFsw1kB/tqQ+ztK3YLEO5ZXRMMCo02U4fDHwdrqIokDKocmD9Lp
8CFM4YkpbVjKtf0BP8SDeF1QClcsN3WgdmYPcO84JT2nMsBMYLBE8bYBVCoDK4/RHoDhJaAqIIMV
D0zamP2GjIDKxQfOyK5sDIjUo48jtZ681DgdYXcDT4wBxE+1hGooOsrWzdCmWzt9GnVjbY2/sVez
7eF6AXEi+hEaEJhD/9LCpFxmslu2bRT5ydz5g0ZYoGpYIXR+d8A0CSleiNAyiHJtUPemU/hZI2+M
0vQXrfe15I+VfZDDVTpuCcva7BdfDtN1ioyASChxDt0tjb6NszcOcdEJxbUp7Ac4OiCQJdfBHa/k
nA4fHOk+F1QP+DHpeJcwe6hgUvIN60AF4xu7Y/XaZzcQiCfJgVD6kMlbu+BCGFdhe6+DhENyQYMt
itlY9AAwg6pHVYSrtDcDR/LsVguqyc/aK6UfLoTfoJHS4ZdznA8fYlCq0b7HLVAB5OtYL4K6utiv
nOZhA3SU26jqHIi+hx1t8gwBaorQXONJbl5gzoBAFSD5Jgyyst9U2E/95wwDmiwI+FkO1OAqTkPx
vQCOa14iZp81FNHmnSccX5io5lBtY/4dm9l1GtY7Dm5fWM72/X2eIziGQbi9HvI3abyxkOg8dHiv
38ztY9bcs8+cBhT0pmRBaSD7w37mSK1+FV763NvNtgMSY8LzBQK/tPFaSaHZ564twQk6IBrWd6sY
NFjYlftO/ojMHg+qD22MgsXS/Gqr8+T1oASl3KxRWHVD5RaqKbAfbKHYdp8PrxqeKBf0ibONotIX
K6ZTHzNoKcsISn54OSTlim1ZcpmLTHlIDhdMs/g5YFcTbo9QZ1dLO2/UoWUtIiMVHbwE/kMWvViw
p8RUCCwNKjDhdRUNK8wEauj6QihYoQijPSXol9R8trrWgnhILrIxdOvCfkBfsI6X69bCeI39nbDZ
crm8U9PsZcoQmbFe2qlYGeF4U/JnjeZzlcle2gH06HB1gmRZCCxomgZt/t4TYWSwP8gpBHnwzLF+
MloDa+GQfIM8t9Tvp3rVpNahpn24t2e8v3JP1q5nipH9vOa5abKM9PkOa4d2T+0gI/FqCiL2DEuj
fk2Qc4XyZhG4JnjujsAsiuGpRlWFCouQWDWaB6kVK0m8v8hJ0sN9x4c95JL382t8ekj8c7U6KGkA
AlIVst7vr1FPsaWWTjzto6vDU5+giOIqT4BVjU13mf2KXsf37Kpe4bi6izY4j13kA6jgoKkRndnO
+V7Qk2/G5hljTWRj3HFT9ii7rNT2Ibqcd/OGfPPG9NfhNvXhJF0d+Ga8ha99OL7hg3p2zU370l0r
D8563unXjY/uq6/cGrfWrb6qVssmW+Ub7g2/v01u4isOjCDQ1uOrucJHdNPdKA/KQ/9a/Y5x2f6T
bkrvXC5giOTspwk6KnkohYS82pSShGBhsMy1j/yJngOEgbo4Wdp2KO6QdQ4SiGwC0YVQidjU2YKE
9JvVARStcy7DW0EukRHcHuR8SwwmQlSpM/CLCqh6GYmDrxbqAjjXmho+tVPojz27EmkMYdncSf4h
RNOCgzjBrDeXHoexuRNHFQeFih6wKIP3s4pHC5oH5rzVjMjLOOZ6SXGX6tnArS6yTG+yz5TiT9Vm
ABuiN4gnlUYF9Pvq6Zokduqc6h2FEvEqxAkSqkTj81m9aJDN/3wIg9TZYKshoU0yfxQKh9Y0ttro
jHvusVUXFI+Dx83r9ttylQTNmkTDg4gWHC6ifbJBd2yl+LP/BLXKxfvafQi90JuAsZHPetHm4CME
Eszb0u/WiBmvy9WwrlfgNTdqoAea3/0yPWNVPicb4l1+zljJwezDcnSnHalMUAWGbwfGFg6FZ/L/
waSv9fWyczZs+x0evk8G4/TiCWLvd+G524/tOt9j4PNWeFh7+k6ARY2beCOwtn6Py6MveVag+6bf
birv92816K7mO4KpjDc5+MqFw4vYHsZRz/NK3S3BvKIE51K556/C+0W73n2Kf9fbekv3frME5RYV
gHUTIJvnpp61Hdy/KSIL8SZ1ZTdZkcS6D4X7prirxH17YZLcJ9mzXDT2wfhRXluRMbiIHngvi/dk
rnVPct/egEe7iXv9+y1xLxv3GhUNV94+Xj1L69fX+6ub2fuAJ+oVa3TAfISK+G0IpavQp/vsRe7H
O2RPt3SpTj7eXPTuwYNd6i7+6+uj+GWUpIQzufsOnc1rLkp38kOXAMnHU8BTdtbt6BGf+ni8uToz
J7CB4Yrw1nPdGyCDYhrI/QJuDfcNC2TxK7/6DfJm7kfo//7V+Vexm7p3vfeqrloX2IVP5uh2AmL4
+PjueOIPfbS8D8vzPsJtxR/2m1DXfQS0E5QrIj9P83P+go3ihVvM1/iA7yMPPfKf5m646gPuaUaF
ocf7rh9zd6v5yDD6kiu5nVutxSd/RxrUvbh/X9/EPsStIAr+8+gcivvG49646/h7zleZefaGbywH
FO5cHutGvGDhOVcmaEhzm60xFgvEa/Oikbv+eKTq6z6jl7OlmLS6r/zyFkajh1lnYPM7i4/ItCf7
1k5eSWt15eyWi+KPtYNUfCEz1ZF3r3i7V4DLbr6ZtsudFiAFdKFe6Bf2xtw4kVffho/17eHS3KNO
dN1dHy7LXbkz9+Vtf6nv23UaFD4X9u5+FyReENx5d+XaADTarrCg86fAXB9WypOOY7fbBROLefJa
H8DXanqwd9pK9yBHXBAW+8sa/rWr5oHJhzr8SqftpG/szHDVfb1eNtPG8UPPDtAN85dNGHT7wX34
k3u5J66Vn29I+98z7vu5c5R8gsAvDsoYjhj74paM8M267jcS54Ozsjb9FkDie/gi3YW35i7947wT
roH6Ug3XiYHM6l7sKZssQPh0G184F9lb9Sb9IUYZQr7OtJ0vwzestfxm1WznYFk56tp4lprLJN/G
xoXjXC8gddgnLa5r09VBD8a3zryAUacOJEZXUrgnPktmEMyIBm/SMYCqlPBRy31xoa4sP18bO9iX
a3R1HoanfDThYz8Z8DCl26XZIej082SdsKX/PllH4QRaMAosvGTaazMPBZCoj1jvg+0WuuWhEy48
voksYS/alu2hDzJiP7x8ZG3uFbjLRdqyEg1qMo/PGHIZhRRUO78VJpa1HILW/+HsvJbb1tZs/USo
Qg63JAFmUqQsSvYNSvKykDMRn76/qX1O9RKtEru7Vm3bW4GYmJj48xhjrqn7TnonFwYMuAAwv04I
bXvoWQJG2TV0VisSqx6hSpJVEXc6ibropp/p4N8JnSBGuuORbrxfOk66EchBv2XKzyVUFlyfh3HT
Lbgw49ETf1qzt2l2/vMH5C8GkZR8DisFXxXHHxVxt+Zn8/XoOrPBG7yevyGJWCiMVyczbmEu7LI1
M/ktkWKGC3+RLbM/odfgs7St9pZ6WAo3ccNF8YdPxlIRQqG5nmwoYGF19jDBerjGJYbLSxdvKld3
Zq0rVjxg1ieviVdo6Q36LLBncjL3D1ZPnjy/ev1emhcnPFWxyg5BPYMuiKCCa/jYLagAFtTxFsXy
95mAfmHOde5/WqQPwlvpc65zID/D9slut3N+d4txbj2SSrjXBSPjbourUbyXkU1oXagGDnxrHl0a
3Bp13mW6FhsqjCb8EB9+qOKCofcfLxktxTi4M5cwfBBr8nO8ZPg/YT867Ennyadk9mIvxd2mC/FB
P1ju//ssWJRmDY8imJ3d5Vl4pj+/z4CgXWWZzh6YWvLsmeLKeMmnYh2LTtpscknd19om+mHxPgkn
VO1AxM9eIeJ3c9dtF+bsN5WpZY0H6NyrK/wBhj7YPf9G2tsVg+zCSdBxnI8e7g17rHoanzTMD/Xm
9Wc+k06y1y80jHU4Y64d9Wh+isB/9l54fLucPcWzev7xR7IQ/8zn0CTO0vWVqGTy4MTltm3ctDKb
FmLiHhQVEUrgSYt6mS0yj0oAdkZdOJuSJY5e/ir+bBfGBrZ13PLv9Y/1Uecxij0UEcCwGF3FA0i/
fvtxdp9xc7NoyV/6TFtaS/RdWVw82wR4FHgn5te5PAsR9bJwHzB2LaTlxPo79sZY9otnnw0ExLOY
/2z54afUvbIq/Tmc7drF8zAf2M2Y4J6w5BnLfudVte+9qTel9SgbOkhtseEDdm+OVCubJl+EcQY3
NRsJJAVgAR70SoaPTLx7fPFSsaX9Rl7GO/WU7tKdtNKO/abzzKU4nW9/zEWwNA5X+WChGFa6ZDab
+OIfpZNO2NK54q5ybjnm6fWLfPOULE4wGiziubZ2Vtnswls2zxahSzI1TxblUvyg2C6ZSKL3vrfM
H5Xiz3mMsMxE6cBbTSpzN5ZZjUK/TUKMVVU1MwMaA6rAFS0okLdVZLiMtDMWJCaHO/AfoqaWAH4v
zSXsBao9L9NflNIY4TBhVgvHNwP4GxOkpv9eY9hTs3+J88ib4BRJjAml+3NdaVRaoW2jJWlsmi5D
EVxeKspFTvS5z2UkYOsiaZLiNzGDrWb1SsNPtIIHRjs7FAGvPol0DNQh9+rhJCoW9YRlM5o7HTBT
tDQ+bY2mqAZQKTFNRHpx20TvFR8AVw6NdxCFD1WbuCMsCeHZzyNpZpHA+0F4ahX1qR7zLZx3B79W
TiVoJosaSggGIMxe+jBdXYvTVOzhs/CFeklhuZGrXaUdElx1++qru4IxNb17lG2gLJmrUmuDMtnt
aNGa/luK+DtAZy+VgV32gWdcE9fJYUdSHsriOlMXuU+pCJVVqqiCQ50p1aSANzJ+DTp4alS1QpH+
PZxOqQU1opSdYjjVuuqBFq9tFXfep787uWLHAAZogpaQfbs5TFEfl6MVhfLWLllm/Jp3/4TV25Bt
w3fV/AcMVawvlIfvT7DyVy/k46JwI/Cs0KOQbwZ91NEY2qvKRWNJm5nNG5XaAu04W/0tBlqBcUUO
nu56Z37yAx52ezpARoHiF+SITPh8znHVLpkSPdembd64aXCIQTunMErKydtIiBdPFKwv6CZQSmfS
zaampSWHCBzrNdoKdOadTfjqrP57NTdlp1iVylwf9GlLEUEdqX1xz0iKiSE4tVtOAPt9itO6/hTf
mz9SRDjz10YwQwhyFyFW6l6fN6KxU1n1Yy4NYh0pO6VBMuJJK1d+6dWpAiXxaxq/RFq5rKLzwFCE
4HqheN0jtQvJSkT14vu90P4qzQAqpEkr1A4cGK5uKwKDIslxNJjjNkGtFpHHeRhlc1sO1n7szwTE
3WK63bJ+OeXVVZIIQtdwrGdmvzFHuEXi+PpU2VAqN1d7Z+b2nruTkR+kuVWcoUPZTJW2qaJge8mH
etU19BkhT3WzOPnHbn1Pq43FVbPdyikvNPDvdI3+nkTh3hAOZK8FfQOQ2M+bXRSW3smqNW7bFj1q
04fq9GVCTpkBFBpHY9GtEASfyXXGPkNV6JxbVYXz5lUIfk8nwdnQoup4F5T8xfEDiw9W2mJYSwOg
/3lZjP4EoINsSKOLA/SdVLuYVRRSfXRaqbMKqlWK7Rz97x/1VwZH6LQyWg6MlOkjcRT+1UNr/TzW
M8saPgjVGJ4Q3EBW8MtEdyBwLrx7am/MFGZ07oqifXXsdQWfKeR+FGDrN2YHSQu4d/Jo2nK05+K6
g3aBLCPuamS+N1rDxAjVN4P2Ek8hSgvvakJCqp0gj6BvMqItfp1FlLfv7MgX1hBkniYjQSTsoqZ9
3hEJN13m6KxuAzi2I9gc/2RUxDGGlI0FpFWsiVfvzlW/sAG6GAzgmkjmghj9fNU4g2YljDiWyLsn
xUGoiEZyOzPRfSwpYBrjpUuF4AdbYQ8HIa3K7NIsNPRFqaX4+0t/T1Xvg4T9xixRgoRmz+FwgFe/
fVNiZN1sWxp4PsVBt0CP8NYLTb0a7Y22KFZt9xSHYtCofI4y4v3E2ddhd9aYl9PIGcMKraEaOt+6
2ulFt8nVbFsa0eJ6pQ9F8lg3pudkkydLdBkyBq1G04LD6Sr6CpmseIIKw4oYS7nWbqVSRhEGJk7j
WefHro9pHpKIyXv4I8te3SmxgQmxXnTpR+xYmziFJbmBPonhcjpQTvD7+wcmAtu/NgfhIcVh6OoL
1lOrJurTQfda6rvvPDoDvOoJqE7ic/Mh6L2+ufOmCidwe0EeBsB5g5eFsbXPB6QYazltTci86NkC
5skZmiaDF1Rr2j3H/IX5h6sYbQ4Rgui6duMKr3I4KpVDE5zjT/swNZax80yXRS6fwFGD5WLg0unc
Xo/m2sN9Nc+vXgUTM6ha8LQq+MXPd+oQbThJxNYGxQPFaRQJklWVZ5A102Tv2kVRk2hNzjGu7J/M
p4OTa1JOR67MqSd5Epyo6qG2wztx/lf7bwEGNHAbQAJv/cZQD06fVwZYVu2CkifUnmw/J+uuSf7q
QmIuC6kd1JU1+SalcrLCVMa4/bAEAiOauEq2Yj4eIdXvj/BfuRt8TkxWwzqPciO4w5vHLE+ozBbZ
FXq4BA5AeFNo6HJPd7E4X/kYrgIXEUxAbJ5z49tiJZaVsq9QtbOX9JjLB2SShRG4ysK70RaNJjI0
+eX72/vKv4ihLx02AAREmHH9fI4qHw/vV/4EnjdZ+B0MhuF0tFFpLsd+GdW/JKWYR0PmadJL7zyB
whVUTZ3Z7Bq4fE35yhzPwZn68/fL+uJ0wx4hoA+QtOiEWZ9X1RWjnQxXddrKQvotmCGLCkM6SqA+
JHH3woovHjEXw7Goiujt3D5iwzEqIwjZgsF6gmPNkLYKqc/4vx7JZowYIhXhyE3572EqzW4HRpqd
CRwcg3TnMtxP5jy/x6fz9c3891VujhGjb1Yp6VylYB4nZ1huiW0nJfr++Xx5FaBQMjdCNGbdXCWz
zNJpO4LxbHQZGCLJhBWQ9/z7q3xAem/MOdykWDcAfUB71JuYPzaLbKoDeRI2NoyLdaAeJSgAJ+Jn
2QrdjkC71c/tGO+bCZLjF+YSRZO/sIwHy8nv3PNXqdin1YhD+68oEE0I0+gTDqWCiszVamBQe7e8
4VHqlPlgTRtmq6YpnA0h7Ow1MjyGPasVA4G/7OQLz6dp8zv780UUxoqg1sW90gO9pScIIh9CJluZ
hNQcNnkW1a82wybVdox3gXSUqfFDDvT9Rb/w6QLuDYcImpg6V/28C6HVW1Y6aR86elD4dgQ3doBK
i7IZTRze6BpMg/0fLgmDGGGwIpNp3fg620+uE/hVKFTsA+lHOVwUpC/3jbRXAug1kuX3l/sq1WdW
+r+vd2N9AsdqfGa8qC8QZqpL0gzJ3ATqYkjQhEQp/EG9N8/x1aYiekUoQYIB+dDNFaN4KoDx1FAP
+RsGwkDRG8qyWANw71eM89y5v6/eXhXDCr2QCKadG+dpIQRZAv5EOI5D3Be0RuKt6u/VfnQjVVuZ
QUpi/zwxI/tB4mrZTJHkiASo6arJaaXW9p1X6/sFETd8PlPJVUHrKCxho6Fj2Inl4MrvutgvryKS
KYBzgu7yxpXHV7lGHQ1+J+ayKCfiWEGfRe2dwPAr1wXxogXGAM0KVHs/34tZZ9AhM3C/ZQA5gxEB
9Gbgv16VX4gN5sadR/nlubEpqNocV87szcXKK/IuuRnxJKU98ULW2zPwDKkK6xPClhQx76bCXwRe
H4VKdFIt8Y+bFMyG4Dg384RqZU+DhDiySQQFsNRuIJXLOsb2Is8i34xqYy7lENyTqTsP5cT4UAx8
Ff2u7w/zVzsgCqf/fz03D1VLWurHOuthWN4hLWLik2DQoRQkdKSkxd3n+1Wgxo0L4VIsr+Lcxrjh
OOSl3LHnFCEEozqALgkwByWwuH/VDN9TopM6FvO2c+487a/KMrCCQVwvUwwUGdXns4WoaG0EJTXI
tvgtBa805/w1MM1yRUF8fh1psJg0YPR1N72F5SMDxw39z7Ry2Hsf4BnZcnNPp9fgkrcuWmgjq4L5
1CAk/7ykwK6DLjVx0exGL70TbPzv+WAInP59iRvzHw+1gjosXg5b7MdbDjixILoddwPBj8X+dTMf
UE5KX4pym1VUZVeOTVESb/TPg/+a917kXLTyEk67ujhoyRKZY2zy/TP1lSM3BX0jADNiXv020JnM
qemGdtoCYojJzRhmMh7CIzkNjHfNKc7evn9r/qaMZE9NXKlDIcUgi7xxOElbls7VKKatVFzXBpT4
UmctpACtQrn5TRLtTtEwL+RmJY/d8loy8IPPG7ps6zjTHtfCDGpGjQElE9vW9mAdKr1fGzbkeMxD
RG/G1QsSr/WbmTVuBG3q98tXvjp1YACxQLYOePM2awH2EfZTkFEVr1fjVXF1Qp5wXdobf3KAHbxE
8ZMBzXYRnRvpZ0b9w6S5BkXznWV8+dhQ/dCR4CUN/TAV/4oIm6HgJbVGdrFxDX/dptucYfrWP4P3
ALwxIQ7YTvce3RdFUOhvVHpGgquZ6bfPb1wn24EuEy5sO1Oa+ypAqfWYlQu/yNZymu26iclH6w8O
jpCsS1Nrlhr9boLTLcY2qoYbpE+iUMrgdIqs232L/HF2bt8i9oPysSFA0c7NYW77axIH9cBbNB0S
pub1SgBHlLdieoUSfJZO8V5QF9pW4rFQQfuOtBITKaFKKblX0Nxw3qI+2PtXVAYVaxExqRoWIA2c
52Gwj/eeodivv5YLLpCoAAUq6suf99Pq4e1OrGbaCm8mXIhEGzByc3Oaa4HjgU/pNOPQyPkq7YbN
NSKvmkKMvLFSInmTVWdbuXrZ1Vn5tbSttWg/2gNUy81HGcYvqOzrp1FjClidjoWKdmvJONSwEAAZ
k/qbPtGHZ8gqLA9t7Sx6OPgSdWMYtVu08TrU+7kYTqeeqk/tViDAUqueRyO7xNdGinxRy/AA7Op+
kiDiFC3YTSd7L+yjPhx0iO+ThiHo6yyYgnkkvWNpoIJuFr5jLDBulgGJJ1MO6vPo+LNiyl2ZqXap
YWagQDdYXaqMkveSskMV4qmWy4/p7+IqMaAdL8f8pVNpGU/KU+nYc6VC6COJficTRtpPV5YVP+u9
tTej8cGXk9l1CgvmkiK3tbT9WDsbjdn2FOEbOQNOJ6Oj0GR3POZHhvjdw715WXRlkkb1eoWEstcX
iIo1o6CM6ovIDYMzU/l1NMKwH86vdbtMwVYpCL4J2FKnvWJ8o0pjEJzZFIZl2thV1WIxCNrM3Frk
KbK7HMxquKT3cvgv/bwwbCpEmgqZyM0bFMhDOTiSMoq8jmAVqTrEh+U8e6y7ft4VV3esjyMaBcwh
yfoqWkDUcB04YPOrVni9xDww6IPv35OvwlobnLdg+aLqKd/EfaVOd72qjI+CPyPmIvARlArqHu7l
UHv+/mJfBXVks8CN6TH8TaqgmXk9jsEwCrIkqWWImGid6fAS5Ko9R/7Kn87fX/DLSoMQpZfJwlSD
usZnIxCkhRSkUT5u1Vxzsx6iUM10iWjh9XBFOT4CqG9qB96t2j7kTPoT1AqpAMFw31aP36/my73+
12Ju9nrQUq3uFRYDMgWbTfKpaUtylYYBqbt3/pU7IeWkuCnCSoqAn+881WIt6C3OmoWbRBbyz1B9
mJOhOdNJTZMlgs//gwbSV1aXcifUwoKi/6+cXlUGrawkzhNY/lJ38wz58lIwPYjSSaQdfDoXtTcx
0w7o465O+9+0HcQ/gshSpeZqyZR2P9+1rRSqPmrctRo/BnT0HMBj1QjOrF9C+SaamnSTgYUsTbAT
CGOqr98/4q9ecUHVrYocCpHF23b2tTGLrtBLhIa7x2tXocY1kT9UgKSQhaqR2nv+aF+B8VKKBZA5
tWxnxPQg52zDnRqGqTMdOKV5L6T54tWzhNw40zqwAv1Fgow4LEh0JeM4zJiURZN0EZvnDxwfwLHi
jO5eUv8qu98+iEB60gQ62ACyzRZCswqjMLF1d7ZKxKI3NpwmNDEWpXhDZO6fnxUMK1qsgmMUfJDU
TgfA6mlqg85TgQJeivq9rp4VJrEVgwxkWlEilmhOf7+IjwGlvxZh0Vei5wka/PbA6FFpdlM5TVsA
oKNcrbQ4XKF/OhNb45jZU0gMDUp05kQz2xmEwKTXXLPdeEWHLbZ/xFlwQC5oE+Y/UWmsdSGtmzxJ
BA3FoxFV676Rd1BboAZ2sgjOJmAb+ORirvdItfN1osnecmCYF+gkes3FNO+ifp76Nuoa40898TcD
MUaHynBsVG5oNDhyC0YBFbWJZqkWlidFzkMHh4oMDUBxEr1hWFQb685G/Q3oJx6HYhj0umMSpN7i
yK/j1bB8i1TGkKalifQ4BQJV3feS/zRawPSyN11mjir6hwxX5OkdkE8r+HGtmbZE69EnlY5jiryi
fSwzofT9cxTv9V+P0abOL8OyAXpK/XyWZCWXhqwm2KO0NwDbYX6A4CvT3627AytfJAcfCHbTtuGh
/ouvMjCGXNVCLpWkz4ZGy57TojsXwfacgWOusicK5neJnL40LDTFyI0+QL+3PFhV5CR9l9ekRjhO
yZoWCJxSON+r+QdTPDX92ZXQpvFjkgdzKXRtZbc2LHeynZVm1548GJcQUiaV7vT3m/+VbRG1Y6jB
sS6g+z9vPu3vNrGMatrqzVtbX3ptz2mgblJa+UIBLnmvOf9VxV6MbKiyeBC24dz4NltOC2WImdsw
tDNQWaQl2Hxz/BlboIr7mTmVM0wZUuHMt1wYmsDVCDs26YQc4b1E44ujR6IoUzTn9OF6bhaDN4gV
qRyhDrQPg0jdsg+i+aJcYr+YMgJWzIA95XQ8Tw+emTEKOzupRXtqaAMSa3z/ML7KoR1D57IYM6z9
h4v8V/LqlE5VyXEwbHPjLBYhDAIoawEA9eNZWj+r/nEMFxaIDJhDxERHqBMO68s76/jCvMMKp1Lj
segnyLdFrcaxki6QQqiKxnlI0Y6zSsUdlC88N2xFqwqmdggjlRQlMkY1iVO+X8GHnPeNUWBAgXkB
GH4Y87ndCZppcVLZUF8kpuVqTYz27W/Dz05SpZ2sFuqPHO240LbdSI4JwlpQGPKfZlg0dnTsDWYf
RXonANcmaVlvD+u2ag5lDNmqc5QLANu5CZou34wJCCe6Q212UaUc+CpQooFRcnVc1AwSojvHxMq1
iXeG9OCkjzX6L40keRMKboYz/sgtZyV1HY+niJ7qTACqx2MPqwwfhDae/aybV302TJGXmcnSLLST
DzzVrrpdjcRZrVt3UoKP2Za/9k0lbGaHDKHg8fl9HppgqgjTe7r9v53avVpo2NcaJETWA2RCT3af
Ie/9IMlFCKmgjAxY5goCCaeYj1W6QrzFE8fd98+5+iri+8qyUfWVVqPhzwRZLE9fxBgDCia6niyF
7oSJITUG6RcjCKvYTDy1nQcOTAVKvUulcO+0159FI7myUs1lG7Tuc4sMa56RAaOReufY/N1PID0R
mlnIxNukazcx5DXTy1ibGMGIidn8AlTIm6Id0FxxQ9nr/L1ZeSEtlVpjYqA6EWvKoHOMApR3+afr
uLV0m7V7HdSiMnaLHJvkDEBV5e6HE5pvY2ZeCif5ZfurxFrn+bOWXkyyDdBAcxksUnuF/0JqQTSj
OAZ/SN6AZ76CSYQtBU3GpFg79TRL1N9WOnoRxBjqFQafsWDW2buWy57JYtl616ezU27v0kJ/8D5/
PhoqLUJKqAbVMYrkN/VFtTRDJVOgoRZqfUmjeT3PYTCSZYp8bQopQDFkv+yrT9hG+U6S9o3m/9MK
XYviehqMp9QEew5yrzaeuwk4uFHtzPElBIpm5kwhWi52e1SUBQMJbeh4AezAeqIc2jx2g7Zc5ij0
9bHNubDdrNoQ6qIKz0zW+CSoa4STk62FkcqoiAwzyyQSI6VTmutOb//5/pQwmfpXyIGIitAQskyD
kcXbfgEiJlLbavoHF6GZBc8grech8ZjgqtByeTNc+3/klAkvC4By7IoNEzq5dmDOrw3MCLXsjpFK
TY/xDwoRAlykpYBRQOsWXU0kVc9hlhjLg1Q/RhOjiM2et8yUUnLm0s3hvvGdn1Z2NJmbC1V1ZTTd
Q1z/6A3eqmGf5ysJhdqr9qoXqN7y+1Bn9FEyl7Adqaydsgqegj59yBE2bwkaAj3YxNRFSgPgKJUS
oa6dp9ocliQNWcuwBWkMjz93w9zcHjHIWfbaUe+SW2mWatMTPw/GztxTZJ5ZA4QN6skuyw9N4ATr
Xj/UwwUmdj9+E0UvocGik3uPPnhTnVomanQqRAyTMBFhuU+HdDNZ+bktfUDQPi3a7mGQQRnFb1RN
QgDsZbepGEZXQKkovC3XcsZskoFZAW+RJrtOGslyQrdWnyniiiyMVpqdoSgIxwzcIXX9BjIhsp2Z
oqAPW5wEpEwwnYeTs5Cw2VbckSnZM5jamgxQJIF3Jgi9J/ts21sVzo4gL1zzj1Qlczn2PXoljNWX
czsyvSYBOlTEc0FmEcevTFEKmT3g+jlnNtwmbLPl74w6mNP2FhV4ppwRNTRe+2meTBqqCxQiO+dJ
aDpHImSTi7VZYwaJJrROnw8VrCCOUC2OCHWysXdL02IoYYTaaB2l26uB+jr+TYOx48pGgB5oM9Qy
CcmHGG9sNRSVUFaVACV0zS5BmRnmgF6+epKW027TjpUvL+X3PM5nKFtODBsIQiSijlnuAEhJTrXM
mER0NlJnR24fBzQOMsttJfVjil2sOTAKlHbGDWQzJbgPdvndzIUg9kIgHBLmtiFaNbHeOdgMwcpS
LCMKyrAOrjkpYBG05EgULzAjAyj3uJde0vwlHf2ZFOKZIxp041vboWHJ7wq6Gd+p5lP3j6gp6UtB
XUPjVLC31I6+kFh1rT4N4+qqNy6yCvBwreoq8IaON4DgUacEmODpOdvzQn+vnFeoFUfJA38icmHU
Ifvs18D+lVW5hk5CCGnmApARgdsaQlfUsysUsNlwKBU28OT302MXzSckt0rYQFQl/qUAihGqZoJa
JSVbm1rYYKgUd2CiB0Z6cIO61FCBfrd0Z+1DOUQH2OtCQqfal2Y55YMxPIv6YI/2WFr/mdppP/rZ
Aizpbor2HXQdgwr31OO1XwinOsCm1V3ruY+spxADUwqDeQA44mgH8UlW6LvWtVxYdeYaqFgLBdGg
kNaxCn4kW1g6AmOpPOPeu7FaCUZxmXFo8JFKA0RbPrbKGznazAx+idtGIXPW9en8yqeWY7kQn8gE
dRK/2lm6oEk8CxuSRmqM4ruMFZlIaIrnJtTVxKqmdzYaXgKJz+wSWD+GbNUW9rwiqS5fdZ3XoK0W
kCKWSKMKBo5OiTdUKcUO+AB7xHeFaCncW1cLYJ/zoYSaKdqR4RUmpTiIcoqYLU9EyJ9W0PVY2RvR
eCcBlMLExSUl4LLzMktdZkylXEPTo86zNabqqJZHNUyPXV0eqJYu7Ug/Ipl19tWY0Mc4xjBdRcq0
VJAKJdkQnLB4MKiw5oo9rIwIPex8pfMm6KonJITpr7WkYXGrCQE6T4zWRFOxMiBbqnyQ9arw8C3G
UpnJSkb6z0mX/tRkfX5pzUcyfmnMGQYIPV4Ro6+9mg5mBEWN7IdrMyDwFzaWJ6YZ71JgzGXDE6Yx
z+xzxqy5pkpHuhlrTUrnylivGqN6Ef7H8PNdHJpgL4b3tFtN+jVaxNf4KUwPZJIeLD+TBeIILpGi
GWEeNRda0x3Kih4UVgsalagL5ncFIgSj4Wdfa1gUEqkYE3oAEKK4dhORJnnIYMakBT+6XXAKnijs
xY/ZpjmkD+YmORSXeMdw4z5cp7txE67tk7ppLuWPYNWtr4+UHvfNPjuVnrEtj/lReY6P9k/rrK+t
A+OQK5oYK3mtP9jr4Fd61J6VVXHSFv0eCc8/1cbZ5p6xyh+DDeD8bbf1V9JJgJ/79bTXV6RXe/k5
3CRHqhrjSl5lXrxJVyHtXWtpbZq1ZAOsz4/ZalrXR2WVPlZ7kC6rald45T7cqCu4I1fxdgBKrbim
1+9Mr/Ls1XXZLeEw2YQrZTNs6u3Yc8P+A2HXuV6ZLNw4R0tdm1kHc62v/9iLK0uLTs3S8qZdtwsf
rjtodYyX8kf40/KilXS0T/5ePyXTXN/EDyX7WBz8Tb12PGeLWAT/GRE0FcE22XbHaMu+rcsf9qbb
EU34y/jB55OZSdiFh/Acn0Pu0H9p1rpHjLeZ3O5iLfV1djJWxSZzax5NeUR0emtss5O2an5R4l4q
W7p/m4z/io22kkmoltFKd+VL/tCc2W/q7Uttdd3CkLDsts3e2E47OC924CVJHNfWrtoaa2Pt/0Gs
zpO2jDXtw128U9bVttpmW2ZQfrWbZuPsjAftQdpVxBx7fa896nvl+PGNVfwEodQ8PCRraZ/tkl21
VhflRt9KG0ECEx+cCwRH/C3t9WO07tj45sU4GafwoB9N2MQQiF4XnvFgno21WJC+R63kV3Ix2Fyx
0nJnODjFmXnKLhlf9UFgRjN/HxykR+cYHZKDvHHgL3pNXrNXvvBqHcudvikuwavzGL2Wu/+A/J3H
8Id1jNcqT8w6Rhdp5TxqR7rguxDyjW10SXfih43f9Q5aHeM3wsWXcufv+/foNTiE6+l3gubGZvrt
741jcHAe5U388WKYe5hEHs19DxHcLF7nO5a/147yKdz1m36jHItVvINU4bH24h1SOcecr4sPkXmn
oN86xTv/j+TJh2LbbPCOG3uf7sQzEGtsN9MRSq9sq++lbbyTT8qRha+Ux2ZTvkTvyiNMBWuNrwGj
sPdDOk8u6Zo266V9V37L0DbtWkiJNoNnnqRH85TvxMrb9+zSvJf8G59gHeE3s/kOLrmv0Ubic/xf
RAjv8dpCfYstGF5yfNae/xfBNfTo/2KF6Oa9VO/8dPcC7XnNNfhSdNEe4515Amo3ptCP6C4i5iPM
SAfKvuC7Sx5WRyyjLnrwvEW+aC/lutJ+JIfqdbTn47u+IYoOlioNQ/FjM1Vy68iVizmu7jlDZ6zA
6lTmA2JW0Sl8jADC96dglhOMzujlwpMY4GizJUlSqa2LYAWd4pS5rbOGreGpgnfXWskoh8cE5sSe
s0xad/kmAv5/ajzqByUaGAjZJOugPJbncWatx3QBo2cGLBqSv8f6T//opLOfsqdIrn+sX+vpR4gf
PUDlAUKb7LqbocyVrKd61tWe+ahky2pnN27ZL4hH0ppVMHI2s/11sIsv/SLdutrzEFPJmbf6Iohd
uZ8Jyb/fCnPs1qpdUx9AVd4EHQrbb31R3tudtSlflc20sfbOr2QXrDUuEa8KGJhsr1nnBwsdxgf7
2L/Yj/qRkJ0ftI/WlrljT1sRJEab5ik6TW/FE0nWvtjnj8Y22Nbr8RKs6jWi0yr+zfXguT1K0yL5
E6/9X9lsn/4YAJgbXv2P+LM5CNYAGHjm42szG13qOxlh0Q6RORhQBF8A34V5nwR63rvo0GsFPArk
2y/6/Ff2am9A2Pzw6Iqu+O1fEEUj6EcFY0Y04UK0CG9hNIOJAwC2N/2AzO43NmB9VRfqpshdQYsg
Ll1JB/Tr4VFo92/yHwhgFH6afhhZ4QHKhefYC9xUX1ELOXyQXaVvJWh7OAsAktMoSL2qWT87S6Zd
2nbZ7uhd2797rwJluLNfBndwXzVg4co8yeY/f07z0JwVu4Psb1QHngEZPH53IfiSNXgCkrVPzgOE
3hBydhDLuBnwxplhLVRP9Q4W9C3jwgYzPh8XV6gIOIQw+jcLXZ05S7KD+Fz5M+rc5mxJwaJe67RJ
FioxBdYOrh1Xf7leUmtb/OATQDM//JzcYp08sFYLIwl2ZW69C+od/3ex7hfIn3NElE39Xl46boDA
qYXK6LVfRw/Skl+qIEtwTtomPnB2DtmP7CE+t7v0DO7/gkleThtnH+yKl2DZbeyjsvnPUfJX6lo7
ACtYJRj6Yie/2ADo43N50MgAveJh3Ek48eSHtikPuauvcnfApYcQ1Chuv9ZczW0fr0t1VRyFix5w
9fzMiX+fatx2uY+Ovntqt85OGLxiRd/owVnHTyb150OzbbbFSj8Ya/lcclA28mE8wZR5kvBS8pny
MD6r3KsrG8Kc8sl3pZ/jKpIWHf4p3wgOgw4GnMzTt9OeRH4zLKsjnHNecZRX5vMV3hWxsvIEj6NY
FE7tFxO9hVcd+Z8Xr5p1sza98pCeo39CGCn+SQ9utdZfwrP5Ymzic/RAWanfUVjgWWtc7rrM9/2z
9ZA+bduVf9AewqdT/GT9DPdWOQv/EO6Z5/BJP0OIs+IOw327ZRB/TVwu/RDI5Afu99n6qf1snqV/
2m26t9bVc7P1D/a5Xynr7wsvoCPvBIOiHfGvAndv+KOM4FDwwz4V2OniYuPY1FP90m+sx3GDysVl
xG9Z+K1y5xzNDW27dbLqiMJUl7fxYvH6wKxE/EhMu9JWya/h2V8n+3JrPUVrZ69trpfoIXgoXzm5
/0Xaee04jmxr+okI0IrkLZ28TynNDZGWXnSiEZ9+PtbBAFWqRglnZqN3obuqO4MmGLHiX7958j+T
p3yeYdQRb4KdOQ122ROz8qAtFCauujXX4haB/BK25iZa98/Bwpj3qJMpLS+z2vO9iGlqrrEsnHfz
9gSLZ+dv/EP9PDkwaWZU/XNjUz73O/+72w9bsGBvsgnXwnworWraPFDS3cub/6eUJpgTySlM+L/Q
zVBNlUJL++Bpsvb3qltslaU0i/bkeK/LdTtTHWWt7KWp79VesuoX+Xxwr+txwgfH8ZVODuoGB+NN
s8hnD17s2Cb6DVsEZ0ZvR+SGAb0McdDkro0UDrHso0jVj/5J/4xmcWzproBHPsEbLFgQosIHSO89
O+TXiAC9nCpGQjdK/D9nUqk36mBc1Mnx8pmdU1aoCOhsWndW7RUudhtEk7K4fwGd9IrF7vrghu+4
EuPw9GewSfzFV5Clu85RUneDotahdgxwtcG41AnW6bvoid6mmLJY/Hs0+Q7WHkdjpLF7Cy0DUtzd
aHFIjLA68dWjvB6NSfBPtWpscDwca9DR4yF2204xF7HpnVmJg0eEFTi5Wz9oLtz3kf+6jLtnjpyY
9kZmjpch4sZtZZt2pfNhCoep5c+6l2w++VQ91cu25vxR0ukv0svdFPvjGdxRDi5Do/iIV9Uj7nM3
bHxy/HrS7dP3HKu4Vc66fzydsUdy/v3o/16x7h79HWpOHPItK3tBPTa2uKDc2GNNAv9o2bMPtqfb
Mj3Vjz6mv07Md0OOTNvfFsk4NDKDY7N2vK5Ay1jaqCsxA6pnbFqPxrrr//71SseZ99tYZsFqo8e6
ejTeJK941TH5LJ6NL/8Jb58VFcdXtWin0TH/GMHKB9P6vt35a3C68GPYAAQv4947IMwuHSYusnoU
ZkltvSHUuqmE/sLeYF8TReunPwGWPfp0/9qDeLy/j3rXI+o0yYj1WFGP6tu4z+BMC6UIN61oDea3
EEI7x0Lhwa3+Wo7uZ+/vg96hIL3WM2KiqUeswbBVDGZvBS5co6UgAZ3WajifKuv48/P1yOjo10L0
r4HvdtyyKrKUdUU9kirhhjvT0wCEVwPWj7cP/UEwyaPB7jngfki8dx/yaFuJIrzF4/U6K1+UvTkl
VPxBMXHPab6fPb+Ap9+mro7Xfx3EPFL5Tdumq2peHrp1sg/eFE4AgbXjNqOVsG4wuLrNy2O8vz2X
z1X8aCP6ry/otzd7v/WRwSr4iSCpR6A8s3YVY87K2L1Hy2AhHYwju0Iw3cifiWzJ4DFQCdYP16j/
2h5oYsEB5X9Iju6YkkXZSr4ecwlXVGKyIxjvuKTH6irFcFCzBnpunCubaZ+5tGcFYxMVAH4PnsN/
vw4UjQYENaDVe7E0ZvNpGguNepRe9K3kqOdiV9rpszy//Gj7KLK0TXDSkQ17HFhGk6tFiiu4h402
zZYHa/Z/LaCj4P3/XsrdF45CVS3LrlePL8n7lf7DjhPa8+1l8tm+J8//HusXd+qv7+u3se4+bLnG
zfoiDeNq0i0KXCUyu6BGxVj7QofALgKnXtTYhKQO7uGJj/+Bc+uc4kvY0JnheYT0dq7O5AtM/qUo
LZ+5+xovJPe2it910TYP+mVeLTFaUwOnM3Hwn6aDLVez6zBrSCpYtJT2/76l/16rFBnKmG4SS/9r
S/ztw2oaPe9u4UU99i/w+gSalVPlpSDvEj7mpp9FU5xO2X1bK4s4oVzf2n1MF2aVOcYD3Z5s/F1m
mdSTY82DsQ90lLun2/YYecRF0h1R7hkpcckW/jY4bRk/RWZPkllTexm+vXSidjd+kR26yrcf4KgY
T14wEt1SnvSnFGQJezdaRLQ8fgCXSVhYXXGoexH3Ip641YqDRuVM+FAmEEas7sdsrPxH2SXPgISG
LQPtQ3IubUzNsds3wGx4FIdh3uzFk7YSS+u6bc4jIJ/aKqhieZZWly+yObpvXN138jsrAkBT37D0
4/NVELlom5Kjg1XUnspBOPXUjigmq6WyC9wY2MiYBrVnpp6cOR2ZIngs/lDhGrAP4QFhtadDOsBU
3M5aN4lBFqz0p/qJVPr5y8p3iWAACQJy/yne8UiY6nb80VAaq04sWqTSLblkZSkcMKK5zHiLNJ1q
hW69195s0URnYFU/6jF/MUKr0uk9WrSAFGzyTIssIuCNThrnoiFZzYvyVuHdKjm3bU2x79avTA01
tWXVrXDrlWj/+C/FmfQUkBCG4afoug3xQAKpGlP40DngYT0OWZtWRRc0sEC0sMUGbY0sU7NKFbNz
t9TciIYGroxjH8/KP7IP+ZCeyg/jBC476joBpJ7HVuSHqVhCYUXbZldFtswh4BO/hDwk2cRqv/VX
eKj0AI/D97W0VLqZx+y12sPD4BwuP9NKQr6Mmxj9NDrU6KnkF/mzehe5FJyrfiBiFT/lS/qTPqfP
GMI9G8sutMTnquQXZU5/hqOIysNS7BJPSHJWPtV1E9vNs/+hXi3lPWr5ZGK2YLwNEXbBpFHH++Gi
8HX993f818aEDlJBj4QfkAh9/tdp8rfPuFWqatBqOT3y1cBrAM4sP0EPqwUoo1o/GOwXIeuPdZDR
VOglnMboAcHa+rOQTOs6G5I6TI/At8Y0/Swgzj6rT7zAdhN48bf21e3/9/f3+4h3h6K0LBtTiALu
r7H8/XUnxhb2fPE57u3J4f9vKPnPm7tUuh93CkNVfIPAD7u08SLZGtbBVi2m/x7r4ZO8O+gMV9Uo
EQCk9BLa1Wjhqh+SySw+25BKMN/kQH39X2+Ydy/v7pAjVc3NjEJenvLZmHioaoeuwNKBrrN9syab
4fXftziu2v+aK3cHHN8UM803uUN6LEAF2Slq7HQz2hN2j6blX6XR3Z3dnW96X/GDemCo1sFl9/nW
2+yklrnvXWFPKE7uiBa4lyV1j97iWGP8fo/4EY6U9BGnYf9CC/3nlNHKIKSCTZKj3LuD+mUsJFxn
7Uiz9bUKSrQFwmUGoeIE31y2kod1y78f8r1ylgyKUfyLHR6oAWTA+6pQLxKjuV2i8DjQxGENqDFM
xhs2dWrnspECu4HN9/L/NKYO+U5Ca0ik391dY/HhS34YHjGbBbDv3hJ4FlicGkfpFK9z1dNF78GQ
92+Y24Skivpbhcll4vf155DXOMVrSZOCozjF5791/DneixnVyLFZxm/JdgQ4R0P+B8PeVybjsGOs
ualCTkVoerck1Gks90Kn+AdKCMzV303vcvRfLzP2yMS3/Od0PeweDDn+yD+nFENCIkfhrqg4t97d
qRTleimovX8Yjr+aZtm7f46PAwkL2VT1gs/gET36vo7+dY+/DXj3nRqhXIlXqfMP0Tk604vGVNqf
tQvNVZfZ8cHN3VHzx9n6x83dzZzLtZGSUGQslb3/lC/EYz82OajZZv2D5ecXCfbuQTJbgA7RVhnY
NIzf7m87Y9pGsJabxDzQR1wMXrYMtrVuBfR9o7O4T+ftPNpohOy89k/xLnpLDvl3sRVeMIuAY5Ds
012CV7pV7fDlePW//B0tv7n8om77g7yjjbEMlxe3maNcdSeSVdEGaOhkaNPyRaKLEj3VtC7w+fXq
Rb509J2OCzzWGqdse62tatNOg8ICaX4Cu//3M/4Vj/iv+75bkyI5qtpbmJkHpMkl9cdquOIiYs2l
j1A6tM99ZffDWvTIg3D6NewhwQlsZKcQZlQC7bQHr+EvOJFX/sdrGAuY316DoBDL0xSpeUCPs0hg
DvQ83GhfPPveZVNAzDA2CYh7dA5XGFjMHzyM/5hwSN1UInKJOwK1vitYAn0YjL5kEqTNtJrD4rnm
C9i48BmrBe/7mXSrMHNM2tuLYhrQbOtmjb7w6TpGj/aKvz9sHOsmHLeQQ0zg3N992GYkXbtOFiYH
GtMkfEIYec40+n0gb+ThoBDHwu7B0eovqMaQ2Rf45EwcvcZsybsx60lR9GVUageOqtl7sxc2V9px
6YbApG3wYI3W/l5IGEwbERusvMaT3J9vum+TBmRbUg9GYV9oPtPXJpkLXwNPL1x/F8EMxlaaVXS0
4W4WMkTD1BFcdC8WWuQKkuVBhVvPuj43os2VVAzYPzFBWRZ9S6B+mmL5ZwSdVJldFprqpT9hDKHV
qwhQgd4Wu9Tf6TqkhzqSOh+pNsZ5+udnhf2oqNDfgEXJQfVuKxBT/XZJGpG7e2Mr6PEFr39oIetO
G3kB3xnxa6nNYV2eJYQafE6WED6Vr39PZ/W/HvHvFzHuV799TMQAVWIf8Yi1T6QHE+ipHkzkfnCu
Hz3GyPblqTzDwicOyLThmZvEoYjWxccT004wHB/sfIz2cjhBNRYhvO5kFlZkNIxzT5vP0jd5NdIs
Hf1/K6xm4f/z6d1NxKYIO1Od8PTiyJqJld29Ewjy3X1fP4oP3/M7e3RLbewBvUtnJ6LVerdHmVd/
9RYwsJVQSxj8H9GteZ/Xnty0Rhk0AtoH9bM+p6/+K+dqDQmQaG1FzhSkkJzl7aTeausoeZP1dQqF
6HImWdM4//s9/sd3yaVoaDqJ7oap/+s9//YepVsfXCcBsk5t2FRPoXIi3DAy3/FwxZyTjm1Clnw2
+/eg94HSvINxUNYCrA4ppe6lAVepbS5BIFwOUv5KrTyqbrsfUZz2wrSO5zeqN+hrlXNtbWkpSst8
mAb7BNFl+o4yBzkXlm/HYhtDrkMXIoNZcE5uw3VORzVYBuZbCPqljcyJnTYmWmLWnc3SfpEtywd3
Iv+9lLKEInLA/QOCP4kff34GfnXpzSYK8sON5omwGoyZIK9uxXdabtvsVPTfpboxviI4NwlSx/7U
qIdLsax0u2w35WWfBt8YpFwup38/4P+oxbksYnwn4ugMhavMn5eFd0g+lJp5OYA6CSq8zpWUrS9I
U4d5VqxbeVoEcJffNf/w74H/63mwsUwwBuZYTslzV1Y1bZiJSpheDiMWEbrRMMtJHSl3WTvqnqZG
5/otDBhEPO7lhh12Tz6qo92mWTD1oev2aEEsAaXAI93hfQT2OOX+uLC7GqyppDbnk7scBAj17bQp
dsWotEZ+sc2foXn5F/em0ZECw87IVo4INnuCISwjAwRbwdwViw5COckN1Y7tw0ppXHT+XNLNyQQP
TtL8eGZYEPz5vnJJzMwOa7IDvDUxd6+m1V9dOHI5ZLSKCLeTIuLcP5uwjObiMkWmR8ZJORsKeD7z
EkdO6OHtjOCCmryHRzkzkvHX4ZKTFabX2C+ij5OQDP55eaavZ+k1G5CUlF4H1pf++ssTfXIHvZpo
icYmm065TgPNMyFqGjbnv+7nktlpZqNDVj71l7618rO5RVYRZp4kOyV9ZGpemKH58sqveHuqdtpC
vWq31w91rrwhPAHfnLjVzYkxKf5SnwZocbC3XyevhspGE31H38g11/nbZRsQQdVeLbEkpNseZtGb
tsronGpWjCHYG9YjE9UScEMjAM2w+BeLj1uzFl9vu2xF5gUsoWh++4SblAE/V25b2J1kme9yaivr
8rMgSBXBCdq1zsm74wSQna44chRQ34ZAaOs66/cF/sZgazY4pImnC4QzYpMMWxdcbXxfuIg45eAF
ELmAWMBe3+snJOsaBMzQudReq8FOc+vQYXsEzSwMO6BCSmHQH1jdcnQDILob1DYDpRqFG5FerR18
wKyR+L2RrG4rikXbtBKAA63SdFLd5eHFVrmMnvtXrGOHVw0YEExSeQrIskAnELtEVA9WowPGWum6
36ki178Qqm2kvyYyudgPFky8De6nOhGPzCNVMceuKF5Xf86l6+RSXrugIy76FD49jdk5cT0f4FwC
7kMywC3Kq2SL6SDa6p7fn3QOtNV3IGnyOkqr3b20Ly1xdMwfvZlecY/YNIK7BkIGIJNp02vHbENr
t3qVkB/4EBdg7G0UD3Gh+H5dka89WXijvccFRDtISbCrsF7IyN5LqFFKR6q2FXS6gsYsboRtcbrd
PgPpY6i3pUYCw940IktI3rXJVCStT/H0jzr9VIRXvLTLdKfqOw0O2uWlEDDDoRokJZegKFfL9s2p
S1y92eTd7EIcFeGqa3RbT8LhMmsgMTZcyRxZyuBQPeUshIHdxTvU8O1rV78x3wtC+Mgf1m82HmFU
eiOS9fakAnh8V77jGe06chGo5r2NckzyYmLTQ3Dl2QW1oT00EAM1p6BD13qhjEDTjtYiPfZTfZII
Tn9WiPmtkP6SEbRUn6iDnfT1tkZOtjCVWfdaruR5Ng0CSKuwGpP9JPi5CedJadXf3Ro5IuHcH8oz
RtcjTwR3IySu3Xd1VJ4JDK20eVW6BDSYm3Qbwc3bilRZXrZI3uo3wpUW5ibZK4VDGuUwr6fibUGq
KgRIj5B37GVsjB7yRTmdQNEkWOnbZ+vax2TqQsYdSCVx+ufIHZ4h+uvoVbpXHq4uAWMa4Qw5xBa+
pDUVj62begnk73HqSMtGZVZki8r0yttCHw4EZkbfmWqFMOSgRtrS9HKIj/Jc3X4zp56UVWlnQPUT
DqyO0mwQ9KuW9NHOqud0ssAW6Bp6kTBPf/BtewtyqxhmZuUVw7YnV5toRasZP/V61e71M5Xy6MLk
wJGkT00XgExzS/lUrLT/1R9A8HKEzH/Efo7ErsQO98YBektH3lLsdpZUWDQipvpO2l3B8Q9fZC/1
PG/bCedf8ArJ3lrXO6h04j5fGofLxC5I9lnkT8R9MmGOxkGexlOwqy19qvVPTm8nnl6wknqBD7gI
EjsnO9RTiUpEy/wsLqvSalgzv5sjQpS4ccQP7PVHa6g5Z8UBMvK6dnOLBEzCwbyucYLFGAO5jkva
jJYBVjRTLJuA2tBVOJq8hYqXIy5ZnI7mTP6Alpg5UIh275GXwnn1Kltaow1uS6ufVu+IZwmPt/Lt
7dkQV1cEb9lKk/CYW7bIsQg5bFx9sKsxwsbuyRyRrTpdMY8n0i6HTzqKiqZ4APP37/XXpFkE4bRp
p2ZIYI6jDh66z7p2qrPBqv+U7sWneB2TsNXN5Zk+J7N6kSsWcco82RNaPUvZF0tiJo2Z6BhLk/Co
ZsVJPfJEq1zxc250jD7j2jqFMEDpBFV7VEP96ea9t6dT/jV8B/aE3jDdoIsTXDzUP5fUmQin/nom
saHaAMYg2ZPKDY58puDmXyohZ+wmACHEjNfr9GBK8+i1Uxx90f7wkj4BsPu34AuIt3EIb3+qd8Fo
XORVUw4OiueTR2AlZGPNpNYNtlo3TxfdxSKlZDjh0PLTWerB7+FuicscOi+74k+wI4pdsG/IyD61
7Dk55kdYrPbtiblpmF66EMmbAa6HSU96YDLOm+ta4AetlHYm6KvLKQC9OOGaq+9jAEmJ1hjqRJxS
LNnwiCggNPGnmTUz8wET5Fe3/48CatxVVEoncpBHHPiu7qzEodW7NI4OCdsFGErgatvmR1hqn9mP
/kJ9J+ZfkvbJJjDp3SCZ5e9vfHWOD8n/NMZi+k7Jt0WGLTHb/di/5Gcs6xeTJb6xw1lD3FvqQFKi
w4hQba4devg7+nQq73ZXN/+8zhr0LjQQ6X7qcKx5WVCNpZ/FzTq5yZzo76eO+gdKO73NZzufA325
BpKUHxLirWYbOMMxo+V86HcdRne2hkTVYYO+PsDA/j55KTqd9tFiUubUgkjqz93XVG8XNdTS6JBl
TBVHkRx5r9OBnGXPdMxGUGrchWsTqxIrQFIkjiYZmWhzwKkt+r+gsfvySWJRmZuQC3y3rBz/E9Wi
xOpFKK68HN7K3XC+Cta/TxZ/gR5cuIapgggiPaLvdxeuq3FA1VAlB8gNY9fa8hV0xxaHrRmVzb/H
+osoNirIfh/sDj+6kcWVSvE4WL9VXrpNxinNERVnYmkgqRCtpzfLeYQQ3nspaPej3h0CiDGeqDc0
wofWXFw/hWKvYSpwgzBw7qZX4nituehOfkY/JugAxW6sOkn1q6wFysCnQZpyVqFP2JfPl26logZI
eJUvhPf0N0tA0nkDYtnUW7EYI9GKbh1TEBdj0qIQTctHlh5/Y7/jI+QMiCsEmQK0Z/6caKHqXy9F
kiZsN7rqJsqCc5cozjBqqArnqr9piS338yy3/dcdH9XVcMIbWv8fIz2lmE4lrnB1jP7Bi/1lovrn
MvHnVd0tE31JG40cmISWBuidQUmfU0dMxchW39vOa8irKKf+bszSKcyLVSMeuVrkY5u5I+n77TBZ
tMjY7G7HWToU12G2MNKVXzh957ZrgWzTbQirXLJJPSXQmeXn6iTqOsZg52Ib6lICVBQOGhwF98GM
Haf/v27s7ngr3GIkqEKeHCZvk+ntW9hU5K+mm+H0yDb2F/f3XyPdgfpSJldye2OkdKUjWGnQSt5W
7Yf23NymRuxcxI8JImrwe2wrJ/OD8SV8s4S2PyZ8Dfaa0ILzIDQ4Q7NOCgjSRzmwp8qz0H9w1PiL
Svvre/ptCo5Lym/Qlk+AFchXlhyIBdoS5YcQBTwp9CadfV1g8higF8Y58cGb+Oso/+fEv0eEhp6A
Fb+ImWIkwuLC7XGs0HQrWfNIzJ54xRh/mEV60h8NPD74v1+MgY0fnpEi6Vh/3m6gSm2g9gJKeQ6m
8oIzdb6ZEMjKfucmJwAXbdqOwoT4ejBAahOgvSm2hv++fe2vPuV4+wrOjdBaR+vKu3VaqoZyuGZm
fMhIPivW4l7BnoO/BR5QVibL9TAvh3k+w7kZd4Tn2KXIgrTWwrVxQiThmDJY9dronmL/SVNnZwFR
vadN3OIV59Gk4Di9DZlGzKGDgmOIrX4mHMYiO3gNhdgeBLchois15hyTkDZ1K77M6hGG/F+7KBkt
Kub5eJxxjL27yZJ9dUIzKTrgOJ68Rxv1JycJmck9y09ysOCk1mvbW7z0RzgGgwHS3YhSdnH/Ghar
BLH3rGJmnNu9qVrl8Whi24qxIxWwgLaSIop4MXWa+07gO238gG4nKf8TjXM3VbAWJciQZBX9b9D3
du1k8k60+BD8ODhiWZpVrS7XGZnPMNaSCBjG6uC0zQfJUcSdnCzqMbWOo8rtxQzP2mSO84oBTa/E
aV076sXsmq6ywVUDgluPYrZM49NFWgmlcwmmZXMo1C8FupumWsmwFaLVJMPk2tGfaDxlh646CPJZ
C6a9Sg/feFNwaFgGcJsEyF+Yb3tI+NuLV7yE4aHBPm0BajQkdjL9NBrX0FhWd0WzC+IvX3NMxQ4J
qkSakbnSy1X/7PNXHRTFyjln3RBv2cFydBjI6EFguyE7ab2Or25zVqegbiqaSMmu462wUqxuP8nc
lBhU3lnOgG+ADbmMRcXqliwqYQ37LsCMwbdzgBbClG+4tG41zjxmtU0bBG4TwRH6aTwseI84wov5
5/DS0K4xphOdLshOAniUF4RuDrSJXJlW4DYgLnuOH06JeYSQW9MnfheAWzHXOuHnCFWdliyXD0E+
iN98JarTrPmcmgl/MlsmEnn1KCLP8rQRp/qTsaEb5ZeeHhYcyrupRsyq3U39Ey4O/VTGNSDfqcmi
O+BMiARpFy2N0yBYEjEi+xY/oeQUiK4eHnJ4G7nhFJWLP2brNT/G8HYbgLmxDTnJ8AnPBErpWG2w
G5jOZM9+30J7Lmzhs9wUkdvOm2h9VZw6cyosqOaIfmNHlGd0NuvYM2eqRk6NdWOVooJZCNiIFGpo
XdVzBBhCbu2i8nEvcXPWa/J841Mt2IpFsvbwQralcTmK9s1ORkJbJ1oTN4QOJ86k2uW5cYnGj4QD
XvxWRG/1mUSf8Kh5xmXMZTB38B/jeXEhJws5Mi4PVxaNaua/EYDUEYLu5R2t2nkfOm1j1TMcxFX6
9maDmFzsnEGfEs2LFwDHjZ9ctIbjxZiXmUMDgDh5XJenJEufZXnKYkxhf1PR/2lIDFvUeVAis22j
rUuwlBVTGh88LbUrYZqmNhJh9ebqxlzTP6jFm9tc/mFqIWnWZ4R3XRu7+BTRPF8OKm8wWcjkjCEB
DOYgG/q8WU7Q3FrNIp3TiPvCJfcNRtAkdXsFB2OvfM7VeUk24EtjOD1fhcsBvtuXmnfT7XymaHB0
NhX63N5DRJ0xCy+3Iw7UmugJ/je2b4k4vZnPOXLcI22OhvBipiHzaswvnmQb/63QBFu4dpYwbERz
U8M/0EEwinV21rUDT/fy0nyI4sE3HZLfOw4MP7H/nkqOyblL0mzlSl58V29gR2TdGUvovPG6Pf/A
T3dDoM6Wntww+aSQrHVioENWe9BLTELqAnvuLfPfnwIktoix0zk2Bb0TRTYAdK+y/XxG0MD9tTnu
ywvug/Iyo14WoJdeLbL6rAADIUwWCj5Pp/ZdaLvXuY74eVVC6OQaSgIdWIHgcV2yN/y3cJhKgsUw
tu2qcpbL66j2MOs05S9F/r7irAEUZs6Nwc0qu6pLu0xdXZuV2BpAorlMDmRCOzezYDrQxdKwpb5M
4yeJEPYgnY0rGN5pnDghiCA1xj4JenuwknExwTHkHGSOp95msWb7qKovjoxRuhW9i5lzwXJjHwiz
2DmwjCS2Hq5q/C21Y387Z0rkZoRlV0+pEVvXlRafCj5g1pk6eFFMSwlcQpc5UCFJDRk6mGmzYBHo
LkfjibQEtMwWQJIgK6QghN9qz4F3Bbjenbi0Ww/p7N1g3eYgDP3zMpBQYRE8z+ONvjEVca/YnwhL
DFvk9mlAkomBQmb1M77dore1ClJstr7iRnBByuefpctLj9cF8mfLKxHZiyyGc9B7Rshk4v1YE2wG
uOXjSaK/Dk40TA0JhQtCLSDdgBM1ypfLR7Yvp40KahiOgPyhBya9neg1QOvOsHuyQtnHMdYurpV1
vT6VHK5MA+tLZsaYZh9YprQJCZwg6J2HN2tRRt1OirQzEyZsLcyFrMDyNvf8a+ANqBGLpdG9m8Y8
1g8GlhhJ0jpRuCejeNBcBXsLwY2pY2o1tyaTpcDhA08qQ7nNAnBfIWstWibyZTq5fgzq97W5QdEI
QcSvdscMCZWrbWIzi+JBsdP8dXLDqV5BftgaTiPvC9lRiEFtrYKfUylAr/GKy5z2QYqJwPPLTVyn
9QuIKvVv8hbrH3E9kzB2x+KRM3WNjK9zQAMKeNfiLCl+Bj7lq7nlO87ZFIJD/oOk96kWWV2KuRrP
UNZaQ0yutKuSuV58R6wkTL+bZiUVG24fOGH+akqreELRK73ih0fPoqk+gHHxdyqqWTJhT6t1qBYT
u6GbkuBXIAurroI3/HkyCa9Zse2LCxXms7BKgwJ7GqzTsPDp4mf0oZgwFTC64eavlagnkXZH7oDX
i+f+k0ayctQSUK+cjWljMkIl/tSLoVJd9fpT6x4GEF2+GQrSPAhMPJSwEcxdB6G9XyaUArXdC3N2
cpYMPLrKWanMytALJ6u+dIzUjXU35Tmd1cuXVLm1AXWAbqJmF9kWk2IRa5biWSynpW41YOkRwOXo
RqEbJ6E/aj4i7GFLURRAFJccIX0CPs3mMg4sLMvtKSp2obrq2QjrwT13Z5PeEc7+bn3bI0H1sVHR
aCMhvwwds9iC2OCgvy+toa7tSTRn7ej9tT9NWDGSU8sK5qnuABt0KduKl/IC1408TV+vHP8Tu1VW
uBzwRjFXgfAvsDGBF/aL1HzKJE8ZHAq/ZNnPi1fKAFzHwoo/nZWlJ2J0EQ3uIG7iENNGp5pTwAOX
t+qXCc8ewgx+Za5AB3WyVLpliLNlK3ih8S5Tb8JJPfnfTQmAms+E1KuUkRmEiFzp7Gwp2oqTHXC3
Bma8gPBazTmXporimo0rXkbouc1tCQYHbpcEwXjwy297orFB34DDMcfXneJF2eUaLYtVi2vSC42a
jp7JvDZsYyHUs7InfJ5izTW3Abdlg78hLFW4VgfhQrcTZObUYFrdgN37TJ0OR+WpiM5xuFAJlN8j
mCg0u1yyWl7rWVB/YCtz3RTKBglIXDnZsNUnM0F0Kk7En6zNuatYIlsIG4GHD0rtDscgdwJHOhrx
4upwWJoU0x4353x8KrdZlk+1kq8HLcJCi0l8nQO6Q+3VVpcC8Ul2uImzUFikKa+TUJMmAV9xLwFC
gtgmftPWx01bLqfETVGiJGg6bXFP5beSwRUhWCZPzNiefJafcuK19IaQvV+m+c3RdviClNdl8d2E
rwrUNKy022OrYPjkFdettIs46CNMcQCOYkwqbOUJEDlWvjgzBNWZqXWlbdM59OsoJRNlphqedDlA
5oHY0+yz1tONc5zbnMtINRNpxJ8pckqm1a6i80d9U89iXpynSd/1eViVowr2ivKI9+HCR4/THQ6E
jfHckDAlHrR2Zkg2fQZ9PqE/4S/C/lmRVlr9GmTTBmYjz+zae7I4rQDzCSHBatP8Uo2ndHgR8vVN
HHVTbNvymfez6TAyaEdYgk8cO0m2DzoUGnAQ27EVkLPsCoKj4ILikPeeqHORgN6NyqcuvvdbQ5oy
DfNncx4aK6GnLWRf0Met1dqmsCuiKdUsPn82HRWWFwP/iHqyT8IttaFPY8ecARhUWGV1FQYZVv9a
KavmZ7yX6xaxybhAL8kSnmw4o3TLbsyEE7O5Sa3lk0pybKplizWUTkPX0CyRVq8/q680h4Wp0Lil
5EJ10iWgXFb37755qqKdepkN+pnWcRHvpHobYiZx3U6SF7u80L5iTQ09/jtI689sIVl7xs+BA2k9
Zm33q0t20OVjLHl1frUHsXZ0/3DLnwt6VM2GbkBOGg/HvVV1gsJF5QbsjvpFPPSlh+Fguq4NPGx5
kcwR9T3Yjh7nYBUXpEQeDkHFXJbd/KPibIf5hQ+d7TOdnczXdNPQfKEh1Y3Vt81fMnwyikRba61W
Ot8OBHmoKbj+uEon7z30g08Ut8aidqN3FfMzBxdUVDDTaw9UZRffimz7z4EXgsfgG1XYE8llURCu
01p/xY4jROFNr0Pcc7CJF2icNsDghkfF1/tTkyrDLaGQVvR+Crss8L3SVpwfSG7h4xQHF5/DtWyz
OU5s8VRONarzA+eP8uJGG+E6/kFefoVPlJ7Hi13jJEKbqdoR4mUNJ4zCjvqPdoq8/8PRee02jmVr
+IkIMIdbMSlnyeGGsMs2c858+v7UwAAz50xNly2Re6/1x+LRTb4lerWrsYrAYFbETzpkSql+QDLo
M/6//JGpZ1vf8w3tNQ7rNUGmtnJCvgWaGjn5y1GmkzrdHQLtNTirmSvOLuYSpfx8xRlUJ0zu4peI
Fc0Pg1tcH0n/r73GOizlKWkd/kzTudE+hQ8YzZvePzKKYpu1aNn04pBKuSKoKQHlOZvgXGvnaUjE
NBHKcE6EbRKSG0NMg7CZI48DQRd2ercjPr9+y+M7O4+S7yXVzepNRYe8soqN7aQRa+rF4oPLTKjX
KsrBEhuaHxX7WLLF1lYV4CySbJFGcGcQ/e8K1eeAKr16uwAvoZao8mtfbDTpRyZEWNs2eL0lt36b
Q7gsyB62FnQPfQ5nui0s0k556QCVoMa0xFfLbQQdbD0n4p6JkGNh/ub8OedvgrCpx3b1p4tu1H/M
xh2NZ8b6grnUkAhqnmzrZw5s9subSvofMZokXWr9oSbCJT7Prc4RNpFY7AmCP00+WfeysRJ4m3N0
bQUZL7gL5/oWWh/8XFwAuvhgxuEt5dteBjdfCOyvvFpmo1NPrIKc48ljXN9InqhwmmyE86isq2lr
Deu02wVgKRB6yAXMVXaBDXzt1uEdY1sG1743u030gG2U0ca+iYnNf5s62Wc5eEGOMMcZQmf6N1+g
kCdpr3gkmyZQo+xNbl/5Aw3lQBcRK+uyNvursBY/837ljLsw8sCw8t7lRktHz0zsAd23ygGtucEv
0+JOZph3OFCUuwGGxyLpF5+wqk7y4Fo05B1fBgc2rcOraPOek8UJ9V555N+GnqE4UCAYXAEvLTIZ
x3pypuBvKPe1ebcMVy63sRpSuXCfkiPqu94D2ClrXyJ/MdnFaHkUXKTjRQt+OdcWChBMbwSyp5Oc
lpFvWqi6kWjarQ4jesjc6gKnaYzMuW6NbEi0c3XjEA6pGiudzav2xe+xWCNowVh84vctEif7jd8x
D2pnvpA6LeygPZtsIo6OA3d5N7iyym2vHgJXMjjdP0KOaS10wwiFyejoD4v1C8ia4fIvwzNYOhoh
QFweXeHBJVjIHBxuJDaBNNkAQErJd7BcihQsJVPPcXKrqwZUrF9NpCWPF8tRi03Yn/v+nO/yCHnP
TmQQDcij4egsfFjAlu9ifq0NYuGyBLZAF+VOeh/zP53B9xlODzCJ4V0SPcQS75q5ViZgFyFCI+eV
Acm4zvIevtyqh8g6Dao7Vk+doLUTZ0bfXqX6QIhc/kdPsGY+8vpJZnMkHkNkboRS6Ts1W5NTW53F
8lb8b/oFC5Slg45Zi4NLC/w4ObCTjVeULS2QhTOoOuCVj9wsKHZgMSabtb4bzXe0ZYXiSPWlsXyo
Z37tZbWIjkE/YvC/IVZ7pqhsvOKsLhylfssAeM9+x2LDK1inh1Z3ln8JvBMbCBnj1Z1NUnRxJfOs
KTYzSamSMmWS/dWdCs4Yf2JxeTPbfSptwX6Qq+ZfBYbZaDPMXiu+9EnZcmuHz/EvMOz3QfoJXIoG
whvIHO0es32oqlXmwUhs5JGXfgVAkS/MKF4uHMkm5nTWtdV3sxGRt94nyekNJ/kBjtjW3FaRW5Qn
FS+rKbxJxppZNdrT1VOYe0tZSRugW+r6bgpnf0X+A+bfSToDtk0kGTJcsxr8jMuaYoRG/2G2Lu5d
RCnJa3KO5mPCc1x6qQcg/0hJ5H1UB8vpdQcAU35Ut+/8QL6cPNqyTmos1/yWb5MwAhaKbtoRsspD
UFlXi68GnA5ItmyII6PtWv2RDcAS5naSpF0gKIBlaQPsaHAZEnGXOMb7srHQJnEefg30QjhKcIgF
Mqx9dtW8/Eu/zE9gaWbFiOLRPy0uYFUKKtROSvs+KD84YQMTfc1b21953Opl3dGmQ6RTup+HL9zO
bAdtXHgTO/XfKN3H7SRcrOn9JY/Drkwj2viMAb9lw2GlGTQakOw5X6MUFa2bMR8z8NviGHf7TN/n
qieX5wgyfXS4tViWRfVUhcxdKID8Kb6NTNwLJy0ql+R3ya6Ceh3/1CcrrCx7TMj6BXhZeL3tY0Jq
XH2Rr4a0i7+t1ge0IrA7Pir7ZDwb3q7n4DRLt98Ja2Nu0Dk5Uet0SEyQZZAx6VQApe+yb51kzmVA
r8H4S5VLl3vDhm63C9LHlB6nR8U5uIN1JZ+U6wI5jFsbrmV+6EwjaXysurOFQ/tRsl2tCm09KjvZ
IE07WNHal2inSPjoNF+cGNvBNF3tIsskVkk1WqddHW87658Z3rVwR5KtrAROSvEjm+JKYDtGy5Io
eN11fP1OcpuVd4LwxpcVmRE7KFZ59gwz/7XjAjtLZ0oUxT+he+f5bayV1mySbN9Frgiiyl+zIrr0
zswhL+6cruXZpqmvYKViKi9cnRCBf+MXcjHEx0RHr77DNc9bxMC2kuHCbym0xZMMYv5dk6/oj4Mt
4+O3RB4Xlr4jyTtcDjj3h59JdvvwlMWOQD9V7DQ8u4iFiCUNLTukNHnm8uDo4hkh7rG2C32TebhL
BLeL3QnJburLxdUq3VoBKBnI6RM3/QZN4p2w9HOJQzyNdsHA8od8MV03gCYfaYsGEVkizvUG72Rw
mKNHtLSuHok0A+6kq2UxCr1l4sdUbNvBQOj3OStHCkTMQliVZI5yay1OFHmBRiGsQzCWYZvI6vS1
mF1p7I3T77rsOYgAAxiFQJnN4Ffi/ioyw9fN2rEA9Jp5330D7Afze4kGn39wslMC/Cy+NhCbI/zR
DI8yGlXEANBeuS1hBtZyVfm/6hSjp/FZ+6jBTBSOPbEUMREAMJ9pflHT1DXTp9K+hfJ74aHRNJ+w
BAW4vXUDPBAB0aAJbsSoH7kW3xQyZ1nABRWHPkeVX8guN9wjjNfVLfwE0KogBC1fBMDguDS6DTNJ
pfvTj9edpw3XRNGc2sWvQci3c34UlGe13GqKhoxfnYA3zYn6lbHLPNbcE7eMTN13Sf3i0Zj/Ta8v
3BvgCSIqilaJ5SnzPya9nHcjtYvYk44Z4w+xm79IOdeIZkpMGwgDd7UPjRFXj3BrtHZU2DAPHJPB
YFMTb1lOmnyHmyzx5NQRUxpKt5qJGCFc5dG2RBvoNoKDvBRF8xiSDLlP5r3IpfRyPTjix9KAqIor
pT0OO1IO7EHdtNHaQs0Xn5KYkgW/21nSQ9K3GRm1AzDUKjzwRUf5u3LoQB++CUozz/KH+WEFjpIf
2uRZJXblRh9UK4jr4ocN6tnG61w+kPArOAht2uGgDm4veWrsLL41kSqyWvz5XK2XN4PBm/ROFJfU
8X7U+noqyII5GJlvCe+Bd84VMsmdhjMxt/gNi1Vv/g7LJnqW78ahG3z6i/mNBHfYUSB8XtatupIR
ECCyXKvIy/i6UROshlW3G1mS25VPQU3i0LgBkOClfEouANODpspIO5h346DUGJFso/tqzRNR1Rxj
FF+66YHsF15YVrQP0veCGrDCUcojR9cg+SH5MffY7w+sHyYVGwxdXtE6qbwhxb9ljlvXfibcCX+f
dqgH2nArk4z6Ifcu/UXAi+QiSq5JKjyrM1yYbQHCSPxwBnFS7UZ81leQMWpeOnUjvUX8tlfrmuN0
iLjl4nPZfHbKCUQ9Vd6W6z8DWoHc15YQ2N843rdO7EIyAOLxCJpbqXKyEx9Ii7PcTTla61vgqeVh
umiZM74L6CX1EjRtDX6M03ItfY+vT8u8k8AqBW62Qx5fpIc8cggYWCnBvi0fVU5BLBLHExminMQD
yQ36Oh1Xwb5RqR1ZW9dYB/HflD7LH/+qf5vYW0B0flo05OLr+XDLzqmopUFiVCEwRD8z9Ehn1/rA
XLCq+r+2Q8m+G5RTtVy1gmB/8jMgYMyPcOCw9NRz852DeEndsWV6mV/RCrxARbvLeTFEaR8eBPtq
5ZhEN5Z+B3eG8scxaTidtVPFZ2tsUsx34HcFHrhDQwxu6s3gunPx0ZlHg9EdRYBh3QIQ+WolffFH
ESun3/p5wRK4mUGPKuKyAapV1Wn7jbR8cPw2la0OO75iSbvkgp+w1wx3NbsOLNHhaJPLLqNHy4Jd
rWgr7XuUvYWhixnrkein8RpLp+jexQ9FdUG40i/RPlVn3YbAGM3fsjspx9j2y3+lgACU0fWz6r7i
YN0Y94kYNoQS5cmEQP8Q3zIfONrsf6zEid87ZGhMAATDhE64WURX7h14FJlWFNig4LMmaLdwxNbt
073yMk6IbCvoj+6ztSWWqe4vk7IJ/RnknMML4wI9RCMqHCcO3eWiTGzzXOgD1J5CpKwr30UyzMN1
Il6C7Kvv4Lb5E5xWGVoB8hYz7dCtO8MbMUg6eOEbRq7KRnCGRtrkS8DFcmXog8AmSKb+V+4LQBXN
j04GtDRtUv/wwBazbYIdSMRNL27TgDkZ5H7Lq/TlgrlipOj131775ZqMmh/rIlzC+4iXQb/le7Jg
cuOhL+eazNkWvBqkgdMddiVyO8G1re2Qb1HN6tnoapadph8C6WsCC4Jf1AwQzi12AJuWieAQE/HA
VUsbpghehPcq+esORnr+K5gg7Vl/Gs2D9dhF7lh13lC6+XmsD4n0UbeY8jlLb4F2TQe7PpcE6dYv
6xC/jN2Tis7y5uDFNMZDflOhwE6kAV3TnDajeovoWQGBsA1U90i26LkIUD1oRyVeD1e0t+tk3ayS
a5duJDCc+l7r/8w6tAOl2BiA7Frw1sGgUPS80mE3yzP+pZnVC5UOLQw79Z+KdmY5BlRNRMhdpbNQ
PQV6NReXb5MMHDe+D/jBpZeEtXqK8r6hT+Uly+7DXaZdQg09a9AgW7IgXo4dLJaGKM6aNzrdK0+h
4gaCHj53cMOSIxU/lbTJKU6vuSxQ1B50pgGB1CSqxJ2OIbLyuzG24yVzBVhnZTlFbHPgDkb7Xer/
INJs8dUMspUkPwI1J4yowabwr9T9XlpFL/mHbwhnIW9XXbaiR/ifxhMm6DyVqE9UeI0oeSsJeB1u
tdOSFZSG8F+q1xT1utJ2IufsKvBm65A0XsCxmf7N8R4gE5IZ0PKfMrvxT7UVpktBJxOmnb1UnjOS
1ETW46i61Z0j/qQ87TKoToWuWNcSXscIpf9K/DDAI197QOpQzRUoDnLMnJfFLLxk2huzU9NuDIun
xxSuHbI3o3/SC5lzFEb61qJTrPjqCWRvJabljYX3KCz3g0LHi0dkOIHOZs/PAPqLkh7hSyBziYEb
Dfg7wt822TFXa+HHQM5Xy7DdaVSIEsM7oCHl5f1/8DDvv/H0DnpqfIV4r45f6q79juhLyg+cYo9V
3dGTtEcXT6JGKkPkkXGjFpe4uADmKkHiyMAaRCah13PE5RboP3HuscLqwPN37EoBIFHpYjihaTn4
YD98nZEr4S+z3OHSbvoP8UcniZhpiL/ua4S+D1azl5DgQ+1J9hWOm1ftnKdXe+HIinmgaNf66oV/
e9YDoENffyeZOQb9Qy/jVZlTgBURnIvHc21cZ8NlPka4DYdIeJkh7PFdRd1jqs+K5WpAruK+P6se
QuzpkxSlqN5HREuR5Jdu2p7Y3Tr/kJK18dL6878Uyj8NP9ZyNmoyoU5WQG59Nt0k8yQH+5glSf6C
XqqbN1wT+V0Z11nxVIgBpscjJAaKOxngwW/fcvMyq6csWgsaGMwRiwammd1Ykdd+Llu7mLYs2znD
fqhyZLHIfGb4oxGwxJ8v7Rs3DISP7NY+A6xMF8ix25jpmjWS+TASHoRGWB4ihflpBq6Vv3640bjH
5VrG2YGsLDxOg5N2dhl7g/IWNzoXx0GJjrW+bZmCZmRQzSaW/MHwa21rQK8hwqpcIdoJxlMq0Q0e
fvSExlVKsdWfMFVtApfC7HfiwlV92TjOqteZr4j5M+wHMAcErh92HGkQmSZWIy9FK+K1/aru0U5r
H8FjAooArEpCuxJWsy2nG0CHzrp2wz0qPWgWyNNa+1TECnGJI8YnnVmWFPnKDf+peIGAi21U8okD
W0Rfk98OwKHueCoaO3opwvnCdD4OMtItb74x/saAs9hiRIYS+Ybeop//4YXpb1rjtXfZ0ZHvIO9I
yP7aF2u0miUyLtKw+3nXnlTLy9M74FmLmcop071FWjwmzeXsljBgxSbT/UX8NlMEgLZkeEw/OR7l
/kisQhr8KgbF74BtjlAdEfuTtJeRSeaKeyQugNs4YhPMgGdt/MiR/BOZHh+K5ZQStT9aDwVBvgIw
hohqchqNmAHdYXrZDyKuRuImI1z/0PCcZn54V4NDC48Hh45lFGGIsjEHV75VR5Ud9pz3fkys67Zb
eDmpKvk1zU1U7vp/cUsUnd1Vb4p5l89F+6eo7L/Cih9fVB39TG9MPGEX1t20vDc5PX+fxVvWH6W3
GXEEqy7TWRP6bBlTMtLYetTATyMGSIcfZvaF69TuTPJWMbT5tXIbGOh+Wba1NXauMvUMgqLrT1W5
WTM9YlzIurHvEcCAvX9rbBXrPnIiVuzmu4Vx5VTtYmxQvDfR607vuGqEU4ymAHjGOBmq8zdcj7zg
Ldy4BDK8bv5kVvSt3twHd4ns6SoxXLXnhGfJn1462Lzmt3ITTCz19GahciBfm3c4vOG3koBR/gKP
vT0p19Efxsx4IzRH3Hp/YwyzvOV3U4Ur2EpwBmRn1ahI6c2yW0niAVdmiAnJAYjs5W85P0z0zWQu
29IruX32UbyBhotQjLVvbJZyP47PadgUkldjhMcplIOXPIUdDb2vX3eFQewBngSXSpMjmsK4orz0
mIe7XrbhKkGutC98p23D/g79b49n/TayOnwEzXpWr3360Mqjkd5mhkYAWEqAMLpkLav2nIJM33Sk
Hj2zMxw9VpcQzl8Z7Dj+/d6weNTNuU6RriBTQlvsjQcDQ5/6SPBZlp9B+Kfs+EK/ghYLS+6QWigk
1GHZ9deC8tsbwOnR5qnHdmSrWFux1yTQu8cXKy35Bu0K6sFESLvY1jv6OfT4c7ZGhUrVRrYfgT75
idXPkCnxtlneWGkr7XN6ATpEmxabiSYAUEIAByyc/2pzTVhl0npLZecjRU93vcL+aaIUtF/bA0Ub
R4OfmoImXC2hcAPrAHjlV8xNp/gQZSjo3ZKcCqo/cxsVD9aAmTduRlRWvX6NFEE33phK/NWMq9Dc
TfM862+syTLeyAQifFVK61z/EBTmqEczQfYSrIgCLrYjzcZBqm1AjSJr3f9/7EmzJ86fyHSU8DoY
62Lw4eaEwdcA15EWZlugWVXYw0OCBLdEN76UNOk64oqQfzEwRN1aDXmCbTrOEF+MtwDOGRBG0p6m
iJaUdofV5/wHcJw+4eLQd2mnceZmKJiiELP8y0DxWLtOyseLoyodqFuEDeJXqpygHMI3AfBnnzJm
CvM5RAtBzrf0kyvQD87yA8K+468WVkt3htvY9c82JVNjHzWH9jcw94aypoQYSTfbOuZYk3U9c9Xl
AnRGH2RGDprooKOLwp0VXeXwINIyceEyyJCKzwwZ24YGwgYji9bbBVhnTqrt0m0lHhO/CLaJ+TXO
B2NV3dqL4c0uHSxofqt2rSt3QTxHZ31mQHRyxt6+39fFX0FSFsGnr6SUVR6+p9JhUZ4v+SNcmHmj
B4DyQZzeq3l4JTlAucPw1ggui7/5D02sLF3IyqTiJvSRBxp7hZlAd/i0X+hwSynM6uVXprVt3Mm+
ah7hEcxkHaYYcm6ZsS7BKmrBpaYxZJGZ8b/uZN6VEhvMNp8v84Iyk92U13EcN91bjs70ha7XB+u7
5yOQX+5eBMD/l7w9xGT3MtIw/tV+1//qpHa0p+Y7YH0M7C47iMMF8fgbYKRc4iOrXUn3VSycQbpD
z8ObxaM24MZQEZO94W0NupMB2ca5wjZXqshDHY7wDjvv/C5oW63dcTEG0q4tYeHscAucx7ndz8jF
/0YdeYhG60ocbuiyXZU9jws9b8Fz+mkf47jOD3iHTdfocFJ15r2DnAVbzA93L5C93ji2h0JeUwke
IvVX2QMXOnDYq1X4+BQZBV2l0ky+FVNdHT9G9ooqedNYGavDR/++sAeMXkXQKUuPXt7jDXvr1O4n
VvQYkeg23uzb0K3l34rCC16AeMMfVgHRuf+Fg+IL8xqd0F2iN/5W7qt0OwBBNH8L00EwOLkF/U0O
KNa9wB1eo2czrjgu9io3cGidxoAE/JSux1uNyKoj1aahVg2ROXtNSDjDOzFCrPOSjDyYIsPvHvkE
aQPM+NVnqkIgpRj47Vi3cWvHnwU9Mw959vQ9H0e2G9xKd9p7Uu6ydFuTlySjDyRNAP2yxIbC6Ws+
gBUla7eUx25eIWmWNcoY3npS9yrYqqJsQCX35o3U1Yn6EKQ22ndl3kha1TDGMmAu2SoD/uuCFdcl
sL7ZuEaybR3cTHn8MKg8qh0d3j25NVCzsh49cp2Kr54aS24XyIuK6I6Sz3rRwWeldbEDBw1lBwkn
B0lUbkkncVuDTobyUYrjY0YY38B4JiMQOxMeGa4ZpUlp6FhZagdjeaeZsSP7xzboUEHCZrVnRbRj
ww0LDs4Z18cHcIF0eWPQKXFWhhD2yyYwvqv6n47/skC/wxAfhYdXl7LEx/rqnKSjUYjuFVOXaq2y
9qgPt0q86+i4oz7ZpsZTAxNuQyZYywusn0ACWhv3hbIJIqrQGVyPw5KtxfOyfDfTP016YLG33NNm
ZNWiw/IlcoVom7fcRfRXIp/H4Y4igrb7Yd/RIIRgT3ZP4QX0vj9058gRnyUPlc1PRImrQONPh3Rj
039RcbASqAKanP6l8OZbcwJalLZNhMu69fNt5gFMh2vrH8IMbb7JWw1LIv1uq+gfZAOugut0yiZ/
gB15bb+v1IvEQS2Lr9+FRcJUXdqm7VT1O1czUa3HjEfFM9QTRE3sjr7MZh5+qZd2qyvr0l1Dpo7P
7sSWyQ+z4yXdkSxt8AaTvtAhVSfDA6NX+a4ALli+RvuJeAdrE53In3cl0QDZVgDJDZqNGdFBJyL1
Qu+M4J7izjo8AYYxYE0ohDJMjXh7kN1GHmAWf52oXZYZAQM99duEwq6N9p2Fz1bZZhSbOuJ2nE4I
1SVPuvepy9zS/eDJCF+/c3kAElmQvzmytWNzGN9IujYFl/uJ7Eu/NHb0n9kmOKO+mv9gksLcRX5I
Nx1oMDgmDybz6W+PZOLAtU6espe8D5jLeb33SNIWO3nd3KvkPQ+39GGtKo/eUK7JV2WP7pNjQlFU
Pjlo3qVhF6mOaff45DPmaRZ8TnwstTk6QiSk0OHJ+dvwstCJQV5XZKgM/3oX4wA0ZF7b5KPoy3p5
r7FJdMlnjt4RjxT/RRJwc/Yr9g9PTLcicfC3lolcCbbZcpTUX0XHj8AfqMSjlOP//JqfA15yfcQD
6mHiYlr/Cd04dUHaLyX/BHEdMxZERBYkK2U/N0e9OcaMQdn/84iE9p6/vBM8VruCb/kIf05r9Tzb
xZ7/OGDS6hAbkXUd8WpD9QVHmBuUT+Xf4CWLN3Tv4/JZccn33MgVz+XEnhPigAioXu7HxyGUiL4g
xrnd82C2uCLIQmzMb2Wga6jdq7yqdkNFToyQjKMjREktnWGXK/Jj/5DCLqQa8aujbuhCd/jAs9D1
G4s/HRa/B80k8u0aQd4EXznXJXRTNu3IoonNXcx1LW7Qk/1lG2pEVQ3U41hzZFrv0c8oHUhYDokj
IamW6uEf8BmeyD5aZwQW5ptQRpQF+M92ecpEmt3RVL0ZGqHHj8K8lqCJ/SO/hAjYLQ/tbB+9CWgn
+7GxKzYGpzrFF7l+gHt10FNo4zRXRwk7L+de+VXyXULby2c+vI1nkxU99pXeSwXuIta4tXpbimMh
+jJwUXODTeCCJrhuYgfLE6QcjjVfJ50QQVeftmyNRQaXzmOffAN6x/GPRHzMJo/WVeD0id+ovrSU
yOfXyTexO0W7b5ip6n9JQfMcH2quukPxnETRAfldeNLK1h3aKxn/+Xw0lZZ7ZB1WFwDZsoP3nz6t
7E/yXw5b9LaZPrq9vh5RMWjBHug3h3gM08Kpo9SLh3uPNbb/ract+om+3C/oynSW8vwlMNhV1UYJ
fCxROklhzYcweCGVgjGYI2cbheEYc98ziG9KWN+HAKzH4U6INAfCRvNgkot3ZXCVDfI0CJ4eBjzp
/6xgh1F1afwy2oyHsV5tGjiBpqBfmvAeXw69MT2DkIAoomkIKeIqyav61DC71VtIL6V00Ec+ZLJn
IZZKcsAB2ghHkE0kC37UnOARw904Oe301QUBkdiYMhS/SYtDTCYFB75JSgjF8D3iFMNAZnGx6GQT
W7SimOmXkFkZKzFzrr7TtJ9apm6R4T/oH3K2nrOtBLRP+/yKRS19C5pvEyqSBrOvjttc6vF8yNuq
ZPhHCzD/va5R4Bm0dBGSEynzytbDS9SRih4CnSrh12SheZhPNeY2gPVkUHZtg4QGql28jGC9WFd0
uHAO7ZWJlE8nETZkd5qGgzwgvkZyXE3qzgBdpXObomR8aAQer1W0HvJzihgtK17pwhUlX68Q6R3n
p4wlC/c0fSjNI7E+5Wltjq9PLRZE21S2ab5rmm2t0JUtQA9S/Ze9vr8jGqCegnLy7Gl/A0EPC+fV
vDenG52KRbYEYlVLuiCJT92gP21OBb3CeP8KZ7hpowdEgSAGDdsM0YgwaXpj5kq0g9qdYPHxp3qV
vsuKHzBeTDQB6vlFWWf9OeghzZjVsPLmbAwIMo0P+BZ+zoTf6xB/wKJVM/kO0Q4SsXKiNUWg7232
lcMKZp7FCCe4dfFBiZ09UUiREkD214mnbHHb/SL5wvBA5yrDkW4afTc8i5H1mqp1Msjkv4hnGKkH
k420bGKqN+GzItChBB1QcS7g5BZSfDCKANpCtIyFXabfYu/2GWCmfGJM067VN4VVIZy86uS/ZY2Y
6tecLmoSuzLzezZ43Hh9dmUmHYdN860L15mD7imgC1Xh1KND8QXwlcPET+IBdL4hdo826BzBr51q
/8jYX0JGK7KBox0/gMXnra1mpggMiMys4r8R1m4AIu+k7Ux1leBHnOOTHx/mEjGP1+wAF5ppr1s/
Oomsf8Ih+dK5Tfrv5FgcAbBAdE2J63qiQB3kUr6hajD8YCeS3/PZ/pivaP/RWn31zTrK/WkV6C4d
k+0vmiVCVm3wyU0V3FpAFXTAjBp0PCOhc9oPa3AK/PLTFteDvDFX462q9vjLLDzj1bEHtzQcVdhK
I7kgyNqlC6FrbUvu81ejXCKqwbVKwhy6UhWU0Af1X1WGXgtPPCNYeduOqL0rGJOcM1fS3hs9vjV0
SwSMXS0pNDqeILO8G3WOgqnzjbm9KEtmc0ZW/P9nRxb+SaCSbKwREFmbf0+NH0/fWetbyUeI9vzX
8hK6O8l4WkvrkAbR6KYPm/zwaZYcYf7E9vU9vQns2XLiA4NE5od2lUQX3hZTugsrPTuIyH6KbwCh
OiR8iWeQF3AV3LvKheZdJJc4xv7cYRp4BOPH/BtnfnppsUxV22Ed/KQvhci/vLjCrUt2/GitX0kk
ftiCQ4SazqgOxYxDd2P/MHWXaU8/S5X7Yp2voW38Cg657wWUuq0PoGrfwfRWvbi1OjiNKDJmj+g7
xJDdVj6RbVW/ODUGxuSmQGrk711bObqU+rxmwU2/xRTxdl/zKSnWZeJDX1bQQ8qEagexp9yiu3ux
HEP+F/OoFIqKzvIYYSy1xd7WT0j5CKtgikkAX6IH/4HUNh1x2MagqXU+zR6is+b13EMgQa0y5bS6
ylhkZ+LDHP0U08omnUN7iU7cJhP8Am4SpiliBz2he1jH8PW586a9vtDXFcj8z8tS8CiSoQEBYKw6
5L1yMm9zgRCz4SdANgPQPDxn2B/gOaxzDLqv+lb8Id0f4iJjkXeSKKGv92q86BYQJIw3ybfhoUjW
A6cZh+TA+nkS8CIUJX9VZq5jaT9UmEwoMhQeZvTQWWuV5A2wpSiOIIRZ+UzHASjhN5PuQgjq5XIR
awfajqySrz3J3jtk3HhTku8Yz/t3EiC9RDjtZcpDyw5l9m1cF2NlaFvSHgqMFvF9ge8J8TWuTMef
+WD6g9qclNiyteIY6GsqzTMOaoDTdl1IW1m4xMw0E2lg5Mir/rDahPP7q1w8eTfaM0y5/tobLFfF
6BzzRTtxfdH71WAvFxX2NSjvKWFTIaoZdMMHU9hMSIWRvAEEFtklSu4wVXl/euWL/cosNg8LzTuP
pVW/Jct3b+xB2XEEK86EeYLu3SU+TRSv4jBJ73Oxz9QN/LnIY4S+WDtyCCOLKTemvNJXduPq+8CZ
TZd/cFlvhOnU145yTJKXSCeOnsge4kPVn7EtBAT1X2csSMAAxBom6PAVrLDLqk926lm9z/kJvIh6
HAvL2yp8VXojf9hnT+sLLzRmhrWHpIfNF7RmrC85BZTU7PLJ/ObvpEHtTqGL4/zvWKM8E57cCqZ8
5EdejFc1Sh89uGGNY0+V/MyqHxIYypdNUsaCzOsz0t+/uKCNR3JsZYiXv+6YoN86la3D3GeQmEnG
yYrCIKIaoy9O2A5RysXE1e6S1+UD3WfHR+XLzio5Kv9xdGbLqbLdFr4iqhBpT+lR7PucUMYkNAqo
9F79elhV++Cv/WUlCm8z55ijQQsWCEfuJ/J9rXz3BM7yotOR7hn5Nlcmh3Tf2zFjl5QeyQWvl2ov
DU45ej8yxErnfn6FDaIpNFzLHroDBsEPi7aE9FHW4W5qqdwSz2X9DoeVyT2GWdPDKx5/T7Ahi0AY
7qQYJJHxvbNOJpsX3PcN07pq/pMyEHDfs2eOaN8ZulnMTAEdqMZdh2wwoLKMwn5+U1R3cAn+8enf
+OXOrblxTYxZthbpdVwOtWNsnpjVpnMNftxK0+yLzuBcXEeXmDGvDVcHv7TaOuWDO0j2XZhFUzRe
q6TaRgQaE2GMvZDCvYtxDAg9IcE51DuI2SvFWuI0hlUTEkPCFF5OJ43ekhReOXc+6jtqcisU0oAR
ENaqbfHDHDTLAiPzkyPgc2YZi4aQJ2NYKIA6rbEMLwODG1ZsX3jAkJx/SsinS1COnA2udZ0+GniV
iAOMxiyeS8xo1sSxGBnjSE4xVd2Te2Daoy644F8aWd328ANxCGOmewk9lsn18+3BmgSn36doOlbQ
hqeRo8J8QVf/nUHaA/bZwH9T0Ah8t2Srtv5W6j014HzQIDMxBOQRxKH+DiZIbKIZXZl0s649lj11
QLGcG8GdiQGqZaAdpNQ8I4dpFO/TYktcgF1k6Md+Q5J0+FkyrI8A2zfPtxkKcDhGWJM4H7cr3QEA
zdHuCF6XEGvEFWYtv8YJtpm2TTo7Z15+BMfTA+QtclB/N4TSA/u6TOcOde2+2I9N4ysw30Rnihs4
N7x56T2szwbcUb2XHzn5paa83n6QXK6YeMc/GGIsPluGRRwq1/VoF+5MviJIkIHhePGhOEFiUk6l
xUIGwX36MTJ2QrhVNwcNnS4gV+nYibwKV/zvFUeZKe1lwVQBOSvz/X33mkvl4kGSu5xAaI758BsA
bKhPjQXr4I71qYV7KyO8+WQ5+itSckFkU7yHw2QQxc/H4W2mvSXbcKCERWRay0KzEuetO+ibuAwf
4OU7AKCaZYr53+J9rfaPTbTVsd0c5W594uu3/Afqh1URkPFm4MsfcHAvbcTZA/LjTrIdanbNYwBz
Le6zkDAnwUM3RFR4kO7ZW1SY6MGp7TT88mDPS+6DQxRVTB40jQnoiYiDpHQaqZpwxZ9+CWyFyk/x
QDBZqtmy1yDjgKuHUobFfb+sVbdL7SHI1xixJGMLBZVDAa2zEwjdOkbENpMwne7S7FHXWWlv0m5G
atjyfTiihpFbhtGrhkGFdZ9utRd2kCQPCvU6m1zb+sB+0ayhcfJmn/dkhJjqGAbd4YGoJDOIRoZM
kU9+KrgRgGITTpCZWJI/4IHgDCgMaieqZ/rI2Sx/jQNfONpTpSWr55/emNl1qQ4uic3K4b2BnPS6
sNOYtcEYmMxERp+Y0I0tpMMBXpBCE/JqaP0B/Xt8UWidllz7cgfUClGJWK6BkYhN9ZgSocJPAmaa
XD00hhwfHzoMaW9WZ20L8czXdRxHlCWQx93l2gMvUDOv4RoYic1m9o09wLjs4WEIXtPY74JU409j
G3+0+ymcFc5U+Nhsnuz8lle18kRhFnAfVcIvfPj77wvrgBd/fTCni3uo6TiHmhOwaiYCUAsuXIIM
FRQKUhxPSrwVIXrxMiivgJJZzmrN7nBT5MmKU0EsgZRB1wuNff02rLpyG+nYoYsdTRsC8acMy4bh
hVtBStu9yD1PA3Gyy+U1xzvESAJnLT42RYxVw1tAtNYu4fROwERsgspuQ2Bl5k70aT4g3e6pPmnd
GrcBh/Dr48ThmEpwTiSQ7Aih+6PZQrZQ9QXcWZZxaWyZQgyctX6/eHIy+dlSim3ITvnLhmb7EPf8
yymH86d2h8Glk+GLUn7KnGtJsngeafY0O6qtQj5TrVn9xH/t4dzARzOHdcRsrmNy4yW7VHcMCCeC
JUGgYGC9jYMhdgoUWj4UIiU7T9I9L4yewoDEnY1XpkdlwmwZDA2c3F1KIRERMCtMEpN0j46XThEP
CveBXPOskfqOD29p10QHUrpiT02DYVhrWhWaUZxl/LbkYNPb2biwbyCy/sAEFYfDyOY67Ac7/qLY
YIjKuOM14z/E+t3Wp4SI4Ukw36pBzXR9L10IzoaNc8ktD1kB5C1uXQgZOInKyaph8YEfA6WSXL4E
I7n+YGVgFeZgRysDwSmRb0G3en1XAywcy7ikLpMF8+HHsYN6ztzpTrFAufqwRLP28qBMzZsnvpBR
hA9QFIfJF6ziKtQwDjuAcXPsEraC+w9ZQ/bk6+2E3cP9LJsbRAniZN8WtJVKmwHfse6ogGjbaUuK
Y6jyxwQ09Isz2JTJwUNBtjFU1AWo40MGRVgHzwTkC94bVmBN4fSZ8KrMpLWlOeivN1lMEO5csQpA
6q3MZCC0vYJx68nA4qsfRak27JwQE+viqEO0dFUsgrTwzroDIdh0dxeO8pPJ2Qo6v/Pe5t+lq5BA
62YcUTCUbYOTHjs7Hsis/mI0RLDRGSmefInXOIiBzU3nnEHTDcMxoyOzpQsQDuC+Or8/XcbiGZJB
3ZXIFGScb5MliNIWA+qA2lfznhbKTQYqcyCPKRGVc+NS1zwHdc4If0wrrdGS6oFOf/LyyQKuHUIY
IAu8zB9p+6rmwmwqOHcD4pb1mCtbQYL7ammHp0PrBpKHnafiwLLDY8XsmbIEn1m/yVzd3uKdfCSc
A2j8h34bDyYXgyRbcA0b5WoLSwAFuaUuU7TZrroR4egdnzNcaqjgMJrYQQORV9Ke8cYph0sOA5ep
S+Jk9TcmmDmjSZ90EAc2iV0V1+EnQ4t/haJMeztnImVi+SZggJbbFUoCJlGP7NzPXqqTuziowvls
i99pMcu2GpMMqIQew1NmukGPXBaCcYCvCYRsruQrJE0vhes4uoF70o+OeTcGDh5PraP4xjuGmh6h
TXnFzTuZq6B3OpuCMEczWVEaGfdFd2G9QlGpdk+PyS3dzjJbUCED5a4iLjp74nxmjyuIljzBMdVk
8Cq+g3ESb36ucjMCHJD3il/1xLHqCxV9A13IH67AQRzDE7ELzb4yXkKaRnyEqf1R+vDC6m/A62k4
3p1ooPlXdwpt2OUoFcYVJQcQJMFQMXSmYW5nMgRAxk7e50vZtJmPEzqOwVtOIVphUxYC+lw1pOOZ
YrIkbKHHIRP4E+2XYH96X/iFapSJ5naCDj4s7j45EPCzhh/QKwb3ls/t7UJxalbU0vgQgDu4PSOH
no8C+6u03kMARZOLCsM2VBzILoBKFTOczJ5fiLgw9NV33D7Ag/0f0KoCNwUMwJLezqe5AnVxkTB/
YFSs2Y3i8LierDsVJqSZ+BCCujVKqpEZ3Xlr/QjWs8S02oZmCiFpxMewAzElbA5Yba7TEdRcz/gP
9v47J7u5vIXi+b1V+QOM6jClHNacRbi3DLboxoUF4YtRIYC7J8g8ZWyP19g5NzaQcOcyLRptlRPz
hPfKeF2emyLk3H4NuP92butELh8A7nDs85AFCi5qnIeKITptIed5MUBR2r3aBTdoF3lNbyxT8tfP
PWw4V79RQXF6ecKXxrS81pkJYLMxBwQxRNbZDpExBQ0w2ARYS/+rqACpVfGsQIQKaQLeIbsPUjm+
RZOr1rifEFFSjYQSsQYDO3Ri9vtUAAIAomCiAUlT/J0un+1RKE85jvcLxrpiNzL0I1gNT4hQDZbd
HsSwy7tfDQx/IDHiMKYR6pPDkgczW3RIfzwusBF54FSluCCDnAvw9ToPP50tv53HZ4W1s7Yp8VjQ
rRA4RHdBbPrPeLOjH9B/cx0m14hkCogEYelUZ8pHQOIn5Gw8v6V2QQLIo5x16/YvAT4fSBiiiqTQ
eqFi0xD6mJVofyzcISUQaINuwUMnNBcok31RN5lbqDbpAUw5WohB9vtPxTC8oTW1ZclKpkE765h6
EPGLb15qCr+1E//kss2B21tTrig+C1Va5LNK6f/hNQPFutnbwsQpmVd7eQ8TA8GLaYwXj+bhq+/J
NicHN0aEP4jmDW4DCwrVunka1gn1B46oDN+6ACRoXdKkFiHnwh3RSet+UNQpfIgeXOTcgpXmI3W8
SMfgVTYDlyP9Fh2f3dywR0ZpwEEFEkIW2FwPytahW9tVdthbrxCPYTOZ+uAKgMcUJxp/grIZ5z+W
tjwDK8ZynBI9ig+TBwZzAWV+0odUvbz5j5daYMgJeU/encnWxAHKTCYONkpcgFwQb0gjajfnHfA9
M57Rm3zEtw3cO8UqgSmvOO9eDNGYmclkNgBUv+z6s/gsW0v8eQGFgXS1AZ2bGkKloPs0Fu0se+z4
jJ+NGo7r4ZrHTgRbQguYi1E3caqkgv9JLmgw27m+FtU1ErASe15k9jDVTDQgaeyFaeJoqKVosYUj
G/J+qJgJOwKl0NTLrsnHfLNnkVHxmebaFTKMfjMWrP8a5khzVrxo1S6HyP046g5EZ1hPwFKxBWkh
OUIW4imYA4Jq6uMFlIkTJy4CHZbSKHKZTf6G3HU4KViNb3uCtjq2gdGyu9/TENxabkwh4LGOpTx9
2pehnCHlgBmKPwzw7qQUwW5kJudmu66DcuOq5A+wLCBWBSydDyqR6RY2PjoywbCEX7ZcwVPlqgFp
+HwWWbxgqFiC+uPFha0WhAwIE7DFqRficY5Qpn5EoQyTkyL9+SccX6hA6O0mc/ACZftJ3EJeVIXV
wXTAyyCcDKtKcCNychkzc5NAo4mLyotLyqAWyhDfGipvrAd0AxaWnhRHpkQtlOAA7kIMakGOUWJy
4DMRRcnQHHtUZOD8zRXt3wNrELqnEsQjQueInTt7zXn7H49zsFfPgJEKrTQnG7r+ic2R2h/l3Or2
pINTQfXQbDr8HpsbnQMXSom5GSIqcXKEGZtgP/kHWi3dcBtEh8kPzDk9qL5eZ+EKdfxpjTRWBKBA
CTgoj2DMDuCD/oiOT/jq5B9afqa3f8Xp2bo1T4ebge/tFX/4QnMz5x+XlII+DYC5Cmr1I+KINWo/
znfpNlYVnMu1R1vz+XuyHs7ZUfmafHWPq/QzQrhQXNs9RJ0XZplpeBfMCji78HUEEsaVOGh6OA8n
1E9rTxcS+JcGl3XyP086syoDz4g1D2adfGvL+ywokKw5mNUZI1HURrJGgYAu8YP8CpIDXG0ECJ2v
BHAgqDwvz8Pbg9PNx1JmyIG+KDJabrRoxtABXS/aOyTKl7GxpaagoV5FP9vk1PrDFwNy2v7Z+Jpv
VHpVyEFhD8AkDN8Uj5U3nCvsUDz0vYdX4svAH9EP7Se0DVZpsY1v+vfzIKkzdTtQkaZ7yj9+GSss
etl9MR/c2JGwAeK2BqkdcMkjl7ifRSttRFepX3+LeT2DUwSStlL38Z17X3Ne4XupgPOE4JFEz5xf
+2wuSs4QLEtb+Et0qO7bUd80hrCHdbWN6YwBSyLaWaBdWEvJnCWqTGbs+MKYwwCuIwtqFVHvEWYm
axYXmxRsI/mrqHfxDom2ABooeuOvz8vBrO6bMyxXLCCOz7JmsmwDZ7/nv5/tJD1JOH9m9EBbNJSL
16Lc4h1vlZ64hic3XEYilAiGQxNpnsTzCM4yCps/vibU3QcDjz77NXqLyk4SMA3cAurVMWTcGezo
H/HMMxqfOguXAhqS4LYkkDLs0Qt5jNC6DrVcQM6RAIE8RLNJwHP/B+bHlUgAjyCElXFlX0PPG/gt
cMSpa1H4JEsugl7lElyVA7qqeVVsSQ+iDKxCtsFkK8trCm3KLAUGpxOtXmuUWlNK8A3DAlH4yQiT
1r7UG3Kuzx+zV/5RAjuWL+Vmf5zXlNcJ7XnFDMwGoIQwlMlfxbxx6U5SbQuI99zALdk9PNmXQvRH
mBJcotzVUp+aMJlPZ2PMlDXBThE6AhAdC2Z7t9ZjcaX6NNL6Op/JL2yDyq92/guvEzb9WD4B/XcW
vG0pGNbYqJdLkIbq7r5A1BvIw2PwH7Bd/cEHBbdhLqcO81zOhFP9hGvSYD3zla0Iu2PqAGoGNbs3
xVsoADseWSKMNFy0hLCPA6Sx1U0cc7ps9e1A/ujTE+TAj+wC9w7MMBzYxRNaUPk2WeJVjGqVE3DP
X5x4j2VHyJMFemPdoQLOIJKAS6X7fN8u8f9+zrowDfT1Y4Wb6OIFPe03Nhz98nhs1PWIVYzn6Z3r
k9350fewsC/NRd9hNvC6AW5JgtcO6DWpK0FAWD/E2+fe9Ct5wxUD30XRTmnE2l5gP/CkYblMWZEO
3I5kJXBjUwLFQad747OOb+gE3Dq3UzwOjIB93FQzUE0WR05dd2J7MxoR1ym+YOMBqoa1T+GDNnud
BgUMjgPXz+P/qcUbobPwiMqZOrBe6PxlpvdR5Qh/nzuKCK84GIG8TZE/7pVLM0IQMEIZ7jGR/kvX
eXkBnaaaJ7cmhzg5b0JY5095XyXOnceKC7IdkSV34RTAOWlXM4llkrH9HAFTlmruPnL8qpzHskTg
NOJFfJcXLIkNpyhxVd3E7qttkeNbZ6o/+WSuLD+bDCQJBtkE8BYIEQArrKUFUHevL2MpBBEtm4B7
mEF+xl4HyRQ81cfhfZmWdvVdfBWz57b/OFTZ8Z6BQHIckWvmgDroj7ZtRkRL8XjciFXrP+AjJBTj
6Yq5HYzawu4l7/5c9Z+VWM865Vbk8HvH5RQtY65uDvSblp0o1DkgOH+gJNPscdpNuHKg6elehwSe
S+rtC4e4PfE/4R5xBjCqSMHjakvqcEU1fgoGM9hFYp8zwVFKR211zu9Tj2MQ/xhpqTAxyf7QN3Fn
ZUHMhXNN6bMuykw9t7ldhiEIZI214yRbtNnmI5yL7wnuAtWy6Wc9coTvKrb5WAwZMtvI9kbSmcI0
uB+iCN2m3QlQL97gn3xahldsoVOKNsalCLPT74dideZOWGcbcm+IwwkAq7JyiSjdEEJVX7W4G7/H
x3JZ4kWX4hLek5Pz0sfADQALDddnecDXhx7QF+9fzG8gwyrZYuJ5QHgmE2/GeItI8+9rbTZRaBWq
nJKT4g1k3UrrQCCGTzUf1ORwiVPmd5P8V5e3lCuqsRI+nEwMylV+ui1/+z8oKT1uBhlaVGMpcf3w
A+Pj49jlAtZfqLDpotgmxb5DUi2Xm3s3e5TYBSz7DZ7b6k7xIAu6ieJGE75Pi8rGOKUBS7CyYdE+
dt1IACvGjg1IrP4DYec39vVVg4HW5gMd1Ep8nRG7P/Qd/KYh3iZvF9yTQnTLglW+NG0ZSZY3rGIw
a+YNQCxvyIOpLTJ5pHSPQ4LQy+xgQPumXxEvmZtgQinO4YaDBNC0xZWtU528z0YUfhQ8ulHds+Hj
GdIVec/4pPXzbtNAuhnsbj2snjQyPaaMicgM9P4O4OS9rDIk/ufJYGSuvmc3hu6dsm3wIutdntUT
cAAG7k1a6anzUGaJdmmMWVGTWYePgvnABAN8A+yGDn+y/X2OE3ZlK6+hAcAWEC9yRvxbcYynv2zW
9rN4F2vaROrelo8Lm2U80xSsdagSfFB1LlKcdZCAZpC/fHDgT8242pP2D9CpW+309x0QB6o/qNsE
+dTLVzavPyO0UqWe0q+wNBDeWwQgeCIOkFvH+p+JNgKbF6ZqeI1daZnq57HmhyZ/9OD95G0ZKf3r
eKEO7rRYlqyG+HV+AKMkSMXnuHGOnnBMQKGrM6n53E/3/sztCq6tKO6YByn+xayF4R7GOqsL3hAe
Nh2lvg2fZHCAmlprWAkFLAiT9wxSlKs+3ci0mD8oVvDxA1uDB86jPjcpnvTcG1+09uCd6ZpIQdVF
WIlnNI5zrOhB/hVaYqo00hZhzw4m8p1lsyvQYZ65wYQl91frhJDjo5BnLjFlwWnjy7jbr9pP4TKI
Ydq7EhrVKij5v4D+Ywu0ksdX7mUOwRFNeSP9QDmLhRdl7ePaOxW8iMHg20ne++GBSKUPXOlwD3zN
lcKbzEBgMfPq0WZhiBVRbpjPOMi4fh4z7VpK32BezU7Gewdb4DiQ5nd3p2nYSE7wYACii7Bh1WfT
Dp+Nlf5tGFAVGKAo1HbLLF7xm1XxlvfryPDz96XbSzg9ZT8PeT67uzoeRgZiCF4/08uUbXo1xIU3
pc09jTebWy/7xW6nfwvdhS/O9XSH5JdqHrNleXyy9J+ouRmDMWF8/zHOUcxOuxnQjHFkGK3Ys6BW
5jSADRfxOD6aLKa63SZ/4ue3E5Fh0YBE4ywsab9TiV+RU4ULmvXEqQL9wxPnXoo3jzZZJN8JpZoj
d8uXRhzVhR3/QYT64GgJ0bbhMYhQypTl7xTBN4sC7l99knjxn1/tcxVBgKv9BIu1j/W/98aSCcW9
ZsePL3C87BN0cCafkjfBVKu9auLC8IBKoqQxZ8sMZ+3IlaKg3mCNoiylT6i91+j0EKV+GOQ0BI0R
FsahPv0b8AdDqYaZn2LdV3AybaK7PsH0Suq4PZ/wjvOtup1Mz6JsdXWABHSVfDbR/Qo+L9ekjoKk
s5A6R45D5RH01RHCR8XgU79ber6ZGTEkpp34DPJ2/tTnZCihaTclRmxchnANKrugpOT/M46t85Lc
tVCEjfNZaDUtV+w0Z7r98rk3imUzuK8qUH7/asWaZwdsiNHgw67Dxz/XjrV0GYZljqvLUflTfusD
5wCUXOw11mhCipMQEbC3VsrUqYsfWfqrs5OUbOPo8Ch/ZxEjz46QB43xTQTF0m4inNOC+uEY60nQ
M522HrAbecXgVzhUElXyXj9Ep1mJ5sNh/Raer+IBvcEbTwkq/+6q0J62jHIzkjahYrCqb8KGJ964
nNkOMiCUPVPtzDgOyMQH84XYQMh5KDBnPCCyryzDrzE8w5O17w9ltXniDYXHAwpu/EjzyrxxMFdh
o/mU2o9rhJQ28kBbU5J2EDrHFpMFFP9oA9UNhqmJMXI0+ggrL4BsD6Fv+Zw9uhm5fhPnAtWA2Rnr
VbIFyPR0lc/FlFTRPa+qgUhOv8lYHkc73W+vNA5YRKGf6/D0F9FUfKGa4PFBnt+hzsZSpXTz3bSk
QYYgQTAcHhl1tBydVwGQ8kuL5/Tbn6KQwSJL4wDRcyBI0lZcaWQ9mG9NZsd7erW+f7MuK8jV/a6R
XRYozoFPcZ5mp8Fg3mwNY/AsLp/zqoI3AOKo+JpiV9TWb+uxfQunR7luEV+0cDtTPIqX0FHEWz1T
sHuAuIqhKDw6xnWYOds4sz7OVDRPzMv5jwO8YGzIf/kTb/sJHwr4jvBk/28atArX6NhQQYngKOMH
oe4VHjNUbykK1w9mS/0yO0whrjELtFihYHr5yJ4/a5tp0uETzJBN9/MfmMjzAbErCKQ4jw61/UVn
rFtHrCGZ8UxH6ZmTfj8ZXoYVCEyxbmEcXukPZiWEPVKgbA1nV35M3XSAZrBGU7d+ht2cGntOyLSU
rsjofhnzMXWTlY1WDuSBaQLr6tB9G4qdLY5Cs6nmlMTV+kqyueowWgjaPx5LchBc+06WSGnnb6f4
xTxTR9D+Lgjg+I90JfCEibB2cpQ9Ji2lSty7aSjrVAaM/Wwfz62KImEuLR8M6NedaaCRfnuKrQ44
KiDiQQSCw0OGR80aOQoOwhvwUub7K0R6zhOnX6+bk9NnYKfiG7+NXTDXbT0IbQCci9bWLp2PtHnR
7OMInrfJuGnOsLEAA6VW83UJt4EDA9sjY5RCdBIENKlrQEsK9HSVTIkDWQ5+etPgMrMURyYM3mJQ
txJkAk+4v6D5sqdjhoIOQV5lWLPzYrPlHZsrk215osZctbUtXKBFxfjLKhhecWTVoOSuJpgYz+Pn
0JEw2mZHqeFuI2Cw4Qx5wuuBuWIj6M74G7op96N9BSqEFJsyxUzPORQWwelzW4fRYOt+gW8x+lHS
AR4Eutj9ovOlxGVm/AnaD2RIfyR70ZriUeo+yEoluhGEwpFiPqcP6/qkMedh4hL3c83rbMirGYXc
UbvmxuUtePL20AXiTfhKk5AOrVMclvIrwbs/hHdHWoaLubWSk5ADXdjO3VIP6LhEJNVzCI1Vs2OC
pULwg2R6e05d9XtCZCTzmXN1y47Atfc9JXFSu7Kw4lKIUaOo3hOS+xsfNuJBgEwhQbb+hEEJsW/z
Llk9AL2nFGAOgl42zPOG7WZGysqs8atv4j3ebg1rEcGHWs0zfKuww43BOvp9Qphthu3DXAcLJCIG
8oo8ZrAoB1x47gBDVZD4gBK8mHnHH4bkOp11TLPwSr7ckzCeIEc4y4uX87aFsG3DRIU6Qh3GjGYm
XDQQbhJpbTZMYX3WxZlsGDp/Ddt4obGwy8Ouua9tTilI3CziuyuFZQwPGW0v5cq6Eb0SKTpgEocJ
Q9NAWSdhU4xZM+csxNCff4mpGkgpdFzOT46GG0jl5ChG66LD/IINEM1U9kb5Q1Sghb9nF2/k8vQS
N3l06uqrivQl/0UHIXvPMLuHFb2JvpA4Q6mv14Zk1dQlrMiv/LHro1ndn0QF4Yk1H8fAbxdta80G
U9Z8gNh9HHCZeMmLVJ1J2cSEsgEuIOu+ICwlG/sSMh9qjsKNAEFiastLeaEw9Pp4zTzWLRwNTWnJ
KT+0rtBuEiJZqiF4Tv5S1J8GPvSqY0xvb7zuYr/Eud3Y6p+D6kzWgxJS20KihNUwLzzpBQlSw5Ur
iWeER8s9hr0vBPbH+K8ZH8QMT43hhBFuwuAa2wzrSaNbflX1b/ShJXQeMWJnYjaW7zt2FeuywWxk
IBo0SBESivDMUPASZDLyp/b1fY3KDLeDunRbPGqM11cDZ0WGZfuZ2QL2LR6OuVVMAZdsZMaiFd6L
dPhxtC9gSFLqTJZoY7l9Y+aS84wMDIr2BPflNYweeD0l6/X3/uQVOpXiwQlrmxW8jLRZczIY8vKJ
Yxq+kDzom9LZxt+o7IWwVq74pjLceuDmZ+fzC194uwzTg8ahAjiFhepXqS7eCBqbJbtYaYOhnPVU
aBAlymuGEwNEL6xqu+l1OD1gvVBJEDyrQSFkxIOkCCnJaycE9W8nHyS+8idmyCH4wvPwqnbK41up
CSeGIf8+xJQzasdNBy+YaQmyv2FWwi1Dp2n4BUEFeLg87Wadop/ne7gTfMXAb/noyoIFY0nxVwHS
gnAiiLAzsWzSRbMZc5LYlXpAYxApwpshp3yzx6Ay7Sm4xca7n6mQq2/KDLHEzDndSRU38LdeLwvy
EeOfdMchVc3Lb4mxMvfCsw8gt+Xt+okJZPn50fvjXfGzDekf8i4XbwXcSA02pj3c98njNnnckpwi
Zl99frIv0oOoK5hPnfz3L4UFYYotGcFkmuNie8fJerp5fy5xg8i5/e4nC5rJiVc1M1WAQbxpSp+0
G2E1UgERNp7EBxkPV0hfLIAPxKTfyp+OxtkvbkubW5UNxz3A9iDpusPGmvbSTkRY0MZ3LZFy5ks5
cqFg8gUdScEatTJJZtdvkvoDK6WHV0/7YcJNrS6MEes61MsNsMC9sfv5KIcYneIANyR8PcYZLWzH
yPkgtLMZ8cJd/j937b/6BtILNr0P8qUr5J5eyW4mvR1PyLtTM4tx0swtsw2H6GaqOUYoMo2eJ6qV
/KrLMdSLR9v9sHUqcuawaAdZ6o7KmmsVOk2LgVKEHu7I5ksCTlMOUsSZL1gXkOTmdTOXExQK12z9
DBBXJo6K86FhMTxS5jomqmSi/ShIED0SbwwT3bZF+9+f08rKQCzsDzbNlUmcBl2n2cOvWxuxH5Uz
ZZ1ly/K1+8HSnBu5kfiU+0F0stEKoT93oi9BqPZKyBjNWHliXTFtEHd5U2jfMb025Z3kTkqY1k6M
8dPU6Rb3hX5BuBU3KLvJBTlXhdcSBPGABYyhM3i4TdukAOJPXGkpQ0tdt0F09wg5AMKAg7h7jpkQ
78jP8S6eodS/kosi+y0G+QRj5cW8x9+ucirKZ/JWOkxkYSTW3Ylb4l5tuQdgF9WIa8fomIKeYdL4
kx+NITuiV2gN6fdLIbnnJf7UsLpAWI3iIE6RFuQon3CCBxDnfVAPWpIyxh3cz80jRN/wvDarYiFC
Fi2v6tKfJLeyCFqIlNhZwsH5K85FstWn+ymgZwWHYhZnO0J4EuGr+fiYpCjptdd+cCz5Rild/3TD
1yM9vETQj3mU7WLkodnqyfHUHaFfUX9i0zSFfwyzhoE284aCxj8gSoU+E4Ro6kScEYxOclT8Y+gM
y4SqIPPh5jxdbAMZHKfgyj7MwgnvEMZ5yFvAP2SCFEZbi9lxOj10ywLEG1cSckR4HcmhPNWQORP4
G879m38HommDCjJxfTM+cFB2tnerp4Vj9FG40i/hfTdJHqMrKuNEmgNBgPHwJWe7IiQAa5gzgnDF
17dmmFF/SDhUDQf522NT3WF50pea9jAf22qcCxiCZYeMXvuN/+6GFSB2Y7FNj8lDfijrVjDntC4x
YuqDNkXMYD5v5XzK3JbVLEXWVPyFu8Y9RDPgNS+VnsglpCX+fGEOInlCEmYPt9vQrmDzfyc2bY9X
873gaLWab8WeoC9ZN1ia25QpmD1l5gY1V4mxNuWjBc8wxtFuzAXoRCtS5oSfKaVLzvB7OjH1yVWY
2lN9EUlYiJ+pq2V5QRUso0nBGdzuOVSENngsdAz9qXTIosCx6DEzjtTCnenTc/K+d1j/NwBcC2mZ
toeEP7CvbVtGH7koNCdb/DQzzZUh2mKKTnAaJBiq18xKbCx3S47OjUJV9LH3uR/Bc0kXCZ6msjX0
NgrT3OWpoT69L119o2GbCrOt8kiEimTYQxT3NFQpfEe+jNGeCJpjncRLRaLle5ptIB8NyEsvKrvP
e3G/CoV5FFwiVHj0vrDKbveXWeI77utf+hccLargJ0sKRZjZQNCmAmaoc8cXxEt+5wSMX6YmZ5K8
kL130P6Iz22EEelvpa4VcoUe2L/MnhlDEruWQyISsQcpj2W9rY4NQXB7rOenz80UdyTGKDltOi7u
RK4BIKIp9j6rSWa3FxQLZHEt8jZyocup2TmmKEqjPe+v7mb4GzTrbmP4NMjgXd6cTAmZscDTUV/z
/vmFn1t1JV0HQyfU4p6y1l+u0HkDiRF4nVNnmpNbBxv9WIxkC4/VTYyCQib9m6cWPi/ZJZrJM/aK
zDSPKldzBRIRJ3DFmasyWlQPn2ghegV0Lcy/N1RuUba4R/NxnXT1ofp+MpLPoj+pwQ7t697dNAJJ
aFFI7lkW8V9/iLjZ3YEkoR6amkPV2WSrlFjY0U2GjAbuSRw0KNPwg1kTNYjsFtG9hhYHcvsJnJaO
1dfrXaPOUn0/rVdEzdzF/Us4p1RsYNTUFa8M9RLXmgOV9WVcehSmJfXUYlAWTDOoL7lXHtWs+qZs
Ix8EIszSJhkBFjc6NvHMuth9Pi6BOR/bGNF8rg6XUI6Sfv3l4MBjrAs6EToKM1o+9VBJ+LiP77uE
Kcz9jK9AhqQ+cnfvBd+uG7vStcwR+WR70G0P7+170ScBPS39ujyWavYPtHEVW+3f5315LNDJUjI/
Wq4Jf8PpgtWfupySX4QCgqkdlot2vCzLeV+fMyiOzNmgAKJLJOSCufpWGgIMmZAFW4puPxYyFF9a
/Bk0zrHXae0ecYoCrntGq0u73E/nRNcniv3DMUkYA97C12njf95I7v8RdmZLbmrZun6Viro+xKFv
duw6F6IRoF4pZSrzhsiWRgIEohE8/f7wjjhh53LYN6tW2V5OujnnGP/4GzuB54hG41QHxvuwp/kH
4l5yGoPlcGJnCVCjCxOfDaSbo3OX2fIlrzQcVilG0xIEWAJamI9hv+LeY74qtuwb8g90JwMUTNhf
ynqAUSKd4m4rhk2gnaSS7l9hItbiyUVUDEEt+GDw1/UooQ9SxvknsIMS0VSmK1IX8SlXYM/I2Gkw
OfWu5nyB6xQBT7cwLxdXqC81OKJ/hwSa0ldN7hvCOy5Nl3HbWw/purit+nOgAaeOnkqbxDgRb+UT
2dAc+yQ6QmjbN1F4pTLRHWsZdx6gjurTONt3FqvxyuHDg6XS7j9AYNtxSXCMJgT0LgpTqbiaQmtL
15zsDmNeGkh8so5qz6gcNUyNtfhF1kD1xcFFR2+Bez8ifB8/SIAdiJvBRwAf0+L9/NjCt1uyf3/S
d/CZEwoi2kTNzMqcXeDF8zATQ/h+Y1QeHnT4t8GC14K797gEbRI4asB/blTfO+XAkSd9wMwsTl25
KXk8XT3HGE5r5me8pgOlmCkeB2u+j/1Dw6rwybOD+0ObThyA+FUTP47aY2lRuw5+9XiRSG50Ohoo
LABnBhY5a5mx6mP6SoBHTfxNtQDCmd+ng51eWgwN+GSTeYUcEg6itNBBbYKk2EfQF0DoxB/i7sEJ
2gqai8D9RIqKCf+sX1YA/T1zHXhhjAPA5E1G6o44MPPf5FloxO5QrBUBGjuAMaxLwiplbdFgYUAQ
QiX7YhkOQLXynDvB9FQlCRCE89zsr8uT0NLOEKghP44QoQ5Ru/RwAKKe72nnneKoSojysI2zJ6IJ
u+iZ1htqKhjNlc3Z5oRPH1qKI7s6GbV3fk5C5ZABLlIQQREmLmchqethlwVFa4NKMx53MKnPmrDE
Gs1w8Z9sGPb5BiHxHOEsWrTDxUv9HmNtXOM2QIjIg8zUBpz1BT7HPGXOOyftbeLJBCIhH8a6putF
C83EE/YYwTrI1HPorI2z8BUBDAXVDU6aUxcPOFW94WTpsxGwFqMXHPFIoTPQP4MmglZ1EobSXpOE
Ub8BWW4je9qPY7+974cBgIRCaMqLwWUf3g5mghmzMXrYoCLKvsGqxKk/awZVPvmbFfr8GWrJJQpz
UOBhxxGrGlOhloWFTv0D1x1yzr11BzbHOb9VKkEvAgdZ0JqMyV0Fw5cd2TJ0Iy98+Yk5N6qgehxS
zFOsd2IYcf5iUc1wSefbxAYhRNKCDU9swXoOEtzLqKemmgEzB+sWUn0NtqNikTezNsoDyZEW8t+n
6/HMPMFUwBwBAQyPXENAHKxhpheGecE8Fp/Z2W7QS3qmB6AQMyWgWyW0tWRe4GLTJlFOsaWvMasw
nOENM2hQ+swjxxf3pKn8U9GQLNn120d1Km0o7uIUZdMDzoLUPVm8uAJEt6CG8AKD7DnbDIA75JP0
PclD9FRu8YHZ1+intNawFckXnLHj5sydCxwVvPS1uHvtbSksLMayQJPVStmANbGIeltFKundE5d8
2r2IZbG0PYtT1DQnD44wpjT7in6oSCqV1mkGD3rgA7vJ7r3yxetDYeLBP5ceyKrsSZCbJA1jAw/c
rms/B5K9K0tujlpjRG2ZvJDT5Ki5L+YOxRrWMews0vwH+X+A+ntnbWP2ghnVnOK3EmztA0cfyuYq
D5yPHs66wznFtJARYDMvEod9/fZYzqLCuX01gJpIvGh/EKJO9XV6fYosfI54nY66wA6lX+yswmtx
gsDNxI6/wGYZKlrPj/x+v6Rwj/MdbDrDAbMgLysjK2jJ0pA2Esg6g12ICjAkRKJS1BfGVDmVo+IO
ii+1CL5pbj22eSBA7RnbqjZMkeSlJGlzskDRKhbJVph5kzPPzWWOw/aveRLBM+CafEhGIO6xfeK4
B4g7e6rii/cNb1/JsXFwmsyrD9hFWW/QpeCztP55V+GVdJCE13bg/ROx4V5OyXiiTmJfkYjBsa0H
ifGVOedvweJRYLMjFIi3AMTAbpCYbkSkBikFVTASOkatntjYCUInBdHbG9tkmDIgxWQDmsrzpR3l
7TIzbJ/EdsuXjaoe63VPeo5LH1CHiomqTT+foOIMCPFWFN9J76K9zMC30in5C+S1fWPBt67U2/WR
tdlPRUTT+YwoYjjkkzLPlS3n9vQF+m4UePJyWk5YyVi90Fx/XefpQ0rBfeZQmaWeeBD6V4BJK14Z
cli4Dv9VNxwQeygu8T1g4hpKIB1dOsHDsym/Ck7t1RMOFf7WdDJaWAoLVn0N/j/n2OuLkJt1ov0F
56EHCUozawC/v8Zh0MlfgjVEcmQ2q7idRwLTKWlPpI2SOZorqMvJKQyqgQHbA4GcHLoao1nEj+8T
tDswmZ0yuMFssFQ7oyINaEkXlSs44hrANFSP+B6Ve+ZNPAQ3QDrR7kScZpCX4LpF62NR5fmAIpTF
OwE9ys1RYew9R5ioLdKTtcUbkx7z6+XHGZauATdwiylxdL3M3lZdIH+mzGUeWeEv5G539wOvcZIn
e+eNcHZvTzGX4mWMGqzZCtcZ2AyDPXqpusMH2UaZEgElepSzYjjsUpz9IAvLz8kUDR6I8Qpc95Y9
DOpKghjOJPRyvGmBgF0lY5vcgdpaFUFyD8ZtBD6Pwj8QGX/hRQuuvmCtAuCsehhGXBA99zmc6iwJ
nOoQMbWA5vQ+nhcW2dkYiDoX3P1uPuTFfFgww7ncMY+w6xcdcweEfNtk/iVxsEiQxck5xSe9Vvbg
SOSgqx9DOOCxRkYYgVvvVf5JfG5889ib6XWSyud58X9r1SZ/uXnbw5zGG7f0RyW4UtclYdAT4gQl
rF7f6xUxPLLi9TTkz/CKaSteCQfSSJpS8Y/AoH3RroIo7Fmb8ez8xg6oY+l3um+UYdswWX1jERCV
yuo0L3PuHCiKKTfUzXw27JWbG8EaQ0bPsGY2hFjWT93YC21Ejc8wUoyjQtvy2Rrb/Gq/iW4FtQEr
YsY7TrehaKS2kfGOH4NW3vSWwzxcyJe03bCWaMs0WDoH5gRM3omQcJhVS0Bp/F50jLH+ZqwcRMf0
y8Io452amC/iElQwkxEqWPDRF3TrEMiwC4Tn9QQPwCSXFRLJXlHsOsDM86lwsM2NHgXkY6UHMqP4
iukpi+JZOy+Jx2lfdKzeNI8UzJE4BvL6sI6maNqMHFGocBGZYtDENh7yFPBIS6c69kQWWTuZsUIw
8BmmEDGxkypHfMEoD1kMzxZ/xexwkb8KWKkD1SPH4jAj3LJLSSqejczKkoSRKce9c29t+XVU90OY
s6BekyX+3QAzWkcjZFNQzvTXC2bMkxsG5JUrmPDjxXrStMXYHi1OlMY48KgjDHoAWhy5XAZQZ2BF
QR7tVdLPmZMzkRNsqp4ZoToXYxXjs9PPJXxc/Q3SxKD2++3lFW0n4weXHX1UHJMsAQ9oPZJwbvPE
2iJcm3PTxuLwFYY6ulce+xZHvHqJ2QksOrp0VKbR5sKnNbIzbzlUqYnuCORU/Jvyudy93oVQHplQ
YKlFPDEIMrFe10e8GHH5xVwuWrUUhdRdpPdV2G+VCypjcskofYQq4HzTsRDEdpYTv1pd4cgZul9h
38tvHAWfxXo9cZogXlyyRzPTm5W+Ja/NNVU9Hps0LucH6rKu3SWqG5kPcZ3ChDxWzZZ5zUCXfN/W
k8HZ5lKInmBgvhFKyaOQkgPLHLOdFI8ciDW+eZu740kMsE5WSl2VZ3C3PGY/eNcRZclfBsPhQlQ0
XETvgmBKI0DwidC4EdZAA/3nZDiy6Q3dY1Ti4T6pL7VP5TEPxshNXou1CQHqPGN60M1HdugZGcud
R73A4CVF4L+AwEA0a8JEHwQYYkcMwgttIHbwtTHsMHF7arvSpRgb7kd4TYH8UhuPHD957KiE3NY2
1ImOSOzzFncLOiGdo4b0CZg3Kg2TjLprSphUUdbOE9npH0GkjU2FHQVPPLgiipxfEbLjP594CupS
UDJ0o5C5DKc5sW1JwC9wYxFmNT7aRuMR+vxC25xFH9AHbJzQyLH1HXmH5xrTSNnEUiiMmQndttqH
eF5NwH7ksTE6Dx1zZJY0BYuv2Hb+0fq7yB6nOT90+VAlkWofXUIC7DlGKURs4R0kqzOPpfmgPFDI
WyMC95kYnZR2V7d+1rkfkJc2Z9g1E0rft8eRVDpiTsw1gDJnbvfZfUY2Ps0KAedERMys524IJYws
jWeMqYswsheXY3l/ZOCe8d6eUVCl70y6aL5iFPM3dPzz9q25vFHR0NPyzspFLT6CsEgXevhX9SQn
e0RhCtwCJkuge7HTU+pgOiUSEAAcDXk5aR15bSwTTMxzXCfX4h7lKI0x5UkX+cOO/A2+ctlmUzQF
psCosTzoVhxrWCeyTWu3AMNntd1fk1cNVjLbUnK8UW4zarDa6TAVMHIgPaqzGe1grb+9jmvl4qlk
O2w6BRMOm77xVj4V9HqUWLTy0V7U4K94DIjgGs/zL7av9BXC1ZfxLmzEcMEWbhwv1kavl1xcdJnL
UJ/pTLjFnW/qzjXZ08Xl5xOdk/U8+Pb1iKMiBKmr42MRbiBF/RR3YrMXs0AD3E+IXj9QLU2f9dfZ
YywV4SKIdmDEg/UJHg+ErI5diRKIMXnWzHuk3IfSfKbAE2BS33HWJ72g3hACzVOlkryQBmZL90XX
z0tX+2D2dVPwtbutM7YSakrmqtihglvxUTOQtSjwPdp45JjoeV4x+aaXpeikp1yYrkp1oL4K3ZLx
xQ2zb5KSLC5sMpGlWWlHXgPTtKWUUzWuGGMOF7KcZvXpQpQUJYfiEOsG4+i6Qc+cE6TMnwDIXPc7
7aNd0MGKCxi/ztfYrGiL3qoac6rVQO6Nw+miISIOhoFjmb6MMgnOAWu+Ztjfwf6GaknsjTPY8g64
XEYDTkS1sjmbzMLIQ3hmo1KCwtxYS3jbOf7V9KOEMWauhZcDOHYXWgXNEJWPPTxpTJexSj0vqRWb
JQUMSbv8s+x5gmAI06iAnZkOOQdX6pe19aUoa1n2JdCza9lQugW1Aav4OIGPIqXJDiX92St2yjFm
NFR+5e8X2St4yz0fyYoXpXLMA45sKGLrg8FES/NIQWbiUcLG5jA8KZuEccmwitktzS+Nc4y6HaVA
sh2M5xqa+UdfT6GSxYrVaBJrjNNSxNQXt9WYz6Jj9Bpa6oHDq3Ar1a5fBwbbGrTAh4hICMa1zA4z
2yGFA0sZ7sqvNvcK3GyrX/1yM7EloF58ZVgRIvqnWDC/zDQcSOlVP8xVhcW25QxMCQ5w5FJUM9gt
PBgMQLQ49H22jCxs42Xa7vBTgQKS4emH1gcfVZ+lgL+IDeZtfLTIs1JmF7AiybPwVD9btWhdu9Uo
feA4YQQgUNd5qQFRJF6jPlB0QjHJ6cZcalkS5bs4SD3UQeliaNYGm3I2zDl7rMteem7gdKVX3Jx4
9bM0yfzLp3jeXa7LW8aYzUHO/o6ALKZFwUsKQ3OogQkyiKcI6/Q3/QwZjnVFwKnyAoXo2gfMlHt9
rndbrVtJ6Xk6pyDha2S7Qr7k+xT2qYIC5oogIODiObsmWBHzyX5RWo4GucZttWVGLqYDLAaS+iR6
SBi5AJaZQsii3ayMV0KcPhSGKe+3xJHfoRv2N1d9vwtbk0EthiQ0kCyn6iRdVxZ2DIndVAcTCWQW
r7sECbVfQzSFrv8ywaONkz6cHVwCjJWlPXV3H9jMNDyDUBCworMfsxFu0xS+DZiNo1WzOlkpn4Q6
lYcq2YyM8UiZhzH8yPMy0H5M5fT2btBJA0VPQzfGbQzzbKZtkkczw76JaG8FwtYmzyokAGBwY8fX
EMuMxKADdMynkGtSaObdWmd18xcdh/se+C1XXlvKPm3L8DJNN2r3pbUTFd4TyHje8vCxgkAX+xy/
UTTeQrYDOX1ucSIZTjq7io9l1iUlzADoKTSNWSJ54BUtfHzSptkU8g1nk+UIB7DLs+wzMoyoHh9G
a6/rIXusEWZhgydr4RuHaE9MhQSPKYSUHPK8o1d6yfSJESIA/NFEkeeYb8SnI2R5LIDCF/AgWi3E
W/fqMIxniB+tpwnKmxSQE83wPcMS3/T6BT59WRZmL8KWAIVCWdf5HQuWmAE4smB2Dsp71HDn/GSp
TwYFkJDNR7wByEa/LlqLN3t3tCM8JFq44VG5MN3zOClVYlwJ1ott4IB+Zvn//tf//X///X7/r/iz
3JaXIS6LfxUtaaNp0dz+829J+fe/rv/7y8HHf/6ta6ZimKpsSpZmaboiGyq///66T4t4+tP/pxAq
o4qKLN4vXvqdeiQIYMS1ws1hB3My3yYjiT//RFn8zU/UdU02cDyURF3Xf/2JVdmdy+pKLC9Zrsq7
Ufk0MAVkheZBZuNrP7p6EgKury/mW3vZGc7IClrX3p+vQpP+eRWWoYqGYli6ZJm6/OtVKNdiVOQq
EXbo1w/oToipsNtd1q0jQg52aM+FdXF/V/oPtXpBxYkxQDPsUZlgwDB4YR+AR8E/RbZ8kvksVhBY
UvjNsQPiq8EKR5G3mxiFjyiUFn16AD0k9c16VhAuK4RY4lVItxv8+aZU63c3xUNVNdNUVOv7TaW6
qZtWLkS7NpQBOshx7x46GNQ7jm0oIhuBCd58xCBDn+mPXn6MWpdcpjLAItHEe2NLouPdNwuU2+oM
5i5M58eRaEw+BjgK7lr3UDCgoGsWA8BCc14IPaXtnOQrolTzfX9b/Pl+JO0f92OKiiIZsqbykiT1
26fS9oNR53Fn7ejYAwideT95ouAd+FpuOtkDbJ6q8iD6/MvP/eei4OdaimbIliVahmH8+nGcm1sp
NkNsMUKQVHtKWwQIWfWNW7zGTNXX6Yn7ryvnzz9WmW7n17VoiqokGpps6qKkS99+rGQWY1ZHhrmr
XKd+V5qwinDcm2w+jz24PLnkb3gP2nuYlN7Vv00grpM9Nr3TD4hPkGoOGqY/1iNu8KLhdadr7eh4
IjCAEtA4iuBif75gdVok3y5YsmSu1VBkefq3X59Tl5XnVCxUYweyUvRhP7oxlV0zTzS3OFiNm8EM
mZvEwiHkAIwkP1TcwpyFa9M7iHjo7GM4VPc1LGlw2TkWCggMLAQ8lFU9keePUKzuU2SK73feDdc9
9t7XP9+D9JuH/ss9fHvo2i3tzbwlyMtAZz9QsJL/TlD9fcloDtsKR36+6pTg8GyW3U74yytXf/Ol
yaKs6brI7qtq1rRZ/rT9WnIUC7nVcY4eIEXpk/2+hMc50xKJ4eWDxNcGzd8hLQrEW33FsBy6fEiM
HuZ/RLVgSsIpTxsMEHe4M9nyuy/MIlG1psiQhTkw5qQ4WCnCjMlImDJ2ohT/yxP8565j/nIP01b7
0z0UkqJl0rk3dqPhEyo1ZHNCES0Jf7UHpipHcmaohGDwQynMlEVNIwEnkKPz/JcLkcXfvMtfruTb
pn4lXlIU7iPf42QT4lEtJTC0aQNAZ5hc1RuGy0TyMCtIixAvAqNkFdmkTmH43yzfxJcOBTr0/pAk
IUAtbXgscXl/s7a45uk3kqJ8+Q3CwQ8InVYXJYGNhCX2iu0UuzSLdihIcdQY4OMv9XNADAVv0YoC
hgDPl4QUJOfMvknSj+RH6DwtepXQ6D4xLxloz8zV2QjQI2m3JTG3Mg9IxxgiZD4f3cGuR8jX6kZg
zsDvVFuddF1UCwQ1x0l4NX5ILeoDoqkInjrVEInzNoLlHhMI9k3ISasY3zjmRkIooPfNnW2Tu6W4
xSrvxQw+UWH2UPc+tGPB/KY7IjUWQsw9oVDOur2gETSNx/OKfLZufZ9355n5lrwI8LaWoPBPJEgi
Xf0cQEah/0r2CMrBuUjvWduYK88W5F3jtrcFcaMsjenClvqCE6f2ccqi/r0d6vlFXliQGt2+WVs4
lnEHpxRD9HI7HAR0JeEPfxz11B1jp13o3iSHIuKccfZjAkvStLMFRNb4TTgvLnPTIpolh1ZFwdQv
hmpqdbvC+/OHr0xbw7ftTxYtVTFFURUl68f2+NOHnye9cb5qg7FLApgh+p1AJbs8kovefhpvSRVY
gqN2gaGuomdNsMdFV+Kz4mlsLXyAh8sIqIorEPb/W0R7I6YXSJ6yj2RBeOp1Iu5aH8q2p3q//W3X
mYq67xcuK6bO4aZKiip+23Vis+3VWO/1XbK0ILjnLhVwbCzydTKlMO2uw+K8YGZgW674gKSzVPYj
4AeaH0Le12ACM9ODu1wu7YLEgVfMR+dIWeCZ7ziRgTukezgyi2lm4gsEmXzB6SMs//zs9X9WkaYs
q7Ik6xZlpKF/23QkTey4oFbfjeWuOA2gGkz/AMszH0bnLRDlkEwEBucOwWRShbCMWIxZc19GVG3n
Rapj7WWTPqFInFDNG8laH20/I4ERXfKTOcawgqZUnVl/uuxFLGifx8+xX7X99hZ5TNT0eEm+5W0B
U2Xc5NUcMjWJtkQAQIvCjhEhkbahpafkZzbz5zvXzN+9PE1WFdVUdCq6qWj66atrhSJPy7HWd+L8
dN5LRJnN9M80xx8PM9t+JTN3O/Wr2xxaAc0y5q8wHp6LReX0NKyogG/PWArKAfHxhisfWi9f8gJz
h5je5fMxfR+P9Sqn6wP6g+AQIdkiChB4jxbdYSLxgYJoy6QvWsMg+0s9If+zKDdZSJKuKaoqSbI5
3fpPtyaKRXUp5ETdTSypH7OLOiDCbYwXSjQrei8u9zC35Z64bBeXVEKV9Whn3P1yixtWdvX05C9L
/K9XNJ19P1/RkGsdMdoqyj9G124jbQUB0xq/jwMIzQo2AHw1A5i6o5FMjSYHVBbbJ2Imn0sZ2WbA
cP/P7/9HFfht8Ro8JFmjSBR1Tf32/puRwJayu2o7aAlwq0bSNiFt4dnCBGlwCv+8RF3dL68I1HSb
GTuCxT9fwe8eiiFaikHJZ9Axft8+hljRxagQ1F2+tjBBgTjoWBhOHW9AqXg7b+Ml5Z1fjUsCoesw
LzzUV36d+MP8zxfyu4L5lwv5tgmonSEquhJrFMz6/Iw9OjSN1pYOars5A/E/6AZeqOKwxTLjOitV
tBOBTus1OFjEecZKdjrc5RlorlFexxsVj5vBq0HCd3c4wZZdZIv47c+XrBm/Wb6GJImWKJkqhaf0
7YtKKsFQlbrRdsQTQZq4mRgTnIQozApk/0+AlwCVEA5JXlNUDkiPeoVheqcfa+kRr7xI5sFyAKp7
CrnqCxix6Rmf+IA4F8SIpz6s38XsqUCmMEDWhIiwiPfa8KQLbnPYSE6z6Z4ktKxpWE6O30G5KvEn
Ek/5ywX6d7prk1N8XcCyMOetvCuM93sHWHLiF7rGhYeTxxtKfFDw+PZR6xhaMnlRMai8VptxYGgj
rAWsnOOtkYoerBVVmO5Hlu92kswv/FmL0Kd7PoPWng5YyRL8sxrlL8yJA2bt77J5xIxHR0lKsWWr
9ZtoojWffgwVGHMiKB7NVKHl6gpeWLyeJosTc3ZrSQTTo+aWXbFfETiSE66H8oKQF/CpeYaIan77
6HT4R1g5T1xwhG2wmDwQTB/VKH07QyoxMB+mo1c0ZucnBjZK8vlq+poL1cxnJC3hCySCjOmx4o5X
3DY2FqAmhBOYOI1PfigAOCQB4i5rZSt5GXEnS0pzY1OQx4yFDeklSGdnzQms4SQSBw2fpgMLI2Vp
UX4W+YlcD1wAz32QVSERKBm2PAAM/b5RCRFeWu/ZLiF346OYP56/7qeix3qdATVJCPFORjjULdFq
zM/dmyQcs23yUeMHqBN+FGHguozjjeaX4e1Tvx82HJXjotkoTz08rweenSHOwJCydhFxCTRf6kvX
gIqH59WelBwWtWy4+NpNdnbi8fLGuoqEL/6ZdJ9yvsepc5LJRDWyF5zmpgwTW8OjAnCzfBkpCGlX
rF1ioJRwS5TquMOBRmJmRcYhdBxnlDivOTJxVXfr3Y3bzu22nTe3N7U4kDbLWyvnWJ1gtpWfMKqx
XMtyJjPilFMXJ8jJhDAuvOaoMtvCZLIKdUoUaJI3IFuQ1nGhXBa6L00sulnBSAHG5OBh/kNL1QWi
ZsuHcZ3w4c7VJdodOE+gvjCxvfxEDkTylQdwEXGQR/figxvn2EYgeIpuviSHQ7XqLd6wfd8he9eD
K+226cW63T/XKjNnB0u2GnEE0Np5jq3D5xD0B7YidJL4RZtMglsbuxDERuV1o+C1kxBJGd4IGrAI
+iRH6fo8CluDaX4bhRjRdK2nqjiaRXHILN3suSaP2GNxji9Mc12QNZDRcsNhNFHChnrnGfpTDMkg
pVFoEISEd3cCxkHpoWQcdcwmhHBwXOaXa3kzrtM5ARolgtjVc/d4PkUqehr4RAR2PiD6YYYI7HJd
AQKZxY73qBB6gJX7DAehGNI048Bmz9uWZdwa8FAnQgzj3fPbBV3vE/JUIyjzVaYBUE81rrrkpw/N
ZL6wYZ4BjTtFAiC7Jbhv4TGEgknHv1dGyABp0OG9zWVYMzfpo3uZnC0ISJFXDS0X0NYN28PhU7Jg
r0+ecj9wGonomWI+LODA39DmrWHD5Y71OdyehG6FzOHh/tXsu09Mf7sXDWb68rpqfWU7zfaCI8Yb
/FXlcsArowrqeCWM/tTGZmi79gTf3OdA5fGTcguLE4wsLRgx5ZRfVcq/XjjddOQg2bYRF9rzHYic
OYZj3jAUxdtjLssOlUISgtdX1/A8LhWMW6k4D52xaIMI72/yytxoP4AcGn8paNTfHD+WqAE4KCBr
miZ/qx6U8+18a/RK4ezWX3M0civcY6rOlRgCsF8s0xvSExc5LDTPKszB+KoNTKpNDWMMe1Jh28D8
CJ+TvTHC3myubxF5jjP1CYwey7RV/JD5PdQJXuQG3uAH1LLoNuO8MiC7DX8rhX7T7/9yM9Pv/1Sd
qao+tlLOzYhznfBkUqC30kn/jLYtUaz4y39hOWVB8DyYfvyXHkr6Ta36y8/+hhv1Y58qXYN+Ed64
4hATf5/hAqSE1xCNP9PX5vkvlcPvfyAtmyUCW5vmt8KhTNKyGruLspv0Y5qHB6mcLjPpiAFm/1xk
NMk+efWS4qsajMcPyG99tEf+Q9CNzmamH3EvLJcNQpHYN9tnbHnjk47UNXbxthDiMBPh5QR8nKxK
PlnzvqS7sopXPtMRG2Ko5MVzLIV9y+o8DsYhv5zGdpWxEP7WB/yogb6VuDzb/3+r31Gxum2qLGkL
ZUc5JJB58Alp7NrgR2xrXOT4XmXbON9j4/Q0sQ3VTYIng5Y5qnQ8n09/fuy/GVeYWBjrjCtMQ9eM
Hxj1T99YEWl9Fgs89pvrIPjOccRCr4EeaFzifnnAN2+WPDaI8xqyDV+U0SaZ3Bn2f74Kc1qW/3gi
P13Fty+9r6yzGeFqtoPEDKP61Nwfohet8nsEVDg/DLjYCsskXfwAWJib67kPAcKslxYMe1g2+KKy
gba2Nqyj6h0ePIpPc04XLENkm+FETkcXecL5AYcxTNG2kxU7B8O7sbp+kapQw+4gvRhz06HYnPkj
utNyLJgkWW0l7MupnPGQxcNpoW91TNo3fb7pvTTayOoUFBSne9m5zvW9sNDuzIbtkTTdzIZPH8u7
M5iU+4H6hU3aRAD4/udHJ8u/eXQKbjiyaSiS9I91M151am61oF9yZUzVoNcZ4puwBlVbygGw1xlf
v/PhNSWJBrQAP+3U05jgbcZmU/0NK/2xvf76HoErTMMyNEOTZEOakJmfvqZa01JRiXRtdz1VSB7J
/wyiOQxEhq3hnZnliuQcLCifdKJxNkTp1GRNIKOA1Q+r2YE8a/5lD9V+A5paCp0I8yJT1GVTU369
pKE+j+g4aLpzXBwFl4RcyNPQPaHjAzuPEWEheMbad9onailmdnjcqzbzyvEQhaTq1O7//gEi0vUe
3okrIjViFoGo77MnrQFC2R3MZZbv+RMArPyJlGkv8m/YPvv27kCsJus2X6PYbue3FY619YbE53Di
oMDYUOzHYT9BSDgQL/JddcRNyiiCfcb4n7E+inyy8W62oJAvOYs50RCXEEGzgdxWglYeYgRBjG2R
3U38RVeXQrVYbJANYk+F5S9GQPheRA4h0CB3ZI0R1aXUiywPEm1BsAEpiTEhJ9Ms3x9Qgkt2Jx8v
7PIU6A/5K5rXTHTAlgyOdlYiwXLkfhDKhtND4zSwDMwDrReGsuQPEprSAVzORBzKjCXZWtWc/xXv
OB0eRua85XG8krhTTMbXXEaGCUv8LCgIbtY6mr+MPqFDN32+Hi/9I6V6hOsp/Gy4aANxZX56RS0+
QV0dur/z4oZrEXCzEfIrCsbpLUHjJGwvoblfoTQglitDg8Q3PZz0lGTS6ytiOwT4ufocJ+l2Mu1s
bvOMeDp9g71co21MTHq1lUmTrzrWsORNcPNlHyRYS0Cjfibjoq+plrdGvWCoSG1agWzSSrC9PFdY
1QY4f5YQGTU7rgOUopNZN/zjBF11tr2j8H2ri/0FzyIcnBJIQHaP0Rbh6TD+cUBnIGnY/EcCJt7j
WuCEtwiRcMGei8scqQMLOGUkLxNuNVOJDFBt/kyVzCuCVxGnjQ60mKpyczpdYOfUVvgbxoBQmwxO
ARD6nbBE7CGlmu8UGy/vJm7VhOCdeZxjd6qATiNZva/ZNHASU3QH/bSIbwRmK9FCYN6gBBrckLuL
fx3WVH3lY/+Hk3xHIOVtf8bp7mBhjIi1AWV/YydScEb6gZGNblP/iVdmaAFTqPQxfZii+SqcrFwi
z5iGKZpDPIJ0XdYFUJwzEOVAkw7NZpyyjhRYdZ/4rmKVoaJNRcgq4TJEBwA5raR5/TT4dM/E7Tjw
DNF7XFbDlOQXoqhJ0aZDf0RuAh+E4dIbEgKxCJAYo5cYxn112XGBk+9G8jFVAbQcKTOIBWoiiKEI
iabDBadUJNKMAJvwft01dw8nOnkFnc1I3UxZ68kGgXavO8UZrqULlV9Hq4L5242sWVsBUBymX5fq
AM1uXTv3Z1oOnIhwN4DlA8UH/QJY1yQFKrxzEVyyNdSPCIWOBLS8HkoCPJcXJA+qL92dUghxVlAE
JCTw3FHIz24hSu47gmismXAiT1Dz4Zbooa+Lk42sO3xoEp5IAAXaHM0NF43Y4Rrz0/BOJeKIJiDi
8dsQXtiIm8/JqPMDepYVe9j0gy2dMWDBSWkHHa7Ge3KYoeHjfOUulA/9JX9lJ50e3Bvqq2oDMwVk
uDc91Ovw+263hUXvjLS6XVuMue90yNCLPB6wOjgNpzenE+giVooogcTJ3IyvhEuB4/fng1L6TanD
KSBT6YBaiZIsf6sw27iJzK4blR2qv+7Em4ArDbMfycBN87gJUTsVKLHOyOeYT2dLmO/iBR+92f0d
YnP3fj0xh0YFSnDw1JgKM7YAMpoZt+WxncOZu3odlB/UeJYHX5Bk6rFdKy0d1xIQCv9XFf850qDu
bo2VA8fedfaDDs4CY8PKByZdPkh9P2fpZYvLPn9nnRMH0QBBDZ4VuQbi3JuLv/Wt9YF3gLjZVUGQ
znhYWo4Cu2GPVJ003oRPD3Y+aeFUb7Udo3hjZEZq+NU1eTPYvk8pjvCubPqWjMnSCtES0AK2HmoZ
JLTSn6wtKE0IWSqSVw2bz/sy6WPWIsR8LI3I+IAJIgRJ5zbM656U5C9guaT+Y/ykioqkGzKEAROw
XP/2ugy97+VaVEHppKV8tYdH8zV7l57YaznUyifWNV+Z8QEfHCrACa+vCvE+xr7QVDlhkNBMhEyE
C+3n+SWObfZ5jWycaCYfr4LNsT0IcODc9rwWLiuwqtswL8/r0Zg8cVVkTOn8dnNhcenYrOMTBssR
byxmPirB2VhFZ+N71Gw0PeyvR06DQglyATsQKlAb9pt09rGZzKTp7QDg9SgIEQRm8yRy8pL/3C11
ezxPF3R9YmoBAf9/CDuv3caxtds+EQHmcCsxKWfL9o3gyCgxx6c/g/1fnF2uQhWw0UBhd5dlkVxc
a35zjkllI7QdEbcvgUN/vMrB/EFdZmNjozNUjPz4rGYNVBd8dME8Iq0pr7g6EochbkScRQz29dn9
jatxC6fQVqFO3nZypNxEUAVN3pO0YGdeXLhSx/sFUA07RcrjHSzuBK0Gc45dmwJKEjJT1JDXEhWX
gOIQAmLCRUhZj7l8vFPkjasUmyd+BbCsvAH+tYvkIv/c03LpFUm1NFXVOJqIP7aR1dBECjNJ+aBv
CG6zUcLjrgV2vGa6CkQBDgAoJvEwldACq4e8V8+n2ST+XdGmvpY/6rk7JJ4MuK6lL3ZmXLkKTKbT
F1baTnXBWaiHh7ngT0q3CqBz0bqMuwQZaVjl6pz0SgPj+XynaeSboCw7sf/bDOjfLIUq2zHWuEP1
FN2JoZFAmbXCPEmc8p3dDzXCJ/6i/LlvphZB6SOhv5L93bXqFwDMuXlFNuIBvRDL7AtWN0RXimUp
agE4j5VXp8F0Vt9nWBZvVxZOntOcxm2CBevgkvPWAu1tMOWSBlQsAXPMJ0s7cpQacVBjK8pHrTY3
ZZZP1X3hMWUjuerWd8zk1MLj9mH9wl6O434nP0cnVoRHP8PfD4G0szyTLEFoK0ys06kjkI9Gx0JR
e4DL+YhUduK5xtRsEUmcKV8Br/fb9HrGRzgoF11YpZoNKov7tW0IxxAzcuBC4fNj6Yj/sZ5b0/P/
y1ljukkMnaXcYlePQ+fXjX1oCY+yzDXpILBP5QtXTty7U/oDmZ1SUndKv1JkKLLZm2YHxW1uKTZd
KDcIE9IMhh63BNvxz/xZ3iCSoYrzHxP54+XziJ0Cp0EKXt7lFhn/S7sKod0du9cssdmUsh3qaju9
4UXHWDCDqoy03Y84KB3aZ/DXoTPeeSpbu+GVyd7Oh5wiTtezOCtHdtm8Jthkshfu6AiCVa8yS3BZ
OfjKUzog9v0bsEHykWxw+BECoh2OhwstjlQrfcCsfMsoI25mcum1r/GhYIcx43Xu/P2dicvp9y9Z
1TQJuUJUONL9lCqsPJT7e8OXTPpeC+ksvEbqwpJm3SvSC4enMAWeS6XxtD5gEjCwyAAMoRcPJdqi
ktDXRNsqvRtGI/YNgU2vCoPOrFg/mhUFFSgdvMUCnKI0cOpzvr0hJFtPbBmgniei1YZI0NMjzs8i
5RWT8Oeq3FzMYa3hsyyg72CJNdmYqy7eYeA2SHwFUYx3dae8sszHJ/HbojwXh9ULg5KW+jhpxlrO
YaHCId1hlF8Qi6USJpqLzNgwl4M3AOVoOveExkDcDtP15le6JNPSwsWdUfXMC4HHUAAyQkKdMwv/
pBmWjcOdORDP2pLCv5zdNpk8jfiQbzw8NuuhNms7hx0RjnrOfABx08FDimKDVmOotdl6p1eOXinb
8Ri1GeK3TXeANAsRLds5N1L0wUkpOaP88Vez36P+mJ0I/HZo+/zf4ZNODMgbVHK0To4Dh8Ob6aeK
NyzwMU9P8CsN9Ki8pmSzPvB60FfhUWZwRjKHCDbpthHJ5ATDeOwWrEvaxYg9+Cf4dBNOeYp/zxYg
SG6Rz2ugxG3A/iRFdpgem/9M65Ngo5FhqecchhOadvkjrXOSF32z1Q5kWuGmBZy/Umpm5Scvrenf
kxxyCgMzD4A4LH+4jIJZJcxZQNjF//2mVqa3x4+Fg9eKJZqqJeqGKP9QBIK2YXLSVNzTIKXAJZ86
XKxwpmkmtuHDEnGYiE+kBoeNume5pYBcOn7QxEiJFBpoXroxYaG5yBv3g/Vb3/We8jJ9dgNHyN8/
K5PT3z6spGAOVRX41rKp/Dcj/h9FJQzzrOtLYzh0S+7tGuKx4QNFRe5iMh7gGMepabrmOXwmuz1I
C/an+rz6kuwHwzabLK/5FY5rqVhGSAcXEOkSh/I9pkoGTMIWq8FUk9gvikvIbp/0IDNZLPqbxzlD
6luzFWIr6Unn8X2o6bMnWe/U1yHaVuyJNP7NLalDZlMgnE6i5NxaiHSw7MJj/PAyjlq7/KmAfmsz
biKXEeBen5OSw3JmAzeRLro7h17Y4yK+rWrOgJByKFEMvO1AG5PHO+QJyAB5TRjwuPHVBaFqkIyT
bksHIc+v6mn/WvL+sPeQFEPRZV2RREU2/9uW/s8XLiZxdEv723AQqSSANxjMple9MkVZoWfExIco
vgU9m/rKc13TknvUhA0GnTt568DL+1OIfigDaaKeadl5GOd4cGgyu50xjMLKlDaCZvIVf9zzzb04
UJpNXRKLiEaZcuHlcER4i01bV/8OK15eA9bsV5C8eeJvEP26+I2khgXpv5+B/9oC5SpJpQkLklTB
TlL+9bD8Ji/ioDLUSRkWZdWwtB9zgEdqaPmgi8MhiX0W+CD1iUD1fAsHg6sFQ4J87132rAhxi9V2
FCEHPa8pLC846Vjbe7BikEiGCz8bbUxXjtrG4jDNof7+oPzu1Z0+p6abhmmpDH/0H14JQ5X0Roya
4VAbHk+CNjDQW8baV8p8v2aOl05nrxkKKZv/ED5C4SMPSYMtKDh/wOBytnFx6tFtIT/OYvF8Nz0W
7lY5pA9PgeFHRW21YQzHQUp8B4YFEYp0VJNQ8/nCuZWJIyCAv/9OEi/a359+wgsap1YJy5cs/Viq
qk4w7o+qlw7ygeBx07gZjKRugx4XYwYk1GPMqeEgObHMzRmbvsgf9DOVxLNsWWJB3SEV4Q0937jT
POEl2GGUzZmdb3qmknatEb7mwOoDhJmZ2JdrG1uVHS5UD2EN69jN3u01n7P5/S2x7GiZeNnG6via
5qM/cdmknWLTo7tUiG4BMkBymlHokSz5eJJf088nu/KT0cykXfxy90egaBuyBph+2UNxkt6PqI9e
u0Z0Nb30o4B7vyAQmkcO6HF9JWgfGpVfIgLoC5oeFX0mZDjYE4ofnzhEW9QsevKwF4BVsfsLF23i
R+GRZvNY3d09pF420jk2Lib8rEXDNMFeRY7y/mBjRXE8kOWHMYvHNWanOiOzTl3mXoMUyZHIuF/K
faWdjfio6d8mb6je5tOKC/pXxnp5V1/iZ3TZxzvyqi2Wfj3Y42PRk+JL6MKdR8qzkBzNOzAXf/gG
KU2gDcLOvL72vnKtphYqQvyo3qNtVXN2l9w9OlPThSRhI0Uo5svX1b3gxDvOA1lP+tZVs7k1xVvt
oKUU28WGYg0AE4yHrxedq5wSUvwpXol50+0STMhsZIIUnLjzUHzEWQ0EQHK2rBeRnGp1W7fEJLpL
+DkUbiAtFHWu6/MvQ/WTYhUzkVYgbuxzUKmztP3Uz8Vab6596qMG0bTUJZf6aTu42RrvAgvz+R46
ZFpi/kQ3tFJt02iBCkqJV4zsHOtLartTNk6D4ebyWwtGbUZnIpETv11JlBvqr1HwZYC+oXqvbt3b
AnkFzVaqVon34KZCZ8FRLK+EazIsChQXpmQu53kLSdG99YcGhBp/zTsqSnQpAm59uzEWmPCFVzRV
sGKO1H8YaKCArScVna4bzuVywJFvp5iHrCVt5hCk50CAO8TkpqZLmc0JUVSa8LQDYvB8PNQrar3u
c1r2irmwZcPqiUzlP3T2OtWslRdsAR/0fm1QpxVmTseWT5945lnf01614pkIiXT7N+wY/HPRvteA
fi8gCEjAb6MlpSLmHsGbymueERKwK9HiaC6tZOrj+4ytrmMKoPnxy4IoZBu7zqDXVqdq6scVtiHv
Kc7sOCKxDIGkOkSHdNfwLYUQttCk/jttfFnEMSlBY1+tZPZ0zKxxiDgUnsyUdDNmMGLCdhv3IUKD
fT8wsGn6Q6S4ce/SFNuiwL/m6UF7pztCoiOic2jm0zLIT3bDrzqdpmJ3AMFIND6CpLKl58vck9Np
m60xonqVCfiyec9b08oWQs6JQnhRAPTB5Sfw7KX6heWD54H6vQHN96Tj4oqe0RxJ4HEmp2YaDSBY
xdD7Qf0iQQEcxRVouRkaL0A+w7kHn3LrUJg5CJ+jcS7fNY34PAIMDo8lflhah5meI3Lwb37V0Ibn
7IjOJZIRlbMd4mOC+bs8pXo5zyBdgrqFH8FdknZuzAxgzBZ6jwqa6xxMYJyAGGkZiUoYaTQSrJ/Z
VCEmcSZopsrMlrTcgG/a1VXHEq49CnjOXq2Z4lSw8+Ni25r3+aNBIX9qOS8BpFc+O/U4iLyoHpdS
fZXqbV56AVn/2i+WGue851I4pfjRYizWsj08S/Iuuy0bnMGUG8O8ZzhJlR/mO9jn3zGyJvc8drOZ
Sv4U3tdCfw7o82hntUYa/0TBbkffgiePLodOQ4bh/Zmj57ALMw4Nw0qSGl4XHgX2WSwobs6DR+Nr
taggRriDvR7WvFk5Mu/u78W1EUFSofeuJUAt71gzTTxhM74K+PVfQMI9gqAcauhD+iIy+dLzV65H
WDqXx5xIDzIWnAhMaxzFCfVzHHistd1jEb3BWDEP0TY8y+JGeYY58s3rq4h9k056KgbABTmkFrXY
01RI6co+epflBcdEBRFcuRTJUa6XhEjzOb2QIEutE0oaE4dwW9H+OH+5L4zvfkOepMOcApPpk4sC
e7p8M2n8Gt0hveR0ZvN2yNXVjW1+dHPxDHBKCZuXEnnlC31cpNyH3xeTtkHDlQmfx+JUAbSWqlnb
XFE2Ql27m2ImkGhP8mWm7RpEMRdom2HtLGARa3hMVox5YdN3nrSX4r2GnjhrXwDBSuBIFQYsfjbs
FNYcma8bgbMViL0lh1zd1jKGM9WGRdkPHpqE6IUY2ZmrUEw5bK0dgMCxehWzRRd6g+JoTw9hL6/7
4ESAHDsEvqH6QONC1y7LrelHiDmACmYhAdRu1+cuYiH7B5klphRc7XzP7DL2CDEI+RtMSrBPUUmo
hHcpDBb6Yte3TfkcToCnS+AWua2Dq1x1izthnyP0KwY6l5ZJ9Q7NW1iRniUYDhdulViQdeBT8+pa
+VQo5F/TR0o3hGrgewmLjhoUJ3vn2ptHQ3SL4lRmTEZn1SnIIQZxqwW2WIczIBLh5oEZrXihdLI7
aS/k34VJG8gusYcUhYU/LS/dsBaYiUeOtmiE1XSPcoqDMCvzJgE4DJ0EBxkXEhbhVwAeyxY5tZjz
xlFrt3hCioQBBkQh2rUbk98RVTpjBMe8PQNFuCOQAWFjgiQZXTbLIb4a5lP++tg68arVJXgXcyDG
DCJAQxkQdfh51n6kJ7qeOTQiLJD7iPDbmF/rCxXcfboSr8DPPDpFgBtKi6G4qhYQ2XpjfevPmEid
HAAeqZJmoeWuQsBkY9lW5BVXfgf+dF9VnzdY/JOdewlExc4Dr0a0UhYWwCjOkCilZHX8gLZocASy
3wqfVreMLDdhOAkVAOZ8p/hcLTh4bfWqdRAhvqe2Jvj6HfFKlxtcvNLMAxEKhiMI/21PfIVH/MEl
+mSY1G4ayw2MZYWHmdGC2WxF5cLYU8ieyMQ9WFd48WpOE1x4q2G5BuDHe59TubFXlBPaASd0YR8e
htu5QBmP8AoSMr6f4mj+9bCpx+SLVqWZkLP6aER6VlOOA18afLP3cHVNlUX4cBA/RhxeTr7EkRG4
zRkePvNwusfR05BTzJMZHK373uzyWc+gH331RcdPDeJfnXOOi8PdfdhTTwZpkLnRFEqYPQ7lgbQL
ouccogcQfmaQfoltrLP1z9sZ70mwNCb/Lb0QL/RXNE6w7T8eHi/2imPIC4bMPlpJLA4WOLcNsDrB
z8jHvxtcudvUQSHmvhDPoEBQzRHPcAFN0ASFu3ddfj0O+jFr3Er0vtXnixL7zJ7RLzDfYTrge9rd
pAvR9dCnuckbjZNZ05G63Y8z3lMNLSRzhljcCGyMCfhQ9o5uSdbJn1DfE7wuFJ3x8R5gjab9ESNJ
B8ja7+cefUJ0YAMfwky8B1o9EWiZIEtEmj7FubqELu8xkxGX2Tc9YwvgKRi2SWAxmvT5awtWiyVJ
SpLwGKE3SGeQrl8DYdnINkbGeJGoFBXzJuDeTFzes/RN5Cuhn5ce72awRVuSCUQ3RMdYap606TGT
H8aTZXezYVX2cCU8HroLb/QSbvEMjcpWllQPjFjmL+M8xA9p15c7m00nuyJd3Y5Mhs18GZwA1RFG
5aouyG5rnRPZdfuSOski2jPFLoWPoloFO5EUu52Wq4bq+mHBHobCF8ZOmgLo55AbkMbnJPLzGU3W
vOsgOl/ohuB+pqzQfKfXoUJ3p5LxEzrkKLFUCK2fufeF8Fa5NcQ/bAPSG4e1/gK2nZFOnKyYYL2J
cNjfQfcSgStnvEpIVKEiIhTz4wTGB2x9GDB4keoVPGBwhDjueTUFBq94D1DFBxJMdvDOc8OLKSk+
QJwhkdeGz9ConY0bHjIIhxWecYO/iZ4GtxSe7hmdey8AKLKFyN1aKH7L/AEormGX1oTqJbvMk4Ic
tEnrjX4AU7AlDSe5LT0Hb3LymfK44mAT90G8goqA9QHnKchbYP3ZbnrJS4EdfNfUvFv2UB2DJ6g+
qn7mPJ1fBt1jjhCZLwn+g8ALF1DHgnhOE1g+h+J4uCe0u8+L1/ij6+2OufsdB31jgDJcIWDJQDuS
JYJMGgBLOt4Gu3gPXuJjnzrMqSMaeFgr+2Wj0l9BHK0l+xhvaQPpZuNFU5fpUmIOq125o6iwtUeV
BDLzs4nsWMQv/Z775I3CO37M3MIKzxTIfWqSc7ar9rz2GNyIlPpUOxzEPHMO5Tf8j1YjzCDjbMnr
SvesRa7N003qaJWLoEMhlgKgHrN2ersCIMZreUrq78By1Q0cRad8jrN/GKT+oIZKssX0RNVkWVPR
SZAg/kfvkjv9ntfknA/kDsh3Jdea0Xe5AGpJnIJZ1hXJm8NLsEQJJWsVX+Wz/EnlJbAt1RmXwRlT
ygmiRQgXla/3/l0Nk3fi71KI/JuvF3mHoLyhK4qlMoz44evtxDg0FU0YD4FKgOMprBYmdo+Gigiq
AnBmLybLz7huTZei9sDoica5tWEzCKdLuDlH8h77HW+KRrHHr0g8mrfVEB/u+envn/P3mdSvH/OH
jzFOykQXq1A8AJtYlmfLfeAufSzlD6l5+ftPIgz4uzakyGQDsW9amBl+giaaqLiJRsOFg8bHrOQ7
wHDSVi9B+skYMZbmornuqFUi5Q/93QH124l4RBwcPSLKfklnzUtAG7zggIAVpV35eRNwdh17e3CU
EigR4EJperyJ59cVfQXewFQUcRwdlHyR7qrGMytVjNxyutnIUeaTVDl9OxemhgqFSXWy6CmAioEo
Vd8WxRPS40x8WAeSmroadXSsEWw1BUfcFB6974GykqVVNPiJ8J3jpsc2UcWrfqV2fkHHltbuR5QV
ExoNqFruNuL4JFIkfcera9Xj796Kj6Msuyru93Y7UPoUbfpy1cnbMXKTr47T8x1ZEnqRk1zi77pc
D9DjGN2jtAp+DpM8P8nOK6hgjFRz4Sgq9g1txWbiZqkrTfQaUqEOeVa8cmR7XPGzq5Z1yXnO19RV
zzpKK+TVsJxHhOgAtZWUiJdQp9rpn4/gEBTpspumgXHlKvzueuhkBpsW46iP+1BnHESd5KKy4F1q
PiVYnLIeNRs3aKcbioT4pq53hpdzaiRwEIwfnHcmUr+2sR7rhpmcuWbv+Fj27AkzTzLWhepbeFhx
R3MM4XCS4gyVVY8DzCCVNlggS1rBmZqYeLWt6+AB+cGElVzARvoq+XgoDXvFKSeQeD3sAgbRq2Rf
uI90a4SnSPCGNUPg1hNh7Ng3xK/Q15g8DGvy0Ri0SEIE5Ks/sDjjo1Fj8P5rZgkUTP0Lo6H8aUTy
vw/CD4m6bO5RB+5kPBTW1YKxngIFWVsAv5coJskmvzJlDet9smkIJe25DzJvpHPVJS+ShLZZs+EO
gveMNmYXWxbni4oaxPofQjqUkj89rwBKDKAwuF1+Gtx7pUwUTRn5mAOTleztpsAuXOXsHcS7MS9B
VWXbSj/ImEp7WgDAV+ZUa1CSpG6sTymM5o/2BTanOg2YyTSN7+Xk4bhIhGkY7ChMZ47mADvBRt+s
vLE8dc1OBTZmzIp+WTZPLW93KT7hP1U7j7J6ChmTVa4BPznXiGz1u8bd8YEoFa6wB3DlsT7iNHsT
b0zC5z3aAR5TxpnsnilcuM3e9JAS5mCO+ggYilYABbbPGfcah4zxxGiWs5DK1gFd2sdnVuKcg2T0
4EiIVeNmJzCFfHCHJI60aqdDfIrshl+vcKN+TS7/78vlnwdpvEQmOZ3hDkyKX99z1aiNQZZW6HhT
eMIzcWVWPtgyxgTYx/m2aVvrpuQTbWPrWsAXTB8bu/p8HQZrGAcvwAV4wu+bqt4lybZ8f+SOxuOI
PpSAHwAf66i8d7RDl7oPZB8mXahaOywCYrOosvWtYq071hiZzC8EmGhwTeBlrxFBKdiz6Vt9bdI3
BMQB8BUWLOeGJAnjb3+vndsuCPaBCuLdlTmi7FSSXUW5gI3Zs0nJ592qbM/xJopxa4BBEyEdUqmx
VOUF2XeI1Pl07H3CHVFly2yiwzkyJ6PmMJiuDrPHgud3pqCh5qwPGbJ+trh6s8fHdw5Wutpq+39h
Qf7gKiCWr6qyqIFkkuDQ/HothiHS1FQOxgNEcNbbG4CJeF3zvmTezA5rF3D6p9qSOFi2JYkcQu55
0eFjf1BdoUrMGf5hNjP+MGf55QP9mLNIWqXLhZKMBzmceu7qClmRmyGSljK1hMLWmoYeA4IADl/L
DU/xe4AUV3Oy7bejuR0+DefIRSGAX/UUuM+y2ms+aJzGbo0s0+MQpB4K36AGq+g9H9ZIwfezSHlH
vIiS14zIGndQ9XC7j3KbvQjhp4QPvJsjpJWyy/FkGIjUjVRkzJhtgTsr728FVd/GCy44/Yhix0a1
l06BCcPZr/yo/sfj88c1VtVUjQdINXVceb9esYiotnKrpP/GgHnqjiUXbRUPtKxshNp/mB+xPA8s
aqrpnZ0nzTwAtq4vB7yMtytOBG1aNUYAgbWjW+8RXaj1HDuyEvhRfOhU7+8POzagP6y1qqmpClFy
hRj3j+2imOlSUeracLAY23bLtvHEeEPG55bPOTYBh5iVH+1z06jsJlA/yRTNJLQi3nt4+GFlpr6h
rBUbovMcISAXOI/wWncJXMqXTn9htpIWzqgvmd5YeLEBbl9I4ipXubGLmfn0XzeR8IRcJc8KdtG7
LHVJcxqbNaMmbhNQ//aNShPcFCDupsb4OTo6x8mc8VMMGY78Imvu/XFlABXeqMoiZYqQE0HDZfdw
21Xou2K1LsxtwkBgnXabyU1SeCVHRXX/sDA1aTv4y8XRBL+ClnJkyMXEpYltkxIdtLnWx6/GTEyZ
1HG6kpQlxRuM45CXS59dH80olbzsGc7Z/WkEH079XIsl2SEpbD2WRugO8Yp0wpDub9EyZicjU2kT
UICwqYr91JOk37YGfMzaopwtw8faOzmvr5Zj4A18K0RUBT5KH10IhwfZJzT3tMFZN5MRURUMTsqW
GliYK76K7wfGHFqmQcN3gFMFWk176ftVE24wQaCClg15bUyu/VN4UrhC3XmQmJmvavEScFgpcUUs
ZNxy6qpzGzw0/PIssQvJa/RLcfOgPHYu8b+Mnhi7KJ0s2cFeKcVdWZAdROKqjwllwM1bQd/as8gU
eIyXEqMH5liifX+8a/my6RcSQdCVVq0oq9E5N1puk3E1d1W7yKDCM758uKOyQT6rZ/JJCTagEiNl
LWpO0rZzdB0oSXgu3u4m1CPnlrq8MbtF3zng9lJ9Ll85IN4jD1dv2VO145Gpub2X2gtY85qSySD1
JOTnjF21cujlTUEPB4mBp9Zcl5cQg1uRvPThteUaURJtBtwrbzE39JgsTD+x+TdTBocNVYSQP1Bs
PcxnqFH3XdCsyDZD6BvvW1Owgxs2U4BoRF5uBEGjSdLolC+8rlb/KkFwvr2Nj+00elCg1y8cgQ9a
ygvSxxIiPQq1R1b91GWvdAXq72QDotwviEbVi/SVLCxSMEV8fc6O5qonZzlyywjS6oOjchWfEbr+
vlRo08L1qxmIV5FlSSbIAhaMn9uCuB/7IMg7stqokt/26D7OQugZGtLS1jK9ItpI7BHfNAIjzI7i
lbG9S6uE+eA+wAGnHIF4Y9bixe5jZAPq/chYbZ6yYhGZXo1OJS/ZTmPCem9KbxBWuCMr2K116FfW
ORmPJMVo4S1RQVi3Hz5MxEJdgLP9+28p/2nvqcPUwC3JGg5Y49fl+2HG5gAqkfWQn83DzcU48/Ay
44MKRhsLEC0bMDk3KbtgAkJ36oP33Skdl8lpEpugTEwNbn//VMa05fr53Rs4NkQ2ASI//sdb1xLU
plI7vnvD8CzDM++eSpUT1emcIwl2ri50dZLRATs+mFf9deAwH3ikUYP2iGeARcowPRH3NMdQYLpP
FmsQB13WJPaTHHbHbGkdWZZ1Y50EC4ntfvVlEi5v/RrXKrO++fDCAM8p1o2wRCaos5Vebh7iIoRh
n9EJte5QixM/LOYc0WR0vqSfUviSI1ND6d1Wss/4YyRlrI0H8V1eDe9AZMd/OFuU6Vv47VuypAlo
ZKo61qRfr12sC4IyCPVwkCj0aVobC1YOsOfd2j7o3iVnjimqsfV+0X0l0iomsk5M7fGNobzlMj8x
2EKfUtnPbvIe694+ar+401gQ6MewXhD7/n5VzT8cx1BoZPgpOohGQ/zh2y+bIqgsFanGvISLgMP3
TCpokJzzRdrizb+Rg3KScIM8EEm7iCISRkhMnL+qkcnxEiuap4HiZfb8+BguCq1/L9Bx0mQuSJeH
/lp8CBf2zqr6ldQ+u4rC/WZCVj/L8w5ktk95Wc0pJhD3oK0zGNu37e05mCtvOhGmmIPsUG44Ztdb
VN4L08jM1SSfl2nW7csN4vSLXk0hF5p/VIClHt9S/1JZ/wA/cub4/ZqqkgwmRZYMhb3Tj+9I6tS4
ugd8R7Vb3l3DBbbTLlr3frNrF+ueTCsE5RFYLmfjp1qtSrdbQv3ed0dcczuEOhI4CW1OBtgZ/Nds
FFCATHlX1RB6ADruqWTTTjq9EoxwNHcUsAEu6WwQ7QgQu4ywDru1F9hxvk9bFcvr7wDxFyYCeQ+N
NZyxrzEwO+DBDJ4l5iho7VesB6AZMq/50uSjcZ2ISYuxe+LaYVAg8B9uE0as4G7jOaZEFSYTNIZX
yqcZEDNOX3CPYj/14lWdOFhsmJBhpRdXvVd/973TZLP+Kc7n6QH4aGE3g2uY9sNyin2xzj5u5zRy
mQ0RWrJpDyYw9MqPUYF7hahUju5rSxOE/QIABnk48wYSZd9bvOljhtGbgjL23LWK5ViAKO8ODTf+
nPnQ4LW5jbtGM90CZQd8rvZqfsqJ3XylyVlLvdKk02oWkoWwLQdLAx4VHLqsA66m2pd0CTLm7jNF
0bOZ9Apv5qUwYJ5wbz1WmCmlozlLfcR+BKtv7Suj3WL20Wnz+Jr6cPoIp82G99A4MQnF93Kp6Bo2
rlpBLdWKATzq9SLy+OY50ql+nc0ZIEcuLbXO/YMIwR5ZFo/JzLjQr97RRWvLAlZA2JKuRSCnQhFj
d9JATeEqNtvuems502EmulJbSf7dpjnx0NEfcoz7eVUsBVd8Co7qpnlnesSDofqN4LEVchnP5A5p
IGjxqG3la/HekaNAE/rKErx86NclBTW8V1Cb/r6SMN3902OC6RDvuWzKivxj6QuHm4hwiJx6CzZy
5kiUtGpOeKYH9mFeUPVJoamMx9jYI2oOVM3cbmiDEKg3cfmc8W4bHszeZ2mp8UkpH8JF+RyNczwH
sZ058jdqJc0UKJpl6AHdf0zdSkuZpBwD1pxtueYG+ZbNaUtjO61ZNwzoiXtTr+z3YoD/OzV5Qu6d
E9xHESg4es8766mtt6rEK6t0LPo0IWmvdUYS1HKSm/80+VKFZ2mpa051Jsg3MH9bFdyoLwkcn3gx
aMdKc1r0aZvbmlMh1w17AGKsNrzCLGmLvXYn2AdGdBPK+P+fdWuHHX2Q15phKyL5D2rGnEsBzvpm
y5EtyABG2z1b7uwfq5jyp0VMFqFsaOyb2D79OGQFkdlhT9bHA6fBNjiy1SSZ/yzsEnCOb0O6QJUf
74cQx4O51DjJAHpy7tlaZVx8HmknvpAj7Yv5XdqmCLMpqbNuQzMYld9/v49+T6WrElrD//+gP26j
JujNu6ogEMI/Z5Ti0O1DVsJwDXQ/6GKPHTY3nSZHvi2WAcfq/ftJsJtr+GVFe2uKNmTO3z+S9N+O
68dbHbzfROBVVVElwP/rW13P+6Lvh2E8VEw28VxyJE1D574KL5jfNTaM+ZNkftyheDIwm1Jr/YJM
92OvMyhK521o377Lh6t+owfQHKUy7DWezfG1LM7yd9p6/BcjHd87zkpUKS40XgSwkCJqgexcOGjm
VhfBuC1u7S6jT81OSCfLPs9wQQFlMpu95PiRoGvReqb2+O9sgSalhiIg1/oqjVUcHW7Cph93aepH
wjKW/dg8S55xjBxkLnVH0/mjfjJXGQ4gxXKSDyHZUrak5z4T40h3mhNW++EY3TfwH0kNpBREpTT/
9NRaLv/+Tf9JCsA+q0qGBFRE+j9d8H/mW42pdKIo5uPhjuJHIoomy/2diOCOBtuI+pt1+fKM4E/z
4Xe74PjZzwb8tTYwpprqlXnaU5vFCRmz4dPLI19xJBznVE5+VKisMEhWvGX+/okx9/9h2ZMx/ets
i8lA/ndm+Z+PXI1x3JpCNh5Id4LMXarJNTQXGUmnnYnRhQWq632B9Hd5fqhP/TmAgQSDldF3xHl8
KVFKE80e2me8DyByziSiIebomepMUnf5FQCXIc7KXfyMLW/Xh0fNmvEoCMNJstj86E93RxKpJVnd
U4eHO0xRhJcV1dDZK3K6PxqbHjhZq3vGO4Om/r5Bb+ZFqTAsxqdkLgxXvvQ4S05TF3KzmWIA3bml
1Y5ur4ercRWeSrKGHzp1vTgimTEBQZ8nn1F9CNBI7VRwrEMQ2ulTtAA8SD6hJFi+rM6PVWXHb3Vy
ytlKbvVZ/nDu5+LuZgFckIX5MZrz1ODcPQ35uvp0A9D6QYK+hOC9lQEkWUs8HppHtG14BvZZbuF9
VDvsiThk+G1CemDw4brFeXQctpHWlkdwSW4+ZdsM8MDOGJLw0iUUNo92ebPrs7W5xSP8maDarsg2
qT4SexTv4uQDU1Si4UIS1bU1ssq50zZctG/vuuzQGSimm0SwAVVVXt0fhPyiHrthg488/Ao6yuj3
KGNcaeVfdn75D8KYKkNVFBWRUa/2X0b6f26t9nG/hfEYjQfj48E9Pbq6dqX7K/JjwTOCtUoFceHd
6bvgcCUy03mOwIq+wnYC5T9YB6Ox+bC0qCI681aaSYu/3/u/0z9ZqnUy2ipLoiLBQP11WWzvqtlL
tTIcdNG7UcyLlU18eIav7cLk2CtO1B9koiXRRs08Yk9oMyC8bCLc+uhVd8ZxU3pLbyljZL65srRV
Mayq2seogzGyYWtoYPxgOGcxrgNtGtny+5IwWvVEpjH5FO8uUkebeCpIXdnHL9CPe7w8Kioe2dyZ
RPavxTD291/6d2bij1/6xzlYKnJxHEp1OJAuwY9BYztE5Jx7FR5N5N+ddIESLxjebeR07IQv0HFS
nEUE0xn0ArUzbW5/rxMcoWJvg2JdK3BJgBsjZuHC8KKVsePAHCuUSv8/0s5rt3Fs26JfRIA5vEpU
TqZcji+E7Coz58yvv4N1cXFcsmHh4L50N9DdRUkk9157rTnHtIujBVBk2FPM8Mqm2AAYxJANRTY6
wIV4yW+i5muDEL53KuAAmVi81t8bVEXDkjWwA5zcIpwBgYCQtDpoj5K8NDGE5WjmgMaBfSA9cVW1
q8I4ZC8ltwW9/o0d/dvS4/NjMq2gnx7jNA26pArp72rtThOQ6+yyj5Cx0jkyCLWfq0i88rWXvdGy
RyadeQvwen2ylZ8Fgu/QmpJ/li+J2KK2hnjrwTZ8k9+UcOG9j+GNMkn65vyOI0XhSMxjzfzv6qw3
qHrhNrk8OOTs5SSPI7RNlg3Nlwwdqd1q0y+u6XQ7MY/e6LBI353F/3NtyFr//k5mFiWh603XPtaM
fw7TcQI//zOxcjADbpz8v5OS/K9TSBXBAKnXQ4JeYUTQetXgqIcCX12x6LEHEbQQbuQ5omJat5hH
gMCHKEe3aMcJShzP8DCnf0GSFnsAq+RAzQDZ1euW/IPc75Fwoaws0aDZ90yPf371/q4n12WYbqnc
FSIRDE25qmFFt9H8Ns+Ya8CMOub1Ap9Qjb31IJuLtt4pynrMJxCAdqlOpbIcfqWI23YSQ1ZgKqiU
tRtP9lfu2rQWfPpAV7Vqnwam5k0fqC5sAsMVf7IN+IylcXwtSEO6R3/082/wlbjLJQnUoBGn6Kph
6FcPiSvGnWSqEcvPppX2ULQo4IdjhkzpxIATzQ8eU5kzkrFD/flcFNtm/vMn+E7dM8V5cIRA4IMh
8+oVGRsz9UXVG5zhw6erM8lyl4p5FrvJrSPsdLAxtoaCb5y51Yt8T8zMUG/d9+hZAr+DHg4phLQQ
FFTToDQfcjARv298wu9Oop8+oXr1G6UxoLTR9AcHNCwEFBJ5oQrQkMSubL1Fh1KYZw5UTLBIIELD
Kp57pPRBHZp5RBzSavs1dZQWTO7c6sbsUv1uT8cbpvL0ypY89VH/fcmTRg+loNV6BzS4/hj6u36f
EVUxnjza+4pAYqMjIQ3Gv86poE1f5T4mos23W5Z9k/8kjfee+kuI90HxSKQk7QEebxkL1paQOxjP
Rs4scksutVqC7j1aa3QoOWID/Essr0Chk1/B+OgyuE3eXMYfCmddYa2Fx9wgCoBWro1gkZBuZCcK
XlI6r01K3i9ykXWXvRMkR/YzRxYZszi/km3+rok5yp2g+dUgbWfq5t2jVCBz9hDEi1AD5HQyclo9
v0YBQuiGbS0MFmJyZ4DGgD15kbS1Nb5bKFwsOxZtAFCMc0F9+Pde84I2x0KZzX6arHJoONK2Rd+c
Ij2nc3yXpnB0EqeF/qn+UvNjKN4D2RX8BRzj/AWEsKneD+gboEgRm+K1b1TcZQ+e9xj1qAHsfl2T
9Q2umSb0q4+sGXTJXHvmRYbiWLnHBpV06c/a4b4tDmrzAMF4CTbMvDB0SXwQaVg7IbxCZHnBntQF
uyBahCYo1A3lfkjuQrkKy3tQA5jlzEtRHENjFZlw+vCtuSie5PTs1QCMFhTbsEkEDq+Mx9JhkZnT
4NE4NgcpeZC7k24uypjiGUsP7BNZe+IITCQQKqxgr3p2Hzx1+PvHQ7eslA/yEgZbwTeR8BsNnCdw
yqGS2qrNRunfZfzh+bZAft7osxR8uPicQTmOT0xJG/xqGLXkZo+PhkFxslaBHEZnOBioOHG1YTwL
Blu8p3lRUWmCPgNm8a7XZIEuoD/1sPuhA2/ZG36FR+9u9BxFIul7ZiJ7eFjU8+ZeXBuU9HMMNAqN
MrqED64yT4+cfx+KAeW+hNKKyKdLPqKa2XT3tEVQ1bPbiuJZCJFqZxLbjD+PIOwGSNM2CtavoFn1
5byfgTYDfbvIkJhh5qM7eWnp6I3HsjiqTHQX2haiFmSXJ/UpMZfgrjwbQb93IqwXcwLx3BOTBtX5
tg5x7s7Tiq6y/6eCGqItcZkjF7ZQqz/xadToF6r9Sb/cTKtGcErVo4RgkZEYjmmxfzRQ6Oer1Jx6
g3LymoAeydWtdmkdP59X90A46ldxTTVjTPhj4ofPgmGL5oYDLNFtor5Smyf8/BhyBUAHw598wCd5
rPGiHQWar5gi2nyP4pdDLSpOzoPFmr+izkGUKq5j9V7HAHlfI4kprE0Q2F380qEY5ZyDxwGOVYrY
DLqySFVacwJi2JvxnpOMGy47pgAGCIVZFj4wlsgfleFkkEm97PmcKvpjaqECyIONQ6HLX+TxHjWR
cUCLS4Py54X8a4YUpx4I/JAAYZMr1jUgVnK1sI3ksp/6LqajNKsCcCRp3tjZaaYmc8JpetrHVMN7
pJFg9Q4VIxeSzX+3/CfyXtoHydp4Kvpf2MmQakFqASkLUVDe1tGTVr5741MCliL7ACMiY8jKfiV3
IHvBxCOUGswtyya+DDr9afj283eT9G8aBwhCZU0kXgmZ2d+DxqeymP2pydqGM5JLbpR6bhK7kTYF
eUoYfMAG0Hu5UIGSO1pKx4mmUcKhWRonVyEeD7fkjAPGYExhBOqrCJsYO4bNDGG0fqkPtE461KBw
L8Cur+N6PSAoW1JXzPrnYUsy85EHsljpwuS1g2fartHDIDVYBnfhJQsxSD6k1b0QcOKAHuM9aoQ6
0NzKjvo2Y2ZdPNbY0DC6YFXDhYD5biJZVqzutFqLezFcRfiS401M4F8ML5qIasYVixKvJfbS6Bj0
Kwy4+ONRdizkwhnpHdAvUBca+AAVHuNbHfyq80WD3atDg1nO8+GgCeWsfVC0eys+lgrcQTCKM7Fw
4G0zIuG4XsBP28pqPM+aD6VzRA7GcAt6iEpJ94fRtKuuqE1pgxJlimsHoDj7IMM2n/bHHu4G7xWT
KPB8JolRzXtFQJk6AwSyZ/iBaUiDPJLC775vCEXxlvoTkYDmW/W7G6AZYiZaDpUNgEnj3SNSt7tR
aurfaKo1XoO/oh7LVP+ylD89Lb2qDFIryr0TwVYt12nSznUNhEhBf3AAOrRr41chdzqDp+gwpPc1
zse9VS2GcolQJGYYid8YbAjzp2Yf4dPw75HNKQPO1Xmarwdr4q73AIvuJABE+tpF5s87pKO4/WOp
hP/dRQlom2EhfQCHjtdS+hRxtuUACyShnMHeivM/cFOaPe0dAChG++Bx8oUoAe6Jnme97sqFuGvb
DdmiP79KvDIUTVcHA8JjZBVlgMnLdA2+CWS5KyKh6536maDcCFK5yHBx41OrFLwbPJzdOa7W9F5T
pmvQ47R6w3wCCQsCW4ZdO2JZyVLW/2gEIMyLA/kAIH60Ge52xJZRiWSQkUqzs+gu4Cqys2MysUR4
wo3fWXcOST3FUa0vKIzMGpcttq61fqlhCM7qki0IxONkgTbDHVZZxV2KWFmZhrOgppRAcnGskjWj
RfEA0FfZAbA0hsnVkvzJSfKtbUZeGzolDMLVHDE2kZOAQeGUTXKnEnUzjc9L8iwBHOAoVq7p6kb4
bS08YPN+zsqOYJnkYwrek+htCzI7GVLQL0KfVs0a2s899FxwFyLFR29Lj9FSfKveJIYzpKqgbhUI
mYq3yN5IZgGKn0/R3AJ1HPPHbhGuLyBTn87ypnqXmO1Km6beYnhV9CUbvgkrlkH7ekDVLp3rcSZI
G4DzSrBGYh68kJtS+hs8Y+5OrdbjK5vK0Vfm4Au6mfgsZrM4BnwDxXLGphU6WM3wRg6EkUKqx9hx
LyrrTj94KLOCZXe6jIxwnpX5lmEMSh/8/XZ/BN3zR08uU/xMZpsbTiUo8bYDiLE5E2PxjnUL2c4c
IyUp1zIA+uhUkiyQnKT+iFv6Huc9yq01RNKVTFRFvm1ZdVBk82rY5YccTMazgUp9hedrfCBrMVsX
M9HRNgakt+efH3RJ/u45J57NAj6hKZZ+1XtCJRcUVTD2jh5uYxAeyUJ4jqBkYInW4Yke68fhF36z
/+dVr/o3SFW6MKm5KptBBlj3EmuosBbmffvhMXq0tDvjVitkOkN+eaE/fdGrk77keUnXtGLv8AYL
2BVfTH3mMmvF+oQ6i5G3Q5u8pk2+ZGCI+2CvQV59ysIbX/0vXeinz3F1wG9qK2kLia+uDMu4RBeF
s3BqlCDHMS/9xg1XlMDAXhqG2y/agrDSApvvsiaFY1yIv3pzfzMw6+8c9d/PxLmRqCV5at/oVEf8
dp92gs7qUqJ4vMaRV3BOS8baJqG6Ly3RS9Dm2MGfmn6pHSsGy3sjtjsC3A+Uz1MXmzxzCljCE7B0
WkjtbtRr3zQnyCCT6AcT40rFZlwdblsp9DS97GoH9I13n1u/+EQTF0xYc5JDM7SsXwVElf6ajVi5
w4JXI4+48bR+3Qv+/QxXszq1kFxJUvgMg3FfbgD+WLtgjrAbHlTupOqNJ9X4+qTyRSlS4bGrBiz8
q7tR9JFujpZRO4Q1xnvC7AAWaO9p/TyIh0n8iPWtr1eKuGzWnjBhb0u64bZhk8jS+ECsVkpwFiFB
VwoF1MPgyPmKXtuwxJhlOionfTI3mMFpNlUVaagAU/pklcjEWkyYMUPl1F5TAS/8cpeEd4yvZ4Wd
7ZmdEKalzVM0lFhGGUhfwkWVrRtyCcyZuM8f3TVnxsb6YzwgGACj+cAwu+fPjernqtkOKDXCefvy
872xph/j6tFltIuwHw0fTcfr9UuSOmEwc6l2tHJbU8e7J9XF/MMoZ2UNYKrOxWOan0wHngAq1JDQ
P+wSgNa4jz0Vb1WRPrgFhlIS4RfOGZ3hSVLlZf9mBivhwTU27poS0o3PwFkpMss38B4xGoujcWAQ
LyTHfhtmO+OxnDw3BrvaH75obewizxZWXrOoH5tmm2erZDPOs2FJLThw8UmYwtQe6WSgwG3UlhPt
cecxZnlgENEylc0XcnnuTvKMdBYob/OIXUA9W6SKN1sUsgDjOEhUT1Cf+hdG2T//qt805GRmpoYE
HQ2/imJeLZaRV+SjqeeVI26FaB92swwFFyqQjYIq6A/BplZ1V6lPooS3a5FTFgC0+N3mxBHNUW4S
nHMI3jr/VOYPunpA4Dj+/vkDAj/65r4rdNXRmKkyWKqrfavtwq5OaqFyqLMYiiQ6HE0S3Xkhct8W
JHuC6yEMmevAqb1VQet9IF/tOIRr5B6kAur9Qs+nTmf54uOFHSGpu/JUCXmvVTBPcLrlc7CB4mV8
S149a87/BfAu0GdeCT1zwTEYywiW5lC8y/RnX3kMfGJNHuX4PkCskVsrv4ZlCGmHDvgirdZttYYr
2nYg59BFV+ss2PbDnjPLJIqQ7ELeW+I2CFdiv0ItbJYLYlkYwlsfBXUkrGCiz7K5329Kc8ITNDHg
qllLDOQzTuRCoC9rAqxBttn8Eh4Q3DMLDUpmr1tjhJlEsNJBCzZWTclOablCm6qVb3G0lfV1nh0N
hVPJDEVylJCzMG9wLBOH0tGHmncOntDiyQcfjNmntyGIFtWmKEE3r9EBx0vXWxQMVKN9NDwZ7UUB
DU9gKD0HGPrKxD9NYBwQKoWjjlYpiARp8fOjoH63AoDH00wCAyUa+VOF82nzsoxMjpteqpzgo6GV
p81Q8iadbb1bz7jWK8cDyEHYJPY2hcTbgQHQo7LXt/kvBOWYk0iscudEXyGm4ScsfFt/b4nhGufo
cDQoixh3xxnIiXSfv09sijcYJYCTIdf8am8pVb5RI09GXAWXEl5XnBZXdZEyGEIs6n2FR2zRAA/3
bAz1BY5W4KXtvHMXtbog8kKIli3/UNHkXZQ0ytJVQFZguoD+VGH9ZJyN+3MRCnZ44vFkIXP3kbRE
iD6wZVkZxEwadQvXWBNDNT0gwhY4x1H1WAJneJjSfmFaS9Cu08VbcqjtgpO6cWtbnbbu66X785e9
WmSKqkgiNxwrZGgLPUQBsyxfUPV5D0zwl4qGFWhmSCtpgFGEN71BW63dKMa+mVhNvzc7LRstEuRr
2B/G2jy3xq4i4rQBPDgT1uYBu8g+OZeoKpY8I7/1R0wtxZwf6ijfqRvEWVsareMHQQP74K688F6Y
Mqsf6I/+oboxUvu7jH39jf7zAa9KjyauytoL+IC8hiP3Byw+1RkJRMWy8EkbQNW4GJmyceKu1zqE
30eXrh/4hnDJeU6lPyXMK5Gp1kx9xGtC7znoFuVLaq6Lnpn5oqTJkSPTmPjUMKH8D47arBpWtC7Y
B8tVgEphgE0I0ZTpL6wV+hxYEyxh0VjopJcYVZsWssoKPrABG62YZ79z5tG9TU6zXq18AOrIItQN
MB5P2HnyQwD2mpytW7fym24Gt1IXZdS0xnRqv5ohFZoYSbJbV45e44Oc+KP6sIkx/OK4myJkllm4
qfmriV5qTv8Jhmyyzha8Vmwc2Eqoqtg5jGGpk6nQw9mYeNI6HCzaYH8VlMPMiKEsLFhBhGqN0sCn
LOrhGc27fhVBNOWAXdg6zWM0WOEeXZQ12fCWoJZ402TAgg27kS2ywhQOUUSx5yT6WcRuh1cioe/K
6WPKn68f9PPPS6QyLYFXTxFriTqV9hJVpXVVRFP461VVKAVj4IqbY4ccbc74ALSlIdhSsajre8+a
Bg3luBeTiLZ3O+tFABzzahM0rJDCkbO6u8vAowpwwYV1HB/zh/vhfGsUaE0P9D8flSKOm2jg8jfQ
FV6vgGnIIz8oueQYnp3FM1gc+ca8GJBjgWDNpKZiKikUW/9UZcv4NwhvAwxEvof61bu7FdRqjk2P
4T2Rr/QhDkx1AK6R171hPRxn2o5GAUp4O7UFss12Be34nQJJxl0Fyq8QVeJ9fMfYC2b41uwe0MTw
JMWAkmz3tf6N58msDwhuAW/QnjI2BrLmiZI+72yq673lHoPhqYdm6K5yq0WICj9vyRiB85y1YDoh
648KbxL2wG6JbNUbf+vEPfhbqWC8otpkXE5siAHAEckOdbP5+Sn4m5z65adl1kvElmRiBbk6VwhJ
IXVmlEiO+yC7C/mANVfYw2xYk05RncNlEb7HYMxhrECzEpbeH/nO3PQ7OGcnenxwYB9LxU7vjTno
8cSit8L8Du4ICRTATCgJN8YdD0e6jRBS0X6Z2rg3tBTatP/9+xUsZbJAGBK6ef5+NYbNiyDvPD3q
nICWyQMROUW4c5V7S9iJB7hMg/oSXBok/8WjDl8n3r9hKpDcjVXZY7fUPSr3WQUCF615u1WBo4is
iGSGxveIHOEydjhxxb1VHOXxtxRsU3GLBd9lfWhZ+1Jjx4LHFx/uSTz0i73KjvQQdi/evS+sfelG
Df5FN2IZpi5N43iO3gZt2quX1mhkJbR0sqXY59He5b5gt0lHp3luMpuXElLOVkPiBIO6r3huqvrG
YPlLa+j6A1ztPWIvWEk/mP65H45iTvLDArWkVNQL2vm9vG3HlxRhoAhz4fLzk/pFBPH3yib8XR0K
r064FY/Bp5JOFYZAGDrDP2NwrKKnLluU+kGK03mEd0x+VIOFYBW2Iax+vu712vP3stZkTdYQn+G2
+feyud9Ko2cpKCLrbWo5TfxmeadYXtU0Qnzl6b+/mKzrlsJybJBwcVX9WMjara6X/XPZ7lhwAHIk
jAlB+cZbvz/8fK1vb+Xni129+nWTi1kYQfKbppPNWRxzkiM+IhdofHp21ZJZ6zA3ugu/bKHfuvj0
oH5+aaefFR+QYkxdDYS4V0e1JNHGxu9qMONwW6VoTrpNiARvKmGEcJEC581wnZuYcEAUWiSqjEwy
5WTC+VnoxIv+8cavMV3w6weivlY4LtBduioVyopQ+2bkA0V0nsvaKftHHizoYF12wL6o+jvXuuRk
0xYLE6/Iz1ef/vAfLn6twCzqpKoto/LPHEUN5ZH7DvpSK3aR8uiiZOtufdlrlf706yviNMPgZZpE
xf8+1Eoapb3sFv7ZDZ6S8qNVLkBR6pzoG+/Slo8KDXVq8DlYuJ+/5/T8Xn9PDjK0slRMh+b1oLVJ
Etn1DcU7x+UpJ3emWfndy8+X+CJv+/vdPl3j6rvl/tCVoaJ6RAif0UkLPEpMOniJRFIsUt/hWR7E
G+fN757m6Z0VOaGxC0lX16zk2PTdFr+DSluI8z8KXrJz0Avciv/++xhe/4K6hkYX9Db9xWvhIMWR
MLpC5Z1Dky5VVc8aEJy99hBX9UEOTaTah5qJZwUszOJQKoJsBBhti9lr32J5HryVmUG6TV8z/ca9
/W6h/M8n+5KQbia+l3tVjeeDQpuUnP9bu3r6XMWNa333e+s6FSGII0Zx4lTbftoLOqEupdKLvDPr
VhCvcGmx9/Cm3PxS3/7eU8sLcMBUgl7nApil6o29GnOlYNNiztJwZQPJDdzCtoxXiapH0Lejumo6
Io8vYrtS4sc6Qh/uGIlq85Fyv7xxQP1usfj8ka52JDN3rUEUE+8sWBcx2Yr5pTLv6vSoe1QA7SkE
8PbzK/W3uXz90BmEgVr6hJUypKtNX3PLXHFrbfKIIAgfZ2lwjtpm7g443LdDw5GlsHOAFuHIrA7G
zkCyO53dblhYZjmP0fMMmG8xhOCRDrR1inLPoDbK2m2HAM6qoTAZI51nYEaoiMLnsiVPZ2Cjxb8A
u80LdrQ+f/5O3z1Bn7/S1XKvWerQe5EpOPnI8QcW306ttzl2o/T884WmV/+H3+56aTdSQ/fQtQtO
J2/D8olFAeG81q9+vsrflfOny0wr/qc3IkojKa8jVXD+3hjQACx9Wb6anlNBGxdBwobakuYTbVyy
AqUacYrxEtbMXXN6mA+mdeq0UzCc+3AnuGCuYh5nJsnaJPx8//mzfrtCW4rCvm+R04M25d/PWqh9
J/tuzGdVOzurqWXnPEdieRJBdRIW0Bl/bi6cX3rDbAs8uJMjTZTY+KyrgqMYPK1LNct1xvEuo92u
3knuYUIzoi1z74EtGN3RR6FFPCPoRBXbCbL/iIPCIfTvyil3sHi1Wn05lJNiAe8gAVliN5PyBR+a
7myBBh4irUg4V7HNJ4dEfyDHRQv/9LRY6veR6Z139svH3DhqCNMMMEPEIpLyzl9NzJzpmRroxi/9
zT5voJyd6mVDQdh0tVTAr6n8PM1dJyOBJli1Oa34LpgNZbsOpRctAoDxqtKy6ORqc+PS0028eiAN
Zcph4ugusn5e/d5Bb0pZP6Sug6sr5ueFuM9c84RmuO1sZMNN7eTyUzbeeLi+ea+5rEJtqRqwaa4r
6EjJeiFSAtfxhKM7NenGo+u+hfGCULqfv+GtK13t+X1rNbmfhq4jipiJiMkpT95kEOeQ3wn/7Rl3
enoRYwPUYehJ0Tx9mE+v9+jmsdAI06+ZnnIjPBSpu6wx1wo68znU8Dl49NIT50LToxpKcFtEy1A9
q4oToMokE7lMHty82USWuy581PNLnaWPBHvSVuWVHk0P4hMp01igGSSZxkPXBKtIAYMS1MjzWbEU
Z0TAmSgEQLbgobLV0Fl0tQS7HjhxZxZThhZuNMFWqdP0p1Zo6R09JkRDRLlxDuG2eL52Y2P67ghj
aFjmdeY9PGv61UrCic1qPb9ynZCwCFSjyoEjmkT+nrCC9A/YOjSlmZnZknLjyl8ADNMN4TxIDAqk
EMqxqzdLTb2eswQ3RB0LQPSoE7aC8SorZ6VddoyClG1mZkg5AAUh/gnKuRreqeapge2yDKHoSR1w
AkTtDPWhFk9GMMwQDCo+WsR1resv024e4KnBXr8acW3//Ox+U0IYpB1R1xCKQs169TiFcY2Fs5It
Jw1fqxa1qfvcdS+q9JQF5zAnHvTWdvulODRFila8JhrTOTSIVxVE7vZd7I9sTxTlSlrZ/1sdthh+
qQOs6Mar+UUggHFDY8UDSQUCk3+6upyVpmqQVuwwPBfDgNoezq+LfRthUAu9C79X4HDCMtu5n39o
yBvUaIpL/UgSJ7s1i/qyTvBZUE9ICp4bU8fX+++rm9SFFnuV4Tp8Z7IcYh++xdynhlRuxRT9rcP+
WXO5lCFznEa5h9dGv1qSpK4ils13XccVO1skAbZltk8VJqeezaNZCQcKUrD43XAey5NmPYo+WDUM
55VkG/SPSvn+5+fsu+/++QNdPWde5HtZmwmu0/XTZMoF9lPsajiDxY07/oUeN93xz1e6uuNlF2Sj
ovHVqXuC9lVHPFMK5jKW4LNnFwV1uuciqIsWMSF81pR2KkxvHkxB0XLaP8jBKxUWDJANzQ4QV/z8
OyAlvt4O/36+6RRBV4cu5dV2mPbY8HOzFByJJQLXMSW012FWbImTVh6FoiAWZSkJbyYxxXEQkITh
DNqzh5skyt+7FoFfsPOsYsUpbtdBcS7yYWukB3V87VHg1MLBqz5q98H3mlkq3RvQWIeexWN8YALI
T4L2V5/wqUAS2q3iXiJYOrJ6qLWjPz50hJnVKHRLkAYh7Z80epSrtyrdQkUd5G2K36jJji0MV814
GzSHp0pKHWtEsZD8qfutiirRxTfbuu8S50053cES8pxUO2VQ34L+oJgcFjgmtGDl29juabfr3UWS
ZGTE9MHJEPa6d9HCZEJfOTlhD3OpkKyGIBT0e4OAPBKWelffccIx2pXViof8PoEVpydQN6yTSUkd
QCtKxDe96WcNs/Fu5Av4c4X3DA97muE4KSjhyLQY1eVU2npdfLSEh7KDE4TAzQ0Q93rIWSjQxiM3
iZNlwaxBCxaNgZG5W0UEDk4fp4jgoM9buqta/+HDB8gwhtXCDqED8CzRWhIzTOTCMRJJKIuKtxE8
SZQeMh1XexXbkcX5CY9zjw4kg53SmmQUEZIukafCHYv1t2K48MgWcWojTVta2kGgnC+zcjGSkJDw
KbiZoXeUNH/VM4frCJdIzT8xf27Z++TFc0Ql+ISGAPGQz9aUYV8Qk6DEjgQjsTD7paTx2TOknpyv
BnelRfTTMn2mqJEthaeanFfTorFQ4A0Pn/ijEpPAcr2fCSiUW5+bxmTcT/DGsYKWsKO6EBspJhXt
LGYo07J0TxurN2tbVAhuTMC34+mTrN1A4nFDBjftptRV+9mpJzwxzfO1G6FbJQtSIwXAS7EJcJYE
vGsK0q9INHhmNhXPdhTUK+4Ytn1S0R9NFdM1Tg1PAVCMZdejIR4+uQkDN4tRFCkKqfHqyQclJ/vm
IaG2FrX0ri31U4kidXR1NH4BvLnkLtPyRSeVe9lt9jQrRgIsBG2rALsza49AcADx1gDOhZkGNz3h
ZnhStS0NdSES3yQJW5H2ZG56lLTBOiifrMjGMJz8ZmS/KtHvch5oTIcNJtQk0uYL29U2ZnkQG3Lk
tHWNHryQfuswPrKKBBplESb6ImLiPtBuaD/IlbUY8hLJt01B2ssbY14lup3Tig52gtffSck2p1MJ
b2gZBehDMGU3TzlrgwlrNMtN6HujXZM1ivcJI8bQV785tMsf9IDC7uINNF75/YJ2Kswh3inFoky3
vEmuKNssJW2Vn0K8l5b8yrrAtqFqB+jrQrRCIZBqxrImfzOITlJcLnltaMzSJC0EPPHdITXRpyLM
FmMSOKYnBVtSoJW26l50zk6qb21inudg0vxyCBzyDNM+JBDhlY7d1ANWIugBQCJaJtZ6T4djsOlN
lxhlp3HH9P905kVlUickO5YkTRK3YuAYysWEX2BlRxG5SYoNUE/kXwI2AiF/xNad6zDXQBK6mG1Q
MOs8ux1qa81iugnE1XrSkCgnyZtU1hzOHoZRdyLj1Tcs2mr3BQuGICHT5KWAubr3QP7JGuJ/okCU
YFUxw5N6FjTFXGTWJUG2q/uYfFB1DUyYROJAL0M3GbsSmq2YWdHzCm3FG7OMlLOGxNvwfzXW2cDl
0vXlVuiMxz54NhFbjEVxMrKLmt/zI8fRHylr1wZjTFkpl3Hb45ur9znYmDjMZolB3ICoMvGk1jKd
TjFsKc73lvrEoSGWckbPsI2W/EGRhes4tNDuMMJpz4wg1mE3Wa5Cxvu/2Sos7gMvcTTlv+AJCVPQ
dCj81RHHyPhQKk6OBzYhLVQvHbGey4ZjAdYP+RAmKzojgE2JWKTU3WVlsqpAVTMm4dCW4yEEVILM
nxXDGRvQxxgvGMeF/KApU9QAHxQvFo3pEbSN5Kvr2P/ACGkrfrxG7Dn9Jy4hdiTDqpG2bdFIG9XJ
RBkbsspwVJE+4ubIMkITXRJf4+QN+CxQH+I5uP9tLO9yK97R4pbUYFVj2eLOeCbJef57pJP1TfaX
qgDxZLZVeh8xWPRSk/g++tqamn/VYJuwjukmu4wOTfEmG/pvtfalmoOZpjLSpPEmXpU0WlzWHHlE
ShoaugrhdhGB7FlgrRKT6TtfV4/wHiTZltG31gZnRfwtTweNHqZ1vYrwA7CJwLJjPD3xrHUmmFS+
0yZTW/pb2GI0yaAKiG9SpG8i1nfLHeZtsCsnios2CySExukhbI75eC7SrUXD2UeqFsi/GqSmESts
h/49z8xDLui7QqAzim6H/Rn0XiAvAaQ23Gk/5lTKF6AUUSRgthU5l3G96HT/N5+UhuIw9Hh0xFVI
zdIyVDO657JbeYTvmkO1NoMp/HXN8g5OKtiy/itWvVbc59KPF4K7M4Jy3bnv06SIaImEWwEEYJNF
jNTJdmCtbrL3sVdIcvzwseniy5x+hGnXz5qDrBGJ2F7ySTGLU6Ex21NO/RMkLWssxLL6ovXyYw93
Tk6qed/3m5ieepEZu+S9zrsPK+cPHycDsrDQhpfMJ5zcd9GXRU+pfMd+xULI12Ahpeiupdc0yHfq
FF442C45aKPZLegH0ryZkjYU6TT4lyIV8RCeR/xYbgKIFTkp/3tIuVagqYnYl5WRCBKtWqg5zItI
OnQ1R+sy2hkxLqYSmoAd+gE8GPXACcFmP1L8ZmPmAGERNqp4cLpSgRh7GKgmoCAtf650vzb3pkJX
g2GncfpGon113BkSPWnbriSFg4qQyhMaXKTNtaKezbpmW2AklOY/X3J6D768J5z06NnSULSuhy+D
IHpj19EEoMPKQY9DBhdka6Obe7Nt/OXgzLczRRHZDG01jrHav4e51pDyodRiGmr1mQ1HD48pUenc
MDY9Rt4RzoGfv9x3JyhU+AoifFNjDbi6YNGK0qC5GoEN7ZzXQqF04xgXqA+1e/75Sl+bKdN3A0XP
WA7nBy69f79br3Wa6cmjNX03aki2YC+ESc6L2L6xlwrkuMUH85wbt2wY3/6ony48/ftPzS1FN4XK
HFTL6bpXWb2vLORYHNSIlCWwCm1ZH91SMUynretHhmYE3WCV6REe+X+vqPZBUnQF7BrmrjPa/1Y1
2hDbXW+tIZtsHGpAzkX0JdIH69Yd/e7boicwWdeRGELc+ffabeGHeQU6zaHVLNXkcULjdUqcchhi
e4dD+c+3dTrzf/mqny539QCNpZ6Lajcdcj2RghzAkvuQhtQ34fP/70JXzYfYjLSsoh/s9N5UvrGw
IRyob32db369SfyCZweZhGXpV1+nbkcxGHxeQA7QMuLe9EyuIu+f5X9EDWCAW43XLx10k72XnpWG
IVQ3KSD/vVtm7UqNGdLlbXSAHwi+R4N6Vj7kinbMUkxzlee0obgqXaLAePsrkW5oz+SPraegASGT
ipiKZHPlrNjGpHmOkbAR+pgHZLuzmdQwDY4a+rpWIfwq3LYDnjUDGz1RaGydBUbClJV0Ohp1+PBi
4AKsbaXnsklXWz3FMU8LTUv5cEfFHddR091PvRyBV8iAFOC2ZFpoi//6XvOrIBpjXRKZwF49w6MV
CmOCkMIJugteUU/cCfWbmd8y+nyz+On0sRSNECKVhelqYRCkJMkl1QUxpTwy2C6qE3c6wZTln37+
Pl9kcLSPaITSmZHRwtFHvroS8h9snyFrX0HjyJ/oA/7JN2Gbt+HSKFH7dUjXyIb+H87Oa7d1JsvC
T0SAOdwqWpYsm7LldEM4HeZQzOTTz0ffjC0bFv4GBn0xfdqkyGLV3muvkOEFboK+QPWPdWsuHG+l
Fx0E/WNtNofez2/91jVG+mTYoyE04DGtF6Oy1rJ7o7n3KdoG/swQqSBT8xjzzMaXl75znKwfLaKa
UQeoNKxZlWFUoS5bUlCt20HcJvlBrRTu7OPvH/5D5eUwC1NsNH4yeioDEuD39Q3C4KSqXqmuPIEP
4z+AyaUJkS5MMUPDGiCvGj5lVpdSkwfnofot5lP/n7EvjoT0WOuMqHIlHGb1oPGvw7vMvs+p2/kU
68Lb60JjvpieOfJ/qTK+3/bJBu5gKwRkUaguRKmuhfql/zNZ9LWODwSxNt1LTeNd2e7fT0v5uRuw
NnQqAIu+ZdqEvj8tBpo5D8VU3Lg5JDSjI6WUTB1aLHP/bQgOBYlknX014QRnrjz9oO/bOFc2HfpW
hg2oMk/2IQpWNiEtVd2GTSNsDhnAJSwdSDSd8cp/yjioZPhqcZRUZ5/2z+NSMaG3TKwdHV/uT/+E
Lwe0Gqtd11pCce3uxQwfA3UvLBz9wNZ0bXKc39TxHprUiO1vrpOOYJxhi9k/NwJuABsghnqyw/M/
+TzjLClD35BkV2mogvapt7P857pde8hH+veBwVRbLcipytsXPbuphmU7HKz6I09fynKta9s6uzL1
W/41Kgpf3Nj9s9pBArU3irRIk9eY/+6eBiiNrrr4Xjd3OAVI+WWfAj/Jsw5zsB6SpVYsNcWlj42G
nWFcptGuxxJ0EhkeFLrv6iozt7W5jdJL33jH40/DwoCBcV7PIeCM3s5Q8CtY696myq4c7aHsLoL4
n1Jf19V1qAD84ig5xY7Gs8a+Gpp9Iz3mzYeSHbLqGCkosAsQAcstncssvO+K2zML7GedgHUE5Gpo
RdPqNqY18OUdizGuPMnSZDel1/DJXK4Z0OIs07ihD8W9f42USxEeJKK2Y2MXyM91eIkZtp69nbmR
31a6DSWNzZhhp/wZcfblRmhcIpSXPe86eEnx1kyPTUTwavsGdal0yxox3F2KIGl8/fvCv26Ftmrq
yGzsiWw+LcIvF5Z5A75OIJpbR8bOxkuQyfkFLEy9fZbjVw1jgwouYohvsACpS0DvjfKB52O19x4g
ly4jbgDJGn0SW9Fc1tLHGHJEDMwZ+ChKUEkjyhZ/3/QvIx+4DAqWJXQHaFZO5wpykfWdBsLnlmq/
sACUwuhSJVedycvSAeFr9na/LwHoB++qCl9CYFfhPEfDJTgsQxlTTeb//Y6mOTXjRbQFnC4ntYFX
Onrud6Hs2um2ZRwxpfgUzGU3vrzGXbaKdq2+Uusr0bh9fJnpLllVQb7M841o38/cyw8bLI43dgxI
S1NDimHZyc2MckzxVviyi3Vk57tOeEjsdy14bZ1jjsU2szj/ScmaWSeTIfBRly4ccFEdi3Zf3ASk
1gIuqG6UX7fJTtVcsNG8fTLwQleyR4NJQ2vg7Sm2WXlnjTcdQmnDjTvQRDKyWDs28hjr1g7fKqSQ
nYqVQv0UKh8ys4woxWTQh9navnejP+/J7RmIRJPGFwuFZHgXecSlLILu2Q7eKlxlk+E+JVHRftOL
f33XzQorZFRxHAoQip1muCalYVDthXpPVviIVF0hIFwJrpL0xinva4HXCsJxZIOd9Vbatx3uDQgP
+wv6/2R0pRhnLGoWbrGPbkZzHxvHWF3iYt2A+1gbk5w/KP1J/DrUN8FHS5RQ3r8z9cSdIFo4CZD0
FCZvPpdg96SNSjRtDv6l1b6X3ifrrwrPn6i/UnRyMK777qnlf+JLSF9CjKghpPz92n8CAtQykNUm
1zjVsE7ZrU0rqZbvVwQ3qXyc8wpmjXo/JkumjmcbhF+65olVBEbH+WyhoDhZYals2aJQ09HNh4sg
pFD3XkR4IT3U1ABBdGvW5CVfCB1HtHMzz5+tEEQmFbcW2g7QCPlkx7adsA5sJRjdqNtSESSOKysE
cx6Yr0KfIsHr76f6k2JmY3tCx4rgno2Gc+Jkf4yGWK3YZuDAY4c0k9B7kpfL/zFvIoMWeeGk7SQm
fQEr0r+rSUN25mRU0XPC4uvuoBYn8wq5N9YK439/5UAXOu8BUoaNVPL7vY261RaaqLCt6V7GeoIP
euOy0/4RFRu2ZzrqH3IkNhWHQ9KxeOiORWPw/WLNYMbNqNSdS4R6xlD5In+FXvcJns40atFX52F4
ZtSiP9dYa6IoecNmfziyOU/ZAbgCJktAa2Yi0SO6TBU7LGmmWbP6QYfQc8D1LcDCFvsg1FWM4IiS
QiHbE/E9U5+aNyuZxeFMOhIv0L/A5LEf+X7YX3Qqo2RW36fvzBk0PMtmEhhuiu8gonzcjP1HGase
c0oR9p8cyvX7FBT5OXrOPiCoWO+VzDgDqbm4xcuXfIMrExT3oSHE9y6+1p7aJ/5BbM/ELSEcr9rd
32tL+aRBntS3qLtoJycpGtY6J4dvFcCq9b20czNnht1tgB4tWCysa/tZIKsK5rQjWDw9tnfxpXER
zl61C2mOa+1bdtPcp4f00B20rXdv3/OQtcf6DrH8cbyrXtQX/h/R03A/vDznh/FO0NkoG2/tH4Tb
3Y8Mtp9D134vtgkTWTocciCxWmEzfgyZUWtz4vS0hJyqxQTCUjF+an+7hT/puLGjWxTDDG0+RjHY
x6QMX/FS82b8J5NkwhnJPacYrykcnFlKucCYfeTPLFRSdbo5rg3w8VgGAPE6//1cQS9VT6IvfFhR
RPK0W32yn8YQBtFtg3gNzaI0U4kIt3hjsYwb+ZnT+5et08EWH+kr+wpSI/X70tY62ROZZrSuyfyg
3WjeZPRTvHgPXn3OQeOzkPv+ytVpAwPTJI2NruIEMBokW8m8lm1aF/f6oDPSIIG5TJg0vtldtGXO
5UBXaTuAz2yyvT5AsVkOqEpjgIY4hQAXOFgRtSuNdQvPuIiiVVFgKYivr481X+ocaowbAuTDjvXQ
FY9WOc6d+D4c2ocBd8ewFOSl5TsGOZRuIJy2uBwscfAzwsDO7Bk/eeSTtRzMJyis0HM4lr4/2MAS
RdJNsUaxw/ct79uovTaVR4aaqsAsJRiQWQ6bXn71kQ76OqHVo3pVh+iuI/TlXXrXxuMGZIzclSZe
/P31/XzpKjemUK7JNojoKfhRC1+KjMTpYTJuqKLmDUa9RXdURb7KlMfxnCrXnhbRyYunk9WIlp7O
TeO0nbR9qUqGTulcmMnrkggUQTMm8J5roOn0reX62gauDHyU6tgkj2NZ7awGA0P9gDTuqldihJlk
xCdYtrWPfqmsCKuJS/UwmMzzo4ZUPH8xcUQqGrcA03Q/buF3vHul/pFr4WWECXwtHyoHj2ocrJLb
Qcp3mSDCrjoQ8eaNB45AnI6yRRs8jsW+uEwsnwwdxsht/9j7Du+BQRlZZ6qibf2guQraZuVX+baU
38a4gwjxmGGU1FbKhYzlR+hf2Fgw2npHePq46RyKIyI7O097pme4CHBcyXB1aEpxo2gCg2/CW1Jn
W44WPOIaV0B1K2Tr0I3p+u/3rk2gwcmLAMeg2cH03ZDxof6+KD3P02DpopyscTdwWhScJNAYMhsu
K8DGX64b5JssJRVCFmutfyegCJtJ9iH0ksAjgJ24U1xK/XiRwIFliqbDXHKkB0uONtCplo5U3YQh
1uOZd+jIB8gn/rE2nNmzPjm9P37GJGgCF7HB1E++LdxMpUSz8961um2bzpnLKGzN3lSEhtcWmTuU
8KM2M421X23tJTP0lHP372f5C+UQc4aJcwcxlEPsE8L42j1mnRNaEQfYUO20gEGtzX5jP3sqZfeS
GuKC6nujyGvQ/5XZ9wtIvrNC246ShLrOw9Jtc+aGfmJV32/o5OVaRaWZDeJQV6RrlY08rY40L0W+
8bLrDp9/v8wpRsScj+3vK/+Ui9js5qCJGMVMFfjpfpKJcFQLPWhdiyPOsa1NKTno6Je2RoSJcWd2
rp7uu+bFwnRejM94UWrqW6XKBCwSlMk9oiBOTWrIID8OEMrisVoA30KZZ0pT4KIbhBci38E3wDIL
58xEvRp9A/qC+phN8nx9owfdsoKt9PcPUz676ZOVZrNlmbCNUc6pp+3kkNljG2pS63o5gvj8KUOv
OLLAQzIwo1paiOqNiTE3SlsDqSYGHc5uylBeRoA32JVgUXttwnaYPBzx8SCiJ8O+Q/KfaufCux8a
4hpDf2+IfCuT+CndIQrwapwBewtrqRUV0sIo2lmB+NhJD3b8r6QKsWy0Bgaxnf4KeXoS7azqsuJb
rJMnB0l64ic0fRhNB3DHiIzR0XvQwAqvpjE6hj3mTYRRpMF7ZHULkRYLVZLXtj+sJfMpQhqgqOVc
RKxjsjjZcVP4Km07zNr+TcLiUuDlq0NgVjAOiAkfkIxskctiZV9reAz2VrJm42Mr1/1NNr5JoXFp
FeuoRXXPqRw2wcXQEKOsEpV01LKHTiEEelsJ4za+K7Ab6zEd0UZr7uVPHZZItrTqtacKPjeU2gnd
tfjL2qBeqANFtrURWEGHdg2l7J9mtkA3rz13CrpNm23NGkuae/2NUHCAuU8xZ2yaxxT7fTU+Fh7U
ky4mNT04g1x+Gs38WDF0JQpqR07W07OOLMN4ZLzUun75Jg31bZt6l5oc3oTOrmwDvsVskWjOjZCK
A4EA2LiV144iFpoSrRpOmKZO1gPdVbizzWNJJamjlZWDpYZBcw53ErB4JkhrZ0Mpqdrj/KD3sBVx
HYwNgAM3g7tYpOtMwszDKJdaai91fSSbO57ZgwbXKHjONPtJQF/Rg5JcGfSL2DnppTVLDRRaYkks
dtg/1xxaIrJgkNHVtd0qE/vEbtc+iQ8DfpDZuMz3hROtVH24dHKsI311wQuKs7vc0OcNDkFDXUL8
KCFJDgDVYh47xTwLid77V8hvdhbOcdkQFa91edvDmjdNnGagE0Wb6SWrUC46PocweVbq4sz5of1E
l1V87nD7R7o5zUFOsPUmYfTTFQZIJ1JFyjMdkxdS0YbA1VRsGk19bmeMpctdTE+ScuAZhAG2W8FB
PX0DFQYHdZHumwagQxzHzBOzXBpc6Mj0BO+OvDby+2yy4JwiltKbSUaI9aSXburuqaC88+xi24Jh
q8373xvWJ2h7uvqmKE1Q3WmKebpfeVnYl4FSNK6f39ROgSMJVuZ2RfrO5Msyw7RtoHEdjUUL2JzE
q858oP3sCLccyuSzakHLuDC1ZFeMZKm1zoDZ94UuxSSRGB9JtYJkv/e03ehocy8F0PPkRUR+XHOZ
wD2p5WKOqbKZDPOxvxsHa6UUlHLBP1XFPRvjOfyJWL8pizNO+2VF6+QXfOe6RdRybqwcBQb7Ok3O
TuCnBv3nY0Gpq37ivKfjy0oxcqYdWeN2obkyGnk74m0b5MEqiQhcA7BNu1dTmOte2SZKCoGPhj26
TTtobTrBMurT6OsQ0xqSZ2Dv6Tdqs5fghYl2m7XJOoA2HMu3MIETdTeM6U7T1bUte3BvmedaK4ct
mA/twscW3hjFZddeV+uOvtxCDOmjDTFrjSp/h6YHDyEds1ECYhuvUGehwVAdtzhpIG5qpXQmkV7j
Dl0PTGG4NSvM52IyTfol9n2+sjWad8fZD/6+UY4wHua1fS1JrujgbM0Gwlsta6OK14S4ArbUkfw/
9l8hv1kUqpZ1XQWblLC61r6SOQIUT9AM06uCNgDwwNTMDcKRa0Wf+Za9z4IzDdNUs/31ik5quhQl
kSKkoHGD8LUOrrV0L4VnLvFL22PD5QGzw1SCjuyk1x3NyoqH0qrdanx2isdCLLX2WNv5jF2PHvvv
T/GThXT6gwCicdWxqB4our/X2qGw+zSOusZNbFIH0pWaUgKEkPTgnt+nGGXaPvhDcaRccoJx3XcY
suM35LHBZP85fsaxp1QIKmZlYhDS+32/Gb8O89ZXktqFeD1pmHDHtxMsCC97+2Abe0sic8HTLqYb
aFPjuUwPfz+NXx69YzrMmXjuzJpO53l23RpO7SEB9Iv7ZAC4UQmi4OmHysN00vz3i1nT+cshrKF5
OoGWDGVUYtmJsHSQni37wiuZ7huTF77vH3XQpb+v9lndnrxoh06A4hHWCHF+J7DsaFpZxqC/diX0
oOg3csM1jJwayp8J2EY588DSegGwTXEDbGKYtDL+hBlmg+M4F2G4SmhZGg8HKdyfggbqZ1RtaiLR
fDCmpBp3tUpuo3x05HsrJYXMOYPF/cKFwN9RwzMLpawmw4z4vjjMMUpUlLJQOa3rLkbXPtlaweCs
jRCNtrE0MfEp9XIu1dBRCKWSBavFuUztR1XJr+x8XJsN5s346I3+eMxFs6nzKfTc+qjzey8Z9pZe
v3feSyi9mvVI6LA6zxJrOep7H22cwvjArZMNFEdUcurW4bkpWcyueyPo0T2FKOzimdHczLeDMw3x
L4UALBOwCayP0VmeaoQ7EOYsscvKrasNY32THoRsmTTYqvK53vu3ppXrwDWh70aodqqPdSpyh8xO
q9xEMWcj/mGmwHyfDL0mW9Gk+RXRtcbej/RZ4UGw4LE4AXLdfJlF59hwv3SK325lOi6/tK4Q/8oK
aB3bTM4rZ0AJBb1df6VuFIWxafMR30vaanWrNE9/fyw/bG2njchWdKAH/ESZz518m15q+rAa8Gl0
avk+UHYttOrexzHSnME7uql9HLQ4EMfMILaVmUPXQSZW5h6VikCw8hoV05Kg2RCzQbwJ+c5IjWVk
TRlJpAOMbxhKX6vVeGF0D62BHFgW+gKDGUYYIdVns2xgtVfjXSLjTCn8ZRuMq1HFRLPNL8ySgi8W
Cz9GpdnPIogwKsCsTQKkVYRzv33wTf9CYdLTJXOgO+RlBQKaZAoQTZaFP64wlp4rZTkvAR/6Nl8M
9SZC12T68rUlN8tO3yeISjy1pYAGZxbxTEYRmkqc3wjRA1J4OvhAnmMve7B7fTizCf++BL88/BOE
ILM8PzcVKBG1dQylvUKBoTKXIxPFee2dlWE/SQy5re6Ya8lSWFe3Xuyc2S0njPd0s0Sr6HAG43dk
2ScHUe0khLDmokK0y4YHY42490DC0u3MQvuFMMRCg9OKDEbVgBzV72u80DRyR7QWz0Tp2SixrL0r
8PptQAjLKF74ZEZMJ63DcP/vFf4b8OuAqrKjMCY0sD34fuHSsoMgGazSjetdRWckl0eZXbFsN7IP
WcCh3O2VudXuyaCmWqsltr7kzdMHwKtbudmDy7JqzwkSfx7AGixmYCdyHyet6PRevnzyao07UKsr
pes5eyI3iCZxFWPrjM28JwHPOZfN9/n3vr/n6Xo0WBNfUGZ//X49o1K8VoRy6U4Ff233i97LVl4b
L30+JVP4CyIMuoIAkf65999V/Jh9hFppM88tY9VHR7kTtwr8JiUVx9h/rwX8YCxGkoEgUiiQdChL
B4sD9Th1+xWCwk5UC3sBKWDWVz3JOtKyMg4JMOsu8FOAXUIuiWzqkDbKwNxdVc46s7uNZIUxAomK
+F4wC8f8t8o/jNRacRQ6DCGiJCTpRJ+bZ7Elhwfw4wGBXxoyA2vGuScPyNTbpIuzsnS7gYAgFoFD
uoO9b1I8VHxpBZv0bEn687TjnfD2weFVGPv6yTlfOZU1WHZWunZ1EPW4i6gv8hIZnSbfZt45G9tf
VxxUQ4gqjBpYXt9XgOO3Um9gQ+Km8e3Ybxtx9Nnux41fX9XamRPtlxqMnwYfBviRYeIPwlrShFkx
6EU5MQCwTqCMGhewe6/aotxHSoMneULbsrcsV0en1OL3axQWSUQLUdjrmJdsG+TT85IpAWaYwjHF
da4VnCym/o4Nm1K5W6bhg0ESDXKHZdhUj/9535iqc+ov7EpAU0+HzDnVsdknAZqqnpIw3iVgyvRx
QfsIbApIQ3e3b6oOFVc4k0kCIKsjI18u3jhlNZNwQTQIbDgHKn/O+E+XKXYLdDHwL7m5k200MZta
tlJLuLazr7BBy0GbVPsmt/ZgbyYJHRQw0GaGbYv7IsbKzkolSlNelRI+sbUPVxBrJGMfndvff7sx
NjOYmdPygjp2cpAEqQecNsTCTWpnFXQ2kn+oeiWWwR7iE2KCgJvAgHYANM6wqQJi00a+rOxS44DW
SOIqGQcVHAejspXxVm7PDdl+OW0hF1PqMWCjN0Bi8f0DUMs0S5WyFa6MBz+uQLeONTzGGMQKopn0
8SYZPayXcezH9qi6iZWKxi8pLvOuu9IDY3Fmef3sr7mb6dtnC4BX+VmYfTkAHCVsVAdLd1ha64JA
C4sMyzZ8kgARI3RHMrDGagJPjX+TdjCD2YmN7gyK/Zn7+GVbYPQ0GZnBYUMcf7ItpJYRiCRC7e74
fFQM0QEslWAdD/6KVaQ0/8ygmSMYm3v6h04Ot5WQxaWQI0TA3RDNR0tiKnduNP3LzjjNw2wS2B3y
wE5Px8YLamf0vGJ6OJ2tzZvuKbAZi1ZzcbYC+vVaAI8gbpBb8eL4vixaXVISGL+Fy3gzcZDrhU9R
tNGru57ss78f9q/P+sulTp51qGu+SmU9pShiREQmobQtnT1DToseK9DPvNpfuHeAKsyLcVSEsMmx
//2XdUquWmk+hUUV75FT73NvwPrEW4seV2pDv0ZRcSHXygEfelWT5mM04lglIGAM8yomnQeXgwgJ
iVEck5ZKSCMuDVe5YlH6NoYuEoGw6TJTimNItfD3g/qF1DXdOpRKEBsmWeZJ0ZahgE0SjoWpaAsH
ECLxr+6eFT7cSibrPSEtwloXyVuZU73UZ2rinyavzMa/Xv2kH3P0rsslhavXXTYf/WPi+CsVhDUl
DSdVgYrh/pnxtUyE47Qm80LZnMcxlF+31El5gT20rhKmcfIQjNgzukR1Clcv30qKcnmwqAyf4evB
icF4XtJIFOgZToXzBkMsJSy3FrmJzBMuEryBahyvig4Da+rrcBQrM72OoMj0UGUzwPMCS2HmfBXx
nuawTHAusASUa2DKsFYvJwTBCMJNminP8mAuMsIWGWokyKCNlpl56s211p+rdeAm41uCSRE9c8pk
w6Spq31XiwLs64/ZPuif7RbqKQORPqCJkS8DA9/lSJs52nZ6ivoi11psLrpZlg9AcQyS5zLQblA1
8xY+Qi7KS0FYxBgtQqbzITG/fYMnt5U/mtZHpG5NsoABKGuxlJpXBLiI8hm+0c+bbzUEoLLL1wmH
jx6S91UW91bxGlD4T9gKsccxtsoGnJ6cPWwiAQgZJbZJEHK8ST1CoYnY1iNzKWcwie4TNT3GdrOU
4aC39bKnePUdN9DEOgv8e5PM2cnPZmsRsGDq1x3Q0d+fxc9mTVNNEFMQO9NAuHZygnmhjLQ8bwo3
cY7TwDIidxT5HOS2v6/zU2YBCwUqigNoBzMB3dX3ncOzc8CRnu+OnA9YUa+ReAoy3EeKntEC/J6r
MnyvyWYIs83fV/6xQ3JhmJwgLxBIEXieVOFWwkA5lFAxx8MSEX9q3DnOk28fjdHN2qe/rzU9rW+l
1Mm1TlqwyCzx+m3lys1xkBIwfSznVZLfmngZAPa0SXIB4PP3JX92wdM1YS+CT/JwYXh9f7AKCXa1
OXXBUYU7QbMkIw7xIYQAMK5pRqoky/HctOXnOXBy0elBfCk1ElNvfFDPyrXjTSUDuyy9YOO0ezt6
6y+C4S0sMThm7Baa0spYUrMWRBDJR6W6ptzAiarX93GxrAQ5ZPFc93baTW8taYj+fjY/Fvf3u3RO
TqtQUXOFTHb0IfacG00JCa7Vxxp/hb+vo07b5o/3/v/v4FRxJcFbbrQJZBTSrm2Iben8RVEt2FWz
ac4kyQzCrGWRSQuT4tph/J+GxRyPhw4BShc/86qMCqIAxAg5U2YDEpYe9wIFz5G/7/RHZXLyRNTv
703RlNCTJd5bpi+p0+bR4wQHscmdZYT9VDF8XgodoQ6XmdSxkxMPzCZu9SlayPQYKpfaLkrlNWMy
E9J0yNxQbZ5siSxp1VnL0PPSYA8xjTDQpeUpWNFsB69Yy2DQfz+A33YDDL+x7VJBcNgTvj+AFmMN
zoUMXNTDl6iwp8U6QX9aOsxGaM5n+1bjt0f+9Yon36eWlrGTV2nltmr5Ufskf5J+W0YEa4x3OadG
3uDGB5HKBC8PIn0leU9M47d5I5MRB41Gf/WMmKPQrZjhmTKpVrGB7154gdeGhSeGoGWzzLc4WY/9
s2TZt/GwksrX2GwXKjhTKF1Mp+ygvof+q9dOYT/aPKcz4JhpjO5FGm23r8QyVsIDukQFkkKUV0wB
X1iUoVrfJtgRlTLJxB11y3vAklQysf77rfzI9sGeW7cozbFvhVEpnzKtYjmI8lSopZv405wuvi82
ZIfUs1Iw92SistBAsGqS4ZBVzKEzhjZGPosimsvwKpJFki4w3UOW691aruPi/z+XL+2ly5g5ICwa
dht1ZzyLjjBvjRuS5LN1fNvpGxPbCDr9c9l/n6fm6X7w9eecvPMszOJOJPycYam9hSSpq0s8Rxe6
202+KzNzDn2Fqmoj/mkXzUH+BwEoPziv3Yc9t96n7IIP9a56w8umh+xDx9bMqnw2loiTSI2eqW/e
LSmS+R3kQkxH/+0JtiD1p1iW3Znt4rcNFMhFd3A3Yw/7JBt+2eY9Xw5F0jUl2PrG8/yZzD34ziqE
7/H3Avi1PPh6pZNev5ASq83KvsRi+bpncl+aGKkp6Voqd1VJkvG2yHcqhCS525258m9799crn2yJ
qumzKBt+Y2ijyP4EFQaxcrZAmzMcZL12DmO5e8DuEMHamXrht90ImA4pk4Ucmdnt990Ipo+f9ePI
Oumv6UuZTwXhdQzcySWj7Mwv/fViJsWeYprYjJsnG/IYZMqgj/xQb5gmYQlPE5E7WA7d2FnC4G+7
HsPgifr/eQScPlW1QP0ZBgQuNes4dDPtCC4Y6q/WOfjq01vh9FtDPzq5d2AiQIv//RkGnRR0QxJT
/+Tytg5ew6peJYZ5PRrPegg2L3atcSGi/FgwARedtYJQFQJFCIyKjPFttJ78GNIPFS8pHOwSx4nz
0zFLygfrUiRvOYTHGJ8oqDjznoCkxCegvq6WNjxL5lKavco/8ph0T/z+gtsUG6t2o+A+F+MIUAMr
YlgUICkA33qTPPVh9NGx2OgsGX9m2dJiNJ7CL9bLdK90WPl1hD46hyJaxlrK2UDyUv8k2TcokmYV
04x6ggd7Us9G3GVg/og43pXYkbeVMc8V/oEvgMa1c/7kv57mX5/ySRWN5zBu1I0D2B9vhvKYM7wK
Y22pkoZnQsqFmboKCCWGgbCfuIFMds3IPsgT6O/H11KjbxMRXxX56n/4epEwU2DAT8UqZvq6v+xQ
dS9jM6Cy0+rRZR5vOn1rB8Zyoh5EMR4SNGHbAP+pYjV19xAR/778r6v8y9VP1p4XjE5TZpBWM/0Q
QxHK0NNMvq/e6n+5FGvbAAfFARl16HQrX35oCkHNx2S9dOt6PeQEt640e69yQihnfhPzEv7UyRfF
dXAzAcSDRHdaI/kSCHndJ6Wr4Z1pJy1C55Vv1A9R8JKRkamxIXvk5ikNGYfdK6OUdTfehbK3cAbz
jZFtEDBV4XjOyItGRKf34haHlCUdpjm6MXZONMqf/wboYPqDKc7lE52pjy+6h0kXAlI7CyhPOPe8
e6FFL60+8i+j2WBsTT7oiaZlUEiLVTm2K8nsjvCvLvj7VblvVGI0W5uJLWmRkR2DKQAwTJwMKdRn
sn5ndcEm8FvyjKxN7uBMrpT7iWeZDtq7GQ3bya5PVdqVDxSJcx0Gp1A3CGNsH81iyx9dZHDrrKA6
WETzqHCAI6hUrW3OYqi0gX8swbom3adfKzNcYlFg6rOut1Ztbm/kIrrUQzjsOMXZRFnSqDmGtI0s
OB+Mx0HS5iVUlnoAv4YhkqrmUjivAWnAlAu4o0EhAo+vjmOjX07TcK29rSdGSng9RvfwjRJ4vkEI
0SHaZbX4Nw1B5Ng5KFGFIX5Ckm4IO+3Fsfp5oRDhqgxXdk/0W7gOlHLONojn2btk3k7Q8Oi327Ym
7bTYj6jOHG3VPdiNOhOhhJSmvExhzUEsY6jyierVEsno2VJhXF73dINtvxrNxzQ3ccfgYXTSW14y
76dIqc12JmsHkszZdusaS+mW2htl9qgDIoGiAAwL9YaJQmoVaD3dNm82ob8r/EeNT2ysItzwsNVA
w9Vi4MaZ7PkMeFp1DbkhVsO1anjLLN81IttxffxQUbkWz4poIV9dG/bBqpd1mV86OAM1iTMjgQYc
HDleZ2EvuVEalMwwiGxMWtjFEi5pqOGFc2NgdtjG9tJIDn9vIj9S2yh+v31vJ9WiCDVP0zEDdVPl
KaiSy4ToY8O77FfVhbDvWl59S48QVMqsLlCZ4QPcSouqvzWq1wk+CbGZwYRNq2ZqtBZMQJnD0TWM
MBaAHOFJY26IflSNhn+GOIjImziQf/+E344HIEVHAV9lPyFf+vvuVBe+06upKtxBNzdqKy7M2nCl
iJ7eOWpU4aYdHxVsa9sUOyYNE9khngewgxV4x3aDOoiZeZwS9Kw553DfX+o7Ay0a0UQQczggTirL
mDhwJe1k4fpRsSkQxBQA0qaUzkVnLyyaoT7jdsd+1QA+TsNgvwuWRvz29xP6hJl+bKpfbuOkIIoU
OSvHcBCu1DCodLz0oRHdCmkQ6v1IFtuJUOo3NmIn+6JHuI2LwkY4T4KdKZHGRZvks8InuJyPFUlX
bWOKDJ/b31QKhUHTLCxNOmDhdjmVIUZZfthsYxMK01bhssPVo2dKVxMj6V8r3j4t5OXgxYsMSBYC
l2SBAdCRk3I4sYkh1zBqi+ZJj8QV8k5lMT3v2xvmMwrG8L6sLlEPaM3eQ+yhVeGiylUMRv1ZPODM
nsEebSCVGsNCB0aNzWXrhyuF70hJtash6xZa/CbJ9qthL1toZzavQJzHG3+pdimf6SVJFlMZ0p1+
VGYFF1QphWux76BIAadeOio+pfq4toQ6F5wz+oCxIQat1kfXPGY+y0JPLnwwVqXLNv7w5hvduXrl
F4SQLwTehMqKlFFjfv9QeEptjTcxyyA8BgG2E3YG2QkRKaB/JtO2RurdWPbLughIzyjQ/LcbzA4Y
tBakfGo4SmMMymMPobmSn1XN/16mPymt7EXMMvXJMW7iLJwAe50YsrgW3B91O8RKmTpPYzfsu2oh
3SukE5etNYd+7NnA8s4cWm2JrqyP3sDy/r6VX3rPr3dySmVwiiYWeCUK1zS3On4G3fXgH8/vXJ9P
/PTDZB44xQrDkIS9+v2NmIVHRJjX8Ubw+9BnJFDW2STVLgo0ceyeM+fVTxZMwHXUi1DDm1kP5Xqh
OwvDmJvK0rZXhX/BYeyEi0xaRclKjPMxZbg5wzbi/wg7r+W2ka5dXxGqkMMpkRjEICrrBGXJMnLO
uPr/gfc+GNNfWePyjKYsGSDQvXqFN/R0mRI425saK8qGYmCfLB4iMus30Augts8Jx47SupiONrKT
txu9tKUXDpo5cUTp0EmuUYHQt0mo6oHB6DZaHNofWHnlZLWjO6AE/KHSYX2RBXzPDwsdkMjDJ7OK
Pcxe2+HI15hPd5ibcDYUtrQqSXCG2qsfMrOXxFYkNzpPUNHFXfKcXNHaLDZN6rT8BWjIe0HlzpIr
FXZNRQI3RWXToB7jD4mz0pvRbUXBkmtzy5KNKgTf3wFn6NAHdXIK2cEBkRdiYq9AlnfgtwNNrh9z
yx8MpxJW1nVFwNFdmhmMAqoIgN0d+q1B7CjVbwY26Hi4i+bGkL2+2i70h9gMNNHukc9Cr4bWcZS4
YmMvhU2FEVsevar8O7sD6X81vdHSYX4srxNEGph/rpSsy8sllVgpRucPPa5Q2HGA4CQgwvsmC9qY
GNmlzO5A1TssH4Rbq9jlj+D7m70zasgZIfbuqTw6LGZUpxFsTYA57CyDHcvHHsUUCygumFl7LJD5
BPHocCHsaq3QXRQbax1Cct0iZLxRa6I/qjX4AW9IiXQK0IK2og0vNtRJZtyqcqbRU7rDKHtMwkJe
0HMmHVM0QspD3K2u0Igymoda2y2pg8gNc72Cvc0HqPfNtBM0RwASGbt65ypQeZ6D9K6Q/ZrqKnKn
Bd0yW6GstacnQlf0VDC8HTeMumJMQvn6DZN7BY31TaU6irKpClt767uN+SEwO8MGdXGVyRmZxaGj
1DvR4KQPjbybH0P8eiXbCrecKQHyZd+5Kv0eUd/ud1hbgIHpgujK7byE7S5EjVyCkpjtydwpM5n5
JrlrhL1jSvtKdZfQEaxNc8m3NU/LqY1191TIJ4cbVMtl6YCgdBruwgkMwdas7lQ8mJINS3Vt1mVb
2dqV+MKSzRc+ILgwcegnyI/BY3jXuTQhU+BotC47WPC2WvsWfsnqDqv3znBnjtDzutRf1PlnqB+N
x3+H1L9n4ER35m8rSGStIW9jXTdPRqQHdX1fWR+gg1diZm0MIMAbD/LlipoUxG08zbsSAZ+ZY+jf
1/8f5TKXB6gJ2RqxEWMN+f+pYUcMojSUVut1+jAhVREpu7E8y+KDan7TWPub/7U291VdlcS1bwkf
4s9LifmsjlKaV/fDp/LAhCqd/Vln7mgDRCnXJN7JH8uzgW9GToCG2eu2SLxj1zvtu3yXjgc4fUHr
ZAeZA7Dw2R5GYbPAScCb4ioEOzN6MQxfEPwuvfTfslL/Vwn+39u/yV6itBe7qSgAKzxrr9ZrPoFN
PqKOrfab7JniFR20wBZ7r0kc4ZsU5S+v9LUcQQzGhMW7hjvppim5SLkmLsJY3TuUQzNAoWoDSCe3
bFIQHuCMVfaq5MqZtWnfphZxdYdtktV+KmwN0W5+QYRXzV0I46i0jf7cnzuoA6lfqn4JDVXxS2Wb
iN9UIP9rBMftrv0/vHsk2kF/vvB4UeQ566kYoVh5ak/QAa8QA1FTSHwFTu2lge3E4B7fELR0PjsY
EFad2bAycNgr0R1PYLt6q0ZBMEHgaCdX7Sj4ELH6Dqj1vxYnHWdUZuAocYzcWtkUQd6YhSXzdnNX
xfdCvITBaZ4Ql3Tn7KRGO133WmwUUMlYTmb6IEtEkk3P2GC0iSc6Jm4NMHevhiBG4YQSuJyDEiDl
sNvI7xdPjq8SCup31LyxbGOdYTj/3snSWtDdRFFDZ4QGNZ4PQvvtz8fdVBltj4X91Sg/RTjQxr3C
bKmHuh3MgVdEd0k93tFeniOktIXjorxK3w6hfysA/XUTMJ0s0jdFVm5XKl4DsWpYA2ikBukISBW7
pXN5Onrf02LpgS3+QsV/HrfSfGdV26Y9pBgZN0/A7+DozfnzoO3CyqtqPwkwy3LmrwDeN5ye2Z/Q
QR0wcN+E0xaHma7cppaL8oi23MnjWeu2SewL9VnNLsA2MSvos5clvet0zj5Hlo5l9RUJ5yy6K5Hr
Hj418a56i5AdFa8VNufaKRaeY950/YRGSpKep2rL5lLCQyAf8+45iI/ij9w8jNErSmSW7lvlFmio
SsHUbUWM3SMfMT8MvGmVtNfu0i0HE3gBWqKSqypul2Gd4SyZU0CBZojanuPOseQtVh2Wy1YVk9PY
vsMzKnBkAESrkJCtKk9p5DYI5GeAkghywGNQNNnV2LyobvCia+9lf0mVp6I/m40P2321JEMer9jM
yNGaLl7ZwuyO5m5pvbjbBrlX67sqO2AQoH7IpZuwcFsSj8Mw+4G6TViuyOhmOznwc+25AQCCoEDr
QYrCnVtX3YKjtN8HHYipM50ixNqr8AFaEvieOPGmCDOu91rbgv4NOjpltp54S4HDxKMm7TqQmDrF
PG1zd9BOQ/Zc1tsguwM/i/Bhont6u0s/SydFYdJ0OIkGar9yvUbxRc8zqDA0uND+RzBtCndjfyqO
5Lv6R/YEeMmRarJUnQuCXVuuTXE3mw+caEXiN7PfyPhQPGjJSUqfG+2hNPbYpP178/0WCP/PugfM
AmKHIE2sI+CBpvlz8y0CvR0Nu9+zui/fDS95K3adpyX+dMEiQ34u39XnedxNW+kKER/zQr/1CL9f
DCaG7XKFipZ/zUxGmT1DjJ4QerMFZQcsiS5llUHxvR+kvYwzRrAB7Avu1ljs7hcxki7oq7Uz57v6
o3SzXfRm7SgTSP2zr/EcvGYu+ZDbkMdcZWput7/XPNmPfBVZAFqwW3E7qZt2y3hmJ7vwXFGRxUPE
cEWasPf/fkS3E9j//4iYKq/gGGTE1gP2P6lGrKf5Ypj5dA78OdsW3sJv3VXeAqodTBc2qpe5/VYl
t3bV5+Gh/QreMsqsL9URDHu6qg/qI7sHjT02SBwyGNzwsV6X9+wLrVY+sTAc23xTTX5wpJNq+uNV
9fmTEPDG9t8f5VaF5K+PcpM1RRi+ZUKbTueQmkB6lNsrDE9kN3raKOabLp8mRj5zWWEceEnACGTx
Q6uheH6Zv0tLlHVh/bXwJHBGMrZn8HtubqWsrKmfrGTCZ2wz4XJAf3/erIsBbS/9XbwOXrGLtxyd
0kfhmb+K1LZwlN+ggVZTzD5Y71JEwWRLv7of8Ru9+tzrH7VnmWrJ193+8B0b6rZi+/3o1omJhnkX
HQ3rprYPo7Cu+piAbZEFRm/jffmuu+F2fmpPC2gC+pJIyDiIaTROLTsadp6X3LPeRB9zkF3Jcv4u
A789sv7fHQFHg7yK8r96q2MYkR+HjbCM5/CZmcle9uWrtmMbqM+gAVwqkq0WICTGQM0NEYrdw0NL
rtgKmYJNk85sN03MaGTDpjI2/15nt8ICv2+NJukqgsfzMtSb1hRwbnlehHA4G/Kz2l+rzkUYImDr
C/fB+FZDYxauzdqxyGQ4AdShRyk7NrWvZtdJfsoBf6pCgVQg9B3touQPjXYQRrzKjkHsactekQ9m
uet11+odyEhyBZQAI4vyB7lDqTwF8+c8fjW9M3GsLfug3Aboqu2r4a3fxuo5SI9BdxlWzMc30RSD
9P+xqnVLh6BDwxAE/U3Cm5jGWNRS0J8b5gg5zRUbNi4jGMp80y9+qi5ietqn9jI53et07h87Z/rU
HvLT/EN/y9+nc/wDt8UfqGIuznw//hh/CaGjzC+CcEznDP3vbf4eL/6yOEJ3whM5/mp7R20QnNv2
BI7lFP1AputVeoaGn/0IPtXP8VV9KH4M99X7+CG9idfxfnpjl70sb/mH9iaTqJQOBqH1R/7CMvqc
zulL/zGem2vxI3meL/rjcqUb9DbhtrwhrR0+qo/0i3DffMhv1Uvxoj+aj/NF5fd8Gddfr9EP4X05
8etefpjP1ct0z209t6/Js/E+XtSH8cIc72H9lR3CuyDYWU/jpXKj5/mztzY939e/tqbf/bJyB9Fj
ozqYfNByF9f+8JZ2m+I9e8egrSC3WEVavKDY6zSck2OGxMJKi/MBzP57Pcu/J///jVbyWt6vySGF
vmbqt74CVS9oYt8p6am1LvNAT1of3itpwrIKkqhoL2JkD/IXeFy8MUd8V8aNFn4tUPbr8XOg5IpT
pEyTZrZLBozNXlYzJ8T4N03wdknuS+CKkLXhD4zWp7oc8f6dpdpVwetkdYVR0mHKX4RwP85HEbpt
J16s3ARhLSNOqyBEcsYUTW/yuxi5BfE+iOS9Vr936XtAl0eaQ4ZVg6M1y66lRy+FOikb0jC6uC/1
2R/ypyTB4zhkCJtv85JuZfhhNorbvKY5JxQ6sSoKQjBP4Lo1cbbvoM+V5gNzJNSER6r9pHiQknd5
kakg3jKtOBXgxdp6SDCxE/1MyQGVNce0QcrW7eBKZD043TcD8zQxWVXj1Vddy1+K9DjP4lkbV3Ar
jb8WFTesGIXgrpfKX4KpHUYrf4vDayMhTSFc5G6E/y35lYUqzMBOr1pOz3VSWg3YsLWUt3JJFy2L
qid5TE6U9mcjwHo1VQGkW8Upn9sPlc69jMOaikleJdByKxSozfRwpHutKABpK5qP5voG8PoPQdZJ
OXTpUczaO7GLd6jViIFlR0p1fSkK4zm08AdvOhy10TYt0q28IHgji4xEqs2imJtE079gQG5CUbfL
XNg18r2sjhAUsfebGbTc1Rj9Jcnk5uPA8CvdtCBcDIxex1njRI4QtwbT2R3qMfWnWHeE3rrrp089
X54RbDgNukw2Yu67qXeU4EtUGt8yaS6X7voq1FD1yJK6IbHzfHqvtGUXjPRl02RXlugsS3cteejK
Ur5P1JM6fc4qqrG4kIaNl2bpfl3E/95Uv7vu/9pTNxmAzuuWIk1KT2pr4ZCXhp9FO3mTBvAuCF7U
/isZAU/Nq38aOu4j/M2UlnZg1V6sMYEXfqpl5mc9cjrLhDggrzTS8UEKjY3GuQBa9054r43+LpHL
56WwWFOTuAdBAH53AOqo2xG6qAq7tzIFEQhK8Gqp2UOyFggx83YJsE6S99+GkpsT4nckochEQhPZ
HQrfP7PJNs6XRIz69GTl5xZHQF089jJrvjta4xdZ/xUO0KaiAhqkxwxuHyC9+UEs1yVDbarjrnCs
5Jd/vwrtpgTXuSkVpU1ZJroh8Hk7SlLBMwEri9MTGptEqMbYZUUJ/qdCevRjDO4a9VP5jJRfzB9Y
xZtChgsez2d9CN2afqsKqiOnDzYuHFD063MQRqW4nHs1PJZIFIQ6gmYI4Ca1fumQq9Xr9wUcRF0d
haKkQRvhW+YbJYk1k45MuBjA3QdBs+dsOmLT6WTlyzgDY0KRU0oZhGSRm/abWemckAGskiSo7WOs
SdlFkPz3o9Fvpmy/Hw2mUQx7jd/KDzd532AEhaAXC0AtE2EmvcVtBPmDYDdhEjhSCO5118RJ1Egz
R0O+VYaUPOXvYveuNupmN8Dak5LKHV6EIDs1ZoAfJ/qNKLmZUoommpLQKX7Qpus8ZedExShex/Wj
YMzdLOKuXFBAK7zCjL22pjOiLucMAGulZ44SMusNx6OhvVl9d56L11AuziJniqaU1zZEFijKT7L4
Y2rQ8lMifxncPDg0bfuhWL9qAsqoh6u3vbCZI0DSHO9ZMu1QdrOjxJmNt75sHIm+QAg78t+P9K/E
ldXGGQqpEKIowlPiTZKkFkWTmkUXncwRMjMzGIPFlugYyi57a/5cxmA7C5z3xHHLhPRvVl5gLvdV
/iVlqTMa10U4JXQ7mkB2i17f/sImPtLLq2LEO6MP6FM9LfFwarvvms4oTvy9eyEpA0Jf8wDmfDe1
YJvoY180cnSCFAXjj6nE8GAuE96Uz8gdQl2nFOifVE3cmerrouBQG+WuwkoIRAsarHQ11UOH3G80
1TuEtbCd1xwJVZ0I3bZQVh0VbocOHag3IRwVuxRdo+Y+jHOf2t2ZEsOL6MONuXXBKOilnZrdGDM2
i/KLMUtfSquf62E+8rofrsNoodQRE/CmjdppbxMneavcxfyvXId2z7aMMUKrqzcyx1gH2b3XRarT
+JHGq6G/IWW1aQmWc6yCJ39f19vcuAYI8UjMH5GIyjPmtmZ2SOnzjLtMuDNUbwQI0JdPTQ0CUfxQ
5f5g5fVHN+SXtNBpFgXomuHUqiJRjZH8Rn0SZIxHn9OwskdSCMZacqc+zanCWUdJn9JYaz5EdAA5
wl555U7J5NSUXqx5sqfywcSUI7Eea/1NFrYFB8SvMXmSet2ZqtLOJcnW53qn4gi4Gdm7Ql6fs4yB
6mJtO3naIRmJIoSbWJbbJGa/SbAIThf9oCWSb2WSvwG2darMzBdEGDiLtg0YfPW1xjcZu8iIUNJu
aUxJGLBDOVNLDnvei1F5c7K8KUp7rRrNYQQIe+WpTe41bDNlseOwAlOO84PVozitUU+K43VuL3Kh
lJvMGHcjELauQKh4ARgauO2AluSgK/eTUMW4fIDXjE6N4DdFe6eZyKKFvRdVd/gLjtn9AKQesqgX
pYXTWWTpyTfH1y24eg2H+qrwronQzy2kIf48vgxEuKu2N/AXRnxvrEnxSG4Xnw5g0B9p1eeKE6ua
0wvfTGFuu8R/XfgmW+ijIJb6zgxPc+Bia/GwKj2rFfg/umfAUnI7Z24qqs5CF6pYIMousm1+p6l/
y7386y5uZkFTNIoVaL/wVFcoQTxJwVGXEr+q94qZu1g8wjqo7AzsXem0jf/vuHnbMbl99DetOjOO
hGUmUadJc49ZvIj91OLwyFdW1neKHL/73TfJ2R/veT0W/9P0EprCCtffp6I66t1VFl6g5nLVqvLL
Bn/a5CkuvhHDvK2dbz7fbw34/1xS7HVZrgueLUlIHh+PU+B0uc/h/u/HeDveuX2Hv4mt/7nO2I+o
hWIle5rBSKNVmMJ0EyhqdCGwVflYQw1t3g2sArRtI1d4AKM6G+xKVbexjLQSED2PTbxHBNH6yhlL
ldQN/77D29nqX3d4kyMaU48s48Bal0Ksnj2yP7wiwGzvDOWsFk9LeJ8UzJpriuOnf19aW//qf7z3
3w/vvw9HT2pLr4Tw1EJkDh4F8WrOT2btGerDwE4nXaiYkFTJ4DXi8Jbr07WZZvxR0Uel9GaSIM5e
oKkbwAhGiPEtJuDoK0CM73eMHZcKreU0POhl55lC+WBoTPQwTF9AwiRHgfSnLN5bE04bqrVGC2xd
l3gLaoxyIj1j61FfnRHadwu0QLqdKp/5ssjIq5Y2ff8yUk2r8nfZyhrR/vVE1pTgP09EEIRa6iAg
nsKJQhK9rd5v5XtRflOi2ZUgexsUcPj8BEDewgl7h5k2JSHJDH3UFznPs1xxTQtIZaFRaRZHLb/W
xU5Pv+lT32Ktf68aGk+Q5OAvSIpxk1bpC2csaQICwTonRqttBvELqW2PboKUzrZQ+UNwMQtENvIX
5LZsUd81I12Tb7tgfwcqlAp05r0WLUDa5jdnRGjVVThXTXXKun07P3UAJcf6i6hljLWdFeBpnnqk
nKsMrwnGBmjJj5nGmXissKyBX42O5L9X9f84tX4LKOiGJqIiTXvuz3coI9uaJOThJ4a6mkK2Hr7j
iEbV8R4wiLcoWWZsuJCO+xYi8tfi+fPCt4tn6Ksur9LqZPYgrfdC+gu5jLH6JqT91deXaQKDmWUA
DO+a3vTN51ONPlNnKylO2nSYwIUhmiMc1OCaqO9xsDUKP5m2C6EKfdDEG9QX+JDD6C/fTc5/yxD9
uVcMhSgN8041ZORWbgJXGyqBrqVzfuroNkkGetJxtdOp5srpfZgY4UpviyjjCQjcnlFILqXuMHxF
jXmIkGFad1eS3mfyYx7sJJrAaSZ6ffreFftSokkiPCatbwpfMxJobTDaGcmovP7c8lVPxWE2UmfO
ku03a2fdNn9+phVdiW4MAiQcUbdSKMkCBWYYFeGoQwsZkGqTmk03+mN3bLoO+BRT4c7+tu68FQZj
N6/+GivWWAZEodyy6U1pWjoxKoVjnwOch6w44iKCuV0MNH1RCzsTIwpAR6YensSnNKPVcV1wllRY
5WXz2Jrjo2E6Y+D8+3HIa551+zgQKZUMXDmQNvorAaRJ2hpBTDg0QdRR9JtT42ndXuuoxHvDaxBg
bpla6xe9Z2xsII0CIM/mBIUHZY0/gOpvrPJllbPLFHGTFf6AlI1YH4dVZSf9Jme6lXrCFBEbX5Q6
DIv7Zcp5kzQFy2QKfTZ1x7nDob17RUQwa7dp9kwABfVmQjTBkbB5Xy0BAMraLfQso8y8CrecRaPT
CYJ71hk1TbtxvlvmS8zsvVggGKPsXmxVQPPajFM255JsVt897L8i6Xr3FiJsEo+cbXUTPmJrKMwR
ANVxyYWtikymZIIRLA+h7gTgLdXkV5o+p6yMREAAcj6r8+waM2N40F/hz6ys6YoqgKV3lYC/jJTb
S4wclMGcfVktKcA55NdspIv2nT39X4emTnkgrqbbmEJhhH3z2JNSzMUxFrpjYvzMIZzm1evyHdnh
76j++yI6iFuJ9yzf6vC0abyEmFR0RxQLMEioZEcsDAgy97JVgH7+0XfTBpXGXky/OU9ugX/rqpKg
PTLoYQuAv77JjqMsnphqZt0xL07qjMdVEfjDkLlTC1MfinU8gk8lPUng8izkCyNiIc1jUIabXBU3
xShh047q/QJl8iuq6PEYm4L5YULC0xnvgvnQqk6SvdYq3bhxk1Kra/N9vzxUVOiRMroF81gDYMYM
7LXp9N0wA37XxC1uQYMZAcnLAFf2fj9sm+CpQ0N6TjyVwYsQbaLxfoHkZwzsSUE+TNZ4Z0xHIVIv
Zd64Tf6j1t+/CRl/RdD1aeHetEp5rg2fm8UgVN2YCGNNh5MY0dFSVQUKR+YSzdRvsbHNlU8RdKfM
RBVijDmB7/kSDRLA6LUMjqb4MNUftbBXWNz/vjOwtn9GM6pDZvpgvBDcIuCqv+FV/0nuWqnprTpX
43t07Ivq8aCip1/5M7ZNtS0ubqYB2IQwbuuiG+tsJBumqxb2G8xEF/PJnM6Des1Dxo/RMclXUJ+a
7gLVqx7bdhP9TBd3Rsh7gQ+1tSSU1FcEK9K4/WxLHQheIMZ2hTQui8TcWioeEW6zeOZCb+OtLi9l
skvn9ySgu+fXxqEufBFrwPY4pw+xeIzrn6lxaEtfNw5ldUrLU/1rCfYGkMj6cc4ehgU0y1VE4dtg
inoo9VelOUK51IOTNT3MKBdZp8nwleCoGrSUXHnlcpzC5RyWX0FwiYiSOj91UFi/gjsxiRP2OXiY
wW9UMDa4STok9hWe1mAeoXshZPpqZeh3bPQcHA/imZuuOYa4Riw7vrHVDl3o9iaCNbu+xsCDBQuZ
yDZtabfAA4s94DAo6vLzPEklBkHVHgEbc9QR0XDQ0Sg+Dzl+gsWWoSfIO8xeFzaI4I7XYM//GBzN
TvcGfGZmqobouLx6vvJAe2WPq9cwoxgPJt8XOl+mKVcfzcIPJGbBd1HwFMj7wvpgUF2eICBkeyt+
os4Z513wJeDv2G0bHXKHF0g7LqimDx1+Eo1HBC3qcwCZhZXROnWzwqgMCa09WIgOSFAxcWuMbYBc
J8CyfOYcnYwXB2jdjfCyrhsR5eNNnW/LCFMgL1ZWD8ocRxbdqZS7Zj60P1TIp6vIvl8XW+DpaYZQ
9dUQuDGGjmplW8ERm4rhVTIByrfoHAj7WNxK00GtLh249wHSGVq4ttDsitbFK01uvAlTMmaRvxAa
DzQvkZG120g/5ZMlHobEz0C2GXtR3YbiXa6f5fRRiy9lhQrTfimfcnmrmH72iAZOBIle3LX1yTB3
sbzvBH9SgC+xyUGOI7hU7YTkUBY76w2KsoQBibVFY6+oPEFCtdMR34HyASs0WA3OjBubfIylrdYc
xWwbTMcCY6HCjcSLSCtySEsszg6I8KeLIwb8rZgLb3FLxyZyHdBlNh1VnLoA1p1KsAS9A8eNybgW
Mk5MUandic0L6GhdhfNkJ7gYyK4hXMVyL06fbXcqwm0ceS1sB0gxtHZLX2Vdtv7wWPycqwN2r4OC
XtVFUik7t1C+gONLEgpXnqLsyAmQh9oCtMB3A86F9oK0L4SLMNynw7ZF/Er1kfNVhS3ouyFYV/EQ
n8XkM2eggRJidWcUr3q07bnbuUNI7CVGW8a6t7JHXEnaHCYsIP0r6D2h3k/RxyJfAPjJMDDR0hJP
FuSBH0t7GNRzDUAR2oTQHdQRJA06OG63eNyeNHpBSV/wsehP3XBRcMiN91WL+zEuHoA8sVVzVFjn
w368QinvBMoh4I40SQ/IGOfzfq48a/wFcjEyGLA7ngARCy5C6uiak4y+/DSujskbDUvAFd7YvfBO
0aEhYtW9s1joavjtZz4ezPg9ku7VeltYF+Z4uINrk4t3Vb1yEg6RzJCLELUPmm0rXkprhQ6q8p2e
2QAIQQSK5ZtRPYvFeZbvemKv5FTxLmjcRTtIEGIlrPX2TXGa87dFerTynymeCaYvqR5fRIUfXce7
ULX5e8UGZ1IHITmEvGZUTQkZsWtZThJ76ROxRmQESBMvPSw4qoxuVkNUgInho/Antq7cYy69dh3p
eENSeavnh0zek8x2cNfIQxGcCB0VBS4jHO015RVjE3I+MhDVZ0MK0LEt9RJHkcdJfyvEHyZyHIGA
as8Di6jVUTKDtO/xINHC7S070O0+3JXpCcY/bfdZ9OafjJ/1zItbpjR70gADVjJpKu5axquBy2Vt
4+GhMmvS4UjszWLXqCehO+fpY64fewXjnuNk2VDqxtEbmpMZHpg5FvExSJ5CEynteJcKBBPETePm
GCBpocCy2ISfkPrEGPnp+xEvtO4g5R+ldT8Kb3Vx7GeYH92LLHF013cRzBvBiZRjTbc02NUi9kEe
mjNj5/IFegXszla1Qx3zeJCqoF3dYUbb1lNGx9wWqF2XlA9AIV1ltK3Kg6QLG5dn32ee+TlkUPLX
3W1qUJe3oYrWxXYM3uTi1czvs706P/fiXW+cBcSk6ouJcw1fSQq5mvAQa18G1GEZWLdmgilL3+e+
5tU8l/Jd114Bok9s0t4ZEAxuz6bxw7SOocgcJXQFA+qUzUuGmx+LToTeKwfWguYQoXBjSF6VHJZo
r4xHAqClPEjVjzF4BKRqaQ/dcM6NY1ZfY8Pv7g2YwLkja25r+WNwZi0tBf5OmO5s5dybJSfmZGGl
kKQDlAr2lupFwamJj3n6o8loJewVtlRHgxQ3PDvCufInrKiMpCXfC/J+YAJQgk25y8N3NfCk6F6r
Tz34sFcj30s1U2XaEcYhtz6U1lPSLQhUY9kiTIfNCvcFBjB4wWBH+dHjZiPvgwPgTXHwouwwQAhS
nR7lLeZ0xXetjFt/gTUlY67GfJDUTEdf86aNpWVqPZeKFd8b0p3aegbgDi8VVgIBA5Hww2pc4TNH
2rHdyhdrY01eJDmt9YJX+Ea1Hkx7Wi7rOcxcU/VmpiXCMVRfQAqCycHUKvYVZQvn0RXKXYp0ZPOS
ckRBrDFtpXaMDsa03+3RgIatQPAcE6cKGX87keEOCoW1J7VbCyekai9ScUReHOId6HQQcfoL4Fej
9vVL/97IroSttVOrTPqeuxeGhRRdsroZsA8F9zy994M78dPIJhY2LLy+3ePtrG1E4QhvFwFhpmWD
T6MoltzpSbvM6tdS3gkpVFunvCCYO9vZFQNnpcKn0pdKL//gQ77POndzFvnhE1R1CGwBUFLTY5wc
UPrZfe+bqFPDjza32mXwFdd4mujIlvZwn5iHTnNUZk4QmYhprOrpqSmcFMzucyAg2vtNaU5f6u/k
2wR1DE5R4b/8w5//J/kuu8AUm9qI7y04tHB50XhEZSOyEyIyRflXjcIhuxTehG7ThO9/aB9Nai8v
8armT7ik/nWZ2RGm5Y7S7w7oOYqYnLXMX4ZiS8ksIICg+W1xpcCq9waQhvTQVa5kOah6xynpGZB6
t/6ifJJQi4UjBvKO2Ldp3qzAXs93oOJ48OJliMsBz9wC3o+jnB2g01/T1aKHsYn14YgKbbk38Mge
2LB2ixDLgpuYG62NhB0Oewzq1pQOVSmaJq2Hbj+Klvk9jQWqA8r0Rt7Aas4NDII3DaJakO9WP3n3
EF6nl/C9fh4I5IDOnEh2IJtlkYP/bjMS01YWaQhSCXcIjAjg9XPOQPBg4b2IwoaCUn4AyKK1m+pC
7oYvJjxOjoaNCSkE3Sh0JfEOcPFXu7Me+BKCIC9hRbQex1/6e3xAV+qTujV6owKov9RHZTv/Un/F
1/hHUWx4YqDW+MJMnJJJSsrj4RDxyGvKfWuPJnJLkEdcU4Xt4IhfwsfIPb0L80bvmXc78xtlcC1g
cLFh6gxjk/gjMzTn372LnGlMEk3jD2fk2k4YsE2ekXFuQHB1xbWAYh+C/LSTdD0hZdOpcrwSHPwA
M8ERSU2wTA8cmKsGjbrSxs93Nr/qYSP80pYNXXrhB3DFA3PZFjY8uGGoeggcWHbxDLi4/EmVKjwN
77Ds5kfuMGQtIp31RURuM1sBlv4TT7xYdkICOPI9og3KHZIzlJ/kR/6AOFcFralaaYkSw4vAaROP
oSB64MAXuSiTSxyVaIGKgQ3mZ7hqFRT7TcWhv1Dc0NqzUcvgbGGcQuFcmmCLfZHjrnOAnc0fweeE
L/CACBEHBtKrG+UnJ6WGCgfyzBgF/5xbu8EkInBQLME3uTqh9FWbG9xSCuT0CecBbQjOG+jDDnr4
w7I+ezmmKeSgybJeMm6eudEIfMMdHQ3IoAHIR9D8yG78H2Hnsdy4tm3ZX3nx+oiCIVzFq2rA0Yuk
REoUOwg5whMgPPD1NXBuNU4qM1JxbyMjU0cggY2915prGkacsd1/qQQOI9lNLIYgqBP82wJCKe9z
9Q6mphLxjcQ58Uij1l+FdX2avZsbbdW94/V9h65G+0ffBnEonaqVgBG6g8BfhZRo3d4pCDGeFqzu
aXbmZxAXwrO5zUyU5NCJnXRrVHZfhx5q1rt4qGMnjB6y5ICUOBnQUFrasAkSBldOTl6k6dWEz2O5
hGUSKmN10khWwxL2+zU6wivCIJ0Olq+Sc7tumK9YI0UzOa+fY+3kmdsUNFBTMaLqP4AQ/0CQ/0JU
IZNDBDMkDC9ImzJ/Q3rFvLtJ4y3OduQMfhWj4FWTHcpZ44zWe9kbSXnAGB/9BD6YrOi0QSTX3Cwf
RsaMpp/U9E7b5IOnDDvFnC0mhtCAW1aNBlhorhNj4260DA3PFaeZgGyUSIOF1uSL4s5wSoWsnm8q
44V4Y0UIt7ht21W/rsQ7sewoHLDvFSthqZRvfnNNywDHg85S2IP++7/+1//9n4/+fwdfIBXpEOS3
/7o12T6PbnX1f/77+8zz/98FZhgTyVb7zTo+vKX3nIyVDN9b3k1Ed3qENIZ4Odz6LSQLS78iL69d
GTT0HY2ZWone3z/C9+Noeg6Y6iPbBxHiQ3wbXkh9VN8GjU+gJzRKG6l2Tcnl1jb1WUaBoiz+frnv
jIZ/vvGkJzUVFS8RefbteuOsq+KullJ8TJENYCFm3NOtwsmSVsMmvJ2K5Og3S22IIYf125Dl0Imh
N/Q/eLl9nzRMn0OSyJVQJR3zOHIOfj2GtUHEhgMO0e7WC45QxW7PmX+L0w0GxBrCG1yOS+nR05p3
EbE4J7kl66cJK6fKhCvbaBwPP3+qb6DhP59qho0dBSAejub3+O+GYKfMSP10F41LU5bsDkMTcVzR
+oRwlVuJkhau4o/Q7p/WIcwungYu24aKPfmvd6MY5V4saRd2jb+/K8JclNjhsF422ZpJL41JINd8
ItpCToXqKZNOP6yKP31vuObYR6CbmKGH/PX6IR5TQLhBupP0U3s/QocoVUygSZvWCcEKzneBaIef
RsfTfPDbFoShDaaMOItTen+fj0ZjZupiEmW7QKEhnUviw71+F202m/55IrtN4qXh7RY+pT8RDv7w
0v1y5W+3Oyf2zsTNP9vVmEjlXzBMAizMZbSUO/IL+bJ/v71/uhwiJ4n8ejBfZfbtco1KaExRsqpy
fDjuRy5XCmuEamRUU2+Xze7vl+MG/n5nGU1MOXqMy5DDfJvMJoaaSGYGx5/kXHs2N9F/SOe88ZoV
sMw+ba3xXOWAeg7V22RNDnF+PhySyur58RhWg1PMlsYXTfxrnXAaOrcXKXf7FT0htcrdfIaEKrwz
VBewJhOluV4t+vsRFjgeGN05rZyofyMtXHvGNGQUYfPs4DDCDliIgG5rSX7uMQnA5yd/Gyqv8GE3
WPqavT8dPrv6UudLTAnhrwqzuYFkhnL3TY4tzIM6h6IhHzDp8Xc9+cUPYvh2h/eqXMNg61OHBe0B
r+J7sDD7x1v1ECaH8LbXlmO6bd+D7J3KO2m3McXjS9F4/SEjdTq1MSqePdXrIJkzWlVz7I6pDucY
PQmmi2dCt6f6QeIxb2pb6sCrHFg4GbKP2y41X/LWVe/zmgKUnMoOSnCEy6x1bxfaKwJ7aH8LSH7B
7FE+pvXjBClCZNYcFe3qQ7Ts5Acg5tlZeMMrSbAwcxt2OfCAOG+TBVZr/DC/vnOqfe6I1ghyWM5v
K7RIiTIVC9VsQyRMTf6Xb8dk93J8oRAbH5PsDMWXAds5XE46xnNZTl1ACs932E7SpXwp7RKmkONe
8uS3ZN24piMcmwFpyK4T7bp70nC9tzSSjMH68l24TCZ56X1YxJqdGSvBeZK11XCgO2CqENIZFQ70
RsyJLhX62HwzKozQUdpf8tgjfh1YHObFPN9NxJTTNIsl4dl2UowkXmcpoNMCW2FhkpH1CuMJS7Wy
tThsnrt4VTbLFCTRx5hlPszzlzqZ+75dfJA/o3gArr7oBsKmFqzsDRVFC3/VNl9NgR4D5zrKLt1V
wzUGH/XMkk7g4pvWfFCvDO2pWvVlVu+zYmWGGx9E7iHSfug2jW9z6+k8QaDBEIwxlIy747dm865V
RqmJQ3yYLORwy9Yd4DxU8djxoM1ey3PzTD1Yngf9iRjfkR7DWJpetV3STFWdU75UMVmpKxFWZdQe
+jvpBerKJ/PXucfzrCMfDJUHNitbrHZzmbGFRWz2mYxpslNFGhYU1F69mhr+0mXhQlVmsZeGfXO1
lzpYNfkq3Brcl3DB+IRSeRpWTGcNViqzx4LRP8D+Ink34i1YLGboFixRvFoeAgezHDx729jNqwct
tu8kI1c/7GN/2DYV7qCis2UahNRM1L1/derFUNahBBvwYCLM+gw9/PA6R0aNAsTxkzL0T/XILxf7
Ni7sQszVJVEPDsFASfIgKXYizzN5VS4HTOFBw95xSqxunnkhhEY+N/pjQ8v4xXP9++b93cBqWjJY
V6hoNFg3svqbihGHrVKPuvggrEO4uUeIuEDDIiCCM5BtRDPlWwBxWNW8CAUSur9f3phEkt8O5V8u
/60+bFFZaEFYxweQA3UHO7g8hp8MtcBGZikh3rg4Om09x6kIwJVxSoUBUz8XjtpDRnNZ8FcTFtFd
iz1yr+QSwDSXXI3VHixoidXuS41AJxhMwDS2MS4IDU9/qCMvAmtV5yiTbhTcHT0Ru6mVncfH+Gqq
FoBl+Zh9+vhsLhkdGzZUni38FJrNOGEk4gWjw8WBn0L6zAv8uGIE1Zgg0/Zyu9x6m7knikNG9AwO
/37LvouKf3ti307bKpeknNiE6Ylph5lh066AUzD+OoPv3VRXsJybFx381+Qk76VDRVKzJe67vXLR
dtpTP2eqJG7KVXWUrt2GydeZrYvvJnWY5f20uqZl/LfH+60UqTCl15qsiQ9MQ4u96UHq/cpWAXKn
Jzqe+jlezBbGOiUk3Ure1ePf75T0G8zK4kYyPMOYlVcaV+5vdeYw9AKCRxkqaeD2KvnWmF2MtNrj
EjgKAr7aroiiD+YSNFNTe2xb9MQAV419L7d3qhiZPmAw5gZ2++4lyVYNnJ98LY8wDrZt6URQ41mk
0Uk5F5G+DmavTDw60+6DEx6UdkXCH6cbuPXVeK04Cu43u91rb5KwQzvEbMlvXb16ghwgF57G5CLZ
pmBknWpH5nNlXjvd1XKPASuOVPUKty+j4kBhZtGtqvBZ56VwynGezpt3LV8NC1+/qMWj0m59Yc15
DI5S3j4a9VlJV2UGvuQKxbP/FBpPwrO/SGsL+swqgSM3bnAutXDFCvEP++Lr741XdvwyWTTcmXRF
bCdvzj5X3X2+RMuYOKa5SA3AI47YbfzSOeHNUeyasS+nvoimLxifEacBTVV2NHw1+sUoqOoXLSMM
ZphyMSedpR1/9Df5Q1cxo7HG2BjeCrKz74LsmR6GNEvBISlxsnGFYJ4Kp5t5ovM0bk9QD+TiAwAO
VBUoQXmshQBXttKJxQsjFqBGPXL+vgD/vP7+9Ym+7W6Dr49NJGQBM7APBtDSh8Awa7SbK6dcbEut
G7o+UCt84/PopZ++6nT9sTI3DCFBMYN4LaepNWuoDJ17PzeWaebqvdvnDxiC2bcVAJgM7B11E4CG
jQwRVjdKfuyaYldQHCP6oZv/53359jrjcSzP1Km+INDqW32RSbdKlu5BcBihRMRwaryx2JpogrTx
NRz2jWo52jx6rEkRBblVlnoAdHnSmPmpWwXTXVTWmAb2Xsnwn5ooHreoLtO3gdJw0V7rzB3dfg6c
J67RsQfqRenbH3bP74LMafecOt8ZXB0QeQxGfz3lkyQdai2R6HsFkjOYC9ts5f48CKzaS3zbP0ib
cofNGIX4A8qUIFpOD65qbdWfRwiBeltXt1XrNq9Q7Qy7KD+yFnqID3yg2yEAB9PG9hHQ2tPuXvCc
noIfjkx1WjTfHoIpsZlpVHpQYr87dSpBM2IaOoQHRbjUWN+OqaeNpKJAmNpUxMZ8JmDNpgPWfKvW
ZbalkTfVOVMaZrvDMKfnIm1a61zSNUfB9l/ZhYTQU8zpvEfs1Q820zAK6ZRJiWhldye+e8wzNdVN
zFVeztWOynmB7EcI8JFx+2HFFLCM5137HDKjSX5QTPzhvGP7ppnFZmEiin6n2YWZnvld1ptE3syx
z4hlp4PA0ukIeK2IXZVS03CSx1sNuGmd0U418TJkCLhQHvrUGYqjeerRiCOdmpGDfM6OTDSNtSY6
VbMGKVaCL6xgZGUhx3gDij+cgL/Nf/AFnRiC8FyZ/ujyd7OELO+LglhTfX/3ka+/sxeF+OoALw8L
EdvSZT1b4GqtdB8x8A8zZcTz1mwHIza3Bu1DGBlrzFldvC3lVuFzzub9a9388GJDof5tUWEjPGPn
xOlPJqvu2041G4VSk8pA398EjAe8TD/Kw5YhDdv8IK+ogF8YAoNZygv6q7A85/kDuGzAPPV+aKnS
jUXOOWdLPskA+wzzuJaun/4hvi39dhGpVoPbJjyYCi2aupBeAlejPfwk1Qzn8Y0+uIH61YtbpeVS
xhwW9UzGhoCsoxueXmwPH1r8oIaeSGUjrFR3dpQwVHvAUYFSFX4Dc8+BVU8KWL/xJdTjdv0cLiJ/
Hg92ebirb0rtNZgsYcBSOqXp5svhvgDwQhzN7sl4AhBGVBaKCgUB13TsLFY5eTJfeKHhzyG/wJ+f
fNbV7d10/GiRzuDVXAr2tf0o8fY9Sjt9rmm4XDqKOKHxzAVwfFyHrvADkPndC439i8cEWKjL7AFI
TL8dcgHJDlqC1nHPRJh+odceU+1aKYx0CTuADcRw5BEv4mD1eN+WhhUaK/3GyAinqofxdg1911+w
SZXJ8tadkv3YvxXUXyqOREb1pm+K1vVJbVtp/lr/Kf1WnhqoXzcuVSU3DeMJcGeFHLVft15FbHO9
1gd4PRaa63MfbbKHu7waNz51fAtj8ti9hqEXU1nkG74DNQpODQTkma9663JaKktJfpAfAYj15d9P
6j/d1l8+27fmr7znvpEBEe8xi4G7Xy0khtgUpd0WuEUYNtJacE2ifEI7TPGg3VXRyd+Rs9c56UoV
v1ScvuAwOMzqcyZHG2Oe0wCTKurlDnjT3VYM++3698/8B2x9up/GJELBIQdnuV/vZyESTtjGjbyn
3hGgjDwgIu8/KDIh7882eJRmlvSqwkL7Mebm9yPo1yt/q6sN/AO6cOzkPSOb6MFYwWTErreCp/JS
faWyWxiQRWC7FskB6kkNb/uWbhthIQuPXxj1QLhIdgxYrCh8LTEJ+MRKHq/GM8yqNxxApVV9wXLD
Bffbi2u8YYip8HplDdGGjKaD/kQ3dlCW/hsbzwAXAcKbur2NK+0FlABgATrB3+80lc2flq5MPCs5
sRPb+9v2OChj1AhtLe/vb8X+krn3VQQy1S4N5SXminnnai3hHg+35hpF+7C9ysAn7HrwncVmySD7
xlx3oWIEJs6lEPo0ZForPogMFefi3GwYV9cbvV7IV8aYStLYyTX9NJ7Vo2jYmouqhXmsnq7FFwhX
QIVWNzvM5tJTB0hnWunW3Mhz5v7lfkQlaqdfdMRTgjl0nXUfOP7oRrDeBK+HH597qmNcoGgow1qs
yO1hAy2EtcAOWjE2C5rMTrvnPnils4IVJdp57/lUeHHfMHNnSsIAd/jQQjwMcIPUx6002PcZpoqe
/ioe5Hk3WO2HCIkRkv4mcPIXOM5V+dICecaOPy930gLyIOYtFqQy5XXUbPGIIoZ4rx2q7QAzOdFN
wRuldjtMKJF6xIc99rrnahWeokazcvWi4ZITWzDEI1fkghswIkKj/In9MFtMkehPMcYy+VtNPEL2
VQ0r9CMDBniW4sBQKaIPHWAW2gkFT0ccjb7S28W9evLJWbOybsP5B0mgwa/XGR6YjnT6E/xO3zbk
RfZSTCbLzUZ7DyFsiWuZjRL2YOs1a+mTFtFh/4C3qk19WAah5Pz3lciM7k8rkdd9Gt1oVBXfuv9e
FttKDhR5r5ICid307hwe049kWxWMqzBjI1p6GeTvyWR1o3n36sbE4Y2sNBouBxJkcgjoOS1/ETGT
PmQKw1/byC3ZQ28tHpLgMeH7oqaCo1+8VIQP4JY94kG9KVV8BgtoIQcoJbO9ttm0V+18dwyNiAyr
8FhL4okg4gLLin36ktmmG1QX3ynXpI71h9rCMTtyK0xOKLN0a+bU+LGvQL2zLy1xeVUUAi6mXRf7
DayXRAlYwlF2sKbvFKn2ALyI/dj4XmVWIrgFSw90ddHxOTfjuL4X63EDKHsKTjn2BMX0u2EaaUdt
PIPCqyyEfgFkTqwxfcmuHRMrwgGksZXgdZxhkDgv3oM50vfqjIUEBIHaaiRbj54TfkaEl+NXD8we
knEzDO+41Uh7cE2LFbfJEfSsBe3QYtAzWo0j0o9BQBE1K5M8DA4wDUdy2xfLHprbP8zKIV5HoQzf
chEKazlYtu/ZXJnrmiWmjxmUNkBVfZVhLSy5ub6ZLWUG/CVEHR4h1KkF9tcQwU46Pryf0HPU93z2
MEFdC2EhPpB2QOIKtkkuchTTrkYLmu98skK3q4euc4TbqYl2EKZCjoXGhU3+FK0C3pVN/eI7ChRh
BBng34XhdbeN+ISIZtOfcKPqQdr2xQVCKUBCqXuD7vb3eXD3bgXOJRMxk7uWCK8HkmQgCAIm8Z/M
FtoOViowZh8fe2i5mKw62TJcFO1uwNKywjLigQwmmJ14K29IXeh03UH0plRPCaBD7kii26h77DhL
rLANt4Bf4kmX3nTVa77Ut8Pn1Byr0HnvD9TUwTOBZD3WrorTn29nqTkq02JpvrjwIy97hkNpZxeE
2An2bS0op9gT4A4dhXghrV6pv4+ZV5jPWfQaHiK45oTguspj7EBI1ZbirpBWMQFZyNLucwZE9boJ
VkT34pQqQUFd9TNma8/UjtgL9qFFKkLk3lWv0hwpAl1ZtNE+UC4CPKJsXZifWrZObnN15orhlu6T
qZeGfbjh1KFLMFQ2OPCLFAQWeFLNXFI/nvCXGx76fme6t9liaJehj3iQEJukw3mLNF55eChmjd0F
Hw2k280LUaJhjnPS6wzqn29p1swi9G9WnW80IbCPiGe5sd+ZuMhX5yB+lPEpgybhxdiR57g+sMXL
EkMx1hgDszR+BnEFvoeJFD1ELdRDHV43fCnccDLiOA2LNIZSIwfgNOUD529EyMsFIZ6P3TrtFrmw
9h+NyfSYqJ6EkuhUsbu3rLUQHleN6XQFtYhb9VHnm85apfaK+qUIP+t6h0ceLKkE9tjByFd5vkqE
s2lgx6nsynapflKzi+jrZDaSFl80ZASDeKrzQwmGFtNAzPb32fx2v8Ae76w+eh5A2fRQR/tmE1rU
l1T9Ou/uDGYaRYsvIBVZzxrvGp/uL92iY6VJ6NMXwmffz2HMVBjP6Z8BEUB1tO/xok/jdfilBIue
j8pvfY2GR6H6CUuaqrlv1TMGPaCYEGnwVvmn0fzXeCITaylKCajZQ9O4Dm+pc8GVwjC/5HZBiBq7
QvlabmIO4mwhbJpq7VMlA9LwLJmiJOsUY1KXl1VQp4q2bB7uJ0av9YJog5ni4FWCE1i0V2wx8zTB
UVQHntap4T3pj1O4vLJvqv3fz7LZBP7+5Rt9J8GGtWS0XRHI+x75ZCFtJOnLVJk2zB4jGI/IfIRq
1Q8PN1QRM6BEhQDHzsGANEbw4USuRwQ40AUIK7NVImL72bni26jmS9U99ckTDmVe3cerpmIFg8XM
Y+mNXijbZGQ22f6wyW5LRdvA/+EV/ftX++4sMXVpGp0OwyRs4wm1/1YgiyO1Yjn60h6DZAXJi9t9
5Jsh9cSN9kIV9ver/flGYjA6WZYYqPWm5v5fS6NQennmN9zIVkFlRe0ixjR5K/laE1twJUCsSDZh
8ibsSocZjyksINNBt4bPRuZBhQXCq+9RzwH4FriheiAQ2ZLY0BQTKm9QNimaHmk+C+fauM5eabaP
Cr7kDZO7l5iQgp+MNf8DNvy2MCCJoT0kPgJZ8q/fJ5SHrGhmprSvWIQ4o/tuL7JDPpkmhNTneljj
Q6Jh2SbshR7u3Qw+KwIUD2FTQcg5pkEmftbmSkMqXq5Qi6fCCgXQbXk7Ig2L/AfkG2K8StKn++yM
3o4AVRxqMehKl3fNQ5s17tVlOJ75e+w7jcrLnpWnnk2LKVTljoSOLPznASeiJ+3rtldmn+HrRfWS
1olre3CZxLTYGfabNnsb+ksp7gnQGhlkuVrFXBRlktXC+aZ+GF7ArFQ4iZ1XtzD8lsNIa8nE39ol
7vjik3teb8MX+qk7HtK8yz0gJRzNjoHNeNsSZkNegj/7EIJdSM3zPhQ8N5N8CTZlCXYoTOzyKVNJ
xYAXQOkfL4Z626kf3abfyvXDqB7C4VBfTCYa/hyH52aZNGiGojfEI3A2DVuH4guIThLR3AfWYBCc
2qPuQVMAvBIOARbPG7j824rmM7ekFVKNHA/ku6Oi3l7F0u4uefHDfaRdw9NS063hSK6dK/FxrDtf
JsbKgvtGycdhVAaeIs3LYn1v5r12TmhixxvqvqNwkvtNV+/RUzXlzgg2LdQRZ8TjHRnaHcPJjWjl
s6U0zJuXv79Yf0LF8MASNTZdXBXAH39diJVgyPkYsRDrbIdrO2O2+3YsF2W/NlSvGy79BsFElm8i
GM1C6QkjSqWFIoLZIWb0hvqHF/0/qYXf3wxpgq5xwCDE8btBrxyK6agNurQXduSSsRc2xpN/I2Zv
kichDyx4wW3aFNlFACYnK7QFySOLb4BXfNsH0E9fSk6EeCfS+JUubnQt4Zk6vglWv6mip/bIq5M8
x9pCPaOpUhEeyE7Vv91hubxFyctYOoO2ZuiFZ375wfsopyWsqbW+6J8oaOlMZ1c9RiblhtqjtsKB
+UbBvxAVpiyodx3fKWrYx41Xz9AqOoa8EaJFmazIV0kzSwxOxXjJ8tdc/UAfMNuPCwXJZI4FbM24
hHfrLa3fDYtfEVjwqAhaYEcY91G1utN7q9tliG82pPevFFNgfXMzD4q6ZekKjyP2uHM0iV20Yhbc
0bzDim9sU3Wmeh+x3a5fQbD24ncRkRwM2O6ZUNCEBx09Gv4qhXYSWjx8SlQET1UP7QP5cb4hjnFE
FmMOtmuukj1jgMnoaokyyWRcnhkRiByzxRl16FoqwNe2qvAVxmttWBTysxxjbHQBu1E/is1tg3HG
sQRaR5H2UomfBZBGtRaaBXRcMlaYfwuoNbMzxunywyh+GfSanz1BSvJaWbbebZOX7DJtsCAj6+8v
gvQH6I4XAULZJG7W8b349UWQQ1lWC4YR+3wguPWM5WGTMDrV7Et28GNHPooQF6KN4rtFsVe+fnJN
kpXfa4XpBZz8NkQVF8fvkyehRyAfqpjCyhccwvCY0TmHkB9krvRxKxl2WvdnVGRvUmshR6eqjD+7
K8O9KQsoxYZsSpiq97MTDj5B8jnKNAUN5qM3pxmnSCImB9VbLTt36td9udO+KKghq0lHCXnYzdK9
/lMl6Ac3D2p1Gy+E9GP2payh3FMbafadWYTTt9akm2DGZ7fok0sH+1qujXQBjIZymMBJxsiTGOEJ
/qvJfMgKDgQS4dx2P7UwCwonP7F6RcpRvExjKMzW7G12RUIso1ymYfkoj/q7DLo8JTDabWHDFRfx
gs2mNALSF+1uL9AxvCCEqD6UwRbPAYvIuu+bI7YBeDzkFm0+JIHnlP81TmOc6AgM5Hg2MkNO9NF3
iUGAIM8efmOyzSFFT4JLG/miF8aUVbpVawebhb5b0mZTktO26ldlhaqB0fLj6M7eIYcBE2GDFNk1
LNoJDsVbz25x6QX14kH4rnmRETFfi2caNEKk7YyEBLvTrfCLdmYGFPY1ntQv9S2trFQjQdNKr8my
dvuHscNPE+m1jXKHIM2eCBBCTn1Lcm8X7b08acoi3YYmPLLYhSaWjY7KAJJuh+ujmhxQC1khxXto
0TIAi6qf46dfWc0IcGojRBLhiOBS/Cr+yPcxfsdteHsY2jG6mzyDvrtcyPdGJyyuEffYQNUloQB2
WbnDQNCOpX7eX1TNzUxSC5kpzm+pp0vOJFLnFm76FDaC1VBHItKnrgGGo6vP6eeVnQllNbHkd0y/
IRXyah5pvJWj5uowii3s9QLUPlTUSHLmxVLW0OhbWNLkJwQyZCbigzkiuOht6d3vLOPocwqTXTcg
UrD4c/rO1qVg6Mcex6rFjLRxomSKe8PLNemZiuLoijGLNZlm8wsUetELoDmba2VRkFdXlr+TrJeR
6mixQ73S1c7siGkxq/c2gKfZLAkWBurUzNxFYAtgKqxnPPI9Bk5bg6OCedkjpUCOBpZ39CNjQ2Wd
iiuybruZK/CdmR2RND0xHLgKB4gNFANOgQ4kfYxeWS8j6hYLrR/L0YAtClTJeHxBWawdoCKgTv66
syBC66mYq6/pmWVSflTL2UdJqeXly3TR9szf3JZkE27KiTA3nyER+n+gjsZtVZsG0jedEgwjnv6J
Oi+6Sh/hsjtG+2Ezo/n/geGLLTcb7q+FwK/L6VuJbN7jKA5uFJexgnWyLWcLMaUmsqLYppTEaUyi
IljzEGDZshtGlM98Xxwogc+wZ8S6u550KxWSwetASDU+HTSuQWLHNJWP9A/1mSUVH1VPfUkNDCg9
g079qfkqdkFzGU5sVjXjmX9Wg4JM3R15S2X8Mq3ZBSbPXtj4p+ANTAbqXPfCNLGw49CNeEQs+cw5
s54ptAcGFzs8c33dpiGZXcFuCBC8X9T3+6N5Hok7Npe1uWT77sQFCvx1idhYZFtWPCwd+O3s++hX
eCduG2kASiIL3GrPlGr58+yKguakvqCt0t5I/ZGv40Rui1b+UnjWT8YnSjp5yTQnHtx0cCtaX2na
WSlG2QMJOxbehC+Rbl+x9HjFEmRZmZNCy0L+lB2Z1Q68X7i/BY5JUq/k9BzOpnUD5/HYv9mRcUAp
cevVrebS4pVvmfoUodBmkMYmFgoRRdlBf/ABySMwxGRLiV88GQP8Q2Kctef6qX9Pd+VOfkOz7l8x
wDhEF/k1fRFOeD5vNhCoiDUaduoBB0GJSofQPGs8EG4nXdB6DU/5C9q+0Y17Jz/yiiBLLslDQEwz
vR5skjc8O1obdRSBMTUCGFKn0aHa7QUbkhVqJupYtnrZ8JAohbJ3f58oeK/GQTNgECC8tcCyAk4B
AAh0Asqiw96VFVjbZMko1MUf0DqLA2LO+nFyx2lt8xk/J0ijucee7eeWG3xy64RLlGMoa1Wv4icC
LFn0hp15YAZCbTUjbwIosfWi3A6p6V5HdJCCxZ/oLOBQd67BvMPwbu/3MzC08tABss1RvY2YbHTO
qFqo3Ds0g7yY0KmpEo7G+r5gf8d/7b7nQOyv+qrb8Jee8ZIdw2dhq6+MNSZ/+c44l8/auXiQW3uG
vxMplhb63Felm8Pjr+kFScX4HB7Dr/BUejm2DdYk4m6WjAUYegAXEzVL5eev4eDLTvIR7PJ3DSdu
vDJ4MADlqGBY8CiAUjtXCbrDJ8wFBivuFodX8ZOt6R+IFFBbpxwcBVUAWNK3Ig4UMtc0PxOBCezg
ER6S/kSU32w1PPsgqAyPww+ZV9RKX8W3ZGKHwdea38H/l5OAkWhF7GJaizU0HBXXvDKVKh/bh+is
vFbrmFvw95oTgscf9jgFrzc+LaQjuAm/Fp1mqqq5kSbi/rbhPhVLZRcf4YVqb4THnMRrf9uVZ/8L
ml546vcx+wZv58xO27lPAdCQgWmH/bojbXVDitkD55TpYZ8kfTRXGUehzJbfhxcRU6KtsGGclG7Q
mJu7We82bAgw5ylVUju4ItT1+8n/pUZ/y5n5zrZ5V60uh31+v/b75F154lzmebIVw2fmpYClokpW
/0Gl6l+kpwoiaOlKd2eqz6/IYanolKdxxwYIvsCEj7iD6pkPGhLwxMmLb7hdtuRVOVBg2bmHaqoy
my0dS/fq76H8IBOISXiHpXuq31vyjx3hUdtTMuq0SXB2LuZLDaX6GlBAgfxykYx6YjoLGArAUcTu
g3vlE3JsGW/8bnUzPIuMcq+keMSCJ14yJgPkdNSb/JHiNbvGG04D4+ZGkZ0Y053lqwlPzdVHoD94
QB5nduJp+y0XM9AGZksfBQQQVPWvkYnDKbb8U5gFXtEKpRgIy4baI1shZ7QR8d3gPDq3FuMHJMs2
2+D9PhW/kCQZYICgZTWUMubLLocD7k/865AzUZ9SZ4n+EtipALefU9S0J8oSmHMtHGCUr+hM6R1J
H5hmmxZICNvv1/Aqd5QO+DKrm1ZD1YGNjl1QIWHt4CJqVpi2AJIxGEMYUC2wJb0dI4qGK/41hxmb
EbxjngmQOlgyLEpq9/epinfLBSOGfiqjAbAn/W3yWo5s+s7trUo9KhV26BZExbeqpb66s/UcQOH/
U69gdAB+ADclCebI+FW0mOdgU52bD3y0I+BcF4MkT8T6bwPER9k8wBQqF/fOKplIfIZoSE8jhjou
v5HKDXGHESFW9mrdymuH5pkcC9Vco+Inz4yGuixcNCOFP92RgoW6UOEKAH/rWC9Nk6YUtX48R+Ss
K0sRSVbhZvIakArIGfeXmzoPBYhKbkyh7zv8GVf9aKW8oFhX1goptgducKFvwzMmMuUngw2VfMy3
Cnof2FTmkNQBe0WH5b2QMDaQGFohOAMLc4cMkfscvxsJiL61hofs/sYjhwNUvJgnzso4c9KZhyzI
BE9AG5M5/hP3NiKDHFQP3gbvu+AStop2BoLPwHNMn0aOgsGtmS1hgkJcTTDvcT8aLKJX0gdtyVNF
5M1Nw/eE6S5Tl+YMIt5iVQD559i+j8wCczzpuF22+Dod30fz0oOpUFN9tOJSudKTJK83ZPVz1aVk
pjSODatFRlNY4o4YbdzEgQQuMcVAwOHFY5vaLL4GwWIAfVBdeFQyNapKOrmNdDnmQyQbHVCeWuJy
c8tLfTAQ1RArSctF2YMPSuaaMBRJ+4WVIm3ZnqO9jLodlHA7e08YzDGb7ezwq4/XmHCJ69uh/oKz
rj4x9pXqOfNAthuM9naYB5WnSHCob4VXg3fmHedr3gUDqG9Tn0FSNvV9K2+FTzwG+fnxlf+w4v4V
E20co6GQImtwgIJxzKBDhB7v9xu6kxAbcHj5u7whddGq3lVhDtR6m/xQ3YRaDuEzrxA0pUP31H1K
X/WB8oB9+Z1/hAeKApj/D+/KPn/pOVLfxXfjpZ2bgIQwiLfphcoEATadXEqoLDk/TF+66bcidoY3
RGAKom0V58JPyn/l7Vahb4dPRiwoR4MzFUbt/+PsvHZb15Zt+0UEmMOrcg6WHF8I29Nmzplffxu9
gHtsWbBwDrCxNjBXIEUOjlHVq4cxT4zMxVyfJYdwEI8PzqnUc+89bDYgP/MTIZjyomz5gvxyxHhX
PZv0+CPjwSNf4Nw+sNY8e1D3O4f6wQRjHZkAknQccJfwwbsHByLbl/zRAsOBR3FtArstM44IFjML
HnMrACW6IX/hnimqgIIoVoHnP23KWFqZEMutUbECeTGySf4e8u7+cRDx4N0PQR4TdB/yL8xDf+MZ
k+iz/8eJOJgUv1O/4aoEz2SFqSiH4Tydhyv3iHEUnAvdmgvNJCmWFGk5kp52YvA3sbln/bYTeePn
Yyn7egeHVB9ypsVTCuzAaxlshHxk9LTguNXMeZagXOmLvGYEx3V5+u0OMM82R86TdM+PRiyPUowB
Ew5VaNOWAvwvMLg9D5wJIGzfjTzrNoBaDt1VekNrSp1wpYxA9Ez4h6ab8M8uaGeSVXZ5Ihn9wb4X
2BGfQC+LhyFo6i54NaHOsLA4v9kY3vMn4V/w1kGu9tbem0kQAEGdaPD9e+2cdCN6Cx52dyTLKhw9
CWtvr6/dNaHvj4wLlojT+OPyuX72hqYqpMUfUYjwZxiocQpzykSI9bDWo+bDvIGRKhYvbFlMYYYW
Lf1n6yOtZmqMfSAJKMOfcfxRj3FgS+5AbuVQYvOkZqDTkvFVA6E5I47hC35g8Gd3xJ6zfDi9JAW/
H+bwI4o87iEBpEfNWIyaO0An640T37BmbNYEuw0b+gg7kYq867dIWle8KFZtOWLCrfSjmmMfRos0
rxhr8Ds4IrGHGDyorBd68sRe9TuOIIsXiXDyzcefJh3B9t9JO3GJ0HJmHswNCE79yT6lcLp+dSkR
4N22SWfFB2wQ665i2+WERXWAGHYkkmYwZe7QPcWf/DFSR+iMS2/Jienela/WqjjEx/xeYT/An4Hd
yB5Ch43XYIbTRPqC30s/1uAJ/ZMX0J/2cLrXiTeFvom/0ymHky0dqPHg0o8kTDNwnDplexbj0kch
OUAPPL6jtOOMh5bIj4LMap8R0ryYG3NSL+1jvKzm+tJZmifpxTpac1Z/sg+PFhj0AHel8IZebc5/
ahiTBnsUk6ClTcJj/+G9i5xu/NOiPHXKcf6ifRAwsK5O9l3x2OETyzTjw93CszW0G7xR6VoxraL7
hy44EAa/EN5vM0LN7JJWN/ENCjfOnTCS1nRUEb8MG7O5c57WD9GsWVhLQh+g/d6aW3yNci/hChVx
ImkiwMjy5Ty0adWgajJaD3cj9OQYTrCOUTCucycUBOC4HPh0HAZALJU5i5vDGm5fAx1hlFPSM5bE
qQxg0J5gPEhx4rLJ/uuNoRRMIQsR9UHpCP7ygOMMRo4a0lB7R+XYutM6GtdkuGMJpI+8dF4UI+ER
W1nrDhpUDkXIGeAnBx4wCXP8j6+P6YI/ZMHCPaakbg7iO0e1+5ZZbNlU5SPlMfqI1+CjwrF4YkfU
T/kDzTjg5yZehcdSXosLDr6OCv0D9xJMSBza/mIUkP5MtQUJiaMH15IJ0yuWCM7KZY6dMAdUJYPQ
kXE/qt4gIihnlfpdQWs7fNDdo3bPqYdRAf/BekjHGtPJs12HIH3tRDjiMpJhiUw3dKsRu7aB/s/L
u6Swm4Zg9nLAy1NOX83qLNuxt7kH0Bzr7AP2q3f5BuPFpX3nbr1X5nHwtdZEzNYf1GOcaC7EzXGC
O+WZkp7NB/TSejO402KiqeP4GWzE3bNRnOOFdHSWXTju9mR8nKp39cR40H7PDhQ1sjrOluJ78Y76
At2yNtV510BOGxLkwF68g0m+2iQHv+K0hebXjohgvPv7WWgDrvZrISuDvghDC4zfLwb7TdYkrQxR
+MAu3FFJYhDxZRFKW+NinROvafwGSHdfvBbynBYOpMRRVvQoVLMOFeqH8ohREPsr0Aapgs/OVtth
eOmzZVK4mzC4SbAUKI6mnYmp0licCKhwifrt7tNoFfyL8No56DP/pUoGcDt59LeTWwYC2LL8/TOl
C0ZBL2t1nJUCgu1T/+7Ec+cBClO1UkIszYfCzwVfGnirNFWzluammOp8uJvuk4WRnyO8JD9RIg42
p8aCzlH8LDDmwkfUnVpPfJDpPwxBMZbKXgQCeGhvg3H5SMcX/ouwUZ8PqLIx9j/FJQY5azpgutCn
zhvDZR/+7fy5v+PDW7R3VbotP/HqicNVdO7ZRlwGfEDIkwGtEHCFnIYim2k/DqfaMxLuRfnA3wcL
64UpRbnyWb+qG+/d8UeU1sk+mNQf2MhjRjQMvRt5QznId/VkcehO7MfkVNJIAuId1d3fy0odWJu/
lhUyXBUDBVWXjYsahRw2qy98dmcFlW8y4sGl3Qz5Be64zI945uLY2+mreu3OkuHMpMdNtphrZaP4
LX4csie9ZT931Vn8yegf4Kw9FrM2HZunAMsVd8qkJsqmzZtVDwRpHH785oannfxbQULY27efcMGg
jzvDyNK67g/5O3x05zF+l07iypo5U3emLu0ZHTiFRfGs741jBQp3Cy/SrqzZIWNX079cXkT94hmW
qSEkRYrJQMo0+ikJFoo7BRNIcZzwphomsEChz+hlMwyLv+wgUiiUbJ+c8jaF0irsl807Na61PVDG
uG/cLdRRyHce4ABbkjPHDRK+FQ0Kbpmc4Ht4ECNPg9Q6pQf0y5lT4XM4CyBokYDt36BLGVcesI5X
DIYtiKBUbFNYQ99OcNZHZLgxdWxvjdRj9GlvjT1LYkPSxq5cdg/Wk/yprxgt+gftvX1nI17GB+NJ
/FRmhL3XKFNf3WfqQPEB50wZxcUo29Hm75TFyJ3k02JCJj1FFz0tiIu91/cRQDFJtMvg7II50BmR
CfBJkSN1IxKhZb4YZ1K/wN/s76Fu91vOPcqlG6MO68qO++NnX3AwnNCvIyVlyh/sslfsain72Dxf
woM5QGn9k/2ZnqFfAJXJn5jaFvooZyPO6XKTByZlbEiAX6084gjy67He70F0qMUlbr8fNRg/vRoL
mPIxuOvjcLirSxKFkflRa6BB6e8YVEF5d/DPGuevNOZVfhaYVYDTURcf87f0FNEFr7GVrBuC5EbN
M/xBmiLmk4lCDw+dfgRGChMC5SaZoSq2bwPqgzmHbGCXSmmCe/TES4k5GsGZdMC1sGK1IGyMMvCV
ZMxoijQi+4YS8osp/nPPwQucc0yUNYusg68P+tt6IlIzzlJbFg/YKMfP8IPUpaOOqhmbHjYxAoD7
ynjOb6l0vwrNX5fVDAM7KNMYZqE/l3HuG5agha14oE9p8+M2PKCFBrUo182hXtFXdrOgXCo9Cvz7
tlr+vdHiyv9rp+VXUwMPCiSCUsShW/z2q0nhE+rK6MRDCAgEgOjTaOgMdh7leFMjz1vjub0xwDzt
g9YS1abi4zyRXyjNixKFgH4vB1izTFXMV1+kdGviHb7RiYdHmjR23KW0sGPi5BBGd8q6ydYpMBzU
9UW0kJQ3J51Xd7q7rY23hEGmI77m6THJ7/irJtBvuwfzBZ9y57MkF+7sQwUAnc5pFceeOmcIBGRx
DsAOcOZLywUYtUP+2nv81CSrzD/l8cZgTOTthq9wkgLpeAuhXZGKUiGg0h7RI0lQNIxFab1FO60a
+8oGCEjUyR72Zoja+3ptR3MvBlW6z17heBj84/kiSNYKEyFrYbunWpg43QIbLZjfCUO7DBFvcdaj
d13c2/2L3o+Rl3bt0oJ23k6k/Ozh6+s82SKgKHFm8ra4EwG9muIhp9+A5rwTmJJVIBEgHkIOUhJh
4o3Jd+yQSCcB7/EjQ3WhSDH9tLPUCfk1emoEeUVNMffGHz4jROvRqYaBydLz4CzLD7b06UgPhh7N
wDmVqhmoFb49Y/gNPXSnREt72QWYP2CMO4PWY6MAjbbBh+TvLWNF7nT3YRWPlCf9on3DG3rwv37M
2kXTnANKdj14J9fDCedwiRSoBEJwL6V7784CkRRxj6A0inFfHkwHX2MmgjxQhhVY6Va+RRYC4+5S
mTot/SgB6sVn8JDl2SK0XoF7WFVYJomrAFx4gHDqaNooxVSR4To7uFhoM7Ha0CjhTezN1Cl7WEWL
4W04xqoHdkNs8xgYUPimW4XpLx9vZTCUZ76UA2HS6Mdvxb04FfYUFWCAzAOq++Qek1H5OdiIT20z
IcSB0kcBKoDhhBavgIsCi32Y1etnOrD2xEW9eK4ek8/IHVcAGPg8pVOgP1iPpTCzhBnGsghpcBp3
9umKTa3/SLOR9whWZXvLFumkMuGFt9JqgBLyqUUBnc9UKIl3RBd71WsgPpfxc4Pte4QLmorFX+9t
dKA+w4SrzsLmoB9neA+BreiVMfaqFPNtRr6sDcaoWdJNPAfjYDiMjFiNKTHEEUodd4e1Jg7dXXKO
QCDrTBkJaskY8TVDWVxAwxHxuq0ccQDq02CVpd5c0PsdHWIf8sybtYXaaLC15B8p+oPBiBEe1Mwz
99LRVAHEhwiQra3eIZlKlA+hfHXB9DUMD/BgWinZvKHQVONXbZdEd2l6SvypfiCYsbQPHAmCcGiF
Q+7hWqlsTHvbGehDDhrK2YnOB9Fo8VILHk1qm2DR0KiSlOBLR4O8oRmQd3kHUwazaYqZGINO4NkO
V223zAgWA4rX1jhDSdpMUVZkvRhiO+7HYiVMGtZE5N7h7+m296qqj0QXW1nkeJFAOG+K7GDgTfhL
wz+10jEFvGgE3oHz6kVDlxJDmk34RLXyDiWMvSVzbmS8KCBsOjJ69akq9gWFg68ikeNNPuTLrb4S
hcfsIcYMenBrcVrCHOZolsxw524iDCNmwT44+f0KYgtaAWf2z1gG3r5aAYKW7WPaPKrwEujmH4hJ
WqYoic59COnBhN6CiQIeUi7ZqPP8YJOlOye7cC2vBP0NyCGBqpi152gVevPAmeHlIdOS1M7OVp4p
boopBN6zzRl4p56S934W7BBn8KHQgRvmttIxVZrqc8Z0kCrp57QZnqKfwnuKW+QJ09pORRSyqqGn
1yvICQa6ChE1M5UIlAfX39D7GE8crVNv3a4T+R+aXLe+Dw24h3R3+Imp/0rkY/m7aN6H9T2Z4D5b
kDsBkDM3fnmQwEWccm76L5qPgJecDBRvAsHK8IJSvx3ZNrF5Ilr4N0duscY5WNlDlD7zpem5vCyi
ZBRo7/I+VF4a9SA96s3RRd//RDNh7BiTZekGz7WI6DSUjUW9ZRTEgAs+jzHwhOZDS6Gvc3atJnwJ
bPSvUJEXCYM+QSJYYYUaQ0mnZbA1slOIp2txQvVkL/JPHYH9Vk6eG7fB/m0XgGDgp+UesIATnjEH
K+InD/5VF2aY/+2c/LkSD49W9gZ2nR+Z3ri8Tn/umPOUSAr1QWWOGK/dfssHWLkTWMwcIueEFK6I
X9gzql45mjvOsVIlVy8eY9u2qLFxvxcT0mrHOO6Rl6OpE4RSRnwf+nPBXfsfjOudBpESTmrCG8AF
QagUtcTS40DON9KSjMr5osw9b06+/SzQXhvl3mJ43qUrp2wn3ZusLRk42Jj1MiSyzhotBD4xyDNH
orokzKaKNhgJOVtfOU4d+00w1055spbYDlTSFHrFvOgmToMq8UBchWOsNXNe+YvcupMGrxZQMOUR
wJ/cihbeVgUk/SFIa9thINAhvHH2Vb8xGn7botC3VA15/1T7axWAnm4kBkrae5AREcfpzKn6JYIH
ZDBh/tKYR4qcHpCqJ7D5kMprDY5tMKvt978LL2novn6Vfd/qrqHM/153yWFRhH5GtYncTBu16bZ/
D5fGu+w8+cIre5U2HVK0ZQge4Do+rev07zvQfzcSVH6mNEQZiaoMCPrzDnzVSjIl4Q7sB/F+UOyW
M/XBnpNYpzHH5DP2XjubgCAIJodSnerM41kXAb4Csbn0QezPnbCjetPn6fsnCwaXbh+H+LGHxLkt
5/lGZqjDFMDYMyhIsVGY4DgDBeyDE0ogmBcREqc5w5JorHK4W0ja+nwkU7mIuKIIKP7iwWquvW+V
o9G/IKXSgTFBAtKx+iY2D/ktQsh/ViGXL2Xw35TRkeMkIl8wLHJBSLvQA9mzg4Vq7SoYMVO8unXI
KP2C9Nf2YJxdnN9QPlYzEqEpz8gwYYKBWQ11AMgPUIIdr+wPSp/ws4NNB3l62TURjc2p7JUJrhd1
vqw6NiDUD9GHC/ijT5NXkDEKJdlcJ7tW+XDVh4haKNwPsOmQPS6KcxmGJL1mPTeebKzswk9Oe3lV
TTlOhG3QQ5bFYLDkW7dXcAnqdVUfPWy0E7Sa/pog9dBbQs/GQUyyHvuqmxni1H0jCErFgxC5K3NC
bMJiBOjGrABkdLwdhzDyQ/+u/5SVscJga5RX5Byv4QCX4gh+hUJ4UY6bk1PhsTTThGlm/LOfTKRV
7Zq5cdA+4eXNyAMrA+tVVe5Mc+6mWByAJ29Mf6MO1Wm+7WArH6X0k4O0LGZhMevxic4fgYRTOgVe
hDCrhJWP2STSoalerbu1hN91+0nqbrPBZYx/m1FaO5Y30K6quUffCxfPjf6BmTP0ldfEVMMWt+UF
ZshwehcQUAL3hlue/JsSbuI/g9yI3EBJUy4hK7VqtDDrPYIISCWMeJJDCgE4vo7ZgTbVgk2NYBGY
Ld2RAS3nTwadN0J4ci3AJeIpIILO8arNsoPCDN9aRDT29b+/v3np2jcP2ZalLaqqImkXmImnyhEK
wLo7tNG+QzGSzAXcNbNHx1kGPbMq+FqINeEfZDDL3voKqWF6Y/jx5St78ZHpEmwrckkx7BAvfWfL
QkmcMk+6QwORIUkPRn7U8bjwbBzMw5cQbEq6k8wRqTaWsoyIkA1fzHyC6ZyRfbrtW2H6I02HTONu
pXDZy9mN+/vCcv+6v4uOOKjrAmAp6w4lU7sau6+DV5kMCA+C82gPGk3wiVurR/o9lEW7LurGYHIo
Kv/xW78dB5GvdEEb8VDqbochjtjPKyzhjSlJ7xhH2ulZRUu0LKsN05EUHvTf6+KKkRWXx7CWAFms
oP6jnn27vNJ2Wmb0cXdwUbnSQJnyXoREos086JU1GffSuHY2WssEnAQRGz48itythKUas4uuVkcZ
5gZ4pInbgGyn+qR058a7Q0dbhuhuYVyfKo45iSguFDbOrPFncrTFqNQteOmYRwXpjdPtGprz/Rdd
agA7pZCbmNbnYOazXth27TlwPvRqaxpojGfwDzNSkhiPILJu2c3+fp6/hosmkiQ07XgdiQRdWBdL
KAqyqtCMMtxD6Cks4qQ9PByOsk+uGw1kvWux0/r7ir9gnK8rquKgShliVC4+7FroAkcvMq4oHnX1
2LebXuTgwMp8nt9CXn8vVmoGUYQxqXMxtjr5Z+UglWmD2UoQ7mUdz4yPvjs54rzwD3K7xVlZ9SYl
yDDHtNTSbAts0Dfv4MrP/XEHw/zg23otBV/WhYI7iHFokOw7S6wWJsdihijfDAhLW9fl1oB27Gca
JRxiKka88tbDxVX290lmTnJmnn+/gpuP5eKt90KkxGWOi3c+1O6LAkO6HAsPdVX371iY13h5pyhj
EJsyoUPZYYAs/H0L8vDkf+xdX29mCOKVNMS2X3//23PRkGKXhuWG+0LY6ACmccPY1qJlbeZKgh6n
jhZxvTKctZDPHW+RtRPT3WL+nSENyIt51RBbQZIMFnYTUYAffevFXX1vsq7zXXCHv+z2O8GRzMLm
EZHsA/tTlsk1HJy/LYYk3vPfD+PKRyhLsGUt0+ScUayLVZpYdiLKrhPs3XRvBlMH0xOWJo5LGInN
cfbP4UH/fUXp2s8b9M1IsyRF+WX8LXRpKqSi7u+FVMGomV5ZvwMU9dyjW8KrBOMUzH2J94O3N0xm
2VBt2jaZi7Yx9wYmccmk6/Pve/pVl1jDQY9HIQDzMAi6hLXr2Ik9rS39vdkJK1MWSArXV6FLAlb0
yvRt7QfprESRoiIpEON4/l653SaRlXWBgESNo40oPVfYrrFu6RYJjBCqrePJ68BfufLal19cyIp/
3/PlY/zvli1FI05Wk8xLhlLl55odRRlm2PJRUf4x/EHVeiqkk9Q6U77fv692Wbh9XQ2/dhlfOoZJ
l+vE17w07yQ0oPwiwyL2cevjtAjbTgML/ftS6uUxP1xLxksZY3gR2rlysSY1MXflWm38vap1EyFf
SH229DJM3Nxu2SX6xAieJZ0pcSeNCuc5o1DN830tMaTCyt1oX3wYmhpjbhO2T9zCXW7eM06vvHHG
TnUusr0oPQqobiyYXY30mqK7bIuXCKCyyWtmviXDUSOZk/UQBnNPZRjdmFv8bvI8egoQtBnZ69+/
WLqcQl7+4oudWlCs1hOY1e1bxreDzs+/K6o90QYFxGi0Fp72MOyI0Y3BxuXH/3VZQ7F0jDkNSDYX
w88sa+W6kGt/H6cQQc/EurLReNZdS9BIU5yYJfz9Oy/b+a/rWUiRuaLBBOnienHWKGVlhP5ey5YN
AG27kfT1zaX664j57zIkpWmUijgcXBwxgU66gZrwsygs+oL9G3r7zofTSG6Iqo1rlganHeZYRXXI
1RqbrFtHzLVvU7b+5w6GDuPbCWN6jRSbBXdQy3hkoJPXHllzVBq+v8I08O+n+iuY4/L3XjxWw1E7
21OH19gfLIn0gABa67SJX3Pp2XPscZWdGSRIzbnWbxHEhk/x+1E6XBqvZMK4NX2YzV086lLPk0TA
KgZLFXAKkTja7Cx7x0B6ymKCOXjSNbGhjY5BcbL1tBv5ydK1rYIbYGwvERNDStDFg3bR2beK6+FO
JOJqgFVxCgrNnCc13FXbSFsBCnkUz83KRC1uT6LOGvdQvmuos16EDDqjd5BI7fxQ1FNGMRa3oHTJ
toeBHVfYMQsQ+WtSRO1gn6rMvacKgW+aDBee35tVDKxMZv+wyVRk8q51GDJg9AxzSAlCK54MnfsS
5HApcfGI2n9VTLAo/sH+mwMay1d/75bt3LClGXalK+rf3Hq2W6RQlbqpqwe2MmwdRzUuwx7phW6F
pldSSP9SNkESLSu7mzd6MfUTmMeNSNirtrPhkJOQVBozjyomIoRR0Wn/YbD3JJWUwCmerB86D68F
89FhklkTAZX56kTyK4aFS4OEHx9XWLsQJlbGCFEmB5sz2HumNotptSrtrZadFX9OWcJfK/u9q/Zl
cWJS0sRYdVb7HC1C06HfJYs9g4zUBhaTIIk5DmRoqyLIGetPxcCpScblKt3IsPxJAybhGkNd9yPp
o4Wv6edET7cJs/kGsrcRugtXuWswb0gGr3keqRk2MxWdVmyiwSMgWe5w/Yvvhz+ShTdNWnDu3vjO
rmyX4F6WZem6ih/w5WKXFEcIRIO5whDEVPifTqjMM8daVoa01R0c7rJwQlgWlnWdfYxUnDnuPCh+
lROT3ImXFpSuBuK0QAbI/+HOBl83jZpKNajjfu43VqJpNuEA3l6THvB6GJv41uqK/YSbDH5F/bTv
YITZ1tLMrVkN7N+a5kj37h2/IyR2ZUeHKDwZ9qpAUnnjzq6cbKoOwceS6PF+y8eyTK0EteOZsTFY
9LjU+znHM6upYTkTncNHwwnAl/H3hZUrBQtWMPAUOGhk9oiLnUm3jVjSYtvd64RI2nCGWwe1Igx5
/KKqCGYHnK6sTGeseFAVa9oifnWlR7N5qSJEIs5eArk00pygS5SVQPs+k40SgWMFxNnFJAYzZjTd
/FBIm3cXuKP0662WfHZsGUX1lCbRKq4fVUBj9Ya38ZXDRaWjJBBMwbWH+u/ny1Y71VG02nCHxpJ9
/r/P3bdPTOtD7+Hvx3jtbPlxsYtarOj6uCmT4WLMfCQbXr7zlFsvfPlMxAU0l8UD3/Yk57XeaoOu
neOqxXomecswhqb95w9tJLWhahHcfSlvDOKI0eyQcpaKEy/B2XNbiSR/SKh4+7mjvBrtSkPgf+Pn
X/vkv9/Cxc8PWyesS8n3hrI3xSGBQ6NIPvCwr8UaSwPo7na4C51szltwi52RGzu52Lakg5qNuSxQ
IBVMlOtEu/HF37qviw8+jnI8PEvHo4d6iownyrZWWYjGgwDDS5hwnt14Dpc0Ms551SIiZnClYul9
wYHfChpPlAoAOb4mtdhoqGGEdQRY4DbvFWnqJHe7pAgZN9aefKUP+HHRi/evVVpNjhIX7agjIjjB
BXPu3h8m8KRAQTQKXjKoB3ZfTfwgGOuYDXg60U2KO1dRYpnEHAWww1P5OZVeSoyOeujrJcKZtr8X
5exGLXT1lXx7RBdLpTMUI5Rsy93n8iYQdp70xCuhhKcfpKK4/Ur036UXTwde3+BwAiXqYoNjgt5m
QyAahy8COuWQ9Ry3kIWL/i2uSdktDwGOZY5337Xx1KxPcfLWQNXKM3Ks+hu77S9IhfWhiWy0w6zO
wHRleDjf1keoNaWIs4y7dxn9D8ejDmk77yyo+YDmw7hY+dCMrazIU62694MEeSfLJjpJHgEGYCg4
baXzjA47jhFMFKgusTr8exFf2TfJIRhWMkJmTDUuRnmynmpJovbuni+YWLC6OrCJeMZ7EtwujK+t
XVB72TTpzYcXNNzMtweiBb4IgaFy93F431N9487ZazGTqUPjveg14hTshPp4odrbNHusk1VbFUhT
9p6AGxMnVfMRkAsTW8IEGkcAc1JAemJqzo195BcC/PXiFAV3YnpuGXvYn/dZyGLauYbo7hPvkb7e
y3fUeorJBFp6jPpDmXx4ZPomjzJehzcj/a6+ER1A/wtXwPXu58WV1HJqo0ldcr4I7lmIzgeXFIIF
bySubpya104TDTj2/1/s4peGmVO7esnFRCie4lYSD3W6z6JVUk/SBsoP1ABhC7nI4JtlD+Ue/l5+
v0YmX4/akjQKSJNP5DKSwKMJbyq5YYMg5KowF1U+piFlDbJpB9CAhjO0ugHbXAO2WICcn2zbum6p
FweFGOuG44ctuwQinSh6w2x7MGVmAweH7qzgVQNXcHfBIFDmh6sZ2bJyMqM49NvBfmEVDe0PEWcC
Yzh7GQTHMngRnPdUfIqpxG8W2deWxPf7vdjVPCuUFaus2fPre+bLsbYfTnpjoZAUd0vldw120SRA
Jh4P5ou/vA2SPk8bnd5iWBI11UTS4zT6wTnuEQwdGk84B7EM+LV/r4QrJ4UmKbrMUlTRVl1OBiwl
LULFiqipmO2VJFnWQ7SjbDxwUrEI4Gj8fb1fNIph5UkgrcwiZAk3rOEo+bYZyVTJSdUyzbUVcgb+
2bj9UklRNOhIi5v4jWpcpspVPVhv2ND1957D9HgrObfKiCsn+o8buRjAxL7ouHHjUpRHu6GcopiU
6EESjF3UiD0QCWUIpUtBNqgLw0RETF6ymx/i8KVfgBaaxHElSbiCGYBBPx+HnQdyLomWMxR1lo6b
AQI+QJrAnAJ9i9ArTNQURnJg5ytvfZBX373GNUGZ0Rx8fa/fXkWSpU7S2Crmi8pdDVOkIVmywqjR
XtpiRm7sF4T89+u/+kl9u+TFUWS3UeX4AR3NkNvaUD3BHUIFA96nL28/3GFD+f1wddMkrlkcPAd/
Ply3VwyldjUEltHncKZwfPlE5OTNnOFeBSWdRe7ViGJhaAj4i9060K6URZaMnSkVkYIb6GV6V1ND
AS19Dl4uXrbZTJSOlvxR6DiF6+sQEDBSUUnp4hRn2zzMxqb6z4ucnSncmwhj/n7yv+QtfHjfb+aS
PWQkulGERYlODY+7Tes0d26uYjyxZqzkSv3U8IFuxBkZq2V9RwE0RBk7RI9QMMAFpWykNdaq4993
dW3b466IcgYyY5b+xXn6tgYzz0nJA2Hbq7FMKr2JWTyw9lmCJS6zJFwPXz/hdOLTjesOr/5iaViE
KNPTiaKh8IX9XBpB5YeK3cfOAP/Wxjvj0KhfyQBlawfSTYxN2AsaAlZFkA4lgK7dqFL1Kx+fhbWu
9FXqAJVdHIZ979RymonOXoaGr3w40pbsoSTYsgoFf45m3iXsvUOu0cLvJy/LX3npugH5z7hnFLsW
LGYZq04yW7EXWwEshylhKnN/QOgwtGJq6LRLFe6XjznmrjCXVU1EIBaf8zJbu/oscNYu5oPeUshm
in/087VtYYr4wi8X3BIKVUsUyLwtHmJ413tH33IWKNJCs3cduaMy/pnGfaoPtFzAyULdY13n5uPK
moX+9O+X9Rs++dogeVbYN5oE/Px8V5VSObpUS8KOYgX5S6nu2RtNa0/E1t8X+v1OflzoSwT8bTEa
rpbk2AsJuyHrOxshAIhQYLJrRDPXup0tfuN3KRclp1iiSvX8YcBnz8BPeHnkmMfGE56Zf/+u37vu
z991UW66Vd37fc8DlHEV6/ciplP20o0/rY+bA4Bbj/BiWee1rXqWzSNkng1g2vWrAlORpNrSnDcp
p0p8o9W90jUMP47wJ1ElDh6C5M/V4ZlSL5uCKuySHmajBzO8prXE0hXqoqwvh/KpDB5jLOUYtIAP
/P1or1TSXJ5RJMAeYiTJvPjBsRnlfihBrGRu1SPUJI2eKtHHSLa0dwKeyxzsTAVu7OZXl863q16U
DanXt1kS8JipojwHxl4wTYMt4+QZ6PTfv/DqG2VMhbQT+8dfSLNfNQVFCs/XjHYodjIMC9SVXZ+H
qaXiLMMbc5Srv4zqUNZpVfm/i844Fv0w1zTWKsVoEr5L7oxTQGm3tyG93zgSLTgDG+Dzgf136cga
yIZL+cvn11L7qBbuyxCk3BldeIxBDgGlYwp9duS/H+cVFPPnZYcH8G2TERM5tcpk+IHyRsHKotwy
pyjFj2EoyNZWWXMDunVjhJgTnv++9lcH/fPUAwig0v8iPAxAzc9rO6XveHZpCbsIzZb2jkuiKs71
7KGH5C8muJeomyJ4lPxNnx/d/sSo0tOx8hyr+ZMpvMTZu56mo0LErR/5oEb8ZAxRFlUGB0VI3rm7
wGUsVU+2Cg3wf19MkaLHSAGeliGxNC52S7kJ7Lj2e2HHDhZA0VmC4ie4MNC6el/VcpbhdoMQhA4t
S46l0+GKQoFzs6r7XToMcX7AjyoxBjoKvJ8PUYJ8kLge317fzmAzMdg17VNvQQ3YaIQ7FHvOVCs5
xMoqq9fM8rBR+Ps1/rLCYJrLl8FI18SL1SIN8ucdtIGXNZKVQ+aGMaSCaA2UNcvD+NrCT4uRRlkd
KOUMNx/J4s4e2grABEebUs9AxBoHeIZpKv5ibE83bu3qwyGrFuN7XQaAu3hLWW25mpql7P9JPsnK
NwNxjYGZUU6HpSHAaAuSDbJxJ2XbEnnfUGQOdyKmKx3fgL9vxvxdf/Ocvt3MxXOCWaWR2pdRODSn
Ljr1xdnLiIXbWB6Bqua5IFrDrB0AS5jganlK8Xsq7CnygpzxYMsE0caNLMIyMMVmqdWyIzmI46ob
DIThRUik6LTKypH0DWqaEL6QKe67AuZgOtgu4aaelNOivHfVj4TpbGdKdzLWOai8ERjCSvVwlTCK
bajJY86QnW0GcxmTApwVTCvetTEWhUqyrSLjzRReNc/lEtgLo4Zha6gRrrTFfU1Ik9KiJ8Pcxy6i
8Z0VussOrmLmb4T4VGCPF+K1H8TnjCJNYzbcQYVX0odWnxXYkmZkVgfLoMS4ALd3V8MGizQU6U0I
39Tq4e+3caXU523AVdVNOLNsvBdvI3L71CKjDjjax6jzTLnTMZVuiJgG32NmxOzEJatQLORbi/Ja
/aMM4LRmMaaC8fHze+llCypv4X8VkOy6Awmyn5LzO4XWu2EKCPpQwbtInHTCrTQEangsWcssJrCv
p432mlk3Ks2vKN/LnZhDB1dIY4i7Ny5OgcLNYjs2+E5QG3AzbbpS4m2Eanopy0fTPijGNsKFCx1W
j3Acz99e+H+knddy3EgWpp8IEfDmtli+WEUjkhJ5gyClFrz3ePr9kr0xQ4IIYmP2YhQ93TONRFbi
5DG/eUGVMaSlPcjPjrw1oQOFCl4vKL4wJj/51kFz70FV2PKDEV93yc+x/yMh6sU+i0KhvsuiJ6P6
WSdnzXm2qxclAn6Ezq5+kAd8SdU/tnAxGDeF99o5N0aEv/XJwm1R/0OqDSpV115pwTW5vCrMv5V9
NAZSgGvDXicg08eT1B3U60Jbj8mRJKvuF+ql2dODXIlikeTRM5+axiqMVwtDSUnzwj0U1JbfpmHO
yU20w2HIkA8e+jPu/cKZnUt+Pj5V/PMPl/WoJ76Tu5xZF4eg4qDo6xDp5RLoAc2i6wTcPUYXyqPf
3HbNoZSuc/uiImPmnSBSperSFTiXG9ElYqyhcfF8Ab6pdqsOfedTn5BeSlBwXCeHpXDWABrQL2QU
GTrGFQKCtMrJXXoR8qBvt0dK965fSrxFjjk9wvTyLIpYS3X+5eZ82JtAKXM1lhT3UpXbEtkijpwa
/Ancvy2yW9yBkbo2i7NoXHnHUr/0nbNQF35h4ot7kIm+7ZDEQeOQJ6l/mcaGDKpDulgGZIxBX8ve
L6dXKWdv4vCXaGhQyRNZnDZAagbkR/piSU+2EBChWn78X86KYyJQxeiCYzqJb9bQ22avOu6FhiKj
yTB/Ht07cjslewmDZxFcSizGHQpuXwXRCrscGAzwzCw1ryKEIX07uhoYBi0sSxQg059JpAuGbSEW
QEo9OcJGGGlFbbkXxXpMG6RgiLnM0NkZMGB8x8Q2Q0O1J9uzN+NSm3XuyH58+qRQySJf7Z3YdEV1
1pj6H7Xdk5lEYGsW5wtzjzJlx3oHEeqgnj+/aFozQNKUHEO27HdR/En8vdscVMhq5GDf7+lML02M
b/77qEn0TnrVQ4i4ci+jfUZ01N6RyEcYO2CvVSBA3SPZPWJjCoxcY04fyvvUQzsjxDWkfkzUt5g0
bZSk9d/vlzUXrLBRNXUQLoANv8gNF8rgViMbcFbMfW7dN92eegaV0Mh9XNztuTv148Mmp12Wo6Fq
/MQVdW87PjlIpPKuosrPznIWLZ3imbwSrgvjAnqEMCamyYNhlrZb9AQbvAUqekDdLiqusVQm/Acg
rexDGm9U5b6BMm9tIOiW2oLC0XtDbvIdkbRo5C8y0UaeFqa2N9pJbI/uRc4v7i5r6ApR9EPywT83
JgofYRD0aKA858FPWX5yt6b+Vsl/C/eYJM92vaOrahbPhGVaZL60D+2dkm5t5FMqjFDDa/mlUq4K
dSlEznz9n1Y9ycfNAq8dQ+9d0TuTi9+kFUX56PlHFRxYtTLrXx1q8jgXKic27fvjOFemMGGkCqC3
y5VlTj7IQfWqPgKHcJFfPP8XtWWkHFJEzIufEaxQQ95Z6qErEOPYiGOjHzr5TTagg+89fWdrS3X3
zHX1aTWTb7a1grrogHBcYntHK5WOb6btZIQ7cWbON2C4ZemG3wgVpLTbGMFCC24GlcCQBTgkDvA0
u78URmVXdwYjIPdCGhF2yF7Rn0UEWnYvRfwTjZ+6uzQ7N20OZnPHlcVXxDxzjDdcZPxX4obv09KC
AL3UFJgJm4qpQX+QhcG7ok8uUd9yzdjoG+4H9gAEEf1vHghyqF2EIn+hW3Bhf3rWJJ3KyqCL4pZn
gUtBN3F0b9a58UTqwkOv1eoXGZRAmYraFSYU2FfvH4Gv9Ia374/m7DvrUE1s2aSh/A7Y+5C6aIXq
Z+5I8KI2A+pKzw4SrdW8LW7uF/7m+xszYKdvgTSaqYm49uFJXTXIZdyU7gW0lmmJs1WuGCeTqADc
At6QK6+9sAZ1D6LP7OjNxlVQh8Fr6vs3/qKdP13I5GO0i1Tx85Eri/OXuzd2dptJmzLdjsY+yTZN
fsrHLX+R3NUP4LZd9eiPpyHb0JFiQGc0+trp6KB68E1r8NsmLJR1joUqnuY2+oV72b6nhKylvW0c
x+4Q2Hcgi7WHwdp+/x4zYBYxrPzvhk4+Ywl8ZOiX9Fa5d4gTjEaA1ff10X3H12f4bAqXbhTRNlK2
wfWDC4JAZykIIewZV1CSp/iMQJ6P74jC3y9u5gJmbbB3REOaKlcE4w8/dluNRm0xQhB7zO7SmeJk
gU2MVQF6XywiZ2AkYi/++7xJcqWZcPWikeeJUwVcAUVu3hztbEbpCmW032AYA6bU15IjA9ZB73Y9
4OzFUmDpvSeHPG66IZB81kE3msNNdKXorM27/9sFXw4ks9/vhxefHGYt6v0gljnMWbz+d6BBosP0
dHGc8Y6Nmt76zMYtcip6Wpo+SXPSwXGHlsH4pQ1k3EoQfdTM9RjsDA+NUyxIQM0wI+pPYYsGAEIj
FvItSA4ruyi9Cbydgs6Pe6UrNBSOtnnTBZDH8WJAA64LO+TSESAef39/COcazCSBCpMysWDr/dR8
OIV66WWarxDc6LPApCO6tmDVuVY69xWodbVLr8LujFPiQoiZyQg/PXdyCnqaYkaUpO6l7k/kZxm6
7xQZhAqaBx4nceE1Z9r31J3ARRzm2gbUrM8fmx7VYF690L00yGaZW6XeqNaGz56eBb3ohDd21t8/
cu4FLR6k4eRBOJ/i08LEkBy/ZmNH+5X0GpgttwZ3JZCkRZyMKnZrevC4NFQsEiHtfqmuLclwIqny
3UtfbmL7hnwoqa8FMzSimM3a60YQ+jA3PvBn5/6N+2sVDcPKfR3lM/p9aD5Rgpf1BadTXbtWle6o
S9rm+w1RZn8DA9yQww/hfCnAfcUJs2FQnAtUjUB75ioda7Ss91wZfI30pkRt+/0zZxMpcnAMaqFq
s0OTbz8amjyybMm5yMOBa5RdadHsQF1NEU6ppOLcqhIavXHwYGdnJTvJw4/Q/ckMnNaUr23r8CLV
NyTd369rrkElaoP/rGtyMeW1oo8Ot9P7SM65qMWFCoWeG7NPcJ4l7eAEVUZz4T6c64F8euwkfbPA
K/VxyXYM/QY7bnAEcITFBRgdTTLN9ADy1zKOTMzRi1WLDSHSa27/t/RahEn84WQOwjRQuooGn90f
HYbZNXkCIuGojtLZBN1HQVQ7ItPREBO3Rzw8rd9V1p2k5nnhNxC//ZePBrgPk0qkaL8MDzvNkNxe
JgRRvqPfh1dOjSXRpYwaxFo2Uv+Ha4LpbJv9NqR4J+YjY4PdNo2iRYznbLBwIMNivUpCMFUXCUtT
GqyB8JR7r7ZKCxa98q3I8fgqDP124cXFNfTlxT88bXL4RsvuOlkiWtB4oslTZncytDHCE9rCDu1+
pxDTRGNt5//LsbeBi5o6KQ/Ravo5NlEhR0Cd4RsUKzFJFdQx2PzqIUHVrBsg3O0yhErChTjwXpdM
XhlFAQgdBr8zKNbpK7tcgWjKuUh5n6HBBPkTgpg0wk31YGHa1T7izda0jznm2y5Gwdo9/wwsDQFC
oeToNrl5lBKC1UlDG88CHU7r3D1kzqoM9w1USQM9ly65qe0fJJKOccS2cjTOCa5ZwXow9kjHSvJ5
xGIaGaC2RjtpEyJH1fwlOVl4VW3mWKNNoYEOhcfP1GAycQz0svAsz3CIKCOaQgZEsz8d2kLJ8Job
Ar7UtPdc88jBFvEmjZ6pqFMsI48cNbJeDxloVMbdOxJ0TDG0CqWJc5Kg0QKlXL922vGKqQJyv8iY
bUP5LkbdilmXHyz5Ys9gP8UQBrw7zA1BFJj8ZJLWO0Po1M7Fps5pkSSO8nzLNdq5ztbRkp1nZdxS
UOxR5ZPK8ZwZT4QrOY63pp1sAsymFz6bmfvr04ImwVNHIrwM0uo9ZvPl2Mpu6B61YgMKWWqCqxiR
2yXAyOxvacvotlh0XuglfU5bRq0O00g8UjZPrnHhyGnqWa6XAsJMt0OVbVHfEpNRVJhkR5WhDQzH
MxGOtwLNJDAx5OWUJJ33Qwy7XMbBPFzQqwdhIekFoBAfvt/fmRj4aRGT+kQtCxKmgHfV4JFXJM/A
gZRmq4PvhW23mKzPXcGMAZjL0+ym/WlPml11mhaWZ4WOgFYQhsBPm3zYY/QLcoeYdZvRGQnTle/c
f/+ec4WYiga9oFnD5XDeU/IPKXeWKmWIap/zXpSmfyNDXiv0QO21lQPlu8pk5Sptyx04XrGMmKAs
w3FdWMRMxoh8BsUKp+t9JPL5ZPVqZdmhxyIoinzUKkdb2roVWoDCQDV+yXrQGv+I4bCTlCuLLzCj
9rdwHFr+IeYOORM5C2KgbOPZMTl9jqINssukBPj0PWMHC4yt14cHgM2A6Bmx6gOmWeoFPQ9BUgYf
TRR9pNkToFS2sCtflwLTALoxFxRfgzNtbzmxEtdBmvK9jRv6j7H72He3oX8tA1bJrsmRu+Ql0q+l
5NiPx9640MLgBvl+Ee/Jz+e76vMiRAH94XxI9mCWsVoQ+NxbOsXQFvzoGgVRvXjK60NYblzvt492
RDz8RkiKEW3LRvj2kUZtFp5aRJPtDUPqKnpThkPr/oy0p4Aeou48Un5YzbUpvWXlUR2vq25rhBcS
vC54cDzoROlV6UerLMNKjOq0WmiKz7S3AOKwqXR4NYYOU9WGnMoyyUqPQjwUHe3GWveOIJOw/BwT
iwY+yYko6iZb+vMdYqLFwqmfuRs/r2Byp6SjErqjTP47VkfZ3dgIo+MahLrGK3dl9GK+RNiV3gid
7B/ZIya+NINw+XmrupXzakJvv9O6dXOLqLn2GCHg9u52o9yCsUVE+Fm9192FInImYYcFLFhYpC7o
Fk5ZMFaGU4LkW86l66lSr2PjXnNfnRw3vjtqOt1/Imtrgsc+uwAFRX4I/iaVrNzXCwt510b8fCg/
L2QSnd3cr207MJ1LaN+MbAstQbAHA/hTxPmdk2ilYZmnw3VBQAyh7R/58OJ0j5RTIKNNg818Tsal
SCoiw3RRCPEomkFpB1hj8nPWpTUUrsm9ZYJ2CPCJSA4Imbv6tsDDsuz/ZI+E8967i3pUt+uFJv1M
k5T56IenT/IBrUCoPzMIFkl+kZnw4LbteCcn3bbatRsfdP2HbP3SKRtkJaCQtFdBe2/3h243GJc+
xPpWwABq7abg7/gnK/kZYSyN0myLz5YJ6OUSlpcWHd5mB3WfEeC+rmNc1X4Mix/m16uXNxFaGIKw
TOtqGoHTxvPzkIgTVa/cRiZ4RtQLDnB73B4O3WOA3JWBXMNGzX65b4gYSSgf11gte0tQ1ZnLkaU4
eGuAEmDEMe2KwiJ0Mt0mC9DBR6Q3anZCzirxD1zN1oBML2K120H/C0BJadZtvxQg5K+1kdDIAzUi
OyqdIn0SfGvVaHM7k+xLTxulf1G8VwZ3SbFNgFSxjNFEvFfxsIi9a/E/ytFgH/jBCMYAH40U8hXG
dSMmG1W8Ubo71bPg45097xkKIv4yJWZ1sXUvPzXNb9rpwrLJufnVV/vaPpbgiTrQKndR+KvrbjTl
Nh5OsrXGBq2UybmKYxKf7B6zPZxO+gTNfoPr4Vw2wPPi68q6hR4B13/VubdxeUBJlAtMst56pmfm
XYTgEd9faPMT7kHHusXWRUEOuDPTRD7eOKEj9BC92CLZa89jIV2lvmALOMWR2qeTkHLnNW5T78H0
Lj6sxxXXDYMYNxfsgaeo38E3X6vxPWea4ohbKYh2IF2gFaAh5/kPtvcj8fC20XZVvI+UHVAmC7dx
c0fvgzut64+1/lx5t6p0pPYdvD/D8Ev8zeTs2MjpG7eVe5+07PqOKEPW7eiHpt4SClPsl0CkUrtw
P4uCIArXmf+XFj/1PD39McMOBSTyVneeCvnEHYO1FW39rjpwipIaayu0iNHI3oELYjhh5FvyeCYw
EXLu2T5x9oOzl+InT3qoxntEoqM7ONGO9yfvHrT4zff8FbQPJ0PpFSrcIyNcvRUZCk18/s6AEZwh
Y/ME0NT5hz+wlUPAhwuYSmsozphmIFJM/Lb6VSBf+90eZoclDFh2mBy0zUGz0Au/DxzI+vckSIwb
Je1YK+h4BFgTbs3+ZKk7RhSgdupub0XkkqeoPgbVevS2ArbZwdm4TbMfqXHLirlWxbdTXNH55P8b
Kjdu9FjGe/aE3xDVFzejgyhUBUP9Zx+d+DcbtiDWtP7Zk6otD0MVpDyC1LHM9or9Yu9adceljWUM
BS9NRlt6opXlm2fBvKgOrvSoSNh8xIza78os3NmJuss5rOwuCVRgndrxJ4NxQGnIQFT84MYlD+56
/wADRUNVL3ipsCBQ1RveJUf0tjtDekA24fu8a/auBd7tUA6AsTOdyafvDF021C15KA0CGMWVfgyG
s+wdlWTvp3s/2MrxtmUKtk6kNbL0pzB5Y/y8sIiveTnx5z+LgG/0OflrBqmJxlS3L3yXfP8ghZ34
jg+ikfZyuMvxn0p3rXMFcjOIbsBptNJCCJyNwB9XMKmLAs+plWBgBdgUiI/U2lvuIYB/iVVucPDD
Q1LtOVoaSv+IEJVLVfbsBuBXIuj4KvC1ya2aJoVilnTKRGfUbq7d7MpzrjXyLXvTNRi87zF258iF
+slUrhjKBeXCvT7DEaHcVmXU4mxop1+wG6WZKeZQGfbFsPhq12MDyPeoOPsieMq1Q4i+mnbtRfe9
ckqlhdx/8dmTzW/qQgyA2fw2v+O2r/MbMWb19/8GYHYeahYnkDgOtPB/OHrMSFDFsunK8uqfj16b
d2nm9Ox8oW8ZkzLiZVLSVjtOvgrtsTwxF4W0xZdOUODDBT7z/QpmMyropTC3RC4CeubzCjS1LZtC
re2LBriad2cVoXobgFfsNqVyX2qPtOsByRHVqRby/kaX7iJSzewJVGc/XvFnlL1it4m5la1jF3uS
yE5lzDd+Fcpvs1rhYa9HGCF6IQpZ0VWhHIHl5+HFsf/5/lXmf0iQwpwfwO1fOp217dcDwuD2BSva
wbtztaPRbbnt+I4x/aycRy6bqLslBDrtAnhlZugBoEvGAfZdsBr998/bKPlGHQMesS4Z+t72zql3
iFbjkaF2K7nfJd6eUy3cPuqHuNmP8I/+ZtXRGu4HQKopRqXI5m7ceuFov3O1p8n6x1VNjrZWpLmf
e451KfFGrqtdEtyU1dl1TvhOlPXR1nZSgjm8LeDWfo9iWLN2wNtLzp5JjWDjimo82soZ3q4W98p1
Fe/k/M7CKlXBajw66mj/mg80X5vwAlgolp/JWQgYEWPNem+nd0GLQ8x46yn3o/MUtzeSdsF4qpG3
zGLr8QYHE5BXQ4qcKH6mxgV5HWFV+f3BUL+2GPhxVBo/QmBDg2j8+ccZa4X4Xlb2JcO+NqHpBDXE
f+vgvUXYzWc+PomcTlO7VOFmMK6IdsRYYr1+KjAwAeUy7rgDje7Q4ptr5z8946Vp/5HVx+/XOVus
26xPyIbRsp9OzgbDs+KmL20xras0PCeQVkCaxr8LMKVQaD9o441pA6/73Yz/FDLfqwo5eLuwirnK
5OMqJhGhGvzRBdRDLIZL1OhnpjRFfltIf9LoRoEDhXBo1P4Ig5+xstfsk2K3qyTcq9WlGEiwl+pN
UeR+OcIf9mRyN0l2oKFwW9gXGU0fR/8tx0dV2cfdrfmem1IWM8CO44MTX6LoPqqXzo74RL48XxCB
kQBGy+i9vfGhMzQ4calFpmohXH4ihWZAQW+qcq4x7w1vEaVEI5KKrDROFGyZuRHYGo4LH7StYXiw
jpfKJVUUhtMFMWUAqQRfHGLcpCsA19EN4lyzLpEnqAfElUp+oRqx4htEc5gmk2IWFDLpDrAW85HY
FhMFAa7BYy7AQfAWZDUpXhgu9CvMpZWJNOPDVtm9n46kEha1xTFCqkAKX+k6UTDSt6aFqYfPpXTQ
aiwKEDorTkP5R6seGtx74rS4KkAjDN1ZDk9yuZazG9u8hwOd1Dcu/JM+PWrNbZQ3q647VvaTHDA0
3tZcPe5fRqmkwLDydGCmHXX7SVEffOuutvFx2entbd+stYD9wCL1T/iqn0tz38h8Vkqwroont/nr
Oj99vKr87sFtnircBp3kdeGbWtoaEaE+bI2BM4kcdJwiNkS2LwMLkw8UUsyswNJB6YeUwPgXUQ3f
WPpZ5sprVC8RUNbf4Y2TS0Bym2ZA3YJn5/lPR34y5aM7HCzzTW/RcdGwSlcfa/9UEvhlLm7Vja7y
Yj+EO6s5dclTXBAOK/SCc+kq6dOrlHoX46W0vO0Azsg/0vyo1PcJVXbqUO24UGBOqX2J1KcSgw73
Z0F/z0MQyC53Y/yW48BC+oeD6ptq//G6J5x88cIrMRhFU0XDJiU2/lbV/VhRJis/DWsj5DUl+ykJ
fzTFTeHu6FSwziX88vsd8OWzQqrRVh3k3lFh//wL2X3id0nQ8dvo1KvPyF/QCoF5yTdfIxWn48Vt
v2rZA2xCLkuHvdhk+avIk+tLbxzb7JYGHHdhZj2pNHCsn1X5Sp5Eies3uElmEHOVW8GCMTYo4UXV
upB/DNYLSAeK24XTNvuLf3iXSVUVKGMNw6+loPE2wNxaT4yVgm7f1TuBs8N/pthQ18EF/f7BM2As
i7TrP5s4ZV7GbmhG1sgm8lSp3QXdcxKdkFR1GGoMPfDiXWauBkTwguEqBjeqaz+DDjo43ljX7A1F
PCujSsZSiiBKvWd1NA3wXO8eAJB8v9iZYefnxU6+i8zv7LFq+/eiSxu3bvEYA7nKQXa27R/0R4gq
rMnFUZvJfJu+1toFcnwuL9Q+c9etUMtDng0lEm16wdRR7Q6+w54xcVAiXYznRcIaV0CESFgeFt56
5mxQaVDl2WjwkqxO3rpTqqHIQpELSZvQ+qtW0Yo+POXmv9pOHaIr/UsyYqrV/W+P5hIFxqwDi9Q/
f2K+0Zal53GVp6pwzcMHdlO0zypdmPLvoF4DfENZGz2z5Q9C3DyTj5uXRk6LIT14j+n4ry3awJMk
ohK4T+CIbPEQim/hCosFhBBRmRvCR/M3ODFHAqM1MFY2lrLQufIEWiWTT7B/BOJ3rNaHO6DrvbA2
uux9EZH1i81vnQNOb2m+Dl5o2wjRXSnqrtiH/0FgAhnGD8+e/OpRqjaIkYuwHB675AclHQ/M0TrM
l60kRHT5stkfniVO4If3rCKzUSsPol2KGWL8wmZje8njvPxZd7eZvl840TN3K+9mcqbZWgCO02jn
G12n6JR9mvYurXw7GMZZqyRBdwGGXEC3zhPnEPf2SsVkMEuRkPKXIp/YwK8v/Z9FWJMSQ/Ot2uvU
2Ia88GbByk+tVd5A5JLua+/SDbuyvQ27f0w1ONBCJmfMkBZ/zRJIvuNK84d9IBNmZAjLXbWwtBm4
Kb89FC8qICjp2lRdsKrLCM8Ofg9cXlsFG+ATvV/iMuU8tBziLDNJdG69Hwu/y0zVxXNh6HKl2sAp
JmeubezQbHzOHLwb2mpafTdKdI7Xwh11PFH20Tpw671s7FkDcvV0txZRbzOCCrw8cd7BockSw43P
hzGUTLVCA8G+eE/9e2vJNX5F8tnDUa0sBdVGNeG+O880v9s2WB3oqzPHBRVe5/UqUv6h+eJHO0hB
pMtIkuvtPxKc6DR6AsLqjk/ZFikFasOFrZs90pYlBJdwHWEY+XnVbGtRFWPI1uGu6R5pZoDXDWhJ
YQsknwbrDQN6wEJQjCVvqSUrovCXk2xTJlMukzZOi2W5bBQ9K21LEJ8F7UliyrgPoxtDv1HJCd0N
ykI0A+lCizb30uNngweyCQIjASVpispzqiRs7Ig3Bx9G5AC9DS4a+TECFXfhotiHOfu2cGPBC7Or
1lTtrqsdZ2hzngdRzKlgaJ/pgRax6JDXzYqRjcDm0EmK7TOTI0QzRp/mxhH5J8vZ0W5nKlIqt+hL
CLQQWoDpwarPjrejYwaWZqx+cMSYuTCega09DJdS3kHhJgkM0VdrT218y+FH9ZXxQaXflz12dmf+
N2CGAUhzxhis0Ids/2VH9HdA3vLsZOdrciOpPTO64AzAV/v+/M3QJ/lqPuzK5PypumuNwMPtS7Px
0h1jnSQWkx/mDPwgDFTEIMO9T5utkKKExWxjTJltUAiL27sKk++F72EGSigqb4QBBJWZRvQkxMtO
wg0m+falxB0YG926Inm9NVGFk/dUbvZwkwYbWqhR/QYR+kqN9yZancN5KJ8yI78S5r7ppnTfCm2F
4pDqbdhlYXk7qg9k+jcB3EDlSAHPTyNXDygu1EG/UiFmAkDJKQlxJrxj2sRprzC6Z9rPhAh0gN8+
fL/xs7EavVmH9EyM2I3J3dlEUU4k9+gA9beJwiAKubE9wkHVM9UhIyPiJavJFrVb5rJCjdY7wi0w
AeV3Us+HO9uTiNNBQVMBGn2prhlNwpQEm0zFwB1hOzvePlM3yw+ei3SQNh3whgIq+uVyaq3eylCT
EYkJwBsup7E9Aqzp3oEgVMW5eieiDeoX+uH7zZ5rfQuagGojKevQhZ+UfENfl1VZD9aF2S3gdFbA
LRQk+Mya6BCi6C7pG+KAmuzKauPKjF8t/F/X4LXt5jDKb9jmmel93F3jxFYNQouWyZsgi3GYxuTv
kDwDa48gM4JYoqEXrANna6T3FDPKkvy1NRfHPr7L5AupO80eo5gf0G8EEInArWn30eopGu6ZKRHS
ilvCKeUqKposWgLvMxQrP/1FZEoN5HoTeiuYgGiPbD4vnRt/oKYgl8P8ySA96U50/AsgSnSUGDej
UCbb1x4oXFN3VwIZNWpUuCp2yhizK31BiAtXfFFicCL9g4M3PaDe+6PgslNAskdvseubFftNLEuq
h7J9IQ+QKlK0/gbOduihEW5fE+WKyoTDk6ETjbyqw9ae0lRaQdVaJIfNJug45kFChU/ETGZyHpIh
KaIwaKwL0d0ZLoDC6dAwUkdgmmyFaW1bb8kH0LFI8oVb1xARdXrrou/KCAZePMJB0zyl953ecmXr
kqR/Mu0BXEhX3QfxTmrusuCXlB8b7ZgMB7c84htupPsxMFZ1+it3fht00iv9B8ARo77AJ4mGWyt5
U7Jr5hyUVvx+JsZt7zwfpu7M3kV72xMtUzpnurXhAPjhQ5HcSOWTPqwNVMGN/LdOsWte+Bc1qodX
71kZcTN9tAUApTn7/Z1uCQzCUvib3wWw4jhrgUOZwhJbr4wRH0UXnzAEGENPGTxvbUbUgJBPmX+L
nAgKalgt+YckPzCRK+rLIhjwnfL55bewqdCEFhdxafJb2IXcW6nMORiBFgEGtA5St/LDjRrs4/g6
jJQV4zmQgU3xiMkjltkvrYwcISsMrwFK9NVtEP5qgl3sbnN9m7iPDO6z5G70//Z4I1bRc+MX6179
Jek/C+eUejQm09VCbJsL6ILULQy/FDEC+pxBZq4G8zDJLNHOorFQI4rsPfIt7fw23njhAXVKprty
+IYcVpjdyiPwlDMDmczbMMopoicSGIK/NO7BbBDWCk+Mgrk2yTzJxYb+zxjummKpZpi7DgACCPkY
0UWyJvdf4MVW2ZUJvcp4TRQCq4j6DxAtejE0SUE7gMDgFINVXGxfz2ERFCF/LYsZnhBp+Lxliniu
5fFsEgm6s7A06uSBESg7IUZDz3l9XxdPSnEBJYHjJIk/7SCyve9/uRn+LLBz4z31FoaDziT3amRn
DN1WNy+pNq7TKl9Z3pv5VAW/5PGoBc8OnsSG/iIH8pVM9abvCAbmLb7xMs3XTeLAX2lua3Mv2Xs9
Nph2ZQtHay5Dx2YQpiUW1+CZJ9sUdnlWBb5qCsECknT0UOAOAVRnDMM5r5aEmGbaY6Dw//u4Sed8
SPvElEhVL8i+03jt5XtuqyC65llcKd/v/Vz4IQZbTAkFRv39gviQBaVj4NWREpuCsUj0J8VEWQmO
Bq3L/78HTb7OMirTsqx5kO+Lehw5HJJqRLTjJVHh2TuNMooLjXwelOHkNHXWqCR6FJkgS7TVEOH2
TGZLJiD8lmCkUPli/yR4VsJoyTGb/wcp+7lv+uMSJteqE2Qq0ZSXtY1Vo+ws78L7it6Mudb0Uwve
AW3M7goJYToA3+/zDOEAVAnSxYAK6a+iJv35m+7qSAq9jBSPhAhkBfh22uCg1yqkHfEwzYTeaLuI
6phDNEJ5QqoBaAd57ZRH09hSbkhJbQlEY8xMAz9xSH9sO01WuFd2tGZghx2PB16P0GZjN5IX/aqw
/a2p0l6wmpU8/DKzx1L4WTZ//bxcue4f3b2PG/RqriArWtAHyz0ADOcfpb/y8Aiu1pF9phzk0rcM
zLo3DJdIm46kn8CYmNHT8AGdDr3OdY4kNIy/qTHBlaTF1lY2wNLBs+Ui8t+SpZY8K390mgPAZ22r
xJjC7v4l8nbjFSIhoJMoEdJwRf3F70YwsMl8GW/FLhpOO4M5v7+3ghMxEmwXw1NBqjDce7OtEDoE
HFhfatyKQdj2R7k+eeiV5VuyRYwUF+cSc/iqT7/H5Ag2SZaWuVuQ2ZFd9lvP3PpMCqmc1VPeICi6
p8gZqj2sMUXdLk/UZ+IKj6d6FW0wR52qenZhDrwpyq0Lwg1SeRch51Be0YQDZgbQjZTBSHauvkGk
Uw+3ggRmbyzzmkntwtcwvw6byfG7pvyUc5R4sWn2KTcczFy8Iq16pzzYBpn4Doo8cE9M6SVj1Xm7
kUtQ3QTKFfZkYAC/X8Z7D2eSX7Ed/13GJPoVetrEUUduwuya9lLubeBA0W1iXzrzB58IyndkIIQn
tkkXWiTgKtcQgg3tiowAUhY4WMEWoeUAUR/4LqBXkl9w8LwHoCkh8ZmdQGom2YoiFmDKmADZPNBw
pJXEZvPxMNqR5Qunn4E9CE5CAQA7zoAgQyAqnp35mAgO/FP+pAXYxlesI6EblojlcpIBInKClfYZ
TRwApOShfAQgNxCw5wfkEC+nKDNzDPhTJCeY5wDXm/YF41K3alPkx+ZwJkOCTMghBivsJ2dmRvyO
/0qia4BV8i3VJk2Z73+7Gda7BStCwA64Hh20Xj8H1CpyylRKOEIe8aW+R+WvuirNA2kSjQrHfkDT
kDvF0m9ABoEcB8LOFof9DuCgN4As6g59DuwGfX3RvFpUIp+RNGJ9SD3LTAJEV29ytupepn4oAutS
e69qOqzK4AVzNXqXcbMxpT+lqq1Ge6uMh3zor4ZcCOD50hP2xY52SZJzlC0UdrOhR6G9Ab4eSzsW
9nnDDDvq47j1aTKMP7Cnbdf+WlaE9eG5DA9NeZD6O0rg1t/XFU2shdniXE4LFo1CwEGAgb7SpJQx
pTik0LJMslUq6Vv0WACnZeOmboUsb1v8AN5dUAHwzYTQbrcAEDjuwJa/PzZzyKZP65jk9U5nBGPS
sg5KawPuH4rRwRpB/8G8qiCZUXXQAO29bdXtOCJRisjmQtSZTQVM1LGphlB+Md4r8A/JnZF5qiXJ
JgQycbkeuM7IBji/dNc4qGSv1MXUFd+/+HvPYBrrTNhXuOaKSnLa38qGZuhKhfM4htU6lce1nAO4
GGognSdhf2X3752lDtMyVhQ0+DaBcyqzh6p8w6FVSW/893IzkrneVQWLYtF+aepfXFoK17ce38vp
FlXCtSb1V0aorPkIaUoz8w/1a/5idK+gQdNFg5Xm9T+B5/G2JAOKcWYMVeHgQzLYn9SxxOls3+b+
lSnd0TRgEA9yhz+H8o6oggQZGQH2apwNhSo2Ll9gWLCViy359wLi65bBQYaaj3jkdJ6XpkZZGAbd
hyz+K5pEtvhPikjBqmpe9eiHwZgPkoWl/rWClcKOYpAFf4IbQys42ztBHY/OaKU6oNe5IrDUG3+S
dZEHkQ2J/Iq35qxzG0juqS9PiMBp6o1KipJdjPQP2wWaiMxfKt5o4wlHUoIZlAbbv6fHh/4YwZUI
zy9IZiPgTfmazjDQXIrBZqg2cOhos3TlFbqb3BykNoNxtrIz1wNpkab9BG/vdVuQzE3z9P15w8mW
ePJl9xwKM0pHVTOcSbzp4wEfsEp8aYO4j8CrgejV3CPptyyU7IRna/6cFX8YhTd1c+UBurAUiAER
WqR7w3mk8+WVb5V5Z8VXgH51Az0a5TGW76Tuid5gmt9o3s6DQFEML/z+wvlW/HsKr19BbxHAD/eU
jvc8mIYq2gohLtW1sSH75pMHvZeXxy6/B6pGGKLLiAeB498LqXWarhz6zr6y1FVsr7zozdZvGYTo
3Gb9CT6QL6+NcMv4sMnvGGfqeb4KgS+oQsZAe4KkJHBU3ibXHxhJyKEAvzHc13FT5VfN0JkU3lnq
XwNjW7AIqx2YHd1rVkXLBDBS0ROoVm5frpLyTrT+S0QMi6cSYEp1PQxb/8LQhl7IvzUDzQ8yNADZ
jI1a9S/nQI/EUUD3t1Be3XbrKbcN/h3OrWj8eCh9/OBPpj2gSsmIl370ucSOQkc1DWDPoEgmNbmL
98boAYAVtzLQ42i8+j+UnVlz4liwrX+RIjQjve6tkRljG9svhEeBkAChCenXn0/VN+JUUY7yPeHu
ri6MjbS1h8yVK9fKjCk14aHGiWIxBZwh90gDBlEb3aEaT4MXsSiSDAhc8wjxAB6E5qk20gK2G8X8
GmYq8xo93V5fm3T9EwpRqGqHphNeJ0HgIOHpnq330f7BNe8saltVK4bCKk1XIOfs9A02m8Yc2JfT
Z7CvcrXPtBpT0CR4Y0Huujeib/4naWeD0jSrHi6az9QA6iDXGYTMWJhDaoxtwjFURuvdm34WvB2f
Mezbq9rnm2gYMVHo1+DxA2zyilve8fTK6ugD1Ll4XSbjsznCSnldZq88depwdAJBMoR4z5qH4m8w
H4YQsKetJ6ZNl9s16bs2g9PpcUCfienAexDAJjZkECiBup8w9djPyaKYahSSTPrzuEjsV4gx2UBo
GSKUB8GmYmiOZsn75YUs699P/pezyu1qx5QKbgtCu5hr3Jyro9O1rjKrA4zRlsZBlZeR4ml5LkfH
elzrdnRwSkn1sob/PnCILzAx7P4cnbG1NpA3V4psrmdFvK8skcyq7u5svDSXw+PWeU/B+vGfE6Pa
9XfJZ4HGXPn876v/dtai1UR2jjWrat5AO8a5UJ3zUWWjx/ppy2Y4OFv9Z/P47w+yhvn/9zD97ycN
V/Lb2d+d6rTt3daeU6K0stLL09U5nx70+KifffM6tBNO6/Lgp+VCNV7oQYSeWh6tlXJuRKuuLtec
1FQfSib0QnLc1jDGt/ogGEv3X0GDneqf9upEP9B4oHW+qlTw6EcyPSFIfQmzni4InXb2cxPstNJv
23PUNIlvX67BdmsC8lkyNe9HzpPdaEEG33UPDwwzKLm1MlmUTcC6l6fqaacuCmsnsaz6ASf5BmTD
2+x/x+cmqs/6ZJ+7BU8CqsaAkWDY+4tX/f9DD9KGE+ivh0HmgDcC3Ia/bOD7sjD3ZXu1f5m6ne0d
fKuwx7b76OEFvkXXBHMkeuH+PQW+K/bp3CANLsCWSHvcIEHFtlGPblvb8yxPvZpsLodDajlv2aHG
eH0Xuixk2zgESYr9PBZbw+PeuWLbEbKeRHMcH/em3++1QROygqrKFmXDCz1hPNCVFx/uiTSabaQY
T+h1epoLIJM+92faDt1BQiWLHMA9OMD+3nkg0lTb9Adc9ttn+NsN3mQ+l0xzDyOztIk06eD66q93
mTXBmoXOvh9jtG8/CwFFm/gDVvFtlqX0GQIxXWrP2ecLzAzYuPm8rp+P9jXo9A/P7qdPuzndVKfN
KscGQCTvTg/T8jJYCkObxp1eJsbLvyfK99NzqIIjloD9662IHAmTMtodhnvrgoxGUuzeDsuKeKQa
pPK0Sy9+7kD87g7RvqADy9XJE/4ez7bZb3eFTQo6VPWO1YTijN7GhLUq3SmQ56g7cua2RgTZAxGM
Q7mu6+VgSPYjFeDba6HdgQXKmeJYNwvFrbLWvCALN5RgtnnY61Nti6mmp4CPZXMaeom+qAxxaGbJ
ipms7KK8DdLxj2p+3xF0MZlViWd4FuiF3R5u9jk913kOdn2WAOU9UmHJRNeD4Ti3x5ciBMcEcMM7
JeaYJd4lfml/ak38ptyhIxg/gMhopqm32N3BVbsiP6oIAZ2WpMz5PtqXRP31XXvdVDyuzsh/WMgk
pd/skI6DEPGgU0/ePHz/9+OqqQjorjzm0k8eR4vG6/xRoAWWOHzVvisK3wyPcTPt/MZzQlWmcTdW
xyNx9bZhEmXLw50WXPkZVRqCFv74FEF1uS60hTlTX+jFeuvXxrp5v1CtGWvxJdjOmqD0DZGLiwf9
NGy8K18zXXZSDy3P8vq1M2ueQAbl8G/lTT468fDxwe/lE0Z8acEiuIfAKPglGzIjSaQvXhOJyJ+U
rYD7GdA+5iMlHdo+zd1jD/laWcj47vMgTS/U5vtZFV0m97RVe1hpiEbEi+SVrh4BJiFHogqQIPAx
PRYal6b69yiC8XEvO7l40aUiUi8O3vYiuIs/P1PvGECeljt5ksjnirudl/hpALTsp54iXbnjDdAS
vOSlmcCOjwjhvcajyVsMY5bFnVT5laUshcLXSKhyoctWZtPToy4bTw+bII0n1wCJLE8LEAUQnTx7
hV/6YEzhMH4qowjUEmcxHir+4a71R8IML9P0/trxg9bk4MMmmjcCexd/H1ZRNXE8J94urxEMihC0
cVJN7GUy205tL5diUCoCIv7AQt6EAfZm3Z03+wdC7WbTbGUyu0SfidBE4jfi3ZWHcLn1KvFeeKan
L+1lPus3aBjkiSyoVvv3L500Q3hbQeubsuQxXIX5TM/n7Dq5MiAnmTFU9Fgtrpvk0zYEdr/nyZ6B
S+JK2KISWwYvXTjL8+TuHY8L8UDbnEg8jFEl2p4htE5/tRPSCVoPMoFMx+qmi1J/K163QvfwMPWM
0Fi5s83Zx0xWGL4emZE5OXkIEgosF4QaX+/Q36BikJveMAqWn0+ddTNGbcCDJRSPXpIYku8M0Gjc
jwtPC/v5fmqEvXREF9hPbYDIv696qXg9itZTaSI/xNljPiWxEKThYf/FGRw8n3/dzzDGaZCIz0pc
5ab2juLqt8FhmkzBMfmiJT48xFgGSDVAAcPXxsOv64IitgN6QcanmNsIhltVA03SQsOrVz+Ruoce
gczkausn3teDFZaBNXbDfHqeHAGhR7yxjNVpESCNH9HMH+381D94O/5Fg5Bll0nbH3nkz/5V5sEI
rFt+uNNTpESoVQaObIKLZ8+SxzQmc/KG1WsIywMOkSjcSmTjYkMmMvN343ZSTowYJkNg+5dAZ3Yi
rz4pIiPuQive+m68D8qojkbLTGZh4mXhcbYbX/gtOzF8J5NjojKB+o4sJqj3i4Zf33qJlCovtlzY
RUIp8C7ywEB0nu7xxMN01kV0DIVufAj0iSqee9n4HXtDPVFiCKT3bCF+PdHvOOPCs+d6pGtx+xP0
94s2chtxwigB+ENxd2BJ/bmfFtfiUlYKAcSImsv2ZV99Ug8iN24Fqg9CY1Vl1F0uEAMREeke4Hoe
2TH326nOtt9MT7v3/ILMq+MV+btzcYR7xTDFPU3sZl3ktXcw6UiywMSUR7ugv2WEwGJ+lY7T/3Ay
fIthwoGEF0h1ccR//7wR69Kfey0ZMExMh81k42QKyhZkzlOUJQnWq+rBOAYH2Cg/BEXfpWquSQct
dnyQ7NWbETTyYkt8ySmYnZ8v6oR2mSOGrPvHprs7lItrN2uV933lir0xEkmti2oU2sZi1E4uxU/x
2Te5HEr4UHXxOqSidhsrtWZi63naW/Njlfpn50Mhgzh097m2oNkg6UNFH5GcnaR7eUztkzhevpTi
NYOL8+8h+a4S8sd13ESle5rmtfTCDDkPc8i8K7WFqmiiK9ZbrAoHh7VTC41QqaGv/SKblj0IyO64
zkv2X5Ulk47kOUPCJnNlWqUwjHJf3QblJffqoVlqpPz0FIfQ7WYdcMnDBIJaBS3oJg2uqlTp6qYl
fMQLcBvqyadz3FTNZ0q/U02T2k6oB+AVVxH94e3HyPKbqMaA1A0ZAaRqkAb+c/IWCkJD56ZiSVlr
KIrQKM/6YLdROvf7/f2/n843Udsfn3UTQSlWeepypWGhaI/aOWpbr+x9VD5EYtCJ1oSG1v4wuL8a
BG8HF/dbhBwcqguWcbM2q8rN7T3Zw7wdrR/3dNzS0F4Lk+M/mZltlCYhKqfZ0ZDWJVS7l0w5eIWD
JAK2e82m7WalPaktr6IdsmIrMSMF5s7h+mSPKBg1M81F/pEW2TZdJ9k7hGdl9Lk96zj/vujVTKM/
toGeHXUa3Ogz8vmXQFXGFw6hysfmQ6T55NRielcJVwkugNX9uqcQhCPhBVq6BnrRQzCQVnufmSLr
ORYtYRatzEfPYF25GlxG04wEl14A2TeeKSrcY4HXbC8x5TH5AY74LgeDfkcPEV1SA43iJgcxUsCu
NNmamBR+EnRDxOmof6BLCDqk5k9KzgwFwvr3nNGHDPn2CWIQy8eqFjWb2y6x5JiY5iW1zXkO17dz
mDNpXNnQMjrP2L5rWid3TcudH0WuGT71JJBreXEy+ml0uXU+Ez3z83TnnXXWvLXptZfm8FjVnpOv
/n2lv3zR/3WlN+PTU983Linj4178wnIGfglJWlPc68WHBjbpvhv91LY2ZvNMRVzByYMyP+x9uNVt
tqyPdxTDU9QbagEOCiOmofJ5xUo1POezvH7R+s/abKTNdCm3O1TdspWRWBPSXzt5SR1teIVOzfur
FWgt6r3uuKwjBwnbatKVa+BhnKwvavyfne/uNM2NWO/i8+D86cEQoSpNF+XIXFJkcHdTuPS02gI8
G/BRT1FRhIDkFE3gQsDGoMsBrwpsW6QDTmd3d+DuQwkZ85XoirniKDz9pDKnf3PasUEOliDIdDrm
rSdIOTrtOyc9IBlXjncpm7bvdkHZ+VUi632w05HakpkujlvagiEuyPy9BuVTKN2NnYGWEJw7dnR5
QsjXuUdPUKbwFw7FT6jdt0fQ79d5A6C217JuzJ4tZ2dhkUJLpTjAeeglIAnVeBv14GVfhI4TJmm4
A6f+2CNFD9/65CW2r97rmgfJvbmu9UZorf/DHP1uMf02hje7fXO4VNR7c2tOoydMp8YYpMKAo/qe
avz/HSAyBkLCIKVHD8Ot99TumDgnZ8849JjygMm6WRmAD9FW0ySJbx5+WH5ohnx3cwMLY2iihQsx
HD+/JeinUaXirOWY80krV8TgVy9QSBNHguScZJhEL65lSapO1krGiMS3oFQp3l4I1cSCf1T5NFmv
v7yPXExeZo+q1Mk5R8IOL09aPBLH+CQmY8jwpBNYWBB4r6PJ8NuHZDMXHx6Smcstqb8jh7+fvVUr
MBglSa1ABCYfKUlHJr+O8mN4XfFWj0N+isNAWHn89qkqr79y3sojX+CrJmMgp0eBQaz9xv/vg2sy
tS0JGVlICxDQgC6gVSt0CRKQho+T9evzA9/LyZAHxMAVL/wR8DHy4tX8iMMlHMgQCrKjLrj6w608
Z+JItIrCf2jJr5YrH945JM1DVm/KmiTaWtR+/oo/CZc83EZLejFkUbUo/Wh8Fq9fKYlP5dWPFZ+n
IljMj9kzII7/l5GrsueZtKRj0NnHmlTCjtQN1QKhizFjMzwaAPr1icfjhDvy/D13NaTEA5ahSpes
X5cnsvqWdw6Iy/D6iUf39vbyEh/Gy/cl6gRy2oid924KUzz77xsjxIY5SKRGCvq+pH0FDOYYg9N4
h3nPaOvjAVe4epk3JNjEp77tjeRekvD7WZAGig8G7iNw/T6k2UPGf41OIYDAXAH/2DRRPgMh4MWC
XHUHHJCMd8HWO4V7f+t97kE4MLYNdnzrQEJPr8dYGfSN+QTKtT4umIKwgkQX5+zlZsh72yBZqh6B
OrfSTh3+fppuCi9cQtvxoN2TNw8p75AD8obgTA46TIhEVqTWQ4b32vv0vkzRgpgjnyw2myNTNf31
dRG+77vhfP68FWXceUg9zBimzdIW0+XdVbjSFj0ZJDrTYj4GXxAZX47YtEwVN7TGNgkm3jj8MMJY
TMmrjxbN1Aw0XxevfITK18N8PCeDxzNXkLqS+v73BUwG7PTx9e/97D/q0F+H7mjwDqKJHBLUDcC+
tfMmrc+uObeYIz2I2TBpkdQH7Rnm/3mJaDRPuJr2nsbX2z2OZf4bqx5Cp/emM83oegeTgs8BvFTw
5hP/DojWnu+801fG6A6zB+hCDmv+eb5Z3pfy7STvKqbYNBMXMIuOZalJiLrTnndhL81IUX+QZdBL
g7z/4eB9Ua2UXvQFBjMGATnL9VauJh3rkkVOmv7AombxYUvMrH5aARGc5wfgG/QqmfitHzxNHubP
r2uVBUMyLx5/GMohW7wZSQxSSUMcSB4DWevP7TPNM/XsKAY8PurMgE5uTG2azqpEC2iUSs+Tgxvl
5+iYhj988De5I4R6LN6A2gnx3Ju0wGk48UvKRHOK3WjnEDbRWoueCbKdyGiinUNNGPoj/W6GGp/P
kr6lH67gm9Dijyu4OTmIMfvS6cxfkRsEEjQPwR3+88pFGFRN6HqI3MtEKQKYB4wExzXEgeuPFOV/
XwfOMH8+AmVfjHYmBRC0hUNY/Ef8VrtB9hUOIf2mdJ027uBPQ2jnfqHFqY4QC8M15qcH8k3I/dtw
uOoNP63Ijk1plIY5NPwMBH9bwN6htbS7BmUtlRmk5uNVjpYjPKh/eha/MrLbaYjKFmZBpGsG1LA/
x6ByU8vte92cw36ocx/W2WAMq4bwUfD701EYZudBi6+8L+qoM6m73m3bja3EOfvRZdy075d+VaDh
cBwa/1B6qT199JYok4yuyR+9Gb59YhAJh4IbIrnmzdVeWoTSqZWYc9okWTSXlrbhdY/yJwkco3Ud
FEjhT2MBfc58aOBQNyiGwPj7YQbbQ1T517D9diE3wId1VrtrknAh0IvylkjkMM2TJx3+z353Fcnp
U0fPnq4GRnUQhN0OFGPEaOGgH3cNyfcbeYqlAVCeiiEtodgM9RiMpDi/HtDe6dao/yYItdFhNch1
KNNDFp+roReIO4cZx1SBQwXXCroRytx9t6YU1IFFGa9sI3r5Tqdydn5StCkPFZ3dqg16uoZUvDUw
1xn6tKif08qOMqALHwYUVKdNzgrqKsREXl2Ry8Ax4j240/adf5pCMIGG5MppXuBMs4QEZLs4VK4g
jaPQyk6hq/MOaQPaKVq6xB/t5tM2F3TMwiiBaYyjHY+D9kYkWy26L4bmu12MdFvXjGHTHA4B7DEW
ObwSItYr7DNNOM49KJpdq+F59JzoG6JZ5heXSxMcl4owwbaJqGNUE8h4nn2a2fsHfhd0PWgqA8UT
q7kCjalQ02d8GOV0RduAF9ex0j257Yqsys4WyWk1OsE8j1FcoduyP8kuXxXaHe2NW+eZF+GtONmK
qqNp3/9syvDNRAIsUem3Ull9VD7/XH96l3SHbZaS5SvTonobFd7FggOm+IOWc49CcAEvw9vnQeU2
kU1ejX2KI8yfbFDRU/h7RtMDTJMM1uWa+zfj0FAVw2lP+lyZtOPdSSSPhzRuv9ov48kZa/e4P0+M
jS2tp5Tzu+CEP93tc4KpOkyXO3mN7fGgiRWP3o0gj8CC5e4+bWA7id19cldNFVe0X10nnox3pBOi
8xJiQC5VY1xAPRL7SbMs6IaZblfOrO3E6MklpR4jQ2RKSHQOEMNWnOZV3M6GEC/3DaYzEarqp0s3
KEN0I+Ni1peStbXQ432YUBc5+63njul+v8d4mxRdreXldZSJa3gmvMiI6WhEpKphzA5xeld7ZaCF
ybT0kEm+UFb82r02fql7o5Uy1CyIDODID3FGJt4B8IPdo/q015FzJjI76eL8eoTGP7fGu+j0cS7F
GNmED3eVW4SM+lPW+yYuQzuvjs3p9s2Qu0m1utBa33oWYf1ZKnElj6/1lGT05A15Qjo3vnhpXC5w
CPJO8Wa7UEIcElbdJPFAtsZZI5rpfn68B23e+ub8+pzJZNMiQfZ+nF4S//rurJqnfuF6YKnxeQzX
eL29o1IsaDietELWk91P++Jf8CagH03kqkPzHgqOtwSTrjraalUiZEZ46F9jY3JeJ77+q2pUBFQ7
RHo3xFKO369/2JGHQ/KPDfnmk29OBltPKz29FP0cJb34zYkPMiP3+aKM9BNC9lfee/NJN1u/Cr0M
s3c+yRJv1yghx3BiM9bjJFYeKn9eRrQ3BdYyCZDRJbMD7Yl+uNe/QsebKxj2lN8y73N70Ls+YZQr
kr3j8kzVDhRdtNOh0PWTNfvoLxjZglBp6egTDNK4BIZ/fpqTnfJTf4UDBEM/0MfnuIkRvwieWpnO
yiifcCQF1bR73IbOahv2VOiHW7ZnylpZFI8qvDI0+6eqX8qEsumVMrUb6P5uuY/YG7yNG579bIP0
jl++FCSC9GqRumkMbCbUwEG3aL5fFhQ+d4+Q9apjSLHxy/5VLSwWTtDlslxmvkqh7d+j/KuP5GZG
Qe2xcDeEnEfHyc0oWx19El2tdzxnJwSH7nxQgvgC7NDOjYGNwESjGC8RM18cfGOK4ICnLDq/ftR9
LdAoD+dU2QtpynRpUYIfCsamj2stmvFi+MF9OPIv1FC3FH+rl44yZTvdGqQh57vDVuTPFOLU6bBu
PwzAhcr7+LIj67WbHueqd2bwz96/71j/Zg3RLcLRYBocRDA9/nzS16PRque86eY7OIHCeDrcpff1
43VaLUuZh7aXiWS5Xzrk3ej3hVDExP+9tYbJhgM1nb+/eNvWTUi+tQ6tcT2X3VyfnWAhfxEP62cY
FyeysmAAlt4SIIItSXY6LjKphcQ1/nG880ex9gOg9isD+3MC0F40IFuDlfsAcf05HM02RWXUspp5
J7WgkNs4DeAwCoNclnyB+Yzp9Yfyloj9gzJzKJB3H7ARyGHTO8M3AInIS6OOenIZJY+GUD6yB3ep
3P+EgJq/FAVvLtRwLN1ykWugJ+oX8/O3/aA0tcpx+6KBxyvO092yk85DOa4nxaRdFRNDYD0678aT
c0i3OiSZ6ilDQwEX7QGlA+9ZXKaX++0XKdjUHicRHmYrK7qicetlC0SCSe7dTJpjrCk9jprXy1QL
cmgoqBuPjQhGc94iOyPyMXr89+W8vy9W5Wc+Nv3z9BxrU2OSPBxmmZfd2+Pc3y22wDGog0wOsl3m
02Z8DGjVlPoim6gLJJazx+MrvE/J4R1wThGHPHc84vd7LRr4HJrsMIgMdhPr0+B4J6r0cChYF1fR
R6407rB/mJ0nGRQ1mb1hUuS7L/uZvXQ+2FRkPx7NjtBMYITUwpgDEk3Sp6M32uxXzST/NJ93peye
UY6dnVZYU2V4Eq8Pn9Wmom4kczScU5FM7wcsyxzW8F7sZ9rd536Mj2cR0kO1dn04FGvF16kPC+cZ
psn1bXTnzq9vl1K6d82mis7RJWI4IHwKjvCpE5bz7sU+yfJh+1zODLpHQ4gRqiDu24fpRl0QDY58
g2B9OZCDtLlxd8mFuqBsob4TEqz2RCxbAQdjduCAd3Qf7wdx2mj4UYBwaEB/CJx6lDdmPP9ZvimC
1+qLGAbbzTsoZeM8wELjbrOF1DEaj8aY2QXnl92L6xUTZapysnh69LW9u8wUrxzbCW1rjzUgXkhT
ruPKiyFUpNn9+UWuCEruju+W0NYHsT4LIzQXBFTxNtJC2NfxEV5HO6HrV+aeCRNj7118G2ilCl1i
XrkLD28NJa0W2GYUpzMrtn0LBDKqJyhfRAmRTxtnvgJBYhducYtyve1DDfD1fPYH7kv2esVPEIEU
b2Bn0F1qBmi9odAeY2UwXevvyuo8N3B4uz/3fu9jc7oT/YPrLXtZzc3gCp1FpQSA5qPvRF/u1JGX
O3OiTqB9hJdwGBAr/tKD87zmXT7aCzOYXOVYqSR24jN0oaZtdA4vAIa00bBTTa8+Mike4O54e/X1
Vfmoh+q4HSsRwuLIqJxENYQq1+l+AgtMOA8pFBcvubPgeOnhKUBwfunSzSNKOn1Cc2pDjMnkbtpr
wnzJoEVDMhl5ox/aKP7rw/3XZnJz7OW2mm1xrW7m1dNx2n71T4e5Qpiv+CMf+D5I2AWsCMR8qcQQ
h8Nioq1b2S+0+DQ5fSW51xuyfxpuA/fm1fbZ8ex7Y7713s73+2i3dMIqrtbKmxGdZM+Q+tVEkd3S
FO3Q3yTY53fA/qjhRaNEWPMqF8asDFzJ3+x4OzWft/cFeGwut0urlDjWTgjNw/dtfIl8CqLvZsy3
wx2IsHJHsudtAzvuJ+Xsst4FTXRNxOnhAE1KX6OczAIzPfXZKoW+PIS4rc52GxDlWFuVz824e1JW
I7KHy9f5axQqYX3/n/MD2hI+grdL4+NAMknbLTuoLs9PRVS+bSkyz/YbLSbnXJSwfk4BnOc3dOOe
3fsGk6Wx81CDXcoHkwWCHK1nLPWZ5eWxFbrhZV4s8jW2Li6pH/tF6o2ecehpqY8LsLIlHVZQlVh8
u+nD83ZNiUucwzqy4n+HAYY9RHR/TYERrGY4NiCEt3oJh5F7utRG2szNF3vVBzWeMMohyKjJfCCb
KRF48TLg2kxgBsY58mA/HMxAnylR82xSIqme95uSjjuYb3Z0DMs3I95+duFV8/rFdiSNBbq39wP4
e313ydtf1NXhsfad8XZMJ/02tJ6aaR4Zk+KlWCF796Da8vrm3h1CMOLoGjgv209jfXhM7nIYwMIB
MibgaiB+FZOcs2o0QZ0qqN5H6y/zLWGBdOHAx9tKlz2fAM6IoXUdxHG2BSxnNgf2CtYiZ7QaOg+0
XxURnuTHeDcexe4H1Vh1U26g1K4aCk87UY+NRRYbT7jRvIFdz/EXGh/u9hN4+0C3/tU7AZq9XJfJ
3A4zjoomcN+7R4OCB8Wtcf24j3IkSVhP+3E+pjnoIPcvh0/r5F0iJEzus8khzGejuROT88dHuIHD
IQx3kwzUWBl3LsD5XjBJZ0mooy2V+P34NKWhb2qtGt9eH2LE4YNiqswQZouyV9JaTlAdOuB+eZXq
R/JJ962EtscvmZZTsLr7fLpvRImrKNJqQn06v5aeM8XZLNbuIB0G+WwbjWbZ5OzT7jxtInOtvBTT
9gl+4vQU5EHuFYut4BxGkaGnDDY/kmAuXWBLZ1nC7wlyaiPqk0v5idkuHqo64GxkOV+idnnZWFy0
NbPFjqjJkUs60La0071yOFHDeTfXpMcvykMdWCTZEDs/zQUDIztCA+VFfdKf+kLq/MxkR+Hvoby/
PjpBvaQlAW3zy/z0XK8PCzSbfHqoHnNPnaBxOcGbginMNOZZ+32gQituydLQ+R7TAeGZG/yl2Lb/
vah+Ba43awqRNYcIDcYWEiQ322pqtObZTat6zpl25iGYslG8AlOhCn+suPgqXt33ayOTdGwBEujI
PUIzPKPdKq5oLKrzkl0op3NmcCxMN3q+oKh7Rjz6ikNf4B4fTTsa7WSdS72fXLW4bJ5S1zPc6ZHt
jhWQ01wWI+pA96wFNVUnlgkMYJhW/vs+/0KR6L/CZJ3sH34Tfwzf/y0U3atZc7Srcz0/cBJMlSJM
87DpRar90NQ9DNftcP7+OTewGXq212Nb8zl9LSrV63B234rzj9D835k2t0MFgKRkkE2+LXftk+TY
1Naxnp+vwamPilPoJNLUgkYNL1vfwOMDbipR9P9ds4VxRHuUqruLxIHl3iTd7f5iWAWNJPPEkQfH
S5JgRxcURzBdu4rfE0pUUlODfz+8X13Ff44qlYChUd/C9thCdfXPp1enaX+1rLae19J5UXbCht+Y
iV7zandeX4IT/+/hq4YABamZHeYUByIdEfj2wdhcowanEGRCxXmjwpf+6qhT2gSpxzmGY95Q6bXG
mdipYG52LUYhGtdsCcoMiphPEXSCOMI9KF1H88xq9HJ8bKcXWdmyCsvFvIFIvPN/cvn4BtoYKh90
X40QBzNw/vvzfjujuDaX3ameI4gQmJjLjfO5stCBCO87MgpFWhhGwGYklj++ZYH5YL3tFvsHlaim
rsV1ZXvXsbvSVtsoPEeFZ8zURe21UxtGc/8ARjGnRjtJH5QP8+7sVe9VYM5aYb61VJZf0zEjNSXq
IUCfbP0PbW2sU2J1JTS+VKLscpISHO+9eqOwPf1wxv9HVr151MR+FHFBdUCfbxW2jqdEs482Unnp
QM+H1z+ZtD48PfbRhnB7KNJrnkFLQC1xHwy24eKJVoP7+2A2lGyH/+W1mSVmvbcoJGpUYjFbtGFQ
CFJlvLMENrLxIRxaGwbUZ3wBBs3EdHOVlHDfp9qqhwK+XRAtB5RpKHN38MSzsRkMNHVq5Zwi9oRd
bjEk0O3EnBfgav+e7kh2/LWLYAb/2yDc7CKHuhwV/aGs5k1AGZJmi8v0EFXTN4oL/oL/NsuDf1h1
My1COi7qPYW2Wz95sZ/zhwNJbX9H/BiXAS4WfrU5zEZ32B1FJLK8BoHB9OzpnntUVqa4Eqf2j1Z4
nJAjTptXjFtBUJ6U8Oj3VL8frjOk9bzuPlm3E+2ZgIn+keMU9/aIwMWzxKPisdEFxq/2EwrUIV2/
RFhpiIRISLIjtRjtivi0oVEoQkKCrhSHgKxfcvaFlx/2iW+gMcbNNnRI0MiS0gH357qpr5q2rTvU
iyz4JiotMgPxgFYKmcqnmsYcZ5VCvAl//Q0XMy7cXejAOY/uApfgOZyQJfCITyYztFmMdx7NF2Bl
mPm893O4l9T49/F1bC5KD4qGBxeAeh5gObQAv5hSM4BNY42HPx9OoNuI+UGQocXAIT38+Pck+YXy
3C4UWq/YF4GlkLG6mSMnt1ePe7uu5+YMSg6XA+LqhHiuwo7XEs95Md5RRy5et1901C+qiR5XY3O9
n52IzjvRozAkUXZaDSSVPIRNunsjCzE/jhPtRQsP95U0UKxDJ9m7hHlwDrNZ9lRHJ6CWpT23/X/f
DA/n7xmPqS/nCa1cQxvADb6mHraHCh35y5xYtnrX3vVxdt8Rtg58JdUfyD5WfPKVqGP9H/xioP8I
uH1DsL4+EYynIEKF1CJYN/FevI3EApwWps4D0bAllMgCJh1NEkJbDUpIEu2kMVF9Ywh3Q7oD8vDe
CQuxC5JwT4dPyrv6AEIV8KKRAwphMzVxYo6SCObP2d9OFf8a1UAjqG1cNsnM9hC9k+rzOTLAT9YY
krKY4MVYM/pbYOpYcIcO0x1VGJUujO6tpTGDGlKExJevnkCP+sf6XveMXbR9cwIlhGGwyhfHMdSq
8Bge1kMPx3VREhYO05a1M3OIFRmrJmCRia+EnGsfUIqPHfhWF8+N+mfnrhX6phXKlPBKDAjFbmWS
rO8eipNn/lR+4Dl98wgRRQQgHToz/zLIOpwIGjKXR4jXcIeSzOJ/SDvXHlW1rN9/IhJBub3lDire
La03pqxSFAREVMRPf36znpM8a7l2qpJzupNOd++9FwKTOcf430YNkMdyvKCYQ3hbZpE860TqJ+JM
pbWXGXgI6JEvje6qW38kRAVY5Kaex8ayipoFGLUnYzYjhA2smuATO3XOo3S2oakPALbkfhbhG5sl
k/PVEmargBP+tL30eyE4FBJsOx1BxHP60VDgVloxCQYa67zUIXo+i+Uplt10qnXtasCpr80qWDCn
YcdHupzNEWQageGhKQBvRtM13XxurJmJIWbjAvsCiK9jNIxfvb7QXOX9dKc6WsfefBjviLm3KVsn
MPsW0qv71Z3//LHo4lt4+fKR6f/vg36pZZlJSKLQnQdtDDv71v7q4PsBQbWJzYYKKONjUIxpVIGm
Pw5fsJfmyWPgUzG/jMsIZxuis96oHNzxjAn6I7E2A0L0AzxPdrEvyc1AR+6Y/EFHSyVrd1IscXu1
6NEAj3fFu3y0kSU7OJbGZG+Fl08pQFQh3IVtkDuTn++VGSv/sawwo4twNgEiwwP/vadXd0N96HJa
x6psNaylQVXZ2Ud3JPU3Q4KOXRQWQ+BRkMqedaDd+sJEgEcxvA7UUfez3J8H6Dv7TbyJjlMWmYC1
4AdyC8Phpzy/jM4ekHIzbV3SfWLgDVVgGxgOD3Y22eqrImzdy1izK7hcbXyY3WU722WVlY7KCWzz
7Bqy92ZozT7aff0hKxQcBEkzBs5+KtZ9Ts12W0rgfTFZcuPiq/7og1m/EUeb8c4O/iHEPHsTxDIm
UsUhxTti7LvFn6U7ncZpoTZIYsG89XSVSBvqoysARwyPR3dmY2efwWUz92agj54rRfW6K3WkWvvS
uU8ARuz752Z4ImTmRoQBxzbSC2pbihfnOWaeIADBEw6lM6ysq6NFLJsv8PMpThgCZEGI62GOgdhP
EivpX2abpRzU4IyjHpAI1JNbg8M+R8g8LBAkDdFmEUqzXtQsb3FnwTM1vW6/2y9AM/vHBdMD43yR
L679w+gOWizZz22i2S3ACoO+LIlTtkbBmjNuhrLt/qaDmMvbjUMR/p4CpYwedi80p/IWsQF+NEeP
2bkXBmLM4+DKvq2NSxSYcryTA8FvER+26tHKX8Gth1n0nDd+d2u6R+i647xY7oTQjwMAEPO99MHI
3x/B801E2eLmm549eaD3Kzae6d2uQBjJIphIky6qmJN1d8ew84L2v44b//BpdtiKkqi3Ntb5rkvB
iHU1s4zG0lGrsgGnGESCB15QNeW8nVfwz7L3dM4zZkZE5xmk4zRl05k+p1qohb15tQJB1yeHjxOb
2OXmnUqnpIYgCcPRZkp4dkmrdI4+kIt7Gp3YMt+/D7DDLF90e5zkR7xtY3MqBIvkIvGt60TBOQfv
ptIJ4U/lE0l2z4B/kssa8wvYNPOcbGXGc4yUkOqgAbjUI9yhLdDJxhFEygP0XxufthKQOpsFT/UY
pTMTDubO2zJz/vJhRpTm0RV0gfKIVMaKEUo/fJByg7T4MTAI0gRL93LAjV32XkVEnyCHqHjB1y0P
TBvjtI3ARYWwBCx0cbSzAckFmqOR7WtxzMI9MKjqUeOg7YzNeDPnD2b2QZS4zCMfZovUy/2DBz2y
PU6BcaeiA7oDyNbDR8Dvqqx8gi0WrJYNMGqHULpuj3VVCcSpHavT3le96oxyqjjqt9KS8J3ebG2G
7jcmkyuzLoAaM9O0abCYD9MBo6XoK2LcfcJrWTot5eDG6w7VyWPy1o0OsTYyrrYGf9Fgmb2r1iY4
65bq9kZ3VN+4ZCeP/ekDVAllDcxP7TWN3bsHxVZy5X65IL/+yCF4GnUMF2F+gPbHp16DzqqHla/i
m5amXT6mz+mJdshcddzNRLI4MQNex+Xt0n/G95t359WsNgP+i62sH7BkfgqtpYzJP6k/u4hknDNY
XLZO+wrKi6UC5HhalFuFWAXM4vnVmhk0e1QhQzLpJ9Vbsy0q/me2RvBhi7JCOVoLJN+5ozuHI7jV
Ql4yc9FJhwU7TTvYrNT9KWhDBVH6vg7fhPqh5uEO7/uCdutBC3YM25LZ3ShfKLFnvcxTJ9TUrMu9
9N6dZINmfCZYHCNWBu5ee2dM2KxhCdFz6xkrxMijzzx6QLIV1m2+BuB7f9oLY3r1GKYtnPMhjdxY
8jej9cWqIeabQTXQW6uan/HEo4DWRlfky+Y+WQ/8Hgp8VkUe9sCWKeBLr5pzuvrwaOQLoWwu0JwX
Yf3R2tQC9ikev9WDx/IWso1RkJJcCs6uxY2F2qt/Hpq8+aCIOn15dwTca6eAz7BWpUOkpc9AQR8W
YS2FpwkjEqE7b9aJUk+oM9ro7MxktzM4uZBgLgyfrY4yHjyuLspe3fmixJvdogas/kwfBie0gk7l
d8aate68XRcCJk46FsA2l6Sl3xGMXky4/wCViygdcUENDvN8iiYKqJd5J/B6bsmFpPlhpze2NN5M
j6OSf55x8TNpVl9AoIV0fwPTHDb2e/5+84H8vkxrqX/3CFSy1KDGFO0c/IvktXBpypRIJu/gK0PQ
U1zS+45Pv8zaub0J4wIV4vIwfHx+UROHHetL4J49/4u7pmfhfnhG0YPmsrW6FB0kJnmpu8+t50r+
PA9QIHLowQJ9Gpj+r54CMRMm3nUBgHPwF4lzK/EZPGLmg/tMPtQCtAkYCXhOVMza8AuqExwTkdNK
5AtcWMHgmK4c4iLzM1zycIzpgkXk3D7uDpb569QIqnU1bub1DFXU8CweP4++CYBTCruLOZvcXj9F
3qN5TEwf0zjcfHHBoApLZ78kKmL55I7yGGPJ0Xn4SnCdCPITd8hbD44Qk5h1iVIhWB3IhBJQu4NS
lKHKt9RF33+Nc5ApBs3PWByn4ByjQnwLMucR3+NsDZrO2lBH1IN8rG4TkojqPBB9OiyEZPTQ3f3Z
Arnvxnd07Kp9w0XQZbXjjWgcIgrg110KwWESCq07VqnxKWjm10nqFuApMv00L3+I5K12J/XXI6b2
5UvfuJVLU32CbTx6Z+fr6k8Uvy8oQVpKUgH3F9nR/C4CE5wpovxQlxl/H291BD+Jtd10JMoS8X2c
Bkj1B+qgGNXvSVD791EZ18vJHraT5yuxrrMZOlUiCzKvgUze5/0brR0iV19d29nswl/rJdjXD1GK
h6Z0IcOszbs2NIPHJ3WT7AFcq96KK/n6+s4KwVTJA01WTYgqX1hdFP88SIIMSRE06JeCxpGUC8yb
geavunwLDVkIwstjLNQ5O557nhSukbP9pSTwsbA6g4bcCAJXzHHN10DEgU4vR5D2jtVlpWN0yiBR
rPlbHz4Nfd2AjmcohV+tnccC7Y/yr1MgL5R+Gp1csa+QETL43kZ258V9orBuWiuKL1zEvVjR4vmR
sgASJnOy44ou8cCHE80WIgvgSziNAv7a0YszjltjnBOHyEZ7DNPlU2QPRPnoAPzFOYg7DfZjnlMW
Dk2EF3Rtp9AYsu+ME6cXEN4LAGRM9XHGPd3dw/RAM5XYz1363rUXha99b2XsiUdH6YtNqRfU/HpC
/t6uu8xBfnIcfkIfzrq4I2RSD9AQfQKyOVefmS78AhHHkJCr0NgPcoEHxYAsTO5B7J5M+ernzj71
22Dj8udDc7cDbCUoSDAksS0dWUCKL68uIXU6zedwRcrv7jRMI7QBfXJk35cZD5ILNR2r3UqpMPdK
DmvFHCu8zwzn7VyLRUQGWxvMWjEB22KiAnan++pmHUcTUIhIix4OsDNNCCyj9s7aG5ASKUR17Cfv
vcndoZcIO3B+wjfV2OVbujO71mVY+OX2ydFB8eax5J2OBZzI3SoIJihpSPokE4LdAnxtf4646TuX
Jv2R26KXhr5cpUdrefEZdLEwA0iUCNviZCFum5lJfne0bC0rDUhKAPDS3sWpgELTLrdXBrqI3fYe
dzhb2AYy+tGfO7Tuv4wHszHR/ghGgNBh7QW5yVLllnbl9hI3EeIdc6W47ZBIQ/jEE6qS3INVlKzL
18mjvNYGgCAfyVc5Py9vK31yHJdrTUH6wFQEv9OxGoQ0GpJTDq1f9AO9fzVkf//MF2gwPZ96iUmQ
atxByWv4tE3J0aZHfuCByoL84zzvuIJE0Gn0YnVa4CPGGiR4wNFTWNXsohupRI+5isd/j67D++Lo
NLPn8OInfFygK+ovOi9F/6/frDJMmoFTOPLRfP3d+p6KVEwtTC5xhmyZrrLfoiLtxOKUJJnzOoDW
DJebicqBLJbVs7FYG3015MhytQgmO7qenZaQIKql4Q2v9KTd3RZQvu6mtcjrPnGOd7DykRB0rGia
jwHH7UDtd4PkHYDZzQVenhJZ1Pg1phuL9q1DqZ+DrNl42N6zBQkPONhO1psaPd01LzZMg9ug9TpO
gw892emcKES3kk4yAsL5IE7UY0CIh8wSbA1AKCh30pTiPhsefS1MJlQht13yvqFh6Y2RTpOAQwDQ
WwEHg+OR/EEOsKhli2+CkiiTt0swTuxutMsWG+C2o5f0LDm3NIav94EBrtbpgwC0IXIxnWYQwBN5
IKXAca76OA6op8rZbZ59PRg8P0/499NtwyLi/RKZQzXGg2QIQazFZngecmaMKQJibXt4P+HCZAoX
8C7HsT+hABYGwsqlJPQ7wdeV9BdJCHQWHRA+xn1El6gzv/pHb+NiVkEdUUw6215uMYYp5dS52c91
zhnHzZuewmZEgk/PkuS+pA9QAPQr/q974NRblam3oagCM/aQeq77dViHFMPOdXGadAI0U2kfM0R4
9rvcwfXXjIp/xfgqwWMMOdNFiK3K7Mi/V2Sa3DXlpusVa1CmuG5AG/eHDYfqzRd9Ys/KEhGdtNUQ
hanTzaATSva5r7qtUDPxUkTniBa+pBO8I7mlK5vypoGgNQc9reHdY7+0Gz9Dgvvo33Eh7m7D0v5k
QQ3o/WnzkOASP7sJRTPHwtqStSSE7EXA7M4wG+drgrpdY5UGSkDlzJOVnBz/f/++UEv7CtAQSsRD
gp9SKTk6TsuYAg6bAKeyUBHyQtSx/pX6KGZOC2XKm2E+F+7S4EHYvn8aEPo1VaLarbeHkuP65730
f2blvUB7PF/GcqrMuSJjWWy2f9DUjMdVzLoxKmoBFElzAc5cvxrf9LIpmY9BTj9fr8TzOwHDPGad
j0d4GekBkqZ3Zm85IGG+EPcS/DdpYnAMh+do9awpkHjTs44Tkuty0O1NuFnTGXvZcJ1OeWm27DSV
dRplfJM81zchabpHGoFcYOjpVuDanVlO44RUMKPxzcMZcgpgCKG8SBZynPv8rTRtl+DzOD9Zpmug
NhsgTjpa2bgd5N4Rub+ovrEaRVK/OwKRGu5R3JGZ5dFxf5yj04SsnIWw6XJW0X3OiqgJEdAmwFX8
3QDbp6HSZ5yGsb3vnjSXlattTzuUf70pgwZUJC0cwfQKU1RASE37k2x0Cw6Dxqb0Y471moPy87nq
TTLkmR5iPVf/4E+2zECb8PlEad+gTEu89JeZQd869H/eqQZ6qTPaQWQI/v1Olfx+ac5qt/oWZzKP
wxMz16kxAb6hOE2LHqFl1fNNMK9DsXrLlsYU6Y4BVrtl125283rBl1Lt2ACvbKqX7QOTNWFN1ZcU
PT8aensHceVMGbwZlr4U1eP5YREr9db2TTo5dUxsMw1Ex9N98r1mKsXf1U0tGUwEQvMMXYRmz+Qp
/7yc/4sRMITfghmCaEt6r47OnllkiVYdL/gBmE+3fBzcesKJVIGcoJFD98Z+LkoCaahg+x5XM6SP
FXL0HScqm+Fvyvl/5w8wuwxzMDGjpEcQ1PTyJi6X1mB4alnFXVZ7R1Lc/HG3UokpM400SW4Iu28H
Lci1pGS/darKmHavqZ/nh137vEanp6oLpdbmcrFvLUPOmHX0ywPr/FNMiV9oklvA0CSVQVsvHg7z
fu9eu0ZWxdpCnaWDZCkNHuPT6sREWb6kZbkHM4jPIfKSMOsf+0++40f/7J29As9e1r8tHigFN4PN
fDOHiNqMO+N6ATsVMg2Dv3Cj/sRe1u+xoTxQS1cxEILuVLX0Ld3CpRgdI+mNFEVi98i8A2Z7QHtl
6KO7nhrCAI+omIqBEple4hZ9Qjf6KhpawEkaK9rZJ5uAjtHdBOE0/BPBZ+TXQ0gdQqTeAZ638IhP
irPCOeG1IlkAUifDbWCMyxPWI5O+ke7KpSbxpL7pmEht4YvR2iJgpbU+TG40AkevQ3x82EHCTnJh
qIZ5n+C0WAoZDO7cI/A5OFofeUb/cSxtyCBl/px0wnSrDUgnHyRfxqodnOKSv+mGmfmGjoVhO99h
bNToAfYcn4Q5JL0CQ6mCGxJcOUrGF5RgcEb0QjSP2OL6t37qNwEDqPpGnP8iI5L/YT2ImGRAkaoR
CNUl/PelXNUTtTKu2aOKzYCcwt2FJL+1hjC5HsjuJdK2kvNc/7z4uv/4h14u+SKyuRiafntmbRVv
Fr3J8SP/gNioCGbCyT6vpiVsm0b6QHfC17FB63Z1NyZPpBwzqYfHehuYYM4UNynoIAXLL22G/A9B
/PLrXkwPci33jmXNrzuEsD+rYnydk+S2LfrPSN6T8jcn7AWoSZn+/FT++7oa/U2HT5Oxhy8voj0o
F01tG3Eia77+bekjcvGwAfwjL5ECnMEpjQUUlP/mn5D/84X8cemXF3LNizZntCMvBKIrCYC3pqc+
gYdOzF7d1+c/3+n3CL2/zinxhJmuyTwMfDZ4i/4+p1ICa/LUPOJ7tNBEYHCpllnccfE6EpWmvhUG
SD24vhx3Rll4mD7Lcbd1n3uWRHymHk7WQjOzIGvINaYwvZMHBDp2Itglk9L10UNTfHy7kGrym2ZI
PIc/fjivRmhlhFmc6AATJ9jfP1zSH5uetKnl4S26OsJ3Kcok4GQSF/AX/nKovX6Z/1zt5RCpciO/
Ky1Xk2e0BxHkj0tlSyZGCzKi4IE0frviSxv4zxVfiu6yanhtd6548fq1WxFJ4o/VyYXe/+cVIP/y
ILsv/Wb5SGuNEDoepEuNImySbM9UGrS/lCHQ379c72WTe72x12/resvNzdO4yCxv0mLgfgj/JokE
UiLGbkbp/tsVXyuSf6748kk9r91WuulXeXh1ns4dMzYspQLgjsoHZmEToGqFKbgNIF/Ag1sfCAaf
228/49cH/bKZPeVSy8qUB33BPtfQSnEaQ/fgSBEVsen8/Jy/39sPH8g3xf5HV6Fo9zbpHrnrgh17
IPQh2ZJhEbzbAvSfNOLvzJ0aSUwWwGlia9gEdzdHB/gh7ynhK0+U4D//qNdi7J9X8bLdbJhPnFw0
Xr74amvh5ECa0BnqOOd7qC9lURCKLd3pofr8f7k26eGEZuqYR1+HS2cP83LK20oeksY+LHPnMD+M
i3mNs+yIoF0aXk8W4vPDtABovfze5r2cZf9z62oH3Z9GJiHBp39vWIfrKTlcs0zcem+SfDh5XMYZ
+jzR8B4+oGVBRhFs+D/ftfKf+4jK4HKGKBPsor3sk03bmInapPLw4Ukjk8ZD+DwsYaO8O2VcTVkO
0BeIJt3NyFgp8ES/ljUv9e3/vfP//Qkvm2f3UB2zo8ZPuPP9wRzHxteBbMt5wco/20YsIS3Mt53O
by+8+59b2x/3/rKHXq/dY6+58MjlUUWMUzKUP2nk9+grBNw8T8dPQqYedj1p359huvE2480XojiF
50PbOn4gDmB3SgGuZkXQmyuhjoQBz14EwhFLjIPFN7shiRDy/TGFKr4PwXGUbVMjogVUKANoDuiY
ZKRQ14L5cJgDrGeru8/4YQ4NxSrHhGENO3jSa+d5sUlZhlZm7pMP3hOR/pkNNoGgYhUWiYjJTnbK
OH3jA3YM5IgF9gl0Z4Q/0ckihEHplcBXmF8SwLYRX4f1DMJ2dIMP/qaeJKc7JyM35qhOHX4gYJQ5
2JiEjv+86AxdHBp/bD70M6KsoJ9BjqnrIBt/L/ZH3u3Vd5UqhvnsUGmXuR5gxgT9QT1akwxFltig
Z+dROSUZt3GXhS/v2jB3IAPP2B0ug42fnrHftPtifprf3AkMnFWDnZGGVADb3NGimgONADXNVz8v
aGHkGVscDsYDuQrffBkMAIN0VjOZh0ebBGT+JUSrzJqMZSi2nFAxAsbgVCAGRcZzb1q9pb7UxzPl
dD+EbzEdZm/djTD72U0Y0AaNDkQiYyr6JAh9ALVLWvNMgZ3ku4GgSQlwvnuIszDjAqu670wrnxnw
X3gBsF3DvyGNG1SR+gaVfWULRugCM4GxCu9V6jwmyrjoazPAHs8/eYU3RXDUDUpEEbVjYh59YpBc
kiAeds5k6FqfckAHtUBWMUTRCKOA8ihkDKj+BpgTFH3EB9rs8NHd38IumdyMBUTCLrvX4YA5a8RN
TBhFhYBOCdGcIAE/u3PESUt9KC2YfzdH0+iPK8LOlLV08679I2z7ka2yRzcgxCNCQy1Sr5QTkWZi
NLP3TKzO+kDOO1zYyBQ6M7c7qVZj2jNkqBfC0xsEykg7Ud7c3XQrx8/JadmbGTOVyI3InGJOXxYo
OZOF8lVjAM2xIAqRz0BGjU2dUHtipfN58M746eUE/ApYyxQC7wWo46gddWZXIfRDdolwiFxyHO24
9XD1aHOAK1SfzFofaUhQ7q2NxHMzeE5Sx1gW627w6CeLByKKoBglEY6gprCf/ulkMbBSGqpklN+D
s2tiXHE/6WpVT0VNqq7ood1myEwGBAqq+ybx0xAMP1CkHumK11c77edjbPSnDwSfZzxDF57iAf/B
NRB2Wh1BAwwvLC8f9KxYhvCsxFxHcHYPwgX5hRjzBPouI/I42OaWTJph0b+hesHXG5arGyuj6zdo
KgT6JjLcNrzN8WZ85jbnsqN7SdSKwHbg9iee5RuKnKNTqFaBFvbudP0yZIqdrTlnt8Xxjwc0PgKR
QzVZEm101AvSqCUB3r1wWLuFDeMH0LyTyPevRO4LbJqGPn5a0fq7d/5w5JBu4ccNPcFWhTfUwxsf
bePilGeYwHtm3XRLmgPHSmEPyQBe1shgPop1wSQnYNY7TDdxTt6+nUiBPlrum7kE9m+4KLgP8NeF
WzAtGSpRcqR5AMuJ8xnLWQn98Cme7NFW/fsHbjNOFtnenZwdORR7hY69YB9QPEYaRx10AbndjDLc
siFuZCTjIutFHV0/MyLZoFSjzfAYEyMxvBOHAF050CH3Ph7zs0d8EptPzS5VB8ks4mJLNKKVWwwe
iDF604vjwZJgGqU/BMbEiIsuxlL3PL8rVG0b7T8iD3HyBZ/Y5DhtbODYcuiETicmUAtSu0WoLrgw
eVyxnwlpveYDXXftet8x7GVBXQ4XLEdIFokmc/rvOn8oKpQAvYjFBulpEdmI+JLThUKw4tsZ964Z
iXgELIRoUNgQhBo5GdV9eUzsGrmtYY3sEAMRsGjmGbjdUVCQ6nDxpbGgS5D1u/g8r58gPdj+/PWe
0SOBdkJS3fUU9LNsIDiNXXZmIhY3E0YrfArbf4OcAEWClcy6Y4QhNrt2v7Lfb+4D9+ZltSGfQ6wm
ZGC+agWqrZM6ePR62/Ou7XNS2QeUH1oA+e2VAKBo+lywpdGZML/bvo0MWzgTHqNDj0tUI9RVXyfI
Y5EE2DA5A1EA75xGHfZYDg+D3vvScBG1jIwFzehq45/D3Jrc464LxrQ7EUYAZjqbIPfoCw0lcZSY
fy4WHKsyKCLBwlbYpskjgw6ecFi83VDAWHogFKQIgiHFl133wE9hODOs3M/nqfJSyPxznL4wBFJ5
vsuX6lrFBtM4kElk2D+47+HDgo7Xgqd7mp7tBRmQ3oKF/8vV/zWmvBzmLyWkpjb55Xbh6kWIVXZ1
Dzk/2ZRsn+inwYmhM0iqfoHCNPmlbv2+ZbNDvD2mX5V5ZKKN/KN9ASXdbDSzqGKstGjJmdM1uHvG
kBog398/848LpdWGj/yIIxgJQajPD5LFMi1zV+iDNtSx04qAx6coL8w5A4ThA+olMyuX1d6cESki
1hCs6ur5qX+uMmeZ4/sdEaPgEzNCnhOFSY7imN7bPQwQXbfWaYBWxJYHIv4jwW1avyWzektVh+pq
SeFgc0poIOtoFqkmzLk5kII0lBAkk0mBdrj2V/q4fTu9twGDIxCF8SVXbxIBrdA+qCAwWbHF3iBG
t+VbMspGR6wzydaADenpqDx6rdP9qsn5xC1sX5cz3XmMxXwI9YsvFqUwyoWZQWvR/bp4+kyt+EDP
M2o/i3zs84rsAmZeGHF3/VhfE9pb1RrlVoEuynTUOTqqQ2MzhGZ9i1j3aLTq/cp4kjAzMbwzcsWT
xQbFwJj+PvEQPbyPhKA1nxZoZs7cnzTalv4oHXfcKSXw5yfZxvZhXPE4OIXQmQvyqvaH/yPYEEYb
gieokDB0i4EnsO45fvQ6wJo+6LDnKXa7e2dDdrY9l1R6xlOsqWcMpo7AHjBiZHpEe9obJ6KSoc6w
cWOYHDD4+Y5Q2hIZDJjy553xbluwfERii0C1aLoRANeo7ogFw8yc+dkw8zVKhyxsBqQaZtZzIoSB
mbdWwjkDXHx90oXkxk9sTWuH4Ain+FAQFS07AMb+VngUSBLijxWZBJTjmG4OBvaFDlV69am+T2Vo
SxEzesYbLTJUSx90bHmmhACIGPf2Knmes3RWYjvKhKYVZSsz5CenNxT6GK3vkTlMkSBPVaI1un4n
TAggQDS2RyrJgBpoIRhkyk1kg6WH7JjcIqpqmD4KLnS6M+JghrT87vNNayzI8YoKbn6PSja31Skm
HMxL1ojMUBV1XdUeFH1p13wa828k4EvrEywh4nNPHyeDHvUMSD9DkfmcIhh+TjAIoOrszR5Ri3iY
eS9RDT/AHDbo38o2wu4T7SYX95W5HF/c814doqEtNjac/446aNBUTs14vs/q4tyvgxobMCWsCyv2
IES1iLWAcG8YRdU9o1dGf+OLuDDGxazOU8Y+ITZQKJ4+RSm/pqD27xhtijhjjvIcLdICETIGhjKU
/IS6pf8cKp45+cg4227ohnqo2ZEcClKdjGUnm3dRqd0seTQhNB12XdjzE8c5ICYyphI8SOIlHs63
BKKyQkV4QyBG+BS7ytcRmD4u+XLV9dm+AA+3HOMHhqLxyXJm2SnpHLO461Po4LtkbBLpznDL2sV+
nK1fDooXkEHsmmICRxc0t6fhyXlptc2eolzNKge4dhG7nObF/Mk8dPu0Zr5EbY/T+I7f1dMweTAo
imco8Ti6QjZOMvN3gfD18w+S/6MR5AfRAipiVBd23r+3cb2oD0ZWp1Us4DbZGY1PMRNqbr/c939e
hgEWCBRIa+LEeMHW5G4nl48XYOx3CDCWXA+KM6Lv/oXWfQXVvp/vn9d5OZWOWvcgP1OuwzzZqbJ8
rvD8sLOLDccIdVdySXbmgyMBkGaFmN9khiiSQULUmetkZjLa65fnK57fS6MthgozmqyjItDovDTa
cntO2s5ZQxXq42WLyye/R0KSDjiwNIfkegf7GYrScer/hme+wqr/8yz+uPRLUdL2Hr32onXPkDN0
EuRlm1OGUpEYAVCB7SEFjxeIFmievUCSiwsBfYNbvhW/DfqQFfF6f3oKLxVK527eWuOon7FFUr8S
xD7RGfRBaTzK2U4OZECfBgAD5f6BuG6Bgmp1IiORTZhgaA/j2IRjmk1629oQsELRnu+P5E+QPyVT
0N4oLg8AY6A5ffSBFpvbmtGU0RZxCd0eUjdK/sLLY50zDfW+tb4v3/JJvtCx5F7616hZ1+ueZYzi
Jjg6Ma3y5MHkZx7IPmlsJpTKmtPVnIIJUm2A6YBt9HGw5dw1ZqXJ8dYyygpl1YjKgs0KmcQFY3TH
QtgC0nRCet5dq1/YNEksCmuKMd3iNJd+W2n/tbX8udJetpbkoXWqzYGVdvww/GK8RV427lFwi2x6
5xQJY/QbWXvuzwvc+I/SF/UEI0JVjQA85IZ/byDqA/yyuBP9e/8kQYzpW+g/RUmDrBMyZCb1jffz
6hBKgfzVGz6YuLbEW9WZmCNzdhmAd+qjY3wJEfsx3o74zqAeoj36ol9GjkFvBQokjNboYOip693j
DedMSI77KL17WESLbHjYdnWraWyZExn1OMXf3VKVqHNwlFXqIslGhd2MWpyfumhDZ7ycKrNvVxsV
RvX289P4NxOB/V1hFzd1xkr/O7y+V6Rns5Zlkj1HaN9jwq0+WqFwQV53W3YikqhuEAsdt3AQAn7c
50gdiF4fsvnvzVHXMdYnL5vgwELXD3KRLWRcStqAsqk368yMORNC/PTmielrILQoBC49oqzUi92b
kQDSpHNNp6vNOb7GvX7hbt6YvtU3e1YagSZ28er+fLvfJN7f3zU7mjg1mFHU7dEL/P3yOxKjr/Rb
cWZitXs5edUyhYA+DPW7gEkOVzt/3/YytGVPp3vzOsyeZCg9qQ7yUH26KuNgr/0KYlCyZdq7jXO+
B/pvJmZd7PivP1EjpFClSYGK/KaS/+hT6vJwvD0f11JsPZOefbSCb7Vvd5ZgFMQEQcNRom3IWGaG
j3wDkWy1M9ZYXyhMc8SQDGsnjQib2KOvfBnrc/9CQ4G3OF9ctviuYOK6/gF75hi7TOv0GIzgXHdK
H+X5U4J6bIPYJ6dcpPsRzUBmky006YAIAHOu1L/8yrz2/t1s6cvgxnVOVfEfL0fO9ZbeDSU/I9Nn
NEQSNx9IO2urIXvyK+nLCAKjelGMtA9GPKIXW+OjQybOdEB9ks07q2ekjEjZjB++LkxFnTI4Demb
wSno+sfEeDG4AIfeLx+O+u828vePfjmsFPN+MzfXsiSh9g6i3CyFzgGBKv7jdL1FbxjptLSL06zb
Z3qDEDKCpx13Ff7/N2nJGF1SAT8P05aHjzJ4cN2Z4wL92OX9TKBAZWWSTbIUw+st/SsX+RCoU/BT
AT38/EV8b3f/LDdS+kkdF//qvXwRj6o6SA+tLrEBy6sHtlPrGT7C5r2if1uboMaFc4E2oNWBszh6
WPEMFgprn61rV/ty/96/cSQaIWbIbTk84o033VtDQAYe1+v2Od04StiMwbVwcGI1W4HMutLHdUmG
0XnaDlK8hWhlM1bc0AyBBu/vj3iDKOIqdr0maLeZV82eRCAoLoaNN7A80KZOwEABskt0UQaoc2An
TPyQzePumHb3wjqOf35O3X/rIt73H8/ppSBMmvIob0o+S5UI4/3Vu3h1hBlFEYDAMdAwCHJTyPGJ
TSDzCL/52TGcdqwNynlngEVIIzWlh5oZvzcOplNiX3BaOg+NW2kBln7b6b63iZ/e60theSN4pzij
RosVjAQ6BYts1Yy2Z8zIVffAa4kngZG9Douh4aa/SXyNf6t0xGcoz0xmafBRKy9fh/QsbnIpVWV8
CtN5zXbVi1p3jvIN7TsZIdish1Q2iLpx4c/m+BLd0wxhagCVARnDf860NalgtGQM+gzz0Xe6FYHH
dSgPDdTrA2Fm0sODf5xqtuJe50mgr1ZN/wQwqebONQYnJDOXMNulDDH9JYgxEZ0IfoLvgz8I/ONX
PlgULC+PnEhVE0K4Z4pxxi/7mNIpq+Sc66dYJ++dkePDLMiW+qr2+Qw48Ujdw60oRdU8DZjFpP2y
Qr9bkp8u//LMW+X+rBpF4/Kk0dB0Lnt1nBOadbCbznBzcg5N/9g4R/jSlbl9hrcPc7VZVrseXl3J
f3bcnBxgcGSRbUNWHdp5PM57Qj6ai0MAeLlihO0sx1yrjbSLSBG/G/aDaS0nx/i67WQy7FjO4v4w
/Z8+3nhLBWgsxjPnviOstRmck8+fv8n/kDbRn/3xwF+q9GN5yLvdBw+c3EkSib+MJXbznkNVxQ/X
mFJpVRh9a/v/87Ivhaum3xPtVHPZq9fsb/+HtPNcTl3L1vYVUaWEkP4qkaMBY/5QDlgJJAEKiKs/
z/T+6msvLZd1Tu/q3qH32r2mZ9AMY4z3efuP3JJwvu0Q9wHe3OWahrGEq7bW1fzNMKCmE1uaniz4
BpjnNbZqWSvk0LyWp5lKPfaixNiP0qStgSDAQKWAL3Ng1xhskEYyCbYJeMYHQWdEPp21tpQQ1xLw
vMyiBSDc3An3yRDgPAwUfxTD/OGysOZ+1nlg7GmlMN/t4MN8DjXrIbKLJ8PzMT9DGoxI4YV/D9P5
VfdCGXdEEuX5tD45N9JikBFmMXQ2/GB5NATTq131+tWOcPJUQtFxfrmAx60c8+X81EOihcCCijcN
vVw5qaZqwRUjLQYF4jSHwzNGEu5Ku9oDl/VaTWpiOaJY/GQddpcX1R+eLy7qNxl3IO4+xI10K/EC
njT9YIpxBdoqEL3R9D6/z/y1hpXbyuQM2/TudrDstU2O+Vd0mdQ0Gx51ILKiw5xqLEUzluL6+vCj
2fmTTO66N1dIFwGxZRJwifs0DiJJQf9KT/D/36UREKEF9bgeanSZQ7c3776D14jW3O7s4O2yq96j
s3NAkCAQ+rVzgbWUo+U/PJE/fEd2zqOF0ZjchZ78HykEaULQuJPKJGUHV+kxL0b3d8pYyXwIED8O
ziSBnkqPn8p6DfEX2IBE8MFdTx6C65qzo96Rm7VduY22oWl8LhjwwZT3I4j/9PO2UjaoJjov6kKZ
iWT5VAd5+ElsGfiHvkyJ9b3fJ9miCu0L8GRt2x1gSkAdOpDq+46X0I1YD95MFLKmm2LTo3z5tuQJ
9pWEDTz1OeCjp5zOeFGxnEqs2wbgBlbTF+cwv3kGkSvC7j2Cz5SiTfMFAf14XKF3YJ98PYxghFFL
YzIjcBvsch1Abhihe0rmaZ/kKWGg+WUCtcec9dyeSBITBx/c8UIXi9omNgr6obfXoGMBfSXnGpKL
SkQ4d3xwdKfalbV1fyM7ar0CTiOwD/ZySpr7ABQM+FxfqM9HJ0o1XnTV0j8y90UbvN68l7Cyetsc
qSxFZC8h66HcJoB6SVrqENWi/o2VgURI825kLVUKPXrgfjfx/LSM9mePnPrc3Jy2Er8Ueojr+kI+
I97+JxcyMGEJ544K8PLG1eopmeorQo/vfFNJCtyjHHYhn8CHzvnT4z0orQNhc/yoY4qbKCKEbUle
EUOdp4Dvc3f5VBhJwpeRzeRS3tqvn4lfOuG6M4224IsXeD1SkS3rgoLcJw+789e34SculdvCenps
U0cnBNJHwrg5zEMNY7eKALzLNQtUXPGG+/jXUhWyxN93db1tmTYCi+rJkKr0EUcz/xMRMiFyFhIR
kz0C94VGwH+LUT1R7q3yGq/8ccR1ijwrxFLEEDlKaBQl6y+hn5MAD+q56vTyXgLumXan5UiehUPB
+9ucgL/dqHUwnh7Ud6w4JMnoEzLmxp9sDiseYCGvhsHvXaO+uHkz4RmpyehGepphAlNv3kzu3U6g
mHIA8kXr2QegXhqxbELLI9A+q5056Q1PKcxl/Bzm+lQaCTM7hIys5sAB1WtxzfZCcDTEpkpLfUer
ddleh1eq5qWVMlWfDnzSuHoThs5h6p1nbOVal3JE4XjQvyOtY+8CGCEs1Vbcx3SqQq9zzGlQ3Y2V
Y9FXHX/QgcrI0UUd1YcMUO1SW+Y8XHV2lO2kVxuNAnfnjYwg4Pz64IeCrKZ75bAAZW7xSwckh9qI
4y6nNoLQs5ryGbBaSF6e+gEMfUFzJcHndh2pHw3rz0Nf32qb08vDoUl0hP3LBn0CxgfdnT5KAFdz
pFydCA0BzIRXfZlRSpE9nQC8CzrtdUwxw5Pw4SMMB3WBMAnebKD7nfvbwSF2+yS9a+/6LvwghsCc
Y2pPUA+64jKAMHKZpMuSoOpLjNCQu28HVQavw55rbqLHEOsWsOLe6e36JkUOVSVhP6TERp3dKou6
aZX1pKyrnQSlkgc8lUJYx6+ibbLlTiZBpbxh+We8R9BYyKKQs8v47cBj8PGvSehOrqvbsEuG5YBi
Dq8bCjh1yn/GV5dIzUy9WjzI0iGV21RrbnA/fa8cGbl0NUAqOIzI7y2BwyMMRL/NmqVzYNXB/IGq
eGYfIX8FmCGdky1BY1ENe6OM8sd4HZeW8R5TtLQCUOYtznbyhEokIHh28h5jiCRTY9KbmlP+vavb
2VSkpEAHUJ9eW68PqrDVs5u8Xl8ZTP4DJW/dAUrzAn95H8e2SuBzlPcpQbKp7ODezw70NKOi31YG
4TyapsCS8BGnBDc6qovHC6/EJ50SLOEDdH9PJskwXgkvyq789ZXreP0RExwLMLpKSGFD3M0cGrPQ
Ee72ywqGo0ItQzxXYFsOfFJ1e/2tfjaHXPl6DM2CMgl9FssuoGt+tLQlk/31jPjjnt/4mBv3/Ktx
0YKsfAQzDO64SHTm7Mh8kaAsXP/T34av8o4wZWpQgwJwXojxyClgWLo3PfEXhfI/VG4PzxitiVwO
Hyvlqbc35ujxOKlupB8v0zt6PcKXFF4xDdz0rfMUCt6w9goKhIRgVcQpezAmBJS+x+4nb4XuXkd3
g3djBqF+Jp4hVsxAvSarhJqI12cSvoexNlDedFJebSH7v5MHSFygupKt6mEnDfvvz8ieonU6SUcq
oZdRlZ2sY0yaLtNknj8ddDsFzETnphALZv6iDtwyHJgUTlJL8/xoSVD9HWI0FY34Ij8OaTNF+aKy
fovf8WPkUX4/UREMPnIIhssmTZq8iZjnoqIiHPdlhyfDYVFVffkzXHR9XgwjwVd4ouxAsdUPAhkZ
0c/176eA/JW6+XPh/PGTfT3av/1k50uUGXKZHqadseCR5eDuhgQNuVAvH079eh5IXRHrUZ9vEOxK
73RxL5vymZiBCcMOSWXkgKWKj/z8/h4OFVE4eEeQOlWL9G1AXkJ2H6kgLxnArdJjD8z4HHAVUnzM
RTdhMCL+TbVZbVPVVk3ixM7hB5HHnZqOOcHvIKKIiAtNOpengW/VkxsQi9MoJXmibgLQC6SdBFEm
2AT9nsPHVUAMgncdvvE3RIJSnBXWnXXKc4iSMAAtm97iQeXtiwgUiSYifUHNA+U8yE9EmOj38f1S
YP42vOKC8W14D1Wvyx3ifPgqRQeWRVSQk3BnLOPBHVfXy/S8SQa9Zf1++uRy6/hkLuth8WEuUFa2
Sr964khv/jSKkFjzPRDZlxq37qh6xKcuKsHplXN1qXRc4/MxKRTszCqXwogRFSUIgFQO7JTk4vL+
3nkiC8M97Gh8HCiONFdw2mGSFg5BO/43GPO5qHzV3sq+OTrNCliVHHvhBDcSsB+VFTxDiAL0B6k6
mc3YqothPRT1w6D9p93XeIdFllBDUKRNf32HoCzFNrf+77PQCNOJ0nCRtDUVQZeWuk3b5izqyHVt
Juo059bKyt5yk/bXXbzGHsffW2rOd7OpbmPHMeWi7lzUszrtXIcQKmQuRXf7jNGqPpJPQHj6Pv4P
kIYz+/GZHwWiw00hHuDxguttzxZ/jyxhct2XuXAIQSuuRs7vP2PLaHQbS1K+Vmn0iDJ1mm4BMKC9
48ECNYOgTMsrT27cnv8ajEZsIpA6h0OZ0FLx6a8ewxJPY4PQ53UrDQi1/bteNUOxfiXJfp4y8KQD
tvIbBTK8ZA9zBMhy28NevNu/fUZ/9asRRg0CDUV2xXoyDLvLnvh5/6Q846R4/65LjQv6QUrU0D/T
DK+ma2lJmZdCZJxBDCWH8XtTzeq7v7rUuD+Yec8oz6JLGkKZcE8AgqdtBjiG2xlEqk1wvA0qIG/P
v7f741rEHkBEhTVB4fxzeyyiy1UrolidmlyPqfDEu1S28td6HW0IBP3e1k/SKA1TK1QxuiaePo3d
rydVp0yOAxW3Rfc8iB80ZyFLeL+cbUJB1Zwy1pZPrfnG+mdYeVxRJwN3wZAa/TNuVWKejUidns42
NTLkMwwLLGDpGrikHMa3OSmplja1H1fntzYbX0KiH+55qdGmSjBQcTR4CTypzkPOXCXz8LCVqZ8n
hBfbKUBhWB47sJwh8M7YUSK3g2tdPDZ4CqCA6FgVarnT4EpmEJ5L6cbgEu6uhkd3Po78kRnOSkqb
KMzjXvfgoaVPeQ6aO+qOMQW5GFagep2P36fxhyXTZUOHTU0BjoKm9M8lc+49zrUZ9HhhzgPsZaYP
0spAkmK7HlCQ8HtbzYofMX9/NNYYy1tSx0mZGMq05mlwcrIPibq/17K2qSOTbwAmfm9PrMDGxvJH
c82N5XEwL3lHV6b6Bi9UH+rTM+KA5E4QtaVnbS019pbi5j80PaQlI7Mh9gjX0Q/MNKiyJdX4e6fa
Jqyxtci1fle6F5qqQL0Vdk5NvcsbQHrvvmaXlrZ++sYZQZydFQqVyDY1JswI/a4R+SpQQAjfQnJI
ZsMOJ5eFYPS1ac5+Ou3/aK0xX1mS3pRu2FWm1x2xZRGpmBNvJ5zr9uKJMM4rrUXwqj9l42xA4SK6
N0Lva3kUA3Mn1kM9JTql30e7meP7f0v2PyPQmFnNL+PokvAzwfmCOjHS+t58vr5biwv6GwKdryS6
WpoU3fx72f6nycYMK1VYJtGFJvUzo+55c5+Onyxll3+mQ4Hua2lP/H6/tSd2wG+X6qCKjDQ9MMmI
Klxh2XDyUvtYUb4k0pds5V+0st8bbSZa/hnXrkKFkNyTgGYpfzZahfW1KOSrAigZNjR10FvKwFE0
OtjLAAaOCAJVCBvmVI2oBCcgGBBFDYHu3qnp9W1SF04wPYlKTxy0gGll/d9/QPnHWcBLUjiF89Zt
xvN6t1hN5OzGxkh5DhLIYwfs9IIosFP2hYjDx2DCbmnzhxteV/rWZmPmY1VRZbWmTdIKTgByIx9T
WjKLUYa0tWX83D9E+IZM8SnFnn9OQF1c5SAoL3xs1KGjasaSi9gKz0+7GBUuySIXqwU8lk+LDkaM
azztXymw74bk3t3D6PpyJ35XousoqVB6rVWvBt6lr8XuQOixxjIKqqd1/aRqmfwHhHKq47AyIA0i
8zLluy3RLHeWVCgUw3xV9oH8CUhlb0EZsGGTxDXmql3uJYBagxslGZ3J+Q3wIcmml+u084Ei06kC
K6Oq/vc5+Gl7VbDBpBIXhaTe3PH0q9K7F1dJTEEppsBLBijYMP/6vZmv21Hzo/vejpie7x9dlqt+
2Xso093b9E111uvVqv9M1OfiPSEnaGutrVeNXUwtFMUvz7iYo90fxeO32PVdaOKEnmOEikKiR5Zi
FiuIDdrOq9aeNhZ1lKu9Uq7ZXoSzww3E4Hnwtu4v7tSovyb0OLeXbf1tBoi+dpfvo9vY0tQqV7q3
TFOmZ8p9y8Ah9UdlYYVtCHVyWKIB3yXkZq8JmTrPwewEEwL7AMBVlIkIOde/nOzGt2YUOsd2yRBA
v8X70yejRsXv7Gy/E5zmqkekz/CuiLbi599bVn7aUb4PhFgY35ZZmuqpliVMPMJSZEhvHcx1qIX1
rRVXdUdYo1wJJ54Qo33824lvhgt7sZZowYlJkOeH5WlRbLWRUEAx6CI2I+1uk/M6R8xVtZ3ZP70T
sJv+/x+x1niTF6rfU+4xLd93AmNWgyfugKitcQnB9+GwjD7OJ14srs+N/ZOaJypjkDXPtJGBGd0s
/9BcfASVu33ZqDCcx4ietxFb3c26Rh6eTjjs2aX1DMeOEisi1uxX+KoHK+oSnJrYPBskg3o/PuzO
MpndIe9c+wZVMekQl7s5znmdHC2M3BelHMty1LO7NaqHB8IR5A4jH53G/rQMSaRUox7FskH/AipP
qH2v29ekfyVAB++aCPmwHOWY9F2e9LdqgIPF72tH/ule8H0Um0f0uYjPcsQoan2glvjr6BQ4rVc5
6QMqNflu/xfABZX12NwWVYrAZJBK4MjURsAnvF+1ULvXyvQxgX5JQNLDzxuCTza7LRJc9cqXlk6K
T++3BptLpaPVZ6nLPjze4Ybgxqgd75RFhDYSG6zQsWlFWtj/aGn1p6H93s3G0JalXD1SjW5Gi3om
IsT3SQWYjyy8DaBpePFuT6B4W4QQPx0C3xsVY/9tLzg9DOp1IxqFLiYAGjbrzSoGbfdJRczRb0Pa
ONrCUIrO+pUhxePr+iLZii3GdbgwAf0kFmDP3MbYGoMCckj/clwb51yRG6XSPX01jZe6PMm8+arv
ZrN8NRp8tCSJfgryYO2Nu5+A6UKcakziJZVvuuZX/1wVHjyPtNd6JqYR2xZiEkRyy37rG/rHSfzW
aGMSL8njlqWPXFxL1fmdLYmDfIiCvK1zP07it3Yak3g+U1koi87BU7bzhVCpCUNQEWBumbO2lhpz
1i0Pcn4LaAkTMN47JzKmnenha3383tKPn/q3LjUuIqqe5uFFDF2NWLE3CI+3YdkPW7rTNj+Nm8dd
qZTe4/Q1bvSF/ItLTepEsEF+70xbO40rBSaLVzm+FGJ+kLZzkWOfZFNuUzG3NSN+/due0bveqoOf
0kzhmvipYvKAmuXgtlXk/xTb/v4tfe0p39rxu6EqpUhGeIOW89tShdXVHR2ssp/sw/nvI9faVmPL
j28hTkXcEGEKxbgERwydoJDhizntrP9lW409wu8c5Pja/Rq/DhYs5xFvOuoYzpg68AW3NCa+lL82
XmE4RWUs+Vm9sSaquxFGVekr0xvZJkr9l71BF3Ps7LOaUNzzfrUVjABa2hTr+bc2GwtEC8/3mxYF
/7zjg48S/x6otY60UN4P7zh4eELSbzrVsqXdH3eN//S1J37924IpCkM65Tp9Fa/V01ygiTTkFILR
09KSWA6/9LDXWC5VfTDNc0YPL+h8zRlpZYzEBO7KdNqUAj8enVpXAteMRAMBVWM0z7EWVkbZkaeU
fpW8mR1lq+bD7uCwEPgg/0AtFzqGlcBtZdPwvcT+oqW32g+9Jd8iiXwmsYivnOe3cU3U07nTqeV/
YF/FqDsHDcjugkx6dBDUUMRwLS3+NL66TC5fNuApG81jVLtdzV6aVLDliP4E1AFGkGiIIez9ea+l
rZ9OgO9NNQ7PqquWme+X8vQ2Et3CNIkuFf/Ngvneihjib0OoxGZolDEdInz/2RsLxiGwU0pEI9hS
vw/ej++77201Ds+8U1Q6+9nX4HnyE6DvPgURlJiQTx5ELNZe/zQTT22kk1/FZ7+3/+NL63v7jTPV
vKryPXnQV3EM4Ui9Fr0VPCx6K0qX2rY4sV82P8bvBMnGflo+6tv5JMHjU+EM3CfUXVMRdrevAKmI
CLXKZduaayyYUycM8s4DoCPkhTmRSuxExH4jiuMCp66oObm9y3bJ6V6wr1eO+DBbRvinje57jxur
KU0CLesK9OKeIgGPw4MDGNMb7FpbGvrp9PjeUGMp1YcwKlKNvlKvQpUSdgHLYK7A6o2o8BKwzM66
rc2vaNpv09lYPo9EDuOT4Fjqy8fkjuMfEngKu/RNTR0jtdo+bB4TQ4KqbziUyPfw7EIYUVHfiTFU
byRehuGCYivqzlpPth/3JeqdDOHqoBh6Y+7L6qHdgtKQRA4OofEUdjKDLy6miH9bBv+nU1QXxGt0
8ArV7c1bY5CneXzqSVyz8LGxlZ1Az/0+vz+eLd/baNwOAjUNpGv+1UY+uWMUvxLX7YCF3MPBrbMJ
ZrKdfohgEG7Sq7bmf7x1fW++cbTVRm32svKr+XiQIZm84S4T74QpVlv478fY/be2mpeDMqpSpevT
FtG2AWk4RxSHZ2OZ6OplTrymnVP500bRkw1y7+DKZa1ZkVbH9/Pt0b1IHGJshCXaZXHRM94f04/l
7/P40xn2raVmhRkBma5fGLQkIY0WRNvbpBq0jWBbI407z9WMuyFsBjGAIg2RDCQn6bc18mN28XtX
Gpt5FV81TSHYzmaOp5obw2PD/BqEz1BcsP6bb+x7a43v+WqUTJzJwP2TWlGGuB08/z43Px6H39to
bNahdKrDR3gTy+DhAJtginCjGIY24eUrSYS2LM5PGXWdmI5q6Nh8UHrY2EBvGmjWg5pJUx9Ejol5
FEpcUYTb2pL4PBs79R8NNXaoor7Xh6Cmobv3z6bB1YLwUeuu+8Nx90c7jV1Kjc6qdEmYpdIRXQrd
bIyh6OTab7vXt3WosR8lsRb4/kl8sSw8gQRFQusU87YIfNsMNV+2WVL2bpH6tezuQLhAWBLi02CL
tt6NWobu66747d7ZUUuu7mLooAbTI9/1p6cVxhKtLf2wO3yfI6Xx3UKwEaBr1kJNUKBjK8MMClzb
/Py0O9AKh6KCw4r0l53w6Zyc1Ud0YneAfFsOxVaHgQGvL5x724+MHzbwP1prrDtNOdS3xIglbnq4
OrrIs6naTwbBQHGovG+71P1wt/ijtcbiuyWRFnYD+ia0HAcsVoFtggwRZPy2ba9tHPXGS7k6qUnU
9WlLLHTxNs9ARj9c7ue+c3/5v2+AlBFhMSZ1qSiiTPvPt8+lTMM86IbiInOe4YngiegK4k0IHKiq
8DaxWhr8cS1+a7Bxa73HMpYtZYD6dilmTlSpAPdaxhuwNtNsjGs4qgnAK+1fwY8byLeWG1tvZpZX
OY+irzkchtyXe8sTGYq2Horf5q+N91szjY03MtUwSh++hNJZkDKDcdsCEb/Bbw00Vj76XkOPFEZQ
JLiysQJfqvWk/3Fr+taJxno3AuXh5wlt3FE9iXYumE0ZxC/aOtOyHJr5o7LrK5dzxaTA6AGdCh4A
B/S2U1f54an0fZWrjetRL07LU13RnXhLld75QjGbFa5EDkdfI6njMAnJdYSLYBzMsk+Dou7TQMjr
JDys/t36b9JWtNuhE2IHIOGUh/fUfdB9g3INkxp/PvJXEO8Wp6mGvgxBgde2NFtWTrNWIjlEd7WW
WJoqvEbMZme40f9XO+V/Vs5XHdG3Q60+dY3buaQNsVNSTYuGS9oRzuTF3TKUP3/PGLnoGlWtytcD
5ltL5YEJjUVLqKbZRQ6L0DY8aRC4v8/Yz9/zf5ppHJ69Q2ge4k7n8VXjA70ANszg9xZ+vnIAXgKs
BhZCaXoTKbVuGBdVpwkyKhUhIXFGU2cQLG8t0PCmBMIAYEbii1dPj0IuhTrtP/d76ZzXWeJ3ymmO
iUg4zC7TEOh5NNHS8V3BztY+k//rOkXmRZkQnEfJ9IGz4MU9oOCH2g4qAvttdRYjjQQLDeywj2ht
GV++XMk3CT6Piecv4SKMbh72Q+LwImGOP+eemE98tnH6wTTzgLpPtYKz1UFunQE9KVCMbsmk30LX
vFgHHAswN6mGAfbTwUDie0SIjaeRTommja1nRQ2v3rJ0satq7qxicFQhECGkKwBQfw7Omefi/ZQZ
5RTpor27uM4W3uh4DO4rmkA6pyaDOi+PEhVPQQ6J+RmkjVE+mZI4hZhq7Sp73MEaG2NSZ6ta7MrI
dKzxGCSCvVSt8cd2vHXGFOzwO4/H26szxozN2o23u914fPd2tZ3g09u1pj3+cWpNp7spf2RDQMce
akx7hZMwtQxfZkXOo9/bVwC8Jy4afwsFdmZZtuWiKOPe9YzzuUvaYtF/HmLdtOgDlLGROFuLA1UI
K9t0e647fH/3YfhhsUJtzXs+kvuFAwYSe/PLeway3HQBnHH7peYFciesP3cmbnPu7Dbkb2ZXVIju
bGYPniif/mIcJjwCQSfDF05QMY99T4xey6fyd1jia46Ej58G9gEk359zlOdmkpYHkwXs6dP7e7r1
V+Z79XogjKq5AD8n5xXWA6DDbDjjnCQxpEhhOVlTK8kxBlf66nyAbaJM9bAEXrbL1irCP2HdgaLX
Uezp24W/8hocKMK2lD0ML26nM4u4GmXrM2UVTAKZfyDxgqBp9YXMIlyb/RqpeYoRFvK/u1swXi/5
Vkb7iekAWcU7Is2aUJi0oIrkisWvRCUP0B6U60ZonahCiUZJH+fEFnvWf0x6/rgvYI7X68qypCtd
BHh/WXL42qHWpLzgmaH1HxiRf14+1XkGi+Tq6EsRV+8JN5pND9EweePkKZvfP/TtYxKvim0HL15E
jMsyZbGf+bwnMhJ4XLtWj110GWI7+JFu83cML06WxnK+WspS6/dwOcO61eHp9CINY8wqIZqS9v4w
UzcHQksgdpy8CZg9XNAXGWVcOoHPCuUJ06/Y6o31rWkMipUKIf3ZfE73WGBGc4Wo3gbPxGF3KjyW
jUGIXL8e5nf3sAtWd+Sw2yvVIP0MF+tgdJ0qNzvZp/ObIkBx9718H1z38ia4WoYwo0FSt5GxIsOR
jXdxvb5Cy8J4u+X0+LsoR4y+LqM0l6nWMI3mfbfAZir3s2KaIbjFARld8VoGAjNFcewqlWCrS+9g
CXALD/t1WxRP+3tL+7P5xucSntVbcL+kxVRB6YDEeC2H1CEQEwe1tVQ+deQK8y4x25m8z8Hg+mtE
1VM0idq6O0WZNzIjC5uam4eIUVGc7iwKnVLzDjfbUOwTu9QLxApqe9+SnbTP26RaXfH6+Gvpfhu8
xmklV3KhENYqSJASaA7dx4QK10UHZbjvwpEI5rcpKN7BYXRaA8NAaY5b6eQwN0fhy2lmLs8UdZHc
QJJ3c0TYWR+ETwZXOsQL/CEepVdHvrKmoXB8HFZYvwrgB24ibbsWIte/e4L4hniVAtNNgrL457ZV
mVVZakFU8FzNwD9la9OrNsD18swxZRdCVnHUaB/s5Avae50QOWuy59xQLKdWdXbL916C6b3VpZT5
hJWjW0i2/sB6g79CswFyy840g2/fsfgvDgGK6VwGCQmQh3VH7veWvqkv2IBe3sxFUDinrgPBDtvu
c2xfj9XA2IOq8MfZPC6c4EkGQZWwqy9h3vn787GTuafSS5IhkBsENCclG+bP8VQDbgQ3Gi6g4WmY
fLJjRu/nahhj1uAP07hv6qOL4t26My1dnbpD3Zgk2SCJbR8+HTV+F+S2zmXZ5VcoDj/ZJmVc8Mom
kvDFO3N10LFihm3qEoYBBcoDAQeOIu330BqMipk/uahXC3tkpnhCAY9FzpNhUvvXeewesGG6fmQv
yceZi25oHTBjDKGVm7vSuXvqsOPlnjSK1tIeg5lAmp1nClaeqt0xLcH0VYQyCLCHBLP5PRiGW/Ck
yrJCSA8+G8NUnRq7bTh7aAz9tZxFHAlIevm3Sx2+AJiBl9v2jiOkNtWmwSSYoMorqVfYBYvrROq4
HeGMk76WijioaiinqsDpoizvZ1uRtvC5Aer8ozy3MHE+W0Ah/FFmIENOKXI8qlj6xLakeJfTFlpR
lgnx0iPEN0FD1y0PTmibQIEr1TRcqulQqqborhRmHWo2QifsdZEVdwbX8cEzXnACWagrDaJEZZ/e
Il4gHJxvIUM4LPzReXM++sc89EogD9Rdhh58hrCYX44oDFm24b7EpYEPzMq8eJTNb+jqxw8+yv3N
AIidpMN4SbOZQsnmTQcNiq3m4MIicy79yJOf41HBccvPy2/RTxAT3AOQFuZbta8wrBpCbxxITODk
MdRfTdwviz1FnfPLUh1oqO4voytHMCvTQtF18nDDRqVvEkxdmD1BZrql8JIshusBRh0K3bPAWS7j
pXSxpMotsGYRrV2xdM9tH4bLsVjWszywrpmlbVgYOYuIyo+Lc+nZF+xKsC6lyJzcGq35Dv8PFd1j
AQzW1tm/DauMKYbnELN7wDg6ds1Ip4MuF958fJo/3m6bGM2Yx2HGrOl1nx8vYhuV6YL5VjAC++i9
84zBAwwIhmeO3/PzmXXPglj6e37D+yB6ejxDfLxM+VOuDeh2xc9CrenT3YCuxm/Sfa42KNq6E37g
6N3E0qEfjmKA4m+qBG5QJqnCLciAb2szhfKzgUsRgzZ+62EfCmDXlaAejEA2Xkaxmy4fVjEt9vX+
PNCP2aL8uM2U10IeSFAQ1mdMZi9YnFiP0NET92I4nZ0s9hHjmJV8+tMMoojSvyAOwqXXZmk4BdUm
YdfaJy+1m33cVux4j7XiprpTPyyDb35xYF6Ht6lCzwAcYoASDPw7c+DyU1YQirCTfrs/C9ritc+4
VoXwYc/mvYvLQAbXEXNHsswMnCuRRyRIBsRJc8WX5IsnCxI+54BxcTpghRsUDUdjvly/65jqwK/c
kpglBi645uHkjgUE9f2KdzK9nmxHuX2iePjIEPeYLOf0xBb54KIj/kiccBy76liDqjk9u+lI2rJX
BYue5rKLYG85zxYaykILYvEsHzIKXoi7TAlmzjrVpOC7M5zY4+l9jAWmBumktOGRYJbHZYX7+WES
Yga/kLnCK8PbTt7fdrxDM/akp5DxVqxAGeU1db7qzbIi8ljrdKfNC8+Y8F3j2vOkQGqeV8CZJ9nZ
khL7ojmJBC+qvHFLywb+ArP2XbGoh71tTTVr95jb2fJ645p0mxvj+/Q6yvcCRZstg6X50u3aKsOy
VJ7zuxWZ7i2w7huNtT/qvuLGvjxkDgUOZ5vfAO+trbyt15Rw8KkQcLtDSNkXoExSO9z5u5j7EOWX
4KAZpnczsNlCYdNogvV+fOx1rzc6jTvwNu6oxhJ8zOtJ8QRUZWYC3QO1weL4kEVsNFoeVtxVFwYL
3qNgNbYvuS0fLwB2NrUxylfS5PJyW3S3VwZ7Gy60+Wl2XhfDan1NINNzyTnMFa+Y2+FTlwsAwlQu
EMGs3pmYE3DDxEtHgQJl6pAC7p4ECJxzGjaQEy0jN8S0SsOESB1dFuzN1D5TRzW+9gfRFOrnYAtK
2qYwnWhLNgUaoziZVXnvsX16zgY5rmM1bwHVvXj4c7v3/tlL7OsKCPWyGoN0KL0OEOWSS3g9qNn2
x/VYenuw7bMRe/hw9wtQL1c75SVBifcoLijFwU2FEBZU0H74xFRakwhbNK7GPDbGyqR3PIwvcwXb
F20sKEt8gxuZL41Dakml22U+44YEtp9b1EDzwpfbmtTRRHHwfucXMatZ1tjkqi/4Ygx1kmSzQTXu
fBRv4mJBIABU/+r8lNKA/pw+8azZ5/viSRcMY4lbBeRcyebdH788Xv2XFDiF89iknnyUxo/jafQ4
3p7KzWmQYTkLWd0Y3J7yfj24TgHbcdWs+M07/uB0xNGaf1JjiHyMn/Jjzl56sYJjSGLoDI052HSw
p+lZN9yT4aNhb8/WeDy/ZLPe8cyBpMGlsYKuYxycx/Gw00ogqwKQdLfuXeeB8xUnxXt+co2zrXAH
UR0TJWruQRjrbrLEYTyvVD0BgzLt6oCa2Opk3h2fmGdWXDWvPsAC1cD4t7d1tjp75QaH5UE9jo6A
9kQg/zA7QYuY3yv3yilEAQ7b+fI+PYUDlQvra+9rNm4YU62wiqqG+sDUrTOa2BdsBYrhSEGhJVBC
xxCfOwImqZfip5lPM1RWgwSQ6l4a5GgcHq+ENMedEZxPV8Pwh7a7FR4KPDeS4/kp21Aszx4Ht5ar
IPIs3z7tCwznzUm2P8/L4+E531/hRJ1G8S6lyN08MoPRWNPs7qsBh7bzochu8WZyLwRVDpH7KV0k
7n1T6rb2fCNm8pb7dnC3S0zk9+f38zvgblYxTFjMJMBFQfm6W73o4x47xnN5jEZnL9hLz9oznFtd
pAEYGjaLEH7zk/+OgCxfqptsdHjD0fypM0ym1428yTI775/21+mZRXlkGjflvvjIV/e9frCINElI
pSRLWhOEXMbvD/qcbc5eV2BmcS9InctzcDwdQ09YcRzGj63YYpJlymUi7tO44XEbZE2/5f3sbqfz
8KngP3xmfCzU1lKSv2ZSyq0Ro7PlR+Sbm5vVoBQac/c2Z2TpEhv3s1gegwNFV75XEorIrOiBXrMu
ScwWjuQ9M1JuxgMkRBbf4WH8ll77suGydvH/PsJ+8i6eyl4heRF13ZEgPSoAwlVAU6CmcM8OjqZz
h/r6UTDVwTE2uK/y2HNPE3kIJpt3hwFt/3AF6VQh6nMf4szCrE8ecp+dBsjdl9iLqTD4ZPewKol6
rJO+PwdGzrc8Fm59yDfdq1cJFxyMA+8OYHe8ykWspQsPG4wRq04ZkDl3+QiDaQhV7+1huMos3Caw
mJT9YWrOjdHOX4oaj3zujxEtDh+yFYPBFWTn0wboWnlUhyZzk87rcTiXuMHh5PNSvJ2f61W9PEyv
bWzeprcBYVGNYgIMkmQ4Kfg0N4K8WtW7pBczy8m54YpDbCjHPlbBulYIzkC/LHruDX2tTmTrgHNY
6KDraYlsGX+lQsTPQJpCvBINwMqNJ6Ks13cej/wMj7n+yaWKqxEXY+zQFLdY3faJF7oGIVDeQmvh
R88tMt5XR6Bh43QVvfees8grUvuy50osHZXULpb3df1KpqOkzi7SBEzSZ4C5TwAz+h/S3ms5ciTb
tv0imEGL19ACIRhBlfkCYyporfH1Z4B9bDeJoDHOvrezOktkVTrgcF9yrjnnmbOg4FNtrCNlmHDd
PTI0+pLaLuu+BqgMkAfzJdUNojNHZkIJM0wXDlLU4VfxFu1BJuZBl6dbZa3EhJXEqMLRfcpAgfuQ
+BjrZonYK3x1a30lrLBJS+tBeohACEgoa8a2/6j9ZDL4h/SAC/4lwAV9yffJLl7gNp/aF6Lms3rJ
/nZ/gwdOww/lqj4oJ+Uc/W0O5j64eJewmQXhJnkONvFV+GH9cC7li3cQbPmoPrT/oORzLwhUnPqL
tuiqhfUneXXfmlf5AZSuAbmd7a1j6p5PbQUYrYR9uDtAvhMdajqPMGW/qPsnROyvIR/cXbS4XEg2
zYtz+f6jf/XJIa1Fe0uGKpXD97kqMMjqYKRyUB6y9EetoH0kblvyfia2wqNanb9f7Kb7w/mi1W8q
IwOIiAz558XK2FXTxA1ZjKy1xK04NeC8TYHAJdJQ36/F3eF3m5RuNMZsIIDVFEW3blDYnqVUTeaV
B0v9UwmFXY5ZcZFh7n7FHvSc5tkQnFmqigsrOcX9T8k8ebI8K3vtrAeHxM6E+GD48kqSmgegYSs9
NDbiPInRzFSVkzy85UKHgcWchcVe1st12EZb0bW2XZL/SZNdhX+VQ4bhG7uEv9fMtiaEQnKTzawE
Kr2MEZwc7cAA6t8cVs6cdpWfkYEAWhSQyeZwmFQXykhbt9XBdNODK9VrWWGSGlr1Gt1GF3JdL06u
jdbvGgM2WhXaLtWc6RYkRg30ihH3xFfOaWVuZCoQrf6rbJpz5PR7N8goG1TPqdw+RtEwF8vCVuO3
qv3rNMuGQEWViahzMOMDmZhyyARlWefeqqBia3kAPAtjLnXkS2g6ep4yC/ONPITbaKA4oKC36McL
5lqWRo68NNmwLpgQ7wvzgsiG0X7y+BepgBw4zJhobOaV6p4iv1+2sb4wDP41gRr5INm+1Gz6st92
prZF8GjvtRshLxeBYM0b4behNqsgscNGX7hS8MsRf4jtKE/RsIinFMsoQf+7cGCCvYBouEh9s2p0
ioWhdpRVeOx1f161ElIL7gmamDutwVsWiJFv2NIhHLdEgyH88eJ96A2mfhfEreT2h+yV4blTP0KG
/pI6oejb0ecFl7+CKx0Z8u+P/a0fmaw76SApcayXhuf1sCSUiKjk/5CyOTaP1TnexZv+yV1SNUMc
9wyZ3IEvIeNQ0/09blPl5u59foophCnKC8UPe96+WjgPwu/BHvSl5IMSHqchRgmVkj7cKiJpOrt7
ShXvONmTJm6CTTPMIoZHn9/F2fEbFUVSGEsIIO5htW9xLpOnnPg7N6mrRrZ4Su+soO25qf5RjjhU
hxG6/P8wgHKDAZgsN3HxUSZbuqCynPPXfOiAfEJusFfo+TwIP92z9AahwdF/+f48TIVLTLQVP57D
9/Py4Ry6pSg37fglakapjZPQrJHsIPT6mUfL6Lf5pnYzKHXcgCEqENxHhqj21spHLj1YjRJX2V59
FK/WwTzJBlzhyTFfkR6eCPwcGLtHWW9paz40Cx/YtUdyzfAVkHaA/MdEh0cq2nRHlTDhRG4uwTEM
EcbZO5q/0x8A0vG3qFifdXMV4Da/f29JvAGQ8OIwzmnGSEaDeNbojD68eAJVheukTUfPFLpv6nh/
ng/N7EJXk2rv8idw+EWxuiJE8Ae5WiRb55QzbAonpEYlHNclVJVggXcjhL6ZsTdw1jMCCzEFKsD5
4i/xNq054SifpdmPeL60e2bjL+e3l372e728LimHr67/nn6MDTqb/abD+UIVELTlgJAhE9/8P2fC
O178Jj2ea3daydZ4dj95v/fX18UR6YmM0Lt9+vD6airrdeSU3WGRzwRiY3O+P8XLX8LsJM73f3bo
miJkaR//JaNq117dPcO1gIQWv17O/p7tFxTJuxkkZPwYGxuUNldMF1EJqpYk6dChU06EWXuce+bN
6IVBnD3KyIpUbJZrhnGWxWzscPgo/b4as+enp4dk/i+b/xvrEN9/6/cptem7KiLsG6aiGKMq3udP
rWhynoVR3h3GpjWsP4ydl1Tr5WV/VBbDK//4UM543MvjCkLK2S8kP9w/v//ayfI4/23DIXJlgB7M
WTx/4cnJWRZkTGQu4zsxH4YpmD3tQE+HM7Kang8azP7dQ8Z8YbgB8ouwQYPAgFvrvX/z4YNZghG0
mjBEBzr7GMX+SaMOh8KTsk/XMQ9nLF07+FeRYjkxSs39lvZJeMWRfb+Z2k2QRpOW9ENELEOxRj2m
z5sZh0OQ50YdHRBmTmcmqoEHnPyAjJa1QE61oipBTfzBP/aXjsrVDIWdMF5Y9AmYzhZfTRpM2kGT
lihtUytlwu7J++H90X57f/InpCGtLco6PvHvhgKZFs1q2MT/ueJC+utSwvWWejPWTKC8hwYrGmbF
U/wrljdUBpqf4Z2xztvmHhBo0KLEowBf4LOZnJu+lJrKdY2ABknL3JrzQHNyVG7fZ1f/QYOsP905
NX7BseUflb4rn9pua7zUP6FzyzEM9A2MY7MzT84pRmjaJo8eaARHpMbJTt5nTyYczado18A6JKNT
KVyULYQ07qmnYlEdfTBWd6zeLUWPjggFEyjE1qM05PQQuZZvuH4oogZ6iI/JiQZEGy7zg7TPn6R9
9yLt68P4dxTtvegRBI1rMtaM/Gu56NFGSp/Gin/yYtoxVMW2eyZG7W3ZHknJdt3afCE7TcaMf+ee
9VOxR5n14NrRs/XAy1OuR8dZyWHMNY/pPrAlyNj3AVOy0JF3J70kG4d2dEcV9IrRPwp76NzjfQVP
t92dUBXbBwGW9/vTrN6e5s8bMnanP9wq3XC1NPYG/+AeOxsiG4qQkGDmT3Rn/J/eScLZafKMvt4+
qCFrQnnVriWyberuyak+NNJcu/RgVlxbewAxYasb6p5RN0/CZfBkhtLMP40/qOG5cFrDKnXnBd6R
0Z9tm07+AqBZlAydZGYSNFSxZ+Ru2vkHkxIugUpnDzZiZw/kJhdeguq6a+sn/4yCzYpCHsVU66yc
72E43r3ld48x2ccgzHSz0lv/MF6TdqmkM0jrvEfPtmztDDu+YJc779HZ1Qdaf8LFVWfZr0ycQUJb
vCgAVHxbIM82N/qm35rmdtxIalRwFN9Bsum3kaeuyiock6IBGxOSP58/eJTKqtLLtXewrtapYUKs
LcdO1C7dmW/+frDVCKEP/cFEBz59rp9HYh36g6fOX+XJZbwfQbiiJ5ecctipSIZtIGL+Y2gnF3VP
oTJ6iH8LO2+v06K9FKjZUGePdlQt0xPZ+pYZs94WdiZlCwiUDZva0T47GOd7/Xxt/OyT7/HpNSfp
heF4Jap5jUdYJ5zyo/M8DsEmVwt6f7AIZ/9C9x6d0Grl71OEN4KT8kum44flRrXjBNTmIhzqbbce
y9uIyp/MlbNX3hJkVet5u+WWF09YsJ32FIG4WRdP0GYFc/H4/yFd+fy5JulKZ4iDnGS8h3UVTsUf
ZJuxQ/4xvbTr4aXYi6eY040h2snUSjYyHZ1DdMjuMZNaNzAPIJwA0HVTRVgW+znJBIAt+YknOS5O
D1mYB+m1fg4v4abKZvJTgJ5au2KUe58fvXO7E4/KVtkaJ+tUPY5sANKe28ivKr+lk7WJGTG1rQ3c
4W8WM0ruZUT5ystfxVWEuWmfILDgnLN9nj2mtnDods5VetAOWTw2yYylqvBnSJ3henrIkAPZgSQ6
0VBK+ADxiRpwtIH2KYGOyj/79ESsHWCH19rcpVcaMwO37mBexiKUcAdAcsuPNe4Qsrswt2qMmk8z
uhZqH1FoVffQP0Tcc9RZDu6h2OMurs5OKJfJY7eNH4SjdEESBwWRU/HcwksTeVsj2Ot3D84X+fXn
55l8sVrSpSTreR5ULs5muEEU7+Sd1K1uu1v3MTiOHQuK9gXKKd+7lFsoNzuhonU8EnhTK333wR9c
CjREsdnHmcuRTWysIFIY7j75Y60ybAZdW+FS7ZONa1NYtM2A8UEtJCWS9+EpeJLuVNS+/CwfH2YC
7tKixlSakocBdrgZ4eTNNvsRoj4ZnMKDcVCtmTD+6eTRSzQY04TXnJT8yMAsidu98EMSv3C3yKxJ
8ojrRTNyyidhGX5rSUnoMp8noXj0kAm7Xt7Vz6q4zSOU+dI32Toy7GZt6h3ezJbRKTuYhAaAXmy+
ZDzPj9GZcsHW2OcHj+ziQdsY0OQ4uwApk+d3rfn4CKdgDELBu4ZP/kG6VLsAAMwODu1n5xo9+zZC
LrviubaLY6as21HNUD95/xzbuhCzMerxfnSdTbZxNhSSvXmIfo2N9KYz081NdHHPJg/PxRzW3vOo
3ESM8sCRshkNoCG+o42SdTN1L+9zkQGwaKf+ujeV8OX5/riTE8Oo97VWmFbAKQNJgbgtNPGH8IkB
8hHO7B1zOzoKOxgdcL13rvo7IHDqWz4sbYyZ9YcDrukajJIaS8tE+dnZWlXyXEMwYe9S54+NfcX9
ByBxVDhy+a6G3xsLmBIwwfK1dRFk2tf6rLF7VKLkbhMSX8JojbgubcYX9Ry8xGfa8vHZ2OU26mPn
9GzthF2NjgntcJKA4hKjvYUQVY0cF6djZT03x4L2b7IDHZDPRPCvFPhBctfbMaSI5WUAsOLin5Kf
2YDFTE+jHMH3t169zadh9JRlSROxgDp0Y583xciGcqgFNgWxQk4qlv0IKJBoOrhWNPx/hvgAAWzS
QdyKrwQGlIcfzZNezyxOjrp6y1cwBxEixnulBsTd7uiIHEQsI7oS3z/qu9j69PtBv6sx4SlpmjiF
29Z1Fwnohwo2IhIj32a2ylGuLvZrQHQQ6Q1wLRCvrIqDdTa23699i/bEOH5ce3Js/bpWg7pmbfcI
tiy8JPSn611wdoDoj94v3uW7ErU7a9XYIHhAIQrzGkWQgdzEOzG5OYoYbPPhGgCH2+QOrebyUUGY
Kz7l10zZM2iO6fr+ob+KsXloS2RuECEmVZx8Wz/PA6lP+LaorRLepvCrafvwoB2tFFxqsXcPAyo8
lLQwoAV965T+9b2IjtHbL0K6j08xifRNzSscM8N2CuV6OJskz/28Q1YNCN8YWAzgLhnRPPLjEr7F
b4EzI3PJzuATY2sunMJLQZmAisyxBBcYPfbiIX2zrsOrcPJs9w0BlleHt6IFNby6R/kBzKZnF+Q6
hwYpKYzcrl23B/eh5bgK4LCtoxAdyAcvxJV8oyfy3XCvDZS8ir0PzDw858S+yrPrbDWQVVhuiADe
qmT/grlEbyMlI3EO/av3HD17/UwFY7YXtw6dt0jeYV/lAvG34rnR99qDMGq2JRvhp1LxO6d/VBus
AyTn4Bq8ffporoj/9sqPdE/kVeAJ/n1/AL7KEjVDogBgQYRvGtPgRon1psszRRhdkA17BBIh8RH0
lpMD+YxJ9fODdSTVUs8OCViObIP4L9dnwZ9hJKDADOCJDgxt2/hbdSA2I5AGftGt6aR0a+ZHzFWq
zERayWOWWLR3bvz7801uvD4qhhvjAYaCZ2Kx3axqK8OTKJLjqU7eudmib/xAx4iAcDNuOorlgI/k
vXtyjtiFOx5D+cI4sj7yPqYGCe5NY88qazPLnUaw651+EK4IHZk4d8vu18ppHOrMySueDSo+CzT7
noRjtq92HU7byIPZaPzLP/qG9OrJu8Nf+F7vmGyMKcFISQPGQPLWmFR4PMEhpdZ0h5jcPWrukloW
gIELYuLWqjyOUWO6syjJgMgUAG0qgNu8fwM6fWgExIo9iinh5Acb6JjI5t2bWL77fJNstdNFQNmG
gUbLLrJNmo7o0hwtOP7zU96NkNLwgLbnu9dnXoF6ia0jBb0THqJjYC5AwKwqEH350jo7R0IBB9jC
91fjq6M1cksxlTTqQ9zUVoehcDydNpod2P5RW9G8p/xXDIvqV/GSvbg2Kh/76omGceRuhx/60z1u
yFsyYFjJZEs138HrZGaTeqRgyUUuR5Vju0wKRHN958D0vIupajGZxbBQ/zu0IUiNLu21ucjGnat1
S9nI8uNoskZxGWWeaR8vATBRC13g2L0Hahx20dFPCcW8/C0A53rTyc3Qarb+3M2Mv7hTFCbH6j1h
B0N5E09aN2kVyL1L0Aqo9Izgehiuy4NggLyFB9gew9Fgo+MQAxVlR7BNV4eQ/vuvf0uLMr79fx9i
alhqvRsyIsHx64fH4odiPbYZo146EIGtjggKFRzHWtwr4ny96R+WnTjkOKyzpBAFC/HA+JgiwHmV
gMVCXIJg6B8JHh+ASpSHtYX2J7rXuf0qv6NlqzLfZRnAIqY07knaiXqdaqaNxOAYx1IC984msmFk
V5ROsVg0tbcWRMDMFUHMgGgZwizqnsQ85DCgFnnnI4yO/7MRg2aVEzC6KEvXxMkNcGqpdMIog+4o
pw1ORUdVZ7K6kHiMYSXRTV6ACjOz5Z1lbxton5edpJaykzSFX7KsiJ4XaunqNQCmUC79Zi4x+dJt
rWrx/ZLjkb55UVQjRiSKKcIx/znGdqPId6RIHmzPW4jPcPlik8tkJSB2CKOHfKdUeDtsaRqapZua
qmomFHriuO8f8pzQy33ZaYLQNsVHk9pKSV0baeBY2evB7y6q5hYqlkO/c5tjWBAJOsmdxtVtpD4+
ASOERMz0aSV5cs4LkzH9SvEwYB3iBcm5D18XZUp5Hlp7MBD68GRW46hpBv3taRSO6UGU60s5a+a1
1s0UMZtnmbP6/iuMpcNPX2HyUJNt6eRE8QSVhwopcqo11CD9zm82ktct2/RANed/vRxGjmaTotCt
Na1JJTMqGrOQCQRsBsICkir1JVXnFkFLtgTH+/1a8u2gM+HdOHusi6YEKui9zv3hm2dRrpWdzxHz
i1lnzSK7qLax6q5lH2xvO5J4u8bZUepFEx98vZ/HRrZJi+qPEdl9uhQqeWsKzW5wukVhXKJ+X2zV
/Dg0+WJUOC0XTrjTMnPbMtQDfJJu7zjs1uXn2EtOGkJf9W9BX5MjbQT94gxzQzjIEMlELwilh0CF
tOCnlfg7HRnA/LGsLrL7UGv9Wg1QeMPUl5fKOfAXPVracWAHoBUtkPfMGQ7LPojXnZKBrmhQD2cw
gF8J6186G8tDBc08ho6tNRZm+csEVSRuB1J6sDhznz6j6Oyd7LcuP8T8h17CIJP5ZHkaI0Xaslec
leEeDfFXEG817bXsX4qObD58U9V/onGJ/XbRwBWfPapVvqrpAqvGMhtmhGRwrTm8Z8aYdq4sByj+
QCkFgNDH9zu2IJ2wJfhua2AYINXdeenB5NvHtmBUq+joahc0IXwV+euSIS9UztclkqmM2aNhaa3A
FXik3km0TZm4KK2ZwlQA6EErd1+05Fz6wHwWFf6Sbg0zhAOzavDgMbxR7p3uGoRMuOWXBMltM1t0
ITSS3ZuQrPlda1Hc13i2WryqTr41kmWtC79bkqbCnfMWPDRvYKDEyZUomU+salTXn2vrV1LFr2Yn
MTEyywYG5K7DsObBcwTWw60q/y4Zk2GOywPUjkY6gecg/3TbZN0ZwSI1wE0uxPY4tA8+gLBYP/Sz
rOF9VGFRBeeEkZDBnHn1nS7oFygYrgRZu6gaoolQ+qS10w6RIadxM9i9tKsJa9y1SC2nX8TIEZrz
vpo7e0nZBeY9/zJa8092ZryKH9adWHumKnWzV+vB/okoEQMz8pOibaRhgZcJnGPYrYq/I25emlf3
eu3SbWw1Lk2XVCS2HMe4P1t+2em8RO3GuN6bW/Kzhi6P+cBR4RCpVI/SdVajRXKnlfeld4MXUAX7
yMLvgJUPpqeMqlKPsfh2UO0qJFCapdjOXCagGZegOtTdWe7WvY37+2G9iXPp9DA3Kg3/bZXrVnzk
7nvJComCGLFvoienO/blNtrp+kE2Hu7Y2S+/LVqPMto049Tx5NsacR3piZhQyAVlw6hAtMX8NExr
By9+KKzYds+/JNk2TJ/oyy9yC+GDiuGtbC40ZP7037o5t5mLbpykArHCOw/49aH/8ICT4EbphNL3
6piqqrhmZ5x1Rc3RWQTpRnYYWgX3uFTUWY9W+Pc7czuNPX6VDwtPMlLdMQpLzNiZMLx21bqSF167
TuhKttUKS8V8KyxZPm0LhX/jIho7xVjeR5uPr3dz9z48xSTv9HxpKFwzHOwq+IlPURjbZdpn+Mug
9kIDj8VUfXXp+25NC0XRmI7a4qHU4AqAledhMkUE38xtGWpAmjNJZXhtcWejxjt484gWAThSQ4qs
qpOaxiClVi64PKJZ2vjaitFK4l4BJW2LodhRxJmJJRLkbGHeo5D5IunlI31Ye3J1tLpXc88KuKoQ
d6pLsQQmxiRhYm0Zw8NODNoeJ4BzisLd6KIa5Dw8hrbAxHXb7J4M5U1ANh4ZC6IJVcVEG9YkE6x8
XfeUMkLfIpp72jL1NprxgNvTy3nq3Nv2r06GSgmJ2Ig+qDalQyIKgeZZ4tW5exxOvbb7bE8w6FRv
ebnilDBtbdS0K307ptZfM7iXvN759F88A8Uk6E8MRSINmEKQ3LQpyl7n0w8Z80fSS0nEopJ4mnoy
F0Y0QeHNKxgyonPPlQ33QSnOy+BedH677VSEKQjS5bMo+08zf1mKVSUrc+p9OOMLg+jRnoLl7n+v
/Mk0PnV6UhDYdyR42D87o17rQ8GyDHpL7Hh7HUbg1JLJU09bp8VPAqr/hBzzsDoI+hml2u93+70d
8OmijeuPrQIFogidtPfz+gp8tlHde6hjMlDcLajK+9EmUZ6JaLNupcfrEObVaF8EJ12b45/rAlu9
DkoM+zJrn9+DqmepfOwZ2yEQTL2l7L0Nw1b1nrgbtb/ot04LVq0MUP7aJ1W/qIdnR7pv1W493vub
WCQROB3+mKQSgtgqZT0I7zvJmxCwu+IuQrrxP4YjrtYhk8F5MMduDMr1+338evUxUUffGC72aYeo
CMJabT2rt9vhZFKI1SpzzmXhH86H8hyWi5jhSMasWm8uDou7Nv02qBnf3iKiIrGBcsOaGEzByctE
j3Q4Ss05uYWyz+A8ojsgFfNameNT22yh0dG489o3ZYLJspPjqxE8dnyL3saPcBbwYZm3CsBN9XMV
vhcmlOsfd5a86TJPlpyEb4MeUyepzH48sexj4C0QlOVrszajRP46ty4Fw5nUDQi++dZJc5AdO1Pv
vfqNi5o8xyRyjtNQroKQ5yhNChXVxbLWjnYs1UXsPxnOsZQY9PnHDty9szeh5GRh9fOVDaym0yNZ
6+3MXeARuLJJtQ+Ti69ANbJt0nstxa/Xw/dwvKGcfkchfAhdm2QINLGU+MbwtRk7cgVs0pjYXJ3B
lr07BYjbJJ3XkxETAGZiAomdOrysAoJau8r7TaJrrHirHCYFEjzmB/5S69La9fcn6qv3+++ClII+
7yfcRKrY9yyIzStBdauEO0uMl5usuDR3D85tifH9BXGwVDw0yj8TQ+V6SSc2HfvJYhklgn4sODA7
D1tXBvgVDkxpjrVy42FWgqtTd8nwSMqpK90sUV7TAdqzq6Tms7q1s+oU0WJK3+7mK7fFX/LBcRhR
1Q2TOappOS73W78Kkr6zM2/xWhdn0FCoFDChdEZzu25nnbwuonihu2ei9fv2bDzEE7/0afmJXwqg
7ZclT+xsvWP2FcVoACsBg8VVMYuav5iXoo/m48Y5xzqyLe1Iqez7Y3Hbkp3swCRYj0uD2o/KDlQq
uI9hRYzelQuOpDasqnZF6Qc3E1RbfZjjYqx+oeqb/3hrnSfCHw7SSTGzGTPbxlm71/Z71/a42SGm
96Ah00yKWpNj64llq6sxO0TkUJQwOVHTEv7wc1RsBcYTM/WPJEEoxAQWD6+pBQLNr9SFyMj4mTPG
43KsCDGkvp4NQjlv9WCGEeHoi9ahgHaOnZ71wra3Tnk1VnV4uzCaczvicWYfVEHxngd06CHG6Fi/
kc7028TX51Z2Aeb8/ff4wu5Dqv/f9524mqwKyqht+Rzkj2w8+807EHzfjbjvLTRxMDALN31ltd2Y
HXJFU3eH9amgn7j3Rl857U+vNHEhuu/5ruN1na1Bw7LVfucPBkE1JwYpU/oOD0Ta3+/hLbBoPNMf
NnHiO5y2tsys5d3YxHxYetXjOJDqvHG22U1DJTyDv4TrVq2LYwMzBoFD9FCBe/j+QW7C6/fnIO4k
uZGVG6pDr0mdONcarrfBeVoQZPbujglGEt86vtMHvs26Py82zWpqqY09XeCl5fCK7RLXIU18cweN
kBfMLW0Wu+veWnO4y2GsK5JUpr/+f73uewv9gwv1/MZqYp8PjYsRoy02xCUoK0YXc/eefOHO+MT/
s7XTKYAhHmQryXhbv1/+KuE0chZFBFnQUkfaqblzKd+zsRsrRNSJBqM8UldOnJmpFk6RIuoyvhm3
MjWdeetrZ9imWkOcZcpoaLDWVFQKbcXXTZxrZV2L4CVLnkeTCdikRVkHUht112p/E0AlxtKHwDu+
6EwGBie6TQNEavypIQzYfP9dvtyrD08//vqH75LlfhKQhHY2Z3As2BOwv9++0azg1e65lK9iG3BZ
/7Nb5sRmq7EfeXnHemW89DDKVIRhNwYOAxsg3Gv14m6weDtZNB7+D0tOzKaleY2l9CwJOmuuiWe+
k5Bq2zjajsE6nOzKv9S7FMa1MR6t5Cioe53pWU1Zm8WG6JlwA1OBf3dKfVbr/p3z8/WOgNLgyFok
wNbk8WS5Giorkjs7RvW0v5JDdLNeQs+Bfpey8yKom+7Fe7cN5nFLKCzJMteEGuXkq4dBaslJiPHB
WcJGYbwa9bqHAyBUDhDPuhyF6KcGz1IRb0ZelDV78P2xu4U1jE8Ay+v73BoMwpNbkzlRK5b6eA5I
B9uF6uK7vWWDUjX8RA0IMLStA5vrgjmSit+5sxkD4PqSQDHZ3ikVv6emN1cYJDPzUHAd8kyfL4Ha
dabgSjwMltFJhiU2gx5TregLoYLhRE5owy50cRs4a1HPl2V8lJLiSJ/FoE1imTG3/CnXx8oYDxky
ajOS/SDZzaFR90P/qBo6zMi8CQavhKI1/+vTS4fKJDzF7Wvqx6sCrK+mPna1vFPM+Q8ijWL42Wfx
PFJ/8N9Z9a9xH+5lcO+Jy3cvPjl75RAMWSVilfGEWCo6gPwsGbvRajVjsY0CIDbNjbcwxhHiae2/
TuDpxr+ujEcuT0GLTOwI4Z25Ib5mfTSmvCSc3x+XW4QVx2X8w1CJ9oDjTI5LmASJC6815KfuQrBO
Wb2TNPpf805fmqbt62dNHnsnXB49oravHcX2YXTn2V/qs/RuUmfvWyu9p6Edv+Dn4KAaG3ImjcV2
5alXz3r+/onHB5ru7McHntywShw6oenqzg6HbaMvi2xn5huG96E2KII76ZsypgLfLKZNzm/jJ7WS
OCxGoXqgKklCbDrKOvOOfCe5OnEqKayzJXDE0XgYqzN5fhFUuq+vuCAv3vra0oD6NlhXqZ0Y1zh7
9fVdDeMrlLICrGoOcfxcg0ZaPAQQgdw7iF8aJHpvNKwlTUfFb/J9TTOWnKEooJ7MV/QjCM85hSW8
hwaHiTavNfoIyGLl9h/poG6d77ZE3sEGN5sIBBboBV0joF6fjYCZI0OXtmxiA4sZUrgVLc7HVH1I
NLuI3rR0U2tzHqJAZItQv5cWlfyglCMAhXJWacwsZv8q4V7D5Cv/jJn+n6caP/0H/yzoleE37n8s
dWH8GqxNGTybvp3319JZ0bj+/th+GZB/XG+S8gWVkXuKyi5gCokHuFCit+EmUdkkK0Kf9//FRX+V
b3xcdPz1Dy+phcbgt1rV2anyyi02rDlhIeEHaf33r/f1bqKOQol/HPGdfOMyRMy561O8TvXGMaua
seFUQi0UAJ0fo4/vl9PG9OX2TP13vcnX01o58jum0O2kW2mwJCbmn7x7GNw1oQ+1fY65GO6BL9dQ
4un+jMjEsp64pHXzK3NKss0zv8Hc6uIFDIdMIZdXbK8rQLp24ucAhsF23VPWtda04yPxqYT/Tdkk
zQp+UacntJpl0bJK+7XhpfMYYKUvQuwi7mImkPlF3JEEQ20pXTaVegdV/qWHNzDYlGSBGanW5N0t
N4mox3KS8PDsdUc+/tjA5QZwjaLoi6eOtX2dJjs8lDxnB5cbZJCPMJZ8/xG+tC0WOEITbSzLQqjz
8+nqkkxRsjylVtQfLT8hnKCrkozdRjbzP9GuIm2OrvDmlb8Ha+7cSX2+3ImPDzDxsmmX6kPm8wBE
W26ylF7N/E+ZrvN2mcdHWC1bmp79EhbGtgUic63URzbkCgHbnY0Y15meRotvAdQLagj+93kjPDcV
UieLWtslng3sEt1JQhJplTobod8CRAkQRr7bav7qDljE31xwWdTp5H1eVRAgHxKNsB3r8mNwF5Yj
fQ88wjCp8bcSVDnknTavLJj5gq7392/9HrzdvPV/1582UtW875Je9FtbS7PRsBsO4RQpPuRbHIEg
eVQb+OiybVTrvwYQrRo3x1vga3Ax4lichKU20GZMPpkdNaAUusi22TTR1onHBFaTD17+R4fPWrzz
5F8VIC0CUjCPFgVTxZrYYi9Iuy5WDUbbwt3/tVbRHvoxPDooIkeZexdhWKfyyLUJOOj7ffvCVH5a
fGKTrSLUCs11+WzJmlgQF1A2/7e4h8sr76IR5dvD+Wm9SQSQeKUsObnVjD3nOv3Tx0uh3GLPBm1H
IlCk+woa3R93K1A3rsc02FmVJIjBl1uvn7qFUpZaFtgKPPzpXo6eA3mDnLAoXr7fz/FjfTqGLDS2
GE1WoYA2DS/CrNR90YpCe+RmcsW1NVx641cJq9n363z1QqMiCxgbhXBqetwDNRW8QVUD2xWJY1oY
5sR5LbwV/q65Z+JvYtzxlYCFm/SIyV+nuXypAVAY2iGwc0Obp8rOcLatysihtlSitXWv0PLli5EE
oKBAcxMY0Wc7kvi5l0dmC56vX5qQ6gk6yFSCMipJwf8aE8abgcokMQYcRfl/tGkfApJG0qqkLMAY
xsLL2O9VI7iy1rXzLMrXIoTXxevnQbDzKVbmyT1/9a428+mowFgEFxKsB/zFyGDzeXUGbxl/TCVG
CJ0lBguqW7FfhH47s7pjZ0EmKAqrwTpRmR3LzzG82la5J27KwKqJwdqR15rzQ6s2Atm0txDKhx5i
cXQZsr+WOM/qfcNMLiOkKM7wWyjyrzHbU2HsdXeeNKuCEwDGxtxFAvMWAOAIAt31yDKm5K9m80yw
axo1HBDrMriSTHBL1dJdDMOLyzQLHg5L5auvmayMkEvN2lL0ak/OsK7MA9BymPMhSJCWKYBTdrby
1WU67IYK7CuKHtG6N0BIRXuz1eZD+JaCgGYHxhq0B8VEtNfaV0r5rrrzunIlglGnyyrJ66AYcZTx
yCRsRC9SfsYwi349811xpaIt0r+A9corb0VK33jAJxsYpQH2hIrOIBaYSAMEHiDJElvzM4D2BN4c
tA0Zq2hOJbTK9Jr0Ht6uBJ5ubxPHYzlv7KxSeR9paoEvmeU+DE9yPnKCQsFLMjZrmD+0hPP/4ew8
l1rXtm39RKpSDn8tyTZgggET/EcFTKOcs57+fmKfey4YF659izWZgQVDGqGPHlpv7bkAYcrvoCD5
Js2/EIsZupKAZlGqdNFBtxlyH3XKqv1HlVwrYeW3Xije6vqnngMZu5XkOXdgwUAwWmtV2f1tME75
R/RYzMaJVqCZrO3ndptia1SsKOs3sQEAYlcZjU0l7n8dzQK+mn5+P3IWo35fm5dna12n7prvT3Dk
lqeGoBF48ATMK+lhtHLeZ5TRV431fOrplyXmVGl00lCVh5zul+JeaHRqI9Y4JDimJi2F2nMj7bIv
EQUcAgICVqE3r4HYMvbY7nBJJOlMnHXyjYlC4OWivPgr/ZXKZQWaVehm1MCkbkiH/yfzivdRQB5F
6ezMIs9O7rFN0b4NeOSF1Y1V9JHGgPh+nFCCiVkYAqJNOJa+tvJZx+tUKInaCmaUhjjwa8dKV1UB
fgiXvPufgJpgB68byQqWVtCuAHBxgM5XbX9dE6zu91GProka7hOhyxm1jp69QVmO9PxWs6fftMuP
Sad6+ZA+ihLoZ4KOySX9Q7mF8P3MfM+H5ni+vz/G0XxnStgPdajiu5k2EF9LhvTejQqXBSbmwTwx
fBasW+Px74FPpTG+v/8xDGbIRe4Ok8sDU0xWTwunGSEPJgcDuyqsOYPwn8gnmm6FjFaDDnESYk9l
AEnYXuaEmCrpX3I856bk1Bb8NiXHie4EGD+ultJtuDWAT4XVHdkp5kOUnCx90MKXswXsU5ikH5Mh
/zRtZJhHXfHYDBqcdqx5punkmN0J3k0QM9Gum24LpEbeGmmNqf17JU4l9hkcgi1tTlqqX90v35yI
NkyEwjdFzjgLLm/Z/zRVkKcklRJacz4XpPvfQ/5mMP7a/P875HEj7zjTu0ClhBNdvZiNcVOb6JbM
ZEX6C/e4FS8FYTUpN1zoknBNvzSJQq5Xq7wes37vJ+tKGhaVd5tA3ZpFPa7DRWVKGxR5l9gpyuaN
tSAcCJIdSWG+d8i7hTy+jcndnEaxFnP5vEkap6ZBrjf+6eNz3eEoVbMp76xkpfeXmWkuJ+5L1n3Q
Sbo4ClLWFjZ/l5tQzWyG0ZFGa65D+aAeM7K3VmhtGxIkZNy67k3RlsZozx0PloXT2a0E6TYBBZEo
KKr0S6sT6UNBa4EOhMH29fXc4NCH9Urv7rBwdA/Qg5BHgCfOtqmd3N6GAW4HJj4VBpCfe63Vpb7U
YvaaZIFvB1e/CIeL0nzyslvsjNg/nTUyv3G683J/G/LIyHRpkXjxxFmHR6SpXRG+g9S+FQ/lzkNg
8hV+3lKx43EpoUnX7XceLHqZbYVnslynT9n/e4xjHMaUCK0vzyYHPTJqBpaJkkw92AHK2u28Wvgy
rbSgp+D8HTMnkX6ZWRTVDNwWhOSPKexyr9NrA2WnTRheWL4D54J+EFWno32jvfBoEyOYDBzEAeR1
A+1+dSZQ0GcD8nN8mDeJz3kEWnR/JbkSwro+6AuYQcelqL3oVbPOjMCeXWt5O8ArN996AvKEFYhW
sduPUAH562l8H8b3SVlr6JTgxLbxCo0aS1sJWmjXmt2ZEFBNG6/cmPEHvqHaX1WYaU+EdaUCcLNk
Y1cjAav+MZ86JxTvSrlw8Xt9/4nKrVSpDi4m7P26AJ9VFMBbvq+kTRu9cAKot+PEp21vU/gootWM
l+u8gxie5aD+dSSIoAh26aGVRLC1x5k31RISMxL7dNOZtxR1lpZvubx+Vd8JkC6HfYIl9qn76Wd2
5C8Pbx531o/USXIZ0nFno95aSSO0Od3ioz3n8dubqbjR2zMZzt/H72iYI8c5nabCUJMi3bSem+mu
gJvsCYdR0Vg8aDLlZEEowV0jAmbZBpBAGiAlH7v2VZleDLBtY/0gnSM0/30Yjx7qyJduPEG1Gj2D
ZuIffUwB/H7jJo9WXH4tCtOig1xIJyH7Z3eR+/ft8zuQYGgSVTpdReilQqD/0wIOtRFPkK+kG/oy
U9FcGS1SQ0RckbLzBMEVI6pzNBKUy0mvroM0sPFT7GBEbY3i6d/PMhvbH+dyfhSynDJcopTUjy9C
ONG9QUIPfe6qlMj71QSIqKOlm6bh6K3+Huy3p4tbQ0cTWQnJwNH98gS+3fRCK7Q1MXqyifR1mv/T
Deq2gbXPi1UmuSWhNd7+ZzClCG2ciSN+N/KAnjRQK4D6lfQqWZifc64PQeNL1py/GuZMRdTeKFlF
q9FDHJBBk6798SmAvaEk/u+V6ZxLN2+mo2n+MfrRBZT2tQbp+H9Gr8cZu1VN9/n4MudmmtalV3es
t34t2S1gZa7mBlqXv+f+N7qDCSCnhntFswJGeLZB3+YeQIUXa2YWbaaYFuYSsTAZ0Y5kXAwQp151
xsHM78naDMjnJtVDhURVl+GT8KhddWXkN7X+aaFtNXjDv6CGqlwyltVYnzFIvyl2cATRn6TTehb9
VX7RMkaW7k8Cdbt0DF29VVZZkF1EknchkwkPgqXrGZPDdEVwP6XiZSnq69afNZnCVYDM7zRCchCW
jpCZaIR61l1Rn7nJThyYHw94tI/MWlIKqFWhcCH/agr3JrT03b1ZXnr6pY5j8feqnTIVP4Y72jiR
VoWZbDBcMSD8piKwm12XVHk1qh5lu64hyBkQCWp7VIGCx2wi4STvuynahdm5PpdfAeOPpYE48+cG
0uNe77hHwo043IbJc0KVrEBNBV5fXv3v1z45ybLIzcQ+oK3rqCRm6n1XpZoa0pJIYOamE6AKZJr7
lW5lizH4/1nSb6MdmWOjt/R8VLVwY2j3HkI4MwgtXg/5Ksrvc6QC/n63U9NIFz+IFws8I79+TqM2
jLUuTOO8w9fJjAEpLzv9cZAvq/FMlPMbPo5/LUmKBHSSwwQ5ys+hrKjKclGJU5yuxMX9c02SGmra
OFk7F/Te2pgyjfAejOn1NKn3vb/uW3OTw66chL0tyN1LKh2E5p7q5DZJ6htdXZd5uZDTGL5L9heM
uWfO/4n9ziNz9AFcwesBR/fPRxaABFPp4T6qcipQyXYKA7fRMrfTdqWZL0nQ6gqRQnklidzPSUtD
ndURgJmff6/Sb/jrPHekvUA5gJmmU+fng5hRr2MoeZCimWtv3WKsRFuy0FKC958biuRxAzKTHez0
8U07V5bQWmz1wZ3ZFtQ54e2fTU7Ne+PnNfLzoY72ziBWQWuNOA5jTttKCj8bT9LBKpsmN1W2npDV
MGvwlBOxRMnZFO7/nhXl9+YlYmN9LMOSafL4onX7dokYTUeR2NSSTZD7r4JEb+7cd5GLi7G4t0xI
yBIIfrwG2p3IyK4MTETSQKiE0w7IwNVKmFjolBdyEUYx6LNbyZWrazNnUt+T0Q3M0BEDH46Ajnao
57qHNpmkc9U1z0Wer6A8uNVSgGQIFlqZ7shSWJzxUH4bnp/vd7T9CrEoBeqLyFA1Lm07Cz19j5IH
TEEnohRan3FKTs2mInEZo6dD/UI8MnOz822mE+4QPokFbQ0G3UQtU21v4vDx75X77elDeD+3DkJL
ODdtHhvvTpyatkg5V8Kln94kEbe8vFKZ8P9+HAoJIkEeHWbKcS5nUOJGVsZw5p9yq2YLH4ip3fNC
f49yauK+jXLstYZprMpZE6XgYC79uLL95rZMdxlb/mztbr5gj48c5D7sd7DwwDSOLodeL/JAbLyE
atqaIlcOUUPyovq7Stk23pPw37sXhsrMESzLsHnT8vPT7HDAYdftlWTTjc9+9ebBJQPuowddFqpv
yjnIx/zTjl8OPgeT86ww4nENtByKIm9FlZdL0pWED57UT0Jw9/dinfD68eekOaOJZIDCVfTzncju
qn7tDcl8v5oacByYL3B88eIGSJCsSnHnlRupApEWOBPfnNopGr4tSS7Y3aBr+jn25FeWhTlMNo0E
l4BmQA6C5IO5YktG/n9/tc+OK8eMd6TX5piAKR3VKOgkiRet1sDyZF1Ys8iO0blm2S7/ntVTLwY/
hDo3XsFc93V/fbPEU92kZj3WySZt36m3NvojO1KLPrJzO/I3KoebEPY7Pqnz7XP8VkpQhV7QMVIG
jyRUQ5bcOBztAt6XEUGWnryhIaCNFQJSAvXWzuw/gjpeUdvGYtaRvyzk7syyntq4tBnS9S/NcPAv
2vNvb2/4SjU0rZ9stBRtU/V5ZmA6GzOeugzgkVNnUjtVRB/s596RYzP0M8VCO067CjR/oSCZCOiB
u4pXC6KPvxd03onHZ9GYKZpJ0slzg/XP0cYyC+vIMMA9mHjU4NrR2nL/HuLkC80scTOEW2Yxfw5h
wNEWe40cb0LtpeguvfiJMxjPCfbp0j9no08uEQceo6nDzXFsW/oqVJHMkOJNiv5Xo3/6s6yuoZ15
pd/YH3anSTcJNACaQgnhyD6PSmdFfTXBiggzV4o7JMXi7YyzCKcdRsYbkRAu8mUYdCsxelPrrVhd
Qhn198SeOIwaDa8gEGipJr9xtHZiHI96HuWsXQXDEVkNZrcfVyBKjEI7Exvp8yodbRQyuBREJd4W
z+HojYPK1OI8jOONPyEZHgG673R4bydxKcXyWgwQMx39HD1QhLjDx0ED+0HicEw/TITEiJ/a8a5d
dgbCBO0GviI5WlUZ/KURT8uxjgfdEbOrCRBrMd1E8/8faEsf2uZIti7mfEEV5Y4fqne97K9m/zPS
aclB/SKjtDHCbiWiJ4YoS8Z1QiuT3Rr9MsVIiDTqUguZ6My0wtWUN+iPmtkqjQcE3sLIXCk0KTee
6Pqzomg/XShB6vg+etXBuSyDenK9vk3h/PVv5iOvW0UOStarmRQnt24iI1nKgrjClupt4XgzgX6u
gv1+88uaIlTi6JHnhkwA3G8zyEX2THuI1hP64pFWoLhersfhTawV1+z0lceT6zCDBqGyNmQYn8TW
9kwkJkHjKE3+NOnozKILPs8KUHdQ1teqj/MMUyRwlo1g+Reza1x44kviN/ZoxI6ODq4whGfM6O/S
GxAhivwguWWAjnBY/JyIoI50T4uEaNMJb2qAwLI2rIAmcZUUQb5WXM0k3MPs/X1cTtih76Mem4ap
JAIeEHjc9PIlcKF8sNzMusKD03C3Q+PMS55abFJeIiJFMxrq2AWoIyVoq4bzUkvwcJdvgXIrFTdB
EbswgJ1xf09k2biUKLKIgMpwBY6b3HxRrQYvBlVWhYVtfMjFPzG9jGLBkcRFLMjItrcr+ELWUhNu
ZbDGpU1LrpU5vdy5g4y+DNqoqa7fzhMvap9jsD97rf1uZmHRsZmzO2ahPKgeGRBRSswOXxDkG/mk
wAwuFQskiZBdFFoCm9GO+5QNUJfiSsFfEoz14I9vOpk1Dc1jmhxCOdxkAbrheXlVjtWlaoKZrlwL
TrK8yIHAJP4DpcsV/vHf++aUK0KsSOcDtSR1Bsn+3K6y1MkBYm3RRkwOEcTu5NBtQXvqSvFWSenJ
gVE6lIuQk8KBq7ZlsyV7oSrPxJZ5R3P8KhzP3NqntvL3Jzqy/NwJkj4NgIRVC7UBijb5KmiRVEHC
dhq2UuqdiXy+EiDH1h9nmihAnPM6xzmdqcyLqkpA9w1W4+qidzMG2eVQtNcmwvVS6uLIXOsFerSV
fKFmIaU+JIrm4FISY0cJ1aWsPItQzAeC8xkK0+UIabBUgoGzzCvVjG+r1DAXbOCbElhYALQ+qS+U
vHhK9WEhxMoSWi4nOpudn7fcr7eafTlS9NCXfpUPvxlkVS0Hy4rbaDNnxAQJo6xkaKZC6JnvlfGp
Ky6t6qEpH2qjXsiCTElcdbzBW0XTLtRWf++yU0tKVQbHhecBk3AUMmQ9LmtT62hkVx/htA3aG7wk
L7yXkqe4evh7rFPvbcE3jdjtbIGPw/IB/v3eq8Z4U5jvc+5E8JfzJeGhLPT3QCfCWBLrRLFzWovf
j15KbhWj9+o03oiXIrI4QbZDwBWjC0+r6oWo8f093PF7Qasjky62ZkIkEU6qo3RD6xfkn2eGxhgN
GkAF5HA9mDrPrNSxZT8e5cifrcoUfNLAKPTIAtRKY9gG4Iakvn+mre549o4HOopgdc8yO1NjIMS1
4hoc7crPNspnse9HRxOXf8/d8f47Hkz5aeQ8XW4NEtKU4MQnX962puMH2K5kIQ27vjjjTZ6bwqN9
kRhVbArzYEK7GorLCg4k82ICaXmO1fCXo/71WpaqUPwjwoFG6udr0eXqG61HBsoyVjmAz4+6Rg4j
e6fWE7yNt8PnCMyG6Xz8eza/evq+m5bjceet+s20+KYwBTABkfkCyfskfs4sBh+5vkDoGGwv/0Wv
9d7T7fFAvs+MgIOoj9ZeR8jzxVvKHxBeRBxIgAlP4m32PG3jf/3tdGgO0s56orfsQX+3XtPn5kX8
DEgSb0Uc4gNUUta/c29y6kwBdoa+A0gmnX9HZ2qIRFUIJarolXVZBe6UPUYgrOm/+HvCTu3178Mc
HapIS+t8FBkmMVdlMrlxl9tKuTLZ+j5KE1kM33x15iArp98NzmoQnhYV2qM9r1piUYwti9R96J+3
GnSDyyJYlPt8rz7oj/1b9K95yPfTu3TP4uz6j+6zeItf5XfA0eZzsee3+j0Ax4Tk5iHa0YvLLfLv
73n5QuccbSQmnxLyHGZiS4+esQt9IYkljor4CWIhoPv/TZ53E1jlcOG/DR96xa4WELAMvNXwUKBm
icxG9TLea6/tp2j79+Nbd2e8BwQ+7/Kr/ii/Tjfli7CftuOLpi0kwBFvxmf4OivgvsLq4X2Mj6RQ
X7MDspbSU/jPfLHo/n5rttW9+Sg/FG/GY7+VfeivF+Wz9Pr3+34Rx/96XxpqyBZzGSrHaidVVeDZ
dHW6QQ6kABUOpc9IqzuMyVedgDo9/XZGsoiratHFuqP5oMQTz1WHa0iZQLA9mqSChlxd4hblQNta
oAXaFNj6MC703vr65tB8NFDFUndhjSQhGkrxZRnRk4tYAWUWQfZcfQbtZ/vGUJd+ZYcZ1YaipNzL
v3rSUkQxL02A4udON9zDnobOeAa3ojH3710p8Kxb2M003vn+LpMve/Vfa/7T1NapFXUp0qqtQWHn
ZZRwqmBtAG7s4sH1tAvDN50mtM7cImB5jtwcbBEIH9poNNxXCkvz2ftmi1TdC4MhbNKNgoiuaHto
uOaL/VXlOLnbLv4xufy2Ne2nKw0pXuWhckbbWBgLhIftnj9d396+Pz76qOoSsLvzrxS94drOnCUo
2aW0eJ+Vdj2nRRwvcxI+AMUvpMVFh54PAf/iJltoK5W/DPeqU7gIz7+Iy9GZpYaLhXZZLGxvgZTF
RnQUV3a6G9+eeaPRsUWvcJHZ/5ANOcu1feK+Y1JIe1FXoh/ni5Pl26S0TahMzViSzO93+tMkvGPc
hhkF1uznxZ18FIelBzm4MVD8Rv9l0l/p+ReqnQcuPU+YJ4rgYBoiiDW126S9VZNrabgspGUmOdFw
xlSp811/fCzoq9dhz6NDCZazn2vohWNeaRlF1UqIL4hepzBzAbDINTahU9Ye7Q8JQmJK0D/F0eRK
3aqeZW3EPSRMFyoF2M6ZIn/V0luuFLfGYDj1uJvftxNevX5Ls3kPE+CcmoCPT+WGisUHVQOmoRd2
oqmwUMsuvKNLL0gcsfHpVkGnlI7c1DQf9UI/48gRW516Xx3UIBL14EeOs6BjH09a2bNnu9hct/nn
0A2LWEpWcnUDVwjw8CpajykNOF6/joR6qXZ7rzOdFn32WPKXg6otCkNcC75yQUBzq8QqDTL+fSB+
KjU4BiN1qlHcBfnoikYLlT0I2P5OBKjZmuGFJ9cbQw+vIb5dp5b80cC92zTmU6Xs5CiwZWJXGdE2
4ZB66sIf1mKxrFRCZrJwMxKk3k8cLM56OMkrerJh13ETlsAy6jUN9gv424Thruy7ZSjA6x5+9Dqc
iA0N1UI3LuqpIIo8TFb/T/V8UPgHsj+p95TLy1TeA0ls22BJTyPF7HVF+ts31sm0/s9nejSURr9W
vZwumBqFaEV4lgK2A+WHKj+IyU4JDxaqc2na3aeBeGn0606s12kru4b30Mbz02vr0e/B4+d2PnZb
K0pdP4lXbWICEYOeuV6QGKXtPHAsEKxTQdePErrzqQiza/ztTLr2PmLu7a6OF4pFc/NUQIa6wo80
DP8isO6kYdtBHdp89lPmZODx4nSbGKBBfQuMO4JyKQde6LaZmjqY56xH8ToIoVkP7NGUHHkzNp27
hpWnssbFZF5DAJUP07ptUserzm7Fr7zQr6MHYsKksYvc53G9VBjMqfRMvITW1xe5L90ZH42CVJoE
aWNkfNSQswsBnBWzKNQwXur+S9e+NPmFZyD6R3Rg1abN/QRp72KYtEVTVgtR4eBVJq3FBS9R3qiy
spSzTw9le12qb0b5MhYzZwIfKVCJk2+616C8VqVL7qRRMZZma71MAZlPVePnaP6SLTe2tfuoYwr8
HmKYKl/ryT5M9r2ODQ3o4U4/M6Ow48YdlQ2FBHm++pCrM0nCSkJij9o+GbaVeVc3eFpJ4krpZage
VItOYC+9FqHszJVDk676yFWgAiK/ZA6r1Jrsge7Xu7F+1eSdX6/7JKE/hvoMUKDrESbcIoZlv7iI
AsI/Ob4zpR7SJHFtIuwqs3gvfgcPnRhd5Eq0UFFhrM1dItIRUiJgKkO6zhzECkRgvKnp5W6Qya4m
HIjAh6m+CYutVPjL3KAKpEbXMWZN0HvHq5X11wltUJb39nmcu8SCWb8zcBX6FItNBbDT7jP/XlJM
OxqqdZFljlaMMf5AuBb6eC2XSKMapf23e/OrKjnfxaTpJKTUAL7SnPnTjjcxhiuIrGSDI20A+IbR
yx+2AFEN4Y6WxbhLnTFDIiE6h/alSnfCpFKFMeBr5hnYyD+HDiJR6xMNFMXsBADgv5Lt0VWWylK3
0SxER9hNnMBGj3gpupKj24PTLbFPzbJZivviw7SDFVLr5VpYBiv5vl4HK/ocH3RXw42QVxPCbfDx
rvSV8oG6ntPbSBTYwxJMhTssh+X8uUWsHgXFlbiuDv6Sibc13IyR0Yxlsay3xdJ8y5za1m0AQ3zI
tuQojuyqrg7FdXwl4o5wjy3RGtjsa76xd/VVSE/4YvoYL7ulvJVXvQ1AzImrRX5l2tto9VSut61y
0S6cGN4Fx9p4tmcrQIHt8srjCSLbcGjKdAXHdzyeL1lFK3Qo7i3HuoNxeOm57bPvZCscPBde+mIV
LgH/XAivwT5ehnxkq3ZtvfZrix8g8O392r/lR7mIpPCBYbdN1+SXfD/dSVAquIVjhC5sPgvEPiGT
8hzBFmzjxrxI+YzO7qv4Gj3DNm/jrbohXxPsdCXcB8t05d2lB9+NlnzcBkvf9d2EPyf8KXDmv+XX
kYmbhqqhk9uINtj+JQkQp3lPrz0H2fXX1H5Ebd0G4bKYP78jE+QKC+DmN2QOHUjUmfkSKIzNpNuw
O30tQo0vFznD4iA/pvYBjp6Fsob6Ew9QtfcvPbtp3jDlvcSeshbWonVFli7kQbyLYCnYMe8h8HTD
ulnrF/gLF8V7txZc3aHX1I53kRO7GUOL7vg2j1vdzYte38wPpDizRxktIe3lV7oTXM/xHN4WjzO0
szUMgPiV083h8PG62+UOR8iBPHLh26PjLRRbsxt+1Y+Di79pz5+j+8muN3SuIzUprIpFtth0NkbL
zhbzX9BUuiwdFD+4bMQnQiVn1S4bl8bzp3bZfsi37XLY4sMuS0da1cvxFmqeDKcWhIYrrSq3X9ZO
42orYxVfjC/jch4I8oyHxh3sfjnw584dl+Ny5khfTDZBAR9UCZxpBRKBf3l9270Fi53IS4BfWnbu
/NNI0/O/8p2O5EJ4v6kuU2fX7WEPsccH6XrAZVb40J6ES4BYGwkRzck2+QESb0mDDj63uCSvyd9H
BwKpG2E7uCajTTaE2hcqrw87MX82mYJXhGaX1QL2k6+PwobKiY8d9xYfiCBwLGCpZp3nPSzaAKmI
GEp2ee7mfPZc7dW4yFbJNpiP1dL6n5NQOKXbLdXr2pW3tCxhPAqH3uavE8LJ5PRw/9t84OrxkXAy
zbP2d46Xj2/zWQTQNOfaE+CMn1bQDAKt0uMZayU56Wfz4r/VfM6fy/f5z12+GF7az+7Ff+o+/Cfx
3gP/u8/fixdvrxBlZ5DMfgYvwrO8627VQ7vt7nxjEXyIO/UprYnNs3/dHcopMY9PbAAzLAlCvOdX
6CyQO5Qo5/uL7Fl+zd7JQf2TjJl+UIbh9D55zp7pz7Kei/dm4S3rF/ba44BFfgOBP31Wb+ZL/G96
Ez7T1/62fyBx+z6+E5T2t8oTKaHS7R+kJw+OU/HRey6DhfyuNgtopklSYLbE9yG3q0Owzw7Vga+O
93/fa1/40V/TSgIHnSgq7/pxQbyuxkQXCjA9+Wf4Jny0b8Gr+ql+ku6Sn4aHccerjdFifufgbfg0
X3ARhQV5v+QtfW0fpsP8NoCnhX/j/XmujOPa9XzpKhLsDqKowqt3DG+iSF4WdF0kG1G89uvdENbP
Yfs2GPUS9xIZUSVyytRc+lD91Oo+ZjJhP3bHaXLDDA1DeObn/ACJ5MJDc4k0QTAdSDHLEtAlHF2d
rEk155kF8im9tFIboCoD3Mn9XYAcoKxm69mz69TAVsTPyNo1DW71aE9l6iCgdDOIk41LbZoeYpzy
qk6gE9AGJ0zfCFFvVArdsXDwcLW0hp/SNptOKS7q6EPnsY0LWaehIL7zsr2ZLPXhyor+PSwKcbBH
QqZAIFBtmo01XY8awkqpea0TPdXNShJXiGXafpg4SLvigueXJd2AaWK5hji64aQ8d+PoCpoMsqal
JtejQHbWHToRhc8U02QWDaJaYAU/T2MiVGVtBH22GSfREQmqCv9NypBrPhg5pgtk+yTTlyAi34oO
9rDKkkvipEFzJENYm/elvv17H5+Ks3880Jy5/pYWkE2/9stKyTbzLgiCt2QoVlM/rAWjXft0JT5m
EvacnUGz2wpJXALgEncCYoFIcLMidNFh1VsUpKrBkUPj2SsFZygRYy2QmBKvpwR5EhJ2d+pIby8+
p8W3CwjWkuBIB+uizSEtHrulT66vsQK315t1Pk1XsTh89mJ4rXBG/n7jX9VNDgdEGsgJkuKlvmke
ZRZ0oRkHv+6yTRaHqwzBMTX33UYP4B0i7yrtJHmyKwmJWKStJkm4iiBmaOMCze2DlmTO8BHl4aqW
4zPP9WWIjywKRClzAz5UAPitx55yKgptMNXZRhAs6Lf8dcsWIX5PcVySyKabZhxXkbZHA9SOiIHm
WoVQ8K+tthCRvYqC6658ErPt2WTMySnTYaWh7wDlTajKfm6SXigrrazibJPK4qITyY5qO6mhc78g
4MCmN4gG6VJyO6cB2bHatBX5qglXhJFDYOyXy0a3tegcfdqJnAnFL3gisMMWi3q0kqo8pkLkCekG
G0RHAUEFGZHpHNnjuVHkny9vgeaS6olRUulSq2nw3RHZi9qZrOWJegDvYYgKYCOk98SjnGUT5uLQ
h166KaWtZu14ndlKdnCjEU23tCb751ApJ96LAr84M0/MVdFjPoSUlkU/k63/O3sm2TRCaE04Z/PO
jXO0r8NEGzRFYBxukHkTd9etdWH1ZwzZiflj4lDkIelLv59ytEW1qO5KdELTzVC5TCEZBfGzuDJo
eQvQNY/PpCdPvdMXXhHleQBxxtGeoG1ByyJ1zk6SkdHqa2p6kd8uK+/wt7E6cV2QE6SBcZbdkeHj
/bn3SmXUp7FgV4jQ1lPhnRepDZ4oHgbJSo3PAex+YVawjUwdoMUZVmMAVf453iD4pjT1dMiWEtQA
s4WeiZ5hihDzB8PaQROCFF30qEwHkoF9hLYHrbu+glqfNKOqwLqbifAgis+DD23votSaBWlnN6d9
QRQjt5+kpZWT7NKt5d8TJZ9wcyF/AhdsSCT+zeN+H0WvchUI3VeFVURQOh/ULSf3y1qZxWfmVbYp
v7RRS3tnt61qPH8ls7OZSJfsTJeg8hneNeqrDlNOK1rkPDMoSAU64Mwze+dX8808yV9NgrQMzUW4
o0kGbVKo/iSlG6mERfhmjODpJTz0dk13pxiPUkRsWV3X5nKIDDuNmcbuJjkH8vlKvBxdNz+e4qhQ
nDexCOKNCWsCMgQTqSICk460XntXolBAVn6pKMFiqJ/HJlnkxUgB4M1PhkXuPWmDWxZUMqaHtN4V
0qUEkCIozEWp94hXrhONW8JbtsNjc9vrDzGMLsBsbD/fBPV9aLwXyQU+9bUwgpx8rckeS1RamrVC
favnPMVQMtUAI2vLWxSMLQvFhdUZXCAyJMz3UnXfpttQQaNtwquOYF1grLE+cx+fMijfV2k2Ad8c
owRAm2qVtOiKxRUqoTWaJ0H1YKKUHpB2h52+2v+9hU/ZlO8DHnliXZuhoaMwYFBf5zG8IPacXPbP
IBG+PMzjdSenK1NjoMBKlezne0WVXPpW2IHmEO7y+Fk2HPFzEh/A7FvDJtDgWy5Xk78d20/du8j1
xn47i4b4JbQ7nwC8HE2CT0wVpS8ljW9za024ZWnUUosqSQkuLGBcIVlcBFbcmJpgP8bXKgnwOBau
OAntZF0ZAPUSSuSVQUIZDgcF4We9fNa6i78X4ZTBRfeL2jNyfBTJj1bdHESEKj2qZIF3PQPNLHpz
JyjHkksVxF56DlozH7Jfi/FtuKM1VxIhkku1whTU20wnvxNeh/m5C/jUTiaRzx3Cgmu/mOr0MU7V
KuKdBP/NCz7nkk2riFANXarGv5EELOjpM+aYhTz1ZnTYQFeHSh7ydT+3mWlGdR4b3JCUznftQf2s
CeD1/RQu6kOCsM7eeq751R7yvf5I0zEkrPVhPJTUYA/au09eGphWukj37f0MJ9Ee8+fqRX7qHqxn
8dV7fQS3kJbQly1oAYxpXnuffwYZrWxORRjPFV8e6LnmX0Fv8+OEfbfFbXvsH42nOQIHJk8i6Wl6
K19J+e68d/3dfCZ9YDxWL/37eA+Z+iOpBP91eBtRsieFUBxSsmXv6rP3nj7ozxR4CPHfu237ML6T
y2cnw7xuvEZz8oEv/b0vT8EE9JmtVJZVDY4w8ci/UZG9Eb96sZjB4aHdCs/qExA2dV++Wc/I4YzM
wSs1B/0peq1eo5d+H7zUe9Dfg/qWEWuVi/BAKka6H7bGXn8Q9kRl4mv1rj8GTxjhf8O+fuj2xZ5G
wOSQHOjGzPb/h7MzXWoc2db2FSlC8/BXno0NmMJU4T8Kqgs0z7Ou/nuSju9sMD747Irqvbt6IqVU
5sqVa71D92rjiUvJBXT6j/Ze/CP+onGrV/Wn/ptecFECBInfugMqdQuVstH3L/0FN/0eJ6BqcLDT
BqYf9XkRqeOYZKkKK6xw7mKQ3no8L2iK0W9R7Y3d/PDMvae+fD+oLm4NX/bkfwZ9f6gPwQk6TBpo
iZ0IxSqslihkhA+VsQjzuWyAOHVBmIPqp5cRU8sMV3KGJL1b9wvd3zqLeNVxI0rh7/+o25k83Laa
a83sdTGu/HgZnOzb/jA4d/phuEvrmeKvmcKxnqnXBL9UkRl+9xZndyM5s/vcyXiL4NGKlzQoyCbc
VJlhtweVfESFKz3IXN2rDZ63cb5E1iV6clb1H/NnEC90Z/79rL5zyb88D4A0briGyNLOAquWpkoY
qfh2RwgDVW6IBBHVenWZ1TPikR/NbKrU2spYIo4SrMZjSfOQFg2CTsELfTyrnzvbwHJNDl5zKfmz
HIhFM09orqFg48LNlXpMO66AtN5RBt899Vl8DkMvbvOeKl/UzkplxaeXcuFbXZbLIJmZT4Y8z5Yg
jbQHnzK+to/GOeyB0nOnbNUdcLD4fhYvofsERwyWmIpnOlSCsw0RgKLpLVBjav6UZSep1zeJ0iFk
dOrK1ykA9lOvMopyVAFoEvvl734crzzDOwDry5x8eIazL9kXTt0YNe1hOTRdx8SN06hng/o0jSht
ti9VtVfMRSarboLIixZT0ZIsYIDsGrV3pfBmihZDvR2j9b7CG10LKDvFJwFnyGgGU0h3jnmVzjPr
Rfy3VUsvOaUpZNdLH+Z35ZwSKomokS6t/tWcDkNMQpAZLvrJSyM+OOk0C2LfrVjtzq1ZHMoxW/i9
4bYWokv6azPucc6ZC7ACWuVpfaqjN0mEFClfZH5xi/nJLsoANuWGKzB4rfyqGaASy99ZvZzsGbQm
yHKbArDilU97Mex8mNazpaYnQdUaJhfYihssIIioPQw18qUeyp3t00jtttSOSn28enMWP/j8eyJj
q9OexduPI/vzmjJau46mke+pNDhTHt6vmM5GG/ZX875L2Q50TcGKg1cFTeTzSNZg5lWikhNQEubG
THkwLf8mvUVjB1A5/9OJNGdj0OlWao0jIxqjZTbcTo4wRgM6gYczjdutRowx3KT+XScvXirjKEKJ
OdhfrRpdPLuo5ckW1p+O8NP5/CBy7uV+rMrwOVHJJY3Bu8sPD7x20dDDU+/RBHXzq69/cYrR/aKN
b8MMP9dTSHUTj9xe4vWDxbiSSHLepptUhf/1jghItiP3qh8/qlftz/fr17i4jOjyA5k1BMHyLEGp
EJRXk1LjrP7VcVrWrnMHlAHBH45PZecDY0oWlNpn6fADUT0zWiS/lVVJ5+55AhQnz58Llz9eVNde
3+JG6z5X4i/6ux8/RC/u7e3pLVi8FXsi8DyXMAabT8/fvwHeHnySLzsB8TQYEognUdr5/MmmPCiU
zOMVquneGW8g+e81/2bgFurs9ZoAFkrEKiTYnecxa3boMuAn4MrjSbatm1w2kCweER18nqTW7Xu6
FNFJtZY+Mh7h0M2Tsd+o4UGOJxds4oYmxK5IpzuBg6qmdhkbjtsBmPYlLn6twsbfRGiBjK+ODtcn
pGHQoZLvL+K2mOUGXTgHEYob5x5ZhynDy2te0V+NivtF29PTNKv5kKvu0JuuMvzpm5Wu3UN0Ajk2
H63WdfxwPoAZaNEZSbHLiYJN3zouqUD+KsBZkpJQ0jEWCfUefsxUtgTZJ9ujCDBg1oKUHpU8Twj6
ZXd2ESzayV5YoIWUJJ4rdbEdAU7I6ixLlaUu72SjnbUKfdjgH7buo+yTR5nXBA8h1l75fGfhRc66
RJ9GNdk9pYANTpbAdgIAFX9O3adf2cZxT6X7W3TsT93GWnbL1L3j3wWasDhIG9h/P4vV6P7p3dat
lmRF/GdcTkEMZPfjYgArAvVydleukuUj35Bfv6vn5t7YWUsAofwBRmEuoAhcPNxgbs+Nh871V/+g
iQ1CobsZ3IdXQAUDWALxb0zu4+De394+bx4G95/G3dnu7Pb+Yem7Dw8NvyVdW0buYhfOVuHqAWzp
vbqplz9NdzXb2u7zS+QaM1aUe3zfHTz16Ioe+otNW59kzqWpHrg/VHd764pd9vzcLYI3eaPPf+aR
e/+zpjn+U3TAM37JS9QzF7uFPk/4b/9thONCMCtm45qe9qZ3e9efJ7No1dKoVldPOdEldn+dctrh
5B/MFOrutLP//Ll5OtyIaSZtfodcmMwY0/j09HT485bMTtr81MznN3+oK7nBgl77Qr4RA1GMozGe
zEQn/PuN/R5qv+zrd/1yGNI0C85CcRfVwaBEZHEm/hYFijEzurMZOtp37e2oP2rgk11jp6wnfVXh
DJK47WOSruGfArpOvHszo8k5y/ZStkz8bX8zXAk8l67KyFUiL0BP0LTek9APF47YyaTa6BFu4AAe
/iT1SjVnMUBp+8d0cpr/WvdWXKo+Dne2TYweIp0OMmoHopYSB/BJsGIRbpoSKKKVpLmhdw2EcHFn
0m/TDcN0TPTvPgdWx6pqSx46kFikjI3zBr4VkfstiqtI1s8lDzyTvK+puprZ3mzYstmqvmY6qYm8
9MsqQOVLNF81Dqqz3LntRl+mtMMBZa+cBn+5tWKuO2vt6ftRXafjxlSX6O6Gq/7HkNDenHewI7xD
8jtnburVkJOTuuEvlKrM9EHXH2A7erT4FXDyyLnNIvjJ1snxF3qOJMXq+yV8CUYHae8/D3+WdKta
aihNysObAK0wgtX6X374j20/ZN6tNrpFwV1ydNNr8hf/y7jwiISBO6WvsyNRqgJPqfXqfW3q5ayk
qGJlot3BmgFtCeC/N09eeviL17VlRbhgCLVE4+xbKR2KXnmVoydC3quOm9T51Ug6OM0Hgc2uxiPc
GC2+78r19wPbYiWeL5KPA5/Nc9SrmumPvG9dFctoeFbS52A0Z1oTo1357FSHunjiPiBpJs0y0BCt
SZMjW2f5C/9Msk557T+oPZld/tL1p7Lft8pJYNZ1q9hwZwtpcw9pMRsq8wbIOpUPylPBXpdXaro1
jHwW07UYXwsznDvxqcnMm9jsljFur/Ww1aNXRQO5AOCrPvVotT1Wb468JcHVits+eYC261oamNfi
F7rJhdfPbTj9jr/NjMdS4Cwb+SZvS2yG7wb/EAeta5trMF8DVoIGoJuir2nj+wuoqTtZXxeJP1O8
AMkKk+ZNtmxp5jSSsfl+xr8oRopw9HHGz+49Xo1DaapnzDgzGy6G5CClB+ZGMfaZ+tyAjI2f/OlV
ulYIv5Svfhz37FBoi1DSEjVNdqp6AHBOHUIDkCzNzWuUvEuN/U9vKOL/h/juFHmsSymLeVJ3kf1q
GYigatQ5cZ8YKUOiBzrrfDBlA9dpbuyYAIYjZAzjjxrG6zST9mG0lLs3z5kH3KC/n/5LZw9VYbHT
qK9RWfz8bPyd2uwUzh41wWQjBd0BBLtYRdJ9oO5N/2QaV7ocF6edEhBm8oRgToPPAyYVchuth5AI
vLcM7ni8QhbZ169/34sXMFSCbFzdZYRlrLNpb+hxRHYiXk09hMOe9cSNXy73LKnS32GLqwVXWOPK
pSbkhyHPuYOxVg5IRXK0xhhVKzigLTWgccULygMlGEgc1QAfJiDIF+k1HZiL86rTxhdKMAjbnNXb
TaxFCrsSbyuqHyRV0VPYC5D1320c0NQqBzoMvXPtMSN1qgLiPdpZ4HezPaj4Pj1lwC+ucYDEDvwS
i/8z0DnqxEyCSauLgsiQvgMH/Dfwc3J9IPb/1ViU1bm4wvnUvmg42nURql3MWFItmNREoapYiC4s
WsH6FajHxYDwcbCz0y0bQjmZVEIedRCF2hR1ERRprVmXR+sgdxbiGqlwaEjtGzRrPfJnfQtTbXwe
KEn3ebghOVKg2FIawiX3ilrepVn/+HBnG3ToB6NXcjINSRG0Cjx3FgVtAGpiQ866vhJ/LjbDocsj
tYBdtUKS/jkepLbWppXFXABV5JrNZKe0mgWnwwaJohiHrjtG7XEaTyEER2necTu9+kUuPwVADrT0
0KsBm/f5KWTZlwqjSlBoiwp02svFpNfLVt4O3lEQPEzPdP8FDb7YwHHQxlizNmAwcu5/H48vVnjB
MnENAMBJJeVs+mVqRg0C7/FOTX942T+S50JLBwiYcBdxnBLpghm9hCbc/nCi+yB6+n74S8cBEm4K
KkuU6Pnd53no0zZHaUyKd0Oz8sm0VMyPqWNMewKJLM+5Bn0/3iVkmRjm/w94ztFo0XExejyY6Lci
mL/TsUeB2yNKs1AL9bX9XD9Pb2o99+OjminUFI58lZGab37tknLx1YV0vmCpoAt2Vr+Kyrz2KP7E
O6vZNuEtya5dHHn5sdyTFdCs+f7NL2wz4IdUQQXHGUzdWWJdG1UVqCkiYaQ9A7sbQqIznNLqwGDW
tUhqXLiAfRrtbH3nlhMFYJjRWAO6Zy4EHUtuwyVAM6iVWVbQnMJ5KtgSkMIwRzrHWAnuHQlpjmlL
3luLjL5WJLJX67VATV42noPg9r3eVR4cDLHAdGkmV6FgYSiYN8O+gkfHuzh4WbU9qUudwxo7pBY/
EhATDXUt0DahVi5R0yskCc2rxWQXM9s/jc0wjwNtK3NBFT2ARnmLS3Px4/sP8I4IOztePs3J2YlZ
VFppO42BAAmto2AMFk4I2J0+dNE7rmH8GdoO3dkT/usVOyFJPKy0b2r6dZL1w9Zq9EOpl90JyxFj
poEzi/4M9tzT7xp7FT8NcBxGbAnvpfCf75/7wkH/6bHFp/6QTeYF/LwinviU+jP3Cw1MCjKI8Cdh
NH0/0nvO8HWGKEggZk5/4F3f68NQfmWqAff2eGfrS2C7drqNzZ84pMXhPKf7Fc+HH4q+sJ/yQw8k
lDJpttfV21EWFROZ+liADcpWNWjjebP8t2lzC3KVzrUpnv2S7NlYcMVeff/Ml64TTM9/nvksrY+q
SVYli2c2yyff2/Ud5TA1W3Kah86RpsbQc0+Pn9vOp+x/JXpeui1/GvwsfFqZCRUO9ArB25l1kI25
KNvxMeNEE5smylZeuRUb4783O+Aa9XHod32OD99Kqmy5L22GHuU9e7qpVoLTD71/aLf8v6AwsufU
6VUrXjvNmqn8javqIxdiKHUsghnKh6AVz+s8qVKYTYt/6S5rV6TcOAcP3lz2F5qFf/Wp9+Z/8bER
qCVyAY+EYngWs51eMbIB0jLJg8UexPC6hUgnn0BJh4q2NekHop0gVfFcip8CQsnfjA+Ej7od7Szr
vMdT++CI6qZ5r45o9iZU97yvbezMnZS+/SvvkqlL/4qQOhPKHj/fmEBdZXoUpOCsqc8xALSNpEYF
yb6Xheus+lUZ4WHMbhy/vuvKQyPhwBzO+xYw+ETbep91WyWTFwMN2q6QFpqKjkM2rAf6sk4vlINq
uu97EE++b/xJ+mw10kn2s3yheY9Brj2UhraRAnmB6cNGV/f2qGw74P5+/UYDVXxbUIFJlCOIXS7L
1pzJOU6LpgDrrRDbdBP/N2wUqBu6q1GikPMHRco3inbqZLoiwJ3U4Th18arWDoiBLgr91Qd92kzr
gPMm9HZJqq7xK1hG3IobsAM6rJAsxy45+s15BTb9vtWI3NK9kzj7siG6ZMY2Z5dxDRJYMcl8apxq
1wfaMp7Gfcm9u5GhuqDy0cA0T6RFR+uiz5CUwfijSKUlIFm3qWvAj+HM5kZcNa9Z+maX+caP6ATE
W3i4lfJiYFxXHXEC4AKUb1rqykYhKMOKevTMo21vcmnPCLYQcIxcTQNHqw0zK/JRvmCCYX8IXn4u
w7IMg5mB9TXlpy1yanH/muhw42gVBWlHc50WTLcvGg1IKi1pdZXEhwpkpJFpK814bPmoFYo4tLXm
VW/NmuhVgr9D97vNrF9JPDw0NpALag5Qmgs5BYAhz+IUoFSnSy4ygQvhAtFscnt4LbV47ozFMpjg
yVgYtWQQELYmGLg+HLYjR3KtjK4XX7kTvQvpflnSSGaruBZhFXsOiiWga6Nh1RRJ7P1QHmwVu5bB
FbkEyv3UhWTuROOf2GY5KVvQP5QdWyNmDaKX1kVXkrNLcUz/8DBnF7S+7aM+FFVArz+24XZEXCGs
90l9ojDNtpbLK6fWpWTw43hnST9MDqm1uH/sWpBDLYqxC266LCSvXfX2tdrqxeBBXxrCNFaykKM/
B4+prgs9kLngEa7YPwwGn0WQXux2HxSvY7Cq+r2Bwaf/wKIDUFL0Vz72xdf98ARnZ7SZZc5gj9z5
0N0Smh4j1esSxtXcabAej6+cytziL4RL6ggsKwzKoMWdTa/c+52nTGACati0q/ghuh92+YO/9lb5
rY5J2Q4PqI2/bjbBc41ipdtsvC1+SPkDImTmm731tjQAn6pHpKDuaWWi635fPSb3eDq+FJtsE96O
b/kLTMBFtslvvVW1Ec5nu27Xv+QPGlt3J37Vt4rn0gi/UXbmk7Zrb0N+59+EIFxn/W2SwT5W6vmw
GTbW2ljrx3EfQa5dNffpetpMm3SdrvsVOiib+GbahDfDpp3c6g9INP+m23QbUtPb5lF+EX81bPDW
um1vc7jlD/HWWAW3/j0qqCX9Z+Rnyo1SzuqN81ZvrC0mpztnm/6pN8E6oPuBLg1FiLWywEd32fI3
y/v2UdqaN9UqXw57fR3cGCt7g6fy1tp2T9Kq3PjP/S57GN9/EL46T+Mu/RP/odQVrBllmz2Um3qD
0d9T94R9t+da4m/dZw/KQloBALvVtuiuSIfklh/2CBzD2aJRJoZHDqy4rW7BBU0YA26bW/Grfxw3
0VreqfxK1vYyWRtg0lvXvDHX5lq/oWSuuLDmVuoaGSN+s9dvxK9k2x3VNYYO9HqW0eGaYuQlXDWV
bA3zadRqhFj4520VlWGvVAoAN7p4jX3k2LWSYqYhGmWzDgxo0M2efL2DvWVFzizDhY5szEr8AzWm
K3nJpS0OVpSGm4aEzhcTIiVOLN9XqUOyjRNsRqBDZwtCqjqscu8XgFgjm+fGohtfCvXOw/w3Xnz/
BJdKXBYgNQrL1HlB/JxtcWtswyKpqaeRj1jeiUqvUMLuj7V9Xw5IK92m0h2XXcKcx20QPksSv6rw
SBDRSMbt1cT0UsTh6yAzqSp0Fs8Txbj1dNsJwvcJ4X4v2gvdG6PidXM1ul2KNjb+coZFLdaANPd5
IQSeoXdhTHxlCZAfiebqexU2bd++n+SLA9HJtIWik4z29+eBzNTXzRTezY4jQ6wzLhuVvLGAU07X
rlWXDkT7XwV8PAbwFPs8lO5kDaIqDTfBaZ9nT5a9gudd+ts0ItuiZnCtS6Bc4qUCnJJhyiBX5GDs
/nlEE7rhoIjbOUYOyw6V1cKCTYz6rOfwqrlg5liaG4+HqDOXaQNhRQ9nUbIfomTZl4e+Zek15iYd
oBIY6VZcEKbGntFTnMcok2XorHpcy+gBeAmmeOWsRb1H4pbL8oib/F6uX0GRUYY9NFiVKpQk6jj+
qWt0+SRc6/wSbEzlquBShepabzV3iYN6jz1uDDjMQyvvRwoenXOD2PcoyrbGwdONfYrMQu0Usz4D
Jg7n+pYaID4XT2M7zszqOTYgVeZ7I+7m+B+47/Ve6o8UQAdScju33Y4WdXIa4TTjbHovxJx9bWnB
jMjUFJiQNTOVV4VjFcaVA35RlZUNauQ4DckzXVtxoPPjPdR7FJ7cmvJV7GMIQ3dEs2cJRQ25izZJ
/jJ01kIcxinqNbJHsI2TRTjqq5icTKRcjm/OqoQelmbMIxZcoWjLCWMwX+pnExpp+H82zbIE31nR
Mfa5mel1vja4kUZ2t0sCSDsoNE1a8yMZaUjW+gbDm1UnJ3eFinozondBGC9VHGF6+dBuGxXNJERy
gto+WHzr7/fRpZorkFrKkMQrmJDva/HD3XnIPC/Qsvi9CUazSOjiGfoArRneU/DGgsj7Ay0q8VVG
mreyuXHqK22xS5QYGzYmtF8kBUiCz3bY2JRmlAirhU6P7xwab3HzYOKY6Zn+XIaFIiGf51NgI5zU
kJHtGhEbdkMsPXbIfHYZ3px8q7ahP09T+fsJugTetmXBVuNKr1tfNqNPpdLJJR5OjldpVi0F1Jd1
DRVWwMHU7A5mq0Dll0G+kuAA0ztUAtF8EopqOc1oE+wail1hu5hoKBdIQEyumf8ZysfAwEbOGuaj
fBDyWpYQGxj2QvXImdcKZj3XQosq4u/ZTQNVbgEqQH4Yqcmzg7rIokLXQ5siBVcshwCW5v5SAcbB
p69akOUkxEq2kdRTaGCWbYybItQfs5/vcmdoBvGEFocVBOckRfuGOoqoLJSSNStz9E3kbced8/sP
cCHSox2PO45DlDe/aCUrSpMklU+VnLVIlC8BXXM10I2Taly5HVwcyUEekMMSQ4lz+Kw8Sk1V43xA
z23F+UUfjBJ4rtxfPSUvtWdxpkRlTFS/NYhonwO87+tBNRoUwNPhxMxzDxA1KhICccUGz+Loc6O/
gg6+dBP4NOjZkcmRYZIF8Hqk8aY5i3aqvMJ0PKjm1mOkL/J0XvzpXxE2gUekNYtOneP0rPabSprb
2e8JhmQkLIkcMtsAhMKStvmsqN3oJcjnUiMqwQ2uj/kKJmeH6jtGBcW4xcINv0m92ObFGuiO/FOi
Bt5c2aMXTmjkJGBaUabFROW8kdJoyHrHGXXPEDXEOtxaMcWUlCpGDB1lyy1S0++/X5SXwiZYKui2
IHRwVz33F+ilNBqlhKaC7DVLr2LbA0QdY6FqnM1teHxxexC6eCXuz56u3dXpUUja1fF0rQ54aUvD
YsfJknVrIXH5eS2FYT/2oSXHO4mLAnfaxL91iDqCw1fTveGk80+Wcarh0JN0ap1xI05WrwbgMvzF
BhLQYQSYZR3HsbPoMvphMRoG5Xl6KzSSqTvTwkXo7K+KnzhKQeW0ucRjLixWxIdTS9H7PFcHtMYB
1RM3t017Az+qr04dEpb6r0kFGbSw6tVVGP/FD88RhX68gTbnlx5lokp66eH1APud6mqOlpup70Wd
rA3R4uLPHAUiX8mNbKaGgigXzFCEvYpEeC8KnYfy9zsGQH9qRu/dxQ9TIPrKQSEV8W4Scn2qfeNz
KS515FSDlixwBk+9yIDpBaJv+hym/jwyXyPwa362qRprF6nFxqK0RQKWkAuJhGlCgkgkQ0IvkJRj
lbbpvG5eQjxfRLIjYnta7GOudgkeW2I9f7+rLrWlAOSQ+6JpQUZwngiodhz6cZLEEBi0uW0tIfLO
DeWVXGkWy+sIuRrTKbBJfNWCbF75wG8t1Y3D17p7nOIfgfGsZ6cqe1WV3USTRrNqCp3D3NNMNwHe
2aSR23Ung9ZmDbr5GqhKEzvtyxfB7ARJf8CCtn2WxrRtF+VSLlxzoubZQ5wJwKdcj3dyT2+sevWo
ytZJ5fqUfGwUMMv4qYZKM0XkExEW3CrqbAryZpO//ZlI+ME00WMuJ4vBR7lxipWZHjhubuFdEO1F
aV/AojDyDln433+GS4gAbMIdjiYsGLHAEAflh6XVpZhpW5URiSt0o0MQ8o6o+Suq66XzoD3Ap1CQ
/iK6NeQDQ/FKUqgl1zxVLu40mI+yCT4CMMA5naP3nb62LS3ahTK7KHMHlFuPotxxB4V5lhVvkrwh
uJCONnh0XgUjXIqrH4c/C2ZxZvlSEKr41oiaM4rSAUe0UMylwdIOuisKo1o0zUeBQTQeKWRI5nFI
0bbz08NwXUxSHM/nq0tDJ1vTLCFN+i5f8eGjSKo+5TiVR7ugLRb28FIEKw1RvvLIba1gK2rGQXyS
buoXgaa7aGQM/pVL96Vz9uMjnC3wKJI7u/EGDK6rraxuCSZmccQPIY6PhFupv3KcXBwOPApmzUJn
7FwvqqtqufMszljySshZJH9R/eYkW/BWeSkYyN8ve/H0XyZY2OYC/kAhyTk7U2qr0M2mwR2taH4B
PZG0dR2fbIqGzoIz/vuxLmaAJH7/DiakaD5vscQJcMySeDdP2dbkKb7xaADSG5YWRnDmckJZKr3G
i72U3wr0oaKh2QbY5yzrrBtlSMucF4xC+mBHgCZ0RRHntfUrqeblrfthpLNUU59QQ0GUVGTSC/Du
iDqQmKD2NbBX9PpIwVsg3VtCC6St2f8pQxAT+PVr/udlz2ooWNIEdiTxsgm0oeZFLYVhGrkhWNeU
cbv+iEje9x/13Zr2y5imTp0NT2kko85CBhxfaYhlMmzPMZYBVXRrnOiSCYit7FergTO0Z3smoOcR
qZshc+X3m75fBcLCJD4YuMWz5GgeQ9ibptit2xN9Cc3fC+nbEls0303DJwM3MG5AvrTKmn9inC66
am0DLWFbTJ42y61XhWCc46sAlkbLo1U3XPm+FxfSh/c8W0heVVZZR7Ns19Tb0KMo0O3JImCYpr5/
ZU4vYRrwuIIfAjAJdbBzkG7mqd442Tq9/fGE4avUbXTrV6/tiX2IttQ13Sm0j9uNcZVvfGkF6ST3
NohAytrvXPkPAVcLnZTOEAkWRb8UYS/E2uRy1qRocsSzPsIaKl9cLR5fink4YOJKjwIHncCznRMa
stJ0fslVBuIFZSGiq0jXBcch2IqW1HX59Utpi0ghuchwIwVP8DkU2Wnr2KlqRzsrgJQ5i5H3NTdh
gYPjTPN/JZSz4MRfU1vSLkVbIKfIR1k63B/jbA0pGF+3ccPsWlRyogRxWCDgZmGhRX1yVGC8aooU
C2CKfJO3r76G/AQiCGnfL6cEJQZ+Mt1Jf0H9jd4hdRbkJMPuxcjGTcxXKv0VuteeBedfXetUB8vp
qYgCV5/+BDCMOKxVP11XqbaORnR3B4k1PG6+DwfX3vDsU2Z52Y/ymL0XLuh/UA4n3JIqUeK5DoER
oeU89FCdsmFbAuHjQPn8EZuqkgYpI/fEN4POIrK+6kAW8krXhS68KEYWlGpFYn8V438Jx2gbjIx4
k2abmD9/HrtQtVirJAzpxEFGRVmSjlTv8I0QKui0GzIkbfM3Q9kor1l9TPSDNj7n1glJdUAq38/5
pe0jBDNwvQdLL5+L6+iTHpXMD2u52fIkjn+bpaLRQn81p+oNevr78S6h3nn3/xnwHHqEflQeeT7v
Tuer8MiGAT71/oFgUZRbPG1yutjObxteZNItrg5/cRd9HF7s7Q8xCuN4q5syhhc8m9xs5+IZEu8t
M8obEGANIp5MQ17Y2wJjdK1+t5LA2oJyhKSs/Ag14GDYgl/07G4OZp7olrGdYArQ8B+9oz9xX0lf
lArc/rRIQ0vUpexDkD9n/cHLnoYG3Wv1WtC/eJCikwE+lPs9GefZiqpDQ/Ili88YNAiSIh9CP6Af
n2kKi98pkTwzx2cpr5dKoi/JLkbFeTeAqdJo7WiCEwTkgyq2jPQiyNKRGwSRgT4EGGrWaKcA76QP
YfzJ1FMLAN0ZrSXGMH1t7ctQm4GRCSskvFAzoZst0M7AVFR+5kiDJa8GHACv5WaXMCC4mYE2JHUA
Rna+cr24zsw8sLhzOUeTJg3ZrqgmF5Oy2aHpCpIOvf4kROwGxWAhM3qU8Z3ABWEK/wbaxbPoVJSA
lslUvj+vqt7Xk7StmX5wXWj/s5eKekGXHpCsSo9Dpt6B6Ha/La9up0tn0ceRz06FPPTKAA/RaJdO
+0Kae3yXwRHmrXPyfoo5ieQOzkMmZYsr+/jSYc+8cwxatBS/9Gw12U/MwuG2p9iAu+g1gCMEz8a3
5xwRCCV4foj+XhlVrOPzqA02Qxz3SHiq5zecpPUa8MNsX9Gmm6yJZt88QYMXhnqSlkuwVARvDa+h
sgFkCr9ctAikLNoWxjXLgIuJlkkHhpK0SLbOO6qtLEu2OY3RLqMVVlPNl7CZUfTXoN96BniO9EQd
fLSbea5EC/E838/FO7z+y1xgh0gPiBIKxdzPi65Ow9hT8doQ6RZreq6ODfIR6TrBdEstDfxVjhNm
CWn1GkrjrOl/VUg7iXBneZupn9ahPcwSG9oCdwyOW4qPtrhjdMUio1nZscu5FW0QTpGiclmHND27
6oaOEodyj3+liUqUsGkyCRsD59ZUYRBAjIu8ldT3c66gSTIstPqYdbqLNSmVmFLQdueOGd8W1GeA
Tu8n6SSEXwb1VbPfrNCkmqbPp3EFMPDKBfJSckFh5H9m6yy5MKVsyjNbYaMo24YCBQwv3qWVbPyw
VmF5ZXtcOlbRLSE6mfTAaEx//jaRn3lDiPjljlsL/i81EMVwIcUCMgUbA5bl92vhEpaYREKjjqxh
20Re83m8ePCmLpfC9/GM2t4Te9gLdGP88EgqESCGz0YgI/6bcemD0A0FukE4/jzuoBe11ZfiNLeO
SnTs5KUxvFLJT9BRpaNHFk4dV9jTXBn3YvT5MO5ZwPWjKEhSj+iT/dPpD1q1ydHBxvoFwZ1qTbS/
3jW4tH4AHAqnP+w6Uf34/KZ9YtVWi7TyTvQKMsCwAzJUHlVkGyxr3lpz4cFC9DPTF6AieDbPEqS0
5GBOC505sIQY9LXy0sXPTodWlEXQs/0C7bXqMAoDOYp2xTjOxMVS5LDJgTsQT0KdTzSfoVRI0sP3
86+K3XIee0g26IoCXBG1ps+zkcnYbTWBGe500LNtJC0RYmpPiY65G85QRJO4R1UVzXd939bjzK+b
pRW/iZ64WuED5bfY7mAWG26jYSGD/pf1Td6/tVJz5cC4pOZA4xa5BB6VQ+McXzOF4dBitEr3IQFx
vM3sauUpBQQabc6d2AMj69zI41Y3N21XzuE+C/h9grmV9JbHGzvBd3wmHAOjuarcRocU2wANM5eg
cZ3wKaiO38+r2Kbn00rEoBMBCRU/6LNl7QSdWo4WNRjqyMhUT/UBwqSssuCuYa4uVpwc2jF0ATnD
qMB//oJlXvo4+9AFo+JEnwO1IcNDtQRCYaQfiYwO8wCbjbyJQzR+5TQXroLfv+6llowjq2CthCwy
WF5x3H/IxnMnl6OyhoegU8nxVfAAVrB0QJ8QLd8FYzpOHWO4GctjliZCMEw4EdkEl7TBX2TVhbaI
c6aMHQmYmKx9A2hAcQW23Abhg5mVJOtefTVIFkSXiZ9fNcsElA/8+970/nuk6qe3OdsUuhJ3XmDS
Vf0XwEY2xJnKfSb2NldxqhcOGIc1okNCBDj2JRFq0yC1h4iGeIVaDk33AassH87IguyLy7rVXnm3
SzueAYl9SEpixHzutGkXpm8aHq1KROb7sEDsNV6W3g9EyLdtgUGjMiIov0hlYOo64adfjDiyoBAy
vaT1r25aWxOGNohCplr/jxpNb40l7LXiTZ/+TYMXpVhqJTrG2pBEz672BeyDyNd7KpmkFlDVSccR
VijgpGF32Q9btUAxpHONgvIIwRyqKImyzd1BuVLQQN3764bmUSCsyhooP/O8w6UrjZpoRUt1CuiA
by3L6tgYryFHBQsV8s3gh3cB5hFUIMA2wd50tmzGcHzu6/5W9KwUPVorFq+RvfnhW40uWERfUsaj
BGpSRGMRoCBcX2Xo5yRRckA5KlsJOH47UPMJn3L0w6r0KNArpH0W8DezeYJqU2DUIBJAdg9EI6RO
wL/CdUqP1E/rERdD62hM3TxP07lc4LgxrIDR+9DubCtDYyPZ1DROJ+zu4upUja/CqbhZmfVN0BNA
ImupgOpKAccYKqyM7CVuytmk4Eyln8iNl1jXQgKLDXM7yMd4OhT6WwzYIY2aeydLlgaWhWmPMSMO
6Ri+aXU85zrnKEeUKIhFaGXUzkZgakQeOg7qyqgU4WcdSDYEohwyE2JVqfn/ODuv5raRNQ3/IlQh
h1tGiaIk02NpxrpBybaEnDN+/T5Nn9qhICyxx3MxiVVuoNHhC2/YiAaUVVr3daRgWvoavMXdcxGX
Oz+w9ooPeEdp/mlrnV4cGCPuJfFPq8QnErIFF6id6SunDp9kcmZKgSuFPqRAqEFDXuW4nWZecZcK
GFKY3hiD9xDG7oOE/5Ap/RqDX5UGfgCLASt/MpN4Kw20tg3ty/UTdC4CoPkLBVXo8YkmxccTNJXC
BOJ7Sc0VlC4ij/DnpC2fVseZrtvjPTBix7rkxj4H8fow6iSYrsdqsGqMZ0UwTaMCO2wJM0imOIOO
CwvWSzYsBylIWXTf+Fxw05XsmQOq6u5RNUPKJ0Z6scN9j1o9lBPIki9qSXp8n2MhquMyq25RXjwb
2UbpvSvocCEjLV1AM/et0CUgdqV5CzNLnLIX90/aUP0aQmYvZ/02BKorv9i73utyc1R8h8nNfjnS
lDCMfXg6GlnGjI332lktmnoF8TmFo0TZGPIBLiwVIk4rwKLX18jsVcEdiy+AhYfMtFCilSUQ7wDo
hztsBfIXDc08h8Nx4qogJI2X+MNzTFCaAMCnZdC45MeTZKRubbOudN51LLCrUrtNaCk/1QGFt9Z4
DmFLpUn9JRopGwkROprDEm5bMOXLuAT/4u2R0ts63UNZ/KUY46rxhxu0oSnsEFF63fPgvwRj8u5B
DzVhhI7tLeITGPZI67wD8Vi/uqb93+eOH15I5AYXyyTOxtgO6hCmZrzNsQGCBWM5GxFxcHcsdjTm
Cgtw3EEnGQ4ZK1LcH4cbcMCoHIDLx7T67dIMCSA7DN4760UH76baOyiTWb6VkI/+79cK7U4qWXw4
Wg2ToQE7WpFutOcAlGsTTJK4ZwAlwfoO9Cfuyevjzb/rxYCTMJRrCIhoyF2N95MA9pVP+C802j1v
y3FBqUFD3CHMo81iKXiuCk/58N93nRyd/uDqZjrwrohJULSj8bAqY+BI0l1mrm3tIbGOjM+5IxQE
yCklfeMhwBOcBBt2EW14LglMTwi2J5Jz5FTkmZNFhsBPZ/gGZ6pw6fUtLHAYhpPV7nAUBJgm8OeO
stYimgMcnII07GLog0y7bJa7CPwLjWIBO3XQ+BXgNaDW+wYqX1khWjqWe+G8gQqFyuVGn1Ov7v2q
w4gEjJ3x5iv5LiPCpmGyqtB64le+dd7fBfmXM6iJy0zy9JtsuBucH8I7y0N7oXuhwUaaP+r/pC6w
m/PM6OFaxxH4+jqZAzrxsf6dnclJPQZuZ2k+syNAWxFnSVTHX3TRSgVILu508r+dFyYHzMdspopg
KYjMmzL2dlWB1Y8abVUZSIr8ItypyQRwuL53AxQFhXgIUeCglHu4J217X3YnuKEYKy3WTMVivvKJ
p5eA00lN5HQsdg/jtF7nMGmSGykBX1/scdfggpNv2xTuangoi35th0tNxPntpgo5XcJRnMUmF/eQ
DIMeONVZssNHoJMUHcs3VP0IFgTNlKVAzYbC3DL/ee6uVS6GnuR6qVMneZMytD0Cyz+w40jUHNS6
QcJcXywiz/o0zRcjTfKwMMxaS+tAHEJD2dTa0+/EKCqX5GhmSkI0zcReZVtYMMon57Qbly0EyTOB
PQX59/vAAkcE3XSRlDTX74COKKSpIJCDRZkcV3rUtO3QcqtiAvFd8WXUsuVtYNq3sPcF5gxxlLVD
ij5QhwW2fNPoRKeEVoVcrCgFaf6r2MjXZ3outLh8pslyMoM8VFuZnnTYOJsQ2H59ouXBWspSaYsh
ibrEfZ2r53yYhckqUoo+T4OUHjFw3WrI9q0keHJU3bPsATyVKG+PKqKLaObmTXygoZt5B73Hl+0O
0XOBDBCNLH98jAbEz+ND0u8lWDJE0Gc2QV0/LZc5lmZpsh5TD9f0vuaZ/4MOFBhj1j4JS20bO6Zp
Ub5ydkSgGOgSW+TA52T+ImDR6c17dclaYTrgtcPdRYoPIA8BNrIqKBxcXwZz4CwH/WwNGSAdMKo6
2QmZl+t93bEOondg5GWNPGu01pstdwOBw5AX624Jwj67+S6GnGwHDwenrm0ZMqjecd2mkpCmexUl
mgzy18KBcn7+TyfKxWCTdR5LAaaHGvOZYrTI+UWMDqKPRjGRCgueeidTrJGQ8llFAyp5V7wSk6O3
Gviqnd8TJkol4lAnUWVYmPu5zAIYv43WJHRFulEfTyGToulQOKwuAZU1wLbCxGj0vRVwkd3Hqgim
xOEkUQgIYX41yIZdf4LZg/3iASbLW9G1wBsUHkC4U6pPFNqoKOTj3mhO1weaTXZBitHjINEFYzT5
DDjh5aozODTv1RNpps+FDgoMwqSYXxqs7nchXXB90NmtRIONYhvS7J9K7HLV27Wn0mamrtJl57pJ
3zxzQ8vqU4YM0xKGc34viR4D1ASBi57sJaTcelzWeUmBcUvvAeHBnMKdHfl30dJ1hVTH9Vecw2Sg
zEcBAeF56KHTDNEz2tI3Sjk8SkD0gR8K6Xl3E1sntzt1/jOqDmp1UuVfcIjCJZbNbGSnUT5hnTC9
n9BUTjzGgVGykf0WI20DC7kWHBLFLfNNRCh0MSkjYWPHLIy6dyyEFT2aHvDWSu1AQ09gVLwMXRH7
r8zFMAi+Gw1E0BgGbSe2nKieDViO1cGvRRTRHHOZJxd9RRYfFObJx+q9MoIGCopoVPGNNU9mbu8o
cIwYaaQw7AT4QhShouTV0aU73EkodJhU7Qzj+2Cg8Z+KlErIlJigS65/1blteflokwOyKJGdjSBG
ihYkVzMXQJKgyEWQzra5PtTsmr0ca7Ix88JWJa2DhiCHt1l6UyFc6Wz1/oCLHyUoDQpouHTliFNl
eiRTjobIQU8XadbJqUOUo+aG4oIEIIB3mn3sw2sh/PHkF5AI6JUA97+HvyNyFXI2Utje1NHCRSZk
aQnP7h8Ytg7sGuorHMUfj+C0lcOkttmyVHntXsR+AoyIC5h6X4A7UORXJM64C2vKkwh9XZ/82e98
MfjkO2thaBAUUS1gcHpGQq2NakHGze8tfujZLsDlm04+dJ8zxWnHaSgYXFRtKx/ZieggPBOlZq3h
q5cgxCgB/1C0PXi12sWe3qD+t9fUJzqAopeVq7gBlCdROW1dZ91DC+AgvT4pc6e2KGGAhKdrAeXs
4xcZx1ZKXcU/5zn1MfJOYGMQshcEN/sHMrrXR5tdiw5tUBqhkCHP5dKLcKvRkpEjTGw15V5Al8lr
uqehWrqKZr/0xTCTJW9GCEZIAy9F9afwHkfllVU9uN+WqzIz7XUgNv++kHiSixeCVp3Zccia8oOt
oLvjraZ6b6DeuIRapm+Aaqw8XZ/E2dv9ctBJAcSR4yoOxYFFmDyOwM9x8xHtCYt08VnIPzQvQCKb
RS/l/2Ng0EQa4RPVl8m8JkGuGJHNwBlQzPYg90+YNnHpoEVG49EVyPFwJdzLF154ftkguQF2WbGh
kn+c5QjRHb93QI01Mlp5K+8rDJ512aDrD5RNvwc2Rvvgd+GtzbYhpoZ9950W2vXHALHMONOjVBdk
cpTRhNnopOiXj2GZqth4Hp28WyX9Y4MeyNmPqYr6rdq/mka+4TRDvldplVchRpCN2ZarNVNOqDEI
OTAhwarRJhmB+NAY+q2EZATpbVcfrfImNUK0uf6K1c2QbgOLAvBJaHughX6WouByzm8J6LhDmwSN
D1S8t7WGCIsy7gu6iVb3SM7iSWujuQnNdd9suvC78T28dbS11xxdWNkoEGELSuFK3XrGfR2/6MpT
lLp/B6619lsZU2zMLKgPU9qQPAu8wRvEgIAqm5Ae4NhUqycqaRKn5oAMGkepwDApFVXekohfOYhj
NSep7WTqbOp9aT8JRUrN+iKVDb1DnGrGeyEBAHUgAouBNQHBBmGqmBhRqsu6X/aDjDBCRwpa+Pmu
YD3F3gvsdmBCyCQ8wcpfj/1b3Tc7yS82nnIHVDSO/rFkd2t8DQv/UGkH1C11aBIVkB7Zvw2NaE3x
HFzP30P4RfUebeXO1um9yB3uLw7R1DHWsrUWShvZhH/5l+FunET+Zrs3RbgR2l4xK2wYulUoaR6q
VaLJV+NyIPiYKUhOG/8d20PQYY1RuwxXwcxvPeNGHWlBbqt+R19HvEfKud93/8TmXv1VgIZJA8h5
gajekvVwagRQ3gW3FyjLyhScDaxyAAmWWMsVzNqJzW1iVYBmLNGCJ53ydiNOahYZqqoB76ujfEbd
v8uhZK4L86Qa98TC/BnUpB3L2zRZtEsd0VeiBkMy4PqbwgCVs+lNdNqyf6Ri3yL1luZ/2y26EDjA
gUgL0A644UvH0UOK3oX7KkE/7JHvGEnjVrazokj1mHzzMKf5IX2X76J/3J8KCFcCvWCFQNJYweWn
NFvsfcvYpeQChB9C6q4Jn8rAO2tskHAXTb8RNZh2MDdahFv88CS0POT2G0qud+7wPmCpy32BC1sG
QBdukahAlLG+SfTXoAx2epVsNCqboqGY4lGdD+SUKCyz+1y6bhrYSwE3un4qzFEakVY7YyzBl9KI
+Hg4xXkIcEQAw5Psi2J/LV1nr6PUh/LFWg9+9BEmAN9zNGBZE9kmLG6TuF4nuDcvPMbcRY6CDIAD
ImzEEyeXQj9ofQ26ORTMGS/ny+BfGfxt36uxC9N2n5vfup1THWPdOp5BHyMbiJv+lSWmSM3O7N6u
P9DsWUkOihw9IB3ILh+nxVMyv9R6zkpyfsoOSOSlb4WymNSL2f10JF8MM5n9XtZcL3GhmAisC7fx
PiGC1mHKAwS9O59jAZIeYM1tqXkyktfrLzkb0MIRB+WhM+90lz++pR81BNygKETSqz7FlkPCAlO/
u9EGVGvWEkJibL6sZ9tH6jpX/3tVcUcgW4BAYV5KhfXj8KMV1lg4D2c6LRLrghGRnIpwBaSWmsbC
u4r6yKep5hVhiELnoZ77cTBHGXAQFEUFoWKtCjlUolW+LmcxpRNBVKeicw4cAWjIdrZWkEIMF43v
z621a88xWemDMkp2JvEco1nfQRq2UPcRpUxrSA+KP271ESS5iXrO4ABSKMEgPqVW+FikKMvJ7ZaW
DlX1RJO5BftND65WHpY2o0glPj2igF8DAhLsFTGVF2GhUktp1xVsRsLCKsDYOnyL3fwubeuDheqx
PALvkYudWxwoxURILBXZYq1i9nNdPMNkaWZ+0KdJxzP81vmn+gaOT2RZlFP7+J07x0A2k5oABwb3
Lx1bdXSWDsf5iRBFeKSOwQ9MtmeTZGUTBYJFgi2aKOeS8yccyT6FCZQYAzJ8SR22HhIXaEYUyknB
jXRh3YpN8PljgIF1aLLT3ZpEj4Vqkc83AJoRw3FDLqX04HRvUFKohxnVu6jB5etGHYFmPV0fei4P
AdR8tr2DNzTte6BFIOX1aJ45Q+xN9I4Q3M9QIg+erw80e9iSU9Gu4qz9hHAfCESzumEgvrWOGnN8
onyxiKI92xJ9msmLYSYzaRpSm8cDwyje1vPMnQPxqe0A0v+u1VjWqQvsb2EfIuzeY8XnHMQFrtvv
yGdgPxOMiHM1wukIHVcvV746aD3U6iMJf1y+pQAVB/fWtN4qJbtx7UYQI4idQyoUabNxpK+o2A2d
Amto18kwrmKUFkBOo38LP7SNDkQ0QusmyDRaOdZBw1o49MvV2EB3teBPjfqqlaxNB15fnEp1K+NR
6v72BkL+ljszJ5wffsTcIBmxjRY0h9A39kjK79AmrSNf9Puuf7g5dKkD7I32OuBS6iKTXSrnXa4W
JfhsxzmLCteK0IDC/Jg8B+MjRItuhFJDhtJvViN0bdyKoAcl/evPoc5uVDwaHS4zHuWc+lycWBi/
x4onw5EgMx/7evsIaeIAPBN1M7YU2jMHDnvJj24ExdgAIGedUprqkedsNV9HPA3Sk9dtfFu/y3YA
60+LaJm5zSQUMEDhWhiAypMztdB01+QihTrk3jfCq97asG+BcC6TZ+a2k6GhwaJyZmAMPjm1OjuO
qtDI+CjyRovXrfGWNcodR/0+OanY5uaPYbFN1T0SxHGOvHDn3XXtQ+co2+tfZc5ggM/x74NM7nfN
QfgjlnkQMwLE0L2aI/Qdx19jtnHntFh7JCxsAeKzQzC05mPUdBsJxQ8T9bqqksn58m2n5PsIOTj2
Sqn2a896FmGRQFShI90dSCnEPRD1HSy/fqXpyU4wKOlOKb6wBgtWbpugUZ3sjby6CYQsYPNOkqtG
QsJJB7O4Ffw1B2EiUoQKsECPl4jtSyvb93eZixNc1/GZxvUQN8fr8zMX82Isg/IkvFRMRibfqeor
sw4CUP2QqHF+2RKM4LKUocPnVfcRbL1FxcbZEsjlkJMvokdl4wQwGkQQpNg5L3ygYEcCZjRPQNQC
860zoJO8XH/R2Z4274hGpGBUfJJkL3vd7gFf0HjwXiFHiso/6awdPA9MdgFWuwke0FIWRVMhnQaq
meeTjftC+kaPfeFhxDE/vQYQhIIrQOgLfG1yZsVyYvahW5+ZqaP2niXvgfzSSt9FAR9kORbAALkd
BEglwCFcuH+EySfmFiwTQeT5xOIMJbdT9IB9MdrYyBA7ZC8iwBANfoTB83tKUXSLqV3AKSHCWTyL
RIj5aQaEdpywv/ysUC+X5NIu8phHTKU5FwOAyVzubCUs1biyrs/37GDg3ExifLCJU86kNAZyiKbk
OccwkC1HohsMCsjs/wd6ffaQdeDs05qWsQ6aZG1WGyiBn6TniAVIAEcEhQ6nfFvEJ8xu3YuBJltX
xYbI9pwkPHoI1XMZw4kE5vncSK9q8yVeumXnYmGS8/99rcmu9frBbgsovEcLNDXrhWAY5aGy2wP2
yPwTahhnBPSQbME1+IClWDfwYK9/x3OCNF018CCFxhcZ6yeJcEjutuEFTK7b6zcjWDnOKwNSYDXK
uLq66otaI97frQdIglF3ENZIbS+tNDu9UdOT0R/M9o26cpegWUkLnQ5ZOmCEcW+DZVPGQ1Ms+gjN
hc6XTzxJtTxwSI2dwOUiOzADyjMA3uFHs9ZTY1f7EF8IxIQ0hz4icb8wX7OxkYkUHjK85Nb6Ofm+
iEkk3/O9pGb0YNi2O1E0jNHpikp9g78dF1hePDeOuyrTw1i/jDraUf3C1pujjgpJJJ3o3TZwr54s
HDXVSxjZ+EQTdDh5+jWmMEe+lJn6r0Jr8LZvNkKDq5WGFR7Ju4wMx2/tdVXoArjSVDDfuvQ2IW5t
MRVzNor3bKGEIdyqzZq6ZqjtvJ8CH4v6mdmCtyn+ju1vgMMRiYIHQKVXf6N7g4nQaxJQ9bMpLLZr
mmTEa1TpQDfG1l0ZHEzYA1qPp2WUbXSs6iQ4HKNv7azCFSme73yJB+UmVuRIdJSA0US6txCszGmt
MlekWA4lH/4Sm/Dic2lWYxtxyFwJXCag2VvJcr8La9PQfMzzG+B8AjzXRNJWiYg+sMukwouuLt8v
78LbsXoTvIFlmc9ZKBQHNZEtdQsy8skqVoIuUUsbDl4Q2bsE9Zogbnah1R+kcFj7UBm6ttskwUDa
kO9avE4a9VZxvjj5Nne+tVAV6h+Z/ZYg96BYa4ucpcXzwoKzaxOKW9BFfZakQ/3DLJZ06+bOY9a+
hWaa6PhPm7dNG8NeMpzgCG2QOgZnpOk8eeoXqnbXD6e5SwawHDAoesTg0SepHa46UdVaVnAssocW
3w2MBxEgPKOSOGSujzV39l+ONVkobdPbsacxFv0QUeX/LQFAL1aka2I+F1Ud56fx37ebRCxh5lle
MLA0acESseD9xkoU8mp/dFmbpCecF6qQTJmMNPgg8UtZC44ox3GvVag5w0wkG+dsAgP8BxN5MZh4
7YsdpxY421edEQiJEEo4IEX5bhRb9fxEPV0EgtfHm53Gi/EmG6nVJNfRS/Fy1UGm+ROj8novoHJL
2J6lgcQKungx6Gp13Zvs2DpeY5gJUvGJda9AkV+CwM6W7y8+2BRqHBdulkgli5G+VNfGVIe+6OFf
grs8hM0OdE9n9psAlRu6TsT4AgHdwRhbZIjPbsB/53baW2zVYAjZmWzA8YUIRTPuSc5o43LhLwZf
s1nM5UtPrrU4UpIyd8XCgY0OYgn0DaBHn6KpX/1FN5fuEux7Q3q7vn60he9qiyrExXc1MTlVE3ES
O7K36rW3WhMykFuM0ECVrUyn25i5Ahmr2MlKy8WFPkP7PTXfyTfWkUt7HdON5tkoAX6r3MP57qxg
5aMQTxcMzl3qHcLkVdw/RUJE5f7I22cYYWvVQABZWZlRJ+gRRpxvrr/YLK7nckInx2fnu/95sQIJ
g4KeFd3dYJVT2G33FHbKe2thxKWZnJyhcTFGTBHLpQ5e4QCD3SX7IGpdLobMQRwuX21yomGo6aeR
yqYXMWC69UtnVfVbocArPXbHkvt98TKaRd/T7cfCEcASjKLJQaPE2cAPbMrf+RXQdIgdws8R2yDu
paFHEdnf585R1BoWPuXs7US4gCIF5Xva/B/XaBx18Ew1IFpdvwVZyOTSc6aiynbsdEnMNIp0CPwA
t4BFLEpQ5b7RIG8aL8Ila0ir3fUnmj0Z6CFyfcH8Vqfezn3jKkmheJGouir1lvK1LUQrTpq5W9T+
neX6kGPaaCWIhtKUvSwpSdNlPnVAvralvnMoUmvk1UDxtqDvoAcLvAfhq+6iz1Q/58qJTgKkU7rO
y/L9IgucZkw8A9R7Ufcj1//4LeSoTkB/0l7jguNbkHogDw1vdKsVlOWkZ1ytKFYBML0+47Noxctx
J+fjkFeN5nZUZSFbSSjhDsW7INsPsbSuVJ+T614AFy39oAZPUmutchvJRIBeoE8RWEegd+DnnIa/
tuyON7cfgfPJOvGFhcjG5NnUwe6H3OjOKbqc4X+DknJwUMO9iVh1+AbGqeGquj4hs31OHF6A7KFi
YejGZFMUqVdlZsugYx9RJrfoq+MoRPtqREtEl7cufqYUCzpCqgEtBL9X7sal/HluH1w+w+QgasbG
rjOtAQVErtMNa5BquUnE82SnL+zBP3pjUf9FQAlO+uQIysNCz1yZEg+7gJo4vewVnRUaGUSOgg5F
wsbXTvovLU4iAjq7MP7cMYTqHVZitHPoC0xulKF20ESTSwry9SswNi8Zty1xhyQXa+GyoqQnql0k
wcTommSgwYevmfmMO9EWfITA6uiY4y3qc84vhIvHmiwEIyJXsVxRhffQyHZQJcBdqBcShLRfRAHM
+qXLv3goeICLFZRzuvPpPOBUVoF7Q3GbpuNZBo8hGiiFydVXEyo71sLboc2PAkWS0MaNx/pGcouV
YKmUJHN1j5ry2IpHEm0T335f+Epis00fiL0IFgzku4VN/McDqjHM1Iu7ltpceOglcRM3/j26VoOM
dSJGt3YuLO44G6tuaei5sxGiMmc1xqDICk+GtsqxS3XbP5+NNLQz8qas+pJk0Al2uvQoY0cJFMuT
FwKPuXV5OexkF0YeBQipZ1iwYHX9bei/I9wWD6s23pvGs7Lo4DIX6FyOJ36/CBmd0Y1aHxkjFtzX
slFwb9/TQxYoMxucH67W7IG0sdYim1OQcK+929R+dQZk+r2ta39b+OCf+2RU4dmQqvAAQ+14si2N
QMn9VrSG9FDotiax80olfN322m1OOYa6y5riu6wAQOmKbd3gGYDG/fWH+PwJxDM4NtUWjArAHn2c
ksYvwgy807l2ynTAPZbtoxz8AEA2ghEOl3jqM9EtA6LXLpSyDeCXkwFLxw2axCAEzIOvtH4cjE1z
LroDNz/bPLFeRun2+ivOD0kgAr2Xqps5Nd6QcDil7tERAWI5B92ZNoJANUG4oE5Q6slB06TlxsJM
qYg3vRh2EnAoci9JLO/zsAPKLD9cHclkf2cUL3L2LCjtXmE9w/xwcAoSBt3mqO8kgCZ2iVWCd8jd
8ShRzKJ1TdCEude2wUV0wN/1S/cDvzJp4ZqY6dvywFwSCu0QwrWpMEMpxZ1T2HUgDD5ljL4TPzhb
cxAl0pHBlQdbaXSaqBBHSn5jAVBVnUdNjcGXFiuhxDXighRkHSIvbyro3caMV0PSEcmc/uSL/vuk
00S70XTPkCKeNOmeAIYG7YuLvCdfk4KkDsMPGZLFasxMyf3D9EyzaimU5VTKy+CsE2V+p3sWNqdw
eJOpywQYGdIQbSRnBYRJ9x9YzgJ/SGOZRJ96w29FXVFGYRVwnWVfeyC9lpXhb/Yk/GUXZujzZcLD
2vRdEOk0kSmbZMdVpfWe3efBMXZfYKE0qUPiugHOlTV7oo6+fqcZY4xPixpJM2VuMTJy1IBkiCud
yalWZlYdJHUTcJEODzHsFxRA2eh+AgO8OcTYk5kwrvUouFehrCAE3BF1CsQu2aeIwcXuhO7/mg7G
beFDi3prxwe9g2+ere3vIa7g4P8Evb7Ru+96YT12Ds4+gDjdGvY2NXXvjDgmaEGbhrtbLbSNHso3
wmvHBTlYvg39myU8CAxzX38VkBC9VXeN1d2wZqJUQlJSEBwpBCR4tUXxRjQFlsptnwPQj7M0OQYN
0CUZwhqBkK2iYUUsyLNByqacDo/wjxbDv59kcs9WMMDMsGMwQP4cgOhw8S9Cp4l+lawJvbjepdmg
smuWNARmD18AfkI6FGQK6MKPF0weqBn6bZz3CGaKWc/esFjCj1XZYPvCGrSrhfxibmZJuG2kqGgd
KFPAhZH0dVS0DEhvYZ2o+4TmtugVBHhbU6TVF26XzzEFKkAXw4mNeBFTBEWumIPGcKJJDjBBiHJm
26C6jcMl9NlZy/1jhMhYDjRMOiL0IKZqFZHuemkjh8Gx1eCWOslpwP3aQsTFj6q9Hd24TXBj1uCj
g/YrDl19+mDG/kPZJRsQ+cD33/oERZH+Xjb7tZAntTk0h+96Ao6Karkh5RBMQgwQXxqz3qQZ8i9J
tEmkJx3AsRX7pwgjboGGhEGnmNVDNToPwlrQ8xYLJzPHl9AYpstK7xhVgUnG5NvSqPXoI8OO+Obn
1SbvwWS2P4mD1n14o8v8x62tZmtvIzULH3Sm94T1HMp4gNOEp8u58HjxRSNV7/I6iUpRMILHbacP
ZSLf+XlzMIvnIaRP+K6FEbR/nJWUkzO+tu2TEO4DHE9wPtyYf6DXwhPhU2qggYma4rSEhQSBWtl0
N46VP+wUgOsBLnaDhuTTVsuegatx2wBFlUL3qdAXHW4+FwmoYGGWirobVqafSH+AuTp/9PXiyGTA
F6lpalGxa6jgELBRIsCWsmmX7q/PGQnQc3rsZy1XvEcnt4hcDrmSuXgmdoqNBlj0KOftPgRoy/2l
oXaCVNr4LnfPibVUf51xoGNorJEcEPhgTadheWo7AfWBsMAfAxNVW95FarbKSm1Hg7+BZ5MYD7Kv
PldKsrONTY7FuZTddmV/W1nSNvf0rVppN0VO8J7GD1nT/ZS9ZKW5UG9k7RBUeJdSbXwohl3buTtf
Vr4ULvBd9e9ato6q/2B6FK1PYfYVyyUkBttNoSVfhcMnzRmwvUBRvGif19U6z+3Hsu6/jbn/a+HC
mDlDoXiK8gwzQaVmcqgNbZHnRmHjruB7h5FrWguVVUACQth1GwTKIfNeDQekVlMJrdla0ZDFQQ0D
CZoqidaK6+zM5KELvl1/rjOnb3IAQvlFV1Qo7rI5J5ASp1ZIzRonF+StDs2WzMqpnP0sFPvv0aZ2
hVKfWdNm8aDh1wQfyl9dmOMYka96Jk9tbgcjufG7el8a1UHz81u0PR6V0t0ILK1S3lCBZUErSOAh
sXibutItMH+58P8OEmkHEduvW1DqSzfWuQw8fS2A3XgioCaAnMBkuk2lcK06HfOjLym3RlncGt2z
iWC6lKuroHgx1OExc6I7qXfWcmXvu7DaarpKPyBce09ljphqY915hXaTaP6tr2jovFqrznZ2ra1v
FPW2kEkyxntl1PahiUWVotylGUrTanyI07uR9n7lHUBbBZlx7/bKGr82LDdTGGOY4oCEHaJdAg0L
tDGzM0TIJbrvZpesGsNC6L3Z3eEEvE7c+iil8k6LSqRD49d+GKCIdcBgJWljuvRJNPIdrM1IJfzh
WEbNFor/0rkxd1hdTuUk7g0TPTI9oOAwlOmjZ4++vi8ra+19oZTO88NMqhd1oEUIM/l88BhBhAv6
pob7y8cQoA+tIZFLPzuyDRR1xaGgHZF+ssMtNUVPXVW/OCMSGzdjqGV3w7C5vivmQqzL8ae820wN
SjtHghEToa/UFa0muyn1l9S6a60720QNHYaCt/uTQTkcTEfF4BCVzY8vXbndWERIYBxjey9E9y1j
37UniUuR0gECDaJa7XpLWkoiUv001RejTqYaU5WsCXMrPVIvIWyFiguMmvbC9ZcTf8qVUazJMdO7
mlS1nZkeGx1h/33lIK0q9Ng8CcD53siW5nLmsgMfh5cgfye4m5okeoProlSjpkfH+2roT4bxUiuv
RfY0wo0b6jW9U8vxob8EC7tlduFS9VGRL0ey5uzDexHp2HGZW5WnpMch2zr6Pe/Wpq/Xp3ImPBaO
SKArwT1heDI52vS+RX+rLFIRTBXoI4VYIq3U7LF1/2v8LoKc6C2qdBYI2vTJQHGqJG7cMhD1Szfa
QoYlrYKmLwD9CD9YQEivv9ncUqTfe8YKi8L6JEJJQkmWc40BRSUHzZBW3wubMICyfzKOiIUA1Bto
dnzcaJ5vjj72mIxTbcfmEORPZE3LafvMkmdf/e8ok7eJAFmHZZalQgBlQCbJW/bjmgkqEJwW7Q/4
OxSaxIRerLYI0UWtTsNUxJESlHZgZsleqTEKif7plugyM1vYFNepJsSRYFROZm2gjhY2Lu8DJrR3
XoaXtAC2nuLHB420uVtsJ8yshg/jTebPDwwzqTEcO1LqAFlFvR5G7NA9X18LMy0TVjgbSrFQmcLs
azJM7sBAsuokPXb5Q6HcFifptX7Gi6M6xT9QOdLN50a0FBfOCXXmoPgwrPj94tMN1pg7OLKyuXBu
q16D4B67E8n+6kZ3yT+yi6DsWiM+aBEEWYEZKvLHxn+o0luMQsrbeB8FWws1YXkVA3FMFh5upsH/
cU4m66rqu8gtyzgVuriUNqhW+v1721QrCQ8c3ax2arsXXhmD/KqnS7DWuXXG+UkTlaObDzIZfJTL
Vqr9jnWm3krNXzLiIygMeqeuOjnBWzguwN1mF4AugAwMifeNORkvzdpA7Qed0+AnPHzFXWGrCz0y
fIx/6GQU4xYmU0ohckn5a+YcpyvFG3LkkR5N87EEqZ2edcdVIZ+GlJiw2Daq6EnD3g4XVvncnF6O
NVltslFWIMcZa4zXTbqtg00XUWhYCTeHeKsMC+UxMWWT2/7Dq02m1Gl9x8kUjoqMrVuVq6S5H5ND
CUzo+uZdGkdM8eUm8ry2RViBvdtvuZtMPBKV20XUxdIok7jMHnvHLDtGkQeK4nv6CBGFvngJd7k0
jPiGFy+TyJ7WhmI9cF9w3lHRI3fy1IXoYQa2jd0NvSKLYhCVh3PoezFM4GrFKKVNepTce4/KsK7c
tsZ9Dv3c+64jLfPuKAez/1LGD2PzkvULMcX88JQt6YjiMkxN8eNbIrgtK0nOqa5wZ+npe+8qG19q
VlFobtL22U2ajVQN2LePGAIeIh0CSYTC/CIz/XzJf1qjXJscMhRSidY+PohvqkUu2RF3p/wsavkh
mDc9Afnvf+2lDFJ+suqHbNNG+Q2yQGaOUlrgboP8h+nt+vyl/x4BdDBCmcWNKMjgbSgXRcYRCGQ4
5tuQAgX8jVX9M29OuvldddIVLtFb6l0EBSu9+9qmwxq9pxy99tj/Rngf5+kqTqKd2/9S8OMOolOr
llvtZxTdxvYNOMC6QlZh2AtVDH18rLRvtf2EMfw2rg8ljRF78L7ItbI10nsHQfsCiT8ksrviDXvS
VY4KbI/bC3AJ3sYbsnWlmJvRMDnO5XXUaiv/i/i/cta+lpK1rsJ3BC1M0/onG/dmX38vm2pjl18Z
qzfRB7TyQ9oZqyQa0L54KuKvwGiN6tburBV0DfAGavJVMU5VZSDkCV4bWZgkZUbMQ9Rnm6y4H6pt
H/arGLkR6N7OqbYh6TT7Kk831XCCq1WYWJnn8AeSAnM7BGTc2zKw0edIbhoUuXrQTo28bpT3PKTn
Ibcbbwh3KrpMMVVW2al21hjcKLW7DrVxpyI8rGkHoHCy/7eXAhlB4gTRSjUMz61pIePeGwe/9bZg
ne4KfFIMa9iUEvIX6Zsx/KIA3bbBbsChbWWMubQSxboxV2GIZ+uyUPE+hNuXtOjFAzjvlRtdindd
Op4qqfuhtN270N7x/feOgSHiZSLVp6qZqO2dGofbilBK7fXbX329gcuQm/qOoFtHMih6w+5bd/9J
THfTo/XxBwcokHvYN1Tm+NQfN4HZ624r12yC0R7QnLnXQdGB40uKhUt2JlAll6AOoyAvx1U7SSWq
fFDawvI4dMaMlS0fQceAh4kgWeA7f1f8QVKLiYDBzibC/4wDyJxBazuZwBhSKPk7tEMw3osdp9kT
G21D+jB0eMF5fJy9KE7MzhsDYjh770t0QmjnonbAQfAHX+nfcabVCK9pVLspeJsowd7TP7CxwPIs
8uFnaIxEP+AHSFvhMyBk+PF9Gjso60azE9HUQokXde6kWiFLoPzAgRAYHVJp5ipEq5sffhKRK2t3
qdo04wD58Rkm9wPQZ90KBis5FgXMIq3+qWf08l6z8pdaPxvmq1V76147/g9p57UcN5Jt7SdCBLy5
RaGqSKpoJVJq3iDY3SK893j6/0vOnNNFEFE4M/9dqykxgUTmtmuvlRTsOGxW2aPRmWLjW+y14ObR
wRl/tN6U+775S0EN07iGFDwZ3C4+1lrrNn/E6VVTPMbWQzUcqRnr30f6NoPmpf7PAeHYxHl1/NCt
pHGnadQxN4fK144NEov0Q6Cnh8Zq8Yo6t9viPmanrNb2PUXWWYE9KX9FnESq1Wd9+FkqiALAFQSr
EUh2GJiQgkGA86e+Nby46o7FU9AJwQigX/T5kxvjGGeSrGYn/TbuXf3dZ5h8Ijg8hrmb/eoiV3Wu
ZZ9apQt45/KpFg526YDPlxbbdBaIjNas+hCusrQqZFMJedAnpf+xjYrbWmnh6pM5VgI9YsNb6zgC
wQs0yq3H0G/wEzs1PfbD3YTIcr2LcekDIkzt3HrVMLhTMXu+k23QwqxmHOdvvggoFWeYdFgcs5Om
7VqoumAYkf70h12HnAuFjxFlqH3zvdPfij//8y2H2pFMB5E7oLmLLS8mn9JVT16HCxJbnj6G1qMg
tgJ9d3mlNYMPPAicBKSFgCYWBj8wG3mKbCeDfh6owM8MPGpOgaLemU142JQGWV0NIJJlOuzrl5RR
oWUFHosNFa6FSKks9w4eXYhx+KBPt7r/K8shTI7Jp3coEFCLbTQzJR6trEnRZ42OoX0loG64GB3u
hZzp1E1ZxJXsjfWYj5NtHXH5ZaZo5kqVK3B7nHqLAOkl9a/HsoKK7dEh2DCD122EvzBBi7tpUXdn
McthMm/JkDMj4iQNaZGi/gk7WHMLnjUwYapV7b3MFGy9EzKMjC32eQY5dun2AnkTvVw+Q+pKEffT
Uyz2uUIAXk9ynoJydDJfldoOITshk8smt0kMA9ptFuyaiupn7jFiLwQLo0c/YzTz2MTPFSRugE63
ZpI+eAu+bg4HSnSOFVADnw1XEyTVbIxadppG7U5lnJMuZp3RXDKAYNjSg200u7mpvITHFPCk2IRD
jiB42Cu5DCy3vTXjO1HWT+K71q+OWcAkadpUV+GcvEkK1afse1AGt4lcQzrIQPTti7XVkl89wjpM
ZFgBR/A2fn4HS/ULM5PlTFQOB+VVbtBL2DMrhhSr4Ba8/CFXz+/ZYosN60ql7+YSS8/VTNBhaQ3e
N7od69xLJ3rsx80bulJdQ8gALkha+5QrlzVyug1TpzW8ni5HB2F4GEDK6Mpdfq81XINFBx/CZyJA
GZjv51005SRPcy1LT2SGTYT0I8LFrvwWBkh2uQkTz9pVXlxFymEObns4VfUd7De67+nYp+5q42FW
vNynh1nssqRTPYhnHsYHD0YD0isfqscKLid8DDm1K3du9FA+6aEbSJ5NIBlsbMf6A9iENDrqL/QM
Pu9GlFqjHowhZlFTQeNnO843rYKyvivDeGOttQ4daCRBN6PBAPOFCkGv20xpAxaDXqXI906IxXel
t5iaababfkBavbG9Ivhd3vrzBRffuoUEqwvmID0lxjc9sw+z8puOSDVCpKY+g4YS497S6B/M9JWk
bQ62yKlXd/fshRefFwnIFiY/1heT9miWuUKSjohJSSnJJo+X33btxp6/7CITkMZYG1El5yxBajy7
MCBArumnO0gk6wIqoY2vub4cMS9GAj+3JJ7Wq8xIi9pH6aTbCV7WTnsENg0sgMj+TZVPdR54l19w
ZcYSSQmR9v57ycUbtqaTOF3mINgkMXGu/EBcMAKK2yN50so7Sz6alXqdTFyTfivp3nrbxT2BIK+z
q0wCETlEh0YyDrwr0S/DupZWH0qGJuCz2nhd4SqXp5c5GR2dVI2IbFlUz/IkyIrQYIetYxCDKymG
g6Cld4hZRPGIIToHcTsmqKiokFwCYd+F/snpywdzMzhcfRiLhBZpSw1dj0XSYdtCaKMWYn/THuUe
FhaeZ3OZtRuDIaK8QZmRVRbhA0zHeRp1TXnqcwMifTGOE8Jr/69B1I39XfOnImdWhQIALlX8/CyZ
CZSwmKKxLE+NZMPn1B4FcCYMnovibYxh/w1R7Mzf5qb0+D8if0ecj+JrbnYe0ZsORDZJ2w23u5bc
2TohMW4QERU2+/NDTV06mrNalKcgZRxMDyn0KzviJ5q5JlAjc7iJjNDT9MlLiUbEsC6j4vR0NvZG
WKbF2cMjmAziGECMgCB+fowuDgA/tlUpwBSDhH6VBClW4lZ159rdfab3B8B2QRHvI/Ql563WxweC
abk8/T30S6lo2F+SnhmfKJW+Wpyq0f4+1clLgF3pNQcHaB40ioZZ8bMJfxiFZLugmiF7wQ4I+rpS
0o4ZjqQt3iELP1iTQKI4rgR5qAGGB0yBTDFCr/By4RssPMz1R2Z0jJGMdpzAs6F7NpL3UL0tBJmM
Zh2g59pZMHFpvn80+dwJf+vyXq/cLCQcRHldF5x1SzSXJPuNhhsuTsCQ/fqVFIGblcOfcXmZDxjD
ck8Zd4WvUeR4X4hXUt/sA18rilNHflD1f+nIGOm+duyxauF8KCL9aMLCkZY/GwlRG+OoKMWOlqcX
+NDEkDvoEOsISpHxMaWj6cPtwbxD91w5lCH5kT2G1xuPvBISUmqBQg9xEGi6HGEtzm4o/rsviyYt
TkSG+7EbgNn1KsTMIYc+uK+C0suS5CBRTM7QSx2k16w3KH6hxkBrtlb2IeKgxcycu76PEanjtoPb
9HcKwF9mYZ4qzboCn7wRdXykdl83+p+nXtiVdhjUotd4aory92mlIgDxlsTMd5fHrnI8nUGENrlP
+ntqzW7aoxbVqzdC2C9o7kLKSmgDixESATdOKJS1gXQMAsVriB3C/OnyFq/YW+bsqC0wl03IbS5c
qjVm06hbdSHKobBTQc4wdXsbtll1C8Cx4kE/rbSwKPKQV8xDVIXwZrH6TqkcsgvmfdPxNWUuYtww
pCvGneUI8cn1hLDMwpHUQRabyDty2uWbie2lJKcfgTxO3Q3ovcubuJb02lwpPDUCNsjmLEryjj2a
jTTmxUnv1V2PKra9n+Gjnqgx9Gp4UBnJkNPpYMd3Ca/NXUmtftcrryMa4QAkBI12lgxoocMrGMWQ
2G7159eyHmTiKOPDsEYhaVm/dMbWnqORM6lJ2YNPZ0SCAilL5jvRmRLiLOKeTBZM63Rj5OLVGTIA
vPvaQZiZa95oz7NzI9m3NkPzlzdv7UOdP9kisNDtZswNLWbvKPurt+r4iM+HqHyybtQ/Ly+1ZmnP
l1qcCU1WaEp1SXESCHZsm/UoRpL698urrF0p7pOGMA+z3V9SKtVIRxkN5OIUOs8glbDnJjVuRhP0
YuPcrRUlWYFPSilYNag3fbaP4HDNMhtsYBfNaWQaQZ9vGpsIhVYi3Apm84vUCl1tohXRVMuJJv6L
VxXIR1XhjgGb+ry+KTdKH+lsKOPc9PKRkiQMhTtrs5uyhm6BzO2flRaZXCOrZWn6Ek2v8AlSnrpU
mEdCk+B+fpFr5XaC/tmOSvRGgeuSJ//nr0kVD/8M2gRV3MW5Gfu6d/IGYCKGpEpexk5IgghFaKhc
/5uVuKJMXTARqwkjeubw9CJUCH9lwBEKMLrSNdDBYgI8eN4MsdZOKanF/6y0jDqArEr9ULASRJ8M
8NEKJi+lbLV5SD/qNkt3SJdCJ+0XnO7LlTJJDxvb4tPlreY19nfHhsfhXkUnQan+DGcqAD2sd/Hf
UsQoMtNRrer2+r0ieYk9XqV+7oaTvtOau6xjDuDvktEDbi3iDoFJ8V85DSZjMF3htqSA5ChEKDLd
3mgjFFm9audvsTiAdT0gLz9x1RKdRADOuDcRD88AZQbYCgJk57v2NofBdULqcGrJwLeKCRw3vv6X
nRTstaIJBV3Fwlk7WhI1pQYg1yjGQ9yFe2OqPCfWXKpyx65tT04n7SLK9knWHVQ792YITl4s516v
on3SNuD94kOeKLuptrzG2hvjvE+C7zIg+Nyomdx8lCQldBOJ7hyz31kEEWr2DNm3N0EFy/u1U3JF
E8Sl60Ux/Zjo3Te6eUxjUCWdvcnZy8aEzFRyCIdDq+qQ6jZeoyvf4rI7JXzwLFOFrE0G2rHIq73V
Sa7yqrf0+ULb1fq72Twq899tJVGTb1xltPcKUiJBM1xPBERl+5Pu064NZ1e1m6MTvA7EeHKD8wqL
Byb6RDyVMDWM4q47GN2vqiYyBQkOPWCKqlvpBAcpfZyRNdCOpuZl6s/oAfHGkkSP0MjrACTAujhk
5S6J/EPKRhZJA7PlHVBTxo8Tfo/f+Fdzoexr+8HKOXXCdfetdExw9wjzBaTnQnyJzKKRYc8FIFFC
xj53zlUNt6NuKmisJ9eJ3B1K9O7gE7eD1ylwXPCyOjqmbHcKkbbhQwH7SGnARUvON8lKtWlfqf1P
IoSrytH2lplsNbiEr1gcLigPEN5G/gBgwRKXWsExXkUNGCMGQ/ZZ5LwVUej2Ffll+EtJLGAz+zYO
rgQJbcKww2bKuRIfQscji6EWkLG46c+mr2xz03EmoFS2sAE3LSLPzBCTeWNrk5GTuEmGuZJdsCJe
UxSwSLoX10nr0qRQDDprpX3NR0qdzDP1x9F+hARYyVyHOZMCXxJlEJZHN+jtMXFW7W3KxJeN/kfz
4cvWnz3IIjQ2w9QcpRCsgBGS4VQ1yiYZ0p1omLbRlSPT5f2d9LLo6kdpe5WP7Q0HMuoey6Tep2lC
0Qfdwfa1Dv1DN/42yrck7O8vP+OKu6CpRAaGUhM+cNkbjMtYCf0edCB5AmQRMDUx063Kd6qxBWRd
OwfnKy2+iqqWOoAGsL1K+EampMuvw/gcT5NbKypQp9ft2GLFrH56t8X2y5It+9HMycusbDcW6iGz
Fbeepl0v+kSgo3xTEio5XOoeEpLLG7sS/oJ2gehc0BBT7lmGv0pp5JXFtyeEEnG4pTbXgqYuP0IS
KZnWw+Xl1hIBqmuqJUh4dHK+xcvqUxxNqgX+ZZJvaSfHDK0O+VPdUp+WTUF/DePHN8y3pe41+Vpr
D3bAhKUVHOpWxlPHdMnk/wOVwer5wvx9UL7Ay7X46oZd1lLeAjZiytLrwzs/2slzeNdqPvK6s6cO
x9Rxjv6MjDzDdpgEDdoD4iJdag467xBJ2kZsu0JjyFAPtRLBjIME0JLjdFLbQpaYlDvB0CUKXoD1
Y0M5QRQu4uueUfGqdTyZ7WDktZBtoUpWmbDQJvbWo6weEqpggpiGecQPFYmzsLA1gja3JxAfEX2E
pHzXWufAsIo4L8jGdGXrUiEUf6paCOWd59bRKYF0h2hE+iC/EfQDWf+ycZJE1Lu0WqQ5//tQwqGc
PZQStSaBMQ18o1T3XFZakiDEouwpAFZlzYKZtiwl9K5behFYrp3gGCDbKjh2lx9lLf92qBBRqgQL
Todg8Sh2yqD4qM7ZqXRuU910nQiIYHw9FjH4vkcgqiGswTbujI+mq6Yrnkloe/l+dJQmL6JG6LtD
C8bC1/ats5EQrsWOjpBph3SFxBBxis87VSbZAE+wXNCZ/21buzih591S2wZ/ENEKm40bo080N4Xu
ayyOlCe2+WbEtV5+LBs1bqgHmGSlwv75EVrYzYJ2aguBIqGd6wWlSQxWIlnNdKL/Dq7PKbS9bUFI
HcP1H+QeEY68Nbixdo7/eQpHXuSL+gRbpWM0BYGqwLJEzbP/4d/JO0yCq8un4utiTCPR0kQ5GfkN
aBc+v3ImDaGdd232b7WegkuA2wK5Kq6Dv3kdNGGiPm/x5/UWhzBt9LRTh4b7UDteYsa7Uc6vQ/q2
Pil5NqY7JS+Qfst2Qfpijo+tRMmDknRV/ax1zYN+c2dKaMFR5bMGGfefeFYMTjV+GOb80JWQpDLv
npkd9cG/AG66RRYexyihLooxqCBwU+hOtfO3FmFTbEQfGrs2Gu8Id29KvSdNkdw4cm6a+i62x+9V
ohyKMH6zB3ikdU5/Fni94PjSC7eRuTed6hbKNRPWHnmB6jwFxwjkp1b+3SILAJPffi7TnawMrtSO
ruByu2UkeZdq8ZPOkEIXWrw//FFW7xrce9ynNqVcQiStiOwyZBEphQVIhoNn9loLDSVQmC0jMozk
7jFhCNdCI8P1fY8C1StTww1T8O6JqOVzVaycJz0GzXc//CNQ92IoHBqXQMMAUWypVOaUEcRpblWZ
5j4IBqb1+2SvIoJoVaPbVunB9tt9pGswb+pPYlCzgoe9FQpbthfAkDFplqtKspdGLyLkzaxih7bO
XkcRIieJGSFnZ8oabvDLh/arHxSHyITygVFBcBCLexrGcdSPqEydSu1Fjm4JgNgI/EtI9nt5pa9x
1qeVluRBPh88YCI6Ozlxs4uj/TD/CMbHoduPQcZpvAHC/58vKAbrkOYBf4Xn+HwfZyl2jFrm1Qzl
xZagXNdfiqF0HWegrXSbl0cr3pDg+eqhmHk7W3ER6/RMTFh+UbKZHVmkFnvUPTmIoqh++dVWkA2f
V1pEcU3bmFo9V9ia1HdzWAJq7mnnWJ6mHTGkwuJY/ntmbjHEf7iOpdExoOkgYWJqltD886bKgExT
bAu4JvnRcgvOOOCLvShAmMPsGl3lZb3uVnbyU5fT+yZTXYBYV4r1nUZiVz22oUmA94qw03HsokMy
Vshg/FY1yIewQYGlHsIaoKNxPYGspwUJYKtstBOldNJ4Y4K5v3V75w9fDq+sWf9eVABXaKh0UbnX
EmMfoVOD3MexYzcAxfrK2xxv+P4PgfgvOwBekdQEGRcy1887YI2jMedjlp3GrHc7PffaLr4LrJ56
f/dHWB9lvfsVtxE8MLYHlRH8Ptqx8aedZL7oZoLkwvxEpBJTNoBukWHqimFqVANmCI808vv0h9a/
C0nvVi7QjXK80JddFY5cNhBfksvGTtQF8qZxJ6d8ELrXcqQeyaCod42kDY/JfGs0f9h56BoATDSj
cIEFugEMTv/NIfxnJ5bV2GpMBgRPwuwU/l0F2Tc5fikiS9hS9BKNtNozHihUQzdWXbMj3GYL8kji
5S9EQ406ymarSekpYCiljt4qUum2CQ4aYqt12hyawHebLPckFHfpvzQwN/RXhDl+dAi7yYvbae9z
L4K53LA3KwE8l/LsyRYOmZrx3PUJ+zFTFkMiTe2AeD0lUPWYNQvjaP9VSJxo9UqZhtvdp/gnu9qK
3z80Xr6cUUp2YpMEp6UwVGehchNlZjk4Bpiz6sXJX4Hp7Ixfg38ngKHzzzj4lsjjzrTaQ44tJsGI
OH2Iqx3LrPDEfpb9c3TdAO+HgqBzFVX5xlctq/SblCDXfF3N+b0C14U6Ia5FWHv5C680jtlH+yM5
NWTmHhdm1OjxuiCsgT4POfjNGHsQnOBmuq4yBoLSXzE1OrVn4LNOB8NLTXWnlO1eLt587Xsuq/cq
WEqNo1+Xp6FgAjWAGkWMPRcFpDZOqmS7LJ//mMvnxN9kgFs7nUgHMK6JYqIoqX/e+dp2qjrqbRBg
BGSC60uAdiiZaFO1J4sENjn67YZnXQs8z9dcODrTVwYr0izWhMxa8mAUCZs7vxOBvVTbG19nLWA4
X2zxcaCZm7LQNFPRPiOk5tLj5OgpCpdz+RyseVNGDylWaDo4BW2RxUSGX3S+qvNailCuE1rQUD71
1Fwvr7O6fWfrLAx6IFl1MnVclrq5QQydD5ZkcNYxZwbP/KbcrDgAy6t59lbL7oQ2xIOKF0w/+sQy
ismHVvqLKwjOvnW+0fjZ4RBQp95swKxM7ljMEMMNqIOv+QqxoV+Rdp0zgYaUwkMCpQ6nJCPUhHY0
24W1vc+kI2wb6BPCdKvGNTCb7lpUYfzuvQUDdHnXV88R5SdHlS3nK7lW3AZ11Q7g41Nqj5xaSvxV
QkKPWdqwyysMkry4oegmXBt0hNTFB871SspDrcYaorg+hsbJUft9zUyeHOgAPKIbqRg9NTb2cp/t
UhMychMZ9Nj1rWRHJYF4BdKVXZ6ED301fEsyGS3H23Dy7620fQy74MGyJnxtd50b/laVfG2bqAY5
9CJhHviiHObXecRWaWKbnuBx5MZZaXJtx998koPQf6ySWOTzsBjymEJSyqQr2ScPGqDp7bhz1bFA
zQb9BqNfzM0tHEvea3rXmdxJrXyk1ROm8o6kXWgn6WNyRc3bUzG8WATRjZjMyhNORHg+Yj8fBEBe
vIHFYP7Vog6BrB2CNYy87pX2FflQ7htXUMhjObG7Pa9grO0ltWRkXSC5o6+6MF11EVbzrM+cA/NX
rVV30HLrwJ41eii5/TvQnKeirK9NhBb9GODOFHpVe6CdHosGDnAZkCoTM6MNBdvkm2DwNszym+Vj
BH2noaLzLojSCBDcwCZbzaxjHfIixG2ymOEFu6b5B2WgySP5x+RYWCiMl8iQ2PZhiPobZw5R806A
hcvW0zAHEIfuMkVhvO51MlA//+4wWkpPoEcFI84cIX+Th4/gWHQGpTWhsh7eVYe+SSGvd8Wn11JT
NOuuIaoTwjxZdivrd9b4Kno7hX6dhvIr8rkx9EhSWMGw42VV7kUhuvO8hs4EBUwarfWTpsV3EvYb
NUihPDhJ/Y2o4agMHcTzLYlULBk7NjNV7HuqYTWsrGFpXrUMBjYkwbEfHsqg2QnkphI9CqzU5Aee
2qYvnVrDpnjqpSdN99pSPoyScUq5cyYlaVG0a2z5zlFSWMPIx8ubKIqOHZ22NPltZPJJF3sg31Sl
sie0Dn/kc77TqCPRy5nYUiuvvsvqM6msUrxoab93UocaXXpNTDho/aHOGJh7v6pi9arT2qukCL71
inyfx8FT6zQ/K4gsUgVt6XQ3Sd2Py7ZvpShOX8NBX0vADYUJ/BwlaGnjq70qcxJJmiJG2R34WTvq
KEr+3jrgP6fajWLbS6TfZfHTMopbATQzYYnu37XUvp+smJCm2QW6uhFLrN0RR+hUgAelvPlRdDqL
HBXJrE0nx0mwjWbKqP/wDm6o/xAl2NiENf9+vtTiOlp0oeSiE9exevlXD06fIB10xSFv4syzSYJw
xuX8OmoMxYMbqszrJqVNspXTrabTgt8OLiiNGbAl92Q0VHZeC8sA4AKgdTPPvySV+RPg+rCXRZN+
VBsfUrqt3tPmwosYxy+Gyu9tDgIsvP8WlsN4wrLIKDIVipnplzn6c2PjRSFyGYKcv+3CH9bJ2OaZ
eNtQeRF6SZRlkS0U2z5VtkukDxoKHkK3hmjg/2/pZfTTgC3UlZ6lE/k68O8y9VUY1ma4zZ3ympBr
9qPrqax2mzTSq8Zf9HupzzIDSFH885VL9WnurJiDHdS/DT/6NQ/GT5WXVMfiWkiKI5FzLQ0v84y0
eP4iirdj3LgaHhWL1xTvc194IltqP3zdbQncoqjfiRwfBM63BWspweSXPUlped0yMipUpiIODJ1T
lB8TiHE8DfEJAgkzrE9SZEA8n1wPBYVBNbkZY7orwB/KOHncGVhlR77LtN8j555kf06Tg2j8h/l9
kv0WQoHB7F9tfJq1wPR8gxYlJSWqTaXQu487AChdBgCRBb5nybuhu4Vmw6lzN5ATT3RVNnXJV2Qh
LGF1/vfzLAKLPjOGvg+GD7sDTlNEN9yHySdKyN8E6pwSUIC2IPUtH9IKOnHCxVmSwmxu9Xx5K9Zy
uPNnETbyzAaqWjX5STIy2KgIjj1MoMg96D8jqCVqs93WrOiq0VXgFYLrRARWiwSukUNJkoM2PaFo
2ma3qvWCX3UgUB67jeoV+r6rl/+ftRb3wLTTYfYt4u48eBuI0xR5/1sIEWdwzHoDXk/MAfThU28/
z1mDEoK0d+y/+ZtDnblNdarq57acPZkhtYhAIvXRY0yOkoqSuzip6i6vFJdo+4hC4BXZYaK+j7Ox
E4BtcJZUfMFcwqfrZlQ+hlCFWuhRkxAdBvggmEYU43ZM38XYUtXGbuXG+jNfvi8m1x6qY431Vwoa
xZOLhpQ6cyya7CguiwojkgUHPpBX037rqNrrtzZLiIwx/l0O7QGIdlgpoqA+2aR30K4Y5ZU6vszD
tYhMU4KfFq2RwX4UXZK21f7EAAt0Kn0DRct4nkcS6qL4KaJsYhBwclr0WwSPiYKyN7pRDLciMomQ
EqVHJJdErKNNj4pzEgOeOZk4kKE5eK3lv4X0jhEFcEOrVzbgHoIm/mXZZNc8XlAYxG0RbL8Qfzpe
7mwV7lYLLFQnkOcCnA/Hz+KA23LcF23JZbMpUoTR3u793QzKUJaZHTaHZ4HxGGvoVOg7TxKzgKGx
H63yUGoZrDLWDSFtOD9bfJDIZ8jM5uO3UJ2kDGlKxjcFCkfXmcpf28DItVSdQVRZJn4HHLkc2WRC
c2BSJOKidILujW8MWAroApkDgu8bodBqfHK22OJW2l0z+X0ZpycECNzGqLwu25GyRFv56QrWFNt3
ttDiSloteiSdw9ReK91yC1GeY7JAmD4NCmA0OvCL0kiJmNBcFNovG7utt1yY/aqWstjIeEvJEYsL
SBv9q03F8VUTd/aOC/ueEezn3cCXo2xUt4/IwXGtM+but0R1PvR6vkQ3ZystDnfvx5QlA3ZT9osQ
LOf3IvfdDuIdvX8RA1dZbR/kkVpsoB10R/LqqBE5gzg/dRcfgMVEc/1NTmA5x+WSL6VwGdLFmQZo
Xhvu9htjE5lBgTl7tKW/Eylwh/pFQbbdTDLRu8yJ4IAjPCiVKRpNdls9EEfHNRzNBlPnERif/hAA
RawMtBnkRwM4CbfsQPAggNshxo3/pFgozBLRr0j48ohmZXSDiEUKOY5sACXgh5H+XNCoZCBLNF9S
0fBBqtfQXRTVWr36qM1ScSzr2KUef5Ni1s0ZuuX5tRszxB06UC0SqoqMn1fy4fK52rqqy8i2TUZf
dsKPwgWYkWk60gwXL/XBZnx5rdWyhGPDTg0/I7L2y1Zf3U/2NCNzAEURei5IuQM2EuYzay03ohNB
KmtSi+UupeShEZopcPB48CV4KllUEiL7RghYJi8w0In8X/RuBPA36N7GXN4LQybUYRyaiGpDCoyK
xbiBrV+tUp2/w8IKpEXfy1bOfOukM1saIM/H8as73kd9N4w/2DobQWmZESO5o/NWvFXpE4TThxLQ
KQkDqWJQPlr+HfASrxtA1UK6aFctNGL6HfGaDgTl8q6bq3mEwHQLgAfJ4iKPKI1eohTEE1sxs071
0xjq7qxl3xr7gcxClX4lvnQtoWxmBgEtQqDKNeqgNPGIbEMlurP1PxIzvBrwMHV+PZjmsZTcEbrd
yXCupfTX3L4Z6jW1i/CgUTZBU0FVrgyanZId7Arzdzo9G4V+1eU6uHV7Zxh/mfEfInugmyyA+bry
KNc4tquyY4ow/2t+EL6U7woBg3IFxPjQKDD6O7PbOkAK6tINDIC8GlULnNzlzVrB5GDkiSrF2JMF
qEps5llQOeahjAGHnwOeiqx5EV2WGR7J0r6RSCWEpxWZQj96YYKEPfgE8SIbz7Bq68+eQaQAZ8/Q
Bo0R9DaFUI6Zq6nzjsmGxlB3BQNt2P56+k2xqQtbgee+6Qm6yVjABYseY2eX1xtPI4ocC0ONJ1cg
+6ePjFDnwvPUJKFxNOY8jfa3cS8CKTIt5gLkuLzK2h1y9FuMX2sf4dOSSy9k2nkhoQ8ggl8MPQPN
qiE2/yUjAiK1+FeMn4WOl3XvVp5v3Jg1O8X6BuzdQIDB1S8+QOr0hmTJGYHXmMBDB+kfEa76LhAq
IqiGo13cYeJoI38IrdqLCmenj4NHeRID2iYtoHiocWJTiHYZ/JCqqfAZPt+zi+sfgK0qcnfnBhQJ
hOlb52fFifP4qIuLiU5eYrF99ahIUTXjxGMQwWa2twd85AOl3SIp9iO1cU29FZuXgGeRYg+0DKKf
XeAAc37ezOhXQHh4eQWmGzGsqSofqgVnpzkZhhDgLo6+LLobnaHtBosdK/mxUB4jEghnjA9yTnmD
mirIbkM7OjmDvZwzY/rD58I5BuLEDBsQhmjN8/9hgGL1hJ894WK/qjQrG0aGkxOfOpSfwuiPvpAO
hAfgzyKY/Ibuxbt8qVZu+Kc9WQQ/g9TKczryhUqfVgcJyJC9lvXzNrfG1kIL954CG5MTi4WYjyJm
ZOKAdCF8pHh/+YX+xU/9xUycbeLCy1DQHpmiw8toyt9SCXoYLovG+hHn4X1vVNdaqriGbblz+x0w
glsx9IHut6nttOyHSXQzWXehCUWO82vWX5C3gAP2V5jGUPWmV06T/bTV10qt9loAPJHud57HOwPx
R2YqwAzwy/e+Fe4Mpr0t6bfg8WkloDW1vCcxnSq8CwFHp92qDOJkye+CMJ0Zf/rL4W6Ii6Oi74K6
vCOuD6wIJDE1I1P/lZXjUz35LoJXoGuZZxeTPOnNMN6kXP2SiQ+cPSgehyIUo7SHPHynwZp1Yt4t
5VablJUo6g+qdUitln4BJix7F/ZcZMD8Gir7I5PVsv479QHjhJXhyoXCfbwNAKPGBAZwiED68qSl
2Jh+cBuaXwJ0QxRqtA9d7FEkL3jvQRn31uhqOVC93WRHN3brQQ22L6JfY/AgSnekgoSTkfnbbPZW
cBtrWAX6ZfZjVSPqCGFpjbAjbApFfZtFL6KsI8vxezo+5QywOCSOIicvLaFm9EwcG4rOa/bYRG8q
WGt+f6S+hVa+s1rHtSE2pDHa9frrAKtnipEppacAPk2zY3QhQqWjiA991XvRPB+t4rtkVFeVCKD0
54DCwRS0nmnDq9o8a/4zAzAWf5hV/UCBG9pHU/1ryr+hdODW1rhTBmRHp98bh3nVIGhojIohEJSk
FvZfGkA6GQ1xKnjJKr/xneha1DLowMKRzheXSqRCGuNwedmVehaVfJQmNdJMUdb/7PZHa5TbrGBV
zBCAhyJ7YMzPYsBezNsne9798nofSNcvVxYSTxXwiexgoz8v2NYodsyOmYhkTxRmiC0I/n0Ba/Tf
yS5FdSOh40Ef8PLKa0E0r/rPyoucPQcsZtYDKwMrzPIHtMbB2h/LpEFqq3sM/NOs06mjcKGPxm02
/+prE2KpEKJbyxMBV2fEaEK+iiDViuRrMPkI3ZhIiHw0UzUok+qqOioPlx971a/qGsqciD0xk7Hw
Ez0Vmr5R4Jlpsn0u31kGJDrSfW7dkbxdXmklKwOz/s9KC/+QdZWNTDc+00LyAkgPydh449Ntok9G
b/byYuvh1tlqCydhV1KY1gmrdXQZmNcN5FewHGH8ZPnXxSTIbEbKR3MwCvwnbmpjeXHMvhzDs+UX
nmNi9Gtyatyv1OxBWHQaekQUJRnDVudDhwh5S40/PlLLY9z88tof4JSvayN6ijvmuhuLK6AXSonO
E16rgGMwm36kdIKdVkVoNGT2juYuM6hqzdg0CMhoQgGOuROrgT4VbW46B5WNbN6o417AMBcdPbHp
UEwQPme7wgHfNiSnsdKux3hvJ790Qi6Si4M//R1PjFQ6bsMAr3a0tWGnxj8UP3Ah8d0KBletCuMP
//OGi6s2RY2T2iUfFzFQAnclKfc2Io/DdZN8ozPSRBYzTVyfCIzL6AnGeoVItk4ZF59uROGR8dD/
RlqdoPDsqRZZtOUkjdJEXKUo30ftizwCB4ffLLqNk73zMOrftse5Vm8vsF8CYiadlCXzg5GqDaNi
bIRfyKc4zzHpf8Hfh9hsoN8IHwk+o1azvQP7c3qVVfIVXdwY9Dn5jawEV5dP3uoNP3uaxQ13tDmK
JBSX/z2FEGGy8N3EMtyvTcDz+g03YAKma0pmsBxpHNNIkWS02ETpMujmXW69pklLl5bcEcJ4yijN
SP5PWGJRvAizmnHgDZtvrl7zs2dYfPKsj0FlmDwDk9LU5ISnaV4NheMoFQe6BVXaH5T+HfuThPDA
JVci1YR7RI/9p74HxaFaMKNE3/KHDCarmGIQsR2l5ZTv1ba0FWZrRzwUUgcfH0l2uqpyB+aT6/K3
cTPn9sFIwx0kNfX0rDOx0KAxQGuqj0ePqqGMnpfQPwEV44fJFeVOR4Z1L3lheiAnWhzRGmKykgiA
6Nkp3goDvnI9vtf6qzRPj5fPxgfS6YtVMtF1/H+cnVlT5Ma6rn+RIjQPt6WaKCiguoHu5kaB26B5
nvXr95PsEzaoFehsx7pweNnuLKVSX37DO1DEWcCKZt+sXU+aUhlqDNofTgXyXQh3gE4ZgWcAwaD7
PLV7fGOFEkA+aEcGN/y1YAL6JJwqB3hgPClEiaEA3HvRi2SrQphzgI/IavazyMd9y2yltP09jMDN
1z9+8WDDZ8LbGdqeM4+opdHJidcN70lFrV1GX0xbGVaTLlKsf73W8rlGOgBUKXSeP6wfZUmyK13S
uDr8lwoX04m8PkWEmbKAwdNI0t/n5xESCMmChLzfar98OYdicRO1DeHoOzvVUTnloelP8Y1dgKSx
7/mcKBxJ+8W4WdT7w3joUAJYH7IsOGgTQ21dQ1kGrQ/aqp/Tt3h0Gg+QkNCBa67RzN+pVvtGuYrS
9S6Up58WLJSOtlHqR/ei6qjBCIoigOaVEoynvB33/Tt88InCxpK6mxjl+gjuPnMx03xlihaEnmt3
6n85IR9+92zL6jI27boSW8aIOpMeEd8KOLZ8kKIHQfN25ZAs9D/ZJ0vwaLly/kCi233XyLHTUZkS
UDgldQJ1QT9nbbql0xwVbyPRJYnqE+njytKLd86HpWfpBZGtVkdmb8L+FswKtRuDz3B6pM8hqsMm
yq5EzxtaO8gdHr61hdf5c51wdlaZaGv7MDsvWdHH0tTX3LnyQfvpJd9pKyb6Y4D4QKGcNTymS6d1
s5UU691+9Y9gBo6FeGAJ/tJsD9QydfppZPuJ+7nsb+MXOwquxml49MDuyKbnVrYE1esg3Imm+Ky0
1hX4hg1FgTL8reFJ6FA9CxZroFTbwpm+NxmpkxNjZ/192PhHyUKXAkUFPzgF1kkkM9rkICzPfxDu
aDKR9YRpdsyxj7ZQr+APEkkPiMxtbxquIz06nfYtIAGwGR4KcB29hkZy/REAevzKiMKj/cxfYKBv
//fKET3XwXyu8JzVrHfA+DvWLnjJrSuBOKmUF8O89u+5PAJ0GpxDX9NEzDT8xavgMUu811z1dgIk
V6j+ro/LfZAinpv+VSSWG/raXQDxhuyjWJVaXeoHMXoxcEQkYAC2/RwzHK3xGklw2sXkpSu3PXRY
LKHS9lmb4Ab7A8YdWx1nb2l4KsKfcl64atrhEt2iC92uBIIlWBV5GFBfeoMOEg+zgkryfGfKSiwr
PHrp7YHzaCrXWnZV24+Y/0zl46qY8DtEbH4aFXDMIh+GcDGP13089pKRQigHBKn7/k02jTdy29w3
pbxTjT0Ij71Z4dvZ21tV6m+Qd9nT1U0b3FRpFglggzhAZvpC74e7xeCgMuH2nOi94TLpCHmg+WJX
QBSn9qoBH1fo9rWPOqanVzcoJ14JhJDIuFTLO7aBtiLIsNhuRWNKBj+Nytkf/szBJAv5RDu9sTDB
seX6FvyWE8qUziiZ+MwSyO5r783wN1XzItIFjLKFCHeOrDA8SPwp+weltNyUy8BmEhqSJH0dFZeC
4sdfOCs3Qw9PxUlHc3uqdjiQc8SYJiAuvColv0S9RdMbSQPM3cWRn512O6+n3JRYCWed1rlN8AcM
fhrMb/K/CynZqNmbySt3/pLlOwvg5pSwNc2jzQsmF1eGx1CNoNHeSNpDGmyd5DCNW828DOYvBalE
o7jPs3SfNpccBp2Kqvn2P+zTh19vfP5WM72r7USB3W+iYItoDAEHLQhpu7pPSynbx22afYZtObZm
pLEQ7nwY9oDtoc0pTQfaGuuMcxHu5x8guhaOItjmWFLOulzAN2MxbMIxQzlRidjWlvjjMPUVSqbB
Rp1uWwPd8uBCqv71fuJuuLL27CqqAU8VU8fa3IDCxsBOby3/WSzuyMWOpq6SZOdGfgXaLX7VYJ10
+6YowqtoMK/H7Jb9gUMA5lQ+ByRXQFAVpeKEYPtko8PbQVWQuu+6/iuhOnH66yHZl/STp4d2/IUb
ia5v9PK6xudzPAMknWjqMuSIdj46bL0LhnywDpKyTyMEqU9yddTjb1HSwdJWtoDH92VW3NYG4ogU
o54n79qcuTjBxMj7XyYYKn5xBHzL68yDH17M9hK20p2S+0DTL2p5jLlqgOuI5+tA/ScoHjHBhmKh
5M+SirkyPd4NZ6v3tp2ycepd0m1M81qzjyjKcyy8/iLUVKscKZxNZ7ljmGw1eWflW5xYkmEP9wcw
eJZeqOBSupb8jTmQccbIr2mPBp2j4AIASK5OMGdweRFX6fhK8IRf2Ui72j/QWAlVBAa2qurqxpWR
PDUQKsfIdqlot9RxqX/yIgidtz2e1WV+qZ5881sF4Rrlz1TxD7H5LYE2HDuPQ3kC1rBLysTVsjcn
Pirv5OW63DGJyy5K/dQ0e1zDU0hp1n3KILr0Dlnv2p7ocSFon3Io1PGaMt0dCmJldQ/aXaIBHkgp
fwdxwKGisl2hRq8wYNCTfehfe0SVoHRD55AZe4MHGa7j8sgo2YawF+3xd7As32XYYxgjAlLfxiHb
xUmBMOTfuuHtvNp3i347VHS8YKxWqnxp4J1L5bitJegkenyKdgn6SyDmy5083KXpxRuAuWFbBgPG
875pww1P7zWgvPj/ik65pMRwNYW+yPxS/9WX0bEAQ6Hrjwr7PujKUaXd1dTGPZTUr7+3xepM02B1
w1u3ZKhhnwNY4I+DkXnIbwTOxnI2oscDCQOpdVfFtrfaWADvtL3yCB5hZeWlBv7HlWeBv0NwI6SK
RqPFgOB9mbx9XG5odtiw51V3eF3Vy19+VigCwgjIwqpchJ4PU85ArXAr6gXTO2VsuHOsZwuZdau5
VOaZy6TEBbdw3Ew5UlzVUDj/ywNTBtLE1N6Lwdnyg1amkQ2l3cDTzL7iE+wUEMyb/qdfbztQoc5+
ZUVx+/wRxz+sOIul2ij39MJZcbwE3aYJdmBSmwIhCxzHcEdzi6cAgOqAld5GsGf6tVcs/vyv1p8d
rsLym9ELamJ5fq2oWxlf0WJbGEC5rlAFy+xtBcta3+ar4IS1B5+dLUR31CGTeNMlMOfhu+XdaRQu
xfXI9KzfqfpW9hmrq8+++oSJCRxrKazXpq2L5/vD5s9Sgy7I9EYSmw+UTUOQo0Afb6vhy5Oc2mpX
qPtxjQKxeHVaiOhgKUYf0RG/6MP5ztH0TiMHlYauFoR/RpzYG039XWAevz5Yqnhxf77Yf1eaJQit
p9TxJNQZjEYDQP4jbsyjGT+NydUwvjnQ5hj9OvJ5zDdjSSzt703lFz5POjOS9DxWJy0DKQsnYKhf
2xJXvsevf9+CEjtGNhaWMWTRMp/77P1rRdZS6yKQ4b/A2R9fymelJgTjhOhsphSRkA3IPr04lfkx
a1dC6lIz/+Pas/c+pZWPXwVvgRFhhQHW3xS1NEN/Oeha+yuH7N0E+s8X8e+DztJCY0zkygb9Q0iD
8MdFrF+Mjq5ht0nHfj8626EdtyPxNALwP6COWKV7X9a3k/WtRPaSI4iwwRYOLQpGznWJ62aj3/XY
iWRwVQ0M3yiy6+bOk7eRMTwaKH6OHnaZj6L6EIbkAoJo7KqO1Ei+5Eb/YoX5Jim6TeJod2m4x+vM
tUzq/p5epoYj5bSp6YQamkRSFZ/G5qGvavfrt28u5sp0MqgcBUN3LofolWZcOHUs/MfwsyRThQtA
zdD6NbtyKIyDrOxN6duoXkuKm5DHKB0k90PCQD7eFUHuwm3V1G1WOZuIyTiaeTpJFa8xol9o3kTe
RtGrnVC3a5ttXvsXJ+jcutsqTeyO8VY3b9v0NyJsxrEvEOqBgoWofbKNU7dO91px3TpvvYHouvRq
VqdRf23t/HsCiLXvAL3mT6V5nkzQ88xQp8q/0embk3v0HRJv6nAIlexkGO22Ck6tsVKYKos7x5RZ
GDhgWWbMxnyFmjdNnUlwUhtXAyrdHpg3Z+Yj4mCi6CpuLDpBZFq4Zyr3dX6hHU8qlgKcRc/967e4
BOXGvfKf3zL3yuwn1fA0krWb5rcG4Fc+ImdE+lz3O/Pv5C1SzkUdbBhFfb3s0teLIjPVqI3kFxHu
cwx15ATEg+Dkl+GPQUOcvn8BLgaj2mjAVBZQl1cWXNpy3WItxcJOSJ97xElJ0plWYQHuRZ2RqTmm
GeUukg/YxK3jvJbupI+LzTIgPw1aSS+F4oB6UftvanLVBaBXOi7ju7zim3SiIzUsfFjZhnvsP5Q6
Yx7K7to+paCk68Bzx+AQYa7w9bYv9ug//jKxTR/vrgHRrDhiG7qcAbrrVa9DKjTp8vYwPJEnbuTs
Qpv+61XX9n523KU+1OUuYzuwma4t7krQ5tkBYAy5e7AmV7Cy2JyvZ3ddbiErBCksu+VqsIgs9FRE
DaMZD6vHarFvB6IJeVROFZOe2UHOJN30sgnmFdNb0cQcyekRY0Uj6KBn59R67rqVi2/pAS20jGgb
AL6mXfj5FXa6rPlepiQ3IBU9Ji2kIKjkUdqBuCqrlVe39J1+XGyWWk65FjeVCduTjjT1KdCLyryQ
WhXTYejOqy9vSayJhh2zMtBGYEvsPzKesY1KBbwvQjpnRfO/qyDHa1DTfXEwum6LpGNfaShiPU+R
egBudUaa9LYGuCaBE5KRcHdQXunUfq9X9bH0X2imcXnWgU3Xj2KruyWQena0iRPfLRO0tYiztYey
N6JpsAX1YAtFgfovt7CJvija95KedRV874IrSN1ZcKUND1Ll3U7RbVZ6K1eqvpTJf3z82bvVpSnJ
LFM8fnqrEBrIrjax+mtK9n5xrdf7RNs2Dqzi4s0rXcpihvEALvil9740uuS+VXFVM/ZN+1+xYZ3g
A209pdtTdanajXRQizuG+TunSdzSQ9qgepULCnL5t/mjn26EuVcu/9binZ88SHq/CYthRW5sSXBI
IMmFO7nG/H2eMYZxpDR2A6bch+0fbJxJoPVe+YmjvLeam1p+reVvxnhSpGPsbelCKNXK5fsu3zrP
5ZhDKQhC4HOJSPjn70czc2kyfewXJ+vg6fuiPkLNkrLnspvoDvxuMaIIaa/4iGrbF44jfpv5lVk8
jvFtX77UKcwU6THPTi16c1rNhbUr+oPlI5G8KchzGmQEXdxKSipApy3uzeoXTQ6RyElIaoEMdRve
iuwVexOoFtNjrAD8QwXBRg1WHnUxONkIp+jce4KrOov2hV8GQAYAj+s0sf2LcMSSil2auQ7aC7bw
UAFxsKb/sfwN2+hj04qCaqHOQ6JRodDvEBJrEryeKxYKk5QVbsS001XG6eixSXFy7yV/xV18NiJp
L/vfeg8W0+2IkU4KSTJO5I0p7ZEl2kI+vZr47ovpqqa1Fh6b8UpLGRaWuzJ/iV8ThpfVWMN3w0m8
cwf/sQ+uQm2vAZZSRYMoPKrFeAwnoDzaYyIoy6B7OCHwMp8DrjwP86b0O0FGOMVPRbSvxwdbvY6s
Z4kSyxcKpEiW+w9q/wufn13IoEC27nNV3o3JN7u3j2Zz6eC+tZT96RSBVv2t1yffyp4c/H7q8adm
BAcfjYcaVSf7dtDTh1bKcCS7kXrc2bZjuu9TPBadqwSdls7cjRksrvwbjSlEWzcOZvQe+Dor/i1k
InV6s5N5S4g7SVG2Kw/14Hb4RdMzM6dL73QMbghk/a6LXNnBlhGBx3uP/moJLQeVyc5/aGF3O9iq
6CkulQ2jQfCcHR0h6QXv02q8OHq0Ta2TEf+upoj247GpRuZeLvPJoXh0zHtPP6Z5uXdehVFqLMse
w7zysSh9OoNEUYPiphiQx49sT14JkYtDHTAOyFCYSJZSeX7+fA0+X952Ivj4B1/aSf7B8/dhWLlh
/RZmaIHdee1W7Y9evXX8cy6dZZpPQV+5jeXq2ktsHMBSGtmKRcu7/sUsqqiyIHKRCpji/vr8s0pl
aPK4AlLlg7gOkAkZvqf1Xgu2aAWJ9/LKlAnmJ6okMH2niNHX9VTvuxd9ulZlDLpWtmmpNP/0e+Y3
ia5UcS18HfXnjBkCfMLKbV/TV0Mg9uDWbfpgF/9M2u20Jte9VFEgxSH4DZoskJuzdM8vunxyWqIO
Hwu9+EFz6fyzfAGuCNJHeDPIR5jE9VpBurbwXKPEcIoxz5yY2/NRq64s+y+mqGT5aIXz7Ufdt2Tc
TiZE6LUSSrzbP969yV1iYMoHlm92o9hRno16y7rquVK3NHYTkyHelsyCJghI8orTqKzUM8sv2Cay
I9uLXp49W9TSR7hbshXfKHcYhdLfzbGzDMxD9MN/mN70zlWDm7z5Qf1qrx6uhTSFYZwwwTbp8f4R
4ftCcaowArJYQvysMWOCbrCDLf5etmwbc0+n0yc7XaWBi6tjvtMfF571YSJsKyAPsbAWP3vRj0q6
y5U7Ksa+A8K4icetGTKACdyxP+sP03TJ8n2bXsb+ftIvjfVT89z2aoAHO2GQwmxh5Z0sNAZV8nLc
b1DJgR42+3Vp4hl554FVa2oh/8ZMjNkOCehqVr540t9VyGT4o0KR53O0gShqAG4E7AV2oqi2irrx
nhT0ATIUcFzD2lJBDw3s783XhdxS+ah+XHcWfAO/M5VagMwMCJCa2+GvEkIKdJlJKc2Nn7m9vZFX
j9vSvoKIgMAFukxQpz4/bTTZo91WwGbYVx/rN1U+cnXbgItVmDOCj6lDKUYdFxWS6KTLw67mOgv4
OZqxHddc2pa6N6oquAmApLF//AM9a40ocpaAh3rLLexDD0PU2EvcksJg9Ww9esZ9JF1Xf2kX6PfG
dNDGQ1gd+uy48jLES55/DGyGAohF6AD9wc+s6rLzMvxGR+ShnYOsP8jBlUfi8gODAF2/qRgFGo/F
82ivdBHemyVfrTy/XNq6doa2jG88sEaGuo0Y8onQrt4hY0MidsbFvOxBWh70fgcuvMrPehrv8uA1
MO8SipjWe25BAtIAyaPg2vTOUQEo7K+OPw5BDPWxgWDLzvneQW7cWtpaxaNZXTfR/coWLkVuoC9s
HshScuTZySrIoAbHyuIbsyZpH83rwPo7M+OtQH/kGj6Oj20MQ68pro1yzat8qRbChF7WVQ1bPB19
iM/HOpMHoYec8hGTMsi1tpPBUmGo4erhq93494MWn2TrBggyrC4Ug7MSH0f8TUndtPL5651YqPOR
gJctjeiK6Pwfddkw0nQtQz5s+wodWM37pQNVrd/F0RIAkqujo3eGyPwMieYxpi4Ief9BgO9QIYBs
QJ9G4U6GNL5BPhXw3a2CRWlLZRR35j5RYqzFy0M05Ce9pZ7v9OsKMh3/bFM49PsDYxurg2sM4aaq
H4bph2f8lEaUE7r8ZE5YM4XXTirayyXFPsrlCIU3oYtRrZDwNwDb6691fULzpU9Rjm2eI/RIMU3i
Xt0W5UlHANpE4S5/6dPpVe+cnd8fA7TPqvY5rn7Uk7fre3NPzJnqZIPgkJhFl5Zwmo+BGUHShKCi
N8UWJs9eKsYDUimdXgG2viBWFwmV3ebkdNNRYJvpezsK0AhZrBziTPHOxlMfhZUSDTqDyaGF/U6Q
wvMROkJMVoB4y1G5ox0zwnIDuDjRy+absgT+tph2mEk++EW5G2BaIMmIj7fllrBHgxyNgSq86tOU
4pZWo12gVdrCMR8uRWhDPFLdqbNg310nWGeVFoVUJm26HuPkZ5s61+YdCXE6Taq3U5Ocue776q5h
4yNkg5UYtXSupFIr3HEqzoWJ5TReTcrFhrJoSLe8+0OYXzmTDD+wDzdy8SPI2qskBPVu3Q0SY5Wv
T/cSPlgFPg5jmyOOBPjs3hqCVpX7lp5ZKndnzSZjmk6dkrlGWlIq6te2DIvxRYqSPYqiwNmCrtm0
ibNJklFII1I1OTtDJDgw7nVTomt05+c2ZgHofsFSzH712rA17GKj1Gt37kK7j+xOGN/KRIk/gIGt
1QVOmfTvemsCNMtoArJnCbSaUrdaKRuWF9MFRkEluZtDArlO8yQ00O4kN6Lj15hnuAnT+CyUyVdB
uGLTZxGAzoRo9tEQstW5Wm4Umlo6TlRy9ZunnobuBMyVWq1DK4tZzqv6W/avZQTL6eD6a5rAIhX7
au1Z7A1sgJ1Vwtr/r4MK9FjvhXbK/71/+vEZ56VBq/LdgaelLCxuZVwDEAqjGUdRTlMSDb/Nqqnr
QoZs6LaKAzlIUtoDs6vZnLIIqU04BzQDOStldUbj6euvaXHvHFP08TTgHe8V+ocZAipXehir9rvY
WFaejPwEQhVy6terLBxFA5uHf1aZPQgJbufVAfcDKBIwHGP0JAE5q1fuvYXUklXwEtcwl5bptn2+
g/2xD4tMjCaU7GIhtDJWoCOvZEgjqb7yQIq1cOBVBl40LejF0ZATG/th41ooKwopNPUp3Crh3p4b
yi5WsjvmFLTp9obXXHv477RS5GaI9ETdQ4eZs1d976qXpNt61qu6IToB1ReGzoKPKuDxHSGtB1Jz
DvX8EKDDEwGAG7sr/lRNG/BcSrdCM5F77d0uBCJGwgUC7yjtbjL5B/+aD+ubydBxNFABexFUxybb
EBFxCACJrzC2liBiMeb2jJe+pe1p2K4e/Eo9ycWWForsuRuY9RcgzxI3kc7UqzeKJR0C6M+A/Yah
EOQTGCcwdYboyWzLjTe+IdUx6v5NWuE2UoUHOyL1C3+1Y7ONApBf3l1GmyLN9HtLuvb1J6moXZkJ
eY/sa8FwOJDjExLJJEQYgm3Umj6ubAVMlCs3dr1k2mRFeN8U1lXAOLmrv3kVxPjDVL+Yg4lyybPW
5Bc9ACcS77IhcglU99Dwbien2+Sw7a1aJS0JEVbZNapztFTs3b3nxKv2OpSpfrQOOZeGY2A6190r
TQt4rbnmW6eF/uz1nZCMmlI8lqr+Vhs08PXwGCr1qtXfJqapnjwe26nZDqlx2B+dhMLl1TG7bZD8
mPJbpUXgBdBAUE8bYQAChyb23lUmhdSq7O/gf9tsDp1EZmkR0CImTnryXKXK1i6Pgel8C73yVK9q
Oy9EF4FOR05aYD4Y4H4+wX5qSGaKq81Nkd0NdXubGyO1Pk9WppvML7foc/skGFqUuVFPxsBNfttP
+Xf8h1ZuqsVSFFK2TSnGzzHmXSam0o5ROrTxbUYJoSVYbMopNfJ9p+q0YMUQ2SAZqRzresKo4+vg
tJQuI0gIy8kwZKGL8nkf6sbOO17Qu/whakWbAN9MuMG8gozOM0LoKToBXy+5pMALjl1GV542E1SB
WYcx0Git+qbo6AFRB4yMK63wV+0gwBny33gymk6DEsEv0kHEOgyn4qt6N/VEhFdIBZojCLBupeWx
uBEfftQsfkZBVDPIh7BM+Ckc5kfcOtIrNDeIhIgnrwOXFwK2BnUJE04LL04i6eed98zStyoMlYXa
b2X0R6H+1jlYsjaq91uBJSJrYN1AvHonn/tvANeL0riQpgBG41QY9NH8sQSzpYOtUquoqLKHiDO0
OXoRCiKQmB3YjXVV58EKimhhr/jp2JxpFg0i+geffzom4UNllnTsKDIg4iBchKAcFzQqaRDMVkX6
lpZ7zxkx+DJtZX7bBGleJGFBrwYEG6NBV6GWkNEuB68/JVgYvelITX19Rt9HO7O0Svu4pnh7H264
Us18e8ogtlachRGmvD6MyFC+dJa2UfudhixxbjGlLG9FDG5coHp1guQG+hvkfJqtPdAu46oIxLAm
KjA6jQ/mWMOI4QVhh/L1z11IZJjbW3xLJNgwsmZnqUDcqB5aiMceAA15L8ughv4a5ZVPZAnFh2CU
KPANh5XmeNgo7Y0smuC/qwkuegFiYUNykOPbRs7uJqvfCx76BO8uk5AX9U+RhZAa6KiSKkzrcSic
pMJ1c934btqqkJHNAvOqCoe7TFpzOFgariBtReee4KYBbpx/zoXVqrlM9giagU9ZaAoLyTlYYF76
hgoCl1pLlVe1t1Z7j5CKVz6oOeafSIFLv7R8IFdhuMiXJrxWvn5ZSx/+x582+3q6JuskJ4DiSdxj
mCAspQHPk0Mg2fL1SksAZuHfgbIt9HhFm/vs5tXYmWpAv1GIjoXo7SPFgNKYyJpoHRTZ9Vg9ALsM
o19W/IrIzsrySx/ux+VFZvzhI+rG2k9QUHjnwwfkGON4h+z4VRr9zlBhLOonoe0KjZhKH5K8sObp
peueFohRpvuYJFZD5VYQbb/+XUsjLraFGhQTBQMDjFkR7eNHbRUqfc/JPgfOI3RVOhVCnRBtOmx3
GIcaF8prEXIltOkF6zf3XzDnaGXrWEr0HuAj6tyU7aCv4QoWUmtAXYwEMZxAUHE+FQwx31Fg8NIL
lc84oCB5SaUFYAU3LpKnLGmQv36m/QKj9J0DjUPq17uz8NKIsvhL0EJjj4xZJ7Ec0jKMPE/4j75U
FYrA5N4HHeGLm8vY/Ie2pU7NjEcczD39DwhQ4PSENAtiG2W63j46SA2V03NavPUdQiHKNq+uZGS7
6UN9/ZALAfPTurNvMO4zDJQ9Ey4BI33GG5Sy2NCIftfX64g0cnaNfFpndtIyz5HNMcVXlpuyYWj9
/1P5LYEjAKFACzQx2OC9zaox1et6yvMgw87hQqVTQphvAaeF6QsND7yiJTIL1bNWzslS3qoDHqc8
F+qKDBE+f91IvCS6QfvhJn7LaTJPG9QhnXQjvditi8JW8gzL9+vdXOL+fVpy9qSS0k9WXbGdcL1G
uF5xfFLK54Ym/SQ87BGL8MoGhMPF9M29iXRWmgOae4/9MHRPBo1KOEtVZu+SOHjHu2u/4k7dC7pO
gy1yP0ku/54aooVJ3DfokCb81/RFV0/GEm8NrDnNKfrmmKLMIS2RIWnR2GBZ2iMnpjyLgzgkgEQy
VLrzgz69JBRaQ4GTVT66gs7WZ/EmFvme8qOzw63uP0XVX4p0U5QRwEBjqxkteMtd0T4PsYTIagR5
SaYtupPUB24XtbkdGCFNsXKdBH+LxFEuUuFZ9/U7WjrxlDKcR2oZvN1nr6hKQjMyLJgUJnDnaOfF
j6utqOUlwL+qKnjfP3wQ7VKL/EFO0xsFsWTBnaJte/gvT/HPEnNmRBcaRjYKZgTTT0RQUYFeFZ1d
eQpnVgVZddhNjc1TsEQOBw6XrXwlT1/INOig/fsUsyRIrhVlbCpYDXwRiCPTrR/RFvXfVgmgS3eG
zWUq25xn25lXdA2zYtizLFRjwijMqoG+51Q1zBGle0RCyIy/fj/vJcY8sH5ccfZoTVhFutJ0rFg8
1SrmQIZ5tOvy6Gk9fbbkGNvez6hut3KsnS3vr1Txth6syUkjoY8B0UonA9KiDNG3aIO9wPtHxb7t
lINPx8o5CeaDMbW3diXdwpRUmFUYo3OdEgyUGmlpP3Q7vXYrHYA3EQd2LWYFEbBocV3CjBt/qbgV
wWZUhMooVRIWFWgIqGhYG+cuOAdFeojz8KQj898P0Nim/OBD6Bty+ZYE/CrxIte3Gjeu4dMpvo5u
NWI3Zn9dezrZR7az4LNbPg1mRduGUUd9+jgxv7RBgTHzuS117xBa51J7lJgWVWS6IemN15Un2X6O
UDS2nkv9Ge0eFKQmGHQHmwFA5L35yRuQx5WbYikZ5xz+ezxmt21Z4WrVDRwPBQU4hihHR8l2tTDc
DbSTGJ8OvCTAaMl0rr3XiLhtG290bM+1Hu0a/rnIQ6qdEWVH1FF2vaytXCyLHwqwFzJl/odI4Oer
THLGsfBtTpMWvEig16m3RTogJ4+rOOvFzXDwFOPSxKraee+tfkiKc6nPrLRhghOb+r2gGQ95/U3Q
RkxQqxhWnjKUKSZZzJStrYJGXmA8t/G4c4D0pTiGc1qAtpe+JgrtGMhg6q/ONEXsmX9dH3/j7GqX
sa8KGlVMmZRTlT7mwZui4/N+JE6B9Srav0CgO+jOfv1RL72Fj6vOro5MyavGV1XMAKuzNr0Sdw1I
8smzaNL+n1ei1aNY8NXFbGgOfKAz2GRlwnTI8b9BMmQqSQmCqtLqbbhUgYm+GgAyemx/zqECBDK6
0BvfV7Jot9qlv5vonobds3D+iMOnAjGTqPop3qtSPzJ4/fpRlxA2BqMpG881w3EMe/bxWY1ZZ3ZH
miar+Jtlj111lloXud7hR/Ad0RQ8ga8nugVrqI6lscfHdWepb5xNjgXC5j31lSCIMSL6bj8Q+2gR
ff2IC+cGgD0APV2TSX/nKUeQZkmKnRDXXHaLuXUdCn8Kv4fAv8a9WULMUKko1IBY8JH0zhotitJV
Tvp+aXv7Ac1leKkIwbxj2F9pYULPVi4DfSnPfKTxkzfchMD1Scf3Xz/yQvLwz+8A7DGHe1S0EOwq
xQpatq7b/AaOht+t1WbiYMyCAGtgfqgSqRg9zApB24wVtHVYI3KgZnBUXcdGPACl1wEgyaaEMggy
tdy01O1dtP36AZdOD6Zg7DUjLXBos8X1uqoZCpMdxeUTgn6R6e99xOFpU3B80lhZCQjvOLM/Hpae
FhUL9rcMqD/fAKkZFVnZQQEMeyyvG+26pfgf4DoNVnmbe7cd2LBBUrVNo5BpgwsQ6Niqs2h4Il4M
FEP7iSXPvsAhIqn8M7nxRtXjXTjEZ6d9U6VLpXtumo/bli8uVA2UD8o7vbJvdHJ0NPJ/9ArUT5SU
5DFDpiW67TLEhplVNTRYg28aUhETPnzpuCosLnbyqyef3X2lXjatmvDkZX4roM5Zrm/k8dDJuCKK
OUAUv61bTi2dXyaVpKYKnKM/ih+rnzS1swn13c+4xlMALAJKnadKcSdrUyVoIWwmbLiRJg4Qgf3h
PHx9usRNMn9mwj4CMqAouIVnb1uX8j6xKqLyhBl1/ViZNFZOJhnS18ssVeZixPHPOrO9jRBzA/MI
gYBWH2obfY+TTHYFNKAZHzP/u53+9I3/MAdWEeSiH+yA4XVmj5YnUpP0HY8WeacCh0jrDJayNl5X
9ScXcn7wsv8uNHs2w8evEJgFU5ww3ZaHfjwxwcMvHs3tkGzGU1YusqWCmQWBAutCkg/45OdP1Jfy
Mta8Hq7pZhrv5fE5xwhGiKMUNOIL9OST+nkabpnA/ggk0inmuWX8lJvGocODW+N7JTmPbaFbUG/6
9lcR41/BMBgR3vbgW7hZ/mrab3LNtwpNQu0O+fgqtc1+inPcPt8SmsHp2kMtNVEM0gJArkzSSTxn
VaBmFiNNRCbpI5lWsAu0LXJemyI/9faBBWVpKzOVbNe0JRZfHr3Pd5NyxdRn95gXt8w0TFzP6DLG
ow3u9hEwTlwHe1DeRNhKLVe+hSVvIJ7UocdnYwb8B9i0D63atAYYYd22CwBb4fC4NYqTFu7tttnI
U7xrFeg1NapWTbqZTJr2HS5diXXQ9HskpRr775rOVlHvIolapXvvi9RUNr7WozOa7kC3CV6QhW2Y
mhZX9mRuYeLS2QuNAaL2g85xET24tnuI6gc7hUyAgIcvDF2CS5o9pTH/ISqJ0ivoOqt/NWGTKDL2
G/0hbK3LOEjHrGkOWYd4S6zsW3p6N2Hwewwhvd8Y3TOTEbjt0ovYu6CWr6S6u+6m8i5vEQGyPbdE
fLQxL2VNO6fVEHSAVd88Aw1xhWBny79bbISKH6ShVj4l/lpCtpQmgYzUgIdyo/5R5KhFIstlxVFr
7EfmDiXI8ndpsCtBHP868C3FV/qC4j7VDUGP+/ypppYj+bIwO6HtCaszbc9QOlfhO0vMAZ7j32Vm
H08WWDXqdiWK2hGY+dg7i8uZVwgMMoKIIikXzrVRv+V2vXeqVzpjNr5yXz/q0k328TfMohL4q6jy
J37D1J4gzNLgXS0iFl8cIwEH3w8wre9juQ8VI7WKiqQ1S1AXNUj6imX6R8EGksuVp1mKC0z4/llq
lrTLk6KW1shS4wQpTTlDk4WBjufDX8N07FB0WyVCLKUfmoZuIUxKlDfkWdGnl7Ex5iDYbipyzCnE
FSTrtr1SuMk0XSFpXOnPVW0extQ+Clkmh4+0xiqmUO6qMT7CLvUyBIefqtrZOWW6co4XX+6HHyfe
zIedD+W8TOOMMMmMHn4AuxF0K/f1EhoCeZ9/N2B2j9YMRf+XKEytbfZEQykBfCqjRXXVhxc86/+H
tPPcjRtZ1/UVEWAOf7vZUWpZst0aW38IeUZizplXv5/S3hhLNI+IsxbgAeyR4SKLFb7wBtcxvug2
XDrZjWsHCDq+SV1yRm0JT4sR7zONA3AVtSa+9DxE0gxDw/2D6r76Ftq8e3Wap1rS+uAhfGbdnxI3
k9bqQsuvTrXwLclALXL27dVK7vR8BIQDtlbtrlEqnYrye42p1tQHW5a5NbqJjqQq6KXYO5fSORnL
M4BeYsJh20shdwiWeVJ6+nxPLzW6ObZ+P9jsuwdR6TS6MIwC6FhPO26UESZvg3/dNmt243Q20h/F
+GUq77xvxKwaYuLRLuy2EvTlyU1PjvlN/wp7f+UOXTxW3z3WbKlMTtabYJHfQK0oW4QgY8D4rcet
i8ue1ignK51+U5+dq3KX5/GYgUjqpAugSMZYLbD/P7797zFm5yYC9hYMUU4aCrgOQjRVjnAphrd5
9qg0w76OZMCFlyCqgJHtapgTkQ6u2U5uDAkrAe0i3EHL2MYkdaVltzzJog4l6BR/pNa26SmB7kD6
o+LImc77kxsA0f98iS2d6bTGhagYkC99XpVJ00hOioJRyLpoypf4j+hv+nSCu/75UEtfkxoUtRiE
pemXiJ+/28mR70gyHf83lKtRX+iYWMbP/26I2UYO7cQeqoghmDMWJkNIwcPnQyAmunAiGVAx4SdC
6+A3H9+jlIfCccAE35b4vUZy9dXnWKBelnD5+3ALAhst1m+ls6NkwCpKJsP1gHNkj5LX3mql8Tio
j11Z7os0P5fCkB4gaj8KBxgQPMNDV9hXWjGpQW5fXwMwkIL2psBx0E9qVe/zCtCELSPMHu2dAYTn
hCwgNkfahsEC3f+VOnBksZeo8NeEpAubw24dNyxAuV7s9tKB7uslhvIsl/qUNZDn6z8a4wVLdccP
jlO9u/QorZUwY3KyGdEQ7AY8d7tuG8FlEI+ZAJqbzGeZNYLMIu0vBYdEGXSSM3X3Mq5gPsb19Cua
NtiGVMu9wb/rAkRpYuOUKfY9qtwZvp/jw1AFbw2MPMtcrXeOWg20tnygZTyW11Yu9l1d7wel3mn6
foyRlLDUR1GpyMnTQRttbcyE8qDciCeR+3zrMBmp+bfcQttIw1MXTd/FPSUKHhPPHcmHMEQrRfph
yjdsu01raOg/tmiWx8d8EK1jKAzhrkG6CLSOhsa7jdqk2f/yomaLMeiLSX/ZARQbl//wZJXyd5//
8pLsWJnRFwcmfEoxFRFMB2sHdSr2DeSVwDfPUmAzo2jEo5Uj1Kn0C8sTeuNOT9BWs9SjGr6OlCbF
HBboAAvLiCJ9HWxjr8CEqTrlWHcFmlf9RvcNEMjyrjPsg+dZSIE+oOFKOd/FI6mNZXgxxnnEakT/
J9MPJpB46ieDADuXZ1hOvq/dwOPvsmchwCs6MkmaHkwVaXCk5c2nvvK3wKlcil3VZO5FV6SGEyhu
3hpZy0HNjpTCHeYsEFpYHP2IXqAPBjBuZ/YvdXo1iW1V56nyqPReRwvuV5MeEW2oyJomClybzKCL
hSxBLyPRmt7JEG+4zeJAPZB2sBDp0ulWcqzaGjPEad83fxUYPBHxtKH+mLaTayh8hP7B02QMUZ9r
PknY/B0o0l5FJsBJUS+l709zggcV7ZyCslhBMafNASuO7RZwfY6Ipa7eq75NOhQexHAaadYgOW5/
NJJfFQDo3kIatcETqEdeMX0VUV8ePxMW09NWAcjWbtLmR6GwhAnE9FB3L6RRdgYS0Eh3iv8jk5Wz
mB85+AuQTBL4R/T6Av5HCo1Q0f4S1YkhrjYVfWP6eZqQIgCd5uPbOcjdtgkeJeQZth4yLAOPA5cG
gDrL23pKfWeldL102QhFZ+rW/IfbxcczrdU7KzMdcjLSWs5mLpvJf1jFGixdNu9HmcUN2mi0RZhT
quE76+WWkuRwi8CquRYuL74NmGoRNgj/hlna16uRBxSQCg0YWtIwTkGuTqRnP78JFt9GtWA5IPZl
mfPmTRjGsS2ZVLgCRZCWnsbu4nDGobiyqn+1OBS0dJPhcL6Yowj10ooKTZh1N+3WDi+gxLjaIBNS
Dvr8nRbvaMOWSb3Izp15A1Ku0swpuxb2Ri3UidCYZOl+PsQSS9OA5ou4E558ol3yca0N+Nwj0wyD
h0C2D1FqRTwW3a7h6uMPhGhIVtMVAvE2PRtatc/TBzQ0Vmd0Me6jxk7hUMdbAyrbx6fwNC3UlRTP
a0PA6/V+Kxqg1ZvIMeLB1CptozikJpEtPFw9CMUSog/bYhQWJjzcAWc57rO1BsBiLcGwWbiYWABj
mMe8llaMdWEAoaXRaWYHZiYaUbmpD6Cb+QPfXTwI8shVdhaPMFDLXflASwEOXWFAMwD/kCSYbZ/M
sOKo60FrQmQxpys+dbgbOnBgovYBbc6geMG6mzKdSR9RB7GEvhOSeuJBUAnjZplWAscluBWMNlAd
gGjfMHofvxUga8kLKlZM4fyKkF1E6zrNf9Uhh6L13cLHu8L8sa6vqBMR2hQkI6A4leIeO4JNi5ZC
ipuWZnmu2WHqWsqYQfhwa24bJwcI96uMnH0SeEd//Kd3cOXydlJIUvs4ttJe87KVgHup726AGIKI
pVNCNufCxU3leH1YCic+surgGQa+oBUV7nebqwGIBiAv+Cj1eGjNe+DsEC9IsvN0W/CxQeby43V8
7uIXV01M8zQEMDg0P06wqmaOVE4mSTZxE3552YFuj04M6fQvFBsqHitOnylPCxQaCy8kDoWyy9nA
Hu6qlRNi8Wl0xAAseCBg02brb7DQ/601GAlZ9YDgiODxwr+1/15/76WijwVskKoPSLE/5JxMydHD
IQFdDzWTN8YhirsiLS7Cf6E4d8GjShy2srtE0jovaCAAhwcjfB8C9dlcd20WDJS9IYZ7T1pHQHCF
ioNb24tmYE54qZ32oEWoS635GS0ZPzGlvwee5V9yJbe6rmKN0yQZSmTaxtQPRvyrVy8eX1WPbhp0
zfC1yqQz2vLALVT1pu8ISc+p8kMPw23T/TIMPDv6H57XbqfxqnASKd+8SUcHHV7V6A5GvXLJLl1I
7x96ltFxR6UKYlPsluy1VxXiJuBj/3z+SRbX27uJmV0FUVU4Wu2IiWm3EIJF0sIBgRU3rJ/cDFeO
16W7/P0biad5lwbLzeT5sO7ebHvI8zCWQcWIM91e++BLNVTLZv+AJMIqaw6GmxJ1kPKiEAvtDFXR
H5GgA+JvP3b1c2G6Oearn8/jIsTj/YizWorB8gotHcw4YiY0dDC4aUgcy+ngqT7HxHakrQvA3umt
3XpYsbiXbUHUdcjJuT4/zuvUBtlAXvru4mzSCyW6npSpvpTOQ+avfMnFGALSFGGzDXX3DzuyvlZj
r5nyN9Mjs6hvHGgbQPg0s95LVJG9afqGnbcGUM/v0uNAfqpoP/naAjBXA6UySKq4aM86acjKp1jc
N4hm8XAm18y8SelZkmJjdQ25Q/qWVce4eYyrAF4XKTSVrOQLwmyDfqghFcW15mbObYKE3DCs6QQs
bq13j6F9/ChV1EpK6CMHwsUiHM6JKdlaULTgj3HCrrz04hJ4N9psCRiFinp6n7K1WGgWNhmiLAAR
PSRIoXLmc5hDDVttVizGbNa7cWcna+s0QYnJ6dvS81Cgw/FWFTaElBAMxsyjTZg8wdxjHfrk49Ua
un954717gNkp6bfBKKNoEN921E7kA8aGjP7vXFMDgzyIwOj6m4sd/cdl9m7g2dFZVz585jh6s1cF
eVq3ZEFfHC12J+duNG5b+YVmOOZr4Rq8YGlh0Tw0hE42bet5v3pSksaQjP+lpwgltPJsA3zNDrTL
h/K6sq6WjmxHwTiGaqyokc7eMi7CuAd0E91K5jVMcZMztJMMwzzytwFHy/SERStWijpNAkGJ5PfQ
rXMcubxiuLHGcDco48pZu/T+IKLgPGA/BJxuVhqXai1JKo9HImHH0ljc4KKgKt3rNDjpS38+A2+H
5/w7vx9udrKrVqxPBtqFt1FqHCaH3kN4xH0xC240D1HOYE8w2xVHEpQh33D6J/ktFc1MdadAJmq9
qwMYDB6iP9oh77H2fmPF20/d0LkTsK1URtVIfQq1BzX+y7N89AKeXvShEJewogxbnRzNrlVUKvu7
NMZqNt7AfSd0joiZ2wzZF/0aUagTHDYVnRWj6FzhrNlVVL+qU2HsuI4AMLhtQfGz2+K+puqvWFdM
uYxIiztWrt3/NYAfwffldUh5fuqAlNQ8VDar5N5vigPgo0F6Em5XWOQkEc4s1pUjLC6lnbnK+1xE
7PBhWXQomiPpM5vwLKBQk0VDdFsK8jEymPELqZftd7cbWmxTuS5CAaRtYTOLDItVLiOqMC9olAXq
Qm9cUwrUqp2eLTvejIqyy48yNeAKiLAd5G7gYZoNMaR7yodxn6rRYUqlXd+FOyULfjaas88d2W36
H9monprpr0htj3pd31C+pb78lV+YmrqJw5dKkmOjlvtImShAmq6njtTNygcJOcky24KhEEqkRZog
bsDHHNXpYYodFD8hyYzaBlPpk4FQPbU30YK1jwMgQCkMtkN3HSUKo9QVc8lAhD7vICHptGnyjakg
EQS/D5Sr45sk9cOOQiHFRKuUt4CdnYbcJ4X+wjvZ8M/V+nuV3JVfpL6l6jp9CQDAxf4TfW8pe+SE
pcgtjItA07P3fAFawf4oQmZXz36GskIRHF3u/kyJcCy0G5uLqMvHTdTsQ5tydGai9LWG9lo8rd59
xtlpFXha6huS+r9WjNNLl17R0hRIr9ZcSdQW7x3QADqXn+XIZGwfr/c00MfYAZx5m742f3fa7Zgc
WaUIp2rbwEHQwg05lF8+P4sW+y+QJSGrU71BZ2yWHhZVwVcRrqhifUrS1XKu49VSvirYkCIZgP1l
ax2i6TIdHI4ES07c8luZK+gkvRTUUFeeRkQwf5yM755mdhA73pT4gQEpXMs3eMl/CSG4bqavdBDV
v/VwE//An7taM6h5gxJ/NurseJAq2xSqy/Ftor5C2N816ZYy8xQdUGPNNJzuWeN+rzwYuJJ62aPf
F/c2m9bIpZ2PpkmcnnsdT67ke2tugYD7Srt1zFcZEUfopkFyQtAIp+NLAkpQQwyjUDEF+9sP018l
MPVSiS5KCMWFUjYd09L5VVnmiWOM5ql3QZsR85ogrq5ou2MCNWyb9CC4b6IEL/Ze540H2B8DpT+K
GWw9UEZpr90ZCVQw9Yq4AuBstS9PkQ8jSVEP4gmof4JhvlZYlHEQ1yHOzpayE+LAkNv/w4VN/UHI
atN91kRu9S5Ja3yzMENNGA2jTeaW1LnAF1dbf9imofByhoRvS9tCWllNi7f672HneKU4VWJZixgW
Co5VqidYlBIeFaROgx9eemMlsIExv7R62UOaQopoO3Nittri3avaMKNteDx6b36lLSd3xj7U0NEB
hwr3FrksLFAkcGQWl+FQuWk1wUZHRuoBiFoNTiTCI+latk89IjxlfIjZlhnwmCymh2M+5MF48GLn
WOQl3qkvbJdD7P8VIbpcWBUwZ/NrZGqoscj34hnwATpU0TVI9419hIOo3Y0jRjzET5Ju79+4hv4e
h0zR15Hti5c/06hSfRZILbgTYj1KMu5mcJONJ5Frps099WOVJUT3RY2wnK+1By1OWYIWtmmvtqG7
lFaRK9cCoRLvSjkdHGQu6dFhAUA5xY2pe/FPgbjfNsoh1zHSE2A5IF7JY0Rxro8GMiscbu3goiX6
JrGCrdAHyuT7IKGLKz/J+LbJuH5mk+UKb8BipOzdIAJ4KFCMMwhIlL2qubmRumhrwDah5pVFov6b
9+bBML5SnMK+rU529OjH7JBU2Nrsoh6jWBeFmmraKbyM8TUHSAeKcT8Z46lrIDtgYANKEJY7lfgb
Wsp3huR9U5KcTteTSTOJXmeXYYoS3CWRsVG8H1WMzJxO2zOUT3htTVjqSPLXMBVq/uqha6D59NTl
OeKyLwZmpMK4FBVyCF9Q4Mz7KMXnEOkfvJ3jkZQvwDBqMPejZ+wpU7h9qJ0iZUObYWMAyWsVYIdP
YTYQpEF6V59ELIhYEnU45iTLaZWjfhCq3R6184PFpiP33/ZwioXdNMIWcTCg69S7gZ9jhHeLucKm
AkfK+eeF56weoLf429QCdUsnoT+2CEFUvJyXYcJL5xNd7wclZtGmV9uJT6Apt1Y6UfS8wkTYmOgp
c6kHVk/A/5LZCr3Ta5r9mPqjP91k3l3f+9BaLzbZbP7alpcybjfRCLmlUJGMQkSUKlounQvDuDcH
yw0a20VgcCIwViIkCDWEv4VIo+2yzS26lpH5IpJWFfmbFLHBKfyp51/b6CXHyr6paULclepjKBtu
3p3j6mcRICZ5rqALs1q6/okYhKyvNL8DXbXoGRgmJqvhATjGSffMTbbTZOb6MgZPRfAqt/KuLDsU
yJ8yYhmYippl7IdI2VZe4vZyv62Hx8SULphK0PBGtA/qYTI8Cakm8VuHjqyokjrIKpqDG/qHWouh
ZGCCoj7ROAR2jfZVkEsu2j30Rf3sGvmcoYOJRj5oV2YSifXxZ+rfVT7COjRXn/VE3o9YyUh+JzYw
wdSYXHI6rx32RJN9E6iIMRXQDzt8Vno6DXp/kyBE2XusRxAfvBZbXYko39n3KW3U5OprrqUesoTQ
s34aRxBkzZ1Diz6ovJvJY7c5xXexOAv/uUWtJLMuBBTCIFomFmwc8hotxxNkV0S3qgFLmUBKVjI3
QYOchlUNN6Lt8x0XWJ/yRRGJspHkDm5gXibDIc9dLD0qEB4GSiVPtQ2am+56XODdhy6r6EqYcXXu
JjczMKtW9X0AS5NsXdQr+kQ9Cj2y3H4RSVDW33TaxK57IX8i6fSHB9Ap3KeYv9jjUSxZ4BFTfkNA
ftHb7EDevBUewml3Jkc/auzgUEDPRyw1g+fAUqlJfR2Ma6XRG2GCHb/e5olJEN+ekH+365PFnRdT
JxrzF6k8c1wl4SOtnpwbQlHcSMmBkMQnvXHcJPP3XE6DbmxMMM7JFB5Fz644O1l4G7pJArCDXVSk
/RG9pMCiAr1P9Rxjv8e4RkVdPmNsgFOScsIvygEVoSboZ07DrcC2aNBtWk8GPkGnqR7cqlYvQk6O
/tzWHLdCa1/j2GuG8gQsPrLJUqoHO6/uQ2L3dRTTQlXVhCkvjOq4qGGYf4wMBsNv8zKwI1Es9uHl
MzUi6wSbJj4e5wUNy89DzIWggBFxTxWmywr0uY8jmrZnZ1pMrMdlDGrEq6NnYTjBDdvmw91qC3hp
OJCQxPOUjulPiJ+/C306TZLg6iJcq/g7Wn9V/xrFDwjDCPzFWgLxpkg5i2NNBRIFDp465K4354t3
g0Vl6U1+p0W3gPBuLUAzCdVIx+z305Qdgb9HfXkW/c8S3sNYokh2EacyeRd9Fe4cNmQkcPGFCXO4
rzZCOqf8TlRpc5/witgZxyd2QTQqR46+Cq9TyYfYo3AKyd3eJAhhUXM0ICUFHj9YCefe2GF/vp7I
4IEVq7Iswq/3rzd2eRGE2Mo2ebfPAY+ivES6UnrmXca1yNeEPhI1EQRue9vo0q7F8WI0kqNXHEC2
0CniasbA+Cqkk42HFCZGxJkwhv4xyzoOQHNnGMMugB1AuN7tMxGXAFchiIhVAbe6aoB0SmrRhJB9
9WSB6Q29S6ZPOLM5527YjW2zI1bfVM1t0PwqQmcrwjfKlYGM25yy02Vvl/jnIChcsb0NP99KIzIX
xeh+vsrfNs4fc0VBz7JVi9jLnm2s1LHryjSN6FbBTtdM6o3PQa73gLGBFo+TeQxibZvTBIUrynOY
Z8CX2NFOPTi7iQMQqVwRNJBNvIi+uAPfvCmHlb24kFubWNv/+5CzeraqRAhJGSaVQLp0COIgpVxz
gIYWdMQ1vc6l7PrDYLONH/hqLLcKM1INYHuD51YCsAVwqW3R7oq0Qxxfo+nBpDEPvo149D/I7hmf
PAqaE+oxb2Xvd6u3rrK6qMXmRBDfRDIJAy793LxZzipEt1hQNBcuHmtN9GJJXJjuuGG8QV00WJcf
t03RFLo9pGN060n3KWoJ5kNvGDDWrmgwUYUhxjVPsvUMqfEori9HRVwUSRXZMA5sw10hn1r4NUgR
iOBOXKYCnUlHfUR8JhX/BPID3WsGuOPzNbx0Nyi2ANFzeBJXzT6YYU6jHEysDhgLgX8dzKecuCgk
ctvU0rbC2vo/GQ8pOov9gmXkrPxSDJFpgvZ7Gy+zX6h8jK2Ah9j+U5VQ+lj7MEvQHfRjfw84uxty
c9L80dKjW3JhQWkpwKMg6dzcoCsx+LhN7pDfZWqT9uK1r1p4IxNyff7Oy+cEdwUKCUiKyHORY2uQ
ysqK5eg2ni4ihRFtJW/8zkGRUJsNp2tvlZvc6249q2OFNvsmSo4qhQ8RrpsaxKrqG78qMghQRdBx
kML//BGX+kGAtH4/4qx6EIa+EFRh49CLgUxH8pZi29IOyGgSxHB7IY/TmT9DOINM6FuCIvUrJ9VS
Bfn9Q8xrCSBZZcQ2Fe6e+sx6nAIYiQcw7ACBAXJU5EfUZFZeXGVjzs9wKMWwl1WhQz/3hEwKp+qi
mDHt6RJjH4zwPRIWeXvAsCtUXkgYaIFlxN+y/LwytDgT/hwaxBpsbRm+9mzvoS2u5G1ChyKgV2DZ
GhLK006yNZye8DRS2IyFKwSpxwEjCzLOoevdJrW2iNaePP7aeh32rXjyxyMBDKS6ImQP5oD3VCuL
Lm1bTOWrXVrVNwGMOhqDpHmK/0jiy53MRc3U1IDKmJgANfkM1DX4stUW4dLFxTf591lmR+pg6LnX
y00kWvNYiJMoIiznI9+2vgiWAkjBrcTNBtI8xI2PpzeElkyRKoZyimCfCwhWOW3B1InITSU4QflK
nOO1jdAKCWXyNJECD8mrqA1mfKxhmlx1WuOXL07A76eaE/l9iW/UFjWXmUMaFpwrJCLlC5pN0pq3
8dL7c18SrCPpC6B2NtVdEvqdESNlK6OMnBFdZSfUZCT9e9mn7uotvbTu3482uwMyVfLtMEjgrQU7
xCRpAoqqNw5vK/trobduvh9ndvR7ajVUZsY4NEc85Fe8rfrFuE7mZuz2TeN6a6C/tfearSIdWca0
EVr25bijuQgimQtGKdaODWXh2MB3XIjlw4CBh/xxsTpD5vtJEzJMfp+jJjpatx6WsmkKpnBb42op
uV36K+q//yfTaRLaIF6Lhu088UklQ6EtBa0tiq4IvG4KyokhSqZV7BykEuVJGb3wFCnONTMxMW/z
Qwl7EDI8eI5Ih8y+Yx5JfqZHAvcKAl9jO0b9PvvCUSRlyo4SqZOvTPHagLMPGZSD3NcF4M3/qzei
kSIyO4EFEkpTSQeIP3j8fHqXNvu/Lyl0ST5+VdMa21qN2ILAEyMAdvWFAEWACNNyBXOyPBJ+MxpG
L1BQZ+vHLONBDXsqx1yx+nARGZoM94KUsusePn+pJY4+Una/x5pt9bQOc0+yWDODs9G+tPkrYosC
GcyeF1pVIgCjfhr9l284WzCjZ1KDTgAkw0HKRVJlXt4SSlQACas/f8WFdgQy/nwwnESho83ZaI6e
NxblUtoRukAaF8HD1P3/0+o+DDGLE2hde+gjMQTnJR+MWzBQ4US9fv4ii1EqhgQg3hiNxuhsBVZV
YyiJyjDSsVJeqaNYzVGpIc5iHEu6jTU5HKjKwP8xO6r6PcgVAEq5noNk2cjmqezOjfOjomJKFe3z
R1tase+fTJyI77K61IkKZRppWGKeCtq+Ne6BY2EdvTqQ8mYCMz9r3g8lwsV3Q3mx70Nh5KyxlTPa
BroPEirA3izPTwMNeg2DUhqAYXOTq9gsPFOEtSv65Bi+xpQZOBGNathY/WNRAkv2USPzd3ZoniHw
Z7azD6kRhMW0FZI4KuXFVMvvyJIx0EC35uop51CuDqK4kn81+8r11Qd2ZZxZEMwmyGPTht6pHycU
E1oK6eFWrb/25UtLZbbmT2VbbP2GTlJRHNopx7C9vk/lDDO07q9RfkiUYtfl7dsH7fHC06NzE/f3
9vCr+4k89YN31gL9pkj1va3XbmB8KaTvEKupzSb1fuz1QyU/2kAGRaPVgD8ihhUFhTKWvvvR9E1P
kfPR6qMyjKeBTk5d0+BJJQqyxdEvnge9OTfK31o23KWyjyepg7IElXD1xUOhM4pfJAn2m/868XoA
oM9xuo0n/76jZ0r9h31F0b+2/8FCCdWS4GzR/OmzLTy2Gv9japljl74BmGjdahSX2tz6GbRXP+xd
J23vxSmHztVXYZsUTC9OlZ9p1U3YFMZD7opaPnIEtAjSA2Mg2etGoDvq/h46SUvYHU/3sYSV53RR
DpNJ+62gOSifeNVNNv0Sz0RYlnHUEEXt1BuyFSWbtlxn+yFpv47wHoFsZGAnHaJE334VvURUMgHs
BJeEdl7V2fcTZXI/Uza9MdxW+k+HqU46atkjn9+MQoz9NBhjxTGJm01d0ARncMG0qhwaiHr76n/T
i/Ye9MZTCKbr8x24JMYm3Er+PRxmVSSzU4x6agRmoHKwopB2NexDsILGkxwjRE0CExbfcx3t7wd2
ZROuaDsv6U6blF0pGoDdUBDr/bgv7VhWaicCghxgnkoPA9P6kD5n411TdMn7q+CZNMYeQhO11Syn
HUBy4txnhbWdiE3A727k3GAi1ypOS0HmuwebM0/G3tO71uTBrGyjGjfmY2KAWdhpJEp/q+rOzN3P
v8RbJemPEwpxIlJGMjT0YD7ORKDUgz5WDKiAUzPpKQd65wopFtOzXdA6dDwPSfRM3/hGA6TrtScC
060XQINF84yD0+8BlRndpqQQUsjx1ob3ya0MLCgAToYjgla0tz592KycXGitoTmBoEpQ8JR3eied
FAw/x+aQO9SqJcy55UuWoTjFyXOXD8hqqsWFEu4+wT/FC4C1mC/iMBQSvDaunH13TZA/RH1xo9KW
qjMAFxKVD8rAn0/U0qUBKOzNHxi85bwUaHS6BmcLxX1SWeFCkKUPYfxLhSRG/eLzoRbDHOS4gBRB
ExcGHR+/yZCm3ajGeCFihaIYzzIp2vRKcXvCw0rF6tf5YVpnuAufDysCtflKAO+BPCgyYCJt/Tjq
5JRBrLZguck3kIpBYdLvDv9R9PF+lFm4WAwIqlZNAeGkOYe4jhDkZOgDrd69i9+LV4GYiKmM/kZC
enfzDrUVRHlNE4cokZuH1jBcWMW7XafQLI6EjhLmS5wpBN0f503Lw9wucZW4zfyvIGG96qswAAOU
ESAmJOTycsqs4MRcznRYYiYdPJ+frObBi89h4vqIVLyJ3drsTDPyvpNGQ4puO4eq5HBO1VfA9qa1
LvO4lNBYv0eas0sluN2WPPnYgOSPGe1n0KwiIYY9Teccra5V/PHigOBA0TTGPMGeS9PIcTOGg0zF
U012RDEJNzxA61yqN4JvCl4qRan1892weEWhPPHvmGK63y0gmTKwWtSMWZfWhmZHDItfaJaZoEvq
6O09R1TCIdWq0BsS+2BygX7+DGuvPUs80tEKFErqEaCcOzI4KkhCTR4TAMHEBmJgwOT/fMQlQofw
n7VhG8LmIKH7+NaFX/mOT5NH6OwU/bCxi1ekktFq3PrhazZd8qASPBbJwHAch1ZasGICkAfrzGtf
V5sYaw/RVFx5LI1h52cTjVgLPDBVfrihHx/LN9tuMsC6CRZFQTNPhO3peEIsAkEDOjADeQI+VtvS
i2CTn8PVJ1g6HN8/wOzYClEKRr2DBxDRwkT0OpWx+PYlfaDP33Xpo4v2CUrMlJtQN/34qg0ijVLY
gyglZaBTqtUX8s02eDSdq+k/gSX5fLjFKvn78WZTG6udRAmN8SwRRpNNgCOjQA/4y0rvCCYxorpf
HXVxOt+95Gw6vRBPHy+BAlqFXwXcybikNLdXL4HFuRQUAY0uCXWDWfoV9ij3j2Iu455eXSCdW/xt
CPy9Mb6hKR52AsJzszKhYsL+WKvIIwpSPC608/tgbFNFbxrIm7J8EbQIkjwuAwS0kB6h7FM6lwL8
dn5C9RxqCL0JIDKfP8Li7GIGBREMZ0D4Gh+XUGFJPQKCvHYnIzUe7yAACazpqnD+8tp5N5CY/3dn
ZCY1RRa05PjQBzd69iqUueBgVCHcyCfc0vxyRx//v3q5eXA0BQ6t946XI48UL4flLlCp1VqTmKM/
v+K/czinl+S+OiYqDtS3QnHCKBB3qV8owQopcKxTd6udxZVvNl+qetaH6HKxauiYAXG0w0d6E8zf
55O3GFri4InqAG0J8t5Z7UORWzuhFozhTgvr8jxY/l5DojMod1hnyUD+J+s+tOz9antqcT7fDTzb
ip08GlUxkfHRHd706sFG6rIUOGfP/IrG2uevaS7FQm/yATY2XMLn/ePCVI28y+wEOrdZPup17LZk
vkHZbXQJZd3vErKj8ogWS3tOohbc+M9Cf42p7glzj7LYYU0bVcq+rkuYFBjjhf8EXukCPhKcxr2V
azfiL9dGvOOWbJxXPlkhl1zJ0hc8RRsEPYQrmlCZTFXrEDvVW5jShPUNwt+ZVbhtyUqy/xHXFDyK
Ig3vBbTNQxxROArkNkKW1eM4vAwtpiMOCkftK94kXuPvJz0+dCXwObpWmlE/lvvaSHZCWKbGtO/z
WVzMklEMMEQnk3Dgbfu/296W42vTlEM9psgS+LSWwfGmw84HEBkVREDBq0rSaLFcAkR8EsE14H4O
5T1FK8X8K6GVBad+L7BqNMNXHk6s1D82qEVwLzASJjD1j5847VWT6mHLFdJuYwC2aECFmxsJw3qE
mu6AGgc/5J8ZhRsSwxsgAWUN2XPv2SjlnOq1M38xPhFcJRUJMShys2AxbZw2C0dyAJxlMxaRYP3q
frtXzeHNMeb/Gs/MYcANq1TFY6ldP5+QxQME7RqCBqhCf/RT6kzOI5uoBEIEdbRUkOFoOzvhGqRr
8dDnajNkhEvAq81JUogUJs0kQbUsrOcyQoqrfiAZphq1KZQH0dSw04fVgGHpJod+9yYAQ0I8pyO0
iHGMIY6xtzHw18JqNv54JMdp2ZAS+l6CargaPSwdWe/GnJdGotA0qZQxpp0dJsxhQfd2uzrdqyr2
5it7benrYdxkmyJfJesXP3+31QKlaxHFgM3ZyoJRBb6/yV89jEo+XyTqUnACi/NNfAMYizELDSKp
6wtfJskvKHECIN7Xu29ofXjTafrhAYe1LkntDt9xg7MVNw53vlBS2zXTDkR/qe9MwPCi5HswpJVr
fXGy6ZiTfQh11XnDSsvNupBHmMtSjZ7ZA5Qc6peU/3Bi4CD8fBYWJ5s5ltE5FbL2s0lA1CyO2yLC
0Do+1d1PP99XybFXmpXJXhzGoLfJTtGF2u/Hb2pmluHVBjsSNwTDucbRneBsrPqYLOZs3Obi+IG/
gkbox3GQrqqtqeebjikwK+9bCMEhvG17V49Oo4TB1jZKoJt/i7SHdrrzpL3vHTS8tCaInWeU3T+f
XFUcvPOD+ffjKPMv2Ui10hQhFR7PdxB9Dq9a6W3pbCCnyR16a2N+CKhPMGX7jlQ6NV2De7Aun0zn
teXcHA31OIzg1AoVfcQU2duKLrsOXvMS9ysr4U1q6Y+HxfqVcolpGKB2Ps5dPdlVjsQJ5c9Ocv0U
2xsJJeysxh2g3dfOsDXQ5ZNTujZVdqDssc1vsIxErU1H8NVy9cDbKtKjKgfC2PJOleSNXg3boMvO
zhBuIkPbaIOyr8J+Y3T/dA0adA3UML84Yb7cOZlb1jLUyYn1UT+01rD3IBpU1IpC2/8iYYJUY3mc
ddbemfqV+4JcXkRBf7y8JeN5hmCEChnt48tLQAZVraiJcVXM6jjKOXwMqNNBKLuAHXZe2d30Hq3V
fptG9ln1QMsE8V7FSrpVDqMxuqU2uhmgswKOFko/gBDhA8gvZDSD0dyoYXMknEryeBNJL3pZfhEC
Vw74Y9XTDrUC4bV+UidtO/SiSwR638hOEQ2UOI5+JVzkGEXtMxv3tQhlSVRsUOuTdvHgnHQIVGnn
fEmqBxV+UJDBPzCfUGU9Jta+MaEYAH8GF7Kp1cwddWyM0m9hV7niPlb94iEZRnHSkr64Ql9ZHLS6
tS0A9UMXLC19Iyg5iO/wdyyiGJromqd9YQ+eo6nbBwoklCe0oCpDO3doZmkSxtp9eZHKS6Oa23wT
5/Gj6HJaYJUN66HStR3wJ4t0ZcByVgC1Zd9DrdbaTJh0qfbr1OknqSrcDvizaC75VoDg0LAVcaEP
akryfLcWPJbh0iJdSQsTaoh0IyXR/3B2Zk2NI926/kWK0DzcyvKAwYABQ8GNglHzPOvX7yfZEfuj
XA58zhfd0V1VXdUppTJXrlzrHTZj8SzFr0Ver2hoLFrjrq+zBb5slymwcU0OL8qp1ZY2paskkTBK
IUvTL7SxcaGKynB2KJkUveHCxkEaZ4OMgmchjGJ0+UsfZ49ViSvsjQUNMqJZpKTSolO+xjBchGZz
LQBLvtzt0ilD+jB/zAWRw0bdsSseJM3rcJIXdPGmUb1avbP0/EKxN/V0qTeHASw15IusVbdVPy7K
6TMTR/oEqJeyfscnLKWDoFlPiFIiKdJVWIL3dxUaAwCXgD3bkFdm/eFav/CBiIBAX/JQWqatJlI+
IRWmzQvfSoG578aG1SqRu8rLIFtU6mcwXoQxCMSahupOCtMNsdBoPjL+l0DnhVQk+ESRwwtd9sl6
HZMvgwy3GLVNIcXYxb9muwQQX+ewcyVpVWMJlRTlVdG/fuO2U05UWHFKeoEqXgFlzmENp89zeDcD
jciEQyP0G1WGQ4kEJRXTiD4iPVUFXriPd+KU5Jsw34V1BfVmutNi50rIT4INcDttDy1VN7InM4Q+
vUvbbeAXhxTmQC3jqKAenPlVqHcKTYjBAfW7t4Ui5BbFrYgrRrUoEFeF++Jblwnsa+F7xOaleCtw
9qyYgAQVhjuH7sBSnVcd1DiA+XiR8//U9imZUOAOHWn/fXpj0NLhfmxOsjer6hole0afZPBe7KyM
WCbuM2YD1xZEO1090Pe0ZpY2JMVMzS/V0v9KjCsAD1xx5ou2PdD3oE7+pywiL+ZeUdCQpQMnXCGF
2GlISu1LXjpAh8IXTvxSIFIm8x5BORqxnGmaK64bhoIjNWqEXEmC3oSAqGMq1ULxuTH1t4mlJ+Fz
nyFcWQ/XlFWtZPCgmUEw8Id9lVlPKpSbpgtwNmBh6/pKldLnNhP2VJZcQv2jOUwrSymDlV7sAuLM
2ETIYFfXsbWvptQTdz64k3GZ0Eo5sGM6DQof+1u8eefUV1It1KdM0E4XUbcdbTTNAnMxSSGGPneT
ekVIGOKDJN0PpPK1UqxDfgedcbO23BSWlzCzG9etM3p8ZyIM3ecWaiLfkIXXW2uhMOqjYzwR7uAj
tdvkqW69qrpvHPy69efRwEEI7zcEiCkkR8kO+ZZlJ5WeUowrkiOPLs2LiR9FV1ebxtzprbYXzy7Q
BAGMVUmUW1tQHOqGisGUveixvEGOZAVRh52DgQzgRkvKbsOBpa+nSNDRF4H/jNmdqNknQ7kcJTSR
jM5FrvcxAUmgDZCJUCoVq9eEr4cIHHNOcWc004tMp/81vUBc8aIBW4dqKY3RFluJBsaqP217P95w
DSnRBo56Y5OYn3NMe0CYEMqPqdOuwKvfgEJR7BfsHoLO8DqT/CLeqC20UlarWe5p8uplvMnwussj
20MgNSwuZgoFQ6J5Ib/i6/VC56Ijyl3QZlA/YsUdcnAkMy1BVBHEtAv0Zj/aN/Xso09oAGI7RLG1
VP0c3QwV7OmDyeqgGGh0h8HOvHQ0oMuBTrjHgNkqZwg6blSTJXSHiL5osEUlGEMkVxisaPgPyskW
+zk3kMNb2k0FKUccxitJ0r2xoL+Pwl9b1Ju5uIA1M9T+Quy7RNG3psaSiKxLn4wmNxoKPuPaRN93
wB020z607GOWnI2tGk92BUQ8XwxgN0In30m5s3GKwHPCcGdP1sZP+5uRY65iJ0z1cNPGyPsk4Rtk
9TglfWlfZcmFpqqVGBXcpppXQoZV/NcyORTIbgV565rP8nvR7Jv2IlUvQm4XADbRhcJmDt+uErcQ
fSs2N/A9r5oeioJsMDI9OZUXRprdRlns+en0ooS1V2u6W2vNMi39m6mz7mWp2GQzChTV9VC1CxtG
qqXuZuNZrp7nFoPIrlh0hSC0QllLDn79nGcgVyAW61wI8spYVZFFJjiivTduHPylnNJ2RWhN0+d+
vlaK59wnuLQ2ZiEsQl1xp4biZ7Iz20f8b91yfKvYFbK/zqwbSfh6pGTi00dO7MstUYKaVxNNM8eI
PSOZVsltahaukkWXvkNn3Mw94HTAf8t1o4I0oAAvAzhV9RxOZ8mpEMK7T9alsGacFbdwsJ2d3CHs
vJJsQrWcpe1Xa0ULdkYLWSZG8MVelsGwLORymxcD0TjZpowUxU+zv39rir52xw7OCGxTCYxNOlxH
6ryqcajU5uGigVE2xgbeaf7CCVMvQ1hYt33Wmr+YyvsQgJDdQjpGV6LNevR5h9tRrREIZtcsOngJ
M9aZJdJ4kdvNykpi5wSwafD1BiG2BBqNcoWWrswputSszA2sS6l68NW11d9Oo3NVhAn86RVKXi4l
7JXifCZjeFtM2krhdytmvvD1gNi5sQmFRaWuZH/0KqY4Ngw8v0CVV8baRvY4tm5D4AiK7OVYhmuF
QXbvI7Yi3c0RXmKAOuocZ9/uj5Gmf6yiyF07AVsYPvaxtJ7qaCWbxUU/FxuriRe2km4A0rg1jkBS
DQWt2g9h5ZahvGmVbiVjlm1Z8yqPc068nmD21NdbvbmOmnATxijrkQ/2YIYQoXlIkzcHz2B10JZO
tpvqO8l4y5Enq1ZFKe8aDbuddhn7L45yDz980K+bHDFwhcMwUpHffx6MJyW8UeX7McpJb8rANSpU
meBjQa4T107TQkgmW2YFea7CmrNRcu3XsA69OYjWpS3f9La/HHNU0Ckq0vfpk2BhgYmdVD6bDtXo
T+hAKDeuC2M9MOs6dg960wIXCw8JLiixD2R9gJB7M6LgzNxdtBkHc76SugekMv1c8fDY3daSjjwG
MqqvJGsoDnDnI7FHhVzBqor9FYOIatqDnawVpMLbLvZa80rnXxmypMOH3f9pp3UKaaVSHyTlxm/X
Whe5FX7obZdvZPmtV/4Y3cbqoNTbXpG3t8q4HljZEpeOWtG9YlhxFg2Bq9w3W6SS9uGwiJ7GW+W+
eEPB+zX+Gu/gleoP8r16L99LB3jbezTL7nOOrchVJjfy3fG1ftW+CHEP88F8avf96/w13E43rG/r
S3m0Hus757Hfj4fulp3Tv7Z3wftwXzwPD8MDLn3Jx/iKKArBB4kAl43fvypLNVuMr8HzcO+/RX/m
T/3NfiqYAbK5Q3dvfHa3w8P0oByiP9qheobVbb9198qh/YyeidmH8jP/rD+l5xBKx2d7NzxEz+1r
92A8Nvf+U/ySf7IyUQmp3vhH/Ue5Dz+HNxUJuq/xoXhpPgkoMdZuT/Wf5k2/G0HuflRvxnMMzfBt
hmKKj/iH8+GUrvasPA975T38YGse9IN66PbyV7zUNzzs+NkAWHqLP2ckGd6HL0Sw2ggesiu9T1/T
F/BB6X189//0r/3rwFx+MVG8qHawn8ZP+4kjyHqInsr36a59Lv8Ejy1Rp+Dm6/Jn31Xa/XD84aS/
mW/Wc/eafwR8yBf5gM78U38jvak8T/lh8xmj3M2ZkCTnPaQPNXPHW77xTfJVfdV8Ih4tJgbXJLzi
6Zz3GeI8IjWv3GAM8RP9a/hiMMjv6YfFHyDZIzq/J6+wvaU//pdCoFARbnL5QfqwqdfqZtF+lnie
h+7wxmxxQmdP1RdZsfUe3/rr7pXfyd/Nq0RB4Nn/osCWfsTPEWnR4yT+I0R+Tvi38sV6DBw3ep8P
PpNiPlnIpx2099aTLsO1+Ktd1X/qP0YJEKjxKBeS7uGSbtjXEp5AeQkGyzLuG+0gaogIz6s9Oc7L
0D3qpr+Is/hWXPEr3Gws3BAqgrTcXto+VuXZMimcRYqVQuPLi4DNmzcFsFR7qWNs6184AJJdknNt
8hegyNwiKDg7O7T2uTNnX3P2ZHMZoa86y/she/bHxhOVrr79Ek6RwFFBWC6oR4usWsAUfb16HwZj
I7rLOTr6AGMoHQNIXVakUuQPUgLek4ksQCCgCCsS9qzoNuLuiuhugL6Zk27RVEgJWGFZYShdu0rV
LCUySiHoD5WIzDGc9DWqvkvhExYgCEBuTkuaZC+i7QPufub6a+8krmcCakmtUVy+8V4QxSazXo7x
VrQ0eEHNeJA1fxnGEKjSXWIIBl0tiEzCoZEOE/lxnSGpgO2YkFaI8lsj0AD5LlJqb0q5NoGOjMmW
Rrpqb9P0wwQkUVTxAuYp/dFOSD0MJar8eBkg/tCFo5cR6pr+JUfIIwsWM18SG7Qou7ObFxRkCsvG
0WJnV/Jd0tXvmF2qWBC7mhk9pEjqM9NzkHmkl9wPZV+/Fw0bsPFZCv0vfalH2fNl3DcUIZAYoG8g
4j4dEjpSCqJnxaiusqhaGsXXwKVM4yaNgp2Wb3LUyQQWVPjvCYmlJt0Fvu/V0yHV2FM6wgbcHe2s
WSfcxulzC/Y1Esohh5hdZJDPzUc0mtQYoOs91Z/QLXWOMNIvWRkWmG9I2qcA8oiL1zitgVNh2NBj
AFEbiKFDC+OLcdq6JvylJlinTLXw/pQBR54pYZ4sjNmyYDlTGVSto8JYrqu1Zdbkg8l8mIILh51I
sXwYN6n3x29fk2gTTzj2XofKlspJo30G6tU4d2TES2kwFql2Bq96spJsW0J9EXlXMAV/F+qsfqjk
oAypUloHaiE0PnykM85a4Sin3/s/44g2148uxJSw7roJ0FzGRqJYRcVtwAEIXpXlzY+gMlmhv0/1
qQIsFUhguIoOaA2Pur+HbOSgwJZvgKTJTGpCl7nPSM6xmgqedO0m7S4qrsqTtlED7aGYH3Iw1m0L
KL7jBOjvNTtZaenn6FkSNws/ugBFbtg4RdqLIvNXamChGfSqTtcxkipm4lwniLQo1lPRPRVlAfA5
WWS2vRqKlqTIWY71y2gogE9DbubqIirvf3/dE33pv972qGnZ0eAqJ6mPBZWELr8wWg1cjCbg4f4+
0Il2CooSqgxKTwfTeYyYqyfLQnYT5iXqmKl/QeGCqICGBbL9Q3mGT/ENCjuqI1sogqCPo5kacsBH
3faBJkepaCzPZnZuEqlfhFlxWRgTxvc1hrJKQehExL1Lb6JQRYgyBdWrLeOZrz2y3+u59+TgowOs
QmEF50WqZ0qFlEWxynKZAt5+jLMnf+guWhsZGwenFt9eTTryUNj3tpWyChoPT95rlUqvq2r9wQdx
2Wv2rVWmm86/DYLpxp+VZUOZF6TTLqnPgVJOflehGwniB3L4cf+3CiSzSPCoEKoIpN3EVXRQiF5n
4bMnv6sJnhUbDFq9x0C4UOfCZ8wQqyF10XjFH4niz9ShXBV96cl/s4h+DHbUwCoCc2gx+abpmi/b
ePBQekHJ0UYeQ2DhpXPiASeiHJg3zL40BaFsdLv/DgWGNFZTMkDmt83LAUqGdEvEQTPr951xSlvB
gvv3/bGAwuhHbxUoUyKZg+Cmd69BtBcyJCb5LgqmQlghKvuLDMkwK8uXkWKtcF/uQ5swuJXtyTUQ
ExHXc95/dEjCVXBBVYdo33glit2i5Q/nFYyxSeF/PIvVO/n1fzz6EcwgCbsiyAMwqeZUIUzyQl0P
0Y1K2SvhayCvSRXy3IVEMdAiQGN9IWVrcVCQKaGpdHbfn9Kh/Gsmjz6YA3MgD2m9f0NkwSrGaI0J
bK7CTBXobbXmE0tGtQ4isWqda4z8XJCMUL7TUn7N0HY5K/l+qsFNC1QD9QYMA4eV42YogiFkgwIz
2/eXiv0l0KKjvYvydBM1eEkVLyLb6epHO8yxFTddqVSw07glH6Hx9kJDxA/N+waAL5U9gasRRlKa
hHgBWhYkH78vxlN4LJD+aHLAazSBbR+FzrGQoinoUbkVV50XGTG3XmTKzfuo7lRUt678+FxycwJK
gZWISesbbDMeJ0dnEGSYphwjeOBCMEqAv0RDDsoFMvU12Ab/DkFAilaQqFRyVmQDJbLrPtJ2pF9W
4fXym6atSRMWVj7sxN4Q7ocGzP20HRcQQqSy/ka5SMMOWqsVnyNin3v+o+RMiSSfGa2+z9C2vPEV
BMcK/L5gY2KVFVym5xwCv2fk+Hz7OWNHEcPO/Cadq/I7usPE7kz9stKvfQ+1Vf9aJPCEKvpGGsU+
KfySKIX9vkpOnS4/xz/a9urQOYov3pj+C+ODeqZdk7DZznIITinu/LU4jra0PcaBplLkv2oVYG3o
/SkXDUL12K3SlBZOevTRuCmlcbY8O/jp1wTdgw2LYf1DpJBiKdWdntccu20sGmIh17fxzFx+w5P+
+ZgAyclX4LiAD/z7lAngOpEL8IZpcCe6vamvXYpjFPS+AoOo8jdyt2ls2mjFOiKGtvpzK8+3jyOW
cL9/1pPxE84VTF8AWw6iOX8/SqRl0qxkRXxVmPFClPid+9hCyAmNENiy26pVL1G0EcyojM6AVS6s
mD4BmpOx8awJoTzfuPj9kdRTZ/DPR1L/fiS7TsJpjPgGjXNdBqknkZWHeXNnArQdVinAhcbLLxxH
Windfa9YbsJ1kJZXSQn/U9dapGFLzps3MB/Y/n0htSjWqVQfkJL+/VE18Sj/fEiBsUajFveqY6cu
P0DVAN9O5LJArlbGFqMmuD4Ccd1W1ptZxVuU6tZFWKxjvEuBmBu67wlqoe68O012kUzm0u4BvRoX
iFPrqIg5XHCFBhmNs3plcq3M34sJ6Af314S+W829M02H29/f4xTRBHQlDr829BYhGfL3lBepkZl+
H5H2oI0mfCZV1ViDvddp+5cBE0spRbSX6NMJLPIg2MG6sjzzFCJq/jub/3mKow9fR3oLfyj+lmoR
dp6WmCj5hWS2pvtXvdAFRm4UdXgbIU+2RpbtubGfeYjTn9R08KaHivgPhSkGS2Clkh8Jkl2RbnV1
V7L+Yp0SLy3+ce1rV4FvbvV8hwfgmbFPT8D/jX18EpfxFNt+EH4vJ4s9NhXDzkYI2EoAYbCmOsxC
InkDLG6Up5U/faq99qVhi3Y+MJwKhCqMBehksFPVY9G8jnJURUOfFYF/IvYKyRqlNwo0JiTlM299
6jDF/00WhQWZM+boaOnnXFW6FriYqe4Lc6uWtzHdmlmlI7jzvV7bVBRU5WBt6os8cENpGSJKIN9M
wZVenLlGnnzrH49yFJgzIKfFrPEoXG06FL25RA2yip3C+qyw3Kko9/Otxaz8qHMUjdlrYcNQSY88
EiZPDlAgLE3PwctOpnc/BjoWQTDpLxVRz0Bt8FoAHjDuwCo0wUZ/FNJH0Z1CB0CWz31UMVPHe1nj
JkU1Bf6oeox+d/wWtI/NEadTs81t1/afTN9HQnL22pm2IbWOKlhWcuPh+u06zuRNvhcAcMnGFzhN
2rgbo+JM2nlqe/18pqMol6QSpO+ZrFNcXL+9As7fR0St6J/3FoJooNkY61i40whNP6plLEHQdHFu
dO5qUfqIPC3tvg3zHWOMl09bP+TXq6WtHP6LvaQpwrIN/UZLO5Z9Mmm9V9lIcSdCFZWmQaGuUoAl
whkYDh2NfGHB0NUSJZLPOqGHDAoSJ1bkl0QZMx4urLFZlGezx5MZz4/nOl4ObVU5eakiJthQWQ9e
ASFv5Q5cOvAvdKcsKsZGstfYZynCs7igcp09pB2d7ASv2a/fJ0k9FeK5dEPKUBFyVY5rRWbWl6Uc
U+8zBeu3xQnCOahTsopoqYj+RESXxkiD68BGr3rcCq/muz6JL6fMWSJCLQ5FIVbWyRR/g4M5zxdn
2aanyqBcsv/zjEdrNez0PPY1imcqJka5RHsXzVIPIJlFPwABay45/w+2eOLe9c/q/TGqmLkfQclE
xzcwC3Ytjn/f3s9LI1gDMrSuZyQstoAVyE3w8/AoKuna+vfv8l1n/Wd0DT0EYMQU8oyjO05eKLLd
GlxE0ejww5TeqAJKBDHycjcqLVgSfCxaGr89DgASXjOKftfC5LctbiEa+nJw8llF9Zwthcp1EuSX
QmMDaMIMMgrV+mU8ftGzELwwqnDwNzVgWiY3RryShICtUQMLVkc3owtV9fEDHBzyuimhxvJhaHSH
kaUYrXadAXQbeAbUey8SMLnAwbr2Wqzaposefp+UUyeS9mNOjg5HRZMNo+lZB+KWnIHd1IQgfjR8
nhWkOJkE4vSoWFRtRSVAhM8fH3+0JsdIo5zpHw74T44pBtCP+IoIeAEwP6GNY2WvXA1CZKx7af/7
ixon1x48GsgbBE7lu0r/Y3itdZLM0Ozo21FkB1ADy1l1Y+smGIFxl+D4lGJxFBUxtpggS+Z8TcUp
jpolGNm2pWcumztlMNxkpEj7bY3aY3shYKIUDRpy2r4/IDQkBPBSEwKHsWut+WqgiCAyWzUElkAm
RZFKNXbcy4RA4qQSgVBlH/QFeoq3qdxc1ZXumdK8lebuYsBWxoFtZNPJS2hKTZHjTcUFuI0zU3Mq
Q9J+TI2Yuh9TI1mBKagZRE9lrWHNUBVg2DLEWGKM4MNFixvxkIUYv2puOvC+o71IJ3spqkwNSCuA
wJTHhc5frD0DLHfT+tOkgiquckiYCyHiEaFzI1mUdrEwKSEIqqYNGzZdtuN4kSE2TsFRwMUtdoHx
jCWjuBWL+Rpx5FHWdXrXBUDDFLAoMOJbH6eF/gtS/Cgj7jhSjzFW6ObyE5nGNkm7Ddz+bPZ2Omia
toUAJbmkfSzS7Ux2pHQqp1/pNNiQI+hWOq5srQmbTvdSm384NhfVOcGUk2nFj1GP9k0fF7ncBRwn
tnSb+isQdGcFzk7Zhlo6ZqUyZGx48ZZIO36sAEQxrN7ALfkKtwYTmSUVgZFYT7ym9JeDJi8bAJ8K
Es1jNMNBW6vtCwjEO98vqJxRIsIoRs1d30kX6Ams/Nzwwhj3GevTAvyahFthymdx8nKZx5Rpq6bn
HJW1E209QfWEPs/21v5R5S3l1h6LYCbJBwdZxhVkucxz9OkCiJjbxqsowU6Amrdqh0ALbI9ZLMiQ
hFMfkXk0cUq09xhCy9aBO6BtVKsMx5vgD95ga9+MaETXOR3zCFMUpBJ6Vtc5JeZTpBIkaoCv4VjN
EjuW8xigcSc4HnE4Kg5IMuVFjh+bMPAqVK8LNJp0K/YqPfCmx6o+iP0Y4oXkY8g6gBMWaqc95lsI
3CQVMFPkvcFShpraUyxnu0aPv8eMUyHj58MeneQoqRgz7W2hfvuCCjIGp8h+4ZmjRHs02OfhTGp9
enIgcVjYKgsX16PxkrbIoR/KfN/s2tdXxQzybRfad9rwJxpuigQAJqjGaxYunC+wLUga0WslnZGW
9NrSaa/rrdtJb4GPIxJn7e+zcbKmSKGNapu41OraUTrlK0M0KRKPhxk9ZPipwMjEFurJjg5MGKyj
/glMrKnXJZWuM2OfuhL8HPtoajKzHKYgZ+yCJgnWULi/uQhNiYKxDzhJOVSEzATirS2MVLAZGc7c
apVTEcqgzK7RFUQ05Tgu6qOE0oG41grui8lJaiCj5PT9Tci+H7vHqNmG2Vp4oon9lmGIotv2o5a8
+3175llOVvdMbDSIAbQq0Zg4imRR0luR1kYCR1CM5tp519vsAtFUQ3hYXDAxxc7WSMCMZlU6VxR6
A7Gjs69S3wnxZqJBCx6DBBRTEknRVma1VKaHtMrPfDf91Bb6+aRHp25oV1OrAAa/osmZWQ5LE9+4
qF/BZMAXqFnXUv2Qd4mAR6dVdtHistTTkcC7RhjX05CokLfLMKFEa1eokBPOhAVvIVcLFOt50bi9
HJ+cd7m8Fi8GVAcyjY03QLfvoX84FFtx2UoNFbX1vVy8hHSAQgpxbRBjCeRiThNN8bKHvNZHKL+8
nVm2YkscZ+PIgBG1ZSQkqHH+/aFGNc3rdhijq9o+CDWhXDqkGD0Q9LjH4k0gN3uduir54JmBT+2X
nwMfrRBVDa1w7BlYzxko53zbEb4o/okdE3wxOshiJok4ZkmfZwY/+dEVIaxDBRAswVEzbNLDHrpd
T/lPAuYEOq9fYHoNURAT9gggERkkKzCBhiAuYlO1g7ChUY1sPgke7NyKevSZRzpVKaI6q5oqZyfq
aEf5hTRqdoiP9HdFMqXy2SgWALUFEKqERW92e7BrwmIFNZEEJo79JcwQFIIscrZnnuVUVQdoDtkV
wCT6d0f1sXgch6iPCSTg9UwoKtCPBry4KBe7wu7h9xc/ORiineKw5Z5uHq2DPlTkBOI9Rwobz8Kb
hrFsmF2CVwdnJDtXzT8VJTm+/m+8o/3eQVDoBzGeOsIXXbO+z2pfnLrNgXpBlN2Ctk7T5e89ZWdF
bVT6wNJWd4I34n+awVrc4yPrzC46uWh+jHR0b+xTua4McFRXuryG3jfFomJQJuv/4hP9GOVoPbSo
OQZRS1ZHBQX/rCThXAXXWe8Ezs+yp8Xvw528omKzgJA7c8ccHm2FzJzVyIHzIXRjIR2RYlQ1zkPf
TkzAQmqag/hrhek6oXd3doGcbMKi5QGPGvq/+g+bupAyuAAlWThqG/AsFjGsAeF/yQExx5aXwIYS
6E/tEBfbIO1vwYDid3lmDkTcPY7LKGKAU0MuEYOLoy8bFH0JeyuOhLy/oImq+pb7sThv2B+EIvwf
xuRan2D9DF9nxj6RxdsKjRESKZw/6Rr+vX5zcIF2mcF3Q/CCLnAq5a5yBzaPCojvP4PHhwH0+5Df
ajBHr/vXkCJg/7j50HzzG9MG2KXCIK3nT7u+44qEXGsI7XPDDcJ9iRFWDQKTinHpxilWtv1nN+4l
iDrhauRSBLLO7QhP4XgTK3dtJHmV8zU0HziVmEDTcISPMJH2IxxtFZiMj2hGpmhKmNf+UxKXsGkw
PMPMBDYVBfPwkAW9wCuPqudH+6ZIFlJ5q86SF/WfFaK2MFJ8w4Jc5V9NeMCFASCUQwhCgKODBgqG
Y14Vvarg87FEaS4AxaLDP0qYSfn3NdSJuLw6M4X/LhhmkKstigsGIgBiQf2Ywa4MtUEJEeWzwMUg
j4RHd4kzYwP0+Ew4EEvvn28F4A0wpcbKVI8idjzPJf0p51sjr5hfAP1NI7wmeGPn9LBP1QoJAv8Z
6ihYyz5qtmmHqVM43zrOS2T8mfODBRS9W+dYDc7SbpI6N0B6QIu9qb1z5iezvhrTgx38UabBHTrZ
q/I1XF09v0uhJVl/KlsUW2Mr3SAjjgpwglCXkS2H8kZu1s68V/z7qXKgPoL3zfGuhlqm7QFku8Y8
u/Z8zTNBGHiX2BSN8VUh9WMG40r3b9Pwo1Z3SqaeC4cnUrS/JuEoHCZZ6cw+w4rt2Gd4xC1z6Bn5
gkPFlDzYAKrvQUD5fTmdqrL8NerRIabIqmkFJV/ZclyTqAfvnDoqadnULZoP4TcLBO33MU9BdBGI
A0tlCpGJf9qRc9eXUzdMoh3ZgX5jF21mVMu0x6K9n+rLrg4heMKTvA9B1BoBpa/d6MPJutaQ1Cil
q6hU8c+9q/3ntrhGjCkaFqP6h/JekHJXVd0uWAfBsrNAwmIHCi1ObUgx12q+B0QgmVvJvlfgSKBd
LdOIlbL/Zov+eL2jKZWo4M1++L/agmg5k+6Ck0Vf+awhzSmcLBMp4B5c1IW669/BAGnoZnJ8ilXC
/TTgQ1n+yywJvehtQSnRkZxFZLxkPizaeh9TmRCRzkQGoXlpAmNN/i3syyY4nbbeCQJyARI/RCJD
+IeIrkgKnq2gONhDTPXpnGeYUOeuSJgpw47tV0UgJkGQIVk7/NFI3cEOycju2uCjt5Y0fH5fOidj
0o8XPjo/LKnugb2wcnTYsQhblWua+MLEeDgDBjlVY6CBjdcI4DSTnPUoJKFX7hdqztRCHYRHOs+w
8TDOM4oFI0IGxg8TsT3sugLqQv//L0mGDHTDxHsHb7S/v2ody5UTxGoouvUEr/9tbtJNy5ozA52y
06Gu+p+Rjlaqo6dGlBpaKMQ5xX2Izu+Gs3elSAQ/IJYhIMe0sj1h/GOXuznOrnR+CCJ1MtAk8zkf
5XNvf6r4xEOhF2yhXeTAlvj79YvAsCLYsOGVlsjLscVD0+SIVhCFHlH6jxaFcK5EtkKY1logcJJy
hwETZKHaHKCg95j4DivZiyFg9Sk1OzIB+ny0oWtcXH//UqdSWNs2sHrWwJdZ//gRFWPqyJVs8KwI
zvtqfi8Qv4lGz0pHQhSlAvJJbnIZ4N24yi5tdsZkt2eyqtOf8cdTHH3GoKFQ3hd8RoHNh3WppF5g
3fpsyHT8UHp0LrBjhAc9HiJqhX0+g2+8k+Q/KTl9n9/9PicnLnpMCdBTmMRCRu0oJlHomKLK4WGw
RSKxp9BQ4KULzT19UcYz96JT4eDnWEfhwFe7rMPcI7yisABaa4RFHOxxXDlrQHSq6PbzrY6lu5Ck
k6KkMMOrkY6hupZwnU70EokaKtraDmTJN5Z1S8beICmc+jpla/37cvv77J6yqSdhp0EhCvDUAI92
R9A1ftfWA9Nb7sNuD9rmIjEkV+u/alm7y8L7xgLl/jo078pYebK29mMNUgSUrG3br2uhwAs/Dcfp
Qsg40ZNrbXMRT/NGx8/ZH9XrNjJcFYJq4nhq+2ijJhLfYhzr+hwD6Xjry7anQfz062aTUvFHCpQ8
OMZJIDI/c6pcot4/hLih2fhyv+jSzqm1h0mpLgMM4yqMKGmw3JnFVtPaSwGAa+HX03EKMZ7NM3un
ICAgp92tn+grw3i2Rmc/AmvQynnbmdWdVayM+RDT1euTbOv4oZf2tpvjTff7PJ88WrmYsbV1VE+h
YPwdheJIRu27kcMrIU6Ebz1yxdQAEf7p1HwTp8YFfW9OwlbZjDOXM/y6RSlWA9/ZOxdDbCIEgFbN
qsE0MMOzY6FHyo3gAvccndJ4YVcSgJHRRQquhGlYbKj0zHF1lfXYdjiLYv7onBJqdeGZ9CKNSHsK
iMkSh/qc9147EmHoV3MIDbZ68/urK/+L2D5O/X8efkcnkDZkgOF7Dr8MRQauxUhSWpz5wm2NqphK
gkiLg/Q6gc3tmwcR9MAbethZCmdw7tMDrKmyw/ch6+/QD/kGMgevEb0ucZCK661wyVYST+gDF4O1
pB9kJV/CTzWHfrAzaFtaTDKwfEgU8FEmWkFb09pDUJibvehXFjGFI3lc9i1i9uxG0GRDPCMXm64C
rDJAboqKYwKBvKntrSl9JvpepEnCM6nMp6UefYr3sdAfEe0crQgemkG/KPVgITIlNThItIKoTHKx
InsyxvUYRQtEkxN/n636+gVF06Z8zFDFoXBqNBiz8XWAN3KWgi/Dy5rcjzlCD8H73jvzvBB2vPwZ
MTsyLgVow2Qdkj2E4Rj5klnNSfk/dcr6MioQ0AhmGagcDFcv05dKfZlQ33dYjSMN0DWL5qbV8UWQ
X60m3aZWsxaKOhUdbowr43ZLEORaKPye24jdhqpFjjISHQHkKFKwwSqVvjRf0gt3UZH3pw/VvMSD
nC9J+Q+ZnhJ2fVtfEkn6sHDNSlmm0y1QZxewwUJCRSbJLXhX+06dlyYfYqqIjM+92brS8G5JyJ7w
3zUTb5bqSxiw07uyxnJH9TU3VHemQySMA5s0WPr9nuT1OufACjjzhZrVNJQLjb2CdKGk75Jqdo0G
oyR5oQqZoWHXNS/DgCDUcAmkYSyyK5BQw11Oen/Pkg1gqhp4/zyk01NS3uY+z1SjccppLOadWksu
PIvJB8SUCe/v5iBRySchniLAVbZ8aZI7NwaMMBAGWM6ZyVcfyt9NzaKc1nxjQhgoyGUARFkqVmF2
JwrMwuNcfPAcTf6KXi2reaARQ6CekQYscjYO2xnRdbfAV8a8DbRq2ckXob4Jm/u4AfqwzKiPxhLU
T+kRmy/R1dLLvQxrCQmqZNiG8ouPjU+el5cZch1R9S335gaRvYOOLDAw0bhszHuJVirdqDhVlkU1
L2NwYyI4gZMpumnrSBi62rgIgFcHHVQMe+EoKPZNWJLRA5sy2TjwOFbsPkFftlCXweXS+R/Szmw5
biRJ169SVvfowb6MTbfZyT2TTG4SKYo3MJZEYd93PP35gqrpIqFkYqamL9paLZEBBCI8PNz/BfUI
o7/IwfEY/AORQHT1D/FHN98m8SsvO2JWxCYTOx25CHZKgC6Dm9U3UnBh1jckBXLeLCIdxxiH8L/U
UTAMXGtlgtDid6TeQRMK8UCFXyobOycuLJV5S1OpYByxUdiOEgTwEdAyyH6TV4SXTL2MBJ0+FDTI
TrJWwuRcYvFrCd8121I5BYUWpVspueVGemRn+pCtuESIz0ClgD2PsA53Qg+ZJQKUD175VXW1uo/L
beLTYEf9rLZX+J5RrRTNt9bJViEaZElfX4aoQqWVdKMWwzbX8z0BRw4RuagP9FevzeEraws5Vw/B
3k4hj0UEyGKd81ZuZx3QwldxjQPCvOtw1ewbY4HtKo8qJT4aN94WBRLQL+iLZA66HELtTWhHpXCR
0AF3HNLKRj2MHjI4iPmj24QgmmgHNkA83OYI1P+zat2UtBKSAQ1AHzuJ7om2jzBypdDpsT1DZMeK
JljREsr9jAiBaJqK+7zyIuAi4IckV6yMiLVI50z6GrExrCjDaugoYDmag4dK8pRHOEdBp0fD8j70
bdrBdFmKI19GCtRL6PUwzb4CUxkglFFCQ2+oNWlUQgwJBENBTDxCYTJsFATWR670wkFGMQuIt+bG
KMwL/ANq/Qkqced2qy5bSzgMFfFeEpSdrtnG1KfMVqaftlKR3vnpF9kaHj+P2gZKiqoEtROSlor4
VsEQfIscymhGZ98B+VOBCOLCLspcFp2J1zcrsA88pBwZmOvtJF8VzFcA/nWeXIxKt2bhya6/Q0QO
MA3lTVxpwasVxorCjVBCg6gPe3+TEw7wblK4YvEXbGuL7IoO4sgNigwKuzDRCmF7kyirRHrBo7fD
THQXlQqM2CtvrKq4gwcPWequCfLAGdWQk8x7ENb1ot/tPWMItlZDrjwovymkahkudvWWfZhDQvE/
A++xu5fB3Sjhj5CN2g/woe1xURXysU7VIzvP7EAXJGssqzKQHYaPMCACleYqy6obpYOPaKEyZS5j
egO0C1sTOER/rHVWUGSC7vaWCCcWw4seLxWiYS4WMJPrxZmYqUBkknRRS/hOgmFF8rQkadZYqzRW
oT214UuA3AwNQkkAsWo8KvMNTYSVf0fmu3VYG0/N4Gxq5TpL86Wk3Kaa8iqpZqLv6BB3+XXQQ1jc
IGJEwlSlCMOw8qsYDePiVjwhigvLtLN2YbrulRgDovQO8QLhZctN0lZ/FDmdXQrLYGob1o6wEqiS
I15b0vhMJrpkquMWzyzOEpqWMoDDSMuQ9eaPaGKJxjFYZHpuC5ESQD0YqXF75JH8nMJFHlkwQl4V
javC0Pboa4hWhx/kG9Xex9HLq+QxtU3CRwMxnXJ8GNkbqg2OmmwqF0ky+Smhh+sHl2MI0C1Yi6MH
YKeIUAYVini8U9u9LB9VD6Wc/B7eKKlZ9IRJQVA8FFW2J+xpTr+h0SPqqyLjAPpFylTB0nOFVGoX
rhRMl2rih3gcwVkUEZJEPXeCLdA0uNUO7MuQmeR2maGthcnGRrRNI3jx1XZEyi6s7wvvXqS5SpaI
ElSaV5eeuQNeQwjgTijci70HkzYoptERl+TYCVce54aXWIveeuktgAwSkN5qK+BtnYfBsPkKAgWq
+6pYIIBrZbL16+xeLKtAL6/pojjJvjsWdriKMgAorbqxzGSLfAXnHFvNYlf1pOQ+rpnkmZ39DUhZ
WEBkJ4X9Ti5rjE+4XyNAzkH/7FcbhKzG4QCyhZS+j5xF1y2iYJG4RJlFZTVLG2YP3UXeBosCtF8X
YfLcytI6cRpS9qXSfYs1c9tY1UYUiyoy5UgzbgTQUAIEKhaHME6PzKOcHIX3y4BOoiezmAZkPrSj
rXNp4t9Vt/FXOyOz2Y3hdSkFApwWJZxrY7ps1YODzqNZE8I415v4mXeilexhKjbE93XjUgnUFoip
dGSxrHLRqYhexMHd4FnKWcZ5LDRqANII1bsLr3iSfU5Ozhr7aNACC6u9kqCVhLIx/yD240VC9GqC
KxGsFKCGxpBu4vJTyjHBcUww1zF1qfrn8Lv2JcjN+7TR9yHR/NXS3GKrPgkzSoVbJzGT0Fk64bWq
cuurHxSrWwlUL1drqX3IM5hpurUCSHKpVf2CDBJIKGFV7MumfaEfwW4XvuShdENpbujTtUgVKAmZ
cMrTwduhpL5wylukGui1A/HgU1ElRQpVL6NPFpUiJYuPNuIrIFS0WN+M/T2wD+p+UezdZ6XN0nhR
AnXHsco5LsKHVSPtwuQMvb1o7jnHANnyVx1awwahvzgQrIjwLepmn68ipLuQpREQSwB1WKkTMPhS
hDJxk+mMfiGYODy6KBr4OY6D97XafQGjq47q1pXj9dAnN5bKugsXLZctZAeQPKwv/OATcherMrrh
wcHUpFZA1hrsswLZY+9HjgoW5M7YiD+b46UHmrRLP5f3tbSwufIoQbRGpfjKKCWUxgA+GBu12AKo
EjC8oc02GsY3zYXX7Ebur/5V5EHa3BAzjXrTYT3oXQbhMop/GJ28sA00BvNbasFSdilyYja0MGIH
gRsgd2nTpEnRjaxJ/DK6/lZ3TVBiAbaxfxTxUoBPBPhFA43cdDcZWj0VDGaWF9EFizbWv8AQEd6+
imzTdrM1kvAscBrFAOHCVNtKFAFIz4b2ligvboYclBEZf8rrtiHwPGo1AuZB8leWI7LZHlBFH/3N
baQt6+yBBRnUyZ24hWi6hGQgyoP2DflPRzbGo4p9Sj9jQ/SQGnnZjCUgakrj7b05eFeg+KGXioQ4
tY19iOSskTyX3P77MFtnEqA0UIKOhbymyDiaI9p0iAJ6+zp4pjvVyI+NUa0GOV9wFWHvSKiI03lK
1nYYLzltc/vFuTbKPZfRpk+uxBWcYx35SR/fBKusNiSScb8VMcVNH1iO3NOdpH/IKn85MCKchih6
Tr7m9nNBeweVSBD/tLPJlwUAnDMGKqKNWFR24DSHOLvqDOB0Cc56bEMdyz4LBSXULi1WAOKpyBii
z7tFXgEpl6tC/6O0SlGvEWdgmCAcsHbTJwHtEn0P1rgc34v4nnvZcneVIIIltCxCpC2EeBMyx6ow
MAcIonOTsbaiI8/VVjWINayx0U6P5XCI/bnu+6kOOAAAfJtBEpp4+rwv8rh5bGuKDR6/IRsuHkjr
WW2EF1JiUhEq50uQaTPVFdE4+LW28teY08ZClcEYboE1C2Ip6VjYHYxWmLlntJBRNhGqJT97/5RL
TXdP0eP8E5wq0Kp8Jwu2jIG/w7S442WWkzcUd8QBCy0gv6Xnz8HF2a3mcxIcJ/uLb0eb1KaBanpy
ETAa5WDWNVMs0M2qRTHNXxPgBDJfWMWef8eTJfG3w4rK8Zs2eQqzXDI0ZlkwLaqWLY0GlIl2srFS
LtyCil3MeqV6R4BqPGcFVpoKrgJRpu5Xvv3j/OPMTfmkJl6wiN0KP8tLGnNcPDXjCN9eXIvyJRH3
/FinZxxwGaQLG2zNlMYM/Vt1MyHHIHIzwCz6KJgSzHbfEbmwIkWnbW7QU4V4VaUKjvI9dhNTq8BU
azpHMRP6cjLXT7TSjmR3HAZDOocjU2eGsieYvkhpGilrYGmLFJi92nOKc9SVzOXYl0JEDSzL0N1H
V0gY+8CywW8b6EuQxXbkZE793W0fEz3dhLT+QfppiqilotSJ7rL7VZQqZr7HyQdmq2kyqhz2Lzij
IRyRDU3gIA/tSi9v2haTqYVrbN2XGgvSlNMQ69odO1/0YkkJ6nhXJZfasNVm4TcnQg9BThOgNcXG
ruL9pqAa4qQpUCe8YI9Uk2ABcWTRlY6buSAnuhDTIKeBHaBMjC8UeNP3I9mo5A1ODWBd3NIF63p4
UbwHKnlItbDjyE3FdFNq4jCemW4RUH4dWsOKxAS3gqTR+6HDYtC0LIR3rpZ/aGq1ieJoNfoXSo1o
skYZUFmSMsjU1+SbfLQWY9EsQm+fyjsV4NHMs5yK9RAlqbCbNOh1TSyNN1GoqKoCAp4FCBHpflFR
61mFGkGdXDRAf31Ub+yCIlF2MHtuuMVN7VMTEnfI8w9yAgfLwpMxgDcMFSO5yZz4HSE4SR3ui/5d
GKxJqxFW5yaELTpNwfkQJI6QX74BnD9NQ4EAyPHkXDUL30YQxgxwQxYqxlHHFkUQMXhAnL7uKUu5
L21+QyLLZZhjh3LPvIuqWGLnnmHyzqkeBHVvMvfUG8knqIDgxEyHEHMMisBHqiDi+jAbCU9Ote0Q
CxXgc1Rz3n/y1qn7oLcgvsVofRo70fJwKME+clukthJ06synPRVdkPGDxQJWQUP24/14IaztQBvg
I3i0n0rpgh4T3W4hoZ5/Ob+ITkIixIaitQurkP+8HyqrcVFqbfCuZC2jjKL0FlUxAYcQCTiaiwCI
4ZJR8e6/nx/51JzqKsB1GcYR/dzJNurlXNYT7E/E8Qn9JQEoTZYv2o7hgbqMqHGdH/DUpL4dcHJe
axni83kCEpYcm+zcll4YTDFWsy5UcwNNG9iK4admy0CjfSQ14pwWQjyeCMr/pzeamhxSQvD7vgdB
DKSOHhXbn1oT0zfLmZ95I2MS+VNoaemgMxDYHEYBskEaADxnFr97Kqd6840McQS9ia194PpV6rMo
fqJk4GSQcnSwuP9HpBuxtqfRhPiNVbAljvLXrOTNaGiA5dBZGY3mJN0EImiTvK59gdGtmhWXR7Q6
z3+zk2/4ZszJKpT1IE2NkjFlURqXjP1PzGkw+It4ZnmcHEqXiVcWbwd04/1kDo3vRkHCUARLlgcI
B2of4Eo5pf/eCnkz1uRGYEdB5HpoAl3mzZbGGDd7mqpcQGcHOh2wXqH5fDFkKyZrUZHAoTgpCG+y
Unp4tFPE0leOZMTYPYhyb06xkF3AYXD+050EBhn4a1ri6EcaavLtRjdIucilrE4qDoLwSBIkumem
mh+E/lVs7gy61U3DcgoQwSJPdtuH8w9xaiu+fYZJcEkcZxxNK2PPl7dkfALXyV7seBhrDkZ6cihs
HWGTqAaQxMlmdL0uqsERAyR7NRimZyEIT0D3Z4ntp84Cw+RshUgCAvoX0kDp9+lQAMTB3cYGnQif
hwK4Fd2qBSw4Bp1fRiJbme59AzSTRkJjk9NOzj19iDu11EngaQJXaCmzNagKOTKJC+2fSJSEkA1I
bt28ehRFjmhWVcc+9da4RUMaBqnvQKh/vz8lLekQzAs45WmDNXm/1spVmNNWNJZBVS6bgpqBfDAp
ZMbqD6A5F5SD0k6iEqfcSvQQpNoEjQPiebijQajHNL+BOosOIcaA1DwMqkiVbgNhQ115HLf5aC+1
bFirXI5EQSqmmTw+Yx9goQxNSacrQkyriq1Hh7qEtewjkJ4juR79yMxxi5kAScBNHKI7jdMDwKmN
hKWDVz8aVFmCWLtQ/OAiC1KaXzjhpGgB/IFV0iKhOGtCBg6bP7T8WwgRi4a3kYBfgkrZ3aoUpSDK
KyoQCNBBY45No/pVpqxYoq3ZOtay37lgXUVbpnVe0i5dKYqxKKmraEJeDgeYyMpnlJRPKfIAV1RZ
9+DxVZxN338a3iRXpcQCfIf6Dr0pHlcyaSw2D+QMrXbMLGXTI/apzehLnVwSb8YVW/LNieQZuNtI
w8+NQHDrhaRUiswdqicRChrb2brRKcLMuzedxDQ/D/98Ux2F8uHeVZ8cIMGEVJo5VKw69cVidPqG
0JKdLtrpc1WGU/p27/Cqk2RXdZXad3MFUJZ6S2WD0wNwLJVpuqncn1nHeC5l1ZOQQO7RKpfhY/zA
KFYLXmD+nQ+upxCBDvoalDUEhwlK2/v5t/syd+I4f0Xpxt5TgpcuCLxVtoCzb1zTtqEiLIRJg6OS
uWsgOLRFZx7h16uuOLApXHLLAgauT07tpMnhcOoGt2z54Hh3VH2FPBDkECFtVsnivu0BpzPSAYnz
ewokun7v0i8fuALNPIoY6n2MfP8ok12QtLrZSK5JaQHAQ/bk0TsEkMk1VylJnI+hvPXsPQ6kwhwO
9VhjvOW3z30SMeXnHmKyJbTclmTUUF4ZKzwHh+yiBNLR/DDBqSFrDP13UypHIUUknJZGqMhCkWZm
KkQsPvcUk23iOKldjroGchz/gi4QuTYVByy7svKWMrgKUKSjtzCbEJ+QlUDuhUNCFSLzpB2TFamY
dRfoI2K+bd0tGvMK27mNZF5DiUmiq2RAMh/UDR2JxvucSyujvvKju7jZxCDngurG0XdOutPlG/RE
ehfDhXHbg8vpf1j+TkuDje/5ADFm68O/hjEeWkGdj6PVBm8/WTiGkrSyPkKWSFXkRkzkTIxjAlYr
Hr9VnC3uMkof2vqi/eLuUm6b1nAb58+Fe9VAvb7t/U8zH+/UEnr7OJMlVPqxQokMgoE3cqouQ0Qn
tbXUXglfDBjt0roz1lSMtG6f+7tmzrT3RO1WzIYBXZnagU399n1Q8cnRBl1DNAmpIkWv8D3cAnXp
WS7iXhg/ob4CIGvmnX+92zCoSrWc/8aUe8o3CMPKJCFHJ8qvyWZwo79KzBuB2HYhNwAwvW3qHzND
npzmN0NOvjr8X1gcjpCmkml6H1TI8ELfBmCNDYOFPjTtF+KVkEsWGJMkXaH8O/MMv955xGsb6BZT
oIIDOknr+iAEBFjwDFL3pbTuPU3e5zY6JccesIW2t/0Hw6Nbbd0n8QbNrlK5bZQbN7uO+k2hb88/
zMldoFKY00wKR3CJ3393s7YAwxqopALM4Gg1x1tPIGCZBLx2yGgLc+ajn3x5JMmESy112leFlzfZ
w1AEo52PyENxNdKBwkGQEsI+YFLpI//vicXMNDQTUbuB6Dvd46anZ3ae0R2gn0n50YuAfywjF43o
dT5H3HmlJU7D79vBJjvYD8NOlVz6A3jMe5my9sd6LdF3jWXw2DgAo9Beanxtf2kHDya2jsIsWNiD
il2GtUPaNxsayBonmDgoBifBmFbdSbK1Of/NT9gsv5+WyUcPdQfbNItpwdELG00nPzYOsgjX3GdC
e6FhVeLlGOgcEg/s1a4dAawilA/URF5Z3iZu1zPPIy5pv8wcbQpB3NBZipNLnFl1TV3glHupqcux
3pq4WWXJAgfdkdp0uJOdZ66PY7wG+Xp+ZLHbfx3YhMEC1QqY0GRgzfLdAtV3Tsz75sq+CT73M02B
uQHEDe/Nas9jTct5NfpvjnCuSI1tqIJnvT//GmJlnXuNyflrx2MZx54YBesdmLneTv2eeRf9XC1v
7m0maZ9q6DWZMNOV3Xm3+nV5GL+ef5GT0YjrzH9/D/EAb6cr6rK4EC/CtQqXkwLHvIs82nOlgsmT
z+RLc7M22a9x5imemTIYlL5M3SKSS/ruK3uENf9vbzXZbrbWNImN8qPQAs4RnxOqpVi3IEAC4QL8
CwjM8wOeyomtN9M4Ocyt1MK0UGbAVjoC9ceVZRZNMDN5025DCfaqSUOGiGKML5d1fB3230yc8GYd
g+ZGmlQgulp2AlNhJBN9C9wwqy0JdetTTpq51Zw8mcDRmBjNkJJMj0JEQgJLbYLX9YChxtgcqDOQ
QOPQDAXk/Bc6cXknBHPi6hbdSof+wvuVPiYFKIySXrmlYWi2NKqtDg0yrihMHBPjEiPlejggJ3B+
2JNzCfACsxCbkW3x92/2V6JUhuLZQqYdtDvIaAy9qIDma8A35wd6lSCZhiSRSBJVIVTqr2XKNyNJ
sWpGWVWS2rnHERx9B5IG9i4MD+2l7IHCddjjmKCjOwiTtahMCmnq3lJuai5IwrPcxL5dto9Fauyd
5r6v7pJGNA+1tt/kNbgoDJ7dRLoqna0nyVshs0z/H11OpQDkjudKm0CsD2HEKS9uodADc/ZGoF92
KI8Cna8Xruv9EaP0BlwuGqwj5D2hyMpFlaYS2OLVYPYrpXqJ2k/CpZfSU1/igQms1hVUtqFYKuD7
cSoWfmN/Xm/dwtpXArbrojxnXCeJs9BotnLnFLc9xNSWtguOLjWsjQRRSzgQp9xUiz5FE3WZ1Igy
pcmCjkyJCn2t5rvzH+VEWZpPgkOVkEZF88OYLLq2bTxkTYnfWv+pjdGLD4S5ieGS/oKXfgjc6wKC
SAVmMElmgu3s2JOY1GppwvkrUeh3DoJ7lZr3snVjoJWr1rBVtuJeTFfYZK4pWcy8+Kl1/+bFp9HK
luwKN122NhTJCCCyBbc3PqBG3upb231NyHxQeUCxwXOCxUFaUm+e7eQqJes5/yynjji2H1r/9GpJ
vCfJf2gX0ZiHHrHZ2lI3oYhFlYI7FhjvLH2arSGjKMOe/mUnvhlwEj8ryUHfwuSjx5p1HPtPgjhd
td8CJKTtHFqPhCu3A3ZOeRAK9Za7d8fomHh3g4OBYUJ0lzfif3JfipofdGl0dptMMdaAeEwM9hzp
OsBxoAZFh89d1dsr2DvYMzebRtdXVEOQp6b3J8WoHocy2qPmysAftbNXIWXYel0VG7hItr9rAyHT
jwkhiXLS79Tyqqo2CQDpZqkMmzq4e4zVhb3zWiyVtpK/dzsPl7NHORGaKOMez2oN8YCkUxZ6tW2w
b3akT5Shwfs+IHwKpyjdoSpYSfImf4wdfI7ZaWuXxd9iHRtfeO2nrHsw7StHCTeFBt179K+obcvR
58a0n2Swok6Ij0FuLTpA6TaY2Kz+OmBzKGcYuOuHtHqQ+xE3eFwtx2LjLNJlg8VpWRXowPjPat8s
ggHjX7TfOtXcO3K7xgEvSEswtt4+Qrg63hYZYN7yICfLSDpE8B+t6jYxEI7Av7SMoMxAckNGWIcT
6aFj3FIrMGHrBVcj9eZCA/IO4a5CETG8s2Dt18OnWKEq+ShB3GpCxPq+xAZuUGmIIfhj7xm4KF4Z
eGCWegaJ5iYwgTWriyH42rgXRvnYO/u4/RTq313vqyvdGNFlXX71/T9KYF3UxBN/PbQPdifBihdW
14uhtrDU/FxYAvAKPLm6cSuUvZSd3X9Wo23Hp1ZD1sd3INvLWPnh6dcCTFu0XMIBQhmfgjDckgQu
VA9pTFk/hFyRxM7MuEd1tXZbJBtNvgzl27wP99wnEN4A2QxNjNJfgQhk194Kp5MhGFOq0dsidqAR
jMUak0PBKOVWvvIKaxl49gWSJ689ssGuHkiScIOxIsSbYTBQxe8sKHdFdRP5n2Nx8dGfhSNINFwW
HDVFuTLDPfRB7WuiXkWEbYkCsIKI7ga8h24cG3clhSj7QB8RjEzzmGmfAwrU1TJAOR+evLpNv0sq
4b7EcSuFlGCpK+9CcgQGmuaHolz6/G/ch5EiGuzw1jOXplti0GMtG7m5GAPoX5ZNNQCOpjZuy6y5
ac0nqvASCoKQUpfhiBO0/lVgzzCA4Rg1OTIdcIbGrRljmo4hQfbMKalDrcBflKi0aLnjOU67Rdea
2sWyt7WtB4cKejC689eFgqmlK29HoHxID6HXcChFt0eqN1VNgZPj3MrRQcEwNQdznFTuMuEs6dzi
trLDHcyk5RCCii44118KcdwkP5AFXHVethUK8p0+wCb7xGh1CQ6STy4sUlNepQkRUu7+oHwawgwT
YGD/UdeymxhJg0B5aF00B5QR/Rj7lcCsQBJzm/TKrcMVV7tFCjkkDR7LKsDnfulJC9S583DZZ6v+
bqCngxsJlF4PCdxVNX43h+99e+QrViiX+KvqAFJMlVe6se6r57bbDyJqeMNCV2/ov1NcFiWj9sKn
tl2atyj4LNt86zhrmLO+exH5L20lfw6K+EucweGrUDNDd7mBKvlaZKmvhQOdkaxMJIcMHTduI9/6
zrANzY6aWL0qDecbTvFm7h5qaVegP4U1WxINN1qRAaIgxEF6zvn4IMSrGEQ0AqjRreWz0GyMow0U
M9R7tfNWkpQD+wz3XbkJS5/k5KkhuJZI/jpwjSX4qKJKQbCWYUtlNPTyix4ymdVs+Ws92A/UoOAA
mnu4ZA58DPgDwNm8TRvfsWQT6vzusGsLrNj3QX1pD9f6U2wsC2dTlAc7x/BdPsAbpalPppRGF72y
sU3w9Ev5C6qVPj7x+Q5EYNrhC+wcMrpxwxfw6eQIIH46JTpo0IdDKdieP4tf6z+/nI2scdxCbHrI
05TfV3MjSHUOY6FMqWnw1nCTVm7FITY2BQhPc6H5z6JG4xBV1QxmwQNK3sj6CEZP3Iz1Ale9wTDY
Fyv/KjfkVWxdOD1KeS5636U/kzyczGPwV0I+GGlzOtHv83fui3ZdJsDpan/NRd/1DhRG1IJPOzMz
p+5CSKH8e6BJpqh54WApDQP9RO28OiugnGCt0ogWZzFTvzidHOJRy41E4/I/zc8Mz6kTmErBpSSt
VBX/o2XRrT1SAgv1ErKVg+ku7vNZNzSR+vzy+d8MO0mNGtipyeDbaMVT9C739adK21gjeBCuJnct
KjQXWFmcX3InC+32mzEnJSc1NhOja0AH2vBvsgsvXLYEpGThkds0WzNCZWZ1fkh17jVFhvjmLha7
RV7LAx/TqbZZciF8DaX0qeKQVtofcbqHRkHtI3sFxBiXiVctu2rvaJs0Wqm9vtdwb/Z/wMM+/1gn
E2EAFUIZFmyBPJmIivpLmtdgZLCjWwjB24SKe8BV5N4qx6Wovp8f7+TeeTPeZBYiFz0eHYqSWNLc
NTj8KPdQfZndO4o292qTepwx+HIXanzj/FvTr1AM8qFK+1xrwUS4G9tdFyq6AzC4cJfgUrp2Oea4
MGyrBMvt6lv6Wcg7xMIwm1j+nFp7OGx8juq503cqzCfcizbquBuNuxYmtfEiEZL66GuprguoRSj6
q0u3vuK2vQz9dJc5XxQ1RRCh3ciYo9fY6ACRC61jhoZWTvYiS+qq8qKDgxFBi2MylMrAi9edet/6
WyTSDKnbWOEtNk5r2+j3Ri8vE+/Sbh9ITZY2FKBGOThatjLUej36VIudJw/KE3ROISnZQzLLQ3Xr
mBHEN/QuusOAo4I4vgfN3pKty/E+RSUix5Ug89Z+j4m8REOIfw9pIA/t9eBHjwq5qYGxT04Ojjku
aolQ0TT9Zmyl7YAyujDocHkZHM7h2BU5SsjOnec/FyToRZUvhJFoF+pPdtl91qsjiX2Uu4+IM7Ve
+A2m/N6S/GMRaI9qpq3y5tZDzcAGOxxo1q6mYKHCCqxredHjil14K65rkMzq2p4JvCfwW9zRDQeg
kYl4MMCb95vVrPK81QqdbUEa5aCENgxbpG7EROYHemMOsC5cw7h5BZkxjyJWT/XkOA91W4WWhDbv
ZJug46BAtWBbimIlfAFL8ONk5JMjY4FNnaBqOvQMVFe6CGR4Q7aNrD7iED+tT/L6Rg2khQzDiJMJ
186Z8HnyXHrzdJOdlaPaavo6TydVa/YVlUCqByAdsDSFhHY+YJyqonIe0TpCYEvTXg+tN2HTrTDx
lUSXxEDPzwFaNUTP0jAnhXaqpm4D7kKSkKQZSMX7723roQTyiFHcYU0VkI9MudZ2Pp9/l5PB780o
k3nTs7zWjZZRCH6CupIf7PoA9NHx5kot4nl/OVPRL2LpWvQUp41kux7x3TTArFFqGbUfprwV5w1V
25/LV7XuyeQj4xK9gb+hiwwsBi9YAUMQZa7JW9pZpXZFTRqB8g/xnWoqGYtcHtz/vUn2+4EmjRBH
8gGkKyQOcMtE4zQ4oIbqRveEk/Pf7dR6f/tGk2jgG+agQVUESEp1TD7arxAjdhb8tdmxTtak3w4m
FtGbBW/plYPOFG+FcRKlKQ0XHAjAwGQhYXN3NOOnNENUqphbMqc22ttxJ8lm7tWJkox8tqhJFkIQ
WcOxSQi5yP0tjXmutW6piwIZBRKKrdxm+W/YG+enWjm1E7GMEqmIIxuaNckGUzUpXUMkCFKrrOxa
A1LqwJL7o2ufE96bGkHrIy5l4QeT/Bi1J7dJHlCALLiDCWzT+ac5tWEh0nE1gVkBs20SFjS/rCRM
ZHENqJG1euIjNNQLlZvZAuEJaJvAkv010mTTjFmQlVUmNk36MEDRs2vjFm81NXvA5G1HsGjg7fd4
zmfe82hLF/D3BytatQ26E+EB9CkX5vPvfvIMQvjSpm9gY3mhTb6EV43FOKiQE4ghtJR6JaeZjmJT
5APyG6+SxnhEMkLT21dD59GlBhG7eG5IFPHQplpE0jdNfX1KnfrRzMOdyqYd9KKhstko2E/ViQtX
0RIhNXipPVZoG/oKRQkuDYJopfbJwoy3vXGnFV/BnxHyUv0oroOOgvhSnF5VbrUopWIl6TzerdL9
XDX/8a3/T+8lu/kZZ6t//Rd//obaUxl4fj3547+2AA3zZ27H8W+r5/r5t/X3oP4v8Rv+/RPvf/5f
/6+p6vI55jr9G559L8/Nb9mP3z7V/IqqDr5V059996sY/M+HE2O9+8M6rYN6uG1eyuHupWri+nVY
XkP8y//pX/728vpbPg/5yz9//5Y1aS1+mxdk6e9//tX++z9/h0n95iO+vvXPn7t6Tvi5u6YKnn/5
9y/PVf3P3yXFdP4BmluI2IoKAA4Jv//WvYi/UvgLHWVNkHsazKNX/mRK7cH/5++28g9YfrICVgGK
Ic1CfqjKGvFXuvIPYDS02JBW1/lBR//9v1/83ff763v+ljbJDZjjumJMcQv66ziVUMijG0mPcHI7
QiKrCqNKpxnZ2Y3nrrOgVCt93USyF39xvV5Fm8X0rWdQbEVA/9pySqldVqNe6fDx01SL//B6ozMv
q1yP+29vpu/Pp3z7VCIknHqoyb4E6VubmZWnl7FZRl8NucRdsc9uzv/y96fBX288aYyYper3Km3B
y7hqymrleb2z1HylVFZhpbub84N88AayuLm9OeIyyXbValCTS58jh1qPX7MZq65wWT//MfmOb2fo
/Vny75eYtnUTq0GuKY2Sy8pukrUfe+M2QPO70LEmUotiZqo+GmVyULelFYZjlySA8lWQlJl6K3sG
7eo+1dEEzD6ff5cPPogsRn8zV2nWZdpI1noZhgEy55KKZcHO7TRkXX2jssrV+WE+eplJLlUGjjwW
nR9fxuqQKp8sTEaTravCb0lQlDPllMKyKYXZzAH70c6aUlIrQypTz8/cy7byTL1cmtU4JtvaBUZ8
HfpFiPeAUyErA/pKqxJ/z782EWaxJHcAqGYgHzisZLMd9FXWNKVhzRx+p1cmzcH3s91bbhVqid1f
eErQP+jJaGU7xXYNe39+mt8nFn+uTP0XDmUXNn5k+x20keyiL+xF2N/4OQQOgzJXP5PRnRwDbujk
HZSg6OU+TBqwOkfbXpe0wut0O2JPpetzDeWTq5IxJsmibheaU9opolGUPzrN3pscqU6Eqvr5eTr5
Hfj9k70VB1kSSwX1BytTFnUf70Zbm9m2Hz36ZEMletZ1VcSj2/29LV8k3lU6lzp99NSTTWSMaqNW
HTPfS58H7UGdcwQWX+6XiM9siPHexIAey9NC9aJm7fRXRXNX2Dc+0EC9onSoX6XJFxet7vPz/tHk
TBLe2onhz1esT3mky/JFLx9jzrW/97vV92+RN2Y4OGJ2kvHJiZVFn3/PG33ml7+/qv25sZiiyaGY
d37oxC5ftUzpkj26xk1pfa20HwZSPdacwv/JIMkgk8PRl5B6TfKMneXJW0mFhjWoq6JJ6K/0j39r
kqYBqEnKXNMxJ1y3xa3tvtjVLghnBH4/eHp7sme9OtA9pRV71nTv4zq/U+CBeUa3knPn6997+sm2
9V0AdmPCEDU1QC+5y4f9EDozn/ij559sXOpc3AuVoFl7erNW6+8onn/SW2cjxfbt33v8yf4dq9aq
tcit0bNtj9XQPNq1hL7gHBDmg8A8LYxkMbc8P2YDdFK7w5xsY1TfE1vajbW1zoZk+/deYrKFu1Jr
M0VnFFUtjxbmn3WXb1K8cs7/+g9inD3ZxYMWea1tj90a0x7qry0F6jlr948+8HQPF1ZjSIh/o0l8
21Y1V11jbes48CXR5vzDfxDepuIxoZNLct+yu8q22HTjsO5SZIFqaebXfxCnpzI4TW2ZI9iubh0n
/UXpo5htoJXqx0u/6tcNZdyaZrFVxqvzb/PBp5jaf2Dd5oIjDJu1bKCjZfeIo49d2M1IoX8QUa3J
Xu4aKUkwK4++kUsgwGdA9YwqiJ1R/QgXft9bXbDKTWvmVP5gb7zq3r854kZfzxwo0/XacK4LNKH0
Qd7F9SbVNZr1xt+csMn+ttuucxqkptelXKiUx9Fitq1oDt750ecQ//+bVwig6A6ODZYqU4Nvxajd
dAjn/r0vPdnTBry+ZDB58BpqV9E1K0+b89346Kkn+9lqFCCiZc6v9uW1Zgx7vK4uzj/1B7ttWsoL
EkRf1cqu12VZ/2ji7AtVPxgf7QwF96NfPzmNjcQF4mb8f86+rMlNne32F1EFYr41Htvd6aTTGW9U
2cmOAAFikgT8+rOcr85bjnbLVPnO5QsJ6Rk0rWctTMogPsfddKlYo8H3259umZXI2EMnXdwCzZbL
XQnyvzB2UIKcrCxjtqaNZZjqUCYc1N47P14A8oColFgDKNiaNkI2mOPC6f3LCglIrk+XJ96PKwcj
S242y5xjrFutW2Gyc/LYXDSpEyi2vW+gGnV7wi3GNOv6JwjK6K7Fhn+k0IiIxwUMTZ4eUAJWurv7
urjM2lV8gppnnoc+gjviiXRTRWA71UUKCGGxMkeWHGY+IrkKUUkGTH8qPug0w10X8M4veYDn5nxl
mmxmMKK1mDum3QhpElUTGYqCvyZ1/kuWIBKTsl0Zhs0UxjIs+ViH5QBTtyFIfoEILMZj3gx3WsGI
Wsg31f0gEVn5IrZ8LjO6nLvVHGz59tCIWx37wAW6cKOuD44VTd+DFAuUe/LzbReyBJgJ3S4pEJNt
FIKlX1ZZm8qtdNrtfU0bsatmoZykxdYkrlGp8AmVzPNrJyaHr+z+Lct5ePGoK++PO4qTJsfq5E14
0wH0QEn/dyLmfU5yDg0wsiug5r5iZANn87/jWHixz1VvwVAmQxViJz2KfNe1PzkluwSwCAfSMSkg
qrhvzloiIF/IT7fnzxIZZvXzSLwy7lFTuos0FM/mDMVYGY0OIIa+3b7N9MYSDIRGO5YxKaDP0YIU
l83hafC6tbOxJXWERlzDMpObalino8GD43r7ou32DDTk1UV0hH+9PQabDxiRTfKQCxbFI+jWfHXG
8/CLm1aAkc7ivSqgpkAcF5XXUziuZCvbnBmxrmUJbJu4eEEQQSQz3w+d++X2UCxN/9H7vnIwXMMT
RXoPiTDpoSrB/hkTn9732YGxQgNnEvaSI8rDJUL9+bzlUJ+8/dmWE4JJZZZEvYrSOWx+uWNxdOXP
ple7dB6PQjSHaYFsTSXAFExWNmC23oyYrzgeW1B5gIH06d73n6fl0W/BloM790HuIpT3pOx4e2AW
1zK5KJjTFmA5RVdzfc6D37p6H7HPsnv1gw9+tHIisdn88v+VzZMwrkZoAde/RJBDF0jOwDbU7u/7
BmDEdxg24KtMgnHnBvMDkQAkQxaBggdnAJK9TcMsB6TrdleWVBUYwV7UnZzcBJdstaA/CHaXzxDb
88BMiPuYJYzKlYxl68aIdr9UaVAoqXZe2h/DxTuRxX0OoSFQcbqyTbZ1YQR4VXeA5aVz82sMm2HD
ev7apuo3eAL3PQlXEvsfzqw3bj//4PyuzF5NICX0xaB3l2KPNvjFwSsPSsuNSv5VDPoaACUPKdRX
cFO8tP6LgCoae06AVcUl6cFPvK0Gf18JfcvZhXTMZ9InuwB0uHU4bvGuDDjalxi062HufijqtXcE
y8T8RwWP9Kwi44y9Jq3PQxg+zs2nCFg7yE3+vsuJfGO/UPuVr9WEFWNiXrUvC8qz2UfdkIakUZY2
afT5vn4uI7yafcAC+JymLQIbGsl4X96wpXEw0VDWCcC2d7sTS2SbFBRtKGS9tOikDTn0XLv8H1qo
aKXxy57jLf8x0kauo0a7+ax2rnZ/+/Er6t5e8jHd3f50W+tG3hg7N8mBk1A74Uk8lbkaqtPjIjal
30fb+7ow8kUgPe7mbFJQ5oa0WlsdaloeFaP3naNNnMcyTA3Qd1oBQAWh7Hl8YC7PXNmsPEfZJsjI
EV4T4WK+wgQNoFHa+EkJtYEu/RUsI1uZH8sy94cY58pFZwdv1aWC8ifp9zn0TPyJPsvxW1ieKIgS
QgjuhGt36LaujK0B9No7YOQD5FRQ6CT9fOi75n3qq1e54MGEdj+rLn5M83B/l+VN2snW9QJonkcK
N6L8UvhToGgJ1Ry+jFdiwxJ4JjVH2reLB8JwtVtk2n1SiYjSlxHVn/XX2wO4ZIk3Yo9cnOLKNIuT
huGYM72DlgBuO4jYj1N6XICglY5frqwQFg8ztXo5GOu6KYWHKege++fE+T7L97e/P7h46VsDMMKb
eB6eCgO0vTxW22JXbE6v02P7ys7dId9Dqf7Ti//OffYedsuuyX67m48f+wPf55uP+Mm3R/ruWD1B
8msDVrgVn7AcFYiRDRayeLkcUba4xA+ymrIxPAOW3qV6E3Yry7rNK4ydwwTMOogGMegO2mqRUz3M
oDi9PaE2WxnZYPCaioc1vt7FlXWn5l2KWu46KO5r/g/nypW/BanyqeTY8+TR97ZCWcXLNHy768v/
IPiumnbbCXrQZFS72Y0fBnkMoF4XBGzFqpYp/yNocNV6FNZiHqu5+ClnaLCTgktwGDorn25r/BKd
140nLYX8mrokSFpAQl2S3DvWIh/clTCxWPUPdeBVB0vUtDlOe3rXZcUJ1JEr2cnWrBF8zFmWoVKF
xnv6vgBxvtdsVbHyyZYDiwntgnzoVJBkyH/qIcKesThGNIR4b3giSfVNjK9LE6ycwmyjMKIpkX1R
5TlVOHcVRELxEJoUv7u86/xd3er1VPVmpkoSoxsdlr4eQ1x9qQTyklG3ndmdLxt/uBCvzNsltE0h
aq9wZe2i7RonF85/3hdWRkKQxRwNIHTVO4A3d8HPbmXSLS5vQswmL3eGqQXF7qLjJKvG+rkQKD2+
65tNfJnAqTMWuMbaDQEBbWk7ORsd6Qr1pOW9XRjbey9ZilQkuCbtXVQdQ/4XVBdS/b79/Ze4f2NR
MzFlzjwvDSDWePPBKQloiUZ8Kbv3Rf3hvuYvgXDlLi3raB70aJ5IPJw4KDR6L6Dy6JLsdvs2217+
v2pfA2MDxCDabxoUNPAo6+a1Zwhb00bGGYupcgKKaR9RRRVB31OoFYe0ZAGz0A6kG2Ah02gZd3Ag
D8gSFPgtzr/3zYgR+8oBbI2XeAmuAroRAdm704qr2CbECM8yB0VePWKuBWkfK0mgkbV2Y/v2XhoM
NX+bEYr1QGvnaLqrzxfO3hCY/ij4rJI9pMjhLFOwkurfHgNEcf7uCChhZ6o7TP0lM7Ye6qWTbnt7
4t+OpMTEqfXenBLtDcMureddVUAFTcl2GzTxntT+GlWW7fsvnV/5eyTJJJqLdZ0x3tIYlXTirkgF
9drfLYcOtGJbcokkxKcMzmU9wzdxgF1xetv0XEZ0/eVdKSY99AOwKAKq23hsm9+P7EM7NCuZ+O1V
PEmNeE29tigKgQE483uf7vPxXNNfyGV+9H7Vfd6OXPDF/D2IXoLYra8x/ePyZcBDOYt/cXrf2T4x
cWs9VHqqJe6G3QSpojh4wMURbhtX0oLty43gjaqUlLT9vwjDx08ujOCtnOwsbZtAtVq7fUkEgmoI
1UOqK6QcsW0Wvb8dWBaf/w9YTTcTEPUuKMhD9Z22/gXyvOKUti83ltZqCeOuCLBR0hICkAJs4nOU
hbjUuu/LjWht5j6PVY7mQxQw+RIy4mug6bdPfklyGdBVNInU8ZOBsWWXcz8GuUU8nPUEehnWDw96
AY1XIdbWQVtXRuDWevHntILnuCHe4Oc9A1sEvAdQkU3of7lvoozYlVHMS8GCGadMaMFH9TFu2ErG
t32+EbKsw6dD9fn/8lpRf5Hpv0nx6VLaHK308GZmi/8jHej1aRyoSfBHUQ/vGrdPM0+37layac6S
xs23d8wRujEGUi3uAJacKjk7c/5FQ4J0wyL0dV/jxq6BxjOmP0CtOckhKV9ozp9SbCDuiWB8upF8
qmkgnUfz5Ax5sxm3FAnojirHW0PovBnFIC42dg9uTHMl4tJ/HEgcdj/9fJwhfe2XHgd9atp0arxr
llAM/nfUjRA8diEVBQ49rrjajDSv223jt+6atN2bqQ4juTjxVViTKZkqr4U6YByDUH6bxO3obF1/
Wtsuv+2qJDUTUkMD6nktGFEGFJDUogi3/uh8ZSSloETQK3cMNnsYyam+XFk0WsfnJmrFNpi7bguq
h3ZbVM3amejNqMZEGUmpBZlQX/he9ZhWfQiCXPWajqr9ypnUW9GKPRETmJruiQ1Ia/1tFDdvud+E
U/XYOjhkpIKzrw1Ta3XaNpMYYd0SH0hy6VaPjc/cnTMNoM9CQXXGRIQdJJvrlRi0GcWIcOWxRVCh
4jMJ8gDEAQM/UEBkdnEli3seZWEUI8xHKN9VACw0j2mjy4/gdcyfpeIfb1vBUFv4/5VcxNwGkHAc
XHdK88exbZ0kBuFBJKK9ky+pfu3juBx9HEw6x3vNtc/G31wNifttWEBUBk61UZKPfecHSbApHBA9
fCsqB2yAoMHqF+89mLEb2Rxuf6hlok1KT0ApSJU4nXsGx+FvCJaxj84YfI3HcrmzAyOIU84VdSBx
dJ644z0qUulDyT3vhVcOu8+S5vYCz7g5jcuenOfaH069g+vkhJO1Am9LljPB74smvPF0Mz767uhv
cpA6fA0XyBKuxOubB4EYOpt/x2sX0S4Zg7gCd5HyQppRWicU24qc4hiWuw1VP9K54tMvAgbsYLlw
bXZzsrttfUs4m5j4tI+cwSGVfARNbrsRMmH/tm36wR9iqHJE4M6+rxsjmv1BoDqW1vIR7Cs0i5RX
b5JoGU8d7745/UjvW/BMkDyqS1nuurU66wWHzlMXo/Ci20BZkjThfV2YQHln6bspqnp6RsnvnAnA
Yl5qGvdrKEmLr5nAeFR49VPiOOm5nPCMjHILCdadWtNq5QRhsbcJjZ/JyCQYEuDLY8LGz50XVPkh
JypK4l2om6T5ITQE3L0Vu1uSi4mN15GkOEYrda7LoX1dnBAEiBQsRkVVpyuJ1jaiS9dXe5AEIlFR
53bLOUhRMDWFRGVYWuW2gaj7HEIm/bYH20ZirOB5iD1y0wfFU9vVnxwZvELIvQf3j3tfGSuozP4e
x1LUc+0KVj6poviSVBCUD9tlc6GXy3Q/rOl12PzLWL6pGJ1c1ix/LKdoePR6Ih7i3m3W9h6WfY6J
m2c5Ur3fO+4Lh4xR0kD9Quf0l/Q7B+LuDXZvoLm7bY+3cZoxiY3VW5Mup6wR5VNVuJ8DHoOa4F0R
g4oUlT0gMK3jzx73N1CnFZtOQqr4drcWbzPR9XW5NJywKgcBNg03shzBlJVC7mVupyNeZZb97W4s
ZjJ5BQEnX7oyqsiLW0/V+6Fu8y9xWrorUWlr/WK9q5CpNGO9r/0cmh1AIIAwjxftIZ7IuDZLtg4u
s3fVAfNZ549h4Z+FkzbfiWougjjMISsbdpsRjJDP8zgHwUeeP8q8dg4eVz6QuWNxGKXPdlqI+zJL
dBnd1Sho2ruL4zf5U636YDtPLfQtGBD+CR8z1cV31UJBYsQI/DLNRxAhCf6U5ANkB0u/+DJj57uS
t2xzZQR8Hk5xzxLKnrAggpatqc7CS529jti3WsZxdttfbb0Y6zsKxhyQDPkCgiAyTh9gF7DKTnOF
jvcBWCfLfLPgfBv0K8gcm4MZwU9QVxx0gceelE4J6H4S71yBamN/ezSW1k0ofhJ7oKDKifsCuvPp
h5umhQcS4Xi1nNgyWyYWP8HTG428FjbBrihzKf9CeBmdm7b+OpagY749CsuKZXJ95kkbA5ddsids
6nLovroeGDGHICu9Wexud2FI1/zvkGNC8yeUWIOgfgrODRWpDyYMycmw7CodpnN8HMZJCLyOeD6X
3yc2NMMxoCWoLEB1PcSAiKNExgkPScSrrgB3MKj1NLTN6qTotmVSzT5q9HUX/3D1oOfnuAsj/yGt
Kw423FK78iEGFUMKqvBwDDyQTiekKX7RtpHJCrzMYieTSs+rcNyaXeRJrcA2PnrtEyQbq23vQxbP
KZL0PnczAciDbHrJQt6+DLJoNoLG08dYQ3T+to0szhwYWazzBpoWlSteSKDEY1I2ya72UIZ8u3XL
4cWkmaLNNCjlBMk5TyFKBXVrJx3Ck+83mv+udRzm36awYrE4LGXYxCA1DgVKGVc6v1yY/ecxOCZm
qQYP/ESRSFVPnRIAx1Yv3KXZ7Ej1EFTj18p3D7GEhGhDh7XtuS2mjMnUfhlHzlywJ+E6n4phZlvi
53EGVsE1CWVbD8ZqwKOhiSqdOo+SzguQ4k65pc5QHsp+kStLgm3ajCUhkEMw1e1cPQ2j9xsIU7Zx
W2cjdac3AcQ5ocDiHoCkQ6mLAx7v235i8UJTXFtDGVYVwPI8Bv1YvQST76mNiqW471hjioQTHgZF
mjP2hFJTcaBO/J47La7xagEExWWEt0dhMY5ZuqFBIrZQ6KY+6lb09dc097l6l5ZMdHk2dYwqd6Uj
W1hd/r/aeiSwO5hzWP102UdL5j1TphpAKSWopdPPk8LlQ3r55/awLLt2s7Sja3Wt8bbkQPkcBVVR
N4YZOIYBeygTN3Nx7QCl3PnH7b4sjmBWEHAQy8d+ubQvSTjk0KUbKC45qDutbG1tFjI2ItyJPeG3
XftCcXA+ERDwNFk7lPVm6iH3sGIdWyfG7oNrPxQ57rrP8exXQQYJUS4Obp1XOSjmaOlv75oqs3pA
02EJ0yrCVHGB22GhmDgNTVh8vK95w8cIGTjnVdu/BGCpO4EMc+QZ8HUocbvdvsWrTJg/CwPhzZU3
ndVCQIeeyCQLUaWNck9ZbGoZfGuw8K+kNItF/MsKfhUvQYlLNNS1dS912jj7S+znG39i5WkKVPzz
9nhsfVz+v+qj7kLRg2qxeFwU7jBevZQmAPxXDUmwaWlGuNvtfiwR4l/+v+qH+nFawHH7l8Ih8851
XL/L2rIG9//t9m3j8P9uf8bloqwIX7Bnm6H5kacjKsXUkOHkzlc819YF+bsLEuYaO6dUvswzJec6
pvQ7H2f/oc+RpFfcyzZNRqQXcsrDPvYg65Qs81bEyoHSW30XVDn+j8qkGwhnnNkQPUypTlDYARfW
Xeb0EEZqNsPIQnqKizpahm3XR67497ZpLCuzWQ5QOFU+TcUSflicKZfT3tNzBdqEqozj/HLGdWja
bQng54s8DlORhChFXZYpfg6xnkdrXEF/0Odv7Kv+UExfeWDBYyoKCMKc3UB3jd76WjNH4HWnaxgg
ce5IocKTMKLPS6XHstvwNJp6aO35lTPinZeyMdFQYKfN4mzU3IAM8wAdFw+qNFQWFeSDorKRFThS
dZd+6mUaSQDNodKd1xtHpzSVG0KcMjwMk0zD8agiGjd1VlVDXToZ54FbfLs94RYn+lO4dTXSWvOE
LqzCDnIKclzkyviYgJhhJQws5wezBkJEKHKao4Q/FXCn/UzifaJyqLJhl6qU/nR7CJY0a9ZBFFFP
HToJDKFWJGN1nx8EnrEy5s6/J3TZxE6wsrja3PMS7lezFcTN2IoW+22B2nSIp7UPUmBRFRzbhEtX
ZK6+LVPebBRdft8enc1Al/+vuhR+ByzNop0zTfDgexKeSsgXv4uDZiXbWlKVycbaENcdg3kOIXWo
VSY4UAV7Tme3BNbcV95KsrIZyUiIg5rh6irIH0PKC7i32yfdUINDOw3lPlVl6P4LTp8kB6UG076z
liMNZub/nc//KDtcTR92cSHj/Tw8srQR8bjlogvDfO8UPuj1ippL/yEHGaQnd57LtOTvll6U0I6V
fVdUX8OYDOHWm4aGpSsu9PZ0g+j0b3uCIYAJ4QTjoyyHDm9dvAu/Mlp1FaQk8nIl7t52GlAA/93J
3HoLKVjbn1HfpnYtUtNPCAnr97dd8u0hkD/kw1dz6nrVUnhUto+5V6LoHKJC46HuoykEJWK7Sudv
yR1mOQi4JXGR2ej03NeolRyOcRJ18iPPIUzwVaQyGkUW5UtQ4bIlGGXUbsaqDGa56VxsfOWJzFNE
P86tmsJjPS9u1x9m2rb868Qb3o6byO29ZLfMIhnd/e15sfi4WWWC0zBNVdcsz1i6uAgeRt5DtA86
ecCd8AcWOEmVbzuFY02Q9UOQDGuXj2+aO3TNw19NSJnkiSePkeeRL5Ho8EjqDOSuC5TQNQ99Ll0a
HeBW6ghCrx+ywXYpl9C2vj1plm83C/b1wrFopsME+Tb9lUQCpVDpGs7oTRfCh18MdeWoqHath4q0
6jg4F80Lr6TQWXNReu63VZOFo+ruqlNFT0ZUd00jQ17w7oHFtADDRFq8w2U2pDo6gPzumygjpiPA
BZ26X8SpmMQ3HSDQxnEmK1nJZoXL/1czNct4Ai1oO526CRKGkcz7Xek0asXGNjsYG26ZcjaAl0Gd
ZFW9dCQCdaHf5Qc6dU9Q8O5XrkBsYzCWGBqiNLUpnOUUQd4ALFtg3k/LdgVg8WZsw8DGZpsGE3B2
Va2OiF93w4nMZuU+d8kC9Uv2PE3u4T4rGydrmRdpOw3VdAragm9dFqRZ060RRFtmyDxPs6qt4qVg
3tkt6BOL52jToyp2xci2xo3TdNdz5vm5I481alQ2A8A8WaiGf+6aFvMoPYREdNIN1Ik1C+8P0muo
dw5ZTup73lMgAWoE8KXKC9urUJ+StoYGHXNBHgaGfrf/et8AjOiVTTB6qpo1orfoQK+JS602iO+c
eiN6STvxUFE5nWZgxjLW8mEfOrXa3v50S/T6RvQCf5Pj2YTok5uL7iCGOXmiowA0w6PlNvfbNYiM
zYGM+CUqLsAxA4nAaEAZpSQScnqRXJn/N/cssK8Rv+DFj/1mxPwPAXPPRAFDJ8e6xANMsnbYsX2/
Ebp4jpceWHiGEwdXZabj0t02+q5bw4u+xt8Jmo8ewFCQdoeopzd4S7sbGtDouE+gdvRa8vsuS5uH
wW6RHDuYUZ80K5+jPHkPrtBPpG4+O27983YXlkkyT4QaFMU8DThcVXnkSCV41twY96u3W7/kmv+c
2zFLRhS7IEEvW67HE2TKdnWdgIYJiXrCsdMpXhdCswU6ybe7sg3ECGhUxuh2Bp3jCYSA1SMX4EfQ
evbvbP3S69V6DF8CNl3n00m2UNBKXIa69Kq4qzYX02RGtF8MveNP40kkSZrxsXienWjMwiJ+vT05
lmgz69yhloHzcToOJ3cGmxCroOwR9VW0i6axWjm2WrKSebDTTj+JWbt4iHLYd8YHHPpbmh5bGevD
WHRyf3sktm6MoB5Gh0gUdCL5DTXmq/Siz0MkIU5edsOhFRxFV7c7evNqIXTN404d+DTMQyxAlxL7
+NzJcnnn4vSS4rItKqtMDA3eqOqkhpJFnMoSxITTsLaAWOxlnlyCiPeFYJ0+1VBe2DDugT6prT83
HR4Pbg/P1sNlX3Xl0MwvRIwjG8p4WVC9JhNNP+imbneK4716ZQottvojT3TVB4DZhGgwBJ+0AO6K
UvlRzI0GcVnylCfdXfhHGMoIfGz5aDO6Am8r/SQfC47nX1Dq9Lhvvz1TlsRi1uMHuornQGMZoRGE
omq/YycHCtq3G7dNkRH5QCPGoCyFOGXdT/NeLJAn/LMPrHnPIG0evtzuxmZt8re1ceiafOKGsHYi
QO9EOt7vuJOU2xAP1Csp0taHuaLncy4hFzycihTP+iRP38/eGL7L9V2E0zC0Efq8iPwGFYV9AcI1
9p1GaXMIVVJlKqrd7e15spjDrHQPchI6Im8HMD9VELFMRrmvW9pv3QlLoibTuNKPZa7MoveuhGzl
VAzDSU6jkw31kOykGqpT36J86/ZQLEuvawQ4iL2gWd7K8VQDkpB141JtKWQBN9EklyweolPe9QxU
MvjrdoeWODEL4UUfO02QVsMp8BeeQe3kCymg5n67cZthjCAHYGgYudvoExvIsoGmToXyZhiGFR7Y
01XHdrf7sQ3i8v9VypLBqClpF3USDsQqCzcsdyEr1xQhbKMwop1UChUwM5HHoi+XJ9JCkaAGUfvO
E2H63sdx8PX2KGy2N8I9mSZR8FTOZz2gFLkRQNipPVPqU9PJzBP8BSQj7293ZZswI+pn7pBchSOW
4pF9YX0JTfAQCJH7Gjcifl6CZWJgwzuBDa/ZMODoQeTSrMlcvPnpwX+0XQrB/YqKWZ3wiBTvuzmG
5nV/3/EbrV9sc+VJbun6FYSskK3cpoJ26OWxvwjU2vbE9vFGeOuClqiTqdVpjoLhHQ2hKK6mIjze
MfH4+IsDX3183bZeP+nL6SaZYVY85GwaBoH3262/mf3QuhHMeH0NIENUYuKhmJHVZcAy2o7Nbprz
X7d7sM3O5f+r7y9o5zolWxY80qiPfHGXzSTCNSiM7fONKAa5cI2i5BmTg/kPUfFc9TtgAOWmyrvo
njyEKTIiGBpV1JPUmw51jZfKFugax7uLwQhtmyErSvCAd7k68RbbskSDW4/rNUyCbeaNkE20Xzgt
J+rkQkg16+Np2c3cXUugltbNQnlGl57NKIcsNlEKCI1ux3xTp+PHu7zGLJBD4g/csujmE6hFgl0x
YmmcO//f242/mfuD1KxqwzUlbuCEvHiN7sqMFF55mJvByTo3Gr/Eyb1pzXzQigoCIQtgAwrgTyOW
STbER39ahQPaTGAEr+ghch56cEnktU5too58QR3Kt9uTZAkts7BtmOs4jscG316MiKVEAY1cJ5dH
+LhJ77lZhCGM8K1F3THlXQwhhDduSdwj85S4A79vCEbkkrYeGuwb5lPXxa+1GMMNd9M8a4aiWMkN
b55MMQAjfkU7ecpNcLE7pOw7CZj4QfvGG7aSVgkDpShlR1qReMnkgOf+zEn9esWHbeYxgttF0WtJ
GZgaZTSJzNWJD3BrqbYqnNd2xhb3MqvZgmakTs9JUWy0yr8XhAEoBw7pFePYWjcW5cR1m3Kslvkg
mEe3weLk485PRrKsmMYS5GYxm3CGKkFp5nyopfectMWxg3B9pARikZb72w5m6+Py/9XaNicibH2n
wwzRtOabom2+Jdi3fAi4+qAoftzu5rKR+M/VXZDGFx+46qYj4cKaIZ0PRRvHm6B1f8zKd55EUDcP
ULAHZT8idKWvN/er6Otirqu+eB+wNF3ofGCqeOZBdLq85zBcDYo42M3M/xcSWCuCDLaujOgHN7Q3
O340H4aOg6Pde+6AAZrxXCSL8BU1u/uxX9NUsTmbkQkCXSQ5mcP5QBNEy1yOxbYv9cqUWULRrGsj
3cDnvFoghsEa6mcD9Ueyrxk0LCePtXrlTG8bghHwDJrgw1SNAEknFdt3DvkXu/HhvsbNyrWkXJYl
8NB4F+L1Gmv5V6zpfXaX+5r1arQJF0A5pJ9v3DR6DMLXQsqPs+xOiuk9IEErShCWYIyMbTgJUSUP
WI57IAKPbEkdnsUYnAuJlwzHWysitnViRDzp+dyjKBo+2lUvSTF90kJveRs+roeFxdCmZMwcDLhs
CoV36Pzoe1TgmBL7gE3dtoXFV82yNRF4KYD1vXdIatTAbtwCdWybAu/PYRY6aX4XWVCQmmVrgHEk
CYOC6bGI1UdSR69LuxZtlmQYmaFcdiD4RwXhcSinbcD56+WxOUj/qdL6W0zUSkzbjOD9nQZl3LeN
mFR/rBXeJDst4EQsWrmft+waIiOUAWKEBFAclUde6z3BpdywRC8R5/uixCGgUB/qpDk7i9rftrml
O7NijdHaYWxoSb7p5olt/hxjBMmE73ybp+X5km1bZN74vge5IDVL2Pg0yh4V0OWReI0CXUr+Kybl
2onVYhmzci2KZz35rYdU1ab+C6UsfnaSTq3kKlvrRnxLCaxnMNeoraimD8SL1de0UsHX24b4g5F9
YyE3a5KYogNv+7x+6rh3IJA/2wCwEu0KBphsAnMEefmaDCAUwlVUv9XJmEFB4Z8JFPXHSa0+Jlty
QHgZ+/UST8jixNgcPXEes0+gyUOZcgPdpaBt/BVIiK0LY2knPGEuZajo4fWosk5f7riTyM9GNy53
tyfTkolNaZkZNYIgsoyqJzlVUBkGpusLaXu6mZHs2XaJKVu7nLL1ZOQCFqdgwohz9lQI+Q8qGOdv
uDect03Nvk96nr/dHo8lr5lAtW4IqQMl6hrjabYdVzsZ4j0gmaIWJFO4MFEoXlrJPxbrmKC1IARH
ap6m/JF5S/5a0IHs9KL9bd4Wv24PxrK1M5FrHJig8sJO+aRDUj4lbuh8Y2Kp/H1T6eg7U2B67Ec/
PDuxCyKL233aRmWs/5pJ3JMFCX+sczUcuFOWp9qpw20Cvfr73NqEsrExagFzJuwJN5QucDxRlEGJ
HdJP5L6nmwB3/n8HJ3NwGZc7BX+qOS60aKVFNuQAtOGypVzZd1v82Sz6JGPAtVuHeB6uxuTAeHzC
nRNu2PuS7tomer3PHEYKkGFL3dalsP7AL9z+y/APy4OHsFylaLJEjFktBrGZCjdqbfXkEtx+FKkD
aTeaF5dc4GUAQ/n+rilbeRc7BixjpIEZzNqeG2lYxp+8boOifEhxKa+P1mC9NrsY24JoYAm+OuJP
rJgdnFLxLFtHKcmzvhLpA0q0vbW7O8vMmWC3YOpT1MhjBSiXEb3k80c2vQ54bQNZql/6T55LnDWx
JsuKakrGJKJMOzZSmW8KiGbCmS9FpB5/ucvLTPBbV/PJG8tC5RseYj/bCZ9liZh+tD3R920JTPjb
VFaRV0e8PvK4PKlBTNgOxmsv2pakZSrE1FMSzwwI2XyjPfGe8Jbhpi14aYPV1d42/5f/r1b7gkF+
CY9aGqfTwPsNJIPK/NpdA/dafNYEwPF48FDZmFZHUB5/pzreixwlEqOCGJM63jaxbQDGhn/oGeNO
HbcwcU69H3JWTrT9f5xd23KcOLT9IqoAXYBX6IvddmynHTuXFypxJgIBkgABQl9/Vs95mdNJp0/5
ZWZqJgONpK19W3stY8GyuXnfC84Mu3dDUq4paW/4zL9FVJu8kdXL3599aX3ObLp2DhdJE7U3cQje
cD7fgEr9MVXpjY7TK+vzZ7Ibmv2Gf4M/1zH87H1Dl81So21d1+a+ZLLJEfe7fLBBXk3DB2nX78DP
XtP2u3B0zxFxsVcG3HTsZNgewgJhs3zUxiTHLKb//H3xLuz8OSAulQYQGNm3N2u7nPKVweWm1a/v
e/hpx/5jF83aa3QDM/x8BNzyFoEWBFzwDe97+mnR/vN0ADQxcyj/XZzS1/crRUdThcGV335p6c9s
WtSQ8HVzit+OWQ9WTLSdACIb4qJymNN/3xec+e8eqtKpXRGM5GMf8fzfDCHCKXrf08+MummjSo7p
6ekcBKdF2tRtnvlrE/+X1ufMotNurFwaxrgyBGBiOQA9vtA1xljN0l8T3b5g2b9P+gRDpyJAVPI+
bo8LWMZryT5JgCtlew0rdMEAzoFvoSjt0gQVvqNr/JojIoTvnK8Bxy+s0jmybWyGuIpx3+ELzLjk
mMAxGAFBg8TGmGP5+z5fesdZUN61Ue2lPa0SB8nyTejLn6l05Qajm3z391dcWqQzQ+7HoK5b0eMV
jU/YXdlJfmsAgNn//fEX9vkc04YRhnlG/BXsqWo/1TEUDpLyVTfs1gBE9/dXXFqkM3MepW6HdGnx
BWMHfEINRtZtiWF+8Nys5eZ97zgzZzpmhFlDFTZClMlbV1HS7103smVjO43x5fe95syu45EPKuEV
PqXkuPfGbPqS9tH8wIDavXIxXVqtM+MGp7AeAvC67aKK3ZB5KqBVtomqa2CtS8fpzGNDfrCcStCp
7Xo+3sQjCmNBSpIru3Dh4eegtrSj6HaRBsuTUqjRibqxuayr+srqX3r8KR3/j9fpQwgg0RhLE2uN
Mr4NVD5giuydP/7MlqnlPeYD13U3pTMoM+xeV9c0My7s6TlgrQTxcTk6gXWJKVpcOg5/Tc3cbhJR
D1eOzaW1Ob36P2sTRG1FALH0OyX6jadhkZTLlXrKpUef/v1/Hj11DVA6xPpdR5qdc+Pt2l9TnL5w
+4RnZtsRW6bD4P2OaLcP/P04ttsTEZR6F6EEzc6Z2AFOi4elw6YyPu7qKNn3iX/nip8ZKq05iPBJ
73eyBHYz/prxa/79z6PL+NVnRjrHEN9Le2ymk7tsS3OekyI5yFxsAlYsVwLrPx/K34RcWKmCKAsn
vysze2RLcARDyY4Ew5WC35+39jf5liwtATkJBn9SmNi7cNn3zXSoxi5vhu7K2N+lLzizWGNdXFaj
9jvOCd0EHar+xtEoVw3Nrmzy6VG/l7TTc3haD65WqM5meIVuxpzWst7Gri23IzQdtkAhf4viVlzp
8P3Zzn6TdYntUFUdw1md63XL5x5g9mu3w6XNODNhConIMgyM3/UQ1tp6V7Z7k6AdFg9BmTtRXiPF
u/QJZ/aMBkxYR6vHHepfGgKRbN1cOa3ZhY2I/+8lBD4dMvP25OC1F/IOmpTT13qdNERztXgU5fpL
T4CG8Cp8rFrSXEHwXDphZzaua56kYRXgrWGHsns9RI8cEJitj64JWF86YGembtMVYu7JvO4wKYtK
q4g2ajC5CpPt0tFjNb1rhpiQcxfkZNK4qinHYxXxbabsB0mvFfb+uOl49JnriTlm7/UU4tE4UROa
OaK6hqD64/rj0Wfndlxb3peNG47a13dkXl5r35V5nE7viSjw/LPz6oY+rdiUDscM+ID2Q5T18XQE
gZ+5Vib+o+HhBWfHtu8V6ZxVw5EbfoQmwZcFY2nod3wBPPvlHTEpXnF2RoWdItBohv2xZsvDYtFe
C1p+a6urEeml/T07ouPQyrZDTfjobNdDDw51ijFqrriJPz/8d0GQSQXdsurhOEKDPG/H5RtqtNcY
Bv68+r+JgJhSZlCMXPDwsV/3QZjpmzUepwP0mwCToXLYvmcLftMCSQM+x4Km/TE1fTsXninhigX8
Km+07uNx8/e3/PGqIL8pglQ4XZmmejrqoHlwEbmrMfnQ9f2tE/Edia9l5Zdec2bOYmSyjgyhx3lg
IMTTX9tlOBj0caMuEht2lWn2z7b9my5IG4/VOC7SHSORbYSd877T4Mi85rkvPf7MtEeGSSSLGttR
jEg6yxVtYIp+Pdonbb37+4ZcOl5nxs2kthM4/PqjSfq7kHdvndL3CUjrccZe/v6KS19xZty8bUlM
ZeWOU/DEQ5PLU4Zrr5W3LxnfmWUv4CFsOj66479zyz0DgzgwAVcYZC88/BxBzSaiIqVwbURRUIo8
Hun8MhI5Xrk4LqzMbxBqbizIKlR/7IV+Fbp9S63aV9Gs3+Ua4nMUddehC27HMj42UYmBppZWgBFc
ffopZf0triTxOXRatWaumyElRzG1n1o0iWfMWxJWbxuT3gSoaE+kO/79CP0xcsKrTgv4n/QNAeUK
WoY4Psrwf9ExGJsp5EC/jRywx2z6WNbqVcO+3/e603H4z+sWEAQY0D2R4zS3x7WFfi7p7xM7PoB5
ovj3y6JpN4J0/e+vu3TKzswcQMHM+rk0iBAMvq9Kav3Rj8xcY6+6dMzObNyiUwgUdGyOtkl+Ljr7
GXcoO9Rpc81HXXrBmYXTcSC9GiLcUx5jLyVoRWylCjiTa4T0F+7zc2EQG7HKmFD2RxvZL5CmP0jf
7XUdiVyZ8ZCI7ErN+8J7zvHUATBlZO6xUhqoZyKSbYdSbtKyA2PJ/+M1Fzb8XCVEqKBM4hgsp+2A
29xOoSnk6q/diBd24xxWXZfzDDLnRcMuUVl3Y6lysEbVOx+BW+5dJ/ZcF4TOAaFuWcxRNsOPWVm7
gSRamf/94Rdc0jmWeuWMzLpR07FGMy7GXZ4ty7Oh3ZdWvau3QeJzCHXZrjZamNbHIPPgtoq64S7s
6nfh5vH0M3suW1ZaQBumYzyxf9ho6+bj5PXaPP19fS4d0jNzLjGMDrD8pI56zm5OAfPUNzveYp1S
c0+Jc+/chzOr5q3qVtl7ewSDvnd5C0rJb42fJEeXV6afxjarPv39iy7Zw5kPHyMQgNFK++O8Ql4N
rLMplB+rd0ZR58jpFaitcm2VPvKALEXNffgS0o7mA/Rbf/z9Ay6Y3Dl+GkDskWVKqmNE5FRAYQis
9nFbAuIsrgFCLljFOXaaeahYEDaoI8rFSODHH3XCNknGdqdM6X1fcXr1f9xetSI6g6PtjgviQan7
AyBI91PC3umHzmHTMvELVbLsjsR3dZGoCWxpc2W2oh/fNflMkLb/308Qc2Cgf4RVMiJ4sv0IGL7Q
9zVtxg0aN69/X6dLW3Fm3/XEwzFOjTqGMejSXCYM0Lmi3DYY0NzEE/QI32eB50BqYLQFgtukPZah
fiXpdFOG0/MpDhmsvuZaL9geP7PyPhaGK47+KG/skkck7TZ0Cq5BgS8t1Zll0xZ6rgCz1UdcuI9S
DLcV859DTrdGXhOZvGB759hpbnw2jlB2OkKRmXwGq2ldZKDafcMsm978fcMvveKsaQN1FDnyJK6O
LCF3S+SaAlF1HqT4h7+/4MImnCOml0bMoIv01dGF5KCy+bts3MvfH53Sf6OXPwTq5yofrBqg1dYH
89Y1q6/lJiDRyp77DPTL02ZhaSKh7KQA0e4KxUg2gAJYLxV1kEfvTBLnqAxAcjnve01FlYM329q+
EIDCVuvW9aUWa66hAl/ug44uSbTRE4/FkbN2wF5048qjH+sKX/IzJEwG4lGJxQR2U5vR8S/cjF3/
bdX1gtbSanxbvsUNyHcOvV2cWPKKoKB1gChpWqMBPjMjTFFDUcuFEIZbo63VcXNYes46/NAeorUv
cTCpfshJQBiGMpqJujjM3bSe4MZJlGQlgqI0OonCSvRY5ydbi0CRHISKKr0vU77aVzJFEAlqokEW
SxDWP2Xn9eKKJklbkgCeb4JoDxrgMghvO04G8SjxkwYPcKNWzduwtHEMOVWWzn54UL7nJCiibGyD
Zpu21tQ+jyYgo5+QnZVuyDu0rxlkcKAPQGXedIzhdyRdo75APD5AJMoDXydfFk+XmX1sLYHERGE4
yOujDS/TaJ3zSICq/Tuxth4ejGtVYIompqeJ1thFPnlVM2noXEjfzMnzmCknvoVMJ73atqQDDLio
2kGHdDvXIuvGDWWm6bs8yqb5NDS3THNU5tkQeSCvlnip+L4C9zwaurKSfcPRF8niJs6Z8oz/0ALz
C11+qkZ2oLvGN7X+QEAMNMDnclqRu8r64EOWukzmMeD8ZT6AgiY79iB0YTfZSEP6axrTSr5lY7oO
7c5IoscmT6HILUjhwcvg3ySZw/oFLGh1ae/mlCwJIOb4nzACOfF5GftDMxNK7Q4SWQICImtTpWub
ry57SwY7r9D3XuyyyJ1maxUPeUYJkvCVzn4WucRpCr8pSFxmumhpysTPJKT1IraCZQ1/CKImbtu7
kDWMfQ8CYSO5CyZDym9G+Soh+RCNa/VcevyUFxNLPz6CHljrDyOneqx2wzxgTu+kAzrXRZx6tAby
JejWYTuj+hY9Alla1c1WATvJO+Bm9dDbTQJxgvk5YV5XVR4ZNq8/VhDkDvU9LqIpu19Zwku3GTD9
ayPIDSQJqpzCGsXaPNE1pEu3BJwTzt9nGkJSP6aGY8KlUKlO/b0xUP3+BrlF4Q9d6EdoTEmzEPol
i4ImTXdQtOD+17IqPt3SsLeJ2zg9VdMnzLCT9CtEW6qZ3hke8irBqOigKHrQqyk/xLRMzCPBsYpu
PTjy5gc+mmDe9wur7J2UazBPuyBcibr3y7rUL/0Sr8FrWYIlesgH1OtyBmwZdIjk0sfLwQiWdHKT
Rmykr3pNp/FLMrCgBDVCPKryOWMrGX64IBFNlkMkgegbXWYxUkeDQQ4LKdohWigQZabqn4YszWqM
VbTEwAZAFQh10DxrY9ttu2mVzU+JGZ8Ooj69VvZZxdMUnZSkTbNrmZ3Md1fZcb2DzAr+tqFiXN2h
a5qIfAVbX1YfUQ0cg00LYZNM7KJ59vxpjpaavmSR79xB4h4EWTlw8GH4fW4ah65xCg6oUcH8Ae5C
wclhAhej16V1KHAFUdQ/YwbMN7JYSbQg0mz0DE1TR8EOqwooncIyqQZH7PImpGi7k2SUE2mYi8VN
/R2r194IAAPmMHhjbWnnl6EhJX+1cxakm2Epwxo/t6mfk2EAStRXxuunZaTRYbCsz6BmW1MrOtB5
gS7zxbXNEj9NoOHRTT5juC94w5B7ZKH+RNts5qg49aT+FrWNDh7LNRPgH2jR8Jz7om6lI9CaDnCG
ngIOSGqQ49KU2S/SyZZ8FFUSjiIPoLarD2ky9fqfuLWt/pxY/LxfUPHp12+xhXeKt50Vjd8mUwBG
5JXhPl4LAzI4+3kmsra7PmKKuqIcx9EeXYNJQJ2nVQCoRB5hEls/4brpmwdU+ir/MUxH0lWYRlyV
+yVqWyNHpx2mf/bzMGhoqmBjxwDQcis7+52n87w+YhQXl3vuIJmX4Kisoq03kaoicxhGkOGXeeVn
w38qUHT3S8GqalweheC03WP0Ls4eei+C7jOpXVQ92FH1YzHGrUvnoq5RnX0OAKP1d0R3XfUVtCiZ
/RLVActumF/EEuWzL/lId0PgO/4UmzCN2tzNZdOUdwhS6vrRG5WGdNOQeoBFUE55iJkV5FvQoKnh
nCAMIHU6NznqNac56YRgZEbvBbxzb26QAWLa+KWUoJNqPqywFCHvxwrCPO4OZKwn0vXYGCXgaTLB
6vFggz6L1Q6YZjP2OVRQp+Frtg5h8IDbEt9ShG2vg7euUzEGzxKtWJOXRA7d3oOb1gC8VdUm+gn7
JYbnMg7mOPeIW75GVZfoA5Y/Y6YQQ9zzdLdOaeZfmwR4ozWHn6fwOxWralcEpaK4OWnE6KaPgTjb
p96k9UZZTBonh0wvqLkVMrFhHeZDBmDgQSY0CT5PgGCd+nQtox/XFbHrzg0TJ3ovo3BJProR0idd
PoQIZH2OaUDv9o41lu1w11frt6zTFSkyXi/1fGilqJFoUpvipt+U7MSgmsklTo8lcfPS5xY0Rg5U
KEOVuC7vuEhg7SuQcY4D00kz0+cjCWivDxPyy1YjGnLG3juASJnPjUiXheywmev0VFUolfyoOFhi
0pxUcwsG7wAjnpukYQBobyGwPHV7lpTK/HAu7qnZDir0HQZMgyYKd6IO/de0jOfvMT40qvJqjdzc
bzqS8Dje9fjPkhcqCSt6BDo90t2+ChbJ99CD7bv70rSiehS4BXSI5qZbV7DQT7U297IuhRuKgLTC
QEaG4EJP10nM6MIFgdQbFepVf6GGOCDss2kIb0JW8UOEdmaW5SqVdEbsORm1tPmM0LHzRelKMBIU
Ts5zIm5niXHDquCkn6IHMJHFfA+3wrINgk5Xkg0QylP5FEnt6GOTIVBtNpkzDX3LZDnUH0ULSag1
r2i6QPquD5PPi4tr/qxsX/mvxIN5HgphRiaObqwoJaBgaTqtvgL1JFf6g48iqr4nSY+Zg1zToE+n
PBEz1EfyeTGR/eBEOB7m2lmYaYfW8xwUbRzgaskRmMCRbkvBZKy24ZSE4p95yFj/qasaSW+g6oTR
9dtYJlG67pRtweO8szKRwQ8xZ90qdoI2a7lAe6+X5YcAwYP6Z1xNbMa8b6DnOG9iBhLLuMjqQKdo
efIAE8XjdJLvwkovHKjheOrYB4WIzP5MZoWIOE9mUAeHN35mXfWr85UaFaLYKARQPZKQa3H3beIE
2ZqUmJFuElxTbtkziI9BdqErxxSXueV8CdmtW+pYPbQA9gbHWFV1+3mVLgIMRYGEn/ONW5tJQb0I
F67r78MQqqAfg771d1U4pgbSUgP28zhPPu3uhZUYjdhgYMmQ5haCLpZ0+7ACC4I5VCIz5sdAY6SD
G7lkEZgts1Ql03AY8JdmLgaFndE3rYwJ9QgJuI3nbRCKyvB9W6tpMluEM6OZkRVMbGj2DA6lnY/p
yoc422Zkos3Nmq3UqgNavKbyhRJRVk27sly/ByAJKrhpFCaeEV6z+WOqrKQ2j+1Jvg9022D6mTYR
qZHIoOoBzYq68KdAqN5IX4bjmFugaapm55sU+q67ZqoRHeRWLb5sEQHNHHggRElD9dOzwYw4hFO3
Zp9jhIDda3xi4AtvEHuQZd5Wcz33TW6XlnpgL6sEREC36SCQtt024M020W5iI0kMRkEC288fwb5F
PEUNsVWjzvE9c01zRRhxMmcBG9M7heBjrrArECl4StQyss8+MgbbGSb98k8lRdyuSN8yw3Yrqnkc
QWADU30b7ZLU3ysoxFRpzmU9EBhztJi0L8DvU6dvBsJ/5GNaeYRwG+irBOw1EtBIf5IT9FQfTRUK
8mWC9EF3bMapjEOgTJYUiVntB5Y2AFujuchziN61AcKLdMnSOJ+g9x4nG1vWTQsibDWMi9hAiT1F
55HN2na5dcE8PrTcRS1oWVrNu48YGKRBBfjVDKXFTezg+dQWyKkJydRawxPFmxbEVem+ZGMCpv+2
DBOfFZOaVv5lxs3gv7a9NdPnGaTTkBYcXafCF1k1GUZFoWaFQjDYbRYBn77O69TciaT19BcJJ1rr
3MP6dV+4LoJu+3ZOQL7S5JDjKQ19IsAYZgt427tqbXLNgXnFYjqdNabgtdDuJ+V1EFY3HirA8E46
Y2GY5Ph26HrmwPEzGcFXYeThrbflGH2MbCkCoNVxJ29oC5aSvJOxgCIy5JFdP2wyqMA6lXcYtGZi
i/Ct9m+Lr6EKVXCkIvoOXJV1ObzF2VBBXBXa0GoNC+Vqh7xrrZuaqtyidtBnDxWaW+PBUJw0DMtN
vI4+hdHajZCc6RLeIptGQNf9DMAzFEOUZpjXlhUDWIBkirhAD+knCdchTWEqHJJTFWIZ071Kexwr
WemafQ2XQcdPPmqRHRDgzCeXJ9nc2gdF1RA/TANmRiwY2SCU8qGq1jXcrAzDwkBospaZu8yBbsGA
CahGPRhxFCHyrU9GnMTTAKFaH2U/tQjsJgxnBd+QEukUwnFimCD2u5TUf27mFILMeWd6qQDpXaQd
P8cUbJJTTheRIglre96ClEyHkQy+pV3Ap29Qggp0/FBHtgkeAsiSQeIBZBVhryCu5ggRLJ/D5WWq
pyh5xmiVXObcQHfPf8TpXHC/S1BCUJOnMkUt4c7EUGmiO8W7LgjyZVj4P2XQKOQEyGzsWgwY9ASB
RIxKEEG6tQSjygqyeudagBujtVkQvnUmnTaQwUvtXZvYth+3auonKEeVQ1wvrFh1pVN533VzCo4y
qKhZobe6RFZ2Ujv3tp6LBSUYwvaEhTCmPIKRRT95ECTSFmZN+mDP5azXF4B8J4Q4CBwxFrOuon7u
UgbNYfDzlBMi5mVZMvJTCMx8falxWOp/St3q1SFw78fhUY64bl6yZfL+E8DaJeSSqtFHyV0XUzsi
kQkizY8QlVchZk3HqmqR0keTQEYliO7Xz6mDHXzgVoUwK4eTNRxBjkqFKpzpub23IjBinwRlR7p8
lFNZ3zCBBudj6/vAQQY1TGG8BdEAzUc5EpCuebAUFD+QYQNF+HqvIhvHIB9HGWBPBl0OEpzLMubP
tKp8+UgsrspqA/1dSBjkLTQaQcDrI25N/1kLMNz6IoIi9kz2gBZDQTBWoQNFFbR3Zn1ckFuUw8Fa
N6NW25bJ0OYTc14fPIfQLstFtIDyPudRUyJGTYDm4Ii5/JiOuzgCEx9mSE249hCCQPMq/KIZGLU9
yJkVKatcZbQqIYpYIjUlqP4junsek061FkrHXnc/otBkGNGRERZpyF1AY8qK0x0zTLkUDU4/fhRK
c7qgp4oRzUU29vErbHBoAAMubQDK4T7Ra8+LAbEruhkO9M2PGvFCDY6TyIWJQJ5VByAl7xFqNm8r
7nF/0Kpv5GPFaYTx/rnF7DU2bqKIDcsh63fpFLPoKT0F2ZDdSydVfQG8udTpY5iVK7dbE5jaBfsh
6rJ6PYCVuJLx1g7Msm4XA+HP3Z5OZFpRQELy2WlwgZYzV7ddBKaaAn+8ekEoDedU9EZXfbpdnJYk
2idIO5i88RhBBQKoSyfQ1G6cmyLkuZWIDHQZEUNO9pOClYfqNTQuzeCqGEqo/a00qNCJmwDjaG54
tkgMn6zDgMYjh91UuiBg3ZJ0w8dwrr7rAQVDfqSZdgr5YVJDBYqLdCrRTankdDvOAEhuF7I2LWYu
dBVvAWGRHBrOAvvS5Ur3Bn01KsfgK8ge4l3Kx+clDl1ZSNK05CfG2pdpzOuhQvyYJwbjTOp2rgZk
yLjlrW6fQG3E6++9mltz4DhEZV+UEPqAoYFLurcDvkuhzLjTEYYqvy4DYhq8HqPZqFKmsYiC52UW
1czR9rZja3LAKyTZwfep0txMIRLK8hMGI53+hEFI27yhywj6LhTce2t/NbaJ8UNaMNp+6lsWjncJ
g+fLtuhbAaO47XQTu4cYnhfWlWXWUmh1wae167YkoSNip5HKSV9keorE93YJWIrl0J7Xwy1+MG7R
ApJba3yQFHIFW0alip+XNQMipHAjQ72LlHEF48PwXfIjBDkA1MAwY6boC8LaBUQ0moxk2KWo7HH0
z3qv96YJPEHtDYSXkM9skQAhdYotYpcOWUX/aNuaMlyGUULFDqUGNNwKbA6FgBcPXXYMkTjXb3GH
i/PYB7ZbbZ4gI6g+0GAl/NWoMhM/+wYqOMDGtNMygwQO5ZHsIwouwfwZh1Wtz4igSfrBBaPX926S
7nszw5GXeS9nn23XCeU9kOhEMgs/CEQo4Y0gyTp/bxsG/xNjvrrcZLLJzAbz+72ENO9aUdDiIz+Z
ReFQRmmf0BWrU/dZMGQ44NhqjSsftFtjt+W0S0KkbalqBQbLNF+HX9NQcxSOs7rm30M/gKcpxiUy
rcVJapgvhzJOZI0u4SxteoDnj547ZUWyGVH4W/N+QAwMrXHMrm0JuF2DXRROYVIECsnkfYlxwv6A
MzvtiI9qLIs4lcIruvJTRXQYIHKElAPE1Sjkj3kUR3ot8MEdKuSQ0pTbLAv8l7JUzTdwPWCjmqmn
wV3Tk4zD0cfBGOatIWmTt9kwohoGEevblQ7J44Lc8Y5QkENglAu5BC0ndRAdTWges8F+44tLX0rf
xZ+Rm/M3Fvp13WThPN8M7Rjv4ukkHid1pPa8NWVXOFz1dg+m8CTEilbVK+r463PXsX4tyn6Ivw1s
BRkRm6Z7MDmkI3rPjjb5UDoyFOgpTbsIgciuIp158KVpyHaRbPlHekaz5xbBNj+SElHg7dybSKIk
rsd5q4SR48aw0ny3YBC/zchKEPuWDfgRF+EzKKXNWv1ATYfZt6qdTq3PARXgHcqHxmwaGAtKENnS
6z0UJLNh79cq8lDLCyqyEasm9Ca2Ec5bNpVVeIDZTQhnGZHxprS9+tKyNRR77RuQdyiuaS4hEz9s
4lWsb4ML1wOhHLGAn1tI1qtl6h+zCITaeSA0e9X1yH+owLYRLH+kshDwIcl2amj9hbVhqlFfERi1
t1Gfdg99OGXBhoyieWrWcZwLR1lDPmSDYc8hJGl9HkKvXt0gRiEfykHEP2SU4sqr5g58DyMMOK+T
NEaliwWeJTcQYlbqZkDJqN/CEHm0yVbPHiDwNvIHNmP8sWBdyxzaMoN6NmqVdQ4uOqlyAmjqIZBW
omrdIvRD2OH0y+Q6bCcKrR2UlGon2S3q2qUsWrCIQgUOfJZ9EU2TCLZJLKZf1OtpeFxAWGuKagDf
DvKQlW6GdB0h1wkqx8+RSazf+C5Cz88imWkKEGn11T2PMkf2liDw3mesGR3qMokPNhRMcI7mSIgr
gAdD79CpmNeK3aFcOaFDlIbRM8Jb+DOD9UKEWdU+vqGnasdWIYV/GBkLwg0UdxU6N6AvmnIXztLf
uAClv6KMF+w9cAGA5KKwP36HzixqKqKe43aHBiMbb2doGv9CPS6Th1mGw3gziB6ZlEqkdB9EcFoq
VC2GBtykit6AOKNsiiSZk0dCmTw2TnTTLu4kTm0CXSSOG49DKWxGZErzdqHzUKxqDdwGlwD+DKY9
Wv3PmKzVp5Tysd9AJnUgmDTEGFaRkbpmO7kwtxZ9kAl6SEFNcE9HHJSbChFO/3GkA3tooWfHd4tP
so/dNFTojvAO4X1WT18jCXh7wfqlvjMnVbp9u8DzH7yb+MmJs9FsLTx2VtAwnlRRevDd5m1jk+gh
VatHtdUiO4CHjsr5dcl0FSJ70AtDza3te9QujP8fjs5kOU4lC8NPRARJAplsC6hBU0m2JEveENa1
zDwm89P3V73suB2yVAWZ5/xj8eLWuLcPVEE6TxmU2WVb5TZEfVBmN57LEr/Bcofs7PvaiNgt+zXn
w+OWOxCFIF/FnMjXtMva+WHJRnelI0YM/UnAub4id26u2s88/zmVC692h96iiEe2QP7xnsCSU1dR
Dduku79fk6ri72ZmMq/OslKvPXQ6Eb+mOhDfFHD7X2vuExgBlJE5xXXU+ZDEIB65HebM+SJ0+1q6
YdPjf7sXZTPmdyCZS/I5DSSiHfaOwf/VuLL8V02z6qJG7d5ECsvgcjWNvteRaDabDIFU4VS88stu
u6+em8GeEvFuj++LpRYuzQ5lXHlXdGqD1HezToTo8sYsGsc0qw6OguqM+Cvt7bujp3q/ZxRx+mf6
7AgxLAZz87MBYBN3N6X1n2TlcD4BlgyC1hUY8UNHg+f24K9SjWHNna1IgO2Ai4K0T+h4ZNrbzoEE
NTsMMoP0oI/ce6ol5zkL+O3g53b06nNVu+t0Se1y66LkdnjFBnv+727X5WfOlDf8LTvyZ86EDdvX
fe35tZx2TfbD3mt5FeNcUsuLjuHBdZkxHTMb/8gIWnysbTZdW3edP8SoG3bowGoZzedVuicf69B3
bUo1hdMwj8WBhCgUCilC5XAg+fBO5JtFyYthu6DoR5o714PGOo6Ubf0dheNijPccf29O/SC8lUEw
mcXdWKfV3woB04tgKnIPdh8IcTQaYvfeQYV0SdnGm//aHmqdvdpz7k2xmB+bAcbExbYHPrl8eWB/
udPsDB8uvQbVEdGdZkjpK/lIvN2YHRsuICsayrGvYghWrkF7LLm5GdpQ6MAfrP/RY8y60nLksyeN
g1X/LZtF13/rOpcmLutmC0USeC+lqWt5sPK6bX4sohz8U7ksfvGY9DDkJwuqIjuv05D4595ncw2d
3d5UWI32eLXtoezPTobegMYSPrnHrXBUe67ltLuXITH8yEEFThERkuPYD9KaC8XTkiIWMJOq6mhK
aft+SErGFlJsrTIv4tID7D8xj/h5mDoeHTRW3phnXS7lf4L9Td9ta2JkmLcoV5j6t2x9JMgGEBWR
g89RmYgguBrG8Op1rnWOu0AFWVEvp3zbp2AIXcdT+2lCNdd/OUIF3QkcWey/27Xg4TFb0G2HbtDm
IeceIsttGJLfOXzF1QZpoLh1n7guZlIs+xgzdVawT/YBzpsih6UbQ5FmyQZJ0/RNybmMz7L9N+ZO
Owanaamm4UPrrDTdxza5xBJeVw8LwfIwVrbdFSivA5Yh+T1kGtdqBjNAaFVFddm2xItqa0X8T+72
cqKUdrPy9bq0VSOeck9oEU49UqG/1RQI9ciiXTLQaw2w7W8W5XNUhZu5O3h2bWVX5CNWgBEG9Cws
yoZFXTNVq4iJpnKicb1J3tl60/fOSYY1WqoA/M4PEpcrPRUZQLAjZHPvywxFgZ2Vlhs5vTbDOdiH
4Jmcgl2dknk3Tw7PfBZ7a7eBXKa25YYT3AgA40TN9gG6Hy8lFLBXh2b2zXQWlSrb5wa9+3jQMmjf
WffXq9pF/5e7wP2wA1KbX+rOZz+vxrFDndtssrvORApOqFqEN/K8kNJ4aIsys+KhHhUT/byO7yWT
LBkQtGH4dJw12qJnVFburcPLSaOUWri79jZR32c73FVYKa/7ycSVJHHtDKr+mEY9cpXqxP+J+sV5
Nq1VybhqlXJoo+jyoM+OAmKP+9cUzUMBXbxymmXGvk6NU9Y/zZ63F6QSVX2tjRryu6BPQD4Wr06W
MzJO0YQGv8EsQ1QL0xwLPTjmQDQxyhlmG2ePEIvwVtQ1kHjEiFoxWilfFnHh+2n1OOYaocg821yF
XZoTDWtS6bSHG6JUXrqU4vJDxVdWxO5Inm80uCRhxWlTiObsS/Qp93tRDD/BL/W/raiCh3K2KzpW
1ty2n4tS+b+w4Hflu4ag+i7IiHqcu4zO+Z632H60BDGb5tDxhwAAJI553WEbNLqmTe4PTT1wrKpk
7cypJqBhAmHIF/1RdYO7/25UQmVkyGOeNipcHJPusTOM6bWm3zZv4yW36uZKfHmRRoHqLHVx7HGq
vtkk5+C62XJkqFhGzjj4Y3f6iaYhq95HpZB6NCh2CHPecs/BSpsH741dB90jzO/6OxuseT8ay0/X
t24TS/lVBnVlA073ykIWRjKdFia0a0e/Dx1VtVWoHSH++EvRXJn+lvEEYkUdn+OvylJRvSf9DIMb
uPl+XeF8fVKRpglyc12yRZ4X4rzaCysNHRe7q7L8aErZO5fElos8rRT/UA8MG5Od+koz/DmL8eWh
a3VeADDAssfuYg9pVAFlv02pSNUFElamEUFt84ffz+o/TiSHAXfQ1hibgV8utK1uvKA1qGlg8prY
sK8mMVtIF1yslbbOU4YYxrThPOkCDRyyj6p/Mp2a9ojw+GF60D0hQvlhYArLH5op7Yu4G6x0iD1a
3sbnBdg6/VOzOFpXK8lvqGELDPWzX/v13nKW7ilHlPUHs5etw3ZZ0FvPxh1HYOl9lnebTPbxUlXT
rh65rfiv/qR4kHYmwkd33epr2ak9iac6GV5stwzunFXXOpKFLWToNkmxPbtD0r7tfCp5uHRpFnXS
gB9bzHlfkqH5LHbE/H9ynsr2vLJRVzFR5sOfWi/uK8KQ4QFZbfAvEOn4Snis/9KhnflZV3VjIfUa
7A+/YPYFuS33v2x3sAtsddnzUnX+s8sq/i+piiYFA6+79y3PA/1dsHXLU994SoTQiiziwM3p36XZ
gCGnjmySrhnUcgPRm6cd/vkvKluGNlpKlqgtbTaMGb3ORTNSHNMeJcOZrvAdwmI1fmvL4+KsbX9V
hTazBAYOlDrr3F1iAUm7hhA7fcvBskNc2UxebFxbVR5JUTLvo3a3X2nA+3bT86bRWM1QBF0xmhPF
XUVJ9Hq/LFHgruWL3vrkhSPVup/9pPivwqJ0cccVlHVcUjtBHwyrt8H3XzqbqSyqbFPIu7E1w3yX
TmoqzuteoiXJ6daZunZ5A7B241HI1gVnnib715RzYGbFqv4bZ3cQR9zbbC3lLhmuGRO9/Wy7srFD
AYgYRK7dIdFIkdPDg8wpUwA8i/vOunUDg13aDeMkkKkf8sRp1C/Z2sWSpESoYDCRJy/PhzlOGf7I
YlJV6x0H2UzFXT2P+UNmSAc9plZFOSgILAh/NuxbtHdOusWln5cp5L2/e2cwq/YdDaEE3V6m2iYm
s1z2k5ia4aFbbjMgmCNyvEqzLgmL5uxQVz55Ky1pjV48Jip7NsGcziG/WGYfbBsFtNst6d+Scco6
MVlX/UPrN84Sbe5ayQh5Wv4TLru4Op1usidIZDoOh7yXyRFhFKmtq+qm9jyVDILpLhKA/Z5ZRgdj
9jooHjwnCbanernFOQKnq7PT2cjG0yKTL5U3z3fEJYtXxwhniTNjwSWgVrHZuMxQh1K6WXmQZqoe
gprYtcNk0rQ4g36m9sVV/lKHFU1+b5yMCh5+L5hDAaUawOO1+MPXDJqtbIJX7XVi0OhaxUPXWA29
3zf8MpL9si4hNEEgwjpvvMfRdtQBP/x65isF/aKE5VosQAizlSo2CYAA91Dv+WDdiFK1sOSyQt4K
PpjbIa9PE7oQ7q3eakSU7nIpXwmFqP42asheSrt3Y6cB+A77NeDvbUvy19baGqJxKJY3loVmCJN8
hxK1yqL8x3Rs9GVE6TZE3eAUpzWo1Xdua12dadw1Ma9wwvpB7qeJkppqtTiohOkODjcm879DCKmo
Yd4iu6rTi0lcDlZbcwrdlcki9R1gofdonLr8z/KD3sBI2ZwwoJ3WeEjKfH+sMzWbw2b8bI6AEfl2
5LAHD9qT8lQH6xZ7WcGYnC2pnx3cwHRPZarg11Q+/ZrkwOLQeNaPNVH267b45V2eNcG7K8CZGLDd
LVZJMizhsg3yR16WjIpdg6APtZevn0iXcb7qpFLO77JINis91oUog3Oaytl6mVIUqmFdklDO1g7a
evTMggDSr/Ocelfu3PkE+MLKZWRHUYwPodxHHGFiekAYhpzGy/XwR5gSVJCtVoZ928Pl5ZP2q/u5
CRQMbaPa30si5cWDHsy4H1EpHZyWN8AgKpHRgs7ivi68DkVN7eUPgO/df9Mtwj6xGvW5F9AtIK9d
Vh834UFj+bpKNBXSAEUnKiDKDzIePR2Wdle+DWAKt3gkiOiDoRXJ/QkQ7d13nspV6Fq8J2QEFfwR
TQ1Fd8wTVDAXO2VpZPNTcv/H4dYVPzavsf3ITXSxPEAw1cNpRll5GHyyNk8Iraf8kmyDmR+NlaUS
XbDAdekKd/mWBATdbf06/tal2X5l/YrrhmfdSY5uMJf/mnxa/IM15NNPszmtOmZzkQc8HVb6UpWq
n88sdcaJSDaY5Hky1UIuSlJNbdQBhk2ozel9Jf5sDY4aVBKFIa3FBzVxUiSAxV8Bn1EZVdu+kIFQ
o5USVVE/6dnUP6fEVR9yJkL3kDJiVyGKcG84Tt3CR0vDTNCEAE3yn57BwsEZ/O2/YEunX7m9Fv+R
w+L0yKYaloIuTea7Oinm5tiNRqzUiFQ3zVCOyPoJgYUMhfJ6dU6xV7+4i+Ub5lYHcLmbCKqZ+azu
Zx00vwZpVNAe5GaP838ZL8Z2VK3lq/NNGnG/KnikNuEXt8gJRdNbpci/1S3SeimW8m6SSYBeXDkv
Sauc+66lV0uSiRO7Liz80qBYndzbLw3ZbI+hO7Ny5PnqoOhFAco2XlDRGRRcm1aenWA7FKP5mhUu
ub8oFPy+95bnJNibr3Esge+sYHJnaBd3/C3Rtrmnjj4b9qGq9uPZUl6s9/3f7i0ClpP+RHW5IVtV
hHfaurAeI+OfhoXLEfrOeUK17/9Gv9yp4wAh8HO2Vuc3z4B79ew+ezeOl8zICgyYJBMtiiFO4fGX
Efbw4Yz21kQVZH80qgokRiI7pKKzTOI5EKhvBhu/TOibrEIovZTid5sVw/TUJWyNwDYU1YeBsy+x
7vinAXd9+VXu3fZzVxytHKd8k5sn5g8LSeUJ7HyFuXS2B2pkuvvC827rQe22f9p1zL5Loh5+DyN4
40H4EN2HLW+HKax6SxAbCgN7zBDgvJE/Pw1Hx3a67YxI1f3EIVIS6od8ZWREjJjhSLUB6s6bqO4L
QTNoOXmCz23zuPLqdPxyVhch6GZvyRBOTr2/sCAN9wYg+N7bbkc+/thohjNF5qXbKK1GsPC5782P
chP5PUqeQYeW6as2xq3NOOgHGCxmB56z8TpST5GNZeEyEZ7cdyaN+ZTzLmyGceAJbVv3ny07z4/Y
bQLQaeF1Z9E4coidCfvkYXFX78NbM/97Iczj1Tjr9InrIn+6STiWQy2b/rgAma1QkY74UwkUnuTG
Bs9tpbowETtHV19657pDzLBWQ8JcMTHyVcUm77wiMO8czLskolglpxRQ4gKBv8DzopbaEGnm4n2R
CFWixJoKriq1ESahOWu/DZKx8WDGHq3W3Nlg6I17owlQbXX1wc2a9sudbX96VGNSPeFkSTjnLX/4
JjUkb76QoZjhsKPeL8KEf+1xS0wSW1VhHadSi6jXPqHziG6DE94LUIa8Ne5rkNeAmgl+guFgEMXE
g6hbuBnGhiRMSn76uvV4NLqtZGroZDc9zKQwNgdvz4Y5FDUh1mHJbQfNrvLxFYC3+OMLZPLQWmDz
Y2A3d1PXAyVw/j2Vmshdq9k5+sd0AxAs4IzirqrGt9wp2/ssb5LnAEnEq4XojQfP7urjhHbxajUV
FI01FuelcwwRFr7/1Qc3uDrxV1RIzbw+5NLhuNuycjxrjZuBdPBVoabBDXPmlV3kfToN4ttu2DUO
A+dOE2fSAZAc0Z3TOjqAkwq/pEhsW/SF4dXUsc9rZw6l5c1/XWtHA+H3ZMJra5g+lz4VTrhN3KCC
9Zr7Z65iu9UuqcjjevaonrPABdNShMQxOPHMDP6fp0brO+DCkvTEFaUOG2C+JcSyBFNnk7w3HOay
R9GCr8q8FZWbe7G1OBWt976VfkOlpP/cvLJ/ZAkL9xNbCa+U7mdOhcxnISWKc/niPhWnWfbuB/e7
W1x6/rI3pIDFR59s5QuB8J11MtXqf1WaPZZ2XxtIM6j1f2uNjea4elPxNS4bIXQQXY+itfPsmFsr
OPe6Y5iMUm+Vl3zh3DkEHEvhvi3teZgc+0o09zSEql77s0GaVuGQbVM7qjQz9MUQeXnXrpW+t9Gw
vGUedripr/MBh+WaZXDdlf0xGyQenVyc2Cz1dC/trX1DN1N9ZqU3P1emA27EZ3VGr3Hrj4KfQbA5
tZi0SiJmhmkMHhIhdXJqYa57FN21jWxK23ymGeLQmnWnTJoQmbBxeN9HaBu3YV0mU9kVUVZmQbRO
C7hBMrc8ewvH6Kin4hFqz/rKh8Xc5OWj88jBrqPek/3F1NYuwmUdy3+tk6V/x1pXseMzjrOPgRgv
3BRADMqcA9SLR4Ba6w5YCq0L/LjlkKLQ9J/DnoIL1qntBvEeBAYx8paAfLcE4OiLgwWKwwuk85Ux
ezSIQgLEFXtSaH2XlkxL0GfTFKX+uP8lyAxhlL+3bki7sf9rFj7bMB/c8ljZmbraSYMIDjIEmEUy
PZQHb1JtcbJ6dIb3o4IiRTIPW+hYFJxiZBpHEhmk57/0dd1L3B14cuxRLu65cntTMzXkQ7Mex5Z3
Flemt3h3/dzuL7uUzosEBzmSR+1l8dagRz9sjGk3L0VbgJ4S5PTAgpEOH30/ShqEaHAVvwwDZcJv
qGBfLHpXif8LnPGVmXV90BsbOfY9UCvJelUdcyUtkJKGz9fd5+XNA5FGeIPdawyrxBJf7hZQjJn5
1mf/f6uLVDkP5mSzdcC9iCp9454K3vN8w2UDOdZaKgu9srgJjzh35fiIngrsEQ37lOOuMlrHyqS5
fkW2nJnnfYE2XwlSWlHC5P3SMf2pMu+GsK97vjY1L/OzkyX1zwzY8UXVdhvVddD+qIjyDHFdpO2Z
vX8mkF97X3bZzeLeU+6Yva0YLd6Ax5Uf13vPTj1ZgedciBsXeP4AzdqVGSBNMnHn5uPoXziWZ1yN
S0cLvH3AMCvW/VBurfqBO7CSV2/n8qnjYSnXSKCsoiY366cXP0VsS7RLcV2HtXvE8MCFlyCK5nLL
dBsDgcnhBf2CKiUWgzIJHsS+WElMtGwriitjLhNUsS8sykECsBk2wG3BoeXzr0KDNktEyVQ506ku
3T3Htjkt5cmaWQTPE8yEA69aoK7oW2HS0GKiK8I93evxiMisxeLTN0HsO0Vv88YL+5K7fvPCrw/C
PO7Itw9ZY/MLJA7dFsq4+sPbBQt0ayro/3lQmeZMtpPfQWuxYtbr/mQay9xZY7B8FUOOwodk0o1Y
IbQYOTka/F8QGjsqf9Gd5Da31266YibbJoAQcthOXYCT6CCUxK2NvMD/TjMbhsJrs+Hen/X/tSQY
okKvmfjhaCTmIBokGQKHweZJjgM8az2SkDLRUHNOg/iQZbs7yGrL0eghrXjDbFiBRDNftpC/fHr3
vmjUf2SvVGeG1P4qrNmCPbq9xQ3Drn12LVrTY8uXU2w6PBrHMpUYXhVXYXKXZfZyRLAAu2Zp58Us
jrzmkIrHfCt5VITo9ifkZMM9J2x6aUpYk6hq7RH4f0AcG9qdVR1nqsxPQEbOcQMuf/I1KLOcOHIq
hWrz2mdysaDFZmjnn9XED74zq65eMYOTE7PvhZedM76eV2yj+sn0HqxajZTnYfWC9lUthXmauqlA
PJe4fBuy4WOwKjjjA5TnGCXIuJj/uNcKTrOVJH9b+/QcMF0/5DCDv1rgoGeNJhaNJgPhxdBNI5Ey
gueSfZz9UmQUP4rUcz5lIdL3YERtw/zLl51VXva58sQ/ACmsv2eeABE58zwiF4X+wo7Ck05pcp47
X9rLtjtnCMD8kNeh2u2nFm4AuE68m0Rj3y/d9pmHSt8vVZL/zHExnYK9h9OZnA5LJnw6RG03Ye8M
4e+9f4R31uhW5yJ46NLUOpGPsf5CncFoNjv6c7PZuA5Z28Hq8DyIL8uM8KCJnMffZuyCuyWT/lVN
eX1u0zW5AjMHD2jEvOd6CmpGFuxKBUj0YB272s1/joOur4PVJacSP9e/kdRxhTIkH2JVALrXeCUb
9AI2WiIjacnFTLz+p52BZ6lscFDFy0hTCRxJGtawNEd8w2X56brOaH4YewQ6wi1UnYU/JUgLkeEe
TKblFLlj7aE6KKtUxy3+nG8Prh05J8arY4PrgPe83J9r5LdPFdtwyMrKq91Kh87qPPCqb1xdKA6G
oboQR9mctJ+jHTIUNPU2srhzZznppzNWN+pG3oavBR6fpSCj9AF9ZHpvp8b8sXLd1kiFbPvqYZw6
WSXmhkjMW1n8cf1ivJQp9Y4gLQypXEaIAUNPYhM4VsBc73O9YhXXpe8cZC7wNw54eYM70IJd/BDa
WSUnTcd8CZjEzui0OwHctVsV8wEvZTbHxp5EAPXVy+qzKOQCk+37WNqUvwXtsWwpcz62GybXsB68
8g8aVCoyNYHhJvJ1Nv2yIETV0w2Q4XAOeq0itvlRxmqcV039LUIXMa8Gto9bMPjXL9awnv3MB0b3
cZwdCmvAgryXea7OgZXleF4DnVVPpvYY/F1fE+u0DzcJaKomPV9Iji/s8wg7fVdip3hp/d6bYcGH
ncNZaP238FnNSDMvGRXKvkiT88RqDDae+Mi3vcJGNtRg431Evu7+tco0yJ92VSdBLCZPckkF6G0P
aL17FqGeSP/H3LO9GteLv3ypBcIiqk2V4hpAFTEc59tQgPZy4TMmrAEQa2bEkwdcCyJSe61xUc/z
8s3NOM8PMADiXW0eG1SBEsRihUwKCjtN8LrqxmYjZUHBZrC5736DaRf+CHfnqWkIyeiNu+Dd30o2
C3fukliXBUa7vVzdGpAjsBGjSm0lP+uM7J9lp50I7ZoHKI5Kew43lZlXxsNsPaF6lad063CqbUAU
V04fihCaVCWUAbY2j9uSrsBqKSL5DHKmKKoIhH8Y8Da3GZ196YRpSQdVcQ9xDKPToIBWB+qA/fO8
9zewU9zWlh5FQ9jai+xDSWLAt6WHUl+zLdirqF/VeN0QHz/5Xe9sp94AaM49Sn3OxjWpY6fDRRdO
y4A2Pe1EgsqJH/0INMhuuDu46mtS/izsaTkdg848+Dzv/ZaGOVORiIHdSNtG8NF8Lx3Ic8cc/5sO
l/68BO74T+u543hBvPunxxLlvzhtV3/XybR9YgGou5O7yZa2tb7qpqchbXAvZZWKAkeZx2Vc8EZm
Cbu3tRWuSsO0qGwOGMmrcOSgW0GaADUvjKit+9VQGfgX1wkcH5d0wAddDt3TpGkInbWgGXjluuG4
BZZwQ2Ob0vtApeNJP2r9vG8r4I4xu7kmt56AyUZWa/85tpkZ8Y1I4Z5SbEj5O5YFaPb8ruVMacQj
orJqSB9QWwAF8h1M662joJZ1qPE//xvRniTnltTNHyro/f6mYhlqm2+ynbBUqmSS/2ZnLt/63gGt
M/ve3ic70dfOgWYCxd2XjdZFZI7SWObG8jcZebBWU1AWxx0f+9QwVpcw81vhJ7/Wpjbai5xKO8eg
drdHf5gr+x3Br+/+xdTqmCRCQLqsr1ZRLt430TAzFxAbIU7bQ60sqRg9KS081BtGStQupd8fyXEI
7Dt0hHl+BFNM4QBX+6bh2bv2HxutWq441kUftVli7mzP4V5NtCN/VBuxBwcMHz2PCXGIp6ICVdVO
WXzw9IOAO9j1P3G+3l5pobknTV71f2+K6B81iZtUz0BUoymuXYTigshPxB9DQDxq0ExUdmqztOI8
uNuqImGhxg2xm6E5a2vOcJftbfNjLrm5ccLedgsvFhCQ1UtzU3OXIc75yb7fyLr9gw68aqMSrbR+
wompq6jF/0jXWF1O2Y8AYXPPmZsAA2faRVnXVIjYCETAHB7hp+XfCtCuPHBldI/BvDn1sc1xJx6G
YeYLCjC8vy8ktOBGyvmmO7Dyh2VhFIKDxT50rgtL5D/yOdDFazAWon8qwX2RuPA/nhS9OA+ubwGq
yDQrW6AThuUQicv8lJBg4P+3TBWjwNygAOlzXQdw24UPtIAY4I5/f2cRCTTaVbq02juFL3OLCAgx
397aEs7QeYPpTxn3LGQiOhNz3xa8bBBS7NXtAbiUxbEvxjKea9yer6PV0W2EXx3902GvG9+9XaKL
WNPYkqPpvpg3AVMPlPPhf+OSl8CNrUhL87PAUGQewIvAfDel/eKhR1cz4zKRZv6Jenb3o1mx20UV
ko0h5H5a5+d07wL2BJjA7n1CdvFDiLby48kU+XqavG6+eq5DgjeRBJ1ThT6k0HAvbIXCBuotZ9cX
6ETjHrMnpG9n5DMJFNsFxXaHuhXX+p3TVugohq3rT7bexRsH8VB/2sSnzGHlA3VdlIvO6UISRF0w
9ahN3W/s6h3vb5kOvwOEOOeRCzY5NxNNkvgx6UR54mQwSOgM/XXFy2a5LFK9nC/Kb8f2IaPAbvoG
oHP93603tBmwRdV+NdDpfrQbMxUvDf5MqJ7W39NT5bV2+5TV9gzYR0Kcv37yVk/KDcn4xaoxEhAy
fmeEPi1fVT6ikj04TZ83H1kDwv4MhrnZx8yRm4dW2essJjV30Ce4LAVt4qrF4LyyxayrH8IX1S4i
z8cSfakDiIyXoswFRaWLC+Phcp03dw5klPrDNrS6Ixhsi1iJy6OcUo90l6ZxN3TRt80jXBKyx7Yw
70E/SCuQnXumj0QSIYN+dPjnAvV4CUwWx+pteymUPNv4U7ovzVti7guiC1x4IUiZT+KsHNB5Rxti
fBraTev6ULnLQkBL2kzVc+fjtr2ALHr107itnhZxYaHFzRHMfLYZEuhwS729vCSBhiqHJQv+VVjx
/IcFZRXBK1Y/LvJ3Bzd32yHn3XWTuO374LimvZ/cza4YCeyAKMkerHE02feOPsDZ+LYZ4T9TzNM1
4gPEc/XbSF5Z8a4G6ehfBekRMjnkCcfju5M2fjHFZensI1SnoXJyuRDG4GzmXMh8GgqwvVJ7Vtwv
fiWSH3lWLAKHnaia7pHQGXwet2dnXE4p2buZKqgOtZcspuCgSM9bT2aWjtYOv/JBs12h2h7a3j2W
ot73kHZat+O+qz1t23j41y14H2Yn+9z2VBX3wcgYTxoHM3N3quaeJ3wG9DGXojGrRQZvsyZvN22W
iIl/yNIfbiHgF6JkcBvQB9t2R3XnqAk792FABjC+DUiUxjOMPKh5srSW+8teJiQY6UZMPtVlTlDH
KxTl+BPFtWpeun4Y5T2KMSpRodm38phZjs5f+Ez2Zyxsbh4nmBe3YwGX98PblJeHeV1isSTSQRJz
MhhGYlFB08H9B+m5A9JdjomnSpBmbw3O9WqNiFLIWRJ42Lqx/qUWfnGGwcYWwQVWI81ORgdLghYe
YOzJr0ClngZJ+NOjY8qtOtvoj/brkmdtO0TCU20a5xXJF+fczxP+9HkN5u4Z1VvR8ZiLG3v9P47O
bElOJImiX4RZsAXBa+6ZVVm7VFK9YNoagn0LAvj6OcxT20yrpVImRLhfv/f4tKxrsgtQVPkfuJSH
gMPa6cOlONdRQH4efEHFgAhthXEk53Xo6rMcw2FQXIKShvg41FiT+MfYSLcnX9Z77Xixpo2Lexi3
VmJyqvo+2k+D1OvjVCfz6qApC2apidy0KUbTmE+jxUdnq9mZdU7Z4/uvXcmNkiCekujetxVzolrj
w+Op6nA8LbFL2UyA/53ESB/tPKfBqM9Ubn6x9bZLD0jNeo86/Oi7IYpsc0rMLJ4F4871GBM4oV7q
/ee6L/zlKqqITPlsPM1sy5+YLLpOLH55ddLjJtB+rXYLWlt+1FVHalOCOdk14Zh+y3npIFTK/s0B
dvbLpdbi1MkFJtrIFN2x7ieux6Xkot33w8KILe/G7Ow3XuAeYQmg3gE70MVTYuCHn9wmoI1zWTJy
CqIyf2fEgy86jH0ribJN5We+1Abri0U22WWmpzNiSRojO+5C7w9duXkckggMwjK7iLlR2cbf0xq3
6D7OZpyj6zoHYmeytH3rwhjXYQxHi/Kysohinewrl8s1yY46I2UBrBTHFUl64n/5xPx9A6yt+7Lo
nV+dU2LMskHj/FLzavTNZaKywj/XRDeInYFzn8CIYWuD5rBsTbONa0ESfmEIEsR6MxkwMUl2OVzR
b4CmyPfWInenS+q04lKiPb1v5+LDMrBIdZcK7JpvjISaqyxTOkQqBiJqcRgG7i5hsv+NWXj11OBS
KI6FsW2Pgt6WoJl6j/8aTuYBb1b4FGmBQIW5lqOvzsJdOZn0qsdmfZoLHI07i6EnxtLJSgmSlbMY
ml/SKUbB3gcrxvk+hGPEOkVjhvjIkC0bzjbnFizPlkxw3JJed1GuCnAmfXwNw1Xplvqy1smrWLxO
j3uzYGk/rbQi5cycdVzGM7JGIU6qDwf7M+lk6t8GBrDTKYtnG1P4mEnfxrgi/1agRzOSrOp/QKZ8
bASEyh6TbI5+ssHO+U1RxmcycYeUh6UjEsksfauYtfUompJkpvFYVpB0PGCD058DiRX8VvqO0t/a
uYuZo6maoFbnmMxeCQPzTGSwqK6ZpajF0oYfYheIfPiBnkhRHaxUuRcduTDnWu4Y90Avwq1ioVU0
T2vTpF71himFXNokOpGW+2oVrmKfaVbPHvBhDCfMyXARZT/YT2KyeyK3KeyxGJqYIZNykZkJi+CS
zgp6uoC0E40xUoS9+D5JXv8VFcms39fIyAb3DItz5IHwS7VcsGf1xSmMOuWiNpuGDG1ktdu/TQWZ
jHLxqNAsY4ynFqtQcZiaNNLQwCZ8Zd0isEXghKVbC23KPA/rHtUSeQE7f2JyCkkuB5jHdlELMm+n
01WaB41r8zum8Wx4asxs51Ncqsq+W1rfxzpP12EfdTlJDA3WKN4V3tQND6B9CNNViVDjOZKjM3ym
QcdHgIc28DEY+3443DLfEJCYxmqlfOYtxgJUOO38ZWdMIg9Jp73lmPE81h+qpEY7anw5BBoCJ/hB
ioMPLlrrEs+cdHHwVfEomp/jnMvHQXp6OteOHfR5NOjxzxw9g5j361guBGexL1Q4ioNYnlztbZvN
hUn/LmMi9ZVfbVnrY2BxPPLgNC1j16zxzgGEvvHngDXjP0ehzDLtX8jIJ5TfP9cecBX2mqh2L7pb
ivWbyJtl3U+jI0PiMJmTxNxPQcNu87SdbsRwFnFbcVp+D8ZeZ/shRoS4lISFFdQjtiH5qTE/UDvp
OfrKCWviqXlbnlavmebzUnYtSZ0pfu9rl3GeQUPLoWYxoYWWlHWfDFiD/1aFiXQ/yGkliNhNW4rT
Y/SxJHL5WVkL8QWlD39btklvURHU6uCtaVCTRdVK/0LH817lnEXj46ZBDajyTY+XHMTweiWc6Z/J
9Dr/iNm51w7Sqb0DjyDsPTSYQwdvRWrEJ4SemRdYqnPfVM0pYCp/G/IUd3VYprZ+SsamqambSpJd
cVRHXKpmpmLCJU19avoBpQQNV0K+opveMD0cgnd0VnKTKI98OTF5cnvl3fbCn0mDX2IXJT4GNdQl
rrSe7vHHQEdEMgN1Md2tY01l280V/5L7Np/2adu0TySRm++uEy7vtSPdr9wJvT9RiNb2z5E6nq45
/Tu5P+Lihf2d2JJypBmBfJ038Io+kCeM8dSWLq3b0uPSuRQOuvdOY8U9zxm6HhqbfQhXp3rWTkSA
dBaq8M8e0DH8LGxGwmoaiiBBMd72ywVQlq6mClJxzAtPfpK+BtLJYJFVuomu4lPGqMDb0ahyEObU
/B9ok9MlzFf9b1G6eY3ADt1BlC7/OTl1EesJER/30xaA22VpAIXAG4sEMiTIl7taw/XN7Trnn585
LPWcmzB+TXE1fpOm5MhnPp4e+1R6fzKmy+uOn3qbjkJ/eFwZW9OBcAtS9ur80nrZAPqgS4+i8LkY
2zUdXmMv8Z97sigPmnQg2mFeMuXV7ehVBwlV82XTaDGueIFA0hqZk8cz3kg/Rb5xahyDYKHS8rvk
/R6vyF+MgEfYP/gqcvXUSEl3WwyhuhZNg7k/r8WbIVa1HAEjbqUMqV29r6sEhoMLxBIAiv1hBxYt
4BqBcobNMpMzT1OZffN9N58Jvmg0uDITBNrrNPwWtNAedkGbih9+1xjvhHVvMTvYwbh5AdWFh64z
nd6NLuPDtm+TZ81/cUzmGvc0v6/HwxeyVP3Gzz9/Bf1QfM8wjTKsX8OZoqRXArzN3EOOvDQ6j4ID
VWHTPyQm5ceTUH3USVbGOlupgFBY48t+b2KG8iixxRufJuGWNnb8b0CEpkMaVNgwhkwW3t+m2Yby
K1jBE/DEHCNPtOUafaADb/Aa6EEgFS6+AyK3jE8CVR66zMqn890jmszGhrStFN7ZsHzC9kOQH36W
Nz7TWOniPC5FkaOw04U8EQqZQ47jpn0TI0io/QAK9tHmS+wd14ilKEc9+kJwJuMDQKffzv3S66v2
FNiur1/yEWDqDXRialBFuFIw8ihqd+EvujxMbEDb2Hw5qqhcI9CsiuYyiSFrnkiYqw88WMLHdNPY
9DKsGINgssKYoI7FHrfvfDE8Vbgsoamho/h7ftbE/kV8jeZz3bFkKKIzdxJ3OtspYCK+S2XV/t8P
yPRN7QLGuO4vx1BSHMMisuNlYfxLnmXyKnnCsBy+490Os5PVkP1OyDlpRyc54Lr83pMfmqdzpbqe
Vk16/n+GVQ6voZRJc8DYprLbZFU6vjl5ml+lDRmxMai2vz1e2XjX4fB9XZWX33sQyX/51/Vy6N3N
z9ZhPOBhmEgE7ggOF+ULbkKdfDAfI+bLb+mUrxYKSHTGn8r+NXqcHGdi7kuQh3OJgyAph+GcjBCL
DtBvnN+QgIlPubWyXyFgTbEyy1rq9FlkFansiYjDVx3QbPCFaULjdpwj0v4KTwWnC/Y5PPrUvrLA
HY7+OGLOhAXSpIdJsSQSS2aNOylgV319NQAUML7hmQgPEHXd6JuqQ4ZDOFu+ScjCp5SgZ3okrE20
u0mILJxBO5IMKBPuXOqu+CUiPwGGFpWSAta13oUdvrU5xwXwpq0q4VsqUHefvKLDG7HI0nmjzkyi
W4Ut0r9KldJP182gm1tlIrKZaZJwpewK7Uk4QKbsSj7jXiw/werFFzguC7A4XllS66MAXNWQKyDt
0ZTZvUedQYgdlHQf9dohrIoR9wizKUJumDdDxgdd1KIxORABll20VMjqCVayjxm54azGtBbYeMn+
HROZjh8RUKH90CddCwe45CuMqzj8nnlD/rtaGdjZRpXqXLDGGzSZDKr3zujyowkGa/6k1eJ3v3B5
0YX1hO+GHdfTltVJhnk8r4S7m2eF9Nk8wu00jz3zuiPpqSo62y7a/Auj13qQfWv5ishdMjKqcqLw
OBWm8Gj4Jc2+mEzyadWqrt26WRE6kEUnZla+uhSpDZl0ev3av0PXTdWJBHeXwzitsE6N6bjqXWCW
4WXAK8ctwIdD4cATdg5nS0C+bhnJM/T2GNmYTPS/tt2BF4V7CjMAjB5/j+sSvcP0+fJnXgm2Xzvs
0QzDgFGe0XvbFzVoWz9uGvu8V5qE9p54caiecwXb9xShgYynZGrd79Jd8nPu+Y37iF9IIftXFeUx
2wSH4oR5hY0lboiC/AfrAyUxyRX5Qj9cbukLkdc31SqLXM1Gy0m8ZGIxZ+kLRIXGrwp9ROKqnYcZ
y/iDi978sgx1WP8dbG3jgxRhWv90MksORZkivEKU5Rmvp7GuzyGRSP0It40JDVyh5qvLEnHFqYR9
hYFl4e9bp3G70zK42IMUfsXiwKAZ2+PqmfaeDpv3MdND178EtmA6T8IvJv/XqOwjDZHwyS3gHjsu
+AODKyd88J/qPIkHljgI1OV5Ftjh6Zzw8Bc9NsR1Ls6oxSArdmnmp98xhubTOSbOs+VIo3q4VGHa
drD/fNnLvx4FFxzQqnc/yBAEH1gkqLxo41L/KXQgcO2ZiBDWjVuieg/TYIbplOsVu1sTDSK/tjpw
GN35OcGAlKd9Ik6zBA65rJSWaR48t3ySllXIp7LNc3lg1Sq1We82+UWHWfkX0RfFyUCYx3CU9/Ty
jh97n/Ua43ScqOyfbRFuk1gTiG+eGMlxJFMCRrfJk/QexEgsvw3wqvjMhJxS1RR4DW4NPIIHIDJM
rCJZ9+bS+KuCbRiKnFjXMlPCs+eS9RGwMj2ACEEbM/juWUQc7ojYsXkJT8GQ1Sdsd125h+QAEGMW
2firJUyvnsGXyfEZ35w4Mu2gY5Pg0NGTu7k+WpKmZBC7MnqIZaG5SCBkEnwq6Gy2vSve61JEifuQ
Wla+XyElblEZmkFJGG2Umz+6gsEjl0xjIx4jEtFDY/9Bwg4+OumRvCjSgNx2xhH9Q4cBx3fZtmt9
KEzClUeMDqssVsV0Oiw5gRXWYNI/2qkrx2uuIQDui7xFe0m8UDMeaYXqTw4TGr7oai6vqb9iiAOV
usAWLKLouCQ1kM9khIW8T3xuFIBTFSWW16TFV0TUkp2zmORfBJInblDiXXtAAGRBuoECfN+Urjkn
QeG9TAzMWCUNrARK9Ew0eRcmOBL4eAZc63U8T68t6QpcEAa0w06Cak7x/wEuPLIBk76Xdt6pIAiM
0Rv6DCUEq+zLIzc9BhqPhRSfLvEQZ1e0ifq7XZFiFwSTfIGeIx+JABP/imqwNbgUN1soPlEc2Pm5
iBrMzdRPgX8cpKApkKLGksBFVDYnMY9TdhQigcrM/DPrT1Xapc8W3eA1bRP7oaOV4jSYTPtkvV7d
tcvpgDswBZjgexsQAxWVZQx4vvWTNwHUOwG39H6pdAIOrjsnfa9aTCYU1x6/0YIjSd7DldHuwuT1
iLc3KS+cn0X7JL1VfUuLyv8Z9DjJgAkum4ZGo3fpcgZAoH/niIRIn/KBWEtqZm/LaXxKXCdHqAKx
fUUqCttj4jIwwkhkY1LOASkF6j+f2Bmn0J0vrfypBw8/Dfk9pXjNJ+/OkUG8DNI6rpqw4VsIcOBU
e0JZW9Aqq9l2m5KhxHq0gWEsuMsZtXLOPpcpCgmsDhwQez23OIypnKmUGM8ODGRrne/ZxKuujV9y
Doapwd1QERH7J0EPxUeT+xzRJlzjd92M2VsFUO8zBhjt73QfbbaANdI/zLrBHLyx59eqXtW/xQRF
gf82/q6KiLSB6OWjYkr0laxB7B82QajfNxFI3V3YMYXt8AK9U+XL9qhreP4HWtnsNTFZjBGsHRrv
HdS6oy/wbjCugSumU06lE1y00JAFmNKXfyFArCBjGA19iSHG9jFUSr83xN6/KhawdBeFGRtRGhFp
OBRhjlWhkWhVOxmZESdWxVxfs0UsRsxWfcqQLsSj7FQY3ch18ZYPiykJDmkfE0YKgLqji+N6KNaF
U64CaM4F3YVhdZbLkL01fTk/o1RNHImAmtCmMQebWTKDUJRIObEu4Gu4ELdUYNI3w3wM0L39o0wZ
mB62fXA/KS442xlmEANuOJZfrYdbFMMjP02XYhqquHOaPSI9z0mHVejLiRfaCe1YbGjkTTSGv6X5
k/Z9nQLBCrwLoGGEwISJMqsjwrFoj0vbLH+6IcYiqGFnYloXHsYJlAKatLjrH3Sv6A9V6Yw/Ac/y
gBehAzAuzDZ7OpZucmQ0P6QlsCz+9VYpV064oP00A5oXPyfi5IG5CgORbuzFt6QI8t8eaetmZ12d
u2wssvKWEpldz4qnjUCs00KYnwscSYJGpENG1U59nn2LoxEvMXwTdqVN2c028xDtTD4G2Skb8L8d
B7eOix2z3qm8437HJNmv+LsuHgxje4M9XgyndKgs0eFViuUaeIJYD24aJBL+ckGPORRk0zCCEf9K
9MTfRYwNx+MYTwjohKe6K+xNLITNKNeHLqXKOdF02eRbOy5Aq9S6KYFuKHrUzWEK7XW2nA80nPyM
FNHqqnJsAoeuoYNB+HBa4B3ptu4mYpPPVWSKkm8EXAmTB2sm7kI1S/3YRMZn6XRLpbRQM+YPmDj6
hdcz1/D/aQ1CrCPYb4pHb9ZF/V3zLejngElc/9rKAukSwqry9mlKuUanEraye5BhHE0GORNK5zUI
YL/eOGfq7IXXYO453akN93CR+viZHRc4G7B6DuLCst9W93uwfhLIT2L5NmkKLXAJxt3/2Psm2TZG
Sk6jH7eGPwC4SZbZixrd2oiDEdW4jpcAxGjEWZNtJJIkiSZawZ6lE08Na1cWtMfYFgflM9U3xwoj
Ud89snGqSN7swsP6bNwB9rHOYmRgXKBc/tcxZ6zylMJ8lw8WWdo5AlWivaEWKfqzcWHnNcCLra3T
WxHwCgaoInihT8I1HaFYwoiM3m8US3ig9p4k/0sUKWca219Si7v8R4U/LyVq0gvvAq6n66uDYNVB
81esAv3A45gsfnRezQz6iClO8XcHgN57T2E1kjKVK86sfRVWZuVinUHonGifPAfPounICxo+OUKf
MVYr/DwwlHhWAwzLFA/TxNcP9Sim/cDrARQfv+aGeZGpW4lHb/A084N+rrNoNwKOSn4XavvnwfML
VZPeYA17jt+naKvwSzgwZ9gQAT//MEnNGEAXE88x3CnPv3ftBPw3LYzj7rwc9RkXpIRV+ZDMRage
I1zpsOibMQBKYmUQsSlmLPPwCzZXvBky8boRIPYXbGyEGdv62td8AZvBo/ESviRiSddJh217H6qt
M1etocddClED/nOjTE7fAc1O1Ytlul38l6KzIKosc7E+Bx3o4cvSepivGdx56k6gnnNE1EC0XtMR
VtwLIKsKm6vo6+A+QDh3rhPmA2jF8PKDdxl07vKSegFym4CEU2Co7sZ2F+BP6y4JPCgkZaLk8ymd
cj/7aKpU1l9KtEuQHYvOpUiFR4hbBN9T/OhlDUyCSQCfimgK+j0P69Je54gtELvFiabsYF02FcJ5
CNq/htd0j/vFTj+4O4ElxZkaK+ANM53qDrohoSUNBzq5mhpFDg1d+ctf7OQiMwckoE5AsdpM3ePa
yOrck8FNGWvX9s34OPr32hfFN0R8Cgz2gREgSaSHUxnkQokoPUp1YDbkNH/JCYfTB0qGj2SC/Yk5
U5GEC1t9Q7508XuUlTS/hslvwCGzK3Sszt7qriOYLc9Xz4zTXMpKzxbT9yqv2+ITecQhe5872FGO
EkcH2QWjUtncvDkcVxLRKCqI4YYw+K1FdS5ONiKkk0FYs4cgB9D3g4UQY3KZQEzShlaKXhaIWN91
py5KAdMT3E3pw7GMM+VDPs6oKRaKRDJUFCx10ZgHRVe/JLzgAygeqrK4Zg+vAuQzQDC0GBCmQ7cY
3zsn84T6tGgvtZ8L4V2wgKnu0j9kvvL0RmKUqJUKEgYyYFCpRaDGE1kB2JDeGRdtDkSa5fHQQECp
uEkLFn7sSHf58xWmY+h892qNy13Tx/vjXrH2fmWuMDCxyIzgrsKY2VOMYLsA++mpPgZzFrnL60Aq
nImh03A5eWyQa/6J3DHhjUOte3a2RJvQG7WjL7YCHmwsYbrKrUXARFoURfoGK6Ct/7H5BsfiwiRT
vNLtYrcMonnOT5gOpuC2MMKvyYVt02w0ANoIDkV1BiI2Fil92aJCTu1GXiveX8LTge/+1pUQ4imd
jLOLdFyNPxYICizIIvOQ+zySsNH/4bsbkhs11dI8eY3F6nNaepwnPLgNn+gbjDAvZCtImZ0asI3T
BdGAb3yPDxjbgHHTRr0OfNoq2vkUpSOjWx93QzCv6QyXcNKoJF1MT7vrfGrsh7aIZ3NoSyGX+ogO
PS4HNhqhVKG4zO2LNtVaDY9sVpDmVdtqiss9U27IGru5TRmfiNDM8GJXUhPZu0EJav9WQ4IrDryE
SPoXVjpsDD88lxBPHcXoiwgQ1y4MN2SKVIOfhPqjmet7yh36pzVYOUs8kJrLxeQt6W0hw/ElAFoo
Hgaa/55kt+q7e0Pi/rcZ4cJcU1qV/vew9r76bDxWdh4UiNzhYZnwcL66xlE1SI1g/SCa7rtHq7rF
vVUZMIEfntsm83NmQJKceoIHYsDg5HGYLs0y9hcDNMgFuzGS40gSMxR3tVA7PLDIlBBMZ4ZWf1mn
dYpPqRbH+c/qlWqYwSVHgQehKNzJPg/UiG+TAfBxDbHFX7nvtixLPhT/QDMBUchXcfRYc9S8d946
rU/ArnWFd6JWsY/HiGxYeQElxe8GbWn46sB/M/Apc/TWIaLdpP8QZTAcUckToMQZ8vc9SJfOnOwY
hu9U1ZDfhMdPuFe8Gt5erigxey/Fqn6woHD0q6yR1H5QKJYbWMtvu5NA4PEBdWb0T4BT2uUM2AmP
HA12gBd/on+ed3Hu454qij6m5xFD5yCAzA2xauh9fsjLny/vlcgr5zlwpkY9Bi7CGMc/2wzyHeVc
bb7h7SoQpzdILBYGrB5EjZboVedJZB+ILnh3ElzAQCCveKRV0JE4p1KRT3jRpEhN8IGVJhrPi6vA
5QbsraPSnHQXP0sVkDZCUYnsR868TG6vkC93kP+TbQAQL7+DOJ3oeZuIo7mAEdsf7eRBJQkYQMU0
BYi7p57s8UoWfbsZNp++cwKTx4qWA29vubxL/jMCVpwc683xDFGEgUXgzq/U8QpGwpZZ8WXFxomm
QnzfHJJm0eqnTJnUnVyQL+FpTpi2HZSM+22OFLf6YQB8Ev1ughyCBD0oe5pupP8CzHsWrrlzJD7s
Hpw2HLtTOxB7hs4DrPxadQnqWQCtyewshrvPLu4alpixteYoMTfX3N2+bn8lljUvC65D/Pc8RgQn
5wBxUtsSI84IKepAi1V5YBCBCJ+RYeb2zBoATjQ2pDn+I88rh3BadzK4y6llqpaQbBe3JmJYZ2Yn
YZfS5KqZxGyqnSdPVdiSoDTF45kIE8TpYIi64VVpLEwPxoxuRsEQu7/pCgr3n3KLxv205GFZFCdK
UJ/VggXoWFUFQpKo8Xs9amsBoSU+1cxdVjmaGZf7LMjx+PDzYGC7eDebJY8OnfS78YYDufkzVFCQ
GCOmzYJJzeOwadciIzXkiTAESwbJnIVIqw6eQoB165V8gNJ3Bi9Fd1D4HfD8ypUQAsFyoS8uWLHy
TMNBUpMOeXadT8YWY/klgFPKq2VUxDhKoKd+ax0Xi3g6D/38DH8gfB/a2sojwtpcfSRQgpkZVC1X
yDBN1I0ySGOsFGUzkLSpEQO/qzXzQiI+UVo3V4SkcrlJil575ZzNuxf6Dhr2dMTll5Dmit7ZnEQL
ji0LIkWCNnroRM4oRhXp4v8y4VjVF1XPOU1stGF8F0G9o2imBYNFZWlMh5ho1oEJeuldIDoX2Z1M
fDK8mmlkgfcR8Y1bdClbZhVmZUzJd+ngEKgwscoL09rS/JQOo7S/3qJ4zhkmNmzhqTEDQtHX1tQn
bnZiPsQRmpg/jaDQ2VT8P/8k/JboshjFi5rIGJwwI2w6OW5X4lFBxQ6fi6d8SAxdF63Bn9G4BAPS
tgf81SzxyMK2buWRidjLfscltYjXEaT5F17HYTgO/UIFwpYnDEK7xTfWPZT4pxSWmXXGE9us+XPj
TnRoi2+J9hqGcxVvg3J/YyzejHsNHEsK6kq67X5w/OSZUaFg0goNuD+rxfrzE0MEKS4Gv4w5FDPZ
yHtQd6I8Y2cXz8yN0vAhy1tKXU1D+dfOm+mV09o3P4p1yNUzTFhkdtQcovMCj1VNZT9w6VTG5Pq3
TjrzaGVDBKXPhzV6KNzNiQd+hRJQqgrAXuE220aYZkQPx82iE1BqW9SO3YfIJZqFWcOx+X97HWQM
zPfWCYIPIyW/BFLp8C3N89R570KPW48YuUQUxqXWPs7uOLc3PfVsoIPPJRqHeW+53T96RhMH+lL6
oMFQ7IZBHAV2F07zXMVqT+2bjJg07fDLxx4T0YjlXLKlX3o/Yi5/ktrspvqkuAfnY5IJSqJKW1JO
kbAxoKSRqJHJ2a6x4yyTlDbY4McXKh6yUtRTvjx6UwAVmoWXNLs9JZK5s+2BuVja4JMC+pPY6cvz
k3F7ReZh/GCfTynec0kM5LNox2hkVSMzcJb6JA6jAoTEuHgmt7CBqOe0vK9g2M9xk2TyIfZiqvfJ
Zw7zXrcy9KneR8a2vLY8OMhyKK8wLF32eyKuJg8DFe96a2Qu/xGugdAp+zBXD5hOs38Jcb/sFBSR
K9jaU/OUdHkvgisZWTd8XSpoY58FP/b0VE6z19zmxFu7T0GmTbHfCJrsXoPSDdkZIZkTDmPJ5jLm
xovDVUhYQx8GQfYSlhXiGsIWFq53hjOKly6sy/XJo9APz4PxMBZ5WMwxiiHc4eeX0BiqqozVd9Gt
TjcdmyGR9TPrs3r37+Tber1PYxb6UJZaw94mmr7xn7vOkO8MlmD/CbW0pqsubFBh42biDejBdIai
vwm7eXke9LIFMmD+s65nFl31BGIfBWmJGuj1nJvh8hXMAbK9gkFanjo2fKqdrKdIXOhw/W0FQKgx
aI0BDPFIp8F/TPpkwAZkgJFAUCGX0QC5cGp/4IkRhDLEHM6XNJL2o6oJGkJ+9LyBwrDSJ59apDiT
gN0kJ+TVX4y9wvG5oHN19hSCHENwSj3v3C2MYjahB21bsZnj/2ht0hAq8PofqYOTIdtjgUjEgx7q
abrWeBDNSzU5YfnAtiukHOGmHRqTll4Y37dqNb1zmJC4TXvAUhedswTg0lRTAXS2Tdz3AJDiyPbd
Fr/rAUrS3DzhmFxLXMhrHLxrb7LllWgpblX0fn9geZQQriTFOWV59KcIcPLfuAoZ3JCQkv+Eau0/
DW2/fGrZIRAcWR6Rv0u8m9kHKnhTnNIySLJnxcaNhjqYmin4Pkg2FL0XzG9+G9f1h4IxY+U6x4SO
HShCLVL97Mqe80IPYlsTkAsZ3wWTfr4t/rDx1WKwmn/LASGLtyNhJexbk1Cx7RV7adyTYpVI+0Yj
RCYXe5AeFXZm3wUK4SNM/Df5TKxQll32uLSAo2YmdHGu3hYkfdDlPudtMWBTSnt2LesdXkIGQAzG
gTt5sZtB8Ijont4IGGbNhSANUdhxDqf254LaqXBYkQxbD4PNR/Eg5ACTHZ8LIgOoz+0od7eCWEfZ
ZA58CwtTBHy00VvluNutanx/uhEq5aiwfhFkFz+HavsullaCcG0AN0Jzhrb2V1hKCSYGK2S9gKR6
ebRpZd33eJEIgAHeqvDZrwLOLovZODrl5YwGK/wOYalMjBKEJosFPXPwkvDGtIT8RIAfgaWVS2/S
515KjmQAXkt0RnOvXC7JcKiyo5Up9XsXRIgyo08M+gCvSIhDJYftOleANLuDu7DXZcccHADfLmsn
YjNc0vn6DEs3mJ29cVlk8FRJPDjtmd97CR9xMi/r2yZH8lxVETsCzNRCCkdwUku2I57A3SOLdLaX
heHn8Ng7YeW+euEicxADacRoSTYC7D3r98YXAw+mfPQmVTBzI7AvcclwsBBNG/JovvFnRfFNxUXS
3UZiLW8+JH7n7OsiOaHMAhYM+PTif2Jx2/ogUNcsnpZJPrKqhPzKILaKbK4cFMp2xAddzv7U3UzW
cJgwP8/v6AgbRc3rDJo+uOlCHiUWlM1432FXx4qJTtG0G87XY0kWpokoZ+DRaA3Z3I7ukL9QRJKH
1dVkc25aImLBSbeBqQ4gETIcSLJtxy+j4qB1j5029XGZEmpbPJyQxWHKp01xKLJqTj+b3hud1xxS
nn8hHYeSKyyh/4PG9Usys4Auy7DO5/r2TF5OVzu3Bl+ihm7wZcjMd/z5DO0RPdfVj/1TAYMLJzJH
H6nHJZ6q5mjZrUTczIkL8W5sFJsv0RTyxSjAAO/UkUH2FGEvnt1LXTEPfqauMcOPvkM3vRQKbyJu
Okqj/QxayOsOZZ9vYAVhl/y+0mgs4DDoBS7ZpOg2rT9Boh5YY8U+ybwkGRyQzUQCkcDR0wqq/W/g
pUNzNoIn/lwxs1zeuFXw42Bu68O7LiuSYFMFQK5bGruwGCYtGa9qQ5YMj2e8qockIFB2tvy19ZXJ
I6laqyzqAAPxzP/JWxsmrwyiAkLw5O+G966JIRJrN2B+7hSzH9Kntmp5Emvi6/d0O7yPsBhUcU8C
UJO3jRKNa0JFwMAhPOfh2RshrLEqYFXBC0ssva9Y/4+k89iSG8eC6BfxHBAkaLbpXXmvDY9KKtEb
EPRfP5c9255pqauSSTzEi7gR1c1r3QHiOPS99MPHaCLJuuGWn3R85iwUD3EJeeCp7YlT78MqR6gN
8sH+zRIZ+ynJJ+x0I1yK4hxMxknvcMMSeM5dd/Rehyka3YdCYpu128FajqGeOMKFNv21sidca6i2
yM6TmzGik+ksOyDdzkDVhS8hIzs05eJcp78xwHohazArVF391+kytShIw0CrLh6hhr1qrg1aSsMo
5JEhmEiBOhLj947xd6hxIpb4dLaa33y7jfmk4PJ0pFbg/WJCktCZFNQ50vuR/DPYVu0+8roANSvg
laZ77Rul9zgmjNyD4mvaa5B5ZEmZyzh4qdejeWpjYLTQIZzQQH800wp2zmtV0NExZnwMLCf7gEKm
UhcHqVWU/ilbVLbRh5Fy8XhRPwDb4fHp166iV6UoMwW4zeZwPAu6FZgmKERvPj3kvPGHfhk2RW2L
i2rfip4ngaHBinuKLA0rMJeu2PQZc4aXvqPt1TxYYw+nKsNTlXyKBigHJEYGOt9gK15jKDP7xB7Y
0EvFqavQdCRQYoKbqnnqO8mLioOg5ghtSb3OMZ9IA3d872FVrdPjiDCG+WGZ/La+s3u7D+813RnR
HXRAuGgpAVtMMf7Qir0POb+EJp5n3iNUmVkd2WTD1C8hbbD7V7UA8JRpH4YZkvp/9x5LEtMOaslA
B2TXEQjc1tiX5bvbs39wPnRuwbBuHLaS0i5R0fZRjkMeOpQfcBDOWOUk7Ry27l9KzPfpq8mB30PR
QW19ALTAemWzZuYxALNUlrvB9SbgaNhQPpyeLzDDT+4/0NWQ2UeWGPAKRrvhDqNI/pALtBisXkHx
YI+V7VC6d2JUI0VLqikae4PqwDeL9jcuMT31saARNFPZCbk3vAlmz/EDpw6vbvQdIvxAU5yHgIjR
ojEHKgrgcLsNgLN4ZcHD6kqHdnTeJ76gtRuxLBZdROiyLgR4jEVYzO8DqXL/wyTrKjyhCOXdc4mT
75YxsVhr+bTR7dDI8Qko6bbdpamdSTQYJxaey1hjINnhwHHkg28rqYYNUGdKKbnSte0pd6EY3Jaw
MBDQIFDuJ7dFCMNb51PvB30AW/wyi0rtQQogyk6slWOMBuv3/xQPRljnXtjpDYkGsSltF1vfgqzs
/nB6Ffajw2KGRt4idYr/Utt0iGMLpj2Oe55NCJo1YtiT4ofGx9oxg/Ch9hLRZ/4G9eNlV8PUzpAV
rFKo8aUd/WUzgLgGbhzZo6XfMk2Sjiz1pL2nKLXAf56E5/Jh890peGyiwS0uPtYBe8sNiWweF9e4
Pfl+5qFlExaJY31yE+O03eMKSlN3UbDm9oC71tWPh2VEXC1r1KcaRlzyL55L2cPgJsTRrLERe/jV
heA9tzYW5/6MnNTBwQ8mFQMXGezCe44z+N/pJgisjtk0mVZV2ZuR9un88Uy0MUCyV79y6fJrL9uJ
/7A7b2nruDmQXEVZ0I3inZUmQfBGrMUNqn04eaiClWRM/MbjIuWb4/rcHpahzy1UVbfFmQZl1y8p
EYgSWn6oroq99yJilz1sqZZC4NZR6Y4PA3bT8jxR1Gu9232B3abuFwJHxufMeSJMxEJEeEP54zXr
SVfNqL17b0B0OnY1ODM2b5WTP+Ff5klnhU8cfqCWYPmmBJTalnnKxk8aKKP8VtQjXyd3TCL/NQxV
6ryaogLuAa7CfsWlYYWfum6615zUK0tdq2SVF5YOm7JuyepTLBok02By8+pCWSy+Ku5LuKtRpdiv
oS5N9i5NaQzijVMobse1Xog5MGdYsXnFrNZWNR0CLms4tqikPo71MLT9I0Aln78j1678UhmdZZuO
SlBUC7z/9T2tQwWBdhkQX4GaBhmUSmhBABZnSBR4zbUruQawe5ZrQy+7LPavPdMJIFkLa0rEWr3Z
1uES45Vir1xf8q4eHFw4MxS8fek1YfjI08Ocb/xBy6OPZjMePE4I6KCh7vEAUIwr3tJslPW3wRaA
pcojO/9aZyUFypGLQ3pHbS4S72z14gEv7zLY6Gxse/Y0eQNvq6TgvNW2hV/V41LJ3jfMceuULFCX
5CDASIesPjKvequzJPtMDAobgUwL6iXTeAfB+5uIvZ3/mhu2dh9hMAKh3VUFncISXiU1QeTl6aAb
D8jdznQNUhM2Z96OGO0v02ibNxh6c0lDmGstFCToWjlFvY0RhzCE4PZeBM3f8Qg2KOlzGzgeGPsG
ynjo1jER0CnhbgcviUMwYuUzP8VklJavUuUk5QTr7oWpAGWHEFWi/kNC9uBKv3hHFkweAC0WcV8h
MGHLZzopuImBUMM+RDkTXx2Encz55DEe4p+YtWezzUfiQB8IlfZ8BgO7WFsvqkyCq3rNQPCibMff
zC0gUmjBkdlEgWDFLPcT8iNQCsS6i2meBTlwUA+37KOCajPgbDCkgBl8iGVUG8qF0vGfDQGn2ndq
pHh5g0tnRecyEVd7zHHsGOD8LvE289zyp48rTGkZ+qh/qnBN/8X5CeCMThzzqJjf5aMlCbc+rKvK
YUOnKNZBgTn83klrCnniUabpO1/VMgPnoyTWVkzGM6EB2hFqLEpDZSjTQoxGf40IwdOMNllXH/M1
X/rJlU8ppy9fy5apdD+0oECv/Kqn/m9MJK++uC5fCSiAkpsEXYgoMXO0ykqciIkD/oWdrnANn3CC
JDZuh6iX3R3rVt2cEsh3VBhLjQxMsCLyLhEvClbgBiQ3eV86vIkLz8FypP2FVX/apzTjtaRdza0P
Rwtdf1JucGOLQ/IqrajO2AxqyNpnPJQY48I0lr+Eg8mIf1z1Ht1uq6C5UMIK0Zlk9dXqYmx0cZLx
N9nh0LNtKlwWGCqoYHFx3q1SBiFeH0JlrsYHVj6MU2ULLGnLdToPdnFMUAcuctc1f6VFcuKcWmkI
UbkMAMtg+2Pxdc7JlUEU7OtafntOi6pylBS8xHeWbrEymVLyNUVf50WKUyWVl7qbAvWtS68TOYTx
PCRVw92L/fHGTHWUnWjpIj9FDx/vA2QTdGWOZq5mYzfgHIwb4oynuqHodDlwpcGGERlQzo/W4HuG
+jCsU0N4cXNrFGTTTeGn3KfJGc/uxilLPyRVw4Tgbfw1MIjeQYFDgu0IGmdwGQO1lltgQZJdBeNm
wfSF0Q2I1ovXtEi7uzDiFnuhq82ZcX2hBUxQyNjwJ/8oGK68+DSiYEFGwoni2XuChgtTjzPWUfo2
gaoKuLXz65Ts5pt4oZ0xFbqoXvuYc5StImibWD+oHOrCj8fAy5YqQw5c759hE4Tc1KsIkC+3tv4z
GUj73hXd3BThPh2i9a3hpy3VuXoClEb5WNNPJ1EZNVBO5DpTd2qoNvKsXUyeqQTfnGm9PDKCOdZv
T7UVtTMxvKYC6QNPPI6cxrcn0JW1oTxqyWuHB3rkmpD8ZqkC5HQzJ3IUH1EHlwdSaN1jVMqHdn7J
IBHXt1RpgnFe4K9319KwwFfcaaJ1NK1yYX0rvix09hDAxYYFlvvFa6mqZ7nUO92ee6g58ikEX35n
l/q3F0z8iew7f/gyW8GRFvb0z+Lk651FC2QNMZX5wXaxv7Zdh1uX+kW/ueMY9cFmAMJ+VsVq2SV3
zxorXYv5hNLBEcXIuZlMZ59gtDDR6WjAoYaev5gHiqj8epvgJbnAv12AotBzSZEedoqAHU6BkM1F
vV91IL+C17tl7UtZxpA0in+Zgck82bkH123XUzne9FucYqMAyTn5km1y6LQh+X9/6Vgm2WsczIWJ
Ai9B20QcuKiMNjcOxrIXn2D1smPhBPI88307Oo9sWJK9RBekBq8VrCPqJKHdjJ12bL9GLARZNS71
4t/HLS5x6N2jP2DuszL5J0fdpFuH8fwpEnlYnyyX5tK9IltsH2b0N/kqxmh+J1zO8iiZWzI99Szs
dQk42VkPBGzQLJLC4DU2qUmvPU6Q4Kk0zlzddDGr9qaHLPG2Oe7WYle6SZhevGBRKfu0xf/DAW0h
slmRW51F0a7EqGIFH0SOLl7jxTKMN/zfJ8JQK8Mj3cEqDRsuBCxUIxJgCkmdXgPE3IU7318gUUhF
boaJNu4Ulm84Q0iaItdQWvsYkfRGAgJwQBRW3u/Y1/oIbWRsvtvJVleecatFH+scszMLIYQDR+4A
LoIs21LekXzgWWqaCbRiS54CWmiWUf4Vicm6c9tmSs4YpJrghg+ajwLPcPeHQKj5pqWb91a5WGzb
5BL66TlIAMnfuxWq0BbCR3BkwctPHfBQPdSVJ91t3QU4ehD3pTmBuezNj8cU08Pe9vEFfw6YXt8h
xTIXlkPHiUT1OZANRlf/QTVpSsUZMBH+E+dxYLEkGR7hK1uT1/zUjt2V77kr5RcYuPpEkiBvnube
bp3vGEdTR+ChFBEqFi7sHHWTXvus3etCzunOG9PuV5xz9ByF0/jPI+fkUx95hEVWLPHIDLsUX3Wk
TIZYWyrnKQd2zsu8mfzgS6aANr6gbmo2ExaytKRTqnEwYccZb8bSjgg1a7/HvT2aEIJ27IIm42aO
y/e/qyiKEYZb7Zqq/NtEClUF9Oz4bLsiecbey7SgAxDk+9U/qC+FwlWJh3Td1Nf52hZAuBs/RaH9
hPj7f7DOpW3RHnfslHFVtCE5uG9Beym2h5pdvPheuWMj1QQh9UfC5S0Stit9Kctjpii+4/oBCkM8
PGZomnRhUuramzMUBJ1csfNMZDCX0mWuhDlDk0aOK6brtkmc2c5jyi9vwEUtcWvs5hYmxh/S78P0
EpulSW1eDUWQ/TZzNCE9sK0sXVJSKp/8X6uvgTMXHEFQnitriqlZDD3fukLk4MtJvp9gxLeUMLU+
2cnX1lmiMTvstoUJeqr94sTi+97Jk40X+q5ik6keFZH69tiVGfTOOEBGVYETizMY/SrZkcvCFxjA
HiY2kAce+k/IKrpt0ahOpsu4yIDYBKsuadbYzQX1AYjLcT4efLuU+oBjrf/iTF65iHPCt643/Vcg
W570aQWy3lBZYhLCC/vH8rj4iRue7Yhv4i3jXVZ/NY0iOxlg0lL3MY6Ni5+k4pkWL1fuPaewf2ba
M4KnLvP4ZAUE2nVOSNnGzZGD6uiTlFv1F/oFOff56kiiQukhKdhsBq2fVnfMHvJu8kEKricZi37c
/JwvVUgABus6L2HXLVnt4CPuddoe/aYK/04+IbhdbXskr5dl6biIDJ757TdI3tjCWTbvMgwld2kT
gasdwzVG4OPrOIBVYvbF3MYew5ttTdFx0dQ5Tyn7m41kWqigmqz7pzHJtc9JVDPm1fX6TogdvN64
s8YH/r/mLYiy5ASy0DQvfkJODZQ/NTf8Vup81FjFR7p7F80FfVMPYPdVNLFSELZ2CZpYlv+IbRNv
qxr4yt5iV3HRCL0k5grY+p1mPoKO/dpjWGwvLBiGEBu+pZD8WbBFyIURJk5NZ1tCOdseFzVO1ABo
ics9uV+4tuEHy6i5Hzo6frcJi6rqUnax/G7BK7QHbG29u+fE4k6JeRTyKe87v2I2SULZBdswHwL3
OStD4JEmImNyR3N86O/dxCYq0vd4tQRUDWAEsLjysyJb2+HPSa3uoJo1YdyzdqtPwNu6UD12Rrqu
TRusAsm4Y13cQ1J2CQhueTnE7ZnJii5Go2X0zdqGqXWDt7g0VwerSblym9s+urerVTqak4n+K/y6
IwR7UDEqJLblAra6miXhPgMbAdokfrRhBQOGC6OVxLOrD9yI8jcb25N/EUak48nV5fyS8zsN2bxN
rfSyTWtMZ59ZQmI0OxGYbOiHKUf+ZcX8RI6RiW7e09wXtXfgZ4rizapiTtgm8BN7Ny3pSH00K5vi
RsIW/xanyjjZz6IfCAdRPlabmE+sQRp6IK/ohD8hQ3QSbj01F+F96qoKJCdl0ybd2BjenPgUuWxs
9pFhertDDHTb50X00FJZyze8c8gI8rbSsBGCqxdaGVXLTrdO6iWzPTcVEedIC7ue4FwEMq9OpP4p
mYKL7hjAzKebnJTbstOdE3DboGabHChMnqm847FnzPRSG1NVUBrOengfpalu6DLD8ESrMR2SnHH8
R9NtwWUl2WCOoJgevLG2/8VFmpk/zJAseFna5g67xCAV335ZRzREDzhPr3Hnk5lPzcAlK/YluExE
YsstfpWAJtz9HOAR8HexI+LhWabk+O809s/5F4ducx/AnWCpG1Tey2j1wZ1BqDuh1WAYyKl2EjdM
Lyq9TgomzSO8IC87Jc24Ro8d1aX70ucfCC+LB4QadnCXEusnfL8Mhh82hXLyv3XHarmmM2p1ZXgO
Zg3UfOITm7yFSEFNIuUgdLPXDEvsvGiorSBdbuGseD+TEnCdKc9Ivyp3UGaLLVR218X3iS0rn/Ul
B27DpFnbpJ847dijljnZFpiNZP/qvksdSA+0f6auxH+ohxERqRcOLitKm3Myj0TeqVoIFr3aK6nj
Xk1/DF2U6axspmWmPcJzCIRs3cBZ478a/aVMO7TycnDnrzBYXW1Zka+VjjqmOHKg7kGcZs4yQ6Za
kvwMfMV2xBHrZR99Zfys6ozUf9VhiIIPh+qwEcFgT88Cg2X1mAIWG/+S18IOk8O3bb9IJa5NKSxo
sKfOq/kCk7W8S7MmN3QCLZCKSV8ArzSmBHjX92xLZxONV6Rrlg7MnnRblMnS2mz6aqp8Y1oW7hV5
i/LY/CdSChXGVn/gbh7TXT5XqMyCnHi/A9kedr/dnPUPYfaUey1A27FfYweV7VmI/JBjW2d8pM1U
nHw2v9EhUbnnH4fImr1jugTEXma+qb/XgGB8FXody0K77H6RjmQDAizL/euUll/lG8qJWnnj+BXV
HQHLecLtsyT2Dxbe8S3Fs5Jv+UVxhw88j3NIWH2Y3dirmB/GPX7fgUc6tS55oW9jpygNhfZW/TxL
m81hm9vtp5dmbPTdWQDgVWXzSrRpNHiTElZZHpsXEHw2FxWoVaF6ydTIOg5RLPjEIVUED2VqyUci
1brHfCNALqYQFLvhMCe+z1mtwuoT2k79NKJSM7EDjXmNxxF3LVLLeHDLGntkaULHPRDVqU66bLP+
RQu6wURnwwNYgmRkh/FfeWhu40GhykzqdyQWGiDJPkdlehvUYp4DHlLibBwDwaESCEFQXZxl2FG8
zVWhTmkknHFf9NGWqz7QrqvHHYmGDeT3gNWV6uQDjaZVdsvtNc3u49xiYd1hruVzB6M7E5NCcz9W
ExE4MH8jHnO3tFzGRXouh42tUv+hn0u8TEBysxdKeNBGRzuBnTa2mOWOaQWN5w9kUqz1BB9J6aY4
8VmKQ+DFWilC854iH8Duoc0+InlKxYbLSVyzM40q51x7EwlcBy/VNi4637pfM73ZkZ8jhikGW4Ec
AHBpvukIqf4/FlGtdRLGE9Ze+IKTfCs124I3WoqS9ku0KP5vniXgE274vtQFSPgiqOPoCeUKAys8
oEpxbhaT3UPVyk38b+Zx8INdQj+FE98QRtzxnkwdqg4W/wqSJgk87yqyFI4PHjQKA55Z02ZJdWZL
XDT3EUaG4QVVpWtpLG7WoQ7M7ORc3YBNLAY6zeb1TOieeQJHsW3dU1dh9WvM3S5c/kg4bPMuSAYx
PI4aYOKPkj0Ubz52G+OjsWdOSwLsnjX3z7xhRas3XtfKFCNkwNvvUVEqYRjK8Iz9sXUT6fnVBDMp
/c3QSO0xKTH0v1lxkqTPMTFuZmuUa1we8EFUciMIWk6XDkYdxF1sCOmIcd4tonlbTUou6IdDJW5M
xqxTAZv57WlhwTw/s3Cnn1U7sMW2I1UhYJfhNuYjJkg5iy1gOVwlIlLkLjGbTd5h/UOh43nhqJ5t
kWJc7SF5qNs8Wa785chm/kiLzs5PDH8Z1QNcBFV9Xby2Ta5dAzuCEoayqa4EmGDC2bKfxn85TejV
DsINsoi7IMiUmBZX29uay+iXApsx3CImbBEG+PpiZ8R81evWu+gw5G7kq3LWd+RZspYDhAEFD2EL
Bo8Vc7N2BUZh+5Rg6iaFlJfxoSakiy+OEus1CNU5Rfgpad1xKl5RC3NBayfRKZgr8ZkGblFRtwxj
8d1divE2AaGSq0Cg2h8F3Yifjxw3+x0lyJYD85TxgfgdAIuNP/G9Jraf/eGQ9gt/DUj4A1ka1HjW
Kq6kxx27pRNkPjZY3l3RU5XMfre3rdzNcyps2rWPTgvb/+B9ax+qqWn6+yqsuak4joXtFXISCXAq
4tlFojqtjCtREOGAgM0UYxAMUY0ol9V7pGpU3gRQx68yWSO2RUWMGpzplFDdVlG2DrIoLNVtbFfc
T8wdlb1yhLB0BA5hhy/8OqGZNHNA4a8p3aDdOSnrvn2/BPjHSxDZ1qYk72GgFyGVHKySSwfYYvEC
Mxb3f95OYj7EhGRRxP1c9dcwn0k6D9Gon0inLf0dKS756QiOqY2Ly+5qx1lNaCqwyQYHg3A/OAdt
yZxCIbPNjEwoiL9Ti0izpJom3T56hDB/FlYCDpx0VmB3sUJQvE8H+I+7SLFI22SYfkNQV66tT0Uz
ZCvaiKbHjZSO+eGJVekzCNpFf+YDF9gTVAWsTsSs+HIjIiP6k47R7nFUWcOQUTuqgUeLsx2YCySJ
1IEBEFThozGtXRyxO8jyYaSLU70LWj00B33ODhr4hxWwXmZZEOt3bdIWZ2Pn+hRvs0shcJ1L7Hd9
6svisnS4pQ+FzRTzLMMR41ECd1TfzOABKZQWRI+LgwFYX5dE2HKfuBwMP8jNnVDgNZtF/Z1ZJCRP
yH4urzZVpkBU8iYdDkBK/JaA49Cuhab1TG8uWZDkQikLA8ysDHx+tD/eG70IK47cpM3Qdz1+qkO+
lGgIvPt0dI8Xh6OYvdNsbjiaiFsCA5tSQgEtsxnOndnfRpC5BO0MwKPRDAo8j6kKe3C0oek5Z5Yk
xiGkHeH/7pnGm5UrB6TEZ8u+oYudmjWuryCPyOdweOOKW63OoOz0JU1pb7sJlUEm6Ul1p1SDjvyv
vFPYC+iQ+/Qubwvf2cat08mDMA5NmUC8FzyppUT6IPO5mhOgwAi0mm+6l/lqwYVX79KS6n5eCn5j
VGUgScF/Ed07MzDXbx0HYH6IoA3dcWUsfEWunfzwfDFbBpjrf0snG5+DtuYR0f3KlkIoprx9RADh
ZMapaW168Lb5NtcTV1psaJhN4Kr/d8dcATplKrAZ1Rj7+WGl4sEQlAfx5lrx4psEet8fwI8sXHLQ
bp8F+oCFyTPLUSIUAtfWber2V2B0dmEDl1g78G4ezbCOYdPMS3HWbA3hAaHPziRtdkDf0NA8sWB+
RMGPg4848MylJ9s6X2OAwX+wzpOpTiMn58DTtJWtXj/SFUZSobbDZI/gOkKsfIpsgBh73GpNs4tz
yY2rRCCnQqXM/NcU822ww3dFdi+SxvrFDxi8yRB2AUZgzjF8TamuroT7MPbhTYV7gQ2K/8K8s1Bc
bWXey1Hh08MtAxUZeK33LURpXEJVSOTuOSwcPhoMXmV5aWmRBedgN/B9iJBSrUHtyXpRBkS9MSPM
VKQhHPEXLs2M9nVEFeoB0jWmYBHNsX+fO+AktkBLKe6C4ltcJRQCcwbsjwxA480wgOPFKEnsM7ww
iXLYRpZFfFAELpOtHrE3blgSGPrd2lywjOBPp7E+02h0vOieGjExNxnZhDfoivLD6huigj4jlPso
JAv3nZBNop68AVwJhLgVaDKnxBMIeq5FSSCmpxtUi4KgSoe3x3NmwoAMavljNKZAR7A9uFiyyZXu
QcrwY5gZbX3HXWWebnEHfmDdtc4st1aLn5YFNyfUH3dP4d8Inp2KrO4cYIGmb74fYD8R4WHq1sSk
5Yub5YzM0aSpnoswi33HlbSufE+I5uNh9p48e+KCWOsUP3cKNQ31rhor95FziCnSw/rrw7psyHmY
ylbdhuffJOc2UVZ8nUND/U4+ssi4JViOoGHgO4u3aPr2r5kMxc4gHyIVtxnRuWBaAz+854nkzWwf
3Lc+tZrxLU9D6GpZiP23pBHxTAx0HUPot2CuxAHFe5Su0xrAIoykPznWwXK7DLX7ZuIslF9+RXji
GrCce0EuyA9VmHEOBwEMwk3uZKV71qGAVSBx9fLpxiE25mipx+fMlUj8wiT2fp6nduK3H0E0A+JB
aga/5DR9dHqFH0YNyyoMTIvxji4NOUx7ROxJfEyjUVtE5oJP2RRrkgjY1VMVY6w76LEFXOPSMOHw
xSoiajfg3JAVPmTICsEHIhEtB2AUgCgbi6DKjnWiOuGjaLA1J65+ISDFyS75ReUvPfVua8vTtIJ3
Rr38iwgjUMTW9zmV1BDujn29YJHPQjzcFwolzSkv/sveudQS4NJuMNiRFvI63iDUXZ4p7SORaLHl
oNfYo6P2PgY5p7lRZt1lxH7AlSC3g8eCZUQHWMNzvrTtxPeR3yevtvENRjgHWsWadewn9vV19q1d
Tdeumqwy2BDxaHmFT3ZYVyyYc+8h6Ba72bSa5cA5Mlb4iNWD5pmCkeZljEHdbPvBtwKqWzg9mKCi
8EgylWQ5lTtsz3KyZdg9qhkDru+F9vi8ID/CRul62Pd+29kTQCA3wK568qICm5Wf6/YW4jjrH+Q8
8cuBEJHufYlD6dCj8br35AkH6yCNnU6ssrIBE5ILk5uurU7+IlQzRujUhZ9tm3pavz8ADigMpkFs
xNuNMH9QDoNmk81sboHT8Khor5l+KzpDqNQpUvwTYUEunlrrobA29OWy+fh/tznALPI4EU142QZE
lP1u2lo/DGWJSYVIoiP2aBCVAXE0NPTmUXLxNw56qz/Xg8drl0wb+5GpVozXNQAc2Fn1wLORkcTh
pZyGJa8cC37DzKl3daqKyyWmH6vbhYjzyzlgef/TTj3G36ZjN36YstT2tg75pg9/HqCmwLu3679h
k1XIrlTT+h8+2RL+RD4kFD24flECDxCm6bnMXEEJYG/V4UHOSve4vFLch9uITLu5WEnXcCwBgOrw
jRL5JaVRRsrFtOkYn7IYmbaggnOuoIiTbOns5m2OQPBhY8Hx92jl5Cu+J3sOi98pfX4IsCi2tHZ6
iUn0ucTuLi9FYA1sTw1VG/mDaZw1nD4lIC4uU+x3Mt/h+vaQYJzFKY4peGk6SQ3BfIM7kAcHiZ8d
X871Nr+QtQQQUDZjyq+S7nGKkWKqWJeTabO2gXtEE9H4CKEBq4YSa2Ju5gU5HiE9Fq9Q7TCFBMbC
0uTOg8t3GStFcklZBEy0F7UIC4JxdbrVPdPpvsYbJp/dvMPWhZ7JGt7l5fRekmMlApUpj7W7p/ri
pUKFL18tGgumXx7x04+atOjCA9eOoBpo0MBumfX6j67E5HBmpm1sI1NReMzLbIFi8K/UYzcCLp4L
LGNnr3EHikT5aNr2o48W4QWbtR25EVufAL3YQoALmLbbfmCljPMBwi0Ygvgt6gZjI+Q4eskvPAvO
QxlXY9feET7l+fIUrxdmGz0GmNJZZce05DGTAFOvavyquxJc6kFggHzHc0cZU2ukPmcuYlNBtDQu
nNcc5HP1qw5DinvBZWa3OvEsNrCatJF0tHfpAznZ5cl1DLUAlP+gHu3jyl/is9NMFqjLOnPK39oV
2j9wBw7Tb1xViNG0wTvNc6U6N34reFuNX0XrI5SwPe88iKYdtjz1lhTQfSACrsNq0Av+/khzv/2H
Sha6hpmia1A89MKW9F8/cJUArmCwK4LScNwFAmM65Np76VtCcJzUA5hl9OQwmYF8B7Kj4sHvys8+
g4Zy5SmaTIpnqqaSaxsUjK4XNuOr/Bgrm/IOXYQ2TTZhzAYgtSlTfuinPgDI0/d6fMMqUVgzEQCe
H2uLKyVbYziwnIL+lKO7zCw8VO1RzbW0Aa+nQcyEvUbSleadbUNtvfll4JfPPRgBhxiP7OKcdQ8O
D7TVGH6LJCoVYZPOyEk/9p7rhdQgcTOopzMLtjEVmOBM2nwBlkP8x4lU5+LZakq7VZs6KFvra4lb
25PbxZtjIhp07hAJ4AtTV86BVjJVtTtpZFA9WZRd1JAJbLq9iOAUVsSXtQAZz7Iu8pFK9wtZDT0f
6MzBD3NbZMC/NQcg591dEVWqxIWFK3pSm44MhUh3SaKyr6wUC6wfLvEvcZakM36orv7SbDGkc6OC
NbAvZWNTEFTxrN7yBL/tRnA3s/Gt+kRJwaUAtN0YHeb6yP1uqMN9ki6sMLe2loQD9o2Dg+6pazH3
3yO5d/QokVUahz/gKZ35T+VRqnpjclnCfzKAA7vtqGVorw3XTkECh/fuJSVlBA7WZ6zgsSH3eCvx
szb3hpqW9jBqNbL3M41+Dt2B5m0DYcwnyFNBJtyCfJyJFKXY2N/sqG3/kQBP3KdJZguGTiPm4iEq
F/ri3dizMmI79EOeEuRcKtGXsbxZlVX+pZrJFEd6c4VDjk75dNeOKFWPAxb7+DRpTpFqm0lYrffK
IP9ppOQykc2ucz3rN8XSNlU6Lb/CF0rRGda2eB3x0wdEhSECY8YODliZ/OybRZsq7tCJBEE+RHIm
gjLOaCZH5AYBSk0XW5XWRNMPlXkFyfuCkWmRm8yhJAXb5CBpdXZjlMMtS6b2TaTTyDM4cEQgWbGa
vM+DFvaKT97CORMAnfnIR+qgGKRM2P4bymx6yh3WxD57Zzvo92x4w5BKCwqZogdyRK3/iyidBnUX
BcVvioYig6YdW+H4kvFcKR4mYc3jppvawYN2zce1CQcc8TfXXyJ9P85s8W5DXzowJsHY+z8pezjn
tZmYU/ClRjA6wowwTLgNLV/jWIyV9xC2Q+2DMpssajTCrgGpZitx7ExYU9M1Jcg5bUrD9LpebCRD
OX0963onj3MLV4ik9GfjQ+fEcpQl7qUZq+A7ImWabe1WDHjWjI15OUstdyfsPPysFok5CtNTpDYB
Euh4xMxHn6tQlvsKxCh4IVTQIbVzWDfCHX83YICT3UL1BCSQ3svdy4BdTCPJ8a7mvK8xhhKbla+8
FeY7JxhhEWaAdqk4LuHhEPbJ+jsWQOUX6rQVg3TQhBkAeJb/sA/M11oHwyHl3vPRx2n9SNO3OgzM
Anc2xt17yyvC90iN01fPZcmhFACWAuJSnt4mROLfAa830P2RiIOTJd2a7DbdiohmVix8pl9IGttl
bLtvv2qCla0ZoCxx5WkOfOcofyvYFP9AHmt/yUI73tZPk/x5dTG8UNwrX/CBTcTE0lhcgDlxoGEn
4FJVd/F9UZn/cXYey5ErS7b9lWtn/GAPOgJt7/YgJUlQs1hqAuMpAa01vv4tnJ6wcInMtpyV0ayA
BBAewn372ngNGzXSds6TwH/CHtVCj8/Cb70QhguBJaEfrvJhkddj9Zsm0sFle4/Py1Rj1sDuJxt+
KVrr23szJeMJU4Ken094fTsj7UQIR7gyMUJ/TxalDHsjILMyq345iWeYFfAueezXDoEL+BjDKr9r
gVW+pj5ED/Y1ln/XeDSKXw0Z/oF7Nokxbm+tD39VcShJd7HeP9A3TT1Slna+TZXEUu+nKgSbscnQ
sEyvIxszPdx25VQBDK9BR23LwHZ+WgXNCbuAGc5NkpL8Y16hMNsmBWjTVFpIKnPb4mBKza6PvmWe
Hrz5uhXfpgZGG9vKEUVxRQUmpYtOpMGxFHOxk6xoYV85kdrbB1x7YvEl0Nv0Cg0nyzvYM/HbxyKN
02gMw31HVcbvKEd1U/9o60pCz73fmdfgg/wBIqaVqZuMdDurKSw6QUubNtAUmOo9vp+eXds4dOhB
uAdUkdIC5sn8tkjV0diSPUjNnZNkVnlNVYCWFTrDSB5nYwk6kLbORKMs6slp55CeS7ZdFGt3eNYP
OwGNkjnPTmR9PaHT+95BerF2eL0zy+SV8GoatfrgU097VLJrqcTmr8LukDi1Nff8Adw8psmrjoV8
RBxpdjvc6IV5ZSeRVPZKXDcU0CManGedEX4iWOOYQLXxsDboMEz9OveMYylFl7psHTQTpZKSSI4d
Yoy51j9lDFNLk6/U6GE39FkK4lqtaRQwFLN+7a3EdjaysdWfBsShNyXSFIgivmG9gY1twdRM6BCp
kybpNyE19Mg0EdL02CFBhasOCYHWUBg8WGe3RflkWQ05qzxrKRc7urwZqrExb7wYxefesUw2NZGO
BmsPh6Gh8quhX6MeVirmQ1z0+t91bzfZLc03dfial43yTVO0Ir+xrSG950xFoZ5+YfyOYHeYyLg4
lGFCl4840lSNgSM2ZgTKK/qa6seosxfHulZR/Vu9kkx7g1IOIXsqlKtoe5T0TS1jJ2b/ynEO5iXV
1HIfphzK9xRm01epBSUxiDnSrRiKweckETA5N31oC8ydE7DMNp2iT3XbBjd5zKltpzRO9IqgoXq1
OK7dqByB+isHgyZajVBCeHASCzX45GQ0Sf+g6SMb7jKf4hn5XCv2doM+JciLAl9nzPhNgewnQHKu
3UaOERWvTaGlwx2dsHn9KY5ygzblIihksqGwW+YoFcGrH9mf43/LamxZri0UWjJ9srvZGxKqWPkk
QwM2Rl/gaETbN12aW/AAuBNKJ2uYIKGKp2Txhkx1IrDukTrtmJF5/6Dy8v42VIM02WtBkivUfywV
4YAyKN4d3gSKeQyRgILhDEcYWnhrkrXLKOGI6/nQWX2LaFNxTLpTTS+9jmErAx9Taerc9lAkGDt8
p+4OG6BQ/9bTAVkPW+A+oYVPLSqNL6pGIm1XpLCLPykTB5XPDu3qFGPj3hPfeDGlSYYIa5Arwxn8
8ZXSl9MfaspoYLQQjutHGpYjWnR99tJ3NLhk4mrq2WJs+7yzmHfZktC6IXIReYfabCLz2A6OIl/p
5EYtvCHD3kf4x3rWF1yiNCxyWI/ELurJUdLIjI0lsCffiYNNgiQLs0xBUz/bRkcHCYFT+W5UBz+8
dcg3ZXudBor8CsfQOnkUwpZcoc9LYTyRpR4RrOkx3IFvhS7KksP/mA9b9iR59prUbdLeMNul6Vvg
5Yp5iNJIr6wdgp2I9jNPzauHhDY//XEQ2tjedXmQpw90IYiJSk80UjjkBOCgpVBL56ZJqDB9GfH4
1PdUD/C7Jtr98YBpsJ59Qqyoj0A/WaZfdWSzwbhNTROje3ZYCUVcO0RKxmKVmfSK0sT6mtCKZP3S
miATjzO3bNyPU8Fr2mXQtE1kRyMK1J3VBaXYUwZJE7RuPtXO/QCia2amVOVTQPQah5RpiK0hcvPf
NqY9zV7pg4LFX7XE92EQ6YtFTSc6JEK23a4NY6R6th2QQbR6qLGkAEd0HUPulF+n1BZkoExR018V
9y1uHCRdwU/TvhLvnF5U3n0ZOOZ9GXG22KelMv6Ni4fBDiJqGzqY7IEm+R2upTFdM1T4Nj3zNBJT
3dE/VzSc0pSesgekz4KMPekm2re2Kp4WDwX7wVkAE9RfVBxuyPZSknELFqKO7LxW/zT6XuuvfSNq
IMKHTt1dqTplbmgDPh7ZosAaEK4dNQTomDlTDeFD5VQdHBtt1uiQae0JYzyI/CqmfoZbCYlmamH5
VeHgOAlHhFwiDSQQkPZNGjrVfkwwxr2GDsy+OzBr1dtWClmePTYbJZpIgyKbi+VciQaSdD0W5ulc
kGT/LLZUuTu5qY0k9A/A7mjst9BaYQk2H283fFNTHmpLVHgnFywRG3ir+hfhkYzZRzJT4BhSXEKr
1JAb29ayZAHWIzMxbhhj+ZcuTMYjKWy73Rd0pkb7qU5U84p5S0UtxdHpQcs9cM3TGOkTtD2v+izM
qh4/l0geO1zalX78EfYRO/wpt+HS8Fb74QoTk+AeUoxWPHN+Aiwux3I0rlkyfIPyjQRNQmG2zlt9
g8a77O8Rbur5lW3BzAGVh7vLwesd9oZllep02FS1Et6FCh0UW2rtmXMVKNWY06lWYDC5kWEnAxfO
fITEoW3zAO2C6f8NBMDUgcv2gRv1EC3vJ5w5pzunbxv7AU7i1ILThOmzsxTFfhPgav2NVYXscLS8
TOKreKSAhfdiHc1/Cav7CLn0DYHVfvcdGv0Y7V38tfBjGTyAAnDia/zvqumQlpZ4BufTD3u8lugK
Yobs89eJ7CgiInqNYzrNmT04AtoDIjcMVvkQVqR8saHyFS6Nw17m2mkYDbwR1AIosZuGbJ+TeTYU
rbLdT1wGiw2AvsquVQDWvNo63eEQnVDpH/hi1fTKKd7Rd9hUZAWDqBzfEFBhbWnngQZ4Hvx++ti1
lVXcRr3dR7eVjLFXnGjIzPfOlLVgNNnK/oAohew+S9vqbbKKvtt72EB3PFiYEmiTkdGc3k3jwW4C
U+yrUUKzSXAXNT4ZFuCUn1qhIoSlnhr1jxOWJeNO6UyjOJYVWaujTFixNsyVLdYroyHlLtfTXpCF
7jJM0HNmkwNeHcVLPOrNb9q/oQTS+mc/eCWKJBRwLcL63gbTfx0h6umvFKmEwa4jm9r+TMmuw5oP
KIIDLekr72iQ49Z2qOrhsyejcD75rYJ2UwfJkdx0qdJk19TcK3VHCVnpDmiyyAtaVpAXtylNGVcW
joSSTTwAGRSYtAz1OmVYYOC/tIKjbwlS7N6g5n0cZZq3b1baJkhOOvldFniYVpleHq06U147o5RI
VkCuPyfhWDxY+GEQ75Dw9oQExjmOyH812O/OPDQNSV7ieQpbfaE/FeQI3mrmwMOE2PzGUrsif2T/
oN2bniLMoyFiDmsG8MxfaRU4CPCm+oZmbRs4oj7sKkqwL0xn+jEMFC3d06Vv74HmpkeYC+NT0akG
bWQZqD6jtv8mW9e9FAEm79e0Zlk/RmZj19EG5bpsvOk7tFVor7kU5ZamJvKTNRaYV1EFF+mgtoNp
sXqowtgVWVC/5MFg39Q17dbbuOiQooaUmZ8UQC0GfNPIPqKMCveZht0oKG77gFkEApvU6W5QtbYq
R/TCDu8BQbfhdaabgtGAYeO2VaD6FVHoXQf1NOKkiehvQ2dt+LWKItCufWFwZFZC1N4bwOao5q3a
CNBgEDwdTq0Uesm0Nv0X6MVBiSttQDu6Ymt6f5WXVvXs+QYlBXiGUDLICGD6V9IFdTfgflEWG9pf
25+4kAmA0jXEfugLan2nkEmodxYVCbqHo3jEOLTMJjZ39WjRTgTXpD3QrjoCHTe0BxL8zm0Q0wFN
8+D0TfSj8YqDK0IHjpcmgEl6VlzecRBe46oX0YhHOZFpVeFaaqmr3wZ6OdUrEIrz3oi8X0OdrcuB
AzQxcCMGol9fQd+Z+tsxM6J8C5iGvg2IrpSXrtUhIjnCZjFNjo2dGo9wS+Cadkl51Pq6ciHSGUea
kIwHCZvrc1xi1YE1SHVgx18/+0lW1UcZOnAuKg5uzMLSbCpXjxHlkkVBZbExQqlQGslBAuyyLh7J
PPiVpe9w2oOkVWim3aNxpqvhs5/Ayy7LPn3Jx1q/I69X0ScO0eZzP5U51mWlpDAoETNr1EnsLsuv
JB1azj7BehjWJqATDN27umRbmPUFC7fnwKXHHJhPiAiGejDuH97eL6borp2zPawCZJRK3hp8LZgS
T5CAh6uq0PqvlFnhAk6e+hZiJXHtmaN1RWdTdk3zUDTuhU9n2q5PJiW+Ntk0p9+VElLjwcjiHuUl
hqHmVi2cCnIrpz5OBVmnRXs/onR2hUQeX6dIpmDxSSqmmrShW2YV/bddaCi4rpZ9ztduONXhYzkN
x7CKuxopdjh5Ll0Gk/PqSKyWPpXMt2wLrBpfzTGSXnILtb7Ft4VKPNk8Ba8YVUhrp8ki/DtibLrC
b0wXdTWM68qwHtFwDWzM+FuRdwlCz1KjobkoI3KSbfuz1whUJ6vK8cqw57JyBRsCq1R6HDnxD96E
YTWi52NXTbTPFjhqeQ95AY4LQk7k/4bEWj9mJhkvHJrD6qZrhhfQM5F5ryYRLSED8zveDMYUAnyC
WrSLTJymDg1sXpgIZEB6aHdKV98gtNPqZEOHBA3HYZFNhKpBLScEqUudt30dFcpQLAga6MDwGMEz
0TAFdDABDg4SyK/uPaAMn5RhpyCxbI+TocScDBWrcNJPaD+1sNmltWrJ+gCYEMdVGvcQpvRN/ihq
GlT6TClhSeK0CCVsnzacgZtdqE2KZYIPq82i3ikc09v8FovjKXnFGFkpvox93fGrikY3hxtLq6mG
XleloNSzk5BBqjckjx09ejmux1QUep8uMoKc/m9/Z5G9noecLRqKVTAex63imM6zxFCDfQHsCGW8
sVmz418UQEcBJbo3aZLjDJGI8dkrLUO//utf//e//9+P4b/8X2T5wLDl2b+yNn1EwtvU//7L+etf
xf/89frnv/9SsD0QpkmWSfD3H2/PIefjf/+l/Z+AdI4MYGrP7awkyQ9BJC0yck4pILSWQab+Bg4h
q/BQ8H9ZySmvpN4xKcFtllenf4Jmr/yG+e/vfkMGB7xh44djKlK07isiR6pVG6uAy50fDI904rUZ
FSx2t33CLn6mNoZRdFO3XVW8Mm2Cg9iMTRfWVKZ72f5mPu+Hn4ZtpKw68YjwFqLVoHXa5vQPNld+
r/Xn72USL/FeN4LnuB4hso5VQPTYTm7fXnb9+b7v3gdl07YsKid+IYUBUlfr0aNneQCk/7Lr639e
v8QHY0jw57hFfzTqu9i2vBmc1PSPp68/v4ePxpT25/VbRLtOGITJix/6FoFrIDHzO5+9ZkXXg3v6
JvMA/egm6p836cF/yEyStybHE+6wpASCas2Ip3wYD7os72ObZMfpe2krUaLOf3/3RSw9IDudOzh3
pplpWAerDZvm0dPZRMprCpfdqMB5TJhsaRS1ivRIySAzfzYAo/Q71L2FQG4XOmR2E0EVPtt1kQr0
f6um0tc+gznpURGxe4+s9mZE6a/E91liGL/yJmwD6+b0U6wMW1X++RDYITjt1BjRC35DiD3bEpWb
Kwald87ExUocq4u5ZBSRVlM4DG8tPzf3uai/oMkOd1NrvuQwac58jLXHWMwWqpbVqERbx1UoxB45
AxUGrX+1FpyJjrWnWES378i8QXIV3DYe1EBhe09yMjW8e+NrQ6Ngd/pjaGuPMf/93ZDyDdqMYCto
LpJsE3NogAcZdapcEQ52kR2Qg12PfLvWDth9TtkrhPIQAU0ZBlOnbjTRO8lr6pV+VuyBbSkUyCeh
k9lMGzVSz/zIj1+FJhcfFKBpBDspxVMVVDi5XFoPLPNgjBzyUeg0I0TgraEaVnpm4lh7J8af7yRi
N0u6PhtvUQ9Q1UbQSMkGDOLn0+98ZcpQF/MeZK9hImUx3GKp5Dw0RfHSGd2vCjHAgWxTvhWGemZJ
+/jFIS/780HCAhwH/tsBqFwcfOCTc1o8WuSLafQw0m4wriYUjcFwJvBWJlx1MReSE221EHKIWyF2
sbbUStHdUNGU1G/zqTy37n38/jRnMQuq/hDjQRcI19eCYZo5Hzhe/eT4JAaKQw7e3dcSQ7P+qdNI
NQVnBuHHg0JzFtOWXbLRpAs1eA5n9dSXsKqr4Nms8uGi1VZzFoM8bWXDlsZzXAiy1YvlGcNrlfif
Tg+5j7+M5swD5F2UQ7QvE84sjlsJZTzaYQ3IwMxfyGNVZ17P/Br+cx3UnMV0NeKo0NCxlroKsiDv
zsBcpXgLEEK2AyJGrUAUkTpO0G2CzpfmlyzAUrm/aNxpzmIOC6Q5DGNtaG6PayozGeliZ0M3T1i+
RLQIdofTL/HjaIL58udLbBxNGonPFzJLOqhIWr/KqPk0kRFEQhC/XHaTxeRgaTpfnU5zd5Qo7j7r
vYEUBKVwOmXfqIw7xh7wNCCgM5/NWHuoxRSBtAQpU6hGN4hPmuFXIT0YyjKHj/0Ci78mS92pNhoa
DH2BJ4Ac5myK+9hQ9OZbajY62eaIPkLzqYPs3n2egi6SeCiT88BlIRuHPt9FhL4dX8cdwpZtUoK1
l1ua+eT4NE5GYD5UMwkGWHZbK6wspLRnQKkXIqi918jR6X/3Vtx1lGCrQcm+kY1pC4umX48DGglV
KbYolSTnBM3XzPYrtIs2/zq1BelACI921QF8yuzuTJga82T2wUCXi8GGsm5wel9Wt/TEAVKaUYZh
eE+ddEzvIE+JERMdJA7GLV2rAuC10hvYMFJolEX7XMNAzL7WQ6ep/dfBTlrT3Cr0KGZP4ZirYbux
6fww9yxsHMvb0qLNHlGlQeYxHlKkatRJh7s8bRRebhKqw0vaCRX+GQz0PIFfUlUNtEfq42SOgyGi
dSpTal7vfgqbTAA11jF3mfanh6o2j8kPXoWzmO9jbBQQjcWlq6CtATgNNTbHFKvitL23+qLAKzln
VAxvManxItgEtmab99WY1OGVrnstslAkzON3L7Jooznzq1bmablcHURSg3IPbd6o6t+Fowi1Y9a2
aIRPP/Xa9ZfrAA4KZZ1q9pOuWH5KpVD0R6M3APeevv7KVC0XswzkE6fXi7a5zZIgfCUnl23NzoPw
xBG8uPAZFpMMgkD8vCy9clkEBuVnrnNOerOLpvx5+hlWVmi5mFTAjEdDFSij69EmJ+8UfFbrRxu3
dHoKC6e2aENGu1YiJUJimp55cWsfZjEaITAlXYps8DbI49GHcYNEoL5FIuiXZ+bmlTuIxdCiIUSp
+imub0en1F4a0JW4xWWx9eP0W1u7/GJkRbIwDUmbwa1VaV+aIqvvJ4sGsMsuvthe0Aml0bc6yZsQ
Kd0XjyK/vpmwozIvW4PFvL6822FogRjV2THcHdLRzx6tjsZw3Aj9mPpiT7dx8nbZcyz2GSr1cg+n
n9ztpz6mJRAjL/sRGVtQ3Z2+wUr8ifnrvHuQng6AgsyXf2sXpY8oUzQhGW6FrN+2w220uGyaEssw
p5+lRhLrPaMbjuo9lVk6Xw2pYXpx+jlWFnaxiHFVWDIsQiW6BaD3leykup8S5GBQGm9YRqbr03dZ
e1uLSLc5GiL6xgWzTLE0S70Oa6EJeWAeY8B3+hYrO0uxiGsTWKDuV3XjBj4sUW1XKr4mf6RA+ByL
7JzjdFewaLORrBt1sc8tRhbYfp++90pIGouIxxclRu9nRi4ezsl0hFsRfKrJSma7C65P587i+h6b
YRwbfO1A2wh9fb5PnjuK40umea6+mFAgiyR4yyYTrczdt5EClF2fmQk/HFxceTGbaODRItxgMTS0
8vxrqYiDNnRfwWR+ApJwf/rdrN1j/vu7QCzbBqePyBwPEb2VmRId0C7Taj9+Qf9/PH2LDz8vj7GY
TKQT9eAGg4lytn+k8+MJL5Yz8f1hYHDpxTSCpyxMY98eKZe9Jmqzi9QbEZ7JOa797MXcQc9/RDUq
QOwJvbg82ikyG+xNzoyaD+ONX76YOBA3xmk3JvqRgs6VH4lnbIev9Kp5iZrwwWjNm6jozwz/tU+8
mD2E41uwOnlJs/nEpkz7634Co9lTbtOt35d948X0YRtZUHHF8RA3efiDgm2FqXpaFGcmwJVvsdwT
QHoEhEJx9JCb0xsqnQnIpNGfGUQf7qNMKRYB7FSJhd5WjIcmZuIDMYIpb1R/a+IaRLMSdxu9qJLL
BpVYhDSqM08pnUA9YF2nqMAFICndTOBFqjPjaiUiljsEdDkBsASokyHJ5ptchx5D13S4J8eWnpmW
1j7GfOt3U0ZspUYEbUE9yAZMmjoUEkB9n1/4hua7vrt66Ndjjl0Hb6grPADv4fBm2NQULhqnyw1B
nNHOb6mYq2zsXip30huSvT4gzT59+bW3v4jqcMrAIGMScEjVBjJr4WVHbB20TeedHa1rt1hE8xgo
QwGrTT3AW3nFTOhTWTcvWdk/nX6CtY+7DGQTYF9p1OpBL6X+aKPpArZCl7i4ZK036X/68/O2djoa
1mzgtLFruEQ3tRfjD91OmsgfL3oCexHOOK0KnL10BpAx4XsJC/waXXl25guvTKb2IoBxoUHXhPkz
beHiU83Sf/ifGCM3j9gpsi+b8Oz59u+ioI/yAuxcz1eO1bcyC34Cvwsv/ASL+O3JewxVwyAlgYTD
BDpTWg1JIJ5+/Svj017ELzZWPfy1lKsnHngKLf7kB2y4qgK5x+k7rAxRe7EwT6USpHYVaoepAE/T
0fS2r3Qj2J+++trvX4RwGafwCRHZHFT0xEcd308yLrLGi7yIzoyhtQdYhHBYQ2QHX6DiAw8+xIyG
+s2qdJqzTj/B2uUXIYwy36p6S5Gu7ozO5zzHtnmj1YZzWXxZiwj2oIT1eG06bt3S6aCbrQ8L/fzl
V96/tQhfVcEhxQoi4Zpab7c3KIkx4IxaXR0OjYbL1CUndVNaizimFyuMcZYWbqsWenvQBaSbbQ0z
+Nvpj7D2GIsAbuNON2GlSDce7WevozcQkFB5qMyyOLNzX7vD/Pd3U4TadI43gqmj25SNisx8eIhN
aF8bKT2Qlz3EPMLe3aJUdNSRViBdH6ejq3aA8I9fBqpVM1V3p2+xMp9ai2CGJzih8JrZOJr4hOXA
TRhXf3eT6Q7Rua32SjxYi4jukfUm3hD3bhpHoD1sQU4sKQb96vQTrF1+Ec1gjQSQyVC6cKTB3yUW
WHTfPp6++NpHXsSyDgPEB8+Gt3WSfx5TqV7rbXs/ZLDvTt9g5debi2juBzstkTn0rmcpGsC3sNrQ
V+zvT1995euai2COkWsOcMEwFzOLG1thLi01RImFvEPS6F224piLUMYHtyszX7Li2BFNlV5qfa66
Sr/PIgiRp59j7S0torku+6RxwtY4mGrx+M9yjLDvzHQ9v+n/yO+bdGj+GWQh2WH4M33njlHbvkh6
L92WrhzgT9MRDlJ43Xe1vMMf66mq5c/Tz7P2XebnfBfYfTIWOVsM/SDzsEAv1eJrVgwq4MQsOFoi
Ev6FL24R3nYzqD2NdMahj3PsPctyVzWUDU8/xdpX0f98CtiJoIGsYHDVYIqr5xp2EQ2aAGoL/Uz4
rd1hEduhMBEnBjG9px0eP1CwC3vagtw7J/5aCW9zEd61lbQx7VfTsU7z/DBneKQe5IeCf5x+RSs3
WKbWsPOJOxB6GC8PORA/ynbX5piXOwdr0wtvsYhxtA90DYocCUfQwst36LlFks/mLB0v0TLBuF0E
eOvAj/RitQdbqfBpcXl1VBc0VJX9vuwtzWHyLhxwCaOvTnZMUzOIrfY4LczdgG5QleqZ/cbah1hE
OYJXjcbD0mC1jtAPdnF6GBXtS8BqtL/sIRYxrQfCsNWakwmVf1i/+mSyMVOAgtob0I9COTNdrYSE
sYjovJjJ6zEbG5NujW9e2pXXNNYMb5c9xCKkR68coF7xqUsJvwOu6ROgFWsDpNn/fNkdFiGdI8mj
A1YK14vs76iLwafkWMJMhrgw3/ZPTfvdaIJmZVMiZjaFAPAUpmwK8qA7iKR/oinwy+mnWPkK+mLZ
plGLvvooka70fO8KuB8OTBMs+9NXnwPrgyVJX4Q0QJrY4dDDE+DQs6GsUaO9sPVdVhv054KChDEE
d+30zdYeZRHdpq3SXICLrEvbzBChN29wFLXYNp8TdK7dYBHdXge5WqpJ78YhXVJb2TeKG0Gwjc9E
xEpo64vQNuMJhCB0lX+2+jlr9502Wd9pao0u22Hq84O9G1D002oC428OvKb+5stJe4Bj5p05zq39
+kU8w+Li8C9Il8gxvaWjewQyaQx7hBTJhXdYxDRgDlo9hFAPRqVwmIY9siNz+OL5gK8uG0KLmPZt
+hOgD5kHfJ6/pxaoHHxh5JnxufaCFms0nWrNmEwmQjjdAIdOpQx7HX+iaYkmiqmxLnuGf9TI7z5y
OdHb3slpzkwyBW7t0NZ2iJTCM4N0JQi0RUiPZWuT2BM9iqecil6vN2UIhaHhfhd9g2VvAYWvNDTT
yjrSOxY2+zRT8vSHU6i0xJ65wxyvH8xK/3QUvHtDZoeWHTANM3fSWDsak27HyX7EAUduFEyeL3uM
RTB7GMDApqATa0NPc7KtHbJjge1Vu9OXXxlM/wiE3z1DPGCNBz94vnwxYqtSDyP0CRATVt5YZ97T
2j0WEe2bOKQDgupdmuuA5UEu3tViTK6U0j+38177FIuQRjMN7c6j43hstAfkws90AEPDNGhvq84N
qLXHWAQ1rJVmbqDt3DqOsY5olJkXGzabTqnP3WItKBah3Rc5VGr62l0/tZNvZmlqUAos3AjPfO2V
6y87CfKOtmT2qcItaWuxwLM2Q/gwtaD0zxRLVhbqpcofe8HGVKuCE2OdYB44Mum1kG6uaNtt95Gh
J1cFArmvp8fuPFV8EH9LxX8OSYXmoF51S1saz3TCdtvWYJZSPb3f+y1OJbgV05OhNRfmktV5+L2L
ltzraQUdK04vcVM/qm0luQ8uPzXdducUHGvfaBHwLWVdLTIVy20DmWz9vPWgHHTizHSy9oHmu757
AnqzRd5EDpD+0sxfoTW92BEX9+dz/ejk4CXx6rgs7tVF3JuFNUCLUbnXoFTxq53pWKF7taZDBubL
1ef07mtvbBH8oY6xulp0tuvXBaykPquPWAK2+9OjbO3qi7Cnqb7vG4mtwRjb33UVmgMtEfJ4+uIr
c8pSOw/jMRh6mdsu1jqQgHUwA7HeqIfOoE56+hYf/36x1M33YVEktIGrri7mCm9rpRCgQS2ce4S1
68/R+W5EYVujzXg22w05f21AlirXleFftpMSS308PuB4tGi0XOaYFlrPQ2mlyT2a+bw8M2N9/AXE
UiMP0Qb2TtVaBw+knQsMv7vqnVC/s/D6vihdIJYieWyabJBmie3qio6LYxmrOO5FmpQXZcXFUghf
B60/jmmswnfooitsF0gzmmEb3XUBpMILh9EimFs7F0yzoQ19M3Q2MS3z16IrLtLFmZgV/DmIxkhp
lKCubbfu9f6X3vQdoh/PUS/8AosYhg9sgFZVOhcmC33yoOs2+ng2qbw2hBar9tTh7uEUvnHIcqg/
tVCCrT7C4Wya4cxefOUOS8GYBA9hR0Vmu3iQA6hCg3z05hXVSA15fdE0sVSNlZmeqiJtgR21dn1X
F2mHyIvW1tNXX3uAxZm61a3Cz7zacsMBFIfXVfUrJjTjHkMOeeYWK/OQXKzNo9V2NNXHlgvw+oid
LXyNuLIuOq3Q2P7n+DTLqkkTiJBuDR2+3OSAPjGLLLvkTDZu7cfPf383ibInSlooZbz9OrduSgUG
EF3W/YW/fhG7qjMYMitMyy0xNAG5pJt7aB7lmTVs7bcvYhdRoOYVnbRcnaTe3Qjt61Za5vPpgbN2
8UXkhgnmFoPEYQmYl3hWxzq57UTfPZ2++tqwXESuP4HS0fNsHvQ40G1L1fddhzr7Fgr5hRPnUiom
fejWGE6xJc7Dn3pc10cgutElsmVOT4vFt6wcryCVpB+wwsZZYMSoxqsMlRRZdVl+VfyHQkwHF+40
grgqRfyqS8CwUNlG9dyZ5+MdKWi0P4d+jR1AnWBE4OZFocKldO6A9iTfRqN5qdRA7Kj+pGem0ZXB
JBZRnEOF9btQNV1dt0ywOP2kG9ciLMxwf3o8rd1g/vu7ME6xTW29VJ9cmmrZZekAKpUbA3RQdlms
LeVipTSNBmS86YLkwd6iFjP4P6mj6UxArD3AIpZjs8ZWyFdBu4eh88kejfYnm4jWOTMRrcSbWESz
hpeBhbJEdaca+Ljnp8/gID2YKsOZeFj7/YuAni3P5Fg0mtvC9/naQwaC0SjCcyealcsvxWJllphS
t7SJnVaGXZZfIJbdFUFnpZctYkutGCizuInSwnJNVBqjwLMB4s9lYkCxlIqFho3ZRO0xeAipTR3l
s8kUfpuakyiXTddLmVgOurlqdKAv5T/wUDREOFl3dmBol0WYvQjh3muMWCid5kosxLc5CehNZlx4
HBNLrRiAocAKxsR0odxY2MtjtqrhWL75XxwnV0JgKRbDz8gCRa5xC2iPj940eUcVM9tDJvzizCBa
u8UiiHOpw7RPY/0w4hSi0I2HaSSgDZhN4deAnsvw0o+xCGcbZrBZWt3gSvxF/PvURsm6YbXLnK+n
59N5DfjPDI+wF+EsQ01iyhOSD/P876FVAFeW/fC9KXBLqLI4/n36NvNq+cFtlgoyyO5qaeAWeJC4
LJhpf8ChZ9zGZvf0T6FMV6cNbZ9nQmTl6yz1ZDb4CCe2hOnWsJMwN6OQGHeWsZ2wBHw9/Twr09RS
S2YHjRnljoYSqwFHkgaQqQD6nanFrf3+xXrtQ3T2cN7DrErxm31cIKFwonHcaZdWjoU13/r9Mjog
JR4Hx3SRdcF8doZ4a4s02g49srXLXtH86t7dojV9C269mFxsDvOnkd3fD6u5UIIgliIy3cQdEY3m
5PaZkNd0oIRu3nnfKsmTnP79a19hEeO6xGKhDAft4I+cCMcGgNk/2pxk4Gx4+hZro2gR3V5gsNPu
o8kt09wUt7mEWvgEIoT218tusIhudWqKVK3wrcei48FUsIBFZ1efOfKvTB1LHVlojZquJxIiPjiT
HV3BcG/HtMK7BVKFkXrnsBQrb2mpKEsTyomNVLWDJ0b2lGwIxq3mjNWv0+9o5TsvtWQ6RPPRjh2+
s2c/q7PMsePTb5Wzyqu1378IZ1tJA3XS+MqmofQ7eFX9wyzU+HzZz19EMk5lplNgIHtAQF4fPDUp
D50/vSEUtc4kv9Z+//z3d4EcApS3wZdpB74woEwxSrcr4+lMDKysDObi5Dwi6K46v/dcs9Z+j7b1
Cy7fWxu1955f9DB/jRtwped2l2vfehHTwARb1Qym0S002AmQjKcgGzemaGdkeNMK5dyRdC02FpHt
2zkWBZk2Dyr/OxR35WAnYB0Tv3sZ9LNasrV3twjv2kRvjErac3Oz+6rGP/yMahD51h0eswcNFN12
SPtzur4P3x3NYwv9CRmTyKc+Kp+BYmLzh9HHFVsTA6/ns3mOtVvMz/lupKHBN2PI9M5zib0ytgFi
BsTT7xpo3Tnp5dot5jPyu1v4eE/R82oKaDPkKWMnA/8M9H0bzf86HZEfxgsvahnv6YA+xMa+Ac7I
/+fszJrjxN0u/omoEgIJcUsvdrftbE7i2DdU7Jk/CLEJENunfw95bzyKaap6bqbKVUGt5dF6nvMz
X7LR5N3OMUNx1eYT31+q9q4KcjHUzkaB/MEcqoEENpc74uMY1sE5dGPt+3BgoQgr5Iu0nxIPjX4H
jXz42AG6IN9IBWDM0emACvmfP8bp/DY3rEoesBflV71jo1xrMhi8Hti7ntBz2DjBeRogBqvDKT11
5eBsvEYsHf3XThRF2FMATxoy9l15dgNv3E2QauUgRe6BMJp2XjIcFeu3ToNrA8GaBBSZAZ3HWPtK
/c75t8qb4QftYThxeZitjWQr+PkI75aMdcV9w8Ise8wUyM9P4MUROMbOXQo47+Vy/sg5Pmgxe+8O
o4HC02CY3XUN6O3/9gZ09TukV/MYKY1AEnxhsOmm4DojOQeYDRds8P4noHd+9ZnFpQRBVA1cZ19E
JxN+GjM4yv9PA5VS+7uszivzkDVhM8eAiHACZtnlX73SOp41lZCmYLUe3eEM7gSeAHclV6BBRHg9
72H+AVwCu+Y+BJdBVkEtyBRgWQU+tg4gy5xUC+fACEAzUIWvqol91CAchvoFXN++GX+Yxu8T0WV4
k8TlKA6ZApD5cikrY5VZk5bGC5fKMZ9/hVarup/csPla5nV7vO7r1pTFxYzcwrlO7kFibYonM2UB
uSHAGQ5XFmBNWMQ1SPFoBvqtgK8ivHqBQeLHMWm3VNsrDpFInf3vpCscJ2M+Q45SN2e9j3x2Q/gM
KA50EXvusdndDbDOHdMdLJkglHXgldzeVIR0JQaD5ywOajGQZN1ONDMHCGzyymRXsxiT0U+t/CYc
vtdVEDsycvOO4DotJXgt+gLMrA//rcu94C4/9oNI9qwJCQA0UDf9gZ1bGVfs88Bw0gR/s4DH+I2K
nQY38m0IOMF8wD44aEGXKOsJTsqCDsClMKbH+jBJt3R+sbRzfNh+w3W2/3b5161ErJ2zg3cH0xdB
nDwWKnQefBHKT4lom18AS01vl4tYmfuZVf969AKnSRI4XQdFu1NxCnMCPg5nT1f9IQR3DDwq2u8u
F7ZWH2t+9mcwSeYe0DpQyzHtAerqga6hxnPhk82z0Uoh9hlMcE0GwAPVoy61AowZGGyo2ZmXgiXJ
ANbeWANWZgf7CAbGdwq2S+mcXdh1uMAqFcYc2pCAt3O5sZZp5oORaR/CKoJXShNnzjlvvBlx4f4L
2oU+4/EF7lZFtSViW3HlhD/5f8OYw3K/YVOH664urBhM0SbwYECANIF7T6mcw1uQrUOSwJBcqRQX
6HBAQ0gaJM7wPYBjwEjsUmSpI+toDOkoALyFzYLaM1iEefnjVY1h60KNLifRZJp/wmVMB8B2Rw/J
ABmcx4cfYY2MvMvFrI2d5e/v9pGcgTGQyC5/jHF/JfcFbNVuSV4hkSBTTbp1vFvZSvrWzFy3rptQ
R9bnIK1VKGCQi7yIby0HB6+IBiD95CvwcHI6BlUK6gNmngx8TNenQJZGNDFz9gvsT3c4znMl+2Sf
ULcd9ikYGKKIgDqK5wOwi2bq7kFraccuInhErr/MtZAmv/X9tM3icxYbXv6PaRmLfZ9DpPMbjjYU
LAwAacuUA14s6uIIW6IBpiK+KdwfOe578vjGCQZdfh19KA7yHbSzTB8F7NwZven6Yhj+qUafxuKT
K4ai/IpDCyzBD7xVrvxXzoS4dF/D9aH4hauXtOOHsW7T9DVD5jL5CrN4nf3jBcieOcFLzi8gGapA
D/8y9F3glPsatysVjFITXd6IDhaBuMkswGz5VMOsUD/BEEh4OwYreQ0EIhis6W0pQ5c1US4rRs/z
bOLwE/yban/aDcYzYN162gAceFe1UtcvAFHF4kZ3vus/BaMXl91+AHcPnDE0AHx4ch8YqqfUAfbv
TAgQTgQZRHCNuetgEi8+wfjUi4+dJl371CqRVYAIgP0DTShspIZ+33rKoehgAncHvQvGDqmGbpI7
8wN49VnK90XR191XnCJlCSNL+H57YQQ4E4cqiyCNL9sYfyszl51IRELc47R+Pd0JyKvbA/I2S28f
B6BBXw6ilYnrj/3juyBK+iY2XunWj0ayZIfMUHpbCDwqgYbbAymE9MfL5awEq2cFa6dK5cxAp55D
Kmp+zPAMFP4q8QQ6HPw5y6+y4ghcz4rWqpa8youh/qZLT8HUqoTFeiQT6bxersYfT88PJno7lwiM
0BZc1aL4BhRo0ItTofJW0ZeKK2BP9qUg5YAzxEC0rho8XxrQyEGThFQMrKZWqxuI1UBUjiYlxgxQ
4ViIc1crUX0BdQPYmRZriBuB55R5Dzh9m/RYgCMR/6rhMPfVj3Mz3wV494agFSa9IKVIvK08ymBK
6A/iTsn4EJeAFaSATaqapZHvg/m1lxrG++OuYn1CXyaDC1WYYfV4nRyaAJz4BQhUN+D9hV3z018q
9OgXsAL7BY6jX8Cnt4N1+A5kTXhCn7C749mdBweaBPigahrgz9imIAKBstH05bwfsBZ1yaHlzjLl
tFPX1VEcctBawCExGQAplHQahDEnA6nNQ2bWGb4vTY+XOqQO/wDWsEo6qBPm0fsGfghJbmqVzeUe
qDo8ye+RNMsACWocpN5ESYErvbMf1KFXnmJRFGqMkE8GV36d1xI060Z0rvOJ5g2FzZlf8K6AKwKu
N2rnjvhujNQOAXMVGGxx0PO+Df1Q5v9in1yGX5BxxcXboCcSdGjN0AUPmRNfw/g0UR780toaRJbq
RoKoWf8IsDFyp30qVKDYIc7hJtHeQqYN/wVWT7w6QKnbmzaaBwY89X3fgeNTf3G7Bkk94IK4Qb8R
Zh9m5gaufRu5dPecdSk5dz0e8c5ZOEz8F8ZXWsCwBBQQEWUTAcRtN3QTDt9RKXDCzQ9e2eXll8sh
sjJj+fS/yzJ8FZDMChP5O16DkAZzDTjBjnVF9EYV175vbYIBTVLg7g3zHeRccbCLqZPhecONt95N
1r5v7Xul51NfApr4FUlxYLvDQA4Q71q1RXl7uYFW+sizGohmTsooZqdvMsOUC0ZKuFM0fFAzpCzE
M+0u9itn5zbu51BuZnGsFWrVaoTFXwKQW3qfhn37iVJdAFKsHJOAJOxL5otb8AD9WO6boW5xg0T5
TEcOf8OwSNKNO42VlrUzAIFSqijwHxm4sG3a3WeAiSzPjtpMh8stu3I+spMAw0yOAOvCzTqDxoP/
m3cuk881KIrlz6ZlPJswYfaBxjoHd/Py9+VC12q1/Jh3K2jn9EMCoKG4m5tRLDKx0mGRIXF8jfAv
cKm15W/zsQWi220fcYwQwA+lCd85Lh/ijR3An+b/YEmzkwExibMSbFz+teoA4GMPJg06NwAflQLa
cgDdBv6gtyT0WwfmOEB+gbg4jBOkdgVwSQwkOgbfJWR/wX5Y3hi3BohxXwJ/24Oi6oGge4Pbkz54
zXs21n0UYyEJswhgW/JrxAKUqkPJUmBnj1gLoIyKaFt07U6EAHEbMOFGJLCpOGjdk1/STB5S5AqR
c0WQpQKOWjsH80Y7rGz07ZRFmFTUQQmg5leuBJZrE1dIiI0EJ/BdjASdjTxzokAYPTkt7pfuXJzw
AVm8PIhWtmHU++8gioO8FHgvah/Bbu12IBF2pykokoPLcScOt5dyo5y1wWrNPXzSHYMSs3lU7YgV
Ma3Deyes6cZL21otrKlZJFhNMkfyTzypnSPeib7HHe5kVCNzwMzLn9e1lTWVxUaOMCMi/JP2xmoH
WDjYn7QlB/iXnXAhu2Wb9WFTMWAh/9slfIBDE41L/VA0NPXOssNd70HUbNq6mF4rYPn7u4nD5BBo
464sfAJVkS3ZdO6rLvS09Va49nlrSPU1pkOT1+FTlbD8NgTd9m1IHW9jLv9wPUHrWAOp6GHq77VF
cZZlDQuZZPw6eA8g9ZyEGX5gb0f2qWkenDndWDSXVv9rkkJ51tAyISlA/JPBLx/noTOOgGoP8vvw
swEuYGNjsVaENa4AxulISqrgFwhv/m09h/nR1Q42wHW59ebxsTM6+8vXlbdpliJXKD8jzWMvDftX
ZPUXI77AzOmM7ecPkrFTi61YVYpbypIon4vny1GzUjtbvd8PRpsQdIxXvA+FHVjjRX3AYSPbS9Y5
zv5yIStjzrZ/JaDIG7cN+S9kJ9I3ICqHz14gNtE6a3WwlkLAKmTDlRc8lap5S2mS7nUZvAbIQL7y
9y8FvwtJXxUcq1AmnuIsMU+mJjdNperv1zXO0mjvPm66EksnFeoF0GHv5I6mLhb8aLw1uNYa3wp4
iSxNHkwmf4GIBe+qpu/2eZlete3GyLUC3jWsUXM55S+4ogWIwE1bPIs100bDu0scfxDftjO8TOEl
bJxQvZA2B0A5KXdNP9yCZ5FG3jz+cHowq5rg2Kf8PsMs0+mt1cRdwvujkq2w70BeMGbU+Qv0Xi84
3t8K4n9Om/KscHMZQdpxHEBbbEjxluCPl4fC2jxgS/5xxUYz18nVS+H3t3hLMRErcIPmUOCOoZFE
uuj4O+2XG/EkxTUhZoc8NkdOh62X6pX5204LyHg8wteNqhfTNQ9JbXYm57BKS/KfPu58mDvOu6Wd
kZ57zarNgOK1Rr871ib3tP+Q+M7PKq++QINIDzGFht9HMu7ldl0JATtTgCR1IiUpyrPWnEQ81kME
W8GrXhFQBWt2cNwYElAXnSZDXO4kjSO+APS35SPjrsxutsG80vNEcG2jXqYaTPNlOJT1eCyH/vgn
JsrM2zU14iFr+bDL5/42wOM5rnafobLdD8h+jBjMsC835NpvseYSF/l3tUMK/ppgAKodaOKYplq3
c38PVbWVabxWiDWlAMRTUjFo76HtBEjIMjE7OXvkFBTVNben6DFr1xCLBvD6KqQPoIy8aOx9P+UF
cteuayNr4oALKQ0EUOGv6I8hPU9wDDmmTurTQ2rA2d3YlawMaVu2RJCZq4M59k/Uzb+RBkLjLmHk
yo8vZ6F3SxIOdeBhAWB1wirn46wz/VZx52x8fKV77WQCjVe30YGz0wm60HrXZs7PgcOVtKSbSqW1
Eqz9wJAJDssalEC9Oo6Q8IKEe6x6TaG6jTp8eChkwtYqabysQY3N/ZN2mhP3z3Tg36sA8MA4+Qy5
x+e+9jcetz+8u0BJS/+/6wpTcd/UE/NPBPNjCyddhFu8w53qj5jTf41wd5dH7dI2Hyx3tkTJeFnP
TFDQ39zjeGuFVreO3Czxdz404T9iJAJs7NjXCqL/rVDaaK/DUU29jI0pjmaGaUAvKhNpiq3DPG35
Aq6NASvEuxZXsnM9oRiWTLdc5seBj/VDDF+ujTGwVhErzklfdEHHKXnN04SFUZPDRqfFTf+Og6r0
mQtQZy93zUpVbKHS4I2TTuY+f1F9099qzwS3FFz2KGg3XVBWZhNb7RPislEzhWUfyOXkJ1GNc8eG
/sq5ypb64NZ0wF1VR15xzd2dOAbveQmS61rHCnYJoASJ/TJ/AYQ4/zY2kzzxhuW760tY+uVdCOIt
OQ3axsleihEuNBLn12ka9QlgIndjPVoJcmYFOdg36ZAZHwf9UR3HyUcOr3GB3A5O8ezUkWbD78uN
tdbP1vpNGSgTnWvCVyl790Zrh5S7EiK4rZTPlXnRFrt0SshYeV742gHCclxeeaOydMRZeA0c/OYp
3k+qn3cYDPR4uUZrwWHFuYITp4BNuv9bhJw/1dMAmGOM5UTk+RbUZa0IK9DjcQrdFCHx6oy8vBk9
Jzw0XlkeUIstEfJKv9h6FyS0t9rMrnjqnUR9dpOuJdGM/648A9pClymHU1wHNforOtu9aXkZfOOu
2SKvrP36ZVi/CxBI9/rKhf/QvXDz8bvQpCpwxbspbV1pf1vc4qgh8Rw5Zy9kZp+JD+uIFC4PJ8oa
//vlQbRWASvCKfz74dg3ua9wQXudezHsOizsGyN0JbhtpYhPSJ8EIvPvQU37J67ojrS4XqEKsKi+
TV5Coreib60aVnQPYgKwAS/3z7lrZHksoGya97Mn/I2arHWEtXTjfXuC7CNxXtuwCc9xgI2t9twi
ifp00wl3rQwrnsM+8+tMD85rDVPUz7DvzSMX3gMPFFYWGwv3WjNZ8cwnvxRyaONX0ff5NzEy8Y+T
jltC7GXd+WAjZfvUDrIMXGeenVfdt+aY1vrUdDiYDQ52oDDN2hJOrBVjbdGznueyzVrnNQ0I3cVt
yfZtqMq9bP9/fr3KgoYJW2hSkdrv8tYdn03WNgQAzSxuvzqjt2lTt9LhttJk6BsIA6RyXgHt/ArL
huxhTJ1mPxEjNra2K/1ta0x05zFTV4N/Gqa5/Q3XA7E80lzlg4cGWkp9N/ll7hwU4yziV9nicYO5
Q/vTjA0c+IFQ27gWWquAFdeiNDT0AbtHTgeLhxsCp69/8Rgnr3lJRA2ssDYTCGXTmCZvTebJX5BC
8puuAQb+8ty61r9WQA8jYOG0YiyLgMF1vZ12FG6XkHd4ghZkC3Wx1kJ2SPd+W/GkB790wm4Nd4IO
wA4PTmCqeetZZmVrY79SqySgVdWoAEXUM33qNYyGqpbdJ9CQ3Q5DmfxTlVl4ZrLcuJlfuYqzX60n
yNWgaw6mZ9wl8fu6djO609ls7o0xjbwvSlwFHZM5LKGk6aa44ftcwZFqY5Jc6TZqrelSj20tZjM9
6w7DumzjLw44vHdpL7dKWOmzvx6wIe9Jde6hz5ISNptEgBGDO6yNQb3WXUu93oWl6eKRQ1yKmDFB
7s97tXj5KW/Mb4ccBCMGSBkkfX3JjlC99s7h8mBf67Olru9KnaqwNKST8zNgwkdHzDesec79+oRE
5CMglGePfde03rgaWFkC7MdhLQlrh7pP3hKRhUcSsgMZwv6hKKt7QCHy/eUqrQ0Ea3YIx1hqxeb4
tXfBTIYhaj3txw6yKNjlFVdpdpmg1iQRGmQcFHycnpFXwyIHLspRuVw9UdpduQWm1hQxkVmVs+86
uLp0gJGh3qB+coIqXW6mldFsi5vBehWuUmH8qmNnVsc5RRU6L2X9xsha6Qbb9baYkyRzaeLBGwZS
wgNyHPKDKXAL0E/F2+UqrBVhhTxyCEnTZJXzmvFO/BiX040f4M4kSf3rFjLb91aruEUuJCRmkay9
oeh2sekg6ug95nhbPOSVEPxzjf4uBNWooMyoGb2HUO9LRRW0BnhGh9bTA/0ILzcV2CY7GejTXIzp
03UtZ4V9i7vYDqy38FVkjvO88F/aPK6+a11clXjLxJ/Ul3e1KrKED1PdiJMZy71q2UFDXhQhH+I4
B+l1Nyl/HqXelSFEkbnQkMZPAe7f9wk4DruGwFyy1DK4MkqsOK90FXSVF9MT0hFqdAU2rEGw6Qy9
MiH+ecp7VwFChdsqmDG+TTLov/Qm8PbZ4L8USQ9+QDhsrlwrgWKb4XoV9OCOdsRrU0JTWvsZhlYS
JPs05d8vD6iV2eQvN9ysG9k0eRRQ+MWkgcKxr6ObZ4e1r1uBDiCEg/tEw7OoUrDJGAiWRiG2HqzW
WmfpnXe9oLug5eFM49clDlSJ43pSsPtO4lnvcuOsFbD8/V0B0KERAkInPSVQ1+99B+mn0Aruw1l9
u1zAWvssf39XAC3GNocxifMqBzyH7pFTltWnzMztFuBirQBrQ28mDzkFyzWcKpnn/BZj3o53CfbE
VznrMUGsRbsivfIUXj+em9EbbmaV01sn28ISLsPkgxMusYKYxxnoYmVP72XZPqgejypDhadGHncH
z2Gnpg28605utsktxXY7TCtH/qIyg+a9SmZYl4WxGfyNXeLHHfGXxa3K5AQ/sbZ+VmNQvQSJmjto
Qcth643g46EahNYpvZCxC98CJziRQMlD7EH1JnJQNLcvpz/ujL9sbtVUSRLises0gJ+xx+09jUAw
Rb73gPftAYknUKlvkV/WWsuKbCWoSWDFnLzhvswJj1B+svR+Rr7PVm7hiujiL8NbeAAMLk6L4rTs
n2GZfDYxXNllfV/gCXsy+lT43WOPDKsmFreXg/3jg8JfHrh68LHJDNvkDTxSmKbhfByVg/zUlnP7
rYib8jBn8rYvkdCzcbJaa0Ur+H0sU30rC3HyZ5eDyCvbqFabViBrX7ciXzu+kTABoc/LuzBY4d1O
+vlW/6x93Ip8rYn0gp7jriMXxSN20+XB9bzk6+WeWAsWe4degjDThClUwMqdf0PqEu99Ix7mZFPK
t/L7bTdcPrXeKKXjPmuqsx2yxvgZ2Uf+4arfb0vpqhliygypNadkhHafO8hoNBlueec0/Oe6EqyF
expNWoK+hM5VwXe/VUheBhD2oAt3Ol5XghXiuKaWHBe7uOKVUHI7U36zDH8nzq5bmT7ywzVuU7Um
i5Aj3vybjLn0w10Ii9xp3F+uw/Jb/16fAhulrv0QefN8oM9Vh/whbGPjaPKJ+OE18+9Me/VVOo9A
WHGcIAtXxXKSb/BW4hFulcW+LmGPWE4qubI3rGAOiV91sinoc+7N6U0xqeYQNJU4FPWwxTxbCwkr
pIsK+avwlk3fBkX1o9/k8Hbs42o6Xe6LlZgWVkwPMNUoSBV7p2XEtoT8z2dhugsZJr3LBax0tq2Y
G0YfeQGyoc+N8V465IXtfAZXxxwswn3ebDpgrhVjLeQSnEoPTn/yl47L56IcslvT0CfgyfJbZnK5
0d8rnWGL4ZYEMtHqUGQREawVLwUI5eopTtutrfPKYmcL4SZRLom/DXQrJPiusXE8iSJEnlGGSdDp
xx9LuuoOOXTV6+XeWavQMize7aQhk56aMGnkW6hqvWee3+zzLKs2lu61TllKfff1wc8nuPsVPkCA
OAjIOhb/i6UDenUId4fUtFteKCt7LNs7d2YSRjChrJ5rNd4GuX5NZI/tjxqPPbyddjoor3sHDgIr
4DXhPZIXaPVsmhEqb6SER+3cbGUBrtXDivU0pDzjspdvuq6VjIhiw6H2WLoLdBZ+cmXgHNouia9b
DgMr9GEO1oSYrzE/KsVuaQLaLoBB7bEG1mUj+FdmF1sEp5A7OVOc658h5huzY1uw/CbIxgzIDUqD
rV3PWilW7A+pm8VqyIIT7ViFLXZu7kBlwOutBDP9qjj5SxPHHMZcXXjPSAAOosQBI4GpTu6v+/oS
P+/iRGDvSj0Z+88Mqg/z2yO0Z2cGE8tNX7i1Jlr+/q4E4om0TAO4A8OJqEz9CCTq/7/ka2/TOW82
joMravC/XHaVMMw0SpXPTe4++b3ojsgNg5FXDAJekEDZNbjenZfjROp6lXmseDkdAT3957pmtBZ8
HNKRJzF0xfNUVuk+E/rMQrqVo7gyU/7l36WGKU7HgJ+KpP6pGzj49+HYbjTcWvdYga+dUWesBjEV
Iq8ion0RHxb1YA4Dq6tudv/y2zUpHotqT/JnjQyJHd6LvTMSoK/cpNgKuLaBH0Uuy/I5Jl1zh/RU
/Xh1CkNgi99ygD/LEm9tzxCmTpAg9vOA5PwiuQq5zAJb/iaEKCc2k+wtdktcCHOd9yUM2GH3eXlc
rvSu7XE1aOkVuPwKnv08RnY5nGLZkpFPqmyjgJWxabvqjjWsNxzYmDwL4+Kx0fEcDi8DWMrfXK7A
2veXv7+bPQpnGqchw/xEhecVRwoFdXYTOMSfn64rwIpc5pU49oUqQ6abHm9TN+iQ6Jh2G2N/ZVm1
RW8mUAq2JYF6gw8qiSMZeHh1FEHVRy2MU4qdEwBj3y9Ux+uWPdvvKWwnwVVRqbceBv4RGH9z5OV0
juIBUNPLLbaytWLW4p10SQCqH2fPhDv1Q94kgf9gwmby93CI6NNdXri93mi/lfFri98gGewD5aI6
y81i1A/8n0n6MG6mxbfLlVkZX7b6jSADAH7+XvamcXGld5BnxOPekxU42JcLWKvBMjLeDeC6dmDS
llL+7KEyB+qbxyFM9I3omyu73NbA+bU/YHvmqbcqif8pKsys3PFe+gTbz8tVWGujpWrvqkBjlc8w
E5QwWzWsuqlyBuudAP4GV25tbRmcJ+CtywGzeiPxRM4ORMFfxVxl16QYwwPdivBE14GnQTF5qzAw
v06ZRhwWWQmDlCS90W12FW4K5dD/NhPD8W9yWO4/F3WaNPs2MW51GnVSqeumKt9aqqkLH7eZpdkb
XE+SQ+lXNdg1E+xALnfz2ki14ppVJdwIioY/x14rvukup2WUjmJ4Mf00bRXy8RNsYEvguKu9IIeN
2mlI8+9wGjktKQtEVV/0EHwxnfkk2ocyGb5ertLKyLUtMZ2yCYAsmNI31jBSRrLPexjdiIFdNxXa
CjhYXXSsd/38jU60/VQNHJJBmPwXIJG8Zk5PDtdVw9qkZ4PnK8yq3vOfp9FmCsez6ZJ+46i81khW
eGPiG72cZ+pNBHKed+3YzmOUyDy8bg63VXAJASplzJX37PVYB6veHPO0MFGQb4LePlxl/b8GlcbB
tCmmdrhROmsi6pQ/dds9Lht+5IDvQrnVUh9GCMqxTntTXHimznmcRMQp6Z2fMXoIZ284hTBBu7mi
r1GGtV5MpZ9SeAjQIzAbp9jj8SkdGN2QBX3Y1fi4NZCKvox9eJJ6d2Si4qH4s9usc5F+ufzbPwxu
fN4aSUkOBzbkEaB9NMf7jCLTgTRpHxUlheEC7/ekYDsnCfs7hwBKebnQD7cjKHSp67vVicPNvpV9
TI+FBmJOFNNZskweh7m8KV0wny6Xstb11iICjFQWmN6nsBzJp3LfBfO/xp+diAS0Dq5ZZ1ETawEZ
JHyah3mc7mLmtj+qQE0nN2Xd1tS71vnW8oGzSztKrFF3cHfAQ0obFK46OBIwzI2eWCvAWkBkvIAX
cvjl4Sjuip2BklrvRBFkb5f7YOX7tswSWJiiD/rSu0POAt1N8Pw7El5WG2vFyjiyNZUalD+c3Svv
LuFlcjTI2t2LBB7j0gf9N0jc/12uxMpAssWTtGlNTlzA1ZKxLHdVUr4BaKz3HgFf83IJa81kBXmi
jcLFV+3dxca80myYDj0pr7I19gPb+ceUxaCb1HHviriYPw2+VP/L6aQ3ngTWfvry93exPBkmSkDn
8dPz6iemW7afwzjZWOfWWt4K4QkSPwHCnHdXZfEDcnqR5MQ13WW4vN+QDKyVYAUwwHmVWwCfdlxK
SJZfXvfsZRQtvW6GsLWQSRA46BOJ+Vv33v1UAMsC27rhyoFjxa9Kxjn1YGd0LJBLiuRqZSIvAV7h
qmFpqyDx9CZUGIb0jrdlc1AygJ6c1maj6VdGjq2BpHwQo3RHejQqBGWLBkVAdo5WY7jROCtr2x+r
+HdDE+7j1Ah442Dg958Kz3uCy1sCFnh6u9gh+F0soiJvWeTGwcZqujKabEVkoYGQKtMsvJt8TrN9
0Xr9qZoBSor6LNgi2qwVsvz9XbVMJvngwC82wZlIeZHshuBWFm61Z32hj5d7fq0MO6oJsv68RvAb
XeECsBIYUjrhAM3Om2ndKztAWwNpZr+cxsKlRyj9H33pekD/cCxsVdDAnr9CpXqvn7Y4T2ulWXE+
0JKUMShxR46v854+ce0lu0T531gKFwwvFlv5SGujzlqzRc5naFJNCFYZY3ckTOVOtxjfk8i/qZx9
WzSyr9zgYQsW7RubxJWF0JZK6rCr3SYvQ4CyDP9SzF2l9nE8T0f45Ov4mJJuSzS0MjBssST8nqHb
qRL3KGEQPEeJC5BCxMtZ349zUv28PPpWqmPrJaccu9yCFPSo+3L8HWAZ+FSLwGvuhgSMj4fBL9jG
DmJlDiLW1h3Jy0KOo4dUBT8V9wmsa+/hovzrcjXWPr5U712gwsaIptUIJBQSpsMz8k2cXQynjY2F
ZWVEE2saUEY4U0swzqScmhwOmbn8IvC4TCJCU/KtILpKd8ahobe/XJ21rrfmBDpQRKVGr5ihwuU6
7qMH4XR3gTdVPy6XsNZg1nJPfQrFegrIlWLgX0Lr4bmPYxcG3UYN1r5vTQJxX/dVX+nwTrC0/ina
IPtfZqh3c/nXr7WPFfh0xLVFjHkziZLYpDcw3H3jARKjxmbc8g5Yq4C13JticSMWAU6aJG3hhO3X
uw6nj4318uOv83CZ0d6NV/ha94qYeT7i+s089FkodKS9+LpY47Z6EjJPOCqmWO8RyvArruREnSek
VlbtVRsKHlrBXOE9PAb6SdzFrXKeuPKhqW8E3ncv9++fVfwvJZLPQyueuYCtfSeGVEaFcT/TuHtF
zhP8wAP/xS+KYR8L+ggn5McJbsmLu80clDehcEP4uyUT8uX7Y5rm35b/X/5Ba/1lzQAT3u3GpJ7x
e6qE8qhoSLWH+/t1O1ceLsW+Gw7CSXqTY+W/a02RRzSFoUeK0N+Yvj5eJvkf6+33Xw+RgFRLGtxx
vyyO3PS3FRI6QfeGI1LBugNc2u/7+Ttg8VuA6Y9XFW6bGfpxEqoeG/tjm/rZb+6n/8BZgEUDz8d7
pyu2HCU/5pdgmFjzAI/DISVjKu44tp3wsWz3tA0IbB+aBz4hawEt/TLl7Dv+JTxqZZ/d9IDJpZDF
lhLs0ctjY62y1kxRAEzRwlTIOwLkbO50JhHKxVy9zaOuD0HmZvy6ScMWYbY1we1jpecbiHaeDIOR
aZnIrYuilRFuazAB2CMtzWEIGP3Zuseim/aOElvPYh/P2FzYE0Y793hLmBBAHI7MN3Iun7XK+UE2
/stV3SCW7nk3yvUIVfAidpcR3M9viCuepx7bgCyET06qtxKx1uphTQQOln2j+7mREeCxMvJzuPaN
5ZsnNtOwVoaTLcLkosn9EasmPi5UtS8arwcAIX4YWB9/DVy10VxrFbE2ACKo/bJuluYyk8I1sC9v
x4bcZwHocZc7ZG1EWVuAoiZNCCoESljmbwmH8R1OGVe5ivvIEfxvd1fhPLvIBVm6u4uHfeEJ8CRm
ttE6a7/dimkqxhF2BDG+LiUvHtT4f5x9W3OcOBftL6JKCCHglb7Zjh3Hdk9uL1QmyQdCiJsQAn79
WT3nPGQ0pjnVbxPXFDSS9pa097oMcPY1m23Plce72EsII0/SzLBmxxV56u5w1gZiux03TtorK8iV
IqSVJhl85diRS1yGUKs7dVFjU8iufoLf7uH67L5/JuYu4rKb64zUlWLHWXIIZGoBMnL4Crn1F1l5
38Yi3HjP2sc4Yd0E1Jui4fKeVj91cjwwmN50U/c02E003Np0OEHNq6IhubXsSLOsPGQQlNn1g/f5
+kCtfcDlpX/kJaNJ7rfVzI4NW37Yov55uQnDTOA5aO3+tlc4sazg1AP2/oIxGuNjBpFYQACax6WN
2t0k9d/XX7I2SE4487KjZmwYO2J15Xt98VWGs/3GIK093Ilma5Vd4CHFjnk/tAfosv+KIZ2+MTxr
D3eCWQW95xkgCo4C5OJUAI4D/4stdYOVOHCRlBYWGMbzPHbs4vaxz4adnJpPF6Xubuz/ThbspzcN
P3e6a5BMMpWKsYwMqWHUUc0/Wvgq3/hwZ3dmMVIpKUIsIIIfTAx79Udsm7f9cieCKaFhjQZzI9KM
AETHFpSFwvrGTO0KCjI7wvlhkR5KTQJPNxQlJhTJh40fvza9lzX1Z/QWzFNCc0RvaF844FYpUfIM
qMEdbdUuGjb3s5X92JURnGvjZaZD0oZwIUkZ8SAZA7WKfTmbm2ok3AVK5hx+Ecs4BxA8qM6yUWPq
VYBa3TbJTgCbPsgry5EdBJmhIQ8poruAeLc1Jzh3IhhtuTyjS4fc4/nBHiCus+I4PPZDcgslhXEX
J2llN0EAagmOXd36WEnh93lRzWNhJ+90fYBWFpKLlZxhuSVEzQOEWPzJIv3rzu5ZNf2QoFpU/pao
30qucyGTPDPeuEBQ84jW32cNWatd1cNs+vo3rD3cieSmDOdm6iiydA0kgcGFG0euTUHslQhwwZI2
5EOoQ+zCOoPbD7awMh6g9rVU830/esWwcaBY+wgnogW8WRjRLDjSNrTQhYmG3Y08M6wjZyfmXm30
xCZ2jIs5eYTN3fJiu7xPp7IPbztWu6BJITvtt3BvO3JI0+3mpAhSTeKNOFgbHCeMZTFVJQpTwTEL
2+xgOmWgEF7/vG35OFGs4EK5YJ/Bwz2p07mHYEntzz9ueriLhdTRPAutR4w8b05KgGUwMZCGb3u4
s/ly0JETSJpjf0wgISINhBdmT/QbK3IlNbhelzOvdIfBCI5Se/nezHN+D/ubfA+Xs+YlwzFiHCG8
c9uXOCHMe8nMGAzsmMGR/iOJwdXt2m5rba6EMLv8/Y/dMqm6VoaTHxzhjwY/VR7hYkZxmrZhcZNc
DMOO8u9XEHTAK6hbB0c1oMMI1k8OrQ04H942PE78irHuO/gDBUcIMg64MWGiSe19u+3h9N8/XRNW
UdoTEIjm2r7ZIq9TqO3eeEB08Y8zh7Qm4N+w/YnAk/ftQNNCgC16/bevzawTu3npAeJjY8RuhNoH
/JnmB3I5g7Jy2QCirqQeF/tIYckZxkuGvDY23yADrneh3iywroSYi02jrOLWty1CrOGvAgTvrGjh
PsQ/5UN5Btlqo269MkouPE1EiR4zgeVjKoySmUBkjmv1s6ygW3l9HtZGyYlfXRJa46gVHHNLfuil
rHdRCdbObQ93wjc3+UTrJg+OjbBfrVh4+v9xwF375Ze//5Eb8oQVOaTFgEoaoE+Vy/pn3KktVM/a
wDtxG49FEPT1TLGp4xJAYJeUdhp9X89uUoHWfr8TvWTSU5+TRBboOdFwB2PK4lSP8+/bht7ZeJvM
hjZo6ypPwbQHcO7iuovcJjby2mV5vNNPCZzwNa2Yq7oaLw3F8Y3W7WPWytcMVZQ63spu71twAHTh
9LQIvCUXNYwLGC5gYubn3BMR/2nMKNv/sTwLyl0UZuXPGWJ/y6e5DopxSmEuGkfls2z8UhS7Ienk
3O2SlsyJ2cDXrkybC1wjUVkK7fX4cphD7lQIB4vAbtptrz39km/+XNRRDwZfyPxjR/onWdlgP6Fw
frxpTbg6fyIiJeEJwHBATZ3R/q8ORYDb7W0Pd2I9oxPhYP/6x8ttivohUHxmMafrD18JR9f6rRcg
EiuGY+TQWJt2dghTpXHck6RY9tdfsTbyTsSjIowLZ9L7xxhltSAPwx3kF25sz1In1htV1I2AjehR
QlYv5aylhzbL841dYu2nO7FuRl5YUEX8Y14CcD9riBP4xSYV/nImfSfUXbm+Jh8FJtL4R5PMR3ZA
G/vFlP1ThHbRoNMo8YqNFbQyyS5kLU4SO+oRmIs8y783A0RHbABT8r7jycYbVgbKha1drv1t08Uo
vec4682WNvtyuc2PDjBVJ3Z1UHd+dsHXWAPEow9d2ymptjjcaz/d2acVbIkpqRVWkG4+5QHIDqWX
ifvra38lm7tKfWaYSg86nBh5CdGJuZOvuoYSWaCTp6olWwLxa59w+fsfuS3jMOfuRYe3UM7+YiDA
f4j76TaACHcxabPxx1GDc3QkarTHf4a/VcPf1wdo7ac78asGXBKgj4KpLXy9I33DDst8G+MLC8eJ
37yjS6n14B950z1KDoNZH3pH+9t+urNTa2g4z6NCciAwz9zBzaf9uEQ02NgNV87BLqasWXyW9bAA
hZckIHKM3/OYoJ1Mf8Oj67Wao9t2LhdVpnAUaym7pAbQNEwZVbt22iTlr6x+F0iWV5NPYbqboBLu
P8++2lFpPjY6vtumsqysH+JEb4yek6z7FsO02AVn+GFgxb5KWvt6fZLXPsHZfLlQeT8B5HVsNI54
qho/0mg5XSrKVRVtdejWPuLy9z/iF/7ZWeZlMzYCj+iPMIdqL8wMtCg2Jnkl/xNnB4ag1UBqqPEd
gdapdt1Fok1k9PeUsS03pbU3OGEseJ6DvBL4KBjVPaCdKPv6AOzD52Ojzbs2D04kN9M8oc5V4wXM
hGme8MfGH49UoCYYB1N6fbLX5sGJaNL2AJtIVE1JkkDFexS/ugh2GNcf/v5uH7pAMltB6CYecAxi
dfhA4CucT7jxNA3gUKb5MJTh93q+SeYUckNOFYzmw2C6oONHEcWtfzGJ7WSQpDKk8ExAe6rtNkoB
78976KLLaKwa6hHkQFhL/CVCwx8SMB5q4W1toO9PSejCy2Ko2i8Qn8ELWpF8jcOm+AJy0VYVYO3p
TnTTsSqTkeLp8ySaVCbtuNtGJqyNjRvV0tY291qggnPgEgUKtnvlX1x7kht5FKGLFzOmWEimJAI7
YXYHERQfos/jbcBKCH38Oy1lagBRcLSIub4Unxp9kX436Jtej4f3Izp0EWGKsEFncBA4EhJ+iHG5
hUH5y6XbfnsYOPEc94uHL8hRa0C1P81nqK/rcXypJhxPr3/E+3ItDO68/x4jUSxWG1uER0rhDZ54
38wSHXkL4N4lPSX+rgzD13JhD0MBEEQLMeDrL15ZuS4ILJsHT7bwTT7a2cOkt0B1Fq34ddvDnfN2
1jHPq1SI/ehyExcWxhtA8LYbWXYlLlz41wiHwCpcLuWZmKP9NcbK+zDWHSxAL0fj61+w9g4nsEXS
aj80oABVJTnDygVSfG1939P6ti5q6GK/bOnpIQEf9MiKSu0yW5nUp5W6u/7z3z/8QY/z36uq0ehk
A1vGjtY3u3yGDYMeLxQN+skjuFVtb6try8gNcXCkG1F37UkuktyRAmzWaCq2pLDXZsHZtAExsn3o
dQgOuXT61Hi0OBPdc/FYmULfZL2GEHSi3MRToni2hMcssM3jzJN+SWui8i2I7MoYuRCwpojHBl1I
pMFlrg8zjjRSbKIW1h7u7NQN+N7EK3D+pr1Bj5BGn+yyybpZSbEu8msGLTCjRdWeDAu+ZM0yPHeo
7e77QaUFSbb6PCuz7AruiZYFaiACEPakeDUCTXIK4I4XkvxwPRrWxsgJZs1NVPeZRqdch791PX6l
FwOg689+91QW+W7hwrY80O2iuzc9yCrfQ1E26j7EtCNawYWSBP1XBvq3OnRatPGULmE06P31V7/7
WXi1k2VpEFqbT0X/Rv06+R/X0xztawgYbLG71p5/WRV/3Co0PqIYSxq/5FUU38vGZM9Lf1v/Db/e
mRQbQclR6Lp7E+GY31tddKeKT/qWcyWefvmmP3677QcLgFNcQJ81DJ4pBC/gSuhhH6qhHPnz+vi/
u27xDifJxqiye4MW5Ss3zfB9Tha2wHzIn/83EJbHt2xEeImTYKmkQ1R7zfRiedNG8L3v4ZwBB4q8
3VfYpW66xuM1Tqbl7UJAT5mKV1qz8CNaBjNJAzgqn68P1T+z+p9SJZ7v5NjYTCopYFP8nA0E/jvN
lPkzuYfE8IBmgQUUoX3sSq7PzdxmE2DEfqOnfaRMXU2pIWXAQ7TXFlKd0G1bmg4u20EFYuuy4ALx
VLBhkNNG3WQloN26SRxCyBebc/5qGjhZ5iL/wqexPrDE8jRrYCbSNyGMBjYb6e9u1ZHvFlAsTt6e
RSC/ziGkU3SG7VnUDNhUf2h2FAoh6VjdVs/Cy5yUwY1sUVFEWEDwuoZ/RQXeZAowTptsLNe10XNz
hgIHrKsD8jIHAgcQQHlrXSQHJGCwNNJiBAM1PloxdYLuap6BYFPWBZU3yVDi+5ykYgwcjQGj81/A
Faumj7OFGv4+8IKA3dVVKKpbqrJ4jZNd5gTFFYtTzxuZhfdNiXAGU0PYOHpo5qUnaY1yw1YWXlsf
TpaBB2Kk4Q3GXkCBwapgHrkHPvrvprT0JbbjX8OAo/tGlK5kfNcSwZRLy5WqoxfVqLz5ikaobnYk
QEtdA6JY0XHcxyon8ws1DSzvdkUWyJqdMMpDuWcxr+VXUPFHfQwSASjuLqagAz6EFMZpG6illZz7
H1+FJi5a3dT+m4zaMYXV13xAa2hKITS9VUxbe4WTqgQrRjAxluYtq6x3P8MQG/kKvL67XsB47/pI
v/8OVIP+vT1hWKtWZ2X7Jmiu96RFom0nFJZLf7Nn8/5cEreEE/fjEIw0oW8Gyf3FhBD6Kr1N+Yu1
D3ATCYzPh9KG8xs4LOIgpoZDLVPlhzJSWzoJK3sGcUs3aCz7Szyie600Ov2ZHenuojcgMnIi9KJa
jn/E3gicSofdAfv6XhXB73/+w2TY6kuS7Rbk0o3oePcwHMEq7N9z1oAE5GdFMr9lBpLDsTVfFUCM
aVewKE3CG5cfbOSd14gKqqkdp29EAR+f50PyCPdTvh87XW1QOtcmz0kpWYhd1oaReovrjuzhIYb0
CN0VXHjGbBZbpmhr4+WcXJoqiRab+9kb9BsCvedz4tFUawj5pDIqtDngzl5s0WDXPsk5v7B56ZqQ
19kbH+xH3qDPmnnYP4ea67vrIft+HiaJkxZUwlrZGZO9GdaIo7oU7/N6IIdLO2XpoA2+RPMW/W/l
a9yiUBP7E19knr2Bjf6jY0t2SkZwROsEhmbXv2YlO7jlH9Um/gwH5ewtmz3mp7mCPe0ukUk5bAzX
2ic4CQLeJJxHGSbkn+aWCtEymMGF3i39piH72iucs0acLEQltE7eMtV54J+iLR3XPUrh0D/Z+IqV
NRxfXv3HNcLEI8oA4LO+cDXVX4mUcZekqNWIJN8N8JQh36AbzeqtauDaFzmxD1xf2I9TI89NdkHM
XNKLicoeUmF2S0LvffuYCHjJf38SVV41zjAxPedd356zppv6kzDEK3fQVWm8NFDIM6aqyGMMrWWc
a0Yi4KDX+tXGmK59pJMXshGWLgCui7NirPqAtv+nWLfdXZXcZAyGL3RygRLevCQ+Fee4l33amLh4
KIN6S/tuLXKcPMA8jY0oYdMr2uTtr86w4QvyaXGTDnlE3GIRdGimOQvF/Nroefoei6Y99EwX55vC
3uULxlYthrZUnbNIljIdlibTadMM8nD9+Stz6xaMTB4McwLk3NmCi1vtcrtgO+Fq6f206H2zJXK+
MgduxQiaqHNeVV3yCoRttO/ipL5LuLntjEmiy8f9EfTcz3AWUyZ4NaBY/A1PZ31C861v0nLKm40b
BP1HWPe/N2ISObEeB5XwrIj56+z7unxsmK3rkxAFLGQPY45l8L0kfiefoUk/VfeSD5GAs3TmJeYg
ZmjmHbJcBuWJeIwlezaBsJHGguX8XkwFUJHoVoSwpSy70HvGhTZJctApk9KCRLvMarj3O8jo81S3
mT4kahFwDpMg5KVzRL0MmMEh+jb6wIDcxSUgIXMgNX20YcmyI6pBNtt1ne7ac1cWElIGtiRznwr0
dmTaBNXY3c/MkvYnCmB1fQC6BL1DUCM5+utiSkCMyeX0AUf54eecRSq7z8Ol+hYHIvAPpE10eOTg
kEU7SNQ0/mPMi+yFFiDqnqA+CGNqHJKj396QMwsvetHKLybQdXJCYZvhMJhMHX+2BnpHf6tkYDME
77nC5qZLtDQPyq8DtZuny10NPoh8xwfwJvdcRM1P1aupfeg8igtVHPX9I1dd+KQx4tObht5b3x1o
1uKroQlalc+xyRZvz8G+nb/xijbVqZFU0fEAoYVsmHe6q018lIb17V0GjohJ6ZyjcwfrvHz+3kT1
GH7iQbe88Aa2SMdcdX15ygNBp8OchOFylBIXy1TKqsxRWYdK4Z4lVNM0npbee5AxtD6jISXF3Inj
krQtCPcXVsf9UE7zk8XdiB0VKs9JC/5Ot3RgzJWURMueRhUYVaYMQnWK8yAfj1JNajI7BUfFLgBM
rRnZ48Tgr3Holqb5EU3TyO86ShDGdUigckAZTgqnopalep7jOf5L+iWAz1Mg2v/FZFiwJjDfX7x+
CbwPmRqX5UdjImHuGxgLy7MGb998EPmYeVgRw/xlLMzyyyxyYGnmTaBIj8VSx6mNmfctZ71onxsj
u3bHW0+UB2h2WvUIPEI+7tthqEgqprBp97wLabJrJpMEpyIS0weGInWw66lmh2KOpuTR1pWY9wGA
2+QHh1wfYHPwcJYP2JQ6sps609ifLRn0sMvRZkD5B5rr8hQsntA/GyK6X0lg6M5ToVBgBebR/Gz9
IeQ7MB0jXH5K3BbhoG69bN+bGp94Ycb7Kcjxqk/nIVfJjvXNuCsV5924h8Vh0R/DEQZAQMCPKInM
Hm+/6eAiS7mYofoE8mpdf81bfyB3oFbCaJF3C7o5BPxcL60LUKbSnHs2ST2NW8KhaRXUCWbSt//z
kdo/xxWxxQPUshaxz0C4+iVBfi4eMr0UrzISdZ+2lvf0Qwt3CLJjsKUUu1rOeH3ecZnv6gL//17E
rA1UCvirfuitKOTHTsHbjEwiGfGDILT+oa+GujyMShp5P+d0JscJZd2nuPMWcQd4aKAQY6paHlvp
1Yym0jRJ8LVPQn9MpWKyfQT5q3vzFh8+PljydYGOoQd/jEqR6kun8ilPgZWCW3RSmCG6h7kTagqZ
oKFK/RxOGgep4Ri3CwxwT8fOS/TnSvQT32XgMif7nHCid55vmfmKwrA/fPYNrb5Y4eefwdyCkNRs
LyKdBRiZ3Xn2q6BEXaGeH6ZS0y+oZ1YLDhIQ5/4A972Mb2wCa7ulcxTLQgOF7KmLX1kotT1w6kFW
SpYWyuVJ5Kt4f31TXtstnQOXkqSH5VoZvGrhKwWenYCBEa/N222Pd45bLIrighVD8ppVYNnBADH+
GHr+eOMYOcctXcYc7de6eIPui9jrzGN3sYGaDey1b3IajYCz/vd+rwPjA6VQFm9Zb/0Tudy42zm4
8UzvsrlJZOCpxprgdQI15S0wxjsNSTDWO1MM+W0Xetcah8P8qiWyDl7HkLbtCTHlR1J98tSybFlG
rywi7ly2pnHwUT9d4teADvbBeIN4tENmNmorl6F+5zDkUrslJ8LKdopf56Ud91S8gN+HraEmS2ph
IZRaUh7qAGITIKLe+Er3/KV9CpsvE78SBro3Jn42IJgZDUgbUty8Q2rZQ9S82RXWbgFiVgLeZX6j
Ud4MufCjVxVKYQ5c2xpm23GOvWBsa7NVqVqbKyfgSQCLrLqMIwR8QTWkmWG3cecBc7ilg7T2Aifk
5zjzsyFuotdctZDd1zrwmv1I9PLrppTiksAZyCNczlX0mkWxaEHAWQAchqVxuAXvWCnmuCTwjMRR
xPLcnO0YVgeoCdDvdp6aF01BjABI0+v2YxiJDRbAyrS7hHBwh7Mmgwjx2Yago5hiHBFAuUrhpbtl
GRm/H0AuGRzCPl0SjYE5x/C+gDAma1Nhe31iA8j/BdTs9pNtybPP8+nGj3ISApmnvqyFMOe5aEw6
zwgSaPEHaXF57fVlsFJ9+Q9NvMpnVoUNPkqxCtpl/ZOKu+guo91TxW4NytBJBNQqwUP4ZJ2FD5BX
HAb6wZ/GjwvCZX/9O1aym0sVz3nFwqgy/ivFDgNUQNzuSDenAvRHGIsDUhQz8xLP0GnPt1QO1l7p
pICmqmvTduL/vZIEy48LfDofkFX/eSPrQVVXPujqWOcbGXUlK7iWO3lY1VkPQ65zwwWdH2YphD6o
EW2BjResxZFzFoC1RDzZqhzP+SiXeZeX4ZQ/LBPMm08eulZbInorr3H55VCDF3kZ18OZFHH+uYvC
9tu8xN5DvdTJRpN5Zahctx0f9yTuNXP4kthgyT/SBYf3XenBOepwfcmt5AOXaG7rduJTAqk/MuD8
7XXFifdq3EubfA5q/li34GsPbbUlF/E+jDEirvcOsbpftAm7s55tb+H+EUQ4DPZeTGa4tS2a77sC
fppvdhyH+EccBzR8luAHgnOVA50bpxHTzHu+/vEr2d3lphsF2I3IDFooxRLcq1E/MVxtIbLmiw8g
IX7CiXWjj7c2zE7uAJ++9ctBUZTRdbyjefeYNxhZGtLfeZ3tUPF66smW2NfaunSuCw2UJaYKbbBz
TGT2YoYu+pYlyfzkWRpunOXXXuGkDWihUT+KjD1rI8qPxGjAA4gP/wUclJotCaK1ErTLXxcjjqoR
JOjPS9R9XsAETzl4GE+0BmMTB/wzS7J0mLBck3IJPw6gtF1fFyv7CXPyB9T8vK5RqObLnsLaBQal
ctlz0H7QvIZUdrfzZMP4p+svW1kaLsm982svW6KKvDWTqvfGp3CQBbya+B6AYRTNSs+GrxMBF+36
+1Yyvst7h2ERqjYoxL2RWgCpX3pw18bD/+lR6hbsceg8Hgpq4d53WaLXX/q+LGdEXBq8ptmo+zqZ
zuj7y5rsUGmbgQ4UdZgwnSaDwf08ywcSJHt0GvzlES6bTf4NVTHqfaiapCnGfZl15RwdZg5nsBdI
o+Ksd/3X/YMIfudaEThnFLDOFyWLPHk1Yy70OQ64Vz1BNrqInhYdotKA6ofyv6MW20Vqb1sxLtkP
Ofb4IQ9jmeHULKkxfNnbsoaEA5AgCYY1VM0P+DgK+0W0SZvrXW07mIJp3tdwCghNkgPBlDcWRY8H
roJLq7qCqaR3LxSsRcme961AtS2TBIWTfCi8JoQKVD6yag9v6Xn8a1okCmNZni3dOSuqSu8bYhqo
xZbSQ0B2Pswqf0mvgrR7moW4OXgoApU0eQM3FuK5KXBhF3WROu4vpASI5gb3uNXS7oclcdYi6oa5
3ZNloaxPaUwi8kZnzNTByCibozsO1io9SpjY+fogQUzu8WOzIq7lXpWc2hcaRROFeBjkdfRfyo9z
dBCBDl3iM7+YcZ+jQgbeF83LvJQ7VcM8pE5NV9HBpCUZw/Ylq4EdSMA3GMbgwxRBHfSr0ICAwjqg
kwW/86KhkPyOzx46knsxAh6KX5p50F9FeSpBPbTv4HA077vRqvwZRd2csj2EVBTdS82GUB19ToLu
hL2c6nwXcOjh3jflMI06HWozRRAaTlqfAbkQ254fQFAn2e/rq24ly7jmP5y0zKLKUL/NsYQEFNIY
qQcPCBXz1sJxdWNtr5wgXLcfovhcUtgRv5EQKgspo9Wg4Ovby2QjtNc+w9ltoGkXQjh3RskCGLjl
rpq99lOjZvXYFFM53ZUxPNavD9japzibjpznGlQXwBHYhIr2IZdR5z2MbTDyjRe8u6tB8slJAx2r
2KIFbArQYsBQeRBcwF0/SJPtKs+734BXXF79R89IowwtQ0LIkViv9HdzWVdF2grwLjfOvmsvuPz9
jxfEFv0c5oMgLSX5oSSKX2F3I3+Qufw++AWzrueXXz+U2Z3MantczJYq5troO9PLgokVoQ/BNYqJ
Pqh4In8thfXSaKHVxkXx3QMfRt+pR1CYQ2gPmRw0+7JO+QLRl76/F6x55EP9ATJIL9dX6rsxgfc4
B4gllxzdKQHdsoK+LpPaz033lBXklCdbxdr3RytwkWE8jDiXPTTLYiPuuoU8t6beLx47XP+Ctcdf
Tit/LCNWFrT2OIjjtoZqGSryMAiLs+YcWiluyUwscCl9aA10xZIEQNubmL7MNpv/h352u3Fzen+q
AxcUJpaWFC045jA40U9Cx8cLEho2lqgc9mlgtsSf3w+3wAV7yZp7dARw9MgM6FENRSFygRPnTcEc
uBivuA5wPb9ITcq28H7kNOnR3WDQEL8+yWs/3k3dra4nqD9AOAuYihhFmkMB+9i76w9/PwYCl9QH
ms/MQoImS+Qvz8zIM+w+H+I2vLdh8Pn6K9YWqRPO3RAuDeyaYQ3WMgaLpKDW5QMroyba96VCr+j6
a9aGyYlmGw50yeCYc6RM/IKkvEpr+Atcf/bKKLkIrhhtvzAv7P9dpoQ0J2hOHruAfwqWrbP3yii5
EK7GB0Dc9hQMMp2XH2Fe73/u4p4eSjlWW0Xytc+4ROEf6YJ2tlRwQYKYVmRfoOOkwWa+fMVFV//6
QK1MgkvmYwINzdhACjKu1HJSzZS8FVUW3UazQ4fy3x8g+g6k3KxAMio7dH+jX+FS37ZKXQYf72GR
jIY6yKFR862JEGWxAP0tmcDTvT42azPsxDHryiZKcmw32dw+8t4/Wck+6DHeiOS1oXc2ZvSGvBHA
cnbsi8SmTQgtuWxMtgzRVxK1i8LKx1orK8CFx6icTNE+0hmVRpXUj5csPQ59uzFKa2vUCWNTlMZG
M8I4972/srrhPxQwJemEEtsBVc7bxESD/wCzMhqZAU40RxEGX9C3/eWVduNYsTIRLioLelkw1Bzg
4mgJkTvGoFgd+aLe2GxWJsLFZA2+EtJeFC27RHxLJvlsl7NM4ieTlQaOBv799cW6Mg0uJovDkklM
LSincOg9TVX0OyD59yErfg1qS5d87UucYM45DtT08iU4Dz0GCQiVtPh1wd+2iu/LW89ILjJLVaBV
jFEeHnEzLAB0QvME/mP5vq+C4nB9sNZm3InsqZj8BuV/dgR4aDlkJv+lIlkcrz98JW1ETlzTrKmw
hC4i6HX0Udr4F53LY5Lo8/XHr/12Z3e2ZByKOEDaaIDBSE0OudvJ2+SgrM2xE83QtfDpgtLGEaYb
30KhL6uVQwch5V3znJDb9EYCt+ff4lCURAmyU1lUb2BfA7eGI0xckC/XB2llDtyOvLKFAfkTEpdk
UGjxZk18GoL+qYqqLTPBlWlwG/J0sjVMqy7WrzVdAC4Ce6Ql9bfrP3/t4U6kofgLyIte+JEYyHLk
IKH5Pft927Mv7/zjTLFI2JoTv4V6aUj+znz620ba311/9tqwO3EFRGQmSuxpOLbPJ9Cuv9AOOovw
s/U2kulKlnOV1WXXR7VmF+3hzvxQIMOCWvoxq8zHseC3nYi4E18X7wWrGzh6MZxe9hkLz5W/2aNb
+/1OeBlBbRMUEAUeiHnsyHxc/AzOW355rKTcyD8rIfyf5ro3YGdpeqA42wiKeuoYx63cUdrdJ170
aRlvU7kP3La6paIfdY2jI5tltI+7ETqa0dbD/eCfGvZ/qscscJE7qOkqFmqIAaa4DEY/la+43FNt
Y3vU5Vx94kR5rzFRUQ8VfDPOkLicISFlh2H6jjov+WuIOop/xzwsDzS41B4xEstwNAAsD1C6q9QR
4FDMcQvdds3iQu1s2Jr/kToBhAeWiezzXOvmUZT1WKe2AOMN+FP+0IGm8wJFhDo5ND6u8Z0Ey4VV
0MuXI6jzuyiOm69B1QJfGgck7b0pkSknxjw2iSRfKRXNnVVVcw9vN9adZBLav/qkpR/jjrW/anyx
t4eic2HTquFl8JLTOMjg8TllwZ6F+dj91Elt8t8xrbNil0OCe07RegDUW0tACGEbAm2RQ85Hc+q1
iV6XoG7PihL11LGkfRB1PX0wIvb/5hJd1oZU8pjDmShIO4AIdwQynm1K8xEoTBk1KG7qtr2gctoZ
2gP56OcEEFaIoRCgtIYDoGflV1MZ85ZTBaUwZmW841VYAWQolkWg3554APTSMdvLiY8f8xKacYcO
iEVQLBRly3PcM4yvB8sH4NdCOZ3zIRh+AtmMbrlsQZHY5WMJHXCN481neE8VbZopy3/EdbJ84B6j
2Xc4afXyiRZgNKDsNIaH3GJo0XBnwcMFhPoAb0GKZozPvhJ/pt2xLdCQmIP/w9l57MaNtGv4iggw
s7glu1utaFnJljeEJY+LORXz1Z+HczYe/m41IMzGMMZks8iqL70BYcVdXi5td1XoS34Ja9IMXT+T
15VZ2/3O7ZJxCJC5kdWFLFSc7aVSWJ7y/zEhcJleRNfQRNKjlg4gsHWpVy/oHDIQn22yb5pIU2GH
hjaXzktrNdIMmkl2rKubl7sGf7058Ecffkcl2wbCI825QIGyLAJheCgBarWJl5sx1bfV3IuLxFCe
ZDQ3ImapGsf/WqQVJY+edbyl0pZ2GmZAg+aHZK7Gh7nnh82NlyxHmORRcysqGjahOSVxuUOuoke+
18uZwujJLH9VronIgGdGAIq7uDjkLf+FjGQyhge27h11U1usgFVtdiqtenOnd1NnXJaDAnOdLXb6
rqH+KgNT1fzIyvCNn7od2c+SrdkGqH5ZVzkI+Ok4CdPUHzNlWda+5+Nz9/pgZvalWLrE2qtWG78k
bg4BPrJE/i3WSi89+v1sf29aZzoqp5W/ULJ16weTHsuD6aWjClSe9/p7hfANYHJEUbpgXjTxuxEW
f2ykJ0NRN+2NMvi6isXWbmPPqP4Bad3/WKI2vwEILC5G1+L3txLzTLNjgYI27aqvZCqxc+3/O8Je
6q686qzC/iWa1cOltcX1zJxnZ5R1FYWy6cZnmbb5vZSD+9ZlbiKvjGQwLnpZ9P1ubLrcCiFh08mK
MIQlWQcatAS+8sVvbWnyfmcDfiu+5hjYA/jlH10jEG3ecRgkB980h0t9EuWlvVTqQGPXwp0xjqOL
EamnwGy7GVCLMRSPhRqdIBFZRLcduK57VVcqN+6Ttmsz3AhrjoFk52SyTe5qu3Cba9lU/e8iNWEh
ZdbkxLvCTHsZWJ0cvhhZNyc7GWXzcon0j5LYIfhjeyFnOMpBBE75KnE7VsuqEOPaVZlY7X/SpHto
Gt0FyOeU3Yt0OtBkqcieB5F55VstMr59zy+kuPDmsTlO1SKSNIxno1lCnTPlFqD6chGb6SzR9zYR
NA5nfLz+USC430zfr+57YMb3BRv7QcQwwINMWz+/MR2y31HFEavrViwPjPFyfibf0pOLCO9br+b0
AvSqOkZ4de10E8vkF+IyXA5cMAdnV6wMjNuIc+1psdZvpo7acsVVzely2TJPmi7stNXVLZMAYNIK
+5dmF+Px2qCPqNPe0PpSn/7JktH6Aha9Qz2n9GfvQg5iuBPSGfFIVA2TQ0ZuX6w4chMUmkDVAH0S
5cyokY9DdwzNDwvUJx4xVByGIOlM1QYluqM3fmUPl+6C5EWvJ8WBFlHV7nwHagMcXTv/ViaLU+/H
2mSg3tRK054TP1X9F6szgPRX9LX1UC+gV8Cu6Pwd8N5uvI2kcm5zjoDnGWjPa0/cuwC2CLLe9WoV
2PWU349JZd7arq0e4JhDp2DeHD9l0rYu3DFpXt20db8SuoBfzIaGOu0ip6cIYgy8CK/QAb/8qwMw
2XgI3UFZr5Y0EH2qL08mwCW34TCK1ltJIy3fbVcjenrzZLqhnkcrxH8W1hdaa4zvGWFrD6abR/ql
0rwR0guqhU1+EHjI1IeK2XC+q9RgxLeuBNJQ5Lqpw7fQBGdp4g23mWHRyjRh+qlj7bd5daAFH39T
K4KqP9p+Oyev5Jjo7uVA3p1LaIi191B7NfPaTK7osSjn0zdjp2HXeCp7Lu3GvMviIr9Hcdt+7kfW
YV8msTG9zeiyXYPJQZDAb7y6H5HuabriVfL1GM+NIfhVFZyZf+jbt/9oETsbeA+uXObMyNnK+npP
6oJ8u6Q6ugZw0vLKzCHeMcEf7lzTmr2g0tPCuIMQZGCWXfWOie98hqVLJAftYU7BBV232ez+UI6W
fDeHkllzjXLxL9efy+9+nEKqVMDS59DrI3M+TIZrXgtt0l7xvWI7Fm7vtNcCD8MRCauhuukavf9V
y2I2Q0evGTKTSi16GOkchznz+S+4QjeYlmmzmQacB+vQnLBmhKz7yl0yI+thXCaCkVs5mUOSrdyf
eEj2j57im5sljIQATY70UiO2XY6VrX46DmiYcIxAbqRRoXdhvThi59YF9ILY891D7TcwUVIr6kqq
ApSkqrYievp+TKiWvm5ddonNkNNoS7BISe8yo6fXAClaFtL9Z4w4REghI3VbYOz6gE5U9XuWHBbW
hHXgAaKSq66XGYDqnBCIgtGSSgaLh04ysqWm+wP1raa+toec9zb2YtZCQJqQ44PWzF3dDRFpb+Is
0HUiWDD1CavOEZKVtxxJeLChM1LiIKwlmo+Wmp9zkN8qZOq7neUpXqnBWH+6G3wXglrHT1x2i166
4jE3kuZqnNrhK0oJi75bGOypC4x+1Uu2DHYdVBzgAA2xi9pnzmBkoe/XaVgNun1YQTI/nGwp7hY7
yW+YzybhWLhxB1BAs+dAWimkDrdxG+248oyqwJ36Lg0Gut9xmLGqWZCryTJ3pSijfN+afmNelp4t
Lqduml+9vJ6/VU5quDuZ9s1OEhztOIhS2eYg0srmwMpp14Vf+dO1ywkJvGOaScEbBhBfzDjhnMzI
OLN9n1uCtZUuwS2ers3emkFflfmvWrPMewWS+wpVTP1mErFx1VRpHYccoukt+gj5va+NFjQ7fWks
ePyE5zHKYzuwcsUBPjhAj8MSw+8fMnF9aNjQVvNwQI0HtINpcWjqrc1ieKjkAK1pNPmKOUSlXYBi
lnYgikE+d7ERP+DUnH31OG17NFoXeug6NcwSRrUNUWo2BJwWx63rUEUi+mnWQ//qRk3+U+hVfddE
PSFUNjoHi8qR9T90MwwZkvHlZzM3pRcmhkai2BPIr8xIB9eT6PC7qCvWD0lobdF8EVORNcHgNPFX
M4uT+1SuhQw2RoQC9AxFGdrWOsVB9SJ3juXsRUWAyBij+JIk80czpe5Pu2zHZwdK9yED5vLTRJ30
VwFP8uBa8O6RdCI3jpfqeeyh22ve3AWQ+fzXJPayrxTLMkx7H/yaNNEZGMDWhxhhunCbtIW15mok
6Oi3sEMgvb0kOfCRqhymNwoaC/SvyCgpCluLvknUoH+aAyjKo2uRAcMkShOyGlUz2e9p6/AwqZm+
x4qfWtXdfJlmsLSzpYYfF81gvKVTjQeQJ903MVXOS19TBsLz0a5tarej0aTFnXBk+ijzrpp3LQVs
SPOifxxNHIFQ7eCdlUhj9ZEhdknSObdeglNHODfTcKWKqjpYFXKQSYv/CByGaJdM5YITTI16fYvx
wbTDnsd4ielfBlQO4208mksSthZzloqp6VO9wNIRJgfeOtXeuaLjnytLh/1FV9K8mzXwHpAwGvfe
7gtOGSidywWmk+a470ul7tDAmFJ8HB0AFbqPBWVv+e3XrPHY9E69FLe66Fn0Sub6MSub6SUCP3TZ
+K2zm2uJbILmD7dNhid1Y1bNFVlLFqLUtXxtBfp4uDBlP4xWjy6AcrLakUcHATZstWv6sv8GvKe9
iQyqKunq3oNdl9m7C/bMD+POaC4hlrlXVVOVV61ezd9M3imcSLFcgz2IvvQuCksdsLiQ1lC6k3VZ
IgkP3V5PZP9qkjUBD+xrNKhcFS353gYI89oQ99Jdi+2DuUtVnIRVk3dXiMuWt3SM+dz6GXxYUJSc
D5VDUZu51fTiR87aQLZy1m+Cw3htW6o36L5juFVkqXth6CPiZCX8j1c3cfXAIN+/l00kAiZJNE90
XVzOGMGgHp0Bepcu7bgwMoVwKavMMT/OnTl8b7ym/1WNhSIFl0W0z2q+MRsytrUD4VXfRsyz76Hq
/TAriVWQl0fy2FdVQRk9edYXdmfqB6ZJzVLUhfoq3S6/ISJbN+7sDJcd2+dxsCXHMxO12NoltbMw
qvBhMIMjR2NN7YgPWu9cUC7pWjBD0qr0II/1xHrK4llroLCmenIsjcYtf3Q2bacLqWkqkyR3o+dd
Uv5Sbbjob087MUn9e8aQ4lJF6NOihGCmb6auSkLaMhgPnRHpU6Bl0w1UR1/RoWz4Usmz8ErrETQV
CDN1rUax3BAL7aroxgINn9TmiFii/FsxWVP+ux8NqL+NXlHfrcVQGph9E1dHu8XC/MoqTTabr6+k
yzT2VUSrW/CimtKV9lVUGdQqZquM6J+oNjPnoveK2A0FrNH2aMHbrHZa1VvllUTH46jhObAKrBYJ
Qv5DvWaTDrm2UnofP2JqmVKW5qXMkkcw4HEy4IAQ+dpvtAqHeJ/YRsY32lF4BHM8JtaLo3EE2KVO
bKQcBW9UeRHLFM1x6t4XZkfqxdHbO1c2R5fiiEYqcJc5mvnVrjLP/YnvDGVzyPKTc5kVddE1Qjma
vCe78D2XAGpUz8OQgSXM3MlTV6ZresalqgwSGpGVfbXDgWfUbl0cLehXoUHpX7Sm3nrHURidd2Un
SyueESpez8pYmo8JWm6rW09OaMcbiBWIJjLiQ8RXkWPU6o2snVFQekaeNwIGrf2s/JYlUVXf+qId
H/DFJjlHpKY2L9aDrjmquBu1AwopmdyNczY/JotF2u+atlvt3QUBVK4Fy/7CJmdpwYgIX0P+j887
sMo4f5g7UpxXM/cWcV+0TvnT9FO2Q0XeHodJ3KfxoYB1r5NmcHzeFXYBt3oyypF5R+eatyhQ5cM3
tlMR7wulu+mRfUYaPKsS1Ffiu0N2UY6Vez/XwErRCaIMjcYE2YVcL9Z6I6nKaK+5HZbTQVOPHSYA
uGDICaUUZzSPNrNLtSuKbBh/GLyVITTdtno3l7gwflqxNdrXdmHF+HpGlskkWrtcBkq8SzXaQGLm
lgoVL+1YR/gfflNA2xouddaJiwr69I48c9J/9UXnVXtZCI4NkLxuHqaWSXratXQBAgQ/RekGvSty
pIkRQw5dSF53qk/rF7tT9KeEw8Es+nasHuZEF0+AKkWYUGBf6FGiH5Mqcy9XQist5l7SKYoitx32
+ZDLL0ak5fE+nUr5SyHximdsMk3Cv4LfDJOozNs9VQY7UGQOBekAwylUg+7fOIBbU1L9OI0vo85y
IG+TYBr7ceE0JDguNB3MqOmeZFstv0bdlC+ePXY7TTn9jaVn8tCJxPia6vgtXPUlipO99JA8dHtw
uvNgTLjxJT5YSrJSKxCWY4V2SWyLJg6dIMqcLgtzD7uyOMWqBDkFuN3pdU/qnV8IQ+cUVRN9Q+oU
zMT9bPKDfqn7ZK8cklLFqY14EGPRe2pd525oLHEp0R7g2KAaMIRWUX21qg37KjWoxtyVSq57bhQw
bODJop6db9qTc5voKS0GoxF7fdKnH+Bq05/RRD/Vh21xs+DRFB/+tXhXi0MlWeSNe9ObevUeo1B3
Y0ylthwtetXvohaUTh65a44yzMG3Pdw02t7O2QWmY+eBrlHMXttzHyMUY8oQvLxF7xGzceFXy72N
wG27i4aIXovKRfsd4Sp73+Sxi+BwQhscnqtSdEw959lWnKyzGHTQAOZwVWklrV6hN/11N9MAEE0+
HLVqzUDGNlOHia7GkSBe33VN6iPbP3TatYolkKzJy6nRJOfBU1nzjn26m3tOo+FrxFHuXsQddntF
Lvt1JQnKWu1hwNPBuFKC7lMwLhJ88FzE/i8zWvx70Zb5gz3alLQu3ce2LdLv0eIaP/q6pMCnnU+d
TPybr+hXgK+Rc0vDo3EaanI7UuPBGJT3Kv1sZhjQkSdQj7zULpwhcgWEj9AEpK/IHpdfNGQsnhKB
GOZoT1GM1rAlxzdDSt8MLbKV58531K1pe9E3DO+t0B1zHcMFpTNAiOyovIiw3gqtwoSUrtb+epZU
VhX2ncXx21uaDZq8i4MJCMFXz5mzMgQ15dTEMkmmbXVVhKOryrRoj38P33TjG1BsjTw1fyCSEX/r
Eb+QoakxBQ8mRdVmZ2N84TkV5PFy6SHrDCat7302pzrqlExRa7peyhkOiNGKsEDHwdwtIh+rvYPM
zHxTwFzRwpbZQIvWnWbkB4Yo06OrZ157iaE5ihCw93XtssExl17ZqPsvo5MNxUsCoSx7RbhVO2RG
jT7GlGfFncqlC7mZeceYJ9T9nTV3XxJZiVBrHcD0Msmy9wkxlNDtUQaI0TSrdrFPDQGtJTv0/VJC
j3QM8Wx2oztC+iUnCXpkI5CjtOr4K2dl1e2Xaen1fdSZ1XyMyOcWwng7cN5aC5V0tkd1wHOeHGXI
5pIgj7pF2SVNuXanp4hDY7CfuzJr54OWzbQaUhOR1XXAQyemNFYZ4NK3rS+I3NnPKrLJqRtPFPtW
SPYEMPo6kLpfyj1ihB4xPFnbR+4cN1dyaZf0t8oXQ4a1GKmEacwZ6qfoO/VT92V/jbBE8wonnGBb
1DP1slOn/bd+chQVT9f/KjCufU+iKL9TC03caSJhJGHXM54AN+pqoZE0GSiOabPw9S+xrnXWDW3J
5K6pkECh3TUhVVISsAydP+Ewre7beeRL9Az3RyQMYj1SM/6vGIDsoaK3eTuma0ph2cWzpsg7g2bo
xTXf7QgvBSMcklZz/l3iXMeX5zmMY4g81Q8OfPKaxunzJ00ScnZUW9pD1Zb07tpRMWtyqqa/UfiS
iHBGnU1j1l7X+yZDdyKsskp/6GVaP5RjmX637Na8M2u8RsIcd+nHmMOjfkKAHxJ2R+LWH+MU2ZtO
dtDZ1o5NqvZzbs1f3TqjyVwIR79czbxeIs0xfjD8Wx7G3ofi2Mgq23UkH9axRKniKW5GN6dNWHaI
D06dpXeXKLepxNk1y+y9ompOXMNRAxOYJDWHhjzaEqwQFeAOHH9CYm+0XnttS7O/aLSZUYTNuD/e
ZYmZjse5sAgNNSdi0Jc1/rpSs5dryD6evaMzpc1B62DMhbpK+ttiKvMyu2jNBEmmcJEvSb5ecSZ1
ILbbJnw1jyr2OMdFeixsvBnoGDmXDIbgSzRo83zp08EqDrHWoruieZBzLhiIUB3V0OrOOTmcQBts
yct4W84L1Gjwql7FfA0TjW5JrDMT+7/ysGzLWSfhf8ANdF/pZCCIf+cLWkCWlx8yWniru0LhWB5E
qeGgfU5KgpttcBMjpqBzkVpI7Y9UpsyirHF+zXuPYvxjgMOJ+f2WrGyXGFHw6p0DplS/qYN3o6a+
2704nh/fn3obGwwFBQAo0gyVJhVNz+S1dTh0Z83jT2EDNtgklHAWmU4oPAEh+lH02Wq7RHICPyvw
3Pnn6CX7jxfq1FNsUBQqLnNVS3w1iirZZZH65nX2Z5jvvOQNhmLW+yYZJh91pQjsR7GGGGJJxxAG
IMiZr/YEkOV/OMiOm+f1AEiGUVm/d0eifrKM6ECuaLSPV+jEp7TlIFdIXcQVVFm8azhDCr94XZG9
zCCvjb5//PgeJ97CloY8JzJKu5qdnSyeFyidEsAt9DM031MX3+zswXFQ6mroIlPfdWGFSsxV0tKy
+dxP32zlQmeubhiTc9BlcowmEseppOH/8cVPvd71kf44lFhkRe/Icg8RnYig8mHCKK37XkfucgaO
eWpxNrtYrwH/qc528TH38yAbhyy0yvT5459/6tPZ7GKaHu2EsqRLaDcoQm2SbECe/mwHNXTG8OOb
nHqC7Q6uM5GXFePLREU/m4i+tJPrn2RgbKnASktLtwYAcKiG+bkf1rc7Nc7n3u6W+lv0uB3rLoyn
lX+RRWm5o2cyBI7dl/uP1+bEC9iSfWdfeaas2v//+YKTbUWGJ311U8dV9LkjaEvtHVVh13NBHMiK
lVTls0bziMO7lp8VIz31GJsdrIzac1Lor+v8836Yp13bZr9s0KqkTOfcV05EnC0dM1KeoaJmwM5c
5bgbmKHwopcI7griCDUn+ZnVOvG1bvmYmS1EmmSwniJ70P5xMr98N0v5Kc1Um+/yv+eFiocY9Mu6
UP7MtKq8WUlnpTPcf/w5nfrxm/1skua32GUQ8v2cXpROSKaN+fa5i2/2cWTNVOEFuyFxMA/M6O3v
jDXof+7qm2CsCtljecLVdTV9lTUcBq+FZv/xxU8c01uf68Tv4gWjIevQgE8J6BV0YQMec2r4w8d3
OPF1bj2rxyFddJnPzqF1x+vFos1DHEYvPoS1fZFrnwQLm+vt/4g3llvJUcQaxMUCABFjiCageDp3
9VPLtNnGSVs7oCpn/9/DdAWcF57xras++47N9b5//Pok9wZaMYs4UA1+h0aSM4TwzqlRnDiDtgbW
M+3EGE0uLl4WN3PS3LhrJlRT2Bf6149f8qn12exeLED9WQClPNAjzXcAYccgi9DgYyRzDpd8Ygdv
baztQe892rrWAR4nSMU2UUFsf0o3w7bMzQ6mM50KAZ7xkFiCnjLy+3p8xPbr/jzc9kSVtrWyZgDK
fNBGhTyopXYfifpG18r72LJ/1X6502VKRy46s+dOrNXWzZqTjTaraokw0kjiIwMmdVjc7Onjl33q
6usT/vGxym4uV28aQeExr2BEfKZL+pCHz119s5HTDpGgxp747UabDfsa1a+9F+tnTFJPnEbGZiOb
CtAEshHQOopCHNBrfbSm/rlurT3Nsx+55Z2JN3+XC8L6bLujzSrOcHbjRoNGVy6bL8auONSN8c//
36y+Ga1xJ5b0i8VGXIrP0Rq2rlBF2tAvzB1BGEXysx+YCRtzVn2OT7f1g0rcqF6QkYTo7jPGZSzk
7WrZJ7vPvflNjBbzqpar2OGJ3r2NqJDuDPFZWsDW/gmBaKeOHdc6pM2QBYbo81A49oOMLWxs7XN6
LKe2xiZWO2XtVgsiswdcY57dhmMQ3NE5I7YTF/8f3yapd9hnOqt2dOcwH6JeGMZPMvS2Jk0u/jZL
pyR+uJP3lECcDJcRIM2n3uzWlKkaHTruUY9ZY1PbQQKo/vNnt77Z0iljo2IZrZWpBbQ8aYuLrikT
QAbmlcfc7EyidCKIbuUvaId7AN4jG/i99a1Zs+q1l4DR7i6ezG+fW6b1xf9xsOqMSCO/LwACARDb
k1COF1Z29glOfT6bGJ1axdDYzaJYp7K7n6xlujHb6pzfz6mrbzZv1OGBMts9V28M65s5t+31oIEL
+NzKbOKzPusI06P0jSEqTnSXjOaSXe9E+svHlz8RFbaqF3Y6agvjZJqai49qJVLbu9nB/ww10zdU
nkaMS+tzpfPfFwoY9X9f8sikEwSdzb1kblq7Ugp/T2379PGT/P0zNbeeSHmedLFi/EX0zMU/HjC0
cMosEM3uD1ezzgTRv6cy5lb/otPlsviutt5kyLK9ifQM08roDnCbBIy+urrR+Lfz7FNBjdjy3yUD
84LVjqvVpE7AqMJkxi6GWvdTwr+2uVXCmBpsALuya0BNotRnB1getiDkp7h+/vilnHrl69//sa/F
gEc6VgSsV7fKojHlBBVfLmeahH8Xm+P3bzZ2JGcK0HZ959iL75kWhcUoDsqwr724uPfJNIf5VtTu
NdSkT/Xe8Nj67xOZhkQ6XAcnCjigumByAifEcub9x+t16vva7PZoaCm4BLZ6gTQBlRnaGxtmp031
tRE3K0rJvABs8/3jm516OZuQjS3C4Glp1v7Si34KnJgo1TBg/9TBZW5VMuwGAkE+DO2v0h9EOBjV
G1xWa/epn77VxwBdFGMcJhrkcMfvtgBPl/pgjT6++N9LOlNs8nBaY2BdLUN7T7q0ukh7LKg9L4uO
cW3655Lk9XP5X/6hKTYbO2/nRmt0IeGUjMZvbXU5K5L80Dhre6ZCSdZMaUjPdrcfRRf6sfXNX2qs
8MzqjNbOiZe/Fc8Y0swfZwgiv9fwEoKfA2uSZsmZtOfvYcXc6mdUE2QE3TGTdwiVu5yOCp/CHSOb
p1Uf4vxDnLrNZv9n/ej7eBrpv/tEXc5a/6hr4jaZe/wbinDRzrqSn1qszabH5iNmJtTOb4imSab4
PrlPi4XEx9/bici1VdPIK3tJ5i6z39USoW2HcB3ENTDM8RfX8aszNzn1CJvNXuuzmyC94rzlOjD0
sS3fEVtIz2zHE8fWVj+jwuFD+b2pvc01+bnTG6E2FA++U8UB42vAXfEQKts+11g78SxbTQ05NW1c
4FX5HmWwE7TxJ3Le6nPrtFXUqApcljNoPu8uZnNjPamwA4N7Zluc+uGbXa8LW5gJjlLvulWjFbn+
arzgPuWcZIOk+G9oSprG0Ex/sN7juKAHuOKs0bY4c2Kd+unr3/8Ryct0mudh5qcvdJC9HTB930fw
rVTJp6jxprfZy73rap6JDfC7mA3rEtQsYnXA+j8Xjba6GahaWdLxteK3iP2aBA3kn2d8MpB6m6hd
pD6uP3arv0Po7n7mrlHfqdgVZ+yuTzRUTG+zdachtpcpjrLfvuhuyYJu0Tsadv8iEWGsJfi3RbfO
1N72jWyCKXZ+NIP/uQ92K6XhzqWtj7Nw36RK4E6kIDeSHjb8xwffiW9qS8JHELWEyzrYb1qV2sim
l0MI+e1Mcnjq4psoDsB7EXNV229M7wcE3iacddrkTB1w6uKbjWyiE9j0bSV/zxkY36CYc/OblXfx
xecWZrOTO1+f52hpfZywijIYJscAbZ+8f+7im51sxa6PDZDrvsUQgYN/raiLZlrOvNO1mPtLYuNu
tvGSLng3whJ7U0xXglJ4/7jGBLHFKl5NvF2OS+teRssCYH6czM9t7q1wR10h5TC45vReY7YDMlQu
zWXbUsF+vGAnottWtAM5dauydc39Z+0pJkkZNghQluN4m2IMm3f1FdD2M6fsiYRma47RiLp3UjV2
71UW/2ghG+Zlt0d09sGnITw3w5ky40SGu1Xx8FpLLuNYdO8+EmpXLWSLC7m44HS0ARTHx6t26h7r
av4RMDRHpyHljRPdnDJo+5UJ+cOcPxcstqgyt48TWff1tDeQnJDw03Ef/fhnn9jZW0iZ5nqjM6Pz
tjeyL0Z76NKXT1wXMe1NjAARnAJFT6pHZXnGT0lp0T54ddMPZ1bkr8vN9TdBwmR+qdu103y1cx0I
dTPUQ3rn5zlqaYu3ong/foy/5qqevp2aQg3tJzyb4qexVEMoALrDAUAoJF771aArz3XE/7rnuM/m
62nklKWiX+RT1GhdCAD+erUIyXTwFnRJVvEQxKULUL8fP9ZfTy1utwkWPR5RY6MX06OIcC3QK1Xv
sfJZndird5QvmJsbc/0aDZZ+Cankkzdd1/iPHVJ0STTEiTE+zl7ZhquitIuBQW9VNwpTxRBWDBDg
6oppyhmN/FNPuX47f9xQWr2ny1aNj2O/8lG4YZUjdSARNRxzCXzLM0IPmxKnov74eGFPfJbbCWzV
FENbpl7yFCXSOxQy0q/ApvV7iAraZzoyvLtNxImSgnsU5vhYiC49jlDa7rCjONeRObVm5n/XDIXb
XKhWjI96Ur0jZvnvO3InpgR6l79TQh2c1XUCV6Pdxyt2aodtDgoFxTdpRlE8MSFLL+0YEklUt/Iy
d5ipQPo4d59TO2xzYOg0wJnD1d2jC6XlTZZwcKKGgqQwwQEBKjavxlg/lhY77uMH+2ts8/TtaNac
tbiMFrt8qka6v5Sj6DGs+1kHBhm2Lu1Hv6fz/PHNTnx3xub8qJAd8MhApi+RWPKdHk/oX9vRay7O
ojhPPc7myIjMIu8FukVfgIjH5ZvUAcAD4XQixB1HBbofYwgQGSsRUAhbnlnEv4YnFnF7ZqTDpNJE
1E+jIdxwhAf1dZn5RD5etVNX3xwQekO3H6IeZlZxV99BPEsOOVLG53BUp5Zsve0f5w9u4R26dnHz
OBvLcDUuvPJmccoLpbQqmNz+0cdl5czBc+pRNqdCBkvASnFHfIyczn8pFkia4eBjdLD7eKlObFNj
cy7MQ1ym1pBVTxEkSv2I1oxCsWE2ixZaJNIscJaxRZ766kw5c+qD3hwLY1JGfYOn3VM2V6oKcQTR
3hLLzn6VOtyMj5/p1JptjoQocRJUD1TzOFpDqoe9h2rJW+y30/T08Q1OfADbOW7vxi5Ejjp/khVi
qEXZzwAQIRysLlpI/MB4N+KzKcSJFdvOdYXqB63tc/9h1jstJKQ1FwjR0LmL0fX9+HlOLNh2upvZ
OqPK0soZG/fu16Lw+uHCSxrnU3Wgp28HvLqEI2igrvWUTTYMRNwr8z1mJeO5of2pJdrs93mRYw5o
LH0CyVIau6oVUKFpS4OimEqESs4cxqde+7p8f+x7iUI80iuO/CqaJb8phAkxaJ3ho/yCfFRevZQl
kqMfv5IT+3Jrd6BrtH+NdkSkQsUIVY1IsUVXzlx58nrO6ADt4sE0xPHjm516/5tDAItaTLcq17sv
7NGhNYM1rgns4cxuOfV2tlu+S5S7xDJ96r3ERRCElmE1uf4Rxps482ZOrdZmxwvfmt3adpOnWfPE
bkTnslndymyH/pglUU/4xDq5/nby2yN9olt9FD/hu2DOxxk1luzWEngmnXnrf30R3GAT7u0M4aqi
HZOnHu77hZrS7tJBI+ZMLPnri+Dqm1Dfu40yCxLYJ+oUxArNoXfCwhqdeN/WGMp+bo3WV/THJsmQ
axntbtIeyVOGBmJxChkPu3W5//j6f33VPMRmrwvEyPpcJFx/cGEkKNu4FFAlK8bKzZi9fXyTv+50
brK+nz8eQjTGIpQj2yfldKlX7tXiN/3/cXYm3XHq3Nf/RKwFQgiYVmeXmyRVcRNnwsrj3CuEAAFC
dJ/+3ZX/xFcxxbuYelBY3VFz9vntA9NdyVAJB3/w8asvnaj7x0QOavMWxmdu9K29fizL1owAO5wv
qLlyywkkdJJNxdLD+tz4W8scKGSvyJAte6pRAuZuZKp8ugUKKmZ3UzlkCzv8XCus5c6mnqLSsY7O
UKv46TaqC5R4jg4u8NfHZu73rbXe92UzpuEUnhV0Q19lM3AK2+0Gyf/rv//5OzWL7Yyv7CBic2Hf
8Q0cocy7qeIkHAXs5Kva0RtoQOP4gQDh2f3wxno0r9QVnd/CKbNqjUQF48iTpyx26JJx8kx7/8oR
d8A4yjz3v5MLDCxy0/HOw517d721c79uxQQJklxRggD6nWbFuK1hnfFQBevutOhKKxgk8LYKdM/9
77ioozY+kkP2SCpZ/rj+z89MaDv5K2jQU8AQyXdQUCf9CB5ekm0LUcIyL9LF+/WPzAScv3LA+RQo
sEl8WG+jWtsMlQsUUP2I4tfyzvPBklj3GWvxM463kgoSg28ir918r6lU3ivJYhTsAvMATl+XG16v
yZpjXOxI4Du6UgXGRYLB8iNSGvXunXupU7/emLlZZcWAlsF6eRoN/zfhBrTUkIrgB3yqoyW/prnf
t2IAqJrS0VkuzoJivy9E8BOlA0tXoplZZWeBedsUKan89Ps44CFm9JOBbQUYw3rfemDoreohO/cL
xQTsSorOPOENuCsPSdq0P2njVdmaAlAW2/lf1iVg3Rgv/m7AF35AHb33k4H6sg9Alnxe1wRrcasC
lkQCwBqUtut6J3Ay2nveknPJn5e1vxIwaMBldD5swaOn4EwJn7JvIFHCWsf0A7YsHeRCvoFFGGaP
PO0AG0pxYgIckbXR1uUX4oPqps49ThIJmpswx53SFL6sgGHBPforJCmVs+OmwbUwMtqMxQaMwaqC
t2YXyhuR1D7eqngzwKDev5TLgqITkJ9hk6Isf12vXab0h3bJqh5kmiX8DNbL8GAAZbmrgiUm/sy5
xU4+w1vnAs3g/JJeBfc9ZzsYRr+MHU57Oi+/eRfgyPVmzC0SK4JoVRVxCrHEE6+GqYcNK6ggm5p6
AcS7alxyl5mJvXZG2gCI7AGKzR/7seSHiz10kaT+RntlvZuI87auLVY0ocoTXpUPAWo6DIgGcY6z
V+v3XwdWLZ1aZ7rrrwR0KyZe5GHwrecke3QnwHpYXUbbWoklT7OZvvorCx0lU1WBzfT4Zznyzvyg
HNcf4J3DTQro3e56Z82EXts1Iuq8eswC4pyQTi/Go5F1cQATmC3pJ2amsO0ZUTOUUkjUfT2BQTce
RRp/4xe0LZjK5l5X3WHt4yqLmR1isor0rh+0TywVoQGjrgSuh1C/R5gM6mxVHS8+Y614HVIHFg9l
dNa5cO9Z1EVPabDodfYnM/ZJoLQz1bIrBx8Zkfg0krCY5AH0haG9xeuqEwO2TvPoCyEXkDSTPivu
JSJjcAvmLRiM2x4WFy8ipmmIdUUB5zalD94vG8eA062qcsAQwX9lUbSnJR9bfigHIe54Ho0oGuZI
6N/jAmSaOx4P6j5NUz1tAtaBqQaMUZD5j7A8dd1q16u2VwcRJjoFzigugi88agFQuj4jZ9ZWYB02
orzhtS9CeU4I0EUbNfqyBZDIh6c7AFLg5V//zMzEt5EKSdl0SElW4owbeiVvQSbw+hvHAYtm1e/b
OIXRyZH8FKoCpSynwN6aGoeNvIH8cOHIMRcg7JCNREwQDKk+wy4oeFRJDth35L4omj1BoLR0iZ0Z
DVtlIHOeggU8JieYTuRAC4Ke+JMzWcVfmkoP6x4ZbH2BBjlSQ6bSnBMVgnoTOsGv0jFq3dnJlhUk
beYC8+nLM4fvN8CbEnyxYMhvG86XhKVzk8l66EmcFolaGHKcORPxF9aDVBqkYI5en0ozMdSWFfBS
+AIqKn6GxU8FfafIp85/VeCJB3iQaXzydRxhkPQ2UFQ4rVJmsthWHPQ4YPSAGEp8tASINSlzuCLk
PfTB6xbIX+AaMgCVn8LRgWU5D+7k/1H7W+P9c73XZtaHza0h0in7sOfxyWPpMxKHzkPoefyLR/0c
vtoq9ZaWyGWQP4nYgf/fIyBk3k7owEDqzKKgO4I/fxwpCqr6HCh+4udvtO0OWYN8wrp2Wevebbuk
GmEqfy60APcZvHJARNv6qAfkylG+uuRXNTOnbVhL3TnhlPekBAcTFi+PY4sH8lMFida4bgLYpBYQ
zp3GN2N8olEOOxfFmmnYlAKi/1UdRS8T48PRHERLcCvrQZ2VRs1tz+GhA/rcrSZI62Uhihmuf2au
n6xjR5QODOUqtDib2CW3Bv4pD2DCndf9+OWjH9qQgNTJOtD7zrwokLk1FxQxUgW3637dnrl47OQO
gOBnmiTi3sVJ/6ji7Gndj1vzFKC63CNp2PwL8Ffx27hgrt14KsLhY93vW+eEHpZDvkAm6smg+gnA
JdBP6X0sSpx7rn9gZuuzgS0CHkNlnDX8WQNDv4tCGPL+sSIJQaJe2MNn5o6NbQE8us26YPBOLCq0
t0EfgTgbF/7r9RbM/by1LbmOC2iy46TPtdezB8WRazQG9kzrfv2yXX2YmxLnmhFSWecpIk16E6kG
3N+JJYvv2zMB3LfWr6oaoOjzqT4nMAuAwTnNQLhXPsnESwCveLNp8V7YLCy0mcG2mS1j2pSpY8Lo
VDdR8R370k8Z+OL75I6/rvfW3AeslSwnXBAx/cnJhGCF1yU8DAElpQe8iSyJXGc2IhvZwkSaxnD7
c8AIjOItKhz2mE/DgwJu9aYOU70B6DE+VH2/VAD9qQoJiVdriUsgPnHHzoDblsNznUMWtknAsHqU
vX83Vc5mosCr+/EEPH2DE8bCupxrprXwR9JI1KFX3RPAtiU8Zar73o1+G+QlobGVZpOhmAfGLysT
FLaEkQZQuYtcd0/MQxkqD4YWpUPp7+uzYmaF2sJFUjiuB+qof6ISgMsDGxUrbvIokC/rft+KAM04
TFpKkz2DAC7CR+OUSf2DV07YFetGw9Yoas83oofrypNbB/c8SG+lBLqP4fSF0mDstE7J2Ha4PFmt
a5EVFUbeJKxqiuBU1DA8AY2NfPEYFtO6X7+s3g8xjSQMZGs84J1lNPgVbp9x6Jh4X4IHmpUrv2FF
AqE9FzHZwZEKLiIHFigD59ElF/DPi09ZbOsO+VTRocNL7iMULXcjrR4o7L8VV984itCKi4RyJNPX
AMQZ5CL4QpNmgpvNgikGBjeqbKInk5dwGGwhmWFdPR5Cki2dFmcuQX8RYWCmA4P23jm7daMPMIRy
NpHCNVcOkd73TvKWIW+3IDiba471gqiAL6dd2DZnaJaTr/BskP8Colt/d1yHLOFz5gbKFh5ywL4T
7VLzRHrvq65lcPtHEcSD8dcIJ4MH5BQQ3coKuoeY3jlJ+W3VFLc1iGyi2oXHj3fifgXJFnLjXncO
cvB6F/S8MzHNs84F4M0PmsPQ6QTvD9Ec2KUoa++aiCy87879vhUBevi+OLw05OQOGsRxlAhM8Q3K
Ks2/1ztoZvRtUkxNgcFukKo7qSCdBlg6cTx8RNJD3UMT+HKpgOrTCR2E9m5dAJcAD6nUP6pp+sWH
4MwJONvRdGMurlHxkhjo0it/3U7xGWuPNg2yUqQL0nd4uhTfg2iCUwZnL84AbAM8Zta84OAr1p5M
pwa+HqkO3jhUk/AK6WGJAMs5wN121wfl00HHB6wlWeeOqcHDz98ayP+O8Kci73GSrisLCUJ7HwYq
Ixhzp2zgz4bRUFWpv5XAoU0Q3i/ElE9PLfiCtRNHMA6HFbOTvTMIEnx46LXpyfHku0rBjoN7qncE
RzyAbYugC1nhmQlm78xuHvowFPPYkcjwiYs0O47jxXGoZ8kbaoay9yn0qzVrHq2z1qSnWK6gkYD0
fExdDTtYwH02bWmWFsvM8Ns8Nvhx5AwA9OLdy3j9NcErOd0wo+o1IQX//uWzH7Z95o4AvOR1/o7E
kQd7VPiTOofSkfUaEQ1+3//v73fOmOIQltM35AoxDCmT/1akrhc6/9OAhV+3lrhOkghueUK+I4p7
3b6Fi2yDigmUNp9JNywNwUwgsTdgFg6wSjUMMPEeHlfeNh4n1Utw3tMacnmZTh6F6cFUuTxeWDJz
g26teUDNphrm0eI9S5KL5V/c1vUNw72/3a0KKvYWrHSrQAFps/e6r6cKr8JtfzDcgerk+u/PDIy9
1TZhXIYTvIDe4AzgHAPckCA342X1EkXDUh4j/jy+27utEYB+ufkg8czYxHeX6EUJzNhaxfbKR70O
rON+ia68d/ql/OrMsNhif1pB7O8xHLbGRr3AfgOCrRhKF7my0y6d+WEtwr0gmEZ3ku9+Gzw1Oqv2
SZwdYIO3dH+cmcg2kg2vwFABDqp4pzGBR0QZvIZxU73mwMNtSzi3HdYNvrXmsZMPZT/S4s33g1cE
eXIPTyhIT/ppvLn+hZkAb4v96xgrsmmw6cZwfin3bTAi2dcCpq9KxXr4W+LNuSszQOGvf29u4K1N
vkg9+BLCzfmd+KVwwGxrj50PIvzCwM/9vLXcCTYn2Dxp9kYHL/vKVZs+OQpMi1X/vC3yp0jKIF+S
+EcRwfJV6zK+a5Mc5unrft7e3nM8NOuKsGPBqxeicbMKeRov/PhMHLEF/dQvcVqscELfYLV7d0kU
4kVyj9exth92pbg4/qxrhbWN88kYVxsWHHuA/+4Y3M2qbZ6PbBWEPAhtaFtcj9ACwEP03dWuukXZ
U/5N8Sj7N28BrrzehLm+usyuD+EDdX2wd/Gm9D1za12fDMuhBUj4hfm0SUjmLy2+ue9Yy1u3I4yX
alG+a9f9BaVR/BIT9uSnffp6vSEzYcol/21I4zqpMaoR7ymIejeUgYiduKgxNUxBS17KpdrZmWXn
WqsapRZp36Rt9MYqj90x+GwiatAY/k/r2mEt60bBnY8A6fNGQshxxgJWgCBkwXrKNDAq6pv29vp3
Ph8QqLz/21/ayXOaqzh4mwqS3uhOPnUuxDklxJD761/4vKegs/zvFxL4P0W103gw5+6Uwpkaibhq
16aob17KJf7ZhP6+rkEoZ31DJU7VOip/gxgZOTGVPI4jSlSTSd2D39ZucLsCtAZ7Om/Kbxdis6HZ
ueziWwhEXqgOVjbVCgRuwMNEwFb5yLxRPcAxA4Y1TdJOSw9Gn6uy4Q1zGcUPy1RUXelHxciOsC2e
HmnVogJSpT0IIn3mSH+bit6rYQ4La5aNDzfhCRIU9EMatsh3ZlFBhoWWfr7MmF0bIGFdGKF93iMc
cuQWzOHpBm5z5XYq4t9OZZJVNwC8lf+3vdpHabGXSfY2oL4MxCxmnP81jbvqzQXdaQULJ+gRgWhb
vveGXFzG40Ew81NPlwTQwgZ6GZnPZqYVJ4wjwc9gtHwvq/C+1GTclWWEbguR8VwIFXMLzAoVunWr
0K0S+VZ7cEbgbfYUZIsWCTM/btcB1Ei2RZEYg2PilnD6ayEDYRXc5K/HhplpZMv6yahRoKrQO4x6
X3F6rW/qXtcwew7LOxIYEy2c+WZGwabAdSmU0qjDBydrdCrYlMNP15Qu8hKjgCnX9bbM9ZS1+LlP
sylDsdUbDGK7fgcr0LSC41w0ndf9vrX2tV9lqB9rorc+QfEYDCOFs3UU+EoLB8nPr0TMlvgzcAPx
Pjzh4SOj+rnoy6H5ZboBtmvBOBSAPIejS7ZwYYVv1TR1zfC1ysrQLMiN5nrPWumu8h1npDiFGz+U
z6zrxXCTdV4RL8y0z0/9zBb7gzHSi750gyOnsG82lLdPdV6cNQ4IuyxW+uAkDvxXrg/V3LS2Fj2w
rp47Tc6lK0FdFaJ6EFw2+xHv005erwJ+BsC5W8FRwPILZUs4dobjrwL3+63HYfK2qgm2/j+HOVYW
T1305meBuy+7nO5TxGCQ7GDRqWvPLGwkM+PyVwlA0uVwfM7Vux6mX0kBfzuXUH3XdkW4G52kePRb
Lhae9maigF0OEOFNQTuMYjfRVXqTw0fjJm+hDclh0bIw8jPTOLSCQIW7QNH1ZfAGPzo87ORpI+5w
PQAS5PqwzDXBDgIOlSyEE/hbH0/fOfV+QmUEEzZ33YWMhZd2fThg1A1ox7D/YG+wW+h2xlW4EAfR
wovbXOdYa1z3cO8thom+/TFFZ4CRbUy7DkAWoBf++68PsCONaNZcugap4UOsaVJ8S+pEyoWHtcuB
9ZOt3NbhpzCUNWoM2BuqxX5DwQwTzy6D7aS6Q3X6HgawZAO6zLhyJlmrG3638Lx1PPVexh5cRfuK
+s63wnM7+fv6VJoZDVuNL12Aw0he/d9Dt1IlEhAVLgNs3f9vK/EjJ9CiYIa9BVXOWjx4ckftmt6h
KzvI1uCbEqWpWeSrdxdTFa6tff67IEH4tq53rIUMI4iphBszO0J7VW3HBKUDsSyWSDozG4Qtuu9a
twA93iDqFWSCM2sLK1i/hyWuutxSdVL8WNcKazmTsMsMK3FfkJ2IN/UAShs8cbzd9V+fa4W1nmvU
pHh9EAZH4lZ3smxqGEEYONJHj3G9iNmc+4i1rCmIvYBU6fBY0yrZuBmcR6Cg/53A/GgL5f4CA3Am
rtqCbZc1MIofvPCos/HZBcJgkwz1Y5y2wcrlYC3nxKsLWVRdeMQz3b8jGMCblC2Vic2sZFuqrWC+
O5SFTl7NhGSlqNPWB6Rt7J+vD/NM3wTWBR6x0aRw8EteAXxPTzAEBhghaNt8g6eJ6XT9G3NNuBwP
Puw7BSxOFXyX4bFdKdiaJykb+N5D/efL9d+fa8Nldn34fUB506QiGS7OGX39M75gzv7OjFiysZyZ
prYuW1QSJNUIacOCX57Oio7n8b0PiMh0YCUpgy+ecGO5cC2ea421rGvW4w0eydxHVot6QwZQ8Rlg
8sDGrYLbBsxWZ1PtEyg5IwDhvElvycXqwgu7NdV/+HFrSRtwKgI81vAfKQnyHfDZqMDPSRAt/fNz
3WMdvyltsspVUXCv4QZ+YDWRd1HN+A6Z5KVz2Nx8tZYzSamoldbk0UCxsyGt9m7AX1/ilM00wK6C
0VEA95VkJI9oQIsMW1JO30zf9BnMD2GGvWpJ2Ep1xTOPj8B7HlV1iakwq7uZvF7AYTmcdtc/MdNL
f2nVJ9Q/xaJ3XmEqnXytRIq6+qhZcjOb+3VrTWsTySQWifOKA7dznFR4jzeKYOGsOjcEl79/CBhc
JqM7Tiw8QnpdbYVCzahI6FPjAUexrnMuzfrwBQVSZ1donL9E431NLrAspIVW3g2ptTUzQkiKCsIA
+5l02EZ1JUrAVisXGLWWcCkBTMgz47w2nShujMjqgxvo79d75o9m6JOTNrUWsDDI1xSC+ijZbrBh
xo+qdM1NAjZPnxXqAFzbGxlQOMoSdhhC96btUxRBg0CzmzgcvAavK/dV0Syc++emgrXWXS0To7u0
+B1Lh0Ani5eJsG/o3hGLydWZT9iKdh35tBqqWP4es8wDSK3tvuBuVufb3FtnHQWLKGsbh6FJGImG
o6igKTIg6f3kBTtTtEvo5J+9lD1dH7yZjdB2Iy0gL4eXQ8qOoCk/FnAkc8Gl2PAqeZucddU8aIu1
9JMibIImLat3HSYe8DBMvYzSuP3GcYYEOP92UtvrzZkJMrbCvY7zbGgn1EgQuFVBqIEL8VTgBHT9
1/9Yjn0y030rCCQE26CuXP9IkxDl/CJGpSPf1mHUCgScGBCnF+LyWqj7ho91cw/DkmRMN0qG0I/s
8ghOfP9jdVzkI4DYfevG+0QGHVtYiHONt6JIGuZwvPKL5HeWSQCMepObt3DK+MLCmvt5K4gASUcr
JQ29L2D90uxMOjTehjtEr3vvseV1tYKCyPVyeh+FTlRC9NqYST1pk/cy3ExyhGXu9WGca4gVIbQb
BoVPSnpfF8Fw2+dhvxPpKi+8gNkiO8iURCJpRu/ZlJ9FQ7ojkpxL+rqZ/9zW1xndsLbQcQUtjwNg
LMWEKm/SIvLE+XrXzDya2HI6OkUUyPBuRBIeL0vfLqk5Ldzk69jJs4p92FeoSeSbsFrnsIn+smKD
YaSemlF6/wReQg6QpAa3eZmuQlHi161zge9Npd/EjPwzasP7LzGXqLCeTNXI2+sdNjcil79/PBZk
JTyJCkLeTUprtiGRCvUGNTB04dgxs9XYojpT6Wp0q8p7h0wXpVm54+wax/N3Qd/nC+t67hPWusYz
O3IrbeS9t4Wr8G5ShSTYVk6j74gjyoXF/Wf+fxI6bWVdqILOx+kbTuOD7BrApY2qkj1Gv1bVBnVt
nnrTXZHl3uvok6EP9pCwKDe7ISWMjHAhAAXFvcWTPCrfaNn0/xQDVXLHZRtOz8TrHP8eWKjWw8Gy
A96b0LGBRK8GIQA/jxQsnp+2kFnlRb8FhjlNJiRFmobfGyCmGXChqkfhy01AkmbsDjqiOTv0uuqd
g+dkzF+YLJc5/Ukf2KIsgV0QRc0JuYdPNrsbBbYoVPmkdyhn3zv1os537jPWPtCGPmWQ1Lf/QM4P
ugxwz328GScJsugWtkpR/I2SonpZtQBsfZZMIyRMQte/J0ngjTcyllpsqwJEh4Wj/Z9f+qzXrOMl
CqgN4s2ks40KeyXrvdtnNYLQWNR+5O98H7ZwP0yDi4u4lXFuBnJwO5VyemRB2zBzH+HtmomdP+Rp
BvSpSkV0WNF4FtsDqqBEl3AMo6fIdOQLUDLAZDAgva//+qfjiF+3xhELA2KMcEjPBUBnG5Nptk/S
8CcqKNJzmQOWfv0zn4YwfMZa/xTxBYurBv2gvbx/cOkCjAJb4KpaSBZ+GmDwAXsAe/CiysBV5zpK
+hvN498JBXp46t1/17XA2tBB5/XSdDTuaeTuGN9GruvT27aH7+T2+gdmWmDr6sa8zjghqJjiTepA
ewpdqGwbojZhXbg/rn9jZhhsZi4IcP0ADwj1LMKYTpskTkWw6YLFS8unqTtAP603u1G6rVTcD94F
8h9NcXBC6BvzjZS1ie7iYAyTH56OUPV3rEUcsyUy2cwktjm6mgratlUZnqLSbQe6KevUy99Dj7r+
W08JoLeBISlZ2GbmBury9w/bMZIkDK/bg3rGU0m+EyLl90iQ+dspGpbSYnOfsHZ8dsnauuUwnFBk
VPwfeFYnY/JrSML+Zt1UsBa+8BrFfDzCnMzQE/Va0KCLTzxW/kIhy1wTrBVPmAs3siJzTz1Jx/ZW
0FinL240+c2+mpJoXFj3c0NvrXs1RCzodSSfRRKRe1o6L8pBYSlQ1/UhhPJ1IX7NfcZa/VS0nZG5
T05AqE8wCOc88dx4EzVRq3aCdbrD+3oXjKsE9SyyNXikoxQ3Ei9/7pO8CbfG5IG6zzFGcmH448+O
CfjA5XD+YRID1+iVJCmq56iTTrHpQz0iTcBM9phMRXqX9iY7Z1oEpUZ1IG2c277VSxV7n0+NyJbm
1cpFrlaK5KSy4gmgLH5M8d41xW6+5gyExl1G8UPjSE+IRsGRd4qiQh5QQ5fseoO5wDkV3zuy5At2
6au/Dg34jBUIhC6K2qv68jzi1HM7DkOn9UY6FGWhqE5h2OykoOmXMS2M2GRw+QyW1CSfx/HI1tqh
QWIKOW+gijHA/I3QGPwOO5Cn1hzX0TIrOCQiIwEtfTDPAeV4oLotg60bh/Ft6ncmWlhTc42wIoTL
4srzROufWIGls68haK33DfLpC3F6bnis0FBAkZTDZwnlwTkA8RzVFpsocDa6kRxOJbLbVQXb5dgk
FtozN62tGJE0U6bjqeEA0hvI4SksgY6R1NjBIWdfEn7PdJotvjPBpFCVLKcTcT2f7Jkb+HTa4v4Q
FktMvs8Pw4CYWbGBtbjjRp5OUBkOVPU5QmoaOigucCbBidi0XnEH9hyJ/2n0lKZb0gZduoOxTiSO
UNVSswuKpEpfAVqL28Oa3Sqy1XoRG5rAJJjwhjrNiQ7K9JucRHJJkznXrVbE4H7tNnHVxKdaN7Wz
qyMORLMcuLvK0xJ9asUKIGrjzBF180wSw+7MCGuxqVbD/653z8zUs4V6mhaVQX0KKoU51WTLcSdR
G7etAXwLIsaHdTM8ssIC0k1GeSkPTnriZfiQqMr5py88L7kPBqqX7gpzjbHiAq8B6xlzha+QdPjK
BUhyIzioN23tLSRL50bbigywoWyoppye6tYn4x4v0cWwYanvLQzH56eFyJbhmcTnofSy5tl1dXer
U4GH0sBJt24f8F2TdvnCGWumHbYiLwFqpUxTD+1wakEOQowdO2bDBTN2fV59fp6PbCle3fjwL/XD
9pn0urmHYTwe0YFfDwi2uSmeTikOjP1NxSjI0uu+aN0gYB8QZkmg+dk4Hv1BASXZIO+GRxjXK3ci
qcCEQl3kQvPm+s9a9dhDE7f3XHrqcy8cd0kkfbVLQs7WbaM2qxcXHfgXu+DNsUI1W3TZeKuGnG87
7N8Ln5hrwuXvH446zBQxo4izz6D5encgjzqQR/r+ui3U5uZKlfl9SofyAU/+MMFBqe2xyJFYg4c2
2UchuwT8Zti0MBxcuAXPYDsjW7PHHPh9hWFU4WjTOBdeZzamz8YMKGJgdRUl8M8u6jt4NIgvLWpT
HqdWHEnqxvXeyZBO2gDByvdR5eVbPFDJPWk79UTiCG85rIe8u+gbPKFCDxPX4KJ3bDoABN2Caepk
IgQVmCDx7fRh6N9Cj++nXwYVyfbR7TKq3lDSONZwtsxQmX1T9UQkC+fVuUG04pEMazzMEdE9944T
n4AG7NOj0zgDWXjemolHtsOsKrswz0oSnCTJ3fPYQxMiUx094r1O/v94Qs58x9YPCj/nSazL7tml
8MwZmb41Cm5j/gTsBgBU366HiJn9wZYRSpAhixYn7xPBbb87CKnrcWs4Dq0bb3KChQvSXFusQGSA
SIXotUZ+xXGKr33O/BtJQUDWRGJv9WS/lE6ca44VhFzYdvv5KMhJ6SZwvroh1eFGwqywuqFD1C9V
dc3MMVtfqFu8hyVTVz70VT5uQQo3+1YvkUHnftyKQmCFDwPLjX9ShpobUY1tsx/w4O/vrw/53O9b
Bw9CIj5pr+uek0kijZw4IDQ6MlgkYc2NgXXkIE3R8h62a8+oofLHA2Fx0wPhHA3qZfJ5rU/rmmGt
c9PVlcp4FJ/wmF3cN34vXnPa6IUZe5mZn1xHbfgrozl4xkUlz4C2Dxs19YcLZPbATdfuLmaTvi/c
hYA101+2vNBwn5h4bLtnNbTwsweMundwe0/5OuAeDKn+u60BD0TJAGzMmfKQ/SQRQ8F3PEzpUo3B
XAOs1T0mvKQiSuVZBnm+uZhKHBIggDdtOq1SbIFYaq1rUuF4rwvQdcZQFV/GCbXykG2p+KFpifp5
fULNBClbYjhWbRk2yuB8xryvQnjFo0Y6bZv78EbyUD+zbv+wCbBu3JFg0BhumvYKKLKIONWrhsXk
eAMHUDFuISV2g6U615mnKVv5Ugy+lwdtYs6kaVAhGtB+WwfBPxcvUxZVYlOrsNmNgbkFR/l9VT/a
Qph6DFHcIMrh3Ncp0XgXb1HdxHQu9U4LNg5bh6fOEl1wbu7ZwSzyoryqsunEI5PkexqiKMwdCXd3
HE/qC+eouY9YEW2sACB33QkX2qTDM4HffxnzJj9W06LTwdzcs4IZz8iIiqwk+64YZKf9RXi3qTIv
vxcQsT1O3jK/cq4t1sMKvgQiR4oHSd3CFBPigFuFV6KjM0VLtpszX/hLXRmIDLYvgFbqrEmHPQvh
KYlMqufcTPCZN+vGxJZX4mKbh9oL/JMbBAFYiyy4l0M4fOc6lYfrE3lmo7TllUxUgwSXmSNulhLG
HY7r82ELMZA7LulcZ7YZmwYMDIAXKU68X2JECTfsQgomDpnxVLDtatagqDpwkxSiuIKvfA2nl2H7
cMmRflSDHoj8b4EH/p8ghE/tSwqAkVw4Uc71mnV8kcOQJnEV+fcJpPh5v4EvduI/EDcewoUIOjfB
rDXf90zKtOqnkxtmiu5405MvveKC7aSkS2ChuWZYaz5S7oCCPFRqolw5aDcKlU7s2IgkbffrZpe1
5KM8jVO3MvwhysIcJuRQTBTbAT5QC+MwE1JsULDp4Bsrwia5rwnNYcnQ78Yh8nYSb04HJ1gyrprp
JluOSKq+aCON1x81VNkP18Xej8qtpQv5zEjbOsRMtYlLp2o4dU6ut6jpafYG8qavwjHv10dh7guX
v39YDXXTOGUpBMpqMgjxI8jYtrLJm4cuSl6uf2Guh6z14KZpUNMyq541loPZyXxir4rCM3jh3WVu
h7dWg4SdQwL5hHuimWkemB9Cxt4rMzj/RB14dzjbI10ocQmKO5ludFhy8drGqoZt+7oGWiuFUGMa
B4Txk5kQzzZR0oavUnfRQlLycw0ni/6SGaL4phv8xDnBzjwzwNjnrv6XpoE2t7yfZPCzGPFItzdT
MOKI41ehE35DksKJdkGTpR4ObxTArn2CZ3iUjIZdlXYLLZ+hZUY2/486vcpc0vXn/mIAW8QN27tx
sFfwha9j/x8loRWKMsq2lWu+54m3hNeaWdu2ZpHJkEajHttTIRzYkERxvnX9zt3XEXE3g7/EAZ77
jHVxKErp1PWokdZWlalPpKK5uOGcNe4eIuQyfpwcHIEWxnlmndhKxohU4EVwGv1qmdNsgkubwi5Z
OsLNbLS2atH1Ver7xAl/FcpPbniONBlUZiQ9wy8pPYdaja+147Ff15fETFSxVYwQbkxxXPTuSaae
e+ABomKfCX7InH5J2vyHo/fJDdWmAxYDsuZFF0enyMnS8SVhaZd5G98gSafxQj7W8q4KSxO8MXSj
PAi8f4ij6+jafElyAaHdBnWQjgRKNJuGBK6MoiyqjcBT1nATQe7j5bu+yQNYuEKq5b/UvkRyNPKq
Mf0f+X+cnVlznDrXhX8RVUKAELf0YLttx+3EORluKDsDoxBCCAG//lvkvfHhhOarvku5Ug1I2hq2
1n4WBI245+bhoNhwdEbwtzZypGuDYDGZ6YIpmNPW48dEURiukrzIh30jx4htHLbXHrCYrJwgslqQ
wP+ZjaoG4Br1PzmNJcQG3VaN+tpQWyzsZdkPVupw+Ag88yddsQj2WEV7yGmwdyMYBtfJ5t382jhb
bOZ9Z0oT6urwtS3NdIMCDdzMpvIu6rYIqmvXl0sYYRmhbpbDZvGj9tzfluS3CeEEyE7YggOjWsSq
9x8TeLA0A3uZfDU8BFFYHNpqCxe6MgUtYYUodOCew/VwD2akp8tDmpAWDoMc99vp58QkzvA6UbOl
s1l72iKTYRwltBO2/mvZI6+H3dmucpLokBftWdnoKggAQ9Hiv/ccJc5HXefhmiGtcHSRuTPd9qaf
fl419yxBwdbCZ5nXrv9K4Fx6GKv+kFBcMPR1ft2F31JDCcAYnQB/C14tDJeTHZ9U13yCPMgnGzdx
a72wmATaegqpO02Yq+fVTYeqirMqUXHm4H6x4mZLqr0yFyx1lJInDa+mLnpOioi/gGg1yLjGLdlG
GeZKcC5VlEZa/CwyLq8q0QF29s5PMLO8Q2q8ane5q9c+YBH+eVV4fZaL/BnI7uJt7JGj0uCzXbcg
LzWUOc/dFCKc8aPvUoAbE2uM2YPLXW1pSlZefymghKYZKVagOl/Lpm0fupGbW6Vl+s/lxlkZRUv5
JEwvTRl2lb63Jg0aFFOnep+PuYBfXYhifa9Gpujyk1Z24EvFpCIjyjA97pxR5FntUNc4xn4dHKjE
w0YXcDzmpDoeGroL/brfeOha482j7t3BJTIjjwpstV+HrO2Hl7bh0MsRkmEduPxVK8sYmR/87gFI
CJSDZUP5GvkVLNYb+yFMyiKue6SNtGRnV5YfLz9prf0W8a4LLqtqcJMzavih+SrLg6j6Dwn4Zzvu
4UZ0gg/TINrHCWv3RuSsxOYSY6jSqifQLuGRaUA+k6jOYDU5yjMu4rfCf62DFtsAmPJM+WjT4lm2
bfPCpchepmHc4tGu/foi9Ak3FikPmj4TTFjeQfU5K++7LgjK/eVO+Xv4hEvRZCUz0D8G339lqHrY
F7wFgFrBG1w3ziODZH+jI/7+HeFSOslKFHOZNOevsO2uHjAdsIf/h43737s5XIojfQN73TobunsK
A7TuxOF4f/LbBJGfuCZ0jpebau0b5iZ8FykydL0UZRTmnoYkS3HGtqNyDtAo+dNGxmutMxbBPvvr
2bDDDYtKkQJRI/ueM0iTRILjXq3s83XfMX/fu+/Qoi/VkCTZxxTeRnc0aou3qDX5xqq+1heLKJf+
wBI3DJNnuNT6PdlJl0D3FKcFr7h7l/lFtBXc8/H0vyejcIkdTFNKUECSVM/ofX1Mo+jR8LMmKNf5
MyUT4je7vitfrmu1RZzriIOgAk3xMy0k6n5zOmCBBCW6qDc6f63hFqHOsnFIQGa0KE5FkkHL6DZl
jbpFNcbWJcrKAF7qIEvXDWEXl1bPLCrYjfB7em7z8rqFBCD0fw8rWkWmQflm+VxKA9kwukOm9tky
eN1pGv2DCorzVT2x1DWifMSHfKwzz/4M1cCFZL0PCYCKl399ZVTxZZQX4PcNqVND1x89sh5gEOho
blSh3/iIRUqO9U1Qtxt9vtYji4BPyjBpXN6Yz7YnsojZgHXqvoOsMtw4aK99zSLWwWprva5KumeZ
uyz2B+xUOBAJo2fqgwwL8PrgFlhoumXFsJIqC5dyRwWgR1rkrb7PW2TJRh/VHsYk+janFIpEnI9H
lSeHtB6rA+g3cgdh3xYNavXZ9N8jMG8zoASEyp+Zy8+zwXfiyGLnw/diz0TRAlc4PQHBKHfwcCn2
jmr6jdVtrZUXcwNgwr5IRp49+5Q9lG3m7ljFXyRBWit3Ueo+jAlEpdjsXB6iqx+6mCp03aFQBHy/
p7IYCQR/VVUnNzaqm/JVQUbd34sJ0P9DE1CUUFJBmLY31JQtDGizkCizESpr77HUUkI52RUg6GgM
2Xy8GYws9iV1fyeOOYxhePZ9yMpGoKAAR4CMLKyijbD5+54VyrZ/dzRFyV1EpjF7lha2A3Z6ETzE
PTfQjX+WysQR+8stvbIgL1GHKow67pe4xO+g2j5nrFU3Y4XtPpbP+ueQZupw+Tkrc/+Sd5iMRhLl
tv2rClBMKAjcq1IbPIBL6W701cpMs5RVwoeYA6CsmicddKTad5YnXzomnLfLH7D284t5hjUFqxgp
1H2ZShWUwPih4joWgcaN4/HyI1aCbKmr9KGmHIxjkrNsGh8kDLPTKQgSfKzV3pFmN5XyDNLplsPn
WpcsJxOWaQrmUntPggyGZsRzau+OR2PQfWkN772N0/ffD0Xhkoao0pa4MEkTz8xr75ISklfZ/8AW
494UNo3/zB4uMYd23tZcbse1Mb2YPHLNa8Gntn6iApf15K5EDUYJ2jcqk+FoBpubPAQlA/iRrXKz
lU9cKhwTZKf7ESexzwnzvlDuhd944yFlZWQeI45O8NP8NAQB8sD1cO1eZyl4JFHqpwxyumdYRLT+
DWkqLY5uO/lfL7fiyhS0xCb6PlznXaXKz7oF2Ei7yKw7ZLhNAuwNO3IKar5l5bESWmyxIRnHIS9F
nVfPqH+oXuAiwJ7rOvp5+TPWfnyxAcnbmvU1o8VTieJDbNRUSsPjRIeu2F9+wEoYsfnB/zpslPBo
HGj1nDhJBo9GJariSbZI90IUHKWEXWW9wEK2OHeUmoeauGgmU4Swg8kx4kg8AlV2HzjgVF/+mpU8
ecgWswJltIP2vZP31oKWKSN4uucQQ+9yYj9AklLjnAPVtBUEF5F+V9zI7qWT7aPTX3cRHy4Ji87o
0K4u2vC7F8FJfMrL7KbBLeHG3LDWW4u5QQctR61SLT6n/oCqLzV5e6Pa4NH1U/l6uQlXZoOlDBLA
B410Q+mcGTycdnnSveli2AtsqWna3tk2dCHDFEhA4XL18hNXxvhSFykKno0BYL/fWZL5+o75MNXb
l6Ow9p/LD1hptWCeI96NcWphsiNLm4ArmwM7RcNmetaRwXYL1aBb0/Zauy2mASB3vN6Ha+M5HeCv
C7T+ecw0pH7Aw+IacPrt0/SJdunPavJ/XfdZ8+e++6zIZW0+NGn5ptzOHiaPQb2iKbbyoXU2Ns5r
H7WYHVKCWvqB+iDydrlEsQE/QtbVxTkokDhhs7NpyI3blR/7+RR5+avWQvi/TEYIV323HX+KRKVP
YPKnO0EyeZM6UKqLpsv3cJRFWUNjkxvHCrrTGsrpREffQmi0N6bFtTG5mEeSUhEvL8T4ChyW/JxY
gc7zw/rm8jeuDcjFeSQFiQjAWpG9oZzAHJFwrw9+mXdxTRHQ1z1iMVMElQrrAmCttwz71Nztk5su
BGNND0mzMTZWPmKpLwQaxpIBhVlnDmzgDTFiPAlUNMZdByzd5Y9Y2VIuxYU69cI+a9LwLOFhgmKI
+o8CHMVMOCFLeAjrwD9cPQ8tdYY20B5sdWj2plHBeyCVaj4UFF4Nl79lZUQtJYYWxfsuKvTasw+n
lAqE38rVOOhmyZWJkaWgEA6YTYTsdnjWHnuwU/LIaYHS1rmd+BTcDQF5+n+E6Vrvz5/5bvJh4SQr
X9nmTFyo5cW8hDPUesTO7DRwXYstdgymBzlyHJzuLFUl7wwSYyQOwIX7ffnn175gEeJjVjtOUKb6
XGokopFj7x+pDF4GjLmNPeja8F2EeQLpIvDahJ/pMGC+NOELI/pNgF+7GyHW+HMiGuZ0z+UPWhth
i5CHerGDVEhOr51DeHlPqn7AjVEqxzDb2BusNNlSxU4FUohd0oj/7Q2wc9/DHmo8dGqLqrjyCUvN
ug5hQZ0GMjpDmu4C/+fxO8BaycZ0svb6i32AFZ4VYNuIs2CVyG+E0yBAzIwO/xh4lbiK2M7CpVoS
S2GN7W89nsfQ+5Jk1O5QC3XdhVO4BDVyooYiZXo8q6L4aRi8BSDH2JpC5r3KXzL2S0wj7H9Z2Trj
eE5A7jmRECrMVFTsPKZG7jyzecRd6+ZlZGvbmaCMhrN2pRPFZIi836Wu6Ub+be3nF5HNyzIoHduX
b4M/vBYlbffNgG3D5SibB8vf2mgR1No3Gcux1zvrCOuRIqWIIe+VD6nkZDd7bbU86Td2xmsDdhHR
SVQqOzR+dzbe1J/8iUJr4w3lyUnJVdRzuEnMO79383jZYSwFurV4RK2nGAQTKeLSumb4BFahbF4u
t9rKlywBjMkEYwQR5UAFOOgJnuPKNO5oCZE9deq3y89Y6falcjFpEpQ1otTtTKNePkg76NdO8evY
Qv8xMUbpUytd5LHOcgLDUXF2HnKE9uVXXwm8pVBRyaIAjKvqz2q2n1IU9XNiXk0z2PvFxZRuSSTW
umFuune9PR9SfFpyc1ZJ8MvCSDX2++4rkjtbmqq1D1lEdgbxKJgkY/o2VAgHSCJg99x4H0lB83vp
hRt3mGs9vQhwAVJVDomqOoupvyUuaueDfMsiYe23F/HtN61rudPjtytLkR3H9QcKWrbSvCtbArqI
6HLKpgLcLvFjfnM/D06FoDdO6T/8edDE+68KUMmNUbXyKUvRYGLdyrWiVNhyarWn86Etiapvl4fs
2o/PX/huKDEBEFkIKuO9ch17QyYbfIpawNWv+/XFUk2hGzdtJNRZti58BbUcXFAmYNGwkdZde/t5
/L57+3Josha+a813jrn0Pm2d6aPXbZZerRybl9o/gomhyGrbfJddaQH7hU8Ic9tD5A5jw46G1mF3
z0k/dsekZ1VgZ240+GGxx8Muuap/oD3/9xf6GfDQTafoK0qAkzitE7bviuv4sAxXN//+9dyR3sB4
HjyNKM8SKI9ykE1pdOsXV21m2fISOeO+Hr1Kua8FOK7kTArrPUwT1qrPlwfYWhfNA+PdAPBsUjLP
tOWPJnUhcoKxyFGzFzGYT4UFoaVEpes+J/nLOKjrJq0lldIA6Q5+Ci9/QG/nxQpshiPOm1t53LUB
vZgSSxMUmdF++ESz3vF3SHrCqdUHhOH2cnutbHuWKkoJgizJnCZ84gKiFJNWH//sbJHeSg5i6j5d
L4P4c5v5rmvArOk7mGFP96SJblUI+VlUb7JBV9ppqaZksOTAKalhT7rxkvLRuK4JcOdNvKsMoVi4
VFMCzFvleWHgXazT7pBAHPqGBaXZOuStLLD/kVPmBETNbjI/UHCrYpWH5a6c9weFzymcFdrsugl4
KaYkGciAYuzzJ6NJmT1Kw6LqMCR9XhwuD6i1D5m3KO962U4MnPV2Ks+QhKE6cV7EjQeC1BhCBOCF
5O7yY9b6exHn0neywdGwkhbwjgkfU+S/zJGKqsqvW2TJYscjdMokbKfyJ7hEIfCMCSKyn1wyio2G
WvuCRWQLbXyScFKd81SyO+276T9BVoRbKvJ5X/OX88zS4ZngJsz1OiSniQ1z95uEUaH5lbdDo2+z
oAI7yE4mTG4nz7fOY94UzvdBImiOAgzfL6ntUcYIHynVN7iOcIm3t3nqTqcRFUn4d8n8/DD2Heq+
JuSSnR1Ak9I8osyjam6STOQNTHdGL9r1DqvqxyDnPlaQpuQ6e6JIMPMj8WXvPoogLNhX3/tzLcWj
OsL/QuJERU/QFbZIEpS8aW5B96vLo9JFop8RDpbv6eT65S+JJsTeR0fg1iM50qfJm1MIl28JW9aG
8mJT51cdjyYZlWcKQ48X1c7q2aZ88QctP9uw31ixVtQc//GwbgHXDgs3d350TeUeiKbJvh26TwFc
p+MM+YYd1Kh6NzhjtIuiek9RXbixGM8x+d8x8h9vawuKPeo88IGyLoP/bbgBf+pR2LSZvPp7G/7H
2lpkvAOzM8ze0oB9dLuK70CjhUtmIaNj3vCtC7S1x8x/fzfrRLqo/dqiDUOnBat/Fj25uY5Zzty9
TMXWvcnaYxaTGxtM22dUDvdtb4pdlMmHsPRx4wi3L+H7GzPP35fk/5hTVxwZeKDrkh9TlNxGjqPi
znq7qu0+oOgNp5Zoi0G/1v2LKc5C2D76SGY+ATof8QNwGU35xFVuy2eA0vPkuqXzPz7VustSeGf2
FlXSfNg1STrAmpN8uWYhAE373z0/uBpATicv36ZRemJH+0J8CKThP6/7+eUc0Ay+CBOafx5B1G5O
PLLUPZjGKTaoKH9dBQK23BTRwWRJAoDgnZ7Yx6QDmywQTbExklZ+fLkpCkF6tkqI8is23W8mgBND
BcbClT++OCpoanzQNIg4qaotdhoWuzHszjcyZGtvPsfGu3iGcSvYtGBc3tkJVL3E9fke7o9baZm1
X1/MFmNFWkQZY/dSJ+kevjNTbK3/8fKI+WtUBYCa/vvVS9/UiGmmUJncnJMBlXwVcgIguUVXNvz8
Ve/axhEulIfWpb902vf0YazzgN5FKEOdttaFv05zcAlZDHqLZGTFS8vuCbwM4Arr7PLGfMpL90vt
ZhsHj5VmWiYxGIfzgtKK3Y8S0BwOApS2qbpxZ6uyyx2x0svL2sZcTWM+BHCXEJBI+6+6A270ILI0
rDd6eu0Bi0HKghw9y7ruB8wYQ3nIRV2Pt6hOHa6cGxbDtBR9j2Zi9F5PUHbn1o5AAG+m9NbefjFO
i9AYC7a5/DoB5td3kCm3vOg22n6ld5e7Zx/bph4EAX5HVfeWCvhU8sT/GAhkhi937toD6L+DgHoC
u3K/ZfBVxZooc/u1FPAtCgL9dt0DFuuKFHU01BWtThAkpgfili9GABsDc4trUlWYJxZBlrp51nUk
rU6jddw9aaGKFgA9Xn77v3dusCwvoklBBQRs4sQT1JMpBolcZ4HRu/zrf2/8YFlVlHe4LZFlQX/J
cWboFMGZB5HzT2vdYuP9156wDC2T9nJSYXbSQ5e9wCYNDkwt6SMTt7699iGL+IIyG5nIqk/gMjjz
tuFBg4TdgDiA9dZGHKz1w/x97+Zq1iS4Wg398mQjpGr1CGX6hEF7uRvWfnz++7sfBwh4cF07yJOE
K9LBx0l4p+3wevnH13pgsTkciZ0cLcb0ZCjyjDzFZaTfoxBjqMFru/yItfdfxLDkXa2A40WIoQAr
lu74u2mCLfj42vsv4pd6Qa2QzoSZ0OyASQ0OikaE3a4vtlxW1p6wCGDiIbvM6gIboF7+Q132QpkB
DcWDMOxy+6w8YJnqHRWSiXVn1Gks6hKwBlw2M7BQ40JipF5+xEoXLPO9AplFCCeL5qRED9DqfJ+N
ov/6yl9fRHEOCO7YjGF+IrQ5/2n9wYcV73Wvvoheobg/9CSoTmS0RwYt987NFN/YY601/fz3d6Fl
sqkxZKzFyfgQyJmyC+KkAIDWdfqrbnGCYMlB51Zp17peddIt7B4gDX9qehxZr2ucRfSKSQjjyb45
0SgM48Qz1X5iW1rYtcah/24cnZROWaVoHBhvtFh7sbqnInjw5gno8uuvPWERvDoqLFIQncD0339N
re8f56VxIJubn7UHLGJXj2KCNGQAPijDsYuyF+LbZN8lgGtc/oKVwFqW6KSSNk1qZXMy7lwYHzbB
vq2Gz5d/fOXtl3U4qHxuQqi70TwjpmXO03E3aeg3e7VpUbr2/ovQZcD/C+mU4lRyeWPSOthXM4b3
uvdfhG6a8N46HN1LC/PGDEJqTqe18+p4+QFrbz833Lvwhc2ombpMqROrpcG8T/jnVjD+9fKvrzX/
/NR3v65yiGXbzslOZuBHOk86Jalviu3hv/b6i+jl3MDYOpn7F/5N2L4hwjD/aME22n/t9xcBbAuD
OhQW4fet/IGbMLprxs28wFrrLGI3B6YLCryuPqVj/9Uvye/Sg8lR7QHve7n5195+EbsUAsvAKSqs
u6U6mQ6m6KjSCfdX/fiyaMZQC7Op3i9OvgfRbpz6teq/eEXt0K2s8srrLytkkh4OecZgavZs4+xC
FqbPQ4fj9eX3X2n9ZX1MWoIMCuKhOIkAJaCzsvtPfOFA8PG6Byxil0TAIsB6tjkxF/tCiYF08hv+
6FK5NTrnX/pPVhpc7PnT3oWXxXX6oNw0P40R5JV/CPCQvOpjhGm6MpsI6rWWmvvn3WM06wgqh3DE
sJJbXGl0X30Q2j0HnLfLLTVPlX/7jkUU51LIDlOPOI1aPRhLyxOZV7KRRO2+AMEMCHgp+ivH7SKk
JcoMkQLi6Ja0/6RcO+GcsenzvNZUi5CWuem8wqH4kvmoarr2kc1O0gmrrzoL4zC86AuDmyplWX2y
TtMc/iwGEe6WLvfDSsAtK1/UoCrg7qLy5IeoHYLPNrxOcZy/7scXWVATBgVOYao6ccK8WVoZgW1Z
b6klVhp+WeGSwLQ1qA1q9ZTX538aPsVlGSSbW/yvtbZZRLNJIt9mYynh8oN9Iujc6hZl6+11g3KJ
/BY1ZKcR4+UpIeFLCtnsLpPDVR6UgBDPn/QuftUE65VsSOuTSVDQJJU8JySVcZpttc1a4y/iV1kf
Qk1QZE+4B8YGvWmR/dEgirtUqOuWsmARtWTMpqjEHgXNP4Mm551QiA+5bmguohaX/Hk54n4Pxrqj
3P2ZE7CO/XPdjy8iNm0a+DMkVX2aCWh/utZlm5vnlZZflqBAgFZDaEXVibpAjop8GPej133qytyL
L7/+yhqzrEARvUDqk0Jym6TgU6IEQRxpmTof+RA8dGpTVLwSXsvSkySY69OAfTmZAvpPuK6Vn8N6
0/3c/V/G7S9rzLL6hFuogroaxwzwkOR3uLar5pPBuvmPmXzXOdCelz9TnRb1kQ6+vtVdbookntjE
UcUIfxlSHXrudgM70KGpshhwyOaQG7RNXMCBNT9SG5UUYPksx9V0WlHx5MLVrTlJq5rylqcwnkAd
nKWjnx5yvDEXX8TY1kMJsNw4mLis8YpH2yYd3UNbNluwET/Pjn6YFh9kTlDwCh7F1BwB56ePYCmL
R9pKddK4/bb3FvvsO1uC3b4TmVMcYK3VfMPxs/9KZJZNwBVO7ivACtlzSIn3BLyOux8j6n0cMwl+
tZfkn9K+JrfGEwJPgxHEzvYG9W114ZDYafLiq+9XwS3ljgAWK+nMEcLKiSDNm/gv7mjDW1739tjL
QPxiAn4egNvw/gYYhILuFOA0v4EzHu2OBfC/PSTRoD+Yks4tliVkJgjV/k8tff4YQSHaxFHUqvpO
BtPwnaWp+YKDEHs2bsSOY+CbAxyO0QdgaXQvCmwrL+Y1DBgOKZsPwPDlfh4jGLjOBsVz6bOYQC6Z
QLioopp5MeQR9iXN6vRIqTd1MLgG3z5LcOeRcO0MexXOJXZlTvs49dDvQK/n8HVj+T2dJQgx8erQ
x8Vsa45EKfi6zPjd57Qh/hgDzt8cBZ3G7632cS9sTZljA8h6hGjUYXbUjXbhvpmCUEngNIszVzJ0
T7IZ+R2jOIKJLvLovgxhrnujB+5/9pkFrTllwDrBgCf0URRiiupWRdL/KkEpmeK0H1z/CKaE+RKh
FdxbHM5R5dmTUaN6r2qCmDuZy+/BtNKfSxM533CuTPccRs3yvoYJ397CEOqb0J37K3XdIT0pQHfq
fSUVSKueBHX+oYIlWRsTzaePReBEYMlWdXA7MKf8WSplvpkJBYKJsaghMc1QHypZOUdDNFxAzcQ/
SzPTY4jrYl9hbVDdOl2PoWqKCcKGiZeje0KtG3/UI/FB0p9wJXWG4wBr79Iqdcdb8B2TX9Jx53up
qEu8PVVcyxsWYrLIhwh6dK4K+xhGyBPtWpnwD4p0eBcHptUyLsYGupyxDWEpREtcuezGKcrOWvhu
H+uOdjCYIn34o54omnNUmfb3XmYViZNuLJs7kruQ8kS0Sx4ZqlfLWEzpRGOKStDuoBqYjO/90QbD
rXaBETsUQcLrR8e3TQFL2RyxDTWPO55QN0E+V7nN9YGWmA52cMTDv/MKmsvc5YbiNRSC9yPRKhPP
xZiK5JtbmNrbqZYk/g5JQqlvBdOo1/GHmXEKvvYnoGJQ0h/1CRK3ObaGfkzKgtdvsJ1q8h3HqbUt
d10O0s2tGzZJ9igaVDdg69u1MMJIAi/9COtWondp2QIaZloX7DaBc66Yi03/+JvoIYppH9jwEIKe
Xx8i+Km3Nyg1R1vwoEUpQ5KEJL3hEyyabywKTmQ8wVjpxitQkBszAMBvJ5XUzdFRAXw+AlujbhYv
Cy4WqHqp8Ptd4rOEfsgF6A470rVA7YWeV9afx6qBMRRkZUUwxazqUPGIYhAXeHTIrSID1GDe1R9s
IHIcc2nCTn5kTPMp95AYQ527HbrbitjGfRhGeLXCB6wPCpvHYTcG7TduUgqNhaAO/ZGCCzTgfnUE
RjxmZVpHX1kka5xBiCM5+1pi0usf0nHS5uDkBeN3QyaLejwEIcy2+3ii7uB8R7IVazHCnFn7AJ1Y
R49pPg3+fR6VQPkfbO9XZR9TNH9/dKakJa8l7g/6n2VaZeqE/H4haWydwlY6HntbG6waJmWfiNeh
KFOMpM1u82msIqS423K6A2MKSjsqCm12WQj31WPvwo57B5WqZiCPB5Z9y1H3+KG0s7lf2SvV3uPA
9UejFcIGQ/SOGg4BJlgLH6y8UvvMV2l/Zlko4IyVj/AbcPsQDDnSJ3DqSFHIffTdZrrJQgyD17GZ
TH9no1GZI048CbmzJCu8A4EbW3cvauBy913VeSHwGT1tydmdkmj8p2ihs7uJgITPh0MEb1F9DlOu
PMyIrddjbXWahNzDX76NfmeBI7xzkqQR+00Yd2BT0WeZOFp4uhT7EKzE/qYYJLN3TibcekIclVP7
a0yjMP2MbFNpjzD+SMcDoUVuYz6mhXnRPs1ecLU1ks9dJGZmdWQKqusdp2yCOpLlJgriPCgBNMRZ
QoW7AMiGzu5E6Qr7Aoi6qG9zDbzQsLcVlRX8IAeVlYdOsCh7TSOBBSS0SU52TEU0/AyMJZxhxn5C
0Cdj6jQ3pA9aAoaK2zT7UXbVS+8lPHhkqszYbdGaOtubqBi8mxQTy/hoVSHbh9CFM+sOI7a6K6Wr
GpRuIg9WAIgc4JhJfMx8u0LlCgI4sNlT2AiUit41ue8rIE3c3gKbSERxlHXojB8zAfXFHVjb7itl
OmBTDBxX1X6eisLqe6pBEN87fY83CUpvakUsBxU9VCVP7YG1cFwoUOrfJzVirdI+AfU9LeYpzGs0
oA+ptl05wCFJOcOxMn003Qd8LN6yjiTBjYBqQh/coQet3x+yXh1YPkz6G+vcEEz3tq+iNz9qItfu
RRH2DMgZE3rH1tNJddv7tQBchwXB+KqYO0UH00069Hcjr5uxPZRMCnuqrBfZ35J03kMPzIv7mGBQ
p3dwWMy+oQmH3LvJE3grDkflW1t5Mc4xwcBvwLmZwuc8RBH0FxrWFaBxxE9BNy8cnEP2Pk8d88Rt
Vdd7EjW0wbmqc6DGLEtbyAeOnR0YiQXzogOtOUxuEax1MdwQ4SYgAbG6A4EhxT6pxfs2U1v98il0
04DcZM2Yf/OR2lHAJ8BHLDYO6+x3PjLsLlgQCTfFO/phfzPmzCs/pThOqw+M1al/rwfgP9wYcdWo
N5LU3Y8gnbh/FqnI6JG4zAHVRs5FsgeVVUHhxdJzyHibsMZEez3NE6nKjU/vBtg0jrGCzUx0W/m4
ZTiqoZPRB5PDtStBPVBNxjtWkhTWkb4McaKsBjt+BVcRFmvY4DQEVPZp6MO3DmBjLBJZI1NgE0QU
dHpHCmH4UWZJcO/z2ndu/aIa+B72sNqFln6y7p4mboZ1AIWGZZygnBScMtqqY4UVxouzHq7YB078
2v9EhMz0B+XJwUZwYJHyDXXlUXbnCb/6qBNA/R4E7sPZHUfxa3Bv7ExFHKGKAP0JVke4lUceMGlB
pWgdBWcPWF8+uY7nJd8bTTA6Nctae4BUFuwuGjXVyxD0wWPqZLKXsWyw97nvshGL7uAUNPrgaPDx
rNf44tZAgkKPNEJmGkbKVhQR2Ha4IMNEU5ZVWRpQ12AT08XR4A3eMSdm9EFssbwes33aFML/hvry
2v089ZkDVUtROsUZmJOmvldotOAfDTPNQsbeVCewNW4o9km2puF0g5l4JHEoyxqhBxIZ3o6GTspu
07xynVfrgJ96CmmenwYI/8c6rlro6He+ycGMjw0dVMJ3CgUz+V2Uw/gknkg7BJ9x0vSSY1dMlBxC
E8jvgrdN+sozYNUwp2IbsAe7tq7bmMN168VkdY4iMgFr3F8i91r+2zYMjGi36gMROzCBKR4inbFq
J4MuHQ452APZEXtbLb6x3A+yg0Cck1/AToD3jDVwSh9p5WnkmnUCE8+0QA+hbL1u27tRU2j2aC2m
8BN1Pd6+8cwDy89LTOXf+T64GEdeSXh++XL8P87Oq8lRZNvCv4gIvHkFIamkcl2uu+uF6GqD955f
fz/m3IceTiFO6G2mYgZBZu6d2621mvJO1gK9/w241ISasSrb0k2yoesOZd6n4StMPYq/LxVRrnfA
jev6Kwgizz8KUkAgpGtdRfIBiYFa7UszJBI9qGozvFcVd/CH3yWKr9tdYKKgRJjf+C99a6nFk2Kk
zXS2kqr290PSEJHwSZ76rBHwizivQSAsEUe45A+9ZITP3jQPgTMDjkmpiRLm31q/MUvTDvRcCd1s
DM3ffi/1hGYwFlbOCFV81dqySv6019AlaV/CksvG8aOmMG8t1n3ybcZ/4dCO2z44KGNQ1LdKPJWZ
G3SK6EiCxv1ol9ZYTa6Ky55s2et6BeY+y0+duMnITUWt6lunGhBA5s6duhRJtYhQqyVYkXa1Jpf+
WUPKgSJZEPfijcbY2i9mzdkfS22E2BX6apTsfswI8Soi+slFk7P4Ch5Qjg4tiTGwl54gsReMCZvD
CUEBhhKddOuJrfk6RgVesW6zpHHMJC3Ss04Svkf6r0sdkqL6w48qVT3GUm1Vsc0NqL51ktl090Oj
J18t0UDFHC0c5cnozConB8nb2ygYZO8sSRXSsY2hdvEh9X08RJ8alqMG81BNCutGtVc7dA3IuKyc
bhNPdcpRHApnpEfEdEwlkm2MZQUAQmx748lEpjt2PahI1EeCBixaVAMuZgbjDUalkoh/zslZgE2Y
qm5OX8ZcCmMceKXtLN8zmp01BFb20uW59pYrDYlKnqlcBDChd8LeN+Tu3oT3ZtzxjuEzkrP1j1FS
88e2E2eETzDEyX0ulMFX7s+2/tabqFXaRjz/t1mp5gfiY7/6kgoIzd/nU2GUhPlhWe6DzIsJEBn/
xCNnnkKeRHt2upviOurn+XdD2nWjPiGqXmPApZr01Py8UHI8jmG+i4cpy9w45Or71hR6nj3k6IIE
TktqZd5nBowGohCPSJ9IPTG5Eox16KiGqX+VK6Y5PjA6WHh7tVBu40KJ7gRLHky3jYm2XKwM65wy
5oT+uc1NtxKG/reXzreE15TAvnTu59JphSEId3lv8ZqtWs/if03T/vJQiK652zoU1E2/kkw79UWI
3+0UMcLU9Ttt8lxTIoNqcwUWcxoSuZTavuTr+lNN9mY6kzIlyn6wLMoryH/GR0UdsSoZnM0Nopws
gzj69XhuLLG8adEZ7mwviwltPUXp6r3YW03pMjkefI8zIf3NNRuXuwJp1cEmOSHxSjLc7zuyWU3s
GkbXY+ga2kkKwdVNTjISOlRf1AqRH7GBkkhoOE51MXBTqQkk//vYk+aeXC3B9a2NsF1OZSxACV+I
kxTYuTlx8MNwCMz9iDlijUONTZaZ5f0urWGA3jwrao5cUPFZmpETDPRCSlZXcVb5Z6MgjM6KSrn1
CILOVsh8KqD5MTlaLagUW5aQ19WqYDKceGyiBzCehnfyoAYrd2qqYU7ExVLs+Eqlf+SaGLWU6lNY
YaoE/em9lU5Sd+yVpofYlovFrbNJIkfp0lIgzk04lOrQ1ryIEiBbPqJhfvTTrk8dyM+QrE+Yk0oP
MNd23/pA4ZzIVTGkL9Dmki74puoHB1+f9ez00kQNrh8p07yUeqXf+lJfRacQmYfCbsOO4HfsI66r
sKG8lMoj5b7MZPZHNkb9FNdehPZ0Tv2pM1MEx2ZkoOAlCEMICBbgAeVCyuz5LL+NhJI7mE5JLARd
rU9tB8OxxZTS99lKzn3ZyffIilNeYtoFPFBiInqzywV5EhyVCewPkXm+Ab2RIMzOuTiBCbaysb5X
RfACu5H4N36IPZ8zQVgo1zdqUCil4yOP7SLX3M01TFYD7dLpjqAe5EwW98FXX+78tzgqE1hs9Pkm
ser4FfBReYRZo3ucEO6+KQW104gKAkE8IxmiF65OsnTSB1gfzhnXLNeWp3SJTB0MxQxo5rmZbw1R
Ue4UQMwvZTrBnBiMYfIrMcbqN6ZiRLfBCP7ArsegnHeBoM4fBvj94mL03+BYiT6QuGyfY7/s873e
CP2PMsNnIuVqpg+1UE6dUwiq75iSzHnMW1muHMNMJ6gPeoMp7GAmEAjU9Bl68vQhDSrrTaT2ceqs
gB3JiD2PPlU66iaxNLoZ+DJjp6rK8J7UQkTwkycG3G++h0Ktzngxl1wbiQ96ZwSCnYVi/aTTs7nt
dQ9B595SwntVM41wN8XzqdQh3XYtDyqDk0IKRhnF7H8EQ1GdR6Q+TuC5mnzHgdF/N8Ceux1I/tqN
1IHR6KxTCscLanwFs2yUV0AdRsdCxFWYtcKzh0AvvsvMH9eO5Y3l5IgyBIbONFp9zC0gBE5viVSx
YmaUf6J+3N2L9Ln3eYdNS1krO3hPFJaH1M8PpoTsC/bZvyawqIV2LOlTamuUQt9EZsCflECvT6EF
RbmdJWKzG5s0fjebIf09juH0pxr66IdIyY5ADUflxJ6MSXkMZ93+859P4zC8m1Y8fKR9SGV/VPtD
MfX+DQtvHDujbHtbryLhA+am/CmXrWjX93ilHZBqagbqSKi2Q7vCzNx2iNP72lQC386NOjuZakMV
tc6s/ndRBMI7pM7t2Selzpj+8/t7dRDV1z6QeB9su0OHKmirb3owlKLTU7zpoXUpjSet7LoTiYn+
lVJBfGoFQ3zjI7RDGBnDT7mo0nvoTSiKiWIyvIzUKeVjXFveD5W0OLFDxFdfYjXLv6ioAX3z+hyv
QYwzX4PwjIOfHk0ltkt/MKxbP0nQt3KolmGMEzwR0S6XSBntEg/d2F4lJ7k9iAZF9qmbqFfWYzv9
wj95h0oxZNWhQ9GeQ2OQ9wXnJXgQU7Mx7+DKzwlixMTs6LxR486sPHlK5EKvzmWrV79bGCydvNDG
Yqd7SRTBPR/33yi1cPglwyONj4W6fhR1Aa7QNht0iDDl7lEx1FmZTJIJKVuuwdwRrFK5DS3VPFuG
2P6i7N68FUWoBFQnNeOQAICmCJZLLGZH1c/xOgKroh+DFEGo0DcPZhZHNz5DQd4u1VOK/GYRiGeh
ChHMRMzJe6CarHO9GQHLYcw4Ci+eyEL7SokOY2OZwj5JGRSwZaoxI9jxIHo2hFARbOBZOPamGuje
TRb3GX8Wn4RMtEwHMAwL3quxdR8xSlXv/MQanjnT8Z7boLlBey21u8z0qLNlIwcG0CLZk6kJY+eo
ol+QyHjRu0GXQOHsmP6rjkLEDZJ0XupUWVwWDpviHcjJ0jtu4KJhOk6yHkuTHzqnXaM5Aa6XCEAY
ooMs9/0TVOrdMaxwUdzT6l4KLSg5S93MGlue8HqJHjQvYs56oaFXCE8i87NHiosUePGoyh9q6813
sWsJB1HSpO5ad/50KKQeNGlv9LjCqihHfMCgp4o9NrHZUxtI+zsqsOVeGi1Ts9Nhrhcbclsehw4o
vu0navic5VrYO4x7RA81tU+nMcl4wy6rnDlCuNEjvdMojAloLgXSH7OssQIZcGLqJhoX+sEchcCt
iIiFQ9ZaLGkqGOar50Xstp/VFIqtwEo8/p8CvK1vMNoBYEA8FlEdfYSJRd0vCkTKewh0vEQ5XYrc
Qns+kKT4VVRF1dpBQ5088c3TH7SJBd/OJJ9qtdRiSHTNlIe2KgkAVC4azoIuj39yra+fmPrIbrSU
+wDQvvmn1f3kl54l/dMckRzZBeauDME66kkgPAlGERe3vpoSsPqCVVRPkOHkM8PiMLqTOdVP1JmJ
ozOmJBxtyIW9CvVcZoNcAOVeyDqjqpWAQIYjaqb2PMq0RioA9g/tmKf7pM/0H1miyV84y5QfEiGk
vcWrP4HOpXgaKhZAnEggOh3rTuztZoAgYyf2HfwSycBVrGjw41CHtfw3PdDpKZm0YB7MUAnPQZuq
vzwjFN7ltPEfTLmmfgJEP5deBxGRpqNWNyg6yx41YK+V80d60cFvTChyBYXYsup0ybvxc6pCX1KJ
0o1Nc86Dda5OG/lRhf3njBYWR1yQ5oMC/2pUHVItI9rK+8D6hYp3hPeU5TiicaThYsayFh+sKqDa
nUtVvc8qrT6h8R3XlEbqxrgh16WiIQpS8RUFsi5wmV4yiAO78rnpBuOYyDEJhTTU4i2ylpJ5LFJ0
jUaBgykWYqTbYpu21gx9i+P3qlPNG8sMSaggsBT9GyXS1Ze2HYvvQwTdvy5bUvgEDSHyd3FalM+Z
yTSoVSblMNgRUNtu5+m6eMoEsEljC/t4zKQKkFy1mXZDjUzjRBm5OMTITrqqRYfveSJhf6D74R24
fXEJpjCU9bkTfKM5cTP3D0HdZ65HPT8HF2AKUNz3o2fZKvMwup0gJZs4YaNKkZP3KKG7oi6Nv7re
qr60Be0us9bz97zO0QoFcUzSSIb7xGy4ea8T7typeZjfkLu32i4jx8nJx2RS+7Cz0oepCwNlF5XC
dDammFusqLyZuUlruBp8ap2W1JSDU8mK/EUuwsqVgxahQIDvQMXTOTHH8nPgYOiZktsE8Xs3zNde
EtaUCyl66T8gKg3vJ7rjyo5bLPZ34Dbzn35EvCoMIcGoFWjxG90Xsgu/i4h9B8NX7ZBcsHeZ2In3
epALH0ne1o1riYo62YWvMcWQ9x10JybFU1vzYVrZS36gH3IlmX5VcPuVRwEeRFT/pNRzoXZXJVsw
9CbYm1zu96XmV7ErI6VYI3kVU4pIszQ6mnEUfZMFPf8poBpZOWaV+HuvUkpxN3q50Z7bYSq+xy3/
TswU3v/TJSXQCl5ygI9coszKAuA3unsj1Iuvsk+9IrDM+pj5fTiSrerJkaNGsjfX6QEpxZn8UVkd
7dvB6Ix6n0CUHbqBkQPeD0lrHL9SzW+C6SnqseuUPD6mTO8ktqAy7OeUhtckdpEFcvgkeKpMX4Z+
U0TRUWE/ylEKcGup+KSm8KrYjKomTx3SCveKQOXRbkArdnYnxdOvnCPWP8iTJ0JDJaVfRXLVZ80w
6rdCKMzWDgwzEJg7jYTJDuf7h9Z34tb4k2Qn1kN7oGlTv/ZiVh4qraC74KMrcKgEou2kGMbvyLRI
EGT4tLzsOmzGm5RhjneZTX5SkpGOr+or+bmDcUjchUMs7Ikoae5TQWcbS627L2YqK4b8/mkExEM+
Ke9+hMdG5TNq/xA8lf6PHMKrfaOLsnCIoyk/D0I4/uyR/FNdWGU6L7Jr3VSPTQdfCvGaBalabQTv
yCtl1sHveOEiT4UnUv2JlHRMKUCUPdRW3ESeSy5WfPWnNOSCtVoa06XRpc9jqNVHqY6C75Sny2fc
if9e6BIdUfpswe8A1dN0VxtRojgh7cKHvMlE2KjB436nZT+eaLXn6PxKSmceqFtq405IGNNJbG/Q
41fTF8tj6tUU6/Re6PtjHUmTLQZkLXbdqRyGfJS5+hJw7Tt/qMviWBei2e2GVhYLitpWGNlWrTO8
Akv58NBFQRHfpSgtRy9CoEn9gUZo8qQGfmk+B6NAwzBtpeRrHCUcSIJiT9/3jdCIZzksYm1Hm0i+
S0L0j25gtfLabzxCao7KaPgTfRmRUQ1R8xLzzWiy4VdmxJkjFHrku17e02VCQ9yz7qnEyJljNa38
NZsmMfmeUzrKj7D9TuFOGCd6x5h03h/Im6jHUCEP/Xt03fAnZJ20/q1gVIvGLiZO4yODFu13rYUY
A0xb2artxlj62rDRPE3110CcLGb6WLSt/x/EU04x5jjBm3fdLJ+6GLcz4yrXJcXLTzGF8j2q9nih
wMDVbjx/beZrMW0ne0nh1VEBHHKe+g2VUnNKuXmWYCjYmPlaW5/FsF2baihqUsw5QVhX5ueRoQeR
MgbjRNmVO7CYuMu5SU0SsByaFBBh8ycYRjQ6l0fW1l5/MXEXov4qpCoLpEbhAxdbbf8Pk5rzuOon
c2RLBliiv9Ai32GOTBPFvVwGWcMdhgCTHCh5CmhuCIjmDHKQTAlV/boJxSUtrBgOhPyDmTI3C0av
z/XCMZItubWVA6UsECyeVDMcFuX+iYtBd5hA+47PeWwUs9zYkLUfWMzOIqNNRAhi7gRcVP8CRczo
5qKp/EHS1txgPF37ifnvf5k0/YFOoZUIjFcpqNWrtJBk6CP/B6D2yqlaUsPGgzW32wyMQiXRfdWF
LlK/SMKUb2BUVwYtlaVZl2lQmJUhnUWFQsdRpOuaSgx7oUllZwi2jj8ptUwMI142krUFW9g4dXIS
WINRe2Knh3HGi7VT9PQ/AOvWfmBh4mIvIDmrC8KNOoLJ71WkJ2Sh/LDidEvdae0XFnZeGmTYupYw
yU+jI7drIcyczm+t2yHKk5fLy7Sy60t2WJWY3I9zPznJ1qCfzDohjB701mg3TGNl15e0sH5Mv09v
VCpammCjRZY5Yg+ZWVZSEOcWOVz+ipWVWhLDInjkl+PA8HopFUyzKFArVY9jTy3O2E01mcnWHPvK
Dy0pPXy1sSyhKcdbVUTaVo4gaEFFB+8eERpd/paVFVvKwYo1zAVlJten0kIYwTRSqpwpA1Vqe2+k
18J9l7QMeiQguB0Z/Eoe/TJnWQVJJS25/AkrqyQv/KHfpqWYD2l+ErlMiECz7zDD4Kw2YY9rp3b+
4b+8Yd4o2hBIPiGIN3FJzYijNFV+X/f284/+9XC68YFUChneHKwCub8HfTUs09UmovJzni9Nkxeu
sFRjpVS9rOOO9d99LXxQtRc/Ff8wbPHMNOx3vwyOWT8iuL7Ftrq2IwtvqHe+VPgC4JTQyrvdjJNO
md48dvjkDX+7tiULdxi3KNRkTdqBVPQI1GTosGI78EX5eHlX1p6/cIail+i0aSX1LCPG1Qr1Ry5n
G8HHyuIsCWjoQ3lSWUXKeaxN+dGcGMw6i7TCKKU3GnW3yx+wYtdLEhpTDhDIjRT5HAeSuGc0zNfo
D8p9NXxpyiKH590Q82ILvbj2TYuYpxwoPsi+IJ9HBeAEmnDBF48gumo2qctXNkRaGHnphTiqBo44
CmgKJGuMDQRJ83F5sT4lb9W0Jb+uTvIvFFrYnFqrgpRj2NWy+csXlKfe8mFVFmwKYadE5jcv/97a
x8x//8vmmeoZ61HNm1NvJahHDQjXCskWPcTaw5fm7nfeZNVjc6pNQNolJchdEm8SFKx5k39kdv56
d+TXo143wvZEa45uAv6chvjzvFhtEHfUjtM35kePhpkdsurKFHPJFqtWrcI8n0wJ0EwaOAuglWEY
I91f3o4VwOSSC43Km5UJ3sAnTf09vOlU77NZGs8o78jdBVvaRMmupDtLYrR0KNrE1/iOmaOrBSkO
xUPrpl15I6InP5AdGqPw/fJXrZyD/yKOpecvCoXUnNRwfC1B4OyasblK31vTlrSxtNBDQwmz9mQO
cNbIbfWRKKAvLr/5ijdZcsX6ou4JjLq3p9gQ3uhFMs1eI28yeNeiVpc68UxBiTnjnfUpVfUXXUIr
lp71lSQASwbUmLk5PVGV+tQHqIGJpvWmbN/ma2uzuJjy3os6RTDx60lrHoBde8wWIKyYxIO/kTp9
fnDUJYdTWTZdW5ZjffKT2NjlHq3uOUS4vLdrD58t4y/3EdZCRhMoaU5+0EIonXnfhW0Q/eeLoy51
4U2rDHXVEhgHmSWclQTh4SZ6McDrb0T+a2+/uIX6wPz/1W/N8FeOFTiBspmArT18/qq/lsaf53G8
LMA5WEOC4pLwvY4tdWPd15Zm/tG/Hh5TzmyTiV6Yp+CxA0SRkSL9SBjS3jg1az+wvHYQdynQRJbP
/pS81GIx3iDs8yZJRr1BzbW2PPK/v0BkIrfuzaQ+iRMeodWZaSzmLb7uXC4CSriHYBj2Ym7N1n+H
1TtxaC9cx4qjWgujraCnjSAkDn9nNC6hAhQf6tzb0hJeWZclWxPj9Po0l4jPec7hh1Uy1BqbUT/1
5fLKrGzskqpJNItuUvVROacBarXpTAQ4jlA1DWPw67pfWESPKs0Yo8pK5SxOtRo5aRT3pRNrsBQw
oDSCMrv8M2sLtTDeMRl9CKx6+dzGjDoxbPT9fwD2rj18Xr2/7MtkpEbMaN/6dIPF5IbJJoAqdDuB
Mlx++39inf8ulapL3qZKN8uu6WQa1HEQPA1FGdsRzJjMKt9MdZBQUA6PSQrRMXi2kv4TJYKy6zfc
x9rnLaxbiwfTiGWmfxmXrpv+PJkRegPCXNb+ffn7Pg/CoNNeLGAnVEIdGCygJhnJTaIJvyqleNPC
SXfA1n1LFfl0+Zfm/f5sIRem3iVdhBRx0zA90c6iMk2W2A1tnRsx1W5FBiquWTNVXrIQMFwvSb45
DG6leb2dJ82PngLbxnH49CN4+LxRf523sZettkPOzhX049i7QxfaVfWW9z8vr9Gn+83jF/vdpjC2
yxJAttYvbujjfvilseHH/ynG/df68+zFTqemBEUA/M+uYWe3vWvZza52q93okNLtzF3h3uu7YPfy
U7UlB4KU3eD6TmX39lu+sTFra7c4ANUIXlXuWbs4P1OpsFvjLdBfwnbL3X/qMfnApbsPzElmXpGN
z/OHpM1OzH98lbPg6+W9WXn9JUtBkvhlF8Gy4lptRuDngc5JmnsMfjdl6VYldeUALIkKgjpFxFtk
kwYR8wBEWdhVuKU0u/bwhcOHGcUKTX1iY31a6wYtH3lLVmtl7ZfEBIKQ1ZaetQPAp6LdMauZfMn7
Vj4CjlWu8R+qvBTGDCrCBBB3A8jkn1lwnxd3AC4IZTdO59rizH//y7IhjPGNsKgxj2FkOM8ffsuj
7+0un5215VnYdYZGUV2nnB2JaRk97GyF36Dq5F5+/Nq7L0xbbgeEPXweL5QvefdVlV8vP/dzEV/W
fGGyatRCQ2lgUv1b9iK60lmO7OSrCu/6LrlDVfDj8u+svf/CcoUuG9VaYzDciAqnazNmK7aWZmXl
l53Oropzfcr4giF9hf7CDvKPyny76rWX/Uz40IvQ0LrBVYuy+2PCOJ05WpQRRV1+/tq7L+xVaeVY
HPp8cJnOslPrjwYjpRdtSdCsLPpS33Jm4moSjUOTGTcIQ9qx+HT5tT8PmVR5KW5ZVUDE6AJiqcA4
P7S7x8FpDs/xPt+1xsbSrL38/Pe/rLVmBCgxBpYmMyPbt3ImLK+01WULc/JBE7ZjhjEBp+1vwr5g
/C+48r0Xlgr0lYlUY354BGjlXb8ycFAWhlr1mun5Pt4rMI7B+GQJG17x87oje7kwTbCnVpEH2I8C
mW7Ypk+xNLx0tXZjyvJPKW73U6s8S/Xk1IJqXz4/KxftsluZqYofAvjErKKvnQT8I3ajUGcI9zpv
s+xWTnoTK36f4G0CUO7nKtro3n8aSoN0XphrznhWBsnC4Opj+LtPtSfQgW4ijPdq7N20pOiXl2fl
6C/7bmMBWHzmzXDl5jYcTkl43f0qz17oL5MarRJ8npEOrqgarlwYDv3hyu7q7BkgbL+xt2svv7Bb
S6IL2QNjcqPRep17VZypMtswrrXDumy5ZXCbAGLG8ei1Z6NwDBw5tQFx2Ypa3AiqeWqMxK0GwymD
LSXItU1fGLSgZCEjinyQ4ScAAiQbToIwMCHLe+iNL5d3fOUekBfGLSGezhAxBjH0vQ0d5o2mQ0oQ
phuZwdqeLEzcMqUiShnec6kvAB9kKlFUNtzHypsvm27kqUxFJby52dyq/ReYcApv4/Jd8RLLTpsO
ptNLah6thLI7NZUDCwUEMfEukLONn1hZGGlh0AFzzlohcZzMjLv3T38ViSBEKvMn/WVpYpZmGpwo
xOEGOleK92wk8caCr73ywogHE1J+TcE5GImHhlTnoJW9YV1rj57//tdbg3vSzdbgmBTJu1Q9DdqG
21x7rvLv586AiqGZj5+olS64150QX9UuYaEXxtnCx1WlHhsoteHB6mJGNbdYJteO38ImB3WsmTxh
oUHh7dWCQkP9QxUDZ6ybjfVes52FWZZqmMoKvClupvwutPc4eS+uEt5V5WU/rOqiDOGVeckFD5LD
cjf4Wyosa8Hfsv+V9XGqegIOkSHyXZG9QXK0LzLdyTT8yl0iQIBuFrupPPdWsbvsH1dO0LIrNviS
mQoj26wJjJ0r4FibrZ7Y2qMXpupJCo02E1MFEx1WXyrDve6VF3baq1PQmhPPtQQFKHtp++k1KjLs
7fwlf5kp2lIAAGT8Isp/yXDLKMJ1b7wwUw1cfdrBL0H15l5ud6H+dN1zFzYaQ4Vpkkb1bikew47D
vr/83LXcddkP7DlfcuTz4PGU3reH8O639EVzTsIjElD25d9YcQJLTReZOuakmkSS+vAOg4fLxI9t
GOfB0A6Xf+Dz4ycte4IK7SMZ1iaoWxQg2ygCGsGWGoc8L/B/1wOlpapLAjVDDQ8c6+OASXGCHWRK
d8EeFrSX8eFWOSiOE9jPR4CJ6tPZ/3rdBy2uVK1qO8MwWLGkvjH628G8RpVXhUHx36e+HSBptWI8
GqiyG1zByQMSct0rL0x1LiUnjer1rpIYQGD6naFvZVefnx/JWthqhanWUKb3LhjEOzM1vmYRWokg
N+Rw2nLIn18jkrWwW6XMNbWFFsod4aIAznkHFZUjF1tF3bUTujDfvooDaH+5Vkco+KDaqGO39/N8
d93aL25ZPfGMSlFYIFibfHCSk/Z83YMXl2val1XdyxObamW2aRyRV984LvNJ/sSsln3BdgrNtsh5
8tBUpxrsIZWK14FMkCrdT23uoV7+gn+ixc9+yPz3kbeSQokTSAFd/Uuxj0/+u3Hf2QfhVTnl++hk
PuXno/Zy+bdWNtlcWG0XG0pRZfxUmboFaIQt97ZyNs2F1WawwphCBWtSD8IXwkknCr41KOhdfuu1
py8MFzVEI4LhjfKZ9hTGP8vwSUy/XffoeaH+umQnvTZFKeHRncWsV/lDBT/eXqV1pkrmwmKFrLKK
zMKXCWrmdlBURmPrmMF16Z607Pg1khKnZcW9WLTmvaGkrtIZGyu+dk4W5pr2TFpFHr5GHqDYK1Sb
ecsNs/onr/vsuC8sFpxpqPkCq1J96x3vPT42R+QUXMuZ7h/T2/RWc74YN7/Sj8sb/E+G+snPLQVd
BmicMnHOdsQ7WHkeZUgeHkW4Efeg8D/+ePfZXXEn3ER3xs77sSUVsXIdLHVeWl+AGQYuLNfCd9Bl
Fi070Qr4OuYkoE2HjRxxdhCffdrCmgvL60Fjw7efmK9+eZua4NHLL570GvYHrdyq4q35J2Nh3IKV
i0Y9wtXng7HWtOkGKP1BnuCRhQjNMuWHAoMvre6LEgy3MBecZfjapix3skx29Rj58FFwL+/m2sIu
PEEuQbkleLyK3L5GPmTNj774WIZb2tsr67lwBgi3RIQGZe8i/uBaer8nVd7YqrUXX7iCJkpCEH49
AQK0ArtSUHZpnH7pi9Ogwwl9eXFW3KSxuMFbWE8E+E7ZJ0G/BdJc2rmXntGnvypxkIyFUwDFbAhJ
j680TTgZDpp/Vb1SMpYOoZZJYWHecrtgJ4fH3P8RQa61NXK2sipLYRgFqGgOT2+P2rMHwrl46HN5
j0Lk4fKir9jgUhUGvHttelCquF3nSGhWW7caDIZ6fYajSu83guKVUGQpDtNNcipN0bzyUfMoF83L
VKqHKlfukLY85qW0u/wta0u1MPQiqdG7omHqBuM5NW7DaR9GG6a19uj573/dszH8Y0z4DDh9U0vs
lAbY3hhLNLD0ONlffvuVO0tfWC9B4Ch2sKi5cCUYyh00uJefu/bqC9Mtogy09BzbDOrTaL315V0p
bFjU2qMXFqskapOgudS7dX0rKDeJ95hcVxmS9IWxgnKq4RHhrcdhZwm39XXddWmp+BIOyA6q8yrL
imrr3k9Dv6p6iFTCv09IYuYa1BA8WAsFeKIbUpAroxlttt2/Dl8KY2vfDTxaHd1EeRCTq+rtDO79
+7kg4yIJ/n8CMD/dS6Z0mhjav3zoVixeW5giXtZTBSugSCN/iaYbuGAE87vRv0rtVhV45ewtp6ua
3ADE2xM8ZGL+TQ2ne0Yq/7TxcOV2LqxR1bzZGvkA2fOcQPcA8lYbEeTa2iwMMo1jyBWTgsQMhDOD
p6rdlLIddu19H5W7UdW32lArl/Zy0ArG2Ag14ZgfiuR9mIwHXX+Vwslpt3pOKy5LWxhpjphGHOoc
TLSK3xA0yOCpvXx+1nZ3cad6opQaQsWdKuXGL3jSfGix4SwbpDZ5vfwLK4uznKLSO0GFaoZfmKDB
cIU0aY/CFFc73c98NxhS/Tq3vhykkseozsqYwFmSHUjRrC0tw5WLeynx0ktTFqjwY8NVD1lYaIe+
02j9IZdLG17Lxy7aSEBWTutyoKqJCysMA9bJSMd7TfDufKOAut16hI/2CFR042dWjtJyqEpVrLQq
pZY6SGm9Q3sCubNphhuR5drD57//5UDzUoYvV8OYOylwYPK1m2nDz62cU3Vhy94QDr4x6J1bKLYS
STur+15BF3j5iK69tvzv1y5gkvHkgdfOgwGivtimmHPdkxeG27Ua0jnq7N2yc90eq2FjoefL7pOM
Tl2YbZ7KRZcUKBDIGXS3021AKS7qYDNuy10iPyfSl2TYotVYMeDlQJVUNUpvenyDZvQwy6GUFb9Y
UKBvjd/8g/775GOWU1VJlVpW0MzL//ZRO+bj0/h4MO5uoTeyn4WbzUmElSO05ItAmVgcFHbYBR4t
12+9DIPnVcQgqrQcrSoSLfeUkGfH4o0/nIKtzH3lZC4Hq6RBUbRk4rl19RNJIrurrlJX5o0XpgoD
j0C5LCWHTeFmMgaYl/LrPPFynkqhgPuflx7Hhym7mbbmQdc2cGGmEMV0oWhgm974f5x9WW+kvPP1
J0IyBmxzS29ZpzMzyWw3aDKLAbODMfDp/4d59Up5/AuN1De56Ei2sV3lsuvUOR951aMm8pZ34jof
YOOpepAlOiGo9ZCiT4YnKBR99iABsRHkrI3cMlc+Gi8HExTAsvWTcm5U8ikvP13lYWzsFDYE8ZoG
Tdf+QxV8ivV1i2hjpsAmG5egcsdjc5eCoy0+AGa/vzzkFedlw6ZarfNEgVEVT/GZPvYLjfjogsIw
CkxcHnNJyd5DAvlJ1crbl9DRuKZyClTji4N7czq5mRMoP8YSx17xuRJht2ec+XsIp20s88oRbgOq
nDEXo0gqdNC1qJ2uuu+optagYEjmu36KweFZNMHGx6x4BmrZbyxUQVCPhL7Eh64/i2TjoF1r1zpo
oeHkFVTjqll26cnJ6hNUxDa21IoV/MtLvpl/5UGkAvwUiDX9v4xD1AVVufm3y3tqbdjWQavx1Igo
Gds198u/YEUcfxfEnV8vN74ycLuKNQhd1ZoK1R9gvBbdj2D6IcTz5aZXxm3nrKscSnNF4yIN3t+A
541Mvy+3uzZky+PUheqLlpHhoLPbXv/J8Go+fLzc9PtDJnaKWgCGG6Pu1hyy+QgS0bg+XNEuY3Zu
KOiZEBAy8366uGGeawbK3Ice9OpbLxKLmf9PmIH2l6l6s/3klGdgsIwLsD+G4c6Bkt6urFJo9qkG
pCxgCr78Ge/OPLpZpu1NNzHpWdc6fXBWoPHfQakliCpUPZ1yQTZMdO1DLBNFHAx+37Asf/I2Z3ht
Asdjx8C9ntXuD1UDEXP5Q95dZ3wI/e+HAJIrWdsnwRmaDKGKSN2BuDcjSXBzuf21ibJMFrU7iel4
Wv6UMfvU97F/BJ/hsdaduzFPax1YNqAnt+wrN/fPoG7/ZAjUaUG7mB1A3Ko33lvfvRsyZueMkjCc
JMSkyp9lkplPGVG/PTcH/zKEz8qTbCf/0PF22suqGDfeR989YtDjMpI3u6sYBUEt8Vy8ihaqDpL8
nbzZ7JQSjylETiMNSZPr9jFfRvC2p2KG1k3W07MRIKs04PCMkBWGNnE9vlzeAGvfYp3H7QStUnA8
Fa9lCI08UoLSdoSEI5QKAFDrBmxkb4TO6OXOVnYzXzbJm8+BZFaZGo8Hdx3UYtqdrEEAsZv9eRN2
sdaBZfdmDGWrR528umH5acTK7Xk2dleO3jJ56FK4BrBp+ZqMvRONc+adnRoK6tfNjWXpfl5Ca0qO
5Ez9ugNhb5Ym3UvWg8roOlO3M0KymNIm4dr5GeSUHnRNzQ4IPhX1ZtgIvVZs3c4N0VhXJQNC/1wR
yMuDdnoMvSOrJLIrY5l0W2/8K4tsJ4l0XkBSTuvxLPOhLBb6g9aFteNB65qwDvoYln2zEcSl46Cn
M9TTPtAMAr0ZtMmuCcDQuGXS3TiQgfYF/X9HEwoPb9Jeg729dCdc6y/vpZWFYJZRd32WpHU9+Wdo
U4AGPY+/N8T9isLc7HS5g7UlsAxZBpmj21ZB1QJPie1NM4AgdwfSc6gyXO5g7QssQ1YuQAchtJjO
ygDQAAlcAykEYpCphvbB5S7eT5VjJSx7TokbQA1hwHYtCy7P3Qgdui/Qmi/N0yi8EeTDE/THiqei
A3b2sQAPdPnV1AkLxI5BSq0A6li4/FsIkeDhlbBRj+V+IEGSfi0EBYNt5Ipuoluki2tTbvmHFHq5
aHo5SEmO6mGowN4PaesfLk/GWutWHADt3wZFR6T46fr6oUhCEDVTiO5d17gVAxSUjHmMJ/kzgb7a
3hQDBJtKqOZugb9WBm9no6AhSYNRuf5Z1+YD+KboY6CMvCZvBC4Myxk4gJZX09QWP5M0LXb1Igcc
hXEPcv3Lk7Oy0/8nL1U4Hk1pSM5yGkP64Kea5keQ9IdpGdVOB8mKy/28e+HHd1g+IZVco7qroHdd
ApZTaPY+Ch48KEibo/oEskDQZOf4oe3E78sdrn3Y8vubw17MoQcdq8mc43agO2gYnVBn79y6QKhv
uNK1dV9+f9MD5A6HQNXEnH0PfLpsDtz9KNjzdcO3vAPk6XGtMA0ib1OVhkQy89xOQzemg6oQGJWa
eiuvvJjBO3ciO3NVZgS+ZZqmX+CdUCBpdb1UJ2lUpHGWhfcJC1P1yXhQXa/3raNCfZ6qCgjWXQVd
cfepinEemn2oaQah5HbuYoiOdGQIH7msNOr+/dpP6xNq0Ln7ccg8x//c4gyiZ4K0Hxj40hn64Xkk
JavOk+M1i+CZwp3ARFA8LiErCrXp7LUsodshoZJyLlhLUwhwYsqj2UXRHbTwIIz6Y0RqTM873B27
eYyg4FGFp8AbJv55aIjsHuu59Ei2C8KsqD9CTKVwP6Rx2uRHL41p81eErs5+Co9CYDSOQX/32zRp
mB+YA/rv8LsMnBFqZbiloFDxBCJYn4W3BMhvlONdXu81+7A8YEURh9YymX/lZlAg3Q6fi2YAqR9x
T9wD3tAts98yjXsoNDVkYwMvPuS9lbccY5cInEoimM+0QUnBraICepR+PbAf0H6cg2EfcFaF7UFA
GqG8CR3WbD3/rZiOnRA0XV1I1kh2l07l/GigmHBLTbCVrlsxfTsNmFKWGPCLzOcqD8RtMSTzB7/v
vNsxcORWYvn9SgPG7JzgVHcTp0FK70iW3tCqA1bQQM8uHj76LLjthuKXZOJGecPLxNyd0wafQMC7
RWpI/6V931k7O1VY8bnKJbBQP1Iyi/gugWpv94xXmcTJD8J3THBqui6HAFlhWHMfixzaFXmgSpFC
ciiengKIKLYPoWoh1+AMMUonKYMXQEq2AOm7Gb1CvtCOz9OdbCUod5kueXpfELAdcsipFukEYSPQ
xat91XdifkmnAiLBRQ/dPdAzQCvhVyhBqH/XJh2yN2wE5AZaa23InSPRXCJPhccXbLfYeBAtU5pi
HPNYBsY7ZEoOxV+iyzaD3kuVQsiXQkmh/BgrQfpPBgJW5lGxAdeIBkJe06tycR5+mHuwSr1Aaaqd
vzV0dqdHEFjV5Z8upfA6OwiQmiCAXmxSQgYRNRalc55aQZ3PCehk/E9ewyReUvtMeR8rCGT7UEjq
6WdIjJsMGmU90uKMFNR9TsyYpl8SR3XuQ2jyJHypjQPBOw3FSUhH6TaNTwGbZqhPuVBtFLcMf5uT
NyQe29cinMQBYF/dAhTngAY4RMgDSjyd6+wDJxQEqxrglnFfdK5zKztnUn9YTSFCxKq402fIAYbe
Q0XJII6Q3fKaUwnBWfkwQFcrqCPlgc/hZqRV6ABL6gXdaznmfg01JjwPdYcBvk3cZk2mpkc58KF8
KGfIhEXMM3180pDcqf6i5mcQKeqwzdCeIEisntoSRBkP2oEYD4QZEXGTXc8h1uJB3q8o49cSSqLB
R9KbGSJCcZ5m4giCQsWjvhCx3x3qePSrGRpVfFDP3A+84CNyooUUu3LIpuFpSAJQOO3AeQ9dkz2b
07j81QwFbiXQNvEXwfsw5H+mYKTyowmywLuD5ln2in0EwdleS07OQ5yyuT9idw5e971KdOl/zZIi
m08pFD/NDi/vPbi86yqskRSVFfWf+yp047035Q20QnLwkR0GaESTkzCdW91C0hfiFd0QNnWHd4m+
fZipM7rgNshzCHDtStCYNnftROPzqMsOtImJHJq7jEFH4hhrt4p3LVHIIAXTIL5BCJb1ezZKCIEl
4B1mN3jUhM0VFVjYv0rOIJFSOrKQeyGhFIqCqL73bkxX5t2ReRW4baIKt4UD5IMhkdl4UETeKcbr
7BYM2FBEDnsPKj9dFpb6HnLpdXtiQGLTQ+BOornP27R+ZnKR6lo0p351OKzNRzwcJmkRzVB4x4YC
DyG7G6Xi+g5ihIZAzpOQRUCNzmF54kXN6scKMk8SGvS8oVAnpaMTNPewtMbssOtq+imevMp85C7z
AGL2y1DjnSKFIqDeJYlPXgSqL/CLdiDgMYJGeAgdTElN46NbOuxnHg9D/sgDGtcvKqiDEPo/OtQf
qiLv888O9XGiF36aFee8Hir6AXH9HH5uyFhmp6xPZPsD6mc1VKAH6LaZv7lH8+S5APvufEcMlOej
lIs8ANgZYnsHiQmm+ySHBuQJ4sqS7aFMUiWv0oOAzQEmxdI7AtoNZ9ehxAXkj74B+6NySwYxrjlf
suBN47Z/Q1X3zt1IIA8C7Hvq8ARc2LVJ7iBZ4zlPmvtZf1NWWVmnR7wFJ+135kCY/tkRQwrYWksh
MZZ7w7e5aHmcRgZqQjHkaUvd7V2XJOM3tKZRke+jyFmJ45BI3ML2YTxDa+9y4LF2FFtxsuHx6FGZ
tOdiNtDWBLpIVTvQGqi/17VvRckNC5yy6InzjKK/tr8vcojR7qDTDVHV6zqwImXpsqwzEJM7Bx2b
GvicMqN3TpfFW2wy7tLSe2etdfeF1nYObUMBfHSZtRGd4LVlKr+mBLsmrB46ndz4PggH4FY1VND5
79TTN0lW3TuB2FiltZDGCg/9WJEGB/149l08SOAVx4HIJnhaew1lvuvm0YoGG01BGMqS+axTGb7A
r4scujcKUreX219ueu/Moo0hwaEPAXGdDWc24mFUq6Tbd5CK3RdEN7ejGj5f7mYlkLaRJCRw3MwH
T8K9cEFf7IfjC9TTn5ou+b3EY9KXeOHUH0qKOOVyhytLY2NKKsg2sAwvm2dVN+LAOHwG7c10yApQ
71/uYm3qlt/f3DRTOpcUYNrhPM8g0eNFsE/7XB8zDzUVxNl67V95i7eBJkhBQo0pqcZnvxSDijR4
2aFRT8TJqFZ+lDn/PXL+dPmLVryODT3xIQY8Jo3SZzH0FQSYWeDTxXgF8bZKONc2guUXCnyF50Hf
7Y6Q9CxrVFNV/r2vZBjpBPoFZQzjgYpWi0j98jetbQTLTVT9HA4dJLPPTRtnhwqkJBHkI8EcOYYb
j0Hvc53gcma5AdSNFnENPpN7VuDCoTMIgE2yuWN50RxlEjzQAPX3zbRwFCfiKUcAu2G8a5NpOQfl
odY+h4zMB4RvYXH0HKwW+E6csvZvuqrykerEZX/GHVL64e0YU2jB1T5QpWJjACsbxsa4mCCvnFi1
OUQCXKNOsQe901sv4flWemVtbm20S4Hws1R8dO/ASnaYUvNBc/GkgSQ1Inj4d5/T4HEb3WLHabaV
YF2ZVxsHg1fDYXYqkt9LbNKiayGlGIAcG4LC0E8ugmd/Fo9ZiO7CcosBdsXMbQhMWgNx00/LTHIX
d7jBxZ24wIkSRCwL3B9eNQO27AwS6rCX7WJt6awIo5Kx4zYSkPeFtzXdyYRAQ9otU7XFAbnWwfL7
W/fInSHHC4V+1nhFdiCnWTM8O7nU2fDwa+17/21f0UribXqaYdgYc9wKd48b3Bawe20LWG6jYT4k
mWM2nQseA4UaNRSv6zeD5iyEGmA++ONtHJdZGETEmDb4lpZ1DgbSTC9akpdXaMVz2VxDIsunwCg+
nE03kwNk7IK9aEsUKYV0q6h7rQvLgRjizQRcnQbvzJCexnU807WDx4MAkhy/ecjjeiPeXNneNvsQ
GE9dX7uFPsejEC/E6fMHUcQC7MaQWMYbRX7vckhnX564tc6Wl7U3Ow+Sx6gVgQzDva7DfLdIGqQI
+5qmyHbgAXsaKn+jo5Xps1mJZJODY7jG2bKIGSDNGe5Qzwn+BgBNNvbAmv/7l6d68y1Kedyt+5Tc
+ctNWYrh2wRfB0lZaNjIG+hQ3kDOetGJDx/duNx4fV4xLVsNxI8LvFzJsTnHAGhMOzU7ytsl4Iyd
NzpYVuKdqNO1fEPRaSephKvuuyWjQXzcSLFCE+5TyDMhYZawh9qrrkJMMqhc/Xc/FPU8EH9o0ntk
y6BdrioFTfhgaPn3y/ttJRD89xj5Zo1Mw7KBN2l/hnDojDt6qGMuKDQhAjwsGErjdDiWYpblZpZy
sc/35s+KOFQnnCEtS3VfQRDmJgYtrQ75kwyqk5qhbVnhlSRCeNhGUH1+acet7M3avrDcBYOaRhJy
jeyNL2eaonpMNUG1n1tcnP9cnsuVLmw+pEIF0DbxNdaq6bsTIL/qOGbQQr6udcsz+LyP8T5QYmPn
87yDgPCM9z4o917X+uKP3uyDtMYLN4SAQDdHpuRZQaf3O4dEz3Xnna0JUoUKqIN+QOuiIRGBJORh
Ttp2I9OxNu+Li3szdlkW2MJS5vdFWDMOZT2H1vd4wIIY/HWTY5m80RCm9ds5u081HnUjQRpsXBVM
6f5y+yu+2BZYU0RxxdxugCg6MKAySZvmfoJlHpzOD7dKmVZOFhtvqmeZp/noJy8K0ahq/HviIgqc
+HzO4ZHn9FpYkY0+BUcx6Ay7AQ4yJs69Crz6EUTzW5J3a59h2TGpJGVhPScvBRNPkvv3TR1waBzL
c6LK731l5MaefX9RAhuRalQcsDYMkSAsoAhPAzPvqrFNojIEA8A16x7Y3ElMo2gqA1fdmXb1Q8qa
1y4vn7AV2FVGHdiKKqnpjacCNZx9angTkWlcVOApHryv+QCA363FAD+b3+gA4PeRPBT0axe+aJJf
M3jftcOuFHCKeKIokWuT9C/X4Rz1odo4w9/1GGjb8qVQwSorKIVh3HEOmemn3N2Ied7dnWh4+f2N
K0Lhc4KcJ2oqZX4jUC3rp7+C4r4qv5Wy2pjzd09sdGE93eRdjhDAYOwV0gm+uXOn7xm/Bcjimn2P
9hd7ePMJc8uzOaNoP16yLpmBux7xAnDV1QrNW760Uk3qBQa8MbkPEe56PAmUfV1hTmjaipWYwFVa
IAtwQNCgkt+U/YFA+casrC0s/e+sTKobJzOiCqN3HgOoeOROvU+npxDwUlXMx8sfsLYtrdBodJJE
hzkdDqTjh6rGkrZmvtaeLFutQZkWNzm+AMk7/4n2nTn1PTdbmKVle/xPWOe7dvAzJpJiJVFzUPvz
DpnB05CI/RR4G7t+Zf5tPsg8YVxTFxQmUFkb4ufZzXdd81gICH9v8T+udWHZbs3mOgz0UjVRf1T5
aQSlV+jP0dQ7O6/cCFXWZskyXp9xWlZAioHn90PVBbsiObFsCwOx1vjy+xvLdYcZWdgmMActksc5
VyeVi1sjtnA9K47HpoSEcCC0UyV2Z5g1x5EOdx6vIljyHnp7t1cZgB0IJWUt+eBhlXFpVKGM3HRL
EeP9wRP7qPVbbJ5kxMTP/GeYPZTTa1L+GcbT5XG/P/PEPmhDOhNDC/jM2Yz7GpECEXx5Ajtcbv59
v0BsWkJnDPIpQ0b9MMUOe/K8nkcyd8dfl1tfG7y1bfykNUi8YmqG9lGCuCkJH+Lq63VtW94eGkBJ
hfwSnE5pjkLn+0GLvejZhldemxjL44fOmEJ1Fc274KsXH2q5cYyvTYnt7QWriV+iXZ4nL24uIPJY
PlR+tuEF1oZt+XmkkauYLZvRZfKBN8O+jcXPyxO+1rTl5acabEAmnNE0AiYaxJEcy43TaWVSbErC
usOVqq1TrKUc99rtXtk834ajv1GEsta8FZNVeAUYJANVAfW/9+7PAu8C2Zae7r/o4n9PJ1jff12j
X0hC5j52fk8FI0ASOF+yGs8cOffu9YRflBPcpl31veQi2YVmZncIvDgezMm5bKqncayyq8JaYhek
8ZTyJhzBk1XX7UFCrBu3pSsXyDJkJ52zYVjWPuPdkbIGLF/VcUr5dU7OrkEbZ1aWfj6AL4hmL3zK
BYrc+Peqc7c4AVb2rs1YGKO6zh98nF+c/OZ9uhv6rTrstb1l2XNDnSIMllrLIciiOd5LWUZB9nTZ
5FaOFmFZczgDbVMCPnUIvRDAkPzEQ3ZKk+EhN1chEnwiLKtuXAVsEG5zB2F8hJ30a9CLj5dHvzLp
drUZYv0praAIcHB7d1+HbB+Af+Ry0yuzbpeV+Z4wI5j7hsPk3UGCPfKaBz2+Xm57bdiWQU8+Z1Au
XqpnxfDYBcXPOYw3rhFrTS/r/CaMAn98LAoXh/nEjkP9WQ1/rxuyZZ5QLXNGb0C7bnjS6nUyW9Ux
awNefn8z4ADEng7qO0Ay2R7b9KyrjWhsZWNz63T1R5BXCuQtD9x3oaLtI1AF6O+HaN38xs9o/nx5
Xta2iWWcIy+HeJow/J5+idU9Bdrab66LP+waMTcog5D0MJx2AOlhERxM6D7Gm4XWa0O37DJlRoEk
XRe//AE4HuUXv1IFEn+wR183frs0LNQy195y2Q+bR1aX0RxCr2XDPJeD9Z0z0a4K402nHMVwEnnu
eHQ1QLWCxruKdzqCVvMR2MXvQyayw+VVXtlMdplYMPCuoiP4GVwwwFfRGGTNGDWmArVJkI/HMNbX
RuN2tZgyxPUM5GYPSdBFAQ1Pnd/vemDvL3/JirmxZTO8Mbep9QIP6hgwCy8/irEAu490rnNrNo3g
1DhJly/rjSx92X2l6uXymJexvbfWlik3MktGvlyshHbuphFAEjHI3ZCUv69r37bhYu46OsHOAPSN
qrn8wkS749V19HzE5hOsaB/2FSDfB1NWB9xVoo64x8sjX1tNy4RbNgPC76BppXmUcKBJuy0c10rT
dhlXjztyMHSIaF0xRU1r9p2/xQew1rQVLCtIKcvCQyxW4Qn5YIaJgt0koRsxwYqt2iVcHPIvvh6g
F2CkeTBMnUQC+rnBRTWg3IqD3wUp+MQu33J6aHI5E3ZkKR4BFz123q82uWv5FxfqB7W5J1tHwPtp
aPRk2atJxdz6EFj/kyTIz4ZIq3dSpjtUPpZRSfl8kynHBZCb7oaY5ifQiWzlOtdWafn9jado48Kn
4DvHo1V7ZOWn/LpnEmLru8asr3PO0K7Psh3wmzdjSfeXzWHFUdi1WxANTSo/xsby2hsTPrTmlyu2
bmFr02EFynjQz4EZB0ucgERmNKTA9iu3+3x54O+Xz2CZLUPO8ga4cZTUHlrt/KKVh4oMVLfp/mfP
kDGPNTggq0hDj7jHvd5v+2ynNdu4u64YjF19NClQ8pQN+g5ieSO496Twbt7H6qaY+caTxMrk2SVI
oW6yuGFYmKYwp5ySCMC86PLUrTVtxdI9J/OYJ3DeqXfH8ADkpddR9xG7pqgfBB0VSiaRyPwYd9/i
agO8sjbflkmrzEdRxoyd1A/zixOTpzLfg20sE911cZe/TNUby+38vAOpC6KVdL6hwRPhN+0W4fSK
hdmkg7wWHEDStPiFgkJ2hzI9LOkCgykGdqXf8a3T2AAGmzvLduROcoLW906W4cbMr43esmEWeMpL
UljQIFHpoT8I0kZhsBGRri2rZcJJXDU8qLCsbvbSh3fGPCegs47Nn6v2uY0XL0OaFWThb4+r+875
wf2NYa/MiQ0Qb4CYbkP4+UMKOpNOtqjcKaJ86y1yZVJsNDhxY9I0y003ZK+h8xJAmKoc8p1X/bxu
VpZ+32x1SXQnUUeBw9599PHmDlTYdX7Fhn8H3Qi0v4+W4QzrppjB7L1Z378255aBJm2HmLbHrKi8
i4b6pky/Tsl1DwA21eAgSyi3LidJjeLV4oG5h8szvTZmyywDvCqn3IG9hx6EW89T8zHZciorLtyG
cRdmSrRM4v4QOzMIHfvkG0rIt3KfazvQMsuwkAnYAGGWIARFpf2Yy2PssjlSMgCo32+3GCFW5sdG
ZGe0I3ElUn0Iu/oG0MFbCMQe6olcd4LacGyoNzMyprw/QNvsds5QpdpdhZ7yiQ26RjI4m6YBM0Qd
fu8mwNAH3gZCf2VlbXC1SlA4xmKpD7EpIgEeiyHl19mnzSw4dsrDjGCfxxoVmympB1QV15vw92Vb
v3PntMkEe9QXotYPEUvqOn0052nwkIiheirD6XHyS3cHqq6XvnaDfWVYgAoxVKpmE6FRF85bGNSV
2bOBHqFUbt3FMDnt3lbxo7fFPbTWrhUykRFo8DYV/SFp1S5N6x1Qk/vLXmKtacsfd4Gfe1yX+gAt
5q8u7tURHvW/XdW2rWwbqrFQlOOyO01efV/3o/utdnz3urSWTcXYxmUwGlZh5HMb8XDc5drf2Kpr
rsEKOwBTd9qmX67SJvied9NNluJZZ7oyArZxTKINgmrgaJ7HZyDudnJUV67mcv19c7qqYajJVMHG
gFmbDyUseR92mxo8K9NiY3W6vIHpCEcf5klGJP1QujehvjJpYiN1OhR2NwlNAKch6Q/N1TfATfee
nwQbmbDFVt7xDzZcJ3Ty1m1BQQYkkPkjUA1xKibq73KwthyEmp+nLmg2ulqzKevkRc1N1nUh61E4
3h8M16cKUdRVJvVPwPTtAjvN7IGoZUlb4lUTdfH+lmrJyrH77z3jTcsoo/aSSgX9IVWfx/kB6L2I
Q6It2IjkV+bEBuw4edWXgUDzI4iEd07YjUcQzSWHy9OyMvj/weuk0M0sJQQe6rHa9+knN/mKRNk+
uPKKQywHXPcMZHuLYGAC4eMErDYO27j6rc2L5X95VlFwyckBmSUe7msQ16LA3O2Pl+dlZdOTxZLf
LKrCNjQKbBAQXWEngPZOqLw/9Tmq17N57+Et73I3ax+x/P6mm9ZIMBUsvP+uc+6IhJz4VfROPrEh
OhmV1M1ZhiDNAbgAVDhRXI7HvO5+Xzdyy1TVmCNO+zdyF/QD99UWTd3ajFgnCC/IWI/zrA8JGQBn
7OuoGeLrKpEDG6BDnNSXUtP+jFDAOaow/hKP/XQ0E0ryy20877vungWhtXnSeWgGsAjpc0rTJprm
7pWCy+EpTDzv0+XZX+vB2jcLOwi4bvzs3m9TE9xlUy5fg2r05u/17HjZRmLx/SdZfIiVjqi8ydQD
bQHiBn8D4sAmBgwihyCTdL4Yp1vUAGbn0VD+u5ThY5h1r5c/791NgH6tzdUkGWoyuzq9b0zdNFEK
7PIUcRCcbKFbl/f3/znT0IG1y0QMBhGiY/lS+FV8UM7wzaBiywTz38alfxqDh4GljP+6r7HuZbF0
0p4rVT6rwL8XWKsDDwey4UFWdoKN9tEklmk2GRTXy/pLB46biJLsUxljca4avVim8I2LqmLwy7iF
L1+0Lpo7lRtvnzrOVXdJkNxZ54NuJSjeu2Y4dyGqWJoYZYdT3mcnMK5swY1XNpON5PFR+jUWWNqX
TvMwg4QLCT5MwyherpufZWHezA8bOu5Ckgcs7JWovxJJ5iICgdFmSL02fMvUARjItBwG+ZKyfLwH
CATuvBThxmX73fMf829ZuN95w1DmmQZjZ9PRL8CTj+WDS3GloQbI4CP+lW0xAa71ZVm1DKfOy7xp
fhEofN7TLKsi6vbpHsyDYt97kCK8bkUs49ZOz7HovkEVE/lbKUhceGBt2whR1+zNMmYB6q+CFcKc
R6iJ3DjD4EUpigq/hj7KWy6Pf6ULG+pjEviIESixl4bNEwgffHqPY+qzO11Jjh3YiJ8uDxOSs2B8
FtqAOlUp6k43hV/z731ME7oRub6f6mGBzSItwS9EulpPLxNUzeVOg5hxgnh6p+NITbSmxwLEQOpU
Ax46nvy2mMldNeZK7n2nrgzyfRKpJ6Rq2Fa0u2JLtkipgBiDC3orfUYxktxBZLM8OWBT31i3lUPF
ZpmOwwTFpSBqeqZe1RyFDO4UQQbfxPNfU8cMfGnPCaoqNnpb2yWWX+gCnrpl4eBbJiSvmp4EI5g7
evFSjxpEbpe34tonWe4h1uMAFAU+KW2Qj1V5/ZSmH/9VcnUqK3eTAu8NyPT5/nJ3a99E/+tL47Yu
Y7CNtefYGctDOuEZTWmnu/XMrE+Xu1hxQjbSKC68ijmyl/eKB3iVdpMfpEUPwIq7UVbnW6pwazvN
chPMc/Toj6A5ocUCg+jAwFUvh9vlj1hp3YYbdUrPYKRKoHvfoDihylT+FMRO/ONy6ytTZAOOJl42
Q4P33XOndXLqnDSMKN6sd5U70o9JDOqUy/2sfYV19k/NCP3johrOakFlVU1B9oO3uQJrX7H8/uZc
JiiV1a4gzh1hpVwIPD+JpkxOcnIqwAk2SYBWLMRGGTVOPFWiGcY7M4CfCUrwRz8UNwLOdLc4bRCK
vjpq+nl5xlbsw4YdAb6qkzCYcFp3ZbkD0JQcAJlGCXY9b0H13734gq3XsvjKSejguYk+mzDje+LH
v8OK54cxT70darFVFJJ0KwpfWyLL3Kepn3pkcLEB/NS0blQYF0JAtBj8FiR6YMQGko5QvH4/XZ6+
tQ1nBQaT1g6rUMF7hkyHd9K1zr/2KTcbnmWtdcvkU5k5Q98IsCYsNApdhiRjVc9/Lw99ZapsjFI3
ty74mmOUHoclEpdFH+BeDH+yBPscdM2Hy92sbDCbdDqe+7CYp9YFJ9zg3DYF24uqbPbGBQHO5R7W
PsQyeukKh+ZT7ILPDADvSZF59+8mKcoxuA/HZos2aC34sIFLUwOGWd6X093Egh8pJms3gUf5aObn
FNRtcUtODenpDS090DU4/oMDhkLw118ZhNpopkaVuSonSsBGkn8qqrQ5ttLdgja+C8piICn9r28D
V0ubzcIFRWtTnVguxN7w6pR2Ho+mEAl/48bfUcd/3L6Rrz0F2FimiTcxuhSYTumeZBg+Mt89p313
q8LggXXgPRGDdw842keQGGZXbhbLQSDjTfAuHwAKmYGlqBhAowDubee+54UGTWXKNh461ra97Ri4
8adBEQJMNueRP5s9XeYS6ir763a95RsUG5lxK3QQ01KjmB+lZyoLxZHL8tccF93xcjcrztvGN4kQ
R46U8/93QT17UKnvP5McsRowJjcAtjvfL3e14u1snJMaaEm9VpMzSBa8B8am5FPdIdS53Pq/jM47
DzQ2ybKRoq+9uOXPIKZ152qvezXU+wyEY1Hq5mXzo9E43290Vcvqm257v/kUB8RMYFOddE7yW6TV
QyYOEFXwnM+Cj8T/INhEC4PHUKXJ3wGXuP8j7Vua69SZaH8RVQIEiCn74VcS23ltJxMqOScBAQKE
eIlffxf57sDRsTa3uBNXeQ8kJHW3pNbqtWrIzRQs7LpDrJBJ9hKUsDc5AZMkssk7T4KmOiRkdEiV
tyS910Oj/+Eg2C6TaRmLjXdni+ma4A2dzUFGoFjx6Pm8/Ti17ZMANOdc5rraSBFYVtpk7ON+SbFf
chDSO+P8U+ax4yW5QMLj+lLbBmAcONIFdMNN5bePmpXZA+lwU+ey5e+iBZpN17uwjMCEt4Hj1C+q
UEI1ZKnnLCnBV8xBCzXVp33tr0N7fdRMQdI41633KNqg02c6jSr7DK3yJtt4sbXMkQlzG2o/L9w0
BV+7W33MVimSqRif536uNuKTrQNjEbI2JItfdOk9+M7IGQTM3kGEQ5ZErN+ZRzTBbsg0MCSryfKo
eg9M5WxyvuFdK9+iAbGtsRHCJZ45+ODWweMEtVowjRL2251mb8MHLBuuKbnLCjCjeWEZPKoyeFjp
AbGj+4noQKMMimgHIm+ffQSVfgBD3HWbsqyICYIr53j+n7aICEBf5i3Dp4FE+VPsdOGGUf1hongj
xpp4uJQ5ErTboB9scDIWKHD3lgq5cFD2HlFhkpcfSFvw+xYM1vowkaVmtyhuJs4HUIOG32mfOe3n
xtGifJHpJIevqo7r6YWDhkW+98W0bD7d2qbCODLqJR1BkULTDz6B1Npl6XQIOofGAWn3P+3i9WwL
CGfryDhuhFMEBLrXyv8dA+QA+CFAoLf/D5HI1oNhpWwGmrprPAlZPf0lRW7yXHLt37QgW/u8z26M
kwZnY+t4mds+hinsZlUlKDlgDVDJ2JIgsIzBhH+VXk+hCU2aRySLvZPoYZAUF+1DkXlbYr+WS4IJ
AWuWTtBqjtzHbIzbQ6PRsOBhkFA3/JQ3ZKvaxhIzTDgYYWkGMj3lPqapzu7YMGNbAGtLv7EUtlGs
v7/aFsAoHoIfWHuPNOoYwPSFPtBsIOeI1eRYgwZpI1RYTn0mPoyPrhNGyseVyl9KKDig4QEPduCf
FcuPsW/1XT9uRkLb6q9z+WpQko5iav0Yq18v1R1xB/+OM+wUIwTjNg5/tmUxNiPwEZKhTKvucQKf
ug+meAcEFl6k1JfrLmJJ2Zj4J+3wtNNVBSW0eoYIEQqKvkGn4HvYB+E5ls3XGRQa97kDTYfr/dnG
Yzi9TrPA567GCWfR/B2kTXGXifC6ctnXvOHxQg9TF+m0fWxCDrAqtqQZL87X27aY8H/IncpepXrE
TS8rq/JMSlKAVm2kH3GxZqdIlJtpAYtZmQDAaS7irFaZ+yjZWDVH6G1UEXTPucuSOV1l6vaNx9hK
KMBM2Me596jJANpbqLLKqFM3qif0HIxLsCFIaFlxk/uJkriaQQntPjapGH5P2exDSYTwLYSsbbLW
31/5oApGJDF9SHfpAleYIRbhjz7CurdlqDauFZaYYoLK6BCRZmoRu1iA002H9CJfHWK9EUfrf22J
3Pz1NbGNxnD3NAJosAfPOWwXt3q2poEDLMyyoEbneg+25TD2dUrrriV45PqjBcvyIX30Nf7sa9zw
bipEMcwCUqkZ9zt9IrnI/i1imYuN6bF9vOHe4M+KKtlhsSfPHZ8JtNq+jTlO0Ne/3jL5JrqMLqmv
akf4jzyd3Jt0dLn/tfCKODo6rc/Hm+u9WMZgoswExGm0BnXfPc9J8bOsOg05FSa7DYCFxVhNkBmZ
ethPHuD+VWMfl64LUUjdZNE5nUCRdvRx4bgtRsDIz/uGY2zsoq6XDgxLPjh5a/KSZt0cHgJSeFtv
VLbpMvwbgstUSN/DuSTvxQcydXNxBsSQbuF6LFHdZIjy5CRI5bX+/54RwDP2mbF5+rLeYBZoJm08
/9p6Mfy66dMJmkG5/whuemAIyq6evfs0KNxfcaa926AsqunzvgUxHHzSbJVR64tLVqcQenbAApNG
+dYzhc1HDA/3UP4a8aZBNOdU/VCOJ37pigKhVpXdhhvaLNh0ckciHZiq+lFCEKd9gJqWj0qCCFz3
vzjo9Wsw7vPc98DrsIB367hn1qjJnMl8EJE1MXEfy6ZtzqIF+DYJHMZ+X2/+7WnDq9ffu5TXhVMm
J4gV/8l5lgzXqTHjt5AekufrPbztJ9Sk80rrXjdl5vJLyvIIRMV4EfcPQ144W3hk2xBW03610Q5j
3aeCjdgFe1TCTqWT3Xq90ya9lMXG3vS2l1ATKzjVFRR9Khe7H54ppimG1lKj72iUfmuhJb0r/tJ4
ncBX41Agu85HMi2PDC+IYBD3HR8PeU2tuw1Tett+qQkU9AYvqqGEiuKu9UQyFcp/tx6pqcBjqxvg
saqfNqnXbYtiOHvThH3lEJDy/1F11RDe/JPfHiq66/2bmuBA6K/lskZJzCPzu/FP6kW7k3du8RoG
4ed04yhqM17D5UVeLkVeOrCtaNB3aR4uaVI1WbwF3bC0bwIDZdqmGWDp0EKM8/gD183wqZfhruqX
kP4HFei4LO2GsrjoOJ1uSg4a/zOk1KCrtsu1TVygbPK8ghYZYhPIbYYvA6pxAWqpwj4bXvb1YPi2
F/OxiXByuGRIKN2j7LFucaolzT/Xm7f4NVut95XLQTSxirw8Xh59fw5Pi5x/TKQHYw5uzTcBFHD2
WZFJ9qUKvB51XeU+aiHBg9TQEOyAs6MAt7o+DpsZGbu4qt1CuE7bXyChzB7C0OueC7oT8EOZ4cvc
7RbkmQN1UULMXylFNsGbm+BQ9e3GKcQSLZixeXMp3Jji2PnIdZuCNIQ9TUsmb6Io3FI5sfVgOLI3
VjTzBsnum1a1Jynrb57Iu5PPtizV0oGJB4SkJmNllHaXtHLcYwoCjGwu6vUxbN/2YMIBp7xLwbXU
Dhekryt+aPgYD9DfJPHTdRuyDWDdNV75gh54VIw+6S6ghvVukTR4x+qmejdr+ut6B+uR4r+ZbHCK
/d3BxAo5eaNCB0gW3dHGC/IP01gF+WdvQpb7KAJNoi9sLp36Ju/IViLpT/HQW/2uA341MGiujl1V
++UPjy51f05DwP8eZc7LUd2QGPdBCQ2oyQF5ddsVofLPfeQO9AejAoxrSaQIYQ+BiPx+S/rKNtOr
F7/6IK+dZuIU7nCBNmQ4JQ1vq48Qxky/t4vcJ3VBTboxxgh0MCeXPJbdIiFUw1Flcqg91/1xfTEt
EScyYsI0V52EQul4oUujnqBDPAfQlQKz9UZyxnJWMRGAehRu3sm1Vs4reH7fVKNuw3soBAeo4cw9
obx3bhp4VJ9TqN1C/HrfsIwwMYx571FOh4vqGCpoSYoa+8wP+12llyEAzX8vfRjW+GjRYVmQ9S2n
Wp1BuPEbxpmddw3AhAWiOlggsUXlj0wM1ce+c+ovKXafjY3MYrkm7xiPW0j8xnN/wWGDs7N2I+iy
hrVDvrYqIhs4D8vSh0acoIOG2inofi5yxZeCQECdhxwwViT9zw3IXRPeDLuon3x4xd/r4Ta973YA
0p3cLrhr1ZOMij0L4aO67e+Wp4yyEcXr/cmdi9uld8893UikvLkIaNm4sqWiios4R9GYFGmS48qD
QoAkzbfe1970bDRv7ANOVECCx+fLidfBg4zdTwFTN9eNc13B/0RiNG2srJh4qJxGqhNumVVaJzR/
YEwkjdg5M0akn0SOUgWoC59cDwK5/S/m/xrFsmH7tnlZf38VtdMx87IZlRYn1Akd1KgOWfTvvmkx
Tm914EDoQYKVABMR+b8K8TwGAZrfc7jCrBuhul7SZi5jp4dOyVMAIdxCPmGWNmbFZozGyQ2ixcRv
Q9BMoPG5DA+ud1+DLPf6xNim3PDOdJlV7PXwoT5MkzgKj/G49d0WUzQDcZ4OIncITEWxi5+eNX2C
6joXz9c/3Na64aITxVfzDB++uL/c+qUVD5iXfQhZn5lRuBWjR8cO9lLX6gZH5OOmJb4ZetGy4aAu
n8IM5Rd/ZmV27tfg8r9vz3cVBKMHw0WbspeOp2CMdREclgEMufUuHUA0bTio8v2h8SuY4iR/oSLx
OCM/fn05LXZowq3JWGpwVGA56fIsaJp07XC63rLFfULDN2c8CPF4QssjLJw4vxRUw7J+Xzg0iR6r
oEYd14zVhG+Sykla92XeRdOEyTZck3p5EXLhQ0c366YvaZfhslw59fLcjDHfKo+2zLuJpx6knsPS
dTQEHvRLPYx3TdRubEW2pg0PXfwxHEc8j50oCHiASPrEQZN4fU1tTRsbaB50vdAh3NND07zKz9tR
y9a04Z911jdtJz3Mumpe+il/XpatgGixRBMKDRE5wHgLeE+/XPz+FzYJir1i34ysw3m1dYLpKJg4
j/WpEstd5Gdf6rrbOCzaPtvYO3HppiSP/PYkUKmSJazyhvFd5DaOOKCmzQmP10dgCej/YXKEQL2r
a4StfnyAN3UgS6mbX8MuNmufBcYumlWpK/mMMDB78k9U3D622L7ccNQZdcdgycK6YqOr5gvzL+Ow
JJt7kaV5E8yseExAP4TmsV1UY5qg9DVZnF9xtJXdt5i8CWGugfyoQwpHXY9dSNUlbbAFybE1bTgq
SOBBA5Vi1rFh1FkHaqVuI7q8merwmYllDeMwjKDA3J8Yv1X3TfOLFH3i4OXGS8+Ynes2uX7mG6dp
urrEa6/qIUMcDpgZTVAs5T51/VNUPwXFxd1F54thGH5boAbUnTkH04s/zP7BhTjIrVwR5RtxwWY8
hvNm/tK4PZvUSTTQzK7kyW9/12z4FMqNUGxbB2N7BbFD2SD0rFelh6l5WOoXipMvPPf/YyukhvP2
nRh1KLHN1kF/l8bd49jyw5C2T9eXeb0wvrXMhgN31TSMLEfokdVvPAWyBC5cp08A3x1a6Xzwgva0
eTqzRFMTz4oAF1WzxtYFSbdkDXI4WUb+5fpALKttIlnxVo4km4/GB79OsMVQ+i/CEO033MHizSa1
4yz7uBZidQdUoxwp9ACTNECdwPWPt7W+DuqVs9VxpAW4LoZTR8KDZsFRZ1vJe9u8mH5MxchREQIS
mOHCiiyZcGWFpl6y3YPt4w0/dsue1KNaP17HfyL0/qYNF66RlWEgUIHxl23ShHpFWp+uT7klvvmG
87pOHWRFhKZxJx7H3+vuguCGOxrSUMd9XRiuC2LK/5tKwc1buLgai2en+oW7Gqlfrvdgm3rDe11W
eqHXImtAWn/+Eqpy+YmEbLAcrjdvCXAmzJc7ZZURijnCAHL4bK7ZLe6ymKeYR7dx/vt6N5a4YEJ9
p3oQ4yCUPkn3mzeOgAW1q0DDPt8yEb69SCVkSMPhn7aum+eyduZLU/vVBoLesgIm5+OQZ35EoKF6
aoeczScZOWo8M1eCDPf65Ng6MPy3IkPMaIAOOq8/hVwn0LC5vd60JTSYrI8lPjKrq0GfloZfBp88
5ul4E/L8tst38d74zGQxLHKv64mHrx/m6OCn8kbAz65/vc1qDAeG9Dpb5lHqUw0C8RgsgEHbHcuJ
bti+bd4N521rqMhC/Euf/Hg+KlYfBlQ/7/tyw2tbslRxmmNSmmC8L9v2OGfzs4e3/13Nm4Bdv+Bj
6pSzPk1TLl9kX3TjJzH2YfzgobStP17vxTI/JiVgP6Q87osQikE4H9JmQZX2vHMAxsqiNpg7nvaX
09D5qJmdKTuEpM5OTdHojSWwRDaTCpA1Ds/oXPf/IKFwm+byXe/1H5D0mhJ3CX4Jd4GgIWTNrk+V
xVJNdsBRenzG+7zCeZ3edmmHt8jlPBRbZc6W5k38ZslIMbe935/iNE0kfxJEHsK9t2sTt9mLJgfL
6axOGXHvFyF+h/2yi4vXZyZoE4xG4wKlE3XKnfwdX4XbyhoIm12zbgqZL90wNcOAxos+OGZg4a/D
6kvVtZ+vN2+z/9WyXh3ZBlLO6aR0c8okTlMsQsFz5tCP1xu3RGZTm1iKAlQ4IDwDOUmQPXhKxpBC
CO5F37ZfgF3fmCHLEciEqGscl+Oxq5EA692E8i7R+qarloOXlknrbAzFNk+r1b6apxl1uRVXAtFI
Bg+aLEfgeDbixNsF6T6oe/5u25H1vAwz16dgdMfbHo3T3r0BjvUMuty7UmSHJqTqcQq+evvUbWGz
xnjCcKkaMsAfeIlUbfOM81DuA4mhD5vZT8uUmdhcvuhmjt1R4dTrnBA6EGJ3sefi631jxnLRaL+C
U9Q4TAd8eHJKfyNXZvtqI2rnKEDxxx6Y2K6bPylK3sfphglZvMFUqfdA94sbMKYcaQgU8h7x9pbO
40nJjauj7cuN/djtpaeKDpMS1cEFNUZJC9XxDRt9+9sjE2CbVUXZEQdtIzsGa8mmJolxNsQx97Qn
VEQmxDZ04mYW68c7+qkdgc56kvF9q7aePWzfv8aOV+67pEPQQn9anVJ8dcyzQwSOROceFecbO/Hb
QQh6i3930GVLLoI1S8ODMzBmJyjMJbgiOXiL41O6MUlvr3BkImw7UUaulw/qNPfFh1I6Cfbjp+vz
b2t6/f3VBHXOohreoWkNVr4CX0yCrTzfGlL+m5uJTERt7g5hoOdWnUoBUaroXDeXXGzYvG1dDW9F
WBzzeFK4t8T3uKUekdtDCPPUrooePzIBtEERqF7XHezG78F9Et7RqXwEnnPXtSuKDZcNJySTEMvU
acJbNqNxMvsv19fTMjEmZjaKxmCc2IoimPipHRMHJ4dggRphsZVztli8iZtdlnGoHRff7uTOmtj2
3DNeAJMOeIvNV3nbKAy3HUHk6IUNrhicPAfDzRp2cGufg0/7Jslw2knWDcii0TyCTpXmh8k9+4Qe
M6AurndgMX0TOutPnXJcImCerjoz8anNppus37VTRSZgto0g7UHLHNEAYm8BBIP8Ljhf/+637xWR
yaVJmngiIsvUSVW/g6a+wfJm5cPk/Vt2012wRWJlmx3DeQG5CMD+u/zpRegmEaB83czGWAKaiZad
YhCpMMq6E23pcfKgvcHp8frs2Jo2vJZyAV4gEnWnlha3zqTPfbxFvGiZEhMQBYIgP0VQUKdg7u8F
yR57iPtAHfbbri83UVGSQ166TGNc2THd4B54CJje8CXblxuu2tXl2CiJL48aXt16sXAhHTqrIyBv
euOhwjLvJjJqhK1XQZ+qP5iuycvet9W+BA/4/v/e/gJN+SyKEM9bpJoS6ZffG/Az7Jv0dTivtlbN
U7XUgd+dxlG1iRKghSnbeF+CJzIxrCrUGQqpFP3GmhaUwAS3z2DZuvLbZtzwUCdIezdvR/qtiqsm
ATM9lGa78Ou+eTFSU4oNYTXmA/1WqFwe+mB6QcXpP/vaNly07Jys5ZWk36I0ZolC4UICSpBx47Bn
mRYTF1W2XR7iJcX57gQ1dEc47jVtu4lKtniSiU5tmraHOpZwvrPaDZOBz8thbsBXDoDa1r5kG4Dh
rCHQzk3qhfofgIvkbRiy9rMSWf9x1+SbAKk4j1yu6ol+cwg0m1g3vHioa9rYUm2fbniqyMpaATyi
f644rKQO1JSg2n4r/tpaX39/5auAu/MIkKj8+zR04UpB58aABDWL3NizLQcaEySVSgDOaRaLf+oV
rAP6Llyjond9psrD7G7VWdsMyPBaf65GIM3L9nsAhM0dW9L4Fql3eaSgLTpeX2JbF4bvMinbqhOk
/d5k1Wfpj9E/gTfro69jvrGfrKb4xq3BxE4pqK2VLZ6N/xmrsHs3FTE9zyAKTJyRg6CvK0WesCI8
XR+OZVlMDJUuOuDZCTqbm/DS9TU0qYN3KgveRXInZDgyCSkXR46gP5+LH36rx7sBsgBntxy+XB+A
xW4Dw6HrqYpFVarsR5+FPeghuyABRXm2sdq21tdpe+UVE/NU6HeId4RWnzX3pkM+If97/dMtZ00T
U0XCoQLjeN69wIw+zZ04+Kw9Id+GNGHxERIDB+H4O5d5Hd+rcSDCzeCXieQLjVWZjNp9VzhIshFZ
HHCe2whQ8duG+x96yXBxke308WQx+ZdOgPoc8lTcSbLSgcX2L+DSuZuKraJbi5uYmKs6H7iz4Az6
4o3h0Y3625jz70Hvn9SU3sZju3GdtFmA4e9tv7ScgErwBWWLxwoq7gllxRaY3jYGY7MGD3CaAQnk
vfhOdcBm9DTlwckr3YuEJzqga95laCYKC3kT10PdaPsS5+wX99p3vG8ehqZ7L0PvV1nkt6rZepW3
hEcTjxV2ZMCtXtU/etSUBjfzJNkXNQ9TeQw9MfANS7P1Yjh9JFAFEmCL+hb4EK0RflA+S4Lr9xSR
egMWb1l3E6PVgSEgRoivf3SQQjsMQTMlJM+ijRWxLLwJzhr9zMdzcFb/IGBhhbQJSQYGcq+4HX6W
ZXFLi3ofSDYyQVqxkA42qKH/Hrtpc8w6CA9m7dambkngR6bALpIIuo+rovpR9uDmJvpLljU3q2Wt
VpXp4nMU8DNPObTqg32ZI5ODEC/GQVVMnviRBV5/9AE9eGIoht9YdptlGe6OOs2WkLRtv7tU0CQQ
FTuUyA9CXmHYOkO/XXHoQ8fi72BMakEA9KDx95lV55Det53/Ow2jp9wLb3MEM68VB8mDC0/75y5g
t9eDgMWgTfCWjLiK4rXXrhJtUhVtDZpVkJhdb91yjjDRW9B+BFYm9ZZvPGgz7xfIWvMLjfJGHnjP
5T0NG5AO7uvKcH5ZKqzN3KTfkJEUETjZ3LnRSeNVZfuuHxvWkAPHs+EGNZDFU03qV9pF0hm1n/4E
hr0aDkrlH6EqxI8FafIvnaym/KDczbycrbfVLF/t09kEBi2nG7p/cme6XY9jmTM+SyXfF+RzCxO5
PoM2U1h/f9VLKZzIEW4f/wSqIDhQJ+enoMShf1/r/t+tT3MghWooCmem8gXUU6iTLPDEd71x2wQZ
J/wJYHnpxjH7mdHw3eRMz8M0fkDF3y30h55X+u/r3djM2QgDYx9HZcoWdiFUXxQUeBMZd88+d7Kj
rNKNZfjzzPnGSd83AoEAd+HQ0tT5ObuNWxWHDkRmLjlIVhYQnKd6FrV7VgHY1D7RVDoaMjXAezpJ
x7op9r+oSNfy7A79WE6Jj2qIxn/gPiljhCsWcPfznrkITSGvVtV5Nvl5dWzD8St1os9jqJ47BdbX
TO+S7vRD87WhBAkMHmVFdRQO+NuTEhQ2h5BD7nFjPS0WbwLhCpmCySgop5/u3IU3K8fFTdTyaV9E
MvFvfk8YVH0X/bOiEKFDXWpxE3WBf8NGAVzuLPn5+krYRmFEvngJSi/l4fwz9EKS+F7sHzSt9uHs
IhMJlwLg4nBVlBdvKv0kjKruUI9ii0LbsrGaBJddMcdiHAvnu68LedbgFUomHtNb5i5bTmubnvX3
V2GNFGnsDqqafhLweh1pAH6FcQo3jh1vaxH4kYmE47PqA7w8upeho9PBy+pzQImbdCU7zEJ+qbvl
IR1rIFVqcvIpPTqD/hdH+o2ltx0aTMJLNrCqGsgY/Eyd6IwbyJMb0lMe60cxkUc2FKdo4LfrpbEK
yeMMGZPrJmdbNiMQNgVdCdnd5qvsir4/5LkTLmchPFzywElTb4zOtnJGIAxxV6h9EYRfxjwPigPE
2Lr5EDh9s7F4lpupiagbFhIJb5bxF4eGDxnXDqATDvIEYJcLl8eOhh9Vmd+Waj5enzXLeEwmzKbI
3Kyk6E+yiCQ6b4Kjk2V84/JgyRuY4CKfZn7l5Rn7Mi21in6pgunx2wQ5xOKM3SR1eSIgybVUZ8jO
LvqFxeO0JTX3pjmAoGD9/ZWLKeSUY1bG0T3x8/IoJxBoTxzCBHO6SSX55tyhi/X3V1144SxSFqXN
I+/UGJxU3nQF8BDdTipXamYiWTz0fREQcSEqVvd4pKg+9O4mn9mbJwd8vnFA0Q5r5z7M+YWJnPm3
pVfy8gOtBQveh8Bj/zt7/WZQsK2G6Zy8ECOpeH9J57m6C1ey94yoOfHLJt5zH8JwDM8cUIEj22VQ
F5lCVYNBnPIGJAv5YcaGt+H8bx7pQmqmIEEx4DlOuTLL9HwR7z0Jgu3PZQT035l0rVBfh06WOcgm
g3LcxNharMzMSbJxzJcizMSlCIv0rmp990Qk+3rd/S02YOYkFXhaGh1W4qKyxb+TZPg0rTQVfBmW
Q5SzreSkrZv191eewoN+cAUHoiTrvWVOiD/L6EApu+2L+lugc7nPBsw8JZRUsxxbanORKLSDXtyQ
3QUd3mbyfCcjNTXFcKSqerfy3fp/5I8D7sx49OnyBFf9fQyQ1MxOQvgCxWo9ry8lCHbChIL98wvz
UxyWFc0dd2O/tK2J4f6TU9aoSR66yx+qKj6V57J0+J3M2gnoK4Abr1uYxfPNilAw2rC+TPv6QnmT
nRVqXI/DCEHXWG3Kt9g8xPB8KjUIM8tUXrQX6G9ZM7P3iF9btI+WAZgpSTLqqRqCukbo6jgY1dwl
aWienYOscza2ScsAzFQk8XrIK6qyvZTAY1aoPNJAA/mU7GN4paa8TdgScLfUpLnoGadM0uCxKQzF
110LbKYftRfFrfA9zL6C6pWzcmgvHiqYfVVWG6ZqW4L191fhI52R1ahCDkqyDrqQCFDTuexKckRq
ZeuFw7YE6++vuuCzroN56NoLdZj3XNJ4eWho6W3wW9taNxINadAK3i+qvhAR4g1apk5wE06im0/X
18DWvuHLlPuhW4Nr6OI5IJMPhe/+7MqdlO/UrAvN3JJ7vUubyxRWqC1Le+glJX3clVvkRZZQZKYZ
ywqbtYh1cUER83SjHeSXh1hGt94k3y9glTjumiUzr8hEmU8xWGIfacMfQdTXHfF0vJP01EwrDrlq
IuRKcSftHXU75X1HEohHgObx+sdb5sisCiV9HiJil/JRxs3D5KAMW7HpR1c0T7Pa1Mi0HHDMFKIX
0iluVCMuZV6kt2IljlQoBDilJcDWEQs+dlVZnvcNyHDqsg74HLG5uFBS6QPgAf+SIdf3Rc8f/1Bl
Xe/FEjr+IyeFN54873sJLlo2HbXj9P4tlOVHwHCgLLAlyWTrxfDvkMxFD95mGHCg2GGS0XRssIUn
bQjptesDsbi4WUTKSpwCXAoKVI53S/c8OcyFpACYY7deqmwdGEf0rFd5NbuLhDwmVFGJCN51I55g
rn+9zXqNLZoIf3FLEZYXvaJkPGz+7/kqhcizakiAjdpCi755fQ6pmT2TLh5aR+BRP4m1Duog1LLg
bTrAc5KDQ0EbpcVhKHx12xT5Y96Fn6+PzuI2ZlYNVSCzLmOCq4eu8YgEmt2HCUVweCfFPUe3jn4G
H+Uu+i4Mcf2IVzuVFw6srGYufgzLGN2SUeAlvmmqjaFYrMBMrYmikc3ckOICGQkaHLhqoZGaeoQF
G3HM1oHh9kxnYMJgsrpov5T1Y5Y6JL2LR+pviYraFmPt+NX8kMB13DQU4sKwA96UCCeIj+V58Hh6
Am7o36ravEHbxmK4/dCQJS5oBiJ4x5+/Q/BPHWhM9pIUmok0sMvDkgevu0/T5isvJE88Cmbovh2r
DaiTbQCGz/N5iGo3zdV9qtqHKYO2b4A6+I2Vti2E6fMeUGB4aHMvUFRakjIruvgd4ZAo91VwWlgd
3xfemO4T1aRm4kwvkxydMq9whsinMZHpSF/EPLCHOXDyX9f93DJdZrIMyh5ZJOKCXxpc8IMjqNp1
kbBFzd+vt2/ZRsx0mScbAdLCfIRv1OIcyvGDKqS8jTRA19d7sI1gjc+vnaPCS02MOqH7zHGrb2He
0C7J+1JsPC9Yltw1nBtMvmCCLZvpMpS8udE6/NyQuTwMc9EdRJnJZARv2obt2iZrHeKroWSlaucx
HcWFV+my/CBDF4k7xlTAP82F6quf+2bM8HFgqiqmURR2z6HkzN1JHwsJRcTrjdvG4P09BuH5SEyO
mlykhKILk/lNVVYfO44UzPUObOttOLgC7Giepii7EM3qBVz51HPTB0IcPm081tuGYHg5c4U3ZGk8
Xnivo29eL8ajljK8n0fI61wfhKULs+o41Eiy4pq5fILIx/s/oLy5BqFxXSCWXO/BMk1m5TFUmecu
g0zXej8bAGrBwogjy8rh2/X2LX5hVh9Dw0xVvMrKH00U/5tPwTu2SsIL1/3X9cZPrttv1dnaBmL4
d5PrTEddX15o3g7qYyNKD3z5RTWI39dHYluL9fdXXjeQgcWLp5ZP64s2iJMrYApq4POQpNp4AbEN
Yf39VQ+pJzSFPG6Ox2wJpvwhCMdD66FYaudaGw6d8iqMGIo6L7LgFYbgl1/xGr930yaGS0/DovOg
6fUnIcPv0qtxfIqRfbmJyTBuZDltM2Q4tcxRpBu6of6UsaX0DpRw7d77wh3DDZ+2dWD4tBxmVBfF
6IA3lUrSgTTHRYfhxl3g7dZ9s0419VvH7et+vqR+g6IC0kVxl+C6v08swjfLVAGpBWHHTLOLqDTu
ACod+HKT52O0RbZjG8Dq5a8slEiHFHG46E8gjhQfxJLRf3HOEb/2eJhvVqnimTxqxNDpT96Cywtz
5v4oVObjER0X8etd2AZgOHFDdOOhPiK7NJ7TFgfgLYezN/c7w6lvCsAgEUK6Xk7Dh1QgTgtH8eNC
Mr5h/utX/geLEvpmreo0LS4B2f7wQeXp+7CKQGS8VqwqFJVen563L5G+CSMREW5WQxj1H8C6phLm
eOyujn0lk5bN4tTEw3OgBn1uyvix79PNx9I1Rr81LsOtxaDrpnAy9xJO0I7wWl0dJVgyH5q4+BxU
KdmYPtviG84dTswt4Bc4EqyPiqrJkNKDYFr48/rkWVbHLGrF87hMudT5/+HsOpbjxrXoF7EKJAEQ
3LKDki3LstXSeMPyjHvADEYwfP077ZUGFpqvuNFCC7ARLsK9J7zJxh9ulBy/ihQa06KLT9c/YPn9
Jqc1jqu4RgKV41lxudGIWgfB3SKmYTlu+4AR3o1UjAjtxK95UHP6eYCnqfwZNq1QK9urbYguC+Dd
/jGPXjJBy6nHAgYdbIbAffT73qT71eSa7ROX/7/7xNBq4sCKdX6VDYfx3egPrXMgJFVeGbWNXLXC
sKxZk99aFj51qzpYXkckDm5AxPgrzRf1BMeJF6dAGun6jHx8ffJNqusAtXJ3pmPyxjUDzEfy1N3J
wen/om1HDw3pm7scl5JtAWK6xAjoVIco7sQ4n/r8R8pAgIsgsbvcXO+Mbf0aYT7Agd4pEorjr+5d
sZvhftjvs2oRK7UG29Qb8R1XteMkTZ28ldBXRNEVKdxQNd+yvmQrEWj5gkmAhX4sHUXPhsclbhu2
p/XA47/HuHPCHcEjv/21aaBMIqwgBOhZt5RvhNS8+ZZ6QZP9VYw1S7YFumkQ4Kl+GpEFTt68QHZ7
6WZkD1TWy/Vfb4kMkwjbtJDpwZEqX2de/dUALa8qlD5pWFA4sSA3eP0rlsVkcmLTpe3Tom2dUye7
zD8oVHA1QEnw5d1f/8CHCB4OCPh/NxJKsIEsQxx/o537b+ogLYGU4KdL6R6mT7cz2KBHl7YrS9fW
G/+/H5uzuOhLkvmvwhmSaJD0PDlA313via1x42Keu40bJG7lv0rtLr+gV9Pd5068hnqztW5ENYlR
igT4rH8sy0C8wOyr93dVFtdrmADbPBhRDSixiwJunnxXjqJRnkKhyWkjOSEzNOBFc6ic5FYXeg2g
aAlxkz3LXclClO29164re6Ci/fFAy7SIsnoVr2MZMZNC2xW1l7eqT76nNc/vy6517tpZrVFQbR0w
DvG8BCNGwyLwDThkdevFA7/344UgW5eupSUsEW5SaGUODwrmz85JZrr9pCAKsI/Dcbqd2xGYXeGs
5A5sPbn8/91Rng/OAE+Nnr5CqY6VkZAlTGBVz6vI8Zl4ux4clhPWhLLFaemO3pIAzaSK9EC4rCM2
euy4QCZ8auSNq+O127Vt2Iwgzwc6jXrEzPAGu66b6WyXcl/cOAykUbdejXfbuBnxTjv4YxWxSt8g
uQSV2zkeDgtHRiEM6a/rg2b7ghHzDWJSES8cHlWHR4BwgvGLhppWtNBiedr2CSPsS3BRWvgls1cv
QwX4ZkzmZdjNECOrd1mxrHm6W6bExLXNRQs+zOQmb21TFgcfq2E/g+nMhmHeBajYrNx8LONlItkA
l4ONU9Klb75q0wMMy8SDM7JnvOXWwPMfs7y4b+LZvCKsGzYpnIedfvM8JNAh5/IZuFKAASfo5jWD
w+4q6f7rSq/83HewMb8+UZbdjF2G9l2UisALGSly/RiPvgceGUzSIaC1bFHVQLeMPaDJ2kUSR2bg
qwLAkxSJ3mdZv+ZO81uF74OXp4lpKwcOgPsIQuJvy78xWMiBtrn/19IS/ws8Y9N7qrOliOJ4bu4g
0wV4Zdx0P0niFgfJCrivdlnx3R35d6howGollM42XI5vYuHG0HWHJXH5q4eHBZQ54AOWRz3eNGu7
uG3ijG0i7XtewNG5f+Q+LMll6Ls6cgP4p21cGMYmUbJEQvizTd9KfCiIusVfILBVN+PKDdByMWDG
DsGhiQQMr++9yoKQo/QTd8fbVoP803u7pkp+DWAc7/BESlai2DJgJh7OTWXvC51lMAPKGMpf/lDl
0E2CovtKjyxnkYmGy0FRabWkSL+MANzFbPgms6p7Aq3xazUHcr+EMVn5lK0vl5/wLmpJ0BQJg+fo
Gymw5gMJM7JdCjzs2n5ka9/YFQakBUcxBc5JlOqGUqYfFycOv27ackxmbtcNWRmm9fBIHde/0cHw
9nt4tjV+6dG7kaFZ1s1STN4rCrhfSrxUb6pObatK+SYXNy/U6JQzYoJoJ30oRfA01MpZqQvaxtwI
6FyWUCnEJvza9RoeRGPbfsomuWZmbznDTCxcinQslypkn2GhVql/Zchy4R7DLnXz+ThBgJFvfK+Y
oLhe5GlZh7H/ExrO7JYlCW58ndPW27x8fRMNB0sB2aqu8F5zwqYfTXbZUt3JKdd+v+VS8QcgToxx
okK8t5SQJL0t5QjFA+4uS3/XO0Ge7ZNRyDUdZ8ukm+i4VHgx0oyV81LWHK5CpKin5Tb06tzbX48H
283ChMYNWce8hU/z5467/T/pqBq/jLpk9makzpdQaRChQ+zqohe+xEWjFmHo7HPkELNxp6ssWNse
LSvQN+4CcTg3io7afS3bqsj2MK4c7qcC0ky7MObeyoXDNnlG+A8jLfsUYwrrXDBKZTom7mFECTPq
S+iARPVMujXvFNvUGe+BjpQTD6GQ8JqGJQ0+0Qy1j8M86WWNhPThgDFqWmNK0uZ8wDVCRlWYfwHo
qLgvhPtC+2o+Xl8cH3aBUTMhRgFDcCevwBe6PKx3g/DUnl1EOrc1fzn63+3FVVj1YMy6vYxaCbGm
tK7lgYB+u7F54xDkRT/IBWq6oOS00wv8X+Z9D1bvythYRt/Mg+msHN1sYmg9LIfPSZLjt6v5cXLR
iW3DYwREhgvQKEOk1FHGgAnyoRFO0j9Tz6PlGmzG1gkjHEpH8TrNCg6+L5RhmJvJwxL4BVyuPGdL
7gtryAiDvushD9CAjxXFgk632UKab7id5CuDZOuBcSpW1J0k/J99pLIbTdMIFe/Pneew8+J6azu+
LQyMq24hnEWMZRYkUe/2b1PeOZ8TWcoVeQNb68ZFd1C67R2IHCTAdqW/hgwQel9WYtv4mAkvlfhZ
4A0CracL6GNV0pBDV+YqjyQv6BrnxtIHM+cV45nVuMmEHZRNxfTJgeruE7yjNt2rGDX9NDtUkiCY
UAt0wi2eXZHEGQQ7GV1Lqtl+/uW0eLcRgdnbilH5HhZRp/kBHi1N1LfbKpP4+Ze1+675ufKTpho1
hWpYcslCjfl34s3Fygzbfvzl/+9aDzsIleQkwI/3K++nI+JyX+tkDVViiS+TqpmzjIuyrfHbaQO0
o7yUu1PZ3vWyWTNfsHXACOFJVLTuaXc5ftuFRYNbid3/YYlta96I3ngaSNr4lw0oWMDPSmPh7iH8
tYYAtw2QGb6kVU4v3fhXgtwsapDQYywGaFQ1Sd+tvOYsnzDTWGrovAzJk/gXUI79PnDj7Bggo3xD
1eCtnGaWQTJTWH7TO+kwEESY1xVPte+zG6hZrAmF2Vo3TuImneFe4LVYRD4Rn8piqPZ0QVXt+jn5
4buaUTNF5Qc+SqbBgNYz6HaBqfBZdvRhcKAZBHr2TcnXKH+2blzm512kyX6BmZ/8vVNf8PChnpIb
3sHw5Ho/bNN8+ey75pu0KEhOZhxlXnOhs2WFOmLjVkfWrRWibJ8wDmMBDo+bV8N4P484DIaY/iCy
1NHS9ZvSQpgMI5gDmmlgVWN0giss1EjqvNtf5Jyerw+SbQ6MaJZjMLtgEMa/yjT4PmYgdsLBaw3m
a2vciGXICC8szcGCjLSDOxaR0E2LvKIA5en6r78cKH8kJBk1c0x00pBHqmp6r+r0FqDGqByqE1Hs
rmi8122fMC7VQgbjHPoJ+iD6rtkPMnwK86T/6VWtBwMRh628pCxjZXIvIX4vZkjz4Du/hQhqz0Vy
NanWqJG25o0jmcSNO9LmsmV07QVM4kDJsA624UkxEUYogwtSKsg563vPZ828A8ot+YsW4xiv7Em2
n3/5/7tY9uY8dkExwc8voBAQVfVYHMDaXiPNWeLYTDSVbdhxr53pPVla/lQObv5SQrHUB5ctndOb
6yvJ1gcjlNMYd9x8Ksb7cabdz5z6Rbdru2peWai2PhiRnCdLw0Wn9X3aTxCS6qDUO6bO0WH5922/
34jmHIWEkC2ld690EO6kTOad09TzSjrO8vPNNBP043hSdP14z6X+JhTq1cjoPvoTaAHXf77tA2Yg
h6ABwMkDS3SGznC3jEsa1RK4w4wna8Lplik200uYzDjMEqLvy7GTkL0E7FlNm2QCGTUzS2BE+BzW
SPpexvzZK3zwRnm5pXiMti+D9i6+xJAkKQSN4mMH59sbRJq4SUn2zLJ+jc9l2apNguXs1W4yuLAD
7tLxOCb8U1OX8EBCriJhK2fZhyUOdMI4jRXXi+N3Evyny3HQevkX1Kc/VaU+gBRwA6TNsV2S2+ur
yTbTRjCzHO9uB3a7aeSq7ND24nvghNsuj74RyUHJoW06OnMC3AbAAmFRIVmRTyvcG1scGGEsOLS2
gbxcEriXplVEi/iW49YSQdV+JZQtF0iTXEmGvlt65eL3t+78taT61iHFscnzZ66bOyRID9fnwNIT
k07ZsTrzejWiJ87kyh3L5nGXN5TvqnLhKzcMyzybLMqqrHRNR+X8mqFQB/+JobnvYfL1tq0Hxqnc
lLUHZhWYAJEqUViKq7G7SXTnPI+ab7tXmCpllDs+pCUFBqmtGTmwECBbmZTeymqyxJxp2FkW0NKD
zSKab9zhUHqOu0/Tr5Ikt0FXscip2QMwgCtbuG0yjAAfGtDKL8owCAxQ0F9KWG0e+VKuKYfb1q0R
0zgu0xloIOcXnSYnCkk2HN2mbW5GOb6QpPWeXLzlrk+87VNGiDOgWxhIoZh4DQ20l26GBkYvk2kv
usTbad2oo2zGNRy/7WtGyPscvKi5iPG1ZQZraZY/Ep7DHiN7njwfcN96W27S5FYmUvcjCh65jIgi
Z4XY2elsa9rQZFWSGToD+IPW+2F2duES17t1TKHlfDI5laiP06C/UEBRZiBRivoFdLETwM5QCGj2
Fz2DdGXbsqxi0+Nw0BmkM8AGOcuB+HcJ/CVhrLA4rN+2Zf1Brpw6AT4Cde8hzvCl8SDz3Fc4p64v
XMuea/obDhp4yDaTyRlZuPimHsosyhPBjyhprSlJ28bHiPKUaKo6iovaOAowjkWyPNYjXTN3s3XA
CPLYoY4fNFNyFnOrd2kDYPJc53nUsjW/EsuWaBq5Uqhj+T7o0TKaYvZaZf4uVijo+xrkgOB7z6rT
uo+rbayMyF4C75Ko4fKczF1zhx03/ab8Knm+PtmW1k1C5ZwUdYwiPCK4gWR8IyOgJZc6jJbYCfm2
dL1JqaQZB4iUa3IPQPrD2IPueJGlXFmttg5cNsR311pcz2DTI2fQAwtwpGjRIxfEkbTcNjzm6a0b
sagJaW1UBYabMYBfhiNzsnLDtCxU09VTFIEz4TBwZSRAbPjEUzpDEzrwIe/l8q5Zu+DYPnMZundD
BGwIwNm0ys5dWVW7i7xXzEJyX03AbG0bJiOewYEbpar66jxA2isaqt47aNjf7Le1bsQz6WokxuYh
OzctZKWgLVXc6W5VkM62gIxzWrgEMtI+qc7zsBT7KfDnrzxz1kRCbWNvRC8Eh4XyMuVe3MG8/SV3
Bcna12kc1lD5Hx9qf1AovRyudb0U+blfYhG1SNI8tJw+8NjVT3CBAuf0+iR83JE/qJQcysM1bXL3
XnZYRJC0SQ840ZC+Hzehm5kfGpFM3WZEdswh94M3V3CtdpZb6fv3LFwV0bT1wYhmR+k+64OiOKss
/gyvB75rZ/ffEBzRTXHgm46fM+985oS5OuPRon6W/ew3N8FMgk3iQhgiI5Ib7QkmZVCdy1in+1Qh
zoJGxTeiaspNF7w/KJUXaKWS0JE6U6VulqmND/9HVeP3O/3PbO4ffMrcLVpAZ+h0rxr88KOvUKDP
IlDHRuT9ZA7FzPuymsblGcq9BUyoRj0V873fBH1bH1I3HaR3cKFPlLObMRQ1XIVkCuGgdqcBsGt+
6iGvl0eG+jmq5SRzu/sRFnpvMgNxMlJFyfx674Ze6fyVLuDRekPhPGekqfI3F7gHV90TXAeTGy+f
NbzYE+CHmThAxw6A3qj0Rrf+XmTLNIRR2fZhduzbMHBXXtSWtWmSJYc06yBsr6pzConBXRq63lOT
jXPUKwgkbQphky45AGraNU7lQj524IfZZ4kTVS6tP2N8V0nvH2+nvjCimPVj6MmZ6PMiWLwf/fhU
zekafsfWuBHAc1Vprljm3sNi/XEAH29XAXu38vS0zcDl/++OyTzIGwLtcPd3paHxqzjiBLmMAPpq
18f/9yPpg9VvUiT9QDmkJE0hoyyc4f6Shk8kmcgxK/rPjQRda8B62/tNog+a1VPEmkXeQQBy2Tk8
+VLBm30HmCSYdbk4uAXf+5o9d4We711gnfbXf6RtFIyjPIW5ucBC1OepGuKoniZx4yVaRpokm1jb
zDdZlTGEVLRyhvJMAYdtQ82jjAAqHvir2ja2Thhn+uTOU1vLYDgXfikf0xLh6ywJv9ddsO1m6Jvi
//MwT0W4tO59WhbP/Lc8XjW+XJ8DyzIPjUsDnBCnUM1dfgaPcsYbVVOeHrMM6O4VYQ3LpcHEwYmy
kK5TKHUedDE9MFk9MFDbH4Iiy3YQXixX1pKlHyYYTgBrFyiJ2zNSBk/x5Zka1tskt5lvckI9iCBU
oDjqcxdkVdSwMtv13iqJw7KCTEIobXuqNYQ6zlSLekchHQYc9IVvvImbi59vbGWBhscREfFwrv3R
B0JheizGptvN6yp+ti5c/v9uP4tLKrsRsiPnGYIaL04VeK9hmWA9ObQAmOn6Uv047/QHKVTk3by4
/aTOeYzSKY8hwZDMJb9HTbsGmav/Fk5k+HX9W7blZGxNkGMdiHSb8jzRVjzUwN6RHa5YY3DY1r7x
zoi1ZMxzyuHczikUQihNpn+WrPY3FWD8wNiUSBv6WSy66jy5/kOSxMWxqiAB5OGQv/77bRNubBvU
U1UGIZvqnKfxL6jPLRG/WFZuTUXA8eS/KyrVhNYB7cpzJlh1wxghd2DQFjfXf75lek1EnNskXT7E
c3lWPdz9vFBXh0nGa4qvl9/4wdn7ByAuDkAhCXFWCgK1orR+KBPgK8v2jmfZs6rZnV6++/O22pFv
EkLnRJcJnsHtORUQ8Khh8ld1/vdt42TEdUeCPOQa0wwl6ufAz39BpWAlwiwryOR+psIv56mbynPg
dPo3MJSXnXsD+uyabr7tC0YMI6uBEmGbtucy52pPGpSwdZvug3b+eX10LEebaWUgVdPOuM22Z6LT
L7ArfmZj/3hxJ3QY3aIKwaCn/N8wEEIFVZt6zdkPwKfyQknw1mDbKiD+H+YFrqfKcVqGs+d63ivP
w/nrIufm2/XhsYy/CYybYD9HQ8mac6rHdM8TfgoDOMPwWK7BUCyBZuLigJWCDAhOg7OTOLc4496K
orvFxevz0A23C1O/Jr//P/BZll3DpHkuS13zOWblOQ+y6ctSk5BFTTrWye76gNnaN85p3ioOp7ah
Oauwq2HsMee73HXEypZta92IZd479SJaqbBPONmBYp3mu1AtfI0SaGv/8v93dwAxVWSRcVadFY4a
Dx4sEVOrqp62xo1YbkjYxm7Sz/cpvGwhRODAbydZY9HaFqpxGNdELBkKgdV5qWi+I6lDdvlY/IOk
+yalP+abdgR9V6m8WGhznvJe3cZL/gyf8GIltWsbG+Mslq4IOtVoPOcnsBGGEOLiTrbqS2Vp3QTF
4fU7kYUUzdkNefU3BP3DIvIHJNY3rXmTdjnCXgTqLW11Tqr0ZYCD4EPnZptIecw3UXDz5HeBD4mx
c+CnXhQMuboJQQbfFq6mBUFMZC/nJGjOs8vOY0/vm3QNQGO56v4BgHNgLjHMYXMupfproPX9pQTe
Ef01UPUT1FZWVo7tM0bIkioE/8Mvm3OzMLnjCX3Ni/6NcBiL0Fx/1Sw7bJtlM3yXgU16LLw0SsP0
15gjFxrVeszWcPC2RWpEsEiQqXRSKY6533ZHwXpy9FNYZmz79cYh7JXtEAZzUJ+RiiYPbVeUn1VC
3f221o3wndKGjGxgxRm3aAi3aD5UqHhn/Tag3R+MyyEPiG4gg3wWsEEpP5dk5N1DMoX5102/32Rc
xkstdK3i4JgmUNPmKhlunIL8e71xywo1IXAjX/TUubP3wKvgO6RgjnGqb9O8/ZsH7q4eybb3gAmG
y9xCSVU73blIgxzAdBBgs52aS9TIrvfDskD/QMRRgatcBR2QGSJoeR/8QmZ5rSz54TUUbz3j2kDj
jnHIvaf/DG5z4GH5V8n6AwB9N9rvVsbH9gnj7pDkXUhqLKJ/oGe55zDQo3n+HYnjHXRi1i5zHw4R
unH5/7v7A9x340qOE30hwK/suFueeh/Z9g3jj8aNDSgWDMnPeqYvdYFB8RqwDeGVtZLstv1yY/dp
UaOv+2kZX4aa/UxUmiOB76+BiW2NG5tPOXU1MGne+NKgoo0SRR/F81ZLy9+043djzgaYoMhFjy9J
jIqelkTtMtmsqUdZfrpZ8G+m4MKXI+PL5A56Lwj9wqZlTc/1Q1yEH5iVfgUXZQGtx/Gl7fpvfd2e
RA1Tx4l4cHIZHqsciTrJACretH5MKWWU2lJZcp6fQOYFcyhxnKXbhU6qfm5r34hhv3YhrAVG8stv
KY2Ex100p/rleuMf3m8xVEb06pb1fbB05b4HcvU7HDfyfQAf0Ju++ff6B2wTffn/u2XkLLU7cw39
npIu+W4JUSWLoPgd/LOteSN4e915blWU+P1OcFfXWn3JYA6/kp+2rSMjeIcOskB11pT7RbjwnpH1
TsXw/xZx6B9mMN19b/A/NyWE97d1xojnxR2SbHHwvdql/VE5XvsgONsacsZlAmRA6IlXY7kfdX6Y
Q3U7tZveMEjIGRm5StRUjHDs3afggEvS/OPPYmX1f7xAuamd7DpekUHnIHwZ68C/n9QI9WpG/F1H
YdZ4fdg/VlLAz7/cMN6tUSFr6KXVZfC3QhrXqW4ocYKm2o2dm4gnRlWWy13Wd6QaI9xmqgYuMZXM
ygFu00HtZ8epXHy+dmTbOmyE+1IFBezRMJa6CfeB8I+OPBK2pv9ia92IdziV6zklbrGncLqQB9ic
ZE9lu0xPWTsQZ9M65iY+QAGgUbshYCxwp8iPU5az1ynjy9316bJ1wQh5F9UElcZVsZcNxSTRkEbF
Ej97NV250dg+YARKWXCYu+kUhtpByh7rLNd7OvdguZJhzaPAtuTMOnvmouI9OUKeWooKdXaQePzX
fgSeYqh2rVukTfkQOE5dp/s8aYul3kmFEsdumKnD6l0OxKvYOF1mQZ4ADjxAj4a+0G6uIcdbN0sw
7OAeVJDT9Sn7+BDgZjWeuq6bZGMpXhYwwWD5XIbfKhmLFWS4rXUjYqAqqz34Y8uT6oYp4oA8I9VN
z9t+uhEwI1CITaez9hTHTRkcRne8yBS4/nC83v7lR/5REPC5WYyfi05NnRfk/xAnB6+D56MikDFN
CJRbUFgvaHFbMfiWrIAgL1vaB58zk8Y9YNjKdwd24nXxLCn0iHRVPqG8VEcOn7+Xo17ZA6wr3AjT
fkx7SZOh+Vl1w+NUM4AL09taFtBGrx5kMEUBjLiT8Knug5WE+MfHNTcL+p5HfJJ5qvlZcjzOcGG9
mcbygUtxB3bj08Wl2m/oCtnBNm3GUR3PhIsJDkg/yTw/8Hr5LCBqHbjpN1jHrnzCtqyNbSjsp4Ay
BM4pSFBP7hUZ932erh0EltbNojgRbQ9AuMAlJo11gu0FPuK7AFZYwxoNzvYFI3I8rDDRj3V/yr1y
THap6+suKrxhzZbjwww/mAWX774/tQOR+EnQOy/S84PHAEz7CEYdal/O7F8gIeKdt8A7fBbA7YF0
GaxcFn5zoz6IIFMW5aKjENKqV/t4HnUSn0pK4y/Qesmx7Thlf7GOSGvVOul+Jixryz0EHobx5zgl
Tsow2qPbuw9DXy/tjzKpZvfvUVe8jwKIrLx1uZc4MlIVDKmAFAPTPvdhTF9q8Th5oZeX+wKmAhqu
Obqtyr9CIQEbOzhelarpVmhB02+AD80ZhBFbODT/CDLhI8gualD9zsnbJGwiB5btSAMnM4+nfA3b
a9tWjLXKHdJRVTFs8KL6lCUDTn2EXoIEFsyCIdKUAO17fb+0rCqzciQ8oYu89cQLNpcw8hY9R8yB
/uP11i1Hv1k1WjxsWu3si5dwmB/dOrjDJvWZ+97KDmXZNcwqUc1lSnuaj6eRzDdLkfMH8Lq7AxQW
5iMN2MpXbEN0+fq7wCh530sIPJKTVw7OTi0C+ATFflwfIVvjRlRr6SYFfup4wuU4PLa6naPR98eV
Pc8y/iaapktKPjYTi1+QEZ5+FLOTOd863V/oSxkUCuZNWRluwmpKKCUNMJyQJ+KSf+fCgUAoW1V/
svXBGH7F6czzLHFehPZr9USWPhffW2gHBP/Wc0u6lQS9ZSIC43HK/Sx0RDsEt+0/5Ekfrs+uJY5N
cIhsW1U5kFX7oSZ+R4Z/IH6zrx11I4YMDPVk5RJi27mN3YL2EE0lcchfLgzddAILu4Om25BUuwTh
3PlI0YPdfOTx2vvU0i0TMTJnWQZxQSc7CXQrVqDqivHbEhRPos2OQzmtvd1s37ncTN5F3tj4tIYi
8nDqfPffTvFPjCOVwtwvcqyeCqm3XXhNEMlANK+cuElPMoWa/wL3yDrla8hLy7oyMSN4yk56QpXk
pQhR6/FolkczFd+vry9LbJiCSipjfGxZFf5opf8wy/R8abrWw7dtzV/69G784QtQdh10gn6QRt14
6ddLxrt1N975TEUlPuGarJI8/BHX4kjTtI3gOvGLleJpSVY9d2zDb4T1WAA2LrORneB3G3hnvABm
dhu4KNqunA6WW7Iprax0MxG4uuMMqvjzxP2HS4wXLhzTUudRs/lGtmufssy2KZXcqNlZVDBMJ2/x
oBWaxfB1TCOoG/fxtxAO6uzm+rTbumSMWTiPiag9fzwVjt6rPvgkCvWUOdOXSoe3lyfN0DUro2eZ
HrNan3IixNDQ6UQa0KgrWKv+H8UCWz+MfTEuw8aZCmc6CaGXX4Gjpr8JS0b/QZQdBE6mGNce2E9d
hnIGznHbYWhW8dNwRpYflow/AgJ2YgC5tiirkrUaheXKYxbxG+jM6BTM9h+hGI5VMO1JHn4W5QBl
902FQJ+bpfyL20ul52o6TU1/d1EZWNry+fLccwlgoMWa2IDl1Pqjpi945QJx5f+4nFqXDR4uhn2U
O8twU7XqJhvcH/7E6LHu1nIPluPELPWLZqS8H0byAzybR4/xfTNxoAPL+0vH5LDJ/wfjZ+yagCMC
UKnJeJKLI/cxVc4O6Lu18qZtARh5ADqP8URVG54gmQFwvbNrBvUwVeNjmngr8f+b8PrBm4waG0Ds
x3NYDUV4cqcpuiyyUY1vbii/6NS/9yQGLlP3PcvA5CnLoxc3KwUCW9+MLECeQLUnr/HdTrfHnJB9
R+i9ZOoHXROps+w3pubymMA3Nh0LfdJpeFJZA3k6EmxiKPvYOf57XHbTGCQB4MwnIgiPLjImCSzk
IjJNK8l7y6836/9u2wWBA53MUw8teFSAvO42hTvnymXVcrz8AQDIHVYQnuqTW1RQFSHld5kDaInz
+PqxYplds/I/1niyq0r2p2bKj6icPF7KrF3JnmcUQqPr37CN0KVv724s4J8rmtOgOxHaDA9JTopn
5P7HlYuirQdGZIM250HDNRcnt2WfFgcLp5i959Kv/8Khf9zWAyO+GZil0KgZgpPvFHWUwnIiAk70
7+uNW3ZA3whsl3ZZpZjbnSbanDzKzpdgFqzDxbRn/0e20jYNRiDD4rKokph3P9KJ//A4PJV9Mq1h
vm3r1DjWBc+FN+uGnVTBYNScA2f2VktHvnqhM+2uD5SlA6YSjuumU6dxtT41DcroqPGInRePK9dq
W+PGs4booQkpl+2J5PMLcWu98+Npk0amz03dG68bxVw2ZXsaNQHCspbqTo/VP1Ucb/K0xhcu0fEu
xka5ECi/k/YUtKCuDW6ionx0kh0Fu2nj8BthLMbU84uCtSd/GuRRj6r7yoiXb7t0mtI37VgB0AAZ
wFOS96yIQBBvlt0MJ8vz9cVjudl4Rgh3OfHnKW3bEyINivvTT8GcKFXVXvjVTZAFny73jaFQ+22f
M4K6Y+BlZqHf40xLX+tYfnE7fEbL29LJjqXKnp2BPdT5GpLdsod4RmzHnASEUCywyzbui/pmLvQh
ZuJuKf3vbq9WUle2IDGifIQUQKEb7p9SCK3v6ALeS+KJYtsCMwVvFKoZiiWBf8q7bvbuddk17g48
4rpc+YBlkzI1b5qscKXTuPUJgIPPg6v4QddNffCp/np91i3jY8reVFD46KTCB5xGqzvpShwWWbzc
Xm/dMskm0A0AMTk1l4Pisp46LfOo6Kb9ZUFBRr6OUJ6/u/4hy5Fqat4UDWC2NGX16fKe8QL9LWTp
c9/koHFvvVaacDcq59IfhHZPXLR3xRxXUcXTLz3yY5v3dBP1NquWAlrduScxztmXLpTpoRJ0zbHU
NkpGiA9UDCGnMTmlMZQ46DDuvbL5PCzVQx+QlSyibUEZce36ywIhi8Q9FTFoytEoluIW+FXn5/WJ
tmyKJv4tRUWe8v9x9iU7cuvAsl8kgJooaltTz227bZfV3hDH9rEGiqSoWfr6G/J9D+hDt0oXtfCm
DYjFIZPJzMiI2iPnBt4IanQf9Kj7nUbchHaAg1uF3/2ifS5AaLK7POCKBdqQuJwJRrwuJOeuD/2X
GDRa862OXLc/gXtcb4HqVwzFxsahO4X62Th6r0gynXoRnbQZPi2VjrHy7jsmXy5PZiWVYYPi2CBA
799h9TpTvkxgO9tJPzr5UfO05GVwG99EdKvLbW3hrPs9H2J0cfPGe/VIde8N9Esx07sAz4HLU3n3
nFHfjkED5peZLErn7LUKPoU7fXRbmIqT0+Xvv/vz8X3rHKdplWcDuksSFCOch8ZD+q2tI+dojFdd
49wxhHU3BZTUEGBl7AujLnsivqJ4GvMWHMmgBOyugq+hKGY9J8uu72ovjETCu6A5eW6bHx0fRbrL
y7SyDTYHI3E0gUp8LaCeKAlHOWguu11k4qs66fHrF4N5EyV6eezTkWiovrgAsz2gtdEvbtKhc8zG
FbU2AeuYQoLFC3jg6/vAHfzHXAf65f8gLvmuweHnL6fr7c/veUWbnEE4LFAgHq+C6RTJVh15D+kX
baDtIAIo/cbeVnJq5djaQWlahLGg/ci/goWzzh+6Sob5bvLBY/TJmeD2N7Z9bRgrNtW8zDmaBzR0
4SP9nUDn9yltpf+Ygrl/w9OvDeH9d+mKeUqxGWOROGlQfdFdVN6kKZnlrqiLjbvq3fsQu2PZODMO
rYybl0k+gn9+ktDAJg3Y/kzvfitRn7/Ozj3Lzidi8joITJmAFnWhEpTqkLPytZvdK0ew49AB9CRM
mqpIyhbMiEu3mu8xup+hjHHZzFc2w45DWRCyNo36InFzFnT3MwUwbg98geZH6uTzuOF0VzbEjkZB
3hqXbkv1vSen4SGt5Hik3cQeOOS9j4aqjUfB2mwsm4cYV9XkNC4SjxB1J7uCHPu57m9Tt92SWFmb
yTL0G8N3iskVgeuIhIVLchU9r/ui79HU3Pu/47reQniszWTxam+G8bw5GrN+LhNW5F4P9wv3uK9I
WD5UBPRFlzd/xUXaQamZTU5Gj0NV1Oudu4l2nxuPZde8oqnvWmbuBV5WcKeOHtOpqttqlxYdSAwb
p5zdLWe19vstM5e9z7vUaXFHoXvO35VtjcAU0gTNFs/Fipe3g1LIxnIIu87yOfCBpu/Yx7zQD8BE
3+qSvwZQhdr5LjIbV+2GHZCKwEndsWrks1e2bJ83afoBALqtJ8LKgbID0RGCFsEwljIBULi9Bd1U
/uh17jfmVj8u//y1AawLXTnzPDj9KBOXZN8qOTtQBkJYBRydt1E5ezeWBjmfZd1ez4qSq0Am+eTe
1B3Iq1jV3hXkyxBEjzU4vHaXZ7I2jmXi7SBVXCktE3Rkjv+YqWH7QpT9vhwn7xtSA8NRNNlV7VCY
lGXojLipLtFRkdRIZ/Q7v3Cdf3NROKfLc1nbFes+b7wp8gHZlkngDJA+GMF1SNDyHEMf5/IAa4tl
mTmZOn+Mg9r/B+AYUGv41WOdo3epdEFrE6dfzFBsoUreh7hiqSxzN1HhkQ7wv7Px0V1NulqLkyil
P50GncY7yN9GP2tATwBRA75a7ArTO2huvQ6bjPHt694JO8XntHuePNYdh7b3P7jhLL5eXsj3d8qz
mzo0DQuZpo5M5kW2LirbfOfgHbHrQndLAGhtiMXNvblUoDZTl1HNu2fagf1hCskHkkbprWLsKn0z
6tmtHXJu6qamhUq0brNP2gVJeACk+OUVet/de7Fl/0EZO20JItZnbwIjEOCn3eD69U67FNSp1w2x
rNybFYrygmQqYzLp0KD7b1aA08gBk8VGfejP0+yvwimWxzJ2zqp5KCND/vEgA60P6DiK52YX92xm
046NLNBJm+W68fdgKVDa21XZQtpXyDAFqmJhaM5OtDZ8iO6MzowYHqHJG4S/ZVwHQLACVlJn33IP
Wi2fTIVa3afIqT1ziotm+DAUULEAF7lTpOFNj+CunG9wjkEogCoS8YU4lP08GIOklwKf8U6HuNPV
S6la0HP/BAWWCbINn7G2kZZTklPjjEMWy2RqodUa0mY6ys5/ubyFy2l4b40th5Q7fUj7bFZnzUBG
5RUogO4nxAm7siIgtm7iTYHbNXOy/BEHs2Qbo554nnz6BcFItEtNj/4hs6XL/r5v9WxGuAk0mZ4u
mvI1TeUEUgDpnAZXVJA3meYYCG/a/Kx0l16TaqWe3SMTTFWcVqTQZ9OH/05Z+J33aEndt3795LQE
cO/L+7Oy+Xb7iw7BxjdRI87SY8VxqCa6Gyt/q8a+9vVlKd8YMJkjMMd2sjwPE3y/iPX43akn/fXy
b1/ZEGZ5IFISn3Z00OdAQUhAkuYHR+v1D3DjBsfFYg9RFXg/L4+1NhPLFdHem5w2nmWSgjc4gsJv
L6fPNEfP0Ea8uXJ87VYYD54m5q5fnAMGVQ3iI5DlC5NLPG0eqbUhLEPPi9bNC1/Fj3+U3KHq/szy
TB2caDNoXhvBsvagZB7gYUQmYTR1pwi9i7dAxkOeQGfR4bqNsMy8i9CxGwMP8ihSfuv1eLCWNK43
Pr52oqyYAmQELhItaXX2JlCGCRO+EJDRjTsuAAuaaTHt527I2utsz+5CMcIDRS5tyBMNCScvXgsO
9SNznF4fL6/VivO1AeWTrEra1l11zh33gxeHpd4BTsN3Clnvsg+vlPv2bER5miOx6nCfPeqsmT+i
GAgNw4jwfuOlsXKqbJrGvAVhlvCEPnt40R+Hmj4KUiC5I4Pvl9dpxbijZeA3boq6aH1FG4I4p8RR
bDd01DOHwvCtHNva95e/v/m+Z+qZD2MuzqYT+cfJgExjX9QNIFOXf//aAlmGzXuInFVBrM60JeUd
HcDvKRs8Wkq4xMsjrM3ANuwqy9yWZDEEz5z8Ab3Azquven/jrlv7umXTTSocWftLBBL5HCS0bcvb
nReOw4YdrH3fMmutcxL2aAo6syDG89GAdqHeT6O8qhgHiIWV+49Kr0G7kisTfzI/KfHjHXPKjSh1
xYZtRkZephMkqow+N9VobtPQuWPOqI/u7D9Tlt1c3t6VA2Rj6lngiAEQMnU2A5Ofu2wWn4IAAPi+
Z78uj7CyBTawPujppEWWKtR5DDsGRVk994MwG7///cyQZyPrWVchM+uWwVMeZrmz89KWxff426zQ
qCYypzm5rqjFkYZDPbx6fivIFkZxbX+WCb+x7SAeWJBWo05SiYRz68UnnY39oQU0bw9VY3JdePAX
/L5patnPRfBEYq98JTW9Y2auftWQ8rjuNrJJGznV8VTHJDsHyK7EILBpxvHRDyS/io4NVmJZeSfj
NvfDPkAfytAFRxDNx2yvWb1VYlo7xJaVTykF5KSNdJI7eE+jsD/twSDu3M083xILWdlsu/8uF6nD
59lk5wbCdEfTDyncFGmewKP/UaFZ5HSVsdiNeA0beEe0n51T2qh744fkPlaIbC9/fWWd7D68yRS5
owbqPwVl5H9ggL+fGEHFfadK9fPyECtxlK1t3LgQpNVjr5MB9EIfTOSZOzJU5lbzRn93iPgS1gHZ
OLcrth8u03xjgMxDzycr+vjRY/phCQpNpR+6yTj7FO/v3eh0n4EC1VdujWXuQzEKrrSbn00R6enW
IDc5/FPEPBYbqOrlznjnwWy3jXipCmUDsZ6ziMEWmX/SUfioa9XfgpjmtRYTEN7hY0Q3j/SKY7aV
j4NAtHUbpsFZsra4/RMeMjFvMcStGYxl89NcCBnFRCc6qly1A/z+X3cw803sMu/RC7qNS3LtSFum
Tw0fQevPVdKEoDU8VllaHx0pxzM3im21dK8MYreKNI7X4VgV4bmRWjb7IGtcCMmN6IM++qUTyNvL
trOyIXbPiIgirtE1FwJKlzUHU1buTTHP/uHy11cs024X8WIjsViTPgPLo+67nPUfqanOA6oFrzlz
myd3zrc4d1Y23+4ZSWnkG1702T3J6XBkdVw9NU49f/RGXixdHezr5TmtrZjlAVLI1AGk0ugzCo6K
HVNCIflLdcvTjUVbsUm7RySV8JZZF7tn7kSnoIdOgmTkhqr6SRfqhnlwMyH+UEAh+7oZWQG9cXuj
mnD2z3oOkFYPGJLdn2ZgVtorD5kVz0+uEfkIvNWZTSNJcE2CcTJm8eRtOOU1W7HsPhUM/PBBGJ7R
ACOHg54niL9MbWzGI+RDpy3k8dowlt17sgQTHi+qMydOu5/c0pxYH7z4HVDal3di5QzbXSIihBSi
FrCXCY3N91QJlLn6aPzMCbQOIMyxRXa5Ns5yu725xTT0xsaqLqv/xUh0VL+CQXC+VWCN3A1CvF43
m8UrvBmFlU4deiUDGJ8J8VMWcDADxFV+d3nt7YtuC8awYi9/9Y4U0TCr0nPPMqXfIX+LICN+ErAO
WaJkR/wHdMS8lJHeuDJXToHNIUndcs6qMEa2no/hvggI2qhF9AsMe78vL9uKg7FFlbUYgXMNABdt
vC5+pKAR+5yFxtnKA639fsvaZQepR8gOVUmTZ+mTlwfjnapq+SGH19lwKGtDWPbehA6v9SToeXIa
8Z32Kb2RDjTed6Mq6N3lVVo7wpbNgxikm6ZsVEk6UfotLkjwRddgT6SDGH74cKEbj72102UZPa8X
sDYIu87aTb/nQD2CIXA3waGd8jr7tYRJTLGnlgPQcnliK9tvQ/tMDskNP0Se2QvDuDx4QIvLe5Az
yOuqzp6N7hsi3RB0oqqEIgsyPUCXqyr2Jg+l+HbdDCy7B3Joqkxc0jOd4nLPUydExybdKmSurc9y
IN54FenGukYDQH7fhLhy8xFywWUOkNfl375yrGxsH5GadSmRVaLzwXvOGZEfSo8SMAFP9U6N6tPl
Yf4gYd4JvG1IH1Vg2UH5ukpIrH7mfPg4jPJuEGiEWhqqiZn+GUqBPj5NbgzAICzOwDCz2Sa1NkvL
B0AILO2GGS+miYzTKc+rRxqa/h6JjVN0dUHYs9wAiHNQpc2q/H6i6pV3zR20Pa6i0aeejfILWTTn
GlIbSeEHv/sub0HNs1lYWDtils0HjXKmQjF97tImglSnnGB87qiCX5d3f+X7NrKv6aUPJjp0kA3o
AT1BVHG6idwuue7j1t0+QT22rANWnoOM8A95PcunkdEv133cMm0Q6k5UU6dK/iBjQJOkdn7AtnDB
K/eG3VlCoXzbjCZTiWl93BZOpvwdzwbIheVerDcsfM307LYScIimQcSkOA9urWh4pBVKIY9oiauj
W3BCgGEM3TIkbIpd08i6inZQU3D4EVi5pnhM60aRl77MMufzAHqoraB/WcB3/IHdh4KqNWCLTqUS
5gvu31CjwvrU8KptDmPnxY9OZ0BCSCiitMs7uYKoAY3ef/1oCpUIKUv4AOjRzjuSRfSbA03xEvRY
wXT0WZf8SaKYoC1uJFX0kbfNFnnL2kZbniHjaEQkaVYlEXiPb8opCk5K8B3E0zcC6TULs6IDU4aj
O0pPJyzzQHIPPMMXUkl3C6639vstBxHOYa2QnlMJCL6qZ92r8lWjGcrUoNK5vD0rHtoGBHoqbKfQ
7+QZLKLe0XPLF2nm6ShaeNBRFFuP5sUpvHPsbGQgxMEYotnMJHQOxb1e6Jo9N0Jp3mmSLg+6YyP5
PlNbbDorp9xuVQlML2JIjVZnmF90oCWgXFIYtic9oEhzFd+qDhxdl1dw5Qj8hRg06CeIQi3RFqOc
k4csxM85dVFwu+7zy9F4E4ZkdOg0EOA68cPIh6zO5DwFaCvaOL8rB8xGBkLTFHHOyFTCB7/19+Co
jOmnGfAWqJKiW23LDtfWyPIBHMnRQLHOO3fDoi6bAhiKvkq6MYm1r1tWHoSeKIWGAPJQIFIbMBXn
IYp9KTeeGWvft4xcAAmflsDIJwOLfxlXF0AeipfL27tmf5aFe2NtvHn03XOHZ/49aOqa7gWnN/Pv
eeCy5jznoGS7PNT703Bt8F9Q5k1oOAhgu0iMD2SpTu4r3rdbQOb3p+LatM6kGMMycwmwHjUNH3jb
CZhD7vfV61h6vPk0aqClrrIK18YA0hI9XWosKjhGzj8AoKnOiJ67jQP1p0v6b3cFqZv/Gl03iFwp
6E08SuG1H6SDvPstdGpi/0OGzv/gd6foGM43o2ym7ls3pNQPbz0vaH5QrIAT77tWTuVvzqNxzvfM
xCL46sUublpaZNl0dBxv0J8oClKjOnam552L/Zhy/VmO3VB98d0UTbq7fPar+t4D72W0MbG1I2A5
E3D01MHUIWNp/ME7NpWbnl0i042OmLWvL39/46pyASLLsjXuGQgm/wYETSVN8Bqf3Y2I8/0nshtb
XmSIJtFDuCN+bFyg7oYAGcshzj4wKFHtjAals5jZ7dIW3JItZZ61KVmupUHWIqNOYRIdG/OBmyZ8
msBjeLhske97X9dWek15I/yAh955Yn4RPFPKh/QW8i2uD/lwZTa2ZW0Uy8XMztDgFZ5GZ2STnFPq
DuSIg9nfpUU5bLiWlSFsWB/EVBhAObR66imeyb3K/pUDCG4R1m6VQd+/0V0b0UdigH4DOSHVExb+
js0dSRrG05MXDN0dD53qvo2gcHx5X1Z23ea2DjMC0lmCINkdUYm+hRpiRD8XjanG43UDWP6FhCQV
oNisQDGMToadkG32xdHSqI0JrFgKW/bpjSVCPqEZwNIG98hpuxd98JCTqD8GNGhvvVzjnqkeqgk6
1HPrXSWyCWjUsphvxkSfMVfuGLlncEFrBhJDNf64vFprp8uy+9CXIET08YIw4Cx5ZQ4b98rTejeb
wf91eYi1HbftvETzRaMQB3nEZcVv7TPafTIgtdy6UtYGsGIIrqoClBWph76CyeNonW9wMzgyKzZq
hWvft4wcXJF+346qShDL994hcqNQfnZ8fmUBz7VhfZQLgL10P/9v9DBljJ6GcrOiurLFNqaPFoOK
ZBUiDtXDkB1GUCfvYjFn9RFEy+lG0LDyFHVtRJ8wPqhkRN08QUeYQNgZZY/cw0UofL+7gRCdOgS8
HneQKdWfJtf9pqZN3fAVi7TRfjOVLWmhSJEMxhVfuIrl05Lkxe3yUYHTaTfwMN5DygZ82oNCX9NV
x9qGAA5CcnBQaXrWLap9RxHkrjjWY81uLn9/JeSz+bq7IvYiOuQR5Bn9b+lAfuvYD05S6ccISdON
DMLa2bDMHxz9MWlzeGPwB6d7NGXEe6+Nq/sqDbbm8T7bHHVt5t2UkGYUmZnOgkBs2kh64K43QBMM
B0DkkbubPO/fgfj3PrQo2xJPScXBWHV5FVds12bozQEmhrhggwxJGqlwn/ul6xwzg1L2lQNYzgGs
IHMMUQ04UAZA5Q6Hv4CLIHKraW7NsGyoIJR9UewZcLr9qSOHcmlalDHaLmInfIAs1LzriZ4+Dy5/
XWg7/w+p35WzYeMIvcH0fY9mkmSaHPmB6F4Xu6pjQQRWQJNdGTbbQEI8/dwuLpBE70SDflxq0rsi
rsaNQt/K9tsgQqk7WUFQvXkCHVcAzmQJ7bUdZIDDDft5P/fi2jBCQ1NgBlXXPGkUK3eirD6mLuGH
rlCvGty3p2EOh0PVbb1o16az/P1NHEA8YngrcdhiZdSHmmXVzwJ4leNlW1mbjOUMgLhsCtJ5zdPC
2BkEeXY7eF2yVGAXDYqpgeLzWG2lkdZOl/ffqeQsc7gOcCtNTJMPXQN0F6skeZB+s9XauLZaVlxQ
jMpH9AcokRdWbrmbSXcHAff59+XVWvu6ZfgtMnjpwnCcEAfscU3HnVvfnbZ++4r3t3GDyLhogd6a
5glsEcUeeJFfCydn6rVJnG4Wylb2wEYNTqKZAbfrwTSkQn0A9q3aeQUy6I5AK8xVq/QXdJBDPMEp
4H/zqulOXYkG1sVVXfdxK9Q3valF0HryufPzX8GELhjTbSG0V4zBBgniMW+gMhxNj03UQiWnps1t
OsifOk1RLimBoY3V6N32S2hxeTJrA1q27QUMI1UTkpEDe5l7YXaNQVcsm+JsX4HIFq1E/SGct17f
a8NZxt4BZpnhrtYJ9fJfk252Gnz1FJ/H4+meO/JQj1tI7pX3pQ0YlGBiM1HsyuclKuMxENbgwVjA
HV3mfduGQK2EgTbXtDuVVEY+nGMAEVIwdwqEYzrYOTF7NRWYDAcvZicPDHBeyragpCtOILScgHbi
XPG2rZ/+uMtuwAsdZc3T5ROxsm42fBBYjrbyStU8oTsm3uUjiBinJjrxtBp2bqsOxSZL28phsBGE
i1KikchkPE41UFG6HD6ZJvtFdPmTj+1nhZNRBlutM2tjLbN9c4eZVtd9HsIjFLN+DPk47GvJzgH1
bnRQfBjmFsVaVMqvW0LLQxAfqXAD8u8nWfHuCKmyf5sQ/HakM+a2jQnKVtfpqlPXZp/uunqccinh
6cjC4RbJ6b7qmy3Z2LVVs7wDF33UoFt1ejRBF+IsgBZnST0sBqu5T0EEGkDSbYvdcOVYB5ZzyCdW
LXxkuH2Wi8F06jCYbovfde3j1s2vi1YB8AFSjkl4/Ab9vP0uy1Deubzjy86+k14OrEsfNGkgFecU
cUUemaNLU7NvQTUAd9Y2cieLwT1fN5Bt+kHtpEM8NE+kYfEeIm6n/39L56R4uTzGygVtYwnBisBE
Y5alUqCEo0L1Bxo7ald5bX64bojlwL0xR+7yoW57p36SuqLlPq2HJeePnn8zpfNGO96fevQ7m2JT
T0+1cRda2foJQoFedyI6U/JeDrOLd97YgGviKxrqC9Stae6A/3yXNmlQ/CQmJe0ZNMnc8AMBgU59
lHqKnH3BR2T1r5u/5SGoI8IpCwb5PExtdTQgm0h9VR2vZZ1wbawhEM0o2TgxkOZ4iKKxFexf/6ox
HL5e/v0r5/0vpCGBAA1WUCVO5hPohfGfXUbIl37G63qsqm7jIbXif3zLI3AimqEFA0FCWJ+MyN/u
43kU+V5UlFenpWYH4jHW7MusmqvT5amtOAqbSRDsRthygQgb8irNPZs4n3cIycxWbmDtaW1TCQoo
0StH4IGwALggKZ5kBX0A0Zj31A3DhNQx3trRFL5AVm68jUBMtRHqrU3Mch0iLo3Ttb18Zsi97AIX
ASb4GTaMbeXjNvZwoGUal5WvEtQL409twJmzC/0cmb+rdsWGHoamStvMFyrpSxUecpHpWyagUnz5
6ytBnE0rWDuBIAqMoUmqdLd3qjlFypD9Wu65JU2U1fH+T4igA3JlDGfzXdPU9eLar1UCNbl87w0A
W5URcOHXTWhx7W/8q2m9sJhlGj+yKP4FidDf0A6dfnLwSx4CNZc3BUOn0dTM6VMGR7FhrWtnYPn7
m0HRehuOpKUi6XNef9dR3bY7nYX+7eU5rVxLfxFgx2wIgNfOnoes/LJEixoY2kcn9cINp7z2+60Q
gZW1Yj3PccYaNJiAKd/9AWzLVkfW2s+3QgQPurQud7rsGTXVr+BjqI66Kto7iAiy5LoFsgw8GmjL
uAYDleO7fv7NBOj7+zGRJh0fedfw4ONVw9gYxCkflAJjDx5WvWh2AILVHTLvUHF0lah+Xx5jZSts
gkEZcYdlpBPJ7HNxPzCX39GZoF3/us9brwHZypRFkcK9IkgQg1VX5eVXCo2E61hWXRuPKJ1Gli60
2J4B0GBH6eb8GOM1ffnXr3grG4bYqJBrVBjM/ZIxS3P+NNA0PgXI1N4gef+xRa/JfvkvZa7N2Nsg
Q4DWh1jnkUzQilHscqcqd8CyIB1My60QesU+/kIVhhOHvD28R7Po27tOUf+L1HK4p+gdvvJUWQYe
6QA3FCK/pK+HMP3KSA8uzr0swzT6dHlr1iZhGXnDSjG2IJxL+PJg8rr6CVGLfEJPzlXU5tT9E1W8
cbJaQky0al2RIGfdHPJZa75HH1nxg0VZkyyCV+q6eMEGEgowtOl2HGUCCg5/P7gzdj6tGN1Io60s
lQ0gBGdhBJlQWiZkNCzdTSlau6qodPa1duS/l7djxY3YqMGIplCQVNPChpO+AI463/iw/I3rgr7/
5rNhgrlpuzYDt1giWvoiBFofJ1SE7xRupiry9Ya3XZvCsnxv99uMHU0luNHGov8lAr6LNlsJ1nZg
GfLNpytEg2k5gPd0pGDBAaxX3xE+AdGLuODKM2QF8JC8pW0TZfAblQtCUhM2tN+LSW6xT61NwbJo
InQp5iAqgaUMm2Po1f5rNaPDZqyM2rhV1zbAMulAyExCMAfnVI5fa9GH+w7PxJvLB3StTGmzA+Yz
6ItVnaJSCIfNKEQ8AW7etXNtbkYqveO8vBGC4NB30HJpQ5yvTF75Cic2fnAOlO+6KJMmvR+2h8zl
EXqTGhmpHfBY8qr1IzaI0MNNXqmWi0REg/ksMrSE75XINpnZ2btmSGzgoDPX4DqslU7cxvnZLBxR
i3Ddkpla3od6zsUu86vr4LXAzv7XZsAWwVSRkTIZAtc/zEM30B0UFOsdkN3Vhmd8/8SR2DL5xgXq
DZrygK74SIzuPK8tv0VVpafD5UP3vtEQm09Qk6CLfKqXp0fdIuGv6+pWs9C9hRjEsPXMXRvEsvwp
GlQzyyB7Jh3067kHFj1OCNTLA7VFqrw2hGX8mpEZHcFwwF6PbrEyjB7bNphu3HlTJXhtJyzbL/KC
5j6quUmJTMSNwqO8yZstrODax61wPaVOELQdcih5p17ZEA0fYgEFvst7vPJxG7+nweQU+76CY3SK
W0hv60Noou54+eMrC/8XdE9EsuA+HhrhiAyF8MpDUYljAZLIjRP6foRLbLieZB1DnhldEosUcJBD
KnBJLOmRn3lr7qawu130T+GWp40Hwft3ObEp+mQI4AsyqrhlFft3mGuxqyqSHtDoAiWnsN5whSup
H2Kj+LgrhACnCSwPIUM3AlDJtAp2OTBMZ5Pqx1kgdkANBJDe+jFqRXq6bsOWU/LmptfYL7fBIEnT
mn4/FC45l6Qo2L4P0MK/sYbvF44IsyxeVrTNTenLpAHW7o85+mXf3Ls+M7s6Cz6aYixur5uPZfmp
M/l5i3/PTQyG7WaMhsMQV/RHIVLvSmwZYZbxaxr/P/tcmgSitngZlyoRn53yyYkb+U/oREAs6t7Z
ZSYj5yFurpISo9B1/O92hU5Wuj3yq0kUuBwdpB2j9QGPyODl8vKtOAcb+UdaJ4QBg41eFLm+m9Fm
/RqEfvjP5a+vGK+N/GucdNZDimTaUh83VQalQfarrYcJKO78Z9H8nHLxqzT5Vj/32mysx/zQ+cBD
OIhXJIjuo10laMVPoNt0xo2DvTaAdedrAO0CcMPIhLX1+AgpApR1M9NG1eHygq19f3Gzb6zT1z1K
kwGyERUx9CZMc3MbeeVGUm7FKm1AH8Q/dEjnCsUcPro36Npo3CPALj4os5om2knZ5IfYbCIyV6Kx
yHICceVVgvFRIXte/vIWpGc+zfymhwmR6RsU5Qz0COjWRbQ2OcsPBL5LFaTWxHOKcqvTAdg3eeK7
VGh51CdvGFyXP414yJJqj5qZ2wYbF+DKjtnkR7pp4rLTQ3zHs3F4YUDFP7qm/XHVcbCBC5MAC+YQ
+/GddEf6SQjP/z32KAVc/vraklleTRCTmY6aEpyqYdzfTaJyTkE0CiQRJu0+gtHrkw8iuusWKrI8
mZpzNKKiBJoo6fYJm4X0d5OOy6ue4MRGKeZdXEMT1BHP0xxMrwCSQu6E5pmM91U6N89u1DbtxkzW
7m4bmCijIG9jP0qfGo3rbYjROL5woU/MhDtdjP9Mc1ce8l49uK14cQGdurxfK0fNRioOTVZ0tQmR
syqj0BzTuYvLW+MoE325PMCKxdpgRQE2HeK4JH0iQA0eh/nLMiuPmh9DCyki2Zs7V11Hz0ls4GKZ
Uqh+SyUTr4D4lDQe/djzK/sVCF2W8I0fnVAg6CExXiZ1PVWvhkUkuCGEFM3h8kot/vjvejKxuQ1Z
r+TU+y3EMCZkWVVUfkQvKrnDsdyKe1cPmeXQiAO69jrOVCLBFLbP0OpRqPE3Un7ylKs4fyqhNdiU
wyHm+fhPhHfu5ZmtpCGIzXnodlNAw87DFWfc3zUwf0H4hS99kWkNNBgALWK/oLPcSN/LQvyqBsh6
XR567XxbHiKvOE50mJZJBu6MIx+j7CMg7frm8tdX4nob0MhcOvDYKcDMj3w/9HDSEvRRxtyAb/Fc
ZVW3EV+vTMKGNHLFQSrjLu8VGVdoD1wqbF15XSKW2GhGnnHjIOiQCe2UQN49jm704NKN375i/zYH
IggLRIAIB2F7xp/+ZJ+WeE1m6S8odOw6WspdGWb+xnavnXAb4Qg1cDXXulSJwgi61T8HltU7DgRE
3zfVEbicg5OOX+fReR18cl1IGlqeQeW5KsAjBm2WNHw0Qj8Uvna+RWNVHmaS3da6Hk5ZCzriIHbJ
xoXx7tHzKVm8yBtvVE0CRHy+8V6Hid5lQf7SufRjabz90LcbLULv3uUYwppWXLVRxrhQYPqTj1IP
z0iHPsxB/JQP5gnAmo1b9t3TjWGsmM5MMZ3bypnPjfb0A4jG2E3R5ltNzGuTsFxeVfFBpgpNzHjS
n1g6kmNhxk//Q9qbLUeqM13DV0QEEkLAKdTgsttTD3a5T4gedoOYQSBAV/8t+j3xozbFH/Xvow7H
DlQaMpXKXLnWIjyZxoDJCbd/vuwLPnTfmIYR+cRdp8CIyPQLhG2yEHo95BirQUfWWPGny0OsrZTh
zOoyH0GH0+sXJpR+Au2FdWosZ/h9+esfT8A107WBa+UNqpb6pXOTAAdXxvshU+1hmOlWavDjCbhm
srYNQLs+zzO2WqHxnvJCHErXHa/xxo5rpmqhIgIh8cLWLxBD+9x2AJcNDCxF4/jb0eUG9nJtkRZz
fG92kPIhVTPolzhIyL6K+Qgxca9fRHmv6ovENAzL9qcBWJHaql+m2e3vM9Ei2zzmG/H52g4sf3/3
+8dyVLMFHCTaYuUY1mx4Fkl3unyAPjY112y3RnaRMHsU/lvfV59zjlQppd/HYIHG6T+gcdpwS2tb
YFg0OHo93xpy/w18+48kmB89d3zWcpMB+mPP6ppN1i3een7iWN6bp/h+UUFvAOH1++qICtbGSV1b
KcOQWZ8qlgo7edFO/wXstg34jQsl9nqwwmTQG6OsTMRM0g6LLBnItJIXBlq1cJmJdNUzmqAfKxVs
nKeVmZi52qSsW2CEMYYzsz/LEPAbaBR3T4tc/La878qxNTO2Hiltv8V1fpxCr9471eHyif0wOHFc
My8LAACXSeA6b6MngNL+SqF3vxzYGrut9NfGr69hBMFAhk23UriZm3PnLR75DhIFT9vmsLbLhkX7
LvN5NWAO4GDfVSMaXaQM6eTuHAxzeZnWhjBuaBBLcjT/BfRN5xDLFM+z24UEr2DinC8PsGLSvmHS
k1cXwomL+BufglODyIL48y2yOdc5JjPVmlsALmGV6N8lwu9fZOFdxe8zaJIXfAvlt3ZGDaMeijHL
qzFx3kROH+caiGbLRex5eYU+zHqCuWf5+zu/TW2nKcFINL1leNQGqEeBkv6IR9Upg851Gjy1fRWV
nXcN3BKjLfbybrSxySaVtqx8o41K2S2tnL76kgUZ2SKRXjlRZmN1ZdUqDYK0e7OqRlARZTSb9LFs
WddkSHqTsQbJwWDH2X/XLd/yO95NCPx+iSzauXsbgzgq4Nc7C1r35RxOQu2ABNurAX/fPAorfsVs
o+ZZ07kQJ2jeAjiSZadynLR6ntCqrQ4VYs8s8G8uz2xtKMP8EzJwcI74zVuN2Syzw/muRrULpvww
kTIiCd9dHmnF1Zu5V6gojovyaPM28vF5pt4BPCcHB0ygJfuZChpdN4rhCqS9CDC3dvOG3Nqpw6nW
jTiwxr/3eht0XFsVubVlM6L1AGjfrIW62BtkaMJlqBlrlas46oPuVIjhEFvXrpvhF2q0z4/AY9dv
ga53afKNFt0JsDqkXn5lc7pxDFb8g5mqBKrb7uOgqN9i8JaPtD7GMwtVUe/6eAyX+fjwGRnmd3mX
VpbPzFaO7cSI25X1m+xBieBUOyTbohE2ZC/M0P9/YiUzQzn4inoEEdNLZdObBBCShYqmS9UOrX57
aV1VJXFcM09ZoHDBCuoEZ1D09T9SgToPOIJY1W6s2IrHM3OTEilbCW3Q7C3HNS1tdptY1VNP1ENQ
bsXfK7eomaAcRs8SQpH0LaadCP20PkoavEALbmMKf+GY/2QosUbO/3pRG58VxJLWmTINdE+oaAKS
sKgHjGGod11Fk6mNHK1r/hmuoqnuSlplAXoTKRmsIOR167bFDcQBh+I+s2Q8nlk6l/1pqrnaKtet
GIIJ444p4FqOoMlrhVI4WvvpX0sIkmI/NJ0Gf814cKpf6bDVVbayryaXbKl7zhNZFYeaBGDpBAPe
4Gb7GF1rKgnUdbe/SSo7x0FJUOJMXoFRvmlZtePstm2qXSqTEJzpXzMbaXWy8WxYiWNMAfkyD9KE
95n1lSc2HEg11mO5KxplX+kQTYS3z2gHFubAemlzVG/h0pewe9b9no59NFD/cNlHrczDVPKpgsGR
llfRMw8a1iALR1zcJHoiW3pdKxeimdWug67NSOraIKQUMeRxmTXNYxeyacrAZuZ2vApLh/ZtEE1e
UrYbGYi1aRnXCXIPSdPNwXTOi8RxP7GMk/KrsrWW1wV/ZlK7dQHVrFLVnGna1D8GXO3fEzWxb1ft
ipnL5qpDu3zhynPdVEWy02lL5HHoM3eLmmVlV8x09oi0mBdAev1sQYtbExIRzvYxnKxb0ruKq43T
teJszby2Zk6qvU51ZyeuxPCDjqAgevYd386/9xOQwV8uL9fabJbh3wWu1E/iAGzGEERw6rslgECu
OQJL090SQWz3xq54TTODXaa+KjWUg86LSS73+WKWQqqHEtjp2CZo1s8PYLHfiFZWwgezwJ1XxJu5
DxJZGvc/S8c7LPGxbNl+IVFKkm+MzhtcdivWYla7A5B/xPHoiHNQyOCrHMv0a811/fny7qw4f7M7
v0kSzeFn0rOFddvlU6MPTUBuaM70Tupmq4i1dtYMk28BbxBzmafnauBSg0IBbbq3Cl0gOWj/+tTd
wHKsDGO25k8J0cwmnf+ae8H9kBWH1PPexrQ9XV6sla34px+/tpFzTFv/NZN0km+404o07MEBZz1d
HmBlN0xRn6GGitNAhfc6N/I+8VDhCZKbSbMw41uNqSsH19Ty8XQN4rGm4q+Ep/UBfJV2GLdg42KI
rCmurl0/IO3cNuWWUNHaohn2DzkBzQcrdl+V6seHNC6H14JPm0RPa1u+DPvOvdR+xpjqwFjhJXLs
jkzaHrkLiJJ6n/Ip36J7XJuFETgmFLpQdr3QN+fTM5XtuJRJx43gaG3bjRcjiM+1W2eQbU4Q2y0b
UXfDWTHvtouDjZTz2hDGa3GgkxUwO+9f41JYr4TWSewcpjqbXTBV4Rlkj095YFtby7WyK2Z7Gvi0
fZpLP90DwJuG41j9QkMWZCjxj8uWsuLuyXLbvNt2UlSDDUpa6yUrqrt0JFGB356LIRryYU/K8hhX
923ZXxdQmN1qRV0kWQO9xgMeiEN9SOqkqvbKHadg45Jc2x7DP9aSupwpO9vnnfKf4phWURwLctv2
eXlIKub8ubxsK+P8w1zAAwpyOQid5bL4KtsajLu0vo2n9l5P6J+4PMiKrTiL63m3N1QUWULTMQVY
Aa+4Ft1L0fbGr33c2HgOeV8IhvBs76v5mxiQKyhov5W6WVue5e/vfvlE5rbtJlg5cLk7iWDBZsnj
UtKwA+ftusUx3KEDeXmndkXxiguX/8hGkb72iwLdhitZW57l7+9mgMvJ0v485K/egN71Q1WANxbE
fU6ydZOvLZHhCAeLNIGQWf5a98lrO6W/eWYfHc1unc1M0IrzMAkGwKhVZ8zh2WsOyth7pkHgt8sr
l82hEqTdYrhbm4jhERWqw/088eIg6vSZpvYTtIH2OZlufZVsOfa13TDMutRTRdA4Uhya3BlDdLqO
oXbsbGOvV9bJpBSYICLAsiouDlPSuT9dBPTDfiQj+8ogy7ullrAyBZNXAL3RGS+RIz1oFK8iUovp
qMdJPV+2hpXHgckrAM6CuYbieHGIKd6dFUCDx7RikL6eErHzKjkjYTq61/klk1HAa5MKHA91cZi7
7IsLp7qviWTHyzNZWyfDrm0od7eu22CdMvaYzg2Ppgp4mes+blh1P7SJqKccOz229DTMuIM46Bmv
O0dmu3TlDu3kzoiWW09PEVGsPNig6T7ObrLFYbhibGZ7NLoaeePMXnFI0s47AaHlHGXR2zfou2kg
AtRcadRmj3SQ+2g9tPwcyWI9OLfE05Z/w9yBRwmL0zcJQVH28/KerE2J/q+nJY1yRoiVFQc5+ON3
hd6HhypwRyvyC02fdWIFW6rwK0byF5P4zqd7otCDpjI7dN2Y3Xe0/Cx4sY9blh6tBtTgnrfVO/0x
+Mxx//793VCoxHR1oErvheIFnSHvSuBIEiDAXG0d4cuOAxkOrRpvlL8FFV+ZndlF3ZVFyRjpsoOn
sxs7SQ64hNOQx/IREfdRZ95W8ndtICMsaXii6Nw22QLm+FIM/RTNnpNGDjjHOEg0D3HPt2Cqa0Mt
f3+3jO5g8d5yEhzDfPgPV34eQuLoLvbiGzAOkdBL+6+XD+HaQMvhfDcQn0biTH2eH8A9/AVq0/9l
xDpLRY/ODJVep8v+XB5n5dVoYvUsdKDVAVLhQMLrPKwc/TKq4tS46sav1Td0GDz3wj1cHmvFk5qg
vbgbC6/rvPzQO0G88HpnmdwXBa3U/roBjBCmhvofxebwF9CGR32Xvw25uHI/DKdQgE+xSqw6O6A0
d49efREOQfnQlw401HIRuiLfyBSsLZIRvQjVZ/bkW6gljTmzItAzZ/c1ycYt8va1g2VELp7d9s0o
bZRH6/ioXZnjhlb7etIn7efgbhNXceI4zMTsKVxog5hGDNQ54o07Sr9J3w22mtQ+Xidm4vUgh2WB
Ro1mh57LgYQ+RSdCOIthSq86rcyE7FlOhQgMhnawxmzecTAIHXA9X/vzDfu2Eq7iOelhC0lqvzl9
7dxatq62yNI/jiCZCdQbMtHHIlUoKvTWg1v0MnJTdNnTeAslsbb8y9/f+SdrHriXoshw6P3up5v3
znfPTtEkeNmQP/ZKzITrWU5uW7LF2ru4OqacPiCB9kTt6r/SSm566e7VXOuNEOxjg2CBYdnUtUY+
O2l28O3405Qi8adS/eKIBrwyxA7HKwNJ4Kn/d8mo6AmWTGSHNPWGXZk7+sD7fotXb21DDLsOXO5r
m8CR66Gs4hudJtZD2SsgQS9vyXIw/y2wMhOxB9EVwXQJvzTnqXdICn7j2tVN5+fNTvf5RjJrZS9M
yF4P1kLXc7PswEuNFEnQH+BYj4ohcZk009mG8vrGCVubzvIL3p3fVow5nd0cu26Ru0l7312mbspq
OqBUvZGzXhvCMPER2PGc5ThYIBr7hJRSGM9WEk0s2E+z9+XyrqzY+T/gPULR/4faN3pkim4PbndQ
GYDV4BN0vLeYCNemYVh6D5nwGpoF2SHoKrAeYRoBKHjm4dbV4qr0OzP7p/vKz8shweUqgW3YV5nf
71msXy8v0YphmAA+OVHiKztOD1oM3mMdZPqmFZpuod/WPm9Ydbp0dSUzlqfJga2Xo0oiexNVv7a9
hlHHjgg8Z8QRyqs0Shr5DXzxeyijbFSgVrbWRO4p6EunAl0oB2k5P4XDX0DVRouwIaQOWza2W/LZ
a+MYATrvtTN4DNNgnrpPK/1Y2j2mQc49iLQu7/KK5zBBRnwuvMTPhDgMvb5X6GgBmyS5B6plH/MS
Br4FZlrZbhNd5LjULRy0qR+EOwLkYPHxZBelt+GV2N/H0Qdu1kQfulOZ9KVNxDeko5l/8kSgxbGv
K/pf4BL3S11aDv3GO6G7Xa1IbXVI+GZCfSaB6Ma7brZFcrCyLP/OK/wXgaRF+l8K7gr7dsBjPf7u
DXMa7/rSwj8TqMYkIatrwdFXlzgH7gHNlgze3Ow6DT2KnZr54EdlziYvpL2LjE3aWXZy7KiPuBdw
Ko6WMpDKoamJV1Zz8GPliQj8h24O4p6ckINLkhqSDBCrdHY96PN+o4Lvv9E5I2Wo4k6eNUNJKmpt
Z7op/BFtvwmdi8ivdfNQWIoUuykYwEMQ2bqwu51bATvkKl/34Tj7s3VK0HSffqG5y1COSKRFwgKk
9E4oi0A+67xl9U8aK8j3kYzW7JDMTv+ryntclHJGk9yu9pd8EfWAVYl44800TJyuJA9tGoNVbFal
b31OFdXuXUdIriKW+TGIb4psmO/gz6tH7VpgIRcj42x64F43syFyC6uZI5+Dw++gm0nlR0slrX8T
913H8Ga0RZE8eU3Hpv/o3OXkWWoncdsIe+5EmV0Mn1jC2bALOnsA2StghqOodbDDFgTes9tA73fX
4CXP7p2WO+wmA4cYIAU89fvsrdRWTh6AhgS/r54BNQCRXO2PdyjYpxPA0TnEXbtaJRA3QSFnCh0U
qbBqqZ8BI194QnhHXXvVrU3iWrHQBVVW/Qe9qqMVikDgAihJVrsPoA52vRu/SlR59IG26qswc1rs
suvkBPHm6KUBrE82zWSFmd0sGsE0aRy7PFjdnPJHS3H/JUgoRxzkZbKPZodaM4qWYv41khYaK7Ml
T9mUyCeduGMLv4rmtRDMPX0WWp6Vf64QRqOumbIuvUkC0L4c0Oregd8aaH9H/EgzR/HXuR/j9k+l
QNP6ny5au46mwgbe1ZuFI4/M6bGdHt6mKpznUctj0jCpTgJqri8WEmjV58p1NYlq3oys2KnAksOn
FkgdDgYThgPUO5T+4g4HPZadeQOWZ0yrJETPav3TClrxifnzPH1qA8WyEOKbKDDVuS/jHQ46gv62
mr83Tjb/qrjjFnctn9oxQgYqG042cIzZsdAe1JPtiaZ9WLY1jA96sOD6CFQimqhrUn/45gw5RFo1
lI4/F+U0pbva9ugenKH+lwqqE9MNblf+A0rU7oOnemXfkMnybJBoj/63RNrui54bN/46jkGhw9xr
+sd+9jpxi9IrGfYVrYi6cdo+JndjnvrkU48gMz9PHsBlOyuf2vwevJXpsGdpV89fkcvvuwcrhSTj
DjVc+9w1NpP7poSueUjR5WM/Q8JlHkKLKt85uvZUgUeTQKk1mn3GulAyHohQ9IWX3rE0bu7RBiyf
ZFwHv2Mv66YIt0k3H1JSdihFZc3nWEPVMsqRkv+WQJsKRGXSYu7eq+q4eyKz61tT5KGNfPg8CCig
5uHsTkHXhLDGCsLRQd/52P2sFGGqBWRx+kbiZ0xUwZFYkrj3EmQSz0KmATlapOegzE9y/VtiMfsw
Q4ujvUvrPuAhbyl6VFsWz0+EUKfdobW0lDs+SyuLnBH5idAq6+Dr1A39DxXMYytDcE+5ExxeItII
HIqLDmDv/ME69HKvksoJDm4yCXcHTT2tI0ZqnJ1UgvhyCLugKPLfcF5dEXFpgw+ag9fGDV3W5Bqc
hUHqtDcKDB7qcWQATeYhxPRsvYcaLi9ysMbVkj/aydCqL36Rem+4CHDuAGoV06dpKGUSdUE9xk8Q
3wKsY9BpWUV9W87BPihKFCWEB2rxKPckZcjnu3l819OJJkd0cdnVLVBt0MdGlxhgv7hU5MHigxvP
YccGSQ+g5gG9UVpAIxSSTkgUl4I61jFD/tWHh6zBsMqcEoT1aZLKPiwaUdg0lI2vICxAaheJiziF
r2UZaoU66hR1ZYnLIu3/wGClBIN5zN8sj9vznoKs8OuA2+QVUX9dPARMavt5RL7dPY3TVDfgmImh
I9VUjHenuYTo8n1qdXQ4JiQZ3D0SiIN1CCj0Qj57ymr7u6DVGSBivlN9cgs6xygaF45/k+St1zyz
Pm7JK1u0FihQJCws/Hq2w4oHE0XNPJkALkpyD64irT16AH5C9J9ZwsCoZglnokf0GtTtyYLWFcA0
Y5GDtl2Cj92PQ9J4vjgV6I5LEKOpZBrwQQEJ6jmVXrWzwThXfNa2Oza4Uivlhkgm4XTNQev9qlRW
AMBUxk0L4EmDiGyvtMb/GcP51zcNBUB7X0lIEEcqm9L2VmRx8ycNNDAdedO1+Tc3K5vPpE/K/zrS
w8nXEKHz34Yp6F8neAYQVAFQrk5FUbtSRejF4fX9NCL94EdBlbZfWBYU8SuKWLraL/XeeQTAPc+T
z+g6i/mtkoNX7uNkwO3cFVBF2DspPniL/S/lvZ8G1q2TOn6yd0cif6W1QNY3lF0ngght4RD4psGS
6sgEd9Ojk7SD1+BeY5b4RRKw2OwDouuvI2uDBsWoLEtumZ0nW8TTK7H6P6p4DQOekiOY9pJ0uEti
O0ClP+fPo2ydw+UgdyX4NHs33KSf6oHgKeMW9YxkbZ1/c4qm3CjZrU1gGfXdk3jOWptQYLkOUqcy
jaAE3I/7vkitHFeCKrfKAmuTMJK0ceb2RYbkETqeh1daJd0OfMdbkOe1ORjJHEG5yjMkZA9WbRc3
gUP/lJJa+6ycryIUc5gpcFcSXlaVdNKD3Q7ZTQvFq2hEhvPkJGIrt7b2XDJefakPkHg+4Y3Re8w+
5T1cLBQT6JEvPSfpVM3HK44T2vSNpyuxrbp2+gncAMIuJaDw7dAgZU5cb0tG+8O9xgjGTJp4jhuG
gsI5dShudLjbagxFm16V8AcLwAIiendkOUJ0LRUoNJoqxdUq46pTz5I4KGFcXqIPzxMGMF6uYApr
OylECXrhhnzR3jR/m0sbBEVz1Wz0X3642xjCyETJ2EMMl9LiDKEKIaJCogwIBeLhGxo9mLVzGfW/
XjeZ5Re8X62ysalXkeR+TmekOUs7tm9HvFGyyCqKZIv+8sPcLeazLOW7UcoEvHpNBeZINQhEO+D2
K1hehcTVrzxofzKS7QnZEjdaOWBs+fu7wXjhQ2CwKcozFGi6qHUHdesU03XKOaj0/+/Xcwi0DZPy
3HteLZAtWY47USCcu7wda7/d8FU2CAc8gWLivbCku5OqhVgnnnobqYS1bTCM28cb2e8BmL/PRfwb
jfvQVHP5YZBgcGONelbx+M3blv1cO8SGoctxTvsRHTT/x/4Nuqg+SkuoWEJ5owjzSVgb9riyZibM
bSgarrOgyv9vHBtcq7uF6/byhqwYuwlvm6nVETj1/DxX44Pje3zH065/HDLZXJOLBJ2IYet2gbq0
D+D3efY89dR6IL/MGPb9ut9v2HdLwMUTVDo7y2Zqb4qc4BUK8a+bsnT+uzzC2vIbtp31IGsVM2iT
iUv9h0zyHiyouBH5/vL313ZgGfedOSPnqN1+qNP7DDgx59Cg+yp7VmBgaQ54Meotrvq1aRh2LZ0a
pXWkNc5+l3ch0kgQKW2IdLagdGvfNyxbIieSTBWYyxkb02d8uLDDUo/zr8urtPZ5w7RrUqKdEuXb
EwVFdyiUrPbZwmN33dcNU86rMi9Rzc3O6LxAoymwIsR/Sqpx3gKerfgKE90WizmZfAG5A4hLJWFh
9/RAaKkfFvp4RCLFdbZm4tvsthsbPKGz81i67FvZBF7zXzMT0HFfXqe1aRi2LMAimLZVLs68R/+q
wKHaAfxenHyrGE85bdxmw5OvDWSatd0g7EhHcQaaN4ti0blR2+F1pgvILtKqvKr9idvUMO65GDRk
z7L4JPECPyK/Ef/w4irdeF2szcIwbWYVjjMxdLvYAflTKiuwwrplnzNcRhFBxCY3VmvFOMwmSyR0
RqcCjPhcSrw4o9rtq/wQxCM0Fi7v+xJb/pOhxzIZxo30UZ2VyOOdiVbFCIVrNTxVzdg+Im9rfW+Q
C3n1wMNj79BHNO5tuJjrzP6fTstcl8UcyPRcT4XzJpGGf/G6JN9dntbauhlmD8Z9tI1UOS4POhWf
UPmOScj7ekuPYsWzm42VoLoqkDQGY7lbTfUDiEvLW5p6flTHagtLuTaEEavLgTdNOejgROcmDsvK
/S4mxwshj/Dz8hKtHOF/WhOUUDPyOeLsQbqM+rFFkYEhr2AtEqcWjRcvl4dZ2QmzJ4GXVqAcZaVn
pEcOkLj2j8qt540Aam2RDCOvi6bXlpdl53rMvV0Fp3joBv55Uu5WDWtthGVa7+5wO3ETUIGp9Oyn
rNjzfqa7WPF8hzpPs7+8QmsbYdzf/igT4gxS/CXumwPb/2Z3S0ocCgU7u4fc+HU2QQxTX8RHZshw
Bydbx78BMZ0jPYGN/fIk1rbZuMVZUtrC0nF6bsFB+CynkZNdj3BZXHePm4jPpJcdKu2gTyUsDXbI
G3VJOMb5VmPLys830Z2DRrMD9jo982bqH4s0988jUgdb8ilrvJymSE6JCGeY5k7dCzmLTwuhdmKj
42hIq8iGCnyIpEsa2nVVfGIlCu+WjSIj+OOv2htTPYdUmiR9UYgz8Gr8KbabuozalFobjmRt7ZZz
/c5EKONl3IP57wzgVBMcKz10/aeGU1R+rvv9hpUvmZhAFNj7WboTSmNdDWSfJvMWRckS43xwB5pI
zjmZB3wfsVU5uvm3Cu+NT/1cfeYooTyMZVl8CwJ25VYYtj6UKcscneZn6AUEVSSIn4z7YKi39uJj
ZDS3bcPIS+7EVtMjX0GH+qUBA9mU8qeJ5O7OW1QW0EF3RCbmE4HYcHj9CTOs3wFEe+krwF2SucXJ
Ii2qIModig3nsuIhTXGdMnA9jhoX7hC7C27ndNG056qOUO0eD7bwt7qSPnT24GVcgqR3J3mog9Fh
zM1Aa4xyQbI8oYBDewxmFEU2pvLhWcMQxrU+qbZOLTViiHlkYV2VdyDmQPWV9ha8AEcVwqMCla0r
LAejGVG9EwvtqbhPz6j8ol2isGoynfyudK9Kj2EA0/bRmu+06Jn8VOuxBMVEMYe1592N7MvSsR2y
TAx3VY9+88vzWVs9wxMIf0yTJMBV2VuTFVlonLSl09z7HWuimlZPGZimNhKZH7tsTG1xd+8Og+6t
PGirsTx7YIgPdU5/BMHwnNLyq1vHNORN9dLKhfmkLp5mj96OjXWNk8DIhpNAH2WPBhEnPdOGyYc6
VRyVMnfeoh9dW0TDRbDZsVtWYGJ/m15xaQNqQWm9syb9Y+Z1HqIoU+4ub9iyWP+4VkzFcAzIHYCf
C+rwf+Xap6IWO+Qotk7D2seNIB9c8Wz0MwU+5Rb8SBICHk3lbum6fphxBIGq4QvaEr3OljsH93UW
30NAfS/qVoS1chZyiDsv4Z+K3jtcXqW1s2YiRUEJ7iYDKJBuF45hpoCuBFLpy1CidXvuccY4uku0
lz6SRYgh8+cfC4H35bFXFtEkfLRLhhbrYIb6HcqNGlCguJzCLGfjhsl++MDEOhoeYi6DqcgA3vnL
SC7sZqE1pCX7b6yG84Duz4X7KZwGZyvUWpuP4SK8GMxpAAD+33hk0v7ORiZ0w59+fL1iNsuo75wC
RRYym8uhOBd996nCZWoDfRVCdfhPY+U+hN3IY8NQsFsILTsnuwpyiGENjwCYh7RVQv1T3CDqEbF3
YDkSrdSCZ/orE3r5LCxr9IG1/gMudWVVTiLrHnxkMJ5Qiga/YiYqS4cW75h1c3mUtR0yfELcpCrL
2zq4H0tYF7hOUPvNqt3lj38YKmClDJ/QVnHvWFbtnyBhpPwdB4L1JmG+3AuFaI72dvB0eaCVWZho
01hWXUlbiLa2g2/dQ6Zm/JwFQmxYzdrXjTChtDwG2CcEFroisT4DWlBO6DNypy1+6JWdNoGZo1cT
EAhP/mls0+9MQfALyD0aIYLfem2ujWDYfaxtjapAEd9DijJTUZv5iHKEmtRTVZPiuqNkQgh4gC71
iloF0jwx0VHh8fIecGhPbbw81iaxbM87c6+bvBkUbf1TXSevAtJSOxmob+gL7TaO69oAhmGDRoUM
xRx7pzzugMakwT2rvODm/8PDfMUgPOO2T+JJOcjsevd578F/QLx4ntrk5LvxW1bPPy4bw9oghkkD
X1nFoDEdUGeashAVJjCCj825DbizJwFkjC8Ps2YVhnHPgL75Ghi+h3IGm1HsV0fvas9hYq5tAPwY
IG3eyVZVdhYlKV51AKXLtiyBGNJz3m75qLVbxIRd27EATwdU486WNT93eSufQdEXP+aNrUOvF02Y
o7b8pVNzdh+X+W/Bt4TrVhbQpHhk4LQagA9TD0DdBc9/iSxDD+Deq7gd3cDkdkSqbJIgL+T3LFig
o5UEQrJPy8NV228yO9baBzROxfInHjN9HtrQ03wTxXUKJvjxhrGXXUtlMs7qYeag65AtVHPAu7AF
qFpbesPSB+m0o11w9QBJ1gZU9kWWhYA/q/PltVkJ6k0OPmh4l1rzZHwYB6DLEcp1UY3uhyP4sE94
J6Xh9a7dpOMTTsrmSlXyAZ22v/0Z6oaiUwnYhDcVQdcWyzT0gA8xFHrGBwBOb2SeiFs9jNaGDMaK
szJp9xK8ScpKTPb9rJUAxjAlkbABq4SIhHzYzq+vzMHk3yvTuJ5zqrsH2gYxoGFTCqoIMoFS4PKO
r1wd/9DvcbCTpQMj93Hry592BWAmHcbyi0rzecPfrr1LTO49XvAsV3VC7qVvC6Ue82J24juCviY0
qRIdKL8PxYA6ws3I4JMdtDyBoBR4YttSvrhlAfh7gAIF8fvW5q3Nevn7uxs51pPfW3NH7qnvP/kS
2jxD2gVfOj7Kjbtsbd+Wv78boSag3eBuQe7tivS7MoACeOoOYqONbu3rhhsAk2RQyg4JQDHS9pSM
MVTfRbX1Pln7unHZD9PooxeinB9GtCncFXSsI9fD0/7yiVv7unHLsxysm0kn8jOzoPAj/dY5Wcur
+7qvGzbfdjb04puC/5zycooy7Xg3KXjKN3772p1rguvAol/8P86+bblOnen2hTZV4iTglnm2Y8dx
Yudwo0qyvoVAgBAnAU+/x8x/46VYkypuUqnpKglJ3VKrNXoMxsYK4DokRfFc/DxkXfIa9hTw7CyI
0rpMHgAFB+3CHDZ34I75tWlYJuauozPLK5rDYOvWgbw88T/O2v16u3GLN5hoO9m0OREz9pi8mCBG
K6aXjEXL/UDFuDJvth6um+gbb9ABgf9PlF4GOn4miVCnvKlYWgPdvrKPWRIEJsKuDKD9XBaJ85MD
ancsILyXT+59Kxa8gOFI2yGp+I8TlfeENBuX5Grfb8bkBWCRqaLGe4BGG1DZLJQ0u+eeatcQM5YT
xkTa5YsLLujWIw9/ovpc0y9A6LeQAc/+WcZ5jSLRtjSGs2s8VeH9oMDmXDbz52xg+gvBG1afthWe
SFaOAFsnhs971EHQ7fbkgeXQLPOuV6Bc+ORSMnfcdpMODMeXXd0lWeyTh8DRL8OIlEY5bVP+hlKO
kcYjbdFDwS3uH+KOAlMbJ8gGpZHnrMmyWKzXRNmNOfi3M1+Lb1kbe+nklzIFXcE/THa/Zp75aeY4
IMcl4b1Di02wcIzpGgO+sV+VOKIPc5gXdKqi/Z81Cdo6OLh+t4maGl0Ybi9ZiDJgdyAPNAj4s6Ke
8yBFvQY6sRiVf/39zQCgUKoKf2D9A/ap4J8cPBpPilMe7SbelF9ub41XZ34nl+UbTk57HrV1jxGo
CPVYoHN9kKBF329r3DjFKz2jdAHwx4c8qbwftNPReF/PKItZ2RMtG4hJLZdHIkkc7lMUL+UqnRNk
R4mjnPsadFEo2VrNltkmyfBu2UHckPYNwTPKWH6AHK78FMUoZ9p2pPuGZ8dVUDW+JvTCVIjioQyQ
3brfxt8YJibyjqD4cAyTGq2PzHmYle88IC0fft60xAbg7nYbFjs3aeO82Qn9KIJANq77QSoCF9z4
zM12pcbr6+0ubHGNyRYHnd9intiU/9JO/TufuEw15OW+eNccVa2gcOs7SZs2CqnDkbnhvc/xz+2+
LVZqQuxQulYsle+El6r3v2Z6evmTSMRV6t8prJzj7U4sJuoZfnxVkxmiiNNLF2TZDzov8nfCPf68
rXXDkVVNqpovi/d/+xye8ZyHAFHHyuJYDgcTXOdNc+kMeg4u8UQvwln+JW71m8SaHEEeedfH8kPh
9urs4y/bhmP48wxObDwek/DCaCHPeF32HoFlqVb4TGzmbLrzJCtSLCT/JcoRyH6UozqoF6198WUZ
q1Wov2XBTWwdyCxyVFfw/BfNafeChyjvdwkc4krG2DIGk/GXsWj2cwdMdDJmeo+MIkmDMqC7BDSb
20ImE1gXJ7phBcpsL4hnUDYqe1TVgl/IRbV/vJbusbm9CatTmdsgy3qdJYIkBvT/UIiKeqprecRc
tzodYFxa9N8QieoPYixfbxuYbfquv785uTMwxhUStXQXWjavXeTwHUQRXtuRJhsnz3B30sWTW06Q
25IMe5dH61dGKhQbk1XVQZt9GS4PjI8sNen4L2Rnil8Ahc/gCAmjaoWFxDZD3n9nyGPBCLjgEuLC
hDrR6wCIKupd0fE1BLVtAIaTB6WSEBD2MUVVN0HspRJ1n07jEK7sWtcw8p3I6Y/JvVnjPlIE1DuD
+EU7zyN7J5iy6apAk3xzEt6d4klE0c6R88smkzKhdyKG1qrPPfmIWGRIidCfiE/Kg3ututnWg/GY
NkM2J2FikY9BPHxTWi+7pJrmFPqiawGtZUlMhB2ZB8LVXAGg5CG5ixxYdunB4bbf9v3X8/fNgiR+
IYWL/OG3kV3fe0EhkBalSz/h+bH6ersL2wAMv65QBqMXVHH/qryQP/dN8ztq2Zrcga3x6+9vvj8m
RenJUMtH4kF0DlT49d5hi78yO7bWDX/2QmAi8knxbwLMTucIIZDCplSCGWPb1BgODfV5T6qoAAIY
ZBbneMgjQDAqtknZIkxMNWPZg5ZhQJr7q6ynFyJwiVe0vnccAKUbp/MO2wZhHN1O7hWzRHX712gO
8g+i7B2oJ/FkxYXfX4LYxM3NZU2WcUySr6A/0QcHZGRP2quyy5Zvj03IXEx51pIySL5eoYwzsrI7
Ssc1xfergf+92UFy3bBNAc7oCSoDX4fZ6Xd4038q2xBYqKifVrbTq5e+14PhvbmaiReMY/Q1F9EX
nfsLcgIw/qBCD1PN6cqV8f01wBP0fweClF+dtHMbXmYHWhl5QvsddEnXuJffH4RrApRQW+uMasmy
yzCFoDCAcG9yiFwJLhMN/cpLSMnK8WkbhrEec9f4kMXywguFxvd5nrgnznVPSLJxmozVcFEC7UIA
FaVaIWhgHkEBgheMpdgGSHBNBrsKyH02gcfnghCjaV/8fqnkp9HxXWfbduSaCCTaKOSQMxbeK8eN
wR+ELSXe4SUfwcYWd3NNrBGET9xiwLXuXBUFcg+DzFMIxP6zrXFjM+1wWSXUTaYsrSAUumdBORxx
Yfl3W+tGZKQ6UJqUmTfcD41+FDIvUKm/rQIvdE1kEerLdYbyQXx6pnOxH8AmhAR1/X3Tp5twIu0z
vwN/fXhBiJ3tmUBhc0mqbcAJ9y+Z2SnuAGPwnDOZXSSIWRPWP70egJ9tH2847aLq0KV9i6lZoE1+
FBGAb4skm2o4Q9fkIiGNo7oSJD4ZiL5IcJgWpk9hiUzHtq83Yh+ZDKVgSjrnGYRuj5AYDFLqtNHK
hdOyoUXX398EP2KSmHndZkVajR1UIlDswUtEn7e//f3jyzWlYlFTFY8tw7eTpJbBPm79meyYKNSR
A2O5rQ/DZ/N4goI9K4E8HZpCf1vySO/auHYeEiVfb3dhmyTDcb1EaEctDCACueBpcepArFHCdfe3
m7fNkhH9SFa5MeM+mu9yvPYzAHjjISa7K5L3dg9XS//7kHdN8JDydRT1S0Hvq8o96dzZzagnAhQ+
flgy1PkU/bAJ5+Ga0CHh904Yo9TiTFR4LwjbxYt+yfFo5vb1PvLYyoJcj8P3xmN49DBLwYIoUXdZ
Qj9obzwONNzP0fKxCNa6sKy5iRWafdrNcwMZcgS+YH8iUHjMUsfp1rSdbO0bbj0srlJdL/R9PANR
pQe4dcGXn9vW+9rpG68GO/cIisRe3ysRHzv6pSvoByrwzgfGyXba+CYOMON/u5lDPoPODcR+Uo2g
vBhKlm4OtUzIENgmJDgwY7AGVrpIwDbeOeLQL2JTYT8OAMOp50AmqJ7swrMoC/ASyLz5N5R8+Hp7
BWzLa/h0hgLAScaRupM9Wu90cE98Z+1IsLizCRESaoA0Z16DARyQzLM3i+eMlUVKZHiJuuCuT1az
nZatyUQJDe0IbK9T6PuANE80DuK90HmZAsOzSQ0QrKqGK3vz2PmgNuxPoMr/MKOMbre0qyQdllUw
AUKVwBXVWdzoorrkyRt6dQFd57CyqdrmxvBgFvPFpQ0nFxQnZ3tU2kOGKq27PpcffHACNttOaFOS
kxUVVO14gwkKw/8JEWZ7jh+2hUah4cFxLiGUNyp2DgQFzNJjEL46e36l2csmPzB1N0U1g6S27MNz
ngNztQscMKrGjrPtpdM1WbVkQxJkb4LwnM1LItIG9U8Ppbvxndk1KbXmKgyzlmbtnbeA/CPz2ikN
PUQat+fGYkAm5ocNZV5B4iiCulsJsskqwZaRopLBu296MjUrS2w5K02ET96rFnCYsT+RcBG7IAzu
GaULQ51OnO3dhc3/3h6NxddMsI8iIK9cVCHuqINcr87zj7OoN9qpqbfJQLNPQlZO90IoXe1I29Dk
xYf0KXiRt32+4c1xrBwxyyzOU5oU0K4f9ae5Gdd0D2yTc/39zYGsQaeqmz6jZzqFnJ1qkEGdJkbo
Ji6f0P0L0lPCNMHCS89ZeK3bDrBB0LZ6jRZKV8zINgIzzK7qsVncAWbkj98EKtL3Y6XWChksB1pg
nMWK8iEb84L+CRvnaACV5kB7Ne9U2f5KApRx7pyZLP7KWv/Jd7wTP5qYHp2M4RSjOuOs67mtUjzh
BmU6TSP1wWoJRuF9xdvlU9E0MahqMxUGIMAuUHPmNDDwk1/Hs/4UtVPwb61CD0xiZcvbNFym+bty
ayIeWY7/ZgiIfGCdF4UAafbCzzm4u+VBNEXCzkWB67+X07h+Jo1Pf0kJBeFjAIGM70ic5I9M1Vf+
6BzUC3gB9PrhydGJ953qHtUji0TRCqrzqZ8AMlST7mFcuMwOWgYL6pUorUE/lmZh7WV7RXuR48rY
8LbzoO/paDzB44lR6TPGEvCPc58MAkigWg8RSvkmB387xMVU1V+CZVDJF0pi5HB0pUA2XgULeG+9
AkoIMLA26UD+myPPgx9AgJ2DpeWJthw/V0ASPi8CAjtPJcisITSgRDF8Ue7ox4+B8D2ZukBRTx/n
JR6b71HtRPk+Eyi+OgCL3Pu7KK6nXzIPK5Ti5eor5yDUvtMV1WKP9AAoeD3moNhs9BWvdpUzDgMI
YjneNtKBUfFSRr1kuyGOuXcoCXfjXRRUQb8Ck7XsqSYAxit5UYtFR2dNE/CMXy3VS8LATTlq30Jg
ArYVo7m+4RhsLOoBnBvRWQiQrccO0JM1LZbT7T3PcgCZ6DM8OhUOiyg9M8LzJwYZStZP4q4J2xXF
V1sHxtOWVGJoQZRMzzmWbNchFKP7uAkv/VRovr89CMvGZMLNAlbr1m01hdBE8hSrsd83FG9o2xq/
GsCbfVtCnzwKZDmcRIgCKE2ROcJz4LYA0sSZsQBM4sUU0rMYxBcNrfggjcKK7H0Id61dFWyzc/39
zQBQnjsmCux654CgRCwXQxo6wVoRsm15jehRBJIvODOHU+7Q8mteBc4DtAai72GiyIqn2bow7lGy
lOMUL1fu+xAP7l2LctZc5uzQQ672cHuNr8b4zmHwF1BrDBLd5ugiCKYXKC3oAxgWe/KDtDjkJKwV
sHV65MIvyK/bPVoWxQBv/b9YMZQCIv76P68O+vlnwNdgt7a2jfsU8sBgiYC+AYrBCfH3eNuZU64h
Hnz70y3rYeK55BjEYcey7I5oLVQaQPPv28yC4QASjHJjH9e+39is8hpXZh3HECjQA6mU7OHP/VaR
YQUqZJskwyvUovpCjW18njvkVCledbyPTja6fGXfs7VvOMaVPGco+ik5d638TWbgUCKdrNGA2Bo3
IrHZkTREHRsu/okrNQfFbwj+FNFOU//p9iLbejBOnaHKcj+PoiD/EwZrHjw7FPmpbY0bHk0YvcZB
S3zOHQL+JUVdIGsL0dUrjAEWCzUBWl7YBm3oEHw8AGCv3jWZDTWPV8B2Nma1TZBW1ntdErgch8I1
czRkSKWSNu/T7Ul/E6Q1DCQpOZ+hI9LUkF2IMpVKaJptWwITnRUPBeIo19P3c9M9DAmyOogy+v3t
9bXNv+G9TCmJ6nNX31cl/SEnMA5CLyX67rdilfXYEn6ZOrhxDCJivFwkl/w6O1dMjk4k+zhnUFvl
Tne4PRCLF5gquHRokygiBfincV2A2ETU75x2I84L+hT/3eSQQKu9wZXDaYjA40UztB6V8un2p9vW
wHBgqPnVDjj+4wtyd37KBlCDVDUoz0p/tRzV1oXhxjIrlOBN7EI6hAfg0hoontiKUxEPXgBBAQdS
JNsSYCYCiwxSZbyC+af5dIWbT538UOORYVsQbHKf5aCwRsZxlneU4MnX6yp1zAJEkUW0SqFnsSQT
f6UXt1HJAoWpOW7pAbec5pB49MvttbY1boSocSL7eeAOf2CAiz6ASDT51BRLvw3wYErWeiGUlnhS
Yjcdesfde3wq98BVblza65jenPSeRMoFd9bgkmX+cAICKDuPfJMmKkSYjUN49hZQ96KgFVT4NPxf
IABvL5t6rfLMNu2G/+ZjlcRd2wWXASHEQydjqiCvobfOu+HB8YS6GZn/+XjP/8pIq3Z1pdd4Wy3O
azKWkaSZNeNJg7x4i+kpqyGdwaV6aNQwH7eYJTFBV11xvdf7osHuiS5Ug5ICpOtebzf+/vcTE3OF
+NlrgYFoLh6KIYexcF9FPA+nkS7gCNrWhRFHZxKyEDHJmkuGJPMeyQdAWXXRQs8KIentLt4/xojJ
TqYzEoaqD5pL55bzbiCs3VcKUnF9CNZh8BI4z7f7ed9UialPW3nR3CWkai5CNU+aAVZa+KvRqG0p
DBcW0oG6mVc04CDBO6ZUuHMICVWwNhFrhBS27zccWYOoE/o9UJCRDbR3huvrVq/HTVcBkhh+LF1/
jhCCZneidOodDeUZCc41/jnblxteTJMhaiPPg5+NA/kYiwEyUu4CybVtC2ucwUS4V1Vj+FjgNVBU
AyfX3DZ6xTot324i9irGI6eVPawzIfQrpHz7f8dK92vi7rbmjdQQyQsUUQiXYG9A3oaUAKH33mpm
wta64b2g3Su9qBvQuqyROGOlE56acawPmybeZA2jsgornvhznpLA/TcDKuR5dCu6Er1Z9gUTpQcZ
HBrnjlNermgNIeWJwXhQwPngu/E/2wZwnbc3B29WZUir1Kq9VBNK3+IFN1QunDXaoPczKsTE6CkQ
6c2y0vlDXtf5UY0dPYBSBtmChIII8ZqiA24vfBjjVQCobb0NL+6iwtH5EpQXUcrfnsBCJ2O/hh+z
rYfhxcwHu0cPPRcE0Qpyd/GA/SGr8/muSvrP/oAbzrZFMdxZzDU0BRd4HLj2UJsL0ijwRA/tMq1E
W1fj/zvRRUwQXxwWcVRCDhMCeyXKf7roul0/sYB/BimG8zzmeBDcNBIT0JeBrF0SrbB3FEvxINkk
XxbXQWnztuYN72YObfqc+SWIwP0YaMom/9Dq8Pl245YDzYTzadY3VQKNv4ucFv+iq5Y+5UnYfQEH
ZXe63YXFWk1eMNK6OmggvgD5gvyjgtTgsSld77itccO1pbMMPq3d8jIPWn4YNBL6Y7YNtURMQN9c
0gWpUj2cNUHCQA3hl2Sp1kJqy7ZhcoFVYVKA6UaNJ0jEf82L7oLy63vhDp8qAn0+1ASUYlxxBdsi
my6N+m4QNwzDeV4G76sCOLG8Bhb8e1/Wzv9uL4StD8Odmeqww47tAGyCPoJWsP8C7e2nqFw9Jyxm
ZKL6YoiJopIrE5eMoPSDlijDVgzVaLc/39b6dZXeHBF4xhuXXjvjBbXq3b4q4vA01qtho611w4Vl
G0jokUbDJZdIfwRQsTqgNm2NFt/W+nUnf/PtEsrpqg3nHGV6zmvllyJdx1La2r4u95u2h8Rvsr7X
Oe4ejj7lJebFH9c2H8tRY5J8xU3T6HHq8wvYYyt2r0NojjIg1CbgB3ZD6whJdtlSrgZ5liPBRPDl
EfBKdJL6dA01JFhjiROfu6h6akfxpe+Hz9tsyTie8zxgAKVGw9lziro/Sh9AkVOiyZB9u92Bbd4M
fw547zaxIFhwGgUvf56JqF9lh3kKyQX88sm2k4caPj3QGOLKiGwuc+YUB8QZClreq4Agi2n9hetz
SRdA/WA4D9PgBABKQ2wWqTQ+ryyDZUcy0Xw6rzs8xU/jRYHfL0uZM84HaExPZ5cEawS3tj4MxwaY
lXGPFvPlT+wnFBKmgDL800nIqt5ea9ssGc6NVCkHXd00noKid/D2P0HgdB9G4HHe2IHh4d1IPXAq
luN5FvSHijVql8vp5fbH26bnOqg3u4cEvdNIYrAogofF+/gn8Faeeig8Rrbt2yakb6i0m7XFMl5w
dytS3aP2GQjmTUIXITHxfJK3MeAwIb5fZ/wHqMLq9LpV3J4c28oaXownJ9CwhuF0+QNPn5saqA01
+iuFeu+GF35gsksmWUBV39f8OLcQo2U0uaAU/aH2yb6NeYs6H3BCArWy8gT47o6E3gwrFU6+VMuo
+DEvabSfSflIICm1D3lzKZZNhTPoxLBUPkUlIOqSH+lQ8DQaRX2ky9AdNywHWjdsVbUxRBmXOT/i
BbY/+2VVNUMa1wCCrT1E2SbJ/683TINiwFix/CWMp0c37i+R24EEVj1gibYksDEI4+gJCnBi+02X
HxfpsFPhB+WZF6sCA+9aLFo3LDZGso0F2QyRYFeKn5xf6aIhphyu1Ybb2jfOG8j49Mr3rgK4OkBF
UQUeoihtw7LcVJ7sB38dOVNHXWDC+JH5Pn8EZK14dHKer7zFWj7fPHAWPmp/KDH5OP0XEFtBeaNJ
nSWpNr2F4/ON06ZM5m4JoVhylIkTQLY7o/spSjalydG64cMsA7WADJv8ODmd3CV+3/xsIgpC9dBb
1cB4NwJDH4YLo6gdZObgLD1ODf+48KBJ8cB/zrPhrojij2rZVPqJfgxnrnwonjSK8GMNjfgdI71M
RRdvSpGgdcORx5zPvIGU9RGAwY98yp8nlG+kKL49FmG96dqPTgxXnudEUCQw+FGDjQviHcEM4ne5
cjrY1sHwZC2RHIkWkh1Zp7v7irGT07EHVK72ac8agVrQZmVbtZxDJqick2FQUYU9YwrEBXQZH4Ll
IGPxo8ibS98Mu7apf9/ewC09mQDzhnDU6V+du+qSS5L8gPzxPchld100HfxYHPNi+HS7p3fDGojQ
XL/gTViDunrQH0E48ThFUQh+A+xVePCvDoUEoPp2F7bBGK4+MgW282xCFzJ4rpS38yu1mxr3vCz5
sZwfoi5ciaCuNel/5ckwGMPtI84Uz7sBe2K9QFbe3025+Niz+Nh3waMYvTMEFZ/LkH++PTDLJmky
TGaFzxk0o7DH9xw5S6dBOWMqHYeG59sdWEzb1G32IGJZAm7sHByH/yzq5OCOwZRGIJLdFU13VwRy
BaxnG4mxC0woJQUgo3IOLhhrDhpgvQvLnPn59jBsNma4v+d4ijQerHlqOlleXGdqkboOEw2Er4c7
7P52N7ZBGBtBkbVZkOMx7sCvvKsk9pp9WGTTSuuWiMdEnstManClIAiVRdufxoYgs5/r4mVGlmU3
BZE4bRqFCe2FYK3Xd65mh8Yt688K1dS7rMjbFeSqZY5MWsmBRwEoTVoG2YpoF0z9kPogr11xdMsU
mYBepACRPm6C7BgoLu8QmjvTmPbjVOKlGjnsqk/9vBI/ts2T4etiaDgA0Dh+K4Zg61XFIK155D4E
jlZGY5sq43xfwFBZCc9zDmUmy0/ATrrHthPhxoW49vpm3y1kT5yJYSEyCGR+WOaZ7fSg65fbk/M+
jZcPFej/Ni8YrsFd0JJXHUC0fs+ioXS6Y59BDUwduItCq+rYjbh38NSrSxRIn2hTgTr6QCFVEIQ7
twI9yspQLbuYibnvIxb3VSnZAdLw1Qcn5MHjwrP4kAUt29UenXYe+JO3uamJu6e932a8Ic4B9PHT
fglLdmoLpR+GAHqXmaTscHuGbdZhxPc8abNqLBQ71FzI4+i5PB37eW3jt+yYJrLZBS/41E+wjrjV
zkX3Tbfz4yzYB667xvdhcVYTyhypMnZ90rHDpKvz2AcqXabheehdkTqz/3PTLJlEld2YJx7qUNlh
Wdz6CJLf5WMdBmLl/LUNwdgC3BCwkXnCWg95TFPoTLNPS0zbnVdxeWrnsViJMC1rbfJRMsdho4cn
voPqSwaGMr9Os6TeREPkByYRZR42PqSstHMQjIafQgI1lYDFa4kGmyUZGwHY/ATilBp22ibOfkJt
+cNCmXicumBTahUDMI73MC8JDTosclgH5RNLIhdvA6zbbTMh41SPiyLpw+s2TBxZHCbfcfFWksXH
ba0bbpwkbRReIaiHErvx1yHM+0sm8mblLLdMvoloXpagBflZwQ6e8OszKnb52RsLfS76cuM5YkKa
gzZemEcFu/oArgp8RBlntohNSCc/MOHMPNS6QBkaA23eBG6prjxXnbxAf/5/vTutpSYtYbuJaqZF
F/NimiC/Ow67hg5HUBTfiVachRyPuHUdIvhzkq89IVrc2b2u1pujF6wp0wAUAM6jsfH2kxsU+9hx
18otLaedCXGu5wgshxVaz0hyUfHwJS6q4lDROZ1a190Rb1ojALONw3DtbFnqNqMZOxAvq3eZ9p3U
bUDPetszbOMwvBr+UAlkitkh8MXPRjUiBbHS99H3Tygv+NXkwVpywLKL/9EIebMcIIuQhfawQ8EM
wPRWxuJD08XdheCie3C5m21MCpn8k9BbbBNdO8mB5W2+Awa0OM9h7e94RdYQz5ZJMxHPpYPaVChq
Ogc58ievm2Nc1sT3hPdnSplMFSpSV6JTW0/Gvd0Nwip0QpcddNbn/Y+kBiv8XVW0QX0pRxbuZq0c
XINjva3O2g9MLHRNs7nvqsk5RJ07/a4it/nE4mkT1BGtG2d5A+nQ1u+T5ADOimSXofW9VxTtyv3W
koIwwdCAVfCF+BKte+Kz6Kb80OgKsIRRn6H68ruOSkh+1Wvq8RaLNnWfcU75g45VgoCXs+MMvMsR
qnjdWWeO2qlsXtNGt/VjbABItYdtST0Kzj8G77wwZ0Fx7bHzVzLwluPL1Hz2BEtGVqH9zHtw9IcC
QVX4dHt3sTVtnOolKRl4edA0z3CmHzwHQlL1mqyzrXHjUIdKtczbHhWrUfFCptOkfvv5pu/2TXB0
OVVd6GZomgZfyPQ4qDPZFiz4JjTai9qyYUkI/sOC9seaesmuGDyonWm9LZXsm6SUaoGxeGWUHPDW
GO1pHS27YVHR6faavn8e+SYqGne4aYJyYnLQCbgE076fkxTCAu3r7ebft3ZQ1v332O6ZWwKWM9N9
H/YHOpUnlNDt2qWGSJhYCfTfNxzflGYGfGxMam+CVfr1YXDrnRd4x8obV5q3TZDhr44GvYPja7qH
UPauz76NSL/cnpv3TwPfxELXsaoaT+DDWQzecYmohkBYeJRHVropnq1XurHNj+G1GQdlniAYgM9P
UdPvkrZIqbt2VXlfFcz3E8NvA4ROJaPX5sfP9XzfZdmBlfHnIPs3Co4osD5klbOvM7YP5NozlMWo
TKy08KgfjaAZ3yeoEif1AnHdcld33n2xrO1GllU3KU69IagqiJxhN6piPKF9mqI1uIPt46/W8CZy
UigAbEiH+ZLdK7jBd1Gyk85HRLb721Zla//6+9v2QWAI5Xh8eYyM0BBGd1EW75oJ3Pyr/HYWizIR
02IJ8gXarXSv5vku89keHncquL9SI2DxC5PUlBPIzVQFZijz3bsatRohCEkit31o5/oISottjm3C
piWUEdruusQTW/Z0+iqXNaUT2/wYUbjPaVt3bMD8uA+q/D0HWerLTckZPza8WSpVuXOItlu3Sxsk
NbhYmXab4RiOjOit7j1CIJPcZxd42JHh8ga44MdwKP69bZuWifkLEh3X48wkPr4Tn6vhxygf4/rT
tqaN0FrSfsyHDk1zcLEMyWuUfB6n77fbtmwGpj5yF7jgD5yvnz29dEOcTuWwkiexmPpf6OccF3Og
PbAZqH/G5RvghyjsOUbBfIwTvtKHZV1N+PMSF6MnCOx8aeUdD86x97+I1vvMfb49O7ZFvc7amw1H
Dk4kSIQxuFCqp86nST5yuakq2PdNBPQI9fNkbDs0Tvlubr+pTfxZaNjw0dgVS8hixD2QSOF3fC69
k8/b7H/b5sTw0kKFpQ5rzPlYfQftWDqFzS6IV2Aetgk3HLWgbQaJZUx4DOBWipDu0kbzXSnXzN3S
vgl0zgjOdAEamX0TvTTxXU36PQk21av7IJn/r7V4pK0R2sCXGKn3vPy+gKJpWOMWsX25cbYuDZ8o
YNoIZsvhF7IQ/+RhdwVe5F82LauJMotyUfR50sKVnGPn+odIXsGKa8l9yzZjwsuqxo29BNU7e0/d
O9HRm1aM0dau4aBBBoBllKNdNXef+sZ9QsnT4faE2Jo2gmO/x4OHKNF0RZIHrpIdhI23WbmJJOvH
ehiTHHPtB68tHlDC7jgkawAam6EY/plApTaIi+tC+q+Qbkur8hiremXDtTVu+KePskPgmBRF1Huf
1UsK5gc8RKw0bplxE0GWh7EOuxnOn0BqJ69RJdVx/fP2alo+3MSPDX5Y4J6AD4+mz0mSn6f8gXnZ
cVvjhm+2kQOJgAKN+1Scyvm1FHcLi1bs0Pbl17PvzRnUFX0bZVDu3LfXO+B4Zkuy13TFEm1Tfu30
TeN87MPCj9F4VZfnacyPXrjm8paz2YSJ9X0S4QEPTRf+a1GHEJYv0i56jpW7vz3r7+fQfBMppuuS
D9CewZI65KEMkaTDlamZ2jZFphgcKo34FZE1MiTbKhhnapbjFUa6IjlQUrEdmMKKNM6j8ZSIee1h
KcGc/w0W8k0G0nGpG82bCmvRHqMYINx62IfJd8F/zg1JeT/t8k15NN/EjU1FHIhqEbBXrS4apYFZ
sdQHHbne6fbSWGI/Ey7W+S1Y/sOCAkz/sYqnS6ifdPdN1j+1O5xvd2FZEBMnRoMqKpIAXXTFJVxe
tf8s67VLuMWyTAJSOvVRkDhoW87OXey8gpc/LZtfZT7uSb8TYhOwG5jf/zofxFqLUlfoZuQ/Ixmn
V+cucCWv1o4CiwuaeDA88iG85CA0r8Zm35LkcZnHC1/os5Lq5fYyWDYQExGmgKToXYcnhyorp48T
K/unYVpWgBq2NTaOYNouigqOByWdDc2wV04bioOa3Xjau0mxVsFsmyXDtfEI2jjezKGPnM3dKZ9o
cQ7nzEtJ5SxHfMEalY7NqoyDOdIliaLajw+5oj/EkkynwhvH3RhVB3eo8jSA8MZ957srOQCbDxpH
Neo2ZBSAnPQANcNzVoS/Y718y+rutAT6MRGrNS6WRTLxYaKgeQT25+gw91zu8pi0+6geZTqPCFY3
GdlfILFrJVtTl9EhQcHDHej6gwsE1DeVJ/r/n7Ora44TZ7q/iCoQIOB2Phjb48SJ87HJ3lCbrCNA
CIEECPj17yHPe+FVzFDFTSrlC2mQuqVW9+lz8F76rxsWYB/K0P1Az240ue8XbuD+rq2SZB92Bu+C
/46v/MJULfPpCZxPx9KhQDaTS8X1vivc5n6krtJeElXBmVDVp66QyUODLvyXfUu/+P2rAKGoFE8I
OjbPceX55sFtxhkpTx/iYxtmunKA2MAw6Y4U2HsTniWZuxMaXMNrpEATcfvnr/icDfUiOs/HQAzh
eaq8y5R9K6S8FlF4AgPwFSTHj0NY7rRRy7sZjaUDJcTw/FvXJmCJPkf1Lr0fmKjly17YjFqTJDgH
4ANO0rju6/EdXsYV3ThpV85AG9/VI0NmKuIHZ11G9y4VP0k0XzzhPW1Ltq5NsWzRK0vqY0/F4FQL
zjG44bM7d+jV4+RVzvNMiP8EavQmuLu96WszWQ7dl3Qs1YzVkl7xRBuecolu434un8vlP/smsbx6
agbeBGIKzm2PRiO3/5SZ6EMpi6ccxeSNOVZ8w8Z5MUJGVGdIcAa3xvChCFroAbARFZTbn7A2vOXb
4FXwujjC8KTK9A8Oaqhv0DxLvt4efW0XrMtbgKVhQPYsONPfpNAeSK+JahzQiftxd8xjjn/3zWRd
4F0yD7NgSnxCYPtOd+FDFqKRVtTyEZwqG+/HlduUWO6t4yyb+mgUn2Ke/52J5sEb9CckNJ49wIG8
EH3h+77F8vQY+BldoTnrE0ieHl2Ndwz2++J1+gNX3UY2fGXfbRSYyxGv9VSScyt8/tAq3z04DNfG
7S9YiQdsABggvawiQ9g9z8E8fp4RNJ9LpxLv8IKq9iWtbRCYkKNC62jcPXNUx+4mh0BpnOIZc/sD
VrbaRn8ZNURF2dXkDD2d5MA89x+DW6Lvh+oEXOF5HN3L7YnWVmr5+6sTsevczpOF1z0nPZS4naGq
jxPUp+59CNOnt6dY22rLxQO/m4ImqsbnPEE+bxhi7zgkZb/vzrN5LTO3Nbo0Bh8QjvSALEhzSGLy
1+2fvnJ+2LSWMkhi5s4gXXf76Yvr5nemHD6CX/k+r/b+fsupiVCgeEVb87NsirspqbNDxcotdNfa
0lue3LF5zBovG54bx2VH0XMF+tJ8q991xXZsYFdm4myKvVY/56TPzrIeatDSqzn1p80EzsoH/EFn
CTKz0TW9fg6cxz57ibaKcWvjLn732uzroIzzuomeWeL9gnBFfS7HaItP6+1Gg9D3LYuX0TDM4NPQ
L+Eg/+5I6P7gZWTOFCT+hzgM52vZ0epCnX8GI3nql+zv2+b65ldhXuu6AykwuHXBwveSRA5Js8CB
MLbqv9we/E1fwODWDSdD6FYkgvKXQmrgkzwVHPy4JdeJuU94CYuN0+JNo8I0tj+oOBh4VLQvnpCI
CiCs14ZTedJJtqt8jBksp3BIiLQ6H9oXEWsoi0ToyHlIQOjUHaKy6TfSW2/jNkLfjmbLaQaMkgWa
AWrSKeeCVjIdfxkhFU+/Jc2IiHDoB5HPfzVtRWsGr/cyUh25aVDxOLAmKsLqGfIVY0k2QtKVlbWb
G8jIeEQLzV8YGgKOcZW8Q6FIH51NwoMVC7EbG5LWlx7Nav7CQcwbf4k0j9AaEE0xKb79pkTNQApm
Pt82xxVbt4GraPQOEtF3wTXWoMSDRvvXTEUfdo1tH2zUIHmrJg8wRdcjdyCrKS8D21KzW9uGZfVe
HT2tYwIyznJ6yBa2UjBx/stKaKnlEK/f9evtiD2eRkS3AWtfoOnoHctiYOhg3JJOXdtj62gTdd71
eV3oFwioevpInXz0Tn7YjvzEW+m5py5h5Me+D7GOsxgU9nUyttND61L30JZow0XD4cZxtmI/doNG
TY2rE3/oXpAR0fqhjykTaexz7Zz3/XrrIGtFW5LJq7HPaIE9mMx8oYmzhXJ9Mz7E6WKdYaSv4rGi
Y3A1E72fPHGU3pAWOf3c5tGHMWZbaKoVY7XD9AJQp7AJNJ77rErSAp0yRzdAnNVAXeX2Mq3NYD3J
3az1MybDJBXSvG89MHprXX6ux3IX1Cz07UB94r6BaMjgXVsmv2rwux1CuflUWrEiO06Xo8DpHeHX
s6aLL8LT+n0oAEi4vTZroy9r9uqo4HQAk/cYA/VXjuqR5oF87qTe4u1bcWW7KYM7tDTdOENCuKkb
cSAFGNdAj63O7Sj61Ou3jowVW7UjdCQDQSkSdtM187vMOfUEtNIGMlh/aZqAZnryJzYeclJu8ciu
fZcVqNAsntqsj7wr64m8CpqH4tBAGuhvVwz+0zzQZsN017bH9nDpTpMDEN2VJMW/wGjOx7rDY/n2
3q/4hR35cla4RS5o8xCgUo9OFn92rqZWkOn1q0i83J5k5Qvs9oWpEGJMkDZMObSMIKQF2tpo/ycs
G/TKfCdteq+RY5a2aBo+xF54nRDYoZFpi19u7edb/pF5rjSZbjLQT3EEWWe3LIfyr7ENe731glox
JrttQYDsDSzrvXsVLRqB0bBdnDVKC5DVgzysPwbVZd9O2HddJNAR0ZE4jVXSHEGU0qdhnmyVqdeM
yXYJ40DNWmXTVZbkF9hYpt9ZhGqstmDKaxNYruCCsi6L2nJ66MG/BwLE8NlkiC13BzU2x3vh+A0C
SQG5RwWeQpAteidk237eXvy3fz2xGxiaznGaHhiE4hBF48LwNsXXqjbySNHqcbo9x9u2SuxOBtCv
kK5qEsxBSPVhMLwE6y7Zqtu/babEbmLIBq3VHLbsIkz8gUEkaYkH4qA8k7hM932A5c0i1Ao0yJ2T
xkUwO0fSqnlhEeq3CsVrC2Q5c4C3DtOT6h+hvjyd6jh8zulmHPP2HYQqxX+PIvB2FI0Z3f6RJVHz
jkoQBJJqMaRAQY1JA+tbRZh130pZvuySIksgdxMyiM8j3PgtsC6I+rFvdMuX3bDjoiMNRud5HN/7
+ciO6N3cgsyu+YLlyXEX9JB3FO0Duu2n1IhCHQTpwvfRvFOKhtgtDaRqSr9TgX+lROPoHhU51hBW
v708K7/fbl6gRdZ3JXTDUuK3HX9Hg7ZX5xhAHe+9O5phi1dlbRorbA2yCU3pjou3Sd4+ZRGIAw1I
Npqg2cgfvAnECUm8GPKru5NmGQhbckh6H0zbgAvMA/PkIq3Wl+qHMcHzsmBNX5+ceUu95PfL5w/s
D6a0HNwY6WeyYfOVQGtnBil4qaCzO+Fgd45OVmT5MWY+i5HJyKefQs9DfdD9xOWDDKHhmko8EdxP
vZe4/oufRWF4HqpunJ4gJT3LfxFnNO2B90ukKZtu7A9iRrLzOLC2HU8Q1cyrd4Oig7frPiV2D4Vw
WuReUFTHwwUWTAsSn+A05a5UCrFbKGSlKp/MUXHp3VZy2DDaf7vx1LrSq45q8mvy67Y1rxyKdhNF
VoDQtGCOk/Yy+qwZBUd49+n20CtHYmydIyKsoDniMnaJ2x4116rI7woeyZMpUQMQYDR+9iUklm9P
tvYd1qkC5AH6BtA6mYItgl4MuhQ+J1VrnveNbr2GCy+Lw5ElTjrJmh+gPN0enJ0cp8RuqgiSriC9
CXHvDc1wAIftd1PgVAdvy55KUkhsenmjZlCDgiErFUUXntoSz7CABRtF9ZVdtnsrhITGVzdHDhp7
+jPyf4/MBA/CVN8zR5zGcos+YOU4tBst2twof/QQHLgjGooCoBro8sgumNoD0cAiLRO/Og8LZ4w7
4+X1FWHHdOICStCQ9NjI9639eis64EoDgD8ZgM677F+z0IILx/+7Wbhydxmo3WYRU7fuUYkuL0Tr
+IjCiXeCZPLGVbH26y1HNmpijYcuwDTjSMzzYfzInBnVhnEXERrW3nJe07g1YHyJuGYTBDAC8K79
r5S0b20s5411OBRV1YorFKKaQ4wK7YFN5efbgy931xt3mt1rUXAIj/h+6aTGH78sGaaFEbwHGtEd
x39uT7FytNkdF0XESOszUJ31fleEB07DpPjShNwEG336axNYoYCJczMExoirq8l8cDW0KxXdOh/W
BrcufR4RV9JxEFeorsmLW3TuOTc83bc0ltP2Pq5dsNwV7FBMffmDqfCxQb//rmoXsQl9QaUGNFju
iWugyvI9kCPOfQjVuNO+324F8W0Yay2iGAcn5DOOgajUozcNbAN2u+KzdvcFJCuhKOb74koHHAj9
wjAJ6KI6e263RYaxNoXltYHOzBSOfn3RHsxGRAwMpmT61TWFv3GqrcSoNn08GiWaApxly8UlvxqT
MXDt+yBqygfnkAnQDUILVd/5PTi7PaXCjaVbudHsDg1o2YedHkaJp653AZHwgzRDisf1JwfhkeMO
H3ftv92sIas5M6Wc5cVAL/ko3Hk64xzcd+XbRL+ZZG6Ndg15IdHwqQcN5FHRcSsXsOLSNs9vjIy3
9EZPXvC/Dmm36F9nyNXGnq8Nbrm0y3C8LVqEVyEneZxGqBJs6zitmKzdrkEkg1CUgUcXWSEPPcX9
SyI/OoQ9dBpvb+vaFJZba+O1DkIweWkVcgC/xStp0X+KFCs2sEdr9mldx2BVqSo6JfJCg+HOBSNQ
NvSf0Dp7F3Bzys2+Kh+xOzX6VjUhgLbzg+gQEGU5zg0329W9GQKg8N9oS7RJ5LaEzw86oOhpgFSv
k7FmnwnZjRkQyRQzHrbNxfTZu9gBBZDfzXTn4Na7XJA8zDsEEheaN+XRjZOv+byZ5VwxfrsnQ/eq
G0jnFPcmqetjP0FIveI03jDNlVjFbsWgoqsAT02K+yxuHlu87fuh/sqb+M6L2i0ZvBXzt7sxQHc/
cs8zzcVNnK9mRKQr56I6RMUulHBI7F4MHtaeK1iAza3KJ3cpbKv9lmM571QOGeSqkxY60rpPudvE
l6odPt0+GdaW3/JbMYxRMZWRejC9K9klKzSiuSzXwtT3qma9VvdO2HT7RNtJYF3PNBlm2QGO8dDz
cSJ3OOtAX15z7u/qHcVOWD6suxjB7xg1yODU/cGlUKdr5/Dz7cVa8QS74WIitcqKmcCO5tE58BmH
gxMGGyfo2uCWD09OFbe0Fepqxqo7TC5/FgPfYoVZG9yKpoMkQpDouO1VJnGQMuaxr4oMW6jQFSOy
+yyoIXHVOLO6SoMAZXLx4AOiD3Klx2R51+9bfOsOBjd5Q0fVqStH0H4RI2i2hei20Gsr95cNXuMx
zwpRNcX9ckTwgN5r+hktGNAI8l+Uu5U/XdsGy5WZHxIplFJXPcGAeq9iT02XuRsWtHLM/YFVm2UZ
DipXeNUMxYl3xZNAvuuILOq321uwNoHlvVDUhpWifHYNOocgdueMXlyVs3/R61FtpDzW5rAcOOh8
XF+QnLwPwJd5knH+BOKiv1paPt/+hpWNthFqcVDVfVKMiCAG/c4AFHcwrv+gKn6GGvS7jm3lhla2
2sadTUFEGEpS6poFLT2boMueoEsXbKHVV5bJRp0RFWnQyvXq6gbyw2+0uh6Tr0OOPMLtdVr7/Yuv
v049RQSaLkmtrm2MYL3W3kWhB+yyb/Dlq14NLnsJ+YLMx1k3AArKszHhBzWW3hZQaO3HL39/NT5K
4aEa/FJfeek09YGSvEi7uQXYcd/vt/zYbaDLyLN+figkykVtVD0DsT5tuPHKaWpjtESUGbgsvMwd
w2f0tqS4ku+j6ieq8Ftv2DXrsRy5LTJeTJ2nrmSWXyVKtI9FiJerbzarXWtuZrlx3HgQbCOhuvZA
KhywIZ+W0skDhHCOiJaSRyRIdkZ3NloLRBwjgGEDPFq7JfDF6sAdVOF3vwvsvgraVh41g24vVKqy
u9QFC36NrdtvwQhWNtzGanFd131UmflhCoEYgXT1t14RMEclX10ZbhyrKx5hQ7bAwOCiAOXn95ka
yHHqwGQ3CNWedvnDHzy6bdbJvJ/ze1NF1YUFgTn53Ra+e8WUbMSW4c3IE0PyewFJUTG32QEh8Z0W
3be+h9HOPNmXY7EhW6yTUKTlefkOFa2vLAquYBS/mHH4kiVlCiDAxjRrW2GF3JJ3bTzHTXshaEU9
COo+bZvq2lpZjp1FvlQTGMgeOPgdzaHx8tg5mrHs0AFGC/ZeOkV/jcjsbUnurJwkfwCSHW407lSI
NhZQS1u4Zn107Myefi8ntycfd9mXDU3OHK7i0O/0A/En0CWAevMDVDfEvg2xQWcmyTodNca7l3Xy
7++guxmKLSjVym7bYDNdN1yFUAtGb2eFlHBGnWY65iWIem8vzcoG2Gy5gRerKaE9fvyk2xPRkXug
uStPsYy3uhVXjMqmzHXN4KrC1d591pUL+VF5CfRczQcFuahjWJuqPnhRqc77PmhZyFd3N4UKWOkM
mtyDmxtx/gIH6007pWVQFBtTrO2JdX0LEVeam867j9EVy55p1dXJpYCU1k7UkE2XKwhpu7gF+31M
neKaoQniEs7ZVtfl2s+3nLylYUBzVK7v6ZKNDGTQHBNnqyq4chnZkDMqQK6a1Rm9FuHM3uEd1xyh
2FSdhFPTx04hZX97m9/+CM9Gn0G7rHJLr8rx0PKU+07Sib7wKdHTl33jW8/puOzmEjjP5sGo5F3W
QlI5ydvwtG/wxVNe2ajDy3p0xzm4Vzqb+WlqAYk8JKqL/rk9/u9Wuz8reJ5NoCsQP7n9iC0OGkBU
XT/3jgKk66flZSoBgoHob3wEAYQPms/icxCq8RC7/nWA2vfGc/ttO/Bsjl3dzwSUD8n0YKI+h6Ym
RGnQi0lz/yXEjXX7M9dsYPn7q2WkJRmrRLb+fdyFw0dWDOF453CinF2RtJdYfj7RHOq+fthdiaqR
1tJAXynnOGVOG4QHJx79Hh2yBurn+94FXmJd7TiB59JNwJtXKEAyqA+Fs4hkX/etluX2tIVWVqB1
eO2Z98RzJBlDiRrKvsGteH2SOakNleHVH8jLEPf8wGX16fbYb5oS9B2tbS7aUis9sDDtg/6MLM5j
78tHSj7kPNy4BN80JMxgbTSCmnmsKsdLwywcjsbPoxNiErnnusDo1q5SR850QscPGmVQq5+QvjxA
HvTl9uK8eblicGtXC9wN+WwqL+UF83+CoNM7QhuHHiiu3CdCjHinCJIUtydbDr8/jhVMZu1yBhVV
4mW1B4VZnmZ42E8jSk7xbNLeox90mNcn0MhvPDnCtyezUQhCDlPpFwy02R0oXsSIIxi59/dVLczG
DCtrZ4MQ6Ay1PREirx+H9U/eg6FIqfuYL+S43dkvkrvbq7ZiXbbosPZiqhPkslMdgH06q+RX4ald
mj+QJ12c5tUZGM+1nwBNGaRQVAnvmDDkZ1Sxcc+ZgdGXvXk1OoF4ZOW4jZcWBm13JkBpFMwZW/36
awtjOTZlAZF+mJOUhdMIES+fgqd+3jg11ga3fJqxEEIQqLqmbUlfwHuq0yTc7AJas03LpeUQF70/
hl7qOjy8k5UsD0XOzXOSj+XlttWsnHq2rLDMuUJgOQWp7luSXN1Y1i096LYRM6glCnRyFsfGCwOV
3p5v7ZMs36Z1TXIqlJcKtmBaAEA9xMPIj00OF789xcqW2CAEM6PHW9c8wEE+F49x5SQfu2wz87s2
uhWxNQUSUU3ek7Tp3OEwFbjbsiHekqZaWR4bfECZ1zVDSLA8KLs+YKmiQ+D5QVqSIjrdXp61KSxX
RlYiGIU7eRAnhywnOsvkqR9rdq4Cs4XPWZti+fsrf47mkrcV6AfSIZk+cnDe0Mp8ln7w/fYXrG3B
8vdXw7Oid1oTNCR1Kz1/oFKwJzAAb9VY1ka3PDqoO+aCTJeksnH5MYtR3+3jzTTg2ui2SwMu4TkZ
bmku9QC0ITAa43JV71sZ65puvRkUw7L00iBHtIjg2BwbAhu6Pfratlq+G8hFk1G3Xmo81IVaXQ+n
wDXdqeHtlvTuyhR/4A8KvHWLHPQmMM6/NVi4Tu60cJ9AXeN4+yNWNsDmhRQuqfuympqLLJsS4WPM
TpEPAP/t0dd+v/XkktkctcKIJXQJzDHI9XeWJOUhwW18e4KVYMIGIrQqDHuI7OK+UU3/kY+hDxyO
qXh9iCD/+RJTGj/MdGan29Otfc/y91euRnmk0a0Jg8pa4J+JriDEqqGV4i3Hxr4plo16NYXJPEJR
mcWBGmT6MYyilwBsCEAQwLJuz7CM9EY8GVgezTseSpcjAAAX63AUvI2P4TjtQi1B7dzyaE7rqRg1
99J2wo3GfBDUDXXxlICHe8Oo1n6/5dWT4OMYDAiPRDuze0a96ixihBy3V2c5999aHcur+zHr0FSC
aBt4QX6OEyq/0h4o/TzvvEtj3Ol8e56Vr7BhCc3c9ZVGQJGCHj5JdWS+eCIKdg5u3cpC0axVHqJ4
UvY/ZF4PxzFHj+C+X245NapociwbrBDxQ4Z8BkYPi11wQ8jZW9cxpMxRT8mNl2IjqiPpXQMGJmfj
plxxX5v7kQ0q7PNi+eUzurlIVI7/RJPx7x3WbGmHrW3r8vdX7itAmO90BZ4d6FBODrxqm7PiqtnY
15XjzmbNcac8cqcS707jJXdZ3jwUWrSpUt0j2mHIcZ7if/ftse3Fnd/xSZTNhZWdzk4tSmnVu0bW
s7NzAsuJA0NEoyLcDG1V+QfGGCTd3KjaaaKWExO3RS5OAToJDsCfSIGBuYhuVklXttgGI7jQgZzx
HPDRxOCbIzrfvzsu+pB2LbyNQCg6ziLW9DjcRP9De2V9GodwC7a39sstzzWdInPbGD8VVVkdDc2+
V2OxFQ6t2CaxPNfU01RADBehXBZcEQ2hu6kZQBPGxGGhDx2LZiNBuPYVi3e/cjHoGE6jcvAooK3j
XTRBXTGiuxSPA2DR/ju4bLxx8kkNUGDnuWfgqZM7xzjDnqIVRrev3kSA8bnnCNWbMTj0WjrH2mm3
EpkrV5eNQcjaoXJ6189+FaF5H8zip27rD55Xf1VZ/WGfeVpua1rwRQZoPfpF6+Jf03Tfuh5o3n1j
W07LqfRjUub/f6/0EqVCNeZbWOcVq7EBBzSOCwb6VDc1GqnxIGHJAYmh59s/fWXlbbBBnJApyBz8
dOrEH4gc56OR8V0llTl0SJvenmTl9rIRB4TKfBZkbC5tFkWAxzTszJThR9W2uyABQWgDDqBnDzLK
mAOPX9ZRhhJGhCdHpFp/5ydYrhtkuaRgwkh+CT5PB67gunzskOOKoYB7e5VWjiEbeCBmyGLkgwLc
02V/6xCYQC9/orJ8NsWQbpNRrpmT5ckkg8wgDFZeegcUiHFlPpIGXAa3v2FtcPv2FWXtRSJx0zhE
HydaYSAEwHbBrLDHtgtXmjBVRsg2JWCRbuLy5I/NVoCyZqOWD4sITHIqUBicVv53TRW6p2Wo/EXW
LgybDXdbyYjbyIKiCBLl6K656NqkrmdOhQvMhx8+9qALH/vh/Ui2KqsrW2HDDIJK+Tn4Ef9/nyV4
JAWoEvY1hgXow7euG8Mk3gFd8ksijj7EEaik4nkLPrSyGTbKgGZdFQwgIk85ZGgei05eg9oN0nZA
f9VtQ12bwfJn5qLhrG7gBSZa4M8eeIQD38TvKrelH29PseLPNqtN4NYiQKGouQD6GR8RhkKvLBP9
994DzjqI0ZKBJvBsV88Q9sNya7AJZw3Ll9erj9kEbcOj6rcwUWurZbm1CyS0D2L1+FdbAA/FF2jE
5HvsODh7/c+1nJsjP65dJZpL0A8mZQNYkvoE3c0hvnXnnlsubnJTiRH9Zhfc/AN9h0ZeCJfz0Qu9
x2bS/VbqK4EH/PkOD2yoAWOCA5zW1hcQt8anPAZLuBwanUoS6ufeDO9J1A4PfY/6tqjYLqmpAJy5
//XHNpzl/0ovtPHjazbk8o6Ruj2BI3NX2w+msFye+YkuE2TALlPouPeuN/qX7TbWt00ssCEILS4N
DgmQ5gK5LHbMkkQ+11HsH+ci3wKPve2QgY0xwGsKULQ+w9uqDtHQ2H9DlGBOy+0a9pk6eWib3bC0
t8/e4A8mnBA0H3OMqGpqgKIgdAjRAkSKDbqBty+RwMYZZL3oF6Kg+rLw6kpn+kdX/HPvtfdLx3Ke
e09qHtLbZ9jarliOn7G4CoB8ay7Z4JG0GNE8MPCx/eQQ0HPdnmJtrSzHF90ok2jo6osRbZifUJL2
u/PcRUD8355g7Rsst3cH9f8hLvP86tIOhqTeOLwH2ah+vj3DimHZdDgQWapHv5VuygLzMfbZX0Lx
Z5rRNNbZ1yHbUp5Ym8ZycT3PcD6Kpkc+ddCsRVeupp1zMA1SNblrpjT3ebFv4/+gxmkbDvpUHGIL
MBVK7P25AbNj1MBhbq/ZyrbbRDjAMTljQwYX6TLvQjLnp++C32ff2IslvHpnI89U81ya+tK3kj2x
Sgdfmnzhkts3/PJJr4aXWQ7ESti4KclwWP0sGPqYH5nuqi098xWLtQlp4kkx3QzYaAghGeAr4w9F
ESko1o9bcfrbz77A5qUBAoBVdYRQeoEx0KJKF+xx4FU/axyLt1dpbQrLr6nTh0DO4pQqVPVMMvci
ZH+WVfC8GNK+KSzPDpIh5vMcuamUpTroDt0oGWz228ym7JS0brVx4K7Yqs1OU6g5aIMWFx9LWHjn
SFEfHWcT77qy2zY1DUVjrpxblBx4UfITG3Bf9+E43uW0dTder2sfYN3cLUhBEwlIwGVCUSAjwIeW
stolihgENi0Nydu6YoWoL1w38scURxA+ik128SXjp10b/QcxDeowHsnC+hKgnT+b3adYx3dqCCAF
vC9HgQTKf52aqgZKOEgeXIpumsATocIjG7L5G2Dg+efbX7G2C1aIjndSDtIqfAEfGpa6ss2e0C+0
LwOCfq//foD0EpmRoUB0K+T3jOXtQUlnw9HWfrnly4K1CYggGMamqDyUPq9PjVRbS782uu3GCmxy
CYqeFwFOUXM/tdqrjxxkGu5p18Lb0DB3kGM3gBj6F/WaUYJ6skWwX47gLLs9/srFbAPDkKpAsDfS
+iJIdJYqq/6X43KXHBeNMnrg7ZZS3sqpaoPDpknnCdp25GXOH6uiPMU+mGr8yf27LqK/bn/NynbY
EDECOZ/azR34c1egSklYrY4O1PG2qAnWPsG6ndtGU10OkcoPUAomWK/yq8z1V6Kno+u4wcaerATJ
NnENV1VdFENeX+Im5yej8wo5cecqIhAVkIWctefRB0rZv7cXbe2jLN9mfTGHxnHEJWwLcRyb7Mhz
35yRzgEMEeZ22TeN5eQg0RqijLviYgKIk+bmU1wGV5rNl5ltMV2tfYnl6z3v25F5Nag1pngEfcR4
5H3oniqV9IeW5sN535dYTq9xruqIw5BZDzQcxMAvGWnf4Qn75Gzm/Fc+xQaQTQb4fge87mkQs7+X
XkDKORA1TB0gm/D59neseItNYTMh3eLKsZUXObG/Mg1IwtJMubFIa4Nb97ZGm0sniEaAk8waqjJo
tGmKzXzI2ujLsr2KY0U0ExXHuI9kMHyLRyR16gSUb/vWxfJy4UEBRPTIp6IzDD1CMVI5sgCDwe3R
V05cm8RGMpLPs7+k+0PzcVJyOC3v+eUpn+gMWgmbYNzl576RzAktv4bg2JgPQMmmM0OPZOd8b8cB
dKG82+qNXdsEy6ODpu3zoIP9kKz7QTT4C1TpzRvLtPbrLV/OAAWMpRFLDrgZTqTT9beClUWaZHtj
Y5vFxpRorXYqCqAXz0WGlCbkdA+t6ss4vb3VKwv0B5Ks8aEvPeFyZQKKJwd3ihi42aATta/4GNhA
MhfUq8ho+qhZ4LWY0hFwEwk0fyrxeA8r/eP2Z6xshU1rQyExEJRNAmAL6190C66oWA8fw97PNhxu
bQLLm5ciIWjxOnwGG8YDdfU7jkDnVHk7MX2BzWsjA9Jzzjpxoapzjq4bVN9jlPwPRcg2iQbWdnv5
+6szqXaCjBmBp9bIRhLeq2RuikOVlGYfwCiwMWQ0AtVubkofMJepAHcmmtzHiO6iYA0CG0MG8QOX
xV7HGF7tYwGxdVTWancfSwKGt/zZqXNqIMTs5YeJBX95QM0eieMlGxa0tvbWlSzRfuVr5blQJE+E
OuRUydTnkHO87QErw9u4sQkC94TpZeW9UrWIYMRwN0OdaSuiWLkTbPHgoAbpHhlm0FCOKOsggCGJ
d5zcMh0h3RJO0b7zyFYRNgaCOSBFzH71HfwsMGw4zhwhzL5FsrzY4WNPPR9d7cBQnupMpNyfd6FP
AhtD1kvhu57C0LgMDoTXl3EzTby2tZbXknrORB3jlmSd94FOSx+aTnY+/m3oWDxVEWSbAZPUvbwo
Tu7ApOkeFmrdsNyEcKycnjaZTdAOLchEwzmlE/oXjILLUgZ8rK/zrZhlbQrLeeOs7lzf6DnNo6H9
PAuIFbEk/xoNtbPPeOyarIvqOA/neUGJKFr+s2ShRTRWf+0zTet4gDxUDkS0cNOi6n7oEQ2BXb6v
Pxfn5lJMe3Xugw6kFVygYgIhSJBSEKS0o9bdCrIW73kjirOxaf1IkKJCDJ2yKG6OC7orm2RxkGX+
FEHD4fb6rE1iBeto9gSxaIBgvVj4hwWSqku8SJcrYCRbUqIrnmZj1WLPqUFFjE1wW1EdNAdhfFTL
nbWYP1TNCtlCBytAZtvRQInPRJ4GZT7eXp+1n24dEhlnzMljpM1ZMTkAnkDhqgYf6z7btwFqve68
sC1d/HSVfOBj5B1CUIjvHJz81zqRWW4rEB4CeN4U/FRAnPGS+5s6tGuGYx0M0GbKQlZFfgrJjytj
80PrRR8MGb7svrRsKTNGA4AReIGHJJbowAeU2Eq3ai+3d3blZLMRapyW0EyaUf8yBcjs2xjN4l3E
nyMUMfaFJjZMjUyipmOfeRBACP+PtC9bjtzIlvyVa3pH31gQCGDsqh+w5E4ml+RSfIGxuGBfA4EA
8PXjWd0zUmWri2M9ZiWZSmRmImM957gf97smBTlg7FBe+fXj/5uFeUlPc10bXTbmXCbQ3vvM4R9H
C5RP/7M3P0/6nw42uJLrdnEIA+cTbADVWzlSeGgF/mfvfp6RP717xfMpT7Mz3+rcK3w+mGOrcf/D
Qb/YsAX8zaEZjha/ZKHdfYY+0aMzpl+dyf9u1PnPj05A3SpFxjGlAGh3MxSg7ybQJra/Hph/tyQv
dqzJXELqQvBVY6ExaB4auh7OAtBL6XwFw/+7L3C5bYnrgojckxX8Nu+bEkwYBG7miy3179784rKN
YZ832T3OBLhK8SOfijngovgKsvk3735JQ1MZ9G3yAVztnJVTsEi9ggzqf6RWYduXxDNE94o1ORor
u8KG67ijaOfj1OnkP5blf79N/yv5aG7+cW+rv/8P/v7WtHOfwTT54q9/PzUV/vzP+TX/93d+fsXf
1x/N9Wv1oS5/6afX4H3/+bnh6/D601+iegDkc6s/+vnuQ4HS9uP98YTn3/x//eF/ffx4l9Pcfvz+
21uj6+H8bknW1L/980fb999/O5fa//vPb//Pn52f//ffojf9+t70ly/4eFXD779ZUvwNAhAg5TDB
bSq9M8hhPn78yKN/c5nwGKEEvCBin39Unz0pfv+N/u3M5SYe6nrElXghdqFq9PlHlvgboXgV3skF
+oIGXve3//NsP03OH5P1X7WubpqsHtTvv/28EeFyIiWR+Be07mGeTi75aSNgkRnKDDKMp2I88Nnk
q5ZUyxq8uK9u6R/h3B9h3vmz4H/DBYGLgoOGwktxbhvtkk1qlzRkTaf38ziIHcSv4LEErXG/nbvD
kjpwMDfpHVJDBQ1s+dlO7jcAcuDkOQauKeWeWOCtDrFx/DzViW958F3zuHrJsuItVgDisyqbAmn6
+DZ1uQpTjxUUgWuc+1ZFPqA1o+/+NNv/HNE/j+A5frz4VhQu2a7rCY9S71JrNoudFHM1y9AYIjbZ
7E0R6YRV+DkFtXNYrOFDKDf9AjL+l3lzIYApcFoKLjybXkYOTWI6IYca8zbQYrU0lQhgQwLYpnHc
6Ndf8EJ+RkDqAtU3QRDsCyxVeYmEz2VH0qnX+IZx0a9GWMJEVjEvGzVWzmGevTxM5GRvJlvpp6yc
S1iJ9FDcabz0leWZ/GodXQy4kGjiog6+vMccDjGDyzuEFRkyB4uEPYe2EjNqDIlwum9d1jc7TXV5
nOryKxuHiw/1hCMdLFvKXATaLr1MRGdDllykkwxdxzgfS0+HQ2M3Xeikc4FEInddvy+/nOXLof/H
xzpEYm25OCAup1nCmcXVZcMiuAmalT0qFaEQ4e7Rwttt9CzAGBDj55gTuq1gi7byLGatkeNPASPK
fFWv/otBkMw5rwbq2C7+/BwbzGlWFZQXMvQ4a9aqbHWAnOo9jXuzjZd4naYs/PXaO+eXf9pc5++P
A4oxWHLh0JOXnzhY9mhcL6dhoWdzI72ErxatshBdv1t77K3vRd2N37VCD/DQL+Tx159+scn+8ekw
FLSRRDuO413c9oj9p5IPuRuC2ydLv+2M2YL8GLOor90p/eK7/sXouhSLS8IzFyflpYgeoWObi6qV
YR93y7EHUHmAU4bf1spHxld9ZzjKVr/+gn+1vlx8JLa4A8EmdilPMRdZI5YKM2oRmn3YYqa7StT5
ztL2+Fa3i7sZvarbgx7bb3vDSqgGYgl2Y9ufFp44X3Qx0R+16ov5/ul5LvZ2mS3N2Y6VhMpU/kLr
AyhEKuBwKzTjFKZN7fm9QqslZ/dZzcDW7X1TzZHxjhBtrufHWq9p8dy25Lpy6xX8CLb53Cjfs9Ln
IUFduZ+i+uxIjd1TWCSSavm00TiVta9Tea+HwU/piNr8q002AKyChjQReuaCJq7e4K4XdrV3BUvf
dcZPwOJXiYaJm2mhviarjZWOIbR+V3beRa6mEH8qt6PdBBb4jE7jRB2erSvUnlC1T+zmLYV0GMTz
Zsjcx688G7ZpXY5R2zPLF316hAHZ+zSlU6AIG/zcRnu4MnEfNItbRDGZgzqZAeu4+wL/I0zTz4pL
f17ydT5n68GOj9hY6zxvdrRqtuQscNzRtV3e5iBw1paO8qmKFjkFqNqtMnC1Ok9FQ/qkrdgX9KQh
Tzj1U1iPFaT4C3+pwcaNF18tKoy75oj1G1RNcejLKsxaK2obdgdW6rHJy8MIlbB5KruwKPN9M6Lp
tic+w3qGBruM6kYFVl+FY9Fs+kKus0VHREjXn2Ub9En/aDhqlXH8kvRv9fTAkw81tz6KK7e64EcA
KU8WfgFf7Js7JkUgyypqCrD3kbGUevaVk6Qhrt8vLnn6Izz+l5Xp4PLBWSQYQrOfzz47rRuTwUo2
VAAFIeWyqdPqfVZsv+jaCc9tNSyx3nNG9rIWPvXS9RDbYZba4L7VUcleEnsIsgw6Al0WiLEOoBIS
mfHOGpJ93KSrbDwN+gk2hCuItIbZyHYDGh2d4S339o4X5kYHwiNhkx7i6VAkUdWNq1bKqO/2rn3l
gM/gjC/9XK049N2t3vMZlGV4BhphHZr2MZ42DUvCpFXbsS3WIitWo/ZWxMjPfNqhpPSQoCe9zlwb
BiSiWcu5aCPiVh+zoW8FTXHHufo0ivQtabprPXth03xLoX+krdlHVTPs4QqRd4h6XH0sVOfT1j70
BgxGbfm99BofBg9XvM1Tf5niA0isvkz1OrebCJt+V8IStsJ6c5U5dFnR+FC1e0dUnfpeO6wm84Tu
7chgzULIpt7USXPlTKAMpW7nV1l8kw3sFrzCD8trN1NurX99Sv58DTiI6s6xD+Iex0EQK/jFNTAX
VjO7pvTCmeoOSotS3+Xn7UOQq21//VHc/ZkYI853jgeLN4+58EBi/+LHm0viaqxsF1PlcL/qqAoz
OinfaQ3i4/pqsIotnKpCN7PWMW+f4Yn+ZmJ5H/P8oS9qK0qt+NhwC9R2YXxpEIO2bXzLqgHLrSPU
ZxwHqeWsaW2fwJiNSuKWkVbV7YJpX0oDL6/R4GRhd8xALY8sG7KQO08GOMyiuTu1ieNzVGmz4Yoa
G5hyuCiIH04Uy4AGvTcEeQMTOXffOplPmRVIu9vKbpdyvo5Bkuji8r6lw13efXB5LEdQvvJNi6O3
xiVelDe9XPF4l/faF8Pt4jzZBQ2Gor3PZue5qT5jmWwVrsbY7bFhsg26+68Gal1VnlglRRa4Bc6Y
Cia6Yxp4Igs9T/p1jmO4snzpqLCcdYhNfuPUQwjvhl3CxOyPwtkVegnIFF+XQ35WLLnOPIW1bq6Y
PaxJrKNyyZ6sZH5mdbKJCwMcul4tVbopmuEuw/UIJzp0csUxJMgWPDs1t6Uu76D4Pq1SqyC+8eh3
M4iDKtMDjtR7bxiMT2z7ztVOtEydCfMM2rm1MHGQ2Mm9NRePzrK38s3gFVYQ18tnOlgvhXinZptW
T55j+aqaD43m4TIcBj3vqYvvA+yFd9iTVhtkrN84JL8RRfeCkG21eHE0i3nHIATSx9tmerTTo8BY
8ge3Hq7rvNDou2ipP1uPLI5y6zGvxLUBe47HzlMbL40/aRDE+DQ8L7UKgBf6aNnxx9ZN4dst7qAu
gpUjNujDXE92vqE4YlSsNlmFu3QKK2ft1Bbo+Pqx705QCjvMyRTNaXnKYoWLLhrEcfGs65mIIKXz
VrlwIWmdzVQqpB29H5evRe2intb7S4wY5Tbtrxb5ycpTTNM1yoVrxwB+wiscdwiTovMTrf2FD1s7
s69N1j3XXAdda/mOc41gMvehDlr6S/IpMtx+BA9tPQg9hX3r+nZZblqvD5KWh6XrbdLF9kdr8mWe
+OUcB2ht3TZ9GWTK2tHlCZnTOlbvefWMMfM7y6wofak7sWJd57OW3YmuvtUzvUKBPUxbbyUqzLOr
Ec+fBO1WE3tEC7rfdHOgbQZK813VqnBKugDWsvucigjQzo3qVOjR+CAK7sNYPpioE6C9bAuH0RuF
BbFYV6PH4cn6zXLeM52tCneMjBMp4/mDw0KqSZgytO/oNDSJMEFZqo9m+VaVGgKvp36+UjhrBEOY
xUd/HNB3LMQ3oFWhl10LGIEuNSLSMfVjW6/bIfFdJ7mHIlsIbd6w9JZrp3ADrhFtyFdoWqOz0Qns
UvqgSPnT9L7Q4ikhMFtNBA4PJ2RVcc2z2IfNXxTPWEgTj3Tfb1qS3MVEYGqKCi1tTeIvUqwRfu+c
uHq2xHwdAwnPcysatfChuh9O0LvGqCPht8uIU5CBLNZ+2Lna2LnBJI1NZOa0AGcBjrXKXTFbX+ep
81Ev42HCOOTzlRjVRgzpTvD2IackbKse+iwSC9eJUuUcsSE/yi7eOlOyLpWHHW0SrNpWvJg2HwJo
Oh9qzG1OZWDrIZikvj97b/u1mE5zlq6mvl/jnnkcu8SnuLxcOIkpMMzD2lh2WDh95Zed90Xy/oPA
8kfc4nD04TlomPJcVF2IhyrFz3EL+p1c9FJ6BKqIHdDT2RlUi9M5KRy/gqlTvc3K0T0krVuF+WI0
DnMcDq1duje4qYZwxHny0liiehppBsu+LqOvrZxGaA3nPTLwWCFKUFWUt0v1raEKvdejTktoeuGQ
hVOszUyUCqLOHD8S8c5CWYmUEw1GCvfmeoZI+TCTKRCaoNXLouxUknbGpsgCICMr2ImZp8V1UESA
qRI8LpjX3NeWiHO4BiEt1GU2baSVSrTxlf0HDlANpMNWYHr8+mL+IV7/xzj+415GAOChdMU5FZeN
MXroJlOUKJQN+TgeEwbfIm5P6bHjThOSbunWY74UkaFgiQ2AQzaJy+WqhLVIVKEhDCTHIXOORYkx
HbRtf4EF/CgEXD6eZ8OtDNmjFM5leAqdKpHJMUdqnhC910pB064SS4TWbB64dVzvcllNAW8GfqcZ
QxP+wrNVPIwfaUr6qxkF+JUUltwmWVHhqEzYblmYXhemXLgf59rcQ2t/+SLh+4v03vvjqeWlzHQr
QegfUqS8cTXFu2EUfRG4Hay+xzm2Ebhkdr7Ny1TZvgeXGaTdfWZ9keP/6yO4BAp/HkOsxQBwn7Py
P0E1aXd2XYUsR+jluj2qApqhqUiakCc22UnKylva8fLZyie1Zln7lebIz+EetielTJJz0i9tjorv
RWzpla1roY33XH/1lnAYiHuX2nmz72o5+xb9JEkeB9Ryu82v1/NffK7tctehEg2XnnOJDVZWbNtJ
YzlhmTH3unPF+CJtBJw6WXDYQsx/1y5pE4ygTz//f33yZUnLRbO91YDlHUJcqNk6zKojKN3S3Wh5
8NZAxwFF7mDSNy6z4umLjz6P5h+75MdoCzgc2oxRG3XvSyC9gpu4cVwcRB5kKAoni6z2VELhzUqG
VSmdnWDxph6WLWvmY9nnKKoXkaq8m1l9zwA9knk4Tp1aneW7aNsFmVNccRmHPXGjIaZrqFGs4/6a
63pV1LsYDuxOBbW4LJhgToz0db3EzsFtp5WDGHNJlyc12isvUysurL0HPSGLzrCaeM+z28ZCGTVj
1141bz1QNwn3rucYhyLiH/gqHKgyUcbzvRktHzAvegw/RZoF8eDtB8DgRttBCmFTZFF5021Zt7g+
uhARyA4+cVd9JtZFbh9Id3D6EjrG1a7o9UFm8sWZbNSv6VPGvB287f2FtMGg5f2vZ+JHMesXM3FZ
T4XmdsZAmMC6B1Mb/hc2nyDtM7Mdgfviu8MTby0mawwFILGNKicFl/a2ePj1U1wkdufNJwmqyOcz
nXnkkn9SyArOcBaK6AW3OhgmwsvFShlDYbUVX9zDf/GFuXCFgyKuDeTDueyVcixu+EilDFtb9Td5
XZdIz20B/7JuZH2+MXVtY7b5J+pSatq5ZSJZ4Dnl/JV2JcCrn/eAzYhg3HZwhxHEBBcHXlNibSSo
dYZASvhVPg/DIzSHa390m+qKokfzi5PmBwngp6k+bzdUi6WkHnCmS5JACY2ZGIEwQxxqWFQObeHj
EYsVGmTjD5X3MkVyQ4qrNM/ZOk50DhKrVYx2JFTVPJMhcpKrXnbC19VyxwRFJNlHPddfUQEc/sPb
5edH5YiVgKox4B0ocl9gx4NbdbKpNDRDeTlt4TUCkQACfUMv6idd3y9zubwjWHfXEKzLw0a24tjb
doP6mGkEC0hmSqgKlMt4Itk4ZUFn+qZHtuzVjxXsXeZgbGP1pHoGDX1oMr+7upPaT3XutT4uKUSt
/VR5MM3zeJ0jveL8uzMkxam2y/gtU4tYIzNldzCVWB7yOqH7uomzOph4Iwvfa7CwsjkxT0VSZTuu
pXpCKRnabtIFebSkpnmzWhOnvs5su/ftjnMvGODm0PmDSdIRSSv8OyS8su5drwXEJnDzvdtTWyT+
mNBln1i02cy5ia+hakG/28oqolnx/NVtXfuB5WK+G1rO97PtDqgEdb13N3O7eHBIXEddwsm6tR26
HbNsemoAQx/m2G2OisIyU8dpEkEqH1oW8+QFcYwB8EmNcQ48U8M1bcia57St6qsep/jBFHUT1gXN
Vy5129vB9hrbt1Ta14hqWe7nixxuh2yq7Y3UdXGgtZFmteDTSYAM1r1PGnTWVm1MBz+eCHnvSt6T
vS1aheYgUq5AASxvY6b6a22nEE4TojrYuqi3bV3JK1DTYaJoIW/W5YQd2ko1w2Y9FSG+f8ZDp3Wb
9NYyDM4o0qP1sJVph1YRzWzVFle1huJbCMlMyM2g3kDj6Rv4pOOS+VDQHob4wGLuvAKRSvgzSwS1
vQhxI4q0VebFZlvztIMNPW2s97QhS+1beaPRXQGz8TeP6vYF/VrW6GeKw0S4bR3xMYDB8dqPjp0H
/STi66afskde2ucKtLuAjV4MNtahN3obB+smZD0o9wPMXvbQOSdRX5piU1aabBbF2ZVVtdZuEVJt
S0QLUcrsZJe2PUQC4r44OTZTrzStE79VVo8Qqs/WotPVZpx5EsXICnax4+hbb2ylP3ayf441o/tU
euCFJZaKV2IR+S2XqBuO85stLGfeQg2EvJxtyYNq6lrwWMdJICg0HClw5uFr6qyQ3zRTYMXI0d1P
sPzeQc7N5WGHiDa0HGtc1axk67xw1Ubb07ACVGsOvCwZpk+guddpEYmUCImWzKteeIommWxAJ5ry
hvle5QwCdJk1gPfuGlyplTZtuEzLsIJ1agkT4sbZQihFn/KpMTfZhOEoiyx+rIqY7fOu4UHfmv5Q
wxW+8NNeLydtvPb7ZCXu4CM4LEEeR8hShHrhM7wbEyxw0sJ6258VqroSdIBNB60MiKyy6q6ssM58
3VLpD5a0H8hI+XM/K/fQFW77XRUyBmo0WKAFkayV+6Xv6WlU+AVfN2Nz0qDDryvp6AeOWOQgeyZ3
JTbHXTMSdTegaw7OxEk534CwTTdi6eR1mnoqCUrbne6hktMfKlBzD6laqh12FRawfa5/EWcc7tt5
UMcSFgORTFHbzdLaQtEgLZzR13GrGr/pU+tl7Fl5HM+f7kBTKNQQmwgNo7gMEoUKSTbRjV1Z9pMp
8uQbgJPxqrbILPx6AMDCjDa7pXOqbz1aFj2/48KMhzjlzp7A5gWhhBnXTT2kIQV/ZVU2VRWgS8JC
5q3rcm+kRSefJjHK9ugTU6C2Qvjnrig8QBWemMg3sXB+SIlbH9LKEqcyzpOtaaz6vUd9ogg8ly+H
BhNz16gqf4yLWodJjW6qENRPkvuy7ervpagM5jpu5KpfAJF2y4SQKyPi0HBI2oKnm4jvI0TUT0bM
uHMm1V6BPqFuenuguxwICfAMMo6PKElbW1ITtu8KZ658N150CaYD9FIKE7c3k6yno+waCBbjZjeB
R3qg88tZabZuj7BUrpCDiiEEka6/U5XLQbgCoIyLFd3mlkD0v2/LwalgpSr0legmeuKthwYViaaP
2keUUnzSQfPV0Nd6ZUZWdX6GNbESJB7tEP4qBjmim7CIpHm7n+W8pP7ksPw2MbWDS40v9jVAueGR
4z9nH3gx3bV5vzwOFE+ei6UETIJikEFBbo6v63hqJvQDi/xthjYMcN94mQ4oiqO9i9ojFI6yYrFQ
340FigZO7q0mzNQ9seruxp3McOzSdnlUfPY8v1EUpfCamhvtpnPuM8RYGMG2QrKRUAtnpw0AL9Gj
u/YyWlwRK67CxU26bc4SgzvelkGfwYOqKNse1R7Phe9HZ7sHJ2loUHi1OIxD5q4zReWtu9B+V3To
k8a9J6JMxM77ksbjHVzXk9U4tt7Og95qQBZWPKTo3X0opro4Umi3RDDPm1FrHaYnbG1AdXlMIo0+
j2AZXXfLtCODuV7sZ9G37R0jvRXqbKyvjZ2BbBxT+1xoS9gjOk/bgA0ORqbvW/sFDNw0ZFIhnU7b
TKPMPqF2WGIGosmQq0mhaiXKV6dyj4mTAyWsb2xiRXTE9csyFErvRpsECkCB8TZIo1doxt+nAm+B
E37ALVW8nAE6VG5CNFzjupuCLtsRDXHX42LD1nm4kznkKR9ZoSFMdeCwxubb2j546gY1T1KeGInU
dINqIJnfi+5+IisnC2u9r5NdCwAI2lxBYm1s+1vLHxL10bVBiSpTMh9jfWOXO6uGpgvxJT0IOoQw
oggWCAYl9ECXj0K8Ncu+k9s8/Y7oMTBq2sKHIVAOiajThmUCVMlRT4mNiOJo+BCgnLMeQDXN0V/A
pk1doRCMaz+sPamiGifVtVH81srsAIY2UcrLWyLh5AakMyPXRfJSxDzEwg5lNQQldKzs4biU2Opx
Fag6SPKdSsaoqVlIpl3OaOTaGQ4vGjAGpKPvMZzPrHwoAdKWZxTc3hjvWucCE1AEosBpD/27WWBU
jPW2IKyGud9Hyicfl+sHs/MwB31bz3GUsFuTfo+LE47zESEd3s6NwKFdSUs8ehYSfTPuwR26yZzG
Z2WCwvxzmzqrotBXfOivplrC5D33aV4Fpo20bvEdbBxZV8QU95Wbhamz+Axz05PqaY7ngNHyAHPp
PZyNr4Uq7zzwFgajbnNUSpfYHLk17QsV485fJoiCBB0C+LnTh7aRflG9VJk6VVX/lMPrYbQhKUEG
vOyxzxX3Ic96SBYg0ulnuXTX9TBibeKQhUsHIddQqUGdmN+Xnl570LsrUxw+SxPCVCMCOWnNCAut
plu11fe8v0mqR4p4AVLZq1p/R3Qauc67LpIrAahfIKgfDJrr5w+7uJnJMW0ABs2eL2HaAem+nY4n
P09Q1zbAbqizjcUyoHpwDa0Z2LHjSoFBSVUWt6ka/KGrr508PdEqkUGOfcaz7mZueZDX1jVZ9hXS
28WqVnXWhI0QYRtb66kU5srGrVQmPLJV8ZZ21UpbwyrJ822PEetK148XHGM4CjPvhnpqHXuoQtMO
WMCzbG8VTOwIoAWBUrTbCNhP1eCUk6ApAF328nrRxOeT6zuC7wegI2376iHvKDhOpUn6yJYDPR4b
AiHubLzBI/tW95Tl75K8T1m5RtUWA9CtjDsByC1vxglV68msAepGi9ce+RkcUHPis/SY2jAkg7fe
Opvaq6qH+2QyIqtXgZ2gg8eew6zUPjfnSOMBhYnbYQEi0siQkBmdyePGWPf9bNBNQSAKngCGTCJV
nxA7AXVoQtNsrGHYSLIui8nvUU2GO0BA+2XNzYDrycaYe6FE2/Fi7Yr0Y6HXUFvZFC5A+U+dPUq5
qwAIaEwc27f5AZLRgV08VzPS4Qdu4pVyIq/G6fctG2wQ9K0InDRchsBCcS+4LkxaB6KxaeaDhAps
WfdAVNhpkNWKUc9Ppj2zjW+NGOK4i+CDFIArH/Tn04KUgOgePUh8YmmlUE4GYRzSq7fdeKqGRygo
h6XwIg/GEiYGem+Xh5TRTdczvypUwEYIsZX2yiDmR6IRqbHnPrNQxK1Az/PIAIx3cletoxDR136n
bpK+Dks8SE4/EpDFZRY2bYl0WoAjnfuILIO5/KzaBe5x+548UffWq+ArpmvII2K1vrvkEOtXsLad
5soke6vTPnXXMq9WTj/6bR7FLMOXTkIyblKa+bi5PPbsVpGFYiJMtX0gwqsJzRMi3+jqeeQRjXfx
9AiMNqL17ZS9dM22LkYsNTRndlGmn2s4YBRooDH5sfP2hbdJcB4gJy/EPs/VNetCN8+OjXvMnRMb
ZjgJ35HyWwPImaT7pL6fccknxgvNUKwT5K+FNOcqXLhIFnHQE6x4iEya+T3O34birhP4Ij3wLKBR
klVR5g1YgxB3Qs6jR9/Jv9WSAvTAP8D/WJUETnJdls0eZX2A3+heGnQgWzRfdV3gpDKIs3uZnpLy
TtK7ktw0JUodHcgjkE7E8EwggsSLCRrvWlqP1jBH8D/cp/Rk6tK3aoII5t3wjyphAaAmqNThBBlO
lBR+nTx042dfHSSQ877xfNK1fuudtMj2wJp9yZ/LHmJCepV7V4RbOzvpwhGyk6YyvgeThmpBG0jC
t22zbGzwOrz+drbTyJHpva3BKclExCw38pK3utpPntjGqC1M5anUHzo3Ec2y+yo7oB3bn1rA7ape
q0TtRuNhfN+6xA0mM0dWT0BXMYGa3tPWIPN6XXqc5+nBZtcE+KiZ3yqySWKIuSLAnOLEh4FooMnr
gkysxRHREBnI2IMRwBLZ4qHshe/ZaN/yijUHC8plKaz7bjqg5gmFJVfN1nXN15XjgcPCfLexbyq1
47z2C1ATgb5Apt8HYhS58mPywKh4JsYF66QLGraFbSNoVTyK3c+st/ymeRjaZ9v9MPF3dOlDKsZB
54kIy+UKyEQ3uQ8jfUmHITAE5dfzPPJNlkvwi0+ieeIpWhTbGU2QgDMh4kBzL2yRVcCeOoyRUph3
7XyecW5UPVn8OlVYLvKuY59t/IwyTTBLIMBVdas1FqJMjqycI9kWOOtgVmh4gCh4l2aPufu9516o
NAuohLgFSEWa2AEdNSa6Ph85KwtjBrwSp2t86KfPJBOr0TqlFTjSiJ9s691uXuL8rhpvC3RUVpbj
I5zZuKyP7MUKyf+m6DyWGzeCMPxEqEIOVySCWRIVeUEprJEHOT69Px5tr9YUiOnp/lMrWyi6P3S9
JGjvIPd9RYskVLYwmvnyNgzbbmBoMfstyEcTKcpxKpnsLLZCyVHtUKqMX9m669lpWxKWLiIgcpKg
UGiL+DipNy5nVagBvdJuk78s49dmNdnoOH5MAVEpS1lqBvX4Um7vUg/tPuaNb3Z0mkvPSuOcSebR
myihA6qWtC+5DPTTVebzY/pqt/XQmk+VlIe6KYV41v0teS174au2fGm3yc8biwWBtY8+5U0rFl6I
MlDrL6v/15XtM/YaVAOVl0vdfqNDqZy9afNQdSR/ySllhkKaCaSFr6dRE4jKOcrzF6dMPCIRwkKx
PpbynpCyL7abMarXyRn8dqJ7AuHIJyfE8ssKYJRP6hY4ENKotw4Cjqnazongipnfx/bKNBKi2Q8a
OUibP9FqH2ndfa7NfuTRC2Pwtt7x1L465/Lo19JpSW8Livgqheh+1epDQodRs490g1y1BAx8yVMj
PlzJj0k2nZPsNpZY7UfLORnOrxEv/qJv4Rg7JBcCRD9LmxEZ9bZP86eu3+sJIRJMfKUqvztLfpkG
khgM5UL82pOyqF5nWm9zrrtKjzqIwAl57GnjR1ftllBZVTepOh8aMizTZFfZyEzW4ZnBOkwgieds
OJarHjioLoqsvS/GEmaybviTnL2bRfyrtB/rclUebe/wu4jDLP4s5MYEB/m6mvE+TtZdQRZVz9+V
M5Ahuu3AFF0MXuc1Hvb5phzr2aChz+Ld2FUh6EAkmeYJyN2dZe7M0vLbbEKPMGwHYKlDm057J3li
K2NoFPZJM2oWedWXsqsfjTcNtv2KjnFXmnlkK8pBq2O/1Nf9XBHI46yh1NeRrJysfuI/4wS1JxcJ
q2ugly5TpHL65pdclX330xYx324RJdoZtD6Y5Eu38R0VnGqp82REsBbVFAnwoe2RfU40aMoWGWnp
G8apZMlYQrNb63S9hXMsq5cEqKx2DqVuBaPOFVayAY4rGdmaMiYhSWcJ7trWZ9vp5m7j19D8scZC
eE5dgT0Oj31cKPvYV1N5SWd6cq1HW85RVJ8k5bcfdsgVwi0XwTq1oVhNau5C+dl2OVQhOlRP50JX
sSIUmrVDhLlzQKG6ug7hPUG2Vbc2pyCzsp2UbwHhzt4yjlcuv0tlNBgZtDB1+DnV3A/65DP7nkZr
/tCT7am1Yw1FkHKS1+V9Vf6hzXG8QheO7zTj2bLbCzCmZ5l3reQEVFwhk32dhuRvrOddOcsvk036
ycbXsIxhk3+YpU2O3Jyjc+UGzIb+u+qbgcAu6R+bODyHLyjurLepMlRQoql0DUE5Xi37I6nTV2n7
66z3fEUvOVwzJd/NgxWo8W/VyW+qMtluWdU6Kp5YCegjv/HxGFdbmHyXrbVEOCf+yyVEP1LqDv2X
pENrm78l8yCagtIjo8WgHZNPVe/sytp6bsrFdfoCcZu2L+QjKxDdoXGeUl7ReOHX6Aajd5EGH1eR
vYJp7pxecZ3MAqQqUcWbdTizhw4S5oso9Z9ZKHwyoKB+GKC8k6cqNQ6OUsiRpNw1w3qS6COWLWMh
8xLK3ZAFMwBMm25PBaqeMjG9mkUHa5a7k9Ic4in/NJvsi6ScIEMfTRJq5bINyl+5CZUZeDnJes9B
/dZmUT9qf9mANC1LBl6vDTX2GLD19Gw0EmKe7S+jbTIG5yD6GtYyQ9d7N62Fl8iMWkLnRBdf9KVl
h0N8mOenXmjPudRG7BJYKHjdcVlmgFXmKbYtmnblFa15GZIfe6wCtf1DVHUyrclT697VkV3lhh3J
8/eCRkLQK24Ubi6V55Q+2pKuumgP9cD1nNsuGOa+Tca/Km6ilRFJXbpjHmfnrDWjpkwP9mqfnKXu
6OKH5iDqkf5jGjOvqzf0RrO5L+cspGEJY05m0crTvhLYnErAO0vKvVXaws5Sro6tJCHis+5Up1q6
s+z5JHJrT51xVWMKhL4ebbiGUErMz1QW0TBAuxGSkoHUiHTgpa7Ej2yqyk2rnMplHeChBZhrQFtZ
54BWi8iTubtqVlH/KcugsWjG+UYWml+2tS7/xpjHnNuIlCWirZDrDH+1IXHlpt0zebb7Sq00r2Dp
yvymClMLUTxzzCpNB8ykGsjaOu7UJJP48TR9G6f8jUM9/VuMrB6Z7436lJSzdtFRbt9EEjtPYyHZ
X2rREO2PtWZAH2l9t7H6PpptaDXVNV7lMB4VTokT07pOq7SXGhoXrZxQn6YPLgCG/7LqpeBXz7tb
Yk7atbeM/Kg0duzJTvukZsvqJrnueCSn3VIdcIjj0iJ+yS5dEn8Vjsrh1mWoeUIa2IqqWN+T4ziA
E7mHQzVzWURNT1/IS6CtVg2sk+onTbViD+v2K6GmwawP3HrFdkyFKULKp3hZUZG4GbJqQ5uvhWkf
+2zUgwLO56dxHthSUhyyyXo3J8FpSRrYfMEW3jJxtLc5oTNR07H32L7ieH3OVTu3gL3AI41a9qes
LNfdiFQ0hBw7mfZ405buLqrtr98m09vyISqs5Jzk9TWzTL/Oh/ZZ38YVjC0FGd7kwjdSPfEaM9+v
ZVr5LKtePx/WE3dhZajbFXHB2UZsM5mEwphOwwaEksunYNAIlVIn23CsPY1KFptbmCudeZyXjllv
xbwnl9MLcdFnEvHCbo5vlW5+zLV5qdY0WHI2pefqF3HPNutJuUtbktTYZ2LvSyd+M0UvRw2jvCTK
f5Nc5ECHsCvdxvgvm+vbKKlGkK7q4C8jI3bXHyczo3QpgTVal8ZunmRdKoO1kTIvtxuCnKSB+2Eh
x3iex80vhu6vGOzHo+wmv8mrv6GV32wr7gJUlo3f8PSrPLEiu0XxWzv6Zyvqk5Pyh52stMImyZ6t
lFUElKJMBophs9JRtyAWpKzU/FHkM7orE8B/zeWb3eXLsbKRPcrdpO63tWquEhpub2DK9A3bAmQW
NaJE8Xh1CthgV+r6KGEShLVQ3KRB+Q2sReWHyFvRYOUqESgByLMcFrqS+XYjAPDqyl1R/LvyJIZf
bdxEYBDPYZVMgkuZ/y2zKuooXWX93XDYfzY3yJGe63R2Wq+tp+zeibZJaDJ0tfSXbrNXFltVPQCX
mYjVVyaTKa3S83+dvBiAGmnZ3qzZ1sWJyE4t0lkb9qx06dQw+ybUGlHas/3tNEwJdFpOYgUl9giA
396ern23jb5IIL9zbRJfc+YYf7gKcCZsTR2qwNByaHWTQtWUmYL8jSsQlGsY9FNf25zfydSyo50/
br0HZ5jfJ6PSYcthxKKFpDyBJFNX0IxYDJCxVvoPKaIPGXYs9HKkJWvfu7I5rKqBk6e4KQYxzl1h
DsemcDgIcXFbp5FNRLqvrEZYFeZ+a5dgKbjUMiEueidODLYX0oCeCnM8wZx8N3PzZCTSRVrqI1Ra
4c5jGsAl77J6Cfma/8uRNI4Zo9HQJp+kaxigcHLC1A0YUTnTV2Jv0SSVHyRUPV7W0FD7QJf/CPr8
M430qFf4gaQk3Q9WIrmprFahTAQ4ZpPM8c1iC2tLYuCsioRqKA5NXz7VScUEowUGgYprjA55mo72
+p9iVHielKci1xjBdDAAc3jPSYM+Ta26Rppj/5Lb851hAlIbrCd1DwjQqUeYI1dfaL+y/mso9O9l
GA/sY7xgIhq/izwrnxI8r6wZtiaV8aGaXMGcVHTLJ1Ksrgt6y+Zvk4xu5e0e7CgHHD5I66TiwqoN
D+HuUVvXMNtECbAPYZbVym3tG8lrFvFbr0j3FYAgYVqbV+KXIEhtvAoAT7ToA5IZytSlrVq1cW19
a2458APwcO5Ih96xz1vbYUwt/rPzLtRxR4ZSnJ3kvDdv4CB1qLSj6Y8xrUtpmBR1QCqULGNAsSiv
0owjRWvWXWerd2tofUmzApvhwkIh0sg2vVPKpxzlH8eaU7eIqy/aqqfcttgZWqBft1r7MujLrlv/
5R1Y0kOqP3fNSXTORa+ny7Cmex3FqW/J5ABWveLHMUx4EV8cgkTdYbVurZRf+xnxsNrc7UzQrym5
gd477iBV5P5bMuU2B05vUtxuya0ZlPeE7Vw4wRLCF+MOT1XTj27PMvHHD213LV971PUZqCUO6g9R
NFHKAsZ9aRRdEFexgR1bg6x2iqs0TWFSVzwIu1pC1dR92QaahupBLRnr+Zec9eDnJtC9ftQcwjo8
teiuaTxv71qljn+d1sgqtNMYMNDva1s7EwDDBm/k5MlkRfGgw3aXb0QYh9WyHWf1WRmfY4A0TZJf
5mQBldMCCx0eiGPUWvZNbpGpT1eRyJHAiWZt43ER3FelkoDvSNOj+4e9CQ0yo26pzN1QoCjg1kPi
stQmmneo6sDmPt3S7IYWGVOVoaDaKBImUunbFqP1VtjJ82SIlyZDqO3oSzgqMaTMGJqLEmA9CSa1
dK2Cy24er4NU3xkpqb/VPoUYFssdlzsSvZmRGPRzzPcEkz/r4o3S6LHl5JJMSFVSI3P2ch5HDht0
3Ckrrl3THjN9whZm7p3F3tFxPgtgxrWc/Lli244sHR4jFE5MTzJjbjEwlLy79rEDcFW/90sWprjc
q+5YdhAVg/oyps1xqTZ6zSY+Zkvpyv0Qyv126hedErtEJuY8yTa+xnhit97JwPcvWsmrct038EGq
OLvzbMOkovpszAjneieZd9kuPqnGSAuhhVBuW8XbXPQXHX5bvLESqBprmmA7zNF5rfmKnCYSzM/G
YPvK/G3LX7kTZNtH2X0N6qujRe2Gr+PgcFfP6z6ZVTQhETuwPB2bRkcC4FDlXq9PLmlxdg4H1/3U
YoWTRjgn0LAt16J+myh1lfNPN5E1MuU5mBjteT/3iGCYUInUcXPnPj02WtP5aM7Vti6Wfhq7XTq+
KOpegtGkaMzlibwBzM1H6CoHvC7tPlv7q9ueJ2wYwwT+NTXYVT57B6dKt9NoMvDWunb7p7YTx/W5
lt8WBkp57hmzjYNedweJZ931OObXm7O92lnrd/nDPLUvBhrE7lt3Xo1ZeBrYCXt0PSXlsFb0q2Uf
FJhqqpuhvckaEx3R+cAz5c2wDuZ4bpe9/bA7tk9I1v1kJo1RC7k0mT0XT9Kx2wgL3j2lT+VE3fos
9uqhc2U45eJjVq9DPYeldpgqqBO862n+GReSXw5/Je2ABtVPUGWTRRJofAXvUHd8mbGI1u3bkZ8g
aHbSwhS9TwDk7PRgQu/p/9XO3gFC76f/rH6HrDsi+s9VeCoF9lL6ydLDjeJWskxUgggaoBz7kifT
4y/37WRflJ49t74uAWmBmdFh8eXW81+9IDqzv9L8ZzJp6eF6y+JUlZhoJYBCiACsRNMNMNotbaBu
yDZ9Bg1FISFmxc8QHVnVCC7TBxY82MBvAprgVu25br86fBg4jvwGnFfLQItA3yamwcegIMoTlhl3
Ku7qZB8yUQTJuhAVBI7tbBD8UWdeMuNdk6I2H3wJotd5RNC+9ua7VlxKpGLmu73uxMYrRhuzsDlJ
59FhYXRmV9/YjDBm/7VA+gPHfUj3c/Ep1p+NIqLUwjPanZYfRmdXm9+ZZB5MWeEYRAoWDVV7S/Xj
aIIfpLIrjU+F5IRgw8CnhVukOXfqlZ0j33m3c7qgMat3oz3T9IRKJXuiKINsksGZc3rlsOg1yoDi
thK69+FHafnNNha/9hrLqjr8F+d4Lfaj/W47GjqTMJZvSAS83NQPjvHVJK9aozzLqmeIxG829dJP
U8DeYWD1X7muPMsSUS7nu8HyNLV1NWRvKhpIXwzLGUN6QrNMURUlkHU9TWe5xfa6TaQdPODYfq/R
oSN9PDPR+Gs6R+UMd7xQOtqtPk76cNBnMe+rrr2pyEEMKk5bPw55x5O50ziRnLlP+9qzYSvVYqeu
zP/Wbz63EVCjtNIS9ngOY6zKiEayVOkDJ7c7Gg+keHQn4cNjl0Lfr0X3VLX1oaSIzvi4G2yNY7oG
HOUAyUdQTJ3fGygs7J8H9K30HzZVvOvPCYYKW47m+htA8qDbB5VKVtAjqcZTme0ExpVB/raWuzKL
m2atPohT2D2kX12y0zMrVOLVl2jhlerL4eVEYeaV2USsybBT7NXHVb1DGch1bXkVG9O4TY3+w3GW
p4aywMO5Fsiw1DH3lwrZA/xC38BD4OQkIgV2cfViUGQ2TQZmaTyN60+Hl7NeYjft+4gl5GG8QBAu
/SVtrpAZ3fw0WM8GAbN6FQi8aKXNBHWrV9A4imwHvq0sjluhSWTPSwhc4Sds5ahLxW3Ukzowj7zP
8nMR2y7TqCvp+4JgPsTffAwkvd99jnpkRZg5cynKv/0YScWXuZ0WmDNx4yRWw7SvK8xd68dYvA9m
Q7C05CXZeYBKioG729mznJ9J+nEe5xtOuv6QhB0aEs6m/HmG+F6MN2sJdGRUmpZjqLsrauWluEeh
c1pttwCED1oayMvm99aLnhCvLsK027dj5wvCA+sECPM+Kx9t2V3YaunGVIL1aSP80pHuGKq9WXlN
pT+t+69DEddnO2t7LhmsysmMxAIwoXZ+0hIZXo+HHt11bR8Qcviy9Wcke4ZDaP5dC51eQ4EOCP60
dteN0IbOJc1CuX1pQbyN5TdD1dJ9iNIKpAU+uvuLN/vYAd8aWIzQ2jCQubUUihwgvIF73yBfXkGA
EQSmvkW9U1IeQXyeStu34F4bBnLFLPbTKJ7WTAMz070OObM+frUwDKZkHIR8VPhQsfFiprDukLz/
iRRBRBWp/UdRPMfKJR0AsYYfG5s+IFu8OU9VBWZVJXFUmfOhYsiu5f5Tm4snwmSYvGOvpD1w1wqT
Xq1y0qxI0cybac8KpC29ItxdXbyINA9XKCC7lHbzOhNFI6Hap8rfOnGxtfe0r9yuC8X0NGWHSiHo
t/3qtzdLeymN96H8Qb6gp2flUXWH+1Iul6T4xRHF9psvsyVRCPetiihHM12T8YYbei5O9bCbYtBJ
xZ2Xt1kg1KnSHQlJPM+rs924Sdjld2la1cVf86olvYvM9FAMePuTPWoFb7K8lAu6CzK+i15FGk7u
BEZlCItLgbtE/9201DWIwdWwc/KVbKnmJbIJJsLNXAdG3mG7V/1HT9H0CMlxteozRf1PyO/T8FSZ
l2m8TtJvVURZ9093Vq/prpNlB/J03/Rz3bzY28sMzwsSrENAgbt7+S/TnWfaawSgyURFZSLaxKD0
DP6mKPDMz6Z1iJnzDY7MUe/wUDfTE+FRfm/LnrJeaBSU/MRaJVsJRdl6eXVuisNiPk8qEqutYJwJ
x+LPat5a+aDOoISxJ5ruvVrv7BMOVfUZ4MOExevbo+hy/7FpQMR/UnsuZMvt00MfS7emO9ajw7um
Ej4R1U0R2o8hmquqN0qsdzCl43evVu6SDR8b/EGlnXD+soj32mmLNxWxn7aOvwBK9HlNyTvGWbUT
1d1WpaDXHmqMwVVomHFy7jZCGGpL5h3Iw3jLAtV8fSiCWAb9yHTGmFXRyJbETcyyv4KgVSkY5dQf
0oosB+PJzs+L+df3Jbeq5KUCueWoMiF2tAh/jrqEZMYFU7NHhUt3e2tBz8cUfF5hDwn6fEHrZucv
uvauW0BUZogjC1U/ZYC1jp+2tsMO6812uhtkRuWPzEn2eTZhQD5akBaiOQDDYhm/imX1uXSYQ2hB
20NH08ryLm+aOcg9URlosxMSTli4tTWXIrugkowmU0Rqsni6sdMy9jTlKbwIl+Vw6UFZTWc/Sljk
P+IybO1Txo938v3h9x3Vt5bparvTh3c1n+6NCpszZJrL35iGk5NEaXLA6QiWeLMs4oG8CcpcRdrT
bV9WgT8WIahUB5jdwso+qxDsyUQ/rRZQ3IubtJGZt56FypmjHenNAmh0k0xGzNivZbxXzedYGl4V
x1ezUz+L+rzJVTAoWji2OJcyM5TVYOjuUkvFnY2jMfG3SCgcjdiYUWwg+0aYDLU3bd4g0HR0nThi
CAhTtY9SifaiHL/zamHz+CZ2Qq5HT+AGq3Rc6mCsBkpCEyyp1LS9bM9/bYyyY83jXZli/Cf7YsbT
hgI7dnyRsYlV0+uvWegqPSlB9hYwcJA7xkwv2L8ZMSvWmJ/3bbfGsa93FV1F1v7asqV7zrK9VFWK
pCH9L9eVC/ts6mfkbVK0CftEAvOLWQGfVBjoFwQBiypCVuWKhyzvZRPSeSWdRJT1y0xy0z7bzMgx
O89QyijjDKR15feb8z6vzgnU1e6pbxkqK1PgGR2u5MLuoBcoUQsO75qc3qU6SKgRIcogB+fdMuOH
xVsqBtuVq2NZEgbSKnFoCaWkBXP+Wey06p0qZEv5udN5yH17yeoyAoTa95yTrNY/8Cm9GCVnp6+e
HIXWzOnO0MkkFSSXuEdkyWoaL1k0LvitYdrSWBJjWK9VRp1UeeqoXtBYOf+0vj4M8kyp2e5DMb8o
k1QBSBIAYP9sWOcGaGWbU6jxCzgNkTmVa0y7SnBNX4fiy6gQbzZezvcQjyPyzg3VmeqOkwb7tx9S
drEd1rn0qy3Zzanp67X+LecVUqYsGMyjrnYMm7QtBGVAgtDldTnogUeFwd2V68K3p9gH4CvVsJTx
9oB8b7D17gJD8/Ag9K8baPi8wJUVxPzEmBaG/7gZIWik5alWsTt0VH9YSvuOAn5ClcettQ4G9L7X
NE8dPhvy+aFwcQVqrjSUbqoE6lR5LRWZHKDHMrw7ekZ5vaBHMexvQ3hp8l/fHqr5PRuop5feOJNM
U6fnedsjy2yL1waIc905E4hw3+5KECbkFd14LYfPuA+L4UE0haBggzikJf35i6B8JS/jFKnsWETY
WF3N+Cz/VejU1meiyBEUzmaU2ae+P6YIaEiM6HOCEHzqS2882wQL8dHs1aXlSWBWEJ1u6wldCMze
Zh4AF0hfT8pn4iDm9tgX+3V6keeftr0kROA0IUOh81tKfobW3yQBItv+GgUFcfEyac+8stCmqvpq
kbtAK/TYkTzUvqr4zZ1/RTDOiJGfyTu/L/Ob0A5yupvNXcEEbLYdSjdeahr9187Zq0Bpo896CjSr
0nTTxm+t+h3Ty1bzFzDosCwz9/VU8df/ZuNVcd62abeZNKjU+1EFjdqbqJ4c5z9Vj+o6EtqNEb2q
GKLCyjKCgesh+erVS1P963pAtC/hoPKVJU/VEdXsRfw9or/N/7B8lPptfY7LOJAzxKLzk4RUsQTt
/NZYFkUyBx9pkjfXQOJpEKWQLf/Z2YocGVHA4jma4WZo6zTtRWe0VVoVslOhewxUjas6yGf0Lejm
VuFl4levODTlWTEOeFDj3O/fEWM5C8qC75roq4GcmiECOVHry5pHm7Q3Sn6W+WrhBnZzBP7TcHRG
FgAkIXJdZlLS8xJkH+KPEWqWG1/polIK2T4gtx9EQxEWk4IbzAxmhF43nlzcLctzhstcq/5U3XPt
oVF+tpNIkc/t7BbNX5qRoLVEvf3Hr4UH4RHtW+7Neu+0d62/jPJF7n2j5H+VB33zZDXnjPwF1byD
0tjDJyaMGp2YBFB97rhQ4Qxw8qWUAhJPuCNQHkybjSTvxKZggBlpvJrimQsDPgahrmZbXuucYxrw
f9AYRw3KdRSBzWaRTXYAnF/bFOKUvsLe9np1GHNKpnoHhyAOZrMiZCTb45Zung3FV1Rog6glewI4
mFScyqqJvHzrzS8N3KAzDksSzCNimZecPIkOoU7nJkwl80mtPhNK32ofbIjn+bjJ98143YZrjooD
UK6IWBhSIs3M4N6H8lw6t1JDpEE3xz+DkeTqucgBYjqfXC5IrmSMnB60j5gtMzL0EDpWLk9KcaDL
seJThSCvzk8xyIztCsVPl52I/2vgRhvE7khRHfN3slGCM6LHX/Va7cj68obSI+QEt6KfD59185Uj
p9vikzL9SLOOzOZUoGgypq9KCcomtHDOPUqN45nrf1sSpuIs4I21v5wxZWn2rFJkH1ag2SGWmjgb
XMBPT22f5fWWrrzaGRtkQHzV4h/HfukwQfzpNOZp97qgDh3KCdX/sQBezr5YQOICD/TlvbUCOEnx
GFYD4yQLALv32m7wI2BFAtcpHIzVEYt3XRVlNsYYu2125oKZINLjCEGHIgJyzoAyL1322UxX606o
UD68jES0EcLRNcfM3KG9Lbg86u5WaAHrJgkxt6oz8rZ6Dh5CwS5UNNQwl6Y/4/Tyi0JlGImG+b+R
t6Y9PzYvFPgL7d4KmvV37SVum9qvpNrvkpU4kkgd6EzOfQN4VpJmctdLwwd+MUxaxZU6xbnkSvhw
8gNcizGdKp1zaZJX8sQsrGNc3XY20pEZaZqxrw2eiHJOlWgBSGWStoyPlP5obSIjR2qMxnkenor1
J0ZW1JPeWozYhhZnV7RkT1WTxwdDgEicjT37bWU8d/b8sQGQNXnJPYDbFh3RNABcT3CgwsAwLFmI
mbXAjvWrOTyM7oYW2WV7YME9jvkxSJbS1zpxwPIDA9vKv1Y7H0ujOTtV6hvjEUPK3PzlcMmIF0iX
ClCtICZ6xdMW9aD/BLEDWeiu1kalKe0Lx4rdcatw/49hmsSvPcopVUG2x0WukEK4jF1UYQSWSw0a
m34VmrzJZOD7zptGIgw6813VjH9xpbr5ekoNPDkZsQMEo+TKrczTYMOFDXcLmpvP/lByP45YA5yD
CrDfGAAQiRkOhoAZ+bDs2M+ofwXV2zaLs2XNB4jHUAhlJ4rxZc2/YvkTwdc1B2kpUODPeUPL0hNS
J59NQGul3GvzjCAB7L1+kVliUthwYrHXxLNHL4tO/lOOd4TcS+SwzOoCv3BJTGK0NDtIeugT0kBj
b9P+MQYWfXXMqJ8V59w0Sj+R73L1t8l2YAAuruhwF+l1zmY3GzfEftux4zSNFpLQvNjJEp4WM/9J
q2KnN8dE/t1oHh3L5L4hc4cwN/OR1CUbyC0tNKyHWaH0qWQYWP+mvHmzyypkncaexidQyUHT5i+1
U4IN2EyakTDCgxbMPGz700GZCM6MGh1JjwyrVGrZzcjnX/yr0UYEiyMDOzpt6ROaOjNxDMwwCLkc
9aXR7Rd7aT56uz8sBAuJUT73yeZPFqZ9cZp7tHmkV7UIexy8D8W8M5Ikwp3MZnHWDJL61GImlTGA
9Frxb4FDygea01ne1cymkvJiNGWYxae2fc6al0pBT7+y3mQS1zQdyU1MSY34Tu2RNet3vTdPhZjZ
vEmxntmULVZMDNu+YhpxSLuZnCmIi0fTKkdas3l27OwWNBVFoR3LuWPwKXHxKqeCUKdMTh4maHfE
nFa3D4MIwB/hUxKzv5yx649JfdviizYxmZVK/iNlE/LrascfuBbGe58a0djDGA5zgC4DRSjbIme6
7/mVt8tq/iEyNEGobQYapSuQYckXZ3yx1V+ljlEHMFo7abxfUw4Q2RIQxDR4iYfoO8b6m4W6prsQ
ejjmF7chkkqme2YN1IL2T/1JEa23LQ6OjqBLAcMFTMmODR7n0+C8xpaXWK+C7xxd/W4UybFMxbP5
P2dnshS50bbtI1KEpExNW2qeKCgKKHqjABo0z2Pq6L9Lfhe/jR12xO+Vw+6mCg2ZT95j0rAvonwi
ZslIw+XIOGQOb0O3UvpuIhuesgXXhWlwvLVyg4VGSWhVMg3E94oANS1ziHoqt8GABFA8y/qgrO3I
gic5EyYSPEGHvhhj4DUYmAQOZEDNFcAZYQ5uYn2r6zCsADqle5OV/xBm6RZnPfJdAFmjXcsOVsju
7/1ZKk8kg+fBgmLI6gP9xSrshQumlPjvWnUp0henq6m2LvaxIZei4ckv65VpVauK01ooxVueO0+m
B+c1sMoFzrsdcdYumPQDCeaYbAaW5gRpPcV5JAEGm0SPNqkWnqSAKok5PCdV+FLqcj8fU+30JMwr
Zk1ejnYjTQg1HyOqeoumdhmB8UqApz5Co3/Mh3jX9UQTzFkGld9uBSp8J7THOysaVjSsMfeVy54h
lmj7zWQ+uxH/z7asa1JyGAB1IFd6R1jHFgU5QAdQNkWCCyocH4ZC3HQJEIE4Z0NZ7DYNWVkwPmho
3uvql6nCfcmi6DBBAOMzwQZbJ9SXY25dgznEh7zWkGI9NyIYzGi4ocMW2zUTsXciVXlhDaiMkH7E
Q634fwpeI9nZnbFSfFaW6iDisHeULzpYA+1erWXWgi2Eb1PioGJzngzb2doaa7jjjfyBnpAzYL+x
w5VuLPKifBwsH6WOhgaab+ATwBWGbzLVb8HgP5NPs4jqaOcZwcPkctafqgArYnNurO6YQl9QGcey
lJ3q0j4aLD9NxMxhIZzkrqowOGl6vBtAjmgaPRmifQrBHHHzbEwiZ3Q/3Jihce4Kf9OgZpONuYuD
gZi+8NCXMJ8hM0UTvaUur1j26ZPlNoSEWNv1Kcrre9+pZ0XvVXd5weLubiBRy+rePAxLSAK3lgH9
5wbrEupuzJw7S8o7p3uI8UUWmTqpuN7bdvgc5dGxtpuF0Qz0Q/OGUPdKNu4y0PC1JNMxY0fNum3d
sllGF6Eq4nMInMULb6nNBM2rat6voV252Ln8QW2cPlyyvz1Yub+RbXu0cLeN+VswhYD2GYNNttNN
1BdeuOyhRXL4GjtW9/zxYyuTq+Ga9x05uYVnsRvoayMcV82kMdYngJzB3snv6y6+C21/nZdE+E4N
p0mJPFQOcAttFO9k4nyQFnQaBubLom+v0ug2U6VdZAWeMljNzbRYOFSegwxKfLwmhbcE6NDEl5YR
xkfVf5Zt1S81WTIxi/y7S3oC3FPaoSCngcLcEk0Pcmcnl9GXKPpyD5ho7DEaa096oozHxpk3OgsS
gISkkyMAzQqUqKZzEpo2rbQetlOL1Hsu0NFwcC/FZ6PPdlTdekmT9BzpNRJijxx9U4NoHKiS9Wg6
v0+1yluUucBY3NVvru3OMa89sCBDh1d+eoVC+9p7yJsm/dvxNX2B1wV7moLg0kZQAi1MnH0LaZQW
vVzkPRitPSGMIavdnWPTXNgt/8Maq8/Gtbci1h5SJqg67Paq9uy7oHFf4zi5B9JbhC1GYyd6C1Jj
E0KUN7Z2dXGI3/mOkazaIb6osoEGwkLpNOlxEBvHf2nbcuXnv0UFx98sdTz0IgiWvVaTbu3x3JEV
gWTAqhgvVHwanAmnQvhrfnzVSKBTYc9uhWWFe3iMkdjk3iqLv/rRXGZjvfXU1SyrByPpHpvqPXSu
iTFy2kADgZnRsaOnib9f9hgE3L1V7VUMBGN/G+ZWRx3rhVtp/coIGeqL7moi7zWsa2MohttVOH5H
Ewswpt223Jhxz7s6htWia5gPp4n8GGbUhyQiFbEcVllflMx/6hv1O5DM++BGT5lxknKf6Wg8meQK
RJyTaA9TD2GcxivDs0kiefI83MDRKsDHQhc8jrzXrkajXD8X9aPfE+x600KJ4QMRd3pITeyrBO2U
+iJSZAzkC9z9/dqmX1JzBMrB3172nkZXnZchCXZaPHOL1aU3wjPU0ckk4Ve0zes4Hgjtw1hAb56R
ryN+f806+xHLI7+WJW+hU63Gpt44OmB8Plwlg0EXebAP7LfgG6EenTBSYW19LMf43WT5SPH5jAnM
P6PZ4ACFevCOMDgxAUEK09g0PtnMWEidcerBVkLobRr7hjh1OfY86eqXE6wVccf2u1sdLDNeJLV2
R60EKpQX0i3hPHbGxOTFadj3i2XYOi9aWm9iG3szqGZHFCECWv47S1tv40WtBQLGp2CYlgA12zGH
bvH9a5ehN2C9zlLtYHkg05hfyoB++SE/TpG9jzDH1D3qKVYwNWnnjAOEgUW7P2hMy6H5lGo3X772
szPoMZpM0GCQkGiRZvijCaPvMOnPC7YxlszAs9v4XQ35rUYYQYYxRPFbUoRvgNmHoIHaL3Uqt2lt
4DWwn0ZrWLUYq0gkem+T8Xv0WhxiYschasUPefBRXa8zVQOblf6r6u2PhL3+rhPt98DpzUl1dsRc
JKtyJseteHoNTW7rfduZBH2oejHrKIxGP/WkDlBFe1boKOpa23sTFJ6GW7ZnGnR1lPhY77AT381i
0zw7Evd5agv5pAFKjBRbh0DHQ1+d2ry4z/rmGPv9omO0V9qbRqR0lUDlPQz6V8rq3PdfCWb1bHqR
oPydc7IS67G1gmVjalx+gNC7UEYcqZJTQy6w0YRgSp8m6qJhYKKzQyp3qjq7CrDH3MU63o87HdMQ
b9+SMWvtMLz0DP4dOE8MnKmKcU84xNoLTDZYpEEFHlB+TvTgWOOZppmnXAj4S7Bd187vbMIUOmLf
KsM61gUwOkOSAm7gsZV1t0ectA96D3VVvq5aZAq8o9EQH4TUbwQp3QL47B7nhRnSwGc7h8qNNgO2
ACck7SUONj7DbVXwpiPvoj+Pt2Y7cMQpMp2CXn2nAzAUJgBgmQykJQXgutoVX/NttAE1zQneCylt
v8IOcSuc+LXwqke/5leq7O6lcthFYBlC2Dj3iqb2vozmI4ro/LVPu9um4aw6HzXvCY7Fou4ln+OU
3TrfZDibrqOXLAgjGZZdkxQLlXTiRIiHfj9k9cVu3ZdJE/eDUwXbjliiVZMMb9gbZkXO2s3zryBv
gJ8nMEeNMTclg14PB9gGcorOBiUhG4MqI3w95UfSee1dX3OIN6bkonvjazbIy2jPOQW12GjEr3ZZ
shKaOd6XY/bgtxhhQ+G9dIbuPTi5/SyT7DOJgUVIImlglaH6BUU8C2N4LkC+WeGMEUMM+Hv3ESfj
fdtgHmtTZ4t2EsdxuPclnj30+aR4Q/xHmO+e0bgeDVipVgfYlzzx6lDwyyDrzur+IrVxEUCigbjq
VrQw4DeadosdnKCaicVNS0EbioXXFW9Nm98H6fsAwNqqeD962h3LYhZTgJMN/iZyccTCmlSaXd8x
yW+jMUP0ZG1qCWjoJhmGCAI7DPrK0X5z2LvzIOc8M9iVZbKqzGhjlN6hqfUL7X+k9Qw338vXjfee
9GST+S3212JX51DuYFPCHPkRjC38ez2SRTX431OtPiN9o6bsNFcT9JzSREWBz1nx3GE9zPG0cWxs
smvWk72rIQeqye/um9/olauUFTlLloNTr6NcQqEg9tWGs5ERABD62tGV3nFqCGs0kP2lzP7xuo/9
l6SJtmTsLwZsFQ4PSUuFm7JcjjP6gTphEjuGvXJdnFfhIiWVgI5AcILg0OvnOdN+IFYcpLbhbszR
YTYkEnLEkf0jC+tVx3qcBSHcBrZNsKCMHhYLaQBhdTzYsPakVDXimhVAmMZXoadLWPWNzD4rq9sU
fvur9m7ELay79pRCC40zT+O/TDbRCgCaGUSQyb+3QKKWeCzjYE+m/1xRgaE6PCe0f/VA3+S5Mk2i
BLT0XVOg+YwYOcKWOeszQ9qBdH7ZhqRUR9ztUj+B81e9v+3nKGmcoybhluQlARqzc5TeQhPrCCFQ
zENmGNbDAB9laOjBufTl6O/yTN+DH1woHzrXCUp6HFwJcbxZbe3Y55OSMJ+JObtF8doQn42n/Azz
iXqSbxa2Z0s/mRA6k+99ecCnueDN5GWNNW3TtvFDjLU5KW4DG+9oHmSXnQMd6luYBxWNeHMJya1A
iq12pbJrUF40ml7Csb2r6NnQ0S25nbMPTXfpKn9rgflBGaSBOowARzFowaiIyHEl8w34W0p+HsCF
x4TPQHzsO/fgtN/G+BVyfCkG9lLi29HcZ3RPuWHAng1FkfeLVouP9MEuTBqogtrY4xd6NSNmPOng
OOZIMjdWmd6ljiBGAgevcgWr406jjv9Q2411tSPBswl/0V+OM7N/anj89LZ5CmioqPjztnlfEMDk
pxDnTf8azj8Om1+Mz8TJLEKYOXIExnn09HOQIwjtykXiEzrmtaveg5KwiCT1ja1B6JiLpCTI/aXA
vexo9h31Y+tSS7Y+hgUbzN4zBgKyAS0hQgkXXyvEENIfnmrXI9CBFp3q1QneiQWCxHhJsLm3OqXJ
MNMorGoupjmfvvCrEZDLiBssXJL5moE7RTqG5ZorB8i85rKkTPqamHAm+GuoYS4vo3l4acyKQRzw
IVSLljyIplr7PUEx+teIUoGw55XhlHc+ouQUSMJElzENJksAVCSkyBRdHFiPqr73NIorKrVJp2E/
4NSx4WNyu4bBOOJ5/Ajq5hgUPdYYQeJSuqvc8IaNL1iYyIUnl/x/M4LrG8DuLc4QZNm/pEy0ll5u
W9u6CyYEcI2xEMh5QsCNkQCHKSHpXOLsCdxvTepfrZbd25Z5peDtXh+iS+r6z4ROLwS4lWNiv5fG
sxblb6nRLdua+hMld7r2WWK1xczD8QMispbj0UI7QrYuwZ8RpRwdEvJYrasQICIAGY5j63EikgWr
e8vZnIEF1wIJP0S9BnK82CD5Iex81ie7QZ/l6PYpVXNqmlddI8G1sTD8QlD6ib2Ko3afKP1Enpfj
EjVFKDqCQvc160bcib/aHBmX5qzCuXIXsVP53blP9XCF5EVC12AgQs9MdE5kHIEOg1keAdxaRku/
2A7mwyy0bZA2xh2G4TevKBZjxkCPUzk6654Hbh8CzRkMVWzGnCVSg6KI6IW/1fYfkjh1NyLbFJWO
8Wa4GgIhjpho5cJujb0BfeSRIg/I2V9kXCwrE/lxkazjLDoNRAmM8UvRV2gUmKWp7vRDkCCEyZJH
1CMr/zl0H52OxRDdIaqbCoGVByBMlc6di1qHGq0tKuISEDRy2UIOOqkJLC8MErS2rWwJd2q/pul7
Y99L7iDyqaC9+LyEFVEajCXqMxwoNZnrXvRnnLWXqfrMkatbVbqwNdy6yUaR8EXW+hxxvtF4S9x1
kl0il3ezJMjXDSn5iR7M7B0sRaQ7naZyp0gPGqczRQJz6CqkeXsTQ6v+FVF4wcURczBEwvMJwjQJ
eGUnOwyDtuAMupLG1fL9uz68tPY29L/y/g2by8Sp3pD3LDT59BLDGNGgkL0ZDsAFpXTt1a5fKjLH
oos1XPBo9M2FqqlWw+JbP2PG8iRbNgIJdrqeA2n2TekNdHfkbp0c6Q4wFJi1Kq9Z+BL3CF5BbJB+
SOt9IsxYbTvnCMRU5vGKKKw5IsmYTropicB/JkQvuOtTxNm9z0kCNJxFR2cnw05Qoturm7MrrYWe
m/w47PnB1U6ftOBi+vcRiSvNh4VbPnu2WLR6O1g63bNwloL7o4CI8FQvMs4NiaQGitYB5hBB8j1q
Us++ZlhJJUpXyKjlqD1gjtkmjEWGijc1P021iC7eWC63WXILaqhE0hLK/pVxzo5xMzDGd/d2uRAw
Jk13ScZfUn36atcLtN5bFT17IRLkdp2hQs7UZbZlhdou9k8pjv/hRFNoO26zCV/7Hc0RpE1NHufd
SxIdxPBOkoZQF+G9FryQ5dFl8c20S0rqpn52gd88ctCjnY5+I4D9JO8qXQ4TaMLI8ab8FXXe0UYX
GCOMEyAcrrbREXATAACLdGiZ8KN4bduPVYGEla1sgqFvZiWWdpcjt7SIfFK7ytrQm3eXQrIrht/i
XlekI5F3YyMbfGk9A9UivruJ+Lvy4gRf+KFqlNAJbzjaNZYtnVMzrleeor02L+HIJtsno7/4GGAx
HxGoBuxOys8OcocknYHcwFd6VRDXONOnHE6VPEyowMwSwEVQb7X2Y32td2A+wDoUWM0ierKfFOpW
h7RbfdtxvHYHuVNqa5kvlnFU5VOa3ktMg3HGcWCtsi+U+V70kg0PZX0fuC6JInuhGHUZ8clqnC6d
+2skl9thSDF3WbXPRbHWxn2BMs67OWrORyU7rb8IIJLud9d/Iw1bC1BiF+ldhq2UW4WQclZFpHem
GT8JGrpF1Tz3tVzZoXMcQVqIft7P2hKehyKbbrVtnXPyMKCoX2th0W5j/pp7AaSWHJQ7R7y0D2NE
spHP63PJuGE2igoT4zshZqj+YYbxhy00TeOtP1YiWKqIZfymQiwyHSPg4wQ6GKCiq9vHFABuIhIw
47UrksOUz3PKo/AGfKYPY3LVmJznwiWDA36Yxbyid2J6loB+fUgwrLEKhmEXBUcN+iifbm350Rs4
juKnArNjUr+F/Xuj7SKIM6uCJbTmTJrz1N80F6+EQfZEeTKZxUhcRfw8rnSnWTbFsS9+5yiBvMle
1uGrl1Yc7V/76U6Z5X2R8zxaGLTdBxxCDpS1nhD6cMzZnMOJMhhaS7hfyn7J8t0Y4pTOdvF4bcXN
7rTHmHKYDBlEJ3/lE7s7r1tiBlScOXi5CZnaC8So8sse3gT9XABkBFwlaLiPefseBFxcjF1R35xM
m5w07YQ7NRi2orahJomWfYgCA5kXgLB7DlG6Jp5ko7sFJttJZHIM4HhFCYmjg0BY7VMly5WEDTZp
RmvRUETqIGZYOWVD/5zbVXLQgbCkjoueN//NdX/V8SZKngQZ0AWws25dKiTBOXcCxGwZJMheQDq0
A85tDpqcz5A2Od6zUMmiEPsOIjKbT+CMNZKkd1llGDG6GzTmsglwbXAti8JbKPkoUMVkeIxIut+b
CTpG3AtO+lVn5S6s/COB6/vEvNe0b13cNzCPNqcTo1iDbDh+wH/xMDTtcySqw5zTDMWvqx7xIau9
ws//WnlrvwxWtfMwtohn2rU77lKB7Clewwsi9X8OvNvQVMusZA3nN6X6cmGOPTCbtw7nrLwcIa3Z
vsXCWRgRq+EwLGxc+G3J0EIQQ8NKWqOYTu1saUfn0u0OPdM7SVabKWZ2kRTMlgVkGrEdzFhjEd4Z
5RO5V4eg3QiXu16jMfcwiWPVwrDnpYrYLrEjJ+owEuSnhe0KeoW1dtZ7I6vAULpq2+SBDq6Fit4N
g8QLDwDIXYR4oDztMcCHaZnVaQQ/KrvHkuw+wEWhWYvCslfEYuY0U8UI3crIWyVYvTQo3wqJ8jAd
IAqWnVtv5rEnA9ycWLIlFgEDnsSePTbUBVnfDH3ESlWYOdMnn2bDlBidOKajmzXcDI9hl66Foe1d
Ya8knYByTqGqjCWu6y2uWCi9idxupGMJUnp6oCk9P5EbtarQH4Sdv/TprK0RdNIJZRgRYl8UT51+
1NtbDlKgx8+RsdNSmNuUZQYwpbE+Bjx6sqmogz0VDhdMYJgm6gpa3JjiVYG/c+AnDU68Kari0FXs
58r8XVXDmThuBIeMytH4mCmXOBm8a3QBHIJUWzmiXDQEHwbDOeXRkoG2YzLaRwSdsFxtfcPdS/9I
Gu9WBTtct5ACBomO7UJq6tEc9HWbe4uaG1dlnNL0IClWvu1sbJ95zvswk/FrisGxkO6kBQRfJBzy
niaERFHuaxfSWOFUhG2iAfZ9RrmAbskhh3cIhKcdtC7C1V4q0MwkqN9STn6HunD9+94R+aVLipi6
Bem/EArXf+hF5RCKqjshHABvcanHxkKSiXjOpihl4pLcGI8yUNbCAjIlVaABKrTIBc3LdZ2q3wYr
5zXvyQdo9elE5NFv15kIZHXlrk940rWeOsw4nIn9OI6SO0PT6IWKNM++x1+GgM6KJJyvhtGLwZqh
IquVhSYXWU87IU2Po3pAxdz7VzfXs03bzflbeRyzSgx1cXIMEcG0hf6iowwVxb8f7VVbEcovyfix
dXZRD6vDWmQRSX3xnBtt5k29Lk0zOOtAr3d+VGn+bFX3lqETyI3ErPhGv2iOUmW0wGDGuLpEmrsu
qvS+NCqyxAkkwctalQ+knR8M+qK8ENFRYOPcSL6dmGVt3bitvSgzs/9ws5ZEV00E6t4tyx4WIE+b
raDjG8RDYsUuAxWQkMOBgQDRKaHfUvgWin4RbCESMnKn2kZdRk+NGzyQ2aVquu5Q4K89a5kx02wl
W37cVPo9sxMOCxJGVlqbT+hminBfV2l0MmxFWgMG43xthlyrPKbdnmCk8qnKBffIqhET5771yG9M
6F9CsBT+MW/mWHs5PPjjOG+GBXJL7B7UXqm+gLmMu8n+BFF1+jvHlWDIPSnUEpQg6aCweshANvgx
2seaTpJsERTBNbYAX3ksIBr/l5pWCk6blVu+Ym8JlzLr/M3oFlCukaffB5LuhUnJ7BJqrQuV0ZQe
S39vnUSoacRG9sCtqYrZCju/JYC19ZqWnBs3CHsUtaHzWgIseneNm8U7bkNw1f3SpZ3USTFiOC4z
vKc3TrtWuqf1q8DLwERJVLaPMjQxOfV5sqnp5nlIQHz3/97tYf6t60XS5eAZ4BCOqfPPjy4HaWD6
SybKPeTo33KHB7OJm9+q63YBFd1eWq8d0a0E3sumzdZZExLug0cKQQnptieH2UFvmKPpuW7H8omQ
zZcRXdy/f8m/d3FIHRWYLR3HNqUwf3zHLPcnp+gJ3Pdb0Ah/8HCisUrRVI7SkrCb/6ji+FvfiaVj
ExWe0KmON4Qxf50/dR35UxZMLivQEslV+JiyDu9yfeav0Xas//03M+TPmpH5s4RhGLpjC2FY83f5
02flunIyHJq0GUfdbPXBiL0uJnwDOanYvIhEbFEomawzc26Rznusb5ZGeU0YZSvpzJhz0bkL2yiC
/7gIf7vmrLa67TpszbZJX9iPa24gH9Bbh86prCDyEZaYDJv2kqQBlk5kLP9RzGXMjcV/qRT58XE/
Go3F3EuWRGCpZMG7hDblA3FurEf4pFaRWz2yROHRHi4JoQhCuCyfUiJmzqEM/v2OzL0uf/oic4up
NC1J34THFG79fNaoIqlDS+UuHoIy4IREr/U6jrEQVpi4T2YR1pey4X79+6f+UTz282Ppa9c9chQk
le0/+ufAzV0rDhpvOeGZnTBe28YmqPRdbvmk9JOEYFc7yx4+tJSYdtfa1b64jmO7n4LpHIzBzZhL
DKOOgIBuXRGNw2F0S0sH0PMj57mrq+dr6U/7quzerPHJoJ4wisEbrHVjzhFx5OACDZKkTCsp3QqU
NrFMLiumD/qH1ryWkKnwQgRAzcVt9qgtCekaPcKH5V2G9L8pnghBWTvtU4vuPAH1r8xyZQGiFOmj
4y3doTj36bVleQN2W2YZ/IlxqboHTtV73d82s8NzKmEyzyMALHXKMa7dmEyhGLIlfejyg0HDBsGa
/fAQAeSPRbkaNXdpl91O+Aed9yTCI0dE5KkrdqF9gBIBhO6KxwlGZdR5UVD0GCYiKcfSLx4qkV70
x4K17N/v5M8n+Y8HSOoWK5VrsGD98cb/6Y3WSZd3eWJJT81NsHgdFS65C/FqLPN0pUmysORQxYfe
GRUiQhNhUDMiWRQeoqS0b/9j6fxjsfr5YP356/xYYHg2jDSLUcai3XPAeWW/rhXcnQ8T/1Gnkbby
XBDBuiPp3gTgORJrTI9a9jsrYwPnNoL+SsNGTWgU21vo+P9xvX6sM/+7XNQ90fek0yX088HvEqBZ
2ZWwFboF+BhVHEHaJkWuoAl6XstexP/xhou/dtn9r6hY0Fxk0PbHnOCJv665qRYZjcxIRRxrt34y
Q8Imen/UjoVNtnXrW97Zr7yWHtUCJUmk0So7ebFN/o9vPibULeAlhAd0qtZB/RJzoi9GtdbivkUq
605M+rXa9FJUYJbkKIZJDGCqucM5D00AAlc2h2boh+0UJnj6Wkcj4ooUXFHO04LDZGYOE/K9XFa/
Ss7j9GdUX01lY9Qc5+VfKQXEnKX/8aD800WRBheDkkWTXvL5Pv3pse3ikfFO+JTaeFkQUxIep2/S
IvSyT0f6QwNnrh72ZUWutCS8pu/q/9gC5gfxx4NqSeyx0nQs2+IF+usXULUGwV/NtkU7Nw5EiZDw
odG6K+tE3/37O+r+00f9v6bqn8+c6do4+ZrEW3p4owyNnHxj0k+TSN/blnKEwEI0EcfT+//Hp/7p
Cv94E7Vksq02sx1IOAubuzHnsrR+spJkDW1E3swFczp5/AIj3L9/sjT+YVezWIwc17YtdC3ixyMf
j2YoJbIyZF4Fnr1iURvI/x8rxeNmEFOXA8YMAOfjLe084JoHNG93I94N8jwWdq2tYzI5WDuzsF3k
DdBum8SPemE8ylI0YLK0q9eEm3buH9otfyFaCu/N3x2ujigrQJnubZMlOL6a0UcMrOATjzw6e3q0
l8P4aHXNXdzoC80CbJijRF4qldMkXJJHQ0e2TmCZIznp0z8DrA5rIVr+fqTKc1Drj6ZstrHiD6dl
uWk5TVphvwxESALfc18N6wRTLZ0rNlgM6UcwwKh+CI34GMKvxiBwULxKejXqa6C9BaDzqXgQ7qYL
ngrUzLlz9hpap04R1G+BAxxm34c7pVuBWCXyZ0C2NUZ7d5ZfeONubL7Jhdw2Ia7Aajo6VnXNXL62
qj/rLD5lOcA3UcByqNHoQvIJp3kDViRa5x39+E4vrMPYhMdEcCovaIkoQlhk5ykhtypV6UVPsrue
kuhmJCcmMFbRaKJmxZHXAickxVsyS429bu8XLThFtzRINZYEeZuFu5noWvA9a2+27nPdGW95n+5a
kDZHNPStcY7tOWDZl9JuSB+Ol2b26pQuDTLg4MUvpWYp2att/vZdHw5i5xG/Guccp4aNVrxbzUta
NYduxPfF2Eq5zkYRXm0nEKFwWqqJHmqd/u2+Aq2isiYyib+5ZO24GyQK8Hbd0zNEqHBN9rYgzII+
hBxpe6EOtEMujOBG0RNK93GTMrFkxhzPTDEVUFOaXC1OeWEJIYmAxe3rA92VIJIDCWTdBi5x1BVa
5y3QossfGOScjhYvI+esk+HVOn8kQbnk/7etTRzsrrC/BgqrJ3QQ7aujPgxurl4/x0Rdq2EfE9bg
GRjoNiE0lEt/QZ59lj0h8eAfExEDhKivKvXbY3It8Ng607tDwrZGfVoKDKmsM99bsw4ZVnPgVEyW
NDep5OipTwKhE7Updd4xzOUstAxoS+nhC3sStBCI8BGz7iKN0TBg9Bky5A240ArMWg5uC6Iiy1nI
GH4rennEwB2/Onp2TFA/LAZ6Ymh3r/Y2/I3RkERPcZH8irT7yb1M5C54s26ddBqoVLgQrTngLQiD
XQtcmdRLK3rr6F3AltyYRJKfZbHQx0sEgyKJFC2/S/mtLOMc4aZtffvcEr0QaKsRWZVKd5MGoM+4
XuqfQwxwViUfgOZLg+AOr89vEZHM04TEj7giqinETNJUzJYNHs72OqUx9QnRogwf+krclHZMfJoX
rqWx0XySQNtj6LyNCulKvbDtd7JaFtkcpj180tOFJ6FShwoHq/eIE6kqHms7JQN97fDTJ/wRaGcU
ywiRh3ddbS3suEKchPKb6hDbx/B8c8ZNl05rJZmMpsvEQOy6KX6ZNyXrZdtgx4T7Dm0Ecq2/0Ao8
ZTgKGjXzYw0wnUUzFK32efOkfSkHh4JYGhlq6OhjQlc9wvwZ7oG3bn5Y2ugGnRLSmGw/N9WjKu/j
9pQglZYtEPlIJMIrdqKtH0+PmjcdYwcT+bJuc3o5PB5qaAjl1ZuMoJjwP6alf5hnpTCk6Qn2Dd3l
ZPTXfbkvJ5q+mRGXjmF1lIfHoORxPXtTRBRVKzeBqNYYT5BbaHKvbAZg7L9BeMM7FyCsaAvjPyaF
f9zMPBdMQHrSdcSPSUGOlVR9xIRtuvpwyjGXPFtDOhyEG2F7bEoeziCRl3/fQ/8+p5rCMOkC5nRo
UAb84zzcM5p4zPvuUieGdOPPdYZDa3zEurB2Udh//vunceL8+2/JB9o0D3MQxQryc0pF96AyICSf
AkToimhaTyH9DjiNJVH9nO8SXvVuJ0mMRnpW0dZ+LE3rjdF+bzNCZwrVsr9rsQqQj2bG+FFBFoNs
N4fZB/m4LV2yz3Hi2fiTRpwYBb5qHx1CNa0of8TUQccHcsbi2EYPKSJ4A4VASbpSgHzLKFahxGId
mQd7NkMzOGCPUPKJ1lTWIFZvslUqyG4dysKNvwztNBDTTVQxeQseMn9cO0h1EvBDXVIs5CMsRl0h
ZkoGpzDbrDRvYUhaOypjz/5OyFZoU/jdXn+ufN4sdmYvZVDzLwWDySDEotU3VVXvmzZeV3q4tIt2
4Raz75L0iKOfPts1gVvQ3g5djax2dAhyBQuuBLpxAgZiYgBi2GQI4ACEz8SEIUeOQLdZTmnSRIdj
t6LDQEBnprPWrcTH/0xSga55LL7sQMoATM3XhLQsKHPw6ErwuJB7A8mOoRvrnk0ObTgpF80ipYiq
zvVV3rg7AQccwweV4V63jlHx5VJRkWFPDGwsNQTMjMcyeDfSZwMvOj1iQ9JCWb6SR1MNp9SuuLUC
39Ew+65sUroqeziOxmX8P8LOo7d1LN2if+gR4OFhnFqJynKQLXtCWA7MOfPXv8Uadd8uVA0aBXQV
rq8l8pwv7L1280sMmB31iDFiQDyCSFFEqOMiQ+avR18zsCXmJndYrFkZCpYIpRqLDWmyu55p62c7
BegAV9CGMNxmIOFDZCMsN30fGXh/y7iqDWUtMYqRQreyLQ5QfZ3Zg4tOGYjL54hWm9g+sPgjFWWr
nbIUZ7q6Mf2ZErsmT3hRiqfAv4XOsVFxROFKj9DA9PzXXfE7pRcC5hc2r5k2fJXZY1wFM/IX19aH
ZklEwBoZA2vqRPb3gHvWvvxOgp/M/9R7nrAYDMrGwP4Y7c2ohlKPDA7DncqvTCrgQzN8jvbVGyC2
E4fRIa0Z5UOOFsTgbxDrIEzHs84KWRKJM2U/Ggtpb/Z73xv1LTF3jNkL8zHszgay89hcsDkDbs7Y
7iH1SkBF95DiePwSjN6z51q8DwhGAgtN+ac0rw7+qZRSFufDhO85auBnFCvEkUqEv7aqKByuOCaB
1pxVPBc4Q5B8C3AOmzZfRd2r5W1U+zlBnYX4yI7B+IXHtP6oiivql8rkj2N1Oa+ha6OApIk+GhWi
naLXhHOX/46lqxkngLUqItRw3A686XV19/pXG1tF8hv4pxznvRWskAH4OBZwXaXVq2JEUG8kRBjk
hsYDOUEPETLdKbmNk4pGg4gTWM0xhYJtDPzfPLjrOv9EgBHZrmTKAePIAmmpJd6S6GbUz4ecvWJk
HK3keUxYobOQ7vu3Ns8h9J+Rdi3Ntlvkfbfq5L5OSVxDnRJ4jKywrKLUT05aW5Jt+cQF9NA7x4IK
sRzSdYFczryxfM0Um5g6HNjGLkfkUkQvoTCxni8EJe2oZ/hM77r2EbBg0XIUqshz5mgFctWrZtz2
2l4LjzW4mC5hSoRHjhojSQVWK7eU95wqy1PMhVZg6c9wdWgoB9DBjM+1ulKNuy5P1iymi1bUJAnK
68a48DY9qDm0zgI3kPIGm95AeMP63qg/VBQzVvBa4ypH5sAIYTO2v3HA1nvG53Eweikkw/eonjhB
4Kh4D3Hz6/HctCTXFNOrj0xylnHGx8Y/SLieCToSmUGE3UAaVO2TxZ+Ro7BUPlVzK4ebV72RKo6A
0iHZiQBU9hfdJhsvpX1j4BLJBKMpWTZKi+eze/AQdEpF8F1uQ6HvwvpCAN66Y0nT1s7eYI/kiLWl
ke7B60qx28OMV9676FdCtS/xViPuLIbnYTghYsdcCbLEWprdBfkwHlGOXVgc+NcXwqAxyNno4XVW
C2dXdGz0Q0QMuKT1alo3XbPtVESCsHKHUKd0gpsMZ7x90lBFROo+Su4GfArW4D+6LdFmPE59f5oQ
lQcg2dtZqoNOTJ+pMiqMZedes0ouYZbp6ovOMW47ylWY2rWliQua9sGCDOxZN554LRhJbGSUqL9U
wGIqB5m9wqa+4yHmnZnEL2D7YyXxBw7VvJZFqmcc1Qayg0avSJEkgngvJ/aJouNrQ+0WQ4Nn5xpW
yYsYUhdXHFHyh5w/XcXcytegdiQMoAQhr7JmYmvRwWnNsZ17m0/AN0g09IyJVQ5lZcbFPegmUEt/
N876BdjSDv+eL5K/Gi5GQics/sdgVlk2ymZK71b3JpAsdDUPNWIwznrZ/8rh4Btf4QCb9lF4iyba
2hS1RkB8kbaROBp1bng0S3kl0BdBVWRp4acHtUNab531FJpsuNDptIYmWjnKV9bcBElrzAECA+oP
CvKo+1UHCYuV5TG3EM1AQnNu3gmdq+RFmQsDfCZTDCqbu3JUvhWxaTXkkE9xDU82RFb3SKLLNLlm
8RqLs8EbK023I3BtLovKl0F9szouEf9kjAwqkuns+d8el700arxAjBm8+iIFedAgAzsPEV2MP6iF
4cVpocHB4aiPe3XrT0++zj2GZKt9a8waCzgWWoQlhpCXUY7XHv6L+jH6WNTqt8JsLhaqr0Kbdn70
IYpiy53OfANzL9HW2DHb30BwctkVMqhCj/eaFx+7OdfLy9qfCGNKU8ilAVW9dPBVdS+K8C5t+twk
Gc0XbCjUWKAtWroKYnAfIuzc/aZSLyMmyEQuJtThmJTTi16va2MXcW6UIfY4BVU6Aij6Au8TPQri
5l+yhohdho7S4FWxwxhN4DZQ1xlgO2fVI3yKV13wBoSfS34TIFfi2NX9d6d4xJWy7jXILUjJAzgv
QcKh4X32wKNrHXd+He4a/5rkSJQ5Vozc3qbixcoqvJn5IsL2UGXei14BS+oUt8iRU3GHkXZJn/kW
WicDQXSDT6Kw3FjbMp/xvNug32VyrIBBTz0XEqG2rKKDCKzhPMzB3ZUh7OxQ4emSFNHaZaXPgIvM
xJsYd3pwn/2t2NX3o1zqRrdVLVcqt54tUgBpRzB3jXPKQR2LQLZq2GoW1LrIFHZj9tsFDkyPEk0L
8EsaPxVdor+MWNPjCMOSHxOswqyho0Ylfs1I9o4ERD0iGU0QkjE8MQdyfuJ144P/cpb5WC6jjjNF
uej2V9/aAGbnB+40DaugB3KR5UxW6FUJW07e/fA9VH4VSH8RwaHOmcxeo/nxqmvoX9r5jeI+FPUm
nWUgUKpxH351zrZ2TnJicoWMhhiODI2NjX9WHQ5R+FuVuKq2eXnwhpI3ajtysBuECmEQDSl/tJHO
fzNGAbLCrRd5qw61Vtwan4gmyJv6kQgFkVPKjadlLphbeCLoIgffleNPI/391GSPkQ8qR0T9q8h7
JBb9Oo0JwqwYhRGsWpPd6GIlxtyLZVH/ngrXJHZu9JuDxl2pRjik0P0Ay2LbGR8gV1bkRiOBroPv
NrmmyYsXfHvFzPQmOPzYR8Yrg9x9ViavMXWGM/txOgSi5ps/PkflNaueg4bQto9Ry8lcmVaJStFr
eGtmghOyL83BaILFrYI5L9SPdCSqjVPWkNqqndFSGn9W/lmkeG8TdVVw4LDiAhYGcmNGcyl5wUho
VliGN+aoD7aGKnfGGyDErhCaGS2AAnQRYdAfwFTvk3pLmBVOb+k8ej0Yx2krSByqRvtkUp2pARrV
pD7HQcav+jTAHk7Z36nDV2KftPCzCXjM2heQyyi+Pzv1sw6KddkifUX8Lc3gaaIra8pqIYXDdPPJ
sD96Uh0Ula+aUeyTMDgL1rF2iQpGGMucmcSJU2DIkDOsBXZDZ4NuqjLYs12IUTIs4DqIgz7j4kXa
CwWCrFzigLIY45LxXcAa4/AwAA5BSTAXyT0oX2vrm8V1iGiHaCtt7/QnEh9K7xk9uE+wJRrT1DyE
M1vpEPFUFpOLWo1LbWEkC9ndVPOgMZr0PhN1n8UH9BC8QkEHh7p+a81d09wm6wm4pJ6dZrookWAy
fw+BEKjvdsfU5IJ/qrDuY/acxGcDkAUHG2eh8hrmG25OYw5RvGj6iyngTux4Nch+CrW1F28KEnwn
DZHfwS5d3d6qaFjSYZXo7wHviPqCoo+ET/zqQGFC616N29rP0WlsiJkgeEGVOxy/PvK7IFjnbK+p
0wMkknAykjfAkIlxS+AGVNbjiFdT23gN5eWyxIUpOEZynqFiNJZ9/Sor8tW2BTZdEnt67022G688
dfIq+0vM4HC61MG6TtF9qtBzN5n5o8n3JNnaMJzow4wfnmzJvlGS5sVR1vQlKqMlQn3CSmhznges
90hka5r8owI7n7xm/YztP3/hR8JiKsYHgQ62ZKBJiEDB822s9AG210rPoGJjCj3asIA4YIcjAi0P
aRI3dXMCR+FxnYOuoeYiUx3acq8DH31rNXcUy4w8wH7bDL9BuCIgNbJpf0W0tJ1307Tw17033s5P
KSPxt20anZTIjWy5lIi0fTUBIl6s4siLNBaHmvscVrzGT1gGNWUKUck7unCpgD/eckArbxEok1z5
9vqVMZ286kMd3+nxaItaSRLJ3hye8dR6xqmLXYtJd7yro6U/PdYq2Ic7U3wu9eGjn56FfJHhbiZI
ZKS+fyCqTZKN99PyJAH+wyiCyw3kvejeqU1He2vX7Cof62hnCwX5HvchgDK6u7XnME+/EVVXkyRE
1SENGn8QTyvxjWjGi9/87pon8+5wr0FI6pJX2IJJwEXssmMbjWcobkXjVuNhal8reutgbeewt/+a
HvNN4dzrlxPqUeSZ0oQffnNg3XkHHXSkvi6hPy0N9J2EN5BipMcTeHGY+pAN3njB+wYWnL8nr8xs
wRrNW5JHwIEDzj4EYMHBFDcL9SijtngT2S9++WyHa5iCqnCLEW/FSkHMnu1U7REkWW1RXUMB1zbQ
iPUJEepDe9X1JfE2YwgPNHY1sKUiZp1DYJH5mPZkEDBKSsCjaAsbVT6nSoKueFjElGtdcUrGLX6+
Lt17I5lKKzGitluM1RYwmWGfZAreiP3QdK7mzi5+s3E5Ircehmd12tA8FRqm5b8iO3swphjCk6uX
lytDPDn5ktLMxBWYNI9atgmNR9Mm23iVKrusZwbg72v926QG7j6JT+bTujfyNSICsN5TtObO+5D/
JWXVEiLByUfg6wL0RmvRHQSM7TQED4Mh8dWKrlVHQUKPeWYGXJI9rsLgoT3ohj1nOYqLuRRVlUf6
fNs8FuU1z47SPyvJyQsSOrrvhBKb6VVkuWUxNwsPGeGcyoUCPQh/dG/jJMQDuBHvkPKCbL0xo6Xo
mQz7h8heRejtm/6N/RQWjyVHPaFy8FxJsDXbmQ8zgYCUtbIqjbeOjm5cgdSS9s7Xef/RbixCNiQx
7pN+z4SOWV9abdNZMM8tEPyo5XOAZDp9Bbxmj0sb9ApUZIbQMeiAFW8ApQXpgZHJ/3g4ymZnt0u/
pbN3gx5sRvHAmg48CKEldJBrpdgUQPOo8lB6pW7pvRk+j9JKp3tHU8mMXT34YiMRkNMt6xvHftCA
4H9V8pSr4wMoGXDK1XsPNgQJwcWhGbLWyPv7ZD/YLuu3iiklPsJk19eroXrNkm8HWSlNwYCacR04
O+7xJXNQWAjm+KjrLwGAk/FGRSlsBFk3gFikppCKqcpt6FwHjKPaweg/MeCYTLkRYfEULpD2cmCl
8bGntwzznam9mM7LmKOJ3qGJ7JQPoR+M8Krnz9wcaehG/ELcHdXR6e6SCCvYVkPrFsq5Ds9G+VgW
e9T7wGuHZjHXatWioiiy2kXQPofI3m1zF+kMkBapdbSqXWEdbad60Kx9lt6MeC24wXCOM57EXWq7
5EE/tOoZ+yxFmR7vDK7xCQG2jp6cfF/AUs5FN7+aiJP7MucH2/j2xlOvv1j6api9wem9AoVr7Ceo
ZenGo7HQb93wbDOLHB7HBOOdayMp71ekWQsemSr7sI1lzSiy2fDl6yXJUDTN/VfOZIvae7gnKSGd
7yL7LMLvcPygEi/TUz4/vAecVRVU7pRUZaCfuuupW1FDkuR0MtZjtdPLt35cqto9LQhHTNZ1/RqG
OzZKubmN7D2Qr9kz6bmTYCHE9JLgLjyMVDY4aDu6HfPD8+EsL+V0M8Szh5VE8L64Ibxu/KqBuHva
Zs6L6ze9gs93x4pvUD7ghgGw4m/kFLfa3Hfmk6W8j8FXHR9mISkpUM2mEidLW5NJ5Jk7FAwTazZl
Z/Bv29Mkl9qwoRWp7lWAbXCjG3zAS8zx0xlPP6iTlr0RPim1f26Mp9RaY+5ihY8Oe+3kn127jZzt
mDLb/mANQ/HTWKdK3HLzqNUnlQE+bJPQf+FRJ9ZF45TJWKNn2RNJ5uqAFXcmTIfFQ9e6efkqZ7g3
z4LwP5AgBMGpZ+6T5MsmlYwtNkON1TjFnCn0rcPzb9bLbNDp/zdVznK52Ew8e4nJ+nhheu+mfu7V
Xc8PsaZdgm7N6d/JWEuHa+ys9e7VN/aZdW/Vqxz2Vv5J7PjSd3qwoYvJ3HTDWfd8wPvX3PzlPKBs
lx1jJdwZ43NLb22pZ9OktLipXbkzhn7lwYbJqJmJDBqumnLQnJnDtVDe/J6KZOuLa93cU/85oPIH
tFumz3EKfeG1ASJFhhiaNAeWvgSBT+CKQXAjsb7EpnP6I0xmjOMV15refISo7cYFbbjbQB7LGUA2
ZImCJVg5/V4Haz7dJlwWub5uNXp3VASFiUvBbQyqiXknwrM0cvhIGpFux9y7097zCHQTjCeCJRnN
g63IlmUNMwZpI99IaWwZ3M1r7BrtMRJm24LYCuZhX9shY+BN2/wk0RPqDLQqVvCAed6bWLG6hbnV
1E2UbL2GqM/rFF9wgia49oro5Bdf+uSmmN/b4N4Ov2KCp1AuCnEoyhf6j4lJZiMJF3iY5uneFol7
QqxvuE9JsgLvoW0IuDLFCsiGA3G88OiuzyAIuRd740RSaocRuTj0yaPeATVfzgg6tqsqxa9WPdks
piPSkVA4LIcY1fiCtXvcrxUmEEV+bsJdgIAcYh4MSQW9HM8VfUq9CcmihTIZuBkpDOaKzQmAPjAI
O6s9+ZIbaOP5rokgC+7BcOFXsnCIMuGr6ltkfIcpV8iyVZeCeDfxXvuPffdJzuBKp9EnrSovH9N0
nWNDHIrfiE27pWx8mL89w2UMbtE7fQON8MRiO9jX+cVuL76/y/2NA9POIOaxW87h4dlrzoR1liFa
uE/gG+k6zEEO8/it5OG31qW5r2xQD2BuN1G3YsQx1foDEZe4hSsqoHSnFpvMXsEMhBUFHBg7JZah
j9IAGbJLqxeHZ9GzH+ZPqxnRXg4PDJ0LcWzbNzLAnkEgIR9ZyfIF+w3xRiyIXzXt02C4J18ac8eV
ORM3FFZdeAmp7XhEz4z8g3CDdIYvw1e3st4bpqsYPxOKAR53/8FPdjgLs3FvEgmXuWm2B1NWkcNk
3fHUYQpism9Tpg71iJuZgmflAEmDotUbj5KglbxnLbJo/EsBYUOg9XEx3xk2QSGunu8buc1YOeY8
kGA6LbY7dnXSkYLOa5DYPiIU0kEcZclV69aEtD7U5m9ITvJA1C8oGeWg6+Ui03aafayEazDz69dq
dmZAU3BRtpxMmdwjHa1q+R6BC1LRyXpPOrP2LLxCO0hz15fGWptomM+h/xgwkQYWnAf7GAufwiGN
v4iRJSFZeb4jrBdz0BI0u13DnSMvfSmQreCJ7+iliotHDUpkertLLLx8WB31LdG6ZAI++MZzC8rf
KnbgA2e3O3OYPiLJFOwPU9HCPqopnfpP1/Lfvdv0sVlzzaCr54guSnWfehwbXDa4o3wWYplfMjZo
l07wq4qrN5109RaTA2IRzZ3YAdg4e5mHwUr4LQ745zZ8Fi0xcoD+q+inLTEm+4R0t90pYERRZfaG
R2KK4cYDirBKMN9HSUhJiYVkWY3XUZ4r/ynXNnRpUfnKY63an367M+YWnv0+XbF/J3Zx4ZuccG1B
5Y0+TOHa8t78+qJqT4Nxk9pj2/iswyYs0dFSqTkspzP+fbDMWfjhM4PzlP1U8rY3Pn5reezDW1Me
SV6umudY7Mvwt7GeGlDGNlsXAonNHwYnf1102NXhw3DTkBFuAq6F96jmL351TOrv0vnkiBhJhAGg
iZFVZwl7ZX4kJ35gti7glcoXYn5I8AjHnwKSpzhEFVaegnbHArFncOkzFjqHdOqFZLX6Q6GB/WFp
ab/k0mVwu4F6PECjgJGGNWkV62eBfDtoydo0fvLOIzPbebSk+ZyPW9UMTnGub4pm12sQGhLuEdXH
clRSzYRO2l1TskK5Pfgav1JPYDQuOugbY9PeR9NDQVIhzzyIwIesqvUUjea8lrVrcFN5nhNKZwhf
hYxXmqTGJH3cXWylQy81CiffVV1n7lv6jHb2qicb6VxIkiLqMZE8jjphLRmLGYO5ulyQQsh0iwbf
KssfgIjtDvsXl1iD7hy8kE4aA6wYSGYvJCuzxg/H5RBJnbsrtxDrNOvBHE96wZQ0O9faRg2uCgu6
LJuZKwvbSVYGHb0Vmq6asJowfpPkK0Bzn2AriR7sBP4HyCwZsmgjSctpGT016JMSBmUYi5ZmDdhO
QVEjke3cB2s/claKytnL1lbpjzCrYRtXWmMFi6tlSOYLho3soFkMGyNaW4CFCb+lbb95OCeMyHGj
8CtUapendJVORLLzy2L+ovkmmS9f59K4NyHlk3+yclY7snEb75VFW7b4PwzI6PUstPsCskQAVMJY
dY9T/ekorvNvcmkxKzX/Wyb737KQP+Q4AXFcauIx/7YjZVhl2tjgt4MPF8QSQMgIj6cIa/1mKbwx
yRDQeUUV0AmtLmoXk/Ns9W9Edfxnucr/anf5S9mmBUhKNfER/SEvdRwrs0kCtJddjeSuk05NPkxW
bNgYG/+iU/7DMINenB/lSCZDlqHj0Zm1vf+hU9aJu4gLPVeWfmhTKziNQihK0X/88y8kZjnPnx8z
ah9VlaqFLFr942MG4zIhDi+UZWfiNV+3Zab4i0pJ23gz6CJ4qljRPVoIpg+myqKZaOxsqaaJf3es
UPsX+e7ffLq6qjuaZmjSsQxrtnD9x68c4GkOywLpEXodB4bkNEFPIaMu0XX14V9+b+dvZEf/9cP+
0DmpgMUcu5mziwbm/qJziJ/xJTFvA1GMXxZm2KhNiWWCZZM3zU89VmSa+ocuMVcmFBav06msBjac
7EytynLhW54ITZ39jpyTbUSoQNcDE8l8gpeaZGn4xs5OqT2p+iagr+mXYC41GS0s3y/TZLrsGcRP
+cSTxt2XSXkXNuHG8PONyezBSat1r+ZgX6GIwY4VEPEU+UKUJaPdUxXxF0dVX7fzEArLi8/ktaKB
1yCKQPYyS9DLL7FRUqD3m05sG27j2TYaVTfoSLz5ON2IU1JTwJwsDkN4fzVBOJljbjLt2FVzrOeb
ilYzosUM6nA9pDcLg4A+1IuYDtNkxzQZaFEoKwsUJtGXXhirlPA4IaK9wu7PJDtBDpfQCY62ypCL
Ut50mCAYOrYcOCj40pfw+gCq0KWxZLVRf4W2smq9H+mpqyFFL8qYl5kqlAt2SDkcIVDRDQfEwOim
qD70YJhLK+YaA03r3mBHpRlIcZqzBkx4pdbYDJH99xZAjgq5owb7K51Rl6zvYEMyAqnikvESSyAp
Vz713xCm3yi7Vpp1UIl9V6fqNQeM/KCoQHwB8s1pBBK4ik+nInrzVHF90XSmj1k5nDUx8hXFcxpO
CiSAOOSXKSRJ7TPrHNeoepgq6aFWGaQzuPSqnl/TuqQoXpqk+UxaMW/rl1UXrSAXBC2oH75jjRqt
SduT2pyavkExhh6QNzfAVpPd8PsutTZcIZldCz4qaWvriKl0Qs0AkA52I4k04impXIVHMGaNmBdU
9rOZn/CIf3m9/ub0Qj9oowzG+Gur4g/pIhVWZ4cFB2VVeDbdd0R2boXREq4aAI1mEg11OGzk0hjV
pziDqdA1QCENHd09rqF47Yx+7RaWHr/+89/Msv/ulMEDapjSQK2BB+2/TxmF/jRnW0e6aWRsW491
QCcP5oBa5xUJKAwKFEuPGqMHAvAUHY3HgM1cFqR8otIHnZLAWQYvTTRDKVyL1W89b1UkHuASzeub
or2q2tYrgFWMC6faBmHtaoRYZBUAgbtKUTiNd4cEapRQIks3hICRnwTzeA6/9OYPibgKTMiI65Ud
k18fqzj1GI01ib5GdsqJlEBxWPPPrtt2kCEy4h2aTF37/EnkqlO+3ZWG9iJZNp25tipWFUy/jfqs
CGtNqeGBLZUMQmIEPTOLw5pBWa26YwjdDICMYFhnyBMNdT1z8IvZBx2iyGb5UQIYy4120QdM0ULE
PuVwQXPeJffKm7ev2bKr2P+2lzHHX5AgM/Ef7fEgO3LeJ8gD/EfJnDCBBS/CH5IXewGnAe9QMQQ7
CyhWr8tFX6NUmPHKHlz2hyCH2C7hpjrM0LZi3BC7KY0n7OJM3p8tfEIB7Zr/XgzOqiyfS+tck7gS
9r8mYOycdav0Puy02CsI/4pAv0a6xa4VFo0p3ZYB8JAdgRkGku00WQGpfo80uhK4S1nu7OdVLTR1
Hx87gwdSdI5av86HR2Ww3KJ9teGj+sawzFSXBJKURbclAENZ2648VjiKEMZQHthsRlkYTUDZl765
Vwy80PgFAznPkUfHXErxHTh0vJN/yVio5O01yHy6Vh1lNQ0wavIWfjJWrMeg/IjpGBPrlCt7Ebtt
8KEDxbFyalj7o2bcpatiWxvWU5A9FeMIDSvDaOpti/pcFNWVb8RLb0qyyuzH3mn2trOu+MTtDpmQ
efHQBTlssayD85MAc8xjwF7BilRpt0CgxynsG1jPsQy0w9McKVygq0GQocOSR1Fmoy5pWBLSm7Ee
cJ4ijTZ8PDvoPGucVbZ5bYgaxmMrqUER4ZW7wmRG2Q8l5D4CevOB/EklNli2khcy8B2bwb5VBUpn
f2sikTF7sHZyXgwlv5ihF6n5lJhoQnHYVAj5hFjrTLC95F2ztrqGK4ahjtsIosnIfUlGgzeZ9yU6
Q0PneXtI5TOGGdX/tdkCc+zITqI8enKmd4ZkE0urlnbFVpcq5lQiqaTxLfVvMrG3JnBzel5o9g8g
Sx5CoHWCNandezenrpe6DNdRRVAmc7nW4O6HtVRxBmALMfd1gpUOvm1fbUPLDckqV6kf7BI5oU0c
GdMWG1S1x5ny1jEmiBAEJ+JcZN8ETC/IlKjGlY8uEv1IEA1EsCJ7vQwErxqYb7IYZYgzq07peoqX
oXxOaTMG7b1NMf61uACEd67Aj2dMiw2eVgN+GSRbH92kEX9O6kUnf8yTINFbPAgQANd1/4mtpKvP
okM6xApqXFbkEOSMj7KaQXnGLXXLEfIJSiIFrU2Ke9neW965r5/mSHbBCGNWP/k6TJWOLhiIdmgu
Y0PdaMW9smNCDMVy9s44Hs8VK+AgfY/ji4bsDDUjHpbGDUpYchVBXCw+AJgSPKqm7NblAeNL39ls
At+t7AtAlKJvCemIAWz5yNlKthgVtAUQCdy2Rrv3tXgOq3+olE8dxUE17LmQgMLhW1WZ/QdXiUVE
EYsg3eiYkpvTiCA9t9CBq5+juAsExk57jMNDlu3EgN8WeaPGgyt2iZK4VVoyFYZNMenbYEB4WI7r
WFjXcKhOiXiZIaIwMFdkrSD9ZcIzAjDRUSDC59F8MPhahcD3t2YABOEYCeq6iE8G4jDcnQxPel4/
JCOoZPh1fPUkTbgv1UsAvLijlEs2Wb/XTHaUE/FQ64AhvW+h4UIZ0CWrqP0eI3YrmE53EGXJTBp8
Bg2MVtka2Zsg2wzAynXdRLW+TZWt7p+U6VqgEQ/1J4IKPRRQTM6xi8lt0ELQGhFR5Yeq3FYMx0Yz
OCZoQjo0BkrhI3x+j4bExfBStw8EHjOvg8VB1P3a0HyM2dpKlEB+Yeno1wJtU5Cx14dzi18t648T
+VR+4lrYRvkqzOJE6g7tN+p1tttlRwpeSxa0jXgu+kqJCAqpKXQPUTvb7iT6VoN9zrQpxa2KfWhZ
+CE7QlxyTPKb6OxB5VAgqmj+V9c1u7C6Rayy7LkWRa41E6+SLzvQXJ0qOWGWEgkcRxMpuwjiYjxK
QAR4Z5+oTAYIHrnJBLBASv2I03pBZsR63iFMuoO+VJsZh1xDC5++Ysy51WBuiojbFRGOypSU1O18
57dPNcsLFWNf0fyU5TXQyBsJfjTfce2pYjbwLtI38MyK+tsXl968NPFNgH1pW5LvgMPiDWJd4M+I
TWR1IXE9XrfovFMQbAVJgH6/44pDTTSkq65+ZnA8MoiBzhPyfemqfGydYmPJr7hidSGQzwA8i3Yh
hVhVEBAQv3UgMQIPERBPgFlV11EEi6x867qr5POepIOYgCSM0m39X93eh94vIQxp8hkAip1gCreC
iy66+hTKzeyg55nEiBlbLMpbRFPiMdAExM+nPMflj5gsSckdnQ0+pGvlisHl+ynYwuP5WSXeRTB2
rxmqJ8Wp5hvRkCLA7vXCudY4BDmZSiETqpCcTZBGnQxpc9gTECiiqMm2Es8JtHEP49oA47mHAo1P
vBkINk9J0Jl7G13bEVL+EKv7mvoHR6I+iF0QYV83XxyUqnPQghypXzUeYiMdlpPylqot0TDVbJDk
gWAXWOxMI4c0EAB2YliXvQLIJnQCOOj41LYqPqJDa3w5EcmyeC4JmhDxHfptXXe8U/tpfEEIC/T5
pCYRJotmj1RrOwY2eC8SRES4LWPl7nUhZ3X/2efdt9YfMhs4lv6N7i1Fmu9TatuME8Ux5EIYxi3A
J8xf6J+Ciuxny773rHhwa66m73+urf/XboynWaomtiFHpez/w1qddt1UWmpJYWfGjIQiYV9qP6n5
ULPoEFYTAW++yN28UOS/0F3+17SEd0ubB0aqatlS/tFudF5bwnaCVjFWPQIOlQvPCNCnGZWTuHkk
zfU//6b/297w8xDIMaawNGnqf/YQeOr8OgWekXGT4A1STabGGYfZP/8YTf3bH0SnolsmIyDL+GPg
xIg+0jtSZQi6ptA3p11BxKUa4B+27D2qKsy5hhuH3leTBK4Zja+m/+gk3btvsrcyFHGSarnU/Tm4
vcMK5X9LzQD8VzOXYH7Zt81jZ9hPRdhhrGP+qusjkkcQj7KyYDmW9xqZblznx4EgWr9NzgoahY72
pAag4PjFKlNmkmu6yIzmKwx4gf12E5DZYlsE6GQT4+SOiGMU0AobdQHIU0mVF0SgbtXzz6ofCCZl
O+TPW6ynJkdr3N2aln1L6pn3LGY9xS0zmaEL3NkEKEdC5TSEXwHrdj4JzI4B91ri1oP+KkNKfJNM
wOQCF3WjTTPt17pkRXNOmxMD7cr3drEdbbnG3Lrrty2C8FzXwayP8drC6ztFcIpijXVGe+q04Rlm
7FtdQ+CbHCrZEbg+soFmaveWGTFPiL/tEs9ZNyMCEmfalGpySqnqSrKmYyPH9UjXZLDzhD5WVz+e
liwThsEaKKeOw9tzLhH8Vo0wHktVHpT61cCYpakJuLJ1XL4GpXX3Jvb4Sbw0WXSPdOqp5xZC+dBF
5BIz9RJgYvNiRLc9RJHeOVTVzWvvFhpmkCIb1T/mCt4paGe4uCf8Ox53p0n6JGlEazOOn1uW6pwy
wW+SmvvU55MgxbsP/p+981qSG8my7a+01bvXQLk7MDbdZpeZEaklmVQvMEpo5dD4+rvAEs0IBjOm
+TwvZUUmMxBQLs7Ze+1Plk+HLjgnQeo6YYNZE+MjqjdLmn1KcoOe9rwSzdVofwpTmimtde6UyYOg
iVrrYWOCi4573bdfZuJzx3XdhwTR6Cd6SOcLtY/WdfBOKGAhbwuQx27Zn8j6KerejJmmJYuORIGW
Q4UT9Ppdr3Hu1CBqc/S1pVO/xUJ11fCQBZTUsgJGnHj7/Dv3Y12QV/u7N259I78rQibRMOg2adGR
rWllNvu4e8tq1OthmJBTjBg1bxNYHvPm+cN6PwyeGhApKVffhpSV1rF73HKoAAiMiQtlo4serBxT
cpRU7YVgd3a3ZMl4OqQVF3RiTx4GqCxczwAdq/LeOevLXqcncyyGC2q5ZChmrnceTH71dkl6eVU5
XfpaO3H5Ria5+lJWVU61wLNgF8wj266TTiv7sfZnwvI8a7qa3LF7FAXFh6ovMVdVfcfcIvoYjLIm
s6rPvOGqrvvlyq+a+imOq/4m7zv2SbU09x3Mti+MBUt4SimBdrpfNuip3MI690UHkg4QSv3Q9nWA
EjYvP4ezKY6U6cng42rtlrU98Fk2EAgXzEawX9auWjH1TU+drqecDYl2ddmc9PSDPdFfzFVCj30i
YvNhYnMFonLuCGyhB6pZUaDv6ZtPKZq0EF2HwBLYYVEu6NKgILLFxxm9FWta39yhMTnJiJqv0c/3
tH9XZzoJ72POruw2RSHlYyG3MYW7pEIGROUyJX2QvXntzssViaYnDO3A4L5KXo752nhIvb+ICENa
S+JRiBiO9OZYPDZIkCT7qHrsTgpyLaeYdlXanpRzuynLq8ZRqx7Xnz8EwxsXPqLxGE0mUIruvUtQ
MpnFms5bRZKyGeikZI+hMwCro6/q8tfAc3HWxF8dnFUtNcZAJZQHCOfzNz7bRHIUwSrbJJREMyKl
bRde10Jc6YZGICogbxlOqwX23YDFJPmSdbiLcEKJz6nDWItZET7+gyVupvhN0vTXi4QXiR3Od/gB
slrIFnl80fXmymjsF5TLtRuc6QAqgf1pEm9LllKCSklYilcUYU49KvMpQHpkgnlZnfagZ2vKdIkz
nMU5aaOscoaa0ilV8cF8XlrnsSoougagVM3JEo/nYa9OEPFja4qvCnjobYNYA0XKGjZQtk/aft90
n2vKZoPieXFellSQqgxDhHpqYRIuldyw43V5eOwJjh36CUmere+gqkyod79EsH0St7dV8ERtJW/u
07W2g6Nppup9o+LL3mlwoZlThwr7EI437Xzb6q+C6rJrkaN6npDbaTUbHbzHl1FgVYh99nsMoIIy
fcAU6JJTU1BwDFcYR/U6aMALlxEB3R9c1zsbiHsvu+l0kOCD4ckqxONIzBTiyKCfLxgCbvFgs/bP
HmaEihIQZ3szpGfYiOLqgdirE795L3vcZotgbLBv1ihr897gmDX+Gd0OobZyfGk1lwm7j+QyLJGY
3876EyXI0cNguNyH4tzy7Pf0FG9sU29bxu2hQVOziqbRyzs9LoMnvZD+OXQ0RhtSLNiVBZF7AyTx
sl+CW2/+WlKHHOvyrvfezualWNg/TRJ/cXqjUNy0+p2MSIEuMUOtQX80VnHZ0hWhItV3gETIPlC1
jYYAnRzcrdKHuXXuuVDU2da0Or/pE9RucQ6AC/s0FbXnx3Ln0KoN1BOoQkZ094emWhkVjumLAQIO
VR0PBSwjR+yl5noew/GVDWPlHClZcJOVK8bLWenAmdNve2ULvCzOeOIVmve9DsZtm9nNTTWr9APD
M6vMOUzvvNnqmUO7bAaAPEs2YHM9ELw0eP5lPQ3y2NR0YCyVjtbKChxwRWqvU7aIanHot4Luk1O7
qZaBfWOEYev5i3agE+lRkaev6oMesHy11u2/m3i1X6dOMANoVDwn9Gy0+zShKTsPkgqqReH6kN27
fNN0HtidANf3lJr+vnGNfHj+mxzaTNA28KRPm9cFVrf7RdJuaHuAUJpkqrR4GJu8J962AB2mrJC5
sOqPbCacH1vdnvv9AfeWHBMbTz/IFn2asdLitkt5lnuLOMnpTNxYYcfarEBWZTXI1/U8SqyNFjKV
AuJqvyICSiI3kaTBJaprH25R3SIhN4LAlXYNVmyt7jRN7G71dlfXwGzF68Zb7CNnceiq+T7IJd/W
Lg3ZvatGW7wWaCWCUyU0a95B8w3XnQu8njJHSQ3n9cgRf2zkKFAdBA/aLvMYPK3d+8SFkBUKDzq4
ZCFSayAR4qTsWsqtnbHe/KfPhO96jsPpwctU6tst/O7htIgyiSjVrDRkwktr6SaI5uu1vWkQWjbK
PdaX/+FywqN0HI+IFo/li+XvndwwENszukw3rchHPPNxI2+cOrXuxznO3rkm9HyUwUhuMIGICCCB
O1FtmxPnMsmzAbiZhaw1D0b/HTHUrHtsmTcQFekiHGGM/bBe1tLG1asU39TWXKHdu+CWgTt4Kf2v
NgyLR7aczmMYzfOjVDW+ZSq8N2IS4vPzt8Peo7kGNkcFWulDPtGrSmLvqIG0mqTjUdx0RUw+scnE
p6oE2ropHCvApkiaqcMm5ayvBNiCygk/uZG0b5//Fj/eIwlK1nMVCWus+/fJJaKQXVvVLNkdFYob
gHUOCjPxCOeP3MOmso8oQg4fTvvWOqmwT9+rBdR1o9GVLfbG66qzJsyTy1El04aSCHG6ttg8f3Lf
aiY7S2jN2dk+yFbJs+iqPTVGvnKFqSg4SH+ngWWRWSu6tjZvpQ+7YBhbRUu+mlinJo5ACKqnbmRV
Ny9Dj1yzdC7KNDCfZFCym6HyTeVVDcgEyqZOTiL8nltAgMGjUXMhcCXH3d3s0ks0pqB7M+B9UIuS
2JZDizJ6kXxcDEGNcTrmeEKgpTB7lxuCcZeNE/l8ggabQgJmVbhAwpbhaRq74DXOzi47ef66/Dha
c10UQwGoIG3ZVJ12H/iWIFtaDJHaJEuBMqlrKFmzvZndzyP5zA/2GOBvbWbaXqaQGBTwayKja/FR
B+3ctDRQx5C+XzQREOywtbWzvPnoDat8ukqrVQoqCMZj19zll1FlFw927dZE5nWx5xAzUSF5ff6M
dp8r3/OYcD0pIebRuWIo3XuuhNX0kW+Y7yKJy0IszbaYq+4sMyHiO0ER8/nD7S6Ofjzc3mxXx2bq
AasTWE2c9qNdWOqyK8Lk3X9+FBkgyFJM5J4v96YjyOIBexSYCaLy8cfSU6Hk3OkjL8ke1viPk9EA
B5GQULxTeu/aTbnvD0MGPbj28+Fc6OQjd5+WVEGhfKzC5ryoeTs5+i2CR5ZoEq1GE4nizEC8hEvC
xjDnYToipDpwR6WHnsuFeA2RfZ/7aEc2oPlmoJdLuOqTygGvkPCa2gRlkEPHBiTQR3bc9vrU/3u0
+HYhkKnRifdsBc3J27veVY8SApgf2sA4XD4Wa4kvjvVHJWT7MvVoDddTidyg7byzdFrS08wO0lPS
K1AGi8E8PX/zD38bSTGFJoble/7et1FJQjXLwTBJbb/ckGzlnUQdbi0rR23f2Rkh5JMV2Hd2agFB
a/zW3dgEATcEQMKUaKi5Hhk1dqs7f16egIlCapsF7jc12nfrh0mPbWhqyR1hD0afJX3Psn98M1us
JhLXDze57uVp50fZkZfblutU+P2doXYM/RW6FtBR5ITWXmEp7fRoM5GqzTSYBGU0KVhW0/q3tSvL
DUyk7qRJg2RTzRkZaXNOKExgGeeipRhKS40C3ocsnshUqmsoh0uMydfOfBd1NNj5p6Vu69ezUtPn
UHbWda9dsdXTiC2PiHZ1S2MfJZKB60PHi3JgF6jurpu1e2V3g4NDhfqpb1HBjLEobsktGm+Z9/t3
qP4D9F5Ve+lHdES9LLXPG4H5scicDIE6VUviHe2tb8t065DoUGPngv+YzRamyYGVcKo7dqtLl+If
bzzWadB1aA6gbMghL8KlD95UZiHFRJXRa1849WuK7+kTnb7mTJbjwscYU7e3iQ1kQTS2uHCLqb9a
bGOm8yDw1wwPaSaLqS70gX7MoSZFY57vVdN050Ct0vg8ZXKjvW4F5dlQ1tPbLHLb8yhF3Z6DLkHA
4oTe1VSa1D/LLTJ7kkQzU9iaN+Ism8CJLm3veoi66PteePMS3eRhjO2XTkrGrjqVb830yY0dcwFU
IyE7wTEIukBAGAdF81jqAreuY5yTMHWq1/0c0JGztEMMZmPjTCycVX9XTYgvpr6Q2BfCuUFkVpHc
Wg2BRdG2yIk3DdGVwHphu95aE9FBkQtrGWtOtJD4mDbZVZO61BDzZN52VJLIyMzGc6CM/UXjxP6j
yanOVBHyAulP8rL155noxYD81zxaTcYsC2gZAFKjp1d8rvPeeh86KZEgQpPgklfpiOYnlmd6IkX2
JHZtquvZGnZQL11/RyYkoQFjBL5wLg2yR6IuMeNMQsFea8KnKM9RSY+szTrE63bVsR/x/DcOWR36
JF1iuzkTbRC+KdLEeZlMlT4yFO9ta30mHzbOHs1zKwikyzpxd7mQ9PNQ4ktGgAi0YaBNrGculkhl
DUJk7KAHhrQW1Sydr6MXeq/R/Wjk6ROhFZUmnPH5kXF92fcGA+WrwAo8xiHHdvYWdUUG6CczqHCy
CHLmkBZD/UKCW/boc8/LJRNcc2cgtN+NY49HrM1DDN3PfwV3f6pgOrY8qRxps0tEerzXrBtTIZOo
EcGmDH34KcGlSJiUyHjGqlyg7LIelmw6y+YeEoE+qwIyuGGuhppAoW/q1WoTJPhbcwRWmF7rFD4n
KRekO2BrpSSl1FWNoJEYVoYWYjTwpQwVcY3Fi7VGqxGqsGr/YxP0X5+m/46+VPd/XMH2X//Dnz9V
9WySKO72/vivm+STqdrqa/c/66/9/c92f+lfd/WX8mVnvnzpbj7U+/9y5xf5/D+Pf/qh+7DzBwBw
STc/9F/M/Pil7fPu20H4puu//N/+8B9fvn3Kq7n+8s/fPlHJ79ZPo6dQ/vbnjy4+//O39Xn+r+8/
/s+f3X4o+LX/Z6L1U8oP+7/y5UPb/fM3Id3fQVx7tGQVaxFtr5PP+OXbj7T7u1SWXFst2nNsepu/
/aOsTBfza479uw7WcADH9lhc0RP57R8tXYb1Z1L+ThGK+YrXyfeCdT776+vt3Kd/37d/lH1xXyVs
/f/52+5KiQN5rN5gT65//918XEed5TeVF5Nw7ayomsi30OC4ubyfs7lGq+q4KM6+uzR/Hvv7Y9m7
L9+/D7bO0N8dLHUbQfZhpIABTsUXFBDkvCyKzmFT+aczc9FJNEQPaZrD6eiXL0udz7RoHbzElVmR
mLb1ovBaprhWpHj72VkM9brJyosJtI4dnD7/PXcXDH9/TbW3sdE5c5sv1lxKTbqxFfod5NVoORkd
U22fP8TuHuDvQ+w3uVzHS0zSuulmZmB5rYOsA7KcpM2RUW53tfXvj987g7FkICEHUW1pZvS3Jsv8
i6wwhhgh+qh90H7paze40dmsjt3anxxxf6WdKDdkQeEBa3aj6NSqGS3rmbBMkbhESbT6k51172qI
h+hryHWtx7XS34UgE1jdbMbYbV5Y9MyGpLa2fuO9Y5ocTsNoyI9MQz/7fntXZGqkLWRjKToxhfcw
ueldlgVPMYlM+C9r2BYxnBntvnr+9u6tv/++Afbekw6XTVajUCAzzZQ8JFaP9GoW82mtnWYbq+yj
v8Ziu8BFLuIRaG6vY5CSEVjhgbCkp+e/xeHn2Npfa+chb1vWF+lGwhLKzzxv6UckeaxqN+miO3Ok
CnT4WbbcvT1GRIUqzgACb6nV08NWMsTPYWvLSza/cB5r4XF32CC0zOrHNIrOCifsl8u07+mcV6xV
x+1oy4Ex+e+B+8DotFvH++uWkQS0exRLV6icM6W2mdWDaLViNMJR125JhQluylQO59ZQeUcex59c
M3/9++9Gwn5sZlesbPPGVONlL+3sRgtn+aXRxdJ7p5IzctfEb2Sbysog3cdJ+N4FxjYdedl/8lzp
vXcJj5eoqTbKbRSm6I6t1Dk3Tr1AzSzss+dvxrd12L/XaX/fDbW+x99doLqY/LTQqdqaUZZXZUSu
49AjeQt8vyY4e90jlhWZ2QM6vpbX60p4GT0RHx4WfoXiVAq1nFUspM8scq42aiT+WwRAGMfEd0EN
mfoiYm1/5OsevJ0UQPcuuFtod66aMiZsrKw/0Dzqri22ut2L56/GTy642ntalhJdaN3b8YbcaC97
ZwtvptsxR3E5vo7ctJDy1w7k7L3KqoLlaTMrbMFpz68KEzjvZ1bGFyZT0+MvnIsM1N6lokCVS9pn
ahtIFV6FXhAiY2FJkPSgP3/pEPsdmE7HjhTggy/mUPUXSwn2CbGee1Z77njx/CHsg/OJ9PffgWRI
Z09YFXm3LVUXtrxCD58XKKKA8KnDYK1iy50jh4i96lXBGsq8brN4tPFi+HmKJdtvSHoiQqJGMyBq
H0m2Kux23hbV0iV3yzzbT8ijvfMRPLV7rBay2zX4861aF4+7bxUg/AIMXR+dE+9ArHMVpvdxu8Di
Dfrs1Gj0FIYt0KUV6WRbepW6d6u6K448XHs9i7+Pvr9GcOMiHxPpmHPsdN2bYcpozAWweUnpgCyn
x/CsrZv3BRhBAErzCDAkZs/y/A07+ApRe9p7hToP89lsWo35ua3rk1gXPn6WplOPfUlB58jAu66a
fxi1JLqo3esbuVZhp3MXnUc9aeTx6AIpKkrzMERWAaGtPbaS/hbjcuBA7voFvhseq7pd7N7M7cXg
+0V4n3KrI1z2IoHWYmyiCqlIdAmmPlxyLb7t0oWXe92CBJixII520S6gqYQdv0yzRZZbY7fFSPTP
nEqyGr2hcJLkvNDdGFRX9aTwAd2UrGTMW+KtliHZAhmzR3LKY3jT8iJAuTRirUgLMitfTM405q/9
JZjA7JBmLhA31n5KowpzQxbUmYKHNo2JPk1Sf+6LG95LYsaoK1fNfdMEK/HxV266/CaO+u4qCddv
y9iqyGlOrPjSZPhuhgqQ9VKBt3v+EAdHfkmhffdGoGTvpWmoJ1pejW3Mm8WlpWqAKs9//OHHVu4v
4bICfZNyVxK6vZjqhHRs1ON9kjXJlR6Lzj5ymJ+chb8324ZEyfS2ieS5bNvkIvFgGjAsTEeGnZ+c
hNx795a0iqc6nsQ5pcp3juM0t+WwlKfgQqx3z18mGq0H3zwK3rv3IWWQL5HN1heZUFmDXoY84gwh
UY5i/8Jq3LaxT5Zmae37xHNa754xR1Dyzp0mM2yOyPEa1VXYDlmO83ZIJrjPYRYO+TYv0ykqyAHQ
ceps3MDrmvBcDzpYnqzE6euvFgUk50OUUuDJXxQdf3gV6T6SwRlCIBL6tm0/dfS0aMmlYKHKIZbp
5zAMR+uGBvWSfLSCpYCKIZKAYFOguaHMR6D1FIfq+4ZqhcI5tPStiHCfmag6D1vHj87LOc/iR4wW
NsydLrDQRm1MRmqK2nZWU44A06x0APMqbWvC2pOLnrbkmdWOZgof6jwQTvxeBJBS9JvMjT0qSSON
kW6iXe5MidqW/ZgofGEkr1a3USgzRPR4Cbr23qA7lVRFKdCFzbXo3IHWThZp0sGJ1zTh7WK8oYWK
2VsKzqA/Zu6NpwROCC7fZ56GjUuRLUT5aodiuQ6SlgTceXyqQmoBbUfx8EqopsZDnVAFGV7C/Kee
j/9MNxiwC9MkCMZ6f/Dc+ooBh7HtcdKTdod7GsOTvOuKnIxeDFVmDmqIbXUofYIP8qIrCZokQIVZ
tp4iNhE+AA+4NaUOJngseRSN7XUTdkKiykIz0iNWM6XKNoGOTP8p6sCuAtvsG7Wkl5ZoR0ecERKi
y+QqiUS1ytkYcrzrJBkhiCyZKdJ3lt+XBcwMkpGbh6lK6tk+qfHKm/Sizb3Y5v4reA1It2ak6eBR
/aTAA+2ibasgGQJ5aHEWssl6TWw21fVNpqsAirrtKD8mnnnIuwDDSubmems1MgZB58uhJGChyHzZ
gMEamyw9IwA4i/qXyjRuIVHGq5ToK7wbg7cqUfPFLFZJUyOmAUp8E6aIsL0g124KbDiNFX3Ys7yF
DZDdOFHf6OJqMaLGyBH19lDaCESnxXylPCIKiGILu/niPlUmQYvv2MLFm4YDjDn389DluT9sUIrp
+KvopziyThehdQ+OaxxNd9aZyAGiXPte7qyo9KiKnTcFpvhWnMzBzPRzRRS5L65FwVr4c40YF7dB
nZD1lL0s24F0kKasK0F6acNE+jgEUWc+5dovbHsVMAYWclIna+brZop5X06DlpiPhKc0VkaSJCxk
hV2uy/UyXxUd6yWHUJKERFg30mFmtvTMpE3tYnartDu3OtE2Ed7mqGAptdTExp7WxYA3i8Zm7aIR
VprEtJVOR1YzGtSKRV13LsJlRQuTuN33NXjKTBED5XSxqG2S3SOSFy+TpUrczyaFOBzeA/bmEdjg
q/enflP5pQZZTsKyq6uzYdQE6V3Mg9us6OmQqJ6XxqNN0VMnm7npcJkQ0E4k3C0FvnjiTHozho/L
GnQYvHD6kui/GtuBW83udVtrtdJDFlcGhKI1ZdvfWClmW/s2Gq2ZojFrCMF3DxuVR9j3vLSNXiPf
aZtp41dLQDLHlHdpdmuayXfZQ2duI/OveZA59IB0KsP4lQcbAT2pnyyzGra5I0sXTIAlwRiRNF2z
66tl54Jl6JosQWJEK2Yu+ww8pTVV1P+GqA5tkomWaaY46aae6l6RwonF78VEE3GB9e0ptPg0edzW
tzYylTKk6TvEjX9diLRbVv0lW3q4E33lVc0VTpIOJ9WcRnXTEMDueoTRNLPwSgU/C6GHddKrxQAd
HGQNPIpMJIfwvHwEf60BmOQvrdidcXDMXuMSspPW6QhcB6cOTh8W1ZOpvsRpbXkfJzPSb3vBGx/7
sJ6iusMdaPK2BdQSdelaCEswI/bvHSYhpL2Bm+atZHiNooR0PnKW6Bdrh/b1k64xVUOgLFx2Flt8
gwWiZ1ZU/WrW99EzZwjkWcA/ZSkm5xi8TZSK82xOC+5w1kae+6BFnjogby1boaVlLmAexACZ9IQr
qWAGODSJpsXwOaL8SrNzH6UV9okgk8S1hQHijerF2Fip+yVqi+mOASicIB27pOZ+cfKhRB1beqm0
LxuV2Ow6IhqFWZdKqyPztuvJryl049HKk13QsQcKFmF4nws7GMfPIRN6+1E0M3I9TPXStWy+orKT
D569VrlP1kUk3UGZhkM10vTrYsQb3McaZL7lkNwN8I3Fq/3Zafyov02HsqJQ7NRieT3WRa0TMPmt
tRB4WKLGCSAbpFV+n5CsgH42NAbPDjEo+fI5LZsQuxD/zasnG/07hyMngOI4ZmM1Rm/HsBztJ3/U
vM/kCll+9y5p5yh8lZL8EmJWDTAQkb5HRBbCwCSd3OCFyPG4+GAqhr67UAodwIAlVWRNAyCgm5en
VlItJ7OuGQwI3UWT2k0o4lyHBdfWIihqINMeKXFixynO+sTAjHntJ7JZIeVogyrY0GERAqycFx6h
KaZMgdfeg3qRj2j6z1Q2JRmMt4I619mw0O+50G3qpRlaYsciWC0w8TTeFTGWX4Q31mKCdfiwcSm+
QHDSpPEmd/wiextn/qAfWlXG2jv1BhvgxQv6HYl1OXdxTK3CJCohYYddRnfuEgwxP+VzWdYXdiVa
/yG1Z9VkJ2Ve5cHDVKRBB+XNLRXT9qBImrAwDmQGI0heNo39KuwDHX62S12qxyaTJD2d8HQuQKM4
ZDfd94UXDGZDbPkSvAwyy8u9DU/D6EYvlIiDhod/seIcgHaQ1QJiX7uEw0ufWGzcX6PVZfZtPWRp
/nmiwLU6zFnOWeiXmrQDMFbLsg/ua2sqauKriihub6xqstE+NbYMiYvEoTb396vkqaU53dUm11Aq
sDtAECwncVf5WVFhATS1hu8/I8C9nmUykb16Ui/wbsRDAXEnCB6AheBFfX6FfHhnSub07voYvYfx
nLkgx9EU1i3kmXlbcj/P0VvPF/U6Ojx/nG8f+OPOlAC53QOlWolmHCcKzW4CX8OZ1vzILEuWN4Xj
la9cjXYTky9YVMI6Tgdnhez00aWZ0+ahz/V8m3ge1RMJtJz54D/zK/5VeiBFbvdbLSzpWx4OtfVs
q34SBWuTk5YNanDktA9fXi/YK5z5gW2yKZLUwFF6Xru953ClAxi3VpCGZ2kR98kvbaboIO+eSVP3
Uy5rKJkBhQXYJAljfmugbgSD/Pr8PfzJyexLmOxC8MBX1HdDqlcbUmXUWS/Ag1saXaOYOutX6sj0
Nvf2zkO8sMDqcqqNZv7oepNNarLlPzEgHis2/qTkxPZi92oF0SCshdCPbVyb7kspgZLWeCyjpCYD
NiqvuzkJmXZpodO4vYlTW9//yjV0g73bhPmsn4ioVSAvBqhlna5uiIOCXWVwnAuvKp6eP856Ij++
bq5e98PflTjSsF1KQnfF1kQ5oV04mh+7FFns85++J974671x99vD5Zh7cxaUaluVjnsXRDK8glcY
bRpB+QyVV3cue9sD1DHS9It1/QKtxZvKtaNPz3+Bw6UD95um67vTs5eA8n89E0fcoHplLUeh2PcB
tuLkOabcW9/RA5dwv3TgFUSBFytmy60llvbGN3g3M2Ka/U6dTWwbX4i+B6zQ1IAKPQ+CUB09NOHY
HvsCzuEvsK/fb6dmxPpiQI8Xd6PHTD07/jtX4kPLVdmeL52aGawWDZpUjVv2gOJsDBKHr+Us45EB
7CcX2t17USZyX9VA9u3Wc8nFNalKLrwxNQ9+wurll+6luzdGOr01ijHlUU0801IYp3OTIgi6jtBn
/eLzul9inurKC5KaIaUwU30L7gyPb9uo01mPH+BZQl82kEfjuVxOk5ZQhHBWCzg2ER/rC6z1pgMP
076uKKYVVQE6oIuoUv8k8gD+OIWRp41QiBdcUoUFju/Trqe9SOWIHJQ+cU+n1ibjUwAKDav2mAvr
cEkML+/u0NBNqnOTbBLb1jjwQuasBHA7FsB/XWvNn+gnC4GV43T9kanp8LzhfvPwf/eyhnEyknQO
LceyCWczulWPYzWueM5pFb55+ZF547CORP5hev3uQJmlEp9mdgiXhF7GWJHoZ/vDB8y+SA8DQhd8
+PlKsLudLarUiadQmmU+GboOGcD8jjqRsNZIpyToqi6C5nTxp3IjGQY+hCIMjgxeh2+As+8I8YWn
KNVp2FIdcL/c6pbrZoQpMOQ0KAlOciCfz8URAsRPpjpsaru3OzCZnSxqUttmwDQYgoE6WbeAW1x2
8Pcq4G32YNiZBiKDVA4/Kc5QiT3/ah/uhjl6b/QAiBmXQq6QNXra107uppClzGvpzMQI5a79otJr
ejI7ryOPwOFpj1LX7sminHbmqFI825pOyGWQzGS6Lqz129Pnz+jweOjst1xpZatxHqxg25I/u7V7
73UadsB8JksdGQ7XVc6PI4Wj1hHku4eYabTJKQ7SCCUoMcwNQt4eVd6sTmUPWdpe63+WD3dsSgdz
5LIdfkOd/eFRFuh3CdCNLrAiUcrxZsJ+Yl/XG5V16k3XheKIfevw5QN+uHty86Qi1WCDo4KkyV0d
hKSCXkOgI/3qP3ID/bU0weK+e4gMJ0eYYRrbVgWc9TxGf2t3wcLlbPsrdmfqyLP9k9EGF9DugRo5
TBxdoOVpBTHhbPpPYsvq2A+CwZEeXjjOFFyyKhQonfDKL9/FpDdbE0go6Twqn4SbIJhIYvf6YMt+
li1iBXXMElF/5FocfpZsa+9aKEH1HwJBsB29xnuF+XEEgUFK10Txn6XvmrUc9B2lO4DHOL7F+fMv
yeEBzt4f8Du6eB6u7gBK8kS0mExF+s4dVfCOEmNdMu6rNDwx1Hofnj/eYVkVe8u981ygZY0etZPt
LCHNNBRhT1snE5t8zryN0iK80AQtXnhJnlz4IAXvNGuY03rAfdSUS3lswbYu4n98dZEO7D4RLeEB
iEocypSUqV8Oi/PRp2gEmanKHlof/lLslO8jbwFcLlz7zKtByj5/BQ6PexCGdo9czYPuW2Cj28kw
b2+81q9JJBtkPBw5wOEX19oXJpY9Bdhw5tToAdZXFV15DCH+fAX6ttn80jnsr+k7mHSMqfgjIiqw
4dm4SIz4ERWgY/vKw2+Dtb+g76XrhLQl2LSkgpUBzO4XubsiZeqsPNFVZbaGWEoM5tF7G0Dr2fOn
dXgOROS7e2sWGTmLF1ZsUDzVkM5Tm3MKpNfawNJJGgwJqelA+cdtd+Q6/uSA+/JxsNOdJVekkyPm
7i3IY0p5PdWGAmjpKeytaDu0GATHrPePDIUHLyxsq71Z156Xyl4SNrUFfsBNt8LkqGW/CuyU6Atq
/bTJTspsegxDt7z4havqoe7avaomWshGxxq3RTQDL9oGfFpN5LFD05dnmFT0uUyq6dKfxDF/48E3
gCM6u0f0+hH/JrLk7diE/caRJERNEeUbZxTHBHQHx038d3uPipEC9xDuVoQWibjqC+I9hNT5VlhQ
pgK7L7eTbKu756/gTw62v7MbKn/o7ESHRM749eOc2PUmXip9WtiLuCmIpj8J7KQ6smz62cH2L57l
z6BQ0YL6yxC+qlIC4Qn82LSlCwHZaZeTZU0eff7E1kH/h1GYktveWNiB+rGnhEXn2iCAUhdXeIPq
BiJSFl0OvT0dOafDDwTW/t0HQs+L7ZDYqzcJDaNTaSLrxHEnfaFo0W6fP5WDwzo21L3LNtT5ANqu
zjdhWgRfaUY5d4kWf96U/zNnYM5gCv5b5LuaP3bcGRfl5+TDrjODf/+HNSPQv+O+YVWHlmT146yC
xD+cGcr/nWCDdczBPOnyvzxgfxozXPm7tFjVWt8iCTw0yX/7MtTvq83JDZAEaiygAaKj/8CWceiB
UC5PxO4zFzg8120+wWWUNCpeLOgB38SOmo5Itg+9puvH7w1AqRYZ+rqSjnJLoMllCwGcNBnLtO8H
s+A4LBF30aGwkVIe2XkceonWI+6t3IJiyfw+CxXh1IOd3tG/akC5u+txMZvo/8/ZeSxJqnNb+ImI
AEm4KWko79rXhGiL8JJAuKf/V/a9gzrqUhKR04oolDJbdu31qY3lwtZup+LfHKr6AFvOKW8D5CGK
ERYixQoXJr6SbuNcY2u4U7lvvh/CqV+U8RIctCfYfRA7YfQyOC1cq5ZoaOcUfMVAwR1Yipc3A/bp
/6aztzkztgoZW00RIVsuPBU41nEIPBXXmd6xHhqIw/kC3ptFTx1jTD14g8eLlwajNKqXrvyUATA4
ACAYV5m/V1RGgKfgSrKeP5wv7t1rilN5xqwtQrhl+T04szrPR9gskShFQqmC9DCunW9aB3O5X9g0
k0QvIQBvlYtsJNibRqTZOCzZamxczdc5JM21P/nI6CQ4lqruDx+Xa+mOgF3P+cYZwdJvpgQfqpVg
ipbBPyzwl/oKR3o4vUIgdnW+FS1VCI3poQbTMehh+HOoaFH8dpGNd9f3cKR0qY8cSja0y/F8Qbbu
MrcqnTP5QnLfPzg5TOuzOfhMfADW8yBudmsMNjQckPJ9HUDAQ5rpUwWDxfMl2xrwVPU3kabqqRSC
SGC5O2ddQWlUZQ6/GWgYLizAmCoIcnejpS5BMXFz+PJUVdXkODA3RXZhAaeavakBKRenxTHASZGo
EMKxuItW5wO0Om6+MadaJiPTcwGvIbhSn30EUJixdCr4AIdfQDAW2D4jDwK6W37F4UizUZytR4yZ
Iu4qBo/FJUs7J1obvGR5YoSDZtON6fkut6wRoTE1UNZl0SScMIVID3bnbdC17gHIxHoG4mgASu6y
Yoz4l90oMzqD8i5ItYKZufBHKQb11EOZuLHnttTETHKYqjnyJhyuU+LMxYF5ksNMYIqwWFQwqN86
Rlg6xLwEhX5I4FJbnHD1bLl2mtXFC50HXvD5drJ93tgkdPCTdtFCePwNJQF8sJwZoNud2Fh4bG1k
BLgewy7Eex4ooDW6Ya6A6MXKCgBa4Wlx2ZA13ZHwtAKZ7AJbAQZlb4FrIpwTkS60FOtGG9kqYcR4
FSOpEIZf6AKpcC0lOXhHhyISeripHKhVLmwr+t+pJCQLxQvRHKTZ0qz3JF7lQ7/E9B43P/VlW0Iz
6RXygckvdY7gY16jQWkKJvGsejge3oKRErsg3vM4fMatOw0u26yZl1nhgiZzcTuYjgrdlHJ/8Qaw
ZmuHbkS6ZZk0nZvmYpHBQODg7IFoFSZQkQb+XsT6JJloCEgOpQb1YKMwy2xs3pwteYkkjwljDaJa
gTcwrZ0J1EgywhgU+TTeQ4Xjo3sXIcNq/nY+QnFE+ecEjL2Ub24DoE8KuxV5MziFcO8BT2xr/7Mn
Kxdw/ACf4rkqSZ1jnqs5EtJKuLV/XWDVuOUTaJkgfGOCgIIb219cF6ZN6GhILvFgPQWh2J+vnG3r
4RsThD8OcyGJjFMKoRKIjbirGw5RXoJqmveLzr8IB/yYK7ZGrf8w4wTX3pMwisqvUUU2M+JsdTwF
/ptFPIIAT8CNGATHMOsBH1zj32KeJ7kxQVlGqJkaUSvIGZe5DFPAUqY0h2vqQUV1++JASpvOTaY3
zi22ahgTCJI7wOosc5bm7lq+lhFw8khuyDemJ9vXjZ2BpHlbOk4Il9x6ckuAQCJgG3WB/KQLY8vY
GfSFxEvKDOfVAcah5JqFAyGfkSHAlqu20PAOI2sg8p+igdPtRs9YZnbf2CXQqa0xjlSQBlHWaKgv
Yw+ghyqXv8cFU+Nl64fpn7+ytZI6wOGA4z34EMDEDxzenOy5B1jl+TiydM5fv+03IzjIoDos5bym
vc6HlBTBCG6EHx4v+7oxBwQe8qRnLBBpSeB+TwZgvbKlI5cNLGZMAThFAVFVIBRIL2HZw70voAhu
PYbaGsYIbS8QLZvrfE1x1bY+TyMUTvsxd0C/uqxpTuW+aXhe6kFQtaypA4/ia8elEmCLnl3YNEZE
05MQHca3K3gLBAbaDVYzmGhtZc7ZJl9TkxS1ZIWkF/3qVf2eTvqKOvN90+RfYTHzYYYCy6nw2i9A
m4dN4fn2siygpuywdB0FtUaPzhZIm3EKJ8mhoUtqBp1ttgKBDKv7jaIswc2M4G4zn8M/0pnSCexr
HG8rWGsNlWjTYQq33vctw+tk3fK2++kYjm1ZZVNKEeAv8dCVB4911cYJ47TEm5ffWPpNKurQYvKb
VtgAeUzKAwLw1amqu0nAcoMySL5hhw+SVLkx2CxdY75tecioyqK11Gnv+w7efKi/z1dyVQnd7LMO
2SBirjcqZms2I+Sx4mdV5dEBXlclcjYUhMBIM50rvj8/yixdT09/fxOV/sm+1oFZNEzdCZyn4OCX
jE1X34JA026sVrYqnP7+pghc3ALBrMvhqDQSyj5kXl7ldwJ5Nr8vq4IR+tD5wEgcXI4D3qVOQLf1
Yxgie6HOwnxjWbLVwFjQ8ZAPb7AI6cOy5rig7eGyLeNYb3zdsukxhYBUwOc5K5EGJlrnWz4jE2js
40fRlzeD8MvLZl9qhHglkKHm9MH/V4ERCQjOGGxVwdJAppCG+lGmI+6N8ISFPxxSWknSX9xAxNjX
V+4oslO63QEJqznkpstTLoIHHQHZDkvmcqMbbHUwlm6O80TnEhd3OIz87ig4BxmDPO78GLV93Ahj
uPbVUZHj41EfNTA34+D1TfD9P/91y3xEjCCeB9x4QfOBnw43ARarD/PAGuSircdRsC99uMlxtRV0
qt6bUG64QA4WdfUBLxXp1LsPZSWf/Ln8wSm9CootXodtuTVttftVDaLjkz7kINKAqnAXVQA/1xLg
AucqV+6Bj+y5KaAjhXPwZW1oxLib+QqJTA5w54DqsqZMo5KdsGLIrqq8D8iIPZ4vxzYSjL27RJpF
iU26Buk0PgHAgCFD4tQlomKsg6beNqSlkxcOoO0dA5Ihd4IhAW4xfMRcWG8MNksF/urC3oyBWTPS
IsFRp6sH3ztw85qqBnyJh+H+fAtZBtlfj5E3BRA5xwAA5WPqw7jnJVZIIxENsmYwnr3EVbF/3yzR
lkTaVhsj6r0iQ5ru3Og0z/r6Ji57UCercoviY1ldTVGeVpmg+eLrdIjpK9gzt3MPYDW4bBtNZfu+
GfhADDcn75K04M4DZt1vNMufK9E8n+8Jy8pkuoTEsMsNkVeGNGRseUCSyl1YJvKXEUCOuAIT5nwp
tkoY63db9Y6KIw0ASOHfS+Uiz5uMj8jz/3LZ943Ixkv2JHrs0Q8EvhRtn30oFu8L8bfssm2TlSm8
iIopR1qks6QsW92UzngqrrIKtqJeBw5wVxYp0pMpgKIDeGnFCpqaBln1fN1sPWQs62Pua17hy3BT
KbOHZalPXF8wokGzDiHHq/XGCcFSjmkWrOUpOTPr9CnX9xE2HGOCuSelgoCoIuM/F1XGzJXLokKG
Y6FO9FYBdq5aH5tGFElIxBOom5etxKZMDMk7rBBOM6SRV/4OtF/cYMLZSnOyDGVTeEoGMqhBFZhN
xunB6/NHuoKIBSzy+Qayfd4I95V1SJ/jlU5dJTpkgYPgNnWvtYyeLvv+aZJ8M/MyiElBGsP3I2d6
qtrsCDrrjUfYxsphG0RGoHdTBgc5mg9Y+pzn0ZVzogE3BrWgwCMEbTdCwrJ8uEa4e56AT6UD4ymJ
th8aUATH7hP0//tcygdN5MaLtq0vjHXc4ThyqA5tVWls6DLwBmh/zBp+ON8VlnXJNQKbiWmhpzSY
E1cHUERyy/yNXnj/h/+TZigABgKiBIdXCvSL6LurBtuFlW1lvbz/wyH8+e8YKuph5lrjh5Pugyvw
hBz/vqRFYGD/3w/XcanEWqFfvS76TjL5UMVbpsy233wasG/GvQY/eF6mYEiXvvQ+rssAYIemW7kT
7w9IGp864s3XYYcGGHsdDykw2xVnaTfUtxEBYNd1n0lPLhr2/6R25mTIHcFc54D5+BnC0J3jBt8l
0iGTHG7HAnD3y7rBCGKMeolEDewJ/BWmOnjtkzs2htPG7PyucVEA6IQRvVE/hgPzR9jGHaN0vuZf
GdAg4IS/qiFZHsdDC/7vvn5Wn7Juv3XTZosII5ThISGZ5MuQcpnfD27x6ud9DQPy7Mf5JrN934jl
Ce+IMCHP+oPHxVWBN4595pQvBQe+7aICTK9OBX4wnldRQASj4ki0PyDbuIfd90XLAv1Hfcf8xZVR
3B9UQ59mUv2oSX3fh/7G5y3RZ6rvPLhWUDp7QxpPlD0End9fSTYH+/Nt8/6i8w98mPdsrLEDdw4w
jQJuUoODuna7uHU+eQXtL+wAI8TnWLOpgotfGoLeUACBAK3T3o/UCvss2fVbuz3LQDJtUsXUsAyv
Y0OaM/EdtoBfJr/76mb1xnbf9nkjtEdKXRVQNFXLCryKnJZkWO/A3Eevw0Zv2IowwlvxMcTt/4wT
BeF3ag1fy2K6z9ro0/nOtg0lI5JhkQrTcU77FMCCe1U6xaFgUZGe/7jttxthrHMFfasecdjylz0D
UAIIskM9rRs6PMtvNyVyUMG3C9yY+5QQn+yIoq/x7MnLBqipkFu4V+LiCbYmbBlveU1vuql7lGOz
EcKWIDNlcQTPnFAMOyqt4KTEo+CmLt2PcAGRO5mBRXy+/W2FGKs0+EhtPDIUIuOCwqxEXEVR/i3o
ml9Ou+VY+ddE+d+HBHpyn3+7WGtB4EvqwS4t8Lq06SH+9T2yJKzxf9HJuwN9Ld63Ob/G40y1mzgH
psUVH5gzyLTJ3K1DimWomQmkk0Mx4zKN7uLkERZwL+Brf+xj+vl8S9o+bwQ6jO96LgKYZmQOTXPi
389CXLvN1vWdZcNjmsGOWYRs75qpFJ6bh5DMdDdm/XNOlU5IVNzD7G1jNrGFjBHuBRKM4MlWwfwD
iHFY9D400YW75NAI9gmeXjV0KyrlzejDkQpo73sZiBmugAQXhBf1g6mLQ9L13MI/DQ21DE+A0uxr
zr44ovp4/vOW5jEFcTOEsHWAuwfMKPAfBNYWRNAYfobnv24ZRIGxH88J97GXIQpMSu/LVJYvxGMH
5oiNMWr78Ua081kCSOLyHqjhgk0HuN/FA2BNMJHb+P2nD70T6aYYDrZPsBKOapWus/NcNORjLcXT
3HYpXNsPlzXRqW5vdv41vKdwI4Ai+my8h+fWfafnK2AzNh7WbD1ghHEdLVkjx0WlioY/3THCnj8i
w7OXT8XGmmQrwViuSTi6/lhggOppgY9A7d3mUtRgq8QXVsGI4GbOnGHuOarAcpXQgDxm3H3kKv51
WQ8YYTwoBvu3GD2ACfV2XMhtxds0yi6xkcJpxRS5xVMOs0CZq7Stis9Qm79IJT4EY/4o5Na7hGWY
mqI2PPIrF3tulSK5ETYNNY7t8m6OmrtJRZcNU1O4hmvXIYMjvEz7IPqCTPW7BU//dSW/XtQHpnAt
m1lT5aLEkoq2Qpo4bBJzP8p3mm35P1uG6T8ptLSUTtnFMq3iGXDg9RmWls/aiT+dr4BlKjJVaa6L
w2HruzKNohpwSw4fsp0zd5uk41M0vTMTmQm6ZRmXKwzU8fOl+LSGzZOK5H3h9D8AiJkObhd8KkKi
d62kflJWIaxMY1gd17K8sH5GlAMYFmRNRGV6cuHceT17GAHO2th52hrPiHDttMgAnzuZ5v7K4asG
klQnfkfxWG3cZ9kKMEKcLZ0L38VWpovoB5F6ngRMM8uYvOwRh/41HX8zi0M/Am9hWYsULrGv49w+
xl5+k4XFZeHxF4v15vMwrAXOmtAuhc9F2sf1DQxt0zXaovdYmseU1C2V1pFqMpH6fu7m+2oOhU7g
GDht+epYJihTUOeBrMum2BFpmU2/cO96B6Odfie98sFVrjieD0FLhDNjsxEC8ha58FVOaaU++cXi
J27Qqx3FrcTGOLWVcKrem26A75q39LTFtdy6tr9HeKneeCupvlfL3G7pSGxlnP7+poy5UIGaZjRV
x+FmMgTwYqhg1lx7F4mFQNv+7/dr0k0nszqRqjYSV0vvAtdSd3xjrbaNJGO7MdKRLqKeTh3tr1/c
LsuvQPiCOeH5LrZ93piFKNYIGOSgi+M2k/0x1BFliQ8Hga0zsG2gGjMR3narrhWjSCPQLRFpQwqu
1aeubb/78H7dn6+FrYuN2SisQE8M4GWZhmz4UOT9Mx/WL3HUb9xBWBrJVNHl2TLRugaLMmzj17ab
vISD3XtZD5giOtksYeToRiDnwVGvTuCRa10142XDxxTNiQHUpZD6XZq5/g730e4eVhDB4Xyz29rF
iF61OFCM1Ph41MFHLW/9a9Dlt6LqJFF8Z302NXKymCEuhe17WpZL4XzKw9WTDcC5KqMvgaupunV4
FsASOQuj5akPs1Bcy5gEYgeLGz+61nCi9sDTirNpSZGlRKf9NC2l+j5HQVPuW9zWY5mvhra8bqYs
Vzf5jPS+FJa13H+ifYV345iSYHyFF2tVfIizzh+uAr8PIxBjA3c5TvAlLw6gg/fttzlkLHsaYDBf
/nDzoNK/6jbkuIesBtk8BLjggAFzUYbL7UCHdjpMQs0AcSlg1V9g+04WCJYzCWPvli76CpfIKyzF
4rFpkdYgAvd6arMyvu5CGmcvep65d+vKzM1wRaIpgKeXdeepm99MlM3MNH451kQHL/dJN7W4TF26
y07dpt7OHyH08ZpSwKs+huWdE1fJPJe/kMG+MWAsc4CptVNuToMK75C4WinLpMMkQCfnNSjVx/Ot
Y/m+qbYrkQE9tqGL8ei6MZTHTn1EOmBx1dGhuSxYTckdDwpXtyTo0xDPPNdrGHk4/Sn2cr4Clgsi
YqzmqsnHEahCROuswDWf1vIWW971IGHjc73QQt5pz73onRZh8t+hJNsCZqNrjMZC1nbiV/KzAuY2
WTK9URlbb5z+/masuoWCmQL466kapJ/v48XvrgnEwd9wP1JduHMgRkB4bQF7EooxG+SNPx+4U4jf
QvP5V+igSvvz3XL62DvznKm6Gxo5ZQ6HWypsnP5AO33jw81/I+gsiy8xVnehJzXKBf78uPAKPrai
0V+r1el+NWB3fVs62v05Xwfb0DIW+dGXKx01XldrGa9RQvMixOuhE5A7Wa0wk4fDDIDIsLSZv58v
0NZoxoI/ibYGUSTHgh91r7rTU1oUxYVrpqm1E4BAlWuOZQ1m+moXay/Ayjm5l20mTKEd+AVL7xe4
8Wq7ur7hUVvdDlXvfr6oYf6+8L6Ji75s8yrrOpxrYBZzw1vqvuKQu2yEtaXZTWVdODdybXps5iqA
Nq91G5V4Tx+2JIiW0Wp63AFgoOPidOSLmuiG1eIB26BXWiyf9dBsPebZanD6+5v28ZQ36xmH49QB
z+U3R0LB77WB+dFGwNk+b+zWfULbkpcVzn1BODpA+rTeDr7Ek7/hbmqRvdG/pnRvfj+SobMsqKM2
hWJrqJ6KdlmiXRa2ROwnWMJ9BAHhwYnCkRyDAevJTRQsarnhQNh0G2PAMvO6RhWnEMxiIKDwC5Zu
vctdWBytQ1x+ZBEnx/OD2FaEMW3B/b8FHMtrUqxZD+G43mYBSeFevnG/aukkE80H/INkgeraNC4d
dkVhGXtVC3HhWcTUEE0VfGHHijYp6/oiXdiqYEHFxisY+LeXGdlgx/TfUcziGQnQLXBuod+WkINE
V5lHgChaP53vgPdbiJhyIiXaPM8AqE9jxqe7CGSnPWKRPF3ydWpKN1VIsX8vsbOfFsmjndOUuIVu
eCvqjfHz/s+nf4PnTZAELgVkRmLZy6gqm7tq7iNcs81y2HpQtxRgCjNXVysk85M2pdQDuWie4AiJ
S0I2bln52yIg+m8HB/2KCCMooM+Lr/1QXfFVf0FKz8+LesCUY9ZDswyxXttUqBYEk5z+WQd/67fb
Guc0vb9p/VyuXt9XsNMeXQauTnVDSL+xx7esEO6pud58unEcN5/gcZSuE6TRsONIW06eA57fOzm5
aOz/YyA98FrlHhIxUxDPKWwzxgn2MqrdWCDe71hi6uniqVrGycPqXwKLQq5jn/nrNR9Ktuyn2unC
P5d0MDGtb2GYlEUBzRFicKAGq7yNo2lXOW685bFnq8c/PVH0coyLJiW1fqk7b68H9yX3ssP53/93
Lvh3V0xMZgLsUQZgz1ABv+73kRNfee34JBlI6LzbyW4+dj67X2j2B7zGBPnEG+XaqmUsbm0JX/8K
WspDv1LvilYD/CsXR3xoOfiU56tmK8JY3MAC9LRL+jotdCaOXl/UqWionw6FH+0vK8LYjovVadys
aWvgdOqfnaxviQO175KtG5f/tioYu2+9wNtJL/jh2PRHfIdMdPFahL56XOu4u8QENqDElNfBGinL
4IhTp6sKf/g1OIqcfxDlsrGTen+WIqa8jo0untKRUorEaBBowTGj/GOohy0lw/snIhis/3emKkjf
tjw7dQEtM+QeCHmz8OFrOdHuUAMPmWRtwzZG1PuzIjFt7TpSapDvUBXsbu+B2C4SDUbjSUIDDF8F
qej5UWVrsdNoeDP5xsEaLn6PLb83Dd6yLzS0rwl4RbLfSHewDCtTaBeNUwbWFEc9eLDsPTjpP/aC
KBABPXFhrxvxvQQF7uon6exzD9Swm9L13AewGf2tjI2/11nvzFumk13AKJmDAOQ9B1kODfJJpevD
lQTej0hUASf+CApp1+/x/u5WKXAbEfKqyoh3Xzwf2W+izsWuCZnzEgK/hseiBcrA4RDy2Km/CoCx
AZsXE5c77ZfzT9owdjuKcrhZCj4iY09PYJfFJ5Cx2xRs/cjBci6fVcbX5ZG7EMQ+lII7YE00DoBR
tKMq3sGmuBt/nh8hlg40BVRuBu9dImR16GdagXdRz0P0p2diHa6KCTlfG534LvcaU8NfGdmbkegj
p4ErCpvaVkSgkE3+LziL6BudZfFL149f6VR+00I9BGpd0pmP+kq2Q/VSQcp+0A13k3npusSr9bir
KXumcUCSMq62stsszWC6C/prIMkpu/+QZ3iPA68yvpuCsrmaQKn/clFLmwAm7pR0XMexSoGx+wyi
8h5h+Fw5y2WRaKoicaZfGieYqpSuIB3WhF3Ldfgay60zpGV2NIWRcCVq8rWfK9zatDVBGtWihkO8
QJKyXxvprDchUtej6z52ystEI/+QKTwJ1DsDfxSX205wYNVUH3PZHIMA2oIBmWIbS6NlLjZZReDi
aI8qWqVS5AUsUx3Mw2S5EW17DKZ+6/XXMsJMvaTn5oWulK7SoNbFB0j32WPE8/n7XHpbtvq2ihgz
JbQcuR5B10QyMN4/jtqfPajwkNBQNGtEdtG4+URludMgpnIx57hXylRdpW7zJ4u+QsZ9GFb6R5Rg
0ijAlL3oAI3Sw6C2Lvjef1oipsefMwsPVyZtla6tc8U9vodXUOICKbbKIZm95kBqeZyjS3vL2C6F
NKuitQ5j8DNlOFzHQGkeuyiGVCLIR1BWL5oS/pE14ttBAReZ/dxpcQfIL9tJ3bVPNU4AG/tKyw7A
lDbC7U0WxYJHsjD0hyNgmjm4ee7WpYbt68aWaSxwoUu1x9NgodFRFUuxK+v8z/nWsX38NMzfLBnA
oXt1HdbZ3huLGzejCeu22By2T5+C9M2nT46qPbKLsv26MqR04cTgyfT8r7bEuQmAAReqK3q44O6r
gtwqPlzF8kmVl63WJkACOk83xJDJ9sDEyhvkT5bHuXBe8nrLUNz2642TTga88gjEQryfNcyQo1b0
CXVc/1A7/Pf59rFNHaZ7HxyCVebDpidtW7BeC/kV+ZMPsHx4VjM9Zk7wOI+gUiDL6HcjtsapZWY0
Df3yIMydEQzjtF5IfRy7bL7xJGbHnubeDg9F0cZroGWWMmWOzjLjiatRBZxI6a2i7D4bs7uJTgef
gvgaiTuMuzVp9WVOnsTUPM6lKzX4y/Eetx3OdGxPmTXwwozW/fnOssSJKXjkkBLLmrUxnrrBWxt9
8FPkt8s+bUT3wuc5b3LsuOoBbOlWt5jKa//l/Mdt/WDE94gMjrUDinIPWO/nDDRiZ/wa9a8N7lJo
S17GRe+KZksuY2uk09/fTCYr3LR64FoL3I2CSj7wRf/JVBtv6QItIWmKHmPI0VlYAf8bsW4lyeBx
eXQ6748es9VJzreXrQpG2OugzdpQ0hg58WsyV89et/Ue+y56Bxt/37jYYADTwkgu56m3AOh+21Rl
Q7+H4I25Oygk1A1ffKiOHVitw4p4nd34eRpUJw8hEoeH73ydFEsH7JzVxluIrarGyg4stQf3muF0
nFRDfl2NbVMcy7C+CDGGCps6wrYohiDyeLjXgFL7N1HVLvMRLu/Ioj/fWZaduKkjVEOlAckQ+qA7
GHZW2fhUZM1DlanfvjsdtdxKMbVMmqaUEFtGnwraoBxRcuyx3PuqzNuk185Vw8KNhx1bIcY0IMKR
9dmAQkYN+rTTeA9kLa6BzvgSe/3Gqmkrw5gNGNdwj9FIVijJemzb9anPx69h4P/GZc+P831iGVWm
oLCrosh1aTYcRsKbJHIcOO7MzD1e9nVjYw9IF2DUDoVZDRKIk65S+UMd0uHz+a9bJhjTso/hKhAQ
SDkcBrdvkyLIoDobYm/HI7aVpmVrHmMSKNTkdXg7Hw4ZXBk+iULBcSxw13Bjz3V6YnnnBse05Vt9
PslBjzCCVhiguod7vuvfkyK6agW7avPoCw+3khstVTGFhUhPpyuN/P5QxF5z9N223eH+ecs/0RLb
prKQToSudTX0B9nlB9C4H4BV5Uncyz/aQz5dufw63+e2ck5/f7Nm6UnC0C5c+kPm1S9FkD81Ib+t
hXxk/fLhlLC0sbDYyjHC26904FCJnpk871HhiRtPxC/15FRJCJLWUmyJl2y9YoS4s4pGZjWFDxZy
rfYx8g13mOS3POEsEWKikFakxmTFCPhsKMiPombPsOL404l8Y9do+/FGeINA1HSdYPrgxzxMHMKQ
W7Bm3eF8V1tmP1M2X3sVVJUdjmddpjU/LEov8InVTQEAXEDAj2RKkC0rflt/G4GejTRjXomqACjx
E3SBe9xnfh2Jn+P2IboW81Ymhq1SxioueBYOQ4BynAa3XdKfHmYx613Fo6sIUr+LWs6UD1YlJpZo
JeoQAUqaDOWIBUrJMYkG8tQ32cYDqWVwmQrCGF4UQ+P76jBWejw2PCJJ4YT1Xb5402VRaMoIl4YG
waomdfBwF5AgBeHnysq7JuePUzD+8GS35d5n6X5TQ7jyhq0drpMPYNjLpHLETVO5wKb7+WM41H9a
OW7cnFj63zTya8MlHMIoE4eiGnkimJ8n5Qp0JGDUKlGzuxE7lsg01YQZY7UCBR7FDJLv6rzy8E5T
6t358fXXHuyddcvUEWqA8TKtctycQDUcVniNXeixyrsJIMjubgLpFW04f/HZfI1064e4YPIIg1aV
eNI/Dv7sXjg+yH9Xg4yiKA1d+IHL4U9AowJ2e+JDLr17AQvDQF7mOkCIMTvgSQUPF0sMWLjjJ/Ho
/Ozq9uP5trRsAUw/v8ojXlZRGR5loJsdk1ObAAGfXWV9o2/HNdefoQknadVk/Hi+RMvYMCWHXg0t
5gqXveOazbW/6z1v6G4Dr26jjYnBVsCpqm/WaNFHGmcVwFkjHoELKZPavXBDaUoOYbUnh4Xg0yMh
6VoM+zjs95c1yyli3/xqwGuKjIcSzXKyJItyJB81UocbI9UyWZp6Q9gDIU1k6dh+Rj6A31Z3rRJP
bhBuRKStyU9/f/PjXcAVV9o0bA//ELAUySNri+fz7WKZsUwVYCs8Wda6C/Gm0JZfa1njXXD1ViiU
PXnDYCjy4bJyjBgrnEqwaMrA2hQnaC/TS/ubaOS+XOXNOvH7ATuLzcN98Pdm650pzNRthQsQh2Mp
6wMH1Ledd15d1EQcOh+pSX2iat/DKOASyW87rqCtYQmt1gW7dFewjEBJNkhQNbpaBLw5Ci8vK/ix
yqz3rvq6COQrpROkmThEl0OVLCqf1ISsjIJ6tzEHr+ph7LPJC65n+D5IqLr8SdSfGNJzuo+d16o5
GQnoSfArcuFLSsvGlWI3eoOcxXFZhRfm+0WOE5B1LO6wkc+KzknmMCpvaEWHHfQA4pMfsjCp61V9
U93K/gBXgAzvcJVOeAuH7iZLShwl1yRuZ6+7gR0ZvxFT4N4vbTwgFXUpZhyqmrhx+rT1M1a8TpEn
nJu2BU5bJ2GnihvID4N0almdaperR9IveEarCmjv14hXgFY0FI61Xbg0R9ye6nxXzlN+9J2VJQUr
rmuglL9yJAJ8aT21i+b8WAftdRcp/zSEY7qri2me94CrNrugdKMk0u6uDtiBkri4hvHVmEZtT46Q
pe4r4f8SarnjyLHZeeF8Tyd59DukHGTjlC5jnUoC7L07Km9XROGud0u8xS31Cw/ITslfpL8tu0km
wMbvGMyTwYC7hTMsqAjHWPK0l/XNvLzA2WbXeiWySW6bDisaHKl5lRQahpZTh5VBw7q7emVrnVbE
7Xe610nf/8gxpzcK/yWHR8XWH4H+1XvlL+AcflDnB9Km7ldJHuZIJCde7zK5x6FGW8E4TEOTJF7H
8RdObMH8MpEPalE38FNKlCquC4IWEyoJlk99LPZ87e+i8fOU8we0+T2SRq79ufmhqt5Pmh5Ls1qK
xC/WJ2SvyOQkm98NEGzMdVe8QOcLh68s6K7mGInIszP2D94wsF1Es+6BkzxLIcCmdRJUtbpmwqfL
HmMTOcx5iV0fLvnUsMRo+F7sl1XGD2haN5mwqqAOeJfsOvaTLuS6b+cPZamDRE3+TaPqu2xhu7Ck
DyOvj+4S3ZNs/KbG/FPJx9808GtYZos9cu4qZLROSGt1+Bey5B/10D/5K4aclDQBXFwc2pr/6Fb/
u9c6X1jMfvRrfF+Hxa5bplvtgvrukE8TDeD93Cw71+XuIZT8awTDHKRE7ysy/I+zL1uOHMey/JWy
fGc3SHBDW2eZDRff3eXaQ/FCkxQKcAFIkCAJkF8/R1lVU5XRmRUzY1YPFSnJ3ekEgXvPPctFVA3W
hZzfHVPrBMlruV/1WTHdy5ijPttwBd+nOYC2faE7Uumnhrn3tKKZr4YoWTp1RxGiq5g9B96zG0Yb
ZDnktg5OrRdhUOOzx9mIMyPijiOSZKntSURxHqgZKRt95sgGgP6ehmzjuO5FlFLBYVtfNOyHSj1k
vCT7jtQ7GFrk1RTvjGu3cCs58rJN+to99ny8gVCIZ13V5VPJ9whSTKumesHjlqyiuOF8eS6IzpCj
l67uC1vYtZntxgmjBHy6dMF5im2wBOWtxf+vGbsovLQyJnHbG7/rduOKmMRG5eAwXyftbKZQXTiW
VKXaHKE/uUFQhatZnQ2TuOHVsJvERxS+e7R5gkxq21YxxDmoyprg4BU6DQf/2atKdIxlQuVesere
i709UUi7Qbp6glCErecPdQat38mjZNMgTyjpK9zTeDDipE1QJpMXvy1uvYnn7konaPbUTN9glQ0Q
K37zlLqsn1kadj5wtz0trNoMCChIJGnN547xgCCua2vWHS+8e2lB1igXyPig7kS57DGe+yS64jSC
J4wJaNLRQG3CiRS7qESSKAuh1VBaIoxArFgUUzajN81sOFcJH+EvNzm+/7I2RXuPyDimkna0a5FP
k9c+TDXmOQmoNNF19GL/vraWxUlk2um+dasl68sOt78ZRDpWkFkvxbdgGYa0hd0IQu7hRtbdz3Jx
rr47wTe56jvwp5H9jedaEg11fBk30bbyafnsS8SJpF7AOoQWlCLqkzDAl/PEDLJOE4gS4CNe1X4k
oahXxZjEdJwe/HlunyTj8Lh1fWyp2Qo7tS6ZSyXzUJNKIJpiWMfjAJD/WsAal+ZLAT7RIehC8Rpj
6PwljoBidcNAL74/OmfPdn5aGIESZe4tbzfaToOTS5eBMBOsbrOVTjC+Ugdc3mjxqxfY+Ho8Bd22
+9K15fSp+vfTcl7bU2GqOF2kbPelh1fMPCtIu6ein4JMFnA43Yf1MrOTkoXbfIROoKc7t5b+veUM
BAxPOIImo3LUq7alfS0Kr32Km5Fgm1D+3mIueYah32JzhVP/YxFqdrNeK3aGpu1LI5lzHCOEAOaj
7gM8YrPDpkzoGApMcLHowXe7YFOMUztsajEy7OWT91R5cf2yFmWHx0bgwLwfte72Y+RW98MakHfO
YUCBxKfS0tMsWf+dS01Jjkio6QVKMPtRyXrICsObbBUt3Q9O6F+aynrfqDf7CveRdjvukuVS4S5+
bcDXgW3cOFxm5Ii+F8SM/nVtBdtqHExXicD2O3h2tPeL7PudP7EBz6Afxm06diEwtMIOZFd0Nt6v
JXeT2Zfxc4WXwlMaDagbfL0+avAa6kPshdG+r/sqQy7O18H1dZs3llbhXceG6uUzYs1LCHDH99Hx
po2emPb2o0aew80Ep2GbiRkHcb/4HZ4vn7U4mBZf3IS207mDFLPb0gTmi4xd++hrEj10oysPQNiD
TdW2ZqvGstrAgdvbsSBaLtgw59dwdgaNKApTZ804xjuf4zMtC/hrn4HIKVLendtggSRgCWsQeiN8
i9g/HGdJcczNj4N12zrr6iWYMWqJGD2t5SyDNFr95rshrrwGtV7gjT6Xx9aY6EtEuUydsnRT0Cxp
agK3xbv0OMHQYZUx0kIbCresj2CFW3OZwo48ghOH6fthuFSx79p0bQdsvYsVVN3BJcQ6KdRz/dtk
55jQBLVj/GVgzH8WVUHKc4+wYg6BLrLd3lr4UlcZQhDdKI0Jd+d9YysvyG2LAqdI7IpgkZ2FtnnJ
V6i0nGSdrboG4P/qxLWR1UsaBnAK28AmHdPMsiGcJ5EqTfFdYKEaJyFiFT2H72Q0zVO+SAXIby98
M05Drjy4sUhhwD5iJTaIawXLMZk2YcM2IXx40i60Rg4pgu4cPae9csop8f3A81DwtvSuqmvvq6D8
PoBLUDry3inQ0PXFPXKt5jkJaBFi7zORfLDW4y0KwJjzfs8LMHTXsAxQwBRO5eZRsIxOSlBiiyNt
6aCyCbvgXTvwojqZuglSZlc7bORi1ZIiYpg4ryh4puVMJGfelsVB5NUpFCKtf4ojw6aPaUJq4r1p
HIiPjKtHdmg94w4+qDuwUF7T2ZOsOlZiaqLbzkdob5eobpz0yczecsYeEy8br6pdkZtKOuzQTyZw
MqRLUnJn+tLAyQxf9osCVBejRvRmgqi1kT4iOKCeU95QA/RcyPqV20+yoIlAWt76sm+7pIJn1pqQ
1mufSYPSIrNlgWxpKewaZNpHwSgJCnnQM9uKXRg865asLVSwnusBeVvXufbtlPsLQrHzGIvR4ju3
3OaNjJcoKw0dml1bwOM3W7q2+oAEa6p3Srp1/4x7s8A7BnmSU0qrkkxpgQd+TklvYKTGiUaB5YIa
CB4tgicbzBDnsNhA7hvpFNLljh59b4zFroXoasoQz7b6F2Q7Rm9Ct9h81FKXXd6q0JHJrCBD3xgz
zwH4Ik0zvvaeJook3FCXISwnCMV7NfRwNkKailzaeyiyu+UMzZiO097rHB/JgKXL9hWU2sNDsyIU
Pf30Hm3fJrfthz1vvPUCuREHcuUXzQOJK1XeMQXZx5WYdkWwWzHZYPQzjdXrHng/1PRbA3JPeazD
ni5bFcrZ2RFqzfJY+whreAFF2WffXNMUF7ebnQM4Rus7Ey7MBAykw5z4BUhTCOk2B8T4zesOnqL0
iwBAhhE2or7C2zayYr3wSvXTrirAHLp6hKzsqeaLdoPPrNDIS7vIbWyY1ITpJmEy1PPBReRih11c
hWgkMU3y2aXtKuwmqaMWEqNax5JCeduB17tGcAk41d2yevelJYNOoT/x17zF4RnjQcK7zseq0azI
cEQWZQrlFwy9a0cq90A+nXJ2qq7V8lSWrFYpb+FgUCfNMqhoK2rlq70WUo/ZPIUxCkQR06hcERqD
jNj3ALvUlyi22B3QPICl6NE+tEeQTCO4FI5idfKlkv4Dh+U+BTC+gBlSYAeK0OpyYlOOL3h6gvtn
gHMKkIeowPRpVsxeDexWzMOCrPChQOc+RrZN3FUZ0G9NWFRrk9R4ITxAZppp8IRUwwEdLuKcm+au
JpN2ke2rPre1yelHMm0C5hXjK3FGr7bJaPy+ORqreSkSi2hgtoMlAnAtC+sgfgmwZ4o7xicTno1P
rb7VAut6P4+rYdtJwmo4641XLCeKaNErXEa5fuiUKgAyLxhaUnhm4AB+Lytfhsd17mJyASQwFJvW
d7z+0PPJFzHaKDGaOjGWxljdFa/EjUuh4d5bEPKGc2fCsYICGpmXqGTZkvRmYO7epUyPN4HunfbV
q2wsTqGgGqhDW0pRflNmGLrThIm5AHN74etT4bj1eCsaGZQXiMJquoe1SijO0+AhAzlvJiJC6Awc
WnysyHCx6DeGeXqbEc5coTyIXb8+lPW4fC4TST2egEw+k1wr2GAk87i03n3rsPhAPUn7PQaEs3cm
qkK0cjq4ToPTF1R2k/UygkkV0i/MB1pGiR0RIZGjSiQ0zBT7auWJ98aTnbn1VYxUTh5Xwr0PAE2T
73hkSm8fOD76s3HAzvDGY1DG6yRquqZ6m8GddXC40b6xJtV95A9715nJ+gZf4nLcF6ocvZt2Ndrd
IuPWXqNubPcaCPN8QvkWll/p3IXFMxkCOj4Tu4C9ioxwZ8KXbihfgXWoVcFKNClDdx1I0retI2/i
aFztNwfphBR8BLeFmDUrWFsFIo0Mn8JjVbTe8tYMkeKHkcYQDwB8gytqwnGvmk0rKh5/BONUuA/o
bgq7mVEGzVfiOrHzQLQXF4deino4sypo1iyaS9LeCujkUd+DzoVcj0SHkAPE53qdImISWHaKNesM
WW2QxppBL2DdwiH7sdBECgymSIyE9Rgn7IxOFwFvqAcpICt/xwMTtjsLcqmfhWXpNFlLYlW8iVAZ
9KDUEtmjh+xLjyWIebAKRLlwDBswgWrlHgO38ucbtyXw/V5VGbMHqzzYScVuU44PDu1iLLuIOOCi
VWFZw3g2oCsArSbS61GJrnMsUJdgEBij8KbGLwS+Hs5jNeCzfJL/Gn7ukbarHlA0eFwlfh1pdoAP
Wj1iOt1+7gR8AE4VpghCDGk+kMJTKbIopua5bjAbl6d2KoaFJSTGwntSeNDo01APCwXYQnAm0DQS
tCPP8EhaBM34GAVAjqJwFlBHEKIAODnzIOdtY/E0vARkMPPGixrhpjhltT04HR/rPADKf2IoZcyY
ULeV8yEWJq66VIYS8zQDFtKY0dh1p52jlzU4YvQWBY+EMjWRZBKFO9/BtrYeZWo0nENOvtN/5uJh
whguz41BFWRSWYgaEzq6INR8i5MbB047YgBw03thQc8l5cxcXWS41yBqBLoUIDpQbKg6mVvV8A2r
S+zu0P/w8WshhR7rTSDbqm6TAtY0aELjTrZBl4iyXlpkseuwiZNw9E1PUl+HjnYTuQLORc/eTG70
XKySxgec7pJckJujx43sgqnBPfHAsbqPKIm8t8mZUEAm/jKQ9huby7hu07pGL1skgbSwx0hbWN0G
rwOIGb5JCupQYFT4GH5TJhDUTWIfraSsviFL9ZMRX45xELSJ0KgDMH2ldbtuSncN3A1CaKv61jgx
EwiWCwdGUqrnZXxC+7tOFyhsqJu5zAZs70KAa79XkHLJG69mXQjnlEb79kurnEINGzy7Yj1SALMj
asI4GL6HBTSRsKwb8ZzuyjYy7rmrnZg82c5h0VMTNGzvd1OL4DlpopcSnfj82gxtFWW17QKIa+yw
1qimowLQaTHNDdLXhskCcMAKfg4N3ImfYoNH9UusQBkVmQMEeET6BhOzuQWXs+me1hlWsckI/YFM
WUGFd1mA7pIOVR7srjdxbSt+xyUA1eNoo1DurSRlD/w2lOhkfE9y7zE0fFF+wpql8IPEaiEMQ0mi
mmI7eFTF0PzUenLTdVa4BRkUjtY5qjao+3SZ1efh4FZeSR+DMO5EtYWeqPB5MgeV6DNbyybcB8NY
0rwvV2aGrAfgLXlCITiHC3rtcXBsVdfpzUKisN206GXfYT7pHLAl1MV7K5uyzNd+KWyctNHQiicW
Rq7cL11fnDruoevCj+4Gb8GYEp0N0OXbRQiRDMivTyAh5hPQRCIHLx84eqRDryyCngFqeBjRjtNo
9K1HgSSWx0UxWiF6EjewOOiYDXWUIoYo0htkb9jyrcLbE7jQe9NU3JkSAYkYJpu6P0CgpJYd3Bfp
I20hMD37QSf416knSj4NNK7XjWWkmTLO/IjsiQdwFWG8pVtdKj30MN0mdVeeh8gtvBtIylzoYkmH
TQ/JTWsN/UTSTKXPaY7lG3h7W3gk/BKQGsGpPCTLdCGNb50vnTvOfZXaCODmd+MqsSCPZxZ+uY3M
HJRfrJn79dSUXTNmrlVgYiQyrKZKp7xqjH/AY2HCvIeAVaRzF1kcrF3hVlmPnBH/q/U6OaWmG5BW
gU0Z8vikxCZePsxrH09PBRxu4o9uLE2Dl0W1QN4cqtpuSVmH7msBOoycbTAjPhncrLaDc4ZqRgME
VkOn5Jd47Wh5U2BCzx6jtrNFhSyHAOOHzJoR++cOdkaT3HaiRMzUovhqbmtKPHYLXdja7TBIiqKX
uGRcVrkT9k1xNKsTdmXeLNzIOXfghx+eRgMtRbzBZrOsQ0oCIYd9XUNTlyyIQ7xf4gCBDElrwil6
dOpZmw0voIu7NfHUNi8eDK5YWlSlaG56JNbGj8ArOZZRYNYYtWiB3srehvXoDPdKU9p+D1qNvBPr
ckFSUPylrhOUTUX7bQUJLTy1a1R73wexThApE0TfPPmNnbrT4hnpPs5z2JDDqkY77lQHLiXWt/J7
dUTHCYdxKsjEn7y1aHXeFgTJnxMgD+/qoxnsogT4Co2OkPEuamMonCM3ZYdYqz5x5rht95juhKgV
ghkjqSjxRdFU+1qP4fI+z6wKddJF2roPjubdtCt9E4FugN4+xFJuS17sFr+NapxtDnzVHmHrwlpg
3IHfHLqS2hn4E56sRxYTIVXqsJDwdo+BhSyAXy9sPBQVjWhC1wDyxLIA7HwbkE6huu9jWVAgCoEX
Vcga9pu69XINnqcOLmIihpnzwjgGfBtdwhvQ3wRRJeyzIxeIHJPSHWk3bVBdzTiQuzV0m69lqUWN
mfjMaXOul4Lzm0W62iwAteEkgVCsBgVthHFUx5YwZ8PKBYYqKBnA5gFw2ykA7KWqoYNHLTXFN4Kx
2kR7jOxUF6YrraNBZ3xmE1kSAHvxVOcm8qf4AcpJKXHMDv7UPCkHU5MrioOhv62Huog/3DFk833Q
VDR4LN2gJQ9qmRr3Liaj51jYTcL84w1+ioW1UBxKHHAIMMVTRjMShGN8NGq2HM9zE4cn11+r/pao
CV49ApuVyYXQokfzSEhB0qZVkz4uVbzU58gD1H1bBMrY52VSZQ2sSfuA0yYZA73SI5RGMiDR/LAK
ED3TTzJGcCpLfyXfYveTe7YrwfuNACYWywAAWTiYKcXepHY9rQJ/4yEEzLwxbfx6M7as8I990cwA
mBXVgZn3gMU5q3ZLSIIiGeEy76IXAAA2pIPS3KaDWCCFwOLA7OoAkNefzgsM/lt+04I21pxgRT/F
T/3gwhrMt3Lp8n4aR5PDD6lt87ZZyAnYK7mrsVeIhA0YMmWV69iv0hnRulqDdhJ9ceh9FM7K7ynQ
PYQRLBK4FKvuHO7LGS2F5xnM0VqXJh7mlO2RV8GMKRnrF/hTTX6zNVjnPeYsICMfUNpRcVy8uNEH
bMIUe2NYeGMWLgaDTOspBx2e4EGQNZ/V3nXwsOdcGPpYdlWSVMWMggr2rvxmDXg0yBM8SMIFMQWK
LCtJEWYQOo+e4fZNCayzMC1HHEMXJyCxSGOUAV2GWYwpEieqFHIoPtcpNnFY+p/irlzp5+YTo8Se
agK4O4RRakoYrhGhIW34bRaMk1vU7n65ERgePTMBUd0NB9TVbQKMOUwGpLjFXHFYWj+BL73nwa+x
8AA3Jx2Y/wpIQVC5qNqFNdFXFpTN+ghABM2MXkDo9Bdm5gfuUvWZ0tNdGWf4TL6uI3Op16iNdxSc
3OqCCXbUpHOLj7NdqS70tqmjPjg1Ia4noQZF3l3Zus6SFHLVZIehrkJMUqXbKOHCmC/K8QtxbvrC
fR5EFKJ/q7XTJ7VXTN6N241EnPqh9NtrR2hUb6FAGwD7SuCil4KVtEgHXXXqWwP3Y3RGFiYCu66v
Gigp+t5ZzsC1lNhGIw/Cq2NRaqRBHxlMUShaUJV1AVyhUxDoJPSbBXWxCTdBeO+riLwATpQ1KjwV
FokwKJezyQGlL5mbhuCInVdWp5DIL/d+3PVdukZ0bdJCoz5KFqxSsl9YETwDpoe5ROk7qOFRfrvO
JmhCFGekd+cvbaRRH5YKg40oCfVS4iTWsg687dTZztw3cIThSSUErCn9Hs3WpoToJboN2rh0tvCG
xPNa2RqJyWtFq7d1tVblaNMKkgQQSpFdK0a1vmPbqos09HHFOSo7Nh9hEOZ6OW8QAHguOo3/7iy9
fAmXUTd5EeC5EUQChgXFgWDsGjkO5qKlRu4zQf3IchwbNspgfzuhrO5H/4y71pSpxMn8zRcuHHcx
p0R2eh0GjZfCk25pU2xvBWhVEnV96nnRUB8WFkzRd2t67ziFZYRzpa0AAYD2sYS38YzdMOt945VZ
DHxhPgY2tDzTHQrfvFsq/+jDbR6oWdOt0xlu1EgKmSgJO2DwXtPHqWhXafCB0ZLuI1eENolQnusH
HDxenZVDKPwbNWDmkQoGlitJJP6AAJzX9GHVgx+l0pOG74LOIW+x6PQLzgLqbnyBuXAKQ8KpyenI
1XGy4Bhk3ehYkQKLYDcY1kknMe5af0wq6mTSlAqT3hVj02+IGjEyi0INq7B0RNlJoN1HKbEtWQRv
0G7WBCM7J+rJHZWQG4G3EvSY77sDQRCYMHCXOE1euBCwjLD95f5azCKj4+j62dAP49exLJp6Qyl2
xW0UOt630iIcBuNno8N6O43oLVOYCTBxHODFDEWxAU0p43xyvFwas6JBQ6t3hFJ27vYud5a3ofVR
BixLX2NCjTFreYM9XvBD55Y42ozryShzKIZMSRhbMWK9RK29cUwFpzLpNJjJIctsPrMBBoEyG8p6
WL+WUQMdPtwJPkJuQQdIepByZeqCjDm+TgD/4k8PG0SCWKQ7gOs9zZiOwW6cDw9zw0h4KJq1A/6z
Sicdah3NQN1jGt6Dxw1MrUPGcIvgmD5elX1xLM6lxEENqZeEh5UuTlbpXj3ZHlzvOAHQz0zuygCt
ZTLE4Vo5aJoBr9RJgMN4XBMAxlq2CXgrEzjWhkxdz/LW+mH5ooNpAaeyczu36mH5gO15zQaO4VqB
WJlodtxsoGUzLz9hyP3G7P0DztSPVlQh6jjZtVrk44bvQPjcsY33RHIvTP3c26LmS/wEXN1tk81p
cfSO8Q4NX+6/qxQrHJ5xPyG7/QmX7scU0UDQ2WqNj1HwLyTGF1AeZ4yg/j0N7c+4rT/6VXWwamdF
FUUbF89ZHmJWinSbrsJ4ErlcSemE+hljWncfu/2Uo2pAU9KChm7gttIlESbpu7EBERbGbD//TJ/s
8D/64n/gJsLiFOF/C0ii6Io9vRFj7JfXDgcEOloPJXxiWL8GO7gawgZuHnk0pYB8S5YCJOt+FgH/
J0TAHw2xuF1HzMaHaNNhNxZZVYb2HBXgKeA89ncYiobx/t/fgz+7wT+wGYdeL9qnNNysvOyjezjA
1DJzJWDcXVN1g/mJhOtPSJM/ugsChOyZNF6wCWPuZSOssvK+UtX/50X8wE1WQzBrmKkEmzmSQHTd
p7jnMonU8hM94J99ST/wJccelhKKF5C2IhspAblrX7D6Aq+kn1kJ/NnX84NUYQQvGFO6MNjEfp+D
HgxaABj3P3nM/vjF3R9dBQs7V3CBq8CqApCaxMNcJNjS55/sEH/26j8wkL1GUYyc8d14qwyTaGTI
n127nxBV/1gr4P5oqxYOrjQQhGDZlBHzvum2+jzrwwXuQS7KBbD4JugJdlAHBury7x+IP7ueH57/
MuYmgndUsEGKdvDs94O+1G74szxdl/7h9gIf8N+zh6N6oeG8cH8z1UUf5Zr0rEthgh4030LZ4qAt
+piPScOU9m6cslrrF1evpIATTE35sfRrxR98fKwq88vOOPxvt/E/3+1/8Y/u+rcdTv/1v/Hv904t
Q8XL8Yd//vWhk/jff3/+zf/5nd//xV+3H93lVX7oH3/pd3+D1/37+2av4+vv/pG3YzUut9PHsNx9
6EmMv70+PuHnb/7f/vAvH7+9ysOiPn795R2g7fj5ahxT8l/+/qP9t19/cUkISsZn9ul//uub/P03
Pq/i11/+19v0l/OkX//47z5e9fjrL0HwH+jfYxL7ERiFLPy0FjMf//gJCUnI3JgCaw4/D+u2Q439
6y9e8B8xQ0nHMFFkHo0/z3fdTf/4URD4LnODmGGECu3sPz7f727TP2/bX9pJXkEvGzWu6nMP+ud5
FREwZRl1A+i845CFwGF+v7AmB0Q7IxtUaqnNvBTg4aHYRFvgB7ufuej9sHj/53t9Lu5/ocCrIO7R
BuG94E61Kc2BgEqUN/DvS7xNLY9gamVAkf7lhvz9gv+fLvDzgf2XN0WzBc4dirjM3/IdiIz1hqVy
T07xs5P9TMT3m0bgf36bsR9jukv9+EcVyuz5cgSdiGY6x3RiAzgpazdyy77qE8boCa7vWvztyfvd
g/e7C/z9lvCPb/Wf7/nDHYT5aOOOLt4zSLxDsY12mEsmoO++jqjp+E+vMfzNt+vfXeQPtzGSxANI
gjc0qdr72/IMWvI5PMxO4m3tjIlGLq7Rrrprmt2wEYCd0hptVeJsxqzYgpDZpON9d2Gb4rZQQDJS
ktZX/lqJJN6yzfBQuduyOjF4eL+CJhkGiD5NsGmn8NQA9pe7cGvxPLSgODVwU89LGrugHiaBX22J
wWwX+5/uMUc6uDqHCmCV6Mmu03KrOwHS5deKdPtgvjoUpdeteGkzjtZPp9LnaetkxVO7Zxu7w1T/
xlab+NAcMGBRN6CkKveOsJTf1SfhJeHdvCm264P7pdqFzdFTr1xcUdMDpDmU+/IapvJgseToBg0e
QqsyDO7NJTYv0dE7VDtGknFfsZyCF+s8LfYB8W7hq3M/7t3lo7VX/bRmAWy8nviRPK1dUvMt7IFS
gtdEtG1rj+phvuE7nRb7yibEx3grj968nAwJupO026qdPKMWxoAyjTD1BqUu45jGuu6amvCKsQcN
t9Nd6afkHIsEsXLb6hw9a7OD+XFWgPeTRZgRQbJ95BfyxKY0eK8fu9zky1NHwCNOygzIzhXXAeZl
Ou+6L81je2PwGT8vdsirvMw+VyFoNW23a249oBzpfNNvh7f+8zMNqd2J43zUW553/LC+tVmdrTxZ
6m23HEDwLZOO7zxzsAeM09qTfXaL1HHv6gzg+XDQHEzVfN2FWX2/dJvpfU15KjfjBQyLzbSDJtQH
Y3w404s+V4/r3Vim0XbN1cF77k9mH906h/WwAMDB2H4LMil4Kinsi+jrdBq37SV+Jhu4yLIU6KVz
JTJVrxS+rFg/Y+J8bd+cJ4W2aUj0FyCUg34DVfkbZGfOmZ9AFcxF7ubrxabgVY65t6FlujZ7divi
rHhHcp8rM7waRbcJUUKZdcVu3bXPsUnEsXz1gAddglxPKYaW613v54CDTmP0hX3nY+6AP7SaLBxu
q5fwHXyzsLpb+BZZuPLsX/0EFO+rzpYMMvuUZ+OW9inYaZnTPE+emwEILcmuxAi4wKS0yD03AbRU
dI9gbZdpvRl2TT7v6id1cc7LqRZ4LhKlctlgRZQAOdIVbaJKILCHdG94m3A3nHS9ncQGiv7jNKXO
tsvKr/2L+Kr37THEl+oBSofh7GObAmPamQ0a9//N3HktyY0k6fqJMAYtbgGkLK1YRd7AimwSWms8
/X5gzzldhcxNLGdvdsxmesy6m54RiPCIcP/F7bTr3ew233ZO4Hb24HQb/aDs1G3qTl86R6fIRTmJ
QQy7YUPTcSPjGG33e2Ev3A83OXbCb9ImPnh27dn6Xm6OiqNfSe+d8db8MjbNZtpUx/Jg3EiGq1C3
swHju1L1rdJcBUFEdG8Du78zWbbhI+DWBlmp8KHMnms2RH4AfOWKlts60g+8ZN7Fm4ixl42b/sw6
ljoqcf3X1Gns5J2qXgL2gwaiSOnoaN4iuU7iC5xwUzS0/A/9TWu6jQyzXrWbLVi94FFxok22q3iP
3kYbwRU91qzgAiK0vaBHMUgB+HSfmhNQtJsq0t2kfO9YfR2koMGh+h9ptvSeP/v9DvrDMNrj9fBL
e6gSdx51+DYCHvgWPMrKhm6u8aJbdqw64wF3KP8u36hH+YZWbvQguN0Nu8OlwSIbIAnuhG4v7sen
iqy5KV+nO3V0kuu8snuU1w71Qyq9qZvqEIj3KNeBnh2d4Y603HytWJycca3u9DfNcxNsRG9TjofW
gCxrXCO76GiNaXu00ozmLi3ctLGp5SRsaM+dD9/GFa70XdY7it1SkYNA8wJkXAfeUKjCxs/eVPFR
k7ewlYyfGjU0bR8+aapt4AvvZrtuTYzkt/vR8mDTgVoZhsbFS126qTaxZqRQR3lovnXX1nP1pt82
b8Ob/0W4kzfddW3f5Tfes3+dX1dX2jfrgZ/k2IDx7jLNnhzFqbjAyCSQ0E128sob8uzlSQf+DFpM
B0q6tG4aJRWs1xgggreNb2VH2zdXP3Q7eQS7zSn/H90qPoZbvM8CgKZhZzEXwXVzHTjKfthPt9pO
3iYbVo4rbFeuaZ9LFn/fYj7Gm+WWPlzTjIy+Vi8Qr3L1Y/5F2Sp7YRMehU21MXbWsbutnNFedbv/
/Fo7ibpU90hoZxjlHLX8VV0bb1gjQKBJ7PA2+OpVtuok2/kHBC7G0rvyCBaUE6G9jnfVBsjgIX02
NoMDZ8bpt8Zx2IlXXAOc5Bjfyy6Q78O4q/cr03T2B8uGIUuqaYJsX0yTWFeC4TUg5iqyTfNXuEH2
yOkckMzbZB8d+72yUhv5LS9zsin+ibicInkCBg8wgOvlk7lDLPYqc7O7/Gd8o7v+kdq5I25TJ+Us
bu7Mr5aj/t4JQJvMZ4PM7lFVnBwOy5ve9Z2YbR8c01f60SHo58yRH8vv2vPvOfqjp+hN+KOiM/Gr
WT40P71N74qf2VNT/fzZ3LwXy3/y/+CTVJ4/93//Gn1+z6b3LPz0Gv39r/z9EFXFfwHcV/5eNvwf
iYfC3w9R2fqXIpsUsHmwSLpuzY/efz9EBfFfloUWKv8FAGFYqjZbx/77KQrL7V8GDnQquvTyDMDj
mfoHb1GenGzyf9aapuuapGLgK4uGpOqy9TsHfkgC2aDPiEVu72YOmuoglImebItCK+t9l6LW9aob
1KS40hetCldLtxpXBdryRTDGFqJ5bfjjxko0dfhr8gfkR/xq4K6cikML4zAVLWEToFnZIzk3NXi4
UfYrvnklpod7LDQm/X6sEAPjFlWqDQ8Aq/S0X97UNfAiNDFFr1AH9qleWV5lfJ8MS8ivRaTNTDto
/bDk5m1NzXibjwM+ytgomyAdRj9Ph9uyq/BmS2lUWnalpJ76CrZWhtfRS5iltlXVvGo6KMiioGJ7
jGns5dssUEOUmOQ4PSRZI/qOJinRi6BN4xGsQw5+zDMTXEVqXOQR0Ko6EUK86D2VsEGrPezU+lWT
Go9rZOcpbskbsXR0sFLmVgJVMdlhSIGcZiy91zHodynQmS9RmiqP4Ej7pyhPva/AkJNkV0lh5Ah0
rh6CrGo9R0UdFT6aX+biVqE9U9mTAFzbboYESQ4tyt7bUlX/wnOAm7ORQyeJurwv7MbwG9jDHGG2
jOeOk2pKz32/GWhEpRPNHR1mZIwXj6vAI7mieVObNvC25JADabuqsxpAs6dWz34xSVuwFLRjwCWH
72Ii1Y+qaEblU05J/XtZZjGETfBr8HnzTHZBew1f+iAKbkPEhH+kmtFeh31V7CGulDQ9KquDVAe+
4ptmwWtwBuA30tYAaUbPsBLaeyMWUtVOqqqD4Q0XUHXCTFe/J54l3iqZVsDiGbMhsMPKC+9KMSx+
9YaVFTBuZB5kaj9w6R+Nnv7SUEddasPaG+8VcVSPWIXEsDn1wZhhgdH7WFrCHdCq4E2J6SPaQmko
6aYohv4oMcx7Ywj81ukEsTuqPVsEDnqYHTK9oc9Y9jRZkySlDVri1nfvdUAxyymaNlFrSVsMCLs9
RDkoorQFrEf8lKNDlhbjwcgl8Y1XfbFL6WAdRLH3v2pgbRzPrJWt0Bfmru2m4FYXjP5Y4OO2mzSL
S5gAre4ojb1XAiXysx9j4vfdrkn17E2RW3TnBdplhl0nJvQWCGoCBGdvMvUjmJoZfQO76joth/DF
QiKZFpXabpVk6L6ZwLzp2yFyGuws2fe/t9FQNA4am+AChC6u96pgBsfJg/5mw84qtjXImfAGqHoP
w0toFc1te08JDoY1lK8ytDAM5nGDU+ywD/K/RInuMc2RdDC3Stf5T4CXBAoIiFUAqa2GJkuO+AcK
9dEwA41Hc0NZ1RlroefB3uf0jIY0TqwvM4/BfxalLOP4rfyhPBoeQtZ30YBegQvQ3hvsqUxiC0HI
wHtU88KEqaaYg/G1CyeZK3cH7WY7Rr7IowZMbeSGU8ZbW6JX1MOPiOJ6l2SxB4oP+Df1j9HM8shV
vARocDVq4yP0VXlyzAYrv+dAA9e3S+o2Lm5Nw6frZnmpbN4HYynQwo3MlgUVlUrXf++COADrUk/m
ly7Qs3RTSb7+l9lLMC6NDKM+YKvT1G1rKR0UViHgTx1+hQQCUczAy9mdIkuaayozFw2Wj+gfrDo1
4Pm3pabxMEuDwGUlirGrhaosbLohtcznHm7CwYIcZfGkqmBdSGLQGM3ejJCblW9DVOErbZeOnU9x
R1Cl0Nj0Jfo7ZIQxCbftFGbtFlNEOG8x9BTD9YrEm3UhKmP6ItN/DeBTdJXJoyocVCHamW2uyd1A
3s46Y/zmZaRvHuxdA/9t7/VZN8VfhpiOs9MWpBE7TZpObmGSV7AO8q2ZRZ15PwJIlF5kqc70bVc0
0XfgxoqBrqim9+GT7mHSuesQS+DVmCQIB5QdLpZQl7q8/ZpBLizexTEXzCfDmFLtYESDl0ETRRV4
2wnDFGw1ASaj2xQ9757S7OjTSbLFLRjkfFOh9ydVwg5d72LYK9iKZo9SEM8lKyiodiOaNAP8Wf77
se1LqbipUJswv0hjDf6ajndvOgVNb/GgZWOAqm8choKrT6UqOGMweQm0D0P+ZbZWNtmCD5zKCWtf
U8gLPkQMzuk8fRn7sKw3Y64X7REtT7l81qepyLeTEMELVcVOGF+6sWj7bWVpWu12VgXoMpqUOLyz
UM2zyJERZDfJ7GuRB2xUihDRMlEM4Q9WbRu5yQTV3e66VKnBnE1DHDuWokzii6d7fnQAnm8kV1Ae
OkCqkmpNHFqqVsKgsrNawzDRbuTK/FoHqoURaiMGcCErgOUveQea60ou/TEAal+AmN43kHSlBzMS
jQZsA57vrwP0CsG0w04xk3tTD2W808rJAwoKXiyE02G3QTLrTkRqGrDyTOjHaM6kdWw2pHJST/c2
kJADwS0a1cxuM0R/dTcGtG46opCUky2RqUD8VEyROkLUelObBop/R3uzOYpiq4OFFlpReRDbDoe4
LCA1HeMumeT7NsoyCg1W2lq33E1QKVCGyjeA7IFIe2xTL82fIdUrwxaYkH+bgkiIrkdEifh8aLJz
OkeFPgCDrkdPu6qmyqIBZNQtdVLDMOufUd+N6caa8iS9TkxpGn5wVcjbnVc1JCIPEeDUUdQItUZ0
HaRxA+ciYINP+RBDRdUqkdpsF1L/QNxByd1W6SzlQM7om5+CkSu97JRV/562sptwkFCOEjMlnXae
oGSJG4GpGo96VA/ecZR109o3Ot3rfZxEFtoMXao2G0VpA+1bpaMzYzdFnQnXJs60/t5i+TJ5ki8r
t1lYZrrTtSXk+AktE9KD1UP4F3xfC94Ldof4LZw8Ux7cKk3nY1ix4KRpaTvoD3HtI2NvVnkbH8Np
6B/SNIggigPejvd5QPOEDZmAjJPNnopJpXiGsg+z2BqdylTTcQODOaVQBTtktGdcJGINLQAPV0Ix
IHThPqFIAgfPVBwl8S30V5DhQMSjzL2fljxgOvHhzn+m4SF/7gdwiZ4v8CJtHUmnhiEvISBjDywQ
d3Z0TTZAQJDj4+ayi/X7RkONwlYiJ8Vw96tFac14GK9R19n46sGvdiKSNglqF2sPyOWd/vPPWar4
0PwCryQNZNWq21aUbwRzTR35c+3g3yPmZSIrChAuXV40RystBy0eoT1iejEgQhzS7iqrdgKhWJnb
c4F0QxPhc+qirP+2efnwPhFGrI5AZrW0JCTO28SeUmMPo2sTpN8vf8XPkIG/h/Qx0qKpowBstkqR
SCWt2rpRdmb0EmXh5nKUBYLm32F43vHoEnm9KYtWDu8jsygQB7RhgrrlY/U0l/Xrt2FD3tj037Pd
GjLlc/3i/wW0eOCZhiHJS0BHEpejWVphaxcAwqJYtydpzQbmZOoMkRNSmhUL6JFaSxCMBIGo10gd
dpLb04/BjSe7PIYP4U1r2SgTlfco1tzgI/V0eS7PhTVVS9XpparswAXYw8o4sIyJinnXocei30xJ
44KiXVmBizIgE8joPoZZLIxcKXnSCoRpXFTN3YTGUneFr7ldX3c7/0n4u5jy33YXT1a8IQHNn/8j
UzEwli/yBPRdn7cTJApJ3ViGtm/b0TGkNxOloMvz9xmrMQ9MIoIlinS1mb2lIqYAaQYJgr62a1nZ
TpnmThY+I0g9Zr1hT0GyNpHzRH2qNRCPioZCVx7pAGnpFdDko95CAWIi6016q+zpOPSA4wYnu5Xe
U5pIl4c3V1cuxlt8OHazVqD0hfBLS9u02AYukhRkXButHTfcrqXdhRvS3/P5cXyLrZ01KQRwQBx2
e9R3xSG8yrbB1n8RD8I3/7pjg8t2dhO9lFfD/eWRnmzxxcTOf/9DkvRKUVEGj4FWXmyLko4kxB/C
YE4HN2/GDzFwrW5jsyVGoapgwyJQsjet2oGtdkXxAct0Qfo5KCiLNcoeiu8hVFdW6+9j69LymTfO
h19gaX4XhynTq4CJ9UsKPslDLXIvtx5788YbfIdXjiCsYR5Ps4ykaaIk8b+aTN5efFXBUnlUYSVr
p/JXLefSrL0p1Zrlw0kZji/4McjiC0KbGLN69ufwoWBOXrU3jYjKVeHLXL+1u9bPt3JQb/982ZA6
NY2Eo6vi0oY39RGPMUtGVjTU/1DnG14uBzg/df8EWGxAPYdlqsQE8Ka9ZT3rFm2xZmXtn0liJDJL
x6fTMDU0ST6vCo4jP0lgcEEGR6ol4oUKqQrKk53BSRuC1z8e0ado83f8sAaFKR8LXUrpDo7pa10F
22iCblvGD5fDUGReZi6Ss6Fy7+HgPjlQPS9KRlVIKH+moDtlHp+AmYujkGhHTeDRKullsmu8Dq2d
fHc59JlcohuKyaVOUmb69GK5l0FYw1bmro7gqmtklR3SfP7DENxPJV6NbCYq3Lq6OLe7Qq8oDEvc
SGBJQG8Im62ETu7mcpSThbGIslh8jVBA0IuoLagqLXx2wFZELtJsaYTW7U8MCla+2ckWnuNRrqT+
D/BMXV6Jc7RGCkPgEaAWvXHVA4FDDMDCezBRjS2EMc+GwGI4vSiuCeXLZ77ZHFAGz0aiOrkyNLXl
ww6QK1s8alvtNT12T+HG2vQ/vMO0V26Hff4NM2AHRcb4HszNkRqKCjTeoV18ec7XfsgijeVqm1ta
BUxDGH+101Md/ZF47u9DiIHOsDmTN4FoLlbOAK5b0C3SP6VVO1V+6OraJeX8CP6JsFg1elCXiKBS
Qy7ix9B4SWHOX56ic7cSFLUUOsoqG8Ba2oSh3qnGhc4YKoR0XEVvb1SBTm+YuGhxzPfXhy73b2RM
y+w2Mq782H+qmun98q84c8lEdoGWjynppi4uJYOlsUVVJuBHYMe5yaYvZjM7VyICYK3AyE92IWns
Y6BFwgy9Ksg7Hfi1EH2rfXQgul8I00FMoXr26/KY1kLNSfVDbvY1ZBApsVV2m/3KG64Hwl2CKFUT
vzbi2+VQJ3v986iW+tRGqWZirTAqBZo0LDnAF5XjlzdNQQWnl3d5uaKMfm5ZagbVBQqOdAeXLywt
R+JLhAZEsfUxlX8KyuvlAZ05qUFgiDwRAaQqijHP7Ye50wtL94ukr2ye82lzV/rvDWCkyzHOPKRY
CxZOgYoOlpbT7XMQKxob+FtIuredO97SZLxWQn9nxdzoRoOqmQVT7GqAfDyWFH18Z+WZenYOP4Rf
3B81E+V8SYcbNFk1eMZfOfIvKyM8P43/jHAxjVaAaolhECL9ooPxezBe/Qe4J47/3HwBQeUmmtvv
/5Ok+3FaF1sswKdMzFSCBuZfZfZ1ZvVdHta5iSNPWPNXM0nCi+8WV0HWCMm8h5PuwUvLnZfrK+v7
3MR9DLH4Nk0DI0ukjQsq600Ur2T/tskeL4/iNAQ1JE5mca4XmFwXP68+yUKDpdViUp6VOm15HZm1
I5fxygm4FmUxkDgLk65QiBIhhDOGXHg7OjjS98tjkeY/5vNbaB4MmlEi2mnA2Re3NE+Uu7g3Iubr
JnpODvGX6lDvcid26MdoD90m2IONWUWmnGbYz1HnhfIhSwz0UmnqzYPDVEDBUhB7JKeY3c2ReV7V
nD9Nsp+jLT4YguCFLtaMsUe6tpr0TRGnN2HxXJd3USTamRitvDBP1/kMg/iN/gcrIC+fEk3gi7Rj
W/jQ7asyPE7yWqH43OIwqMBplgnX4aRqKtQWCpgZATS1PKi8U4QupETtuZdXx5kw1PkQGcUchYKL
ubglTYPURaJPHUczER8Ra+Ovukmeyl7fXo5z5gPxchQtlSsnhL/lTQaBOx3KOG3NUrrRdG/TIA8L
GdUbgY2rwd6s9JXNdWbVE5Az0IDTocKn/rz+tKrXTWze0CHvzXTTxFH5mFdJuZMTcdjFVq2kKzN5
+g6jqfpPwCUSS2rh7OMVQifK/6KVT01yZ8o9vMKEInHlxINgR7W2MsjTVaiZqGWI4CE1zntzsew7
YAAazcoCXegXQ/nWIFpy+bOdlqANIpAATXBEYFiWdb864hqAuhQAke20lTcA0X+Kh9YFDrz1XdMx
Dn9cgv4cUFmQ5goBRYwCkSRbRJFhFtJHs+jymE6X/KchLdsEvYUEXFgQIR0QzaEgDAnYbhHwKTc5
ost/fiISzgC+ZcxJWFsuRKXyEPq0mMFIGG5r3TgGWrSS4k8316cQy6WHMlwQeCohYGC8Sz2sligr
92UdvyF4fCg79UtRrFnqLcg08/uKSjdtFqgtBjvMWlwlrFZrATm1rD3bfFBTN3PTb92VtekclFAj
e3pH4M5dWx2np8rnoItdLWlxH6JcwLeLdLujfkfW2iQ++KvhrjbLNVSvfHJ0fgzHK/JzEqny0Tfz
gv0VxaXhWq10EPXiEVmUbRMLdsHLOM+st1FIn/tSRxg8wlo0zNKV3Hluwaq0C2WaMjDLtDkLfDhK
MwSWMNPiV4TVz6q7N5VfaSevbPRzS+hjjEUmmRVj0SYjxhSDcwetAGmFnG17+LkUcYOTQjsh+Kav
OWydi0s1U6V7AfiR/uDnsempkiPLmiAuKANSi8U7FFF2AmrRUu6h3V5/CbO3y9v/XET2ISVMDgVq
mYvZHBXE3JAUKew2RJ86epLTwKH3vdez9jhB9bfMdH854plnPKhJmr4q92HuKUvkeqVNaA74EqCq
zbiJfsTfTNdwJmd0pxtRtKPd5XBn9oiFmDFQUYkVo8rz3/+wXLrYrxATYY9U2d0Uf01hlcvqTyX4
JYXayso8c/6wHBVWpsRU0qn5HMrTBEUdEMSeoTnJL4QHvdegjofHywNaizJ/0Q8D8lS0FT2Up208
MJ2GgalWtfaJzk0aEkiyMXebAPAv7kGlJJedjh6ALXZ1nG8sHdyJDSCq9lz01zTBwRxkih5Mz4+t
ZwOJ1fy5geQb7cZeHmsuGf740iA5ae3ywZf+omiTw3YxczU74gbdzxqVKAauHP+ndxxdEkWRXyui
Xg4C4/PETKGUGZKAIk45Fa5p3IKT20+YbIzjj8tf4EwgPLvYo5apz41b5XOgtEIhLfbB9wgT7glA
dIHD7ae638ntWsH39BqlyxwqtDhmHXN1+SGiIJWruEddsDL07QhEIwnbPfIeXzp13Ap0ctqmfRjH
cSX/nekYAWmGyUs5mw6YuCzJdiigCVgY5ba6E94KWKGwhGA8NTvj8OdzyTRSlIPJAp1lMZeDb8jT
JBPI70xvq6lRAAwUQp0Rec2+s0bJvRzv9PTQkR3jggjplSL6sielgT9TJZSLbQ9HjTB4U2Xd7oOV
esmZBaKIGuWm33GM5RE1WGOSjyaE+jAdUN6kxejbU4hS2aTSpoKveHlM58JpjIbbvUTne1mC6pBe
FxG2zuxRLcddEEv1E4czeplI/70icSytbLTTDAQGQ+V78dbTKastTke57xMtQxmHPIcOqNTfy369
5lB/moGIQalap8FOa+pkXQwREpMp4qo8+6Q9eniyW+sieHL0u0Jb5Ex8Lzylfro8k+dGBiaJXsRM
fj95x5YaQn1eiZiyLxTPIIofO1l8+N+FWKRveQAq3HeEiLXoqEb6tWbEK7IOp2vcoJfB3Qixd5El
vjiHUKw0g1yikc2Lz6m84qpGG1GUXv50IIbCLqIbRaqAcbE4I2oZN1BTohLYedqTOsazFYqYrSzt
0w+iAU+ZyemyiZbusnqLh0DEW8TM7SxFA2wKt8K48j3m+f5cD9JRbeYeKSvybyzO52SuqHk2aQW8
z7hXNp3Eh5HFbDgMTf7dq6ZtY07K7SiNf572eP9wWMmipElUGz5HRZmwK7BXK4D9aTdx/qoHL635
iPvGSpzTpUBnSzL4DgYp9qTH29BVSiT0sWkY9psyuUUkfFMOvy6vhNP8w0qYO66SRn3hZNf0xiwd
PbISrD66Ae704IfjbdQF32rQk5dDKWdizTd/6qlcsU5zj9cZzYjma2pLSSKbNzSVJSpqo9V5+SFE
aN9z21TxUC/I0Jnm5v5bBDvOI/6FvCqAsSvFOOyDOOy+1K1lCF8mXB1GnIfwsNxQOjeqjTAYIsrG
gTFT7YbcHNAj1WfvejFsujsxMAfcpmRl9J2hRl7eMcSolG67LqngiVYCCsOS3LY/Ef0S/FuyWOwk
pZDosGrxR9uLJJ7J0XKAvigdFSHGOABdi5W32umqBl5NPY7cycEK6enz+qoKJJeVCe6LN8iKI6Ax
4qAoc13F0RG/cZKPX+h2NkuxX/4+Z97BHEIgPiiuyqzuZYdaa3pLy7ox4eKgbLVrL3fyl+KVDqpL
B+Y+fos4lhxpZZWfHhZgvqiwm2xiWsnLLFF2fo4VIMLLOCi4eYKzUZceNLzf7CZTXZgXf5qVfr+U
ZsgEaiTyyYLXuDg1CqQXFBRVO5bh66z0/k5WOQGgqYm0lChGaku8V1FP6MrHqEyUrblT3S58ajDY
AJC+8rVOJm6OY7BKkHKdUY6L2xcS9ThQdAykegvu5ffqaboKtmXkSjuEGDe529wAABi/W4c1eZWz
A/wQeM77Hx4xMSj5wJ8ILEUjUjnNTdWLroZkoyykK4tDlvmzPmX4xSAX15V80HtN7omlPuh4j2zr
G/Gm/CkPO5QhBMCI45u1i/bqfryCozTT3N0QUvfOWFk0p02837+DwoUK4UQ82RrSlIx1iHOT7X2r
QhtBDHi62Wu2bzb1wX8Lt2sv35Pcv4g3z8uHOR6QjesC8DBACjhfQiwBUbXwgpVhnWSaRZTFEkrV
EbT7RJRQ3A2FiMr/TQnyZt4cc0Uh/2P89ByPXqTI/QZs80z//DiqpgE8jUsmo5oguw3m1WS1SExZ
yFbo+8vb4+wEfgi1GJoA/cwyRoYmT2BTgif4Tk4eP//vgix2QhGM4qTMQcLxqyG+U0N0QBRcjnF2
6ekSvNf5NYcxzuI4aOu8qYOWIMmhOCCOufHQnOhdxRFtef8/kBaaZ2a55T7EsxaVwgH2lulL5C+j
RFemOqSb9Ea8F59oUwo7fe9vpRUs27lP9THg4jIqUpX1y4wB6tWvCo0dExYZhLiVtb42j8vFp0Y+
7q3YwlC6wsZI3rDQHevduoFdCk7bd9XHlQ83r+ZLE7lYgjgziGrRMa7e6TcqilfBtroqNuVBZhLz
lWfraW+UvfVxFhdrseljpa0Gos3yU/EmvymerSs0qBAOCB4FE9kasBrbbk32av5jTwdpcM6B4BJP
6mbKhFFxHc2rxTukmmUjkb7y4c4sD7qHAOYUDQkzHiyfk0Y74j+SJyoQXyRjMR/Exmkbwxla+Vrz
KlsM5FOYxdeKwjiXUXaNISHiVWxDUkGEN5ZRl6kVhEzUznrANEdASl2lcBTJWEQhwAliCn7gSlvn
zAFL6W4GqNILg2Wz+JSTFma4GigxTkEWAkWJ46uP/HNonqcroz7l8Fjyp1Dz5H84Z/C0DkSvJxSS
WQ++6ZiaXcjoUbCAHARHKKL7NqZnLpvky/QwOZ49Pqfb5OcamuPc8gX5jwYYTVXa0ctrILZuStAC
VLDVb5FsezvS3H2P38StYG2CL/hjOkDXM5SinNhYy7BnblI8gmTqv7C3Cb/IsCqk8ySjDINqlY1i
xLDF59sxdQR2hr3q+gfpqPo7XJxQOlrrAp3ZPoQGEAeLhL6aOS+FD/OvDg123hXzr2fFIZDwUxmq
lW982vjkGxMA6ODMgwEw/DlGrPaTOEYMbzxWh8yNv6E6dh19+bvxqSCJbq9dl85tWRWqA6/Wuae2
VPREs9jqOq+DuTdiMtXeJMqbFzxf3rDnNonGoAwKgYCFf4vHfZg5pfEUubKa2DYtzam0ENGlb76+
CRRx5SZx7hN9DLTYIkhEj0rWtwym0g5yJGFDhgfHyho8N2MfgyzWgQmVN7NkRhP60ZURTS+qZm3V
Xnu6PGlnw0hU2mfi3lx0/LwUcCIuZxHp2UFb4M6uBA+6OYJLDGp1ZUBnPw/FC7DUPOzE5euE5zzV
4ZZISvxY5+g+Nc9695ex2jg4rXazurUPgRbJUsCOvoenEKMJiEj6Pt5hpbXDiNxdI7rM+iMnJwTK
QTMyAj3Mk9KpJGXqWMe8VMMojJJbAxOx0W0ja9pHZmdcFxlUyzuZgvi49fShuG68ZBYvwFH3JpUh
iF5VQu9dw5XWvxaYEj8FvoyMa62E6U2T5hYaXp2Ub6scVVk7wEHr26Ra4kPtYfdMFSD0fBysO3Tu
RnM28RIyxODp2aTKvlGzAm0rv06RNFCwqB6Rd8e2uqhFGWV2oXk1fXoQ6Ja00Et1zUcmL9AhLVpl
jhaXhnUEbntlLP6ALM0zy4OAgeLTEMH5NjEBVCGgmoTscQBAqM7LBpR2oqh+bHTdu8kYLPpsehhf
SW2XYIQkGchfh2NK62OMasTgWhHjrJUFdm4p6yoaGDRY6BotsxrmKD5oYyQCQhPWsejr0X5q+ocg
bYSVR+i5BIBgDKmMvpF1AnHv+0qx8EHioS0X4l+VEg5Y4g1yqq6Ufs8mapM7HIyOGSy13DNN5PmC
1XAGDkg+ms22fglfcN0+6lv1Sv7u+26w+U8ytUmRllLz70rq4rLfRFrDoWHgQYTjiNNZUXbEP73f
yHE//bice87u1JkrjKYsDWv0fD4nnwJusu6NDK9o5W2qSvdda9zkXnTMsDCX/PTVNOJdoYdX9K7W
LpHnviH6tgpkgZk3uRRqFsJIpEzI7U7quvtcx2/A81fqPmdCcNjBHsGdiAb5st3HcRi1IlaDttGy
9wLdrSPzPzjKifG7uzEzApalwXDq0SZATIInRfAs9y6qeTuuaQeE4jB33WlOvDU3K5/tzEYjEPAY
2hJgp5ageUwkSuiSjAtnyvq9u1euhFtw3xoKiIqTfpVeoof2Kn69HPXsZPJ8p1ElU99fwsFQzEAW
RWSgrWI9lAVqs2m+0jw4c+uj5iiB7aWsrUMJ/bwcs2BKDGXs5wtEmjramOCVoaCBIARIj7W+uTOL
6fHyqM5NJceHDgWB94y5XIVDKMVRG6NoQA/6nUR/nAX4KHcj3XA50NmxEcOg/4vk8zKToG+X0fwY
uU4YNVI2Ey4U6Bi9C3nyiJJ7u5HqceXNcnZotN4Mmn68A5dN59IKWk3BoAaB2MBRs+k6snAF5OC/
PLAzZzBN+3/CLO5Jco0Szqhzswzr+mbCYwj/wrx0K6CQLgJJ8fZyuHPPEogiCh/rN/RymbOmmZNT
tlz+/NQVf1H6G9DKnffcj6R3jQr7SNt3uhv8Jle2+rn5/BhY/rw68XnGBqcjsOGhO+Q3ZuR2ZngX
yMHKjJ7baR8DKZ8DWX5V1hMmMnagCVsZsz17wjHMvTyPp1wtcDwfo8y/4sNtHRCTHAJ3iO3KjW/N
0e6QdlRs/xbpYscy7eSvxPU3uptf+6qjqpveRX7U9THuXM9n5wcMhFH9TZxc4kC1SpOKKeWn4CsP
binNFKdWmqumRZy2lfPXSq3+ijE/BYpi4kCeKbaOnkoXN9NGykOsf7CbvDw78/tyUXpgcv7/L1oC
Rbt6mE0l+UXRIdxzndtrO2kj79dqyueSAvcYLrBcZmYjvM/fQNZKIUpU9g4ydTiYNLtOuUvRQ811
hY7Zyml/dpY/BDM/B/Nj7F4bkWAy8ngVndmcJ9rlaTu7RWix0LY0Z8DL/Pc/rKmSLOuXw/zEGF89
q3aTwNtM0bjycc5FMXjA8IqdJQuXAI02zAeEkAoyzrTvsC6PMZHqsYO7PJY5by2XwMcoi+kStNir
rJYovVqU6FoJwOWDFAOqXgmCG5EMtJJfzgfkkY64v8h1c3HxM2OjyaUq50IU5IdRq68VnxJLK2yM
dlxhuZwNNffCDHqvs+TC5++E4NBoYjzGuhvjctNISLR7dR7rW2nK6f/SzmzWsuc8XZ+nU5FEwLyA
T+BM8l77HBJ4aFQFJj5mJujIijWuC+O2aAd0r6pNksnHNFi7m/0exklMjFgBVHDJPdF58Pq8U8Uo
4Z701GF0j1YqkiDV7WjBQN1Yr+mNtjHv0me/dq0MqOYWd5CAI/IlfFq7si1Hb9DNn70W+CsAnJMl
qyaygJrfDNLEYE8f3BZZWxmHbF1AqPJo1WuN4+UWWcZbLF4ZMy98gSkWxpPsKjUKmF8F408LCssg
i0+ax/HYAxMs8Jj2HuUx2ktqfwyb/2LvS5bj1rFtf+VGzVnBnsSgJmyyT2VKlmXZE4Zk2QBbsAEJ
kn/zvuX92FuUb9RVMjPE6xq/OBE+jY8Fot/YezXFXZXYC5Hhwvi5s70hzEpLwDIBSpPYZ9dVNrLW
1k0WrWRTrYD2+zJKe+HtNz8uIbZCpv2PgxkBKZJ0lwu2rFJYEBoploSsVoCJ/ozc8vvnR8z1LOHR
BUU4vCtx9V1J8ODFCb50YU0S4APMqkWLBeG8wkB74Vi+7goamBDCyOeCqDWPPZtBFSWyuTl09eHe
i0vVJf1fHl7TOfKxiekTPpz8cStha2rpMDywndCp5cZE0lpQfVeS9PnzUbuKAOdtzWamqCtbbaEl
9g6KyF8IBOz5ju4gCho/gjEAJW7Iw/0vKs7zU3Pe7vT7H/oYWblIAOaGKhy8UoN4U57ydXTo9ijK
Et+6h1TfzqWe3vhLYcJVGuJPy9BfQLURv17BQDTR07TF6E7KP9UDDBNOsAc0jiI0V/U6OyLfupSG
uCrOzduchbtu3DsQKEWbdTCgVtauEe5uYPh8DyV7T9k6b5/P6s3B1UGINGBXOpFZLgcXFmrwfp8W
kCtEAGPVlWlEXyU1NnWxpCwxj7qmnqFoBaiJCggcSOeXTakkznKmAPQET8Hi7ND8iHqAP4zZW5wU
kChtJVnYgDc2Ojj2U0EBVBbtSroFYrAad/Ma2rkOpGzLGpeAmRX3ObOb8K+HESAXILYdAzkdHF2X
fatTM4O8HlrKe8iv2paX2ixgBbxgBrnQqXdy+cfrFeMIXDhSvUDJopAxT310JBu61AUWbKqmdtv6
xAHBSFbWKoVseuqrX5BqXUNxC6Al+C7sq83nXZ2OlE+an8dLXAAWD+fq3KM0G0PGW7jSuE28cPPc
mjoUNAAqnASq8HS/HFCthUWkqVLkeFXyRsreAhEnO0DIdEkm5MYGmNQ6JpokEvRw9L5sSPBGc2oX
upw8bld2Y2/USau5rdiTm1pLQPhbu9sEHHhCaaqAHb9nBj+cZUYvYACtozVlM1lmBvGOBfWm2ORb
FKE0T/2mJQvx9BWWbVouH5ucLc0SMgUNVCim4jusbO6ayusKD/iooDlwCLOBlG566n4p8rqx2S9a
nR1jacGAvlfR0clO2VOM8bE31b05sieSSb+Qo7MQW986rNEimeR5oF5zFetpcdurlfnez3Fl73KU
LDuvCWQwws5kMmxYyrsbUx/mO+Fji7Noz+xohDlGi+pOec5fUMHwaRh/Lb6QkBxJyNft0d2yp+zJ
2EWe7mGk/TJgj4YHmY8A9Y2v7JcOGeyFo+jmzvkwDrPw0G4GS1YGvkqU96R8rg241wu+cAjcnF5A
zAFUnIwx3tf5h3XsjDHltkAjTKJSHBuhjUKHTL4P8ludLiErbvYIgAeM9QQ1nt9R1MjakSguyg4m
gxB05bvp14QsOTre3Cgu3oEG/D505wrNnEsoIifsfTqt1VjBCgM66SHgmKshKEIBSkLQfFtaRDf6
BiwdfO9QdZ9QDrPjRzF0Uav2iFaY7Tsj8TvT8qgrFi6NG4c2yg3AmxnghU9FjstTrlIkjaAxhlMu
c787Y/rK4/zr5/fCjZ4A0DwB9dELcGJnb4Woaeq4gjK1V8KUO2W/lRoFsP7x80ZuBaEOjA8wYiAv
gac6uxcUQnkDK/Jpz8Wb2vVgLy0OZpid4rUIxUt9l4WO3Mr90jwtNjyN8IcVP7ZZAa17NPwOCYZY
evHsAIRpMoiugx/Lt9UK6vSe2Z2jB/660OvpJJmdNA7qUlDkgjwBoqLZno7rGkbxtZYhL2atnNd8
1z7APA2MkmGn+DH8QPSg437JtpCQZ8iU/v3qAZMTeEVUGREpzvMWEQQwuUCVwJPcav1MlQXCxfHp
807eWKLY4JBAhjwM3urzh1+K0QN8SkwWWJYHeSIfcBDv8yamYZoP48cmZi8JWtmcNQSUqXdk2A4K
WStzpS6mF2/tBGTikPzX4Gl0BayunAQYmg4OBCR3Kr82k7BhqF2WubLQn5uLEsELtAJ0IIXMeUgd
FWqWtAwdkrv6MAH5okftoY9gTwPHDa/2i1/sK8wCl3Rubo0jdjmOLB3lPRQ6LvcCpM5izow689Jy
P53HEHvzSxvS/mwPy0+viOPQ6pu3zyfv1vr40KgzO18a2RcNNSuUuZuvWnIfGXzhLX2zARSlIKFG
9GuWjpvjR8YKps1Mhj22w1kqsJ//vBM37k2A/KejGMiTCWN1OXINhM0brnJs5CY6R80PnVBspc7v
Roi4ZP/B+wdPn4mEDb9TbKxpoX44s0qo5VetA01QoC5gK5WTR55V5crNh/Pn3bpCpyPIBPrAARsR
AAQsi9mKgBC+jotLSb3iMB6MjXvOXlFKN7cR7gC4Sjl+vG0O1SpdZV8NERhvcucc2MIFdCOSxyNv
YgBMnwDV3sve9iQimqmhtyRj9GSB0Q8zDsXWY6/qWfHCGt1ZUou7FTOAlQTZP7xRwHOYl05hxhKn
cQpdSxuefF7yxvx6uvw2OaR4EDccnH4LB6YtW38+3je7+qFZ/bKrBY9gMcPRLNw2IAwKA/Dcl9Zv
+rdMwvdpnWjukEww7He73I8LaJCqydWIAgWvgoXTCbX1GWvjhWDyxnmJsoUFPyS0g80xWzywVQC/
x0VvpKKeibB35qgdqKF9+XzQbjUDsROoAwAkdy17ItXeNCPHQgWzARjPdONfLBOOh6T7AgL5xkGC
zDdUwJBgRFFhXigZaW6wbqpi5foOuvqe7SxVta9bwLt4IudDRxNM2TmvNGe9VapxArDK+CiMe+Cm
Ph+qG48pNIB7GLsIwfB1fb6HoYHqxqnXrYCsgEOx2cPGt95YRxhgbrQ0pKulNa1d3ypoE1UDKNxN
7s3zGFXvaGJnBToFzYaf0zn/kKLOhNzsXXaqv8lVeVf/gJILP7n7lu6XSdzv+I3L8ODyA2axZV3K
WooSH2DBVjXejFsUhfhX94x09wrmc4/dOj/FJ/dhSSPxejdftjvN9odjeuzcRitztBuDdZe4v6Cl
FMDcwW9hnr4wr9f3z2VTsxsh1UGpNacu2vfuWvflusCL6pU8sNfet3btY3kfn/ir8jgsHFjXe++y
3VnkJUQBRwK463jSzv2CPzex6qvjAu7oRnblspWp9x8GEmpuEE2r0UpTez3icg9AvNf2u/ypPyd7
gHNel0pd1wHYREPBkTVp12EfziPjmBYZMVOUunCla6jby6BTjuMBuAiYGOaPqvVQ8/0QgIwV/HVQ
Pmt6dgeoypDTwkJlr9Z50JuuR5Snz1fL1aTpeJOagIEDW3gDeoTEsM5dMJWQ6esDV8KRGU65498m
+tAIqNd42Dioi15lThtQbjNpgLOWMVi/GXDKGMzkEQ5GS8H/1S5DQ3hgoN6DvCKKsLOl3yQ8jiFT
kXhOOVpfWl3qBqjluvLsZEn022rg8vz3w4dgT4UyGnRpcFhfrkYwzuE5JQxYosGcToPSIIOsfp5Y
CyHllRIN3sPIbv+5QZG2mMeUIOxyux/RTmE8FSiKKLkIy5qfnLqEbbFyalsQZN3EfkxptItriHxy
FWYpn3f2qug7/4rZctQGaihg6WJ4jYcqgeHYSb/vA3j+wpy6GPzY2eL500pP+WVC+BmvvAw+w8Jn
4VL+6/oemY3H/BiPYkXWNr5EEX5yIOxrka0mK+9qbQdi3GqlX2WTTqJ8Np8puGP/C+bY1f08+4TZ
ia6MqRrlKj5huBcB3RQriE4rz51P1lMakP0iB9NayH/e2qzgyBPQ4yfNcGvWa62KWGbZ2EdFFvlV
/tsZUcYZFmb5Vr8+NjLrV6xpXK0jNAIBchAki7BQl3bNzSbQCUgQgYUEzdHLXSMdLYLkjoSbqWR2
mCsOBTqflgtXxa3DgCDnjw0PbCVSfpetRCrA5HkGO/KoVNaOsxrhbG0YTzBA+k9G7ENDs20BcMdg
laTHiDkGbLzvFaDmP995t+6gSbliAv6ANQTFwMu+pJVi0URgxGAQrWpB/C07mLB/hU10yTxEbkFl
j6s+hEH5Ihv4Ki+FVnH9ATSDO2J60l42nWmugmCiw2SRusYh11jDBqeAskISWtkRA4YMIBHLTWfV
f8sTmfJhKtK0LmoXE3J1FlGM3Eq4BlKh19KkQsaUrXiMTe0YzcPC+F7FpWgJLAeAZ6Zq1JX6BLNh
aeoocLyY3FGeFC8L+FHxtTV9dI4IDt+scMDw6vAw9dp9v5T8vg7Fp2IRkLkgvsKB4up1xF1AgLu6
SlC/idZj5xerbqOfsqfoNIaAYm6sxOPfPu/y9R68aHJe4ms5tXIu0KRLIQxRvtH2y983MCmgIjMB
SyfETpfrBhw3nUJSGEe0yvpuVTbdAAPEqFSXJPBu9QSsGHiegBqBlPFs++V5G0NIiGKVGNljKTXm
8QFAjM97c+MGngAC/9PK7OyFUQOElBS0UoHcYdHR4yL3R9GF3PoJjVTPMn6L6DfNWq9gYGiMq4X2
p9Pq4uGCJfKx/WkUPsS98ONNkBGYeumPq+Itmyi2OZgFMFdA1BEuZT2ur5rL5maBTWF0Fmk5ehJb
+9HeWMUuWlL+WGpitrulTHWnpGjCadbj1vmR5OHnY3ZrYRgmyiHTyYUa82zK2t4ZSJSiRJEq/Ckj
EFjDZfHrP2gDyB+g7nAvXwWAMGgF8QGqLR4qWPscPKSh1v+TbnxoYjZOnEJgLGuBa4A1wrqDFIxn
wCJ1YX3fmgxI4/y7H7NnlZplaR4l6MdQVxutkX4qlaBdKinemhEUppABwH2MKHbWSkuMqO4gwuc1
PYTUUrcjniDGQqLyxlmOBK81icWiMovD/HKnGIRpqQVVLg/Sl0e9VH8MkGJyNIgI2HCkAplRuEaY
2/n685VwnVrADrUgrG+AbDgBGmYHXhKRETauaNcChMlUQtsF7z7G3Zy82EZonmSgBvrG6cLy13+j
mP6/Ofs/kKb/MA3Bi3j5r1/QAILj90v+61//OL8UL/n//T//+O//uH37158/8cebXXGcf0IUEu/B
SVYT+lUTnf6PObviGv8ERAnFNpRl8a4Bpf/f7uzkn8gwYy+ANwoQzkQF+rc3O34eRIpcqDYicQaG
vmv+lTX7LLZCkQ9yV8b0y6RIDpHRy6VaANHbmKQ3Q9POoA1FXVgGWrB41s1yVxFHbiS1f5vgBsFo
2QaawxpYUMWKTw0YnUJx54RDSfHBsfzVtUayrzs3zBKLrgiJZNgY5k6xyu+2MRi+5nTAgSiRvmps
BsDZAHvtYSIt25R/q0ZxbBl0lvS2Mf1ExFWoACXft/rWfHX7qg9jOItC2Qzcw87kSjC6+jaDXbLH
OgmEoFmAEsIYtKwMeLZopql4xWA/KrxYAkah4HV5D05DBl4WYmDQvKHO+i679eEe1DIF0M6IGCE1
OPRLSfkwTHuuENb3FkUyt7ZWxBB34MCF8BG1Vzrw16ziPh2jZg1F7MgjQo6bXpeGxzJ4pUfUVH2r
2CYF5Ad7owIdAaILfhWZYQ3r9XbioDYlDOZc91zBJ5pT4xdVtUegznqIdGlPGtd/6W4BA1hrMgTl
Ssf3ba4GiVve8xquVfB/B9HKhVt7OtDEj3A2rStb/ASe84uWwPDZGVdDtuIUxV9ptz9QZGl9jpz1
SnfjoHKV56bq78acFeskIZsk71CK61w1yGr7F9HG1yaGK3PskkB1D01a/dDLTtnwvt0jNIPyamyo
wZDo36J08sKmAFwZJPkmcDeG0ksjwj3VAW91UIxdrLxaT4XfqmUROKIBnJyYx7RxVyD7PaoVlLio
Ygayqx7ULo83ERI6YVU9WnUCAmfvwtx3EL9s9ZzY7I47W9rACHXy7TUpe0m1GljOpYz/e07nQ2CE
BaED/k4gswPSAoAqs+vRqtWct1mKBcHjOlBiuwskZfcug7p0WVSmP2QpVIXGL4pT7gm57wvYNw9K
xgJIoiV+KQ1oltqJbwq3DHqelj53ockAZZhACvg6VxMZsKAi7JKzmWrtIcJ/+HBmnf987H8VbX7m
cSGaf/1jXlpDH2ycT8BNQp4b2CZ19rwrMjhDu22jwQgYwIqhgQxeZ5vAPlQvhBsPkdtvkDe2ApGN
Q5BIel9KvEey6jcMuWnQD/dWCSmedEgUPwMocTCsXYdSasiLX5CZ/yaLJVu5q1GHiPg08vB+xiej
qjP7YjJw3vay4iE4vJj1wjxSnn6DFzU/EJ0B8aR3GiCZXaCbw31c0XQbgSLvFUn1dUiCxDbwzor6
TVIXFKbP8D7LGvHdSY2fXZyHo+zNrZ2lcPtTxgzw0T5Uy0VU4PzwhYwLyl7QBkAVZ6Ihz7rQ4Xdg
YqzyECfub1ul7K4yq70sdQC57PGLpVRfezgbbT+f6/lDAqOGIx8lMAiZTX6mc9QjZ6VIu94V4TCk
oM6rP5Rk/N04JfesGAeaWrzaCihLhVZ4Bj6u4lC5JwxkvM+/YxbwTZ8BgxQAnqerD3KSs1CsK1nU
isoRoStV24ey73Ne1Q+NC4e9zxuax0V/WoJurmvjhTtRNGaXXNkhhz3aIkw4coJg8sOeTPAcFtY/
mBUfZVaAmAap7bWrV3cxh+CMrkEFEGqH28GQOHCjKAAWtgwh2jj4Sg1T6oUvvL5THOhmILWPCBha
jfPIDUpWDS3LVsDZApuo+c640ft5WZVhGte5b6aq7zYUODG1xlE3/mYwrmm08akwhl9KvFBZnDPH
38drmhzoLmCPXc1Mo1A7jbpahPYQh21VbtWIv/SV/TyKHEGCHW1wlQuX+GXCXz4fifmWwKKA8RR0
qW3QaPHYnW0JJFUl3JFjEabGSLxYcO5jCY9QW9BH8ENEFY6Rtc2hnPZ5u9rsdYs+QxAGIRXEU1Hv
RCR0uUba3myawiF16OrNBrbweOdUT7RAght80IjxE+y0bbnrmuxk2M3jQuvTFXF5haB11Iyn8j5x
cZtctu7YeItWjVWHWsJPrUSJTLqHqqHhQNwzCidvLB4fIlI8aYp+lPoht6NzwsqnKtGOTlmvIBO/
8EnvYIrZJwHDBy44QlGINM7P18YcQW4x8Em9pj64YvCaxgjx7gOdsf7hqOKHQdsNE/lBj/uTrbRH
ZUiOrX5PxnEzrWIZ+W2i+11XPhoxxEf1LckE/kD7OjTyoTCzU6b0ryOvVwIjDmFZX7jV6vNxvT5i
Jhzi//RhtvFFA55URNEHlGx2ekHOxBSvmOnN583cOGDQDhhTIIDhPMU1ejl9sEBwIVE11iHovU8u
Hx7cbNzpvjDFRmoFTF3IDnHam9nlCF+dQDXgKA+ZPJH6XOtes5HsUqourejp/LyaQNzkiFaBGQF0
6/Kj4kSIBFdkHZoE8Nm+XY+KcRx45qfYXkLvH5K03WSseB5S52x2tg/Zu8ehw++V9bqa+HTFWenK
58/H6sZKx5WH1wYAUICnz20bVJ5kuVS7GtRR9UGM/Lk1tGPT8VPdL9Elbu3pd5gfQGSIbEDOvxyB
xMyIWlltHcZpWXla3TyWVuGiLgQI0ehEqidjZ5NVXQ+zCmp4ps1YELuI1z/v8o3zFHBD1AMBXgK1
HXqWl99BaiQn+6SpQ4NEZ21YUbah/SOxj4o7PNisfhWms+uY8fZ5u3MOx3Smod3J49WaRDTnWCXA
kkY9Guo6pIP15pTFj1ypet9h6jFvq2eF5yd4I5xkVAVJMEJcxzSTHziVNS/TAXCyK1fzVAYObt8n
v5vYQua9ftL75czmtA3nKxUEM4zOH+jnbJu2MlJUOCDVYUTJWTO7V6qVzyXfpiONEJvVgJuq+lur
2WeqUriRSfVrrSo0sBUajqL5OfR6UBjpGhmys5a2r3FXL4Igpzmaf+PkkwQ5E1yLwEJezmEKSHCl
s6IOh4h/LeoASZiHQdOPgyYeS618gsbv4LUK/1HnQxDF8Hyx2cIxY9w6zgCFxLmLx4aL3XP5DTg9
8pY2FDta5T9rGZWeLAfAc6BnYVfNvey0KnCNKvZ50eyFhYLgmJ+oTncZyWMoUnT3RUahOKd2SBAl
2qrSIDtkNpnfK9pvtzC53yX3CITAl8IoeGYZnRReo3aZrke1BJKjdZAEVIkwgpo60CTCn9RHHnZW
ZASfr93rw2uSdQEq6N33BDiqy66qLrxXR+TCw1KaX+FV1W8nemNC3LXjDhJaAopcisGmGbycYdy8
IE1jlYBMCUDCZZON1O0WfpRaKLiN0m2J1Jk1vlAD5hGFIRGLAM+lj/I+160+0POGrFydHcayUjyn
rtaf99+6nmsY/OKDwOicBAT02aMySSINyiWmGmasOzg88qM0vksbPJXjb8VA7+DkjTeu7vWdtD1M
LZyo+7v0LjcNuE42CJ3U+Hmg5D7v3ZPV/WIl5Jd5Akx1n1nfbIpovnbaQ6oaqz6ha9HUr1llWZ6c
5BlsBtCO4ac5+5l349aNxTNr+3NH3H2RloHmNCHMWx4ExdmgjhH0sgn5CjRkOUHe0hqqJL10Ox/u
Q09M6hAgEkOgpPVxpIBdOSLo0nqb5MlTVtGFzOscnAMO9kTCngRm3l/k80tvTADr56wCZSwDBzAr
Sl/r1Sfa2qlvmXSVTwSPqnThuJTSt9yurI2qZPdlC8OiTpLw80m8uoD+fA1EwMA3RtLuPZX0IVUE
cawEPO16DGk1Nsj9k5eyBBYq5qL14jjZSU3o/liCAQa2CA9GCcp854pfn3/GFDN/XNjTV0x8QZBN
sJ/wDLpc2JkZa3ms5mAoRWMWjCV7dcx8TftqTQz+xE3fqqtxYf9qNxqdYOngI2t43mJbXTbal5K5
lpYOoZYVX50aFoR2LUDVQH4od58iIde2Fm8G2/mp5MMD5gyb6Kcm3EejJ5mvZdbgk1J5dKhxn0K2
fmGz6/PNjjGZnloABOErJ8rB5edZiSsS4bp9mOfDyU2jMCb0Ieu/OHW0LlMkY6TqJkjS1IlfcyNI
ievng1hFCiR6oXuttt0pmbS1surVHvMXRRXfBE86D+YMiZeYzaEuje3n0zi/JfHJeMHi2HdQW4D+
6Cye65EBagpaD2GTKobfp1kQ9dTcQnfoWSPuN6jVpA1UeQZGFqLoqzgCLQM1+/5QB1TLcGaHcToo
rciUGEgai2Z+PRbUl3r+XL4lRn4/5DiPezetN/aovQgCKE7Vr3IRv+YFwC9dC606+Gs0FhxjkSzC
+9q9YxpFInHYfD5AV2H4+3eCQ41vdCeG1WxS28pklkSOMQST4Z40HdQB1VUi43va4gHNoaQVq7sR
ihBG1ZQIQJGr7o1jU7ZBpthbvPtND7ujQo4oX6puzRV5cDBpU/off+Fim162lwsOufyaF30iQ2ga
/u4HVbtr7Q4ahKb61A+ZuZPtBDCI0pWtRS+4DyXk1et4zZs8XuOYSjalg0MZ0m372lh3DcXGyksN
6llZeW8ib5xoCd1bdnmKyuhbXrJsaXDfER6XxwiCyIl1DCAGLqb5Kmizyuhoq3RhE7ZNp62ixlLw
JC+KlemU8Vo30t8Z1G39LKqTtTsMahCP9VGrK+0xgphDp6dZOKJ45TdxWW9UKjzE4XLPGUwhof8T
AIAgNxZh93GRhjDUGv2uzttA1U4FbrVtZ5RvBevJthLZNzsdnDU8G4CTSBUtZFQiUKhYGPfaujez
/mBmvMYeKUGhquOtynsniHNUHNRqMHDJYRiTjLuBWqnnQWXE40S2IYEQsO9Qoq5jA4D+BKkAPzLh
zNVCK9cbZHyoCj0JzJQJ36VxSPpog7T0Lhu1Bmra1oNqAbXkDCIG+zz9rgrtmKm6zxX220IBGOrr
DKpuxZtlnbnj1r4GWRJHT141LUzUPluV5vjIIn7vON1zXna+kRjaQQCc7UM0HlWE1oc0kvTgQAoe
WkzOZZ8wbCwOnIijB9mACuOYSTfoGfzWaUnuSKRkvhTmGFhdESDrR8K8rxTfkKavGGoE8EyfIKJV
Xw21f+jNHH82w5Vkmf2+JbqytQ22y3X3ruywVm0obHt6xOuTJVQIMWeWp1PkpyNV60NTYfi81AYc
wRSgCzRsSysKobdEh5tFbuUrJD+4D5RgHGr68NJCjCaIBpPv31ePaIfOzzpKIIVfFyvQjWK/06w1
aSy5cmjRPi+cFfN8Dxyakfl0kWpCDhJ8+tlZoQzVkFgtkSEtjEeLmsi0Oq/cKX9Yau/3tvnW1OOD
k6gBnhJ0UH4uND9/TkwG0YCgg2EPDzxITs+ePGOVuED01l2oZG3s572BAG6wqg2AaLlzzhPV9mpm
8X02qQ8OotRWpWbWPh6sS0JyU0cvtzW+BFxmlCHVqQw5O9zzeCxcZmddaJEhXudDqNJyG3Wd7r9H
2g1V3cAa4fvdFck9rHh/qHChgCHjVhvw/6c5lpWytaI6fejwf2XT8mpl3Zy4iFdV2fC7uE5h3kvg
MFv1sR64XMPiIYodOFaphLGRWn6kKr8aeyqivf9gtxd3evudmb2+ft+rMhc4mg3W+xry4WvSh22a
tQfJLL+AZ/PKkOxcdEZ7Z7druJZVfku7dQwuxjquXZz8bmaHit1ux1417mE142vS3VewVgxLUlZr
6mD/AtEQLwTxNy4kGMtMZK/3rCaoLZeHPoKYgdRSdmEE5GRo1iIoHOuO2xzL38rDRHd/k4SlG4MD
RCr13zCXc0Kztd1DOlZuAGhn5pr9VpG98KCJLBcSvZAmvA4qEP3ADAbMYPwDgtTLL2RaJGgUISFU
KZWxjhqprZUo06corNiMhvRrxb4vM8nujHpDHGi+CGLLdTcM8qsVp6tYtOpJj4z+5CCYMus+OwIl
7HiJlsLir2r8Xh3zPQWLDw9ohAiIAbW+Io9SKLlPjLpZJ9QFjh45pw23xMqGKtdKRTThQY7T2Ax5
+hKPY7dG8jH2xpZb/vR3aFpt9caovSYdmC+6JCyFRsKCCZwppEwgGE9fh3GHV84ApcS7pkTGRwLE
sioUFB+Tsd7kbYEq43QFd22S+zRpSZgMrvDgwwTh3jNL1XXJeXXUe4R1OcsgaGUV0SpKRyyaVAkc
tZR3NvSuGDPY2R5N6etKqaAAbOqQ9irkKpvmUFN6T9Vh6QhyeRIwjvgIzs5rS8bRXZXC6dYx1lVE
3INujCiIZxJbPgnzGgRbGPVUR8471S/7vS7U0odXj+O3pfvEbERj6cBbP2py3S/LTuytWH8bIR1v
Z9qhyN23IeqNVTfmwVgV6K+eIGnys6pJ/mjpGeQDOlTNUhLYQ6LdNcQ69mVsnqy2jEOaw4hounNz
vD+dGmzZFk5OHqwtrW1j1Zmf0SwLKUSN/KaA0AI3ab4doqhbpbLz3ptLIFbiFUR9Y1atrJlQtfVA
4+8j+y5Sa7hXdOtn0TRD4PTA5LVi0HyOafaLKnZD3C7NBmVFvLlpQ0JzeiTxKhnvqJl80+LqFYm6
4mvW2Ss1a85MHcQPCMadu02PYGCbZ1mPlaA2R/hJFX4dt1mQczCwzHE4sOEN/s3Nm6RwGdSi0KXY
VO6o/3S6xFwxRveja8pzrsO3ylTkCWU4vHXtAlRkJ4ZrlkmLe5h1+tBC85Epyp40cDjz7ICCQh00
NRkDnKcvwxRuNtKwXjLd6TzpJNBuTUvHq0emH7RKp4A4RPumoeTgsGByutnB8SakqC77iY65xKMJ
K5Cx/WiRJ4ly9miZIPip4P1lSuX4LI7IU+41g7QPdmY/JNzU12nEQygWFFv8QMOrUK4IcyH6de4E
oBADM5ha8WMu3XZfF+oD1KbvuTWI78VYoT1y59ox2gES9AHJbMQXpZ+0tvGopNS8T3l2ZDTDUjby
6KDohbGP9JL6EUh1j1C8CUSV9kHDHPsYtXm/r6ez1aVWieVjd77IId9ZuHXvoZiQ7wEmRry0TodU
+T660bmLQaKs7aZEGUBzEOQM37XRcKEkp4wbBpzMya6UndmO9k6FfDrCInaouP4AQ27zO/a4LgmS
WVGab5kxVAGeb2xb2N33XCmHjaUXxb5vgPBDSBIBgRWQalzlRbciNLXuK7iVadPLDbPE7hW39HqH
KXeWBEJCSb/EOnAUsExrvJSPz4A86A+thPOuaT7C76zbyig/dWMTh4rUt6zBEYfn7IFlidwwVTuY
ElIrDboR2Hwg0/up3lpK/ufftCb/1iSDtjMaZF5AA1MiCtUSB+kVIlH/E4CNh9ggfjoO2VlqUJHE
afwAMMXWzfFe1ly5T/CSgKWAZW9VHSdU3m4Zc0rAaXGoxlOEWzYEcFTWnxXunKEtzNf2kNUbYWAG
ymG4ywZwFgRtgNTgm/dQbMDDVyYIBV2zcsMamQPA/TptoxfrwdTxGmGs3lCD/agVhhSL2Dl9FB1p
A7GeNFK5J8a+Dhj87E9QxftqFmIzduiIOmZ8Iya9tRhkz6BtX8gAmzWhDi2uYjCX8CY7WNMvZgzh
LdIXG1Zp1t5wyGoc4I0bdvBX1gpqH/EAtY96olvHNwQa0Dodj9QR/V1k4xeKkgBEb9RjI7ju0ULT
thUOjC92qhmHIR+f6ihnZ5MAetKp2QMtXSifZrJdvf9rqwrqDVVernqnaIMCaonfa6iwx0qzlQ1p
7xBP5r7dN+rKxP22onAK8xvImcqjoAjQEoSV67FEiCGkqSJX2uNaSZniK/ghMgLQqi1hRau3ihUk
k0U2ZsfIkFxNi/6cj6P0ePf/aDqv5biNKA0/EaqQwy3SROYgkjcoypTQyA2gEZ9+v9Hu3tku2SZn
gO5z/ji6AGryqffyd9/Ji0M9lPZJ07QlzHd0Tkw+Mpr80kvFjurG1tUYz+ag35tS++YeO5DR+Xd3
OydZfBWhTMnuVkoOXHYhvwhw7ixzl7KXf2b+ArVcTtfeBNaQa0XAW5nroe8cdHOYU63M9kvb0IQE
iQTE+eko6cV23547463ZCKVG7lVHaCsaAOPghRvKjjuIytIq1wTsnrRL69YPWSgsAlP/Q1TR6d+C
Ys7zU63fVpohmB8ao37rnMO/9aRGnjFtLQaDAGxDKlDJZj4ol09QFcIIR919qmlu9S2mNUKJ7XCV
OWuwhihoEyOzumHNUeX2w3Hv7LjIqu5ajdllVdoS22Cqh3FnoJkI4HS66hrMxdUM+mfljUa6OFkf
1cZP3+QXY6AScXUIUPI346VwbIzJ+6QO9UJH4KJWKKPSd1EvFYuynoO5Om4z29UgM/t2QkdO5hmH
oJjmsHQqEUPuTIlfLVddLH9JVTbjnIYxu3cuMnMdnISeOJQQ3pY5nlS3H2Xh/khLcTHLhkzXYNDS
pc9FrFO+ENEnnaW9t6GaV2Fm1vJONu27yrdvr26oy1g7LyKjGpi19RKnlUG44lg/lE7goCMC7ZAZ
0pjNt7N4NDrFmbxf6wFRldYEvKZ6cV1xbulDYYfzrPdXEnp/1Vl+EQYCvgZhk4HKx9bBc4wmG4EA
9mjSxquG9+1Q1X6bys5Mg0EK8nqMQzUwEw2Vl5T2L8dvxod/u6SfFpViKGoG9ID2vqe+/TORTRXo
bnDKPDrn9mkDiW7mlPkDAmv6FnMuLqbHKKmvBoemInDTGbeL52SnUSg7AY5u4rEhAalFJ4ZEbzpQ
IItfYrPKU1nu17n2IpI7ymfhm78G3XPDfvaw7/edf2y0KggXPf/Ix9F4lE5lHgyaFpLBWC+EqbpJ
VQ3e/ZJ9dlVvH0228sNkvbmt1V5eWvDl177CfzaRxq3k1vDk7sMDCZNxQEFCYpu/R5ptEPsdGT+4
vkcN4yi9m08ZNG1a1vrd5Gndy+Ybr0JznbirSGXOq2Y7dpv9ZzSL5mRWwxzh+SoiZ5msSMwbh+9t
2/KCAvwY92O0DsQkGm5BBuRt2G76ao/wo19FmcEZtU91y2ulvy+OJpPNXbpEMg6Gncy0A2H9BoT0
sdKK/vrvTTQ3Bwvd81aNeEvn4iCWG1JslS0HSFnyC96kIWJ86exfJR3RABzi/A+L8BR/pmtoExqW
6XnN95dO2FXaGvVDnxUtJ7+ZErsTtYHcr1SRreHkD9ppFe528QeXl7fK6CioD2reJEgrpKz0qzm1
VPDhZtTnZNNYXifNtU5mjSNVH1xxhX6D4ZyWh7WT7EuNG3aWcB/NbeLmbm8+vGXbDmB/wd3sFsG1
H+SD4xfWxfC0P3JQ/H4NSr2hQCcg7QlrUenhNxLj0YIxHvKqOJYIGrLqIdczoicItI2DciNVzfmU
Xg2pXjlDugg9j4ol+NSwFiAUsptH3/3q7cnDDVlbhz3Iz1M1Xcw+uCXFio1Dr3tfdTu/7trm3Vwd
KDj9SQ+9eTtvvJCJ8JYsZCYECui17Bj4w2dbTHhayo6tQ8pkJD3lodPqY9+0CZ+de0VZ698FY/G5
9qKMhJm5h9JzngUM10mbYTpYJbkGNIDiAZA85ETc0p2wVyB4l4urmp7/PQG93R6zTb27mvpt5PNX
W4ghtW5YX227L1bxPM0cEZ2q1ghvyB4tub+FEIwmpSuP7H4DkGot0qD5nVu5+7TZvhXS5pEYMtvR
9lbvVlF2l0YeRaBTz2JTRNUt04OLZiOlavZkrNlbX3ZdbBH1G/77kQKZazFE7E+18wm2hdGfMCke
32UxOneCkqKo2EBNFsXLoZUyR6DK3em3tXGi4pXC2/6wD1p+ogG8j5Z+yC/FPn1qnbWncwucobfN
L5oQSFOYM7pXxz1PPUHsRV3OQ9oN3kEWIG6Mc+g2HCRC5Ytm8FmK3FqPnd6evW1eLlrmFcc8VoTX
nOXUTJdAAMfp9pxCd3BOasJMVqWndIDIjzrat2y4LjA0sbMuXYSE7b1uvIso/eCJvplTXwojoaOs
iLZeHLi0vbsSqOapHdq7XWNtWPqek3osGNPJBHwaW2Qe9dbGi0UyXtCJI2+V/pTruXP2texjw0wX
T8J6RwbMFLmXw6nvgL7nFHeac9Zk/l+msR+Zg9Uw95Q51Oua9HPQX9BsfWdNVR2Us3zbeu+H6zBW
KTG4/PYOgKRW+geQXyv2nfvZUeV1LAZeaKN91cz98uqX/pDKoBEUi83h0OR3NlonVQddurfyax4G
fQlbfTyY/m1kDooXgJ/f5YzAM+CZbkbzy7UeiAupT0Zj9GEz1SVoU/Wfi676vEoevbZY32iUV6Gb
L97TuIgTz+CajpkFCLqu3vP6BqpqnvFIUcTlUv3Tun/hEtUZqnJMZ9V2SZWvqcZB65n2fuc5zRJr
SqWT9U10FKpqa6NKxbSjrNDvs0A9D/vAxFneIuPknx7SL7Lzj6kyylNQjM/+0BOy4OZe2tfqcXfl
YZHlfDa6fQ1Jv0BnoYaPXNpjokYrSKrxvTWlOOQZHKG9P3E2nLkadHK7TRmWeieSkrDrkqCZaN1f
rDZYQstDobl1+hL32yxDfGoCFT9Stn7cDpY5HY0MEbiC/I9WYZ48TWfndosf2ahvW2ziYEKbkK+k
XthcRwqFHBXXTs5lq3/5beUBvDj3gT/r2OcD9Mjz/FUbTFGua5wNvUKi3qAqGDrt6E/200zwxrkI
GIQm2d2v+rqc8vV3U44v41wZaflZbJ0TIkpi5neJrspq9TQX3DLGpnCN98bBK7UjX9LvWvl8Kk1z
LMEPGJzLT1cQ17V6jRWRWcIVSnu17PltuEZpNdgegV2XtLUBIvHltqg8g/et1zdS8ekKHXpHhtZO
SdQwdimc2YJLX5tO/uxEnZmTVu5RPb3X00e7lTRZz1YXl3r9ZvpTGypkNJP7qab1w++m9rFMLdnl
oFrTdPCm4XvsjS2pWKgjxJzBqZrzt2YlTkRrqL3Eoh/7q3HeyVO5CJ+4kdbqEljzMd517ysH8Aw7
kzSSyRmMuFTDp5dpiB6VroVuVtWXYiDipxw/KYS6z/OR2gK59uEy6IgiV9MLTUC7cNWGxJwxZhfD
FFqDLxOti2uyta9Dl+tk/jGPD5Yb0TdEg2SdzPaRO7e9VWB1qSvNmAvx2ZoNdbAI4/FLxzuTXf1a
739Q2RdPyqziFTsA72eXIkblLMq4qH2EQWhuabNlSo+XenTDLHMmlPkaYEUZxLfK4qqw5IEgMSfS
vO15n4ZDIexn1uGv1t2vDuvfoFA/rzrFZWgFXPYWvTtIo3pwBv+OPf+BBvNrbRVvBLiszIUAbBJb
hDUuabcC4pH8w3k+L++tXT7nJrQtElreol4BOBf5I8Tpp6ac7pYU+uXWlnk0goPRLfA9VZ3Hs8Op
kMG52epHs9VF7JyEPTNhyJ7zTtjkhY+xiUzEGACQC/At+Ea2VVVKHOHjIhRBnAtig1ErV5gq909m
b/IyXBx8G09dY3/UFc/SmK3nzN+9x4zB3A0q9IJUpCa0LmfpqvqoLRSDKowZ4dr6EHFgE7JWDFdi
0PTIVC4SjK6K2rGJLVQnv9TqkjawvG79bhyHnqlB6zOVFFzxp2ZFC9TZ2/pYQe1wde1XTQ9E0gCz
H8nRutdklSeSKEgTc1o00oVA00Yuw3w9Y46/6I3nRSVkM0nsbi9OjTllEXXhAKj72ck6ParsATNg
UMSLp08HW9Nie26hSwztx86zP7bRzvG0Uzasau+HsjYrLL3qZaMDZM3fdD//qGs2tZqGt4RihL+2
ML5IK1v3OJj74Jp7lZ4QZEvedud+Ac3sYT1Vbyqzj3agwIqbPlnH3uIvtjr2rW47mFt1tAduBUFx
56uZW/95Y3AxnNF8Ui47SHMbZN1K/30qV/55Nz1U1HcLMZZH5PkW7pPlsC9MN14l32uLM5Tf826a
DLa5Cq1CZwRBalVl2nYo1epued8zchlhvH+BcQUPQtZ/Vncif0FxGSmDMKMuo/+Am9E/kPDtoQct
8yjXm+rBXmn11HoCzQeiI2ay9pOhX/44MHQXz9O3VNjYEnYX/LiABIGi+VVWElOfnIDhteJv5haH
SW53XotnpvK6v9qMjGI/1DOblrLpydFqs45BP5dQZc4FsE7cl46R2F4uf7GmPtU+LpJW26BT2v3Q
9e587+BkaouDsem/J6sqwlEwQXl1Z1/m5QdkvrvkXUTIMYMRN/BsNlo0q5UnedKOxRSMrFNJRytQ
lClC0IbB8xMoyj1sOu3g21KdfWP5/MdoawEYVCD2Pcp72l5vE7kEdT+AW2HkqrL7gEX13Mylnuru
8mXZxY4F4Vdmgt7T01FEtTfSD8oLGFIT+RRsezi2pOG0fCHG0jXx2kwHp55/r5o8NS0n39yPLL4A
Ea5gR+4Q64aWDwchngMvdSGjZVfUfL4LKToVDnGOql7ksE7ooGFz+1vT+RgtIFEJIji+2i9f5kO8
F+bZG2AiZCM7tFr5mzHwsdpsqd3GNUXX6E0xV0V7vabD9FIOSouR9At4TuNRdPZPDmZtIue2HGEx
R9sotLzIs1z4z57fJq96Gfkb8EjmfONRwIw/LJ9mcOQdJH+h3hCjtKvP5Fwfyip/aHAf1QKZtqaT
z6AUiQLClW82nOAZ/zhUxlS9cls8DiWpGvywkA6WlnBiky6g62ySKofOW93DPOjXkfVW1aQH5upv
O/Z8gkMDlF50l8qZEc8sUD1oFdOpqrqE8IkGgt09MnJ4YAOEBfn2yNVqZ3ibiKZBD4TFcLsBu0DJ
dWGyUakvbVB6LHSHL6SbNC4u77dhjV6S569V1japE8wLxSLOhdpJ4k8dBh59wqhiDRaucwmuUqir
qx/6ZGgQVpddNabt6OAFrOvjuONoFJOZjLV5o3EaxIr8AGZuM07P82EW64dbjGtSNvVz461luFMD
n44cIwZyttPoiTcX8dxBM+36MnWv49B3d8ioPPW9OaZ27ehhtJd5Ppv2Y+2kc3nKBzW+keYQqqkQ
5z5z4iULhqd5aNFhziwatQ/L7fHtsN/K024NvGMK9K9lWPU51yaiLW78cDxbxmWttS+j0J0jUs/v
ktQ3mAKodUu8eJTsnSyiUpWVb6dhGvRk6fi321sos3X1C6Q3+eL/EDm8sVlm4uB7nfNN3nt1XPac
csPuo68WmysOYEcraoamLjPhRo2wN8YZoU/+njXyoaJyMl0ZeI1cXnRt8RE+lAOsdGCd3P1R89C2
URldx4HZ0Qkq9rfVgtlAmW9E06xOxTJRwd0FZVxhRIy5wX/qZWAy5Yhb2EzBzodoa9U9LZxdcgMN
NsPyr7vxQRn7kFa1yxFiTN7VzFQ4+qq7zH/1hWsDDeRL0/EuEd1uh5VpmXfOiIymt/Mfm5+7JBbL
1bWjyQ12qOae0oqisZBf89+xuz2nYMp6lcEEdbKggbb4iPrJFungZXVajF9ELl5y2gOaYuGSxpg6
5fWLoZY+GtfViDxvOlk8FT6ajGFDtaYp0Czplm8mnVV2g5eI+TLam5+pWH2GUXRR11wP5HFX3X0t
+uOmeT920/1ddcxzio23kXs8rd0YOaDUodedfM7heOuXltjT7rmr6Vvaaaacpuy3Gnid5ipbYqIG
waRhkE7BU1PeWJqim+9MszCZIXSoKANtvd6yJGh1Cyw8Zs2hWhm9QSBGZuAWMRJ8H8hhsYRNMbWn
1WUPwCPARWvwxbaYEmPZBUFkY8mLpEf6cYmI8SjkQkN08G3vS/YkTCx1Ug9OSrslUgrx0OlaF5qF
ssCSgaYCv9PSuWmJTnMM+6w0Q4ZtVzA+dveGpjOT5VK/yUkIgCS74xFfFtEMln9xtSyRc6FdkKrc
OZmRzNr2q+75AYYVQ7JT4u1qB69PhI+auZ+04jCvyuWsi9qsWx9XdI4yENp5RR0QCi+bEpLwEEFr
JPHvpv5qmvM7G/6YT84TpQBp1hg8gB1wfNYvVRKILcM2kKljoCY70ZvSjnD1DWl5SyPl/DIi/lNW
CAsXhGORYV0WLR3elV3GWV5wFRWFnZQ0qQOOdRfJtOwvq7ivZ8Z2stHSzpi6t20BjBvGNsItzFlT
1C/w8eXV3+iCxVgqbF289E7++e+0qE2X/Snzq0ibiqPu4RTOm89x9IaXvHGumhGc6kGuj4VAB7f6
BKe7leijeRu2UFhOunjChLvMIcehgoCyiqTJkUKMXpfqRvNd2OXI9oLLk1/5O5B+fS7GiRyYxX6Y
BpFobYclOcDoethdnsh/Oo16cvJo59FpexKIRstTKVXYT7P+Pdup3BwLFDGHcPXWo+m0wUF04pcq
93cRdN2J0e3bNhbByG+c5JahwcZrHYFH37VzK07eUBpUhg/qhj2mtVF4j9vWvPGNune5M7Fxm9zR
evUpy+L2vfdYmE2jjE3c54m7dyoeN02P2rIuL9n/Qmh7k7SzsB8QpClufEUkdL3WJ839klyBD1ae
s2Q7vXOv5UV70++G7DjbT701f6uNjcfq9Qe1Sv+OXBheq6qG2Amy+N8+IIYl8lYlLnprf/sEaWvl
NEYG/R3HcUSnsOSzEbejB5nOHOUC8UcPlbn0R9vdP8aVOx+3qraOxj3usOLQKu9JbTwchmi1iFv0
kG38cnovurAc7GslO87v0n9rQeUOw8TYlY3Af1ZmScYdJpnJVR5H1BLhI2AMXVviosptSnC5poU1
oTLcdBBsrqW822N10N1WpcbgH2An2gcimHh6W3k/kQrL4u3Gllb9aXt0Wv5S/MqK4dkT88um9DWE
Of+sx+KxaucbJ6ih0hsAj7Op/NXL6peyncvW+ma8mkVazCvmd3eL3K0Sqch7I3EL+NllC/eiesWX
1McYgP+u0qUwdGrP1lC+5Xb/1TsjQ1Xxi8QLgwsUx3+TQ7i6/Lpjvr4Ync1kk9+8Lbn9PUv7w+69
u7W3fqu6vuwSfXo5LYKlDLqjNNjtCDbXV9dJOckt8s2sF+nRVCOa8T/uaWQhleDp6PVD6wxwp/RZ
sLpfssB7bhrn7+AV/q1frKgccUX8fD/NELM1YhHFTpJokgIVj8kQLNuoiyP3bhALZzxV7WRHFohZ
qJmnpTGeZV69UFwxMtV5Pwrau52RWZpeE0R1hYxAIbLYszW0XLYnibic3BeISpt83n6YEsvriTXJ
2tfcsBO1en97V/zSB/7sbK2CPyanc+2vvKE83zrf1eKOBysjenEfmwfRuEtoO/VvX464qDEbiPGi
m2o6jwuXEgAUrFd9hyvsuZgMXnViGA7u8GFNtXunWrZQJYx4rRBG01gxpboM9BhZ1GFltLHg4kJ0
wX1CoMASgmI9aEhywmAc7MgtcsRl2yGvi8iStKcJVT6MJpmhBXkpiFLDxuK7bMqpRZU9D2G7H61C
9THVr2soZflg43+K/+UO6NougYWIgIbogLOA7gf6elidN6GcnXQIFAmOpV8KDb6oxojXW7ykDvON
jQ5834pj0G5Xw4j9vjyRyI8KxFi5qJp4oUIosgbUPIIYB2Puz3ImJEHrAK5yIG4DOj9qNIYRfWnW
2DNgR++WW35DQ3KaPXCKWyP8jwSSqnMPxElS0ZdN9a9pYE4NTDAm/n8swHGQTVkyTbypOglCSBDH
j4XJa3Q9LXQEFot8FoLjJNPj3Oe33H03nXSIX4NXnSnGiKeMnxqmwQlLC0cGUdHWK1iSB5QF/1Pa
i85pHFwLFnZNSHZosB173adozYGhxT4o0NAalGnWgG0WdTLM9nnAxx6WbT7zBlBp79HQEWI48u7n
RW1J3RrIUd4dy+Cky5E0uH+LQXvuCU9A0rmBH/cqbYf6T2BZbmg9r6r1oDTqDw1Tbsh+gdQgV/e5
y6yVq9wi27pi7Uq1oftsjTUSjvWiuRH5vYcqn5Kx2M1UDzDlyosBqy5r/U9hYrBAg12GaB3weTfz
c7G7f7x1Andoj7PhDaHrj/+5poiW4STZxEGpOFJXh5NjR1Rk1z3okVuSo+FGtoTvmhvULssbxqwX
R/T3LeazMNeRmamtuBtclzFsa89725mJUw2PxdSh5WkWUOIbUrPvjx5reeiDihv216bKCAmtLNX9
MMl7KkLH2G1YkTLWMGOvcIeKo2gkRe8sLDNflb91Xrx34s539um0AkaWvcFq7UDleC2Hmf/RTSiz
Oqc62DVrlwnkMUl0RdAY3UMp3DHcWtFz0i/ncqvvyt0iAFVa39U456epxPFgIciXGORdSDCjbHUO
N7OKpLNBBo5HjR5TEkp41Ot2/hnlm9/Ab5EBUxy9QrdRDGx2VE96G5m72E6iwh2ORC7QiHCqgv2+
MrQsLpj0tpmdmesHGbwcExIp7tFHVkeNeBFeYofVeCpeTKa8ZGwIBah7nFh20aaVyZCOf9ADYt3o
0GRWHfgdhpLTEwY1Yhb7qseZWpCAH8Jfho+mn7//zQ8SuraDt+t1VNvUAoHUkSrBy1t7B0u55tGR
bD6V4e0nU8HBFd62/Pjc3dtcPaFHY5Sw+j+uZlgf3ki+iKPE/Iq5b49rb9sfJZZAa2Q8GdagjEav
x1TV9Z9t78mbElymQ6XuHeE8OsV+146sLRkqqQhtCqoFh7HfXDREwPZ/vqu+UN//Zq0fotqZI3sT
pLFsbMPexEsGyamy8nfd5RQPkVNQ6n3i5fA2kgQJhi4q6ypCUZb16Lvjq6pKhlWDj3V2Y39XST7y
9Xqw0MsiH1Rlf7V9eVTrfgmm/mj66znPPCfUAufRs7ujRBd+2+DHNJh0pk8JNFZ8F6b/n7C4YAKk
VPpoIFzwpBMh7T1kua4u27CMPHyIGmVzaO0eaCUjH5KPIfEn9cskN0h6RpxV4znnzUWMA1Fcfs1V
8LT07Xu/ysjVP0bDfR1u7H9uj89WgDSKIB7aTE1SewV6cTz8WTR229WFWp6G9obmo9to3KdlHO6G
yeGuyKGSZfbbzqvE84p4bjg5JwYyuXGKcK/F9jK8lTq74t7r95pZuccVAhSpPnocqN+zNtLBp5vT
W2O3j722fYwzxV0iLfkcQ/IofzpbZ81zvzXAwmULUoe66FuwD8SqNO+yJptCiCkd3zXzvFxPEPVC
Zd9ro44F+Z+bfDF6HRG++hKj8VbkwbvctLt2h7XdrOtejtXRD/JjM2INYHFhox/ve2VPVz6tqPSt
Mq5r/Sp149BaIzrB1fzb18uYWIvl75HdGBkmvABXBSigIgzoOCsTsskrsubstvX//yWjfvt/fw/s
15HFUYvQ3JoyXVGWhGZnkENkID5rzpsrGbgM8qZzUiAqt/tj7dgdBj+gayEwf5litmK7zbxYWLfJ
dPlBkt1/zqtAL1FoLGfiGCDdeGYzDpne2dONZn5oAQThxzT/7MO1OAXaFQfB+OwPzVmbCaOZGewp
PHCbixX0sSeVivac2MjcmIJo0LvfFlkdgeJcC7ZJi0bgbr/fn4KM23cYeuYmG6WixybjGw59dvM4
H5ybC6gQZQEX7piwafVTY+cQ8BY6GEMgGjFsVqZ//4x/0XJMji2p5mu5Jy2JYSHOjQ30c+XrUlId
UPkqkjvbh6x2+9BDRMHsqXV8UaDmhVchwFTc/XPD365IMU2M4F0X3Cut22HonUtpIpowVHOAMh4m
63HN/27rCNipTCNpt0re1YfOtkLyHjOClar/vAblqMMvsPvzNevGLhr9vYjNSfxCz1xFkyjWOC9Z
YLAmJazFVZy5De5RBOVRyeKjE+5ltR0zBPoR0pnW195YeeiK4kCgwkHviOBbxmBLrNp4tOQfE5Up
JpI9kCNmJfdSTHuZ1sGWov/qz3aKbuZVoG27qmZCWCNm+oIQQu8qACkZdqTIw28xuAdHeuJCycoZ
l9xnlTOtSMRo2CH1WGqYYVqMP5jlT1ZnM/I4uKpNc/1jOUb2MARWHloSh25W9a9w1m/T0mkJmhSM
eGv2DGDBmjV1/4lq+Fuu22+PErqWGvSDztsZNcGwx6NPZYJEUz2PmMtHJdQTRkCIPNP+M5cuUKxz
qTrePtuhB77d/Pt2/3DHbE/8oPgQFb6BdXXiyoGfK3YqGHezxytT/GUXn2/ZLVliVJbJGxicHXuB
vMVsuiCFxbRVf/TFwkPpy/motbp/10luNQQM52UxH/s5CI6jWLYY20gZBXA28VB1dKHbxg9PoB//
r7kC6Pxgw0yAbJ3NfUPiSQUl1jGoKS3vuFBmwhs8R1vpNhqdmLSpEJ4QuzZ2IwQQ+XmD7aFnLGUf
hKxaS5e9qp6SfTaizayNs26cHH+dEwEvcbB0eOpArc0B5S74RH7XdK4ba4NzXziGeRSF/2cz2z3k
FCriBgDc5ocvDeM/RoGFDz4mX9d5cIK7gk6t+1maYNTtxawZpx3R8eQxWl1GC8bCIkiLKah+Ap9x
WN6M2jxtpf0qIejkMrcvJYbHp5XU02xhVmUqd9NyLP9S5l6dnKmgM1Zk27kXfK7qHUXgFssSbX/j
1H9r0FFnIxRVJzTMCeuOB9fuZCKH7b/Mk7/N0XejluRW0Ro++ixUv62DatwfUUXWwcRU3K98A5gL
5ex8jwhGisLZYjTNPrpODHi7vt25xZSHMyrdsPGLbytvv2pJe7KBay3QWpoCsqF8GQJOx1WZ34bH
QL/1NmI5e6uj0hN/0GybSbOLJ0MnHmxi7J3G8TjvgYJtVAoiHyKryAeR2tqQOph60KfMV/aP2CNJ
qV3zI+T3Xa+sNmoMDu/dDiJP9b83OuojrXJSAx1ZcpPaW+6zXIafLltq4GSG2QLEbYD+WOdLzhwa
lRWu/g5yeXH892om730YdB+d9nSdLFTXbQHgqBg8i5UbtpR9bOmqPejrN1Q4qHTHYLkZgEGl+9/C
p2xYfNmLYxygQBQcAjb0appQue3kyuTipl9/RTlbJZ2npijQ1mfhpLgh2XT2WBKmRs2pGA6eyTfi
1F0J9I5tZhld7hnbjAo17QeU9DiK0MdKmz+6CbGct93YDmKG/wcOwfG31Fa8ejqgFFrY/bYPFY5J
dHX/CyUE6j0rHTFQ6Ht77+TyP0/vkWHYF+UuZTIZe4Cfebir9paXBgPJsnoax9xyR3hpE3d7jdHV
5zcI8jd4vrAsBbnJfCFr3p+69gaYNd4ff+Q5u2ktFRc6iGqlUJ3293NnUs7Rl8Dk+fCdTeKMia5O
6JJtI8Bf5k0iGhJ9DA4rQ5PMkyHVd61IaqU9bBPigbzLk76pEe044yO/J45F59JUzIA6uX6M4xNY
0WqDQkCAJtWa/1A1y9rlz7F7CyAz/oe681qOHEnT7KvsC6AWWpiNzUVoSTKCMvMGliSTkA7hDv30
cxBZs1ZZ3dazfbEX29Zd1pWCDEYADvdPnL/aO7ytHltnijVTs+hVjyljBz8a9DU0csoJ6FV1Twsh
anHidDf72fputSpEUCzzfiJCWD+MmYNbLaJ83ffDvQrHj6p0tH0dlAbPcoIoqaMz2Tjt1LKL/YVH
eMnDI11G4fgMuLw++32dbJB786PsPZ69UX/oneFhpg9v7Eie2ukzjspuoZdOxDNfsb9xslOfjaQI
xMSJIzR0qvUcAY1iac8OPOQ3sAVFz5WPWroPBOveyLEcqXfaOjVfV8SJYvMjv5zOOzZDZzBTp16P
MtIfNaulppLhQel+iMYTDFfpMrSmEXpwaRVN3WiyokMxlmqjgCnegmpJGPaPdVl0BwIQglUjqYqI
GWnBYnJwnkdJfzwE6WcnqtsQL/6W0sHfWCG56TH/7IiVLzMUWiIeMR3KtrmYDjkSSbqnkQgepk60
3+jMuy7yL5PmUKywiQCHxWfSPWLVgHwErdMg3C3iiZRXOwTGwmczqcb83VLDPscG0U7KHr6Z3iM5
tFdUvY7hXcarZs+quatIgjEk0ptrC3NG8pbbtseOvOVwNHxgcSiLTI+2MPEIu0C3pLswmna218q5
PVSrheSRqyhIual16Ys5LpyrU9ciunB+WapI0xelcojKcN+n2ZfS6p0jsZ3jkCRFPEQfLeamV4tv
wogOEzvWsP9kvPR9fzBccc5cSZ207i5DUJ7qhI1OoiXvSTpcqXwdaUu+uL72mlHHAa0U6S4tgO6Y
CWejRcaT1OTPVVVTLOrr6bPkablUR+CUcqOJGvVvUO8DRyU7+4r8SS1wkKJ3zUAcc3oiLiTllPbU
Bt+SuH73jOZjjOSHPugH24iXtjVwbRgl+DaYAR0jW5LO3DomNa0bK0MQjZsmtJ8u4YN0S+05g7xa
+MaCTNm2y/VjF88jA8LswwYEGLbtT1fn3JvSpzAxvaL8EPXTk2k3b+BjsXTwj0qbeWumLZb6XP9l
H8GRbozHleM8+M5nghjkiepZN6tmQS3hYkQeb4z+Dk6EtaGSb0PiXG2kh2byp1XMs3AVG3SAFHLg
XYCoznEnAVccW2m/aEWdbj0ue3SiYVo6Q3edmEl9e/e1jgdLxCdNKyVlAk/qbIuQ+i9oH0gYzcqU
yMU03pJNAZtYY8+yYy8RSfbnEanEbVKMLzAj7uo0kTvLJdznkvrn7EuyvM/T+0lv7aMj+2sGbvdu
UMWhM8k/JJ6276T5KWQXb5y+wkuzSjbq/WAuagcTyyGrJKJpZQ1crb7vXnnw0E8q/Md6LMQuzhGr
4kbdm1ZbY7VUpJUntb2VN7R0xo2WzqMqfHdPgQvtTxbDIusmb6UJkHzN0DzakbXcpUz7QmBqKhTs
KwOYCQnMAZxBC34atdZtMaZDallEL+jKrYe+iHheIbLMVkfa8SP6GJCloYxdkQU0zwvq7Ymux9tn
I4n9XTMn+Ysh4Q8zzWZlEvPbBH5kA8BM3k30uqVKw5TFBOL9MCGh2CX57yHE+PDN5DpWcbcrygkZ
Ug/WWpdq6wDtalURNl3VlORvS01f+dPO5U5atA4H/YRj05H9osnOLjE3B0bamtgNytt4LfEuS+sV
14K/qTWG72Wch8b6I+vyjZ+KH6EGcqSJ2Enow6StFbL60jd4ZLd20u+NnHxbL4elLYORuzxDl8ki
HpBxkK7rwjbXTW895Zh2C79NSo6jwGIrbcCzouZmeq219bRiHdAxZHVWz6GFhpfghq6NwT5OEdGZ
f13Ztu1/KErPCDHiLa7n6jME6veqbK9ZFHl0s173btohz5sHqy8fcx7Pi96LvodMEUsc7xQa/qMQ
RbwSbvJzEDa1VEmLEYXwOc2zO2STzfy/UGM1yafXSpPuWfYENqOOU1sSXpGc9jJGNyfwvu6UPuuU
yXsrK2o+ZabRPuEY17iRu0b/cGdvyLaTjvv/gQyFswCd9Gz0aXlQONyLLCnibcvizVdyljAYsv8B
DmL9Y4PY8Wx6byi2FlUr429vi01KO+ytOcvW+douLwtJbr7i/FNuFbEHUelfk9MzX4U0QDCJO0Rv
9r+iEZvOy18rt+TKKJH6SwDHbjYzQuJqKfp9nCcX6Znfe62E8kzoDg0TxhfRC4B+4LXIdVuFVyLH
u19ZZX/Yjk6iJ805n336M/egoGaplao4hhVo4U7+D+XuGWDze2/e8SCokkRgxKbJNM/fLwdLL+po
or6wbm33zphKPF8/+tHmPuUqEkyLWvEa/vUlSCP/H78pNCHg33Nfn7Hff6MWeM6kmf5soUTtVcjq
Z6dTmhzrZ1b1finoHkBaWGiqu8rQLBCGzWOes2kZCgY1DIKSAaKABr55YZs+S6NIVpqT4HyKQ6c3
BJX0VSnNn1rtqpVXpGcITjQbbMmUV707sVuc0Nit+ySP1nnodZvGs4ZrGU/bZmIJ1msyhFH2HmXV
1gnwiNkdq403vtGZ+mYK3MSRnd1C98yCK4ETtd40AkFX1kCT6bqH0qBANBjDymnClzCvToMfiFNU
PwM18xa1bz3CE6RMFWygWU0Lp4tbLPzqitcULLLslBXWpfa9YwunbClfyceodRiQaRoHRA+2IDEX
xGeKh0sbhdo1bSt2pE20igftO2pAalYYlCXaiBve18I6BinIEOSUbk35697rtbs5agWqNduX5sAk
nMT1Tnfh5AUvrjxjKbT0alS0UWW6E4nBCaYsvmkOreyi1f2jZr8OueJ8jXgZ+IO7jHPeeHuE6TI2
PwiQqmcpf80g+n8A5t/+LGekvfqP+Wt/lNUokyhu/vM/fvu3p1Lw37//kd/+hvrP229HP8sZlv/b
v6xv4PxL+1OO15+qzX999T//5P/tb/5J2n8aK/D7H2Stm/mrkTkr/grhd1i+//ftxf/55X+j9i9L
Bcf/mnz8+Pvf+ZPb75t/OECJdd8D24W+PD8N/pvb7/3BxgrAGLA42p2A2wh8NjHcf+MPk5sSPr8L
e8hyAv6OKtv5t5w/ZpYbQ/xMnTkArJf/DrT/xn7769LDEDvHchj04OiAxZge8PvSw3O1pTzJoCBN
lcFJQ8nphHHUbfcEUIHNtTWuq5wgZQLZ45RYzO5R0qVYpqJTN/bnGzbK9OoHU9NGXNT2lQSxvnT9
yiehdRkcH9l4rLfF2OtHZKr7aHIZYPf5lzf84dfL/V9/QY4b3t9nSjkE3AEq8mPwLs+ou78toW5Z
5ypmEw67B3UmZAwQT8ZxVVNZ3TFq5KEwE/sQRQb8ANofDRGlNRplStIif0t1CjgNRnBODP/goLbN
dIulMRjBShFfWppm/pWZWn3MQxc4T0a2IUYOA8oCgz1501JiA3jsnLei7izi6ZTOqp+F/KdHj0Yy
pxdLjUmZrijuSUUQB0U09GcPP2WRnxVrqASztujPImPQvSeIjrXT4JDgjDs5ETTlvLVuq60JvSAD
QCO6sim/93Pj4lmRdl84Haljv3y3Z6lT87tn5y1wNTyFiTytYUMgmuXRyGSnZdr9mnEL9YkcLRLM
u5W51iZOcmN1rm1D3zjRyFgRY4pOvZs9J7X1UsYZ35kAbToLtRhFhKfAG4uWY3jsa8sAQEPoadth
1ngzu+/nyYFUVmFOMfBxV9fT0+AWEYo+GrHfdbsM0djlxEAK7mYBoSgz2HUdheRpYd4mZB/RnS0E
6GZWoisRz6wP94dknIRVmiQfkK1trfN2/r6F5zLwcs5IYMa67pvXWGVLPxizq3UykcHbEOM1QRhv
Z4Xc06L7mZ0aDuiCRjWSXAtGOcvb+aqfgn1ZVRxvZ9Wd/E29qGLKfbR1MeD6BniTXAWyPakwe1ae
AK2yDj2zO7k9BrbVv069hiA/y/26sOc0JN5K1aL9daJKFn1Dx42H+ox0itM1ltq4Ca25iWzwI9gN
e4y8C5bh7DZ0jXUJp/Jb1lBwc4hMnd3U3mkZLIfZq7A0xbCr2b+wMTIM0bb7RIRUgXtcDvRycXBm
5yMgY5CFyUGl9nQygtpYyNknSUbpLhyskyKvkgdFgFzBVFwn0Ny3VFXqby6VMs900xWYEm/FcGCi
lkJu4kwQRpydmhTLBm7bM8OI6pfmy4njJ5gwDxYyISIs5RMRcXxoQPGZsxWEtcyZ258NI2N2iaa4
7nhml11xaGdDqcRZIrI2rsqSMITTDPSA5c2Cks5XYoTxscadcjzj5PMpr+AcALO2wa3hZDHHzdsz
HoC4KwM/k4zSmHUqMb8MO2Dkn/uSYIqFmGMuTQXiUSmWGU/3J1fmZ4AFnjXu++7IaSxZto5Lwje1
z5U5UZwY2M8M+HFeK19CklcVPp2qik9QxBGFpItKu13SGG+mWT2oVj1HDUZflTfoV+GevTwkNV0R
Yc75xihhUJj6575mDko7cRsQRV62mIkU+U59uOpwjgc7uOg5H1LisnJhPtoZfRfcSIZ210seByiW
CaVunHRc8GWCg6kHAsThgGU2u5uapa5q9juNovjwoJw2cFixQ6XQLv3wvZYmLqljbQJs0xL7VBTE
pi1hLWix6PB1Um/JxES2YfnWowgCiyVjHEJo7EskUOgKzlKPkf9D8RbN3m2MiRuJ7yQ3tzKsYngj
3xJO7HpEBwFiM8ODGsg/gffgChc/X4bkU2rQKsaRg/9O4Rx3OMhCuqt4tpRRtLdahjEVMslEza6z
h/08aHBP0MwHb1vO9jSnFXvhjv2paIdNxYqxKfPqfS7uxqZElMTl7gd4ATyelj2W+tLECddl/525
NR+lAF8gGX+rZtOcimu0JoOlLcFenl2cdS1s7yz6QJtyNt0TS32rdQ+WQSvCuRMerlNWoZLhIseI
EPBOzuk7F0oDtuCTqYor9O5gPVGhZTAK0AHDMa19bpORKn0326RV0myHiYSN3QyHPMG36DSYZh2w
iV1MxJE/VvtLYvzRhvECx7JsJr5j3z16JQ8Rb1TBKQuQPaMh5pkaxRz4p7UByQcOaOutq6oS+ygm
TkgEO/5u9vYbwVj5WGbAQF3O6/yo02eWUmkkrR8/JgN9Xr3otd2EU38xs16jNBdaGzae0d5ujQMR
4OySmcj6CuMZVxXKHD9NDhXwvpiYETLiZIxVEu0g4j/zkT1VvvHAzWSdsnDaT85oPQgY1aKujEvl
t3I1O4rMTeisQyQd4gqhZb16bkSLekoOlqXqrddQMw+15kceEm6ddydPcVB4K4c20qqT1IRUVvX3
dkWrMfPL7Hs004MJYI3ntqusVWIXwbKLkg4eWzXeO5VlbbiGu3Oed/nOa5LpaLSgNtKM3q/hh9k1
yqDJ+pURQ8+uY/LcenclADQdhK6IO3iAXqas1A5JaN61vpDXAqYDd6r2NAVqT155ehnhoWJp6/7d
YGs+Z5e62qr8QXNk85D0lr2QtsMccjetz65I7puujB7SxF96xIOvtKS81dCjbITp5+SX+iWZavNK
GqYIZLoetDhc2Xml7kU9TmSS42kNoTA+SEp2YPPitQXMYeVJQ168eedVcTxZe+Ji55N9LKaM1Kbv
l/cCRAKaok4dw5YvOoUciuJ7m1TLPI652SMdEJ4PMfFSTzD3VV1yipWxL4+yfi6qPtmLmtubUjAP
gET5hAKpzGUcChOTU+okMsSU7ol8FxdadceF6hNH4agYYopOpcdTsUNGShuVbxq/J/zdnZpYs/gV
zHbdrtZF68ckm8JHOYJsmebxQLQDRI7J493BpSanoa81N9vFrcUX84CF2IlY+f4ZriuRo4ltx1h+
mzNivUu3oI6NjdOSb01Z2Csr2DsxTdlAEVyLiNEM6b72EJcD4FeFCbt97HPJ89d7V2Z7SitYMKZB
gJHdZAAxsqB96xGzXmV1eTAGmjopmLFCR3NNO2J45CMQHtrPxu7pUsZVvAp9hinGGhSFbE5MuzXG
Ivsc3XdmOdI80656aTs4V2H6aGRFs5SEA6KWYG2WEvMNwoms7dxfSSIcI3lnVPZJ1tQ1u05/J5b4
ZWeYNZXnhQvXzvdco0+45Wwd/X4lh+6pSVJMPOgj4JJKGaOyJVQ3UrUsNHKV4wzdyQIdoUfzd1ET
XBubmnRFeT4dEgYO0WmKeutgxv5eswuxtHT9M+zUJ6Z0AUeSDKbNyX40vB+VW2nEThv6RVlmHGv1
fbLyxZTeD8VP8isX4mnuUnreM9OjTn6a7cpI+qsoGjftXPIa3PQDaA+Gp+E9TSZ73RKM19CQYayY
dmhTYBB6+jpoDrnIfifH+pUxVkQaQufAIOcf3rU2SqTixA22CdGYohseB73Z1/LFrNKPJOfFZMHw
xHHnnrjPPXdtkxBTy2xaHu1D2vMIzJhJiw1P28xNWCCiXZBpahkMZHWHoWNaavWqqyRZxyXJAT1M
LwRFO71+4cS+bQFmLovaaMgeMDbRSqedQc97QTsrXYJE6DC7WVdyktA+qBAnY7OcpfqlUjOlKRYv
FWm5hexGXJpmvLq2c0lHXiTyRM0MMEeT9K+M6cDMDPwrzHGTeBdXDa/EcF3rUAXB2vGyrzAk7Qhw
/2T7dCvE3uslDG+gwiW4WpL0gJyKkZ7QkYEK9HDmy8n2+YXEiz/GOvf2VWQy8wxy8jhMD0nGU19o
HE5kB5MBTebMzpFHW2tom0GddK/OIcVH+hztdlcqDK1j0/GIDoX0XxsQr2sVpiRBS2s3gRE1vIoR
LEVQwwrX24sxg8B0PrWQRHUelS4Tchw6K6q13jJt2qJ8vib5VJ2ZJ9s8VI71Wp68rAxf88yIzg5j
zBe3fw17WhwmBxNPxPu4i4tlUzQdwh85zdGzh7vZUZRYc5ewCNsDFBXCjJkWMF4kVMs2K8atXtkF
7UC9hjMyBZfIL/gH22HO/omz7c3xp+uGRH3GiDapyXyS3r4bWbPhx9ePsvuZt77aB0ZPB7B9QMFV
j3o4FU/BdZDZJ7PWs7sxC7Rn8htPplc2hCT91wgr4iDNgX+I9CdTs8Jd3ye3xrHLR1vaO0e06fX2
azB/VswBAbhuEW9htsKGwLJOsNfeBalV3dkczJc84E9WPu26MXgF2dTsIpj9Z7/072lVXTo7+FBC
4mKI/ltVUKbtJnfLIDnJkWjSv7kZttEA8+nOZMsrx75c+XEQknSA1e8mxaly6XF5g5Hv66lj/qSC
gC7fyr52zze5n/Dhaz278GkHjAXlcUfUUHP1kywauGgdtilMB2IE8+4IxgwLscjsY2bSgg2d4W60
GY4Vg2IqQnXVuIxm6gbrE8Lg45zQu6nThmdxjRLFtTtAPeTS0yJ+YppSKbJk00Ti7lZouc0CzNsy
BGKQ9qTG59JDwRS4tP0yqWLyHLveuqO6p1nQzopzFQft5rZbS+y22/Ohe6H5wX1HKKqiya/auNtE
WXH2U30xZkXxMJpktuDqX1g74f7QVGHsnW2YUDCIa6eZJ5hV8wL+YQvsVJzDAkRgKiTZ3NJXn3VV
eIir47CUNrn4DIhSwdVTCP3Cm+GvNIWUAaQ022RAFam+mWI714L2Xe/TkYdMdSdh2emGeR/MG81m
KDlBjfJecPWdjTYXqMYW4CFla+6iwjHetSFxV18j9wp5lZp6arz5vsmfKEzJsAY/2Pp1DNB4FOSm
CHMAlIo1bsX5vCo8Xy0VdKa7hndxqKCqqSS6Z1al8WQIwXdJYVrY02GElgqM5CFn+kZndt0xtMNh
M9V8so3c3j76Hpts0TkVgZdafpJSrHDMM5IImUExtonZSs60ahL1bKtHwt4NWYas4mf/9TlabAbE
4GXH1KFzwTBZ0ia4jPNOGKR0v4z8LtlE0nu4/bLvUhvNJu1iMJkSSijXlx9kHYY30Y80rIZVkjv9
9macGZKSDN6qk3rpxrWKr7Eb0P4nl07iAHszFMOdOeXBSRT1B4wUZqBqT9J5ctiBUz4OOJbkuksA
pY5/XXPK9p19w+7csQhll3ozrdgc5uuqBXDqVlOz63PCsWwV0J7qIX7EneHBOqJLMW3oRaO9cG7q
/M0WJrvB3FklKaCtgqE7wPrsdmkZ9FC6ejwwWa7etlbT7J2pCx+8+WgwiOIDOZL8SVYVW/BRnR6q
+8Blw+AgB8yf197rGJJ7s+PrwHqpytgj7JDvfmFMQ8gmWeS/jXPNqHGMpzEo+6VB6L0E+4QLSgPY
aHXrV6nI9qAOCqDdCyHxU25LgohN5nhCQouaJn90xdeNTnq7yQ3HOQGFyU4pwhg8c/VQ28FrJZHN
tKp9jCvuf+nE2VIO+OxjH3fAYAedIxlDORm9VLE6GC4ou+JXnIAmn7poiQOE/60cOPMkXtKSvGwf
PTgjvxBPYmItiwF2I6AFNnZmzOt0JEI+8WNNGzQIauRqlMyY9hdMT1rXawcJ/K40Lf2cWvom0eDQ
DO5jxHCUzrJoyvrTIiaRiAyELkGK4z1XwwH331mZjgzuWcLpIRAtP5baYxY50drTVUeTt113HsOj
ej/ntF1d6Iu2Rz0cPxso7icCORw8/GWVZ/4diJpq2xijtzRVdG1qPSFy6j66ui12jPQTS3x2oUEl
UmH1cXvvuc5e1Whalxs1dh6OGk5u8mDWPYfPYOWHBP3yYaDYKMa7KDC+Yhun6eb3262wdjqBQl6e
8vY1mEQ/oKWca/lWZxN9Iae7Lgpz4/OgXTNNraAaPzV34ZA9EfAVizIZ25WiRLPGP9oaLS0zjfrF
djKGgc/ZhMSeZ1DEmuCBAzQnkXLnUU/c3tZtOy6Pvh9zXHNwUgaGmS6ToIVekYYOQV2P/JsCHBNO
4RG/pVmlItxnPntRstLio4LOZN1ZcZieAl1CpatShRzDCs8cVMALKSJZTR9JMKioHPPtmMNpqQZc
6Xou8+cVzaaidFD45lWCDVb1LevICIzMU+UJGJzyieyfpZ8yJ3qr86bfcfZKjzcGnccIyaUOpxof
pgMW01N76Zss5LRs/YCdpO6jATVGmtGJhtaumVvcJl34SgPEMa/rOQQ7qecTdIeCEBSNa8DxfbO8
faC3O0ZjX5322VWXYbAduzQnT5k+Wzr6ZCSLY6THxYPBcwgkHwhgeOSnKLDpm85zvNFd7f3EcDUn
U1wHXXspCCMu65TKQgCmQYccSFZZA2PM3nTbhzrzNTothXcQ9YgJpHPAlLVrJ3epvJBvOvWts44b
PaYhZ1icfBPdX9d+Gv2ixou5OFi4A/yVtNihEc4A+gJLwBDv/jhkJN/amlFaffVqQobRR7mwG5U+
9u+WTRO/ZWLPU2j9MBoHLFRqwMt07W9eT1yYXBLblHjchehdLOxgkZPB8pHLPLntouo9I3t6ZpAZ
ECoy54iSdFdZj8yJSkLD2f/XO6q1Pb5AA6jfnrcU9Cn7LTQB8IY+ObJqcBTdeO5oP89jOm3xveF2
6lsMJoWKMtUqnkz0VPPSOKQyQXjBNDjWGsJbcmvWcv1z+ZXVYeijAlCahh/qyZKMdl5vmK1to9SB
qUsn/yi83PAoNbou2G6Oh6FjfjmFGM514fdnZgnkm0l07ZIRqu2OppJF9NKC4+ll9xprxZU64DlD
auyk1Z9kNJ/wOd7DW6EDzWXE55MohuWq4QkY4rxmRbbB6F8wkn54F3ssJggy94npeYcxmq4Wrv5t
8zLYEIpU3h7R/K0VE0s7sDSjxBQVTD81oVr3T1Fl6S9IZi43OneQk8OXy+mtfWT9z0mWdGjrSn8o
IGNpUaC9ZBVNUvqmenmNRwv13WnDHcDS71GfrRKtGx7MlPlTnYvArACYHm4PfKOstymplXPybgVt
cTcpn62OR3hVA6VxKHTUGUjfjCK2tWKTI8UzioCdgQ/FMGSt+17RCg2dSm6ZhzAtXYPpxEYSML2G
KvydkOvMqI2T4xSfeeARpmBuK3H+0F80itcy35vWzKnz4nyTUxvJpbL40IELut1E+UPGL1Kaq0w7
l4lRXRqtehJeGoGp7PW9PkJqrjKDb9I7QiwrwkRo7YjLSUly3Saa1Kj2/rbxHNNAHTFQ2AlM7PNc
7btqirsSTXl1u8yLOApOwbx51OxU7rUIfZX2yEvK1BYwYyFwhCzdaXNshnkUzI4wzRMaf/hcVuKO
BU5cGcCV4xx4JO2y8A3xHUU/N6kSSPdOU/2lQJMSyPvHaRo+4j7Q9okOisA1Sog0Ycp+IzKRameS
Ls9dslhMcd4pZ6ZP+O60T2x6xWmVISaW7l1nvXaBbC5hmX1GPfaMMigg3rYYRhBZzw4DmwQCwMNN
Q220AsJZ0G21vgg4HxvethXVyiMdO7fju7UXFlcR9CfNYfyDaId7o+Mczay919vS3NRMuaZ5hsWP
8LeoHJzz0FvXpqfOmlk5aEiguuhY3Nu1TY5qEP221oqR7j7EKyu3z/gJYJw5lBMNJnFXV+nh9sqY
qGS/BL16jProIULUPCbQrFYkc+22j5a3rRIjfeAYBtG52djztWJ/x3s7DWoKjnlV4TLRV8yg5y0m
r6oeRJcdctcSD32G79UAZmGw81zJIOAFKpuNtoPzIura2QpTT3iQVltk5bOYms/MnTxQc5xn+tJd
e1qd3BUCtH6ZcHQln8JJz4IGxHXZqXArLAoKfXhsMwn7xEbdd3owXxGcJlAB5MLgf1Q7v39x9QpG
ETNl1yWcjE2fB86O9j6iiQMvdZvXhgRhwLmNOJOzGfx16vXR1nHGaWWG4ihVbHEqVF9E5cxda3vX
xJb1vi4SBgEmTrcdkoQWvQyPnglZJGn9jYEoSEBaPSsNOYPlAxt0vtc0o4xXuJSgaGqXUNu8tcfE
01FQqnY6jW5Doimln+Bo+drtDOfFMvEP6ELJXet8R81xnsvZm5AZuprZefW+4zC0JZaX7302e60f
DaR2s/YMdJBG73wTqKx75LTPHIq6v9jleNHyoPrWOxzju7k4V3vmLkkTIKddF+/aVELPM95uW9y4
QZDtxjur6uplaTrcLvOnU/ZpeCTTrR4tt24W/9ruNv8humM4BvzEwLYt09Q5RPxu2k9R4NpZ53t0
PJ0d+JDhQWIbOG5yid3RWd32opEV3Ge6561ET+P51uS/sZFur1Gfj2mmJqPtgH+FGmkd3Ok4Vo24
9thSt5f7b8VG/nnW47c4yDn5YJtffjX/HyRCSHH85SObsym/R0KA9E0/yr/mQW5/489AiOv/4YKx
823AgZ5FloKwwp+BEDf4A+mDCeokPCzPD3Rm9f13JMT8g+qbM48yNJkxQ9bh/0RCSIswYxmLzjAN
BoEblvfvZEIMsiV/iaP5Nq/Nw8M0eSE6SYe/x/AqUvkEBgseaqjl3lQ9NjnnLQLob0nZP6DibXIT
VW/OE4SMFcncVc+QCQiTFpF3AgZ/eev+SbgDZfKfvB6Ll2F7/Cew/55R4QCSJuRGzFWXWBcXECzh
vJGKQvkRiOAZutE605qTETVv7Bw0rAmoKDDakH+ErKFKDo92hrQckdel7cBBZOmVnPsdZiFZTBWo
FVMz/O1ALE0V2qbJ78DGUQOmrS3ilWYfFYmWMuSmlrOvQNpj1Y2ats5T+o1UxB7BNSGSyAUEaXoA
2abpk4eu57xjYUevfSbTbvSk+25ZyfdO867oqNiLYqdDs9Ra7YAvcfIFxqx91uQzKvRRQwwO2nGd
pl8MlVj6+kdGwqKvLuguaRKvMp2O+fAVJfCrxfdwuBK1YHNLVRrrXdpflf2jTKh2Y6h5d0bHmKxa
EAv/1unWeghAhYE/zVFJmRKG3eoyIMjVcJ+DY9Tb6xD4NJvJjaAy6CDm2s6ryvf5SFMgg7hKfhxR
o43zVTs/UnEqi+ilRpQtntinUhTtFjUz7+R4AFpUwuzhxVKDJe4+QvY4hIBeGaC+1LWMplay7sIf
Exh0B40nd82F3AifMZJJCOumWA842Ijw83DWpVFGb4yqRjkc4c8MaNJYK4hQBArkvUrGXRHdVe64
J/kLNSTFgio/Nf+zT7XtbA0ueg3BgT5/oC4y9bZG/WJS7BzmN00AM4yCocNcjNYOp56Y0Q1WAkcE
7SzG05mSlzKZp76Ny4bJKmzRLzF7hBj5eET+seGdKKqqUpE5ltW1svNX6aOVBNqca5isH1gGZ55n
c/BDPVT2cIFV+A2Fy18GDuql7BhU3yTZKUC9o7NVWUvbfi1rewSoTFwoVVxMWU9esEcv3rUtz10S
xI/0N1Bv6ekxWfX7VIl+bUbwjmX+1Ot3/NqS97IgXZ/k7X2FtF7A1ZuALtqhf99UEuv7q26/NQ5T
P8snj/sqbutVm1l3KRPC8auy/D1V/aLq2y2t3T3mwkLzf7RAz3pOauNH7FxByS88XywiOkJ6M5Kt
rla9cuj80/lphmMHi20EVx1im1FiRnqCmjFtchCQDLhZBv6PRp3ZOjwMgGKrBjOfzys7CUO9CNFf
TPFhh/a+zUI6EIzrmF7I3W8HlyYBb/5QTPcAC9WmbxtvpWL3VAZMgJa7znaZ5EYOPfmR2YR42kdL
sCXX3vuc99RT75G8moVxUOEBvYEyBE6W/ZRawVbyf402XpJ82Fij/yRGboqnMHgcDG+XuUyaQQY7
e80Fljbv9n9Rd2bLbWPblv0inAA2NrrHIsGeVENJlqUXhGTJ6PseX18D8ql7ZKaPFfexHjJDzkwl
SGBjN2vNOeY8CG6kvscTsZnmX4VSwSgvy/tJfZyZka0I3ghZVzyU1YBiGYCe9hwq+k3Uimc1O/aF
utSa6dSOYgVn281H+6RncotLtyFjBFO/rHH3m9QmTT5/4hNFl3Ea1L1lY9l3nS7dyPQewk55jbJh
SQLFItOJGTHto2efdaBR+vig+vrB9L19I/W1jORDl8PwImvVK+7Mtr6vRPfcBDhNeHOmSF836fDk
FN0pwLYE9Rz/zxXUQORluptU32KcqpR2ebrsqqDUEn7TXdkzgLKKmleDw4iHtsdwENfmr01H8V6n
L2ZHwO/M8S0Yf6Kc2JkBAFiv38yTU2q/IL9dGNabYz5EAYYCmMlq/OiTokM1Fi+Zm0jM4RNzyUxd
1d5Sm8ymJrySSNIA3x68CapJ4qw4MLlG/ZLL15T7pam8fPLNA+xbhfop06/Aw+w62YfsJRFO2TjD
zBZzf38QA2xLWYTPgj66VmC/5+RxjyzriDuAXaSGy8o5FGF4yEivp3f5okh/p2YOGXe4x4KhWIZg
JadaPU7mTY9rJzGvWF5B0WXfaGhtktbaCxDhalm9WCQh2SRlLzj0nIJeJbepeLV7Z6fG6OvDjMad
M27HqTvV9nAeZHCIwvDVxigyhOptUjnHaWzezTG8wt+CEwRATX3MGEppicJOXZIAxuK2Uaq32ppt
/XOYgCp3fp+aQFnoO8Qy2VZRfGvglEudbTdcZ7KAXjorUXrzqqFAOneUU1HvPIrcJiMd/+LZab0H
m3FepGrBrC53QxMCACoOIiUiYXqz+xZwh7NHf+3WKt7ze6kj8saFmaT3Xt/ifSVlC4Cg0oJ45lgx
tD8SiCUdDE6srXmLsGOUm7pJt2WibhRp7qzmHFrD0YjozpUlx2d/bYPiraZbv3xVWwVvQI0NCLxM
bomfsGprK35PDGzzINNiaeAiU1BRZc6dLF+cDgzi3GxmnUsfEuy1Iyrzgu69l6cAe3IyrHqg9MEy
SLvZyr5K2GakokBLsB4SJNYFxRWlXKdVfdsY50B/KSIwlrhVE2rNUljwNHFVTQ8So73T6EsmTnei
mG/AibaMIyWRlTqSFNqd8vix6o3dIOt1iYiyRIbItsztOwX/WbPqzIgKNJPScKbYB3mVwmS5ywJ9
Y6OS9+jNN8q4CkCQ8UqFFSsWZ7WBt8/XvzuOskyE9t7VZ4EQMeew2qjTxmb67PD8RbwzI3oZIyBo
gRdzQPfWDU+mio6gbfcixgYR3AX1zhYv1N7J8xYPY/gUTt61RmRa2VUrrXlKacIZOFhNuNZOhK9W
eW3yZOOMCOTStaZeh7i8I7IFVHtnyvEq85nyGZoVL6gO26T5WdpnB1Wnge4Kk5VSP6Z2sNa4USF4
qlwqtLifEwf2OlzWkeOjSUV3cvjM6aZJv8XRM9VPUuSpZGPjKFUiA4wHo3v8YM2WYjUShEzg3ZUX
HpvZahB6qxJAhFmtgHmsMDJimEE0BL1OGMZ9PlQPOTNU0pvLjn0hJSOXLd4O6B4EsmBVq9VR+A+t
mmK5t+Lvw7BVxLHVzrlyk9LBmXzAx0bxoJQ3efcQ2mvfo7r3MPpPIlcfpY+X18dEr0DZDK23KVfd
ViBgccytEd6Mpvo2cvvhMSFCwFA+KT8j+SZ88uCKEJGacob0xyrjgBaY5LpFlKNR3DIBhE/t3tea
rRpfU2tBgLGG4r8s9OqqAu0ywHF1rMcuJBZjYAeDsZ5Tux86a5bXnTXXWBC2qn0HYNvaFp2y9rEk
zfivMKnnNiyYMBMtmOVWHcXUEpFUKJA0FYu2o6M9p2XFDKD5BRSgEuNsjR3PVaxT1jO5heLkwOyZ
7349PZSIlYG3VR2jMTgMSnJdIe4aA7JUsaYyBbAx++CkMuBaKhyvTq1sOnYBjaUtZTJcEy+6zhrC
05wCWzx8RAEpIkbWhiSDOG50f9g89jY6yczO3BIadRkKXKnPKtNSnDyVI7DjawXoddq+1uWd56/V
2WmsEuQ3TTu8zUsV8Vih9YsJWQwNl0XXgPhjU1p24cJOxHYI9bXXqieZUlDE5mfO2DJSLqgeWNmr
qf+I9Wz2DNJmBvEf8p1rChjfTAEPMa33VIbcCPpMarzpU3QYon1Mf/tDS5rz1ROMxFO0yQdyZqE3
OPyWoyARBwMCDTkgTAnjxxqoAq2QJtsZskVqru7FiFIZcU1GCPKHbVvWRHt0RF7jYTYr+2Gsx5Uj
0nOppG+e8mw0yk+kbnex0cAOT5BJ1Lpgt1veNQY0vr+f3X43dP06Seq2ZhqzPh+B20XOdEz+Z9g1
QrigbLf6Fr7GRtlUm3b798vM9Y7/mBh+XUbquuYYOi4G1b64jKiRc1igMvCeFyzjJ2vg+fVffJev
LjKfUj8FsHdp4/WABXUwXAUdyBdnbrEbX0SoXsR8/vOrcMj/fBWtsSRKJrgCxqL/af8sb8Nnythb
1VkAX+NUshq3ltvug3frl7mHEgumlT8cs/906P98D+d//+nrDZrimwV7f7r7t9547zAz/P0hafMN
+sdTwrKiYjYTePwurCat3Tj1FPq6W68GF8YXQs0Fq/FS2aTr/lG/+eJyfxp78tPlLvxtIDfwVXIC
cytXWwP5X80o1XpJq2gZuERfunId7WH5ukwHVEK/uvwfh8uny18YUsLWVORgcXlla10jh3bz2xy6
mRvvCOxYUnowl75rr7740l9cVc6Vw09PUe1VHXQo97jftytyhtY56j/TbV1tVW3M+kDPkSBVcpZ/
1fj+6+j56uHKi1cwp2/Q9mD2GLedO7naAlrtzlpZm2w1HozdF19zfgsuh5KhaqSzU/ay5OXVAMVN
3ZREukvxHKqQG1H8XmJ5Xee7ZNW8t4cvM9f/dGM/X/Hi7e/9ISExldcDiNZ9sAl2xndr3X+Ty3Sl
vwKq2XVLXJA3+qrdpTv6c+dsFbqouL+I2b3wOf2aHz5/jov5QTRmZzs137xeJSSbut4+WAJSyDfG
ir6HwBG0jp+YYR+nrzxWf3p9P1/5YoLwhm7olJYrKwfYoOt247mwntej2yznOenvT5gy518f8Pw4
Po3jwBlCZnsuNoD4ZZubQE6AWGeY3RfW2z8WOz9/rfmTfLpS0WAR04EWskQ1O+exHDg/ud4RtNua
iLp4mewjYmS/+HpfXvViLjTprA71vGLZxVK7Lna663MmhOu48OgSMT3QIg7XBH7+/bb+8TX9/G0v
JsVOlX3e2Vy3cec5KV4xB9M9+ZiDYcN+OS38aRI2BBZDldOuZV5mk4Nfk02rQGrHi7FSVwTGnKxD
euvfWqt8Fx2cDZIvN9qkd2ScfvVkLycJqaom14U7Y1A3Ny4tgXQz9ajqK92tvlNjcfVDcOessATt
9KW69c5fTRHaPMV9npQurvdhuP40kry4pa6jcT3Cub6lK84pi2EZ38httoy+mm4vp6OPa+EXtzQi
a4W4nABFQyPPKbFlNSxu+TlbY4l7zB5/DEv81VfNxnGr6Ksx+3vXyZYf1yQilaUbzpstLqZ4O03C
JlZH3pSjue838aleR+dogVH7i+3cP96O+Up0tbD8wdnnx4u3XzGDgSYi0V/DGuRHdU/dyVk3r952
4uuZQI4fEE8YX9zTeehfPj7H4quRYG7a+Gt/nwiiSVYQ13q8EN1AXQqcPKJxQOHs0N8ddWtm0a+v
+b/qi/3XptdvrbHr4j2jmPv+3pxeiv8P2mOzW/m/G6b/T/KevmThy+f22Pwbv7pjmvEvdW5AORYd
MtArzMe/emPGv2zTMIVj0jJTpQbY6X9aYwa/Y5oa/73GXGMA+P2f1pi0/gUTjtQ4HZuzxu8b/5vW
2IVd2lI1umKQded9pcV1dD7D59Viwq5T6M2EVVA2a4d0+2Dd4dEG1Nl2bj3Zjo3QqXaTdixOkwNF
LKIIARoMwbCvEbFBZASiqzpcO1CudTIst1KLgqOmEBKiOoVAjsQfIWvGGxijRBP69fVUUp1renIJ
FIQhn+78za/h/dk5rf++qn98IQsLuq0anNFMXV7sayxI8ygwqQFlhYVZWHoHSgzewSjQCTrtd1tQ
3pxG1LZU0mrXaTwIkZABj94EkLSzom5lwyAPG+cY1X53r+a4KzyMOoQWAA1LPLkpNCOEBtShX8wD
+6hj/DiaUrWP5Q/yGsuAwDDN9PtTGoJe9dA5B1321W7c+ufXpFOu6x9TJVOLdbEvzrHWI4tCo+cU
gMzKoiTfbMjTt6ruok0YNqRHSbSmfq0cwlSXgLxGFuZZp9J6VoVdKznqsyirGYKtVjjj1YfOy2/T
Y2RM13YhtG0LrPsG41TlmoWZQPeClLH70Coankc1oqx2LTARcnfV4LWAZiR3pvD86y4lGhhbg3HA
h2wsylx9Lzpfe2qQW3LW7LJtP4A8ITj+qr6K4AUsu97JTaKBo20LNGPViaY71El2gMEXb5EBGq4E
JHLAFB2iyfJ9gLOmuUaYhRlq/uOQjRT7vMS4CrD1kzlCXkcCrFvoBSUv3XxsQ7UQC9F4+o7X8UoZ
kc0pDQEK3ijjI8lS//5bqNVfLNri91l4Ho+6YMLXaXVbpqPqFw+qkTDWiD2hFquDdUFtGR+TAr4P
HqpkCxRGbRPLX6SRAJZtUWwli/egErMGnSbSt8E4vKSjCmuR0udViRp9bXejela9Uj8Rhn0CwVSj
umQMhIriLP0kD3eZaMPVaKMZsbEKH9B/TWsrQWT291ftY338zwLz8dUY11I40jSkzhH497mj6It+
6vBtU3PSq63U/aJcDGZ61YeWt/lQVVlDZW0GaVFZ+BDp+imCMy0ghBw/ACBCwk5pDIbkxeVwhwfB
y2La4ns6Bt6V2hv6cRB1cnSU8YvawMXW5uOjW1iKTMQmhj5rE37/6JgxkrIclWhZOKmrlINJGyVK
vvU5hbistw9FM84FCmIUcRP5BwN2Kp79+IsVmrn68xL9748hDAlAVdVYqS9m33roh6ZVo3jZw+Ld
NAkHH2iXzUHr5UPU+NnRo9B1DOafRpg6WBuKxyAssPjZ1p1j3AZK5+xzdBkI5vlpMAKOT/NPvmlx
RO5MG8FfWx21CjlVZ/J82rrHiAQ25Kuv8vtm8ddXkabJeJ9LY+yofr+jdWZaoyCUENVTMWKkjLtD
o5/rJNT2H39o55f646cpJ38Z5cy4DWfl3X/+Nk3MGbNqEGo+JeePtSKhg630FdLCgj57Hd/8fQz/
aSDwxrPuoT/icxsXA6FoG6QXMWGuFnvPTAGylRoa1oIITa/faaqb+BHsNBJjUo8geFP+pNH/xZp1
QS76uHfsDoQ27xE5/F9O5gPoNjPRS3oThWdgLvF/GHasuSIj/px5Xj06PtTlOsTK5pXhjQVs4IvH
p/1zmmKPauigRmxmKfmPF2IM0SDGyCnjJMEnozUci+skP4VRQiVX9Q52Xr8CK4RG4CgkA1Pb7nS0
ZWWm08Ur7oYsGE4mmYyi9LuD2ucxnSanjU9fPK/f9+zzrZKqpVuqYZlsfYDM/D7M4HkLWxS4WLDy
MMJx/5xg9057Uc9jpC2PpdU5Lmc0LNfpXZVrwf7vn+DjTvw+6zFOuLTBQYUt2uWEbin4WkshwMpX
W0364d3M5CJ/6BviR0ATEe3OuqRfgPDwYTSJMzZH4ksMAsMVO9WOVk1bIbbp/Xrg2Y6kuPLO6yKg
fz3kK4dZFgqmAQi0Mc9qXVmEEjqovY26WRsgXwsn/251mH+9sSAtel7Q026Ethfnj2IGP6nmJK9E
ZYHHG+p49TENDxzPv6jbXEj25gfBYYZtFnQvVefsdDF1xbbq54035kubomNpTaQCOog0Alq0Vxj/
YY8G3c5ok33b1TVMCPUei7n+oGnjASRisrc6jfirFNkeiwBikoaoxnCwdhhroNGEgfPFQvz7wf3X
59Ux6THjS4ea88XnnUZVgs1M/r1hambXCTxhH88OWUh25HzvGxN9S0z4WNX9/PuYmU9avw8ZznZc
kjMm6yXwo98HrZl6Mopki4OCJMgNoEgQgpOOBqjW2/Sej8zLpMb/lin+9xLmH76yxsYD5r/GQFVn
6tPnvX1DxgmqKSQdPef4Zf2StRGNvCLEmu/Q381NQgyrbG6ywzFNWn10fWlGhxDoh12hltFRTO1j
shncoda383nkrj50yf/DcP3XD/qHjQS9OT4fpwlWY2lcrB0NxPNmACuzDJDTvvZ4DfwANbZokU/o
QbrOjeAcD2l9GynQj3tdrZcVzMi2K2kRqRiaQOpiXE/C6bUAy3Ya2iq9buNaWWDhbe6gdOM0Db4i
zv3hqRJyTRecBWQ+219MRcSM+Cbpf7jIU3puqLSJrQ+TU92UhlsJlOQfhou/j6R/7hiwQXGWZM/F
dA1vcf5Qn2oyLVny0cQtXMQlUJ1Ye2rLttnHYrh1At8NbZJpU4sGvIka2U78GLlySq4ubSRqLzj6
7eSmUaO7sfZfYaY0LC+BS/j7dz324Z+WCnAhup8RqTqxF4DdMIwv3kOTQX/5OphCUx1oURKuIfPI
xesQ8XgaEHj2IpLsG0db3lYDWDw7VNbgmFjvbdTSXhBsyDQWp06JUb0o0RnA8UAygQ9Jwm2APetp
tpIGzXJTqWMMxo6/6oqAdsjoHYOAaMJAg6USZskNLoUINbFduj1AqrXmV7ekM8mFgR0dwo9zYl+9
64gfW9dSeTcKt8u0ECyDAtgkj1G6N+cMIesZ+yO3ETpgZRudm+3ySNmTfku8DG63RTOKZiUIwltO
3bdKSSF1Ts2hNZAwmmodbFg4gIJGV6kX1vjxv3emxycmFo9Ct0PmWTHpyxISRS8bAn1nI5LTP2SV
pJlZBO+ggdbEDqB8Zs/tqj6Bfo3S/sQdIskEz64TCO8zrQq1xKEvlGNWPtheXd/dcpTDTgw4BqVk
ODPBE9O1ffhew0RhXxAjCMWkpyAFC3hAtceqh7PSNPZkK20D2cM5zwjyq3vzuwgTWKVElC0ia5US
hbNLuGyFQPEgJw2Yqyzu6ECfel2PANUjz/d1vXYVUT/qKhzkFgDgKq6UdQChqc3DmzyyQBNrqDo0
r8SyKAknrLVi3+UpQQztbW3S6y40WeBS8SjQZ9iRe6G2qyzqiBkqCDjVnJRTY9NBeh0eo3R8HYIB
LVfaeq6SRT2PllnWeqnIuauGRKwI4MrcsZv2doBGMRmAB2GNcuLyIIRyNSRzdg/gDFOHAjLOqUVj
pmD/GY4e+eLXvpaMONC1ZVWOrxiNUQdowMESSOkW4pDWDJD14WtvsG9DhkHP02QvjcfGbVQmD+5X
uwKzG+xqjButjU7VjtmZsyek2MK2ZlFXtb0v2t1UgQGPS7IbpiA4hBhhllb1PQ7QDNSK89aaZXo9
oG5f6Omcv1rHrRvZkKFbsa98bd96sb0IHP3dSexzSmgboubsgDSsAXEBDPw2rzCV+Q7/gyYbbqm+
5pDky9cAY4mBjG0/qe+oMTIXDkqCaIJABAg9COcS+Vj6mbGoWniRM5ZGMPbwnOJcA44/JA3YOKNe
G4BZFilaFA6rNZIQwMaE1UEq5SifZsUPP+LeO7zJCwHDBoGDCaKFJOA1saVQaRCsNK1frTBvAnhA
grUch9kIPWQ/0rHcOkiKF4WWQo5G4FMI3nKU5OpameKJFM9u2ngNTKIyQ8hRVjFZb03aE8J8ixv5
UEMGcx0A5yvcf3UgtmXdbAgJnzaFFd+16aSSxUJ9PyHWmzIVETbmph3SXRUPjTsKG0LWYOb4x+AJ
JKBXV3iBECK1HSEjMkc72L9hlwJYvfCjgNxfDv+LcbJWXcxIG0TwDaUo5CMzJx8Z68+eyX50ExVK
eRoVchH1dQudgrhmxBiL0VHv9DkZ3o4UQAOayGENJ9pGSfv7QP7wyNdeVOYbtUL4sbZ6XzIjkY9k
B4s4JbbHBmKjQBvDosqT8fLqLmaCgRJiqTt7elIh0K2xMb6afDVRSLTCjhzAzxL6UnnjkoBib8Vm
8z7IxuAAC8k1Q01ljGoxiQuEkASot5GPOZRyFoOuj+teRYYtJArgUJYliBMPZIzWvDlUIIo09V1A
0dnCzG4qJ97jksViuwsD/4n8un6RdcRr4ktf2Bms1UpBau2g4gtl4kYceVeR05duSE17OVNmvLhZ
RFhcvlc6PygM3NSZMaxgpqFM/WjmmSLn9Zz8ZhcPSHuUAVMeuxD6imPxgpe2WxDd1B5lY84um3Qd
9NNzEPwMIpQzcYxauqxNcA1ph6KpRhZV9TRE1RI2goMo3xqUJ4T8Wzsv5A1Cg3IZJSwgwlHHYxWI
HcS1aM/hHuUGRl3WhfBca+rRy+BpmZXxvQFUfc3zZR6cBncIKEtaRvxd7TNtHRER2dTmbZEAQdAD
9E0KrfYKuc6itUn36Dv1cRIjRi8t4fTQ0UUwlG6RJGc6Dd4mCqi3TEp8pzYVXVw1eU6hpKxtypll
cI0RVUbvMwDhdqgNcrMwwxshWRkdKjMxa+AJV2E4JRgg/RQhIdRitKfUgDhRoNhKUCa65uQTqzJA
VbcbQXAMAvHOuNWdYZMaagrbCSN6YNW7KodC2+JBl06AQyGGulAZ8R1wB0B1JQ3eyIsJ9Wh9yJAV
qrmOaPLcejYw7tpB3VElPKbtpABmExXQZgNoWXStGtk1yRCCqmDyJp1Cv6W+R1FRMSFGhC/FPDTK
FhGWluULo1WNp8DXF6UOas7RCOiIQNmTnHDFUrmrPDJ2GtBERu9/DzSaTEmu96tMErUqsxOQd+OI
VeWF44rhtvjO3HLo93gmzWNtqEhL/fRc4xItBZ+rKoggFdWxSJVH3Kj3HLZ3BTVx/jOyGhyaW7GD
EnrQtnFYAQSES9yAKHN1fZiZFux5847uWlGEOyqGJy3BGmhaWYYZ0zzG8C42GgkjxN2RzuarP7IK
EoPDfm3QER6moaUvgjx6bEbytCqbf85c8aLl6rWAFUFiTb0JEBFOVfaSEVYAdk9B31qSM6Yt+qrA
fZ4Vq7iu+5WntfgWiPldySkkJFa1EDIOWL7JpGWYj2IjYbavpCl+jG01LfphhvOMlkUWANNd1okH
I4WKKXmVjiF5MgtrHqPqKLZ5m78I5WfSdAQA1DUL09jpq15JbHeokprar31mg3qaNI91dcZBDhMe
h/lTEqCb3iotcDD9WIRCf2LFS8ioJYwwKju3tyLeBZNDDFtBt8kBxLcZv0ulb1Xo/d5PlHTN6cM6
3PdRmr1WXX6XcZpB0dkiumwtqsxl6a/8PaS675mOoixWcSLkG99fsx3xJ31bdebOENF7KPGZJ8qL
Xz8MquGvA307Fhio69GGQejIVZr4+NeYtRfCuAlxfzRBZbAGpIZbUiZeBT7TvBqTwA2msItyprth
acxAAE0FvIVKc8QZuC0HRvCYOcGNKOP7LGL8l1rW4XPoN02Nu7tlT+IESFxbTYxbUcmKXa//o9FN
+sNRuvX98jpLVCwLtndkn/Y8k6EglRYn3e+fuqrVqC0Bw6uIrwedgXuYkOKh45nWTY/Jx2Tf2WDd
nB5bOW77wlTBljY/Wzm9OlFgsUVVDkavB4v+xUvjGOYJidCQP8HQtuaq1fubTFHkUSmC1VBY105J
ihGUk7uqVbd2gbcwUjE1GTNrC2DHI6fE+9nLCd5PPxS6SSiOam56mIFW8oSrhd1VNtuY+ug02yZS
1WpPVu09GfMrgUb4isk028QYURbYXAXnomYOmgTbVJnnzPHtM3y9BxkKtMfsO/Ai3vR41t0WQk1V
2dlBLSb2SYuyYqPdFyFJEZYCe18fz5qgVDGGau+O+Q3hf84uEjpnJ2l4e2vOGciDTaTpLojU5k4Z
smUdKvXWT0hQa2XkEMSlPMXxoF7n2tYEEcouc0qOZmV6i5jJBAcAqUJq+rPlvD4QVMnLu81JMqwT
okeMDpOHZuV3Wp1t8jk48Yai7xzZrvirUWvWPX8NapW6oI/ueylfkb9d6xFSKa06kAW+83QMlXUP
Ad1gmtfQK/vg29TovWa2VuurLIZMULEfFK3EjA/3QsCF0Potp5IbiX2oKO+NCOaXKUHz18AQAKOY
0Xggl/eZmti8Q3tB3gTB8JveWbdjzN6ny3ZCUM5pGxSGia6cR1zvkKMXNrpyLB2kmeXadFUYwtk4
GfZWGcc7LzNv2emEtyX7KmIzZ1NL88ihJIbwv4a/BK3RJ+dz6L19pzvToUu1fUYwgmI6c9SZkW/6
oH6uohIEWjta61jPl5TC73tjnxgJeUoJBnu9jpT7OusPXm0wqjxbgO2aENTxSXPCAXYO73QHmLdv
oSPbBm6f0csfw8pbm6M4B0I7ErRKvvJNIoW2KOiu5Y36BkvtNq81341t0sclzOFtRlhuS8WONfqJ
ZqtcxnCc4AUFD31HThdAA+kXntuWVr5U5LsaG6+qOlQLyDM6IdT6QPAiqB4nO3HyQS5cOuVMC79N
jfAYYcMD3WDDeMmgiHkPvBnJIjPVp9CyX2VLFpsQ3yV3NmUnFqTw32IvesA6c9UrTbhSw5uarT/1
73wbZLLfkDXt+4+cLceqfG6n8SksQAA0ONPaCmRGI8t9bPsNofcspsQ64SSbviWOfCTz9FQWllgA
X8JKSRT7anYRVaV2gitGmJTUdprKARhJ5jJVORNnGipFcE9hCEAOqklAcTMEqVQCq6myAr+jaBds
FNS9InC8KBra/lb5VtOJMdbhVBHO2qn3YGz3udYjHvfTYKGK4GcWeqMLGPnbKJyOXJ9oAzjhXOgp
gVvkMtlBcUw53e1Zc9dS1OJKZGST48gzXezdM3RsqXaOQ2M1eSGn4AljN/SiRr5Hir5KdcYO8xw0
s8fYCX5YCveV9fpqtEo2vi2OM+hVxEJyFFBi4hWHHHG5olABdULs63fCEvWWI/idHpOfnKbgX4MZ
vgv/eGn5Ibl0GOxBNLHRSWt1F4TheQTXHnYnlm6z67Evep6/K/LhWURQfuIoQv6ZO/usUo4xboRJ
CZ4Vgnq2AbjjFbYqksFjwKItVqFcmucSECar08ootg5ixBWnTm5e3G8t/+BBrV0WfrDOR+LQJ0vT
iBMOz3ZMQckXZCHRUyYAhe4DISvMkjWxJtj9wEKTTOTFQ/AowUds0jLx13MpZmV6UBXg6ZzsFjR3
OZJ7y6ypclLCMYnxHy6NvRkj4sGCcoZ6et1tbAo4NHFskUmA5TMQE2uRPeGZMDjTApVjKvLmmrnS
3chuGxikgQwpCFQPJwI0Qb3DiFTDV4A4zxHYFktFdLu6k3vyHSz6xeFzKZp3r2K3JD31uu0lwzR4
rAaSHNjxk2BKahd6aA9nR2K954RQK+eJqu6m8ES0KKlqtDZ5Gs4cu2GSa9g4RAfZPTTQIWlv47zb
B7nZbsom3/Wwg2JjzNkqaQleKWAmccEwUjLfhPeke9t2yn8mWjXsgznsx+a4MNbE6AyBfMLY1nCe
5D4n3reSEvzSallp+hgWRpCcpMZAMX2Zuezhtg2qI1wM5IrbWQOBZiRcIsWCpbf9KW7rH0MPlRQo
I6cIhOR6K8xNGdY3wMwwcsyUEB7OIlTEYwjmY0OgvY67EUuO+WZXALbKXgbrOtbBLHQRYNVUIeLT
Co60FL8rQ+W4qgyJyTb8s11K+x4anOsZNNXSinQ95tYszOGZRGG6quvMdTqLxW0YOM5UgrhUAtDm
GlLW9KcgTalnzDmUBlWWvrI5oHbHJIxIelTOdaa6JTP7PumB683pMoNTvTk+xb7W8jAkB5suEWSn
JQTf1WgWeuJBCanwb8vI/5YMBF3iXmcym3NGUysmSnlonwG+MBFpu9EcN9OgMA1434KpObUYgGwi
z+hlvX7QzMMi/lZk5aFJE55OyyPUg0cbex3JZ+Wxf6ahzPHXyPJNoMBWgEhMbAtx30lZiOXAJGU5
eebWlr2L7OKVmsHObzLqKBaAPXQmLKIKUWRlhcMM/oG31A1uCEYzcovoEMBkZL/HpDiKiECQnDI5
mgcOekULrW1CTpMAcQdEr8echI0i243lfHaoKJEKoHRaOgcR9dN+MA304T2OwniqxbrkzOGoCJs1
Jiycf5DxJQ6m3JtsqMpuqlP9SwwFf/eoV4uCHWnnga2f4NLhXySgZALGrBLQbWXaXeKQRxYKM6N7
OoOuVDZ8Qzd9663gZ2PKR+ojm8YQz47APycdc8Yy8fp0moJ/kZzzKUzfEr/b2CaFOwKWkFmWGLvq
nnKoCEi8kO/MqSWlRB4aah1xrXJiTUb8BLohOPKU38g9vc0y+rUMD8fBVEUkBLLmzDgLkumSoK53
xIdvykCew8x7VyBDLqoEG6Eh/HWltERcimZPuikbHZ9djkrdItFTvOHpgK6kwtEcNFS75udRypY+
qWWuhqE991oZbIDg3+tKmO056vmHbkxWVWHM1fTGg+3bHrowiyD1ECCuJToliFC5NocTuCKKSEma
riIvXPVthq+tUXCdjmxgyLl2Zr6SywtS73K4Qou+Thvw67w6IDmzyS3H/KzYVrEbwidM4cHRByBv
NuVGDKnHBEGG0qThYI+VRyd+NMv7dkTtBE351tLw91Dpn3Ij36X98AiMLFt61Zjv8lIBuqvvQj3h
n/jVd86UUDk7khKbsnooK30R9mRQxUFzmjyF7DyfwGmyIKeGXGy1j+AJ1x5BWb5VrTN83oml54sa
4IhBO7vUm4eS01hh9FiJ8g7oUUd4XBYz4QmV+kkplk736EhH3SNadHw/dwuLyl/Uqru0IZzRcjDs
qiQvC4mewfYiYuEJt8gD3qnEEqAdm0e9Ct6EIbqlqSuYQ0vd3MFHdI2hDwGXtdyVAIh+fZcTxq04
6Jui6UE38pMjEh6/p09XU17D+8uHYN332tqu5VVtacNKT8kxiHoTuI+FYiE3ix/ZOAZbexGvLQ96
KZopLMZkqePJNNSyAYMks2M7sNVT/y9X57XcuBIt2S9CBLx5pTeiKO9eEHINbwqmCoWvvws6M3En
5oUhdvc5rRbJMrkzc6Hr1pbEOOMxLKipd6Sbu8ejOd749vvkAr/W1jxAMyAdV5IJH+jEQaE3vgfO
CqLCkDdXTbiqxlKtW7kcmAQtQ2VUshcL+WZe4hKfqUdBBLcyVAETcnfRTuOas8yZDNZ1mMsEpgUL
EZdyBvwRfKjcNVdcSx+MAqnHE7Q6xvRBRFVtMERiNkrlFtPlQq3StKQ2ypXPaFkKMpFH36xpwYSY
q28j5a8S9XBvuIzfGptAWFPROOAXLkRvGrsRymyNvM77N1RDuPf9vNoSCY/W2RfQ85+GV2AtLK1h
GqHUZm4WrVxvou9MUUIzPwUNqbtUDkc3tokWSt4VdARQ02aTmei4FwyQ4PeN+WnHgHcreOh8nOjI
lz5npJoNuIWwZeiaaYSD3jq18iFp9c5UVnOQBU1AuomgiEiL3uwUaqPbl/uiRE0M1Fzuc3+Ak8TE
HQNOf0G2aPaBqb6MqKfaJ6XPeImX09ELhIPI5xZf7g8XK1Zr17l0JdUNeTT9MKauHnXibQC7Uo7U
5mwBLktTV3iE61B9JehFKkrozYd5iZobHrXVPoxi4M+U5YnWjkdvCL7ZRFASICLSQpT8RKp7liFV
Fpm9lDyySlPVyFTp1w8DZMnmlWLkDT1EL32X//SG8eFoRXImjhsSkWc9BeM+4Z/BDxLXkzt48y4N
scOwzxHlDbl60/Bqb4AtJCT+EboSmtvndpdLhoxjUlMBQuTTk251tqBBTPbkbzGAfNaCW4KdXCaf
d5wayehnjUsdc8znV1e3o4UNiMwAG/qDz11k3fJOlQPQS7lLaVE9sartjSz9l6j0oRTLDL3mGhjG
tsXEo//tDPoR4kTslOE8Z2I4Qeu5aWteoJJ6SJg04yZO559S3wYdxApq+tj6KkuuErPaEhB75YPE
eaD8TZYL22RDtAWGyIaO7XBjhYsnZ1d6pOtlwMgCHJ+/sTr3eZhGTpk1KxJbNdjxSx3R29lTuE15
3I9GjYjbfBFDncs8Fnet07U7JzX29UyRi5UjOnYOct/QeDftRDlARxWaK4nfW3QvATJ8lYNggEh5
7Noe8YdVfFTAx/Q7OuK3ALF+SorSqrg9UPmfPPlTcnKupn2cop9ALInw+Alp55GBf7OLlfUQj+7b
GLMywx5doTaeNO9bj9cr1465ymvTXmvl3JoTTInGoaHAoJ0lguEht1Hp8Z1PnzWDYosGDicCTcrM
eZ9Z+tvVA/dhtPs2dF8G27u1KeaEsdAeYz4N67zB6EiH20R/3E3WVT0BdY6q3cwP2R8WiEx/LVJi
gQ6LVGNY/SZWw4PnbEujJq6fy9eh4/PtY4xRafqUhkvEnUdg1GAqZm0h0oRcmQIK4LOZVbGaCsA7
ThVtGJV266bqkk3Um9vJR+qkF4OyWG/Nq0qWy1I7yy0N+G69uxF5+Nj6HUJLpLZp0I1AukvyfLGI
KLMNzI1KnAdTDzZgkwaEDvslXXtwmSqqCPegiD96y1B7Nxs4/xVS7Si10es+rh7F5NCRi9y1Vtz1
rIneD99rXxzqlNeRT5l62RjtCkSkWhVfdhdxKGpZbAyN/6IcJ5ALvl5loqJ8LGeYj/OJ96c/7iDt
WsAVeKeWaQcMqq+3g2PGlMhUdIw37t4OgAzXdKhvLS7glDT/lGjGhx7ReKW4oJGxbXfzwJBlIfxk
SOJ5w1tvMOQ18JdKvQDxssL0zLXB5O1f258BR7qNC1pvbUccV1jcBGKIfPMUa74MDI/64PzHn5ke
eK1Sq76tzmhBHBW7kA2Zy/GcMC1lLHf0B/vcEpBfldTWr2wl1zIZxdnFRsO4EYjJFIXp1hImPZuh
e+JF/9aU9uDkpg4k5yo05psUxNHKcwZKPGltambE4kFhvSjrO6bRYh1WHtOn3v2nXNveAk/mv/IP
dhMdxwnacZeiWuUb3XOdHbnTruxTpVS91pKuxViVDDEg97gGfYdNzwCn1ztRGKck7tAudLrRZX4i
Kczg1ymuLAebIvICKlNB+OqAd2WPNYCuDR8pAPopOnBC8YFnvLr98O2hNiMSRDMjTuMt4VpSheHL
aMTXkEZ3PFDmrqJabIsNkhOVHYGBmhJ/XbYEpscItwMY8JuU7TYz2ubAvfKc1e4tYqJeRZzw1/xM
Z7/NN3TXfk9Mk2s0LKV/rIFVpAMgAADAY+DG1bZznGWWfbFLelEVOBSav8VbM48vce6cwy77l0f2
a6A1WpzdvPiRUEfRFDS4iHqjJhquxew9qhjecJACqfEyINhNejSlEa2YRnJGCY4Yty+T69F86MMB
Lo1sPcicj0tT9rsk71+RoO+dzr5OaOPE919iNyEIyGK8Njt8hGLinFDFEAFogt+HvWJK2Hz7Xn7C
EMBHPQhuctw9CE96Tyj3UXLwrCm8w4cBORXh4/3TBOqlufXtw6KC2tGS/tdm/pQ18b32xWdGpTuj
qFqufHIcuI9G3HquTSkGN2ZM/tyb6gniRFq41IrMb56m0yFtwm8Jx5dzljxOMvoRUHw9q3/tevr7
y8x9a1lFtvbAmhQLoIngrHKu0Yl1X5bAIiQX8dxquB7KA+diyq9e475qT2Hzr+Puv57Fk1nNWAfz
+tmUAkNf6N2Ylv9kRcYbNrlTK+2ITmkW5rpHYJeTz/Gzmu5101/szvQPxYhUJ8uJdizwQeJJlpxO
mPHinS8IK/DjXDfI6YV7j8jln+KkIn2aQK0IZbeJbZ0i2cyrIhx/BzDY6yGPHuwc1cwpq6NFZQI2
i2FPjTEkMKN6zO3uN0wSc8OEYNsF7j6tER363qRgpODt1iD34nc7RL3f7ZPJo3mzytmi7ZkWiPk+
0JJ3bV34W1t9eoUNadJozlZp0UEF02PV6Py9KYZ7GTfNpue12hnQAlQTlute/11tko3TxDRMobEG
DpWxjOIwDeju0TIfgHV+UI1IO2n93Fe0pDC1YDmOzxq/NPBwfn50y6arrkHVWWZSq9EKomNbyZeA
mQBSUTWxUSqWQ64DE5bFVR7KIzmY7Kkxzb1ZUVou6vu4Z+RkWeLTbxESmxqDmkdJo0fj8LZu6GBQ
9vxNhZJk1HEoGHMmlQtjoX3Mfbltc2weFReBmBuAYQEqDQ45Wi8nDZ9j38S4MDRvJNc8T7NrjEb2
U9Q0F6EqsC0UGeKgLu9gI7QTNyA/uHh1dYcPDlcPpQ/EwVbcAfbpCMouNYGzDv5hNpmVaA5cdZy9
5S20IhvdKnJL9LcgqLelc6xF8DFa3M86a/70gl0Vd98U/VE1bQ0U4xT6BnvMtOHWSalZjp5dGvo5
6TSFNQwOhYxuxpi6PbV4Xl2jui2m4OwkzSNNXGITITqshri4eMglB9fPThXY95XfOuWOvOMqd1rM
UN0+X0BKjZTDui9w9vD3wYw/uzLZFzBCcXKIF5lRhpIabGcmPcpsEF5AFX0ig1Pf/mQuLDZOWMwu
vBdOhem2Dky9TjWdNSNtJn1rQpXHRALtheom+NJQQ3q1yaTEydF3+wIb/66Ju3vfncwVivTOwIbP
Dxn+Soc0O6La9c2nHnKLqQ/rWEn9yuhL48QeXGw6wjEWQppcCu36yrloiJMcl+cXaJT4+sMnO/vu
C+vBUlCg04ZiEBe2WdpMzp7p8W9KXy2tWeptqHmtJXt7z31yR4jv86GqQo5qgfPQamPtQ55HGevf
pDk+zyrHBvGCv7SpIi4RkryNsTPnMtsC/623QGyO2Rjf2FSjSIfpURe6hzKikK51IEZTAgcOUfvb
DJD0XI0flUPpjmY6sxLD8JUo7EjYwni7/gQSSagbAvd25rqT9UQqU3XiIG6yfw1Ua5ewI3LzM4nA
FHiG9asKCvE9ZU/rOUz+0TIM9yvHEOdGNYsY22mu9dI23rxpK/81R1wxcLRWiajxKJbdP7QeX5YP
wqR1ZOL854bs49RP7poQkwLFOggsTD9X5li/j0F971py58s8246C8UFRLmVxbryV1vMcgjwTznj2
23LvSRwVVhIxrrGx4I3c1O1KlSQo7F/q7Ic3eE++BgPjAi0z3MdMs/5kDfgJb3wZ8/JNFBwfmBs8
tUAa8CDhkJ6IwaHHoNhyvEj9gKLZ/N0JqG2GofYRTFhKMhQ9NIYXM2wZ+rB4b2CQMoKH5NbndbOu
PSqXMV7lDMwoA4EODRvdpvXKyb69+u63wb055kJsBg8r3Ojkr9Ip9d24xcw8nePBmoCHB/lGRuK1
m72S9awuN4Zf4SfESGCDC+LUTlsM16jlI/IPwsabVRCamvPxLpGo9BSI7QshHyehrM3kSLkwQfpV
DWeVosh7c2p3uloWMKMoN2Ez/sZRwPwRQ8+xD529mfWskFjJNrbW79Fsns0yuAn5Zi5TVgF6zIP3
0bHb/djqEzypvTX9hI3rnXEZfYnZHfd11IiNOTu3SeWEWyWDkJYlzvWyqx5s3XH60990tjho6kuh
D6LkFDqcreWwCzjDr0HMuWvVxt2m8aNhPY00biO4f1lpvEw89Kcy6SyfsVeukdV27JsaACDnK+Iu
WyPv5Z2W943ZDVsnpk2MFMa3NYgXs/zK/KlfO74cWfE0FgZq7rXFXKpq8NjlWAYaC+vUONM2xAQP
IQ4eUxCXexI52LCFs9ceL2ruNfUyQPe3kdMek8j+MqyhOPVmOFM5Xpt30knvG8t6CU3QtbpU9ePk
zU9j5ZWMwEy6wEx1qvrOOFoR2YRU5VcqB3qUYBw6Sc6YZyntER2K7RQ71zFVj4WZ7516Nt7NdLhv
aIafvbndOHPBpIu0U+yl4nYuupvMZv+WXvQexjCmzazFlselZtdZnPQ6KGIZ7tRKeOPRRn9C18VZ
7AVopKE3MpmCi5CYdY0EXvnXyXWg+1n3loE26iY6YdAu+peGF5bYYX8z5/oWv3Jx3zfJjoE1REjL
PadU3dH6lnN+nV8NCox2ZqppDdNYtGIfXTae5t+AY/mUG49pU9zIIeW8HqLqhplzMr0cU09Ak9Os
DMqlsWAUnvcArIRuLszOekTNlzrpjnPQg+LI5mqNcEMjtycRqtzpOgX6oxyty2QTWBzz+bVXcJ9C
RvlrCLbQt+yvLpg3LXDxgx8a50agsDp56ayJMH16JjG5AGPbWqjkYUQU7gy15Y2PHbC+EXNDZ5mZ
pWe3+JaSBV4E5TUgp8ManJsrjmLDhjqszr7D+RlvEQiPs1Ok6+46cSQ+Lay4k9dKuWbsfCVqsGiu
Gbl2D43T41+Ys5Iq+s6MHB+4CKEllummmcvxUk8AOeMUv4tLo2oQ7ZtUNxjuqVKd3AM90hczrIvr
OIuDp4L7YWw59RVOcTK7bkfP47UzOvOc6YqOKxR5zpXxqWqnYBNnzNVbsXWQvRAUfBYJr4oe8/hj
0sVwqg5V1x3NLHkSYNoctqRVM0Toq4w9unE+iDnBLaC9u9qpzq09HC38VzqndItWc6hgek8mTxwj
A91sKLzXCvF/VfgNnjujhNAbLWMH9r4qHLdVmznPFpyklQrq9F/R7lx/fEO2rGhUi8KzmjiqSVX9
U1GWbMyc4CSQVzpEK7p/60HcdZOw4Z9luzrATZpREbqBoVFtKqp91ykabWt4CfMyjMmRF39PNP2P
ukrvmhTeUUUi+DDqfcBP9jfsrIewowojnvsHi6HvA5Abau9d2zn9PXXY49dThVXcixuDehsTszes
tXVXkA5tq9i8cwO/v7Rmuld9a92Ny8N/v+4Ed20w6nPnhMRyXOkxdG7B/gFcT2ZocpWAyOOJiNqI
AUhNRY/XXgSBd+AElVr061fNbdtw9bFSiFne8jSYzGRnSNQ/FiDD5qOmWVWj4sK6DbFpeRgCxKLQ
TZC9GQTdtONzrWKOvUnaX6lJn/AKOu0DHvTWBQjlTGFyNuJwfiGK9tnYdXz796zEvCfjKrlXdJQN
SyymiNWVDdy9zRb0VKjagnUbMsPfb2YuGIrcu9i1G3Go7bzHwZ+bx9FlYMGTpGVrrkRxW9BtXJMr
fXCc2HowQZC6idfcmlZa0v7aTDQj9u6eMnEfs6o33XWPVcc0VFHqmA4BJ2ud1u/I4E9SCWqqIJHs
RoO5JdPWdG2z/B/Z95G3/1Lu2NXy3exR/VaLdjr3y0zz76FQmummaL1j3tvrv0SmqdzuRi8Pf0//
HqrRvZjBzMjLHNEG83rtV150igayzKu/8JgQBmPoIP5uF3KF/e77XnE/LuwVL4yifa6Ifdnv2jav
M6DcFj//29S6BuuVGE8qLbK3zOTkGA4Sn0af3mlOjlv+3f3O91R59hzmhU7afqnaLW4FyY7n3uq+
xuVZoCHt0FMr1y580HsdpC8Vc4WzbMIYO3no3+PXXn7n70H0vXsuy/EVd+6PiYvtSY+INFboOy+i
zGpa9PzhrmxVv/d78zlO6C6UIXY70kXNzkUUWESLlyZM8JgRoqMdWgq96rZqnqNrjaBwRT1wr+41
WGAOhOWGLZcgsHjCdM6ku+iHTTvnPPnjD/wdJGQP4SKwxVOm0+bWWtgl/Ziv62iMzlV3HHqangad
pjvqyPuHv4e+aE71BGsCoPzwMPUxqZ6Q5rt48MhwGe57We9JAuoPQoLGDlji//nlgvMdEOYHzzDv
O6u07zLKMMNogvwgcURv5ojPFP6sYe0IMGMzQYy1gej4HDYBcCF67F7aIsW8QFEkW/Ea9zg02boq
3iLafUmSHU3g8C85KOCjJDjzYMzZmZCgQtg2GKgEU3uEGrIT9A09GEEc7NLRmRgRghRpGJKyJ2Cl
wRMKYCLtXy2vjv6h03aKAJMyK7YAK5Dn5ViwIjw0IxP56loI/xexwt1EFJSulFVTfbh80jhveY+I
J5DixscgryARtdOO87N1NrADUci9fPn34BQuYXRdEnqAVLuf4lcjDe1Hbvnpsz2FxLzN+No0Vr2r
BiXpKiW9rKi7Obr1NU3Vjyvs5BzKadwGVKqe2mb4NsFW7oue0yE1A459o8enKvLHJaPCUT4YxA6C
sj65ystv7GnYV4F717Oj3hWT7+z5//UHd1TjI87AlZFSkOTCvPh7KHSd/vdV3aifxiR24PfUFwWF
yL7IZuErZW19qJzcOslh6jmcO8ldiYLIdPxT4Z/5oY2RpRRZ59HHlrj3LVPuScTmsINZh21Kpk9/
bA8oSS5NkCURliy5TTrpPZD2TO5w8P9SVipvVTpE9HmnO5gm1TnoWaHNSPrcJ4I9J9Vqb2jubxlt
VvgDzHj/tzioZVWYQfCy6aU7C0eOZyKwk86Aqet1BR2pUX+iLgB/ad692LWHiSniQN80WfYWm2m2
E6lQe8OX2VuQhe9e2cDc6G2ub63uaZxt+7OzfJWKjFYbq7hLuO4zq27fgyAFC60KdxcFeA972Oac
TJgjjoMy8Ss61cPfgxO4rwbu2PPfM3JEfJyTdJOz9P33B0gxUPRqfPexwySVXfvWaPdqCPqruyCo
/AzMa1y4v62oT0bVfFdtOjK2zrLnIZ2WDgT5QKE7Re/8J2eDCP4m7PKJ0wHCEEXVzpdJ0SZeJuvH
SzDQ11mBiV3AU3GLdr6VmsmMGTUfXqqBaJWT3Irc/VfasHZSyUBx7U24O+Kh5KQbANAhC5ZeOhDe
iB1puOvZ39FyndvWlOalXh7sAq1q9ffcVXW6I6Ln/Pc0qkZKj+TgY8qgI0XO4MdDLmkn6S2hq6B9
IJSW48ER8d5wuN3WHQT6v9aOiSTGo40RmrqtiPHbEkqW2qbbefkjcgzKm4zS6ZC3Q+O/op2+NqHd
fzVh89SA4GIIcPGdMX10XGEdHEBE6yiI/ZWD0Wg7e6g6f6scngn8FN0uavExt+mDPdTlYYFBHLIu
WuoaaAIN+juVlvDHCkMNyCaqv/nvSzXJXWFNYFPLFP/ZWFgvVaCtw5z208ZqOJNbsWVs6wpPcVt6
1ktphKy0rJuFwxGrNot91AcPDCZyUmDMDusKubSn/ghhn9Fx5uVbznv+o0amucX9d4nirt2zXrvr
xC7GO9DIJ2WyI0gwZ6X0mi1s4XTrmO9m3o23dwMfjFufPYcCs+4rH2xa2+d+WoswHG9SRWaOQq6Z
AdF4DKLpxYlEfSgovd9advmMIcRQxl1uaADXNdxGFincflw4t05NTDvi43c3jtaL0XvouwMTbB2M
WGT6VIDk5gZkcSRulP3rEl7eprSAnXHDm+eScQel3dWthOO4ymdOJgWoJHvCb0eXv7VvkjG7+Xuw
jfos02yipLjIGe7E4Dtl/mYBC1vXeOFQb9H9OT9a57pFWDeZVRqpuy2JPq1Zmn47kjX7WWXX3CvY
QDzvOjuC6bMNRVCa4aovy3jbmbjTbRpJ7nUIg9FUF86r097x1TbHm3wpApeXjnXOwZ2rRit/7orh
oLDFv5eJp9aGGeDDY8wbgON6UNkQb4mAtxcyAuaxmVrvEM5tfyukahnr6OIpVYuURkfsbT3iswVq
+FojjXzVrv3fF8uvGA0iaJYQ1SDYZ+1mPIAH3F3RU5lODyPxM8zqeCWHWZWUo5DMCyQA7x4I5XPk
828QRfyISX6n3zqvbd/arLbOPbfptd+2+m1yTYpsQzfFhTQT6oRi1uXB65ggDXALmC6cb6f9nHXj
KhcFRRHW8iEeSo+K/Ykd0jq5Xm88FH3w4hIb4wYZPDo+ZLQxZxZRWaK9I6b33kO3qDKZPA2+PVzb
gRwc78LHvwfSKveqgNxBX1OIvzDBkP3/HR7/TpB/v4ZlMsBw8Csk+C7SnKQRs6L6LmR48IsMmken
hp1DE7byvewlXZzFkcVPmU0kvskGK3B2qU3phL9cACTLxW1hDl+21fCyLpUFfw+xZs6uI8oFpaOu
k+78Xe5yCYq08O4MGni2UWOfLStIz50O5CHx8w4aLF4CIFvDQS9LlmXU44X1Dypmc0rNAQaf5B7C
HO02TVKLtuWMzn+AZ/ncH9KOlwVWddgfyr7WmwwD+oewrKNfFtFz1efzsR6zL1pSL3bOLmxKSu7t
0GB4nSJg5IO+JQMb7eFAM/6qwTaVPni7OMzYAQORHP9Olq2RTtec0gM+bIq/eEQD9PHH31HyMNyG
qqcZ3OIkWGE7Og4mUqs96oGLECEf3YHsghuYfhW8/6SVuocKEueqb8zmMnRAJz0hdqYr9OnvmVXA
bjbL4qLFIxJNsBAU4nsjMB4nzNt2FgXMAGYGiV5u3XVVmmyjYvQ3Ynn692uRZMtQcgkl66Vvq2yF
dR7zgS+5rny2tq73LgOtm7+HxgfPrPgO0jQUN/1wNVLYdBgz3bMeBwvXk2fhZQ2nc9QygBV0Z0HW
HJ0jniHe+208AZ8cdf3Kj4d5eKM/sjz1+JSWNRw+xTDUZ5is/CUd5jceJtgheMp9ddOg6H1w8bHx
U0i0lQUPSPFXcsnMAoxKOKTpJaCBrOpV9l53pCtMq8asaVI4aKnw0Nl+/9iaNL0Sc7U3HtA9CKdh
dZO17mkic8dMMrwZZr8IVsiD6S6DLgIHS1XXGZQCyckXRxDtLqX+6B3CXUkLViX1Jvfeb6PnjNgq
zQNzRJh59G9fqyjCNGF5DB5nz1cXNONbPWTE1UdflYciDn5xJNa7EXjcmUDbG0YkLBulpJtWVlxX
ZYb4BWJnpd1YHOF3yU0XliRZLQdGeeXdRmMy/7qlx/R7SoAehEw1ykCYByKwd3XgJhdLxPVujq16
2+DL2KV+GZwFCROkGtrH8TzpD2dgWh9pZ7wWTKSugcwfXDWOn00b31q6aD88Sy44ktB9mNySypFS
65s6RpqIQ8+GDYmBJR1aEz5niXdHReP17yvaeeQ1BRZLDE2dGoHcGfg5nQDLutfPtrqpurc4K9xb
gQR48Hz5LwE7/58W8PfrUpnePk3hrzE1FszksDOZDXNp3kM0feDyqXuCev/3twwlo61JZQrJ9sAG
5eKv/5pRjGWF+fvKyRy5p4nhpQeycP7fh1m2/+/TvgBWJkfae/77IxnuqDYSPaANZIq/b+3vO/WX
MUmaYrb5+40x4zBoWTo/KxGfRTPLD8thnSoIWDHsKbJ94s/pOe4GfTP6HSN+0jw4oPT9XMbTfTWL
TSPG9BoPknJ7KFpiEPeJze9PjseP0qig0vEHvVR5vINtelwCuzgBOQwAE9wJBvU3zfKQ1QGmuP99
XuEAjPySivdq+rTCgOyC6Pr7IULdnGTf4szFgTWn85Y6PqDs7lOaEb+VbKO7zFZHCjDf8ckQ1nfx
poDhCta5SzTeyXe8nVmlI69YCTvLdogHR1h1jznfZZLcg3iRT70xfWSMKIYuxiUodgkb2iXwojfG
7cY+nbZDG7iXyM+TPaVG4dq1N9AE5nXrFsahKifrSduS3BsDZEGXMnELqOOqbW643yxHsZxrWVHP
R0vxkw/d5kPVE71R3DsOwJUxlPvdgm8fvpq4VA91Pnprsi2wzctwu64MDNU4dzJyPMZ4NhtOi1GI
GdoE63BDn3l8E01AwDGT0/zHs4XCTeD2JQ6wmtAf4m1UxsFVqfZUdMldu0A3WnixGxvdLxXjfG4J
1lVmthsFpkpzooWhC9J+67bhVfgzbTeNsYqC+TX0GAd6DvPBvDshs/1zTAbabjlABx6Sl7YqLdb8
aaOHEQ9lMBQbJ5kEg/9u4krh7wZ3igjgBHSDYlsd0OPWBF/tdYkXp9txusGKnpItNxho5+WpTLMG
CYwwV1o3d6NVnVOAg2Rlqn7b2gJoVPEVjP1dRUrayKNr4ojXjITwvdlXlyGSl9ATwVr6aFZsYeQh
jOYoEB8oEsCrNFK2qknsY0uXuLZM9TwuIxS3xwZkc47a9KVqb/LZOzE9hbuIQXC5rK9NodUTF8e7
hGa9RT1DUTfVo9swR+msjDCPEZkDvIGlRwD6CS4mIqjhOZvZsTwDKa0rh+3cgSxRY+lciuy1a6oX
MYfoEoDd1sL0tn1m3tR+kjwIwWC3ZnqDnHRGh76OMXmBxgrVKazYzknJ0O6o3S1L9/LuXDqIB7mJ
fUAs3GLMLYSSX+HtfQ8r2dQPzk1T1cdZAKRp6bvaBmZ711dYogE9X+K++2767NMg3rgeE1UfvNRz
uYAnIYblKVv3nf815RlhBdl1W6lVR/4shzWX7XAACy421XcyA04C2YH8aXMbTWJiDSm2gKrg3Tjb
4SEM//lS/7LBIxnY3m/7KarwbUIlIwuF9t5p/1KacDKKGBsV4Vd2I3cmrCVyrsQ+36X5niS0Z5AU
uBsZmOCdrz6o/tQ4PNV2smYO+Uk3rTEUxUcMK1tDjD9iNNt7hqf8D7U+4/xYc0wKCQMI5kRi7k/L
O6g28pMhuuA4lrg3a+mdAc9OuG0Tj7oFpStIlmFKdntkXGIJmjQLS+MZxxSyJJWfQ2XfT4VZ73Um
3mWt87VjUTriDvEIaxMLZTzuajuEC+6YzB5Hn0yXHe3s1vyOBiQNRsPcr1RJq2YhD0Tvq92cFNux
s25TXsgtTLt8HVIqQtqCPoURXlIhqCPExo7nZX7t7GbfV0v28UXWXnnAZxhhMmrdbTTWj57y+mOV
J7fAu2lUke206V1G5EHBKBA9FZyOy7ooHy07hlSs/E0TT2/uMJ4jWe1V1xxlD4ytHioLD4gEOpcT
TI3xEOQR7i8zVJo+AsO4T44uyNp9ZuQsunKaKUtL/8XEpU5YpurN2BMYDlW9lanpHAsTeweXti0C
nbNL1ECfxECst3Se0mk2mI/6O7sBEwrjaNz6kyT8anLJz7xd60YXKY29P8H6MweVIQzFd6K14iX1
42F7Y2LCbfUWFpgRcyp+pGmDxDrw1CSJXrSC757UZL1C0DF+NH5EJtezPjq7vjscEnDlVsMMnE82
mzj4eHyiPlz3ZD5ZSXosFdYCy6J3Ygo4fkxdDd68SXEoaRzeXuSdw1h9YpopcO+6963TrhOVQKl2
B1IINjM7UiUA6YbwWnYGwKKq5+ZKLGDEfqUngGQsaPmhhHBL8owFEZcXBkByy2C5Q5YxVgxOl35G
ZW3FGwLoaMKHRJMf0MlwHgbvoilxvdij3IHF3Sb2+CIjBz3Q4F/rttREiOY2LmhNtgJv2tk1MHan
ykg8LpK+bJgNlb1D0lsxyfXLgRsyg7s1ywUZD84TeCvJyo04lPykOKWyFTcM794GLc+6jo2dMbSf
IbMYUbPWLXvipkDiNkibMsfuEix+isvze1Xk90VKDm2cQ4Mzwdfg+gxwoKFtgnb8ihXO60oDSYf8
pxcoa5idXCOpNtJzxU4PJ5KmOEo1yjMdIdE56sanogreGv0/jJ3ZbutYmqVfpRDXzay9OROozAtJ
1GjJ8uzjG8LDMWdycx7eqp+hX6w/OrIbFVlAdQOZjnR4SFkSN/9hrW9FoET7R9VUEVIXCyVR5rAm
atWdO8+6P2tso/pcfWdBRlqjFvip7HUOuk2lTbgNa4wWjIT2eQFxgGUxNd20LEdoc8rYuW0Hp8c9
WYmtmy46isQG6qBLebWQxxJbNW/meGBpmoxbx9JxMZjJzislPliOZZp7jbsSTs8wpBkoyGqrguwk
46/JQImj4ejoC829l47OBh7bRzkLPrOvOSfvJh6kcfKgGCMRwdSPL3M7WRNCOArmwqPHqRG15i0r
VRNFPfL82vCVHb5kERra0H2KNarSkdkZl0kwHoqQF4VyrBnZlpaR9lZnlJOJhzPYTI3fscXc6aKi
MTgnJ0pdey2iCPE31Ftuf/dNVdPRxngmcssHHoYIDFarYCDDIgC9eewS/jUsAfSxrA5pOYRci5LB
OPE1nTa8lFZVvzR68Zh15kPUkR/IJY1iRTPwjIa3US5n7mTTqStQMFsJO3R3as+FmStClQEpVY3X
HDTsVBq2RbS6y7L0wxgSSg4IO4A7uoCSv/xQYlZ3lcSg1yY9zI8wZgVQMMjMitzvl/7YCFr4Crbr
txJ9vKWPH14s79O2vfRWIw+hMb7VsI671DP2TiTf7AcdLNrVGT1UDzYsI3pS7jzybkZuvnEq605L
9dWYzxZrWRAV8Y2u5vRYhbynmjr2DUZn6yywFkc99sqoE1fYLHv13tq1dsvNGPelBQsgIvspkLQF
qrZ3qM5Rvl1BuuobZMucFMGzaofTVDnmEU50tSYf6pNL6atPX1O3rf1MA3AcDgAUYF5flnRxrHLr
JOg7LoYGB7DOsDcva7bWqT97TraRaJs3ptsJrsLRwrVWsJzwvvVCe8kbvP+12Uzr0QwW7BProN5i
RIvX0SMYq8NO0zQ3cRd3m9ruesxy/XfPaXDK0DIpowcgINi+DyF6dq1BYdUZx7LVd3MhHgaLY8oO
AneBATl+jCkePz/1muHWeG9IXkmRlaHMNnYawjzPHlEkQxhDkVZsy7QwT8pM3qXG7RNsz0w03WyK
11YHc5GYt0ESPeOITrbWAucRhNdFTUqAto2QzGYpZGJW0yyMXtPWzD1wkqV7ZIgpMQYOpFiF9Tae
SAENteg4edxXW4wRa5rfTzW7SC9qNswxuWvIBeWqL7pbQUAWBixYhzYE8Gzw3YRdpCbQBo/9/ZBx
Zdr5JFdURy7sgth78si8cx8VxTGiwOi9zyykzEn/PATZvsjL8UBe4ZvbtOsamm/ISmdNe0VaV4vm
PMjNA9KffMUoFuJ0FvxS3S+Qlotxkr/ZmQMmIr1+Khr4RLWuEKYh7gSbNnMOl8Yu7+fg0MfzA/oX
RHex95q42ndbkH+bxC74GajXQYLgQyXur8lOabnyeztYMlzCGPNXmh1qI7vtveab4e5TxOmJGTEI
ttWpViXJeDboiUz9Apa9762ZlCsPfofVyXWuqDzEeN+rud02eXnM4nzC9BjvYEnLLRaAHPseQpEU
PZAT2e8xKsNNFkQMPvqnbgZPqkKjRpPAbKMLI7L6ELGGqsYCU2cwjqfyPTMwcA7Y/QcYKCqCoP00
I8svJoSJk3Z0i4NWuXJnOqWOT6R8mRx5V+EZ6dFWnto5fYW9J+k8WGR601yv9MripZQlHjm8c0zp
yVJ/myH3cS9ElOymvEaRe2764rbSbKwstnqihtkGWsvmzXG5bHnl/GIkMhjnFby+d3QC+r0Z9x+h
hoNXkNtmxkTJWpyQh6y3a4AJQbMRS02sW8q4c8gEdpscZWJzG+ct43tCrnal5rDDyMSbPX4J5sqJ
tF8Sif3V8NyPulQkRAU/bKvHoeoWrWz46MqhPeA2ZHkwYAmb7eVSaPymp0Ul/ePgiukBgMIK2O01
4F67ThbV4UBEYmyHDxYOYuRcgAQJtMQvxlPbIlGcgjzZDMZgbUuK5syBemKG6FzrnnybjAtwnvA7
ID3FU5jgJGkxLvUhOaZ963zL2T1OXfbQKR0rS2NdOtQFkqkiFmhy7JBscZ/r7Rv7xPO17dg2rRJu
ciAw6A41ixrfQ+mrlx3W+dLc9pImpkvLyg8t5eMlf9BcHHbYy9i+o+irmc1SuRGXbEskTLoBtYRI
aPqH6sZO+mHj5kj+MfzmHtQRLcDKOownrCsbXv1fsQd/ZuySd62rdkEIXdDBkMZi4YmloO8QgoqC
CwW1mj/ocNtVEMz8fJ0dbQa93SbkBSHaeiU03LdW/D60+E7S+Bg19Vtb0a84WoMoNUs/Ify4KwVx
TlXRxWtvuLh3Tlf+0jucW2xRr7GbvXuZpFdsUct2M2HCiNzZVXzkY3UM045EPZLBxqY/Q8GgRtar
h1kzfVMj7jiU/UuIG4W45+A7nsd9GnE2uTpvFnzG0MWJFVUvg2eeA52CPZImB+V40/VmuDUHYm6N
9NOJYr9XN7P2IGpGRbpeUNQjKh/TezV4N5kRHOceWKfVlY+N5TznDWKfeaR0XR51lbVPNkCEnHFS
/Ml43EaapEN90spnNdLWVOaT1rV4DkvGJboggNbrGzYd/Q50CCujsC0RwKzakf2Hqxf30TQNG+4P
RyjhfmUePOqkkFd3IxAx7Kd2fpZ5TTgp90m8e0Z+N7Gv48r3VdXnq2k5QCDDJJQK5sqoRQG7Dw2D
wlkP0w4Gm8iw1hXWkxbh/GSEtvJaHZ43J/ZNB9bSKOAaOoIqbaqYTOaLJyzD2nk2tbZdUdrW6zZU
DJ4ddR09tKhV1b2rSHthKlBtg3IU7FyNL9t5RLEPcKBbQqm/Kukvp0UBewx0OInCHd65xUZVoNKN
zGbPOPUWPdHXorcJIUpsC8MCjachcXT60Kfe0BFPYGSsR/t57rpH9B0A05zi0ZH5TRYFtyEx37Yj
Pozo2wmbZNPVDM+jPLqkrIGBkLyyvR7WeXIZ9O4GjsWTIbTVPIz2Wne4nDAcLfMZ71OrMXEmNX63
Gncx3FqdBaULfY6dnCOJA3dlfGfgAWK2MOzcSXyYdvs44naY6U0SZsaaWd5HIeyUNIpQ7RYQNkSd
f7ha4+2HwiLmwJIfWsxqJmXjvLEm/lJvML8Yw6hVYOAiCpJ61eU0jg57Gt5KHk9DOXC/oQIttPuo
4CaIRqf0DdqBlZQzKO8YM2K/zlstRiMcvOoCh0JYY5hRjuUHyK1vqRuPWdGf+8rcazmpF5l3cB1m
52r4ldfiVkcmuUEueQFncTW6acNk6dH0cMbFcERolwtfWT1WR1ujNpRwAHU35+wDHbJubJaUdoFU
qzX07ZcOi9F3DagwVYZyuZusakeZqc/ITxxZX2IbpJgTdvspo3qnhpzwMitvLae3BTFj2Mym7REl
I8Xj4xwWXxhVGI4mPeazTFLgsN9vAXSZsL4oxrLf1my9y6x9pKmDxTAkG7ilN0HdYDDWcPLYNH94
dWsIIbzrNca0K7K+N44At0QEj3XJaIpK9hcA1pQ0ePYdjZmZs8Od5+HtuGZC+56L+xSC5W4wERe7
Q8w8taXLU1pylyAhmNyWIYFNGL01mZumMK6OKj5ZFqiN1UcPhCF/h4DJOYRiv50jklXd0Dg0cFaS
xnmpu/RNod+bWGhuckc/y4llc4fKZjjHWHaHAZAQfCXPr0vQNy4yJTGiB46xY4OYgwg5qYCKJ3ps
PMtci4ILsewdqhn7XtetyK87KA2RGz/HQZGe2tJSWy+GDyoGh2lidRt7Qb8ywnzyidsOkAvZJxKj
d+UEgKSotE82oIpfv9cia194bXSurJyXJOB+HAfDBpoeG5spW5tkN48z1xwFw2H2QvZJmsvOMO1e
RF6GN6ipQFhRvUAalAvvxxp1c1WxKq8d7WqjPDgis17QlA2neBd7a8N7jplI+eBMilW58Hoq71dU
I7ulcWCUPVq/UfHPJDD3NOu2t0VhtBazUFtNqWZtzww7Zw9jec82CeCE5Ftr790UqCPi8gp7vcIs
jmIauC1ES+x7Pmf8ktFMlRnkMRw07vX4sPa67PcVLqR16gSYrInedvX7AmjCKrS9XYSmgoftDGiK
jH6JI1gV0BkgSFA0I/bh6LNd82w1w0tuUMh3OZp3zCCYslNmAVPMaKtyvS9ET2BhqvpEN1oc83J6
ZPCnmInqN6B3f6liYr1dH5Sc+mtZa8dBniuunaxxrXU7C9h2y+XadN54FJ3hW7LjftNFz6E4Bmb7
NIy8++usWt69l0jPn60ITFrbODVyZAG7Mo3dMx6ffiVxJvkUX89lOwg4tNPWsufX0NSZLNjBtu+s
e0eGaPtIv+hzUKCu6I+zJk6aW18KrbdWnmB/nBAL2wmm1PGAJWOixJ6wNhPQE11zW3wEPT01x9WR
SwAtqNmdZVfe60Ivb/I+3NOb5ytGALeySt4to2IzprULFucOe4JaHm3LoPOYIlXwW2/JrEUHWrKQ
u8A/jjA3ax91QW3juT5iJI8bbrwaawkYC5apNT0Njtse8CMEqNTWCTSYTaNT5HVZyEFtJ+bG6qyz
jbsAuGbJHNl+rJ+0pFj8PO4IvDq/ER1KIK3reauFo197FtvdEeR56AA+ydNsn2Ttdvlv3aSXpHL1
Mxn2xmZOU7THyFQwt+t3iMNchO7jGzEJFvvHLQgwv4jMkVKSa1u3WFSODC0ZmXCeplbmD23NyEWD
3FU1NCdBuqV326GnvVrEORdJ6Zc6SE9uNqRfT86yRIhOufurLbT4UDcgv0D5rHQthA7qoLA3Iu+M
Gj5iscwrzUh0q9v4JIRdYPnMBc+cK4q72eyjtXDdmQoWP7eKGEY4YUXT3aFnx1BhbHvylYK5vUz4
pKxCKNBizUsJW94P4kVapB3b1jnp4+iHNX+kEFgQEqnNx6ox0JfqO9dpwzvXpV2sYkqshHv9u2kZ
t2PY0eT2d+Co60NkuCdtqXoBo8/bHov5SmuHKzGOmT835h4vUneJeWslFZP1voXkHYroIE35Pc3I
a6TVr0dNtNxV1U0oWoZENjRhj0mD3q7TMvyyGzuAgQcyxeR635Rt/YEchOFcwgJrPpmmax07rNRu
WFylZ7wsQGkCnkzJXccwnXHdXiIiptYWH3ZzK/d9kz43biheqQBDPBjBtbb17kIbP9wUHpV5VqfP
LHXFOXVH9+gtACFzeDAs9Z4P2D/H+gtSjYU0oLmFIcy2Q4C9jMMovDG7Vz2T2o0ZVWeA0fYuaSK2
CkpxeOupL1KOYG/CheHMWMbSGOlMAnd9ei17ljdRQzxTgrJ3IxVb9sIoz8W9aNv0UKT9pmWnQ2cL
dgjV7LwbJ51QeYK6OFfWUUjwTjMCZYDieSqz+rdR9AW2kiFaWEo4JiH6+a7wHmNYJ02Vcw8ytXov
XJwTqEp8b6Cy603zQcXmLjYdb1uN8c5j7Kim0rrNIHU8cG0Bjm1eaw0lc8bAVPo6Skmv/D1y7OuC
0YUlJZvAgf6g0zqEkcXI+RqwRq5Ci00oqAGQux9pVz2r3jsb/YejxKXB7BxOVf5qg26jHRvoX82y
Z89dze8Ggeq9GW9BKk1rve1HxiH9UYchfEqt56i1k6MVlva6AruybvGXjQkTEfCuGQ5RQB4TjKgJ
a0zLqIn0az9uan+cOEbEFDobGUV3VpI8gCG3d7WN0HPEEJG1DDSdEG91Vdcv9tBEG55O6s5UnbRq
0baqU5NE5sMQwkVYnDWmSHxCzr41ajmbps7X55uG7dCu1J3bsvYuQ8hAWPaTcYp7cz4ANGE+DNoG
6kIIqqytH8fWpP5s02Q33HqzURz6svw1ZMKXctAvWJj1jfhBXVrUdj14FoxKG44rULB4mnaqwVkS
5tU19bryGUrlW7iRBuBM2iAEsAyZQzVzZ+ieIsfDZsg7ij77ww7hTrVLcx1xVEaSNB1bj84SwPm6
dYa1fiQPi+ZiAhFmY+Jo2fGjwotvY4vCwaoJQufm/Tu1nbegSq4pEdbbiWUEHNXqUTJ5Q+SQreEe
HELBjo0agLbH0MG7eL5Gxc5cZjyyILHrRydYoAITNgUIANBlGiT508ZqJxPXOmALTU+3o1k/2tlv
txrMW+ZqHTLLeM64DyIAPA/CvSKcvbGMuNo2xZcSnrVtukVKw1GSU+Zh5OM0s8qSbUqmmAMH12Ro
38ZQPhWWzQiS1jdLnRsNP1oI0LRq2JeOIaNq6iEQkewoOBs3VvOGZAWHOGr8zTD0Xx0wH1/Ps2eE
tiPYHy4vvU+fZlKgoOStgwyX56iyfVUOPV5WKuZwyvZtl90mtiv8Wi1SK2QlIJ67lAPFaHiGYnQr
VMdqK4rkMICXyq0mwB1jP6qh27Dff6MR+Qw7Sti5sdut0Kdd3VSgb0Z4EwZ7C6e1LmMTg5MYX8xF
39hU3mdgl7/NRWzhmNBra2YgohY9ox3YFNQ/3+VcP/RzgTGd8YrK4E/Dw4khBH6j08cq2LnzSnJ3
dIS2Ldk42qZ5JTKtFFW8s0xKdFe95Wir1pCcFBfNlKt3dPKfSFa39QSKVPDHilq6K70Y0Ehq7uNo
yl95r33JyjzGntWe+3FXqPDeccY9332r0XVsiiCBgabHo49O96zgv/OusTS4ESwuQqk9gpzx1rM2
bt0ak8rQk+WmxBaLzg0aFIzOLLjQuOeMwiAy9ygRjLb4zodl7NMiFXCN76A3vnrxVMOb61l+bO0a
tHfUeOamGDB715r88lIEtMJFm18Z87jJZjEcEsQA3u8kv8eX8JYaWcN451QOLGndbEr2FUZBpkig
wEaaA5MabxT2GfBtj9i1qucjJAvBmoccjiJ9DTKbURNH9gpAzveoIeE18iFdI2l/JP361WT1guDB
vLWzhJs3W/IkAmWKLSUiP2IadyBhVmW4Rj9zGxnpulLfpbOHi02ocJ1+ktfISrnqkFLMTu17rVWx
AKTBdqHoMxyP1lNjAEVP6YE7QCGabaKvKKYnkYpTj4Z5ZjC/izwsaTpQlhB5N6K6+Iul1wl7KBZ5
TWjrQXM/K/KpAGjiMwtb/g2lJtiXBwmnQ43Qh+puGemazjbJB+rT6KW23XviIbbz5EYHvVW3BQqT
nu9bOwFb0hBggV1WXIFJ9MZ9f+RNOCMPoUeHBjhwGCSA0VzvGYhwcxNEnOCylsE28MyrrCgy9Lo/
6R4hDG5c3c5YRbbxgBDOw1pva2oj+ojjl0QaI3PehXWHqvWYO+PLFCPnK7FerGJWK+zNqxpENtqP
XeRUmzBMgA7aUCmQUwOjTCH9LYuwzlm8caQl6m5ywnLcFsk3x2nPOti3Wt4DSTcYu8jEalrEwLWa
jMbewP3cRfPGGiBXBzRC0PgXHVz/0QCuLXDIcBsP3tICj4WDRlgnCunYhxvaf89vWx6i3WOFCYzv
TIRkAVTTs9bxJFZIxwEMPXlyxN9a1gU7oJJf6E77dkivTkbZ2KM4GYcJSWLI0hZF9ybElnIzjdne
6fZKeim7AWPVqBS8UtoJn04vRA4hf6EhxUIYt+0mzUhMiojiOZWBebVRCsUDrqDWML4CxYQLP+/Z
kIG2H2b8Z4aTi40zFcMdY6y2Lk8uGkI70b9S9rhdGO6Z2owrhwnkYSKPN2O/c/RCaa0NJ7LoC0r+
JvkQJNmlUyhmFY+9kBNios54M8zqbuoG3S/wlF5nYv9gZhyiwpiP2WwJ35ygzuG+bqV4VEHYUa5H
w3Yaq/cqbPJ9jLzQrnifU1Z/GAE5BWLR6jfFLSvb6jjH5bsHyBh3erFzI+83tvnXGdxpkhifkzAI
RZ9gKUneB0OfuqwA5o20p7ta70GHMSIoKys9NVZ+CC6NyNw7fZhPQ22FZwtrl4/RNdvUKutOSln3
8KGbe3OB/ExOze1w7hmTD/bSMiMuoOi8KS0P1o80za0rC90XUhSnuiRrTcM4WBScJHgP8l1pmdZu
pExRubaeQzQsMzi4rYoWrzzF026scHx77jBvhqa3NkrXPPrp5mTphbPrcTH7Gm/3laEtFZN5XJB2
5DroJ0C+wCYwO67bGE1+K9QOqL63QnhcXIYGH2Bz5Hnz1pqm83VmYWuKOiT2Rr/Pc+uBU58NPDsO
y6zFoUC9vHJtCT0PnFcasKcqi/hYGbRgAsHXyoQB2kX6W82D9HvBEFeTsTxJDZ2VPqfWRaFlDmLV
b2bqRl6TS5Q2wcmO0+ekGY9JnjJwykHCAnYgWiN+zFwWh2OSf0Ay2459v0un/D5Gsu5G2t7LmEV0
1ljeuhV0JS9aDzaXNowpnNTeMG2BrIEFHplhFyZ8F3v8bjLznNRwtntkg3VQxLsgyO6GEoSd4DrY
yNj9LUN1M5iRAZM6O1hG+V6CB1+7TKpx57H8dlA/6K38dAJ9AJmVMg5pt7FUDtLwXvfHzgHfqMJv
Ny0espktWb0s1Q1KHWv0nr0o/ggsonAMibrOG7kqCpGQ79PFKF04b4hvAFiW8GpCXGcnztGYahID
Jb2Khr4GI+GewAJgU31icVCIc2NwtFFsg3SpBUNpm1AnHJg3Qzg9DGaMSyh690I0u3Oaw9SM/IjA
pJ1DAU9Kmr0JUN22tkSMP7n2cUhxjTdyPIuyOkFKRJ2DPrVjZfzfh4D9hMz/JU+OiEbHcW1jCSIk
BIxI6f8cAsZUptd+FuUF1dSjx/t4Mr35fUJpvcIWfypJOrqIxPZO7KpqX872O2VCv5+4+O9oQx5a
JcvXVkOplOouS+lFZkXyzcmEL8PdBDOK1jK+15TgKo8frFoT92Bpbc7kujwbwgRIRZQIZv8CGWnO
2HhKzWsRMq8tSohB0FuercQo2eQgzVYIGFdRMd5qZlesSyGrPRut5lY5/p/ZsHGLKSrUC9ZV5pTe
DQGKuMqbnHOAN9L/758847/EtjmCmtcB8W3opm38a0C0wRsbNY6Gds6s7CVYx/GDsvOOjcuyHtQP
uH8BMWeuN5NqkDwow9sWSGkpMKdjnYIoMVjooYULt6kW0YkR6rfWq3hf1ymBGSFEIxGbh0QRzpGM
DE2NBqHauiuV2lQAk+6srsIwLcedl5vmySgzQoAHh71qHnqP7qRt0PS6d1U3VlsXQPb/I39Nesu7
4y/vHocBihCGri9Blrb5L+8eNIsgWgykuqR54agpbXktg+iUtFr0YrH2Zl4YstfL2ckrLDOvdRb9
HpoRcVBMuy6yuGJ0VdAmaYCRfdTUE2dTMV1S0C24gEJcVZ2FNpXZ4U+E9AxfDKXqMSJyZo9RvrmL
bD7oDfg3swQxkpJuc0Nl8W7UxUdTD69AmRcwYKNvxnqo8O6yyen05GnwJJq+lhy3vLU3nmi63TyV
8rHVpL1d5Il+iIZ9ZRrcXA2llw9ZEj7QtdP8MeS5MSIBUIqjbxU7KjzCtsroYYDxaxAVL/awcipC
OuTyg90Ay0wlmTgg+sdCpzDxqLSBeQeeJm+BHE1BK26ZJ8+HsbcoRspiWFf0yUs0c8/2AXLg3IXM
qBXFX+7qH3B/vVsLmatHJsI5iKZjTvjDvpJkN1vG6KEEDt9KM/rW+97dji60rCZDZBcuhPdCJ7/8
J5A1S80U4nIP6kXTJLY7KS+1oBarITTBV1n8SvufnMnKAJA6OUQQBF0XA/x3r2MAzAfkQXmJLBY4
wFw/JiLBpq29MOgjGDj4DeTNz4exsOVN7on7KXOiXzw4EOUdp6oxPAWNsjdDBgvoJ2C9KvvgVLbv
RPJcdBRQe0K/4h1rHO8d2Col+YRcVdXIEeZmqysuTj90dPHRgS5Zm5VzNohpvbAFQg+vN7dsyN3N
EFlH5HTWSaoZRbbdFNeo19H4dOaHUw4OhT27mGlZ6DFW/zKmUe7aXoybHjrZ3Vx/Qky94f2ZE1pQ
zGddD5XvVYgFwAmCeiur6C7vxUtcxilsF/BG0SJaqJfSmf0edEtImWfXRvcmRhaYjVE/pnO1QCdV
wxwS+jjYkOqX4AhJk/FSLV7oeUIKnWqEKDJyWemR0J/sBub8hOZ6M0cwFy1jbg4QzYpr0wONVjiK
N7WTCJrc3kK5j2EwMAdWK+GQ4geo0u3P4ffvf4nabP7xH3z+Waqppk5q/+XTfzyWOf/5j+Vn/u/3
/PUn/nGOP2vwgt/tf/tdu9/l5T3/3fzrN/3lN/P//s9Ht3lv3//yyZJS0U533e96uv/ddFn78yjC
3+Xynf+/X/y33z+/5XFSv//+x2fZFe3y28K4LP7455cOX3//Q5fcBf79P//+f35x+QP+/offqPf/
9T/f/8tP/H5v2r//Yf7N0CVxKq6ue2y+iIn+49+G38tXNOn+TTpkignmwyYjVEkGKHepNuKnjL85
Drcah0Qh/iEcEpebslu+pDt/swXGO5fmVwrDkvYf/+ehXf88qP98zXgq/vn5vxVdfiWrtW34xbpr
/OVEt2zH4EhzTNOROrZxoS9f/3yHXh7y/fJ/qIkbVpr133HFnljqRIDFA+ryfuEWFN57N4TDA9Lg
CXbYkz5h5THruyZurU1psNZQ2jhfUgtmJurM/JOx9ITSBEV8Z0kAGQsvIRLiNilY9Hv0d1smhIYr
jWMlzmgE4xW3QlrDenQo9OPqScpibWWa8dJprOAdY2TEZI8ugvgMKnNqrzjii19Zr2nbhsOX7SDR
jAtrwpRIUajM0l1fuxV7GhvSFSScJWgsfZw0qo7Z/ByX20mABu02LC8/N5i+zZ8B3zRHOhLvtoLZ
vhxOw0ZP9PiYVcV9bYgUYFKQ3uSqThGJHN2SiX0zOOkVNqnht5ALNn/WIrDqjGPb/YLhnd71qGrO
wWgFtV+GwVe//H57AU5E8fApOmc4NI1HFRr37SmvhngvTBIeW89JDoUztJu+EQz9Ebjuo6RPdqYl
FrguP+8W5VcQKVCfy69UCX1TVI97rXXdvTBydehUm15EyiwcVf+tmrXpEiWhvvcmpgZgPb0DYSGA
kBMF+6B2HO2Ye4i2fv6XWj5l7YkA3mjagDWhC3KeNoWWWRP+z83657bdkn1+EbT/pzHM12ajIS2q
umva2lvEitPrMMcgr/PZ2HXQbu8xphltziRbzJNxDQPPepjibiFpVe3eWhzkuTYAm7S8a8akbNd0
iveUie9g/3Of+PmAtx+QT2AS4XAnCkQNFl6yF5d55Y5IeM3X3Uck/jYTBp2JvbJeMQWawQbAV06o
34h66edhGl53g4IEXoawyxtBgvE2StGPWgG9TOFV9g5sHEVGjKTCimnQqE2J4tZid/3zKhpe4d7+
+de4Xo5wfTmU29oZfRvjw5ouXyxEo2DvVZ2G6W8OTj8fVGLJ7Z8PwZxp1itAIMdkJPtrqvrufjAP
BfspOkrkTcBZqRw1+THq6aG0QiZXo3lOsWOxKbXBP1ps3BCYoVVbPjigbMjfY8ngmqgZxnixSOVw
DHWgQivqC3m1qnM2ReYX+zXaFsBuQ0WaTzWQudI0xmYAaxolc/5pFjvFTYp5JEs53GHF1XMk0BUy
NHjCTdLGSdfjD4R7wHzzJjSgWNWN3R3/fEbQfvn9Dz+irJxtbUeoIIz012Bl7rPWhxRMvcvgU7mX
Pz8zYR7SYAf4VUtg8YEdnouyc9ZOLJ9IiECh8hNDDgdiJhYiwVG4hAQJa0beOnAvN50/P/GWf90L
GW+0vJM3iFjdypOPsrQesfVNKI9g1nBUq19uZ7+NbVHeuXH27Y6gD/rlMyJilts5aTZ//qngFZ5/
ismfD55yrgwbHqThiGORkDMVZN0XjhIyk5VZ7L3Yqe8yxb5+JvdTI/J66W/KJjH9mei2jUb3uxvn
Es7g8p2aFlibOAynjZ5iGugD27czk2gcp/3tFt9RaLGGS82I6r8f3qZhZlBty4Bjm+vWzkbjZpDq
hZco23kBcbXoIcsPjhar6D8y1haopYsfVh0DgJrodA2mCMaiyo/ZXbF0sfWnLgu+bPzmG2VO45Vl
1knXTO8SVxIHFKGifu6hlWR5cAmG6Ep6Z3n+8aSjVfqellX1QLHJXg3dRy9n5xYjoMuwjk3jUi+h
uaWXVQO24J83Ttt78U3D/QH3fh0dBubR7DyLqzPUF561+cRB+azRfj8QpnTQylEe60Zg8MnmCMlp
bZOykL2C6IaZHk3aeSpcyBNdRJCCUG7Ont3eJx6hEWzpmSIP02s3t9Cv48TDdEVlOKuZ9PhCnFQb
1scsbb/FcpHXlst5ZzpcOQO3xL05TntzyEGfYtR9jJOQvNr0NoeIsZuQ0G6B7asXrydFRGIF3DPi
3MjKrW9+PugkZ+888ULSTGfaF8Sw7BpRiyXHsjcoauODmanmFidAc1uDZ1k5pVVvO7sbzymC9lWV
Mh75cc2T4kGA1RQA829CG7AUo6C87Y9qRDbrtFgzfh59iOcRSfeEMQFAkyQnbagOzjjfMZ8geawk
QNkt6gjzno7q3Cxvf958buHPJUeyDBv2jt0Lymd1ND0yLualJi7muuGyXiwIOBq8TGvvjUGc3LQ2
OBk5GldpWeZvrBvPNnLQ745tv2d/5g4w3FH/31SdWXObTLS1fxFVQDM0t5pHW7bjeLihnDcO0EzN
PPz68yBXfd85NypbSRxLgu7de6/1LLTNuvGnnQZfxBXsQzyUo7GrBi1etax5QZJQN5XUt5bGJzmH
UBJKZ/oVJkjFyKkhtWZIUEtafYn91/3l+DYQVsyrj65IpyMGj49Rg1K0uod7xT/2i40h9Op9Efq8
A0QDPSmHhCnTh9NEg7B8QHSQXSYx7du5Fb/HOPniYFC9m05/1j4jHmEA+Ei1b53TEYGVHFMManNF
Fyc2H1L0yfTz1VT/Ne2TGZcmhAPig3EMYx0ip7WZOLEJjr+yVGei0sY1s2CQQH3TX/BkhBt/wN9A
tmBxCJF+foxdb1+iQf5Xck74+j9fRMxX+XTteh+QYkqGNNG6ddjvgpgoVbWs8/Hy0HOJXCwCZ/Do
0J2OQ2bqIu4u9UjyUjuCQI69z64sz9FQeu/ByPytZ0gHf5m/mWSDOoq6Z4CzuKwoXNEhoovkMudM
Qt+UaRCzLZPwr2OVKOB3Wa1XI673yajtvW1KhQKGh+UpxUjzaOj6KcBpiPjXe0dVedMlAg5Bd6nL
+/4XeK9HEYTBQ0hc67pGGXOi83b2W6N9cbK5fRwBIZHdUycnsJj4QWM932D9syon7bNdOF/cW4G3
+GMJsLEL60B9GlDzOCYAppbYUUqKXRMODOvzEMb2AKoxYKR8Hlz9K2IEvbmvd/ESBxAD2LqvzNay
PKOuaborkbfFm2GmJJxM9vwU2CjlMRY4kkDBOLD916Rtzg4Gia+wK8hDFqZ9mUMafaHdbMeobA4U
TfVmnMV8S0zjc+5jBPZG6P2twcqaAt6GGMb8mrqFd8WaQRpRpzXZT+qDFrJNpqWwdqOaqg81gkOU
2j17eao3UJK+K78Xbwln3b01AAa3vcp5s4SFfAvKPP1yd1t6tdyaIC+eDdlYz4jFkYnL9CaSqN8n
3UK1nAaq5YqC4078mYfOusZGeuyUfvBT5f6WpcM8u0OmIuqwfUYrSfxgaqdfJI8cdUw8buM3XyM9
JRE5jFYHu945qAnHFvhRz9Ml4mI6b6pYhXOdnjBqMjcd8+aJEIRw30b4YbDVCkjAWITKM7DK6eqE
Wu74xr0/C+r4vp34HexuhUiPXF8fCjdNysV54F4q9KYYmQiRVAUiljFHLTo2OKWYBYj9WPIWVnL8
yHxr2RFglZyKCL/4slUYvUdGpo3XB6U1lVPX9o9sC9UGq3SxoX9rH7MANt3MwOSQ0wyFFhuMtzGo
fKha4AmcqXMefJjETO5dkOe55R7AUnXX1h148c2snnx2hE02duUrXks8VFHdnVsO8QhCHHAWBFvc
i+b7A10TGgVTTeqmi4iyBW3dDSjqfTg2O7cFxh+4Qu9aS7LwAOfVmDhBm7Ib/F2+QBrfIAsxXmpH
/A5j5ZFmA89KKFWuk9psNn5W4IfuVXppOWilgLb/zmR2plBIfnnsbSsHUc1K5aN3lUw+9tn/+2r5
YIdZxuf78///b1jj2amlxJBidc8IvwCYAbdDpNKhcjNRc7FYIlOZchx/RHcIYXaH+/5k2wv3SfGm
+QVKvhLdNTKYSZeUDEzprIF0pCYBMxuXp586oQJQ8UmdQWOvmv5rAhr292ODOwfuhvBlBG49u/Zy
ClVjsTgbsKrGgkrBbxDoqJme9mT0v2yTYCEPgN5Cw28926DVw0dZSAX+t0BPwLqPLi++3B/a3o6B
C/Dwv55rPX0AfvMea/J8HC7F02DUR59Zx/Xelkwc79IziLhkU4BzaOQDvWNv7g8SH8rWHDrS9nAT
3Pevn01sqUWSfNFdKDYxpuXwfh0yWNQQisWKLa4QXZmWLN/G3GCIKxHm2IG9D7RDfRIH0a8kDP4r
4sQ/evyvu6SOP0uLU26tgbKrAOoEQKL8LSBEs4oq648pEVbZQ/gFGjDBUSQxo8RYNztA+OQyqvnR
tWuEGA9dm1i/jIxZTx4Vu5/CcfnOTxdjTuzvS926uA269tZBH7nUOXPAqWE6n5X2dor1sc56fVY9
qC0sqYcSseFTGvbJAW5IvO5s2tnp6DKPWyqv5TMs6vbnqXs3Ic+JqTa81Du3UUYIMZiU5yjKP/ux
/eSDGy7YZuqXUATtAVTMku/c1S+z5dUvsiV2hVB4wIdJ+WyaGpFJUxm7Efw/OFN+jdbHnUL61i/t
dxZHApPAFzKzeo9/5I1Ds6/IeH6OVR4xOycvYw5G/QEqe3qsmhn6RCTw2/nY7jDf7YBjVh+5EMfQ
sL2XnpyrkM53Gd2MMsP7ik4KPcfc1w+ZsNZma7v/hRmpJ0Hqt69FUbC2G2RjBNM7JvN9Zwf0RZJ4
PMJsg2VsRufO6rismxb/TtATLxAnefGOreTBgZ9TCKQfTgEC5F5BiywRhN2TSXOvueOKFKiow2sN
rqDazwZKssk2vqcoyvam26NFshoOzR0zCh/Ms6InfqpHuHPFbE8b3GwgGMeFSa0GDnxNHKBMGKps
34mq2yH+wKTUPFkpWS+GYs6TI03MCdvS03Ph9V+erZ4SXBC4JilUYcGtAacSyG69SKN8aVAVocnR
q5YyeuVihxg3Ko7eYke9wP9+1W74J5JYdD1k9PNcXaqAPnuSc9x3mmdsIzAE07VN8puK0XxLM2X3
rp+bWImVN0yYZbbKSB/aZEZo0pvx1um2sa5OTWvup1q9ohuTm0TU3iGf5afqSY9Q8tUs3WdZo9Eg
wxI7Uf2r7BMb0Ox8CREC0NjFy+ozuCh1UNMAmnCNBQ2Q1VHtjcVrUPDOYOlPQQCU4UfmsakU8z9O
Es6mRI6+rq3pTwgxd5M36MlT4ExX4IrbqBU+ghIApSLqk2sGEjzJ86uJ+XBypk8fic/FQyyOZfHS
xZg8Z/0Q2HGwZX6yySZAPKE1w1VKBYFLo/0kRh/3gk1kW0aKrYaMkNOOKhiiGmJEQKcRxQawtDbS
S4pD2VYPnkIQ7IH5OdgV4quk0x7qEeuZtgpXR+i9xSBDEDA27dEvBuOlcdLPZI5TGnvzb5JnWFXI
7gp9Izp10ogOWHoqKHGPSOutx94wvxjoD8dAM2BJERuE08AuUaruKiMDHjz5C7hfLwEbygWWzGms
LH0cuAF1UZPHlJqrmObY1vkvA9m0U03CL8tu107Ng/B+NUvmdkc6T+mbxevoNdu5C56CvAn+NuVj
BrzS7ybvEY0VPORazhfDZmJgd/vRUA5KUhopNVN6ZRHaqMT4lClUHqolHGKwzBXBTpja7GeJHBJv
XImBUo9Hx+V0SRFIBjTAEID4BfO/AG87NL9V0sunjPykFdDr4jDl7s5N5ucSgybovFAhnDy6flxv
bCODazPabwFzsl+pnN2dU9PgrwJs/XVMoERFRMwVEFSQ6FNUgd6atbC2AdHevBKLoBaHeMpUFE/G
NP7jjPFPKYiVM0kka1vDK5DOIFcha5BF/mdgVPocR9EZ/iSMknArwCCsBGpjtD3oi4cJVHPhnnqU
oCoLOdNqKJFmmjxlAOTJJjuaJlyHhtbDGtgLKSQpI5mqHZx9jQQTgSmIssm6mD2fR5XrmWQj3pG5
s7ApEDOQ+QMYLpenuoV4EhgE42EJPfZ4Xkzp/wOF1ZFhYKm9j2hza4/xu5btP/s1nMtbnZjls4T7
kbk5iGLiIcqUdoei0eeL391QR1tdl4SW9d1pdOutB4YR4CWtPtsUh8YCJDy0Z5SumwzODI50qnzW
BfrJ2A/HxNiEQdK8FHbyCWgiOwYNFF2fP3uDp0DYTHqyo9K+opd8NCPz5vs2JlB3Z1T5w7QMbETK
OJdkwOc+STpUHaBE5wgSA2HZYCvQhJ4ymDy+yLFp+8MDHKRLKkL3iAwFJ5E9oN6Bm68gRoGu+I8t
qsHtZT8CVX6RAwqOQuGvjP32UPifSWtygpxJtkWJMZ3AUBuf+QDRzkeGMMaY6+zGpFsxeT6CwuGd
jn22yWTxYZh+RVImaZJBthNLkHblEP/B4TDlh5+a2X4o6/k9wC4Ypsm/5T3YBH76NtnTv8qEiYY8
P91PWfsYTcY/kUuyMuEBrDSNrWsf2U8uRw/6IMzS4HdkRfBAKmF9SdNiQ7MzO9KNPQpgYHz2Dr50
AcQ+amX07NwY9ZGnQXTOXrckMgST+yhTpB5DKY29o8kolRa6VG+e3PU4P2I3CE5j3LzUWpMwGPyO
LRt2GOeE3IfKYPm/0i7/ixNrJUqFmMvmMqiBUG8yIELcsMWe5oCPApFL028SysWSOWZsv8Xz9Fa3
ErZjEZwjUahVrfJ/c+dI5JF0pdsKia6D1RApajfTW4MO30wypA+dGbA39WHOw24Lqvtf6UWY5gv4
sX5xI7b+QU2htR/HAVAVmekUPSTc2ltjZgg7V3i0BlDZWzvUnwIKACfV/DlTDc1cdAwsK5xOB8ys
JYkA7wstJ3Zg4xBcnxDXF5GEF9c39IREDxfOpR+8x840upPlHu0aNYzdWRVlcU2uJVxaJtXpX/r1
2CqVSHeY7CmZhKdvSdE/UOv+ydFRUaE5qyZ4TJdaKgG3t66aPjqb7jDClOsJIpyLDdt6uZrNjH53
jRQzZgI/oZWjLYLJ2kLOG3SV8dj7vyCNZFuR2a/8uDcI2/URyC2l/Uj+nEZlsEo0+bU5lTMy9oFY
LTdDv+0Xf1hSvqqp2lN1lRsJqA609dyRYNR/z071zYR8ZUOBhLOmfK7hdm83dvlZzcEl5NBm+0H6
CAOGkAPi2Ze8KrzlUQtzjVFDXpMbNshPpmxLbpbzHTGsXscJaWTac2+RBOw+JeDR2cTo7TTk6UUI
NI1cvqkyAPysXytdur9N3X4LemO7GiuaQAoGvLpwdrxn3xVKTL8M35mvB0duklfSe8qTngnAFV7V
ILssEEAz30q9PDxVoJFFp5fcqZYpb+ES1dfDJHDn1NoF7S70EAf7FjlAwnb/SnJ1HWF/e671X2ej
jRpp5WzTKXkNPQEbEkszIUf4uZr+Iy41VW6U5mt7qK8Tx7+qWshkot0BR0F9grGPpemv9CMYQV76
DNS+3qJX1RUY+sgfESd3AnFWN782EVRm7T0NxBhcstyg4+q15Srso2SXr2NlEcFAMF4nM3lyJZAy
9gw6mICrjkZETiDq3eck/lZ6w8lBHmIPF2ZSg7cL5Ucf0znQIw0/luWMIm4RqlXhJiy8+DijHzoW
bP1922d7zmiPVjrgDk1sRM1xt6erEIGHAJsa6Il0N68Nb47f7B0wAXuGXZsgBkiRhCb+cXGD0dWd
Cu0WhxidRzsTbtHEI+Iyv1tPCH4+kQWO4GDFfwpHw1qn5kOSE4NJ9KXTKICzzBRXltkS+5lXnx6F
53q28HT6CS9Zu+ZAZEhj7PQ4OjsSofZOVx6T2Me+1dH0dhCLt3nxODGsWud9i3IqKLstc176RSK4
LCcIF3nBqgmlcZy779SH01TGJWinzr3EixbC6xH2Jqle4tMvY54dvWWUxGn6qrzwj1A0MLOozZ/M
JDuBCYMQjQZ+iPL+4DW0ZZie6GvoMt9J8NbOc5ttS0sDvkH/ioYl+vKVz1Iyl1ygTXbpLbEyXQI/
Mp3HBAL5dPDASpy0ciq68sHHiF/5kU/zEtTVOmA9ZGLm7uWcVydvDIEWlvkxMCHbkgm5WIVvYdRn
eKLKR+GO1YPjmxsjJOiklcFEaCXGt0L9lVApbwkoQp1OklZBDe1siUfHYRav4fo/h4ip7ciE5FXQ
YkNRzritgsdmtE9w4ell5l6Jd7UmPK8O8Ki5Ls5OF0t47ZOSiQmZunuY3pdaKW8WWejQao6J1a2Q
UQkPf8I+AbSWl24hZCT6r8J+Edg05TT+GepU2CCcqese4lmU/om9mZDqCMDrRMBYnogH02GEZRCx
Q3UAnajzCG2a/XRxtW9Hjoi5AFyF+8JYhYZZnxzC+EYSkE52HHFysbMYHwnR6TN2+f2cp0wIvbfa
RMWskLHXzq3PSgz6IULOBHA7bAVH4x5ue5DinluRlEKpaGYQEmv9ZlAgAbzBL3j0LONfPI1YMZqe
tZBkXkx4zV9rqpptkuPsN2tnKwJzujBHpmkzhvaZuKbxMtgGMRLLxjjDw7w/FFM0AOePDrOTkvdt
5Es4lHgYkYEe07l/TRY2Fg4lmJWh5AxSMPe9P1eSM6A9AjJjl4LBMFv3jD0IKesSYm8r/8qsn3pl
jjm38h1pJQC/FuXSXcN0f5jT7sPEt7c3I1vvS4mvIuoc8zn3nObkVSSg37/17XG+IfjcEMx3mzNp
v3kzuXT0L+hgmWFJ1eX321RCRsigWxzbImH6jFNHU2XCOuWcnWsioEaDFcdRyA8yRKnneV7cXLFJ
Gkm+THh6PaaXeQnf1OSys0fP9UVDCuFbueuUQxiwGzfroYUGOc+lwPPuhOiRUT5p3CI/Py5oURWk
Y1JDDBl7UjNXbURi0YICRtcg8xvEy8VwL+y1HGR0tQinW9cJNMQk/AZRhMZpmac5zvwJYxsRf+Ai
sAs4XIxhpT9odxuLfW64iibfFpETfRTAptI86M/VQMLOPfGB9uaTV9fi4s9Z+ixnpLJI9J306vQK
/VTdfehFrBTMcfVsh9+LPMNrfTQGS6RIZBw85Vk79vQlMkhXH/AgITn5KLzj++CnmyntRHPApxfd
KKq3saUT7MVGcPYc2Iua89r9Ie7kOcKx0Sw9osj2opMp/HZdQkOLzCj/M5CgYma28xq23RaARLho
OHDBFs7xp21aEDI86gb4n9/6V7U8SKPPzlWkD9Wo8XjOZM7J1HVejEWrMSRQdIyu/olVAVCxzjD1
rtWQVJv7VXj/EQSd4p7pOQPdYbAD8HQ+PTmuB6xoWzeowRaF6M5M2YPsnVw5APiHSbezg8o6lU2E
D3F5wBaKl4TuVbaBpWbTmKYVsHFoUV9GscTBWimB0RZSBrouDNDLFEJdzozyoWjH8GGqbI/TpGbl
W7QFgNrCs0FYiUiMYSdpT7SFnV0yPxQPljdDFV7CpCcW8dgdOUo0mJ6Vjybw/hPvDwZtzw3pZhRa
lZWFDA0DWN1gK7lk1HmcNiq33avT2t2u9HIBBRl7Uyyt+kUl7bz++entgpcC7AU5KrReohAz/45I
GgctLNeRp4MQJj2/b2CGsLru3aXMITT2/r6by+QRYfwElzZ29Lk0G2rzRRcy03f0fHMEG4qIhIMO
W1cWEhZRVI+6UXixIPfQmk553bZOtkAAEkAlL1VhnXQwVI9hQGS3IiBi106YL1dNT4ZnPgz/BYop
N2FN3K342s/AVONVRxQgfpYME1mtD+6CMR/zpV1cTd7uHoDRhYgiQf5fGyAcq5+XniVAZ2LO/Wdt
eu/3uyFtXWAKTNPX0ZJiIpYAk/tXgN+mXYePmgQ6Hyqz89/9f3E4UV8j/1gsKqNqER1xqEkvZV8/
/6yWrWle8ilP+WUR+N0fooU1XlrqfOcdAxmlVIkwsY9dVF4b+D7Xn69UJE44xNDb8hncL5f7B1Gi
mYBI7E0QXFLOcaS8rIp0uRw9OlNBD0DVKxKyKJa7sHVJdddME+zHOs7/eZV2HuTy0FcUUR4sLiZm
4gnhJsQZL+3OTMfobtviTQ6oJkfROUTJOt+26cL8F2ZyAGHvM9BLjSv1OnJeQWNpTjxy7hf9UFEX
F7Ay2UvfSG+jVemheyAmM8O1TQwLkMrl4qCbx3T/pDi+EKXkPWYtjcCWiQ7vEbrMliBbS1fjrlD5
npWq+CoQEnOWrCmk6PWuJnICdkjbypM0jMNP45Zy9IIJyF/dl10OdOnp5w9kPX4j2873AM/aTbZQ
+qcFEhOUzq1ho3Hpavf9rA+I4oAehGm2jsq8u2jLEyvUNubBynGjYASh9eLnpMH3XL4auduxt5P4
WLWyWNBM5UNSdAHsdmPdto3eG04iX5FdPCOPyKGjlQtQj9lQH1bvg+VwDBPmeGzuOoufzaRxquhk
VXBcesd22Go6exW4qM1qJGp/VfgSN2F7IDmi2VmmVRIKxAm77cHE9/fOM3B+/TG6eE2l4xEceKw8
cAnGNNWXoEqmHx3bXQul+9HZ9MQC9gNqMQ+K9OUuItA+geJDyvLMNPIb1J/x9nPLyxESv1J/7xR4
HPzM3UKOKT9TnsCO+gWbxThrmWn1Arpm3F9MPlCVpcabfZ8FeXHx1/D1zvXN7NkOIuQtfBeRsrVS
mBgPaLXpHsGXiz1sQJaJKbFpx6tL6sUuKwp5Rpy46Z3efh08HyMCuyUyFqi6/DOdq3FvLvYdQnzG
633HJGxlvFZ4HBDoApgoRli6zijsz8DztzP5lD9v+iCo9O5LxP2GsQZURxJU7iozY4cCn93l/jBH
KIv7jm3DS3rSuSrcQbMVW6+jnT9Hqe7/I2bsORrpxNlzwWzMWXeEOQJLDvjPlwyeOcgNzpzkHVjN
kO5JCUd+vBRfU0MTvE29ac+b+MdpmGqYSKusTLnHrnbq3+T57JOUYeHS27drdcNfzj5OPuIMD/CF
9uXPS44jbzjY3fT1s5ZZ7nRksyTq9r4UZF176OD6KweXZCh19lEm/dOMvew/js074XTj611VhL9d
6tM9QqJOUBVIonGAd5j9dGQpC45Ds1iny/CfFWXtb9c3KFRyhs4urli6rpwCJEACtuE+3qJPQcPZ
GhTwQZMjO5f9RO7dYhOujORXIoZ9y8EZj9mpYGB96dBur8KsfgHXiFxtMnm7kp61t3UK8u/mq2JT
UsZiCRb1ybDINCGSx9yz+LMAuwRckiC3s5bLKxmREik/OFqkh67Rugen1hnKfZiiiKmi2dhGwkVF
6UpQUYOBCS0P552sTHPfEE3SVuWf+zgJZ0C/IS1oO8LGYXYYgpemnaYPsk/9l1qoP41RVy8p6vjd
WIvdsGSAuIP+ShNPXITVv9hZwozY7Osn4HDkSQMs2OVG+1612XAo6F0vsW350I6UVm16KJZvs3h4
mei+XO+/Q+p57ym8wXMhvY/7oNuxpL4K4NOXvky+SseZ3s2uGLepCr/ukzqPGn3Ta/KABH2k21CD
Ng48mgxJ5VeMVPHIMatg3hARtdIjNUCsI+mZrywfJYRbus3jXUNnMYiklWWDeJr+cBIXaNC69igE
tDRsR1fZzz0qQjPY3cMT1Nj98WCA4Pug31VXBLdq4RBkCAoo3oQR0c33kgBM27hzFIbgtoobhCEQ
a/zg4WexjMdbP2S/6EjQRVuq1LIgEOS+vgGwineD7mH2/uG3tk5TE/ePd8UjZj5UTkx69mqJZQpU
jlAPsMsC+okevdL5z6Lz8UbPxDnWA/nwsQxOneGJY2KbvwcHtCygw79GHr3q0Mt+Q9rqdr4EumJa
JCoJOziYCqDTz30Itaa+mdNbOKjk3WVOZC2aQNuyyd+a7KOPLYEG2ODs7iNTVpNg42PX2w6DZSCm
yB7ug7/7Q7K8j/z4Ux0m4cYqs5vXduB925A1P5le4zmfv0y0N8AoTAfgXEDMWaiLZ68bfpE7oT8s
nT00isJeDnTjrUU8OHYpM/MUCFycJC9OSMwr3oFoTy9yPivpNWvp+/pWDx/3owbi5+5W2I55k9EM
IAdtyiW1KgwhhvnfcJfaBTnu8imSV+Rw/tVubf9a+RSSXmf766nr+tPoE3TajY8FDiLa9gzYqZRH
ui6LLjJS/aqR1mPoY9mfwn9RBK7OMSQRpyH0ATOPVnXZMhlBehOaub2CL/O7cSz7wPGannDQPYll
XOUzoyfzFgp21n8zZjfMqiC1BpJzH2KJNaqjgJRzc6NnzwpozDLbCeVws2ABvozZzjXwlYsWT4dv
+I/NgrxCRLMbaNgBOirpZdB+UUnZ7JuJXCXJKHNwXA7ZTMuRembJBmM7VKMw+EIZDUcg8M55nhG1
w0jUgMUQ0xZo/eMUDDb9rPRaJIClvPGd+oOwcRlcudLEPvLB3+VIhFfo61gNvfLgFPRfgviWJYrs
YomAizPqVxtBjYkdG0NF/a8qu2BvqvACJmVjoLRbx6RorZgc/PFmY9/3vn8gt5gebSw/OsrXIwT+
sw2rEfo+PVyW8kMh+m0c+XQkW02erobmNHvoPBicbZIweamy+ET1/Aib89SjRTTnZKSh99XkyWKW
zfcwOJp9uHD/WjrPKwujZEZphvjvm/wTiUJ+XjAmut9WW17bt7RsiB6WdcOy/+APnP1dh8SoIQmS
Nabv2qmuzYtj25Bds/KjcgGXO32tjlIPx653jWdtRIs+m8hXPF2utg5B0UaPSJ8NVc+QNhh0ht1X
PtJq7wmepdIc6mON2p5Wt1yWabogev6OMsgruP2haxXqwOyl3tQVvWtN8t2UmtaRSJa1ysXLdGBB
7wGINuHREM1/da+ig6qxkcF+LTndpw/lYhYXy0xfI90ahLlD7UlVgE1hN5KPukVHlO2QWnNfe+vI
5S6YBgBvPUkppLasevo1ZxKrv2ZcWUT+Ev02UOOGC3bIlBM+WMvZKskHjK3QWbGO0m3EI6d431cj
4ejbUOhbP9cZHw1mCHO5aGfeIgj5a1tVlykOXrzCwUjWGVtORWiW4vmz9fLrOFjd2kKKZBveXlD4
jn51m8w9fazJDFe6ZdAYkYzDxGGQD5w5ADWT9Eyz8XXA/ACom/+rlMB9SsFIQbbe9V33XEAq7eDy
Ih6A2cxJpHY3puHJYxHGJ/JWZBUeXJ0wQXPyJ47pW6cgNqMHArCNA1rSQ7ZLBwx3pof2fU7c38mk
v5JwUSswZm2b5m8WeRcGFSHK85RWdVsNpyTLbwFZiaOK3tOFUolM/h+K6Ke2YHAYRR3DboO1gI2N
Kkj9qdzq/Tz33ofiT4DXlSvhE+5iF8l07ponx922jTcdNEBMBUh76j1UxFAHm6F77WeTNHKkGNbM
ehdUZCHUWDCIZXC/ByomDDHZs+u70X7w7QX23b21rvPaqYq7bNk20hypbeRVB1Sm66zi7NbJaF3h
naTBJJA9u96XVNWG9g7TFgvsm4DLGA+Rt+/Lr6EmjT2jsyth9IK/y0iek9OWOyA9hNa04fMntQ0a
tk8TQ2b1PoqMtVNgkqvxZcI++p7BYNolc2UWnRk08ZY8CRKF3ETg1ebiw67/K6A3uMX4+LvjQtpW
aMV9NxMbrujfDgY5hHtA+mDNcj84/h7h2EPaptXWcEMA7zFC+tp0N/fvkGM/VhUTdrts0ElhM68c
MiR8tztQahyBDn+ZJrO+Yg4ppgW+llU5iV9z88uLGGAVldzRmQZf1II2nmbvOHpOsKuzdfoHBhH8
Vc7tltdeg6F+BjpVnJ7abE5ujLFfdBxSU1XxhXIGg/Ec/jGh3igL1vI0YAZH1tCB7qU5WUvnIgpO
0HCcx+3g2b/jyd10MyRO3FzMBrqeXfPRaNJPRtNc7PlQbWrQLEGefSJ8Zekk0Q9YcveSzDXsXTu4
ObX1rWvSkYMguXF9p1tfl+8x4cgCqdZJglfoFrDBx0BAe5Xk/7h2pnULbn7J+wMP142bmRhI7tdb
aeXebq4ey6zptwkHshVT0ZkpU0vYKlh1aTCCYpTFk85lrqd0xX7gHWUHuStRCBY43qzlGBFETy9v
KkNjy8Dvg5eVw45mklMGxcsUmiUiOJfEDIyauQLFQvPeOHvFbySa/rbKuS1tBUKOiLBNoVofkNy5
5+c0HQJOuFSiT59HnRhrYdPIAWO/0yFpCUh+8DSETLfaB4V6Fp4qW1MFiIIH9wC/AcpI3Hsg1UKQ
sTHBiR6V5HIjvaJEUJRC0XPGvsQeSRRjyRLhkc5QVg3OW2s21j5NdXIFVzqgXYcIrFvjodVFY2zg
4DGm0tmTH2VfY29+iaG2NqFzcavIgD8VMgsIAMeZW6gT7daQJs1UYn1p7yB3TaoSRDGuXybJCcq4
6YPJ4MpCFLhvenZhmez0WPXnWg5MSf+1LrPQcYE3qF6iRF/wjGN64pAJszWZ/+I9Th+bsmYrBc5o
EYtyboMEB134UIKeTl1sn0AdH0z70Jruv2YAtTY5wzYo5xwtmP2Cd/SyCNoOOcdKRWYzgz6QVLqf
NDojsRE1kw5Zct4R6bj2JboRPVMKObe574ttq5i6hiVcX9liaQhJo6RWFVwm3aLLcljIhNUQuUGX
xrrFadFi8zF3RVMfC2csjs3Q/+dEYb53nK2T2zthq+9U2iTY0z9fs/Y/+LxFBXDxGeoYpDIEtkWC
Pbpu1ZFjAPEldOo37fMUW79Cc3hrc9yBJnfwxkGvsGoH/oYD1MtRvwqSH445qbRpZ78w7wGf2FAP
okNbeUOHHAienjHl75jh/uYLLMJHHNYZCLZoJ+Ek4JSybkKF5uIts0pOyIvWKxfMdCxf7vMuPLU6
9XcGtK0VEzwLqv3Y56cWXUbbxdDwVcHNCNRzFdVzAr3Z+ird/HddoFmfEHnVKiBgaPSPebcQdwB5
msS8rxBRN2I6om0mhaK6eqN74HNGQLJEUc3lTA1r3eZGMsdKergkxfw3xKSFAvQ19QSLdHMpFXAf
UeI+b1EWrbwK6I+x6LuL302I3kylbxG4JBnm7oYu+sET7iu0IpB00vnsoWUSC/VhSffJj4Wx1i7B
El286bOs5WZJevZhfg3pY3uURnLIAkR2c4Rkm/IpVuYXC3tNF+g1EAHmgHF49krOgVw14IpSDIED
o8eVlefimTFKOhlP1hgyTg6ffH8LLihfWVWbb4WVMfEZXxuviW7wLB675tCObvwbW806E7Zcm4lE
18PUfzcBa1VN+bezL4OyZvqu/HFSdcOm6LOJ1HHjihmOVFjl7liUkrMZAaOz7V1umsQVqvHLJx6m
9uX/MHdmy3ErWZb9oUQZAAccwGuMiInz/AKjKBHzPOPrayGYXUkx1aJVlVlbv9BEXV0GAwG4Hz9n
77Ul/xfcSpnHl874nDjGZaI7ZFbr5LSkyAK3Vli+sNoxFVX6BKSD+sLkol1B0F5Gfkk3ZCTEKg8I
Ss/K+xQjrG12zRG8gAKPpyICm/MSV5OmjJ3K66RzjgMzal01noVa2FufjD1ZmojukNyzKAUN1M5a
QhXC8Z3XJ89GnyGV/lVPgwMtabjdBTQ1hKBryBrdDkPjpfCVcR+P3UzrUFfoqylFaW8svHkpSg2l
XIPfatXyqkh0XiiGiwDBl9GFD41yKPVTGHN2HDUQsLliXBRZ2h8rJr5sShMAmtVg5T8Vm887S4Cn
xz5N57iW+7RrozUKQTJ5a4t8miJ/NUyypVN0EWj4xc2gBm8eqUULNW4mN1QMoo7zXWEgqZvMkM8U
uy0ZFoLZXJe/OFrZYlGJzaVamluWLDy3Bi5DI1VcW/erRWgUTPlnXfSkXGQcaUCUoP7UHwfi10gK
IjOmdoiQaMUIzivU14RFMzd13MDrjuFUPnpxpK2tztq0vkFNPfd4mNxdCbLFDA0aWKiIS3sg64F0
LUSo1vvgdOB4uWj4pGS4DGYOeBRom25C7pypUBtiB5iVbka961zXJUCVnP8zjwQPCJGtyRAz0kDV
pONB35SMO/2Ax9/gwOYMMjgo85eeOmnmp5jxLvwZTg3jSm2oyNeQB+QixmZ0CGFB1DhBnUEiWEX9
VqJcmCGSqIrsFbUlpedYAoVk5StbnI8Ggo+wKdmhQR4W7SqhPYdoaMd5DS44I+O6NbLFMO171a52
jt6yJLI7kLFyDLL+TXOiedHZR01GZMPEpBwn6NHG5Cc5C3RE6iw6bUhWAjqgVxo+vkbnfRicdT/w
pNojeR2OuFeFPhBkF96ZY37nQeOmxegmNR5KEuCnzN8BYDsMhK0jVpn6jcL0H14fYF746dAkh8p/
mTgxt0V6KgP+QZjPRpcS5ZJH4jjNn6SoaDYoxZ6k+eUgve5qbAD7oqVD2MMWyP28pXUFlk+3pVs9
tJxx7ExRGQ153gr6OOJVZMnrzNNYjehzMvYlMrXu+h9Ry7Bfn0a5EIW31mcBvZcJ6ODKraXhIx6H
gAhp5QoaKAW4Bs1YNlTWTV35yA642aVGPWu9ahzPFpjS5aFt97bIWewj+VQ5Gq3HEms2KgWmM8Dj
nAK4J1Z4Tg7+OgJztiIKfpdKHwKs3bxkTXNvEVJMf6+vNp3onryiIWgddiS2FBCvHQxo5ZVMayAn
GQMza1mCZ1tFo84K3uH6LuhNbjLYdgtSruyNR7i5CqoC4eS7TuFAPxyw97wWH4Y0oMQsbuFgpscG
I3qp+9OVRvzUsVcVVx9b9dAiYv34Ugz6AcERsopU18lQefVqvJ2cHg+ZJMLSw0i/7oLMduNJXuH1
+OELaS/JgrmsoHaAqE7kOmAHiKth21X07TT7xjGmE+3WYGc2UPa1xMCha4/xcuzS8URNswYbGLBL
dl3srEaAY6s8I0TMCsgpCuEIKwENRgLYKT8rmxKhRtNVkanT5fWbE6MVKGnvLWq9c9Htv3VzLV0p
xZPnFMohhC258B26S0YLcd/MGuY1/qqbuWDMO5daXbe0p0Zv3egKBWA9nTqbUS5BY2szryGaT/7S
IR1zNK7rKLu3RqJtUkgJVqybm2kc7rsI42fXqOPKMNN6WXAs0RrZ4r4IANaG6ZqWWH+BWuGaURU8
7tyhT2qJE4OXkUbANEPT27satFDiZ/Vl5gxECCfW1s5nxF3ZvTEXHWybzNk2hPKmwVT0tRyFT5ju
fBxLBCFO5S4If2oKGMYgVLdpmltrSUQ5O8M6r9HVCCWOT0G0CkdaG6OTXIcdAjDVKFG6V3d1U9qX
jhjYhTjROFW3xtl5ozFAR1SwmYNG47GhR8hzRksA0XijDwdzRsxNPBXY/kOUBiGSR83gvFzcxUPF
vJWEZT4q45dD2sXCk4N/maCipISrMOHGya9Wn0DJRkQ3d2a3kY1xdIrwtiqGcFUW2l3QbLKmv1ai
C4bl5Igo5Y0TJ/dRfVVgprwqWj5T7pK1ogGYNBVaS4ZFdZ3ixHDIOcoCkiCCMCnXucfawtatMT3P
BxhT/aMy1tPGTCFudtiemPCQ5hBmYk0wqr8JRvluBrdNeFKV9JehmytEqSU+Ctukr1fdT36izk8p
W3AkkyXF4IZqu9l5tf2EJZsdBWkoBM9Nq/XVPlK3TaSAjm20FqVR9iomgGba6LSnYs4mROyz8GH+
+97UXnNOCUsJM7vkx2Qa5Z9nZu9TgoObyKGj3uVPoC8QoPoKKkH+8UQz1GkN12lyXHNESD0UHFw3
3gj5vzGge6beiyImHtCY3mVG79y77fpM3/eC0bdYluY4ugNxvUtZsl467Y1HGsu2MrNsrUVluWFH
wJ30K5Tkc2oYsZUZlCTAQbUGcq8Or30fDPm63SX7sZBXhH0+WMIs3djJXhK4j2SQ4feM/ZC8CcDj
GU0EteX0QHv+Rxi0Lmr4bJVPjF09RnFjWuJ0Zb0DwxUYSEbin1PlIwLtce7qLc8DE9HqBh+ov+RM
604DEM8UbP+iVYd3OLUadGuj2yieTeKTnxvUOxzhhqh3VuRVaq4WO68DszlKEzqqKpinZAyx+upE
VCR7j1CD6w4qJ5nztFDAMT63wy8F/FPQc7pSlZp0Gus5HNq3WrzkjH67sF8NKW1+NtFtXzjPDfHZ
y+C+1+xxPzT4zlPncmBjXIS1gXDhAUQm423NHRi+aexf1jReTJl4TaCYNFOZLGuGXLYgfWrAY5cP
zhV4mhOj0IVE8ttCanWLie7AmKJKJIKooiGEGPLHkN1qte5doT2cG75IPYpMrMJQNYkZEzuG2MFl
odsHzzTeuR/LuyBvmi3kKXsVCeIoN0nuELRgma+VCVOwWlb9NKxFJhK3JxQ14bfB1NBmbtE3FgIh
vaKzSu9QrThTcmkfOLxpWK2rRVmiAzZqhHGxQe3CdPmq0fEK6ULsZUbmbzs4kF2x+9kFoAZCM2tr
Sxbp3TQkN6zBEKlLGWwc4asHxozvA4JR3UIuUDECV3TW2gBW5aKvFbmORMjpOfOPrYEWOPXmDX3q
tgB6/ZJaFtZ/QV8dwq7nB3ujU44cfre61EkfYOfLy8lcFiEBRY5pNdtg5O1Q1O4agxomcdR1qg/r
2tOte7wAHiLKVeDhtG75Dx5P7SwGvdBxz238q0BxnJ1eSAEnOo82AHB30VDb+FhIG3J+1DWnYHtG
E1aecLMyZ29JLW6KTt+UBna/qobHONrL2sQKYSZ14qpEG7iWHOsFc6CRdg0fp1Imj0g2txxflEUY
oWs1CBAhf62HJA0qV3VoBDqi2aoKPUZlLK4J4TgRYAPeK7lXR953N92WUbc1pg0kVPaFdLjXRzIJ
MaRj5YdG05NuTuecOxHxLoac9hEV/6xcLl9CRh94Py1jZ8rytlTuYDM8kcH1ABoCJwihH3ke35LD
B1euJMIidTAL43KEBwDFC7XPteEpxAopNUQZ+0IXqYasA9o0qCuyAMzZzF7a7Pul2NZF+NpxrRSr
RgWdXAWZt9bK4AKeFwpdb3qxdkVvXxYJEZNBwsNs5z5NLWlse1jFSwVELakr2bakkAI82b22PgFE
Zt5jqRE5QcMiuPfj8aVHZMw9yt9AclzUiv3e/KpSzvaDcJ6Ygz7jkk4FtX82yRc0wmvboQVBjOpP
N4svFJ+rgjiP5Onyp3Sgvph5cYeZ9oFpEK0LWrbclMQseP3Wq8kkLuF4ottFLnG2h1o0oQDDGbuz
Y5RtSKEb1g6BG0fWQ02rgDagF8Vu0Mu91lj1wa+8dP+BJFLYg9M8iNcpbmGcGQATz9TEsmIa4WBr
c9kSOJ33ozyUZqs80D4/scpH18jiOBmgGEdLomIXDhGMz5QFETjmfsSHoHBqvDXNiO1iiC+EKUw2
jV4lE9IjWqenf5r3lBd+YMS7piON+kw7O387Q9npi8TKrQ9ks9VJcVVrJT1puToc6tSI5+hPnzWb
W6lC771jIsmjh6o8FYXxkk+iXQHg7U7MgP0tCTAHZ9Lrm6lhLZdZQQvJ9vSViSOczouF3tIzonnI
tMmqdryGC/4DWV141UaQ6Z0stY6DpzKxt5cK6LC9DdLh8mN0bBTRhUcNdQgF20o09eNLqzcXtcg2
seVoN4GB22Ret8rzsLoxecW4CNHyVCPOxlle44fdA1gmZN5TcCkCbCqsR2SptCo8GL9chBmkdnR8
ZdKNsP0gAoswYg4fRiA/ppRvRfxOby+9O9emeVHrQKwC0sBAO7vqSPqiTCcIuCNtI5m+6R7jANVn
zOdkp7K1zd18kbi7q90ZkBTsNUCwRBZhL888OM65gdt+/pOST0drqGn2puEzjtV+z8gJwXA8XXq2
N754CLxWsn83ZWoeTVSou6Ad0l05+NbJsgycjjWdKr1E0zrZEWtSrtXt7gO6Qj2rQlhkGKQFTnhZ
zgasLuJkOylefjPOSW8VQrRXiKktZFZ7vJr8fTdP2mmWm11EJIutMOWb5aatxq1sFch5Pn62wmmS
XuIx1PSXthvllaN2ck+et0ZnlzfwCfv2B5aa/jsb84OkBjDYNKWh6polZ3joJ5JamRswKITzS3MM
VshR7vOABEQlMw99ZMhdNyXPEbCuQg/EXYRkZ20ipwIu4lOWfKhuzmqjFC881sPhGNmMz6xaRLuy
zINrnnSS2gwkWd41fod+bcvMWoUtzORv3gjguU+Qz/mNSNvRhTQdTaoWMMTf3wjkQjbnfEIrV0qA
BJW6BdZ6EzTKugBZByQX6Mcs11dz/86GSz1jwN4Hk7J5nENRKAg5ZCJ4yEzKY6+jyIdQwLYm9Usl
VA5DQETE339ly/j6K0vLEKZKWgcsbZh5Xyh2PXZmPyjBJJvJLL01UiPdxmWabeuEfn6MBei5avQd
hFSBozz2d9mkxae8r+cM9ULHY0u7ZpvLYkAymXh736LfkZnabW1Fe1Cr4xOSP9SQtn5wZvX1+UtR
BCvp+RBFbc/bs/V1F7gG6IpqhPnEFj0B2BKkC0+TXNlWfBuopCQ7hoQOOitRjIjZi+qAGmoMleQU
vpz/JBvxIoBcwN4xaDqBDjvRigZV3OTDdvSAW2UUzhP96SsmqrgibMvY+uaEfsGw7KesJctIUYLL
0lKqx3kNCuoiv21q5eAlIXpNGWEqUhMYoxjBL+KgH9xhmJGlBXowNLY8ifoDXW3lgGAnuumk3lzl
lEGxgAf898/tC0+WW822bMHNZkDURUpofHlmqBgDul4KTBG2+DAvd00x+bcjgb2nsBgvMVos9EAB
1U1GIojPiiNOoTJkOwPkwESYt77t0c82CN4Ip2Lbz9SmZs7PRS477M7ftpIQpKGYYQ5qc1O2SbxT
AgVjDP3QG2J84mVk6fbWsCu2BkPr151D35eciwXnieC2rqZbOVrxqQpNlK1EhAM0yS/SAbOycBji
EatrHqUkGAwr++V5uR6toVvJSUsOhAJ1CyaV4cE0DH89eg4dX7tOD4gy3DhRrQcbcp5b2Qm3bdrh
Cwpmsi46r8GFcUKi0fl7sxTHqGyZCGB7u61kWLpTZz8OqXN91qGevyAvvga/hmrH8AATp5Sa3hi0
97mC1l1IdbhvKu3KKwXH9iFFtWHo9GRGD0C+mTHsiHFTHP1oMldBZhYvTHNWReaYb/as0utaGGQz
TH/VSYUtAWc6ponEOU1h9oOSOnb/+Xe5L09/v0vkvy1IIJcZ8Dm2TSltwq34fUFSAsmBSANSgzfV
2dRorCEykgKrmHR5OyNQXdLuAMVYKm2GvnZODjz+WzGyGI3cYWKBxA1EY1fgvrUR/FmhttIUcd+1
YXPdKmNwOZlPljTrmzKiKed7IdVXxbEn0q7VukkB5yjJe9En704xnVBmKgdzZvsOFRORYuqVXREJ
8sgCNNZnGMtUo+TsNTEnlhCH5SfjpY2VKKzs/Pb8JW9bkCGon+70gpplHAYbFakKyR902bqZ14JB
VOimpijd9ab2K0zC+pnIBRTaefPoA/iDwUBEYBapyQNYSOj9I5E3f7/whv51WXVY/h3VBBbOlsa1
//3CCzG2Js6qZGHZDm4TWRQxWKI8dS2xVtP+JVLjCZZeoBLZlMujV3ggNLL6tTLiCrIwiq4IgR0C
rpyxDVoLepyWfyKq9MqHfHsTRWDcjZRzrVFh9pypgSyu1t7yhuez+Pr8xWtpqoea/8MedVxDsnP0
e0hAAHwrdQnHeVh60CFpZKQVaiTEZr3RTwScYMaKLPoxMEh9oaarv18bTf16ccCUmswXbBPVkSEd
e96TPu33NWS6witjGBlWEGyV0VddQDSU20HhnolTNn5ByZGbVp81x42Jez7bOmbP+ahPCq1cevTe
b1MR9kgUzOowtYN3FFb/aEqf4QoIKO1wJgS2jfzFAUqDWlrv9VSr75VMbfYwwhlFWf4uqr1xrcW5
ACbRp5scKSPd4/AJ51MA6UlvV7QY05Pe2/TPjTw9ha1Hn3OiH+6MRBHVQebTBLfTtUJ98sC5w1lB
HFoNBGqcukQ0nIkdec3cETUNV5RVVD/aZb+AJh1R13UkNpvoR1dnQlliQqfEKoBsm7S3ZVxodD47
jQBWigQBvusynDB2x0nZb7T52/Pf2cx9XKUMQTxiu/DLCBYssX7rtnHIVxqMH/B115xWScMcNHPN
5MlHsTBo5FBI8okzO+j3Y8Sx0GykcQcz+iIsaiiarfWCFuWdtJziWlU41eQxUuAzpFTBAM80mza4
nK5wUsY3hWNGN2gffwJnDA/n7/zie5K6mHe2f5HUiZTVdBYykzJLN1VDV9Xf7x5YoFPiBEQT4WA0
tme86ZmFjWYTunpR20yUrP6Qmy1jDSNvste4M978PHjpTLO6ZtwDsTBuIJylk7MSDVpJNo5hW1Vq
exiaztoTSxO4RYPhQGuM614SHptXpX8MSpEygZnV1K2dM1V7Pv+NxSp/MFNoVOdvxzCqLpXcU384
cUuWYVRsaqPoj+GgaXubO3ErRrOeaxfmMBqmalsSNBkRfd0GQfZW9/LGKKwLduzpcCYJdarFvhY5
UBjLnrxyrwPdq0BijElpoTe2ZwhV/AgNGl0BXbQHnND5IlSnS3wW3tHonLsPH4yCZvHjpus1JHQO
UAIgfFk8rnpa3Hs1K7NbVWo/gtYKfkxQe0ISgBgYjk+MarK1qDWSQkZ7ldQWk9dAJRIl4T8sg7Yh
lksdASwONSm3hEUzVIJqxlhQsS8+dugwR81ZWlp56aAUnW15PYqw5ViCWznf+eflv6/b+sCBaca2
DFfMKQgWAT6+OX/bpcpwhVDjWtjp8az0FbPcV13lMAJPIiPmrsUB5Zah01yCZh1XWFrzB8fUmORB
6sRJzLle1sr6fOysoYiPiTKCvUpWXTRwRXUCChq2+ceIpvYKXaK3hZbJ0tlGar1l/jYtp7qfnpNk
uJSiN95hbi019rhvqnLNmG/i329yw2JvNlTHolaV5pfybvIHLbVKYpRoQ8SwBksieHikHgZAngvP
Gv2fQGswOLeWv7BARTJLr/Fq6+W1LrXLQdei+3a8bID4XRZq5GZTAISEIS2tZ1+KbZyj02hgLwCD
BkLCQBdxpAmdlYnFFKytRNUPTURW40SqAS8AGz8KQypNhhWRXptXnWm19wURnPVM5Es0xzw1Pbed
QB0UZXcFo9kba9A+nogmGJqrj9NC5ShLP+xxTKvC2LelCG4lKX84a6u91jdds5BhlB6zZ6sJgtP5
y5nDaTZUSTxSKl0zvAwkVwZZWzyO9NQ3qcU9ZFh+8Rg38k4SPHIKDDW47RBmLJSQ2OGuZ+B8Ngnx
exHdK4ifOCvlz19637QogWICVEyJlUwbYqTySO9M+HV7pjbJSi2Fc6qRrKLSseM9XYhgcTYTOCS0
Lpqqg8NDSjRyLwZUDT7zMeusCyUcmReBD2Mee/3RniDf9ZQqr4Nhjq5JgiOKft27rFJpLRO7DCBg
oIfINS3Z2iAq4RxEM/AU0amV3YZtr4JfEvm2p9qmlmWgUc8jbxbkak+xbtwAKSHVp9HvdWH5F5VE
ABdXH85PpHNP9jAkBwJktLU6qs8hKLmLbtZ7hqMG9TTrndYl/ZmzmWTHQk/NbI+Q59bTJ22r07zv
ULijsbtAEK64f68KdMjsn+54S1elzkxSGvPSTpSJ+qUoCHptHI2YKB/wUZtEN10rRnWQTzcBe04B
qtUt6A3T3cQiO9hkfuaR2/hXQjD99IKHAOV0BE9t1LKD1bfizkuyC8e31x9bpYbeSquhMwxYTMEU
gMcrqDlberg72WQfxP/fgP+f6fDO72x43gxPrTTZn4QjTS7W/GY/VTgTU1XaSDUpzqGCZBTtyaNR
MBg720D0guXSn2FgoSgnSBXt1uhLDC3zoUktSkSNdb/XGPniMOCE7acOmoSzcQ2fbribgNsiMRwf
Owt2QhJguhbyJ24Fps9R+fLxL2XXKAz4lAKQYrtJNK+CQFLqkA27aX12G4wDTw5ZwuSCIXcKQ+0o
ygRJ2NnWaKF2PFSmtjVVJzrWIQTewkPFpYcwJH2mnXd0VKx1M8TG0R5uk5FhTpRx5yiNeYudpT9p
Z6h2mbzj2sTP1ac5mIESBwaPOqXDOO1R0eQXSr/tAmKs+hx2heavat2JT2ONNoDzZrPOelNfBwZt
8cb7GcQeg+Gi71zFMXdT2fETo0I8OqDolqi5s32fZstzfRLd+6bXu4PNZPUMSS8T9Q3smnPAPBRC
OY2vzka5SqdjHlW+6Z6/LeCnfXNj2793tyw8UkJotq0xIBbooMRcDX+6F8yAWExPNj/zmY05TrMD
Xj9fm0LMpGmWl0Wh+spVxBELkZ1+srBZ3xjIjJdR11Ekz4+/QqZROlPXMmtABt5i1BiE4i1xfcYn
EQDT7ttmW9IP3ETkC+4wKXjLJKo6NPHGSD553V2N7SxSZSqlUVztKPfA63it2OcxmsLzLYF47F82
vCpL/C0hox3KCaN4noV6Jmuc3qv9mgds2usOoX0gPVHNWABdVUsilND1cjYhHRFTZxz1xSojh2qb
DGl9HU3AlM95Hh+GaVlcSkbL8EtLoNBhD2gnIiukT669cVzmnlCJ4qRXg1Z/PIZ6etfjftkrXc7M
c/6T30tjJVuCpSebLSc76rK2wTv5kF/86dB409IOYX0k2ntQk0c8VRHNeFRejkeQVHX39wVMEEjx
2wLG52yrFKUWYGXNJOzn988Z1JqVmHnyc9AfemF1HycZDt8kNjIcc8MkqC7TiYNFGwcPlh64IB/H
F62Dq9BEVx+3RB/iLYmajtpxpC1lSK5DJ8rn0qNNkJK6iXvbKp6RRsKWv65SK3lFf/M2STu+VZIu
3heDKdYwMgiqJuvF9/thGQtORpzsiiUhvsok/NP5iz1vsEDH/34VOID922WwQeNrAmGxBjPP+tID
peUXcjSmf9lXxCamGpVj1OnTq5lAY/f8lyxTp00aJY9jxWeDGczYWDoOWDjRhYtaModdQOmiClRh
IbPw1zLbguI7Cbuuns2A3SlJDKCkQfFUBGzIYxqOV+cvNkrQvRFMgLm8Jy3NMQXyB7Wm/m6k/zR/
M/2fv6Xaq7FMP/ZZFaOrAXOFe5K8qLkgCef6RBrKHcO5/AJUScqEbkK0Rb9wQ9jdlieK4MKZg5wh
p0TtA0wriFoUi1CF89cxRWCCB7I6+dJZGPMYp+nCp3YwY4wfxVtfZu2lJZQbhvXxMRu8p24iFiTh
8z0ZodJuk4adHdNovTh3p8LUyQ91LH4KfQJyIjFuo6akFx/lLvZb47H0SNlMJY6lijisjfRa874L
DMB/EVR0HKauLh9pOPysZhNqIZqCPSTDWR1WMJVQF+47gTmEh9wpluc+WdcIY3t+7I2x0d1kbtkx
+P/4RyZ+8L3fzqawKLtqxn/ikYmXQLgEt9PVBsQjQ+/9GprUrRMcqRXZaAtc0fVBzF84ndcHHDhm
r8YHWq+6+3FC0b3c2qaZHO9Dma68qNt8+Pz8Ku5vzp7OaTAvnUFceGGcnbrK906kiNCHTBhSf/yM
eLAu1TSqYOI/FmjdH9HLnJALKhsEpsUaikbwA+JF4dQ0mQm/bIj6pgBr73T6tfdpEGCtb223MPAq
OyQ1XxW5HIG4Jca+kLLd6UbPnIXzS65OyTZrA3+pVNZdlo/5tRAkwufM590012/TMSfesLEQG5XN
aZ5RQf+Nnb0iVCY3g2guciIr8Z20zRoUKan0I3xWKD9kSVathfY7zPcEy1AQSsuHsYmBVzEV9VRk
pfoAnqJ3zc5K3mSGhPw8GfPUtxa4JozEuHHTcnJ1YY4nbxq9C7+H/2mYvthmtTHtDVVZTH6XvzUs
WxgTxgeD+viihm3mInfZZv6I+ah0xGMCy5zs4pK5pgSBMHKq0EgyHb0KwiL1h+iUCCQhHahSVO8Z
EYuY+4CD+IK8tSzfoC/94U/RBRjc5libarON8exuvNbv3dqMGrcbVXQ/Zb3zZTyc+hA2TaMlNwLC
H3gu66YyrH51BrZGZjruP2jHhq2yMNj9KfPUGz8KnX/SjnUzWWInze9yD95k3Cdrv3emh5rOPu1o
uIYaByYcLV4ywAwDQHirdkZzfV4E/58FPv1/mOVkstv936OcEHQV1a/PSU7zv/8IchIGuUuU9QQ1
WZpj6ZINoT8HOQn9P3QErKrjOJZp2rSn/yvHSZj/AbOSyYbAEcCf5v/0zxwnfh5OXoMwefZZimvd
/O/kOGm/d8gtnX6SoRo8cTb1Oq/4pUPOcUFLFJaJJcrUbboONmG06pasrYfRbdXlp6ty9XF+/3wu
mLu+/zrV//PFpEo1aGJCll+7wjm6EhzmoD998xpoFKqFLYO/b5oH373Ilw0YZj1pgEBulyEpp5M3
YHCguR4OF/+T90K9w0drclz7cuEMRPWtXvEyKA8WQ8d5GBZC2ejfvJs/fkB00rlDTN3CeDiXXZ/K
Z9nHXSlU2rPGNr4w1t5u2uY7cxmvsqX3zcej/enS6dyHlqnOxZw+3yyfXktFHJINnE+XhCksOWQt
tRlaibpphXJ9Cb/slMbKiv7IN1UTd/O/3RefX/fLEcEvRQQOrtaXCqwh2PB0VR7+/mlp84/4eut9
fokvH9foCb0a6vmgtQQuF7oEPC4btpPFuKqW0Fy/u5Rfy8D5ufr8evNb/nQpk/NQajhfyoGEhw1u
5OWwgHPcUXy4zrJdTetRrFLtJlzZ3734d292/pw/vbilA3uOOTmeH+oeeBwItCVi7m227okPf/zf
fn5fHjk16DOQVbyeIh5M1IEdCIdvPr+vp4uv1/NLQ7DGWKWrYLD5/Pq1eu1f6Nv0otjwOBzmtzY+
1RvIz3f6MdjLb550AMZ/uHmo5NHnaxqfqv7lGVSr0CJWK9KXMik1jnxtxaQ5Z75P0GS3aOll7PNJ
wwxnQqxx0CpNqLIbgeleKpZc5onz5iDH2HomHGvfIwNxdAzq5hTNjfSHn7WFKSbXo+h57NAxyUqx
NmqdqS7eKsjqsGuWjDIhEcrYudOYmGwxZDusojQ9bcVK96piPXltz7CrjRatPfqbRO2wLLZ4psew
HgndtKOrZAjp0fHvt4YDHGGgrbDKYiqtgUbOUg7hrmNWuhvg+y4a4kGeQQmHm4k26VKINFlOUVHS
FBe06WiPu75R2Q+eJX+IOt1C9feZCJPDC9QcWp2YY0LSizpJzOukGqjnRYvkEivRfkz8aVuW2CDa
MoTNFuD8AGyAaSHrwqOVaDsn0+DszA2RsFxT1+9Dr6YVHYdvlh1i+etIuVVryC6j3bh2mWgXtFNf
gxZQXeVs5lT0jCGv2oZX02zMipQNVolt2Su06b30tk4TRj1psZw6gXRfPo7wlfFXgyY11P51Givv
4DXVuu7qXWcDB0rgxE2AiuOJ087YXZgOgrR/kOzS6kXr4BQu65/R2LybqAzqjNFk3ZW7f8BY0PvA
Qh9YJdkagpir+N1Nq/YUa6pxDEUUokqH3G0H9/UEMjg0/WMhNIeg9rHD2Z7+VAzz8h9VYfW5Wina
MqmxvEggvCvPNl5LCRgnyzO5aDqi1L554P60F4B/MtmuOa/SjP99DfnXL4/T/DLjd0GAxQdCJPYi
4vcc2gpOuq6/Sw0a3/xW6Goem/nNAeq8GafRLXnX3/xS80LyZRW3KR+oVwRjMKl+eRDjTku7HtXE
0nvRrvBmmOvQNVC8re1VtU5QUr+JJUP31XcLnD5vD395Ye1Lc6PEuN8kFDTLdumdZrvoBt3HEoPm
dbqPLuWK9eeorvrVtB/WgDZXCDNO9nfv/g/b5Od3fy4VPi3rpUnUe1Hy7ts9k/XwZt5TsF4suv34
VlIT6O53zbs/3AS/veKXjVn3E+YAWkG+l/E+5mjTk3jVMC76+8f63avMF//T+zIKL+gdD8NeUj9p
BLJj41HN76Qg33yAX/bjSPMcNa/4ADNWEvqLUXAJo3GTlTd/fy/a1z4+G9Vvl+zLLdr2xJcZhm0u
R8qMC/2dNBI3dsM9D/3Wfgvc4d3c+8u55vj2/vjDNvX5pfUvN2nqxVaXEpjCtm8+4WXYJgckDov2
8vsSQ/zxtUiolVh86YFbX/Zj2i5O2Oa8Frjvco2h4rY6JlfVEQvGg9gA7lyjpHoPt8X7m79WlvGu
XBWHaj2siddeA5fehCtx9fdL/4cSYa5Z/+tX+jJ08OMBDVjowKOr4VaOmlsPEtgfLPhuh9cVhXPr
AjP4pr/9x4fy06t++bxFJfs0JpUUEvR90xDC4X+zEv/7Czic0mDPUIFYwrC+PB0UJEzzKDaXvX6t
9T8hkP/9smn/vrYRyE4XznRITeAk82Wlz+UElNMcSDtC97v23XrrcQQkPV7sxxWr6ea71fQPZxpe
kQOsjQZG4wb68pYMJAxI8HjgFXfaWJtyS11sLKILfaW69vRd6finC2ip3KS2nKdSX3cynUDVpqHN
MZf+AFnm94ew6xYCkVssWQLWBJP+Dz4zSzMNVf4nZ+e1HDmWZdlfGet3lEELs+56cLjDFZ3Cg/oF
RjIY0Frj63uBlWNFBzn0yqmwTMusjODFBa48Z5+1dYlf+rTifVrRNArze0+iySp+CykVKvc/f7Nv
uyTLsmGSVOECP/tk5VB4seY3oN+rG8u4pb7+3Eub1orTDc9SJEnUVOR9hmKZsx4EWtgWnelO185h
RT/W5b5zKNfZndtivrmZ0RJhEBELdkS40nwlUROT4nxNYVfLLwgwc573LgaH7M8qX5/7MGdbmy0S
WeyKtZvTGsKWlbQcDsh9bdhQ1Vbde8vk9efv9PHwX17jp859WR06afQEUlnDWr1pl/1St+Or6KD/
Ho/wclq7WyorTkpwHc7dQL8ZIoohfQSP0E/gEj4bgqPP6VbkTib7h869l8L3n7v2sZvMu0ZNncmq
oU453lkDXChiclsjNoSLbgXkqVyaa3k13W3DP+leu1TWxtrdyI8chxydGGu+OvMAX6/YlmKoMvcy
w1IURs9pD+WmDBVBYWGsea8TuW2LstzWoAijGllUC+Wh52GSbX1J1bAz7bmEnAB/bSGn3OAsdWbO
f3NGPH2e2dDCggyMWswbp9ZiWRy7VfSi2ukSTYcEYX1B+fxDtZTsciFvpiNieeeuhtfszIj7ugni
hcJWQQps+rrz2dQN0/WwkLgrbKkCWUdrba064iZc//zyP6T8n78+pxxNYekxYXFwR5i//LJVGnVQ
yM5Ta4eN67TluxxF03uKEoH22tWWUjVgbo575rPPOzhvePaWw6DCvKFGE9s65bZatxuFDibO2WVp
vivO25nN3EYDB4kBDQJ/O90mjCPOU2Cnlvg8QXgk+haeGT/zCTs1qGrMWPZilvb5NjxWci65EbfJ
NjXeaiUH6+cB8Pj5u3339j43Ip/OGclyJdXDlpvh4W1AzmyirepwbzizP31ZZj86Y5L/ZHKKmjVf
fXQDtL7s93D5d1McEatnSitt2KuOQZTCOffuvpxhpvY0kh6Q9S0kJ+psu8JGQcDespP4Wu2SUrgj
op5VdIAcCIRjUa/PjX95elHz8f+5wVnIK+nT1OUUA1P/rucuiOd6uiAOc5iuoulG/QWahcCitfUX
5Uvh5IdqL58JS83vwh9dprOyooqTfGg2Ef4dfRCtEgMCog464YdWLf7khCN+HjbzpXZqSxdZUCzu
3cS6Z239OwKhSWSDywAT7nKKPiSF/IKKN1pGU2Ti5za/G0NMBdEwZEWazgbTDP10iGog8ORwvEWu
MxgS2KFDLAzDOl4sgbFbnMXOtDeNkdknPWlvmqCf2qMkP/Ub8Ge2+dwvxRW59XA5Rb4l0BysZ4WD
hB2r4nPNil9friVNJQqQGqkB5hWftiu2hp83uFjbVig9FKF1PdbmsamNhxxkb29qDr/BlpAIwibt
f1VxdYdDnnjV4ixwo5EP3fchlbyA9cZRbu1AEYUrD8MDO0uTJ7yPnxsxB9E18b10ghRDuw/K+kEC
Nlx71m3eDzCfU9x6ZE+LseHFz9Yg7LfW5cFDr9Uv0Yz3T65B6QKq46MUQSoTst9Gwsaqi0hc1eqy
5ojteI3fr0oDu9489XeksttNnEjylRdQZZsnKL6LyBiRPeDRm2YQwguvusOl670cocn4jQKwp4ku
2yqD9KEZJSXSGJlkmp4/WrUIU12+sFrrrtWTZin2pUURVpkRukw2AEguTVnvbOAI/qLW27c0jaGW
pe2wtBLzDbN7myAXvKlcWRgxh4PM6EG46y6+QKLF/TjyCgfoUf+QZqJ1CQmOUnyYk75h4A+d3o4G
F1kKjBehZ/2OJSitQgGPlEI4eCOYOgSpqm6qAN750MH/ipX8IANVc5VhLdVA8oUGcoqXa/WZLePr
iLWIzIloTVQWPdOaHcHCqMJcNqrA31avMjWXVvXadH/OTIuv68xpI9NK+Gla+Iio/QavYlsdCL0D
3wMxaiPNJ6xNidECqrStgb+zXSB95+bGNPRPp+Rp27OpITc15SE1bRNzSrfyClziFEkRvaWxlpdI
i87nor6bjZ/f6WwVMAbUjICKR9L4PqyD5FEGyxe4f9q6fvPAyf/8ds+1Ntu3SqlFDze93BZP3vyo
MOxV89601vVgrn9u6pv19PRlzrasUqzijBpd+E+Ot2n6j9Wt3uG6bPd3FECeC0d9PWqcNjd1/dO4
GUW1io2pOXGnOdEOa3Qu3OdPoueamW1NYj/VIkxzwJOCKzRga3z7YESQfcAWyr+Bl3dUhcczr3Ka
WF/HJQEZEZ8pMkKzvpUoQ10jY5BMRZqEFKRN+uD+6lfSvbg5Gy2ZJthPjc16iJgskuuBxuqlhiZs
Ezsu+6BJLuM/S12ea296458+nJr4AmhH2gu3wcbEPNvRl/qCI+NGxQ/tbGxdQnTzcw/1WeBSQAIv
uEOIyU9YPqPZfwprU11WegNoOEklWDqQeGqEc4sc+RKadvUIgOu1htC8kAvWfHmo9BWYIzuS1DUG
EmsVN/nOjW6iHvWcLE6mzhiWJcyALaZX0VWadv2N1XXmSqMci3wWJSYQvgEw+eUmN1GRh/pDKKSg
1Qr1ioIbAAlwkY5WFO27scxsrVXDFeXO6yQr+CF+s5E03NDyMXzO9fFYabiOUBGr+vqqblqbHD7L
MxjoxSA3iNJ0a4dC7SZUm62Cls221OiY4EARj95hKFoHE5g9EO/nTGzCjdKIeA0ANQ2DC2oJcXVS
lzl+F3GV4NAY46OhuLC4LXPyeSw9+Hwj+01RB/6mFQdjqzV+dCmFJBA9HnabKupqbBP9QjbNYhV1
crrROgAlnSvAKqoQ2TdFKuIaKwzXaBnLAymsV7Tpl3VDjUAJu8cRBByZ/FY8UhjSgWwP2tU4dN3O
1aj1RqMtrgAKUEuSgT9TU30rgFqM9RaPOhdjcxUCi1pFwTYKsTNNtWK4xtkeg6QoGjZmFayaKcEn
uElgZ+T8EMW6a4MsoEw2sEwh3xBzWwqivI2mhCFSs9TOpySiKye4b8h6TY1WOq7Nfsx2IPRA4k4J
SHHQCMGQkySTu02mJGXApwdeROJyFFPYINZrJ7D6AoMQNo2Hz2+guNUaXkhs48GBIbWZBU6vJ/Wd
GkhON6VJmylhqpE5rVtiSjgOGpSltVDXBEqHwynViqPDqhvGC4TKdh15l9ixAGufbAOzKTsbTXla
qvtNvijgqCl/a5HINWv3UU71/ZjfhoXyRqUl5qa1W9qBN6aU41xDlKDmShnXypQTDnuAuaJOOeWY
knruFAsCx+jhEm2mvh0X+L8Z5R/gM9cec+0JFbSxygPVWpgdFm1FkF3AXgMDM6WlcVz8Y02JanNK
Wafkrilx/10m5m0zZbSzjFMV1DiHdeKdYvhykerjn0ZQ4hUWVvnvssGMOJWxn03z3QCTxwD7YGr1
hZBULyB0UUYK4y5xYccPqmN1zXM/gUOygAkW7iuGQRNYa8mNH3vAyYmU2Ck8U0H/XRJQqKpgCUeJ
P9au3KpzxrjfGdpA6YayqqGZe3m1koNHYF4bVQIs02MLzAId411tmCTLrGgbBfGKMPvBZOj1cbIC
RmKnCRLtYVgljbTJJvNvy/qVMmEbCg/jQbyN26xel721rD3voKj+VlW136kP5Q0BYBWXm0LD9hqQ
V2IeR3ly3fSwhUX7WlyJtfFsqc26AcWwsHriJX26zAeKP1PwYMaEoMCzexv0qeP7wx77IDvXk/tc
MxEElI6rmktKER7FOrhPheESfMpSxSS9z8frCtT25NA3eIKDES10zPGGIiUsc3VH9G7TnP9bdbe+
JW/U8K3AdkPvjD0JEfBqEKHDWtz5aG3EqmdhNPco8yXHCEdHDayNFMZbscCcp/ll+taGkhrHgu3V
tg0eWmA302cRLlFE/kdldlhyjfdgcgNdvFxIAfydPlF2MvVQvReuyuop0F6LWtpVFRZK3R9ReIi6
kLr7I6fXdUlB8+jiWZL8MgJjSRLExuOG3LwHSRhAx1Bx3kuoZWvWIoKxpLWAdQI6616scgSagu2m
Wd35dbjOMpjMoQXubHwsO0L9YrhUzcex4P4BetqPn+vc27TUAyQutW8iBzuTm0WZwvGK9Au9DtZD
iNFBq7GqAsLDMVdHCt1j/cvV2oFbLC9GaiKh0YHVWuQWXpcy13yTU0AYYAIV2Lp8LatAZ/O13qWv
fKmlPwosPRFBwPxJzjSRagJvAzsB3okkEhmc8Em//CI5CBqCTJMfYb7z0zsgU+NTCII1E5BsshJN
Xu39kxT5V/jOdCgAAnUT5nHj6J2lU7xWiTDkM3Nf52qwGUEebshMBJgJeLUz1Em2VRoQAtQlGFcR
qUJbo7jGMQlFbWNZD+68POTmS0E4RU9RCRe6qJccOpJl5Et/lB7iXFBV+ybvl2YTXYd5ypOO+D4N
EQpyjDX4npIvHJVwDG/1rOpuw6wqr1q5LS6TLMAgTfP95Ersmrzku6Y5yhdjMkjl+sS9ElYiVT7Q
v7R1Q9nyyoCMZetCgDLYrH/Fkv5aNcOdKmFUbkXVBljcZR+U3nVXFFdwQvQF7vD6MrSUK99rtoKG
uhu6nRMM7do3w8NYlxdNo29yAXuFXHCvcNd+GTz3EfflX43sxou4VwCIgkTJWm0P3+QyFsyNm8R/
XC9eRRXob+O6NV3QVJCYI91zxNoKELf3OB/HGB4hwLAMNpGUf1ALny+mZpdULG7LRgEVVRu/P4p/
3NHwF3rfovQv/gDZq9FT4/06CIMjx/wpsRO3leRR6qGLi9zzrnF8XQVsHzmoeSPv9jlVnLau+YhE
Al9mzJaXYcku66dju86lRNqoo7Y1y/pP2WF1Fig7olTewpcViqCAnBXg7usiJ0jbudvATDd6K28U
AS37gMMdtrarKIqwu+62wDg3HQr6C19BBuNme9WjfswIwt+BjGzbx2gMksQvsZGegjq8R2e8KNX8
Xhzhq8pJed8HONCK3ntUmI9DoF92kngn95TbxOPF2Ia/ASH4mCw0rCjR+N65+puG1yB2VIj/DUZv
CI6NeZmuzMxf5TL2LS0um9jHYtDt1SsTHx+Cz8XOUwRpVaSZtlTLHI8XKRkRSon3gqFcuBky7jZD
8QfJ3lbb7HbCx3+cI7L+RlI8rDYHE5yw0e9bHaJcUd/VnvvqFsXaMq1NlKg3UguDLhuNcRnVcMhN
+catjbeKBSFlhPWZfyTBc5CA0lnI8fndr5VgHYGHXXYdpAnMVsivPcgW3hZVto2oDdBSxKmyBXQ9
N3HBkm4DyXxthrZbUMT0iN8mZwBGDFSQGMSi4bZ2JbX3ucCpycPKU/KkcCtTDgL9uLpUYsZmDsRt
UUnB1vWHpTS2h1hloxyjO4qkn7ACWg89G2wylGCt0Y01yTskx2PpM+XMXHpj877VE75uFlFJxVP5
hCzygyQTKxpK3JvyIX2omsKD4Tk899Vwm3fKetC1Za0PzoANwKISwlXaU/1MEW3MeVxLUE1l92FQ
LhkINmboS2saiH0nvKfm+CtpULUHSXmpjMNbI2OY1hNfUZUB86fQ2iVi8hsOy47StlWAT6xdRjHE
DsXb1X63H2D6MSF2vQl43TXA6Qk5CyVbPv47mDjUsfpa6Ol7y7KEXwK8uUxhYwIoi8DvgnoqYUNc
yBkxboejhy+zEIQLtRwuLNx/Tb/f6HoC6Bj0deQ3e0moDkaGeZ8QHyLjT9KzM9VafhtXwKhbgbtA
QZGYlctc303HKJtXqYDOInpvvodaLddFFi1FuNd8WJlmPOzaXrmwuuzgewC2O+NZY/eNCuWdgtSp
SlN7d8XhpWrC587lthNKxJSMTLhTOh/rtTQ4YJgN51RIfxUUPvi6eY1d1B4HGfwlai3e4AdZrRJG
dNnoBiR0jEq8Ut66hidS7AhE1Jv8G6SuuQ/ZVIQmdcrOwhquv6GO91otw+cUbB9UG+h2kbXph3wv
x/DeRGUZBzrOHVB6e7miOic2MSUA3a8XLhwhdbL6eGAzSR3saQBeJ9o9yXdY0zWqkDHsKOUbDnoa
3hpVD/k019e9CnEiKO9FzvmLOC2uR2xOF+2YHFnqL9JUcDQAYGz5hF7jdD8UwtpszSvRFCni45wV
arDF2XFyHF5bz25FrPsklDZTfTMmLSGAY64Cr4MGznuQnCituIllGw82r2/WD7VhPZCXXkp47clN
ti+C+AoPyGe1mzD4Zhyyf/mPftgmqzqjR0Em4ItH5KtREPAMrlMI4HoinXNDn+4LIXiRJrduUblS
9OatDLXUZp5BCIiUepmIKnU3OEWMGkWhgxese8F7NNPBKdXaCVkrVMwbFwYg+KnikO215XH7vAs2
Ga/cjgUP1esgPKEWhfRbXRawARdZvi4E4SlQ/aeQaiqrg/iC6duiNesbFa1ITPzRASnqSIm2c9UY
zAFQUk8tXPhuQmpbeVcgiiz0ZSpV2aWqQV8uM9NR62iNq8J9m2nPg9TdFjgbccsKsO7UHhBqCviK
Jaqt1yrpXze5TSwl2Yuu9C7zGRckrnCTiC+kCrlgbhlROlnRVhw83TIFjIQPFR4yWXpt4coM/bK9
xH19chca/I0gmBBqAIQGOTdbNYc361bBa+QWWHqIHJCqlNka6f24LEO/vEjC9GnwGnmLxfrAcB57
OFRhetnxrpdoM/IrLSDjys1hGFXmGdI9L/gTa8UDq+ZDkgMiyqj+Z84eoFY5UoPoIQyDoxx4z6BU
1jHShaVRgMtOQuibcnOIKCteGAnWmrJS2b4fQr4wG3+tN4G5ZGE+Nka2DgrzQqSHBj5wa8p0rz3X
X1s+uEvQPuB3VOuKw+caO2tA64Uw4YL26HWVVSh6wQvAvPiqz+P8WEVhjB+TOJ2j+vFZNC02GbU4
Uk22pbTxyrdGdYOTHHw+rRtZ+jikijUJ97Yzb2W/eFRqHdPJTQ1BZTlq2AOLDd+4CQX0tnG5IKa5
kjvP6Xvu3Ejb1nLXXngwfDl1PLYQuz3VaFaKYN4qQHZVtpCoFzdBZ16EcXEUQv1YW4zLBBvpHpRT
UD7i1W0tNFgSy7RXXwaVw2pgaPmiT6kQE/IVyGGQbs3RaE3q/auNaLpvNYQFwaRuU47I14VtvJUa
6Sb8wJyI5nKoi12col72sbyUEvaRMfcvmgn7qdVr8Ek5e1SE/5dhPJtSce2aYCJK/KVLsYfHKnWT
7r7z4WW6dtFAS0+ydMcyeZFWmQPN41fqqo9dLtULHMc4KChugoeKBW85al/UTLrsLP9F9bKtqzVr
VlTbH/WDN136xMLpU0+xxxIz6FSx+RrA2VX/ylSKbR/327Yu12rcw82OrkF0gNgqnVrsqGuGv+nH
Ob5TCroEDo+3mlU9QOK5iYX2YE6nQbnpdr6UvqZxfTHUsHa0+hjneG5Ta5Ry2h/ITgvMKtxyL1yQ
+SP2InVY3RRWuw4V3F49Zet5QOTyWrsuu+gyMEdn8M0LsHYXZitudXZQDAwYYJAbni0DjlUvLNFU
4GtmuRnkSR9lliqs2tZyGl15Mz3tAQ4xRSChGuPv660BvleLfoolqFxUbATFrHcdbyQTc6iZRD9a
C5yWlIfBqiuNP7GJTR2uMGVpvFTkqXBKKcnnQdO203FQ7JgDNozp0D2Ok1OobyR4QA3kp3CPsLbY
PXr4F6jvJGu2sIMvclFuHzDeLC44YcUXblyo9pgJ/kpoIughhfraJFVziEf8rryh2mVNVjxKIapF
AFWlbTDdodkQHou5y6Y99eaaV71j63xXjs2wzFtot1hny5cN4bxFrCQdWHgSWtGU2gIj024sXEHt
cFpB1cn8EvMx8PFucVlN2TFFTLejXP7GuWLVR9XRTWVhb+aq+1rI3Hv1KdOG8pXdZsq+wfRgj83L
YV2RmtPYpX1SdaZb731Sdy0pvHrK5Z0JZn8f76U4jSo1VdY/WCyf4r2wL5Smb4j3drb2Bit2LV3q
C3MRbuRF4JxVyXwbOqcYDvGfLlGzMctZKVmlx2Nu4TiH3fSbcGXuhAWLKAUqeNfb7Yq/NtDgCxvZ
Clkl4+mcVuCbYLMMNQmKkgRZxpqnW0uiWabsQqGs0t9hvi2s33J6Lj/wTRuKRmpAYTmWDFmdhdD1
IOVGaGEgM1WrAGNbZe9TdV1mJ3Z3zaqz6mWn2Zz5jt+8WdUwFESiGjB2NF+ncftBlXJMqj8aBZqx
n8Q/MZnrbluelT98o7egSuxTW9OY+jRmPOw9ht4QcchZUxmNbe1i3EfrzgGHLd4SpVwmDz/37ps0
D1E3Q5RwDxInocxpg6Gh1BJEhIHkVXuROjhArgvg78b252a+SFMBmAKtoxwTJSK6lXk9ZOvJYOvz
ZiqdwhT3qVqbW84TtvICKur/44MBqrF0BRE1Us55NYMkZYTxJsJJeoEmnT5VzqQNz+3/oLTvm0lO
9SAGcR+Fl5iLnL6/0jMjt8yQTXW28qENF7fAnKhVKPG/PDfFvvlYJ43NPpbgGSjzOlUi9ac4wLRX
3lZY/wcqo2/Sw7SDAhEFDGuXNsuMWSOn0iahOopCeWfculsr2eIqggv4pDTPnAl2mi7PjJAptzdL
xxkSqyWhMcaKas2SVTERrcQ3kTaph/5R3o3LYpf+al/1rXglvvlHxYYrfRPenVO3f5e+pd1J54S8
b9L+nn5BisyQWzZInKZKXfw+rqbVRDlY63YtPlgXZ3r53XhhhhsmygIIhnM1Wpuopu+PpFWnUlCc
IRbF3VQwmW2zZX53LsU5Db6TVwokUlWn0cmqDENktlyGqQzeNLRGu9CRgev5QiUWdaZDXz4bbeiG
TKUCkGX07rPXZxWt3tQJpXCdPTrVJbzpTehMZUPdhb5oHk1cKRAXOMQSzjQ8V1LrKDFBtKKh1mUK
edWZhqHTccPUlMlMbF1vo920KHfLSZN5dj352sXTlmZzvOjKMk90WhJ30vKgbFQb64ClZdcraQX5
37ZxmV+fm+tfv91po7O5rhNSF7AUJAdTP4jJVde7577cl1k+e4Ez3YJetMqoiLRQLyfJdrByu0W+
5zxFl9S9u1LyMy1++x5ZVfQJyUXx2+yLEZUNFbGgwYiQiukf/PGodN6ylDaB8vLz6PgQQp4OfUlh
lokUQ6jyxM85ndXJWIlakNSEMm3vRUdAqDhUMO4jghj7ZP3W2z0gkEW6w5K+u1BW0ZV6/PkJvhxV
eLuUzYgWVQr8Na9s82LBqt1pJ/fD5xJSbpldB9m589AXDdFHIybSmamaQJnv3rAZex/LoQFky6Lo
kEcbpFZUJJrCMbCNG/mxvtTfdHmhbv46Ff0tFsUheCuziqra/z4hS/zzvwGavaE0KwNcx/95lb+n
v+ry/b0+vOTz33nyB6t/fvxn7z1bvtQvJ/+ySuugHm6a93I4vlcQuj4a+et3/qf/8f+8f/yU2yF/
/5//esuatJ5+GtZu6WfExATS+n8jKZCVVkE8//3/QlIIsvUPapk5cIiaBKqIZfH/MikIiv+DnY3l
WEMFrBvWtBanWVn7//Nf2j+mBVr5IPtqf61kf0EpBEX5h6FJ/AEWWIXTjCn9HSrF6XDRTZmCJwNo
GKsmlwQOZKeTAgljw2N4+IHnQHBIaCpp/4wIViblAulakR3BkqPu3M5+ulL/1SyTnuOETknD/Ozn
eZlkkvAjoii6lJMPWbktjTZ6y3Ql3IMibJeNFqR2MoD/rHVkEx1o/btPX+n6XzP/MyLjtOsUJ7FB
scGLIJO5iSELPe16WZsYXRUjmQ/TLx44ZpRLTjnaDqdPdWWOVbj6ub3T6U/xENuiwS/gJBTgyB+s
4k8HeUJBGRH7wSe5GPrywpIrwgsD9ALbm5DdPzc2Pfy/Fztd1adVxlDoIMdrBL2zzqWTKVOXUDI/
kj48NK5n3Ft97R/0qB6uS1UI13FUkT5VS8v+ueVZNz9a5vJAMk1XKDIyGfCf7ytlLNS4z+G3GlSt
/rtrPG9LVCKIFgns8zNtze4QH900FFlhanGYobXZcYb7OylhkEuLobDSCRDQBRKmSHHrm4c86wmi
6u1451GDD+GsureiOkQmgf04FeaxkJrbn/t+ukPzOBT/UGLF6s7AkthuTvueg8E0rAafYwmh1TZs
evPCCjLj9m+3opjc6iUE4pyOxekLfBpIWtQIEZBhzDOFHBPQ2qgObZB6Z3ar2Sl46oxKRJ63K7JC
gUWZdaYawPA2CbmgYsCK19Q98CQm7JBlMeraEdVxuoDi2K6Uisic2WcYdZpNehmkpNrI92Rn3u2s
DoYtE206KwebGieFieF52m0p7swoG8RkYVl4/y0kVyxXg5+T7yZZIRIjHI1VWFka0VERZr4O8SBc
RZYL1VEYwt/TmVjYGUat3rOcF/tykJUrVoDg3KD8MgG4slAPxDVTtXiDyjRIPn0er3O7fgzcFscl
TOXihmh+20LFLsy+W/08Ek6XsOkTGRwpAGwbVAZJvJnTpjAbNbVCF0FNGIK7xI7YWihSgekW/wMY
FuZnik2+6RpFH7A5WJWIJ81V0MTotShBVrWQ22F8tlzX2IbkFZai25793NOzn6xgE4RnqnbjkmJS
FTFbR0yhqbFhZi515F4d2SoHYB++vvZV0XMSy09Weuu510XGBSY0cQEVcApo0Po07qbJSvItenWO
tvpxRPv8ULxrwLEAnERI+1+pCIHZiKNV8MLZGW+yfngqs1pa5oZ/kQkjo49UcjISh5WCTe3LZwrr
52s6jVsG4RIqNKATfSlPjgq59rHCI5WPh7TjutFt7ydvQkK02oXvWUes5WNsXv88xr6ssR/NTsVn
VESz4MzrU4vSyuKy5byKySxVNiC4c7uvTURoea5hcVfkB9jIeB/roreFos7lFSvmrSmivfj5UWbL
61TcxGLEmValHo7Tw2y1L0ahi3rZQtSZJvlVISrdTRMNlrL4uZn5V/5oB18dxjfQMKiqs3ZGjA/Q
qJmooYY2X9aq2e5KTQSUnKuN02Sd/zK0lbaoRgoOVZ0X0Y/izc/PcHoxYrGDbGlNx7tpb+O+Plvj
I0+yBlDErZ0WoQB3IkQxi5Y1K58wDUt/A0ZE69kJFq6oPzc89e3TCP9Xw0CpdNTWAPDnQWPCxSjX
Y3S0KWUQdpt1whISlb8CzhjvB6kslz5hoBugeyTfoPWe6fdshaHPsjSVPxEQmdTL88FWeynt5lgd
g2NUsDaRfDxa/Xydop09s6F86enU1ITJ5cakG/R1tnjmUA6TSdebtzVCQWyJQdmTYYZQDHgaTY+1
my6u+KaryjpISDH8/Ka/dFXmiKZLnPOZrhz3p8X90z6BWTcGTTHwQBUkMkYQcrlJDFjeuq6Wf78p
CpRFiaM2F1+gLqdNFb1YIbAH9gFKqdyJyB4TZGwlCKFOdc9lOWab0jSCpmpoYDbs0ZyuZ+cGI89Q
KUPWX3RmJT15YSxtuKyav+Ss9V/xaovPdO679tgiOM1PVyIWmNPOhZ40RmyNpFQ6q70KRBh0SYPe
I1Ao5hLVsjozbr6ZmgxOfbJaoVWqyE7bE2M1Q1xNobEZVdahLINdGHbpG/bs0aFIBvU5sjRMpX8e
LPNV+OOtsuOQbAAeCLl81moRUCqomzlvFYT7omzA0nAgRqSjQLJOQycRBERFhu3mKVWSaj9sJBH3
7p+f4psh+5GKQLVLNJ2j/mnX4X4kY4xEghJzKJ1dJo3LhoLQRWTqwZnN7staz4TAdINznsYJ58tm
R8KZRLVlMGS7QXPS0iXknLnt49/s0MeZEoUfZfsavZqP1aDF4FonDTpmDfDTpseBFaSp7eIwdubd
fRk2NEWWQyYKoJKFmEde604KS0mgdjUay191L6CLicTELkp8L4knvmlF4/76uXdfNzKOyhJRWCKx
U+hhfj6UsFHOh4YlrjGt8qkVW3UpCy3AL6r6VuhDsNFAi7LFxs+wDYyuwyjodj8/w9dVlqwcw5XM
HJFgArOnQ8Z3NTPuBaOHXqOZeEVKcg9MXNdSK/sd67nCwR2VaLoctKztN8PQY3Gd+HlWnJlA34wn
po+CX8B03WctPH2OKAUv6QV9DzjSo9gR8rL8S1KFcv23u2uq0DxY+STDAs992kwYaRGFKwX7F4zo
lRbEAD10t1wrTUJ1e4XdV9Wj9hTLyVIdmdvx5+ZNfvzJ7j2Fcj41P1voY6tGICbjGMvZlfKPDv2c
GrY7xXAvfEOU8S9JHmp0m2de7vfNklfAhIp9Zm6zVJhBLMRdzjhzJdDBltbrWHyrNXDCuKj6595v
NJ39wM0fOqJR6Znmv5la9Prfzc920iIbEinTYZCWZRY7mCAesvEyyJhdXdmRC+A0d2Yyf9dhMKEc
Qy1OiUyy08/MMSZrEiPKKIEtmTqFnDqQQ4UVSrb32BTdI+U/eM37rI0/f+DvumrAsWVbVSXWYvm0
4aTILUG1kNFDgQRHl+Ap9DpalRQS7xXy18TN8TXvouJcauBrh2UiSQq/SO0QLJxdahO8qT1Z9xnX
BfVWCI8hrsOkirmJ1XmMAoXqA69BwUEw4PbvdpmmcTXgvsnlH0HBaZddaHjQvVk4VbGQHms/N+47
KcnrVT2UqJH62BQws05c7vw/N/xdnz9ATR9uleo8DYikVQ6qIUwXgan693Hu9ZsxNOJNK2CaVgld
eJvrPQVO3ZAdf27561cm6gJdhJMwpwxUb6ddrqhip+RxmsZGYkwyWQjrKdRJLAKb1Mzu6sbrcxue
UGac2XZnOzxJiemCOUEOFHYO0hWnLQPRH8tO9LCbSmGi4+5jHiWovMmuyvX2TObzm/dLFpItQRQt
SqqN2ZGmywsMQXJWDcrOmlVbmsG6a/HM1roq2qeFpzmFGGjHXmvzu5/f7zy2NV0ziJwTISVkiN+r
OD3ap7N32Cc1dkINm7HQinYiK+VBU/3mOg4LMrCJ8Mge4q2sapCwhRaFZSNVkAfNUAZjZ3ZPZ55m
Wi1OV+3Tp5m9CD+uayXC5HnRDdBBo6x2n9PW94/oeEM9anEoD92HKowB7yQWzha5iNOw1J/Dn337
VgAsi9xJ0NKY80unhM1oNJoyyo9RMtdUkVAJ51NxlxYJh6OykdaWoPvIkgVhKY6ReBUSbbptW109
tKGmr35+LbOh+PGNNCLYjA6inRzuT7+RZcSFTGFWtvC6fJSA6Sp11D6mPsNRXjamWCbnvsP0Ez99
B4p0OHASXuAuqLHMffirfBoVKBjiPCPxYIc0R1oH5zoWUnx87zLqXsZ0PI4Dzs4wQ298nUprX6Q4
Su///NzvrycVWC7MPhRiyA/4+2m/C59vUKY9Szx2gymOlWLTb1216vRz/f1umeGajYqJE5HEOfu0
JQ6OhD99qvagL1TwGgY9wLvRE0J5oagc9m0pwTWOikxMeRadX1KZ1IXRENq+HA14rbsyVoGimijR
Hqqs6a19pICPIqVuwwXlP0LIC9TPxaW/ez0cMVgdWQUJEMxWKBRthoiWNFuUQSPiehsquMG3EjVm
65+/wzfLE+FbUu6GykUE7sPp2/FGhUpTI83/l7PzWI4b2bboF2UEvJmigPJFFoueE4REseFdwuPr
3yrdSYtSiNFvcuN2iy0QQCLzmH3WZphYcXUmtLCW2US4Lhq3DPw6dQCzaKnOpt3MLgN0YWR+dQD9
4QugMUV3DAireoWW/PobDCEmDwnoL8+VtfOuokmhldtVj3U3/8fm1PVjA21IW0G5tgSvTcVfNkSr
DheLIhMiFJoBG0GN5zUpBSErutGvmv7qn+5LpT0CCR/3FiQiny4msaKtc4KJtF+0xofqzH4WI0kf
/TQ3l6s1ebvvIuUqIamj8Bl19nIaQGMwGFS6/YVaydV6wpjnPdNgxV0Iq/W/AT+u3QaUOBSIyEJJ
C/XPtcY8ZQRwUBoA6YvC6HvbM5bjZs4xZsT0i6r6dSH9a9u5Xop2Ea1gajM/K46/Po5uGGwZV7RT
aCgx2IoN3xoS/bDN5ox0oRmLDYCM2ht0xqaUol++oBv94YP65fKfcoZMxzdqcMBSpGkdm+tchmm0
VnXqjN5//qAwKtPItQnkrjvtr/eZLWMnx5oBBXu2y3+0zkB+5+JQlHLvq1xlhCNRFbnFHND0/x9X
ZswYFapOJmp+2lKH2sKKK+YWwy6cLSbBc2XLFH2+TohwNkqiaJ7aaaDbbTO9/ful/7DWoZgTbOis
deU35qIcMktNW6LX0o37XSbHPgjdMbxDTRd9Ebv9to6uFT7yfLpOGoLbz7VTXNJEWUgAleGVWz2X
Rb9LjIURYXOEzV0a2rIdlbm9DfUlxNlFDOu/3+r1s/3XOqYidnWjx6cZt12bhuGn97sUVjHZnAxe
jRt4c25cc1Y3I9uocZpFlEbvalIwoPb3i36ucVBjpCCqsmtd5WZErp82E3Ivt1fnljABGkAW2EOO
k3ZdmOk3hhVoko5FigmeWfJ+PRZI/o0KVvzQ5q311Zbx+f7JUq5NXwoJvGrrN4OPbm5wrhx+Vlkj
hsV1SYDudbWm1H7Ks7kUlqHHX9z+p+WFZIpGAebPkIEtg4bB5yM8NpWw0vXJQ86YJt/V2ejrj3xU
nfxei4vZ+vj70/4UMfzvFSPTgu1KhRdZ96+fMBVf047CfPacJM4DAmvlpVoYF3dM+ESJGbbbSRus
Lw7iz3Hpz6uybZDwXm0Of9OBmtKIXTcrZ88W4AC1+MPss33Yykec4fdJ2p+SJn0eKEl6ij0EmXqd
pOhwq/77vX961D9/CwC6rHCGC2lGf1reYYaAmGkDfoseUy6hNWZgzLUIbFdbvviSPm3JXIqKJHvV
VSlioH79dBpDI8ssvNxnb6LFdOvWXXFYEKT+5xsCGUiR9doCcRzEIr++TBS3XSqNacTeuDDwL57k
Qw2FhNF4ffoi1PzDDXEpvGiuglob9dKvl0qXZJkImZjXsZnmgPpQY5BlYN/sfrEH/vaSgOjzLVBw
RK3MbvDpyRmu3U2TGSYrrY6MNrBhA4QrO22YNgnLORl2f18Tvy1NRLQqYnmUWIRO/O+nD0KL2ikr
Yr1gqL5RTc9ojQpkC/PF1FUR2TX2ErQ2/P6iEG25nQX4k5cppbpp4he9HoYWjsrff6XrW/v3Lsxv
RMvy6p1B4kRf63pK/CuJMTVYbrJ3aRQYi5qsgBcmr+wEWJsW0VA7kMsqK8bES1G+FP5+zp/+d2ne
s42wjbblp9C8W3Q7i2ar8BgQWm57aTRPc17ajPOVut8Vg3JgeHJeK9JMnxd7rk6LcpoYgNKRcnyx
tn/bi69PgbAGbQTNYs78X59ClyhJ05jUbujyiueCcPMBXrnTUgyU3Zsx0OD54pv9vPKuN0+NiCL7
df1x2v96xaZoY/q4VDOiSovWuMXXQdMZmOzkefrFpf70ikGLgvTmtKcP8+k5l/VVISMo62vE0U+J
PcGDLS3Gros+fdATC2BjMTfO498X1h9vkKOdPomKBOKz3WLSuI2lDhElQBcTKxAm+m4kRQ9kN4Rf
3ODn7eLns2QXvMZNnDOfJfG9pmeSemrp0WyKb9m8jItMpfbFDX1K8NAPKPjmkqWxKxgkeZ/2v9og
SCizhsF8OVkfCwaHfreAMrCLMtPpCOngLSYFSmyIKex/f5ZXWYsN2JRe2k+Hz399pKE+jpYuDCb3
64QJUaKDj5SO2zbGr/SLKtufnuV1Y2LXRSSE9vnXdVlT7sCzhKgbsnB51w+pBSxDt7+4oc853c+H
CV2BsI8UBtOFTyG2NpOUqxHDnCPb36Oi5PXWomCzsdXC2SymHEHXpJGPNVS3K83RyLzJAntZNrm1
CkfDQmowhCjIEPfoY+cG//15o8cilccylOrKp7PbllxXVUkAwHlmps/ZbSwe49+y8x1ix+WLp/Gn
T4WAC6wMKd11Au7XZ947TqaHQE69MdcjhWH2KN7l3eQSjS76V54evy9jFTkSlzGpGZGsXrfCf62l
XibdOClcTNghp7cLoQqG8qJpbxg7T28YVJX/JIzq3jWaSTz89wf7++ri4riYXUHA1+/p08WtGAfx
xBS8dru3DtTrokvdDV9Zdv++4XEVl+CB+Bpd3WdBTjWWudrMFAy6OpuOWlfNwUQ/9S7TmWrVBSOO
nTMpX6yZn8HsrycpJwhFJr4bhNHUx359sGOVpk2iwSwR8djhsyTUrRZ23x2T6WgaXU6g5tObTLRD
aIybuoWRmWap3Ob6lDAhjoAahYn/98f9p3cNs1phkOEqKP4cg0q4Fa7ysyWxVNoRJBWz7lp4ppI4
ekWdhm9uXpu3Tg154e8X/tN7xgGRCaWropgS0a/PQisHk3IMaWzeK+l9vGR5IMpx/P7/uArYKWJ9
AsXfOPPSKZnhMWn685kO8YoEyjIDO0W++0Xc9qcFRXTIcCwzQ79/oI6Sls7AxLU36T2t8DwH6YG7
WD0DnjX4M0+1qsL1hnauv4pMfraNfl1WnDooSGzKAURpP21t/vW9lm5dJWnJJ6MN0KMspqipvB0z
XXuI9XiAmjukq8FNFSbw4207VD9Cp3/RivqUlwjGc0f9XrfyvSq0p9pdSupmqaCdDYXY7RUz0KvQ
9rSCoVvOghbAB/5es7C01TwPt/Amvzhdfl+Q3Axq3OuAA/Yin0vmpbaA0tC5mSyfNcPjI4puwiZO
7nVnmWDrWdTNVa+CILT5r0vl1wt/OrxLndFzRyfA0+uw+BZz9Fm+mUO++OKLu25gn98W6RhrBNHA
7yqxViyVOtYx5pNhOq3rucJJzOyKlTNlkz/Yff7FA/3j9a4Pk/j1Kkz7dHSkJl5eY62pq7iLs3EV
izG5HYQ2H/HCy49FpM3vf3+Qv59VLELKUxRvyGmNn/WVfy1HXBQc0XT0GkNpyl2UwQ8kXDI2SWvN
d3+/FAJ1/Rqb/ut5fi5YfDYmdaXs6pgGdVB39m3S2lrTk5+lBt9cNfX0KNaIqyBTA4WIbGVcibYa
SGZkL67UpkFGyN9XY65Vzsbuoc5AnAxtfvnSbirQQNnoFC9zH7UZIh4mpAybNLOKk8KHCjFnHZLC
VshuxeyJMp011FPmo5Kbag4TYZ4Gi/OTMTv4e0Cv2sr1aegvabzqF70CM2m2PS2RFRtzVeurQZZl
c/26DAiGG+yoQu1cWkY7wGFRxmpdWyMufN68ONngGdGoTFACoykQCVjMFOHAYa61mEaGJdJ92Sz6
vjE761gqkbuCC2F6/ZQUl7kEBYh6xlDbVdYvSjAV7nLRyjpZhbJJjvQdSj8fR/dGSrdZLzBYV7VK
hcJpoCUsdJL3EizlxRmV9pgDAQtoP5WbiF9ildZVuGsGpVjHkNJW4RIWGC9qcm/U2rwFUyJ2Lclv
kKAVOooumtadqktPS13IbUSVzK+I0foQmpkBYsiWW7a7AsNu3eKJtVWgTrH62upKeiKNdl6nacxO
iz1Na4qY4nGhFjDCTsdNwEegWF/EIJKHqbHVt7Tscl+hBBIIhjioTbQ9SAjZK/7iKOOpYBYhcFqz
uB8HK/ku8opoc0qmh5hGyTpZXLqF9pivUhPeRjJ0ymMSLtK3VAHoYVjSEmVIgX+6rTfRfo5GgHuH
q+bX9uoR+rQ3z8BI9DHvIMmqeEC6Zad71K5jmEZ7Cegsq3rnTZ97BPe20mCqyECAL6WoNosOxjVq
XWWHw2N2WxR182ROzuSFtUyO9CxUkIZdd9OjU5TQ6tTiH1Er6ZMVRxEglRE2TZoLmO2WQMNoCQdA
voCzClF9geaXF8c8twFhpZSfTHXS3vRWqU8Yscu1m4X2/ZwjSKljVd1Ek/FcTABP6PnHezeTJciH
IqYWWglzGy+L8bqoUR84dql5DrbahMV27PfgaU5CAudHVcki00FVrSEmOrBrHKYnU8o2m6oz77qu
dAMlhXlTlXG3HdHp7V03XY+xGSx1G+GD7SxjFEx2OWGkl+HlXZad9V5MKX3ERQmDpAQDHDbqyMiG
lqhU75pmXUxaR6CnxkO9QTykXsJ5YL5nys6qkdL+7f8p1OyRemMwLMk7vOAtuOAt3KVDmdaPsOMZ
GBQ/CFdBlRH2b92loCoZA1E05qkAp9Vc1fvNgzC7x8pGfptMyxiw2cm91ejayehqT7R94uEuF/HF
u08iLnkJTrarjPGUCv1eieuRWVi7CSZXnVZzoxjnNCxu8zyZVlCUAkRO1wQZWkvJ1ZTF9IUhX6o+
ebQS7WWg3+01qMxXohOkRGG7y/LhSF4lYTctb+x1j0ZfxF6kRjMTYhatVrhWu4aIt1MYPtC08s61
0o+lKG8TJ4nWSRVWxMGgnigtzZ4RF/G2cpdoNTYKSxI9UmmWG01Y+hqJX7uay+Q7GtF6FdOG8yIa
/T7dAsanGtdP5wLlUiiMZwxMfJpg2X5Z0s7LenM81sNwZkWfWl3jghIL9pAmqa9P3cLnqu67RUNL
2RcX3SwuXaxCBtZAUVE5Y9NASy/MwoBEaUXBYC1AT8aUYj2wvNZ3e4tGo57j+Di7sfAaR53QlZaZ
lytCoays/shiuEMgRUoPL+11H2XxOoLAeQ4tKHqp0xIG4RRC2J2n9YamN+KgQg+lr+qlvFFnfTqD
lUJfQoFkOYOWc28bkQ1g65zsCq39mEV8cAv3dlJDqGL6C9sIa5uqkYeq+jJGztaxEXTlzXiiGX5u
6cWsGoZuNt1UWysi5w3zAhCDje0cQsNVslscave1Gfph2AZu33p9TKEVKjGtPiQcnpVU6CLL8T1u
FkivbbZhUOkhjdLX3pr2ixEzxWRmRxtAfYq0D4HVcpTL9KjL9lRr9R1DCpWfKPx1ORIoeEIY2hb5
IZ/1Q9Pm/oDmLmG4MYB+hodFssmi8GNqwtjTDSdF5lJFHnX+wB3mcyE7G6AWzK9KZABiSXEG0JKr
wQIFHg8aPhLi1CzmSzEWb/nCx9ReB5ibu6quVl1d9iuRgfGNkIXBQXtxZbUtUwNuneKrNsKVOp4e
GV3hbUZN6hXW8hFBV/KN1A2GWvkYlHAFR61a0QmG02h7UT8fzaHQTk1s3atJ/oJ33uhXFmNVk5tc
2gJwKjTldZxG21JmW3Z7L1TjrVm3ezHrTBu6rGWmsYE4GvY3u0yOTLOSJxIYwKCO35V4CTR74HYR
0C2KDohT9EEGn8itjVPft2nvmXOrzqBwk9T1rV7gZmHhFnSrtG71nvdJ9COy3OKgDVKDmas9S7lQ
a14kZEZ+YsXaO3atA9BJ7Jc6QzKWTMNbDtcLEnjc0kKZ14nJ1yUh87JA0si5dEjCtv1SS7DWYOpk
D07ZFbJHa9eCPVWjQ8N+xj9FNyo/lKnVRu/C2yLTiz3xy8oCLp66WYCDMsu4YolpaE+NeVvBGPVM
epGcPuAyr5DhejjJkZnwUl5mY0BnAolVKc52aTWEYlHuk/Hhq9OF0apv9ZYf0BnLVYfGV9J4I5C7
U0t2fbfVzmrFkF2epDdx5Kb8dLJvkQb2zUF1m21bJfuwrILadPiLGczSKghR6ZAOGCbn+8WNjkbm
GFeiGDi+PIFtgOakgU2aCAPcMuM+uXxpe2s92u7atbCpqXPzPQLZl3BO2ov+XCYt+/zCylFeVWVe
52P8qIu2pRiSBpAL6Qou6z7EiWyc37oUvmAEB262rHXRWg9upXESRJVnX+l1WrS5+qJAYYcyBWZH
GDdlFrKUw+aHGsbfI1N7MpXJ5nyQiR/XAO/HElHQ5JzD3n5W9eWmS83BMxNjrXftfTaqF2rD9PDx
E9CjR7uaXwuNuVQsBUV7dnJIwVfPSVOtd6lTHxsrBTRtum9tNtyNRhz0neFHQPqyRfemVNs6Gqje
Oj0Qes2enJkASpToflLyV/RRkJ6UjyrUnocZsTcefK/RXJ4XddmJCC9fbbwDH3iOo8n09HECH6a9
palzY+bVm9s6QIz0cvAi6K+mDD8Y8ST2mjVAbynC6dj1EynOpQNWGKNuJrwYdG3Ub/zhpiRzLqdX
Mxr9JjQM3zGLo6kvj0ssd+I6o9lV000VTXSks1vR/4jGgRWsnmqbOA/Jd6rxqLGrprAigizlEszG
1AS8KvR+GUQa8s/KOJcNRPLChAQW/kNnaxOjVvRRrDXUWrKPQkm+Ny4fNkO4j7lSPkfhPHtWod1S
3P0wNRgraSG3WeX4btX7juSJmkUjvKxNefGqtZIL7YhSAAfNVaiRY4/l6hj7rSDEMgxgnKax11It
XWeGcpLpfNBSw9lK4d7MWYH8qTykMFB5zPcCSLA+mPtJw4mu1QLTWjZj47ikA8MBgdeH0pohO2sM
BLy6NyvlnEey2Lp58qMWBO4NYMBAFO79aDf7Sk8vpp7+oy/jXbYAG6ljgJj1ISRIgOXEhO53JvKI
tKx7BrbeIrXeT8T4YVlv+XZ2MobI2CaQ9gUlqt7P0jJQ2xb/8sq+FFi86Jxf+TxtaIuAAS8sWljm
rhutQG/6wLCbNyjemWdb2WU29WDK1UM8GEDo3ZsRJLvGCEqNAhp9Pe0cCLLGwi6OjbMEuDeuhz7x
KzE/O/P1Sgx8eArcyhIueFHJoFlGXBOgTE7Wj64JA5WiSFf3Xj8+uhxdXa7cKYt+mSZX87Uyszdz
VT+7jM1zXshn2ADYGAC5T4ucl4NXzrzc06HJVqPs7phEOvWM4nqM7E2eOVio4UEkMlPLzsEjYOwq
rx7i1rg0OjbnYem1kXzJdAflPDyX2aXyFxEsyY1Zmg+lXuH+gJBjfK97xwd650euvKkSfWeUSRA5
EIIn25+BP054L9TFBx9AMOi0EvCDiLXmmApon4kOGzHdOEm9RtJ0Vw3ZWVT8eXyazGUfF9m9WeRB
BYVECGpAbn2qbPzu5YMVcdLqy8NkvIjxW6Xe1/m4QfT91HXOuiIAg4npVe6TWb8p7Xdw0jw8TINH
/II04zHpcWLAX90CAo3JVHZMpvwJANe+S2qYm443542nVjfVeCOqBzeGBNlib9CNXjSUflm/s91t
dH3ZKaPCwfgohmgbCiAp5DFeIdQjsY63jPjZSsUf2g8jVVb2lb1f1b6unwWoYqnkN0aFvZh1jJVv
Pa0jQsYVusH7fpxuWhUgdtP7skVTiFYjHgbApS95DnYm0vZNQYHO/YiQV4xWG0T1JZH2cdTqW9E9
heE5XxqvaMObJG8Dp3yqYprnRRfgOe8tBl4SOJrlhvRzoZEWpDTpAJFXr3qbnZCRe06PoaJ6Z3As
ZwpxJJZbLQjmDusIIQ5wFPDcel84QjM8ITq8LBrMvRSFs84FTB1mm5l/55TOanKjdUxLwyF5SyFq
U2bAGOMO7KygSaxHg6+rl0rs1PSxT15zRuUdtwrSJl7PJDgNO7+1VomoRfSjmGvfXIa1MHZVDTXx
ZGR7WmF0qww/16FTu03lQzteTc7bAL+xVTA4yFp6Duq6jh4j41ZozgVWUFdsQkPzM7me61dJGtnG
DlUHw9nNCudAb2CtELfvlnVXkNq2ptj0k06gXd3IHM+pKA6spNmnw43CdFCjk/oU9kEa9lGUKZjp
afL7qnvAzmk1W89hlHqyRVj1OvTdTZi3T63znek8qhzwpVPQs3Pc70u2fX0ugqx4dJt5F1rJnVka
93OkrMO0fFaxia3cJkCbGoyRxKAEyz2nX/Wd2BtXagbs6tLsV7Dx1kaeba8zwZlzGpvdIrqgKub1
Ms474N+wAbQBBODD0IIniB6c8WPWy6Aw7mvzZVGwc8nOlXWO+v3iLL6bCbTW1kngyWYkh5YBElmz
hVYj7wPbpiqEHUH1yYzXulPvq2bcID4lQXGwxpAHjZcQxkXkJ8a96QyPPR40VjEiZ4yCKP9eFrd2
P1NYSo46izlr9DsxbmPUYF5Tf1ga5Rgd5z1C8CSXPo4LCanCwYrVh7bu9yMU9GZoj1VurwoGAUw3
oLf4g6BfRRQ6nRkM+TZYeJdQ0zgnav0tV6qLbCZyfArpdV17mhD4R8zpJXHMb+wF2zEXBWXN7s6g
DSZnQMtDEpFhVcSkWQI4GT5LqFH0gKfxUKn8MPTiwZ9166SF1tZx8iP/n7ApF6e4xHlcOVFz2rY0
S0qyg6aozhLtvEGi10PJdRMMSYJRtYNsQm3MWbaSprlV++mGXtkaYt5jKhNOGHuDrQ2nzRB0ZYr3
WbpPkvooyZgpogx+aQ2+Wb9m5TmMkge8C79P4bhqnXjrKpNn4UvC8UrGjJXCwp7zMoD9xYkuqBtL
8+nQH/qQIJcFORrEzHJn1MUpd7VjN5uXzBnXZR6Rr1iupzRTvypyBoKt11a1DvGSEFgz7pNbHAT9
P5qFElp8CEyIhJsHOSc83oEws8gscEmJBv1qdeLlRnqsK85SQeLVPKjZj5TNAtOStcp/MTN/W/bm
pZPTXggNvPF7o6k8neTkjmdrsHE98WucN2rY5Kq4ozndroyet645vQ+CPZCYtvQ0/tKSc4L+4Gbq
pvshsvel5jxMttwTgN+b+lOGxUqTRXt7cP3pp/XK/ULirJVqYJVbnTe61FSI2NRENZ6qoXmi0LTO
S53By8fE5EfVrjkben/oC41qqesXofEtsrQHq6GApBKHZnIrUto3eoSFQuKeiC22ula/mApxqR77
zLDe4tYnM2XlujEYaR1pMzhbM6BQ6I3uuKrtkD0UjSROHGhSAytr1gh/vbJ812pzIxweOS5CbCar
zr6XShW0Kg1BbVdW1Q+1DPRwmymV34ffAc/aPMZuC6h7h7o6AN3rk8rBz5dbEB1eCZ2js0LfFr1f
mEcmwXP6LiOxYrmtWPpW+oyrCEsHQ2H2G2N5E6Huh2NxLOvumFkxECrqFBYFBLwneGeY+3B6dFSX
nlwo6Gm0iqJtzL+kye8tEd6WJD+t9gPVk6ewV+kk/aTd+xAqKmwFqgTzCxPOm8h5REiJnk55F3G3
x911bfd8MOGT0lwZ/Qv8c0AX07Try+yl4vumkOaNqY4zFiaWXq+R9Sal9cI0/U3aiGPWUEGb3O4H
kPvdhHAukC5eiW2vXZq5/SdusGKZleyGNm8OkSl+NyzjR6oYT7pRX5BQ3Uchdzrb423N0BMgkouu
FzdO7X4XtXrJWqxq2umxj9fF0K1d+yZS+vveuhhW50flrWa/5Jwhsn01oT4zOO2HKp64Ecea7pKL
Zz5WSO5y0zJw0cXipEyzb7bGZojddVTk2xk7pdD1G0sw35ysTPAalCWtfmTjea+GJSjGKrD5R8Ok
v85h4AiMr77HeK5E5ms/jFvLYag+9RdOs4StU9j/dDxLqFYOQiyLQ9eKG9/JoLOXsGMjfZ9Jtqxm
Sz9gY6k91ghiUzXyEqW35hB/C0GvZjhH2IJVU6dbfME8TfYFXgbzfIMkjKoRxSj2KHc6s4h39bL4
pivW2bgdO4FbxGuSXR90vx6WZ/fKNDeLDQn+zmrcrRW92G64n/P+kMbQovvGQwmzmh17k2bfQZ7Q
LtFWaWxvCzJvMdW0ps3pvoiXh0XN9ph2wk7Yx1p5NpjvN+MHEaoHyzonsEnk8LGEty7gQJtwiWY9
oOZ11HTbNGVTUXLfkrm/jP3WSanG6ncasXOmoWMrT+10b0eCQPtbKC3PhrVUDE9xA9V0uE/I1Sse
bJLs9ZQyRXbHcvaSxfGwdAKIwl7VPBdat5LO0ex0v+9JV64GcNsc+y+6OyWWGdr8kesPBlWeMJkO
1C28TuMvkB+lUnv4XpXVtKGgeyyX4ltnMu1f2H5qMJrVRUFe6Ksa8j9Bg9xNirkd9HOZnwv7Ycyr
TTlQypReQwuhdW9K89GsKGlUFPMxOxPu22jXfp+rwUIxvJaml8LNa6gvFebBGZ60ormZB0pbTu4X
MLYnFxGFXWGFOm4EljEtEXOCACBJur0YaKKkKRYHpLNd41zCsYUJwDFSOdUmzON1aWU701Huc0zm
tLTcZpa4hBZeS1fgWtyOJ1mUl7GAz5COMQ5GFA6k0rLXqQaaAqqFixoIhR5UWRsH5ND4EpUYnM+9
tUKFmJxi2OP+UEbvWdPA7Iie0665MEp/sGYr0ISLvUu0nadoPynqt6G2zwvVmC2UVRjYJJOukkP9
T2JO8AxzhNw0/8kHScWucrr3QRmHHY4l8HaGGC53Gu3RTmymguTcxcUEhZGUG0e0t6pOTA3Vfz0m
dbTOJDVpKZsLQu7Ow8xn2SoyJv3rDQzCInMLshAbJdfxQibiEQ+GW/RfD0NXa94wuo+1AU/eLpdm
5Tb5eiqaTSvlS6Fat0ZHuNFat1VInrbEvJFK54MUVvYdfycaBiUXUOk3VXkCqiVqFcrYloodSca5
l7D7jkdHzzfaopkrigVk8uEuvK7IjNYY4WWJDcQ0roqUrpcc5295pr3Wrk3xzm2TWzVb8O1StWNj
z+um13dLhQPUdRLfx/0O0Wen1TvVjZN1rw+YFTLmPlZmd8BN9wdJGy5wNe+2ouO0csOWCb/mJrSn
iyJt8y5Wyj0cknvXTIl7r34Do4mbG3YLgihCMjCf5CniQmf0lrBzKY7pJg0TvbAY3yvDuGo9zEvU
e1uZy0fp1pnLBAJGJEZIOfEx40mzyDVN7lgMOI6kNSZqdCvSA6HE6D5Ic7I7kEr4JlSdpGhtRspu
dKP6u2uG6L8LJ663Ik7Np8IuDHFc+r4uzpR6l+R7MunSea9EJdO10VlXZzG+ieNktvqpcVhWs6zc
k2KNqD9xBtvEXae8tEyH+1rnkJiSVgS0WHA2LuvqVeuNEPMXOQQRAvMLzg8hxlkhnP/YrYpTluiN
T46weHkxtnciVq0dmFTzoIfpuNWLtF1T3aiOmCUtKy0tkqBJeyw/CJPTNcNkhe+M/aUnq90lEcmi
W+b6WZVVhRMEFbdAqFqzWqzaxhh3ECQB2fgxuk26qkfMTyvbXaUQHA4WNZ7jItkH8pC+RJ/PSZDL
3BzXheZ0gOnzEqFkMRzoNTNfWDj5gz3RzuSbmj1mBigXzz0wY3VS7ECYDtmIY0/xcYx1lw2fgUBC
O/62GfOt2uuHMtvp7kSvZIiUO6MeWgx7teZehGN5y/rFuHvQe0IGk3ZfrEbURQz6O5VajJtxYvLB
LsuBRNxut1loyaBa3PDohhjCGVZMHueE2KDMYaQ9z9clOuak0kZm4d+npunZza/73IQYP9OYlix1
MezrxsbVSM+vnkSROs+HWm3jmyJbemzfYreFc5+w3RiNWuwUCoJBUcfxBiQ3FlAIBemSSbN9jMq5
27tJrPpXLU4wQ1IhpMLHDwMGjcaR4myXuCuOsi/VjTHg7uHMONYI0+1oY2H1WQqKuvDqOFAc/AE8
QY/iUAlDP0UaGLE5clXakpgH9GliB5iZFIcxu6Yk1JvX9YJZnz4QAZdMMD2ZZvFmZqPtdb0cNggl
xLV0qD6Y5iBXWigpZmZD9qR1kMr8uAScREOLJg6mpQXqqCG/GLCL/knsoVypOaYRLeOla6XGhFFr
KFl2aTcc56rnoO8i9T4vSma+9KGo5Qa84sgx22tNrj7PJX1A5IoO4yyPS6vedllp7nncWXxyRZRZ
9XV6Ksvol8W1Hpe+Fk8Dfg1SyZjb1CnO1xElwzzODzoWK903VxGo3h5jdAcRXQ7GXiVBhiiG/Lkp
Mc/5hqJ9mXDJMZaua3aROS85jSO7bJ4XsYTVuU6FtB8WV1r8h6gbu5xwhxcxPNt2oZv/GFpnYsDY
ZUKli+csnTPvwao4uMR2IFP3qTviYiEHbNnWM7aC/bGXIr92hxLYGarXLe7/cXQey43jWhh+IlYx
h61IZcmxHTco22ODOQGMT38/3eVMT/XYEgmc88fMoKezQLgAo+Z5QflhtTj1fqWLDe67Ifd8/m/F
qMqa4DTRAu3kI4JkDBbOqDK5bdvC1V+AHUN/HdXaiy6xvJlpbbOE2lgJ3nWr6GT53USgvhcRD/9m
Fq0vxQYJnO0B8rhRL3mI+ilvWloc3QhsDwhOVB8FXlyADw6edPileLTXbOqpqcz/eNgCUGKkJfxI
m5a62e5jKLt6ePTdcY6Ohpu7/ZsQloqOJV2v4i/g0V/ul0bMyzvZ1so55X4jdKx0IMkjpefCO8h6
7ClRFG2WEbdT1OZrE8HZnX2X5WJL/meoN2pRtJ1AdfDWOOYUNB+e6mz1VAbj3DIIzNjZqwGNLpI3
P4Az01jI7lTX9U4yddiitpmijgcZSigp/JaUHy12E34oNwzYXjyzE9k2t1eVQoWnLhaZuCKjrDKP
ISmUwIfabWo17UVrhIwQVmkWwx+/ckcDfVcFEHO4palFHYbxt58jI8+otJNj/1GhNGCYdOfArMAe
xKqzF8McRtL+QC34Osy29d+p4ilnYLosW7uj1rPJCJ773ur8a5wm/Y+quLk7z7U7PwVuNFCY1vo6
v4/83q62VQMODurnOEa/xG2IRCXY1JRUQTXTdTdC6RrLKlUifdNuP9xx5VjtgKB5VIFmWIapfmrp
R8bB2Ug61oKMRPpBBstZNNIOniWnYEX64mj+kq+16CeiJW1KuLvI6U5TATf3t5BcSTgfPT4Nyevo
ZcVGBaPCtpWLMmNJs6l5auVgOTs3UAzf/Wgv+TlcWqvjwxkao/tuq7DOdo1J4OnZoAbVS/p57e2/
bmyCOXF6YXqvkTRX8eP0xXgNeriR8RZ0Q+0xs4+kZGZZswzMC6tPzZThFk2aUMTVGr/4t8Lw1Tfn
mW57aYDsfze6Xc1neJpV3KXmOKSXkpcqPVgyHwg6WakmTIa1HPXXyp8a70Gdc3xSkDPSnWsMZuXF
FgFndC8qLyqe0XStdFz7JFegRURPmPXojcq2Bi6bSnO4V6XH8Jc2QZ69DS1c8Lucg9nbC6Gd4BIi
bR7/ec3it1vqlQyHDKyqNNtPK5uCeKrJgI2zQXfUePGV/FdaqZJ7/lrP3SxTkdNOKkBsVmHOP24R
pbfsKuu9Vn007ZSd2oe5TCf3GPUh7ay5VCfbKUW/yWSHIipX6zw9lKLBky9EHd6lsKN3HJRkUzSd
/R5l8NOkVNJbDGeXvo5zr/e+ZFYtw8FrtpNaMEVaqgMAKlMDW3w4NC7KtTEL79CrMc5EwjyTqIao
zaWwtrrPi6r9zlXovKPxhY8wVBD8tlY47GpexUcvd4snhzjUz7RAaN8bPYBtQec188rIroy/RcGi
mK64s+ZxUUcE6EDzyxDOz60ZGdSIhKFQKC1gAeIBfQsqobQAs64zqX5sEmSmjRM2c4SggMJYNLL0
KIqFJrTu1hlsFGX46Ot2XP/psm8IqkjrX2JQMp1o2ro9ElOaVSXTYjmnalZUNA11d59aRr81hHh3
5fDB+PXaBqqLlXLQ3nX0SdYulmNrmi5yVXvLH169akXyh9mPqSSiaE87YVx5xptJF0XsS/8ti4Lh
0tdLtZM2GrtmDB5K9OPsk3N9EgWCKrPGQ92sg3wVnu5/wJzlQ20ose2X5oCh3489ezyWlTJ2DFXG
Jgia9EzEwbrnNqwvnnD6T5aLlIG/OwlEeLHKW4POcgFONXYrPZ6Nu5fCsl473atD307GQ85tYMZm
bk7lXVAI64qEiQ+xxOWQL2nGOG/AlI3jkYyf8tEDq/tejGp67bql6p4cs3C3kydG6xhq3q3Ymems
RU2AvKfiqUTnOnfR02LYzkn7gzPElk+gyQaVi0pSchnfkJTQj97o30w3frKqFjJnXIc9P/7feCsr
zqOIKsGwAV0l0+fGq6ld3dKVqfh4j7Ov3KQL+0sKsOVXPVaNjiXJsICmFpyXeCthHxzVOeh9hRE3
bVjFeqEt2BLum9f38O21412ReSOU5zJ9aFMQjMnpXu0OiNMMmvXc20I+6W7NbtPguKlt56pL+2xG
JYsKfvy4rZwqnlOy69uOzkSruzDaoBIQNL4t0by+DkOIIiRfKJsW1q4ZepkEc0ANEH7yjXBZ4qyZ
T3yw04d1zej/HulNjKr+nsZ6b9P4txi9m1hjLhGdIqzzEbwFHTnCoZe0Q2Cfx8F7YBz5MkqmJAnn
yMNZrTHqUpK9ipYZMGCgH5HVbjxvZfEzLT7VnPHNmXzCQvMQW1YtT93onAbZICNSRR33ZhSLkTps
wNd9zuu9scIiSKLaNE9zs/o7r+1RMozDzN0DckCwdc2CXzQxNXvlHaHwAaRukcYV1xDaysc5Imy7
7XiFjeJ2xsMZHSmxLnb+jMWPbJszFGUa2ys13ZBQ65YAjSjB8f8eaQ1qyfi6DcO6icu0+5lgDug2
mi9G4f5zVaAgi9Xr4K9OrMzUo/PdnbeRZRbHGVdlwn2jk0K2ep8Vi3cmyI3aSHOcXgL3lutjaHeL
VOLcjhNzR032dldwkqaqjXsu5bjtJnvTOPaR5LxmP/TeoUuhPuYGBWFeYW5IM/hJPSSZZEPQY873
bIzOdvWtz14Rsoh/DO6q5gMmCX2NC7csj6DrFmKBAm5DMphURblHzAF3kI0Xamagv8Cv4WP7iysU
PGPhOUeeKiMuK4akIs3f7BFlg3u7sOX6j669NnFLfW4q4zmwYdLb4D13gMAhyA9ku3mbKEgfkHm9
DC4YxTq1T6Jx31Mm+JtWwY6l242PsumQvznV+JBH+bQrB9tJzN5KxFzN8RTVbxy5zrbJOKazgtiX
CDVjvHjQKqbU8igXG8Kaf4drSbZxlhUu+AnbUXVjh8ul+B0s6jULx6TVCwdfQqvtj7CHeytbPhDf
vrdt99EP/b3dh3dZOtyDYuxqRuKNJsDSrw3jNZPWfRXUEIg0ZZLqHYIRDa9WL57S3nR2wWrdW+MC
apap+a+ZqnDveBno41yZOX8NswohMUVpskGp/Oj2NrCH7a8xtFN1nCtQ2k3j5fIauJS6oUbmsQgJ
TR6049GanZtbjaURtEFlT6BkCnbBKc85HuEHAIfxyUSr/FpHan3pXXd8wqbh7MZorK9tGOl9QxLX
ZaZDNIA6b1BCwW1R7F5Pebc8mq3ipfQnK6Ma1687VGLBi4VAh0DzBa8qW6Kvm0SstQVA1FYc0Z2p
rspz9tIxzc06FggTLFffFXNnvGqTKt4wM1XCB/kjTQ8KMOjZJsmnPo6sXuj8pvWkze7Wa8IS2gDx
bBvWgcT36LsabkIof8nSmEhIKEMdthv2b/sQRfI8i+adoPMizpCWvlU9XMhULt2RpbjdDqbfn4uK
9b4o0iRD1bLLhgpOpr8rPDo4Pb32N65gecDu6G6FYU07kJ2DXFtwXksfMyFRgYAb5GGN+piNYr/U
AWU1TqUPSLltdqHqC15qvRsGybnWKiQS6xibaxgdF9DSk0kA+FUVfCx8qhbR02kBnaS8F9kTTVXn
kKa2nd6nxXAHRomy28h578Ye2YNMH911rveRdMtbthJ/oX9B+se+bYKGzd2EqJ60IXTps0NLajb/
loMCGl/n5zVyBtC9oEfB4vZHi9JGuhbNLZWSdB5bANV90+bcc8Udgzi408QC5kXLRkztwZtJuhR0
Apnjikcg/FR6/GnVAr/L2LxHl4EaKJW/OktvWQLHtmyPfdnvHIOiV1zy92sFH4M1A80WRz2APEIe
MHDWHnOWWz3dTk8UTd46kfsQRXHvFE92JE+c0cmQ2j+5at/KEWibJuOHAUd53HoDq0DXfARV6+6K
xvu15qzYLoH7U6c8QuvQmXE6c0B7Q3e0S4dMGKim8SYjEdM/Kk6jLUsPPkqvt6g9T9M3T9siljdH
7aaty9fWs56tsEJDVkRoFpflEozFWzGpQ2WzlS+D+TOZBZ3f5YiqrpOvvuCARsqRJ56MgCd0edBz
ecbBaZxMGnI36U2oMrllfwlz2BNieR65Ys9aTnQSFfpCEt+pdph164Wg2qiHgLOVOJUZYFYYfvJE
x2NQXu1liZeZbuFcvFrL9DCU88F2obuX1PqivgkYfyqglDBl7QgkTZOgJYs7z+cSZXNOburU83M2
dYQ6dqCtd0x58mu0TZk1+gheHKA7Pw2wJKHfoN0+eJkDaXWQ0MI9MV0TX0+cxGbou2tXhGoTpJh6
ihphaGoHlyqw9nNq0FfdOgarPD8JPe2v4JNo0kIF21KtLuqUFk0oRq545d628orlaT0DMbWIk5f7
OR3/MvumSGyQXGItGCmgZIUS7XIvmFxje7IeyWp3tl5pJR3QMHqM+auX5ZCQIo8lzBp+RdQG9xQe
EKgpxq+l1p9FBWVjo9+PpWYh7Tv7sRydR1n2+1TgZjOn6DkzcxANL/wlSw99SqDLOEOFEA/DlPOd
asaWTL3PLJSZohUhdZ1EwhYdu17MXI12R+MLcM6gbASYZbcdg9bbTVF1IpJCn0IDVbUjrHVr4tw5
69aCjC3dPzK6kaKF9kvbuA6/HVxaWv/Vdr63cu9KYezNYwGoKWR6GJb0xDZ6387yXkkGIQW6ngfT
Z5iKp56lcbt22X81szrwZn3s1/HDXkuxWbuo4oizho3Vy0cDwVho1HdqDC6ubf3NJA/gTjS+UNkd
OQcRDXjurswBmdMi2hIKEcTDQlIkaeKy679liCp+JMG+WZ3+KVjd/RJGP06a0eLVz2TFNO4bCQIP
Tllc52ik5THTH1lGIS4ZqO85cBlECeu836wfGCpGPpXwIFDPP47LNO8GAn5iMyTHqsouE7vEI44f
5xqyBIP5erHtz2fd1AvmCYh0CQYYyXJDqOyOpIx9P2AT5mjic6md/0y72ZJZZOxTQEwrhmZ0z+Vs
/pcH6kOuNYLJtvq3yvShcZZ3s8ZsYZo99JqhHw3+u9gcsn1ul8dgzs96rc9kK6sYN4D5IKvoWBva
huXL0GqNzBztFIEZj54EkZ3y7dgh2Sna/JRP+kg/r52UFYGf5Ik/paLh9rfDX1FMzyzue47Ge2EZ
M26H+Y+E6ls6vu0c8Mt99fw+/oSMgbtq6xTjL9fwXQ0XtI1KZsNJRneOFSLRMp58aQ1J2dSPga51
TMvszmFf60bxGdwyDwYeSCbLhhN0OlojOlCjyw904fgwQM1hlb25EV4Vxp0h7KRa9W/aZTKx5u5T
G9MWv+UrdjDUY/a9IYZX5pxr0PnflGWwFU9Fs+0NxCpAZcalpm6bDI90r0UF+9oSUAlbhGMFwnsM
03qbYZy7TmqNGLfya2E6J0/ayIimH2t23mXN6iyUgB3gZ0F/k8cSyPUmcaX5m92cgxMYa2x0EgAG
IZ5HsFIsoImtXfzLU/dxFNajLVq1ocbWRpLK4xssHoqP3NmkDGY3LXRVe9kxzUMNg8zp41asfVK/
pm5wgJND6SZpeKZBOzKas9G7h0AjCKCk3hMiKaqQ0Tf19n1boG2rQq6GJrFLjdVh9T8gF96jhV7u
IueVTI9LBsxO8O2IhmLdAYf4CTKW59DP0wTOid62nnnDnA5ZQ+81zSBnySgQNw5yhQFJhO69y+x7
N1PJAoqY/zSN5W8oIzrWfdVvKIwwj3gJ9sUwTTFXTE43s/Hr+gOOnUH9A9jpNjOxKsLwzwpB6tg5
+ARR0zkKecd04RXYkqa67f1vkbaPtm6TSM8/pdOdjVDzytl3yq6eRuDdSI/71l7fs0huAci2c71C
lqvluaZx2Sk51XJ7+PRskcbBlJ0md0iiyjX3LNSPRGtgrgr2XZMjpBAxlOrWKOzNitxzghHPSFnp
/IBkAY5WJzuVy29E2xIqNnxnXL3/mnB+t8Sk43H2njU918okDTrrbnKAQS3XRnd3lF0E0Nk8dl2F
UWH+w1+CvxEmOpb5+lLny9sS2s9ei3zAU97ZJedkPzX108JTFJPYeGio5dHgfng4vHs/C+DGqquS
aCfom6To3v0M6+Db0977YvvgIC4PCwbELbnvB9tBy9YADwMdm9VBZ9Wxr4DDdd/v7Nb/W6yKV1qd
Kkiw3DUP9Rpsun58Ccv6kE/uGVj9CvXLQ1rdZVGdVNrfUxZRILD1T11KqqZlGWjfZBh7Rv1gDW69
FRINR5RN99Eiztqqj7nwLs7N1YkwBnGR3396CL0QY55qCdBfzneAdAqNj9rlPLGGRiRTp81TXfev
rTM+CEtL4r9u/iVBGMuEWXhw8n01zAj+GsaW8MVDPNDad8E6Hmil3s5NifgcFXpmdEffyS69OR5F
hlGzC6HWg0dH50kWGdthlg8MztiA0/AxbWkqt9tYhmgfqc8pNywBzcaovVdjvnnIMrwFHjNfU813
czTvllnsgHEpxh5RIqykLicc/PeFxG5pRhXQR/4TKB6qm7AEXWCkENgz6QlVUrVinWUx/tcW5icB
GhfHrV4Nc3zy1nnZjmFgJBbl6WswPTvesFO3dFu3ejeKLgHT32KCYkbXKdSgxUZtOc6homSkb2+G
rHG7+C7iHMwOFMU/OB1OyLXNDkXl341i+lqj6R+ILhtxdW7t6gTFc+o1Vssl/DPZ4jb26rob1Qv0
UuOd9oMgrqvgzgzMre/4HJvy07Ddv3nUzz62oY0z+m9gll7smNnfmnFE9qEF620vZSJRF5JLNW4b
5Zx7hbq794KTo71uWznusaPVuQ2K3bJ6MJRFjF/tkJo4DNzxQ3rimOnslHLIVB2woRcAYINahAsq
qX7+MlvnZM8i5vnYZcb6Z1UqYdO/WEwUfWEnU+bcS5v9YfLH3ZiNp9xc/uAVPULW8itRGlA/KATl
93RTk1UNaletj6Kanhb7mbifN9c0GavDxMcWeROd26j7PbV6sZrEZ9uZUFbTWWbZziY1lHNU/Qst
xkFknhvSzE7uWm7TCjxnuuGTQiIShgsJYmQUCOQEWi4xDSoZRXUE/vrORbHtezKdoiZ/dm2BFUJN
u0CsD9FovU4pDV712h7kbPxn5TUZabJ+ikxxCc3STnQnX7yCDbBayp1O28RffQa50b+Gy/q1+N5D
VACSAFAg7uLta9EhbeZpReVmWYARtXsKrPGItpA9pd7btd44yItGu6zA+YAmar8FL68Z6buE0fCJ
BN0kRUAwZhOHuUfjp/3VSutbNihLI72Ts749wfvMR1mr+xV42nT3BdSUCq1tOEcQsbzvVXNf+kQe
8XJegqAMtyUEjs7Hn7StnnCn3uUY5DARdMfZFkneBIma1WtjV0fi6npe0NREQtZRL6Hnwzx0333j
3lxBzgHPlYk2C9+qre7Mob6EmKwd/TQq2qXkah9TfzlHufdoVNnnhKqmi2BK8/Dek+9zRQ2TaM8V
Zgzn9ov67k5O7VlV7qHpQqxwxjOdACejnQ9EKV0xRKcbHx9wO7pPdmAmqdsz9IbGkXG4i6cp0hjt
0OVYlVnsFPJgvb5qKFGrEudQts52qsq/rAj/+URDJjXWjSQY82VnhxhCWQvquGlAxLz2l/jLYoOi
BsanZn7zoV5Ab/t4zkEPbbE8Y3nG+41rIKsL3E4ujEInit+wDe/WCNZkDVCxc8aUhfU4iegcrO3v
EOQfTl2cTKvmHYR9dUJ8g92bOZCX240P3UAwNL8QcvQpsz/yQUFgjEQol2O1DUJ8x1jk4Qxv7jEE
wqwD6MVyY302LPWgrCZBEYucYBB/5oRYbO7orkEPiic6Cr0XXvxtlb610tyXdnjIXJ6mkG0qm/Yg
kjFWTzSfpUUcpgYwY5Gt8m/bQXHW2olyQix2/gQ9ITwsi2adyMnViVNP6Z1aA7LHZ/BZZAY+1CUL
m+WOPLSWmO/HFEtP5GvmsDporp3MNNi+vZy7RTv70Fdq19H0+Kha/JXYmH9G6beILWsZWx0AYWma
9VeAw5IwYcrDyt7OExOVz9W0e1JVTNAnIh3f+1QiG6jkloDlv9JoTgx6Bw7nbTB9z+1E8Iy/H+v1
t8+tOADNkNUezvjYw/5QDDBgm0A3gWGR89sKWkYNEmJy+7Q0RCh2UN8geWDm11STO97IIVazfUAQ
dmxxWBQFA1BdIpcSvdp7ZbuLLH1HfN4GO/AmxXXojc3WCxYeWPOhJnZE8L6Lqr3eHPHkGiYDo7YT
Dg/m/9fP8apTcFeXtJKiTgqcSzXp0oE1qcTIyyPKoE3uoF6S+qs1xX4aybD08Gnitqlsf2OU2b96
Yh3UaX7xcvUe1f6VlwNLn7MRhKMEDQYZ/B+OPEmdnSWa6pCFy/gZJ5ND140NaV35sC5ZZR9aF5ss
qwFq+0NI32cWOm+VdH8iq7vWebcF+2DM95s8AcUpfuqpGWLI53zXz2pb2NEuH20kaz3fl5UQk7Zj
sY3LvkKom11mOBgsUI+1fOCn2tUz/MUyuX9Gbh0RSsVaD1cXQaOQ/GCGeO0kxBpwT6CKZMLR6837
ogQ/AvyJfPGaGz5Cxpdm+tdMP1GOHD4AJ1TlQwEwBC1E2tv8XvhjPNS/Kgv+yc6n/C64t2b94ud6
J9bpV2o629GRe2O2HQdsxzDmn+QCQMliLgFmGG+GhOzJb+r9YFUHR5fk76BPra2CoY6HuB0+Mnmt
zWw/cLOoefjxG33FHpqUklkBOhslf+PFa23uA1Rdt7rNNWShiIITPMlxKIb9GL7weydNsTyN2HNv
qQ7L8DUEy1bzIHdDdg779i5oqnMj2dCq7Lle5TUa5pOenDMJ/pdmXa7YZSMnZVQE6gbF1MVydgOT
WJSGr3NyTkx896bMtnMYJmYL1ZHOz7heMbflp5bKetiD+9RdCHvwrqh2LPSlwXV2gbqN9SzW8LuU
/kaSOR/h1jTwsqrZ/KdS6yysP3Mtj/bqnwfm6hYQsFhI+uhIs9ioliMwGD95CX4jz2AIzXcMSPfl
chz8BxjN59SurqJT15yQ47ZeHjBbwDOfIoCTcMWkciMYhb3P4AiWCBRuah04W2PfB+rB6Z0XO2BP
ugGl4RR8U2n805YCB5zn16AB9bHyrEsxVN9l2P7jYErmctg1hJIv/29OtGiaCbcqM79udOkgyrOV
p89LtmCBArL1p/Ldb8o3uwitGFnUtRToSLXxHGUUI2V8Mcu6awduMIIBdzdeBcmS2jCRIHCUZ+IT
sCn5d5nfsHs0ewuqpCiac0Njk9fS6q0GwDp4JNoEFDZsvp4HHp9LOS9/pV+6sFz4EjrztabxILD6
P4kWYmOsioSF9NNm0MnK4XkCnycB+KAlWtIpWP8Jj3srtYkU9cVbd4PzPPWPADpoPmzcnTpkKLSQ
adj71qO6rcJ2l4HHo5Z5GpTx6HTzA/TvNnetxyD6HN0Vh3sTm9p79bPwZjJHEVOwNTgepyuGQJp0
+MMkYuvXk05UjiVgUukry8yxwjVS9U9iKL7I4IqD9nEyHd6N8mSBoChqR81+SQzRb1tk9xWm/QrW
1RfTzm/Ts4NcewhPQ26xvnTibu7QaY3qEDj1S5E7pwVLxJJxqUTDzkCVKlY8b2RCOPDBvffSiem+
D4wWmYION6MwdxCknWX8h08mBhbBL5b9zq77MOfTxezeRgrYZCH5ErMHU5UnjJIHNso7w1wP61jd
jZjEosXBi0y/q+vflg5EMxA8LA1RST2FZPjNAYJHBexclD8jXSXA4t1xgEMYHPXDmHeqXOaLrr3Z
QNw3xxr3va2R1RuPpr0eu7R+9fVMnAlGOlS8Rr2dUTjZXfAY9PMBVxdCsCM2HY+TUnKekD/Qr39r
WRHesu56PW/bmibQlWG2PDfzKxfFiUviTxA3YrfGJjRfsjBCNYpScGGHwJAWddFLyMXF4pzk0aK3
fm6/FvO4T2vrkDv66A/FzlBFbM3cEvDZIdOHhe+JiNo085JiDB9d4I/ZhYXvv/J2TTIR8USHV+aX
o6fERopx61bZF7PYxlVG7KC5dZHVtoBmHZNgURtJPRdbr7V2KcJpEwGvtbDmtTO9bWb0og3zF33I
vqwYkH1KLzYUO5/tMtqlEui8mx7Qtl20B6jjIbVR5GLUjrvl4Ev6LMCCjv27WY1L40ZvGontkDbY
Q/z/5gaL/bAmwNPH3KA8CHMoODINRat3Kgp4xt7cptGDMbnvToYEOBywemJACYxdYPfxQhBEI6Md
XEeCDwyU+JetgPu73lvK+RsHce6BPA3jJSRnJLHb6cGtlpOLPKIBaqsRiW7Qjd5NwXjRfvvY5+42
1cUlb5DkN85/NyqEJPaHybXeZqs+0Pq4txtnv6oBsp40NOKi/FkdyynCMVhvcwTWqydP5ImflPgS
c3HHBQfNRyxFWzM0eo+RZSHErrf82m+Omz0BWn7Q2NNvZACQhgcGwN/dlqz/3VztAqkIoXxZsOXN
HikH3ooCY8pxKbhb+g/OdkfqF6SxEqPLwNFLNHZk8CAyLRDUydWFFB5IWP8MYUIr6Jgsd15nqiI2
kMCQxzx24qOtMW4P9zeVU4+tZ7F5hf1/BEChuDLtGInxNgIosKt97fX7iIl0AGtLRHi1YQWUvjrL
tSi+OvVndnXshH8OIUgu55Ijmi97ZgealJWsVn7CWveZTtGR2F34r3y6r5Tz3hg+Ix2KBkpFsBYt
lyYP48A/V4a989TDgD3DNf8jA+lOle52XIK/BucDhdaky0ClkV9R9/oyud9ujtu+mLc5yQyLEBsn
/RvaBaG0hgv9Y4fDttv/ZDmWVhFcfNr0DKWTSnUAYOm1ZBgPUX+z9qe1w+RLzhUurQt5hwcwXjJt
OfJ0oU6C9SoM+n2RH4WZJggaOMB5sTz7vKh33VeJ0ePNK+3hH7Qefd7ZfDeWzrffcy2vQ3PHGPwh
kV0vHAWcCPheQ5cJ1u+Gr9LrH1zj5rvsYi8MyNEQ336NYs1LO8Yiv4kHMrciD81fyUdtplUshxzv
4vA46+KloqBg6G9odUE+BHIXKyNGSqVvHf9r+hvvl6q9SD7QyUaIjbkdQQuQBodZH4QYnJ+k+G6z
Dy6m2L0ReF4I5++idOJsGVZ+rnVY9l6V3j7U5W3OrM8U5P0WZfzrdSbC2eAWjoH1PZVMU7r9qk3s
9bb90HndR2aFn97wCmxtbu1F7EVu7iovfQN0+0zD+7ku/vSyvNTVXnGv47OInOyDWLKdzSLUZs8k
hH2YU32JLJWIxvrSWfSfEi2n2Jl2gbgvxa9hOoea3C0v6O29qQkp8gnjiSN61hP87NxsFdkRxUUK
prHaWO7wnWVP4byIz/72SBaVfskyJ0RLCE+IbmwBHrazbViGzaNujSqB1VgS6gNSJDq2ietShWev
Dd2j3WpyOcig2urCOaNqEjavQsrrS3TkocZGmHSuJkkjYLdHM066hEPcRxFo/PRlJ8+L6XWI/HUX
z5aDo8RwF8S74Req+K91KaBwovYzsPnyKuuGaNvNU9U1xU4Ey9fkWZj9IohAY8bRXM+Bu8kW+TJ0
Pv9kDFR+2911nf1h37kgoConKHBy5nM6GMPRM1D/gDAQEH6LdNIdaZqgdg+TBe1NkGAZyxp+wmeg
HL1sh3CAv6aCyEIFeT8u4VM4ZgEoauUwiXVbYWM5TAcr2+RLbe/DdL34AIcctHh0h2bcj8r/Qn6v
GDipyQkkYcMuAjoVSKDB+psmBTIMLH4DlxY3bM4VfNPGltaDXUSPowd27fmHgijRmETZFKskrHo4
PIf1cPgfR+ex4ziyRNEvSoAuabYSKa9SebchyjW9N0ny6+dwdg94g261RGZG3Lj3RK3xV6CpAi/e
2W7rT315BOr05aKTOMghaRfeC8HkdF5TP4N58dphnVuJ55x6cmkcn/F3h0DUf+NkZIY0buPcQNUh
WWWVd/zRWNn5TqPQTDZDLUmp9Mt3NvHCtEs8BUtBa6t0ECqxWzDsm1pigdq9ZbhHfp5f4FQ2+Utx
LO38QQGDGp35AZmsDFoH1JUpCf9j8kBczeqdNPKLU6GLMdV8VlgcZTa9JR16Q4r/cDtZOS45dzgW
yeIxiK2pBz37ux0X+74oKmSvsK0AuTvRFrCMv3AcJaDCWBB4djWK1i7uflmoQsaPFnq7WPmz3md/
4PCvad4RUOwfB0N70tzq11rm9RZCFmPvAhGysf6xTYF9voyPhAv8urU+Q5cMhiVJwXspQ6qksXAK
F396YuvYBIkqdBWFQVWiKFtYCcvWJq1IlMP2lqMRz/gHwBAfp6S51XZ8xdn+u1i6caIr/eZ7/WGt
nsYKcQLYunGPTe5z1baqtSphwyzyU7uNG/AMLKxOtrOjQxxl1KFaN9zAaB23KlbxNk7Vp94vbx1p
tGlZvrI1/92Ew66Bw+2zM/6uqrKrkXDM0cQkm7FIQAUNS4apMtoBTOzxIAAyrPUp3RkpEAqdU3lr
8Wpt0r766kPjaeHlLnmx+RVBUfUGL2MMO/g4mGjBCt8+o0C8b6UFh2Oytb8C23owd0ReuCtfvbpz
NtjIcAmm4GTod4PeQLnOWPusz8TQcNf/JSUum0Y5DZA2kl5OA0+rwF/BgqJDV0x/CADq0HYGaax0
fGAB7oFBN91RdhSYEwGrKb9bJU4rF2jz2ELgzJyYe33llhvU/A8CfjhX1ET1aQnmFPl8jZ2C3LsO
oiQcNSrvdaSvDP0iQS/5SzkqDgWDkC+Ns5Ny4JqZ2DHc2cWjxu2cy3Mqo34fzvVzNeVfrke6taj1
fc6Gxk06UV+O0Z3Z0MCxxHGjIKNsI72g5cvGnR2GL8ts3/rS/ikHj0uq8vO8vB/b+rPpsT5Wgikk
Wxj9JKXFMYynGkcZGJ3S8lUnoTDHocDFX52bIrzDg39pJ+OctvrBtAYHZfkDoL22y2f7CfDcy+ji
u8D581jOw082xLd5AAueOtc0ReEp8Lyv6S0r1u/bBCnEMPJ9Ug+3Xrc+uyJ6W9T4qjfGG7I+Zahm
nhmU7rReIDF7vwZm22OsusmfDVTeJNWHw+JiiM+XvRlrf0y0NqlcoY7Etgk8E+CUm7mKGkL9kAen
LgIPkFLXcFiG1nDsajjl2AU/aMJMokak/2yz+aozZk9ayjnJUOxuUsVjmq7V4YL7VDOg9KUtD0cq
21uZucXOYwCZGKXmZw43jsBgoLnpHRblaOMULHk0+gQ/trS89RZ4B6+TbghRfhgRufsFjofsuwJ3
ck+KyBmdXdQ2xXauzCZoY3XkObW2DOifGsPF94CWKgkNBdnIA1iFM690T8CHBHY0R/ccRKcuNb7d
LrtMGXkAQEQgkHJvDMKmDHdxje9ZM/DuGNM5Mcyb7tb/Fg1tfnaoU2F0Yl2H2nIE6nvt+P/HjrFH
Zx7D2p4PYmQ9tCMhfJkN7NN1mLakEK2aFFldlP15hmTpJ7K7Kbs/mRChFt54vDh7QBgJA8jxXJh2
EUAvI7KTtixiZyouhfuYVsYva6nYqDB43N6poAwNV+mJUcGht7mjq5Fzds56DqcSBBC6axIM0nmM
Y84Z8BGH1OOZ7Jj4hBh+sExRG05jEHfeRyfkmwPJJkzCKxGmg5NoD16RnKRgyFCJnGku26E3tHaP
rJI6K3Clm3GmUa3t3M/7Ci6DgaLTIAaRMsIklXw22C8WGm4RRd/aCGtoMjixULfxYRpHqnAGsdOQ
PPUubJHcKd/LAlGUhFow8E8vVo/uPIxoNTkyLN1has8E2+cx3bE61NzGUdcfOg+eJ0Gd9hJpIx14
jTFndPCJSRU693jDnUMb1ivQ98EwLH2nl/aLl7oaIWnQaUtvwyQ0CLVUCbDKsWw0vy+sFPM3vb2j
LTV8k/CfN0DqoTbf4rbNdqmOBEzME1tjs2IREEFryUmjWsFJ1j+2taJ5jl5TVJw6tT/rCb3fwoXP
6radhVlha+bFtcyzV3xU/DTrwq8Y7IU4DTrdkYlNIObMxwa+zP2hd8Tz4hr3o2O9srJkIxn7u4v2
PkOvyqoEjLDhXLUZHnxf7lSbBcs4+HNhoXynq3t93dFrgndsqvqlA5JXt4QhZax99rU6shX7aDbO
e6PmD7b4aIBUBobywnopMnCkVmroh4SFZbhRopUYOzMS0c0xcJUBu8SrLyPQbjtymk3bVh/MGu5G
tOFNxJgP6p/2lMUUiLUtX5aqe+qoCqyyOwoHske3HNbeM62SZxGLOwLbL3FsX0NP0N73Zys2L0Z7
c2YEKLqclS6w1evqrAswEKPckyxdNjWi7baDbQSmb2e109Uuic4lxfQVVU9e2r4Axj4wyD0N+fJY
Vh2dDoyNjO3ftkDwRY0remRLyqwhdl54ptqtwolqkD9D7grvFzm/u12piA7Kf7IBRhvRg2lorowl
ACmnNh2+teXRjs54HJvVpP0y5tFtzsJzzJhwAMcCdXzDpeQ7g/HCuuDfbI53oVbc9cgI/fCV9fPV
ghSVZu4bitCtzz1cq4xc+u4wDF8MgDdJrVHH0S1ayyXMq3HlRH5XCLm+MMQNnQ67bPqG7WObl5+z
A/Vq1l8kY/dEU5eq6U+tQ7wHAtimHDBzYK0mInapOu071LDJuFzCltk/D5UNShlaI2CCSFGQet0/
ROh2lEcMlpvQkzvD6fxqwX425c5ZcJjWZJnxcN1FY36eVXIpvHIfs8G1rTqb49YC4xIWr2E9vJnC
PuXYa+JRvAHUg7Qpb4qCBTnX5V11KQ+KActS2cF7bNvYDy2Nu3+Y5b6XtLNlv49NBIE2fQtxObBP
7hR7vY9ggg5bb0VY7xflQiL8ZAvRIymzAwnTz3C1HGGTP6ZoAA7QX09MzxYOP6v80hDT9BoTMQad
Tl+gaNgmIQdczEV0yEeelDniv1c+yxF9sURoIuW7U9173LhRFPmWBSih/6kIqFIC1xjZl+Rt7K0v
BBqE4an/pmp4Ikzqw0Lek9V77Bw3qBznvsmdX8IXcD3mUz2KP8rWYAhR1XT3UYESHId+V9geP3jp
y3DaFhzDRHmXwF6so418SGtJ3YTVKcr+GRlB7TnBW4qMsWTq5NgN87NSvTT0UdzlO90e97qbnkKL
4JYj7i2Mw7lgJpyNeDa1p7E0V0WYEwLchM7K5x1rMEkTj5KlDqG69BbFZjW7156J/lhpD/A6ibZa
GWPj5eJw0jM7z/wm5YnnQ+zHHKBIZUIOXCjElk599o29t8RCpSiWdxIhKLXGQbTiQgz6QWGEiIiR
MYydYx+w5wEj8Xl2+u2ctm/RhHlMK2g+xn8m9cDWnrAPNE1xiOvwqmMmIyh2rrzq3HqAWsOipxfX
pcPcYkj9PgNjnLHTeeMYzkGG+sE1yR2zxKWHydtv9TbfiokkGqMQkFwtT3NJxLQ2BPCi8jzBp/SN
uX+PqvYtzgeOnIkKh52oe5FzLdrFcImN9NhQmbM3F40Trh4w+Y1j4nTX0RmhNWcB2vprwUazje3I
rfJgPRTZbAR5bBhnutZnqVsk8/GfcfMQaMq2MRn/rbdgnq/GT6us7pUz4+VuN4Nr3GFT7TZGCXAv
btqHOvE+58KbtmMaPic2LJ2aVsCLr/UKJyfyfuD4fkGU9kNHbnRnPnWj9UjZQPMuOFbFxivUXQUQ
kCydo8OdxXyphDpbeMbo1f2KeZliyVtlf0v4InUBCQT/y0J1V2HrywBluE9a8QIJgrfMJbrfnsuW
Zp/xpYbDK87eCN+AR0LQBscG0KiiWyq06jAu3dm1+ycPNxzIIAMte27vkXZSWEExHRuwrol6Ci3W
9rhtvaJ6RPBk5TwW0DlOz2U848PkJ0IxICFYy7dQQMGtgIT1ugMvK36hWN3qvRmM+vyhU+vivORk
Mz2SO2Mj5iPWw32C0X1T2DFJGQlIJ+69h4iEiZ2JtzotHuEmKwpN44HdnAAf7J9ZT45jy7zNAQzL
oFtRiuH+iJWd7123DYZ6WEmNzF0mtj9mItkWzh90c04vThmL27TOstNQUi0Yn8wmg65NUQd/Aev7
XDDbMNcuUwM5b6h4dtqVqu1cQ5kiX7fitgAs2nj4U/wwnipfM4Y36Zi3ZcCdEzrWvVd7NOK2oDpL
w5NkwDxg1/V73d15quH8XegK7SfNiJ9Yx8hos+1gi9jgC2etpkKbrG974mbGk+wDBOHBXjQqYatN
qBWrR801cWTrPy0qvemqgGgq01FiSxMB9LYhpZ1ZdzULRPYidB/zuYwCStH7OHf32oD1irHBb9QQ
P4Oo/9yKzIXB0GZsr49h07BQW43JQyjlHSb8fRonVA/4wFDXur2VUdMMPX1bUkN/6VloNxTzS2V4
fyyloBdAdOrwGlUxE9xI8smqwPIwqsuISDFwuko+2Mi22ypDO3GsAdtF/ExO7CfO810LR6yvrSej
cF5YoYdlyYyhP7UHMLU3Zx3Y0mJyOucfntCfZ8f8HjT3bhYTpWV4XkiVoYqQdVeENOyaxQohqnYv
4QenBqt51ajuk0E+M+ZjeBCTFijsP3u6I3gBRLglt1E7MSJzmL7bk3xoKvMaJumR3KVf2rgMmRNZ
o8K2z2fQ9Lcx0Q85B3XUr0ONrqVx48sxKJbDjgNPiiB3rZ2mbOAGkIHmeeFcwolS+kuhP9cLcQMn
7PYk86nvQz+WtBPghTXVfuAEmXi0PnQr3Lqde2Duae0NA8FojKJLvOhciBGSNsOYt5KrMNFj0Hzz
KQ8L1Hvj0bEqHiCNpqeldpnc5RpXK4zVvnVWfxkanFYeCwUqJuL5MP21vMvlkuKr0jVuT+2tM7kK
0B7e5cKeC6MXd/SSfqgJrPN5v50IYM/aY6GMLQJHtfqYtkKNvuJSS/EJh/F4dRPzYinvgBPC1y24
R4ZzH1qCN9vmaM6YniO7jyOaDfbCBPU7QRegsdAPIZ6zuBp2rvkYY/iPRjghhkEtGzrmK6HcGzJZ
eiFNVp29zvuVk3kgU38iA0j2MMyITODAs3/MZt5PIVRyFkofVZNSEmT3UFH+MH5wzYvwfbRwShJJ
WbZ90r4NYfe4hO9Nwnwjnd6iXD3qbVruHANcBnvu7tNuCowIn11mUjczBVeadrbbqUBPywDJVO7W
giZqFDjVyRL44Vwu/ryQnNK8h3YpA4IywWQ5/HYqCYp5fGKJa+LXZcs8yWLnjtkV/0x7eOwiPdw3
4UQlgRmWKFaBZRpbPjJXg+t4salZ7cdobn60hNsAnY4u3YvtDc7rnTTLS+R235GBo8xzq20XOQVt
CP9+Rt/e2H80g55DjTQCGveDpuvsOcLhWBfFJxEwisWGepIn9AH1+5FvYgsx5TSs1YfJ3MztD47u
nVcXriqNnWXjVvFkYHjlp8Aeq/XDUXXNxeuTL1SzY1K1KCIMu1irGvumUPu5q++gWx89kO9tLB+x
X+pbjQAwE3ih7dAe/hqsGGzVqahg6/1g6gcL/2TJqFO0DH0rb9KhinRfw3QsDXIr+sJLG7HRJFLQ
fcajLau3fI5XSAhe+pkVKRkDf0Rj/CmAhVOn3TWNe9DqnRURrzV+9BC/IP8ieUAUYqdqK2FawX6d
lcC/ALdysJ4mhVe8L+6iEHpa2j4z6cNbB66XZK0e5g/jND8spnzCabsXTnZ0IpR+vNQDz4qXz5dZ
UZjJxPwjzothWN2GkIaUk36X8qhqLc7AtcJL5eBtjZlbl1+cBIUUFdVqHGjlwmXAlha3HQXk85QP
xDYEJHGbZKNL1nxpvtgxVWxZE7FSgTsuuLrkm2NIbVDdAnTZeAxOmQoAYCs4zpOy+5Ocy4whjA9D
H/41CgRuET7Tvx36Rd6W2LwK0krg8wU3PKWWIKuz1cvxvV0bUxw3b3aJA4iY1UcyIrPo+VPt8Uva
FTMcZ9xgIqNW+TPpWro0kvskIvk0iW1YEEcyhfNWzWxGAXn33VV9oBLl52HI3TsmLK8QFbl37DvA
BAM1gQwbSfvGDfas+LswsBmmAvY+U8Ceu1h3tG3k6NR8deCYaSATxiDz0jOexvUnew9McMsULOOy
1er0oiKCQnU6X/I5DxYrpCvjBm4zfmRlXPvBOlpgYoyYhTxJBvgxbLJzL3AKzhalockCFXQx96sh
JTRY4xmLUY17ZABKH69O77IcNjFoZVfJp2L0HvWaYziKsQSzkkDcs5/Eo05oLyCoLpL8X6Xa02AS
KdAanDe/aNlboaFwZ/onjTq+LEGMBwjz42T0P2VbtYSKAU7ISLy7k/1U1IrSp5PBPOY7Er9Y50oM
7Km99yg6N+TOaaRG55cE8Eu1hK+F3v3MIZoYCsvJGH5aEyHYyuL9woQ+JCNpjNgsksRmsYah/pXl
h1gIJrjuU0kHwrb0fbHIs6meCod7Ssc9Pia0xI6nX/gPHsOeGh7byr2tqc8hd1/JfeIoAkGyl8nE
c5ho72mm38bJubrd+C9mCw6ntFudZCifa7f+mTQC6fU6/jL5dqMQ4EIcnwtF0NL2Di7NxpCSW2yZ
zVS9uYtL4xUKxx8p21Nm3kli/qV3Bhv0XqIrGL3zGybiruRLbqfpZKfW21RzarfZkV3KF+kgEQE6
7SLt3onQIURxTRQDV8rYxe18cMk8gAhcSetry4vNYJ1FiHurR74X5zm+NfzrdByPKTUUS9UxRx8A
IK1HHjlIZ2tixUyrho9+lwOinBk9VphSC1yxS34grkOkbNp1xO1VPB5ZXOlHHV0avuZR58hamsDQ
8mdvNclwyOl0bgvJuBxRueyYWTIK3pptvx0i60FDwi/zNMCvpaKvcQ1uVS8G5QmUEt5z+diwR6UH
pcgD86pN6WlZjYSi2Gc2Pnxzii5D8iVTJsO8Vg3LCtBeh1ocnKngxnP3lSyv1mJdXeuXMAa/fLrJ
CbfOJh2MU25a5zVldmBLbHPRr7t4W8BVz3NufzGKd6N89dIDk2TzymHsnF3fkjJ3eyQ545sptJ9O
/T5D5dCi73JFm3vKjwvG3P3ziPo0cwNWwjlkiUSoyWhNwn1m8ryX1FWa8WVzy7B+h48WkzhkkIGq
9Aq/4lqW9W6Ov1iwuZOOs5tg0642b4zuUAeKoEP3KywmmY63Ukk3E1q4OxpbYyDa2xQnwYAib9tj
w5i/Wlm+kURfEseRpVstEtvgXlJc6zr+vt5DLYHbpRi2M8PDsUJvQG1Ul9+lib8hIo2JYBSFO9x4
hFGjfSuGk6F9yBKDwGJuKuhJiYk3svsQ5gXEKT8/DIDxeSYIM3IYEiCn/DxWM7BYEqJQ8gBqczpz
xXd6t2/AbgJVvRuqVzY9b3M3rP04vnSthbPW/G1mrj2ulbpAkBc03Axy5ydjuOTqqVQHjVybpw7L
cEynxpcCiEUZouZw7Tj5Ph2zoIp+XPSJDOyIXB5ZbbHTBH3Dyky3TzBI7lyr3NmYFbw4+nS16DKX
5j8LEPnsAXAWerkdjMGPhghaqf4siwoVufXYu+DgeBrGX7b4bSL8SNqYB2yJ41zv513RINxPBsnc
lgUJNKER6cD6BK/kYrruvSxmGqiMQGn127bzrZuuAt6OHMOzYYtgSsTWgDyWMMOd5nbfcfda6ol+
ITW/3SlmtHWY0OZqZVGF6YECbEePDXGGelY1xDERuQtebIa5y6oDdSywqIcjciTjD7Zv4pM0lvoC
yLK31CaLQDQK3XeJG1ULG5Aj57D0X72H8Cm9o1IPSQ/SDVdTRjidggl9fWl2Om+R2xWXjoiodRfF
QP0aeny9dx4IXLMZ4dY3p1F7NngX9cS3xI4DB5X+K42AHetvbXUUMVt41IOivIjup+6lzO56iyXn
zjq3+MHAtKkZB7l6EK1DA9cK9B6Dm3xNmc6QiJRTfjAUY3oWTsKM8ZPB2kzO2nSyUaLqd11kBezb
RJit8Q5qGw3YWcQAA0QRr8uPNcISy0gqr1DpeN6bg/ZolWw6cC6as6NLWpH1evy9tG81DVG0INVR
Q04x324KD4vgmsBq1RxdLggTD78yd6v+qRefmOvy5lLPXyU26pqI1xL9cz/DmqRnclfSnSIFu7gW
dS5BiAEQhLYSNoUdONNnosHZvjFdsacd02mUM4J0e9XuoTlGzdVZueFQwVKgZbANbZpEWe8K97nL
n+3WH/Ef2zB5iH/TJ1xk9GeR+zNZStYt/iiwwHh3rrEEfTSd2By7ERYZ+aw8VdwUfeGxu6BFc5yC
lv08relxTpDiIZMYmUR8GMYiaAZNzF1P/cmyPoq4IytsvPDXluzMy+5YIryfXLEt0DBc5tezXF2+
LPZbiovlHXnnEJ4J/zcIgWQDDPvNi+GxGtkBl++pS4A+29lflYptX7V/g5DgBzU8AFPT4+EjP14U
+uOqWbPZI6YZi2M4DYv6tiJo9hV4UpaGkSFeufR5+uIZGJCkk94zzwcpAMUGjEZCDKSanAN75fwC
uYCyzzcTejd3x060eH7oQwVh+dmqceURRBjLzWI85bAqWy0NwFYT+gc1OdinuDO3WtvfO1SSTCHe
KklRwEy0jJNjod1cDaDjcy/vo/GKKrUxaIvFwsKa5XNiIjVY4ppVH6NOEgJrIKGsQiZv3czZXkNs
s+uzHJ9EKgIXGyTYQb9PnJONpRFoGW2Tr+S7RpAAIwoYo01Bk4bWYlWHwn6HB+6EhJFbv0TpLKuP
Xrx1+EX0pAscsWCmIT4IvDdiDZW2vmXcF9FTHb9K7V2zz214N6oIvfJuBuLck9qrmYL5Kew+fT5R
r9oO8zvUYeuH7aXHdcQBIJMB3nNRzwwFsmM3ejsj491lD05B7FWyiie3nodlb3mPFcuPgIzijKyO
BgHu0frRm4ns652Vggbas83m6i0fikArFqQAfJifwLAeaMARPEt5N+N0TF4c95jrT271DsdU2nag
QD3a7iENn2weQJkeF32HXQcZAlOHq7+zExPtAn8Jc9XTaj9cPb4qOowTOFz2YL0k3p3NQJ0wizfk
/jTskN1kujPx85qMPBOyvP1jyPYliZHUyy9xw2aJoGNfDE+oIj4bKmdH/OhSc6GCjFjv6k0ObYHd
emh2cqen86NXDQLQM6wx2+TyciP3HRlBsU+B9wc5MkxILmPLJVjrvSzm+KDBxNRHRDrRn4Y2OzWK
vEp9q4qKvv2JSf0Jfv59AcMmrrTtlCxbWD4ICvUmZv6pZ95ngSHToQKG/YiA7/jWfGUQCHVXZ0sC
v0MHMDNpd5L9fUgFZvvawKvqjh2LsxZxr6xL1Dyr7jaRhsz3ZV7uXCP/SWIeVNFX50kQyYL3x2R3
a+K9DHNzDyT3c2YLDkvU7F2mZfsSf72Dbd4bMSum+qUvsn8uKYlOqgcKu5Ngw01Lep1rnmmUfiiZ
kynU8Si/tLU6jR2rVATC3LpU2pp7YMQNcalpy59z7LVfy9V8LbEhYlEE1fPvYmqPYzm+Lm5y1btl
bwsEtbHh1K3M78ghCQznaynkxhLwrRmzE1EBFhxyvjgsxVHhgj0tNYjR/UWivh/mQEem6D8mZr22
t0kMMAAsWmSQMh/zhizJS1hTL81+Pzc3c5qgwT2szTL8mkM4pwFbfFgPeVgK9cUaRGwneJ67MhDO
eMrYShD1xZurzVuls4rykHYjx6vatOVw36UQq3lbr2D/UNIKDeVP8zvcngxM3wuB39+U+0EDo2r9
jfV5ocp2iuuyGHsbUcedL0Kvg7G5RTBjlGAVFtkGZtdjqmFl7e5ywk3sLggN2LEnEe4qmsJsNi84
WQ+qvhGT50Rh2VSPOWrBHpBI9YST3B/ZFdX0SHGZdq/baj/2zQuYs4vEBaZ3GP2dF/KR+bqvkhbX
wIEhTfFQe+LVGhhqUZCFRnzIwIGV6p5gyq8lvPuqnigRC7gkLNOboq3pAPGaeVhBt1AxARfBxBb6
FMePzFHBAqxEoHhvJmCmWuuIhh+whohNkP8GRMm4e9eoICYiTnjFvPhkifeS2U0rftRUHg3t14YQ
nCu2NqBItPV1rF/B5PNyU+Zb4Ukl9sVgUEy0dj8r6Ogo7qPLmYl+mait5xi7cgW/Q8ou+c/iJYWQ
Me8aC7Pb0B+KicR1Gx9ZTvWcWuFj0l+HetkZ0S8nEA5wIhcKG+BCV2VTeefcM+IiLetYgM8Zxoee
S0J7KlvnyLuvuT8axWDRv3ftayX57fJj1r7EZOMT6s80JMnTRM8h7t8cDy4WiSCTCu/48K9c0Qgq
poQC50t1i+EphzHe5hZI1MCjL7frGr11ZNmC7TcmSSv1QYAzNk5tpHMViSORpalGJsXrbdVvc/y6
ROwGiuhFYvrC4p4NYvwVZtDwM0PdvA09boQFV7176uhgElJtiUmuMXskN8fPkwch+clx5JtSExsj
WZuke4+T9Of0pTeOYznTqD+IivZUF3tYpwFeKkf01yLGy1vQukvzLeSrxgdalt+u8+DC8mvwMJTV
bWIs6OWvXfPRGYvf2TzZ07tKTx2OqpplcAwb+DTzHy5ycgWSE8Q5rHeum7YH9ievPRdVi87d3U2t
PyuszUptJMg0RrJbzYM4RRormbtdDXW4n5n2ESBlhSMJvYVFP8ZhXXwSimqX4jKn1aeVgkPgVufM
rfd1a+9D0vqaqV0xQj5zS0CPE8yJZ3xfyVENZpBl4XZoUFvidlsSx1pHV2RKfPpQ/LxXZ5APCfRt
HfePK6dDwQtecQItgO4WYbAjxjqRVjtAXrlgMDxqIWVXnb2SP3pKWBAIpnc7LaPfzB44GIRfQFkx
i7Pitt+wYDVIcsIYvG21gYJpk2rlta/GX41yl8sFf1EXHiHU+z3mn3QhW5DpBwDGx7HwHjTvU6bJ
LWZXQqTEoZYgxVtKXBNsATf8bBX0nhpgWc0vCBeaaQJZKiSNOPtN5D6lDmdjApUlTPckxi+EU482
Yeutg/3qtoRMg/USVwtll52k76PtIHE4dAvNzEIMxlXRpndz6IR59tdAny0HOIdjcs2M6WXBWJU5
Jds2m5tB1rIY8r01mF8iJe9TvrZyec7zv7aMMGupt0mxlVg37yLS4Y2ZnrU4uinVHXvp/Ysm7y1m
RtvWGr/Jen3cg1MLouyxKzgupfbL/OSv10fftfVgmBU7/uoTSH1wRQ3WwwYbwGtZYS/0VnXUpWjr
FljfzrJvsyHAgeG7VnEex+Gu6pvXdm6RnS6ZBdsYy4AHMUvaO3jzQoxAW8qTi64UV/NTjJLGmvK9
42gPA+tBFwrXThvRfc1HUjV7EGxI2O91cT/ajP29Ewc2fqdZD+CV72ylAmsaT5wn31nCZ+TghRz3
B8vglsVkMcnWWyZPOtpDyudwKVHysTwMrnXN9DVVeNWVN5JyMqiR4dyJ75hUFO+V87Fgae+NLyqg
nMULTvE7Y7jNU+HHU/7Sc5jEevoBoJNDkEyJFjmbBLaczR+ZGm/YhRA4/nrJyNjJaSQTejFpn4bl
FZ7e/w3PPJE91LO7OAzw+/5FfPVq0LaSS4x0O/wQamtHpvuWnFUFRqUqdUjyP2P+PLHZbLSbnUGi
TYU2lkX2DlhMtFz7Os3Vra1yP21sooQEbqv2tHQdrEwLTiW7M6b+dSQ+VmrhnVrqQEdL5U66QB72
nRZ9rY7vDSQNtxB/SJmvMntJvd+keUkFdNNQst4M/LWuqHU731pucy3JsfUQiwDSWdpXbXKfZXjV
pU56gLd9AfMpkQ9KzBnO3PqVU+4ahzUqXnrgBvHVws7AbLwkiXHKepJ16gEzw9GKX9a9HSya5KtN
qM+yAEPSLckxlA9smWnfEw2iwDCx+60H27CKP9FFJEPQZB4+HuMhypqDgTS/YojCkc5ohlZBRtgQ
J+VSPQzmSSYMYvMYzpVHR02FZiUdy24oBWj64ftKnbKpdHc2N51gYSL74/7Bxuclq4M8t9lisiQk
x0/ZgMWd3UJNFQUyIiQDJ+065JKkfBZ4tQl+M9phmOkGCfQCzZZt1VPxgPL1mIU9eQHn2c7XQ4iZ
J39jg4GtkyeJrmd49l5ftA8tXCEzkgkgjBbR0+WnePkyPkIv8DIXg/6gyfykDcNftnTgjcbvjFgf
1TQoo3jC1jAVgIUzM7M34zD/ABN88KbhTvEpt8WSY94g97k65CnoxbJiI2DhFIXctU478yVk+TOO
uO5WznN4i5vqxbVY3q1bAfu+ueqL5ikHhMW+o/5zMOEvsJqOI6IMsepl5vMcR7/k3l5FnP0BA3lF
hviblpjaW+f0bBSEmIStc4HTUL+mtf6thom2wGQ4VM1qCMxGEV5WSwfJPJN72GrnGSJ2yE9dtwOW
aNnWdO5Vvvck8YNkutlx2pENEb+mmd3/x9F5LLdubUH0i1CFHKYkAYI5UxInKIVL5Jzx9V7w6Ln8
bF+JBM7ZoXs1OTfhegoHllveNaV7WdV8sMtezQsMHj64lVh9yD2H79jjXYXrKa2tkbAHbVZNK5lH
TA6/M6HQxDtKVovBiAOirOV3EeNp8xMF9UrXHw1c9cwtDSwdoi4su1yy0KcXN5GJ9TwVOssA2paA
JnlUNO3LD8e1GXvnNkscf8q3TSW6gczpm8l3k5JSypS1PBhHXP3GSpLg2OgxWnH1WimM74nkWqh9
+c5FmOS+/PRBvGKnD8BLYxvVRGEbVNm9puhdpArYCPx6St9/iFEMvCceH4oYPtJK1VdZq3OVgyYM
gTfEUrvDKwrctEHHaKyzOWY8NvyTZqIusgzYtixMc5GdoJYKDMUNHB/xviPbNhz7vV51WxY2LkTr
fB2l00eY4w6Heo/zzVh1Pl1kJzgI0659wujRK9Afa99mX54xlNlKZJ3FgaHRgCAEmroXD18oUvZF
XjOBQczLSFIJDDLcqifxCIekqS6aREOK5xIPumjs5WFi6Sg7A/nZ1YyV4ohjHvLoGbnjfLnmagMt
QZTcstLdXmXbwIyC+6ws+ITb9Gb6/qULkZpUsrnL6+QnCBkc1wQytYwAgunNLuSlliQs9+2qUYqP
TiP1KlCYpcXaLVem2ziwKoO3QRiFHu8FjxOHYFxLVyTqL++DeLKLIo0MpeOTnqbPLgkOfeN/z2gl
pR/2FeNPsjY2fj4VjtK2jiczCijZ9maiXRMhpoTSsZD9N3NXcFzDRhPVTY10FCtouuoHpVjUDSVF
SqETtAKjQPEYSyankOzClsG6gPas4H4l8LaqzE3EpjYVhi1EK7cK6hX8FISBDTUqWwQkTHtBAAeQ
6I/SZPkgx5ia5jamoIlLR+M0yjGtV7iugQuQIEj2hs6aNtt4o7QloMMxiwTYOuAkC5wjyx+2PmJ8
nWTPyQqIGN1vGRJV17toEuyhwPPH7UcG4SIxkyXUh66i9kWNyPzigNR8TVLSJjflk641d9hPm6FL
L+Q7rzSqTL9NnVYSzkn5L0Re1mmowPHmrGe8cOBlF3NMTpxMrhy2u0GEuME6RsiNZxsLbpXfjOlT
wywitndRFByyCF6mMMcUGtdePgMsPvoKQIIu2vVs+voIdyUtASL85TQal1KJ7UBPgeuRE6kje5hQ
CEVmsTXGEelvvrSs/UyxIi56he9n1RiYDagDMytcy4JBYUgSRNlyv6vI+PS9H/7I85hOKLcK5jFE
OLX1k41EFzXg1lg+BIFiGyMFFi9jBuowstiZWfw8DEvU6+TTJ7HZy60PkfVwxcyAITTPMxHkorpt
PO+QmQo5X5BRuEVbvViLMvYG71/aWs6QqE6pCGsCm1zSLOzMwKytygyNsKlbzMFjJndzb5RzS1Lv
86W9lSL/TgR0WO1oIsE9iAapIngE4UV5U+z6HrPpeOTFLt7UjptKeshp5hJZsah1xA+BXSbxvoLz
LsbfcfYsamkpjOqXMuxHnJg+xieNVPYY1T+RSMusp4QuGUSiLeJqcSDX4ai5hwDDM/SyoUi4PauX
psaWEMEMyRX6QMbG0BgLGVZXUrVXGXGVKIE/T4atNQa4J4alJKR0bRVCAgTPAJxMZW+mXyYTdaJ/
mIBmNuQFP7lIU7IWaeuUmVY254YkPXOSnBoNCGIOGmOgys1q2ZmlNlXPAY6HYgS80vzq3UOaZ736
bR41tSYZjgTD+Zq1J13DVURhOVnBrqLuz7GR+KR9ee1vKe3iXlvVSPe06ZdAyqUvSn8yqfWLaGJk
yHat9NgsN1BG9HQ1Sv6PFAdXSevtLIz24VQe0glY3sBdX3mbzEpt08foHb6RXEV9cdG76lfwyZDq
LaqBiFUuPhVGU4RF7EyTdGP8WvgEN2ahrDuUe4NxU6ENwS8gpMNAkj44Hooti7QfZPSOwVtsxGCH
iu82+EhNonOYr0iIemUQEcFctYwzUYAxeEeJquLPg4qDCmAvqOLWD/B7dxyr4/jiCFtxg+/L2t+L
rKjb6eQrn5ZoC/0HwFNWfeBrRd8ZauNZRsN3phsEVxb4rZWnNOpvTsctFGUADuKhTwEqsbGS04vU
v3X0Kj6tDJBM/NWztsGqDxbGBWO8iVRa+fy15rmbjZ6NBNROtDtpS8v+Wgo+kVuHlGG4zsvVFPBt
AcghopOlxyBkT68Sf6SmxEiNBwYtJb9pW4LKmWBu4H9tLfgefFgwc9xBrt69IP8C0RijgdVUwDCV
7AYOC6ZqUUxw07St8Uwzj0mEkzGnxSJS7tGGlQwfawE3Cud1KiKpqhN3muaNz7DLoNWPCiAQNuMN
Du1ISQ8isjMTkVRXVliQqhWJluiGJXJrwcwA0n9HqoUqvNya7EJ40hsewZR86RaDE7k2POrPeMIX
zFcbsuTuy3B2AT1JsuG1ZLqNa4+Ub9IsS2gOyboDTmCpjzq54oPv+wO1oYliWdgVvhs2+wi9L/yK
yXJjuhw0sKS/l+OhQHTnR3Yjuowu62bDRd2D6TjpoFesT7l86NNn2iGqQ7s7qZ+p8k9jNWJude1s
5JLNtITzK0yWDbNQfF+9cgYIOQlAu+B7fUt47nQHGylLQkgkcLMlbnYDDEDC64cEAEUN5Vw9Z3QN
TsWpqOAh1H7S8TNhelL/A0szRWvmANI5bvdKR1qJzbs0U+jrXxVEOzxMVncjPaE+PsAIkDtwmzT4
VkBsk52nYmej1lynbOtCPVj3/nPoKEGCgwG/SwP4fTOVnyFC4bCSrCNSP7c2XigdMODKANJSq934
8qTZRvJpZo+GC5PgKTuERsYGTcMGMKx9f6ek61bYMjwn/9vOo4JmcK2CBuzMkTCpO5XXUg2QzAlo
Y1hxv4TqoofvfLiUGpRLWGww4o5lu1DTRZmAIF0U9Z+Apb3+0NO1IR4oC9Pp10xmHSXoJWAh5GUp
+z5jcFncybmP0gsKgUjAxtI/+wJRsp1pf2FIT7TXILqQ+YZ0L16HHwBQTBOc0ywXKndA9SttQ95M
Yq7UzpHLL7pXEZCjVwJYhOpBQHSVPwEsGPnVECL42fQtGyCmoBAQZ6Wo1GCIAXi3MwyOw9uQ7OFc
0FMZ5TEBlCPdMvN7FrMbxmGs2P9+JqhBxd6Wc6c1T4n8bObYyQdolwkzDyKcqT+AYCzSb3FOyRjt
kA2/DHwby4RPkwAmW8Syv05C85B2/kYXzl3q5BJGFl89M0blrll68LsXJC8l1rkdgDQTeIjBk6yu
kMpqnemvQSXK0AfYlm8DphQJ/1DDbEhgoRM12tJSfFKo2U9cpOETcVBTb9rgRqYHrxamvOon61cd
Rspu3ZZ42kBhwFvvTnr+wLDPdZmjXMZE4bPiJ4UXJTZvT8PI/rP4yIjq0ThZf2lysE8dR9QlHuo7
hbR33KxMXe51fOZJMXDUWMqJoXNUwD+bI1GchEZHo27rwfhhlc0JIWKAHthytRPTD5mfLg4ucf6v
BXpAtSGctQJIPDKWIHUCeRP1m6a+9MMZf94WT1eprlmkdFziQYeA/w/QZ2i4CqRioP3MoPc4wO7A
6eXZ8Dj0O4Uv3aL4j+vZXYufMySSAClVCnMFiJ7IZxXhoVopv1CFBH8LYEeajoP5EDrCH1YojIKT
gAIsAW7Oi4NrtiQPrgVO4/aCSQTloR4vCtMviZ6hiqfnINjefKxhey7SAz5IZJhrDc+I1a66b3/6
IyclDN6sTkyhs0W8FYQs4jv3iQs6j7WbMuUFoD4/WagFVv187hVPC21bJVEXyu9a9lfBiLgNzYhP
rS8ObB3ueAy68aUIHz1Kmlz9p0wbpBxV6GSGnZFPPporkyqs9g9SuwEQE6MGJOFW4QGJzbPk76T8
lmKGaqA2jb9Rtq/kPRw8moUDrMXC+B2Zthu80MEt6R1crPzpgX4yraefOAIGTMak/Tvm/ScwrL1Z
4E9FV2eh3e5T5FAUWpZyRERdG/2M8gDKD/OBUgnF7HgYjWdI7LnESehkHbgJmCLbTPtO6i+jcDr/
FEdfmuKEHg03iLkbBjL8h1X6PfJkqmv+r3xaESp58XDZm5sgY9GSrmJ1GwX7DvedoLoDcoVJ+oTA
0FgsciEyEYBjbqC8Gy0Ga2Zqojw6wqx8JThRxkCEPmp6ZsALG/FXxAxY70btQMQ62aLj+NcHPw2x
BtydkAtyaz3KS4RnQU91jk+TBIPZjf5iHq4nS0zDOb0SpSTnn3YysVoQl0LTf+vCXdm6hASqEV0R
YwymVQQJGhx/U3JmpNVN+1ZdBfNK+TdqGkapy+lrKNGXubycfrdMFZuRFThVRNa6z6IcaWArnFL/
mRafRcBcmW1Nl05HbO1ljauWmSEHtOW/AvlHtO5ZAtxgvo12MXtS62Ep9wlApWHPrCchAI0ZOkl6
raZPn6WUIXR7OQxWfnSZo4fCnOum+6lpzfxVnGzG6KD7rpmsIfE7XfuJlRbF9FcCeF78C5XvtETP
QadW+x9N8YU/GWMJ8PQkY7KL7sce/I1crwf/U6w/BDncmrK4xPnHY2ex8B+UR4yMs1L5LTo+kPwe
/LEgr6/R0G/NDq/nuKi7fZr/UAKtNO17ij9VFquIi9LfKPBWjEpge54qyIYyVPCSOgvQuqedBl12
2CTqwMORijb3AMKNNMx+ty+/+9K6zh6mYdUkOMQCRifIvDXsB1CVmumecXDhyYStyKlMilKJ+ord
YE/umkEBIds+RP8cLadBE1Vl6BM12OxHIF8TupUkd/trossn1ha5cMo0R5BQXykPPRwXhnpgY6F8
GuJvxHOY4MbLFHhCqG9hMD8C08YWuzCFHwMJEPgXObrrqVvHmzY5W9FD9U54iVBmJOB/pIder8xm
h9LcYiXUcVxyKLLfFxEu2T4nbwh8qdKczLq2LaAb5S3x1TDQgRm6k+ubiNQx026wG9HbrqfBWpT9
oC4a7c2HF0QnlcgjVbdJE6Ci+uLPDfctUZOIfyzv6KUXz3qIyqXRNpJ07PVzVXykPUhfx08/1elQ
AcaXyTEnNsTnOIS7gJaBBr3I9wLohor8AEKDRS5nVx5XhfHIii+JotO3xJUJ21Jg3sj2WCa1GRlK
wx0MRWsRGNuuIZS82kTNW+i+B/8CzAJx1QqaN6j+FtaO3Wk2ap8YqyT+LDJ+l/wxY3JRQ1u09qH2
obYEIhFkHlIqkbSJLu1dswyG/cXjhP6q5FusNgKVdF4bx3hkmAtAL18Kc2pV9xCFC/sfKzvNIleP
sfa8cLhkoM5CUTsopgptGSPQOpIowf6JiPeSV2vAf2IvN/1I/bfF5jvQlLXe7MziQ2eEItok5JUY
y2jAKAjx5zGCUaFtRgPESGGdYcfJceVgRakQXkcnLyJgmxU09Bq4Uuo64NaYmDXfmuBT/oA5oups
Kgi70GRAm9gg70XNTr75N6U38BRNsq2QxjHvCQhpicDyFziB/8Zo3TcHU//RuJTqcz/+sFBfBuOn
Om5Mz04sylDuCVaowvgMA1Y5NJzLXgDcwVjJBDZGrKBryJt22Iko9CNlhwrBGt4ZRAOE9TVJE6zR
PEE8hIRqMKlGRLai14FKO1oQR9ySuX/IVl1Cd48e06+OAoLmUcQWNi5b5YmaLAzcOZ5iYD6dk9+d
zzueqqA3wOLau6PkePrDl75S+lc0FC36mz5+p9XPhP1TMkDRgBJhycscuRXgGHdMmg5qcZYgKAc6
1QKPxcTcZNXIfwOMSC0FWRO9euYqpbwuOZ3AKGsweSM3Ku9miyWs2EkFt2ZPBaNuDM6n/gMHwUgq
1vTBWAC06pZnj5VnplwCpnWlq5cvHRifxZwXpNCXJGFemf8K+EnsNtE2FHkxMoZFxboqv+OIgKfj
qDpTj529+8KfMEvL8LHaoIN9wqDqZk/iBZPtYVkC/vKo4psMdOlfjk6/jfYt08/KQaSxGHkMapiB
cXzMvXdE3SfFiWOojlGcFXRRkLM5NnT+Zc3ufc52INrYANmhfzQR1NEHsatji5xWeZrZl0xTi1wv
KO+G9JaLc20Bgi8Wc1J1XuJsWdbIyOUPj3kHNgQ2fIS7pBedOBeLv2Khm/GfKY49BOIZ0IU+ecKn
yRn6Rdq0GuYrVpehCFoSQ0PBYZmE4zKBOE4YQmW4mfkkQJ55oc5HH1YPZfhNoUsaP+gJMGBdzC94
ZrrvlMmxmv75JZUAefPmMsxeCYLWonn6Adc3PwVNvzX11I/+SuAKX0nBre6Yb2B4cbprwRNQrUoE
IK2GGXLra8gYQuB0K71+qzUxXxtJ/qzxE2sWCsL6mBmr4YgtcTmrNyUw/MAzfa56wGGtths4Gj1a
BEYWfroLwStM/Z80ER+9EsZ9RLQRHQ7YS7D5ffgvCnhk33n2WyBhIZ5rE6v/zOkV/GqoI2Rhkygv
bFyOlkZkGK17vrZqfqw/kHuawlUo8PYa3CgskZtb1L06xESqhboLu/RhHE+EZZGlrOFJMjzi3RwR
qTNoZY4VSXyzOkmEgydsS4EcxBttSMeWupqObYTjLCERHaSvFrhtWaytiOhYKCQ6vg66A0n6p5MC
xj+DQY3dNardk441DVOzOa51Hz/YU2EInRmqrXPc80dxjoJas6ZXgi2rKv7UYNdJ+771ViJVSZis
QnzJadAdCCUX+YXieBdD05sOAPbafmcVZ9HfeSwzvKd2RTnX9J+6wLztkUCl00YnC2i62NJ+qyii
TKRxOvlTTXwr/8ieg2ERdH85PkLmPSAADz4CV0ip8pN+pAWaoLumx1x0Ce4w7WY2ymIQX5L+Lypo
hFnRLLXuaRR/lXZXog3wwKXebgteSxkq4E2bjlDirYgJ70FiJeCplCHzV6xw996M7jsKv8nZCLAF
K52j5Q6SMzBEvPIskY3h2SfwCTZiwLFuS+ayMJw+PWjDkl1yzaBP23CJTzp+E2gjCAFjDlOejjHf
0K/i/xutVVtfNXNclMNr4n7i0xM5qOMDnOgadWzMMla/0eKRtBIzWJc7xmpbQlkdEI8o5xZW4MTF
BWEqE1093U3h0RM+gvxL6BwmaWp8C1JMUtmrS1g/3EQRneOaZAJ4kQbK1Up1PPVsqsdOsqEyhcml
Hq+sxLoQP3nzL0Zc12G+HGdfEwdk1IUkqrhU4pp8jOv92PyTitituN1Be60mckXz7/kAjFPM9CED
vfKZz9Z0RphKOQ89aWzTlxH8FFK81YsfkxEr1jazYwWxzI1zRvOCCYw8RTbqXFBIMSpHMPdly7zP
TftD1BITTpIDsW2kMqIybr+hL6Aq20Tpv/+Ltodk3gM8gyrj61WKKbPmzLU4mnTU0yC4Wi7uLqdX
j56qgpHpOAPne76eIMBRuwjmbIxfwsBRFR0I/FVS18rPtXDqOKZJVOk4aMa9THYwAQKmxnG/lXVi
47ahtiUQs/+D3NMW/yYZqAysPKAbaBpBhKNEQAEcP0e2EsHfNP4ZiAJaism03MsKgtSBYCb2nS2L
VF5Znsp1nZ8NOsxI+/OZVYsRdsHnGJ/j+tZnbi0hh3Q95ZJZqCAwjefKQoggKXELxuhcwTig/8lX
3YDSlDzFBmEDVrMKo+W/1sffetP8jp8eFMHc4jHVEKBcibVILoN/gLcSMn7HBWZN3UF6sl2Kefna
7UyfRcFC54M7VUexy1IhSx3137yvUMzQmXma3YQWCBTKPdYxSC7VeMcioYdSzuncfmr1AZh9MG0I
sivMZ9JuYVyjXgJSVdIppwMQdWUhnnF+8VyYZ/aUbbMHQTWSkKW0x054G8oxfAoejhpsThWyGFah
ESCFhJV5UXPXHOFzkZNg4z6jsTJrrrvFjE80FaCHi/xeMyxvonAZS+xy5g6PiFMUBg0bngUlmFm5
LFJxZyJQmf+BWn4W6S0XZ1cf7ga7Eb70geigdWDSZ8CLH3lophV5YBniAu5J6G6Cj3D7X6nZ/rDz
6wAl7sA9Y0s6MR+Yv29ebOJAAqn9rSq3YliP7AkwBaoMrrEroZxCJSiSU5HzXqBKWoyHyLyTWEIN
sSJ0VS0fqHfI9aiTV44lCp5QDac/dqaEDgRG+VqxUHUrdAjHlpb16MdO011AhFDNHIiRLXiBsit7
OmHQYG3ThrCTlpww2BS8PsG4D4xXpHwH6kc9/Q7C1ep/5MJljtuixmarabWwx1WDPStnRPWS5FvQ
eAyYlqwBGPghvHXqcqdrGi4MSHUnlS2ZFm4znLwYfTTygk18y4Z8s9h/h8WGAQahqxBi+Bu/lFfi
nAuAZhkr/zoOt+Kk3FrUkZI0U9yrBQabhSztUng2yV+OIVd0KLUltONb42Yg/OnV0Q1+xe5QNsec
DaBX/lOw/nYMSGnCRbbHCiLhta8+e29B2Zqqf3xc65bXSTd/YU5EExbgvkA5fuESwbo/Sbu+fUQt
rni+AHR9kEaar/o7rs5hehziUzb9qIgbFDZdBXaVbcBwxdhp5WW0MItyG0fshFC6dLsajQqjDwWL
4blQr6ZJaVa5srYtatuDIdKwze1cvzh3wU8HLLicgFu2nQ09a21CX8/6Py12cW10Jtnc4j5CjwUP
jCAvJhjgsLPw3pDfm6RvddiV4j5I+LSsr3LcNKGJnh5P/0ksPuu8sAFwoKAXTW6MTcg7l/cuee6Q
Vc5xtB4QjSQSeAuyP/kRrOQogBWk81E3JvnJtGPJdZQwz2gn9S+SctSbF7HbdhPhiekuJcnLK3jj
9jEbCnGTTsTgcB0N8qWXzvRzRXwOcXExRl/qdFDyUfEcM7aNWCE5ql8K1h0zNzYtqHg5VTh38mQL
HIkFxg4SCqmYAiAhafPMOWWQZablW+5thGkyHfjIId/WtS3yvw3un4hkHzVYoqBuSNxK+d3oEIg/
L9AExx8UTSJ7W+//W97m/WsVNn0S1wW3WD1P/wvWZLV2SbVVI5q7YPhO4T10gIdzaskWlV+NsvvR
DXeQHY5FuIsqLmPNBpYK9vBP7H407Z4aFx3VKrI36iVmY9UH4EqlPLMi6WY22pJ9dEsoKVEbkx6u
iHxfpzGDCrQWtQeDMjjgZ3JjkoL1MP32qr2W3BLQU4yZK84/qsUvtCtYyUNINFjITJLqqIdql2l3
B2Sa68J/6zgvrQA3tM/47EBQDakqxvRTM6xIvJ3UvdU/YzxJuqPLdp3iX+BT+Qf7dgRkmcTrCMXx
eKH4Uxi2qHe92tcxT/ta71jjn/TKlZQex7TdZPIGEAktp+NHGPqQcOdV7FowIuupuqNJAlkwhsqK
G3EgCDCquf6qEDctZ/m4jLLvJtrNhUiQUq/30iKTt330irJ1RBvI6UP4zag+ydLUZqXblh+vpmzT
1I2ICm5DBGcNBUAx98Mn+UCasrS0Pfshr/sxkzMAG80A+xTdYvMkFU+WdwhlVf3Ui8C70IvRY/AV
7Kz0XHVXOSfqzmF9VCSKbXZnBtyKueMj9sKrqV0rRK8Bxtep2RriWRCPHbc+wh92NybTOjn+7SXM
FCjFUI77xaH3AWpHQFfbk14fY4bsUn0K28MI4Ktj0ED+lDifSeS2MkSb79hFE24YM+sm1QyCD9h1
EiFk2pesFQzdgHiw96jiDwkEaqz/sqhEL0Y24Ya8Qwc7BYtDUquIxN3lJpyNZ9Me8NvDsWIJ81nA
0YY8tVA1vtqLoJwtA18aI6hcPevdRUsuPlWCLN/Uz1J7TP03GUcywZT0MPk1SO7zYtbDlqn+qf7a
a+wg/wklz800AMjFRzk8g+zaE5ZHyqFOA7lpytvo8YTbhUUuXY8deTEFGBvI+aUZZkktoB5GAdWf
PQbamT21LDLRFiQbj+mreYmlnTAeeosD7VGrqjODKSugkAlF/19kMnaRnCT7l4jKodGYezH+Rw2/
j5Q5tqa3pQlWPw5LT6V1NnM0kLlTUx6WKhTI9zxWkUeXcAMsTwmfA2dHcjb6ayStRvEcqqdC2oMK
o5iLiPBluZIqyBlJhmiWkfKFKtpTVmUH4OdfajopQ19KmhZluMpIp+DRl4oP4jkhsm7qYJ9RWwdg
C6o6XKjeXddsc1rWaCDr8NPi1BnHi5b94U/XemdC6sZ2FEW9XJxY+5d5gLD8meakDa09aiTO55pr
Y3buHDPpBz4Dvku/hUR06P4maVxY+rRVC4LJZ9/vk7/j1lAQasgPOrqJDLUEfm/87yaT7PALfQrP
P6BO03sE1k7kC+K2CGBwRO9iPqJ4y6voX5q/+FDZC2f+q2EMB1nFnLUEBYDCdC//G3M2stxEaEcV
dJ0iy+aHTjfqyWy7WDHgWmLysDV4w1SmaRcIosbIcYUXSvjmyYyHNSElBj7j0rX0q8DAspJ3ZbkW
eelqPKu57OLhizE/RuRlxPModD95/yhEQEkzJFoquVvGaBpXKLFHgduPwbMPIKHtSlfpaZ8eRvGr
1DqBAn8i842BUUT/zdsG0UJR3+wcynRnZkgdEGnwpu4YXFkRWNcvdCP0a3ByM+Z+OUkRW4t1CL60
WEapzXCV6BgF2MatxsUMMFiyTm3LcLojgoubsLPZPcjPoG52lvWSksdMNkskUL9mtByPQXAq6LeF
1GJWVoJabu1KPIVVuxqKfy2CAWmlGJsIBvIkfWSoCkk4XgrTM9Kf0XCG6GJVTgZGpn42EeVjfgka
hrDxNlQBsBYvkfVERiSH3jT7BrthpO0rY1sUIWulWxUTpKvQsIg3g91x9FSCOz5qU2TJfqyFeGWI
p2JCP3VFGmBVOF7Pnua0c58hn6GKUvHuxfA+cDSZOv3HYKvFuGYnaMIXy+mKkN3S8n6ExlNmGjcC
TiRoYOxtI/oQ/aOF5aYs/1WEwvAJMCfwdrAF+Ld0k4MHhmVL/ckQLl9CwHfD6BrgkUu7T4P9jIfc
RX+a6BSREGOl5IKNKXbil+Bf5PKolk9zuMSjU5ib/hilBxoY8CB96EzcT/k7Q0uVxxu8jEw5+3Ql
T5e0oSxvbRH3DijleMt6K6ld+YHuTNHdSV83+VUd7FSi2bcHhVVBzeAZmWXefacoUvzsRkYqjvZL
pp9YUzGq7FhxbLMBGO7KHy7QFORho7b3vn3JQMqDbzk+eomrMLn2y0evWUyLpyUXha2p9UZXz4N+
F4FAiNZ3HmNKuMYpxcRgayPja/wuS5XgUMq16j1S3BbmIymOMaEPw0YZ/lLPnY0p2qivpNAdh38W
vrsUMSh/Al4b7ZgN4M44m4nVkfFJx/4PygviFwYdgdGa8lewEH33VyVB7k7gJM4fpd5kwQ8q2NC4
xnN7swZW4KnHgcKaDziK3lX3g74qzjbznNNPDwNwEaZGgeEUA/03/lK8ol1yysy72F88PtsUEb+K
FN9Gx8p2hw1Pt/F7B/+LR2ytdmhYzUXMlCvI95jgXw2taYDtoSO2VgAFEiTnEJU/ZFU1/zShGKc2
iD+zX6O2b6Or4e+w/YXFj2D8aiyxEQyy6lc5rutwHRBBHy7VyJXV2zhRODboB+5qiN3Xab8Kohvk
84CGuEFZIs43W0soktP7lxKGNiY55U+J8VehZGUAjn6EBrFNbnVw6FqOEGslejdmGKpRkp96TVHn
FFi/nDR0cToO9blrvJWVHUddwbb/Rgu1rvsCFVe9bFXLhcG+6hj1T/HVnCXq9UudvVIvpZzHtoTH
xYyvPZU7/K9qn4UJGNrk56eVZVmzGCnAFQqYmCoq5adpRPFGZu2wzyoyBhmWffnxV0/JUYZnwWCL
StZjDjCQwWNA71xIX9VV9lkKP+tbEqFHJjuCl5Sek8tPbR1B3LfDSxBylyuAYl7kUGnWNM0QRirv
n8wUyVg2ylGfeL7dSodH4Yw/4eTKASX+9IKnIrC374cfVX8EoJWILSC+a2EaJ0HYm8NzDksZ12Fn
C5ozwuTGKaLepnzHjHRU3ZpfRPkN+98OXMkcAZ70u179SqONNH56sEdq9eBLpHyfaYQEPFI9liCU
Y+YzR0hZnmYTdvquv8psWFYowFhgye1NQR1S8AjSdCWhPekHVT+OyjY2PlNynXMXPTdyBeXBjNbL
oHivcG5QxAJuWhhoyifeS3POWn1mbEkNbvvJtCeeVz2DfsXOCv6JYGAsYCrwEVd31WAI9z0l4B+8
t5LuRW2nIkzADt2hIgweeMKU4SkruyyhFuURILyBZrqqYHYfNF6MWHfM+ev8U/J9Pc/j6h0uyiS4
KtjAZAqXgQonZrE4+tehvBWxRgH7baYnKSfFdh6zruN2i8QE828KH7n1t4Pyknp4hulK/xERNcNY
acZThHkxTz6D7CeyLlq+VT/9ZmnBq2SCDJ9NxUnLOEBKkZIjMpT5PCksqyFYgEzw9avYzNQsdFoJ
FzSdsSfv+i7YdqDkIs5agmkkBImzsn72KzZ+u2pFd1QcAaJZ/szRW47qRcMTEKH4lzM7zXYC7iyo
DepS/pFlV6KNS7xTjPw3E070jSkqbWEGlf2W7Yqd95hRFyDiY9VwskCQ9cSdEp5KHvgn/CXj1QSX
ZBJJAgO4iY4LxBLxU22fOubYLf1pN4l7qfsrhStpxKG852NFgd2Oaxwfi+pbmPcfHdpZBn+MNlse
BBPLmhauzPI39Wy9p8Lx/wmD3at/DI8Tz9EAOCgSPRcdTiD9FqW10JHctAwg1M9YXpYBc4VHwhWB
9NzBQCAd1Awg2GNU0NAUT0P46EAsJP7VrM/YxBhEat0dPnHtP2PDYMBJA9G6A8oGqYfSgAvOt1Y+
/2VkgvMZaAs4uTvl26hvWcuPnhy6+AAarMc5nnhbpXzj6NTFH3NcqSTp4vCSW0cSCOGePL7Jv6E9
gWrsumcHlnaw7gNlmSC/QrlY68llxGjXoMoN+FEIiljGjLakmcA3yxXZY1oRbp6V6K/zKLNF+dF4
7syGMmx1+hyZZdboFluq13yfDY6lYe9ITzJMGcNVqy2hZ5zgOyPeBeqRvdF/HJ3HbuTIFkS/iAC9
2ap8lcpLJbMhWi7pySST9uvncIC3GOB1q6USmXlNxAk8fF+SGLHJYk1MzMtkXOgAXftYtsee0Ox8
n1ZLzV0JvL/6Aa+hXX42DDJT/zVy7n77B9Sh8i5DeUeeyGEg82eu5DrhNV6NNeXzpZX8HTat0H3I
u4X9umzktoieJe95k+fLyLzZaMthDM4XURVtR3Uv1B29OpDOZyl36h/XKudQRXpR9ioiupqnzIDA
vEQbknu3brgyxPcnwPW33DxyRfUfrolq7w0E1ULeWTGz0mCFGXOHleRlcNoQmoDdXG0RPdkEspi3
rrwbn3l6U223UG8Fm06dT5UkkA/D525tST3U05VBZBfHMSr7OL6jICr5eRnlsB9H3+vfHXqzOe+h
Qaid4mY1UZdnUI+KwDpgvePB/nCf9WBTyHOLbD4W97Ddhcay8A6ZUheQZcuYiVEs4CHCFCYDrEXH
bbIY3mDVljYDqWk96/LHR+0JpNY3vMx6RtmzTusVF1LVruLXzu/ucFOXjGaKie1acgKBC3cu7H7h
PjQ1ySgxukHytayjNl2dFrhYftPb6wB3Mzw42VcK8CQbfkvnklbc0YyS6rWPgAYgL4GmNQvR7pJG
H+H4rpCwcyC9x9FvbSMy9Q+A7SrSioNhKatgo1H6aR+UCP58VWLxhZiaU7joLHYoBfHTl0hsMMOy
8c67F9HvskcUo4m1bQBlV9RHNMcakln0YQPMV9Q2tfM2wu3oUPYGwe9Q7Ce2GH740+vvpjmuBHR4
t/2gUR4rEJs+8hLoUBFaDJshVBZzriZ7zVl1ry5MUnzc0R6HEEPbKltyuVcQ7FD8GkzzfSJ3V/30
xbje6X4MFBUD2dtMWp9TY1+4z5LycHBe+/QwatuBX5A5QgYz2ICUzo5jZnLSa1owBjcWvHug4i1+
uki99aT9KUVB60GButvWsWJdVV+16QjOaEFTjbGEU7CI1i7oFnhKRH2H+qrjM5jF0vYqAVXcVEce
uYK9IWOf0vvNKbOYIkA2alyukP6r8c5DdrIJ6mqTiqOb9BwAx+a/0YOBwvhdoZjLj2b15FF5jahh
kSbIDQ+4nZwcfSfo/cmlpCmHniCfmPk07qfxGiff6Lo1fZU4C128W/WHTH5tYMg6mbTTvAA01aOS
+wCea/ViciNj7lcHe7jwS4aoYAenmXTSs68nbZyGXzKCy5kO1z+VBavzYCIYAWQebN0GPSdiwW0H
CgvmoX4IHXL2UKM1S4UaitOe+cIsuUD3z/lS8R5kA9KD7oFFZVmn99Sd1m5HUsigXk33CyPbenJw
I4GFFQvNvtnooO1SPY0aQP4BKRt/tjBttv/8c8zL4zxEVF2+e4gZyE66SL9alDCsO7LRSb1pHX1j
m/e8fk+0eueoB97sOv4IC4c7C7Wpd+28jzbGwclMyuruI/PYjDK6DY3NhFzASE5t80ew4apBVGdS
GKASHMS4tRIbLXZ0kYSX13z8AYND0KRRs9CAVFQIE23Ks9T5TPNdW17q+iiwHsSQia2keM2w/geY
76Sx1sJLhv7RylcxBXgAY2ckqTszXeZKs7yZUYv9GMCrk3K56AHKEXe/jJT5ZMNVaTtSENeSvZtO
WCw60g4SEpaw9RT+jWSrRf8CaHCsCtnYNs+KUK2suefESwhORd9ZD2KdMLMFBvzUs27E8QAviQgd
9Cs+e+gpcdljsRjC+NeThgvUk/5hS6TUrptIqApXPkEKkglGojjD6HHwNi3sHh0FYxaLLKxAppvR
/oldl7LDRP+CbnFc1yOrEnfC+cLEZYmzsmDLZ48xqkUc/linGKEOMBRcPLAB1Y8JiRTwOo/QERvZ
KkHeVQxvhMZsp+Q2xOxVuThS9D8YDBBXYx0znYVpYMsnD8322hfYoGdkZnvbChBgZuhbmy8jhHdQ
N+kT64ok2eUEoIzBuplN+a9i/G39KwYr3JXXsOYcZHMLm8wuroH2oYX/cv8ZzuJiGF+78JoZH7b8
qIHm0R1Mp6I4RcmnaV4rwisFL1zNrTcOrCBZrlCOQCgY4WNFnD/MDKWZc+W+4ZleJMaLnt1t9Tkl
70ZwbFijjf5DR63DyjNh1e3IcCECJqsmc2qT8zHi3iIvkv0hI5dp8k/5IDcRU6+4Oc7++0pHxVX/
pol/H2eVbEQqYx5/BxU1I3zCgq4aWsJTbZx1wmf8a5+1T30/32BgPcBzpuoc+dWByNEgek8Qy5sW
ukONeKaIr0Bt0OXJNmNm2OETIw9ukTNoNFH3udgvKscCLDL/QvuHjqc/6LhnzHI1aNqKvQKIblbR
rmKCSd8i7S2BDlwYBnLx765mRdYowYltPZe9ZHEr/xSQOY+nAkwZFzVAdSsGXyVXsq23ELxXMULF
oaOoiUOkmVunPvaJTWhbejfq74RUx4w0orp+k0oQA3QjKsRR237Yh0V1ju0Ur47/pLOckhbNazeu
CKJmnPNZzt/6/GE07WoMXO6Cgl24G6BYndsqoC0xAwxzX5kOvwgFEFZ1f7mVnBrH+NVQM0X9/wKV
RcvsUvNfLPdMdgEoGi4YeCGOpRCeDvio22WGGoGpqRtgo1tz7UUK9x2LjwRolBn/4IwAqknNFKFP
39nOwWRzgCQ1tK+h9+53z3bCcdtv7CY7yHeT2mZikVxielWesxDpp9f9b9YiylsD23MkslsiIewa
C4gxSS1pso6p3HotegppeibAAEGDKbG/5ykXxDZnmub67AsnIpBsij/Wms+NMfeGV9u9xH3Azhgw
HhS9fhOgoenyRW5/l+XPpKc4/yf4g+uazXJTfaFmPGnJe4T6XPvwKemoz2p/3aLxRf8ZC4RFLEV3
Rs1jdqgUOCBrrytyk8yjLv7p7KsrVCr6giHdpbKc8+jkj4JVHY2IXexb0PcZcrzJIEc0fXYie85E
WOhoAn1sO1757VXjuh3+QMykmCNqBGqMY9jrz5B566TZm07f+651SAsPw1VP5W7xy57JYEADqMn8
GlrlcDPcbyLaJuQ98OzxvzTqy0J3Q7Atq/o90BaL0eHQ3xNzRrA+KYvhm0Om71awuIvw/ix5CQj4
ib698UKBbGpviY+RiBGIjyom614rCelBfy3TBNAYtRac3DndiQlAmD/n/UtgphjzKM0RopjLkqep
4ZdgxO/S5zoh7bwvEMr6kELXSfaF+Fm0t6662hJwHz9ztvCRA2CRe1IeVni02jYbc+aRS8sAs7/s
g3fkBElhLS02ohsRvvoawEBzqXN+a363hrP9lDDcgqESsazgyEr9ZQGFKtqlxi5yXJDHjyFEfAah
k60V65gfm2dd4kcovWbtYJEkoZN/aQTgz+RvSO+BS/fZ82ndUb/W/JcMt7Z+0cdDXu+Hvxxcnz9q
C4lcZO5l2bIZzYX8StQfRF89lwUa9Ms0IelgrxYiqTnRNCXd1sAw1DH4G2KmBuqU9j+2IwERYxw4
eCYZ0gbf7XdZsZeemWUZFWu/rhlq2fkAIm4JPhIzlOd4TwLzVKZPK8/vNqlBPUWMcA5jEDVlsxpB
64fYA2aKSOdskb/lSAOFXu488zVGuj9k5XL+KjnDlFLhY0ruCkKg2Eh1HNu95jNP2uWvhfbWiq/Z
Y8D/JIIua1WH+xxeVgMWZnrR4jVSTsHux+IRuOLT8aubF6OdhGleE+lozCtAkFoWkCsTK8eIHIkc
vivmzmOIWqVk/zEyjk7peAshT1M6L3RhmTajvkYNtY6w3Gd4D4iz+zfSBKiu3akgw6XOrMlgGBtl
O94psjkdJpXyIsp2g+gy49EQxOsdmOKO9mbOJwAeRypVD0DnjGkpstYF2R36mnCvIN1lw8rNLhkJ
iuKZBoKQh1mIjFFcEO7ZMW/H3UgIq48mkxnmsHQY3Cugmi9ttYH34qQbaE3YRkYWMNV2NNemhW7j
oeFyv5vyXJqLCm9PQaJMmKQwe+5coe2EKuKLf6drkg+d7avQ1wOLFnbA+F5QZgQkQDfWV4mLtFJn
t93VxV2hCRh+G2rtWnIZNW+EuT3RLRI9kDlzesZ3x4R9qCduC1I7VHnMWOQ3HNi69z9adLQ+Jv3c
NOwpzI0pgme6aSZ0NmfFFG1sO17KetqgV8fdYA0aCpmHSQuUJm9j0q3L+ioytkhiV5GxlbKdhdSb
6+FmcKgczsLEst9zlQxMdfC6qpvO2tkmspgP0OQDs8ntZDOeMy5+rbq/CbxtAx8cxzsROaduWCnn
LhH5K//h6zXl9yUVzyo+etSBphZQYD9H1jlQF8djvaIfguIxeNlypJN2qw/LgLCqE7iNuRUnpCxB
K2ZiPUNXhuyYW9fa+otYS2jGo5pR9v0+wPLo5P/sNmcGVyDgPhLZTPx1YtGJ8ScaUrCqf3lFaBtM
Bsqlk69fMxLasG/Hb2W6JcmIKQxC3u2YVHumdEZ4KdFDZNipNO8n4JAYaSbr5l63awusMA4QQOYo
bqCKgW98Sbx124hlEaX3khw34zLEx2j6QDQQB/NEXTk12WT2Uniklgbv7XgVzklShcOQX0/FFhYL
ZibLwaGHVHVW6IX41nNy5d8mZhwtLx4zdbzUgmzVdKW5ao16s4NEEDMFDwuKY7xbqMwME8kHHGvz
zwBNk/Q+7s2NUe3iiO28EHs9vkT9d4rq36xMSopk4ztsELQ3xUFuYGl1xezlRAow86fZfLTJWc8o
fNc4zXZdfJrCm1/fPeIg3ALVz7A2yjMDM6jJKDxpZxUr7i9hz3MkmOlIPH5jc5kRkxS+uf2xK5AO
IQhyAoBiKNUT+6a9B4G7DMRHQoyn5F2xtQU6LeLZXBvb5kKy8CvYUkTb3Nt7UHdLwzwIjQW2Q2PB
u51cfeMlBdkARWettImgZ7XOGqBdtcEMGcAkAjyPwaxh1RuZ1KzYfnwaIVz6Tx6iBX7XqcKDygde
4yrBzMCdhOZ2BWjHRaPqftjge+JhF7p7Gb4Nw8GW2i/783vRFKyiXXz2XCLEPujkogqOAsLVtq4f
cr5A/yqRwWv80CZ+bX0XpT9G/NGyQhu8cdf2+6LuaUK7NWGbm85kL0EtH+O76BkMViROlDlE7jZv
PhMtxvwULLP4UgU+tEHHQ5rOhMpwu61vBrv56a0+G2YDpJajVa6Yjk2vuk/jrXdEVudvE7thM/3X
IqypsPDkqGDsgnoDKUYWonirgl+/OyZDy5YQE5sRscIJVog7/8WM4UIjelYWujLBgC+E/Ft3x0mN
KEsA8jMRbzFWCIf8MsA0YcBNZQ3NoXf/71bJAqQXE6G79OgHWzK1tKJGXI+PphmajUR/4pr41Ll5
O/a8lF2p3bwXMJPwBww7n1g007DBEuDoGPg2Jvcps+tNNT1c5ryUy+JlQhYTkA5kmHCuKRGRNybM
8S0TFxxPWmY1ewQwS69xt/EEDwmynVQeeul5NvIaT2C6I28lHOJE8X+b3bLW784QrQgopJV/DDz+
JtPBjpg4wtCU+wuBAVhHfCxS8tATtjV50f9hgmOc1oQst8iNtr31WGbYT7xxLVzr08HRmrGJ8u9a
yUw22/RYTXMOjxTFfShgY+L0UQPzR/DGFoL/2OfV9na0Y1TnrF0xroR8zJjhFp7iKGrqdw1NWo01
vA33XvvFvSUQv5QYGLKC9DZPf8Tsv4Ci4arwVhMh8GjNQ3JsNbu6FpNFsLR8w1mbj+pbupD9hxKa
QYk9iYxBRJFpHC419W/UAW3Y1rPg7Sz8WT0sdhkHTenkdIaYHnhkpezXkWI+z64i4TrveGjKGo+4
2Clm6L36l7cXgoPOpIoviMR+8jB9B8isnHo8Fe5jhizowXOGjqCfQky77cLPELqpFNZTQLiEjdRD
BNHJZbvhyW/+4LUtrZ0+fXYlhk7mU3W+ViTTBeX4itGAtU4xk4xXMUKj0GBkiRM5rYODnx908GWu
DDZtFp9lx6wt1z79ejSfOoC13r+I9ajAi5kzwEqshQWyVksQ1RflOsWUHnRbt3juUFQM+c5K2qXP
q6xPW4FueyyPGtKRgOGdCca56L8rOvcRjY3R4fQGDs5lzs9ur1rzDHtvPdUYfElh8KA91xno6/Ku
UEiE88c78E+kKNOdEQHH2CIfP1UI0okxf0oCfZ/oOSkyyaIw8302MV1BK4p+qmxf+Rh2ZN3BuOIy
QV1gGWKj5c+E3jBeg2NeyQlLzEzkbJdxZjzLOjrXI+4fbDItlE7XVVujZ/rrFJS89YWAyK0523nN
7JZ7w7bCIGIjaixZ3Jrq5nI9BgbNbkd3L6OKuDGNlPq/fMzGp7rtznFEGiYMuUAPaOE2MIuWQZMv
6Sw2mkWVRCcasi+itupa1mMRlaTzGmItDBtO0djvloa0nun/X9KIab0P2eHYQqamiFoGiB+KtlpY
tKkaloKc7JuxhVwL0821QMIqf6lZMNsxXAFdauFbW5a20+h8Ww6Qh9VvWjP46mlSQ57lxDb+JnZj
3B1sW+2FbzpLduaYbxY6Fu7Soj2w0vfEqR4RTabBYlflJjOLbq2w4qC8fOq6Xw9+3yQpnCMJLYK5
vnDPRp8sB2TfGUIdCM7r2ZnNHG9tiZ7dJ/WDsVH5vi3dlZO8eIz1NRIYs/HHiSHzWt+jRPfxz/HB
0bQQr63kGKBq1rzsdXCHj1E7IuwbTLSPfkayGwTJblPo1YNEEWTtfY+T0Rbf5ZgeOhHM+thlUVUv
rveiSgcyTgMYuxSQMGD8qGtQv3r+0bNK5FufQU0c1oDnUMDpVv61Uv3VQewdcmU33MMWWrv20aCx
IgwlhXWdv/aed4hFsM2tBlkAp1o+niMt+BllDDkPafKAJKaOcC7e2wCzZkndC9yJYGDTQS5pzlaq
e9lpzLadfay8bZ+EbNJRNkjQcaQ8YN5Fma9w6sW0PfYPrNZFmdC6zqIGrkc41LaT0OG+m9Z7ynTK
TL9aj1F74vySLUv3ZAC2YdkpMPXFzTYdydJTEXGsCf3D2eC5b1vgC7g7SvFvQswbinZkQ1PjLweN
FFU3s8ByozlLFCP4+Yvim1n5IMmKzH/qwP8O4lnCRWCL0S9tlomsCtjXBquS4dqIha1vUFTjQHNb
jZCRc+vV/K63Gmpfi5fHYkxR9sUtm7M+Q8o1cva6/lFxVMqOM/jMGlNn/RZZd5DyMniuHCqX+jXA
HZTQvUQHq0UYQxhAaTN//kiwh1siJH6EPpjtd9wK1mHHwJu32rO+qEf1/DvKr9oGqSoueYoYuMcK
zHk9x2KUI5jqFjwIQUAGk7rBW8O5p91P6HyBaMjYX/WmddfgY0wIqGB0Lzu2tTl+NZd7OcxBeobx
dmKbHc3LXx6Mht9ZDdJPj/XXEFNAa+pQ1XuEvfY2IXZMk97zFCd7eIWEis0vN9neYF/PeUPwR8hR
maCpt3HsiQDEGVdJILq1MUtsEeWwZ7d+G6t9wjEqg3o1lf5Hlw454yxvQ+VHEFzKkhVyJxFoLpxp
NKqBcx0ihgUMficPVRAPo4lRdohuDdt1/iLP5RfJU7tYwQHnuWYii2F+70MgqhWAc/3dpi9szGWP
2tuRZGcXsHPuNTkkDVbDCiOSVB3cS++pKr4mB1cr493GCnC7kYpWNWsX74KXQ9f39wkORIP10JDL
dY0nWs/r3egktKzxSmOxXZmHbLyGQh0a4pTzWj9a2DPsMlvkzjHM8m1MRDpkvk+rU/vct4BgtESj
7tM5h865VbrJKhBdKgMas8v/NLaKqa5x80BDz+dk4UPDeyYdRF7IkUwcMT1jxzi1t70odnWHft4a
NzmSSTJjVin1nouk0fTjTdVA1qrl59h5b5k7ItL6LplAGoBrvdBcJOojL61j4rB+5rDKAnUjrnxp
sfVua5O153QC6PYUM6CQOiyEvjzNqvgUwF7JwAFc3Q3iByE4L75Dk6zYJipjyWVKaLB1MP12DVag
Li+D2c6ZIz9zdvJAPVvrtyFpLwY1TzF5FHVqUwfujjTuJzuTryrq6Sve8O6BXs1WHlVLKeXKsLvd
SHESqBBy2mOWmmlUhT5xiybVXYdtLa3ErnfHg637m6orNnLuemDWUc6TEEN+gM/bwY6cdOIExHqR
6u90W6hS9HWCsFDv45dYPERunJ0AGTAzPTWSsHTN0AJI6sN8vIU6MTl4qPC57gIN3Bln18iBluD6
K0LzYWKzZT8Rt2R/si8ziYIl3G9dpOU6/J8X6qwoennRu41dobAIic+dynPCYMuuVz6vWKX9a/OL
7SZAo9lSkW/ax4BBcAaO+kk2jAPr/G9Ip3VFs6SM8BBE8cbPinNfF3sJnMHn4xYcEBWYo6J+R3FK
N6BufPgJGikb0VzXTje7fO5sShA/ZndNUaVBIfMbasUiOCkRHkMvPXutv8wG+jYSESVmV7Y9SVpv
BmmtExILMzNZ24hWg1Rfm4a3FzEYNdpgnYGAwU2CCd7TzSOw2bJ5sSkkgtckxj4aukiIyHGoaHpq
vs0fljm+GS96fPgNsi1WiItBlucep6YAyFOEpDWwNQxtVgMUxR7bjZ3L8qCqBrSC+Pdp13VPJ66k
3BTN3kfPmmGyqmBmObjdgXxAOd6EcGlcDx5L8RbRoMZ1ylXPqIj7qajSg08qlVeLI4UkirrwFGN2
sbtiFcXsqzSxNUZv26hqVVGXA9pHrtvcVKi91rhvFVuBAQP0xKhkzDmLw3bFor/vmIXoEZw5YxXC
T9GLnneYrezK4v8hEmzhWdk2spmr9OG+IuvIdSE18U25Nlayh6vIb0D6yWeQGrwj+O4qdOQ+ZlT7
O5Sf5AeGyZvBxKEQ+jIAxVAAlwrKLZXRJg6nt8Al2yrquTvpg7B6O9ZXDSgsYpvf6y95sUx1dH7w
CTtbLvqJ4jB0L5OjMSIglsYB/oOCY9aKeCNDrgIclwWIOOjXLYPXsBMfiqTNNEfXmNe8CkidYUOE
wD9qhBXIDbb2hJA9oxTDr2Mn2cFxgx/L/kpLqmqh3QPLPfbGsOmtAXO6sRop/YdIe9ECQimUOqrw
rx1/8nipuBwTMddHxsELNBhon43zmkzBSui/vfurOeFNp7+Y5/WN/LPcfiGQSQyZzjzW2kufPier
VyD4lhZOE505Qc6PalpXEy75kLM5pp1MOSKw8WrscKG6Adlr0cU10IfZ92H9sSVQTaRJ9bSlGXpx
owBDGNZdpsRNkNHJh8u0AVrh99O7h9ypwzTaGvFxxAlTRcMm0hhsSntvWGpXZdHBYa861K92c2oH
Nj86Y8AwtHFks0bF7uBCGsJjdcKBtzV0DelGcIUVCGMbcyWlOIqGbW53z4LdsZ/iWYgxzpo+ZqKC
fJRw56H1MHQko23BX8qaVZ3V/6Zx2HlMVvxObtwJTZrXcl3waY/kKgBCAIb+PHby4fnZPvGnqzCZ
oXnxzsYGXkJg7nTmlVN86NBN6yNRqy5IBjfdwGHeDMOb8McXij4mpPoqDaDVWkgh7BIOROwU6Bcy
HOj+PoA1o2N+F1gw25DsjLIGszgwCBKoUlnOIkg2UwPofXMb3VNLz5yR0quHxV8DNf2pTKyrYMnX
ElzSMOnMJrkpKv2SInFoA5NI1O9YvLIl33gadgnIjo2sUf/OuwdYM50LTc461PxprcE6Ck6MNedB
sXKxOSN6RL79AGUlMpCUp6emil946U/jFL35Tso9YbrFYjAeBlN5Uz4YNm29EvAqgqiKHVWOWEuT
PyWBP4Q5bwH3/o7VBv72OkLkF6kPOkGqV/FEoY+xCJnpuY8otS0XRUwByghPLS6jDNp94h1K41uK
Xc3dyDN3cEb/xSCNvQYOnQ98AnOUIV1COE2HLhh+VMrAHntbSjZLRCalITglwfeO1C2+86mqeFOy
GR5LnK0DiyXjaY7DaTxuI/R8USJ/ioHsTpemK2uy9YjvQGdI3UXUIxw/PjA5w/3rGR9poziGcBFq
SAdVbNx1Y6Z40lIDjXPsO7JcPKXpwgQzr1q6U7QEDvrgRP9xEHwJXcdqKbF2wF+1rcug15t5CluY
brsh73Z2Y4GtE7AvXgb1puOtjeEBhePekNS7Opd9BbuFzeZzxJsqpfMgGeQVEec1VHhz3Hw+tGNo
evEzjc7FS2DhsfhT1tKjUNUI7WFF9mTozK1MRgYFw80wsja6ZhwHzuN4BBPZe39xMa9w+WIOFgib
tTOwjA/BTGBA2Fc76Nsh74zaesjLmwyYL0XjLmH9GmDizZNiL2w2c6pm15wvFNFgDY4DzZW73CCZ
D4/p2NNbR963WfSPmuMm10wKLhv9m+U9MonAkfq6TMXMemEBJg+WuBVwTgrRXbLJXvlN9C6AOvpl
dhjy5taxMdDHbKfVPG1z/oNEL2Olr3yZe+P9k9NwjGqPgVC1ALC/KnteVUXkFDw+cxhXPdt/czYI
ef6bHdG4DtW+ABQhM+QpVvCrMidGs9oC2/FuRBDGeNqMMH/UHDdEESAoj6dnOwXrx2dYCp3gr2JV
9cGxxSumT91LROE9jfimUvA/FZC8cs0rs/MGgW9BTRui6ynYmX4brr7WrYeyqeAMgf8g44FwG/Ry
Zq2/JfUVo1mQuruqL9GrUxJmRnYmxeFi919V9ui76SBtzkfpPAeWzt3zNYe5OED5KntpDFj+wDrr
KjhMw7jzKglMLjBWvWKsFGHZF11AVgA6RV1BJcpPCspCkAXYHiibpbybBYKWIt7oROw1KdIIn/mp
ag+W53KFCJJMWgo1mgYHxWrYFS/V6G5dHcGvC4BIOvsof+ghUpQ5RYQohNYL7iW4JNmPeAjmRV+N
BZGJFAouYTnr1Dz2k/sQtdo2lnXqYn9jsXN0imhh6NVeesPartUhVyUyICRmjCz/ZJgfeslzOF+C
fYN3OFvbhFpZIwsRz133Vf3o038i/5oUcBNZrgF8cwyxZSq6tTWJfa73uzidLmFVrQJ0z2yBmHyn
C3vC9oWz2ZqeLWZgYeutuJjRN+WwjYi5ND5VQLZ6sPShk0rdO5kNe5JU37bIVfLsGIdcJqIjv/eH
hwJDD+l5UIyHiRYKOiPp7tzBzkkkYCohuXfC2fUBLEWWMCXEEGl4aHMYG46pyRnb33x2/j3ZLFEc
b0yyljBL2N7cNcwuV3dP+hUAcFYiLAAj0mz1ssddFhxB0qiuvIaIB7lr72PTLvsCO4Ej2I1Q+tYA
gybtK6crNZFh2kI+Z5G/SRL3W/RoNvRma9gTB+LKT+5zD5LozTv9FmuEjGVbi5Lks0IZNyD2nvR+
X8U1EuNfoVDke3g1ZymCQvtiVN0517GnGPrZ8vyNU1c4uYb94IDcTyOSINh+a55xrINwF1reyuma
m2a4GOcgdzBR9UaBIe3kkgw++ZvWAGv3URjdKqs4TFEqZkwMOwNLbbkVDUpYSm5H1l95/1kjkS6C
fw6jbdizL8HEetsrN4THkeKcZZ8pN3IUj5hyhugQ9QxoE/XlutG9Yv2+zNwWi0/IAt42+tmGlGKA
1p2H1539qjiKIF0M+d2bLfWYEv34WZfZPsch3LEBAoLAhI13re85H937TDop4PylybaU79mUHDx1
tSHIxOl4xOyxkXgaAnc4Z8mEpRMnAKJxy+4xfTeLZKD8m8ECvf9RIRmw2v5lHPOD15t3k5gtXVQP
O2JGNrgrhR7oadThCQJ1dXvUkBSWoZPPjv/pFkUTMI38ZngSLWP1q8mQZV/PnCj5NpqS8q/noWtb
B2xOMryjsiMNSTAXamKfYYddh8RQhZskJkiJNEsPeEVZpRsdLcokT3IsrpZBxhXqkyLJL4EJh8A7
piIGX9XkxN+lGsWI/VzFP6Lw6GYR9UVsaaSTrZng7Qcckl0JyEUab1HOFHNsZrUxEAyIt3aaE4KB
lH/4aW2m6dDqVnrY7vXRZfpTbdJRYIgHBK7Mo2zwCwXlMuyFiY6GKm0KjlHR3WwkwAlHm6ark/Dd
a5XGJ08f12bqbPui5f5scVh4xNecnfJ1Ci/aSDkzeGflG1j/cRHk1TUprcMYNTsf99aExrgxtYvm
e1glGQwTdWl17TmFOF1HMPmDKdiNAlmjBdh6njmTvZBqWDDpprS6PQrIyvFMCwSSBzGaizo/pIO+
qLv3IFMb4XBFQo/rvXqhSEWMOYb491gyIeKOssNsRJeVDtnX3FCfz4hvg6NLbNI23zmac9K4rHsh
eOqJOgcjFecAJckIcgY6w1mvziWfWOh5dQaTaCWGiQIvchZNPmvJ0c5ZCeNFhZmdA9wQO6n/jIRG
mOzVskTfBVBQUoDF8GdI77Z2rTlupcaXzE1MFujPHPgXoQewd4xAf/XXyPPFtWzaP0R42yZ2XiMZ
N0wX6MUw5aJP7VE4Qu1tzfLhz7HeCWLNFhlVMvfBuJdU0J+p/NBaYC5zAs4uPtZ/GX1aM7tdNPYa
mWF/mpp67sLwRSubX46S81g7pzEp/2wPVVCBNlOnV3QnCFIpe9OSjPjOD0wGPSbDypa+MeeGAKUK
2tabuLf92OKFbr/KWYDd5NgfzdA9tGkFYNfHuRjJ6JVB8lKUAm8WsOAn7rSntsI4FH92xns93mU1
bbowZU9HUGpf7uboJnrKJ8uK1p43/ipRc+pRqspaEukJFd0oqI65TzpI6JDI0cA09IBTTNhMku+M
KnupvTfT4ompKR4s2wOoDB8phMrkIREZGhJqezpXzWcbHtf+LdUA5ZnJvuOsGmE7eL042Jl1ygnc
AdNko2bnO48B8XVCfoyV+bAD4rBp97Xc22XKBkECuzI0nE3ua1sGmAtq7K0DlSrx9Y1GIcx4b92b
/UtSmPN6DwcDhi5OXC1r9nEyssBwGTYVSyXYZ2bq3rDgW0e8+UXfr0eOUoH0YGzsUwMQX3nlv1b1
e8Ol1c6d5ZRVxxxunsXyt9D+wvIlJQqP8Sw+bUw6ZkHM74TAh9gjmi8Ghrj5/+PoPJYiR6Io+kUZ
IaX8lvIWKDwbBdAgr5SU8l8/R7ObiYnphiop85l7z7VRe4oWbCNuzjLF0Vmlzx05Po5ShLWWxywe
9n79PVDnd3pe9f2TS21Dt4KzHOFbm90q/Ft4UgHRvPpqfFczWqCByHPnia73Q+HpS0y5s7Ami7xi
2qPhHuPuieBKcl+LBahAh9Un56hFSpYuwo/1AKgztMkDc9uzjqpblg5PbmneRAl1eLaAkoB7NNzn
MR++nKjbV9Pexx5ZN2JdddSADukbIvyotLua2c36DByMAbMnY6p0MpElTHzTrcm0If+XCJ9YpMUn
YCT/CCK/9RP+8870X4aq/9Rwy+5ivQDSzRMsTlqlCK7RXFo3hLM3L0USL0YcfQ4liolerbJc8FU+
7i3js8YhnfMBFvhhlTnCfJvx4NTVg3azo0m6kfTCHwjwZxbxcH+jW4A5pLP5Nsvhsba8h9oiboVM
I4moGoXIIxfDyCSLiZZA+ZoU94WjbiZzvXTSgkl5uLMbdXJK0j4r2kOFNBqZiSOCz8ZCW20Yz6I1
L76Fg22IWgKOkp2FJma27Ktd+rsoTnc6QEqEXMcZqLRS+QzEH5IRbDImNtfRYLJZuhwOXczuw0io
IWDeSN08pbW9NQ3/RdU0Nm02bpsuoka0UZWRtVI4nwGKALxdvwnlCfEjj24Xu5hoJ9zPMNeL1HSo
FZCwRIKw9xBAdbTkDnWJsSRvQxuxU7YWTdS8mDp6sIP+aaAJZaAJelEChhsVMnbIaXz2Ow2kqWVw
Ry98XyAEMbKYKaY+B3zVlSjmuzEgEM+PFN1hvjPbduNS0+pUPDK1ICKwhy2MFXAa3pSmZ8YY3tPg
J7IHskTZlzkcim0a07MMb/Sav3So+IRQmNUVw7EaYj4KeSaPzOg9+7VmXZHju8xH/U/27D4lOSr1
vBpzlOTReJbsOgX8Yj4cmuXiMMXj1i2DjWE7eAy9TRz4BFMDq4Aya9KuIJJezxAARCfXLt4fD8qr
jVTFZdzVJd7T0Of9uvCXWDC0KlXwrixwgZQdrtbsn5ovblh3VcT+oTNr+guc4skYpPjXFyQ1bfEC
0taR8dTnaHYr94oTj/DbED+ZAozxpzsYWeV72VaUbNa5saeTrtxTpedrVeSPRZ/twgLumGzsQ2I9
x7CArBYhrMvgAgm6zTZ2NTUSgYIn3T2TkQcdWyu1zBmD6sLC+zevwOB6YLdUQjJcMXcXlJxo7Iv0
Wscg1EsCAHLhs6dC+Ko4Ozeztp88ztk4VMgqKzyjWJIx3BUphCqFGjr1mpNo2sde6StBd9uKUgJo
lPVe5cglqrRjQy+ylWp8/LgufA25UX1Nn2qVT+7AtHWo7pmKXfG7YBQwXxvZGWiyONa9jt5JpS69
ZPHVWm5FxoXPvtaoj47o39RUfgfpsJ5L99RayY0RNzMl8CwkTAL3jba433/6gLV9WxPGqHkNMWvz
Dx5EBMdT77Kaj1GX/ZZRQZiZOGVo053K5VFIHu0e6T//keUFE6lWh1vTY1RURCeHkij1kSXWggVE
zPBd40vkgCRmREJ1m8kK1hkLJwNLWhRT0vqUYgpXtlmH311RntH37xtyDCILOayMf41seKgk4F8l
5p2ZoWAOJvs59uVX74DPTJFzTZRpce+hUqSSBjU+NcxjyJHyZje4GzsmnSWsmNLp0rVvzIfBGoig
xlTmaBYNAXxi/DwhVrW6La8yrC7uWPxlXk/WN/hYFVWbTLYE+zn1thyIFxPpsSCWmOtGHalTcTUg
/TD9Q0lP4zYfOdpAPUf3jQHf2oOExXzLzEmtz4OV7aXPdWbsCPqlwIf2bJPWXevmmdXhRsLwJlwJ
V1JsPBTsEme7WwsTeZDpXqVBfakmLCWyPvDhISITm2FxRmWd3jJeOg2zvIYJchkK1qbsL9KwnlTC
gV+UlzgLtkVp/GUCXU+NGsh3CVmXOsIVXm0DaIZIbvCKmuzWqFEGHx2Rh0aVaZZExJY/OgjL7ib2
oYXHoo1pHgJEvPfz/Dx6kAN1JDDiG/52proeEUqZaXLyPNZRGZs/w6wRFI9PSdNe0+DJlPkhMvpT
ktg/5IVtlJueKoMLuTYusmX1bRFk5aGPA04ZVeFq9KuPOIif62hCleacs4A9/cRCndhbNCcAChCH
2+V74c3Py0elBuBvhtryGmCPxdrD2ipjdBlFI0bb6K8JAS1UQt13or+PMVmKgCsitS4OFOe0n3dp
HNDBSEwv8V+vwG1L27Iw+I3UbGhxYnUdhfOs2WOJjmWJxFk4+pBH0FDcqTxn1u3TJ/USPQKFFug1
eZpMY2d1KIYmAuBsbpK4dR67KeOaApYyGjdCeu/K3lmzN9+7OSlt1Ml3JVGdpdkBTKeKQUHed+Zb
GCDQZ59MRHWA1w63EqThwm2uhsNgQ2F2Cx3625E6HdM1UYqts44rzChTUpy1gRG6dVDntT1GyHIR
wOr4OPveS5ESaIdFc/E4IVI5aBw+jWG+1+b43LmLckWFOyOYN/3Qf3qu4O+Od54XX3N4u+gWzXWD
qwtez010LN+1az+VYb1vZ/hbZnR0O/0487krB1VKAQw6tmMkGj++A/oqmZ4cy6fukiWLvfylqxi5
ugEl23CfB5oTsHzs6NVcwHBWWD51UfpsuPFx6uaXYhYsovDfVNlTATZB2cAvWF2zhWGkDLbOAHhP
3Bx2TgAMWEeG6EAwIQ0uLBn0Wf3Nwe5P17X1o4XqrvZ+6mysIb84hEbLAGie0QWfPj2I4JCPOyeA
AIdKcxx+tP/GmfFuht2T6TMgJiDEMZ/s2V0lii58ELcOKNJEaeq4zaOPg8kt5bs7BQ8xI7eCUPCa
LgUFwEE2j2BmsU80G8t+ycCncPXAqWJdhDZQTuI6j4gpep6YqvBeEpZHLtYU165/kWi9xV6Kb/PF
GeQjLp1fi5NYJU9sq6916hycEa5/8uHkvJ/IQZTDzVtDDraHs1mgf0lKfTKt8UKIIe7SF9vM2XAm
6Msytzun3hLzgko8SsgTIL0sMBi224hA1fRdh2yA8LZa0FoEpkA2wA/jxEPluatRvQpH47rL6aXB
xdXy0MvwEIl/Cj5g26r95AJFl52mWIUCMWu+3RZWW++/1Op9zPiIouk16VFHMyU1AbGonARlzKWj
zWBLxeSMENw0cYt3M466oIBOBC8kKwFhgIpedg3zR5Ii9wjdX8fkrCwBWGWgAgkUBIzu27jBjK+G
bnjA454NE7HT3VlloMbb4ILh8RoO7qfFtVAN8t2vy7sGjsPgpy+TaZPW/jM06sWLAFwPLaxM5MDs
isyy3wl8Tl5yNuceBxJWMitAAZHliplpflSmYEQVLHSxTUUwlp8TCOISDjOml9QAGSEaYy/cDtQi
q4yEoNAxhAQ1U6nCpb5PG9Rojp88DpG+OhESUrNzSEfuiOZkB88OBlXLTib6lOCu9eyfeVm2uO49
vg3qs+96dP9lfns/q2VMjcIgj52AjgivU808ZRh+JsTNs0fEeSLsx8pv2KZP6xAyhMWaBMa0Zvdq
4Q1q6+SfrkqkknzlQTddSd3YjsjVmPYfJqTXbUJyAo+I0fpvoOLfRUMuFr4whbyzcIIldVHclZr7
opjc89yjtW1L9vRtuUM9ZaybidVJyia6RMR911iqxL8BZjorEs7DEuQN7HYhvvNoQnoYhHtv6vZG
0p4Cg4NZCtKji3m8F2MO7khTqRU/wneNc1mxMXMHzMCqRC+aReQH9oEmc7DCumHo+b01rFuT60PV
4aCVFLiN/sO0cYsr1qzM3Al6CtDy5E1PDIMKkLP0OyyheKZy+WtPGNYmT3w2KOIpAd3ibnk4fPoc
FA/IFkZgImXPcNO0mB9wTN7mUhMb6J0RleA/iJP7ZkGKmTUbMGO42n11szpG7YwFQDu0p2GEHDIU
8shtQ58yIaIeXPYMg8yuQMc8ABKg2+di/haqupelf6tSBvN1zc+M+u8xLaqzjMq9XRFu7elH24mP
gix1p81eNUiGAStRQdQa0oDgw2Ea1lCy60EA/Erok30bMnDuuljNcN6T7bdENZgw36yWzz2toQNM
RnWYc0TowlPI8q1LYhRPQVR/BajkB8/AFGHhqQPD5QLwIk7LtcgOzhOaDDP/B4Z4PWd/vuYrFf4R
QNltHMovpgcPBEHs05zLuU9/YCJZ286zkZsB9mOHxGib+yRgUZHkziHl8r4bgi8bSLMDqaDBpOU5
1T/XNt+7bD4yiXx0xmoXtfFz5c/bQI4kqgrmXVHvY0+LjlluUBEJnOogqggTWYVp++zU+slyivta
AaGkWkWVQmgxyrF0JoodU8CI3iPg+syk/Zn20brOnae0Qfk8USlMYKHSbEBZhzJ1NMnO88k+NLGI
+rJ+lknwkkvo1H4VPNuG9ULEw+/AqGPUPuRUaBFefADicXanHo6Z3x0bxziMvPxRXpyjqrmwmtr4
Bj5XT1yH0F/5Ju5zo92HCdy7lPObwhpLKm20a7/nNrCTdsLmOg3rMKGZ6x2M3GjuTDeBiJdim7Yg
IIYVeewi3GcqPkkju5+k+ZaVxMNpc0v8AUSqBYcIxtXymAK7yAyqvrkGHUZV8IGJma4H796Ehzgy
/3HkEsRgNI9doHZc+dt4dA+NdRwcxwQ0ktsX14TYVsYPREdPq56sqrbstnLMydRiqoky1ZzQoDko
cIexIVNiSreT5RBAozdjXp+tjLU3vyYJrfFDl8OyDC1jg/kzI8ILxqUc6RyiAYT23C3YLkLQCmbM
8wAGpjYYfFKvTAjOJyWeLRQ+k5meGw22uIwQWwhqwYpsZIcOcC0n6H2ZmI99Y96cdD6UJsk7k4na
RmcNMZnOT9/517bpnkcTBKsujQ+prXe/oA+sF0j4gLLUVXi+Ap1xpFYovsdE7XU5bxvFwlYmxT7E
TDgWkb0dGndeF3H80voSxxvHvITTEI4v6ZS/WJo8EXb1HEK+WGgznFJadQcntj6HlJ4M5O99QlW+
NYdgO3MQucKmCoDoxFxCbRT+gjttZt8qcn/+n/LL+T2xyIyNZvEXBe5zZQR6owTWUmIwD34+nojp
u2TJ/OUbISKX2X/xC7zqbRMfyVfdjZBJufkwQY1QzlTsvXX+9FnN0SMzvl1OamQ9dPuYXg1hZfcE
6SgEYxquu7IcYdHDPDIwLSurutlu8SKK3kSN2H8yzS32S9J83wwGqqvhEDUcpoO/9NYp0o52ZKYF
uZjNC6PcIiswKRoVmrmFXlfOq0qGm9YenlWRYh5PYUX0LXsnu8RQGBfWjZp4yZmrngrXYW+LnElb
p2Tw3/oJi2OYZcMSrcbZ1ppPjW75AmNYYlVUXtzMv9r54KwoKIjqGAeWFRM+GdCahsGG1uvpItLF
BFtb5i0OyuY8+EDG+Zt/Bovdbu27r27PftIcqF9bOv07EajXAgZFMEAU0CMfgiFEszVJZw2ynDDk
of0nCuzYAw4YAD2AbPyu/kYl8pwYk70W9QjFUd5EP3yWaYUGzKTftqN4Hw0Zw6Ty1MTILhJU7jMZ
hcV9F9Y/tk0Jk0mc34EaLtp0PnhQv6lyNYufGjQSPxotBV/r6E84EBwgg1XC9A8SwnNid97VQQqP
fyoXXP85ODQvDVGVJUCdZO5BcO6M3hjuCzOmdh/DmN0hY/SkAJdSlruSaW+SZH89qDlBnlfRdWQx
kBsEKNOoWDB5EJ99srgvkXol+XHj+MFR998N04uQwS122iSk/ks/gdizbUpZUn6CmHmMyOUOSvrX
maNX0L13nWaJU/KYRNG2rLAw5+pidNOXRwJa5lUA5jv2dPeBaVxHPWyNTt2LFPcK+qOIL4w/5ynQ
7YNRO3eQ8is9rXRvPk5Tf3K9Acr0F+SstbFIN1hiz9L7sqPiTHzwrsIU35MtMCC8XTukTRx1bBa7
Gi0dqaPtd6PrX4piHH4WmSw9frJNl8Cq1LEuj2Ptsh4FyOQHXX0acXM+9CYCE1uDJ2OmhAACuHhT
udPRa/P0Vrt1hYFYocnKyS+NHrIZPC44/7ZiWksogUt4bLfAO0YOmBbXikvDGRvBzShDPMBK/hUz
O68MtkcDGQXIFZ6j6WYhOUOpxWqVj/Q80s3412qR3H9y+hjFrgA407y7w7qrr+18NdtFfkIT4exT
gs8zVEorsHp9uvNysYFkukr7J5D+MZt0yTalfpm9g6PfLf9QK2IXCrXxm3Idqi8VwR8VWwlAeyQJ
yov2wCbXZlZsQg0fIFgjHB6wApPw03kP/vDYoVLQn7gy2ZWw9bmrhldMqQwgk3YLH63qLiCtLAXi
fT+zjluiMxb2P88Qgte9xCPA6jQun6yJBSoq1SUl4Vr0O5p2PL8ZqpAyeougYYcueuzbqDd+BwcN
ds8MaAGej8rxzCLjTK4UjDn9vuVcpuorwVsVhwHt5p8APkmgAOOg3wgvUd8XqxR9nWsl94w2eWXp
+jlNPfZ8AY+vFaWrtGFNLrgmWt5d0V5zZH8ujsOEvzPBJgASBTUbQ1+wm189uy3SCduz1UArVoc6
4POAPv0ZW8dWvLGpJxJMhCfrEePomu0183eyV1ndr6S3KyCe2jFUYEyB0UGBNIeBk7xNrrsfG4Ro
d/KTr8esCUD2NwrBJS0cWvjTyGTc5hJlxUenpZL7Zflf168VyQExm2m2jIrIXkV9SFgGoHd2bYe8
3CQ26iTqFRpv3C1cOv0yeF6VqHyN4hWms8m7QGSZ33zE8ZHHuGt3TE5IPnP649hv0fzcNWzQ4jtB
rVRWv8tnq09VeXbMBaalqo8yPVjtg4YS0mHfSJhwreqR9Ui18spLnz/E5rhCg2X+Ngx0QR9I656Q
C6P7Hmc0H1c9PGagbeXOiQwSynY0GXfmP48m3mUobHp71Wx7dDzpsuVBopxdvfKGzy0AKEhLG8N9
LQm80PzRbxl6hjY5Lnt6zKvIZ0vntW5vU/1bZZhJxt+K1AOfxiJg3kO0WMNXmFWHNr3SmTXYEsIA
4QEofdCXZXlnM3+h30F2UpzSabiZcBhVIo4uTQEOGa5BzAknn59ofqrzUxkgJaVlAB5U83vAJ/Dw
C7tvmOln+9b4MA5eNTZIsamCg+gOTfvT5fezvs3WCfsH8lDeiojq7QbsiTiFgpmbqNfmxBkcwh6d
YSbmz5IAClAfLBCZHmH88YBbfGFu0PErFfEyB5/3g71JovWoEHzv53Y3RlQyPersu6Ey7jCp0KWi
d98twiy2HrnL3cDTVybMlZEvyrXUzPJvMCAs6OX9V5g+ud6pMCV+RXtfLsgMu8QF0218Npf62qcf
Is938wLlN7s7gjrQykj9v611ieWl+y7EpYIDVQeXZnn8mKe4a1P9WcZjom7G+IFHssCxihIBGNuO
Q52Qjyz+yup9bb0wF3Q4SEabZwlEQPbAv61dD/+LQuhIA4e1I7sYCYTY5lyE5K+vDdZKFZ2y2/vb
QKNG2ZgoTMWX04dPhdx1Dn8AFr/JBnBN1YHrjsXTXTJdJ5ZStGEbHSOi68GlV0/4bde1gQPDZomU
kDXlkeG4c8YPSCRbgAErH/db5FDAuPSSD43zqJJNFOxSIAyzfLTGQ8/UY16S2vRLiEq2nRvuz70r
lqXHBxdvnH3F/rYe4QtWr9p+VQi8xHORLTQJPA6rwq/u6silDf6Ghpb02xTwp9ueXO6YhWhGrCx6
B2sP4YP8Gik2Ej6YBBJB7zglYFbg8/v7Vl0T+ZYwT5CwZbL8yloMhclRzLBMjfuOC3nsSLqy1337
Ay7Ubk9jfGGBnSlUSptuQACfsJxZtTyhxWOM7prrUQb/mvEcT/+09QUytUabq5i0ZOM5V7dhkChr
9+nihB2P9QRsL76OXfMYVedqmFckuu2yFJg+LMbw0iZvUfwvwNMwph8RrxXHVg9swqjOndwBG+jj
F/Q89n3qPJByE/CbAwEK1NbEXxjx+TTWm2X+GVQy8zqw3mlhbWvryZMx3kOWRHNQjNspxyPzMKAI
HDiOeMWItpyyNxkxLiT5bXzwSmpaPpHsUNNWkSqSawg2b81yYTD5ZTZ6l/F8q3BLjXdwiBqK9xUS
nelaDy8m43jnW2DQijtyS58g4N9ZzQIvyAE2VMFjpB/KaetQsYeA6+AHW++a+CYW5I1E6YmI3Dni
cimac4MCUAAABEbatfsca3IxBxzrx9g8tc5PIz49ceiJw0jJt3NsNi8b81PjjDFQN+qDmfwzwch0
xaPQr7OwcD8BrnG4PHC7sHsteStsgjPj9qDJhxUieMsmwjaAZabz3nPBRjOkpXSOo7Vpv6YKDsGx
8fVmsF5zIRGXHUr3vdUPFVklxnuJxCakPW8IX0OT1hOlMy08iPOICBK3fClJcLk5Sba2oFu64VHw
8sIKolFbW1wweXcNJZoohl0cLcVWBs1Ol4DseeKS2yKt4PGUkYUxYb+wpDo4jowBsadXA5JmvA6A
jotjTU8u4w/i1VR+9ABypuktDV4qExWX8SL7ZWTF9DYOiFx5NEA8sEaHX7Bnj8TB++kYOTAtCxX/
pUmex+LdC167hrXQ3mIp53OQOQP37vDpMEkvQO9j7aDbqSgqL25eIUDq1oTCbVu/WSFG5GSAajmd
u6lnG1Pt2oxt6NYIooO2pu3E5JaulFb/XfEcNuMeZPtu1sVuKK+2jXnYuvqls9cCCLi1b22EO8Dm
073tvS+8/RR6Hfqxxns3s2SDfHGlUcPixp0JU/QVO8vux/SvDhYY5OkMnFDNY/Hl/sMh1QA9AIPW
+U8i+molji2MmEECgWPEAdwAKMR5vYih3OHVg+M0xN5eqvqmzPgzJDHHryUPz2I0Q9uEjsBEMu77
hCCxCw6Vwh8v73QXXNhyEm8xHkUtntqeQXmAmyNf/BqJmxzgXuxikufMBGUxkBSIvB8odmn9Cvig
RgneVoUOZ7ezdthtGMTAx1w9+ZBvGncxpRF9NbpGdVGNktApQ/QsQfaMPgQQLzCowpCrxAv27SIv
KuP4Cc0ye1O0HlaCAzbwdhOcBnzn+mQ4QOnGhXsgWBiv6tDaOaG3y/2QQLMw/UXfdasUD5Df5tGh
c+rnqUbqFjAVfugcHR5kDBd4igIC7auxWIukq97StsawNUFnR9w6UWsFXfI9Bv9PQKCP1FNwHgLv
MFrVwj+cMVg7vAGWzRtdkR+hnTmGBt85h6gUD54XZfuw6Opj5yFam3SJkNQxLqp233zTHEEW8cgN
RcWILXJNTnH45RAH9NXnx73LBveNqGSWjN5gb93RCV+RObBYsFoQqiM7WQiIzG+841xA9UcnST03
j9dAYNgpKstbPs2HQdndyRBRvfJs4qe8ARu9K80rQ176qfmS43UIrIZqY5hOCYVeXkjMMv69FTBI
jCmtVrLBT81icV9hJW5T48uycFF23B8IB+hQq5XRSHdd1CxqFNuPwuaVlUk3MMiHLtIB/XMJTwEz
kKnpWPpgOifnxxfo1IFlcs22eMV1be1G6Vh7ZCf7MVmiidKj43iAiIIRa4XN71MX/XW0sreE4Qle
X/8w0+xMCPQns2aHhzNsWqiHXLWaDbnyAU823ZJlkLGkqqA0Gq5LjgW5BBikfEwrE9D4ME7/UOOS
CkyKa+fcJEmcIoXEnLQgzEpS1iYE5U7H8ER9JLZ/69H+xVgQ1rrvd23l/ZZz9hPV7Ef42djojNBP
tPgaY+x9NkuCsjW+2naxh4t/Mo1+Y0u8KAccSkBpb4lLTu5Xh1ZAywbgnbqkdnJoY75xUVwLP15X
Y0waJWfcbB1aCvvc9l8R7yB9DMoL+y3Jhh1HT1sccBxue4+23I/2KXjgJMVPTTKb7WpMnfpoeXpn
GcZrMaCVRP6D+CxZpw1gxxYDxeziLXHLK80xRDg3fSwaEsyz9jnR9Es6gLECcVBoGhj5mYeiBY1i
4kZvQ88iMdj0oBXIXe9Pg/ELk2bEoOHo0hm+DSux3a8oQ5b6z+y7umO3BvrfMkjGyg2CHwcMDZA8
LZFnrCJK1ZcUXcpVZSa3UWMrbpJW1DOYJa5nVrOxVeUsuHQASolhBkEr5CV6lI94/aK4EvI+Vr4D
FLgtQtCFK6ssA5t8SQ1Zg/vUayq0sOTNN4yzuNJUzvBrLhYRdiP52u4A3jVEHmOXbWxWmjO76e8p
odH5M1BeEuLgzVoSIGWLPuzfQ/7fZTQQmFHn3ereK2B1FWnOzgrtb9hRNIhiqvyPOHQRMjAE8+L6
nl63hyOqfJ1xNnhAqJYlT8dXZa8zW7Q0/MBFaRpadhLMRObZZBzEVElyr6ieBeVpyIq+zNe1VzgD
pUdEoX/RFtHfoNq83qpW2o1IqRjiwD462ZAW3EIDO4q19q0CFh0OupjMYsS1JS1phpwx/9QBI+Zp
VRqxYjyWIV8Kv0OHfUSxwUxnM8tPyBrmZiq6JO+8dZSPoSaMyAmR5wL7iAgLUHE4OzVCwX6w9mAn
Ff2AF1bka6w8n61gwYOHvBOmQhsAgq2mUf3NtTTlp7KgfKCXM9I4m1BTNj2UbjufA888IzAbkw8f
fBjRiWJUMUbAMoijSAAwjmxWgkYYj/lv09UuzH5tpNF4MbI+k/f21IVL053WPoVnzp+EeDmbnSWk
JBrdpvrMUoR8qFPcCGl1OXlI+tUsBtbeZDwwMb2zpek77NyGIl0k7YmXPmUWTjq8Ez6YiG6Dvy2Y
6OKTqZjgqZi+DUQwknUKLJciJ756QRWCjO4DI2MFOnJ4MP3zk+ZvdNOcHFTRqAm4XByZEyJVp50s
4jL8jNNv2ECc991nz5K4kNgN+IlNMKw1+YG1avu2oFgog9wWM0qDohrvPY/6EtmBaTqY69G/5vk2
j6eZbw8fvBeOz3ZZ5cvc1xn98L3t0wTDHQS3KfmXeH6KFVVzs3Y/LopKjGacHe1h6sW0eFl10Jgs
1HREbbjxYuwc8UDYPctJD78kM0LZ95lGrsG2NJH7tsROPhw9KRQpWlOcemyTO+EmABgLaCyZhB5v
BRa5MIaWpth2QaXGVwc7B1ba1E4zFx2SVXkepc2I8lSgAA+IYUMLlHDKy7kJxzja12Ue9uCHorZH
Pa1Z0qBPdCsz3vAjNv5e1nPNuqV1xaLlKTChRj1IkwXHHyGwAszTlQ1NKcYfRdnYtk0PWa9Bi89e
yJPB9Fr4OtLiVOouLceNFkPk64thOXnhrrs4ajR2ndxasKDhlNvVV+930ZwAfNK1/SGzXiN1NQ2j
MJgQgxjM7DVvXMQgBHFB2/sbmTSJfNIyDPNuU4daGdZjDlkcDafAHtD9mUz3u+KpdNk4lr+2FhF6
25QnZAaqbyQlM4U2Tvz8yw7tzLxEWWzXzHmVU6IPG2pc0DBwTGVj9Z+EVwRLoq92u9cwGzI57bJm
kMGIXKSOUR9TNvTMzCpMfzYns6jc+zBobHk0irokSVHyVT6PVq9oafGe8Ut7SG/ZJUY64mEokjSq
31EJ8aStagSC/SVE/YL+rM22oF6858hwiEgabfagj7ERE2QxzV4Jdb+XUJI5Q1EuBVOwlJhxx/wP
9VhxKjsf1TsyO7//lXbukPXpkTY7vk16rEjqDdpJ0iR1c92Yf6zTo/nC78ajkM5RljxCeVT22XLM
ZWoAfYQLPDXSOdvFeWJaZ2dsuNZrjnF8hqlLP1S39Fgb5ot+ehG2v0wCmyYQ556t7HwAcdxCM+R/
np7mNslvfMVJekqCxum/PVOO88FQSQ6hKzYxLEE6d8PHicGChx6iNcu9NXdFAFikLYNuZ0e5ATUt
FzS43lwkEBerNnaZt46pX98wkwkoh74qjYRh2NzU/R5hZNDCpk0xDmGVZ9HxqttS4ysV6B6DDQNT
O17bbTP7BhcJ9rjPYK6YnvIIW8wYpIXam4nENKd/nlMUAw6oJEqaJ3TBBZPEKRSkR0Uy8+v3QdsJ
1TTfkWAW0kTzgF8yD0NULFEZDQl7I3QK+2Ik3xwLuZp5dphjLvo6r1UUNMS5OXnK3xDOKu+PGXSa
0CTTtWdCBtw50iE7+txwx4sXMMs+8lJULruLvsHFS4mNro/qanKmH1H3pMBHgXhtUO4h0kvTbvZO
wi4zm+1DVuYp6KRgjNA0j+ME6B4mA/y2TZSENRvSCgYQj/S0sdngQbOMQPz5+UzXqIKpSmJUI34U
ABupiaVQo2eHmmR1WwBtLZqkSxCJqD4HR5S7cbYbTZ/9d+FwmG0tkri8nY+dQ3yPXRYxhRtYne/a
kpTAs4gVVnyrmIge4SZCwemXFSBLD4hFeBaBzd7cMPwu/glwiXesX+I+3NUiktMJUVavX4gSyTB3
NVkJWQ8r44hOypIhh4fgen6YssIGvWQSBMrwSmUlp1wlM8Ku4/afxQN9kbpW5r+41A2VVuPIguGN
5XRGB7TJV8W2tg3MYCJFZcJajjbsMgdgBx50r33zVA1i4Lzgma0PpVXX9qmO5rBiyhGZ7fQbho2X
7xNrnhjJlFyOa+kL3qgmbDUqw6y1G2JCWmpZYc9l+hI3Rdm+8KqqdDX8R9qZNbdtbHn8q6TyPLiD
BtBoYGpyH0RS1C5ZtmxHLyhvwb7v+PTzA53YIqgir2vywIibm2j0cvqc/1JrOLY5oWj7O1bsMboC
SOGxVg9ymG6ahjkuBlX467pR0F6hqbTvsspC2Sd24sHAkMdBkGxw7BADQipA+OK2Qc7Y0xB3lcVV
P/SYv6bUo4IbiqNtA2EwR70c1CLgHDuWYX9lSiLFs0FaKrjVs5IyTU/KsttUHVX9c8vT9a/Csqd5
b+sc60F4Xgy2vujA8qCnZvsc9gqBQVGfkdFs9LRSn6bQiGF9ZKrv3pCETdxtaikFklWphrWpih1Q
bbnm9sklCm6ttZFMFmsVy4JlsR/MXDIMc4QTS6My0L0f45jAzW2ML4FddV87N2/4OYGJJ4AYOxdN
l6wXd1xMdG8ZVlBiB8Uiv9aanrrJqMDaYcFWaRH4jD4mmR6jPUS+cNJIz1kNGsQjwH3sggIX914D
1NaZ6icosomuAAOOpEjHM9fOJfCNxiyhmOVF78wJUju6s1Q6yFWBKDRWno3dfI5ry6LUh0DU7M3h
pAnJIBG5W6dswaRp1MbFoxEaAzgFO3atxymcqLIKAXTqPkaE5d4ovOhP+CKIq5hN5KNMX6YjiA4D
GxkJdvy5tKvxjfIcSFeijv0r5Smy3T4LCpA1sPnkec0yx1XJV7iulzly3B7c2s95bcTJajDyjMex
G78CjSfAqIHex+cRxLw/dcOTn1wxQNynsIzfblz2IdQSn4UKWQKj/YwomYOQRhoAKB1JJH0cKas+
oo5YfgmTApMdWWQBnLoqzIGZEVoisG9FLbo6ID4x7LXsAKdNwLLhhSksdDk1VxloTaKk8LbS7Qnr
ugZWHapIKM7NMTujQJOmlZCddBBk1KpeG9cjqwz/cN2nSOWYcQNIoHZzEo2s4+NmaAX2JA1k9gyi
j8JP2K90gw1Jc2Aw0njmbzIh0DEIDVciNA+ZQt/A70RjdQxC6jJ1H2FIb6MIAdNR6VlHHq9q3g0a
kKlNmip0qWH5SO2c1dx2biLi234VST9zLwNfNl8R7O8ybL/hmkE7HCVHI8aVxk5tgUfVAlALCFVl
V0XqKESiEddFN66P7eCR4MVCyybpTPSBcwPLZd+SCLWAeFJYVcYBOoQwE4ltpE6O9HzsEr18Ql8p
a84bjmHxRwZkVt/DMcrCtWtpOujfYEirC0frteqTnfd4qDpj3QfPVdtCnBUIiYdfEx/Bv/O8FeB2
0DsbjQy/DOS64gcX4TTG/ARu13IIVzqYLCK2S+cCzdUxee8CworZtwq7u2koXfWXg6fn0Re2z4RB
Mo3I1AB96wIKpkQEmnfThTZIAg48Ku8ICyuk08jqgPvryJLN0txinB4GCwNefAqncUAKt47y886W
RvHGqZQysRlwB/DtbtkCTo9Bzw2rHPEjajNVGujE2ApJaQZ6UF94CPaEXwtRZwQIZahhHhAUuH25
Vgh+Pk4doP9NNnEsjToteey7QgNYNuYC4JrhDPIehwk1bJE/Sx/jzjbUo2U2IGTRvPY/ERBO1aaj
tGFdJJ1l+08+cqEY2zS6XlDcCcqMdWEYvMhDWczK+3Dbga5DGrKtbCQb3KS/lXnXhhurCPL0Dmgr
mdEQluRllQyiYJorsuaylYjqdmUax9dlX6lmG4JK6S/0IYsDUL9+Ci/Nnxeuqc0zNM0mNbslJEOc
u6ukMntvU7DJBR8UwEAXHp+VUqCNNbdonwCj1MTtPgQP6jBDNTZASi2F8jGCMujlWiYVzv/ywhDG
ZcGiD31rzQpKefdLqd5a9Swh2a46CC4+MoxWASErhl9VzTG+BJ0RJIAVmoZ0flWqM24PEjkDktBk
bqb4fck8bgFxJQGgOSAPrjWsfv/tv//9v1+G//G/5Q95Mvp59lvWpg9wdZr6j9+t338rvr96+fWP
323lSMNxDGXahmXqQqr5/S+fHsPM58Piv5DCaJMigBidoIuJTIsUQbhOY68xz443JPTXWrKUq+bm
hFLufkucODV7tKgfR07uIvDn+T2+gwFQDy4tgyQPDOavgNhBkK+OIwv0BpLWW9Jr9Pzx3+Ic/BRp
W/DzpWGBsGRv3f8pldvBxKf6Sj6wJm9B0OKtx5QQNQpUCqV5bM/T2szvKzzmt8ebtg+apr9/9oIz
99KL/pbWAGxZBniACHDQOM/Zcb1KhBQNm7UlvmVpBX30V9s0pe5YhtKVY7u2O3fHiza7wVe6RuBH
rb2rvpFUQLChJqTNOk8nV1r67463Jw+ucb+9xZ12Sbdz8qXuIEqEyrAJeKcN+Cv0kZLn/5+WlC72
ryzzhiGBfwUHUe/N+2ZKxYeWY/pZoOzhxEUd3jhTCWkLm2lCSm/Z1NT0iZkrqMp9POl4drotQZ9C
NxZWVRKyBTiFnJz1L18ftCFWTSkdEybaoicLC7hlUAApa5WNX29fBpAUBbTcCOyCbd/9emvKMHWX
UWLaprHozZDYwUUFFoPHOI2vMx+G/Ki64tIn+XXiwl5ZDUx2ItMivc7gtox5DL0Yk1prOGnT0BaU
IvHNUU4OjIf1sOikvpHArbe1P8TrAQzwfJ43sssYzNjm+AW/dk9f/oj5/Rc/AqtPQxA4gBgEr0iB
ySYPKfJh6tBnzUlxhDBhjrf4ytRwdMd0lKSoZCHUuN9iB7oN9CJT0UhJ2+ddVFy7AOM/6Lz8fLyp
17rYMRBoZTKazHxrscrF6DOFfj1rXqDvsk3Ibb8xnBLhtggCRpfUxVaFnXZRNLXEbNbI0IWOpl/a
XhzT1k1DsQfrwrYNps1iSMGIqDXdhubQ6nElN+VYFF9qgoXhxBKn6Lf9bWyOr1zT0B3pGqazGE6R
CEYfJDObSxmTCmlEgrNcrQ9UevI4rzAHJ/HFYSWt8+jmeD+/1rQ0dMOybAPGg7uYo1ZJsGEZlA1y
MzOuJnP4aFT5I97UECpJAitDeCf2EDH32vJq6VPH1qlMKldfjNuKMDJITJwLJbr7Z6bX/JWbCaSZ
AtUBArovFayivzwdeeLMF/pFVKN3lnOgP3FzX71yyzJc22Ies6vvD2bbQhY9S0eUoYRnPeux711U
7KzUEp3xTyMajDexC8PixK1+ZdI6xC2G61r0um0s+rsbS0kSgL3T0mrnz6QeIMw3ljLJIiHOiduM
Zrre+a/fY3ASti2FoL93N+TFQhHEmV1EJoOprkT7Jeor8Y7DrLlFExlEnpV/danSfDjepnV4k11u
siJekOZ8tfu9q9WpBsgRh94+bUEnxrHb5ttAmVDQjzd0uCbtR0OL2xhqYRU4pcbprjTC84Qehf1B
OipSWnFxvClxOGSkUrqtDIO407KXHTnJKu0zfyoQQhv9q7Atp8tBZQjkDBUypFK6G5nU9RbDuwqd
Gws5Jt2LH4XUcTyZXB+TDhsqkSepj01dAb16hPJoI6xy4oaLeXHcn2L7P3SxeJq5bVCE19FSQM7W
dYw3Qc9pTNT2tZpFFwd8H+Pp81SW3kbmgJVJw5aU/I9316u9JS3HIOwwhLIXPwKBIJvhDV43I/SA
WDMM+p89ZaQn3RlgVpDMRJAorYJAPzHHDhtmtRaSvVcJxr2zGBIt4MiQY0OJ+3kDLq0cdG4JaOXR
b7Y62PR6HQ0NBbPjl/vKQJwXM51ajdA5GC9GvGH2bcXJfs4UJyCshyZ6IzwnAsbiRSfu7ysXKBRB
sW0qE5iAXPQs0bALi2g+NdYC14dish7SAXl1jB2G61LVgpp6AGrl+AW+snDbNMuKifOEYwixuEK7
13I9aAFxFnahIGkBRjPPtNTTHyyMCx5lJZrPeSGiCKkGuMxApbMYxQHYkch4upF7osPn5n4O8t3u
bJoUI3XBfTZcsdg1XTuoJIVnhFFE1GADo4t3LjnlE5P+tb7GgwCghsM8NZZxSAUkvApLvYS1Gfdr
3SuTTVPqw1rjuMwm8c5v7fLExJn3gJ8XNp9qbfGyycX4JemfRY2Ez1WLd9A0ymt+ANxO/oMckoHs
d0CMGgFgVzaZ4tRdnv/1Y60v7nJZtO3kzeQuHMzfy3KIburCqB+r67YYewxj1iax7ErFRrUBmCCA
U7E1x8GYInfxi4exg3tsLA6cuYUSRu6XI4im2Jbb0YkwW7UNZL8wbuyK5sTNns+Si2tHUIGl2ZVs
84wp3n+xUzqtG2jhrBTaTJ5+7cwgNa+6czQwo7bQ2/uhxswmNVVyotPnobrfrmPq0mQoQ5sj4zn/
rhftGmqkGJZ15MSqDsG2NoaMF7WZBGLFRD4xvHYTY9kaA9lxKL2YnM0WrVEQKXriASrFhHwmQgvr
aQAqU8AaXqFOA66PQux1Y2jqwdVUf2NRR6VyJ4E8aQ4iMGTj3rQzBahx8Hk/vsjYhz0hQbLAeGMK
4DG7WNowEkBeqwpxzqgq9BxNMxlvR3iyN0bbICEcdqgCHm9xfxmZZ5ujXNi/NskkcATLCLgwggpF
YgoIftToN5QL1EXnOuJEpx+OLLqbPYl8DT2vzEWfI04hC1zHS/RCYXCRe3cV2ikB2K72S1MqBCi7
zAv8Fc5kVvEMSQcu9PHrPBhjbE2WcE1BOGYSwix6tu084IKYgABSLYV97Y4xItyR7yBpDO/Vt6+P
N3dwwTQnBScai/41hVwEulrbKzzLMLOLwY7dG+AyuFoAYX056tdpZ7h/oe7l32iqjT4fb/lgCO23
bC/WDNvKwecgzbAOhgYnwUh08JAbUAAl4t7JGF6kDXyKE717sE3QqIuqEPEhywYH1/0ZHNj9pJU9
luZW3BtbqoH129ZBr0Z5Dd6wsqB0KDvVnxhVr9xTkKfkHyxSHjqM5/1WW6swk6Zj7Fb1bDOjxr69
gkdXoFEG5OZ4tx7ME1s3dCaJoyvKhs7yMJz5AxJvTZMi5VojrFpa6R2kMjBVx5t55ZJIQDNsiK9Z
mpaxjRvUDF0ENTCEUCkKqTMrSybNlSqz8cQQfaUpVm2Y2a5L9xlyvqcvVl0P1QPEXFo07sMUp05R
eQBHAwMWqzd9PX5Vr4zJvaYWs6HVw1pvlFtxBDMnUNmWTi4uGjH7OQOoRfg9TEHwqwkxRsSLy1ve
MCAQcMDNEf3jUJl3raZZa868uNL7Q3Ni1T7M1kDsl8T4LHAGme1lQkzowqgdsr+oPNomcpmThm4z
tUJI+eYm74AswlJFDwdx8QtJUPs+HfR4e7yPDwcov8F2hQujXrdda77dL26nan2wERUs+4r6iL9p
Exvb8yTrkhPtHN5L01ZSgCudMweWXKwvRWN3qKqxsiVwSbCe1iMH6aE8TWchMJAgJKS0Lof7dPzy
FlEhAbfJ8X2X9tfZSpaZA7eqo7ptoY2EbVBfm2kAvzbwC2i3OYI1LXaVboAgRoea5xvUH42H482/
dtUMS9uU5P0cfZle7YXvx1RRA8R2TaO8tfQoD/7E+Gny75I2TKMteR1lnBjC9mKK7i7alnIudQhX
13cn8hf31AEd4lcuiAJh9zXYZ007LzQPoeqMJFwXYNcOFmpWOI/XZQHeGbYCsengmpeJ1cXngSqi
c4+yGGBS671DmfCB6hkwpB6hVU4U0VWLkoCf5WozgqFD6mRI1naLy5Km1D2QoWsYKk9lY73VCiB1
2Hyhx4FbJQClv7osAmaloDVnsQbAKe5mk6L3aWhj7wpyUcSZACyIsN8U+t1VMReP4BNQ6B3iz1Fb
vI3y/jP5GtSjawvpIIxYTaQik8F86oYA6rmNHmfzEJrptzpxz+MshgNbGitDoiMbRvqbNqge4lp+
oDDLBmDWj8dv+GvTiZ2M2MgSHDKtxZI1+RLMMMom67STkAYpu/eXAjZqfGLBPwxHOcbq8Mh1Vg7u
tG7sz1svdaYxzOEH9GkVwRKwZXGL0hbUJSvOb3ppap9s8OwfARsNt5C19UdrrIv71oayF0dwDcB/
WiDHUvcWeFN2ohsWG/tuBCrOBAahsgHZfdENKcYRuaZIkA6lU0TXlZ546bbycTJZYQ+VYdk1IOE2
ZVgsH+//19bUOdlkzR3DL9AX61lEertWhQ37FuIlTnZm/xhn3ZMVTQGVbNt58IvRx+MLGOQbByem
ibw/Z6KL4z/jlWGgqKnMxQ7iVxIA+3eHM71CaByxzKGqPBjxJkZwcGGLtrw93tCioynusaxQKnHZ
+VnHxbwAvZjq+Rj0ObhU6rd9h+3hrIsRpBHwzW60b4dAfjEmTJKOt7lYXg7aXNxcVYQJCPUoB4tQ
B2/SHDt7YEH2RRVY2ofjTb3Sjy8vb7lDaqkgNq+7cF1S6HsPNac9B3uQn0jnv3pBrjBNna3JdNVi
zCRFoZVIYdCJiPViIaV53CsPFVfQhifG52GAT9GCSjjlYJJ8nCv275cmpT8aBkSXAEzTGVVxtADH
Btj15PXxmxTFu8u2jMkj9E0g1YnGF9e5m5XU/A0qQxwXnWXo5ueYugDFxO6yK8rzHGjKlRm74cZw
ThaBdmmtF8flv9tCB8l0TI7NxmJg9ggvGCIYgMRhbmkHHjVhG0loIQcGS32tBvQIhFijzGjADXLX
yKGilu0MmFQG3bVwTi3Mr147KwM5Css1CAX2O77yhyIC6G+uPH0MtXfhoBCSrgBZFp9733LHb8cH
7mJe7i6fao0wLQ4A5BoXzVlmIpXdQefxWkkIOcK6Zj2uJ4nYbuGSxHbtWdRaV5594iYvQg5a5qhs
cJtd26FatFx63IkYowQGdlbbzrACc+lt3KkN8MsjDOlaKzixAi2m6Pf2qPhh8kDAKpZX2rpeGNmg
keA6Ii6y6rI0TFcWENd2fbxLDy+MM7htUYyfs7gHIyrlWAomiS4t9HB2h2z028LUo22ZqOwaW8Hu
8nh7hxdGotQ02Mtd4tbD6n+vA0WWAA30qu4urTxtIXna0dvjrRxelaVLac0YDWmTZljsFJMBbTKD
1ovTaDVuTWsw1qGHG6fmte09hibu5nh7h/OAs8YcE1KdneuJi4E5kkLyoMsA1PAyXAnKISw3mIYN
eGjHfnDi4sRiudsNDsIgRoYtnDmXsz/rYG4BwTKJRGElNtdBhLeQiY31eTKbSLphPGzR30Htbxo/
qgD2p1u5zZas93imSzivE8yr9WDi2Yytl33VW+NfYeBj5uEW9q/tAd9/qYW0jwGIQsrlfRitSci4
Q+JIF2O2UYUuKX3kgJbByG9//RbQ0o+m5k57sWcXpgM+3XGpoXYNdmxj0axRHx/eBC0U5uNNLWta
32enpGBMUnseY4vh1fh2jfwFRXLobiP+9jlT65YMFB4aUwuy8qzSyqLDVUzV1TYuJjjtnQ0rCVmW
MGyRVCxRI7Ew0vl8/Ie9NgzJ2P/4XYs+0Fgy2YgRXQbyLD/6WN6jSFS1qzDrgxOx6OE8ntOHrk1F
bY6YD46AbQTetgF/QQeM9TpIIpRNjLFp6xMLxrLUw5rEFdHLBH3s8jzs31g8BgkiLM7Spah7CIl4
wIZVhqLJRKiNo/msQ4HwulcLxPemWdXU7iRihhQETtz3164ZspSwQZ2Qnl3Ou9jvPJnmsFtU5mI9
MEo3086dyeKg9sv3kRnDgYdAX1fWMqQomtFxRht5lnzsvcugpwZ2FjhR8b6rJYpmxxsTc2S5H1TM
k4ZTLUEMGdJlOBi5SckuoNNaN4XxCrg6eXesnZqNBTR5E5hGejf0uVqrIAou4nYoZt3/8t3UZc22
yOlrHWYOigcTvNbIN5PH2E1bdCyAUGBu6pgPSV6k44mfveuEg5/NaJ9DdVcIcxEwCwYnNjgomAUj
XA1qYuPHurE+1gOqd4URuSufKuGHOgUiqRXp47wQI+I4UBgP0YADU4/AICDetWc6w1UVdiBRW7fb
EFkMm9bJnfNcItroy4Rcbes15yVZv7Uq1TNsUUhwcIBQmrd1NAj6j6ILA0SI/StrEHJGwtpUmlFn
T/QC07hEYD4YiJXUg+tYa3EwMr8VroevtXPbVu5fpRPr6xZ47XVhpM417ncfOebMiiolhhcIZPn6
KFeDbqS3WdMgVWPFV+6ICrmhV/5Kn6RYlTWo9+Pj4jDYYlj87F9rkVsyEnToprJHIyjCTIuEfvY2
gje1LlPDvYd9D4NM040TsK7D2Q4EwSKlQwJbGYeD0a/Z1RswjwRaAXEPBBzkUVGJu5ijikv0X8ML
/K5hkwuzAVUd0O+TYQTBqqUM/cvTkN9iGMSbDsdN3VysPLUo8JuauZFdiUsJjB14D2hknMc19rHH
O/uVLYWSrss6x7lynozz2vNi+5oLu7WWkIllQRvHM7xzPqOhirddRRk/5WwNLYRwBtbSme2Nwzt8
AEA0Y3C68sVUvjv+aw5vPXET64FLJQGspL649ZY9OlPn4ycdAQeN1kCy2/UQdMGlR+HBvMOvYhLv
y96VT8fbnS9yf0rTrgM803QJSvVl+sUcO1wFQ/SH0q5HRicL+7VwO+dEJu8wfGI3YXE16G1AfWJx
WyGqwDQWwHRM3y8uK3eILlQzoBSaZNUnWPMwhKqow0DAxH/k1y+Q9DSYbQkww3EWaxbgPhcJZ5rO
GmToAAwnF5CtvPvjrQACf6Uj2TANqnyg+Q7KCXh/QvWoaKeW6E4gZr8dtRpx6xXpDJ47ihzxh6z4
mJoYWDZfPQSghy5Ya35zViqktPAgJXSYRvjc9wAAz7TKQDxn3TloOvUweUIofu8qNKamqcFsalX6
z3BfWCn0VevjxZE8ttODk+vn1YDPRxZvYNGR2EygGBSXJgrDiDHhmYKQcEkOWZyjEqOHFxD1Vql9
14gBXb4Qpyh549SzetSNhkeF+6lDYSsLqNvZGK+iKjL7CKFuivCuMzNFEbqucP8pbASPB5wgPCe5
6duovEqD4U+NcNnXnjGHSMJqJbyINf7ZB/QHwxl3bbh8rfyAG1jfnKvgghCVqFGgSSPKmxh+trh3
WnTQPGs9USGxI2OVIx1Ftssa33kOpjpPAWosbNOjfA/LDrm1J6tDCgOzwxSq2bsEf25KqoXx2Lbw
rdRVH3fUH82zcrrHhgye3JkSdzHOVTkM7uEJAyBI+GjoQSHCQFJReQ/Q4HC8LxP+8ab9Fwask3mH
IeGEz3nAGhEjH8TeMBVfJHnRuPkUt2AnNy7GGimyeZ1E+lsvV3n2oXHLK8tFhy2O78Fcngn0KKf4
tsMZtU3PM/iO8CwstQHtCl/vKsat3f2zls4ZtxaZN3SFMWXXWuIu48IwvatW21rJedyKlRPdlGpl
oxTl3QVefTck2x4lnbi6nb12I1Zy6E65/4TSNoaCAtdY/W1fXiNio7ufc1Qy4y2CvGh6tVcBNj9N
dw0Tx8eAFm8BkT8OFtKF3YPXbX232UDQxhznwcLfIg9QV4X/P2Ff/d6okEaN34b9J5zyME9CxUig
Ndh/86envLkx4KXAAeGI0FzZ8SOuZjJ5Y8TnXabQGwXBg2hxXT4P7D5V9LkCG1o2uC+F4UZC/AJx
hKcdNKcJzJxyIaxPOFfMnJ67wrpUSbwKJHLWhG5ZYqOliJxa8yzbOzxcUqSxQujzw/jn5H7LO3bT
twkElzjOLoGGCe/eSZ4lSvlFhk8swhZSak9ZliNjB58FtQQZD1doFl8UaDE39pkX4T7WRueFfdW5
bwLkY7AXgv4NlX+0oINhcJu0F6hkI64iN1WrrxMQj439EGPi2aXOLbkb3iLEyKzzqOMu2RvXuzfy
NQwyHXUtQ/tseMMDkiIbUV1QQYghQttIZB5frV5b9JH+NF1pcnQGrra/82mVZ0SJD7o1N8Lxxtdi
RNQpmZ8osO5W9eXeQuIMjWJ4BzZJ5P1mBhn5NWljjuiDvLGCBP6XubKs+ja3TJzCVRNvbKj9Xx1P
+jdBXeP+gkP2BD34rIvL7sRR4vCkxmY/F7H5MSZneGP/19RQrjs9p/ITevimt3jyXRQpTLrUq08d
Jg5zIWTsAQMIR8BOYufbb0qHpa48XGnPrBb3nKC1+rdTZNoPw1Ags0OW9JfvJ/SOue4JhIj7umzP
Cb16mPIG/UHS9HN0Prg3iGi7p1Jyh3scjE3L4U4Kjv0ETfvXNROxZDWBgK1ScTMF6BWg71FM6yFE
FQ0Dv+wmT9gFfnWwKpcsIAhSU1LIWOYBJdmMvoNATFI1yC6EV0GCrnz/8ngr85DfH6szfIPjGFgA
MhrLI280FTaUOR8UhUyfkKW4xRrqQwtce10hxC419SdxuVoXlnUicjgMjRTpDGxGHeI/y14iZZAB
cNu6QVtggvz5FCSBcdtJUVPWQlsQV/b+PJBBcI5p7ylI0Ostw+cAPkI9e3k38S0wI9unZVNC6a9S
RF1KD6s6CPDmRRRgDAtxWF14tdueuKWvzA8OGwS6HDqABy0zGYUxxbYdYsg3pyufG9NvLwB94UMp
JjPKkCWbJZWP399Xon1HcF+JdU2sUA9YFgi6aVGuGpCcMYVqM0Qw3BVlcIUmPJ5qUDQ3vUzCZzPt
xhX/ggMWy2pW5qDqdd432eb4zzkcbg5o77naRanGopCyP5NGMlN4eOgciivb35Zim2rvoS1RL6kQ
jLnzGxfQo2NpJ3g1BxN4TuwYFuc8LIFJ5i+a7SAIDb6D1FODvR6os35Ah2Q91ZO5i7uyBpHdsIYi
AMK1g4p8Ygneb36H53zJqFkCHUkRYLEt0lmYmmwFIks2wlvIA2hkkvC9ZADE4ckj5f5gO2hULnYh
HIGGgME864LI6JNvhibhVKZP7brkEHsbeUmff7+7/73HTK13TNUveTFWIS5ni6f/vi++ZW+b6tu3
5vZT8b/zV398dP+L/74Nv1R5nf/VLD+19yX+/b/bX39qPu092WQcwsc37bdqfPxWt0nzD4d2/uR/
+uZv33b/yrux+PbH71/yNkMe6fGbD5n/97/fmkm3MIVeDPT53//7zbtPKd/b1M2nr3n921MW8r+D
L377VDd//K7Z9r/YiUmLulSwBJm933/rv83vcBD/l+VSUgRhY8znUaZNBsMp+ON3Jf5FrMJuapIc
mJcqXA/m14XzL5hTErgox0tSGIb6/Z+rf/i+vn+/Ma8zitnH9vYBi1IT8D12bApBEAnJxuxPTPQc
qkz0sfxW4ggnM918GsrEwC5wcrcCjvhTDxcLh6/K3e7e1YEHf3/XqDLz+7tJEv/97mvf3f1Tuw+/
9l3hfgr9PFj7VDavdw9OkpQF3vL/PHdndx41Pyxei+Cm/PNBrb6xs2a48K2puvn5kBTuy6ehlWrX
6Nq6pWt+8AvcR4hm/JU2P8V0elZOCNTWsEvrg6Gar7iF9Pc+RxSBRTR5+Og8nvrxWRblKmuE+6FD
ZIWaR9N4Z7qarHWCIOb1OJYe+TX+sucEXIY0ZMWp7p/nsSfMqw6pI4SJ/I2lPAhwlRn5a9TcxPWQ
CFWes66L691z5BzucfDSPyMgFV2MkZWhhBTkN8n8EHiDWpH+s1aLN3ZPdw92WOU3cRGjfLz7E+cc
kGk3u/eSASiHH3Au8P2xO6da49xFNUqk+Nc5aLjwFySW4axCWGJdiC1+EvV7Vy+1hybJ8WAAoHKG
aFOOeQ8PHqJOdwjSjqA/kdBqECzhxGileEUVJeLMZtPcCR81fb/QrLciD+uN0Xk+p/cK91sfUVm/
qJ9wF8GCNNBl9wgxv74CGQQKr35s9aR55Do61LBDYKbza7uHea5Qj4r8y91TezL8x2Nf2v1Diewu
TPSFL2eBFgAnYTte90788mH3WmGo4cUbu9c6q3j6+547JkbQ3YWFpPx9ZYbBW8/T5sypLVYV4iBv
h3pWEieVuI6MvtmWcWNeU4dtrwrUZC4cUYZ3kizKJnOm/NEYyAZILQ4+YI8ByXUAYFBkpb7G85az
H8bq73d/JT/+Qnwh/P7az7+IPVB/TvCMFwkkLaEyuXUDD/TO7nmPW9/WT10fD4exXXfghs809DPe
qiHOOOZ35YU/6Oiu1h0SFloafQ1Qr2vKIH1uvFGswYmEt7IxPJwu0T/zmtFDaAPv1bTwfHFG+VKe
MeixDE2M/C4YcR3UVYVl8fxQql6eDW5VnO/eqJwxEMwb3tEwFkTgtvii2uG29JJnbJ6RsircUrua
n2ZZ1wWrXE3aldnmz0xPLujH0yqzqjf1dCnMKaWcPBOFrNjCgThLYjb+OMc5u5/wc5lf/P5+VIvP
dpEGF0gvhqh7aTZ5TpzntlL7ojXpcBsrDy9rbNhB5CbT+w4B3DO9JJkOLMJv8EuTOLP4Mh4fXGQI
vz9kCMINbvjyFR8YOISaacupb3wYkmE1WCi1JQpTj9zDV9cYq/RLiPH1ELXDB1lXiO2X23heLXYP
rHretZzXkd3TdLeY/HzODbz3JhDXqkIjrelEehtUlkKrXU4ffU+/sWvD/hqEE/5+Eslfx+03uvSi
m3yq0tsQ5tP3j3bZdBNZaf7hxV74927zUq+CCslid3F1jjI75IZN2vEAJ65ECnzTDpxvsY0xbogQ
L4p/bligRm3nV03MsRypM/5cPl9+9MXzgz+X362RaMOoe7A2ljnpT23pP5ZyHO7TMIyechwJU0wM
vXz08JviNu8eBJJfrGFpfJMlzffXUyMPUPOYP+LM3xhII2x2n/v5tR/f+Pm6NCYfueb/rI0yq27L
rM/ejk6FICpc4TehUVU3nh3gOmc3BbKrHd5rpv+eIlN4aTleiqSqg8rJdRP68ac6zVG/RksXA864
fq/hiZySBOun5u3gT9mDZjfyMQ3aW3QBUDiSEgU8UhgboZr2Y4YMC1FiHeCNXftowiETLSo0PrBr
CJ7xQBhXqa4PN13mjG/J8D1Qig6ea2cINno6eZdlKLMPU6uvdq+3kOPPxyYysDSOg2fR3PfjoD56
I15kHUYGm93Lfmfh/1CET77rNNeNNcVrLM04hxjRiUS42GU4fp5xgWYABmTF4/ADpoZk+CIDQgrC
qUGNh18jEZtxuGLrivR4erZ03C57VDFv7MIzySNjkuTn47OekEEgQV3foFNnPga+9mFkwmI9lUfr
MfHim8rU45sUeZ7vf+1eQ1v1Ic4m/2Lx+u6zQ0tR/mz3uZ9vR3b5UJkVPf7KP7d7Ta+jbRG0b+An
IuoEDvpGb1JcZCsHm4p88j82dnSv5sktPflQkqf/sPuoEeCPuftoNxkvPpqrRH3NsY+OCmQ3qO7g
eYK25roKGt/CawTt0SJ7cNr+kil53iPbieg+f+mJhRIRadC//9p/d/k5qrq4RVD72H3357sot4gr
o2pBdWaufqON08sHtxCXJIuqy8XrPz8be4V+s3tqy/ymGVLvIozHEWzxK//c7jWZZ/dGnwwXu6/u
/uHd68uvpa7+qMW4PQ95fO5NyfiOzRPTE0dUWJ5Cvgobp//sF83tRG0XqljcIMCutbNAJnRj6VaP
IsSsXZPZk4iG6N4IdOPpx7OZBf0UhuWT0aXRvZifze/tnhnsVD8/+R99b5pb+PGv/GyPIu731n+8
97O9+b2fz378Mpkl6jIuQIpEIgxuncK3VgPCXusUdb7b3Wu7v34+xLs3fEpXNoIb3z/32oeDwfMu
ju8jcv9Ii+4PeFyOSSTgoBs50Ln2DylFO+aK0et81Xzkd7QziVjNZnekyMU2aQ3t3e5JjEujLLR3
RWjnb8PxU5eqa6+O/FvbrognfjwtPJ14IkIpf/euG6rqjft/lL3HcuRI07R7RTCDFtvSushiU25g
wxbQWuPq/wdZPSw25z1f29lgEJEBNIcEEpkRHu7eQBVJ2hhjoR4gafM2VS6rB2M60yafOBO+22gG
JTBqUP/GibMu6C4KJFyHDqDinPa4flUXZXWOYFa9HsRA1jg924l/fSJkZHqG+4GB3Ih7GHWn6wCR
/76NiBaBEJn9rb3Y+jNXIX7HdGJOZDIUZaeN5Z+/494PJHoD4TgHbP8AIaB9b1theKwit52LWZNl
13egMfY9y8vgWHz4bfzVhx98B9JzhTpMy7TvvRU4n+KFX/Os77H7T1A6F6eOxwaBarKr7serfD2b
fPJYFcswMPUZfVLw14n3WAyLg3ijxZkIZAWiz0xN547Ceb25DVxuXoyAMKSMjQdVdjr0WyfdF9PG
I8k0ee1DcL4Qppza8T38XlcLBm3jAeorMujwzu4D422sY3RTBmMPnKU6d2pHP0oQJd8L/kSha/Zv
CVuR5S3CNH64xq6C/HlraZDLo/TNg3ezc+0vKy7zv39Fi80h9VgagoA1WdOb9KnG7xltgIaJr/0w
4O+cV0GgHJqPg1kF/BaFXdc6q8PcW0IAh3DQFCJcRcrrFQetthwDQz9JQaSfIoisQ82vjvBw6yd1
Ogh/EKLE6aAqPP8yIEZ7RNbqElrgunGkeptBBRefZFh0qPUnL8AXla2B2sC56pvqDE9mdZ78GcAA
1DOmWGjForPeRPtWb9VHYBIOigzBvuxy7VGLBpuyHBRy5FxvY9Vk6ToiiVmMRrsqFduqo41BnIXd
8Pss/ji7jd7OvM4K95EKrO7/nsXs/8xiBolYmw5k8P5MZdqXN6w2AzlE6Nn9HkHYQfOTCVXUWLBn
kdm4AMOcpKAxC2h1obMOx0VGkh4N5Wn4S2Bo+6gzXsNFUD8FichbuLilMMUt4bw6I9OarEg5DqeA
khTiXXBVn/K98IydNpwi4aaPyF15HWI4Ma+gSv8NV4hx8lgNPRhxtB4V1Juuw7/vggQ36n1lgrCz
t8yBaFMDlJoSWsasoLA/nYoDIBR3n3hLYcidXh4+Bd/CUKYvD9S7nb2EaEYOCdxMuK6nbhMwsVqa
u6KclR2rFJWfnFUMOgJtdhQ+cTDYa/UzcWp31iGXaXI3/dr/7bsF+nBPX+8gfE5uOH8DHmn/eQIo
PtggoekqdcgHfsU7+dTY43CQyx8RNI2VDlrVWZVgy46xXdzlUt9uhXV1WQp872XaDJPqMNyHV3uK
FuMh3Em7zkKKK7UlSIl9o10PTvbpNmJAxAYUsugJ7gAsoLIwD+GLfTXU9EJru+LNyJANtcV/Pe2u
By7x1rlAyqDvlR9kBEmWaSa5xyKXw61KDWNrm752jFg1LZUuLB+0JIWZtvK9t+mOQMlgey4PuutF
F1vzy7Uu5RoKIUXyncrsukCm5CVoE3c50mG1U2LTvRMRcWl2pzhE1aIW89U0P/V6Ix8sMWnRR53P
DM2LV83HyC0Q9laIGrwWRedOq+6dPoMstvcf0D/zH9SuAZrt2NVK+D4i6p42OkhCL8WUQED5JV3B
3R4A6cUUPtplYFR2WPxbIuXgfdgpW/V7ESh8khOGC/p1qnsxcLtXIjIXKRrOSiXVO73wl0Vtp6fG
60mITGeWmmSn3EiNvVLQxfmnX0SIwelKEXq7CPLn7FROV37cVkQIvwhTg/56W+H6cvmft4Vz9i+L
NqCdf27+wexOZT6x/+cBBUP55VvkjKHh5LUEj3C0RMqDbTGiHQjsZQ3llunLcvuW2K3Tn+w34QjS
nFDxTRlADy0iELfXeOETV0I13J/a7zxI011v9/rz/td/lErbL4sJLOoTekWnQ2tdfFkv7q4rv2n5
xxb85vHsJLrLwwO4D2R1eBqiGjVsmAxgr9Yzfe25jvGQAkXdmwUVLDHaU/N/mC7QXR4D4SLjygXd
OIMlKV2LFarkRAhWGXa2EaaXFM1CjZVsI0/JdN/9d1Rk3m+jIvMuRuUp+Mu1SiSnj1nSJdsx73+5
g5rcQcifXg/Igv8Y80jZCpcYbGxaLkK1/JXAJHsXwydMEw8oyGKWZGhWhzDLt9OqJmwrJOHVwThD
YtDsrQq6XYSXvLfKkuhP8bWXcXQXnldka7cHKcPc4j+0heY/KFG/dLxaOgtXH6BH7csoH3ZGyBRH
V+/SQQJhBftIOzeUzDkXSCuereksNzyPctkYb28DPeTSxwKhURF284ubNHXafhogVzjONBkxi1Pg
6uO+LQuyGxFr8jDP7mTJ/F4PVv8ytFm6AmQwrM08H15cBHLNxqbl0Pf/8h4IrlSWF3C5TgUkMM/U
mqeyJw3jlG2otv/5GjQImpdyMfbvfUmmH32ynlYYU+8N2vy0exQ/XHo6a/2XRp/1fgzl9oG0bbVB
865DVRNTHNr8m5mOxUUYasBzA3jeXQkTSljj6IXGvbAaN20f2sD9FcVFs1dbKT+RW9Wvea5hkJZZ
10l7kcO65qpi2/FXfguw6BaniSyW07jLwjEgyt+JRVhCix3NBrG8EOuu7E8TtQd6iq18RdnLOML6
9iCS++KAHuid15b5SVguf4JlDARiea0GhKV5i8+UAVJ/VqM7Pey1hThLkA75VgwIT095GuHXh0jf
ObVrf4OX5atf62S+hiEwvE6Rvb9y+hlTVezPvymdqgBr4GfVNdg7v/xN4Qus6qEys/dq6OxFCnH+
tk6aU9gP6N70qU/nblb2R3EGjX+1NcvqxF6jMnYieDKTzqVdxtEusRxbRydDMz13HB9AXpccrXA0
l1aa9A+so5xZGQTJP9Cz76MmR/CxjG1UuSP1hzVMAlWycVLJCR5J4qdkuGyEEdi6LYpRtu2ZGQ/p
XWpFaC+hX5240LC0ahT8VFMEstLBT+bjtNC6HUw/qA72dLj5WkQaZAX5X7o0lKXD172+wHi9Td1y
k6g9MpChny2GHJFWI5a05xoqcRfJAxgJ0HENa3fPFBg95RbaNmN04EeJDuJMHOxxolgO23qfQTAP
XJVReH+pEKlo1F63dBSevsV55a5vm0Cxb7yZYtMn9oQfscIlIkwpX7pGi/Zi7g3722Fs82GfxMkm
SWoVAPgED7mNXm3Lp2BluuPWCDv9PE660GlSHLXJEq6ar85ervujsJhjfvvbTA5WQwih+s0nQqjh
vClo6K47crzle6jR293VvbnVUpPtF43Or4mWanNyl8M+Q7bnWYF/XPgzFw1ktFsQICUj9QqjNbko
CLbOepKa94peP5qTH5YaqpUwi69TYKkUkWD3RuOl6JVh3/ad+QBLXfBYZyuReNIrRRgif6T7tj+N
CAMeXVK1qBNOeS0RhgZrETr+X/Ah1/7uP18p5kYL7ByU05CPmtMr92nn2mtdmjvpqL1D9VBtLV22
D+IgIYS+KgYUA24+3a8HlFBJhF9j0hixdt484+MqEfvFFPGGDAdmnPC/ZBX1gw8AeRe2DonR6TBJ
duo6K5Gby4TKZCJbTDeFmunXMF8zo5UpT114k0/rEKg2YHBfgcdGe7mvEAHvC+dbYUry0tRo2RUm
xHXlJqqRhBNmOKTUA7O8Bi5IcGMbyrmV9aOwIn/MvnnG9ULhScx244ahdec5wXdkttI9GmDeptF7
MMnTknWY1p9ffPLki/6Mu/kkg8r1tdb25bpGs4e90dEYMUre60Qx/ITglbRUVJ9PyuC5R3OU2wWA
OPlVHr2trDTmjz9DI4uvjz6FGkXbLoK+79Z2iUKqm7X+yZ4OBRJCB1mGWiCIoRwzigRF6GlA2J3d
n1jr6yi9qWhPC58DxvhUSohia7BeLj9dV0iofcc2OIACodKzNtZvI5Csp9BkmQZHfDwXZpl3+hql
u3QpzEqNg6WGdPT6Ghy7KKbHbbkXpicVL5bhN2daPJUnH/Jvmql+Ni5yRjpI04fBKIJjbiov4ism
XNTm9mxvgrOVOdbBi/SLjn6NAsCXtb4C0dUsV8gI3hbqt1W5GFULsn9flusSIgTbXgnsnTO6zD71
pK5SBPrW7+UEhLRNyX2AI2U6AHKtKBhyNsKly2znLG4ucSbCRIQwxUGu6ex2XaVaU3UPZqHX2AiP
IE4AK3HwYmbZMEO9YDxG6MM9OcPZt9rgRXYNdz+6aToXpuok+oKOtgSJcEZB3+9bhJ0vYRm+upX5
T6QMdBmZbr9zkAd4rP14X8bt8Cb8CCsBPNbl/+m3mHt2gaQBFZ/Kob3pREthipqoqIaKgVvZ9OZr
xnqTj/JWqmTt6KKKt+Ljh/7cZN4OzofpyjBlGgVYMTHqsfVFrGkaLuFHP47B1s0L7Rg6YbH0ej1d
0uMKzJld2MzruuKVfeM4D1B92rfklx/zxuVlD4pXPZL09aR7sqpGOX8tVP0Y8GV/gGLGuV4+TmFf
LodMFrI6/CyV6GsIwkNQ2NIn+IOW5eEsTCxtJ+APrASUc4WcnLCG1KrnBgwwK7vxorPVPKIPatE/
MC0TfIqN4FglJB9CCljCB00FFQzrEfLaP8JS4yWCtQWgbS45tCNcRpJ72VyhN3ERqVqwMrTGf5Cd
wp0Giwn74LbmX3CjcAN+WXTRB2oDkaIpUjPAjYoqwacvhJVIadGmbf6Wu3o7T1h/7ekKpGtTQ4+t
nDoEOZquYexb2oDnqm/qc9jJPwLE0PVQGvk67IJ4RvGzWLcJsqxiU5VPps2zuRRbLprv8nUmVfFS
bMhol/w9GrZJdu/wqgr8gsAziLOmah5Lqwm2N/8NCtH9OyjiBSbiFobsymM4VpcMyesxjYLHKOyX
VpuML6oS804F6GJoXjm8ON1IBzY53lPkdNcwabTaY9JL6lwseFhdyCvXUIJrfUz4biuhL9n2W/CX
5dQX83ZnvlPBNcN+u6nao5iCns7Z6euTqEsmQXevSFH3rJdGsdTDuD444O4Pkjf4S0maxCy18hRU
lGnoiSRBnHq1d3H5ls6UvC7OusHat1PlHV/t4UWrjGRTDSVVn8kUYSpQpkOutJB5w/VHWrtP7m7P
sjckjy0qpbvrw6yZeb/REva4IkQc6unB983ssekyeXfz32LFPa8vjUTjjrhfmA2o6oz0CLFJjS5k
opVFX0GGnDtGeBEHNQnexkQf9sJyYQG+c6MXYYhrAMurW62GTeLm+3If1FDkvyyxDAFwzj7tRFXA
hA5ZGUBGMNr9Z9cS9VGVuH6Wv9W+muzIQvvHWHe8I0ClZB6x+VgYlYFOuXD+r2ExUOfGa1Xp+V5s
NGsHaiKvvQgjKku0213bXwtTQr7oSJfv5brJjSL5Z5FZ3qEtbWMzKEYwRxPC6Bah03gLrcghpkGG
a1OEzXPA1meZwRmwqMfRORt6p1hky7VndNzCnfCZU7ogHCTqRG6xFtY4IB4I1g5sUwfj9GXIMjrl
U9fR721/XIofKlHJPMgIFC3FbtnNGv+eUvXcRBrqQUSUekwZLo2zrTALy7R33ZToEaYCD8IM4vpu
HSOCdsj1HnCxPZzMfCBHXtRk1RVfpj2rQWHXt5vUXIghuPXfnNzWN4PjjXPP86YWMPQSvb5XLr5V
tYuR5M7Fi4Z20U9n4MNb1Lht9SiJZbsVKQ7fyIBSOlJxBuxnZ+j7KKAUVAmFn03fnbDGYBI9DJ29
jWbM3Si1r2LqgFoegeFcStZK2Xn7pg7NrZ+693XcV0cBWavVNNr6TulSSGNKFwcpce+RPKyOwrpF
CMibuOrjHiIi8PoBvT+QPbd5UUx2qlL5x9r98cUtTKtV/SOpKmHcpkwxP4oxt/lxmyzFWaEf28ou
zdP0scrtMDpoVFx37BsBw4RGd5QVBPE8O+7J9yGU08tG+NT4ejtL6iL7p0jqOyfW3V9m/d6mAwoP
koJAOwjCH1WtvKWmk756kenNU/LdO6Dc4UKFEeOIHKp1DK3aOgZGlW1TJbq3o1QbF/7kEwOp/WD6
rAFbWZo24D3SbWmreutbaq5P4xUUQkeegnvb8/XvHyexF1494b8n01CtWGfodaI9/Fz2UUJgb5x1
JanFBtoytiI4HQUE56Ko3XyVdlZwj3i0sctl1Kz9ppbRqtcNDxrnyFmJxQGzT3kfDudYstcFILbD
bf6z+G2sWO8l8+vU11aX2relpaUAs+yQmvpG/AsyAs077T6IUCnk+uHsrHaWTONYUVJCsCbQ+xSB
DlewqEukWZOmsU70P+XQwaKgJ9kZH12aRPZ0JZl7pATNvTBvh7KQ150W+9ubqzGjbg3LYzA+KWXV
rCnvLEm++SeVauRdT5X1zkb9my3VaK1bS5dcdIPCduUXpjwXw/oUiN5myM7Do5BZhGs7iJ2Z1mrO
OozLcackaXpAyppufaXk4aGfYV6hTf9cWMb3fjTSn3mk0ZkHjG82esNGKsr+PUJ/fqY2FeJEJMVn
tOeVD5nkzxz4cO7jyi4eshBtLLmJopUY1ILaOruwi4lB4fIUOh9rEpJbYUpy3O0NdHoRuYZXnDxN
/BiHWnwcizxd5AZ43BVN+UjUJRT//Jja4aRBwTJtOhVOcYim4esZTTHZLE8pNd5ihMl0a65tvZd2
keur1qzXy2DnB+FLn/XO2YXm4wzJI4laNZBofcyRppvMLsr6jVt60ozdizWP3IBpxe6HF1WlcNJb
z6jBunsonKp5SoqnSKBzexpTGUoDQ4Wvcjp40mPjFu6dRNL5Uhtpv1eG8u02rpWItXU5/DrCp8rV
P3bWhywUrI4eSyhuqQt6+T9w3JsL2ESyQ4Ae20lRhm7Ok5J8/x8RuSfTEZzrLxrbs4tH/lObEhzC
Cg3vkzWNsdKg5DxFZoq0vFnT2GCa0c+EJO4+zprwrgEzd33fipikf08m9LpcF8DjtGr3rg5gz82T
01Ar0pNhV/OyHNtvrlS1F1lJtzEEfE96avSHQosV6MSICnNUScPCz5diFBVW6FCqHHRxDhBE3FrN
4vhOQXdIvN3iQBtZtoaO//dPAG1Gsq492kGryNYO/UijcGJBMpIOyNa1JpU+pYO+Sxwol516iDeW
tVudDQGqKJFoYRdek7yfsBpXZzwY2bpF3G/heiGfMFNib6ZG6V2utSlQWKk7h/5WeG7uW6ivGMmd
GIgTpZ9CZUty1m1Ob8QmyGQVRUMN9TXTjH9WgMuUzP1pJTYNxWZdPxqxA2RfacZDnyvK3pJmUBKx
SKSxeQKgaHGwc8yxfZQ9q9y1nv3Jr/daeMzG7D3xEu3Cx2cux5rzTWRaMtudO0GXX4SF3B3cG657
zcuoJEHpcC+ynRhsaVxaUHaO18IMNLNeh4GlLsTdzKEcJuVsa2bYbrWiGykkpelQKnRL4yDrVFZK
6J7oAq39d969e9rAvEdd4wOWq4lGv3pWHIepwsVuel2VUvDDijXkBaK4eXBHT1o3/jBsQMi0l3ik
xVqEhBHZFlAgb3En8RdpfcBr6MT+Bc0g+GW/LCbRKKPlU4NAzNC+Ehhq4Do9xcnjtwBdX7Mtmjsa
7KpLVKvRLq9oBwdRU1+EL0ejgUk/btbCFAOjZn29qpeUzZA5tfRgmO0sRSe1d5KIntLbCaX15F6T
PXVJNoqKsKXVUNJNBzcxYMYz5H9GSarQw4JXfQY/Q7VHtOV3iDD1tOY6cXq7+NM14j79UL7+3+AP
RdT2//h9WXyH6P4BBw0y9T+/rwp5dL9LtA4J+TRZJR4qgjQkWseJZusoznI/5rMeyPWlRJ9+K3zB
tKjoCoMB6gDV2qKHcSacTRTYRxSgrUPUWmyBMo/NqKmcv5y1aqxeff3H2f//uE4tV7XhjWtRpzQA
BM98ncSa2BYL00PpfS/20MKM9D78ZIrRW/Dt2jpr7dmX4JtJOzX/UCy5c7lXrIOdZdnZHqJNMhX3
xYF8vTZPHE1bk4D1H+LRSc+0Z8+RIyrey2iQ0OJI63v6NNRNHrGJ9G09Yl+gaTCbteaPyJ1V/LV/
mFEjzRLEL3e5wpRs5lUOc22cvngDUz4yp8pamGlvfZMyK71PVYpxIMdOmqMlL0GcVRtfamg1EGY4
jjOzc4djF7bDk5b+DJMxfeniNN1ruj092dyaToNgkdlytROjgy7NHT8tAYzKPdsJfgJxMzkJvJX4
Ca6m7nxDPj29b5y0uFStcUo831gaRhhsG+CRi7K3DEoauXsXhBNGNiqCd16O18BGmBbePW1rBoq/
qoywfLOtd6m2/PcvF7qN8hdgmip46D8//6SoJm08iMcn/S3aFP/M748as6bkmMmT2bMWedKRxllV
PirtKy9eNAiy7yVTc/d+W9z7MOmvhSX8VNascnaz6aYh8w4MbNN1erIdzJA9ng/P39xSG3T+3LHa
aq3RX4rCzO8ys5l7ZTxchCvNetgbJVhXhCkGdNV5MMsG2Od0kUVzzqHyx0dhiUPvKjnNXWRVWiC/
y1Clb8kaK2udNe647ENgfCwy/Xkp1/HBAIzw3AegEuxkeARJ522L0Aqhz22NekLDjHNVh+ZdvMTX
V168ykGdrXW93HuNrM4MPkvr0Bmrs07R63rII12d6bERfxrwpxBxhTVdIYJRz35XNOgpcyenP671
GopTTlTs64+zUowIm0KvDUO7bX3vcwfA9xQo9fKpls27L3kAYd58SLeNgJgOwpPxOTreUga16hVU
2VwdTrHU39EBIj15ofumM/efhdXU51jP7MdEdZN72fLPlJ2kJ7Xx+z08UDCzGI30RJNSsDZJtVYd
yMkLDTjphbk6vIc3aeFHsvGAprvxUMClO3OgvNsLX5I766xOhrUb5u1ecqVmL2VDu3di1c5nN1uc
3WIgP2N1Nh3Y9p18ksxqq/Sb6ybOJ3mx8938UcAoBHBCnOl+U8z6zAFpPuRs9jxSybc4I6MDrJLC
keWBop+VwDDmZskKSptMcZBrzzinen4/oU13Q2kEFjJWkXssoQf6EhYWNfyKojtOHl19HyE4eRaH
tC+jkz1AkI2HbCBpZzLLT1mjjtt07BIUcqcRK5iKT7pC2nYyHR4mZF/CIzNOeOnho4iRR7kTVm5G
CfWLYJqNwos4JDElrpH+KpYX//rQ+mUtn9vzJGr9Y1oOPyq31R4jM7eFlQeh9hhK4yeLmtvVqhJV
fYwiuG2m60RkS1PUgtQrIgW5Oe4MiCd34qzu+vF6Jnz0YWozuYsB6KMysrMMO0faRXEpt1kNUpjX
c0WnTzEJY4hvqHlv7WIYtn3SxAfVdunHkwb31NAnv5QodV6yJA8WeurXj6lRWDO3o27Rt8HPkP3k
dyNVeJz7mg6AIIQEJWDTAdXHDEXuxKO9ozkkhWS/m371yzVr+yV1Mmem50rymNEltnBtmpH+7wXF
fzp3IaWwZTaPTKpMpgx/gVdFpuunXVFZj37tyjPx6e3yppjHXRjvRPq6l+hUzWU53olPrxhNoK64
jsoKtHNi9HatGEW9ZNuoWX7/v66/XeCrIIyNslSHfVr04FpqP5196QgwG+DgbIZbFcHqqfZsh2jc
62pQzdkvd4956ZZzzzE7eL7NWQPWUZLUs64H+fNoB+Out7KpIotJplBe2p42MElimh4a4m5RF8ex
VrJnw8hgUSjidWPUiGbWvrmh96dYG61qPjajcREbwaEe/ZkN4Pkh7AxjU3lysfbq0HqUWu0S0Cq1
8Qxf32h9sZOrLH01EPVboL6sHHXkIve+oxpLJzPbp6Qyn0SW+yM0qdLfoVbrKtdQ2+mfsy6XFnRM
Wkfdpi15ocT0ToUZekOOz5quGeDnUynBHrW6s9/VZLyYvJTvslb8tPzefNXyBHbwxB2f6VqjJdI0
28feogkjcdTmIQ7hCywakhSyVLdLu/D1c5pK7QpcqH9yy1xe941eH8xOtzaq1Ds76CmSnSZl/dbq
OjSfENHeDCbNgE6QBdBv5NYpDw1piaz5eKeCCqUE2DWXNMziRRjY9beqVNnLq2n3xMSlzZqkV14m
kW9QE530Zo3jC/8n5XcWAEdrLKyfRpes9Cbzdx5Fmw38xs2s1dP4DEVrcZ/mxXsfasqr4unyovKU
YhdVNEIqMIAJf9LX1roE27aadJFfUaTf+LHtf+sQp+Ll3o7OEG5yWqXplKqCOUWt6LsOTZFfRM3P
obC9WWM2+WPgxt5KNSRtXxepd7Q9I1kiNu89R5351MGy/FOKQrgZDX1lZlBODexp5pkGvVWSudpK
a+R2b4HdZkL08lWDzO9DlYRMl76WvBvFuFLyst5HGcrrVpTbewr/1vUgTHhrYUYrDX8hBqD47aAa
nWLkJORUBF1PnelyrR7TfRR8uo0ItoO6m1tyFm9VyYHDo5PLkysH6q4xU3XlgVr8BuAR3UtJT39q
/msHQdP3lA/zHJ0Q+V4txnQjhbq90SVPvZN8m1evsIr3yivn4prUtn81qpw95okerRoevb2h0Zkt
KakFYN3vSUeXMp/FMNkxGz4EYvUxHbRplSL8ZTM+eB+um5+q5IOwOleltQVVnes9/j994ibiX+jb
GBY5YAJmADsbzULet6YtqlOd2HeqFPrfhMs06l1FMfksTy40ShIaKAN5LQZDw06Ak1EMEKajDuTj
zLVuyWE1h+txSc8cBMdjfTZrqX6o/WDvQXVM7a2NN4WCFlg7ZbVonQ5niDlV50LTmge18T6FNQNI
y8R51iJrgEArPiZOB2YddZ/y0Btg18RBmEk08PczINshfaTduUrm3YXBjtZc8pXCJXXGG/RH9W/f
aPKiAwMolmKUVUb+F/Iq8gx/llcn5SoblCelVV5ORZG/AHAKLU3GLEzVR+qfFGNWzLX5rhvttUne
7b6YPuSj46CvWf+2prGbNY2JyHr6rPd/RP73OhFZTff8+Bc+rgsiqVx3ZTrO3NalnOI2HeUV5yBX
LZhJ2xxOwiMOA6CotYRI8uzLQGXG7AJEoti2E3nhlCmEbwZA9qlMxwuenYzS3QhLHPQqMNZMFDD3
GX4XgUC04ahzbHQZUjiXwS3RA9hASzoE7i7QwvsgDZ2zcIkzKaBc03ijxBfj3wGyW+UqhVrzFDrV
Uk9G9c6bVq1DUqC8G0kFsJPUePCVUN6zfohmQ6K+l+R5vwWK/XOsVf+xVNpuNaSuslPcyDjpuuaD
GPaqbZ51zpJsFJ1FtXGx8iR/iPIUvlIzezbTLjwYDblBYfbgFZm1jHpV9mn+PIxqMJeUnZnlzUmK
02RBTkql2yQzec07Izt55XJUKiCjlSRtWUrUyzahCXY9jOM/hpp1syFqYcczAvuxydWLRrH1e9JS
QukzOgKABpmbWKOS/j8iyG5mi9pV1DWNPMpqzGuKGmqSHNkD58skl5MnvmU/6BNwf6rqa1M31V1M
Z7G+cWHBYuuUG2RvYuOuizNlF5IpWYK5N17kXFr5vZF8V6T4dwQ/vbybWgeXFizZxyrXq7mfRCzB
J8gvKfUGGl32ymoOyAXMaSDZ3f4KkXP9xjsEQ3/oZa/wSBEEs1qq6AetQgPmjk795Sn6iTRz9F7S
FzxrgcI+23kBy2AXR9+GNlAWLv8zd3Hg1KsU6PjR8JNh09dAWYag9fdub2SbDA7gI+nGeBWWUALw
F4OUQaOgPHiJWUG7F41HrRjoBFIzbevJ0vASQT5t5b1Dztwtjz3dNjPh111oAjW/J2yauPqi/xQm
R4Uxq6cZTBpS7lYbv8OiiBbvyPnFpz161vkVQqJQvnrQHSxj0/YPdViUp1iJ3LlHm+W7AvOIJ5vf
A1nO5mMdOSCjHHUHi2/AD6sWz1GWnBIzMr8ncfwzlbrym1UUf9PsRH/tP1MVoh+6imYBBFc67W5/
5hLqPlKsuMmGR9A6zqVE60hrmHihy9gZrUPHQBwVr0kQ5jNTqptzCwvmfa8qUGvgj8Zo2Q4dQh6l
PdfyPtqKjYgw0Xr7bIpRM6v3RZDfOyNkn64SQFBW9vklLqNy3pPteNWS8T4QuFzH3uaGVfyqzPwf
bYjtZ4n2w3nSKcmW4s+vuq7kvSRXFG+afHjzrfRSwRj0UE5+HzD+wtO14a09FKGbQVxJ6l3s6LNo
lFfdiDC42O+LvAAFrv4YqLmxNWNLh3s/Q6G1MLRwbcUtK0sax6lV2mn5O5ludcoCtHR7sMLUY4Ek
991B2K6XdQevNxqqEn34dUCEmLnJJSKwdsp+mdj9Y62bdwJJKLCHdLnHh8kl0TRw7+dWDMWE3S1o
jZWPNixkS0ueNkOyDK2dE/Q/6oCuStUzfll2cQldW3qBUMCYR2GpoFkVW8z/Crm4j8sDF8yYuJzf
3PVy0/D0X5BqX0Zt8M6N7nYbK+jTc0VbwSzzzPSlLIN6ZVtmspbKKn3xLfO1cfXuLijG4MGhpVO4
Bye1N5AnQPEzXZQO7P50tXRhcJTr5yDb6JqbvDhZbu6pEpdzYfbS8EC32TmcCIHS0j1ZoVF881BP
2XeK1i6E30u9M6C64ptWDwv43JWZHOcrHVXBncZK/gB4/PPh5pOtulvqWanNRMhtQJggRbslHXrW
Iu0qtPTUJL53itRZstyQ+VAG7ToIk+LgFUO2jVgW7hKQC3vYDIuNFjYNHCGJspK91ga+PCbLAd2h
/0fbeS03jmRp+IkQAW9uCXqR8lUq9Q2iLLw3CeDp90NSXdRqpnt6YmNvEMjMkwmKIsHEOb95zDIv
8Cu3aD+lHfrvo6b1X9SoTVd5Mhlf9WCpAVflz6Zqt1MaBEhiWzvXAou6MqZg1afhIuheUoQJnO57
H8ZPxjAX2IYBpjjIitnYUhcI+vRBXapppRsfA+5vD3KMis5lzFhI8b/HZE3uX+d5aYMhiij0C3vA
M2MbUKkX7SUCE26scSyrCCriwt/tQkfZmiKrgLryieyfPDU8sI0Pf0FUO0RBGb+SC9G4UYzpbeZl
xlFF2mabJ7rz5DZUsWOkWX4myLO6SCg0Wq2uZr1QHl1tLncdm4HjGCKXFNbsN2s9m17LOsTmIuvO
rZoaO4dMHj5mSvgLyGlemMYvpepeS4rLL06fVuva7ec7w6mm/Wzo6BYHvblNlQwR9yTD3z1qtRuj
0eKz2uHEDOgrfTFE9hkdgP4nKJdtn5rR1ylFt6Oyp+geYgR3mhoV2LAZjAcnSiMei3XrmyP+YMsM
3SDD2+AcS5qCPVbiZqlPioWvIAdABL2dmRo+H51Vzit04e37QXSvTeWNXwZ3mrZOYZJrXIBYnWau
1V7xnqdM1Cd4TbGvdmb8pS8T4Gp8PPay6c3NuW9D8YirTfcgyvRJX6K80siwJ50QpVmaJO/IfCrR
98IS/S31BN6KCjLSFSQ1x5NDpTkml/8bbDX1w1pBcupOdjmFE++bLNpRKzBushRxYWpB3s6sWu4M
aqasW63vn1N7tLGHGcQfXVg9JHw6cMlTNmmaltGqSKqbyRjCb92sQToPYzzc59vLxkBJv3Oj/hx0
pvFSddq879Hc3cim5yEmqCh80y6j/FmiCO3/oCxu/8tvn40KPVoIIPjxCPwXhrcmZijSdq08C6/Q
wDYZi8fKPNypIk+PSBkGW8jB5XNQsi0x9dz5gW21H3Z8ia+xEyzew5Tesi0gPK6K56qOslVVGvY1
PMdO+bJ0Br/xeIldlrYWNkkbdAhUS6J2MSMtnWXZTUfG92fTacexL9M/uhbLjLhLinszbXTkUinp
hqWW3IdwpH1bKcM/chjZIZtyOWkQTkoWFJzGDG5CX+4ElZXHz06YrPSlOh8hePWMBvVKMhPk2O/W
lM4fx5Z5oFyc/yArc1HrfFfJcCH+mAZKFCpwOkwxP5rfkr4JTOCEzrNBaXed9lNavWRWsAJilu4A
irU3ripgIstTTBzbm245XEYKLJd92SmylkrkPGEAkVsgSe35LHEuEg4jzz5gYj40hbAmlA0629xD
lkIbCAlrNuCD+4R/PJtOd+hvNKV2Tl1qD5sW2YdPSJWEq+Up6GdenZDUsH7ISbkSM8lJ+q1q8Mwv
J7Uo2G/UyDU+OVnFVj+70/Uq+tELsXH1lm9JHZa+PQGGgd331ens+Yunda0Pl8V6VKcUEnga2+cu
MRWErHH4TtU0OlvABbbmLJSjF5mfcUi2NtiKNidSdN4N+NBkq+SzeC7gxPFbKaafeK0lnckHBDwe
eI8h+SRSz9rEXvM2iUR4fJnEY2v9e9IkkQINUl1NpseXSclypeWx6XKlQFfEsxrYlEgAAO0G08s3
aG1H8ee5C7/i1qudhJEmx7nC6ENmGduAvWyLoujeXHKQtYGhiVVP3iUHibzUanne/FRl1lqo4DcV
RbO/VMOvdsG5d303bhvyKXvXSpyluzaS8j400y+5kwfIo8FMb1v9BRnD4FZ2yYNsejk+6UadnD70
m9gH+30umk0xPaa9Md1EiwAiFRCo88vZ9SD78Jep9mlx4g7lDjy3qU84PQE4zgLrpC0UVMcGT6u7
hX3SB1v/JEenXrVOjfcUNmN70PPUeElnb0uRzn5SRyd6aCLxlC0ksNJsvb2Wp/ZamXVjo/ToAZVV
U+wF+fe1/NZq7lTsvcntL005mtvVIdCmnVV1v6zl0WwEqL8ljWPTRVNJtHMN/vMxKH8Yk6OcWm9y
znKDG2nb2FHr82XPq7t2N5Od14c1yWm2MynqbkJNUE9rI9DVbNV4ygzXsNWjU5VE+ZM1J+/7Z576
xsLKn5Z4q8+9V1M/ZRMI/7yDY5v20caUryjOqwNbf3ctjEHd27PFPyBHDj3vOvfcpVH5SenCjXzO
nIq+OuTkh32R6v3TNEbVrnKNZCsLhahmG4jnm94p5S17wbG1wsfqM+iz5wsIBqyXsZ4N3AnYGzvH
POiVszt0PF4mXf3F6tL7cMl1Dkl1tPPCehXpmAAU9+K7OoiDg6e07S4OPfMxKzJ95YJV+dHpWzNt
fxVwHV6L8pFkMIYAv08U5WPP+6EC9EKyeh9T1J3ziv/CZ1lyAPuy1Igc0q3Lx6loKRnpsRZu5egA
TbIup2+usyomntUD/p0+VILuNoud9NRbZYz2Wuu89nmzabNO+44Xkop1bTo/ZGySAALa7jaLhfcp
74ZnGdHkMQ+scfapq7J6t7iQH7Ssrx/7JfkmIxx0ByprmM4V97R1t+iNNMtBqJBp1CjX1q4WTTzX
2wmdjm34We8kn/IxvjX0rL6XPz4lLSZU9/JjvIxdWwg6v2v9nhcEfBD/vurj4T7+8dnXXuA2VH40
CnX/qtNjWEqrhOo4Pc/esVE00R/iHEwSPmLDeigT+0YSI+QZnkI8AJlwnNZJG+BX1aHe3xdI0kBO
gYdPbuKmNkeX6rn6nDqpt7G5Ve0ms0u2dlCQFV6gxRJknCxKRbjKr4oawlqM4M6NzZ31M1rbnws3
1e9kS8Uw2CiS5zQma6PZRXDkvt3gOOxYrzCufzgA5R5wUVRu03kYVzkMs9vJU2pyELiodUML+a//
geC799qQWQO7MEwvidHH2HFl9+kUitsygYUeu255i1FysE800R7wp13lPENupr4enkZdnU9Z3P+h
zfrwNNWF7ifdEG5tj6pCxW/dD89uVwbv3T7VEmVfB923qUEHLjfzivcjxIxC85qvGt/2Qq+cF3My
gx104GJn11X/ENnVOQPK+5rlxlrWldQOdalJlNG9k9QPQomSw4hr5k1QwEWRB34+QSiWNXJrC09o
4VUNv4TO7y0Vmrj2vkRlgNCmoTY3rjN1d5TE+Cnt42ljWGO9bdLAvGu4O/kiqN2tK0AUrGBtoyjU
p86jG6h3BjC4rxqAmVVZlbhXOlXFA8+0LVX3JcKo8JvrxuWqFk27SeY+2dmNqmGpaYkXD2nyFQr+
w/cQOnwT1thp9MbzUJjeL2tQHngo3ndU59eTA2NhSnW/67RuJfLI3aVm592UYzvubVc5BnNZbLQJ
FnvWDisVdPXLXPTjdgAXty2DnifworvTK/B7LaDDb30q7l2KrT8pOZGzcfDTCiJ3CxukO2bAYiTb
j4A/aYHFNA/QFrLTGEbJgzzUtardKCkQvqUrVZTGj3MXgwur1M7CmeAfiOrL6Fb3tV1Uz6Byn7XG
y+4QUVI/lYr2uQw151ZPqvY8Wc09RAAg/XmS8Aj3M1H74qTG4aMHr/sQOnmM615cmieFBLS3mSM7
fxU2WeOqV5utbCqTfedWPB7a+iBue7vDRUYpildTSWKE9XHz1L3+DEzTBf+MwlWwICkjj7Mazaa0
isJdPom3fjmYksQkXbOEyDZKWH8oTlmsh2D6RGWkuKuz5BM10PZ2GhO+SbPQjkK0w2fV5U4NNBz/
5nj4we+ueMjdwTiPo7O3MjOKfWTRSOiZQNCXQXUKxMMwOs6xmtNv1BiJECgkHLB7BGkn2zGKuKsJ
1uQqGIthU5FZ/sw2pt8AvednbWniTeT5qocfboE+8xbHx8kXXYtRUG8bxc3l1DF7HpPYcbk47dCb
hvxAubriR+K2EpF3LNrpvp4S687Nux1Pnxs0/X+UQmOHl3TfhGkN93OXV75eus22iV/nBqBvwpPO
1CftL2E+CdcRn9o08k51MMMdrjNoFWkPiSThlo6EX7BXRYyNG1/n+1zpq/tiOXNM7T7npn8ju+Tg
ULY5HjMG1jpLBOCm/FbRmm8pJeGydaznJlWHg2jtxpdNJw5nMm/p10Qp7Ge0hcVj3pc+Bqj2c1XC
2MQfvd+M6qic5uUAmuztLEuNYTdE9tdr1zXsGuvBKKa0wdV/z3Ts9gYU7686qNzjWLfJwe0DD0ro
mO9jUwvPIo7bXdQY6S2lxGlrVEZ9N7uNs/FypD2ECO89fpn3ZV7mN+gRd0ccW7x9H5fuyUApdatP
6nw31l25wV5SfeznFOlpU6jPVfbQNBaoA3fOH9C1TvaD2TSHBPucO8xzY/JeWfOqB8VZrfmmpxnY
Aq1o/0ia3vBB6uX3BmXXPUAqdT9UferXpQ7djizqQbNZTVjK8pMhat91DO2rzYMFlnT2T7fKnzT2
EH5LVvBeGLiSW0n1y4RUFnEvfA0HXqGI0vLeKmLsFqbu1uWrtEt1V+xGC6yM6rjkFuxIf1Gt9ptu
58mvwj6D0kRggS/zvU3t+dWJjMqvB619RO6l39ZZV57csbnxEmqCQai09zCMer9oqQTU5ehHZZP9
VCMes7yCPYntmsUWemF5M8+GddbBkWCyJLQvppjO5EBcCpWexi1726p2/TWOrHkjXLU+kqZ0HotW
/IRbwY2Sqj1PxK39kLd9cmPEWAq5GDfc5t7y+GJZ3xKtCqFldNNei7p+Z4dskRDoeuhB6X73gMmt
tCKfHqfcFCDMG1yz8K59IT1BgYSIeNk4u3WZP+iiLcEBtHvVCbODM3v2QZuT8sT/Mt1NamffeWbt
rWOxqBWNibefFkudogKOP8Ze8Gzhd3PvNOMxhZkqDLEyasq94dhl5xgZxR0V5G4jwV0h7+XaFnF9
kNCvHmFzkCJuh6YR0K+2xwwKTdNnVR2KRzXA8brqrBurGTLfMAdx6Hst3MyuVrxCxPhJ1QUbIQ9q
R2lEP+Llnmul3qoalMqPdfKwk6fahyEept04pMVjqAuPfGXffre9BjHPXvupULKo1dj5VKvmvNG0
9NWdmmpdFoZ3ny8HCPZipSd8UANb0RXcwFptPTdOtYmCxruXgZ5nmzs3Mb3VtQ9hL/gtFjeWZRUZ
llmjfe9e1r4sltnaLgTVMIj5ZVJwHXPLqjgrIQlAOIPsnwcjO3mJ94eTGt45Nni+jtqn2TBiX591
BGs9WO5NcHQ8VztXEFT8GX1toCeI4ntZqx+KIZvuquUQ74spL7Y8HMf7iieFtWn3+gtyp1+NZhx/
UZ+bQSqzUeFpu1GyfNV2Hm4h5L65XWbhfFQybtSmYj2M3Ef26qQk+D7Z2ic7CbFPSZUCqc2C76uW
fQEzk61nt2XDpVbTaQ5Aj+SG5WwT2xjRA0rLratOzqmse9y+KMk9WaWT72Xf9aC17p8hrauTV3OA
f7EbQZGwbV/cVrRYZpnx5wFR9/WQW8Z96kU8ooKFAM+9S4wZigCEBPA9yHkKvRarOe7OojF4BCRD
9ZRTZ1pByh4Psk/Lcdcc5g5SseLeJ0bs/KQWhQuC3wWh+xga7JJjXf2qKsp0BHk6H00FpskqQDs5
npbURK0INoLpF6WNs1ehRgDWgQMtwGWXBHh0BJU+IOpn2H46us3GBkNvRTEFyTCPT2o1Fod4Lvg+
VKqyrp1Zp7TnBY+TIx5DOzzDjQ4jxIEUEixpvwu0pnwgnwYlWakLeGwdtHGbXROU2uaTXU7JeSSv
QSqkaz6lVeneeqn5zOfHfsZ/T13o4H8yxJ1FLeZKBat5ilvXAwVgSRCXA0ndBrdd9V027ChSN6Uj
0rXjNPN9ijQWXprdCDPBmO8vfah97PTMBXuxhMgBnhbQSFHQgKGnEknqq1bBBnjRCBw9pz71ffZ2
lhlVukE20kLmS7QddVhiLqfcifhcZeqwRTIfWTwLyUlFhdqda15wlgc+Bt6hh2mFx/l8thqbH4A8
eehqJeXrz22RHazzoGHpuwp4Zw5WYzkPsq9zy6OetvO+TFwdgSmYXT1W1lowon2oFmiq1NMtVSfj
Xp2wTjWCKMQIOmt2kzNle4VHy1oPcShUpiWFcAeCdT3gBcrPNMhNr9Lh4iTm6wCp7xwNPyajpNDa
T9XWc0ncVnHqHNugZS+2nGkp8jmXTtmWh865pco7bYc+7jakTSlRVDAhhZK9BmmU/oGZwKKIonSf
ud9rfpcE4RNYlHhjJk2AIyAfijj9ysMVBfi+AbzfW/y0LE15EJ4OqtbyyA7Aa2NIHx37WIi1IjL9
3mgfY7OF2KjaSK8EvMFIIqCcrHpNdghsXcDf0JTYx960JttgZet4VowHeagjKIHstvqtFqpvfU3X
9xRsdNz/ssa8xAlNu6WgZ5/S0vK2VbLgxB3NPHYxmRYPDetnLbLbR9GKlYpA67PpDBsvVZWHZaMe
9K32YoBYPZEgCC5Nq8pzP5lEss31KmnQgcUBo0L+f4cEU0YttvzuBkmJc4AQR75rMU/M5vhgoaTh
T1427ywvcG/SRvkcJWX6KGBImn3TPofT1DyXoJEqo9Nuq1Bpnj1DWD4uqz13WJq4sAQ7bSA1E3TB
rVUCqoK6FdwWif1Dm+fkJcyT5hCrERUhL0xfbNgyG1O08V6OwohAujEyK9ArjGIzsTheKk+qa6qP
/H4AY6F7dAZ4i1GJJyQPmjeOMgMYHCxjbxk4vqEiYsOYSlsEm0CPwQO3P+WkEvCvcNU1eX1GJ1XD
bZmfdyV1LFIsEfKNwESxOGSu7g3hrtKqfnOZ2wM649eePN8SzA6v3ZYzyHg5mg7k/sxpri9NYFr8
YE2jupXBhciob44m4p3LddUwLTZNT2LsMnccg7VDQXsng42h09dN5AaX0cxue/Qt8np/mRsLCm8D
JSH5J6RzpPhUWNMdZjx7y/GGuwHp+20ez9XJTW9An8TP+JQOmiqeFc0ZnvNm/AyLysOkrxj39QB5
UzFGcdd3SNDFgwe9SIntS1+nfa1n9NQuXQNiBbcmxeZArdC5TXhiBmgeHV3hiju5RtHEGZonRbxz
i9HPnUKwxYudNfDp7CYMIX7DevtekJz6WlWRvgLlYd3lgZXs49E9dt2c3/dW+qlX0/AFPrJ+xMIC
NWZvDF+atOu25NqnrRwFPND61Ai9oxwtzeYpb8vhPoxd43P/ta3zcK9HpbquhNWgGGI36xbe6q5N
KHLiaYEMklfhDrJJLOfP02w5NbW81v13Ae9OzVyrtulE+iC0HgNImJ9t/rwnzwTGO3rhZ4NP20OQ
4e6wtBRLmHdJOD3KVjIXKGAW4rtsNfzR0LfjmnJrHX2eG7SD3JEanVw16WZjG4BMWSe2YtxNgfp2
MJWDo4jw7trNhr86ZkH4SQZd+zOz1zbRRKX4w0AZJuqqDmALXINlCPkInnXQMRO/LxcMPDBajaZ9
gg+/jUU3vbqzHaznDlDzpBXqWdVJd4GdXrtovcB/byI/XlxQ5KFeTFHkWYbzH1/vgt9wB/8T2af9
PsvK3NuMA4SSDwMyWI6KXgnfjUL2wX7FFi1ZCXKvl1Xb1l1l7Qxwr4dUTIJlmosjcmFvh4StwjFb
DvLsOnCNuw58iPsHIdflZwDx6Uquf50nm9eY65X+QciHpa5z//JV/uXVrq/gGvJh+TZcgHkfhj9c
6brM9cV8WOYa8t+9H3+5zN9fSU6Tr1IbpnrbR/Hj9U+Q/dfmX17iL0OuAx/eiP9+qeuf8WGp6xv2
X13twyv4r+b+/fvyl0v9/StF3qFhd2iUPgIhbO3i5WsoD3/TfjdEKYpZRea+zbq0ezMtL6tc2pcJ
76b92yvITrnU+1l//YquV73GqNSd58115P1K/9fr8zDDo7cwE3bn1yteVr1c53rd973/1+tervj+
L5FX7+BAWLUYtterXl/Vh75r8+ML/cspcuDdS78uIUey5V/+oU8O/IO+fxDy3y8Fpr5fTzj8rMxk
am/7MXI2DYh4XzajYZEMMIsW5A6jYLQsX63dYK24banvshZTv7bx2FEuwzJwnEIwcYBXTpDUm6Ne
4tm0lsPhsDHNzDuD+YVBJ7sG/GJvao9dYKVX+k6fDFzkKSr58P58ygxALxe7touZm/R1k5ZucPaQ
9JSn1jinin81etOdt4nXrqsVXBAYCSrHbfY1iFvlYCL57Bd5nu6oSZGPUvPyEVTm3qyL7haxpeJR
IftysrzuXo7JqJpv7tazm3ENLbx4lGF6ipVYRLLlKEP0QGWLVLA1ZVUZkFUlGC4zASy4XEQO/MOr
6+5w71h6QBL131zZm1Be0oNvYWGQgStccZ5BYk0rG+2Ps2xjNhn5Y4bxuWxeB8zfIbapEFKOhJTi
bZoMlgcZ5/1exarTaFuakHe1CkaL0SRUAeSpPJAlRKT02n4XlLruGfTltHs3B+Tpn+HvehFXzFx/
NFSBTB8S7ri82beDFju38izDu2IYiv78oZ8NUbxmf8pn6MOEsYtOQxqi1vDnGjJCHioeb1GBsofd
tU+eRZkz7KFB/vzQLxepWvemqWb7KAdll5OJba5O4lCDtwczSZ0QIyeLt8jxC7vxLv1yUPbLs+sB
eJ19I5uzFL2Tpy7FlKBJ3ubKaa0ZB+vYaDo8z/JxCwRg8ONk1r0V+nrt/arWSJJgaqTwqQVCTdrO
HreJV3b3IlS7+0arnKMzuM+y69qP/NazlXcuzxqEykMOHHlrm+HgT8tM2Xe5hlzp2imv4zrhdLmO
HFCr+UteNu1O0nTlGTpQD2983Q/UXUT4vGp1GbucS86uZO8iCwvaoVt76HJG1HCPamcYGbrmdd4e
lVqxOQ8Utflf551mNKovw4OuGcabTtPtVdgO+bpNjDfudKr0nkt2A3b09WBULWKdZPNl17uQj8xr
OR4mLnTsd6GGEgg5XRKxkS/Aqb2PMU4jZ20aEKXbzLVvogUUgUOk+kdeog60GClcIyJb0xANFrmv
Hz6AftIc8PlWdjqLWyj8V4sEyLr8jQ1C0+imsEMqR0sGkG/KY0wVFeFKZPHkAUH2HF+5briI5lVS
T3qJ66iGXeKAWogNqict0nFV+7AoFGzjrknWEVLvkQ9SsAAOkidrEXjNQyWm5kH2aUtfD6kbOxxy
tFvZlsMf1hnV5K7tg/Aw2K04Dao1nDxBhXgl2wkq9Deuflv25VisLwMkn8ADjE7/LcLchsK9PqC/
HFbr6wp9kbyt9aEvWtYL9NsP3bYaKztFHx/63y6h735X3lxEm2D2ySFo735hLj87lABvLjGy/W7m
5UdGBLHqh4CefBh+6OMqVEzzLH4R8MJ2xWI2Jw/Z77NJmspd23J4EOllxod+2eQJetiB/P/Sit6d
VyQ+YU15kJhzM1bO10MRtG9NM+xWPTCRkxyU/Ze5A2wcP5ybeXOdRlY9WA9VrfkXtVsTwiE0KIEY
oGnEMSBgrd4oTvtqTH0eHrvCEaciKXgwjdv6kMxZfUiNzFUfhUXuQB3dwpcxzRKYSqrC5IGM7qm6
kYe8lV1upJc+m1GBPEirqbnv6TZ6xaMz7/mZ0+4gs+p38izHB1Sf4/587dexbjvluoV2EaGeCqh2
pY2VtXN42VD86LweSOvxl4D6XscKItaX4dj0kKr8fTUZ3S6XHEuFkgxXu76AqCna09Cal6u96y+y
GnQMvnhi1g9zFtc78tTqk9fnCFUqgf1Dx7wm6nPxze0K4TeQ+u+D37Gx4cwfYoXzpeEyWY2ecqhR
AuhbxNEyryWdVIR7A70mcRmu7ZiMJEiHt74SYlU51hisLDMuk+U6IlqSenXkrtplpEHHTFvLFe0x
2suQj1OWtaHWxqi+M0OOlla9znTHGe07MOvFxm0RGuZfZ/+wI3giWlp/jewEXQ+rze7qJsX7FzPD
rQXP5VnGSrmW/x2rDrNFmQbog6I3ysrR+EmSnIEW1wPIMCnNBUasGuiqyVHJNpCjjgvQQY7KuWVP
HVL1DNNr/IB1fJM6+apZ/KTI15OBr8FPXZtytF6cqORoXuKh1JgAmvB1T4B4rMwga+8QKoHBs5xd
B6590TIKgkPb2QlsBRknDwI15ssA3I0fMxW+WQiKqNcJ8hIfVpKXmFA7QRGahWXw9drZ8qJAX7Xn
GliT4ZjVxp6A48X2mLzCg8L8SH0NeQMoFsZIDYtee60tDZBVNT1NpYCfp6QZlfBQe3UK1aH4qQbn
MJtVDBD5wC7T5apFVzSHkXzvP1s1GHW0MRQFNys2jwdLuNZOCwaY2eCzVuiHDadYj8OXqJoPYU22
v3OT+bmsS39chNHgz5W3eo9rULhEQVpk72zjMSNHvVSv+VNYUo7KJWHliZMcjU313ZLFVFAoZg23
K39QUsioMHglCHqnf1QRHD/0bmRv8TqyPytzfCt/h68RGcDPQxU71jZqLUSXTdSpxKqZrXon98lz
Ehs3plP4H/bKkCrZgc+qatxYydvoW58cidvm3cg08vOzkkvwPVL3Rtk+pYt9o5FlqOiY7bFThSJu
fzcpioZneZgL5wA5ujrbCq6ELFTuW82NH+XBA+BRpWDxZAttC/1cm92NMZgYwORTPu7yXgzcZJkw
8/1/dPKs8xf7pV2JFB0mMZ16rLreOcuQSQ/Ere3Ou+sE3Z7TPXdQWPVyAlRmy++QT7/EXK47p3dV
WUaXRQzkHe+iicKnfBUOMHxs2wNrJWPlAdR0tgbbJLbmsvysuJU/4orwpGRrNcE4pexb8TSFje7H
AuNb2TeCuD2BivrhLXqvsqsuTaSCcvXsLF0CdPo2bWx2kUuz4qHv0bC+yDEZbibwSL0cyk6nBuZx
yoNXtEPEjReG4mYKRlDo8lQeuL0rCr4WvwM+RtW/R2SMbAZlF9Yr2UbqLN7o1jxc1rzG5GUyBf51
tlzXaqa313FZQrar3HlWRRPuPoTYrcovauh9iqwGJ5XeM4/uoMRgB2eVU3m4tuW4jJTDDlJZb5Gy
bV8jL0MylILE5GshOiMySK4hz66XxJtAMfx/ezUZyTNqhOogyERVb8c7B4HBdTJq6UY2By+ibzDG
u8GdnZVAg2L7YSAQ2Y+IesvhY385HqMq126aosls7FRYZHSf9KkSt6EedoCTcmfr8WT5gKh9swqa
WRxkUx7S3n1UzSE5yVadJNpDb43rAgOhu3JpeWYYPkDMvE6pUeE49721D6Z2jn2v71AZ8PKvGvTv
2EfjZeYroiP2J6cvFx7NSGzbOAenVDc+8B7x0Dhq9AQRAFxl8CQPRmJ3IIis4JgtfW4LUHWeFcxd
libV+v6uCPVjbXpvE/QBCIOFj5zsgoqWb5x5QDZ2iQd7W5yG0vl1jYcaCLzLxtxsCaiHevLDIZr2
sjl3VQ8YzY592VTczHgsqs95mr1dDVWkmvSl7RyMrEtB3ZQGSRt3celDSzThL0vCNRLr5Vn2xaUF
iPjaNg8GRDm0+gkIlkkySjblwYjtBBxNGa4/DFybeLeY28iywQh+NjQXn5zJCLFKcSk2jejYWwAf
151o5y1VeKTr3Th6UGN3lUxV/i+jcq6JJY+MzQw3fJLzIfd/nC8jIsRpLxHXK/y+vhy8rgEoGC1f
QOgeUv9bK0LDK20wjFzZkHfOrtJtYGaECAlY4nvTJeExWTDWKxnd27HjT5Ex3stDh2rquQpaZO27
6b6wIXnkSZDv5GtCYhpLBqs5XVouZbRWscZVKt+O36Py1eX/ZjQjJfZubr/MFctbV6iptadWHcJw
yqDepFVzBC6IthQA2Mcx8rN4KfgvPaWaeEd7LH7JoUtQE/SbrHbjzXVOKMpsNQ3h2zpyADHj/8d1
rtce//Pr6YdZ9Q0LhbI6s4xT2eq7IdGtQxcY7LeyYTBOU80ybL0y45TZRnIcoQDjCmicZJeQo5cY
GV5DytlonQeXZJkiI+XasqmMuEes6xDBpy6tp43slMOXK8rwERLSBvJVs4rdOH27S1cTOJ9VZRrT
Hk+MDe53semT1DCPcZ1bQLe553chP3lYTND25P1djpPLmdxNVXfd/m1fE4zxgSyfcssXJLxz+8zd
jmVnoHX8Z5+6DOB/BzOn0S/9Bco7GPkuITiYfxl0qzrI+bJLTtD4+Kz5pCCLssyXA2LI3ZOtT8o2
yUf4HKI6gZWoT7NmVad/15QDMmRC1dpuZqi1/zlWrpTF4VfHRhGtsZ8qxVB8eWYCWrmcFUtflSmY
//0e/fs47EAVUMEkM91s80EbSzZ1YLxKEQOYXfZxsksemmgI39lwZ0ALssBAti0Pz5oTQj6jvmya
ORjn0TQAMCdPxtId5H16nHiW9mXTqqHeo5GkAGCeyxddIwlPFgjB0SWYHf1ljZk9zX3iRE8hZKUX
DilfW5N9DA4Xdo7f266snMc2sPFOvTYhhxyGEEGTndJ6l9EQsbKHxDatExLh4/2MTIo1Gf0NImjT
fWByaGMFFew61tfOUHHzGhM7Pc3u2wQ5Sx5cI7tMlS05f7TSZOMApVlXbp2R6+ynXanFxkMF0WrT
V+TJTMvCUm/pCxSz86vSbi8hcmBigRXKbMWx0qef/f+w9mXLcePAsl/ECALcX3vfWy3Jkq0Xhlfu
K7iBX38SRY0oy56590ScFwZRVQDbcjdJVGVlBhY7IDVs3EBqetDjUD+ztnGjZfEs0St2a5RLto12
ZvawawzHiyDynMlDovFfU6SJZi2g081iSdecP0wagOs7BiymBIb9SPa08ZplBYmP7bTU/GHITR8w
dtLpg8zLFc/MS5x9HvMAhAnY2BlqP+lGWrcD1B99Wxq29IvZyOQI3C3tFykcmG9EgrR+ipmXmB2z
bV4Gaj/xYsTvFFr3wxNSaM9oqNQem0Ja26I1y12T1ekjmPy+cQAfv/8eMEQQvKgDpGWICkjq6JMx
QORFFH96aBsru8reD001pGDyUvA8JO+HuYUNeHoDjPWyby3jnCXAAw2++xn4VuYfAga6dDTxgOWr
LjWJNE1snpHbNc4ULYZmldRGfyyaX2lhmYcQFE9HdJLiv6rSoFOJztCiBokYrFCjH45ICZFXqhA6
o0Mt0CQ1eT6O7agxDnb3HZJmNvqiVRwtR2MkkVq0QleHWAagaw+SLkMbNA7GyEJtN1RI2I94jiw7
q8rdX2lqZkeggUukPqMsOwogopaJ47MlTRJu6q2jto3wbpU7mnmGVC+61nuJDkClc6+GYI2SVy/0
W0jJe69eS+/q2whpgDMa8J6x6yw+t1k8LlgR+c9tCzgS6wr57FeRtfAakT/7DmQHiyLwoKIgtIVm
oWe3NdDRhLKBd2DQYp76tM049qchI6oHsNW8G85e6qv7/52bpkG0dHpsyRvV/Wm0gMcYdcTwruA5
Z1uxnaB8BhS7RM3w2AfVmmwDIJfjanKrKVlXsHWtVjDR0LX2GK/Xbq2VO9CnuOsEbbtfeBI/CbQY
3PSu4tc+q9IF2fOsM1eZDhi5p0C9aH/Gqxn77I9Vc8AfQECpJEu+oLtNLETg+RdgAcf7UmtuZA94
Vm1S37SQGMNFItFsWhNwogY8m8/RixHGw49+DCBXgNvarSubcQf1k2qnm1lwj+0gMPR2bv+IXngD
/hOKBL2ZvNkxaGFe36zBN4nOJ2g6rkBhkaIHKkXWqFY9fGREq0G6ltJJz0DjOde80rSlFlh4mr2d
BTlSpWSL3s5m73QWD8W5zUGOFQX2LcTb6x7fReNCBzSxmxcr9qHaCOXAxQcHDWXs38oyc/cUO0eA
5x2ZMAuY0y4N7kHulz+wOo3Xvg7YfyHQOBZrZbm0Oif93gzxcjTl8BJAXWw91sn7CKFKJP8ZQTxR
aRwtsyiEmmigoeEjB9XmFuw2GX5Fmh5efVIVDz1nZengBJskw0PanDizwniA/gYtso4eOEPblacc
5PVSFz+atD5LrazRFKL2NO+mqbVRAx6Ooj43SmqXd0j4GpVX3ksAE/e9q/HNMJbaEzJYU4SBpp9F
JkE8ZMdoicpRH2aKbx0i0F9RemZHMOs29+BRlBdwn++MHB97qRey2FiS9yuKpYOhp19BYceONKra
aERPZbcDn7u4w+Zy2Y01ypI+xNxIKLcRyMMVBrIjo2jkJ4fnK2qBBj0qtsOQU1lRl7PLHbZwbVs/
o0FxmYas0x4iX8o1WPcLG50yoMWlQ2jr+kGz1AFY8wx3EZwCW2tytBS03zLcG1EpUB4KVz3t/3aa
BxCBrNEOi77XSg63SN2vQfZloYaTWtjWo3Eh/zn6Tb6ZJT1H4G6h7ldBK1A6O7J/VP2kkDw2hmMq
Q3MxgoVjRYHkmJeisyAR2/htqQ9hiXvVPJaJaAvKFR6vmsxaNY2d31llio2mmcTbmjfpSvAIO009
ReN8q0Nn1Ky/9WXmbXinj5AigD41aVeTrfG6cTlog7iR419tupqLDj+0ps4xNCWtRb9s5cBWVHic
CaKnsuW7OmYI9aKN3/efqGo5uSfu6D/Pp/KmaUCSbuKcbovW3nRF+8mNViC/XFh8SM+97LpwnWho
9XTyP4aJ6jLOe2To0q7Z0ugttFH3MbqZvdlpRRqRnSLe4sluKoGkt3i6JIV6L3YFAqZSsVbToSh9
ey26elzMNjpT/JlnXnigsaUYywUvIfr1X+c1bo+mIIrskwpSWn3irIsqeR8zr9iAeG2LatQP6CXY
h6qyLtPfg4ZgvUJbNP4A878IVbYpjExu7uB+/jZ1GpLngw0Z369+UFcLxnt9LRrc2YhdoBTGDwDq
u2sAaDEwrGxBHAQiqLKTaYInlKJokhN0YF9QVOZ/TmpEcn4tlbCIQenbzNHuViYSGlKQZ14kpT2c
aRxAHmfTSZQSyaapmPeB6Lpe427lTLPJjZwwQ2UR+Tdgrw0QD8U/TVTe9loujTs6jE3nrJxeBOvZ
VqO9DiVEPVhkuW5iWwyp9l4Jh9EB2WrwrdbIeeeDDwZHJRwW2okBMeoXCnhnbju2AZ1ttiTbvAZy
csA9CceZ1iCHnTPvzAO8aqpLtW/XAwoo3Yyj2X904J3jO0qv3X5evPLwMyjNFl8+j+/AoARKGCXa
ClLD+mbwAn3WjnkVOQReIQ5Z31QAmSiADrHz3kShaiLAytY08fe15uV/X0sWzWcvitnB5eHCsS1x
T4eYFVC8Z377qmvTFCBF4qNn7ls9be67LvPuuixUOSpoyfQB9FV9HdHTGIkr1OJz9hrtoB3nrsBW
5mP0fD2aoav1ySbNwbsbsD6N2pI9R1n4PCSRcxt6vO5ViRHuaUitO97oHNGFJs7Uw5PFXnCL2ZEG
FBSCmR69jOZjpPp+yI5of5t0QE3VFprBli2k81ZM4JdDMygGHcivl5qXUpdykMSF7DY+DGuK8ObX
6PNTa+jovDr1uEzmqcqW7uebQA8BsgBO/y7Muks9pvJIJjqUYHXaQvaag8wRYcg8gks+RpxuATyQ
aE51qAYzdqAkDNntHW0lEnrE0SkdwOHorxrG2IK2KWSjbQmdzbZ5xgcbLWCi6rfQ3aJdh2gABWQI
fGHvSMPQLOrsaz09TnRiaHd9JQwrZL22LA6KzA7ighsN/ZObWhVIx6TMNmgzSDaVqqbOXhnw7wMD
ggYlvWiJPiVn/QEmT0Pylig5Tt4ZJk9welRpw2nuB8e0lPImI77J0DZEdgtdRNA0ehpLMHX5DIz+
bsesJ7/lLxBkyq/kbBu+AEkef6yy2ruXPNySOcwgxGf06MMdeGQ/DYUu9rleJivyWoHQ1oEXo46m
LuBD+3i6wLTk4Hy4AIqJ7y4QucLdgMoUqFe0uTQnK0yWGCLtQsPMAqBPMr5Mk+4AAk/31PoyWgkr
ir5VaOQYOfhPIQRnbnpe2CC1KJJPg1bfKAAASgdkF4FxnWdCHjD8VjFsgj3f/JyOmbWBuAu+VhZY
69MhAz+Mwqx0CuwyH8iWQ3gF9Lb5drZ7Ud1vKgAlkeeCONiHqTTUCEyp5qJPF3pRbwvL+zjCl8lq
g7pctEqfgg520SJRRad1DAhWow6zm2xyDMLV2CMRRI6PS0zrlDUKxchCrwxe26f50LedOHQloEtv
9gBopJMxgGhv9c8pWg67UbyLKZpo2CaN960LhuICrmR+rrUNDUANDZlnG6/jk73KtmQnC501ak6f
CH7Gu81sDiAoCU47FFl/W/TderP9t0UDCGJ1uYhcZ8nROaX2FLQBsXzX3g5D8kKm+fBh/4FG4c8Q
/QKeVs0EvoxvonhAtlgN51hHrVaF0cu0AyLvtJ/pqn4FQJN7jI2sQkonrx9EigY+XRvRjJJVDniE
K+dR2uhMB2HNL0jYuZ8Y7p/I4TH/NMZ1feQGgJDQLzIe8DfvF6HW6D+05ko6X2qOVfHXOT7T/JMI
IkhzJ4Vcs14uZVZgV4yM9kuD+/OiA4nLtRYd6Dz0ALuvMBtfhAPuB/BFymUqwOXo9LJYoaISXwE9
Hva2K7Utd0Rxc5lXYeeDPizDA92yIg+TUX83dIJ//jCJNbUGtlWzuDU1eA9cyZ292Xsyg+oEXiDR
H1Q7m8TKjaekHi6pdNPviZGgkxJvb/fg16zRY4qIUNONp7rvLpQ/+1vE2xr/GoEmNneZowt45bbJ
J/BSZHcEdGjXOqpbT5YUNRrAwkcCVBShbh8GcGxNMIesNAD1hBrGxhjAXtWCb3dbGnm3LAoTatsK
CRHn0bQozW9WtKgEWpIWJQwFGjudadGWyXYdQ7QE2GG8puhOfxfoVX6CtgF2IBAnm4YkUk+8sQwm
5E7AsKJed8iuTHWs5yda4m0dMkHQc+nEGsOfGfT9NkCPaLwCyUdwGm2eXIUS0mvDMP/ehkBMNZ73
IkfdX6XYaE0RVqN3ixAgHQ9Iu40tYjRQveVTQQcgrkWZMjggIycpfzobLfBgQ+ZSw9aFZqNoUy04
OB/UAzmwV8UwIr0ms+yaleASJV3ztooHAKr+dNS2hr2EcgTIqE0zks7Dt1g5grg0T9wAD/F5QKoq
K4QuHl7zO73hZJsBBWrSu1v5ndS/NskzlEKz78j06cvIk+OFAd90QgM7KMJeA/IuWtepBjyfFrtb
2bQbS2+coy19y1khXZJschApAmUEjXlyRxp3jhH+PaAfgl5lita7fcrRxE7/MsCs1wbQ/8/tAKaP
2Q5unLWZJuHzX+JtZeeRVwDZKMBFVoDeI01q/EpVTpLGuhvUC5SNLQjaIXfhlWxYmHbWQDK2Mp4F
Ki91gyQkkgOXsG7LBbFsgmcFlFYa+A5paNrmf0+qmAlwXi7PSFIVoL9VBw08lYAXQj+jGf+xKUcM
mTIowvSAPen2WoLduGRudYqFlLdQHfLBWouyALu7GtEBgH8zEnjpVBYva/Vri1oxjUDpCD4OIPsg
iRwcZ1M81Nmx7/QvZKKD3XrF3tV5M80UUR3u89r6CYme9gjuT8gYtUPSQRy0aJcgQrdQY+pL5NuV
kTwUSWdTOI3NIPuZp7oOvEwynLBlYutq7PoFYS1Zj+4bvJfDQ2OKoTM6gCUNvAXJaTaDvjduF2Xb
vk6oBSS2q1G/JtyBlJHWeA7uyRrHX66t/bWsAncVJ4Z8FF2IPKrl3bgOLFc4lGAPtZl2JOfY6zoa
KiG0Tl4X9E87iFb7S/K6eNScbel8RWexfLTABf0AOYCirut2WdTaterBLUaRhYXu7Erm+p7W4TV+
OsLq5Zq8XLT9gaHfFWyY+ETAccR3MS8PtCxFAAkJwj6tuqdRlIOIElvO6kSrIWfVgsS+kqDRsqE3
akIPz2IdtmFjyD/5aGZFwSMCTRSUSHc9vsh7AzS6Z3Rl49ZcB+VjBXKMhd5Dma3AH81HwieAXJBY
6UE87NogB+BC5VSxnWbLKAorsOJhmPEiNKBwbyZnPJTA11KaaLbRTGcVNzFbpn72W2DoQATAr7KN
nldQAVYlOE2V4HxVmkuRA/K6obmQiZy2AIGN7pn9hiLIYbcgcqL5ZJsXYVYLjG7WXsiuC62HJA00
s9Cvz051W+W7MvRv/qiZoP4iSqsg4yCyYuBIHf34e4ZnOchVlCcUHk6hBZNsbGgHL8gI7maE0+kU
CurKfN22KEtBnnrlec9h0cjrnAKQmom2AD/SdpQ4IEckzAFC2KJe4QZr3JEj5QI174I9gyAjPThF
kePG5/GtmbXepWyga5BZEQQV/HFc6rUTPze9WyycMfO/Vm516Xsk5BfD+FJiw4e/atGgg6SrfiZm
9mT1Sf7SavivRf+y/IT9QLYK81Tc2q5AQsC02NkNh3EnA6c9VLrXQ5WX/3HlYjDfX9lSV9bC8lLK
AnmWIn1B0f79lbs2eYrLTF/GudldxyjfgMQMbNyjqW3NQmpfjR7fc69NOMiwa3cNin/vhJ7/7oA6
OtsafazfJSA0WzqiKj9bon1WoG3M/wVqI1Q6x+SrxjT9OeicZMXxo78LUl/bon87PkRJLM5DE49r
yxuLRyf0QRgdmuwbhDRePwbDx9D8IPjWGkgCfvgYcvT++BiR6Ra/fYwaLzZnA+/Jy3bA77nqIV+B
IkT2CCrY4mY0uK2okenpOADLlzsyv5AJb1ti5Qmj3dKQpocjsEo0bIxhmo6+bkcs1VQ0BqDHHKTI
zmhGq84IrQe/YNkNWy0AExrrAXoC1kMXqCQMRJCOZKuDQKF+FdcVSI4fgDDKbrb/Oh2SYKgnRhay
CWarn9rGfD0IdZYA/m5rHdClamRH3YjcSmogcao8IOeBag/T9zpYKlek62AyZBdQAhlPYIOFpp7+
ncxQF4VUjIoinRqKykcpT2Wl3/De4i+jsgQfpuzN+tQpBhU68Kbr8H4MMugI9I/72QFpBETrb9Fy
qNdF4+8g19kuDeTP9lS8SxNwX4FhwgUZKnDW5AXntbenwl/GR8jxuqCXtX1/PQEHxj4MF77fu9si
YrWxIr13pozQVHC3JOxOYvF0Rl4OFrdFo7xVA+xM2zdQXQdJ2HUMjUdOLLVqJG39kShsyadGs09F
6m+Rv8+DwPAUWRq1gUYywML83pLrpAGHEr0CTm+DZByiEjoh6mWRSuV0mKLNxkCXL0rz88GTmlzL
Em+/fWjvYlMzAFKI5AuAXasy9ZJnGdUlWv1gJ27aJPLAZFGlk92VimHM9eWLss/xjJs/8frW4x6G
3MugGNvp0CQc3SJ9GyHdBtvsDVRc5jQjwA60W8zTLLwEDA+upunRaSGd4bPn+cFqMDJ+oOqOU9yN
oxTPH6J6J1a1xUOKHfxNw39aa9goXLiRY67cPESBUwmz9oYYbpXEfymVNTqOPRuV1wZDc26pqRsP
YNlZa3jeQDPFak9aiv0aKdXwlOF1jodoIlI6NpB9yQFND8WRvE1qHSRoK+6DIDRpDTJ3kBY9hRnW
oCUN5MGAR0qyRRYWCRSs2vChlFUF+h0AlSojCh8KEPeDrMVdjgPYZ5eV0UHT0PedTWXar94E22qa
Sqa/zVcR5HTQYLe2oEmD3oHaaUr1TxETgblTmNUJ/xQxcZbrVlifyDuqyjh5UR1HcAh+89lLvyYa
hg5/P/dvwfRbw10tOfXHPHKGZW572qMWyD/O5MBfbf3b2Yc4LYaW+yDqYSvyxDiGgwvSHfWlBQ7i
XpaDfLC6xjiWrUyhaogvZw26bwO7l3d2+jL7/8T3MbhAx67obX1d2g4SRCAxOY4i5EfJG3sFSXhj
QbbZ8bchcgm8WtC82W3ko71qQihkf3AwtX6KJ+6qcQ1IfGksvNIhK9JH9K86QDz+Y6Iz8Lp5S3DK
p+uC9DLJWMYCtCm2Cwq036OjEGD31P42mw0ZRPMVMqd4vYJjAbulWOO8JQ/CdE0z5mBbyx6CPttr
Glg20b0UL6psiDcNVD6hJefyfTPq1UVXlV4tzLyj3gJioCq9eNKKe4GcE2QWKui2qghyZMLcM/SQ
TZPQXtyuBMTNJBv9C+RIm4WWeuWXpkQ50uJZeMz8rnyGHtlkryVUiiBIZK6rpK6+lHhXZawo7o3c
B1tRJoE0VvZOTUcHVDBPryC5+hDY7RNELooVtPeSh15HuoXOyNYrm1Q2Ovu/idMKpBdyHVzTwxCy
pWeMoNtXdzRrO3ay+WzyUB6lDswyWZM0Y8uhxx2lDA3oV6zbESTYHkR4NBDkbWoRsy0JXYyOcbFY
od8n2ZDcRYL/IDNFuZGrb3PTlJ9VlO45WyMDHqbQzAe8a+ZHZuEmgHq89UC2IgxXA5ocb4ZlWA8x
hJpXDlDXW4qgCaZEulMJwD6QTU3obLC3TnkAlwcRQHzJGqzd4TPg0vXe72q+DlXqy4Hdaqz39gLb
ohcV/zd7P6ZQn638RTiE7SXJe3eT8K5YF3mYfQKNobGDLqW3DP0m+9SHNZqWncBZaB6G8egjKVGC
HpOCmQE+ny7rL+RMyni8T0BCFuDVqYfO1ioLCv7I2z669U7T77rEdnWk4ezmUOJhmS56Fvh709gy
S4juBzm0AnRXx4wPzWEKh2wf9GYgQgX0VAUWlrEcLmZUtM/Nyh7M/lnXRAPBqSFd0DAoW8UwqUEG
VnmhSlpCXAGtLDTMBiiYBVb/gMq0d3Nb+0xm/HXBUBQA5F4mNZZ0oYKWQQhmR16HyRfflM0mSbG/
mx+3yI6kchEhQwItgHePYXrazg9ff1irpt53AeQLSYEFzhEyL9OzmiZy5KAjkCGdTLC7Yw/J+k2n
qmxZOzT30ehvmjYMrmRqdRd6x2H9g3xkmifNtt8nNcNYHVnb/6D4/+2kqAVaDGwP+GitcJEndYar
FweAepSiN6pvsg6OWoy3zYfcb4rHPPF/MfXWVTl1tHDxMnkGnaAxDe3fh+Sdg5GxEud52CfoOGNp
UK08be+bqrN4MNzxDqOA+oy7v44MJ88XfWpX94CE8KWVhfzmciY3kJWuTyCC6w69gFiO57jiivyy
sdIAmPg0VhDSkEVVf3OrcC8Y8LaLAnBu8BNAKDQzvkF5J/xsc4cvE5TbpiU7TdE+Ovnrkv0IwFLb
W69LoqX8FOC7GzWi/6wVvAM1I84kevAW0DnoP+cC16SzXtn+GlcYI2hiPRCWLocmCzekDeYjrXK2
HVBcVCBOXtOwbmsIhUORk5TCSDOszLhzfrOTtJiNBAYexkmMd8Gzm0M2eIET08fzZwGpjunkves/
YnQAfg7dGBmboDXaVTg6/j7yPPnZgZx12xflk2BFfE7BEL0YoOvxmcKiKNH24AiGzqbpLEreebs4
4f42RLPiCo3J5jrqS/xfl+nYrowihe4HjWVjtqAVMc31AFEh6ILa49rQnS2wTD98SwZ74q0H6Kq5
0tmbfTaRfbTYFE8U92SyFGBkgB1P1WBPdjKR8/9p/7A+vuPvPs/v69Pn9AjR8bZ2z62Nh662DdNs
E1/Ifw4diGwlb69tnoD3vepdlC7y+FttOH6yBrYd+Z+6BcmImjDFGGMMoZfYgSpMjLv0n0vNlrfl
pukxKH3tIYNCuFJDMAtLfYtEufSYm27IRtoJLZhPL32qL4yOgxcbj1LDDNgepVF9wo31bmouLOG2
Zwcs85+iynh9AMfla9gEI1NhXlO0Z7CG2J+Sf8LGZvhjtd/DaHrhB/gvtvHtN0ZsjKHAdG1KC5r0
RuXcIhGZN6A9e/QP44te6Ke0AbMFRQrTaHa2bbjgSuTYlKj4eoxAdRjW4LqlGKlZ9qIWQNNx1Fim
GHUFsC9b766gr6bwtPfHE2gj7iialh083LeMqTiki+EwOECtmL6W7VLoYD7pJUoSvuMHZxqC6m9b
Z030oEGR7iGTxkqqHtckNTi6nkSxoOE4MmMHMmZ98qZDCCDMkOc78tKSIQQ3zjRUS8oUnHy0ZA56
nbQNmrMV+KBF0TwkK8Ilp7yJOog6A0wccnAnyqW0QTlCEy8KNjRkSdgfuQ7Noq4K88cAdaMHM51S
KRRQV6B8nqcLUelLz2nXrDGgUhjE3m2o0KrGlVpo2XegnXAaAI3bDuwPf0b0bnOsBzzqP0QAOYW0
uCp5/GUNB/v31RAZ0IfHO0vG10DiIKViGyaOo6Ld72JtQ0T6k23yg1QfJPtVDRZYK9fY1qpMVCU4
WE1RB6tODg1RMpmGhLAhTE3YW5NpxtS8TSK0DkW9mWhEoW8TOdoRTmGAVuqYF9c2TY6QH3QeAA12
HhzOn9DGVZ9BEutAsrxy18hvD2tyNo7mnSVSVo1ykinP00vhpBystJidRFa8Rkt9vaHpri4YdqL1
t2m2mgQpjS3g/dEdmXS3w0sViJ+39AmGzm2PIfSAF+SlNThqcLnOuxuZ+lJDB1HvJDv6CFDXrg4W
t3UAQP75RCD9geqXdk+WRs+g+jR+8+Oo21MCToAgdztWbTkl8PrIaC540N7ISV8yVGMh+h6HN/qC
hUmDto/fp4usLFehzUHfnCfuPsJzANhdd994VfZo8Th/zPCeZAzJcA0qA99xi5tLi4diR04gpMed
AaKEJU14m477VQYSV+msXbuIL4bxQKAJjofQCpDeEew74LtPKhSV636IvoEG96vdQt8HRCPePguh
xuikKXvBRPLTRFlq7sqKAZrJV5oe872lIPhMq+QOZXGmoBfihrqwtfDLOt24YC3oIYP0uU0iA2yn
KSoYqVKSUlIuyg5kLX9n/z0eNcMz9+qw3aN1eQCENQFSQWX+PuQASycql0aEgsbseJcsrCkT6PRg
1cwj3MO7rgCXRu/foOLl32yGKgtej71tBxnbGzgCkPO30frVu96JIrgfs7uh/TpKy4qXqRfaij78
p+/0dry0FDtwrZakWFqDlrSqGpp96gpVx5G8baHe7XdoelM7O9yXbMj4Bc2ehjXXVyFYYT9F2Hng
teXPMHpUdBYUtL2s+WtYpVYjIPNbmNrHTKuRnS6qtaaYL0qrtR0YlbukB3ACwmTbZkySI3TB0mPG
NHMrgUK4hn0BGHvB3IfWR+q64lbxhUfhlyjsy59VDL27xBnChTEAAl2Hxc/Wq75ILcy/ZFUeQxon
cR4kx4+51ML0CoGK16tUbHh/FduM4jXqYDXoj18qQ39ljYHSdH8EZos4Yt6ZoQ050cr8zUaTFAWH
GzBIbHjuOkXu7QEiMcXBQskGwjyW+UC2QHxuerO77xkeB54F2eF6BBfWHA/pK0AahY631JrVt+nw
3DUjREsL886Sg30w1MuqDezGhiUyRhl7FFcU2wegXX83TuLxZDRUZLw2D4Nw3R9Fop90sJzMJ47N
Jov3z8lvMUXsyaeoqV7oHZnelulFWXYQmxe+vid777nX0HCBfUjHL20A2YE5vUtpYGU3OcTOTTvY
UOeB7J/KAEoVkIpgqwh1RkjOxePF8IW+pADLe0qaylyGOZrVaxGkSzHqwWaMLPOiAXE7HZjHw5Mn
zHWX+UhvkYNCesgtLXP8yDZk69D/t9KtKIAwXSuuXQ+6kMZKhk2RC/z9qkJDAlLIA14a5Wew5zqQ
qLS0Q6uGnG8qb3CeS5DXHC0X6n2h0o5m2egsWwEK/9HRcjBhlT9LaWgv6sRNytcTBn7cREAQxGKo
LuYsZU+V2zSrsBXmtWfQFkjqKDugYABGB3/01iWHKkLM/HyZliDfCZQ8Xa7OWhdobwB5MNYZin7x
oLP1v8dQIB3iGGwnoYqeF6OzMPua542H7ZZxoi1nV4TjHdfGE8mQJTGXd8pHO0zy1RzfFrU5ffP9
1zzwoYDlfjBfasgyLEB8FD6Ehu9upAuMTQ8awzOPvWjdVoI9FVr7NSsGqJlH4MHDW9130D0bi0FN
0vg/kwC+Hc5o6InBrKnpT+MwTJMgqzpNqgsktAA30fwuOUaVpS3TsY+XyDklx8AfQNJOnsaP5esp
ucZERwLFysaDMaCAlqu2ykJDI3jEILwOLbDo5Plg0NAyUd9rZlwui1KELzLrr46FXq9F13/thNv8
RMvUr9C13CcnNcDD7A7mNXH0BLpPIjzgL1ueE2nwtTBd54HH4jnyg+2o6kd06AvpAVsTom+cxqmB
cnFiDQdGFah3MW/u0A3lgUaNDsX5RnrjliBBxQCd8q5GRm9CCCn4EChZ/m4TNhgoSJSagilueJtL
qCNaj+L+dT2rxju6mzQn8G+gPUV3tNWcYelM/REs6cDcqCRNbgIUWFg2qMoUOlodaJIPbaf1bBtj
78K0lwrb7kPkeiV2ybo24G8YrKbh0Gf2VfZZjM7dyEO6AMRJkTqQA0x2/sKw8nD7Lhpvy6tapt15
DrYcReydlA/vwiDkHq0HK6vBBf4MghjvLIrSMhYN8gF7z/CfS879ixTYt6wAv9/YBhjIphD0XI2L
OPI13F1ktgKeCKIG8/1p4GkJMus13ZgaspuyNS952mSrXgWTx09RgVvoAgDBWEzBH25+tHrGDQay
RbSlK7ZDW9EjBjxHXyad6kR8OLvI2LPYBKoP2Aw1hTTw3sWFHSvCFQVaEUN7kFE6xp6b/WSbVjBk
uash02aGi6zMIDfBmHkXJWO1s6Im3eeGJa8jhCChERdXXwbIPTpaoP10+2pnF9x5aZxsWNKkzI6r
XZ8yMI94rbwaWHKalOn2me4IZt7skCOyp0k+cG13XizXHAp9i0x1KtiqU4EO5VAtkbTyzobZM+Bq
1NYeXBsh6K/QegBCxtc47JrAXCLKCnhzpHwWb5P1Iuq30EeDvDHKOVdghodrlvTVmdtQqBc8syG+
AwoUParlofD0G41sZaIz8Jaku9ZW7QlqKi1CjlwLko1eAn7n+HX+uoqXps2Kt8ikRsz1o3VuYqM5
JByEhPOlUFvCpwGCZkerDTLe+XEsLgKkCmvX7aM1/aIK9bPSo/wBSm78RKPa95pzXrXg/YOPDl6l
92sbiIt1XHivNnSu3vxCc6ffIrpq83M5GleKp58iyOPFOgj7aj0v1PvizoBs8ZnWQXIY9BvSiZFk
AqVKqfivWBL9En3s3FkdxLuFD9Z6sgvbcpasZvxYB/nwicfhtpEu+5L2DErWeS23FJaghJ4ybOzr
seOHf1t25Fq5sHvQcNGymd/nB4NggbXWGjt0DfrrzBqbDbGQ0TBGbv3dMFRDoizT68pfz16/R1JC
z38FeCx86qApdBAJ/pU0NENkywvbRSOC8saW4ogMS+AS1VCPgT0UiqafhigZROekbJJpGMhePwel
9nNaCRWPSxzkX2kUCMu6dI3+5Izj+KnJRXPVoCNGvpAZ4V2dehfyDUAu3tXSAGcArghGjeqGF6yd
D4KVT5E2asAUyQ35so6zexuEgTSvtdr6QTbRknzlGESPdvarxDdv28fAurd+3j30WZ6AlivtjrYi
dwJs2NjF3CyhpQO+qCkE3TSVYVk3GsV5yoEBjNiGhh0DhjtPvAuNaFKOF/QFEgTdkYa0pOO2NyeJ
H6WiPUm7OrnXVNY2L0NzixeMDnI3Ybkf0Lt/oRAUZcILNCj284QmE/oWjQBAUKhF6NBmkZgWCbKq
2xuALi/AMOGhlF3ai7jygGYuTVNbcM36H9a+bDluWMnyV27c52EMN4DkxPQ81L6rtFt+YViWzR1c
we3r5yApi7Kvu290RL8wiEQCLJWKJJB58pwQIlu1t7Ll6F+LNPevqJZMdxHkjRY6+ZQmyuxEIS/U
SwdyHg7CC/h1ckoqPFwq/AameRMPTEk6S4LdPGi+llCXMWJQ2HqJYCsUXAFD4gW6eWT4cj7WAlkX
Aa1N7U9v/z4a0rV0EAQvGn0by7TdcVQL3QchewvjMfsudA+ZAyd/zECX9jeHpHIevSEvJge8eNtd
MWDTpWZIsVm6c8Ajs4g4NO2FERRnJ9WsZ7PejH4WPRdlX176KABOW5ml6MJtAuD4Bsko63ke9N7E
aj1GJGsc8+P0ZuxND/dIFOYo74M80qeD9AF4C9sBKr/oqNS7lc4g8+5csOGJrN5bkcUzTaxzkjzf
+qmAGh6zPci6pvWa1Wb8WGdYCkZN0LzliFVppm3/rJHGKpwhfmENghop8NnYaUtsD7H8PhhFhWI7
NdyH2M00fHT16hEpj3Ydp1jtVwoLwRU+oq5svC4deaGWo4NNYWySemkMBvAdqle63XtvEKBcvmQ5
EFNq6Md4z+3FRvfAYBqBwhqxABTCt6pGJbVAq4Ib5B55exdcUdgLtI6pf5XdA/X74HZbmZY3Hmlg
qgY2VNwy9g9lGg0HR5VVlI0rLkydUTPgPu5Tvz0ZI7S2wcIBfsYy707kRh6jFuTbRoIsdg/wkVy6
LCuR8Ry0qTbAT+N8ERl6dzVat7gA+6IBzYrUKe+KHL/PQomT/hphBYl3C0JAcJin9nendusjvZxk
FXkXyKBtmxBv+mVlBu0GTHrVal7qqQG8S5sjmTrQ9G101wJIGuHROub9Vz8t9iDe0X4YzDhBuHR8
qcEssHRQ738D3ixtx6Te7lBeCtSmGuQw1C3Gerkf+zC/GX1bLJJBhOdUVaUmEeDRHSSBptaHndVM
1Kusyw7CApfiTDIDWCh0fTTpgF1VFwfqSPHzWuepjRy/6UPJVerDuQRD2rP8WXSGfA7MPgBHLljR
vNKznmvwf21io+s35ATW1vcxJi/tZ+O7HaS7rhTRrSyt8N7MLADjUx30VVUc3ad1Xp3wxHmhzjEM
izMoqs+i5+nJGpJ0BWVcCCyqpifxBlzQKR18LcYjTPUMfYIeB8KdSqiHr8nYsldA4tJbe3DKSwr8
6KJpPf1LWPXaKi9NsadmgowF1DG7x8RQWzDgbBchmGG++HHZA1uhu3sndOMjqk75EsuhhUzq+mnM
gvCsa4MHAl3AACAk26y03A0OuWoqt1q56UEZnhGvhCZaUCEZBhTWClQ24YGaH26Gmg1gMXCjEahg
rF5R2QGGrSL/5nHE1FXEPNarDkgr6V56T+QnVMTx1YcHUhIoAYi7bsmVh9+AUp48oEmUfwvK9znI
Q4PiHLiIwJGMB5J+1yCZth5L1ID0eWncoZTeuEtrb1MhSnlDHlkUW0AceP0C0Snw7DoxHxd42gx7
crYtFGbXQwXMFYbSiErNiXBktbbzbsyWBdc2fcteTGhq7RPQMS0axQzDRr84UhMiNdYjk/V7M+iH
aBOhVHnVlzXfFQKCYbRX5/ird3XeRSvayFMvNWm3PjvbTecfEdSJF5TVauwGVMGxaDdR5WoAKWfy
UNuWe9SB2pqyY4kPSq4eGVYaQHZKnVVDH20HYICmmeYBf86JSBFUCVdJiGWPmQLoFmZtcvUSvNH6
0bktfQETMATH3nS/zqY25pBEsLNuGTSpjJdOmNWrWGuSzdQuglFxlkfWfmobPl6+ZS4uNEWe8eQ6
9BL7QzUYeLtp/hQltiCp6w9pdMyCLjlhtfN+GN0YYJ8/22FetMesOpKdRjS+Z4FGVSeqGeviKLD5
2PoQDHZQS2n5mrkgG1Md+PfnSwFQ1HqmAaEzhNGRRgXSLoyy+5EN7KGvAZMZohtZa+yBLJY27kEf
Ia+1MrWWXi7iQjpH8hDISKyqGkpolVZxrKhQKlmX4JCioSGkZA8oxvIW1ERJrHH5N1dyrFJeI0Bc
KmThPZkyVEqPZXZs1CHqLbTlEGbADI3Zkc6oO7dlD3Jiqwdv48eYgNypnzyLsQCfz5+n1K9VbbmG
lFa0tdMgWZFu+D5T1WEFficrs9K7swQA/8zSNFmlumkde57/qP1EnoxOvh+C2JYnsnEX/HrMTo/U
OSoPCbYGxNE+XKinRwUdKJ3Bq5Zpt3Oaamyd8KgP5Uv9UVluI81AJkpT0UFrQFGpvKhFrjRwDJtp
4JTR+jXXPP3vc5H944rzXOavK9LMphDWEbXYeHziYVQmqLwlBK/70cR2x3yMGzxW5l4sJz43qRcJ
8TA1q7PNtO7cm7W/x6vt0JgxEDtkm05dAFT2sWEcyEYHwQvUM6sDygxAUvocNthBgLerdoZHDfB7
N9aei6bMX4XlPrv4IbyCCno6AZ50OvmtS/d75wlSGQfVLdTIfzPF/7gPJMBQ5QX+7jWTjJ3KntsL
InrIwjTcVNCpndghLAfKLkWhs0uDP/nJdB+i0bSe/zbId81qYof410F9XFjPgWVHp06g+FJmWn+l
QxM5KbQyl7NlRCDuyiO1IE9CJfqqKzZLURhbI8IelXfG8GloKpeaX+b+NGVrgKtD71VQQl1BxfSu
pR8a28QHESzZbGQoF1XjCFCDimLdoqZ+7zt1+jRo41aUJkCtyq5biTfbuyB/tztgbNuXwNc9sRx7
yA/77P+7PS9Rv0bZqynxpbJXoLyEJvMwJctK0NaepFc9zPmztDXLbcvcfjnnzzqkMBGFjdzNnBST
dvCSBnZ/JNNkD5e5j4oyyrmNmp+cQqt4mC8t8cDZlmU4LOdpKr/9PDV1DEY6TU0T6aByvkpuLkcD
FYI1HxEYTAFJuaQF50utqjPUAfT+ZerBE2rYo67lMVM28qtMHwqKQJBsaYZpLE3wMUsHdh8UNKlJ
Pw5Ynk4zzaZ5zjJKtnjfOEfqBA7sLmapPLUo41/1mYMVt1rITCsPvPiKwUZqVplc8Ezv8nQAVZdq
0nKFiQC5ts5PjmTjLggOAAq/oc7JTc3LkQrfzDZh/pyn1Qb387Q0yNMQzIq7OsE+CssgmrYFozV1
0qH5mNavsVUYCqyq+kZj+6LByo7WM24AHAQ1aT1DTe62HQqRkJqYm9SLWjbcL8nJDbDraVFBvPX7
8ZvXYEsUOHp7AqE41njUdpSRzugQ+QISsUm1paE+WNbx2lBDqD3P4Ocg+Lfa6u4P+zTzp4sMqRct
HFd0G4Q42n3vBPem3epfHQixej6LvmcybpdVH7sXCP42J9B4oJxwyL1vRnkmBwZV4mXugFO+7Ivi
LKAjsqIOvrWgMfUKZedyxcsuOnthkF3CEdgDpLai79x8aAtj/GahKH0FHVuhls3+FilixB5qCHfi
nTt8zXS7XkSJFVyF4PaFOrAFQG2F6tBQYjd1FBr4l30TdRR9eXCMENSKTEGg+rq7I1vXMKDshna4
KxEZ3FiB1t34aWjeGJV+W6tFbYxUErW6Rgs3GhjzoQgMkcfAccwDoip7KmqZC12oCXVndgD5+dRJ
/mSnw4DU0oFFfPenXU0LdmjtkBvN7pO/stMFklELjyjImTr/GI7qXeSP9W76eHO9DbkBEimOY5Fu
52lNYOrPsdstS63uz5wjodMDk3/T+nhdo9AsuqsTD7DfHIoNfeWJpWEbxbNTVyjj66r0q+sCBdB1
4ruXgDxJcPlT2mKVJJkD/dA7JINi7FLSell4lv8TqTPAuNPktY/eUKNXPtpSDusQj8ZTqYv8aCC7
uhldG4tKkA8sgsxtvltmsNTGNPsJDu4nyQb72dN6BPcReb9wTdf3uY3SfQd7sttYuO2ya3Tj62C3
+44b6U/dGQ9y8MqvAG1CoAvsh46sF2HXjve6KeKtb5fJoXTq5MZ2w2BleG33FUj67VAk6Q99CL/I
NB6e2q4fsPs0xMkzpH3CnZ2vndbJnx2JcKBytZpxHzlueCyriC2LIJagwGb1MXKN8b6pjXvwdLCv
0GiGmpNvNyfohxV3oGl7JTv+GERl2rI7C9DW3VZ1CCB15K40D8V1IMAMLlomonNphNjsW1b7WrE1
jyPxHeAayGQpB7PmwxY1lOE6NhNxRfGLuOY+CrwQcCgQr2fZ1YD2mrsoMnziMb0hE2q4NGSmO88K
F72W7wKtiTedAn3gX63dmm4aLRA27g6Weu9NHT6qBUY/v1Ir5H5+zszwPA9Kc7z1hzACiefHRAIJ
4xVupnijEUQEC+r3icnHCY16kbnVdyJ7GxUfZ5HI4dhkC8EU5dtE/DYdyYcOn9pFH4zHGlhXabgH
SNgsGAeLR55alwmzMEIaA8GBeEMYh0CY9RkFGk/USSYeGmfTat/9ayDckSYL2FGrXLYkOgo7r77k
kW3cmQianf5ib0vx2R6bzReW1u/+JQBAS2KvwO/mi+fH5l0foJpqimQJv63f+V2RBDk5HNyghEmg
UrUM/AtN1YB7wrev+GLyxxaSTLsGJdybZrCMLyMevIF0wle8wkCfUifaaZBsvIFKtQuiDBQkq5HI
6eaPvRpZ5wgMBbyYRpID81EERiMtICpuZAzRcefXSLqm7gCiSCNZ6OpfaoCPyAErPdReBOssqOw7
IMTjDf4Z3qlLIvANQ7x6Z9VWgbxAaEEtXOrQo7ZAr2qZyXdIF22GwhkD1CSGa3B0Gd9jG5WFQMzG
T2zUu5VnduZN3gXath3b5sDLZjghzw7xcScv70o85lGe14oXLCMe/ATg3kV4N8oKjGGFUyhVEful
1nSx/NtnG6X1L58tKPRPny3SNIjsqtovKt0K+zpb1lbYHKbiLNUEar45UNlXbWp3qCOp90WXJN0C
kVVQyFG4zq2ccm1FYAyYjBxp27Xbh9oCaWyBXWvjbHqImS3D3se3TsY6j/CODthpVCpevToIqTub
OoDYuVP0W6t3xEEDJOTccdmf6YwOMs7BUOZzvpo7ytJ/jWrdX2SV02+sOLD2rlOEd+6gStoGUP0C
eXJCiWfxTB6DbZnIb1qPqP7pltBjDw49HiXWnNb/FOOfTslphBOlAJw4YpuuD7HtBxvdgOAuc1zU
oPjpulSw4tqqm4XRABnYAhb0wBkg0nYyfiE3XwfNKSsKROBa7DWiqGkujXJrA9TyqeF/c+tx528F
oIiQsXLkY5VlW5RyI6+HO29jsnDcZqrZpcUyhm7IcyJK/ZCYHLLj2qi/6Kz/McSee0Wiub8BmzYq
1pW/ZXh8WUsHmSs1bSbFlvyH2HmfNkfceDdmqGwHtTYYdjcuMGNLZBejPW1tqVnocbyfNr6qFxUb
0acmYpnRPi51ZKJLVJe6BFwNItYuDKNla094+okR2hUviZZvUJ5xfb8i1GmOQYM4TTqazQlFJqCX
yEBUfYJAp29uggJF5bnTdxvqp4PmRN9iXpjbXpgSNSw4RCJoz3ld5ijlTxkYZFzeL8gY5fW7j8Wl
XBZ1jeyv8qYO6QQ9+C+htJAUSN5Ca12eZecDTAh9qWWTQ6KxS4DmR+oep1h5NRswvjULF6HJfkHG
SvXQmQukzD4vnZvZXhgmqD+mXmmtjAJAwx4rA4bX+LGmGw23UHhuEhv3HJ2G7n1hpTEUzhA3pwNy
VGmHkO6vdgN+IQFef7J8GkntMYkMaJYvaa55DISEEIpXBzNzrLXdpzy9gB6s2ejgAr8Uhm+ddflo
KLgXHchMZ2PYWUseD2IdYaXiYA/iu6cxyJbkkpBt8EQF/Z7QXs8zVJH+iN1JCJo+V4qFBlWyg6cO
dBYkrBFgUuAwYj/nrcnajJUN+K7yYo4NpfN62JEPmWyW/xpNU85t8qFmnmfMXs493HDylcEhKFl1
SBh1Ino/xIhGVqiXRzvt3RKEQ8GPyZZSD7mzysk3bab9pAjkpyBlEkVQ+QlBnt4AzX7C3vFzNPOP
4CYNdlnwqEXaE1DQ1tnUwA/YWeEApfghPpdDKsC9JLVbFKGZy7IJTcR40mABxkjx1gfJGiBFAexH
BOEa5oc/ZFy+5gFvvlQD8vYaD/U7LHhccE/WOv6PebLHS6sFC06Fan4nWXO8XHE/MIHvIu6G03Sq
WVI7GBXWVCIpUUmkeujAOyCzBtDi9dgNNpGJoj3QYbwAeHkLsc7q3h0L74RiwWpJdk2CfDGvwvIm
8a3x6rEe6xc1IARXADJGOTvaqC9+cHPI6Xa6eAzysVr0YOQ70WHotOykq8Nso6bsZL1kqbnJRwDC
O1Gfax7kjx5QsHe16y91swqBa1lVXKSPrG/yR0ReAW8s5B05Bnl6AUrKvaFWFVdvvSiHaRLo1YFW
NQ1xH6o5c7WhxYOo21MzHdm4AhbI3lKzcQukBxHg3lBziPwau7HKXVnqouAKjfbIblhL6kUmXjuU
OegtqNflbXRuGqxQqVfvzeoGIYNb6sTSNVoUbNB3maZZI9iWkwoFGdWhweIAoaQs8c/4bflnOtO6
4gv4srudaeRsXJil3yIAP4AJ3siwMcygzKzO6BBAFeDgRzjMzb/5zcNoBLnQsLn5359qvuQfU/3x
CeZr/OFHHU7dyX1r3PshRJY1qITkCzqdDyD+YKvcKvoFhBLS49zhRKCkL/Ps1xBqz92umnFu0tmf
F0gbZCQNByyH//U0Yfnxwegq9Ekm43xVMvKqtPMFt43bUUbYu6kPMQ+h5uRCpzSkKOJnKG+We82K
8msDaUiGVNBJKMZOOhQDAwpE84vlYFrvto7O4mSjQdToPKg7ANhoWW8qmaBW4mMsjchjoOV6xzzP
9lFH7faY4klEV507BtDrdLxLLsINsTKXYcvXSRF5y+mKHxMjSoXCbXB4d3TtVArskksjXk1T0eBQ
vqROF95MU6XSKNZhpJWTi6d5FwskRFswTMgDl7o8TGdO2r6f/cVGLr1rOylubIyjg/g4m21cTTPP
Sh2zrQRL6DK2cceD3s27K1oH3FQhmNSp6bPEu5MmJLS7xLwJlUcJebVd2LB2SZ2l7Xp3OeItWdnp
52lQJ6EUiCIeRL4AERWyFjeuZV1Ak1K+FSO7aFwv3mzpXEIHJwIW14/rkxOl4GbydH/vVP0jAdIJ
hh4oLDoiAZN9NpEH2bNyvEGV+UIfsCFIWXwFgZ59G0exc8EDaU0tOmgj2JxTq3lrhyBBpq8BIq/w
ynrpch8sBk4WHKvUVvv5kr80H2dJbLzb6KxNbf4ShkO60PPMeZl6g61uePeJlMktYyy5Be81P9XN
eCQTxCGS2wZA/BsfzzKo5vXBktza9jYEGdOVvOjQVPUusfLuTK0+ipPbSuTPuSPApKFmJlNfg7OC
a2awn21tblVLN9aTLblQRyozFF3kKOIhG80ZlpATDRo7Wc1XDRxpbZMeDNTzfIGVmnvH6IHXMlx8
4Dgf3aPNm1saRn8ScBEllEqLT7MbJWh44+kjzH9Cgh1lB/avy2wSfnXtPSc8zZ9MOn60MECTiJpU
fGHkW/PKX2gadz79VaXpA0Zqgq6KXOjgjeAAqY3amP4qmtRpPYjuZZlczpfVG+HutBK49fkvbatW
O+hu92X+4hAgBe+/TPfzp+sF827y4IXmmv6HXl+oqOtwMzXHwj6AYaNTxTTd3jEhkqDlWf8trpsH
M82ShxiSjQdH14HQVXbo2Vla3lxGrMMB/nTrTQMqo72bFfajBNEdOencNJYN16tzZDFtpbE8W0gI
8N23vfHUNYM4d6rFC2/cACsC5uTSM+4r3ldXF6RXjZsY92RqDVB7BVkQHcnWt0Gxy6JcX04DmBnc
98bGl9IAEycgelhXt/GeJgcnbnJAVMRYUJMGePixaNzob8nUjgglpn1bbWlyVJtkp9gSP6iTPq4W
GUekcIOb6eqN1QFtFvE1TeY6SXfR7eJC/nTw4vhbnjjGiVo9lodb3zFb0IngDxq1PrgFUmVFnWTK
IZG5sCu/P1AzGQtr50QI1pELfYQOlXH6eE8GzYHGi1eO+o4+AGg99EMge2wlsafqomc9strb0Xbk
tRi7N7/zvC+Qdh/WUAQcdkGPZii1FUi3gNGMPe9UVBkU+FBB/QU8hTYocbPmWLQRoGvm7WRuocAn
yxJ8IYjRLN933KBQ2004vRmbnyD1cWxFsfgE1LPiGmLihnWn4WMXgf9M+etAF6+ylvlDgSTbTtaQ
+EGU1ntQDpTaxhrw1a6/aghyvsYMAMiks38mVnrTpIP5IuNmgB6oKW65FbVbtzT7g1/yBHGKRAdr
oN0/JAOUcQUEOr+r4dAotX9GGO5kCAbjJ+pvfCvFTyPVUZKg6sgjVwOzhZGg+CwN+ydoVIDLGfbZ
rVPV56nnII2IgNrkxlF7T26ojnifbVBu82xR/N0nogNIHg+g+UZ5h7bIhrfMCYEu9cxnyA6XACUa
2a7um+SpbO2TUxjhK+p50mUBePRFOqZ+zo0BqTVriF4/RnYpxChoZM4DwLYtS19pcYwEUSDSJzoT
AU+ms+4vtr/5Bbqh47lZpJ/ybBq3hiOYwXafsnpTjo0N9xob+Z7Sa1OvgyzZmmklykw+cnTkTLOk
Zb0jex+nCzEisXsp2qLYctAPPJtZMfFZ8dQ11onlVnugkCDOm+YTnxXW0rDHDQi0TU97Uv4u4mSo
UgNMgQ05eJTNojPXCju/DLkHHuwyTP6TdreM5cKPpH/0EsiOACqT5JdsZEi4GN2KOpAnzC8RNASt
VTz2K2Co/OPs5g8s3AxB6ix7G9WcHYAaR5m17UPYmWINlrJ+MzVHELHZvMJHMp32QXbGCALX9ESd
dOgcEIahqOuWWjRbnxjvs9lG9z5bYGnBppWiQcTLNZMFcWZBfujUuUZ1oVatp/Uu9rJqSU06IMgL
Ys6gvtilB8Cm8qhBILa0lZQI2f4yx+ShBvw+x9+uYpXQfi1acE+Gg13ca4lxJG4GH+qkuwS1Vute
3RTQ6ItULLq7KSHafW9341GH+OsaD0fnGNZBuGzc0T7VSW496aBLn2jrpMgPYKEsVgFQc1/IzU9L
+2TowdY18xZF9fyV7pi6hnBFiZjFbaPrzbEJWnelB0n0KrNzXlre1zYB7erYjNFBz1JxrwZSf5Xk
0NAxAReyooTvkxTz8NrkbwECPmHYdK/IlnbL1vbCa+IaBsRcR7CMWvkIEeXk3ZdBkUVCjlGsDCRP
WzD0gvvD1lc9nVnYqnZCuggX4GzqVWdW+I01PVTcXZQJqQNIMWWwrQHo3bLGRlJW4knUYBkBfn9n
3Hp4ztyWDlLrii9t+meEzbCqOYKu9L9Mwza+hbKc0uC6Mk9nX1Nw7UJMsftqjr2+lEncQUsv6HYN
b7WdjkznTYeS8CXycuNL2fcn4tD2BNg7o7z7qpcp5CBRf6F1cfYgUHqP0m2cBVUB2VA8kh+0WL7b
5l46E7perztRgRnIxoMSJRrZgT6yz9P0xMvq2/SJ1Z/CC5B9kUcWyh0UC+JHLytOea55DzEInw54
oqi7sBu+Knuq421hhqF94A6oUn63j0hkLHKjLnd4/PVnLPj788h4B31oO98mZhEtSr2PhwX1OGE0
LpqShdu8G6BrpkEHwfVUUEs1Z5uTpMMO2LbqtlWHGsT6yF7ARk3qmG157dSb0jfbJaHcCO+GPfCt
Y3N/T/i22a458bjVgR1epETTOitbeVZ1i9xavRYST49AM8wbkTBtHamzgA/vZ2T7Wy+ApaDPAVZy
G+PXc3CROtjUo1M8VpV4sxBlfIvKeoNAXPfVyPxkBfzUcJGui8iekdcbkTp8aYpRW/huZpxcYkSg
QDG1GSJyWOcEBzLRwVFRZDpDmgJarsUIIVqAVzexI1GtrAruCMRFNhAAQP/G4mcEcvKLpx6/Qpov
5tjou9hmeCQXWp/sbV3DW6JMoIHe1oENMR0jfvNxV7gmZ98KL4xXBmPZxUt09xiOeb3upZCo9Ua9
ONQ83+w6+znkbfPghlGz9f082wcZg1Kamow8RguK61HNviG0H698ZxQrR3eHHSgECaNOB0+Icu07
zFxTs0Px3h1/d7AttuVZBrj40NyPwkdpfxJle+Q0UGAIhYdbKIO820rnrPnxXoR8/TfNCt/Cq1Z1
jioV74hQXwGy2Gn3iK7hW+iioFhR7X+C1NUOuV4TrzCoPIFIsboNEYyZbNSkDqDbm5211BwQILR2
az6iDLw92GahuKldhA8rSEPMTQ4CRXyv1jm2AiCkXe4tE8UwDqnWJ15Xwb3DmvTUDom/JEZv/ssu
cys95ZaSZ0IEfg0u3xSihMUCt63xCr4NCcy/mV4dyQdwveAfkbKovdfdCoRD6lE7hO++bQhGY8uU
4V1ogLxa+khkYW84frV1KPP0cniGXMy7nYAY4Mic7OQ/ithfB9qIGoOmSXZ2F4UbJDmQ13NHPBeR
Kwe7DYpCkjTdGUnWfCGPsInsbQxxvgUWW9lyop5vNL3f/rVNxPPIl6FKhrnezuSghgt5DfUz+kpl
9blJvYj4d3v6/suo+5feP8bOzq2aqnQ1uR2D8dANSLpCCr089ogAbERlWPcCkDDIHIvxLfdvir7z
f1hj+dNirvsoUwM7y6D3T0CBV9MYmRXaWgyoVKL7TR/sahtrYY7Yk1oDSbXg6dQh9UZrqevf5prp
ua66AJnEPish7mOj8rrjWQ2B4kG+V2LPftBkwNq8zR5tvdbxO+0qcNNk1iZlABdHSVmcUQQv1oA9
lU+VY3yn0kaNf8djK3mbx+jRGK40n71Ijn8mVa0BYVxu5qZX9+UG8sjhJnWC4MQGlF6x/pnQ73ne
Qpou9IeLa7vdyZTYyESlb3yrk8nB6u/13lggW1ACIYJbIscKE2FhuziRDE2mmkw1qddqUdtJvdgr
mo/U+7exCQ+RucgECFQ1ccEyAetKCNCaZe8eS6ljqansXcVBGDA0L6V0c+unTBz3Dnq0KzDcBtlt
GKgCBhmdwNTN7O8CNcQr0GrYN1oB1b9Bc5LHIM2rNZSkxjNKvtIDLxK+HYvculpxwZYt4+FLa4q7
LM3tnyjsB77Rk29h+Wu4E0rAN9rEBJE/3hXgR/AQivGyE2taH+iB/oluf7KbtuBbp6gm9SFvMLMr
aruPQkAYaRYkyoqw2TIZggx3hCDR3GEUNgQ/tCsYbMBEVQC1j+DKomRRd6RmM+TvTSo9xNvhc+/w
e5N6Yx3lYf/p2HwERqcU2QrUtidWO2LvqQUW0IhQZHPLLDxTmw7Kxc9HsY8TJzoZWHwSn0Esux8+
y8Mr73r7Th+TC5EhWKKztoCNxhvyGrLxB6r0givWtpMXmc3BglefwkutXD/mAn/F5CXqgm+kW1tr
RCgBEO4r/TmywA2H+9q/FWENPm48/M+okUEOym9DBF066zwCKg5xxNq6a/K6WeaG6L/EnvWt9Zzk
h1k2GK7yUCwtsVXSkzfuQWi1D5gOQbYA93RQgxulG5AmaY3o7Bvat1Tz7WlB2SZGdsrj8Bst02iD
4KLKdeFabXKgxZpn4zeIYvhiTWxexOslez89axVeFYr5i+xNL1Haoex25y5nV7JDpjPFi8ErFyDs
HbcomsmeHciLC8MNXzMfZdAOuNgucRp2FxcF1IAaNOFrDGkApoN7w3Qif/v7yMSIxqvIrGeBlc0Z
FEzijFWvOGMHEu9Yrz25VhQdrTjaBGZW3qdp3F554gDQ0kEZtEfMZVn5ur6jXq1lzSkI3K9Trz7w
txrFH0csjrBr4bYGyUtEyMiXDiCu27BOaDfUikqPr/75j//9//7v9/7/BD/yK2CkQS7+IWR2zSPR
1P/xT67/8x/FZN6//cc/bc+1XMZscFgwD+wjnLvo//7tDklweBv/K2zANwY1IvPervP6vjFXECDI
3mLhB6hNC0qEbj17Z3mKVQGV9HdNMqAMV0rnDalzpM/F91ZbTfvYoAuTIypWtgmtsDrG2h2gZiy9
8DHMti7xykEu1V6EQxltJ5XBJGp+a6OO+BICCDMvM+KExStkYzIIhICZiA5B4n+2kXOZpSsdv/ED
5ImBnlUHJrL+bKlDHzfVJsdDD4xMv3rTSn4BmX62Y62OFTvLeAU8kttOLjSWnGkCqCnoi//6q7fN
f/3qObc5flmMIQfN7d+/etDj5VpXO/y+6aJhhyRwANSUMa4zWytfqgRJE7Wc6EbUQZeuXV3Jg6Pm
CaXaOmBif/eqhK8dstD9NE+nK5oNq5cQK9YOjNXhSxpV5iq2ku7sQBLzWBbgyRiQm3oaQfqMr5e/
KVfwTwPjrVx1H0ojQTqc6DYzquFGhrF1sG0Tz1yUNDj/5nfpWX9+ObaOqC++HRvQEM44+/3L6dyk
dAGdF/fTIp0XDHX5uf2EDEV+C0XZ9hal+o/0OIxqoW3okUdN5QW4lrgdCmgVm6H3DTFgueYsE2BN
w4MpFDXEGhhrvpiyOjtqjYiX4p2I9fyZaQUkg4oOrkNuH2vnGmp5dQXQfoOEPbvPFZt+CW5b0B0k
/pFsoAxLtk0B/kfqpQFV1G/Y/2fsvJbcNrp2fUWoamTglJkckpM1Gp2gJNtCzhlX/z9ojM2x7O1v
u1wodATEIYHutd4w6/ITNcO1tgoNeHt6uiY4FR0nO0O138ugPA4emhl6H1fr2oNFGDTPeNebz7/0
NdSH2tKODs4dvyztpcOc1pruaW6U9nNT58NO6gl6sPwVZ9UI/6h6N31p5gORwqIyIwTAKKSh1a06
qIen1C2yF61Vq52iTvlWtsrRfZ8so3PEe++XeKNRaGKrGU38SVy+a+z5qaw2O9lQaiL4H98Iw/3b
N8IUwlH538Qx24aGbOvzz+nTk4onizYiJeM/m7yisI8Tw7VXkVeWPMOw/KK6tfZdLsIMpRvOvukN
VyVwWaIpFVaQUXyRrrKLS6w0j13sYeVp5RZFsWpmt7cQECDeO2WEuUxc3slBskEW/591y2S+iL19
XTugbEbdSQ52P6l3wnDUO3lmDLFerrJwBG1FokgcDCc63pr/0WepMKp2/z+ePX9/7M8fJgJQliEs
x9UQonOtv3+YcVAJNUmF92QP9UgqNnVXKvyFBy1UXEDfqbrtEjd7z4W5lWtd2aOqAlh6vdGjcIvw
LGnEwoF73BWHmjzD/Jyt5qfrpwMko0vXYt5GB1mNxwdBJzUgnOZP2bqKVeRdNZE+qm4crmSwRTaI
VPloIDsTEiVA1l0x2mwdFQVaNp6bPFrgXP77U3Htf3zFdMMWpq1qSO4KQ//lU2FFZfhZk1hPArvc
iz4bZiBtEgNhm11upSaqb0XRZigeQ2tKNp+kl3MMDaRcsqxDPw9irIOUvJRW9uwRHNxgNZu6ihS0
uNN6LaGAuYk8B1bI/p05IwYjf2+3hf1261VboNNsgXVjP4eGCi9CFCNU/IMstnNd78BQCkb9H3Wy
XzGHmpbOcz9ZN9YOS21Dea9mee+V7U/GM49hfEU0P0KpyyqPsiUs8djyKmy4ZOun3q5R1xjkGu45
aLX5KzB+4+tU7CKtng6ZCVBlrhf5YPGMIKiIago7fgT7HcD4prPqand41mYCSQERmdQtO6W5NLf1
Iw5KSUNYDouwwM+Qd+5V74i5d3FtmxCZ+anx7pzU/ppkbfMkq3JeXZuEHMZOFmWDmkChEur3//6O
aOY/fjoufhuuirmAaxrswuf2T8+h0RW87ka9fAoCdY46Z29RXYU/sh7QoTdY4oHMTwg8DwAw+nrB
jwJFDPL73ntBWmmHbyoqGbYVvvx9pFt1gg3MeHZTJYTjihaL1UcVMSnkamXRCadtULTTcxfYqIr4
2S6cHfGKXMkvyMQCNZ2L7DCag2PPKjdzMa0QHy0dczjIIkSjjyllESvkbQjUbOvofMslIyj0tHob
TlbziXoNW5yVUVUtxCECVdMxMaC6LdRrM0VIAicwdaFe4zaX33u6+Yl6XfhDvW37tF0uIa8zQswB
963F9rum2e2jpbn+fdzBfx0g8bzrrYZTuBDpGYSC/aL65dELCvUdVZFmxzPV28tuUYT+eUGuq28c
8E4dOwhZbxnN99u0uj8RAZ6Hy2mLNvcJxRfnujUmcKNYN45lF7yguW6AzyFaV9n1cazJCEArsNeo
X4S/s3zKVulUeq9xN2kbTxmS+wxs6KHNO+0oZzIbMoC3mXqR+k9uMUBOxier84a1hmkcwWm4yc58
kPVm1Yzb2tTbtWpNH3WyQfYbGKULoS9zOOEeE6v63vGJoGRGm35DAP4knSGbqLkzh8l9B8RorSN7
DOBPYJ9qN5V6GEIC9qqm69yBk35zwvpUe9krZIb4XvA4fBzZGOF5gcG1mXcv5Ll87Oz8/CVPpxqb
gKLby6JVJu2x7gCOyyImzPpDXYtd1Or5IxF2dZOLxH7Syjy5F6W9V8fBfpJVQ+g1G0/zpp0+12lG
WePcsXT3+iS7akV2lMFaTINQN0ysowwYBTJDNtc1gw02uhMQwlksOUi3vSuZ+hhWJkG9vD7qXlX+
7LT4ux5NDpzX2luzTTceSlWv90ZSK+CBJuQaYHHuirDNn/5tniQ+DmlR7glYdNuywxIvC4unYmaj
AIPEJXkmomRKjmljnWT8pKiTBxPjANnXmnhKOWFJTn4Yvzp5vpnGfHyNYggaTmmp5FrYsbO6NSBo
5LxIZ3FDMyk2EIuGU181FRm4vuvjSx3l5bpWhfuIPmmw150ixHEmH8+xRnQeSKL9bGkkCqw8cH7A
qdomqW/89Fv3rmvIyMjhwAHcR8MPwj2Apmn3309C/de3JasGQ+iCF4OlqirPlL8/CAlDlY02KB2G
8Soh1t4jvSQpA8hNPbhBqx6QCiMiIus6vKOCpnuZGqvE8AaVfMsu1Meoy1gP9GX6W863EnCZ8Xbr
AYbfJ1HthQd7lliROistIqvsfzp3K0VV2tnAVp5h4Ygx7tqv63RZR+igj9etMcbXNmi0B9kgyIA8
/PfHoP66Lp0/BlOwbpj/syy5w/70PrCHAZy3I9rrB6bddmcmKT95gfMxIl6EAXRtQi/z9qNPfH1j
DHr568NAjigSQP7y1x8U6NmRKYvW/33LhvrLOsdWHdVx+Ms5PDyMf+w8YZqqGA2G0XVZ0E+eXaGE
7offiAknc1AetZ14X7qe2P9ZLd/xlQqU6p/VPrqNS7XQ2/AbVhu33nXU2BszLDM0mrYyzJnabviq
mWi55Ml2DGqEg0l5bLJYDZ4Uv/w4wwjB2PQtNI/MV43NOJ/d+mVY5P2P7bjcP9wiISbvdLbBBhsL
3XINQfnvX+d+nIawmsz4MHpQvcy1jilLN2G1bbPQJIBkP/VTj6HuTDjp2/gB0Fv15dbDU4yJ/JA2
rHrfw7VRg8oQDgNWTgEC0wnvHFigefBsirQ89XOrLMqDTyJ4tAb/HBgCr6q/xme9GcMTVtUfor/7
7++ANkcX/v7P5cfr2KiEGJptw8n6+z8XqkU6ksnyDwuHSy/WS0SG2L570fyMxCUaKtV8iCe/Rgec
+m7M4LQhUL2KLVQc/bZDmE/YhK19Td+PaDkH7Beg7n4q39olJ8yp/se3mT+SPkcDPv1jTKHxL3Fd
XSPCYzjOr1EsgatvbodBvU/a2Di12IWvQQqBYOtN/2uYukjgATx37AqmpDGEK1kPAsjeocVIAjrM
gq+uyBPMjkzrqpJzeE3Ji8puWW5md35A2EUWcxNZ6jrqBaKOIavloSlOZMx+ALaKfqbFlUUjb6TM
18lIec77LDW8JjLYPhle0uxSUZbnJunsE0nkft9UxvQAN9vf8CjX3uZ5usYLf07TxzyagtKjRTKx
KK6qH/ACQUGyuwK0vzh+nJ80ft3qHB5qUaDy28ukvFboblxlL1kti2NbTgfYz99lvaySjfIwdqW3
UVn2r5cryMp6nrJWh27VZpm/l3WfLubYzb4do/ruU13aZem5EeXG7Ev8JuUQeSkT8tdeS6r0c53s
o5hVPnugdQQs/nnXWFGzJ3SEu2elVR59gQpiAnMMF0cVfqaTZBvYfpp5jgqNcH2sesjktUp3J8u5
k/vrxldDVrfjNvFqC1e1KR7XCCjzRrGa9NluA/syGd69ZQSU5qo28dRV3QgTrxAzJX/jG3eKkf68
9ehN8RMRbJtHuxGzXmQkiTj72NjYLMs53HkihNMRLWjNi+xhJGV8IDZOAHpulHV6bGwJXQUPy5VS
d9yl4zhtljlCVrzRFN3b1T6sY5Ti5nFa7WRb1VXt7TJD7pWPOv6Wt0ltdQo3ED2LvZzVmArvGib+
yTGFma+hA+JIUXjjIRHLdRrfM85Yt7zJ7nKegbT+qkFI8ySLXuAYM2sHXOd8C/JQ+uhpJJZ2lqN8
x1cOVcHfRN6VrNM16Ajkuq+yf2iEiHN4arCRn804eN/0vA7PDtpwPGO6nRYYxhNCj8aTPiGFhZ+E
u20sM8jWgxKvcGxJH2UXMAY6FDbcSENNy7daZDR7t0NNuE6+J32S7IbJCI+GohVfksljAWIn30FA
1hurybU7XEeHJ6XrfqilF38HF8VSImvUq+O78T2rU2slGzJr+NmVtvIYenl8nuom2cgLEBm/c2Y4
Y96NV6T6kLEf+FPIiyTeS164OuqrQ7JPit7d14ZSfMV6ez2KyttpSQ211CWNozR3fVSSe2gJBq55
ukRHNbYFHGs+MiKPYlUMoSjXHg8xT/WzR9mqWmG3sdj572UxUFzwTBivLlNVfIdLYjRXx23FM4YY
4c7TCOTJYplV4h5K42Hp2wzws7EKyHderf8mZ7MLW9ljsmuu2YWrz5oyGE+pfifblpoMJkQK4m25
VUdpshN7FqxW5jvXE/ZXiIhAG6p5aRKP/bjnOSYakazby/toc2GcdSP7uOfecu6BE2fLPc9fhx3a
BvlWXjUxQbBPtk0mfb7AfJD3Tby5X+7rv+5ZDhpq5R/37McVgv3k3e6bbNj1Smzu28o9FuTm4KC1
BcAOpWNpIU/HpK2ArZITKULbPLiyxVFy2IpZgq3b0rOB1BGZjo9r24wLmefoQVTvvNB5i/UAI2lZ
J5AXDc7ydKktOk2sgNp5mRJvgpAXgB4/R3UJn6NC5Y0lSPIM7zJ5LlMcKXv3UXYANKBvBVSqrSwW
ItaeGCw7yiE4gDmbPuiznayrHZLFbbjGCnU85l2y/hjGvHXQgMtpS3S3tS55Fr7Z3I+qtb/1SMux
5Z/Z5gc5Vzs17oVPJOvWZVHcyX5yaOUP2LGJoT7KumwQ/Xk0ovepnNqjo5fJhshutDeawTyJOEsv
/lCxUh82XlYcnTjH3kpk6SoJivGPYNolmV3/HJPpN3bQ2hcnJ7kQVV4GJhzhu6k22Fhqjf84eOjI
ZJ2WftNUh1wxgwDMstNptO+RqSPE30zpk7zyMObmKYoG64g04L5wLOSFtMm+a6LgD73XStKkCuKW
lmNeQt4aO6PwVdh0WGaPcemuhQfmQam3pYEwRwLK4rvjiysS2nP6k6iNM/AhRwAFglDLf1da/7cS
Z9ev1iDitdGP3nONPuUGGwYB7WP6uDYs/uL0y3XD1nce4UNAmwuC/gsoYQjOKoiCv10Pi274fHld
7NyxQMEc9fNdhQbIxkuw0Mk6lQX32KnfIeatvE6r390aqn2AatxBEMv44hrWqUznWStXXTsTRkf6
0Kn3WRiTy5EjiUV6QTk+e65anGzMpLdyQJrtJy1yvkEtSTDI6esjMH3nZXKtB9k+WRExXbXsr0FB
eB52I37n85VS10foy7Bf+Nk1x0EE8a7UKu+bV+2WgbrTbbV2yk+qIMKFyd/X5UZAza6UjA8uZkNw
0cjfrPN5QoBLpzxssy+TE4wHDSr4Lm3a9j0uxpXsoOjw8/DuS+8QXyqfXAfzKXmp2oS8XbNqePDB
QJwtFDA3skEx653LU/OtdXRj7yBVug/iQXnLDf7y8zWRuCs3U+AkpHBB/OCRXC4fV46x+gq8i/9k
KTjUeLOJsBxRRSB+CCS9N5Pl74epqA64kIxfphyflfmDjlN0FRDATC/WpLhA8CJtNfFKeiVZ9VqO
OHiE4AkOuR9jG7Ykvsl+m2gnEM+ySF3OQjCyQfXtZ2XAnHN+m1ZKZD4V88FJWNuVeqRs5eszdDsa
nN8Ca6iXF2qRhtM+R/dnLQfJXh3o3ZHl5EWWrKF1cd3oeQ3nubZnmaueYFCtbFAxr4mhKI+xX9yp
Xue/DXbOhwPZc4lFVpUKzEmkw1a2WqmfbBRSd0cZfARJ+jMpHHGVpXlGDRTFazbPiDwdwurEL82S
6/5JFk8C/CYhhZzBnjrn1uxYnXbloB16u73X5ga4bpDIPjUrQ3HgoW8dpyLCww5clnP2TO3P0zGw
cNmZht999Vtv+Ih9t11KEMzV43VgB83a4R25L3VhxGvsGPda5+jXGr7J01SJ4KKn4v6jc6aQ8Bva
dLOUNeKFMDTLBqebebI6w4dURI9J6CZPpMYJ+AfuH62V0Ka1TrrVmpqvmbxQbeS/tUWjbkGiiy14
Zx0lLit6S3zF2qaKm2NsQ7HskWT3grg4y+KgawcwaKyics98zqZim49Z/OYHFZmM2dSLhXT8hluC
s6+E99EaJUO8QbFpPMrWTtjfjTyo7uVQxd9OuoCxkJTFA8GXV3mdNDPKk7ypdJ4fyvi/35RsTYk+
yptSUPhksRCXe2+cxFmiPBe851zMSICvPHYyi1iA7LLICHxChvqKR4B97mRLMYHbREsnOWc4dzLT
dNqUjb9lS78GlhQ9gwOZXnXQ7nEDO1iWRJ+zREONXZYcVT/qk4iXUlKMZ93P+wfZ5jXuPXpdzr0s
ab54LpGWXEqgKt/awVavsi3z0x9qYIaLarjAYZ7ciNFflkuIKlnx2/DOUhscgdVqlbkjgJD55rw2
R7NATZw72Zrxnl+pqUGeRrbi/85vKgFp2/ri1bLdZJ2KS2NV8ZHUWP4yWXa0jxWhbmTRT0RzcSrv
qy2skG8xPqX+iNqYbBQNl8r12j1ltZK/DHGX77KIEL1s7T09PdcjT7RlbINOipO8yK5phlQ5gXoW
7vNFg7bvtjg+JGTfmchFgeEE+j+p+vqa6FgLJHGqbsiv11ezxOcXUA6nUQDGYsSxYbdUloFLU1mr
D1HaGUdCDyOWcPMcAiBIqqdfqz44DhMYdcQRs2fV7dNrGQZXoahKDlh0YsOm6tgJza1mWDd33gji
zEvL/FnWYXT1zUw1gFhzVej2mMbPG6FRTjCqsBa0vObpy/hBBTrlBZg7yqIcoRW7IO7Ek6xRA9Z6
o5nEO9kWjHH/QBhk6S579AOG121BJEkWHcKeCPd3T5M9fEMqpznL6kYB1sgXtDvJol+XBkwj6AKy
KA99pb3oTZJc5JXcCXpFyNsLyhI3Kg/C3OC9seGLkjz0xiC2umi7LU+acpc1ub2RA7tcVZ76P5Z/
bV2602aEbA4sj1mmSNfu4yTaa8GYPcvuZkZiVhOT9nH7jm+wBzLf3Bi/qTV8Ufj4/hpnJ5S9bV1/
iO0Zma04p1uVPIsHeweSb7jI0lKF4QZpw2HYQ6j9GI7Ovw50fOzWKB0cg2Kwt4kBz2EEBfvQRU66
HLzamQ0XvJPb5sjMpDVyd8OQffTT3bbftTbGfm5QhJs+9tUL+ezmAhIw3cRDEvzmHWWY+dYujO4/
2+V4Xs0pm78k35HlsjclKaK7toGbL93Rb0UponMrQh1CfmbuDE2Rziy/X2+tcmwNLHNTuWI4OmSw
7mtd/SlTwpYTINFWVdZepoRZtV1GjAieGlahspcX2a9jj16xn/bubvFQ0tTXrg2bR9dwy8dET75I
JEwR+c7OLgp31/LqJCW7Gi1olZCM8/1NZytRqvQcsG2J4zAoQAH92UVqbMVDUG6Qwhm2Y5/H48p2
swd0D6OjBEgtdRImZQ1NvVnM3fD8BiBSDCigW8LhQ0NIOZgMILsZxBl0//RX2YrFGAbH+Dokce/v
Bp84XaH0qGmqWi4uQexuVbJjD/p8GFG/ePDT4seoVfFJlmS902ofQ2WdPAhLGTYjm7Z7U0frOESc
+m606+7FjNt625RBvevnoqGo9tGK/HAtW3Mjcu/LyjjJRllVdN3G1YX6KEv45SDPO6b5HR7sn2cT
6i70K+sRp+zmSYkvrZb1j+psf96npNBdrxEr2SbrLF/BxirsCQjN/WWdG1+aqtXOXZRebwOtcRAr
WfxloJ6ZpMUZBB+sJ0wxfVxJDojSzDvkmuMk14x1AqILKiEs3z4oSqbdZV5v/eOMFf5OtT3QXw3R
IyJpRClmFgLwgL7szLMstYNi3mGM8V2W5AHI/7iOcDrf62mPUHfn+E8d8dR5sJzGCxtl/nWHm66O
Ud2eZ2wC0zz3vRI8WQEgqSTDA3L6osl/UoSs9cYILAcJVD4+eYiq6i7RdeUiS2MPj3bo1S+yVNl9
d65yZ9onZM7OoR/gKDkf4r/OzNBt901cvsseiVp+9JDFMUnWplFE2BIaDRK0kIAmLGtXLmrZ175M
3HsxN6RzQ24AZkUQFpp+3rv3kI0/RsB2/TkVGnQdMzl2M0RBVyfj0UD9ctLqp3SGKdg82g91QRhF
dpB1/SwGpICFXQbVuWI82u4usy+WOaytWAsBS2fGVR56d8CGDQ/dXYehEht6GgJnBjqPc4sBf3HQ
CanJfrIVcOFLhyvbQSprZa6FJYrl3ElhLVdFY38lG2R5blU8/zcwn/DvA7yEMrfXnm9nvjIGm2Ku
U3xajdj93HrrN+TmGbObH0Hfl+8EZ0mH8Oe/knfVnkqykbK+woOesFldHMQQlu8B26R0KKwvXcuC
BwlOttxz/W14hkvNXQU0+6HRUKyZ8HF6YyOBAPp8Vs118kzWyVbZr++q4NdWx+0/xuaVV63dPtD2
yqRDkmsCRJJQ4j8BQNnKqlu9PMutxr+0jlHvXTOeXozEuyiYdPw+nwCZ7OUJpvBLjV3h5LtYkXv8
JdqoDU5KpT4kHnuIUP7l5GntTpj1OGNPgIS/qTUfZIM+acHJ/XOEw7/0ulCBbIxbwHjo00bLh2bf
O6X6wp9S2feJn21kMalBGpuEbVayWA8x2zRWCn4Vau1aV7Rd30cR2CGGuiAcVyW/vDul0dUXOXEV
lQRW52JgMbGbEWv3iPCiEzw6DwiMbYtAG67uTA6KByxChelvOlhPpLK9xtDfUAxD0jBOi7XqJsab
YmVEa5WshOdW6m9VUb+Ppp48+MQ/X/5lkKKOYpPlmnXJsNVWlChmrbTxfVCX/GI2oTzppw1vLOtg
6Za5SxUt249gvImP8/KVRb022FnNL19ZbPBTXU9pUD6OY2KctMRV1shAjV8FoknrrjXTMyGX7g1M
WmbgmSB7BYWhQDdzh6+ug2gvgk/pWe8U2UsO/rdeugIXJFOtgGhI3L0ZykXOUDTtx2Vl8ZfL0qtO
+nxXKr26IX+YXm+HSEcPrhCXW02q8h5fgclaV5VZnGUD7iLZFfJ7exYI+37NUn7LvGdecQmzDulY
mruYzOfXrqo3yYxZimxMDPyicc4RSrD3Q4fl+QJmYqRXRfFrUjYfI1UvXUbKDslfI0st1ZeREu2E
xeTjmDeHEK+K73W2HxCs+lnhRLkqi856NVHp2OZdH16qUonvKmXQdq5p5c9EWsht2Z3xWzu1Kzkq
zsf3NpjCt4Zg/AZUWXANDFKrqkn8DhJs/BTVXrD206T8EfYOKg9kzmKPN6pS1F+n0C3RbKmDe+Qi
u6NT5e8s+tNNORjEojBeQu9pdL6x4ART24Y/Z6OTGNbbe5aq9trLzfBBbTzt4Dixdch1lSQR+Hts
evvh3bBybGx4t6qK997yQmhV0716pZq/dFAI1gUeIQfVzfMXQaoKuqc7rQsjKF76sRf3DW6J/O7y
F9nDHJyDP43Jg6yyKrdeR44THGX/ye/MfZmqyUa2EsRvrsijPcpLySonGDZY7bSPstQEugvfCB8T
OXcYVsrOwlMZaVhuxvL1HBBs8U32HfK0uqahCeM7VHTMdML0hdDVtUuy/JsegpE2kPQ5VY4DtnaC
1FGr+bfRG1HzbA2+FHh5fC3ED9ldUcEmDQ4Le1lEl8HOm/4919vygLNevZPV+JhuGiNK4VKk2jHX
gnIrJ+0U85TzY3yxsgZKnm4cwZDFT3Fu4NtjAO6u7Q5/qrzzeBWWvKuJJj8VDSijYOwgeWV9vLb8
qj2g4qWQIJ3L/5+Dl6nmq/3rBKqPC2jU5KivzIoNDcx+9CxeIxUxslYtzJWsz9Rh2hR+ry/dqmz4
1K1xks/dLBZLR8E6+TKG0hKcJOLvYdy4q9pW8UtoJuNN4LyboQf9RQg3uLesMlhN80OU9UG3d+Fm
bGXRKk3y8AQKzrLo6a+dbzVfAr0yrkPqx6QxmayzTMjELRKHUbeyyPn/Bpt9I7SM4ATAprtIdd1v
ho6bHNaJ4gmxlm43xI1y57llewe529npYaE8RiOCbwEc729m1141OX6KkYHqw+r3IsOiYrCbHoVW
vIcLz82udjG2R2Ssx0Pk1c19OiqoCmNF8oUE0R9p1AU/fXEwNZ37KFXt1UmcATcafnvKTDKLolLd
wwxoT00w4dbaZeY2RPvzRcwPCnbvww/FqtGyJiaGX2R3iHXhHUal8jdNremvWdg4h6IkCCGLI5Cy
Q6zE0VLE5FQ/aG4dL8Xe51eaYn22EXlkvCZiIFuuZxnvV4qNGQ0UrXzpbJOuPpQYKS6tVuU3B5uI
0DI2yG3WeUmA1eA8trDIntSjiv3jfFfQe1Js45RuaU1NiKStI1ChnFtdtwgPvqqMS2viesre71Sx
tE5J5O1JsUPGmGeubBIhWILrS6up4vRsagiOy6mCUOh70aCjKou829T91NbIFsxjs6Gf9prpYZoy
X1fttGGPfRtUrbE+1k7RHLwxe8V7aBhWsCzrizzw5/04i/R7u56G8689ZLcAyuuKRF6yl8W6wGQ4
C0xMk2b7yNTQnIs7NeCMCu+el69uI45ihbvSR/xUVsp+8uDn0Q87BFkqS7LRUtCfbNN+F83jb12j
hFhUEpELu9XJs0YTL1qGpelt7hpn1jsnME916PHGk928CM5tiVbORk6spjx8ViHs8RSW9d3tYl6O
/Uip5A8xG/JP14fCUSNylEVb2fd2MVuLj6ZTF+dbfesr6Qnt6i/yyre5w0xz1gTG1GUO+9mzVaii
s92KPCghTiuBi0v2OLPK/qxOksBsVrKsYZXx16lJKg39FiQHdCXdCAAW5+VUdm2KRFkFDX58suU/
pmuScK95PqmF+ZLjPI/lt+yKZNkYFQeJEVfbqpHD2gwdXLdX3WPp8y2XRcuMbfZNQX4Rput/qfBw
k/Xq4OjHshIsYwFffVVrqGBWDdwZlLPxmhINkPVx6g7HKRggB8rJseUhRwKukBgIC1qVVIA8FE3k
nqv5IItNY5Y74UEUl3V9WZKkJsdfrIQmDCJTkX2J7Ma+xEm9aV19uuMlbBAbmxssz+62BL54r8QZ
62zZUbaoIbaNc+9gHnurl2eup34Mk8VlbOWbJyNHc/VHmdT7cdSUM5CGxDHSizyMRohg1XyQZ7Iu
JGG0AQddrX9pQGocAuI8VnaOlG4/iiI//VIve8ihpMm9XcVyebniv11MjlUr9wcBxDkyR+g36b1x
J2Z7xHE+gOv6OBTSQDGBVnK0fLGtZPHWp9d9sRau0u+12o5WpmqGGEpX/tEu0mTfB37yJfTiR0kp
mWov4mvRfO7hAkb/7x6eUjabcWqQh3VREHXbhuBV42dnTdhbQ8dr91ZlJxHiCLfybUSlxe1Bz8sL
9Jj0LOuXzvYo7E2X4mhntm3zgNY8zBYDx46B2IlLuq+yD9hS5atyNJuHpbLI6j2AvlnIlbp8PtRV
Em7ZY4uNnGZpUG38Y2LUtCcx2zjN3k6DMop1knjt+lYXOYFtL+VcejfdmlQVOdWVHCkrP7XLcl2j
hfHLdP/acZjvQLbIg5zRUp2PuluRXx0vdtnHyUocYXYxBLSNS8ZlWBX+WFwG3BjJ7OSluCvhpgg9
oChbWq/W2o3fVHAr+SvvZKVVWbMpyKhHm7hC+1Tv66cyFDxLtNA+Om5MuKSv4kfN+SrbZA2I0+hg
E3lc3+osEx+PMINNp8Zm9RSAFXjKn2R3eUh0l2W7cOzlGrLOCESEaEhQH7Tc6Q9qKsDApGlyIRiX
XGpiH4cAFYjSy9We767DUbbIPmA5G/DYHTrOc2/ZAHdS3eWdjmRYmmin3Iy7+sVLMfw1S6zwXMd/
Ts1weFdTMOuVmTbkoUtM6RIfgERWj6exhFTPwtF/QEgTg0YFBmbM1nnVp8b4O0T7NSSU3l8lbQ/W
SHfBLBkICiRh+6J4JPE6vUK6w0Z6WyRxdFTmdRfcpXyrD+PwUtSAyUMLZX3ViY/LTBidElzxEHxs
+fklaXb1phQR1aa4002NPK49JgXZoT/L8kwe6rDOD0atI/bk+xfrrwOhNbjvA4+1NHS0vXDqd9l4
q/+l7zSUwYxt+9c5bkOD2OlOePJt5dy3enl2q5sKJzyHyGbPd/DLlW518mbiCellBxfCv7o6mRHu
SytDaMs36wvCsBjV276+G5y03lbRBH4/fXRtiJxK3jgvRaY9FNgv3QsSqS91q06ryW6Su65P3ZfJ
a+sNcRebz4BWo+6tnc7yf6vNRXf20p0UIDhypqirVHxjgu+y0UQq6Mnj58Ka+1zFZoENm89PHe91
jt4sZ0sGCiyDLMtTZNL7E4jWmfcxuK+ph893MvRXWYLK+Zxmor9fSoFBYMsZHpaSZR/SKRePsuTG
REgsdAMy3X4Dfw5tuG+me3nQAMJuM08XQBSoy0rjo6ECUYnliuNsG2G2Fgz/uQVRlZXPE+pwm6FE
J+A+8oN9loSY0f81M+R4d5vpoC9dTDihO6XGFu0x66EBdPNg5HZ0GA0bZllXAC2ZDzpRkUuK9bzm
sRthVUpdq/t7vZoGlqeUZN8oNLRVZYXQ1bH3eWgxTYqU4SzCsd+kRLZ+oMJTqtaPCqW9jYhT7awr
hX0dO9JqsqGEbY5vp3jvehMO59T8ASHL2Y91k59SzBoQAbydRsCzT6R16+n/KDuv5VaVdQs/EVXk
cAtC0Zacpz1vqBlpcm7C058PvPbxql3n5txQ6gbJsiQ6jH+EII316txrNtldkxKdiHQAc0ZQaVtt
/SIkNHBm+PYEuFe/FCxwDi1R2LvtbIG48L4dizfA6LwPhnHx3SHpnuq1qIrLzOJbDimOMvYIBUAh
RazIUKrnTouWz0NWjv9u/lQWu8DoV4kvoELoUtZH0VKJfzW3E//Vl6/X1W5JBO32FG3pQ8YW69hC
B5qEoOIxFyJ0hNqiik3SR81qUcI0XfOzk/aLN6nGSzZM5jFzzGif1zL6piAjmKDS/GwWLEdLOffX
VC2M+4lqZ9C0U3mbEqF2hzhGiVbC8sIPY4xOWpeRFdnp0YO+Htg1NddxFbKlwP0hHFgW6d1Iagwn
t8uYov8AX6fn7TW2g7ATSODxHlkqvDRhLmSbY2VoGvN3o65x2qSQTirUkB4SCSM8kpa4pvg4XKtG
4PnaRTZIBM2vE2JtFmYP9ckghOnrhGJbzb0CcdNpSpxzy855N+IIr2XROhcbYfG3cfhpr90RGVCn
YQUHqRI0Pgzm+KihdcUBa1RIR7WVO8TDZjjGBYWf9cTWt521NLa5mLVzDXTYJsCD0FeKxbl5PQxx
1zGTn+qcP3VNo7zUULuO3WLq+7wplffSUoLtgpmE7d3QZObd9syohKqzRa8QM/JUaCr13X+iIHor
Z7bLjFtqW/oNRHLcx4VCgsj/9m2P2lQ0wQpn7GdvlmgI2RnJeXL5YfLc7WC1uX71qpetYVQMEH4B
6e80Vc5vp52HLGTdnYcmCr7d17Oa9fmxUUu/myPnsJ3Y3koE94EInxiT+TUV20GKrwydeJvJfL/J
Wot9CvoAzu0yH5ymc8LtMjeiRGCbHvPuevb//SxLJs3rQPiSYujyAXMi+YAaAasPg5xkKkl3X/1D
UlIoXhaX7SCXbSeyXFXvgFhP25O2fv5fTB/6cYW4HONGtRuEfXTtb6qlvm+mOql3wHfA+aPEHfb9
mlu/OZ1i76QHv86IRX/qSIw6wswyblbd/fNsPtF32MN/jXj4w8vF958+f5sDoLNa0wiLFKckItDz
yxpwO9HL6VbmmbrTcw0ycOfezxquapsjVSr1Q6wm7v3W2vrXru0qbxHR4bPwq5cVhD/TFs/1rEeP
SvEESRjJy3pYiGTapc2U7LcmdNE1RrmZD026YGzpDned1s83aykwsqTqHiCpWk7bycSZ5j0pzGW4
nSXvdroUJTk829m2wNFrhse1ndy6UFpAtTXn29ayIjCGqLuL2N6U+m7Nm87XOA0JoXSXQ0gPtuZX
XvVn0M3WntZrukbpgy3TWnXcCW20Nj+7LradukKQKUve5VlB1cNmYnqd19bWper6Gzax+f12fcdP
9kBMPLPOeoULjehRChMAnxfzEFNgsgFTTCdGR0+uxGOxBJwYfer8cVZtVo9mck9dSt3xhsZHbO10
FrY+4+bj1MoacqWeBXMxk7enSFIChve4t7yH7Gwz2Dw6aLvzeabamhfOwQRd37uOZ+/NKn+v01qB
pG8rgaA8eaQce8IIOHn0IgZ3DY3idxeg2+xxaNZ008Djwpyu2yPFgm7U1Bg46jZfa6qMBfHt9Wp6
7AXgT8zSQLEgZ0zJoxqRdtxF5s6tdFDcbGWSH53pcfbWFZGHtW/M38cCY67Oht4uwaueoPLGPuPM
/T/50Nh+VVjsPdWqEZ9it/jwZPxDpLF3iBLNO2aRArbFdphZMuFXtLxayZwf7JXN4HbTKW1r/lf8
c9yEmGLT8mfspB5qlIh7ge1BFsE+b7SXwdC+e5ru+iqMsJ05RKCdiuO3BgUidYb4M8ZDIEfuHlCC
ksypntguPEPUB89TsT+nTujri0AARCEihPTsIDytp25HpSMcx4F5Wc3TywRt0RdVfz8Ax8cg9r8z
q8RitjH6MK60Zl/3SuGPJgRTPZcBvpIQnZIPzR6WH30zHMgvPHWLdTPqVr14HdxWJicZeklb+loy
/42GH22J+zJ73z9YYfNZdB+4DB5Sr/wmC8gkej0gxa2edNhq/tgSLq8r3+IyC6y2YVppeuLHhPkj
L9/x/dobfDKlR2je5HR/VJYJO8t8Qw3QnKEcszsh7MU3UwlkoChjoC9lDsHK+q4n+gLhmzWll1Qi
4IIPxKRhXTLBzgVhU02dXRMbZvUSU7ezMjIKpmo4wBb9oYxl+TJEfxssdA+I0F4V0FHWCcu1ngCQ
imQ1nJpyJo/F2amafoWPyX+yNLgyAS9AkRz/5GncXrXZIAwtfxmk1F4N5yxhUAZKJF40dCG7CmeD
3cQYAOJpnogXv5rLdK6EShJXVlzHnswnDYlMuGR8GRR65SGBT3pO4pPX9KGjE54YVS0ROeb4OGhJ
y+Kzbw6JjemglMMD1I+d2c4jLGTzrFWu4qtJUsC0G56dpaJgOVfLbojK9izS8dQOcHOxWqI0C31d
GdTjOKIxq8wS4iu8LmzrqfYnDhEqNWWifiAtTpLKkET21XWgOZOaI4bGPvRDgndmogY2DEiB9cJx
WdAxmEQA+VpUame25W4wDgpL96g9gWH7ZtPPsDjUc+oJ9OFNk+hhMzfdecgwTr9tDxt0b7n/r3OL
rtJRVrY8dOpwqmqALtiRPGt7FW07/fkCMRlBaaT7xbSMB8QeJWpns/WJep/w0Vi6s/ASfW8N6k3V
6+YMkXzhDktc4lLYH++6GZLJoM9/mKtsZDKL99iJ1U2elYHP7BefbR1zhTIOotohgyp3fz+R5/SR
umzgZqdJ/FL/qdvOs4gGX6emd4rRqoZOKn/VHV+P8JaH2rQx8K3xbqYCX5WrSbb0bm2eJfgHE7xq
i5cyWZowHyAit8OfwsGzBKKug21qXYeLkrg32UanYnGV5wiD32hOLpoxvJZWX+1xLvnoy1wJnajj
y8PYEfcfea/aQlLCp1CtddVzl8jvcWv2OBkm9iGzKajU47CPZFsGvN/sUhTTwUv4QIoazxa9sOR9
U/Fhabl4KUbq+nrD1iUShywt9guA8tEW3V1RVFj7ZNXrWKuBWLNhyKkkJorMNCqa2b6voru2xlUi
42ZUNflQR9p7ojtANV17UdlvBMMiZYhy0ToruiLA7DPzlAtMLtq++Su0qvLJpDbU9i8uPak/mSnR
5F1OYGr82JeGdsSht40Ha4cDcuV0z2ou3hpTTXzPmNj6usU1cex43xoj/sIx3NTWK066xiIhc7P3
vvUWf8jcOXC6u7rPfdeebV94JYHvRe3uK8o91wHKYht3/bW0BtBc7EgwU0OH1QsVT8pueAXTT30h
rXejilFkATndhOodxxzPE7c7V8r8x3Pwv7K8D2ssiP80xlNJ5clPBOViJucpmC3ofJXuuQEw9HRk
55VTXcPNJi+aSzr2jMHuZO4Jz9D9YU36NHLtDUH3BHe1vTNn19ultSQ7I0OcKsb0sh2ksNIL1dFL
XrQ20mG7gMYrn90MgQXIkl/Yij/07d/UsN6scf7V6j01sMS8g4x9qVEhOjM4omm7zQ4fhG8dYaOh
U+Yv2Ipb14np3u/bvD3WcVc8FDM8PCUZHsWw+OZQ5GHBom6nI8zCFCsl4Usb4dIWdjBoJCs3ujAw
BHKzY1u48R2xNBFuP0ZyWbzCOkWs1M4iybRzOhooNJNyuVRpNh5LTJDvoIYbB02I+V4mRcxiFlkr
9JhmL0eCEak1aWGdZs5D0cdJGLf3zYCsxxQ2xVQCIPHOYElcNuQcJpj/BisLMugzlbq5CSXeEsJ6
sQ2PuMBFNK9dd5SKTd5AmbqvPUX7oHWsAbf9BI/hARqQMRPJhEW++m1p2DlpjazelYaaqJf106m2
TGuH5LXze4bL98lC6ZOga3lHVtxDTob7AE+V1L9BGO9MYCQrItV6n+xhIMNXqGRrWuRngIu8xxii
+Azr4zt4Ohu2rJHvmhdJv4Al9e5ZWCFZi9u+xxVDBD6GzTsSsglTbSzeYsU4EzioX/Gf9AAknGi3
NVOx6NdSQUU0Je9Ln9UBuiQTTnfc7xtzYpI1zXNisyeOYlNee0xcrx3/62Vy2z2EM/bKTEC72iuQ
WuaOdc9aG0TJe1CWVnnpMz6y0QykzbvEYijDynsa8UjGFGaIjRUFxc0HahS035gEPXsytcCGMr5X
VaUjOKX74cqcEjPeIGj8q2dqOvNe4ieygylkB6RhGb7UjPzWWKPjzyIzwgwI2DcsedCrzCOTPB33
S32VWTMfhy6Nrgv/i5Lad3AWX/MkEg8AqYOPJxVTVquoN6zQcfQrlwfbnJmwq3YOABJg1+HcTWGK
nawq0yFAzNDvjTUEdSjTAEV8drPHoTp5C0mrWDuSwVIv36uhImekWg4NqXzhXHtvkIN3QzumCF+4
/6MFxu/cuIJ/xYYbQuBwv8DWduwwypLYj3KA1q7FB0fwcJ+mSIZEhMeXNuYPtpJd9XXojnOAK7sY
2t2Ad6iCDxsTt0D4ACCAF2tkBYNXOL5aVBQimR76NLKfxtoDVLeKfTcYtT9WgBqVF7u7jAA4v6Oy
HHZJbe9mt5VnjDrs+1RoKT+6Bd5CB1ymmQyoJUvom1Old6XRQNI17mas6UJpzekFbUdzYOFv8c5u
+KY1Rw3HDKF00aXnVsUcqv5lOstAEJuwjhIrmiRJgZBnRwv7PqoOVSzywExfO1trHuJ50n0Qte+M
3lSYRzGfS8uXs6z9pIuVm113w3WyJ8UvKdffd2IUAZ7N/OOqd06I3igrYJ6sbx9AuyE3DBB/qhYH
ytIiQNvRNJzp8bz0MaV1VS27Im/c85OYrn1HtZEYRe8cRy6JqYV7j5H7QcZK7ktXvZkAOqFhz7Ov
9cq596pXIWznruyVP+3EFzVZmnFv1k0ZdnP2uzPg77SYipOc81ANbXqXy3HylXR2/ImUgZ55H1cI
phXVLs4EeUfhHJEeJCRK6SGKCF3DukM4yh9zMseLGUHfmuokSIbJCjrB72So9eKsCIkE1AAYnafq
5M6SZBC3au7wHLuqLVsqA6qIQSSiTuQGZFlWZKKwL+3kkegysXjSWtkdENmGyaQgWWvEciysvINa
Wb/0XfWoqBDeMNjuDk7XfWgi1wOj1UzusJybzzNvyzChklvikxuTWrRiooNMshA7aFbwsTbvVHYf
tZeIMxollerV8r3rDLhyLAt23BRoKMhZD5ZpIn1o8D7yqDT93pFgHdg0TTne0J19o1Q6XSdIhngW
dfvcjd8czGrCydNJMxV5uEyxzWZY8gFJKfZ2HKmhcPI3AoGmXQNkFmK5qoZ5ApuwUmKMVvT6rpzw
w+oipqjCNg3fwRJur6TSCfoi7QMRJQcwuPycYb1rq7p9YY1/R9hlj415+mBomnKouZH8aH7IIXCM
RSoeO/azsUWh2XCpmwh0JX3TsWNVW52VPju72oinQ1Hb2i6FYOMLFzvZ9BaLyWJ508mggCG5s5zs
MfHExbbcNuyxyKVuXah7iRzvuDiqh+IXkxPGcKQ0Miv2A8bvy2BX2HmlZDHgp76PZjXsHLf1kSvn
+8izGEkiEYe4PH1o+O6EzdCNz1oBLFSgvml0nagvzyOz1MD4q4nSaUf44zNflQvG4v4A/sz3QiHp
YjZ2Tg5HJgaUg63vtCSatBja6VEBzWcSbwn4DDrXQIEbCKm9bwPJkmLfWDiYNzhBwA6v+qcmR8Jl
UAj0qPm3Ewz6fDJnX2UlbQ5EgzH+/MRmYbyINH9UomYJpKpF96IzPmyTOvwi63M6ZOJUzgzXpgKd
q6KaUTsXh10m0tML2bs7jRS6oGk0HJGqCOlcBE8p6869XkLymnI8HePGjzBYPagKexbZWO3nwVpg
QZhVQTSSbT1GXrbs0WgShpEhSB0WhZ36VKQQAbzmROTlcJ5GIc/bo69DbJvDuUihTqGpYaZ2gNvh
tx/mMncPfLn12cjV+myDd+37pbrOmP2esURazmnBps1DlxRsr+b2FAOGfDo0FBixobmAXrg+UP9V
aF57zpryrXULAJTSHNvjkhRskT1UzW4+Y0s8zOfRGPAydzqycG2tKHzLwp1FL82TVNZAvPowzUt5
ZhYp2QRNUWgN1ZudwAroZVzx+kAtHTm7hVkFSlIl7KXc6LwdWL6yDk2yqwXsvo8UtT0vQ4tf1mgd
WobDc6tmcBcTlqV+01Yvadb/6vpy+Pystkfbx5QsFt7nc7S4OL8M4hCtaZTbPmN75K7NNZqP73vX
1uXEm+ZgT9F4tuNXRE01A12oYfXP7oKqrOekb0YZl1rQqU126vuFgvuy08bsUVO8lDR7/jGKbxY2
lDhBsILvuigKGKTWN9DcZNVdM4XhAgvdIMnmqPATNYoOS94cx67BWKEkFTFNTmOPLlFhsQYNdjLO
2zvAzIO6sLO8Uraryasw3CXYHnZaUrP9jQw/6SFRYhWC/PulKj22VqMJXkMg1Rmig34WaMyD2kHH
1vx0l/wnuIvLJxvhISd1y2V3TJsMLGJQE3Havqtan6pzux625nYwMfPgZ75+lf/X6Ygg+n9dPTpe
t59HAbhYHrR6DAhb/mBzMgSdiStcaCsmBiNldpRN4VHU4YK4Jv+7clPM0me/9Vr4mcJpoNxxkDD+
9vNvQaYEFcBJU/q7KB+SU64U2LnfBmIC90MiH8uovssYB864ZJOQVhc/sJOLAco7ZFoDGbOLfuvw
hgcOV9zQyVrFhxhNOSFOl6eoKUrG7qXYa2P86FAVi4pnctdfW9U1DnKFCVTLKs5TjE1k2+qXWSPa
5oAQwXkeWu5hT7rwJYvqxdtkkMQPlDFCSjmelMrOuHXc+SpmDNksR+lYNYEzepg3NDI/R6rAl7tX
WFYhxrrw0ZzwglEsf6Hq7CsTJC3X0P3Mi81nHI/Kus7OXrX85ssmnwbS6skcS7I19bTfJZTI9LH3
rqNYjAOgco1qLEjZQuystqtuaoGoUbKNCkRep/6Qx9XNSqk4Y2SFaX95QGi/7KjCeFyF4bMx4WxL
xo3uLtk7rP/2EpWpGRCJXO46ZWnuMowzDK1S3mqG2b0zte4pJ5fokexMatLW0v+aMnFwlp7s+d58
dhxRHbgFymMEjv5WlRGOCanyY4jMOsCeVsIYFflVUdn3dJ4M6zwRP+I6eQVJCkjgNj9kLB4xRHX+
FAI8jXlBLxX7lkcsX8o4bfxWJbbN7OyfIPMuWABjlKP2wxGw5InSIBqXoUFoBVqyq+IuO+k4zu+c
wlyOuJguh4XSwQ6WprFblL4LWT7uqnpMD2qz4h0eiFQJ0tqLwb5C9CeuUMinEj2JkVbJR6TUNkpw
ign6c1ar1SpeSULVsJenblQ/+k57L8e+wZ0cwSTVfuowZLWkburhAzSWOzyXs0eRZgXi1mxmkAr7
ucgvTVGPF2tF72aovqPRNkdPtsor0deh8AwgVRR7u2jIwylO41eYgj8FQVP3ZqsrL4ZqKcRnqGPo
DgXMRqtK9nk7uR8t+HXruXDru2i+AHzGu9zETklSQT7iyL9zcXL/0XmjETiZo93YARintk66Q4f2
7Dkxe1TvVML/tNgHW176uyWQmPW0Zjx6VV6v2SPm0TOkeDSaCGhDEeWvvP6DrUBCjTSp/aW1vWfY
xtE+ThwEw81CxtaSLTcght+z3p+WWfTPY9e7jwPGFkkJn5mg6faAEzjD0Vb/znmz563mnVFLy/2v
9ufp7cqtc2tvh+3yr2d/9f2fL7GdtpdoG+cxK1NOMcgn6o811PjzYTUSd7y1t0fbfCMTlYu29r8e
fp3/unzr2w7/1be9ztY3a325M9R68tnb5Xi/lWXNpLo+VB2WMMCp/+k1pMmCYD2fK1B2Q/LY/ml/
PvXzKGbKgIql7ONMNOftUK/T7GhWmI9tbbOb/9PGvZpVpEzvqlmPnyxN5XZwCyOARBQ/bX11YTO6
p+Z42Pq2g4o2XU3G6O6zq7Czh5hh7OtJPcmNJxM3/8++7UTZLS31ndXreH3xz75U6XxNk+rpq48d
Z4CZvXGrzFwLE7eOD1aN1XilNNZVrU31GhVewtQ39T9aV3srICI/66oynZdIFKFNANFjNS9sn+LZ
x+Kt+khgXBxSAiCPFEZQLaNOJGRvp+me3Mk2B0uJynu7kt2dmeYHlzn2QpInS6Qly08oxw4ZW/5L
iWXrAXOX17LNnSvyQzVU2HYxrMT2/dhPKSt89T6b+jNmKMWF9F5BpA5EblhUS2h4mk3oSYF/XLX8
EA62k3zQ3jOA/n3Zt+oHfmvlTox2GaqL9kC5eWCLOWDTWGVT0OFueDDbikqPiiGTpiOUY+m9y6RU
XxtnhDDaZ6uaAiQpJx+KCKrYeE/r30Y3dOyUITQOsfW2jGa9K9DOPeUJJgX1VP0Ey58vW1cb68PV
y4vT1toOCIXjfYf0e7ddv/X1g/7qWbK921oyqRYqTNN9388ePLVe7KoiG59KEZXIYJMxVOJxfNr6
korFLuSo69bySOW8JE3xBxuafy5YJqyqQSXhoKyvsR0K/W8yWuJxexmvXpKTSnSh/3WBHIh7MJU2
P219DfftXa9EV6+jhj9XO/wS4wdtKVRCPLN577jxCk8wbG99sZU8FiUV1K3LqiSs27z6tY3rW1cy
LnOg1pp+2Jrp3FVPM6j45yuURGDrEJU2zutGcoUO+pDWqXNMO8ZXLFv+Q7r9vKRbWJ9r0bev/v++
Doi/hA5p6Pvt9b4ulFryPFGNY2dTjAEOTtU9loHmyZhW/5wmmfytbzvISq3u+/UQpwp0Tn1eVs8n
pDn/e+LrYi1bnGOtqw9fXdujOY+q+68+Ny3+qF7L6qdNPN9tu/S+0ikZC8J6Px999dlKD4mg9c7b
FQoVps/LyrjJj4oOGabXcR1Pa5MwFLXoX2OAoDBizbDfmpqoCtIQBnTXjtW9iihaST4rVrhenIyi
OKZCQKpem6MYahKD4Zlg1cTeS9ivhpfDb6tMEOa1aVJUP+odzP1+HOzXqWzHo1BYsW1n86nLjn1b
z7vYRCsve9s5Ry2LEjsDnVMVTWCSltsvjizZgnnibWtZhZY9r3WCrZW4kf1imBYuSX3xuHVVQ8xq
oqiXu60JY8oMyHD8aPB52OlT471YiVSwBEuU0PI890VjaXRUSxZ1W7PC6gX/NRY528UGw8UDCobL
djKC0fHyTednLYNxNriv6vpBXV8061nu9p5X3m0XEkvMmm4eSEYiuNDf+kZmnlB0uFB57O+9pJaI
aJjypm1i2+YmV3ci4M61jNNL5CKBYevL0cm7vXBkDvczTg4lbiEv8fhY122x9xSCofNx9b0c7WdA
AovirzaEFaysVyWToFO5+m2IM2b3uSxeLW2aWeczyhEak7MWN5zLkiB3xkc0f5XKRLHFi96wgyaC
Y8L82RvMw9Zq6rF9cYwTo2MS2mRZOrCCzo6ue8i3Mqyoy0i8dhNIVt5QkkJGox+1MnYCQU1gRfmc
QMJ0CZPcHPbAWCs25rKcL57nwSgDUy/io6fvMB91H+w1D2Y76PnRMJWbUbbfBl0hisdt5htvGhuO
agKvztm7KAayyJTicRDbNVJDHQ9BXLOqH30pH6KoUV9IMtwYN35retFzAa6VNazVVaXh85k12EXr
YXsk1jWGXZn3cRnnn13aFCVnxZBPaZf/qm3XOHbEWFyFhT/czBL3UjTFO2vv7pdriqucCu0PMRv7
zOssNku3bl58FuQlNey+hy5hZb6HufK3eOVfi7L1Y7IxXs20OyUQeX9pBcZwykNOjMmTblcXnHnL
faWB05ZKWobumNYUvZNvLPqag3QRMojeE/jTZ/2DKasWIMBOfrXihxov9sHrtJWdX7q7WQUjLFNR
EZztAtqqMGPtRX9c0rF8GYd0VRfm4rw18wa/UUgTdyjv7YdomKlDDWODVsOYHpLWXPVlabeHFZwe
uwaPEEspj8Q9EeKQ2+0R0K8NzVVWzs7ceGLpz59fqEFSoNhBggpThUI/Ra3cT/U+AbyxfVN/JHXw
KV4YgQyG2n0c6RVp3yWsL0WrX3Wnx7O2KB8tdmuvcnG1x77T99s5rE+9y0CGtj/ZvwcG51dTON5z
UWPPT0TGq7SMmRRtQpjXcxNGcGDNpJquLRW/xadGgtyvLUmx+KkkiXdr4QdcP3VethdRbb32VUPY
blkctnODZ6mPTtQeP1u12Tz243Iy1UzF1kI/Zk2+XIv10KvjZUl7HbiGVj10ci9dxcbLSLevk645
7HnnwgfRwTNg6zTWM6nFHDPPxaXQW/uqjhpno7lfQjNJJIa1a3s7tR0oYBLzJK9b4/OliqazKKpW
wKjFKI6jLIAlO0Fgmmu1AsEQzmFbs1r/AEUAm2evtGeqFtCJaE69ztWLqy6nQcwvn83tjNbW8pxY
2bXI5btZpdWpAPG6Stn8c8AB0wnJlWuC/zoxqt50r/NWvq7tDUcz/G7SGh8COdYi66skPWDQpKcY
BphRfDMyd9oLiZhSy9X4xp2ESMCWy3y3Zhhtfdt1LtFAt63pNuYDijtQhvX5X/1L02Ff1NoKvoxx
y1Iu0nZijgSKUw5l2pcQjJFYjnlNEXntS0xGT4yAYugcdv9SWOVrHTXiurU8b45WaiWJ5OvJsU+V
gzLaKRvpcnhR7VK/t8n9gDHSQ3rhigZaKpvj560hWmpM+NUvd1tT66FyIMbLD1uznsv0FI0ezOH1
mdh4FrdlTD7/8NZlW3OQtHn8tLWsYgRiHfFE2ZoJ2e+hba5A9Pp0YVv1GS2G7W/NXHeshxYJ7tba
3l8f68fcLtqH7b0XK89rslKFPM31fa/EolnX6nBr1oTL89MsSbvZ3ptdYIOUYgS1trZXSyL5kNdA
vBSWKa1ZWqkGStO1Z5tiAUDy3DBWm1V3VG0qQzHhn6/OVM1+GsfODwjEl5ZHZNJxP3XW8hfc4m0G
Cf2oB+QiFOXFMznfTPUsDX0yOusrDI78WFd2dO6NRVyiSEmO1CHLY4WJ500v0rcce7bf/ew8mTN5
7Y5b/y6LyiZyOZvOWk2osZvCvgH7SX6fKMR3IPhsDLTYTa/5VKYwceL4Qon0kE7Li72Uho8dJ/SN
Orfv+2WoFr9oNH7e3KkyL27bQbHt/AYaikV29MPB4TGQGQp0d2yop8WNhHAF9RwNnYrH5oCKxeun
C2T55dR2zU9iM5WTpRXzizU0/OymB408+Ddy136VixtQoMe5u472whZ/mqHIbkma4FubO8oemb76
VlupxqK132uubr8K+0BJLP9mLMu4N5QkDV0lv8SK94vluno22+SPmVQ/h0mYlHca56jBGKXK5hKc
hdHY1KY5DkyIHzxhZN9HikT5bLlQkRqKlQ43dtZM3k4XlJcaiABPVXUAkU8p+RF63pcp4S+4E1Ml
0L41S+wdLY/KJ8T3PGwE9pimA1lphAvfdTK6s767qL6vY6k9GWp3Roje+FSh4r1agYhZ2F0CvEzg
vSpr89YxbtP0XSfxxHisets9zsWA/eEEQbkNwBmVo6ZQV0PT1OzRzuvYg0TG+RdUD/Wag4Dt8Fey
d6Vdrjmyy4npEYtNO/5oCrd9XnQmbbr0m0PhHnK3I0BMOSjmJO4mL/01l4QuTiPeuUQt/l2QwdS9
7pEGGHeBJUX/SPFWO1iNJc6xVYLKJ7W7i0vVeIP5+XO00vqviQsmtaA/yTA0iL8FYH1VYw4x9oOv
YlJ3IrlvfFIrLXloYKlsre3QWL22RzgPOLZesR2iWofpMnmXCLHKEzYqGrS/9Ag3IkzJYrhJzVSf
Z0qroadT696aFkaK1yLFC349KWEXPo8GYuzJlndbl4H64OAkdrPr3Ex79qTRw/KEQLS2ti7NsDB8
6/PsvD1hnX1OBjMza5fkWGnR6vZZD89zBKXVTOrHrUUmVRzmbkSEznpyYmdDvbo/by1P14bnRMlh
CDhY0m99OhkhJ+mVNioanrAdWJTsuTWIF12fELvKHGZNpsJG4ApW1enDoFN9WE8q62EaAf4URAOn
7Qqg7vEcVbhAfb1k7OZnzFezz/dcJGMVJN78PKfAHbOl6c9dRDRa2YpzXghmuqpP/9q9ja80a6cn
R9hP+fi7JhP3BUwzmA1rIpqkNF7qqf4lMowmtnNAtGqAOaV3/B/Gzmu5Ul5d11dEFTmcjpzt4dTu
PqE6knPm6teD6Dnx8v7/XeuEQkIwbBBC+r43gBjVX0wFP0OpdbqtaJtqqncqsKlZi6OdTKYH+3Vj
7+qPfO9zwDDlkJwcnxkEVLTgSWwQR8m2ReRm2+i/deoQJCuvcBDvNtXgafB6UF6ug/a3vo/9QHu2
s0Z7jkaJQR9My1EUQ8lpjsoIPEQ0UTpTe+YDNlhJMLdPK9LIPSqtB3M6vfDKHXB3F0F0uG2F1FhP
YhOFFaNd1fVHywutpxpt9FsfStDMVQBome7BjsaRZi8aExH072jJsaZx63QN6rfacoP6LcDmv9cr
mz9ZIrlbmP0Ao7BNeYJLp2JxVzVzUdTVerkpFb5nooSJabYfCwB2c1F1OWtM9i7AjQdR1Wsj6bwm
lLH1KLxnUTeM7klJeTFEqayl9lAbZUYLflRsWnN4yAGHXOcqWJA4WnXOSrPS4NGyec1rtLPMQdVX
5HbJFGud9yQ2juzv5Uwbb6LUu3Z1C0p7n6lxEK3HaooCl4W1EkezgK98bKiEzqoo3C11mhP9dmSZ
j16bV3clgFX228JbtK/kJ7GhH6Hg0ZKtXupcvXstA7m/oOgjP7WeG15KxXxfGkSsU1DeqKr9Umdj
V1b380WrtkOwAhmhtdGbw0UNwse6d5Ib38DkRgr91EKCOIkSRpmmvBK7Tuw/KbVeHz/UidOMKvtR
1q63UfIiAeSTWnexsUuihBaEABjq1OWyBEiXXEzZbSI4qs9l6ObPbpQTXnPCYC/qkiAlVhkCMffT
LF8PhSuv6PvuUTTWNTxaM1SKNR34Ty5jhxUzzG69JiifyzF/qgkUXtF7LZ+zCJFb3ZfctQwdFK+H
7mw1essN4KAPfGpDIhWklGKWz/JQhg9VaB/FQVGFz5hC8L5yjsrQ5bdB789m6bc8z057rfQuPzl9
2YAKGrzkWnr5Ns23ktzlm6qyyo1ieCPAI7fa6ZJmXdsIikbYutFkP7bFx+1LpbkZfPj24ubt1Wg9
FNt9clLwEn64TbgzfAQPIoOVTsYMwMmV4tAH5q/RTkGwlUe59WBOSD6YbrlVNzVzkHXF7CN18BdS
k9UISnjdBxJEUpevucj2gY+BXa+DQZel7gRi4lUprWDv8UEgwC0DSQek3LbqWR7RmqsVSSO5ADvJ
lvZxr76x7mKwAb2wyTX5ljTxETNq6VI0OfTYtrOPSQsBTtNew6oLWf7ZrJNBeyatbz+PiaGcBjLa
xDtqgolatkrSoYYztZJ7nHRRJyZ9O+AG4ORttKpHvpEshq9ye1f8ynmcRPgGSAzmUOjwHj3toleh
vJMwRlllwds4ji9khDZBreS7zKztc5vgBkMggN1lM3QowJtacUa07AsIix4Xurrd5ZaPj6uqurc2
/cVl/BNyK9oK3edubekamdtMUi4Jc9XE6OW7FnPlrkjGs4HgrOcDEkkkLBcjFU7eEB0qpStPZeOW
W+wju01lWd4ltstxI9fqF6/HPwDEVLP1Riga8pjfDeAf90LVX6UwKA4Jao0XZBLBlfBN2caVVV/y
LCNKonbwt0Z37RVDewFIcGhKBBnrMlqnZb53kt45ptpQbGLmDSytdH+l4aa1LtvmYBQTItBrlK3e
mdEOgPAPpJq+T2aiB50s+Zq71a6BwzVr1NmI4NFvzEoCrhfV9Vlhi04CcC20JFixNxpfe82EbSP/
KCJ1gFenl+cOoMFRmgIeWnUXM2plmlYzRaEbNeRBYh9hljRCMiLoavlVTb63pnSLY3i+iKOs4/AO
evnPaGvFifybzJcwKtFck09DVihPOgwPnW5Putcsuwj8jVWstdQPLk1aeCevZ4aRKLy/g48vT9zk
yO11U+/NE0JWVosmhRW8YtTLBDMihmoWZbn3zeGHrcv2pbejek0osPYJhc5gB7zVyC2Z1tFrfRwh
PMg0SoppWVZOkZIvEAHSdRcGv6okxyU70A98y9sIxAryVuWOG/qnjLGI6QnDk33AlKMujEcCI+oq
BF22ccPq2bErOGZ2hfubrGVHv2QcDCV9PXZttc4bYgJl+oimqXxpg0C51NPG0jGstCBhxunKVz13
qzcg9XxFZYUiWQ1jr1FtvSiy14CydkHm/ZLIPKDEEKAoRCjjZ2t0+VuNrDkf7UOTYmNn2XCaVI8c
iNxDT3WYHl+9CiDPeGdFUq/Jexa5fsPWPFnhBvAah7LPz1vGBKHeDJCLH3qHAHupNgNZYe8JYRU+
n3UBQsmVG3D4enjpQV6usM1iVsGisIlkODx6TfB6jL2d6Uzqs0X7y7PdBIEyDXijrcaAGPQU4KG7
90esGlUI86tGgcpU/+4gDQbAfreVA5yvNC2iztZKT2t5jdB0tpWzBoRyI2HAosgS8pHoxXieS2Ih
t5+HYnjqfbO6EGpM1mMzIIqW1A+wl5+INFcrAz35ozOooEBV1zhapn2S3NY5SZFrn4wJp1OEzffK
di55wDCrVxLDWFwUhxGFJSxUv3UAUfdF03zD+0CDE2x6WymPhmuHV9HFInicTQRiL1afY8s+g38Y
mGX3Lnew+9azaie64QFfCsOtqjXuqsogUSRhQaCi9nSybrlxKOwiWxmRWe+BrmeA4hwD0A0fgx1k
5pOVkpRSMzS3kI59zo3GJsqTKZsoDPf5UOv7tiyc99h5gcvUyLX7czTLDZx3vqXOBJGRfgZau06N
xDupvYc/YiFXG1bqzqEFeLY3wIGCOyElJbks3hoI95aREfSQ9Q1zxqvTG91j3KFRZFFCTCba1rr3
kiaSeV42RZdZc9Fk5n80Syhi2HzdDJe5o9MZ4BjtBKBn4Tg713Odte+gvqYw9K1ZMq9U2eNVdHXt
PJYhaVNmH7/iVN2mXjSc5BH5JoSi7kro/TYmhyioOhd0i0VnZHXGh3jaTOI5etorF1kv63vX1sOt
DqeRm5KTe/W9DJjqFmW8zz1L9texxWMEE3aUatYfTRsz8zCCtyhW0TnUs0dD681dnwasv6eNa19H
p4GHVivhtmrusVVFJ5/lwSl2rWCjZRAAYGMHZ8PU76qnwd5wenoUdo8diCvie+G2k8r7iEElgT0W
Z80kcKYkB4EBM6eMNFRhYIm6MXldgcD870ZqyBe1aJtmDnYZmo+klpuD1OgTpybMgl+Dhez5lAiQ
RnWruti6YrgFRwIzUAeOtdeCxhq8bmDF6XIuoZELgtJHOmp2rvThUfbHHmqHa256VGnWw1REpmBY
tzoPS49tgGaWH8MraZCeHBXQRY6enUFkHLoBRgpwpVujN3epxv8p1cNoo2KiOa4FZs6fCPwG+LOt
1Q0pnILRvvWxojAVbJIHh9TcKayKtxG40SteG6ANs+9+F8SvcopLjFP/sjOXzi2iBNYUKihHlZVO
TIeyHFu5is3AJwyAlSNtXNEaDXDs1XKxlQB7uiAFhjLVT+IyuFa+BKWXHpMwZ8juG2uDYTfwEFIK
gOCycZ2hmBZYmcl7Ya51hrxrp0DpLQEK4L/W7aKK30NyxL2GBFgP0ei/+UjBIT66G7CW21hWD8F9
whsB0N5ECk8X/d9YWsdt+Yd1TX2uu2Rf9iWfSVCBkYWltRxBEqrhcZbl0fK/ZmmufUFCHkXO/kmN
POMQd9LTSBBgorfK+0KfjAfCb3KjHUKn98nWb5xwdI5+YNxCUmnrWEVWqZZThP80EOPm2dbV4aLE
4Usvs0r1Cw8ZRR/K8GTSVLjo2kQVvwcU6G1WgPCSstmZJLzBcuXmLBwRD3+azlKege3aSGNLAwsB
nXFamXD1adxWmyw2nUdYANaDPLyMIPgeNcAIZupVuyKMvuRMDJCvDIBW5iRTRXGM1YQ5X54A0JSk
fdTYPvMnLQb+YmxSr9HWRZ61B9gR2Uujl9Whhy2yFkU1sirwxqWBX6hUXZku8//UjblRc+/XYErD
Pgvj8Yzwx2M7AvbWbTN68JByefAqpSQzjBSm1Vrx1ijNYp9DA9c82BlShMRcwp83MTXsDqlgyyfJ
mHkra+yTLavoB404B6P4JkkeGh+w2PfUfMG0rD4mE2Ymn3B1PgiLo249BBNutNQG+Qgwwp+QpGIz
qMGbJGnuNvxvlagXzZPptStPucd9dWrodKski9kKoGelgpxWysLbuLsBR8iD4b+EFUgB97mvvHjn
Qec1aw1uUdc/I1SOuiGed7OuhsAICdxQorNgsEMLJe9JcEMcaNwYkmT/Y7Ar7wQuyxi3TFb5S8Su
eKONAi7ZQexGIxEkWFj8e12Zgfa1axUFoVzaDxOkkLlscspa4NZehdeDu4okZYojUOuBxdqSVflq
Sekmkj0ccn/pbQeKebpx1XRFsbfgE00lksetgCqKyn5MhuQgWgZWzZ1BFtH7e349XUS0Unx5WJlW
Em/EXxmhNU0CFuGzydVv71XyXiiMWM4aknt3BMP5s5meX68H1iFFjVrkgMUmEvdf7IYskUlpYXwn
iklS7P1cUvGfmf6mFNynh3fGQfyk+DNwXvaDokOcpC22Tp7/EufFvQfHfHqM8xMWlQIvlbpkXYyJ
NLrU9bna7JFawZMJ0MeM/RW9AdotGep+iPutrJbfBR5YbDpg1E0Jv454KpIjSdGZmBEVVswYb1db
kfSecV6+7H1rYS5uncrniZpIiO7qqHoWz96M7IeOuM9uLDWGdaML0Ntj6k56KzvFFsu/2kezbXlo
YIdVINSVtxGPSzwNsZfj8RmtxK7oBYavuuSVm5WTtekJX0cH9JnYnTYQEegb0r7A652xpYtGgAjA
nLEaxgj0w64428KRAiSyraWneXeMW9BQZnAQv9dXFTHqahPW0ZexV0/izs13CWrpKjPiYSPutbgr
UZ2x/q8VxFcmDIB4JuIMsSfq5u4gymKjxTiGVI0PRBPRx655Eg9+7pri1iy9QRwpiXyuCjDsG3Er
xB+ptiX3p/YydU0EnVmuUfyoJ9sQ5C7n+6unVjsCvNJ2CbMBet2zUqQ1TFt/l44QnWt1eFKnoUN8
tpPQtPajN4IExo5vJUPnRAm3Qk/IiNLs//nhD3+D2MX2CrK76qtzy/npoSaDQ2mrqRsxBIjve4Pc
+MEEkNU/xXB555s7wyk+vDUfQBWf76BGGi8LYE2O1U7zU2Xchrb/TWoSebvcYQbBk2rZULqXwUVu
HxNMLHfib2nd4iE2R3mHRmM7rqvEv9SdKgHzmMah6bUWZ4q9f61zmnxEOMCPNqIntGG8YwrD0mXq
CGqPtJMOx3rpPlMDsxhpoKvrDgm2g+jBfWN0hyE1WJYU29TqMD6yJ3Dlv/6umcVH1wcr7KQacIUJ
kLL0vTG82uoEYNQys5zkbRjepmFZ9CRRXOoyoj/TiGSoo7V1raIDsxI/Wp7EGCnai83ytn7oovOu
OD4WTndwKn0tesJ8CrYCe+mtrkgQiLGQBXu1R6H7uLzhS18WdaLoTb1QbttdBUhv71vBThzTRWcX
LZbzP3dBURZPTezN54jyvPvpuCh+qpu7bV6Y5t+hB1s5EvyxfvTgyq1i4DFZDMitNUE4Tx8O1YFo
6qksVAd1hw8FeXrmBeKJd6aKMaj1kI713WJuwPrwohKxGOUMj+3ongJK6crmbExY1bHP72lnNztd
H5lKVKq8kb2M2E2LwMyKBO9O8A6GdLKL1Meu3HhB/mBhXrw8ePGroji/TktZVC7d5NMpWRfXhxb7
QdEZxaachmuxp0bQl/QQzpO4++IiGXjGAcwK3a51odWvxVsCq51asfuhtrO199RAREmsWwZcg7eQ
6r6agkvhc8OaUIqPxMGhhoQTvqGP1NegBe6OjMlW3GOxEY89nKYnCOWyRh7iH+mgnpxQS3by2J8j
PUegzGkOYpBRGLVrOLs56rkbP/PmL4BW/4KUnxzFBcWTF3uM9PXEhjGD7tfYOY+YxdkzZtmNzGcX
z7NdKnrEMhjIimwdOW/5+9S6VzbtAPF+uYt5YjGSRtNnJrETY+Ma0IUEqQRewDu4ZI2ZuIP8qGhC
bg3KiYYuSq8Y21nHTEy2wOsW+8G2jgPAHPK5e+iRaBQH5jrBMWyeXc2rqEDxMnJuqjIPwnCpb6UW
aTtxffF3uWbQH2v1YdTSeifr2l081eXRir20aX6G2hCs+ixD6R8K+d8F2jJwSOLbL8rzxI7laY4j
DcsHMP5bJTFT2Pl12l0RZNcPQNOKk2DtdEFTnOgLf3I/SebnK57EMsYsD4YP9O8YeqY+OOXGgCCN
LIal4XCS8RLYjOAbFAK3ObdMPBnRrT2Z2KMBPNjN8A3572AuGiwj+vIk5w49jffLTViOij3R5P9/
KeZqPeyl6zLUiz9GFOe5+FIWe3PlGGD7wYQWYQYx0ZUa8yDjsSiaiJ+dp1xiF4dNXrV5l7z2X1j9
/KEUf+eHWcZ8bp7aa2ABFxKC2GPwoRfzV5IjhK7FazJmyMGsvUH/htYK8WS/jQ5Z5fvyVjSfd93p
CxoABmm8eJ7HiZ4qZnTLZqkbxoSUg4JSpAJMbJqEiX9n2cwoSVH+MJed//p87GHiXPsMXbeW/Qp4
+s4kSzWu0evNSEL9sMUfopcn1Vblo5iWiUmd2BOb+dLTtFAUSQShee1BAFkaiyZLUewtm+UxLnXL
b3w6N0hfG4Q6GMMYM8XA2QAESA+iLN487njEMn46Pv/xY65kq0Dq5A/TSPEI5543fvcg2h9Fdw1Q
0gU0PT0Dv2mQ3BA95Z93xdnzUAUopzrYebz5TAXxYIosS7hPnBBB8BBHlwPLGlAcEJulnSh27s9O
KdPj/NdPPXkmeyzvzDyfmTuzqHXUtCF/8t/3TuzNrcTu57I4ab7qh1aff+DzWZJCYqM2X5QRqVkx
riyzB3HuP9UtTcTReZ4tdpeNeB5LUeyJ8/71qh+WM6K1aPjpp/6p7tNVP/2SNw34GM2VjQ+jb3rF
8XAmV1GM81pVvPBiQygFciY0IhbvU5ht2Sx1Y4InKPQ72hS1xu7cSAy34uJL0w9HxK6reyCESMHP
PVq8LOI9WV6W5aX617rlNPHeiXb/VPd/vZQ7phO5PwtB+/UbG4c2prXTXFh8uJbNvJJdyh9iFf/U
/FPdvJ6YLjv/grjOpzbzL3SRc1Gk7o/cOP5aDA1iDSr2lm+0GEOWothbJmRL4091n4qindsiGND+
VEokEaLMhMjHy0nunemt6MLzrqgV5ZFQNsvqpEh2qpM9L8M7YCpo40tZGicauSiLkZ+5kEdEyUgM
ew4duZ5Rj2sxPBD9R5K1Qhn4L11tHjRMmRiCGF2yfISEifjb5p+G26UrWGLRv7RZusFS96m7iKI4
2ntVTMjChunVyaO+aSw1Htdi/RsBMCBcFPUvXt0Fu/mNFzdl2czD6lIWt+tfi+LA8uqKokcg5e/w
LcqfriDqxiQCO6FEvEbLYD9PrOfj4vksZ1Z4lbB4S44GgRFtipB8WDkuzcS5YiMmBktR7H1qJwbR
pe7DPy6OfDqlcwppO2pXUIGPJVQKXANECyLlmgKSY/pw5Tji1c9i6HKTKEkO4s7kUZsmh1G2VlVi
GQfxsi9PdH73PwQzP0wVlqZiTzzeIGuJ6M2N5iBXaiF6ooUBMikqWtnd6OSkY1BzUYabeEXnOKXo
Af2ohtW7eJH/RrVK2dtinU3qpCI5mKbJMUIiGJY4pDWxKSuylaul7BqehP6Zb6zySXfYGg0MyBiQ
l8iHoSreXlfds+BsGyQAAhntGnFXxXMpE6hMapG95CE8E8EnV6cHPNaI7tRzPPPT7Rc39cMjmpeu
810XaxaxO7/mAcnJ0dGHrbjL4meXjfgDlqK4sZ/q5lWdOPKZzLm0FIeXf0n1fXVtYq23wsYQqzgv
dd+aLOz3GkKAWxXGLEWoZwiQZkd8JjlqqOTONAuZnumo4wDzVKMI76bSew6UZK9M15CjMrnmXlmv
RKuxSfqDNOb6Rm4TQHpdl62qgFddbJzE1temA8BTAVN0iSN7Jwe+kW6RDMJwmZX9lqgkqOHBOlaq
Vz3AySLXjGgsxPPEwr0olC+x279MiPYnDxnYJ/g35QbVuB5VDoqiLkHwKIlIT5Q9KhChWcRPoWOh
LKg31yFEC8ECtrBTye3vHcMdH+Oi+gnf8dDqSv7WpzquWrH7Lc2Zkpf4wJ9cTwYpnlQvrTMa3x2i
9WR2XY+Eg1KjjtN1K68qyy/lCKaXJXn+qsqxuUZRB3hVgGyXnE22ADqh5DE1CvSbZHlTIBGMMlQO
jhsjxuLWT0cIJWEm0OEo4EfKvsrM/DYOUXETe2KTZJmF7lmaIixMEN7IQm+TF8gPuUP3VSd5tq/l
ScovkQsNOxKUODZTAHhlu6zcwixE9VqG8Km5GInKKBhu6iQDE+TUHevhKrNPIDVIrzkE22tUv4Z2
CB67aQPRJXh05egbsprSUVTlCSbd6C6iypUhfKYZZGss77FCDftRJhP6GEuKsh763mMFwYHQdIBW
xSb3MsVSFA/Z1dB1zU2JGudhnDZlAmzPpG/BrqbFcsBXk3it5BauaB3ZGX3AbK7vVXRh3N9DFIy3
uQSaA+Vfiz63nF8EhvOAykywLvx6he6ptrUUQ98MQ5Wi8QaYPtMU/WRaQJ2BtSob1VSjeoUVPDIY
OIDnjp9fCqh2l2raLEX65z7KiKF2SBuZcNNy9ZSOeqytFV1TTmKTDd5/KrO2kNaDA8vd8WOCzYga
vLQugFHb7NuvUZe+a6TSwYVD9+fd0uEzg0wErZAVqMS042/SnV/8NFK/DlUEWgFBnBevT4Bdo4P1
MCrkko0hMs6FnbYntQ3rQxyH2Y1HoED5r+WnqpfoXEmsX2WtfSlRDbraQfTQmUUF9VUqn8KWxJGF
2ONWFMUBUqGvyK+n27JftRh3rIapeajEmPKFYLmm88hgU2VJ0G4ZMzYfTjbSb1Y86mdxqbLSlZvl
+AfIYTh1Jsii7fjgFJvlL6i96I/vj9F83VIb64eqqbepjKzN2sViufWSZ4wKR4L2WcVa2dTPEC2q
J7jn7Y3Q8VGUMNqtnzCtgwyV9Ig1TS1EnaXln0+K7BfZRo8L10CA2tB+iFhMuxIMugv6ae2l7Agr
5zFqJ+KAhZLFERnMCDQbt0LVpXqP2KayFkVxe5JYnj5VFpiw6f6YfQ/QpZgmeuHe7P/M/04cpe7e
zEo4Z9P9Q3UaRF4yOPjT02f6Tkc5ReyKTeGNMNyXsuhtfY2E5IdKcVgcaSB3bLoHgDMg8LxuBa4L
S4W8YFBSy/ey9PxDa3YeGu9+8S3Pd+J42PnlLlZRbSpGySJgLdm4hRMPPFZe4F2aadNF6J7Ymrv/
cKBtY+xk3jzXDLdQGMJz3id4GE4bsSfqdFbZWDaYKKqFSlDhN/gvDcUpc+vl7KbHHPD/ckpsd+Ar
ZGX/+TJ1kyFye+9vuUw0cP3prxOtxY8MWa5Wl7ieeBSkHXWjhgGLIuU1mDYpAhNXURxcF8XCwO0g
r8shwfXpcC6jXL5aGok9HPTOfPga8sicHNpEVfy8cPDEGCTpZL0ZQPFRlhJHP50qiuKHa1RHDxZC
4POp4tc+nJGo+rbJAWh8PjD9VUMeQna8j5n5HmNPCnJptONzPRTx2e4DACcKyptNQp5RJluxjTJf
eZZzv7vYavkj9RX5uTMz+Vn1y1vDAHsjNw3TBdFBvn6thv6XVdbq2QRa8mYnXIpkTn6NUTN4Cwrp
C3xk70Ec1HPv6mah+SiOgRTexhDqntKpZV++RZ2ivyhukL0q0VE04ZuTPMtVBf3y5pfxcGk9Jb72
0wZxP7Vb6VHJrlmNK8Zs0HhTUbSBaEoix7V/y1GHe6lN7BLmUvyWOCU62opWr0VRa6vuoOGausl1
A0X8lWk07RM2VkgXGb26DSBUvlUttggyfL39xK98AwqWb8zE1Q89lpmPudm/AKFpvhr599Gu7C+G
ZNenJA+QTjLV5ms1AqSQLSN9REQHLV2//eNZZv0VyJa6GUNcxM3KfVEAn6FhW3fgPdkL/Xo7Yg0L
X/g/VdAi/x78VKcaFqjYZLzknVNu8WvLUZizspdEMsxTFTcDmttt9qLCmH7C+n0lDkrA2F5AYHyB
yStfRZXpVuQX7C7fi2KPmsRRcYZoLYplaOuPI1k6URJXbDr5KqP1psKIPnvDCC4hM3ztXKIVAy26
dFFhM9MrQfew2YDFQ9YTadlt4XbWSRxpa9fZ6kpn0O9wOxldRh4EY4K3Vi7aNRyf4CSKViCbwBSC
9iyKJkZE+ECq7kUUR2n4bvPNv4nS0CaPjNfpoxaC73F77+AHnXSPk1q+Bi40Yt/FrqpLi0eAPltk
J9p77tSvUVjLZ8AK3V1Va16VEFX5IrIvooGoRxdxl0tlchNVYqOjchSYEBjKRsVwNcM9NjG9u2ge
Qkd7TPV7VWU7u7ELDAvLLTLm+dkcrOwcNJDlJrHg/CzJbKqmsJGZlYdN6LSIjptB9eArFlbgg/GC
Qlj8VTYKZ4tuZn4QRTg6QOrV7C3XeyQptRYswdRMaQd3haYfqJq0x11ZrgGKF/FXUNTJHjq+tVPJ
fXw1De2c2pLxrPuJdc0jA4DF1Kwe5N8DaMkjnzblyrROwY2IPXvajErsrongVeB3/1O3NBF7hlT/
LlpV2f/T+WoNAKYxw4eyH6tbLxXApTMb6TtQXTpfot+p7L7qfWe+VVaPPlCqZpfE10yUjYsYRFw3
fmkL+y6a9lp8KQPNeS+rVN7YZWhc49zBgKUsUUtBF/YVOtJPCfGrbZitbWBDFznnpbL78HujABAz
NLt6cPTGO0mmFe2D2JefUVUpV+Ly1vgu5071syFvBIxID9FhHLQDMdsc1d3cuDsmmuO87hbClkq6
ipIyQxkXjapLzph6MXN/07pqeCoRJ/97YG4jDudLLTwSwM/I+G/k0ZPDjTjug3u8iKuFlk2lWUAn
LCz9OBfFYdVRon7Hqx3MLT1FvRt6ZOxls4O7vVzCsPSzCbz8ZPmGtI2VTMWWqrMOBnjfI1431UXR
dGtnRsnwOODjsmlruXrlbZSB/tjWN+bOd7R5pD+V82J3EVPSPjN292ezzvSfcBIRi9QZ5+l9vLRJ
ZEFS8cZtWRTlLVTr8qBrRXcK7NrA3dfNsSVoLPSxAKsy8MHMVHNksdzW/Rp6/WsU6NJvCaTl/ENJ
qiAVlxm/hrj77kuS9a6YVYLasTI++yba4ExRvAco1PY+mUTFZcmNz20cGnvCAfGDDRUIjHNlED9j
IDPd0f/KAPwN8qH0S/XwQQadxAybSXjk2frvBGVktWlfPKw5qvqpbcAso1NcvTg1a8KmLZQHcBsN
8BwcluBdWRuCa657UFUND6remiQN5Bi3OKVJzmLPskpSgEggXJsIWRf8a54Uq3Ne0th5V4ZQuuqt
43APkO8t/bg8iWKjoTyXWmFzVMMWYSqFedmxyYG6ZZXtvHoQ0ldF58vXtsjd16Acv6qGp95EaZwQ
4JZqPIimjmKdA8VwH0XJb719Hefxk56p7qs7kkvMjOo51yzr1d33bmJ9DflU7utervdW3XnfMnVf
dqX5LQeRhWVOUR46r8vesblbt0ZgP7GOvGDykN1KV0I834O80bS+sprrpgNBRsYZZ92JydLvETsa
eIkQXtMC7bewOzQQU/Mtr3ldGlRaqW0KszF2HZaCt2ba0DGGTYU38kYUxQESttmtGnHbwrL6DNiJ
X/aaAnQDhqMrYnfZTZs2JlK8Z1vSrqlVjE9EAd6bPBi+DcEE9Kjhc6ADheRerL6HYzd868vAWPdT
fTDV/+/2NpJLS3vXdrkO8LR15dkIvv3n+kv9v13/f7cXv6sWHcxtR9/qqRGuOxbs97wbyrtq6ere
nOqQyyjv4kDK4neuE00Qiqzu+VT36Vy+nMhZSc4+VPkmio0xsS2dopJ39Izkb52MfbST6rulmTjY
h46zKkv4Bl7+ICW1AWESzlevlJ23tXjXNy06NpukV7IHsel1nlfWvqkrpSq2qh/JF6+AiMcgJQoo
tMuXetqIoqlJkO7nclJsWpZraD3+56ioX4riDFGHtt05DQC0LVXzlZZyzKA39vZDzu363mL/gSKZ
8zWCz0SnytOj48IlVXvraTBb57uGAB3RQqd7MGwbw9EIvZUslgOyr7CJIR4fq1zaaaozfkGRods3
XFUInr5ByzqK3/AT4HxtURtXnLCdm9soJLqma2Ne8aBy117BjRi4DmjaTq3q/qSWPprdk+GOcNSZ
zXUMP4Ocy+JLHBCbFq3urQ3ICiZ6ax31WM8R16nde2JF0h2B6GajHhxsxKJxRNNFQzsGEXJLXzEF
gRcT9uVeKpJ2z+IPWXztT6HX35AY6b4EIU7wUVO3D0HVKgc5rJOj28f6zfdUPDGkfHyL/fgPoMPk
Dyf72MGfJF1HHQvr3zt+Mnutb7xbkVXVPZs2msz00M+QS5waaOpERaqAbBh1flNiePFIJsvbzsma
m2gvmmHwtMU0csAADXGaaPJkBzKPl2wb3T3EOvBVq+JHRIcwiDAwRtMaud/hg1beDK+J9gXUmmuU
QKrQen28WDbIYtjx5tlKuuCYIWV8dvTAOBL2yE7OMHanpOj7oyQH+TnRMox93Da4RJWLxFNn2Zco
H/B6LQmSBE3k7sK6lnFgkMud7WQ9RFdElxGAah/JT+TbOLSau4vaE7rBYAcZcUADFW37PDZY/WDu
3L8EBvLIjb5qG5+glJfJrxU56LXfy9pbb9toeaN7+gXvmXZVBEN/dfGhQoI6jTfF4AcoYaEfx7cJ
wocbjz+iyt66+JG9k72u0LUJJq79GDyDJf0TmPL4Q4q0HwR+oZcbHoFyz1Z3Sc3H2e30fTtdwQ7x
7wAHlmPx0LOgMgdEOoGY/MjAJaqN/t0Ba8ASMOnOaKP2jyVG6pMa/4joWnl1jKFBCpk3gJVRfkgq
BSEZxPv6W4haC5Py/pDqUvDiSo51sxTYtMII3tdbKHeG2x3auBvedZO1k6J4L3bGm6IMaYZsgNy/
BwAAt17etQdxlhr+D2PnsVwrtGzZLyICs3BdYHsjbzuEjnSE956vrwG6dXXqxWtUh8Btx8bkysw5
ZnKotUE55qYyeOQSiyOKoJih6tIZrNsYcvit87NKTAAR113WuX9WGsuWdeX/3PK7+5itfEI+4Pd9
1nVVZaFDo4DnZjgGXvWyxcqxlbrnDgPL4+jLGfgKDkkGb5u85YDSY1mEaGdvprbA53JZVMWEaEno
xWFd9NNacVAnxg4mD4jkDJNBwTJR8xC/p1JM5Wm0kwoHC+bWye8+69y6Dqdx9m5UWpSGnG6s/4/X
zQCjSgTq/897r4v/fLSJj8CBSMj5Z93vS9bPH6NyPmbpazOF4SP3XN8pYlM/qD7aij7XHmTb9Hfa
EErunPM3m3YR3xpVsV+X1hcJzX5ou8y+6Lq0B100X+2uQVLY5u1LP5qVow1m8NEG0iOCIvtLKMo2
t7gdwAF3AyVXI3YAyttl8TfJjBvoIPGfKqpjHjtN+7rY3buJ3pUX8twnGYj7BaFAdcmVKtyCM52d
RMjV5XfDupUA6z/7CSx5itZ05e6ZFhmcm5d3WF+y7vi72Buj6ZhDTc3yvx/yP95aGhP0Qqr/nNKj
CjBz+ZDfN1gX00HeU/yKj541SOa5GwMMiLAOxfFF6kMkJKp5KyA53qbGcvdVCjoMRGj9rEPpi6VS
au1NUgUXU8a4JJZB/f8sLutw6h4u0TJZ19GCqWzwRaMKsmz93bDut66rajnbigFXgHWxNbR8E4GF
8bp4Ir1f1X8ihAt2IddvSjAhf+vL6dksGbTXU+M/5HPee7SK9XdqF0PDNMfsxtKAqsRA3C6T3g/7
gq5aCI4RPfvYVh301IYJstzFB1OOrnkqV9uMse6tDGuXjAHZ61SvJRLrRfbEtwtdct7WS2JAQNFn
Id7xFH31m9T4LHX/KJPIDCDhoGtK6oRQ+qkoWwN8H0kGChrd9zjZZz/Pi0+tiT8kQZaauyUN9HQN
6XqPG5YAtaCD9MzmbHjy66GBac4AYt06mmF5CjOkgOvWHAvPs9/PjbNujdMww/MSpty6dWqN9FpL
4j1Z3omKR36T1tXDui0WFjknQEvE5NFN2crSNcZJiPlAn6ObdW6dyFnwNqtydfhdtc7hhhp6MT4+
P6/63SqbmbmLKUQ56zqzCcFNWg26U+Cg7u9+v58jD9mlEYVx9GeVfecYVyqUSA9jYpeUiHyKJ0qq
nGyrU04yOio065GyS2dQMeuGdTJaUINcadmnlqSp2v6+RvGlz3IuIdv9923+2UU3YzRk65v/vluP
TYfbm1Pp/bzvutlPYz7inz1nQ5Jc7LCEpxk2QrDl7aWhRiKIgvWfF64bfj5y/YJhJvtbW4jnn3Xa
+g1+P3yyE05B3+zkQxO23v/6m373/s/7Kl9ZALfh5zssR2Gd++fLLl/u5zutW34+tCuzmxiwK1Lx
nd5a8qlYdlt38EVNmmedXbesk2k9/OussDrQDcMfm4rQReqGLdEGdmpjc2mSqHJrDCyCCKlZ0OQf
etFMMPToaezlgxH68860u7+05U5eClhRjj57NcE6Uhj4UdjwweyhO4Rp+1Vnvr0lZjpZIEyjSo08
xZgWlK39aUhYZMedI9XcyAHNCnD4lk2OscHdyqqTZ8aZe0R4T6LpbafnsoPrMT3WfkVzcfekBCNv
hswPInZy7eXmbMboLyu6nkjobFKyW4VQP8JiOEtUPacCS8QJBEO5FPwKiaJDgt53j46YYaqdnCJJ
uavbRLqVY4a8JX5Gt5V/EsQi2Mstq4axRyaVJpefdQomLs5cDNnh91UBmTwvq0Eu4Zsq3a4b0KB9
tDOKq6rtkXLOD0310KRiuB0IhFqzhoWeMyQfZlpGgJfFfJHgSSoxWcEhB9uDqjMhO7SjMyI1FTb9
hnp67ZURB7BlMqX+XT2g48+KkxkMOl3/TAqyxS4as3GrFrDG1nU5BIbdjMsaCdP/u66bCSRAmqq7
Che9wtL9m2yZgKOwS7O6bQ1wTWkLF2ckhrmdl0mUauXemszJWRe5g2i3MTQKBEPNz6rf9Y0hXiK9
1Y7rKkuqVLhk44xdaFNs1nXrRFN9lTIRzMZ1l382QMzTpubng9fVulpQ352K/LB+8LrODwfHsFvN
a6eaivXyJdeNUSLnJ90AQLis0kmrX01T8oYgjO+KclMgCL5tFSW6o2b+PUaVfxgU7QKIPD2PmFXd
rhNrhvUP1krf/q5Lpz7HxA0yfyJLsYSk0dfwvO6OiZ7otyT79Z/XdpGxmQsf96OwbXDRshi0+Ske
Q7NeWrufZRySqm1dpMKlz5ftYamrpyV4jhvrZraJDvq5olZUdeLWthPpRo9OwbKgRfF/JqNev3Vk
LY+TSJdhIXof3P9ozPjdb0ygHKUzt971jUy5MPCuiG4xvOuuZTF5P2fUXEYBvcatAxW5uSnqLLgT
JMnu1Lh4KP1gPK27rRNCMtXBFqjcr4vrvgqUdU+v6BxfX7WuQ1GRIklILozhRteWA/s2zTX7Fi73
fNS07j3wayghy3rVzHqcpGLHjy2U/+tuEDAPVO7Dy7oHkd+tHCnaKZo5/4opavdSYBu3iEXNWxzE
qo0SWngZjLN5u25QWuCecklxZl1cNwBMEdcqJWDEeUOCHBu2lJI1ze0j7r9Jr59/9w3JnWJm1pi7
VK3irTXRMQHOMrwrUUN42LMkG82EjOaabeVvNVuDHA6/5Q7Uc3Qn2gZtqJaQPxjJh1paiqnQ4mWy
TohdZtyycPNU55Foowyww5MwC/EXUp8PePg/c8sifL2XvMXLD28Nm/67xVrFxxz6uM5h15xRvz62
i0qoW1oY17l1MqyNksuEQS2Nk+tK0LXdzlapeI8xwJdiegx/Gq+WPm+ZsLt+ldWZNEvLKHYRPvxO
iJGROqzL2ap66EX2IhbhUbcoaerlK+BNhPLIWPVHegXYDRokSQG4u8d1olbtOGNwVC/8jf/Oqqn9
GSUqDIwmB/u4bu77GYXoOhuDnQH5n8SUOQDnU7SDsvdzxKwJC5IEzkhsGZQQ16P4sxnYy2nJyuxg
n2B3gMIM+YLYSJMmIbHr/k6d+PKhRaRFtRux//J05SHA1/FYdP2ryWE9RdiBbVtFvIeTsDfj0lWb
8DaFfeKOk23W3/t7tNe59R+ghhVuRMCxknBJO8md6tVJIPYtRm1HQyvKg8EgIani2pHkbjcI4ynl
V+v6iEIfUYfMP8wpoNTE5BZA+lnSvbhGxLyI0vKl49pc/qx1LgPasKnAgvDc7ZVjA9kiqAwKXVoJ
iS9Jx/M/BwaJMsfNsBsQiqbiSlLmk+8n4VaF+qfIQmmj6ediqMdjExrDz0QT0Xj01eXIZdN7pqjV
EclvdbTzCuj4Optbdq9s1tnVenWdWyeJ6Vd0O9nQMJbe+WKxYym1CoEOQcf/emKVtpkfogwQwKIR
XX7mOll/8O9il2mQZRR8M/1FwzQvPYrr4ShWzek6284kvPLMnLzff2Y9T38X1zlbGbC3QsDLzbuA
E8hEW9r+fid6J8JdJ/RTsvTer+fBOomWxYESx3aOmvO6qvR1zB0Ci2hktTXoV0cDQ+r5f/uiuE+V
psZ9VMvRgC2qsZ9Zs1OHQwLkC5E8x3ThQ1QCG4N1si7GERRiJZK+a0LK4YQxZOvMjdnjiiLF48m0
Ck/DpqstxskJMqx1Q/ypPdmqGMWosr8j9/Nlp+OjUi5gXeIRfGMLDOeQ0k+Uzjdq1qMbTS5ZUYUO
jDIKpXMZng16YS6B37nU2xtnmLJrpvCIyO1K92woqye5al1uGSUldDKLZdUdwA0sQ9tZvkN9r+7n
AQchw8KT1nxp6zbfCoowdLF3PV4sTbCNWowoRe5IfUZ9hDZBjwcuN434RqiK4U7KJG18qcUWple3
sP/B081PmkgPeVmSv8OSKGrEWzVUeBZO6Rb8UrTREfoVbXcOg1p2eDiiTA6LwmsQZITdGfAr/SQx
JV1JpvQaxCRV0FK5QNmi7VAtHtGtRhcuKQqK0+5cqgP+xlbjlSAqGotcYz9+NyYHxuptrFJ4/dzb
52BKYjfCYMvPYxmuKRalkUK6upcB32oxdHxMM6v+O/ZRZMt0UrnjrFs7H9aNVLb7Vg05CHDoImFw
pEWIVrwZBH0xw7NtLalLjCCJx5ovk0f3cm9RFNgxpnHIk50mTQiBJfr9u0HaEVHMLvXHd4LncGNN
6PdLyUhgE9GmY83EngJtjgUejfZNfniQ29M+se5GEEh7Kp7ymWZa3DMsHBjknD+6RKWLZr4LAAZb
gSXjtdUJmFOonkLpu/XxlqnHy3IGqbHRXtJw/quz0c0bHpQVg2zJ9K+F2n1WGXQklUvUVYYes6Zp
oN4YmjjmyLHwSIiei6TBAddAJ4aC20tJJ2gCUficyKlrtAtSBNayM6rti8/zwoPy6uDLjD9oRgnH
4rOMyo5gQsy9S1fOBNFLv3SVtM2Cxr+bIK7PlfWnTHHVC+TgY+qlbWsxEByU3lsCwN7QwhO9clvd
Dr8kOKxOMeJNrIzzq12RsCABqUh/TSwS4Rpp0UFTyOTZsXwHccFytSn1/LB/nBRrixEu7SMhrViS
kKm2MkKSks+kUrrtXI2dN4VpuZWs51DKc0ePM39Tpzn5mT7f6oZUnOeQNxxaMoORotwEY9yCppwO
nfzByD907cnsN1390CRYtdb4dZHP3xh2+aa0PXgWAEmWhulx2z/TkasBO4pDFxfPzCEaVNwZ/qpj
Y5jqtNOYObEZ7nUhyU4PssuIxTMgsUrQJAnmKyU+qmQvj3FfsSCGykq3V7RAZ9v0Etj9hx9UNVCn
4iueX2c1Ab6Whp8052Zeoz5hofjU0y9J1QVa6nCyQaYutY127CyPXNs4dSYpM5qADV/9Jn0DwsR4
iwf9WowU7VP7LFR2y5ThoslE/9zT402P63BbNmd/7jCQzacd9rwG7rJ5uJ/+4JxNvvoxybt3pcNQ
Xm6nWxET+XfzgustSARijU6hT3CHzoFMdvQMAzYMOCfcuugAgsUfPQfJqUtMgSVNOpQjQVYolMpt
dxx72UtNEv5YCpy0cltnun+Ht2G7obQTu2NlPhlj5ml5x41AAkObpq943KeeYlPwbuo2cpome6Ff
FJFjyxh6TCL8kujeNGqMhBefWDqjx00jpc/A/O9Ap1lO89IbEOiqKEF3PxysSP0qpOQri9TPptIw
C6wh88uMochw7/Khm7ZWRrEgUuhlt1L6iMIpeFXIgo4ZsL9hKh7kuLpWS6Iqn5ZC7F+tMbFeGPjC
Ia2yTS8cuHf1ZpSMRe5c3vRh7ESFQbZkadStgvFQKDwUMnqEDOB9sF64axqBGyuHOotuTBoxnDIt
rllSfGeaeagq46OJGHiN4ja00swTcrqnUYV8kN/i1zL46Oqt4djiZhaAqvYqOtA3nRZD5Bn6xDMk
3OhVqZ0cSc9Hz9ekTwuyUej3NKJH2kZgKqW2prGbxvoRmzfK0JnYkQXY6TOZzDB/ykd5K3D13lqh
Qf8wPSuRzmkmFa+2XMTH3g1Ca2GI3fdaCG08fZ7mNvXgzzyG9fxZjMaLWkx3veGqmVFtjWC8zKA5
EwPyXIP/pGIYlwKMtVU0cAYLlYqaaA6J79OmbeyGSPKsCK/7tykq3+0gfTTK7jwa9DTKw3PYpvuG
Hpxk5JyI22YLkg00TX8OAQfS0AYYrU51LykZgUu1p9Vcn1Dl9XRfNcVAEneCGQcfGmgA3hWB/j61
4zve1JljptJTYwGyaSP1rcmSzwGcnlaNb+jL/tK2S1+stpv76NCJ7HFCRu6mcnFfdsDLIzhMfUJH
NcfjQWAitisoA9Dzp5E7auYdBUhgas0h6Lo7PI3wELTIjw+t+bcRDWgKnrB4bGP1nguQvwCUHUkM
WF7KOdim9Ky2+V0CmsdR5kHfCNvejYZ9eMsaAH3Qhg7FqLfw9hOa5SfaI0J8NHFjP2GKUVzRDdPC
Z4JNV7kiS5/MDlnhVv+Us/acyMNrx5di6PcS0YQB6TN9tmvpxJ3vgeay0uk6k0MfXBWc6Qtd3bXx
sB8Lf9vsmyHfNhwWbhKM/Kkdjg61vYj4fwAFbJbXiCzVvsVPTW4wFhvtc1LA+uy0hHpKvh0irt7B
8v+mKRbKCf1p+Vi/GF17Vu32trNSFz+Hu7IN3vWMcSMSMqwbhvTNRFMPn7ToXUozuDwIrD9nzg0q
AmDjc8KGWhmIaMaNpck0GHc7wTjjYDNaLrIr1qM1cUAkk6viculejJak8pxaowOH5yaNx8apTIiA
sqDhSMuCx8JI/5btWDtZmw5eZXc4RiI6rEP50Mv2vakRRE4h5Ow86E9aQ5Rddv5713LdzZ26NYB5
m01/0cjeQU5JPBB3hpRSDa18UKL0ToHcfYFBSKNTQApNI3dY9xoH2eQwYnkyc0NXMq9TTRvBv2U5
fTxkXvbQZDCi+kSSt6oGs6Gpo3sM4Fsftj0POCLJO/tLHrvurAAiYzSm7y2/fZTEBHbT7t5FC2l8
kiL6Xrr3urG3QQ9StInwKLYT20tJEdQUOFIa471clrh4CMIqEbtVQEagk+WMjHWyz+beOmAy+WJG
wHt4gnd9+aW0xMbTwOVZwNeJo7OQChzmBhiKMadLFd0r3H481El0NeHfM0fVOYiKb0xGQ0coHWUl
7clvLIxK8j8K5DprrlFJKDiC+ZGFP2d+6YLqZBAsBm1+7W2KhviLgLq6ICB6JtZ+tihauHqweEWo
4+ekMwJIrH68WjaPGmPyEqtbHAZ5mhsYSMUNHNXqJVErro7BNepZvtH7bCQYTxNHWMRgRkrfRhB9
9+Sz25NeLIQsfYT3Ng5PejFsFFUfCawwzYhM2A5GdysNY3mIpORWCwjI8aTNVT3faWSmqmoeCGjD
fodIW2uMzCMh9GSEwR/4VrBTE3r2QqXiCuCkkb5J+n1ERXLwDW3EGbilWnnNSjBmIO6Fk9Jtu5/1
oPYaiJj2ELvxrF/qzqY3tfurS0esls8Rxqw5SWiAj/TeJeUGKeNt3AuxlfPqDcjCsctniM/Fgmh+
rwTG1aOtINYvwqdSmERC9EBZJAmcSg6IO4sIzCQt6Lm1o2lJxxrSHNzYQNxjTKhC9I+4AwHZDxOe
7Ya6Fdr0qMrGuYq5AkOOcCIwlaAq+Vc3/d5LW4jD2SZUjF1kjO/zeKRz5imlI9XBF6TaZArHCSvx
K0oM2kZmxusGWqV2WlLw+osEmW/pbXOhh7yqzUlStgaGR46tSw+iENsewO1ykyocOKhIoSYaqHcL
XQ73j4Qbm6SdQAe+9aH2RzWkaeurPbBkJKQQDRmepil4OyJC3ebsLyS0AwQm2CaG6FeI8dsohJGU
aN+a0eaOMZLu16Emcd8khaiDF1Tlu8iSVahyppfgcupINmeJqasfJFz+4qFcnvqEqrVK4X7CqihR
lXuAfZlHqwwCSk3x5KTQlxdsInLEnqpS2LeSndDh0irjuDeV3iIOiEsX1FwDPaV9jZUKHHV7kiLO
tqIWTpOWT3GaI0cyjoAxvbkgfh5aG1dfkhSOkYa7AcdxqJ3z1aCFvRRfk2J/ltkcezSylZym3Z2Z
D29mM3xCEt3P0+QaqvJejJEOLXkA0Yv4wh9rHT7JkLvUQeRSPPSJedc1FrKMOLv0VkcBpZIpZNtv
sd7iaJ9pj3573wkZVDcMURzEcNyRTd8bw/yS6uIsFINLN2jxc6KOUcvmTcmooy/ywQsj+RbDkSe1
xxXT7vJtEE73oa/39AKadxRUMHCJfZjN86tl31uGRJOIurD4snZ02zYmwCbABF8XeLFaeBMUW2zO
nb7uqDeEO6nML3n6BDbPptjp7zkn3boMtc0YK4zEeoVd1SjfSKqhudaxCQB2kvSjdwFvcLuj5yQ3
N0Mlv0ppSqmlU3f+CHNv9DHDS8GgVWbnBn37GVa03uvagfiiyVMCjMF0dKJKRl/DjZwciKR1qMMp
LlWR7SpFb/Ax+CGktuT69Obmlaa4lhV/TWb4GlKnnKYuc6UeNmBsq9PBnF4KEaUbX92lgoJ0jg4V
DWqwMfCBKUT3muTBkqFm5O/H/Gu2Ubs8EKiV1AqZVvzqpF2MiHQykqdx5Omt4+q9LQdCjt5oKRM2
lIdDTKJt04ah/FX6eGQkYXltg3CrYSSytafxVCbqn1RCsBvGkN8X3lDVftKR9ERBvNhK9Kg4FVf8
xpZMxoY2l9IwNNd82tpQgKeJdDv9XJXnJwF0tgJZYIUSIaWqFTdo/1KfXEgUfRV+epZNCah5XOIs
5OuUnqJmHwLYcGhaMp26UL8GDexU+qQYZr4LCuXdVKS9OY/kT2y6ebTyqyhAncLr/oI380FEPWwr
NbzOIIch+yaJixssFIL5pg6xcL0deZpyKSI4zD9oiaH1u//G3/Lq21gsR9yjFIzOs958tpXxNNXA
SODM4SWv1Td9LT5y/iyQKHdRYqs7abFcDsvpnOoy1Pco77ZRxDhNJvYvy+GZa5Q2EJrql9uhsamD
acfrqIJ3AeDb8ICt0FOiqJKHA9buGSGp7wyVT/fQlz2+VJb2Qm770cw6ok0aU/WZjjOsq5FOnNLE
ZpjKLcrXCHi5NmmyJddb1bTXvMmG+l4p9FJl9EyQsL0vOHhOPmh3UpqQMhTaa0/dUgmG3sP9Z+Gp
2ME51MVjMBt7JSVAFwGmfNydiAAg7TGGtVTYrVWn0WgMSZiE1a0dBnflX268PpWfAWXlGPZ3qWCk
ZtToaeIBWxQhv4Y1Rg2TWuAHNTwCIE239HDdxmZ/pqyA0E9KryINWo9B4HlYyK2T9qB8BLn1YXbN
cyNzYib6M94XD6qReyLApxALYCjgGMlOx6bmakHWRYf4vtHk167V/0hmT16ZTrdGw7sulknGxDz/
zTnSUEz0h6q7JhUccG4AtMEt8GblzV8Gr5YUnGdIhSC1z4lqzCTums+yGreVKT2nWBI7ZqgN7lAQ
eMs63Qw+ZwtRTJcXNlJxITu6SI+F3/7JBRKKsJuBUtL+VHcPZipOWmY0rip1xFQ57fcygOoxliRP
LP68na1skIJjRR8Xn2EW7gFXHOso3MqJ/hVaNXmqmiogTqpYKUY7dSqviYGhaF2lh7LHMrWTyw1d
4R+J0tAuquLQrUebOKHwHLf0v/k54GB9w1c4deGNGeU0CQ/nXFLgOxlK6CB69Aft3m+RUPj+95xL
jypWQqNRhI9S8g4zMddn1ZUCmW6sQb1OsMc8rVU+za49qHb0UAxU1lEAfrX+crDD9H1S+pckR1eN
2wL0q4LfHA3XKRkuRUx7nh98EEJ8YKwaOmbRb/Vyeu/KRZcn8yCXMpuOwLmAPa7SbUdsvmQqxx1V
vNDTJlKzcqRiAK+STQjfbR1HiqTJz1mKnVKh32fWIKigS29zMJzlCoS0nV9UbuHCtHZtUVhuNgC5
y9tNNESvUVoL97vSy09dS//4ZUmvpVrcZdAaWzPj5mLUuC3pLXi805wPGx//eLqc0Gor5Qmd0YMq
9TSno/xFZbGfBrCEId6gcSyT1OvynrORnvNZaJ5MTRUGV4AWJB9c2W3nMcYpMUq2c2CeUFB+GKJ6
T+f5pofzRVnNuHCFvBgJtDap8+y8oAfTCnZqHbvm0NFwLOEWFc9XxEtHqLXzrtK1jQ7egOePgh9l
6loqV1c/y/0eTwco+rSBj1YHZJ0fVWr2/WiSvDHJpzgaER1ncX7R0udOJB4Gqrd12L6GPSXw5RSc
JyymaCyRt4HBiYJ+4jqn/o6M+Ktvtlcytzc+oHxGCejQ0krZ4EJ0SkX20IbqWzYagoFeSFiLnsqy
oTyJlgdjHj2srQKBTFKG5HG5ZzT2gKn2a9nGn4x+H1GBtgew+Xgqz76H7uVVL8916b8RHtCPERKi
+CTqzxKFnFrBbKWb9GRjZeqeLiPSevGkETJUAf6Q0rkwS+nKWPNlzMjtzp25xS879wrdGBjTj/Y2
m0HRzCJN9nl9yQuJAgFvsLES6ZNxrzOhhRCRb+3HWUI3mYGsxCQrGK3g2EcDg0bICdT2JbeMdWyL
J303NZlylFIqWBVKBCoRJgM1K5SRZyi7abKrA/K4yKknPJhGRcvupakBGm8mzW5d/FkHhj7mumxS
3zORcADiL1WeVS1m42ZW4GWwuD+Nr5aIgHFjYGGY4+RW9nQoTCTpiJzeDfLIiqD/1NQ6ac/v2c4K
gWonfDJ9QOwZ2jzPad3seiL0euAZ1tckIKP2AX/hj65NF2UXT59ZGg5C6e2d6X+beHa6U6p80EfG
s6ah3S2WRYDPcfomdQBVC43Q3hiUv35ucdEQYWe+/0eLReeSIrI8sAHC1oA4yzm/yeC2ZFXHaFhC
tlA6hSY9fL75GdrqZ9/Qvj1xE/Y7/wCJGUA6GavWVl/sBOi3vi0n6VItHxctFRjNoH1qgHxvW8/w
88Ae5jhLzLnbT/F5lo37rLwpY9E7cTo85AHV59SyDnUpSGmaN4mKmty0vupRB+IfVLeTnt7FS+nA
ljLShmN9EnIwuE2tcUXYuMCjKjvij5F7VVCN1PBbj+B64LLWDnkvMNTRGb3ttSAUwCbo7JANiASK
WcJETTQTQmNQb2K9vKnj/nXMFqPFMe53vpZ9D9HcXFpIGwHpbVlnpKwFNg/YSaM+oGkbO5Rfo8m8
2MG32mjUZGv80CwGnGVk5dwe44dsePa1CLqQxRgtDLTAQWLtjC0sh7EYXcuOGTub+uBQU93Fkay8
JDZ3a9ixjG5JsYwZ/lBKdBId2RejF1fG2I+GnL00mZVupFpENFoErzBGkLBb6g41k+zS6MFtcGk6
NLEdInNIkqpzl7TnplcRq6v8x+pSbZ0ljCH1JNlhZMqr1JNGLWwrW8bHjJI/G0hV+j3FFRAqSNyp
uA/tyBhOwnfJylPLTQxDQdHUPyopQEBZA/nSFyVtVSSs9PIriSvYL/mwTyfyzEqq2wdVHNqs7Zwp
oDDVzCSfTDP56Ejy8bQpJCen6aFJi/AQxP0SQKtvOhIXh2xlAO5krG/lLKOwoup/iqX05L9XZFhc
JZGIXdtzQ86SNtn6GCAN7AhG7nyDszIvSHZ2MrqT/tqjr3PpUSk3dq5DSZ8oexiLY01XkfGL5m6g
XsYJAxkh2dUhlArCO2esk+6uwjPda7A3WoD8J/Lyl0Cv3LQjbzNC1FAG0prEUuUh7iuIHzwRwkr4
btVF8qUd5G1GTOlMJsrpaMaxXMg3dim0nZC7agsh8jBXsekYSb4JVQxb5oCHQxCI5jSQb08sGtzj
ZHw2cppM5faJqhn/fz7T+kNG1o+a+JgWpNUZt8KpjQ2sV/otLAYoElUenVuT+mlVk7QvtVFCFAsP
MrWzzdxqPIyH5hVEzybXl/izQBo39wc94U6aRsVzbsza3lQLuplFMR1Fs9SEatppsN+gh89MauLa
FD9xtBsbEXJaSINAgN2QCORCY5hl6M9ZWmeuqeS+C3Ilp5cT1WsZu1i25QCglkvyJh35iGTiEtbS
WneFEIufQnXWRfzSGhxbX2mNfRwlNDBx2SPzea4NfnGl85HoicjEBAa3NUoyhtW/6LZOY3GSnUF9
jqeguJNJoXBG5Y7Pv7IJkwbcd1Mz3OOzlXLaYjTSU3UmyjKp9WwMqyzcOOj3goE79sIZFqudyHcU
izUYMVu7vxQh5i1oZT9kQ7T3mepv+nh60QZUl73ZPzU+Wk/agOpdjhENt+j2ZoxmdpK+BS5BpHWC
P6VmdJ5pdceAGiqJQ1sFjBJMpM2N8gt+M4doim97uZMwn7ZQwPQWths5woSqpJ9WJUOnYjbS4bCZ
cybrPrg1LiRU/+VFTC23mzFXD4BKipmwQuecE6XyNQb6h6x+9+P8BXoGcwtA4Xp1OzeGDBnHJw/t
fwDf4tVCNbZyioKCkiH0mgaRCXkPaeivAzVmAxefOOw3TSi92bWwNp1SY7gWJcWFyp+5SWcLdzxB
TYeylysrRDqMcxD3ErEyrt0B9hEuTIzE47F9iDV/Ohq+TG2DoY/Iackxg2LcSrDg6UN+aKVU3tbW
LYwLAkN5eu5HZT83MlnhsX5qeyoixtC6apA37jjYCoFiOvPtg0vYtG+pQYlM+1b76NZitM8gmKdi
34+0GjEc6EYK0KEtEbPva3TjNwF+JFKBmTXmTt7QSF910b9pAb5eqX9JOnorRfc1WCT0y5gUPN2V
jy1JAfzebLi/uUHyQ3vqfYaHMfSGDQKdD2lRr4XmdBpNrAuyOL6TRAk9X5845eaycApaUTylZ8xn
Lkz8psz/ytrwp+1lIhZj2Cvce3YLdHso0j/0buBeCf2Uei8jY9Ws7/lFMWdVGJN+0dNdCAKXZkMv
keJ9JmPoXPvabdXY8bFoOLe1ygs4yM5U2rQHUgRXKlvfhO0wXMv/w9h5NbetpHn/q0yd68Usctja
mQtmiqRIKtq+QcmWjBwb+dO/P7R8rGPPvFNbpUKhA5oUCTa6n+cf3LUBenblDiZuG+3LOBZnnrAx
q2BjYZbQ5+oiBwdSbsZ4Juw27DswbQMgP5WvMSQrtgrxva56/jKsCL2GhRVxRuAkDYr2nNswc5Vv
xNr7L0qwI/uqIu1k3naCNNs05N8cZ9ZmMdka1QJgXce3oqnTNvAmcY7mg0X0LQNJeyOr7LTCyojI
Q5nY/LditqDxh10G/BFMrs5cirG6q3io+NfduCor5mG/1B7iNoq5D9RngbzEStN1ZxkYO9e2rZU5
ec9BFJqw3IhpFyLr17XPRibr4UHEi3ooqn01iIfOKaetHhvRuqvT2wHIGLljsnNGnVZbfjwYG7tt
go7wQK6WTBxLOOZYWPrIVBAdXhu1aG+70r1Lcz7QfEoXWanVt43XlHh4b1we+m6JJktDegPVsXPt
jwT5CTM24fC1bzVUxB3S8nGrPRk2yMJSfCkrlFxgdLEUytZe7ZwzMmKrcjLFkkXr2oc62JFiRTNn
Ntro3+J6XPl212BfeJPU7bBB+Bvkon/rTcEpsNmrsC3bJHoZLnslIR6j9Tca/gMscoY3plzEoxz3
ohn1tWoTwjB28JSO5D9NnksBCtK1Mn4f8A+OfUO7jSyjWzV5FmyUFGeESnO/OxYYzax5GprOX5jI
IC+dUV06YmR+NqZXc3B3tYFNdvzdsblBpyz9Vg1wa1WnYe2nYGKUj8GhN8rHOgFM0XBz6eIBHsfB
q0H4BH649qMaFY9WXzie+W1mnLAQR51EeLqx9HXnqIO8Tsm/rLvA3ntAfm4gKj5qs814UCpk2ws+
AMd8FSlkS3hEBcHXzeC7iNrE6YNnk6fWHTyK0AK5sYvx3BlkDyzT/xxeQKAwqyz9flq3OtD9rj6N
bZJugWXsx84/YxcC9YVYRKINQHUcxgzG8TnLrbd6Gk6m2Z5ZpSJbHB4Snx7cnQqAILFJzJa7e16d
kUc523FospwVGZETY1dZzV4b8EHPhntlnLRTCxZIBwe8KaJdVrPEbTzjTU+MdpHb4lkpmok4V8LD
gM9Nh5lZAXqq3fDQkEsj5vaim01z1DCLjUN33ChN463EVCw9M+Ruia4pygzLgLm+qLfIKu3BTPIo
T1Qdfn/5JbWxE/MHA8dp5S2w2pfETL42dThx9+vbvuJ7MSPMC/Fb39iT+BIYBCHjeKbTx2TQDDye
9MINliYSZUQYyNhafMxd3W0APjHD3sRN/Mj3f+d8rcvaWwXECwjTEvQXnrpQerZVVvA2iOFO6M5b
mTbP7ijuyUL4Sz1W0Ml3MM7yUJSqfLYDpjajd8ijKrgG2yaQbCwP3EWbTRVbfpWss+MbB4TSvmp+
7y6rHJzYnM3KG+j57NTSFbY7+26wEX+4GY1x6/ALyoNimzFx+7byyWij74ib5USeq2FbqMDaoL+H
9VvuiGd8pohG58W5Mjeaz5OTOR11ZW+XmR3qx/lXPXHBpg/r1o2A1KlmiS8DvNNytp9RRgB2vvbq
6G8kNN11OHmnAUjaKteQRgB6HVUqmF4vvBmsSVvEUXgqCwXXSiM72rDVkrzKts1oqWtgcxari37Z
5vZW64cAtbGywoKlutMZGIU1fv6JeVOzKQ1gdOLuGEK89qqGGX47lvFbWFSz6FSzN3KF/xtXTtMm
isPylk3Y7IE29k/aFHoHIhvLQeA97lqRth6c/CEs64vRYgSBTDVvI1r1GVhXl2g5fG/rZCdshSrS
5ctoVDGuMpIjmnpX4N+I/g0lGauBJMaAuRPIqW3VKOW6L8/NpGqHPOs2fa4EqyphUVaKXZFrrFuJ
CUd5xLc35Gs3nE5RxgTkh1W+VsvmJnAxbg9UbBdAHGmeItZeqkBX7j6lQ72uO8ESoAkuisaiv8+L
14CEXhVjRukFSrRSRv3FbqqzqTa7zEvHdaOx3k2bxCYeZEAWSlFk8ftLExhfS/MQGMya+AQ6pMO+
e2AcCtOC5t55b3ikvBD8Miv3iQzKdsAGDk7LwWBTGgYsI4ZAP0NYOYe9eo76FrSHti+DNNtohAfs
zL4MujdDeViOlhVGiiNY17LWn8UQPYCwZDmKDpXVdBA1cvs2n4x734jvTOaUjeu026Setl6p3fg8
ySGLLtuCBBnWlOs4JhqJY2cc1Qu9GowVMEpKbsBipwQXIzKi5nC5oyLcjp22cZqGVQnBRg/PgkWp
pEdzqF/9uHtNBLmKeFpo1V1atS0/Gih/fvFJD+3XaLDe2q5Ar19fGWpabhG/J182IqxQsWu3w6+E
ZEnYl3lN8Ew5G8X0EFrOU+wMO1U39lXIUlVp9CPyO9A9TDA6LQ9ES7jt4vhdM5V1pZY8MJCG6Dxz
Y1U8YdX+a50jG5h8NQ0TH7ZkT1D3ajtE4tKmeJ58b1WPk7kNG+3Rw4e1qrzPYTsj4qPwqPQAKQDa
4QKRDUcrw/e00AlwZ+6jiopb6xdnBI86kFfdfdURi2kCyLCFY58gjmFo55d3GUSGhTeNx7z1VtFk
4aJEFzImRwOdFNKs7sZy6zvDyl5qgVeZojpo7QNIU7sHzyS8bHjQCiz3vm80FmzWiimXDDQaCcBw
zccEg07oJsiLWUb9kqvtSgGlWuEaOkT62dYcPEPRDYyJubelv5sfeeQFnqc8sRZmmMNNh+rjV9a1
MsStVQ/uklwj225M6xZKZVzS1hbrHExP74J8HJqD3pINDkin1Mo3lByweiS2uuhrFCTBpeoOX21P
vjxNNfalzp4QPHNjpJU816Ztq7VPmUoIDFWkmZG+VSB2C89mUcJCsYetMqcB0ZOKkJ1Qg5HgAKtf
X3ypXG3T1uaxdRz0UEqcIRPmbAQtnIKAZtuc+tJsTloRtScCEBNpvV7ZAR/pF0Iph30mzPIuNpXk
jm31fC4rCgH/EZ0iHpu2jxakHwbasrZUsf3RTEdl6NbYGlZnWQUcgDyEZX7+GCTug5h53B3W1iTK
O+Iw1R1wsftSRbxDVhnYu95Wnrp77zD3SjEw3fBuw9XHQATSYen3urKX/QBbD9ehwr5+HlUe4Jbs
QgiVpK15Z7JO2KJZgrCzkHH5sy6N3KWGqM9Z9kC7awTtEhPQtpL+bA7djwN7u6tr5v3Nb/UmawOk
dHoSWn/21yobFQvzSJ5Uv/2oTrFWuw1AGMlBZX1ajFhPhdaFvcim1Cv/EuPp+VD5AKeKsm9uZNH2
imT2gJvW0RC3D14dpAe9IpaYB33Lk6Nxr3ggLFPoN80yd4ZTrzL5ykvH2hPLALDeXhbj1Iu3EBvM
1fvAgd8f8SokaDa/bJ2iOpdo713lS7le+UzWxTzJV+ojLBsn3w0ISNC9b6tsx3ZaWcpiBPP01Hv6
Y1YpvA9VPRuVJu7lOBpXEsqoq6McyMoB9VW5529kaxNbyxFML6yatLjKg5VW9Sap+WkhlRWGy9Yu
0LroM7GUzSCaiysvGO1qPJiZxec+WTSFoK5Ian2Mk4hxYD+QbwlS6JumMaIzIfZwU/RDeiEFPyMH
yvKKRJ2zKoKou0uQ1FwJVBXux7qylz7smwfWXvUy6O30qSH6xu/O6p/DCT07J7WcT/lg5YtUaYsv
Zl2+YSoLXbLOn90uzr4NZQ5tMDZe8wkge+oW35uBFUVGToUMR7Hs1JKJY1Iv/sCKZlEfiVYByc1Q
oTHtGPgB1sQsdzp6T8U2JBfyRiLiYDRT9ZrWztUB4f816uPPbh7WLyp7AlZvwvusk7tdJHE6bqIy
wBrF06orZvLoaqYOU9BsuCzrgqSEUjkpLH66qrrKBi3QHCYJv1zLomyoI4JDcZAqLHcY6r1fGQxr
G4jZShabeYDC0d11N7go6v18DbyeC+DT5NGsvirC5VQ76kYxNFSI5z5yfI+c4HaorO79rcqGXPjt
NhfktGQXOf6gqOD8u5B8f1GBZ4ORvpu6BLtIUqBn3IKyXVtZMZagZXjiZ6asG2WI7xExiJa1ZjVf
slS51a2yD8gRXyfXD79XmfUCwNt77m3dxQK5gTbbOylRFa86KHlhHBy9dzdsXjt+/5lOXtzoPvV+
98kqkHIJrTXsAb6gKZmuuVPanwdbL5ZB0E93nhYVG8/OkNvJRHcDut/d4trsn7E1FSujStQnEIUx
gknhpVKTu3zS9VujzBBaMOye1AS5wDYJq1tuHBJFQZHcJmydtgZaC6ckMdNtW6GSkuYkuLKkH0+J
ZTRbIwdVkJsk/1tTy05aO+pblG2Ck+bp9pYfinNMEogABRMuv7KbHNDJtoTavzOsOLyyGmFJpzn2
tyC9QVfCfm3Yhy9EE4x3smtkTQpRmT+7Dp34rasBzflOxeN72zUWs2+b3IOeio94n217H21T1JYJ
Z8g6Ap7brir7cN1jF7oqa5Wsn99fM13grBz701qPpv4qD9jLOksDOYmNLGpzP62DiRsYpbUtmdow
7o6JZaPqE+z1qBrerwtjgsqu7tc3JMFfJ9z8EKoi0g/W/9KUHrI38JTYDbq7AhcVMJY9ZGB4CVcD
VeEVoJ1hLev6wvWvrO7B6KO4SU6IfrLO6Y1VPyLPJEt96Ge3SJTtZEkOBD/N28W45wFnZgx5sEzL
x7iZ39BHHXjOmlSure/bn/3If6x0pO3Osqr03BxJt3pX1FioD2narFS9B11BAKXZKLHJd4cdZLiG
jQgfU5kSYlm6ODs8FgACzJXEJpPle1lUNQJ8xHHfe8oiwvmEmubDxxCyobCC5myTUkdz2kUGphdn
zR/VnQzc50rKm+DG/P9UBpat7hSNEL+8UHaUB9kAD5V08HzxNJXAxxPP3gfzBrQKa+O2I/5zDrIK
WAuqgV+IGgqSPFZx0UuEKqwJPk7RknA0nPwt1wvvGgUQb7yKeLqszxzvHrkP9d6bl7tVBS1GCVv6
58WhKFGFskbcpv0xr9ayvg3ZEfVt+UwWx0GcaMBeNSZ1mVlYzmphrxyEw920kKfNiHNpPnRImVvK
QVbVcUKrLL+fytqP9s6DuJZmyvff6mXxtzpLd7V9ViXr3iWGiu/VeAj18cdBVcU1avlfJxO8eBY6
1icthnyglkn5haTdq2WW9ovi5E+NpjV70zbMravF4drLDFQ/0IB/MguN9BkMj1x3mU8DDV2mOo2e
cbzE1JgJE1SGshbGeHBR2fLH2FiBCmf+y4fbsaqyt7FE1LMV+qfAEioI0sJlx94rN/3zTtc6ZEVV
UvcLtTeCnZ/lbK0bqF2unr2UnvYZf3LlDsHs4pDryAxGzgQgYWg3VVamz51KEm1UUm2jQOH6YvtL
BsjW7XNXB+WNVtXpRoUgti/aIHtyx3FPMDJ/0XqjgPXk+4cs7OI73wy+y5ebdJdvsBqKs1Nk3a0f
kGUY5gvm9wGCkpxWDDYwtwNzi5zk1xhJ0pM8GPnQniqzBV5ruUgcKOzSKwCSJ0OPzGEh+8DlnE+B
acOBMw8/ij+HkN2zsnzOsrTYfQydGsCCTaVr1m0FNWAYpj26Ld6tLOUJBDSnQ/ZeFuMaFAvw1H3v
iluHhGCzF0RAQIep0bKolPp57MirxrlZfXYm8tbRkIqXIs2egXn037BoPrWsR99EZ0PJygMc7Itp
UbjQBBYKG/k5HO0F8FuyAYSMG5gz3T6DJ97AU57F5QqnQmFO18pFhLX0VhY/GpJUyfBBBmfZEe4+
R09Kh424gSD10bXDytuIEohvP9hiHxrtjSzJg+xizf1ksZrZRWYfEC9rnGs0qMo+d+F1ZbDU2aV3
iCjokK9W0dws+9SKry7TlJhobVn04bH6jS29cvN+ia6ly1oPrPN7Z76nWw1nCau2nCuEIQb5+Rrv
1/d+VnNn8RoCSMFhKJt+s2zAYd8FSZbf+fOWI1JrsDo/61zRNquEEBjQHSThYK7ol1p13WOlx/UR
Lssze2LrQYVWhd6YfSmFg6RsDJ7c4UY8ykYLVfsVOJByp5bgBJvOKLe5A941bYzgMfILZ112iCPo
8QCPCnon5jkdVLchsx+mFJSNVwTK24b8mv+WdyxJjbqxHjLGWgOQTY6DZYSrMk4hEIEUuCeauR4Y
62JYhnU/1T6BU0dnhwnJjr05ou6G2cQL2eoYZDrHxvGPpOcRGI2i9LYUdn3rgFgjhV5HXysnu6nz
2HqqjdKBUxEgBzJl0XOpEECYOzi/XkkuVRBUd8Ov4EXer7SZsZblKPQLuSUi7k6VPvQpDCUEPKNr
7PvoRmlNQYokdbb9aOuHmGcEcJisJaMdF0fmt2Y7Zqpza/L5rJ0kMa5Fiv1dpCrOwzBLFqHHu6gq
092K1p/GRTZ7MLTOqJ1IdaYELlHdmqtyEPyncj6892tqs8DbQvlxhWxpxhGH5N70sSCE3E6Oew0i
sb2zjTa8L200KyKE3tayKA90MB27vWNlP7OAEB766CDr6KCZhAOJgPR732tNnGm74GDnaX3qwz5b
J1naPOlR/E1+1ZrxPbL68DXmXiWYPmJ0MV/jIlV0MOdrUoeYQh2b4mky5vRB77+Z+fs1uZdqC93N
flxT2eBSkjQ/QKnyDlozegdSnuS3ep2ERBXnwSbh2VDjhk1TLpt+P2URbKyUNtqkQ5W1mBSY8Phw
1V0I/ntUnvFRHwNEGBaW6nLM54qPQ5NGGACDen2YINKu2wHHdRENxrHI9WQdWbHyDEn+3HMXvlpR
dzFFbzzDW8hJi4t/6epn7VkuXc1wuJRe9KPrb6Oak4rHelElhBFf9Do3HlW/Lh+C7i+FqHvROlt/
b9G8v7T8fk3plf1W1D4glKnqcBYX6sAzFsY/CVHVXMvTREMQIJoPpRejMOmeVXS7DnUy79fkaY4G
rYKn6q+1sowyfH0zGYSsvVG5ya3gAGXE3Kakim/Iyis3sh7iO8FTWallg4su8tybpJ+XL2Sv1tZa
ayc7CFkrT+Whci1yZU4bL0qUM370ly2jFnxpvTo8jMzzl4Cfxi4dCMxpWZVf/FzLL/KMVehTQzL1
5qN+8ANt5xok7uWlv/YFbfqjb4N27wKNgxbZYTc4yYOF0Cf3UWaunSpDu6Rp4X7L048+YiTd8Xsf
2WyrFmItHcYyETDD4EFB/P2Q541KfHo+1RUQX/JMHkTAswt4Urj4qOt0d6xOH+XEnpJNnKFjJi+G
4ohS02/jEK4kSSOEzXTlkiP7yxgsnJxlPg4q+JoSrhZyfZ0XXRAyyC+BGuaXKh0dOOK+sfJGPftr
w67pEPD7qC0Nw1mRaTVW8kJ5QFo5v4hdPfeUFaIHH2az5NjC08hwmnmeSDeeMEOoFrIIlanYCgOl
JVnUTSijClzNoyxGdrTiAak/lJ6uX5LMfJDVfYR2a2PiIReP+fgsNFK9bCGcvWxVLPWMk+Z0xSjb
vBf59D60l5rtoY/bEj0lLiLjMa7RFWI/Or8tLUVNsLAU47bHV+lZ93Em+dd3a87vlmVYuCGTNDx/
vFs5ZMK7zQQCzRUs/a1UQs94XGyaIgAXPYulv6ujz3rqH8VKhDDRPCA0slU2TEPKzC7LqZp/TrU0
38nSmFUHpkooPqm29mLWutACo+iCttuwEsSz14NwRqBMYbb0ESq4LVgKYZ3kW6QfauSzZO/3Cx0j
BDtdubOvR3SxFBFdwJsFbC36a4L/xREB+UOrDO6zqvPyozfAOvK8S9Ulj2Kuzj14NnVCOr1pE/d5
aIx4SSA+OsrWxo7xxBiTp0ADPd2YWOwMveI+15DGNnkdDxt5la73hCPbOL71lNR7muKjfElX6dQj
Sq9kAOeX8uOYRG6dK1tZHJPx84TvLBpWonwQgb+WL+k15Ma0Cefrtkv1JxPWWBK5pyY1yHioKuRi
jKxOOGU7p76yyL3Emu2DCzXvxzE1kRv62TwoYBg+LpmmaWQSRWLf4tFqWLBOwu4+CNvuHqMlQocp
4FA/oIjkDQYy/fjy0UNr/cc+NtKT7I/ridgaHURLWaznAecs7jyWvKavM2uJpoi39Qxr27RjfR5y
+PYsAIDa1wq/VhWRzNawg9fw2oZd8YqHUwZOMJi9BkzYtlPjQvTv40fLFl89Q8lfE18H/mJXnwzd
qtYNyoRHopH2qZy0Cg8kz/kSK9VKdq1c8nx6r7p3U4o33KhGPEmsur+bSq9byNezISmmnV29+CVQ
RaUaWIwpiXUQkCrXRWS7zwAHTrJrE+ufO1eFg6jbGm+KiI78Hwq/r5YO+6g//4eEPdT7/1BkrKnk
/1DDGnqM8uor8N1u41eJuUnVZNoBDshWOsIej7LY1Um+0kNVfzQb8aN18gLjL0U10asdSaNsA9uZ
PImhxE8qPukrdVTrW8Dw/b7SErFDNhkdUSVKVw66eZ/GsXsGAm1+d8VBpMr01lRME4iQxxDKuXry
/PpWEM8sWgQXeiN/6bMq3KKXlSF/l/blkcgcllHz2W/FFpFnbIbNZsk+gN5V1Y+wI7CB9pvMvk01
Y+0PSnQkbeQuU+Kua1lfuTpYIIjO+dGwinXR9FhGBC1XGF6E8Ys3uO8D9HvDMXHV0mZ7PcdRj6YJ
FnQuVXEAiqeox/fGrg61dV13KBLMDbKLbPU6vTiQQEBFPyZBhRLYJq0D62QS3zzZ80EWw7S3DxPm
krIk62UPLSN/RNLHQZk6j6G+z9f2BR5HoZVtQlxvllKAHabrY4nQ/30UAJgUGjgLKYTuTOLR9tzk
nnR6+F5fps6y1XTxBbUN2ObdK2rjPMOAv1yD0vR3AdJBWzdM8/ukJ8nRKGr3avTqEgHo9kVFtWmF
jKN2i3QqDmhtGm2GShFPtao9BnXSI6mDUdaYe89WjIdKrDnJsS2rHg8QY0S1fwwu7DEgY+fBFVp5
fzT0xr5a88HUwS1axXWMI3tWFGtPQDAP8P/AWtZmUu/1iWXFR/9WiGijNmzZZJ28rAtB4Y9Rm21l
UTaoUf2GbL1189HNAUnliCI7Q960r2nli7PbKcuPDijLsDSLx28fwwjDqbbNBKlPXiQb2jYaVkka
+lAuGEjWaU0+YHYdZXtZ7Arf3uRRCRpCxRvHC6xnly3dofcAAciiGMdwjVKNupNFJykeG9JdF8hU
/j0M9Y1oWuu5HAMIbN6dNsTmidQFEvyB+h0YlrqN65ItjayThyjKxRHOFbRl+qpTYWz8qS73TZd/
BgsM9dzz9ZWmuvFdP+bWxdS/tsQWIM5gV7FHxgzK69xY1EVyp5qRulLJDq1l3XuDX342Rl07yBJS
itbFy7/K7rImsjR1z6L1r+PEaaGCimiUde10HUTSRnwO4FC9j8HmArh2NX2G/OIua4/MdEzqX5sn
oAi91/uPku+/l+RcNaBy8dHW/VL6eZ2c5H72lNeRc+rv9Z5c9TwB/uz5/npz2yy482+u84YA9GPQ
74N+TE4wG5OTlfh3bTZ2O+RYktNHvTx7r6sGEmY9yAa6f1TnNTP9QpbF1H1LA4D5+DOc/MwqTvJM
HkQ1oqmipy0GYn82+JoaDX8pm060K9Qgu4l7fCjfh/kYoRPKuNbiWbtvHl8e5FgsCrrFH3/773/+
77fhf4K34lKkY1Dkf4OteCnQ0xL/+MPW/vhb+V69f/3HHw7oRs/2TFc3VBUSqaXZtH97uYvygN7a
f+VqE/rxUHrf1Fi37C+DP8BXmLde3aquGvXRAtf9OEJA41xu1oiLecNZtxOY4kAvPvvzkjmcl9HZ
vKCGZvbgEfq7SeRaO9e7jgcM8FrZRR7crHKXeQ3et1ooUe+xUMEkIN0EcWLe1pNlvB+ySbs1mVpv
yA3zWaOWZN6Cyi+3iha0i49+soGcGwaaRYRkchkRFLXyXZW7/cnKs+Ekz4yfZ3MPlFNylnHgTkO2
Jidf1/ZN1BbXMgJK65vjX0peru6t0Bs3//mTt7zfP3nHNGzbdD3LcB3dcN1fP/nIGsHxBZHzWmPj
erL1rLjtWzW9xd1iPoe9LchvzDXV2hpxJgO2MSAdMh9+VMe1h2xgJfyTQnJzlZmqheDNIK5e5NRI
KFA3+LYFnFTtQlh9f5bLtv5WpXWL+0z4VAHXP0dkw59U/SlNmvbRgDR1l4DllrVu28QnzYdiKIup
RlJlMBTE8+drLLgH6yAVNeT91noCa5EuJydPD7I1L5K/jD+UfxlfMdR939YQLX0N11PfbxDrEN2J
6PN//qA9418+aFtTuc8d09WgfJnmrx906+YuC9YgfyMi0qMXw+cnP+Eg8/hQLaQsIPahlic/44/m
vkAWVeT5zXu/ULQwhdERvQnNqT4S1oEPm3DDZfbYYpo5V3bujB+Wp75vzqeO/qNXadlvXcW6qwpK
b49mlbHu3GZ6aZrFKIiHTxjEbNRMb/dtZroPlq9dZHvGLoeIuV7C5PTt2xp546Xo3OnFF8nDQIz5
gTngtwFT4Ad3qmcANFwOKbqlkzVcOscJj21fnmQJkcDx8qO+u+DzjAJfV+b+ojNQfgTmYqx886ML
lzZm/n6prpj1amJ9sitiUB4h0iFI2EfDnepXD+OgaRi8dcSS3Gb+XwLlk+Osx9ZSP6uo/+8AC9nv
RXuMbnM4rPeGi0lQVFgZhqlc/e9GnS+vDbQQ5K3x379Mf0JOh9+KcqyjIGx+K/5z+1bcvmRv4n/n
q372+vWafz4UGX//scsp+lYXAiTB771+GZdX//HuVi/Nyy+Fdd5EzXht3+rx7k20afPnND73/L82
/u1NjvIwlm//+ONb0ZIWZTR0WvI/fjTN077FU+DnU2Ie/kfb/EH84w9MMIrsa/Ty+xVvL6L5xx+K
bf/dtVjCu5qpq67nzr+n/k02udrfHUM3bVXVNY9b2+JpkqN9FvIoMf5uuMDEPI0/E+wz06GApkOT
Yv5dh3Tqep7ueTauDa7+x5//+49H2PuX9u8fabwJ/ZdfvGU5yH5o86vphqFreC78+osXCRE2lNsx
Fqt7/RxlXRQ6N3FoRGl2DYHt+ay/VE2ZIZhqJZx7UXa9udN92FhY8ioDpIigg6hTfZ9gJxkOmofN
ECjXwSJVs8zwGu5XTWdHCIOBbbWGFoGSsdCc8c70NIAfhu+rOR4kOVFUmLQ6guyThpDvQhFBMq5z
o2m6hzxk67HSEfwfniAyM4Uu/Vgb9JfOxYuSfIo3E/Ni1e6XJTlBpBisMk0P7RR5yiKaZW7vanyt
xH6Y9HDCs6Lzja9dobbldzQrkOqyIMcAVwsTh7CDgvo/kPSuhIQE3Di/63A3hR6Vx82diuK7QJnR
Q92mCLMetRBDceBUpSz9SWlj04fEd9zpW0SKELwKJxtiW1G1hQny2tMIrAHaKZZmQpLkxkei2lvy
1ux0H5o4oCPLUQJrQTu6ALI3VPCTksBpaz7JLleB5A1KEmXrsYRrsBJN2gQ3sDUJjpDYG6enAiul
KPimisz74uRkOxZxZ9ce9L1MuVoVj1CIR4VLCC3JxQvypSk1LJA9ctvAE1lcKKnjfkE3u4cEoEN7
/QKYJ8pVbNXNYdy0IvfjT+aoRemJ5HUYEGUzsSzLu2JC11EYUbZLzVDoq9AzES/z3aGYnmvbwOBh
tFuvWNksk7WZM1rBPF14qpjuUr/AaN3TG3V6aHu1+hyppJZIGIyFFa5BzTD/h2bGXCtwpWMbGjZG
sysAq2q7LEbGRywUfPm62xQ4SkdmU8XezbTdmew3ogJAQG5SYD8rAUq7MEGEuZ6QxE725jDF5k1H
7q+/svsd3IM+Glq6mhpCX6fWnCVirBiZ+4XqKvbeFJlW7QJcdxDGKy0SCBNwpu89EsjDKiNsaWEA
hcldyO4KvNiiFxGmfoRLwNnklsBFO0vUuiY0Z3vaBa4j8IhWSV37mAymMu6NjN8FREaSzUig1WMP
VjnqWtU5NuQUzCWOQuje18APkhuoYQB3Etdmf4XvWz2+sIX3y69aWVcFXKUugpevVXzsExk55yDQ
dvBfAmRKigfFn9CCRjqnhiwvCu25Vfy+/RQKTQckBI7R7a7WxC7p24g8i7sWotfr5dh7HvJugaq5
+14g43awrKJ1VqPiFRDxgIsPQHBUqwevZqRTekU8OQ33eZP71kWZ5lCFT7pkWqBXDMJPhe7v6SsF
7CjyCTi0JCvUmx1JntNQWwO90KKEB2Zc3cdti0sFAZPWtcWO/c3YH5u285M7xFRgsqepiolpKxCK
25hkWUGjFEMVPyOnMx5EUvLZAdNPn4KSjd2ajEzcL43cadHDgHmDXI/r1uPBtruhg2DrAqyc2hSo
hacJhWC37g7fXZcf8DFEmprbo0wz0BN873W+c9vR5zekewlmGqHG7YiNNjyTmctTlJ/1BKV6YH8s
PG5UBzLbvnIQAPw8DHGprbqsyhB5t1gx3phJwN1Cgras1pFjqtXXVjWG4CFrardcdoPpClSP+izv
ybcOWlv/P+rOa0mOI9uyXxRtEe4e6rVSi9KSeAmrAqpCS/eQXz8r2T12CbCHsPs4L23WJIHMDOHu
55y9137Alt/o7z5NsCcKEuaRC9KAE/qIC2wSfMxrVAw9ncNGlfFBYyiZ1zC5QrB9RTfCE/WYOW50
Tb7IldU01h95ohio2B1OnVGYaLqySz/bDbnbPoQsNfjUlgjqsKtifCCFQS4NtGkQqBisYtywbnXp
mh5ZfuoZ3WtwLwDZpKARFZlJgD3FzrAp/ML5kYC8+3CZdgIg8prhrDBNYei1NLWpisUG/810p0OJ
BjwZmzqGlDVmEUhehU8DQAF5gtdtkWgfZXSD2cjJL7G+HjNk/V4MCuqbS1AUmFqlNPGyotb53reX
MEeIp7TvETBrz+MuAzkF/kH2hNNfdVEkZ9YIvxmO3pjST48iaryRQAEoCdQ0BeqQeezaL9Om1vys
eQgM6BdXIzAmRHZTGvOMgmsVC5D3dvJgMlI8QkL00Igc8Q1iMavF09QGD62v4KYOLH9Iq3HUqJFG
k2vBCNcl7gM0BntbWek+Bul2jEqkFzYw3qumdt8MLQ3dkCigzX3GWgilk4fGsheAtgSfcz8kGv/K
XFvKOedl2rKIyvEQxBWaEuely5NH15mDK2cuPlFk37eLBnjjIoAfPP0ZT9Y7xrLbTLIzXfh3hJma
I+oyPCdKBGd77NSrvPQXgZgMx+4ChBiS5BTIxd65LewaVrNyG6P0YPFrk5W08seRcW2QoQQGqgeD
hQd8g+g8fgNg2uOzz/dNXJkdnQb/WDRluHNEHd8bXlGgVhVS7queeOfb0fHIliTJS+3spPkRg1Rc
JRaTsIK3YzPk3jugOog9E3ETPi8/f3MIrqMv2cfsRcGva8wtOVSA3ovqZp7micCuOH2gCva2QeHe
FEVk3jnOvFmz462yTB7HMn+y0qTYjNzrHS8s+HE3IfmsdW5RoJhdVAM0JgOlhIuA+NF2O/Fpsim/
Jajuy58ZAoVETKz6gvTXMnkQC0FW3jTcD4JwVKQYcpf3ALW6uolWpmne8eqrhzkZkxeACuXRJG6z
rqfcfZuNRdb9QvaaVRm1RxSG1cypPmaq4SsftOhiwT3S4NPXi3QiYIm4p6rOzj/0YF8XRXEOnPLG
LCybVVtn2yECm2TB99iEc/Ce5DE8imogH2TpwtVMSKkfL9mG3XwNbrbGk4YiiB4T1pX0jkuHHptn
qh7Bs/Zt84kQCsqs0+y7KtibrnjpFvFRJ+0+a0GACk30trscqTlhS+f6vGD5ABHXZQeDWxuk210O
ibKP/e805w/aHraJRO0dRhMh0tM2EclOMK16z6ycXNEk/pH7GXisqXRJoNblLpvDtyG8gAxn58Jd
8dBa1rtpyHYBxqSkt8UqH4ORCrxGHNo9urE4RQvt9hhyZR11+dVM837KYogBrKEii1Hkeq5cmWTI
t5GVIwq0JK/w0KAxjVWJ8aoi9YeGZviklrR+rJNMv9pKMNyRxv4MK3qb6VwRrTLJzjsMWQ3yAR2i
YdeunPwZ0x+nJEyT25JIWtQH0klOIcGE52jmiAq+rX+HQjk9+2mQP/CfFHeBCcyaQOHkOjEdOP9i
QscTD8Fng7RqLzlk7as5bG5ww8VvBGbPN/kMA5RugfdFWyW/MxW9ZHJhyDnlLJorfqzjRFdLN4CR
X3r9VmOypkot0KBdT4z2kfwWEdSGWCy1Xo1EzCAIxGpLPj3n6I/S4lS6UmEO0izw6PBuVDcPj4AK
Ulb+AazBgddwALPTYzPcuUNaZUc89ZP7rS4YsJ0z4zD/G7Wq/0hnIKefAUGa/q6tC0xxpBrGVdys
cO+QwaxpXeLFhEd9zziPO123HN+uoMcDPSUNMdVrmybPfQ9hgvDWzn6Z086wEzTqaM9tNTNk6IKe
H2EWDwmRjqAnNU7K6aqgIkLRhPVy5yOQIpms67kMCkRowQlJYPCbONfg5u0j56O2vNcsoAOjiAS9
cphyoUvT/e1ID9LysJQvsocpR1Wx5pWdnrG/56diJDkl03B+4xbUmDPi8y3jkmhpj60Y7mJ4GKMa
UBYCziMLwhOZpMnDNHXtHUYrAlDi2WUhtrNDRyRT3dtvlYO3d2LQtEozQhmQeL+Yzv2GLsu7FX79
WNaB8y3BPX+sS5vt2XT1GowAPnXL+gzbybtdnOG9XvyPEWf3phzzGRNHmqwSz65uXVOaU9kMJY7R
0L1O4PaznSYpZM5ifG7mOVibpU63nDDKrwXn3JZFnAyiEjIXz2VxqSR6575ZMnfPUDfZZIzs8c9k
l0zPoUDp1GqOjmWwVmGTAy2eOdRR9tgWBEKOlLgeRckWAXjAm6R9zUFO76q28iFxIiRvs+aq9WGl
CT/qVmUX4KdSUD6faD3WJxdHFEdxfLyiaorrwIvwnpnxR2vCcTMHU7ZLq2g6hFWJK0qaF1YG6Opo
54vLdkE/96ZU7g+/DSFghHs3YtA6I0NqnfQhlvLTmdUflTs89g7ZNSKtUfvlQFajIfzDRMQapA30
u6Xuw03RugoBkfhDSHRuvhU6WKjro+ezzozJsKwqQJ2M3b29lcJ6aejjWuaFsx/6LZ2suyl+zvBB
RhraSm+8a4j+773Qb4rUPCjSzm2kLvP3/N04w6Gyg93oAJeInLneewCnj67jrtoG2oqBysCkMXO3
QT7egHR4qob+x2xrcgxocHHyuu5m21z7KYcAGeUS0okitA+wbjACgOpy+1oI75D7UIvLfKEVJy/C
wkCeXGjSTaJhCpGcStv0ycTpDhcMPljVU3OGxuxQPpJqqgC4OaQf9SbFc8o2AmqLGjFOWQMzDwhd
mhPcg6vDXVmTkAj5pm9y8tadjyk/H9NqZTfdcxp7z0ajBSUOiHy6uoe8iYwCVdeVJ22kiJM/HEwC
ubJjiT00Y3EPTIwwFnKoc3aHjdNF2yYTLBoWaoKBQFEH0QIuziykHw4hNQ2Glyzrz7bpxKYNsZIw
IuQ6CXDoXfHUmfbe9rS9q+sYRc9YiY1rt99DCbdnDOT9Ek/wTO0nlYV3OK2PItG3yg1XSZVN67FK
4/umAyKfAVnbi5z1JxMWbQvdAlpxivyuVRjgtO7IIM8EJoGihF1dwIfkb0pJerG9+cz0vLxCMYgh
rk9wwwJiHsqAf5TYRP9a9s3i+rdq1gc5VXybAIybOwMKY15/CjFpK3tGjzUzwiPQJlwJSrSoKOf1
4vgvbgvjqJIWAicvfKj98TzEBbxaKFnUFPtMxi+uwg1mgW6olvwbbYNr7c6vxaCf57wdMTbjKc5s
mFC8YHvWPPLDiBfZ+H1EDGc2QYeq8GIhgCbZiOWFefaI71hFMcupGatrgFUdQ8foaainYtOU1bNj
NecyluG9curoMPf8lW0h5m2tCuSgUJ/Otm01B85xyGqcUbHh+P0Lp1WQTm2XkYwQBt2h0wO0dqdV
bknPAcu7iyWnoY1DmhKQUTrVq2Xsog/mUcMBLi5IQeB7A2GQoone0aFM/SaIm8Xd29JlV3SrfLDB
TBF4d8GmQwhNo+HBylBRqEU7HGEsupd0q57SgJcoSucvi5u2m+1h2sRSzbelB2QM1YIO6TTNZc7a
ofptrAAz+PWg965nyq/CsdyjoZNxMHZLzYUs7hK/y/uHvQSPrYk9cNKxolBDeMGPbQZus7WMyS7E
rKiuemx/LDM2I7FjuISZPOVlrq+VsPq30vG6epflUPIxedLbOIROiNQ+TEk8Uvhkr5EVxYeqGHPe
qBDDwKEqI7PyFqlvbS0QUYkovCONYU4f4DLo6VCYRZ6XFNgQF7jqjlMJSID4APsmczjR7KyRGT7M
OpiN65xOF50CZKkeBd2JI8S06VIzfSWRX20oq5w9oGQifUkUxWXuGovlwBdXwAfuXQv3beqUTy3R
66dGuKAtSuwAkcqIxUS3++h08X29DKhFA0ZxujvUguPq7HUoVtPoKcmWLfebStqT73M2im1rIZlT
E5ieKXCeyzK7J+ripseNt5K9vlMEdV8RznCYMnGjsFvktdzUPqwcT7s/igy1P7XB0FnfiGjCNDwh
g0wKe5N59WtXZreNU9WbIEgBHtMxQ/EGZ0AgQqXcmzAVChh0tudtY5nAsUFcJ/ze3nI4ve5TWCO+
l/3RXQKoOUQS2aprpin93ptrTPfh0fJdiGMTYPVgmLc4JEOIcmF9r1yc98Ss52voSTa7JAMwZPFk
wwbUDZlaxivT+fIIrzm9DakMbjE9ZhlnI5g3pK8gZOkU3055TkPfrjYXeDxS8ISuXFna9o1lA5QW
+XA9hNRpFt1iLksJFCuxdl5RnwlS2gfL8CjzbBPHzT35tnBbLVyUkyr2dN3ylUmtk4j0s2yMWjlL
noN98uFYWYZFUKn00HiXYX9EYp/XqKvJs+5Cs7zqsQWOPEVPGVnwV0qYN6uzbkl5M4QD4HjGORtd
VbYA3VYRqVeYm766MLyi8lJU3NKa/agHnmeSavykvM8msYF/vsPY/lCMuPvLqiEzyWdd73Pr4PTi
wyKOgFYxJjrPenfC4Nsl0O0A7Acrh0UtXOd30eyfZ2++NjFKgyR49WZIGip91oXY0zBdIwk8qGTZ
VQvePmFXhJhhDdQ1GAPs86DyUZKo5EvE+liCGCmy9l67LsqV5d4nKjL22y/XRR5FDyCWHEDycr5t
RV7tsoXKhFyTryEP4BnL4YV7uw67gK092Iio57cM1escZPftTCSCqiwC4hm6L8ndYAAe18PGmiSv
n95igNwDJqU1y711JZjIulwPk0hW2o05cXQPwgKLFpnNMsmDoIEPnvVuFOqxSF2Eeq4mdSf37sA5
3NCpu/ZLyAWOKr/jwnwrvOQWktgelwcbtfvMmq/XukattkzGrJoxeGXcCnbQ4J4sB5tmq+/dAlac
qEaAaGDflaSG5qQ4RPYhHiy1yhM22AZq4Is2l3yJGuF203FYbJtnruBtkA3HfulXkH72WW2fQgQa
AEWmY+aRiqSaUx60G6UuvDYnwDoMiZCcGpvwGZm+lnZ4QdM28TaMFfERXXKguwhDrybehFDPcHyO
AyI1svqDOeINLbFzXPTf09lgxRfFU46/BLfsppua26yTty0Scja+aU2D8IJ/OnM+/ZZ52T15tati
oftSmnd/RCyAMJgXTySXAxxywBFNGpreXTG0tyZJXv0mfarzjoiXqo334F0+SfWjxU0hyHHGWTdl
eoAEWK7SKfyYdPRhcnfbxsmT1OE7PzQ7efF0k2oezMtJyY7IViEry7FXU2lBUyxgvInESjauaJ4q
AaBvqup3VbrhsS8xtevLmUWMwN+crMKjoqM1mX/8aXdKiLHs7+A8JVshEGCO87ayLDzCaYEtpnnK
PY2lixQQ7LHL1ve9HzhSkW3qEjxj59ZbZcUPdH++V1ZwPVoOVMEM8KYJllMaOdcdIUNX49Dcu3SL
sGT3e+OMXFS3R+oIx0nX8ZPB/cWrmuyxCuyCVjwFaXHol6KGD2WN28RfhmA7VXo8unaYfcRYAK7F
Ygh/APCYinUrgpxbUmJHihq95bKII9MUWgKMjDgPAU1kKJB/VwP4yYEy+S2ILfcwNw6HfhgQ6kwU
tv/IvGZ5AM23QI/t9TrBjsI9jYL+0cISd6CPNZ1Lz+6+p3SzzGpsGyLsQjtCydjb0x8GMsy+pfA/
hcvk/NF1qnunrfIxtEhrhH9pugyosxIS43cZUjL+b4kBbU7vuotWOdHWU4BMdEcm3ZYcWMIYoGHF
Y9+jXG/9PYXordvY9Oxx364Wm6SJsET72aYgtyzm0DrzgcgI3tLIZhnw4IGiirla6HYMV5QE9+oi
ppXdI3M/HlMfyIBX5fIulRJ7O94Cpk5tseZyJdwnbwKlCU2mJJzkio7sg1XDW6kLRKVL8DqXqNSD
PP/mZf5Hzfl4RXytu5LN0DJqjF7jjlg1wnZIr7KnDy/13+YksN5cXe8YJHUbWy370tgPkeN8dK38
kfhM8r3FIsCIToEa8teZYM5Vw7hknbWwuImRYb9hynFwL0XoZFGfdym3bxrkoeiXJz+BHYSZ5c3k
1tmPxa0enBvUnfM6RsJNVnIRrqrY0WuPTR07b0ksQqqxw1NpOSQi+CGyJStjoW+XN3oXt6XfvRe2
/Zi6uESdvv5YvNm+Ic957yj1GE2Q9yxN536SBfYz7yB56Ka5BdI2cYYpI7sjtavsNr0yYp26DcL3
YYBipPj69Eru1Fy3iAIaWmdMkL7Z3aXFUPlq24rS/azbtDoHsneu+mlsD0UskCk3Y/o4YeA5uoKX
XgTjdBuYCCOVaZT49HiQ1wyDslvGRi6Zjp1XY1dtw4rmcJI9Dq0gVae36pMONfWetgVcnUW1xSez
Ohv+Pa63D/IiQK+2sLxnntZVULTjnVckLi1sDFBQdeIXnO/ybEjgOziL5Jn3yqmBR+NoD0J6ZA6W
X6u7xRBHNY5LkltXEyY3NvUJ9o8iUYcOO18PdiVUhNTjAJWA7qCRRXemTk1/L6Z+okm/tKZhjZA+
OZET/Y6L+Nw5TGlHm7OlgioJd/nqUAOdZ1nJM/SU6qGYKnS0Q+0fZT2LfQjq9ktgFD0NztzeRw4q
McKKcs2HOpVqruchsLhNSfCUB6Rm5UvVHtBsYSAByLIhI8d+pnEmDZEUo/Mm8x5bYNN5l+ZTdWNE
be0iZxj3Ef70naO6jpTvCw0jhgJxBdwfoUnTeNsSL9kdbioW4sw1wqy4Sv1zKWv54l1qLh00XNBB
UixUC97I3nLTm2Fs1EH1psen66Unmlf2dnSYRmExGxrQPxx7c1tnB3eE53mV4AtcD3XAnn7hLq+8
JioOkRWT3I4pC1B3PKpTOyfyq3RjAoJnPIDlSpmQ/DwDiIKpQhHWD06hZxtUWSyuWjjhl27Ps8O8
JoDMOKbfHPISX2rX5JuSwQMw95ZF2Ccf7UfMxHUNO0DeV5fGbunEsG1zmb0mBQPONszs66yciFII
goAzinJvReaPd523ZKQpNJBWN5Cou+3cT/Em127H0he4D4jlrYA+CXxvockfgoWMfczK/fEojI73
zmT2VVQs+RVZv9iuUC5kQN66vnhw2xZdcmSIKUDSOlSfTiSdHxFBE8c59vNPFGwR1N8Ktg3ZhsPL
IHMkP6Zu1XI1LNgMGmwGzlXRLtk3p8qnb1Vi1+6G4wxgV28GYLVVROFMZFtkvMt8AYoGImggEdEt
KjmIz003xpzvOgyuoT/IaOO0tDdpQi5z4d3FfsJa4EVxN+6XOuGg19qR4x9mglnc9NIubFQ+cBUT
kZ7cqA6fA2p1ckNUAY42qthwNn0daWvnxHPobf3+z3kw6IbnYjQm3xV9D/a7IdyiWBchDcArjbur
3KQY02yk5SPH0G5mwocV1q3jS0IIIBaiJYqjMwWELxt0Xh80YHW+RgDJlKYHqBjSwxXtG8oVdpgU
YnKyihoQXlsjYhkci6BJbvCjdQrzNZlqhfadvT9b2fKAEOXyNCWNGNfwXCEg0c+onB81aDPyGayK
lRYSLehE1Hx0Ud1YUcryL9FuSK+7tKGihRNlH8lcYWxkgyY2tCeXAqVuVZ4SttyAMZNbttfeQMzr
dT3RB3533by4SNXJub7k91R/aJAOE99aFMxGnN6BjxW3kEIipBoYuk3NoCUKP0U1u19gbYEDLHQJ
9QnrXXkfJAO+ZE2zaJV1aCBWVlAv9ExQiyAJ1yZodmRpVBBtoxgrDXYY2Rz60DafyhKMOOwFjwJp
PstzNILSdIOGMWqoFlYMAtm+l5MCqtyYsA/pIBA8EIIEDecHLJTUnLUp+1OP4vI7Q44ZZmHi99O6
jyIEOLZnwbXv7AhlbzgsX/jfKPo9u7FBdkXou3Z2CRhxk0wFOQyWzZwDxFZ/QSCNZXNW4yym83CR
jOw4ecOxozRLKEazQMtTX2u6ZTxD7rwdZ+UjefDCaJmI2upr/xHU7yXAfUrL24Z+Blkv8QXB47TY
h+66aVjmjYuAolkFGWXVjm5znZ87Y4Xuqc/L5s6fokWusIKfDNssXtWon3LU1HrsrkUf4wPNFksg
2/EiHkMGb6PFsb4K0CNNdtNyObOFdLI0QTgyog3sTo7HQWHjDBX01sG3HDCeqGrCTZVp63uCFUie
G8Q5dD4cghxWddRmP0gnT8DXeTX5Om7GD23r4H6wyIBfo9TB0Ur5lsgVTzBtyDwNGSuVdgSdtZnH
CftQqOHGu3P2HADmCO7neIQvCwNqOYw+kP+nEuEDmdWeRTlv67gBasuhLXopPEHQlJNoAI8Df8vE
wCzp2aOnSALSbwjQ+cMnHwF6mpXEGadwHdCgFtqbX3Gb4Na3gzHx6VRnnXeJ+ExeOOtKYBdW0sb3
XiWWH2OLP3kNXBn5jbHS5S3PPCanM1R70ppM13847QJnPy0TeoYGmWR3C/du+GL8ieewTvgbNw2U
FQjdji9fFlGWHL987G7w76YAGf0lku/TZooEjwh1jb+zwyFO4D4GhLfEbTKUnMOzLD4WIpu/VIna
4QDgFd5x3WC4uirmaalOvl1X3QqHDVqqys2IWxlCc4kQLTPxMhBDM+9a5bvzxhduBBfJtMThINLQ
x8bKBNTnzG1Zx/1uDFeG4w4NY6DTZ8rylLgsnhm07YOvH6qhswkBiUqCfGKLJF09dzUY3x5jy4bF
nJIauUqBHjhziKW88FDtYWhWeS4yJuEzdSFnvZJMbg9RfbcGs1boY4HlHOCu27F8MtxgSmEwTTPu
Z6ZfrftMMY13k0VN5Ey3bf/KDDN4jxg00lfFs/hdlKH1GuVuQ6jUXCgKfR4OJgJNiNepHvDZ39Px
kOQhuHOeHLCL+OqcjVYHBq+pAGGkmpCTvlCdgGs1Ti72c2nkyYQUEOsRiZmGGwsPnD2uJouicLx+
XvHymuRcy+iiV5/c/LqI+RensnPKdJW3c858GsAar0WjR3zQ1pRupZYIvVIwLd3JgMUlZRNqXs25
U+b4e2iPLNBDPfO9nNu63EKkj/UKsjxuu5lBSrubZavSXcIZBbQXQaDfISxMIc01m+RlkeYIppI4
npqdE+XRR0hk+7JDAwXxyOoVnkNvsBn7LlkCIbPtJsTVUZ/U6WpMS4KHQXx31y1G7XzTZi4cjiIc
l1vjX0ivhS584MNq7hCaNAhRqKBrOyV1hqSuDaoZVg4Cu5U+LLUB7jrxcXpD3IFPJit/1t0ouoKa
/JLaDDvdohWj4i4YCCY1zbmVEmVzAXm06AWe83q+9I0IypxXfq2d+VhgRyC2MVBFzMuExhqXlq/a
bKdCuA2XJUWUrDLs2N5vLBEXcej/OCICjjR+aDseSQgioIgRF8fEXxwRSCdJNIYSSFEVdbwNRjss
TbLbqt4i2Spp8/3c7v4isP0vNoyfvQB8pg8RHvmrE0oCufD1/vyZDi01WvOwd5Vf2g9+QNcRRDyS
1LzWW9rS0baKFQGJXIjV6HZL/5vf7P76m33bwwXJ8FMq4dvyl9/MdpMss8vnE/CxbJ00Gfa+mNFL
2Mn0+c8/9b99lLL90A18dMD+r9pc6E1MspJGrh0BxVrYFOQWgrl1HufBwz9/lHP52j/dSpa3AD0y
wkgPeYN7cQb85VbGKW/3QMuVYwbsekrgK1gIHDBdvEuWfc56wkbGvOMIRGJB3NCCv+ptz17989e4
WGh++RaBCmhF22wWNBF++Rac1sueVQPPuCnFR87BlOT0nDTHpi2qe005tvzmE//2CPv8Vi/0A5LI
Xcf3fnmcKI6jlHeSn1l7CcF+wyfiG5KprYGgLvu+jREI/vNv/PtdhSepXOlLj/5hIH6xEXXllKh2
ANzPWIb8rpxLDajVRx84mN+8K3+7nOS4QGsBTeq5Skr1i29GDujdRnJq4LNm7VsyBRmxWMqBnUMn
oSaA7zf+kYs95Kfbx4cpzxdKoXaX2KV+foggBJHxE4NASoNWZhurTRHATfQWg9/ctf/yQb4jL49s
GLD4/HoNw6lnu5kAqbudPTyiiU1uJjX4m3++U87fPyYI6O4JF8Eg5BN1eXj+8lL0M+J4bHHEHZeu
3FZ1Jna5cwGYkesBV7QB7NYFIHovmpMKlzlKDmgWqkpWfpBcKoKp3PUAdH7zBF1u28+X+eev9ctt
rSCOc3pys81cJYg/coQIC/YRXksLmNrimus8jrO7ggS/3zxQf7sgrLfcVl4ZQOyO/POC/eWCNCl6
AinzgiaLrM51NId3c2r7v/mUX98QFbCwBwJrBE8tJ+dffp9Nv6JgyOYwu0ch0QXpdFtzziM7LkrW
/3yLf/1BvH+BVA57ygVFIeUvT2wnUbdTvWe0nR0mZZDaCDhNpsYff/Ms/fqbeFLxV7BzECQDD9+z
f36UtI36RbdwPZ1pFh2kB9BfypvInk3QnAz//ln/K7fO/9Nl85N557b5rB5N9/lprt+b/w/8OGxR
f7nDfzPkPHfEfb/Pf/Xj/Pkn/mPIceW/bB/Ti8d6z6rhXpb7/xhy3OBfKpRssnRW+SN2yKPyH0MO
/rp/2YGLFYc1W8KzE9zd/+vIkepf/ONA8K8EGx7/1f/GkfPzq80Kw0N/8TkGnsuig0r158dktu1U
pm0uNz7Y+TWPf3rXjMSxJ7Hf7CJsYY9tT8eP77P8ZlH5+U34zydDUnQD1xa84r9svbVnBkUZLDZE
bKNMc5TTPtv9ItvfLN2XNfN/Fq9/fw5ab4m70OUk5f3yC50B9uYFeERDOMuY18JwRszHPHLnqrZ8
CsvauitpBD795TG4+/cH/OTe/fMN+8sHX+54wD26VJOue/FP/XxpI2myJrlwQqwucbMdh2YyAUmB
GgpGE3ZEVkGFmpLC0k+PGB+bD4WCJd6UAby6B6fRESMNp0F5f5WNGo2Lj5Z8FUztvAnzwaOtOhcH
BcS6vqKJFRo62CUJaJ1WsH+uKpW5sDWJ8IbaRSN0gOl2l4xu8ySHzoftWar10sHwj/K5f0uzBYeB
yW0E/YR2k/WtyfDONzkKllVj9ckD85H6hnGE9ZENEiGTbq03TXILaTVdEr/r0DiPBXANF5IDcyHi
xlrGgsp4N3kX/LBG34W+QqP1uR37Bxoim4W2Xeyn28ifYU/Oq3GY8biLKJFbqZQ5pqjivzWmCwG9
SXkkL5tuoQOFlmiy2mPq2KpgjY/FFPv08r+7Jk91uNdtqfvnqhtbo5gDtHW4Jpc4fIloH0CZbfuu
XztY1CjQh+IV3RviFup4RqBQZafsXWXGx2kFNxBVRW+iQ++ZSx61J0AuuT7XoFiab3B62m+CqNVH
MYAXyEYZbC1eo1PlDdyvCQf0l19OaIKKTJlTPjV67aiJaJc6TO4kgcN4v2png9DXPRdaeGfTeO6+
U4ZEFgTqza7pA03sW0Z5SVsVGdzMvAlGSlMfpi4O1j2YSoLA4Md6TBI3Wb+EP+JqqoiALKqvpim9
YxVO5b4Sf/ImrGElXaPXbj8nN7Vf5XtJcsRh6HMmvaqVcg95ol+3zZBsYc9UZxFiXaExPMqVmkkB
D2fAf60MCPwwWMRh6VLU67yFv263T0ZCnYxI8oJAQgykvwi9AG4YPSbLtTXfZmU+70r8iatFxGQQ
m7GuP5dBijV4g2zaJKmT0SllwITqxSeHgSSpzn4d2tKMzcpaaIVaATp4Y3XyGunTeJrlIK9GJNI3
oZPM923qoHvrI4yqqMv8aZNPpniXmXT7TezEmh1JdhtyhByeJNM8oy3TD64r7XtnFOKgjQNWkBCe
aM1zY70WqI3XjKnHfW9PpBg26ACPuPL6H13WWfd2G+q7XnbTjUiL/GtuTX8uwtZ/kdhH1l47kiA5
JA4ehKEIToAwwx30AhJLvMVJVly/aRc4rVrnujV/lKT3fkVYsRT2Eo9c83xWzx4dnVNEeb52OpEe
UicYVoOHcByvn/VsCzraVILjvu06RB9g79cJ3Nb9REv4LAaVXZeF8kmSo1j1MasBmyujW5b5eOXw
n3zXvkBsh81qX+ZR8iNu25TMv3bCHWlCvMcL704s06Md0w+6gs5HAn07BGuB6+wsZiFvKgSczLiS
5TAhG7hfcLWdGtb623lo7G9xT3QUKUHTTe3O+moe7BSUd1cNR6ppdUq9XGNHJt8g5jC2BmBlxaug
DBjiaZZUkpQTlBR66XdebQ+bAKvhdUOf+XpByJ+ionRhOtuzPOc8aScx+uWOnG11GOcG2Ulh9zVH
0zi+ZTRMn2IIguKodRzs+96tXxurcvaY24Fg0sQurptMl/s8uqQsdjDEMECGffWuW2E+vBYvJbpG
RIOsd6TCF56VvGqKrVM5dMympZ63LW7CjcdF2SyoezeYPGlkWsSHAGTkzSDW9dFwjkWE1AbmHFko
8ogtRlvB0/jkm75fDdkiCdRo5A9AJuKYJIBKsqYrr6fO9DdMtfM7hO8Y+Fny73jYxKmgVXaY5wXh
9xywTHusWQCLoqP08+oY6rHCAhT3SIXJCT8LujzbkdjHQ0+bEd+bFX3ZpoBaKg2DSiTOpKw58ZPS
waN2pnofS6dbV+jF1iHJg3eYvZDfZENwLO0mhM3jFu+h5QQ7n4X7MLeLc+5N83/YO4/lyK32DN+L
14aMHLYAOrIZhnlmg+IwIOeMq/cDSrZINM22fm9dqhotJhwenPx+bxgBCyhm3DZlGbmYnHgHyfOH
ywSi9sEiYH6nqFBdc2jTUMNUiH9RLP8cMe5foUQmB0sNyF8bNSiNijQNULDn1C3qRRtVacttaY76
ZUKEInQfQfc2qAexvSUDGQde9EylXmJDBdSVW6l43qfjb2qd1U7EZhYMvRjWbS5RkUI+IGwJAO23
oZ8rlxVONZcQgHWCypTINRpVv9QkhaK57KmbGAtCpxlEHNiDQeDM88Tn3iR7penV1M1iGalALgsv
OnaAF3Wc95DamvBOlfpq55c55QqLSlipSZmbZaK1wZSLWKYwUn/yzqkPHQmGJFDmOWRL4geRMhCE
rYExRyqxTZpMbmNNKbdZF7ywCDpvmh+Khfe5C2g7n7JVR0mgUP07BC6zwzde/5KD+ine5XVS8ZGj
IeNw6E0cPDDgspEetteCEaWXsdfoP0vCpramXFkXaZOI92k2YDNdaO08BWZHRS42+V0NkyR3jbCx
fiVQHPGpUgRKd52a3KJujfM1dnlzRXfMdXEb+dBjgP1y9a1OTKVfDWbFm3FWAMQudFQqd+U4okCj
FGxWZJX5GF8Am1FczwydxFRJVGpkYqga3DHEmQ1xJ0yqXvfLK9HPMSSfcEJFwzKSxI6CfNYoi+WT
0Hi+OcsGiaXqcoloGYuqCRcbMcZ1LJiqlyaptVcR+ye3khJL3U+Gr93WZJzNyjv1Mq7KDh40XEg8
dan5uXBlAfxH2S8J/fGVZpdiYK7YFZYhFJVwJxkdnYyg2U+2DdjfK8G4N/wSW+KgyaofjeVpe4Qk
0D5qMo9vx0BOJtJ0WiAspMyV7HKxh3CQ9WY4m+KR6NkrClCqJRshu0EJl9vp1Xq8lnHWu0i4yqE5
rcBt4IizMp2WOs2tBpk7XnWUWDH5yRD9QUEIwh9+RN1cSRFvwdywoJ+EEUF8kA2ITWJ1Wejnx7pU
JZe/IuqbHD49XOS8mDMFdA7aNaXIFNZTQ6JT18gWNXauogwxjCzSmnJT/Vlwh0nZFnssKUYCg8la
a4uUbGoqoBvCZ0qI4dwZSYpAkgPXBQXcbU3qW4qyIPKpPVdFKCLJMqqGBDWLOHrIc2Six4XwrLY1
+R8dj1p8rhH9OC1s2Suud0AcUqiJqo2W2GhtoZkMwhjUaNeHo7lW0ARfyBDZ9hYObHcwtvXHbgqY
EDjvTIdBGOEVWEzTs6GqjEuy8uqzfIw6KPGVVK/KTid3uwgtJy+6Ak2/XBM7lNdYUYfUQDahP6WE
GlSDaKzEZiLpFIucbFjXmWldAEtpq1GQxMaJzGZ45WCfDh5kl9FVanMYzyezZt5oWq9J24b4hHKF
OIXYLwVhv9AoVU90F0JQZwwVxqiRKijrDXjgT6I0SAdnt4uQQ7N0yjUhuEx+IFUPakMeduwLstHt
RWQDZ3qQZRcSsTe+qzQaybtxzVrLKEijyufqcB9xHRLgQiX+TVBlzcCfKD0we4uQhjLdKbIebiU/
LB0Y0ZY7llGzgvcqb2MRSiX2aNlaog6NKSDQrT1GckNGcZP9nmIp2tYS8R3FSNaOnBvJgyqF6vWU
JVPT2ZUklO1OGCHAQejKLdJwWj88x3WxvUyKGDgLxzakG3mgy/U+R2t8rwaoPm1komi1mWHNTwUq
ObbeXv8wJVp0CShdXgg9LgUkWzTnVp3AP21ZgdKWUPiG/USNOuy2JN2GVoMIk+GXnr16Dp+molZe
B9Cc7X83iMSDItwaKyMdo3VB3gEqDq0lzA194/fPwc9wDGULVZNAYxQN9AcRu7F87SqQkwR4PivD
HwfuaZp3zqNRcpAldOv3pv4fi/k3HmYfvvoRFnP+hFzu9TmvP6Ix73/nLzRG+gMnLV2zLFXWZUCx
uZbyFxojGX9IIsxyixqPySBZACV/oTGK9seMQqoGmOyM/86mKn+BMbL4B+AaqImig+vpEiDGP3BH
kQCDPkAVIL84s0i0D2Qgajo3jc+IQS8Okegr4u96Ja11Z37fOfqVtJlWJI/j3n1iSi7R5j+bMzGF
AZ7CZ8xcVJbKqJ99Yqbf8mZaa+t4FaxV1/vZ2KotbJBVI2I+gUma4lEPVVMhcdmQQFzBRrQFwD1p
gtAMI1b2yWiNZ3HlycF5Av0MQ5A4F3z/3uqIYHexVgmQJcDGT4dkfFSNLmp3Zpxq+gYTWc4JJP9m
c8u7W+Bvplx6BBjeWuqT9pPOVgvkrZa1VT74VOkSBYFniwdRfxblgjjUptv1mZQL17GCiensM9mG
UGE70AYpXettNpXdGg/PoLrE4jWsb6u0KO8LcxjCn7lUR81NblGC5UmOr8uv0uKKt0f8QHF1RKcu
b4ZYjxOSRXITQU+sK/kutwoBgZxUogEuNKsf1jkirkOo11xKRoomwEBGKKRroxOUnQXnS7P5Wf3z
Em3LcC7KUNURSZltsE37+WNVOIGoW2JxM9jlopU+iHoAXNRXIw4q5kSOm6n7T1HatyVUnyE5V0Uh
LV0umv3PEkKewk2xVPZqI5SAAsQurhNK7r6tqdhB24xBTywqLJAJRpqX7ZOmnFaYM4bbWMozbx/z
FjbWljrGwjbIRLgGLeG7iIA7M9zgIAB1o2nJlySXvB2cofNH0nF1Sharamy8PZYP4d0oSdm1kvak
mlEqFmgaMb3NwUmoqDD6xNhsRPLJecVRRAOMLzhCrAizwxyPBH6YKdBvjDFJqBPG8ArIiAolvMQe
ojCpKrTlMMOzIJ5JgqqJnUFsZDpv2SxIcaMLKpwc5uPZwmUiiBQ0jooqXqt+OYX3XuQRrF34ARQ4
uavTekelLv1RBpCgiaiMS6xDuKe8TFBzbtQwM191I2cck0QvsESAtAZPvjGj3600CbedMAbPEIOk
56whyW81GMaENDoVqbPDeGCVEesseHBNJTzJMdlCvln0LTiFFxXnlUFqHpcCWAoWkoeuSXEYT+Ww
FtApoXY6eHkewLoZB0HSCG6Hi8plryy9F65XcXoFYuZbV6QVD3LI0dzhvOLgJVxj/NdInrwRgjRO
t7oSjBRiSwSLJMTncbaz/JQqlF8h+3+B9iT9VINYKm/SPu0lz9WtWoBoVJgpr4GiDLXaxh4uxQhT
CTyIkLzK88sa+Eu7HCQiZtdjFjfZm+erID5h7EFyrWq4QaiFGoM8eiBo7hqIli2yBitf3zR57GNs
HitKXR4UIVVrplI5GleRgBrosaonTI7VCSHqFea0KZMnJWkhtHtwoPAmzEtTe8hHfAnwiWlJLJry
sdevmeaavKskDw0vV3qe0Nx+Be9ShYWpbbGZj7OLWtXL9HIAuyWcIpfgS2RmxZoJxelQm2o4XkF3
lqeNULX6Q1Nr/BwjxiLNVmQ3gKGqTT7wli8Oz4ANIiJGSJSt3SKU/wntBe95iC1h+jOYIlm2c9Tq
9dYSCk08GIXhg5SIgyft+DeatWzE00vVYJJPipBMfsVDNcY98ITYqvh6K2T+2rEJSkzmNlTjnUax
eTWhQmUlWEXTNAwQFhDxQy4qBU4DkifAHoadCM+8EQoYi4ogEIskYLWHXLQClFiLBpdS4lrRiOyz
hhNjHZKAGG/zHE+ctZCGVn9WkixMlLJg1RqR7DEP1p6SGg5TXo/jrTGi8I8FNF1OVggmRsJtQhhu
h/hnauGN1XkwQgvk0l95WTpCo+6K9nHKszgKXcjgBDXZ1qAOkCUbn8d1XKkA3PpI4K/rdVyLJ1uI
svgyGUfvQkpVXuK6CRODdiwDmxK0x7qQnKHmJR5ywilHwftwm1F0sz0DFlbHVMR0XN8LbXEx6cOd
52UXuEHcFE2IUs1DSa6k2covROWiHvTQkSeJ1DLjEMizaF4W0DMTDiaO+JP0volJTC8RdyGrW17o
BxP6BI4nwcar0994n71NFU4koOT5PYmxnHGWP1tSjfGwKXQxX9e10Th+Zx0sFuq1UJV3htSvxFrb
xiB305huuHHvh0G7NDRciYUssKGLxk4k6Yee6W+XHSwzaz5EzeICuAt3lbRqnYlyQN7mHIYl0eup
inwZo3hsgfj7hvI0jM3PWlIfu3bEmV1ws5ADAfTfuiT2Kb9Wdcg0Xk+pEKXsq+llV22BrfaQ/2YF
nRchE3KAlUIrabFLQm/cqWp9XSEPsQM09nsOhNwpJBT9CWyhVgkSuHmNdxGhRsMJOZawcOjvWw1S
ecn5BCW3Wgsxg0P+Eh4NvF5W2GWmYJ2lbFtRXOJzpt9HLYc/Uvdcai+KVt+JYTo5hsWh1cJGdgTP
qHAbwBChigVpwzO0X8llowiuqYzxY92Lyb4zsp+eV/vlhoJMsRdM3s4kSJhuhZUpXOjuJQdexU6x
lM9CCeWQ7ce1upN1A3mT1QJUQEMI9npbiPOxMrHjMLZe6DC306fGL9ozjr0mnHmW5N5iVDDwFgeA
18Ic+UfdFE4PrV6GqTRa9mQmKsLHvB9/ZfgvOI3KS0WrDOzYYEs7jRf0pO350wHgqHTVJLurxSBC
5YKoq4iyBBUIoAF2NRIJRZFho8gCQq4Ie7JMFJUR/iiPmjK0+yArri0tEEQHEBPeGHzRuyj3mUel
JmjqGmushkwhHnP1KlJij9DuvqZmpKdT6oB1Xyvx8LuRkio568JR7zWQ+rK6IAoscJU2noXnJnQS
7LceWrxUdpFoIdfSUxIBV4ZI2qahk9OnwcZcyXraXWt+dIdhMOZymuAOrfmj4Q2eDTr9Ns6Jkt4G
4m2p92vw6n2XIMKZav6w5U/XrWFxpLUQIooY8KE2cnIde/9XZcS3U2Xyxtf8nd4b2XZScZcuCvS8
ej47BOg40vR6SjQI6z/ok36NQfbkQjlOXbMJyLI2o20XRz/J8BghC6q5U4m+dQjVDHlUC8UYKKsT
DXAEiSROp8tqrnLhiJueNkXwCsFA6waz1AZZWqa0uo1pRHUhUDwC9C/P1IIINxxfoatiz9UVu0qu
kEqHadjO6P42rZBb9mIGRXFM0B/qmUkpw/RJoMbAmmvtpBp7GLa7NsqvE7zUXvR8QseYk+qI7Opx
8mPSeygyG48Rs5kiA0hpKpj3OWXPVaKF/irE8WpX98KzyG2ZGlWcviZ6lqqbtk8Ag7u+2kRCfp4V
3kGvMxdrnfNQEkU2hhpX5n5V+d0BHTqxyY32QEVssA3Fh5YGhgZcrWq7KAr9K0MSsudBJV9X65Jq
Iwm97Ph1q6I8bQlOVsA5wGhX+OFRCZFEH2WAkW9KrqQ7mOovHfzVX/xQW448DIeM+TBsUs8OGsbT
LCu4nljNhQGar6xm7Ved/KYJOk9+v09Jw8O8YEoZmrgr5746mtEQLKdslIpLCjo+1DsS4mFfxBzS
8lqCtAfZ3FgmrGIcQB2rbh7YQGOeDwUpSWPTuoZaRKsGBNvpyT2k+CDWq6DMHUpYPJVinhqeWTwX
DZJnPcMxPp1vLsUoZztuJr6bg+HsZfYDbEzErYQh+yYnkOgq1Jv4XkEQA97CSsHYKXlCdhG7OXx8
t8V6cFP0ONcRk974W8WT/XUQkpfWBUV3NeVySqUsSgTZHlAo3GHb3F2yaxRXZZyRsuF7xgXzEXkA
18fazT1Jv5A0MhxAAyu0kQSD61KOOoii5CZsKmEDgkeJn6pZtxYEHUZllaP9nuCoWZVUOqmSEHM1
qOSiGAURNANGXl023psw3G2rx2HKr4THQDJ/RCN6PYxO8DQRKCFXhhy4TTHcWHlyRl32NjC5Pqjc
A7YBgqbkESo4SkmEXZgY+xhtqEWNIrlQIzTKcYKq6GLAnO+JuNWesiCqRsfXiPgWYZk6OSB3z8Mv
qYJXGZ5Qc2VQhf1BUoCvuoXWjM/ZVKQvWq5pCM7aHFFHpKPbWDUEcCEkwEvA1cO8IXkFisBLFDRR
s+9rofQPRSHzLBDew+s0OPKyk+EIxIWgKgSZ3Ceh8ZPgTggqMOx32r7g9/gysQSa0OH5ks34tayl
B80LtP6upqCOGYleDDJ7s89Iy7tEFBB1r4mRUfrM7eAUp/temrTgwEDn8bZPxpj4EdSZ2lllAZ3v
iyzB38fOEjQ0vBN6U2qe1CFAzIxJEZEjBwK3EarZY5CPQUZUrwRUb9eBJfu2XqkCVxCMHTBBwzDC
1LYzjVndFlqL+KQwQa5UZPp4oTqIlCNgiJBINMU2q1hFJkW4qtG9dFJHvAYep35Ub4UkyjME2prw
q0RnEoPBNZHx7BsdaVsbOSk01XMqGHP+KzdsUXjjvaBVKWL0d8F56KX1Waqh2EISVSj974Z3ysWk
6FKPkk6d/TQT2fcgvVv4QHgDlITcgSvuqTcVPEkLzbicBjvuyTmuMty5jRsZFbH3mxsPejtTL4A+
kdTFglsKILTnpVgjBBaMLlZFxC9TId/WIym62zxTA+FHkeLDcOjHyE/x2hjq+j6QW7BGPvRQbzhj
W7XmHpvmow1bOB9cQee+v4PHZSRvA7V0MFC2Vav/LcpBVj6WeIi/dCJKvRM4yjFQBIxi6bop8qsJ
prVAbtrWF4zJI93DMTdc2Iv1sA2dbjXcd9fB6hRqM/NU/uaxgEpBU9Jm1rUEq1OiNPEZlUq6qYq0
QH2KdujVtvEG08s1R8UJDt47uHXUDE7g4OXEqh8RglXP8OQoNJ6US8SDB6LwHKxJfo3raZWsss2p
Tn3VHD7EIAv8qpqggp97FUq45epF+FuzuTO7NbIIV3A6BzHyqvqRnRsvH5DIL+hAXwwZAwbNUDQk
HeB5+RW9MQmHTK/A9jCQdCPin23MY1b6uuBTaqda+0zreh+zT63NONwH3uSA9+FYmtXvdt+uZmgv
dywH5yThwrutVnh0Otkq+5XccSjsTvTzM9ANdAlJXVYgP1kzc14RF99VGau+SELpFUPitbyK1pmK
dd8PeTeupVXLA0Fz+5Kig1v9iXrDHfzaWvroAy8bXjArxUDMUJ5Jrxj97SA7gwxsjXNjr27HmphU
OzpBK/u6PU0jmkERKYaqi46iqweQkKXXeh/ssPZY49VyPTij2zjh+hRU++VH/dDWom8CZWupUaRX
VX802sIWEciWSDZPDB049qeF/v4FP7SyAGe1hiMcteOrdEnmGvG5ievvU2e6kFvb+mG89TfZBlea
E41+2TVdAkuQCVs4AqEVLESMwJJejRt1tDmsMMnRnWDt3xl3wi88qgoEPXa2+Re+KG2ZimGooO5w
ED8vEM1q5KGs5VdxOp/q26z6bYw/vu/Zuxjl44YmQerk34fESaGfxb9oQg8CvP1T/w3/K+gTso2a
It9XV1jOuIYT3lr77horYgz1duWtelC34lm9/f5HWIosWIzzrs35ILN3z0zpz72UiVLVJ115U3uk
FX5wGYj+NgbYQNpIgXkdDS9W3kN0mKfU44m2l1A/ChKEThZlL6pegP2LY6MsRHNkRT7PxQzJLTcy
YJID+W5VbYLXWDqxHI/nrkHVVhENOPqiTmXhc0+jfuojfxifdTRHcfQLXsqJ7pxqYLEEBw1rT7Eb
n8VNV7nmPnBKx9/HDp5XlUvutn160R+1yKHLcajDjdUlMIbF4OHQW6pj4b8VkmXrxa3nnWLgHm9h
ixYWHy2tGy4R1fgqbHmerymeuvLNuBZdZOdOeWouzv/Yp+UAzdeAOGGhbFBhLS+6A3fFHHyzfClc
60ZOz7KdsY7WAqrLHXZxwYXiAGdeaqeG7atWTYlNzWImwsddtBoj/iPm03/TLl15H27hKzrP3k3r
+k7qbjPn1Klwqrl5TD+cu2YL3pwyZl30K2/uWws5eX5ix/zMZ+aA5Tt+7NFi0HwAEl0xhVd1KD1b
6YsHr5TdNsn3ph4D9Uj77yf+u75tOW4f21tMfB7l+Bjn/hsXF3waQSzseR+TzlCaAOK6jv7Y74on
z87XmNi56rm3OiW+Od5JF11eHExBO+pCxFcV95B+0MWs/X3447c6OfVGWHVOvrPeyjUfuthXd9Ve
cL0Tm4u0vE4tv/n8+x+GlYQlC/cw/22+b4/4eV+Nv6hiXdZ38QaT9DcE9qXidufBPnGs2++//6nh
nm/nH5pu4AkXsu+/TX1v89hIEOlP4U6c3nh6nJhZR3fiRTfVhWZkzHk1zkOdHKLbP9cKF+J1xNqM
VqH7fx1WdXFCDFFZjgCcbyAIPmEKbn1dXOr33SXxZZyQ4lp7YobXhU24xz0clpXvntJWzh/vm7mt
zmfYh48rimWoTnR4vjOm+3ijbKx9tTFObUJfj6EJB8SS5xfUYsmSbE2iFDeBepU/RR1idzffY43o
OyS4reQ1ltNUYdUza1f983fOn2P6d9uL5WvMJCJ8FWm7OSQK0nkncGOHomxia0/65Prrk+M6T5Pj
r/p3k4vlKhFHkSmslm4dXc3gNEauq3xjrQwnPZQ7c93cKffitt1iau2cHtPjS8/7bvF384vF2qUN
j3oLrqYjOrJDyenOWEn7aFts9Ivv1+bXu/3fLS3WJrHF0Kcj/60Zb4rwZ8gFr4hONCGd+Jjvv/9h
inbgIFbO3jfuq1266rbThjCKje/GJxb//7DJ/ndn3j/rh4aIIQtRGLMWDipN4XDUb7J1t1Wv/J1/
Ze0xaHu4kPaiWzmCC3vu7PtPKZ1YI+93lQ/Nj1Ezaj1LMb7XXM02NyoXrMiVr8IfuBvbxO7e6g+h
e+q8PuLALJbH+5b4oVkJHBvR5F87+ypw2vPhbL7VSY58yH6QCXDiKJmX29HaQEYqcV2V4cAs1sbg
dYZosBxVfMKM+LqjFO0Rlqtkv7//nl9MTWt+ykl4U0gql4bPOxtWRZWId+CbjIC51m6o9zqh9vR9
G1/0ZRYWQgyc5U3ESn1uoy9Tv8JG760wtsNw36pUlyPDPfGMOu4IglhuPOiXRVFFx/W5kdhoS7BS
+U1SnUHsbwqFkusQnLqczhv952H53Mri3lYhQJdH1XidHyv4c22qh/jQraRVvE6ck+DMfK4dN2bx
UsELnxfLokvklgZWoMlvuNWT9mIr227bro09VmrxSeTgfaA/N2bN90WGyEIkDfT0+fvhCd53XSf/
Yjt+Lg7hNUxnntfhBoBU0Wxjo67Jb998PzG+2EusGfoxILJpvMjeF/uHVWUVaj2IqvKrevQvlLW6
im4qHBsvpjOBpTWsmgsDPoejOaIdcllTz8189f1P8MXT5vNPsDgEVGyQCF9RfhGLtKL0akeu6cJv
WIN7bfITs+d4HeBujKYXoQBUpKO3J4Su1Ejj6CkLrvvg1ZNfhGTCZtA7cRP/4mCjHZ0PqoHIHgOx
sSeUGfWcp2QnrsY74j4cXGnzHalGu/jUlfdo2emGhvLUxP+CxsDzPk8bsp2Q7GTlU05oVETyTh4l
+zQ7Jbw+nihzM4YINVYE8WU//NyMWkXUMpsWILsHFU3QXF17kW38ni9GA7ZYM5622fa29VK0Ls4r
J4+dL/v54QdYLHw0KJT5q/ZJys+TnbYmheFBubae8keJjClm6HzanToD3jfGT2uSXiMSYqfnRmiY
5mLjNHLMnsKpfVI3/paSYnemvljXHRVNPHuc5A1hw050YeaoLrw4aCej5Z5YHl91W2WFGMAzMy69
OIZ6v46JYOmfSDgIXHhH00F3kkvPzc4olOmXioNzI2n1JxbKe2LtUcc/NLuYVWlUpLVMszjkm7qr
AqJc5Hty11NbuY4PY3keXs1vDcHV/pUOY0sB5wYxNqKy+YN82JGA4qJg6FQmGiGoI3ff9fx27PGs
SxzhfFrla/FBh2lw9S98aGoMskJ0ojH7GHxu14+bAkNUg3bny2jgZJeYM7kqG6+0km0s4c9PVjbm
Kbv4yPQQyxi4yhog52Jsk3CCzTcZT90asG+VXeZ33Zl23a+Retn5TZQ7+cP3nTxu0ATrQ9/O1wWp
WvKIK7IaEN5kz21/LWT7WshOXE2PJyuFPDyuYWRwA9CXr7QwiZK0lOvnOqpsCLZuQ2qFgMXR9704
PjIIW/7YzGKoZAGdHAD4s3Y5cmRw+1yrO/2SPHdH3Cqn5sU8CJ8H6XNj8zf9MB+tiQIx4s3n+D44
qJvuYK3hAbjFg3StbModFfyr2PXd4ec/7SMlmXkByNhPSDrOQp+b5YGvFr2aAcp6m+YyWnsuaVZv
OncAYyeeerrMH+xTH7FMYVJQpcTsRtOX86KV8rFo+KDNYwZN4dBuPBcJ3sHQ7HKXu0S67P5x73Bj
ok1wfa5WuBl87p0PRQAF7fiavnXuXKt8f+lWNtw2dvFTJ+TRrKeQJ6tcG1VsjLhgL6aLRaE/GLPk
Lal3YxLbonrqRXb8Nlm0sJgjZi77sP3kV1i0ruyMrxik2p1THorr+d6UbE6dS8t7DAYoDBQiFUOj
qIzjyufPhyovTbBhfcPPcq+nL0P7UrbSIRdOPfXmXf7jvHhvR1bYLjTZmN2tPrdT4rtmFVL92rj9
Clc6UvDs2KnpXE/lx9UuCGx1UxdiB+QBzTkxR5aX7/fGKYmY1CcoOImL3VFMEvzfheqVaDAErEDQ
JkSRs7k6Ga9P1l+++qLIfTju0TuoFGA+93SQaiSmZfPaPJb3/X26DVfdg4iN6RrN11Vzke1hjW+6
/sR+ebSTzX382Oxi4uB6gJvbWL9mh27HPmbaqaO74uNctq9/Wy8nvuhyIby3xvLG5kQ1dT7s506O
A8ozkhBe82pdWxcFKAU8RsFBbWDeKb/yXbYK9sHm+0a/bFNX3r1tdE6cxSi2SlGFSdi+DkT2Sqnl
QG/6vzWwuKk0WB2Igty8pnX0m/gm6HGycfLEOe4F24aIrZFGmQ65z6IXSLJx6y+SNyhqO+FSzlbE
E116B+E8S7YkEmyT83++xKnOY9wmwpWhPXmxQ4bZ0Oot3y3xnwzxoMLLtsRtKJ04SpcHNu91Wpl3
EQgWqKrm3/9wuAVpKeDj2L2agByheBuX8qprTx1lpxpZHGVSWREPNbSv4h7PX2xtdU5QWOi71vVs
U1sNm0R/gAJ1Yv841epiyASlkSsr617hjpGIJ+DVnG19aTrRytGr/f0LUvjDnQe1lLksZwp1hbNZ
OLBFes21X1yg7D/zdggViVfcx/Gd9w6Hn5odRwWAZbOLb4optDmE2ArO1wOs+gmhbjczKp7fjrVL
AFC4Ptnklx/0Q08XH1TKJ7wBtP51vq36GpwDz20AQjbEeK3mVCkbVhmS/RMf+FSri+VNuoCGDXn3
2gw3KkEr5k3Tn5qf897++ZRjEXzo2GKpYQyNs6jev+rnxo23aTe5EzvKL90W17Jb/GM+w2LklBlG
/rDkMjmLIWb3WOE3dmXusW0g+uFEl776aJzaioZaSdbhTSzaELlYBgZtkPM9ebdENNnGcALk+KoN
biBcUClLHD+NTRPNSsYVLrKQ5Vy2/Vnh336/sx+fyVw65iLMOzPi6EUWjAbpFBCUPONG07AL/QWp
0/bG6+9b+aofH1uZt/4P4wGp0ZdGRXztOm401k4lxak5VWg5Pufx7AJ44vWlm+CvS4pFgKE7geTG
C5ouN79WtilLVVwrzgxcnyqVHX22RVszgvqhQ3hraDzdjZdBxq4X+SBGIlZKWEqRut9/uZO9mhfW
h5Z0ycMjZph71a/KazKeNo2tgVOWN6d7dbzjLbq1GCdRatowUoyXaBdfSC7xl6+WelmcNSs47avQ
+1meuvzO3+nTtrBocJ44H3on80Lpano38w6727l3UEjceldeni42HL0gMJL8NEEW+3ndVmrRMkEw
V3eIo11f4yxgZ/ZPYdOd/y+aO7pbvzeHjRxOGMC/y9tFKXmTodOcuJcdgjD5bz48hI1Mse/7STIP
y+evCJ0DShWya+5NzP3PX7EZzNzPTCAB/J19+ULpTmx1p/79xWwnp5GEmrJ5jrsa965yPaGK/b4H
R48gZNAfe7CY5VPSJ0EZNs9RdZkTT2iaVwMGC6rlCGLhBsrj962d6s9immew+xspbp4rtE/igPd0
fPt9A/MxvRwQBfQH/FvDRHPpsucHVd3X5fScwN8bVHGPdfo2GbSD306DDbx8ahl91SHFVERlJtlJ
0rKkbhF7pzW5+Dz6FUbY1SHvcidQRtuLsMeDNsCTHQU1STlgqkbTr70JjkZWuVZy6iohLyu0MiP5
8UdZLLLGCsu+rKg3Y7KWK74r9ns/IsKzbH5F468JnUsEZyQnxHLSbvKYSFpkpVl6WyfrRPB3xXBb
t6S1zwow6/77Uflie/v8sy1vV+oQ6kIrPreBIxMSgcD7gUoIEuJHT3KRJ95leP2fmNlfDA3WpiiD
oOFhu7gkxsp6YUWo/J8t79wyJgdT6dX3vfpi6WAMzbMJGhnmzeriZoVpkzrgHv0cxQWZLZnvCtio
VZp8GYTTXtDyfRuPN983eYRcM8gf29QW9ysJU/iyKQeAsxHMIlkHWbWqm/Aw9ownlPh6J+JY469K
RLCe1a+Fw/c/wNF9gvbZy3mz8T+ulYsNLyIHFvN76dnoJDvkZfgwczi/b+KoLDH38WMbi01Placi
Qxb+7D+Zm7kYg+jvxny1HqK17g5Oc09eynjTgibc9GenamjHH1g3MMoBKZG5y2j68kWf4XjnB63x
TOrjPcls63A11A7aWY4rySkhWOq/zeuTZYG5S5+2rUWr81T7cBpjVR9NYzy3OrhzZdTfN1vVtjbZ
Krk7RTk+XoxzY8i9gObBg6j/fG7MjEiSx2KTOfQn7lVoG+zlnPl8FJCw//yruPX/RjD/Ntvo/sd/
Oa0c+cD8DH+T7PzRBGb+8396wKjKHyrrh1oMGAheLrPX858WMKr0B+8CBWQEQxeeHzOO9ZcDjCT/
we8AZ8xQDRzj+Z/7ywFGEv+wOJX5T6LarVJ0+ScOMMDinyYkFjNoXyxAXfBrfWanL+cIlnEKUlhC
dKVk2JSC2W1Nny1wTbBZeFckqfwgGXhmEOiKWyJTV3WzepgdQRIfgU7RRJ3LxskTmkQD8zWcRHMb
FT2RTtjk6askzksXfzctOkMFLCt7AtyzbcyGcz0KbACEsjRFSdoTGTJkIBLEOpIOdBFmmE25mpoM
14IVpufIWq3QHTS53aHTQ7E7gcRsJGPCroRU3DjBKYOs+Ex3sf9LHwYhUq66WiXIMapFfPwJ/yOf
0rszqrqwB1NPdDvpSdFsyyi9IgO53Eht0m2gnihrsiirlSWO5HQKEC1R1ql2GgjYtiYGssNJrprz
gAg3dwCY+dGFSnIl+/xG3IY4SRJMu8p0oiu6Hm/QuOjk9WRlyrNgRemBjJCcIONOQ9VnooRceWql
nWsTObBS9GNoEcqVqAq3mRHLK0vLpfMhaoanQfLyuzGI8jXh1aLsIJysN03XNhdRnoduQOywm9R1
dz4qg3w+xL23xuYUfzetaddZVcaAAJYn7KMy8m8Kk/DAM46yeGeY/bQdqwFZcEO5u9HC6IdZp6MT
/yd757EduZJs2X/pOWpBiymAUAxqkWRygnWZlwktHIBDff3byFu1XjKSzeia9ziFIxwOd3OzY2dD
Tt3OToPqq5rtS8jOyptcfWTo/1eTR5xwI2Di0DjuqMXl7zqaf2zk+uy4zMm0hUIk7ppajTc07ZGa
NdxEx91FKDDQl3EW11pfGJiXxVFHnT8xMCvzbDXbjzjhH10LQHNgJ3O0RVAxhVjRtpsR01sFqw5D
/YmrH7ScqLaAqg+wiWmZVFc4CQ4dvRWWtdU+J5aVCeq9U/E4RFqTbFpK0iCe+QrTywL3U7mp01JR
LtqlHm6ElefbWPfkfTppekMqz5x2Oq4WW9erq1thKNmxhdvst95gpIovjRq7PF3qw7ZnmrIX3A74
Zz3phXtpp9XV1DfNXdN66h30quZKw4j1OFW4OuawU8PUa7KbJdOW96ERy5Wet/aDFZXiLydPtDew
NdMTBiDNTzp1l7daTO9x6aiBPWPQM1XtdNvjKvFNLUT3kndauimXJE1oAjc76x6fysW71EAvBBps
YHePoZkJJ3e2M6wJoFiOmxj+EG3n3ohfIUBFhKEKHa1dIAeVXsxO18fAqs0SwUc2ta7PEu49WGxp
wkKSZT+/ZDjsJBvRVYWGoWhqo9prkuJ+pg+NHE0sPT1QYaBjT7KysHdlU8dK4OgD/Zw6zfT9XwWe
ZNeFmMb3evJm1DpyEXe/bb63/5ymvzth/6ob/e8hi/yHjgxKt4jE2NsIvE/2tNxqi15PB45wvAas
bXbX7WVg3QjnmApcrawb5Ud7mX5j46J5caeQA5z22k5WN/gBjeEP0GyaNfjmVt3TvX3/9cOdHMp/
PtxJBNA2Q9O6MQ9nXskNjfMEd6Qgh8ACoUNLwvm2jhMx+b9HXHNDuMDhCX+a26XHdOJVS9DiiW/e
JY9r92F5pX5vnw0cGl6snb41Ns1V/maTB337+ud+zOL8Z2yoKxTssZz/Q2/jKgYXAn6t1yWXbuX9
LZb+IaVXu+/bM1e0NQr/463T8PGfoU6unDj3pNJuRyYWlcuqJDV2HQLnszU2zt4/x6FBYb1Mc2Ce
Vi2LQVlYv/yk8QK+71bs4DNvykP8/ybdOTfa+ue/BYwW35gL45lurptVzjHXAflq2lfo43wq7s4p
xz/9dOgfgxRD4AgA6GQSrTnt2k6sq3OXRT4uDfIpo1EnCX+scgF8MLYFJjAoIgLoc2i5rdA55A/6
HrX+hl1jD+Q6OF8E+bVET9/t7491ksQC/Ec3NNYLPu60B2xwryKe5V25TvLAu9f25RULaoO7c9Bf
qUfrVj3Kt3IJ/z6zwj7eA/9ZzL8/xcnF2ynqGO98Vpjn7qTs9qJ5a5C1Q2RytGGLZ8bX386JWO3P
8U72sXGmNqIDJfTD5kXfrW3Dy6OxV4LiOaF4bd/El2jUAutbu0NUf+5WfZLL+8/oqCnXdBdZ+JOE
kaWwPlSbbWMtm+NfH7rwZq9WKf8qUakfxv3Zyu76g05es0MJij4+nBFx4Di5aMvS9WBhC91fZbEd
XT9i3sl3cYV7mIJLoM2eTDMfBhj6U3Tmjn9yH/z1c38f+7QXpYMRiZUNY+s7e9ceWrSyq6QDtymC
iy3Wddvlat4nV2fe8ScbJJo4qm7IjSyatU9nGSh7StWZNSX95DDvZlLroF+3ykaj7QdkZugeen8i
uvXrEPlW8FTtaeD8DsjgzHX8s8n//UlOPn11iTRCTJ5kiT1rb7lxFEizwfluLstNTjxzXRrMxde/
/9NBUclpiBM5q09r+a65YO7NHR0pIq1euBylpXpIrAtg6zjT2o9fj/bHbedXZLAGBiCVaBE9XdNY
qHTWKNlH0ogG2Vwxbnsl9/wKk9upISzsixYAOLeFfr4RAC1N817E1SGyHz0Ui/n0cuZ5Pvn5yJTQ
5WPDiVLqNIs5RWQby+LXdguar762g/o1Ogxv5uhHl87O2GQXLrY6OnKic9mB04sfU4EexTQ4x1yI
PacJJugrhqoIm/VuA+kaH4002kA/OvN+z41ykkaq8G00ClqFV0RyDMcZP8o8H4e7fjaN+68n01gX
6OnusZ7I3LVBgqmnYR8eel5D1YiDOQAme003OdtWF0z7gq+JI/rJul6eJd9WHkgE6eRofXGLsmkL
yyOMNvlNdpVZnGne41nV7yexCQpcTUexDRbmDzWoi0dx7lY8mnuFCFXDffOo7avnIttrd/lh3U+p
Oj9zf9nyoh/j569n5lcd5I+ZoTBD9trzSJKeHp9xRHbT4yDpNmoQH5Pv2Eil++HWoKnSNvz8irbY
/eolUNC0JPZKSGv4DTeO5M7e28fzguTPpoPUPUEUOz1uGCerQs30pEabrfuqXlWBpZZ/N7MSLFr9
rV9o8szGe9zL3/vYOLfJr7vpyUSsEnMyfibpYuqyH6OpfrXtLJTJYCIw4g/lbmGDl3QcQrENKJIf
vp74T1bkh+FOYn38OzHtlww3Ft8UAWZU2NuvR/jk+yIThN6Rzp41LXTyZhOrj9wRAxA/x4MKTh7N
PV3Q6uq5idP/nLgP45yEPhBE7GToGKfDPryoW9+eBMgESNilGejjzu5fvVQ/KinoJnZwJSrOPcEn
B+WqaPslIiJGON2vhkLMrCWeoBqHmyHKScek/iLtbWbhronNXIWnnrEYuMFFIRb5/kBFBhP6oNDl
0WudjdK5u68n/7PjhJ3bxs9BtT10oCfxiubhNZkq3JzbEEwxQrRDbqO6WFtOKhpYVzv0s6LJT44M
xkTngU8OabJTZuY4qcvQrGOaidy64lIgI1QvIzUJxjY/ExJ8trpWS+Y1PEEHfXpcVmVd2XwtJmLT
KqwNdSs056Zy9DOL+NOfZJLOxIaHSu5pyxC8ALO0E51pdMagigkEIHNCYfQbW/OVojxzJn362vhi
QOOhynD+cAYYslTF7mimDo7pvg+4aBvdaqUPkGe3qQ/tRXJx/O/qx2t0id3ICvvjE8UB+/StSVCr
egpzxy+8PXiGQAP/8fVi/PNdMQJJXOhfOHr/IZZpXKfPK8zs/RwrewMnusZz/aRTzkzen1vax2HW
jeK3+6g52VOsJAyTuOOF6S6bKv3x9Q/5dAQ2s5UnSGh8qr7Pi2YZFmx/MTSE+DiDRIBF+/UQn84V
txrVWo3P/6wY9ivRx6TlZIizkPTrtVMvD4Z+1uDmzwsjuiUE22T5PczcTwuHeMzKaLYZp9tMoRam
G6SxGKMp/tpkau1W1XEWBxBesl2xOyegOWnf+mfN/Tb66Y6pyhhfOofR1540Z9u94yFKH0gdZq/n
GvA++aQ+/FLr5ETX4cxLMKjrWEOY7tG15OHwEIVkBX/Yvr5dWdy350b97DXSnoaLD2Yl7E4np3nR
Gdiit3DdIgrwYxxtm4HqVhafWS2f3MP5cXjuEqqwR/0RWJZKpshabXEhvBtebHymQJGt7laYDBM+
GNauem42yt182f3dBsl46PblmczDp++SMo3Kpk9DkW6tH81vnx1lgIgkbLvmZfqDegUZ5dc9vLtt
d+e2qk8WLTPKJQlIMp14pyEFgiGlTp2VlpdfTPbwXWje/VKbuyhOD5FVbc10efr6c/wkJ0oI89uQ
J9EFBv3FZHq5RqpBDZaQijMGfSzWtX0yuYvPXnU/WTiMRziMVRCqv1/P89ts2gAaa2xnNX+lFzHh
BMH2heupZ2roJ0qNX18ghDqKalw3SamdNoENVNDLaGLXF1Rg1Q3EA7LxoZXc2Oq236yf/2qSflFC
oPKnW+fRunW7f/br/1+T/T8mq+T/XpMNkrR4/70ku/71f2M5bPtfiBhJFQOh0GnBcvkE/oPlUL1/
sU8j8gBezd3Y4l/9uyirgOzgTwyIHeRFyQOy3fy7KKtY9r/4u3gjkmDnVk2w9N9UZT9+gQRANMNQ
2P2nakxeYF2+vy1PJ4t1S4yO3KdzYj9DGWxcvwIBiUOaB4EsTBPrW00JMtn0a3XvzAn/8ePgjrCG
Rhqxikt5mva3P074zMqKqaUbxjM6Gn0THZFJbD5gBnyuHffEbGIdy1jN0PAn1GiW/OOXdpY0rGbp
JcSrOrGuoyRKbhfuOQJKu21jBk3t6rE2VV1eZNT85r0aC1P62GHn5/z81j3mf6+GKCX4Sol1ScGR
P+BNrn/+26QX7lAu0p3jC0tPftZLrAWpZ9aXhcBaOl+GYf/barz95z/+vUj1Meb99cupvWNjoKlr
P+xp65gnk8ZTZTUc+sTUAi9SWz8ly/3OLBth2lDzU4zSPbMhnRwjv0Zl4yNOJB4l6eSevNu8L+xU
0MaAYaFjLGHqVNPPeHArA5vhHh9XzW3SQ2vM2a3U3SrbqtpYv0oLa95tMmfLuQDJ/hjr/Xoe0p5A
1Vlw+LadKrw7u++XQZXTgcuB5QZDnabX7cqsSvyoVQonNFoXN2QlHspjW0jpXveO1kjsfs18vjPx
i712p8RoH2bsqylJl6P50sT2WH237EkJ1EE6TRg37hC9CVNE+W2qz4u1j/UmvS0UV6s2wo4nj+rt
PBQhEqcYn+XckmloiSwZNjq499uyrQUu76A6vLAYrRVgMqd09SZJPjh+ZJnKtAJeyiaAwQlZJYty
7288pOpiZxR18iJr3Yz8ofTKn1ZjKE8o56ttWSx7WYgb05nv61rpcFfX+hyHWxttxdAPsX6TJQX1
2Dp2k+qQFo35GlVZ+qCVIH59YWnIAVz4hFSwY60moeW4wCbkAo9sY6BIfFyvrXLv6G1ZhF5Fp+vD
f7WC10obAQI1MNhFuovy7uMHM+uL05RSXQ6KDhDDNcH5FfqCFbNnJju4lfKAOCC++XrQE7E2nyn3
Po5ubBTpcmMPPhm1MSuM9RNhH6AwLGJTuTLa6VbmksSdjLq7iS1nuJwJ/a87rZV7S4ju0aty75ue
tfXVqIronBPgJ18yEit2fWwXySm7J0/UwzJdvHaZDhaivW99bLuB6NwozNB5+50zGRdLwx7y9Tyc
HhFsnHRFrMBnqjM0PZ2EviNJajPPe/VQyxXjs/ZlE6H16RAFhRFZm1gVRk5GbSE5QvnV/PH18H+e
ESCm7dVFky0ct8eT4Zc4WYY5mtUDgJfhohxk8tBpkFAAPZwrS5y+8fWMwNiDKabfjzzEaflasc3c
nG1zOeiNm+u+Pnr2tVm43RPg1dk+6EZGnYiTRFx2DUxjPY0rGBQ4Uht+U3Mt9nm6qtl8PQGfzf/a
BKGxL3FSnkaQRkm0NxbtckCp298ZAL/3U1FgcJKm0nj3+jghmzBBUdqIXI/evx781xX4t7NqnRLu
+Xx+torbDu63Hz89uNFrshd3tsxdDC/sgQws7IlopnxgmjQPmsoIwBAmYPSzxK28C0wYrGVYz2n2
hGqeWpOeyA6mjyVlhiU9e5g/OF7t+I2I3O/GZLnvArCVCLNOE7Wv4AiFCTX9GFC7lbIs/D5VpmLT
p8hjAElAafLdNB76MK6j5aJYVAXZFafo6LtId+CKO0KWftQrUbSRrS4bQIEK5N1l0ItNqVcu/EBF
zXvfmVP7euxHKsy1LL2nIbUxnE6kW3tnPqHPFhaiSAwxSMtwJv5ih/124uME60xikfIAHzR1j0aS
e6jhHaKMvsrNftNPmaf65M3Z02elM/NNPHQFbEo5TcMjVN/lgImV/vb1y/2YG/91JJKYVunQXO9e
FA0+vlvQyu3ixqp6GLsFwImqlVzdh33auK+Gihyu9w6p0P6ijlWfGfmzaAwxAXYZ0MWJD9yTZTUl
zVzmiTMcSkejAgik/u9hHHpeEPnYOkD0AKdK6LNlXRdNplmwV1EQ+zHOzNGZ8Ehfd83fljguubh2
Ep4jgQRbhFL34zQgPKw9AoByLzJxqUGel619b0bp5BdqS4v9NB45uLuwzz24DmDmIX5eq5AyUbrs
qDpkqP6AVxi8TEfAFiYpVmXLZUw/AiKrizlWMajqz20LK7Xvz8fmZEXzaVqEkfrHxzZ1peiLSC/3
Wq5Dn5CXWLI8FKo6BpmDXVvSKwBm0+JVadGlOUlGkDlwXsCbKnC88Q3Yy35kWxedk4d23u+XUYOb
CZA9dKvc9RWlvqQ8udeseO8V1RXus0cjdd5mz3iKIwMbe8vc02p4CRD1kgGPoz1eZPh2ARkQN3al
bMfSUII5iWq/cG0BV6dPQzFLx28te+vYxSWtG/u41G8t8FRBIQrIOmy+gFOVY15ocFh14ycgBfMa
pGQZOksM+CAxvon0F5DTfdDN7M4c3Tu1UbHRmXLvUk+nm8ZQnwltceIeO22nA0UAHOT8BBd128gV
yRlD4jFm/TJuqkNFD2pTUmzXx3Tfe53gx48FNrsD1UPXBWM0jW+tF10m7fxd6G5QLPV3o2tCB+a5
3k3HwaiuYlNs86i8qo3kRom8xVcRypXCu2mFdZeq2oujZzu3iM8s3F9hz4eFi2xhbUkhR0/Oj7zG
xxVABTBJRvJIh0bLjHd9iJ1vS9JZcyhntUx8QFP9uyftdTuNY+fVHASIKYJIV24FwIMjYIgF9vrA
LTGQdt9dpzCFYM0NVv+a1ELVrxMgut0+7StEp65W2oWfZFZH5smY3R+5MfAi6rFW3wBwzzd0UEGb
yOJBdqgsi5Q2kRLCnARcc+l1pfdsNpFuhmzByZlQbd0tPk4ESizP01a/Cg5w9aQ4UiZxq3CGAGy3
LRnCzZgvYqUodpXlZJtKdNADYzUNvt49/7jFrW2iNrunurphU+T/OPtjISsvxWzikAImCuJJVizs
vNiWslDCWUvUM/qNk0BoDYLZLh22alMjNDmtOZtWZmn94PIjFWdNJ2vDVW3iUlup5bkqycnB8Gso
UhZc2xxqTWyJH39a3BoyUXtHPZSpmlvbJOMihHC1zvWQrET0QJgQvcIuhHJcubgP7QpTU4wz83uS
qlvjb1zd1ruyuT6Ee7q8UYRWoC1M9TBJNQe5jT/O3hCz5gAE0RoCDSp3wJaX1AGvYntZu610B06R
nSZNHhJFuPeZ5nZ1CCdtOmNyc3KbXJ9N5w5JQo8SLxO0nim/HehxZ05mJWztgGYj5VLNKQYiE0bk
y9eLjKvnZ0OtDb0cUB4WMN7JPp+VypLZOBQdaKjPQcSNAo6chHa56ermaYBpuDP7agyjqDTu0gF9
dKMp6QbAtYJidtEvirIn51fF7RbgM2ZNOXfRuZLTjvUGWGPRzZvFy4ud5mb3syusQC6pSIh+hbt1
DeHtknhFLyUOyloDfcGLIhV9X8dlf2jysTwOeKU/kyZJd32ptlvLc0U4qTHWdACStv1gv/VxOSBG
b4dNanQUkFuk18FYKvNhmMfl1vUKB0O0drkljPUOtTbp21kbhjs0xfMeALZ7nPVRXgAFEneDYbxE
NR2GfpsJ4FJCr27A7FShl804TvbGLKhKx+2liHTRhLlmic3QUfOvy1p5a6cac7kZUIsS23Y4SlN/
Al6E0C5ZgKyLmi5FS2qmr7ez+l2P+/iHpq/N4DS3sDOiYGcJOsZdYiwTAEXdVQ8zXdeU9qqh2k2z
42zJ7cvA0MfxUdSeB6dOQ5otDSUZ/GlQPYwkhwUEe6Q7r1VTmI9LKocNDugRAmIDI/Qmku4mQRsO
6rDGvct0qrvUmJQLwU3jbXCEd4wVrd4CIZ3u8dosrmSi7aM64bBL1emmLMpp75UZbDOjb3wdJ0tw
UDb3mRSi5nbofnGphVGFZVTia+ImfCyVWT70ijFfKJ73UgE7fXcmXbtRDMS0QZc3vdg61gIxpy+0
v8socd5Gx1MO3WS9tyOdBqZifququP85JsK65sNRvyVOKzca8fZV3Fh54xdDLH+wJC4GKg8/Jarz
b53qjREAmy7dWdYyfqtSq3mKDCRJnqoNEP7MW9uKaM+YuyKXPrYoiecr02Jfq4PnUIsv7Z9zFGmw
quaG25e7lP5YLUUQm9rf9Kk7fpxl1gajmuF7O1bepvUwVcE8DjOGRXVCJ6PdX2s8BwSdkT4sRWr6
c6rfAL/JX0oxj9SIow6HM61/RLw4Q79L3SEsEudH7YomoUeBNEQ4klIa/anL3hFbN0FJ6RS8YAds
Oy7m4xhPetjPE43KTluBKJ2873Y761mAIJIWF3JvUI16zESqAQAsZFC9GTa9MzRDmBM5bxdMRgJz
9PhteQSgDlz6QUTtM+s72VYRzn6wlIJ6aFWohF1F30usP2Vm3EOMd7KD3VTfgbdHT3plXFqK3gXw
pVAsec512qK5nXlBbQGBbSjjy7nhOceuFs8l8blf6fVfUdR4vtU0fHGqSzeLqjVmYMva3hllIZ/G
ampjKICLRiKt6ZZdqmntt6RPo8s6ay2Kw4kurHC2ukuzdJVnTTBXZJ3bYMgX/a1bG2Z0kUV7RfUI
WCcSC75edDAGS8m3qtc06hQi/Suim+HFtaIh8isgXrafght/8aLYWHx4i3jd1YYsKHsO+ZVJrjkY
OnLaQbY4JaBTa7y1dcXOmcIM4R3/TQ6ILnOLIyA0+5YVOIYyJ0aoirEL9NkQ393W4Vrf60OIUU5F
PjzO7oy6t/eTCSawHAY1dKw6P0osQX02F4+yDhJdXUvnH8k4/piiJNkbTVv75Vy3r62lZmE1OAPX
VGf8a1C1ietphgKBvqytXHsgkpbJLyenKPyhJXQKyO5524EW25sibnLfBdkcdjAg2eGzKRjSCpKg
trRTEVq45EOLTLJ4O5q1dqs1EbQIxWrE9drafK1gYRv5JqLEPdmUdhO5g0VY3Xwb1eiV6SqvmsmW
fymjXI6ziudXJkW3AenpbCTXz4MN2zIgszptMQ5z/yIHOl5wOfpeanX8PJM3Cgci49an00Zc5LO7
hOxtaLg1YyRGoN1l53oLgFclny7nzCkQQ6rILk30hnalQdkEjh3I0kqB9A7DEnBk5b5JmxKgv+oa
YN6VWcUXcaJUQVz0pe9mE8E7SNWANFBLaZtJGWV3OSVKGjqxATi2wks/Gz2aaci0dq0xBSn9XNuM
7X6jUpQPJz3O9ySn+8AbG3zac2HuSPZi1E55lG6suYrC2OrHoCtiZBRSaGFiVe2u9Uo8eGz60Fj1
4zUrUhys3Kh9R048WpJ2dLxkmnNVipFbhLUkO5ktdA/BbF6Ppltp0Nqf19aw05FRhI1Tpz8LvQTE
KlHZjCRQwy42b7XUuXMGDEqThaHLxJGbftYj+L7G8gpmbAlajuTrPBbeK91YTji5aJFKRf/WU/jx
S7uLDhk7NBmFqdv2kjcx9zM4vkLCFB0YqbD+AhT2qs7OTztR6o3hwF7sG8OftMGhu3m8mNwyh7jY
t9Vb64AIQ6b7XdhDvkGmpIdA7r7P5RAHg+L9sCIrv+oay7iz9Tz381i1toCct3rs1vtu9upj7YBJ
4wy/nsb+p8VHfjQcwhjdS6Ak0kwUKEXyyikdverSNZBTju3AJNbFGwwUOodivI8SKg4hAU7vq4MF
QKd30de5PRu6Zzcbb8jvdBUxFA1jZSAM66V3+1vudkCFUusxE1a0mQv9IiqztSNuGobQUUvtusiL
+zJid45KM94KpOHH3nTKg5ZCcZya+dGuOHnmEV0jYHjm1ojMwGm88iUpbecgJliY+mRwy9OSKIgG
qkr5jMHpMo9z6LjmvaUP91UjngG8A6SJ+CMIcY6Pfb63JnOP81gveUDkykIj/XujZHq8axMJsm8c
Ju5eSxtyJPIzLeUFUum8qbzijvDZ3syp2oaJVswBXQPahoTLajDHp6A2l5qjvNQQ90BblOtR094t
YumOs1F4m96yeZRsMt60LDaCTiN31mbWX3NL810tLWPXyHqFFHC4VGqWbJLSkwc2WXWbN+qPmN0d
qa19FJ62X7Thp5FyPracsMdKWi/5sLDStOxd6at3z+ZKiGUiJgKpPty1Gs6+YzUEvatGgVMbj5qc
tR+qoCzfuJnYmAVVEAnw8yCKZo9gDL6WaeF4EC1QyONM2TcKxEGjXvcF6XxrhtLkxOR6atv54FtO
6YZxtmIEbYlKD1B0pzbxVefWrza1kZ2ejGKb6NObafeEN7XX+ZAKMfSKFuNaDlgydXM0bCUHyjoT
Sci187s0q27HvaPez9X03oxsLWyiyQOgz12XmnJj52IrKj2+aEel5cBermxHNH5eo6Az+uWhjBb+
ySgOetbR3liAe5xbJffTtrrGNPNx9DS84MFhBYWSEdzo3W5ZYY+LR+dl6lFkytz0UJsYR7mamAOh
crOfKrnFGlIEeuoWm7pkx0zGKD0qKkNr3dweUwvgq9Z79S5upRmkUnlrjFT4hj3Etxi0DwFW3rSG
Kbp6n3Pj5f+F2V4s8qFRDMfXc4p1leD/oIURjwfa7mgjvugmAMBt3mRM32gcie2VTYIIAcZn8z2r
2EOkRtC/TOyfll2Yf8XUDS6yFKZzqUeen4IRDYy4NlgNfFCrB+urS5vrgS8kCnqRPZWRGK5Nmec/
hOvEj+2S3Kle81xyOAetdI9NL+lIqcsYwKbebhxR3Tq9rQWdp5P+XZooSM3+vu8iN2hHB4sMrY/D
snGO40R1ZpJNaI8kbcNY6YCL98Ii3ewRdNs1/lyWkmyGegKm4yrug+kUCuDIxdmPzdqjUUIjlgN3
76xMu2sK4/zQLo0P0vLe7Vh/70lYAfZ29KC16Ww1ZdRe230hXpFwzGqoRdJ4biawB1M5bdx2+VnC
Z/QdMKUClw/RbsCHlAFusxwxXhWRT5wG7aFVdPqZJ0lPVmnFIqh0OcEmzXOEZYR1Pq3IWjg2OCpT
BCVV3jaeua1GI/UttQNVa9l5XgRcl39CE6Ww2TFGlMfykr7Pl6nprtrUwip6AeIs1IL4DFFZCPZH
8oOrNHALaV5Dyqy2s9IeVx+jjcUlbW9pXDlJkdWXXMXy7ZIkLjRb1TyItNg6y3CXKAOfVi710O36
aEtfxI/Ka+4FqUh/rqxntxHltWMqfy9VdpvNqUPklyqw7cZXuJTd4xyZV62caeA2rXjwFbujJyhX
9G0080RjSa9vT2E2NNToAv+R5bLNaApPiv7O1aW9qUmdhRi5cupXqR4KnJoDzVyWC8fsHxRlecrh
J+sTd7LSybOHrhPcZ/pCnQLbi7RLN22LO3PxEI3X2nPbtLu5kONfwhmtq0KNkyNfj7mZMhD0odOR
IexIVvrodU1QtUu+H1IKrv3cO2G9QCpAly12dqG7qE55e+ZgzIFq0OLa6pZyU3rWRAWC+IuXXe9c
t3+OolT1K29xtkpP5Lx0Gh6AckGmUZTKpV57R53gkNgpZs/JiafiRUn3cHjlRkyaeaQsfQVLobzR
uV+3NHk9VorR3gymoA5iUlIxENOt1xyCIkK+yam/lagMw941Xr1GYaMyoJID+d4YjW0/FWM8BJ0d
jWGRx2lQZGvw6UWVvIiKFL8QNXEJu5yOLJzwAjcp5TV1YXe7KNGjGTViw5WYrt6WFhivzryDUlts
6Yknt5rBBaZxIdDbkfXaZIkXjA1T2aWTuxmarrxb+qXc9XPDP+gQM/b54gXJJPb6mP8spbKpW3sI
Tc6+sIjZrwy9lVxJjIFbW6YRkjncNEiohpHutf4wZP1mmsZpsyRm67uzXEJVGdqDXijKJrazV+p8
0ZZLyWU7cNg4M6ETrozJVq3tV/rb6yDGH5LzdmDT6OwCpHVlheQk6pD9+KdSS5W2eDrMa7e7K2WZ
7E22MctpbxwqZJeVTckjzq2jyNOf+aIULDdDXKtZizFBZfehYy8XnN+Oryk2LmjRMm4sQ0iI03Xj
4zZihEQXXTBL716Psx+wdKtQ7RbVX7zoTcFgl+dLtFAn5InHxtoyqroRZlv5JoXkjVZZ1zHpEBLC
BVlbr+jhOSfs96huUQXQBDbberFdxukitbjbuTY5FKPOrUNcoJ/Iux7/eklrU48mgIbn6rI2rH5n
iuqavrpi2+ozHe6tdpQ9m6HRdc+JmV1WSfqN3di9FIJUBxEBp0Mv75qlfUYo4/mansClGPmZEuuo
YG5UotTqZmkatthWh+0defdRbkPMiKfv5ZTLYB4N4hslnQNdifIL4k4FMn3EnbuSyr6sDCuIEg/4
tG2lmzqPn0eb4zKZ2rehBQapU8Xxia29LQ9718m4oe1PuRNxm+wQLgp/zIzxkKd1dE8BU+XMH7UD
ETXX0Moyn5R5Ai2dtXcTx/GzJOVzENZs3fUDy1AiBCFPVVKbJDV47FyFKEledPAztnXfIOAnKRYo
+lLSdKcmxCul0l1NXb7elMyKi4exXDqm6MNU9wD/xVMQLTV1Gdl3viEHK1As0gxjaq3r3q7w21Xu
Ky+mOJ4Lv2QTfyLMuFVWbHnmXpoqOz6L7FF6It/kwn2j844Lu518x3HjDU+EIpCVKsJiqud1i4WF
NtGpHZU9PZGuvFItLud2nckLesv5ZjpZBnFTP0nJydSrU7dZ4inZj3WpPhiGAgIpKedQ15T2fyg7
j+a4lXSJ/qKKgDfbBtqTbHqR3CAkioL3BRRQv/6dntW7GsVVzG7cHbKbQJnMk/ltuykLd0nAKXXt
EuMmUOyqJvaBHMZpUyfd7aLCdF9ZK7n4lElO6ILfKrmIW2f2xwNDSjnWZaxuK8Fz9k2by6y7dpGf
63k/VaF9X2XWk+NUd+vqeLG9LoysaN7DgFHKmGQfZm7S8FPZP2oK7TclV3hmuIuakPOAI1QyO711
lxCNcKauLrPG2zQX3BLoxkir8LshxnlTrfUhQfqz65RAk17T7eAuP2evfZNDmbOtyYe5u4qPSk6x
FoX3aNar2OWDRfJpsBDZfKfdurObRMYw3jc0NuyroV1OnjO722SVx2RSebTI4p6oR7iZcSu3NEba
T95avZVYOFho3U9LEX9Humgf1j6bL1PevNGhWEYGU9It5MtNqphFS8XIKWBAYNRk4xoDTIR7Gnoe
rIQeJ07NI7Oy27uJQqRxvf5SzoAPhHzN+1d8K/Dvppyx2jl/nGjMvddQeOfUbV7YQn6icN0Jovab
HraNfoe+obfExyKd3enoL34aa7C6k+g4ws6D+a0MzHfq4J1NN42sul7d0YLQ1cGejgn1kvpjfmGr
uVaeNEW0jI4VBW5Xb4faKrb9pML7QTrFSQQZf0OQn9Eoit3UrNbR00kX5YPOb2xnulP+oreGbLz/
OLgWLV2xaLhgQ8bEZSr6qKvpenKEGS9h86Pw1yxWHme5xORoyPDLnNNg8ThkIzM2+5GQTalvhCOd
z4rh7qyHZrZ3WuoaZsZiRXVIZqCdBvueFbiIC3N5CppendasqiI7D36UPmv02op9G9Zcr7tLoetX
vPhwU3h9d8ct5Ua29DEyj5sZYoIWDTn226LomNzgaOZQT+3KP2s8yHz9tWScKnCwORnUXKztcloO
vfSGSLnOGgvQtHiu+3kPaPdMWQbdtp5+HNTAI14IfQiX3o/DkZ4S0205xiJdx8uaMathKqgkaT5g
mVoubtmwWWxOQV7CFTV0S+QfTcNcWev7NAkflDfr20nkzk221v2RT8pXcFX5h8BMeI+Si+g7czsq
+y1c8nUzN5YbN5P9sVTZsOfYG0Shmzhx21rWAcBJb+tCtvEaZG+6YXPM+2J5XP205/pmT/eZU6LI
wekcw35eb4BR1zuL3lEWUqeL3ACHOi/9fBeK5JXl57uflgxE8/MXN3fz/aj7F1gUyAa+mU3AdBcY
g5C1uJ8LCn/XMY/FsKgbx1N15Ct5FE2NG257AjVCvwlz0Xfaw5CG6ik4jnrfOZc8mS3w/yJom/GU
Wrc+bW3MEmZwZGMgDNTFPF7s0G93VampoUuUecotn/pSf97bpRdGhgIa8EafcT2wfksbMCu3Uzd+
v/bxsNA20Nl3fSaqXcE5YydUUY8bq6j03smL7Fs5zShqbiCDW79cFjJY/BRjHS3+BOu6PI0IrWcp
0u7QNAP18qXMntsU5YobbPVU5wkmTe4ZWxnkS0TGoDlo6i4jz/OaYzZgBBdNXh1Q7pPLUCVsOcB1
fIy+o4BhrDQqmYv6ZnbegCpqFxf2QZfj1ezvF2XMh3TAhdq2kIFfRek0tzT1OK+IXAb/G9XftuHy
y/Tz4S5z22+9uXbf1tlC7dZd5gMRSTYsNKnJb7kyWvljEvZfmIJGRCkv9EQeiNixhR07XcF08Tks
0nyjZDsup2LEXF+yVW4CDLDP1OicN8Vbtku9JH3TCDVIxSlAKOhDIX/kg3Pr+GO35TqYna06G89d
YxlROLUzD5OffGtFRl0TTVX6YXEycR6Uth6TOQ0p/cTzO9RLyll8WqoPCa56StEQNq1c52dVtONd
Rov8tmq9NjbRtQ7JkAQx1/k2TlU/Xpy8m9+5Q1UxfTvTyaqa5BAW2bAFsZl2dTmVJ1YZvU1rKKW0
Fr9M6E9yaQk5WSvP9oljc1Gs3bnbpS1nGtWJcouVL3ZyCREKqd28KV1jelZlJtEvMhK4nJyPk7Kr
m4Wtqg6FtXV7YZ85zo7bUnP+SACd76tkJqfcantTVSuIVppBRpit94K6LY40CjDP2avZiYO22qnQ
zU/N7NobKzHLZwOvAwXKAZ5AUX/3FxTiZBqPdQgTo4YBfjXHjKxE/wUKZm8DZ6ZZwhCIDnYD/Jx4
z2YLQmPXSOQcTn86ncECUnlT1E0c5L0htWNhdcZBC9/aM9XIBBLp8k3j59UpXFziw3LwYjgSHqUc
fsNMhNyhGNAmyDcbawDfY+9pfTRQ6yPHbtDGtbnEXuqzZC0mc08JdEdrLfM7E043CmtHRXIyvWOO
y/JaT1N6Vf7QRURHDWgWtOVW8g/ujdW8BgjDfK8N+o5SWxk84leExK2s19QSdTyjr3H/kdcvPmzu
ndESWKMVFRezYlGuNaVUKvjkNNRTo4nPFVy15ax2xnvLmo1DOjvcBEpjOYezLs4m4M6zVsG0YWZW
vyus6+kucem7ROHdijJPD4sevBvmunZRJuxs9++W9B84BAJzZkBRI2Y0SNs/re+MYbHlMlTGsept
YJ6yLzyMIiR/J+bM5zz8+0/7nRS7Ou0Aw1Db1x46pmr8RmcZXdmhFMzmkdKd+cTLAm2SNegYSdIz
Ksd079mS/S2H2FgZXJvkMPwtpvAHvMR3Hec64Jlh43SG/PMTL23Li2Cm9nGxU2OnkPYPC5fJO2cJ
AWecmjvyKuf43z/4HxgM4BFSHjCfIUmP32x/bw4kaYXCOS6+Pd82gzUcyzmbqL7SEreCZqf6h0NQ
ioB/nRUU0a4MZ/4LYfSnLz+0LL592Bqfidq/YQ6tTEKqsU20nKHgR7erNph3avsr96BC2LvQZaPF
MPCe8JMbQbkXIOl2gDNI/vJ1/J4n8K8cNo8dCQbLpkTQ+w1WHDBHs7JyspO1Cu/OXvL8qNTwbISr
PCd1+2uSpXm0wprJrKF/SrpcbsecRot//6tckap/kEbgKAQ58fWvNK7h/vY05qK03Hma8xPOTUIZ
zmo08pzRMXCLUa5T5g427XfMjvSnpVc/+ctP/9OXQIoYLIYv4xqs+O1JbDMwdVn44ghkqLjmDEa/
bucqEB8Dx6qbHhWk3jdCIZEw6abCkiqBaLZOr5c7bFkv3/771/FfDNT164C5JFpz7fv6PYs5We1k
D36QnWgzLl61nWVv2ICZH/Vdk6NTwrN+/PtP/O9H8j9AEIM5mfsIk3zNWv1/8iYZBoqImyE/dVXP
ks9mwIWh5fnPXQotOBxubXuv2+LkdZzspxJb9N9/gz99Zj6pTdUBqxESwD9/gZGpgtopAnFcsaEo
DWyATqwl6SPHtb1LYSftX+YG/BcAxCf2Pec63ooXgOagf/7Aqgp7OgCn9OSNndSgERPXcWCg3P3L
X/OP3y05TNqNWeWYb/nbT/LtFAH9ynWsGIiUGVYBLfFGiUiUTlZ1zKQM9c7WU/FrTsa1jFK7Ysft
FqNo/gJ//elL5lMH12+Zlf93vqo2sZjMoeMzoyzvRNqrQ7La72aBxogmwVr073/UP7zXngHpDgYN
SuX//kcdUmek1zrLTsaSpBQZulQ9Etm0rscjrOqLIs6100aavhSJHtRfvvg/fNorXk+zg8UkONP4
bZkdbKjdYDbTUxY0v6R0yy0iQr5fx8ZFr0n+Rjz/aRlh8+ZRujrZcNi/0dc4fXWStwTQQjyES0lo
jKlGjc0Ny6UpBRGEjnuN9MVIHf6VtRgoXPQW1Wqs/+cdxqdylgS+yfvMo2X99jrXmLh9srjpSbUD
swvtckCMGmsuaaw6b2iH5sNMC+wDZoxu4hSvCOTUdUXxlz/Bn559dhZIWp4Dhv35v+0vgbRcrKI2
PfnGhO8/VvVuMRLjPgM+2U+ksk/0qsqomspiO2hFQNIcoOT+/TG8rh2/bS/eNe5CVI9XHbD0n6+6
LFrprotMT9bijLuwSLJXv54hoXXzt3jTn55412eAbnjNJ0MW/vNH9Qm9pLIrw2PWeMU9ai5MAPj1
puz8eVdW3m4YDXW2cr+7/98/IzXYAI1hwB/+9yBescIQWosZHmnqNAi1ddJ1Tuwx1HAhjtblXw4O
zFex/vBZwbOoeQOd5RTh/sazVoVZZ6aXh0dLemqKe9Ov9ktuz+kmLIv1ZGbTNEWGTJY9MoART2I1
3haQCu4zjkYQQQsTueFG/ew3AM+meRgnkHMjKKt0Uzn5S4szG/lube69NU3vUnaOmzkPhiep++4U
4i4+0GPK+UCH6BFJMmJ9ZTg8v+DaOMZ21dT+NBMQn04wmGhMBdb6LOxt0ldJpEur27neULzPvCiX
bBq4qqR5S48ulwQwITvJnb1HdeOHUw2JQFBukiVeu1w9NcpM7rpGAEgksky+c3Mu78YelhMOUV1l
mgRpHe7eDNdd347Zee2c7DbvwdqGOZG3RT6ZB4DQlHawwOk3I/bDQ5d7edxgXu9NK9fU3UzhnhxP
9axH56vIkvKcJ+CRgBgi3whrWc+OmeknP0yQ+/M2PTYSAqYSCHj822bnK1zsvDdAM6VV3hXe1GxJ
ajwJnYSHyfadSADDfNl2YeA5a2ZXhBo0TyOnhA5KvFwoUWXma7kV/RL8dArXeV0b331gd7a/98D8
t4EuvYfRd7ttJQy1x4iGtMjG9qcVOp04FFQGHCpLzE9TQgtv7rX04RvkU+w55z7R66H95fSjuBgA
ac9tGAAjSEKzWdfLJ24iyDFVgJpRya+5df0YVgXDcJ6Ry2cv3CdIbFHTC/emUZZ7dlbbv0FIJcq0
1APNHF0XbjNZLpHtq3LnLvkEwWmnaCwtKVHd0aGVyyqeoXafkibtLpWo7TvHLgSuSsIYdBCrTZUx
qXSf5JM+jfXkPIOYTd/E0tFo35X9va6qbIdyjp07Wz0cYl2fmnB6HpF6aSZQw0oN3kKApVYZ6hHN
zk5eFw9pX7vxtJRzvCw6iIn98dAwfeVutoxlZzdJcc+0dlM8lV2XoX4vXn8p18HEjRuqLQ1sSewn
Vzcp7NvtlNPGnYXmkALi1ZRBD04F+xX0m8yr2fWIqbyYRoeuOrIC+ZwAuAfP2bUau23vV/Dos2vm
+euKI/2T1BDaANPg4zYrvH1tZmlU5EBo3eoucSkHlzu7mfr7LHH7lwZtA7kZaMVNsvIu5eu9dxff
fJ/nFJnLGooTMt5cs+szv1v1CSJo4hTR0HCXsZICs1+VYdRMvv4+1qMZhz7gk6mooNKNOUQF0goO
8siV0F+Uam97J0dRLdxvjh4NtL8g6ny4kHGs78uRtm8BxYsmQnkyvVqQBc0EdReO3WFhGPamsHIc
QTjIuGjdp2TMPmAz0PLqINsXtQ52btfumE7+1Fl1s+l7GMR6HJPtXIv5RidTesBQLmO94gMGuglO
hNP41isTkY6VL/yQjPa9y+1CGnE9y+kxDJTzDsqW2fSejwFSbCNecg7V5DzaJd82U2M/L1Vgqmgy
Muuuzq9A37IaZMpNkkXbtfbd47RA7USeWbc0rbc644o+5hNAbrAUdbwOg6Q/VGZ4Y3PppdWGr2uw
olbkP1UDgVA463dMk+loDK7c6YIvTaTgimAtHU3oHoWcLb+NeW8Ua/8Eb9mo27bhTIC4xWX8p8Z0
bg7C6pV9W9itaxmbWSyGVRxpqFklskHqdt5WVaSFw940Lq6RYTEbjDv97nR+GK0h3hPrHKax9MKp
iFMHEAtHBFuA5OK2kTOFIbYk3ZFWbDTbRjGabJuH5bSnxxoGy0r9zzDrpmfc44VT1VQ9K6dzv+Qw
jw9tAVwC5Nfy+1ZeEQVDpXd6NW3Iq9W+z4bKfW59r9tVfrI85ZbZ72ganLYVgtNpDjFoaE/tvw/m
2hDidxoRt45ZfFZqxrmTvNCrVNWxG/wJccybE3qpr1NRN1SQu/uxSRAL1ioTYFJFxWa4AmYAMuQE
pCo8Ody6dFMwkfLiiUTrTe1M7XtRSu+oRDOe5sEbTq7mlxXtXB4AtUYynJZ8zjqHMwohkWrnWIv4
VGbTn9Y8ZRJL0fk8y+QaKe2HE7qU1jq+JJO4Cyarpij9KqvwkhatsTEGER61rMIfQomyjPIgsyMq
cL09kqp/ccs6/KjTzj6B4iH4lbx9BWYvPk8vupOjoBG4DvePVRkyeZpc5S1cgnXoUtv+VohcvZoL
E6VZ9yacZ2mPUHGpodvj1Dn6tSgsfexaF4prNMeY+QHNvWb/eh4C9pylyNGBW98/ZUuwvKSOSA6w
/sHLOLnXS/+8lIeiFEuwa/XE9cEdB/7jahHBzRxm+UNQTGLvDtX6aAqyBfwG05E4S3YoANDZEtL2
uYP4j8emVTvXHTh/4oZ9y8NRbBEUipPlJfkpS1grllF06xYXM9tbClZoo2s97Cw6+Zj0Npl5xVWt
CHa0zYTxwBSXi22u4iEbHUUkkHzW95CF2Ngwvm/Irw+H+Zb5iEylq/B6zCYdCfcl9d7PcDRCTUMW
lM0w3OixVpz/6xqiueI1mI1bU6Xpjaga6zIkGXpDi0WfrH0VWwRzeRqUdySJ4EZ8GZhrSftsV0pc
isryXvJ6tQ9z0RvfqHoYdoOzjrc502sfR2mpQ9C17aM0XOsb0nMeMaI0uZ1nXlPE4G5jG9zJzFoW
N8Mg3B15dfWI65w+plX1mapSXxjJ5D8GCWvWuCoHHnoun+DXh7dVm+vtsthZPJS9+1RYLdZKC9A2
Unnyo/V8zdKYd0dlTrTKm6t9FKtc1jgp/SY42L2d79a1sXZh6iN1jSEVquXA7MOmCG7dKSEzaWfX
d0mF52ld1WZSaRAt7ZzfdlXbPJdT9StswiIK8zY8CNjBrZOWTazpnHrm3ukyvN2XW+BZKiC6DHpE
pWIP/Fbf13iI17Q95Ey/Dvd+kzPwwVBgi0ZTf4VW1W6XeuqODrVtQLeSovVOVt8TjjYbs66q7cTv
vbGaFJ5TY8Csk1fe9QDPkErusJyCUaV7FBQOeAre5pIty7rvLTacnrPddqaM4Axt+VWWvjpgQIuD
27kMrsM5OXvGYH60/ooaKA0yD2VO8X9c9lJRtRH2OzPQ9gkv0zg49iAunRMESUq1IpDyvm2vUz44
LHofvnwW9leAMd/NlbNte7KYs0qLvTdqtPKmskfaUdj16H6QlapjwEQoiLxH61J2Kx5nz8zuy7QO
d24Kt6lEqreyq5n36fTuDcC7H8GK+p8z+PmtMUgZ1VcYO50TGr5XF1bIZXbC0agn4N12KG+U8PxI
c8C5a2nz3C04d+e5kYDeq+MPXw57I4eJtWnuoRP0p7Y9/cwD7L0ES9WeXSzrkwbXuyurKaAP1erz
d4zy4oYZDuN38i/tMXeb/kfpsjLi2nsrczEaK2BJbkNIXycz89ewNQoi4SRm+SXLxFkPFnvkDbcB
Nlgn8YHoia6XjMSoLUwM2J3b0Zuv9gNtzxCp0KgW6Zt3fBn9ZlmVGzVuYbwKAlkxO6P92XsLP0vk
NjMIjHwuNor5D4ewFcFlFUri4VuyvnUT6W/5b9jB4PA/0trxiLIn6bHymnLrgYeDGhfWxV+FfeAZ
d2BkXeedjk5+qbT03tehX2HQ8z6/R76pnrwkmS6Qj+62FZZ9GMgS3PYjjmk/mfIciIXlbEIIfsG7
7+4KPegf9tS7AMZjDyxeCX+fZoRFNv20jJ82SfKHZurymNQ2n8EYFoK+TchYkY1U43Cv7bY5Fwxy
uKXxBbcP3Fh9rONIxIUih/mZAhrItGA1onzujPvU7zJuJkLEZUdrrCm65r6TY/ucD7bYJ2tpvVcJ
B715lMDZ8LbrFi7Wu50S37rRXOIjr7ec78RSx0/PnuW3qm+591V0JRxHvxu31VIOH3YI2bZp3M4C
uJxY4IUAzEVkX5HWDDXQuH4F5gqc/Dvqm3EeGePBhJu0udGq878qo1KP5BPCRw+XdDf4Vf6tnts5
RtAnIqhNa7Y3RdFPu2Gu3VuT2MmDmfQSiMgKWWPAlMxXWSzm1kZjfL5KuSw8XjgsGybboAfUziDj
csza702ZgUNnZR6PbjGevVYXD2JKmYEXWM2D4Uw5E8Lm+Uc2pYa/tfzOjk0n4TVPw1Cw+BjVkRCT
HKKAjeXVsvrw0Aw+D4QYm70zjcmpp1DnkgUJXnQxTVXcZ+kyME6uqD9y06KYM13nfojSiUzvJjNS
d2sOc6sPingm5FeviJRMslg3hjLLOspCzS5fVYx814GzMpCiXvWn38ryiOlN+ggYaORyWkkefLPP
glPgLukx88ED01X5/oaUQ36TwTvjMiYzgwyz7ihDuX5LjbT8RkJMHYVBU+3Gsrpkv155oGs7wY2s
AW7KtqbKKmjweafFuzhVjdGX5tbPEuo89hZr+Byatj6v6CDPBEboHPAyGVuZljvZVewfbk1RI9L7
BSGOMLm9/py6lixH2YDqkMQ2fpjWutynY2juOt9WW5Tj5GBWigiclvVSb9YFIpS/efjZMdnBuWoJ
bUR4h+OVHrbkBZrdQAXQxqgI2I/YiZ1FpM6ql8/JqGWU9I3NgmtY/VeumvTsjo05bkZRG292Yjd7
FlnnzGcY2PV8wZSkkVRR1q4/9DUSPyAzk4Gb6hP5Qp5h4TrbIRl+hImkb5wepU/UkGHfN8yZNjlj
xSQA4GettoiTq7AxpmTvRh08LFzM90oHzbnFad21DDh6MWfxwwyH9MEq++65qY3yVQxW8EwEyfzU
JkJNOXNNSvmwkL7ZhEOWZ9+KNPO/uE0ae2D48ZwSjwGvNla99bnUxqaf6TyaVJ3z0vc+eJjvbFTA
x6UuQR0L6RcfwC3mYebk+WqqcPjwR396TIXX3faVV7N4u3D9TVvJF0f4DXkcbZZfAXOUbsQsrk0A
wvloJ5x0SpP8mFjXNUkinOnWSSwJF+8ulBz7qrq4zLiPnJYTgal4CypVTm1U+1WxxSHw6VzSQIqu
rT5ZflcSTb111pZ2nhunFDthi4WLJ2DIQ580V5rRG+7aZiIvwVUlHteZYTDeut60i62A9aZ+YPG2
8jcGINv0tqTJTZ1w709q87Ug/sN4R+Hs7YUo6zDPbwyWCraDh+iwZO1717hPxnXIlDWS7+MkS12U
gujOVRTOsFzeVJpx6cJGL2UV7oYJ+XYtinuud2wtpflBZbJBVqhhv5sMkLX2btTM+K3Sz3pykWm6
o78OEM+D+WgF6qIMW0ccbbpIA1BslpRsrjNBGmXQbrHvZ2oreLABConTzeQ1HI4klrpGBqrq1l7D
hlPZ3GyV52oue+YUDS6SAOwRs/9s+JZm0pfchXkPi+Aj4Lh36MIh3C34TvtQVzuq8Z4qRhPHln+d
NyV91iQ9nD07eCLR+gJu9koDghkTW02i+YpesWAekiJ4n5rhV9YlflTWZcN+MTL8qmue05DvWjVf
jpHYMQMtz92QHrpl+ejoOY1KaLCNnxbl1k/dFzk408apSADkBtkAqpnGnRt4n0lOVLES82c3lHed
XV6BtZIQRGXt68KECNYjVfWqfAs96O2la6qtXaQFHKTFOzhlU7za3TstYi8cdOOw7fk/CFQYMcT6
uKzuFQa5oergFwVm9B3V+XUdLl+Hdq0jzpQMzgBniHpCsHuVFT/LnNo0qBnKWGei+bVXXCS0xWap
DC8uJ9dnrC1yVTkxeNbv1iByq+bY14YTi2X+MY/pbU+xRTQNZXDIR9Yqf6aqJHMIo5j52N6ES/gG
zAzr0BvecWgLli0fFOdHo8r1QH2P+YY51X3NSdD8COuOckOP13zjN9KxocK9+aUFxUSEFOXO62lu
3LTcSh7yJDcvWdm020RV7b5ou/EcWGo52lYFv0iThn3WubYv5AskKZAqkPs58LxTMAVGXARZ8rWQ
eYnmRBs3blZwv+0aoo6YidcAQkg4wyv6n51lcDIDN/0Wrr06NxrMjtRJPj6vqS8P8FXsO5O8oqLV
9DSLvJwjvVTyYk1OEtmY3h7m+yzlRoSNOGm8wQ+vsufzQlnCGw++WcfCh50xzcI8KnhDmhJ6cWDy
RLZXnYRtpO4mMkLJrI2+957naVnv8noO0beDlfwTG19hkAqXqLTbyVXLw5TSaNL2dvjoB2uwAegK
NlSMcNSdOuPdlRkb7Dybr3WQaIbkUvPxMy0AoUYhhhi0PjsGc25Fpg5OmCoKNJO8JpPKHzgI/chl
eVuSEWwTn4pUc+RakZztZnrPp7FBrBTkXxr7vWcuD9t46F2H9z3a0kNsyVyqXJTzyxfB1+wU3o3j
IjmB+E6RXKf3wrtOFgq8t9xVyBANXjBc9RTVrdrbq2lu7AHxrJPOC8lSl/Bq821dgOy0F1RHOynf
l3lddio3zVtdwx5avrI3SVaYO4fvaJ0EqnOgT4bTZ/srDRjZNbh03dQXSGeuG7J796X/MwuGetcp
58Xos4eh5jgqqK0L8vHaJHyYfX0oRvfoyh7/rzhYvskHLtVjYPKW1IEVC9MWm7ZonuZRv/umfKIL
62JIIjqDyG+lE96qOX0gkbpu7Na7r1n0aFdo5jjsFd0nvUtvUZ8ykKwwSFTTVPizrPo3c+xQi5nL
wRV1eK4t+S65rARjxjy+oGAEOoBDnJXXOnu6vrdBi8UhZD/spnCyHrVVmRzS+i9S8klE0lJFWWE8
6s4GlHXbV2vgVNua6y7zK2uX8S63JO1tTidGaSS33D/9O9EK5ybgavF+BeHup6En7DaExCJJzzyk
RGW2YcLlBh2FUotEPjt1RsmH3de3YtQ52nnzmFhU07jtLDfSCHfsNh9SwvBVXN16v6s3c5teOEHf
Wyu160Iv+8pHfCwTboN5gf8wuoh8I3kyvoqR+4SWzfIz96EEs9AIXri6BdGqc+OI9+Jum04uz623
tmfZTuJchdJ9QrYyb6tVEcbLiNcSny/97olzFDJJUiQ7FKx0NzpmvQ3CnklO04pEsuTJxnDHT5WE
X6mX00AeIGv4uLZ7ba0nJ2GhL+3KZfPlSARRsX6jJTM81gtYhdV6Y1z7UNweVg/NpTRO1blOeSpX
7vtcCDf+XN8pd85iZiGe3ZyoaTbqXWl7txX8fizapoxd2mr2SVZ3J7e33kYpusNq2NOuzbg3wP+y
8OYo/pL2n53pKfwhFdxqdyRK17ZMwXIEVlVRk5Ktu6dR669Gth+Vu+wlGOWjRThgO9V2dy4bk+mO
DminHYhsNyckSJO1ulhIa3ho6pF6NmY5GGF67r38PANmRgVRMh659DsKYvoSDoS5mYkOQC4XXCKI
aGODW68PqWjeGzXY57laoVq96osiyXRPk5k4qDU1Y/L8VyVjXiN3ktV5mDM0UG+YdiV/3sh11FOZ
XoFcRXshaRMCf56vXnp8nZfVh6F0RZfupZxrNF4I6SvwE1UoYgxC9Jk8ymLwgAzlRwyUQKFpe2Jr
yUffpek5V97zKgd4+CyvuU7QfJpw0HucV2u6CdvRfmcajxvpKvueWN3Awcz1jg4tEvHSIrKbQuex
OffbFCAoCoKqP/szmJFMQ8w/9Wy6Audvbi5ZxUfysoK5bZ35BZ7Z7ztrDfYBn/qomZ26RRxkPZTe
z3m0vBtGrFIyEYwECLVdPUPdYcJm10pTfwmfder/Wsb+yxpRdymHU0QClvGCe/pRurWgb6L4P47O
bDlOZIuiX0QEYwKvBdQsqSS1BuuFsGSbOZM5ga+/q+5bd7Tbtqog8wx7r/1o0Jcce1wne3eCXTFw
8NJVocaxZG7GRmE8IHsOjkjRGdGu1msJ9TXaWru/TqG42qiWYnNsl7jIqMDtDv9NPbB2FUPRnNrp
fjwW084flL2zNrSddCJhLMSkk3ScGOrNs5201or+feSwJ4fT2lv4w3fCwT4x6ulxqrrPEp3+o5XX
xV7X9lvd8yu5vqaEZquIR8ESK+iVl4yeHSZ+tX2xN6WLm/rlwMfg8JGhKu58fzhUAAb2jsqnZB7F
hXdhjaxUWm8bWLw9SU4haZMLRKyRMPRssr7ccskjsyjcZJq64LwqflAG5Pzxzb2r6otv185x6gbO
j4MBUUx4q0gppS4NgB5bnCD7auSO9fOuPKyLs37NYkV6XDjA56RuI6PfnigkygMTU++am9hFyTGr
E1qMpJLMZLnC1A5xOXjYymTM46FQL7BTxI507ZhVbnMsAvUnnHzNKC0t2Qbcq2WxMVXPyjkBCNey
V1vJRu2c5eg5VLtuP1y6vDaPhj9ODyoIEfkLE68LcJYsWAcMvGo4FEb7YpQ8Iju2Fv2xsco6kr5i
F1XK/DjiJzlhwSAtHptFFuxqxpjcEaR89pleb7hYikPr2Dl/kpBRtdJx56H+Dx1+dzCC+i/exDry
0HZFbpMhVU+bNimrpvwHhk6eCwcXQTu2ZZxnmbUTm83pZzEzGD0uQT+wlnO2eOujnt1fk20v++z+
Kk1EmcT5VmEPSheH+mNexb7pyvFYpkFxtQabQaCpssNc0dNMYVCdsRVvz3oNpss21PYD/ADz7Z58
GTl1K/eFw+zIvXN3wTGQNzwZObGG09CfilUCn1HOeJNOTX1vij4eUyAGRpcFl0mrH4JYcfkMSnVv
DCnbAml0C1sFcT5cEZbiuy0osP2xvI7n1puYkDG2BTiInXoUW+IaWPinzixuMggMtA0UfK2lhz3s
5ekf53v9a10qsPdW3T8FfqlOqFAW5n7teGjokU907fIEHs95K1bX/VXXgGwUOvpDi/MaXfLSsc8z
DJf9yMyxInuuJt8WiegMgk2zvsJkuOB4F2mVdA1ynnRymReXm3hiO8zz1M5EjnGgxGXF43yPnOFB
5SEx3XA5wbtlA7piAyrv2KHd2Chu+6lMmTXo8PfqrazGc9WcUguyj4QcHtem10UwyhQ9MlO3gPXX
c06LGPcepovM4UEupZBHt8JHn1nzjaEhkJIZp1phBP1xpQw5uHXqnpk19nHTZ1SXptVFqZi7OMvM
x7nvGSavE6eP3a4z4zeLOpn370y3rJ43CY+GloKpRm9l4Q4vz/2cZ/lwqhl2Hum18uNU8oJwB4dx
jm3nmM+U/ZlV5BzdInvojXzddcFSXXLQErGe+v5xbAdOeZ/0ls4qzW9GN3m0wYblvHKbGAcP7Cku
9EM4r83LxtY41liYEn+EXj5W63KeNm+94Brpjjrvuyty0fJCYLQLQrP2/chqucG4xZco00hY8ga2
5pzPaOGnCRjLxFzA3LKaDVJFNEIOEoIromd40C6AjuBk3joysBMcvzMzE062m4ck5BW3O5Axtwwv
Je7EONSjCYqDip9lKrQBXKBTftW41/knPRyZupb3UJT+jSupfU91KU9e503XRW3bba29/qPP825v
c94+ym2m2Z267mepJvewoG/9LAckGKljyUvbhPPZnrBw2X1d/Zji2RgFrb8Zyu6WAWyh+FibNanD
qbuM7So+PC/NntOFbG4uQxvFA1KWL18F1CvVyspjmu+zAvwWMIl0/2RvwvxAutckvr1VT3YJ9oP9
gPVMB1TRhARd8Q2VTMZtObrHjgjtB4zn3r7ylvnWrdX0SMfuX+hPyjxe3I4RjUAA8NQxkPoqYT2c
YXDRJgaTiBs2JomXUmbuTMBcHxVukxMvJMuwGi7x1bujOycs0Oeqsban3vWGf05uihfiQ6hRqqUA
Xm7Y6buXViuN6uR7+Q7PBm39FODTZ6oz/zbBOs0Uglb7ayyG7uzZi/NVC2QxBbLy06zM7SYNq/5P
TJsZd0ORHztyxOPGMqYnx8T9626IyHYS5xiBRrpvTv1sGCAkbPmboEE+8dVrYaK2fXvUyFUf4fbM
j9Zc6aewL7Nf2hzKd29q1HmBJHwF11T9HYRx96mxWWx2IQUfcRaGgS5iTQP72nfG+GQy6zyNqWU8
BTInAYbX+7sfnPXJCcgP31mzU76kOHMTteTLswMM7JhLUCOaNwe4rCUemknbL5MU3iu6BwgSxTCy
2522x4538kxSfBYz4B/xF3JY6dYFqp3WbKC2cG5/yRYgAwQdmufdDLjt2qelPBsUd+9yE+kZAqH5
ag7G/KEQUnFhOzYjv348MGe2XrvZYmW0FF1PB6zEr9ps832gZ/3Sz5vmO0UUsd9mtzgC/sLJ2dTF
75C1xrVrvfFi0SMbi6Z4xktyYF/bnsIWFwCsN+/FdiCCOdyIb9Q19V++zPbYzCxsbG6LkK1fzVh/
tLPu6iP4v62hP545xppXhDCYehGfkLuVjzlG9xGOCV98ccza+4pfjXP+Kpl5JTil8cCP7URWKo9x
SmyDOx8ZFPnP1tyHPwC65XVQNcAKv7U5BHIG53aBrtWq6/7XsJrqEhZN8datfnHHa+BdUm71zBVF
Qe5LobBRtjRhnu+NLwpLyWWqhUGQt71+F51C8+0j8pdBy21fuQa58S4R421YXmbb4fIpN7SZyvP/
mlWjH9rCMw9GNVgvPVevjNOpYC9qj8uvyeyCU5UL/+rafX6DV9NfEG84ELSK0qU/0MF3Jhr7zCGI
Udq/70l7KA0vSyARTKWpQ0VYhF8tRyhoQit7cBYBu6a3tt9V5TpJlrV871Zavk5lp9/XrhreQRa2
Tw5W/ZDpXCA/MEeZ39VkjDQ1Xa6S1ly2czYM46cVdNlB+Ugb1nX6xhSqP1dhQUjT5Zghra+cd2cc
ua4nlEopMxsoIPWQXnrLG5jINaI4mBNM9R2EDU6LHpEtRsHCjb18Qd9bCcs8mMOcPbR9p342xEgk
vmM5BiKTOeuhcXWp6ZXxNwyTDvGAe1iUXL6p2MgyxoGFsJdjqYIgth2xRBY2sxgxXv3obbb68CT8
UxHOgBUzr0xyirbPqV7om9Ni/S1RnfxaZyR4eqnFy7YtKhm1tP+oDWElIxirpjK15TV0GuPZRvLy
KVDgnpcRRUwkDei2rp8at3S282SbM3hnlgMX1HfA4IrePIYzBAKomOPRwvP6UMKbIPYKlHXP9hGg
iNM9tzjYfxsdfPB0dMzzRu0WS5vOt4H6E3ebs8YmrfJx8s3iGjDn48JnIEAqfQ8id7FOW+qGnIb9
dCnsPPvddN0ct3rQVFtts4e4EVxwQqu9kkF2Dbgm4h7DKl+N5dQJHSk9vGi9+VyDJdmTgi0fgjlw
wM4MQXgss8FLfLMSPy723VsX2O1N+G7/4LtpfXOqLrsQmUTbIeqaz31q089N1c7B5BvcN8Eq8x1r
4Bk/QmdBoKbePgWdu76Ym2CrkI6AQCPB5OXmDRWxS3XDBoaD4WVEFsg2yBn1AcJsDrIAvFoC+jln
hRDe/aWe8ZAP1fwwWs0Ye/Vs4S/z64GljO6/wlyvNFUDTJudr3zkKhK/684OrPVaY4d/8FnsJC2D
j0Oqs/4GETEYdogtefzd7ub7+nOxCn2zZBgeRCOZws1G8G42rv2B6E5cMylILyKhAg5nKtfvtBDd
hZ83jDVDuGlnAZ7nhZHBq5pRiIlShGM0U4cc8l7qS2pBbcF1OT5Oi6ne2rVyXlFKbOdirpAQhGlj
w/9YwbvcV594S4PHqkVNgjgru7o+0wVX91hVB23a3I5wanae6YRJA9T4ZAwGMro6WBLD0whrjF6a
dAeFguEHqv/bzcvxYQ2DFsCqIc8KlrliPyFdbJzUrWWlQuAi1qheJr7+Xcv8hymDxUqQLo2U5sVm
yjLX1vP9ZX1btko+NB5SGeRqIzSousAAPxjbJe3s7GFD8/kqth63ubel2Q/TIuyUptO6/+62igif
4VwmWlGIw63x+6NhVcZVwWBn7F9tCrVl1bS/Ab7eR61AZpYJAb4oZfU3DILhUhhmu+v0zIjcy8KY
66Njy8eINnILKwCbs5bGsUeocezHXNwGW9+RC1wON4TfWJrzvgl2QbW0e8Mcmp8Q4sFvkZlsFexB
ef86/KvIVFwk+JEcM0qMSs/VP1zL6mXzpXMZ3HW5to0xHZgCTs9+6QVUaoxjxkffI1LAT0crblcu
bQbVZc+qpaFkaEa199nNVjhpp/rNxXYwcsNW651xv54Xv7c/bc/0fqemUZ9zqGZt1HUb+QVS6uYP
mXNdyWBYTx9Vn9aMyybEoXTr+XweQflgVa3qRkbNvOTWw+CYcAcoQbN1X/VZNp2GoQWIbVdlcUnZ
WadXG7XDH1+3LWeBtgd4dnetWzQ0dTrFkxnI4mJnMhzOVsGrctGtJ93v1F5XJF5uxQMVV8Ib/D0Z
O5Iko9VZXsRi5RLUO/OMFxnaoB7YuSO5Rrzcb/u2HNb/tJgXFzwOELydwsYNv2Zja524KyaqCCJD
D/Kl3oIpLly6JPS9fpedMjNgsy5LfwQTv3WVYFdJJ7xTPcNkboLMcN5cb8SQOFTSOGReODsPq9/5
UH2yWjsxX/uqr7yrXUHrl6X/LbwM7nG04TIC1Sn6PAauojC9O+OaPaAiQMDA4gHrC51XL5MZTROz
ObL/+kvZ+duX5twbrtph1nqXeKAHyiet9VW1rZkes9VoFzIULHopfwoBAmabam6tJUiyWkdaxwPd
ZYfiudhKks+VQvHFInesd5SuufXWzqZy900+VfUxqCvZXthle5Dda1k1Fzw8rCEFQ+uNlw/jSMIc
ZRoiZktaX9zKht3S920ZXHSImnU/tOXMVhU6VH0s57lNnwYdABaAl2wClwv9ztrpvK7KM6JUi65R
GiUR2dR6TkKYxj2Blmc63xXOhLQHLN9Ezi8g3yyRVS27N5PxwkuKlJIcb0v3rDsoIR7NkA/2n7nm
vhUhlGQ6tls7VJZJpa0+jFoikCi1QGrJxDIqzA8gQzH319vGQopdcW+ewQjhCHcyu/6LerTedit0
U2vPGlIiRZMDcxFs5IWD3sIv10jkDgDHQqBTK4wURT2VUxkmdedhJzAR8WDekuy6E9jFTJDtxXNI
TiImebuNwkMau6210DQT5WDty7xqfvVZjyAhRSZagcMpSmAzwHyrEvtCZxta7xAuOPwtLLijlLY1
jZ1PLSgAQHaz/+kA+vscQLqyc7fRnt9vptZidzwwWU59Ja8y0/b71DZumGylofwIKkWTHwpGNwO7
Wembx57x83y/QymOC6ZHHLhqWP9p2+jvwOxam4i/x6/K5nDZpbaq3Z1lCdU9mxNCfiZ9wEAfbfQD
7nJa7itXHdn+2tHWoD1avTtKxRudzbxTFl0pIs9veYR2Tb5IFdGazlk8wZe1D/6CYwemtwjayHFt
5yPt7Snf120YjtwZI8SPWozCgrHVoij30pJBfmhY/XYc2aZewrpr8v0kFke+6s1czaOoqwo8npFO
4pIjlJ1i0aYtY3laZlj7uztd3ID9o8PNRLE+ANjYCyMDWK2hKqZ7Cfej3OeDNtZP4DCpOAWLDJDo
2YGCO1VVBQstUBOz/642QPW806mk20Apk8ZCDn4XbV7rp382bFboqiFSm5/mMNVmElLwOWckeovc
sUugKwgRazCx7TZfX5qtCMI+msqxL+4YRS7kAo9MmgW8+xYZPOxCad0xPrghYrjOYh1nWOBzzGpj
goHfHlCA2sKTBghigG/19fa21EZeUaLA7E00/0v+Mm5Wb50CJ2XsgSKnIAJ6S41PY1PLPz4zu/v0
S9tE9utkNaEzDapIwTZ83pxntHRt/tHA3xkeNlHmIrHh2Zb8UbmDLMUwyuZSD9vs002ag8sXqJhS
/63EOq4R4Te5elyVM2+/Rg8T6m5wBn5C3KxqYLRGEhGnupGz1C5RXB1yMVv6x9n0ENLv09Lm9xEs
jotzt2k9Xw2zKmY0Iik7RjMFE2ibRl+dyXyiAIgsyVzze+Xr+y9cKH8gIGkFiREFfACGIXWCPynz
xV1AsWd+hbPy38xyRN+Jnq0wk8xNV3kYh0n+RvPuledU5BXzbsMSzbFijeaeLd0a7IAqetmk4+M1
dn5NoMHXaBDxk4DkVXB+/JZtR3X340QGgWnzrm1EByl1MLrc/LsqwoxjvXjai3LUj911YZZisSl1
GIz6PcNkhDteA1zGbhwoj0XNVNXUWajPgvm9POisVk+FD97jUHclMIhhQKOJVUlScCuF8mbfOXoR
iD3uLpkwlHNwCovU+9NuYkYypYvJhcYdWv+mjT3cFRoFw2Oqm6X71cKy9A6TahXDPFe73+jfSCFA
c1QqgqL6toVWNng4BrUtbfnW1JY7wxXtNvORjUmvj2jwwvwaAvvvrk6V4oaoLb+aXps+FMYrk1QO
2B4aAggTKm9ktakqn5n3ILYdA1ZJOxSzUx8540IXTJ+EC8kZBvex68PlJwukW4NV19JiWqUN/iV2
8LiTqM6ceTyEgryhM7YqkJfe5MKXLcW9Y8m2TBXEz8FSgpGIZCqCCmZV+w73v3d2HFvXz3XpgzKl
P1Y/2gttvbNhvppJyQQLMW/Hyj6aa/pBntJF+A/wfGYQIs6WooTuej9AKltZ1SXAlBbshW9MrF8q
Fo7gzyq7wIpZEZyELJMyhmUULo5EW7Xa4mZi3KA0E1acyg2RqtR4Oow558mlIxDHKgH/u3MZt2Ca
EbMg5aU6MjMemo7le5EEazsWF7e0SX0WMlyrW2556foMQZRHU27mzMK36L97RRB5hMicVqlHdOpE
c1N0WazHGpzLPXhvYLcyyyVJMS0PMSqVATw32No2UV65Ll8GKW3ZHQTCVvNOD+325lS0FP7KATZZ
q9lAigYk/1++Cvcd/mOjYzUEosEI2osADryzzElokDGKPdfDZ8LolOOULbhZnRY03XOEkxHxYmiA
EPlTM8I0/oohK4tvtsB9yS9lRKOfpdHQxq/MRvucAnAotoe5I5L6wIszOM+1VzAyD9uNqWiPjhcW
37jlfwPbxmlQzENaHWS9Mmdjueuyi5mV7r9HWHnQ2ao0Y72BeTWM7kaE9kQitYKyOafyPyfQ1q8h
a1L/WGdOC1bx/xJbHRrhh5gmmPqAPu9mLyTp36WzZjlnqRyXB0xFpOhJFJN1LHoqocPcmFnDFyBT
lgOS6g2hQqPTyzJMhAxtrWmkb/RPfnsqqtT8RL8+2l8rUathQu9f+bCKh8Y4G6lkmYFW1Hyta8ly
JjOG/wyBUNVPff06kI3xrRvP/8OVPLwGrkA70jbFtO4EHoXTQnLBdesHhK6SVAhePrTOLVpsYX1O
1VC/T3mxEMRt31FQCpo3rmXopf/SDa34ToQd1Z8tN33sawexWKfmm12X8r2kK9srnzMgyQn8cvfV
hLVoNw7e4nLz1pgt1pX7ddV9ihTcyrxYVSMRS5hrUEfLZemLyGePiVoYKTR6XVI2/B0bStfcFZMD
+D8MqGFPTojPN+F5ui8a3LQ7FLRRaGUKLr00EA+VP9LIzxtjLv66EiJwGK7bl2pCfjvhddlNzSUh
Q1mWCYclzjR+12VafzA1D+QTcmvkJltI1M/OtNzx7KEM3w4glM0/jhtm7yOBaH9Uj5zrjEbfebLG
VOyD3Aa/5q/tyhPqGu9lJ8ZDN3bmWXSpqqKUznOI6XONbI8vNe1PTb+FB2NyEZcs9WTcNq9uXxAG
3gM2M9NGcW2JRCrEHgBckc2Z/ID7xZ36fW1p68TUvjrDj+3/VGmoEtfVxn4I3PY3/xQtNeucYV92
gGfZpWKpfbIpAxhlXbblwYPG7qJBuW+M+/WZtNMdLVi8Gr9RboO1JRIjf+fkPmbi2qDqyp88jHkN
DUat7Ws+L2dzfZgz9Ziu6XGoLDYV5euWFfuCt8vuh08PJZ4XvoupPfSWCeh0ZB24XQbIzcAmYg/v
rtJ/PLc6Mf/aD127LxZ6abZb/bgHMPerGqtrS0JEWz8tBdKOgbAUS0Whcg4sED4hkLkG0tgC3abo
YI/1PyqVzY6d79/WZbWQ5b+CqX6tRPhOzOh+DJZTpz97h+KOEI1gMp7Yfr6WcLKzfnvf6uqZJz4p
KrCg9VJgtKuTJfU/ZiRTfYuKewNriFegBZ41MKudu6NYxtcpNxL4NVFj/A1CyaonRftbRjZTUmMN
0Yiwyy7AS43Dk6Dnqlrc1Xl6tjv3ZQyXd0zM3w7FMoruBRGglaziS6LenVV+G5ffFVVLWRD23f9J
nbdwBNVlOc11NlP+pDHa/Cpqy4m5Dzjw6W1g9usbD0rJXWHRl2tlQL0euC+3GduwOK1h8yKRVez0
SI7ONvKV20iyVRP3KGwYFO5YuOymzI9Q3F/pmUsq6I3mDb/Lsg+5stxb7xLVWZIlW8eIvMCAF7Qc
/s53fqsagSPwZF3w0mzPzvxpWQg1KyAjuo5CViK+x7CtPnLGHwSSZeyoCL2TwFffsNr4V/ipgnwJ
QluVs3fTd8Vcq4s3+m9xZWplYvoAERMV2asIJPon3oqFdwJNmh95Wu/r9Zi6yCMaA2Z++T0MATYb
xzmF98/hLr+cWT/3E+ZxWW3I5zATIKPS/quZf3oQssjphPtXfC29dy6kf0EOcpOufmnDp8X7UvZZ
LX80ZnDHZNmyIS4jQsA8Yb+eO4qAczHMuI/xj2D14uteJ4AAdxbtuFuqR6stb3CPGTz5R1rkabq6
/QWzapp9SX4fnvY3DlRmtkGsHO6w2eHwG/Ed8y1ll3E8Wd85l9gQkhRitf/m8rIxUHBwC0s28HLf
hYcMeNp/a+XHCM8c+1mg+DP6v0b120h/OeLQp0+5uW/57x41K5KC9Ymddh2+1hmaXvTc9Y7MDZNE
GaYIZtKmMaIUtVza+sDWZ3NOHduz5nuzo9K4Gt3NFUf4ml2a2MRI1RdruKlCEjJwwszGJWE5Typ8
QEAm0r8b2jI/mgrmsb+UdUiH3Vi+q/Xda2/r8k4SxFTR4j/yDoQk2gMkKxPL2y/eEas/4pqPun1S
9Tt7mn64yiHCcZYUX3juhw5FU8R3ULiXjvPec/8F/q3IWMsDzS7Y+BYtlvcHjzi/nMbDGDE3V8m8
YqGBoeexVGeOiSnwrtBRe04+xztCIGOwTlTBUDxOtsUtXaA7+MGLY7bn7cmVh/W5QNuTP7s2Gh/X
TboQ9m1HlgfpSD0YPspCkIAyCoziy3sYmvEPq9KdYSF5KPwRNcJLnrFvSV0TZXX1ULf5ue34ScPQ
u0lq0UyR0sEvDjuQdGn6AtDvtJlpggv/cfHeLeNLbbjtsjtDsD4q54cRIKOghV69/SyYknO7xG6B
73WF+KgxA3MEfbeL9ZGXlER1du2NP60PNr54HCoPV0UW24Y4zAzbSEbj7wIpud4vQKpz1yQWNy0Q
YM6JyaC55n22Wu/QdXJvmdmftpixupoxXSc79/Jk+Kw+c4G9Pj3l5J6K0br4wQ8u0DjN0a+mfsJ6
cU9l+6Ln9upZ5X5QNhE3/UFN1m200PPk4mQW9jtW7HstHjHtiycuVWY/LPr45EeSUVfyNVYojxti
Q3B6WXbA6ZOMZFVKez1ZvIpiZoqFYjqfryPhPwzDMIh+FEzmFpOStAxjl2KRa3VvjVMEKCly3WlP
qkq8TT9Ynk/C/Nvpv3l/K5osamtz3o7AhCA3pKvF5cqtAOjY2Wqe2R6vB6gd1NX+vs+XvHpehjxF
Y6Jm20IttkAQ8EzA0zdnJXnrP1ryDmijsbbAUQAjGwmLgkrvOY+zHhZl63VfYWEM/0xnZBXSltnm
PbTpJvtH6W/tcjHmGkOAB1muQPtUumb9g2W0VScrU12eYO0bHILP/Ez+E0FI7jZHXuqSv0aLAXyA
r7MxkLxmM7a2NkBgFM5IOv2O+Ezb6RB9OhheGvFj2+Z/G94tbc1c7V7M0/VauMG+nLaHeuThzss5
8lkgI1hiQtOp36QZ/IeX+yg1whi4728y1Ke7MUh2bR2XtQWJwdiSex1GndyQs1CaUbN1Fno1VDO6
IbrS6IKUUTIdwjw2kbXgTQrwUFWhA8DRvNaZ2f0YYc8xkrp/erBGu2EprsoOXtihXko5PBUie1+C
8KWlQo5aeC2YrnCDBQM40CmgA9Jom7LZxH9g/JcZEKGX8dlAAu8ZlkE7aR41wMPBFJ8j6WHwkIM6
8p27EmepdgSwOZHa3OviWPTIDiI60xm+gqL68tBi7QqJW06RrtcgZ6ROtq5eMH73tkBJB6FhWqez
31DK2rNAQAb/LgptZziRKgCgAf8eltO3qcjfatv99NgW4xNBoRcQroNnodrVCIB2PF1nJn5/p0HR
dAYPSORHNg1WHqVO8174pES5lmeT2dbD/bP5/svuhVhulGjWq3QIgJB3QsXs7voVjnXFiOCM6IFG
uM0fG4O9h9s/FbnzuwXjPFr+I6X9UXX2cWLNtSva/pZa45dZgtrEVKGsay6cI5UryZvTnq0ooubp
JwPe5hh+4k/BB9AIFFgSB8ALc4Evz67otjBpky4ifU27ED5NqvjkLY40rhS7BDgBOyvzt9gNYKai
1Nnk8sSsEGQXtGnA1lyEX2E93yOhGLl4L2iIIvIbovvibwRzQbtlMp4ks5gvYbnYAjPSUqho5UtA
1EtbL+KAqCRX30rPfHL7H+bfV9Twkdb5AfRH4sv1Uaj0t02c3drnLklNQ6Rs76/Fc8nCtyXC/sRC
B/UYmar5yVxPgqzBcUb5gubc+UKgySSr3GLhU4dgrOnTJmHGSaLav4bM+hYtHKKVF864+1o9wiMJ
X9Q7IJZ+0Okn7rN9UN2zL5Z9qf+bMf51/kxCVQGujaF7EEsDLv+tqvo9CcuRIs3XRfAlDFjBwSkD
Iwcj10n3rPaTbtwD7Y6IgWFuB/L4JZi/B2y1mEGMDXyt/MysvW9XEesICCr7DGUIMg45Pazis6WG
A7gT2eqShZ8y9/d5dmzIUl0oIWerioKGo2M45BI8g/PLS4/gveGr3pgoR3fjliM+03kGsXh2C1S2
9YMwzLPCKmH07g0OC+KoE/F2B1cvnxt+sdTYnqQlYipPL6TEarZXxXS51B+e3z9OjAQQLUa40xKB
xzWbwQjzKHQ+QjFMjvefc/xlUnikMn9ZxfrfyJNAv4Wzn9+k8f4bFsgnJEvyVh98Q8V9Z52VnyKi
ozYm/6Up/6vtPw2uS4vNYBUjDLqmiKT6L7LW1PpGrlcmYuD+ThCgRUMQwP7RUGGyYucSZXDfzcS6
azgf6qTFLpZP//XtFfDSQxjIeNHPNlSJib5Wt4+2fcpV8Rs30kdpowasnWdfqXNVtsSznGZIMGvH
65o/VCQ6jyUNRv3JXt0f3gvyfIIffzqGAwpHRYALVJk0f7pDYbHF76Xhkm6OHpfCbtieyHnnCUpB
a/NptMgLEUzI5pLPwXmyPhwqaNRXCZCJpDLZAFZ33vGObRgRSElvRiM87vaK4p8dq8QplMdNeBPO
abBuxfgr2x6zkhTKFXpE5qUnRt0vfVszUOQORDlObHOaAxVhKyRo5B4zJ0FSj+t/jIewPaXpd1e8
+Qwm6+Y8wk0O3N+a5dHgs1QgD8uuzl5AdppI4CtN9bPY/mj1q9+eCWLGHRX1E3cGot+Psrra6CyW
VwBiYIXiudyzLzS7A4z93L9kTDRHyuF3ySA559CMOvWCZGWxJmZccT8mIEUClTSSIBuMqdCQrkNz
8eYkq+i9GFFeFygqPpEZRtx+av+B/xQ4pKFwFY9P23AOqxPrtNy8lCjosquPx6Mon5ryJns+jfyP
u3yMxb/yfdCRxqdkx+VdMPfpDH9Yxo/ehSZ+HwgHLSTcZXSIz0P1bLjJrN+bDBP+odoIGP2eRzyi
CSqp3d2bnkVN8dQK+wR0IXD687LsFvej4btZf6TzwJSj7hguHv7H0Xksx4ptQfSLiMCbKVBQ3qmM
riaELN57vr5X9ahfRPeTVIZztslcGYTrJF9N5r9x2ZYh1lYYVAeeX1HwBZJJiJsUUWXca/lBJg94
acLchXkFzd7i2dTOcurPjA4XB8gByOZYf5byDl2myaWjcupX/zITobwJlIuGINjm8ecrL1RsfEFc
G92HmR7z/IGQy+4IzU4ctIUrdCFTg8dHnFdzdA+qj2T8ZfwgliRbpIeJA2TIILSUWF0GXfArys2q
OpMQI0nbCPNIqyweE3QnSv8CVHKxP1W/1exPyUZWHxolcDxIUIRmft9fwYxZS89FtqnJStXTzxAZ
R1uMNgueHSFVZMcdpGCVNTu8B9SSL1oC6SENms/xU5oRoJNbZ+0ntJAGZYdwil/gZx93qW59tiyy
YoLB+7U2f2h0V+VwENCczd0prjQSI2H3WNe8hE2DbTQWd2J8xembdRHC4ZNhXLL+p606TzRS36Bm
naMjsi2E2R5DZxfZA4OCfaY8W8vgh527cUAN1TtWwnUwM+0dD9G0reuDeFPHv5eSGcvTPytYUbPU
0xGAVJctTodzs2GrIDeil2H9mPLuXoGPUJN3I/SyRkNnFa7aDB6yhkWDvpl3wiYdzu1h5xjDsiqK
P2ngHS5YiQzrTKkOSn7TjdkXgJGMNXFh5S+CYF+ek5WJFMTMoxXrAdcA/MvYnK50L6sbw4L/TuJk
BvxMQuEJzw+vyWckLixIUq4pbC3JMYuhrLdRfColNoxa7pta6HCNMWQqV3O47OOi8UYyITndhL+E
D1ok0mEp/oWqeVPiD2xiNjqrndX1XhexbJ9Hx4SnP6MjDSjrUbvzTrvKrK5NqdjEEt/sUnXTbC8x
MMOs3iVPwXoPciLvJmXdvmolVFZANH9T4kP6sfOiaX4jkg6bPISqlie40cm1oRGNAvIC6qtem5zI
9C6hvEMaxumC+EF8Q4AFZgTvakQOhGARJfDZqLeQppsNIH8YqlwsdjRKWN+BG3KD6GMABKfcYOrZ
kmLgEGPtYVP0tSH3AulKvCz3QseeFLQuBiJkOexfudJreUtujm/kOm8/fP/QOhSKr0ZHS9p0cIdY
L/GzTkCfJqZjluayAXSKIrNNtbWJ9rHFPKMz3xqkNy6JP1jr0KjdPFwugnmRxOVTRZbQLgfDOgXR
NVSg6Uwzx80mbre43im9P8b4PR/v5PcCZVwoxGX5aI2/ShFj0plsrTdJeWQxFtyk+V1ijLCAkifj
417i8F9InEXuj0b+t9H+Qo3gp+ZcLaqfCpanqtFaQZVOjNjJDGkUJO5K/NUTPV3N4dnTN6jw1MJk
XI1k+jFDdJUOd4H6lIfRbgfGIThSB0TsLQrkejeWn2n+nJnk5uJJkNchtUhankJGOS8POUANu+kF
dFHzJjGDc8XD+bJ4BngcxIpCBP18V/SumdNO9XgB0D8Fk+k3+qOdGJconKVmvYoxSbYUi903y+WN
Mpm30NBszSLYCooosnNzJmcrANvD2kuc7wQKuCU150wVU6SpTx6CWzMnBkBDInbsKj05enmzoqNw
KpHsavzBfIsaa74YTE/J9rs2GZo6TgpDvBnCl5l3SE4oPkwcluSeAfkHEHth3eMI+bmcbxMMK7I0
XGVIfWw8m5CZcs34QGh1P57PncDE6F+i8uta3t3oKTX7V3zuopM6kcIzFmR+k7zLYQuyxFpL08Oa
rialS9uN7pJuaalcWBRQrqR1yRq2Dmi6cS40G5Ai68IgHr55thgO4w0CZEwfnFD0C+KrtWQc2BNy
OLEPo40ExWEXCLOGeK0BOjEAhDATK5WvSv6XqxsLKtgYfpjjvok3HBhse/H1T/znr/YfBSnbMFz7
mU7m2kSZb1CCl61wFiVSwvk1adVv8yR9h1Sm20XX7jqjPciFcQmb8FjJ+j2KNZlhRJs4YoTJBrnO
ZSoIwBJiT4mYihv4bIFMGHabKmfsm0gBCdnqONkwic+qW2W0Z4YiJzYz9uPU02sZy2/Uheu5D9+w
Av5DDVszCjHew5fHBNUDUIAlIK9bBxA3qr6g5dupZCAq5aqvMT2L9WYVLdo1LHJPxx8vNTpnP3Zo
xhIXq6XVF3sV64b6jHXsllJZs+Ss5630cpYtNfYoBVGVgLUO4yOPY9+J8HRxaWP9hvSSMmOxjRiK
rCiyXxBknQyAxTxVkdWucWLx9UftvTKa5qNMX0P5lsyWavTKRPyTmKL10nQjAXf96rODWdwmU3hu
q+Qi4qoq4RXbYLaIbjHZEZk0b62M7MNClzIw+UG8qrLK1y9JEl/UBCgIFEiiCXqEAKPkD016boAi
eMSObYiEGl1Vsc55xmBZNqtLkORoIHOFrZCe4wDBnZnK2UMu0eLkpMzYsmIVmzYaHhFzs5VaTDD0
FrRU2lwyPih5vJqM87tf6nxVCe06DOVb2yL+qBXzXsSYsSbrGkvjZ18Un1mNiC8MklOZZo84oDro
xPas1ZzjgVJu+yD7KvBhlTNlbylhz+QJlmGfdiq9m1X9MxPlT+tgtyX9F3ghvPmx/Fdny0lrSrJ4
YDmUWf0t0bQ2AlMLOF/c4vKXxvSoJJ1omdm25LL8FTL1cuZovKOy9MTFxNsxPAmnOyK9+U1UQ90O
E4eTDl8piNTJ6WR2x7FBzlg9Jr8VQFQROy3q6msViz9BGZ9hIW+qWd3Cxjmi/HOBNf4AATq9YjhQ
g1wo1BtmyxUI95GRHuorhGuiisZvMD1EFrua5G/gPKyg0G3qDuIfAHDANq1e9IdpeVa19aW+1sLZ
zJyECUler6NmSj0Acm+TxHRAJKm9f6Vptn2/rZjyjgtz6tTAyEi8GT0wHjRbKbqjoMWjH43Lbsmr
o5Eo7DlfyoEuTjfIAMCCmO3dWDiZIgW5+aRtZ+hjK8mC7whX45ksmheN5qqqDOJtzI0sWA+kfRtd
4ItisahI+IqGsoTBknxSM67ekyZ5tiHDe0Fq/8XRtIY5d1xGTq1Keq1MtHe9MJGApdgnaKH1vUaY
aGXIKxi/fxJKw4FMckRTwF7TVnEkLfQRiMf2YFELpUnxB5ZwQ3yvjyT8r0jUc6X2N1Qb9PDhdJFK
HGMQlpgA6DgQWyyzVkH0Uc/+Uj7NiMxWE5c5D/ctJMcR9Opgq/TOjhDL97QD8AeqM3RQYjERbafP
uFUfhEnfBDW4N1Xbbuuk3xFA+S/omu0Qdr6Zy57+MiZHy2vgH/hkuX4MqlkRqwE4oIE+Y1XYbzXN
G4Zmh02f0WLyDXVxH43omlihJYDnLLn6xG3KvkkV/2qmak4SMuKTM3R7mh5ZTMoIxzahLdngw56s
tGljW/KH4urBWvo3SYRPo+iv7Yy9t2vM+im0akrhypOhhC3JntJ70UhbJAHawUxf6asoMJxWL+/8
nU4hKcz8Y+YKfUBctVLcQJXdZ73eRYtwb+vlzub8jM6+dIN58ScSDZHWgikJy+mZFS2PxEJNw/mM
2fi3o2GxTfYtSjhtKgl6XQFXmB6CCQRAg85u4/gSJx3isC7YoLJ4R11EUGYnX9mUgnBpz7j99+Mo
32dZ9/QMCi682soId3oyfKUt1TVQV3bf/b2ZdLenWIFgjNh4EneSKsevLL5NBL8WElDjagZ/vkBu
i1isp7IDC0yxhTyc4ERrJw/CRteFn3oBaavRAefdwF9BRvMYlTYs7F2ujKQQmUycGDcbK31Qr1Yy
EOaeUWKOU3tTX7DaAEsKt0J1kYxprXDREN1Mv4Ozex7kxRGs4dAO2lsvI71oBhCyKF1ip1CFXRsi
w83VwVb0aIdLCwOK8LWEfOVr2TqPlil7c1BXbpKQQLk07xA/3smHee8lLpaRnafQGsj883HbR4xl
Um2thamLyINgUYySNn+IO0NfdFShO8t59eyz18nUqduunE9I5/EAWL6q8iAHKa/EQJyRBeEtYBrP
5sv6bgaUH3L6SaiJv0zVJxl6N8E0tgVpVvoUUCtKncm0i48wH5TffB7+cU8x12ZSyaKm8xSDVj40
VkPVfEnMMrqwwGiRb2b2p6UmblCSvildMttFXO7Mupq9RfiGAsXIAY+5xA6GaRzzYBvr7aYtElyY
+wBERTJdZJr0VjX2Pe7ihKtXIEgCOtSmEfK1ScyaVL/StKCGxKqDZwlas+hGRUU84LzSYuV7qtvE
C6LZfQ0PDZGBbkL/2jOPj+GzKv03WmxPqKIAtksGRKSwjnFdXPTZomQ2foXyTjSyHVJEx0uwqgzD
w1zgxBChpuw7QPa70FwKMPmBEnhiJqCp/kMN7MZx408p+5KC5ycscN9oE/v8A2KqI/6Fp8VGxQxB
N9XmIdYUhmuiXrNHTu4EOzPtQ/Lkdyp0LqUPr/ryMhH1PjflSA65Qu2ZE4IHq4cZS8hCxYbXhvDq
KkXaZmqaXVN4Zt1xXS4eDFAXuiGjFjZo8g26NJfmP8H4gZTmdpZyThblTREY8uqyFy66b/S1Axnu
yzAl16izbaXmbATJROwxUeG7tRh0LfzBOidyFgIxMrS7kv8tpWF3yj+G6xdzfMgF1u6F5qTnGGQ6
iybe6/SWY450UyFQVpGZPZPRA+kFxHBmzM4FnTA5bSdS1Zjns7sGIuYQyFzN54RzAZ5mJ5kIKDjH
hpY6JXKNmb2j/CctfxVQIgbpaGlm/XMSj3pCam7/TjYQeXv3JQGL+UEijlCw8Myr/VhP+IxlCGel
H6DmCXnsE5LZC4Klm/Gt76Wd2NAOywbDaDJARQaQcY1MuD3AX2UoonmB0RwGum8xKI+SGqOrKCgh
64LUhuiZ5fBGasVAZ5ktn3M2I9GMT4uK+De0HmAkvmIG12Lf7ADjvmUxXIOwvQyEZ3YExpnsXcXi
2Jkhu+7YmROWp52h7gVMvQVwtqQi80AlvexLN3VX5k7IevyqlluGTCzVHKD59JFPH5GYrBI2k5P+
Exhe33PaRalfIXnvW7zcMTyGiFBgIDptaa7bgHGqqgExCTexiWi7OhkdjHDSJWVL9VFV+33PqcmH
Vo65l5PcNSAG5M7cVLzQLkwvRhgdgwm5mJS48TD8kJCEVkJhT21o5zAjIK5VfYgQWzyfcHYvMFvR
hMHBtha4LIVfxv0GD8yqEBk1zKN5LyfxMBUq2kTzxHO6CU0yoss0uCDif02tnDI7x1CyrCw5d9b4
GTJ0CJKriQqBTQtar18+QZ2+qM8OOMqOY2zc1flWJW9p/hWoHwX2go4x0siwJyqQA43pvhwYDObS
IU15XqT+k9rTo8XdidMhSh8zRP2cjbg9ZtU6KJqtooNDrE+N+ZizqwzLtMrP4qC4c6jT+Ka+xJ4l
RY8QmfpaK7WLxmKCtjIbDlbzzXXiEqWMDE/Zx8l3OD2bvrv1lXixSGUOCCOtunszxLtUOmcWMjXR
KD4Z9Z9gvM5RtDYXjdW8iKpWmLeU6VdASKxIsGQYWerqQeXheKHg+cSnrI1fIhtIbo0VcVAfhBMw
MI7WSJp9+iqYGtE1Mcp1qjCrXHT63xQpeAcB1xTYoqFnxvIOOYx5SYpkPZa0V9wGEDyDw2VVzCgI
EQtbAwvU/LdY+vUwFkxbGDnq02XpZHgC38nIka4STq2tsqnxESj/DkZ2mRECkEDr4gYKmf1GIVkT
07juIooNRBUDKxhJfBqMKJCr2kL1l5jxBpPO8EoNR0jCPbliqoIUiYkSuH8k85BheoelKS4s2Mno
wvU95DrEs8Qlb5KsdYto20WfVrcDHMOtxGqKmXc2bs2kWMmsyJr8YcCwki1pZajIJ6TEh2JfS5/s
PSNKSjzvA1ohld4i4Msfhw5XmwPZYTX2aAAK1amhoeQTMo+KvZWOMgMQk/SPFT4/6JkIMu2wsUvK
ewKjvrUIuQZM/zQNXvtAM8oSYg1D5pYlzbbvAjcwMSHFouyAH/FKfVKdOB0P4YxkTJXXAq0NOayV
pnpK+zanbwnuMCG7RKz6g0+9OSXmRW8rLxl+rULbiyKzX/WuNu+mhBDUHwHG0OPCT1oBU2OAiOHH
hPAz67wR+gdPqhIHDzmYXSxrm8X6xhzIm2nU/ywhda2mJO6J7MqU8rzMGWnhjbgVA1SEshSH7ZQD
syvq/riY+Oi0rt4E5esYmN04lfxErn9kjY2l8TZmf8146GR8eZjXQSpWX8Gc21HHKiPadcqq52WT
pPHNjLgAvPgho0pJuQGtdqBFIY3HJHnamNAhIyUSdlDbcEVsxMylPBnDHR5ZhKvAh7XRDwtf71Zp
hFa3kLZNXHIyU6KcpvcBOduyXqb1OP5CKrILdZWFu6m60VAx7G6NryF1JTYskmcaR7aRJqPXxNHa
fad+DIUfIXObveZCd2RDcrRH9bOtvwTFgRc1DBxDHMOVk4celvcM+LTgt+lNm46wEtkH9jeLkaWm
vpnKBqXrHOKEcJJgmzSHRmH4felHbxw2uvYlT1uT7dbgVdJnZ6JCxWphMhzOHlK2HEvSYysMltQN
xS428X6G8Cj+VYix2JPhg2hkbMBe1yQ80n/67FrFP+DGRLjDRp3Us5DsDQEQnht0TAYl2StoWIbt
XG0IZOCG8kTFB2k9mh79idQAbDgjOwLVkzEjZ2MunHtMTL8Ig0oElhYe5iX7KNmu4Tny5fGzko4E
BhynyhUGQu4/raS5JPldRfNioFDZktvYZrCrbjxV7HOZHTY8UXcWZE01bUL5wEQ3WAjNfiL1zJMT
9E2ACXF/El95BJJTzZ8BfoXqxPfQEWhAhX+RvNenL3xpsGJYqkwrTAkrWf/rSPCGu4N+z240v4Jo
z7ioI2gbTe2mqNCp8cL6G9I5W5Xrnd4Jm2RJV3M2nrJUukTCmwgsN9bvVvuUOR5BVMM9klcM2YEA
VEJp9zC6hvzPUj4a1ZOnZyW9h3zlTQstAA55KGw7rTnn2kqFSCr5JUqK5VrDcFTW4+RJ8pbJzaCn
vhZzjwwM8pQrt/UVJ7m18Aju8+xDImeD47K7Mg6Spx2VE611Kx1rdgEMvvO12PvVLtexxm90meiN
fjWhRGUuDxe+wgKyLRsEIZidnKTaaLzZ3UFnIcWHY6C3xL3tz9DiQTWwYGhckQlEllzMyYOHGVmr
ZmJdTKDu0Yj28CIrC2WpF4IWSp25xcO9Nor93BzkEqzIy1LsAp8yogdrRA3EC9VY37MOcqfEm/tD
NdspxsPk1qkHLf43ym8mz3e5UeHCzKwUv3XgjZxoM6DOkc/BSbobCgKpWLWqnakHXXpE3Z/xqaDb
x8dq6qCuf3AiR4gP01teeolyYP5r1+y2lBUDYJaG8is2GCX32uBouSrsvbGtaKy3PJncifRozd8c
mpQLY084KjfNr2TeIvaazRV/epze5I9RdLP8q5WvSelr5v5FouB4GhiEMKdZm/JuSDi0twimUXS7
/69LgSKwUUI772rT3gjOWr9nvcy9ynkPx20rhjhRd7WyKv4otvF9Ku2uMihdgYn7GTA4PN6NX8Ub
GiSp2YU5+tJpLzGsyAKGWdsGuAOCu3klJN9tRVKCb5mrMPbz+mp0RxlwMnJL2Lah07/I2Vg+SCe3
zEuVb9TxOY8rSfyX64gXV1gmohcfiWEOiiVKAa5dzJ7BVsmv9bKXTKd7yd0OnOzpsiuM99K8kHko
Cdt6WC3qOtP4jYhh91N74ZHOEcRKp75gw7SqdE9jvFQ5c3GAvdFLHtUQxFct3hBaiVRxkQ5RTF1t
l6zRZPT4RxpRZT4rhMDG7LTsBuIfqtqBwtTRWF50LOBszXwK9UaE7jetg56Qej9QiAoi28LGk4le
33Si3kGExxadi7ZRUa2Cy9gEREzBNCG7uFshuldyhqA+gAqiNgBcUs8R6bgeX08RvShWN2REnB0F
s5M/dGove4nT1IvHWGlB1AcvptkH+rSi9kKU8h6qh7kjruVPhClJYdPhH1QZxdGP22H3XihH2bqa
BrfdJpgOIhiysffYvjuwKBPeC/C1OBYkX5BT7CRpfuzUewc/dgHLJ0bKHvDtuluWHcQvR0s2Wbdu
YTQGqO07FpGpqLmZpBwTuf/U234dlKQcxOJVEWcCdPIVI8JD2REUhMV5P1bmlcrodeRUP2oOpFeX
qq0RSY0PDIO9v8nbI4bLve3o6i1p/OtLwRtVEbeM0lbO+MIQB030sl+MFGe4y8xo8LMp8HJlRqJa
bmaUKdZrRzkl9mRqPybFWEKVOScF3dxhsGLPgDDUnNrahOJdkdd00TvsEFhQFMBFyfQT9ec6J14i
t8d4HwnP14BjMl31hSkg8MNLsi2kXkF4s2ZmnFB108I2hbul7KT4XeWTRbSMbhbdRL1BxC8qDk5j
Lt29WR1E9UeJDkbzowr3oqYpL1ySZAl9D6ffqfhCEAGifhFslJ7oRUreX/odStztNDqNs6wYib6/
sBmji+QL+LNa0El4AbKvcB3fGvaliYPUWfxijMLXCbC8Fr+h4A2KSwT6QDstj7hjVezJuQPTdazQ
sHnUNwEYIN6wYtWhLvvGeKX1jn5ASQvVtLSrlf6vmB0G+jomoD9xF38ZyJ7RCN5NBkWSg56sMXYN
o8jHcOF7x49DXNV8BAZ194Xik8kBGcw8Ulm9f5UDBlgMt7oLnl5uwm5HS8FeIsZlvwvBxoZrAR3S
bgrXFEMSwz1fof1JNhGKkoWP3et/ORSQYBBw1bsUHBqIy3ojkN/x0n8DZBAPyRuyO5AulJjzNf9D
yWYwXy3BDPFtZ5Rl42HiaU1uwk9wEAsXDNy4regFhTcKGRnFxz7Z0x8tXPYtohYb/BSEvcQOj9MH
gRI+lA+TlwSWdBNKzFHIjTtX07FvuIVx06/Nr+lf9kBaqzuorz9bxGaFnfjjFtghdMLiI0c9DeOP
yURt64d5k917XrPxOUYH0sNoWVg/z8s6izkO1wXCHDYrBA8c8ZRFm+wMHQp+dYdo/j35lZs91oe4
2CgltlgW4d6M5d0i+s7N5DXB9OFWW5O4lTxigYbJZ4vL/Ekrz5NvnWFUy5TLX5hJBizfd8n0OjS0
TFEVeizGM9ep99iLl9wCqHNrYDEg7zbx5Min9Ka7vF/W01rLf3iG6z9cCssC63HbnZBHIxYacbOe
KRAQ3kpvxUdAmZKsqBw2xVdIV/0TvSFzUMFrHMIfhDER8yH+kMk1EdaxXjwj2pjFM3g3PLyVHZws
OO3f09HgtM3AkthcbEDS6U4V5dlsO91ZKMaNHRoOGekKKBzJnm84EQbtnOyQHUoo7hgtRBs5tVEb
YklHYDSCPAUasOfL22rQzW5GtTLjRxPjiNtF2WXpj+Q+L4/mi3+EyJyahzY5lNTVQx799gwmIvdk
pN26P7a7gVW7k6qnklWUQ3pRyCCYsri0X7jYq4r0ze+8/GitWVwjDuYBEQQbfxv6oJ2+6vwI5hxY
l1ULsWC0jff2y/hlq8ji+w1fVI1knnsL1DZCG5JpJPTr66S+DxfogVLpMRiDZR+lK4vz+MquPZ5P
1ndmfabXdDilQEZym2gCzC+wVB0mR3/c8JRVxYrNb2FsqRzqDwbQ1lcmOTmD83CLTZWRpL2843kS
wr869qp5K3j1Y3q1i0j/bXU3TX44nHsNPboTrfPMi9tDy08LN/qR/eFsxUggdmXqh77hD8dYQKDm
pMhNb9zR5i2+Fbv8R35vvogSxB8gf5Mzzh9Q3kfJi3jYN4yQW8wW8PBYIhC1t+i0yk6eya4hvcgG
/pjstPy9BjGtzpxbmicK0IQBruC3dRqcbbH5J8pwkrSjqbAx09kP8li07QodrzmHPIwPplEcusci
8hTGTLCTrf6n4jocEdQTz9AYH4OmMEz7wjJEdefj0IW19qgCNoEMcJlp23q6T1LyuhJmaN3GKPC2
n434xoqwKg4FSXETX/dvpT0qFZ+RUh6zJHWb3NeCvWC+8T+M9ldsTBsyKRjBT7XYQ4lx9c6ivqRt
4/GWaFBcxgCFvJUajw6M7IB/DWBH7PXlyqy0pwWttavML3X6y6KfAj2KoLxpKsSA/FMjgyrxVeko
dLdF8aCwCiwsX7R45j/qFkTlAR4Alc13v0aUgqOBsxNZHc3DkDIUzl/1V/1Qe4AjxS+6R4BWtwKp
cmf+wfohaTL1005xrQDMA+6XkVZy+IbnDVow8KOGdpbKO9mZmPMW1E8z3dNgPbIWuKzZPSrdjU8Z
r59Gh4jrmykr7NNfRScw4e4eoc8acTlkTLnB/LTKWpzWU4PdC52FINEr+i9kJREloQJqfz6yfGq4
VfnXKrrCbOIco6MzzkOxVRfwr5CDe3Fd0KiChkOCnpEJ2dySYTlOLxh2W71HUrYnV3CglZG18q0h
jTYvyfhTEfuC95NYDisqo3wrX2X6RwaGOETwPoCUXVp+apx4pnRRp30nCo9Wpm4d40Msy06g7oA2
sAZo11BZaN/zXSDzxR4WaYML3p2GBRdthzkH/MuYQGQ2ebDIEQuQt3HN9fuOkSZ5exSN2SHV1e3S
Cde6bdDacdjgHXHrIEHmLlY9/1/9n4qf0qqo3ti56/AJ7Uhhx0iRgqzLx1IvgvRZPgCrvKDT2mYY
ZNjZi3ZUynIVodwyuvotoacrBdGZgTOog7k2O1ISoGICr2Jahf4JpoiI+SdiaYfGvOHElfVTP3+p
3CVCgp4O5pwhotDDxSpiBDPI7ukZ9DIjpdhhp6H0VODGmL9roeIVUbGWpJ++4dcKqo76efxpTcqX
RKBw6qxnmPzTQ0roKl5Xo34QLNQbfKGqZNlao5qtIku4lXF7I8DnAU3aCbHiYlzhIWNZWgpcpQHI
iKjDGtZJWP0z3MaIy4taxDoLiMf8QVbP/PKlToylQ1PGmDp40MTWb/JmG1r1SpNhjKTKroOwLgrI
7Hgum05D9jMzait+yJrB88NU1wy8sY8dM2HlTuMOsPUMgEGFE1TfoC1sGgI5OEtzLAwW1JRh2ZqC
uTWXZCsq012V4fAF6qEL2o2lZGvdqNbWJIOTlI5T0boL4GgidnGWIY/B9wBY9h1JoQvzkeKBm76q
H0swe1MqsVeiD0dkyppFAr8003cZyptOsheQlNTs6Nusfdvl3+FwyNJnZjX22F/DHAlOle5h5wHl
ZooNjpxtrjweS5V6KlbZmqEojGNV4KQMJ19TJCTsigLcQKXjiaLkpFWRtEnh1duzPDzyoHMzpsqW
OF2GHi9iM1GCQeqfWhR0WDZ6SBD8VOv0im+Rkd2b5iOXfzkFvDY03DRiq5qzDH5il3HMrtgqfb5m
9W4Dp3zGaHUUolrSkv5lPobzpZYvSSiASkQ2uOg9z7LEQhJrOMl+R3QU1HdVCWf7aDFZTGrg35gM
+l6jVSZNh6elIl+CmPvMMYEk2XmN0h2HPEmYBFXZUsvdNjTPYMq3ojTvqpdXQAuZL4+WjCdLN/FS
Ffe+sL7JXNnEWepn2YfO6201yVd4VLOCOYvuCbidxkyCaU7USyei7SnQ9vSvyVkn7auYVDpt0ol2
bavvWBIsfLaLr4Sx5gDu+MiZx/hYZ2WvSceNkatXgCAtzcJWrXbwCTSaQROMxIgtT2Ci1YUDBhth
Z+U9zsAFufjw0yb6pVWIre36VUvRKMCqDZoW/YW5iqDf26bMydQTVA31t94GNFZmbBykWNhkrXpQ
u/gQhPlh5P02HkHYHdjLMedGGsWrZHty6hL1Zsj9A7zifUpI3zY+s5jJUJVxiZn2y6exEGFQ8Jax
q9QxUxKA9N01+dVarKeaB79lNHpVjUIE0fsWNesZaDrMo+omwc1roMUYEA4l1Mi1jL58aR1RUlZ1
rx9nJr9ozKkiUMFhGKNbR3Qp/YjMyqcA7Yz2Da2lGWm12bVoDCCF3EBZa+0q7UbLtwoqntBuhjMq
DVg3Bw1QusoWUS8Y6DeujGqYtK7TOOe+bIB6H1UIBtE+lKn3iPRxWz33Bz16GwHEIJB46HmyIS34
J6V3S2ZCIPnYhIGpdct8DZjze2GZ68Fcrg0a+cxAJYz1ldywk8zes2G+3JIkMkflWyFh8gVQJMyE
iERvQjV98zXZZhKdVgGArb0I7dhRKacnQYCkysrFBIZWYgueI7vBbCCxATU5NObpRtTaqkcWGpT+
LMeMqmWPKFiqcYVSy+KsEfADYBezxiOgEr82BT/F8jN1gd2XFPUpmSoq3jZquegRY0bUyl0f/9N7
1qT5Pwvjo14d8ulTNI/T+CXke/KHeaKkdYbdBkKwX9A7o9JbVyZjDbYpiBwdleWWOZReNOjbRH3C
vZoj8rnkEkcKbzVKJ1rAEHE8gCo7CgXac04K0n0RxFEmcSPGJg52LAkBV46pPXXGCdxv26xs1tx+
bl2dtbxy8Q66xTgjnwswv6PYTsWdzmwnBdiQyulX0iNCr3r1AgD19UCsRmiKumb5c6S4odYRbW9C
bqviK8GRoF4x29slNdYE+ida4AxMuOoq6m8px2gbN3sFjxkMraNmtG5UV0eR9ySx0NlzIrLwsC0G
ipgOkYWkV3IjXA1e82QVlxLJhWa95CYJhP/Ji8V49yoXg58UVg/7jLEvepvoUAhr6QI94Bef7zqx
lC0l266WSSuSl9UQvWbtMmt6rt6U5RJXqj4fUCOvRhZi6TwTf4amkuAhnaSjSNxmPVNVZG3blpmI
3o4bdAjQ88VthA1xLGWPohwTz0y1N7S/r+0hCxW3tg6xwQnGYqf4j6Pz6G5VSaPoL2ItoIhT5Sw5
yvKE5etAhiJT/Pq3eYMedfe1LUHVF87Zx2EbXWYvmdKOwijPbeXf0yp5nwa1H/t2VRvJVTIi75Ph
7DD5s3VoNx0QUuza6ZS9uYb3r48pzb32zYNdY9JGDCg1MxEdPVc+hTJ/JlRr7zIxdZLhkAXpvhi5
tKJ2mZqtvcqRJjSms00CzkGvovpuvD3Ck0PTylXKuozfAgK5S9LJioDcd/i8xyTOEIL3u5j0Rp3z
RRXdPmJpi6XiBFoAkJZ7c8zhYUN6wSM6nFlSzIKxIA0ejibRD6fZ0elNljxhfiADlUor7d7zBDU2
DscKfn2N9hDKH5L5RzgP1WXzK6nyfAZq/y89FA6EaNdHwTJsjT0sA/iYjPBSELpoLpzEPEwzv2Iq
XzL3u2n4TlOgBbROYfulo+hPu58p5O2deECQUeC7U/6jpmOcQ5xVxc69RBkK4zl6bWaz3wS3BsIO
cp4NQdR4a6E6tEz/WMWbI+N+ZsfEkvDPMgdy5LYjcioYxq+mkwtUgtuoJQuLT9Bqo71G9vfS6xsC
tnNaG5RTfkUBaV28WZxwQ3e3VJV8BAGDNw9CJh7DWOzzxllZ8jc1/uXMdAysJsAcOEhT0m0cE6Qq
RgRGLn1kHzyH3zDqqWgYKHorx64tghiSWwYl/yuvdR7+MfZvsne+JyOSbxlqrXeVSuOpRrlzi8tc
LYXqx02lVHPJyWZcUYVYaLYGpKLVYF0a22Un2bvh3QtctO1u538KKHHMKiZ43gb6sMExiR3gCQMC
M6tRNKyjyE4ihL2pMVgHu5Yu2eFoFp/zkg+ihvi/H2V87z0aeCguNLRZHG7NxrzauJ/XuTM5uwyy
6yXRrP4TwRfr/LZmhp5M5tlsmQyJoCwOfcS14DZ+SAtr0biHY8/8tzmOJbJHe3oqovA9csg4U7Vz
hxhtrPlsuFgEuRfodX2Q+Wb3NgAyRhwO8mo9lYTH2anprA1iil7cidPBb5rslClbbAZHzunrrgeS
KILIiNhLnStXf59k8mk6nGdj29ivvRqnFcFmzkGMRKLljbWzspCajkZywzQ4YI3iKvYPPVe1L2Jm
caIWIeanwDlFxHVdYgCJRMggkLRCUmaSUQUn3R2/E7cSRGXMCFUvCe9d77AK16aCTo3RUA+/izut
ae2dT77iomk7B9tQJdeBkQ9LAQkR+zxEsCIanS0xpTkHqjCcVzcNcBraTsdcrtDxHsnxz3ZYFGrg
Rrc1aKsrTnQNb57hwnIlrAhLevcCAQjZVK7VzC2QoPrbOjT6g5aGnLCalW6RDMo3wNTZrZ5S/O2I
rZlHZpYV3Hyin5dyaoKtFfsjkJIxwDmXNfkqc2velDKAoFb7b2mAg75iK75Oq5jPIOkrKpYR41Uj
PIISbFBBWdPWT4Y5TBXiNOzWIvDKiz/Gcb+xWu5iJLjYRRTlEFbinpMmMNbGNDIN4ts/8HdZm4Ci
j3sm/OIH4O0FXby0uZrWaRz/a9qUEZAHPI0kh2PYIQiIEQU/0qbnB0r+j3TN8lEFIoVu31Zk87WC
By7KdrnuwPDuRE/2DU6USarhhQOA+UiYV1ce5YEkqB5aDuzNRaO3H5jIq4VHoNda92R7Ujh7WWg5
zAV1k7I7ksjWalFfW+6+ddDMCro6+bayyP2XJAYkDd2RL4pjHi0r7b1UcXkQgOJhUJravhjgbWU9
Sbs96FIkZL2+hd/ObBaIpXr4bdq8FlpsH0mbAuzFLckfqASn34hxlvANsdWkPR67FFGnPWb5t5c3
2ZU87uCIaB+TvdWoZINUA4E6GT+PILQZPVYwTz98jYfEHryGEWJcIpjzTGxCEyaXGK/DPW8rY9PF
bKhV12NNLlOuaGXRXRspf6peD59jgFF0gtn75kRRuPTISz4S+r3VlH3GWXvqxCi23uTOrVSYf8em
hg08bj6HhB7KiXu1iIUPCyTkf5tFyudpQDdAK7YIwjpdtHVfXBTQx8WQdI9RxCcHQiwnSodmhgDI
E4AsvO8xK6wcUwCGaFBh3XDrGpd3h0MRn5ZW/HWKHQ0pBXjuvM4+92Rz7/kCDtA5jylzKLMi49Jx
XwDGQwcO3xxcekMCxrqX0CdmRTmBpC9IVT7DTP8epfMipPs+BNm5njoo3noWbi1GAz+5jPOnEsoq
1np+fZUPCFuawF8S5ucshS9eU/LUVy5A3wUoxmgp0ZWsgsJ8BLE/wFygA8hDo13KLn+I0P0IYNxk
bhlhyLRH5GtzbAZoiUVQF8yoxcDX23uNtoicbutHHTLSKnGuZh5558LDs+4Ww7OrKw2OHPKv3sCJ
7nVUT0OKLiYl9YkfNi4qg21rJ+IH/OI/wgZy5q01O/OonGjPrXDjG6BKLBs+HDX8tCSCYLYgsdN0
hLsmXLbeNLha1pVK3HPls5fiTdGXZEtFO7ttoUG5/b01+mbbR5QWPbmPxyouvyBKNEQRFvD7gT9j
f8++EpPErrptUGIVPDWNzleb6XzJPrFQNfA4pz71VajjUCsqNBXuFQ7adBwtjTsL6N9W9MoGsmNj
8x3K32mY2gVH9gtufns7DV12GgcG+xMkjx3zIqKuadaMwKhWhprMr94tfO7QEbZOFAbM9ScgPwFc
iJhsmyX578Zq6tGhpp5dMI+KHIZXWaX9S5T4JwpPbfq0OweT/ZJn01qWzmuO6P9WYTPaGXqPid72
h/VktwhxJ2/HStE7oGzjGg6jnVaiDrTA0jLjtn2wLcJ8zeqgJArAK0+qNb5MI1pjzCiZ7fqwL8P+
qyMZe1GagDzCtniWzNwE3cOCIq6ncjKBJ9kt5DQdsY1O1ve+LVgPiznvJwxDHlCIA8tey+gTsmHH
BPQ78OloxFCeNFP70a36dXKZAVWCcA6GK8VGz8OnyOYwCMYRcXjoPYIGc+I0Rh2bRWRHILZDUtM8
6GNkLqI3sm84NYBLGzOCg0UrrqVx4ViQAEGQfuoDKcQa/AvPZiqFTLMANVPHdA4GKlsQyTdfUtda
eXcjdMNbOAYJgK3XfjVo9VdtO765vh7ugDHlSzhrCb5pxLRsiRElKezfZYKrnXSib8TsPnClgGQO
WY0rQP5H/MMMvmBSoOJMyvqS2bMDMBrg49l9vEAhfk1LRbyH0d58m/Yf2RRjpcG5605PTSRHjh73
T2LWWGZ5bm+5hmpQ1e1rKgBl5crVlyg8ceL3Ia+Ph1oLJTsa/wRKk5zPBjWk+Fqklfx0xH0jwyBO
R6umcofHaO5L03/6ZOZf+tR8xi3nrl3iFQDQHu8KbziS58dJJwsk0B7fRd/ntG7SOiVslI+DC0wH
me1bzDY/dAyNjqTSrhpoFZ4hd+YAj0ly1CZvPeneLRn73zoe30XtMuIoWC/G5YVySrDPnp5tR/sc
eCmXqTH+mZF9IvzvVADdjgvjl6AS/TVqNKRDErmR1bHs5Ez4V/aFsc0IdIBpQUikw3BmqfjRf1Ka
Gh00foJcs59EEh0cnfF9oM1+gfZp6ktevzwkA1OSsmUlCbDvlnwUNV7dGtnT0LXsz53pIWraYx3x
MztQ/6nDVA173a5ZOI80/0qhRTNdRtTW+Gk7LJMicoV7Eq8YSVKBDN5pgk+PFhOhgy76a5EQEJGi
NyFo5e5iOd31vf6TVdEHP19HFw6fs6ucvWab707QSBYtvrm2HO2OyiE7WyOKeaHcGVg0Ca5QyAt5
nseYofK3cAjpd8bnCLt/HIQvvt7xp3HSx9boE+Ro07fblV++k/2Y7iwrTdd5MKmDB4/iyWoq++Yn
nbraKQ1dpY8HEPJwQ90/Q7REBlQQaeAtsPiByNT+Ok5BzopR1ivhKZYqbZcDdI1bGtsgOGue9A60
vO6m0ZHZDtbQLs3ZT4gME1v6FA3FxdF6KoPZpmf3EoOgeegIFhSOvBeRjwrNLh6RyMKNkbX1unNZ
JwE4yp78IZZHosHUklpqSQIhDQdnt+2ypedJtjeO4vvripgddkPxKaP0U3d8suoyU67iksVrQcqg
pzewonTdJfXJAy2WRnPxGn7Y1PGVpv+ohp0q9BLWSfkI4WVONeKOLtxtFoWbvLyYLihZRGUtD587
3uHTnRyTpw8JcOuXXGfeMVbVHo+NWreRujZpeSCOYmGJhN01R1OcO6e2rV8dTBSN9+6L7ktN2jVE
PtKPAnnheLMntc1ssnxViaNiSj77eGJ5XW4bt7jMXODBJk6iTimxLCW3jQEhykxghoz/E3WuQzm9
9dz+/CIUOyinYSlR9ueq2vRJ9Cmi9ABz8DVsrhJTcqNvyGtahVWDl8pYdu1hRFAw2UT8RmwEQTA0
5lqNzNyN9tdDJif0pxEYRxn8EGMG3fC5VwjfmOVB9YDfvTbynwSMn+8C+qofhXxJ2+JYkO5ouQ+4
TsvAcG56T5Ex/rLNuwzR3yhYcSu5or7cdnmz1NzyiLL67Jvnlu1x4W00JmdGmG+pcFnOu6eywynz
DqMHwSGeo5Xd/svFVsotVeElyt/Z/CdW+Gna35311RLql4lPoKRLSPmM5Qla09J7AhhN6+jPh3FF
dNs/gxlKwLJHFe6tphsQGX3LuunFciT2OhU72bzXNqmAgb5JWdE6yH9GhON6d/Ozo0lzlyGIJC6I
3jx7GwGrWJV1KSAqlbk4Ufsuc6xNLaZtCHLLyoF1wavA2bfH1rsY0UFGA9UpEEu9ou3UYRYZ3dY2
dildqEb3HiBfG4/EHPAPEYfs7SNzj3l65shfQ/tFGa8p76kua0zm2vynoTSRBwn4Y0ovWoXYBDxR
/F52Ll1ZwtT4X9MFiEa7E685M0NA2WJaB461DSpjKeZJvW1h1ZwZt8j9KPAqF48IJJsJwTt3cwgj
DkT+skKRSkYcewQEUdqvO61rA4/J1utfUv8wCQHx4Sf1mVXKiEcEYNr4QhIafzPdHsVQyoQXTj1W
osfM8C+wypmNAcICD256sFhe58HXML1jpzrCc2JYjtzPko+SFM+a3UWfhXuLdCsyQvgLx5yv5yqy
YKMN1Ub6DYy6fyPhkCHZawnDPdc5tMU1aK7uwEAodRcey8SEz9zMtrF+c4Nj1g0sIl4HdQZ6jADo
JeB8N/2Qv3zYSw4gN/+cUv4W2zs6JQBMMsO1O8DnVVpfNAlQCYWLXnwTcr4kCXeRwA6zyvY46dw/
9pcmqaacbOOTEzF62nmybj50hal8QFPpvJeW+jRVGPrVP6Drm6xES2f96QH9OqPLHmJ4PwvxIPhQ
gB6nlIVlznAKXKJjc1Gx7w+cB6nYKGLSreABdLtXXxkrmUR0buH/U03wvrA3vykiLqXO1soEt5fP
fpJF70abpE0+2lqiWuw/U7dZZq6xHvVNHZ9sdGqQdAzRbL2YR5ssChOshd2hn6LJjuPhMKmfsXsX
7kEKBrChcx7mGQg5iIYDz6xmH835mzbhpre6HRsIzh7E5M432O1bm2MX43vSnJ98fCW0gCXyi2VS
K09PeY9mwHpAPlxghFgNffdMDpWtA27kpSHa6sPkXKoS/owy307VvhsuHiZCw/2thbur9RQ1aYck
C79NjfCi1C5MDFY6s9UJ2S7qCkKl2UINqO2sQ+VZRPNBCDbojgIOxfJk6NY6jJpFYoxbcir24OEh
i6gV+YKLnhFhjDjCyLSj1d4j/AzD+DdidvSa6B2H86YRGmZwzg3rLc33rvUyQPd3Q1Ky64YpqM0u
KFyVPcAJ9BMEn6BmoCSkKhtYmCAVp8Yqa4aiifvUt5A8ynPcvLjgzaR3a+WwhUy6CD0Glxr4uZKp
GgJeR/10g4JogmDKiN/0mDDsKUIzFeC+qBd58OgGYxmNzAdpLU292qQWkws3POAtJgUQUInU9iCW
nzO3wwLi77HxMooggUM4y8L+iM38rGszaZJKp0H31Hzb/PyMTZOmfwR+vWsrOFQcfkn4y+Z+J6AS
pGazb923GgBZWmenaXglxYxo8F+EHYbBBVXsKqYYVo06/Gb5u8Z9MWkyc7ygAwM6Zp6hvQdFESSn
tD8GEDPFkXyZztqTc58iCbKubf4zJA/dvIUIinyKVvtc9fhmmKshx80xfYEHip/G4FfGL3b4MzaE
BdargmbL+sTp6Yeo6RifM+t31T9lIg8SXxlG2YqEkFuSPJSJCvtN2KeIYbRQPIkHz8MFwmHnjn8u
UYQTy4Z1V1666uRDyoKTZr2i9xHpQXo7g22k9zKN92F4jQNkPXzVBC774PYgEz234UfXfmB8XoTV
Szf0r8K7lMEvih1SEhZKQSGh0aIdwZlmwfRlU+pfCqIV1b/e4Z+60xGIXINOsmUBoKpXGfzM6CyJ
5C2BvJ7uK7VK0RQPPVUWBXGleewZi0uHk65TW2nYnCMUfRFKAfUph3fTIIs1f46b1UjOcJXswBXz
X5MQ4uyK4l+jmEdeGxCsPR0NBSyai+EgPPJX+OawaWi9cfBCbWX7406xd+YA6+ZKlGhSnnCa8H2Y
r5WBbhXR6dFP0D8/ZcGvASkasvGg7612V3tvQ40ZaVXNoxa8YDfNvZneBk3WKHc8Y3oLUgJzkTro
JK742ZulfbvZl47IJli3mDWZeWPLalOuInrFiilROlx0/TVDQJR6r0TKrgwcIWaJtpI5j169+MZ7
XaY7CYVazz8scL7p1aAAUTsKwoLbKg5P8YiiOjvarKendhun36ax68bfyAXdk/MvAdQ1IvHokazl
CclXFcdIJeNV6dNR27LaDxWab0AjR7tga5v25c6PUEeWcV2u5JACn0bsmob+niI3xZ8C68ztXsaQ
YU+gQ9z/H7oR2wQek2YTolmNW31lETocM6DMkvjWaNmayRuEEEov1AloCo1+qNlCW0AJUG+Ah6QX
XI1MnPmCUfZbBwu5UhJ8Rq6/lS5S7Jp62YYM5CWExSWIbLD/tchmaVUOmsSH0NiQBbHD6N51oM/2
7Bc6eGYC36EzPSXesOkzYx0G+lGzkalEzi6Os4NOL+O71m1S0bkfewTLyA5oXVam921PD7I0GKmE
B7BxrzmaKcNQW6fRtyQJ7npWnksD/W7ZYybr4w25w4xO1RqKKQlLtO3B3tTzow4nzIuPpglboJhW
oAKXHErAoptlXq513V54k0OqT7QZpvLJj75ILuCH/laDfvHqHxetcMC8QjSJBzHQw52rjlDWPsDa
LIm4ZexcPOuYEmKj+Uipzrzubk8+QsTpOgrnTSbGCQvtwuzKL11nq2r7BIwh49cGjUjnlI/NGuqP
iCR23exWrs7ubHiMvNq1WW1os159eCdMmVbV6ELrJbB+KINtZplEB07LHGRdLLYBxKwsf6d2IlWl
Z4he7/KRuGMcFbJ6y025CQq8SUjDTBgAuBHYTVByiuY6BNWlKZ2LzSpN53JyUDczA3tu45dE4z8G
LWb9xne4nl8Lr/0j4h1Ig3oGaXAwpVxPXFBB6W5ts9rJcBhZ+Ii7SJwj2U+rSv8I+dyUV630pD5Y
6o9IN2I+ljJvnzrektA2f3X0nsCiQQGmxgrGzgrQyUJHBIekZ90ZcJGMS4eZoywhkFjB1rEdYDK4
d1Av6xVXTckSqI1PEg1n7tN005MivkI6w6AqTTjL5PASsQ+3EmNpWoINdUbUUrsm6IbY6aAnCLBa
1Src1p15HxE36kzmECigZEYK61FDdNrDwP+L8vLghAnVHEacMHzL5vGCr61mSix31I4PcBn3zsUD
c2VFuHR6Ehgs+lryLshBIsHuSHbWoiZExKmdSw3ycrwYNi9oDu7E2UTBn51iGZjeXK3eINHYRIwd
clCSbjC9xHA4yrbb6Yi1PPFscaD0FF81dNw8qFdO/Kz6bmc2BAO3+QeuV0bE1EqAg1TDeoBTD3w7
i3hyQb89/8sP6kuKnBoA9EBb3yLhpjj34CZyZqznar4eGiq2d6KWMdaxDeGooVIaGfDV/P/CAIA1
D3Th6WuRUPuIDxnHIJ4Q7cY2dpB6n+XtFljfMpb6XZfeOsG9VwGvIHdoWQzhRiBhJ+DG3Pll1vL8
I4jwYGsGSHwr9yIqkH8K7UVUB+fYsU5Rm1H7AqFC2ELuAtkHjxbBKIAPAcpdhyKxkqI8ln72TJDV
rVferkxBfBgBAwv5lDUMg6Na5Ri/TX1hmoQReND3JrNEGPSXxnzr7Wi27IfLnywiJPCpKiH5cYj7
MiNRi1IqbWDRus8BhblfWqxli22IGzj0iO6klUPW6IynyPobu+OALn9kV5ldbfzM6JSYpUJYj3Yi
ems02NgDbqj43FqvqXyxGown8/pqV7NO9dDs1fGHP0S3Xv+QxW8k5oVcd84dBNRlc85L56q8GMD9
OuCGTerw5ChMog1xC9nV5LfxMn0LEnXNxBBzXnpRobX2vIPq/kwX/4b6LCxkYYZ4Lnqm7463Tcm+
wbORzpS0UB2Epc55rMFCS/gz58yC8KfWmmeDCEOoP1bj7nsWdgs3QuJQoS25FvWxj55k4K1q3+K0
ongtPS1hootQN/1hYvUAtbCOMEnajPIRM3yaWvo+lOFT6ttbcHJ7pC9cye7D7OplyYTLyQRhomjp
WuJLPogIgk1lYCYdj0kq151THxxJVnl6dJpDoJONM7XPVQxTktmM3u1Dh1tUZ77pjEiT4bOWdfXk
DIq+BZwyrup81Hin8V236F+NpwBLXCGTU1DC8YiDRyCCq6Fj0PSC1ViLvacXm7ydniFAoK1MNoiz
tyNeUIe+yW8CoCKHtuuoVVCHZ+hAwxdPJ+W8+WB9hpqAr5A3OUZwMkVvHUPnzMJdR5QcaRrrTH65
YAEGSv/QvXaUlVmgAd26ls29D9Y9CH77PkA7DlizjNz6FbLMIHuU3dXJ7g0fnOXSm3sbL/kc/I8c
oKEBb1Bb+jB0ZHOxjGsPGVe6SJ3t19R8I8YOruGHTDU2lHdFYdR0fFI27n7k+lRepVom6suPsaH/
q9XB78wl2zSk12tVfo7NNYZD4pakE9/CJkR4Cn5rb2bnMHiqjBtpbzgFYTJjxkGvECPLnbR74l0D
97nBmtAYzOs6ayUDxFnu1eDNrPtohWGctJUVeTVEddFX9ukyQhsHFBwwpA1OhsUyk+6OrLCA33iY
7riPliNWRGSXst2NyK586y/s32jvekbHwEgASKHe8/7ALPceSw/qHvFwcmet6b8h4iXeO4r5p5YY
mfCAqnqh0WILgIJUXAwNu/pcBJgh+WAc7xDEEkAnpV0SBuBt4VjjXnvvZsw3iur02GjfAXldITKH
BYmqfN3fhXyytVuTntlAL+pxP+kl2ljQHXAIGeUvUhuqnA0ZmI6PYZsYn4nJo0IdVgYUQaCswjtA
342dZ1sdAJRYswk0Waqx33Sky/e3UHlE+XEwATtEc7xsiXcN53oNMG/hOqu2QUbHMt9334vIWc3c
LWfiR4Op7aNNSZEY+v9gBgtvhYA0r6/WsBaiW3cjDK1lNWlNvsDwaxMOLZOvec/354IOovV3+xnc
ZBaXaDJxcbZkiL1XPrv1VTLNCCiTwu3cEuwMiBek+i5qi/i5sYF6sfyM/ozQ9VyMQ0P8U7ixgsOH
OhLx5ZiE2y52ETaIXxv3aD7Ontr+pQufMhwg0vlnJSxqCQlwGJCVvb4Ps2/dg0Y41iQUJ6tIC0go
yvdN2OxJa0Ot1u0n7vXCUmjQCVihuMAXi+aEuU7Nu4sRi28il91RB5ZUiIM1jxUL65aS3JXaWIOL
t3j0cdaUhHOMm5zvjIX/vL5ba1gxMOwt63IkXG9iIcG6FD13AITRwf7boOKIqYt6Hnmt/2zKR5Ml
X31ab1Pr3Nt3zyLgJ8bnJm622a40tcsgJkoydtvit9NxyBR/OoxJnxgkoEw3Spwli8hnF+CuUNjc
rDkz0AAEmK3C0WLB1/NeclT6FF74o6I57p35xDD+4ABQEXsT3z27xRtR66AWcJqA+dV47pWFA+Ke
eaCE2G0F4qwjze2mH4vZeuXNhTp/fPmciRrQBxilkCSNAoUgHMQhW7csDSYMQPmdi69smmPbDJD7
omM4J43Oszbx0zG0IjyMq5czmCo/l/Y7oehHBQJPWUuQqAivnoD1LGzr3uT2Uy09djtPwnodaxba
LCmG9LV1/g0I+uoyOktq0pizI7CwEYJ2UsOP4/wa8j1pf6kUM0RJAzEHUicqz7+lEXebnPukRyf+
Blc7CbaYY/niEJLgYP4SBDMGMVV4/eUgDJN4CtiAyPylh2sYaP4KxHBQuBvlIPRHveFHZzv5TkNw
BrNPT53c+inXviXbg9De5lTiLTXGsA4dgAKos1wBMj5d6+VTz/kqKRBbqtHuUZnFAdnO69RfpXYj
hOLOZb9A4EEVipEI/kbL75C9R7mOpmbOd8nx+ukfiQq4cZjS6i9N/IlebTFZLlqafyOh7jXDOQ8A
TSTXfsO+IibhI2D2teuGM+C/zGdvcNf9i4XRw8TerVHHAkEupmkdJ7TJHpwYcqNtZjEmhjdfVTeV
DOiOB/R+A2N6sUhoO+TISJFCYNZaJuE7NtM1xlyPSYjKrx1CeL+45R46Pgs+ACazqg5xp2dYZ5ep
F3EnsjbPjM8a2y0xDU9F8CoJY/RYZRr8G8j56jHbeuSqIGRjrL3vbL7cfNO2GIZGpiFEXanhDzQa
g+CvSHR/Q1tvNHLC7ZClg2I2gq68RueO7nppyN8hZEzvf7ryXeNG4So/jNZJICK1MPzm1n4wH372
yCJIW57bLMOuPSF4Zw9yaqeP3vytPRql+XMgwIFScJkr7P3lc82NXWMASsh0yiy5bkTA/6ycv/p1
5prXcspOdhts5NCvm1AspHi3zfpOSOdCTu6WFDCKa1SkhJcZKrmzFmPFMK6R12/scrxOpNPYVEVu
8m6M08ntH6M+fQc1ZqxGhw7wm7qPuvsEJHg0w39ayBsbHdkJavLZ07Ay2m/EDQOtGdc15q8ShWY5
EW5dOudRvGc1WXPlc8gYQvODfZJXawvcVsMCRI+tTQMxM6HulP1uVMND55WwdQ9Y/E/oizUJzwgO
/uUMsfysod6MVjI8CPE3P+lG++jidmWpcj3aUKvCcGlq3aoa5uhgmy+P1VNvbSUFBLtoMjR4RaAS
nzu5qzAKoGE4ogBANIrqA2BtMuEpiv9NbCFyTJ2JF15ctJJVAr7NfrUYMIXz5pUkdBTvLja7msau
aYrPuNIgYLCvguqLHpHao3EwAIhtNQ8RnBKqdjTgH8CbUCQ/fgMsYTSuZqJ9wN/aaTE7P8ePbkok
swSN2Lb+B5zvOg22kITp52BoQlipamM3qzwBS/qUGcnESJ4XsbfGi+ND5qWlyi21xVsAvL9ZIjtm
F1rcC3PaeNZnrl50fOVE1m4N75PZ8b5ns1K2Fx3zZkaPn/OZoJ7W2ChrO/bfewH71IzC+1Sk7xqh
8WFukA9HxakVazXrhLLX1n82YhQArKuj9lGXPyVWiVEO+6E5ugTd0f0hgiIRQMJnqvERR6VgaOsc
idjbFYYJMtrZTzA38rzdZ3grcul9l02C+aR9FZUYN+lAh11FE7dA6T8ZTbZDdYjdmYmBaJv/KxCK
+rQnpy27+FFwSkS+cTOYA3SF4PtZEA+oFVnFsDQmz5RPcjyLjhPWqEw8pVP1q5fmza9wpfQA6Wh9
q5MzQ/KKnMs2An8wutucICuEbbhLqruyymPfTyYndpvsOj0VhOUUmKddfLh1DzaYzfwVseE6diUh
HdEl1H0mzfFPm6uzV85rNBLoDL18jYf8EEsATTkSulK/CHd0ESHrf+kko13Fosisk2MUl4i3wwDq
WPDaYwXl5HDxGUV/Omrqld/Xm9CaDqTdEFzhn0n3RVKGBq4ZQ054oY5x28JqroMj0oxv5WH1M/0E
lXrzk2rIw0vInY5Z/kO0+dk43KGegjufVR2yPpq3nsVy5DMahD2DKGTq3knNuGU1iYFFIOj+5CqP
yqMDKWc1Es+J0Y3rpiCNqSxuLAK4pisN1eeIw2rg/qXttnaaxvYjyMlbSsZbmA9MFQukJENF12/n
DKhxsiQGfN9auyYN1aWgBtxwD2urwohfpcF+tTHbaztC2Ib43qAqskiISF0HRVJ+tixxVyAmiQoc
SetSm7Zz94Po9oM2HpSu/+n1+D3F5pUUy2vueEcLNmLGcMIICJ+tg4+6I2qw845CcMdYeovQ37im
9fiIa/FiIVwD1YwHrtaRwKZoaJCvB1V8tnT5atnk1lu8Xz6JcDz/xQw9YGSiyNpznK8sVKugt9fe
IAEFEq0quOKakYOGGT96l4jGZ8jS30JQwVfxxPq6KG1qr/Y0KKaj0k93Rk9KTaLsd18LK8bD5kZi
d0bVB9BFW2WEJy8qyzxi+PmIkwTTK7BX3kOy8MrRJX4iOPlAD216Y1EodPqFK7c6NAPfb3ad532R
lkXSoIWVvToAXPYRo5NvW+fvBrPOzIgFhEDv1hhcGxaLJq3wWednOcJGwXll6/QQMDkMzyXYqZk1
eZJFpt4F99HJ1mX8UvFSozmtEXD1H0gZ3gwCto3Uv8Jk20jhbSodtkc8ExjJDNDzg6sPD1Ew35pp
CeAdvSY8mGz16cNR7fnrImwBcqQr+X8PB7A3cSB/xBZojixeWaX+MbEnRdPCLW2PSDDqRlqrVvpf
wezmK5lMQ+n8j6Lzampc3YLoL1KVcni1JdlyThjwiwoYUM5Zv36WHm7VuafmDGAU9te7e3XjyFm+
wypFow+xmQnDXjap+yjERcU+mJaP0gGlDU8J40bUBH+5wuQtVyhUqnUMxfJfMY3EdSxmHnKV5Mj6
/BINLBDN5ZRT5davKqc/IWYFjPsfdCx7lC0fGw27b4OCCP/pp5+y0ZmN7izDbFW6U9VaGyM2ieGo
QEZzziJU8jYGCAq9ZzkM2F6VzczNC50CNZ/zF/B9tcIEnCUWIWkYDyOKjsy1QfLXtBBAuMWwZstO
plBVopBvxIMMW8v/KGcTYBW6XxVKIAAm17cAIYj6W2NYz0yc9zK/zzHkhGM0WeVZ6B7MtIAcg2zm
tZ6+NOqzJeyZlq4dOkGkuIJijKjNHFVNfw2p+iOTA9Bghl0U6RzgjLLekEsKKSiqrlVbfwlWtJHr
7B9W4fdR5BjO++QrrjtXmXuimMpLkMXzGC4vlSxbDlrDETnuXM68/cVceDc72uO6QDgNFi+oQsv/
rLq8WhPO3Al9zhbKXIRHNtyXdxH/c9tBdAPdfw4znmh6dbDt3WWIkKA8p19oKotQC3S6qxVaafh0
Zjp0ONux6K95fbiRmrb2JFryuo1Bafc971JFNQFY+cYTHynlz6ZWfGoVmaNG0gNXTYYfIyfkP04a
1IKcVXMQmZ6mcuSOR4AluRyKZAU1/uroacbRdyQOT/q2VJhAyb5uDUdGTpUKBWuKVWCeB+1a41Wa
eQ4hEWvmeC1nWH8mXhAQ5jKdJQJ3g+93dKoQQhqmQaVXQYZ8QOooiMGoNN2DXqIKwzOXlp8xVihL
y9Ekk86OOB9rbaJDf47DLd2eymrqOpTA4tD2/uiEEdaIHCsVeETDVlABB6H4FqoR1CVT3yiuVGlm
6YSPg4QJmb51oPMwnytEbTSJRHNyMfqHEwvjOgIdrC2UiZVBTQGOsl2OHjkKhD8T9vi+pWED4u2a
SbuyreAq9zoZC0dTfExSWYqNkkmOEX3HUZmSAdFvIhMbfTL3riTF6JFSK1u/zaxwWiVaEl8KkoGO
ZAjxtNMQzCCLlimM2NEch6dudTwBgsjKtJ8kSdJ8Q9pCF9h5lKq/5xuezovl+ZTF1beos7Ezc4zd
o0k0XzQEwxVHUhNTUd86tW8lZ6BTaFf2wkPSKQMEYdAqrzLO5cdY0EJf5kr0m6Wa/MU0kF3Cse83
otrC2u+wn6YhZJGm4XSpYHoJYz6kTuk4ketIFLnQqq4c04fF7fgXzYhspbzcvoNm8qRVwLhL3OJ9
HA8Honf7zKzis543sGkkHhJRU6JAsCIi1g3s0bcSJOY0sPiW2N61vaixDZZ0RyZAeRLz6EfzYUCU
ibJgcqn4FgzBB81HbaaV8v5OdLhl+JsKYt1d9pUngrLO04xkrTW0mzGX1X3nj93aNJgn5Shkt9b0
ff5SZ2y5uSIY0IEwJE0DfZJFjElfkfgtmBSgr8dRb29wJoqvSlWCg2/oC5ZRAjlMlMnrVA03txbT
BRf5FZg/sX9KCvUDvXLr5G4jdjwgwoDwPGkZwfDRCzX1MY/5WdAiVPRI2hNGfQMNtW7VlmQDJ9UB
joo8VPfZlA6036pUZNJDFI0QT2pOpEVi8qF3qRtm/XuaVJzkBQEorb8vKS1pANE11AerPAftqbY+
mhjSgsASd8nP8JaaQbHFp0jyN+20AA9KVMA5tEDWQGHK5NHLCdAHdfzZLoCFcbBbybxXBEOkZvrM
+YjtYeE0YccnKEhGXgl5hPCqXMWltJZS1BF9Ts9S1L/7ApzwLo52vUy/ZkADBTBHg/MYoMgM8G3X
E3+qFZYCSskTnc3d1ZRHV5aKsz8qYJQw37Jr0r2mEN/JpjC6hBzplHY+9FqFnVlDNsjFaZfwrYyG
dpD9fNfowTe71IltWXYJWoXNe0GAsmbmGfKM4E2lbmdKotJMuGvYm3NdoBVigDlS5CC/5tIJS/Vh
Cb03xdMbMvvGN1j+qYZNMTEMjR7lx9C+FSPbEmq51Hr60yQKzQk01ieRfqBcAqsCo5qqe31D41ld
0vGR7iKleSht7CVptVcKApAxyzVBxOkbJu01o152QFfRIhR1Ew4YxoW5N45tjAG7TX/1NuN4OG/H
sd3wKMcTn1zVSnDaath2VXrPB3JWkBNKYGDWzMYTG2SKWJYhYa0ty3i0itquLFIbbGxCVjYxixkQ
oLIGizXR+t6dNZZ7mhiDO4q02gvG+BiAZ2KIgpBFQwGKMD838olh58Tnk3w6YBsmLaBChCWX2YvJ
2WrYW5OGhG0j4saI/JLIbDwQz4VG0Om6l/AHKAq1nJI4oYrtkd5HBIIkfsVd9R23070frBmces6E
GyF/j3ACHYWscuIrC41RrXaZLiIQWpyTLQFwMDU4FA0h2KiJnu94gL2MET5ohZCyDhsm4URmNJxl
/9VmeryrSgEeeWmx4AyQX1VDBcPt05hTzWg/ffdet3xHOKh4I01DaqPs/nSdKdi1rhoeyHMiHqQM
OLgiU4oJmGYeVV9k8mlCgWeh4ZA1rQ4ojUniSenFccFXP8ZoOBpKPa61IsJVVYYaWIySvccijaPI
ofa8ap2qGE3nqMfbONVatx312yRR2WNVvmv2tYzkqtO0Zlxm2suSSgPNzaFHTgnRyrSA4KSLAtmL
JvOs9eOWHqVdN4u7OssI5OVLQfa0N6P0d1S7eW20WMD513R0UA/GRmzLwuhaYaZjDTZ8EP3YKrV4
1BSmw6LsvFgrHYkKIHAKKWAJKPO1ZvA8CmhFxjDWGdO3oE/XZhoPGHdCPBMofA0yC9tBLM19OHxK
coIhOz7V/JSXKtDikwbXpQzpwVEGT6IdlK22sjTnySY7glJY95r6plR8PkZTlraYSTDxOQA1Q/RT
JUivgOedIAtvSFwamjXz4RzFl6TmPdsObAmGVGucmYEc+RV1Lg4xCvkahr645lk01NhnBu0RT9mz
U1rYXDyQa8naUcbwm/T0UjbkPP2GrxjHv7mUfpKCONWNtJ8rxq2oyjDMTST9OrklRxlPTlF3VHCk
yxncownjZvBsWdwrMCbgvWygQOjLovYfX+2jCvW73iDAkQLXROtXYS1G59a6C3FXatZJHmnwkVp+
QS0h3lVhSJupL87R2HiJKOwBy4g7a5x+VUXbdqyJaVOkWaERnaGJN7VBBmwS0k2zKLFCCvsccZhg
/685R/c2kR8JlMNWCz2sozbRezxm8R9CHU5f4xEmNG8JlMBgXDg2wfiSxs5nCg6vsoZhTYfm2VXE
yiXQvUGusKVvt71cEOQpDhY0Fg4SfDzcx0ELlEo3PLkXNuBRvqj/+Uxw+xIWh1PmQ3tQxp7UFfzC
GcuSIWvfoty8Fws7sGI3R8XiJyDxzZyW7mhY7OVLYD1z8FWrVHqwWAAo/mpxVcyG6FkdbDa17TdE
IWrk3pBvFTxxmytwn9G5GME6tOWaMWiLFAu9y8Jjmvv9KWYm91txl9cYKaqKYByOFv+SzVOFfBfr
W2IwCOgkqoCk+HCLF4sVLicEYu7RtV6JbwYdJRkLCR3CQp8nmz4TkI419awbmuYEVvArMkGi22/a
dmmECg+ZWm9HQjwi9tXA0u+L5KHN4u8USAQYk7+2+tWjcN9H3a0c04s4gjWSTHy9fEquiL9WnNNP
LbI2OZ5XpkXsuhBzQ0C7ETSq35DK0B7xSK7wxwyVV7CSsHQwqTOzU2q6OV7eknSMOvGcF/NHL+IX
zdVtScPl3CRPPfYfs675wBasE7cQiGraBbG+qqF4TtGs2Wkq5yoTOdVyTE+R6KK6+aKgdoFSOAMn
gSHNPgsDe7YCGIHr7ZJ22q4a1c+goYJjRoBMp4gWUTb6efklTI2BaC7AZLF2RawAzvXDQ1iw4lAT
N4kZj9mcIoDjuxNWjfqbA8jU8BSWD6HDvQsWoCeoKamvPh3uVTjdc2G8ccrloii0h1aZbq3KTyOm
ekwgSzHwbq473Z5HxRH6Cgi+377JnfZoTGXnq9OS1aQsRnHQ2X9Mnn6KCFddpUuXSJphYbcKxNGT
0mkjUsJgUnOGOQvvdOOlpkqpL5TogtdTmVhHIW12ZaPZxKR2IbSWKut2gJYOI2e4EV9gu3TOJxN/
q0VlJR3m+FWmCJ8aewAg8LSrsJg3JZ6ugbWdNQ6hRqkfrY6H3ig0dsomRpQg3+Q49HQBfGwheYHP
mrsybc30bzpdL84U4UVPtdLWMVMMknaQYibhiXdNlM1blfuhpThuTI2nHAKwmnGX03gEZMsmPmST
teG8pq31oPokTrjmpbvptea2VMEawW+cvBNlJ2nUrDvtS0JJ50NxfBzoUsBjWEbXxVheG6U9lCKo
lqB/15r22rN9Ewkq5FBmimIEy8QpAh161yGKm4Cyh2jgGkuJ61EFQIVI6w0xEvog/pDtcwOInZkV
8JjKt31ZOLKEbjNeIpxZPjrPDBNoBgFeCwuIWt9YNRb8OgDAjouhpm0AvXo0o8rJDfEXaYljK3kr
Ar7CLpJh041J9EuS773Sc5VmPVlwuiT9bDIhcIokevoxgdYxRLBFLkZjGthQG4p1E4sG2C9h0rGC
jhzSg2Tlw9eQ5+Elo01ViCveDxPVDuQe8ZYSQh3rmXoD66sy6m0jjk4+T5+ZyZqr4a9gIcX3OaQy
IWS/Ooax6AmpfOtLKAfDVOCJZdpRDN7bhYAdI6yE6kY+G9oDgjfVlEEYvqY+gYqeISXDp7GVpaS6
FPBvCgWJJT9GbAlzOlNKVbhKmn8p0nlDuOuskvdZga0wiHvhMU3g1ApjPh76CNxMgdcujep8C/TJ
syz4W/SWKw0GVEEsW848oBhx+5dmsck63ZOINqxr6NNjTiJR6pNzzXXnSgILop50sy2lXbTjLP6X
hXgn/C4PNs2QCFt0Rlx7RvoT9/0VqY+ZMUGJrhSxp/Eo0jFo9+02SMFuzX7PxJglVAz2mlfi8rEL
QuYrnWtrJSvsrom8VMjGpcm4gYRfJXQ/DcQQGI0bhullpMDeFlL1k7RbplyFRI9Sepl4FDi8Zs+2
OgbKZjZ8AtasHrM32upXFaeQggF/6NiwL5Tb04SAyUy5gIo6DOlT/FexhgcR48Nx9OufOtyD8SKo
+9NRYNVUILl4Z2s3OGAABS5Wc1UwTdFSZ5tEvFrpOyHqOow3ubmGYP0QfErdM5odAJx+eqeMrCzP
dHdxBp1I+qWvcXCBPc4qu6xjqPEOLGlZPJcihumPRHbS8KcXjjgjKsC9lEuY5Smo34R0+aetMLxR
IqZJ4NFrriaCI++AstKSkdc4GOQd0iDkZwlLOxVxYsJSq87FnUUW7ggxxRxtC7SkQG6EWhgw8GN4
cpTwEisIIKgJBNoVCVfNarpOe9IpCc/zN1og1cnLALJCJdG2NHQE6aZiU1i7ve7wyXeeVmDHdar6
MITb+B//YUsL07SZySzq67J8Y+c/LcF4MrNbraQq3G2NfSzuAtK4xnY4RCQ7LM4C6+wPYCdIQY3D
kWA3oQ35l0G3p/0URI1WHAzdS4mlxhuKStg1hPnn0isgEHeIj0NNAfqD8TKmps/6p8cPrcOCfNJb
WO3RCd6SyuadtRPdQOldPSuUUDCZYojRbCY5FtnwOmS62y+AyYDcd9ElABIxfze0ErKKkN0UA41s
U1xEiogf36iZ5w6wdQ04CfJ40ym/S9DIOAI11nmKviV1g5rd5Suld8JspB3YqfRjXL/ap3qXwnMo
XilgHy5srMY3PV1zm/OCqbcCfvmI19YhxGXGxihzZkJuI3wHFyZtpn2MtABg10EtqDOgqu9wtdLk
UM3H9qIQdoD7Ur0nPDP630S/k5NetyWpc6XG78PWhi/66KpXlt8k/Swa7LSjn7HDOVce/ZhHr21E
OFgYH518tGcBwW6tTQ59ThK7Q7Jy0Q081bteHNWfAYoiBmoZV8K6IhMNAm7iSPiek9YOAYevk3fW
TXNgZ7dB3Ijlz/QkTcUrIctw/LGQIoKOlGW3j/a9tuiMBRm9Uv91R53XWLHGKaVxXXt5v2WdAipF
7G1+e3BySZazRVDw5rncjeJfA56UONVoNwZpS5pCXDhjpDtnMI2YTylVBm8jrvuat4/Dub7JXQHr
qj3+WB8FgQgOz+oRYxBAZHRb659x5h7pf5f78KlAEsGDtsFMK1mr7ubjZnmxYqqgqhJObG38+0T7
LXOjXOAuA60RffbS/DpdPfYymmc3Op5tHAGAy+7Jd5V4+m/+Ts7LzM7xaXmz8xzEncJfSREdXe9/
zRvcdRX3vGXnfyHdyrwKqFh98MvCgtW0dvnEEtw1OxJibNHu1LmjZQ0GL2Yu592Aw+spYFOZbaT+
OHRaXHjYTQyslqB9XYEayG8Lrw9GFm6RMxkvAWo/bt3BiQExD4Qj8eLtwy/qRnQd9JdNpwFztjq5
6V1AtXgHNwNKiVrmRrBRMalsrAIXdRftFfocnhq0rbXJ6h8E2zX07ehQE9gU91zwQvMVhTuOyXUI
Zn8dHlgeFo6Krx8cdrGraIuuXtN17LdaRC2Is9DauzXr8EynrZ5oG0btbUgDvYp1neP5HlcMg0sM
ppKpCRYPFgtYW/MKL+TL+gxCd2lCAAyS0FVsw4RqbuDtsVRMEK8cvNkLSDtzesvOHK64+aEW3Ntc
ZeidpGjcVrbJ0euiO4VrnU6jnATFO/qI8i68tQU/wg4mmGbgjKQgmBniAA4eXMgptRB8N2JzboaD
nFy1aVP+DAtM+1DAbMKxXOxkygp0bKS4aVbpoV++slweqCMtYV+BOVqZwKmXy0MYHnSRsB3gpg/2
47dK/7y/xhGtxcSD8CWthANuJVyUfWznP7m8V1/wyZJkm+quxNUTromWY2OMvqvZnj/428H8jUs8
02l/0GuA7dVv+NAazStMd8a0/03XYTquZ0ggO63aWuoJvxHqAV8x4WKZluGbkR4R8aA3W/UAoLlk
dH/PP4hWEYvEx6vyRuJVUx0YNpYIS+OF/VltuToU2l/UzdhTCFx9RxA6dZxzQDVNx7waD24UTTmB
NqVXHtv18DKEfwWe2JbHC2/uAyC8TCVEtoCRcRmw8os1B2nNuHR/7IdAqWMjUdO/QfYk4vG1/wdR
ZaN1VwET7TJ+nUoObDU5AhJl71m1NT5pAnOoJsyWytZVT+udeFSqh8QtLHL2uijlxXxXsOuyj5Mc
MeSdh63rmuOupkyGyypbYMbIkptu2PhnuuyWrppi24Krwe3tY4jk0r+K/laHdhhxCPpszM9JP2Tj
Tsh2leaU6WHisKhhP+Ka/pJIhho7Pp/4xZqMZBPRJFBoFEGzfarQ9P9JJGI4AkVUTRauQOFbqV4C
vKhc6aV402h6G2+54o2SE3arbNoh5ZyiaBuh7Svql8TjUusveryfopPAm6udvhuFIvru0ZoKctJS
aeDQmGP4jpLQYrXPj8NuaY+4K8pPBbtFWGvsfUiBZivpA7Exe4pvTBA6tycc5WPwlxDDgo3e7rgY
yj9wL2VwVP8hieUIguT0F5rBSiRMwLSFSvWm4of6R7dRNbhquENkpV2CrO2yDuK8PrEfWZXI+5ld
34Z360+Amt6cA8s17v6poRW3PETvReNCtipYxF4s8xQoK7XDcbriIiDA0QJnafZlu8mr6+zBVE9U
T57PSWYr6RvJQ7G99bBjnonvNSZX5Aaam1ISZHWFfU8RFQYm0JeZE3yjbU0esb+cIfatm1zpKel7
nS1CvF+OWfI2Kp4dLGUQIf+iGQTGOicwMbmUxMxcXtqm6o5Jt2PjYGrHXDoU9b75JBSmYhmDU8Ce
IQC0vgYN0MrPYniJ5h2Df9juJobe9iV/zD6vp+QuW7tS40S0jzsu0XsPSyZ81v2z+eB70cofA2qI
+JddenV5dANFY9M91I7Gq9zFvJysSG+iwLLUm98C7UgsFMG/ZfUhPwqihWfcqAxIxheJF+XL8G8G
XThnjQY74b3sdsD85NqTD3Nqxy28iyMIWOFfmvJN/zaGy+WxgPcEInJMkoG8E+cjJIqVIp/UpSd4
vo0Azst3NbpmmIJMePC7PjkqPGBbfoTsqzDPkflWnyZ4NDxqFKYsvje+646gCjvICVAOJYLDt/9b
zfoaM6CqHfJ0X7VeKdQr6Wkupwr05UNu/LAC5M1Ch+QYH0z5YKg7EodRUWALh+u7q/ujxMOBg34C
8LM+dyzrcxfFGA1+Ml2M6XLnAj+OuGT0z6L6GPXdSGVI7NB9ilURDIQiP8gjpbyNenx8EuTCTT6+
5eGauQm+RNnbix9BfpisaqNnAEDAsC1sWkAGJjeEyqD+I7lNLQDLTt5OZCTqZNt/9daJiZmIFJ72
gaDtjA8R3oyNfzTD5WsRCTjrESFjW1IvhbaXQVtiFEerCJqfss22kbwrsMVPc/8REu2TY28M9tZM
/Artvf0oUEamc4wnrfti44z+WrNOcUkYL2w2aRfLW4yeZFkiRb5IdbsqaY16khdmXsb3ySoEbPjL
ML4Bdvccs9qdhrYiVjwHkqO2nEEom7jnuOqUf4Z8KktM/3bKv2RUkQ+M4A3rnOKrCS8qrH7KKoxp
l2JPwUiAoP20noaxrrGMFrykt9GdC6sneQsjh7eLTMUxs3vUv9rgm7UmsCP9ZDEMztbdkB5jeSIN
pf0aZBAJRHk8rfoZGJx4UP9YzBacASGGExpitc6tpHN2bLNNeqtiF94xqQP2vLxopGiTc4djmx3v
Vb4Bk8U8Ji2Oa3fkWSYgNQtQbP5AtQ4zX+FCra3BS+6nMK7kkWWSCu1BonKC/hz5MNG5saR4NnP5
JE5NcQeGLIZD7ShNzGXyF7OtbGyYVmAwBR+58DeLLkh+enspWikeTAtyfJbik+rzE1CygoA4nsfg
B9AI5QGN9Oysm+UfdIZ9LOucsY2Y2tuHTNzXB7LpF29i+KTwnqfim1ElTiNJ66Z8MAcqxr6aTrC0
EwzM0vS9iGRxBM8biNZSJko/eIE6eWO3qdScovbUNiiQD/yPgmjO5ESirUhuFtnMhcIbDVwrZtfF
LRAMDGks6zbTZx8/eECpIVDHCVMcV0m3Kvxj5r/oVcVsYxl22px6BZQR27OPgTcu1x5sJ43RDJRK
dRTU3fQj1/DB9omwG5k5KFwNbAAQ5p1DxNyeRt6T2B60u6qsIz5g8ZtYK3XCU30dk21BnCiQIOPY
ZWaLwMcfNHiZ47uIpCxKh0a2Gc2D6Ibi0gcfonSiu6NXzpQoNBLH3PyFToV8DV4HQz6ivt4R7BXT
LT7QVYcW6zTvSEhyYxFKAj6b20kXgThlEO/OIm3fGPaRRBu7zN9HtM2iRk5VQgbTiSn8OEZbVaKy
Bk/p3P41tAZm/bFcsIh31tt3PB2nsr6MwtYoH1LWUa9EZdKwGQa2SV3pJvlnHW5rphZ6YzdS364G
sLaLj3mgQF2YQViUmDp46OeKsa64VSqjWudVe0ipMDSbhwaAy6q/ZGvmfQGVPds3GD5wT+dX1X/l
fnRWpHwbSIpdok+a0NlXulldp5ie7umeqF+GZtrLElosBVwn6VFvyZMvcWUsQWZNMPCf5hM+n5Zh
8qa3+0ECXyldVAKSEZFTMKUtUD4yKzOZ/yAnkSY9jbr7C4C3pdNZlb6q8URhsNFyLpg9oc+8lLHH
Yp1rnYpuGxjENOnIGWS7FIk7R+KfEM7cZf5PmnUbStkdi4Y5uUxu5XQuFfi7vkGTU4FRUbKRwVa6
8q5X6lnthscELnLVxPW3nnasjacrMVeueY7aZddh+K1ZQIlV9q8PSy/Jw5TDt/YeRwk1ZmHK6YFS
X0nXX2KgPcE5cRxNniNmehw36qYpZW+GK9Ob2KFDn6c5GKO2PqTmkqEPn2wxqWAaCNJOsvqpCOJF
KHy3G9tkr3ajuFa6AhUEqa0qyx+xm89dB+zGMimIGgZFdlnayc8OGmMat3j8qSJiGZCHNCL3jJDX
yWy2S0+wzxxJniVZJVifUjncA6G7CEPvCpjZtTqDJ9JsBjwVAXK92O47rmLtG08MVdwQBthU/Qzh
MRNLbrvEIdJU8ZaEMVVl7lTDB97lUGSJiBACTut8NSK2p1myjRZj+UFvd7y7AIk4Pq7lSbyGhu1/
B5J46BaTLiwElrfIp41XqpQjnilekSRkTBgQ83qg3Wlqv+JRc2Z4DDIMI7vOvzo2K2QHtUsunoTh
bvRvuvA5COdU2OQJfTRXdveVfg7Nfdo7HT6ohY2z5bBRFm/zdCmm2xy7UVzac/NofC/Bjj6CIc++
KHzCtLSTCYzR+AlbrrglnAMLvfcKyYJfz3oVEwM9SixShOQScRxLRBfaCaa0jwZZe6S7dZ+xZtXO
irbPVY/7uGMqXn6wzciWSYlA7d8n6153tzTut7l6r5HRxo1Sufq0b8yvpn2fBQfkTCTwy90D845E
JzZFsAy/hOkZCLZhh4D7Oxw0/OBYucQfC5ev6YmwyHhtNgMwMnfu1xb/31IOPo2rRuzplZ3h9YQO
7VZfNPXdWWGGK2qaX9Uf6Jdb+cEOCHi0fqzKjTBs1CtGSwQYDw7Qn34Ud+NZ3w03TVxxbn/F8Zrm
dZdg9bgrnrAXU691o/fpqt1LTzqgI16AatndJ3MT97H+ST/Ph/8o9mQTzHX1jTPQnsBT0F5pJ3sw
st/JkfXOHVbPO4XvG3EPRNwp/vAU2cwsWCvOw9NQ1jID8BovUfMXNk7IcEfbUkZjql38oZ2g686E
FtfYJV5QP6m5tG7RUVKPGYiCeN9/68h+rvkTfylHgn3rwc5vmU2HgmMs0yIkwWvrKMfOji7lLX0N
e86JLpEBJ777j2Sr7DFL7bonyRfhbKJ47qojWvCb+q+ylYmsCC/F+ZYcuCRsDLe2uUIWOkxH6QAq
b01bUbSiQx6heKNSLjXu8+8IAM8Dfdl8sMEBLY8gEXxn37XNW/YuXIx/9Qeln60n/sI55vGorQnf
eyR+7toWDek9vhKLI0J9am3Agm5Z7pi9iOoZW2q/Jv/Ot8mg5H8x9u4zpA0ckRf1DEaycbUr4x8d
KjnIfzh1P8HDeLEFXRPMfwvvpt3kZwqNdpkHDO4veESTO33Ibr3hJnOLo+iVDpTwrHwgbiLR+ufq
MhwG11yZjBS6a+2Gf+MRjRtyKc+FTXssPiP88LgM90PoUDuW86Zd6W6xo8/b5g7t1uWpuhC0uOiQ
M6o1xkrP2FNnojn1Qbgzk/FrLdbJWjotaIkfPm1tkV/9u/nBa/7QHs2f8jQDhqKFZEXPnW29xSeJ
DST6wcpnH+NoR6okz8ILVUGjEo4WlisiJbrLkjk+1DC2HURnwB14T2Y+qg1pSKc9KDbuzNAmtri2
3O4t284UPm/y98pGbiQ1WxwoKtU5JZym58xcjSjKCG43p+hGB4/DcPmsfnTEDxcF7Z2Wxp/5o9iK
m8EJP/W/6atZV0dWEWy9yr3wFI6Bo7/GM+tJe3pFTrQNf2D6bmYb05nLaC7tKk/fp8diXxEWWvGB
7GBt7YxTsc2evZfavHw3DFP8pGvaejYct5Dm4m/u0RNlOHZ8nWMbs7a8DXhFH4KH5NR4O9f0aXuY
kNmus135HfnAnfRfd6MB05ERSKuv+WM8AM9iafky7R/zrGwwfG4XF5ozO9ZVecruUgmDe+iOJx+R
Y1VxTF0Ta1Q97RZ65hWX3/zB4hve24fyodyDE5dpdSMQD05X2Ub0X26hWSquYkt77g1Mq7v4lHi1
M640G5MA5iM3d8M7hK8tJZZOaId/TFzsFtnk7YRN8Mge6ZMvdBN3Jg8mzU1d7TJtmm215W4+lh/G
IfeQO47tp/WPhzkq4mSsKbd2y38I8HZ9H73ynq3NR+AA1IAijQGaE9ub6VFP/7c0Fqwjx3JoVItW
jG4uYhFBoQ23MMTXU32ubpHj20yKTNlYGTFCdPbwM1wsp98aDliaf8WWgNRH+eDCQkPuVuNFQqY7
pF5yIibkat+gkvbIiVvfwyiFLXuF8qk7nRMs+9ltU62T7bDEpL2ZeA3XsUR2+zjKjuDwObEIxe73
kb7q1SW/azRx2sGGWYOCOCTC8kL8ZTiEW53jzz9CKTHtpTbXM296JlV2RC+DPw7OJHTUfF96ReUu
qtWuf2/6o9E/aRZD4UVs9x9oHdFu3Ee/xYZM9is4kt4FinxjeDZt8Ywsz1GLP/iZfrd71TOMVb33
t/y2kHWPwhV5mIMz/Rc40dktrIdtuuVb137lwZVlFtsEj3F+XUUOL98EeI3IGfk8Tqw9TsAz+dDv
sxttq43glMiQDPt73fM9Si+CDb1hvFbAtTRb6EPzjiR780zkDS8H44PXKSe2EQwIfi/NZnfXvXXc
aIKDCUpWHXUn7sjU04yBbYvHED12BIoDNFiv32s3rrV8H3gS/i4X34YILInzHULSHx8ntIkgdKA1
7XKn/xVQi/vtgEwsrdMNqvHiV7InO7PHCrFsFTrwtL65yNe82Fb9t7VOEbK/iocJ/Xk3PpuLsaM/
MbKwvqyTm9I4pVdzCMZEtM5goepH3XBoLz+ThMeyyyNPfuCY30KHBuxdHRcJkLcH62F13TY2lJCQ
ixfx1pHvCgUhKxZw7rzFs5y8ISsjjDIrb4IvHooI3h/FqbyM9+alU37Bb8l0ZP6MsFIRdY6y5x8E
4kQY2L/zd2kf3wdk4/XA/SBz63sEKj45Ynf9mtC+9df949BI2l1Gtm23uJOQ321eDA1tHhsOvhGW
GiL4Ht6hTaVsDckdYyfdaEtZwomHHJfMrr72J14Z6IeebLcvjkvcqeO9vFjsLb40iSXYSmai6L6G
dDU5uFDTS/ZU/3N0HruNY1sU/SICzGEqUSJFZdmyZU8ISy4z58yv78WePOABVdW2RN57wt5re0Gw
RdkQI9HEJPwRLv/RG5FSmeqBG6V9Zba2ys8FsQfH4V6sUc7dfWWlnfJzeNYvzT07snNjrZjd2Xch
fxkrh/OUMZ94iQ5GatP33drbuAnWTK5CR3WY23whX9lVB1TBOIEccYv+R7MnN7vkLJnX1o5HfAsN
GT3pFlp1P65LZ3QS0RY/uz0+y2kpmlYkmlAR3FOv2xXv/ZVW973jOiRclIvvQ9p8ctPc5m15UM4h
e6OtxLE5uwO14zrhsZhZrsgEyq/KX+sTIIsfehOyrGt2M0A5ka2e2M2VSx7Kz5kx4Kql6JiIh15H
DFmCNX2vw8x0PnA6Mxt6UaytBRdcqu+weuZeKY4EUi9Xt8Kk4U59s2Gow5EnOLwPnuaYL9hdhyXE
Ba/e+3gyf/GfoduaoDUejFv45HDQNiq5QqtkD5babvfpFlwKOhqq3G+4hVvFo/2STWoOCH0s3y+l
k9kqUmSXB2G+MxqAzANTkM0ZISPv0Y7AJJdeOrKxZXIe7y2qlXWhbJgIZMzQgYesLJLAVtVedDAV
bLkJQ0e4tHc87+jUEFBgbAAtKLFRXwGplz6DpeTgKNvhYHYlUoyPPrrzVcLJR6Rbdoe6sxps/v3O
gVNzBf7/My1XZ33Gx7mHLoQmkhoDotmKhxBCF5/RdnQ5QDJyYpasW/oGtqsMo/wXKTcoJyVp1/xG
j3x21CegH4FDYU6fPiPDBcvJNhThb3YVJ/5Z1u/Jnv2vQQCssWGOaVCxM6Ov91a3CRGgiGwN7H50
RuPA4BpIb8+t+pmGO6j8bBFZOEUdYjs75kC6D6xO3PrEtLjNHeKCp8cMHZc1fGb3f9Jfwfv8jigR
dgokAowOJScvDdl68QUQok2IUniZmWrzakhsj5Zk3i5Zk0Z0I5FXf1B2VvGBkGQyNzqCUq/I/7mO
+h+f+ht3+wOoclR6I4t4PPaG8oZLXyVqFe6nYT7EZhchkA7p55WUyjrzeKBrBmuTX3gdviJFgryY
cU3KZHSZ466umVOxv9JKY8X0PL+F1pHZSDEwq8bCwQIFyJA2SmvSWLXgNOQ3f3D4v2n07PMXOvmJ
iM38TwqpJgsbq1ApHw0VD92KvzohjK2UD3iUWFQPcXqJmlMznqLpWswPZjvrNHcj4S/REJltwLsK
PSxkwTErLij2bEjCWeRUn1aD25xdhEbQNSFrmrnV2GhLU/ma2+7eQyLImjefwbAaIDRI4YRImZNA
2arI3uyEv0XhUlnTWzDqMMqkVQajrGeFiE6Ncar6CFNcEPNFpiZq3KGm3cKr0556FoKEAzmFWH+J
hOWtrGQM8dSkOsMrDCLKgM5Rs+LXJBpeIZbfllJ9zzMDu9rK0CuhPMwkUrMxH+1DsfEUsXXkZWyK
QiaQyQqYTJJXTdLIJ+anjYWjqulnDZ0EIhNLKE9KA0RxStBpip3yKxpwv4xREbbgT28gk9bNKDtw
pHhJo044EZip/KUKfzpOy1MOdzSrxl9BBJIoRLgJQv9hls1nLhK/LLT33ieYtdEwk4ZyAelEgkSR
9YeYtNCStKRIQeGqaTV6xUj/MTJWvoU5OAUKr9WozkCfppaLzkTloAzZpoPa4oeh8aPXbMXEKels
ssxyu+r1N59QDVAmPXcC7jGtpSTrcIFMWDLVRnsKQ7NMQCVEn0QLRcMl5bPHxE+E6eCJonCNdW4p
3HFuN2HcqucJxYnPdWz6sTejcx0Lk4BK85qo6TOTmYb4ifLdkw8pxO1VK6f9DKpIjwOGf5qPEFSf
RqSSnAEFnrdTGurl3tRD0Hh9Q/h1xNrKsryECDW/Np8xXl+JAJVR6v+pyvCZSD00Z5Fhbiy8AeT3
rIbJTAYAZsH9jEiMlvevR24dsHwK0HukcwW3kTl2+N1oGIZnIMKtKO1G7a/kY2qivz6AI8+FLnQL
coKZv/ZWtCmpuQFnVHsOVW7MAghnyoXLQxWzGUtajdnLZdLo33VplcrKboi+lYBspKp0e6uHtPnV
kTcWaU+RkJh2tNxh1BC2gmeA+BXNNBnsOgPxogjfmclV2AqeCK8naSxkkT6m9wqfwG9sMibAEjGx
6UgaNlvVwpHFTqbxVeKEn2QTmJbJewn7RDN4PQoHHTZR7BGEQxqxrthgY4TyotM2sstv09vEehJh
JEp/JsBMcZCBWWCwVTSWRj3bfUzknhGs08TVg39lyhEeC5zC1VsyjZQ8p6wy3WneF9JWYvtdiiiR
mBmUuxhPhsjuOPA/a44UmS1KzPZEyJhhaT9Aie6VvwDoLAB3fvWnmDEfwoz3QC4qp6y6s5FAkaki
pVgjYX5UacxWxDxzth2bcXLrSTgOBNFjfYsPmVCdFV2wW7ndx02zlrTwTR4RjXJZBqSbZVn4mDT5
A1Uk0onxs5S6b+zDHN3UFqn52VY4uPP/Q6XYNnAHMO6+piq5xQMIBrC0+xyLVJOLZE7jnx73yQQR
0dz51CQ++EG/0yiK9nl9gias5u8zxHCrT7cq9E/URHrwO9ETCcspgeY0Da0fw6x+DF7AzngF2IQ0
6A+E9p0iFdIWlQ2yReK2jpLP+98nBPRRQIbVKa0uFT9Aqr3VBGGi+KcpBmCrahecU1mLcIWVdiJ8
jfiKwKFin9npCd8he+lZnS/9wtOFcDtTHBPlzQgWiyQpLqsyNNaGQN5zXxGRx1SsoEOOJbcyUKTo
bqBj34O8qOXHGj8ePUfefYCL2xalAqVn59Pc+Mqvn1l7HdGBqB8lGpGUddvckWD8Sgs8xZwCxcdC
Q6pp25KxXwfoD5Ox4wSmOq9PIiK9iABtSfqKuVrbmrs3Y9RmLXPb4F4qy7V4AwskxIpdZd8KqwEq
sezeN9AqaHEZDeo9G9ez2KOlqMhRp37uv7QQy3d7F9kaGORVdyJPbLgj3YZdIujO80SXkR8GujaF
UTSvrxyyEs0UQmW+JO45AUWypHgZq6tU/4gTJBqcLcnwT9bBJ2vnZTFbojZdMsixC9PrBhWTiZTh
SvueYBERKG4Fo/uWwYYKQ7ZWJAqJFAY1+47xLQ+9dCzeJeIWfUt24wFhQcHXorAuwf/vFfCpmvhH
YnrIKEwOXyLgXCO+DpQMo9ajtz8KzKAgLzAL3yl0dUZRnxsIjGOQY4ADA8micSwuUx/jFXrKsyMh
ixOCr0gBWtiezBZuRXeE07oRK9hi5iMdAxtjArgMjfduYmCVVDO2Z/LLRGxxaiWAH2CoWi47E7/f
tDVpov28qwxuHJaJ3VsW15dhQoeKIaQMwm9TpXwS9E9Z7fCslYgrtOiYUD/2nYwXDr/UiWg7TiMB
buAi6w/wlyV2O0gs+fMBCo8cHIqShgerMtrcKN4Xo+mVyfAhydYX6AAnysx5ZWXYpouMkUqIfCyP
PhI1h3aGHRNsN0tJTB5unPiwlx/VQHyDZhCIHLppOR1Acryp+fTqovKpaspOyjmbYXOvYDrujbIX
7cFq32sD5xpWNjWoPsOkfg4+7aSsRVuR+rIAYNLSLczDd4LqYWGy5iRMkJNAUoOYNxuNfMSS8RHY
DkQc9QWoAPm07xbKIEy7txYyVhkycY2bCCnugZAwJDCLJUgHbigpsDVfdEC1Qk9XRwDpoRVhmj31
c87b+9TCv1pRjzHr3RLHvDVquF4pw2Dst+UXQFqkaZUNuIC+2B64RDizch4iPyZZwDVIMUrN1wyS
SlTexxSxaMtpRcdRofvA+9jeVD7AYDu1HnIN3B3EApN00Xbb0rzO3Zuu3CL/X0gMFxca8EyWrRrm
/B3zWnC/Y4DRH2EWSECJjQ7rPk/lvVzytQGseYnlECHvIz9i7BWfK9zA2kO00B45APpWDRXcSEmL
WnQ+w+DgMwWj5fc5VRdLg/h9Nk+xeg6YOFMxySPc6PPEHmm2PmES+QpYIsKRl1j5YXwvAsAEmUX9
se4m0J8XUtaoUuy+RJbsNf4htxySFvBQFOwa0dqO7zmHbs46UvWyh555YO6H8pBYcGjXIdf//Kz1
37n0ckCsdPXbivEhCgmZ4fEP2oI29OhYDPljhDGorYVqq2rnhJ0A+wTdUYHJmOCseLN03RH4PYPA
NpXfCLo+GlPJYWmoduQeJJukO/jKgaDvjSHvteJOFMGqLQgWsPaq8Fmrt2TC5O9KLeFFe0CyQ/Mn
M8TNM0IdUb6EOspXuEk5jw8LF1hUFrdxO8NOSxYgrbVUqz7fjbaWxn0vfGO6XNjL03bgQ+TAnNDi
aoOL+GimrqwoeljRhawOOMTLV4VQk45ypksoXBqZBqZa6md2XpwlVgfJIQpdmeYpI9+U8EW83Rhr
fhrAhTVzV6vDcKvaBBfbGMZWQ31qUnVNy8ROWRj/DSGlv3+KAjzJS0WC+IZoW51nAS7HuA3mTSa/
I8YM9g0/BoU6vR04lBX6PGWH0pBnupt48xj5NRthPA3a3hj2orbgSUEiU9VkH8pO/Iu/QZv4V1TA
aojmBk7YTvXC4/yIUAedsPNYCe6pE56O6QS3R2ZCjaoCGWTlJrMLcEd3cVFV9NCM4DP4Ssx++Xj4
sVVnviA1ThxEjp2HGJvS0rDNv8zLPzF1EC2Kig8CQLzpy9vw1OxERyK3MRq3lT74edAAQZfldJCp
Ir7xTpuRQ7QVFgYzwJqwan5zRC82nazu8EcYpJl8jExewWfOuwZ6Gb5pPEKkPq1qy/HLdSZscDMQ
WXdMSQ7AI96sp6/g0p2kV302f8Gys0i+R0e+HeFaIDbMz4S3XfW/soM0zfw3/IeAiaCpA5pMxBHz
GaxHu8uuCtesg+3I2kjO+IB/q9nSRYJZyYzigOSbkfA0I5n/Zuc917ueaidPvwXhnJm2mm3KbqNp
DmGpMyJ+Mun/BkIIxK888WT5kBaUgStD9BZqFeXyajzK+NjWFvsaYoEzWHMOq/PAnpEQME9haPxN
qnb5hWiwFTakKaMQslaLfGC0AaJLwk9GOCF48WpF1FMALnLLIRtkLjGC8MY9TtMFQOotzvZTDdcR
demmeITCJkoOeXBstW2deHHuCMKlFs/EmzOMSDiZfAepFtSvlt0v9IyP8WupUFjZpTsQfTI9iUjh
SND1CXM12s6ChAPTMb8V7aZwKJ7ECXUKAaggBTeWS+I0BWVMqISj/4WBw3uCDcumralu4UV7IyI5
WBP44EiPRfj9Yv9j/uuf0kHYlTYzpBSnNUN0BkrBIzlHf/6Vnqv5o9o30eKr5FasScEsHAbekDn4
qod41fxDuEmnRrwfRkF9p3jtUyFMG4pfvPWldaYg0OUYQV8igOB6dR+cmImnsWJ4VpQvZKzfZmro
xAZ0tKu/qn/cjhrj+2f4Q5Smg6jqGt4zCP1/oRteq23z24krJL2w1C/izT8DooWIe0I9wZCu+ppc
ZWci39sQ3yheYzcneHfNT2Nssl1EWYxdLNjQGmnXYZff+x9zT9YYE3ELpccKISDnCqEzJFePT/3c
7IIjDgNKV5M0PP75k8TndmRRZ92Ui3kPF2oh+wDpmmAoXQeu4vIXUMBUy9CUDEaiQilmacQc+aw8
ILx9MFnhvz4fJHe+IbAzP4v3+pj9G7i6HA0jBNN72KKv7o8swn27ocVzcRgTH/wMWLjlkNiHVbvh
o/ge74EjHKXj8NQtO/7mG5XerHd43nqxgwtw4FX1L82WuiLaE893pQoJf9ob/ZSlr7vPkfkrR8J8
T9l6Tph7NqrrIyRV9snd4G6lcecB4FlUj6o30qphosC5vKHkTjlAbd7R/oUSjTkDeRrwB32Wm65K
ooFnXobooM1rYhC3qWdcfLdjfVV59Xt5zo787ns2Bg0HBzrXM09nDDmjWGHC4RRFj4qq+0zs+S56
hh+YYBfpqf/FMkdG+e1Nh+jMCkFYh/tmtpsXKDHI/cf2R38KCEG5Lr5IdJrd8slIGRmXUm8lJ/8Z
HriLQyTG1aa41r8LpNmzcJthO7mMiylwhQA7OqZknEHJ9o/hb7k1Tu3ZvAgJwKs127Bm2pLIyiPP
3Bww4GzYQvSuUKUxq/odngkHF0ct83aiK+4hWv1VR7Ytkdg+SjYHO40E+2YVAaY1PWanTFt1xoyl
Q6GqTHZQ3NBjlfl7tjw4jDhW5XRrE9pEF0KFTQIuCUrVdIBKEw3mSmHqD54MC34nXdN+XeOtCYnC
6hVk1Y5luQh8E+um905Zv4Zoy4YiqLYiCoQ7sderUOUo9hLznpX/INf55YhvAqjWFsXObDoAY+w+
ekGrjautNvB1pzbx54t7jUkMi9zE1nAndSc9/NcvahXIpd/BvFPD80IE7gXEdItu2tGbo0bAd46i
lNKK8bn1LvZvinSHwK5mRz91uvQh5ZwRHIbhsYGzDUGu32X6OcIl0HFrjvWt6mLKEVtiaM2EbKV2
2mbsREZNuNXYBbG/mVSkxX/Qex2jqmzc2GPBFqqndGSUWyYX3LIBiz1ZIqqow0iHQoQ1YHrzhZJq
6Kgan9AfkHAeBetWd/GpI9JPau+S8g5yLmE2mueMP5hNtLg6FLoywQ/RaWz64AWYJR/3htjYmTLY
BWkVQ426eKLLVir8CFK57v7RlhmpM9HN1Y5WYeXeRa1D/ND4SaQAd25AtYaaG2POhql29DQLxGAP
U3KFBgb6Rp42NYPMJceAd0D/EbX3HCOz73RU4s1FjV0kU6nIjZ69ddf+meguhfgobiJWWGzd2hEK
H+lGLCKCo1/tLS5jsz4U0lWakZqy8FuAa3jwdIXTswDGjlw7YuUFkpyc1nDi6Mv935nkh1DN7IFf
FLs4ZyWLKVLAiXn2suZLgZSupXYZzRvQ8E5r0ocbuSta5DmRxZmiX2jLZ1B7JXPb7iSoFwUiBDLf
Orf91+K7eE3ZltneCz8qMHNua21HV+hLTvM9HvADQfzGKIc0o8jQlDjt1XpHYO8zO1smJo6CqDqy
hV29FUlk+WB1zQtX/QkP4hXya443C4KB+UaVmn5bus1LP7GsomG8IHrEbMMPHu9CHjumuf94xdnm
vI1kjt7pVQqO+ivsRVah8WLUWgXH5pBeOy++BzjyKOP21FLIwKpd63QuI8ZIIVAbzPiumXABQ3RA
UWF8jJ/YT7KdcFMYiOP1uQeybX0HWBKvy77cLR2q8PEkupqtXvEe9sKKKw2MBb5KR/eKveqxaMG2
sOk0RyTY5tRt/UfvoNMcgU29BXtWXYgUcypInA2Lzpe9wWwHXr5nBQUK0gs+ik/0SsmzxO2jB6vx
HyoCjP6SDaCHLsNfMTBKorV4zQ6IzJoXe7vsS2Uzcmk/eic9LrllSNYY0Zgr0tL8DSoxBLod24S9
eWpfPXzPk7lRHVl0UXU3uH5X6b1ptlwbxD01XPs/lYPRHoPQmVkz69IaN/q0Li/oanYll8sHZ9zM
s34lUROMU4wO3dE3UEAReHEleY2bH+AkNE+eB8NR3/RXdlwMkpDgOoQb8pP2L1a31jHPN8ODUUC7
0q/KF+kMN577LSd61GO6wvOwrHPQ73kFc5WNfOydCMXdKkB3Cz/dHh5w7pEEO/7eLOz0IBzi9+kY
dDZPVrFpx7V/p+S/lqArzu3J3wYXWJE0krvmZMLcWFdv6jHh/n+WpwjN8zq6sh5MDppHhhwGS3yL
5x6IwxdpH1CItqyqBLdiM7+S/9iGkz24823EN9f4IrX7/k0kwH7dHTAjCvfk+P+H8CXTWVN6zJ/j
Ljx3eAw3rRe+GEWxPlevqTsxAl833jwAPF03WDcYlSQXqs/2rhEvBE6akuceK3uQHRCvlRKTgtOZ
rJa34R0fZ/yvv6an1EWfy5gAsljFa9hPV6XQLq1K8B+jnpDSUIMKWFTmyZxnJ8EcHuNliIIvHZ7N
UKkHEUWCb0qOkoz3Sj1G/rUphW20/OGKbaNGfxj5W5mewyiSgwCvygwQkisgC1Humd2HDBByKnYy
Vu4eGkdL6Tj2LFD7gEIfKu6g1CdTNj7MIN36JVKKhHYWOlqxTUMu1lV9qWihgGUty0/d3JSMHtFx
hN6AnxLaLp5CQ0rZCHzpMUEePHTxthYR2x4iHoxhM0CmQ1OUPcLCDbRTlxp4EjggaasaQkfs7maY
jqxeY8RZYbbtaf1mfADWmSYyyTYR3ZHG9WZPebBNyo+iZvRbenXjiQLN0R4alNLswm4jNnfs96W8
1pjPwUUReJxK26wE/PEAmN0k8rAMDBqT7Juogmsgk+Lcp2ezJLKkP4WVN4oMKrxJx6QHAnst3xFY
U3Uv0lVpDbCjBlhP76jus3FXLPC0a4SuCxEjMHN/pF0ydoLhgGPclL63BL80AYpiB2k1wAEiXSdW
APS6zGibnF0B4lxc1GuQFanv5PMWQ/2WgFGonQ+IEVa6pYikkcLIx+BBpkCyCM88IHFWk8XVMi85
2GzjTevUzFCVV1rwE0hXTD0Vy9YsIzRjr1LAW87IxAGhDVOSoX6m8UFQ8ARir1KqK6b9EpzDMNwT
FHSEUST6NhJdi3hXMybrwDVA4G47i3GQpKAuVRL5t7MmkiJaOzIB/eah6iRLxgHbBEjoAuKYjNq9
qI7kZ6w7JNa+xVpnzBT2KxEBrsvKVw1ftaRrti/JrGfg20bgDKRK5xdVq58obWVyTZv21Q1z+awF
UPqBEFi/KbEDT8sv6t0w8FbEg5VcCrkhLCNR70E9Rbu+I5baMALwBXrjo5Zl2TvF5b94mlRM7b0G
DEoNQE5PVOaGFpACVqkaRq8yKx5E5PiOOJIAVhdTha0JRugSEW5tQ6IY3pqRBWRU1tLvmHU1eb4d
wXUSBWInqv1WDiokMBEWrjQRiZgzOvO9bScM9wUoEamK2suYFZx3mdAFzDNbIiEkWVYPRjYEwyoy
UFeDFbd2fVUAwZ+LEMK8hdBGMWi//JFnQWsVcmojcZrZxnP8d/IsfGSZtEy3CkhuDAENrNdpFz6S
uM/IVxyajzauRXrGyTC3CgFtG2NIzXNcaRnkpNTANq6CiG8M8ztqUm4ZQy3FXZSRZBjqEYO8MpeI
gjW1hlo0zZPY3LddwYxMK+RzrbcIlgAcM6ZlWsU9ajJkksfoGvtWekkVQkJ0SRGKdQDvjq1Xo7pE
lbMB6AIszSNJPkMEj36MpfxNzHomBwMDuaDDQ9su6Eg5aaddaYVQnLTpDih5jLjUegAVWVa8d2Nk
0JBJ9FJTwmiDuINqH7aKyA/V5cVDThPwt1rS4JNX1B61YD7dCqlE4S+CDGZQnecvIeCRRFwwhvwD
4kJdGjWhqZxCtYxnNE7pJRhaXDdTCQlajhNqklK0qK4nI35r9ZQ2q1SI9wDiIVbftSYspkjVcBuo
8lYhUiVIpUXRkCr0J/wPzpOkzTh3q2rA4eh3O1AoJk511lAfTVAJDB5TYHmy2WH2nfE5ZqmuH6e8
ie5zQPxjOia/vji8porlaaC2yhtpUEzn6yK2laK7KWEv72ff7AT8lGWV2aTkDGjLY06LPNEXih+p
qF+5ynptlkjrreMWMMMo8LtSHsaF6E6yVDVeRCDBAbIkp1Ucg02l/UkmBghykW5M0+QqVRWGf2HD
ngquoXwRtNK/5kXJvK+aq+kW8iRvGrElJbTFiezPgJHY1wIcHFgtgqL+5LtjIyOCtN6lApATpsfK
lsxS327MPL6EpeWTCJqCf8qngHi9/lmpbFTgB7J2Lax2WyYzqi9QNiORZ+9iBD028SHE8/jXQFaW
pEKtEU/91ETnOgDmYBSDxcQ9IdJD1nPSoSemDkGjzMeqmNIlRpvYHBIdDwJcZExhFmNB8L7Jvhf5
5q1JV55DI+VPyQ/Ii5d0pm4YUkjmrcpFT22lqUvYENej3iNb7gSC4UQOiguB7MHJENPhOMSG5GUw
8DGXYsJTo2ZwBL9q0GPyuimaOXilTi5co5v9XqmF7kTEXvtuNkqBbiWSjb1lDR26+wlPIRwslC/U
qr5MyBqTOw1QDQgpkt+A1il+KTMMVP3HJAFNEkeJAYRBTy0ZiUnimL78GTKSnqgU4CnwYl8lMv7W
8gAOgowkRmqDRbJiNCnIKAniqHcNa3kAunF6s9pofIMe11hcjh0PUI2ApCwKCoYuXqw6ZSjvenLD
Ue2RXW3ITXFryyI4iTPaGZ/NsD2yQbtxA0hO34F9h91LukjXS7tejtBdgaNVvVSPhm2Q9OoxL0f1
Z1Rl5JuWga96mINNnk3DM64nnuoi9A3m1nWPDE8xqTsLY771ylwf9W6CKDvlaKQSLaGt6iTXbBvT
RKaBDkSrmuxUpQXg8imA31Cmi9FsyLCsSkKdHrNhZMKEmxKcDNDI2M0qpHrzAN8xUlUiE0oRelik
Bl9ZMTFGHeVHOKb+JiHIazOJEyoWv8e+m4ZRhUkY4XyvqJAyengRbd3A4QvkwOPoZJCYT9CWVlUb
JLii5xgOlNBTJFpALHx5iRJMSgWNYWhdilAoaVuibLhVWoBybVA5OduUqMchIcaMS4JCsGZk20++
icQuLCJY3yQ2gFosGddVqXBWyl5nZ08OupK0yBBQkExjkP6r26hItkC2BjfUM5gfBTluWlmEV0HU
0fTqJMcZqj/S6rSwX7hCAtBXY6F+wjRasDS6yTSojctxI/dhchz10EJVk7LqHa1S31Pllpidi/RM
DcP2siFNuJc19iF6Agst6DUWkckgs9ChXuoukySmBgT5pnGssGm3TSriGswgA2Q9MY9r2O4QB4yJ
XeUKgBNdnpCAvenDmFYZ6i/q6ERAWhPVOhJBX66cQcF629WAvpA2FIAJmMbE6KwOfh0gXRuCwBmS
vnSqGjIvIQICp9SE3E8eWaFaCW9lkGIxGsoZ7zkSlohRW2aGRxOi8yYbFKwBfdAc8r7DMl405QEC
Nq/mTBovueaD+JMW/g3+VnJXfEN9Ed7ePoC+hztRgNMfatTfASWB40tojyqx4+8qJktDSwtx8KcE
IuDhgy+9khqAcKuEtKpwVRdyBbG1C+91nGsYX8Kh2ku1FX7IfvA3oINaSjP8iWnKn64s1mdBNHy1
qjYJjqEMdOo6C5SJVJ8Ux77OmCwInnEX5dsgjiNHIm1mGxsmE+K4hswli711J5rJ8mql/ja11jqQ
Lhq4ah/2B1WP8GF1FssSJiJ64N+jajYZu5gWCaStYmJmGzO0Bf0gybY01ovS0bL4pIt26g9KGfe/
csO7uq6klBibET3IP0RW8cYqje841Cq7GwbQaWKv0U1zvJyUaLYK14eFhBMwIY+y7dn6iOCS4hBH
V0uDodqovbjoqD1YEMp4FLuuzA7+rDRbtSzES1HAnmO5F6WObBFDOQcQeFMzZeGZjSRPrP1akp04
ZOkpN6G5Y8RmqIS8SYg3Ay3td82oYaIpkZQXcdadRzRIK70kKZLHe7gCG5avldx2jhHksWf0A6OM
eKAVqcP5XpZlxouRxQPmrWFCFo6wsytacmCtJCIfI/Y3oqpZGx3aONA/WTj4FjCSPPZDt9EM8xLn
LMSgXxXbEaj0lu9+2SAk7bekjx1wjEBz54hBiWxqA1ucXNjPKswKfSr44CddfxFGVXyoaQEfKx/V
PzWulBMRXZmDaif9bkYmQqka9EcuaNmRGoBWZpr0djnUmWcNTerMzdC+6+mE6Dgc27UGBhWd02gd
RUNKvExtkr1UslQ1uoGxDankDcX3OG/DQIZSjD3zUx/w6fnE0615PPq3WRp+Km1Al8Jl9CyXmZmu
aJKn1Uubo/J7gYkznoLGPLCSTaSisy4HRGpbzSaoSVyqZEAztQAeQ0nUyh40WSd7plpaAZn4aXSN
67gQJDBig3/m+ECEEqNRLhP2eXJMCuMYJ8JdHBUL7VqTfvYJMYOJZAr7UU7y6wwRcE2KxVuAKGbf
imG4UZQkcJPJEPYiEa7bZpJpqatUVz87KwwfRLuO7ykiNUcwTeMZRhM54YHlu7yScGmVkq+qH1Hh
tmM2uVY5+f9gOkpnvV6W3FbeARKqEs9EFrudjN5gwl7S7TMWeM9rjexAWRlYOcidypNcjSPXCpv8
KY+50MOyV59WEOvnfNZ4zUN24+R50vliaRTOVlE3xDZlMADnzESyihpMFGaaRx3aKziUhj2PGIQp
i8a6Fm65BpgfKUZibBqLSSA6mmE/dvIE+lZb0JPKiJYCv7KlVe0+rNClxlrke7rQfEzhVB6HIBpp
+43ZgLUd9rs8BaEWhuArRUkdtrDcZVIsU8qoachfFG0e2koi7nK3DroLCWKD09cRqPSuGs0riWYT
HIr8t89rYTMYs/mb5GngiKBF93U4SB4zkzfdF9Kb0Gmj26cFbbDEjX6NWit7DnHSMim10FSVNKwV
U9z2Xx22IYJdw2QS3xTRozZi2As0wj+cLcBHRD8/+XRhnzw6s23wlWJyUAeUZepim1Gz3iOEsjzE
JAbYLU3KQ0kLYz8WEat8CvsJUW8Jxsia8KmW/bIWMaVltNdRPbH30PVLpVXxe0jL1fEsbrU2CnE+
S/67H+OLEFRfJXtXLs+zJMi7scuCk1parKtisQZiJEL0GIN5788S8yxCO8F0xNmnqYqzxv5THG9h
W4wP3aRN0ZW5cIYK51unLkCVSZGYs6nB56zrJOD0RK2DwmYVVwqsxyIJGaQvM2mrGnULeA1jkqlL
bq0WhIZJYvgv8COSwqIGDJBSt3987QrNFtSqqlZY/xldyuylSnC8WwyhK+Is1qGpkZ6qqwFCtLx6
qI2QuLE4q4RwB1yXpTa/BCmf3puKFWmulEDMtWK+5jrcfnzWba8hUBUByYxzzzpUL4B2Sf9xdB7b
sepaFP0ixiAIkLquHJ1jh2H7+JJBgIhf/2a9zu3ck1wF0g5rzRV183NRuuFR98p94OK8utqf/pN5
GV0kzFxm47ONhpeyxZt7Vv9TjjB8S21QbBluESmaOhjl0Y4XTzxjHQL55W8qEHsB8sWoupAF4i4J
Jgnks+c6VfNTIEtWkHaVkHoDrGPoo/ASDan4KKexOmWjk1xCe3D2Wa2RaWblLZyAysBfy5nk1pGM
+k3Yh+3J9noOAYPq06v5CVt/bj/l1GTAWm8SYj+KcCh7gHw5kRkbzDBAmPhbMnR/h7GPX6BcB+/K
+Oq+NzEQn5tku+qG5o0iy991zYCDT4W+IoRI1K+eFOnV9hBp9UkMqbRK2u3Y9sm2ye1lrzwfMw1s
Xl2vrUGDYJJZUX/IsdPIjyrvm/OcgUuj3UOT4w1pCswVwCUYKxuHCxf9L+ZvgWc3WcS/ikZwNRck
BWbTGBzaOcKlV7W/eVzLdT814AhjM/5YgnDSPKPG5/iFltYBEIq05KlWC5vPAHFSZ1g8u3qmvg6L
E7hq9RfYif9qKbc/RbJtMbhAxSDvi5RLvmVYOAGTNduxvHOh4hLDazFB6LhRQoF6G5ZeHhFs2qjf
LPe9EyOI8ECuA8ZWqUjO6O4HlTyX/vDnpe0/e3F4NMhp020+QtNDN7PUqEIVS9Mgj3elsVd12G+n
lvsxLIiSBHN9Zw8xnjFvS6W+KmBeTV7+Xi4hC3ubtDgolISpIvHgbNpKe3kh7YFCop3OQTuDyNH9
Y2X137VC6VIH2zDGWbgk3mNd9FDnRmoLyqhmM4wZAVhjl28CljQOczXRRdeASPkuz198QgFWnkE3
NFfRvUmr38hF1MqD2PvLs0vYTeBwmFkSIo19LGAV8xVOZyuZz6AVoNSJPeFimwgDh98i+PQtKkF5
kAFp6xleTNfdOmFzwLfwEsXpwSiGY9p57wN8p4s6WNcJqWJspfsR1QvFDnEPiCVcuUst55IvPVfP
eB5CpJ4dK4e5IJ49Ry41+4YmiBVXAhExGh4iXT41JZbFmdUbKzbBMlnzjnq992iM2Fd2c7IK3IJh
y2hdQfZENhHueKWxDIE8IWfoGkwc717inmy9vObCR1OYraLA/0GduKOpWanFPNe3Fk2ytQqxkyTz
tkf0KzCwMbHZMkfov8NErmABHxh9UcHedCHReG9wDXiFuS+T/kgT+Ox47V/gxw85wgK7wEI+FU/u
Ese4SyPsoQIrrvoakw53QYbHyABFdez75bZAU39eckPjNYe+GMAaPWTG25HViGeZ8erWBVkVJ/3O
QsWk4Rcj63WZfQ8wSL0hOAYTiUjilXyexH4AI9lh2bACc7FR5KlgOYQeO02yOoYXxhUwNQRvgFpP
aCaWD8d/7+yfoCKKCIniEUqNVZ6N3EC6gJm570lfH5Z9QF8xhBvMIyy5yL7ELuIwaSinv6n918JU
Cx+L6hVgpKVOkuAGgo2TGNqokF8taiKBjsk03mfCstiuFCSU5a4wQCMJ1LTzZafIkS3tr1QSlvnp
Zkygg8elhCy2tu29iTfkF90FxTcFNCqxe+28uKwHMibQxQZLlWs/1QR5ULuSfqd/a7Cm6W+jv4OF
C2K6zzQGC4vXVjuINuAD/+Qum6tBszXO9otdfrqQRSniN30bIfsWuwzZXYy3l7E3NQmhbCt/ZDKg
WFhN5X9WajZsSu0YniXqccY0R+X3ZydCIsjauP5MSE1PYZaxVR2fasAoVD/OOwf9XUo4r540xTNr
AEB1k0+2UPPjOuOlxTM/xagKRwaRS7gLUHUz8MpcpGbjzdHW9Pu0pAa+bTjQuIr4mkxg336Af++w
4awdEIxDhCrjdp8VNyr1t0S3EVmspIW4z5LfcMRbhPJB3t/QFrcoADPeuPGw8Km24urbW9xjBQYk
Znsr62jnlrm3s/uGDbjaUpKgiI73nEolBxEDzK6t/pZGXOcU3A9+okvM1+kH/SGFPBzI8TuFtRBl
7jqyWG4iswv7lPVqSqwo73AYYTkgyythiJFzDTGupn3uueYiEHGCdAcVMTZAIIMpdppx8bj+sVTV
IXTHq6KEHxdvXdoowMOeGr+cPzzsWJOUTKrdC7GGn4vjXlQqT8rGEdstw6FX49YkDA1mfrcbf5XK
4d+Q+590xg/LDfHHTYpAiWl3j2B/RYHubaQOxCkmGx5uknwj4x3dmm9A7lA+YwYXn0kHmigvBA3J
wkHpNBZ2UDYaYGIXjdmyiJYTucW3WTHddrKKDE5ZWYG1ToOLG0quysB9Ec5NHRoMCKq4HwffC++s
OWoRmvmnwHQsr/32OhbECMaDvBsGaq5SlHsjQ7bMTYuYkjCDW/QQx94ERC0tQIDIZoHeG3zPdraX
NCyVhwE68R+tKd7peWQLxdwonbybV+i1wUooR47XJPQZzCYKZifdUzTI5BBXDYR08xjVMN9a8zGM
oHCnfH6rQu/iaXOMSBWk+YS/70Wm4/bwN5xMv7WT3atYPpg5eepVdxp8gqaYiew7QMGpYQdne96D
m1mHTOWbhGadimHvW82VWcPZC5FUpSQ1k74Z1g3STo0BU0fxTwRTdYT0Y3vZZyHKl3jw3jKCNe6m
yuwCW+89g10pmvaBSM+ktq2Zra0DkkdsUX2OlBc8p/WDAFI4YzjQOX6ioCr2pBofwgHQLXXU6nZ3
NeGwzr35MgyoyzEIGZ4d7hOF4DSXIAG5lNQQbT3u3YKNZ3ZTs7ghmiTyKBmbkJ9cvEwx7uZaPydk
I1IDBAd2AHvJY3VnDcuPXGo+Le+ldpmLR4R+27FXMYn1mSFGa3ciI4W2lzfaK/U/tDoIrL14y+5l
S5Lmy9LrI43546IlBD5EyYKRdoArMwMlHLj+82QH59zHGeIQGanVlQTinTdkhyGDgtXW585HSKCT
XVkClKPCoL86BGV16HIidip4M91yS/i9EQO6iEVX+5ooxrEzappmYXis3a8hDS9UflsGZ9/MpFeF
5/5SQe2Dbn6NinivFCtOJkCbrih+PI4v32vWKnKObYIuIWIR04Fvp66vAex67Q2425s/qfJnHwzf
FNnIvpdH7fILJdc8UZokrdebkVinYy5AbyqmiNxq+t6VaEQTRiuyqn/TmWxAa2ifHTRsNELJepi9
G5Wz3vdF8mH5OF0yWx1dH5Ef4d0TEVl3naTULuwNFeGGWuVkWeOhiEkMrnhScnLe6Pi/XYsAJXLu
DsQIUvM4pLXnzSPhORRENnoBGNqs1Q5OGP8UI8YqfGjcZWW9ruPyX5EtVzrU1zLsn3QX4b+2oJSN
OCHCFL1zwoCi0CSiERq3T3LnTncPasbwGo+wgzzxuFDQa7+G1sBB5rkfvjP/t1TVQ5Gj8CUVY19n
1QR2sv1xh9tWafaOJOgeZde++lkkLrqF/CHY/q0Sn4lI2zNEjaNE70ZOEj6QeZPbfEcewySMfQwS
uj6jj2xPrpouJhXr2kNWEs7uvplTqhIp/0jwKgi94vBnQYa0A0dGl5Lk1zr3vrGHzbj41zzJ6GzZ
n0+31te3P5WCE6ViGMyxz/VGDuV4F3shbMf65IQF+z89Pk4lA3M7tY59U6P3cIAaxQhLJVTtLmPv
22IayAR0+6i0dmrhQG5qd+NC/yGn6JIyoOD06eInehnnZ1x6rsyOH7fKWaSGcFPgGeVxOjD50vfF
ELxkob3DksrSYRi/mfDdT47CIxZbyZrWh7s71WZV2dk7tt6Vk0KuIv58jtXGD/VPwOsXxO6WDNaP
DGmXsMcnifdnlXhTsdWMgMCejuYSKPz3GYZp3/CnZSGDF0wa7Oglr+oynaSNfFQ0t69z9i+jdbM2
j1i3ElAOYza9t5ltrcsgfZgKQFV5cqH9+BVl+uGIOV8NNXrghko/FwTS8H8GL/st3eq/qWsVI+Dh
18juwfPxIRAKx+clJBkPmoL2Bud2x/shIsB1xgVOHiXYJVS0FNcwD5b2mcnBZe5G664MGQHdEKDV
POKOWZZH37MR+pvvXgdmz0zL4TcM90WB5iOfPbbr8z4aAa0JJl1RjD5R99dp4hYXTvpZQVu0LDQb
ornwwN7HufNW5w3kbNe6OvHi0OksF3IWqx/LIFYjseHAvmgNvm1bI8tsW4ngJFhOg4sps/PVAgBv
2OWTfTSuc3KwJNqAgmm6XzwLaFXEEe626MHTWg44gMuf0op/+MBQo6LkbNVytqxiH+Ej7QIck5Qy
s5/vbAtzatnOf0ykNp6/bEUqHW7p2yh2ypj2WAKbkMgfKX2PDZaXYgn+kVJ639XiMCTgn4KESqgI
b2buGcdALYEm0DuDFQFEkie9u7Ym1outk31rh5bYcmx5rxZGE+xDcRvk39GgAbl14pn49FMIn27V
UuHk07gLiT1ghgxbdb5hy93uzQ+RdS5ieK2ImGm7G9+/8fFieBgZGKeuwgC/+yDD7ZLaw4W3PlzH
EjVa1iWbrMWh0UJYBalYOGO68QMEx93Stae66g6CbWHTRwBwcutUumAzfVX+FVHwYDG93RkRfWaI
e0h2fogW82rdjqJ6Nu9kIB8kIg6euHsWDBwFKn3DsAmsw1bpI5ESvxjb4C1ha+8GxPGlIWs0hylC
XmK9EKlTqscpUceoHT+EqX7am5fd0LtWujux/H9YIKpCb5vOduEdU0pVX7PtdjXWH/sa5cUP25hT
Z5jvtMwt4A4mKWi/LmrXKQLmvMa/2c73HGY3H74DyVgUjzEH+F2A4cyJ47OtblbCBpGPdl9bJZ/V
RIIZQQEuyrzFIKrUlsbaYBCV1nvVmVPb2O/Z6P8WXXqwIpiRc/ZelBB/pMUBXbq/NrYpjc3SSP9q
kazKSnhvxvEYFdM+7IMvnOObtra+dNDV94EJcxQ6Jv7oHDDNDjTXuyy8rZRhTU3EXOT9pjQOPEWi
NTMXNTV0DxUwUm8qsWX6hL7R9LgYsbIlg/oJhvafpcRMBB7/9qAByE5LypoKWRykALGyfA/YI+P3
XqIhlovYdOyyw6J50cp/pfSBImPGDmnWBA+oQFNHUsGdRz6hUNVJlv2JbZFzlxBXCiHgqW6DqwyW
+6JFvDiW8W+JqrCdbAhxYDhxXWnKAqQPtD04gti4nhSmWaeMX33UgbbEcZi5H1JQwxfJzVTjMLlS
6LNH5l+Zb62bjFgi8gTSwGOT1D5lPXx7Iv1KwwmeYZHEn+x8x7gziyxG8ypXXk/2TCuvtV9+E5f0
VTvhjlHjrxhDkI3yq8qc67z0m4UiJtXosWRylT7g0lY/elbz6sVvuXSBmGJbks5P2kN2n7nd+vrZ
kAcX2nNI1Na0tztztNV40uj4aoCFEdHVlvAOddk8BsXNN4YdU2C7XiamCEPzlFrzo0Lg0xJngJpk
QwLLKgMtM6NLGlS3dunlWh6cxEu3tKU7pm28qMnVtfWnKfwz0aO7Bc9mrAXhctap7eZ3xqsf4YRT
LKenpRFEjWERLzYmF68WGFYK6DNpeLUJRYyIpuno/HXcrpYJS6LVPGbt5CEStQ55m3/PafTbeayA
0xTkRKDust68LWCzy6reDwNFsDPQElcaY1AznizPudD34QgZ1CMO5nE1YsotW8261xeEBdrP+S3/
oo7P/eReitE+ihRNrg2XLIkPI1U6a42XaMBfXiEMWaUYGIaue3A4M0o3eZ1xPk02ZYm6bdoDm/My
wHpiOyFxIC0uHAcQUHcz0Wm2WQfWRBsUQvx8PN2TMzdbgpvTnYKlXxU5jGuMPp7O3zJmOLZPRTjx
oCAzwuc4FkSamjDhY8iSJ9Yy2aEwXrfzjLzYPgysJiiaj4x/vYcNaiSp7BT0UPxmG0OFXuLDkvHP
TBrU9j6mGD1wIuVTJVB00/grx//jhkiPhQDbX6WkvHvm0GtEwYRzFgwprNtnbj3T75EsEdvD0YTi
rnX1efEaLJkoj2D3+jHZE6retMKmp0mY+/xfUiRE9Rwa/NiFo0+hQx1psvzbIh5HTAMusBC2T+iB
w+3oG3ySsnPuqbavnoeOfk08ocxjBNYjr+pnCm6mgweRZp8e2og0zQFsYL2IIMtghKUh15RTSzdf
ZqvdEeiDCoIrRXGvTaP56vvxleyTfUI/lw/jIWAgMc5e9JyGxb5Y5r+pGXEfSuYsmVGMfWokoMYg
a7/p6u35dZJuy0g5eHdkAjZjiM+ocq5+NXnXJmRbn2FZZjnugFCaAZ4ssYUQOHvNWuSYZeMeiwYD
k3Twcc7hV1/7Vy8c9ulcnwtMKVLmZy5d+PYZKJYUhkucLP+STJUrAr786ziB0OMdOJItn26KCvde
pax9PEEdNH5xdm2gOm5VXBekVGAddrHNnpeh4l0tGHox8euC4ksYEpg76Rynwn/inr8PUoaYFSqB
rdUq65jJgohhBWPROOUbyz59SETwQCqSyw4ex7vQ5pIR2UMY5a7Pl88E/Q8HMeYGt3W7tfIwixWT
mra+Za2UHYBtMi3A++BJt/P6FnAvPAXPpnM2XoO/XTM/TSb/Whrxrpz+VWHajVkdbFNklR3KRjK1
TxR7FIUDpVbbin0SIpsO+wTetoOCHdIq5vIZbwFtdNuScNuX9IU1GWHaPklVNV9IX9aOj+OKbOeV
a3TxwLok2MHxOESYh0McQLNqHrkxvqjXPicnpgZQzxW/WlpheWiUHPCSsI52iMbkbGcl6vMfj0U3
jqOUrCcvfizqGKmjpeU20YXGi4yGbZBMjIPJrlfsC6jT5qcuN+OpSYNm27rte+7h68qtBCcOkneS
p/8aegxwQWQK1XlBpG5FvtNI4xw1mtjVtGaaBIBjOyFMBpSM2ajYoqvd2B1qgB6Icxg+Nw01Zz7U
/j7p1Fsb4FBLFJoRmAkHb7Y3zZD95R07li4eAQeXj6Jgi0Dpg00CP6t2nzPkYfQIzVo3MGSEN3AY
ahzDwcwLXHYZnzSy0cd4jPijCZ1cwvZR5sTgZPlh8YZXaWMGawr3uzVoKfJqi+AQj62wXsM8fK/B
uvUleRmyNq+urw9wRua1aMejq7tbqnpZAD8x1Trw9CVU/UPds62ZAhzqeU4p3rb+y5SPL9KPSW0q
ggSuqHOWAbOs0LXhQoaBXpeL/CoXzr255vAeOvmc2sFzZWU7i21DGjProD2ldxvnfRVKNNojat2p
jz440DYJc3a8GGQSt/ykiFbMY2E798k4XANmX0RJeee+tw0hS+V0ogVSAGu6kETd6ruS7qF1GdsL
LgV+Gu9aKUzoFcERqvU2/K3tgUW0e0Hx9O2r6SN2XcjX0bIj9D3chOyI105CpbwM5wDPD7nYNkMk
PaID5Rg6LNZgUXZqyPK8+87Squ0SLP8t6Uc9q4cCTEwaTCxUFib4kmhYtC4MRXzf3o8Zx0cy9Uef
sUHbsOSsMFvXpfzQC6boLM4+HUpQO0klV/zwQpe49wuQ2nMHak75yya/eb6SZIzvS7/Ld6FlA3Bb
oDmWifTAYYjTAtNZQkSnRLDvKbt2C8ctuHKyCpnCsGFDYU1Bku2gRXDWkfxR58FGVQEgibosV7VA
WpuVOFeYUlKqx0hmE+e9sMSL0/Wv7f8H7U78Ns3pSUbitXMytbPT9pDlsCej81LD8mR0EKtsXtNa
d/9JcOui0s9DgSFRCY8pWndtPAl7CFX5XaE4WFVo/YXhgF2YRJ+o1Yyz2el3GcK0GMXIJU4DaoaI
Kc9UORFIbmFYl7kBcmV+g+pZf3rC/TN8EXduFH3pGoyfwkaYBte+z8F1Yzps/ezdqh2DVAIMW3mj
JxLst8uD5ZtI25dsCnk4uLASxbc+1Z9hhZnFT/Amt7f7dBQhRyrRAknCTEuwIPCX+JjcUsSjEqEd
Nrp5ePabeJ+01b5TyZc2LGVY8z6MyYRE3xlZGFoCYrZ71jJ+L9nF7UoLdXuT14wcw+Z1kJUkfyF1
NmYe983tpAuRlVYjREPEdSvtK5S97tYOLYhVCNFj0e3cJLwZJ3qXdLiEqUDVLvuZLzbLc7AyM2y7
rnsezHhJMab4dfnsVRbfc/lquvm+CkMi/yqMi2nGjh6G+V1BJjesQudoxExUPEyoCP7K5H9khX9f
3eg/EhtGC/OvboYHzvSTFtA/PCKhYjmi7MWLF87ePq9l/Dg7AiiweMnJVuS7ho7oL0dJjk9ObxVL
rI5OUp2Gvgy3TVtsF4c/yX6YSYK0yh/LmsF/s4N20Wiv6wLSjHAVsRhyesoRMfZzvZm9jsiwCEhq
PiAPbPsoXZE6/pvJ5g0Z2Q+fOpqsfJ9nwApAXOcqfs360LCMQVinmWBE5XtHiIgZCffT4evMyghP
jxD7W6/Q59Mua7ODNXUFh5F37XP70a35Eavepcjg+GMAi0SY2WKOQhbEQjDrfO2ChHmqmJ+tBxM8
Od3/Id7kFs6wGWoN5ZTigfJg75NDXMUUT4yRHqQz0yXSyEmnOCZAvwN/wQfn7iLEM0nsvzP0+EA/
l4PkstakHpNro7xqhcAbAdmIRR5vmQ9CCCHWNhB0ZVJk62jiFy9d8rOULaBQtlQxiItuHDedZ69C
xTamhdfghO1W6fGvKv51gBeEG2710B4aC5SpiR8Mw3kh27XseYMXCBVCPVBdY0G1BYUaj6tBLURa
hX3qWR+lszlEHq68MR0+wry49jMqxYq6g/lGvGvi5b8mHrYCOfrgxkQ8EiOaNfH34CQ4vpuq2GQW
GQ7NwMhE94whm0JznrGoDBEdc83CUPxXtbyzTYVjW3RQJlsHgv6At7fuu00lQ+LD8ID2UDOiQV3q
pv2ynNsYKnGObkiFmbcX4TKA82z4xVIw43IaBxqN3x2nNLourvUqNK/zLNfVxOS2BEUQTqQ2TyzX
w69mOKUxSbB9UWp8jgJ4x9GDEzVWjyad16ih2hGHdH+hB8cCRnULlnUYvp150v90Ustf1DqCZNDR
2o5o+5iytP1fkSbZE3JXGts4ymNy3/wa5iz+EgBthRyeC2Q2m3yMrLeuquefQmaYe+3S6s5lZNlf
GZqBkz8t02HiVLu6Q2peJ3cCbrx0zcrSJTyRwXMxfzo2nitRDyQ3G6feOGkEHdrHCq7sKDpASeLO
SDDl1j77IVkAzhjSoX9YsOBsshaNea+q/2xf5BuWmTPWXpP8VrWPv6xGYdj1JXRm4xDPkvTvXQn8
1po2qcRJkiUEWFakYq+EpUDCDS0GqrmuH4aOWiHuW3RT0N5cC77JyKiZ4X88qfd0yj4M8rlzJlvM
2NZMc4pPhq0m/Ax2femeDyRg8cyn3aES5x5LkCP3XTyf+mUhiw7N3kNa41MqblHOVQo1pC6pm1wf
El5MADZnjIZpmGmD/qNhpCb5jXelIggwaH2Ph3BsCFYkjqfvfSaZLPVp3JybdCAp0g2fz5/vy+XB
Hh0vOQfe7c/uLUVHDfUvzBVs/dqKoX7aVprPKzMu8zUWXKWIqWH6UAhJuHqMEILsRrq0LfpFBHDk
35reRrJgf1qc0mVEnThbjGub2wrFhFQmLVMQ3TMQd+S2I/d6l1eM/EW22J96oo5g5lFf59J5SjvP
bHIT3qej/nKRxReDd1AmvA6gOoc+QbRdh784d3D3CKZeekkOCChfopJYhRiDxOSND3U51Fu6E1gf
LUl2KVbsXpY43MWnj2RgtrXD+rl8oIv4nSW7FFCChEhpUq39PL6m/nSIUribvftcLNHzIrIvlfUU
wWafxMVzKhHvEXCebx0z7Nsh4YKuNtwy6c5GYZrY7pb+6Kzxx7VSv1USjkgoL25O7MrAtnEe6/sF
gSe62o/Scx9sp/oLEEBhNGoehWnosxrOe/ncLIzeM8d9i3KBtMq9thWoodylSBhT9gNd/8gubnmv
VXfwUolGx41eO7RuBFTBoQbckaoOUPzszZuKAm0dCfVoWVa0C3X4PDrsVOnr3vJ42gyd+z4OBMGk
3XNFGXXXe3ie7YITP4vJj0uRzJ59ZkhcTOzxlxRfTqqliy5h0Hd5hIpkrJ64R+4i1jUO6c6tXyM+
cVnturc3rI4yhrAYdaqBEnT0NyFZX60u+aLF2cp7RY1rrVDA/oul/cNRIm/bXHebEHGa9JBr3eHR
8loQOnbKZsyx++fc7yFCJdmrBXZkQuhus/+jT80woYbo7TARrIuFJ9NJHfS3ZC6VfT+95XnI5L0T
oOUd9xjGdbjjM9nnaviP1OLm3ITmaSTOkbFjt0bjBUmh3cLk3GtBPAHms3UGW1JUFrOhDASYxSOl
UsNUZTikrlwXWnzaY3JFj0q5UQUHkxfDFeXpCuegYmlMdOatg6tstHax4i8sBrHuPMahcRZe8doh
LreqZGfX2d8ccxIkZgTX1eN5NV68kgvcjAIHQjhTEtXowcbA/hJ9+18vqLU58drT4ET/zb54kDET
EHyQGDGXm/HeK721b2u4vKAtlkF8pAF/qlddfDngj4/ru9RMa0s5YD9c50M5KEkCFy0z2SxlyF9H
bKtxOPyL+LX3DU3KeEgKDFIquUQ3RSng1U1UgPNu8uDRZOnWm+oN0/jPUU8QhBr80GPQ0FZ0ejxS
/G8GhORLgcXBFrjsamZklm0F+yaubGYxxn52IgsVU131927HW1/YNzuE010zDq6G3cBYLquEx5TM
lDuqqI3duiuXbBm/Ns++D/hCEn8keAp65igsYVaOnZ9bJFbaiX/8bD5XkWZz5myz1IMB+imhbRhv
30T9Xy2bbOWxOagZ2nJzPxTYTnm/QAWqnxxhi7Ef3AVGOllaS5VdBKpTKb5qSqosBjilJKAV/xZu
CXoFHDgrSmJwP2aMgIjAD5XAJQ/hb5bNPZqwDWXRxhgYCVFwlwXO1oT/GYu4Q/e31eJFoCHKgm92
MLdDNw4gAYhjpYMtLMRrPWI+hjFihWiN3QmOKaIYtoB9RH4HsWgYI7gNYHFPsOSBT80VqGt/OpsS
CJYA58BTpGuOg54QKs+c4zZho9+s04QpLbbOBLYAQzFFnKennHODiCkav0My+qg47lwK4SQAMssv
q4foO5wrblGc6j5WZ4OiTyGQdZt23YphM2uHXAHxM1qU+4o71PY2Q90+dKAJeFq3JV6OvDF3Q1au
fLcFAPzEz8wueF1jNEf01fX/XOBamB5vMvJtAy0Li89dKO1tUq1RuUOHAk9Jl4DqHf2RfQxyYpGG
4NAFu1S+sAtjHzZvw8pngDNtCrjf5jX02WDo18ZH6+8iJlnWmNkoli92pV+TeZW2PKYuUUUgZFit
K0YC7rFMsB/E94h5bx5XLgOYJrCaKdcqsCEomfXy0oxfmvAugWt9XlCp89ehzt16hUW+qfUe+fV7
DLUovnFnOLXiLliBPdxG1AGsO3dEb6Ozx54JtsIUzlaqT2xy+1sid1Bb34E+Qxy2uDyGiNhcQHoC
RVgOHWTB3VkIF6ovFEMWDzWCUPKfILX5K68096FFglLzKkgcZKdUkyUbL3yiS36tjA19M/jmdt6V
4dWfD7M8OVDlPJStQQ9tC0YcqydMzYrM4Gy8NmV+yNqFnQZDmORgvC9nAZqylIds6U/dbDM6QVf1
EbF48cleCo9Wz+h9rdBt5PNLwdsJIyTAwuDqo4ECKl/a5Sqhe4TEdRdwW5GjBM21ae1Vwy5UjJ8q
e9NVz/WzyvSrg9EjZKdMamW4W0Bs5PbPDCOKx+8GJwIyEJMKpBocDE+cMvZw21wSQza0u+5mZSXX
y3lzRAUB+hSDxRT1Yw2VCbWDqf4VJPbxhRW3ZzgCWQZv+r/BeUqoOD3QZ7BYV+wh2/4lSmhzAGO1
1k3cC+yc069vYEr+IeS6Q691t5QjS+wboqLaSajmLegtF34Rdj2c+/GqmhxqvP4+CO1Hpf3LNPSn
YepPSfq30Dx02bKeUohYXEY43UjCjR9ShHsW/gbcxLuheJoCkgozlvn+NY55imjs0DDwjCOxI7I0
lz0jV9zMAOB8+zGFJ8yrXIi/DLzCLM4CIrPtthuNjkLR9rlzuNNjDPFsflK9OnQWl3v3FOuUNC0Y
qykrT3DCJfHPVmF9VZPa6/KZev3SGkA6zKoNfIpkYI/6VmT/dOyg5PcFscEZxZmn3mYJxAtJ0M4E
3FQgn5GemgMrquMSjx+jLv/KTmxwQgORjS9hBAxzeplTosowPVlo2JCSXJbx/3TENNJM4iHBMIqM
Z8BgwR/FyN2k/+rUufM65lDOuJqT5KftvK2V5H/xWJ+FBzCaj4Q26A693cUOQLUjd1mm8WHKmH74
zQo9PQOQv8Ebz0363nZ/1iJOOUqJCd0ushFiTe39hK6uTOLT7MlN0LJ3TP81Fnq0Ee+sV15jSRBM
SqGiuh9pktMINHdgFOP12b8lm7eCcGRZfjnGQBzL14E5qGLYW5AjfPsmZoYM5TpvCtafGb4oYU5L
ovYeJUaSadLJoo2LAZkfi3+FfVNsBhS9iYcN9lFb2cbNnmaQYv/j6LyaWlfWIPqLVDWSRukV23LG
xia/qIANymmU9evP0nm7VYcLGyNN+Lp7tcP0Ww3EcbrfCmHbKGy/sv6N1nfG9i9ZIaz5yqjzBvW4
Cm9ZJLZjeeZEwsaBTu2+dBi2s/69yB8Ji40mdaLrovVr5s48/I+GebYz/BYQa3vtSQNYI9v5YU4X
iOt4ZCgOz6J8mN2/Wb2I8pJmXyoi60gbnRmvoxH87VOO3kBJkOLYmkHstxlKlcwnvejkQq2OoQzC
36ieZ5hOroeKiw3ZtDdEy1ZpfdYheOcxZeUVFuOAxlx92wnkJ9cD7wVhN8RuDCIC7i4mPnc1kud4
kIoBX9Al8LrhS3Kxwvu+q90M+b5GqzD3FofPmdP1iiwCvHlwFxEnbW+AEoj6w8nbDf+5ALq79klw
+eei8IB/xeGIbn0l4VcefxUZI924erCYUxcJcJZt6Z0C2MSNtTS7QvWYes5YI16hxrrU5HHxlVQI
Ox5/6pTYGbi8EIgLnbCt+mwDYCci3crUe9IVcmGUqJ+IZpPJTi96+Ozk4aq2pjXhL1JxCBIcw0t4
EQ9VG+8SFycZSroiUz1DBigh2USzdzNN30m+0emgd+bXqhI+KISNyxxDev1hYUwL/UMf/yLKYEzy
11hz3XEfgnKpzQMh2PWMr5PsCEsRr3wPwZkmNGZofpNjUe71VSA6f8ADIUEnaKQBKoZ8evAWhvCt
pUddI2kq7m7EUnRUUU6ryVtno37kChBar3a0VjJdMwOKxuwYXaniqyvsLq1tIOjn893xJi6QyYfs
6djFO2KMXDANN19FtIvy19pE468UwT+F96jmE7DEDx2IcKWec/Ml63B/A07QosfUNh/yoN+P+aWq
j3P86rGQRWBpCheiXAojlZMX8femHx+YExYTt5Ln3oBVbQBq46/MrWQ1MkhyEkZ0MEs9ZZ9B8eQt
kDuYAORTW7rn1RJr1NvPXkEd8EyqUQS5O9px0+A8tM2lyT8U5pm5ak46bdJjeK/K5CXXBh+bONi9
rctOR1zXT+qUnBI1DVLDLMpsLd4RF0LPNf3Uiv5pTOR7iRNEeFvNQmV08w1rSQI40fiqjLiEadVH
9waughnm98LOzy1JPofhly2Su9tdG4Pe4wIcJfkj/IDnAP8PsbFTJd47F3JyaDxVnTon4nk0/5kc
wpv6TQnStO61Sd4JsjEe3WTVUbbxtaPc2Eq0rS6trdUSiuQKEVNImC5tRpZ26kMKAflbTLQFa4l8
10vemqT5CZrYZ7JHF0DmvQy4g7ngb0GZANjnHBkyK6HQwiSlXTxW833GZNSP5UWjgK2p9U3u9sVD
wJis76O1Hl/D7q0I/jDjtcaxEDSrJdRoEjHrncbn2L/uwT7M4mLKOxwYXvthH5ftRuCS721tB5ze
l7m+lc607hE58DqUtJKcWhzqyg3epkTzxSz2FlPMsv6d6i8cOJuUsFljTAeVClSL9za8O/lpOe6G
mOrmgQpeSgzxb2q84PAypcQv38bHPOR6pmC9Kl66mYuK9Dj3YfmDTPIgoTJU4Q8G+DXKEjnLBDMr
k/fhNvZYxRjD5eappYlKWv+m+QeK/l72NDth7Wij14ZWkgzzpIOUYRMkiGd0waZhjwee0AjF/QH/
v6P4J9MJ1J0dCETFUqDjxtvU6S6JDSd2zMq9Gd5naGiKv91Uc4ITLxWIqlx8tZT6kXRxnmbmgCZD
S193Eb9/8xT8aPsqHMBN06chLv14drtwz9CRrwC8W1zi3DkPzRPIeg5oDwp+dpfd5pp304R+CcXb
gdaAAzkemSgOJI/2OlIJS4FD8Mv5oklzNtJ9pBHISQl8OCOhYflQ6PWzXsZkzFqfUNdKYb+wxSMd
ySRqlXsNxTkl5kkzUvPOqx5Y/GU2mvNq876JEemH2jDt5CafpfpouGEZFawrtr6687vmWwBR4yg0
MAqP2KM4bAWPHAWq/o2bTcsoAickTIEJK/ARz5tA5sT/CiGb/83IxkO5IMlVg5x38VR4Adk0UoO1
U4HXbn0NyymDwENrU01EwHJsbozxVhHQS4cpcK/RZpTbu4KgA1lyYoRcboL0KiBY6OLahItbO8KJ
FPmpzW0DVLzVfHNnVdG1rq5kKDc1jd4CmpXwS16nim9sF8+hdcGQBqe3gSrFZh4Oy1NwtFy8CnCV
+HqpnaiQsIyjrOATT9LveX5x1Ca8b8mjOcKEMVK/0DYzY3dIYkOBM/QYNPc2PfTlhuyFVZxsXM2Y
lEAq37iNrNtpO4p8azZPKAUy/9L5bCJc7QM/VmLwkjod3LhYJ8QXyohXDUdcbXjNysdUcT5q+zW2
+X2SLzWvaAjGVzBzBZEzCunb2Ba+Vx9m6MIzw5WooN/PIV8z0NTr8Qvy4WUFPnI2eSvD11/RBnak
9AUJb+fxSBSZx3pYrjpMsBFORhoFdKf/zaKjEKXfIy5PuOuzFKoA6QOQbbpLCUg6Iv4nJm0C4am2
blW5b+nYUTH83kI+tXlOlIy2Jo7YGRD7QO4FDpfRyuEaTVdd68jXtthAx3M4rdMlbiDI4Hy1o7cn
guwbbNi0Vsaat7YC/qBBCHB4Bo/VPQMV2mgxfmfpsrE7wyPn6QfTYoOnt0rsmtBCrn6e6necVuiS
DzXkVGGN68gkkQ38IANHLkyCPaSRBHU+BBTYp9VqGOdPh+raKaetCRUkSLxLbJ3T4OV/AFALC32u
KTCWG6N6M2f8CJx9A+eYM5k3Qj7bsXtMuKMXEhrOpagugFoMim5otcRNeLCpIfDIpyakehBQt1gH
1wwdeQRPFsh90AJWb585FEDOzc4M+GlYSi+GdZMhcLIZWN4oA8Conl8UHfUXBgav0Vdh/R3OGh/Q
Af+DAKqjxpziKpxhRBCgsCcDL5l1tm0rWhOp8BjFhyfbyxi6Z3XzOBbx0ooyqEeVaXRgpdkvBKCP
OEj6Tb7URkc5zjsNN+QKuAC2iIHxGsYVMrUmy2wkF+y8eG5r6zoOYJCqgEYUD15gg7DjNBHeOWwk
LdlWvRVbjLKL1u8exRh8kOKmMxJFpc3MbWfGB0uG+wR3g9fRJQqTBviiR92diPILpj1euPjQOd1W
egPHSblwaef2Ms4Tb5IieeqpCcq/jf2yj+djYmVEOfKaVkCjKjZdrn0y2NmVFhPeabECTDb9YaHD
QZOqcWGj+rfCJGJW5YS6QLkwTTOCfb7cKTXjaOjWITKmL21i8uVQot2Z8ssh24o9jiMXQ7ScDZtA
yEjcJKuArBoHo2TFytN1JL96CM16H6xNrMwld1tyQZSLVuYVofJilN77OIZoNthuMlNEWNEj6Loa
9t95EbKH6cdlTklQwZr8wRt+GKi+eq77HURTi68Ig6a7ZLxmfHQp1s5V6DFRxmzwSCrhwlVP/+Zh
oO08oy0sVM1n3dnQMYiZeTVdmgNGE7dL6ThrveVURNZA4cRAQ85mCOSpbNZCaq81LHjEmbh2zmUk
fpBHtw23WAcHVCENcCyVP8Txc21rbBKEOKg5kTpTGtIvY2DtI1zjpgMdArds4l6EBtGwcF9GSr7w
pJPJwHcI/CcSlE1rHLbm8NHK5bHrrzGJBVnxwi7xIL0XLHbY59uxvo8BrnyiUg4aivYvokdbs7Md
Q/avVgnInWDKcIq6NzB5BuO9duu6JszCZO3YPJnuQCuc074HgeP38OIwRRuIj1hzYTA6tEGYSYIh
err2lnMz4OxHuXXWMu7FzLuj7IWoxX5IIUVoPSdFLLPm+MiVah2r5mhYzwK2Bi5PGhSoWMDxEnOB
J6HHScREiOLC5X2mdbnPZLQtp+rVIpqXsSWOi6jeyD1gHqJqDNWBYCZc/5rG2QwVSaMsoDMswg1r
rPMlDeuNTHfuNClxEuzWRhjvUkpduBpyYhlOHS9tWTOzsTcafw3XcDZT89q3tzZ8gSbgkUrmWhgU
F2s8TvHVaM4KmHQGXqpkUklV0WRD4Ue0RWL1YTNsa2zmKf4cnUHjmBMs8eDQ42dOYNvakKQthlu9
/KqgYdSvOq64wG42OH029ZCdZw6Lmfa9cB9dHCZqOCZMwBHYH4wcDD4OxqYYthNVL9z/j5X6GrR2
YwdfdsOyQFAXjtscczhMAuDIO50xDM0RXIZwUXSQ+CLcDLk1fc4MjyUdmt0S9CB5VZS8q8qPVUq9
DZDRdpkbLZZ+wlhNS4go4vbDILfQfD3wbuCWeHbn6C0T7SUnNbS80cVMXnFBALnFnidxr0T3XBCa
tlCDc2fYYVc/utO/CgZ4X/9hl3+wIdbOFZyXmrpStOCGRHTaQTnC8qpXLENi3NAYs4oLXhpjp+O2
rw3nqfKWwMpcXWW9ndrvKX6rBxLerfuoxQQbLy6PWtzY2Lblaew+0/gSwb/GkPmQWM3GC1t+2Ojr
dr/LEwEMuV1bxPtMBBBAMgQOulVnea9hszTiycLkU+ZAabvDP2XS+zyWDdDfMDxKWW3D1vwdkgyH
pDglTvzaVDSKZsQT04C1rTa6ed2N+XY0JDPmWodzwcGxnDgusZYyRxsOoDfubWWfK9wNEUOtBPy6
12U7OSZ/DmxMFnLnlgXj1YU2FwatsYqISmjYjPA4i3NU66QzTY01QGwEqfKIuazISnSjfjNbsNWi
iXLsJU9hnkyrIiatfXkQWJgJcfSJ41qAu8iO4CI5OcXxFoWJ03ZaHFINwdfACvsAaQPSctadieha
KzsVPWEpSFhSVLCDaavwRnnol63VNfDjp5X2L9SHnWxbmu7TDQAkF+cuMkxcR2+EGb+rQC44kE/b
WGx8s/OWQeRc9bobUIIFJcRCpQTUFrD+GcRzaQZTmEpbl6H1RIpiZxXqs7YgZpoTX5OFz/aIkSgP
/qpwOKjOwn3NmjvQ6hOH064B+d4V5quVh5c6IsMZ2N+t2ZJKK1/Ssv8Cmzfuuzag5VbUl7L60hjq
ltbAnxxzI5lRm7efwVkJK34wLkVKa5kOIDmcHucpv5cYfayM/vbK8J0qWjXjeAv54xNiXAcJh0jh
AuitFv69jqdNN5MtSpAftZVfSfbMTH8y3KYjysMEP4twHmR18Wlk0AcaeVQjFQJJNNwqBlKYgMKL
ZZvPsRYfdVhDZlic+7paxn6IbLAoBGP1MiCtkxjXtrNJfmgbRLuDFpZ/LX0KnhtuBS96gouSsT3j
vChAGedR1lYd7nMkOoCSTk5td02Q0q6Jjbv572x3XxXYzzgdqGAL5gqoO0zmGkmpa+MPYUKaVqzQ
XnKtOw9RM5vHjaVnUAms4anuMfuLlgKjPDHrvWZ0fp5OSJNd+RaZ7G6J8ksSratSLOEpCxputRzo
s7b7wJqG8Q8D6xZm2akePPKy6XeggbyP8HjNKUWsppqdcxZz/ZJVsw01Kgu0QF6nAHBusJQf0V3o
zxNcF8ekJrGsL02vj1zbjInviueziTiI17a+JmhLFh3y0qRp3AIlU2Keu6Q9FSr/nGS0JzuPDjO8
e4iJQdi8ZSkt6hqmQHJNBytPevQBj7VJ2yqHxs8gJCnfueafbZmX2FRXPAnyjW9wczLWgCGvbvoI
1Csissm8FbywmesZPQgEnfs63RRGX+x6XX3TAXnOqvyfEVVHIzTOpj7Jdebp6dbFuZm0+Rv5mEPr
OMvUbtn2+z/sb35oGx/2qGE9sE9li1IzVoFPZt8nOree0Vxt1zqOlX4cFZxirXzMZ+tP9M5T0weH
xqg/XIPTrxY1BgB4rlnDoL2xdmxdNQCYig4BXHIp8lflNjwAkAVnJ34Ucfxl5hNDUnutU3uhJfa+
z5ptJpj0OQG2SSt5n3o+wayQONtdEwRlWP9DoyY1vKgu+lXpnXp06vjsdfbWEcYnYJGcGFLyiQfp
MIbVWpP6An1+6AMCNuGL21Op6WESrctki+9n3fTpLgbs7JWY/qlHLevpA1fVOg+CV8Nc6hLcAzWb
JKkl04IkQE7ImcsESltHkXGigO8OPtJY2cpb5xUNNR0rIYDfK77BM02T6C2c8/oK0EJSzrvM4/5W
6lDnOSyYSXpsvGwAF5/fxqZ9nCCha/YSZCug8npN45cjnjlyUTlLsPhzWnIVFVIhmQaCbpqg0kCH
vQ1UEXetzYpc2eD1Q/DM2XSbRrAxXXysquQel8l5ipqD0zvLVBfmio2640zeYxTJFxAK9J93+j2P
+sdOQFOXclPKaNc5NqePaqV78VkJioqGUKCFwMTiSBp/Wo7CWsTWFyeMHs0Kv2A96XgVUqIus/7Y
DtU5C+JsTZwQ1JJncuQ33HiNNZQCEFNOh9nR/mmdq0AztNfBc/hnGPDXCE8lfcznUNYnGXPXNWaa
QHpC+riP78oaXs2B/okSuvEKG+AXubkz3MCznbRLS2j3LXWk1qyZX1O7fi+Qr8uIHgwAI0+xjLHI
6Ou2QrHPDPvYeaW+0VlVIb5hjB/dBItkkv4Ii24Qyxw2YUVOKxX5WWs7/JGoWrgKCEvIwjI2wOG4
DtTvAx4yJtoIddr0E1bOIaZ/YRfbk0LfNVN/yJZeVG4TSWG/4FqtN4p5AA6elGG3+AI2S42BFbYv
uPv7FZ5xfg9SO2u9RKeaOpqwSkWqTNPeo1yxAk3zqWowm/KKPRSw6Fbk71hVzEhteRde4opzk87I
AVkjvYxyvNYjZ6/Swmtum/1eqIjUmLZj4du7rnqaAyrnXGRdwE5LcQ4f195OiQilmBw3VkZcWxFC
9DuIIOwA7VFNNIOb41rHR76yJ+ugtDTcNHMi1oSelsKZ8DYGTkw1U8cMFOnJxJaxwWkJwYd3zbIV
dl6P2pa2fY5ihzO5A5eAy1kSDoAOLOtm0JFsaVzHGuTnhzYPt+2AHE6qhYOkzfEr5GdEIbNQPWAa
TFuu+SAGxPG4HF6sAQ80P/HdUih1mCW2gaDRKuqmCfmoEeckzGm0SoS8z2ZEudEyt2JgFFzxZHOC
iX8Vd8TUNUEiV2f2AdrLY5CE5tzAJAAWWPDTjKTI/NLTigVL+J7MTcsvWLy5EZJYLCmG9ow539rB
SIQ29OBiDbbx0Iv+VZYzO39PHUPYo89yth8ysHTiFHT5ztU7B12dK2xgwWxEuEuIH5fuJR6LJUc/
VLew17YyHoA+zcM/PTa+5ghkST4nrCd8MPow3kcWrqZ2QlgcbKtGlZwrLCGvoHZYzgeHB1HO/DfK
EEJs79i+kxdLmC8jZAwkOnyDlp7/jQmwFh0iHC8VWl2oIQ94Q92t2Cm4gNccE1RPE3WJ9CHYjh6s
Pqc2Xf9QHoU2Tg4PclTum+e2L0XpJD5ZlFNb5kANpvyNFMJxlsNWt4pnR1fbLAueU3t6lsX8GPbl
rSevJOHOQrb9ADN3qS3L10L6rvUBgd3R3E1tgyoNarKajvsUNsGuLUq/ENF9kgsnJcUbmbiPipRz
7nGmgi/uD6NiOWLPq7nnETX4g56qrTD1XyravYOerXmY011n6zhtBub6qbuHbHssdEAZiM9sLlni
R/WikyzR5THUHHL+HqM+Sm0nPnwvpZmsXxImnfmIhfTqacOPivKCiYN1EaWDoZTbIxSQ9IdSUS6r
jB3qTj86AL9ckhkAjGeGZoE/dvCLJZcTk3WHJPtfzE5DpiT/Jtd0TYLgwxwoLnSbhEXY+W1cdQEv
+gL+nGOZPNkBmdi4YLQZVpc0hTXSu9dxoqkLZD1NhAaee549kjLYD3RAlGOsGMQbkvUvN7EhVAPB
hxDVMhD4T12NV75pKiaU6ZZ8P+eXpMcflUeoHRk3QHPydii7e2uKzirrb7prkfDiZI4Mscoj+nxw
5D3VMj3KMst3MqP60+6nM17dgk5TcYeFsLWNfg/M/1rM009dTO8cmflksBChwg8BLRY5sM5iWpl6
pB0rlhvOp5Y2XAWZ4Xd4veG9Aw68U0s7gFcjncTxXHKcplzZH3WY11Cb85Opp/cpN5PHIk7VquwQ
iloXGlYEkhlM5GXqOrmxGaOw7HDnGwWTHc1jx5k1gpUUd2+DRrzEIv+ySGKRJW647lfiF5s7CoHV
7stmYGw3qp1lWeW9p5aZzB9J6Cqhg7Hrs5bZn6Dts6nU3qvc9yESIMoyvLewWHd2zVWISeaqqdE2
O927Jw2JpBijyUOajad6Hpakf4bn1PvwIod9xvZHiX8ma4ADzcvaTO84spD7ZpjOdV4WLU3/xxzq
WrkTRJTIoxVeDfyEuL+Rmj8m2nALCnEMpPXImP4zHMULhzpWNoJfnYGiN8OPC8iRP1QTk8hptr7n
lgIOKKxnGCD/SOq+qoIjSE6R1KD0N+Al6CghpR9u0PwVGZOxB3CQEdSmVB6mvv+OHNfasEl1O0zO
64FSSt7SkdarbtpoELn6sHNYbJHF2Beah1AnLNAYLTP0wcQpQuVDstbaCnaZrE9FXRxjDwiExbSU
0y2cjWKSnzm3s00DpYYZf8IFhmtVXc8kMWyctL07fQY5tZ/8d7J6NNe41lZ5uNsgMH6w27wn/OYg
YF4gJDxKKHqaYQy7sWCrBYzvDwnjyIhXqJvY3UcX7EDxos8pFW1w9fLKebQtLse4v7hAPgdBxxJL
E0usnsFgEEwzmPqE2rXjnpcY3Vlk7qcOIwBJCEg/dKW1DPSbWYinypS0U0zVJuDkjWCprnZKH80g
fucpZMogcOhCvdGR/eaQ+r3U3juNRCWZXjLG75x8Gb4k83RxHHkfuqW0QAt+mYwx+yffaLf2p9sO
Gz6DbeoC2ZHulSXgIS4MYoO1HvowV9oTTuqnsUbMG/FKbJhJU3qlYu3YtYw2PJfoas0AyW8NrFnI
hNU2n+fnlLcv8/A9dAlBwdCeLsyvLCBnkLFShQnJzLE52aZoH4RWTVvI3OQPvOAt0WCmFB4+jpbn
IbBtUh9GtrXpqF04M2xhe5Wqba/Bi5/1+csdnKN0b1bE0bmI7c8evPfa5XXZSWiHHKSWha8CSyjQ
+SC709IFXCFMDgHBRI5YjNwIOKO7CXaWKJu1A6g/oCmwmzPCcKMDbCyKSBmTshfHVtbOcxupEecX
y22Pj4YzaCWYZOaY8w3TW40Ci4o2LMVhCmGF+DdP1qKEej+FZQYrDe+hUckTUcJ3pYscI7b6Rd8m
0Eamv0wxs8XhMedhWEUmE92mI7pvgDIxeb8JjiYrLeRCGmT2R0od9Qps6T6CF0rFGR+ahSGK15yi
jji0fAM7Ex9jteIQg8UAd8gaSzAEVpWahxaXbyaaf3YS/RMyW/j0dxXS983X+lJ1fsJ8RcUUqjVL
ZUM/bCadxTc17/qMnXaogn9GxkFWyxZKmhts3RFHANhZEnUajgM3XgRiSVokGpY+oUbiJ8ZRJtmP
W3vG5KYBXRrpKES/XmBKC7+m8ulzxjNYLJQqY7zNHpVIo/WcTEBNjIC3MIFiB58MZmqxi6V5jVS8
qQbjVnTVD17lA4RYvGJV8dk0Yloev79EoZhENL9QyTen3q7oKRaNXL3YVU36Opbzwavbt9Acf7uO
Nzu1vDsg/0s+NNQcxRFWFjWvrP5/OCJHvKYun+mE4P7Y+hYK6xijtpJQgATjlj5q5V9DJzP/Ru7J
FBPFHGUFrXtQ63dEjFGj2Yc3wVD9FOz2qxgl/5bn4ynOnAKOF8084BR+QHE/k2/8A3/z3Q1NQMOd
ua+FDUvao6klqc7eUO6ipPC5jHMNba3HQjhQJry2OtdWoJ6iSJzBYF3ySEHzDNWeXWptxorhGd+b
+NC9bXHvTnG8APJ/YkMLNqVr7h3sz+gZgifebf55XDunEcOi3aHyFyMXdlrBVEubJj65JZf05oTn
bjCOjHE4oAt+h4D+cJj+1S4b7AU34h0ZdRp7N6CneuoUBY1pbp0wyLL6O94tAYFA8pk1aCSd1ABW
etTsot6aFnZOU9dfXad+mtKJMThF4TDqeDRm9DjKluSPJr0buHS/7eUBdAdzcVxluyW7NDPa9vMA
edDDyihLCINxykTEgI8GIMvIWwqt9LdJmZ9ujyUqq62Lq2kflVbrDDWr1k8RMR7ipPyCIR+jZqSY
OQmjhsNNG9NXJ5oe6srdmxyqZ9K8pPyCexLWz7E1by3RfcXS+Joog0A9tpjny59kjG6Yf270VbxV
RX8Ec0ETdCRWbgo8MqFrd5o3LeGylG8bCZw9s7X18nhdVxzzs55IkOrjW2cZxBQL4CHWphH1sRin
rROgOhj9xJSceKLnWBc1lF9tH4FaC7kbzQMaHmiqLplf3dE4BPqIgSU23mfobLkZbKLc26bx/JoE
6c2J6LYqvl0Nw7HlHOc0uUyMMQeHDp4OXuto30Nwj5CwaN9z2BzpX8xm7L/etuENDar2U3S8iAY1
dBqHScRBjDJ0SVVskQjNyeQgLWJJClsE+x8xfBHP4sjZ7rWGzCi4XAIoBzYPOjBLmu27c5lPl2Qy
mKJWb3PMWDxn+0Fgr8t8V5kN5eTdp+smJ29ObxU1VYFjHaxYbFp607O0OHbUEHDQ2GeUdKjaeEtR
YRuKiQTTYKpom994/k1haKOkPXmMdauE7jKqfqdFkE4z+tHQzraVq/tlwbXNcO1bp+MRMKi/nLTo
EszhW1R2u5wlus7pB24It1bmIek55Av4AK4p/Lr808uvEmRpGabnIcX/1dQJbyBP6qYsnbPnGH7S
6T/TNPoOZzfX4X5b64ruz4DOG26wTfbXuXJXRinjrGXE/8pN46Gt5C3DlFWiT8Tzk8fgJKjp8eUB
JdZwrZvOt91+V7bjpilt8roTZlK5qgfjZSrHdZX32VrryG0sdeNm+0IZ21scTxc99l7KMD4HWLxZ
fh89qriRfCHVaPBDkoMbVxsqbO5B5AE9WMgbrMnUpmV0GFQtpaNWp186NY27JOc+Zo5siSmcWsPy
9R75ix6JR81ArRHUao/R/J1TJGdgRAHDhDlTRWoVxPU3a+zj7DGeaEY+B8eZ/pJs/LUiJwPvpYFB
SmjArmOM9jkcpBDe9blFQ9ibBBHJSmTe0fFABNRj+cQY2fPTvj9rlvs5V7lakf25uTnpYwPfYZCV
T1OJ3z6kQpTDpGTfRFLRTKgaCkK4E4LOnJv5ncfhq4M2QFuDz80Kf/hE6BFwJP07iYQLKxIf0cEf
82RjJ3jGoJufqeCK15oCr1AxSHOi7sKV4aET1cHD1GchHnV2fkwIpbtBvoeffDRLOt9ATRkd6AsT
ii21GARyChpWEqtaQ6LHFky4I4ZN/lBH4TtwZbZVYRsMyzW+UqLIyxRWEb5sptQCygTDhoDeiQlq
u0fJRqvXpFpA7qUEsp+XVXhmevlg2PAn5cThZTJdHFXji8FZR+lYKef8wAXgsszLEoeY2eg5ZIQa
nzPFodEgEiF+tSb+r6QGn02dlFgnI2O8tOH/wUGsXcusApUJgx8DUyAoHdaVcU5Hrk+KeUttUh2V
YcrU2MkJcVhHtUSVCxEQJOLuiRewj0+VoR/DeeATpq55LPY2t45Rm0+GWhrS5Ys+2S+BbRyzBrvA
7KGjzqVaYxtAxzL7bZ9SJoujACHTqmmDs8t+Z7bqj1gu+MICT0It2A0NH57bqa/7x9yCANFRCzGr
JU6BvhXbxkW1zj2aEYOCet4jZOxGsN/MC31GJtRJmMc+mYuNa3toTEb+C+9i1dmIi8n0KvBztFoU
riUOmVgBv8dvhLK6cgKw/fHsg/c7z0FzdWj6deT8hSi1093yFc53R6pY7Y0heW7d9hecFZ5vEVBS
jpOVx4kdHNuifaRZatOK7jsbOYJXnXlPZwDDo/k3RNGHh9Pczq0t5zuq51OVr8XksXPQhR70h8YE
Llnaz0qgCHX9u25Du5CN8RLO48k0Y8hIzn5pEmudTj00NFDgFNTPTaFc/hmLn8ykCTCutYtwO6z2
YfkRpOZP2ESLZrv0GFbOjYlPsGr0ZksIjwtHCsfVnK+mKG6g277Lkl+rZqSysXvsM1wh7p5TPrVN
mvtDYd96YAhoBEV4Cen4MU2WYyeGwEaCQsqYbB3FT+ilxfeksl/N49+feMTgwfQSGVxkxDJp1oUd
bdNm2qDAgNJK7xbDEy3D+jriPhxyQgh/zXIbkp56t5Bb7Wg6iry+tw2nQe7ATxICWQs62jA0aOEp
Ga502tVJ75NnODR2/YjP+V5I7CgRV1N8LEgF84biLOYm1baCIcHZGJtlnhcIPtk6BQQ4cgpfdQom
bmSuHGSopK8PTcQqRzptN0blwSnnWyX190Tvz5IvGj1k3Fp+1PwtS9tDWA2ekjS/RERq5mH4nEfq
lzqr4OIpJ4lJwHvirvoxZNIXLf7CSWE66FDnE0PexRIJtJq3TtmbrCE3TlUizgsCX2bKwdc4xoaJ
rZFpcBTKR4TdVyMsr6ZrvVMNBxGNbvWRKSCW6TQYt1Cif7LBO4AGuOphROCuPmlG9jInHPMC7Vbi
mnUmhIUxPzB03tnWcO2L/hZYagdd9GDSOlOFrBx4bsaWqgwtzPfTMOwTBlZeZ7BP0D84GHdLFpg9
OoYJ7aGrJNUo0UGL8E0IdWugdxS59kUz1EfF0EHQJWADi0S2Dpb9H7XRSj84tNyrPrvqQ3hPB3gj
ncyvbVGso7Rc1bgOk1L8th70WasxIW8tllNdwGtka9CZmuFUtmnAm6gKZqaFh6SFhOukHwR7CGj2
LW8TRgIYaWUybBUPTj7bp1B3zlEwXU2bbJXl/IWZ99MhdSC3W092j15ENYPEeJLK/zg6j+ZIlTWI
/iIiMEVRbNs7qSW1/IaQNBLeFB5+/T3cxVu8mQhpbjeUyS/zJKctMoG+SW8cAMYSYjToo3tzCC8M
AZfm639GNT5amF4pGznPHf+CeQg3JU45HY5LdeM2SgkmUJ+IgzuCCVsFl4zfKcKA2d74CNJ6r4nG
FwphpA/2czreRMAAoW+q49B6d10h7kA3fiXM33zu2aUTnw2nuaSVbywlN1hKhosMo4PXg0BV1T5I
jWfH5JEJ6b+NSX8BLFkNaI2rlE0q5BqDaZ9uoSShMr3cuq0BCG2eehjxwTO+Z3dvhZCQ0gUJZulZ
0tYYHUdsA4GOAcSyOWOvUidiiDGKRf46e0zUfZ8OFaz8BksQloOtF6SIN9CotOgsBhpUHPTG/Mb4
9DyVSFHJwBRsvFSDs5uy6W00xZsakwdUnU0UD5epHrZmAaaLJkX62nAKgwzzppibOxc+jLVwWxWt
fKDRUroEmN+IV7dddIUYf5EPyHNbZi6IzR4paFPmIr5CBKsWbCMU+cSNP0AXlJtJTfUVj0VI0xPG
BcfGDynxvp89uAVrE9v2wwzr44JEsYS9xuQDb636sUuM5DPr9i/teDajZJucSyZ7tQmHZPpQkvyX
3SkWj8pbori500DXmFtnOwsWeLciwu+BXrkUqXJPwMfkdTA98y0UUZAtSWN1nqHBbqgW87YVwBHc
VLwFoWsRTeinmyyY3lNRLl1kbaI02HsneIGc7GduTz4ZNu7njYP0UxtraHtrnY6v5C52Gt9oRLje
bNurih8t+ro7aV5N7KOzUx1Nn9jj8J6VjB66BfqL4UcsDUmQwfmzMYDzM+iVHzOPwfcNhoIdKFgN
QCwXJzZXNyxjfvPBhQZLtjgQK2beb+9mzQvbokBgwMhzCY44X/m9uepyZD7f2dBkeC3oE5cmJYNV
/mqEyZlI3Ulk+bEPQCjzDnfGwLnLPSdy/MwH4FGNeOh5w0LvpVLhKdaM7QbWSwiz1ATupvavSedt
ARqC+RmzCNoQUaXagOrq/ps1/OByjG3YJ7Pm08W3kPmv8Ct3JpQXz3VesGRtGr/9na3pUon8MazI
483xlj6tGy10m0UsI/F/cLsO5T+808NfZcaHxmoBiYxrq77DvrJ2ZwolSqrRS5/TJIPyFeaw80Sh
MibNlQoG+nwgSVdyrZIb9BKUPhpGq3LrxATrXP+CF3PNwAmr2Zje2Ub+4urGPQU9G4phesmZGPcu
Sab3FKDtS59RzlpV5mJwITpIbAEFmcBwO013djnfCUefkxiswICplefRSW6VxB7sZG8CO8A5adKE
BtEov8MX1e2DyDR5ekKueowrMJONzaPCaYfQnn0PcfbrAyICwTMygLY58BPAXg0jLWswLIxborv+
e+7ziPF8fx6K+DhLMZ3r1O62eDavXON5W5ePREZOAli3fq4jPXypsvmym/7HHr1bXYOejTpmHVNI
hA2LrBzELzInga4eZIJl0ignueVaJWFnz2uzZx1mem/30KgiCiiWTJwK+hsjlKPnQgKvVYvzUinZ
3/uGHz3jBjE+1TDIk9nlr9px03dl4Chh6y3PUUal0lzYgFRtCQCRRd8xE73Jo0qe2rb8oc7qyTYq
vCbKzY5JPMoXZtq/MLn/ZWbmA/BMoFz6AU3ItJw1JeF/klLFCSV4ONccw49VXhSQ08kHMfyRn8bQ
p0iqIRzweaELs00mmOHJ+1fTCHq6ckdkzQCIPT6G7zKm+R2uwJl9s1pD0PuDKC7fuEfw07NSXTo1
/2Tx+BeX5JVV9VI4FFOxPGBPGznP8iruDax7h3zsjI9ZR+5BxrqhSitt75Ruhsc68ilF7ux4XdZo
9onN1liWE96y0P+BnkdILPa4i3ComJCzqRjIJBjCUpAMkqZbPxSqaa8OUOZ1XnK9i0qwP1U/xnf0
usT7UMIOEulJlzOag14AY7Kwpq9cFb9mZbnXtKvrS+IPj4MjHOwHaf6nnIHVarRqBoYOzn3dM5Nz
QsIS0sLOOSc8+a6LBWXW4RKzwIdTagt3xkCfJIRj5KmyPEu+NrZDpmXlzIrhlSBtADE1O/q/OkZl
PrNSK9E77Nw2qXCreWHOIrfULwL+1zVise/nEbHNUFxnLRSxbP9oBVa1LSBoPiWt3R09n/I2RN5b
nAi6JkJQCvwdb6SOXpp5+Oh8wjhtYFsPrklEUIAC4Tjad9vEbzryZ6I710kO2MNq8ukuBEq8i6bo
TJgaRwpsCbDu3XynKtFusMl+eYab3U+eCRQ3MpMX5bsxj1ebUENnv+mFH97N9fRez1kNX4/lEkwB
3qRgpg6SGBIHyGC+sxpcZJnJ1X1yMKiOPg9QFQHtdoOz0+Q25PyMPG/nPMPwZcypBVS3nJJtGc7N
V1skHDkmlIXJC5xnNZMGg7g5IzD6T1G7DHt8+JwmHVFHa2ayI0YudZYxeWt8R8uSSVxCI//UNtYU
iuwBEIBJ3UcEtjZ1QUWtHBqLwAbw/NoabiZ+ErouVdf+CzzcMJCDiiUCXRPqt/VzyNHwUBhRtaXW
8Ruwuk/ZiYb2k3L+7TztbSM7j1dknSfEOi6NMtR4OvBN7tvKye+qSUU7ZTUufrjyM4Q7C7teUbE0
9yzJUc4R3a/7q9SIhLPbxFszzcKbD2lxa400YsYGbllFW8GKr3aTStdf1Wb7Idvi6hcIeIVNLh5I
SXfw7MGBiink2cqsfJ9auOICzyaDrxXWnDiBZ66ZQsQjQNU+dT9bETqHpJn1ez4XHV7l+sOTYgeb
49znGfOvlDfT8i/9oD8MB7k/C5kJlgbp4xQW1FFZ9EA2Jk6UHtogTR3yahQJIy2//PNmqOED0LIV
42frXlbdc4u96JBVyRH/FtcjwuhAxeCLqLB7GmYcxQhRv3gO3ytdvzuGeuaqemNgYK9KtB3M8eCg
+on+cDOVADtJPA3OAgLuwvoH4maOzBdD4OsWpkE9zZvM5kzaFCOtoT3oQah+eicAmSBNGM5O8PPA
FnHj7ehlNBWZ3ToifNJn6tSLjMLE5fiMo3xV5nV8ETixV1wF3W87cCDpTA3MgJmOHyhZ9hYbFYNU
q2X8ML7xKd1VDlbS3sZn7+eC0FCZ4wQVjf9PGlTvBtayKSo0+Xly9clvZ9wqaRKfpDV9smwEK1Pz
r4NaZ7w37MkE2ou1M0aEu6pyTfnRjUnIqwYBslY828AHpg8ugAx/i+mjNUq5DSdklRgZ6hRG3D9s
h1tvvjQVZqjUPnrLWozQNqaYxloTiu12LtQjmqa5C6nZ4IkUzC5r51h6Tr41RjYeVCqJG8zilF3S
YxRhJaDAiCyKUq99PMwHR4gjZzCekna6x2pRkVWGVlk1MxO8Eox50z3gfrrEHM/3ON67Q5vg/1Qy
rHkqhLELck5zNF9wFk2GHIg2JyXfjK0da4Z7oWh92LWNr4AMzKE4FmVQXtKwt/fl2HnUYGRYC6pq
Au2NKeeYxYR3E9PG6WfwF97oMWIbIvnaEewnI+r6B5S2kc4yyXjMhwGF/cord55LCK0uc0IlOCt2
ve8GJ28u521oJoyILfPsKZ8KT38MyepEWAdws1uLbvztDoufPEx/rIyJGWtUv7Xq3Nm5qpn2cJz5
yukIh8nvYHMlncGzEXfNk+ESPLQRdjJvfJDkVSD4FAzguhxMWGoKcZ8px/2t3Fwf8b62axIrBLXS
Od9wbSUPMQ4Cz5KfHedqip+sYP5XdQmxQtyiz0M/R4/S1GxM9XLVirrAZLXAJQwBMt5rblqc+klV
aMPknO7TseXFEmONN/TvYqTVt9QFHR1h5/45ov2x7CTaJ00Ar4YylxVNynA9Ya9xubEUw9ckOzs+
tJWs4P8mMU4m2q7q7aRSFDs7HaJT2tDOKnUudhW0r1VCy8uWSEX8IqsGNGPiEqqz/NcociivAvpg
c41bjEFTFuyNFEQ+vHFqMVhJaDbbmTks3Jjdgstj8tZ0JSzzsifSV+DtJDT60WuTDnDDc196WzGF
9k0UYS59K+VVMSc0MFcd0MA50F/UvHEz1C2RBxni+4dQvpXaKTcAOalX68vuZA3+h6yC/supwLYr
W/5zGSVT/uHezFC9T+CbVpzgXrAnu0DMIG46Y8qWgoH8jhJYJDS6hFZjR7aaqbZzIN1mXNtQ/1oL
9Tl3VXLkdz12YfxIKySTG8HUzyZGf+Ma2uxkFh1opPtWCjmt74FjJI4FiDCLeFHIDYe9lf3FeTge
RRHcXCRbYEUMDQTgeTqxpuFGyyfwW+BNxzwYyXMrQAoV/HAcvvZ937TvhWlBEesB+hSgK3hIvmU8
MGXiAouTT8CYp0Njg437Vc0jVNVYD3grHMypI5N8qt5qqBH2sp4l4cvkqxOS2oAlLKkOdU7jWumz
MHilvB/Z4POCjMo0EmMoax2xGmOhwGbDqDvrdlMaPqa+9xNQTIoPYYZenAaspNoinyXVrhSFPqCk
l1su6qBLBbVqbR88ucoKEEJoQhxrr2BHG6jasafhvbWaB2pVXRQ9oY7jTINRmpPI0qQCN7VHEC9z
KuzGI2fBUgXGtnBHYI9OU3sfKp6RavM0vIAI5p0FPPdaunVL95F6mQctVtNYg5UtCl7NsKjf0wFy
OWPv8VTxzX3YOJRmhqxsfEHIhL4tOWGaXVneShfWCUWUOJrG8AyYT7AmFQzm6wBbpROcoayeXKbu
bzPWbCAODdcf9x9xNyrKW/OeBYNyD0FWLcMS2bCvcppC6aRDePKfzYArYwbw/ghfFrJBRBMmkNni
FIn426Qb/HGcyRzbdXfDsA3tqDNRw5z8Oe0rzh72AMtnCEyGHFH86ThDsEOQYOC0xHTTKvPJYwJU
SWWUvXoIcdRzDZvJGu64AH5bAQP0mF0PqM6iEfQjKZxqDE55kZWko+Q1ydIf4XC08UaNqJdEDI6a
sLZxdUeoAmVVcbs22boMKGVrO3G9Hxghn7WycFROT8h+9UE42bihtAGuLMvcvR6ab51FH3k3hY9R
0dJ6Y3V3edL+JK79XMTRn1kX1P5AewuI76z9tiPpE/+zWnlrM/PRzEsKjPr8noP34jjnC2Mwdc0x
txzRennETLljUM5AKNc+xceVe5Kh/GHjCffExbHIcRjbBD7ciCYbXzuUdD+aH2zPugO8T3B6gIdR
uq9V770XHtibKQOkPHh30htwU2N7XrUT7uza82gUMAJYbkFWfKURAd6IQUVca/lr92I48j9BM9VI
KTYbCSiDpcrJTexHI8z6fTEVNQwyk6C9m1MkZMbL7ZapC4pLXR0CqwX9nY1lcYLEII8G1P3DNFeU
7RpzSnI1wM5NVDLdT/jME2SqdWsUoDpsm5CzNaLNWIQbROWPJ6scP8pSfqJZ/MU29Y0LnsW2I+Pa
c7J12wXmmmB2YFuzt/9bpWkj3Rsuzg43Y8ISJrIgmUz+yOy79zQnuknEa5j8RzWpey2J5NYCIxv+
jn9+2Zz+B+LGVvkkqWljNAlEoI+bL4wo0XqsW/oX6/6xTL1/XkH9h+2EJMQmrR8Ms2YeaqOsZJV7
M5Zqz7h2sYhTTHfEoW098S1zkbHd6EBr0SGC1b/uad3AeJ/gC7fNbj2V9rwrxnG8hbhyGLOLeI3Z
HGVDGY8UI5i7bmxKyqF4D8pMf2FDKl/iucDLjd8FxYamUDvs4ZAqXx9jbLx6Bdk4fjXTTsE3NsSJ
oLL15adwc1xVsrUrb3rpB0xNK4uexE0om/EpIBeyMnImE9xVmW+a4LSEkCxP48LRtSVgVCmN7jBm
1JAh1zo3DBz21iWDtVkYgBsDIDOZDKwlMN6YBgYsLrGRYzGMJu0+oG4/kt4acZyT3fYj3NkF87FV
XZr274zf6z4ZGpI/cHKZymkHGqDoRcrnUAUGUHG6h3zHMOCPIOz9TGGzdzvX/TKsauRtbh7qlhwM
ambDzEcuXWqsco3CG+InZcyq0hUz+5TbIBzzoPH34IUKb7qlXEaJZOKQjbDwU2FX9DddA0vj5o9B
sw75PkRq948hDUNMHLO7qKayz5xC84Y3lKKM0IBdM5WEScfEeJIdVc6JlVeUNzGxzOaoZSvp9Y75
MfOMziPARp3AmlH/c0P/wtaxJYQih/uOaGH+GzGoP5jC9R4Nw9iWfc/CorGz+MwjGqxn2Af96+Sn
h8JpzsL0XtuiBRbY4Me1xaz2iQmBAGYjn1wMNqFx4eFw/+a2XJfpZlg47Ply784l9ojaHaH9uPrY
UFvAa0qlaiIundMFe5R2a4/d7Z4rfv4Uc3vfDDkQyjyYXkZPaUyAdLTw9m6cIJWHQdr5yVbLckME
m6hSiZTrgoBdKV/+8yQlL325iOQWZh/tY7FP1XD2SENQL4CJTHtJyPgabKdri19KQeUFNjaNKBQS
wWa27tzGDPaVFuIZfZT3U4jd7OAcLMmonsgmzY9x3H0YdvxWGGQtFOkSdHoWBdQf44FC3XGXC2SF
DOlrlQPVZ+hqw3K2O5piQ8IhtstuN+ho3oSNtmlLIjVEOCYB3x7+GZJGC8czvAuvP30FEVxHL/Hf
FRIzQxb6V5BH1F0DJZhYIr+hdOa3JGB+xLeIi20Ku0vGDARRpPg3VuopEM6tqxITmSnPSK4nxtkN
Q2QOuzVwbvsxnh+vOk92+zVYrsRHBBydD7aDKBx9Z5rgfR22P5FOq00TjPSgMlN76KQuL47yF8KE
KM6RI5uDmZpgTF0MKalhtQxEHOBZBuPvfk67fae1cFE7XfM8tGa+U3ZOYbBbTLvKmPRzQx5z26BS
rIuCa2TVgd9NsPTFzgQQyW/J0ldYNIwup5ZpHPKzyNojBSR1gv8odi627YFuiISwH6u+s0DJlEiF
MuUATEKz+wisun10C1kuFRz+VjvQMIqw7Jmbh9nBLKX3LgyXNI1dm9cyM5oTvtviMKZNeyxAExHv
G9Q650iLmwHfWhe7/rWOcgXlsfRuSWJ0z54p8mNAE+qe6Ui4dbRUdIhm0QsHyG7PbsxRBde8iVOh
7dr3yYFNl+KahCUSUO47NngURFPug9Jiqktk59DpeNl4NEYIpOxtS31ZIDNqg+f6t2giY1dL4CVT
iERp2Hzc43JSJdetHpJ6XKQsnjQuwfllqsSI/YZkpk3j8aaow/dWgyRKXRJf/BPEEXUEbERBMCrL
Z+KJcflc+KHaxtP82svyIcmMCvKOGwAiaOgdZD5G0sNGCuiLacsc0d0UAxVXVYsUmBNgnTw8pVOm
N8poA9ydUOUBYz5Nyv3qB8xclOWRYSBkCDGof+xHdZz87seMVbNuHXWtKy4ig6o2UIPT17o1/MfA
IwIUtgMGUNU0LGjgV1tE671hWgtnFAMJTz6zUrPR31mPrQeMO1KSlaS7kL0DChNBPIJO3S4bYmPb
qiba5dybF95QDIIl0Jdmtsub7N3pvqV9wMVXw4WfmKoBq2V0hENdpV3dpyr0bxnVGJwOQ+V80onC
mULS+0IIAq/2H8na+oc9EjihwuOzC3u6a8hgW+6zGmL8XgG5MWPbA71pGXlNM+KO4WfP2EEjJqUN
eSE6aQlxwiGtupeZXrG9QxTpEATjswhnB3D0XNxsu0lhxVAStC9r4/9EiXNgJxm2sqrCM9c1F2SJ
EdyZNpay2E/dTdr1V03ib10xGjjhRUkPwdjPbCA9BYgxOdkAuXlltWb52oia1JzhdXz7uAWkwTdG
cwy6DobOayaDYJubYIS9Avy8kSDDui0nhLA0yMC4vL2+LZnTGYz3YxsIqxXU1rayhPloDEyx6ZKI
DyoZAMixWzi/VMx0r23r/BVK8bR2cXcejWTROxCpld/0myb17LXmE905RkBFcJ5TUwcZAkEoavO9
HXrVlSgSmeAWIyyH64TAlI6IujrRsaLPYGMWbID81Lc4ijJmGbI7C/CtBLSqO+wbwcpQkXmyZQqz
y7W8XWCx6zZmSz9ugh7l+97zKPqLUE73mxtedM0nqV6aJoeWaTQWXJWMflqcgRG2LZg5ZKwpIY7H
MNqGSHiKD5Z4Q9WzFhKyknuk2gi2pLyn+k7uspouDYMb7l1UNRYUl9Y5i5oAWJz6QDuC7LEXDul0
6npwwIXrvoqfsejeSNEx9QRNQOVGFvNVGSZNhrWaL2FlNyvh1r/xWP3ZfhVe6KS/m6gPuOGanNYc
dLOtB1IcIEd3CNPmPggJHgtms1uzEVidpjRmgDWrrS38iW5Rk6CvhZEqQ5/bMP7Xh2yEgW8xB9zM
gJgfafozFtHaymE8me0pchOuBp19GtvghbEEhJE08TD70HjI5/KIn/3bFqgNSWumxzhMn6rUlm9c
JnD3L/SaWoTVsc17a9UwgOW46O+MBqh1QD0V64EXbOdafcPkp5bbEduRUcobilC0F17T7IlckaLz
kNoVod7SWxJtddF8+MIxKDc3nHMaeX9wuZIdK/OFkuKfNPesgz93gCbB9/xVbvDLY8qdVNzRcBDt
rYF+eFlnXzpAPOdyYxLfmrt9FiXDgc+l2jvIjxTNucWBh3VA/2GGC85KrT3fZ0basJTiCpo2DkUM
m1zCmGgm4NsCSrfr6B38ompvDEG7GaspeHXijuqsHif4YCqDXHdjPiW1IMPAPoYBucmLB+33D1kR
8BKwPBOwKA7aBcFiWNlX2yafEDAzUngsLgxnmk1ZuNQ60dHz0lcuboFel6d4qsVZh7VLaxw8rEyC
zwf/8etFrruvYlRUen3q0zjpbpMjkC93o3ajG9wxPfXDF5d84L4MeS2TBVTbjZG6Jc5ccjp3vioc
AUc7JQ5QZxBwBzPnPMiowZJ5djZUbALYAhEfTsTBCvVGzytpmzEjsTMV1tmln2szBco7l0PEFC/U
9IT72GeTaughu+Rb2fKymRK1mmMpdO5KXiRyPKFv71CE7ZMjgx6nZvYhJxIOQ19VGwJbT6EfiI0q
uLZOWfaaqQYAtFd9j6L8qkG0cf2KH1y3BrSQobC6C80m+YE40a1VBOK2H+nXclPxO/jxn21AB2Sy
d411AJ8LkPuTodFD55poHMiucJ8ClQYHD52vn2uacWg/oTBhfOcc+Azg6kMMndrH+F0Z9kElSVBc
mAgwpogR6tAaRL0TkBWPDr7mFRW96Pw+Yn/n+edULj54pteHMsDWZ84VBsCsDe7LOiGTFcF8MbUO
d00Tg5OG0mAUXGNy59GObCRXO8Yy2zhvKZ5/W+DsBTiErSInHT/SA0e29wvVHzckesiQK6DftQeK
san3oCjuq3H4JkcFYATENAWOTKmKsv3RnctHyhwH83N/zNNs69r+i1docQpcwe/qkS1bgdNeUiko
gsUQdoesLg61WIz4je9tgplvsxiz1wjd8UNNYcVsFkO/R7xuPXf+Q9jaPpepzP5JZ+fJpxrqmdOF
eqMMyNuJHlF+optoi3OlYc2kunvwgrtE5c0GHAu1EaF4ZS5E/tCu/A3XAnwZTeY/z9J5Cwl5rERI
c7k1YKZJdZqf45ZbqvY1TxwzmIvpYL9MTFZM2+mKi0iHK0UVHBjQlSQrNP5KhVsR1slctb+F3+qj
YmCy89MaSJ40uV03xid2igUTDAsCLRKnTQpnLeB5JhxJTDkwKfbtsAr17nyJVYjtJ4HbJd2XjmZv
w26Ge8dEqgjMmMpeu3uBtvSmEgf0h8/P5IY972Y/GC+yXSi6EA92aTG1K3o9vnu7eIjcFDBRyZFA
CzkcckMRp9O4vO0ZNC9lEzr2Tp6LXIplP9nNZfBNlzQTSg4G3DUwwJUjI26Do/Jaa877XHz5GMoh
f+bUioQRk7VLx/pEq0t8arr4DSLuv9KAkWOZ4olaIPOJcwdBfSoV6A6AWmNhTXbaZnryhfyXc6Ki
x4S9bQrspZ9Z9x/ViKwbdjEqbELzFDVeNo+7JEBdS9iIKfkRwh+YYRIDdSvNjS0rMtN7tzVvSpJ4
GQ2j0uzT9bApFKcI/CLZgxbwJsO5d0BE1kCKzIe0RscGnbEdhv6tLqODE7pPXGTo+p4y5zymBOH6
tkg3HhGUq8z0rzthePHsUq4Nw2fQ7/w0JUd6YVLV0TDIcFP1YrahDR/cJZ6TcZ/PfM8jNliF67QA
RjMXl4D8BY6+/GFaeocKoxpwbVU9gzkULu2pc1bWx1pm8Q45Ylf0jbFlNJjvoC6Pq6gFGmcvNaUq
i052XIA/jDVErhRRAfPF29QV3wBWtrnnBQ+uV33W44zBKUSbOSkvoSIyRoSefMwWekyKo6gAAcy6
mw+VHwIQ88eifuCSzyyzTXKqKMzhe/Cj5s6iUBwzsqi/aoGSzopefM41Wm8W4ufiJoS1x0/+eixF
sG1ASmVZ2W4UdT28ZkVzSMjX7OgC5VyQl/6ZC3p/EHVdHy1IXbTVYRkuCuvd5IRDgWLx18VlBKcG
n2NuRtbrKKbgPWYstZ5ygiCtU2eHwW6ce67oFCbmVFBUEW6+PIwNuHyewcy0MR+TxMY4anbhh8NY
zwr1s+MtbPKaFsGoBhs7GlMN2I1L1oiUewA/QoV23SRbpHt3oyP7PnK6dycpbhk619rG0n0edEgG
LhnVYSQNtE1jOHixSLxzy79tM9q+RU+wC2mYVQewxa+BNrFh5FgcfDsvz5ViCl1E7HVpF3x0HY00
Tmzi/E4pT88zqmj4HixV031oMnzMyaOvaPoR156SE4g2tXWwk/arnFP3FOMEI+jh3oumKZBnzPKF
OdrZYp7Jca5Nbk6sxvvU4gAdtX50yCNRYvchf2zZzCJb4Tu7eGwIeiXO1Sni4RxOjdqPcE7pf/G+
eIFhPQaoly25oD5wrrYXHVDgv5xRPWHSfvLs8F9tENzTs10gxwL+MWea35aLf9YSg7Dz4HvsqJ2J
Um1dB2hpR9Mbn7hA/3BfHTfOlODZd50tBS3G0cI8tY3m9mD60X0cseygTScXQ6a/M4/MzrRLoONF
3p0w5uDJSxty7EhOeKHxpg4wyyN4pW+dtJ1rZMT0h3GPa8Ok3YQi868J42/WByt9ahaXHHIjFhmL
XHrIoV3bfUs/Uwj6qYficUczIptqBDZX10zjyXRQmZC8WK75KELxkGLx38IecVflEBxHG2SugrIF
ZIV5aCgd48BEkKZn1VxsLZ7nZHgLFAtVM8zxEYcdtkPI3ey4477yBc9M4HCC0pw68rbajn5xo8Se
PhEMxMvcFWXLZn8almNylXnfqgw8xuTRieq+pWiMqG0X4tk3Gd9WuqXUF8uIH1jPog3OMh1PZcX4
v83oMkAYy1ZNgJFjCMn/W3RJ+Z6ibTBW3slQql3bg75ixrLQJqY948zLgIBFHSOx72Zob46fiu0A
LGFduPF7b9Y3mZbTxdM+9Biv+WeXBjmJxbCKzpnsixlJrq3av7JnwjSZNmgCRseIs6CoS/zb63by
KfIJovE6yGHfjPF0KcPpMZmcDwyCqJ8BHgNPAgtMi45XNwE4HkIcR7ZtGdm7T64sXxLPfIpKDNUs
djAgO+/GE4O9wquqK3dhrhgc1NB3cYOAiTUJbQ78GWCDjdUojnG19wk19WIgrq/TatqOveaCWlXD
OjBK59A509EkN7uK3RZNEavwOa0IBY8jVkwcSMvAkIF+aHJxrJ13zZCT/8zyzYJqsuBH4vWkDe+Q
1izPBZSBFfd4GnxQqVfM3BYFUBzHVLykbQ21LufIVdvwgmJgShs/Q22Vi5khqz5KSAaItTb3hrh5
BO+NTECYzOeBZGwxE5AmJ7/PFkOQlzg/wrWwzPQ1MAnTfe/q4scir73OBMuMcsJ91eknZhrv0pnx
Ts+ZuU7c4gzonlzQMG3aDKvhXHg2hHeMRQFxcEeOKe06aEPSN+5G0XyXmX/PbARHrVVf6nnAXZiO
11K1+b0saROlDYRJGmNrmiM/hyD/KAPrWlmgZZxZsQin+ckIgIiS+LC3jPgRrlrynQRgoJ7PHc+R
Ur+jXd+HacyfhOCe+gh8ae+M+zwUBSkSfXA5mtDOQT2HW/84XvqcMO6hDN767VsHbdP6ZrJK6nF2
2QY7cGNBzV3DMcPXyhS48QwKmXK7ZuQwD69gyu7oxv5oFPkoPTI9XKxR/RTKQy2rlxk6ESIgJ4E8
omBZ0DQiqVKUUau33aQOVGzA27VZEpvY35K4fKgjzOvQ4k9VZD3P2tB3SNNQBKk/s3gieTHPyjM/
i46MYx4O15g4gysnUMKY24hKwlmFnoMNyGPCgc9irLuM62EMNzSQ5T6yqPXB8GDRe8A5rTKHa2VE
H/FQv9YyhAgZ4wlIxu6vyro36Vk3Fc7PQNBeSTpfyBvkG6ByN2PGFNsrtMS5nNxDbikmF0HsHA23
u69jua/t6MvvCt5DT7dHJ2rprLLs53DxX2HsRBuq4z9ESso7DOjaHqfyX5P1kZctZ64gVchBQ4QE
MczuLmqan6qO31hnvwabg/pc5kjTsNdTWmQEqu8hjoCus9QTPuEF6hJ+s4UbkHwXZcq9+cZtKdgk
OuvoIOnpH8+88j6JQwPPCzWaEXPkY4j8fNLkmzbEvyiuTploeHU7YcK27pHL7mrRfZlTfMMBSwtF
521TKedtXofW1icNtMaIu1XKO6pExA/lfxydx3LrOBREv4hVBMG4VQ62JGc/b1iOBHME09fP4ewn
WInA7dt92jbdk4T7tCePA68/YOtY4AamJzMN9uwKWgznmiHGmt4AGP8JDaNIlMepjYz9DPv9QNzI
XYtZoSIhRdr98oyHHXoKE4+ocOlqlqjOj9m3SCGO+9JExE1ns0s2rh98VChX174wXgr8N5t0ED+a
9DhWn+xJ4xq+BhL/g50DfJwn+71TCDX4Y6e3TiWvYMJQANPcBbIP/0+SRqjC5BzifNzwarEPKmIn
7IN5bqU+6roag3aVlU75G+ExotaGRd+s7hMx2WfhF/c1+j3f2e5UuYM8+qySmdZocxs6vBqeHvWr
HeeHKYfFFIfyNHiSzq6lrnD5CK1ReOu+MyGAqHbLLpOaRbC47uQ92V39Rbcg/WWqqW5zVaOtdDRq
Ynxh1WzKO9Mad3FPHdTo0J02EIVeGa2CzTE47l3l6/YfF6lD0CXVd5vphgJ7NT70wsPhZ5fyzZo1
zVnSm08xzvc9tuLgH89MfIFtMxRPszCyPSwC9ltNjQcopp6g6Aj2uYmdASSCmBnhZ9lBRYHsXzX1
MzoalXZYElHncht/vctnVjVy2mXSp0dedP5bCgjhvoUURAUwZgTDMh8YmdvvsdLIeGlilR/uKKxt
OorvITebTZ1aZH4r6lSz0bVfXBWmx2Cwq98mxd5KicQztZTmqUEiWTE8z7/oBxguRhY3FYsASBEO
Nv4mU+4/J7e8O677gG95n8ZNOAHldOrqm8LjxXYJqZIBEYpnSdvgYBP3VdP0HGVlevbYItwZjvQf
8HcDfTVKQnClKWKMP1H6KUa2EqqUsPZrkBe5pYOrrfiyryxnRBhjlY5C6CkTV55u9a+bWeQvwr4p
hxOTILdV2f8kWnpPRcI41g+ji+2HiuJSxzOOLzJTCVw4dCZ2QprIFmozpbN8MQUoNIxibsIteITY
1ixCbiRTC2Mu5hARV1RRVA2/dW+xhNu5RUtzNj1Qdhh9cIB4uG1ZgBXUSqaSjhuP/e7OpO5PlazD
bDNqgFAVRB9tY8MqFdJ33CC3GQ+SVf/NWkpze2+ik7OqDn7uLbk5Q0GsyLVz30wm/sZoKYU3xZ9s
MV8UtuNjBZp2vtNcsaRYq2A2mNsHsgGrvGIaYFScSXRqoXcN1Ywbxhl/qaPMgasSkNiVCmxV0MYM
7gFuGu7eU6KubWEwnKp43tpRNq44v0veXsS+AAoZwSWS6mRqONWfDUiRkcxJSKM2ndOInQLPFwOE
WJGuJjmxfs+Dl8gL9Oc0FdxWYm57s1p2wnV8mqr5tSPWT+z4WPgBen0UoAvOzb+Cvlbc1vV96edv
TeT6xzBQwT8dCeYcm6DAjVpbPHZovjyChYp/ZEusUaZdyM67SY9QBJkaoPxQ0OiUBokR+QOuEkOn
Y2FaHbLV0NLu16rwu3V09zjiFab0iK7ftWjH/GDCFdOfGUhMqLBTCTPaq/Oh3BeBBCio8Ys9dc2k
uJzUtxQMHDfbLt9UmicwdA+imjOdAEM+Jtu+o0ayaNMA/2B2H3SutQFdsm9UBINVkQtm009ZTmRd
St8F3dvAi7c7GKKydO7N2IanmBvI/fE1s5k/hgrSY2PJF0uZ2LFVqgyOXQpRMN+BY7NY33H1bVlH
NxZpQOxao+Ywydq3PO6YclukSfADVcOMoRVpT+B6LZ8SxH+nZVHSuZB5bbduiH226RcUjjtgpMjA
rike2ehMz2MTauyM7ldvBm8EbDBBBoxNLCD1Qn4YCFCyEbfZpgDsNd0N1IUGudl+t6vhWBS412q/
fqotdErNJ8EPMm8PoofBSMx7ICdNVLeWeE5mG7ubPbA8jHivAd0EpPUyhmeYBoG3hJGgmTsdBfJs
U1piaugD6hDxPTFMRfYzmNpNhPiAUARMwMdnuNVVDTCQ6BI8+rDaaZ09N3F3BUAzUb5LzDVkdqZM
gkOUQNRDH3LL8BfRZqoyXKTDwBXCxj/UGmwTeHJVsL9IrCbHaBbXzOiJNuD7ajOicGlbfpWioQ/I
8x4LnrPggc9F5lL2nAx8y+yyXXqQlqVU8qWZjtd+Vf2y1RMbZXGoNrQnKGvqr8OQfaZZ9oeRaauF
y+0J6zdm0ljPVreGclzg0TIlbbnVXBMyQ9ucP624SQLAsNYMOaFymAfGlKgUM0PtP6WMxvY2SHJc
iUGLdXeL4216gryCiFvL3L5HMaEhiSds9eYmmiYp3+4CnFH4xNvbbOYNGJnMHN6x3bWEfYFNJriV
kgGzYMEXPAkkhQM5zW5wFuxsYreG72zd1zy4aqGeTKW9m3Din1HKl2rsbgwxDgev7WDX4Yi2Ktzr
VZDBjPV/uph1R+/Z2Wfktzh7uuxVFv6wrgyRn83JXm5omGCjZVC0W5YVGbLLeoaPfXFqZ3wNuAgd
AQLg5OqYrlEvEZKK0PgqzJ6UgCRLtx8tsmGEl0vgbKwyj4Q0IlqP6IhGgRoNauEHqkrYCHnsbenB
aq5uw86RXG2y0VANV0QEqGiMcZ7irYzfAQ1nn9KixxtvpUlEF5eHj/tglScY/OIA94bjkW9OZJU9
WlkBWaGs7Q/2YSn1cJoXHtLaJ0MboJlT8uBHsWEIM6oM/mlkhSuHtf6O+1oCvDov7yXvwA+3QfHr
Na23p2563lGvFP2m0p2+hzCIbmLErZE5dBOzF3f2fu2T30EaoRKchRW/tsENtjKNsvsYN+C/jhDL
A6JO/eQMolvbKmfL65VeQZUJdrlhJ5ivX3xrpvQQ0bHZ+bTJAx5WbvNQ5FX7PKmguPosAvFDDMSh
nK5MH0MeMW98gs3VlPFyBrUICnVqOLtKWTiaSjOn7SH0OHCqhJtF3c2g4nUmrOvsdnjTKvqCrVVu
AVaYu7nuN2Ihe+ZWYJ3AXVBUPM4A+HPHYG/UQOlWaXuaCRmstDZ4FGW+wq4Gu9HpMTxVerAZ5Zvo
7PMmwp1jeg2HINo58GNXXRH/K/sKNssCY4/yha++DFKuHrO1SmEWFdr0zl4N2y0eEJSTuNR7Kfx7
QfgGORE5fxYJE0YhX4aK5tSEZZzMeo3nGAFINz0ZKYlfPEYfrVxFJ4FCSEx6hvwsGYOVP/KQ8wyu
AYAGF7Q5botBVcfaBYAhF2JfLuyB8hhs3s3/o6Sb+X8mHv+NU0YPgPRp4ovSN+gUVMcl1EXFcckl
2VjojSxLY1IlMz8CVt0qX0NuhxI7lS39BnGFNtw96GIKMDMM7OQ8NpoUveMcDyva2b2Zqu8gtoNn
yuCKj2JZXBVLNYc3pl9TMT37LftDXbwm+ZCRZul4exxjiVk234WJDIAmE5GD5X6dKwOUsMGPw/Oy
G4/x98ZtT8lMzNefFHJx22Nit/In1y9e57wiZR5H3VbVWt95wP+ZCvhRCqfbi04Z6yDF+sn4pV4s
S78OEX2lqA3rUYg3buuaw1Gk0SkrCTuwoEzzozBCNuaawXrPgJ5dAn8hcbXoFUlX+judWoCBs765
A9EwrrXBc5sfZvWRY7mnfZaHw2DlP3YZwZOdhoeQKB1+Vv0ZhkhL+WwHN+CU8QPFxPWmH5PnpIAj
xnoJauES1R2YcQ7KHsK9WfPS/Xjx5Zcjcrjr9fsI5sNaKf5WYbAHYgxhN14KlqmTdcMo8zQHHSU1
zdzsKWAOVr3sfsvC+CkcGDauB58zivmucQfimpWF59CfqNHSp9zjHu/lUGCSwfrENYHQm+UfdUxc
sDEna12F89swOljl6mcWOxBI7OivR/oGgp5Tuj701sVJOiQzsL5bvzaOpXaNnWUYz36If3bw2V2O
csErW1a8nYPqEnnOAnlO6bCw6GHoeQh2+FMdCzrxqPofly5LIItkOt2ArGbcMjmag/USsrtiuze8
hmP+TC2Uw+fGYthJq798bu/rEN3L97MHrCANQyclnpTw7vt2osRtZM6ysdNRPDbQH4QzVXviU9hB
fZjwjZPcVt+FKAG4C+GCbytewQU2e+G3AzErPOJDQAVgHRHsr0JEK04LpmqPqnkPWQpPM2nTshEf
nRczNY2UcaV/aShx7eN2O2GDhFkcgucQjnFx7PLaJaT8C98FjycR0RdAs02KP/Wp/jOmEN4oS3YM
PVYAY3M6umUaHRsv+st0D0yt1HBDwX8+lEYP1ju0E4b+YTh0NVSrfEbGUnGWnPtsSg6xRhcGRApM
I6w0tA84k+vO9PgIRBEcCO6fgigcVwCJLR7EjY/zK3936o6KhLq29qz7BHo9Ude8uc2RU1y8zvue
G34DeS8XXkGADFz/+SnzFF7d9zisb6q1zLtJ5S53qJq7j13hk14Zbo/XsNHNB7cjwuOu5fyQVvA+
IqCSBNBZrpdDPWzxiUwnquaxgzIf00+bBjemTNR1plWyiUKyxBLeKUV93RV1aW5w9AJoTsg6xIuF
VrXBWzVFi7USRZfwdnRxYwaghkADESP3Db9feuniqr8lg87uBjt+8j0+jAxbzdE363/9UGhWrh6q
Xaiy9RAH2bVwZY1tm2564tbmZ61oqLFcy32IvfGfUfT4P2p2UXV30Dxl2M7yF8OAo7WDn3IkPbXp
ShNhzQkGZvQeqZYb8bxPIw6ZrBtqBnLl3oJBkSmibvZgGob16tIafnDxCazyuPoZhoUxWzjesQ/y
75IqiDU04IeKiH/aBF8O26kt1y2e07lEPU4n7DKZv3bt5hebJa5Pu4Hb3Wf1XZ5ikw5G4GQIa025
lCktc8049dYan4lCaZ3xzNQg7IA3GUtYed44FQ9WMeWvlhwOKPoR4JM+f1CG5f5jpi43fd1MB4ts
6oM9tn9dhUU3qOt638iIRaKqfJCBtBBoLqxmSpTKSG215ob6xXjSrpzR/ZlqmsdjvnnbWBrvjRfH
R1e6nzZ7TKAA/nz0+O5uR8wTm9ENPumq+u6imL4VD7XSww2Fyla9uk0i73LHH7aOXu7XLVnQJpLD
SXZ+/EH6bmtFHfb7YG42Q1MNe+WaX3kGFAMoc30M2sK7snE4Qy+l7ckzwr0Oka5aVwm85pN3zlLD
WNmSIV8O0ZevHcy8zvCORfzBqX3vUPPj2vOJeQC/CnEKI4UVCPM4LtKvvve/UKDZlUz09wRtV148
4bAjMvz3AKHryuq9O8ZGDQFMq/BX2Wq4uF6Ld2UYug23a3dNW3fP9adXcAUGum9ydhgx4YbdMPl3
shP8xF06F2IcZMypRuGSzaNhpN/E/Ing05FMqsIiq2zZAhzmfAIIepAUuxLMP0trfCgM5y0ISjc9
GoErljbtQeobX4JrMAX7BE8ShXCwkib1ZOcL89jYZ0VyZxvq2SzlVaRuuYmokRtiaOjC4pmjS+Oq
OLdX+QiEGKb9OMyPSIrI+dg2VfxqUafiFiUHm03uwce96oDJX4IGsMhbhYYwxXAEXAANYcA2pM37
x4VgUcFTBzEWoUGL4DGd1Yc/Wye5oI5nZISaH37W0YRbiB8/5acIw2BdZlCxoeu6s7mNkv7mVPGH
SElaqeaZKx1bsWJ8oZbqMOYs4jCF8RgutzPNshJYLO5f++Q45jYt1Xugu8//2TO45Mif9TphqxkB
MeVgY+5Un3pyWwwdHjFM+HROYF56dlVQNXxKM6V58bPybsayvsFvjfaIE2+9WGK/izFk4FD92XFZ
c0YcsCuMIlgNubPs274ioFxgGPxAhqRcu50g1zrJjd7xa0d/dA8IH0HAXFVVN+69fsAIIdn1vrML
/mvc9JDH3OfmWf8jgL0vO3mqgvRf0fTPVpEfUpYWHvw5IEHRq0VMNhUMtXnuHXMzPA69/2pVOahk
ExhQP2TwMNJk3Lp4dg8cv1wiuACshDkZN1GGDxjbr7OjvycK6A5E2xI6y0ae4fq5NT3J50qeEYT9
zWlysXIk6ySIyX+QnaEJEgXb261trhzA5ms2T3t8LmIzOXG9Jamc7Ia4eiQRxz8Uf3lp/kJDV7jD
QcULnLnRVreoJJxBkxT0/ZQkWJkQoZsoI99QlkNjQDe53xHonDee0GeMW1fsmQowrPuBEmne+ZCQ
czn+uCj1dlZVZNMoafJQ6EyUQb/3DnNm/Yv7+d3pIaH0OEMMz/h1cx/x0q3+zCoKtwipcGA174kh
JvjEcfOgm+ivSaJnnXusyYM3ky7h9cKWk+FygvBLW9l0RycDrowAq9lGmuwxEfLI9M8k+Yzim1BE
vpl6xuJUDE95wnKZd/AJPJrBL8TcmxRcNxMzCDeC1yhqSOU1n1FMsJtANH97iHV04Ba8NlV7Nm39
XXWeuyL5+GdoIgJOnTyPMSezrRd7ZwwFbNJvjpjSneOMcD4ZOzdQxfGgELpSKENEEZJ7DO8F1Buu
tHQiP5TTSBwhx3IibIu11bD8Oan9RJwWQHa709lycXbKdh/HCKphZTvbiTXTI9laOBdB9m4SXoz8
EqVGzGvDad5KYV+E7ewct6kIi/VXYrD3ccvMBeOZbj6HDWbNUycRNnnNsKBcYyLeUXbe0dP1Nuh6
5h4T/ll3waLxJMmVkvV4V5azzQz/JByLC2s9oCnzkFPeYperRraGlnll33mZZuNR62JrcR0jn87f
N74YIZyRPuQw42n8Qcagf7QnlowYhdnb6IAXr42tZ7AAFJ0F6lBkJGyL5iRFdZkGhFJ7PNcS+MlQ
vJDke3J1vkkNuwLi2uBhhcxhzeGBzkC9iZy0PbcieQxLC4tfPXLOcxcWer7zq0Kuh7S5C7MJH2NJ
rG1QF819wPAgzngLBSqJ5s+6gSHmG+FuaAEc5Gl1i834sQmsB3aBCNVYnHL0fntQjzQtbD28mytL
909h4n/nWvIBpT/ULv7EbfcvB67QKnkja3RtAw6PAES9E1Cea5Ajayhva3itckKV5cqMI6FY+yKl
nyI4m7At+I5eHIVRO8uSC0njxTjIymXKzHufyXZPGfZmgH++9ci4tbN/dam1pOVrq0LjaU6Ez9Hd
8pUvvyvt0zkbYI6aTfbU1nSWyj7nBSn6mEEkjId9lid/7gyQUAdPXNTeXNd7Md3pl6TKjhZva40D
ZF7PI4hCMyzfZdnhZmua78B22s/Zi7nGgVrkxUT7rBbyIGGXb2rJ1qOrInVBTJVHOfSvYOF2fYan
oxX8VC0zukrmcs61Gm55kj/3iOxOTZihH9SSxnLv6IGMNprtL5CW4BzJ9tEzMlbmMj426MHryguo
olfehdcGGLJsvq2IBoBk/PUmtnogf5tt3Xq/JrkTkkqPicO/bI9vzgh+HTfSASfKvuzNPcWxX6bh
EJrIvvlt3I3jDAGLzy5HiFzLMnjQpkoPaae2TS33BgErokwvsxu+1nXzFUeBT2lg+uIO9sUVFTSJ
RN+bZkF/YDed8Zv+xRjl8DhYcNzqamuJ/mWa0y+oh9eQxMLSa4OwJ70zoJBbVk8DN9jkNWaQwS0T
XzKiB1OENlJY+o0fIN0N/nBpzJIZblI31Tk0pfD0pUflI0E6weCvjmk5Xmr6e/1Co5uZ/aPpssMJ
U/0hwGmvGQk+Run8eQH03gCO8jkkOueYeAGzuTppM6eui+/UqraTt7mjFptr4laZvr+CNzYgP5WY
vqgWiLgstoDb25PhYp3rCmLQsRshUigWIuPF7gxWY3Hwjw8/X5n4n2MM8J5f3XquDhg5RiqBsU94
sBR8y4C55lbvYAro0yPaVFQGR4Oy7pM+fekQOSl+ABoGuOMB3P9axjHQUAsybnGKmvEzlLQpOq55
m/RwVpa8jZqlh+oOgM9/FimUZrAOt4lTXgYj2eZtf+QisxEi+4q4/fKhFwapcNwhgUWFBngMLrQ0
S6EvRMfeHKkwadqnaBTQ7wecE7q+S6bgOy1jbkmS4G3wHksW1HJ68nwK8KwhOER+sucbMl7HwEwO
biONddTG4RrI5tc8Lt4+O653OR/GDgSPswqQ0tciy3O8vpDLJq/b1anGGcUFeJix4SXFvVn6b6Go
dy0cCcYQLr9MohuQ2xupeVPrcN7YuJW3mDZ2UVe81ln5ktM5vU6D4sU3kWedUp1EAOGoTt6wPGGj
ihy4CQheaT3vprCEmEP1iT0VOwLK1baCZQdG54JZ9LN1yvU4US/qT8adrPjxJX1/AU6H5uN5vHcx
FmdB5CDINL0PEPmBYVxDBOaux4yc1dUZWHC2Dn1Hnus8OtujgwqZzXsSwp9lhx0C7xUVEH72EwXp
th/lm5WLDRvVcD1gIltNtEKR8NXJzmvEC7l9HE4Fn2fn36XCPlQAhnDOJye7LtR9FNCO5kxgQIxc
A9LgXzc84CcoqxCx5p1XBhsPWK8X8wJ0zlIky/XbEGXbcMo4x1wK6EufZ1XmtA88iem2WAq4W6IU
m6GXZwlRZ+VKATqo9hknF8Q0wY6s/ElGiOR++y+N1ZFw3Fk6PTBzn2KlDmMvXigKrALTTUGn4maL
qcSeHFaPK+lPPDjTz0HNL2rSREu4CK2SpfMgFNY5NAQpUv+Z7trj3HrqOAGH7sbwfcYcA3xahzs8
FFhcO2ohkJo3aZyf/Fb8pS3HeREeu8J4y8pa0lSIjTZd8DE68fkzQVaPvXt1AyZtmMiBWz8CsTkG
hvuOP/fMXvbBww2xLvr5RbTeBIMqeRYQPgputcQ3T6h8uASEx7arKDcjfhdZKA/Aa/8Mdok082Tc
CxEc7c6pN6LrkcLVMWGvn0/USqiAQSzOHJzltX/G9XSxK/EbWNbVLsuvbia1HRIszPPWXg+Ge+Aw
u7Mr5pp8eJ7DUBzm/y/3AJzmSn/iU6Dt0p+wsPKPQsslK0/na32p5dL/gp0VMcnc0DHxUGcFKfr8
N2RIGhLEmZbsZxElT73v/gNogwO2jx6HRJ0Hxd0s0M2L33Y7lM/HGD/ftunYj+F7/eEbw74XSKwr
5UkU2YspEhYNHndJK2mAINIBO+nY3PtzBVMaf4whMQqx/S5WVKod5j678yr6nANUR4/5s0cLZnII
H2dg7bS4cCJ0fGF4Hw9z4v/iOX2tZHoXGs6pZW3BBQ8vkFUxFEILxBTRxa9VjwN6GqjuBeOBWt0Q
mMH0zSYqQBwU4kCV+bfMIrapKcvCgWsp9lGbMOaGnSIEleIuEOIh96evyKkuNCv8VmzvmFnjTYzV
2wLBLkLnHncTlu8i/4ErUa0mMmZuYT0lfk0Lsw4oOVmM0UC4ugFuKxe989iXdyJx7gRFEHPBiOgk
WFrj+lgldAFPTf/EVfth8MWhrryHyM7hw3GLSIE4DAkG1ZT/ahmNVJb61GI0sfpqAu+YWurRSfuT
B5FsT7MbE+KcfEai5E+I5Rk/49G0SaE2kVOvR2jK6xHYVRpM1XcTMNApgcSNYHHG4NPfK0H7S+b2
X6JmCxstkMI6r+Q+aFKMs40+syf5HfviDfIVOYuy97mtqJNsXQ+skX0BXO6v7Xj687I2POeevbfT
9pmgP1j5lIIFxHTjxDpWrVEsKcYzuC5103hyYhowVXC20bK7wkLxpb0ghhO4MubxuRPdFSGcp02b
HGyjBNJpdH8mPqYuTHcwPQ5IE68AxJtVYuDQY4b5F5fmxVpg/mJZtyTK285SfrRYULUitot1MHLa
m2F0LyznrpVr3Glv6RqgeLHR7Rek1t+6s7Ew2T2F1eTxgbYc+B5Ma9MInkw/HHdUOHO4xvYlZB8r
suZPmDhyA3rHV0NVXwNzMlcWnWpxwLhbJNm9ThbUOgD9PD4NbfHVO76/tswqOBIrabBFKY48Z82n
/YotZTdo+1f7ebZzdRnuYLc+ZLnbYM8lQxcRNmT2RxeP4bWviY/ScRx2kPtqHr5e9dir5gX3IDSH
ISrpKCkdDKpoMOwYNoPt8NXlCUClwbxH7C3wzsEulvjed2Mm9mEeQKylmlvmxckjXB8Ig0QBBUes
LDY8Qdej2/3o1E23HQukHYtjGEvw3Pa1GeLa8UDuQ3LnpAYOVP0vii1nkn3VlXoqw+LSUsncSbmX
s7mjMKHZpMEIXsH8tiRPcjWYP6lgi+L1ATBH3ewZT6/tAhw3vCPdlzPrE/LDQxLtvRYLiRLxdrQ6
2AQkL7cmfsk1qM9h3cckavI5jHaDQ9DE4ndWRRQyTk1yQOt/iduUnskx2fWmtUOEeS8D52xG2aad
htc5pU20FA9WlL8E1vTLwfoSTNNXmlpYQ3vb2c8SGrOACapD+65X2dZ3/n/+FsWWlI7GH4sFJ+y5
uCbVMz8v7iFdR+bJJyCkz15UQVKuSd+kcC4s619SQLvD3HMhl77L8pD7HS1cKi3uUsf7V5jpk2+Z
6oTfn1tfoW5ZKq/sJB46Gzokh9W243Bdzb6xy0Z7H3blh9FxI7XUn3Kd+1TZnIz9fi7yuzE1QdQQ
XAEC4H32GX18ZPlEya1PZg/Ylzc0QB0p63g0+wAXlfXbSk79McO2sngHhJudLOG9h9NwGER5dbK+
4mBle2rS5ZvneXeAyrIpa4zUDhnZtOmeg7C54gbdwyWT7LFStoQpUByF7LX28cHeRK33KU6XMjFv
ZgdxyOrOWpWfRlvfnNHBy0l2jmpOOgIxEQ/5HaLzH51Zmz5M7oYOdoznRk9NK6qVN5v/wpom8KUQ
FHX1PcM0O4/ue5+I6trz2yazjJTEcMqVnJg2WTMaFTKB+GmxN0DL8JwPC7Myr2BLHeCxt9RPS4nj
OrardO2l9XVG6cabxhHFs+rs5XKvVfM1aRfzoysgTeWVg8rAPBeB3eA0Gte9ZT0rRDmrUlseIGrf
ubCvqTtwWNKxvPBuGL3DzWCS0iW4AFK+zuQ60xRB6CRs8c9MGWIyMSE/mE+Z6ToYyJodMxKQXTTI
0Fdfbl3tWdHPEMbq/n6a+gs2dYP+VEYMK/DtJXn4aia2uQt6uKqVth5MVoJHJ/ThW0LveK7d+Gy2
8ssY5dnIJ5p8CxAVxcTDWFUgyby8YWeDj3Rq7rhWIdiqjUvEz53mnWPgo5PWngXf19SoXypVElxe
PDkSkCc+kflVj6wMmvQ1KavxGDT+FeYJHen8f1JrOqh6QpweokedmpANiMBy1aWb122XcmfY60kI
rSEsjXNhhMd4nIkauPQaoejCQFU3sxkffTs4Bj5VZF2ZnUNu+utmJp4GFO9NTcgnTW89phDos3L6
8MP5GmvrA7/zISfHtKKzMFlPon0aUuPNsBGpbc0nSo0veBuXVGMYhV8mKyu85XBTo25pZQXghR9P
HxowlFuCupz8BONZPmArrUsKNTNBU8gQfnmJ5dLJuQS2XKJgcwiEr/Gsf/iU6UaJrHuc+zuoIuW6
XAjiZLFGZrOWxUjTtZu+tJ8mqBmbxqCBCFO1j+ETl331xDwMyIK3rh3dBanuRvuxcl/A1X7gimD2
dN9JTn/Zovj154gAK/94zc1dNv9YzCJgUoEaVsFjn0Ufc45ZRVN15y5f5TLsnimgeAlQWulSoj+q
9aDbE+HYpDNwqGasaGOww11vdEiJwV/ts6CbFF6LgPnRb5E+W1aPkZ/egWjsSEezRpF8RJbZjUQv
ulM40gPfIjP0hc8yuBpOXsuuUMqMM775xXaDN6fn7Jo1w1DljUSo624ALQ+bfaBryTfqh2LkrBuV
SDYUUmxqs6bzNUxIRjkVZim8nVsoWNusKV9dqVFRvXo7uNOP2fZvYz4OqwLOJldQWoa9Bi53bfIw
wKwi1tg0TIxiAslAlnuZjn9CSgAZ1J3E4Mqtyf2KJoLzycgMrfsQ35Af06hBgdl6rPCRzGb2YSjz
2IbAnuHnTEX3OmgFprEv9gjT19IxL7bdcSE1p6tje0j+JdqvSzEEEv99OFiIhyRD0J8ZjfTNriWy
RKL56lBBmHTD2xRL8uw9KzzZGR9uwyIRIuMGlWdfW1AIgvxUgHAldxvQR1jYp7o3T9SHb/N6vmc8
eOkLxW6fExOj9ry3CAHgYX0oagfqfAsqMyLxNWf2XzVaJwIAE7rEfM/WDmiQ56ySwnvDcI1bRgXv
UVTcz0i7VFNgAjK9u9pvoj20/A/JLWYSebJ2O/NFlDgvBTFDH+skXTfRCTbLYZzDt7RsUbwozvAE
6ql/0lA5V3oIo40M2g1oOnJaKYV6YU3vSLfjEvZDAGziicqIbuTRdii9feOROvU7Cm6bzH1S2E9Z
NvL3oMmuZng80A5Q4dFRGz5C9tINam/bm6+BXX87ydQ/hjHNv5UO7jEcAoOEe+2a/wi07yY9HnyX
WbMzwlNQSzjGbGTgmyY4GtC/mvlc0qmBlYkSL2cG9hvrahPi11v5WfpbVP6jkfUU1enhPmrln9cF
O3qvDnQ0XGz2MV1OGFmzCx36kuJvTVdHIeZXWnYlb7T4EWn7ZOt+vLMtoridaVSrxp3kcxuXr13D
O+T0PnMGsAUuT/WaCf/BbRD1U8i5jqd/qOP+N8PZIclvsf/E1mXyvbY6nkRqSGFhtc4NCvYxoOkp
8Mi3C+3/Rjmb/XCmJhRQvuGEb6PR32KKidBPMWmM9ZHC6ifEPbWpM3En/fQNQy427an88GvxxH9M
wjhsPxNqMiKL1gkqIc4DJ0bsTjfbYbVbe/9xdiY7diNblv2VhxgnUTQzGptEvRrcvvW+1YSQXC72
fc+vr8VMoBChEBTIGipcCvrlJc2OnbP32nMEpT57lV7/qUBw4pQcAZWqBQST6w/QyDibsnNbCePU
amQfSOaq7SiSb2bIqWiSMBhiptfIBZNjMNEwLwe01sHQMGhy09c6i98cGQ0PFr7KXeNF/qGpEDo5
Oa+ezOkyBxOkRjmQ3brIwy4ZvYhDOLDnGmX+CiH/DjzM7RAldJmiatqbMvA4K7buoZ6t9ovRISlc
uunCaSqOt2Z6DhpuSCPgnoJO/qBSx5UfAViIPBUQwdA1W4jSBhyRUuzrBqjPFItjN0D3KDCv3tDq
LHaN4rc14o7PNSJftAkCugQMCHboW0CST3n1NbT8EHWP+UyHW13BS1R7izTTEQDb/NSWwmAuqjCe
F5mQh3TSilE4SZlH8k+yFxG39CNn51uDMw2Eiz7BMPM53g/DNkSK/QaNWp5B500Hx2vrt1IPzX3N
d/9AcGlHnqaoHq1+zve9Jqg2Hhr8ZF58E9O+gpVG4gDqhkeL0fNt1uclIUcuI1Xc1ZymgeTyfAoD
H1+O1Cvrb7uCijKdSH/zvCY79ByluWPOC6ah7sHtuh9weT8GkDL73rLDox9zkmToYpzkbBRXgsX8
ba7ava+nT6LV0QvE3auqFLGqnI1IAw9fcTbgJi2xRM9QyUkHpRdd6fS5g9eJODvHSVk/lXRX8M8A
c+zB421rB1tKAflFRKxbUbtJUvWWNlOxbzsdrAnM2MN9ZRY4WmLRKFbOprUbla/tKPhO2mRzQnBB
jJZl0rSTno/SpbPqh76iunFDrHhhmquLha1760voZkL77THRuflAmHm5cZ0G+jMjmZci9GbaqWQE
D6TBUNqzU9dlPD8YcQI8LC1eTMA+KzuzPZpuNgc4Eptq2n3hiz+Pt32snnwywEi5o+GKkJ8oRFXT
LmkNZLxKaPhQMTWQZyOA07QArbr4gKLNaKbpx3NNbbZBB/3IPg5jo0VW0Ub0jOdkyC9dacfPGqMy
YpGeikcZt0lGURN2pgBfkb3B8GO7N6uzMUE2A/MYYisl9gGRHY9CRj+cU+lHrQcEFcAx6Vp2/nXM
2YaTfGj300QJlyYBE9I2hdPriaOcYsAITXfqBa2Rakh8zFb9XvQMlObaQJViz1/w1AHB6aMbqAHk
Cgn9zVegQkZPzSfFaB/7jplE+xLCwtVOO9zG7nNiRnrjoFzeDz49eN8YGcvlw7DL5n5YOUHIoXS2
JBW+TWqVWz7bhTqbmNm3Zd48pk32BePqfAWD91LiYNrI2QFib8EyS4WZPKtorHaj20Z3QPnM7VDD
tihxlB1Smpl7J/LAEvu4HixtfdPgqLeOBOehesv/Dm/Q2xsB/P2GGW0FxuHGsSAENbTUaAfQ1Bgh
QrKjc6u7lPjwkD+iMDjhMX4zs+apmOYnRxXPSaX7vVFnFd3buCPnk1O/ldseXQgiOYJkfGhqs9qE
trqRTi9uRGeSgxQJPPAGMWhNkR6N2kkOZkMN6JG0gAOcArFzJnaubICCiFg6Rv5Yo6whTGYtmebQ
CVHMi2rKisSH9BSGE7jt7iFDNuKSZ5AFaLbtODIQ2bPtoYPKyK614T+E5VMQaGjcgloYg3x33yj9
wKadbEkJytFnV7f8vos5k4piHh7KMj2k4BvXKo6Ppp9PFEIM9nxQ3mcXfNq61SBovJLeiW2bSKIE
eraDsnq11Wbr88f+PgOUtc3UgtruUmJt7O6V7ul0HeJiPkRF2q/LyH8aG5fAWJMEkGmR0s9xuyw2
jAjzCrd/HRNrzM7pbtjkWtx7Le9nRwztFnHPAuCJjdeRHY0qXhSXSdXMOxHsUzgRozWXD/BS67PZ
4z3BVv5IMC9n4lpYK1ofxPVlCvKgg4WYgothW8cSZHPeRvQ2kmiIwpSBbn3qgYytvbD9hNJbHIoq
yNeVH3+Ipq8OhmdI2GxueyOVZa5bmRP+raNHFQBpC3zyU2236L+kjvGOqVGf4TwlB4NZFQllEgGQ
G2WATwcay4gl+XNnxMgxXQOXHotLXQTOs5ioYzJ43mNiz2vazUt0bFFd5rAnlTKGnqArRp2szuTO
UTKPzWOEEvjNsWtBjL2JuT7Pp4uCurRheUy3hQc5eYhn+Yw5xfpGe995Ayz8o+Q8cqAqi474F8yj
6GFyoDSubtuIwCbo5lCNMokgFJc3FhGkn/17PHAe2gPGcC49VegHkKC+QnUqMQHkVU0kgJsoDpw2
D58daP8LM0HxZPt466henbDHRcChGm2OeFU5wGo05P6183qmAImh0IMHNsFhvWMckzlqrswnPeYe
ngvTp/NsIqEt2nCxLdQjx5LhuwA6ee8GKV+6BMbA4TYGPNc19ptbt0wBB9V+Ld14YqJdJy9jT2s/
NNv23igS+1TNtYUyysH5G4++5sBvMmFsc8UhPJZpfXKM6buMLHEkZqoFfTaRvteApMInXgwfRQ01
qWQUjxOlJQaOhHjnzmtGVEvKq9/6zOX/rgQECOK0McEaJbWfarKBmhWYnGUtTbSQ1LxmKSAIhqDs
AbG8lsAPL1nFUVqDKLlxI/sH/jl3F5YW8QGmzbnBlZwQawaf6BxI7KKaCGIQXTa152aYDb2twuiz
G8tPjf32GCoXM2Xb9/eiMa402Lr7yKQ7ZOfMrmDLZDuVUM5iMfsoJ4gOYe4xfvEYB/mEBa29qh/f
5yJQrzxwEDR1MO9NHFwHekjBgZeoD3atORAoDSxlFcGg3jGkrrdiSPUOtol/KLPA3lkgTtBMKnqw
id/Qfh3124TC/B3HSHbFksOp1/AKKCh4F47p4EbHtobdaddRdKhHYiFY5oMFEA5W+M1NauPck716
P7QlwwRYddBMWFKAe3E1IsDCsbyjmWfDfZXTfmCUf6+Nyr7xeYJuNN3JdQdmhy96OPdl159L7YTf
GJYjQasQDaZdM93OHRem5ZSap9bpSYCbTQX4ConZkuxLD7YoZlatouP47KZzftcUNofvSVN9uvhM
Wltzyi7IUgKQaB/HsIHrNwXBB5bL6Dio4Hkk0Plok+H70ISafzBzbEKqyy00J0IFpTNejCGg0utH
ehtpkYV7HgH6XToQlDoN3VIZT2LR5g/nzKrq28XOC9INw57DMcFBQ33LkJeAJ+nU4TZxZqK0mjpB
SuDhxPCtQJ9LnkLWWkOPpw7aztaHmnyK3ai/dq28t/FyrudBlhx/sUII4MNUIdiYR1NaWy0RFoWW
ybiP/i525xZDR6UcKPIdObxrobL+DNspWvnU/6gpdcvsKs9Q5Q4YafxykjxThmufbbOXZ6CebCeB
Sa2fZSlUhdAMOPW05liRcTIL8waSPIx/A6n8WZB7v+4U9HSTjiWlbGy9MvH072QrIjo+LZ4fn2YJ
EblWsm6opJieoJBGttCZhxrzcr/pU3ysK7JIbHfPqdQiJgu1Aa9oQ7Yu2jPoiQ1vW4ywYoX/3Ls4
bOiELQLKaM7FlKJOHzGeVrgbNSRZCEl5crArfANsioXR7ikjxt1/kIHYFgO0esS5GZChuXiuEJOP
MOsKIMebPm4+ayN/bfRwjUrWiDkhxyQnGZpYy0SciBlnzQidvqJ9P8v+/o9//a//878/xv8MPou7
Ip3oOPwr77K7Isrb5t9/6D/+Vf73fz1+//cftmM5HjNh19HStE1XOi4///j6ELEE//sP8R88IHpA
dxzzmMvkOi2RMWf6IjqnFxiTUP0/u5qmPe4I09WebblSePZfrwZti4FajwfYyelMoB6cSARnkE3S
tTz+/lLLL/7nD/bfl7Kkp20pTeCof71UxCQOfYrKjuwzCOD6AHQcoYvdKfdH3jzMWfOlQb1906HS
/oePaf392p5J2464D0eapuv89dqFIj2pTbv0ZCkUyKshjOT3lrn14+8/4nK3/vYR0fUyQRdy+Sb/
ehm0bjKWud8cbasKkBD0OeiWlRkqDyphr9vxhDTBKf/hxv78xHBjPZ4YV9iOY0qtf/pwyglqyyxJ
Nylyb3yKDTQkA6vnEd359A/38VeXUuhOHCp4W9GO/usHHMZAxfhS46NoMeroUaXHMkWjLBII9L+/
l+4vrsVnUh6hNAzhhRZ/vRaRG0wKOe2DdtLJ9wLD4YzMvHEfiqoiB52PfR9kqQACLV38Oo6/bKNN
9cMvaDF0kb1Eu1qiRg4YlVQiKg56pNhQj1djmgf3UUHkJU5qdXEprx5oFqqzHqv6BT8GDprM9h8q
c2wfBDGyz5nESiTb2DomoT0egwKG6Qpmi3UAydoikDAy0NRLteK0It1Z7axvxtBXH3TAnUMwVMh0
5jhjXwXFOzPAAvmUt8X0lZ2GcwWIFWZTJvj3HzJNmPUhoXAvs8iy26ldVKdOhMQMMJvXHSgL6ImV
TkaV4Tt57m7SDDwBk8QacasgaQVHtWfq5yiLmwd+s/ELzhpQuD1KlU0ueIYOlWqDyxjkKHAGknmk
1dk3cJTHp2RJeGG4Fe2HsivOQoTgTYY42+daOae89wJS7kWXP5SuahF+lDndW92ogw0x69WUDeUN
fSH/kjV1fRfR4a12v38shPzFO+aS1qJ5yUyExT+tjzkEF7yxhXHs/K58Kg0r9relapiQmK61zehP
Pea9khvXL9JbAgyMW9xBsJzNasCgkUAC/P0v9KvH1JOOkhqtB4/a8vM/rddRTUoUXZX5GCz53KAZ
5TqKMQLRRReb319K/uJayIwsgr08rVAE/7Rap0lMW1bJ5BSk5M6iJWZmYMwPQFq+BSbaCMV2SJ10
LaPmMmF+2rYQ5rRBRjS4hdSfj43jtIgC6HSRbnuYBfxjjh13Q9wj5fKSBK6Vm1EeW5QHpU9YiEY0
9vsP8cvPQAI8HnPJPZPL9/un+8VIrJgtXE0n35b9bW/H8muShdkucPL5H5ZjYf79WWFl/H/XUsvP
/3QtAe40TOBjH8cpE2uGHWBfq4GOhA/1qlfBiFzDydYZgdNIQMNqHVaBe/79512WxJ/2BM8iP9nF
aSJsIdRff4fal6FSrjAOtR86j4xFkHll3mWwG4asJdMJ4bICTLR9YXXnzeX3V//FputZrol4gIOg
rc2f9gYQmJFJtzyjjWK3KzR5zX4iDAgaOkO8qrfGrTmTyTL0RIT9/sq/+p61WjZ65VHLeMvP/3Tv
CV4cfGzz0Yn1ONygLTHftUjbtSjj7h9KJrF8ip/v8Z+v9dN7kbgIt0uXYBBp2zRw5krYzdYSVjle
mrrr7LUz6UDCJjO8AIdu0uRH17fzFjWmrF6EJ/GeTHhtzFUx+kO3b0urAJeGXadcQ4UnJNf0YqN+
+/+4Q+BNTCFZj/XPbzNMRVenFocrac3yiDKtvAsND3mVl8avv7/UcgP+doMcG+IhFzKJI/7rl4FR
fgKvJuKTa8jpSVWMH1NJklIgSCIGllCsf3+9X375fDCeeUkigvdTneCAWDAb8FS8eLJ2kEEBO71y
PIg/kHz277+/2N+/fWo7y/YsYbImSvVTodARiFhDMZ4AJPjp1iz7xw7p9MY0U2SEseWcJmn9w2v1
9/vpmUrj03RtVwtl/7QJJemYVkYRusfESNq7wRewLUNXl18pmUhyKJnG/P4z/r2A9YTrUb6aVLCu
/vkL1LpBioDL9mgx+wd05jFDWYGwnuL/8WvrESzPVUBJ22w0P30yP3Q5KFu4y/uUmyn8KXqSCAKB
+BAN//vPJJcv5q9PJXeRq2BBkK7QP18Lr3Dm4IlOl4CrDvBFX/vPts/BapNVrkGMydhguGTCs5tT
I/3qxEv4mTt49ec4EtyEaZDwlo3RxUQXZsp/stIUoWaWTM1j5ybTU9xlCgNpEBrNbphLXOh9Azrj
HzY0HuhffA76arxZypKI9356AHu0vt1gGtFJsAlsBrzgMFtHiRJKIabxO7JLNdBBgUoTsC312RTW
i0ItNNdk4qkLVogveI4gjnekc8SK5gCCN7lqw8Q6AeEp1ib/ftU0/XAKwyE927omnH2ECWRWvX0T
xaSo4X5eAiEw2+L4H7delCefxIzQup57/+RWgX/oKAQ3qCdc+kqVf01p9pH7FxDAXokGJRnTBFAk
w12O0GsRYrenKmXYAd43fIJfn5xTv+ewPtKCRG/ufqpuZMvMIn/L+zntKmUlW3jH6YEIKu8wO8Fb
w5yBsYpZbtkjxv3se96Katy9T6QgmNTFP05HymEa4zVnQV/qVLIWn8POKnIYonVGKU0mfAI2HLaV
95USubmLCk24gu+m54bqj5YxgETKn4rTwRI2nHbOjedH3doICT/QtAw+ZajNXWQh9aLHwUE6Tdpd
jEVvN8GAfCCilkNCEjGS1FaNCajDwaGFdWzaenwixNXc2SCFDjKkXzOWWu1oXTC6pbGm3WJaMXXk
G3JAF5MhD5IDNxlzO9vuKiZstOzMFRCLaE2LDlQhHSyOhVF1HQUN/SLk5tVhQlh1N6qbCfU+hpQi
gpI1hngOcSdSf1s11AvfpINp0tUwsE+uVWBNBt0u4TwiKIHXHJjmcfT6F2PkA2qSD25pzoUgm9tp
iweT9L3SnSj3Bw5RJmVG8V9gZs8Jdn6SOLdJ3Iqj2Wuf+e2gMYv6CEsSDhqY9+srYX+sNmgEN3Ly
+lsPSClsE/sJrUK2KTIjOTQkpRyA/HWPTPTDH+1QEzFWWdSXcaFgrHdCPvZTdDfgqHjAqR6fzZT8
kaiczqOekm0Vtd/cxvNPXYKuPkzws/WxJ/alBte5sgWyTzPEUFNNEuhcCP6miRrzOAVDjkreLNdB
jt4bFSFCkxGQoUl9dbDbyuFMB8VsRSvfOtKmrXZBp6It4221x+adrSI7mbaObYM9GAYsP4k5vgk4
URs9uSiotFm9T5y7Lrg0YGAlHuCFrPRCCBKmfAlzezrG+F83yZQhB4o5ViW0TqigW/3s0HBdt4FJ
O2wMFXhIwjScupwOs/aMS7RkJY+ibG68ejSPg+6cfREVztXkocYr5M63XUqMDc+4Cb5ztO/9dKxu
RNAivIyEhR6vjTYlWI0j+0117koxrK1aTtuK8cuCR3V2JGW/JwXD4JG6FCuwW3zmhgd/1JQ3uetA
ZjaGD8Sww2lWVXNOK/6qq1AHGrWbbyekPQxcnQbVkzex0NpNuo0F8Xf5aESvUF3tq+t15c7pSbYM
qMTvsSNXN4nREHWWsQqO0/wauYPx1VG5PIyqYF0Ks+wxjCKH5xpn8qxVScCBbx1iieyEDDj32stu
ukUkJN7sSZZvjDhKvK3MFqu6occaGu95aX1v4va9wl92Y6Rg7gnUKrmHGYKDaVGykkuygaofXpqc
SF/XzJ1/Osf8ogQQWnMMU1rT8nF+KqkaQpkTbej52HogoDNiQ1c6VIiMfO/NcGX9DwUA0oRfbJfC
8TQFB9FfDvXuX4u4urWMpggdmyviNu1xcGzbBVYMOAUKHyXJefYCZuhjlW6A61oYXoIDiJj8tEDZ
WgvfhZsF6iUve+fZ4xi5jlOJU4NG/Uc/ywmlfXloJnenpCCwZKTXCq1TrFzDXWtNTw5rIDRxQ98U
WCE5Kso7XdBVr1q8X31rHd3lxQCjg+l4zvZzxBqCnmbN/nMz/ZerIu+/MXE/j3ROWD8SNhkT8H6J
CA990/xUk2yvjCXXabid7LTehFl7Wyz9c6MA+cL6ZajxIEE/0vRFZJE15F6Wfn6XGeXRd8cN//XT
c6Jbt6QP4UQg/mWLdxYQJJ1+ruZPxQ60xUdSZgkGLjgGRNLYmSA9NEKfHxQ0RCbL/pGlDREOJXHx
5QrvPLWdMog8k3awDEJNk12v4HYDyXhrO7IEzY5qbJRJ8H0adBIT9oJWXtQdylG0qsYRxDfflc4d
hmxDcRChk/Ep1WKsbsopeoANUKOoaUK72tJFwuYfjempglN49uOy2aa0nzZxg4S1iWYmw17S7x2e
kM0MC3Yfqzxd94aZv42BLV8ifyS41CjopadlQivQ/6KMMgJsbHMEsrsHa2hfHdQ8TD+jz2FWr1UZ
IvxkKPZYNSp8cckxQCCcFyB9FYOyIkAmNqRtucMRCkyMEYzhWvtwxKdZRXlxqoIOww0xoJsUy+0m
DxL5HbZ8v6lNUx+jPE+P2Zzme7T4+W2MCppfrCtgdWTg9mvaPPtSTPmlZbJ9KfLqPUMe8EQ5XZyg
16R7sGYDjCw/OuN/FadwGM6yND4nwtr3vTlVyGITZxcnFaKeMQeRNZSkebFD5lsAXE4P1GnuAx7o
YrwORfUpI2SQMZgyBgqpkZyIEZP70MoRmwvIDhDwYOIhp5x8Ew0CdBb3FnKefDIgOu/TqR93jZFE
7+ZQcL3B+hgoxBBrgU3w6QO89SEpXHSMwp0TAUpXdFmu/RS6d2Xgkk4/hP1K1Rk+7XLy1kQ+i3Wv
HT4gau8rPYkvEn7YzlUknfPA1uI2EjnBE1Y4PdmJ1b40duQ/d8p5DWpi86aOPVqPTfMA9Ku6tOg1
jirFWWyXOnnAs1RtAjNchDSYv6w8step5NcrIxMts5XEXwftNLemR6ShTkuMZqXnvAeWjdo+kGGw
s0MDAqHj5wNFY4fC7MBDn2DnnV3mMWbRmWeO1uYZ5w1QNXsyBhIAJl7jAlwN4K5CPes5Bsrm5IRO
AvkgVmZJMmjk4tvu5ZuBleuQVmH5WYo4G9dTRzqmLcOKSjlMNiXAWrAwvHL4Repofg4AM6J84QF8
KCH1Ej7jzFdR2/OtY7CDTmUwPPozQoEO3dR96wXRPmxMtY76Ft7h3MbbkqHLIcOw+m1kJPXVxIwN
STO0hnv8i+OupxvwzZ297LkHnbsFUxnvCO4I7oJEBQ+BhGQv/WUWVATNh28b+qz7zr00nRgvMhhw
SqDCfIPrZ6x1Lod1R8MDpp/nkIUwpLeYSqxNmUQ266f6OncQN8gmNJ69OIxukiGQN3AMhzNHTxsp
VsCJvY/q7zHzonadqaq/7xXCeRs48JU40oYgOdt5N+N4PDUJD1XdiWFHwYOks0uzh66Br4msiKq0
hk68OA1B8OUy5xXsiWGbczhrUzBiZ6AMS8l+aufPOo4owehpHeRYwKVuaWH3rhv+sAt5YzJyxfio
R+sNjit8tL4gotCqG4r4JA1/YPH8EaZjcit4ZrbRmBNJb2vgWZXdccRwg4dxtrLDEHhGuTWizuwP
UPqISENJ+WDbpMMa9vCZ0JZDxCWmdj34TbXPg8C51C7R2BzrMYb6Tj0yk55wwqbl/VRr/dRGyKUx
piU+Wq0G84yZmzuDeDReDwofHNUTaJQhYI2lew4YaTtJNX0s4fBsoXrIt6HdF/RQMzIBLQzGa6TX
5SkNDedkFouTOm6QBIyt7d27SraHuFhibqxckBaZSJwtKqxSAwqoaR9oHkw7IN/RcwZqQ2zSSDjW
pm2zdkfceLvBGw3cJJvENYLcgZq2p8DOaP2mq6yIYcqjPJ6O2smDDWEJAYRMskQhdyJBtTxj41B4
83JpNra8ypzvOnabQzAvww60BWxqyErlZdb+/M50T34hTGG4OljYoK5YEQo7W1pEVlpBd2jgtG4N
A1OuESJ7iBIn3DKz9S9aJuqGfnGawckIspYFAV1tUjYeCikImNhmuijZaoIZHuqpGi8437y14bEz
cgZjlr8iJofFNZnkm90ZSKOMFFW7KufGXQ9V6ZwkJMaDHYPKSiIy7FFX+U3AS9MHH2EQJk8VXdq1
hdPWWnyXMHM7gheYJGeMt4OHyirp9PUxFsUR1zs+SYLLPoPZwurdZfBDxuRhLKCphcEQ7haCCAP2
bA+Pa/povOaL6JKnWvoXeIUHx/Z6wk77ax7HZ6vpn9JSH8Oub86GKJw73x7IKGh5r9JDNyXtQQbx
vU2mO8Gd0Eb7un4DbQ4suGngujErX7UVyGvNYx/IgtxnkrlFDIhAVcdgCUeiAOB2RA18hcWpUJZ6
IxPYaNgJ2DkWW+nM0taZ1oyJKnlU/XRTdQYGPhUyNgpeUSFxk8V0FkAE7G7amtPwtR4DnMAo1GJU
AX00vIQ9X2jsli86cp6H2niJFzmiOcobBF1gu0YwrFUGQdm2YDmBA95Sb8041Qjr9FvrFl0DLMz6
q5uqR0cFats14liqfEdcx8YIwwvWhv4MQpxDjkJ+bIaoxV24O1VhznoF8cH/MKa83DCqSm/SWjsv
mbD9W/r+iGAq2uKrzuYs64TVvq/HjbvYyHoi7Qzg8ZcQ5TaqN4dgQ5kgi+/1e2z2e45X+4yo48mD
kj7G90Oa77A8XTrXh+MXxwe3bb5CLPzipMZ5MJW6k35a7mShL5xzzqHjTvtSBicEqdDXO/ulJlI0
VsHXFHMNvQRR3YBSpCsf64q5Oz7TUVePxPjBoEuL8kDH+Anr9R4txVV0BipR9tq+Ojoi4zse9r1d
byLsPisXSytLb8q0weHg7RQ2uZvOXVibOXlr414Rk81oMtB8G9lR5khD3eEh6lmw4tBbcVJfxHC3
dWTvTSf7iuJxX8Xqvq+yRwBw6ISyR1ax7ylCt4mVjqKfA9KcfTqop5gFfKoR/r0oo7syGVelJCur
m9NF98fGOq6BpKIXYf0IVYczLGUrF/XKjf09k6VbPjwa2PaKSO57Ptg3E0IxN0Wn65ffVdo9hqBk
gPhs+tLfu2F1l+PEWSFzw5DXH8shuu1Jn+o8zm4lgnJ7xCvK03HP7vvVHIcHmKAQP2mW7YSaSZOg
W9o6hFJ2FrKkNJl2DdXvEFjOjlohPcCW/YYpaqNmect296ZT/vkMhRM676j3g6Gxg/S0o8bwWAz2
qeexZO+wbpFendo8hUI97pDNogEiGXX0LqETbW1MBVEBQZ+kRvJi5mbCg4PyEhvbyg/tZ6+laPDs
7hFtcbqx8aVtPM1DoCd8GLFpc9DMSw+lluUc2jCA7W1/OgAQbRQrRRZzHBmu1P/bGl81zYniveBk
jsbzhqAEODeuuB+cYe/5WJscFmzL8d1N1Q/fmrZdh3LYhUDS+9q9sVOCDGW3QyCHxdG/b+mMRHFy
6YYcHk8ECixK63KxTl8N4GZJAsW+rfZTE36MSfwtbP1bWB932Zjh1JHNOsAphNvcBFzbpf3Oi4Ge
sjxzf6AApWTEkcNQvhMs2UIhIIEPkXC1aZew0xiXVTjBEaVFh7iVpU72PFpe7UDPFadAxF+suHnO
i/hb3DtfYo8jEAHsYD00VYp3hRCykZ2B3z081mnGKWgm6q509y2OxQyioOM5EOqq8TOfzWbv4d5F
vZTqVTSB3QitbY4Or0ntJ1WQipxbVHcZRi1j4G2mKSc3IalIPThs2FOYb+soIOyszo+zj3AVLIW3
rhoETmDUXvJqIipcZ69xuUCoY+o8o6o4k9b9N5UtHFGGk6s6c0Cx8lHctjuiQqTntTRMzeAQDNiX
2hKvMQ06gKW0oVaNNFjAK/whxnTjY8dFYEj70QFnF4TNXYsZpA6zmxF5opdwMpnL78LtHgdl8jdb
oLgFulhVT7dT30S7RJVXGMPvjWIxpi7+rEBvs9MgVFDgcjGOAlfJqKQHM3sG13y2BKAw03P3aZo3
21CFcjeF1VM06ofSDmP8XaCiCr+YF1vYt0pYS+ALBg5CxppmajeNMSDd0/VTTvOGTTe55JFq13hS
DSjb7SHQxiG1iqtF/lyrEJ+Bcb62/D70o7xt1FnQvPLqOMXVndR+vI366WgYPE5pPB28qjzyqSBK
QJZpRqIIIraJsQpxQ8z5d8rwNWFo351cHDlWGNfSRUFI7Fa5Itn2ikLr27SYG02XL9dGgZwknBn7
quHrcYvNNJcee/N48W2+BwYDRHnFgBYN8p1XXYUIdjEUYOmpCdxQNMEvHMcA2bUekKM21GR05tfa
xJVmkrNs1fYdWANYHdUhmQmWavJXVukVhupdunhZ/X58i1NTbQLXHU40q344wqjBbRvgLGR0Uub0
RI98HVT2K2z09jo0rVhrh3OUmWLhbvPyJJfKNvXs6REayyUAqrG2i+oAdY/MInxiexMR9rox6JOI
BoMX7aAOuV/3UpF+0uOzsxa7cdRfqq54asyYIrqsoLogcgGXBQqxKpH9ui4bWU47GTz1sIlm4zrQ
oKLgPCorOheBcTUpZHFT9KRcAipECA+MpGQpzCp4vk6PYr0rDjM9p4MpeKcGk1F1bQ3Pnddw/Kst
KKE4yHnjjOidAuU1bVgREse6Gz3AwXR37b1hL8sT5Mxs8eEA+V+LaYG1VjdRvcTheXqdmMjChwR5
3xJ+mgR7XPkHxxEvLkyGLDMh0mJ0pqaXho7WpqgYalj8sXHSXQpciic5OJDRfJQCf2PYPblFDDl5
2mH/ROUcEQvqEakZ8C4jfRYZfI5mXAtncLYeE50DwVWnJLPOYZjv3IT7SO1IangDi8Ho7vFlfxJL
+tIXS1kgUJsAR6e+35DV9RDiDWDfeJ1GDk/0VVcDs9w1NbreDON47Y3puadgzBvjwbOK7thI+vjz
1AMpAqcDmw7J45p+6biR9tdqRhdHJJMXj/eTP730ChWvTgB4TiMvZTfybA1bN4se2mSILqil4w1z
DwT+UYCKwWHjjbwMEC3Cw20etTfEFpUIG9jZbSsxt7Ko9Cbly/QH4wdYviOKJkxGluDYGCM2nsFy
D+q7sLPhnPd8GIcMetS8d3Gfn9GJ3zI2uk5N+SOOBxp15s1UEBGORParwqizkWbwCTPm/H8pO5Pm
SJF0i/4izAAHB7aCmCcpNGuDScpMnHkef/070atudVm2vVUtqiqDjADnG+49t60AU+aaew/se81C
6U7M1fvchZs67a5l3tl3s+5+DbyEh0x+5yYMhyX+cMiOJICxekMZiEpg6T6i3CIOQfJCpsjpArxB
j9Wg+d3SXCNKJeCG1ja30w+iIPudrWLGGsBeCA2D9OwmcMOKMTo5JEIES6Z2BXwozM2dvQWpdUmM
bi9kf06l+whloYdGErt3Ts3PSdAP/cfyWtsTlA5LsmwtSYW0Jm6t5WrN5vPSEw4z1mQ/WsnKILH3
Lm+dZ4Jabr7Z4WmQKY5gc3jUrdh+Maz8UeNwZuK0uH5lFiwtxHEIZbC0bbtHYW765ThtjJY1iadC
v2FHibW624jWI0ZjUh+lbZ1cSnTUpkEv4D9bjn1jWXqBSa7IqihEUAi5avsIdE68zklGATIEnPEJ
IC3lZQEODXiAPb6mjv0rEdmvUHYXPbeqQyWwgvfFsu4qtR762o91ihi3nZgxAAfnRUguT2vSlunT
me79MljyQ6T4BoxsW+L4JGxcP9S6Zd0tOJVZG93Xgu0QOm4cwjnWE3wx7FVyIGhTTChrJ1/7Rny6
GGicEUhtOULe6IO2xdI/zsmZkz30s7kzYQsXzK0KQYcTNRg72UXpeJBjtV3CXNuMBYJ8jEJsjdAp
RSFkCXKnvNHZaTprSGHjDahm+ip7E4EnkZEOyKkH4Hi7PeCZPAH23uDpODQJuYSeE91M3M5dKrtT
aZmbxqQFyXrwVAB0Szd6xO3LuNV5wmq1caJlvwCpXjzW1onu7TS3xUUIoK1zKCfMLQfI0bWbbVMR
A1tFDTu3CRff5L0ntbtZFs4AI0cZE60ybPMDRI5QizCsatYuk7fxHBZeosf3vMb9mrQhMpIo10l0
bcXRJDVzKiGBl3ng9YB9UUEzUE0ODiVGl2f3IebPRoToJCUyPpcRMxRSWDIlVK0SF2uSOSdDVkfU
qdzS8yajJ1Ctxfxj8hPHOMcoGJkhH7PeXQ/NbdtEpLzTldt8dsC3R0R9eyEPcZufupn5ek4MhdHL
W//mKwHQuumPPL8bxXzTC8u1VkUrLZvZiZN4FOrrnC4Dt8FeaeaXtYSbRQJKK+DdcT7OZfeG/ruk
SqTmap2nhslbkZRrVLUcvPYpb6a9nBa8ROYKvcS5M9OVSasylsWGZJLt0Omkrmo7u4Mf0cF0MPST
Cc8tKstAWNq6S81DMRMobMP+giF2HAZ0em1RbcsZ9DGxO3i5gtubWR/7LXefv0TZY0mqEcqVdUb1
nWhFvCWWt7mkRTr7zdRcSVHiTYKOwYGz60SshPtJWy9kJO36iJs8NR/Suj3l0fzQ6eG9m+mfIwCf
dd5HWBbq/nuwpy15Y74CtK3pMxEz7VFX5XVK7A2u/zOlAmhxHdYtepaVqsSNDdwcNAAn7BEw+vEb
nocF3mVqyvswoyGt9eXSQAh/LPHQjw4pOVDX15qbrWI33VTdsAnr+NnifnBDdc/y8NhaMQuTG6Gm
OdjZuNY0Z2UO5S2VV38d6vCOgRbEBBu+JsVlVeIUX0K/au0tw95VtJTnEowPIkn+BBsuGc3xUL/r
eMjuKkPHeuQE8ERWUHt815zAb8WMChnQhOaM07/VnqZkXlGLaj7ZXPpKEu3Z2I04GdkYorq/QauU
tfhuYfU0tNiVswFrvR5BBmCmhLUczzSKYsoB9K+MMfLXQudtmzXqWKXDttU5z9iVnPI+/Wza6bsB
JLtqQ6bjYYW/lZyre7v3rnJAUhszlY8lGRaVcS1tbw2KmyBe0kJJdzxXbvXERJf0vCF+YVxZHjnq
GL0RJ+sv1LIj9Qt0FoeuU9MesDV82lF2QHkAJ7t2EQarD0CDjB+i4pDOM3YldSF/adML8xbOtlEM
xthrjQHzzs1U8Dcap3BFSubeSLW3jBuDmdeyUzo5MWTKg7a4FxGFGuZ+YhKWcs9aGhyttE8uMKoF
PLfeGh8JBAjWdxnY+0RS8IuZQW5qah+1gZh0Sqn7myaUkKSmneYxhXH0C+v2idKsWFt2v+YNdXQh
1OPYOIQ9KcgpBb8cZgaNmTgnDaqFCicl5nNy27TmguDiHSXudzPk9rNV1BXFnov6opsKvsqcwkkW
1xK7U6jPuD6TeefaOfWFu4ZovBrzch1No00G0vCm9MTdJkhvgkpggC4ltSwi0uph8AAXqFtBiMqG
bQ9lGyP6gHttlUXJkz5U7+3SVYxt9TTIdfEaQrDJbHJQFsD6rH+2wHMYP8w4tbSFkCA2vevFqLap
Lh7wOC5U6drLbOEsqzs0CVO7hYQLj6AuVrCIcFqNxEPVFMaMVGxIie0GW1mBKYiqN27Zu8Zdv+xG
vufAncYA6ToE0XR6BXjJmgkPOS5w7Ih2axAQzJzLyYlSYDq6FrKhGXGmEwPaZ174XVC3FWGHdfEb
zvocLDxBkoUYYiKxNWPvWVZsK+sqfI8EYiOLIZdvevl18JCBtDbR16pBxq02RTy/VUO2E3F0dCfn
aFHB3I3lVzyznde0r3HRL3ob7WaIk15Fx5WYHpNBENR2nS2H1hy/4Gd6u16l69n0WEFZa7xXt4gq
87MOPXEKi974nKvxOzVuKTMTvsoGd5BZXpwpeSEH6tiDcYmxN5kLS4bIzOnqlvrOSRwmkuSUQcZf
Y14Dd939idP0ZLNi2iuXp1VPfnuN2NjZAiyrfjXMKQ+iJIMvN2P1D7MgxbWDnmCNvnUlbhROJ/og
ypbiJk1ZIRFFhpjoZgYc/lRp9hHb9YdMtI1mjFdSDR8NPGgp87jWzJ47Ul8wPa68UJFK16T3URE9
poDE7kqsmLKI9wrQH2NwzOpG9DQnKDaG/Lms+SBG8ZEPO/AwSxMOJdP2UifPuWlfko5XNrAuK2E1
k7fDY2GM7spKtTloje6rxTa0dhOtBXFdm0SDFZ8Y0d8Z9zWHZuSQGB0YMKBtfUcC0PDi35YL8mKI
SUmB48uZSNCD46DbL+KCQbSRHayFRIKMOg0nfpLACXavrsrwkkbfmRGtxl6fdpUWPw6EHfCKJ6G0
udcq96TMkL9hebkF7RrzcpmISZ/gPNGZizvTrOEqu+Z+8ArgT92vip4LYq/u93r6ZS/DuwWW564q
eWnlWFU5TsN1FxGFGA2w3IS3BsSCi5ZX/TAyXcoxHGHbWj6djhGEfFPoowMixzaTuzxpzvzldezM
pi7a6Vb+LS3cNRU5I75rMQpXZvSBtRYSVgG4eFLYkOMyYs+qERnj6f2bZvcbYj63VW2fu3aIPjBD
MCcHJKFZT54W9oFSCZ7iuT2GHQK9DpCjDRspI7UPeD22cdlGxLzrb1U7BlPOCWfnyACQA+5VwdRB
izD6wNb4IuWAPPdQO6XO+NJAe2WtUe2KuX9MVH0RFuz13JqOU4FPIHOMYUU4y6HOVDAQKJKnuDZT
/cDrKlhEf5zUaykShnDWQgB3pR1bd3rXYyzhufm4IOjYhLPxYs/e/SKXczsXe6ZYvCb1AmdLFnhR
tJ5kv1m8ciNbrfbtaF4PtS3ZiVRXOxwv0FvngKBa4DQoACLR3c882j5JL0ExZxsmUEenSaglyHMP
e8KOFLkLGGIk/lAr3Vau9UYwsNikTNAYCD3w4K/qUJ3UkJJ7rHo/sirnjf+UKse7pFazTk19WuHQ
UdhdCKcPDfkIn6QnZCisViXjk94wKBw8QoUd6GUKjoiatHM5WNEW5OoLbz/8zXGKJG+5DF37jVL7
vte1NwvlCDGP6fuiiOlJ+vs+DS/z6IW+PfLi45T/XRf5e5Xba/RW9wsyle0MzSZl0z/SFw8FDOli
urFJ7XUvCc6Ut3HBghPfWT6b2LhCqDhFZeXnBWki+WRSec9XF1yNNTEfL2Hd5zeEm8HFc1Sqt85S
X87EVhJtoPOyMBSre6smiMcLpthE9d192HW0bzhrp6L/RfjDvqj131N4e1Jn++rodNyWd4ka+NiC
Pgg3Awp1s+J/bUKfV9+WeZNA/+NuUB7+oWW5b7rwmNQRPm39U5oU5EwiyT+vdiquDnEW38+uoDYS
kJeikcDwHgnzwDbYUMUvqen0WGwMuja2/JCENj0W74bVc6g2TJhCQLfeeC1IokfemsG9ydAIjueU
XHBThF8DPCfZtS/0lIfCToM27hmt2bsokTuZ92QzSB8h+t5DhgN0Kt00c4UeSD7CZNjYIt/rYXQe
IWkNbkZSAV1NGM7P0k0CkeJPiZR4mYCOOk7PguIG7oVyMcPOUgpApe09cUSu2M7u2lSd+lL/bG+r
yC51SAtVw04Z7eONSyDcbhepZAtMI5DlcIyWFJt6+UEm0x5fCMsBuU4q68YnDryuP9SDsRkHmjIM
fDsnodoNW4t5ZLxSVssao5xrv/PqN7ssgH6Z7K+bT0Ws7GKUgalND6j0tu7EuqDNjxBt1rU0tshM
UTMoNqAh+AjjGVj8YbEQMLZxxYQU+oc/5fOl6Yt1ToyDVzCE494tsu40IPZE6LCfenF1PLj4tf2I
pZcVMpj/THc2bZ8cGrzIIWx7pYYj/QnJoeluVB13BZsS9reT0skuZ1M19Tl9TbpJGAVMtuYvKjxX
ulpF+fIYhWag90xs85LQESfWDqxeg3oi5DE3ngV64iKq4F7Hax2vc9dbVKicDk3rBdDnaJxnMDpZ
GOQaI4kaqYumWWtHtc89OZEYjv2i6XrofMUhn6N7baF6MWyCqngNMxKAqQFkzFTpkT4XLSikPJkc
gBz7bh0yyRq4m4tfedhRp06HfEF7aMs9bAAGXjNUyJQB820c2NHgMl7f46p9Ro9xpKPbESG3NySl
jBo6H2P/RQyY8Z3kWIzLzvJSEFfR8LuwmPOWxZEfcefl2tHu7Q1ENWcF1IZ8v4RQUQZ/dbLsiPa5
nwrUBYXMd31ekZ9ihY9EEyT+oNuAUwmgHd3wKUpSGLip9WDoxU5pHQXgUp21adqYqfYHFecHU1xa
7Qx9WYowLuu87qjMGPG6wToaGbLFBJGXxdrQWm3NcIcNybxM+9pyrosNy1eYxTGneZDT6LPF3LaJ
4C7TbGh4Fk+ppprdBB8KmPM1y+czeS+o7xyWEcZZG+IHJ53wSjO0ryyD3kW9YF3dJVxnqED2JeBh
LbM8d2WD36/nt0uH7xLv+9Kl79PSbzM9PrOZ8LEOPC4QMSiqN7M5MEVVl2nQAj1WQeNqR8zkJJ5Y
5zw3wYWEbybqg0wz/GyxX+p6PrZmvm5GsY4aqm2l9bcodeLVTOcxRxUftdHDoBlcQnWMYanmw/Ld
Airrq/QoUacSgj4e7EqnD2ydS57BdknGNbsvXnTJtsmoC136DRsAg12wp+ZeeyKDAKou+sLSnsjx
GB0/oyClu3L2LD4OpsR4yZbHYCc/MC+M5+dc0glpmb1LE7bBgyO+SwEvaOAzDkwMoMP3L0LFwEy9
VSeqxa+QMwRaXD0vljyLEaAGgIGVMuag1yvdx5pNMK95zNwYY+0gxAngy0Yu4RMAUxSsWnP0Wroa
E2thk2YXmxA/bKIGTtxY9ysZ3tOZbmOt2Yu42PSW990SWec12kXKJLA0Nk4qpKcmtXiujoUiAId0
tZewmV+EdCBJDcOBsPOnyFHnMG4PU56+9cw9HQaabO8eXHjAft4A0IPP9+iSQYLAa5XlDRtWJEdJ
ZP2eHLnXTVi/kXe7QbcOr0gmoBJXQkWvMoq7OpPXmrjYmlIIYcWd22vP5ZTs2ni85wcCsTma31ar
Ng7pGKQdaLRBt26qtPK1WcF1JQ4vitGqaXVS+zq94CbSQt2PF+s3sUrCvyX5Kkk+5qTM213Ndrdb
8TrbtJnp93OHLlkvDnM71o/QMdZmQqM+yYHo2+nLQpkSDA4BQ61jQmzs76vZDgxHA7Q2LqQ2ZNQi
tsX9hBDMXDMTH19mDrbAWkAqjDgy3LgFjx+n1Z1qxpbIOKSgC5hObajv64IBnSf2xBp8SdfVVwXc
pLU0SEkZ0bZZxmJcTMPaqxTlh63JeJ8oOL3wApHDMjIfXVI4kxyNVsMak8e+QIuvrnpZA+AQx3Rh
WDixH0pJnujUR2+Jrxy92Zlqw++tNF/HrFiPrHr61dDq3zUp4Inb3eMAelk6RA+lNDjdcEiTOTAl
ZU2xYUyrCUwTSXzI8FpQ6bFxZtsPLCwurvlCr6Y3xhaTJVKm2dIDrVBrgZvHlJDLjSy5Fxkro76N
t+Y4mEFVLoRdkEs/dS+WB68ikdm28Rquz7bBAUenSKuOzpjWiBJ4+aPYnakBWV7EuWTeOxPA2tsC
pvpYTys1J6/kI7yQ3PnHbMxPzCucnNVDY3EOmlA9oz6/kln1kHXTthL2a8NEGBlCtJoWpFSFtqqL
dG012UPrMWlcei/wxvTDGO2d6Nvncg4bbt7evemszxglfTSu69CbH3PvX81c50exgk2YTm9uQTMy
sSM2iC6+8Vh2mmEwh+iv8y26GxgtsCZaoVCuF4gcRRE/Y2RCjfBe3US6yRw9Z03Prd7aFX5ek7aw
cKN1jf7Yh5LAq3yonzkRsDa5Os18etsiWtUtMtnTq09i783jqC+DT7BHz13XDQF8mjeZli+Jm5KY
OizGXemU8boZqmSND/VVEEjdRVW28mY4NUvJxG8hAaq94dbbf4W1MDiVIU1A2G9zJ3ygZyFbmLkl
Usi92XNOD3g7CJNRH+Ecrkaz2CaN2hpt9kuwIYLlnDqnJUMADbApKCmfN8pQ+SUbSEVG+b9vhf01
kal6ReaxJX1dMiYWjw1PtDtiGSrsZO9pbXrQFgrDhty0fTSoJ25zMsdaUiUhoQBtc04dx/4d2/9L
P43PiwsbSGCMosFhoyacxwnHQJx7PSuTmf15md93+XIfGepErhIMP1HjwVnOOfId2E5D5EdSMN7v
njJr5j91n5besIGRtQM7AzZMEo7IyoNiclcW+Ss58ow9jPZD2DCtyhZAF+mdGInsUY1MP+N9xZir
RejBLFiSmcyeN8td9lB8/1FmR4fMS/d2h1iwSm5RoumIVnD2nuYOQwSJZH4vY7D/ercyXYQhlUXO
qaoepdk8glaaVvhvSeNldWp2bRrYY+xiVEHr3cfqgTSNTT2qt5Skal9S4SRZ8c7Jch2K2T6hAgRT
lqgV7eAjhiRmyBbBMq7Ltphmwi/xva5nFqlBZJNOBzoyXnuimCnS0uWbrS2JZGiyziR4XwXC0/6G
m2vZEekj+4tUzs+zkb06dr4vkdaraiL3xfP1udlEENn8jG1i3pNykcggnfJh7SBzz8NyE4Nk6ZX3
PI1Fu3eM8aVQ2UeWj39AthYEFnr7ZUT+k1AA4EV6ofU6aG6+81rmiCg8ifLydl5hovxtH5JqWJWq
36rE3hcWTKoEUOPcmmgk5EpUWk7xA6QrL500cG6hvIZKLooklcpwD7aeb8rJ+CIsqavumEy1flaR
e8/UPADIgwhB6dXGvCXhLCDQyJ8xXlRo7I1oPCRGGrC0Q4Sr4fmCZb9c2255mCbAsoZwD+A6gYDq
OZyEYmShPFv1mii3s0WJaS/QBtuOqO9U5+00KGrGWOrH2upRc1ibPEEVncD2d/PkMWmMV7MqVsUI
ncGVJ6fHvKBZJtK05VHD2n/Hk8O6i9pjz5RF+hSyTOoplj0k/tyYJ73m79O0Vg9aEkt4r5Ea17AU
kCQPUMR47cqcwjkoXdbqnQtZWKS0NAtTFt3r+NMJFBc5stDu4mQcsKlTE8CXlrz4xo55PzilQLj9
ZyPEuiD3EseOL9qZfHP7T5LmB2KyQca1tHewmXZ1NFZ+mbbXWZCe3QljW6fit3TCeK/p+gyyyCv9
UYQ3GH5KkkQSagAYSWvsemM4xw7IybJ070C7gXFLmBg4jMBMKs20Hd9VXX0z2x/5vUmAAEj7KJuC
Q02yWYQO9XuYAVbhNIN06TqMbTpBgLerv6lufiroVGDt/cpsbwObApGcOmqx/DUl6Tc4SXj5JLiJ
hrxy9rc3YhIRXMPnkHSH1iPEQI8IzgqN5SFlaa5rxlr29rEhZf4p1dMjtPaLWzDRSxjSHfh1TFCC
yXaJEdOTaWCsIOXgTZTRcba1lw52CR7Qk8OrmSHvkbsrDoRekgJWTecJVPdkjY/E+B2SgSfGJIbu
DjU7TU/5zve1wiaaB0bqNnvknMHspuDjbCKFpXihLCItBq55rO3ozdUash6j/NzbMVpQgYPeiolY
qD8ZNotUQf/GZDNsuW5+B/paAmJqxPpd+ygsYh1DK94Wi7bXwNgmEyr4xJyurtl9FrM89aywESdt
4dbcL7DWyd6g71JOCuBQlvc0QjRBIT+t4fFmq3iZ6kNH6dJStppveQTU3xlIyTZKg2zcjnIrDest
+X6XkNXUruvrjNMGs2Wo4qNO+kbK6yw2CcnQSnAmovqQRvZ7JMV8n86J63smaMsMkTuDrRHCXbFl
XfLR5/ou9TLoTCgliAOe0ffFjOai927gOyrdLUslEFiRtpoczydTCtVV8WZq1nuvEEcqB5LkEhnv
tuy4FLJr0ZJRFBkhwet5AN9wNRtqO7fWtseYP9h1Dz6UASQ8iY3b5M+d1f2mRX7tjOmQdfbTmA2r
AigaFAP9gABxJyVyFrYuSQunWET1E1GTZPQt3DGVRgGsBKDO2pH3jjVavkbJ6HayYZWOi4Ji9ihi
FJpd752rmM18NHy7Q83/xe4KI9vdlMQWtHHF3p2GIOi7hlBfg11lCe3R7FlK5X3se1n0Eon8T2KU
V6yBxd2QVlfmshsRVjuvjs9TjDmUtMb10CHGkQtwrWwm76USNIvz+IG/hKAy7i5WbhEaP/qHAjtX
OoNhtRpnkyDMKaL5oEIUfhMmHKs78e+OuWv47ZSwrgAXTQqq0MKHASuWC5C5hs5KcF61c6oSE6gX
kvUaDn5tEHgpNblGaGvCPyDIPsN24ioa/RbcA0nS77HXfRmJE92Vwtt0C1y8Jj5rMWdTL61viTEG
wWj16Th2oCWi22NTh7amDQe8WyOoCPutNWAPygYmdc7OBqSbP3vRu1cx1i0NSTY6cn+n5+2bMThH
rj3r8SsvJdzKBVxy109MeYUtibS5REiReOIdVuqXJK+Bg0tYG9NpjaMBzxyfJy0ZUyO5GkXzgME7
DSbK3nVzo/SFPJODFz5l9nh0HRIGc/wkdkK0okoOYRvy02HbnYiiVE19X2bqgwCyhIQlWsYxr08d
qpo7verfQBJ7q4Qlkcmfe9fm5Wudu2wJJckceX/yXKbjBLXt4rT47EQdeOxZynD+Y4f9kzXJxzqD
YFjJhdIie9Ai4172/TEL5TYxdJjHbs2dlhANgskuxTWAhrK2MJ2SrzpUw6YTWVBaQFC9MHypSAXs
UwbwjlnvU5Ee005sJ3sMrAataesEA4VSG0eojIs/msUxYKho21ryXg32wLc+8y4WQeNUexYIbwgX
GmhyPb8vEhLNUChQxr0sRn0bi+q9a60NtAS+5wxiXScupmNsjHrIVxMnaGnXe0zva0MyuBTLfYsL
oRIClhIuOLGcaXvWlWb/Uc1A4luUrpmvEBes8yc57O3nhwSBnxU2nzUAVn00L1W0BP0inYB742IT
DT1N2WmRtM9ZhUg8jy5JKI9LV+tHGlSxUa7uz06Fimz68HL70BAM1Rs8Aal0DiFNV+6oV67iBVPp
EXAvqUQTQFdmn/TUiGdK4tSMIrzYGDaxUnXaAWP+cFRleAAawxGQofLLgPZj+4hWJiP2A+KKmuU6
+qV5Ei+Npnr06ZiGWDldwHAq3ynLa+jWOWwd0SMGdKl3aL3P40gJlZtTzK9j/lnCfr/wqwTOYK/S
Nr8JByJq8Q65bE2hHY0OdVu0KydswShY13Iy/oCpCdLOOEZTciLY7gVEBwdIh+1litNkzclORLuj
GgLK9E+3ljuTJVIcIae05rNYJANfLQA9/NxVy4OIDLQ0GYhezB88A6s5g07JczYzKaDZmnEh7EU9
vyPbDyYt2tuhedVihyFL15xs3IFXk5IJ6VChbxHLlndOu5y4+2PcKCpZV4T6MVbBDR6DPLizQHDZ
3rSH13jpEMd2qX6Usf5Hc8rfTlX9loJgqJDAASjyOzvvWPvRRTc2eAJqCpNVd/WFPOzBZprOhvGY
TRMO5y+NMLq21FZK09hD8GjkahvhTqJHPliEoASl0nbuYsGx6QJ8+yTyVGep2Dgn3mefuttpJKcx
6qnxEEs80YhdWMXdjazfIHnFR0qHe+K4vjxWPHeFIn+g1wqaHp1VRAdI268Gne0g6uuegM6G1Y2M
njSRfnae5q6WpnzNUuZYIn9HHnReyob4Dn1VahwzNTdF33tfTZVyw4KbRecHtlirMVk0+0prd1QP
jMHyLbO20xCymiTrPVotrnsGxwV5OIV8neh+McRf4YD4sWrRzKZ7xAWQGZZH2HIrIAJHjXArZZnP
YVUcUZ6QIs/Fa1B2WCEyGq0ttofEBbC7hijHy8CKIBGq8phUKmKAWW0m3doXYwkNN1/lVXPp6xHP
cfogiQ4dnInVWHNbo8aYl5Z1MVnPTLzmO7AZVzvj5oTKcR6skgjG1p+YuocZzCt3YkCWvoOaPpmD
5tJrtB8WayG4Xex4UWCl7douukd30t6gVKFMi1hDZw4rq6gbP/qs+x7L+WrF2km508bNGSaSw1qm
AvU4tta7tNN+6y3CJW74F5gooIzQ1tcx3w8KXwuVkeCKsQd7d908s3edbyn20Zu09GNVMpuMTf0c
GfHB6wlo6x3O5r5BueaMFZpInRwAsxXvRcLpkMM0hVtZMlsswPZGOivDNhkflj4Z9tkEfspNzDev
MJ7rDktDT3Sabp1mgaw6zXlTTrH1ERVYxacaQWl4C0ZxlhVLxGtDW3yml5Mrd5SfCqvI/8BzGf+N
KoJPdOMMWrB1QG/+5HM5JNlL0mP2bWeLF0BNrriT2I5DtIpYaE64jygCO+wue97QTPqqMtaJpE2J
guBcQ8BlZXrySyhbe05IQ2J6Mxhgpv4HK+d2GT9YOVymxXbOdCEAGT8uE3I4J4vFiRTWaroplkTx
0pg6/ZA+FSJE4d1CBE5GZKFfnaHfg/21ToPS+0dr0kguaat4dFjlREw+k1uTP4ix3qHkyhlANHb6
0mWe/kRQQeSxP26Zn/GnfFdaE4pNb0DF+h+coX/AJ/w7Z8j+ATPwcOvWHQLhHSETaQauvSRcx54V
vosur9uSWHAXdPnfv0Xjnz4VXJNusCgCPidvmKV/g5I1tjaMnA7ZvkmS5a0flbv1vFzR1sYdXT7I
4XTySSPgNJhVchtVQSlBJkSqPIB1dSFiPSc9O7UX51PadIAESzWCyWtFt/z3a/0HqpVJ+qcHXArf
i+n9uFSO6gk39VDsgL7g65G4WbxEsHdL5MqMnU8N9/LT3z/yv2FxjF11B567Lm1H/8ljysKmnSWA
vn3Y58mmqjyWPyqlDRxQsKZpZ9L9ZeK5yzRt+/dP/oeH0HT0G1EURCuMsh8EpdCW9iBxge/dKB/f
F5D6TH5571nmYj78/aOMf0BpmTBvhWEA75DAb//zHighxeN8JXS2bFL0rFbuuPQduvZSsrPaGdFE
B1IwRAHBI0i61SKM+AhJqkcsct6ZPqsfVyZD7HuKDPm/8Jb/8EUIE1bgDYjFVsn78ZgbKi0dt6+9
HWnQ7gqDGtLupSm+PGN29n//Isz/piNyc1nWLZ3Dkt5/c2Oj0WIp7k47s86tP0LTjH1TdPG1YqIY
+YXuxh9WlcfnLA3HvVGlxlPbEOERZPaQOHcRpONHglBQdiVyinbJACQB3XltHZw2HNVqSWvnGVnH
gEIhi/vh/PfL/we4I2hYyamNL8y0Df3H79jExQyBJoEPq5DkbT03vSHjqzlGrWbrWNp4RdEtu5Oo
LxVCbZRuNWYY9pspKYt/v5h/OFeEtGH+OrZnSf7xn/cUWlyjzpEM7oawR5IN8VAvWCENab0SM5t9
v+vqqfj/PzRCMpBybRvQHrXuf34oitEYaQsVrGeG2joyCnXW9Irqt8py7fr3v+CPh4bnEuoMTwuQ
YWjDpvXjNDKbBJS6bAd4t177ZXuqIHZBr9Z//5QfB9DtU0zD1RHScA7xjN6ejn87nt20XDz44B3U
GuomWsG23Jm0jWvZlv1+Mpc8wEZl7dsEo/jfP/rHcXv7aE4DUMOe4bK9tH48eNRWDpleJjIXBkEv
bdtzn7tVsplJf/xwrLj8jCptfP77h/58H/3rUx2T9xDPIc+7++NTqxCrjNurcevYY/cSlWYxvOm5
xwTntqk7pq7jvaK1H545IM1XkRQ5wY4cD29dzDznjpZbINEjNaCDDISENsRXXvdx7d7//UJ/EO7+
dZ0uj5oQNiBR1/xxf0cVAsxsbMjMnLXpyXVZSBYT1po7bDb6Kony+hIxE/dZVbj4HjPv8v/+fEvY
8JYYa9l8YT/eD0T7EEM0lcN2EhViCoZOeQlnZl6OMxZPVI/SlejvxDz1u7rMB4tR1f9xdh7LcSvZ
Fv0iRCRsJqblq+i9LicIiZTgvUkAX/8WNJJKDDL6RY867u0GCybz5Dl7r11hkfz8rzhbnJe7wN7o
WAvY0mLBOXtauSaNufIkURN2hEFDRVLiCGM82wHBH3Lvi8t9cNOhgwK/JkMavuU/L4dHrEE8DT3y
IVHfO0Tg3Qwk7W5EJa3r1HIImCg8UNBqxsRCP3/7+a/952MEqMnvxNhn2WT9nF++sdzYzMHpwEnL
KuxGs712idMjLNyLbomCGt+g3y1HvDz8YmH7zXD+o9gFkulLl6EdiwGUYLbBv9eBAKd+2w++fzCc
QDQHovGmEnJCm8S3HF3L6jWUk8EEN2rM5j2zrfbWUK680C6hliSbSjzYsCOBNViuRlLfNnO5H5Ew
uxe+W7fijn/B2htwSGiCo7m0kWpbidv9yCbCDDaiCGx6j7ZH0z3IqFC9PrfAKNpeh10nA3ltDcn0
UvqEnYqpfx8Nt0oRXKcjOPCoxidpKgnuqPVExfnIs95tx8X0wHEpntGDi+In5DCceaYCygObTA1b
mG2SWYaMB/IB26idjth5ARO6tIsc71S2dNtyOs+FvwR9XkkP3BjQqZ1y8kcQQlhj5pObvOKW1gxU
RubWVWIeylkN09ac3YbzZT301VZLwPSbOU+QA2LlaiRJZ0r+0ANnX1nUyXekf9Y3elfeI0Gg0XtX
zGDTGZX1zqb1PPwsrhO9kGPcRlhyhoUiIs3a4NNzoUvJBCUSiqqox9Azoy9vGwa5KxXKujwwzUU/
rFV9I8khzo+O09cPM7I17DLKpkoQlpPeKAs239MI9fEqhIMKsSC1IR1+/mr/s5v5vhJUmhYmHxfa
6fLq/7HPzINosnGq09NUDead52p1BeCx2X9+lX+2lOUq8Gg9EwS1acuzRYtGmZPpSRswQzq65EEj
rIMRlJoYEUZjrl+qB0II7S/20H8WqeWqvu86JruZbdnLP//jt5WO4uvxE3EY7Na47umL1Gs80OK7
kWbii2udw9iXD1WB+PXB37EiuueBB5OYJuI2gujkdeIhsmgH5VmSExA4kffXGghyjNx5SLw++Bkl
XXV0Rx0eYmkyBJADY7zPb/hHP91hvRLSVhzufuPT//jpWViVlYw40xVWE6NRbcybMUjtY1jTo/38
Us4HD9dnbWaVZWV0AIP9fZtzg7wKbZHkNxqjCWtzsKEIgV7rtmVnlsFGqtlEW8QEhP6fQjiRl/X0
mJtkYK+CGUfB0YjD8q7mMP5WpuhZV95U9G9BojvyZ6KiWdvO2N8ZrDFUd+2t6TrzngEAUb6TZsIh
e+sS5/2Lksbwi2CkEQKBDAakLUm+WN2SWC4e3iK/5gOtBDYXetrHkpYGH2gxB9lR2GwpGHlG5s04
ELlj06RxYnVBLQHBty0qVM+2g4K8bzkSKD+2TAOdJA3GTdVC13vKWJrG4+c39oP7qnh8no13AM2b
e7700+wu08KVB69uTVz1YN3mHf3U7CcFdPyrd60w26OzmcMvtrvzc+Hvd1kJMim5tgPX+Wx3J8ST
40SL0KTwDH0RjvhENgPSqSNEcFBDRNYreD1zYr92hcRcnNlRiQnDMa58o0Y14k1kf63ScSFjTNHg
RV+c1z66Mwrsl0d5LMgot/5+47pYTSi7yhykUpQ9CMmoiNlnuu1nhfEoHl9JFfzqOPpvgcoHrqTl
2e5S9Ijz1YQ+QS4RcmgANoW66ask3rpE3R6yuKoudQ2dpxyJctS+e20rdp4oH42Vybh75WuBZhu9
yZWqQJ/4RhSvaUW9f/66ePzoPyoFSeHss0iqpWDgVHJeGAbzHDu127pHnxytJ2cU+ql1mnreTF2L
jsgHkS2+WGXOnsPvS0rO6MuBwaYXt/zzP1aZaHbjTskUDKea7BPdUsiNKmN779MMa6rprdvkq1rs
32u6QlAHgW5nJ3G9s3ez0ansaEUxYTea8NSBuBAbz7Qi+n5+UkwoHhD7r1oT/OQXb91ZEcqv/fvK
ywP449eGaCx7AXnlOCStvbPowF7kTHH341C09yAH4WzWkdyns19smeJEm8+f70c/nDIQf4nLyk6o
y9+XTwdt1F1V20fgUtnBtSWMFChWq5aG3WvjMhWPQdB+sbif7SO/f7NlSd+zHSUVvZG/L6rmNE8A
zNnHGQzHlREGPj7ZLLv1O8v+9vnv+/f9dYVFM5LOs8eG7Zzd3iYjWm9oWvtIKYZXgH19TYgPdpVF
gxEnJK98fr2zyuf3T+Mcz+/iHE/TZ/nnfzzOuUJhm+W9oLxk2IQhHnzGJmGHKb640EfvDTfQovhR
FFrn5+nCK702rkNxjAqEyiGigbsK3ccKaIN/ZxtohkiOdVk/7ebg4sD/4rX94HeapoOO1iEthdfn
7IMxiJWMO0qyoztVFszxyB9JEQZ78FUp+cELSt3DfuHyGMlFOluVi6SXrEGtcwxt+I67kTtZHizq
kF1b5miJIIgwLomzmqn0//woLRM7quOD9VkWhrNHOTs9Clr0qnWGG249Bln+Zg1O/t//fhmqKYYk
MAJY7s4KHSusOxcHkn1M6YAtOBCrBmc2kjnyxe/591PgkC4EbVkX+LDpnRWuTD46T5aWd3Qal5g7
WL4YBeFauP46LUyfjjw2muyL9eWji/o8P9djl+MtPTsJ0JFW1QyI8DiSPnqRAcV8zCLlkCItmT5R
qIMb//x+/q4M/9yyaGM4S8eSkzWHAk+e9S39mrgMXt3o1BO8tm1xNMSD2x4nG3tl2+AqSPLeWGOe
VnBkyOApeyz4UGOfPv87zn/50k3haMfNpq9DV+PslydaiBmCpgI9VzhXyYgYeyZLeF1Az91kldd+
sSCcL6pcjxWOcpkuEpEZ/tlKp9FFUi9bBnmSSf/WjHVHPVA6xhPRV4g9Pv9xHzSH6YhxtPOWc54U
55v0EHSxYRu1f3DRk9yWDseRGofFOEMBqTHkZ8sxGPMF6pv0NmlK94s/4Hz9WX4tzSqTmR2ddc9f
lo0/1lnJIEsxvIlOaYVPbePQUjCumthyzC8Wug/ml1yJr42HSQSKcM9WuipvLZUXIjvOpFC0a/Lv
CKKg/+0dANT2321iBJsTFiSrv6+xST359TyT8j0O2t8B0HYe3aqe0c4mjVbryWsxA+Zzwvr1+RP5
6PHzujkWLWSeh3f++MMSXycznmPc2MkN8ZhEGQq/QZTd9aV7//nF7GVROvvGWBcci7KQuCxaD2e3
32e6NWorOCgrIegzyemT732Al+G29qKu2WdA5Z1VgHlEbYLcGvYu0Ib9skxjNdUtZ7ZMR/cgVYEe
hhmWhKBTWu8VGvZp04m8fJS1bb60sI6vmRmCBXMN09WArHFJGijECgRUbfMj6InGA65A1gO0gwDS
oA21ch0yVgpwufoo8+2axOIvXr+P7jav/rKSmIK2zPJ6/vH6QclrzN5mNEAu3inn6HNr92j7hUb7
//mttpb36/xW834zkybUQzG7+/tSVuOnxN52IL7dvo+2HamhKdY+uy/WLdObBFMf1CbkzT3aQqZb
gr7pLKw95HJsR2ZU+bepEw8wkmcLoFvdJJATZCbGkyxk4FwOiatPtgimNysZ3We3tBHTSJ1V9a7A
6tNddjEevO3nv8r8/Wef/6zlPeWjYlrM5/z3zwr5dhm74ELgr29/2BWak8HT+RsEEpMB5RA+mnMF
TC1pfLZ7Cwe/1Y3bym+qXVVNNXMS2JsYEzqHtFSYuWjfoZFu7DzJiZEohPWuVSl3/oTGzbTimajb
vEBAUlYVMDzLihFX6yAnF34Od7E/tDChxj567+nAvw3oO8qtgfxXMBUZ8Rq0pT2cZGmbYBmyYT/F
qPuwGiqMpjX+IBSYkXcxWO10jS0TBZtFdbLYN7qjT+DHSY+QNlFya+QfeRsfVRT6V6FVjP91InLv
Qt2mz7T1MkybOrexNpUtZD8wM+4qSN2RqIu6/4G+PN9H81wpZI1R+q2xCge6xETDFJUKQ34snu2z
Fr42QVln6Ul2+FBPs+9iZ2sZFsaFY9/CWEpfG+0A4BUm8jjWDHHIBhO/fGrU1sNIlHuxyVIXngg0
oegk6GEfbD8CFRePwSs9mfySjNjwpghjHCye2d4QFZKchhqOpKf64Wl0Ik0gQotvEwQHFtWh8pLv
hdkw6ybJL0jxsDTh1sHMvKuTFhZh7kfNfGHlKG5WMbtbeJ2UQIHHlqdnIbO+n1HD5l8URB9uYkzD
GAJQfBGQc1Z69RAPgBwH+ujjUxp2osbgHElSzVZ2XpJ2Rmpk0+wSH2fVQtibBaDOwL53/UbJ188/
iI8WFHYz7jIlg0kM1d+fwzwmZlZavnGgbijW/GLjUKWdBxLMMn58fqnzpiL//y6ZUMLkZCSBxp5X
nH1PY0xNRMLKbrSvcSCUybcpxNUCI30AqjGATPdGZwefI3kA6t8QSgJYe8B7+UWtdl7cL3/Jnw/g
bG+16HIT3dqrQxvRQnNhvD5UIUYbyYllVXYevOyqr64+//0fXtRWlmvTyOQPOLvVopGS3CiYE/OM
094ZZXmD+h6QChq9NSqKYZUOY/fFNP2DapCljkLYZC1XzvlxrQsSwp9lCI0AeMo+7Bzys+1sV+Ra
r4l88f8f+xNHUEHzhpfJc87ebJz6CK3KIjzVBbyddshJgtaTVxFsmSdfPMTf0qjzpZwJGvGLju1Z
9vnwcqrrMPWtNDgSy1F1+6RL5OJFwEu5kqZKgGkSu9dfMoAsqANMArFXkMQsDKa1wpqJF9x+8WEp
QLXLYuhEnz/uj74sn24eki6KN7ptf39ZRo46I5FuxnyrbzB2tgKertd2016SMfRVgO+/z3kRTXBo
RO9Ge+P88BGICkVBiQIZLboud03qlf5tBALfPbpNR9cZoGr8RY/j3xeaayqONLxYvF7n+cRJTyFU
mCOGvo6Uj4ncZUDdZbaZMAJdIgLLaSbp9Atd33Lb/n7oRNjZqOUkXUGLme3ft3Xi4yrMPDGOjDhz
B+MBXfohn8DrqjR8WDLrCa4p4aLt69Ge9Bfv3AdXR0PAXETRhRPWeZulzZIyx9FLqrXNv4WdQulf
o9nGycqP4vpmmAP3BZAQGQ8OajPvf984OAlwsrT5G5b2y1lrIGDgMTSGEZ2wCcBZtLChwlrF66dm
MJ8BUtGS0/AaBXjMRD3vEZiO/f7z9/qDN+3PW3B+vqQk7nOjmZtjzQvwBIpDbyucYKvB6BYdIjzv
z6/n/PvA2Ss8RBQo2Ngvl7/nj5KXrISUoo0+RebGzSnLgVNQphAV/MXN/eh32UiOBL9OMfo6e7Ey
uq4gmoRi8NOPawaj+cEtaPzHmlAQK67EF/fx3/WBxouwOagjdlK+ODvK9IgRTRX5zrHgyKKwQ/nj
e9la0CYm1Rpf7Xgf3UVPcGZidGha7MN/30XGeFPS+1N4yprUfqyqHkd7Bwja+eJpfXQXkZ4RMonY
kOXh7A2t6axGBnKVI4HTmO0sUfkTp6KgeRdYf0D7cWz7H8eDS91CbDnLHoqxZbZ0diebaU6EChSF
pQfFBzcComrNvV0VPWDnL3a4D6qY5WqK09cysmFS8PedhOFPNJFoSt4Tu3wGw/RjsiaBwhpuFrw8
QvrMsmRSmrsrs5LOfZfg1oLZBXUef3T7xZ/jLz/ubD1cmlwecgrB3vp7+vXH51H4jM96PzKPzYjM
EUtgi7d3lbRFPYMmk4SSw4XQLyQ08RoXVWL8Z+hM7qIIXT9/oNKUHsSVhPEMdigkDYpjTzFbnOCm
Mke5xDxqheDNJTiKhIBbeAHDt7akabrOqFsPNrDtC61E/WKK0QmuwjzQ7Sk2W3fLMt3fqn4K5i2n
dZihYYJret0rG7xxS5lALI7Z3yvDwvsOYDaHI9hl6jGWci7WZk0OG/4IbZ1it2y/zVVpPWb+Ivgg
2Wc8TYSXLtTKIMgu7MGsFxpWP3SsgsrHtDVYKaLB0bYNLC44M3Eg6iTb1dAZvmWxnitKf4kUzYFG
Th+SQvxZSehsBxQU43gkeQr+OCkW4Njs0MCK0BThfetq8EhWmy/JeY5T/GSSmThrgb/kvQENg5iE
CDYevjOQhDE5Lbdckgm5lQ1wetpngCjMaWpILYKleo0rIn63dO7FG5bp4d0t/erQuel0ZRQKJkvL
AtEcbEwDD500cGiPDdmSK8XwstrTn/YvvTmC9TWOzbj7fNH9oLZidXJdi0mCZP72+wjzx2uF12cw
E+waxyZvMiAv1EtZ3hVb0zPIYHHzmNAKzwC/L+OjdLoUzhPK/qwz4QE1cXRPM2j8opQ933sdb1FM
swug2HMt77wh5sxekITAFo4+IV470BHN5VhRVZq5M6wasqGu4qlsV/ytiPk/vx3/Xpo9l0MSlRyq
Lfqqf3/zRlgPYFJGeazyub+vpoLGkWcFGMtCMQNYy/EZc/aNCuc6GCL0cp9fflk0//zGnUXNjPwB
3RYFnuWe9SwcXUzEhHlMBOaShoIf8DVk7g93Mm5QpDKWkI3YJWqoTmUAzuHzi5/vU+cXP1vv6nay
coz2TGJ1NJmr0Ri4RILQKd/0IzPCL37r+Ua1XA69ickRQtBNP9/uVRjnKIUClxmdzAKMI4ZBEk+e
z+n289/1wTOlhWYjgEPnYaE+/PuZBk4UFgn6iCPpJNZdvMjI4PjruFnNTdInO4lx/QE6VwrTOSxl
+D/WscvvNIlC4Uy2DEbO120V8iE5deIeOythFxZznol1jnzcXicc5+5bMeb2ae5DY9y20Wjdfv7r
P3qqJqc0odDlcvo/O6j5kkZPNgFxw946fA8xxkxQBMtGrUO/mvsvqoLlXp6/wC7tWj5gm1jd89Uk
SswpdNXospos6E7Xiy5ZZ2vs38KB5DC+EJz2lajzo2t6zPJNJBW/F4y/n2/WlGHgVbxIbjvYq6pw
AZFakR3e6JyYjnKszceJTebb5/f1o09VUqvRMuXV4lv9+6rN1Ptg2klHhNz5DN1WrHl3KQyKLNyY
pGM9gmGJNxoK9jrmjPzFfWZNWpais1sNTohigLkzIwpp//0HJA2ei9G07aPV2O1ubE0AV4MTw3/P
kze/Z4WjLOhB2mYduiXDDPO7oshnmrIu8BOp6hnj04CyPUbNtCc5b34kUxc9bFTI9ALF14B9OmaY
YHf4eWMZERQoweT1BKm0MCKz57SJ3Suc+QtbDpFUjglrD18vxnchxsusIR9nRTU6PRtgYoASeYHD
rLrUSHDZudkv3SdSqnhmDuwEZ53YhFxQQRjda+INQFdjerY74LTGJjCGH2Dtp1uqDpxPbO4j+mWv
sBSoX2PgXC+Y4666QalmW0HxGYG9+DmIdbQ4pMXVYV4dej3G7pomU4tZ0Qkdb9VC0vFXPiN8uLtx
OF7gC1qSMtEPHZoeNdCqWcw0+WyhmqmyCW9/URreC8mKxFiU5uReRqOrfBJZYOgQTQf5exXKXj/M
+UgeQ9s0A4xCKxqv/C4lvpvkywx6ulJEwkQ6vPaHwOggD0Vtsq+p5SdCeJP52rRz0sUKnV5i+BuB
VYQjqZxZH2ALJ3Ii/o6PGRdYMeWnyRtS4gfGiNsYSbd5GlDlgZ5Fewt1hEWV9E/KxUeQMWo1ZYoI
ZAUPZF3MSfeWwL8Dsh93ORSmrLsmb857zIc8Q+CZTsRx40l8N9FR3aSDW36XTuvckYSUxJekVlpH
Ovksov1gwB8phLP2zCVZMGrKaT1nAEZSXqIF6mDsnEqLZ9NCRxCjEQX+DX1ya8mO+2Dh9t5SEMkt
3Tk/2DqqItCbVwQ0Lh4M3L89CM+VBeagxatF9jmV25ijlZIRvBo4JZVLYIce+3o148J+aVFp4K8l
pqwkTJmc7SjTuIth6mnoQfSKoBzviX1Tb9GcOreQPVW+B0MoH9qu8IgR7Y1vriBZZ0jqFKt8n+Cs
7fDpESrkxAEZPOxm0UH7FY2nUbjxG+tObu3ddor86wnHNRju5dwMLNcLilXICOUYC7/4yXtl3w2m
SG9gZNG5trNEfivLEtpwl4zON7vIG4KO2iQkg4ioKr4e0ONHSqFOrN1Wa2OmNqcDsKewL569EP7b
CnM/dMa2UZD4SI9d0FuNBPJUZ7cx4tg7Zwr819QenDdOZRM81Fr276iyMVpHVj5ku94lk9x3WrIP
+DRWvUacw0vW/LSANEDPTgvCh3Tr5KeU9/6FwcNwEAJQoBH46V2iSNZdjRVk+lEY5X9ktaAzFp5x
FycejNh2Ks1L5aM86kwidcmLhH1YGcEubv2KYArqME7EQuPLXuqr0kSZRE5wVN4IQ8x3esbdv5m7
KZ4O3VjNF3bRgrvJuyC9a1szBltqgAXshdtuF8sHJlv62+2aKi6hajTD9AVtTAT+BwV4exqVl37L
EgIAVspBoq0k2mW79/1TgE5+bUeYQa26Az5TjayNpzBm1KLKMCcYIJXrdDKivYrjZmtHuXFw8Vax
tri6WhXmHO5tcBwHqKP5m9kKbZ4CK/F/hliPV7VIyRgZA8u/h8gqd/ng5nD8yF52V2xawxLFPR7z
Whmgj7qfeZdZIE0FOVzdBCJCxOTLU50BxpHY9o1alLvKF6+jRabFOhpz43m2tL3ANUEPCre/EKOE
5WXGJWxAusB2YCZ3Svf1QVVpvanQtGt4NJ7DCudHhmbiVRsbF60ePusSurZU0OGzKOxeXD+U+8Hu
0U/CZT/UZGQyWp3jy4KXc8Owyz0kRd8cYT0wj22JW2lXFTkgD05rhEccAnT/p+EwM5ohjmMIDoL9
OVj7RR9eAKxSi7neyfeWl8Bgqx27ZZycxVCperLiyPS6K8chuYhlC8a8TckhaRyyhvpw3koVoa0w
WOFiC1BCb6Phhzcr1rYbYhEHnjQal6zReiTQwhwZ+3jFOpZDBUk80A8KIsYDhnL7riKaCmxjEBxF
a6eHhpjLy6wYyT6EerUDvyEYLnv6SpGsV67qEWh8Sk7Y3swb93s6NaxIdVLpxRhQQY4LhysjIsFJ
WJXYosYnbXMW8auZ9fKRgfESrUWOxYFAYes69xa8Rab5NXbvsuRN/GeN5d24zx3IMzkBApcFY6zr
TMw8JnMw1yqLywN7stwZwtWPYS/MU1Im3uswl751w0B2kCciGYv3aWzFvhuYf1DsifBe0GjcN1E9
Hkm98w6iqa9xFkdrQ1hk++ADtwiIsvItcRzGkkurHqZx7LI1X222rUY5sVkmEaVO0Eb+TxFZ80kL
N1lLWRY7y5rr1znze2vdaRNKQ9C0m5rV80nSWSOuwKs94taamg+N/wENNzLY/O9p3Fl89qbSx4Qx
7BriifkNGGWy7nk2zjrVyxGU9vMhVHN0PXfEq64wsJbk4UZAm1GNpqtxmlL2v7CItqnklF00s3fo
EDe+4BHoNzKKy4eOvvnzZLGzUOYH8L76Jiy2Xew0+6YHe4CVWb/NFmVrFHvyZ5VJsVGlHz9EInWt
tRu18y6tyytcENQVgVvgk5K6tYgRzP1bymwT8o/dEVfXdnJfTTBgNZBhwJIiJWQGuVTCLjUnjz15
hMYKgrZ3J6KWYdQsCP5YFQogLd4lrBjoRZINULTxFynP2THlmLBSdvIr5QSzMuNwfjILouhW2iLf
DnNhyES+l2t2S+LKezN4HkTtDZthros9Fud6NZijsY81xY5uRhOXPx2KHxOv5cEaZ2c7j00EHRZE
2ArkLUHjpRruYq+MnsyeDI+aeDca/sYTEuIKBjkDfuI0mIKPOm2/+2n1X4oHf13r2d7C8k3fZdpJ
qrRsTk4NvuoTknDoWzqK1tasyu4422m308g+/QuznacncjWo/0gkDFhePcIUSnyEawTyxnU42Qsj
XiZqm9ToCtoQm1Q7t9yHsJYP2oc6wFTHrF9Yosxo48U9OI0aOMmaNkNJNIUPC2+cEoK4jAiZUipY
AleFMNz7OS2sw+ShZlqJggA/aEzkZ+dpG21oz7rA5bwcIT1Bp1l9xGVsnOauajZp5jrM/g1xGFtw
XNFCDLAJPVl1Lrz8YcIyCurG3PZiglhHV3s6znCrbhT68pNDWi2ypQylDseFDUXmzHnbI00esgaB
Qr5vTKueOTkWcZIjCTtq7/CZ3Gcd5iZVBQ/N1N7mgxU/oz9BH403NaNvFxfJXjdDvaPxNmMS6stp
Z7pNcZv442NFGscbKQ52dAhw1ACOzhxKWR2B+KJZRrSz1s51BQ9jC0ei6jZFkgHgyFQ4kBHswvzV
zkiTMUmTCrZu4xlrEqcXvu2YsJvGT+1op0eHcEcx6KvWBtFChyS/YDACvqzz0hvWfLa/knQMW8A2
rwzjkayDe78Jr/zGBDYWWJAndALNyEjZ/+PvIM0ODsRYxmnTvWeb7Mv9Iuoppw095ssiIDYCwBkH
GdPsrutp4gUeRXc7OfbDaFkb6ivyJrvwoIB1Zsq85b1L9uFAMPaittel5BRsf+srl1Rnmd/x3d+N
qTOu/dj+aTr6P2ka38ksxSo2ju1lPzg8FgDYYI6cZzMVPiimrLmnsiHLxfECTB4t8RiBFeXrwvUg
qxrYiNNEJXvTh9NT98WvABoAcCkoNg1WzAunMf+zzeRnF4hiXwXDN8P2fnGQhebhL2E25TFjsTrW
8QzwuIyudKKxTzrLUKR7drU97BE2fM9Sle20tm+dwScH1bP7DEJaOIOGMPKaGK3RXLO+sMioAnaS
vc/8AWEZMeomIN7NlI9vTtI9UhgRkGXf1h3ZbWOI+XtQ4WFokwtvlv9RkJGDQUku6U7vSQiRG6+A
V2NWtns18sVC+Y2TmwmR9DrE/LaoWap1Wk3XXpCBm+3cndFH16oeHxI9U8ZY2YMjsjd3Bu/H8C7e
KCOpgZlz6hOpitj8IDXqsSErAbQj8FWbNQHYlGe+VD1Ohbba60VyNPs8slpSobvjOB8A1rOFpd43
zrTf5yh5DVCFQbKt9zOzxlttZGKFeksfUp0CaXGmqwSX4rqpCnCPWbnlKUHinG1Akv2C5kKvsfK9
8hnx0nUxQg2LXCqL3okelBkb68AkEMjTJqkNSF83ojbFDg0UjCZVepfSydhkHAEn1vRPSgzNhVlY
JsU6NvO8Li/CxPmF2+s0oJm96OKKqjMqYNF1oXNKS7/8wYgveHDbxFiXHqk/9Mb87Rjmr4VR/MSI
RLk8LOFaWIlWQ1JtZU5nnYMMUuIE5vJMvtxt2xbPJhhSG98njNdfpq935GKACQ4IgCHhpfY6eGFs
6KfeUjddPffsUjkAKRY03SXDKrep20lONtZ515FPbRmPKDjYXgvLuWhz89S2+poU9f86M+xWHWKa
bYAzaR3IKX0xdJAS0JwyqpXqybEDDpVB9Bjq8C118u+tBPk8NVyKo+ld7s732oJmZw3etslNazUX
9WXYk8nVVQA8ApucXZWT9uOHQoOuFPyJS6QVoFzskrVzV9cpoXajug/qLqLmaV9iDKH7jtiAm3oG
g07ua3bdheXVbM6vObjyldL2TznFxMFkEyGrSl05RSQPo1E9QePl+EYq4L4sW2cH0ziGLpsCmxTg
mKZAvdShjXLL1hM7rPtNK6k3GoDBynCcmdAaQDRmFJlrwGlg8Aj4K+P5RqdwiSZ5QRG6sVv/rsMp
T1shfa94X+EuJHtn6KF1jPhe8oa0NctsiWIyAY/lJlt9COCN4X81HCRHj13QF92N7VULaZBkgcQo
wyMkx/69aKimRr8hfhZoeLb1jPg4tkmCtykPX5ucgrWjikJlv5/zrtz6RXyblBVCySZ5d+bZfLFL
1awZ79ur1qimA02oPSrMlzKPf3DU6hbSxrYxrGMKxxqGDuS3GXxx05l3RK3y8MLorsopZ6PEA+3l
tNkehPj3JO7u4G/ZKz9M72NR5O9GWr9XmlvaRKHaSHzfm8Znh/dkopd+HlGaJJuL+cmoZ0JjDMgm
GS+mAQHbKB3+S/jfYASXOHChKpYg4iKo/IfWJqfHpGJe5/6CDY85N3jZQN6xi8GXuGXi64xTRXS5
UefPXufduEZ32/gQCshag+Qb/CpAm9Mk07F5IO72WRnywswJ8nR1dtGQU2FE4zXCAC44BT9wq59k
zttrT33CuJwP0gjjxwmM9tCCiYzAz6+kGDvQkMT6FT2VY68Rs1RXwUhFr83oued9x6bNImq30LBb
42Qpkk0Y5j2UyrgtSvcwu0my88oc7UP+mCZwdpDA7kjmC1ZTah0r0ALKGDajGHzKYPe1DNJbZh37
vKr20hufyZk7jXq4Yu3CNGxuKNBPyD5OTUKKjSRgMs2GdYz7dFLBxlHz/aDkwXVroFqLFDFm5EKY
7m+820Wu8+fU1leZSH1aPjGGZOc2jow3S9bmtQPnEdk/0Oo6gWsb7tGRnogf+EVLq1y3GcEjkWwv
rWj+JWLdbgybknkKKrgU6a+8Hdb8uEczY7yKOiTaI2xLNoRYhBCCl+qfcSSB1BxgK+6r46QXDNVe
eovwOSaVWzuOX+kYk2uj7mLyJ6rQhbyYckTVjvNaRlKsRRpeFTEAsjpk38yr+4a3iYxZyF0xvTtJ
3gHQ5Ysspu2CMm3p5JQ7YiZ/dCqmgnQne+Or/rKDwAe3gPIAjvcqScj0BEG2gfBKsjKrkBdnl9Hi
7rRG/7qUDRwi7njcHi2346iRf8s7dddmAXy0+nkm/3fjNOXtRPMyNYKLtI5uIU9fQQc/Sa2eqzR9
rNvsGv/nbewOT/1EfEMjkr3X09xBSPtSIsLqTdztdfXMMQpOWumUF348v8+Te0pGS/OJQXezo7u0
93fzEBUQsQJ4a/UzYralOXDUJvzIond+mAQQTTogI6DL7mqLuAHaBwIa7spShGmI6r5cgqgxYBxp
yH1vcB2sokj8ZA9+9Mz0KurJXSPCYkMgEduSZT33eXNgpfvRItKGQKv6tTFaOxZUvarr4NXRXrHK
FHYYuiNM0g333aqLR3xUW8CJTxHnADLumZAqGPoFsQR7L2r9NeB1TdcKHGorwOeRmdnbEBBD02Au
O96gsH8NRF5esB0X/4FUvwxI2cV7eaDQp4zRrNkSWlGr5FMfG9c439VFDVfsOSip/QNFMeAO4XZo
B8k2RMVAXOkauGZwYXLIYgsIu4vKKp/gFsuDLv6Ps/NqbpvJ0vAvQhXQjXhLMItUzjcoWZKRUyPj
1+8DX32WXVbN1lzt1KwpkmD3OW/sPe7I7IREa1yNjhw2MNDHcGqfU03cLTHoZT6jWtAifkfY37ZO
O77kfRjvJic9WX1+H08DuSlzc10mU7QbQ3erRfZVG4tqbY/eltxvWAa9HbfKBGnwtIpWT/3JZhiy
+at2duUdZru9IcuA7Sg2Jooq5XOrFd0aLYdYBW7MoOXEmT+Ims+qUu1KYPr0tUxROGfaG8vLMxIR
xn5LYuCjWbrclCUPU+9Vp8DRaVzqdFYInTZohyMMEC086XDmAWu2b8U1bb9O9QkuI/y4INZSjheK
lurSFofGogqb7rDxOinK6Vk5lrYDpK39WWm0s2uhuoz0YDs4+rzi+ZN0vE7FdT9rNyHt56+RcunO
i62MRnNnRHkiB00SNRpGV1VQmmtcKikYSVrdaYOMr/vRA9Szcxrm5l4fqRqbKoT7Oi1SBUZrCp6V
vQkNMd8nJlKjHAfNxp5MOnIaXTzIjqpAgptLD/BXZL6sjMl3pu5HFaXFmQIo4CpvIkMEr5HZBLch
x5c+RvE1Xg66AhsXcELYw3xuwg7BuaQoz3GnLUvbzZAVZ646SonneMumQRfuYG9skxpUnYeY4q1u
M6O3WFt6xQZJMvMqBpZdE2ra7xLy3YATP0AB6RzSLNJA02ChMukhM82xul8wOd8c5nAlxaDWVVxc
eiH9ySgqnJVlBkczaC9Ys0eGE/0mq5t0U7XEd47GS98EN2lFtKwY0r2RRE+jADJwjQACIwFlnyrt
MgVaXFvKfk2s6sYe06tEUH2Ny45jepmGKv0M/ALBYLKbKED96c0okidNEhyQJeIah+ZVC8yxtmrj
iC/vBH1JVps7vJCDsXGKTjtPGG92+UQ+amZGz4ly53Uip01aTicdJHOFj4Ou85goac2+LM12K+vg
EqLzGBC5Wc/DScUExzfeuEc22+xoVEov2gkiZSXLgNLGMrB8s6PXjuxCQJpQ0L2c9XQNkawNnmL8
cDJ1pwpaMxMFuK3SYg11vCZ/7qxy7Z5B+eck2odi6JF6oEfVWgrf80xeWeG8tSbKRFKCVdVw6QhC
PeaRoihAWKlNl+yoryVwJThMUN+QIp76hii5oeVtDqi9nglSJjujIyk+PpkgKmtd0TdS60tjmeTN
VlzNgs5fmdZ3inToKeRAhjM7ZJoNKlE6lyhfPqfcuaScHnC+v+jQ1wBfTzW1U7kJ5WNrF+FQsJsx
7JClq/DYUJBabVtTL08zeYjXNVlv/MDt167P9efOIJ4/C6W8jVu6NAjWnKiDjptLZUKMYJoZn5i3
5k2sd/xLVtWeJ1XkvtPq1qqbzGxTIs7Z6gCv66jii0tSKVf5EN05CWtlXrZkSI7hO4ASZ3sfjTvd
Hm7rVDFLJwZRrF74FMUzp9+sXXLrR/6QqZj8UJ46KjtvJDgScM1M3JPgrlgpw7Svxm5oHsJuGZKV
1q57gFC+Z4Bt9MxknnWMChFxCr4DpLEOooBU5pGHq6sooZzH/nog1pPxojS3em9pL7OaCWcwSp4T
k5RXe7ZpPzAy/WiZvbF1rTl5brHWnzOCSY9dzCNamAAotUPr/JSOxsrrLLLzYTDOJdvwnahJSM8Y
yzeGYIGdSdL3Nk1XW28zzacbRWTzGvTzMQvanwl3ce2oiAsi09exho8gcWa+24yLSnOycOf2Sbgp
B4J3y96OCR9NX6EioMJzjZ3Wq6g9011k4KiyWKdqJ/etCaKOEGQO76q4i8M02wRN6nAtao8k36rL
vIzi+4783ju7U/G96fapj75C39YkHe8AKCJaIBommw7Q0RdWPu2IM2K5hg3fmKm7bL+kmBP7Ciav
Mu06ySz3OezTZt+HVnI7eGDLXVzKXR2ofh0WzgtBoZi6EpAxEtnsddg2zqppnO7SGh3LjzK6olHF
cIH1ULajo78HPZaPVFXyWNt6C1INa00E4qMQJNrOelduiaAHNY1mGWyhnS8awPR0NaNxW/dpSFVP
0ST9mZQiZ2OgOqQAV8rdiJNkRX1a7pNpjyVm0j5rxqiDlZHuM9gW2H9sJ9cR6QjHyiZLXjedqxyW
m7pBto6RiH9SheUZTLzbaRRk2VKbt0Pf73vgGjg27V7htVsrMXntCpnEY6Nh3FtruB5Pid2WiGwL
xpjhojSaY5Ql7ro27W2rWSjB8nyD4mzTmh33zkC+d6bobsjtXd4Ul0bBP23D6lJAsBFdsck4nbdD
PNeYgxRoRuzNa1cvj0NFkn6m90u3deGTGnjSSz5Te0YO1xIikkvc5W0jyYzq+3AtvJlHcpCMPy1c
ij0SKT7M/cqtvB/z3K9rZb3PdvSYinLcOHZ/1u3kpII2X5XlfPLK4SNupEL3N15MBj0BYaRHa09i
kmry8MAtQ1UuxPIqMgHG6mhBWrJTKQOaY8uDVpcEPCcAndoIKTLZ7SGiaCGo2mzDiXGT1/JCWQgy
Jwugve23rAQ8N9Py8FTM6o2RHFKT5gEZRCNzPy2WhdBjDvXxBkyzfhdzfx3robWJ2wBCULWftQEr
zccuXO9Dryu6R5u9TuFU1DL/e7NJRW3FApnfRjqYVVVHFIC1YkMI8mvcZreMF3eWvaQi07BJnbV2
IWf+Np3uMqfKB78b1InNznk2ByyFjM20HRvMtjER3j7+kZGKHVM7pHZyTIZmXIdldWM4+XXWFhTh
VPdFBegXePtGJefMhLGN9PqyQxi2MquCwjf7KQisjakvwdn0xJTsGP7sUN2RFvlzbMgPaqkOGuu9
lXPEklVgIaFwz7IBnW4c7dkxk0cgjUOQxjrMTXkN54jvNqlfjRE9o51uHGc4zrr6gYTf3FJ+hJ1G
o0KDEMNV1lAvyzKF9IB4821VZ84qcEh/p5t8k/DgY0wb0o1pkh/ULR24qlEXmVs+zZHZbxyThWTh
J4q8us4HbUdAHNnEDYXcWbNNWlyw2FBX3JE3bWg8Yvq4s7LkFm3VdZ3kP7URSCZQHdRzDLqftqfE
ZUrz4pIvlG4TcpMr7I0md0FUFG99WB8KUbh4g1gaA0dtCtfINpTDvUol31D58EymdFW0fUF1Z4KT
Ox3Eoa7zU19kkLI0DpV5yFLaUEuZU2UmlFv6+eCN1HqakgsnbVYhItC5MtfOPHBNyaHdNz37qG2N
jy1nTjhQg2Cw7hKDV5+acT4aUXNfGck9sbK+nQyHkJ+gUXtbqh5N/kewSvyvt1KZZ1baEmlNselH
NQOilylt3MQ15+Wbso1TKrPTpGZxDNsyXgeGd6h6CsyN6CYugj3T7pa+YfZ7SKLK4CyZWHJ9YVf+
NGRXTcL/wdT42QsNGIp+qmwkMNcVbG4l4fmgSgjWNvO0fD6WvIrj+CoH/+f0srdBaO1pOX7Ls+yC
XQDsoB92narOS9ALnUvBDfjRW133V0Xu7uqJIYVkQiCuH81ovDlTflUvGyBU6a4hYyuA1YUZ8x7m
ocfxLo5u4Rw5Wt+qSUZ+w8zTtcVVgFtw0RwRwu+GT2GnAYh0i7RIXrR2i6CJahYZaO9Z0Dx50mCw
AtQIY8Z7Ak7PEe97GDmdZkW72dyOut+W7bNCtle63c80hB7POlVeTnRRbQYLe4jujP5A/vDay+ub
yEKpEiltMxvpLsWL1ZBJdi1Qt5ymsrry2jC/cnr1VKcOPzobSYA3dBS7chJq7rWc2ccmG3VGGFzo
iBhEOHzqcV+u5nQ4eym1txWR43a+V01Ja0Bs30SiPeA+4unzokdRq+2sDTgicb5uhtxb6j7cmeLM
/g16C2whANLujWcvKntWi4mWzhaKSTTBdM9vxNqmrnarwo7Re8qRuFPoMMruvSrD7bA81BUiJGsq
HrzGey1iUVPfI8keaTBaAeraW3oMppXdVA+63f3Um+qxoeU3WLLhZeGcx3x4jELnySkTFBs0Fq5J
AFy4iYjtmA+eD4/1WF7UNVciMa1X0xwC69fFC+4zxMZmeosm41oE+ofnTJfkLJ2pgAh9nBCPmokY
m7Lw1i80hC3WQIFFEzzoVsu327p3es/IKQqEQFPoec8eaOolcekjHL23BJ7dW5VNlXotAOgUNsUU
NVcMmde202djqRNCyc/aFjRBNflj7A473DsObddWv+vK4kKvQ75LFDrGLqU43bbKVzthLmpcBAt0
zKgVPmravWGNKOXt1hlLgNkOJBrw98uxJJljeupq481kiybXGf1FqrMKx8ZrmhvrChOpD17zInt+
ECWRoqtKcRynWlZsND2J1nVpLG1lgK5cOnSY2UfDbA7GDG7TEP3YlPWHDMNrp4BnVFq3H9Pa80fT
o/dpFJ8JlVirrF/mgZkaH5MrEGW0A0RnHvU62satxmEnRgLpnbt4onCzrV9MihNcnHi7qCQSYRqR
DgUBrCIqTSoFJiaQfnRieHCGiqkc3jSvvGTrezXK7l1o4TNZnfjLPTf2NQPLdY3JiJllKbByup0Z
F69ZhPCH5jfG5oGdzUSPlrT5PnejC/L+QLE7Ue+swDraRIGvaD+kpT0fn+Isss5lM++48JWPTpzy
XNWdAWces876aXv90U4nPw/zn62BNnBKKapkdFzXiXvwMLb7+HP2RWu9dHFGISTiikyObxZMxSaJ
FPmQ1ZkfEfBYHN22RJWTnNgd2JPOYWR/uFP8OHpluwoGuZRjvrW0aK0zyp5RUlK6AxHCWtquS3vc
e9T0mg1VDUbQbIl1P8xEimQOlZXU6XYM1dzmADAnOwP+7sPkle3iAgnRQXOKc5FM87psYE5sYBW9
m+5HFBCxl1HCrKlNbHvIMqKZCqVOUsNOKDBoX5qsq3q4nXXuXHaReAfMvmWvf+e62Xu4sv28BnQJ
lfMUmvDQ0h7PqjLvKZmfVoll04NV5LcVJzA1oWifJshMXLTgC7nJWqTBGAOH6GcROVTyJvrN1PTN
nlFqb2L0HUR4mzVyOuqcHYexnnbc9z8pz9khJJWbuSYQgBvnaoJnWdUUbQS2eCK26YX7lyrYsd/J
Sb6OAYWWcXZb0AMLQUVTKVV2K69372aZxUei5/g1cZPquj4sBQixbzDpJWl6m5E+xx25cavsUY/J
bZha542yyh11GAPlaZG3xuN2kfDPrFouuwErzZpr+ocodYqDemREE2SKCbHrz9X8Ch2fU6kZwU+P
EL7xnF9iawED6POfZdwHa4OvHNmZB+jiLqGv8pYd/RYMBcCNuluk8eyfXD0ArNQ4dONTreyCaiSq
lJrlj57Y69GxmtuFOV9TCr7K9fF6sOMbjFcopPCvS/KlwlxHt6GgwTT1VFSKQzMILlv0CisdEGbV
W/3PqqIGC1jK7fDni+hsJp1B8VpBiOoI/mVMMI5W8JLjVd7rdMtyAKeXKVpF4gKtn+Usb4Mit4/k
7dPqA5/J8QpzJ5CN8fPkPUXoiCmPPoWSuHsVXkxz9CrczuI8ckC3ahqF4LwfgsBpyAUS/akeUdIE
nHTSCDUkdmOxRi8EhhuAIZneiBbVpZEdMpoe5X1VeSOniC2AX+heN4fNMFvTDo/SdCS8NPCJkrnw
av02piMZGoQQnC7eh5P7xE/uaI3ZMlHa16Jq3jEKXdamsefq8vbOaK3HCmnIMDaXSUYhRBxymOil
Q7oF7g6Ivm1hmleJ7DpOSLnXUp4flS6KFID8zp58Kr3Xyul6IEDrRQTY0OjvRF5YLl05YwhiM5k7
ziSS38YCDKApwQo0nnnZRTtcCWCANGaJUR2NWd8YXXcP3bRjZl2H05JbX3VXcerUwOGZd45oBLsR
9XxTW6Hm63WwQ89/XRHfllB5sipz+71CyrpP0ZOvoiF68GaqIzMAoLhGDxvZ90UvN20qo4PEwEex
UnNoC69k7ZreybRk23LW5H++OkCeqyTsbiMTCkOg0Ria7sgUh2E+MTe1A1fl0fdsGvzL5qmsu7tu
SWONtT25PVeFYVypeWAo6j/I/LY3abpshPK1lyEDcDAeWqZCLm3mnG6bDRrqH0J2oo6DqS3Ga8iF
G5qIUKM6ZECnNt8nf1jF9OuzK1yK3PZWRTUdy9L4qQxxqZDHr90h2hkiffXa4bLooQd4RupVyeNN
VSZ+ltLbE86PrByKRo643SSZEygVIAw5OupzoNJ0Paiqu6C7jQHCFhmaa3GlkZi96mW3C4kSWJKB
t3YuCAKZs13vRm+BnpwNrF84IFPUid6HcsETywGlBXTtLmJz8iugtofU6Se/rcWuBYbocgNedg5/
EC96Ksx68G2vRbIWODvW6K1OR+eqRaOMLv+E1pqqxCjnvylGJJXq5IXh8Bb2g9qPJGvDAJrGYbIc
2zdpS+0G52ehqqtUr89eke47Sz/m+Mqg1c0XQXvGdhzKatuQLoO8pwCtbOrqSuYFrl5a9eAVN0Hu
3lSWER6xsN2l3HRnHMg/Eb7dCVo5CcQ5DQlO4CKrjFttzK/doX1E9MkTiPsc4dXIcTdRNSvVdS/p
BgcDOA52sJsq4yJI+RTtZkouKhk9oAOkUT3ss01POAdMvrbWKjc+jSU/FkjZAnVw+JmbWb4SmW6i
PG547FoFZDHo7qaemWjCTH06fYKfp53Zumgt/NEGVrcNLEKLM0XDIgASAjmkJvlUEEIifeQf1xZ5
qGBI84Za+12Dp8+r65KxwrI5N7lYC8nIU4XlDpCY5tGhfsEnBy3Qgl5qOirCCbU2rHm6M2i7XaGW
PrXUGfgUuSwAjjfEm9iN/K717lHHe9SuGs061LN01dvUiRN5YezTpZKWfPitQjtDGrx7X5rxm2hL
Ykv4fyn7/oFAGTJacsdaZiAK8RDNr0VWwq265tUgjUsd1yyKA52iqPieR2UbTKNzbFpV7dmGNnwK
gx/iW0OLQNqko+dXhca93YnhVtRIb4ZxnHYY+nZOxKRqiaJbdCUPaaPfFgRv86lSemr2MJyQSH7j
REgvNHkilWb0Y41xkBydT+q7qKXVPj1CcZDq4EZwYT+3OSNmJY2fFQqYNBpeBr39MajsAesXvkk0
XHOoIzozfnRE2axC4b2jzgsxLhT7qG+3nsYHa1TTa58TXh40hbeNXS1aJR6NvAm6xGMd8LX2rL2r
wKheZpMyCxGXH7Hl3ktnfIaF4eGDTew7Rudo5Ci39OlVkp7byxi0L6reROlBIFVd+EHbUbuyRqo0
elntral+q/vkgJT/xYzrj1hax84rz42w92YaX7ihuGWxELsZCG25J/cYYNj/p+oB8QZLTyAfzJhO
9CYf9FPQRrvQc48UoK7Y0spDLLVbwnnXbUsgyOQBSrp9+R5M6Q+KGkDETaRF/bC1Nf3WJQsME9mh
h4Zf5WSVE7Lk7A0vQdWnrZsOVglJ5UfSeK2fFAnBhQy2dpdU63hMfsRpLkg0dfNThk9l1ZgpDKnE
umxmNUcKHVzEaOU9FBpaDU0ZGcraeNz1dXUZB6yT+Nu2Xk/JEznR1D8jAJh19ksNhcKEqMzvqWf0
quxjAHibg/JOtvxjmttcGSwG3hi+xHV5bD2mGvjfw4xU9Iqk1SfQH/qumd+qMen8sUWe0Xtu7gd9
c6F3/Y70BaAVNaJaG+1DQUcgD+rgB55aJ4V4awP7qDT3ymM7J3nZ2U8c4qsZ0epO4GXQjaDyG9Og
k7CuLxTdxLZADG2Aza+TKjmS5N4yNCE4soR1pgCKhZwwou2cTW8VBKMZ5WdpaWdmb7pPTeBgwI1d
McEIdGbI5UFAttoAtNIQh5NhRZRSfGQzHN5FPA67QKThfeuFvU8zU4KGXNwqupWHeFQMlsHoUT/t
cV9obmUc6h7MeG5VeqYqb7hWyvBSP4p5X1h3p+NIjLRfZ7mzrWyP/Ca9DyBdccvwXOjVR6JMXN5G
TqcfodTvpFA556zO81tgeFRKeXiXAUPs2WpIJ3SF2pHXE65tSLVDYHnJTqlovPVoVDmhSWu9NUlR
MVcTcSmryegKtRlLqW9Cs2a51zsO8xlJeqKXuKPg4ejGVKBcIVTnwXLU8AAuGq37UMgn8sGTY2aV
iDIVUr1IiPolmqP8MHRtf2hiVolaNC3xiIW1GTOy/Y1+SGZepC+RbRK3jSabAnGbNcTy3SJL35VJ
x1yYhZCcVVK+zSkB+lMvcXupttlFVlO/lwF67dVsdMKkzTWA73Wi6zTDDhiL1vSxpiQXWY1umwXL
xktGAXfl8+NF9Rgt2JnB+g0V5WxqhpdtG4zmuZ6sH15BN40bAadkRYrgnFTNS7T74GSN/eqaRbud
vYBO0MloEJQuTZFUUbS+mYeArmVvjfvJkD8srzCPWj3kF/pQtzxXDcWig7nEgUNTjfQAtsVONVNP
3Qx/RiDt8gQU4GwqYO4DoKRiVCdCiWON6Ff+1bsMQmZjch+uJYayPdBRvkvyONUBYCXEzdzg62jq
9tpFssAs7dXbPK7M2xRXyzZNrdBnNWyA1PuFreniD3uuETsMhHxwe0QcTRYk2zo00ecBP5m3w9w0
F/U4qxsaE13gOXyGdI6Gl9oMkZMGEd3pWbRYSLIMUQndrBfEmbeXUxLMl04/0risZydHlu6ismDm
i7IZ1tEC1hSmuqYBYrgyU21k3wlyagrh+Fn8QxYsLUZF/YuwOlK7EjJLe3rXbrTZcI86mOgaf1fJ
adiPP7SsAoRIQTdNDyNaYXbTVg7EJm7Jb3RfeitBCd4ViKY1FxpYzxL1qaW2epCQkNuoS++cCg5C
xeZ8mqs6uJuWSHbqkfj1/ttG+hd7roNV1uY/5FwSDP67i1NXMqYYNPIOEjPlJ6w9Y2MdFKd8MF/+
/Up/5FlgRJagL67lkJiD538xZP/H6U8FJzR/WbiHBF89nylFmc9NWCNaopOwtF7nOKpvOkcbPpBJ
uBCvDcxI0SfuXZuGFevy5KXfBd18TRFZ/iZBVw9PKRUaUv/y9guNDc9qOvfgCB38lWS5m6o1ihg9
a8OFjbuEVpx/fw6/HM+/G2dd3LSObpPDQFb8r6CN/3wO00xfjxaV3qHhgEr9bpyyy2GsuE2MNcad
7j3uDG7jgICAB6+jhjVv0vZH3Uc0oZPuj8sImUD53g+Rhbg78qZPML3umIds27eaFXq3iNZqRIG2
Dbw3e818++938OczQ7UY5xBBu4LZ7msMisOxMVl8VrgKZf8j0SMjAjqbh+cgj+jC/feL/eme58XM
5Rml1Aws9ctTkxnxMHjEbB+gmvvyWOYNafGBTSkG6MH8bqQ2jbE1JH2/Kuaq+yZK7W9v1UT/QXI6
75Uund+f2cBNUAYSnkPiS5ieE8vhVWKKNleBJadvYif+8lrCpK6GxA3ytUhv+/21KhSTdBj3xoFQ
j5LVdQhvwVk8Qhnj4JswvuVD+/0R9HSidAVFCR4ZU3L5U/7zCA5JrgmSkMyDgf7gZZ6nBsIvbOvv
vryv6f+OaRP7LKSlk/9MqJL1Jc/CK4ySNPLCPjgpG+WuBRqxVgztQb9WCdSwb9Sh+YggulJ+Kmvh
w+1k14McHO0e7avt4pyVEtogQM2xykfhwDITjAUyks7N+//6qPHH8oS5hkVFlf41cKfmpxLYS1CD
bQcNjCuigiLRukOsBm3bw9gh+oB6F6mcv7HTE4z09RtxgDY4jKhJwLBN6Ozv3wiQZDqA8mgHLdWD
y6id3CPdxlz0Q0PFT+whNvLrXqUfKqsteDZcdmJFCxoyZaT/BIQXkxQEyRrFBw45m+wdA5+HGXag
yxJBP9cX7bwojriB3+yhd68S11I4nXqtQZUSOGG65hv0aALIowG5n47BCmVHa1zmasEQGy2a6aUr
zYBLN2P49s2Uva2P2/Q+cUQn95kOpbNqyymowRUrjyJzJueWeNqADCMR9eI4h1qb3OilBOpNpHLY
dnSjv9YtodYSRa3cuLqHHw+OWny2ZYWsyAy9+kUY3VTsEySSkS+bGge3sJIAYlFgxguTdN7qXSO0
DeYYOeGELqtp3VTMU+cUIXl4VWcQHDOykE9Z5ca5sBpn0WzWznupIrwdxdg25w5DZrSmpX0As01p
5IUkzecSr1HZ3aupZdY0J7duVrV05G4xOl2keZQ769nqp+Zgdkl87NmRy40cRnGlU6WKui0hc9Yf
FJy+z0nFNyoca/qpyQDfgFkholjpgRQf/C35Bf1PFYsxhvBTN/fpz3YS5ryhAKm+nlCufY6k76Gj
ABFM/Jniwn4DVtdkm6ZOIXm7TORPZdSrc6GZtGDbBDsv0tpRzzcmVvtzWqRoMUrpltkWOx0mQFwm
dOZmepHdaQbZpCv66sFVpEtcJSq9giDvtEnqaK3k0KN+MNqiWLt97x11BhTbd9uwebclfY9AEnL4
JuLij8vZQRjOwWtZOkFff+ScF5JEC8vsAvSvBn1HeeYmp6YdKmZjVWUPbdsU34SVGH9kefCSzCeS
ECG6/HTny8FoplNkjpMKkNZjk1njatFRWncQW0ERkN7g9dZ0QdkBuu94jPNPBz36A6HQ9tOAgyDA
1T0GFyqmtJIqamWjIpUBjmmJyON5dEVw+veJ9cc5zp9LzhrBiA43ByDO76eG7TZT7nJGHbgPbfNA
BLsWbse4Bcv49wv9JSRc52LihbxfF4P+5ZUKU9WpSJ2UaxhDC9odcYUbB3jegv4LZ4nLQQw6UVwz
3p3RwwfPRQ2abVi+6ruPHDnQg9175PQWxnfFO19HBIt6BqJ1DOoTOL8Jbfr9Uyg8O3bapDL2XdN7
DlUJIw7ZJspNz5+MPGQ8oGsuX5FtVt7PUgvc//XDISDc0Qmx4vWFDTb8dUbpZrtmrQgORaYNFKPz
PvHAcXB3L1GA7P6VhCFWNTHHRroaaCVmL3Dc3l3ZBLESOTLL4sVCdA4XbDo6ORl9F+arIsdQ/M2f
+peflGtI02EMJzLG+hpKbWLz6wMa2Y4aFyCLUYi1sDHmmypDh4D9NPhmvfgjpcZZCtJIiWHQwJUn
v3wyXkEjpTEH4ZF9S65bOKiTMxvqCnj6Wdllt3KsEW455NgbrCn+7lr9y895GXGY7IXAGuh8Gd+K
oSO7ZpSkGoSqP9ZRQhscMXl+UXiIUSig3bd2IHdRATOZlF1Lvlakb2EyC3/C/3zJCpmujQxuCVbf
9rJVHsfJzTc/rWWu+20Yo6LEJEaHh8fB+/NrhvrPMAapIK0iXnKoXS95mUPbvrci7tWVaQTOZ9SE
1i5xdJi/INOIwqgCzXyCTgkviLgWx6HF/xOmKvlmGv3zSXEkPaqENjEHEq/4ZRrFmowuHPfaoaS1
dj8oPdijZyrnLsPjPOffHLx/flG8GnP+csYw/3xNjXSCjuVvJH6in2nuCDoK+9rGbja6TYl9Flv1
prHMn//+4L++JscGGcmsMZ7LakGtwe/HBuF/ZRgZnPUlI8LeTsP8OkyTDFEvHJ+n5mJvYT//pof0
L2eVazLb88r4v/lh/P6iizMuIdWo2k8TuAd0eNehdXRgcbfQztS+JaqvzwlTSUaSyojQ+N9v+o/Y
puVdk1VFwB1jPxrPL++aOI/Jixtoeuh2Sf74WJHMhVptnhZ/WJozbWYjIH7euTpWVtQDxaR/d2/9
7aM3LeZJTFOWrn89ME2CNMPMRFw4NbEBqe84GzX+aPPRnhk0m/Fogyr+r/lyyzsnu9PgIGCRo0fi
949ezmOlISZLjyTsMGsVJOyuS51skAHO47ui+K/z/K+PealGYXzh9/P1TlKkNLqh4cTHOpk80gok
9e7B4LlbW7RISP/9pX4dA5YXs7kEBcHxS6HYly1LKU9UAtQL0kVL87WYpuwmhO+W352nf30hejH0
JVccCODL04uJxCytWuh75U2ITMpmnNIXkuQxI/Xk/2sooROnW8eGhwgtJC+f7G99jJMd2qdW3+gc
VurAuVvdD53lvRmiGsU3D/jfHi2b0nu5ZMARU/rlyB9EMnQEuvAnGnHga1Ae51hgpm0ihTOu6uZD
mbnfNaH/9UWZPBxhc/9TmfH7o9UNRGKbIDTHvhOyvxjskRWVMV4+toWZ4SXrovDR8dzx+f/xxbOo
8/VTrS3sL69bFs3sGG2aHru2pvqRaoe1gmn9ZsqUX++CX88X9Umuzm1u0iP3+9ubnWEaOZ7jI29e
YpSoHHFfk1eCO6Gg3Rqkk5xOP8uF/QDYluJnQqJ3J5CPEOwqabsDW631cAXSNWFccOyh2XfOEKIC
qsaOTWUq43Jnh7N4zNLIuCgmrXpTiYCBzFAQosiHT4s3XV13Nx4bsetHiMYVPB8dZ9lkKbWrIj2+
EoXjPaIPR+0xEyH56FRo/zcidIYAVnQM8cZ2Rmns//0l/O3TcXAZAiOyPcuv1Xo21kFMq2N09Mop
3omF6cbYNG3gKNpTgPtr9+/X+9vR4iEMdIWnsx3JLye4DHQDD5kTHWXtRu9M+/QHViP0N3kwo3f/
P78YUccACUs/EGPcl0PT0SuzLfI2xyTlBuT2GiS9+7Y9IZHS6kr7LmX41y/lv8MQRfRLUxjPmASA
sdwvbw7hHrotAOijM1bF0UKagZS77/RdRtbJB9lXqAQw4mDSpKHEesVFZim/zLolinXsWrv75std
jovf/x5HX/A/xwPG4thbTsT/DGdkaphhEg7REdvKiBKbQGAXAfWw+j/OzmvJbSTbol+ECHjzSk9W
lapkSqZeEDIt2IRPmPz6u6B5EUEGGboz0/3QHZokgDQnz9lnbWF4FS09miZWaE+pf7L2br/6y6F5
FSaZcmJXbGSWuTORqlrR5hGfaOoL1kidrEOgqgc1fUB0QGnKTFHm1OnH26NezmYPaRrtSQRhs43a
4gbcjxRA8lIEx2IocMGWjTttxoTmN0C7DrIrvb0T/15OZwY0DA9JLQEBfP/zNzy6dWAbg5HgXyaq
b+mYy/+8Mm8juu0S+06YeXl+MRZz2Z/vaghoFrOZ1Jbv1zQYnxIOJ4u6ERYSq76O238Mnh3DI7Ih
eTF/OhuXtvNnshEfa24g01NoVd4znNPxVZt5zXZWvfpm/K+EWYbT8Z01QRVjk2D5i2Ogb3CiNFWR
ncaydt8StzHnV2itUGRHaxYURIYOjGPkiOif5ygju8yUOaxC17v4eAIGdtSh9EbVr4f2Lu/6TD6i
O+rox9ctHdqErKp8VeLrXb+ayEOdOz/g6hclV0Pow+Mb+uJNO4mu40vea8eZMY9ZFfcoEskl3JTb
y+LyhOeiwCdlC6BOFliLEAtKVwlvudCOjV7GbO1euPKSydiCNGwOcTXQHp5SmLg96LWH+2vzcecd
4q/Nx9cCdJjCEUfSSi3WLabmwOTw9fBfy2DzBKJPhhU4z56LXc7NqW/GlRUBk3X0vbRUI1boAsdZ
1EZmkvwwKLvbz3ZRBpvHtOd1wqebJULLN6qybqrqejoi5TfjTcZPm17q2uay4TqdST+nHipnrSgA
EHjA0Am2pbALFFvAXFewSq0PUyhpJo/SEe2SPs3aKtKzdbuz+DTpo16Zcl+6wYQo3JfGt07QyP3s
d01kHm8/y7XvROBtBA6k5cD2F5MwTijC85vjUxmVkPEz29H6XUP62rrz0q7tldQpZ2cO7Mm5m59P
iNDQNJIESjtoQWOcuN9p+9FByov+657/4OXpw5RwOX4oUJL1Wx78Y1W7SPIceay1rC9OcZw4wQFf
P+8t7WMF69bXx/dpaVrfY7zr74Q41wbHsoIkmIvrCzWR8+ekHczxo7bLkWB3EdDOvn4oa0Rwg2HE
a3BW07bpoOVEdVreWXLm/Ar/PvCpCBOIA1TmJOLU1RdHRKclFkn2wD+qMnHaFe2mIXo02VCKKMtq
+JC5ghyB6MAnot6Ko59UIYvfCDDq+F2KznimNvU0iyWy6V4Dwb1nhRbHBJQa2DX9DhgrfCzjyn8o
/dE/5Hmb3qntLQ9wHsDnPuADlIKDzeo6f3foOOywN1oq+v1gPLu6gBYh5biXdZiuTVF0d3bGi/FI
flJCZJ8iU8R/5sXx1yZVKMxdTSeLToVsnX2blQ0SxGGMP4qWissxMQT2bbfX20US438fCbMWAhWD
jWQxZg3vgpLx6B+FWacfSN9gt9qlLbgOzta4VAomJ+ycjY3V3wMxFNoJ01N3Hny5GOcXTbEGN0rc
l9wLPYOSVqUTH/rH+H8KXTXKfYxBjr2WofPz9hNfG4ubF/ERlEiO+MUJbxMH496QBse6HNVDndV2
snV5L0c76dS9Q/1PeLJYA0RIc0KdpUCOahGEU43JLQlj7ljYZgZI2zdee5eeSreJ3IOFiRs3trzc
uWM9vKhZyuTTtUR1KIkOyAuLB/6Sm9svYHn+zi+b92xCkKUvzl1mjOrY5c4jk+Do19L9itzafxZh
ATTCjvARFHG97Uaz2t4e9M+DLl4EwSfiGBwZCImXJXk/diFTTZF/7MyssFejIUng0BT0xUqVet8m
Qv5H+3gHijevkwddwYbaklW2HlN7bJ6hguJNPXBxfozqQH+foF9JVllpuR+CLjXenDiKvscZRXRg
FYb+KQaoLXbwGLx4XyQ4Tr4nvRJax6Zy8D4cB8hGX4J8AgIhoiRv1hEzEN++pkJwNkVT/Ka3ff+E
VyfcO0OvsT02YnPABdFq3qqc3laa3ZD7AJ80J/epSpvE23Cj8sKdnXj1UwcP+nkyXes5zVlbJJqn
eFpVvqz6lYyDVD+1VQEWqRKO/iKzqPswNdiOrV1UVVQrUKHa71ubOshp6OdYiJY++utTZTe0uo51
8g6z1OYXwUXhbtyuMfs76/HarkDhHFENKWQ/8I3FrhB1hqTZWAuOBnvdIRgTlOmYa9HrrVAgt0b4
0gRG/tRMibHrw0Dbhtyv7ghGrp0fc2qVCzphDdYSi1jAMuIaLrUIj0PsygcT3Ph/ZlPF8KXpIFt3
XuhvpeawmCSJEn5bbelibSnZzugcV71UVl2iT4+Bfhw6R5j9OsKX5aujTWReoql3w5WuxT1tYpPX
7Qfeq3HnPS4PX0y6dXLDgccdiV3UWax+QHlZZyOkh/kS9t+1vnR/AuCFDQUzQ4d3yfFPA98QvJmo
C+/V0q5sdHw+Upl64FLU+/ON/zpNYNky58nwHP0s8WC6OsXcDzlb5ZyiosVL6vYKv3xWLvYYFiL9
IkpBFLM4vJpGWMLsgiNB4TjhXeBFX7PAR4ST1sVQr4twsiEVNaVLDc8C7fT/GJ6SJZxpSpgkdM6H
94mA2wJNzNFsElo7DEKNhKofCRZqqXluJS8kTvMtaVf7zsiX+6nPldHgPkNR13SWwjcYQTEmb35w
7Ixc0bsRxbSY2X7ZPg5t7Fq7FuczehwiC3Hm7We+OrJjmgbXYypey/RVMKqa19mHx4aWxAfmdbmv
VQX+obHk1g17+31ngVu4PehFkMKctoglHaJK1yGVef6iDWpLshBteKSKSz9w3Hv+e5WjQixiX2wG
u7hT5pm3mvODgxiMcifhCaUeLsjn47XkFLSBSHO+ePtvKRwlcTAbGih3t5/rcrnM1zWXNk92Pbzm
F/M3MGsL+T109qaoxzdohy45BkH3ZgdH5/X2WBcfjr0ABafBNZE5Yyzv+qNRtc1YJVzG4jrb0uL1
anbgDSZHFrQdJ+6z2/XOnUjv4vnIXJB7s9nWLYttdbGlcxnvDXQo6cmumug51yFxITTOGlJxlqzd
f50ljMatB6UhSjUy6otZUiNVM1BcpyeuvuqJUxLFUippcrPaFPzb4N+J6i4DrXlAbhqYaZI4RoJ6
Pk2gXbldQKPEqQWP+B38LNoE1FKkbtBTWm9JE+FyGbckVVblOPa/oWFMPxI7TT+aSs/plqij8lk2
XIjuvPeLfXH+YRYiXXZFUrLO/F3+2oZdT2HKXIbJqYmLcT/6QBAan+boyKtTONUQTuOEAzQSQ/P7
9iy7VAwEs4+sTn5uPgPMxfkZBz3Nwo4gddZ61ecmyn+Oiu5o3xhhZ5e5+AwNO13r9uCB8lD1nW3x
2nPDEcX4nYSrfZHmafvGammTS07TlP4yaq9fT11Fq1DtxOqxhBoPYBYLeDGA77j93FdWF+eQjS2k
TgUPmdX5Gxe0NSlCTVbX4LsrQ3NGbi9Jcajd2t17czOCT/vj9vagV5YX41Fwh6XFXWZZt2qtQtb0
5CSnToHcPqArNl+btqMrFcE97QO3R7vYFDlryVCa+qw2J8u/mFQAdKrJ7zw8ezX2MrxLKttcI7VE
BnJ7oCvvkgQJDmbkSigh2IvdVwOw2DZ1kJyGodJWmam3G6nRR8O1QpyUyKZt7alvt8f8E12ebfnc
glnIlmXiczWPff4BkRU5OWSRjCKsE3yUJC1AjmtzFR1D9fKxDiXRNArnHppnT8PCSqShjhVzgvce
yCkb8SDJRygXsfK/xADc9TtZquUZSDxK5d+ZN1JyDcR25z+wpusrMbGAPiQdJK2V1gAppko6+axt
EIGSzkUl7wWT12YYuX2SSBy9yN4XW6rLIetUwse6V5jee9kF4y4LaOjIPE+/s3aXz0es6s3Ztzmc
QtW8TCh2VP+4d07pCfg/0yuBUdljlFFhNaIVjfk0ODYWZ7e/+pUpjVKbDjT2b9LfziKA02nopKlP
z055WJevQVMDrHEUNiN3ls6110j1TUfC5AQ+pe3zb6drSlVjMmUnLAUgrGWN/U7FYQltzrXv+MVd
WzxkjqhjcvtH+7NYpdNoaiKfypSjr0m2fulN+IiDFZgVwWS1Sm81xdE9j9qL1YMUjRlJqTGgLsOl
zDx/wEHGwvGlzDEW9L7o4VAe0jyHt4/t6NpEDbK2NN045oX95tfmx7DO5QN3TYDwWAvhqVTq2QO7
q7+//XmX72L+VQFZ6gBzSg8R+zzl/joGZVH1Q4dX3cH2tf+qFgJBmObYHtexhyw4traGV3ofb495
0SfDoCZZz9k0j2nF7DoftJhI7PSpZhxIN+jd1i2N3lsP0YR3r4snF713ZocaC6UUgl2Arti2jCnw
abrhp7qAkRSi5TZi2l03t3/ZchL++WH8jdwQWj6CwPMfhimQm9NJnpxGLvId9A1urjnE4Hd2kvt3
FtbFZX4ejPzvfElBpoVN2vlgzjhnOFUdzXiirqXDcnZ0HYxs17o+332Uef8muicQYFvZvbrK6P8f
vuooDMhAExBwUfEWG3oMG0PTPeUf3FE5T0UwpVvdb30gVnDsbr/Z5dY1Pyx/kW3jdKShZrG8u6qE
+hcMzsEwoxDUXO9jKpv0IhOffLuz431dYc11Z09Z7l0MiJM7Mf1cOzM4KM/fcNonTRcMpn9oNSv5
QeEVN4ARGuTtR7u2stG7BdSv0djhALW4ovSkX7OiqLpj2XQhzYAmDjsrgAPVmy4hMK5gyrZkEdmt
KdNkESA65VT+1sGkq8bOxZGfdZgBYm0GFcgiSFr3JA7XXj6JZNIN3GkseuDO34MdYzA3+iI46AmN
ynQhqMe+h8w74tz1oezEveLGtWWEKoz2LxsV1UUqU8liUi44pCO9nYG91USVkWwjA+TvgA8T/N3+
ANc+M5ZzXKDYX230w+ePp08gQ4d8CA+OsltwUBPYlRUtB1F+Zz5deS6LsJmVogfow5YVI09P8TMt
WLGhoUPtdnT/IQVW9oxXi3+nDnZtUlnEqyj1dTLvFxoYXBKT0OM4Rsz1Gy1Kuw+yYeTEgo5cVM7n
KIcr5npSWw92on+mn3laS8DOu6KnpUgOfvRkoOi9/aL/3Nb+jgBZUHCpSKbMrWKXQl44MArSvqcd
CpRvRHx6pV4jx6kfp8LiJG1SvUDwZCusB5ogffS6DO++vOKY68n6JRu3Ysrssa8x3oGo73L2AXqy
Diov4GgGfMZXeteTYN3FVfGhRCEU7AxMa47o/cstpAP5WGdB86RRMsG3oHak2oqE3ONqcP00O7CV
9Q8tGIxHwwJu8AK5IHjQuzTlFJlIkN1Z+Pa8sBevY25wRGxJKGGRPDifeGHrt6VvxNFprG1cP3rr
Dxd7iD6aI5KBbV3lmFoUbZDtJxFamIXlNF930Io1oCh59Bt+ovom9XDMT3PE+lb1wKMOtFGV6WFq
HfUeKwQE8tPgh/22Fphp+3mVfJ7oXQFNWJkhtotBSO96XuOttqkQU/3oCJqeKxPbErxFnaLfpMjQ
0p1eedNvPaghi4YSP9xV1xjgY7qkqekubrLgfZx7mv/RG4v0eylT9anXUHas3fK+L/GVmMMl7KDA
S62DksfitclAeW0Qo1lPcFMDKAPfucc2c2fmY/h1VCi8uCcWH27P3SuDku5gN+Kqb/r0H55/qzTC
QcEgd38sYjN7JuDwm42vpAJiMrZggPg0SAKSMc/vCZKv7L603wbEzwhJTO785yNzL9MCPw+8I9ii
Se7I05k/4C4pyhEwUlcNxufWnY3qz3G6mJkU0zjxbNYrQqdFhGWo0u0M6hVHrQw6B5ckpuZKV4nV
7yarn/Ec2hgeVZ5BpQYIG4GgM9o4X8fCaujqj+vW3xbSmLQPpa3TDp+ikCQZ47bRCYwo7EWaaHJw
JTnmZ1iZdtSPIkcNB49J6u07w9ZMkHlZ9bOLhXjhUqb98jwNZ596wk8MNJpI7klJrrxmDhw6DM05
ovKWicKhZckblZmeCorruzz03RnvF+IP2JsHSmpyf3tCsREvlz85LQropO4MEjbcWc4/LFQpDErb
TB3rzEpAHOXS30g8vPZDiu1PZ6v2G91uMY3OgVP/rFqvbtYG3Wqnsk6C726vRbATuBanwNOsftzS
RoIdrzVA+F/rWpA90XA0CmAzTjnBwNCcr1pbtL/MvGjXrbRdwd2Fp141viteKYm5EFADc+fTs9+t
iqmNPsLzGnDwsZFu1l42QVwetCjbuqyFit/rWz/KFqCqVej179zXtU051faObAqWj6JvcdHOg/qU
R5H80w9c7YQqfiVmAru8bcefZYB9G1htV66zCLZWZ3TTl3Eq5MnW6/YzZHn5kDsG8igFtGZTcsHb
SgsDpiRt3G9JUJmf3QqfLl1ME12Pur7GMxe2OIxWmgIbPXk0c5iuI1it16iMEjIHcfK161DHKFy4
PjXYtTwCiglfDFyY3K3nYBq6pouekrgRal9i+kkPDhYIzcEzhrLA8qhH8IOdwqMdVx7+rvXwaAGv
ftEMYPWYNvjtznPdft9ZyoejlLY7mun8R1na2X8llPBulN6zP8b6gytquiObMlvTMQnO0YbNLYGp
vCVeEj7kXQWlB4MgML6I/0mqRfzfOJlsc7zZgAaWLUbRvdN072Ubpvs+pQ0HcJF6a9O2eGxq33ws
OmX7q8If1LtE8413XsXSmucTlqyJf9QrmE97CVxebNyhk09RFEf7sKisn9KJYQk5VAq3GKRmH0tn
iPQ7W8zFfsrkR4rHyUfsa6JSOJ/8fTjUlZ2l6Un0aBD2LL/ivRrxfSozkXor3yn7Zkvrqztu7qy7
i2VHmgWYAee1ZRGPLLVI3uTaeRxE6Yk91/pJScT7AmDV+i1A0J/ISmF1r0deWB1ordSgs3Pdw14L
btTP2z/kYsOZ0z2k8QisuV/QBnH+BqqKDjPceqpjAuNp21auu4EAPD6aTVl/MMNourPhXBRe/+SX
6FaaiyGk8Jf3DGTQ+oQU3jrmAwbT3wVFQ22LM1vRvOtlDLE4oCD1X2t2AxTZIIRXI1IXJ910TA8F
rUm7KqXlHncJ0Y3bYfSgugyYuNBqLASc4S7Cy6JqU4GXSIqWXbh2od0pHl+qn9GKci7N6W9Pp0tv
cRUpBpq9+jjUjipo3AP2zM9V57fv0LqRDTYT1P25QxudEX8ydFJ1HgsRKlc93And5pvf2fnIt6Ox
FEEpkhPe6OJnRNS2GgFO7aiUlcB56vxNCXv4edQAppR6jO14a87uFXZ5J4aeZ8Vi5BkPwsShJ4t2
nUU+DYQMuu+yzk+Tllnv6GHxNrXtypdhQHRye4L+qWOfj0U6klCHF07zLAyJxQyV5RBj4JNDhgva
emsNETQaeGI6mF0r0RUuz4FW7qK2d77C7HceQSS5FiZjkOKw00uh08Yh/YtrrQ+NH2M0VtjZQBJd
D0oUJ1X30VtFa1G5iRF05FxuYyRrIYUE8DW9+sEVhZsAUwl8dOdEerWp4Y9Nq6aJ8OgDEG6uDDsO
flI+soZnTD+h8ZsY6rhr1EhQr13DHTglUt/fAOELkgeCGLjkXIFyMJsayPMCqjEWqepLFNsDqLg0
xmSZvjM3O2TCbn70Q19+wLmy/FbLpv4c6tH4Xw8LAsXaUOF3geDk3h3x2gyHTEymw+ULz7XR85ce
NkpgBWUAVUjj6jnVq3GvbHx03SxLdprlA/lthbXl94awqBtMeUbdgxXj3MtLXM40wmvSm7RNY7eB
jO/8h2B2I2zdHKZjjg2b2Ol2YgBYhX1erWLN56pye7bRjnMxtSk/U+afRfUkcpcbs2kOZjPPqKPd
zWTdNEskYYnZgIGvcVovPR2co8SKzxF4s/c4wp74Yd7PqpJg0gAbYb8tpsT8kkHpAZPcmxUwwMCH
Xit+0ncMqjsdILeaNGUkFhQ3gHTfo9KY4NsB10sLci1Q6OU3K+QECvJiekUnUzwJof0xlsCszqiz
dGVlZbfnfQ0PI6naI6IuDRmE91M0xeyM47q70fDqXSNkthmboT3mXiC5x8GIiERpgOqYfssIqy/L
0DAEhdgbYD44Td37srB/lWZvPQ4evk4K6+wdxqXJyphtGf0Zade2YPBWteEXW5zGzV1uWWkDyA7X
hKzQfVqqsnZr4lyzQ8xIPCR8pnk/8/RjfTjS8u1u2lTJTZohSuvzFGdWsPafecvF2tKzn4VrTQBj
ceEUMm4eLGFhbKFrvz0Njl1G0eXZ9ULtvdubxqPVwaSXDXol5ALqfZACJC4m+FhlY8b7UrnJFl8i
GOcDySkh0vohr6JxR5NuuEkomHIDNzGgHs3fEW6xOx+sJnBHMeLo6PofDKvKH8CJ1NuqjPG2pTOB
tlcZEewq91kC48SXucQuwBiD5H0IiHGNpCsLVqmZgWsXY/ZIqrDmczkzaI5EweMYO9gUZr230QDk
PRYeJtqNxBombegxlfxxMI5xdooDfdrapWRLykMw87XC71Dhula5BpDORhf73B2GvT5V4+swdskH
t+ymE68++zDVVfLODIxu30+hS0dybu9rTWSfQyeXa/B5ATbnGmZVZM5X2HBNW0xOdHY58H11ggMP
Xg6cyuw5qxiiHDaIOC428TRsKI/1e8zcNHyTlP6idVxTevAWa6+pjBe88qAjx55NK3TXrZNQwFPO
DXerWGvvgtzsMFz3/HwjIJfWay6t5NHSXPIJNVAkR6Wb40Y0TY4qth8fc9v/pnwLbB7QtBeFiJ/P
MuDvNwYKQ7zarXaFwqI30auo4LGGGAAgRnd1Q4JtLbjvHLLerPHs8PTHAXuN71oDQZz2cJyRWdCx
g+NuyIV7Q9g+ndK6616FhxLXUBEkPw0nV6toxg+9Zhj7GKjcsVZT8E5YnTUjywD4d64NOS5KsBrA
SdvJBrFJQPCuCUumByjAOud+AeyfNbWedC06wDA1DloFOq8VvfwaRZAvKZU1AKPr/A0now7kVlB9
wZkkO9IFS+pFA5yP8AgSo1c2/XPX8IdtNN8bqwvznZOBgMYAyfPW3gxZC9za2ngMCMczB7TeRbSI
7/VG4ZrienaIPVU1uPG6Qe8LNprW+2OJ0GyteV5+MJpKHQv8cDadj7lhKKPwlRvxuPEmeyDR5Q/6
lzDCnGGapHcsMt3+BO0tOljZZL0G6fgt0ROubWpo0q9eLXuxqnSZf41pR/rAHVo8tF1VIZHsYNNj
WaewvWb+sGXCAI6CAU8LICgN3iEczi2LyMnVdwcL++8wX8bfKf0668zMh70Ck7kFXWFwwdO5ZZnV
8DhLZD/TWdjuHDPWt8DsxWZkj98MWv+pRuu/VpUBNLQUJiR3g2s8IulhN2HWfhLC/DoYxE+qAFec
1kZzagoycpY19PswBV0VZVzKlMb9deWlpf4LfwVtiyGTh3+ybn3pm/FXE/bpdhIF2J8+0N4Gyux7
U1j1Phji7HNUaurompnz4vip/9Jqpk5AgGlUnzcOLm4zuS5CdWjFI7tJMOLOrZlA9+vesVYKP72d
3+jyYFWTfmzTpny01Uh/hdZ3G6Pp8nFTduUAdLFj0MTBDHmceTCFfIvsRr3GuVQnqw3fcCqxdoNh
F2j2dSRdUOR2tsqxYuamhe8FIJXJ0ng0rArX4eBqe73W/RfinP6d1oYeFFwZHpq8U884t+QvGvn/
bQIODsJ8nhYxGfL8axZn9+Ah1yIS6AsUX+aGFBSbi4hEel7odF4cHvFbmr1vXGw3jaxZqwwmZ2D1
5ZGsLMZkIUcte0a8xqzYXTWCk/x2iHAtQJiryOTB+C+3gPOIBJF+OmJFq45sQs5M/62ah9Qoe0yN
jW4Yt8KIjc/4A9l3xl2W2kjRcAuEPYG8HH4KWezzgVOs3vQhc7Cvzl3jYWjdyGfnQ/20Qd+qTWQ5
xYANk83lA2QjvKaJrEHyooWavHPxuBKUcVOkgdoF+EOf1bIkVSGIqhPfPfpu4mxwVS4/m21UHJ0C
If6dq8ZFXWTGkc3NNAjLadxd9rKXSld+kg/JqQWr3+IlgnxtJ+kbvqdGWdymKHzRHGz6XGusudi2
bFYYhjGS+tQUwA4qbYeHsHWqBHtIMFntNuia/uCXTYifg3fnwy6u4P8bmD4hbnPUT8ntnn/X0oIk
lXH2n5CYuOugdsSOlGR0SNF9PjhWh2XpP83geUDHcn0E60DfdPpozgesvSIAQ5Tg3Vvk4+ykOLtq
xUn6GZcPlO+9V4DrIjZuvt0ed/Ep/4zLwTsTLRBcg1s4H9eh0bONjVY/YDmegfQn2OxPsY9h150L
+pVP6SBOds25z4vi6byE/9IDmGE2KUoA8SkMLUwavMY8IHVvd1HuQjya4SGqj/JjhV7rzsq4WKS8
Wxgx6DJI7MwQpkUZ1QFzXqWOM2Ec4FHWkjv4X+Uv0SMMg4duA7NHPtuWeMpMuQkB33Hv1S2vvGVS
uR6rcsa0sFWeP3wn2g5crKsOsoHcTJw351AscIh3t+QrE5cZ5KLCnEsRtH6cj9TyAtqoGadDFleU
+rve5JbYVPYzsRy2DwnR7zYEgYNXsG6/ukhD32X1uA+I9FbMS9zmRZa8jwaIxtCw6cenR9V2Drcn
3ZW5wDwgz8fJwZ1uWTau2nLALLCeDtiL4dLQje0ptUoohVpZqU9mXAGf7iijGBS67gy92Cbn+Y4w
klVmIAZCnLBY2DK1Iit3mQsIU0caDZT601YC7qq3nDtT3r322WnuJx01b140+Z5/DLK2CXROhWws
qK1fuLbg0s7VL22ws68T+kQQZGIN3/ofyjH/2Hdyi8HtcdJH4r3+UeqA82ssSJyQcAwslhtV297W
npTE3RM3sra0HgX47BBjX7ilH0Nzek5G5yMbIylf8RQIbz2qb6oeAaHnuJNn24k/CsHyuWi8k00r
op1/gi6xs0b5KERIe0v7wyaWJER0j2gbsPgrw3dGJncm+HLQ3bNJiB0jRaixEOqqZ4WBrolWzJ+g
SbdyP/YVTSJyaxbjnKUexCG0vW+aBJ53ewotY48/HxJ9i0krtAmxZEkDwtvTF1IG08EazGnVSSs4
1BOBa2Yr71DivrfyYhuSRlJHmwL9wq6dtHxXAiD9R53e/EuC+XjSvbn+x/Z2/pVbojcnLKbwwOpP
vUes47Jgx83GmpsiajwMbz/55QymMx5l1Yz1CziZFieFFxdJPyLlOJBwmZ6yyCWXVuBsMan8++2R
lsU+nmweaa55of9CG7iYv9wicAvoE3VMQEuNTwHGZGItDaG+OZqTxCsi4Kw+wiTN4lNF6y5OhP7s
iklIZP1kUfjOOsuxlVjR3yjyExVbmHbtYGrBximNEnf43pLmQcNy3sXDLtIyEimZDLYQAARuSPTs
YLntoJbnnqdjSON079OpVfbG0hyfHA4Xq3uM4cu9CcEafXKUtGf+0PJrciVoY24twwEP9QRv1sbA
HksahnrrRJ0mO1wFLYwuFLE4JZSoupPsujKvycYjZqZmjJCQSsP5bMqG0McP2h5wJKAO1/td2QKY
T/E0iDXxNcSt6jjJMXhqa81dV47MyfQ07Zsw43tEx8vda/4lM+0JCJNN0vH8l2gGBpiOMobDMFU2
yipXl6ehqqx0c3ua/eEK/ZVNZpoxEPpFJCkogIn4zgfKbUt1ptkPB2bTfpgg+HZJhovbWL4MAqdU
TTO3QjkbtD/Ptpc+1ZUcV/5QH3LfOBWoRvCgn75Ohfhe5nnwKGX24/YvvPImHFgihC8k71h1i3Vg
oR9UY5oNByC36S5SfU9ZX9e0X7eHuTy7KcCwf1CBId69OBb1yNZlQOLvIIYhPvid+giMCYFzkKTb
sbas078Px7n0B+DGTF+WmTStFUGTJPLoIPN+TKBRfASXVPeHydQ0EpTs5cG92X25eVEx+OtNzv/+
ryiwl1gKDs6Un3wnCQ90i8udLGOBIWr8kif460ZEBpsMbOvGVPhrqcFOv+PR1O3SgORs3jfF3m5b
hZvfXSXhld82c50JE+nfpZFgsfJyu+9idGfToclYc4KD+4nsgb9DEJ/+86tn46blG9k1Aba9bPz2
wypxOm0QJ6y+MtZzwwHbyuToF1P85JZB9un2p74Qfc1dQAwFxI0OSwp85vl77/ICW3Ub8FFYDt0r
f7M+Gt4Apbkl/v4VJ1qn7QJj7J/7Mm6+C9X4x9xngmNAGf+Kp9D47eaZTf470O/2gi+mvcdvs3VU
dvb8P0pKi99W5DRn1E5F+0ZFH+3al1n2a25hxOaB5MPshGYh/6dBF2lBK/OIxgchcBbo0S/8zFN3
wkZIYAi0biLH+4RkJIy2xZSQ6IdXgRlc2/eofb0uIfKWTqs9BGj1jbWfIXIDi8DWERMw1/vUpNRP
lclRePp1tkM7fNRPYt3h2w0HI1Y08VSIlqptTVrneRQ9YDofH+pXNSpIyK6rijcbm19sAS2AMRv0
vST1AxVihAIEssEemYfgn9hNG+5kHIvvUZhAOSgBix7boMChJE6y0sN7x+/3AopEt0mGwiw5dJ0k
WfuqHlyeSm9evGkQH9yCxvGtstr6nqp2sRbmb+JwUTIBgCKjurjhO3T8RgP4uVNtkY8dYqs8DIlH
7dYzB+tOQHPl+1N0Z/MnQEYpviyZiiKONBWo5BTUdGx3oQmF2SYU6PIp+Fg41r21sCzz82weRF70
u1BvKLAvzjXWtEMMQuLY9rvOxaXPtb5XOrvhGvs8nBh1G9Qh9ux+IA9enlU9rhwid0GoN3F958fY
i3BjftEzAG0+/7ixkUM7X5jh1OrkaCkWYYFjzkZy1IWp5R0zWhGbjefJ+h0wJKvYy0FYuDLnU03d
o8LgeAfIAm1PUUWiBcQkTe8H4Pve+Kx1vfbmNENFRaVPJqyz9G7UfxiJh0leUJXpiAdSiDEI6lk8
fWqcv40swBlq7jh5p5FQzrYOxGgPLLZKQcya0kC+ByDoYEWBnrzHgKagnt7ISd8Q5GnaJjJEHK7t
MDOcN7gOMtvh0hD/bGSij5uscHBAMZKqralVTs5zgrYs2dla4lQb3SwnuQ9GGi83o+G05W86Pidj
ujPHlmHV/J6h6XLIwTqCBLFUlVSWLFytrLXjVNSoSqNI39AjLA+u6j+FIjQOyk7NnWMU2K6PpXxq
MrSUKuzvLazL7z3TWulY5FPTKuLPi+GvA1DHq1igIAJW32M0o8c1vUOVVbw0A3XpiQ7xraRCtTYH
7d4+u8yRkuQhpODyCxYNTcZym821rnULV2lHc3ZbqnWcvQWE522ZDjgTwf0ATtu4x9sHj83j/BXa
8drntleYdOjXEdQsoeCOOwUNyYTohOm7Zq41ABD+WgtM9f95r5xwkKZm/wcSoefvtYXQn/Vk6E7S
InapUvdj6OXDdxeHWkzOqPfmCV0hbkkge/sJr71WWExQMylRc8guIpowRWevRj86RX5HtRf87IZe
KW2vMjxRe+iVh8KX1p3Xerk98zrnVBLhG53oy1nk4FrcwlSMTkjMHOAaU6lYYLP1gldqotzcfkR0
NFc+Ix1i7JZAjbiVLN5uP6U+/gEqPNY06oU7h7uR9+A40kleaja1zxWOX7MhnKSSiUGe7eIJ2dHb
bETs7mtXTlb6f5ydR5OcStetfxEReDOlfLVRt0xLOhNCFu8hSfj196G/we2iK4rQOzhnIoWygDQ7
9177WcRuYQBmhp6RYpuOWcNXktrwMlpe81vQ4E3pHRLb536oUb1JDsq/qqysk2HXZkQxAS+DjVOp
7tn1svizxAih2IJ6HpLtUCrQ1Af6ndGgmBnn/jDi27adzCl4iIUi2m1s5NOfuoy0e0uvUNbVAtnp
1pzitMPLtXGwIRORmtxprZ48tIkufyA3wMRm1KQR7vqywrhOswvMIfskcjn1W60xfX0s7Keut7UP
tePxgFbFvaBSigjj40bElNbLEROEnL7p710/dTWMdzR7G2DaghVIX+53tog6wE9OtbH2pXixnYZa
+2SHqjqzKlK7gpw02flPhJJBtqXnRv/MmqrLLduz/YE82oTxAJcTDSiy2n+Pw0oyrEUt6pDYiZmc
FCO32l2U9BVeVgHpKL+NoI8SMbkBLu3C/JZmyfASEAG69wHGZfkejQRWm6IoipesGVzzlETYrHOK
BO4P6OzKs8uB1flaa8l4WwhtfM54aBWXTjyAdsh9tfSYz6JfX9NxYEJMgAH4l1iBxeI3KZ5Ue5Vs
43cbs+fb8/R9IDH3jtKlSVmGN7aUsVVjUk5ZA2gOEZF+iLzBgZVrl2erb7udaNro2+3xlquCcg/N
mZxwsAptDz3U5Z5jjSUxdN56x17iLwQP0T5n0qj3zlDKlYvT1aEM6HkEC+77BlRVjAO/RQHCkEN5
9FWhJp+9iE+0me9qYv8/PBhdzfNt16PfdRGRRwB7sBunt1njnPyvi+ANS2TBrY9zyLTy0eYA5+0J
8foSkTtzKM9ODMt2edLE5cAdNTkJu7S3YQdoostSLFJUyNrU7lPaGpGKZIPmwgPK9X+WzVG+nHXd
yB9BQIPoufyIrlWPqt5nQG900dRbFX1ZtBtcoeq+pxbemovAa8538bysdxPADUU0HneRLaRzBfob
mZVTAubsoYQHofrw/MzyMTa1/FNujyZGuiJk31GKONB8tzKzr1bm5R+NEBHbBuUZMR292+0HxLhD
BFnVTrepFM3fGLvz7hj1NeJUbC/9sCLHn2Z5Sgb0TuhWvcHVNN8DhntsC6XEWNUcrK9pWOBkOMKH
0+/drK+cP4M7RfgJVQrCpMqQ6Y+xDF257fFqUemm8Whpzbwh5OZqDYnq64nUX3o70z83NOkVGKt2
jrsdRF/HGx2m2vBAf0rxR2ZOb/tZ40Tf0y/JRNa5D/U9zUfNNjbldKA3kZRgZVbFp2h+H5aRZscJ
K67URzWDujxVtPEnIh7T2pVdN6t+zKZR/JpoGKscU8Ovk0MqfQxQB1aHHP1TtC+CMOx28VC55lZB
3er4U5WrxTYmGMS+m6yZt5ul4i8GxcZxS+NE9qMo53dbeuKxtKf2iRnSk0gfQ3x9hYpF42RIbY2w
vgwjWAZvp4U9bwBv4sIwk4lmNkFwYl9T9tUYKYcwKZVnHv+lw6QQTti0BhW4sqkglZ2jQfraDVo6
LsdEgQYBTQfQOyGt+ZC1ykAU7MpjLqN4hep69fHoSSUGnOt/y61SOHHN/Q+L6bxAm7Gx9MkNN2ks
GpoTSZS4rHQbNx4ZKqvohGXE/fpmCf5t1ptJknGxwDOk4nmH8eo5zyDqHwo7sD+U/ZT86bCKNn0H
ocVzp+aGhluFRDV5eyu9Ojo0dYQlM6xoudyp4UC4lhQHMtqxaYPBf+iQSXxN6WWDzlQkKN7GxPpD
dtVcCduWx+H84FgGUj7nykP6dnE8lW3ZGBlKtmMeyPKumgpRfVAI4OqjjBFx76Re9GtuXNfGRKJK
im+m3FNzvZxSUauIrMvM9FQnhrAIytzhucWrctyg78xQYRap6Ffm1rVXzHAU4m0iV1B3l2PGYyCt
tNHScyJgcmwyrZb33HPKeN9obf0X6+TkyUz1AU/4wum/3v6+VyY2va+4pAC+pOi6rC2LUNGqJEEc
h7FRv8ceIuSodKO9UrXeFkhMQcpq7FaeeHmr4suSKCNviFSW3PzyziEar+rBdzcnQQtez2qCW7xN
rKKtVi43Vz8nuX9QmDR86eYiEHAGvaBNf+pOee4034pS61Tfq03EPTpibQrY/fPt13ltQLKTRDg6
MmdjWQpw25xaNQZ152hugvLxzvJi352G7I8gU/3RTUS70g97Jf6YpytN1tyO6WlbbLxjOEvc8Q85
e8QBs+V2a91RjjA/44VsRRgPtZPxjB9EXcDJ1ILvLe9ZX3nNVzZi9ieq0twpKN4v6QDkZXpFKbv0
xG8IkG7qQUDIHkTtJu3tqFyJuN6NRow8Z0JIOXFfRTNyuV7qMJi6MRfB0anC6Z6mpelZdGa9n+xp
jQPwbqISi89pF7AiGrv4sikjo4RltMWEpJ8gJt6pwnXRQHZpvYY1fTdv5oGosbMLELI6y2UYm0ZL
ymVQTvBDh9/TUNnwLbswOlVerrxUgW63K7vrq7TrIpBjSJApaEq4giNoWbzGpisiROANSAeXJhez
ipx92xq/J9put0UU5PcBXg+PcWz/F+TeyzjbzlOvajexR5InHJu5uTbSNoOSNis/7f3LQIyGEgxf
BegxHHqXH3ioyxZVcyOZTpaz6zxDOTaDnu+nKAENDwFx5R70jsUFfWv25UFPwUlHwXDeod8ELxIO
gD5KNT71jldAVsF6nRuqF1PJI85yMYT3OvFNMZXmEEsVA4K+MJ1uMxZdqB91V7rVtqQkQjKf6Gfl
AH4/Bflt2C/QEAyPgkzU5W+ztUALMCClLSY0y/+EFgn0yqQu1nA27/zv5pdAU8RMfWRbfleX1zp8
RJrRjs9T0SSn0mnt3TjgLNGZTrkbo9n6mdv+jgb3r/1gDZtKM/pDEtn61rFHOr1RE29spWVGWEyL
MIi6jZuPa3myVwjY5bTFa2NmtFFwnX0ZFqclUlG9SlGRn4kEokfYc3wBnVSVV3rGrpR6dtcHtUmH
oxfs0NjjjG652X7Ap+V7g6QHc68y/ZI3enHSitI+DlU5+Uos+z39phBXmGixz714/EW3irqzaZyp
972bhSsHxbXPys8npPIQfLLyLz8rl+G2rpXBObl9nX1qZT21W0OrJuNw+0B6F1wY85nA+cC+TOZr
eSC1UpABcgFgUWmB3z301bjDBRJ7YYQk5WGYGuMJo60w3ZTQCIzd7dGvrOTZX9nkYkxfO/Wxy6dM
AtBbTejAE+1tvTiXjqd8kgS0csP3qAALmdUKAvv94UAKBQQwiUyaIIkeL0fM7SgfKX1BC5FBfUpc
3T7IpJJbO8/+OT7l1c45Bo0uLN7uEts2qWmu9z0qUm3QJ6z81KT4YvVB97uPpLgHXj+s8TyufExi
JjhxM+IKSsDi4RDgadLE9RF1fc79c6iHtDrOdd9ky090zQ3EXucb1mZ6ttXyJNZfbn/OK5PWRGfp
UUYn1IBScPlySxcCUN5kxsmcjyrLzrLnmJzZSnH5yiekRZ+gDRngbIAy//mb3RiPLPxvrKw85bW0
j3FRd2cv1C3fYu1/uf1A77kdpKFRIs1GyNwjiYAvx9LcOI0s2ZqnUWhKgPjK6aZDZbpDv4u5fpg7
dZqm2m8rV7Qvsdv8kv2Yehs0G1nmD5EJQIPQ0iLH6kwqOpu4oHc0SLrsecwRShwKo0mjkwUr7FMG
yuZjroZ5/pP5q4wfNDNrBE17AlGSPVaJsvHSdNA3uU0FimJi5nxvYtu811qyloe8pNdJwJHPtgX0
K6xodSX+FlY0s21vv5Qri5YC0yzBpovX/L9utjfvn+hKVyllIaAjO3sMM0G3uYdgGDeriqRu1a5s
he+K+5w8FJNoWkZATHlruaUPagQ8pmn1k5RcrD9kkeuN90LOaSKjssfvopgaQoB2SvcJiMRmqxRZ
aJIISbTmsUFCBCNqEmI6KHruZXsVA+RPt1/Ju1vS5S9cVt8QDUyKCsKQViBl/Im9W7EL1fpFyamW
jAadLiH4hv9hGbDMufbbyNjos7mcmnXBSu8rNrEuDZPDVBfNN7VSlHNlBOX+nx+P3RlMLhImQMje
YptWE7CPWeEGJ7vV5V6rg09G2qQvsvHybdd0KeiFcc074MoqR52GHw8JbyrHS/gHHICwiCIcfiNV
1OdBA1wWycr7kCXhmlHMlW3z7VDvun0bepi6jlpMEHQkAIeK4jKnfyy/xoVMRyw0QkkdPcfJY48x
lbXWBfDuikZpbT6LvFmD6FI8vfySWa6pIkHXeQJzpx4FV5pz2qrpMUq8F9187fZu6a9kB/Ctvlsb
/dqL5sbkzPjAGU2wmEdNxpxVNTq6LTTKH2w8obeDJiOoCPXaSr72oucochbEYaGxRC2XOr1LxCDB
KbF4rZjwupum7Ye9kol+YwzQGKcga+jIU/CbvD2Frz7lfCucL6JEGouwUKZQyyOsCM6VVVobCxdd
yKlq+WlsMdhcGevKMchtgcwjeAODfM38W95skFyjJ9Z72p/G1IYykiKeSfcZ7gzOCo/xvVHOPHPe
jDS/8DcjkY4J2i6uzFNFFI6+Q6n7ezUo8mkDFwMPcLI3cfgIubj6Y8VuW2zBJPf50dKGDismT0ea
A0Wt3CN59YJjT7Rc3qlJqHzEQWP8owXupNzTL65RSm8ia3xSVFV5alJnzc77fcM9D8I6p0bBlW6u
cF0+SIr0O4oQFZ3KzqvkI4Kc4jmoG2AcCrABEtmKZ49PjZpF+T0BkPGCzfwQ3asWipBt2g/YkWGD
Tk8sWSVkTH3YuflBmsAb7ij/T/eRYZfxDtRL+9CVmjJuu4qmrU1eqdX4rW8rccfBlSGxsovqT2g4
ORUINU93sR3OFi9B/F9RcpZugik08o2TQgfBpV43ovsSokSyLcKGKatgyPQsqtJuH5TKqfRTVXXV
XydJrW+cRbm6EUEwfRatC7eI6JCmO9OKsDzIPe7Zu6k1R04KJ1THL5UttP+UsUiwtucO5foafYQQ
UOJeXSuGvYdK8u7n3iMa77EjI6i6fPdDR7GdLAy1N6WL9jV3BCQ6orAPmAuoG5YSpd+heaKSZJ97
jTJ1JNvoWQtbRItx5ayc9tc2Q5IOEJiIvbn8zNHHmymtoFJDiObJU6dM0lfPlK2zQ4todtNg6UiP
ZjJs65hWcLWr65W845XIZmazIXTQ2ImRWVyObWsFKBTcRk52bLb3EY72x1h29HdD4fNacGq396Qr
w0FioJrrzlwtdLeXwzlmpTRcSKmJ6Jn4i6yx+458LvhEkSp8cMYsWmM6LwfkExPEss1zxmCstzxT
e6puDt188Tk0sfjdZlriFge0AzWKvrHuXxrY/yuR0XLffR2SBBLdQbN54/J0qfPeS9sqTs5SGAhk
UtcToHkS1ftpTblca1W48oDIzVCbqbPtO65Dl2/UVPIwI1sH4YbDzjeFdDaCRr5d2GGgjnO0uxIK
L+O++ekA+iHsI9lIQLwIjCQxiq1XEMmpU5JLNUr7ZNeQwfLRq++TQZ1+j3iVfr49bZYrZB50VgFg
VsgJA9Dm8iFT3nbm2ll87hHvIwXKg01jRCo9LR3cgUpvTzasyD8BffdUPa105dC59sxA6XFp4H/o
iBfRSl5iDa/EZXw2YDefNMUzN6EgPkIt8dkJDUR96arV5rtk5PzM5Dx4xTP4DmODy2eeahpVURQn
ZxElbn0AMVO6MZhsirQzlMv6Cgs1/AFtKZ41GAlegkanhR/CYczugAzpvyjhtg6etFbs+C2ZxdAv
6sT9cfvLLA9+fuUsrUadMWvf2Cguf2WUjHls5eSUtIjrjG/GpZah7JdSXYkw3l2J5vcB5VZzODVp
UV6W3RIplcHUsvRMR2K3K4ck2/cVrJQ+RyrLj3N2tpGII30n5nZU0P9MsxEPeDKVnv8mwsebXv7c
DOr97TdwbXK8LoYZtG1hwnX5BvQpbJ0pxCYh7sqUtn07vm88aVHxb6tJe4wiu5DAiGNSabcHvjpD
Zi4/VSPODVIvlyMjIBFI5KCJF4WRHhqn6ne44Z4HMqEbkdY23X8W1t5KGx5LVMGbSgG5Kcz8xbCw
a8O9qvZts0thJK8y56/sSjMyaRYa0wHLJ7v8aSSpDTtsE1aM107JxooytdgL0xZ/MHIFL+EEdb1q
VvdKqXmbCJ0nI3c1MsIkhEjKLD5FnYhOQvbDeTAZxANdtlG9jbIs3DgB2i68l8Q5TofkJa/s/F5L
naqj6yhpZ0mDzH7IsDMPQhvEs2uh7d7oZgpkRbqi2ktcvk5u0iof9RxBonTT8mtljXRy1IqWHxPE
4X8Np1M/q7Ez+NAqLGoCifuc80/+GQyaT4vOmja2IdsfbY7hUt049U8d8WPIvHScT1Q7KJ5ro+lH
tpE9WWWNeN2RJt4bYbk12F/AgHZtLGnQKtQ7AEzTQY/CH9XUaHemAj9/RLixn5q6/uAOZncn7K58
NEa7PVouNmwbAKhp7I9aEX7CPcFGGpBXp1Svy5PonPIlnZpm20jZfrOLMfmvcbzqF+4aDmwCV3lA
dRYeVRo1ch8Wntj2U+rsrbxIjujxnPtBerpPD4i5bUHjbLxgGs5qrWtb152sw2DmNnyQqrqfktxK
NpTlo12so4X2If+kx7BKsz+B0jWf1GzSdBikUFJPJEUELA8kkXiJcq7X5KGT8gu7sHIksNPulcbW
/4xDa7Zb1Sgcm9o3bDyjGQigy9pMz26fW/9VZt3DV57G6TDFWbqBT2ns6741DgqNcM8mfSDPo1vJ
TRBAOpiYDaaPeAnj6riawNPVwWdPzfotF2T1YRaiQRpxYVv5SV03L15Jm7EfgTD6MSil+EbKytla
uUlZqK3kb9XOXDDOfaOcgkzXtylRzp02ieRA7Glswz7RdyHL52/qZCWwh7xClp8nn6xSD8qN4E7o
i0RRok0VOtODiebgUymt4XEwG+vRAF73vTBr7U5LlZq+xGEAbZG42Uf0TuFTq6f2fVGxRjdK0TvZ
pg4L1wDy1hangC7Oo1oGKeLFMj3j5tYqh8ECorGBJt6zixdTd0cehrnsCNCdSZObJjXbVm02ODmo
P8NxwDmtg0e/tQWUdcyTxI6tALQJUEEKYOhOKNHgk6x10/CtaZWebiTokampJnvNjvRdN7T9KXct
ujFqMlr2Jguyrt31YVLtrX7M946W2Z97cww+KG0zndKsdk+9qKdfTaHbW6FIAmK9C2Gy2pP6IcBQ
eJcjt9Q3pWuPqp82BgrHugsBFU221JpN4ZkpfKmhh6vLUbJlJ7LuysIbHvJqDH6WdCFuwAkVuyL2
xoeIF3QYHaPwad+Ivf006QpYlDDUQz+u9IK+id7r9nE3pPetmXPGKuTZv7btWPsp7KC51QUuPoUG
5xFnsBqyJ72s5l4qWT/suLV6v/K2iB7Suiv2FpsF06VPT3llmUezDIfHGM+Zr5HKA5m9pX6fAJ30
hD7CffSirvsVFkmb0lmDg4Vj0BdAK74zGwCAKKF71tuEE34WOHSHD0oE05ApI//qWk1q5fYpdOX4
m6ERVPiBtuMusog/vShF/wO7+QwOIEm33ajZB+TNX2OvN/amaLSvSauvKbSvhNhUUOYM5IwpIe64
PF6IcmXXFBHWRNAsyLrX+jErlfjY6kawEu9eO8lIlRF0UGGjCr0IcPSKihS+czwffK1wM+S2+ZSp
BmFZkGifK2Da/8OAKHs4y6hFg1WYX/ib26AnuJdaNBWcPWvE+iao6P7OAZ1a0usPKAnXqpzvHhAZ
yKyX5C5MrZ2j83K8sU3Y8EYdKlQsvG9J5n60R018qzkzN1NBVv32fHn36RiOHi/0mUT0tC4szmiT
FLWbCcM7DXMfzwx2GX/2Set9GvK8+3N7rHfBKZkv7pkwG6li0/W0+HaU9sq8GLHD7kFx3FuN0TyZ
YSVW6mtXRnHI06sIBog7iHguX2CTO0o4ZtI72dVolFuz06vgIIPI+3v7ad43vMxhNpPd4oNhFbec
9YEaOe3Q4GUrEhIRvW79qvuweqnD3rtvpfbk6LI866KfPoRx8lPTo2lueVrzQ3234PkVc7+nRTsl
1lSOfvm4uUGL9DAN3omURfexaujSS8vqp+YOA1TiWJyVHHrT7Ue/MibgFmYOoR1Z+aUWxI4ooHOB
8U7UFun7A1vugycYDjVdBzudQH8bmDjN3h70/Y3DBYnDqqenExkALiSXT5pZTeKFKjazcTqW0cPk
lDZnTJNl+ZbBW+eYdUr9SRmy1oDLxiG1CaVZm6ccfhhotjgsPqGxbXdOoxR3atBSoFn5hfNieRvw
AkZ3qBggWcF8F6HCYjHFsRcBZXbz8+BoAj8h1BgB/acbvW2yuf10IBqxYj/utNaXKLWfOxGspX7f
L2j4lQjY2SNpbWdpX76lvm3StMylfUJimuyYohzYue4+hCOdDbef910agBQGbfQUHF4TK8vL5uAk
kNhjxT55SWf6JvA0H2uKUBJjGdZ+bCHeaUIzUHw32qMXBN5Kom650jFpIE3GnEDXjlpPW2yVglqd
a4ZGcMQrisskFQvV2RpNvYZ8uTYOmAKLGc85YC67HoI4SqtpksExoaqd+inn62YKahpSb7/PJUYH
uhU+ndTSaK1gIVNCv/x2ofA6rW9LbMDcWXaNwgWT1lCBr58rUYUrlj2mBQWLjDbuTkBaRbZtQp4z
u0pb8YhcHkPzT5lFPbPJHlZ3y7ub56JMLy0knwGZz88NnUXbypP2PpUh5mhuOqys7uW0/b/xbOrb
8AkJIxa7tsdng8qtOkdF75zHsgjcg5mlwUbLzOn37df8mmRcLtNZTUrmyiaRtXRgEwbFF/Ly2Rlh
CmH0l9o1urtG9tHOxDl6G0fFL3o9MY+EB8qJqIbbOI8lqiE1/WpOn8rGj7ONZxX81mmLbTJgQhCf
vuIla4HVKyxn+VNR9nFucj6z8S12lBHrnawfTbzm0XM9ek51IMJJd7qZ5f9hiDocNDlgeiwCuTGw
ZD12Yix2uppYXAz4A5q8kx1oJOeRxwCw1ySrWY/5fHn3C3WEaSpsCZrt54n0Jj4a2HitsLYBFQfB
RzSCGZfpjPtnNGQ/x1BRjmj34o9aLv4Geqp8q02XLusys2nM4MXd/rLvsf7MWuIZeP9zwwlFvssf
Y2XI0JsqyM7IBqNsWzuwkgEVI/b31SExPpltqdWb0QzGL3adSnIDLVesjRl6XvAx69vhszJOzr2M
OxEDerRp0q9TJfwLZtYWvpK19M3TJ+7ig13RORYHhiHxdQ/yLxhgD4Ad0zD7TWtF9sKVMnlM26z5
1Sa2lfqJZH/0g3gaMf5wovDn7Se/unxQiZAERthLDevywRXNy6NK9bi2wgo+dppT0Xwsx92Uasr+
9lArO8Myn573IxQALc7PmR724AftaVN7NaEj29WJfJu2sjMsT5nXnYGuAg58lDY0u14+mhu4jRS6
whJIpvjec0BFJA65dWLI3s9SfSSn5Fh3SOqM5x4Fx8qcWrxZ2NvYnJHOm5UfhDvmYk+GZkGA0XvN
KR170J2tMKNmGw2FnDZeq9NdcfvtXhuOGYyqhfVukEy8fNrMDEUd2ziohUWcfcXPgCJJKayXnovr
ypMtA6rXRyOnzbFDMp9O18WbzSm5g2PNI6o/qnVM8uhnhpJyqwha1UnlTxvo1gbgVLzaTVPJfpht
97UZevcACZo0V1y024oa3MobmHf6NxvK66+iRIpEDgUPbP7FqV5H9aSNkR6ePb1M6cfHgqU6NZGH
aNxq22STSRnHMwU2vHec0cgO//YBLLYO0sYuiX5uz9zELj+ANKVS9kqXn5VCWKc6BHmpaSFcc1os
/k0/QzgLTXNmJGBGwGDLKr0bCZayV7rHqcm0rR45zX7MYkpUAUSE20+1WLSvQwHPorpKzM4iWDxV
MNW9O1iWcoxI9AGVzK29rSQhUO8kfiqmfM1hZTnevGpQA9NSg0AOh8LFNK6jtgAYppFw1ixysySa
rYJiam0H1snyxnFlT7q2aijJYN1K8EAtYjFnSmFLiCvCO5awycgEUXeygw44alRbu9tv8upQPBUa
ZOgd7wKVFF9UqzZjmiYdmVs+FBTri14odN44rWjXqAqvkLXlaqA0y50CHRI39cWTJQPeiUVMi5E0
ArPYiaTqq31rdtZX6jtuhwuXJsK9aSjhL7q2He+IR7Q2fcH1MxW7wQjrp7ZxtrZT9O6JgFwIzBJi
CQWsBXVyGAjx3HPEBwROAVR62Mg+FdPOGGtbYg1rDX9pCx20XWYm5s9Cl7a7l42gnvlvL/V10TFP
XvmYM4D+ctF5JMp1u5HO0SYF/lTSmn6UVSrOZl0oK4tunnlvX+jrUEwTB9SUgSXu/H3fxCt0OaLZ
VIRyVOlY2gGmTu5K6s8fjQlwe9AG6YuZca+8/XzL5TAPCtxqjkw0VeO6dDmoRZMG/ZnANxHhJUeX
UPfQxYaTkDFV9Z2VJWuSimsDsv5IUNDZi/B3EU4ji0/cJJ/ApisU3P2epPKjVxMLKGLId3jw6iuv
9d1hMj+iS6c2Nr7z6ljmIQqLe7dZmd5Rx5UcG1Z3zGw6aVvvBa6Qoe4TUinf8C9vIPUks22ChAfz
wUNRh09n2STOvk96PcNhwKiBGzgIr1d+4rUv7/H6Z/cO/lumRjMCZNGmRKRFmBtbHCbT3YAv3fe+
s0AYAeo8pGkVfrn95ecvu5xubwddfAhRFVgMuKQEoGlR5BsA+9NrpZ86I8l3pav8CIYmP4jRmV2T
PHXlFjdP5sXoqC1mnzZsS1xqcJfzLtXdxjDSBIClFniboSpGCtdlvgsqubaEr8w4NmAiCc4Yi4m3
XFeJ6fWVHTpHo0fehgfusPFE0p+dzgHtBOL+H7d85tvFeItHM5OcZdQH9rFnZ9K9bLifLKSh2Duu
pRmuPdnMoGb9EtyTu7x8iU5upjZeffYRnI979iY4GihxzK8qStujqKL63zcLjcv/jGuy0CIuI5Am
hmsNrVg9Zuk47tIU6ZOvRx64TxlTllTTKBxXYq5lf9EcH2jkGzi0+XjWuybaBl+IQglDm6tDR/cQ
f9UgxY1rZrIXoYakwipiHycq56krQl3caaMXWJjwOYHj69LAfg9FgvJzDKzk5fYCurJq8WekQ5LU
GvSXJdiXFidZweewj7lhhV8kcP4GBmY9PRRV7j3Myam9HkfKWth/7aOji0LjQqcRPKHFidRMId9A
7xkWrvHjRELb12N8CGL8i8kEDPb29mNeW6kcRuhvMV9hC11cM4BhF6rdJdxc87x81GC0kNYRpTOS
bnLdn7cHm/+xxbYwt2OibZvDs3eEBKybkhGKj3sMvawhenGj+xYQ5YpM58orZBQXRxnkbJy2i5gT
HgAkkshKz2EqRs2farsrfDAu/VeOheGXObXJn9vPdWVEdF4A6ucoF/zTIuqk7kzlc2jMo1SDuj9o
AbcmH+B0BEi0jKIK5GA1eStf7srLxBhrlrQBhKGEMv+oNwFFM8Es61olPxcR5e1t17vgFHRn8lYl
N/MLW3w25r9BA6CKPgTu0+VI+WCnSW8W4akMRX/sUYT5Q6Kkh6Kw1H3j4LRQZ5q5daB/AdnT9I0s
i3TlRLnytERNRBTsh5zyy5aiPB0VEy1BerIovf7BrzHad5BaVybotQ/JzYDPSEs/i2JxmLSDqRSE
GdFJS5MR1vDUPFQkI/d9N/QwSsK1Ktgy8zrvf+ClkKmw7SIbWjJKqF2qPdVGxAym+qQmwt6WQne/
VHE8PHjJ42jdIcH026D7YPZr/ZNXlv5r8W1mn3LvXOqGPBgbWqdLIDdFlBGSdOYWYkr1PBEV+LcX
yLI3cX5OmszJL+vMovk+eDmF+r6jYg0G+KTmUn3RahQuOO31xy6S8nuEuzuC17bty11s2dVPqavl
uZ1kdB8nZdtvGy8LnlIkmxYGOXb0eySf2wGPDejXdiRxlB/IPKm2RqUIxAXV1H2MgtgdfI0CagVv
dCJ9fvuJrswUkqNU4Ow5N8PquHygqhRRajWE82D9xHNeA2Ci0p8m3hEPoOg7UCdX3f/7kHMnCtgM
FiMlhsshh0bxCi+0ovMgInjXWqqbYMbT7mhjE74DirQmml1mRPho9EfO1UZyEjr72+WANTi5ws6j
Hl74GDxRcoy+S6w6NyLStPOoSev74A5yU2EnvLK3XYleOR1Ujy7QuUNzuaFy07Y7LHaTU6QPTnvW
bAk6pyyy4DfNkhWeQrh2ljsTFDkCmUaUylmB75KsfOMrCEdEdeSDuAezr6Ovu3wBed9DhcEz8dzS
EoKpVuIazQb2u1vRfiXGz71ona9xCncQDvZQ6mg/elo5kjpM0o1hhn/cYnIfrZpcrt+aahX7dBEN
v2VlQB8y7TwVPn5f+Z0F1uwxpK0/34Y41Xx24xrijTmTxRCwROLRiZKhA7eoiOrBTGJL+nFjYOnq
pHKWsfQxnPnWjR/Y17APFW6occ8rgOlSmVReYpkIbxepOVsJPNJQYJxWtOJgwVIt/InO0HLXR0rR
+GOCXS8547Ss9xxitYGdg+L9GEWfPBnEgyuFtMUimoX3OM05bHDAW2hpXES4YY5XopNgEBwPUj3T
uDBhDYqZWVkWzj5TAKrdXkGLaTWP56kEOuikwazjPXL5PSV5PSOycZLMwBb5QWlF2COQZehl4FHF
DZLNmDrijjqN3KWVG73cHn6527+Oz+mFTobUJ5jgRZzADSYchsoLz2ol62q2bLBzX+YdxWwRq9NH
ZYgsfRsks5OU4pZjtK1wRG5O0ZQH1orif7G4X38LfBMLKfUrn2tx1PUh/R4prV74M5jNsa2C/EOv
pfbGrq12Iwo12rWAPr810Gl3t1/D4tx5HZkAEKQKkTUZz8VXEPhlkO4oo3MkWnFm82hTuhQtcagS
uUaQWYQNr2MhEOIuyvKF5LY4d5qMZufKYSwyoumT3WnljyocwhXuxpV5jDL7/7/LxTw2R1iEJm02
57I3sx2LDcdgGKR3AYzKTes6X/79BbJu5lItlUTS9ZfTuKdLvUzQj57ZJ41T0dLeDO/POsSqLlY2
4neFwHnJkKKfc7gzwX3ZIaj1VuolOtMkVXLtKFI7eJTqWG6bTmBbJgzbr1lw930UJrve05F0NnV5
SNt49JG14vvhFn87SR9q0NPS23XJypJ+94FdMlyouilAEZiBgbh8F2yDaRQPWXgOUEc+lqQ9Wp+g
wv7Xmyp9+kwRjANeK+QwbOYf8ibcruoIvT+95ecqobLGetWie70uPCzhLa2PEdVn44NL0FEcXFFO
L1FTGPeaUWRf1SafQEODwR/2hd6RdvnH6eAiQYB7jOacGMt0F69AIFN0p4ySuetK9RM9gFhE1n38
pQ2VaH97KP3dDvo6FlIEGgquYF8iR0ozC7z0bBeW9ofcWnDWkqT7f5yd2W7cSNZ1n4gA5+GWZM6a
UtZ8Q7hUNmcGh+D49N+i+/8BKy1Y6L4rdKGLIpOMOHHO3msHy9jSfcEE0CJ6ZWqV+CS2oVZrAMOd
IoaE/+huN/9TGgSj2UOfJ4EFfPuupn8cBx59ZrhttZ4kdIyH6d9iWIZvI9noIvAmtf/hGnkZbTVv
dp5L5JteoHajStKv0RLVoGi9fdS6GowPhO/kq9iGT+4YuwmKcndtvOMT/fi7u92QjPXc50djLqn/
s6IQki5jBgS0jHJ0vyA+2ilUprZ78pAVvy+Ape///tj/WDHRDBi4d2yP3gxDlIv1RZRzhzg/yogD
saHyCdoCZ1KAOV7akFS/2qXWqua34976piMiwksDw95atRgf75hEm2Fh2pEdAQ26GxU5XkJ041Mi
1FtZgNYrmZn6Ogveromibpvp+vPYQXgcUvGVDuHyxi/UGZc0fZyD5ThlGelKVWG4AeMHMhddkYgX
Y6zmf/7+lC9X8f9cbJWS4u+h83PxlOeuTZa+Tdy9GiEjgirf74uMLJKcYMRQSNvd/A/Xo/GlYcmC
knG5D0IvQyo1mu6+WLOpCPmkqlPd4eh1XoeCwviKRXX5JnN/CJPwqKg0S6mD1of92womwbbllHqk
tTh17u4JryY/FVG92QcDMT4lxWlVDEEMer7yx8ZlgU9KY/iKVv3Zb8oNg5KjPeyxpn78M5JKKzFt
wTwhVE69a4tObDNFj1eDivXt70/480sx5kSwRSV/6e8U7tBG5twXRyDSXUH0qle9U8VmAQiFrziu
n709OOD//7Uurew2gN60jfVl3864cVgQl+Ha6Nz67Ely2PycSbbr/y+3twppaVBatO8+PslWkNoT
lzLaYymNg65vsn3mogZX6Dh80VO76Ib+Uoi5OMj/36Uue9EUV4hzWfOODd/jiVMGXsbRxmOGHsmr
OUQM+vKjZbJffFGAfPoTMkNgdkJUDVXzx3tUVHpceTww9lRd+z23wKnRObAgyJppp33V6vr0R0Tt
RHQHQ112ko9XW0jKQiucqfusZVYdzgCqv2em2WLDbkztfZgy5e7vv+EnHyXsXzTXv9qiaN8+XjGK
rSJX1VLH7FxVfmwbQPx9JV5ssZ3LqMaKkBJpjK1HpKz2ur6mfeFYXTZ//zM+ufGVcrgeTDjr8m1+
/DMKgfIvwjF55Lhnb+LFIK6QWFsfg0J/hTFE/1+ut6Yw0XtiRbp08S2CnF57TY7C/DDboUTYk/gd
aRzfJdDFf9x4Vs0vyqRPXmFqdM4bHMDQDl/eorcosa7MTXEUpeNsq7hzNh4I2WfCdDl+AZfzNaGl
X1z0s+e6QlFVF6U24tiL15d9RkvR0zsrg3jcK42XgimV+lardH07um72xR5mrgea3zfvdZFHNfNr
D+cfL9komWJTNdlddczQRuX+aNRkzFpRqp8mizDnYKbavzU0TkV+hmHjdbbi/pltPHuUjjUIP4un
9BkebkyrLVUmwx8EprSgUhQaXFM/LJB4R+nez1E+3TNA0e+yQiFeUivdCbdbgynFVyyr88c1NzZJ
3zq5dGdNzFL1m2YsXhE8kVbXDK13Y2pwtacaM1oY53F5yiYLoAAwozV3Qjj2KZU1rjxr4gwUmHYt
rwbsvfv//s2Ha0oJvY5nKfE+vvmN4bUzzZDiaDQzsPmoMZIt+0bvp0iU3sey+mrMtq7Kf/xCfGPg
v5DOwwT5eMGBIYSYMyYumeynV0ctVxTlzPCLJcd5nTKtuV0Kxwnzxpv+u0k0qzhHYEZoa28bJuYl
Aoz0kLYmyT7jq+sbJewUr7/XtLGOj40KYx7jDitqWbmET//9If/R+fjPlZ11Sk+vGSDnx5tGOV/a
cGNx6pSlfXYGyvlGYfY8kBgV1MRTbJRidOhXTfX83XZw1iUYl774K/7cSyigsUygUgdPRp338Y+Q
fTtmw5B4B+DP/QZyhudLBtK7ODKT/+FJQwtCc8HAn0XuYiMZR6f2WmAoR1E7CWRqJBFPwN0GsYvG
bOxAug4d406hVl9c+M+3C/wf7WgOK+uY5A/hrt4ySrZlcfRwq5212kuDlmSNcK4U+dh1yrIhWxv9
HC7qL57un0sdV14nGbglGH9eItDUEco60YHyUMzJa6pL1lgxoo7XavOe7szyxY1+9mNSyuLHQgDM
eWX9979Vs92cG1qVGPlBsYvlKCeMNy06jnPUWtEX7Z1PL+WyihMgxmTxEh4BVEaVzHDyg8hyQp7M
caoUok7GQt2nkTqoX5Q8nz3IXx8Jrn/Uee7FnekjQHBw+OmxnHhNI6vXacVZ7MXzkm6d3Hz5+7f5
2d1xY9wW4gnSLi8uR8QocQ8yywmDwCS9zb18KsNIdbp815hAj/9+tcuJP2sQzgm07+BGjFU6t77A
v/1uLT46Iufr/DgLVPcEitRXCCvNQIurN2NwBn+cDWeXqdaTJgF6ki1McheN23Ay4y7I3NF9+vtf
9Esh9HFBXrWQODkQP4BDviwMoOgnjHbN5IATVJTI8F3FuHJE67zPbututairGh/l0HjC2RLfJ04y
H7qYcAyIPU7Y6eZyW5PJK/0417U3XMSZsV8Ek4LRdJRwiEv7sSnMCb4/jZEz8xT9dmzS7D0ezMXa
d4NCAhVyVqU45Iqx9E81XJqwM1LrujLI7mG/r2+gC7A5W7ZMrppy+e42epwDgWh4D6MOUZettwcl
bqNNFCcLcYpdvR8xhy8BS4W6QVTRHlA06FFQZGm21+o03ixWX7r+hFP+tDRW87PIrbEJaVkauT/B
dTNW7fjsl7lSXBlg767UoWgOVo0320s9bwuiqCTZqcwqjbTPxnnNlqG8cQrpvs4IE3ee3bcnhaiB
Z8PpSw55XWJcj43OcAxGYOOjA2jjjW70dDT+/ot+tgYyzmSsAGKGycLFOm+LGH3ICDKjbhBtzBH+
yUam/+oF5BfCmYb9lMIVmtypff37hT/d5hyLkQafEdzLP8acuI0NZMvKPjO77kaLnWrneYkakutZ
3o2R1h9SqbMix2ayKTwnC+htfNVW+PTuf/sbLuqLJIlqQeimc/C0n3pROjf46XUovGsINi6t7VLO
2Y6t/otK9w9b4rrFr3oZQCBY5Qjv/fhhO/0sCHkG+rkGUF0N3jUJ70nYIicP0XQXmx7ot6qEjte8
tBuZDl85edZf9fIzxo+F0pG0KIsJ6cfrD1JkQ7kwkW08p9l4FRhVv3ZzKzBnDOWGJotd1Sf14e8/
+WeL9Yq/gQiDswdxw8erxrzzimws2sJ224yoCImK6jjR+Z7QLYJzCvWLBfSz21xVLcxHIRph2P14
QUk2cGd6IDXyQnSHAQv6Zp4G+1WxOaUmtpvv6LY7X/y4n+0RzPB/6RdRH1+eUgk0MNS2nUBNDpRq
TW97JysljapdZPQ/7Ovgkmi2r0LiP/ScU1nyghZZtM/LtHkmyrxww1KZvHtzSrLkv9tquSVGj5AW
Ed4DoaIY//gwDTLTidpe4gPAkP4+UuETqErp/CgcPX7oAbDVXyxNlyvEryuy94EXp5Nu0y/6eMU0
6UTRCnALGjEGh17PdIR1Zux35QrllUPiL6bRBXVSj2GqE2Eej0b//vd39uLX/PU3gPNeswZo3DDg
/vg3ZEVcNgPtJPYeXT2lK9gsK8ZkJ4b6KyzAH5fSOc9x0FiXBDhGlwJrcxgbOhd9cTBI/Ly1EE9C
VCsYkdRevfkv7woQON1Ul89izVy8bKfOw6Rw7lDNrW3UzLOLeAq1xOy2eWf+l00pF50poGHeGMo0
HuKlAbXoeaUQvZpbpEKK7wiZPGb2kP80DBJQ/n5XF+vLeikKXFql2BnI2btcXzpIJdMoS3Mbt0N/
BWXf2pZmbwZibrqT6bXOF6EJf/xgfAs4QlaKmL7OFy++iClCdICRPN4m/aRsC8uBJzW33bbHhbf9
+61dzhapp3FUc0haUwRwzV82FW1HJmaFh3aHdoOjWKrdm0b9faz6RyAnIEboZezMxT5NpsAI4Oyt
tN8SR7flaPceLy05ou4IjV6W0xdf6eVDWMtuRh9MxpHfQlVa//1vNaoYUGg6ybScSC7XqIEU+DL5
W0Exqz6iBULH8cWTWJ/qb3sX4isEi5xjUMMiArAvT6ZOO8BWSV25qzxpbAxjOU652oe6URI7J+YH
r1VuSlu5SeLxqteIS4Z/exwEbZ6//yG/7uz3P4QFAVs9+wvfLfzOX6yp3+58tIqCho3gLJW4xUbx
nJs6KwShd4TBd3e9QgSdXu1NI3/BQh62gwrBtLjuS+eQ2zLgcK0FidDeS4VMp6nc18m0VwTj6al4
VMz2KE01jO3ubE/jV2KddXv/7S//NbXiJWIoySAUneDFouaJhkyclHOFnsi2D93IWYyNzfvVg96T
2V3cuP03d47aZwwt43mKp/ELRcXFW/PrL1g1BhwiSDtmHfr41kSsg0wYahKwsRFfmanaHWSi2dBI
4Gf//Xda/1OXN8s3yg6yul//aCvqdc9xyeuIPqi09C3WyHIOpsoTX2WaXRYbaxsRUSuwBcyIFHYX
D7WUqisUxBrHVk28sHLrNIwTT/HlYs5BNrU/Kq39qo/w2WNk0IrAjVfQZYn4+Bhhi89ml08ExXBq
YuI4ui/FrONZQTAF4PTvD/LTiyG1ZhzGAsTO8fFitTcmdSer4minWl1taknHEi4zxJ6Rw+AXpdvl
r8bUjVEfEy+Lt2RVi3y8GNqQqlIsMR1ymIm532SajDkBmPpXkWOffQvrEQRVKa1RiC4fL2QP7dJr
o74OTYyZMXWUfTNj1dwQOdD4Sd+6G2lreWgkUwsfy/6qhLs8gaxvDQoJlxtda5zLKUqld4k363Fx
nLy4P8mKbIk0jgSsLUfcmH0KMH1QU5JSqCX//nN+8r7+8suuzhfm15fd7y5S0khRY3GsPRw3/sBK
wByjoauJlLcpwnHShuJkL3b98t9fGME5p00NLxklwccnjigjtQvDKo54t4swl4oZFg14sTl3Z7/o
ujZwpfnVNvXHkYsHvQI31jrkV779uq38tlrnyjB0i7LQSnbt9MBxOA45qID/rJOz26TRg0zlWTcr
c0f0c3qfDpF7VQ3m3d/v/aJEWdc9/qts5shwMJBclgyMlRc1ttryiFYzS8OmUNXHhYXvnOhwZQPH
yeRXLolPfmdGkXSr0KXzel+qkty2HwHNYJZNdVIl8H+5PoBmerpaOhEsuES4tOfmi6PeZxdlkgo4
co1Z4Z8+Pm1PdHMXR0N59DICZBdNuD7KAHnsk64OPUW3Dq7dKfu/P9zLNWN9uGtviupgdbddYg4K
/HTE22vlsVWMeYCEN7PgjkrdP/z9On9SJNcLUW7+EnrhObp4l0ZNTYFi6iVbCq5cyi4ynU19Aygx
rwNzQSHgO2QldvdzCdmMPnIxXY1RIRqybJwZIWvi5oHnyeqLAvg/OcsXmx1d9F9gJTBecEo+Pvdq
SA2rGUs0fIWrSr/QpimMC4Vfu8CLsymtGouSvbQxxMW4hiltDnUcFBZk0II2UOh2roi2YorMn27J
UCVAg8tPR9f/tVCt6GTVME86VROOPxiz9hbbVn/Xw0vdzXzx42Zo43pvunV/iiw7bwPAyOZPbzAj
DmdLTri8WzDQCZDA9E/GmBp3Y69Fe9eqlSNRX8qZ47p579Lrs/xcODD4OsfsjlZEL6bvkrTzF62w
sMs21Yk4Qy2YJmB7QAgd758JLsujiwK4C+aaq/tQs4sfskqdzVxZzkPT0PybE8OINlJG1laqVqru
hNZOQTc0xj+T4XaMk11+WZ8z9XxU5jQbN0lHr8Y3s4W1IhoZufhT5SR5UCglsIh+nD16NbRaX90y
ymaMVq37LxzGLvN7c24LvwMiGeK0VA9LBXA2cezkcemj6DRQ8IT2nIyhAOy9xX7ODJlsgeysea37
rR/j7t+0gwq+nZpSPgAtms+yna0mnCwGz2GtE3eA80jrDqgKbbqPAj90yOKT/Zj7tr1KeAxOiPEl
vqvytnx1e8Pb6nqvwAxAxrVBDo/FkgLvYRyKqvfhAaZN6DlLau9cR3Ezf7IHkpsnuyifoqIfDjOk
OvXJrfXomwDwe5BCbx6QHLCetk1/Z3h19FKONfAQRtKHzCyGM2pP9zDDmg1GqTtHi2X1TtSNsQOe
PR2VlDZfnJZlhenVNTt/8LT6u17JqTynCCdYK/oql9sxSduHfpKCnOcoGnNf1UW1EJTSdl2YtBG/
R0RUzq50RHTl9kKpQzqu06ZBhHWuulI7Q4OQnHSrYXGRYZRZ4TuFWz53o9HVGxKF0mLDmaW7qqLF
yHa45aR3AJqiGOGQLSPt5BpCaKxY3m0C5mdvT+ivHTuOXN9IxoFEcHXaNWlevDX0Ue+VpR+vOKkW
x0qL6x3fXvevZUzLfULk3JWRaLHwQVZMaUDkqaptFNOS2c5Kx+TsIdbiyNqojvRdlymRry+DfYh7
beqYQjrlZk5T7WQ0ieXcibmvuw2gTX0zo1bPrhg1yWtkJ3Z3NIxR8XtBNlJiLglQDmfYD7z5z8Ia
2GhtGUG0detE3piVo509IKPMj9tYvbbaVrzFSa0X98j9UawUbWYy5MXi9zh2rXdIrATce903w007
1SRmmfDWSeuCJpz7xUp7SkiaLMOG1cR6qHW3p9unDhakT+INkm8RiSSHtGxUwszzZPzZ4nwNtUmM
ZpDUiYPBGCj2t6VsjAdm8BQKK5g71jLD7+t8ygIik7KTU1u94Tdi7LZtV2sM1EGMbKQDsBWJglcH
QEe9Izx9CwGqO28SM1l4CaUMCOArHmHSy8WnHcNpQI/GB4Vjwj0Le7OETlFoe8XoB5qSaCh9/M9m
UBhliftG6AR9uTZe4cSpzj0DkcpvNPwNRTJ2AS/S8B0uUnrLhfrKn6cEgmrUZOIqipL2LY7IEA5Y
+JbHsqEMEU45VgGopq7dI5mMT62jzXjPVQIh+hik57mfrWTA3lCZV041aQdPHfJrvbHjo0tX7OSZ
ff2Id28lOtryYFm5fugMr3iJprrepImZf3Myy721I8e9BlGHQVYb1XSn9NWyTyInw7qgaNvKEJxc
azDl3/sSOfKomC9171Tb2MiX0l+YBRtIPgznymtlukdia18PVQOFk57VxoZCH9ZyqkY/TQ3zgQIo
J5A507PMl3GRTH6mZOJk5xI2bhQaVkqGfVf6qnAAkTH+0pMds5LiqDllbgR11Q97GKOuGwowkloQ
9SXhTcagYQOAYgZ/Kmsm3a8WIPV+2lOhhmYrVwlE2m0dqpnbibCSPeq19KasHOcokyp6SfqOTaE3
Y3awnhMnvUR1dAJpFY0D5DV1QxdrBRSgIm+IoFuIZmppvT40k2OelkKxQs0doute1aqdZig8voFo
pg7nx7l1ZfkYC+IyHBk5YI0L+1FCX79VF2GfIRl5xOqmjv5PYaj9XnVqJRCMsp4AFmUY8DM4d2HZ
KJCuANy6D0vTTruSrst+0tyYUtSLq8CqkAQEHASTL84BJrFbVAUXVQPZuGtBQ+Nxrcs/Vg2DZxdt
0o7FsTaXMJl5r435dewQcbWTvyhOcRit+nqQw6MGugpl1JOisYvo4qjkyVnxcNvq07W7xIGmi+tq
UH+wTd9ibHzsY0B7pbeLnP7fkZotgDw/+VXk/SAe+2127CuzAlAUN8/lXN/OAL92SwEn16yLPYTL
VzBMAXCtt6iJjQ0JT0YQeSZQ5nY4zQI7/jiwWVfd7ZqPkKbVbR4rD50RXU2ZuskM71vbqSd9pnFc
QSQ2bEivXTc8V4V37mKLcghQMC+dr0Qy7DNxTc1+Ewlj6xF91rVWuKwI4oy3DCl56ExiFyvqVSmc
h6we/mVUd2ybhPLZuuoLrGWKtWmX+qdXN0ejT4NSpHelh2CKM/JrJJw6EFZ+tpDbO6RUzYQDqs38
zcsmcnycl8ZbfnRF/t4oRKGPeXtb41kN4FLBt8HalLrxLV8UysX6XkvmzZxppzknZlxpo0CQv8fG
PR+XaTxpHUcKxdz2SrdJZAmqZs76IFXkyVC0fdklV/Ywb7IR0VxvXpdNf4gmZwyl4V4hZA0V3FpB
1tV4qrryfijzk5yHzaL2zEdzZszrsDazlx1ksG01NYfeY6Y5O8N9pxVhK/SNirw9kKbyqhWCTBCW
/U1pNMfeal4G+TTWBtO86FuNhSCIMnXe4Nz3Zcveraye4PxtkavyyuTbV+/ABeu+HvEpxlWFv70L
KrV5n7EhZX2s7GRePUurUq84ZxZ+HWsGRYzXMmItnrqR4GUQ4Bp/a0RdENACuCZiQvhyNG6VaN7V
MepWty1vcpl+Z27lbdy2yDfTbOxnoNsR5fEk7ZbM8a6lnjfPDt6BgI3uKJvs0JFkHc55+Zir/Kfy
/DhQpvmF3YeAqw/AJIlJj7vHFPSWES0Bnfh/dIdg5sHpz4lWXCWj8paaw8/Bsf+NyTnvVPEvwpOg
morrBu6+n1TmUy+iDZ2cN7WaD707H5spvTK48cmpkZ+Z+g24tzgwRXq9JOJEszsBxT2j2iMQawRw
nOCdQ0J23TRR2Pfx3tSmA3Ssh6LRNt00HvNF982yuhNj8m/V5U8Igo5yMF7JgrmbC0Ku+vbdU8BP
t8PWUOs9w7vMR+IRKpl6HhP9YOsF6TTKNvasgzNArvOUCZi4IUNXmwI3c3YObmelb7eZSxvHchf+
KMEJML9q2cibcvwWJfPOdePD5HY7nTOVJesAmm/YQSXPsnX9nYjbdI+D3t24yvIw9+MhouaQrev4
hAztbZxYbq9lPrRR0lTNd8XObitVvniuPMaN/tgofJzWsARWHcc+9dluhQDVsbgyVQqhSr4i9Tw2
+vRjtIxtPsSniCgmvVxeoz7btfn871BzEABb7GnlDybjd4rpvbOoB23rfDdnvOTkz+AFtIwfs9u8
9E6GV845KPlw16Rip2f1Da0WYoeW+aErdNiEiX6rO8l25kMj+q+5n3Ma1p6xSgiAYWt2dWOYIsS5
eWMplFRTc+2gIs6a7L7u2qNeDW8usJAst08N35eCh98n5dt3qvYhEvWWcf2NJfqbMk0f0kg7op1/
BpG+NSzlXjrlFr7QdspkWBiZ3wzFpls4t1peOAGkjeS40VXx0+mmfURobiJZY92ifDZ0ZUfFezNG
yZ54zFCbtbvcK8I46865zFrfjgadMa4RLgkMe4dUomYmmWjKbuu63ZC/vjHUcV8iqgoGTZ70vniM
bJ6KWx+6Bc0jlNyrpOPRm6mlHaC95D5r6XUxi9u04HAQpz1mom4mCFRdMl/tGTk6VR6iVTlpUtyn
JQonQRJr5MVs3pPpU1Pe242KsEQ91GmyF2nxoibRdTsr/1DJUMoN+UMy6IGe9Dvd6DazAdCdfZgf
eaeU002m6RttandWYwTmpF9l65eJ7T3wgCguY3U7zXPg6iswH4WVP8vhwET9LCNzo8DlSBQtpMwe
gkgSDmCNd41ibd2kPNqyvFp6okfaNKAriK5vIWii7cpvdV55gfDMvSObQMTdgTQMKLljdU6q8R9t
xr1sa4hwEVb5JNw8eQCDesErqzYwp6ZQ1bqrODXO5Fzt6OV+Szwx+oliqj7AIeEnHcF0emvwDjY2
VA4JjWW6p1jc61N8p6bJjk1xi6EibER1O0fpN3y7W+nJczTUT57aEVFWfZ85YGXRsi/d8qrzosdc
qRS/lmJLyvWb1XvjpnGVndIlwAblXkvA6Otzf5xU992zJ5KFAExaRvba8v747iSGoF0QFSdVcY5z
44dVkx7N4LClmQKAEqHjo9dnjHfs5CUrs30q1K1aVDfrkta2CJAIKEKvEdZqkfv9ul0kihOodXSf
aTl7kfaw2MYRQ6sRNArjuohdkZHVRkTGgRHaodOcl0xNvlWNGUi2cV+qoETJs54LXW4NvaGgZLTl
5IDxm6Z+G1nQ7WXaFE57Hqz4JEtuUp1ORpeGHXTSXB+u4VnuLSR3fAehXjS3kY2rou5tLRylfRAs
wIvXH9HE0aLobwydttxgDo9OZuzapUyDcZTvHOAP9UCEhJLL6yQ2XqM8v2uS4YWTVsrRf3heGrRN
U4zhC9OrELUd0NojEhD7k50XgaYNO1Va+8p2Ur9HbBVWM52xWGBWyipZ7diRrluRXwM02CzjVASZ
lm2UMqXCFQGiA/q/3VMp8jDq1J84VDeT9E5twxFtbFkJDPUWd8Orq823XWk+wa1jjdfNJ2t0b/MG
uHzvbERbHuyZxMJUHqIMY2NjKbR94nBhRc6L+qpPjW9dpdD8TtmuK9cOE7IUHFHvlUVHxKfu9LF9
5vlx8WgzRfFJFHVoQ2+OsI23a4eeHlHHcYv2/jZWh2+G6LapOz3pfeJsiry71liRRTdtJoum+gKe
wlDv6iY/Te7yltS8Df3i/hii+nGx5RtOrZNizT9XCZTaoVUre2KeJ3XwjVwJiYW7y2XO50GGDlE5
JA+UhZ9m/aGQQzDm+YOdSH3fIgwcKOcUAhk3kTbS2c6zjesV34ppeDHs+T53ExCOxfTWuupBKO41
Gw008GSXc0DzLQNa3Wz06G/H2vcowybaHH7NC+MjzL2LJKsop+uTHN3N3Bqb2aphOOkJ3n/Lo5lj
iHOWedNVhUjbH10j3npyfhtlftM5zmuea9tOU26UNn6p46bw0WY6YYb8Kp7Epi2Tp66VVHvKdEgj
68k0kvdeJiwu8a4xeJeavgpFEe876l+pcr1iMDc4KXeq2d0lar+t2v44aAZI61jcVpTJoY1vsURV
tOVLGYJSZt+j2tt18XANC/4t6tMfXu69zoL6wV6QG9u1eq7cyoWt2W0jaYdaw0bkTAnCRqIkcFFu
OJ37+TC9EzUV6L337KxrMCcwwk5R4xteqfmakjzVnqx929F/ghbbgz/aqxxFiAmAmSkyJfZbZIp+
W7rnRSni0M3EXRsbZ9vKzo7W+pbVEs+riz3ZZ92mJMvDz2T+0KbptcCQFVQurjSX5irFy1vaNc81
4e+g4O+kWjKp18e9YZBnLtrxPHCECHEkbvqxJ9xCODdyHt9rEgjZOcjTS1SLDkl7OwHSrCZiDsvm
2hvHp0mUW1stQrtyd0ObXym14JxaGyEf/BIkmhUOQnxT8/qxwwkdwCYNCXGpfd12H1y9hI+Lbl6T
e3PK77osOXDMO/Xl0hwnaTzDGos2s6MBzfbEMZ9TZMEAI8A1PcBFuyY865iVDYdfUYWNQv61m7uH
oiMNrlG1m64a6VNl5tHJzK3ozFvwPQ/Vkp0TNaY8s/vToprfESA+ENzzQHqnTyiiEzJsK/DtIe80
VfdB1kMcWE1f+MOi3wDzypiir/8TOlKMGJSctvUPZwJknCvsoRKN5bu8mlqtXnd5i4pMHUNTOm/z
yp8xEyeMnPRgpcNV1Jkh7bvvhc6G7hrdm2nQsbT6aW/yzXRzfF+0zlHMKbtMXd83RKfgztrWpLj6
5ax54bhYd4S3hVbGF1ilxrafHOXGtDNv65bVi1Nq7dFO2K7YPjeco6+FoEwXGVFKLXlabfVT4e/L
zQwRpaUSBmSngz9UykbpxL53l11WPeRp/ZSu3GrSmPxZNBvGOQnTKcpBVJvXetbKjTknVgDMPf/e
mvUhxR8npjHfClf8lIl6q8RGu7Wxj/h671xZQxPaY87pJq7v8qEpOdxmmAgGx9eK+lZNCn9qrThk
X47ZDDT2IVTFhA7d1hlrnhJxQu1fhFVuDU28FbXNGZaAH1DRcmvnURF6+nivWDmSVtG8D+64g1R1
UBR5VLBeB7GUhPvYPbn3ShsyXOIH1NOSXlDKfyy+HePpjvDWH3jkwsQs9qbT74y238rBfXAWcl8N
T/itBhOxUaJvzRJfZ0K9sg1qRdtRrwZUtQJJXQgG83nS6oZfogEX0jdFQNaUYEZgq7AZ9E1dOhEW
XFZtmcnrbJ5vMVPuFCJ8tomBh4aXY844rKbiVSh0qFXttuzoQBEIERRSfeZwddvHqf3ekGDSW9Rq
RsnBeBJu52uWUmILgpa1tJh7lxuO6qFhZiuHx9iAZzr2XrIhJed1RSFFWfWWMWDNW3eAVJ4oTEaS
QCNACXXHLqJLGXqLSuOcvlXVyhsxuafENql0bJ8C3AJh7oUz4b9elzxXhjLQNMzee4e9tVo4iBBY
digE/9+h4RQrX4SivZuDpMc2FeGULOf/4+i8liNFsjD8RETgzS2mvJNX64aQxXtISJ5+vpqLjZjY
3Z6WqiDznN9OSXpOlu6KUvKSDm6wAlKUeC5UV14ymWq+1cn3WGtPet1vzdFgdrE2yrCGBtlZO0gr
nijpTidvLf6VrvVjxb0g5lfGPtYQ+p0zO9Rd9R9wJgOwCKbOCUte9tKj24hV+QTA/kUUtwOXhK0L
aM8W6mEt9Ic8k2Ij0WMWVnJaeagocHKeQQYYfTT5rPG05wXjauO6BYFPBiifVfsN/k1NUZ5dpz4K
12PkT82PftKOKApeKxFLpvhupfHQPlJwfhy7OInGu2XPnbb5kpwqPb4BVp/0avobRuxXuWO+ZFZ9
GSv3oHAWjov502T0uSz4B2tCy3yjlhcNdRehBCTOO+XOHhhJ6ypLz81YJb6RrFzAcjnPSvquK9av
ZYova2AzMxr1DHa4m3rvXoKdfqyDy3FVbIZUeejc+iHXW+EvhrvJrDaMe70PV0U+0noEqOOFndlM
e2NsnvNcf+I2qkIbsXCJP8WvzOVMfNzJnJZN03fBCs1ke0DOedp8a06jB4npvE65diCa+sSVwPE8
dnD98RSajat+1KDBAUnRKfMz40U261A/MGqdxdaQlIxc/bKxhjow1mILRoIynecnNr5lShyLmeeR
nqe/BPHyZ6vKJAPR+qf0xsYG5SdBxFftRQbDOPEgqvqfnfRBr+tcXUoSNPFyzeh68q0SRFAsb4M6
MsvGnbIXd886GQmK656xaYfxBEmzaPWDU67Ef9W6Gy5F/ENz3FvS8cJPattF+UqZou609sFOjF/B
EEK4hX4YgFRB7NMPnHdDkPQt09TKAehOLCUt0S21HKm7mooqrO8AMfn7O6HP54Wjx9NbeV56MrNM
wgSR2tAJTYBUUK7MCbXCpFTbHnH0JY1aJsCnp2W+XeZ8Fh2yyrFMjjKbN0ZbQJ604zeL33l1tac8
i5F1lO7FHBcm3qV5nlK5RJpVP3DqmH5mNJ+x7u1gICBucyQvWd+S46RNJ8MU9HaCM1pWODB1z4nY
69zOHKuO39zfE5wFnOvdSy9HVui6CfKGmZsYt0ezaY6KYQPWTPajUw080qAOg2088HD86DI7tvYY
kp0G5VTp0RRXJ9MUpzJu9pRnhrWQW+p0buusXWkLeSUeiMVTf9DGeu822ctSlW/OPfZh7bJ3zF4X
fQWRaMizpkkzqp35QkHBs0w4nLqBhZ9njhE4ctUsjGFbaftz/HbVt5kzPs9gb3XTvzr8vX3aQgP2
zlnNp8eEdH+qPggkytffPC4IO8ijjBRbxJ+A9krQVu6FqI0QtD0yCjX1rTp+KNTuOGgd/WPe4OP1
fNK6f7lTLqR4v1cldxrIBX8PZd8E52NNYSueSbcIuk5/qmrlurQww0bKkdP135VYibP3JPL8Wluj
XBZMpatR+uU6aHBH8J0wrxv+TOLb09psvNz5jVf6Xt24LTG3wwKaQLWG+j6MebiIGTzbmZ/TWH9W
WoXaOb08uWJ4zJXsLCk+LIv5aMWMqI22JH5KN1Orjgcyl66u2/2jLz7Ae/KYTuVzujohzXWPHveD
1ngHr7BOta4dp1REtl7stanUNrbGGuClB1GpL9IEkczbCjBfMz+7HOeUmc/7toT6ysX/nHLzCZYP
S2SR22Vm7+Ws7Fp6QAI7sw2fL+3/YYDaQUNGiSnfYFm2rcio+EOH68wx815pb/XFOZYe/21hODdj
HMjEdqlem+fqtbXzvQ4wbSvOzsnmh2TNH8fW2xtecdR777D00NeWdc2oYSeF7492+NfKaY9NY17a
Sl6raQGZt0KHV3VGs2OtK6qBZA6hCnd2hpembN7UJAlbQ5zAZYKsr3eLPv119sz+tS5vuTp7hK9Y
z0msstc2pp90Vu4Tv3lUpwWGZ3hJuG4UUyahhV+GYuJEh9N1WDiZlImyg/gi0egtVnsELusKLlPt
kl4gFWinbdou8BnCe5gJi2p0g/S+JmG+YCD3mefywKzVOdBVBZpcYeXNKgb4dFcr/bE3zYs2wSBk
Jh/GMnyoycD4Mv6rALVxqHpUCBuXhFJux+OX7gkOz+OolD3Pmm7+FC75zFZZmxtqp45av24Tl+Ey
1msKJ2uOOgfFhmfAp6biIU3HM+0Jvtl019QAPxat5beF8q16hJ1laXJQBuWlVdofcLCLGQ/BTDqz
34LxiF7n1tb1a8Frm7frvhlWsBA8YFLTfDfpfIqdGEi7rSrHF2hXatiT1PSrFnSgaq5SMjb3xs+o
AiLWQ7tPCVpkWN7mdEqgYXGfNSXejXyPjmq+xAtc79JYj1Vub0XNWJ9ZkZN7L6Lx/iYj/yrhp7q4
2mkrqYaeSnwiPOGezPVvU68vapyoAbU1z+WiTT5Gr69iYm7U1g9h0UACgrY05iZN1XOTiahy9IvS
ZW9Nlj6sXroRAkEzhqXaV+vywx3yv35dX0kimP0SzLqJkaTgqHHraneXtOGj393fjKxnbld/EXvg
ae1UP5OSJkmhhyQMvFRZva2mFLXhgGYzpcQBW/eBm6wNco/6UgRje68h3Jb574Y0Rw1IPfTVUU0w
jTcyEkNLrqkN1zK0L5ouj66dHCkV2VBrRsmLnSkh+N+HMQi6fUmngnq5irHdxPdOMDEOe2UxPV8t
xc+42Kel0dXAo0UjW00qRbMrKShik7cwZpYGhuSFAORXShKhZFyE6H0kFmOzLtqh1xM3oFTshMQs
urvY5tqIVmBIi9glniB51Nr0sOYKpRzldjZfEVY+dCr7j+x3dq36mnB2Mqm+ekXsKl2PcpNibsv7
7nOD8apz0OI4oGSed0XCd8nM6Rsa93VWPltXA1biUOVDO0IR48SHlPQdiQ/fIrugHoxTgfqAO8BB
JuPi3vAYWXmx9MX8QwX4kGT1rh0ADgXLz1iVz33cXNRZ2eSeB33d16Hr5WfY9TMSQS4xBTLKOVVp
+opMZyNGGSqx9ab287ljCiJMJRwKwgsbsLGZ9sl+8B2atvpm3PYeXb7onUySK9B5EDtV5/Mxr/tP
3vxvTYivQWY8g0UwJcl2aMs64MNVfd3N/9m8AoVm7ytDeebS86e12mp9GdXeeosdueGK2iBi2c21
dhPQLJ1FP72O6mHiknTp3FbK0Ejyjb2kG2NwAkXPA4yjAZUd31bTh3k2Iz7IvtLSPUzr8jlWP21B
366nmK9qXgcm8BHrSPYqyga+pLx4jDgx4Eu7FiHFtEcL1CuJ15M04rMxz6He9+RPTVEDwSuMepNm
+mYgrnVFAtCazevaiChT5tAzReRlTRv0TTxiZzce7d7ZDRVas1mXXDOxbzUMTUZNBwoxWNBx8yn2
vIBcZCPqUihcZ8qP9ozjg2Jfb2S8XcEN1lw7Yy2PSIsMHMIbLKXdj7Le60i37Ex9ipPlb1QqjsMi
GHL6R+V73SZn5P6aX7ZmNEvtMq/6Y5OtZ8eCbtBUfavqyZZCxs3spMdZdS4GvHQEa0nbsbItR++N
sJ4AuVHAOfEwFF+kdl/AAeJhjpBxPBWOdorT33rWjzqt7L7OeqqPysOkyItkMYQT+7DUF+CI5TYb
nDT9YB2pM97F64EQ7ypYvWa/jO1tgGxlrYObmd8ZJDOuQJbTqRv/QT10GwQsA0pD56LT+jdBTCRu
8bdM7keZ1fGhbvKNMnp3yI94UiOwpHn2KvtWmMNjZyhn3aYDuh/rWxmPlyRvfrsCIESKbUleRe5g
SfBa8Z2uqp9609Xp3A32lwMaR4RG/xqJ34F6W0NY74rlEIp+N8LKJfM9a3p2BvMboB4obdkL6R4y
mT0mNuONorBgTZxNdNKNr42Ct6txwTXU1gk6lTG4V8Yn3W1eZjV+z+zkTAbNJjXb2+J6T+uskAmZ
7IRLuaxmbIYZkpzmY2pqzkOavBD3eTOAxHWjPVn6/DwxiHftFGhtfzXwTedoMv2ecWuy5RXd5GGt
cz+hIv2O96hd/xSrTQSEkoW69a+L65tp9XupG4Ec3bBohpdiHV9UvXhcWzfAnH0A+IUKaZ8kgbN2
nrzAm0icjtO/0W6jGrOVbPUMyiOmZzjdDUn7BEvG8aYWDxyCkTJDPS+GzpuvaK2vrENIalIwxt6b
VpfN1kw5w+Sa6Kex7kMEloe073zid6wvVIK2CsiUKVHlDqBwqXTPTewybM5MHnFuzUfH6O66NHaj
Iq34YgGR4fiA1uRRgifKkkEDcNMdhq/BdX6k4h0ZVKNUo0+lIbSJyyg9OS0JnEL5LFZrPzeuvWMi
/5wm60Ja187BTdIPUxWmk5Rboix4JECL9dY6i4QVt/Lqx9XwdtVcPI5lHLQOGjN1KA55V+16MwuA
T7dOPNKVKVsCb/Q6xK3ySIzjTa21rVSakzNPfifBxWw7I+K4fiqpUrNb65EkvJOIpwsQ97Z3O+MB
+RMSG6uBN/A4D9o6R6PhuZ0/0nsM230cen1TU9w3rYrf2QbjM3WUlQhnUT86khIe7rK+HXeNXTzR
ex3o3RJa2XhLalH6OfxbXdl9pBpzNFec9tRpE+lCPNKWaD50sIRUe8fKstoH3V3NZ1GU3r5EpbZV
XcgOPtE1D4kVqukPVLj9oGr42dBxsUIjRfnfzOGaJUFONESmeIey9NNcEZn7sePwynVy/PK0/ldB
4ppU7cbOCXMvSm4GM94ISlrAaM5uuuxHHZ5iNrcJL2r1rZjKvtDyTd+jsjD0t97sZKia3buWDPAa
jEID5IGeJdehrKkPT31lQAk3vI6AbrUXv0kxhpwikcP9O47CX9v2piBTSj39pluVH48dtANwjT3B
2bb+OthbI9P2ZLYE90F5aKeHaeTU0qaUSdW42R2NqMkH3pCgJy8v7pOtpOkFKdHFUwimnlA1pOCZ
WlntxZQ+59aWxQduq+KJUgo88nMdJW0TquQlDXCPk/mVdSbwYn7qjOLKYhPRYXLKKmuvYw8OHOVW
dFwvnTGUYSlV+l9F8eg4FEf2VnNYBBtjV2uX4i5YK1y2MAcGOjARmPuFbt3GZb0OlrdXheKr87rh
F5j8xqs3rWN3fqujh3WPSLJ+WBpuErnBpJQborepT+SLtO7Ac+vm+5gQHa9CYlMVZyhwSsCNmg2Y
bVRvc2KTlWdF1yKX3YBQgiPyZO7hRv1QXMETwOC+FqPvTfZ7ZcAjJlp61QszFHN7STy5SYrhtrp0
UFZpE8z0D9HlE8gGtlZf2FXZXw123wVpjCgY1KQRta7ioZqe9sAiyy/HPovrWFfmX58IZwiywWMM
drUi+alixfwDy6x+O3csPkkIWs6WQ7ErYmlZvM9p3Us/kbHzOxAbuTPtmErXEqay/xCTyz9jHO7U
oK619lIxKJ6dvHFEuFJPXx77FcmW7yjKetBEqx+0kmr3jSCyr9lms7tAEpqAZCteoVeyCijv9X5d
79OQt7iyt1mm78w4/m2917LPwhZMnT7qvTNDo1nJyNZM++Iox4u9MoL0k7kEVcqHsIg/UPofu5me
s+VOaPbjkSnpXIzdq4quF7Ep8E06Yu+SV3L9yY0gzL/PEJ7bGkCgg+2yo3M693ixK7L+u/QyLNO2
swWO/ixyDCWQq/eoAetq5siLQ/UOdq3JlwlIkVyhAZs+8Dr1ywH48XPd2RYVN1g+XrW0R1PpzcfJ
nF452wF1uh0y7BqVnN4E/dyfE1X5gvIYgvheDGcj6PCK7cRhLBUYaJV1ukd/pQAftKsZQf56wPnV
pybVf51HuxlMgHDnCptz8d0v4par5XeaaFWUTjT45dCgVvLnQe6OzeTPdRKsOMC4XSJks3yb5iau
1rBrFQpKYsK4OcjdFYh7mE+9GK7dygpEy6SPzzAAVd4ghgw7iGlUnzDtBuuT3CqoSlimn5NkvfSa
8WZN2a6pvCN2pUir208t6z9k3UdlX154g356BLQwx4YbIdD2XafYxjJ+KBflJRn7g0w5eTI59tG8
5pc5a/0Jiqfr3c9F0Td2lu3tgnXN0Z5JM3k1zISpJHnkt9op2RSkFGXSvRcMZr2Z1yKw8vG7rNdI
kfZpBtzmmuZiK28oIkkBEeRztx2GAs2vcIm7dexPXt5RH0XTpVdfPKvdYh/YjrnytLTcL0OeHOeG
0ZqgIU7DrZDIENQpSCR/RQWAP3VX5L4hN1x+SWZe4JKdOm1EqJNmr8+C+l5gNot5wrbss6zVXyNx
GbYhuuv+i5DWS6VwCPMCSK0LO9h1OM9wdqsXydJaiGFvD63pOwSt4QjZlwZSQDITfBMC2Wi0l27E
FJC5xG7rZn/M10EN00Kw+MfmBZnoppw4fhQWtDLxDjk6H7rQ/K6cAltF+1PFH/xWr/VSofeAlbwX
d7rOczkS1B0bN0lkWeGg1+0QAZbA1F2cZqA3SDDwPJwmZAre6j24RvyvwISXJX0U21kg7PgX03oD
WIO1suv3alGeV+oMvBZNk3yQpotqUAmI19kns3d0qylC7AtxAurgcjhXUj8WqxFWvBIBahD3tDYA
+o3zMLf90e6rU2aQYzOjSiz7LzMvX9w2l7AaQx0NiYfS5E5dZfXGXKvQJA8ogyXysTxt5YI8JU0e
hsX9VKt6i4gp0Iz5gftjMw9dKJB2KOwqnPaoqpa58qW4xiAAwj0PSn0TwsXs5/Dyurt2dCO91Gwg
FO3NLTnZ41yJ5LpGNtstPrYXxnoK5Kqz098wWz23TZ7wXNRvTPF3uRTCp4arbWSSJaRu3rSthcJp
Er4N0KfjcIBKu3qifU5UYnvsdAi0BYqQEuhu5t6bSKkbU+4g4Vab1szZX71rrLw3trNt4gzpTbdj
zcxCDHcbIm6eZzQx6wixlXjqXLJH51BmHSH8e0dBht/LcqvOxXXki84SdVfZXRAPoEFKy71rc3uD
AvEf4QZaqh2sxf3IPO3BmJQQJeNhmhALxlOUDySvrnr2hvFk0+Zih+AoXKbkZjZGNOvWV9ehvPZQ
D44K4+3Y7Vq4hAzJ4GL8c3WE7lXCv2HR8xAG4SLonffvOWO9sQAaxlduk21X9pwSKpE/2b615Kaf
3W0HKsMtHC44TxJ1eXG0GS66Hb6gtbamGDhbu7d1JrMmgeeymBeEkIGX5HQRDft6iQ+yz8NOKO8U
9T0BQW0dzD+xV249Zkg6gIha5c/RiJEyMaLNRxo2Nbv0LrWrGIM90Z1gaRDKTt9Vj9RuyuVNuhml
bEWYmM1zye7ni9485nOPDoZWlK4J1L6/Yvt/XBcSeslsFIurcdi2JgSzCtL43E/Gh6Ut5EjCg5BN
FKlDhVQ4e9as7tJhYEC+SYMUVXgrX3Ry8Vrllkvrb0E0FrRKvSCFkpdOsqf3A2/NbNd7lSTrpjW3
InOO9aD9UIM3BsVdIHtXksYi2ZYUugJsMA+h4yrhcOBcdb8c80ilVqXNlTfiv6Oiqw99Puwz/jcY
23Op9pcpVTejZvngCz95Zmy5RoMRJ40q892coaJzvLb3ZwlHW7vl0Zvcmx7fxbfMPmI8zOY4+IYh
nqRI/jm5gIi09+BzB41hpHWnj5ocT/gSBQxL9946y7zVaUNNcAwcPR0zPGhlO33qps1fhAHLUniZ
kxEF4MwbvUxmWDU8F0CiXwW6n2BOSniAvMj8pmEgcDs+p/seMs3uc6bV+0SPdzZwLj/1MwzPl7DB
1Z1BcEtpDNEI8ntM5EphPFfAo4Gl9O+Zmx5rY7nlE1BTSefxoJ+mVpxwWbB5WClIYGufl9aNA73E
71drynM/Fv8my4ODSY6DDjIAnP2Y3f0fWv/gDlSWWdNDPE33PCxekBiFRZrEUZdRUF0TZLks4EAm
0siN00/qLr1L+sZUOZoDwsgVadMwIDHs9C7dDEvyZMwE7ZeCGt62oZVMGKbcxq21JTj1gHIGOT4h
WpDXMi1nf5ATvdedeUxN5N7dMkBGc8ozIx683hOBNTSskkg8CN38WXP1z5kfbQ+VBto9fg/n2Sr1
J+afU2IWf4W3XsjrJgW2irxBsG2bf3nDK84pcY1RDGQk0wUjmrdek23UIZkzRX3U9X7cCKK+Bq//
vecu+3U5clkkVuK7Rh0gJgwTfjT+P/RS31OS3LE+iaV+kYXtAeg50Qi4yt012JGyjPep/qHW56uF
rqht7AQObT6YiV1uW905eqkEgHTPcMSBUimMoHy3FSVq3LuCPpSxOMwjkuJ1HDddHh977hg4oYt+
7+3DMskmteAjqzd6EV+0WP0oErMOEVNtl2F6XYQL1ul9kLIQzYNxEGXGSLmiB+nIHqdD+wcUBKqQ
KgBR25dGW5egz5qd3Woo7KlPuy9tnNe1h+XNwXB4p76y9Z766m1Tp32XRvXqkHHEJK8/5sy4ZVu8
mHMeCjwhfJL7ujL81V2f6skyw9au1E2RQ5x4TejocDuNqaB4koFC0BRGl35LouX9WzdQJeM8ErDZ
s/eU64S3dCkwY1p9GdzhyKyijC2pcMlSdrTvtJrPmPc3uZ0/Cv4tKiT1tI4bRe+fZy3/HdOeDqzu
HBfy6sTD1U7J47CtB4ZBGH6dm1azGYuTaCqmH0pq/uox2w5zcall/jh39+Bkp31zIMtKDUANJ3+o
81lzdJ1T6JkJhfQ4y2fMKpt6mDdSS3DwNLyuVFV99XZzVrPqAaYyHGXxYCQl31ZzIKh1CxMKAqce
19x5K1wrBn1HTGsmx/sGFEvj2qPg73r1n+5lPEnzP0eYLza3g7vO56a1PrVeeY6B7NTR/YsRf91W
E461TL4x7e9XEMZS9Jcl5TdT185XXUoXFuLww0RaJnhHy2VWP3miP5HGO+8rqp8iRFu6nzXTyzx3
TUQKzQbDLn7LBmW6iaBvqH4TfpxonMdDU6dbJW6P9mBfClc5Kchy8o6ub+6MvZ40/zrpwVqvxc4y
9QeRODPSBMjLlUIXVG7ic+THVO/eObtqjlqXUmzQun9VKXYwI5+DutxSt/pUSAZnzyxoIi2WZm/k
jHv30E4o5jSqViqBxGi+JzwG/qg4djixuqZlujHV5A9312kpyt8mn2KqYYyXWsMjo8Bw5ap2mxNM
bjX2XKOLDZ/egne9RRlprV8srC+12TylaqOHyjDfYkP5kdJ8LaeFSaiwtiPMpJTDHz31KtID8601
sqgEC7L7Bttgj3W57p7jGh28HJ+qgRUfB88jeu4xWtOiwFFlLhGRSA5FF/a3qMS19ox3AvDUnVrA
HqX9+m5W06WL5+2cN29NpeAgL77woPDlKWO+adTq16295wI3God1FpJtcI6Nfruq1SG2eoIZtZdJ
lN/T4KAXiPeVmMRmza1IINd50lrupAFtDlxOt+ldT+yrZXGjdiHvD7zC0us6yhYG7LhvpI/R+jC7
rhL2eQ184nQITTIX90NjHnRzfMxSI9TmxcElpEV9XHJ89X/rPG874ejouHFFI4GXQgGBWw9timzG
4WBgASfMy45TfgKqEuze2pml46udEVqyf1qd5G1wc/K9Cg7ifhJbvREbpfU4XjEj6n3Nv3LeZdzz
YI+vpGR327pn1UNVt+PPLDs3zuTWxqzE7lH8USlc+yg0EJ0g1myXkTSxdnwfhuSoYm2F+O4P+UTf
bGJh7VvPIyLzWIfPa1LALYnGt4QKMjX1J0eUJdXmUsF2zL14M1vmzAljO9Vq9WGOi7O2iC23fxFW
SG7IKoiSuvvN76ofZ944fRZVrdGy4nBdc6w5LsyCTYA5UpihOCLffLca91Kk+Y9qSRpppXOoaA4L
9cTrjoheo0xlZUsxCWR0QoG2adzntn7UqvlNVuNNH41tTkgb/dJhXZQXu5K8EwvIX/nkVEtQJmDj
FLTTlDiiSmB6zSE83GSAjtOYUFvj3qmg3CsWiKvP5zdTJ4O4Mk6UMEcmBBQQ3EZHfQnb6+6LNH10
Er3d5Oo6PKG10HGJUqPcc/I0PPO871M4mcZJbYoda/Kwqe2GSdAe0bYhViM6fjwXOZDf6ORLeP+H
WmfhI6yfVkED7jw/luhu/MzpfnCuH2zTiYSS7jo9txiCjV2voSjIUnFA7eZtskX4qphfVLt7cHiK
Sb+H+VSz5Ds33FCq6c68H2yAHh8eyJ8+6s9JSjItht56h9lw9q18qhHsFp+uTG8uYfqAWchcJ9JL
Y29+bFrlakrgHmW1Ofa8o6O2DaLBOaLkMaUBdr2UjnkGsaIkDEuzqV6TRDu6KoiFh8k/a9cuSHRS
TtvUZF8bGHE6++Its7+wZS1Fem1wEPQFHDGSeHOqKaCA5cjql7pUfELkdpnab7VyOWLkeBtGCDHL
co6OvtxB7V2n4Hax+sswxRvV7PlKxJYKvlttu5hVkAoFaUI2RbHirzH0a4ZwgIe7eLVXiKB1tt5M
oq9DvAO3RjID6hq2hsoqvnKP1i/DnuzASJlg6bjbdNoSGiPbocheBq3B4GurT8Ju798cqioCq6Xo
t3kHUi26EZLcJPzBST4du9lTgLATK7xvkU5MRzi8yPOivY022+VmyOmR7LokLIvklYXxWjvtKVvh
8bRUOQmr/IN0KINlxdHZYlcQXLL43Z3ZTUO3M+8O0XpHxGVQueKR/tPxYBTwhZxMG+7PbatlT+04
oDA1TXWPOoN3V23SDaYABSgHjj1O9V0R80swsvHopXYb2LV14rPcW722tYrx2R2XMaIK1ncJF2t1
yVqkn9Cw/Jjq8G5I8G+9xaVTDOq7Ucb8nBy2NONEcZU9S7QWgUR9U5ja1rHYZD3N2VTwo6tgPzfM
Dxs5Z6YOD7agLE9UBILB+ojkDujNI8XNY//dtEim43jdLBqK2URNWp+G4NFH3DVTR+BGvZjOdUdZ
SklaRDjiLeXkXVBPkVIZ4qevb3nT/potd1YG+xfUaWIHCZXG23lk0rRN8Y9+WNUfoWImzUEs7Ckc
Df214i1pEi5zEM93YTpPNVG67EXv68hEQHZ+oU+35O6cpXbogot0ClVKzbWi2CK0P7csblhJ4fry
4bWuXSxCtJvFy6sxOZsC7N0hopSVuPznpMpVoTRJoIez9eVkLdn3VGenUcpdjK8V0f1ZphWyf9c6
JOr983CqLb6pdaMn1UeZD1u1Uk4NjMY2ZRRAnydeVETfQUfplG+J/MvKtV1XY5FN5Xu+iHDyhIiG
XO1ojMxf5bicaxUVo1ksJOdUdzWe80nD1k+cNKjJJvlrLcYbo99HokvCVebsTM3iLsu1J3EP3lua
+Qeua8Lnt/ypi4GHzHzpHKbpGb8SMGF77jDW4KA7SpHiblCw2jo9ni+1Z1Gp7g9sPF8GXUSx0N5G
UZxHtd0mgyBKmWqWXKo5olQlRj/C2hK3ph4QkYhUp9t0lkQQJT5VVH8V3JDF5R11dXzLdZ6QTOsx
jzoKFM+MlIcCj5eyNZ5J/3/PdXULhrxd+Om08i6jS9s4YPbA+rFqr6lB84aOiRI+aWvO5Qn2COoy
Vdg77tqprO6uqEoAMZbtampXYeWnoVL7cEDRCe5/1GL9UfXYVKdBYwpp7INXF8+zOTFiyfZxHdJt
FjuXtZq3tFd+rn1rowyCMLLkGoyF+4DViE68BaDKSY5pl29tzfhY9NqJPAshEjJptKcAFCSPP7jt
b9ogrSEh45+R4m7uUQSz8lq5F/TWf5ydSY/bSJqG/8uchwAjSAbJw1y0paRcvWflhbBdNvd956+f
h9mHsShBgqeru9CNRjlEMuKLb3mXiUZH/Ms1s3Sj5/pHD1L1Om5NLqgcgEjNwNedYSsdt3nlkWmq
ms652dLGnX0e4SiKFiyVE7t7Wj/HsXc/j1n2TSrGk168sZErGHWumajImHLoDHSq4rUiOw6EPFq1
thp080VNaAq4NLgTTl4nfoxmej+5SJKYxptRq31uin9HO/06hPrv0kP6IOue6ih60NLpNXPaF/bX
J42rwyqjB93t6Qhp2wkuQ+y2L3XNZTtpwdPQip9lb/FN672QDLMz75/AYvAu9OmlAmyzwhfotx8S
C6jWqTDugbgBjNYZULd7JgDHsCYeuuhZuxU4uqlgKhNva2SNOkjfyLK6G60SP43Of/SY0A79j5Zw
L/MEeeP8i+2kL1pocObqnHGZ+6ltNCTrimeFZwbVIU0pupLW1L56SUZikOIaD8HAtV989cvN0+fO
LfaipQs18fYN0r8A79CV03ffcileKuqU1IMEPWRvod88SijYMDVrwJYMr2raMShLWms/hVJbNW+R
nW1xCPvshXgpFtUjPRt/joGPhTd+Mkrjc+nm5cqPyhdtHD+Row8YdpR87BDJiACOqamKF8wjXrKk
/+EwbNTN6NnzxA4pCAbSNlSlZGqSdQ9+Om6ZE1f1g9HYz+yVB78Qd75U4b3jdWgNhH27K4f0S8pt
YMfFnSHrLeCB9WTH2yYo//Wmii/u9Z+U2ZC7+NW/KbBYw+keO9nB82MS6YjiOPQA0YvuSYEZ2/bE
JRJhGgcAvUQxPCRBvVEeOyV1aGQECgyS+6bRntUq+dEwS2QyB7j3JqPiABc6X30VoqJnlbiPne7L
lY8pQdBA2kHA4XvTxvvEKuj5SsDUCWMuGT87LTeAP/ZrH7+UPg0f4FusEeMANAF1JASOgXHO907L
j3mHCWxNZl/iHeqK5kdb0COCUIlEg9/cpX7wbDv1c04wUGP+24dQxQ5roJyK/kG13WeDn4/CPW1A
eKCNce8g+19FdKl8FUMGLfdw2qEzImoXlJ8qigD+hAc8gOEkyjersXaB4T/Ci97i0wriE/6CE82y
FAkcrKYikY2yH/Xc3uBaAjwV7IcY2QvffXX78NuQas+JN23h/R1GI2SAzszHG58AU70y97zX7f7Y
IC3dzqggn3hetlufkV+SAG7VBwbIkXFIAvNnKbKd3pp3NB1fLIZ+eiXctdXPLyCONzUGILHoN1EX
7OPIg61nPVeCy32sUeh2bR/Uq7nTAutjnLTfYOx9gyV+CExRbGD2P0E/2ovU3pQKkTem5LGEpe6Y
3dfa8tZdyf5NE/qi7oo9/KqX2q8WLYygDrbsy2kV2B1UK5vKCmW40oNZnOofZQHPoxho149smxH1
M3rQJHAbu6Hrqufizk2LAwv/4w4J3ItyfJzBfqXe7SP338gef9t6yFzNf6xNgX4WHFp7uh+k/jqk
5jFMHQBJxt5DS6fJgesGw30UUc0VMW5rvfVdCb7bxC+3swChBd0Bd9GTYxWtPLoQxWQK5CoGMwG2
GDR27YA9c3p+vtY8dAaCWqRxk5M+6fxqnzmw2YXPuaWIURpx3F2Pfbd9hwDW+ohPc7u2Zf5hzCRl
LgVrVXfo/fcbowqQeW2/xZ5NZuZ87GLjTmMYJJDDmroGBHlOxEn/HRk+Il19lwz2S+hnh3HqqY+1
9F8kBqxvnOjgqzfBO5fDF4ekdeXXiVg3angpS7aqzYzGQfVZUB36EfPVsODokVKzc7MOZIL+SlGI
+oH+NLMQkCk5+JUORlFuLBcOuApgqes9ETTeqNL9p02Sz9HoM6biXtPLmDfv1Suyw6c8fDWHYh8J
sbFaD+7O9JJp092AtczYjQd3JhrDsQfO0EDZztpvoTAprM11lf2tuQbyfcgU6hjOMOdFUHfWH/35
/WOIvdT//Jf475A6MVG6idsFeK51YdBcp08vPmUVweC6gt9SnhDnJ1RvbUvZADmochfyhGiZV0L2
trZPe/BRVHgJ0JksvhdC8z92CaZmKX+/oc43/6F/quy8L+pIaeC5ZpgIR58+H69XQ2KM5qiSQA51
oSLE2kbKiaSuDrntBHu37/oPXYRy1vXHXWqc/mdlhD5R+UTDfSmZ7If+JM3esffGJAON7MFkUFR5
cfXZymOICb2eWb/hW0CLUQ5GnVRkWFvdXf8RYlYROnv+2XrWMNBwxvXg9Pl96csoYeRwVJapCC1C
UraWbkN+1DFCMdNuK1QAolUPh7uWds2qNkx91wmvuSHdfPHz/98vEQvNV8cbxlb2ucDHGoLHFObB
ptHjpt35OY13XEFmmm/8l/K57x8BMXuBm5VUxtLzwSuTDlPyCBK8M4RkznkTQtZSFggPsmm3uPGM
l3bbrNRrCdTXEXdaSAMn9P570xSwNSBNHUDspZ/DLHGAJIBLGooQIZbOGtYZ/+wtoeCLS6Mpa7ls
NaTAlkszK4pxjvbuRNlo/czkhMqZj3Db94gYu5B4BpCPE3oMlKPMVP7eNUzoOkcbIVBTV6Yzf/4/
A4lnGZXIPf/AfmsfZRwxl0ldgnUdBlmxNeNGqa09osSnI3pp/vUxF7rghetsdId/LcRBdTXBCMXF
BRttP1d7Kj/al4OdZy/4bLUvjZy813joLJoVlNQ39GXPdzaLWwYPP4vEm8uvHtFYcypU6PZ0nYFD
SeQWzcchMwcm47lPL4yI43xDCE6Tt473HL5OjzdLK57aNQx04N3FW4d7NPmpCM19WbcYtmeRida8
zYGiteJFwYfU0ZE+TEPxjHEUJOjcVTX9zWz6GjZp+8ulM45KY2y/AOVDtz4DLnI9AC21dy0h9Nkj
ymHEQ4K0fDdB4rbFxEnbO0E4M1eKYTi0eeze9Q5s/FbF9g0vrKWBBf5NQud1OPNthuOCXMSZyvGC
FAC/s8eYQjwEwXyHdzG16kSvZ6qhX+QjcITe8MAWzsVMPBXVv9ef+vwwzr/BlhSaNs3RpRd35ulR
OiToq5d2OTVb4ITa9wbt2u9K1XJtZ/BrXex1g51vdaK8cRbkecwXOpRik4huEPqW8tYIYsJOiWVy
CFq7eArZByWqFsxGVkOSBKipUEqZe+DCrfHAa/D7tZbTI1whbGDFd9KsnR8D4yHqgvEfhmnquayr
cLrrJwOlXa0IWuRwispOtuGUxx441NgREDl0eSOanp8rUyEhjyg5OAzO9OLuUpWUycyxOaZO43wM
hT/rfWS1Bnsua6IXx/boZdIx9W5cGudfj3vSlhZH2dINVLpPQxk5aVVOCQaIzdTXW4Tapg+jNKZ7
lSX1vWOYIMli+jfagPHU9X1znjOwsqOQJqcsBjq2OM7GYCM1lw7+AVoqYsUT2jkoa1bbEO33R03r
EaUMTW4Sm9IRGSF14+ycRxO4XIbuItaNfQ8WeacPjndBJOMi9o9jY8cvEyCvx9ZmjJu7wy0BxEvv
GISmLfBh0okOC83kEECY2eUawHOnRTsYSWFGrjnCSE1IJ20IaGM5hHDP1cWNmHm+q3hIBBdNPHRx
z3AXV0XqmkE4ZV56sAqXJo/eqZ3r0TmYwgENHFxesae65SZ7YU3sgZUg23ZJDd5dLf64HIvICDtn
8sZDnulq3wNr25lI9t7nre4+NwXHKhXS+HZ9M134mhK1IMuWPCtG1ouvmdFl853Bs/dBih7uLDlH
Zx58B5NKhDBhBVxfbj4Vp1eR/edyYnFqOk2JKjCUB9enonpEALuG85HeMuwR8/dZrmNLaSuMHOcb
f6GbaWQVTfvEGA9OXifRV7qPM+2snoATbYN0EnRHKuhW7AEMQ5uSsSNysDTcEgbZT3WM6BIgWTiy
m+uPf+lt46mBtTyuBuzKxePT6vepBl2YfrPQ0yZJDZnsumoCmT4qjSn29eUuXHM20k86BlE4GSjC
4+KspllskEZmx87mhskx9UNcyoV2mTXGy9CpNzRaX906p8FQBNUulnp244nnJ1p+CASMdb46isTc
8qe/YDBQpZSjMg4aROV2U9eUfusR1cD8xol9/5MWKxnEJcsWBEUdcvXpSnY65cJBDOaA9LWKN4nC
fHAl+mRm01fSBK0dK/RLdTQI+pUdIMu4chTdLADjlrzLAjhCFak/Y/LMpT8RTgiFa6WOXKkHNNpE
zSGJX2KGSQJlGGh1W5ASCK4ImBPPrQsaf9VaIbIxSkE83V7/kBcCIY4QjsTikcJBLsuinq69R+tT
h/uL8oMuWzTUek2uPYgEEGISsHm5ieKDK28p918ISgafzybzozQ827EIUhthHo/2IRTCnOtjQbiN
1CFW1fANzL39oQ6Edvjrx7WEYsvg/4qj0NIEq7RTx2rJBw/oUEMaxGsZpTEsRjd5Vsm7QmfSBtZk
vO+7Qd7Ii85TUXLD/1t6GfhjxDD0YoziY6GJjhlgJ+gVDhhCr5BBbqGEjxSLN47p5TUtCgPDkjhl
LZJRGZch3JQEFQAN0BlKrT/jvtFetUmvN5mAJ3T97V7IH5CbJ/ObgwIveI6df9wzpTdYLj1empgx
qi7HUIlpYxnhYGxQZbDEztPLplobNRjQOyITIjB11dq/r/+IC/vKYfJNgLWw5FHmIi6MbKkJT7cY
SRdE47ugheeReMF2yIIBWVZaWWZIx/r6ohfCLy8YR2MaS7pOoDh9ci3rFE4CCBJDcyifhNVXHzta
g1s4Xd2NpS7EPbw1TFfiV8LpWUbeAXSDrqf1eEjMJAFM3TQ1SmES4fMbce/CM1FOz0WlwfEkAp4+
00DDyIhMVG7Rkk/ZsHX1m9bF+E0zsv71r1/fXLhbpHiWayBofbpUOaDXFIK3OThm6kImcSFgJEU6
fTBkan//f6xFKmSbggDAeqdrVXEYZVFehkd0zbynokFHP+o6bZs74DmvL3XhPNgUgiRcLi0RRy1y
Bavv6t4D+nAEArS1au9oh7p7r4Mlup+qXUEOoVcw1UVxy//lQlSnyYm4t0tX1TWXC5PUKpVjjnAk
8/Ue697pDkyyql01ociJVVy7muT41bPMW8Xf+eFjNeXMFj/ULtKe//8/IoCuja7eoPp2HFprBG/m
j9kdDSM8KYap0v7twKaZKyWz6Ubkubiuw6MKRSsCI6nTdYEfBmMH8+Rglpm5niZTbkzNdTdWiuFG
OtXdRyt2ghuNlwuJAU/rSPSl5noJZdXTVRVQcuyqSu8AR7t809DMBLVN6xp1NwluTFgIia36xCPb
Q0cI01N0CrNundUD0PBqbLNfSZ3mbwplRub6Tfgt7EvzG4O9/KFXegqQPJg5wB6kUzJKEYUwO8BS
WT+0PguDjSryYOsnrXajDptvhdN8x4VRKwUlL/8Bl3r6WJmCTmrrFfRN4RsMxib5sSrG7NkzYNnq
8lacOQ9oLtawQpELqNlYcP45f+yZvEV+0scQCVnxBo6+3lTa49j01a2a7+I6AgdIrFMFxpSLNC5t
8QEoRp3HciUuBm0V7wfUzG5sivMzz9Oo2eVXzi2nZUsslW7ahpPdHnqhKxQvDLDW5vSqOxrIkYQG
cMmMFmhMnGMrk9vW2Ny488/CNhcQty8tQV2K+Yo4fZ1h4ekWUrPmoSoQy1vVXktOMyn1re+V/Hg9
wJ3tlPe1lDnXHNbszXi6Vtnk4NE7ZR40vle77VxLS+4HCwlERqiqHp9LkC2H62uevWAmRYidWCT9
Jmnc8n6f+hD0E64zezjE6rsXWwbUjW6krGoCG8D8WB0QMYMyWcqSWThJpP+3b5hfALTEIsxQgJwF
GzSEIscu4RDmtag+5044rIt+DJ+oasf99Yc9i2ssZdNWB8AyX8LLeIqdMJ4jRaodIr0q9i5aEfim
0SubNOYlltVOB2qO+C+NGhlWmIJzT7uA7JxK5fSrFvA93UbL/WPaixxhHu1nKJv4i4+AyY2wLeaL
/STUsNQcr5kC6rPp/WIpT1VUzwp7mTwB7CkSL4JpKOt1UhYSAxN4m40zuXiJFDDRvL5DYSAQO9ds
gXolqVi3QK1v/Kaz88NPsojp1CS4EKIwefr0fYAsg2G6ASwdI/5oQl0EEm6Mr8rP/9qInbcr6cyg
kujYFgnk6VJBXCMtHg4xvSC0B9cT23jVR9m4ccKxvJvCHjmoqRh2dQO+4frGem8ILN48TShLUXjR
/2L507UNY3DZdb4Lz0pF1OdMZOYad5OZJAVmhiEDg7mO3YapdC1EvZ0qbKhA9yGMjtL2h1yPvZ1s
UXO7/sMuvH56mPyy+XAJvEpPf1feoJltQ8g9DlCbQExFk/YTSSQLS7Py1/Wl3t/v8h0oYslcqlhk
uYtQqXlOpSV5gIypA+uYUIMCT9p6o0DcJtOfdPQxe7rMg/NVhoH7Bod5wEkKIRtEkAY3r1ZxmFVQ
/rS+OubIOzgrfGnwrEQcdop3E8Og8KuIA+OLHmrjjzJLabyFXSgRCLczCfw7BNoL67394aksFmsr
cFS+uf6QFyKIw2VHvDJ1miXO4ju70i0zLUZio2iHV7tHrzKqxvAO6Jd3VwZNfF/Xmbq7vqaa26en
L5Z6Ew8fGqzchpzr048YGiKzHE1h9aoZyL63oPcysHWySbbKQ7JwJcfAQXBv1Dz2VFVhcuJY4/ho
psXMV8vgdw/t1H0wPCA+wAKs4WskLNsD0NhPEGUrx7qPUAdt1jaGpHUV2OYmQGcNnccBj69dCH8G
zGbbBIdhRDYsSKA/rDA0rkGXQQjDEz40cswVjLwzKUhd/4eGhzAiYQZs+k7Dtv3BNYLwgKNP6FPO
wtF5y7IEd4M+T4M9w3z9SZkVDXJSJEftPCT5X0bD1NJd2klVzPIHaFlYEo2szu8hx7SRPqw8cKbJ
mo1iPDex4XlrL/aDO8+3BA11sF/pXo6p+KaNBrMz15iaDbCvHC1vDMluhLn5HP35iWbkxdzAownN
bB6Ewukn8vwCk+AIEJtvJ6gx6pkE29MgIK0J4BEIQtCKvr4rljvxPyuCRmAf0otbdk59VeGCmenJ
UZvRYTI3x22fleUnK3JAVTmdekxy7W+zoXlR6i+MXphNg4OQp4+pnEGXSYQjke5gJBRTVKObC+e7
rtj/15/v0ht1AbNgsa7jHL8sLLO2qNDqi9OjyT2918ukPyJVWwPoTLDMabXhRghf5rPvj0aDA4AH
o0asOk4fDb8uAXANT1USkOQ7klfig+Xn2fb6U8038HKfkJ5bVHT0efl4p6vYRp8EZYGH6lgN+Qcs
K7y1oyJJu7MU34fUdzbpqLK71gKvdn3ls+Tg/QFdffY5plQXSz/gLKv8yR+i9Nj4QfbQTiPD0hC5
CtMfoNDraJjEVac/6gWo+V5Px7tsAtQMJnVAG7T1Y6pf11tf/1HL7PM/v4ncHhVemr76IrKlfuMS
g8L0GDueQNUCMscgmLcLK9/CHyYG9DtsAjDV/H194Utvw6bTTV0GL8LWlzV9GaZ0NJ2QAxtBN81V
k+zlMKR4eI5v5Yh57uQgX5pq/YAvYgs7LcoUaABD0146qcc7Icvkxhe68DLos7HXXQod/j2fiD8q
t8byGg15hORY6W39IWjE8OL6WvfFi7DNa4o3zdW7NfTTGskxLtXrL2R+04uNyfgO1MH7IMbQF4ub
CfjwMLLjYzIK5yFrumkHgt26k7DRbjynvBC6bGYrnDK2zJyWnD5o1eEt2oQ9O6r0bDgSatDuRYj9
COZtpr0zE2vaxRZ2HGmvAjDVepnKL1bhg06UqNcf6nHCzxkq7B03R7kGLTZUyNDUA8PUOJd71406
PG3SKN/RzGnWZuAUP0Q64GsVWkmMDmZp7/Kprr+IoVUPKYrk1Y1nvDDRcU3p6kwDmOwQB+d38MfH
rETqDFpD6wbOSdt+wWi2fNQmWSPI1jthDvg4BUGWl/TQ17JHcqfIBJMOTcDp/vubgvVJy+ZBMNSD
xad1JiOL6T3gTac1zX3P//pGN7CBeTLoX/QhR8UQkNGN8H2WEXO0mVUy2HufklJunb4A1dqW2aMK
eOwGMM5Kg58jfNVtu2bCWE6i40QuETWr2C+KnWahYTvqYfcvxDsopRacah2u5Ari6q3JwYUQzJsw
6KuRSlHcL+6wtHbjrmmM8BhbTf+c4CGyjtoAUH2J5oPpm1ALU5wT0kg3b3yIs00xvxNHMOi0mcc7
tNRP38lglKKtLDc+tvYYI8wZ9zup9b9tyfy2s0JkJ1pCTV83wX1awdoLb7Sizg85qE26UOhEMaZn
K5yun/SGFmQG5mqqhpP71nhOUf/sRewhLRaMn/42ovCOgeK6/AWKRy0WEyM+H4huO7O0DGiqLoFu
ovkI1OHV9/X6UucBhaVwBIeaZ3J1L7OvKCmnfLR851AmqIUrz7ReYJ0Yu6zwqu95UTa7xtbG7fVF
L+xwA+IpV4dOVU96vjhXmgGXbhhtF0eBCPfOUJdrMxpy0iKULWoGCT+roi6/4Bkgj+TbyborsBry
0dt6mkrTR+Koo0ivhlu4xfO3gRoaAwawH0CAgZKdfuUwngZM9HSbjyom9MTK/E6XFnYcsYy7T4WN
cD9YdkDQ19/H+eZiWeruuQRkYqQWm1tDgmY0SbsP+A3bm7EP1MeurOtd2+BNfH2p85uSpaAc0ucA
OCCXRzjMok5gJuEcXAs1vWaWY4aVYe4mr6qfQINEx8pJYxgjTrmZwMHdiG0XnpQkau7Mk7dgxbp4
wY2lcumUPgayjV0+BVWBn2bdF9kTFnnoh1x/1vO81KT6A74EKZV4ZS2agpOWy6RC1fygVW51gCAl
Xhz69uWNZc6jIgAeqghKWlJEYcrTTTMUecPwhtbRNKpZO7t0krcqaJ3fhqqVtwvpWH5nAii/W1GP
YNv1Z5xPymnyMaOHbIOVYeC7y0mnqGq7N1SPX3SNTV/eIUok4nAP6s1DN8i+gUS7EIYJvRbNRtBg
hEJjPkB/3M1u6ZaFXQieNYWTrMdOATsZA1m3yoOj2cXMOGI08AYjhSQ1pN+QYbt1Jy+fGESfM6Nb
xbyHmQ4Ypz8hNz2t6wTiqmbnIdSTZc2jZoX+Fzla3dFNUZ+//oaXW/Z9Pe4ekhFCA1370/W8Gr3A
aEqQNuiK6YH/lgGq6Md9GaTGjaWWO2leSglJ29NiJkjb/HSpTgSDGbqoZIfjrGred92Ac1WVPgOA
86GHVrgBzPhaLJiq7fWnXJ6VeWmHEodLYAaIL0MQw3Ecdyxq4jIPmq8wvxkb5QzM8xvrXADi84x0
G+dEwibYLpKbrtYc28aQ5zihuLjOcjPcWYO0v6B5Fs7s12ZXm4W+dpgsr+tY1G891h7PhuM799ef
+H2W++fRmR/ZJjTQH4I2iOXr6dtux2kIyhEZGqRLgAhpfgxkKk4dHBEs4IXYMM4M50G1yI7XXUFh
kftZbr8EE3fpLB4wooPmGXq7UU5rGevQ8lo0bVDU/4kGTP3BY/iBr3UO7GHVmd4soCoMvMZdkeH0
rJnmKFYl1sIHs9UjTGf84UOAGiyyJDWGaOug8b0fIht9Glb2lL16vZywc9GaAemwujKhvnf4E4Yt
zaVVamRIxhqh+hxD+50FvSJIRCkCv+MajVtXv/OnESDN4HiwgrG3c+u1PaEnf9QTs/NRj2EWvA6M
OkUbFUgkTq1Dk/0Yw+QzCh/2D08bfDzlVJIMWxhe/gNVX/aJtpmEmd5nmlpriYbwUQmMJN8weEkM
rJFLvVmDBbc+E6WCOxkbbQo7txsfPFgQs5S9kx4lU9ofyWRDra3tTks/DeNs8EGHXj0iq+F42zwI
UdiFxt092Gzg2dI0B75UwIhXOzu0mvEZTeiPmAMdTNQomxs35jIneD8Zxnxjkn8CW1yEvK5HC9OO
GwD9sf7UBSiUGKlnP8SMI3Zx3IITwjbqxpVyFmffIwFFx4xZZJZ8BuNITAefeOHsLS2NfoyyDx7g
BM6+mCpe250LgKSyLdx5amcfuHaD/V0Q34hGl0ICWrcEBFq2pNyLQKvKaeiqHG1cBgfNp9YXGuqb
HdSk/8/DAliBnaTDmZDLQVoLrN8qxhYaa548+X7QcOpMM3s1cqXe2rGs2RpZ2X0oURlVe8Mrtnpq
30hMLr1xOEqAdYBikBAvMxOZD7kXI1B2rFRq/7C8FINND0qfZnn3NMab3yXGWfiRSjQiHCtrHioT
jOXmeky6cLcB1EcXE/oKPRZzkfibjZBtK730mFWx/GXU0fQVQ2eqOh2rvhrB2ebGN76wuV2QCnRy
aBfO5LfTGDgn/7HJsHs/DjjNrpTvqq+hDBAK0+ELwR9NNF+uu9H14xsv/OKjGrxxgClkZ8vSOpQ6
uDv0NI/TZERYG5nTgDuOMhCXMKHmk8TcSn3PGlccKt7uTFABlQUmZfF25aDGwPNHuPI9xj2V3Xh3
U6vEOohChM47CWgjrgacxpFcw8dq3MEXxjuxGX/Xo8g3Hk7nfzvgfP9F4P9otADgsBdXkN9Y+tR5
ZnRwEMJR6zzu7PJjh3D5t7xrpbqRvZ1nMqCa5iEbPALDZUxx+rF73IggeBoIXiA4fdfWOrLAs3B4
DWLvxka+cJxYiy/L6H+eLC577G5lp9Vkeu6eX6QXm17HZRGKaNIjh8w1tRqT0HptuN4+gpbG3paG
xoQMZ4qn4a2MY36Jp/e8S45MbkyFNTcIF49duIiIoF8ABqmmTfzq0CrUd1Y+oetnBkEkEIaVyJtq
Qys/0glr0x3Y+ylfjagCT3+968l8mDkIgBmYjy9piMpgcOcFRXRA5asAJKy+IKbkbmzHHNdddxNp
cn7I+BNJJ9GahbzK8GHxxZ2pysOotlHfLOM7ZzBmxbvuWxlhllIkk9j/bfgCOwPYChgvrStIBafL
VQXeCHqag4gY7fCnw3uejrXyCSwJqF6UY7XMv4W+vrCp/1zTmW+xPyqSdvLbrk4Db9+2qfamTWbw
i1E1os9TonW3GhfvxcXpXpqfEGIIzS9S9ffGxh+rKS1UTjrg6EO/V8KdHBEtK7JmMletCztohdnV
8CJqL5jwN4hU+YRJo299pW82eCB98JV7RL7CfEl7Kbw17JYMoqLpIXRflEXz6DEHFYgMTUqitW62
DRZ/JTrCjSfa4mDTQsceOrfjG4zk87pD2QwSiD9MSGFrLgJjnpljDyvL2Xd6lo17KHsItroK3u6K
xmN8qBJ+/ipue9Wvc3yyb3Em5xO4eKvg/6gp5xYfl+9i/d41WgdubnIgza6PgSzlphtRVLWTLEQA
Fo+L2m3zl+ub9T1xW6z6x1O7S8wQMgOVFG7r7gdLz1C1SyJscYMRv0G7iGl4u9aERNwQOsbXetDK
FzAS3IhS4l141+ET+xuPkPilUHSkNqEp/Gyf9Sn0fYlDr9j7Zl/cCKrnMAGwaQZELIZQfClC+Ole
z9owzifwnfuu980G2WH0h1QVC/TuGcAg1AV89aNeJZVzH+aISaP+NLbwIJnd2lv8qt1+PXTjDiSW
jgAPnbk3o83yfh2keEZx+3Y6BnBZi84Vkie6updd5GuIuhpAqqBqW+qYTxhlr8c0aj/Dkps+O0Ht
yhsJ96XdaFFuQ+cE+XHG5URnFRS5C+onyIO0wQ/NwF0oLa3K5wEzqHi+338JzUr+RP/VutV9XzbI
gMbTXmeWCV6WMnWZEdmeVSTO6IdHwy4QQM4Nb3oxnbJBUiawVHGvVRUwM6uP8J3OIgsjSnca4+HG
p74U1f78FYs7K0PS3pU+AHaOP96gRj0+0ZJDpDlRwY0r6ex1o0EAyAXiLiB1Uu3F4RNjTepR0PMs
bYFfqQ+qSeE0Go/o8Ubt2DJBbIyNRzl+4/yd3ctQsvjCDvxQYo9apiOxSTYPaooSMMz0u6RH6HFA
9389kB1vAstNZv8r8WrQ78EpAzVp0+uDv91r/AamTXMPnAbeGaytbRCGtFq8WatBoHE4QEjwVk4B
4u6uxjYZtjB96hUFb/xPL9EHuFH6nN3PhkXE483PU1xUIRafeWpK8IxxHxwbiVsUMk2ejeUDsoOx
Vwb7sfG0v067WREysMnQGEA9gpGnIcTTzQz8Ue0fIcpND74RajvXbrGfwbABZfaOQeCNz/xOsz2J
sywJEwNMLWWVzSztdEnTGiM67ZR3puoNDJRjuRma0NwaKbJ2UHOrT6VqCfECFwBLhOEX05tsJPuc
IrjLp6l5GhKr32DYhHIzsnHbntngRte7+HnAcOixwXr53nGMCWeRKXtzQ04N/vUAyGJk9ZlTzxKb
cbl2CoxZB9vdlYaK7qsYEdawNu2HIM/QFu90SHGMS3d9Y4GbgmmFMWSV76iObNBlCGRvTDuvj65E
stWTTkCxlGLmh8ofl7fvx4iqlq7LDdYjQFR21hEtevNHVFR44TBWuaNwpKQEe7ctXGSYMorrdVNV
5m6QsxRZDyTrUyCj6CnQE/cumkSxm0KpISM1pfWL3qkOsR8bIahxDA5TMtrFXZVbYqOVsbMCGIHF
ghz9BwSvm4egRkanrNDNRBsr36VBET90sZ6ty34U/MOiOyZB9jvX/F/42NR7u+h/QUvP7we6Q8ew
SvUH/PTQC9dbHKt1pJi6gjEfGjfBCuB8vdEYluEdmwTrsTS1bTnQLfQ99L+0ocgOQZNOeIrEPdKn
XbO3zQGYE3JP28hvsVFLcISJRtU/Ue6bq37E59jS6W3gy1Mex0IM8IrpCXyIhil8ovtXbxxKiW0S
EzE2ZtqEaGghu7vSuwHlfmtsdd6mgwIzns9qPdgtRLgkCcvHmLQG9XNb7PV8CHGV6JSxJc9onmwN
O0x/SvFEF9XY33WUizRXfMtCyUqZd3bqBptKTsib64POS+9cemST7rza6Aqup6JpceNO/a0ndBSE
gTdMQy1JB0WyxnWbzltvOzdC1YVYQd8d9ZJ5dAPyeHH5I7oUenVhO4ehm+ATodoo5j5fBrHSibTp
NUhRaL1xDc3J8+nRZfY9awiQb0BieofX/ZnumhpgsZZtbckGftqoon/TLEj+uR4iLtxAQIpn9ATd
Z+jIi5hk10lhQy9UB5+N+4gStXZPiRghC09ejxq1QDRp9AUpSt7SWL0RoM7fK6Efyq6gFcxMYVmS
6XaVlXhtt5RkMn0m5nZYI7W0+HcYr7fPWWjm9Y1h8qUluXRp8Cgwee4Slej4RlQgSpYc6Y9bT2hl
5A8DY9ZhYxat9Y8KfWyer7/id1GhxZekIqP2N+YeKeXnaRAuaPnndQN6avC7FHPGqbQDtioWOZsw
iitODCftPq6buDqgBCXealu2YtPU3Xhv9KYLkLDpiucgTDlzXcQB2NouQXRdB73OVEJrf7W+V6fr
ivt2WPvhGP9o8Qx/ikXCKUct0z4Y6N4gF6CzyIYfmz8EqTJxGfaUd2Pfnvf2DcXNjvYEc6oZL7Y4
LMA8cypfIHC2Z6CdWNKbr/ZxE6jPTgylY9ebZTwd6rJEgi3NfPmWh/isw1A2nQbTrxC2UBzU7Ufm
/GOEcW7hOYhGtCaCbV3xv5ydx3LcyLZFvwgR8GZavoqeFOUmCEktAUiYRCY8vv4taPBes4rBin53
0HE1IQpAIs05e68NaKFJ4xo6WzjoX77w+k8GcUjdhmmrHQh5S7w/wUictTaCeOPrwiABhFxPH3W+
AjA95PAjS971l7wq9W0ausVt5kv/jx/n+c9WCwPwa1jO5onYeeufzAvJYKoCWxPP1EUvi2swWcHS
YJ7LBrdW0NJ8YcHLDUKxJfAXlkdbUK1czdSuf5hTHmXrAuIc0drk6T4TkY08JJlMZ8mNVZQ+TBGU
oHYnNUA290ZilaWOp29pllMnI2RsHA9+blisZMaSrZQMU4lxy8c9tJpUZfe7xHCKU2xZAkpaUmgy
1Mt2XI8toLQ7Zcb+P2IYiDECNDx89mZl/qkjWoeHxJS+d0TD4X0nZ4AElFqk8B7qqvL/cRTxJ2TM
TjFqm94RhKZTOXn++LO4NNHjn7CiZZtPJjEnz2UC/NcER7WgiK20JNc9giR8smojHG6zXHD8C9r6
jt7FLXEiOHVJEV4kN3xeM5NRTETBWo1o0lczi8FwBX9xSS7hZ1F0WyQITBLm+Z4ceLcxkSVATN9c
GZLGiO8Or3xI+Us8eOH31kLjBd55Ut62bekvkdU7oxEBLVRudBbF6aFX2r2na1HeZQhOIchxKl1b
QlESicyxjFbsTsZ5ZUg9PhMb6p4sCRlx9/HjvZjYl1OFz7QDwcOECWC/fbrxHGZxhpzjOCk/eumJ
Kl0p6HB4Kax2fub4x2bbIjpxXTqyOn587XcqkMuRhnUFuS0r2LliyGIzQNiGGR8lB7Q70Wi1Rr6p
buKogW9pUZ26yx0C3ACrmNuUhJkTTbPkyrx7eY578yPOJQitbDp/6mRx8uI4fJKo67cUEILtNE5X
3UDh3/7wm0meBQXzEwY+LCy0rM6OcqO9kPHB454GOo9bmuLTPrIJ/xrioDkG9NU2RiDmvYRs99sI
Sexurf6bmEYadLKcj+6s9coZCDPMS8HOKreiZ1t0tAobnxoXJvXcPkq6n/da6uYB7gLZa6Zf3NlW
kr0A6i1eyjR3D1ETD9vUy+dTtcSAiSK0UGZN000ZkfeWwZFBGjt9FzmUu6CP7xfJNBWU7uSCkN10
enGgZGKRnLfOWk89wP1Sud9maRkbS2sb+DeQcQsgJQeJKT7qsukPuR8ZG2dW6qnrxqymczMte3Rm
6G1fBszbiTbUKgjK+lXS7FonCyU1sVMMkLDhjN+hBlkVKmb1cWnV2h3wMKv2OORPdXCiswvgk3BA
oATukqfsDK/2aFSvODfynx47eCLJg346ZZUPdxrSRLVjHs2HDdHFJtkxxM5kfLovQd84PORmsO5T
I69fh7iOoPyTgdKCZAMpPkzHJK7UqyGFdUfziytGiTxmtUbkyRc1s5ktCNk04z8JCFfSF8mvL6cg
fnZUqHZ0FKHjlFZoPQe9M/8ZwkltBghCdy6t7ZUWHnRMA5MjjG58RBvhly+od9VLZ9okCjvW+GMa
yE0FIN59HkQ7/CQQOWOj4tY7SUzlyVEMjdjPWyqB6C39LG+ORS6GzVCNBccyktM4c8iXFlzvOsAj
N67qKu73bpmZ+zmvnJIELC97DGp73OplXkclFKw6J09u2ZaPO6uvwr3Xuukpz1iBibPOcWFBwMw8
AMGU8Y4hlZhj7JflKR0Rz7MTvjWGAoKyB9zUjb1o3ZcmAUzWVP2sdaO/li3PXMm5WAduzlsuFVHn
XluvnToMVnVWlsBYIeITepM/R+yyF0BXWh/8tvrdOTaQ4jJeuLr8zmyKs21UDfUj+yF1xK8d/qJH
SHrsTGBet/bqbuBY7favxiCmDXqU6KkIInK5LRn4ZL6Eapun8UAsj6tOflOPq8FQ/X3INmhrtfrH
hJLoIPWyKmshjp0mRhxnX0Ugypwc3WI0N1aXDysqkNUDn2G/D2ElrbRpEiLAGsXMH1YPBZTJBx3T
yKPND6eUL0I+9KPnEPw+IbHwXTIDiph8iyzut2bUeMhJ7SVed8G/ZobZ/u57JdZ5MsyfDXjXa5j4
Dcmn3niQCARP0kp/NGFDCc7o9n6KisIbyYy2B9vYBRY1MydxzXtEwr9SEX5Oc1ntpwQfS1E33Y5e
8tJkGQNO5UsAAXbF7OQuvFZZQbTPKzP5RTggnGEKIpsurtqtbw7fa69qnpMCXO4qd7Wxzj1FSEGL
5NMliXZleLO9lcpIVvmApZX4Woc0UmY6+F6beSbDkjLElqwRUveS+gd4+z4jVZW8n8YdWpIJ0+5W
4J9hBqqKg2ztVtB4zV5FI9E7dWpYt4ZDQoKY4vtIiOGnD5F3JCAqNLZG3zab3pqGHXurah8iTdpU
OoUkmwufECudPY4GDbgVu1XOqEnjbMypCXdu2/ymriAeXUqqK6qh3aaqnS/A26yfc5XHD2mZAXcx
TOvGD5eUpl4EmKeakWi34uvghjCyOyemXDY5K/g+UCQNy7vza0In7MRp11iAy/0QZeoYO727qgga
WeN0rLeIPsfnGGnTw2xl+T5RYINstrXVqsqJAWz6vAGpM1rPndUPp2qINfhXALiRlKhDY8xleMtJ
xfKAOVaxzYxB0MKGgNVsbTXqKSinmNwUmseGmT7DhWX3Srpw+0zEuUdeVyj/CUXvPKN15peSi3kE
YybWyjDcrcKsdSqc5TO04jD4ngwDmZRpF90mLU6kLncJv8Jpdqgsii1yqghdUp219arhVVZNbK2k
maW7oCXj3k9n+2BWojuVGfgftDxihzY+2zikVh/6pms3zRy7N2PHIHHntDmhbqOxE8XuFnX9vDOG
ZliZTpsdysJ2DnUHZt7IJ/NErp28mxxZkPhtEYBL5OxRt328mcnDOTilNfDP8Sef8/KOGFbzqJt9
jfNoBfcFDqJDJIdXTHJTL4mrYVGYL+5gELkh63mTBVPzXNEWWWnl2Ls4LMXBr8dgLWZPvyCBrzc2
DJd1liWCiBsxyE1o1JOzrpmqD06LI22OnH6njIGalswClELSQayTSWNDjNlwH6rRWo1G5G/DelrC
tDxzG3BA35R9WhGLYlV8UTy3JhX4Aizg6xC2/nhzTUpXCu7dIfFQrnEVtrtgavVrL4RPu4gMB8zX
FfT/iOCcSUebXrrmt8marK+6j0pSRYYXq+2rW8j3nxni2eOc5O2n0Gmyo1kTUOxjm3nUViVpWcwF
aWAIvhXNtXWajeETPTnzNgNQ/eyWVvO1rSygflU2nSz6JTEImyE69B7K+C3QabGpBpOAjrQaN4kR
5yytzFSdbIKT9J3qazEK+yv65BxnmxOTUBsAMn/MSOn94mduApVYT5thYEXP6zLZ6FEXW9IK9L4U
6GdXZTfGIM/JjXMBcW1QiI7H0Oo/pW6q7jI5udu2ZvSELLI341z1hJGRqNP7bEXzhFsbq9E5DGxi
DyWWYt7QAslUdMxvwna2/3FHqzp1Zl/t4kmNeyxV7hdSyN0dsop0JzpaAS6ZjEfCh0kVjAbSpep8
GFfmuLjOOyXYMag0CjfAFnNwTwFpldzRU9SY+SubQ+vREDq5mZPYW/ldUu2KKIlWRjhVa1b5bhsV
hrUt/Lkm09EIj7Dw2mPamMNjlPrsUgbyX8c5JC95VvaqDSA60mcInlOsljuCAI1Dk8fTIbSb8lDa
INjNwfcWPWNNt595pvFL52EYE4h+ZW08Dg4R8H3TS2ppFZo6p3NWJsCXY5n5LpHxIflniUcQB2o5
XOg9MUFEK1ISxoGSG4V9m7f2+KVeouh0V5bIslL7Xo9sf+rejzYSkcCLP3n8tCiWjwo08zYMO7XP
xhY4UMvWzrHnL609cCpCqIQKcJT+VkyluU5E2T64g5tsUTQatMK8CWK8FW38MbNPs6r9TQjMHbpB
XuyZA9qvunbJ0FC1twJx3+4iVHZPsSpJcVCyfunJAUKxNZrUol2WFTBea9VTvLQrc9oEBZ0uN5f9
K4cU66ZUaQaCP0moFyf18CBAP+6Gca63QVihv/Vqa1qVCxq917nzte+bdC9EIREnYmW/KYe43w3V
nHK4JTt0pk1OGGZGVG1Mb88r3HnbS+rr0nKaZ5vtxl1e2OHjUA/pDROBXDt8A1s5wBhrFAl9RdQn
P8gtZoNlw625cxWE8MBtXqXrcZCaojKmMD3Pu3Qg97CuC+9Qais7pZ7RH4M668fVZIcdAV40tteZ
MzPhzJ39qQ+D5IEx3e9Jz6xvR7dncARTeEJaaW0rM7XIIK2JgiDyUmxDmSZfyP+kMk1Pa5+20CBF
Wzm3ltkSHjlW5rawU7nj7F6vTM6hbIG6HBiE4PYjLIJ7Hst0l0FNe/A6EkCDBDfCPDcmx+Mq+saE
Gs+baDTJCSBN4zhIW291DWhzCnEiFKyqW8suBiL42HSkFKT3CPX8g2XM4bNRUvFiBwbJmfbOa24v
Z4ekYAyC5b9Vrk3I2TAyb7nTHB7hxZDF5PnUdJENMMvxGB8y6rp80k33ybKzKF27EZFiKtANFuB2
RioCuIrOr3EIHV38kMYwkFXUenurXcKIDdKFF7jrpvUin66OnDadVfovo9enpyGGvxMQurfL63o8
tHH1GSkQwDyXtnFYlIK9/wSWJDHjfT4Lql9VQABNXzaEZrbdKfQ8sfX71CT0w7lVLFEPsFDDQ1wG
3Q/fkfFmAIKxi9OYEIg5rpjWiMdYz7ptDpNa0p7y5jeB2v4+7FBgyST1tqX00+3AlLEJDL4yZ+jb
H8Mos1O5zGRRK+dPLND2J2Wk/ZehZIUv+m54dHViPGC51oSrm5wGkS88tjN4X98v3L0v6+DOaKfy
NelJrZp8zRpul5Qc6lgQEOLXT7i3fFZHop+m3FzsdPJBVbKVG9mI9FjmjvMoc2FtMxKFaJh3pISB
uqLVkfQ3tajrjdVwVpROVf3i+BSt5ymVL9oiBy9FN0qUCWWaKCN7KMIStR8IKNGrmeRSKOjm1zxX
7nwIqqjcpym5S3NEAI+Xd9fgT5c1iAXxiagbNwTajmjpeP+rxoV+3BVy+QSF7yV7kzgKNFCDcY8r
HaLff666LBcD9mIC0l8a6G8v1slwLOqK7Tyuh3Qm35JNXRl17h0xOeaRKkz2wK5tJjptIrpDANfZ
dEPU/vj4Z1wU2CmEUEHDw4MaIqSY9vZXOGkSeHOEYTfQrDttoIt7e/bMu54K2EEhLrhy2+894n9f
7+yurd7tOzJR0iPnI/NHn7TJn8Qdf+g8dq5Vtvnl5yWewIJV8reyhQrp7Z3NKbtBRcTEiRBD2j9Q
B24Xz9pjD+Kdyd3sDqBaCD9MjV///ZHSfzIxD0V0rJ2zUdSUXj1aEL5PGdvFH3WeeunW7Kn9rYQ/
ls/tqJ0rcsVLVRAKMuoVf7nHS13r7a2mRataFoDwkHnLLkoGKRR5d4RTlPmt96qHdjnEJmRVb//z
rYKbQTG3NL8QJS9v+18fTIT2MxKjgTa+DoKnRPXyTuZZ8EV3mkUoda8JU5dHd/ZOAYmABPj7Pyqm
b6/Hwbe1ajaZpyZqxcGV/j5mv4qsaDtqKffhpL07N27co6Kkd2XkvvOl4IHAzb3kXyA9PrtXlyU+
KqhiINmzJIfPdrBpdzf+L28mT4QT5LUZ4r23+texBPYOJ/MFqqzL7bnomCEdG2hYzm7+ia1v8+B4
8deiZJ3uCLq6InF55/NkE79MSOAnOWCfySyqOc4HP1DlCQxaf8oRs30y2aVtytFtrj3Qy5o3dix4
d4Fn0uLjW3n7MqdognGS1c3Rx2q3po4z7tKuYNPoNdUemAuqYvo9u0aJ6dPHw/a9u1w4potJlRd6
fpeY3uuaCMjogJSenIPZ0r/JzJpvydCcvn98qXeK69wl94ljiFu0zhV71K1KKkBjcgokcUgjvf5/
nLpjQxzU6VNsNN0WZggW3aoPnsgdzvcDRYUrtfWlN3P+2aCeoYNKD4e7PpsKA+SdsxawBQ2iCPvV
kFEE3IWTnPSV4fN3pnlzJbzoHnpPE4iMTdv27J2mEDU452T+UU0cW/TtxmtYVvJamZuGOsQNuhEi
h3Ii+ob+Sgvlryj9/Npod/EE0LUF6OG8HU9CBcRQ2ZoQuLHWX9oka6dDAvPtWffK+0lyiBWQC2b1
ettCBmjX5DBqsdP8rWkXS6LaSGeU1SYaSGvrjac4penXLwlgWnB8KQ26Aykbqi3B2y5iO5PFha5i
oMjwGeP2hkXNXc1xEtwW4Dk58rYtu3wMlVG8Ae7Ibp6/NCAblH5mEm6gh+zOIlIPf07c+iSA540q
qCYIYjzDAJwMrvXBqjkY+LKgbFU3f9whJI8QdFHWkUTkTeU6BtZG2F8j7bKgvmajVh4lIoDWimYL
TI8RvWRWLI+NX/vfLd8r70PqrLSosRuoNTY23azHSZBeiAEzqDc56XCvrZk4tBJtU2UHyiNRuzIm
KFLrakgqYmxDldmbWuuC8kYoyEacopSHMPTEpX788VzMgIwmnxcaLgh0QEhns5HuzFAUaWEeCzvP
q5XTwxrLpxARUKXk0yCadi+RWjz/16vCTsEuuYBU0TiaZ51OIUejxHg2HCs7EFS+0yU/DWnF4+h6
2t+C3Jn7bTBKeQ1UcrHC/L1dRiRwNW42OFvGJxFnXonG/yj9Tmh8c+h7N41ZcPoU0UidUhJUcU3X
9+5FsVLTP8VPBEPt7VcjC8dtKDB3R1Ao4XZ0uvqHWzvi81IZOfRsh18+froXsz43yTZrkfAtLqZz
1mFXK+qHaZ2cmtIqarKxkqo/lYEhf6CdLeJ1FGdmumFtCD/5gpbulVX8nRkKgj/8Oop7SDl502/v
N2jHyQHmSOcvkk9Wzflw03HsnGg6DbazM4y4GtYggQ1gYEb+YlAvnFdjYOgnU5bXhNUXEzPGzn//
mLMBXiBjgKEl0pOKa3Xr4VY7uCSx7Mg8Fd/HEarThMaWMjTVrsrVSLtUrte2RzBfMuvsmBI0u6uI
SL7ylC4WSIdtFqs/Oy1gtOxk3z6kyqUNV7Vwl6m8UKb2qM3HG2TRcqSN5RrySgf68jtnd+MzHmwu
aCLxfHu5yfJRaydlegp4/HsrqH+NXVysDAjspG9PUIJwKFxZLt65RZhd4KYR1nquf37Wc6VJ9SLG
i14vehThaHWvNLG5lmcnnz4e8pefWLCwdiCrAb9xYWm9vT2r9KgxNdl09Nw4/WdyrH5d1JM8Ja0I
7+HpXXt7l58YDW94h0hwsH9zrju73hwva49rHF1wdpsI4egRGkxxxFVvk9tN8rEYlKTkMv13uRbw
EWzZbJChskTnOTLODCs3C1R1DOmopWsUlkm+K8zJmLcOh/s/SY7Vdftfn+4ykzBgwQFi2Dq/W7pP
bmpIQx/5XPIdc6uzTYK6PejYoYBlZtWVb+PybS57Czit+PGYQs6lA3HXSdKbkQ7Yde2cUscm2EVM
IaLIYRQveVF7V5MbbF7Y253NXw9/tMRuLQDI5Sf965jlU1QukX4ZxyHzBFInJLt5Y96rXIYbJ/XV
M27E/AcRpzTo0PPeG62XfuqpruyNQIfXJq1lH3X2a3jDHEn4Leygz9dHJ+yg3o92DiyiI1VhMsQk
95x46Xqa2s0y4lyt6MHNapSqse0Zn4JOUUuMJyqIQ5pjqJhzLahHunZ7RQ50+VEvfiqL0yiFfWyC
y4P814MySM30YNYZB6ulF4H6OPa+ZZVNd4tNfn0NtXNxNctlCLBSs26CX43ONpwI/jg5UCY7jqZC
6Zb7HE5pLBDDu+E3XMPiXXzVXI14KpynzMyLDeDtvU1mLCN7coLD7E35b2+c9NOc1+iM7VLJhnKg
3XwdOhLoV0w29TXgwqX+C48t2lZ4B0hA6W6dTWKJwpJYwXk+WEM35GvDcuQLgjDrXjSF+p6bo/jH
kcQ64clvdbLNp4wUe9Rtqb+CEBOmu6at6bh8/O1frubLr0IuBXGXBZ2zzduHEukq1SnipkPf0kYF
eB8U3wZ6yOSWTWH22jmd4SPYtIZ+XUfD+LOwSw1lkrrrL00S7BV3mHWxnvNz8CkstDcEyIhk3/4c
fiRulDAsThC4g2PThfadJ5uR6AqK1LUQ4SqjtbP0UAQcXExrnJWi1dikFMq9kKymynsBSb6+8pTe
+1nYSzGHL8cj6jVvf5aX9nVZVkocM2EM3SaeNNakJhpm43lQRRnft3Md0rSbgql6Dsa4Dh8bzyqG
5wkhOw7QzsxfvBFY1bpoOEzuODHV/dPHP/Kd0g6FFSyf7AOWcX42vviuoyGwR3E0JMJtDFZUfn2L
I5dbHUqqHXclOjDaJ0byvZDllTXkYgOyDKP/u/h5tpRMU9rGPlX0Osri16Ksyi0zcvYyNCLYmTYN
zVLK6dprWdTabyZSrso0xfbKpXhDEeTta/En4aa54YYHW4bRs7Z1ba05xBLlAsFYf2fujJ4IhOx+
i0KLp9EhxbqBY/vxc39nEgupksL9sZEB83/e/gidtsEYghU5BLNRHsxC2tAZR7Urs+ha5OJ7w9CG
H0JtHZTIxcoZiKy0Ugwhp6QAJLJALZoJxYfReVfu6d3JCgxF4PAhEsx2LlbVTlwYnYU8SAlFfOmc
0FYXEWE5VuNCJc7kEb1ntikGM1xnuqlxaPjpQ1OV1rHt++7K6Hp3llpU85zqlhPHOcQLmxHaJN1R
f+kT92kSVb9NpI3uxQhKdC/I2W3ZfSvSVLIxnMNtnKlgk5XOn49f9d/QsPMBR7kWyx7kLB7O2fLY
U2zTsnbKEx1I6JPSLREYFnUbltDw4haX06QmsSEzqf9elV2aEYFlxXel4TYl3kg1eWtFgNSfWqrq
buo7X28MRP9qI1OrpgpRUCNMOkHbHfeC3OTC9u/rpHF/8EWRV29jFvmzmOGfOViHV+be9wYXhZ8F
AM5Lhy/1dhzHcYZn2KWRUdFI/dGa0Vhuoib3/jOcmY/W5fRKgYTdNVWJs+tYWTEjFYkPMKa9det6
8o74ctRVE3IPz22NVdq111L+3ln731z07IAEiAyEY1Jz4Euq8nORaRf3ThaubSy14AuNbl0hudzW
enCuHM2Wz/98yPyLIXX+WJkwUiOD+HOMnAJeTYX2PFp1RLVVe2WZI54Af1HvfTxQL+YkFLkWjRvI
ToTTOuffi5ci1VGtio79aHi7vrVMoiZjsGuARK7hCi9ukGvRJGJDy/Zm0QO/fZ+RkVFC0gZ7a8OU
uOpUubWTJQC8y/o7fwQN+vG9XbxKrudALKSiBXGA/ePb62UBDTCRQ+DxO2svK8fZ1qR7rrOCMmFt
9WrrJIp9CiF0H1/3vWdKh8jCusM56WKzShSkKGoO+wcq4hU2+RhBvjX7rwA+nP+8C48cehZ41Mn3
pbx+dot9FSiyuXRy8qfBXYWW+AwRpvuCOHL89PFNvffyAKJAWsOWCiXi7GNcZqc5ZRE4TGzT75Ak
FRsDJOu9VYNsRQJ3zQF8sU/g5S2VCt4f5IaLJMgJc4bIq5Gz38j0LackWUeGcu6JDI93wrR6SsHO
tWPGxc6Iiy5xb9jKmOCQPb4dMWk4Ny4Kv/zYYAdaOXgJ90XaADCvyvnRgkuzNR0De5G2vgVR4jx/
/IiXl/VmAsDszHRHuY6NGUvpmeWMBoURYk5hzZjy4dtcxoi00cEjLPj4Ou/cJcVWl32BRQeKxent
XbZ2bg22V2SnwstvhUxnYJeuvwOsZt820utvSnsMPtUxAiAdBNmVq7/zVVIRhHqysCocHCVnVxf5
SOsgS4+eolb6u8q1NTwjAe9xNMZiVggeiyLZB0K4f7KhVv6Vr/O96y8THgsK44pP9O31y0pXYZqo
8kjJM9uTEjRMVH5Hoe7iIMrTI6qiqtspbTXZLSWWa+FT70wOkP/ZL7HuU0hxzzbfZfE3v4EGETV8
QpbTtkl+2J5Qe8dJ818fv+j3bpUDJHeJlYgZ9+zIVvp9JuWYi6M2vaneBRQXo71fhPZn2oB1c0Dn
heaSNW5+VQXE+d3Hl39nnC2OISQecKFJvTu71d6iI26TynTkiRPsyURZrAWZglvDiLJHurhqm8KI
OaZ009bzGF0jmF6eEfGwAxVihHOGX05jb191nCDh1oFCXkSoFqflrFmN1CZuorD01lZle2tHVJ8a
XXaHLM/zlcuJfBVOBlFE7fJPh8Q6klqvrUvvTKWL7ZwIKY5guB/PZpnBzJPW0p5xrH1aaJNW5mfl
qmGr4i7fzqlr//dF4i+6kV4z456OwNvH4BSToXCHJ0dVDYiUrJLSSVg194z24Mql3pm1KVcB7mIz
wTEvPBtxGKFn14GmSNA8CtFCe9kudpxhEWKio451tqmv15cvhjnfMsXI/wVWnS2C2JmM2rWBzgni
cJJV58fOTeQ06FlnWEkVerObrkzDDd+C2Hw8xK9cOjwbYYFQXSZdPz2qZJbIX+xhbROHs7cqixCr
iGJR4aRIHweSQz++MjVAXtub5WK5bQZ4RJ3KI6Tl7LY7c6omOdqU8lWhb0ZkK3tifd1VJNSwmHI6
sjT6wV9BiE7XTASwWXxyZqUh0LBG5bQBES+3SKCCX2mgUHO6CB3AifGbB2neeI60VlmQj6c0Qequ
GwrcGXXIVYsRazu3NTHpRlufTOE5q3qO1B6X5T+FH4xEsrX+KiBCZNNwqt9WfisIKJ/Sk2/X+K+c
SeIL6Or0XiFw3sZkeDy10CV3FlZ1wAAlv7ys+spbFQYeFlF4sbsqEUlvJsdwN3FufIOFQkosjK51
HsvkpTR7f29nzGA9dZd1DjGT8nRarsXQDPxM6X92E5TBWEfzG6cu7UeRARSdUCgKD7lqlhbFk9tG
QCxbu74XvMODSNLghDbM3CtS2FeVbmZoADLdKGsob2ZgN5/tuvoi7UDvonQKNyRoWmuIv/NBaBxb
k0v6xLrwk+xbhvbx1uoDEnAQ9x56u6ueAf/2AheYGe9QmqdrozeKRyWo942lBoeZkBO/tgOj3hFa
UN96g4P/IcDMgyko/GH2s4ePxzduiNQoV0QOdZwaU3s7S1Wu6pCuudu38dru0unQU+h41MDMvjqJ
EfS4Rhe/lWtmzhYPdbVu6lSesDrF2HIi7xQX0++Px+rFmsdIpUYA0ZRq9gJ0fTsBzVhNhNMus8Kg
6zvVz0RQ223X30ajaq5Z59/7LAgjoglEdwtk9tkUVHCacabWMY4TyCtE+kGBe8fJUcw+GnCB7jkk
N+m6ceGcrRndaXFbeQmirY9v+WIi5JZDeIngG6EH8J+3t+xBKpxbszUQ0Zdtve9DSX/byl2y03Nf
yZ9Gb9sTOZOIMa+suu/IYJZWOtWYpXpMIXJ5G/+qzKfsGEvLSLNTnNjFOoUNdpgKd1h5Xd8hpFfp
hgxDvZvSHpUoe5ANaPf0yibv8iXwGzCNclqASYZl+O1viIBcQJSlcSHqHm7AlAb+uI0TvpBV6Umv
3SkrzcW+cEXwM8Qu0X4aU0N7VwoV7zwK3gI9K+BvTJEXXN9uMqC/LbTQyHVaua0k4cU+1dY/uW6T
bk2SQn3MysZJ173PCFlFiS9x3M2Tf2UndvkF0AFntl54xnRCz7G+NraWxEtEeDBxb6crFSTGH8/V
OuAz7fHTfDz43rsa3xshFGQdRgRHvn36JhFk2A6K5Dg10QymKGgf+s4LNvEwXpMJXo5zAJYLoMIi
gYAt/dlgq2YsNbrrUkLCKg8ZtpMdx7kLX2D8fmMCLh9D9+prfW9wLdQIOpAuJMHz1pNlK1wDFuck
I+qap9GrolVSqXEt0uiZw6S7rQeVrKcqCF7sPLzWHLrcVeLdps8B1pw0eXJ5l5/3r++rEGM4TNDq
DxwOmurot37+W8eEFqxSWqLJXphTj3A8ppT+yFwTIvqG5jK5IQakLvXT13GgP+vEyv2qW1tcYw++
M+j5fbwMir90Tbnk299nTOShuBhNjlaej0foaxaxeSZeU9AUGPlskKYsfOtwLtWrSDNFCHUy/T/G
+1JeRAq3qA3Oyd3Y+mbh8ZZIX9L2TcXhbiOK3tqFYX+N73i5BVumGqpYC0B1yfR9e7uBK7AloZQ4
TFNevrTj4GLuYtZdE3bbvM6B056EF6TMPv61pea97+zflz4b/CQ7VYQJNe0Ron+77azBPWCYG6kr
+eGVjfW7lyJPF3TAcnQ8pyE6qey0SZ2OUNawr2+yOJ8wTkpTBVucffFwbRFZ1qe3m0uajwgw/nJ4
3dA+G+RzDc278OBj+cTufa1SEns0LuBglYyFfmxaw3wAcun6L1ENGHwfR2lt4LEfkx9aKNXCfuhB
RBaVVuV6akdgRP99iuNUiQ57Aamgbnr71vtGwyHTRH/atoJ4pfmp/jGbdTGula5V//njyzFmLx4I
oDAq0cStUCq1zoGt1BKp3kdEUfSd9DcOybjYeP/wjyNOzb0ekHV19NI2MjNf4gSNYttaq7mZ2S9b
1k/+9C2Awj1Hgu1ktZwPjL1dzt98Cz+zjmKFzaal+DLddCLxsfyHiLaCo7Rw5kEGAHoVb4WlD7Xh
i02pcWVljQb4OGxjbb6EBTQNbPIlosjppayHA46uCjBLdmN3/ZF23qdmtI4+WIGo6LbTkD2mOcJQ
kmh3uolem7i+GZR3GIXY62RCu6nHPZZCtXKS8WaI6iOM+V+JcKPVPCUHuytvZ1n+mQGYpWP6XI7y
VdXddM/feOJkyPGyrPkJ8+d59p/CsEJLRch9YlnpSvfOqauiR4qZ9YFGEfrC3sLCPZkrpGI5Vf78
tgzUbzsLXzlN4VQpM0ghWUTSgF1zWoEyU/Kl0Yq3toGF8wfBxroY489hQ+qhao+z5T4rTx0aw+9W
Y5BEe3f0D0Zk4DqvxxcHF8FhCMYpW6EzrdZFSdJ40aj4kzbKe52EN1HOcSMyxavISXAC3cYBIN6Z
o7c1suqE2vOIx/smKs1j6nYV4V1sHMyieSZJcgfZ4KZurYcxXVIwffPTiDLkfzg7j+W4labbPhEi
YAvAFGjfdCJFI00QMlTBe//0d0HfHYgggx3nP2eqCBCmq7Iy915bG/XGa+vpRVHnHTipjdNne6bA
N52t7upuunOL8mjBFPMaLdm1uSDKttvPdpRyOtGOpphcr5+bioCn6rkWzS6KzMDTQ3tbc5RPSlme
pOL4ZAdwJpLGuU/00Repol7J0Pipyp5TTSluhjjbWZT6qB0tX2GPOsLg8aoJmEMTPrZFmRxcozgm
o7zS3fiQ69k5NafrsTB0zxniHwEbn4ei6tecaEHjsdoeo7DLPQDoNxJaTuGKHB0Igk3yBKxebAYl
vykF9sJa/Kja9DrC/q/3I1SGGuRZL2zPnsN2X1vykA5QPlqBszSrz30Bx23Sn/oEmWxfC3/og1PD
CZoY0J2VJT8wGtdP+ojqhDzRq6F0fIqEnYnD7hi78hlpxjmIzPs4iEueWUeJZ770lvIb0PZek09V
MN/nOe6CMPhiVpiyslTDrzylzbFLTbpx4S4YzK1s+/hYle6NYqq5Z+tFtMnt8ZZEWB8a6W91FrxU
Z/Y7w96YZBqOssPaHobYm5ejt9Sv6rTrN87k4g5vdksQMr62TS3qAkyfpnrhPG2MtpWbfIJmF04k
0M0l1pleB8lgb2eJfrtPj3h25rD40gjjyD/cGG5/J6N5r6bln2S2MQnjwk6G6pVs54Pad1/n2rxG
37gVc/mDHtuDE83PsW48Ymr7bloI4+P4PpnFA925nzpObxGKs9GoL3FCcF4eMiduwSW0OC3gzalK
9UXIePTa0dgVVb81E3VrtWR/9rpf4qSftfRnBmR5Q4rHqzpXu5Rs0q0aZAzQrHNeFHeIH0EmVj+K
xrgaax2ncwc9giQhXOgcB/r4Bbuktof6o52Dcb6tXPV7pTeUq3l9NyXKbR/BJm5ks1nEP97UJN81
o3sk4/1l6JNvVV/nG0A//gB2oknsLwNkBorWTR8UsP6mr1jxw42Z1ZhlnUd30K9FbGRwasM7sxZn
MWEGrJz4q4hmxQsKFQoPnG2xIOzwaEGtomcK3ar2VIyrqZLZG/p6uPrcYxAmgY8b/XmGGF+Hjbat
NPNOSW387vk+VghHY4EZUvOX1hRXFkGnWGKzV+AQCNrqUzmMvAPihNXoFt3Ij7mXD6pWnTOtA95o
VmdorneR4pxCeiuOTrM476tDa+u/1BbgliWIbGXSW7ZEi6X25Jmdek60ggTP/J6x150RRPtpUDh7
9rsm4Uc85+MJ+6aXBvljP8wH4ZT1prc5/LViuFWVeU9k+bM6oTNXzFDi7w/OUot2Ihx+yCK7RUJ/
HYjmDgbsF4ZcPkl4h07XrhLVuEZg8at17T0V+SFIXb+t7W1hjQ9d5G7GSPhShf+hD7avGdV3Qniu
wAKDOudVdRgY7QFPYpOoTKvnYzGpTxnO0NuRXOMxRsA/Bg+hwvNI+6/j5P7Km2ab6NU3PJff3HS6
5VT3RSW5KXOpPor5mujrx7rT92YYTR4gksIfjUHfJpAzoenlG6UPfDXNn3NR4OAiv8QFs+EpqcXn
P+6jCVBCqrwWspO4r+WXopp3HIF8LQK8U6s68qKOIBzLGY5hXG84imyNtgZCGce/WwkuVMLWcczc
K/u2B2EQ35CNewiFOGuBdejq7lQPPbDewi8ieXSCfCesfGv00bmD9qPorK3SCPE+90/02zzVIsyv
loQBJF3kg6XRvD7Ss23bi4ei0B9Yt/cElx3Qip2CYFCOsMw2MnbPowrtzbHwUyfdKe6DZo/A5Wwo
wZYt8Bcwz6dATb85rVFSCMAzUkrlR1hlT0UJtGVq7xu3eExL8ZSFxnVrDbspZSmfLONM/KAF3oC1
uAFcUw74O4ZK2XW1ckL0dM+h6QYWxQuesdvJHEekVsa3oTEKb1gSEdsMUordp9ugqTYu8qZd28X7
wBmASrAJyODF6exz1tm3C/lNSo5zsru18nE7Utd7gWt4JNZa+9Syn3TUrhBjyk1Q0aGsjD2SgY0i
ettDtat6VIbYbnPrSvTZqaZ1GfToNu1s3mvq0tFsT5h4t4mjH7W4hO5QeQWfcGxmvxYObRMSWR0Q
IO8xHrqdLVZkkpiLorq1Zf3dtZVjOwDWMLAR4y9SMx0TbzNsIjc26TqFP+itneHMWV40Jwo/FnOD
pOooFeXKVcZzUaJEq9J5k8MWOnC2MQlUsq7rVMuPOnhf+usP6pSe7bbzQpOvFpU4LJ7gZYLJq5vy
NVPrwZ/s2o9G9aZj3TKV4CZPCWeSxkbnfAC9HWX9oJl+X+lfu6b4TViMDxTvIcFiHUyFz6jhmuPL
udKcr1qNCxw2VycrXydp2BelUXtOIE+mGf0OFP3YZYipDe3YBRCwOmfetVl5FTnRQ0fxFtuEeVMf
1EWPt33hRqhxNfmuC7/O7C8chrTlCPv2dLJQe1lniaFhSqut2kuBUvFgA1pc4MPTdhNh66cRICjA
r1pMU8M2GQMQQYXgyBlYiVp+N3Mz0cHaNnFEA5c80QvBTR+cuvmTYMoxasM/b6zNDhJgm06UUHpU
q/YXfaRgC34Y4G3sLMTZjLiUdrY3ihvmZ9HV+mEmiuz5wiHlg6fCaXtR5Aqmi9aq7RMP6kRzKQQa
qrf9biRvc0P/I3oZgqD0Grvpt59f76N7pufDZG9JMicga3UI0xuFCGHGWcchLKPx4AgnL6BydSmF
dx649mbMUuelzSya9R3TaO1elHZoP7ooXOWlP2Z556tvghknOg86HosgefVNdKR1L5L14KCTIBVt
+kTRX7NRgZ/CEIXTUFgWIz5/3exu6HyGsd+jCLlVDVpkVx0iLnGIR+GEHrBgZ7jQiHx/emcUxuyN
T3aRzttLF+2flhFpnNlQY/0+ptlUFz4dO6YULOLsTyZDnD+fv5dLV1s9iaq2cQcQ3XWEvcxg1TCn
L47CIqPmkXHhs3/f/kMm7y7uQ1CV9DVXnf2KJr6Dx1M5OrNibEfFVm5KKyyPc9l3uyIdn8csEy+f
394H13RIoCIBlxEjEpFVayKopDYWrQKKX8TO1qoDKpG4MbYaECK/hVsFXyoT/v/looh5GGEAyF3L
VpVUI3u+H4Jj1VBZ8OcN2zKORk8TDewzK0x3gazbC0/3faMTXf2S4Ghj8UBys/pBa3kNVsqR8Ynw
H5h0JGJxlEarKPvS/qX0IvDylBlTAHDgkC8ZcZ/f84eXR1iEWgFpEW/57Vcb5tkU5WUZHK3S0K9r
6ujXgbPfFoCSdRuYmfLSEDWAjoIEEo5idnDBa/++B8WvmIRD5GIsLqgN317fyYocdT63XwZm6+wY
eAbyStYmgRCf3+j7FqJA2YQcxFQR3TOmenuhJTptzIYmpZWj1ajFQY/ZtpL4Riu+C0TbW0sa1c4o
puz4+YU/ukO29qVoIwtU+6si/WddIJVmGJN0Cg5YpyWlXhOV8yPo4fGSk+SjV4mwyMLzZdMzX+9O
TWW2jISA0E+DzVEBacY8XzdZb8pDZsvgbHVtHG4jBsJk9c3RztGm8cLb/CjahFmEgQ/dRoKNr+ft
U46kSuWgtDF8wgKCXtYIRpWNE+bkxkXjWJwosUIk+kVV70M1QqoLba8IsasXE6fcmnwAaIld51Uz
7q6TQyLYb1oSTYPuDRy4P4TzYH37/AW9W2vAEPzDvLVWfzPoHw6pYPpOpY0YRFGnsaS2r+yvY1Pp
N11rdPf6THvywi/vw8su7nGkQjyz9QCHw9OEjKIcj2Sb3tQ5PLgkM6vtxIpK9qOWHlpJifj5rb77
FrlV5KcIU7iuhu/l7etJDRucoIt1Lizi6hGhJA7RnLHlcGGjtt59i6sLLTf/z0evScBYoHeDYwzf
q7tuTA1SWJzBMz6XQ5L+TBOF+TdNCIVASrsjWUDRqk7sp4hgSkB0MKcaO8hZFZz5WtAp+ZmHAyWo
BSui8kihmedNMOvU24Noh2irpB2d/yHswc2lrZiUjbTs5EQ0ZDaAEIpdcGYdMjcsv8gjgmrKKNsy
0JJEiJfmQPvKxsnfkeJ0JYeSTqDdR9YdZ/C/mefq/NAOojJ8FeuA9M3EneutWDCr3sCw/0pmivyT
akn3kpZhfttNbWRj1Xd10ghiffgaqJOr+yKZOPYprtYXOyECrBDItsr7IM7rW6kVIqfhMNIMRsFT
JtsqFsWzo47tH/iDYfv4+YfwrnxY3g+l9ZKviIFlDVVBGxkHLdyEY5/BOak6ejrxXMsNsV2Xoqs+
+hRsqBTIOxmSE7P09lMIprwE8KQAuap1+08lQSRBPieqIIq1byNvaDc15s8EmqQXuUQ8fH6jH33x
lA+UjIvUFF/G26tbUTFmdiIBWrt2rW1Vhjn5QU/jXNt/fqH3hbKxqOAWTgNLH47zVUWmjNms5IEV
HKORxlwS9OUmd6R+g7ZXepbbvjpApI61nU8bEAHubdHKi5En785M/A1gXHDb4wTnia9KNTVvO/KB
mukYV3SNg6n0GB1jFm3J3uuJ3Lu2G3nvtqLmvErvxiSHz2nSC4/8g28LJSIgpqWQ4sWvfvsOzORG
72brGOuA1tLZsuiltvphTBr36cJDXx7qmwMBN8xwCA0IqU3YBlc33EoEMEbdzkRgK5NxMscuP8k5
7L4Natx/G8Y6uLdtoIvCTcXtrA/VvWnM4rlX5+gO0Ofwy2GI9fPCH/XRW3Axh4Fd5OyKSuPtNyeF
DddOm8H8q8S8RFFn9N4IauZ3xeHDD/u6gmkB5SZ39J+mjQRoqIUKx1OJDhf+kg++/kUeiSqBSprz
6vKq/lmGDT0mASaprGOkxPqDoSB+yrPkG7gy+7uV6XDaGAAd8HlKP3aQREZ19zq4BqkpZms8hZpV
71nF+v8aPslLc5csEYgQFEVrAWFLspRWamZ31N0AXW5nmdcyBWnXJ/RaP38CH32LxDxhRBBoMDme
vX0Aig0lv6qY/phl2W/SMGaOVNAZ6XVW6M8v9b9Kbv0x8r27hhCwfqCmvL2YHlZ2aaaRcXSBtoCM
nqNQX2iY5Dss//4V2pJMPVmOWNSNaWKSEBrt5BL1o/VYTvpqrA7hNFh/DCOHtxSnMdMwEEL97COw
LI+oEpQjI5/oOrLhWvpu69Ks183Jvm1bi72ln0egkYqwW8dPdSgmfjBI5xXFWfCq1lX/K6JTVGwm
1HXPipanwJVbxbqGsGXj3+wapmcKoKJdHWX5KetMRV+UpPW4LSl/DODjg7htAC8/umWo3qWqWlo7
NWH/3YWJkbEv9zib/CBQIb4A79YYUFk72tanDOVG0ha30GKKnay6OyfNpy1sazV/GdMMSB5jghZ/
uWsHvx3C6q/zsh2/zI2YXssxa35kSdctHFY3/a03mkurVanMbheodvYoXBYbEolD8ze7mm36gS1p
+Q00vKMtEdHqU505tUlR1cpnu5mE6Wuja8g9K3MFBkUlq84vwyDs/EZJMBqH7sB7Kube7h5y1Hnq
DX3gCRe+gPFIBnplf8vHcVReCppBNOZFMaPHq0S9hy5RbZtEYZhJnpFiDPDfgSUQ8YMlsP1qlJoC
096KNGOTVXX2UEdqpHrdkmdyVaVTmzHuN0TsZWlCFWjWulPA8tONxGuzJt2WTtHvU62ZwrMikLdv
tH7EM5EKotQ2WTvRugyddGm7Ym/qdpE2cuCAHhyou26w2yv6jdV8bowq/CHMTgNYHxnPgzHLi6rs
v+KP1W+BA4BhIg9DF8iZ6+1vwU5i8s2CCv2z4ebGoTWN4mpOm5m+Zig1C7SigmTPVAzxYA/EgnlB
B2/UV8ZZqYmjVeMbNvTwXCvMXbwpjAlUqt0FEt0Q5TIcyMHIbqI6Sq/0bOhjr4a0ju3QELy4wU0a
wai8KGISQzh77My5hn+hMzS5w2kFdMdII4fGWS76mVpkLP/0+eD+UORsEywwq/1XhtUW0ZpzlT2o
hYvVsZg6JyDEsHfFJqjn9k/gWDXJT0nUMggJ53xhezuJ8DpzIl5+qIxq2nUGWrQ8NqtyM6OiAlyK
Am6kHlWDH/lgLyMyYUGrB9jNJMThrv05leW5AHr5ij0cRU2SC5JqwprmFuFk03RMzAnR7Jwzct+V
TqbRnoi6jnWGqa1DQEgqWRgwDfIcrIbW+AjX0fCqRTy+LYu4eFClqt1iiiLEKZnNkq2IrckvTBk5
ByVJlGYflaBOgVU60R1TjOybbY/Dn464ndTXmdk/iLTsXm1Dyog7H+Duhra8k8A6X2s0gT3TcqK7
fLblHC9fRwBBjQmbPvFsz4lXz272PUGBUbASNmiUcjpnOvwlDWlDAM+GIlQN7e+Mc4qHWAz9i2H2
w/cxovHkqYoGnsmg+y79uSg02x+15j7u46+53TLVbO3MeCaWhNnRODSFpybm0HpMY3EFGGalwWV3
uaF+RjeKfIWusafgEDllU7pXwDb5QGJy1g8+Fc+RCskTunFqlZ6llRwC+oudI/IbS6hluOllytk2
6TW7ZdoEQwrEde3CdlOMEF1Gz2jEc8ewUrcJzBBOtKxgSyvdAY/SjPP9XBv5K2VL2voBs8lHq4nT
70OWJy+cF+1TqGbQ9cloL3G+D/oS9yhSYjXYOhfBRKc7fiwRZxGJ0CuPGe8Q+2Q7gJcxCP9BhBED
yqT6ikJ3QzFap0zY43rL5kefOkKtfKl79l4zx75HDUaYIz94OixLMfJPsdGkOc2sqLePOYu3ZMIs
p01qinQ78wL8RtaMYybH2Ztx0l5BNmnJul6c4YWm+eUY/ASwX+9blM9fPt+YPyiCICoiJTQpBPh/
dQTo3LxACROTM8kKM0J67pxvE0fC4MLheinrVkse/FFO1xYiVGrv1XWs0RY9JWp3DFJnvM7n2CTF
ykAFX2rhIW37iNGj1ZQXrvrB8QoZIEe5vyRHjG2rpw78aVbjyTlOGYJ8x2pJTXf0YScn6GSMn++c
Ji+8PrXHfTqG8v9QYaL/o6+G6x4YgrYqwKuJxXHopHWEsd80qABTMfp0diD3wiyvZ0qHQFdfs2Z0
Dpxb4l8uiMmBL9Aqpy+KY4zaE5GmAnWI2bDlIbcDaf/5+1/VgLRWVcYXTJAsjUYPlri3Tygce3p8
7KqnOhPG2QlRwyuOaH/WGevef74UclUUdabOeEZdz6wKSzH0xo2Uo9tTgbh92vl2ajWPehLEu88v
tfralrsSfGguAmB0kcb6qOem9RCMgq+67vIv+TixhSa14XjgWeQNKpwYhZcayAtXXX1tf6+6OH+g
EaG/f3egcEfDyNy6d45xx1miGgJrSxqidWcHKoorjTF8ZQzzzmYZJShFueQWX/th/nd9UAcU8wtp
ylyVFYQRJH21GPsEihdnT05Yf9QAWBBbXxpfeqwHsV/atey3oVl1OmE8SXfrmJn5PBVqEpGJZhN7
I6QaHgLqnpi2YtTXXkMPkLF8iUz7CMFZlBslzIHwff7KPvgQ4cLxW4ViS9ztuiYqMQWMGKryk1G6
TrqpCS7Zl0hi0l0npH3JtvTBB8KSQLwg2YLLF7KcUv9ZjgvRBjILJggzUIdIFEuVhNwl+pztRpi5
JAIC/PSfBlDyw+e3ue6ELC8JTwRzOIZuQtfXXUZMhn3GUDg81b1AyceG76MOTfYVTqUDbr2BNOG6
pezVJr/plXCrj656YdFfj4/f/RGrhQmMxahFeNOOLnnmftk0xo/YJmojQkO5M7Og2FhhN/nV6L5O
5VBtlqKHcWHvXvjFLIe+f3aF//0dtJd5HLTcbH21Kyp1j3y6ZVeUUPF3sAHbr7ZFiBFeATjGS/Lo
50//g4+Mb0hlUAcGhVPZ6r5RzOVmkQGlMCpOcASAwCn2I7wCKIBygg+2n19utbkut8exWrcYOzD6
5Mpvv7JyhEBFBecempCJt2cQ24n2vA+c5MKP5y/rdPUgHb5nbZkGMolcD6Inx440QFfuQZZpdp9E
JoaOihZGGAT51w5lqplMFHWUaDd21RugP3V7p7fse+Ugv04T3CAIY+Sj96I6fv4Qlme6/tNoQS2h
c7hQGM+/fQiuVDChAPXEIahwXCHdN39NQqEjASzC+1QTHOPhTfwAJVBdkkl88L5d5iwL+YaETX3N
cHYnmsoWYpkTcmDrGvOXmDx25VluW62zfmaiJQ6XPa8tDwnKYdWbI00+u32c3Yamwyw8Lg2yTvrQ
oLxVApOynAy2S8ykj/7KhXTlYFWmN+iu1m23GJQwHVp8jJJPM6hccYOKM9nQsLv0oXx4Kb5HDX8Y
O9S6u6QhVoDoWooj8CrnRNZbv7fiSPGHmZjgz9/7RysdTv6F9qPSyzTWRu9Iq8kyFDMQOXvQjg1j
XsTP7rQFdqRvZtxP1/QJu03D4cYLczvbAsa9NMH96H6dhTW/IMMXFMXbjw8AKMK3Tg8OgtCI54IM
jfA5FYnzUBd2oN1/fsfvL4Y8nl879bTNM177TiJRdl1K/AO2Zpk9MpjLNy3MK47oJB1d+MX/Lcze
/qw0SiiAJUwogLWt1R4N+AaSd4z+2FG99bcDW4XmgbIaXXYzoMGkKU+y3sRxlGOEq+sQIVBHpN2G
uY5ib0j/yeUt7gSn3JSlZF0qQiuPvvQtieHbKlXd5yGs6nZjYexxQKwpIXE8WShLjsbWRKbbWW3w
lxysyFGbA3HpDjlh3TCMRKzZxC90nRlc8nGvdm0bWw8Plkm4YO22mFi8fZuJO/RorckFLWxV2XTO
kobTlvxKZXVLHK4nY3KuP3+nqx3q3SWXd/5PocDZ105w5qbkTM0tQWGisJ6DDsPetU50z3BoRAuT
8fNrfnSbjOJZLqlcgdPoq2tSONKWDpGnW0ZnkOwmm1fVIYV1H6kJenN1UHr7Za4QP/78/MofwKzY
PQCk6qgdYImvv6oaA0s+9H1wRO8YkDLbxSqKRRm2NSRFC3Ls7TgG+lPStfIpaibd3TldBvvfMRJG
CHHQozaqJ5DC28//sA9eAzxKCEALxgEN0WoTITmzb2hWQvJlYIa+NS220gUDVZhZ98PR2wsF0mrj
/vvW2aooRaml8euuVuTCxrQu3AL3Zp4GwBMUa1+R/XvpRa8WjP9/GZc9my17MWm+fdFEhketU9j1
sdSLdPAyESOabUiT3KcohC+lTX/wWb15t6tnGLU23ZBaQj1x0+DIbtlsxyglWc6ag9ugRoUg8Vdt
Pn9xH9wiOD16i1RA1HjuqgRCdBhpZd0Fh0Qn9HMTwZkr9sXoyl82A43qwtX+ThH+WRWXJwr9lqKd
carNgGm93ucl/6QX41E1AiU7pVTxzlZVm8E54GwpGS24XTFsG0l5fR4Nt+SdtlXaC2/CMi2eKvzt
xVbv0P18cYiWwjKbIgEmgLGw5cYIbG3af/6APnordAjoA8O+wcC3OomQazdOutHKo2XbZeZ3c2Za
nqxUhglY3ENymMNM2yRlZJQXHtZHv6kl2J0PfcERrqN4B83I1KyWyUnIQb02p6bZz+nMwFvSUldF
b/mf3+m6SF1eDuo/wekOKBwSv9VaSqxhYCoOMZVdj4XFMCTWAJK1oN8yezUmuSXBj0yjmqRrwt9r
P4UgsuEH7xWaWtxpEYlzLXJMj7awfeEtfPCDZ1GhglZZ+KDSrH4b7DkGka9afArrgPzU3NCHL6ba
ZhfRpotkbP2B0geESMhvArXJ8of8s59UFKplNYLTtkx0l140ThaGhbAdnq0kzPVzl8RSI/I0wb9p
EXBEymlsWI89e/ql7JgP7/mvvkxoWFWt1Z9CquSkunk8Hg2HyG/PtYtu8vDBzNru8xf/0Rpg/XOh
1TJntrIJayUtTl0zUmPj3G0eiamYbdgVKsGLn1/tb1dt9YhpaNn0mAjCWEzAbx9xMtJBIDxsQVIr
84m+80B6WCI9ZSSETi0WjSRpSxtZaS/NYEBmlLSHurH/ygJg73JlohucLUleQRSc0fwpftAsOYd1
fqkrvKxG7/5SZIV8CdCu6PC9/UuXRpm9CD+OWlFKTwuL1FcCeBUCIdIBKOa0rW386w4IIzZhRb30
g1wKibfXx8rJmRHNEwsmnfm31wedGRlZ3yrHJlPDr7lUSk+Z1eoprabx10woLiOTGNddgFNlYJKC
VzAad9Zgx0wz0+nx8xf3fiWk+2OjckTTSLr6+nCeKUmYZIYOuTLH0ZHrpbKd1Cz2xip5GelOMt1q
/w+qdY4HKn0gHgQ8x3c7vbSQWUlOiFmpAyLNqmFjlJ34g+e2WUiZ0hunkviflrzQ0iS7jkTs6MLv
Y31SYmGkxqANAhsEbQwEtrfvoa+BYll6nJwYcoWwxQEkRPB9D601l3urt0NfrxlJqMBuvmDV6U5V
F4gLhe77HynJF2jnsZGDcVfX4Vxm2vTVMIThqU/67FoXabAfyYY/2Xp1Cf+0bj/9vd9/r7VabRtL
SYI0mEEXu0V1Pxgyukn1uPvFHFvuMxFFCb5Vg6jTpkAj7hk5g5VNU0/hTYY27xKQ7IOily8dOsUC
zrcZH61+BmbVmPNk1inOzyDxitTN7kgMKzfVFDBB1KdRuXURhd62WWq3EJ4VotjrjqEUKZl30tER
93/+S1je9+p3+e+7WBNcqtSuw9Jo3WOH+Li5mmZUTZvMiVvCLDNyaP0od4IvVQm4DOdvb97/98uj
kCWpjfE0k4FVzaZ3Cv6myraPs51ds0C6vB5VxPuWdcTnvSo3U8DM+sJNvy9HlrfAlshayMF2XSm6
cWnmTQHrnn4g63aZkXDkFZ0w74wkEMU5zkfCWD6/0/fXBE9jg882NKT7Yg0C7IvUQo5iTse27Zwv
aS/tndbwgYUuYXQV0T3Xn1/v/ZbLPdJ6pASi0/Nuy1XdaQl4RS3ROL34PUJkQNcb1pdOSx/9lqm3
WVKWrD3gJG/XEyUj7zJT8/E4q3ZhX1kpbixWbKU3tk6CqejCPvJ+4YbABYJ8OTSiIV+TAYyqsbqo
ceZj1LPU3jTg2G0/a+b6OgljCN5VHIh7u7WSC93c92+Pp/nPba6WTT3CSmbmEXhTB1irl0xJdB4M
MdzkZaccqtC8tFB/9PrYkzliAIIHHLmqmIwxcKqA5elUC3P41YH2sv2urt16+/ln8v6BcnRZrsIn
/vfBvn1/jRu4c+vW6QmJT+TbtVmcIgpiKF3jz6bLGz+ygvSC1eKjb4aFeZkDLzp5Z3VycpzZaEGf
F0cqUo2uj0aqFKjPm5A0td1/vz16C2T5MhnlR7D8Kf/UwFHWRrPbVdGJhA58coVKCJTXNBlGP1Da
+s/BndFsTE2IfezzK7+7SYPzDv+BD6G+QI369soKcbZxqCXO0W1cpMoV9KPEiIKvwkni//o8udTC
KfnLbQaIv/oNxpw/dU4UaFKwXQGJ7TltG62+b5zxUvrku8+FSy31LoIGFKsMHd7e1cDPLevqPD0l
RNqRAE8WcLUh98KtvFKBfURxm8jbeW71dvP583xfuaCRZmq8jI5xjVDHvr10mJbM78t2OkLBAUXR
TwYHZhgOpLC4u2oO7GtlgKIRWgkMWSMcHzM288fP/4gPbp/e/nKE5Txoq+vtyurMIubOs5PIMHZv
Kleaqq+X9vhHtcqYzRISEds6seAXJcXLk32zUdPV/vfSy5/2z5dsEhVrMUgrIFaHTySc9fcm54s9
DnLzxujRUwxT6wACtIxrSrnSs9X+Ur7g++plkanTp6LDwhTtne+ynCaVh5+zhzHc2qhLGQuR2NiR
72fv5rT+qfEhfCeBz95MxSD3bpM7S/yCdU4tY7jQ9P/gB7YU0gCu/4Y//K38/nkgBsEChlzYc2Mz
hDeoGeIfAv7YznHp+f/n177cLkcGJv2YRFYLFge2vpGInrHaNe4VheH92OjjppjHPwVI260YB/37
55d8t+GwYoGaRluwbKooJt6+br0hXZgQaxcNK1Y4f+xS6w6HBG+5Et+VkebRhfXK/itCXn1hS+YL
h4NFMsGW/vaSiSUrDLedczRK9UT+/O8iQXs8oqrKmq8UoQAPxsdgnJ6kqx9z+H6eG6bHvKxyv+id
n5XEcT4bwbjTQtfyy6j5q5XT7q08hOowqKWXZk63rL6RJ3q44F083HRq8L3Mx8Lr8qVWCRVlY4ZI
NmZTcb1B6hZn5lIlHttQNyaSgQgVzW1nzMlGNTBvD905HfV7tyn2Rtacph73EkTNby3Ct4mWI7KX
7N7tONqVjXIgOyHZhDKuzzm9ffi4SMOq3PlCVnOOL5/EGxg6jcDfP4NCHkml+z6bDuf3UZwGHX1C
mrXo+RyxVaZS7oeGEPPB9B0Vn3GB1nF0Jv6JclUI5cboHtrW2eu9Tdo96e8+R+6bJs+3uYRRooJe
hmXVRnIbgU7xhjx/davytWzaWyzfZ6FQFaoWOjFGJIGUe+kov00QR77EU1O5xE2JIuD4mpzcLAkf
s7K8NYgJd7XusS/y1seM62du+UR0duKJ1D0B2TlqofNldsmokGNGbx+QCGO7196pjoS47BwRHufG
qvlz1QfLme4p7R5aWIK1avruqPuOYm2AytMxS++Ivd46oXLUqtDwRjN9bKCcLInqPLqbSp2u0yZB
Ep1uVSfc5orxQFsm8izCxY3YvDbydvJiMA2eGepfZaOeuyE/zWn2otiSyMj8NUvzc06M2QyzGUTS
gA3JOBlpepfHaoJ4ftwj5yajUU1+NW29S7v4LgsVqE7ztWEEPyCVPZNZ5RtB/aK0JFUa9bU52g+l
yDtfDcOfSMJ32iAPDDvoR7Xi96B2ZwSQP5DGpds8kwey2+4ygyw/t21hrCjPQRoiBBTkbJryaWDw
4Ds1wBYR3NWK8cPunY0t1esKdavXj+S4xyTK+VGizR5nny1EtmNsFzeDILPYiTWv68frZRMBZAv2
IiVgwSZt0kz2uKmfQmLG6il9oi1wEgT8tDLYAnP0O1PeNIN1yMCiqAgKktT66ijOdU3GhmlO90XZ
gMyYUs+e+p07dj4GbtBV+rWiUNT16bglHHo3tWInsvb/cXZeS3Yi2xb9IiLw5hWzXVXt8kZ6IVot
Ce8hIfn6O9DL7dqlUIXO2+nTarGBJM1ac455rEjIwCT/1tl1lCsembRdWM0x1Kx1t67pIa+Ge6N0
zv3k3TBKDnWS7UdbP1FDCAGN3vB3PGbUGnz2P4e4EWelMf5Ny/VZU6aNxxKpiPumdLntDEoKWRdN
Rh2oy/S2TF2U1ekx1bOgatEOTNVVPCnfyB6qfeRg57ydbjSGkW8hp8zHLLSUiebIcrYq7dRORuSh
r/I1RXy1vHRHnGY4GsOdLGXgeHM0z+1hto0Aystbb/ZPMpmutRQRLrwYzviLjc7W40NxlBPR5PcD
IaYKjwVG275w+8iRw3PZKLQ16xfhlg9ahoWE/tMkDNtPS+t+howrIY8YjXXl5FbEKMGuQTG305cN
+HCVreXBzKxn4kn3Q7e9DtuNlHjcL6N+7tr0eY3zu7Gd93kMdmOxAyqiDyt9eArX/5rKkgWeHn/R
ZB6oXXdo6vUVSAwEiryDAdKYMXAjYaIejSVdSbR0S3ZO2MT7XaOHpmPPkZ5vWVGGBctlNgLNScOy
1JRIN1I9yPvpdp7XL5VdfVsm+2Zpp3/GRpxSM0e4PADwYRHcsa4f3MwKMroamlVFVVEceleNXG4x
dcSuNNqH3p5mrLouqtI5RaKf3469/qwtIlT6ZGe5Cj6/8tCq7s8kyYOmGvaiZosGds31p5Ztsdpb
13qe/CvaGl+eEM9mhuHQjSVfh439ekXw605Hx07OVS9gUpHiarXnzNPveffXNIXnADHM6osW8Xlp
6yRsrl9bYd5XJnGbZmXczZnu+NjbvmagWrKyQxC9DpHVaqdGw3AINP0gE1flbKwGIhsid4M5jubN
DFs50YCo9/N1SfdIs+SpTdIbdfOOiLa8KrUeYbHTHA2XglmTZ7PvKenB1Ibd4MgcyFx6FFZ55C2G
pPkdu1UebZ5ViNb8TkVf7GPpaEKvXE56rp/Ssbky0uEJE/qbm8AoG9MxsBL7WoDH6oxkB0AHAUUV
Tc6MnzcJ03Y+miP5fHFzb2y4OjArEDBOBHBEdd3T0e2/8nofi1QhZZODSGMyhPOYOUY5IQcvw9hz
r5DHftUrHWBR6XyLU4FJrVR/ukp5LbTqh7WWmo/OcCdt5lAICrMl3hYyRPyhV3BhUkcrjepaFkzn
UsOuuYqj6Odz3Fq3RSevMnd1fIp9ZVBM63fNXfrTZKG3QrgNcYkKD2WmuC2EP4zWqZY5ptGkOVVr
DDfJ/gaC7R8apqElkgM6qx6WZnqgpIuXJ+t8czVk5EwzRg6xqrtBlU954+6BFl3Dp3ih2hQwLzy1
stt8B5S7pyy9MouWVVz0N0B6X2LXwCAipsPg1D/VkpYEuFxwdFo8hnPp3MVS3HYZriHRtQzz4TpR
fxpt+X2u1W9Gi0kEa0XQ2QMAHYv2sHkYF0w9jhVp8zpsmJzzSCox7Bv4MPm6fJ0mg6ffyDtLbXPo
gDL0iirKtM0NZpoEWCfpl9QwnguZYkxlFWqFyi5GOcAPihYbiNrM7K6u1cOqDPe6M584MDx2ZTr7
wqbrWC93UHEtHwdHKF3lrLstq6T5Y8QMU1f1ncRzxF1GY2f/XMVwJbfMtqG4m4V9VCVHp7GOiuR5
ENatW2ZHs3QBGeO5yNca4jXUOzjSOz3u9xiWH4xM7gCHnd15DRe+GWU0nhQS3wLDTG+qaqTDO9wC
r7vtFPmaL4Dv4mJflMVLD7hwKfO72HR3uSMZhRPoIjOiwvTFK8YDHeP94GhnpZrOjrRvrH46F72+
m0iG9dO0/Ilo8Xsxi6e+kteYMG7baQ2INjYDQ0vODU5qZ2gc0sBNEDTxk0OJtRpFlBfN9Vy2YVXF
t8LAkzArOc9y5eNbEJssR62XZ3BobIPGQ52znntfMr39WvbVTWPZD8BvbuOuelOhu/uVTO7doTgU
SvqsL+NenTYpNfmAIp9f0WdL8lbd56mBtuV5r/0or5oUV0OcIZzBCzn59lQ/rpNxm2rTW9bpOy+O
9bCfmF/xQezXCQieNm50ODxMNLaDJqkjbxBBVzWBzQpdFewROXAqhboXJFr7C2VrMc3skQmXbasi
zFtlR7pjUNnqdz2XP119ZRSk5YPnjUDYRuDY+jhf6xrht2nm/uDwzcah2YGOPJvTenLhbzi1epVa
LZOw0v/r5RkJbp56q+jJKRGg1GX62oy8FCoFWMK6n2IsnmaAmBhqgrpZAlnGql+ZNX1/XTyaS3tu
WveINfSl1pTTmA/7ive77WUTLWXYOtDci7/PUeXMpuM5xJi6/a+LpvfQcdxxcwBSikoUBuC2pYt9
JxPrTx1RyxTVREF9Uo/5TamCREIMiFRkLIM+9MU1Y+wuIwnmGkXRJJ79vO76Y6k2BIhBZCP0Ggq+
bKeYcsFqnFYzZqSOafrX7k5+BP12YiQ5rTPO3h/nNCN1vLy39aM7uqScb2xwucfLaCwnUdtq9Ull
dvvr3p8eLc7iOK+Ro1Og/cV0/c9xXKlUo1dracNRFc7jMrPoCEidkZ2P9j2JgDMaCDvbm3Wa7xfa
wJ8c0c3fHZiJDAE1RnuFp37R4BzrpUugXJh0u3NH1P6yejgxWYiquwF8QBogK+PwZmDv0TGgGm4X
kooou6hRavt7mxgwDxtSOt40VdhDZNATrcNSz3ABTqPoLTJfSWsPOLKDcq/kTLT2nDvu6iN3A3Zg
rtOs+JrVTcuTaXTYCDGdJTuqUV0WNLVrrf4Qa6wlC1iDeu8UkwkleoSsTyweOHZ/iRWPWWsohYsJ
r6pr6/swYwu0OSbpflOjOfSrRhHdcRXZqO36dt2IgrnqvSnZ2jxpMU2bE9JU28JuJcrP0q8+NIrI
9tqSBdCKYS2iKvF+OMluMl1BUwvUv9MGzsLU0rZ1cpNZdgcsUZGBwpaQtuIgD38uhWyV0ouRRe2L
hZ6qI2W3y8KfkuptUhe6ceyIM5p9bSqWJ6uuxf7Pl/nNAKa2gxIL5Rfqr0tdswYTdjUWk8s4qmz3
1aBaIZAv8SDMvk72Ay5Q481UKiOP1DSplnBTD/7469+AXx/JIeocdMyXuCWdLc2cpaZzzPpluBuk
UT5mY4G9LS6t1fVtJ3GP1aIhzOuh3tJLH4rXP/+Cj1U1hFsQmSl18azpVr9/zf3aoDgc4hSrMP0A
M8Yxliu2Eg2e0X/ywH9TTtyE5CjSAKi5aD0vCk5VThp654pkY4ZXBNjYX9S1kJEs4uFUDRp4yGqJ
w2XAkDiszRhlEJ2xamt1yPzxl5YhvCCbdJfRbSIbovR2Udk2etyhWQkGJqkzm/gaAYkjc1/XMu4/
KVx+nKm4EnqxrX5Ok+pSpW5MhbcM09gd1daAProshnZTzmyujbI3Atum6fLnd/qb9QhJzCa7wvTC
9Hj57WpL0q0689/JjPM8TAexmT5SOiGrUcOUIoorAKKi3K5IiG/XkbLBVAI3/fOv+M3I4uluOUzU
oIn8vqhoZmvdw4O26frXOhxuKl51UNECHX3Z5Z+1RD7OGZvGytuCSWjYswa/H8bsJ9Q5ZWgdHYAL
YDp1jje70a2TzwQGv7krTFgEIum/SIDuxV0Nmjux1TOzE6Hw6t2MGf4gjWW6cWXsfrLE/WbcIMzj
kyRuhCyzywwic4qztRpc/WApuBdtRG+vpujsfW1l0/20ms4n25jfXG8rBfPwmAxp9WzP+D8rurco
hBQ5zXJIzHl9mpwpfev1eguft7p/MPVMn2xYPk7AcCi2gYF6nrbZJbNKU9fFmTMwrd2yLqEHHzbQ
HUiZfWM7IftMc1frahUp0PLDJB4/e5O/JFDv1xkkSjTsDOaAX0SM9/frzIOTQ/BghwocZxOBdBol
7oYMxCieMss9ZbZOZYZfYlk71MvVuPfw/R/reSxQLq9Y2WkMO+11r8Rl/kkD+jfjjPazbW9L8Ma8
vJgr83jV4hKkwClRY0EyrdPmSQDLVg28eig+maE+vgkPwT/cgG2YsZva/v1/3nynZaqsCl05tGXX
Lv6kWksoawrc9bp0T+qUE4qgQZXEZlJ9pT6h/qWXgskYEte21UCeQY/nUq0Mmw3Be9m7h9wU2m1p
WfaJRA95z4HE+eTB/mYVQo+BhhfdMKl40Ine36zBEuWmjVqBHTN134mnlDZ4TkEoS15Mu+h9e0Nk
GTQr/NrlrNipnrgRSIrfXK8xP7vzj9ssHHvsX/ny6ADR/H//a+KVQKrYNNJTN5rLVUqeMuAJtu+u
haxQF+mtLFY1KGr97/d3PAZDY0lCVsNAuxhgnAeHHudWiuw9m/fp5MiIsL7mcegM5eAiX4Fhkn5r
BQEUf14XPoooUVHjY0FBibaILv3FPIN8GuRYvybHnMQzPdLILasDyX+x4LKQxlWJtY1dyCjH+qCM
8zoHXaInxW6e5Pw1jUFI7DxZgdcnmgSx5Sj4t37fmqu5wYv5T5MG/wYkAFGmn3TptrHxfspAAP7L
dkfbnVu4+OmTW8QtWI+EzkSynhVI7De1CkuHglCxM8dehmyPlU8e2MepAA3MhlA0ufaWRvt+iOSe
JPKlNJOjgovm0EgFllvtKFE6rev/cinE4nyBgIvUX6iB/0wEiTC7HERPedqMbHuz17J7XdVey7nT
/5bayiBg+KEHtCw00Zed9TVjTcv7Lj60SPyJ6ixXc4C5I4wfjpLFn83123u5eG+8r+2wqG5m+cvD
amqy7xxE4R4cu3GswM28ot3pk1VXnzzAXzKPiyuhuMWRuW1wkX5dbESquQIsEpvxcW7mDksiRzrA
FormVWE/KBB84r4zAyf3DJZ0t2neFjd38Y11mRs1ao6vq18Ktt762IEFalmAgQmNyxbxSdxPSVkw
zfJjOw/unQ3gAA3pUMX3o167t0QllifHjeM15GhomuGfv9sPzxBxEgcySioeL+0DMRQpYy2lZeUn
a5rbJILt0ZqRnFLx1zwHLmTzCDHaM+w/OHeT2M4RzxHh6RGlC/bb/pLotRdAJ6GaOkvKVvXwmUj/
w95nuybHEkLV2G99OA1MdaLVnt1RYaeWY70lC2z2lDMJrUdkbe1+MgpahH//QP97zYsT9gLXvhrp
WZ/SDVUamhp7OlqHpeg+2dh9WN65OXar1GrYjCPBvZjqp2nyJKqk4uTWip75iFBR7zgSQIpMthA/
vPsLc8Iuzw0Xby/tpj/f6G+vz5fHVMHc+SHUS6515ek9OQ6lachb8JpjgBtIUrbYysdjawUi3jKl
zBKok6Ytd3++/If5c7v9/7+8dTF/cp5chkUFput5MqlC7Gf5QzwNLnX+eEGI/uerfVgifj1sE7U5
ahX27xdvFTadu+ZNxZdIQk2XmXMQL7o46hWiCLnUNOeE8xlj97d3iEQLNjl6RPaz71eIJcYFNTZW
diKmazMSwzXuqMbO5atT4gL65A4/Hi+3W/zl7GG/wjd6MccZWsaaC0T1SJCJ0Yfzag/fZA65+ESr
kzQVc6Tne3SyYqivbeKK4rCpB2uIZrfKPqMtfNzOkccIi5AqJC95Kwi+v3cjlaVRawgaG63Oo3YW
WgS3ND0Unqbsl6yp9s66mRzaCs2HHrsZ0erNfKphmu3wjlSPf379H1/Ftq3k+A38QYdHfvFzmhxF
tapMLNZmB4RRuu21mhE/lWMq+2St+d2ltv4ONQVKz2Qxvr/zMsPVMIo1Jp0CepkfQxxVArQ3412T
FdP3P9/Xx2+Y5cwCp7AZ7alYXVxsMDq7KAAvnQayDx9VN4vvlnJqb6XKRpI2jQMZn6/8GK+9nQRO
R4f3f7hdKtwaBi82Q4Z98QumZPGkhr/6wHHEOWKY53UuhgKavBGfLHUfv2FMS+hVXcwriEgv7eWT
nlTE6BKCmOtW1/qTnfbp1epZ/bExFm/0izQWL12ljeonF97u4d3ugU0lNDuHYG+G0Qd7LlweoZeL
Rd5ePlrfxzRvnxYxMJCTyrEQUElrGQLocYtJn6c300/OgR+PxJtba5tFNs8WRcGLqRIxGGqbFUtl
xsAVQWMQQhIATItvE4daSiBRA7xaWWfQwklF9qR2iF3DsTEhbcZCS9SIXMIK7oXVJdbuzyPwdz+O
B4Pvf+u1EHW7bVD+szmdygbdSkN1R9H01N2l+eJpz6n5tCZ0vr3ZWNKASqlBOu9KjSZ0SJ6daben
UJY1b5bs2afkdQTUMX8yIW4XfvfWOLlB6ocBse2bvcsf5mVpg2HesY71YnRuhKXJ/KZNWvv35GrO
xhghcOYj8wda8f4BODWyAoToSIxhR9/HmtKOvqGXxT21ILyLWE3EnVaPw197iTmTg7ng6EGplLT3
bfP0nwffpqYwRvDiRyySz6nU4bMx1aS7iaL1zz+/5N88Sg2KE5V0rL2b6Pb9paRsaaPj4jjmeuXe
lblWPCqr1A9/vsqHmZOKJBJLF18Bbwts+/urOM6gyElQdrcMsxyjsu0VguPqMicNb9qipP58uQ+b
Sy6HrhNfKj6GrWz4/nKrINBPLJpzFNIFQ5ETfkNcmdcDJpyIy3pM+oZt2Z+v+ZtbNEFG4DhlG8Is
dnGLlt2nAOhpzyUriXGNqk3HGSQD9D4jjf58qY9LMFQlOq6bvRXoENXP9/fHkge6SultQhpxR/ps
Zg1SCavUIdi7c0uCgJKxOmSxoSHVkl520uxJ6oGKfHuG0jYibVrmuDD/h0eA+4ZyrMqk8WEpnilU
Cd3O7ONo5kSyirW9grSQRpDvu0/Wpo9bIh4BWAx6CaoOkuQSx1bnPOy1MOwjskfjoJU18WirPNss
UDc6/OkAOcKK4ENqvjH3GqpO+RkH98PawU+gJWtszGFUvcbF7KDnNCEIr7CPfVl9H3LVoaeZfgPH
mec+rk9117lpH8Zxbn9ylP/N8GZJBnttYzSlZnCxaKi8XZlbuXecu9wI2rVvfzTabHvY3ayRaAtX
7v484H5zp8R2GAZ2JxNT3aUS3CWjDMQp86A0J3sNpUjiH55ECOgjehBfHbVpTD/OqMr6lqN01Sf3
63zYCxkAWDjOUDyG9KRfwo1Ngt4VtMn2sR7rkvg1b7Yf0S3mMlhRewrSf0eWaTNVsFjHlWcfdLWP
/UTp1MLPQPJqkaINGFLadHyEIaPt0hr90NKq6xenVNoCGmuv7/vO0x+rNeseysWhPjkYigWuvYQp
u7QQ8Ae37XDVaxVUry3X1JzUhNHlLMjUuHTyoNiF+D54RA/C4KGQ5q8AVo7KqpCtFkt2ToljNrvS
E9aIoidp1xBZV+XdagkH7YG6jQztJsmLnVsu1dOcVnB6nbY8cXifmsgSRnmrjmNdhxpYCQe2K9QW
qEaFWgRF4Q7WtbMuxvc53gSya5PhE8vixAAFwVJ6qvKyCCa2VCQDZYavoUkKMGfOd5IwjShv7G4n
89a+KxIiIZVRlfuO0MyT7Or6lX2nvs8axXyr3MXaISotA1WMxKgMyG78Gt/IGNRAmglVVKy/7lpY
Fp8ZvhRqpyCu9feT3dJvfVQPjyyUm+Z7nBl21MdbBpMOelG0lDXNClSM6OFeV0n/GfTiNx8bO1P8
tExpGAt/bZL+sxa7XeUS+cuk5g3tEq0usm8FEfD9SBXtmZiE+ZPawe9mNhBj0IAwM+IAuYxXqux4
nBZcQkdWjuxQxsTDummpPVo61FB3NNM7qqLKjl69FiBNM0PUs5/BztjabAv/+z0WdkPTNQi01GkX
XMIkvXpSZw/I5YEkIoDX9TL6vPYDJOhwcpsr3RrOrapQskeM49uLdZWgkaicKZyrIWIbcBwGuVMV
VKnelzKn8wwT1FcARhjxLM5LO4aJQcQqIoDnhD6AVrwhDoGWicCTHDxhE+wCyeDNMedds07+FE8/
WxzGQa806jGv1IeisM5ZI6Jx+O4uw9EYtPsBx0LbVtfE0LCV7qN0dv+1evWrhSgm6GpV7uZ64rPs
10dTrdrQ5QQWgaC+amU1+eh3vk1qk0WL2j+ZSRklg3UP4GpfVeVPJQV9LWvK50mJ3LhP5XVaeKdS
1veIwKBia+ONnMyQcOgTMVHXVoYRobRPcatee83wto7OfckW3dTR0nduFSgq36dFqDnaLQqUSVzn
JMi29VVicXgmnvABRI4RrTpi04WFnU7Bujb30ii+bnLHsWkQvyImtarjmMuwtt4gYh/SrO9I3mgD
cpxfIUERKaLeZ/F0V6NtLzqS3EnaQHCvvTjDMEVZPJ9tdwhEnz8nVfvFIO6j0KEnetWhXCincjYY
/Sw3I5o4CLyyMJepcbBS85V5ugisxlDYmq4RjX2k+H168gZygw0y/AqEZviZW3h54kE1zK0+4jwI
mA1Bz+q9q2vPPaeqE5ZGdq+pity7dboGpemFNtrdU2eiyhBy3ZUusm6ILTE/Zn4ZlvRtUiycBBjL
J022R13YDcS/DlZ0Y853RT9+pXJLYONyhyT7UaKWrZs1PspcwTwCmtLPtQy0cR/Rb9GjvksPDWSm
fEWDUZTsEGuUw3abnPQ6JfivJqIY4/ZKema5HX0lUWeEU2ktkdEkHET0i1+cQn9TFfs6KxuMA30b
FJaKABSTlj5/id3mecxhfYN+XMEF09cLbVuc3N472fz2oOzKDoSpHYjUa3lmcVQX0o6yZt3Zsn8u
jeSBNN4szOKBhk1WVT5asMKP61UiopGkV47LGV81EerUrX1tKTVI6f2rNQ+7eWn2dmaKh9nskl1D
DuzWyvl3JjmWq2CqjZnyGGC/XDfkZXeqHhiGPCOpvdPm+ERxoXyq3PWfxIGmPOYEoFtg+kM10SPP
WJZgkqi14zGZERQj2F1rJRhiJXJ6Q/oL6BNMF/R7vRRSeNvfp2vqRZWjkRA+jgqscFAZBNq+TRWF
SXUiYcawBHbfNa5C6irqFbHo9llbUZhzTNZDd1LDRBbVDgfNerDaEeW3SXx0Qhww4srtUGEB+ct0
pT14KgGcsu/HoHfkN7URRKlNDH7g/ndalb01pnabuuPJ0qrNpZP6hc7/AQ87L9eXzOCUPSKXBrz/
YuWkxmB9GGDfiyWoFedeMyWGQJrk0QLO/IfqJs+W1WUhBqV2Q1E+mnDZSBEAH4utqlt+lll674Jb
1WNKCWSI/tvq+tHsOBrPHDwjtzWIJC/HY1q3OrYewopTo3R9z86ezJL83w7Z0r5o1TsE5u3BmVUR
aO2wngcQ6AHN5N3UaPdVkx/ZNv6EFnm2PbahoMa/96sRNlV6j/DoOilIJU4IXJ8zywzQa5L4vYor
KVBvd2CbDSJ+i2JUyMPOgrjKrxvZ3EB0hDXb2ZPfCOOc2aXqY0I3fTG6OMhUnlw9tOTaDv/C+kho
5eevg+W8bYtkPBhPHqm3R4QhgSD9IHGbU5LquGC4uK+zEqQaeP+2H+zASMifptdNUHtOKkTN2kEU
8BRZRePe2FZ7EDFNCSJU8wG7cVyJrcqwG1PnqqzSf8tREpNoHY1OFOHUm99HR+xndd7PEtgJ4Des
C+6UbmzsDKli822IcxaNeF/aJRb+nFDJHhnwmOT3HU4QqNk3tVzCNiYUou/u3Lr7luvuYeDIj/8p
9QdMHaYtd8JZlbCJxbdY5E9eLh77eO1OFLvToBBEHRnK8LS4fYLxJWthszMRmU7No06v2kK5L2Pw
Qfb6VZtV7E1Qgvxxja/WJfnH6dpTnSfDqXbM15rKeQjIqglQXda7Ms4bX6sh2dRYqg5ma91h9w7z
rrjOEu8V81KA1zukqnxcGBwgGbN/qHQRDqx1d2kmI6NvHl1DHlgODkhY71BnvVqKcmeOEsd98uYN
+hfhaE/N5uyjcHBNzsNNstYPY6NhfbXKXWlh0G/1O3UQr9M0RCPadA72IxHcdnrttYvhc0w1w0bo
O12f9zjIXX/EEBjpUs12i1M/ZNWw60vne2rGeBAITtfNYvDxez4sg7fsJjHv3aK7st2RFnVPJvxs
uoHWa99Wqb5Mpn7WVWzRqqyXMHftNxpJT0oDJ1FofOYrNg5seOPgm7Be/HZR49DrNfye1ALJPkB8
V45Z+mbVM2nBpFAExuZtxGjb+E1V5IGXto6fY2MKVttIMEwtZP1WxGym7Pl1gXWEROeykbRtC/DT
RbeIXVVX6Re94jRk5W58IsOdNE68PsucabgNV4p2tvaEW6jduwKpZT+Tye3WhrszcybFWhDZsOju
97KG0acoBEjhPN6pKMTD1c4OxJtYGLbwP5XdMCKlaCUuw5H0ao+U3cBrXVKoR3erSbn4z9oXzbUh
cRnmk94ML3qfGD5Qy9HvPAaL0VevGRHw+tDe/0ImMxxv86EgFhoAIEEsA73AbKV5Wzsu4J6kxYGO
8TF14b3b5qgR78s/4kq9GlXl2mjVVwHwyE8J0W7myQqNkrNiPfPn7OJYOOa566w7Tc/fui3qbFWu
wFzeDsl4TtT2DBLp1m7bjQ+Cg1XTn6ZkkGFqi2gwzW+2dHZM5Xu7ShS/zHRmIGFOV/ATbiE87/R0
hmJklem+RGBPkMk+nvou7Mvhxa7i7+xutChRrX86o3mw8v7acfPXSSnPYm5vMVN/sWMdQaj2o2/j
U5GVPzYKBPkQhIsn9sGuqn2bYA8q3ZsCrn2geMhDi77/wnz0w+hIkDA8+VKajChXm0Qw1uOp6Din
rpr2svKj6nTBoDZW7Dxj/pBhbYXTdv6amN03mWa80tXdgdfYJ8XyY1LMPNC1fNkZa4yBx6k43nan
wnUfoEdfxZr4UXs1ocD4qc66PRNDY05fUndiEJDMGuEGvEmmLoWNi9Q6rjZ7kbnr0tZi8rE5Wwqb
xYiUttZGScdmWcysZOVSExCBq2PVjCqSOrJJI1vHo1pb/1BA+t5188NYT4tv9Ikd1pn2LDhLhtuA
9V3yrvxBJkQzL4wDTWEqrwcRDgIBXdfgJGZL+SWe0NdoRns9p3geLfOBOsW5U/pt0nC+Em8zBdQg
1ENSzscWgm3UVjkHOrQxpNfRsSWQOpPQtUzrSE3swelmI7T7OMFXlh9Qth1zb2bodpJep8JJ1JHx
HDEV1fukbOzAUuJ/gXTzkGLpBuR9v2AZvrOr9MhEvuu04Tws2k/i0h3fm+k42EwBN6mjfUel6x3a
bOr8SpfGrpWGG1orJ+zSwX5QNOiYkplna00ErwzxHM5DsuNNkNXdlS+WUwvfkIJodpztPu07rERw
TvzCUM50aL82lvs6JtajkmBjja1p73Q6UjAmzjHutWNnyNd4Ef2ZEJImdPuVfYHX3HQpfwgIy7Yr
eqpzsheAFjCHKiOB5Y3wx755bQhyDWJhTzu8kVXAQiZubU0oCGBLbeP//AASMuwM4jv2SkZgt13n
IRtSaKgOoDAaja+GQ0a5VXt7nt7gj5uhp2qAmJXp9CZajE5NmVd+Zs/PdemSfuKsSSDZ/AyF+tOu
lfue0IQgEU26J//pUCx2j4sLHS4FrMO8lM92KX50k4kTfHDVXRVj3jHJbusqVGB2Ux/7sWxIagK7
QE4LaYaMaMPM7pMJE3tpURUnFF5FxVGDJCYMitfNUaDJ5vQN2h69bcUc3LNhyyoaZO5ECzvUa2uZ
3dLn8BG/Etyo3VEUNzG9p8lJLm5ycFXSFCEidV+Ndlb1a4XVxyMnHWArNlI9nOCsonrSf6yF8x3h
WLHLKuwGY1wYZ8/slddEaSEiz5N6r2Xz/Fab/bwv80Lfo7Jao9zdxvGoO3vDHpZoyqW4ir0qKXy9
0rSbZV4yDlSaK2pKSKm47T1rigiYJ6PenRY3TMm9+5KOetcFeTcR1r4ohuXnWTneEOzkHtRWiHvs
FUZzu9gLG/JS1+lRCH24Va0m2U9a8sPi78DXPK7PVe1kt7Yi0kfLQvyScAr/auQKZ0E0LcIvOXgH
WDOLwGyLfG/U9nzQ3XHcNUqc3WVT2rwsmVXv5VjIPSgrnQee2A99BnrJqKULWSCvTqYbq4FRafap
r6HRmH3i7QieIrnGHJ8sBBHs4+M2Ejo0U/rg6U9DH8uzXU3iSauTsfDhdxWHdumGW+nJOepxrV+p
2QKvxzCU5UZDdErEIhtFMXpvBG3l0dAWy6lVGz1iV+ud48zyqJk18ZM1xBgNU6Q0RB4pdaQDwz3o
xK9HuopyGXinepCVogUDYHmqjThFDCexIpnaVtSPk7YvUjlF08CcqThaFqnS+8fkBHt0pDfR0ejJ
qQa6hlKu7XzE3s2Bg7BN9KjIT0PqWpzzVuNhHWhylkODvb4Zu52VVYLv3rDDwVQsv5w8d6+2ZrZn
CjdepNcNu4md9B1UN3msE/zC2UIcRIluKDSZ7E5ap7dh35ROyHmteU1X3WSvY8t79CfNfVpk/JjV
pgKBn9A4KlRZ7xwnHQK7E+PVlLnGbmzU/2PuzJbb1rJs+ysV5x2n0Dc3KvMBJEFSFNW3fkHItrzR
Nxs9/uZ+S/1YDehkZlmUw7r5diMqT1hFSiBAYDdrzTlmfN6Nwtx7Q9Usp2pfzZp061WrwigbC0oM
c7tYalgus99JuvqZxB0zoH2dHGO3z7ZhvUQQzRoDOQNFuCndMdqkRp+uGqNy12iICpZXSdGdjQWL
l4KazLMXJimw1NzcK4mhBLSJmocBNf2XuK1nPLC2NW5yvOtBOsB47Wrd86MwOYPvtrZGRfOBD7Fg
qtFjGSzvc3M9K/P5rEy3SZvvB89lHE+HS5YHX129vi9T+5GQPNbz2QVHfrSH+UdtYU/Hjg+AwH1Q
5vpHpriHvEqwTirsREgVfkTgfj8WFu6gfLihW/5QuF67Mhpxbw52APD9mo2FZGYctovlXpekyTU8
UGvVLX7YRIc7sRGA3n7Fr31XktI2J8mZJqsrYcdHo+m+yancDFl9NTXe2sH9FACHU/0WvMe6GisD
o395r8+IK+DiuIp+lTY59lWWfiL3NiFF2zWR2oHDUnSFbPYLGc9rdeizdV5p5+xlLntRPGdadFGn
9d4elMuYR0tt88UiPla+6COGIO5WoCe+Xo+HcTZ3TjKhiMOiUM+Ovo5t916Z9dqXpbYPQ/tssvM7
u4XbHLPD78dx35XhAf9Oy1Im3sVG/eqobEVQj/hUwreYI+i/zdaLdIuLafbWqBFdX1hFTU9qxOFl
NABN3MibyLTX9PCLGIa+op4jx1VC8Xmtd96Dl6pHGndPTggSyBrGxyx3RoL0hhtzTMnFbGhwGfmu
jpvXUnRbuhnncrC0DatFyjXDcKZNzl2fRw8OJfGQQDswnOOGuPGjqg/nJOlt4qZ50XBlE7nO0h9c
SuQLx3515+FglMM61thMkNCeU3OArhmmGjSIMkBDei/d9ruXG/uuG480NAPyxq4iNoO+00fWytQ4
x8LNXK6Ms+xg4m92iRtdLbE912Zxhx1s8sOkAx69hG8hUJ5Xhemku1K6X6DMAXwbkyBtMAJ3NZtb
JegtqlJVeQV9OfadiSykoVSOaJU6PyFHPqqdM2mYZ0pv7ZiDH3Od6oejwcQQAt4hKICOvYUpsCHp
6HuZSyhGhnlOa8XpN0AjdznkWMKk1nASj0Zbn+miAmqtqNjotEPFk8FifcBaw64AI+ATTZZNoQ6B
a8SPclDvhIyeoTywXpjz7YAUKUJF6ysGLFBULYiHS1AbUQGTw6OUnutrx2jZ0rGhbePiXBlt+klZ
ya4z3XiddT2zKuhK8BZMIE1eL4CQGE9xnK9Q/zDo6P0Tta9LSZ573s5rvLJ4Am3nG6Lu29Br7hzF
Br3ubuxBe9Sd7rs6qmedUq9IYLyYNYvNm7hxxyzoge34EcpoPu9wayXDa5JNBFRGygH8SLEmBK0I
GtuksgwTgb7MFyGmK+L0DmpingO43PRddmWo4bGp1HuFoSTJtOsxxKo7uEcrKl9qNdm6WL82rTVp
DFmQ7m0oCmtlmZOEmz8u1ZLJkztQryaua4WeTfVNpm5A0sLlFDpftVBuyAPE367NR5cV/hbrmreu
MhDEc+9dVnnxBfsW9zhBvTj05RXa4hkIZ19TwEnP24Ulhgj+WiG9kprbsSUQhsG97kFcZNeVNxSb
XuLBtNXhO4xnscIZcqXHqcSQl0e7ZmBjRgn3LHFYpJfTV3oQTzi7urXZDblPcFGzIiOPaHFGiou6
ENkO2eNlOXiPrqe8sGzdjLnySFLyYxaSCOSJcW3HLNhbyolF7R514gr9WrNeFzMBhXVIv3Ymv1SR
3A8GpoxZFt4h4l5cUeszqQpP3ipVHIZDo7NZkmqY7PtGXVcuCIUuNYJS5DXVp/pGNTlRcPODUR3C
iBAxRf2RUjD2rdY512X1oxhI7eybexLfg8ojT8MbDpEasa9vX5SWcTIqr7K4kT59GGWp3G2o+1/G
SjRtqjk+p+WGBx1zNunLQR8L9JfaDx1Do+9OUDCz+FIviK8Iw28wGXDDTvMVOXnHHrM2PP7ARZ8a
CLZVOb1dFqcvnpjXuE/8NvWwv1QAPKh0TxBKlPExbfMD+kqGZBjnJZyJmkDPxKwu6ZWx3KrhcUMc
cmhNeuZar/QdgfU7GXsbw7Z5s3HQQ7YhA64/a9Zu6F/6jaBuYyr7vrL2+YyNTC8Dy2gBdljfrQhD
f11MFPDzLQbG9UiVu5MXreiuklw710X/GhXTa6SW61xz8/WgiQBgxq4wRJ36ZLZ2DNVfFCveIPv4
FlnDsJ1166zTo2QtZutGpW/RwITxaViAYbBJjc4tqsT2XWkZbA3D+RzOxxFYw9bhM0unYVC34idE
l2zGVToi6KN+0KLdNkZ6yNn7JWxGYDMdYrNacACDvs7njII4TCnPzI9K6UWUhsrzNMt9DYLG4hhv
ghBK1y6LZqTgSFb3/eie29kMqMStNumcXkIR2c0ho0Ri6o8ka/mzyuqkgqKcdfUtNOWjNoUPlNwD
dqtfRSLPiOvwGHezV7OJL1I2U8zTa6owG0/RzuNOZVicqcYkAoaSRQE6fAg1EAvCpD2FCD0fv/ZQ
ZcjsUlhrtFwkY5uYxqUZh5eqI889C0zQaGs3HbdlkbZksDyCiDo340X5qu4c61aVyr1KYucsprNJ
Tzcm+6W5pGkVEb/el85jUddUeLLkEugU98ySLGqAzuh3CWs/r+42M8EcowDnOnRPnU1dUh1uAMBv
chzVI45pzXHIG1TNJ7Pmt4E7raW4Dxm0VLu+ayb1JnbqxK8jsVWXPWCvBNgldwB19jDLb5htb8Js
era8cE8VMehHNvxxct+a1XaM7B1ebR9gxVaTOimf7Aj77BOFwZsi6LTbCTtfwx9J6gsE6fdNZqdx
CKZXtXCfdka9zWenCtp5cnzdpBKClVPe22NjB0gII7wnCVsudSmhhX20tlXve2LRB8tdBYxXCtMj
1OVnuNJffUJ64LS62ZCiWTxNQzDjpNHaMEr3qCDjW0VC15dTMq/riTpdKSpjnVojZXytZbUwR+o6
N7PbkcXJuqNwsUoFqm8y4pOgHSU1rIQs6t+LRD6KNFAoW6jNMU6iyrFPVCmpqhcQiMtwn8dVHsx1
mm30cR7WGl7uVQPVZ+10wCUx2JeB0s+fKYI+Ctk8sJn0yzW4z9C3T9Q4jdvheXRnbx+n0Cpo1brK
bTYmSfWJ+Oqjzuv9cU7ulB4fV5lLK9x5cVPvPBG3EJIK1hCew773E0XVL66pw3iMDgCI+iIFfH9b
irgumES5pgN9oaObJRQCGzU9Yphn6TvnRCqnXfWozy3GOrXV9r//SvXlor17LOAU4ldTcWhAWsWq
8f74batUdmx4yr6zQyYA1c2nxyYRWF3aGWeIz7wCnWZo5jxHe5GObMm9yvqSa0K7hcIA+1yvJgmj
xG77K8rizT3d+5gBuyaq20cNw+iHV6J1Nmk+tk+cWrtMA25E+0/tjVVXQo775Jr+6kZBPgWe3Vrs
6O7yBf8k6GiUarakWyo7Y3LACylouckN6zpQLJ9cvV/cKkjA8STgs0Tf65zI9Jpu6GZyYOO9MhVz
tC9lBdmvAf9fMS5L9WHie3sk8FuIs1aNu32VMQsGIgWvtWox5V9Db6qTNRgK6V6YohLeWcIkm+9C
vYV6opAusU1bm2yf1GpNb+UlmTWw2aqk82S41Up2WcZau0QOv/v9qX2M/yDNaKF7ayi2F8z/idqR
oG46xPFYI0GL5M6OlGwtCuOlZym0omb7A6jgIzeWPMPLOW2UcYFxjX3H4kMwX5cswlYF6uA9wEq9
+eQL/oWCxlv49xSRGQ8+KmgUExJVmLjp2Vim5tmsqeG+irz4fKB9u9J7rSaOGuEYZL7BuKQSRbHE
gS3y+0v0iy8fqwAaZdcE7++cjkfK3OcSI292NorRPbjMlmhd1Cyw1VG5+v2hnI8aJVS1iGsJHnBd
9IDLMPLTLa1xsMjq0MVMkG8oqCgaPUmlrsW8CmUKMM6Z4m+tDIvc1/XRubatzulWVFmX6i27rh/4
voEQxeRL2IEEuSbX4xjVsGXYkQxwVSL4dp5if8dObD6PqtFqG9kZk+c3TRV+zzKpsKjH26PRRJhn
lrtKBIAwREPkrZQ5m2500kIumLSqrzKS4ptODPJrDXM/3Ghq4dQ8f/EIQjSpUBnouMW+jOHsfnPC
fH4MU0m+OSTUagRlmLIqoTXDEp8h8yZF8ynBcHbGI7va/Icj+0oNxmSih4KfVY/WDfuN1hd0h2mv
GgWFHyH0jN2V2oJF9YgxchtaNa6aXVFQfQQj7Qa9584XsY4b8xmyEdRNg5D3jVUAHFo5syevbewe
+ZpWCYNYU0EGlazUoU62GPoPbA/R2oSytOg1LzqC0qkXUQC+q89Sf371GAJgWAL58HYy8Z7Mue5Q
MjhH6rzHrg6Kcxb3jar3gYxDP1T8ea4e2LYzUgjIh6o1XJf2vTRyuS0MCpBGIZNVCsPw4fe34zIp
vZs0MGPa0HJ0fDKL7ftEUt5Q9m6MwR4IiWy7S2lKddt00r6rp5xuvznu0L6Nu9ypPiOCv7llPxzZ
xKKD7w7iyRvC6KfnwEspDErdAzHixJQUyd8JaHmBjDOq/Mqk6ICwserB28VKla/TqMwfWiI4rua2
sn9Yy8IoQBgTszyahs90fR/Gg+Wq4OLSGBVsyDX6+2c0tbLKNCukoJYV07OBIB2MliOvlLbTP1mJ
fZjhlkNx4XHEQTMgBun9oaSaaaFShemZInPkyUqOQ447nNrwJ2Pcr75pVPYqmmD+B2T15EBzFZtx
g/UOtXt8rNwW0Go5Jw+qnlm3GRaQH+1Q9dKPRm38ZHL91eVk94otVqXMwn9PDk2pr1Z7Sdosi8J7
x9ZGD027ndCPNp3X39/Qv7qeHMFenMwkwJ463vpGH6yiK5hF8nJ+SjqWFSyxa4QQvz/Oh9Ue35vH
sIXvA10dctP352RGPYGk7iAWV59YlaMysjePOxRJdUc/rzMYXgVSnypii1c34/r3h/8wi1BSQkqP
CYRbVIecc3L4HqJZrNV0Uoe8P+jSnTZMNsrRHJxwbSNu/OQ2/eXxyM/ALWEu0QEnT4Ql40GtkU+h
wiEMxKsGTAOyBxncR43xlKJu+mTV8qsDInW2YVARWOCc8re9QZXR6IzIfhx1SjdNHuXhzimRaqzb
EY71OpztT2ECv7h5PB1jl4XvxXHAr7y/qiV9vVHoCTtbQjyvo8XRBKCuU6rV77+9j5QHvj7AFtw8
3EN4h5Yn5qfBTxkzd3Q4p7PSIL+TlWaXvAKcNS+EbmToBtzm0KhhSQmiUqOL3umyWzQ5JLV2dndd
iKX4X2a0pDxz6u6kqg0xWnDT9HMvt560lrrUJ7f7x9lrgVF4rgqPAxMeEL33n5hqYWPFlR6dKRax
hZswGrzzrIiVeZfGUVSsenaTdMr1CSFq3tZ8tiKpp9sCLSw6KAdloQ+lTNm7iaV3JDp5xoA3QR/S
Tx6Mj2ONy3Z2sScSVso27ORG7aIktsPOnfYxuaHVWvXa/EFMIK7YcyUglD/5Ipfn7P0sxmVBcM1j
6MJYOp0p1KJo1JYkzn3FLuXaNFoCWKrhptaxZYl0MLaCLtpOoXe7aoTm0DmNPstd+9UZQwvh8WYn
zwB78s24hZUVEQPQPsqG5HbWkZp7WqVcuVn2GXzg46CHjdpcKi/wuigbLM/PT7et7WiRjbYyW5ye
0xPfcnyFWi30qZQymNcEz1jIOfwmsYunEIrM199f7V+cKX6tf8WmvTH7fzq8I8MeTkEOipPssKDL
4nLntH27KUie2P/+UB+GH4ScnCsQRwegA6Cw92fqkUFZ2b3W7MU4p7DJHOsOxBF09Mlz3A36NPUT
d+mHczNZxkIyYVPAChHl68kBSxbuooVo13ETQTAd8tTcKOagZJSv5u6zEehkNcA+h6mRiFWMQoa2
OMDeH053jWzsrKzfiVgUNZqRwSvXWuIg+GDXqv4IW1l0AUyOJkFwPgHR/v31/WiLOznfk7tWWKLL
yRAmRWI0UhqibQqdGlyGioKRPByfzYOJK4tEpe+mOiuGHwOC+prJnlJVh0PRXYX6mLufDMwnXzuX
hXwhVkjASh0uz+lqLC11mo5zZO5mkdEyk1Sm7i1DdDNVO21Zhss+f/79lXjLuno3hHAlWK3g2aIm
hgfyZCVBHvccybGc9sM49g+ZnTODLwAYsW4sY85p96dat45j1H5rLcvIlWhbQUfCK9kjsbbJlYOZ
Fd0FqhDrObMqHTZHrByixvVyX5UVzqt4CukxEW0eajTZszzfJEXufkfu0LagnWJBnEGdUImLJ3P6
WtisbUDBsmvcGBWRY9CZ5ylGeImz9ur3Z/9mRzs9ewKGoUEsNC/2Ie9vxNIqWQSEiruPZ1tf1bGI
VsPUVNho1I0xRSU62yrftr2FdF4r6jXtMTeYRFncffJBlgfs9IMQwYQl0rA1TLQnEwd+Dy8yurnY
QyPOjE2EtA/DAbTo87AS3S4UUZxtR9VCTTbV1NU2kR1r5Q6rCa6XVMxeEeiGkkE0xwPxmVvz5L5k
g6SzP9OpTthwqT7sEvSRzercK/NebcbuDB4humtdsYOsYWIZdYR9v78aH4YHdj/sSNiZsIaG17BM
BD+NtGaR97oyhdYOET6e3NKu9gKnx6qZaLaQXJnAtmmNoKEd9dmhT0cGdoJshcAyGpT42RnpJ8cu
SvCmbpQ4O1LNaNyJ0Swxr8iebXElELtQhGzqfm07JeGpNDr6Hum8pwVj76H4ieUFqKP0E7TVyej8
Ni4QsMbDCXuA8u7JxAcPMptyxPk7ZW7VF0ukOCdI0gqmPLE/mQiWkfen+/CvQ3ELGmis2V6cljyn
aBxbLZLGbvbsPBg9OnK6JuyASe4mQiESNMk4fuLQ/XhMpJhvxKll+MMm+/7rtmpoxLRMpl2i19W5
i5zwrlBs/S4paPI5QydvQ9SW/2bVjTNdvHrkRzHvsQQ+hawZTpFnVskKsmFceJ3GzHuMFZk95lPc
fsK1+/j9vT/UyfdnF4L4mi5Sd0PmzoFk0LnoI83eVV40ik+enZNn9e20aDsQus0pcQefXMy8dSDV
mvW8I+uJsMbRNppHF7dT0Fnl/DzKLPzM8vuLI1I6VQlU9WwYIKeO/dmyKnQq5ryj37Lk8wzlNnQ6
5ZolXE/Mz6J6/v3w8PGA5OMttLAlMxVA7Mnqge4lPfVW73a2mjLu9dWgBzM0r/ulEWBuYuxy+SeH
XJ76d48FDBd6K0CJDeZKijLvb9GKsGAHDbqzqwYrvuu7Mr6IIiu6kjnQOV9MUlyYtD+26eyUD1Y/
Y2B8O+f//Db+H/GK+AZtCKCdv/8XP38raXQw07QnP/79snotblv5+toeX6r/Wn71X299/4t/P8bf
ZNmUP9rTd737Jf7+P46/fmlf3v2wKdq4na67VzndvDZd1r4dgE+6vPP/9cX/eH37K3dT9fq3P76V
XQFk7+ZVxGXxxz9e2n//2x9UMn76+pe//48XL15yfu/itXrJPrz/9aVp//aH6/65eLzZK0OLBLSz
JOgOr2+vqH8yjrBHgMihowVfKotFKdvob38Y6p9gmIgBtHkDz/8SedhAUuYl3f6TxS/hYvQEKUqa
7Kf+ed7vvqH//cb+o+hykD2AO/72Byqbd3eNssAyzGUK09/fLYlCJkE7JHLnZJa8RoXUXUZRiMxQ
EtDlq2yeAfW3PYL7wem1h7FTCbbSYdBt1bQwYr9G7rUhkBzWSzTFmxqdfFBXbX2e5/CQU2tKvw5G
1+/c1NG4+5Kkf80wB2xQ6uFmHTp9PdRgWzGkOd+K2lN3dZg0FxGSHhrurf5omnl5NDWDOnQ3jEc3
D8XtnBXzRtABeU2H0lsnJiYKX6qpszNAFl17ak7+peWmF8lQNrUvqhpRBN3N7MpjY/atsHCvJYQR
fZ2tMXkm1VhaxGIhVB2QDx4UTcMmD80ZPyRam+LMKtCcFbpXndlprR+K2Oweh0jL7jGkhTMCci8l
qdGE0k7C1mLRJx23v9Fn4q3w5kUK1hlJWkKTaXwYWSIlnK0Om0xDyNNFx6/dkGxpkSahW+K+y50M
hlkpkaaakTF/6cu2PeSod0koI9z6KXTw5GzoqxISVjfxTdw7+aMx6hKVuSYmCFF59z1l8j3X7Jzy
vUAYu4oRdBElpStXHWIviOiz+4hTsP4yjRWas9hLzNp3NDWzVpYGG9CvjLij9Gg6Y9Brk/5sOjQf
/K5sWtyKpfpFeC6dDb2M3JUXp9UNSYL2VZ9Ru0TBP6Y6+ksdJjd5hw5aipSEE9+pqWL5utDE7Fsy
115qV+/RpwiPXjO8VpazOqgxc8i6m7Qt5HWI2tRFekvWyEpNkeyg88EvCkUSO1k66dtE9vK8MhWI
QspY0fXsCe3MfYdtgK/DJjhzPMTh+AyHcpMZRon2z+qiaiXiSDa+IvusRcWow0Vlm/OUM92vUOg6
r7XIST9LcQnWK83uZ7EOKbiT7s3khHt3HtUfZcN1R5rl2duQBcpl0jbdeqTCwOIb4VpK9yYMt06n
yoOdInpeTdXgfK0JYXqK+a1jgkLwazqEpfC92MqPTtimzqodkDL7U06/xTBlLfBC9ToMU72ZDq2I
lU1FU1vzG/ajkJuQue5NCeRG0kqtgIQVaBmtLDyMNPPDFRyzbImWNLRsE6XTQPRS3T+mIlLKoDZw
BLJRFGmKhNoW32NDq2E46JCXWvYSQaI7NQ0DqaNKdSfVfHTkjHfdqiwbWZpITBOdlEH6hic7GJg5
Pr9N6Pbds8s3sSsUs5/PZv55XZqJKPyoltVh0N1au1a8Ao8XTdZLdKzWXZaUxDcrtRsfWpl7F2NI
PwERvRy6TUODNQ4cV2j4GcEl0wjTiw3Kow4Ji+bhlMgGInC3SgdDbVUNMxErltB7iFNKwTtRKpff
h7nti8AcYy0oW2e88/rI/u41yLT2ZSzwd8SF7T1Cg62bs1S6SbeKe8u7tudEshBhaMYlCqto3Iy9
0IYVZmhvFYoSjRqVbYOsFbvML/HJ8FDabCfnVaLGCJr6MepwgWSp6gN0MV7iIsVPknbyucR6tVcQ
OF3UtkPyXz3q9o1VVsltDv918IvRiu4qUZevIkr7gM0Mcq4mJ0sQkoQkqzPSl+HMKtNLtTZTsRZK
GV8qk+KmGxgAcbSXjLXCd8PI3HfpxEey5FBq69oq5Z2mF+VrrLbyqaWqe01+hUFutXC/mWx2H1or
L76x+8ZsQ5vTJjbQUHLAGXk/H+q4XzaZmaqPQVz3s+b34IjOIRYpxdY0B2xUFDZnjS25HWmrDkK0
ya3bD6jJxDx/03LynfdLy+XRxRd46PO6At7IqveSmUM9Khj0nmRjkBcHFtfyi6gvMj56xUiBTxbt
ROk20R55w/giclMhYDKsNH0FCArepJYhWVlDiJUF0GNNHMLUq8WKaKe+WXEdYdyWc9MfuqQHbBUv
ppAgF+FE7KpC4u56FglaLpGF1j5FwFytbVQ2N7GbFc9oEuN6F46ecm7ZiZet+wJGAULS2mFkcKoQ
poLJvYT0W4u3VWobytborFolDTnHzTIZXYGSHoMhgXEjnLiERr1VP3VWU36xjAphqqNhhUS9ehap
SvpYZ+CPmAz0TYsP+KsK1uUFbJ3xjM8U43tkDBp/eihrgqda9yXzvP5W06SJPbZnjlgnTlOZvvQm
D71eOqNNo/tnPRew7r7GbcdYQY0arTcV6PBrMhV4TmsyryZUf3L8jtaXJ6jNJ7f3e31+1SozLFZ1
mY8BWRc2skA7/zHZinp0WT/f1QaYJlWNp12GgT9mzMjGxgdj731B9jUd6c+XL9YCFcP4EMvbuWWU
WXsNiI958VwuzNGUGMF+CTmpbPub5klK4Gy4tasBpQGrBNDlbZDNXXlTi955FF4HnUjFP6UJDMNC
2NP9nNTV15r+Y0tyUJNsAeNSFOymdFgVLfUwP+mKqvJT4gh5h4zA4U5u6G5qRxs3IB/ns5zbwKFy
M8JuqOx62wszulTGyb6NKNUGdj2pQfGmLwzZbr4kTk11dZjHg2wT91AaAg1oO2u3Ixl6a4VT3+As
ic/xGKnHvI2US31QsSNGfZes2ctV3ydTxmuUk9q6sKU++K1MxNGyY/1syER64TixeuMkWB9WAzEw
EBELFLd9WYV4LWWjQwGY4eeV9TwEGA7zJ4Ezb6/FBlpRt9L3be/hQYqRhMfIhraRl/EgS8qx40aB
zn9sCUiFCaxLEvAE89qInbfovkXm1FwYTk/cJQaeSxh4xb0ZFT3GBrZOPwZ9tkjoKUhJy+Nm3hqN
VYQryxXKF1VTnMcuqYfNWJvZWU5ZLFnNqWfs89rrD0ww9s5SFXNeN1QqWl8Z8HRaVMXB+jSmds6m
rw0iMP0ranBZoHdu/GWKWuV1LtwYQh0Kk22UDslOT515G40wc9bky0U46ZP5wqqiOWiRLJEa1ab6
80iD6rrUugxdqCwviOIKL6VwrIuymXD1CNzztGDGjWNWwDg6LT1qmkIaLMIZNNO9ep7mKqW2Rlni
AJMw95ORAD0jKq1AwxQbANGqoBN01hdn6rxzN6v4TJ03XFZGGBM8WzWyP2gW9xuq6oKMRcwKVn3T
G7HxLKnZXNh92O1NlnDgRhTvpnTnYloZXWddldzHghUOYn2/RaR5NGGgXA5aaR404iKfPeDPE4o5
S012sZLHKvmNZXGdSFUtHmGcRg/kSOKuKlVoHkKpjK2WhCily2nq15FWpeG2b7VUxcmL/sTXTNk/
6FZHohAuUr7XtAUKg9evIkgQzOHV4FTTfDCqlElFhzAd7cizpegasswneS/Es7Mx5yrfDaaO8bb1
0GWWdoL1FiX6rle15jBlrXtnR316E0eNdlFnGhY8h5yNGk/b0StHClRaWxuNX1du/wC9r98DCB0C
3Oh0/Sws7ddN2tc1wQqtSbaqrTjLp8iuoJ0YwJ5iBsZE7UNxbvYDk8IQj1bpu8Ng4+QoeoTn6EgO
NSa5we86WWsrHJD9HEQNbJ+uzcVNotY20KdRr3fMTA6LRABURKsU7VeSG/L4u2WGDqG6sdrka2gn
7ehzm+CpVfWpN/00HqyHrmrwBtsO+hvFmYazzuyYIEMSe3tVac47nL1sFlvzjEYBMsBCq02WXxJr
j8zN87lr2mBELX8lKtu8z80uvSGSilaKKfUKH4WXmU8k2MDdmtTxWDs1jiYCfi8H7tBDE3bGfSJ6
ERD3LTSfEdF5NnqbENSy02iOUBcNdybwBhUnvdKoN7U0uxsvKbkNaQ5tATS5QLkm5MiWiauiT8gz
JDKZVEUvLcUtRtcqvIJJZ9/NRjTfR02EvSqeEkzZLGxXhHhhFu4VvvheEr+qxCNBtrmXNvc60xhh
PPDGnjxYiTdTW2KVCOeUNFfcHJVo2k1tWvjnDJrI2KPt6VFCHTgfTI+ahaKE6QG9EWrMzCBuk0fj
fGrmEHQke9pnNXK9xzktwq1moHheIw4jd6/UnXbv0YXDceXk8XaySO1apXaJqL4joJLevJncaSnD
OMuIGAELOukmBwaDB3Ls1k6d5oRkJrQj4fReFqFBqkeisb9Js/Aa8URzN0UiXGM5zZnkJrvcGKGd
Po3VXO5z2h/qKtF696LCs4vMHLQu8OBihnCSdk13RL8/HIWmimM9o3PelbXGHWXAyDzMy6jms7Aw
jwzxNBWcyEruGtAQLOen2DmCerCRT+ijeW6w+TpA9EiOKXmGGy+yWO0hoL8V0ZT+cAekyY6sh6+g
41m7RWN/qbAperFKrLgKu5VsbUgNEVmsVdjIStQtqAZthpSM6eEFK6HDaZm0sUlhZf5UBzLRQErE
cRzoWZk+TvB+hB+xqzxOsu9frFTTr3EH0XdPSWAPcF8PT4lbLrZWZomNcFN5GYVlmF9Wfdzpq17p
QabQY5u2c6Vavq540QWOSWNNaEZx5sHQDdJ4bnZ97KHJLZ35SrfU5twcDbFXJaMWek42z/9+Ceuu
zPm/06rUu0rW9rVcKj/N6Zv+PyxdLXTB//xnhehD5Wr1Urx8/+//+3PtavmFv0pXiqX/SXOBcjea
qKXUpPHSX7UrRTP/t1rlGn+i0kTET88bhiUr939Vq0ztTxuxKOA3m6YAWOB/p1iFmv99WXXR4lMI
5/+NdpveBx/qfdUqpyhZFeDJHxUFCEFsBT3RL/e6LAz+89MP/3xFg9Jzzw+poUX36vI2CePm7Xco
Vmwah6HMhQx8hT1n3ehQZ1bYPom6NXGI4wKMbtvWLt5effvJoqJ0W2rlz+9Im/6vd7y9+Pa2wZjw
q9o6sLXlb7wdocyx3HZBxQx2GCG5HrCJZ13gptU//xnVYhsbOLVzrKDsGxDA8JgIdLB9aO56j0S3
PtE7FsbAeVZWP8ld+/Zzr1wkNc5DnmJ5MKCYMYipWGELxPTEBwKOt2q5wfpdPcaiclaasAgGWl7N
GutmUmJtUyTSWhV95N46pQejg/T5vcg1EtApiuy9rsn/enVw4vBG6Y5vr7293ysBkVVlNJwNwFpu
IXt7W1Rn3ooyf3YJhDEwpFKfdaKUKPhIpaBFvPysOb/459tLUhvk2du/pthiBfX281//HJa/4r39
lbd/vv3V1A0Z4JuJRNNByXdqPUO71EvzijqdeTWl6nBRlcYq6T3j6u0/eU6hqzadTZaV5TlmP+9/
WDuz5biNpVs/ESIwD7dsdjfZA0lRojXcICzZxjzPePrzIUETNLf3/m/OTUVVToDEbjQqK3Oteytw
KWmnXoKXkqk5tIYff9ISnp0WeDwvhcfOi2t1P4a6+1KOofcnzYO7pCWdxOM6OAKU8hjZQfPJqTWy
qU3QXNhSPcqKLHjzKXf0WkTBmxW9Bc2FFOnjB9Gbo6m3xgUa6PZBA3djrzZVdinggr9OHJbfNvPQ
f4Pc8Go3uv1HYivPcTtmXzfTajHN08G7DSu//xYY0TV3wCeipPQ5hpbiwdDnp7LPmqs9uPVVtzL7
WKctD39Wm5y+7ba/LekPtOdoNVXnEsSAfHEVOzMd/xpzrz6OILHROWVNyi3l8cmhL3gTsGmkebDL
ge7wEurigfbWny2VAk0Etl1h8zW0eIM45SSOeSuZ2SpZef8TzPRvSp4XX1LD8e/conMOZtt6X4tS
O4rBFrtP6Dy3S/P/iF2x1QQwKMoPM+cShzZ2qMkys/QRAMr5MlETeRuQbv1pD7QdmenPDMyB2zke
vLOb2d5jQtbuplP96CH3p2lfs02HebrUT8kyyExkMvRTZWU3/2Yzpkl3P9fDIxltfa86OaWl4UQ3
+wBPfBPYn0XUtNonCimiByVW6XjTUlICkQkAxLIExjx88Ch8h+jI+lyQ/zoNtv/gNpEKZEzu7mCQ
10+FEnDU1UWRdhn5rb8sHLarOssM/bQuRa2lRkehPI6iEdmqXmMMud/cKZES/NSK9nbm3n5QyNrf
splor57qzXSmAxKddNrwvdSKY1Mr0R+KT/esVYzdZ9o4/GOkhvOdDxLPc+dmZAQWk39GUxulvTaB
OgPrlvi3QWf13xuvPCZVP1wnIyyPad/czQT6qXhUbHSu5V9VZg+UuNEdAtbIz9gNzz2QQb9FZQ0t
cmaNR2/WL3bradfGaNvLBJZjlbUK0AL1rF0TP7ojFVt8il01/8T2J3g0M6ritfpVFAP982QnV9GP
UcvzrBvu4szKKAOmqfdcerl9lpkMZEKq3RjQBTrNvvVOIUtSHr/0ELqsyGmdK0X34NXlBrsKxXCu
xjKUYUoljayvsx47V7EU1WYkjn4yZbcdaO6vPmIIzem5qdqvE+no3OzLn7EFwmOZ2u5jmLrWPeBx
+VEhrfuZXB0ZFBsq25QKcrENeEN+ZxvZMNN3SfVI6RwYF+zZZeABPF7jceJtGuLCACIMIPAWmWij
ZRaKts9tQGiGbPWNpow8Uzb48UQWAY0/lqvGiuqTqQ760Wqm6lSFTnXyOxPIAJmmilJqe1HJoCZK
BSyzmJrlq/2mfme+WgZU2+2bjrRY1o3tMxTD7bOasVUB9K09yTIpuvgpstlfLEoZ6rTJjy60fiS7
gbji06fsqCa2QRfjdzV1dfd7qkOnDahBe3GTnONWIGtGLUu+L/2Wo1/sedICDpvmzUvslCRBFPuH
mbvDLWWhxXkmXfMZiqbPItdifpPTohsubdDHz22l/rIWexWAsp3jKvbVd4cJcIS8pAFttH8MA5DH
lNXkj2Psxo8ZT9ibcnSey7y4d/vKv1hKUELRrp9jI/AvEAD6F2pB/Mu2lJnIEvNoe1mzWom32Muw
WVX29JwEan0ncq+o4RPP2HcoJpgWTR2x0ejvqprC7qizp6Nljv6RVtLpNyf0TxE9GkNgHG0j67Jf
8Ve/8vxzl9vxyK8OqCq9BqS1Ylt0i7vdD/q0R6B6f9fVMYFT1YzveYvLfksgxdabIvvddsPPSltd
nWT4BQoLN9Jq5vM4FOnFG/vvfR1az3AjWc/BlALTWnbhoS7JJZTVkhBVAD9Q4NBehyD0EMoarMx4
n1W2euO9qT8aRmJOSrA+Ur/wC6rl+YZUaXLnkoLx6VfWAJammwEA7argPBDQjafeu+kh3Wr2Yt0V
4GCs1rRU6UdFo8uyKMPSvzEeQQDmDOaBm+CshVeWW1lqDnmsxp2Ak1pAjD9q5kUtNmxGI94Q60fx
dTIa8Hj//EesvPSXFMHiUva8o4nlKuSxD+7WMHr35C0ONixDv1Qlcm6skb7+vtYsMnsK5W6uEXzn
qXhohypbLXzHys6JX1yqsW6fSxruyXkrwb0GWOSzarXKJ44FjNxS6ef1h+4uq4ZoJ8p/c5gWhxjM
oppM8zh6dxnITxcou9rLPBvNofJIh8pSFDJUftJdNjuZUfjVXrTUjngBcQzexv+OIoptObg2mBuy
1qzirGkApG3xNjtxo6JjP/RTea0t9ckt3eHM5om/vOPzOTaKwLilhGZ8AsQBVm1oDXb1PPd7O4nj
Oy+r3a+Wn3wLixAMK/J3XwJ3OPg0AH/NzEQ92S2ooc5i5VZWDd6DBzrNoqXhEaiGxHyG9FDnHG1+
MhtD/Q3iguxscVh6rrThdSj79g9NS1oylLG9ylWX1j0gC7DLc8XhP3Cx5oat82BWf4TO2B7Uyf+c
6V1FJnOOu3uxmGdwgg9eWLyaSBgazmmjr+YzBAQleDDGjzLKzXPYafYlnM3cWxCh7cuc6sPtOIQd
v4VZ1d+A5/czjvgxF+0I4W11O5Q/inp49V3DrVrx6Ar3kQxmfCSTBtZNpAf3vQbB9LKSYfCicZ3F
mf0/ZOGiFZOZvQvJKJ5Bt5oOnL0IC771GTDEFap1nhTOqaLB644U/HwxAcy/AKf7m60H5lFWm1xf
lB9kAAouYIO9BgYmWjEG3PF19kFG0m2EY4Ayyg+K7RpbgCIBQtYB4/tWjD9cfGrL5kzX4AFEqZof
uzT+ofphRSZ3Tq9Zp6rPg+a9VFaY/Jgqu6dCo3dOWaCbTyWnxVRhpPfUZP3UGt6feC19XZYWdELA
ENbNI+0gq4lZDSAEmqHePFrm/N9lyRw0j+3imqQR79Rs3Q+kSEFKK1ISjMv3ZALgkF0a/08AYJ/c
ys/8mzZTxqemHL44ahqcxUwGca376tVVZL5iqhdQe07iVFStRX1jPwNOXUAC4NrtsXR64+vMKTAP
WdN9cP2u/K1rvtWL2IWc/RJBvXIDWo3xdXOSJTU7H5zw071KO1HKSkqsaILq7GoQgd33lfkHR1jh
IdC64m/NOFVnsZGBMz+gcbwWGvh/KtYwi2x1VrqyOoc9w+pMInTfgh1JGi036QpJrLtiaKwvuaYV
B6/N1X0Yc5xuRP50D8VIuZNlGYXGlRzxd7HVGl17pqoOMFo8V4PJ2vtZRA+lBBtUAHIA7rnI8v/H
pTpjF7igquZOrqxDBWjS67IPH4rEM+/fid7MDKVqwLwFC3tzlZkYW7Q5njI3OG9KSjuoxpF1VMZr
4E27uf6iQWrcwS/V7cmFgxBj0AT2QKerd3Fq4B5ny3joKDMybmQ6z+4IDFVAl/dit7pATOFdFC/Y
iUzsZIDmApOIl6EkA4j+g4Ks/7triK0f4fDhOqII2vZHoLfxg0H9Me241nhZP6z6X1ATRL8pVRg/
Oj3JV/mU1qo7HgEcdsCQ4SPNz8W/OQXgE9wXwfBnPfImGzUBYISTaV4dc/wa1Vb/hVar/osDnq5R
x+uiHpqfXWakV1Hx8g4eMzmYoyx1kmJ3EmvV9nTTLbFkJQGJlcbk2eVaWdL/7N36RqOC4ejPZWWd
NG5bNXg0u05ic35/mza68qWDH2GnhENzX7Zd8jJ0YbCnHTw9ZkaYvPRmbR/AFgNVPtTiF4c93l1P
vzsAnixVt+PgLQayV5YUQpYPnL9/FdfK1PtPZBUPsnKDOHgZD2InF7I7IJzLugDbNzrNzhA8mfQp
Tq2qfQpdkMhjELfgPUge1EUkcr/LQRtzgIsXmZjxMFCPrukWO5ElVjFc89k/UVDk3i4dXvtyeUOC
7Kh5nnT9XJaZdxVR1xblhVPt30Qngzi5UeHsZclnvHkOa/McgZ0LN8PgXaOuiwZOuN1i3vW5xp7e
DqJdGcXGiyy5k/D90gUFvcl0/cWPtf+D1QT4jH/UES6Z2aU3A0gUCt7gMnI+ZGbrpLXsNB7q36Kg
nvam1YNk23XfajMa76Bmr+FS0acfJXt/x3C6b74C+qalVfUhBvT1h41992a/yf9pXy1x+qCYfrT8
fn+wl/hv15X4dFa/2i/xndJJbg1XHe9BPMkvkOOlwGgFxbcyTzhhSGm0TrI5/zZa5TEe3fRLZkcj
vfBqcCNyX0umQ5wl0VG89Ln83Rn06qkv7eJz2I6ncQlm0F56Z3JCtJelYimUNwwlJ8XsM7+ChCbO
YTjx+hWMNc8LLllOI+dLoaYeJorQT7x4KVcZOF+zz0mTAtz+t0ih0hDMrGU9TMkPsKKbO1m9U+j8
Ifaz1gJqlRivofRs1HZWzp4gUFVeVq25vJt7I/tqqWRqaijrH0jG5V/Z7LIDmseX1G4o7dPKZxHr
fdycJtIVOyWZ8q8Z5977yA3mo8Qg/Qs8ObQHV9HWCSjJ5h9J3WtncyrYuVQtWIkymDeOUmSwIKiJ
egRZfFk4gIw/RPRAG7d02Bh++uDMaW3c/ptDCXgoO03zL0CZgfbnB3G4tQe13UfeUj5TGWzHCt/U
b1Itcp7CzHJ4UfeDq1639yKKOxe7oJl2bZJpD+ty6ujHHGqVDfcUQhjgtc6TWEt8uuzb/SbbriHh
xS7wx/AaAR61icRhuU40D9rDenvrdYbh9V7E2HG6iWqV+iEmCZWWXn0JzLm+5Musc9MewIdlndK0
DCYaRyB3IYabzeYistX4LUwHYOqdqparw7t4m11u0fTu9u1S5jC7O72ph1vVt3hh0cryHKhmUlL9
GJRnGXJzep31fYbm3XqxWc3FU8zNJcaYqwdP6c27D3KxmNmC3L47xXqtc35f10zvwsfnESVfmmvx
OkyltOV6H55HMO+0QCeMPhASnu3VO7eIf1pz7fBazzGAnAxEk6LuKXLil+3taMArNe80KeNvm0hm
pf6nxyfocRPb/cC2SiJaHqks81JD7vQ5npvuSD9OfhuUivk56yr3KfJggZmHtN5RrpBBcOf2Z064
/t249dxbU4xTr35vnOf3Zler9yQQOb4YpvqTDFGlA40Q/i0jE1t/qs02oQcK7KxuWX6QyVIU4it2
EurfZJuvXGMowgrskCK87XLdPmuhuZuWPGUhict4yWvK2qUGc2dzQAL6Oup5Sqn/Gb1mdXlnnZpD
O9+IuZfn9Z5smgHk5RLon1eQ2KvjhyusIUSoL0lU8SPMTlxomPyh+91PkKBN57bNm0vbh2TtHd94
kEG1Z/OhmG0Aez1oXkSWUuFsrNNurFYPm24vEIo7SotjG7QovtSRe1wCZmWlnyyJ7w2gwm1x1mDU
tD4AwzFrdXOXVh6bMqMLP8tQqNXFqsr6QVZioUP9u1pUULJ/7kmsfLDIuubz//6+GB9Ad/j9tvg/
tumQBmmDX/GPXYYANUQxZSzOi+35f1qZ1fb3qj0656ocjPCWArgB7EpqHZTEcc6UlTpnUQPubJA/
2CxVB775aTjD+ULtoyimRbuuxVFCrGtSKBxqkI6i/me5jqgiO+/7++0aaWL+NbldCQqbCgbOdgf1
pP59jc1aDTndqBcaF5IhNUU/UXQ/AQo/pX5yqQ2AfLOyfp19kPnK1N4ANj/vRSF2eQ+Y59zzEkDi
Cwaft0HvKaU8yHoB+6a5DptNLTNTAeh4FyqleuZtldoaJR0GCu5lHhbVNQRV9LgKvcGY1/BiHw5z
ejL9BeYnMa/pWLo3FtvA73WW1TutqNULgEzGl1aP7sc8777PnAxR6Z12R1nGOXzZ9JW81KFinPM6
upDUeRrVOTtnNr0+Rlccu7nKzu0UZmdl4NQYVEmazUASR1pMA1WlTjNDBy6CdzpZN4sVnbSAjQaO
cqt7Neg0EkuuwYk3obb1dimZiY1oZfkuYsMpFOiY+e5/221uH64hCpGt/wS5kgiDMuHA12n+ktWq
len6T3snWA1Aa6KPs/MPMV3Fnd06v8c95cG9n9UXfSb9Z+rpcDP2rvM7pxW/gx2Xf56yHLIcOxtp
/jSzC2Qi9VEZk592l7n3IK/mT8q8DAp0Z5EBj4vINkWX5j/j0HdW20xrclKJQXGfLuxqnJ5lT2Ir
iiWuV1gATFHQepuarfMJmiPQsDpO7stYucoKxMD2qYJXAgjvNt6RXezPbuR9E/t4cfJIpB0HeMF2
4iCK0ucNwOYIfr/FNXrq97sgH+752W8ftTjfGaWeXt22Sa9a2xnHSIP4ZxFtclI42btlpRpwheRU
Pm92Yjw4LpWwEipOOMx3HAoZllCbnSgLKnv3PSSwQ3hb/5VE0cQZLpwCUz9RTe427nPVNcFdVJNw
ykTLduQp9+LhSmGxSwFaB+EGGH2kJDGWwVIN6Jncrj7L0p9h/5v79pc4FF7gPoOjz1trZDb3YgG+
gXKNjf66xWhmKEjaJNKOikNcmsSbJ86tYZf5+yoQu7i3bAvjw8KV+CnQLlmotyfKE9tTE/HFBQD6
77XMtuH/sBG1WK9xtvWHENtSZv/VTjPSb1raQ232L3dU1u3rXc9K9FOpHfNQKApo0cugaKV1GSEb
7G9kPSrt1y6cjOMHk6BuYRUIdaybWWnuY/gENpMt1AcZuLjVDjwX9XZTyCW35eZrVt8Gnf2yXGUT
r5eWNd9fkLFruMdluRkmSteAMFUUR+ol0/2kJOURXj4qiczpdVmZ3cIEVHGmGfvpY93N6aNpKM6l
q4tbWYm8qlLr/2jU1QSHamv05KeagzOgMHhDVKmt+g+YNGprTDKd5fSSF7F7r5jJY51Z+neHu9n1
WQ61dwUDg5o106lzjJgyYlVdvjTjF/ineojlRuNXaLS7km6ev0w6itTgV5aa2dmEcwX4uJMfZdmZ
3glOdaaAc2KZilDMPiyVngru1UbUm7cYKjFxiFx6NKQ0XdDvqqUESoY+yaCGc6QESrHC7hC42nyo
uvEnVWC8XotmM6fVC5tNOJnzpyLt1aOYzNkCkQyh1l4paor32+y0Zp+XPLSksBe5DrAeJRuIZJA0
9pv9JpLZm1ziSIg3+RYHdBly5FPbfo6Xa4qF2IrXIufsOztFMWR7ug0jBj/8+VkGJf979kEWR61X
3CSpwjhlIeYmZaj9rBfUnS7CBCYXVOX8Gunf16utxJYoYu96lEWbvOm8D/92S2KyXnKReVlZ7mmB
yem5KKLzECrhOnT5RNeVrOMy+Hu66WF1+r3th+SwidpID88fwoj2g4zWyfAcR3q++98vuZpn/8eu
0IH4FgiZBT9hwYv40OWe1RoIyLMRvNgZHOL+l2nWKWyzU5r4GsASrm1dFde+7186fyrvFC1Pk6PI
knYYjkXt/YLspHo19pM4HHnlG1+UsoYZdAkAtOTCflZSRt34kGykFB7uwE0vD7Wu+w9Z0vgPcCUy
aBH8phzW3DRFiaEIRe3QJ0RD43SV1ccwYre6eCAk3wHgCzEinBGnqvAeoVQzrn6jGleAKOm3VIxf
SaJNl3ciMXE5ljxGHPXcUIVsXkW2+YosaBII40oekZtiDSrrLP+jcKGNXUVFB00Jjfz2a1TeQcF3
9zOA6dl9H12V0wnPbMLHAebr27ZK52+j7z9V8Lb/qQ3VgWq86XfI/6qdDq7Op7qJ/ONc69O9DdPk
6kQx8PxN992n1tB+JamR3BvLUSPlC76mFpeg4whSJIMcL8rUDeccJF8YcGQpNoMS2lAyLMeXvQuT
VJZDa967I9whZjk1ZzhcKB2XKWi/zVlmSsrp2gcZhUN74N3ze1HOrdOcZbbGkvV/TD+YSkSnqx4a
Y1KP71y2S1VTEIDh0VfHVE1LChntkpQVJxARvC37zO/LB15BIcVsw0q/MTO1P1QuHJs3Yi56/m0N
7KUjicvA+dQGSn1PAooGxZyE8YMeWDaNmMAT+1MxUptE88a9T93PugyiNHxo7PR2yibnLKvVWWl3
U1xl1zWBP3SQGY4kG+BSKGFppeY+h743ALV1n9HvAbJZH+68dkkI1Ilzu66DkR1/bPv2rR5nQ7jb
1oOWQA+twnsQ9OOPeEzr50jp9IvKUdauTvvpx9A2P6iurZ/7MtUvicYfWXWC6Ufud+/s2Z28s1fn
6s8xUMK6Jb/V3NlGxauJ5VDMY0bXyQH1UYbcL6rhRqaDMjhw1+rzuvxguC1pOihvm5ojOnHbFEmp
AZMka2hpF6a8MtuvwneXEb06LkROfesftlvZAm0y8pyU/5kv/gLWn7t1/USvd81bflLceyX9vQ7l
JqtMtFGaPvheZJ5p7KS5u0nT9lCDUL0TO0X1Wo+SEPDZTPVxNWm9hD/4pE97iezTLfbUqlVwVejA
CjSQZ4CP1fZw2dB+25XTDw+Iw2As1Gc/M3rOVBML+i1jlSuqOz8Dp9xfNnsH+1BDLvYd39Md5ZRV
aTYPwKr4vxXJnUehB90dA5+wCP6gajneyuy+PPCpio/0I5lfKT7ld0mN2jcnsbIB4lmdcqs17kpF
b+84ZF+6zaDAdU2LXq3I/T6rZrMrHM//lFSzfVDVeuLnLqA2wkj0QwdCwjNt/eWu9X33uw+QJHx0
lFsWtvUZgt4fA08PCq0QpRkpEI7egz3kbtZnY/DyxyqOYPm0lVsbBK9jrhb1NdP96tq3Rg+ZH8xT
Q6REMAIuQiuG4NAYKu1O98OfM9jv99lUujRDLpu/eNn8bRvFdbfI5k/stk2h2FYjHSSbrWiXTaX5
tgFd3Q0zvxdb2Y9uDm+bVZ6BXF95s6OPifVbPNmkyjb0QzyxqCuYO1uYW+B6y3hELwPApimz+3oa
XiWmXfAMnpOYYhCIzNSdwv/V7eaRly76bf3fIkhEWEj8I//zvGqx1c1++cbwMsGIdJacpmQ3NxG9
/XAJYgFTPIwoVvy6HBaHbSn+gFy9atdw//TVtAG+zLRNOIcrChiRnLS/Diolt6ZCF3Gkxs8aBzzH
MPS0nSxFQSkyLHQ2JxUikyFO3UM2ciq8iv4OtDn910BjSX1VGxt/csKonoowcR5IapMo8+KFbwnQ
CK1bWt/bv6CLD15odaSR24m11TQMk3emUJ2tpo3FGelmmk6d89BQ1XXbVdOHqGLqUw16kBugR6iG
4G6BoV+2ELIdmGE3usmgTdjLFgHiUQvshmVn8G738G6z8e9TiUcjLF3wb6HWbYlsUyQesCbsWGTa
NFFzY5Q86Cyd/1e/mCnRHC1oJBh4L/8NWIvmmrSg+2auHR9mg6NlUWa5bTxYIQyGb/bAAvzmlVFz
je9d+uZopUhgmVcNtX2CgM5lawgVE1KbmtAHSNKzGzECjju7ax0z2YdLv0U9gKBtdb17P4Ja8NW1
85dUJUMTWoX7MqffxGcextcQnaJ19w0UScc20I+OMZh/tV57R6px/J3i7wAMjtR8bop+OuhZa3Cg
XLvk5MfuoIJL9Qznq78wB8NUhjt4oqu7H8bTR3fDhSEr7zzlRiFjkQSQpWta5QFJCvjFXe1XHd/U
PH9ahW82XexmTzYIFE9i19QdjF1AE7Y3uhcYLzmf3ofR0aibYZWpxvwwlOY3I1T1VbesVkuIrkQn
K0PnODzQw8cUxLuPRZAjKO4chgEAQN74QWoZNxOQRfKLy7tARQp/LacUM7EQpaoau8gxTGrHSYTX
O6flx4fiA8OAGmqAA0nTv7tjT5kQ75m2Ffh/pvUvFfqzP4CTVamz7evPvWHqB/4TwnNnKsU19eiE
pV7knU/Z/qQVN/kjXny6vuCMtupUHk4Qn89PdZBke4/26kO6fPoGu8+uPP6/uollfhbRwhCkhq33
MCyfwCgHa8AG9221b/10tY+ogb8d/FnfGyoVwkqVfBmWz5Xq6sGpq0of6io+dZ7e5zRZONGdaC0+
drR2goUs2m74w6py/eUthEgttuon3jT8nfhoNSzf4dhwlJgXn+ERUu4hRTbYMPXGNeco6HagG3vX
AZYwkUJHKGptjM1rQ48DDSzOnchFJEoZMs13TxXlch/km22kD/Ztq+ewqb9dcb2OrJfoNIw4d705
wbdbTtUXtXGh0Epg+VlmQZ0UH2eKqr7KOHR/nakG3Sbd0P2guKE5a8vA2UZzdvKWDYGs16lIh15B
KlOlHOjlVrV7Wcmwhfh3FzGCM745p1EKax407ncBraWP/GObx8ru4FXyElgY/bR57NlaPMpsU4id
eGyKPitePbZQFEh7R1Fsxh+usRlvoeTi23UNMGVu9NikoVuDZZRvb9o58cvwftH3e53XrZc2ikRD
qzRfebOLX/CZl0WxLPDZNIsPvA03Nc0DM2/c7WCcPCUpHtLZKh58O9Pup3Z66sq+eNjkMgPL8I+8
Kfv7hD06WChep51lMPoS8ikTWsU9JMX5Dccnr5qPNqv5P9VTVz+bhaaZ4a9itOP7sGrnU/w2THAz
nqyhOZVeMx6pcoWTVrRit671SH91EetN/SGM2P17iBH4hexmcxdTWSZ9Fe3pG+yOngURUc0h1DF1
EuVTk1n+J1dPHopSja+yAqe+eYJUHG5nDPJloAj+j4CGpfT3WI8eeHA0ZGH5xJnL5yxeZkWsQ0Id
jcadKEQm2k1RKCnlzSKEvfLVehwGsmCbEIYQ406WMkgcI4meVE3nIVZXR2DzOPgFNMC5glhC/0tg
Zve+PVOmVThXkVP7QDeMrEvVhh66TKqjGL9TN16/+omsbP+y3Hz4AV7SwYpL0J2odt73amcsVYP6
k0qPOMhdlK4D4X3ISsd9Z2FFzf9hITEMGLhvwBnIftWgF1IIE55iL3dPpjW4px600HU2dz64H9ta
1GL4QebnA+ynopZBX+LILCgWjazXqUjpLDJ3bhtmu3eXDSM6596t327jnUxsJMS7S767zXeXE6tt
kDsGnAGsqLT8KvL+wxVX4XLZdxHVeq+0VL4mXQcSGunACn7GqBxvoF/pT5XnHERGF31JkXJXXckF
ODe9AyTG4EzaFbx17VpahYYW/Ow+9c4i7xblQEJguokGny4kyzoBE8zxvRiv0yBzrb2lA2z+IZYs
ZQB6nRd3Tij2m0wiyIWNXNlVqpLdW3MHKJ6bdvZJhm6e+v2YJSEljYbN3zyD40imm01C5ZB2J0LI
zO3Tu3XhuvCiumU48Hdcgq7x+4i94VT7dfrJqe361ORm/alaBj+bLpaWOBcR5VZTf2ppu+vazrnI
SuSLVfOfInEEhZYm1MVxsdoc38KvIjqR7vuCMgXaMtWHxNcBBArpYCjnQHtQgb3Rb2jM1B7KeG+q
Vvowm8BC3QBboj24yUgB9JTAYCxCcZEwbp09B6Fl3ovrGgVi5eFeg8tUfNcwYgzJkEIDXFIc3l2O
fjAYU3llkzsQFwnfdX2576xc3VXa3F36wrDuDFKPp1ZZ3rXafoIxSnf68qQuw7o2evPvqahkLV6y
lIFaiYx6jQFkluVv58jfH2i+GrIvYzZvnUlt1789sJoIV9V7s/dziSHDINarj8p3YP04bXqRvbuk
rEdPm24N8CHhmKVofq2Gh1Hg4hjlRVaBtBuZMB/oGcQIayE97ALJHmxBQJekR0WbjOzi4bK2rNCF
kV76lNc1lfZmSmod5Smrs+BTlyj+AaLplrpaZDIAHwKdeRX/JStQS4JPCg/PK8B/B3HaTHXzBxRI
5uNm2ebBM9QM+nmzrJRAv/HdvISc8u/rqnwfbuVeJL4oZohR/+u91FEPhMRUz+t9NHoaBOs9cw9g
Io4XP3ONOzVuYVws3cA+dfQjmzszMK2TvQyz7aOSqQfUGDxlaW+d3jmIal3ntKBSnpl9FdkkQVfN
x1CrTqTb8O5Scv31VuSuxOjdReUm6rpOdqOTfAX1Pr/Vxqj63k50dgAMmD0GKlQKTeu9iDwFlG3f
zZ5x18xq+T3P/xqrcv4aVLV98oI8v50X737xtuz61VvTlRcxHxrowvXwGaLPfNfaSgRlsNUO51qm
qq8vGRLWZUJyBGBr9NMi3DTA0+jHbFIf3rm0kQLt52bz0XsNlHrhn/xApwdRy2VWxba2p6jmWbBc
cbvs2xXf3Sns8g3sH9DYTOVCiLv0UUywHNMzWbGZ55DuKLJ86dvYTGS5DZsJ1Or4busPNlXsgXtn
x6Syl4AyeGpH+8c6yhU21RbHAiVlHwdhc6xr6uap6uEQCVwy+kYBR1Oo9J3929Ew4ttVbwBL+mh7
0XDn4nUThiTwaZ5ixwhEyk4Pa7RlkDxCKQGoet5Pd7POG+/qnFLj7NHYd5+nCzWDmTmc1IG5GZ2r
zOpubYU2iFVIxx4GwFbBmVqK8eqyjqrVZeFhtWyHJjqryfCHkenuPhnJdMqwRlht/tNrjbDKJUIP
Smzvaqf3l3/vvN7EekNyxwnbi9tZSWZagFpahQ4eMK5PM1TJ12jmsCAalw9Ak3wHwKg7iVIGPx7N
/VjX8a1rKfTq1VmRL10Nx3CaaMtcPJwBtKShhKRY3atJw7lOG2f7IKFteB7M+iKDS1b9snRyXqra
pRJXpqtmsQb/jibjIQIDcvORmdb21PCu7otl2GD574GW6OKzBlc9IAaXuwByxNh7oDwpn6Oifa1M
pCrQfHCWQcoMw8E52JxAUJhHQaOIZIDbLDt0QxzuNltRiF1T2gd2/uaZDpY/YYrz6d3l/TuMPOcq
M9uuNJ6eI+zJbwpd3t31qhxOehzek6vkPb1Z3uLXqfhMDV9cEVaLZnRhs1eiQfncgLB4rbX4TtBZ
ZtXWIOwJOVJQjZd+jLVPehXdCaaLTx/dJ5OVQLcAZL/qNr83yzc/N7POdL7uMwU2rx3FbdZJBsvt
Xmdj5pnvZGUIoPGNCMWmc6Bdbzik2umOAbalCnrCNffpmWT/wJ6MlYjquX2dbTKeeV9dzY3vFEif
rmLxwazLK5ibAQ2l3wj/d5eYy+JbXdAfp93UrflsxmFwA2yL9yXSlIlkUzafzBokjdFwFX6nDOWH
oZZranezTets5iTDm1bbXBuMXeacs6hvnqo2Vk592al738/L7+4AhUM8Z78cS/du/qdF4cKNCIrA
f4+xWUStzUt4MxjVz4EOi//H2ZV0x40zyf8y5+F73JfDXGrfSyXJttwXPtlug+AOriB//QSSsilX
u7u/GR/wiEQmwJKruCQiI/BKopn4yymyOmSlPlCX4R110dmd+aFNS+t+tNGRMpudof/23plG72Kr
vrQ+QAnZPM6xybcxyMzN/DOgbzuq8Grc+rPp53H3A3J41C24KPLt3S+o5lFzsDLwSoP8+ALEpavq
FVgWf7GSrNnpVMqgupnXNLvIDVBk4Qygy1CjHfbFLi6VMygXocoX7mwU5lCdBLTK5MLNtWZDpAoD
spMbMNgZiwjsbhAYH1BlqJdgo5l4GNIY5MN18IR8pL8qZOLuaAcM6KHnwPT8hzqO2XPsoOhXbZ9V
cRQdrREwIer+XZDUmLNGIozjUtDlTx4S6JSyEWacP9VsUFsnqPEGVTd0JRxIpPaui1uazbVzNtjh
WSSuBzkYQzY7Q+8/k42a2SVVznLoNknnJMcpYPZzygAoUJGNq9k2x+rZEO516Z2msBGSIuBvC64W
ir9OvHTZqeVNdKLuZEuxkdnYeg0VDLjMA3Q0O/8uFliSG0iF7e3fhlLUPCdNB6C4v5VW+/DbKdVJ
kNvvQhPHQwodV571PDqfota49crVi3obCwi9Wm7sbnWFTLMdaa/a1ncmoBqNUtdQpFdzl2Bss/P/
KRZiZi7oUtM/c8tL6j9z0NofMln5GWDNFZBjo7N7Z6tRYgl4I24F4AFuC+vQdahPbYC2QVjESwa6
z95fgoKpGT8PyBOMPD6HzDPlqrHwGJUBqb7J9U4/xy7Aa4t+SPUz9f0EbEE2si5k8npvnOzUzYIU
OQZncm8DMJVMhzQ4pl6/twoXlVOY7C6SuhUfQEYKvqQFKID5MrIad0W18u/K6Kk8fm7mEvyyHqK9
MFrURPG8WvzOZZomktLc5wJZB2iKn3UQZY9gXgWnYF1F19iTjwDlRod87DOkTpRtTMBFErisXFcg
hL+SjZqic9ytn2oFXsJ/emsW/iRRhwwiSDrZLrG7R9ZWEahDMRU1NItfe86yMLNyXeedseqQSAHY
2cuey8F7wl4Yv1APNeOgD4Uw8pa6oCK29/jRsWVttdkz+PiaGxieV4bfekBN1tgA/zW0HLpqS75d
CxWyORT1ji2F0uDPlYdKiy5+n+fPyIO1q7twHTe7aWVLhVdgbJxXhuCMt0m07I/OT4YjNTZv346o
C3ZIebyzUdeQ5ldntMvN34aysFSwrp8zz9NXIRf/hlXzfhVksX3sGuom5OoMNKhKNO/11aSetdy2
ohsIkAELqVtIh9dJHh8c3f5QJjGwGmRDqiLaSlGAPx4Qw3jdYGNw5cUu6IUN3u/9JHJEvOF2Oiwd
reYP4MFxrxySDHlo5OugA8BL0yT4/9UgNYVm8QcrxAuX34XH2W6FItylyCqgaA++Y8SFvwAjab2A
Ho3YzY5ViUry0LK2qOfHGm7RFYsiMZcSskPLMC7yj4xxHBV+8ZFJCVi6LqqP2COHUpMn64/gD/oW
WKDAUEVOVIAku6xcOWzQ1tSlAbIB8aOtpz161MiVK1BIaGtAwbBn31fRWwy5O3VZ32bb3TysssGy
r9ZLiwyCAm4msOGWgW21AIFK64UCwCa/P79rCshSUJdcItMRK6hCvdkoduwV6WjTgGiFZgio1nme
ggJRL/pLYKeDIqlSk6PEky21wMhqvhVZ5V2sZNQ3doBN3d4q8it0BbOrVo85GvCk2LX4RnZqyB6V
xXBMUTOWmppvgxk+5ycoQf0ZYX9j0WhlvLNVng9aA/qlKCL94hfcAgJu3NzZqRva+Ig+5BNWFEBN
o0LpiIH5WkCS86j3PojOXc4XHlXmT0X+2ODeRODanwr1qSo/8wxUstYRaAEmKx2+G6oUcK3hnrch
Yx8j3Vv0YbLUcDd/rAXS6+BVkHg0643Hzu/SSze0x65ORuyMNAYYHQPBQfeo+i64gBqbdQ8U28vC
2YkBgk1CJMZjmprVv8C07wuq8Ps1dRe1A4Fn+1BwuRdYqYWOp8U8cx6cYZA1CE+Zb08lgkHY1CvT
iPItlQgWlYlaYBCmYhsMBYRk62y2wUNgcpBAUSE4lt3ekFW9J8wNgWwaCMjsk0Z+JQTOjMVBoS1b
jOD+WJnJ6KKYd+hBjU+MEobG8g2oAL5MVBNkQznyTzKLX5kp3tFcTFQURHihfPAWnx2wYwTGYS1+
oL09rml4MBbJAz0pMvRojHYEIQtwNQGFmcZUr7ZtZ+t72DDWEjfANUrrd3pdWRc3q+J15dryOc89
EzQmvHktHAGK5NTD61D84DDeffdC+cnKreAlBC/tshFJ+4g3r2QzylI74Tk53v0zcPgeca/+L11I
vUGFT/3z7ovbUcMrmqIJu1sOpoAICG4ZXgEEMCB9Ebdn20m9fcZQ212hgvGKV5pxZaCk9mPggH45
COryG25Ry85G9hcwr/xQSA4ABpBkC7OS7hMDEeraGPQvkAAD/boPdfY+CKw3aBTBm3IHgjYgjY/w
rWDFYYJOETRqwk+lgEqtGWrbBGQqXwtur9MkLT6z1tLXadyE4NPValBRAaYUaVKuwL7drSQHSe+i
ijp29qHFcxLRZjJlns3Olvfxn/+KEBX6tSYXf0aIDVm6kjLzgIy514gLmGRjBUaAWx2nxaoWoIZp
8bATFpk4FA5rrgHEJI51On4d3OarA+Gw72fs/tnfiyz+2oC14VMZoto7tOvk2gs92LmZHu7wAhRf
db+UK7cN2aceofhzBwvUQ1i7UPe/gue2/WyAumsFWYVgLyrPfOmCTesW7ecUBa37oBPtmrySVH6A
GEv6mELr8RKYBpRVpCsv0AQokCfXx63d8XKVB2X+nBVhcynL9lb3QfZsxTJ7Fr6+bvD6dKOeCwju
cqisdg+2huw5wCV56405cKKqq41Fe4FO0Y0mowDPGddGUYMKoUlx3VYVqrpTVJcMygHmCGISMhkq
vWNEZQ5WZF9fkW0e0NpQqAAfzNcDLneu4yQ3PBkktyTVVxJ3/0sN8g22FEnyEOM97ESD2FFObqAD
4qA1N7w98CZwAYAMyrUuAIyxGiYf1+vAjB8Gycaqx4GB5GWs1zz0jdU0rJYz/VHbQLO6XU7z+CPg
GWEEcRHyoQUH0BgcYt19mc4mGpsSu9bVvpOtfDCkpoE5GmwrO5D8gaGtKvAk0poV2xkOsPOqR6a5
+Z1tiv0ZFipeN9eHUI7FdX1TuKBmiFMz+MCLbmmX5fBiSt/a64oOohk8+cKHCq+5TludyQ37E0uy
R0Ay7aXL8ZXI5KHFzegE1IMC/YHnqWAJlLJsLy+2pta/0qgj+8bdeCB92QM18qng5jcPT303KHdl
Z8PGzg7YbIc/lN3SKvt39qxhv7WDm95fGV1lLYkDibaDdKXP1SMnPO30JC5qsVG8iP8TYlgakirY
jWAsWUz9LtPkA/jIFiHEUa6TzYuiYtlHUKqoE/MbqAe1l7y3TrmvFX9q2niBDk7/kiGVvUqcxj+n
CgvFDafZ5Fzoz0yayUKCyOdjbZp/gKXE+wAoUQGWiS742vt8JeuoZgsBWRdc0INXSEHhcpcNyTNq
fft1FRbmuQH4e591odxB945f41RRg/cuONa96iXLpXusFPdmjKKD6YhsPgPViuh1C7oNPwbczCyr
RaJCpkPypP67eQaRLl3sQ+Mq+9OxEjw+2FCLesf4WdUh3u1mys8mlzo0o1y2TpGljFa1bn/SNb3Z
oF7BOUi8kh+4QFEVdRMQA+TIMf3oxygxAUZAOU2eP2MiGiHjPEzdxmmAeq4/10Ye7AyFOQxH52sC
3vwrUTx/42mYfeKuV16DIIOqDzxMFFfvAYeUK0JzWYkPlbHG0nY06iPeMzzIGSnfb4Nr55+cWJbX
sEi+lt3ZdpFg6w7gswY9NiubAzXYAIayG1Dhb/3ElM0hLwsYaby885wj74bnAZqCuvO0YxEO//Zy
ZdKt5pcaOs+1USfn4RkNup6mflcIFLmhXgOx13w0OoAa+i7xjyAC+4RSNraNoF12DE2w830ZDOlu
IRv24NdQmsKuW7Xmth49gcQZSi2dBJ0/etIqUKffpMUS/xNyRzboNSQXgOEnD8Nm/AlysqAXwUMu
roV6cXwjphiWMo39Syi879C9Kj9BNtLaZTWyO9RF3r5eaXYr9uCrA2I06VH5kBhXI/Gdj8LHNxNW
12z8y2Aa0wwJ1ER3noeEEA3SDP6YiX1aggYKIuvulD3sQmyoiDiDfBAlF6mfGZ23JC7X1gRvS98y
Cw9kY7uoFWgm5ukxs7T+k8UFuMuj1ttbcezdUB715pEZKB20TH6zav3QqiuLDTGDvVmK72YZx/W6
zOpVyUBwpYWKI9MZInPpBKrIXpHBSdWUeWXty7i5jzAzaLtOdB5QExJbLTe0axdo5UlPsn1VaZB6
UQ3ZG/Avgm1V01dkG0qhTaNh5GDXomCn2e4DDXXI8+ZFV15t10HtOc4ylCOKdNs5sbvMoYv2aCWJ
eNRxwcMWmu7sgTwSjwJ64GZYGJcBMkgPqJ3xABGN222YG0DLZiJ/ALQUlKMupCuUx2xvIDkEJTnR
bsktbaUFzlvHXTcAO67i2gQ3VFGmp7yJcjCVB+5LBdqYLvDjb0MHksFhbPjzaHbjtrEVExaPg5sU
FpLlyiUJ4iUL3fqVZjOzOji75pCeQAqSr3M1W4nZEvCsfbNq6IqBwZ0/pw7UodJMfIOgxh+dlqdX
OY7GR46vSMYz7amoLfY8GvayaDPjIwtOZi3XuLmjWIQP+AaqBsog/iWHwt1JcBT7UE/m/kUb/TeP
xEwgKcjadDeNovDCgpoT8s0lBxyBJqARrkXPgAb5B2JdMbFvCq1l/zxzsJQc+kS4nVng3HWZtgDF
KMpHHaQ6DJ6ovuYUpyEL8VKguj+nCWrbO0+2MIW0Wus61naetsohso6a0q0JIuAbC1EEAvSO/sqV
DLvGoEwUxbe8E8NL3cdiJbqGXZvAGvcNxMcUOch9UFbI8E83Sm+NPaDQpoKI8hb6W9/r0qr2REwM
2cQO1J7nmYNYeigPkDUuKrzFtsbSw3cOajNRhC9kugny1Mb3HE2d5+kxtMcLSJ/sq6hda7JLUFpv
GpM1y3mARsEKBqraNNTeTUIDTePsBjBCnebJAdhyTtgH35DDPFEvwK2oddJczL7kYkBdEoSr0lvf
DYRG8+iDyw0/vR+niSuXvDj+693ceoTLV8xRGYkbCNhxaTiqWqmUzVWl2I94+vij8P+srCrd39mh
kYRt8Pg6m0uNpwejzj7OJpoBN+N+zTw/ePeHooHOBelJZwt3O0dMH9LvSI7yPH9GEI6bxyJGCaD6
P5ntVsUgH9ay9N3kNAdYF1KIq9Xj/f/CmOlHv8yM4zxJhmTYGSVEq/kvBZbceCNSP1miWNY8+2Hw
qrcJ20HizAa5gbJFvYHD6gUI5P5Mlj6qzfPk4VSoWEXh6QvZAJ0wzyYy+cNqLHXovDodX03xFEjj
f7vQPEX4gRYjw3QOdCKqoQUry3uZJ5Rl268SaMovRVAmZ8GR51/kxscoUC+yymQByov3mA4so6Xb
nBPsyjarmLPknEF4tAcyMqzWhhMEi3dDNE6Nh9/5okocfe1gK/Itch7uPHZE3YPcTysbdgMSMxq2
jMzCXQxaO2qtNAyW2Bb80w3sdEsXfboRjNJfG9gtvLbqPpB3RXG0H0Q1ikMpys9xojUPMVSrpkZ3
xofcLxtss/+wy85KUOnngaeI3NRAGmjWNQPFrrL0DMUlg2rCEvobAQcuax6glQqn+jwvQgFqpZaN
WOnn4izA61qvVqLZaCDCW/AmKoBjiMAZ4wbF+JjyYHgEpE5C0IgV+LvqbzYWyX0gnf5CHrk7jAfN
AzcVdamRzMnweNQKvJ8hyjfD/lZ6t9kB8CS2BbkLW802bAB/MlpenMikVSjvhP7qM/XohEoO1kkf
1QWbOSj288WQK1yaOtvOcUwoNObAfakuRfUCMPggj7ID2ZLQY1dp9tt5jvkzzp/b64Y9T7v3nzHT
AMKeo0JHz5ZWYIgdRWmZkDdctOeFS8NkWy2JonefUcb6u89oRrZ5gsQZBAuE1+IV9qvjPbkmEDT0
bgqEnvP2rju/q06vuIkc+Sorng3LjY7IlOOdePImxxbz7Uxo8iVnxxifa+zfDlVXPkRR2z01+J0h
lw0YNHUDd9SvqcZ3Gaopn0Iv6p5wN5QLw3LKA3WDyHP2aePaC2AognKpZ94a6nHlg8YwnT7ELSo/
TfDHqliazi+THQ3SCjQdpJ+nE6p77FARKQL0Gh3UpqZsS8wIE28C/2nsB5QIrw3WvTlN3MMJBDUX
xVQ7Y3QD6B0uvW9H21zlqLy8D/aN3uxqlcQiEzWJwaN3XXLzUYNzZ0/VHHOUAL3lHs+V79ygl4AU
GYXREkkLUAwqP3qQx/J2kft+fKCsbRHr4852y25JXSWU+IgvJCVzyQIaP2sRIil8AOEnmN8C7y/+
PH8kV2qgEwZSADX/7/xDgYw3/G3FIjfNH0FfiM7Hd6P45EPEtI3t8OBAc89ZunaJmp+2ayCT+P4Y
cJ3wQE2vnBOnhS4tb8fVe6e/HudRpE1h78fmyaaFIt3DojG14Ff7gtsgqsg8F3wFOvS0HVV5YdaR
OTX6zyOy0Sj53XWtAPqnsWWgdERF/M6PBv55DRCHPQ4iaba0bO0M0MGmsP/gNMivrJHHS0tzP3+M
3634OxstgfQGlI/jw3/wIWaXqkzxa5g+cmyNuzQo9n+7AoVRw1ixMfVG7EfFxGaoplYMbky96AI8
c2hCa9iRiQbv3GigJq61ORYpP7FFXfjzNPpzunkWOqIlZpd5+jCGhGJemfV6GqXp/zmY5rJ1gBf1
7Dqfyd3ZzkvQkY3CoNUw1v6GG9EWuSqkDxUJL+rhxdE0ym/vGHfNDpXIIK/bzDboZW8Tlmu/CypE
pi01B+qxqVvKc64a29H6c9FUuw7ymijiQA91vvJs9qMNGVG73kFJ9QPoN+KHWC/iBzC3lVkvbuDY
FLckgEYjB2JZdchcDn16E8fqpwtZoZseFFbwQH5WOYqN0+HeZFutu24je1xQAp+aRF3imCnyevW7
YWG6P7YAvNiKN2A2B7G0y/2ND+XpT2NU7w2vML408QBmdrzCXcch1o415FBXTZ2XXxroiCqHXkdi
Pg/8BnJaVnUFSA34Oc3RvyCjti0Mkb2UuF+CJM9p9jILsyfU6X2nSJ5kX1IzdJ581M/uaW3IiPe0
tmtZf1k7l9xZobpzXhu0gG9rg8a9utY+nraNpuZXz0NmlSE1ykphvWrCABiuarprik2/g23kIFqo
8+LZ7ZGtZAkKn43enHxBIWCBCZa/+WqeUy07PXwk+EzYgalw5Im3o24K+oJVwWqQIowNyJXV6Nwd
6oi/c55jAW3sLtgsCCEPUWA3JMjZH1IHC4pvmeBqdVPk6VMfqErYLTCdLupcry6+73e3Tsu+CmXH
5RxKdKAch8Kpnn0AHwySErCLoPHXXRw5uxT1qZ+zDjhMmG2ohG0T25VQoUNFKOiExDIebecSgERi
hTQ02Ol561zqvM+tBXCM1bkAEmfq0kiqvAFKgPaZpmvAjShHGgEYAaTsgXGgCclvGg1tcAiGhmVs
oVdR+iD+9/wdckuv01xVjoTt4FbPojHHvcvw2idLyHiXS99AyqVtePNoNNzZdXUZYGMEXWpA+hIu
OpaYu0AX9iqLPXMF0VxzX3fRsKT/mAKU0PtWdQnmNHfp/4m6DcveO8sQnO9zLI3OzjQVjVZqof8g
tmbpqu8i+2YWotr1jh9vkVKqXzoZrjIIxbyiaD5ZOZHUT2NUIH0EQmJAMTGgOeUnT7rBk3RSe1+C
MWgN3U3vDz4AzInxorf4Okx7dvSCPHuMocUNJfILaKKGP3QH2nT6UFvnAamWm5fXEDJQLB1FnuTQ
DeRvA2bavQ00jOVThM+QhbJQTAPFHKu0ItB26xZ0iUJIA6gjasymwhZiU9TLeSDVxV/8JudEfufC
CKaZyO13c06+wZEHMjqRV1gXWotHvx+r0hGIabQtmEGebR40wK9Cq9AGmMpDISEEnAE32eUN4GkL
PWmDKy+GbO30gIVAyTe4UpPgh34dNevWj6V3mO11KCBNr3cnMlE4HaW5jm+X0ZkLjmxCU/W4sHkC
Gu8adkj2ppsHydJpzwLUasiCxvkjio2hx2aCF2LqKpuLjdiVG4/Berb1eAr0etGenKTLH50y41dU
XGxmB6Zx1PzHUOTuU+HsW6diSyAw5BFnHwI+HJufGzeCkhWDOl1dmO2DWzfYv5OG8ZmXRgb4TBMf
Y8MoP+ahtiK7PtrxdsDe4bZU8RVewIEJ6D9mPNcOaWeBu07ZPTcCPqSH0gxIxe1rJSDTXMTYr7Yq
kOCnUKxfFtlQXI02D6Bb4bE10jDWHw5kx8yhyr7+/zwMNYf1yxyNvDViaCYhtcSpsPMy7bKQnprN
xs++5zgbXYmt6X76/Z93rA3Xu9ux1vFOb3kAXwFM4YJy726boMxsCzRLTvLU1tYmA3RtacpcfnQ1
Zm+itIg2jqHLj0WNzecQDMc7Gu1sbCxWqYGHUzUahuKlAMnUlQaL0VyFA+ufirEPn90M0tpqRuhu
4LU9Lh8oZMTt9JRrEnp9pd8/+njvAR42iJ4SYSPTLI0DbqbREzXCFt0yLJ0EukqwBTY3USsNXXvV
oyAP8LylhivNbmCBXHVGCbG+X9+QWrUNJbN82MwD9MKDRHlRr+bhih4Y6J2pH1m2Hhlea/QgEceG
teLYqYa6ZVACV9INzoNtGeV2dqGj2Y/CyNa3Lt9pg3mYfe/cKpqThv3BesCN5G3i2e9tWXUatic2
vtd6O9A5Ak88L0TnnOgu35QmH6+odBuvkYF7oe1GxcbVeRuvI+xzgrA7xqUXLrPfKEG1YVfDyUxD
b9n0eriGxF6FV0HNyE4DNhvGtnc2Akw0J2qg4f6IFx9F48ycJVd1wnh39g9a4OhbK8mPQ9FqNtRd
UPOLjFMWgscePj0VD5M1N7ARtLh3GBgEZXdkpQCJ7HrdZe5TZdX8HOvxaw5w+rMt7PQ5gCiG1Fn5
SCZo1zsLy/azQ4dS02cmfGi/gInF6v3owVBN6UUNUsdVs+yljB6oYX3OHzTu34qRA06SGrkPDb0u
Onh29fnODYBPDczj7fWff47WPX2fr0NgOPDdINDNADCEe/nfkZcm1Lx59WEUUbAaB8/aQ4ob7PI/
1AmNwnhTIiQby7H1pDwm+cHZj9DzNIrqiuMkS0g2cuFKxbDzhLVX9GVjV/SoC2ojoD9p+J07eQao
NV0r+qXlPMU8D9kEnknXFlAv09YahdHANNc8w/0HUGdCc5ELasfeZvjdSuQyL0JhDbHCMJQTDIV5
65ohRA2xdQ5i3bx5qrFQErU3ICm5KNv6mQtXSS8kYL5ywF8E5H/hWd6VeoURtCfoDT5BiBb0RW3k
YDfOSbPVHJBiOaC0rHBHETTwN5OQg6g0fwewe78F0163lTVu+I4qZjNV0Rs1gqX+EQUJW+9XO7kB
BAZgA3jJZn8eiuSaQ8dlMcZ2tZsHKABaQfkqsktvNU9HA/P6VgmZrdguyg0NkB82xz06iW5MOntR
U+FehvqiVC1OfvNC8+IAJ3INZRnQ+aQ1Zx86cu2x24LAoQUhOD4zKBnjw4gSwi3QhDVeVVhrHvqi
8LLFBKtXffDemAfqSsMZgiPK082D9Md8DzWERQNEMbQ8qCWn2d1A1nYZDRC3HQYRHvFK62wr3Xig
XoZSQpSeqwGe40FjQYfUQIrA2gnT378biFGieJxd4jwKj2RLKLjnobkfIIjXqwlnvzRkSFtS/z4k
bnv7EAPnTCHTNJOjWirtcZF5C/y5dNWb3tF7t0bO8gGvWiaTK14PKN9OYjCLdQOSTtLKGUqBfnCR
YTujCFDLO/T7IR73kdZ08RPU1doFayK26ZIUQnbkTuA7sFqhVh26MZZ0rfIiIUnt+xo7jhaE9rwU
0lnYOtDqBcgk8pNmgYJsRYeT1dC6S9265c6txhybkR1e2d4d4sUAUBFISr+fpFIzkRNNREezDXz6
FwsySLt3pnla22IMJYg/z42CM1c8+KPL9kEElUhwPIEhNOc6sp/O8Z2JE30oXpbP2GfMNikrjUUu
mTmsKIKa3nTTBcAy6TZUjgbeJ9esgXamV7UWpPIS6xQzz5yOIOf7GCKNvptNSQjOylWZ581J+J99
31rrWuKD8cDxbv2AMvPMSLMFdcex95EZAc3+MAb5imzUBL0rlyEy3NvZ5uf1HyKJqiPys5BHH/Bu
o/tD/UAebgoV1RJp7dm/bRwkz0bsIs02p29MlGeW9mo+p84uk2WVRGxHfsztk1PI7JOAvuQxG7V2
F7v+jnqFMjlSWuXC6pMWe4F4dKURaiwaocPBje0SO5vwJye/sEDJBBqJNQXOA3P3fgrqU/NuWXwr
mp0iUnm3llfm0b8BaGz37sHYMB2gYT3fCvwAULV7/Aw2g7S2NIX51EZ+u0Z530PXDeE3FJ3tuGBA
IHcjCu0hwMJBd7xnJh5IFrK9YA+q4ItE5CugacPvbgyIl1+Z38rcvEGTvP9iVd0XwzbLC5T1/iz6
Jr/oEKREiSJQ37XZsW0RQqHGV69MIJBBwjwsx0UghNjrelY80kArtxFEaW5TBwmQg4lNpMUc5Pqo
GuFlWmwSs3IXTltau6Q1Q+imiNfU8cuj2YMQbon9VIZnjts0Zrr1KdaGRwPXACh7cwg4I8TodBAD
F1m7LN3Ri5fYO9GWXdiYm8YR4Q3F19pNZMWr66Xi2FdVvtH7slpxFfvX+UHH8DitjWzY27yu+STM
0XugkHl6Wp3WUGedK1RdErgGaj3yMHbw7BI6iqXBtaBDq9sdRG286EPR2vWq5k24jYyCfzDZkG8q
CzQp1AX6td31PqDjgzD4B4BJIKcduiaKD+HMWtTl6KP2oumqJ9Pupg/Ghsao8S8NKlme6TgUT41d
ZIdWlnj46uUWgrz2oVGNIwroL48pihucCv+ZbYZrP40U1RhaSxA1YDzpu0rf0Rjya0DsADfko7gF
E0yHydi9gpc2WE/zTZ4/Vpvj3i2JIhueo6ZWLU9mrwXm75+fUQ3T+ssvA8gyw3UMC0hxwMsUBfXX
V2zGsPp//sv4bwCcDacfRf/kuR88nnrxKjTVfQIs2Ysy8fmJGqR2KtwxVP/doQso2Al7R8VxCB5s
6ijELugRfhNnsfJpKCCi1WhtPM36W79pfjsWeIfE3EtyosmBpnRRQEqnYmqAYyNlAfGzxJUfkQYP
d72BtA8RaGqtXp0aZ7jOJTnBD9NEmEnd2u+vVGdDbmTqEDRzcP46D7n6gZimdqoCCgJTuQtqnC9N
gt8wiOn8AwrQvlDPHevhFvM82otBg15EFUO4UTpJvQ14g2wURRSy2Fc1NM3qRLcBKzUcgNS07Mm1
WaZtC+y7gbWwP8oadKHgDUvZKmsgYZINUXiJtXqA7k2MW7TP9GtkVfpVWECt5RFjk20eKEyZLUsr
7TZk43yQ+FoP6skN94h0yN43s61o0lfW4QljNs2+sw1yjcmpRnlUvWhNXFAh99huZseoAmH/v3x3
LeMv393AdBwXX1rbse2/XNUT7IDiSUGUTyUVcOPh8hgNtX3Cu4N9oiMIrL/v0gBENV7bFprYU0/5
8njkEHj4GVto0CpGFuud6W66GMrc3aI23Gyt9y5QXWoanXWodGWFjYfvNDxHIn9pas15bjUzeHR4
v9CdwXnGI7TzDPb/jcvr4kamwEb+jRtCnqgLvmhvWYG8eEddVHY2G2hp9etaq9xnPZf2ngmkEmmm
zrH4pgl1qWVrz+TYvBYgEeCqoSNqkFKwD+Chdg4QIQJ/AB3OI3RENnKc42gaXBjTfDFPMcfdTQP9
bbEGFQOf5p/nMmkGijMaDwqgmazPgdqPT3OU40o8S029ARUCbtSaG+o2fZJdLAFgsHJlhA6wmxj1
u5E8pgoP0OCSDt57XSxpNCgFgK0uEvOKiMvorNc6K9hODhqgRT7r0mGVfDJz6FySAzUly80zHsaB
QDL6AmVp2gvZh6ZCkE6t3efFiue4Z81xdERxdITq7n+7Nv8lnYdrMhIbpu06+JrbEyr43bUZSj4Q
hnet+mlwRm/hxgDcNWUZnvM+HY95B5GKUAdO8qedjqjRpYk3ZN/Jt7Nt9gvKqN3qGna251GaeO56
kb4es7Q63tlpxRGZLbXljsuOWnuemI5Csx2xYWtOg3P8fLIlyo0WiTv8w9lJFHO8+8RzLC2hzs4t
IYEzrz+fRMfHcqU57dvZUeh8FhA7G4+jNFZkkkLDsw2e+NIoeN2jPsB79bAvugYNqsDLq5c8dUX3
ZewG/1VPM6TNUISBWlOUofh23iKVUHcr16vk2vNYIzcQzrBXIHcDwMsuCv41GKHOrgGy1dN9MTAH
fpo8hbpFtmW0Fox5e1e3jfQT2TRe94uw9Ou11weCfx04tCI9EOMvUM9RaTdUjlVrfShdvNQ4Ylez
6ovUoElZF2N2aVVD3QHUW3s8Fd1mE9kbGWQX4D69Q107OzKhcN3VUf6ASYI0yE9G2C2pdzdlXeP9
idVrGpunnb1Y/ylCuS0kYqGyk1dVv2G1PZwD0Q7nED+mMy+1cWF0It2IAtWvWxqRrPlTl864DbUe
+jQ1z5CdTszh6jdg/SaXtOEjiPvLXKJqZ1hrPYQ5gE4vf3jb2LMFs+MZcO8Kinhm7q3/7VZzp8Th
G/ghgobCs3W8P/wvY9fVHDfObH8Rq5gBvnJyUnaQX1hre80cwQT++nvQHIvj2d2v7gsK6MSRNCLB
Rvc5eNzc8TNOsgQsK5AoX8FC051Rzb7Xkbk8eHgvwOtVOZxdIDl0Pq1ZUmBa2uCsjmwgES9GNMNf
ZjjPNmj/GK7ulrvH3VQcKNgiX3znC1DUNsC7//1VKexiTrOPz1kNQBYLHUCdRpz/YmXgvWW6Ibe5
U09HXfP4g4WS4zVaiYJvIgNlojDdnwlMbX0EpEvN5RavEFdTXSuxCbHS4JuRN+hwzt2fyEHFTq6r
ygW2XkDa0z5InrzNDLquqMRoVjiJPVsuvaBZjxKDq2VP4O2LVaB5D9cypr6Kso1WJNVKqiYGGhwz
upRoGHigletMPSCl3HK2iFTDQ61p5zuLUgvKVSKrvFz9i5augBK0tAQW9z+ik29pA9IKT/4UnAOf
bHAwp6sQjLtHzwrxJq9F4QvT2/AlzUO2SRpr8iMPoMu4kZyyCTQzQVwg5aeWXNEJlarVcF7fTHGs
F8frBkRoNjKpRzIfAR1vPNN0HuJRrLwUgFC07Pz//c23TPaPXZbjoQrS9JiJt2gDhMl/viEMGS8F
iI+qV9so+TFwShuQpBKdVFFbIDObmo80dEY5nQvP3UZ4nD3OZkalBbsyn1rfSvoy3YwsGda9g3wm
uQRBd3UG8EvhD0x0+yUgadWFkBn7x4XQtbblH+7kRBcDD2zr07Jxvydd058pr0z5Z9xuy1OKBxOJ
aLhJtBuFXZB2yVUDjQMN8bT+0N54WFMCklDLTFaOQuezxqHE+5qaIn/uHks10Iy7CqyPNLkO5hQ9
4jfaibD5gHToHlsC/CPHWUrukmD/lpjpVH4KE0CpoNulBHA1Bjl6it3VbreBHmnJrMGGPwSZt7cn
k46MR4YXEVpXevj3YJfBztX63RA7GU7DAP3TqmEG/FGoQUrZJjGIF5XcLANUBbUA9h4KgPixwJt2
1PZjZThTGkYhLrTMebJC6Zf3NoIX6tlC4RAgI9ArhIOXYz4A/p+sKIY2CH2OkYj0NsY0pau0tby3
igF7Z2ZBscYG6MuKFJMGor2ssqjZRE6B2nGlIBlRYbp1K8GKrng0FwpN9GPaqyAQIPwA5slG1nhg
jJ2Ltxbyrj5i3wWjJbkk6lJ3UUFwhkuRzc3Q2BuWocGlcrXmQD9xJYP3uM+sx9DRzM+4VdKvBThp
zkPYoMOQjNAMb6C93HbWKNIHYkIbAVVA49/CqS/enSADkklVtW86yIRR1DSkT1GiaVudJeKMPKlz
iAyeHgYgB6PNMeq3YMBDg29f1utsKtpPdtWZOBdKm2+pwd7aMnH/DlvwDWeobPdHLwBGeBf/8pAq
Q+LhHAO68UQdH3kSoiC1Qcpo7u8AqaLt4x8sOVAPiMNq/tzlG1qQQ9z3Yo/ihgSVSFn7QgMYfH6g
EsdKL8nIyl1fSrkmivfI5jEOYYRcEx98Zba3y8Js2Nb04nzXB4N4CypwdaEO60dQ8K844rffnLIO
dsbI0/2fBkP1Dvx769RwsJX7OgMAPzZn8cVKvt+IIhmVD6ME+4LdIXnrJN/7MESiQupFcpHyO+kT
sCvhd2OJGekK9wVPgHxrvouoY6+Ibha0/q2c7xU3529QBGhYmL2W+ww5oXbZBtHRBHjeVJvQjhmV
qC+3kKgHKH1xdoAreXaBZlmjiPiYkiJVNqQtdD3cVFbiYrOBRgzU6OQjWHCRLyK/qe25fqEpbzn6
/nR7y2x0B0aaq38q8Kv185IXvzaeK/Jf/VglaHQrpk9JbyGXYKHrN3MqfuR1om2N3EZSEb9wENRY
wOdpRL0luiqzQcrT6c/hZCNbsBBcNbghrRujdlbGiKrOdV8NGyMHUwxOrnTAXTIg1y/DpFDmaYk6
ucmPQfC3rq1xuhr+q8+N/mZKQdyu+SUsNoCQJ/uFw8MJ1L2gIDzpmejiraVF2UkLemB6KSENJBNR
27AVTWuagqP1ESRtDe6sHhAn6+4X8Z1LzYvNbQFACCAm6ml8bouVVoo2x1ZKyWajSGAqxipEAr71
cZyjNKSf/TmPtUOOtwjp5uJ8q/HKCtU5BVAxFZBFgnpHNLzR+M+5mDjqBsIeQKJeYx01w4z3XGdI
4xJmBs+yuvJJnSXFTiRxf+QG2hB8XvIcFRZGukYm3LpwddqCjimGR59a6131UuoxGnI9MTa7orT6
UxZ262zouMRZIN4K5mlUMQvlAHj7mdcJGeCdHAe4lVb4gWsUPso8opUlo+GxQ9brkWa6A3avyUF5
My09PJpc5BuKXyFHWo/sANQGKsLCkU+9bIzjbELWOJTYAiF+BJXl73gk1+QT6FflwyJuczzC6upH
7Jr9zdVNNGaf0b62q90x9I02rX0qUU+yqHqw4/KJqtapNL6L8lcjadzLXPM+GO4GLHByQ8uSgcKj
ieonMiWnD3sSZRZzNwE69TekJHsV3yX6dCsrX8HZc42dfsQmWxQel9hp22793dQScyUN2a8iTxtR
XIaTbxqGsD9OqIK6zCtw/D24DQ5DlQEdbWtl4e7A/lCjgem3038Fqsvcu5AX0v9zIGxn3bWFQo8N
cCv2xjg6OI4TzQzTrURBWziXugAAOOF7K1FVe/ZFk/ZP3Ozw6RSqd6JrO64syYgi/BnPkvWms/DO
SCAxWZVif5uhCJReFmgAbg8Ys4J6FhG8DMkV0txKAGNpq/UT475RBvklNcrtAjdDdhSzVna5VLxR
FA8ljNvWtbRyAyrV6yUXPzJRoSjA/IayfLQ7OxVqCsJPQ2k/eEnVn1jabequAPB/KUFonJm88p2+
9ADYi+PGk5UE4D6h6SwlJ1orzxHQUYdZceN0jWLwg472mJMTmaBEAA67bwQZ3w12P0R48fi91s0B
3SyEYZIa2Cuiw5PtZmHkdOcxt8HmXaWfMtPpjlK1Feetjv5k2RungU9z83H10bKccWzk8f+szd3K
iyIxmn0ojP68iLgDQF+rY381yt2WKE5AithsV57G6y1dxix0vBKBBdrvdDxBWnSxnGnWuWLAhyvE
lvd66pPCMQe8XpN6ntolbmx2gjQoCUU3gCXJ1QFvgzBLLJrdyaTdim2gQseAf0btYjIAAtIGhuTG
wlnIiRde/sSYgQ8GBPMf8ZBusj8tXMCq7CdZR2cdAOy+ZebsZxW+BkkgflipVYDSJrFwJ6pwyBnm
NoCnOXtpEmcAAZflfpjiZLRAKe+29VA8D9SbtmZr4WwTKdrvY83EOmiN8AL+pPjBq0q+skKZ//jD
ABR3KCxxjcdr91HSMxN3i3T6ihL75hw20c8SlSTbytJG60sVpT9Bccu23EEt59pilljLEnlUMg4C
GxDAH35kSKu88przCKKLq7ZfpipinjG5HZLNlDAJMMl8eqJZHv4EG0D1SAsaULYLQEXWCGBKwWo2
9fp0P0QJHgXKferG6Um6nnhyXpZQZG7E3YA+wEnsF0ses3RXILOFF48MkGM6SIhQyABgRHWBuusb
1F8jkeQDGqE/9PE44tAbDQgMDIcnGpBauc4mj2eVv2ju1P1kPKmd+u5OTst73yXqEo9kgYdstJmW
xkor2AX3FxylYU8W+DaQ9lbRUAOqHrDkgW+MEwN9SuH68xonIdEDmtnwNq3MR2ZZTyLCbV+FoBUN
S5g5LICir2E6S3MB2QDUSV3x3PSASG0UVipxWbV/rDhKqlyFqkocWEjZzpa0Un6sF6+j6Pt9pDJ9
+HwAclQzEHDJS9KAKyjo0axHCpKRlgYAx8hLitM8wBzV3WoJcGdXhAC4s0c2rBffJUDPK5DUF1/c
VOAQJijMvXDK/MUZ9PwFfe4rlAVkTyQCoox1Sjrwc0SOXyXuBlyV/LFBEeWrakzZ5ROyWq7VRShJ
jKNX7Hc3rt3yRxItFuRAso8Yi0UxtNcYHxYU49+uQhb/8ypVh/I0sxwq1Lrp5QPg6d5tdGTuadWj
vB/Qy0qBKrFZ0RgMrE6dybfl1OkrF8x+65vXkvl1RLSZDpJIx1jPLyagE/RLHid5/DA1Cd+FUbuL
TBQfjfvSTtYoVQ42Wu6E76jv36ZckRHLGI/fwtbUP1n0HkS1tRqLYDz10i2+lAm4l5R8CJMKZLNh
Mrsb04RzoWbwHsFI4T4z3n2isPmQpVsHzF078vq4CjPt7IKyTVC8qav3Vmetpj+uQnK6Cl6eN6bn
HdCU8D7lXfoS9HEKEg8P4Ip4hV3TclZMEcqm9BGcscoEEBNP9hB555b/AJml80TSsUtNMF7n7xFa
J5HX+4gzr8cw6/yorvSDC5ykjeahQyQV0VOuMeOtaLv46PK82+DuWvyVGCNuJEH4Lke9RwFtMO26
wLK/onLWJwO9HeoNgN+LY1Z23Zvj5c9OEuR/gflhWuVdVV200BjxHe8EShWhkFpf+xPX7afYAzC5
3acbq0SWoZ5E8defH8NAQm1DcvUxVI77nA/DsLV5eEyyYXpk+LO9Ot7QrguUEO7m5aADGyl1hE9L
kPUG2Je+RixxXkjSJDZqTfK6PdBSoC9yjxTPsKJllcb2M94Y5xWJpAM2U10HIaPh+M4wpA+WGmim
dT+lFwZnWmB/exXjwDB90EZwBcjBPixyMqNB9DqYHdwB3KrK9s5fAz7qKha9t14Ui52WY88ucca7
WiKjQR/ASJoBKjPmmr+WCy0mGv4fj1IAu4E+XeRKff5xtKyOHuLdYhkDkfcigpkSp5CFOIB+pPbB
M9JFq2Vt2z9AqtuiBrisNOzWtIwZ217rGmy3FGS/049g4DUae01CGuxEcGPr4Z07LZMNkIDQ645t
62ctDDaEyhUwGy+SSs7+kIcccrIXFtL1o0RmRzkB4V1+Y64ccVghxgMv2jkYyRenj4sUeHc7ZY6s
d7Hq2Let6iAc1zj3qvOfRGMg6g3eGNt1rEACSDZEdf0whrjPJxPw20kWV9JAi4bpzZHImOUDdsky
Tv2UcwMc8iqqukaUjsZ5dlNBRVzUG/ST4RrqU9DgNXoNBLoOZesQOeE04euDzr8IJ/Qgcez/Rtkj
jiCc3nvuXPcVmJ9AlYnYtLUqVu20CVZ52QGIwjbQ5TCBTjNuL14Kdku6f4s8H/fdWJQrQxo4N0Ap
5CVuWfpAd/J7bSSre22PkpEVzlNUUfTvyLXwznZRZmdgCbYbY0Ltba9IKqVir6RZXLy3QRg9dvF4
Fdc9jgQXU7IKMwlErwkodJ3X6mBwlnF2sYBNMvi41z/b2Fbt3VZkF6/Np3g3GkhGcBs5QWV3Y8zi
6b3tCnebYb9wIhbBMmQgG++RVwD6mbF2iF+QGAFvpr2W/ATNorFFQqk/g9i1P+t1aWx1twux00Ue
nhSjbIN2XvMgb4t16tqfk7yWO3IZYxBKhIeKdQ5b5/YP1GcDw3ZyrAdLdkARZFKchizD3cIsgTTt
8T32YsNTq4YR37BdpLvhipakwFFWgc2lv0ho5iHj6xtpZO4WBcIOe8/A08HFzXWH2hxAiozZ2igY
+IyLOPHx3yQSP0rXbcyj1AfMgzGJDBL0OKN9BnW1DfKXvByy0E9ztmvc1vy7Savz6Hnlz6yyn+te
498BTvfVLsCIWjbsb2BsFt9cAw0TbQ+AUJzLI78dSrEKtDTYDl6bvHHU2lJSlFYTOp0EujI/fego
f7qsPnTK8v/n1wD71hWFOOG4CTwIU4S+EIGUFIrtwRmnyMsjvGit6twNL1NhBSRPe+8qRzF49J9y
DoKwJY5ja/dxKL4ReqC3H5OdZseP1LLoyC7Bv2r8SL2QTK3+1IVe+Ehg8WSpVotfClxA6oM0JTBY
lS4bgQYIHMluNaGKfCU1I/3SpEPhA96s+Y7b9SnNYvCjddGmK0Ba4E8AUuvL3PiRe8A9sqf6K556
1UrTnOEVR/RIjWXiyRriF8to+de0Gb2VlmfVk2U3BTi9pDy0GQdgJo7W1kmbTJ/LoPjbxXPnFwCS
gqj/5bT5L7ypd5/7wGNrs8nyh/AZX3dsvkbHetJRiLnKS9P9Ilz5l7pZ/xISDx+FQ5il3fPkdBZ4
YJx6xUCB9DL1Tb9NbC8/g6s1wP7Duo3j2An74hXDRxyjHxWeIbIxBkOxzRS30z4Ciqc/tYy9h8OQ
+aOaJUoWjhV/X7TL7H/b3Wn/Mx7ZoTEWQGK922y4zUEoUHoZ+pFAkxEGxu1y0TaKnqNpnKuWlotW
qyWwnlIerOIJTNUH5O2bY92g0p3eftFeDM6cFF97HPvvMrsF9osakPD/hB5h7UQrmcbs2e0u4Zhq
uCGrhWt2F9ZOp3mlasBzkMQAqhClQjc+gMjdhI2GU27lRYpSZwBsVJdzlRsp+j771KHA/CZczM50
OfJp3BBohg5qndSHa8H5dTBQQulbo2E/6u8hvmeP3AB5GQm4m/WHZnC+N8BVZ7NRV+D7h8N8uc4j
oaWbmJe/ACOdHsa2CdLNNQabkpj5H/6z6eI6AMrSdaf2gJ8oPdFgq8S5S+n0EOTgJ1ov6il0kWgP
QMJjTKW1J8ViV7SCH4Xlk3g2vbNYItFsiU5B7mT9YDdIj7QAj43qNSVg8KWO/aQJxzdgeTpbr0/q
Y2jz4hFnK2yVTWP7V6TVa8rA5K2DEm82DW9lGgPgKSlWVMuI47EyRWf879rIughxcmg37qym0kbS
tp2TAkYVdh2VPy7rKDaOBY44gMFmfC1q1A/RLLSq6yxWs6Ecja80W7RSye7slihFXB2Hnv9kYFJY
5blpYjuu4dlL2ZmAEjp2GGmrbtDMOaEzZ3lweILG2BAHrswovUcJSHW/zNF25KglyezKdkHp/okk
NbrbZjEA71EAOmXRihQDTuVrxxAX8vEA5+xHQFqf45AX4GaZikOLuC/eUAkwvmnPxFA9ZCwD4ivI
3eNaczc9OhDOedJqJz03IrRx2PKtKnDS0XuG8bf2XI1DgO7G3z7NmLENcAnFsRgmn4o+qqaffAYM
0QMtJzyEzxPHPVuqAg9wi91q0byA0luWPRKmvpX3b3ieG6cZhb9r8Z1RSyoJpqHQpxsROQlYGbqt
n5bqYWVVt/2t6M9YTKSoe4oMhTwMVp4GPCdTFtZPNbI5tMKGe14RXxQvmnnlKJ6pPy0/VqT7sMSJ
D18nZhk+iKZ60qcufmOt05yiABiWXpRP35S8LeP4zSvizxGPst2ITo6HUhPXQXY4lEY2FkQbQ6jp
/qJxHRdAjKDmXi2yxVkTMdAOnSSftaQAkoWHN6oKedlMpJ6/WOOecL0eOi+HrfT+uFKZJgKIzvpr
jrK3h8I0xCoeE2czL9sxeKCZHQ/OPgjFjzs5LSs8jyPkvc6hE1ZAaPDGvcI6fUrsFnv4WGt9WuJ+
Jp9olsWPXg+kKZJEDsTSAimDkMgMLaZSy8Y9muSQ/VQmNwrsUMM021xJ2qs2+5QoeuKZZhiZv4fS
KbxjpGQTUQ87kDUcZOI39MQfMtAeciCKGt8cE/WVMZgMmeuIFxpazwNa4dCjJ/BDZtnlZ54VJZLm
OGr/04lEpmFdnQS+BydRuChZWJc4jF4VFaoE8MdB/fI8ZYkGnNW8QBXgIkQbK+hfPOAtYXeKgumP
QZvSZzMrxJ6MDRZflXdLw+i1Q1h5W5KT+3y1u3DLxWOqsCbLm89BF8Dxz7OHt8BtVjkjel1DnXM0
kDvOWrNcb2sjmflWgij9WGUCJM9qaRpO+pJ6HD9oAd6XWjRfO83rLkYyFG+WMzlryaZbVxkA2Itc
QQY8PaWd+Nnb6CqQTPRvnElznY5ZvqNlp/eoB7SFREobWgt4uQ9tZD7Tiga9+CvQgvgVJU7QY18L
oMbfwYravgZLRNi//VswYKgjDUwg4xMKctAjgCoFfDP0LkJlWa2qgGmd2TjBdHhg7Dy7Rkb4Q0Gz
UvO0raxx079xntAZgrsjSBtiFnqnOSLpOwPFNgNr823AgGQOkqMvtpQCbLpODCIkrchRxMeBLYbG
UGAf8hJTW03t2H6JTTBAigE1OCgUhqxV+Ih4UNsnJ6iBfoFVOBgKpblFQyGLzNqv0CkP/HwYV1He
xDtbN5HSTcJuM19mvgJaVSZQr3f2thnL5jjlqdkfG/QGHLrQOSzXmq+NrVC+iTsj8JMCRGZG4zwC
XFue0eBVdr7h6YqoOLoOpNGVmuU/Oxxxn/qmwAOaRKQk22WJUo7IDxu85tYTypH9JVTHppewZOUR
GBX5LhkqzbdDhlyjGpJwyJ6Cjp8rMHKcFpGGs8jdgMZXnywWh0DwF9S9e8dFVKa9vk8UKHof5flN
XMbDb1WSxSC8cC0OIBXA5g6m/GWqK4e5kjWyi8DfzYtDXww29zNseY8d4IQpPMWjD8DDsPH5iHpK
WpIiB7YAiHbk85SmCEUy3jLkcXBOvVsC5KHQTl7inNrWjVeTzPodHfVWQ4M7LVqR51xYACTjR7Bt
rXC7we2WtGpJtnRcjF6V2WG2oKX07NmCzCjGEvIjhjPIt9QM9M+DhdxpL+zoM+tTwKAB9v5JFKO2
Rbo7PJeF6I+x3hd7B1CtD2h+KjaD4OwVZ/HIJeia/e4k4SdN94ZvaZ6WvsvFCCqRxH4a1NFLVMXO
zgglDjXpPKYrcQTvFN2mqSOrRXdIdWFM5udZa/BiWlEENAnj9EYr4V1pYB40Arx1WXK0tjh4FY83
g4ndvOyyYBt6k3hM5fjV5fUAvueoR4UQUiv4LN2ZljQjWeN6lxINcwBdC3mL8h7YzVMyHJVzX8bR
Xq+Ll8XtxiQX1XACcL4vcE6LRBHqy3Shl0962oLfr2PRd71x3hJ0hb91qZcfkqbttn1b9+9GGIGI
vFzXdew993VUvA1ddGYcBBo2uv7f4tx2kQIzyj0pcwkIcdkC+CgZS2BAyCh6snIEpJVy+HAne6ud
wC5Wp9U+QuodSXgU4dYJO3HgPbzghIA/JYn12ZyM9GvUJsau6RJtQ8vYRC1dWtQFOIBGoL/2lm8r
sxJVHCeLIWtN23WAiABmzIxwBQsoLmdmu6ced9qnvql71D2l/BJqIO4jWYnG5Cf02yITKZD1pyUp
pIb7E0DJv+XKYtTq6NBkyTdNFXpSMWdYxeBVB9kCykbNSbpH3P4be0WVoGQVZgNo2TTkwoqpEjZA
UeBK6tlJohbE28xhKOJiQDMaagr671cppIW8RQicjctIxU2ag/9uNSThGJ+Gj2XWM6CTm0WPWxMU
iRYnpzop69KfrWP39zRF1nnXjNUXxhO+L8FOuk4V5rsZut26q5E9j9USJzl/tZPoHqvSC78UnzVX
lF/CPgIKmpH8TR5aqLObAEWldSBhQQDSSp3NAUK7bTYBEDtXk8J1SdB1xFfaaGa7yWPPwHCsT0IN
pKXhTjZ7kAZfILx2LJazUMVqUNC9yGcXltpHYCbwXWSh6WjFcTMsfU+O0cmxkPWcqtHYzMK6xLkZ
uuH67Gpw6zHPyW+24CNAU3WQAezQF3u6ypbgpL6VztFRqRmdKMq8ZuqDLJ9GtBZyEsrmxp/UtCbN
7EhC8g7oovOP0Lm6cFc5EmFRguwnkXAQeweXpguu6/FhZu8gWeAAwxZ4zqdZJiTgT2Jgza+J9IN8
/8ttKIR9IguyHTXGkYd1GYDYfpPJe1xzT+gYeVhEZKuuSu7AedFPaRXN90S69VEKmu58LYAgLTBe
HO7kpKQkNc3IwamcaeuwOJpT1ouCfJfl4puguRCJwnQ3FQUQI++usYRPcSc7oLwZNVG/7+KzB133
zi11O45TUCQnlwDLD3QnswGmd+rc/d2nC4SLz7N40SUaVoPdACeE88MkqMatQDnVuVVHEFMYj4/c
3c/nC6gXAoKOF3RrFAGnm2rCnhvIxtaAp/nB60po6cxiMSG/yk60lSMce0UPrwjgUX7O03FHSxro
SRcwq/NTL0VKXj39SuawU1/UzDfc4dH1wgkoIm7+uAxcS1CiEenBbpHRTLpiRMGYtDaLYuiz4tGY
kmIzxmkAsAUsSUuKqsNLnucOEu1dv69BigxVKyinLj7dySfdds5TIddLDG3A8x0Na8/2FFYP5D3F
J6saskc7rJoLaPPWWdAFjzl3gkeaBV0rNzgo1FZSH6Z8k2v6K37i6bjYVaKeTk3tnSPrC3hdppEd
a4EsoBu1YGEPgLYP1r3fg9E5gKo1Mg2n9Nid7UgDEBy+D1EkEeTO1TgCdxUOpav+ugaW/9WPPPjU
/agG8IoYBjrvwSJlbaoIPWoAoKrOPW7jzsF2+/JMazdvtRXKF40V6nvL86LoDA3Oy5rUnjDbIxi3
VlUIhrQ1aqKKteNWaGTtPeQQAyFxqoNirFM3Ab1nT1MavNjSD4nAcaAybLUAhjRdTGiGArPfIaw+
rUHJpKLRsJjbgwZNAopnFFvZB9LO1jfuJJ3w3ADEnYpB7rPVqD4DCeWkP8nIxZOGDJdLaCgn9fa0
nn+qEFsaA/Vyu5xho6Lp9YCXV8X4Q4MG7r1jZn4hJfqmG7QC4Z8S4HHKRJjh7+msy/Sg3IaW+YvU
Ti8nQHgry4nbm6HAH8hK0vrsqEG9mMxDhy0jj6vheCevUZN9YzY7KNmIMlo/dHlHbzfnu5guzy5d
F6R7znL7BPpACwwABt7tosmzTmCcxpt2OBxJQcNiR8sc9Wo1ChLhd6e2sxLNTLKpV6SgeHPoO8PF
mWyWZYPvc4akCRAM//hUN1HIg/TklqNgYD0Z2dkOUWzdZ4P8GpsAG4iLdjzGXQyurfqL0MrsSwJq
h7OXNRn6ICBGeupqxfBve54ABbsSHPtlpxHRe5hWAzhTgJwagAbqlZU4k1VyuwOYK+AtQVmtlnle
nh1Wydc0HOqHDEkpPwS77XsmwTuXpqBSZ1Gnf03NWQwYqvjYO8G4JisAfzWg/7Wr1Rj09crwHHGW
cvg0BQU6a/qkBYQ7BpLTkEXt7ZJkeoAduXofX8z+09at0X/ZtOCnVpeiga5A1/o3WV+Myb6bkuf/
DHn3kcpRNzZIGoKB7eOzgkm3WOcZtr/TawVopiNACZITDU0f4F7bDcmJZmgut/ZuFm1JGXS/zWgJ
vrm2RBk8hHduJPs3l8Uu0WxxdR6BHLR3qni+yF28ZZlIFLZqvdzrre4d+6HxjjSTakmzBndFcASo
9Ty905MPq71bbx1pJD8xamt9pyBj08JOHZ3rvy9INnfL+VL/bX6jZyNAdXW0yW9Q3w/wJBwD+8Sw
OXNxgskGe2bA69QnkhJN543+X9eFitTWFoB3yH0m7wyNDpciB4rngS76OLj7TGPIYDN0NHcCEOau
cIAPXQVTeGn5gDe1D81sSBqz9AC4YAIvi3xIRoNOiqwI0h0gMBI/aYGRGOKp6qPzMuY7QysPNVqP
T63XW2hmtYN/qFmdvbRRgDqmVKI3sxH9Nlav5sueBtUE8UqCUXV+Z18UhT6EK7TZ6rMiawXKsmOb
B7jT1ta2DEuBpnZwMiRR+BUN3sEz8l2oV8lyPNBrzVjRkhQMRSxA0nT51kk1b7bDE+BbUE/NicxI
LsZz0NbxMy2SVNpnsw4ex0ZDZ9ZUJNouqyZQu6irkImuW+3aDLxkDhv3VYmKbglKPlt/DICiCzAv
y3nFHwG8n+Dq29SKIABgJYDptbxXrdTsVxJ92JfKwBHarT2S2ABckCDuVsE+7FkcNA+0InvTwh87
G+ZLlGw06RIyrYDoyrzhMXGkQKa1C9BR0vK1PaYWqqyGyTjRAMRP84RELHgQtdxdLYobQ9FYSbgm
1Y10cdLRF36yeg/dS7EEHUhTgfPJQNPVpW1669KDbsu3M69CY5ADeLEPBS1xyuueg+qVFmS/WNEs
iMZoi+8JCKWs4MfUgIiSjg8X4JQZUmU5hiTEFTDKHitPs/fLKeRst/iVCuKBSbbvzBYNCLWGMzoX
xUcohhnT/nQzHa2xXkepp/nYnvUnPZaZcyYvvZrGFRL/KTKuwHTGdkrB2TmVF5yQAADDB02N6Iml
IFojpZ1pkC92NEPvEgosPnzhUAn82toizbfIsI7lrlZk1alePeRFI4D7nwOeHTkl9GfKdjNYFmjF
TLfda2V3O4vbuJtl4cfszk7+6TsYHV4piv6vetIBEpFbAXbgOjKPXgeUN33w/lg3rkocZQWK9sg+
7q0VOu4IjaRiSLE2OEWklVaPOOVKonwzL5mD7OAECh8g9qJqJA5R7Vlm3YFQSgoQDB07N2z9GbRE
gZuAKuiYWXhbCBRpSaxh30nhyGLQuzkcYZ6U0wisQobfTi0S7YCioq8NurqZHxWJB3afxlvlWa1v
pMKU1tVAirHWt+hbcYF471xFH/5ksMiXGKRoJ+w8rrCi3lj3x6WdNivCCbhQZf45GpxmR82vd72x
tCTF4kYy5SX1UOzu5DftuGTHmH7pUWS1pyAeqz+bjULvUY29sy1NlyhmiK1RLkYk/W8a5kCarWp7
wgO1wNFw01RHa37fLTd3zi06mqlARVGHh7mjbrZhqj8vQ6uph25e7fV/N+Gzf4B0cVM3QYMICDvd
dDzzrgW/zmpjQJVg9DIDHaFeUG5Cz/hVNaP9TU2Q+rS/JRaoh+PIeUv1Ua4BNVQc8O5gvUSjnQMe
G3yIbdM8hmM0fp5at95qQ7Or66paLZwyM14yDgSvRDNu3ICGOMrAKPcnAvMdb81iFwC5dWPgrr3q
PQaSxdbj2xok3w+2LFGwTlNmA23JNvqrBmUT6MtTNky1nMcNIEZje0SFQdSvEwBbvqW4zZ7d0fkR
qRWJyvpL4wFWiRZmjnYOM6zZkZbooOm2KK/LNqUBaN+yBwZQZojiqa6Y2LYSvXOoDED+ItSBSVEB
WMk07RbHZby5/O+/nHvPIW0A0BvgPR6QgLmHw5U7eLU6ZmWCQ26Q5ZUmPw8aDmasoaq2ObjFvlS5
hqYgNPJYqQCjETcBT6eXLliRGEc5sGAvM1hZATyYEypZXzrDxb0K3Mr8/yj7ruXIcabZJ2IECfrb
9lYtNyNzwxi3dKAD6J/+TxQ1Ym/v7H7n3CCAqgLQklokTFbmsbXlQ5Sy8N6PAD2nGhMjMjIolQp8
mPeeKshhA/dkgRfab3Emuwg45ulcpbKu+jv1kOI3UcUvNlhOcB+nmpBt0g6V0zwEahC3kTg6Apfs
AkD1/h58IfXWbVtt4dmg412Af9m9JO2enIG6Ug/V7bhe2GDIAtJ1N4VRN9nhDwLOCEhpRrF0Lq42
dZv7MtXNzqt657YlRhd14f8PUgtf92+Zw/DHsDxd133P9W379h/Kw/GVVoC04ymvk3YXqx2+2wgU
0oJ45FRV7dljJ2qflxZ7cs52alo+WNwWczceOGhDdwvlVJ990xSFAXqDxNQBUPuc/LoXxdvqI/x5
FNPzebyhgBK4822sieknQFqCtfeEfchGFlwk7j8f0rj9lvK0emu6LlszATQ1NSPcJAdQhezMMD/o
nQZyLBUFnswUGbCRdgmFxefeScVAdqZ6CxdYncDH9h43+sZijEJ/S1Jtk6JbHeZ7bfCwtFY47NkB
7UqcFObGabYXpgWoeO3LFdmo0MQI4ZAGl/RGBgQ42aZ5fIDz5ziOq/x9NmIhMYvUkTfX5d6zff00
2ys1T5mBTXJWqWsZpMfVPOC5wTz0OXtchy8GsN1N89TVE7iGq7vQwEmk4lf5FjP3SWWBPHtpKvcZ
zio2uuFl7zL5Qf7aRgaaEQwPjY3vlSKfCVUhRcaWzNPtLdnSkPGLiiChXTJVKgJf2Y8ITQ8hGlQ3
u35Mx0Vqe+B/IsJOs/mFKYb7ia4T53Tn0B/uLCIA9figbZHPg3RxxeNJlJtWFkIlKNeKzcThqYg8
a439lQyaeaAIsv8edrKYeP4ncX83DwMc4cfQM0/oPPQ8zt+HJjv25okBokgvbkegq6nULEB6Id1a
R6c63pMa+WSa3KRCTgXWidGpq/bUKG2Qu2AvyNauF/NTh8yoKIYsBpbSKa4XlUnV7M/ajS3A8cHR
l+A/+R01B5DNalr9w03tQZT1IQNVIyin/J0cO/1dgMIkDgbxXjbtuMRFhXnPqzjbSQ1SQR7S5C8h
ZIhWSH/gr7hteTaGEom2ORj8IJjLtx0SIcC6oDtfRlk4G+Qq6evMi9wvg8aaDVLngskrbcgb1dpQ
brQAwbjos9eitPQN9Q00XNsPdtevbLDNMB5mZ7Nk/FwnloUcVFUl41hb3lJi87gyoyqbbOStBITL
FxTTeMEWmtPpQVfDzGNNNdWtc8HSa2b20+yk4eqxMz8GARQfYoNi2fwYwIS6rnE4ctETGUC6OTde
ijHXcE3bmhcq0oE1F1ykTwEU2wAQvx9d65spme8sKGzkFl+DLSZfXRnrBleiWiTTHcVgdP/MTSRN
pJm3KvKwP3A3z7+YrXagbJhsCCGwruwF6Dy+ZDhGMbGlOyJ9qVj5Uo6rwcz8YxEFzj2k4/HC6vr4
e9iPr/pYAgPQ6PoeSXfJZmyb7N1vgb5XAdRzxE899dQGvLOAI42Bve1fwdfoTT0j7Ac3McPzQfWk
AOpZNkmzsaDq4kmAlBeZ1JBwVJb7ZsiieyrMEihkFzIHQnKZr02kckDxCFqXcwjVsDdRB4zGHR6s
GEnKKN8OoAsHyfAIOaYpptC/i5GzfavkEcjEK94dayc4k2n6FDyx7SXYQ1wAMn/HBaGbYtlgiZDt
nAKiSGJ0NG3p1J5+FAY3oFqBYyjIu/fIxiqVgazkd8pknbKu2c+mKfq2PfUmKw3Bc/7YKLE7Mo0g
CF8Dy4IFkgumEFMVlVN6ywHi28vZBsi7PFLxJ5uuaEUAoTmK0A22yBsaymk86jEPOro4Qp1t/z0e
eedgmvemmSbja4q30qksEzz9RocboCjy9BNWsskhy/w1tchudoM+OcmmqzCqNUaSHkDBtQ7sfhFH
G49DCrbEXubYp2k01cjmKAfVmB/ExeLG/acuNzYXGXXForS9ahkPhrEkN41IY42unmDXD4ZuXHLW
Ryp8RRsOBTBDJeHDSG2iCZ+bczTO11MAYJJ0RXHIHDMPJRbR79j9/DCjqHuSZoD/BKSLQgKvyl7B
ZQ4EpoUjLd8CdTfnAKXFg/PoAAa+TcaUg0o7MO8tD8DtpOjaH712bxiN85NCa4AFrkJdt7Sm0JRH
t6EsBQNQAkrnjJl8gbOBGE91IwJHCSBIVCuhVbnW+kJb3jjAW2rtncp9plho5WSQXVB9mf+CFOfg
PJmGuLsDvel46CGYdjUDhc4zZA1u1WYb1WgGPvjPs33+XJiFQVToTD7X5rm1uPkZMhmFyyAHn/am
KiHkC0Kps8q3PRC5ETEjDYoeiWoBdyfnbJrDoIExOSl0tlPs34clZ8lBi0K1T+fEvTR3/RxyNs1d
Va9xCMJDqwNBi3vE7ISXHjL1NUBuCqUT1lnuBblt6bN04wpZbWBLIDt4jS5lX/dn3NH5S6ALq2OY
KIAHVW/bJLgDYtPffmp7gauvLYhMIRHxt1TQrMxDtknCx3OadG/ZyTpMW6Z/oX4CWfULSN8m8d4y
o+9At/RpvKxjnE7QcqYHEO0UGtqSAz19mNY/tBSava6M9Wbh+f4UMy2hZG3ppzkm9Wpta7alt7Da
SG76pDRfclAMgPA2rs7xyMyXEUevuP5+iT2JvwVgiwuK8uIy3P6pE3lxBfOnToHqxNRMo4V1e+N1
HaDZYN+kQgJZeXCCYt2TFC3ZAkPpOZLHRuJNok4SUhB7hlsXJ/6ggYLun3Sw0IqT5kA1KmSq4d9w
blMtUYHCquEJk3Fb+Im7pX6T7apK4TdDZqyvD7fjTu2pnEaZu0rpMQ5m7j98Eho6jTyc80e5v8pS
GdwJk91rJYNUkQxsc0E2KBQhBac0symEbJMDRBXHvugPs6mXBy2DsC3wBXWwHF3WHouSBTizBcsd
ssET0O6GYXesyEj+XgXxMpDBklxGlNsrNkTtnZl12zwqonDBjBKbLC1A6lg5LvGfAqo3C1nkLGBu
DHT8vRcVSNG2ocSemmAFLkMn2AdxkB1G274u/mSTSMVFJobxEUfNuRs5bmw+Vj/AYOCI6MZB3W7m
mEOmOQp2CjRb20CXUBwSloiDiSNISJyo9lSVkVsdCiwg+IIC5lBqzjZXq1N9SW490pOP6jQIRd0O
chXFWn/bFZoNrIIb3oO3sdjjnCxcNLR2UjZypGaCN0EF0QVBazvl8LQSecqxsXBozVYrR2baYFqr
Qd1GAyAZHSc13TgewghkwyHXgNjAtfIF51YX7OyNN1uwAYBALXuo677dioz3B31I+RnspOPaALPe
c+I6eHbkuf0DgqJ4qSGhz9K7J9aGf0mAd3dIyQOctHFxA4UkqB8jb5P91CQP+LW/JflQXdsSqGcJ
O+/3id+NuLhS+Qy+J188UVjIKcN4ZIqxs7vUXH4ZbaF99Ceb3zZPMh6yA8VSAZFnCYFv80Fkbj3Z
iyo//Pc5nMX+QeCL0zeDubZvQfPcd5j+dxbTxMk6GxqM4tFtLYU00tK7HqvgO+lq0JoF09WqVU27
L2u2squcb9w+dIFgsUaQIysX+Ss7KXdaa3ynEayqaNjKzwzrMDrAcyFxSJ/G7nIL9+OZD46GddfZ
vyyVv6wz696VIjow1dLi1MKpKGp1kfVb7g0VYHVBaC7IQzElc+4ZDvIOk4NsQVv3W2fE/2/hNsCG
fg7dFF+RwOsn2dkQ46pzjPRt8EtnXQgxHgQoPh6KFJQFo26GP8I4ObhxzJAFm4Gn2QqMPVCu1WMY
usUUUQzhPZ4txVfhmDm4DXiCzRircV1o7QcX+0XiaZkL4nPRynQ4aywGkrd3juQkO5jpQJ8Iccr2
7K8tS4CdkOwU0SY+LuzcjTNq8mzEZu+vcNYLJspBNhvcO4HHpyjxOHUTX9u2fghmc2WcH5tU8+N3
2XLnTA3xGUAj5dnYbG7iqxF6JjTaNCW5Hf1tHgRKsF90I3j2qtK6425g3rnRpep67+woy2wGeTFA
igW4X65sKp7iBjl1ohGoQDqHdTeAiXGVqE5ks8z0tR5yvicnmdARAizemRplWHuHNC6O1KIZQwHG
GgpvzEBjC/II83Y2+kw0G64NPmajUHL8/ohRFHRIp8rSFJCeEGegn7Jqae59z5q2wAIcrHF+2JQP
mTE1yAI2LtCJ9ODgoiYVZY2kZsMYcVLzL+PEyI64iBibcEW94AJRHfP2zjac5g4nK+1dJfR6z2r3
qYFIi7EgLxWGKPN1agFGT3F4Af92G7qP511kR9t5rKiWOKH0PL6G1pB3TKd0yNpPxMoIwSxHrFYT
oRVlT1LbKJEKLm0OzjlFnTWRXBWK+mqqkpUKh+fXkVcDGXoLMg1LbudgmoDGbhukEADBxcGEZ77T
OhBbKjDhiKt13c1SkBZ8ZBN4Xn+GknleERYgRi5Wmb8w+a9oTAwsOPui1k8uB00MLz8wCoRWgB6h
fUKmCHgFWW8v/FI0G8/MUmRrwAFmg3VblSCRG2SFTNNRPxKgs9Lz/FA47iu1JuCn6bM33Mfg6ObF
qgTSPIEhfOZLqjNliIvoxeCDdzacoHsOJBidbMmHXV6luxI7zotVASOpJ9k9AysiuGMgpguh6NTa
2FlnPMrEMx5xN2FCa+iBLAMEDragBBmX1KxUALeMN9by+EQmZuTyxLLoxY1GE7onVmMtWzY2W/Ii
+cBYmyPkfDJPi7YmaH8mOKWvYJEzNnICWtY6Hp1abu9uoZMEmJxHmPuRg4ppBEvnD0Yc2rvcj7+Z
Hu5/UzBvPrpdNqyMEnSB1IyVTdjDssvS8r7P+uGxaSH7BQ4Sc0FOsmUVNNPrpOj3YL7SwETQRwve
cAgWqKKLm4+aLfuCY7P8uz3HJJ/Rc5fGgMTUNM6Ne46ZR/BsrzyMfcLWgwuafq8IgJEf9HoZ4vw5
WkYVcuOu2lLIbNvwrkYGtfLP7aIbxIMlS/kwjwFKBPEgzSrd6AAzrzUORvfGGb+ASRSHBa03gpXK
yt/jMXuEXmj9lHFDnKxMEUQpOz7WXxo07h/C3E/uhI80G7LXDs48OY6NLmBB1y5u1QCAiKzJ9wF/
B8D3/e6scwf6Vyz8ZkVdfvrvNYiBg/+bayeGCyeIKfiepzuma91SqRuOSnp2ePPYC4nzXNfVDqUq
emYFEGWhdoOcHaB2N5k/aAcyWcjZyxe37anP5Jvqg52CYfazG9V466Hv5KepGsPq5/Fvukyj0aTU
+7ZNHurzz9lpdAhEfwObdr3RQI6+CQMRLjSvMUAtCTLCj2qWl+GZrFQ0fqFtfMv6GguGo0QLdFJH
A5Rz4ZmqtVOgZ5Ql/nbMkjvqwssmFA9T7xL3IYPTbiYkQFvtvczsj3WW4Vr1d4uAA9jJv9tNnF1a
NzPWyKItdmYohte+EYdSFPoT+F2KSxvhn4DsFCY+wwZNHhiA1U9YDl2HmSxdQpoIZxT0FE0tAKf9
qjxZ6mGbKFRYpAqtA3OysmuVIXcM0ExkWOObX6RRdjChxrqo6W6X2iC7DRfTP8rcpnD6zzCgKDb1
oSY5yIa7/3BB/0vz2DQWNclRZZAhH7pfjA0tFEN59BSLpniAOtmiNR0ky0ddra9sUGdtSJE5VV4j
64ANiuFNlJf6hi6OfdMKAoKsCp9MM413Q1930EtAM2AsxDWZPBa1g5e6MvVD1OzcjpVLcpLNbeO7
zDa1M5kAxrZ3eHuBTp+G7KxlD7C0kRn5snTz/gWYALYOG2R0haXRv7i8xRkaT5o7y5HiEV+edTGG
exMX4K/IxOEblvT5wRexeADn0Yi/Kr4S/28RPHSi3SA1/ZTj9i+FPOdrAtKwNStbYPETT56A8Bdr
5MW1L3GhP1iK9dPjxRQaGzJa5z2/DsUzewotFeunCm3AdjmYzQuAeMbGcUQXLeN8sKD79Pd21BfI
WYvKg4bF2RL0uuyBDaGzDZk7IqPaS5E/mWUrcDqnbzghO5eOa/1qwXFZsaZ6Z4NlLUu7iO8TzfR3
jbSbnRErgpnQa5cS2anfuOdthKiznQPQ9CoUACNHzI4go5Ab5d7h2Y5stgL9U81UNWrqlCJARiqc
NvxugtN6QyFkgogkaGVsUERC2xkZASCK2pPAGhEp9IH+20Zf/7lNbgokG4jk0n0det45dhvsetet
rYOlqQvUV6DmFy+tzCfwK++Z+p8OE7faFVo54s7M719xuwU4ehdfhVkqLIBe1VUYKNeBkxnidYgX
527QwYIQm677xbUKe+cw7M1HvfC+xOCWxK+k71dIMfe+1Bo3tlgbBqtqMLwveg35haYs5Jr66mmq
b2zZOmvqm4cCeGAoYGzImxVYhsgqgwK36ms7WNr6QIxtyYtUEmc1dKDtpKaAaNzK0QGM4H5brs0S
yo11UuP834rVbZq6CmCG/rtaQr4J2WbqRqDQjJXkgbajcAqc+tx2p3aiUjwSwLtxBg/6YFLK5aRr
q4rYNPMNDv6iSeCWHKYEuv2qTUYAxOWC1FiIk8PMu03LbONCLciLN9sKXOrLtO/Bh6a89ae3V14D
uu9XGi5F3G6qHmIjc39TReBABM+lz9G56YVPMu2u+/99flKEia3Y3pRIYvEKfQsATfMStTluk5H4
jkP0sX6p+NkOA/k1q8bhkvXaN7LWFjgnWOJYK2oijSwBo1Di7Kc+8fjYt01wP+bSebZAj0ojp767
jOpQFuk+g8xRpSQm8lJ8FIVMcBzsQkRkdmAfCEEKamttDRYaCu9Z8RGZuVF6msOpSSGzLaxsaPRw
LIkGYb1RqkLGQKKdZEG+pabnNY9Fo9i57M6+V1GU9uCDHPMqKnLkFDVEnn0P/YZpLIryEhwMxL4/
vH5GfY7VqxQKmpGiqPnPKOqce9GlH7qto3Cl8xeN9JT/ZGszwMJMkUJi5PNbSV/S6ftKRklf3dnv
+W6zChq8W2jYKTLmJgf4NnUWHZCyT4AyPgJgaZ6LSB+fkMaK7V+UOSty1qNr37f5uIoaJGUhganR
QWKI9zB5uwiQE2y3wmUXqVtJM60AbuBQn1dD2eA+Xo0AtW4puEpt+5Q53ds0lJpWlql1tp3836ed
nCqiwWni1dRu7kE0atC06YegGdT0bQGuY7tMmwN1/dNnaMvxjeJdNe7nj+91ZXxXhGzfKKBwL93m
SDWpmv9t6yJk2mOBiTw71e3/q++f5igl/g/KNMvXN5M7hGemLpXXAwGk1UiUchMsm9w6vsc5WfSI
Q4CnzPKc11HPdZwXj+W2LzzwRlR5iq2tb0IzG49QHZvTRyoAjEuXzIqTXR0nuKWUVXQwwUB9Lq0x
ehQRVLIsLd4I1SITToGwJ0wDC0S4GITHrYa8kzJe+eEuTxzQyNlttYW2o/ujbOtfReTUr0MmC5zb
esOT5uNz5DyvLmZtQwMY6O9jZyDfqB8Bda5xgXvnOXhxNLzOHqWNPXOTCfdr0uugjTfC5PvY+ycB
svdw8b/mK4JifIqzOF3XcQU1X7sBRai6DwvkiMceVUHp/gNEcXzjO255pILsVDPz6Hfc7Kaa+xk9
jSXNuF+XSI5nkOxcGkXE7x0W2TtIaxs7gE7K+yY32bKpCvkOCbI93nb+r6IaT5Ww+jdo6WnLCBLe
F/yE6V4fO4j76lG4FV2+wY2Sf6HCUKjm1tbYGhKJLtZNf3OMafwOhioXGvC/7aILgtPfxwjUIWTk
1+Wqy6P+zJHKeh5UzeNQNSob6yeucKxuRTYKiXxj3Orc/cm7IIEG0Gc3CXnwgy0VIhhdVQT5mrZC
2Dy6D7APDUxzzfa4H5DxNY+uPgmF5K4BHPzn56EeOc09j/DZLQ0EiF2w7R0AssNE6mP4Q1fah88B
pvFS3cuXAkuKZehBSkZ3rJeyBsOdntjBvdt25SUEcJdaZMe3NrhndrfxDahTgJDI1RbYscQAmzC2
pzgqHDzXlqYOrv5a5oiBtGe1wYbBXc4xcTeM+37UEhC7YDZysB55HX7gb6YWjc/cfGEkfX2hyelj
VDx6sZMxPE5hnhx2lg4lg7SD7tWidQN+l1uPBnJz8B0Jrwutz/eNB1HKG7uXIieiTEysr1SH3G50
pPC6kLUsWh8J65+j0KCAGzgbEcbOYnaASarb1llgnUcD8L0xt5I7rlvdOSpSbZnUqfldt376lgje
hWMUa1cE2REZ7ezeSxO2GDqDfQeW7JTI1v7KezPbBiDv2TVFXjzrZvsWqREKTYBatOfYVvVJt0fy
Jxic65a/gsJ5Ww7VX9iUPJqg8LiPK+QJJC3E5kfJxk2ommTre2PY8hEHIW1vW/cUrBlVe66SdEst
0waizOhM8CLyNjgAm/9RDL5p5wrhHxzIY326qcnEEG7jwbq/6QYk2r+MMsZI/UTKDGa5qk6D5boF
JtS/dyVPT52omvXhQwJ814bidLP45Y28X4fB0B6An28PrirAqYGtAVXB844q+ROqUhS1yU+1ufsU
M7vn6CvPNObVTPPM1PN2onk4qjnm+AsCjU4AcsjYctZzdtqU0NbV3FrYBRsmT65S3a6y2lLLD89z
zJTqRsbIKJH19u/+eSKq0Rjm5zyz1xhBJ2iB6XtZ1UADlwO+fcwS0Z4XRrI1Ez37CgFOMBkl2Y//
jBi0kU8RQym+WHgF7arUR1brINt3w/Ufmde2T0lYB0cfRK0r3Fm27+Yov0pL9x7DCltt1xb2kuxl
yt8HmVSPkDPzTtLR+iWNMzryZ2G75kMagJM5hyrlZDcKG5SuWc4fBmN8A/Y+W4BqThyocD9rf7K5
udXg+6Ni0rT88T9OAg3nHweBluMxC7ljoCnFJ7uRE00Ai/eDofEfsBqoT9BWT84Qw0jOVAPDykct
A3iJQzpxR/Z/DWPFDz4I8C2pIbhuSmiNZywBcSkGKriQh7rCfYNqzfab0QxkAW4Lafw1hUE1rltQ
yNzNcBJ9lecghrtxzE2qGerbm0Wjvr76LFBfyZdAa5Qrr2fl1kTu52riwi5Ce5306oXO6v6RQ2Cu
MuwjFUaodftMK9cGZAgmE7dFjnRnFZJmdoZM+U9XEYf1MTZWJqTmcbJbhsOR13mHb4qqUhEVTbTN
De15bMsPE9mrwNpGthEfBNYlYKgw7epca9ATt4CGoxYVvYZ0gVWJVR2S1cQvvOWbLYcg1Jm8stHB
mEZtE0oYUPuE0s00YF+kYpskyBAPhvLHUGflpeVZ8bIz3bB8SfG6uyQB+9F1Y/Fi1Xm4hzb4AFUW
OCuTIZuphYg8NYX5P5KLLPcf30VXx2G0Y9mug4wI/Sa5qKicMRwAn33wEpePX9va0w4OQyIOqUAK
DcsKbMOK7WwLMx+pPBCP/PBMcpEjdCjTxmNnWTADB+vgjcZhZ7ewrWC89HrGL39yQJBe7BIhSmya
cPIb+jgtpoKaHZ3+2spz42YhdvBgznud7dB+C5ETV0b7Drc4d40qSlylIIWg17fUBB+z2Pz3P7N9
m5zFdNe0mYGMVde3bN2/+V+2y86JO2u0HpzQf0jxnTgLkG0eHdHgkktlKnP1uKaiMfB7AwMJX4rU
jNcQWzW+dm4DsYdQ+xVgNeIZoQXVaPBSRVYZPWky8Das1R2k+8f92c3AvOVZyPu8wrFN+DOColkm
SPoWhE+b4WqEc3PdqN7Fubm7jRstFgJfbdrLyCx6wNeAAQjCJD96UYlnR6lBC5jx5GvexL/i2gp+
aeWXKLHkzxqk7SDVSwfIpZTjxkuwufjvXyw2BLffTMN0DV99NX0IYXrOTfIUj+K8FwDBPDjV1zZJ
0jssD6pDHIGtPy5x5JuKIVi4ovS+I8MeRNj4JfIw+Cqrsnnxepz5uXoKxDJQB4u0D7yTFes45w5y
0M2nNn8nGxVXMVO10t8ae3wKkHiB+zVogyPHGNsJzfiKNI1oVziO3OIiyXtp2gzQcCUPjozqJZYl
wSkHWfPFg3zJIs/MvyAUVGzTdCjYMrHd4eCF43Awi2rA6qdk7c5RbTJSgY2rBwXdGrcUZv7RBRRx
VQY0HwKbLBB4WqqBXIlc+KXfhXyNr5+58JpGHnNR31Wmo10M5CEC/l2bMfYPebsGwjbI1iIzcEUW
OGcX57Bg2uJAKfldsQMoUi6mkG6oIJYYIpGExqEYowp2ea2NmL42wU2B/NWzHrTtukyGeGl4pnGm
ghxTTAG6vIVVBXIzu+cYqokqxCf3iuONnZp+X2cH0Tl7GpNMVHARAdmoO6G+LqteQ9IcJr+JIRsW
NeMCqTegoFYhou2Mfd2lPz1Xt6B8U9tIlhDh0Rwh245L/OI5CoNikfRJ8wukMG6cNT9BFmsubC0S
xwIM/Rpfjjrgi7hO1PsF6CGRs110HpTfA7OFNhGwK0FV1mdFvrhG7m+x9MuxPoepqWdbH7+JHdg5
vwRdXbODNrTmKTIOU2tMi59xHL1Vfpwik4d1uPZMhossQW0atH38EOtQA/NNTUcqp0xxjmWXz9BZ
bJccyjJfLaeBYJjwx7Nmt85m0IJ62+TMPAnTGHY9rnWPEAF29pbb+/uSF9kxcRK1yeC/QtY2Cwi8
FIe5wP0+2KWjrNeB3fjtwdc/KXZzm2pIYMEFPFWp0417tlmgCMdiSo2WW0HCF7PrdqCr0KvqVa+p
etttHvDqk0/V2XX1eeePejXLVTWhn5e6Xk14FXBVpbHmWVIxxh+/qtl4NfVVz6sf648faB4ZZLfe
/r8fr3g33T5eTQ8X3bZu+kgthcD3zYvLB9EiLmaS9iGKwwr/jJWDrFyohH5HguiqUqTbvZk/15nr
v4xVOqyS0dYgKsO20CoPkeaEwvKq9wL54XuXsw8T2W0JFKpkXb66cfCmDA/Yzzze2D0Qll9ASb/q
fdAL0xh1rK/NiO1wN6vjjgvYygCJsK/QTmw2Ha7nt9RM3f7FN6QPkZikecxd/S7yRfXaRrjQGnk2
rqlZRQICrfjD3LEmbL8UbQD1TIRJsLIfhiYFs8xgV69VjxymtCydI3ntZFmavvtSN1EDCq5o2ybx
OOar2OsfkjhJtj0bQGyN9C/9mGTtHWgBy/sM4o1T0UAMYuEYTbernIL7i8zo/D2ox75TyGSLXOvd
E2WMZFsVkkLeZwfwZ73gaqx5QG5DeKAq0p3h6c9x6wBBEGmPsWOJc52WHBez3H3TYhwqlC7yAXEM
Mzykif3NZJH3FgLounKBrj10YyW/esgCrcbRfQPhgA0V9XqDm9FuOa/vZg3wkOPN4xhju6U13uyg
YPK2OKTckuNmALy9s0WWxDghwTpnH7PxrlbIdfyOjROE7Y0TNadaWzoATurFeraRQ6o4qlHR877f
MbBdy3UKYrbHLhmrR63zi32glqReM4CYqW+6din0jG2ntp21Sy+HgghFA4/V7orsHuwp0IMAZAy0
Za6J6846yo9GKOzd1GxrqzgJDyr3CwqiNtX8gOOd61VQMHArRZGmxpgiI6MZd1UZjQvfNLR1EPHu
tbfdLd09p6PBFlXURg9VlbSHMdEFKO6RUIpsJvwFE829A12ogc1EyiDwmMbfvZ5vIw6UJo7kxVbi
nnfn9zn/WojxRAFjG2ZI1IG21twz1sPkCXjgZFGEYKFszegvQ8rXvOXBa8BbAV4a23wULqhbcJ/W
ns3aE3vdC/keW17rbGWjua6Rv/jUumB9sbuqeot7+bVq4/YvyLF3Ixu2RZR4e+BnVnYz5q8ixF3s
WIphC6S5fE1xqm57evOtxWt2pRdGdtQjYeCGHkcBImu+9cVoLnRgmZaZHrbLKshi5A8DUFAnZcRW
ntUnd74AVRmgfoe45X5+xJKvFh0OZ5UvllXIVrXV37seUHZ2hDQ9yD1oPg7YIBJeNtplhCjdtxbi
LcvOZM2dZCColBmAYFicsW8uxIHzgGnPHOD6fTtC0N7WfP3dTU6aLdm3xMPtZFAvcyBYkMGN/6uJ
8tRtk3AtGJeLCGmUzT15eAuBtncnEMkxjSTi2zx3duZoYHkEVrZlVweHDmIJW6NHFh7OFFx5GKDs
KH/qEViHNDB5LRsjrZG52HDnifyOh0OtReNk93LMwkWGQ3unj3Gnkdj2s56PP0vucagvcOcZmJR+
WYbQfJ+cuIRY4wLUX4OQ23k2TC/b51J0S18F27FWnMfe+EFdXUukjw5SsagnmXB1+d8zeT6e9jSW
/m8z0WgxWKH+baYpgOM2+/NnAin+TxuQaW46+gZS6/JoqUIDimaqBaAuAs2UalMxteegETDyq/Bi
WDaDjK8s1OsqCgRLy4ltIRH2swO4z7pQUmhtXAIAm4ZfIcEaHv5u57GpfekrGf3JLsHbdDDLKF8b
IvyBr6i2iJwKrL1egFED7bWo3f7Rl3F/SpQdrDrDeyDjN+SxD3+yR0PbP0qAEab4JkkfDJznA/mh
R1a4zJD9v4h1YJ8aCHYhMZqFfGNY0Nie2kbXNKemy/Fyo2pILNF1z5F3UJQbspl5yj/cfHQwiC1i
sPnF1/0mB4VTIcxArCsQwSMDB7zTZJtiiEZ6mjEbo29QO0y302ehSGFXoHAzAGTe5jJ4nG6x8WaS
0KY9CLrzJhsVXN2Qz80rG4+3YafJfQbiavDkvMsiEdCL8OWrByr50WYjENuVdYcnX7Egu1Vn5tpj
VbLLdFG/+sIFzzxwpXUt23tcEn3DYU79f5RdR3fkOJP8L3tevkeQoDvsheWdVCXb6gtft3qG3oAe
/PUbyNKImvrG7F74gEQCLJWKBpkZEd9KAynBgPFgTZNEP33LRmlDP8yoHpi076uuiVGa2hbrMsmm
Ax2ggyy3Ay4J6kUCWYa0y1FYOEK4DhVvFQxkBSocfXcwPyaSsRAesPq9li6vk8jomg04QWk9PMWr
jYW9Gqj1Czf7ziZW3VvNwLCzBa88YFVmuIIyW7nI9CKH2A6G5wNoxrxFK5sKVOQND1dh2bNl0lY9
4GeNFa4G7KEXJbi0loEKmacoMNoItzi6SKHylQd9rL0J1mq+omHgJFB5r91a+6wKn8iBJrijo6Ek
Z2pXQetZG91p+ovu8N/BpDp+z7KwXuhSa0+Ez+uKulwOSNou7cit7+XofBdWp72guCTeuw3ohqnb
Arm0QiYMZboQmXnpTECugpIDBaWcrSm7770iv8gp9p4hH2YpJ1qwCK3v1KMFLb2wF9Q1kHq6Lkhd
rQLxBXT9fFqUTGrREsXcF0hve88Fv6Mz//lTDh7e2mjRm09JXUg3JV8+pW6ixhkVOdcFOTbpogpf
//wp42gKFmmc92CYz4JDUrTvQ5pNa4Bfg0ONV9YD2an1L7ZR3E6d5+OeC45xy9JWmldK4O1QdNkx
gSKcbkTNuAz5IRMjYk+fo1o2KMGUPNGWC1701dvg2HwnmsBZirQWUAmrfkemFk/jWMpzUiFIBEK0
t6rLoO0LpWeIwKK7xa3xY2ofJADlq6nYDvxuddl4BnR/2IEmq9riC2D7+TChHG5fid6yV2TEJQlu
UWpGrV7WIJP/w58xZK+Ddnw19T42AS6DirsGzhGocyEJWvgl04COVrTYaYPL4Ii7P3gsQTUZrsMM
ldJCesVmLJz6HmCXYguiJPwmIois+UggNfeVyMV2yIAHjBTsaZwyjJSj1W5RyJl+GGk2eSfAU+Bm
nPhXR1piHJwJsKsIglNDJg9ValyyohKvQzegQAsB09hm9irRebYDP/YXezKhEACZxWxnK/vUoPgM
+vXfM2Un/86OxR5ZWtcnpqYWpXuxoZk74nKayZskbndIECkI5qcLcTmZKUhBzazFmwNoZyOwZC5B
+sc2KHa0l27C3CXehdpzG5ntGQid5qQoRQIvhpgnDbgtSGoRX9K3mdmATiVmWb10GggAxWN1bPMy
xxNKNfuqBZbXTlZXG5cFhgW+1uUXzyiQR4RPpi0Nl5ONwlk1+da7d7Nuwe2yWIYFoqM+jX9p0iSa
zkoE5KTxk2uthVIIKRd8kt2WupMjK0RALN2nblHa1mPofrcdq3248cfbtPWo986HP8Ik8QJ1qKKJ
NxOkLneZJ6f7MOUa2Nyi+9L0pnsy0cHlqP9yUZrszzZymQzIYMcgMFjSwDwNd0cIgGuht55tuVp0
LNhz17vJfl6pHUv93gDkD+qG4d28UB3b7jGu+tVsolbomBlUCs1f89Jkh2R2up5Y3S6oO8UoQoEY
Am7HcrTkdRUaoROavcqqtbzbko3Wok9YyXjngGDqOC/v6rl2F2H39fm1kGdmA9gdc/nlm6KlNfCR
bxCvmgBiBJxIr0Nvn+QZ8uaoff1hT2zXDzEEb4C2X3RNOP2KKy32TQ1RWuZA3s1BbvocuaiVHRoN
xCA9H46N0Yp1ZKSofXMHAQ1X6J3qnfkgGjmEPtBxKE6PgZO1EelNKvsbwDMSgTxmXfqkNNb24ECl
rOrBrD9W7UZDxvQ81mm8LLDVYhUfN3kP/m9uDAnzqdmM+QYa5OXhiy1VPhIEfnpV8AO51QolT/au
hWq6Di5b7CqnheeCrc2wWunnVaO9scz6Howte5+SZl86cgp9BCJ8He87ELwLf28RbgTet4/2ATgU
34O++O5h4/a9BRMJCjQj464GLEZX+DNHg4J92cSd3xJ6jIypQq3pTL/T0knsHRQ43Vnq0JW69S+Q
TIfdhp84QBCcM1xGhmHqt2AI24rCiTtpe3GF9kyklEQ62SgSSmplcZiAok1aKxolpPPs91e2ea7H
0/oQ5KisLH+RNuTo1sHps9ernpbmv0hkksZUL4eCKzSMWpy2Ao2pgYKQpXR7c10rClOv0LsjCije
JyIgBUxqW3bMvOcg+V20LNdXNnQQ3GMohbNq1If/komcc5BXY8xCHaR6lbZKArsDdbOWQnnYsS4T
L3+BJZZdIFSV+njbqY4SMZYVtEGj597A46dt8IiNvneppv9W5V3lJwJoX53X8bpJjOAQ5rm7+Odg
oX1LmGZwB5T7EESymOUx271JEgI6Gyda01eXBggXD29xha4/Nj37Dj3n/D1x9bepG9iThb9jMxR9
smV5NDz9kwP2Dsmd1E1xLKAAv0CmosOFiQcrCafR49LkLSreU7ddzzaBAP6uEt05t1G4WeQlcIlx
Yj4XIM7zcxCuAfthGNfuPArKA9tHOFyF49qzph1HriUPcawnD65rBLs8siogrNClgYBP9hKK5eZq
tmlD+dNshTiQKWhrALnThRNFSEd7hWUdhjG2QX6CVqBPMHaf/Xm4btqHqIhQ7Ape68M//4+4+R/5
MguJMtsGOyB3POgP3vyTopYnCZtEf051RGkNBS2uOqRgglKAEKjTUxeJgXgbtWZ/aEUHUY15OMim
yPTbuGFHhC6W0EICO2NTDcsx0fvHaLCzB8neELPqH7ug6IGWYchv1mm/pS5jo3UwGg8AeDVqg7D2
EVxo4MaKvBPNSsvKXSeN/hKXfeKTqSzy/MGwvlGHziMbSPTOq0Z4tC4zBqBslOGHUrataP0GG6sj
EqX1kVqJGvHy9CGx0mBDvasfTaE++TlD9b2M+hp3WU2uqwzsMRUiN2+GyZGkz5pXFlXdvsl1uWyl
y95CTb5brM4upojEvZwQnOBDx96ScTAXNeiJD4COZc+pWWxpHVpWR8ngJuifnWI/GKk2rZMJhLEy
4cVR08oNZH77XQNKBnYiGx0KbPDwJFDYNOV8nUcjNLkoTa3x1ewi9Tpoeallq6RwtpMDzTGZjdBb
QqxQlm3nI7ymnbW6sw5liP8iDbj5z3BCtaURN9HaLCxz5/HEfPyLiQ0zrYMlW0T/K3P47g3vwK/7
lpjiOyqlFIo5Fvklbzs4qP+byytpAORqoE7KcLXeDPx5ERq0vS64XaQ2rfRQuul3Exu1EaiK125C
QS1ephHQUi/Hyt4r+6Ds7p/ssz9SwV/8jYHrr9VkalvNybRVplSr/2J9O+cRPnY+LK/yqSEvNrgn
QMU5wl1xTdjfq4aqGon4IHeE603bHmxknYlQenjkkVu9NmMk12NmGrsiqqKHPDQbPx6t/P3Tw3NQ
WU4eAQI5DwUDgy55gOriiKjiP6xRmskyHLNjAs3oHd0iUV4JUS214cjH4gUFhc5uYFofrVQ3U24j
yU1+unyx0U31c9pVh9LFTnwV4D0KlM+WBbHzq9ALVMuqZYI6yFVIQjCZJvJ7wR8IBEy6LyRPHyi3
SLll7WidwAwRApCdeBLZ5VbeydJrtUdR2OEWsCwPu6up0vbunw/cdU5ITDeb2Q65dDgnRgi4JKBP
e1tkYGFq9hEhBokljEpGAgU1tImRjIzUp5ZbngbZ2yfoEAQmS+9IUz7Bux7IFryQLx2jTpdkpAPS
7BgBGbzV1+ldmICogeyBomygCZnZb/suhvK72pjPe3ImTav2owi0P/61TVv13NJy4PMHZ/XPe3hZ
gVuq7oG3i1imioJl3S0nU7cXSR8LC2xN6Auth9qUEWg+qt/AqwfWWuDV+tGfXM1dGWkJnQjq01Av
ZX2iFu6F3cH1xkVMozQA4siPUeqiZPmhtgNUf6QgrovVha8Ohdkr0EEw6AuUrAZLMpp2Gd/1lYdD
4g94TcT938r8OMGr1wK5bFAhIXpGZO5s4gWAMmW7oa7eiPFg4JL1IxCgPwTmKQiytgafBfB+8wHB
ebEsAitdhNrncJu1wAQKpY5CntS/tiYogfl4pjxpfVhvPHDd7KXBBlYixu6Afzw0j7psDbxvxDXI
vlUTwbxyWQo2LQwIFaLqeR6vS9M4CpTF+VXQ66sv46g7+GN+mcUPTiSL7ZdhmviljyykP4BI8pBZ
VFitTgEUoHH9MHRGCJF0+9DjyLp+Ln39lD1Y4zbOYL/dzKBuRX8IEprhyijqcCEb0Iabpm34YPlk
93Qw9S44JTUH7XtlXE1kTx0j3Ikce515ALJthmLSKldTCWSTq0/cRuUxjE7hoXBJ9qgsUCujoFn8
Cyev8x9laLYLdVzIRBq2zXV2WxI5ZnZqNFXVnYG5RXE99KXuTatstoPlDthI2tAFKCZvmfImeck9
M8bTstB/C6GmgzrL32XfvWKrEX4zWJgthw53wNCM0kWWIjXEZZudEkWENZpg8Wy8F31027tudHBR
KrM18ARVzLJcU5cmxb99EHY1O6G05qUjDm2cOeda6dJ/9mgs6kEuqMZKFwLWeKlCESIyFfd0gL7H
G14L+l1slvY+aPPxgHAzqECBHkXOpgNBrw2yn5S1ya+y/A3luNVPNnIPVM6VvIsnT6Jw3ZSrzgm0
V/yej73nJr+0sH6PdM1+6kz5JO2oGC+oKx92FpPg2ordbhG4OUO54aQfvcLTjzddUMRM239+ATVu
NwncdlzsDVzTdgyXG8TB8/7jAfXwzf/8F/vvgI34ieO94mkE/gqclewYDQMIhc1hXHfeBEzCGIs3
vTVXYaGzZ7uT2RHSCsNC6+Hm2JrjZ1kCkQdPB5gT061q2jljboifeljjXXZEqb4zmsue98Zzzo8g
fGveUOOwRxqlevbGeNhnhQ0hiIm5//L7ZMbtfhU7IFSigbkfAH7mmfoNgxDEEO2wDLrwyanqlQlx
7c41Y2Cji/Yx1M0tgqTOawcOhb3R8RgAwdF5DcEAt2zBMb2n0diNd3EtxePYoCZZByaHvOqpnbYy
AOHGUwcSjnNjTjmEq4tuqcd69NN0Jh8q7fzNKUOxRjVvsxtDFCxpsXghh1JHiMSE3MkZZLn5ss1A
LFuNKTYweflgunbx0GRRuHVKvVzMNgQWkoWt99C4VC40IPtk4XGWnY0sqjeR0zBoIaH+Cay17+RQ
ZoUE2LVkvgf67qPnithYo+BhXIMyMfJxQxpaHywHr+DkywPkLOw3EOas8NqLFJgOrlvHgAqCVUv3
xdaBzlX2oufTyvXabjfmVrYX0Qi03LhP1YUppzLBzwHBFOo6rC7WnqygW65Y7kTYgAvIBsQcqhj2
C8qLLDygXyUK4A4G/thgTH+iZjOsVpHJIz9QJF2xHbwPXlpgG9acYwb6FQvkEH5VpfpTM2nusi9l
fV+jOH+jRY6376Z4OoQIE2ycPM7PLNUOoQGdpLAWyXGQy063+mNnNwO0t9FCmfNHi2wA2CB0zg0w
aXp5C2AYyEf/+aKD7ONNHIWD+Ms1VT25jhunQ+NfrrpmzFpZlnn0hDKP/FBklnGCmN62Il0L6soE
1D5RABmLoEjMU96023zMm0uKor77MCwXYRj35zJ3x1VZ8v4cpvifUYtsX0YbG8o0de8uWiP3HrOy
XXFVowz2XHmcIOPqG6rbAD6+aeI6WdNo18hqIRwwCNGo1LtDnvP8ARXnKCCQ3NoEOds3scHuam5H
j1k6pNuq7PqFbXbRY1QX8mgL92cgCj/r9fw56Gr7krHwiASK9pLqUHpMoZLqUzezmm5jgCJlRd0a
6SJU58XTjrpRPPwmCo2DhhNT1Yogwnb319LnAcLT4wU6o0G7KwNF3VN1K3oi5KOdLlxrcg82/cKG
ZjHYRf48yNi5b2v7B3nZY4PdtZpksdafILrS7hpn4OkJxSuPBQc5WBiAsQ2qQWKPfRQ0PphRfmO4
/E1Zg5xAN1DkhGgmdASc6ls5oShLD4Zmrbs9Kt0t7E0OqKi2DqyPEWBoprICBh08egHz8mg5j5cF
ezeSKvFr5vX1oQ2tDeQJgJZQ/3UvduqLk7o/WO6AJv7TFIzWD+Az8HpNZASFZly7NIncPk1y5KhS
RUwlBWTOBZld1ctdBfEi1NniDOQ8hQWQaFJJoqoTlpxb6w58A1B8KUGi7Pa/PM0SvmzS8FlHtRO0
GrL61IVRt0cGbdyAtrq41IFSBeax+5Z22Z2bV+x3oIdQgBUV72keQLg81wJwLSOMxrHPQW3RmB0K
3KbXEwonHixHoDwGv98fmbB2acKd18gu9vgv81PUZtapqxy0VHfUC8fHPtpbkc0OG4Gt1sDwwuyu
7Mlk3+wxEYiLJ6Yivxsext+rALl0UKtbv0Ags5jMwf5RC8sA3QIf780oj/f4cFBjRI79iXyLKBG+
cAxQZQy8PurqUNVu1/q91iGcgZtRnejJhnpXlwlVDUMRpuMlcKFGBfYtYz3mZrekK4WuD6PNF3ot
3DOgmOLS0u8NRPLTx1YNCLFVMGX9ad6raaZXr4HFGRa0axPyLhksc9WhquA1EuASVz9GniIxaHha
CS7matxpTeUuDfxci40binp9PY9lxfoOqtqg1Q+BOWzBsLQMRTY95MjtcU080ZM642+Vm88dgOrF
E704wY1GoAfWHO08VxdM7DnfPe0BxAegqWwicICPk/idc2ywJyBpPad4sfKu+2HVBkib0iR7y4KX
zjjOstB2AEz9mNfBmgn4DF0yvZQs7palxYz7YZIIT0LzeA+tqviEXIC7ivugfezKJvAhchD/aBAa
V7+uqs/SS6XCi1GWg3noj57U032ZezqIyic8HVTU0gDhzMoNwmgZq66ptuTzwORm0RLPE2QMe7Vj
n73JkaZkwLrEiRhXA7KAe6i9gGdPtULR18tJUZJRGCJXPGQzqdg1KtHpBzuF2BXZ3cwoFvgDua8N
uKX33RDuhtDR33733GF6G/Uh3hkiH1ZaVLG3NBOXySzjx8aN9RPI3oAkV85ZDRVvS5bjCYGx7BE3
BkiNwB86e+PKzarUd9LQWmYdUiCREVWLaQIOqRlfNKuwf0UNuNSZCMPHIUyNTd/Lcmdjr1WUenvQ
Ep6BpTx0TmGCCjdqkW1QtljZqEW22IWOjRaWl/+D7z+vqQ3i6xlpPS3RXvI8GpeVIrezYzncx9Bt
uvYUdR2PhLFNC8hGkY0OYNqIlkwhyGcb4sZnU6mrDWU0LVkRV2CvQ/Zl5ONTgG3itjW1cGuk5vSU
t95bM0CO518dMhSsAp7p24WR/ELEdhcJ5KRAZ4IaI+akRwOwzJMeimIpk6T9oUGNrtfy5JdTI5c5
4S3rUpQDMOlDM23GvIyfvByIuMaM+H0b6JbP6tbCxgPZyjgvyuciCk3cLnkKjW50dYiKLiHG2W+Q
rKie8yxIcPPOwjWN8tyeNhbEipY0agfgr+8RxF0UMUDbZW4HyKbiUVjhnRrX3CiRkB/Ln2Cs9Psg
t39Btg2kJUFqP5ao1d2MoMzaka+XgtnUQa3ujW9VjPajUL698vU84fwLlMe+3YMifG5aEPuwmOva
nqXfAE66lsW6F3XG4/XZhmz2poKi0Fq3uuhJoNzAB2Nu+ptM3kUy1O8gQMYXXvDyMqbBuEWxyLDV
xSguiWiThdM57btbf79OUTh710q1RytvgekZrWZv4tFxx6HVu4zbOvnu9s2WfDVZ3EtctD/HGKoB
bu3Wj2xk1hZonG3KGMikweqngwLyB+jPn3rGiqegirydh23iiuwGpMUyVvwYOhnhSVj0u85zjiBY
jA5DMPIVWI2Ss8brjxayVnw1hFp8LlLOV1K1wuCtNEyUY7RGsiLCEPx2O78G3AapQ4s/GXkDSRFI
oMYDoqvkNkV69y+vt96f95QW87jDQQKvY2tpQvP89u3WQBoZZNrleGZmtEPK3t4DVmfvqcU+W7Ot
xUcA8VCx/Svf2W2e//+yobgaaQNQ7YY99C6v8mKkIkZ9EgHrkuxJFm2wvrGTB9mu06h/lRCj5jxO
y1xlxdRifaoHIKOFvhi5ZKRpdtUb68Kflpe0LQjuCj1cFkiO76s/H1K8MeyHxkURjRpom8nCnunT
h0YAxrR3Y/s8m29m0QDZqIWqZiiKzf2/nTe7uEALXqU2KZCaummzSsDKtbiKbtrC8iMH0Lmizv+F
du9GggvhJGZwyzVsA0EJi0NHDfunL/sj7jk9szLPOdVjESGsnagNgQNJs3Bk/BmYx49WKfEQI9vc
+ls/vM6CICsO+ksRPNWmlr1NCtvsxb2xpsJOVzwDHpO9MWWOHWastcgUpz4tMj8toQfYMFc72hVv
X3iP6mV1JQU9Ct+YhEpRolh1jNr96caWkQLTK+Q95LmwgwsDF4KniP6ckOZF5QXrzHPAq+QO0tyg
3VU1pR5q+vys5Ma5K4OvAzQj6JKPGZLjPkIzggxLhT0GplD/mAEmAtQXJQmW4v92ozUMwu4pfllo
Mv36n/+ysFeFYKTtmIgXGczWb7F9fJwMt+S1cy6YiRD7uCx6K/+VFEGIfVYoQMKYWVsI4qXbMbDK
B/VfxltygOcGHji5yH/JqQf3HD9R0W7YJtjJ1Z1+zjF2FwdRhNoOVPMCWYnCryz5GMg08KjTQARB
W9RsBcMZ6ZupQRI9T/UdqEcasKLkjY4UWOmcrXFyzrwp3G1UAyI320TdaqdYTisgEjrNJz8I8qy5
kZkn6tHBgcqEb0jBAAEJnDPNz4CjX01R5y7JxVSnMDvNuZ6CbOTXO/0lVJycU8bWqcbcxzCMtLNX
RyhbH83XPmXOdoCW+ZK6iRZNUPIbgz11/3OSjJPWLzL3fWYDhHqVdFLrnCVtdiyd/ht4xlFyDqYY
hMwRkhN4X14KjrpmAEecb6lYDNBPfpOgjgAacoxXFNAzA/GOOjDvXAZ5fkamMkZxPwJ9NFtxXACH
Z/Jl7Ql5Ki0NxcNFlTyb2AT4uY0y+AHCKKAa4L+7tXex2zR5m5gGIjzQap+hNMY3vcjzfeeGH9MR
i/6YPjn1Q5Lmp6hA1gxkIBdQAIeXMXay5yRlEMSEOW57eUJOsPavwQgztjZiAiSSRmsn5CDeNeo9
jbZBezHVGv0fa6Ayyw/iwTNB5mMDSmx2+rJnPWpWFUQa78eAneTCKe8GUeFHw0W4tFDxsrnqQGqs
ABMU6JGVbiEkX/KnEUWw/ijN9tiYXf5kepqCsmTFmlwypC8OOR4f0DSDM6gL2kcDG07VIX8RlojY
G7W+C0hosuHusO6SMb3GVp0e9H5eg3p2kTlHQyuKBf0rHCvMFhDR0Y7DNExP+Et29A8GwjLcZIlI
NxSpVdO53vO7CLIEhOm5YsATlf1DWctyRgFFQVxAB+SVvoZaOZgCsufUpcMVJO4W/GPqUAOuaU9N
v9OsdARWEQeDR8VeTPmus7sPE9kH1U2jGN+33QLRzJFvAQRt2tAXwYq8R2IWSB/6Supaiy4cjEbU
Iw8ejBfdHds76tH0PPbkdXred/2uxhbP99x+NbnePu/K/tGDyOF9KqCDICJTfqs0VH/gbpptraqS
36BMcygqt3ssARW6j0QAZQ+eTt9y6Nf8rVsoohQcXJheq9WwBcxkEOCXFJlhvi7dsDxYnRDuIgkq
wGAhDV1BLhDN237D46jyacK1ide957STEIxWi1xtNDOtekgjUfPLJOrbBShXbLAlScs+TTbY5gGM
dtdOi7yopQ7UMipwqNtt6e5Hlm5mO3hjIZbVyrBd5E2QrMgPdQTIj9E8IHfGk6mSRFh9dGLYyYX6
HED4ZYc8G+plsE1fxmlUgup/HDdBkP+aKcJFjLAdqBXBpai2YzQwdHrhi8ZI92SjQzNuzDzrL9dO
ECSHv1unC3+1U1C/OsaE61zT2SF1q/qlCaIlCkLEmyr726bemK8t1UXs/563WvwIiGxxNxQgMhik
U73N0128uT9C42ETdsVveepIoC+gJleFA+AKMk+PGjeQ7p771CIfNQMKQtOa/MieMtv2QQcpl4OB
jE+qBcEjtdqq1q6t+rNVRWm0mwIbPFphWoA0oREbvBKar/jhbEiWzPYMYwEkkn4aq8m96yYoe1OK
wBL8aHZNitp6N7/OBF+t+RqlT+MIfhf16W/+jrlLo4a04+0IkHE2VcYe8AFj78Wg8lqUdYGXwSxF
NnfqgxjxUoxfjVbAMUS+TJVxX/sfEz6Xcc0EpGpj+4voZ4jrpkYlBbTbx2Y9U9IQqc1Nt4uSM3cg
o6cBNTR2IKCgQwPSjWuLup3RQLZT9qcb+40vV1ivCGDTNdBvX+e7dcO3lujb89DIcpFagwmO8TR4
MptgQ7fRtgvyjVt3wZrutl4BkXppd0/gsE9OOeSDrnfheXrsDMETAGibKPhRuGx8oDpEB+8FWpU9
NyrD+EeHqhfRSVH69/yHGyrjvo2Vu0I5jw6idfclc2R+YagUekBoRkI+Cxh16tKh0mS9cNssUPn3
9oFsmDTaCDmh1B250oEHi76KkY1JopdSH6JHIMXSI5gFYHcMpC8yyMKH2FmBjBYVTMca2pcN7oEj
Yu9BWC1DI4TQterqMlY1gO499DbhQjby4032p35uvAYIShzIgxa9LqeWv7FdzwYCnwrMQV7qT6Wt
bZG7kgc61OkExpe5bxADzNzXmPzwlCivXcf29BsNzvbrCl5QLpAq+IF8OVTAiq596Nu4fZBA2/he
YpV76na6U555XC6oRwfoaojNzSzTbr6n2HCMuj/gQY7ymTRONzYSmCs5Igoiiji17pg5rGNtHPZa
W7dyj6qIFWh2qktiF+6jAhIh5WU+f/aM3jauPZBU4y/+2pvH/n/zyk7oyARq3qLTjfibA4mzyOxf
24TlpyxyUE2gzA3wDitgOiB1qbrW5D1A9Kq7YDfbP9hpeyIvvLS6W91qNSTG4AUqmxjVG1GN7Nh1
aa5X/SvXgo+lATHNHg1Njgdp5+3doA4Qygx8HbVO6ywUOsObuXqS925zV0KNQ7Cw3Cl9K2PjtUg5
1k5yIo+rcxBm3UF63rqYUPG/vM4Vk4MECIuhihbpBmrKoaBuMM1YZN3EcAK1Np2/GJyPU1/P8HlC
csmHGjWmwtQ2eO3bhGFoI2iaxxcRDY8WJGwARHe9rccCaylZw18Hs9cXFcRB9hCeMl8r8BjSJIjq
xZeiN8Bq+c3GvmDLWmfruBnwwDq4RA49giHXA64YD9n/aQJSWBlDatrCOKJqqfyYM7vfrnHtF0Hk
LXg8jgvypDWpZWY5Stfn6fPI56e6nnB2odZ1WWpex+veaQ86QLReducFXNvMpEyxYmoi+qYbGw3c
2D7nC6+wr3xP5IaS/IfQTUCN6Zjm2R2hWe52XrihroGKo3MZ2iUS1qgXJhsdWCKLk+fFW2ReQX1H
ttA1doaRu8fRwY/Q90rs/mkpWkVApOIABNTF8kpz3UWgt+jDKLn0QsRA/CMChcoKVPYyFl8adfBy
mx9QvXH1ILti/7/jGb5sNYkOZI/jdzGF1v1s7mPtyAdvPM6mSodkHIo7gdtRy9OA7ApwiSRRtZnP
q1fCWkJLqlx5bizChak+rzWhjmleiz4vrrrGn23pkFiHJLYv85/Vlw7gky0grUn7GlRD9mZ0gEsa
kYmkseraXbXQo2F6YVXJDy1q7hausldt6/rI1I0nqIAXTxWWIHs6telGgPFkTdOjagDNKLRUAe5y
sBGzuU92YKftBQ/5sKv6wNfMcbjXEOK9Bz6+XkSuyNfB4ML2OdCCgM5nvdA2NOCqUWpVg/lsFdAy
nH3JHtvIVUF/5Hhjh9gSQjPe3WwOp7g7dVwJauFjXM+rPgtuKeHBE+2dMRrdyTA937FYBqrS5uuB
bI4SHaYB11x2xcAPf+Va/sVMV6LKpXPFel52dgN6njW3Zx2Qo9rU0fR2c4qbrqS5tGqONOUSWmQ2
KoTx2cepcfcRAFEjz+sdqqwTv4v08UyHNtfG8wROiSYr5d1s12vQKgD8POHCgC+kj8dzilT87fyc
I/sGwpICXMnMPkao/QN8SabhemBZ54dSVoiJGLV95J+HMcxFDxwD243gy9jRAM2+el/7vQAorx1+
Ep+3NnnmA+IU1CFO76a26pUBFNeKbM1Y8YcsuzqQpegmcPYbmr4if4578oMAvF9Rhld6a2OjnkLn
vh2hLeUGiNqN0DDnep3hfgZgkWAN3n5R1gItKBxy5SemGkUVg1atydbYE3SqSjU5VJMhWoI+Itwx
6F0N7PL9BhWxPMjTw3ww/tylAS/o04No7G9dFzbr2TTPYoEHiJBym23U+tvlaMbsTHOjFhI4Toda
3kYv8MbTQ5sl4E2/6RyQxGLXgIhjr4H+AxyrxaKwmvrSFByCCp826tIA2dp6nWTlto6d0wRF0j1T
hzIwwaVPTTqYYwp+19gUwf7anIeuroUT2tj0SfdjgS9ecurqjVqe5uAubmw7vVnnFgeAEM9U/Got
84jiOwTeqFnFsV0tBfTQ8R5ebZkTo27M5SHSk9RU7qEE6YyN5PU+Ace+1WcYTbAHWRsDwg+Ej/xf
0r5sS04d2PKLWAvE/JrkPFW5BpftF5btYyMQs5i//m4F5aKcx6evu/tFS4oIibQrE5Bix97UNNyD
blfr7WvmoIySbFRLSVWWv4eQnUwuxEZ2Ruw8+BrHJmicDCAcKgM0lBhSr1BD6v1p+BfTzCEzMvDj
9C9tWDx2uWnsG2zWrp7Xa+va0MtnIC9xH4HYyndm1nhqFPgidkkG2o5x+KZ5wBpDw9p46m232Bgt
eGz9Niuh6yO9/ajl+rwSCmTLZwhuSYguFFC17PBwgTCCdS6b4bUBfQjbxNIdV2QjrwsAYrmmca4C
GzAPreoxtbc6NHJR75y4FjBUlVeuh1aRwMu7eUQOWmKQZYzA3xefjRqEaPdAaIH8HngXpq+bMtLP
PIu6kyZ/5jmqNlZkokZvigQ8vnxraLhhx2Gpn8k+xwk1Dn3oB6w4UA3+EE1HstmQ2IqPFClwjBLC
e4COsVW3x7jh2PuCbKA/YjMOXhc7b5q9hE7nEYih0ISiw6gClO9fVjK0U+saJwpYllnieygWGgFF
giZZBKMHlEFr5RJ8On49N13Prs2EytobOw1THEPlUBG8LPFkt+2kOXtWG9zYaQixRKQNY/NhHoFU
b1V0Fij1A7zi5xeuTc0Aejag6w5aMXYnVEveAY/a78Kk7E6eaqhn1uAmgIq91r4fkx+iA3eyRZGn
rcdlGFA4BdKCEXLQYbAsRB5Ij/ggLP810U9BB7WimLlLMynSM9xmm7tpMz8BwgZ7VlArXOlRMLW8
3k9ODzIcswDEDERxj7alnaQ5ZkEfQoszjNruMSozsdPGqgJwj3ePKS+nhxHfT0hjPs6WFK+IsSXB
y6MCoF2anFGh8A+NAGVCWFkBAoGXpHkEXPW8IA1x9j+cUJz6qQuhZQNoGd9Vuddf7DzDYZpqaEhN
H4ERxlMhA0o7e4jaI7AqwIlDnkHgfXjsofCIjeWvJZaJy9qLd7nAssIwqFvBvLZahmJGdellBaEb
n4YGYvDE5OQNcbgf8Ja1sDTdkDYRpRPF8gFMgip2MdEsGlKPwmj4Fkt2WlLgZ3d8PUJ1WnBhF7F8
wqkPsKWTxwGOCv3TYIXlo+uWTzmRubzZC2MsH1W8y2yw9QwcNbsOQBLOVARNae1qiS0MlmpO1LN6
0eIrrbFytYypNxvJv8yh4TSaFcgRdfBtvC1GDgciOK/rlMpD7tm4jMlI4cIcjL2nsfkzLfbbj0Of
dl7GHvCr0H3TQmlmYlQG+mD3J7LPRa6abMA2BqFe6QcaLc07RlEyysSsTjOh6DJewheSUbWgbHsn
0PRPGm7sH/3R32R6bn92u9DcVlpm7GgYI2OaFZb5IrUsOtoN2CHIPrL044T30AepJxH0WLGrIHue
FyC5gXbNxUP69IEX0ROzE+ez6wG0ItWzojeMqwdmqWs5RcY1bvR/Sjvv9hHugy4w8LlxNCEH6KiI
2dY6VoNq7nzE7t/RGTSBfq2QBEbIp9cwK2f6ZnI0nJmpuTg6RA6Lug1qN+rEgGZzj/O4FV0XCMgR
2knt9wlpmWurN145IE/mnjvNjk8x+JNPo2AleKHexmTMkwJvn9SlhtxzJI2xo6iCJB4VJOdv11gW
MiOcrJk6ChpyaAK3kzauBE7FNgAjFgEQOyH4iHtU3jgO+9zneGULpW5ehPDNEXQPXD/F0LGgiGoq
rAv1KIR63Zi9LkVDavLyQ8w+UnVs08lrycf0QtW0pWT8DvVgG/JRU+Hptc/HIQoWmxxbJ2g457vF
9vtCIKDuL0bu7IBCBOubQOoKoPJT3/ni5HTI3QTUbbVwLFbUJb/X1uI0+YAz2mPmr8fM1nGQ179v
/q9sSEi8zqVpzXEcQzz731b8i8VKqK1kgALiQ9Bquof9d513l8Zt2m3BY5TxidD50IRtu4pViXUl
BTjI7P4lK/J264Q6A2+agfMvBglISH3zYyyj7kmEYb6NoLS4iWsbwyKKUQ9eDSvy6qCE+uBDkngA
L88TNSD1PSDrkNxTvG7UgP8x7KXJaeM1YV4NmuHNIcpCsAHmDYi4XJBVnCYNEm/UW4YAdbSQWovj
DdkAypAnXTU5JEFFFV/kaEN1WTWARxTIoT+UXoPcHJnqJF1h1+qcZ1sn6gPKj8yjb5Z4u/NyFMe5
RnwiluV3tMoDdIHBQ3Qke6HY8hcnzz0QvkrfCGINP/DW5d+kGCFRGcn8zkuH6pKjsDHA/TL+Bvax
TQ4B4E9tnuM57Qjw83o4fuVivFKAG2NDRDNDoKtjX68upWJuKDoInMk+/Yp30eLKR15cR9VzzWI8
vKaCgciytVXTtmB/Ia4t9dc449UfpFigVG7Pfjr6u8kSjzTSYpgaYvZ6F9iPHkAq5tSt37nCZqj2
SZE8FCoRTU0SATw7SNvZUXJ6cVCvM+ofnleL/TyKhl+z9LS8mtL92miinZ2JMtmVMKAMh9S9dMYR
D83EP+a2K58623QVA66zGatOPqEMIkRaiI8r8qbgdP6AW00w8nRqAuBir17JkrswL5onqE0PgTm4
3p5idTvtdhVw4GskJXHmUvFDBKh0tZokZyeSgrwd89pNDzj435J3iZvsBg9iMs6NX4K5wxH8HBa6
wHO16YonJipVxQPZXVVmeFmaDKRC87DFYevJgZg1ORf7bWwHpsFOWLvMwtfhT2F/cS2rQUYSDFCQ
hZzsYWVNVbxZmM3/yIq+sKTfuCu1AlMrkEMr6b8RNF/AfA6Qzov1+kUgnQG2V8f1z1J2IK3ObWT8
ZbYB4bYFLcgpDc9zF/RF4ZnGwoBakhb7R9/Dm/OaJr+Ge9MPCF6K3TykFWe3mkw9w+NmUEVVsaYF
3dAozzr4lHzWFytUU4lTg21XAW463KxZaycnMhrKM1IQGcmd2tMPoxCuqsLC7f+PS7xbbe5SbBzh
ZoAa83QLdcSPVH5UceajbL3KzrzJtYdSyo9CVYl32fBH+x/iaZ3ibZ3UnOpDBdZUaK8Na5VxeEb5
l41cUr+e/MhcRoYaZeM0+0Dz8jr6fR6QEzerLPOUL91pdTQtqy5XVN4lVl1/Gb356LO5AIp0LM+j
FS+rtSm0dpXIyg1RLlllp1Y1hp0nybYZwW0/6FN2op7XpjbKOd6CoNM5gtxiujjkcCXoTFZLuA6a
KZQuD8Xaa3p5Kcyu3QpgCoC0z+SFbNQbpCMv1JNjVJ+0GhtBNcFRDfXcCkq+8zS9mk4mpCsOs21Z
hXo1FIlxsoWi1hvHcg36GG7mI22vPsbioBl0zbePUfug8evKFuVkk24dDWlX+p66JnX91reOqGYu
X63kcjotBtrMrq2jmw6AqlHXnvQaHKygswiGwhsCmurVmg0lD7XKvKDuGWKFKmcbVDg8v+88ke2z
euygZFx6YKdXRlRig05RAysRyNHuyYTb8WscDakhL69BleExflrstKbvtVjTkPk8n7wqNkOW7RRO
uAqZsD/8dX0VG3bQbgf7+GvcMt8p/XRv2Ea3oqsujrfYxb6sKXDD3jClJKWtmGD1pif2AsNu8AXI
3XLTzeQGoToZeDceVdpkSMM1YCMb/HPGkxW344l683CYoMi0eDQDTGlGBZnxofXso6hS5xirhoZ/
slFIb43PuqaD4uIt9mYqDWk+hYjIaXfgtfPb5CDKKF1poH/D3su5eHnNAbnh75t3tt6PDtz05ggr
maBfAnkt3Jvx67RN+7HICv0ebNQbqqinxmOFWNVxzk6zre+gs4JXFFSVg71II41C1MpWnpYpToH6
gsQig3IV4PpMVfyIRwCww2+Lvyyh1PZK+DOGmrXueV7c5ZA72zlD3Z49ltSHWNThwes082QkjbUb
DRBhd2Cd3hR+0X9gHQM2IM/cJx57IFz1+u5TAdwpmHuS9tvYiWsz9uxnA/1C5g4DcIf9R0dTmnZ6
lB2NXh++V9rwTffc/jP0081VDq4R0Dy6fsDxGR54OTab5WMB9acomtxq/liGhYyVtNLXjyXD3AP4
kKGuDPxZh0zUzoNlKH6Dnp2h0OI8NLHpPFRKm8YoUWWaZrht20nEPmTJE/koKsH5yEaASHBDAeSw
qmENJt/kniIi2aZ7zSpkQBchG7f7ZyZRqETxeJf1jpMLLAOtQRGtEnZ3Bqiq0bBpIcQY43R1uYqd
e9E6LGJI9aiPOxo1++CzRyTDR5SAjOArAZEzf2FjiH14on/ginlE5+CC7kIk2vHMB+2KBi32twir
7dIA1YD+tvfSDnUD1lTj+Bw1RtQrIM4GWEelBTREfl7OjiUOIGP5v9BNGcD4/1bVCnywi0IMoIRN
C04HwKXfUdv41oFCGhuE+9pOoMWLon/mpf2q42n6FUIr9xOEjX86FUiup8TjwAlOa+Zn8Y/Q1T91
Vap/RrbRW1V+az65dTet28mq7zOwR6FoAYWCgo/INUFo9sC8QFQJ3xMAEjjVVVKm8YsbJ9kp5U60
JntdQ0PEEI51HWveQekxfSSkj16E7saQDOIqOEzKHMiFWlM2fvZRVNvguPBbCzWAtQaQO37vY3E3
JHYc1MqRsekEuNj0MQdLI/ZK+tFIQcAEIImDVGqT37maeZdoufPkDVXz1GVBqgZk6Sx+xnFueFdI
137yY/nQ9tOqr3j+5OhRek2L8pFGrTKxka2R260/4F6QPfUiBiLD4exQm03+NKVps9PBPbCmCa6o
x20y1vEpnezimlpmD0yxnW0cvPyba18TxTUCc16QKqOZTV8LL/8phcWzdpWBVG3VjZ220pta3zPC
JtmHCuXJD6XCHVmh6eyTqvRWukIqUUPxdj7p+0bnwDJVp9LIiodswqHKiBSgnbkBKkETQI1FM1NB
E+kzDSOhSKGBnsBetGbo5t34sy1aVIMq9uhJOchLw2Xefw7npWgarYf69J++/qM1FMMflAyZXbhH
w9ecd81iQ87cOS7DJe7G9hdxfxHigU1nhw3s+S9i6aNQnJzw2F7N49//MTfLVP0ZYqTm0TXAVAb6
6uZEPWqEw6C0pRrqka0cLX+byux5Md1MXRw3UykOj3scti4r2xEoeFzjny5OuCIoRrmN4vTjqqHe
/4+tLv21abjZoXKbfy1nZ6kDCvWk3xiu3gd1y/0vXYe3nmIIf7QOvxZ+XXz2wAew7oZ2uLMGIzvg
9lruUz127vOxvWa9PAu729YuAyVaXAL5XGmKMovv/UlzwC/I8X1vlQW+OcoM+21Zga3fTJ0TOOLy
f0Au+5BGvPtW2ePXETe8L37O0xVwhuIBby3DNkSK/rI0LhSvLp6I4svw+ca6DKnXaqkW9LiNrT3e
8GFFM3lhR8PqdT4I6mC3wEIciEYaDhITPXc2IBNF6SOYB49U+9XlDw42DC/g1qzOOl5FAzJTlGd5
P/GG68z1gYYbeUFoopJCqGJCFJCH6w5/8Z0tm/JZG0DsIKzM3yBrWTwbrmvsWjCAzHNl4bzWFtJc
UJonJ0jkQCJRzTV8nCqFlovzDjUX5CQxbozOl3zK/e+WYd9BgjB+ETZPtxMKW4847fJwd7VK8OVY
3ndj3I5RLr633WAFZdPZ11Lq0IYDoe4aZ10BHpwDHqtg+PV1PHdwcOrfIz+YXbnHN4sp9GFXpjoX
2ZWiyBnqrVAP3+Gw2LQWcEA/xUsEdFz9e4rLKjyVHebkqPDBSrSc0i84+YXztEz1Eqe858nOFt73
xsOJJ8NxC7Ytw3TpfMvCC9/Uyw3ejyBdoozUtFreD+umskGKXIR4U6gy3Ma8rscLv5u229tIcN4+
ccc39nMgyiPWNWpyThRngcP4wkrd2ne27aij9aYv1jZfc1TPf7KSDl9e1rQQsKiVAjiUxdK4FSca
Otnadwr+STe5exqLsgXasoQmS+2A+SXuxFH2KNrG87xAzWwoQGOFUmILHztqRvNrDi7ywLH99m6J
hdTXayyIGI0XyY3DTHwBHZtkLVPIBvuKfoABDX8cAEAWF30sz4PXf40huwdxRzRu3rw2XaS9H5KX
4ijkT0NyUIijCfsQoy56aEEEAWK+UJw7BxtlL/+YKTb7FIe+yJyrbq1E4CkizQew4QMmPLg+2LdW
mucnH3joJmu/96ILNY4Af9/aMPVya3kd8GdybKJdWYnwwDvpAVFVZDZgkwK0jqzpTrVbVyEoOtD1
FqHsd+Oy8NhGd/FZadIcRP53YxTMt0itTkiSGazuUBYh3HPLUbNnZqj0eGf0rcY9k1vrWAMNRc6c
neeG7GAw/5HQxtiCNA+Vi8qnOmyNTUvPeiDxLy0qoi8UEvn9eFYTTHpxWILJO2p4Q81r47jgwHtR
4aBXgPgsMYrwnYgqocQpbpZGLZNiWFUd8KS15wTI5xenUtVNLA3ZGBVg/MmNmsvX6NBtzVVSTCgY
Vysswch2nHq8Xu9u7LeLZurq76bFerZN+17c5w10DbrC+lmio/WW+dMCFQT+8nOHD7C8xShX7zrG
SwauM7faep3lrWZEZVf/TIQFJqtFKJMcN5DKG+Tl29wI+sLY3f4Cbb5bBcl9wO+w5TCu1qRVRxwM
DCdqSlMMpzQxX4djAVCYKPnmxk5DmkCxN8NlpRo6LdWK3NCODIZO0w/kRQ7i9RI0/JNtCXHKMYiY
Uxyl+q0lLWjgEheQeRrm6kc4djFY/2g8d4fK+MmqptuSTR/Y3pNxv+cdan07JyqBgJC4DdKYeiAe
qU7/aWPgGTq5z3+KXCbWpt9uBsducNtA/cJSoiAg/LFplITojYOGiw3kSBuZRCZOLn6br4kED/BY
rVKh/GheZZmLlFG9H7ysgcic16dGACgbtHaFIc9jGbKtGYY/yLQ0oH6T52VIPVtNkKXGNygXAKZd
LbI4luHN3AloDZCoRiiWUwvQZZdgstFwcUTYSa1AGdhu8rzS1kk7uccadaUHoxfdlvGqw0tIfbI7
N/1eZ9iNgPHS+9DmEL4LPb/dYiPYvTAo20vFvEARANb3+9cfkJFD6+gNMExQ4Rk1/J+A4Y4AxDe4
Y0IREwxZCl5vQEHrncIu8k8+zsNONHQhVAWGyDdPiPO/Qw8GrSWEZlADQHO+K3zIO+K41gmYAV2T
JvHx3j0axgY1OfYL/ikX02LxP9IfvjWQLnniKE7ZWWbeH0bsoD+kVgqcroqwtB8tQIjfcPQQBk6D
g5q4l+GRRV23LnKePY+lq+2Zb1gBDRNQZZ5kYjNQrOvpMxPQIB3L6B9y1mOf3ksPGSw104+a+LE1
HdBpNtkzmQowbKcmmB008NoLJ3yycV55iVUpo1UOeAvp02zXqCJIL/O1AzcEVAOUt89A7+RMXYDH
INS0FDIRUojRtkOaej1jFPuufR0T9BCsPBLJZ+/LK3Op7wH8RdVjSCYO+xHZQBwF/Koo0yRKHTQ3
dLdko8YZrDtAR8IzjWKeVXeFp70rQ7tZiMJEIcJ3C/V4+7NnsRYwA+UAl+fTKmYiv4dwg49NrxPe
9V1Sn+YhTpFC4Cyr15iadTjOVTG2n0FaoSQO1rrrXsa0Hz/14GIAzjR9Kmrdvk5iAApK2WWhy402
ygnSFBiOv8IgkmpfeTt8wWl2dypbHa9ZoiqusRViX58l5jEd7APZLS5iiPkI/0XKJD21Ti5AfFlA
VFLVzya2y7ZZ1zUzmRekN5NAgNJ9JvOqE3EoQZz34A+iesyNbEd1tB1KBEEIJv256JbW4DFrtoNS
ODZ9kQSJb/GjgeIzvOUW2XqhtXEM2e/yuv0YhhYOpIjSZqbhpa5RgmNoBL6ep5DjCZHruqcGOquQ
RQC5tyXGe26jIbNlVxCeaHCa8C4U1ZQ7FPDEONn6FceQg76zrHkSmW0bfMS131/dcmrPEmJxWjw2
R3AStmcy4U+Cb7+Hn0Di+biB0xgnEtNOb/KPNLqJW2zkoKWE1sVB3tg4XVXrWdEAGSZyz91ljt+K
+SP8K2a5DF1eS9KPtPb8uegjLstw9ylP/IqHwDqXub414vw+1itxydqheWiSkV9G27rv9BTlT6oJ
o77aFHEtNzR0HFs+ZLy8t63odRID3u3CHTZPqhOwdjt+5696dRJPja2O46lX4pz3ZEDrzuw1tiN7
pJkJJOMoZIA27jyPg1Hmt+7bpGXF0JN8NfYh3v7Usu+mUMwS2NO6dAkhHKCMMnP3zjZ3KRwFuvgw
y8wWiXRk/EMk7UVzwHYe1VimMAMDm895CIUlE2pe8Joq10fDxUvB/49zQRPlotat2DNAdTYD5UIS
RS+F0gZQ1irjTNtM9M6plKj/QOnaZmGFXhwUzdVksv2no1SVFHICUV2MVF2NCrQeQMwNlZFmF4Zi
F5CpOXJTa0I/2m3ePZg4OkQRaxx/izwtWQHtjOMJieezXfO3iUNquF/jImrmiQWKxe9N6T3p2i4p
ZHuxCpRg9Ikb9WsadyPfjU0GmWQ9QjobpbgtEOWqyyT/J4YAMGoMlS31NcjvqiWSIUMtZNzlmzlw
Nr4tbkxgLu6kWwd0reWqS1wONCsq9/HPKSYdl1JnPDun93+0UNk7UWP6IdD+iejKjUiQMawdoSOx
BNmXk00u6jIOPqRtA9L2uAFd+jyk+Sg4mrRgWc/pdez69KIsNw7guCvyzMYlqAOG9vRuET+OMQln
UrsCh0F7Cnx3XQonow6hyW0/TF8GjuwgU5gw6rUxEoCLjQGCMrlMHMi02Jdhp+Yvwz+FkO0v4uhT
qCsWdvuvK2ZlVCBhrK5mQ9AiaG2ebFBHql+c7HONaoqZiNtU2gY0NMBgA/UXH7qMyrs4aJJvfVos
Tq5rDIpOMoBqHmo5eQMmh8Q6EKUiNcSg6L7RLC62mxAaosRlzUrXnOe3gJXP5IxLrCjtFurvnb9H
xTdUW43poUbC4KLreDCmpsY+Q92PB2DwHC9eNWkPso0fyD5ldrURfV0fxizSIJCwI7NX9d3ebUDB
lQEr8BnEeKcYO4YnEbndGd9EnMvTqnXbr3CiFt15OCP6MCUmkE24Gg5XUZnjuD0qsev4BUVPc7w3
hM1OQv9uW6hldXAHIvuVfBRTmKJeXqbrqcDPWbNLUHKKOtuOZaytvdHNH0OrBkLcmgeDkRePVsP7
da1V1pYCOF4R71CitpfWVDySSTDofeSt5u1paCSiP7um85lG1ORKgsVDuc6Jlpwm0zsUNlhgyVsM
fXVfFniDTP3PuQea74lIWLiEQAAUcsrtPHZjFKJlrAbrLcuRlWhKvLXg6OkDcaw04MQWg8vviGwl
UsTQIL5daFrU4o4+Tkfyk10IiCApIPGWbDPDi7oIA+onWGx0Idwe1ykOS+0SFQ0inMITKJzCEw0b
YwI/fE0tuWa/44uNVusTOCN+zbmZSENmNuNOt6OnrhmRTVQNNAFtHNYAxgI6DblxQCL9aousBLzm
s99UoO1Wa15oos59C+VY5IcmzbjytdZfy6y3jh6eLHMzobr/mGEvkoNPDl3yUIxfgMp0Nr7zv+vG
0Awyg2Upr0RNHxh8XrhueWuHA5ZaZ3dWPaTAdLrpZVIN9ZahjmuChBDYJYorO8eErLyawsE+5+lh
dpwdWrjvKgi5LMsti1APQD9oQLTiTk/SbL5M7D2yyM/PN5E316T4ZVnqJWA9HvIaWyfPaaaV9EcX
qJHe2iPv+0wj2yrcS2/rFjKP2fAzdPCu46Zd+xpMbg8kUjRjDq7FeMFbIGgamgdAScoVJW9T3b60
Vep9zLltbXXetgeKKCMI/9Be9i3Cykdr6xbsfQTth/E6cEkSy71dQ9eQP7WHHZ3Zpy5z1m6tywMN
oU23NqxJPldRYl8cRaNOdmhyOajB90BCrfYbegqVkd/DOmX3LRz8/1eYpVaj6bTa7xfth6iZLwq+
xteLLp+NFlcXpbBaQ1LB9EDqJWQ6rEKjGD8ko8FBrlviR2pX7otr+4cmFhlOy3EIOKQ+pLvfIpwU
3E1VFnlrAirXLAcThYPDvQWBPDCckkPiHNycSh6ImhDs83puTvc0axwgfdPryaclIMN/1f+y0MBS
1IY3oGO0mTcdMl1XfInQpnNU04qAd658JEs3ZHmgaWDtJGW6JZ7E6CjEKOb4rjFOPEqnvZjaRknO
mGuJf8HXrvhK3xUHSJIghsjy9T8CtEwbA27VrwEONtwFeGD8qgdwACmBB9MGcU4DytzvhTcdHVlr
L140aRthF8ZRz4v6fsogTksRkIMIxlaED1CTvk/NJDmXJtiP6BPTP0VLih1Yx8Q9mYDAhcg8ED5b
HkLmKkL+f+MKVNKGbmadeAvSM3CO/hqTkRrT7kOwUrfGarFRT2vUFOr+aR6kWmy8TULsE4QC0FMF
AoX99AdZ70kGbdZCU1JpfqYlh8zpP5EJeF+VqHehlOYa9k/sFOo9iafNOmpRmQsKZinkefCKE23p
rg1JEdzzlzv7u3FRQ3o8ia/0gJhv8TJz//2A6BkkzOzeP5aGGYANnl8XWJczCo4iVNcEiYP2Cxem
4sCRFaEqQdnqAuqSSLlVePoHLZ6U+lWG0BpJnD7eGjUvQWvutuKS+8M26jt5nG1Jg8p7CZXMXoBr
YbYBj51uNWyFARkz7//PlObIgSqizd/Y4XzTM3TddH2X6bp/y7Vv8QYEVkMT3XUdgIm5q3UgzQMm
LGNOtmnUuX9mRpq2dcAwiweHzwJXG0FBBQnGHkAwpp3nLvltywIMkttdMBt9htf2QfPygsqSdwQT
IEjAghX4T+hA29vxGrlcESwzbhaYoQg3a/k1JIstj18i1O7jST1ln296ltnln7nE0XcOOYdbr6zy
xyHO0y3TuHbSlCYsajDqblspARoylloJ+IGIVuRd7DSkxjKGO1ll7J6NUA0V05e+8vnOahxzZ2u+
99m1Njj9sVcjl9iGWSVqmRV0jPBjPH8AqYvxQBbTwasgiJpxPKcCMg9KlIJn5oqwab0Sg7Ha9oc9
RjGoTNMSVMSD7gYaEsAbMlZZHd+BhzW+Q/rQ2HFAZnEjhm2OTus0vuiyDcg2+D4Oo1IBOiCgaK7U
oKbaCiZIK2wAjynZCsf9rx4UXuLI1G1PEzkoWvfleBBF/Tjb8KcbrzQDZ2hhgEIwd327jAdahFQI
IGF4BXVXrZR7UFxH184vX5saG7uwlUi8whJH2JIiA42u2peu1MHeuiz5gQtg5fFi/Jw0VX9EYsVb
Ixc+frEG96hLvXgGr1l/jHvwAZI6lbJ3Pt6QJdL/OxIe9CwUG+MEVT8iFwr1Ur0AK2IPQivyllEd
fihYv9LtUHtgKNjQ854dwsYd126kx4FTogphm8QgDHHwAkTZMW6Ucb8y89oEYUaD4lxVNNF4PS5U
xiFU6SNN7tOpzQItzewDV7rzQxv34IWQzZaGoxFNe+biz1r00n5i+tifUQsMRJYagk4x/zBo+hyr
xZifju1KIq/7QAE9Sz51pR5eaDG6VFY20GLT3Qsp+lEz+tGUrFskfB17LVB/G0gwGNwBqdDceQwZ
J3CsHMmks37E5wZL4AmiiLPN5gxU3KopoJF4QqrhSKa8xR1uaOJsH/p6QBKGmQDESh9T466MjBGV
gFO+AauvA4FeyGk4rqWvjD5F7RRgdS9hZ05nR4kTuDmI5acczP4GkI9F4JnDO6+tvDRXH6ABCj2D
4QX/3dOZ2NuXuV7Pejx1LbbSjDwVO1TZgnis892NHTJkcRpFaEUNjnuLS1GMBZDHOD0jb1Ra8S52
bNBmJHzauXkMWiot0T+GmX10VV2LjmK+gLOqv+rhgBq7uB4CqoQZpbF3hjF/aZssAwq+m7bz3iRW
GxZ6FFFjpRpwbBJSPBuzUbdP2rqY5nh1IS2+t5FIOwBmeFkKc0aHIWdNZTg6BLQOACLO3qU8p+yF
gOid5UeXSmVoJ44vT9uCiEGiLPzOVDcP6pVVjFR61G1dO82t2UuOFhXIoQek1xJL9tCoQQTjoO6Y
hkvDi9wCYRsuoU6dDxz8qMBxdw0rAo2BvEySfIdq+kIHY2vtHDoUtZw7UvlQ9tKo+xwEH+hmbtZt
7EybVkuMT4Ifyxi4N4gYM60JchyArQfIJD6adoyjZqaD6wIjaiy7+SalN52BFMYrYGhP2zyu/+Ft
9uzGHZ6yjox1bPCopVpY2DQT+ThdCnC8tXl49jR8AxIzH54NlHHhVEEfnpFXeu1NytYAtHpsBPO2
S2HcUieXRsMEOgxVUre4O7MFT/ig4W+pHO9q6+wQbGiv4ctMFLvjq2CxzWTEUC9KIPs2xbzbJDkk
idJJVgz1bMqo3NUkvoAL09mTSVgmbuSopk7PPLTWSxj1QlQJGAkuqL4v1Misfiz7ot4nytTSzYsc
y7fwLWT+ri3fPYrrUe9Stx2YtXOXHSGjwo6Z6rWt5mRQEkNXLl3yN1yYyDs2f/BPMelJqVXedee1
3i27LFNk+V0UO9r29krvplM0+NaPHRbah79LOpGuE6S59HPrjs+A/ju7xUQ9akgDiqbO3rG/jeUj
aEBsnkFYUgM9NADuyVUOOZI/4osEQdAz6/v2Hv9nT2RFQtWHBmsWgV7LKV6qyUo3sVele/LqLgTa
exSo4zQX0HLff2BQCFxxvC5gf4ttMW2Q580w2OTvBzeB6oPaQpN3iWP2hJ0HilKgbJyLDU9q3IIy
OpsN73LiKql+H0IiUJ3chncsQUVkoIIb10nBkuzY4lImQEk7YVx4B9AUW8gsOenmVdUR0iN8Ugxt
QT9C/pp4O4jUg2g8SFedW1xuWFLgtkbuVw4QMCpiJbjISM1C/bHYdLv3Vr2Ry80swb4sPo9Rcvx+
ndlIC+E9FyVuNjLfoy0iIC5G7Vi7rgYABnpkq5P4RQOVNPCGsCMf9xoxMCvMQezx72nWWGk5gIeI
fNdd1l7W6Jqa41dOEud4LqFySr1wAkS3SYyxP+R5owPhrN5Hl2Y2MuE86JGodyZv5crkY7lZKPlu
+PcWx8LJ96eQXgJaJXC2GLcgJpSa/aQZXX4exJhBFxnDLOH+fRm7uxLKXF2Qdj+AoC8fdXsEUtqK
PsY1NBUoUv4Pade1HLmtbb+IVSSYX9lJHZRGMyPbLyx7bDPnCH79XdhoNTht+d5z6j4IBexEdksi
EfZei1sJzrk1sNELR5AhNTuAFS94Z7TOVzPNugfbSqNtni78OXPiYzJzYCMgZW96TPQMSZNJUu95
CdzTSTTI3ko5DirQbTO8zkhN1tQ43ZiibNz4FoF6+Ozq2EYFuJ7xLXTN392OATPCng7abKe/sbSr
t0i0r5/8ChsBjde/N2AxF0WwDqo30FPNSmZyfzNldrSxI8u+N17Z3QIAO3Yd6rNrcCfEv5+63Gc2
KjR4Cn9cy0XaCvW6+D7ATy7WGTjhrzfpNEyPhdcXr8lJ8h3VESAAlvi3cGD1bgbCy3msevvZMkCo
bZotKiK1rN70AwBWc4GtilIV9sC7Auy2Am5VNNSjZvFS3gVqTG7MsJHG+OHxmdudrE6jlwx4U89R
MZXnBqSQG+Y01jtwjqJd6Jb6gwbij/eWF9/NKTOwraFVX8F6h9vv4ucBlA6HTABYerkLZEzRo6YD
stJ2NtkoMTIlFCbBXSqkS+Un1YN2YLOLHL5bqBWipp47CfZEUCcTT/zFS84DUkZf64m3rx8SGthd
3b32OIcVNiSZhCG/etGAxH7hKpuf4vip980frTZiYtWBN3s2+M9E4zuNS33mLn8yhEjJQYrMtmFZ
W9sBq2xUD0T+Y8WiHlRGiwP2Acs8+pgtI4UcgIp0aEpDHxUOWEGiCrLneim1dOBKWicH4TdpU9R5
1T5gawTTdzrX+dExYm8jFwzIcDk2HQdIHaD9l+8aALy3AISwnxng/mVjsfgVlcagkrjJfTBCPlp1
vCErJZ/70j9kPANimXBXinSI7Q1POnPXeaXzwCrtlz40Wbx3wzY9e0VlF99mh7UbQCniXmhc53m5
4W5YZtkDCBsaFLvqw2n2LDcPjASghlMeVrs5cpA2ZodRAPgtgBbPWnwMWxsJxzYgxcJsjt+nHgTI
ZmSOW08MGR41u6pkKDly0/g9rQFf5FVx8UhDbcajGulebyb4vN8m0BO3oBVJjK+xgZp/wMCNbFul
SOtsC5Qfj6Mbb3yx/9/Ohr889OI8QGyJYwbSpt6Ourgxx5RWpJempEpp15+6VuQWgWdZyY4L/wF7
Yd6OQpM6BloNMrrqdBc6EyZ2TcmjcwymH2dz3/XIwM/d6Cy7DRK7ji7O/j+3ZJb27vPErcwvWjSX
wH2IkbpURtj8XPRR22AqXmXb3mXmBqWa5rnWv/AuBiLWYjrPDtjVfpswpcbeZbNg00Nv9uDI6S8M
7DEn1A4vhxDr0Re9AM1jES3Tu5aNP3QkeP2FOE7RIMXV3fYJ6MQSUDwaImNAjCYkT6oRZxnK3wBR
ootSmASnNg+4RwAFiyFVy4D9xQpQi5YcSWYhe+rVAwFqVxvPC/afcswIcToe4z1edaZ2okaOSbUa
DxYy0AOps5jDNmOGvzay6rGDdlb2SkbuSlGB+ProZTHgCvZlCNTLXDf2neBvZF467MwYjNeLZo/f
P5FP4Rg+u1HWHDJKSo1FeilfQvsMdDj7TMOVhsZLue8LQNCQWRKWb9yKUKl0syf5p54f7gM2RlYX
sI3pSwdiaccFM3esB0D+di6RWdE/MKi+fN2ugUsBoW0vBzAZ+Uc2pxbY4jInOhlauacq6LoehwNv
zCfH8K6F0QC6K87UVEvtVAHZkZqENKQeyeIZtLb4XcCH6qKpR4032vHGnZsy3l6pSvyWp9t0TpMz
Nc3UXXt3snB24jPo/HB03lQ12jtz0udMR/a5HQJcXcRZGUpPv01/qVARK8gHuOeDw6HAjB7lcXd0
7kY25/vYmyepUI/+qU7/TtIZHJvIL3pGnab/XBSL8ShiFNpw6tMWMyCBtoDd9vax68J2xo4uxgDC
21odXmgrGdmQ1py8arMkYDnuK95hN2Rq4Ej6UfPyB9fM38mQM/A+4yDgd5VeO1Pa7jKUM8BBXiJj
qHCuJvJ5lQnl53rYe5eZvDRUMumC/5d93xfJEdjEd/lJJJCJR20deqfZv894olwiFrp/AFznB0pe
vTM1udNfe/eyRLMB3YCKcWVX/mz8774UXh9PeIKjgE6M7mxt7ue7KKwG+dSg/3D5ZJBPCfq/L8QD
xaBnCxm0+0kb/ZN6HJABma6fLbJ/90hxI3CEtTnOSYEAi71vKsKWXcdiqEUsrSPJ/KxIUeFAhdv0
rXoj0nFKh/0AXys/eAUYQRXhWqrrzQYcOvbBWcDTRoo4dx5McBQ+kSheHP+xDNsTdh3GbENBQGC7
qU3w45mCqBQF0GC0z7zwMIm8RCDOi1NXw3kkLbDPQB3Tj988bbBeClP7EomESMMCFwHPPNQlek26
q1IzioZnzQYxCG1EjvH0o2mw5UUbjz4oWWyg7/QrGZnRRqSQ9x02z5SIejc5WZGIGhFb2SunkmGD
LGlPpjPaezrPvjvUpmPrirvLxXcPdyftpFPH3I3Tx3us7QAg//OxvLIjhY8a54AuGBlJcrQ69zt+
jK9pVlk7TCWSvSOGEUq3ARE71RvSdrHVPRkceMHuYHwdQSX5lYOaRViSZHacFxDs+k/kXAw82XBQ
pR5jr9dfOgO8Xk2MN9CgTzsqYE2RHnzx0gg0j1izdpu+A95iqL9ROWs3pDhFaxpwaIpKWGyOpXu7
aE+pU+s7mVMqORUd4MIHRWxzABqiuB33Zz+qjNTYmqSCElD9xq6PuW6K8/wQxHlxo+36fEJZjteH
WxLGugv8UuoOqRUC9AGWDcj6ZG/BkaG2U5pVIBICHX4+Tq0neRkUOYPijbiTVY7fbmsPkPSkKMXC
iHrU6LQwUmNidkASxtqFtO6QO1sPgA5bN21L72iFA1LdIga8fUFVWork/jphhf2IU9p6j8lAFjTE
X0p6x3awtTLiEStVOgDOgDQgXKeK+8aevCqNZ4EcO4JD2opw3MAzJPVinROdXZrqAaINUz01Zj62
bQKpIzEZzCBiPOu/Ie3OOUU0cVR+jnCWbuQAmr2/kISR7KOwwcOcHjgjPWWS9NUobOvkU+LnSmHp
Yb1pa7fYp745nuM+AhzwPLRv1PhZ8i23x+KRRh33vEPXhuaGhkyYgZELHAyL+0oikFLHu65BFaLW
JziIAuv2MwgY9qRcDAd7mcgtDIaY1UeS0UV1bBOzke8j7Dhixze25gsPfcfa26ODelMLu3J95lnY
qoamjEut3EZ9CpoHHbBeQrZSNMOAYmEj5peyDgcQd8TtlmRtHuG0LPUCF2nrv4A3+MWv/ORLP7fj
a2GNb6h9qX7B+8Q59BrwnrJiKTFTMPGvFY7Nkzb3+rcqnjB1gXfV+Bx0ygDboCFWeFgoxEt8lsO4
DZLEq79nObcfwxm1WxQtsjjO+qOofKChuAVkyoO/2OXLPrIcVBmKpqwnFB+NKLUHD58jFRo2D3Bu
kqMQunNwlidMUscyWSCtzbTeVlU4YymaQqjiLJ0R2PocP7pFzmRoUhZROe5BQ+UGQ++m7hZF68bT
oBVvfJkMPB/EiELZXVcelyp5pwuRgkIxcKFyNjxX1rBrwiR9NGv8rg3RhCg5Pc259kqiCXTv4BX1
kOLY412yVXbUs4bqj7E1+DEB0urzgD3kZ8B4j08MORRkoORa7y+HKe6QLyNsVaAUZKobL4yNvTIm
7e3m4nB+mlEJ/GCGrD0DfvHaYA9fZBjdxtRTNsaMzT8PxAJKpGxJhsOpdbw7O9LeyShA1Hj41aEE
EHzWHwE+s7NsezxWLRgvRfGH1tn2LhtFSiZt/aqx3CgGAKINFvgMxMkCv5p8wJP1DxnZ9ZhtbbV0
7F7JmGIpX367npL97/FS5ERucIKJMq+toTtsRaNFhFqObdbnaA73RJxFgG2SWIwUqaXtpZlgHFMM
XCN4mJWXcqXez0oKaXjRw9z69UmdJlblBOKwUsc2+c8njJgxNQPwyMDHVhvsQWnliSONURC+dmb1
iLIj0gg/5B+xBxzrtcOWZE7k/g2W4a4BWGHqP06J24CgbAyB4yMABlIBJkC9pNY9IEjxC0C/13JS
UlN4KZAC7tyUmkKRM8lCFDAFYdgjteh2DWXsiIuroUkgBDT+18ujTEmbcBSmrFZeKtTdbXx28d6b
fVROMySa/3wbythdZgPchD/f+d1Q3anhZy9LVg0HFY9s1bdBCpJV9C3+qzoTvwYLvwbyWICAgaVb
F1gj4Bd7sX40kxnwpTTWWG8BulNIqVmNDbKStlo76JuCm92GWTj0Q4F6eHWQY0fEDlMNUKnSjQTu
7NTxnrrq4pjWNbOggRUuMrp04VaDdSmf3V1Y4I/XLZenJl3Gr6bh8Q2ABl38TWLIMxSmMdaA3VAM
s5x1F3C0JACr0savVuKnb9iIJx01Ilg79iCzAnQTMHYnLmAbhsp8pWZxwncdScdnJUoFE7odpc8a
18zXyWmal5T9rfQu5kGYt+YvStT2Wntcer8H9pF+jcyAPbvHsgsFayIOGQMLbNwWk+fj8BJ3QArL
85wA0APjA8lAftCA2pF2Gn2wxHKUyDTY80vANefhVS3HQ5lYZzO0sAEGhLUmUGMSJmw0z348a9Dk
27qqu/NKRCbUGCIC9aQxGS08sg7X/SLD980gqr7b7eJjgldh3oF8CnCwzPaM5MpqMgIH3Gw7LN+9
i5U5VX3ygIuxB6RGhKoqZhRvuSG99QX4lxqILraAqwOoPAfJzyXGW/Xi9czbFYPANNC0q0xpy6lI
x4AMo2gBloNrIiUGaVNjQEYpchvqreWP1QWZ6xRBaluUxQemNTu7geawo4fPokcjyN7F7JVmtwBA
aESOrGMGKFQsdkaPcjk5ZyZ92CfxETONpzqvwhejx6ljWxdyZA1L+MI7PIIbnaEgT1hQYxrIrDF8
zLOVLPMZ6kQby9iQm+d6/ourzdmJTelfJCJba8Sfvc20jRyJK1Av6rOdMxbs468YvEteoN5zxQw8
3qHHRJZee/Sec2cj2hgangXqvWnfZAkH4cKY+TaOVW0bxJWdA0KupGwDGpuJge5saxe/FBMMGpJm
FNUSWsvMwEcO4d7JefkygrkVZVS9u8cRLrIVrXoEjP++TJnxq21OzcZJjO6LMxndfuFVd/HtwTzV
da0f9LbTj8jA5Rtn1g+UlyOTc5rC3iyFqaMaFrk6YJzsno1qWVkk2AHfzMKCHG4WUedkm34BkrVK
5XDYFCGvS2R+UDqIr4cJsn6yaU8218wPkSiyskzNEMCwFn9ScbCKmUF3TpXXAI5gGwPUVGdvWq6N
PWeAL1Vj7rLhjERtMjNvtisvE6ftWkIcpTOydXdDb4HVIEmMS2+DXFMv5hOJqAGRAfIFRKNZLjKy
yK4GoeCxNsbTSia7wPIsDlONhN9XLNp+pxVwUYHsrIj40cXfsf1Isp8VUR4l/ZdZoIUJY6B6gONy
wO+s01GcZk/xDiQCIGh12/5InnIxbiB7c/TBGLKq90RyDlaRSY8MUBd8ILJadPDB91kW/ox640VD
kairjxcfNY7nyYh/kkXVdCFt2IcjHhJoqLeAohLVRda0pSHoHvHLVYZN/I1XbXWpZ7cetj5mR0Ga
gIdXE4g7ORaToDiaQERmRPpjWNpislTre6CqOaAHN5In5pou3nVe/qNuD/jfaP9AGXQPDkxuHyrW
JwgEuO0a000OOqQGyNtGfUiRS4VMQKBykzaqAGQdcJQEP4Bn6ktCQ3yDVzXZoC7bAEJXZG1J4YMA
4+GayIAlC9KNBQyWixSLI3Unb8YWFzam5iBmwMKWY1JlSNossHDvQQDXDftoLFMQjqMJ8ScP6Gmr
q0ARje4wNKGDs5FCPw66E5A6DHMcfbXihS67ypM/hzbgQSjBsGzc6ZKHu2uiocg5dDq7REKFUPAM
D1636NbJiB8KcpeQHnOYd8AvbMxDjAwVx8vDswEAlT2LijSIYx9Z1iRsRZ7C/ThckKhAmizCZhD5
0FAplPOdTMaaTItvY5u19fKGkivBItNWb37M9rabFack4f7FNvqmRREBuoaE2BVUAzVju5UGJC1s
DAbDWXa63jNwKZpJI/0jE9OtoUP1oAhBTYGN6MB1h2pHm/ly915u3NNmv+z+Q6cZYXjAt3P6h5GY
rRn5zHHaJrpLa55EPvGDyuLwxXelhliKWgBYx5YtKTDJxzdNicd23aBLljSWGSLCu0ocC6xzC9vc
KZRx4QIZwb4muBHXA8Ag/7AyLC40ZiDpbZ0AR/pMT37MGdCG13rSlKD1xV4Sjh3pCe26ODIyufGL
fCDLp/Zdgh49zxu7e8cKejqop7R6zt/J/MzYTO6Iw7AcJ8gdm4DN0Bj1dmqjtgxISM1/O9YFqpxy
/79iGAJrjozoFrKpfsD+H5YmoTacFQvKHacKaf8D2VB0fFNnqSFJWYhgRblR77+S4f19jSe5WQQ7
TJEX2Pft7SNtf6rNUh4CrrL27H6nFEC2+thQ/XTzlPZW7zXW3IB2qh343ivH/OhntXd2RdM4mrtq
PpMlCXIDUYUH3KB/M/7f441esh9btwMQ9MfFZhCTzAVr/pjK7EsjiJAq0VDPZcD5pF7tM5CLW8zd
KBlKysF+dGeo58j+HMPoSHJqKJ5BnEo0Bs1JcwSL4UmFol4OLPp9O+QDCswB1d6xbSKOZEu7xXxt
hQzk4f0ztVm6y0lDRrJLjI5Zgc30tb0IktycVKBVYOmDFHlUX8bI5XKSJcdrETjsHeBMfmIFSwRB
WJ37y5U7jMZECjZW7+VcAD5CsItJv1X3Uz/Sk7O9lNzeKHIxYEQNJzAsoYCdbxMfWfwEOk5w4xI6
vPUFMjkJqJkIcRwpiyNoJqhPYnIDZJu2m2bnB4kIdJzk0lrZycgoH4yTvZL+I6aTp09ehSNndU8U
U7nM4qX7ookTYCzRcPZL3agxy2uXxtQgvwCEJKQJgV57pnE069qunJMfd3ZlxYA4o4QFsEYPV1QS
w7ReXCCEPA994j11YD8Vg8byAaxHPa8I99OIpQMpDN/R3SDNcfjn5iBeImERggvI6Be7w/+JY9VA
fa+A6xPV45ZuLq3dKN7Lj+S3yMIP6HbVDamPRL3VJ5YfkcyzYmZIH0VQMiqQtnidersFNpC1MTuP
4FgAFXzSoWrZyvBORBW21OhzN/cXkpKlpcX5mSdAXd2QEIQ1SCQHu9zSouAZ9MjTubBCDtZkTOH8
uMV/D03SnCgcDlUO4ncpVFM8mvo1xewA/i71d/eONG683/uuWi5alTebBSWO2wR1XudZnO1mnj1i
R/02ph415tCCe8cHELJQqobcFuF7J1PD0pnLHQhCUS55swMXN0643B6pvY4+jrs81Z0Cab4Nkk7d
3HsHYEQ5vtAEEIVEPfIQakHSg3U5leWnjWWBEA7c2pizAdeThF4SZucsZQCQGWzssycZ4HVxcCEN
UzIkIbYNgcTCzavhAFrtXchBUOgBIPYBDMovq/KVSVSHKZC4n02UnDx0HHNMAWqAu0OabZemL35d
yvFUVabzJ3Izv7PSmL6PRmbvRsthZ4CY64/xyPUt9wFwjVrSUq61KpwhVyiY4tgja4ujWn/N1qBf
DGyt6HnZXuKIsa2FqrnveZz/zZBA8nfdAJseyG74Hn/rtGl8L4ay3WZDPz73c2lg4g9s0XYpYhAd
VdtoHsG69wk5GACpp8cG59ebMTYEMR8Ww6ju+SAQI5eGOZNU3ytuRF91oU0buggF/PRK4iLqPuSF
bwFoSFHoPmgoScnkLQjDUlxEqWUEwWOmYqn7oFtVvmRCMmWitHefiy6UiK9MKe6vdvtOVGQVTxrf
PjANlZaCAt7fOC4OFoq3T6UuJn8NDX2224VWvxsVS93q6ttSgdSHBTI0aIxaAXZ6Q+SIkFuCSjRk
0ApRphA0JJgG4W3IrtTJ/gg86ivSBvndgYMAqQUneg4y5ACb8riMoDRF9jeKDgWIQTOyZtzT2KbK
oJ9t/qEmy8j3Hg0RR7qQDPWfKGGkmD/bIJsuPLsgNAKFiS/LQ2Q9yISao5x/mRkW3qpCZBHiLqzZ
oXCGIrivM8nbAgB4mYudI/I3wROt6xwYFmbjzwANqHNMcYChLe9n9cGoSw0ZNQXSWOjeojRFRRR1
ST0U2Rcd/DX70EABny2glZmY0VPvTqaldo+kRGEDYNnh0Ns9ks4wUnY0RKLYNRQN/z8yC5Sc2xY7
T1hmztecZEDTaqeY/0ESmXKsCaWyaAGi0q08ohyZM1kHSoEoagsk4t/ym3HGHl9WMcwUDBVTje/V
FORPbdI2B3+OX70xFLQqgj1Kdkm9kk4jCnnxngy1nQ+o4iAZdxbSvp/jGlAdUVQUVuBW9a816s2P
JCMtNWHIqq2DYtPtnSJd+vmhwJ5UoIypp5miRul6BQPwxqnnNHX8OhfJsiM8VC0CnVuQV/4PHbtZ
e5LNnTucB4G2Sr07GYCe4SH9vBpUyDO3cCThc+y/txMyjThSwXc0dm0zPCzdOMS7JQfV0b3+fjx2
Q7lfOhZ9C5cu3LnG0DxYU938CgRhUIhwgERUen0uURi2KUez+RUMIRPqmEz9qeWgrgRM6hccLHpP
rtfME99rU4UMaewCuocyt4pzavtbHRvlRxqVwA5Cpo1Q8AIF6pPN3CqQKiGchJA0JMNhR4h5kaPP
D0M0HOSQNFrZlGeNZR/e5LiKrgEq1kV9HGIuVg1e88YF4NNd9FzDFg9dTUYmfULXlKZ0d0uFx+PS
RcVOXkTEXIWXruqeyUjemfyI4qLqE4rvI8X0+ihDxGaC8/UOExRt7JE/LEFECew3F3iifuYnSOmO
qz1pqCEFiO2w0incGLh6AoxUqbvCSYIafFh7aUOaNg1/aVrT3as9YOrRji+SzPGYCjs8u247xmor
eLV3XCUcf1JKRebK+06hLvBZ2BB8ZUGtR/NW98Erqcgfge3/V2Oa2o7k9xySyo7Ud75qSD0iq6Se
CLqIB8CdXDFZKluS4VAb2KxKrfxI5uvpWztV0cXLbOsNDAcNUgva+jBR+WVhG2ezKAGF3GZ5K3JV
dvg39U9jaLwayBZ/1ONmhwp5rdp1AxCW/CjGioXwFJylkepYkPBQUwhSHGWnjcimCpCrPIJSrN0Y
PF6M9vcM+JM+QLpO8lmQesvbaggiqTdwVOAwS0tAsA644NECYGGgQIMlpjAIiSG9xxeWY/ALHb3S
Lx8UxDH1rKL6bUSFG+ryUI86oMLgY8kGmLRwm3jptL1by9mW/pKzRTspOdBAzHMYYx4g3Jukafds
RDZNVOCI0KDdZlNsPLNimk9t+kZynQgVULrupIA7RXZ1EYHTYgpFzRTLtG0ONp4NVUrFVTs/Uk+W
VMWtAHwVaiq2WtVZyeKrn72pAIu8SRu7ebG5Llu1dqz3mgl+0WaZnwBQ0L84omFaVW/Hmg87w0LR
QxAxUO8B6AqZEmn/Qg0ZhwmwADtj7I5KkbmjhbT03BKHhPAlwyjxAPGgA3nGwYYI7YqIZrYsoKGn
QOkjmTbzDitg8w8/MZqTBwTph7hBrjSSkjgS1Hrwk9bFEmD/AxCXTl+9JKBnEcCWnq2VIUBYUj0Y
AYsFSgFY5OEIyMthZockBQ4ryebIiHamjiRyE4lbj4nbu48eeAh2rsBW4MBFXcD7YQOVqMWvr0vT
+lLHOYZ671SbCTghj1qaBRwo4EmAQvxrT8gmcIW94HedYpEImOOeODejqcixMMVYNf7stC5AnCEk
9YIil4BFXrFVsk+tvQSPU0DKtieeM22LLNDpwIDZ+42GmL1NB2N0gLcotChbnVdD0pp8ab/VP1Tw
TFQw000Ublhslq705I3F+CoxFxb3SDZ3d1ZQeTM5fvo5px7EqqC+mOWSS03racUweXijAuD55bP1
A8nKEOxQYD9/+Zx9+cNfrhxc4AAtk38cit59Gk3TfbIIIw/UCpteDElGWt9L20fkWwQkVw409IE0
JnbdtT0pIrsbTcDVFMaDbSd/3hlTzCnCoUQ2ASFWXJpX2PrxgfV9GHnS4DkE4jerQIoktqviJ5zt
5noQiq7uozq7rr7HSR4/2aZvTUhARnZkvWRHkvmoe7g6YF5sbayG21sSuv7SG1sVusD0bIPZTbmh
75gWSPJbmaIa6Baj/3735cvlFGk9aOnrVusqZWx0cQU4bE1akFktQIPjml3AEuSewZEDqjYdkMkx
UvAi0VBvNHp9X7IE/6xCa/T19KTsdCDmbPK+9pETAAV5KK0fVycTU84TyVXgIeuWvZEWI8qjTBQX
gwyRKLGJHFsekYjzW4kJQOOb3Uq26krvj1gUJl0qVGOQc9dcL1JlE06oOJ87tulLN3toaw34vKlX
vPSioR7guX4NozQ/0QiV3eWLhYzrB9YkILm/mZFimptfNY4X3ZDMxQuJaj8BxLSwXYz6a8id6Cif
4qqEdm6Re9lVrrlTbwJ6oFNDz3cyMfrYEgwak3xZkKKUL5QpQvXVUl7VV6G4ApmrC9CQroK3+vNS
e8+ZpmGCxTyA8IeTXwVyHIMO4zGrTbYElQZOqLpyzqnewhJlqYAwEWqPNTFg6sx+S0NSSBdzmLKz
Xfb7dTC6TmLiuJrH7XJYRePuiLoF/++k/o1mMqtpVU0zHZr+WKaJWpbV/IdsaRy5If6wxh8rEzvF
JlSDPFDUJ+W9jp3cuXaCzMPeb0VP/FS8G2LRTDM4MNK+OoBUD7hxNzn1SKab0bOO43IdyaHexU97
tkkEsGwkmmEEzkxmtQWgrzE0cVq7UrQulucko2YE1dJz607Vg1JQFPJVilJDvrD0u4tP1oBk/GUK
MxDIAhY+2vZTayETDQ246S3gsprludP/oRwAz3fuREO2WD0iO5nGpNFxFhAA7Sbbk1oZqqFbuXBR
Y+pRo7ntsFusqJMBlUIZS+fI53+CC8feTW64nKjBdz9ha1WMAfg9FoDEAeH05DJ0zYQt4pfzYXBV
wdTSmy4YWxRzrtTSaZChhT9FVU4UTg1XlyeNdL+//J39QDdGrtS44R5o5/UpFByWrmS+RCLOyRd8
mauxzfL5APq+s5R5d+bkTj7UIzX1lMLKQJKG02jExaQGGBPUlVLlhDx3VCpa7KtKaksrP9qUFbKB
OSXG/Xsam9RTYty02O2pbCb8XSMvjlxUwtynCXQTBa9sdwC4aH4G8MQ7r/HCRI7KeNEF+zMxPVND
dM/UI0UIWJlT2/DNnfwzWwo3xszbggJHC/415p3v7XZAClFeUEXaawMQ+jIvuWBne5r31LXmPL10
hXkBa1L/4CTllIha12SjdwvfLkiGBGuq8OHG1OE4T5i7OEtIt5MR5QDs8lMAU5mL9qrC2T7+nsEj
EiSF0RhHazKNAGmuIbBdJuyvIYnP3Lo1Cgfk+O4RFBtfc2a6l9Vzi55K5IYyNXOjHlzUA8Ge+yh7
8beVqzIj104vTKQpwFZelh6G8trXK6obkRY4ecRGBV4cGh6mmybm2mPplutmmlLr5Cztg5LbQxwu
AY1be3rFKqE+fuba9pqxbZPFQXrPTzHJGIgmpgqc3yx4gjyGwHT1Vw0lOkflKi/bi6BJM6yDXlrU
P2AjkgHTJncYO6Hijp1mA4WCqB1EV6qKaABGjm127o5jqfHgNsWOeXZnAj4NRqSm3srHmwfdPyuV
tEcFbRA1Xew3YKA2TNRZRCAgj7BgOjf2uAN8TIXsRTRN75VPNLwpyVTJqUdKIHrt7uQUg5R4kUjl
nbsGNrNg9oYWWaZukJl+8hL3XvSlBCP9xbH5s55U8RcpWqr+wLUOvAPCghotmRcsIICoiEPBq13i
GC88NkywScOsy7L6xTemQDllBg+PU5phQW+2WbYBTlu9Yx0vAAzzEYQNeFujzMc+kh8pjNgNXFal
L+M46niWZOU0grZbJD0ihfIyCvIADXtZD6VevtKId3lt7klrEqtAY3XdZorTDvvWHy62No7eo+nN
exOFikdpKH16Lym3vLWbfRdGYKkobPfFQA3/S9WjnAYUWt2OZFLRTMWDZmMerGSVxVKAKqRHJZr9
3gW+ho1Cznl5IjmJGCBaQT1ntsdIXMYF4pUxAWdP/GXo05zjodDPh6gAeUqgSh2Y0OCwbD6Q4Upt
c/0nH11bIpT73KS9CHxXVUFaFY0uI0OSxiiwxFyVX4gIZKOiflhXuEu6a9vQZ7C6/Vy3IRzXEes+
8LSoQ6bSDfAMWzQg9cYzmaDLlALI1+ZjybAL8TNCGg1RVP2GwqPwSKNqmbBXDgg75CECwX9Hwkwr
l4dO5rCzfLABAxth3mtVT37veCdLQOUhg34C2fTSSFlpgygkQD6btLOa1D+RFzWfyEl0i0v2JFJx
SSaHdEXAJQJF6YzdseoM3kX9mRof2eTPw576RthfpSY4sM6ePz8pQ1KyMR4OwNvGNsYtwiK8nGlY
8DYx2PZO0aFSDc+hlB9UdPLQsOlXA3j0jBPu5rHtvS03q/ht0Wrku1XDdKJhpwP2txinP2NLj99I
BDRKpMFpbG2RF8ufpAThT/TWMSTMUAzyitvKPt8syKyt4pce1aI1QEBGYMAd7RzPImqakF17SpaM
bQzMDqTokKy7mdwZV01Y7uukAgLtLZ4KuvSWIOpOgGjtIreTfFUoZad8cVS+ur1lnt+vuf55Eg1H
AM3jXUEvDNGkogEjBKDFSAgebLxrwhpJjuCVlyNS2Ehjw1v/5qjiVOIdRQqSrYJ1Ki7OERtzc2dK
TisjeaHCfU5aUMqBmtc86SijOMX1R0/JDECMbFtjAC+PMFGK1hn8QgpJc6f+r2QqKrllYxT+R6EN
MAlMWowk4hogHAnyoeMk/G4VTn+sRl3fFXb31NdNfQFvyoWwcVxvml9uI4A5yhHB6MQRntN5gTw5
lkxVdZR1sMANOjsjS44+SOZItCqfrTvz9wwUkU12TrAyRpIZnnORDvCpWquONFJvZHoZG9ZoIxW9
Qcrax5tdvehvShLduf9rWD1cjvg/1fpjGPndwVo4qoJEY4yoD1pEQ8M0mv+a49zY0UjHFoOU05DM
yIGG/4EssvIGiCoi/PVCJsbkqOKoqzMb05MFyEAgeJqRuwPKED/PQ+D6WEa85ULW6yb4kXBO4Z6p
4c5QHfyu+KZEyGdk8VZGoK5SZSUKkpZo4FslW5lPLTf6PV0HaevbxvSwN60D4j1LkJgjYUsIg0Rh
l6xwSu6gTpSNcqHe6IcPpelWD2RBojtXkhHsSXMHlaJcPrW5hSbt3R20g4OKXdP6neBbXHPExJK6
1JTAnnJ5cqFBVXv1iOpZx7nI7mC27XYuUR2mPKh3HyYBTWWFdY4yu7cwZvAUfBaKLtfYy1slSPc6
v84e+TDi0HWJfq1RrJMcTGvJAH+IhsU83rJRj7YVNnQe/dyYgezrVXwCzQAcC3f+tWVIxSNr5UdK
JfslKTH3IuEqDo3DZeBg8MJMYlO5VnOa2kRz3nPQ6VaZv1ySGM8ObvfDt8XE4SQOisO/gPqHlUj+
V554XWDHfv61Xrxq3wHAGRn2en+I5mQBdqKWo4QH4FA78PTkQLouGGCPenCNAwP3d6eyAAWGdHkw
OkStu5NjYR3aKfJ0rSrdFlkXPiFPPnyiXqKlKLZCAtv/cPZlS47jSpa/cu0+D20A7myb7gdRe0iK
LTMjsl5okUtx31fg6+fAGRlUqbOqx+YFCV8AKkMUCcDdz9mSri0rC+ybFdZhRQlIwcVxtvQAusqb
/tKoCWYVzaAhHrOdZZpWjFgx0gyzcpknFhsw64G/WX0OulAsAJa+rhpvZ7M2PoEqrQWFOYrVOBBH
TlP8crsNpR1kitJCRJ0mEwi4I7a0yxa010WBPWMkVk4TooxCrSxoLdCX7S7FIuaeVDjMkruUOZa/
LC8ioNtkRQv6W7WUII9lDhql5kiUB0mNWwANWF2FG4pfUCKCdpMAl/QxP+pAMSE9pc5RYhw1i+9f
3RYP7JhTgCGhgKP3BmBrgdV5i9SNHtXOsSVR2Tu5W6YZNcCqrGncZ8AN2RWVtbeF5Edq2kl60ywz
o0J2Yde6HACscQwkhQ+vxZ/MV55zl+xkWjyp5xlj5d4tSqPGewUYSaGzC3V7T0MMadoruwaq7xL7
cUUhutMiL4EtABoh/ZMsc9SoFVW6yTjSO+Yw0ZCD53pogjVABHGi4eTBZWkqhBLOiXgljSgK1P+K
CXnweldrO1K2NmiMVn0CykqgxwWrIMwvfVAcbQXqSA0CufaVeKPrMrxi/9mFRoikA7LjMuvNNCSa
H9ccgqw5aJUzD/jb6bMQhUXNVIJlSJ34gU/GPDbqA5GoY2VWrBYL9chMjiRSE6vBi0hWJLVg8OJ4
M44NOMkeLPbH4nEzVSMYTgiXT2O1b5aBIzjK0F2qqmyurzKBbI65+mouumqn2t7pTv2D8nVn3Wxv
GyQ5N7IHYxLVcnWATQBFEOLJFQGjDFrf4KivjAAzVOKIYUTh55qUZoI7fYv4FFjEFXVqomUO3zqq
qHT2olHAqXNWV/7zfH0ttqmO5fRYAfcBiNQ5ysQQfcrKerhEKjZFItcZqLOxRtyQjqyLn8G6p7jV
JVhCfw2lnsgBatLzcJ5yMdIcywX7xg6RiVjmOzCB2qchzQpv2ySOC0ZWsZNp0tdrVOLYp7lrV6lc
1SI2NnyyjeoyKoA1BvLrIBIT8jPwrFrxDrTUNIambOIOJehieLr66vpEcnezfMlX99SVyfLir7aU
yF6q8V7z6UufJ7m5Ka7GzDdYaQGCmofCWzcKLcXMCsCu2KL5abm2s51Fsth2Op2oFyiYFRKzMMfL
rMxARPKhI5cmx/ZrnjGMASVTx3+QBweebo86clxpGVF3qLPqAjZpOV5nrDgwhaAT4anTJVp3nO8T
ug8Ah43SyASWFklox6vbRKghJKf4OJsIRNsBeBtRyMi60EcuTLwTImh9xIAhawgnHIB5BPZxkvW4
4SqC/zRyrw39gY/9pQisdWgYyaPRtMnjGEbJY5Pgv1TxhzFu+hBokGwHMHR2Jhu5Mnd8DSYWHGeP
fmAC72wm9jQHNUhqR8DXa6ftfK0Ge4hNg2SJ+WIavolLEHkrvdLBEIVaB5ycOg3S5UJwESqd07Uw
KJF6pKtqHHwIQ9zduJGRqVFdZk67MWXf/nYOMqSjDFYxYxcryXv8HTRk7hlTXK61dAKX4I0ssvSH
G/fyNNl1/9DK6qwrLFOppKlpsLQDO2Qb8NlmNxE7pfiLgrqS97s0w8+593DD7hxXNt591nKksoUg
C9CEVOW85gkJ4+4e61xgvwcK9ZsapPmwkwySbBuM4AkGJUSzMurK2HuUJQJo6GxnAM7G10gGbHd3
nxsvTjwBs9q2cfY5ROanvHSbzUKHO9UTapCm4Z5Ulh7bpwwHmyQRr26hT+bW6DvsJRSvLjW2ZTl4
ItjIINA5Fh0iq7Y98uoeOpUyFY+swxobIumQGBU+5IPznEcjXvhKT6reBOdjaPNP5DqrlLFEvoJv
aANei62XuivpWsF96pPDME3Rg6bF2TmJm01n6OXR6aszq3DfGl523QRJ2GwHgMKubgxc+XEPAL0x
sLw2i5UMJIL+5sUw9GBPE7uT013N3pnnxmLsfKtWHwbUL2fDBoVjhuJzkcYOOJk75xEoSdsBtb8X
klgu5X0AXlug0nSJHwchorC99oP87cZyHns+hDts9FRcBMPJ0HUgha3Ssd8WOPpP8NMGc5LIWHKk
IeBLwL7BdqxNkAx4f5pGbR2pmdwI2K9SWsCfRY90TeX+iSyvaaMvbqhTAna78luGUe9m7I1ILss0
y9i/ncplmYs9fJ4CHNerAbVIJTZLM46DD9KE/hCnJeqnyeAVluntqSzHxslmuSKtSd2yRTK23hdf
whH5ykUbo5hJFW/P1drUpabBEWMSIL5FVdykwhaxPGODX697VKGsahQfeWJnhChcxtsrrr86/QQk
KAYc4lay6quXVz+BCMMfJJ6UD2Me/Elqzix7HfajfbBKI/s6bDyX5QdksyB3AqQy67IpFE2LabwA
mP5sDTJ98mrBn4yuvOuC2nhJ0yYGxSpgZi2nrD97IEWUdsZPInPZCRWVbO6Rzkn18Y553xebHjT1
xvM4B0VTWzzo1QvSosG3o3IVA4lGN6x2M0k8zkhHDfY3Pw05WrsKYFyHSAxguTBD7DrRoIAE9DCL
PBXj7AJeIkVQ8+H4G5dFRb2Ex9G5iYb3mWmmEbXlsgKICQAWOtX0CkvBItQFkueuPTZ/No2il6RK
3l7Rc5DnMoZ0BWKVivP5YR4bAngaKSXlxtAb4L5KE6uV1kN5g45fDDDehV1dUg94BUBgJheu/GzE
XzbYKeobTeUsAiwj589F3bFhk5dHWrADFmbCoarMd3k3Xa/1IxAN7uTIptW80L9a3lOX3IeqWDFv
etSAUAFuSmD/ao4HfmJ93BEIMKliVI1vq0S2axLJ0Gbp9x4HXxvRimgzGGW77dOCvwDj7qiLJv+e
jQPCa9IxHvMoCQ7/swdAZkrfZFzuzNTkd9TINtLn3j/rehk/I+hfXw3lgfbd1FwGONz4vWrqrwVW
2MZ/0Ydh+iKGwNyAS9q4C13+cy6R9QIrPo61qkLWAVSIvZR9WhqUfeE7FAJHOROqCk6yBdU5VDce
QM6+1hljjHydsC12fcQm4I1o04MAHMquDS171SmRDKDbKB6ATkFCqNVlgAwMRFWLyEv2QBv/hKjg
s/6BJj5YpY1UDw017h866kWjicCfrlmAcf8FPU69vuj8ElROZ3BnARjaqT3gSGbxw0CiDKKV0SBx
PZZReZoAQXwqrK5ERCBap0pFeqQhFdn6qottlrNiIKVce50HE7kmVaoBtMnmDdgaBiQCRgA67BWk
99xTj/4rURnqLIjWTmu6s3PZSIAakrdVlwmyBP46RaNE0rlMB2Rtr6YcbNMDEZ3qXmlrmmoZwHKg
aryDFNkBsDvpbG8+d/xb+OTlnPDmaHE5E9RKLKBTLaj93zmPje67fVa/tgkiE17LX7zMtMd1GcfR
Ng+DEchClbi7oaFoUonq1QKUxagZsrzVLJOnrFEJvkXsR4Jbl4mjbmc/vFwEz0jA7/ZMmHzXulH+
eQjKL0mY5N9RV/8jnoK/d0CJAdCGM2tXBMNusHrU4Jg8iU7toKPIRvXC0E2RWvQhk5I14HNNHaPf
3BimuIsAD4uG/CaakeQhxf4CmcO7oW37/RC5R3dkOJurwZQ8h/RnmQL7c/SeovlazTrDpy6CBcBb
oO6cHTB3VQSoYyqnYB42dMjvGDkLsET5GDB3e97xfZ8HWP6E/fAMPETgcoCUHqTywJ5s5QCS89Tc
kNGeauPeM6wdGcMI/kVqgrsW9/yRdIXHnUPZugaOTmC1seTSq2hztacOEuzEpY2MkxMeuBzEN270
ORq2xC1AQl9uiXfgl4UpDPdfAllsCayFIgbnolN0KFhCdh/ayuEGYMIRhQk9gKlQmRMVOGU4Ok4O
w9Cmm1IawYqjBghEcCDxrVbSeR4k4mAWymZWlsLnJlEohPBeRIizKSs13UdvMZCf12cAFf/nITR/
bEaHpigHZHiG4jVxUxzINuUlRuj10rpIXABMSWHeKQNAQhEyr0F3OZtHbCrvMhhSMDvsKi9MVw6Q
Zu+M7CeVuS5VrzNy0II29MvtClyIjDSM8IdIxOHAoGYzHL/C0ul8m6zRS3HWxOF34SFN2WrnKui0
DA4RHzs7yZFiTiAH/C67BICpCidjgbQokm5jMSM/LKoF5cLLdFXSVYoBvDd/GUa6xrOYzzzDBDBc
PU6RQlRoHqWCiTT66m3skeHr4Jw78u2wvRYT2b9xIW2wTuF+8D+c6wIQlSAcaZbxlZ7Gj0GGKq9Y
PwwewJVF15d/6MbPqHeib0KCbVqPa+euR8LLQ8+QO1wabfRtDMKvETAXnk2c1R+8x7oZemRmgXcs
75LkQceBcYYnzTOpNMn/tMoWZCtK1aEsazsiWICEQogawJQXf/KIe/PKv9VYsLUCZIW54FG6G2vR
bpwpfBkHpzm1KWdP0mmLU5ynr6XlidzvjcryAySl7HgY8acI+AtPiEmQbTRjwEapSnsaSQ0g0V8M
25v80q33jqp+ApE0v6PeIjIRomrQ5NbmxrCIi/MYZ+UxAoMTZYLjHEQgUvop0R0QY/ySmqKaSqSe
qJ9FWPmEpUkpHUteRxKaK9sAuPaSUbK4hY2xGtqMKbIBAZIHIHhL6d0PqtEBpADoY+1oK9gE0k84
/70LdO2OVIu+DlkADrZ+XJPOEzbbSRCFTo8p8/Qj6sWcTcwzdnSBx/Yw6YG56qSdfw/saNewsj27
PR7ZM80CeI67dWCDBZbIEohL4XfUCmRdXETBpd+lyB5bUIFCggEiuTPxTeNwXcEu6Zqz7lsd/Lof
dKULKtCim5GDFtlN7PdxC0AQ9YCRq/IIB3awGit5CL1uKxM2PONofHiWgGNSyMzBYVI620XGuZXa
cjVblS6eup0JItl7UuU6Et2xHpo2JGZdY+Ex3FT7LsIBdRuwJ2oGr+m24Iwb111UstwveH2pUOF4
HsqaP/WmAYRps4mvRtSenvsciFZ7mgAbqehRzSksyf3WZV9Dd9TXTmRod3Ewpg/WlNurEWUS37Qg
QrjObL9oeYIFg6ziPSDp+eek7B7IATSAchWx2nwoTK+/azMZbgrmRt9aFNqqGWhqMcXeemp7ib/T
Ny2L44f52RJ6b38rxd5bnXXxg+gjPKMwjhvdNxdoDdu2ApsmIFxLnESpRRHJ1NgimNwTQFUuMreM
HenqvqMUzmbTBmbxko2fiOM7NCJ5jGwjBriKJ14dx8n8vnDa0wRG+RfTvfKKLRdefSxe9QjVYYtX
V30mNbJuxbEyo2T2kkX67pV7YC9yWL6duBxAgRyjXL2eoudAN/RL1Ysjc8IsWtcK2R5bT9qEztvW
geVix/rsbdmi3m50yUWG5ZUL7V1Bpo31nRaeIkV4gfgMzjCyexIqxX7BKxC1IsQKfDrlsBhY1aLK
DGcdu9TJuLMKknqVoOxRlEid4cNmyQ2+Sf+VqONFifv09SaFmAakqNLEpRIUr5Hs5LkHQMopBLo0
EI1XN3NduWsy8nHIZh9p3DI3AjHFGsVwWI5m1biywj5+AJiYi/B1X/vCNpM30B29tDKvnoMcLFsF
tznSGaBPRblLBtf64iLVYq8Dk2ebgRn7Tfa+Kwf2B5D3rG3HnGoPGiLjBacka7KDETDeaDgkPg5F
k34a3e6J5jPDHOCxQ56fi8a0H7RRw3pHXUhnLWqcQyt+QPHsscgHgDxJBK6tqhKvedfaGyCOxnvP
TOWrU7M7XQbVc92Z0z3qohHfjox3N9GM8Z7Ev7qxzHo0m3yNNcAWh5LWp36KqgsODPqZwz4OED8N
xyI80C1qwg20ohxJuEO5NmNDe7aL5ktUSOutckCu7JmZcT+2Y34WHh6lZLCibN81XfLi1tLb5cA0
3wkAzb6Ek7khh6SKU9RAVvIEYJX2wSwRQBYitd6Q5fsWo8D6WTeS9tjaCKeT3kYpIpJz3sJcszeV
VTmHzqy1Z2vqvgQItEcF3uYTmOieOlNOfuUiLT3+ILgXaXrHRnAgkKorov5S4YGUJDp4NIoGwfAB
36+fgv44ReAeE+QgML6aAKdk/y8T0PRB17WX2My2rcKgjjusq3NX3CErvTz3SkV6EqlJapSDds5U
+ouOeoufkFlzmhi4e5u1GwTjcVlkgmrdKde03qTmw8UhblWb2FaX1emHD87xpmNpRn+GqY1j24+F
OC3JY+L0oTU5rcHJvIjUm32WFXyYBbE/OFO0XhxpnGkHoN2a4z+6BkgDp0C9cOi29SZSFTWmqqhJ
VM9SBkcD4xQZSEfWxTCqAhvSLQYkcbyPCGNHpXomKXZlrVki8Y8KhHQjdfwEdIfHVGvch6ZNUd2q
zpT0CSc8o8Zf0zLyNr/ziOxmV6EQ9tXQbFQwx1qzDgJT34ED5jC2qQTJ8BBo69SNnE0EHM0ca+Jq
nTtu9NDUKX8ayiI+iLZG3gh5IxWyRi5PXx7D3mRPoZZMFzVXKArEsaqi3brqsHY5zp3PdBPd2PIJ
J9fBh9WJOiAaLY7CKi52j3w3UrnmmPjFhANR20SIPlZkpdQzcfN0iBgtahA3IKOjzXOx7rHa9idU
EElES34NwwhU0CHGpChNQamMcloyDlPzPqJRFjKTwc7l6/v2Aet2vsb3YV4IIQk5N8Y6srR0je3x
L9gkgkRC9KWJgSFMbjOmUqqcXSvN1qS8GgFnYQXZ7MzHOLm8F0Tn9aFr9X6HHTgWbol8cHPT+7Mb
3xw3tFSS8bBBtfX0A2hPb5bLtdcGhc9+3o3hpxDLPNCL2/LeymJsIvrKQr132h4ZqBz2Uq9QBpE3
7mZIy2Fr1TmCpykHfYjiEAGQlXuotGCzqEhPzWQ6U7e6krtB4iWanxcVIS/T2IihLAwZbxNKypFl
H2YsvuCTZ597LQVblDW+TlrSHhyzsdf91IyvDGjPgIFO5JmBd+izOyHUqtxyxwILUeKCJkLLp9fS
9VCCqJkNzu9Q6XYI7DLwS6AunJMSSbIsxsOubzlQqZD762ZFeghYg7IOcqFGS0Ic/tep4bd2aw47
Ggd8TfVwt9k6GvVLaXpf6gjPe7fHW1NXtcyZxLOVRK4qnReRrKVyDpQzU843Y8kapekamC2I5FYO
4B/mNkLWy6/+aJcf/RzsHTbTkQvj9fyOGkMd/S7iorseR9qPwfM1/pudnJIGWx4RpXdRERpnPg04
P2RhtPM4AFCwKoKSGldB4GZIjuz4rFi0lHKRViA1yRC8B5Xvb0Z2o4OzT1Sa42X5a0pK6cix+RbI
rgdtuwXIM7rM4oJq4ngTmij7Ga2g9B2g5yGqAOaOrIqG+0Q1Y49ovhcCw5gM1KDiZ7gvUqCIR5Xb
729GxCJ5TfDaP9wMCBEadwtsjJc5qKeNzTaIxXgiqU0Q2FzFTrqycSRwWXwLnSNDCBk4XaxQ81WD
MzJA9GI9O4ukC7Jc4fQqJZmvvLGA6xzQ0X+wZYXMK0AgidghkWeRode9536ImhOpUH2drL04BD5N
Yzsbw0QwCaA85RlxETxMqbs0vGc7nmnlcVFRz1HP4FmXsOtZyOApa1rsY5zhPHnBgN++1iAirDZ2
2L8MhzzHWgZ0miDj8bxhzVHO+UB7P4bD+40dOWAHAInrs8nD4j6X3iEaerDN3kzFqno4DKXurboJ
P4881e1d3gZ75ABFzyBZjJ7NzsYxDvh6drVpI92/zeP7THNnDxF+RSWcnQF7KggA5FeBMwzkNwFw
m5iN1PmSBSeSiwzfX++Fw4ZEHQyp2pbMAovgNY52a59Et4gw0FEDl9FOOX03Ta3ZLymJlMzo6Tq+
vbQsd3iZIjkl71iyGx1U5Ygy0uZ0xTYEa1Y5Zq9xl+FdMWSGecGez7xYXv4nEsraPUmLPh+m+IBf
w1fGW/OiqyYAL+w5rJ38S+n0X1IEvZAGtJqIG7N0jc8NVgavQadJX9dj8QjgDA//uUDe9Yk1giug
0LYNRj6izBj7XVEar8XUfpmiqFbzDM1kf5Wa/kxHCshHeKnNMdiStDQLsyPpKq+wZ4rIG5e6827H
28hO7QGpSls5G4GncTVv95pEWxUNUkvIsmwBcUjn+AGIYBQNR3uvm0iHtHAutjCroTiVn0BNvMt1
QFZoTe7uZloIgfr4ECyta0CsD59skfJzkotXVsZB5+MNktnFJ2KTQHYHEF/K6kzjPGn8fprBVVxS
jZcdnLQd9zGP5A6xp+az3jfgD00RN9CSnzw17efZwR7wGrFxxMeMZMe95jvxvDuUHkKk8MT2Tg1Z
PvxI1SI5bC3zxsLboC7rCJQbiflgqKbg4qcJAJ7D6BjGA+mDvnTXVSy19aITJV6ZnoFvFocHWrBi
ecAeXNQxY9DomNCYHb+ayLWAszlhBQFmaF06m07G3nHULfdIveY34uJCfoCgfB+xDCuTdtVEBjss
vs7YvCBuW2+xHWdItv3rJRY/uuIiUu/mU9DYG78JBHArY2hK31YAi12LKFZeuPbWVCJ408a5ISvp
Fhd8Z8C7aRQi4OIYC+Bl0gw0pO1ke8AXCzKSyZV7oVXiwBoL+SVeN2xaj4HIzsQqxjCy6JuT6Pve
CUFda3rIt3O59R3UyeBtmhzjc41PuvYyT7vQTIAOFYdsSEBV4RXDRkfy28WLsnxPT3478BIkf8vP
9OSnpjRFtbXKoFnPDIqOSmUGTTlS0qxoTP0pMlaGFpcP5G20RbpMwBPArWnAGbY0AFzZHejv8J+O
CjGe1wSvQc0V4ElYOX/ofeZcUi3kT6Bu72sjeqamwjZwYyWmvkmQzvSMNWh7XxVvZZHZWI1i3bPu
AqDKz7KwAMo+Aa7pCN5Q2IGduBKpHdy7caw9Cgefwu0k6v7r4DHp9eDRLcG9WxiIypBIBk/mcp21
lrehUWbjJPeokWRIyUPcNToFnpPdYTt8MkqrvW+n/r0pXSvbeHm6DfuSn5zaFevBS9y3aXxsxzr/
7gHoHZ+46C+eGYCGQcdnzyPkBnInq7eT4+Ixb3vYoAZOY/tL+hrgxRBLppw0agokZnhSNIdajsa7
Ady2+ZwJp4+Cb/F1fGG1jnWE7tyh3kMlemWdc2fjQw2HwgYqNckmuEfWouetX7bIRB4GlHU6wR+V
keLMQ6o8QqLpo14DmtUDcMzOYZb8ALFy87kegmarSeHiuLwClt5YZ2vbCcc/imzYaklg/1CulmnX
s2s8lBI5Yol1RGRruIwJMAlsAL++VBNLd14qim0mdeNFejhBkbJMzmTFt5kXnv1lGZQyq3yQsopQ
iKwA94A751WrXu+GO5wDnXIgaiJj/0PXKbi+Wb72n/sTEAzuohyceIbbWKcRvzE/TmT+vU4/O8LV
33SJJXsZF9NpTPh0yYCJ5deAqd+yNAJcsYoJeQrS3BpKfAiSAxUtoh7oRUEAPvHJXwwuRZQWmXq3
U1R1KLZc1t/xV4lQlA4YnaUhnadAcMM2c9d4B79byZCw+DEaumjP3UQg7N9bCOoAkeTUiwqUUzWy
DkiHddO7gXqSvKlbCrxVcisF4/gQAyisLhC/VMzxiJE0jyoTddaZil9+0WFpnBw6biOctfiQuXRz
7WIVIbKagukZmE1iW40BAptpmpy12q3B2KTFXxI7+dmomhNN/zSYWvujQg3aCrlY4hmEPGKrT0Vx
l6aIKyO3/7Ouje1ZIPC3fLQsKmbV8slIVdnuwcOy7fLvf/3v//o/36f/CH+WD2UmwrL4V9HnD/h6
u/Y//82Z++9/VbP+8OM//41URvDymJ7j4l8DFOCmsn9/e4qLULn/ryhrmqLoSuOSI/N1R1A7BKvD
jWzLOGocFxUh7yzijL4Tg6cFz/Ktk3bxDMhDHjdgP4PnAeCVmzqy+4L0ZNnAOYgRWfTxOk1POGPG
10xdkDikyAuDD4nUgOoi9fuUPcbCNP0S8co3cJT7+PPbPwT4g1Z5pVWfNMSgtqy1sqOei+7eMFM8
E3TAvxH1j2bhdB97vXA/M+qRjJ1luM8oernIMwMfVjLBKrTjaE/keCLYSG89v/+SME22lcYYOCMq
JCSS3ChZ2Lk1rpEsrZ1SPNxQdPlYuK7+GEegQm+Ec0+SkcfT/dD1vhMiYOAPgHS7Q9n4p8XfGFNr
D55FlHyTS95G+Ta3g3JNE1ADjqFkrU9Tu20/rsNAaL7SIyc8zFPHhfkEkLPsRFMzbsaX0YuBUOVF
zxRfGOrykmEleyYpqRgH2w9CF04wlv4/32kO+283GrJLXeQL2J7pcN2w/3qjNZkVijT05IU5enhH
PEp2M1XRTL40syuVqO6LYxyvzGYwz9wBSbfoZzkaeBmt/+rDZBW0W9Rk4ulGEIYMr9dDJ7pwFQg9
fyBEQzKk3fQd0GHGAeEC0DWJmG8EbqqtFq7yRDjfCvUi0zuzOkegrj973MBnQeIl0hut7YzxbUV9
fLHrQzmhJGsXGkCmC1vXXHdAD98awDVCtVedaD5Fm4AKipR0Ci01ZgZGUZHf2xnCLLMEPGG5a8Ks
PoE4tL50OpIFaTOndm+lUdQ+SEa7efv24cEEz0s/i1pYzfjdGlp//PNXhZ/+7XcFgh88DAwkfHhA
HnWU/eqhMAzaVOamO12Qlhn4k3RPjqdrz3rduifpmpVfDSH/ik2osULpbnXpjbR6snXtM+mDSEs2
sjTkAaeE+mukHc2x519R0jfuRawHG/Kysf2068zZhH3b7c2sau8L5J1sVKDVJzHxZHsfqaZPjWtD
hcq8cy8RQW544ifqjRuA+W5ThFW4F0llvIwxcAk9JNsUrV19Zj2wGpWXaCYNXDEYFPTylYdth9Lg
FOlTDM+dtWY0nk9L3tJzcQIbefm65e4p4Gz82vda4LfOaNzHbhMdwDiHPz92sw+c16gdq6X8o4zi
Q6Ue/mVhnUxRbBItgn102yfPjtJV6Xb8SCL3hHk/5QMORpGP7jduHu5QzBKA0qnSDlri4MQ81l9F
FSTfVAd4vOm3GJ1RaVSHNB+mgsnFB6YdL7L6jnaLS0P7RpxEOGsw95Q+GQw8arb/fPeYjnl79xi2
jQwF0CgYOt4q9Mq5unuEnjppGFnJRUPGnV/brnm2dIGflAfu5c7gPyZVkEQqMpKexCJh+Z0Rsc2N
nkRqonHo1k5favO8v/PreHqYGCpKSnXlZShdQUwgCXJS/nKjp8/gFO5wTKpwZ/WJezRUw3LExlD5
YzvHSZvQJdPcJS3J1APGhHtcdLc+NN1iph6KDfchqnv32Rg94+ekb9+v97dTXX2IZa6bqW+vTI70
6ebZyX353DkAZnN17UV/5bdcZZlm0U1a/NkeunYb4Ks7emkKQjjqUpOAO+mI7R07Ljrq3egQXZ+A
qKCmoOZKpilm2aljIDR1OIb63Ry/09FlkAyIVfqNOQJI3arWmmLLPeQ38DL4iZw7hCM9+aXLGuBR
mNV4tifpHJGOCU4/R4ufEQYATiIyBr4r6pSsM4OfvOJvwE2VX2x3/DVILVLqahq2XeWcsYbPgEXK
s8J3ilai/gUHdlqhRZd0tM6cnudCWcs+fbfmQxWTFZHi6JkGyD66Hk8eMcYzBOS2o5vG2wlpFSdH
NzK/HACd3cR4i096Cvot3uuf+t5AylFVf8X6MN6lBmq2R+FUX/XC3tsT559ouHCR22Apt2W4h/8z
DUcUKwLJMvZ1c6Id15i3Bqk4/q8fOXZzzh1ZXK5va6fo14NZZq+sHS5Oq9s/EGh95Fo6vpgA5tmM
hdkBU7pwT7lhRJu81bNXb+oW1zoBZUUXuZ/dujIvXusAkKcD7qeSMicwALQkcVhoC858JMXXG/Ij
CzUoH0NNOkbc6CW4xn0mGrnRR+TiayLs5ijXEjlbAlyjbWFFmmNRooJkc/yM/AYDmXh9kLyPpRE3
wTE1Fm8YEHBo0Y6oAtNcQ+EkdQeE17oVt8JN28XJkXRl5aH0jQyVI7UD3hs2uFmkVyHxRlUU11bN
j9SzlEi9xdCr+uOB6o+pS94mlQ2TE0qpUUG8jOzrrFoJr0WCtSeHrZN33y216qr5+N7IIQarEskM
Z3zNqlfkl4t9KjNkNuTIjylUBQU1rSqNaKjeguQJKWsrPWD2JlXpK4sjKgi1Q4iD9/l/TP/52MXi
xsaDY+ZKzNUfZP6j8eTdQn8p5KNwP+lUVtjQl3dFl703deABWXqRySx0laxKSpJB7qJvsBCMV7Pl
/2eOeTa7bbaJxoz07OZVhmNjANFqnuc94Kx0PHKsTzeCI5kDmRo7SqAmjxq/lQfdBRwPeTAAaK6q
psjXyAywToBcPYze0B9IosZT+kVEMWF/rMMGea6oFKzMsER9CJs2wujrekVYJ3bci7tZpm5UW0W1
pS41OeLcrC6NLcBj+/JAOpqNenFQqZRxNbsFcF8cs9rdqWixKU9a5Mo8kmW5Do3BMXWDBL9RS/xm
5OWB0iwFIAQOtQMOccrSJN24ba2APVPfYtjdkburAM5RA3XtHrZD69tBVvmAjfZsfdUPww/JDVwJ
6/UdlSjGEvBjJHKV6Wy0Zr7plFUqkax6kpU7qmAUeZADm1z/h7GLM411Lf1Yhpm7alDme5eq+8zE
iTzYoxHFR8WP0rJKFgiNoQ7RJzlDdSXquZSJmkTPh80YWggSKk/SjUUcpluSadLFex4SjMP6n5dm
nPHbpZnpogpQ123wNnLPsNXS7Wpp5rBIs3EsoZ+RvpV0B/crS14Np/aX7NKbpNQl2fRvXRAb1g5q
kkjHr7YLwB0cDPc4WyrPA8s61D+73in1xse8n7onUvV6VW6svu03JJLhN4OKQDySAzWtGuSoQctE
H4NGc6hXWLBn87avMoE+V2bu/2XsypojxZntLyJCIATildo3l3e7/UJ0T8+w7zu//h4lHuP2zNdz
XwgkpWR3uwqkzLP8oPNfCicJyKZPQeDiOVweqFM38NCPhq4DOS6Vmr/5h40H3jYOnpfHnkw9CA6f
ERKebg34qm1tMyrwQstQr4vlT7OwsSPIx5fch4yCAU2QOw6R723st/65hiYh/DEbcxdNXFw7nN0B
YtWtJ38YK5TgevmjtSAujSSyD4S9dJ1+5+CEcQJNEAatSy0yiWJnbdY4IQa58Ad3KVDO7cZAzVdN
DGG+/fsPkPOPg6EpLdOSzGK6De6L8SVbFHl5U+Kr2118B6I/PgfD1y2nEpzXPFlx7qOplSlcqG2Z
QfYLjBMofRcwUktSc02ddNHwzWRIL03eGsat9crLdb6xBZ+wSYKOn0sFrKiFhnKbTdOKmrB9BWZI
XSh6GcB/QnOlkGWA4mjGslSgrLtYIbI3r85R9AQT5aEPNdgryxBGY5YFAhVIWSuPCfDP0lcoIhR7
gbLdqlbp1/bDMoXuqA88k3hnafkDWaks/f8W+ykk8Yxt13eTG41juBrrlJ0Ly5TPNf/TUri/BN6k
x8xGxa4Z7eGVoqqgZ2cQcZxnkf1pqqhyBGTOFyjIURSOYkrWFGtRFNai7iWKJtFaOrS2zr//ZOim
+PpoQanY0rlum7aEH73+JWdgQDCyDRyzvZhTLVeTUtamSxDpsBS0oJGz9NFdOg4rSLBEN8HgwWaC
4nS85T7F4QSW3trViIRUHd20MvQPfWvWbl4k6QO+61Rmp/K5xEl6FRqRtaM+YPPZ2e6it7nyPlnV
i1Zx7UyxjQ4JngR//jXFVllZPmTnObIPfGfVVhWf12mxxTvXUfNNxgBQrsYwfZU2VKNpHdYa0640
Gg0qN3a1zkezPtSQSwewWXcOo63Fz8iz7PLSGN/6NvjcX4AeRf1OkX3uV/ERi6c3Lxm/aaJ+aIR5
A+p5c49zqHcr9fwlRLro1artfKfUB7eJ3pSv3Dcv76CoiJuAjfk/c4g2XAh3o1qT73sXAuV8jImp
MZ4+WgTJ+Wh9zIOE4KdVaM2PeVBb8C7Uyvxo/glpDGCn7wPEqpb6X5MThP/u16Nf9uNXoMiPX2+S
9WrIWhDCElso23mjsGEYK7Wr1vUpnJhF8eDjVIXUXVM8ZMx671tGlzuK07qa/8d3wfma6lRJdSls
W8ejEukP8eWr0PYA5/tpn1wKG4wxvemwzacK1FyWgnTZzjCbCUYIf9enuFOiSi6GszZVqECAfbKC
aJb1qGl+fME3608/EuLRHKV311jD2tYT69FRF9C64ckxpvcU4NjlHxGzysvcGkA679omP1AoSp/A
NAa6v6WmbsTjxjD7b9ApSVyoGfK7Nmv5XVXX6W4INMBqVR9dmqB01nFlt5ulT2u9eDUGtr0TQrzH
AeL702gdcWy5jUQzIK27xPOLG5qV1ll6l2MbpH4K9SATV14A2jwtK/Au8Y/LbxQLEQCi4GfHiYEK
mte1uAXVrle50gjZ8Gz6PrbA79Ve8uJEYbivujDflQUzXhOPrSgALtnGehBgHQxItdxziY8NDdCS
tlxpWoBEtJt5iX34j6ci//pUNHTDYswwuWma4AYw9VH5tOEqu9AfYMKknQMBNfWFRCJQ5ROo9cyG
1Uv/Qib50gd77mYtpQ8KC1hsbpD60yc514XME+QwJ2COOc6jywBpxhopLBFo7jLAAcLRXRoRYdKA
BlrfNoRczhmQT3EErFStbk2gW7eO6Y8uDWtIMsY7uoXd9MEzfP+I3607Mgf7gTTXitcCGlCrPBTZ
Nm+7mxyP7p++qL7cqKEhKuqf09R8GRrQM6mhX2JQE0lcLoZyX20spyyuJNcqaedQrqlnblB/tdGx
Tb/+0gPEWuTWTAEXcqdZZYr6niqtK7pkk6WfIygdNaRmhbwslEli2/hR5pq9/xSnptkAOW86PWhX
kwQaWa8qfdOHIEHx8bDo2IRF0TYuySORrs1yUezOqS+2ncILeEUVPIgefnrY3gHmqlpwrNh7yPPg
m9xaoKPCmTlJYGXYA8NfuXRLl0x10p2UE0QvotbafB3oxofff8At/uWtb+g2HnDCAnNN51x8rRRY
9QQ1PxtggMzPkSECof2pz83XIjKsenUPF6rkMYQm0mOb6eDSikicGt6mj3FUAO0YlQJ6J2gyDY4U
wGCmADxZIFa0jlLEbJBUiBLmAA4Slzsq4tAFtuzxOSijE+3jqcxD/azIDyAyxMMdSyJvJ8JWawol
pbMJtJ9Dg8cSnn7ffRGhvAv0MYiLH00axYH9e/NRJI7/jpjrwRQBFeK7EGe+uQ4DXSAd6EyUlKhy
I3mmn3sneRko59fxVofrWPc+GjWDfm4xWjqg3Pz+r4DM+j/+DA6+046h644O/eN/FNcsLiS2/MiU
dLE5gYYIZfJp5cddHUAXkZVg6Phi+KMcWXRT4Uj9YCTpBlqtsPUBBOlBKwKOo1jbofpSYusS6tMm
d3x5H2XgzA+ZzWFRUMv7uNC6c4zNFOQvu2w1OWUEN0TH2FNwxiA7CKWffReXQ7aqujFdF5nvbSeP
2fdFwsUWUG2bfZ/CjN2ZU9dsIYDX7qfQw24W4hk16pdvQVA0SEUPyIxX/fgKLpmb4Iw29y/xCXI8
S/+v8bRO1sY/ewkDDeKzMngN70xkhlaCuKxLm4azFIp9ojM8+PgOxdmPcBFjBkOpycIl0vpDnic7
6qLBJcxI8NAE4htxRgjytmxlfMp7wYBmxIWDTHPT5uyxqPLu0CdRsRMZxzHV96fGdRJWnyXdDk0S
7dqx+j434fF0l0+lvx0TSPu7GjIKx2xy2BHHBdyZDjqp/en2U+h8+ylgnqYWWJaap9JIULcweCmB
mixK/RSG7bduDPi2iRroOBmjhiuNAAypnz6153A1h+4qDpmGHg+uzdyk6fMiMCiFLFfh/v6j7ziq
bvwZwGAZXHeYtHEmFbolrS9H0kawrudWPl7GBEgSA6bPyMmEMj/RZYyTAu5HuCQNECou3Y56uxky
ePdQiJa2xcmCn9D7vE/tOVrNpsilWXteszU9LXBTpfUYooa4ye0yv0aDnl/prrFhC5cHXrL+MjBB
Z20bFDit0UCs3k50B7E8gDJx7EMq7++lErVeMHrhMeLDw7I6RTjwVD1nfNp+WkPNtHBQu2nT3RJO
y9Ccqs9WKWS64cYc66coG4abskhDVDhyPBWtFPgg1ZcYdWK42CGXAAsD/pTqKHnk6ch/DiJ0q8g0
YfCTPbC+s14LATQGrDCG26EHxL+G7dxG970Taos1X1dV/hb1PbjDFj7tu39pIps/7uHsiV0IQA4r
bYTTUZAW+m5wDIa9jLJfn+nETQ+BdNj57VpuQDwmdVE8k9c5AioV+q4tJuamg+dc5wmKl2ypWZNs
p10D6aubaaa6c/6HTWwpmAMg7TDq2ZqAK9A6RsaGsC3UXoZnWEzCW2ur4QTQutBfnCCWCelNyJk4
+VoSB2ueJe3yVKAQ961OO2dlAE96sQ1AhVDtqNZdOA0/WmNNuNhWBTAVAHdY76BHvjwRuhCWhvYW
rAA8gAeFIlpwhzMYcYLHJkDTqE4q0CZdPgUGH8OLYRg0GbFOZCagYsOga5Wp3LrvBy9aMEF+nlrm
hC51aakIMYeA+Lc3/OTqDNy+T6oshB0KAPRjhpfAMCblZij7aTP2kbynEGN64XhVuKEw91xw8eBJ
U1vXOcD6JVRjHgIU1s59Ub9BrAmulVmHMlsWtuuotCyc4kEOCxMIvYH+Px0Hq7ulrsCBh41bpHZz
NB39Ls79CTUjGwplUevcL7PobmxlBJ2q+PFLf1vDvwJUs6dPS4LYDmJBI5/phxZk1lThgXNok+yV
+uZF1O8FU5zuwGLzmwh8KBfVNeAgpl5+7xRTbQkDajU5SNP74ZSOv0sgku8KVT2qFXcKyv3gaGke
wC2atfrSTxHUF4djtuoc6AXaRMOizkBRuzoddoxqLgV/Gp0nW837PAqmaYDl2CuIuWXgpYag69fZ
D+4LGBekLXtqgm5Yo4SgXfuhHXZDF8EzN8d5CTJW5S5Cte128Id6bTae/1zKHjZTWaH/gFPKHoIz
YeC2ZeTGSa/96WT8Ne5D53XMhmplxWl5A9IdJAKhaJx7RnVoR/5C6sR0WWgCo5NuGVLSZ+rvag8q
shUErlZa1lSbhSUwD5ttdbA98TLHLeupVbK2e19FxNui3FH9lElvBFvR9uamLaRzMwFHSoMmlWRL
63OEVWXejR+3h6UGq31EUN+va1SKglEYxU8B1wqck+MTsKZI+QJZy2IOlldqJ3MfQW7tboAzOcxE
XLMbJQQZlUZiz40N2BnJUZOpfnaaBEKJ87CnRBLVcDpApymBGjWz04teK+vlODXCE4+QayCni7SC
12RUW2eiTuYeXPN6LYyw9QHtki40EBkQzA58FIOnvkfC9Z2B+XdnTt8BI4MeuxLtnJU6lzNLz7wX
Xo/gSi4qsX8LwiKj4WTyJRxEtfs0b9b9HDFRVxPnaMBIUxcmZ5AW6cLgvomhAFgG2WOrLnapvwSR
MVw4tjqPjYkEssZ6MDR4kz1WepIemd5AfkDFNkkb3JdNCDghBmnCr9O1ELD90AcU3OiTjQeBm30r
h/EVyjzbpB3Yo9ey+gZvgQYSUOjXVZhUYb1q1pXYhk7MHsHeXaU86c/QeQRZnWnjK86biVIwc/ZB
Es8rRmrFwvLeV6R++sEUpqVA9iTQG0UqpnuMwkDRmYsXXRP+JcbJ1DVtv3gxfK/a2W1nbahpl7xb
eRHwCNSUsXOBQotxR2vkqb+m7lFEUAdQaxgfa4Q5jlqVZq3LJNfALcEpl867bQ51CLz0566lH0kf
vtI90HKpbz4DDymgUkIkL3Nzgtl4afXQ+kWW61rwQ+qJ7iarbAarW3+4kfFkHH3WIhepWVZyHRt8
lkEkHHZGjar2Osn7CMTgzt9gXwEHkKCF/ltn+1e6GODT7otaS9wyDXJvLdMR/5PGvpP9e4RTpyD1
ZrH1HUpj/mFu0lzYeOlr4FDwklXRXZgG86KR1vaHDg95Clv6qTk1f8VmZAKPAc/ECjyBHUx+sB3x
YXp9AG/ysQPN68bT4vxmHnCirlh1hkSBFHjVTzbZAoAIry2grkdA1i/W2bNNNg3RxI9oahl1eaqk
J4/OhkN99BNVmr6e7714edXXgb61DuR6++I686Dpe22t4XAGHdFQPPl1rq2rxgKwGjDpMXDD2mwB
1hj4XuphexkzVX3TUBijwzOP2m5lgWa8jalalun1HLMcsiFyN+1w2Id0vcJrxwrS/UV0PZf9CcI7
1WFRWae7BvAYxQ04Qpr1Doyl8TEH1+0+amMYRaHVtWJ87EV08ZK4v1KX1Rj+ig2VDzwDBj0gETfY
qlkbGp2iCjWxJvtZiDiHtErcfau7EXttwfxTnrfOcyfyVSPG7luUa86uQZVyS2GR9M94JvuPsdUm
FxRh4zlMc+pwNTRdcakGz3qIM+gnZvgAF8y2j3EStfd+qT91I4McEHhA9wzJkIvN7HOCh859pi5a
WbJN3olws/QZRn1v+EKcKSKRYCpk8NoFzvDUG0w8DTZrHqX+jRod5OseAoDTqSXwN3kAfhEK3YH1
FAa6dw8M0XqOlHV3jycSvtme9ZgrXxPoSITAuxdaOPWwsc0gqG2AVRxP/fgWMxQFfTzCro2tTdcx
hSGDl3P5hFPF0yInkPsx3kYkbNXbUIj29iQ9APX7BpteveQ7FOEnF4qHt6jvZs9RrkdIZQMPCdNb
7V40TewSxiH2rFsOMN+zD+WwOaIYE/+hbMr/d4T6KZ6AA5sRs2IzgiblQmWYwSC6hqVN10ByJhj6
rYgHH8w4vMTXKFaMmy4YolszSEGDC2R02x6GutGu1EuXPHP4hhnYdL8vpOLHCO6bYQkhcNWa4yJP
7DTo3rotvj35Zoysb0mbBEdado6zovzY69bLHFGECXfTXoNtAZif779iX3WQtlQLQMbi/Vec29ox
b0PtuiyHGjnfVANDAYomaFazy9UvZSSDv/Y7u9xpefdm63hVFbDJflItVpafWnGg1Td1ahhPphjm
sdrr+FNu1v8272MMCkG5G0baoRU2PnNN/yOCp/uZWjBH9/fSA8+YmoPIn1OJskQ1bjIPSaFRKRR1
dQ4tb+VL3ynq6yhGfI8c7dGhulkVTD/iOq3OjRqM/OR9wXm0NzehY2KhgvWrDAKEO6vAcyS2xlnR
ctG2lHWEjXMRnkn9kvpLDt0AlrNgQ4KX1Dd1yXDSrP6Wwpb+j+mJp4Hwlhb9Vg59DNfzSfvWT8b7
3dL35a6YAv9tglrZPENW9dVO61MzFSZ8Z0fjGbwQ+CBowz34k+VTPrzYVWI8q1f/bRGwh1bFQMyG
nxLoS7iWFWWXJNDrDXDE1X1uDGfINZsvsD6zD2Pg40SqdHS1SSZr3QMkiJpona1oaO/TqgPlE1rQ
JgsLb0X8mwH/cu/J7xqUsQPprWamTsWzeD/aEHC0AfcqoZJ+sdQv1jMHsB8ruLfMQnuK2h31RkEl
oJqhXalVQ0/6HHDwyKmZsI7tCzyQ19Rs/FTf4D8/n6dmokA2PSzY0RaV3GsWDpnQbTG4C7A8NhQ1
BAUGiEY7YBJPA8RgYMRHzYoPzk1gOH+GsTPs8cwDzwcGGsfOgYRTX9X9lYPbe41AFdwVDPbIrepb
Bkb8CWFwDeXMpY/ukrKv1zoEJ9dfBiTrq9Uom2RLA8soNzulBoxkAv1IGqCfhirRDyduywP1h5Y9
XaQzTRsxfvMACsJn287OdFfDTaxx6dZvMRI4SOK7ppfGK31yRqgqo5OG6RLRMN12qQhWYBNoa85y
QBchyFzLUuyp5fdjDP0g9eymNh9s5+RPvhuqARpNoNT1H6Ahw3a+Zti4g9OuZEI4wgFH50uGzZZO
YPbFGF5YlQ/ujNjp4aGIDV62XfA5TQ5595L1NwTPGUHtU65Qb0tA+j8mAbZibRsUYiFW76drLwFR
dNF0Rq4EVZbgj6WH7pZQDyrq0qUwJ/jDrotVJKB3NBrB1W9s/7GQkD2dBrDP4aQcPKIuwiDRPqJQ
rUYn0/EeADBQQ9QBoVGkNrTaPFI4k3WCZ1qEf64Kh6uDc1M21oVaNAu+s5fOmRIgBrju9n7kQzQf
H3nRZ96xgur5Uw2/zDUOyOG+UU3YXoLda0LEjYJ1eKjveTaKFTUHhop2aA3gvangojbK65RFt3Ns
DawCDBFdPED8ftUmeIuhXndPP2bS0yehef0NhXY6vrN47ccnWscKLLeGOgggIhPszpU+B16p/nr8
tUmjwCwZ86hW2Z+DQX/+3Py3uWUOpnzcwRLbY9jaw2rmwe9LcXJCu7pDQqy+U10iDcQpxqnijvoL
ZsxdTlOvsyIGb8awoSwGiQjn2vsw6JZqdx63znVSlyDMYfkwyL8oYOnHWa2DJLaXbmlgXuRj/hIc
1FByGCbWrmcIogSkI+6jN5KKpC6wmI5aXeVXAiXG9QiQbiKa7RKP0vwbtcoq0u94AwKbysNZxJEm
Fgnxob0O2OQE0qRgo6rsGwVlje5sO5x9Vm0epFfRFuqDk49vNXT18N/Xjleo96XXJgl1N1P4kQZJ
0XmAZoQQUv80Az7hI2BRqYUcXMB2pPGK9AY2W84j6BTGU5N9avw9QmGltqewv+cMdXiPerYDLxfA
jkfR8xc9GvNjGSMBRKYvOBDke4PXIr5EE3ul1z/tDMA83WoW867UykBt2dCFmjSgImgLQJsEoOB1
ZHlYcKQm3YHMDfQabRo+lqOfAMm69+UoOMQH/So9PDcEvslW0OFbGejy0DZWssKbQz7aUTldUj58
pxbvUugVmmyCQqztHUJtDB87rWPYYCmwiGqacVpcA2wusqIFJi2ewkvCITnPpzR81HyjWI9p2u+6
UgsfpwoeBRGInC5N5XGancdxWEP2LD/5AeApZdHDbUOLCmqOnoEsi5Zl6e739Q+dKqy/1D9sy9Yd
VGAhX2IA2/kFYcCLqNCRvcBL2teKIzdwdJGF9tPxtK3WdxD7gD7n0ALjpjizIC+bYLZPHOwgHIj/
wOPhu6k5/ptp4vMlEkc81yxCpiHTxMPYadM6A6bnrig7f1vIur2JBm+CVLwV4eVdtge/nPyj7pjd
CS4E0b4bmInTZ9ZuR03LbwG29De8CpoV4K+oYmO7ubKroXuRgMoCg2EUP0TiX6DBOfpu3t6zpgih
adf7m9JJoeRvgSfA1ZZL9xTRzK6fUF7N17E35ndj02XbsCymi5Zr+j4Y9BqlsR5aHtOg70w/0iA/
g0KEEWPXnTTcP1hCGCfwiR1X9yrj2RzscG/zRsPeCs2BAUQct4OAnyqasFcHNRNJsxM1HYc/m0Vp
XKkVydaFsqX5aFVd/FAF0Za6fV4VNxN4jvMP6HP9CD9Ls/whhAmpDbcxoJ+H8ibqTG0MSQAFwGqd
SLi5NZUnAjzVH80+QNoVScYHz0vv2iEdXpKhB2WinUCZsEN5NmCDswH6L35FceBG11vrJxJcdyix
9y8eTgWbDjKjZ+gl2GcrTPQ1V1DDvup3Rlpmt2PM0lsO6gWg/CPsly3kAcA4TW81B5qeHJ4cO2pS
8EdcxMt2xzQvhMlUNGy0DNQYQ8AlhpomZBvApwHmehklCLZkFbRitDA+03snMLUV94vggVottqlL
y5r8dQHHlpOMmQkkYDzLwMYm3nY4AEvIPPfZeai5tR6GNPvO9P93RFTIDiTMwvm3NSI2mf9Rlef6
VxyY5aD2bZiCWzoA/9L+QnllHgi5WomFK95DwXAh8RPRP4z1eBPJqJ15/7UB8v/M6Kfhme5Pk3Sd
swz6CuD5U5tm4oTfQg3oQxgAhOVw1QCLvPa4z05SXXCgnE7UBN4IAGm6pU4ajlG7XluZBX0pFWhx
BzF0u0z8ss4y2TG1EvoZiQ9aNNI5EwjJLuE625ADzxzG3Z6a0LHLbod45EcVV1KclYzZLcX1yCDv
506Kga7L44wHDQFFXsleHRG88S8CRQ68rlaG7jcXKJUC5RH3c/8YotpA/ZMOU3oVT+BKvdE/96t4
oDXfAmzE91aR6RetGvQL3SnJmUvQbpxhTD91ww11QjI1dLpDkFY3FOprHsz1uH0LKNPdYIWDDVxa
I68pqqVrG2z7NTXpUrR1uve18QQv8ewRpaxpjeRUgsx4j6aBel/keI4blDx95DjsQZpArCwVSxOA
J3tCCtS6LNPjUiY7ih+TQDtAH/N9uh4g+SFB0Tm0VQdzhhYODRAWW6dJW58Y0OcjiuPYRYWVaCAY
Yr5QWDc42uhqse6NLscpFBthqLzTZLp8CsI2dV6M+mitJY5WlaXxQv06s+uD5ptn1uV6ARVlrT4t
Fx4VzaemoCYbSiQNjfUSRncUO0eoRb5MpZCvP4NigtqXG5HFgdtlBivcZWJD7VqL0EsL09AYBtjU
QLYfp9f2Po4lB32AdW4pWXtfqwuscvIVs6d4T00ayFs4NTTBPU1SzgH7ggvPnQy/m/vghmG6CZxR
DxSvCaiqi3oekyVQyJHNbzh2o/A6qevvscGPnjAr35UMZ8XMaX/6DGi/FlYNz74hBlB3w+4alk6+
n7AJ3uHX3vsWjiTABCkYcq69MRCPJ/U2yAvvL8fw5GNapdM2wx4Wxx6E9lxqK6u0vDcolGzoxSFh
fdGgYFr1BX+CmsJ4wyr52pmd8WTFUEnGPuJ1GRsc8VoyaTxpRgE6/9+R/zJPReL1DC5UHex820Qx
xw7HSwQ5ThDnIOlGfcuAUKPUlJAThpmeB2EmMJ9wVlOTW1+Tm7Kqqo2mp3IL/JV9LLOyB8UPlE0G
FZHnutG/N3Xh/dmGhRvEpvmHAzU7kBLy8MHj1jXr+qdAQpnSHbUWOwZ1CXReH8MBhWz36y2Ng9xV
H2ManyeVfjPPXKZ/iqHbEHITv9/pia9vE5uZpmWAfuFYug2G9RfuTjdaAkI+sj43sCLjhgyOmd6G
7qxnQe18Gv5ulym21YUaH1EnuiMRC56Ewx40TLcyuD8zUaU22jddZcP1MAFP1YTHMiTinXKlhb2D
vaMGyuWqMcV2ORlBVCVw41jT8IoGXyv1ohCaYnE/H6UAHchvoUuJg5J14VGF6olyrfqiugdh/XE7
pryYySty0eNbyCweLOPgilYf6shkp9//X/4jpWEjOw/gAdctm8FRQ//yZjagyKJD9C09v2uI6TG0
huZ3mPTx1cuc1NuC2e9Id5ygcCK78f0tRa8u1FeOVm9DyuFKAj+eDLxzjBeaSzIDvhHH27GokRVT
4kC1w6FRgiPgzeh00/M/J6UQgln1wZDvewU/9AwQnXvNzw+FUquhPlFr1dwnakjW0IDPf4lr1dyl
rymMCrJTAXy6QMKVzda2kY90/PQeOEL/JisH6fr4//mWZrHn1lxKVFqb8r4vp2fqb9NErJGdzI6i
TvMXpy1WfetZ3/Ra/cOQ09xRk7EJp1gRvjgBK49hG/E1TVc/jqV6ct/FQTD/OIqvEjgS0Y9LPWA9
f/+HxYvkS7LKZhYkFB2pCw6yxD/0bOKutEwbJOazU/Xu5Jird32XyAivA5qkBkNfB+d/dOGDt5pF
YChCrUHfIZqJb050VRHU6ktgkPF3PmE7nR+hex1vDSC+XiEdvrdwDvqDM+j4W9Iv76KhQkReK/2o
7NUK2N0UlPVdX4SQ9zeCPX1wwPJl+NZO+IlRAVlxWBbArNGMD9SEYtenSbof7XOuaS6Y2c028hT6
99dLrYP34lInjIrTvWj6y7/FLX0lyy4AAprWG4pQvRsqX5XIMvm+zKZXai1kb92G80qgBrHneoX/
QH5DXUsYzZwwOPd7/G4ASMSV7Q1ZO8ipVZhLrbpBdY2fWcGHdQn1hR9TPAfUgNauAqusbgIbJI3f
BVheWRwmx1mHgOGzdP/7T9U/MIY21yFdI0jTwjS5+PK4yJC/aUapByeYvKCe5vZhd0zbWH9uTNuV
EWsf7TifHrzIWAcFZ8/9CONPo8x+eFHJnptqcABWyKC5oeY4KRiH0o4rGJsidixTb42fEO3nFQVY
tExMA+xdMFcdPJnnsevHj2OeveYDjDUXQHSYD9PagWbvZulLHMO6QgmMehaMdMKMz6E0QKF1v6JK
b9dDEFCYoDzi61PAhiMz4STYFawGxxO4BKs0vzUdnmFRj38LCnPUC0UD88bvkIvu4fvwAtiwvp90
aAjTaPLrEoWtz0u0+kBL6Grh0GTvS9AcVttsXsJX6Ijlt4hl9dfEPP+w4KFAzbo1pAVQEAGlFghV
4BgJXk4mTLMV5moZMIL4PxIxUn0GPudhbLyXJZDX3NEtg8FoGeOfmB5WGZjWVEz1EfkmcA5UCrVV
B35oyeBwr/Kt9a9N4FHfR0XG+KfgujJ/OAzCM1FhZpuGsWTre454cDQPcvJm/AK6sHiAJJt4gIrH
xRYNZAdVFywd3+NpMHYg2xk14Qu1PuIzbDNu5gXLqocdzQht6NxqdWjhe+GeSBNGogGsNfC3Broh
10pdqJ9XWU391OpFUtw4Xbjijcy2dm/ED+WE40wcGeDlALFhFab3VzpCo4LB4sPrlNFJGtsPhhbL
TWx1SE20NjuiQNvuUqjuq8chBESsMfrG0/E+g3ndX3XyFuRR+ueAh7AreB09J+BqrhMHUlKwEfMP
gWVrt7BVeG0KzQaj3Yu2LGT2Lu8G+zUB+0nLhvjRjyztP/7k/Cv5QepgO5q2KQzLcEz2NfUWD72p
TxkqVLKTSAON2qXVgYhPgoZtxkxq8IhE33LxWqUnZoY/ly6605DyXxsA6a/7fHzu4aHzZ+d48HhF
4d91inrdRJb3c6z0N89vgm/GgB0K8MvmwxTC0Kpu6/haaVLsunZITkFTRKcx4CmS/4BM5v/xLERa
8csHHdROzmx8ADmontg8ffmgx4J3SInm1ckEQ+0MWoC9b4FqPTR+7t8MUqjdud48ag4yudCDiX4w
GKSVZdEiL1ZEa9TMtD+yFBQVowae0OAaW7O2Lq+ZVVT7cZQS5i92eQF/ywS6oZ0eBjwx3TA1kKqc
kK+ilYIWhwc4Qf855WkAVRghn0dfFGuO/+JbZvT2zuii7ohknAGeVZhurboV914MEyoPgNg3aetX
kQrIhBnabSe94C8nSX8EARMvsLTyVrRECA346opvYgcrgWHc5WDWrhZ7K80of9NXKwcsCqa4IkwB
uFXWWqCUy1VZBUBUDH11D4yimCrjzjPj6t7Co/wQM3hy0lgwjPImGZAFw5+yeA5Q6QBEeuy+4//g
WnbAfbm68+TpoY3PyYgyei27n1C2/e6V+JzgOB2uJOpEN9Blj1ZBGr4tm8e87gBAMOI32krS3vHX
riwG9iyHdPzOD6pVXjJ8Fn+9i3gMKt2QlyCa6Lj7NLrBuQ1YGKPq63s6RqoWxKU/tWiMDpVZPm1M
FUmHyo95tTpiqjGaR2MFWv+/eR+rfMyjVXLTcA5Oy4dNFY7jyda14VRkLHGntjDmPh/ES1h5/n2h
uKVJd9TXJRCPRl5338PMpQTlAOvlyZBAFqIzNnPcWP6UzB4PzB6yexskp10YBDWyCGh2k5Pdx1C0
WwVyavbU16g+fAVcx0iLW+pCfqg4hWb9B7VaPwITgOlsBzU1pEN8WDeozBVdDEpW0e3/UXZey43r
2rp+IlYxh1vlYMmWnNp9w+owJ3POfPrzAfJq9ew9a529b1jEAEDZCiQwxh8aSozbjjwxGyyR50pn
9aTKbtnutBC4+tRE6PaLBNf9GvIsSGBiIQYUbU0oTntS66QTwQKfbAg1R/S0rYNVhzfuWdEnwbRv
u1LdlBNc+cQzcARy2nI/GQWiVoGbnrq8fA5NvAZSww2e7yNkLBMjABQ/y/HywH3nX68RO8WZrNdr
Z0XRd8NoVk48ml+wmrY2g2tau7LWktfSzy9yQIgb12LUSNrnsYNundJGK8xcw++V1q6gRJlfski3
2dOgVMLiA/Zd0PkbUm4Fq0iamhlEzxnYC7fOgKCLEHfFzxGyU8b+OUJeYzKtYgX4vD7Xqv0MZhQl
By0ihRi39VMMnmZpjob7HScoUhSIzLoN3FbcpUqMvsbPseUUWg9jm+2itB6Xk8Oa3EzbnVIEyl+l
aYIU9auP1mvD1Zhb02MDN2VPFbDa6V6JK5uYNIhJLUQqPAfbqw3gmQ8mSV4KJduruW196e3U3ybW
GG5qkowI9c1fp1lx0NG2y4urmO8yDA1LAdOIzQAmRo9eOixTo3IueqzYl7awnENZWD9rVO5ihBJq
8ProVvpu7O5D2E4fCa4cOkpTmTnvNQ10cooRwoda6z+LtDSelLJvyBf0ZLzEMKS+rZWBzOAeFlvE
5HxO+vf/vprXzD8zKS4CKBa/Tc+xdGRQ/hSo8y0fTzxdi4+t1xvICGiDcD0I0zVGWohvULZau+Ho
/rATP1nUZqO/qS3k8kBLxifDC2FwGWZz9OeeA0mMrTB9fmrNFIn6mTKbnjWvZkeBEJXyfAnJpHl1
+rk/Un9WF4loVg5Q3Noa4oWXB+1rq3bjmXX3u5zq5m3+VLjBSc5UTEu5+K0HW4+JnRq6z/nws6Wa
s2rC0FmVo1HANOHQzUF57KOBxNe9rWcRvKZ7W7HaB9VOhhrxhLDXlr1QWOiiMXtqbT3bwgRQFjJ2
P+hJfTDauKSWxFh5+G0sBt/nKlU+cGryFnEdQfHJWj3chEnsL6haqhPLyklZ3ezKEKE2jhX3W+lA
JiUI73L2sikPM5WVowKR+R6SE/4YK4dZOHmurDFVlYVfa+7TpBmnptCKB5e1g4IxGW480BFcdDpE
2wZisOa+MX3OcfxO2VVKgldKx9+5CIpSO5GT38iL3eawOVwGjjGdPTXwnmQHisLRQo1yA1DW1Wzh
E6gSnTCQwW3t4XpzRpOxHDbNysrQh/st2A0D9FNbIXMg8AwC5wB0/zb3HpLxyhcW0rGj/38UWeWO
5Pcdi8s6jgUsCrQ6JeT/IQY0wIgLjHaKj06WwbetSCaTQs7Yp4YVupt5dO0EKblQhLVwjkxZ6M2r
G8EW625m/PffpfnnDsrVSWw6uupR0VbxG/1jYRlHllWSIEMlx1HTh0l4xavSMP7XQTazohKmSiUp
NtHBnabbeG5ZU16f0O6HsHyusWOWrfvBtbtLFoVYI4tR8hBDj1zWMeXbKDPINA+KXe5yOEeLqMel
I6k8Crip0Dyr21HfeYkJzzPy+43kWknPTXl2J1iZpvqfIUIvXvb+dhCxITSu//19E2/OH0tyz0GN
xyajqbkWy9E/37mm8Ud4Rm11yG3Wvxb3UmuNT89wagRMlN1JsJDNNgMZatRI3ho2afNWQENzbHwX
ie8Oqxo29wKhrvBUxC2FeiM7unkdnmSIAhwIbtm2M+WqJqN7CUvf2056n69rq1PedHVCPQDb8r1s
Ko6aLBJzgnEselM8NUrPrV+qppyvaDfv7NBVyIaqcFsK7oyy6UY/VGzjdmZYp8u4gSBhI0v8WADL
mJwGukRt9S/8yJZR2CkXOSDoywYjkao/yk4opyivpu24kb2zlmgwtDI0DHJlAUGxeIeX529qivsb
SZpwfDtfdjE3c9nL3uEQlWl9DZLcfDZzZy25FNzOMCYUCRGcZ41jCEFyiTaCYv6g8PkzHkpcFTwM
uCZJ/q7f47S2r5JfZCBYse59BGWrzljZbRoKHPFbYBs6WKg8fAqLgcXUZAQfRQ6XZAIEtweYGH4o
UM31Povfmz7SjmWta0s5ncxBuCyyOmJB1qWvYFA3eOuJjaES7PrB5+c6AEgxB1T3ZyXzd100pKhV
o3t8k8LSmuTDncrscMP6Iy8ZLWLbjRe14pVbyCkToALzomIPelWnQH9S2vGrDGOP1W/MKIUXJowu
+8y+GFEQsWhlVNiNXwcx2cnMfiOv1YXT1ifpzB5LsK+a1Fwqwtg6FN7XersyTb5MsoEic7oyh77e
yqbSTPkJmOtrotr44Yyd8m0YjPbBF7banaauLRsF53mK2R0LCYGqjIqzHWtXRPX49fuusuop114S
oT6geoXc/8x7b8ihCzVlv50G3DUidzorlpKjDR6NJoqxw5s/W+OTPChYED4Vib3Dw8d9uA3LIgOA
fBtO63TEa6cwIisKWPxXbw773U3uY0qElav9MdTRX4UXJxdMPHCwgPuyMMfG+TBVVAwD01UeWiNt
n92oecK1zvmIfA0hoNrv9tkY9Uj/vsrLRHHhbRXDHjeyGRi8+57mvraAyY6JY+K9MMFcC7kzLkge
eBqZ4MrbDF7+49YM2jLE3xCZkmLRBq2217oQRl4aTjyiUf40ut7bRb4/L/Hv1F7cJlRPeuF9yJY5
eu1zWL4qMSNlhJ/dA+4L+qOcbJmptUjzaj7chmdWjX1bvzQpsq5V7MmvpaBKaJBQahTSTzKk2sH4
kKvFC+kwFfHjRAvWcoJnV1gbOuZbMFn9gqwBrxLk0WOpz9SsUrQBZIdTBMbjBN33UW2M3zt0MUNR
MD76Y8a9oxaXSoScQBOXa92rw26P6dA2TBx3E5RxcS4K9X+cxb96RzvtebMLOzlNwK6XLOHJ8fvN
G8wD3JwqHemdpA6O5OwpgZHW5ANONHZKZfjTUf6CzO3/FVIX6Pvkc45RBPWJylzAIq428d5smGO5
KvZU5n1O0iY/+qnxD4NPerh1Kef4ru/sFbe24YBh5tkIg47WDSHn2+P7fYRZBvZFjfw/R9QWzvTg
4/+uRzxwQn3AMMIynXbTNSRFHG16BrGnPSaQXk6dXeNC0lnqRxM03Hm6cjhN7IqeDX9+UvocbW8/
n9Y2viW7cKDprXBxGT90xYj3rgacV05m83VBkzt4HpTxaQCJsUkbo4Nv5NnPgcZHXjmW8dNOT/Jt
ShuAaqwVrNfMC/GjGkb2cKHaHilGraZx2tV8e9jfkQXtxaHBTguTUOtJhryuKlbAcJutzHQCQpuO
k4PugjVoPxzPidcm6MHFjX9cGLvRFkZaI9xkVSPd4ZCb3N2oyj6aDkgM7CwP5TmA+qgQ/bKduLUx
axdoXeFSgXMijCZjSDdtOzf8PUM8v8G1BP4gYFKKf9Uw9HyRSpS58ax302cjqp/9oRYuXKpefS+b
wahwx3HS+S3qivItz+DvWJ0RnmDWGe91gVxZYL71uTWe7R5ZSRl2UPVAcCnJNoMxjPzVIT4WBrc4
u5ymc5Zr+gqaW7ySTVPE5Jk8tOb0NCSet1fTSPiuiN7QzfxDHUSHW6yG0ra34AjvNN/SWP2yl45C
/aWlVvDSKUNGhcDrNmobQ7qyEaMTAxpsp1cO7OiHArbMUw+ndxxjnsZK1T0P2dCt4amxUe78cafp
TiSUBIcHyCcqvmhtcakaBel8PHjekKrNeM5jCj4Lgl7c5BiZAf9yzSz+O0iVNwWB6A8zjdNllhas
vqbRBzTFoiFKyoH1oKLsgKn0L2oD73VQEmsle9EmzHE3j5KF7E2UyrsGPYktMbUXh9AxnvqACgd6
RANepmRxO25bpyS1jmlfJ9dJWNGaCsTWqkFNQDZvHS6O2nKCjMmDPqPNRA3oLFtjiuOdqw3Rgrol
yq0AGEjmB9VLqplo3kAw9ctZ3zl5geupIJiaWvtXYb1roeU/u7ntrTPUaB5IRPkHNg54MteadQFv
WS/Nomi+xnn3gNeI+bcGT6ars/DHAEh/oZiBedAi+4eltNaz871gifssz71gSJdA/rO9I7r6aBz2
UVug4Sia5aB2S7VTRlRM8IsaHL1fliX70PsiWC54zbrDBcxFNTXI4TcHJTRxfH4/zyJiA5BTAAYx
sFp5dh/3z97IrM2FGfbN1qkac9emyuPdR0aeSc8YaSGDcp6xrx1rF2RYdEU1FvH4lsIZS4zsH+3e
b5x1Y/DaHtaes3dyoZqevIFdN3Tt4GQnc9GsItRO9rXtnPCt+KH5cf0+WvOL0arFc8H7fUxYuGFq
L8Rp+JaoA7f7udWow2ZauMJ+NN4PwBCWgFoCj69BEX41Owizr2Olf5sdv22fEWXGQcjrMkRTqN4b
AZYPc+kaC+TzQc93BlgtXE8MlA7pvqVq7zFpVCPnyDHyEm6E4VYgTK+r2AaKL1DlXkUV2rAgEhiu
Fe5sHM9WtZ+Zx6xdZcJXpxR3tE7cwP5oyo57rByBseZav2/wDUd7elBePcDgUm/HahDW7SMjOAxg
yu5xf0KO9x53w3wn37L7eM9CCqXh1oye4aMU7Qx8hDPcatjLkJTw/BUfKcDuZUhHeGejipwSKlUx
yYc2wOxFTy6apX/r46n6wCAuXddpUO8TmXVqNkOKVQJr4uzgKuq8GsUoNsnxYoT1U9dovFu1VpLu
1pKnLo2/kQlDNLRmc6FKYOvYGgstC/ujxMvLXtnkQ0FqWAy+96Zi8CTmGgKDL5uDX7dLn89jKRem
cdMgfJqEVMPEOnWm3nKUC1PZLFSQ5/b+JqaFSGm6KPLMO6YBybi6QAAlqhCCQEXVOs7iIJvyUOZV
uWgnb16nwA3qxb1HDpRT0oBHbpwVJitDo1Rr9lyYm75bIH9OiqcsHNCgKztjySixCTA8T2YUx9Bg
A+Nq2xTDBUahj5r4IEBAKzkK9ZRqVcbVE84u2Xi5LZUS1RVWUHN+KkmTr+Eu6i8AuNqFqvTejy5M
lzZPs78N8FlqaY4fbYdF49hY8YWy+7iFttJhSlx8w5fXIlGOvj4AMuzIpgdbnaLvVTQNK6oVQh87
KvGX+c+ApnyI4iH+PpvNPwboyXWcbe4qnpcjclHkL2HSP8pvpWqgWf8vca1HnoTvTXFsdD4oMV5+
6zWl6Vahy5Om8N250aGUudHDoAxHss9InYuCj6wEiZCRFtDzpd/Qr+Ys4FmJ1Xjnm+pZl3X5afQz
tjDUUr8jMb1QBZoPYnILKrArnjtFGbYwybu9Vwb5bgoyG/a8VdvYu7WaaR1KN//9ya6nwyZvVP14
f9jLZ3/CBggp5OJNxo3A+M9jHyqtvuRRnq7llXInrbgBm9NC3n/cuWd5hzvm+l45+iMmb0T2r3Gy
KQf/GWOJia4MfOcC8NN+rpRvLESbx5smRSZik+H+a2wQeit3UYu4KtStbzz3Od+c3vXi7y0LVbBu
9k9rGpHIGWfvObDbZGsmgkhp6+YjevTz0nLLvdVbxlMGjmeVT1X7BAeap6idILGCruoBCI/ClnRK
HpUUZkIBN+QFESAHleup/doW+qWOxBJasz7XJHkTHDuzj793E/9ZGA7O6zinb6NvquhNp91WQuTD
FseDBheZrVwZyqbslWvDe1MC6JvY+xz8f5p7v7J8ofvc8J9/hnxd3kL3fFt4NiQNAf81qPUI2ATQ
CpwTTX3MT1DH/kBS3CAXI5mdJSjscSVRGR7Yl+NktrumUayXWSNlVnXlZbYm66WxUYvJXW986ERn
PCP507ezupNNdKO5SY/luJaDvT4w96ZfojUn5mpD5p3Slju4aLVx7l5Tf1zImfKlhB3wAD/30+fW
dl48sZ0PLHby8sxN7W9lb6YHpy/Z9VtqrayTCiN6X2YBbCOZThi5bZpetQ7glqxlZjVw/8TKK3MM
G9JujmG73URv+LfzVUMdhJScvU8Te3V793jYX5ppsOEABdwMDcexD6HPKyT6HD/nRYv1u+tE66LE
/J1EJiNT72TayCqUwbjFWiF5wmijWWFTmb9RpSuE0kX1A2XhzQAIBSJJF60cQKg/C29E3y/Uk/e4
UoKVhTfq0+j04VYULY6DZkRHeU23x0O6UTznIfcTONY2WafR7fS9VpHJodI+P0NGqJDo4AejYckY
6sVwybzZX1qtdnSQ6jibFa5hul6Wu8gh9yUdw+RBMzHzFGwwJSyrVy+x93Uf5BfJQh9UBPFgWF0k
03zQzFsfYs3VJmrhdKCKGKxT28qOc2DqF9s28oUs0tWe+xP+kn81mqA8OM5ANdlty2+KhncA5T+1
gaCDqs7FKFrt9pNCUYJ1qGjKL75sTpNKUzx+7035k0Jtz12pYVttihiDZgG0lC58VWRffAOJxrsn
H88mGDhT+HBzAhRDRUiDWQTp1/ucKEJyIinD8rHWotdOgeBn2/UQLvWmiLfsyf7RjrhLLJSe6pkS
b/NmIv+WT58nvyK/nyiF6sUsmZEBMLGAT0ZcT3SQYIoanOWfK/8aGSIPjJW8WEP6GiNE8/4/Fj61
GcUNPOp+qJDNFVq0ZDKdFWaJ9roNEEGfBw2LMz2dV6RkrOE22RTQ0yau13PQD7dXlBcVoRpO+m3U
r5CceH+Dwqhay1AoPqZKUUG7VuOS7ZbxziMCez2ygzvZRKTqlSye/eTjKgiBN93IMNYG0XGVQpl5
bLGR569NrjPAuOvEvXUHGMgVdo/JVR5SRESXHeyczT0G5P4pCnMH2C+z8jAuHnF1R74VbZwlctrK
cqSQsM2qMXz2sGJ9RKtTpMmgWMicT1ekFxjWfOHnstllgr8qSaydM37G7jRXI65JTo15CF6wYalj
KBjNzCRoKXHUH238JNNQ9ZhZt3A2pvUHfG8ZlqNJ5rkyBaBCZ4407WcjeM5diV2uWjdHJVCyb9Bn
PFJl04jEWsNnxy78VHpeePCKKNuZkT0/Vo7ar0yUSN8aAaHqFcs+62ryN3ws8zwhykdCzHe2stln
PiL5gaKoe31wn82J6p7skIfZN9NVmqgvbuHNF69OlqilJ2w00SaGjVp5h9sOUhu8bW9Z7m3LaOlJ
sLplQtjPbCRwVkscb2dj/7qQTXmw0/kzdoesh3n9GZOQXXLe6KknXbirVdMCn0jRv/Ks+CoPvhqv
EAdUH28tBdGsJjQvsoXNWnJtB1K04+BGq3vMyNGPqfgZpFRFN1HcYgMrDtDXP896SPdBZJ0iE+QO
Ihl06pDmtq6H6cp9bOpFdPclhYBcXMoy43GZDqlYyQo5szxPx4cYilAp1NCmxhgwQm/Kb7FZBXup
YdYUJeOyMFfXTgQyTwaTZLI3vVVpO8+J4p1ZsmjRZrV+dvuifh7xCDdKNHVStkvPRsQWzCdZt5ad
leOjbKIqa9kpJwFAjpZWY0R7OQLRRgPdXbF6+XXJzPXf9BE8uy1eQBEvysfzUFQ5nGA9UhcOYgGr
KmxrZ1mRIj86TdC1D4YSpkc3x2uUaipReZBBOckoSsh3jp8nyQ4kibpP0SbPYEGm0aaOsnYdmZh2
zia1x8Ty/yoz690yVZCk1mivlDIOzm2gokTWO2S4XKW/ulkI0LAln2EP5bITlA9zct71Ni/eqwp6
oJyUmzub5OhkwMpqcOF6ikdqEfKgdvzuChXFTiKyz2RXuc5SFHBckga/DdWQLfWLWjvfLxGmgbcO
nQGKmhjrBxYgaS3DnwYw83PRI4gpEKBjOv7W+tUn4aCTbv5kGcSqvuPn0yS9/gKXeUbSeopPI9Z6
h1kpkEozleFiFVG31LI6/5pp+kOhBtrfKigFiJnWdxU22ALeMUC5KE03cxUXWB/03THoBmMTdwAp
x9oNl56pD98aq9z5jj2/4n7y7vRutyxq1l7knq1ns4jjAwqxSO+Jpjy0ycX1FP0qG/fxQamYz7oY
H2lkJ2TvbHjPja5mJ9DU67lJ/EdTKOtZBYAJLQ0x+hRNKZ5XUb8ZMF9+lCE/BWTWxFlILUP4W/5L
byV6b15q4urN3FPJL5pvKWnbTZ0ACs3q6YuXzfpPfF0OJdnsjwJgy8IFQrMwKHvuaqdHezCvX5PM
N54CpUpe6gAvShFusNo+Kn4/LO06Mt7d0PZX5PosHgdwnak1VSxVgCC/Qywgq6DVA3fa3N1JEzUr
/VKUg/NeK7l24McEilN4q1UDRuZZ6zaP3C3NCxjod9sqv+D3/e6ZyfylsCEk4G1x7XxgFdCyf1ZY
RH3xRifDkxSWdV+EzSLNjHYz9+dMD+2rvLtS7EVjxaz1nWxmThAijj+bi8EIreeisK1nxufDhpp2
dUp01rCHpk+zVdI08UJPweDKf1ItYSsoAMG28i0oSYguqi5Xz5Y1qG/RfJZhqpg++kNMgsKzcXiA
DtPGmx/YUT9Veg/nE2G6/Mk0q2nhsA3apTBvIM24EN/FGMGJWGLeYd3EuiMltiFjqcP2DknnzXCP
XfgJaA/0sdzfCjO1XfONAGeBolb0fY4VyEyBUlxLj1JdZlLGkhlmjNr9PPieKvx60brWD6Qy66uc
GOjUG508j/ZN7dbXKxl9qlGiLgWQxthBzwdlK6tQZjV4i5Z11c62ZutihRtL8mzMkmSa359u+biS
ZmFiAi93s7PdmatynidYn1mBFx0HecZmOVlGRmSs77EKiPRvvZZTkPgRM+4dcrCc64he2SEPFBg+
x91771dW7XBv9CRRomL44uodvyA/xnAtMIFRScv5xq+Gh6Q0l2atdQslM+sbID2bTXOB2CLVCYFP
d2oXvT7RK+9dsnnvlYP/F3OR3wRfdq+ihtzcuxTEmit3XCHKJcsBmPRGllfluM51lf2AP69s4dCT
4GjWXOJcOPaUeYZa8+yOy5vtrquiKpJgKVXPlnHOC8o+aafgPtRkzn/YLpL4MnaU+NyCyr8yWv64
HwunhrZT9GRpxjh5k0imJptbjMLBLMqm1xV8e8vWPWroy94QT42eYTKbttNO1+rq1LflR6nn+JDg
pbOwXa28yqIycubGAqwOVEGRykN73d54A0td2cvPZh81lFKk1Kdj6N0qx6JkKbU+ZcwXIp/y4Iqz
yDbjXeMYl2mqfFI3HnrKpf3Y+ZnHhg2yzz1e9XrVb2TQV8dik/haMr+NevHY5ZWPFDNi+EbA/bH0
tQedrcCzW+M/i0UYqgumSUkhUCw4LX50kmwRWJ3Z1hFgKckIuTNIyqY6iN/ng+VU+c50+2jxR4JY
5pBlrHDdL1S34u09t3wfO7YWkEKSlyuw3f3jEDqfCW+f5fhjzadx+705LJGsjR13DjkBhOStEt+j
ulRfp6TsLm2tlpdmaN9kuCShvYILsYu7Cbk8tTWy58YN+ievSDe21BmOQ7Sri8mxRa2V5x13xW1t
R+1K69glIhLrWM7+S4ZA0GtdxKxxuB9HmTfiyJsZaHnTbDNuhSMM85NG2QNlW/T8kqKKTqVaLEtt
hO6rllnw6OmOci796dUFzrO/hxBCDB59x+lX/FCHlRwme2WHMcwsvLXh1QSyA9JEDJZDBlSN5MvI
sSA3AjKlHNg0WIvOTi3ohjRv0xrRLkTPb8Fff6S8KJbvyw6BHTsp3WNpK85xTlvneJGn96Bs/lvs
jyGmZev8KFH3une4vy59j/1xPVbo445d/UPUO/4CZWHzU+r4lnFKVTNDEcFby5zSLXZLN8nxYWSY
t65bULJ75Bzq9etQCCXf5twzVvfXIdU9bRDwVhdNP2qsYoZgC+HAvnKLhJVT1t0P0GpkllhX2kiQ
qNWMP5ePdmlb5MYparQM7CTrwroqg3eoYTtFmy1gf2X6kunxSkKe5iz1Tya3oIVs1pPh7eKMXLRs
jlWbrKveYzMj8FF5n00kemIb7/jQOQR4564DxNGO8uCqCIoHTpYsZMdgB8iIyODt9DYoTUn7y1Nn
nKojYgaf02/dbqdt9LEIVjx8caT/tXFy2i5ZQRSaN3KbJDs6vbk2cK8fZChMAhPor728T2oHFkDy
QrMZXiKgKA/yqRjEJDFQTcuWiinyD/d2J+tVsl2mBQUxjFXObF5WMkEc1t20lfF7vliORX0yW8pL
/3F9WRNz65gcOOX6LZlZjd1DVW9C6N4kOBJL28+K9/dYV9PTLdY4SOmFSoo6PhgEeZis+RwKe9e4
LpFCSOXRssZkmWReux6EjsItyM0NSQVx0LN2GZKCPsrWbeJtoI5BZq+532QriACFGFkfLNuc9Mip
wcZ1UQeutc5sJwrXUW+PtrUyVRSJ/wkskGCCnCf4YVBr5KOo0f02JNeVYldY2t/AnKctFlj+tuam
/YYKySHonPC7ilDLMtSr4az6Y3A2pn5cekkVfacuvoP+n78XWRGTs/GebM0PWQMhFIVliPdkKBEV
lsF7kaGp37WFl7zIiJNkZwAC06PsAgzeLfohU4+y01LZVWcJjnmyt7HseoPRwbyWvVqDNUuFDuJS
9lbcoB6wVQ4XtwsbeyATpe9c5nFU1qOdNQ+wXDDMCcynsi/HI6It6BuBo30YXeGZK9t9xeVqUbjk
cbhNlATYCg6s6la2XZVdrVUYpYEcMLk7A6WfRU1qfz+5nfWWo02+UPiSA2ShGffdLg/U8arwwbzy
YbGCJVxH8fTojMUXkoXWW+I13qGLQaPJzjDM0m1ZtdZaNqOuK1dBpCZ7N0RKLoljtotqsklwKllL
TEqLNsgZPW3wLeBVAkHp88PprW67+hRkVXc0owZvQvjyv7HgRZNd4hIgZX28x+1QytSJ3ioLk/UM
8pp19n/mZr1V7g11PPYgw6neRN30edq7yUShcGx3wMj2stXCVC72tzGsUo+3NLYxd+MmsIPm4rtJ
vG3Lng18E5DMvLdBRxhn3zOWiqicy/K5PGRGGh8w9d7ey+oy3qWWvyz7wF/NJBweWzDN5sDeaxnh
kHkITLwOkk73L/Lg6r6xLprSXEW/YmFKCr5vanUnh8iOtgoPcT9TpRfD4riwd13W/oVm1TroTPUq
D0rAzhpT2AwQhTtny0nxtyNlu7Ps9SvL2zta0i/uM9oUcBn6B2gZV4l2HSZIuEPRreNAj49RrL3K
Ndmdcv0b21oGuS89OFnc7P4YZ3WWuwbvUS3UwiN9o7tjtaqVVF/eVZUB4NHT6c6XG9C6wFhzX5me
++gIR4s6Ctnnz+awtERTxmSv64Z/QxEs9vc4iTv4P7G3lAN42FLeUMczSmYa+9S8POdKkx6GWm3Z
grfJ1U6QXR7Lbv6uTuEqL0b/Ly+bXj0ttx6HfjKWcuMmF4Y60LJVbPaoBKhAS+8d+5Dy7NNUeQ8a
gBMSVJ61M9vBPOPw5a0mN+9fUwrOixHdth8aOmkAd9E8QT9xS5W9+d4pOn7RXTa+KF2ExXENsdCM
rQZjvHBGQ5FlV4xyoUTaWiXvJnpYt1QCehZI/iPbtgTBM1IhAGU+7HW/VPODqxrd0tVYenVoMecH
7JJ41g5U0NXxi2yEPKEehiZyFlVGKgf1Sr0FZI7TaV72LZuL3O+WWRsDSBLBsYJhuVLvp/VQOEd5
kEF4Fju/ipSdDN2uJk9vE2+nAQkxPZpPNkKT9eK3i1kZVpjdGNYrXWRhEXDrlwFPsrVMxcqYPIsy
LCr1cVy2Mnd7S9nW6Q891tGKtrph7YzN9OF2AQq5Yf6D50OwLFM3fQL9lxz/ZcTopMFST8b0SZAu
j74+20u9avPziODCU12nCg81IwA9RVMe1BGNIS0xrnoUm7eQjM+9v9A1j3zzrzhJ93EBQ6LbyRFV
kZz1RFhzCWH6MTlZ6pDcBOplRB7cdLYXlVJrG5vvordCQNbYUropF3Oej96qzcavt01PjEg4rJiS
FZbJmSyAKMG/tO1+8te3BUnHFm6VtP7rxOPg9mjBAr3MVrenTOahbDx2P0MV4+cewYOFprK+BGq0
56drHFgf1cZK7tO5p+1VEdOUOdAW96yAzmDuXMbhvtmf5RAxQ14lMrLKuOURfl35vu3/55VuL2Eo
sEh1XrooMzzUeerrIHNQ2gvTszHgsod8UXN76sNxOqhVb72F+Kts1b7Tt16fRu+9k+y7yUUdSq8u
hm/r5yjJvtySk/2gn2Mj/q2V8xycqOrtDC/o4fhWaJHHZtisVYwlF7W0e09Ko3qY8scb7mF0rKUf
zSwrpedWyv3i1sYprgPd9Kv/homwLP1zvERMQHgqnnz97BrmjHuAPMr9sdwum2HubZHyfpGhrqvn
NeWRnLcE6dUI0CmaFRBw5R9yj8mmhFzIGL4RaGH9wmhYrW0sZEz+Afe5TtOhtSZd6WYf54kWt7Jt
kkbDRu4RQcZ/zWYXADz/2DUovUs2pWCUb8iMQmebXQM9kHyEirTnDiKg4PQBGtNmTT+DKr4MoiVD
k/IzcH3lKhvc5MEmzUV5oz+kYWKuwjpLtorQZam1/sGdY9L36Gb+9oBAZNE6xfjryufA/cEReOjI
2QN3sT862uYaI6k68Ny5FmZqX0bXfAqdPvpCCyc2fyKV0nrRF7uweADnjfsglHDfM2zRouhLpTTa
Q9Tq1MnEnD5qoTFEgbqTvZT0eXJyZb98udXRWmcwk5PTfMG+VNni8qu9WEb/AZQt+8HP5OsAUORl
huK68/twxnGj+5aLFZjmp8VibNl9ywVZRxUmcTTzCgjMeekmEv1i1Wb5sLaTyP2Qc9BnMw6DMze3
VZteheHWaD33tmojs4b8Z6mXe26/Acu/Dq4V6r98qUEYdAPrgjEghdkKrEIW5ckZ/e63XrT8FPFH
PUnRplLy/0fZeS3HjQRr+okQAW9u27IdvURJNwiZGXjv8fT7IZvD5sye3di9QZTJAkmpG6jK/M2y
N6r2kVmETzKZIg27Koq6Pks3IR2+HrD0vJMbGY4yLPZhMNHyAqvXFFSIPA51tturYHTwvvp4uEJe
U3eKSzXp9hQ1qrA+R/zvg8gyH2/jTuFSY22siwzJU7rpDWfDO764hHP1M4tzYw/uoLiwDUoSzrx4
bYy6+SYR/jLhi9/4yEFxw67KWYd9+tPncLC/TkigXPqEY28QO29IxaIeer2DLA7C4mfopA0p4Qw4
c5BB9tfNKT9UPmB18K7Loc0386cBmiTWqMs5cTTTpxrkDtt5SuquR1Haq9wTKud4nDeLH+m1CWCg
3CrjyIouKNC549KJXektZtKx/XUi3l1un55qV50f8Inx9l6WZXdFk9avnjP9RO4u+x0a87d6anHS
BXW/AAc+BYhMTVWO3/w0zZ8HL0u2uWNiqLFcpDXB6UQtXIvCC4zCeMr6M+SqAPeBP9QPyETn4zct
V6qt64MXNTU+P4VTJhtFS/WfHsyAstTiP7iAg/D0Su2J5EBysAsVKfZcKckkKH/rXuc/Rj7IQs8J
vgYomb4AOU7PVovouxrrqBBzak2wXmyQzOT5NVjjkULgvYwhO4Wr6cfF6YZz1FVYX34MSVjrKc3G
KxD1lgkDmR7IFHvb7CpMpvLkdxr97HGa+KNVy7ds9OMXRaNGEWCrcdAofzziOoFqmAvOurL7Cy5b
5QuM+4O3PDRyDF4OOgoCG+mSdq9RdvSxtl9mq/5nHPfT1xyNg4tPEw4aw5AMcDzBLGcvUUjBvdlG
rz2Gic0Gwpnf/LjsKdooHUo5tKg49NcWwg9vg+oaOxm3RB3/FuLhOlSulGLqT1k4JKcuylYQlMq7
SgSrUW+zVjDE/9XPSStsoh7ocTeY0Px7T1sJpjM0wvlkWQsafoGH3roCD5Vgma2ywGCfE30RfnuM
MULMdo0jLaTyZJj6g1+Qe5dJuYT/REjPRI3tYBvqe0SYtt1dMsbAj4L5l5tUw8mxreZZCXvzXo2s
faem7bMMAQWod1Vpt5vb2LKo7OxN37zpi91Ab3bfSeGkjxD77desybFFx3YgVXIERDHEWSutabyZ
MOe2ejjCkAw1Zx8XY7Pjm1mgJNOGO01F7+5q4RdA18BrZBldMhMgkAkS82FpxfAMbKxA9nWMm9uI
YOlX5H/mPe6xw1a6xfJIrjKrPUjXrsA7oOI23V+D3WkVkg1/hfUQPU+dctT8PnirOYGceXxZK8+f
77Sq/+0biYKnB/zHbvLUjVJ4/l4Ij70Soaol3YUOKd1x1ozVrKs4wZ3KKn2+bbikhaA5rieDNe9k
A2eKV+FtJiJ1QG2cYk5ah/muK3LtVGWbeQ6Gn7bvj1ueKu2xiFEg8dLob9msmQYSyGoUuE8Yo0Yn
zMDibd6zUa9xHHHJOqix+rWzMu1ewVCUmplnvNmU5PeDm1O3E9BMmSA4Nw3+WbossvvS3UV+A1Vg
OZEpoWLcx6gfSe92SPMXZ93CYst0HVsKa7E2whqhgugjp3ywA4t3uYA7hmRjYt5wJQfYnpKvdTsI
D131s0Qvbl9ij3RR1NqfcQWiSb68Xfd1n267xFAuMqYXBq4xJXW/OzQG3t67S/QtRnGSrZ11wwnL
zGDnOkEPXa3DEMkryXRKUyWFBQybS7/M/E9jQ0fFITWn5//ElnIXGfSzc1nVLtB8vKkxmqAsMqlk
17M4Ods6zoWxfsQOFwakVeG41jvWOdaT/LHMh1WVD9O99FIZUgp9a1tlsJGx1puWLFLPq7Ajb1s0
QXUaJVF768tgEsz8TdK8BkW1sebp0gKDZ02gQflZgSx8v4cMVsmuyqbxoewcZVUWeLTLeVv+A3U9
qc6UZI5yLJdxEmkDYuyOt5KXPaafOV6R59vLW4Zv3S7o8k2AVtX6NnF934cIL/0DbvbMPNp2lTr+
F1AeLUD02+UKOr+izAV/ntQlH4hlIVhfM6du1ofxNuWA7RQrZ7AmpPqSaPt5wyq71j4BB1mnbrSV
7u3ioEGiOL1/UlEccFZZkltHtYyf5zCpLxgScdZVx+WEOz56WvtHmxz3cPORaRV8P1IHrV0JA6M/
PSaN6WCL8r5yHuz+YALz8vZa4SbfA7sgYThHxTYJ2MY4fviWZ662B0Jg7/0B0qLip0dBLmZswNaA
HjDiscfkfhox1hJBEjVJDmx8560Sxsnejfv21Bmzum4nZ/wWNmx0IeUNp0HR+2+YNVhK8Yonx77U
o+HRG+G/LtTaRCGzmg/ghoWPO3va41DkxfPiy8WrOp15HiL6+lXx2l8IkrV7VA/qvZgLnE27G37Y
y6BeNfVejAW+y2A2Yr1T+fBrtcFqLzCiFZhyYB2QRmrY/ALwCce2/mK36u4KekAMfj+okXHtVnlx
cro6foF/c60hZJx60Nwyj1IxiO3Kf3Lub+WFsTH7I1uMGNw0b+E1zAP8XAu33kp8Y5gj/udiZRVR
AcLMwj7OJHxvBVJp3c6DUkiVbrWkeEI0TQUjdvuROh+5DeAiFVQzkDGZWPBh/gIUkyHS/NqDFYSb
2yKBmMmNepwVNroAXROXM1EVDk3yFRvn4BnKx/XdHc7TLgYv+CCv7boyur0TBN76+k5fXvbx/yFC
dgLVWKRnNg3nK9w4xwu69KbHbtLT5ynJnmTYpoK0bzGp2w0FmhcLe30jAh7TIrQN1cXosMbpY0Al
MjIvwiZKg9eFjGW8vHNXUy9JMH4NFrKm60fRNq8y/aAC3fzW9Ze5g+pZK2F3V6JFvJNuYfXnKsmj
V33CzMzLLFjMy+oONDCcF7W+79hFPS93LcPved1m2G/ziN6VSl3etYHD/hK23178GjunVxE3RZ5K
uuZYlE96i0dP6cDdBmb07GLicS9ujq3VngYhk6AXamDpgoeJ7bnjoYg5JFo6r95Un9JttXTR55hO
ehfXK5nVKjV+LjmcyaRc6hhZHU7uD9LjgwCeFuEsfTawZ2/T6ZQ6vnHvViUpt7CCfVXEf8uQpc+g
EWyZsLLvuJ+GhwlfH/wdlNcgiIrqCzzuau3vy66cfgC+rvZDZ3Z7IzG6H/4+4C36g1pWtZ9V5O5k
lIRW0P81I2xtl47X7Io2cp5g8yIG69fBY5wW5Z0VFcAKVf75O84aZ5Sd2MKPSbBrGhW+4DLR281w
lhaAAzgH0r82K7s+po4eH2x9CFCaX1bf1qBqYWSLQ8EQxs6T2hl/BFHjJH6+ct0AUTK3zk88Z4Ot
YHAsd2e4Q/ET8LS2jS2jODYASI+9hc42uuHI+S4AciRgV21U1b/GVh8hKqX+w2SO5sHH+mMPa8Z4
kdiyu/c7PCR91cLNIMncs5bZWHRmwxrrjvFsoVtxNpaLPaPtvGtcv10B7QOa01phc596uL9pIdub
3urHHg0LiGmqh2edMqf6mT27jeSCAhLAaU5s8DHqkgmjnJqTtVz82jhG5Cf3kU/2a+36dXwqlFlz
sTujaflhixZmndR3TY9CKz6qJ3LUiNtI0/LSjpfXXLcHSqGfsveG5nSnSdNX1zR+svgkhlpJRl+a
H9M3j0Rq8hwjpZ/CWcyCGQkyzwzvgEN8ywyrwsjknwun3GZcSX/yKNumPRUbq/8cgrlzfV1RtVO2
dmP2lp+W3e4FByvbZdQROidFvy0GEIwIHEBwo8KQ1EyKg4BsOsksp16W30mgDPoLfPgK0VmiVdXN
D8aSqZZZuQxDl9/VyMesZEIPrUMN0Ps4qWp/PywXNzBiMuqlt00R8Li/TUjLD4tj0nBalckwVLA0
XMJaVbFPloIGw9KTcYmXbqfxjpoDRKikKxNuFfK1DKH51SDeHuD4f8VfAqW9pg4f5CLjuQU5usQ/
CKzcvydUtbizkhKb42VCgqVlxGV2b+X3OZ5t5nVSxp0pv4PviTlhatz9J48rR4i0U7+lVCTupCeX
25mjC6Zv2OC5+7Ekg/BqelG2vmZS8Id9chsn2QSzFd0rSRmcE9cvt6TE5m98zY9u40d/tI4jE2DR
4pUiKsaGcRNjCjDpT5036isJQQSULIw2/5S7kYit1+3sF/sicLQN6kvKF22OcR5vuvhPFVprqNFU
aFpgVPjdGj/NDBB8ZRvKC5oT2A4U9URCRDUOyujxaiyN7CFVi3mBLx6CkP1enGvuSSgh7SRQwehz
t3NrYCjLWU2CofF97s61Nq6q1OqPSGNp68CCJ4Zt3FrYKgAPOd9YXfhq+0G0D4DBHHk8REc9oLo4
jRnloK47WTYGtcZykZar9dkpnTnk58lwX3X9+7hM1p2R7mqV2oV0b7OyPtDQDWioRe9us7e7fPzA
muNmx778xbaxmGmctjvggRF8r2tULJLhLeM1fvK7xl7LsMWzgj2EV19gBFuvwE321iIB44040gAE
B9W1rHbT6FVp1fC5qdC6MB38U50lzCoQS3Cn8EHyIZLcuGVG/h/GJCTXZ+XglDaKxqRSrnmSoXsK
51ijkgaNxGr4QBfjkYoOe247Zs/IHiDd/SeZrBfuOkk77XIbz1NE9pbqpOzgA0vZUbyrjnMSd9XG
TWrnrgjdS5+kgMzho8KLqhdeVN6hp2il5bi7RuqWjYbdiAQGapnTY2W3TyRz2pNQu+SS53my1fHu
3dw4X9SQs7OJaYcsuhK9Cpaay1IZuy3VMHfYxAnPAM5n78tk9ha3/NRWLe9KJGdOwqkr/RBp2jgp
L9KtP7pCPEq85H1Wup9mF86wuOnc1kqwmtnFRVhKt+BEK7vtrE78dYs3sMuWWOnDrbcYAFubT51w
j28TxuBuTImOxAPH98TUTrfL3IT65y6/BQiBj5isIGWE/fvvWSbUuY82eVM5EAJVahRPoT76RxMG
8wYdkOlHHAwXtUNouonrei9H1f+cXOXwGy5IJpmVi91k6bZtPVTXPiZ6OSrf+hIoi9vaQCIGtC1C
lYgO1IvPGrZ1/h2HiCfpybiYrkn3FtEb7dM0gnlY3SYkTpl1/663xqdPhm0SUk0YtoapcyAb9Cpo
dXvBrfO644vRJC2JOLpkbLGfdapX6ckFaUZKIzNG2bKqLdrwstzjFiH3QBfk/R4Ssdzj9lNu97j9
lOUekFOc01Saf6m5Frx6qfvFBgRxwRUufI0qCPZTP1c7mYzAyp6wCcEXaZmVMQWkZkFt41mGPE65
6zmN5kO/RNSo35ExA5Yrs1VYNI/VYnr4sRxuyL6xoAcuLO202vpWHv6NTAR1JyzMv6qxZlKkbtX7
QplKjl3eBMionB/4MlKJ9TLtLZ7n7x4pw6OJFEj1qwkgGaZUuw3nzS1M0luuP/2oDKr485Tgso7m
aTvHqIkt5sUN447iM5425UlFFoSPNJoBmuHnO8GEpTG8T0PTcM4VjBl5sH/1Zd61B28t2DIzD55D
04k3oFlGa+VX2XicyuDJ9Au+OH3U84gr/Uf+BvXL4KSclGvbWKdNHf2yPYvnfm+/KVip7tOhK+6y
2Aq/cpK9SEALuH/NSRj7MSx3MO4JDk4LQ8Xlv+nShRiUIY7lbFPXq7+68fw2TK3zpzPsQ2wWzXdH
6aaNv4Rqdjafps7/FCpaof8O5ZUZHTtyHwUfyrNbtOVW9Uvt2wAJItHa+I/rGAGs4y5/RXxu2Lv+
HB1gGZlPIHRQQlpCysRdpaEz/sxnK2X7M4T3bARDckXfGjPP19RxAOtZffFDaULvhFj3+JypbnkJ
K+XB4s3/LEMKdgyb0rGj3T8L8i0QPPVBZkEuIi1TAD8vejXnBDdayorqq3En06Zh55w/fl6XKp4W
gqzCpkYmgxZNlYYa9Q6V/eium/UMVIEWPzR1zzMhSXv13DYoaC9jmD/05nVa9fCBrLwcG+MmUngW
8hEOjd7c94iKvsdEmaqy26v4SN0Wyo9ReqQ5FIx2QoTpzq6qQhcmw3SwpwTZ8kHjXL5kl5LWLDdV
bg9bxV9Qh7nKftUFXu5XQf7glxgIxl7RPqL4FPJ18Tocn+hOsJkeEcnR96i6Ar6W7sdEgte1ApcG
J88lbBkP1Ahd2gzmSey6EBJVPkDn3LGOcqdrXN+AbmxyF3B933nprppc/6ips3/sUIWCBb/00U2/
DGndsDv5GIuM6j1QoiXu03RF5VDZytTtUviGaq29JsmXL1AKJydiZ18mjorztW65RzvQ++QcwiTz
+ZDvedhjPU8Kg0QEL/r1pMcAdBXDuUgr0mwfFab55TaemgO885AnxqXFpXiVpdm4t5PcmDfxMqhp
03WJ9D5NDIobrizPH/YyI3ccOk5CdkEdm+RZjDDKOivGDv/3cLxcR9LcGK59IB65012mZS6VaJmT
Sw+EkTlZdxt1567kvOhtWzdF8FSxKLJiFf/cKlWAMNDOKGAkAZxDPtgPlAiW8tJX1P6lrEd7sZdR
n1UUhk7F6PxsQoQ/1hw0JnCjTbuPh41kciR/g1+ouzdwZVpJ0qcUPzUUQR6mtmtPEtIuuR+ra919
lofqJzlXucsS25bpeywk9hN/i3cZ26TBAcxOjvLL6Nag3VPJOcSNrz7L0GDBOOOtY8Iu5Ncd0Eh5
NrGkSuwSK85lKHAAlLhAWle3VZRhfzfmn7ydKeDoqf9UN+E3r53U7yQ3/I012KiYTV3xLYu/FH2g
fe8bjWdqAzkJ00ntO0kOxBbT6jUfy/msRUa7ltW+UVAngSt3n6fdw+iixjCsrmg5crV8MAPHPXKE
Vlbawm2BRvneFZ/FW1dmb8FiyuhEeCCm9QwZs5yNfZa2KqXpDsQ33LGfitlseRP6fynxhLj5nH8r
gwDRkCGl+pb01mFEJWVdzAAlZs4qx3606kuUwDMOest5tdOiWSW6F/9BMmDlmIX5dxxrj86gVN9z
zdPWFTZXEKocde94aOM7VgMf3wm6I28+5RCkZvvfVgJe79jXgXL4v8exXSp2AzJTuHVr9RMqyLD7
fo0C6mz9dOmEZTle2O8b7PiDxjIQr0KpGMzX8Vr0ul6b1j13WB5/wjNZH+wnLfHP5bLidqC94qGW
iZQ3zs5LveV/yy/DL/AWd6EeWH+nIYaqVLh/WmgTr3urq57bIrJ3amg1J8iy+TmvlGynkdt6mX3X
WqkmGaZluQP2eUvFKd+pNqSPP7iqP9v4URSzZx3s3J8g9NFNEbhcpRQC7tnd1chqL/jipUp2u2hD
9xK0DuD7ZbxMTX+Xeaa7dgJQHhZQvuum/NaV7b50qySMLiI7cOt+mqUIfZHdv8z2hfr3Oxe2cRTq
3U7m+dvcNb2jk0JjuZNmuvSHaUSDQpp+FrvvUQG6Ocek5LAUG/PTgBlJDmmbscEK/SOgDXtXDMOL
M8yINywXc0zY5EtTNd33wdu0jA2K8V0vWx0jj3+WtXYES98MMFus2ZUc0QHBt9Sb29OYtPZDpaRQ
wEcr+x05HBLUyrz3HP0XMFztwTUVJCBdSGc25EQbMCuDw8DRLUhsd1ePpf4gY3Kx5uDetTmTW1XJ
96YeFf3etp8kqv0IRYkY4rA5/7itlsnWcigvVvZz0dUkSP+BfSUtHip50p6vcDPpLhEZts5tgfgN
PC0QoMtFTpvXg6ef5hTS+ngnY7eQvKQytrr1kYaG7wWTZyuBFSLYlIgnD0kwH1ykmxbmUVdhGrp5
kW2HxK+RlU/i7c2tGuyI99DP8zEvc+WErhCEnBjHvjtTC0xoljx+/8pwcBoEwx36ZVmthgW+LZdP
/U9NmXIKvTiOi+zTCGzHG4ZNYfrxr8VHoleAplgueEqsDypYqUlzwBA534+arr2aff9HIhwHRhBi
8d9yECnbvCx0Mp95d+9omrLWdLb6iqUATHPSfA3HrTxDbq/f7GRxeIKhZQzaMc74l5Du/x4VQSP4
hlTqe1S0SMlKFHW56gzmWO4lw/5gaUfcRkIE9bn1LarqHlNobIckGuJnBYAVVgda+MvNAeDYVNfZ
o0bzEQWRdtsnrfWz/qIGSfTLMBLkgXXDPZrzpo447UO/hRbnxB18vYV5J5dIaSFmp4q3vY2RY4Oh
t0TLGBK94BIlMO5Tf+sXibMfC//L/1HbPO9VoN4+/MObrrm0EHINLleF9KhCM0Zi4gVV1A1BfTKQ
TUfcKTUGYELkp8Ods+SngZmTnzYlSy0DoaSxoxIcO0aTzgYDWjTuJWOdLMnr6wJH16DUxroOjLrK
9TMignul79Q7rdYnILVLuhyBKHLkHagztJJqNBpry76DXcb+Zpy+8SKKDzPqkttARaDQqxK8wto8
vUcPdrwfG48chdHvwwH5e9EMEUmQ29hNq6S1/Pc4CZHgW5yMSbCMTRwSyP4tYLFbzO3+t3vFAzaG
ZdbqFBPRLxJimHDI5kSLN20ORVu6MnElj1W6ql6iX7dQs/Kz1WgF2a6bOO5C+4rtk4sRx8pXrHZr
AxE+yZi05KLil9XspGlEGl+/W3ig50W9kinNC9NukVT7i21KtQuXyrlcEqmUSxMROpZPi6YbiM9X
XhoVnq8EfoqpG5+Y23JpyRJpfay7LuEQ8P5jnGz8XYy8OjgF8vmVjzKiWM5xwR/IR1yGrrPOFXW7
fPBhUDjHDOLT9XN/neeL1ZCFx6/GMdrm1PckAD43R9t4KiMv3+toBp0kxgizQj9LUwvt7BiM0cxm
Y3Jqj3+VMGtWda+H5yFqUdf5aLnsgxWodIf/jMey4hZ3Wxt7fG6rYUklftzlFqcE5ByRY/mXWEU+
IwWyiFeoadNFu1hxvJ3eKM/Fh6DFJ60L9KII5yA4rnt5Q4Z8Izb/Zeh0GESdyH1fuTlC0EkEeNlp
+GUMAF63MuhiR7F9V2+Hul6uGwWaQRv0+Z0UKlErtPahgTeJdIdiSi8kIn9Zc9a/BqUfv3ImlCm5
KJX25g2zeZGe3CvylVfV1Yxt18fKm10V6xik+Q9Y0/FunCz8O8FjYkSh7yGbWqtoOXSG8QymN+Y0
ykNLvZexfjmSKiAhNjgiD9tITqPzchrNOI0mCPbiUr4cdstO6wDPEi3rpo9be7zBsSSwDvqomQ9y
4Q+wV2Xf80FZxhytMh/mNrAePN/cml6FBsFHbIrMxqk1x9NtSFpGSgrM6Tssn5dYIDIlxllWv4GF
B0QSxJe+Rgdu2qDJM17k0saBdc5LredErEcrkYOnSt3fGQCTyQhgS9dnWraJ7XE6SDc2vbexy4LH
yImbr0pxDBd3utrNOpB3ThX9sN2IXGOGNvOUUMztjR5Mu9exUzNbh/ctl6mO/x6i1DhKT8bLyVsn
ucspblmEGqBzT8Zh21hWi5+YDnsl1ApkzZblsoCa8biLdGQXZYXb9hQtk9Di6J/2YXWoc/TBVvg9
Y5a+XK59Az65pcAgB1KZpxuZuTaTOSzYYVfmzqrCPwnGkhxSlrGIoJ1Z5jpvLbQlAAEs2VdRew10
q9o0MeJpt7Gb24How0pItYTMdsZnzB2fQ7Jnx9iFhSqS3uASv4BTSV+CYg7PGSaGSDmiqPoxnjrI
bP0P46hsheewTe7LMUBVzYGs27n6VsRgbwKxjVRWpW96voabGu89BQR8sL9FymqfTfgG8oBLLkjl
LC2cTA/cpN6uzZzvDSvB2IpGD2wDKhap+UvGRKenF5Gf2gfba0762a4rfROXk3nERuB3EXjlz9Aq
r434n8bH1NLAC6z6KSO6lf+wnB+lP1zaBaGY1nX7uPQEzZj/q/cxl0HPXPv8Ox2uQAUjH/9WUMfH
h3RR9ipi1Gin2PwmWIbItfHYzO9EbTHWkVwEWtPVC4PcTwHrf4gr/jMsMRItAaT7JXocBvKn//sN
JLIZwSc4Rf53nczsXE0oiK5ZpndqX+LCoU3TSVqmETB7jcFtIlXWMtzkiXlXDAp0FcJ1FpMpSXFb
xW7v/YafFkrQ7XK7u4xBsEOMNPs2+W19jFAD3UgxrY10QIYVEtodHo0vulpeZDwcMwWMUBLyEaHm
ZhrOufERwuf039/X9kgdfxlPgr7eGHPVHhFKVr79kUEj5DemyL1HGT6GuMjGlr00VhYW55AF1PJW
6F9kOJ+ghCTQn69/r/yi1z9Mmtd/ltsfcv2n0RDuXzsGf5AE9SgzbbWqyVfZEA3tah7M+mzEjavt
DK/6oky1unfDqDmnJacTG+V89vk7VFCsF9yR0To3PGcFesY64NJtvkw1BPXcscu1zLYRBIeu3JLQ
t716jSAVAuDnCYHxs2b55tr3G2tdGyqqwR8Tt26aB3OzwlllvnMC7RjgZ2yvy3wKTv+3potoPmjm
IS5W4Pzn49xtZchexqUlt5BWpSN8ikYn0kAzmtzv/Jcm2oGgU85SaZQKZGT09gEt8R+mOXDEkone
cJGdDEpjex0skvjRLFsMbUHjVhsUeld5vMkzfJpmpDDMVYhw80M8j7/404NDM6bpQ7VcLL5KD5pa
o6dgLZbzS9dpLbDaBT4m2wQwH4UKhxrwFBu4Apv+7/8spqxgg8lB7zEBwL+SWblNNXpr+Q1kiJTN
AT0L9Wx4engyCnuxsdAe+7HQ/JXrm5tO8cP7VrppPqfrMinTfZH56qOJCOIjElIWWEZOfv2yThan
uevfI6fzPiRry7L9mTpDeZQwubjkP7bwSLTNbYx66vW3ACWzcKa8r2NTo9XrGfk+Xqo2NboJaflD
RjFc+Rg1bL34kajo+spoV0ZL7Kz3yhNW5vWqKRB4acZB/1H29aV1ArAMBcL9uMlmf/URKARQqP7X
vNPLTRy7ykNk9x5ed119DGvVOTt6De4C54EXuZPZsKNM+7RqIhCzIKnDpWSSYFOzMxU3feV4ky7W
MNaftpjXeTdbPweFnYKXxeNDs4juRnH/qx05KNa2jiKqaYPiM6LyKS06xI8iFK6WgiCuK0i7LRHS
/YiQniwaEkPdNHn02GCKcn00lIr/1Wzn7Imv3/AUJeH10aC3eCPUkWrt5KA8lvZXM6vypwh46H+i
UK6ycD/CfSGLU3Zjy7M8zIJnLckbtFroyZCxPNYpnjx3vV9/Gs96FLCaAbOBYTEVnKbAHjaD3Y0X
9IXHi5eh4ZpHNglPFCe3uAyNIQZ7zlMXGMX1fHI7gHw6kMSZhWuSHEauzSxZzFooa688nONXE9z3
x9olb6dCoNuKjKiZ9GSQedcuOqNm3SWIJITzHgfVcZsbmnU3LFrd8fhTG0fjLXJn42j3WgEACj+5
0OYd4iZtSQFRc54iE4DP4ifXJhYogUF5NWzwFQZ5oqdEX5R8XFKAWhb4Typ/8lX3NEWhyJ//ILrw
Hhl76XskykLAV02yjoI5waHCbdU/zbzRSTdcrryHK8VB+zrYTX7BSw1mhDAhrvwH7WvoRzkuKDjk
Ibp3EUyBav6IC6d6cDlL+KvSrXhPsN/aXyEKShdY4K2WvN1VqzaOlT1yn6AwPDs9C3sJPD7uVCQv
niMz1Q6ZPcw7GGXZG8mas11anDnFqQtVA/KCRfGWQSg+Q+hQn/kgFOe+cN4CIcRjxmKtkUdo9jJr
W+r8/EeaciFhW4GgSpx13ySULhK1eiNNAxOyVs6xCeBilQxzvsa1Z956SlLc917nrAe1X4Q1qPXm
JHIeYTuG95phRmvZ+yXt/D6hU+24H9g7r83ajDCFXfRkiwr1/dzXXqjUlCtkqJ0/7UDSv0jbXwoM
unUfZVQgg9A8FNpc7CP2ehtYmfNGy4fhZKpjuZHHi5lUT3pgOC8y3nK+IelDwfljHIzlBWWx+rdr
pvlbWfRKfmgdilSO2uYXwNIIpy1yfmTi8stYgwOTskE/rSyEY+4Bivgnhe2t4Lj+C/daJgMX1vlC
hLkhvaLBK48oSmQoXG2HhVulNpRkjdwrMULN47uxTO27xmjgBSM9h4YMtZ6X2i+R9xpG7d5xbftS
GpRGlRbyL0aMe6srujfsLPp9jQbS8tlpvjoGkNZizh/BHQyrfkqLDdx2E6i6rb1p1e9mVtGq8xrr
LgvGiSoeXQNNJRLG7lOxiEjVfl+ttDECDL6sbiKEiSyoMO+k3QgSChSV7u6aZVWt/L1/Jf3y+H7v
f4rXDbW707PBWI9tOSEIGYPFAJK+6XW055yuCHaJU9u7CcPNr0asUYbgTXyQWXIMCcrtuXWRWSc2
74w+KZ+zwbER2r6TIEhXzqNWVQ/SM+xoAlMdUvVb7p/1NTnWFO3dHF5EZzkdtg1e9qL+BqDav/TL
xcyRt9TRqdpLt6/dGWR28UN6ssRtojfHVANc1IgHwtTvY2QWN1HhGXe4f1EFXepwlVFAn0jCai31
OhmTOtzg2UAW0Ii/jStKqO2WFOjVllFiZTZPAN4usTKUpz6Y22ri8M+/+Rrk/JcqHyeMWcEz4DEc
X7t2hCcUlYMRRH7u31tl81VKEFQo/XtXKb9KucINPU/mpFphLZEOkYI++h/WLXeRSL+AuGpRH9tF
araX7aNsGn0FxXrHDuOzbDNDPwz2Xj6OG5llV5o+zsbboGMpvAgpy6VE1vria8P+lvCz0eOToWu+
Dy8IDyvzfu/XHgo2SZHepXrx5i/MtDQ0h7u+HWNQkPDWrBAIeRNqNZlPuhBkt2YT9a+5GfWPFpYS
VfSdzY//lzv8lQDd+JMpuC2Fs1W+YIdn7CJw7CcOQCi9BdbiXJE2X327/O3F07xxA7tZIwteAF/F
vTXWNXvviOgM+PF/9WU+Xea7VOcrXEEX+Yf+Otd9sRJCXhV2zTMeKjx9yukiQ7VSIK8Y6y9C4JNL
sFReSUOiC7vw/K6X/89FZUixcRQ2rho+eMXMr5PFzjZuOvfgit6B3rnt5p2h2wPi3jmxx+muaCuA
K5PyxYJDLflf27XNA6o606aZ2LNgxhDNX+sQdGBKYmgj8iciT3cV3uunDTVa3JZtw9rDpH+xzcK5
RItAl7TgTTmXtuLhH5bttP3PhIQM1Fnwb3I20sszXOrSEZGQdDLtbYg821YIFOIv7Jk7BEcaED7w
LbRSu2soFx41DNOm1Q0iNub+wQvK6Cigr1lmpSlQMtIAgPvHf81e77DMyDq51eDE6tbE9pXdvsNL
SlXA8jtVn+lno/898nJHRJ7M5/+i7LyW3FaydP0qHX09iIE3EzPngt4UWSyW1w1CKknw3uPp50NC
LdbW6bMjzg2EXJkJUkUSyFzrN6wsWMxr4nRKlNZKhhQgm4wK0KayqDzo4Uk7qKv5yyTavaOpqwwA
t7y99c9fpi5qz7PgRdI7cE8UhDy8tpaO4ajImybSvauM9yhcXK167zT7GgrVaP5+UWbIP12rfZeR
Jn6L/RR+dxl4DzH2edu+s7pdb6gfY9881gJJVZkV5iI059+hEarGsVG7xyCXlmOtzjoCMx605++1
4LPk3ir2WbYUBmeca+cN1xyLIyxbWO2UCIxrgC+96qnre/m1WXH/1F4p1ql4ZqQNkBJHe8UEV94E
WqVtRG9pY7Ol+wawEaMBo63naCo0ToBynI7dwGQ3rSuDfzRrnGPFpy9ibRmGC80EJi+ammz9GiKa
4iCusgVK3O2UUY7kbembX0anz36hXvmfKOS/omURJf2qiBGyQqO69raCBC4Ot55bTJx1giIuTpUG
gwTEjqExBcpB7ax96MPFsmzthyrJd1Fhet/TCAgMDE6QZtG3NpbUL2aRojHQptF76UGFH2tQY0oF
1AjGWPjiuUj59SS2n7pcdZZmE0PVVFluxDE7qtHntpjk/VlxjORMAYzya+npX+PW3sbJhOaDiB80
pfy1dViXq0llXgEu9ZuCN3zMBu7xZklJWFie1VIT7SW13wk9MhESh2RyD7qZos1jJzMhMa7TtWTf
xtFOaJqJUCENL35nt1BnmvZxgCrbRNhOO5O1I4SnaO36LiiBqQmjPLyP/fbgUkZAeAvUNKVkidxp
YraP6PmVe1eZisrTlXKyIOwTtcnlA8ir8hvoeoO8eoWlFosQDN5Gt9P3G+xVnH0aF/G9qhHfGF/I
mGjTDs9BpbJMJf9BbOmiFrk8+Gp8HaYdoYipCFeq9ug/iBBfVCQGEx59onNAUP0Ogu0LkqrpU2Cl
I2knePNtwPPKVnGzHVizCD5UijPLEoxEsdccOXkKwL9u+1FLVpLcSRu1MLNlJnlOBu8rUO6Q2N24
o+cd5pgbl49p22n31iLX9Azhn8TAQsOkHDit4UxN+ZkWWQe6URsvnWH8EGGqZQ53aUvda2nmP7VF
sf3DhtgIFJg23giHd6pbiwNyOO259yNscY1fIRFPck/dNKUWL/nwWyBqk0WNRc7oTsiAze5atlzi
MEOabSlUwjwj4C5upumiQdyB+jnM+jwrT81oeRfugv6lnA56FjhL3QBcIDpETPQGYOvlCd0xjReX
MD2ZG4QGjv+Pa0SZ/K3PHGUvJopOTe2ekeTTdkoLEyezcfATdZn5kBjIYkwSGuIQmZUFsMTa30Li
7Fb7Ec3OUH+W7hXKcLqbd3iKH43b1OvtxYwwV/ohuKT6ysRorFqjEYMA5DS6tartL8tOjQ0MuOvU
eOwqz3wM/Le6cruriMRp14OuqLqd6PPyIT1IuU0i3ANhOe+hwD6PmxvkIw0Gvv63toB6fAKH1FX6
QtHJ296GqD12y1jfxHthiIcOpAEU/RExW/RqvMzDks+X70Rf6lr9asjHait6AxvV+sAfkNsFOP4k
GXJxHgJlnloOSrlIqgkL3Xv6Eh2JlOLN5MliktPYJ3b0w0cXo1qTygGQH0qn+W+IceY6HtE2LTPF
pP4MUCcG83jJvbw8h7DWb3AeEZf5n8BBY6yDKsinsWRCPo11J3Pc29gh738C8QZ+jMSUlp3hYvdb
aZAyloekdBU3+ai8vriUethcwVHei3BQhr9GCdyDOuafR2nqvQj7VClcRO9WflFpyPr0zkF18SBl
eauBn8irJRnv/ItX6XdJhHFf3XYrTZXCDz+zR34cgf+URI29xoswW5YD6pKo2dZXE9XGvd841WQ1
UV3FoefhyqqjlbdwRvBaDW2IkShfX8IJzd6Ypj7X28yQjXioj+NOFN1E/UzU4BqAqz36XbfwqLse
/sjtqxh0i2eBFa8VzKtWt44Wq+1/FTWLyoUQl2f2ygVVsUQBCQPEDo+F+UwJhjMOsdfYQC73Fhed
KvuQo8vX3NcnBwYRE4fQhjPaWOpP9rbNfWqBVMxNWF3kmV57uR2PpGeiJR4c+WvRowtqSgFmG2aV
vcKQsxdWrCd3otcb9Y2jDOFDE6PJaazizI3WIkUzdv53wy/cveB/CE7JCPtyY1iOsZy/kbYnmSd4
G/MEMSTucV6WkC3G7BgzqdR0rZM4C6TMPnWegn5TONqnYToj8WB/7g31F/JN3hKTev0NJZKV8Ltx
WauuvLK373qlUO9tl8y9oJv3EsaApRI9dzZuGG5VGxsPiPbSbGtrD45OX3pS5W5djwckj4X6rsNK
WTxbxTMzCMZnlOjSk2hpk/+y0sMrFM9XbXJn5h2IPnGwMbwCniVcTbqI9Htp+Ns2bbSHejqYtpNi
kC2be2/kCbqsEv2uAu57mpuOtKcM6F7EWCPj4eEa3UZMz4B2Poy57x0Npf/2a3gw+VmTtlwqTc32
gJzUsFZKZKPdYbp6LLnyUrwDMdss2tdBUzGgmEqUCQmypVXn3vpWnRQ1yVvzNsS2IhKfogeoDZUA
Ue+0lUpZDWOhTkm2Vite/bh7YI1ARrocDpho5z9Hpf5a5z0aSIXuIssf6YiA5RNWAT/OwCwSyq8Q
StJUy69QfItl3ligpJzsThm7EqdB0rwmiypjOw7WnxXtocuCVeRxExS/qdsB7soT28TiIELil2p5
/DU197uIUOBBxNArMfVTRydbiGBpSavOcRHD0npYV+noOrs2Lk/apIOInGvRLubTuVvDlLLl+4Aq
yDQcBjlVuhDFbC+3/Htt9MuFJOXqVkPA8b5Dp09fjAOKVqEm4R43BeeB05lG9fcgqenDp8HitDIQ
ehyj+nQba9mSsats61lAmgSEKUw8e9lRc16mAvKEwFd4FN3iMMOaBMLpNucTLOo2fA6Ka4rhSYV8
N/+xrzgIfzfFPj4g64uCb/9dnnb5IRqXiDSRazj32IeIjnlc9K9xdjEGO03uv3e/5YFrviwnhcL5
SQq07zqQxq3oDIW2sDgdAjW+q2t5cRv7x3zLx/LKyFPcwn5feAj9vWJC4a6sVrrHwUTco278tMYv
+kVuuPnu1lGxutjm4BYWItZYznhfRCfxXc9gk2DnNVxdKrTGQSslmkpzLXFvzramnyp3//zHf/6f
//7o/8v7kV2ymAd++o+0SS4Z4vXV//zTNP75j3wO77//zz8N1bHZzliGqqKmZeu6KtP/8fWKQg6j
lf8AFN1ngZfGB7DdydoIIih0Nj/yKTcqMugic67B0CVdrT72OL1Uatw/qTy997iG2Wts1sev4kC5
0l6TolD2YVoOT45RIq8zUVoVJUbhPx/Oigs+vOx6pHH1UP6K+um17xt1p0ajCZ+tg9ZwQD9PPyBo
d8wt8nrYl0+uAviEL7CmdzdmKksqVn+pd4c65IaSNmUk3HHnDJ3Xu9gFFDDAlTRowUpMzSBGbknG
KcLKjHBJKiLEsYJDNKCPDqws3gJ3iOZYMAQnU+L7L0ZkxWiee5yPb5NAkCY7caE4xnn+7z8NW/3r
p6HJsoM0O9kawzY0hc/jr59GHGmkXcBdHOIInM9geOUltsuSgqFSrXDbzdciJg74RyinvArnEDpy
sLYa4NeqXoUrKq7ou8RFdw+fpp0PGHKkYEUznrsAqxF3if0OlHKjbIegq4J1XRXf0e1d/ZL5yO3K
Pkt17y19mewyoljQG29tCg1UsEavui+nM9GhFuQHRMxOLYAITY23ngjOs3OjVlEM2MaG5kJFZsM4
bzFTFDPG7NeGU6p51seK9mvDiVxgCOqoPIihYtKgV2w6/UY7iEcgnIpqf7vkHOOScemYF9ESl2yy
PtyIJnp+4T2KRfOeVVxXXBKstDa/jLiko0ouGm9selV+QLu//6g1Wfvjs1Ycy+InR5pYM0COy3/8
8iTJ1jAbS/1dkMvKoY9t8vYV7hBqjAYwDgb2qvYH8DxuRrpOtIcmNuHGPKpDaJwbPccwr8I/d4mk
Vbme204gVXcOwm5W0PxrTFnxKfQherlamltnH/T3rlSSjkx65DwNTvQFm7zxQxuTJ0yUnOcBkbKN
JjXtfiw884F7Pfcwu5E/vLqGG+BX765PpXAkI3nESsdF+KHCuHPsxg/k5upuCD5M13SWSdmkZ9Xt
cRrn+w7FxiihFELy03m1yKvMhWN00mWM0hhReqQ9dCd+RBrVO2iQ4e7FQS5JN/hpVCFOOtpwaKFv
iZjo7dWg2TSN5i3Ltq0n20Pm+RnZCHztTnMs7SfmZauqe6/r21XURQFP/xiNa1etyUPx1YefjhqO
OKjkFCqTba1ojVbXn0yjP94Erw2k8/BX5u49X6S3KTNXLCLWt4sYGRoYQBDC+cJxURR7cmAJboKh
QnIQpwNu7wplpFDJz0mML1EXqTm2J0V+zqdYDRudx5xt/vDrINzNo0WPXoevrtUACxFzpxlimmjC
yL2XOoB8IjRfRJwqmbVX2lqDqKJxYRETV3FU7SUzg63RhuGxHQEs9L8PqpkhaYCiPFhiyuh/dIim
79WwaApgxaIpZtzG6aak7RN0a/+I35oNSmeWg5vZv5vemQOssQQApJhgNeq48n0ka280L7m0Vrbk
J0cPOVoK5YIgNtHGpg536riFZlKZcUpstpDyFylL+q9NUBiLqsr7e0WP9VNZ2O1SdIzJeEacPn22
jLHYh3UcoSeXJ18RzhT9GMQ3CyXXdjKiI2eSkPXZ6i0OgN/XOqj8pTE1bQAROiL0lLRlgBMbwwNZ
vhJz5CK91/DK3uu2rSoLMdwI2JGDcpouJwJzn1uU5l4368s8SFwDL4J0A5vTXojRLfztHRtjsv9k
dMPHvN1ZKsZ7eaPeVeSYUfK39YdIQ0BICeZGSNb+pDXxXnQ10yCz5cdHoS/B/YymiOnsvygtwkYW
TdGhT4rOeGnEpLYZJ2Iq2Q9c7Lt0vp64aK54LNMmyM706mJsF4JU8+qHUhsNkMjaeMo9hKdMICAD
WUtfUlFzaKDa4Tc7YmEbFtp968ravTgrEn1cmKo9bANk6UygIHQ7crapBku/m2OWFNZ3MQt40TnH
uooCBaRbYEPiBURXZfQqJGLcH0Tz06vEJEf6qDz00wuLeDJ28EbbyZfNAbAzxfNsIB/Y+t/nGPDO
098/IlTb+eMRocq27eDXZhkOp7oxLRc+Lc6436sWSSxti/HHhPiKTSXe9JXe5G/uPuyL7oAMl3vR
JcRI665IPnRZ3hZYG72VOo+SIhs/jyDV07/lCSZmaak43A8ooBdtjwa7XcEFnlh5o183S9ErRKdF
79jAFDZSWfs02LFQ9OWndbFHqd5UQRfwJLKhgEdDPt1jbfRjil59CKdDrwGICvHq3omYH5QvQVeq
x942v0XQOQ9IGqsP80GWtjiwh2fREsPFmbiOEtV0MALBHfPCKjc/KpPWu+b4TbkYQ7SiC0mZnomo
vleDTHA+ndpeDIPm3/ag0uiM6ucB03hx5XG6vJgkmuJMxESzYe25dl0Py5rfr4BSBs/ZTy/2/7qW
oXYPlBDk7e1687ubJnx+87f/R+an1a7WlOPtbc1TbkPE+4qTcK8mQPxCx3RPbJO0Ra9YybuNF90S
tk13BJFovQwOSHIW9qjLDP1GmagpQmXpk/bSrLrEHQ6F4GmLdzsg66ctB8Mu2PNDZBEdt0v0DuoU
mz96jLbCf7PxrGUDv/9ittoHqhbuflBzXN8gwZQYZany0pImF7hRj8lHJfUC2b82q+03ciL5bgjl
foNiFcJd7Y+okaw5bHdRujIL090mSqe1izGJcPL1e8m5C7oi27QT+UM0wykmzuaRZp67d7VCvbAx
S/0oniyVVSAu7yvb+Tkj+MZGowIjD1T1hzvI/a+e6UEjxgSGVi3LxkCyj3XXVqst/Fa1MH41bWvb
DJn+1XQse4ntoXfCSte7FCFZ4RwX0q8uLNMO9ZvH2uixRMAqby3i/Eq9piu/Gphgrf0iNfaxpkdP
kZTglzh667GkPMQ2eCKmR1jlyV5TgdFAKm0O2vyyji2aNyKGs7p+rjWXrdMQyM6CW2EFO5Og6C5C
B4yJAyx/oc//9EETbfNSco+2VoWHqMjITbRySaUvLTdATKMHbvj5CtxH9Zw1iYY9hBp9MZPiBcwS
Zh99vMLmrz/2Pv6ojSQpZzNVqZf3GUs5R1bPcyxhS7oIunYfcvc/1k3xq6OczvQUE3nIjXz7xDgR
FPOoJH14Aa4jReN75zC8Ew61Hkrismv4ZzWE6wZmVtqIJjBGKEplFmxH7tdn4Vzr86Teu6HXSo9z
Yl5x9BpIT3URYMk+kspVFKbVUWPK0xQXyCURD6vs8ve3esV2pq3dp404aTDFlC1AfYrBZsAw/9j6
yV0Ws0lv1U3fUCh2gfvtlbryqAiBKDIpWn9FyGpVtWH8wzTCH5FeN8+h7sPKLhIE+bJYOdmg5VeS
PXRvY5yeeSJ+H0eWI+gJ1quBcs4rvhzBGnXVZCeausU+yqe4Qd6TXs3XVynOf4+50ilXHUS9CPuV
XtzpnakjY8enmvfJuK+GL57SmM+K3beXJtAQ65bzV4xX3b3WIRMRThlfX8pxW4rlaCd68zZ4VaXH
BsG4R+GCqEj3dd/5VxGpixzV4p5vNgJyaUYZZe6U+yLZ+R4Yb0eNI8Ck/zr0ef9a8MPe2hGqBl5u
h3OnhnYbv53fbdEtpuE6gnCt5lnrwsiMha444zl1Kn1Z2X723A1JskxGw34hp6CinRyPmJCAC8mx
3Pki1d2HDJDwW5bIjw1mqt+5cRx92Q1+gl7bqHIfoodgAYZjXRYuQgB5vZy81HJcLvDr6F5tJOig
pDZw8jPpiqDVXoSxVPABL0svslHdtW3bZVvDHFE5cBNlP8XSsSURqiIAtTCiLGK3s5Vyxf1Av5z8
azyGDxDLnF2IgvNOtkkV2YUmo2vRIA2uIAee/F9D7T4JF6aig3OfxsNO+GO85UOXF5dWIRPtVL/+
dem/DEXNyHjyGvsjGEv5zk+aYS0DcHuWUu1n5hTmD6N7wfEi/Z41ZOzCWI4foUy1i3wMnntfI/tl
qc6epWD0lBmoMgajBtxMj+OnFi+aM4jxe1nHhAu7UH9XSV5+yYHTLVWQd9uqbyBFSN3dlLo6ipal
+IOxyPP2zkxqbUtt8z2OJfkFcOpXA2fuHyZWX3bp6x9pmbHRLpvgUQ8Le9PIiXXwM9zADBNoUjpN
wvbqqzVNAlq4yPvu16TOa81VXKMnLEAKEbKYyMCnp7kFq27v+CNeqxPw4a8j1Ahjq0AqLoMmKSxO
29MMvvvdnLF5fp3DVAHnKyPsDf48V6X2nAVK/qBTjFK2jdQm8IEKi9+GbN67SMceWyu5E6FYa0tK
EHE1rMGIOMugkUyyHBzE4NTiGxonMSKZXVxZi04qvYPawKCG8P0gNridnR1kw6N4MoUkCYK4z83n
tvnVPXTcKpuS8G2SMjj6uvQabSVich2vol5Dwr1qTrLuGvfqdBBnhVqb/PYqbUmeStn1CgwJcScI
ao9NdG/hAJ2X/qOt+sWDFqCOOd0rxCE2Y2XlOGRYxQTPLvIHF/Ga2whxjSTLjHWbwGZzlCcb7bpD
0ZtY3ohmXSf3bV/dV3xFm6Xjr5vCiJ5En25Gzw3aMmfRskqk83EC29euUlyaMHfXslcoq7SrUcZF
Z4gHBZn2/dyu03djjOzLoEshuB59PIat8T733eaK3hijgOttvogB0Bru0fdZyJB4hoE1cZfxlkN4
xtc6CoptjYnbYRy1yYWH2nSKVenrWBgv4guKkvpS/j0p0eTi6sag79EEuy/UJDmbuYQ6t6tfxSGx
w2w1SinLc6Mpz0oTRy++zZYMC4LHqi/8F7DXzRC9JL4kP3ZKvWSDGL2k3lA/jJjfiQkyOIF7k+cE
BD4EhhHRwus+R1JwRORINHNyzccyj76LVj+N6IwsQYWk8I6hQd0ML+VNbYMy7VGNfyDrGC4xVLQ+
jHAv7l19iuq6VhrtNR1VaSuGmo3pz0OzLLc/nHHX1DDoddd6rCapQlj7PtR4u9kKllYK9AgQvtLM
ovOi99ZM0E76PHiai77UKWavfixbNuwJdZN3TXOjJbdgPN+CvHxkz3wRcUnpu3Vpp9Cxweq+Y9yK
Xmq4lrMMSU7UppbF4Jdf+0zaYcyt/iywBcQNwvhaRYW0SPvCuvZOOWyMPlSP1gQUa3r8/wIv3gWu
Ee/Edku33XZFtSbZic0YBKNu1ZfDr96YWvQqpSQAq1yNVkOKbyPsWu25T5NoJ/Xt56YzNUvZVp8z
o/7Ve2uKuTm+Mo9ZzsOx821WPQkVE9OHIYgxxXvQFluv6Ibv4NN/DG5sPbmOb26CLKNwUJZgWxoq
nAliCd/C7ocYqcbISo4Z9YIUZaKtU7H6L/W8OJC0w1K8CeplPjVFzAOPO5/9fSynLD56bFlZZZj4
r4PAldGL9bbjdGobZrHs0h5r+ar3KaDGwUmciUMCbGdtDbW6krtJBkJF0UJOs7euwCQRr9B2XedK
9maBNVmEBSXgJCmDF01DY3ga5qGLdoir1l62Q/TOzqWWHrsiVzYG2vJsX4z+Sx1QbZDABJ3VXM5Q
/KFDCH3L4CDRqpN+dUABKBZC7Ft03GaIDscgpzPqyYNPAv4KgXTP4sw+i5YL12jnem24FE1xkKr6
haXjy8BtflH6yU8hicwNUj8LbqE4dLYPqLwJ9rd4FUSXzAJBIUu6tJZkS31CqSpbxLJJ2nE1KJn7
wzDcZBG0uv0kS22/1oKNnmTmxWkdHSkkX3rDj+eqNJ310+m/F1irfTdNO16U/K2epd7C4cwmB5xp
Rr9XsbGDbtgcjCRNToHn26xJk/ENbtzdjLbvctBlWfSKQ1WxVALzoPk5IhJZnn6MbbarB1A5PMFO
ud6BctGj7jLksfulVRR54WKn+5zhgLwaWI9ckh6Gg1qrrxV6PhdxKNsCT4i4KJe3mDgbMVQYE+DM
t3hvNMo6Ba66Kn7PF716cMRhprvH5Dp0FrAnnIlHvmC1ry4VKUeRyHHib4ncaUe0QMerG0ALl3Qy
bpo5XkVI7lH+NlSv3Yim6CgCddHg5XdRpmFlWJk7QydpUml+i1ww96GkAXKYh/JFZn92dFzgliGQ
tW/+k2+k7begD4yVpNnW0e+L/NLpqMl2ULi+yZ156l1TPpRxVWz00MWjRmiLzqfw28JdOSCV9Ycp
i7BnuSmWzt1CxnSWIdViL9p5UnpskIFcp0DxTpJfWMshRothjPKpVPS7DfoU2JAF5r8A4rFIHGoU
TWaGr2grY08aO9fUGeTHCnsHnn3hK2qZ3slqsTASTStSqNdWcbVOhzR6xVecIjx0XtyxGKxq2hcM
M9t70WkZ1Mh7idVN6D+kMLwWMkaoz2kl9/CApewSsTjbDr2Kf2uqxAfEOORd3OY4X4SmsVbkob4m
oy/jzpj0r60MUlUeqvxD0tNd2FskpOOYElHeTVKLyb06KPlXM4n7Re8H+nNQSdmqy1rrMhoOzIGu
k+/GERXezrP9PZ9ccwozFvFQ4c2H0DetZa85+6IpKuTR/erOS2SKJdPZ7WC5VrFBs7FYVE6LuxwG
bzXVnTBdtey35G3Lendu542cAWGcBolgEWfpqpyC7Bjqu6qMnzw552/jytZV9h3z2iJuFiQdGxnK
/dfR0tpjZEQ/RUsc6qo0YGkBfBTjwzSoz64Wz+MlKbOuHcaq0Oz6YAtpGy0KO+8PVVgMK7mQs0Mq
6+2bUe2iiRNWGWq2d/o6XbeCOZYFX5GgTB+sMMmWdW8MGxc/pgV7h+xd6VnvNSbMwB7W5VuAc9UU
HhHCxy8WnbK5Kdc/vdZtL+0oadyVyu/kuPJ3s0moblZhu/fqKntvjTWgbPkt1Urkq2EhrUS4dOtk
obeWQt1eHh6yqHuLGhn38N7u7mwEstej3yq7hK34m+vihUMR/pmfF4adETlgsxiNt86yk5VqIcGL
wIL5NiDaYHsZDkpydrQhsiFQRrhyYS41OoyVIIJe1KdSvHYx2Xjpedi/5OiLPZhjgQs5IVLr4Z3K
3mohmvbohrvUz7x5QlAFKL/z6N+JXjHOpDq0JWdVg9Ee3wLf749hr/L9mg5RkS5Sr8kulL2sB7PB
NNJHX/02IC9BJVk57MFbzCWHuRnsNlnFEVWspQL3CCFPUIjiKmIg7PafGcqPB9EScV8vV6mKX1ut
6/FK880uXble1sF7M5G6h8usrIc47ha6qfYp1lNue6ekZB02qCjvFGPscaciNiruIM2nYo4bQpQS
PeJq4qwDdBom7GACu28uXgI9eZD87otmJCShi9Q/e53iXlJFxzl46rACvmSWIkHqqPz2gazSTw1J
ri92kjdL1ZWiU2nn0kMZqN/mC00SunLyiEtn7NvjuU0hNlghXgfJ2FMbAnGnLsRpmNcvE0B4/ynm
SYlxUG0PtRjmolfTmys8oP2VYan6SkzztNbeOCXcRiGBqmDsplSJfy/0U3+HZMPy7o0qrx5EXCZ7
KkaJ0GhUCuV1iE6I32QsxytloVYjfAg7zh9L2YiPmopgs20pIcAmI3tRJAP1RzHYIpkMi79eWn4T
5UjNqkhVJu1F9Ca55aGRWERrX6uzx8QP46uuX+eh4OW/BUP3ijZhPr9yopXNWQ+woZheWFyhzPJf
b2a+oBIk85sRTXHIwvLTGypjr9pByMDIe3pJcaW/vqnGau682juNvhNdkKKPL6Gss3ggnQX2GxrT
73hTKRSiEzff3DpsiunnIKP4Nw0T8TiWQ/jy9oQn4ZZYqCpWDXCQ2cTQBJ2TnMh6XzPYSgAnSpad
5IOCneiFaebeYz0LXb0+ZmlXHqjjYlmFF+naQFtM3ydF2a/90CcDDJZ15WZ+sBFaaOLQUz1bFdhh
fIrFjoJ/AH6hm8w3gRRiolHqfbmptbJ6MWv1sbC84LseKOB8g5TsCm4eCcudg2OHwQWwNOvqaUTH
fyjP5A+lIiNtqHVz76gkOSjnBpvAVKWXLNQuZdghTG/YrwZZyecW65+NmZTlRg20S4FUMiTYHP9s
/Hje0sC4oELr/ii1ciOldf+1M+HPqSwpHpS4cLdDnAx7MSl0Md2O1XF8i5kk3IrbOt/A3ho+TUq0
wN1206QUTa37LpChjk+Tfr+SNaAasKoHPX5HAkpZq1KEFp/Kb72APoObRZR8dB7ynn87YmAEkmT/
/hrww+MPJHzna8A/X42mF5/c4r2PpeQiDios70sBUXiVQVNeJ0pk2zwzGv+eYeHYsN4X4xI/cZYW
AlNRSOW26e2VntXxixQnwSKVFOVHGB+SVNd+Gor9WhuZ+2qMMnovOkhlBZDeTpGKdi9mW79nO9Ns
WY7V37MdGzrdQNqD2x++y41pLQRvNs0DsNujFl8UzxjPokOksfNe5juLq4mA0klNaKx9ixJsLShw
6rUKUNSM1I1vVNFOVuro3bafxZal7FnAZOlEExms6N38HP7LaLGPEaPDTjEXXVW8N15t6Hvup+ld
PR30bBIqdSzWpFU20bwdNkwetw/Wd1F8VcJK21L9MLbFtEMdlezDkrmDt3qrPiMq+aml0orgA4Ih
Y6c7jRQtv2z6j1R6dNiKgBtR8mcH1aGRPcSr50UqZm5DNjebLo7WFAv6nehFR4p6eQfyCM3mR7VJ
t63qmK+BpgwHxNioecchecveVJbd9H4FgV9w98VBroN6VysaMn7KJP6eayYVuql9Y/qreVqh0cPq
1fCakPRhbJDgckKI7hlK+4b+KELmMGSLMkvyI2AD41FOWgwH/joB9uOqE071hl8imVdFqyJD9l33
5fHOc/0WJjdypeJ7XSePnRYbXwHPjqsae1y0hKr2zBeAJ4afvOPwNcG3IeSRtoA2qDn9RqQsVXQW
HnBhWoRDzhPz1mvLarA2IX9tFco/7KSaftvUWv5WNN0TsLbyoU9k6cG23Euv5/kbmGOKYJJkrMUo
le3RooV1d670CJ4gWhLHbtBWotNMDWkvWzZop+mKUSxRAKDQcxS91oPDxQ6FMg0nS3jIqZHOh4LF
U7q4tZXM/NVTwhxfwPNM1mz+rcNtXlr5Nhmh/qymCI6irGzuUQgvry07oAcnubro/lxFJIZNtEut
LFyKpugYfQ9hgDRQdyImDmm2gYyPMU0E/zyxm2HZJUXmLUdUTvcYouQLUOXBgzh0NmItXVrch7aX
e2SJqu5eVVl8iSZq1NkG6F+2lPXKWGmBgVaJGuj9Isyd+iQORZY2p3EqQoLV+i5Cbj7Wp0/jLDcM
jlkB0HoaK4bE5HL2IeToMFPsAzvFEZXoyLUP4mD/PvuzRwz3zSFeojKKcNY0UMTE2Tx6CBpt66Hu
q3lZcIQSFxzF2b9r/n/FnLBFmsIywtXtejDEoZpCLJCSoTuJAymJ7pRNEPMcTCX3WXt963R+DxOx
QcZmNAbMIsaLmbBrkJ8Wp3JXhHcJwoBirJjaGd5vfD01dW3da6UCUFiX7zxtdFdAVTDODqB9mVUg
NwsraBHxk1SFczGA/KA3D9ALStO/BK1Stz6xsUmugSxFD3p19VARj5Dyk5O9K5vyQtVRNQ957ueY
AG6DodLWdmP5b4hVU6suHZSxSaS+YmJb8cN8Kz0lvMvUKVnp/y9f57XcNtK16ytCFXI4BcEsksqW
fIKyPTZiI+er3w9amk8z81ftA6HQARRFgehea72hSt6GEmygCkDjKJthP93lChoTPZDQhzHTnizR
idfWBPk3AREtqMvYDUAr2bSwwLX9sFfeUOPUjrLPGd3xBleMyUZ1VChznGVL9kM4E1cDH1Bpe5kk
dXxeJsSyZbNvXDeoVNc6sFE1KEGqzx6Q5PsSj4PSUQNtzt1rP5RIaWJ8FCIw0T42OJaQHoJaEySI
v+qrQu4/SFHCNtTzQ9YM3/pBsWCRjtHjooZQATpg8W70WCR59Ii9Z4wEuPhLjo/rpLrP8t3gwqqW
M+RAnF497aFKnRcyltW9q4/Razk9Sc6KjtXutVXLnOwuBc1Z7crDjC3OVja9NREBDsL6ILisL+HY
KtwCiD9bvBfLwOxN7U3Jpo/dE3oPwCrn4cfUGvXGSpbyIZwihTJ7Nx0T3Uhu2f8uwsv646ISbIa8
yCCtU7DzWhcAuWII1A11LxYPsmXkYHA6SGrUQ1lTLBd6rWrmIAvXC2Rf0ST/uGAGW9zhfphdelO8
dFH6S6zyg00WDhsbZOQlMnvrgVTWX1Wtz9+RvsZGVEF9Y2hN9aGPjd9yvt5pzSYyKG8tOG0+1C7m
53IgVjHxrKZ2umhJVa0majH8mNC8xIXr7TRpL7YeiilCpLinzrg6i331y2ZrleOASEbRBXiRYbj9
7zkJCF20oUZY3bZwUfLl9QQOlcdPqtjkaj/npXtVJ1O89aO95o3YKdcaiubuMKpHkSjiGjkxQZ6W
hi+ihzrpLm77u1PZIJvmn39f7TRm/HF1bJv/vHroosYn6pgDmYTBZqi8JrhXXGHV6RsFs8hg6AeI
5TIdU3exvQXI86tDh3Az16FzQz4HmraA7s2GiZK6EbNO62317E3WdcZcD1QX6diluctjT3tv1guX
bqEQ6DifF8b9PNx7KWHr5HrlucRHetNINns8x7wTpHZGUtDHj72fZFOsff3a97E/5BP+aMpB/Ia9
Y2Sm49YutsCRnXvbboBVpHh/frV6NwBW7t5nk2gf0HRrH+iZjf5bOybVDShueiO2EL4RNfMbqTkU
TeyRQG9t9iGmg2Ten+S0sKRqWJomQsS4iWwiBDElRM0SfLaxMY93sgxi/LspR/FHGu+mrIi2utGz
AgjzdVar7IV6LztL0OKHrEjj56owfkkLcTEtr0atf07QFRvyXmJsFStqH2pqWfdz92Q3KLJ/9Qzx
04echxynJYdarQ/3xjgrvps4TLdJDCVDXBzy9ZOw1OGzr0qq4iCb4f/myT49Ucle1VeEuN3HpM9P
Y0XxW7YwyVEOzZSwBHbIrW+s0X1fQiHu5KjutBUyWTrpXHuY4cywcx7UWTvKptxIy2bsMPrVlKOF
vfvAvBiGfm/FOjh+fs3ZaUA2r1h+2SXPYq9RziLqDmRqu1WepeZRncaHikXmkNjh9Oxp5fc+jpFU
zN33ovOWZzlBHeMEBRlYIIR5HxNyLXyv3fFzgnyFeNQzf3UhvPu/syaljg9EnZ8v4/B7DNRZf/3v
Zb4myDfSiua7bojqicjK3jWtYjXkapfwjDcDkZlugdew2X6dZWc26buqsOrjf/rloOz7uEy2Q1ff
LwUKqfteaNqDJgCXQ7RWfGNqnffKg9oldJxlvQEjMLaWbyMp+f8/QEhXPfc/VB3T8TzNgaFjWJBE
VFt3/40GBbdV2LZWWUfWuuUQY86wbDxNFKeW6GP+OM35N1AzWXtJnA7HClaNpvfRzsTcYatNtffc
xuFaG1lACKi2SXKPvrgryrt2qgqfipT3LHBHJGNonXoHS4yN8MF2uc9yZrIkZ0fD2FRfJ7adW6C0
AW1TDiKuZ1GZcs2DbFI7UbYkpZStnJxMWLu4kfvuoOm7gdZgP1v2TOjSkWWXTcOi7AXnaVcPDSXG
dYbGm+3KOMcGm1ZSZK94RJVX2cIePd4kupme+n6Gk0iq/GRG3nScSGwFMXK6h34EpeSlZR3wEaGl
0aFJJBrW7XJJvY9RPfJsWH99dZSTl8rYaC6mayV6Zce+W7qXAdH1wE4qQcGZpqdijc37yiHxiu4F
fEa0i8ceYep1VM/7cFeKsSbuoakYSrifomwKUk1NYOShmUnWL70464G9cnpZbNU7zV4fyBYyaZ/9
ctpXH8EhML+McMJ1yt99qZYXebCTsvo4++rTNP1+Shzn8NVFwgkPs/Ug+5CKhNPDM4gExr8G5Kgy
hwnKFklzIo1hHT/6QsRHvQh462JlTwkc70uRRyGgb5jEOyMFGi87/zHy1R4hynuOHcFm47qvw8cr
GGIVfzb7e23SP0eX0kXOKMJ1RF+E+jijo1Sb5aNsZDzs9nNszhvZVNcJuV3/0jD/OMsuWXcrrezB
Wm1QZFeBUkUASZKi+9rXdXF8Xw5VUHGDke282dAl7qJ4HB9JRwGKF/BJZFMeMlMHXdQ4yRH10PHR
tgnohMBReb1AHpDVQnaJtRz9J/og/4yPSVL9tqYFB/G1S8cW+lrjmihb8nUmhB+2jpOWW9mHuAwp
4srydqJcLg4CRxeRVP1j3FjNHeIRL7JVuSowL+yx4ccizCX75AGxqOOADMBVtjrIuWcva37K+bIL
OxNw+43zamQjRSPVbb8P5l/K2BtvkxIteP4BuBWwq7nbdXjOtau+5M5kBJOmx0Hviu9WUyonvGSL
vVNm06YQfYUAXdxvtEW7T0Z2CoqxkC3rGvV90JKL5grvKcHzCnef5QcY8HbfwIDjl4zLFiWT4TBN
bYxwQ4H949SdyCHgfDOlB7WI7Etkhel+YlONx9LgXBvPeCkbtBjcjhDD4014WpsfW7yrtt4IY3Bs
xL62zfZOKS64log13PIGTA803tFoH7Q83WVGlR3S2kqBkeeocUSzX80LNJQith/UENdrQ1WmUxEn
VCRd7bV2pu4HEs08XypTvVZKbQGqidgHuVW0N51G23ZTbt5A5W6qWY8e5QGRBPW4AHLgxf/uA2mZ
bZvKaoBg/t03ejjLx0oeHnFyjz+ujVqDFEOe38tpKlC2O6rbt6+L1FoZefaEPTrIf1+UQb7caJqT
7mXfjOrYXRh758EEo+Eb7VyfKIlifiPb5Yq8kG15sBWgstGM6zaKcrn/cdQxiztpSECcMmXQ1K1s
64NZneQZlHOmLut4K6+SvZ+XqtXkh4L6j1yJ5CIVpSHa8utB9n01v/r+My+Va5kc/jj9Gv96Cb6s
zueC93EqxIAwHYQa3FNPU9t9HpIIC45sPaSOFee+bMth2SnPvvq+BrKkQbzoa/i/L/F19edM9M73
Ncy+TVgn/hhZ7oOCfOhTkg9HVCL+Aj643NQBfxhziPSgBeQDPF2ET0suKl8hi/PbMn9X0QToYcRm
lqd4/MBz0DxUXlvBBIvNh2EUuGEmXfZX4R5SQ0t/12Ia0LoKxZPSVe2+1HLzaCi5DkETrT4XoO+P
dHaCRcU+zfKAqEcIGgQW2pBnY6nyF9yFjhbuEu9xPiQ7N2pA/Y1YqHEB9eIojV60nm9m36Y/O+qA
L/ogto4pDMqdefeeLdl26k3lZWyX+pAolt9Nzni28WE5I8Kfnxtzq4tuPnp5sZZcyXiQqCwCw268
g6UXx2RJjWMfIfQAhqw+V7bxtoIe5IM9XfOOLoFgEL6wes57YXcopyla8p42FOz4QB/TpDrEKI9d
SZtigmLmODIt876oxnTviiWYla7d1mItjFcd4kaAy/ZGFKkUwEBMc99kx1lBkMeBFouogZvjhZ4+
Ko3WH8yZHU6YkugHg23/RGz/kJYU4+MpHu/6DCgm68pGKFiCabPze4nSB9NTTGoI6cYcs5ccwYof
hFjbNHJbn7R0fi2raLyGyEpu0M5TfpSucg6Tvni10RY+FOj47ReHEH4AyOY11NXdpP9VgUnwJ7cZ
HqBqusd8TqddGmrKK4iDK/j/+g5SdhGIsDA3OJY0ZwDw+Zs6b3kKaptFcMOgG+cFVgzBt9bLfVtP
xTl3KWY7dXkjVsSKuYvyTasbZqBRSroNmukFExqknl0FY2sb+z4xvautq2/g/tCg6JBUrDErOaaU
yzZxpP/l2FN2QmAMCpr55PIYc7KyOA0peGqlUldMXVQdS8Nw0QJNalJMlXqwFXEyx1rbtHble0ne
BZ5e1EGJZPLVsZP8ZLOhg/bhK13te6oNbmxyw299jehnJzznKT0m7CuRCSPP33hsTixBujcB+qm6
xn5O5xejr4un4miNycPQ2RhsI2uDtwD4nJi8087OGrbyi+JuG8EubNZvGBQrp9Boqe6ICWjfSvwT
iCelXkr6U23u+nR60O0UJvWDgiuWP4s54XGf9XcQWKIwPYa/+3TWdi1uoid5qL0mD2bs8+bSTX3E
cbpTXaHxXgsP+a4iO1iKuWvMXLe3dlb3m2qw31UmODpWQGP8xE6o29X6VJ7kQfeS6uNMNpXKLk/e
epDNCIdbHuP/m/2f4ZwMHTX/0TeIKU/N6hNIaDcXH+22KH/G1k+ntrgPYmeDP51+KkWunxYztgjR
2d/m0Ay7KvQBLH/HTQqrd54igIKxEIZM5C0beQrq+cXW42oXV5NxGlPbODkzNE1IIxP4t2OYJZ5f
xgMZkhEDsFQo+8SixO57Lq9QNtUmTXtW/QYMce0iRI0Dx+wgm+MhC73hGQ/QiMe7kVKmnsSDParc
36qv6nN2bBq70DZTLl4d4WBptr4DWGm2p1bHuXupq2I6edE4nZT14KlBXsfoLpZDcQrXg1xr5Bkq
ODEkHlKYvh0pWjCOqJ+p6difSAJhAreeDdbwq2rKZxw4bL9WMz6Bel1iycpZ+5kVAeO4htt8DHdL
kl2RLldOzWr+KA9hgqyIkpuk/TPU/dr5aCX8YfL/p5n1qwWad9uRZjmN81Kc2AD1Sj6cWr0wj6YF
wMPWBDGaQzVvMPpia6o9aijIip5KT3w3ytbaFmo6U8woO1xU6uI10rzmxLcUnh0frDkpZzvFyLOf
oQt5zl7+YTHKZJuiEuA/En05JXW3nKwOxSjS52iHudWJfEV9Yi/v7p00YUNSqKds9ZETTdV/fEyf
L8THJM/yoh4+zjL0no+dQdwXIuMBHF8Xm6h0wZCqzbJrbevBKAWaeZGHiL4Styd5cNW6PfUZ1Cws
O8BWQtLwq7L0Iaa3J5GE33F7emhq8IBVVHebVNcCUGhnt+l9NXTPmjWdokQ8pjUoNAMcyHGImlNd
kJbXHOu9sZXwkk7DsunS4qFMxYSrifYT1XjEztvxLCjXogYfIYtpFy5sD8RlbSAJmdo91lkbBbbN
jqip8naXICu9gadL5bU2EdMCNwl48XXWQ7FD4iUNEAdotpGFJ4WSjBGRHyxhpeILZ+a7InR/ZAoJ
cMvunuaymoKpilwu8cJNo+uxby9dvouJ7CFwjU+xQ3V1mgdQ6GsCbC2uZpaNYbqDuBS4OnxQnZW3
nzr+vOpDdJa+1bBO2CGXA9qKsCrgSwUX0G2sA1hkddd6HZsDy222sRezSIgHQJ94ZKoj7Ohosg4Q
kG5eFChNFcFu4TuhhcW0R2/I4FdPOqpx/D1pvJDvnDQ/4omPcbDOX9mzlyHLJML7PIuQZ809ZR8l
+f2UWt3Btbs7O1TscxZXx5Q165SEyb4XacdHOTjIHGChmmMl5mPHJbbNUi5baCJ4nSnRNUtEtcma
Rt3ybLW32FID83LyV3wh1a2dQi5KlRpXowlFgyTOt6OnY1iP5OI2c6NXYcKeGyn8RE43XVnsbnyH
mnMRYz3tDHfrsupDun9XUcILEko6m8I1wI6w6w5c1aFaqWnfBxeqfNc18Qng9sZq7Blb5BaNmiHJ
tk7f9YEX1dcmTo5FbIAQ8MwbBrGQhUrPhGWT6xu3BUre5+2e7yf6xG35oJcVDIWm3fLPWg62K6x9
bg/badRbWDBm41NE4qYW9tmKE/6vSpo+Lga3nG4cF5KHO4KJ67r7v2sTtNPyeSqPmjEQGgwqtUp2
49kyA93vWeipbGzGCmlDC7Wsc64mf9K5F2D1V+WkAYVq8rKYCpo4q6nIBwHVxfM0Y/HzxluUzY5v
KQtKEaDf7/L+vl2w9lIr/v5uzv6yqrrYaq5iXBQL118yMH88M0U7K29eCKbOS6uj3W1BWh5d9Zam
iCVU3rLXFe9i5nG5ybTOO1kakPdKQ0cmS91dhqr5tfMuU6RF6EjHyZNTTCHhT24dXGVwAnJIFpSf
7j41XTT9iM902/NOWoLaebwmsr0wvECpxoiDFNm1rhvltlj4ZQHt1ct6Pil5v+whV38vS033XbbF
9+P4UuY5Xg4jbtNs+LQt+6hx0zTWnZ3H1gFBe1RetebXNLNdQYwjPLMaXdPcqg/zdEM2z/ItqNr7
xnLSs52rlMfji+MNbVBQGW6Gyr3FE64TRtOl+24EkWSQg/fTMHMu9aLy1F96G4a1qWHzxY5qHIQb
RJ7QN11vVL4GAG43VZ6PRprzCONIAyVfBoMnnHXhtiDxO/WmHvBfimqMLEltIXELZg/iFXKjvbW+
qfQaD8U9BRd0BqOwRZIExdfM4z4RNqVJJUsiSn2Ove2XE1pp/PkQi5fajTfKAj8focjC113Scpo5
BEvlvc6ZzhKNANw+Wqod9pjfdeheQbhQrk00UKFlleS3cgJrCB56E6lTx+8rgPkXVrUZY+AISH9m
m5HUzWYenek0Cu1ej/pmJ1ieb8IrYFVYMIZYBOL7KCpfMLW8Q+7u2pNevqIcO2MuRqGvGnehO3gP
pjXs85n1pxa1sbVVFSnROhG3WZkN35v69e9hK1rU9rxr1PIJ4H+7dY26D0ql/5EVotvZboXjkwBx
YUR4+2UxEnGGOYEKJHLiH0GwHy7qCFapRPOuSkZo4nANM/dlKU3l2UuVe3DSZx1V+Qupj2GnqykB
kN2OVy3udm5Waed4bfVdMl5tYYxXVYmsk40LC3xnZiQxaGeeEJscxuciFAhKnn5N4kW/CthrQYvc
0EY2eWifpjltMR1pJ3DrS/0WmeCru6pu36pqHP3e6Pu3CSa/79nG8EZOdwA4GU1vEWu2D48RNiQR
iZ8gBPOmFXMP3IHiprdkPYDWwXhrexuyNjf0m4kpHZIhjfMGXKr1ERB039h+EP3AbA6mTkMA3SQ3
U4H2fyPe4Y5qOu1b2i6AXg0z/rbaCPhGKIbXKo7R/EdP4KVJFICdmJ82ff1iwyzedGpnPcd9YSC1
EVXPieCpPNvUzRwvLA5T26IAhBbKIxQ4IkDTjEBgXGAGJyjWgdC2NGBlS+PoN88e612kwwaFjYgh
T9LMFy9NzH2ad/Nd6TTjwcQe+kyWvT52TqudemD5KHtiLewCHoBf5YYHZc7xx7PT/DCPtXHqAFNu
hbA3dWo5R3iEToDPAm8J9jE6JW2+7RKVMDbpH/JZ3ZdRK+5BaDeHDkm4lf9hob1UPDcZpo7pUn0r
oTsHgITUTWniO1aYZzsx73AW04iCtF9Da7yC2v1T2AqJFzb/ql4fM/YPgIBFMNWwKSYC8T7mC77E
4+dhyJRTwXvxjdn1Aiqnd5YXT/vGmV9RLBwDK7TX595k7pIRoZcqF/WZ6MRPC+gVmqNNhwKBsc2E
DqDvGvq0mbH93ThrKJFaxng0R/Foeu+uo+ovhTL/jgcic5P7NVYOvRKltyYvCCY85y2EnuhXltW/
uBHML1jxgIeaepdGpHSVRgd2rhgE4213HZLR3UVeofuOPWObSv520O+g1qNBtIoxpG72poEfD2pP
HC2P3Lox8EBNRBzvBNKhSHImjzPldl/L49fKaSEe+Ma4gLfpT1WiaIdYSR5YuILRTKeNNqMSpKvN
H6SXNbspwYZ0f0jIjqzmHSg3NUl8KzKtk1i0YbsUfYEHe3OOdSfbl6H2Ru89rPEW6azuyVKUu9zJ
d1YFflJhE/hRtRnXqDEvX0gAEFIiCUlC0CUFWuyaIU/2uvmul8LY8Xx8roei2OgiHS89NzxlRyMK
ECrfO32TnYUBUHWsRliS9vgy5bW9j8Kww7pm+K62JSkFU2wXO+bZN4XDJSE1YIctinuwXrdU6d+F
1cEHMvqXKJwTEB5+vsDz6xtUGpSElUmpqm3Zac42d1j46x4NhhhfGAg7Wwgd8XPr7uoc88hSHTzs
bRB28szrUvXUdVF4SWNvuS/ZSdvp8EvRkSDT3AxlyhApHdt5EvrPySFpRi2cHefUvz84ce7+5cFJ
SzExAMkKcaKITmGrZRCdJjy9x8V7QNPRPnX6/LuZC2OfjesHkrjNbXZQ+9u0CUlPdH1vkZfou7FY
2lOLVyGgOeRuxzVXIOp2JFVEikI0my6zp+am6io3eOIRd1QzIUdR4QoOoLo/shEe9rMcliMNpCd8
W9uU+bLj4wX+MSZfRRfqyUzEvLedP1kdNsehV6ibNO5GhYZyMnC2x50HappWqfYBg5xNBTt9UyHt
qsWpvTfmbUYR6xHNm2uOhugm6XpgXAXatBPlxxeoq3jkDHCWimw7dlDDlazgYQlaiPzNXils51eU
UvvHopSFoFwCeynJ4Yc4bSTIPKskofysNYjzq/FcxV3QD/095bXKx9QSDqoGwNQ2+od+EQbwkMqE
SNZt4+gYR+jkGDmusXNm1shQrP6QIhPbGUwQMmrxY5mzXqFppuANPHt2hwSRZaDH14RBGMbPvUB9
VndO3TBoL33+rILKQXkhaq59Of42qfnuh6VOD7UaUz7TWN8WoE34m22hahqbcgLmoCjzNfSQ+Kma
9iUJGypz4Z9wLIpnNRx+EN/1CJC3uzkKV0VrvotVlV1trFyOmORGG8+2t0j6vBOHo30t+mXbOyHB
but+xy00PywK3jZGOlA6MsLFF7UT+VjvcF81r5lpR8RP7e9mxH7KSZdnq8p2WfFWl7H5I6y7i93U
2Fmgeyvmb5EQpY/mONaWc/mIY1a/cxLn0Zjyb2WBC3zSvmeT9hL23e8iZ5/aRz/UZP7jJk3BjsLr
qRxEEXW5RD27GspHVnJs636v2v3yo07QZQsx+NXzAQfU2i87UilKodU7rTa6bWoV8PCTvzpc1ihc
ld1lHFCnFGqeAhas0fL0xq2WtG2g6CfqCCLDqVlY4Z92xWZZDkQCZJ/V+6En88admziYIedgUFH9
hYPM7mMAsuEtjkNsHX5Xu9EIKmt2/V4s33M+GOzmiUf6+7I2vN0kqvg+nEwLxNy19OwgIXB+c9rp
aNlj6JsQ5/boH78orkhuK410n4YKS1TnHUhHe3sW3h8KojalakTHIgzLx6jJfqH3OPmuhte9bijn
nw4PCLYPTnmKKPX5SPNjp+wN+cadeMAf2HVnxywzr6PLzqskpbYpsawkpVAAjlUNvhKYRNRGVQQJ
Omg8/gmoEvA3u4WUS6DqJhJupTld5ZnRkW51YKSpYwmvJGwGKDxN8oB/+TFqK+dg27ayKdNKuRol
f6qD34yFLQ23cG5c62S2LpSlCp8NkvLqzQDmrDxb1v2S8mosKnT1yM4PutXG90paphBNYxuZYi/X
bsCiW/IqHmntKF2arT13/CasyrsnkARoeef9XReF1HiypUPaogSJ9GmDJTKg7UN8UQeewuaS53du
akPhgcq6KZ0lvMDZDzo7RvO2HtPfKkQxdusxuT8N6VGczhITQmGN+0E8U5Aif6HgOZFavgTrNJFo
znMGm0kymkvPrc89zla+RPaoKYnqr8lyVDbZUG6sFPu3nETuWhgesB6KGhEkajzuxBR6N1srPw9j
iN4BqJWvbt3QMH1cQI51yyId3T+nNgrG9+kMbQXFdHS5e51SIZlCHpDw0eE7zG8tcvyU1tzb3MBL
bGZkIdZuOct22ULgj/YxyyXMui2t5T7q1nCR3QhJXR2Pyl8GRw4ryOZBas30I/queZad2X0SdzqN
ipcWKFk5KJVrZNc6g3QRDkKyub6GkelHKPsxS7Xl3MuDLn7XmJLdUBxnDVH5n4AYSE5fE4SDxuJC
2LVlywVIxczdaR9PWoSQw3oJhVV8xhCZkJcU1VIFdppRSLLTN3ZV81PVzc1JJe3yIe2qhZcGVfPv
Tjy3uxqd4aNmRTMescOFe2/5Ec/qSFpINS+F1nY3pxsdXw5AInlzq/bSTwA6Zg9XibzNqE8CcN4r
XvptGLx4v6QqRaIJxGRYxMWrkTRv0vwvTUDxLebwXupstWAQ93d5+I0HH3wcVAU2tt3DyEz1IaMc
0O3y3HSucjQq++Zi5e0l08M+g0wUZnvNU3G2WvUZTCT/r6B4ngfVDhTgmY/1ipwqkbCWLckrWFtz
k+mPkoHwv5mfGCs7MN1sDtLOuKEujRrX6mrxYWOxWB3ucAKJrlnXisNn5zr+H+uLdLKT4+onKB3I
Qeva5w+HcvzM2j0p9Cc5AP+wJMcIW+r8YVheLgl08A+D7np0nbsPnWzNKTZx2xjnT9ngv5voVeOx
Yzu7tjk4juvdhzgU7Ax90Tbe2pQHaGrZaS7F76+uKEGmF974BiUOU0Gphbk4+26dphKANf++cmrV
2HeL3jpSSQ/vVTL/94tLpg5/6Won58kBlP1cYmHSMD9SAxJIFYvpIROJfhmXoQsEGdRAj5v0pmla
epNnU2Ighe/Otf+fgdleirvMyneyf1yywfyY0hKD1wVwIvkiXTP0ph8OC6KbapSQXuPlvw6KrXZB
BX/E7/vpt1SgL6bF2lbu0CK/uMrVz/rk1zBwLnK0jsON7SjDc7m06oPbp9dknZWR7z9FQwMwBsQu
UZw3b0v4+bt6RN5empt1BanTxFLY861eZxhF4FhvWslFNvl87vRe7R9ka2Z5tMdXLR+0hxrYiOxs
u6a8pC1aAtJfjYBoPBptHAX9lKqv8VwMJPmosJmu/Uv3sCcR7VDzDwW/gtCUeM7iWYCfQQ1crzDL
GmPjrSzB68q5qruQTeoTdyfnWob4vHRYTVHkpYSWn5cOg/VxaTqV4tnpLJsSsuPsPuaSNYEI31CE
XIvGtdNrz1gTZDfPnW7l2vKqRHtexBbF+eSjIQr1hUdUfpVDHNoNAnrNUV6s90Cq5rFTt3I0KeLs
BKdR8eMeJl5EivDmGO11rMf8TQgtBv7buXwhou4OOGOznZdp+FZxp7lIevz176m2q39OHVS3/s/U
ce6vaLDW2SGJK+BzfVTfg6OzgQuVf6mrZ4u1zNGWGHg+jj1EsP4PYnLRezUgf1WwpwnkJHlxiIn0
PRxX+94y839cDM90PsppDXGohVfK19XyNXUY4L682mrI2A11pmzCCZBai6rpQUtC796NlX4zhtSX
60Xf22S6f0+6cfWWMnlvUHdYuTXtTcVsz8c7njrK6lqiDiPJkWXUN7I5CyV5tLABlS2eI9bTkI0T
BlgLPO5IoYSbOvnymuU3KGctUolGfTAjNYe1qqPwLDuhmcDqwjLDN3DL+Jg4NybWbWPHGg7J0Y/6
IrlrRk88K2Oubru0U7ayWbQafOUIFIyeTuIZMRr3yYX+sDbkBLMiS0e9724u2vZkqTjxwLpZ3rqI
jXfbmPpJLtA2FOe2676xktQA8Tr9XiW6L7RFuQLYN17SIX1ltVJg7tJaxzCtVa4JvpbHGsPwIMos
n5/wd70s7/qkhWztjZDs/mCyguXqaW6XeI83nflozZh15Erf/jJ4yGhFe1+10rI1ne5NJ4h46mZ+
oQfxSGmSQjPpWvFxoqAKiDkPpZD/M0fFumxXdR6OTs6oHoaW1Hu7stwwh1QPal2JYPaK6vzxq0x7
1UXEz8YgSSQ9ihYz+glrLrrIrgJV3C3pEjB+6xdZt6XEtL3AwuaClcD0iFoPZqTxKhrefU+0lRYv
2uLOy7roHjVZnJPKuP059S5CKnH+Wlq9u6fAbu3tzqteC1FcyGm2P1sHGEBhKu6tzZv6riNADmrT
68/FABVAEmWw0BoOrZY/Dr0gQ+5Uf0arOJR6U/9RyZf9+2SdI3smTkYHurgSIYPn4FAbCATEj0ge
zuiOzEFdIYHXqdQUMiBivrwN5iG1g3SM+6Ns/nsa9LPPaVP7pifet7GzxnirThkGVcqCKtg0kitR
iIBX1QSJ4pdnThc5gampSM4g6RBQPWiOCMd7mJsW+sN/znh7n31GMVZn14vz+0iJdgtx12MrdP1l
bbWGWj5CLdGhl+t4q/YAbGL2OQpmzabzzKbHQp4chE25si/iZr4TMbgbg/v10rmhcpBmOpqOz3WC
AOSOpQ6MSg/Z9kJKaCdNdxIVRd1M+X+cndl220i2pp8Ia2EebjnPpCTLknyDZWemMc8znr6/CKpM
Z1ad09V9AyN2RFAkTQARe/+DaiTnXA2xykHgcVq08Mu2zcR9B+UHmE952UaALMD0Addo1Z0yjGx1
QpcSO6rM2QnhqHhBWdoupwkNSXcC/saZPLCvGTd2idqI+Sv26B0bOI0qW7KtjJW4It9fwBh7+2xE
JyysdZRJBlQhoiB6zuZyOrb2zqxassX1QLEavHO/4PLEFVvXfRwJcusAvAaWByF56BtkNIGXxJfa
nKfDY6w8U+d5XE3iaS+bQJm8XecUWA0Urv+UG81GG9gAdqIVUfG+YLlIIZCWPEBYKfeGTSLsEQNb
lSNryEHOkh0uKZuFmmcVmiTMRfohvTp9vnaHghxXb1x5u+rzjMzWvkXPl+xVoWbLpuvYc9WDgsJp
pT2nJjI/CPLsWtkbwhBfZ7qCnyHb2GwpXi/Rw/6aAN9OFQcprM45gam9KuPswFvInadUU+AFJxEg
BNGUHSMWtUz047WVdm28VELfw7UPtn2ATThFTNNHrsQcT3K0J17LfkrZ4N5fMsojYwlrItlAEVWK
1rkMZs9VYyX/c4u1D+AFciny2REpU3QqCtz7tonihKumQDSjYU24ckaUGlYOIjXUFbEWy3S/uh/G
rF3ylO2Pj/hABaBflaWwpfSMgq+GwW0xUdB4zPPN2tmWmf7tEZJn95eJ17a5Ces6uLX6X4/9mYxg
Zn7fnnVNENyy7GcqVUPnHDsLyw4weQa9obRrXUPrxwoHZSWdMVBP3JNz9HeY+s3k7XUcTpO22jTm
hJC3aCaRjwVPpFWXUtODt8ndYIVhvBmwZk4IetfbqUXUQ0p38cD+cr8R3G2lA2ts0Yd3X7NCt093
XzvLmvZ9OqJ1LKzOQRxw7ZOtWmlmEL3MpK5XcTBk20hwe6PajG44eawjSea1hVYLrKTPXqOK45vP
L1SOTVNUb3rP6H5jOAK36jdaAElDMhwbQXOUZ/Ig7+119pEFk7NWyHUfRs3Qz23qKvCsENLMsvCb
5C21YHVYp/V/JENPZiDy7eeYvNkWibhj28T+KuDu/mIiFLkfA6BqiaBAj4K41hrLHJjgi4yQx8+X
NrvfPQq4h6gIjK8k9IZgGn/Exog4Kp/v3OSI+dQU6ynLCboI60InmH4b0LezcjYDqkVqPbXPDboT
y9wyyZsGQZ/ss0sHHfk6uyabR1AIfyQklOF+hN9QVSzX5Jz6I2SKcKWMGPX6iAWxOtHql5BF/c6b
bUq7k2a/Tp31XM5jcnJb9uCxPjRX3el6oSymbk3h/i4P/6lDxjILlUUq5PbGzT30NQ21XYTqJLbJ
NGVMnsmDMs3qKQ1MFaB5zt2eYtbXWODRHftf9rSJqi2VMopu0tN27Lv2EDmgueQIGXMwe1haAlau
OP5HYBrTN79PL3UTDl+UIIuOsNbGFYTD+Rt6xPe4KwAiSaN8xl3Gt2K8LeKZiMeop+4zp0XKwgvi
BSAw51IirvvVTN8gzRhv4RBZKAQgyOqkCvxQvcdrGnW+rSWa6ug9qWWQz1/Jedgr7Lmho0nzR70K
XrBK9FK0g2oy520HQ3EPmsYDGKOMbUBV17VPkOJmsnolgrWW/r3AQ/y5bjLnt3ibqfd4pDJ/6MGl
27mNoYnnLfGGUj9cBet2sbrWhxasYzB8y4wKcRi9GG5mp/a7ya6VHYb2mI45Fn/dQCUmsePmCsLL
PmSudUHleMAhb0S21ED4QMYovLGANpoSpQs1wYLBLJU/DX5Z7RfHaK1nfWCR1nXtnV0KMEM9TqoS
L+X2NM38elPPncl3xT6U0h/Kc3manWTTydyNZtXeGav4F41r8dSUXrySvuRIOrByoiSbJ5SUEFCk
0FQMwataOE9uUkU/VH0UbgWjddXSIvpkisHwmnaB3hprNkGY8jh4iC3V1CwXaMIoe01142d5qL2T
pRrAp+oiee48vzzaWv9DdsmQ5bSi1AHlRFpnhzrCOTidhtxhxuwmY9KNG1LND02rXLgnSK54CUK8
0TiRzUBlZTi7lCJKFWfbe2wu4AqEUXQoVHjPQaJZT4+zOSvdVTiW1lPAEnaFrcB8iKfsEmlWhmiK
h+C27sQryNn5LdaTz4MHJaBUAvsi40KSdql7tY9gFyvSKE60p6lHtCBMjWrjm57x5glgvLjjPEak
wfg5wihq8y0pivsInSLLomjUY5/loK0lY9z+7chOethoXpYAZe7UE6Y/jaOStfJxbp+NKdgHXf9R
z5ZxQVnTvMR5SQdOz38hHdPtqqjF5sHt/0Ifpj832DO2tqEU61RR+qXLLgq1Ah0ZS2HS2GoYkmgZ
2odxDWPMMYwb/tzmTReHycc8MS55LLcRTjjoFQGc6fQaRgbj5CFqK3+TuyZiMGKGjPnKaMJczw+p
6QODRI6C7aVPqnfrCk1Csk+8W8VRFtmk+icZkxKFUrawbMZ2TWp6WsqYjs+Kmdlm9SPp2+9uhKue
EvF9pFgcBGiHIfCV+SvZVKhYk4wyubdbIQK1s1IcGh2z8xphuCUEB5wsG+xyrpGPH7o0+KRgQVGg
6t3dvbsekXhHii+Dnw2XWvfWco2gxH3z9Ig9sraFGNf0AlYq07a4XHy2H2sLOa8va9x8VM29yXuX
5ikXa5qdsynuZIU3mHApS64neTebrPAqe+XYMCzNXeu36M4CUwCfQgG29OpTaMIFlodMNBMQeEuE
MIfVo2O0s+Y+ROvHed13qAMM+tAhjTWtO9+rn8JEoYRwv2WGVUTtuGEtbWDqdACenn+ZC8PewKF0
VobYj1NWqM5T3Xx0YiPfiENWzQuraUoU/BgfangNgEraxnqnwN4B9x8iTHCb5/TzTMZiERtFLB6s
YjMCQfyjasAEN94YHqzKC1+wEa1OANA/smoMXxyrvQyWisP1MHDPxJF4OqsUGvpBCfip+SBAYRVv
KrG11xzXRmolxCfg700pCgvF31lPI3VNr4Vv0SvJgupE/9QJpWF2U4gtIbKzks0YrvgLkgFUOlIE
1gRV/tNZ3QR14bXp3OHoy0VlgXlbUajC+lc8iOUjGT8auqn7/8XS01mQZ/seabN7rZQweQXgdBdH
sOwSk8EJezRP+Gt3FP7WlqJR7RRaCfhf3Ce1Wvf/NGkKcu3Y1+IDVgi+yLVlAJRoL5tS+BV/k8+m
7A2nvzUTjHDugxNdARkVxF+z2qxWpYtmIlr807tdNIs0quevqmI58JPAnShjlG1MbQ72mcLu0iuN
+rkYSdBoHsqrJo7IPwq2mDxi8N8s4YQqJrJ5VvHsTawMPNHhQV5V8MSRb3FG7/mCD8O7fIdFP6sX
Z4ZEDkXhFT3wf/ZNjAzrET/EyKGYaTVUX0pIiWaZQ9WXi/khDAC5z726lxpcckyP4/Z/jLmikCOH
hL3dbvsBnGO4miMNNeasupLjcK+WqELJsyQiiZ3HYPP+0YHD+rlDnOT4iBcgzY7mFO8yNDNkLlVm
UC2jOaC4S1lBpG3jBGQZKt/DTiZqY93tduB4jKWcMCmdds0m4zDnSXlA0XtYammCPLodhHtLaa2X
3Ne1PfsW9OUoOL8UhW29oHRaqlmFNBARnts/YoB7AboEPyIb4y4MZMIBgVA1yr0zBe70nMZDtXJy
6iit/P23Ot+xWMvaZRWdqWwi20VLLmVlvE3Ue1yGRnm5/j0mh8lZv15Djh1AVt1fCBmdNTicG+ha
kLtR/sfANnwxWm1N4XMIjvw253VmYpwhRvSucb3nxGqtXcNKG8/yEBX1eA7EQTbJfW9jC/j5CAZ0
YQIiRwTxUDYZiJRhqp96cT/0QcmFw3QzheCeDBNxM2e6taL7XxGjcreIM5AmhubECglDo+U9/6KW
pbFzoGUuZHpGZmHkYbR8qDpxd/An700bpvBYmiT08si721HIKqDupCuf4vhFPj7kIYImlVrNZ0g+
en5NvG9XRbPRm0Or1wDTMmW8jXU13fSmgB4IpmIjY/agTTdoB9BvkpbtnBh3L9s6IGsMJOAuev1j
nPCOiEIW7JWq4TMSFQf2VdFa5qBEXOvyz3jipNEahvX87e/jZTxjlX8DIxcvklA9tWlovoxBr52V
Cdy8zHrbiolCn+ekJwTg9FeVheU9aV5Tw0bsZtzILPhckfdSsLhrc+CUbYXi2apvDoC1wsu9ZbUi
L2ijKa6ItZBbpc/3W3Wjtq+oHqtPSGbis/o4IxOOsHm1HnGlJCM5Dct51NT3KM0/tFiPf9r9h9ql
AuIBTC5PY+P7oIPgSEfL/tJ0hbIqsFW5KApYvXH2YoE0MKinBhXY9B4giQvT9ScfJmG/VtjJuZln
oGq9Zn0NvdjfYGMBKV42cVFZeZ3b7GWvOThoLWeufq7KwvoqsO9lVnvPvRvqX3qME+UkkKrZNQus
b3IO/Kf5oJZ9t7TgbVy8EK1GJ/MvbGWrVT/gltvoPoB5GVRbFNzjpL7Kljyg5UcaTcxwjfFYxb1y
eMTNMdMpSIOTqMHKW8DGN5Fwmq8iy7vKswD3mWhi0/eIW63h7PAGjRcyBjzUu2riIF+kcmtqGUF0
Iz09VSwDBfZESdPdQ2o4U4/J5KrH0dWqLXr+73XtItQ1DWZ9ipUUSkWvdPWpC7x7dzJQlFzJmBlD
2N0EoDlW09SXyIesBl01D53ik4iMezU53k9TcTr0XnKUZ/JgDUCal/d2MM5cwWLQPYo7gebU5sGf
bd7u7B0rUduXzxBgcJgpRU//Hrk/csqffTTFTxN2leGSwbIlnyr/l+kKxfpdlLQYNDR1ePVSBGnj
mcqtbNaKFpJUpAMSTXmITXA55mwFO8oiizlDyD6fBxyA73OLpAE0pM/bxzTZkaroUtphtsROdQSI
ro43eTBCss8DClGtuE884lYX7Cl+OKdAEYiPIEAh8jFVDpZTnTj5KmdN4lYkz35NdajgIKGWoBMp
p7qtNu0LrjiWdZ5BSlxxqBrE8f7eVLTi6uPcI1tWq5nPvHMEpTw1oMhams+FOOCa0JWs0uUoF+gc
DgihvpR9chQIvhcoAu5JtlQ06I+q3gFhFLPlrMSafmYwJEk9mPtByuzVDty8FhkjKZ9ESjJ9QT9K
9skIZhXQgP5/xqf94MOwjcadA2BnbQ+DtdGFH5vtuxOklvL35qNXDpa9qhjsisGP3sdcTXi5Ka4O
HqkyrI01t/rrP+Y+mo+/GwYgpSvd2cYiW12lKnvAVls0Mh3tTE6+aVuolsVgThnQfP/UeI17doWc
ghlb1gFrsWRhyGR16VXxEvmdaTegvvtkOj8MI893mktFSipGatM3NI6U9y4Jfg9H4fcOs8H3x2ip
RhmE3/8xWobH/jvMC/8+2gxdY42GIb9oofMcu8UbHJ3nqvSEOlFUvQbwA2TY7hL9jOxrtWi7snwD
G+5sJ99rsB7qijclC+3l/TWyb06Nw7OJqFWMlAa/9taEaWG1ZnzBrgPHiEGzXs2ZVSti98VfVvoi
VT5zTX/tg7B+r6KEfHc5JDeFDOyuJiG8d37N1n7Ntssx/8sdX/K0MH+K2TFiZO9xQJpxLp3klkFb
2w298zk70KA5+m35olkDfjl+CIbR8ccPR8OEydTVvxpYe9xq0csfMY2atdr7kzvZNwXd0Pd2xOho
UAH6DBZFjIZE10Uzc2WLCrp3aE0wWU5szNvQNNqryjZr1bRJ+iWZ3jxgZotYa+M/URFYAHpVvjuR
EqxE1vOS97p5xMSwWydlWLybbnt0Gx+4IWZVaFSNX5C0KbcVXtiwl7ETiUETAIVM4r0NzJqaXRke
4wQ7EoF0SrXIuYEJ1m/jIcJ/Dg0kryWsl19CZy6O9xiyvP1ybrhYZO99pomuSTEgHpLIedUIu8gO
0LNUzq4Smd8CT/spT/BTu5+ASfmpqarxTZz812PE9FnM+tvr/Pv0X2PUKVv3Rhg8W77To64Wvmvx
wJ4ZjcovDbssJLzjZ9myE1hCsWPnB1OP8y9kkFk2QBdbuf7YnwGcJysjwaJJeDIWbt+9+A4kTXFH
iCnbvfzqo9h875NYPNmnMU+2fs1DfgN8yhgVRyurkm3uk0ICTWG+2nNzkZuyufTDZYmzxDWhvHIu
kClbBmgR/lBRHyE303xFsmwxC/ZhWozgLQqSr7E4Az37eSZjsleOQ/bgf+l9vApJHchL4dTuJ0jj
aHJoH73nkDDVo3pnRoP20RhPVay272GomHt/4i/LUdXUveHVHpGX0PtLkEJDlHEKNw0qlrV+0nHM
/tLCzxo8L0IpqtaevQHTbbvompul1wqyg7mKtYFafgSlhioI/k5N0StrZHrntdeV9U7WmKl37Iea
RGuPq8C16qvsXooOgdbdh8mKtRjGMtt4mW3sc2oET+7DZg9x6MTNlqoSGgKGWWwLtJ7/57P/fZyb
aurR9P2l0xjFllzGf/9KjYp9e4hIEbKBzbXBV2TZoLa2KdoGa60UhuKimfCzkBCLIMz6rfz8etje
lF6pntMh7W6IK/5wNbc9GRV1TkNttBNc3R+ywCOLOIFq70PNgDIoaj6lYLYaIEw2styDeGO3CAFb
baEqANU01Xwjy2wSrSrPQF8XF2g+Nn4Y3e+90q1ejtMacz31qAsLKy1Ps8gaK1YynmXbUcgBqPDE
NqlTkBDFv2qHnXNwlofCn4MzqZKlGngo0vyKDyS4d5pRU9mImtMsFqOVXJcW8a5XNPsoQ/KgtX3f
Yn2uBiunwM7RcYCaYtJWv5ga3xlpDPT2Kr28aV3YQi+pnR8K5Jde8e0/++lFz/Vn+b3CHiY35sXT
/WuOLO3Kdq57LnogRZAF/qh0fV7kdidoYOClvc2jBt/EuvAh0n7Kwrss2quw/vWFr9bJsrILMLPl
v4r4jzGYCuNRXXgnWarHyK9Z+Wpiby2/f9U7x/g617W+BuOIn2rJrWiIGoPCuq68A0M74myZfddc
pENLmDvIPGZLq7CaqztEzvSl/WJVA6oooc9C2LTVYNsgObqUkoFSPFDG0iofl/0UbqD5dyd1mgvr
nPQVJFJZ3kEVAcobO4KdMWc1S3rPuMnD4NfddTb/yEY4+vc4uqhfc3104dEX5n2UKladRgGk7BFr
2tjdFRS7i+qn1LxT9YGfu5FY4S4MmxImJQJ5hjjIbtkRCTi5CsdqWSKVuZW+Xk2nazvdAP4+CaSp
jJVez+Mx0ijTSKgq+ONb5njWSQ6JsGy7Dg7SIWICjkJAzyWQCHW69nrf3k9zDWTDHOL5axXt6zbx
mg2+sdN+bvI1LkM9ko0zG5VWO2WQIk414synKYVLqnXeFxyzhi1sxrFZyJgcYkt4RVb70W7snJdJ
Jml0xdEPrjEh+yGUrD0rMQ6WPVx7kZapdKxwYi1BJmY5Ol64lN+E+MZ8hGbvooEyJL8rEfcqxMce
oV/j/xmPQC/apIOXeGLwrft9M18SX1DteBO/WuI9jKMSL/ABGlCDAoqj3WTGJo6oz47YtWs2Fp//
alEFaNZRIbLzLFmuto0egdJl+EKJZpal7RFgyfH+yVV/gnAR+nup2Y052u0OW8j0/ixzMJ0GJyAk
Fba7G4l6Pp6lWev0u0/AgOhvNTBOMj/DfxVS+n0dCmug4myHLURLeTrGc7JyjR4kn+hxyr44y7PH
QcYAHqseaTQxSIXzvPm8yJvQ+5DB+2uiqIK6tYuHgQz+4+Vk0xN/Qu3MZUjC9PgYNnVVvY+gP0Rb
TXjCxpp6GGx91PfCoGKdFzqV7luO9hX52F//DjwIRHv6/PdXv4v+G+I4vB99R6ravSPV+wyUZJTl
3uoORCcp4Oz6QGvIcrDGkwOR3ffOXmuu73D2QHQEQHAmyh7nWK7gvNkUUsoaxleo6y5xwbRXQGr0
4butp98i3Rk2nd72x3ZM+iNszcpHKi4roQeVuMYMs4YOLvrB8uxxUHwKq7Yz7R6h/zRMxgAA9eDC
pviORJJIIr3wubUDkF3K5uOQ51PLsyFaP0ISuoRyg39JmwIqTB0jBQV+qQtMe4+kBSgHn/+F2PSs
pVlBqLMn33JWekv9rvV+3g19w7kO126mqKusGzEpQrpONUb72qtp+zwbhXpQ8zlZyE4Z8xIT8orr
hlvZrCb1HQ8rl/r07HXDHaOqB/7a8qHZWIaaYzqEboFMw3UhYLIMlfBzbuAMGLjlKRyGisSYAkbZ
wM3ODyZ/YdmOtZUP5ABF6F01J2+PB/Xjefz3zke8GuqNT+Hr0EPOvDNEDETbzjpeGZ/8EVJqZ9kr
7clJc//e24nmY67sRcPoZQ7K9ruORQb0STjncvnF6pu0WTA9jwrilUEU/xlPGNXW/TAeg5Gtw6kf
4uRi4Sa4ZKW49wrsP9XGh1gajR+dgN+6umPgewgBImj8dqfG7XzDfGsmfRqq38Qkf+iPmkYGWuZX
B9+Zz2OowDIWWZBfqdnQTX+MPkpJMiQPQSyW0tmMqY1RDpfEG1ZRib8qFcpPWspAWcWy8BuRa4NR
VzCBaNziYjjNfZj8lMEQB0gFz/82TClH7VIJwKWPLqUzPslHTjwmwtDM/1O25CEh5bruSqGILMwq
ZazGZXXhqHp2+HS8NNeliX2MD0X9nkqWHyIO87cszvRDKLNDGQJL69klgf34nHFkKKfCRPVPfCVm
PXkrX3HclXyGw4C7ApHAfJBL/v7Azj3oRS75140cIZ/ahRmFO1A4xv0xL2ODxqKwRuDxsSLQW7dE
G1HTqT7XWjJve+RKLuAzqGcJA3E/BpaVTL23TSv3L/lg6PppV1NmP8rWfR3QxuNvMbkMgP1ZLweT
TcVTDbEQAsTCMGsXT6HB3k82TzSetf2bW2AeLQAB/2kEHnb9G8SV30Y0jdARtVqUusSyJooV91Ro
6t6IEpY08mPmc7xrUjS4Hx+zzMApeR2QzkcMbky4tRwfOxix9El41u1nN4Y3rLQ/hiGvX/WJDDtM
c8ohXVNfqd2C8cP6gSzatICfNf45NS6/MLuF3YSBK+k3197xlY5PLf9h9yHCMVPNvT/kSw+6LooO
LtwEww4WRRK9ZzqCjnjZtYeaC/JgV0GzcXAQRZov67/0YT8eMzy5FlU8919qtLef5wAL1CLy26Wf
tqdGa6drYyUe5Hx1Wtkmv7YgNtOnGo7bodMAp+SxWsG0bHeyToQM/eeIVoxo/rsRSZdV6Bh0v72G
N5ftWsUpbgnmItm6WpwucxuOC2BZv74q8Uc3OTDikglarB/G5u7e28GmXplVssn0gjReaxpvCkqh
yziwo5PupeabSfEpm4rudQKafiWb9occVQSlt7WMjkl8BD7adMQhkSVdEeAjIE/tXuFnj80THBfh
LYB2xqaPBDddiI2rheKtuqBE+EU0H/hlqUKeapaHwFViLh8ddQfE2SJptvIdL1t5AwzhNDX2jjV4
ALpBkUB2zgPWjZjhQFIWgiCY4WC5iORgbr4aWtfv0chA5d4JyrchB3lTTOm0C/OufFNjcHFaZKgX
2Rta0Dfn4Su8Rffam/Z750b41GB+sFArfEJtJfS+W75+MK0ML9Vs+Ji8NP3ZaPM7JnPW+9xGHStP
s30O2cBsANKGZzfX7L2bq+ou6ocBComRrlRYBjE+lxvpliVNsvQ0564qYmgfsEbMg+azPYianhwo
YzZ2E/d5MubbA3oSut5tJFSiTcGk6K3FQtpx/dMczf5pqvRgBZ1WWSIUYffsdjPlJLszHTVxpEeX
k+p+QwnOuT4OtVUnK3vAwkXG3I6dFfiF8IQxvHZ8jEPFfD7mcYvYHPPT1A4Xhe/Ojb70Y1RJArWP
z51driuyMldEj6yrPBuGOtmyi3WFyNxnzCv1/lDH1p9TZC11JKRfyWbgIjJHJnpV3vjeTUikmr2l
7k0hzO6hIojw18sneEdUimX9WBaWjVjfcikEN9mytEhd4RXjbWRRuR5BjGdK/FOWpLFw/E51zDlr
4iDP1FZ99zOv3YXk/9otO/Rwpzbej8hpP0e0ajVtkOpi7+k1wy5hC8mCcYBkYRcT1exB20ZgMs/3
Jtry5G2Lol7JMXnpNDe7bnHWybDOzn2HJzACdWNoZx/5lFkIHszjsU4G+2s5oqKZNNkHJNppNw+I
+Zg6hhqUn8YFdJ1mNxtMnZoA0iYypPW9TaaSn5GvGy+mr31MpqV/HfP51Wl0LNf7+MgFGHwkia+v
EsAhZ2tMnePs5zrVG1S2VM8wPTxI7UoBSzZ21WoMsWQuWuPQ5bUBCAta74nbRLIOOoOytxxj6rV9
gjkzbLkVztAEVOSQdDOC6F18Yd34mb145CtIOSfo+wGWPvnql8lCOcyJ1yhs9Xs75Trazo4agZRI
sK0xC+d8D0KHwFScMZsEitCixNrnLE08Bi5R06jfgB1El6Qjcy7DpQpxTOudfiObclKoNfXS6kd3
KTdPuVMprrcY+T/ZkG3r9nOqvaTc4l/Smi+mMJFDEQDdb3ZlvEy4Q/4Wb8Rz+u/jZ3bCq7T37vEJ
taI43+qJD7lf7nJTsQfOfx1Q/xZbX3mEuQHhBbONDfw05Hbt/rWDsnLw0RxbyT+ltf5+cObhFYXK
6re4GB9SExHY6eac12zaDd98shw3fCnNaS/v7K3pQZ3rHECj1PDf0I/u2XOyy7DLNHn6BFmhFQ+K
SLNSuFk4yLQRgGrFdFDTSRsKWgNg2TvmT3bLg53mFkD5TK9++KXj7yu0D1ZOlg1bTwgczCE+5VNt
gQtNHPhTpZs+JfhLtkYH9U+EUq2iSMbaR45X0WrW6/KQkig4/fMZI9sIs2kkgGrUNn0l3qh6oyyH
qNYv6IciuajFpKUtA4CJ0g076LTYOo+19ZJa7fjsu1xVNGaI84dE1f/IHTM4R13RLKcah0HZfBwS
iv9n2cTfFk0PsI1blJ0GiAIu34TF1nxTUUnaU5N5c8Yo5UKp4q0tYHO5EuY31XPYyAgMcKHoPzq7
U9HFB/IhQaKPQ522IDZq5/sjJM8wyBnPaG+MZ9tIUTE0zfsIlEBeQtPGz63M9q3WTB8jrLgV0GL3
3HQ920wNNf0oV7Ovvqm+YyJn/0nFisJGeNKV5k0zlOa5GuuW0mLwswji9ChDBZZu13bMN7MYIEO2
5aubOFGyVR52BpJ1Q7MOxjLBVcIKlhIPW84qrnPxZO/xqGpOESIH7sLI/1QQC9dqzXli6+Hsq8jp
NvPY4MuYlkeJXAdO1i1sURxAwo07bBBekryBJBoYr7WqI5pHy6Bif28h7/SHESLVM/oTglsS8NOw
m12ManwMQ11/niJgvm6uC1wxaDXUMPc1AloAi2lGYxettNSNDvICEJOsyUKtwnTRGx5CgHuzZxdH
NlSnu0MwWS/eaRiekOXJrp3M8A3aBqlIoWvHtye/Id3xp6XhKeP28bVa5QhE2Z1vMoTYT3AIEuQO
pyauSN2C2slxHgE5bVXrYXLKD6WZPzzFaJ/CWtOvDk+ChYyjnYg+uB+2hza28/emPztDWX047pde
x+M6TJPpPTV46wokkTN0X/8Veax73Eoqc0+NAY2G2FmNhVpf8hF87Fd5WwkQp5DoByUqHLZpyF+A
gpARiYyINc3bzFMcLv/RkZcoLPW1Wu9kh+75wc63fPOgo682BtWrrN9Y6TKcaMh9MT3oXVavSFLO
F00D7iIy37b5pAUuPlVcesV2MHApabRKuzVVlQo13eyvGquHLDB/qsrwavPLex/RW0F2Uk9vHlpN
u9YwjT0eAfFlSLF9waRDuY45mlQWyhhnCqvNqRyqV7aHiLIqZuiv5qa21j22eM/yoJFVsJPYPmd5
h0im64c7N7L05AySQ9uamfsEXUO9yl9knNpP/PxUcq38BkWfbAF5855nbV4HQ7apLe78k6NgOTyy
ttSS3D7kqENtdDPMXyEt/Tn4mf2nGDqYTbYswsSufmDwk+x7UmGXQou/WlUZ3Fu4vhYXGR9Fp1WH
X33qhXsZT4ARaws7+bM2zLfamxxSMRwMnqGwKMXpAGhxClS+Zx6gstNN+24G4KRWKx3P1FWBVs3m
Dke60/CcpP6Km3q1ijyWQPI/0mmn35uPXlnQM7DjW/ZjcNLzhI/7t18QKt3GCvAuqkF/78j18tJ7
QX18xJvcrY/iNbypLjbVjKld31nGeRSHrC4VlE1jChYpHJLfYvcxjZPtgkn5kB3ykMgZ8hRZiHyZ
x0657ur+8wWjLebkoIJCw5p/OJ1l7nyhcBT2DQqT4nKMQgdzKE+FtdK44asaTlsZJ31P0QoPr41s
otR1iPOk/oIHQXqW02sn+HoXEPDK4KwOeuh8TKH34gFRKvFePiZ+WRzZogdIF7kqQN++A4rASj0C
vUp/S/qgXMjT39r3Cb/1ea6qLwyjLHZIarpXR2lv8neZhJ17BfJ20zBhPI3xkCHeh5hdlpXluRlz
dkJ1vXQry/qCs2bzVDozCuFQNKYqUA82KbWl4arlm48i8LrF4mErJ3U/9Q5wwXyUGOZY96xblUCG
9HtKvN1k3X71BX5h31u8AjsSLbwMJdTRtlaSA/LpBokH7QAK3ELndgye4yy7pJKHVjnz3vCBKnvd
3NzcCmUHc8bT7l1B87RBUfDiz9Z4i+2s5xYefihmMt1k6B5Pum3DlvAcUlC7x/mo8Yq7PfkgBEDO
9xpNOOQHrfd3GHsp79acpOs4j4uThyDqGYX6cmVSbP5umQjkhhlQghbenGfwTtmNuDseh9rWsBRc
IzIXZTVTj/50XWXH6srf35dBrWN4axZz/qHNw5d2Qv1vrfeoLxlmW+5+26pG5GZH8zi3bIwO5ajD
BLVy62TEiFFranyRtyhqdPFJLaY3eYuSoULVIEGRa73fyTQ7rs5D15zqWN+RYDM+2jnqSFw1wcUt
vPrIbAx2IDx+xfzwQ24Efg2tQM+ioh59Dm18P9iMRvJ/WDuv5sZ5LA3/IlYxh1tFy5Kc5Ng3rI7M
OfPX7wPIbfnr6Z3ZqdobFgEckLItk8A5bwif0Zq/hHp95RxmI/kpV0QYVAfnZZFjKjew8J2ry0pJ
LpcmW4OeMiWw6z8YK6XyWAV+cis5LJK1UjtGvXYmrwClC6+lzLUbRWndq9rXgcw5QYVUM4ZM67Bx
wM2Vg9JfI330ZRr4q4Zh158mX49PLvDBzO4BGYT9Sbxbl+kcuVvZ9BIVZ8Ep+Cpbck5TNM9TPMVH
OcnL/BaxuSxeUc5UsY+Z1TV56eDYznBcyFrg3ilKrvIgB+QZabvwYGcZjK7Jmxa+Fes/+nUg1llm
XCH61xvufWnCYXU9QFSziiVdmrIsMoc8XSc1KHVchR5hCAXf/3GCmUcoe9hpnE/csnJerDTblh3e
7DxtrPvEbYEH4rW+Hvw2/FbD4+1aHBQs6v4WS4pr3UJctTPHn3JcTrTRx1qWjZ7eItS7c1gbPjjB
0J00IZ0q//9n3oUltjALxW6Kl24WkK8OsQI5WqTIm9ptxgNgjKKnQjXXbQ4eCRIezLNwW/d45BpD
673p4blbRYZ1qybpezfRs+Jj1OZrAzJoT414crBX6B5pSAUE2YhMlDRhSfSxLkckH/13I/BrpCnx
Kro/88ytrgBIZ0PIwSb1i5siuJCww7lxdB5lAAAB6aK1+eg27S8EkqevluaTgRlfGsyUrmaqh8di
AK2+nejreB0lJM8fJ7BJMCbD4ihRarKJbnNxlCi1uUZcTI6yN9U3XZxkK9PCvmnQ1W7v4Cl7ymLl
ruKeymNUd+emljjjFxlWeN/UGQzMXKIxK5Kv/KneqPBqj1HUY7Wod/FVWKuIN/rteGWb2ng/wAeS
Owp5SL3EWumVVW5qwa9FOHoiy/seUZs2Gw8RkdtTiVIj+5DQqR7Re87vDRNtksaImiPrrfjRdpEa
FmIhOKyYm6ZL220zgyUJbWvjsuqBqNJ3hzirka/r7QatIZFQLnTtBgxbeEpM9gC+jzzX2Yh3apRV
UGMKI0cjMRoojEoP39Rwg9PcBOu5spO7yW7yXeKT836mUp9chSliMYaKW8EZklog9kfNgrYjaUuy
jXzq7/bcm6tuRqUZLrgLABIublAqaJ1mKDvJpoRAWtgd4TNwkj2ZVyJoKeJjEW9p2EJc4mWI2/41
3sjyZBGF2IHWwsK1dwx9peTNTMLCm/rNGUNdJENEWlTUeLVIOcxpPh1wC5T721z10quSytYyEttd
o3VyeBnOQe6A5Z7XyWdcSar0TsZbmAWyYDHtKxtp2z0F5TcElgSGWK0e4wovW68AQYtEY4MH45TU
61zV5qXdsJY7fwQ9s2doGKxSZIYRHScYcwgA8MRbBWzh7zEFqu9dREhu+tQR0DY+t+JH56YclGEy
QsmsVQ1TelsbNdx9sbAcawwpvMw01lHkkZv5WF/KM/6L8r3vmXDZWXeel5znaVOz05PZpsLXRMiP
8dtspwDa8NyMGxNFdMrZ9H06FAMqYLnXnEMuA9OIwtWC779xMFPzm59R65Y1kcIK2jMMoos0xPvF
gKz5OzmEUTicdDp+NJyjZbVEDnuieCoHPA2TrZ+Fm1Y4HWN5c4sCiLkdLKgP8g/WYq97ExfRHXwX
B3VLp9ygJGid/3QKyM5lFk7lbkjG4G4KMREZpulHqCrIrIs1fISiv7HS8wyx5pcoBiv1DUziBNOC
TX7IF2QVqxSR/8gDnFmkcrihpngeviQHZHSVzerSRWbsvD2YQqXe97w25W0/7RhwZWFFECF+Iz+K
ay6wTomxlUcU2M0rZWPaCMuhqyq22M74HdwTm13MPTULjnJQ2c8ozgTrMW3i3YAI4ToWujsSkpWm
bnAEc7saqhIFBtlUlHolI1LA/q6bCe3YyLyRh6Hqf+WkL64uXSrYqJtgCuMd1MpX2Z9nGhwCuxaG
vsHRrbLwKM8Q95rXZoZw1KVPDpi6FS3Lspw2aR5kez3qXy/f6SZDtg4huNdI/CNE6JRDUpWcbAgz
/PcqvbtH2TKhnl5QBPLR3h3Zzf+0ERcvRv9nZEHJUwc3eRqM3FrrhdEcVA2oaGN6MzbraAJoxoSg
hWvHZ8yYh2zUcY7rZwkokzAyH/e0LEfNA6LsuEi70t7kJwTwQ7C+RXebDdE304zEUj1Mdyhl9CvZ
bEHqrPKgdK9k0/GVH447RbeylZ9mz8KLUKZF5h5hqNZGmCczdMzPhG7SXBQG+nJ3hjEk9bIS2kmZ
1kfXUlmJMmK+7EJ9owromGQrSEaDPDsfKgsXbSV6lP2XMEX367WRVzUEr6K5wdN+fS5k/NFMg/pq
ML1s2WdNcOKBEi8pGUxfkM47Tk3YQHodwoUDbOrnbIy/Uv41XjBOLyC6KhEFntbZIm7aXhuJZ+Kf
hlOaXirZxh7qn2mXe+nOzkidJlb9tdencfg6A4xHIQp2pEBXsIx8P1yaRTSRKJbt3J9wFWGH8bc4
2ad3axQUgqN8TtniYQXlXOcBWLoL+WC6PMDkqGwGXqCvMYN4D7kMNBbqIZp5G1RTsfahyq5Qos3P
nGd5Fke3SuSUt5duHkOfQ5WZ+N+hnZVWn0LbNLoDA3qDKep0n/SKuhlcKz8o8zBdh2rr897GEqFr
C31Fibd/6vuhW8ysyL61POLP5CLf0haGnZco3I7fXfzlXuqhMpdd7eIWQFIQT4fKXobgC74pCHOk
A0nIGvDhxo96f6cXuvnAppg9tYiAz/QdlfzhlHhlt/P8GQFovTNeO5PaiAiYYhineHSUN+jg6UfH
5lkGnFw5uDw0j4oAGl0OXfvWNVN2uPTIs0+hsLpW+I6Ny0sfWaqVQ03wLqqbctN5gFUsO59PPd6O
dx4ancCZ59OgOtOpbKyenac2XsumXSrhTmdtAyowbKul0T9r+lA/yEFT7EXGlGy3bLJq4wE3W9/O
oX6LTqcC/0gO1g5rsjYL9gB6Ma8k4XWDhBfCzlHcog+MfzXcVJLeojVrEQcREs9DdzUnyQ/Zfz7I
WRjmFMt5TkxWVWp+XYCZWtgFW0BX97rbjv/IFQyb/gUxa1BIgfUrTZaWoua/UCFHPMafnz3P1EkE
1eYNMD183WO1X5/TXzPpyNxfJcLJyhsqF2F20Lax502vFOQRjceZcx930fTqxutMRE0OluvnKNFt
kin5Z5QSVcrna31EzT1S3vJav+9YR+HKz+A5KtPKzZDOncfYfOiKON6ilwzlQDRnwEIPPUx1HGHn
Y9T3tJwJYzXNLhd41sAWV/AwxwNX13eBGA6Dob/R+vZazj/PKBpMfODYbVKULJkxrYYeD5wzj3os
QL2UPaY5yTiSw4/J9wjp9wJLd7kEBrqPPg1K3HI4FcOhH74Pk/GBRSlmuxNGN7Fe3fdYuWoI3bXQ
KgdKkn/UAsD77m27tXZ/vNovtQBsRvZlrls7uV6QYVWsDNcjijp/K1skmnE397Z6VeMGNixkCLAX
XBTkhv1jWA7ocVFg8yEqInIUocrz5ImE8O8Z+K6ixM7OHK3aZD8H6HSfT2W7FJ3yrHvDdVK5luem
EqbnXlvJib9EyeE/YmQzUHrIbWnylmVeff7Rhj7/acSoglMffE8//O1HFlkKNe3z8yT5g1zyFXLC
kOXoQDsTSpBlINyZVBdUQlDsukgP9wCi3g/YczCK7EMQbi69tVtp+NaK0HOAHBKKMZmD4adRWttG
AKGW3Zw/q2Zhg9JunfspiTj4qI2zWDw3Ir63sWtdn8P9Mch3yFSjaS/iY3FQG4PUVRvpKzlDDgSB
ki8dcZu+Uvorv1SEcQ64BeF4oDd7J2+xiHF7H2lo12jB+IjezE4CnFoUb/3niCXjIVlQAxpWftKU
t21iVGBC4ux7Tek/j0v9ywDkaj3HmQsdgdKpB7R4Vxj6olK9+B5LUwOQEfZSm/f1vTJ8Rb4gefGT
vtz1wsJEStyo+Mw7wZgtKsocm3xwfDA1deZc6VN6PZc9tVDNtdZTlOA+N2JrVtbY2xW2zRfWkQu/
tuObOLjIPvBCNxbCREQkEli4JphEQssmdxD7Oquzai1zB3KExmXkd9jvOXAASYEkuUH5qhfc0HZc
SOyupFNXE3zRIUKI3DcFPGP8iJHDkolt6/m/zEOCBOtwozn5pPQe7cB51ac6++5NBXrvVfOY9dQv
wFB526IpgoVVgNij7hVdg9HDDq6d3Jcpt3jvkCPI0cdYuLY13P/niM7Knpo6brG47Jrbs4bPCH+p
70GFuFoIiFlK/4g+RHWVwx9xqujLMWrfhmrD5h70/ibXyuAQKmNxYFHtrPukVh4NAx4J9uf+Twsn
b834aYwuKp1apT6mYs4UzsEBLZ7i4A+mA1Ta9x9hS7zP6Q5/zJH38QY8J2M3etZ4wB/BqGpr9Dsw
+BRFgG70KAKgm2uQ66Q9D/nPcEzYm4mWj8DItJDz2Mznh6nAPOYjVvafQ0x/uEEFdOe5/ZWmdfaP
RLfeCoSA0NzUwk1TqdW+M4YQbwBQGtRqzTcRWuXzvPDT7BeVOa/Bednp2y3KrtOatzV2ExpKOjwV
61NcW19zzQ2/lbjLL4ZRK++x2h32AeqMK5mOi7Q7SgPWl7gx3qK4N8EtadOV6iMsE4mXIq5nJWkM
nBSQaIofc4/8oRI3u0B1TCiplN94YyEF32hOtbLDiqWoPZnPbQcWGuQ3yoRFgK5iOmWIK4I7TFaJ
TtZ8jhT0fxloOys5CMe25eyW1j7UzFNj+NHDAN3vljQ+7i2o+L8NIYY9lT91O9m0yzdfJ08WVDma
6ClSkzxRwrdwIKnpWkZzjGLXeMQnZyv70ajjOZh4bKLFxcRNXFBQC0TT7au66P29PNhu6iMKbb43
qymG4dPpmGt9hNSgNqKVO46LgU++nkq/OzU8Oq7bESc52dRnvWchh1dMkCg3YFb6k1aUGRZ0mOnI
QeyCSMpZ9lIOyklJrwdYiinFzjc7djBmNfJVmjHIc3rnQamGZAe9ItyGVdI82zVbkCpvnnpXH64b
4V4n9AtLcXBtP7rmgZHyqnDtezmQqwoYcQ89C83Xm3gZCpFCRF/C7bmdudqPpOica1/KGYp5iDcv
zTZWb+VVUDzTb4a42AxKV2x6aLLXuEn9aKMk+47jwHPoF/mT2VfatrV5csTx7J9qo/hbQDVm3VXe
k5nUnGSTmtjCQvP7Gfk++EkPLKTZ+zD5U+NbNIB974JIfxoabFiDjC9EzHtrW7a5jvTHGB+QV4cr
YgzN/QzZHLCarr+gk/IDsYLhphQVH/k8DvtubcRed9YTtaYB9YShu4/HJzT1I6x+9AJkdeq+9La9
kz8UTBR2wilyyH2Oswirs/ygChSCCzupUEPjTrbyyvJ2bmQjji8GAXO0Dwg0jMuxDNXtpQ+zwD9n
WYbeLOQEGWaNNn5ArF/+11l9TkkHQnAj4KQUkC8zzm1xj3rq9jwt/APgyPA0FN68sTwYM+qQsmDE
84p/JoevHvsBECGxugnJpbCAFZCQkVEyecF9o60HEpIvVs++I1QHnJI67xC6iFr1QklqTlWKYkaa
4GjJA8IgzEjD8VOY7JdhXYbkA9Xb6bUCICvDAi15v9r4cTVHXE02RVgJ3nwxAy8++iZ7+FRWIHlh
vNgUjDajg4gWeDy2AkoobHjd4FbDvuDJ19Ol7LeSvtlPCAotk5BVfttO2kqfymInR0d+mAq1ygd7
Gs172x+BxXAxPabuCukrWMtmOVMPV9za38tm0P/Cs7YCv8IH8gNrhQiavahj1JjnIItfUVND2sGs
nyeE1W4Q5W6RCqyi13pEvDbvi2mLnET0qrvJm6aY/Z2Tu9SLymQnu1utmnbZiJOLnFQFI1zC0h/3
cvSf11bjgiW7uGeTWZ+vjcz+W+e0/V3SFsPfrq2LT9DPgqf4ce0uf1UHcmyGcZgdI0ShhYOqtu9n
RslzxDEUKWIW3mRjjmejDEQEw1+lRoKwn4hGYJUROXt002YXdd09zNvoxtTaTlvJKXCCFsoQmofB
rKwrhFyfI1Q/kflUUsqHyCX1am3hLdSW+ZVSlOz+/VZbyRjLs9yjfugwYs/2hua+4ZmF3IOYLg/J
x5k52+mKzEuemeMmF9JLocvapXfCe8cctHszVU7sntFFChtkEkpckiSkk9raH1FysoxSUbdHB9Ux
lynPrGu3qn/kgxV/FSfl7xOTVIHskSdz2P2QJ9rvExH8X8X8p1vIC4IuPfI7ZYmooIWlDOV0xQJg
fC3y8SrN2+ixy0QFSovKheyXYb6B0IDN4umVl8tV6KfxIzi1fwnzxNVkmNp3n8KqXmHTFCIrfbna
x02nCbX68Z9Xcz21XcubWpS5VqWCfXEYYUSWTPAbZCFLNi2zVQ6yzJXyeDmPSrmFy6gUcpgU+/91
rvwY8kbyytTFlcPlvpcPebmvHB0+PsYUtf0WXqGzTCwXzITnHa14MG9VxTZv5Vnc4IXiJ+aIUYsY
6LvIWVSeri7yuR23MlCXnU1drVK7bo6Xyf/Xi4q7BUVq3l4u3OYJRrbynh8XPvf9NxeV81OAdedP
++miGkhi1Qk/f9rQQHEgMJTzr+Ac++eP//F7kRd1bXXcyg9++Zn/3YU/3T/37WxtdCspgN+HyUtX
xiq2hcjvKS4eumQ7w61sQoYD8JHVOFcOQo6vbP37MqI+IpT4ZEShh5+mY/f5L9PdKv88vbGLpbzY
x3QcSOZFGTfqMehIYtoC5JwYX7N5ir5TJWUbiyI1mpEudEIMHLel3yengLLzX0ITu3kPHW34ODJ0
0qqfyTAsTSdKn4zCNNfpDPUDL1Z3D/AP+CludY+zyL3V9TSwI1m0POx/FuhB0ZNl25bl0UITZY1Z
HIyy95f6YGIuJuogVt2jUYQaoInT60mGyX4nsLDZUXRKpj12LR2qrHt5djkYeCBQc3TfQy4DfwTL
pu8a5TJzwAJSBR6OiV/DeAi8bygMNwij/G7GwLkL8KsOfn+9Mq8LKgpoiKQghqJ8EnaQwzWLR+vk
oyQGVA4HblOIuSEgmT6QlIeM/AuNxPgRCnD7WCvPctstG6XyLDfkBSq1/xxJpk9hf86RaAC+f/86
Ry40TdNoHtXmRV7azgN34ykOuvfT838z8a+fCX8wfRmOOHmqalcs5dsJwwJliay/eS3fYYh5siDr
X4ChZQfPnfh2CrZCWJqfozTtCKe2f2H78h6lzvW3tJ1zUHBqhIDlqO081bdO8eC/UlAKv3UqkK3Z
GFyUTiGzTzPifVL8Ni5+jqpbfBnFRPiY2q5B/ODkhu6rHAfJ8nliHFTo4Ygr9vkvOXEABbuJjOdm
tvrrJvExM0dbCdyMBrHK4pU5+s/yG6xE3o+2DJJnSgTVWneH5MhuCYvOv8ypxmdpTfExpxdz2jBP
jmNVZHunNeaNXlw1pqJvWHRUuAm51r7PelPIJyDnXvM/FlJVe0tVpFygoAQLr16UZeGL79NriZ7A
Kzbz5rJXu+zemONkOyf4IBuZEF8FyxueMPn01rMpfCHHMbltnFGjCD7E30tzJ5FcSpTGyygepzuW
/d6uQ1d2k2Hv9GSX3quM0Cz9tjBAapbdVyWfjLtEMN3mEkM2rAAo3tKS/UVYYEww81ot1ZZluoLP
5MZMNX8ph+XBVg2q95lyX8uQOH4ZbYy9AUXER6Mp7F3VB+oVpY7pxvLMdO06cfPYTNjihKD2viI8
dCxqsT9L2MebpvqrLKZnp0/it2nS6mUKsv8hMPhrtpmLWUnX1xv5vy0PuV2OCM3yr+4U36wobw8l
Cmw7lQXEIiAp0Z6mCdV/71bpSeV9Q560QKUejuZC6trGcbeNNHfeO5LpixpeuXG6WMEHczZvKCtr
KLVGwT6uAUdOXftUB0AkE0cfr2IUzU6Gq/1EIKO4C5JkWhZ6v4TaSnnvn2eFOaEAFCQdnrHi7J+j
LBfpYxP5PvrPuEJteDy5+KWKWX/GhsyK5fx/XvPPO/5vcUF5yJxArb4BsE4hupjqA29zRPaaYUTd
mKZtZd3tWOBzn2IHuvSruV9HrKnXQ5PQxitt27AJvJXBQxWg2aWSWKyrRHtAqCvbGgitrktqLAgj
fiW5562LxOh3YRaWT/psHWHYNF8tN0FgHtmqow0f8Q6/p24hB9KMh+002t19ji/qobSxPpdXUpxy
Bwq8QY+8tK7ayuw3TeoYX0xz1VaA+NCMqbajzTsHEt8TGVgkFNLqh4TE56HmbIvMmteSMWI3QSj2
d+lB4ufFpAbEVBFS1UM2amY1dj4Lyhp+dEzfKPsCsKyfRhOnoW7jauDs9HGt1m4D5AfcOo4Eu3n2
7ZNlUcSGjYziTONXJ7zJMMapfuZ2Yn/XAuVYVQ1P+MrkX6w3QClMQFzj1GMpEah4SsX70ShBgfi2
t8QPsr6x5gDMPgmsdWcb1Vtphts8i53vs65AmXDK+cGZUS1mH6VtY62uHvHy/mnNsX/nhBkyxzGs
Dl23vjVBTd7Zq91HP9DT9VA15Y2uBulOd5VgN9hjx87UjtZWrkdPVmlgI8uv5Lsy+9h1DlS0xZWa
NJ/fxd8jDDhQVWuSpW70NomqMbwpwgkdTHO0v1psfV0emc9Uybsrax6xQwwa5zWkHGVeedlRQm+H
sTQePfso1YJlAxibHJkRVBMjn8KyowToju8j/5ijQ8aEIcYTMRnRRimtbk2pRX8jrb6S7IyhrsJl
hYXn3X+OmKMi34Osr8MW4agF/rCYheQYRgdYZQ78ThDE2Lhc+nWCC7FJBnhNWm62QBmz8RyRVsNe
rcLypcLMfkOKrWPFNmoPiqGk7xGFfd/mpfuE/Xi3TVqyplpt+ic3yL+fb9LNb204D48axdyrBpDi
FmF0Z2kJ9iAgv7vMcMKHwEmb+9YYHqndlq+qhpQYyQnepqKpwddbDHni3WRuaD3WJHhlf6FXzm5Q
tBYGiVW+olpACYk12kGOeq8Fen6vnQYYpFJxiQ9dr3jtLClX1447OQc62UYflOqRbWJ5q7hoCmNr
nT0V2mhCmiyQzb7nLbou8LDE/5SzWR84C3P7U1+cNNixl0jFXQp1+F6Xq6yYeFR8lMZk4Us27bEI
D133qEFNOlT6TBIvzx67sYSwIroAM7fUXcTpJeTSlGeugpN1B69t9cdAqhYD2uqYbGN0Cy8kr8px
j4j1uG+SYNxbLmzDc2dUZ8tK092dHLiEyBnnODniyCmX8Us4yFEXSYdgWH26tjz10sRboLg4raJK
s/Y8VKy9PLscLn1JGD+RuKWOaNV5vfhbyKWvafzfMa0VnOdN4/ijhb/5WmPJVeFr+KVIM/W2NO9j
ZQRfUxrmLkcK8wzTmrsMA/okwx8MiNellCvPZJ+IsEFdHWQ9V/bLw7t3wO/Ry8CfZWPv7p21aflG
uiMnZJyV7nG5xJKnddXVpa+DPwTpXfmqfwjiy8FG23ijkpyV9WUPfKGEB3LT7uZeCAiTud00LirW
0KT6dEtJq1qc29EUFjeaUxc348eI7IONHmi4FOrFjZwTm9hPnjtDWL7ruENjHXeZW7/pwlfXGeK1
2iJ1MXbdgBtbAnkYDNOL5Vt3ErUO3/cWAaX30DYZcOYISWg7cET/Elprir1krwtvVhiaxPrQ3Fqh
ZS2dGLf4i9DzWd+ZlBe5AgYuwX8MyAukRTwvm35KEN8HrShxPgPQsOU8gLuFGwgyUXZe4IqW3oxL
O6gAUv4F4Cj7Lle4XFXChQZnGvfsEVdmmXbbfAR4qrl2/gDPJ39IoN3i36bYvMuy4sFN+vyhnr81
duDdyUY1eNZ1lWFp4Vg68vo6xXWg86G7HspOSZZU8k92ZgwHebkIcOcNdLiNbMkLXO6aAndfVz2k
84uCv5T2vzS9QmD8PDNeXqT95WiDCmWW+d116NUebFvJWK976zveG+muDQx74eWptpHavh32LmfN
XytozC2ySuXiIvorz85x3dFSh+Qceuk2wbYuKE/Jl90ISHWZTBpG2sLYTDa9um128iVpDvP76KUZ
ieAmV62do4uln19jgRKOP8E9fUuNNnmNMkdbTnNm3ntaK3CrpAP82m2vdR8v4BCrQTSpbBNftK58
wuVwWMzTWHybagw2NZjEi7KmbJBG+PlIKHsPLMBp+sd0Lru13mVIiTRBD2id4gM0fWpUYlSDB3fX
KTX/ugyeJ5AU7/xmOk/XqmCgQAmTMwvD7E5X4NJUeYWSsz1C4ytwtqxz/wpczryUTeBx2lG3tDfZ
6rD6PrUumQwig0TTHgujR89Y1W/P0Qnw2dzvp+tIDOpdWK3rZjTXERUBKaFg4ZKwLJ22vpZNLCHu
DdUL7jEKyp5iZ+Y9hu5C1cfzsSuonIzDXLzkOEpvvTns1z3vj4Mx1L/yEAiVPBiF2+7GjG1jj8rA
pT/9iJB9chThUmw1Vd9f13PFc+ljhhz4o3mZBoiO5DyM/tUfcTLkciPHBnmzyEbtzYcKsL18lsvN
LxeVlzo3G9AleYNMt/jI//4WlvhpO5hsSJp2+NmBBmmU2n7MptxedsakXfWNYpFYUeuNjv3NWoW9
+hhEir7LeRYsZROuvntUdPtVtnBntB+SXl3Ima2Yrgag6AO3upcBiu+DWDLt6RDNFvqBJb+NSpnq
I5D1NYZ9GC1OWXjXiUMC4Go1m6G2kk05IEP0ud+YLli9y4RQg3pNqRVym7jI+TAig1a3eYsJSpxf
yT55peL3DXUnXPdnF4MxaQ+ITEXLc7nUczFjo6o0rs/t0uMtxLrau7rUTxtVO4AIR9BMVFPJLGT3
yAic43MFvbkq1k+yOCsDggb9PNL0yJRaunIDxWjJ3rg+SGAruslC0pvsx3VbuWfxbjmqtz3aifL0
HCNPPwIlNLaWk88DAkwbJPhrOHNgrvrRjMsNqAOUG9rg2jACTHObMpj2nTlH5UaeAt2d9qGiQaJH
fIyEGoKkG6ie28J1oXdNCs8EFFcsG4v5AiGTKl4U0GojhEqAsPct+piXvhHhxsvo5ez/Etf/Za64
3hCAwJAWyUGio7bKti0oC+3tj7OiSfS3UTWzxVzp/zI6ir5ZjP77ODlKwuI97o97XO77Z1yEBluB
EL/IVUodkNFqV9gaRNTZyVfivZ6sYHWjXSmaTd7A/ukczO3DLquXItjJ9fBeqopcguXloCi/B8tR
vf3Cgqu7KzVzp+Pr/RzXw3gDc+N76U7Nc4T33V61JzSJxGCEC95O1dwUsiejqZ04lOQ1Zy1Hc8/C
ti+zEQMQwd04C0xAWF6zpKyf81gB4amOAY9tMRq3DyaavHeyNTQ5FG9rPIWe0z6B15G9Rd7a9z6q
Od3kevBokbJRjDraKHnUHSjQZnuMzXBIolD5oEYFexqjNb6gs7N3jMH8ZXT9Okeb9hskeqydyDud
TKuL1k3wIMTysDAP8kOuoUEiWrqCiAr4AvjHsh1PektFd4rX56ZQUJFnw6g4101kbM/ZpUAZplU7
DQjGDRrMPbSj8dTrbsxoRqZzRtcxWrqhcfKcxAahplXhhvQBy1C51vKV+Vemat41a512wT4z2UsH
Ekstik09zPVaNoNW6bEKHX7NOG1AabL2WuaXJ+ldMk+3NgTtr7bH0iGqSvspzoxx1XiGdRuWrQnf
U7OulaILDlYIVr/VzQJaVuUu28IZX6rU/zkgn/ujCYql6wlrBs0Ztn7Z2o/DwJLadSd4N1Oxk3kU
L9XvELAd71EuLU9zrl+FHfIEs+sO0ByAzcpcjJyU40yc1MBu62VYpTi3lw0M71Z3jt0UuMdLs3Cr
hZ/Y7WGuFHMG10hcFQfBOrGMYVmH+bBOCtVdYFhWH/xA/WFEAc5944zpvc9++GDL08nWS4yT02qd
OnyOenSOAHy4mzgr6qCfxS+Yd40XNNCp6bTVlBdO2EAr9/jiIp7gLH3X/mK31XgdNrN/X1A5uRka
E7RVpdzLrrD3nKsZ6sTCDBT/Xg44aeet9KBhvy365KGs7GqR+MDgRuo6sTBMXGVVXN8GSG8vM5Vv
eT2RyAzKnw0etYvO7u0nLcFqu6ra5MZAK3IXNxYbuJD87Cp05+rVLZ0ny3XzX30N+H2nxFA2URmc
0a9QR/KpaImVFnZ5mhWH940fY0lFNgHpKYDFoMUuoU4aKPybxspVlvQhXqS/Q7mqobjpY2TO0yIp
/GETFfgx9WOdqVDsoiVKJCcbizYMTNR6rVfadGypsSB11llbQLMGb93EWvo+qV5Ir/fwqMxfCsLD
fqS0P1JBSUnysto2ldat8Cer2MfjSuvUbg0JFst7mb7JNPtBdfhpLxEBMiufIizTfWj5Yz3lg87S
DV+Q7SeeEFUB+B7sEtF9xLeBtPBLrjkGEkSVsmrDFE+oMbMeuz7i/0poPCKTahz5ehwyof8ouxpD
0VZIqC9DzQvWUCLHB6Oop4dQUUg7ONZRdoGu7Pau0f7gi1hkaFqh7mS7XrOVsTIEFXat5bUuG0E8
VVeGjsa/bMqDAm4VhUaM5eUkr6/jWwdbhktEXsNZNas4PH8OvXNfYgGQAFbagwa20xtLU6qbBnbi
srei6FvgKzsVbYhnaBD2tugtfcurL3hJXSCtIkDOHHzAwa06Ljz+4/+taiq6RdZytv1qJePk4ZP4
KmlV46CXW7+1lQ24TZyJ8+iT02iJlw1CgUV3LWWqGwS6riBAqkvJKGrw03mI4VtkAQWgHhgfSk7I
qCDtAkAfZ/KtLpol7qRrn+cJjzRkVS6jUjtAjqJiQ7r2I1g2k6wptiRDseR1i6OrzvoPcZKDtpUn
QZAFpzyxyb0tIjYctrUqutl9Nkyb2jpmD8fZjeoDKJ143UdN/NaAhxgU2PVjjHu6o1H7bHXf2IJC
sa/KOk8e7B6zOxnCrhSP9tl5zHXWNoahu6uI2sOL4TnGagqs6Uo2pxYyTwcR8yibntmuee6qp0LX
q5NnNvyVNOV5xvvxGOP7vpBN3+ybK3nJ2uDX+65jGxnucLAhLIAFVLt7O83afTa4ODd2qMorOlhY
XfliITOyjgcl+h/KzmtJbmTZsl8EM2jxmlqULpYgX2BsNhtaa3z9XfCsw6zm4czceYEh3D2QWSQS
iHD3vTeZzCp/Ng3vrxJChvcUvQa4rbv3GFV7Sk1q+zAsh86qoWB0y/PVbuZ1zto51oFWECuHfozc
+6TYXS1yNqYxdIkVGM+rI6UkctLn8j3v9GnDP3a71gPNmfNVWmvIn9QB7fxotCPlEZrRvoDKe5h2
9KVaK2EChihlOgdO8SKjSYubx3+b6kVGRhnmS5SM/j1Rj0mzr39NUhYlwqkc1bss/lC0hlbvKZ90
/ygks1fOWdeb/U2VQREkjqYoUfZLbdrpUif8PbjMbP0um7/HIQl3Qz1fCAHkZUaDXJ1tWJImUNXs
Enf4B001+6y7nnWul7OmpmN19elUXNEw2Gef6uChMJtbMQUKLaPWwGomTFTkfaMuO8IOAHFMzDCw
edWor2T17WcxzG0XwEmJLN0wZiw80G4bw41Zl8XKRGb1nLB5hxXiX2dIW3/YaLD5L+91RuCnUDaq
E925f4gbyoe+NiNKjwT830PlA69xv30d+cDAsN4hNhhPhd8ot3KoPOiLNKWdkF+lreTquAzDkRVj
UtBg+WvGb3G8TtG41G+vZoTGnXWN0hlPiKqOFdoLyopC7VSd5SwO5hLNw2V8Ob36EUNo10ZsGZc5
4nBTEsQrOZXDpEfuISq0QzvP3n3Zm/UdSIZVCEYz26aoHu6maECbeZHDkxA5C0fIPqFgNQ5XR5N0
l7n9cqWrXS5SOnW+/s2R9TW9UctFxCFXr/qUrAWM1s6sfq0cpBLjrCkPSR2WWxFSnBOlWDdxpJ6F
mM6zsk2opPYXwwRB/4dJEuU7tL/w6/0/Tgqs2nwsbfcndRRkClwP9hKqOSMS5N9i0BUbz3aqW10d
jZsaXht+eaH21Ri9nTp38d9hzYOjj9AB0CAHPySqA6E4eI6n0kjoJNWcBp6QbD52A5Itw/KIrJvM
vM/hcV+N+rzQGPW3XWCnr6pe+rSBe/reavvp1fLsswS0QRau0yzq7qtwsm9UvchYZCfVX9AVrXI+
9BtldmU7AXE5asMYPPO4/CkzrQVKaFWz+tT2BcqtY2vBX53030xoeySCZFcN1yVOkN7wBBXhl3i0
LgoYuRaNB01H+qVamuhmHbUt3QWDZQ9q+KVLzIPYJWwy0LGyllY91dXouutQn/FtJ5Cr/RYmlMba
crV/h+lp9s7iFFFodi/3yQSxnFqN/QYlMeAXklS+GiWpLLnoq8OgoR0yP3LW1yS1FyMinVWA4U0V
1lt+KtO+sGpjX6Wh/RZ1xpZ0//xd8WFv6gBs3aiKUj5aYVaswmZSv1MFgpCggCG30004jOmI28iM
qUPdnd/kO8XJCnabU+RYPgwmtv4CqMK7DIXG6zq8MEMZ7Lo8y/MvXNhjEzenfnhuUPdadbGbPdjp
lD/MCXzW9HS/JGk9na52A5XEg8Ty3wp/3PivuIut042PmCGrJiBkRrT1R4u+exUoTsG75+Y6jBHd
k6EXObxpl0MyZs0jN/faTOvsHiC188iC3TqWExApK+1AaaVkjneWl1eboE27eD0XtAyi/FDuL2Ol
0r8rA3qYkEc4jyy4nMcMCd6xCsMHuSBo8+oO2qS9+DSeRNsiqPx9obV7tSjnf5aTMbUuJ/1/Tv7b
JRa1N7bzOESf1NezcCyO7Ou+yw0xixrCL5vcPQiKot7NZ3yKk+ChdbiFvOJ/Yac1hZYPz6kvxQup
PUS6v7yKtQepSVy231LaSAFWHH19frB7StyreuFpmJVx2AV9oa37IZtWqoOgUWqF6UsYlzCz0cYu
gsg1dDEXQWRbV7dj6J/sk+xXKqQqN73tqLd+p7W3CJKwNY268Ed9hP6uXX28PApQCIeYBp5i5UVZ
dqb1Z6lMRi08JIsxSPrsLAcknT/OZPjJ/Wn6NdzWwnlnNrTEhZNyC0M1LzHkIJXb2SPtEuSlshOP
ayNpsHEWEtggA7MgMZdw8Re+od1SOZfBxWK4qwBClAcfhioodZw7ASCENKKebav7ccUk1LA3b/i3
6nYSMQdjeXK77E4v4UiCLx/eiqWMAQvaf4YL+C2L5o+hdNtdh9Ih9yn419x8EZxSczOH7TRKyXQC
HUorEI1lMU/pRov8AokAfoM7tPD0VVJR+mnpSbOP5pSXNxSCE1ri58DbQWHx12WoLx74nVL7CO8b
nAN+vnfcytlFQWS9OLNPBYgejEzvXvradV5iL7R3dBMZR7Df6WPE/94qXvo5cvCNHl0E34O2gQen
1bJbDfgijEzjuAngNf7Wjs0ai/2jnFpU630tf6yGTD+6xujs5tIaj0MLJKTq8m82iYO/7bY4DLZv
f60VyCkcwE5wjarluelIhUGc6b38CqXR6RLameafQw2/vFw1tD5CmyW0G9SPq5b2+OmqKakq9iB0
OhTzeONA5nNgBfAEqaqXb6LFJg45jGo53sDaOt5ktrHVmhGkzGLSgwR45e+nU7KoXkbZuJHJf7rW
ZaLLrvWAHM4adjtk5/vV5AbpIjRovKTom7Bl7JKbflEtvnpF4Fi8ZWckN2wiPoJHv4w3vQPb3fJD
U+h8pHEsNbOzv/waxZibw7hySjaBV1siP05xy0E8v837FEO/fL9Czz7sjm6pG/tyaZtKANDs3axm
8diZ6tPlYNKsZ7fzjYzQglDOjZF8uzRlTT0tgJ2uTXvxwpxfPEEyKRcTS5pnEJlWmbKGvEPN6EBM
X+p/X63iapeWruvV5AJlNwFMj9ex9H8VbKx3rfvoJkO9r4uqfUhruCuiyB1fJwNsrhdWxo+4aret
FAHt0N7YVhX8rfkIsdalbr2qYZFCzq6qD3nuZHsrUftzaXjlmTJBvW8dG+THWCBgyFbjXg5VOjko
z/b59moLSie8LzzF3dsx5Mm/ObibdJ6vbKN/XUQmyFDz0ufQtv2jjMTeTuGhoKXmlCX2YwgspVl3
VXDQI5p7xgoykLlNTXZBXnUAjRx98XQlPs6OXa7F2/lO9ajPLRv2Ov4SKVP0xZ+U9yyyCxpDiY8n
vjxCZ/VOnJ3ljme95HsnndkghBbSoNn1zxcn3ctgfHwVvClTO1MP9rpNxVmGTg+DMAx9jzKqw+hr
shC3R1Ssdn6azo8TeYcN5Lhwi5MyXtmQJHxjrfwFDp75p6N5a9qUwBRlYbTS0sH/J+3q+7LM9O9z
ZVarAkKcVxTTdPrP/emJtee49dTauEOCw4bOHJa92p3n08A6+zB4vnMbLJ8cG2Cc+iRkf6hQ5DT6
0rmDMt3cV4bZIWhHytfsaZo0W8u8zQoz3iH73j/2YZxu3KbTXtokgW/f7apvTjG/BM3c/fTLHBre
gO/ajn8nnhIFK0U17yattL/Dj8rCRk/Ct5i+h3UZa/qTfHKR0fGqaJm+6ciNGZuSlTkUHrwg1aY7
160XPlg9xWNlSHwK5kbw1YwKm8wMGPW8bHva9+eDhVLy10wpVHhgCrhWlrAcajBVtaqnvs67e+DB
LDIXOz1azibTY/XoLLNGi7tas9/aBdRmaCH9SmlnrAW3NhUQXk3aoJ+L0M7fbVSGF5ib4/XFWetL
Yy0gOInqASICR8qLdwsB319R1MyMtaDZrlFyLTe7IOjoLSzonycKPkp1H3Zjyj1JO0heqda6iC3+
b5blthz6ZdVkT2Trrg4JDpYZV8ckSzExln+4TAw6+Aye/0F2E7aVOKvBQRuDVsLktYBOROx+ZzvH
xvYHWMORDIHUsUWwN+i/mB77Vc/InkAU91+GLATsqqraWZyOTvNo4FraTloBYGrrj3BdQlGxTK3N
rL037fxWnEGhKAcYcrQ1yzvnkvfKTb/b+7UzbyUNNqY81FNfm44yrBX9Z9Un1p2MjLRYKU2YsZBT
nccZwK4k2IaqC2/K0IRyrbCp7leOxfIrb8PqRYtffKpvwWoIp/sWxrpvGtrR67aptScN4MCuMcvh
RoMK8AQzr7rnD2wfjHaONzXLgzejD/52six/d0hvoZBDJgkO9zXJnLnpV66utps+BhFlB1O0Ugqv
gwUvynaUl4obBwKgMwlbZ1ejRfE0o75DBa1UIOUtT55umv84egylodv+xUWtldeVytaZbRVsdOnu
spK0tuxYKEogMzEW2aFqYvNGdifikDgHxp1LXCGbl2nOD6FugelbdjGy76lHhL/z0D22PYIkwjLm
CAlZzUth90djV8fu6hIk8dfIoeYG8ZS8PeUAAu87OAv/LXuhF5A3QJ5KdneRwjCglDvF8fA1Qj71
4PZs7brKgC6wjqPneZ5u+sgr78RUa8ZHRGguxBhRpd405vThNUIvOPS6bZ6dMLJQb0q016wr+kNt
GaT2S0N9zadK3Uao1ezF24Xk0x3D7E/izaLyH9gh2jtxlmjeBLERPBsJtLqR8vNyhaLJ2GMUz5eR
xkscLgk+TaUe59RItEMH0p8UL0vXksa+DiWN7Wh8mngljf1pKEnuP8zNYn5/kuT+FByqLK2XSyWL
Vz4oR8Z7H/JVnCy0z7lCeUKqcxkqAlv6d5ODlPS0OPueNI53r6pV9OLUrDoWjn3XK9n6hXGwo6nI
fOtj50xD7EDRZSyf1HHRbhqNNz8qUdkK3HxjUft5c1wngZjf9I9tHZ2QNQVqqBpHx7aaJ1Dh7VOa
h/HOnxMN7Co2Odhm8FWNVO8sI9WyIVhmUprzI8yL7kFx/enbl1ZPx2+hMkB0aBj1fsrS82wX6Kej
GAK7VWt9sdECWlXW6P3kbQTb2ZQO+coqA+dLBMZum+RzegO7dXKzsBm603w/pU63zUpaVAaRxJNx
GUIRdNmUlrGf7pM0LNe2nT+iRN7dCcnhUCCEPLU8i2VoxV57zD0lXQvJXo6s56Nv69sy5g0P02L5
mHgL9NhEdNP9pXB51bqcl0YLTZozgtnQtq7lwGh1NcopeSxSxXKaszK8BF2v4ajoCJgIaEPeWWzH
uDTedB6Ma79Q57MMo7TYQClkfRlKGMjVvvxqRYn55qpGefAC7zBN7jNVyVO84ERE2kjOonnah3FX
317tmUrjiWfU9SdVpNJU/Z1fK2DWlvlyAFFh3vRxcXIzpNjCeEnhLPyVVHTMjRPaxk5I5cwOqs5m
8n5krgtWC+45pECAJUpp6BorU9WZgt0SK04xhTDKBa5t3HtGNT1cejuSqfVuJIlgZp69n+emWV3+
i0Nb+xiLuzNo4YOV6W9hjQdmlm6pzlQXzu/UAcC7qu34ueb1f2p0h2GYpdGNhqyazKgiy7uvixrA
XWPWh/699nIFhM/gP1Jg0c68ed6HwvUf6RrzH3voNXdgX6212CSW5iDYOAs734tNDvDtvQReG0JY
wIWmUDUe/W9hAPnuhXIdTplkHXYV/ym1NrAg4KyY3GEfL2ew03ycie3qpZcnhowycc5+y8armet2
S8bfeaiRMXhwUImgrt3rLOixUVPHUanRbVAVRzFBAtIqvLjQ6O509e4SscQaJUg715qb49VWmvWI
WDhPY4T9UFYFDB3Xt5lhVYg8qDV0CcuY4pl+6tnIfrJJTCUxVRB/cXUYL8VWV0Uzri6RQeGam+t1
LQPV7QoqJLVja2wqqXLvjewY26HKfvgI8iWdan0t8wzlqT9EKANyIkNkXyIalTsgZNH52HXxVy/S
ldfKRrPNi3NouEE1nSY9oB1e74rnygDm6hUIRnjQi2ST87OqdPZpw3GllaZ7kSQQpnijZump1C44
HLmvxOipsbayLGsGEAb9vNxT4rjMvtxy15nil8jr7EZ3e4iH/PpVD7JNBa3SW6q50bHxERzuvHih
hxLaUrYxJXC9EFKblobVzRSb+Q391WSM4YhcNXkFnakYP/klHrkpUipVsDdtfThKyCW6sWiJT6yQ
bkqnPcvBHMGzrGY7NsuVGDIVUmXbWESsxWhLwCXsch4UU3s2h6Q7f/bJ5IhtSFnowfFzfFR0sJzR
JdKeh5qN78JytJGW7YS2HBjSofZy6OeWpm6xSxN306v7jJaW8292idBMOIOWmeK8Tm9HpDEUy/s7
8DrtbCSISMnZn4ZiU0qHUq6clonnbeKQG0TmKemAwtDkP/Dm7c8jb5NzS0ve5UxszeK4ev9k03QH
qY1i3P0Wq8JzopPDGiubDLHaHpKZrmrWlvl9Zw7GQWfVeGO5vXsDO2Hh78qWjqUMla+11VohzJf2
MB1R3LTIBORT9DNz1RjyPf1d4JS869ZI2WU/rHnpBePH9ERDNyhGcx5OdT27t2DR3A2yFjm/IzPf
lJ4VP80t8kP+XKm7uWFFvi6L4ElpjJmvkCJ+iMDJfVWCNV1i5aAFg32gX9layRAFZncT9jT3w3DJ
M3is7+nEMF4qa3hmc17f68uiZ/HJSHwgLD+NfvkkcplnVs5t348pDZjGcHvFLFzxDZDC/AxmdQRX
Q4Qcrnx1Mlwi2hocPklFf5fobnBMneaOx4/+UqsqwjlBfVcvSadoLvOHX74yceIb5AGAXZCktXQU
iTvVKajutbCvijF3cuVWr5NyP5K3BCXD8OqwJK+rosJmNTkc9jgvJjltooAd9VH4mwZ9U0ZW+72b
x2kb2k598pDueFIG9af4vWwheA5y+zEAuXlGkzDalgNgH1QszLUDC+F5dF04xePmXg5IRzb3Ymd7
cr4wc4njl00irhMqBUwWFCcIpEDYmiN8+l5p8PJ4ld1ygzJ0HPuYRCptbEGmPZTwbgwhwoatGuh7
Jx49mKGJgu172TZ13GJ6DDBa/UYmDWKSvNXPcmkbeu5DN3bzxloKpEVvnGkCMc+V6aEssZg8+LtO
ru5DZINJDt1SH60DtUfzSKGU/yuWDLK6Ntlmr+hiLbZxoNCCGUWLJFlrfZ0z40uWWtM/dfXKho7y
XTVbB9ap1l9DmFHTbaf2dRyCJRXmug+GyWtiKPrspmjC+lQ6tP5QhNXu5NplH0XryQ7z8XF0wvYe
mk3/ECAwsx14In4jY76mqqq9cY/4h1Jx2Orp1vhNwR4XdXILNdt71yJ01SwHOZOD0yurLnWVkwhg
iWk0OxXGUSpjU62mO/nrQ4jIPVZxt/LHy79d6VfDMYqGH2JCT0iFdcJKtXWZRMpWjHIwrWlc2VH2
YtAKeF83wcZ10vQ2WriUxYRUAo1ok3+AodJ0Nr01PAD8ZEPA1tOhNTga9opG1x8p2xp1xV00DhYi
xSpZmqwdvnrUqtCXfIcXJDo1pg/ndKb0Xxsj/FsbB+VBVWtYK+qO1f0SDlNmunGmIDrDyG6+2va0
hjt7+Er+xtzP8DftZHoRNie9VrsvZqUYN4CoqrVMh8aWZxryX7dFp0TPuo/w7HJZ+VJK7s5wp9s6
txjSYAvX8hpVNLS5FgYnOYAsnZGPfBJRpTHOlUMSJago/Ar406TZuUySKD9WUPRw849JciHHmSk3
96zodS9+U1B0PDdxXz2xiPuZFlnzvescFM07Tb1HscO99bjp1w07o+9x0j+lalN9ASOenMoq6rcy
wZp/KD6Ny7SABfuo17IDzfPNW96lO5lnhdG4UeGZOIctWPMZDseDqFLCYW1TIogtSl//kqusVg68
LA9T3FQ3l5IxepzoOi4vX3U5xI5/9miEPckoUF3npoERK8xj1jpe7mynIUAHahnWsrrOUvt756na
UWw8wrx7V9fTWzNtt2KalmUS21k22bOBopcCAZR8STlI+sDupicnUZSTfNvLXxAExSGBNNCAKCAN
zReBzBSBH9z/GtVzEd5Hlf0iYBsZoS1wGQ3ZHErkTPcHenFVDser3ihUfgt9gk+kMN8lXdXVFR3s
FJhuJJflx5628UxoP8VrUcM9tEiYXzJdJbIOd3ZJO/ICkpEDucc2c5LnrJuDs12E/aqlK4jUm8Iu
qi9g6CtJK4lDhjRCVM+J092axsRLfFbrZ3usQ2qhoELEKWHJvoQoGxI7rmAHRbuZPfSxJNwp4unO
a8ab6/XkI4uY8p0C3+wQhdmDkZDlHnJzhiw78b5oiZUf4xh1OhkudNw38FiTmV+85li5D41eHmQk
B8/cOxaaeTKgVnoHLfV8LyPLdloEs2pWV8tkS5+ijd92NEkuQ/ngadxb5nvv5tB0z2qi7vsC3Yyl
750myjpW9w7Q8q05xvUa6V+T5VZhQ4jTKCd+2lQvACYVEKBlKN50DfQNLSgxpWpApvZVhjCIV5yH
pb+OF/iDrzrug6O1+WsN5jstlNdissBHjta7jPpsLk6G1etrGXZduCimkn27xC4XjMb6Blq9/q4P
5/IuV5DFhNyr2bZ2TItjnCMpGBojBPscvDLsdhZSVtCtRdOD1UbTrU6Rj/oRKx0AAOQ2aF7hIcAQ
+N/HUFJFXa3819CMtI/g3+ZKsHj7PLYQdDPrLVvb7BY+3fS28a301q1r82ZSN2IWy9XXLQFi475P
dhqi7Svx/naNaxwNbhl8w72++y1uUBu68ZVhn4WK07NWtuMZCN/U7FuNIomU/S/5l6vxU/OJHtrN
ngr/vDxAu5AtMbQFgugoO8dHO2Q7WH54O8xZi1Ddxygf1VpGleolEGuM2xLq1lsAXe7Gcaz5fcjn
G2spt6a59txVTfSWu96wdWstvimUbNo0rvmzX6TXXN0ctsibgzFahiJsFMf1U5M71o2YDKBut0Fo
3InPc0PkgERtpym6t0ah17VDB212PPW1AMp/S8E5XXX6oL6WVUbmTNHMtXi7xrCW+yrc2UGtvVaq
gaBp4ygH8ZbhzFt4duebcbnUrCX3gZd5D+LMkoOX9u7Lr4/rQRXySD9lrhfAiziUb91PTx+U13Ty
+3sySt/NhbR/thBljNW228hQmUwN1HRJx3urFW9ON/x0LMU5Us5WtuWY2hunGCg9zmYOIXSn2Sz3
prJfhdDbsulEjxBlRbKxQWBv9O5okNej1T8DSDQggnG2og64UBCP7E2WU8drEV1pyaR5nkaBrNTf
RJz1It5KT2u9Be1uk8RYPk9cI1TuLBCVEv1Ve2HH7qybveQW3Am1R7tIg/Wn7IGcymEie3Bm5b2S
kaHCd7GX00Sp/proLrxcRUyfshMUt2jjufAW2zx8Ni0auo/q6JqPXYYYcqar+q5MG/rG7SYnz+8l
zvEyzpz01LWzdivRfVc2IArWQU2X89opJ8jMCuf2Epq3tMOULXVkiZUDlFfFzrPyAlFOPs3O3L9g
L/k+ei2JmhBddJh7bmMv7Vj+hbwW1SDTD1qXuA8SErhGsI34imj5Ws5DsBwWQMthqE10UZeriKNz
Z3+RoNxeTWLXQhamW5/K1Fs7xdUOzEDIn1PNjyh0DistgOs3zNOTRGRxVe34PQYnGhzmx0RFwIXc
ev7/ExFmoBOijA235Wrcu6qzSR2NxpbLcTKj6Ggp2vOnbpfLKb+EfZEbwfnS7SJtLKndQyFlgidT
ih2P/fSLbdCNZkH99LONSHEX/s+2sGBIb/LuhbUp7T0+uXvIyrRzXVvFLiji7AvP7I9JNuSwren/
9GrQa2WmIjrO7mobVOZ8M5TaxyRdsbKzBZLkgtSHTqvcZSSorxj933H82gL/F7w/+ppZvUqg5+cX
qNzwVKs3flhar10PJNo0lOCnDlUy/8jkyWmguKnK2v3meoqymrygfM573hY04cBOl/pQ7LtDcEAG
1bmXK4EHQnskaNVTTIPyqQy17+Uw1Y+Cbk4XE4QqF5NIeUvUYpKRhIpJ75CmariVxTRl+V/5iPok
CJGdJKpySXb1lqJvc+5v6k4s4C7GOYm+xWnrHK+5r6HkL23zdBd49amwfX2gAdCOaPm8cHOgrZYc
EDPea2k/f+e9G6G83s83UWbqD84AzFUcURKFAP395MltInJLtWpAfcGM1EfpHGDpezbAbpYDZD7U
kx29tewUNDioVm1TxIifG/1DPfdHQZ32C/S0QJmHNPazWOyqek4p5d0JDnVK4AkBTl2fxFkNEAFU
mensZGLUOdEBvXWaRRdALE9f92xmMK7JXOg48q3jxciqxe6PJlKi4yVt/Qvyn7bWJ/vlPdgY+sV2
6aeTNkueGD/aaf6SKwCZnDYMb+UQRcp7VRXW/mpiGRXeTokG4Ule0DkDHwA9FWrhwVN+lYsrDGVn
dW12ShZBObH3TvHT9nmcDbOrbudC8zYwrMRPcshaHnZJEscnZ8nuiC01DlYTtI8ymAItPYeD9eM6
ZzKHFwd4R/hPAkvCahCRLqXU3jSAhs+RnlIhAF4DIVrJAs60ShoeOx5Tpho+g0M1ELNNOjJ/ized
KsAkhg2bBGXPVuRuWctltFwWLiwrI+y0Tm/9nRo31SIINFZ9sGqtznxRnWjY0iXg3KguWB69CLpd
FrY0W0b+HZxx+iaN62mnjx34o65O7u2ZVrJlJIciTYxV11HhkKFjxN4JhGO5kqHM0mz9QWkS51ZM
vRV2e7dy6bdfLqK0UY3s2nHyu/lp1uz62VUr0jelvu0CfdqL6mTuWg9+pgyP6ZxUVBrng6hO+m0y
nrSWgpUMqxSsXr1Q1/4/J7kpWL1pKRNdJ+VUnXlV6dq6gmcflVz6H0R9Gga06DjoaU4TfI02tdc0
z4C27RkmnN9jh6aPjjMsiesApYTnLrQkNo5N0kCezZMQ8lZlo9K1V+UPtCi62xj+xR1oip6HL1op
iYtgyN5ZtFNSAy3xtLaPv+ONZEz9MdspwDxXdthSafw9iG99KhryoX5m/eey189Sa8Q6DXdUlWxb
K7QJOOzTD5d+dyN76efQfigH6El9I9mJ2XKL+Jz54biWNvh0iv2N3QB2+DVJrXXERHME6rQ5/n2S
RLkprFkyKTIrbZ2q/XgOHRrotRHCV2RPSOWXyXO94POyPDMOBqXWxx7EMWsqQqBdWGkUNv/y1MFY
N4gJ3xd6xPNbL/KdAcLqte+9l0EJmr95N5O766Y3b0TgN6kb/VxGBiK19D9tYvSKvi8fTFWuOzgl
L3QnS8AweWW2tTR1fJ36BOGBikZtfcyhyLOReMkatT+Jd+5hADKjwL8Vb6UGp8bT3Udx2vtyGlto
vuvkibX4UULMqknuwhiuLWe5/Jw12in32bLJFPnwsFP1dWXmB9NNjW+lD536IkrpWt3PhMLyS+Hm
sLj4jnHqFPSnYgC3m1+hw9Q6f/uEOmRN/hjq5Oqnq/4KjYfu46pKPyw8efanq+Zw/+p6Uj4hZFHs
9DZX9mQl0bCma1UPo/KVXirjjKy6gdDgUH3Nko6sbhimd3DiZM/cxPcSf50eDoTBRv/H6bU9fkw3
TCuV6XJZ33PAWiVAwptik7fjB8eIEId4Ruci5Jk+y6jRfdOgk4WQqDJAbXTDWRytPQNSGosWDeqJ
X2Av449AFPlgTXj+NFnm/LrCbx+po0q6CeiGu3wXMwP6N1PxX8XjTDU9MlvY9X4/TcZiWCFFa27E
n2lKcJazWdc/zq62T7PF7blwCny8r+ib3VRuPt0lfuAhw6xtZXQ9WLTI34HGLbepbUw8oYilV5jf
kJw6FehJawqP3E/T3adpsQ+xhzuQaaZVSt7D/ghHjQfTxE6G4pCudQTpPzsu7+W8YW/ipSCMPu1X
xehGpr+7XlYu4S7X/l84JDjiKTd6mXLOdL+6VVJWSGWon2Qkh1wtKK8uTjk0U9Ajk6aam98cualW
t2JLuPABSuVnaKKox7YFSJuVTO4LpFYmN4Ztcal6XQ/X+tdgF5S5ruNrDMhTqKXDuL5MVuqq2YHU
hjpmkaKV1QT0SYuIz7KwyHL+l2ojJOEhCxAx5oqTgdepG2SvtdS/zOz9IjmZQ78DbNtQpkMXRsRh
LhIwPtCsUM3Ck1P1mX4j7ouYzMVfl9FdB8Qa9bBUD2n1z2M2nhGiGQaZzTONWp699jus4qqgKClj
1B66rvJpB1nCJVAnV3ksxnpljUNr7yS7bioNbJ9QHewk40539NStnCZSaXteEu/XoLS3CQpzp0Cx
t/6eVkoCTY2BWFnssRueW/3lOhRqaxlmHiBGfcG0XL1CbX0dXvRdo5Cu9Zw8CpSaRe4+AW1NX90n
2x6aVy1zuqe4rfalGTev5OFjpLO994tPtZcvYqr8GThn+BOOKTURElfMbAKD7oRxZJW0eMuRjIui
D/1evGXi8uxzJpYOizc3EAEKQ7+7ES9oklfoE3sIxnAuFPTyxWKj8I5zrQwfpFxSg426BrrNyE+2
l+FCzPXB0bV4nNL88JSRRhcof+mH8Xcir6tHCr9ytT9eSDwzWc71RTNLiUHeo2pt6t891X2cbJtW
mNotN8YEr6QMwSSZD1ljuYcYJpqVsQzFoaZqB7b/hwyuoUihvtK+6pzENM4W4ok2GjMWGb4Drb3+
2R5c/6xbJQSKRjzQHkESDGD6iBDyYoP186ha5d+wv6ylkUdVcuXM5g7yl6WBJ50h73R6NndQ9Bhv
uT3+VVqacd+qbfmyTBqqtlnbY1s+W6W68d2x+F7Rq7zWIHZbFg+05VEh3unsSb+osRuukO1xFwYO
Qia7I2eKmgv6v80TSB12lZBSRiDLt0U19Id+QnC+gSCpC8v0re6V+BzHdrgRu0xPQNDkTqxD3tws
jMvhGEBDbUG3huwtZGZOOr/6nm3f9ZV+itVC44RmP3/QkoMWJcDbJX37y+vTVfYMV29ymBevBAfW
2LD0GBnxQg7jGIjTq1IP4P85uVhwhc1i+Rwz0Ci97VMFJZJMGR9I1qSUQHyN9mjAI+zrQX0lc/ze
her44FZ+5q9qutNjQ49vxWZVlC5ofzn35OW2jm+oLGD+U2W8FMtMWD5Z3B6v9pgnxi1ASYSA/4ex
89qRW9fW9RMJUA63lasrdHQ73AhentPKOevp90eqp+Xps/bGgQFBJAdV3W6VRI7xB8qQa7/jd7sJ
LNGMJXvQIdeVJWZyaAN272k+Vqi/qPOmEZCW/xIhbBSffXws1gjNRAlcT0MNYd+suvU12ge/iKGS
8Jn4hb9H20hf2KUrO9SKgx9q1E5nSSKV/VTuJ2AxeXiPzeKvqNfn72xcIVCVVfFkBL1yDWLF2VLH
mr/7w3Aek3JEfxmDF8NIvUNtOfVXVx83MkAJsbMuozq8kGpRX7Qgfuzkng2kDQjtqupeNb/6LqUK
ILM3LPGV7LmMKYP5Jlp0rdAwGJSXxAn1b7oZePuyH70zUubHxcc+NaifU3YatkhOpF+zDgi/VGYm
W2iWpvfTqrMvfWY2X5oWAYmM7M4zEhsJmDYLlrve2ZdYxS6m8zx7UXguxwSN12JGe5GS82s+6vVO
sRL7EIr9qIm02FOlStXm6pbGQ7vvLOsEh7kLt97ozzcHGREoinD/oNv816bb6oeB18ynBLAogsT+
fAQAk3zLkZJKMOEmPZqytEbzU3ZzM4bUfb79ES3uUSqsrwoE1O2Q1Y+qFeJ/PvqdB7SDh/rSNk32
Yphh9acVgBEHxV7HCe5RdjWjFdzEBTI1VjaJoqtHb9Kzp0C4fQJZe3M7vrKp1uRLV6L3/ckdUIjz
x5yKJN/OBOgEqjriRR+TAsSJRtnL5jogmxEKcGhkedphKJvwMWZxs8G2COqxTqHAyIAyyaZb4ZKt
JPp0xYvC+JyZf81kG969XNvbdmA1iAFFGnLv0CfHKQFygr3OUTYttf/oy0WfL0KiRt3r5Pp2g3C+
bQfFh3uFvoCbWOar7ENWtFYa90X21IPLg7Rgl2gV4ZPW9+EVLlj9YAM3QzKinL5ZdvzQxkN4bEyq
fO/NgIKEruL7CohhOiJkG6EBq6vb2Yj7r2GdPKVZYP4c42irh57/wx879Lma0HyrlHLc+zZME8Mx
o23etHh0muU9Vm1cxihNJJvAN5qL54T9a9Ca1mmo1GLrlyCjtwPw0QG0/XOa2f0r1E9j51kOjL8Q
NsoQohMiLuXjJb4ZfLiQK3kgsgN3jxvNsJXEADmwMA0m29kHzsi3iXf4LfPGLUrqvLaaDNIlxHf/
8lu7Vn3KCnZylH3yYJUeXlkJN4he+o/ebPE47azyIbTmb4GVTE9OX/LAdQftEJJ2usmIJaxmxxKn
uYvVLHGDHenH2FTxLNaD/uL0qFSL+1HehvL2jE3WMYmeOCTw/7k1wZx1l6zJH2XE2u/GmrqJQfYu
d7YcGEwruUz6yYu0B/Lqwa3Shf1kJtRpRxB4lGP1bjiT53+QffKQiNH/FjJQK7yCSGepGFOuV4v7
wmHRkI+6gtPb9F34Hwg62qGM9FIo4gSfkJ338DciQRsj1vzWT4IdlNvvoWhRjUxfXGhJckzG6+MP
Ey3s1yYclDdnSh9zdP0f5ZDTIHWQ66gzy3DVpN5uD7kH4J9rqRo0VluI8snRyc7Ck5s55U4ZyUR+
CIrMUx2inJRj2KDgxbKL1T7YVVCNbyj+G8sBwRT87RQ3u+NDMZ3lgN+oxm2Nc0NAs0alPiyx69yg
LY5tbl1kAVUtVdJAjs+DR1RknTE+1lkLKkN1HB65JrBruseo1W9z3xcb2ZzRZj5FHTYDspmOgDWV
Mc8BaWTa3bLB1vhVW2zk+p5lLvI0KXnAyYb4vDTXBf5v7d/2B8sp3CBcg3XrgmVUcpUHM42mZuOO
FYWgtkXwTLbl0MwbiUpn75r7KnbMo6elkOVw/btIu60wgrEE2ifeyObgwANEtNw59w/uPM4Yeyfm
Pc7LwNgUOKoAVOJ9IzuDmJGa3fwdaEVxW0yzR1I77IFK38HEzXkOhZTwJGoJ8iyWtQTZXk5lby31
gcHtj0cxR6dUt/tgKsdhCMKC512Oyed7jXLI0fFLb5+KJi7M6c6fsuo88SV+xyA+F3Wq+SabfYMX
HWipl9JFFMJr8AQVkya7rh6DKPwmg6DZo4UuPiBEFO5cgHQ+eMCBsB2p8pveoBy7jZraggnQfZbI
OmWwyl0f+d2ph3WG6ov/0VxHi1rvToBDg22eVLwMJq+2T3JhF+lXNFX0x2VZNwxasOULWB/lGu5j
Ief0J6vuuo2c0IvloBxgamwlBl8nsfoDBxBsyzmpYZFVBTI1rL5PPoncjSNXjC5PpcdpuuR2zYOs
b6jG4l6OU2C3s7IpOUozc1MfXPIj4BEMaWdO/QP/hSLYO2oaMLWPToK/jEGo+Aj5U+Q/ayi0T8uH
GAXZcsfC0lz+mPIHXmctPyjGoDwsf/C9LJffQ0YFvW1RgA3N5TeX0ymNRSfPap5TszvHEJF4YQsZ
PKmIJyXv8GPYJFDergU8+3/08UQgm3tlFynusDXAspwipzPIppYKomBRGkBBM5Ty3Ahc5NqUf668
c8xlVOIk16YcXYNtXqGfXd/91nmVg0ZHc/AtE3sNw0oO5TD7/wHHyHoOGBFEcvhDtW02d5Rpo7Ne
ufG56IbqrocuXgWx6b0FrQNUGve6s+6nYKFtmONm4sY3CR31bTXhCZcmN4kWlaOyOQvsReAwugZb
gfoMcRLb78Z6RLC9fmab+E3ueloyFYA2guxsD2X1dbAfqOPxbkMBdNjJrhLvzY1hx/ZZV1J3r3VO
Xxzhd2GCm1H2ZtM+MceHOzjV+NbIG0veBemwQ7I2/rgNcLZxKTzl82+3sQIKmE0Z07Q62IdqAfcc
9H0W7qzKSU7JBBae17iOrBbrF6TD5oGHZqWDpkEtCUG87lqb+g20Q3uIQOgvuxk1SoECkkuHYupX
/mlpx3kX3cGKk9AFZbn0yYlwky7R9D0TAhZSymIyus9TB6hUtoBUN89ZUH3Ox7i6LHIYTg0STTR9
RUvPiMOpAHYQmgHc3bq7TCnVjUQM/AkeAHmEHo/bGfPeHVAhjerq1IYFqHC/xpYk0xV136Ng95I0
vvriQNjV3B7vENEaSp5giqGj5FcAF9m2Yd1teFIr54AiyEuUm85dXC/Hin7nDAOOHju8EwC4JY76
xOYAzpjWv8kDFNhDH6vek2w5pqVvlNhVH2QzmFRrb7aVv5fNvK66h9mY+Q574fCmN01ziIfGfNAx
hXtk/Rtsx5BMN9CwBIwzffIAYFHfF5E6bDVNix+b2MZthWXmcO6j7rPsW4MDRenuWc3b3LJ5pw/J
I7Dq8WGZRH5AuybY3klUUT+O5kNhKcHCGpPwINlcQEaN/fto8+9mJ5olmsnb3HDKa+JryfxOPVPb
o3DHu17xya2guyPUjHznUArNpfXQCYGmBIzNAUBZz7uLUUWtKfHLU3NQ7Zt1/61HdstZ8prqBF9H
GyhuQGYGD5Ql/i0Kbe+GRZWOg0lFXVyOyM5UUQiqE6QwIIVdjHJuVb5OhLdROOyAECnAbnrvtl5H
jpoqS1feyOiQEfvbpeRp5bfVJnTIEMumnDuVzclWjOZoTh6MOqdBFpI6gm222bmxbH9XC6MlfwC/
M6Cw8KCbLXu2aYyWZ/3yAE/bbssfqrvLb748qIk38LUox8PyHou8oOPxSvU2CvPPHzL6bIOsW2lq
2RZMbn7qBEhJHiBVkvyZn9O8a1+SyikQ29fhZ4uAhIrdtep6l5LoHJ6ryVJerLZNRC4o+xEo+tMM
vu/dKvL4WCCcneaee1SitrnF7IP3U2qb4DAsWyin9N/tpntYntN6jCdyFjZ/NTixwN7lGmGrCp96
o3nsUr5cQ6JSe7AVbO8dVLGqJMaqWMU6OPU68KGWC4WsTt2HjILEsRt89RkuXot3q5d9G4zoJndQ
LRoWhUlexNLBhYEZ/KoObbNXkoDfzcmmm6t7wykw5/o6A8+Zu/owtZnBmhi0uCiYLGeyKQf+6Ct9
W0H7ij/QOlAptc9fXlxBzqOoTHu97HrtoeRjfTM9rYPyMpo6qA9O87MMMDbOhONxJ9yN595rj9k0
oIP7r/4+GFlPypDCz4TcYPbmxEF0M/u0P89kqFkSUmKRffJQsB+8ybM09gwsB4evsvVb3BqiDFRT
E7VCG+WPy6zXsgLP2dl6X5C344PXgT+a2tQa285Ryt06oAZDtDWTzNxRlfBBAkToqOMjhOaFjmqB
7pkPckAeVFgKCOHLo+ywRKA84wlTXCrkst3J3sLT7reWyga6wH4coIBQ0Vk1OuTZ/y7UIYeR/fuQ
/ljnrVNIfUfbMgSTalfl1iy414MGzVBB5wtI/j6bzjlWEjRfZ6h6kWXmFy32v8uW7A91VT3oyPvt
ZJ88zFnaboGJTABZuY7sy+ANyktjyRdsHBeQwnSwLN99gEVQX/ySUrA+sxlgW2fepc+VB5gHS5Fk
OFhyhLR9dJ11FcDqpbOwO6niu1mSAljwxbn6cxw7VrOCZZ/q+gAD2m8XZLLmO/Mp0zFhkaOUcou7
7inLzFhw+KP+pkWWsevLwt3h19Xfbdvq76hdDnczNv92XCs/yS5T9C+DIiwt96WtBUvkOrFngXNS
x/KLvILm828jJ/mU/nZ2Nie79RpK9451Cit6sYfaTkqJQIiBZXFuoReSN/5JmzQwIIXakH413K1h
PMuFZF+YWzbAyavcMvjclLLl94q7MbXA5L941NtqG6A5DNllGL3llDo+GluydzltYl3fq16NovEa
RZmxubD0nE5GbxTbFYbe5Xp/yLFV2BoZIId1QM8xVwrL6taG3WuvwbeTZcWhdaDZTHBW1VBfpNPW
fq0yvKsSaUu/LAbKQuKvftnV1iMKryWQtrVU27PudaDq4AaW+fe1f+qppgDVGfdrnwzR0agB3KN8
Xfs9lwQRziUa3yuBj0VnXkc2LU++2h4+yVntjrdSc8yLOSvG3k/HGZXS9N0ki/iXCBVgn99CBz+x
LkA0P0LRIHsvC8OWoQHI6gPfjLJ/x3AvrrTiKrFmEpEGn+Y4OpV9+3eXqbBEkMgz2W+p3hK1dv2a
uILURJecOKfYqYR1X+6nETjqZlLG6jyq6n21QAFoPN6kgpjs8xK7OnfWxN1MnXiZJU/loaqi+jz6
w70WmmJrf4I9xgUe4E6p9VTd+EUf3md2XbvWKLvfO10x4ipmeIr69K8lGqEd4aIshLn8Fj43ER4Q
onsYpQiKygni0HrpF41l8Gntj/2sP5QiKzB2QXGb2xJ0k1Jsp4b0+k72eUksTD+BKmwbq4pQBSBw
6cxqXjibYkLUVGVSoOdpcpTj8jAEIN0h3qCnDi/3tg58zDYr75QPPtSbYJtEQXIj35zcyj4cqfz+
ascuJmMQJIpN65XJTQ6MVghDQZ72XS7ktGBoLRNrETTlSd7udPEtQrrg7KdwgpZLuvJUacTv+a+P
Rfehzor6oacQfZnUObt0U5hdZFOeyT6WKOhB/bcYvDPInxstuGcuEI0GcfJ0vYLuai7y7mZOsctG
sHwetIvaN929SOE4Dlma/KcBXuo2fvSXlXs2Gj5q+UydpDmTyM2Ptl7ob5GT/iUj7Ny/lHqWfEGK
HCUa1kAy5zEKvSpkcfDpYk+t/7upiiYojI9Rz3A/gg277s8ohep8hyNXj/caqPMHFzGsY5mXA/C8
lCpbZATf1MG5WRYp6ahVtjZ6Yz/aRBvxD8/LtwrD8v3Upd5VnyqAAsv1GqMut70KUNVNxW4qRkNX
Su3KPjZUFToOYqc5ihilor3o8orApgYlIPtyGSPnkD7CKn0RW7UoT25TrwmVHTVJfQMiUDnoYvcT
+RV7I3E2oX+4T/zI/Qg0kBs9qfr0g0X+R4iMU4tGv0V9BgzQ6s2N7JOHmN1q1vb5RbaiWYd+2qT2
vm2h1Y1gqq5dFLHeKNozdjCYuvzqkhFyEGOSjLL4S8aa55B5lrmbR/IMW7ND+dPUxudSsG7GphOG
CWAqoY5/g36kbyMnqJ6qFi/NQUX4wO8abEuiyNkGaeR+JYWKyF7g/w1abxck0zWflRqnboipYVGP
t66vUDCULNYYra6ozBvxpfunTwbKgzLo73Luynhd5i6XyRBCEVdW55K7DXbZVuIwJGJjSKoP/Kfs
Y8fgsHqHPweaY4V0rE15pv4e9RuyYw1D+269jvyMKEEmNRr0ee/JotkInv/MjsVmt8Ev3KnhNiEJ
eJGt9fcAZTs/wGn+EZnXSNeL96bqoyczbz5nsVt8TsiXnwMAMzsQtsVnuxkVkLg5BGnR7Kwm3ujs
S+6y6YQ3Fkcx5TVH2aDJihSeFVlHqdWkTRaWEbX9wjNcefTL7Kfs7mEzHsZfUcgS/RalDfFvUXZL
FjjyvOkLL8AbmOSPa3VG8FPqPy3X0kf1UBo+ZkWVkb0VGLPuzCyMj61XZSiQ+eFDlBUugHJG+65y
nj1MGOVgILpSt313HXI4ZfV3C8ziWCT5cOxggr815hxseqFcPo0hmjOx9gWyermf5yq8FloQARlr
+Y+yx+k7tIUlFKkAFEOT3HyeehMYaNf4LNTEYsyN+3RTiboXbE3A1CHiuVOKT6uboxRc/AzQWcRZ
tX8ukjDcj4P3cTb/OltH1zMkiobnEVT7/v8jrphAQfAaPvqZWeqf3THeUhWawDKC/VaRgNjG6Bl9
7bXsZcHJe9Vxdsb+Zz4032oFMzY99F1wFYH7VKL3jm82NFKsASJ0C7lOoajVxsyETW+LOcem7oHx
Pnb261Jk7tkhW2bXohqaNNfO65pPyAsdWNlj3DmY3bE3a/3gAo/7KkBLbeUFbxHa1De79il2iX41
nXmrT1UFnLYYzga2Kc/zlF/1orLeDTdSryiyC4Fhg7z7VAwndE1BB4smNp+wXpTCOMrgqRqo0to4
tsjRoBxf8j7snuSgqR86/vDvTV9gV+WGb8hKq1ezn9yClUB/HnuHF1HuqVfbMOeOEjlo37mulard
FZCXpr+CZKz3gaqeijrXD60Bmy/1sNSCAKZtosTJ3mzNGl+qPNvIQSmNAw3muxWQYZVdmgfusJ4D
duBmcOjLpvqSsXVz6376Bg6XpYSvWxdyI81jM05st1w/OBgQTfYLAWdMSTKTTH1dtUQkPae0ekru
v/RFSIwdcoQQH34XDJGBVp8N26RPDexzLJBy4iDn+anPGobCqsUuHRvTXTE01ptha8plsNISUwrL
esvrZn5CLvAkW0pEF+bTRdTNr7JHzeI3FSdQQOMM6RpiKY4dFg/yWlpPOrLGN/Agm/KT2jCC7oSV
HRXFOLfV/US5eDVpSvD0zNhwgZ0rsnQ+QHerr8CoXITThDoQ3rmiXizGR7dGJVx0yqBYgSNzUEVb
dupd/BGzzFkj89Qm0TMnR7z1kkva631LxZvTOeB+BBSonfW+jE+mktOUI/Lg5ZbpnTRTd04qxfmw
6uYLHA8MxuUplGSYfVqPj3ac1ec/h3+LXE6HyFF4PU7TZmn7gzFf0GqYlK089SvsLzDxOufWL9tL
Y8iLcFekNWC3RkdRT5S8qLKW4WKkKdvysETK07qHuGY2c7yRRBvZh+ap2xyQLviHEBHA4l4waJ0S
zyd3Sr5JpNgfwiF6o05ycMGWraO/Blb42ToYZu50SuP822IlKS8s4zxFx9Qla7kPULMCH8SyX+3Q
/yR/piR7t0n57jTdzRg181FtA+sRplpO8qm8LxG6kwQHLN+n7RriapX5uF4KtYMtMIudNWds6Uc9
ejDJMWy8SenfnMFJn+JiPstB2dWNxd717Oa5iuf+zQtsZGI8iFVycBqycV+gX3DoRnW49zrEM9MW
8mFeEu5lqRv/1OIO9JVkgjiz0mswRtB+tsGYO4/SZaX3gMUM5eQhFIY+mLRfCbwSnUXd009LiBzY
eFk3PHzYQExOqJ17zIyl6lickFAvgsTdyqZhJ+MuLoJ6GVX79Mm3B+25iBT92SwF98b5R9/ZDxF5
EFKMZh8icyT0nWWzn9sJIz6IoQNkf3S2kYIO872Ugl5CJ+gvAPGnL26IVKehWT65SML+uKIIwwNp
+rIKS5caIkBGbPN9Q2U9G5TqZlqG9YqtVwLJmuqRpFn0HcKYqMQsg4FgU9ju8F52ZX2TATIeDCAA
WkHLQMLAvHvzcEOS2XqVXdpE4sTTwk1TcOlQ4Cz4bk9PUAlNNPVQ0fEFEkMeTFVzzl0S/b12yTP0
jnaN2fk32ZLXKPmkreUI9oW4mhzAfc85W43yl+ySYb+mGxOJ+eWDEUUutLJeYMwIP9noF8IJlYDk
BYe8opnVMqmuk/75N2TyCnBOBNQZQRsU9P06Oy5zV6xzklGALbkxgEiR9U3ya6TN2qUoPRRJUpEW
1rxLIrrkuPQC9YoZHLxsM6i61cGq/8MrQ7ssxTLfrd/+aHYGJNJltBryt85wknM6Gvpz08HCKQUY
XtYWy4q7q3GifzVreDuy1CiD5agsNdYiWM5FjdB/UTUskAG3AbCgoIZqQxR9EykUmBexeVObUZt2
k93mrI6Dih08Iwpi99NmmZM1/hYVXE2mXZY5GSurbZjViACfy6h4lRmkpO8g6KRJfFh41Wtb5qJk
jDzL7anesuuKPgJlW06Uw2vmCho1gDeZOrJTsrOlSzFokR+SckS+arlXX3PzB8SiDokULBo89UVQ
ek+GlCUyLdzVlnlosZ0B7j3I1I5M5qRNa8CPLLvTmu6p4vGjL7Ritp2aLe6uLuxOiinaza/xTrNp
r9f4s73wHDNExOzQMw6lxQKpbN13v8NnVh5CsuF3RXGd+6SHj42p1Q9Y06GDmgF/u08Yrexdjfy0
DJZ98qwpSK5G43GdLs+W6zaIt7BVrA9JRVIRxAofJj8adbL33uses0E1h3DXlKWBUZ0VlCT80uLC
X6u4yLP1UPle+DH8R0xt14wEvZY89EJkUVxhDTEiTNL0Jr3Kd9P6gupa51VVg+L8mzOyHBUDBkmc
8wfIWgC3fw3gDPfPjPVSCqAIOUO+F9EdKE61DnBwKDQfV/Ikwne5Sz/NFRpR5NHuTocW/5yq+gtW
dFutDzWM4fKzyNC+yciqIT+YzNmzbIHE+ZyNZb3Mw1AEnXBkZC5yEAOoAWUdNBvlVTsrdHZuj6iA
HFUqBOw9gYuSTd1EHToxUdwt5A8UVQhe6TW7Q9GUP249o7ocujOaT1F+he8E0gg5tvjS+QZUg8yf
/+lwm/E/PrTCw29Bmq/Gl6W9RHo+b9wtVmgxOS612jp6bl6rdjSvZooxX0QRpxAtTdH4tcBP/3Mq
Y3Tw9+hGt9FeNtfJU1NG/Wbt9OJqC9gguMiuZXSNVlSgfoqncfsfnYkkpYf92jV01B7xOL9fztY+
s6nhMzkpRtFxjtfb/xooJ5v9hQIfDkbiSgNCI+dJaSbU+juEpSzrHJLkn5CFSPBlsOxhOfwa9TVe
Y9SoGIhlIEjQC4z0Kw8IozkgFtrAainCV9f+j17E2rOE55Zalx9UmJs7OSYPXvlDFQGygTbsR4CM
D7T+kx2S7W13giO+WX/rFi+Wndll+MKJ/w5Qtoger/8VMtAVv5k8m3V3o6Nv8LD2LzPWtjYEuzrI
kpfBdrXp5E19dW7z+blXBPfNaO7pVGdf0gxnwEgLvKvjBO3VbYt6X8x4WZYIkfVo42wNfMdvpWtZ
L/1kvyLg7Hyl1BqAiZnd8wDf/zMGVZtmnp2vWdGNx4xKCbgDwmxwdV6O2U2XadoDHGlM6kVYVGjf
Cgv1SfRuSWTqKB3JeKicMUqLyXDDPmc3WWDAez+6LNSa30670Qu3pYJYjuxcoHXgm+PfQ5deFkDj
PhlU5WSYGAkO8BAOhiiaK2r701V1/1ELa+eFHNHN9br6uXFQO70FbuTDpMns65yBbgDuBUN+GuPX
JsrdjeGpxR5jxDl/UPEWPizohN6fqH6NxmdV30wQKz/HThKjVISbLQlX47PRVu6hA6lK6ppmMBjD
xtZwBxpii5IaL/f9FBuCd09KN+xcrKdihMCwl3Mxcg82Scn/1+SRXkDQa9NUdc3HmcG+74z40XPS
4BRTunnQQte6gN9Ljj5YccEyqXeIbzqfEOhoUVy2FbhhubWDGG2xFunJnlYa2S8kXHAEk6fyEDd6
xR7Jj3Zrn5wTOZ6xqSq32/oYRT8Niabfe55EK1pWng2qH+4GPCTZ2/8Do+21Sr8PiFTLrhUyq0xx
9Fss2sDmuQJ/cJL6c0GBY7IXTtdVsG6KhLKd2eGyMyE1j2t9b6s7OR5VPpDI0Pn5h8adbKZznO2z
qcaBdYWDSPCHh6LeFox3t5dNeVhipi4sBDTwe2s3Zk8iBzBJaOtbX8A30gqwdMweWgqUykP+Oc19
9WntsICuTFWvkNFADlUqniLwMG9DX52WeabQRAXoaB/0sO/g1NCUfZmZVpfEUV5ll5wK3/BbZsbI
EmUBqPHQVd4HZOgP89Q1B9nsdHDWVY8Cg2y6jfbJyPzoSba8FwSXzffEr7qnTOtea6tT3uNm9B7k
9RBLQa0sRFQ/GZ7npld/iJOiCJaT8f/p+T9igqFpv0Tk0GY3QIM/rt5tAIB7A7r8NbWG/OomEfgw
wFifGjf8MXjI+Btwl1ECr/7T5ZTFZ8MPsDXqoRMGs37ymw4F4EJptibazN9L7uywSrq/o9r/Vrt5
dzc6UNeTyyY8dvXsuw/jG3Mnw3pUbHZRauQAGsEI8Lsa2J988PMoXPXoUbjCfKdO8+9TZO5GoGSf
baqLJwuM7LFC7eGraT3JC9aK6uzNOR/OqHWPn+IQcpv4oFI1AtRP6g4PxGp8tj0g2R4SUW9JMJ5b
27BPYWg3mykd2co2HWifTjH38s8p7wn512XTfcjjzrwtf2txr1jR0CGUN+qnta8Ok2BvTlThVXm5
+tflrXmm0ONH58V/aK01xgMsL3fWjrJyuPYvZUYxOkwkWuVo0JmPwK6KXROo5W1Kw3Efp4X55hTY
+al6HPyVkWHkgWT+nJv0KSi97quhm+o2Z/H0TK0C5DNfkYfONpNtYmj6o2n52SbsTfctAN2zj705
u2ZVFl0Ru1H2rurob4VbUQWuKufvYIeMUfYJtZO7J5KGvsgmzi26VRHJxb3bpuQQfTfTlhEU1Wk7
MrITYigiaJ1InqiHS1mZRyHrs5bmJs9Ozu2owlqi7LbW2sq5pJS1xsmRNUY2MYD9p5i3VvjkSE5B
bgPg4eswtsFWgi8kDCPjK7Sb3DzkO2rBrsuLEr9wlOceZIxEc1SJCkbTTp5k1xg1zW0iKYdjnoOZ
Cu+bE6+fAD+IMjkqplbd80LN+7+UWNG/GZne77FUDGFjTcaTPJTwNm96lh9rJOSWLtmfOtNDxQrv
Ggk1bdllmxgp4z2BdJmYLgcqL2mP8pI8yjAPgYcWjL7jbkp32JMRb28IXGVPk9D1Hya/OfTkWrdd
NGZP68C/Y+WgagAO9DFn2cowrc+hKyrJfEVkUXBG7L8KoZ4zKGaJqJzSH/Ow789GM1ZPiUvSPUV5
8EV1tNd+qL2H2mv0fONUHqSGZnT8vdqq/5zKgKVXBiyxLclQCqRxv5OdMqjy/draYgVenFNkX9ow
Ab6nVZZ/Ld1XeFXeDXc07zYGeOXuDCGuOmm89HOnxC2iHqvhNBvVFxnoUZwGgiEuMNbuJajbCOM9
EZdOQ7S3DP6TZMwMkZL3Vz4+KFauHmoorWKRMnzN+wht0Dj7MSKHhSZ4nj056EHgRxrIZcwSIcFz
tqP9HlGCCd4YwOBDp4++RI7ZCUVt74Z17/Duemgy0M2LHu1wDX07t/WiL35vTbvKG7uzHLV048y9
Vb12aac+dWb8pSii6AsuXdqxdFyo2xZGjB+CjFp0GZwmeKwrPbm69ejuTHbC33uwdlKQSYHqxq44
hOfJ82MvvfHqLgKuGzt3fml8leLgczeAhdUEA1m1kj/GWqV17v/XPLw5hoPGWhwHQKe4h2bw2AaR
S/5uLO62nhV32S/P/j0YZF4ILEiEiAFkc9xzK2atU4cm007jmH51cpRoBq1Ezh10hCcwEaERY2sl
zhBNhZnXhN7ujwEZHA1Fd8QKKdmsM9ariN/vmmR/rz3cEL1Gkjl9meu2PKOgVuzK2i/OODcikpkk
82PY5Ppxbsr4Uk59e0nUsjuO+IKjeYgIrspv8kmNsdh2p374Xsb5DRsSISf7XmGuEWxqK3ksczX4
jjGdvrFBwL/1JvwWsMnsietNr/va43JoVP0RX7lpp+iduftjIAEBDqWCfEqkeIYNuUxEu/HeGMDv
LX1B7xtXFxVWFE71R0edsSlIlDo6yU+SnZOR/QCPU24BTwNBU6Kku/v8XG1u3peu1HcR5GjSchdH
wYwdC00E4SfEotGBY3mcTsDDBJhG0/0fQMF1nvWiNRTs5tYXHlYSP4wELJPskhPWF2Fspp/dIKmO
Mm0fGvrPSMNsWLZIALIulqfr4U9xrThvPip3TvtSCxkgC+vJIo3s75mtkvVQrOHZdF3rOKGuerbn
zrkDgG3YA7r1l6FVnnGH8rHK9s1zABgqb4b+h4J2ttgAVW+6hwFijwnVVfV6/QF7KRgmqd8+k2RH
jQHRxK9BliMLaBo/Y1wAEN9+SetRvw3SfqKPtM0fzaYK86On6hkZBQTVY9Lzp1Y80uVzORamlI1m
fpIP+PWxvsbKgTUWtadPsrX2y9gkwkfSjfBeumk+8kmoA+BLk4Xz1qmgUcmmo83RtXGCv2VrggX2
Cnv9pY3V6db7ef9qWFl8dKCHoyzPYG/n40scLGMuXKjtDOTzqKSG/Ygx2G7Vx/UbC8bkZHtbavxq
Ci9EOPrVifpQjXX7MvfvkxW292QOEBs2/ehE2haf4lAHNCf61gGbBc+mruqPvlacVbkRnUIcvzdr
MC8L10/Gq4QudYVl4+ITfFsQT3/AmSSwqZkD/nKhv+CfJomfIgGxZz2Zb2TVXbETBTbmnGymIndQ
4n0rASa8WtT13oIBG1NvjtWLDB3NxIOsoGiC7qPvsYq19vKPYqv9u2PP/YNsyQMAGO3k/w9p37Uk
Ka52+0REABIIbpP0PstO9Q1R7UA4AcIInv5fKHuantrdO+acfUMgg5KETJC+bxkX32q+xYOx9uUQ
QUHAwdtj9wsgEThUsGgtgLnuqMU4hXLWgkwwRY1ltJhiyQ4RSgYjjn7cVzQ3Aw9ikBvoQsA7iEFR
OLdqdQWju3kwS8r3DYvwr0pNFP2BXsoQahi8AeBqBsbpf+qo/8dOI6s1shs97Et+/q/v01fdpI90
LEhWpw6oglPS2Bzb78pp+qPOEEO2tl4lHhX3BHOdivQAei1IWVO+uRYQv7LCg8jc9IYU0LKFGxpQ
QSwLl3kRA7L0Exs7o2Sz4UEJ2zlpyCwCS/Gm0zpjmMoSC2SubLIk0WTf/GiHzfioK4zMTIPWk5C5
ndpDzjG/mbrbUHcC5X1KRE+vJTZtqsYroHG5ylLlnOgg8M7SVXqTwcN5qteFCD7Od+hA7ePfVEbD
Yd6MXQniWELUQdStqEAdRNnta4h2l2Kv++mq+Qi95ysTmaTy3EvCDy2LK+BAIT7eAjEFS5gi/isu
8k8Ah/W4zj/oU5TVD4rm/VvsTQy8MEofVD0M686KIS7ftPzQ+N22qShdwOQcYkPTJgNp5mx0LFzX
vLTuDbpOtwrHG84tnIc4PJmXuqrxHUTGkInfCOoXW1CDYLHlyPomQgqn4x5563vqRJfTuvy7nNR9
sddlVgFBFeRTf12WE0upoh2cRmRUrQcTKRTqdOGb9EqIeUKPMcm6vY8MwiclJ10SyGVflRgt+NjB
UNmgI7/+8yA1KT9OB+WI6X0ap4P83xykoM4Nq4SkgTIpIuC1bdhnROqCqoT/iWkXCNsnWERChCE6
gbiENeG0af0MgG03SrdzXQR4IgSL6n6p6/QADihau84Bq7ua1pO6ziomi1GGJIKEhQKItNjoPb2J
cgLLRrfCG8MyfzRYKjIBZ/i7iJjipDzcT04vOFY36C7zKKWTZ4uGAtg5130YpZQ9hEXKBjz/vwee
B2FR74FGe5xr9DjzuVa1ke44Ga8f6tMei/+xTJJdNd1R6k6gFHBd7vfbC9WvRYLFTN/X7Vn3be1v
A+mzG0CJ3b4EAXZx98sMXWjWcdoxcCfht+naqr4SQwV3/8senMJ1TyVbzgaaoHLtIZRYnrGYNh+w
ltkRkTm7O0RCgyfuCIxqKSBFdEdW1H2NUIFvbUeLQ2Mq961FYjU2rGSb4Txvxp4MZ8FWlS/4WXfV
bbp6BFZok1Qgi8z9OawPbQDOMRz3c+BjpuPnZj2Citd6uLla7wmr/nW4Dx82DwlU/hX/iWR/zywl
ns92BicPH7JTOhcFMOhDpjtM2a05PdWm1FhFsZ8Hczprbr1nq+ayTo3xqTdpQ2OlP0i3sjqA6Hd4
Ndzws5v11v6ea5vkR5EC/6KrdEpPb6aqRsKA6Z6hg4DGvTgDukEbNph1zaMiuowGi59pj9UpMv3s
wC3Bn9Maxs4EDJmdbmXJWK2ipKZrXYQzO3I/ynKWurM1IpFtsFoEurUHgQwQLPxco2moru4N4C4c
pJNRquLMeiydT7rpPhgcVfwR7xxdqqh80GeVWUCzI0D5qvDrAomnir9S0ptAa0xFeNjy430X9kzY
hXLhUe9Bi5IfIQbSII4NwKRwPlsxcfegE//YkKnojG1VAICLStM3XEi9euWPcl9H9X/u6q73o/QA
vy3Pn6T7WICmBJB97hCE+PsUmP5gXWZsMGEFWS8aI4yOqUTO2qcqPs5FPtWV45CCDGira2f13uZD
FyQdM7m499FD6GOYIgncWGANMg2tD9GNH4bWdXOD7odI0eeUeGQ915cI1sr7WZZ5N649K4eGKJA0
+wRGiHu997vi/1L3YeT/PlT8p9PIZBymi/kE//swad7jffK7Pn88G98uwTodhqs+6v5x92FAA/jH
R//a9rvhPp7qr/1/adOH3j/hl1r96fdPhIsYmL264j/O6d9/7q+frofRh8q0hZ/BPPbcMtd9PKtf
R/ofPj/PAHr4eIN+Kf/ysb/s6tP6fbm2RzyvWFhhScqLfTlt9F7vOPnH4u+66H4Tnmyv9/547Nxl
7vfh0/441L849sNQ85nOn/bH4T8c+y8+7f99qD9el9YwbhDohuj5dOn/eLZzw/98tgbcVFIwFf5x
p//Fl/7jNYW7HyJg//aazMPM1+R3x/5/Xo8/DvXHT/vt9ZjPcr7yfxz6j13mhg+Xex7KhSYZTyOI
urSwvfMWAyYQ5wGr58DpJbxHgSu3ADtEZTyhY7oWdPtU5P5Kd9R1c2vfJeA6TK1zw30EIFnRQhwg
bqdhINb8Y0BdjKDUE0BqD24SYwnHClkvK6LMkxEV6piKyID8BBvePCS4m4Lbzz4MhgGfM8mlmzY+
d71jkjEo36OkNxw0diz682FTRMmkqiQN935ENADMltLWuvfWHfUhiEEgKynK/TyAa/TRBVLOH8b1
yQgFtQw+oKHyoxcpLXdR9GN7qHoSvyAFXCGfXLjHRFXxi+sNX6DWDE+hqVQkEHMA7fCiS8DBQzkQ
hCJdKsmICBQ0g/SoUfZo9j5fCOgTrMu6moymIIa1/2WXhlFtBwrwoR+13byr+yL8ISEml0AwhgNX
CHC4A51mqEwsPTc0NuFfkdeSlxxmzsgLlY+dmUavqvG8fRwn8IGvCYSMQiyvicqbtW6VpeoCnhrW
Xrfaij8rJNSubugCf4GkpjWlQwUkXhc50O3vILZ9gfiS9RCbCVTUYz55IRT9OytUgNQE3+Q1PLBC
ovoLg4LtBSYMe94V9OCbpc1XxIC0AKRmznOPEsIwZ2m96xoXHVzIOXf+oWlgiDqNU3aTjjBC3VtY
evgnBCZfQsAg4Cpl9k8hhIEMwZ8YIg8wuTsi2MDWFKbnF9enwO410NEbEZBhsXCfYXRmQ6yxz2EQ
iKLrIhwNmSiAiqZiFXvhBrBzewlpeefZdWCTCYOW8EcrdCU3Y5QWIAWhM1HQ0c2Bwl3pzsUArgwk
lJwfrcNYrZNO8bXuXIygD1hQaFnrzpRSsoKKgX1vBQy1XVl+F0ES1sTIppWtMkiAbHRnISp/SQfT
2uivQBDUgp+SEW31yJntyyWWzXKrj6UE2GzROWTrGnDtcqoYEX+cLnybuuJYIp7w6rtwbfGwzByL
1Hj0DQcWiVN1TMtTQhVytuOYvJJe8q2TVtlKt8YmrOYNqM/vdCsk9L6CbROeqSj7k9+EZ7NTyZJ5
VggDcKN+akHW3Hqkh/DOVBSksc5F7l0NNdRPpK3lUzfkQZSI9CGpjRcKqNkBNLVxQ0Uqgq6hCk50
PWzJu6Lfp75bwHIs/wItwPShAUx8k0/g+cwuwdrjQ5+sgfGHzorvWK9dCm2k0c7roy62hMK2Aa9E
OnnohIN4EuCSlgwA71Ia4skxUyiGQgRhn6VgZuH/Eq4roVxA/8h5yGoKLSKb3ggwvrvOhbiSrotB
Mb4xM+rWVQSNbl2nNyKHHlWT+ggITcfqfnaFqDyS4xmEbDGUbrBr/yK7zjxyP4knh7OHkfSQtrDA
ukjZ3m45fs6hqxBc9gW2DGr/B73RTRx/3XuxMfP3QcKWLAYwiY8wT3SSKn4ERBurPybbl0wJpD5g
evlJtOINMksQ6hkcOPBI0ayaiA5rZBYqsGb288ZOpYR/9VTZhPJHS4g49SJtoR+niKjPUfe1jbv0
BFf3N1X7+catoZw28pACAWovY8jwWJ59hOHjeE0cteStm22zQdYbJprohqW/E9hGSa8iM88FeKfL
GLjsTZe5+5pK0GyBkwhIKsdt64l9Rht2c2uH3YwUcGZ7RNxX11mCQgoTj5yFjIfkZllsk0Bn8JTj
Aqs+C3fQkDQgh4dNTaNqY7AoX0BFwTgxx+3WKmnlAqirpoHeNjgq910hkGUuuy5dNVAGObYT20Xv
6T4eYsSrxizSoIsRT7IAeih6eskLbl51DUIMk6FJzICGQwfdUPumgggh1KV1HWVWivRcAfOKKSOu
6JcCtpDn2fbebeArxoF5Weo6vSkKv7gS9gxf9fTiIY11LUhQwCT8yUvpUwI5hHOVNfVzP8FAHRDS
ToaM6mdo6YHpDQ4QJIOwOA9FJG6+VYsblh2bITHckwdJA2ABIKeIP93DJAD5ULLRXrLSNJbxlA0c
S1Xs0ggYDBrzdpL7XQBKWK/C2nMDL4r6g9ck+6xS3q31fAW2RGyvQsmzt85I/2oqo7/FQ41LCeFS
ZEHrfGEZBjJGBRmgSDm80z5sNw7AMg/IAcfUXHbR6H7zDPcK+x7Ib+RTxrAmkLG3qdplHkIQtEmK
R10HbNepsyuoIZZ4B2apKLaEV+PRHAy6QVok8WNgOXKHXNtaiCW0EfkLk71cwKlOArkjTx3ryaL2
7B6JkIEd9caU8Aici3qPCpZvEZV+LKoWMui6rnOmxJ9L1DIjDlsPcCULQKgejoMHr+/It+EIyazs
L3gyBX5qFAEEbdk2rVzrGd5jybInENSIqOHcwswIYBI17jt3ukI13OBWlZHlC6NNnod4ilIjvWvX
Sn13huaduK39KiIfeLsm41vIthRrF4BhV11ghaouMeZfO9o0CobqsbUUZUoCF+r1J5LX4X6QEKwf
7SOEfCGG4pWP3KSrzpDALQzuJ9qR7OiMiFSGEWyHmCiLkwJJcdV3/fhqNLBzsDZ4k9jGoiiIf2XL
1FHuVe+DFetfK8e6CkO5wNGiFIU1+iTUXwBRTDdz3VCzchVZ0lrqo3SDlYzmVllQt5zroJBXLkF7
fCtNrJRLALOewyz7lvHW+ub49WIUrUT6s/cXoKIUDy2HyKnyTXi924jEic4AhS/14aRaFG8FzDtL
P6HXDtmQq5exb4NnFW9Na0Urm3b9jtYdsgdlg8dZKEDo7YqHhjn0qW49YKuAfmOd15wbTCsgug00
ndNz8M3TRix1axHCzTweK3tj9E12sivlLDpANyWFxKbb7S2rkdcMAkJPowBr0+WOAjaJedu4r6KV
B0TIUpmNe1HQkdyYYyLgUuy7cGkDyahRcmv1UmxYJfJbDGohxNyK6Eseufuq6NrXNKsRy8tpvzOL
fHjwejwedQ+TDzcn6v1nM25g+gJS0ZZbZfQEaeDPmQ9ZPZZ3wxmW88kqk21ysBzp3hqPYbYJEbvP
uey/+bRnDx08YTCbhAh5bbrVe1GuGRzSFhacDJ9IP5wiv7f+spzCWg4jcU741YsDpJOKtVdwAOdj
SOZFAlZXpVBBLln6uQClZ1JWkFcvgRoHU/WhzBqBYH7SrsvOkg9uTEqITTXsbYjd6yhjEAVy92S5
efJ9dORnML/s15F50bJH6uea2PCfZ9IwN1Bsg4AGh05jjOSL0aYgsxML8DNSn6FaXn7vyCRPb0JC
bXCgUlXmj5ZZu9+c1FkxRqx34fdVAMeo/Ga6SbI1HVbtSmFnq7Zs06AJ8UO1W4duJwbSldctCRqr
kLCSUgBHAJyGKR8UarP6DfeSL3nkN/DArutd22E0YA1BEqidCn/6WwqJsSewHxnkDzgE4apGrCxo
QVxsMYRQ8xfeMSrAc8xx5/YFiPF44FZAmfbRFdrVgKtbWC0lcLe+VKkzrH0O+fgodOtNFdbRidll
voXBu3/wRZrs3Dj29lXJv7suZGNMZRwnrCvUFGwIv5fVTpd0vd70U4+5Wxu772lKus1cNXeLo65d
+anCS1Yy5ym3i6Aa8/6hmErwnnwnsT2ceqeFkVVs1wEBDGyni95gHpDO+zzaND/D2628wgMlCloh
840uZkZbXjMb+FaXIsQ+9dBVuhEZfWAGjTYEKCGrgDGGIFHBo25ZDX2zSCXxjj3v+ueOPqo2kd9B
wAvwQgKYhL9ZwtMqXJCPQAbvOibN56K3gI3yydcW6tksb6B1nTiXXA5X0cf+PurPDoj5gZm4D8KL
YC6IvKAXdDCXn2BvwCvnU+19F6+KIcijsVzD67TdOQTwAqG86sVmPnQvCJC5uuirolspiTVzbDO1
YJhV3GyQLG4eiHWLznKG3VwnxvRzqxjbj0PY33R9SuOb49YC7Ay8pINesW0GhcGTboT37lfI9eaA
1hYQnu9l95JBGGSvoHQYwOFYYgWfPPddBpf2cHgOmSiWXiw/aWgkFM4siDUZsJHQZb0BQA2VZRxt
ypjAlB5ddL3GWsK20dtZfnuqzDY+EANobSPEsxezGrVw7K4/s7IwHsLBveA/nb+JFsq/sLsB3GUq
+q2/CjErFfRouDnHbCpRw27k0QOsLIpj7H8TeZIcuoQWR+XUVysp5amILAaPUwtcdct8Nms/u7Si
fipdSIb0Xnkd+/Kvjg3WSTjCOoH86qwSw6iDNoqTW5iSh7IyrUM/lfQmGTJ8P6/ba7iVBzszWHFP
OK4ya/eOZcOQ1hHgLWQM9xOWxMzBP75J+2sN2/rPVunxRQTjj0sRtn+1nLjroWgVfgMZfR0yCT/F
wT+EDi9WVRXuKU3VNsXK4SAch21kAwM5lSIWwJA/KnOPLaMu3/qNf0uE8L8D4tOZDiiHUQ/OBciV
X5RHsLIGDOjVBRMw6JBj2rj4HCBDoIlrhbT9TAv31agh0QWp/UVRCkjlRvALsa12fGeheZF4QD54
fghpKQdv2AXUfQHxHKoo6MQI7q5AUHFSmlgZnisB0RjgREfM+hCJEGlRXvl/jQSOuPa6ELz7bnT9
qsD6M1oY4p1mF/C0nYPe9Iq7B/hU40GUVDfVQ8J8bPo4sMEu+ZLmZJmGg/0WueXJhc481l4Qugfn
P9yMmee+AgYDAnZXv7slw0rdgmVu1Q7kYajqzyCOhlvM5axtLOQiCzv+FQ4X/aLjZbTmNsf1bKvu
Uan6U8ZrgEiBtHwMR9uA/hSsf/Gs2YETE27hNSXOMGItV8DFQEJMJldiVtAHsOPhleSAKPpE+m9t
VX9tgPv5nCfdjY8MPKYqt88mh32NX3Hj3LlNDim27KtIG+eNcF5jsR36+xQ+AlcWx08eNInh0Ge9
1LFrXQDve9Glqq8kJh9ZsyhtMWUU68uMJeImxFC5LJL1kGPWbA5wp8pj86mkyluY3G8OLcw7lk0R
OnCpEeG6kKBwCBjZLaH4pdZTmnYnphSn/1XBOvkG1cvQIewsItdfpIhlrf2CYdKCR7W8zJXOVAzj
1l0iLVouXEj6wX4MKnogTsF9uoV0bwf4mln1n4Acdd+BubjvTDU/mwQbnX/2MVPlvjN0hh6NCuDZ
UJyVreIF/m8C2BGXXfOKfunbsHozzSReRbZUO21lBZK+W0PJbEG7mC7xFRDhIUBHwei6C3cxrAku
tQJBCOJ98ecYq0IxVP6z67sVaO8031Tc819zH4x7WfPPCKDRAL5a3akGc6Oul1pxWMsQ6z2tQmyQ
3j0W4uVD9dwVk6cAGmmQuO/4wo8nPw87QoimG+RKTablXs44fppZthtSM7/aeVVcU+7AbTet3nUP
rHAn6nvsAa0IemKxjkgEfgaMg65hZVsIXo7VJi784TGsaljXT7JlCq6Cdj6Iz5hogiSK6Hk/itfB
R4DLZxxxNxaVr6mdJ8swKulOt1KzfTFkg+Unz5KXrL/p2tCuqnPqQWM4bAVwH5DcaHZ+A9QaWLTF
sssJyCmThiZoGPQLUJ2YCOKWDgZeXEZoZBucqHjQm5rQzdAl1lmXCpvLNSykt1kMOzDfcfFThPne
JzvaGkbcvI+ODfgZsaydE4f+U5l2F4idN+9Ar6kA5Jb+5A0RO45DzpeR16RvTERrDWy2LXCsLACF
4OJHGP5dkKf9Z4/RwU+058LZg3z4bBvcPoA7SZaCyPhzZryCENB/IpQbKxBQ3R3kHYtVzVtnUYM+
icVa4QQdbKwfBWQQbwNkYanROI8tazClJ/KdCAeAQLuuVrlRgOSMb7kYCIg+ZWaWmAt40OvSJF+Z
ynUl470FhYTz6PvypXTjAyAp6oalevOS00sRFdUzQ5DzEf8wkCpQ69ppeBnD4bEscBUiN+uWdqQq
mM6bebloLENsOq9yDvBmLsD/hAUU2CgPemP5kKqQCWSyMDfs0sADVXMZVSpbuyPMMXWfqveAazSh
8zUd1g9We50GiTvYt8PDEhYMP/lYjglA5Oi1ES4ROFp6A1Rdsg9T/+1uydG6F0MkAnTkGJfccPgr
T0NYZUCw9VXXFTY8rT/s6dZCuL/2MwR4PsIrFvZg/MW1ayOp6cHw++QCOKaD2GWarGIwKdZkEi0Y
+yQ+TX2B0EiC0u7TtaPZHvOcRZNDWIYJGJfUC3SDYdoIFWAqZ6gl0Hndg95jiOze9/yfe79rhWLy
iem/SBeZmDqyhQttwq95gaCdGabuI3S7881QYgFXuhSOtyNEMdjIxeepLxjnFOvCyaHDAAWGtBQY
c0KAuG7d8QL54R7PVaga9Q5krOjUUP+zQR9hc/OSdMlLzBqAinhCnjm0wza6KHPbfsZ6x95UAtl0
8AWXI9yr9wYwtFejictAlFbyNfvmlIR+ccCegJs8lh3NyO09BzJv7TFivoTp+GBEkGsiYf9cjHhc
yIZ20HVp5SrMvWdemawEQzKGpblhkvRUFEl8JlkpL7g37c6oo0+dGaKkq6ZNhKXCjnv8k67K46rc
xhTuAvhd4o8ZlV9gV8BPqcXpwS5Ei1jltXdbdeKaagtKmjrB8wZloEf2EPJ1c/zZNjGMsyDkhlh6
DUZtYDVYIK7x8Bj3A9CS3UQY4TZEoGnpV4/M4t3GjuAQlIO8f00mUJ03gF7UG0MB0QI8vEETtJ9L
u2PLvqDWRjuhDZAsXpoMvtza60y3qqmzOXWup85SAiJvp4pffBHKq4zsrWISQieT4mmuQnjBZtmN
15AzxS928qyq2F43AvUMOK5E5kC3Nr1f7EdZQmVrOtTvkMWBQm0gw448552RrZtMZnDswF2H8GK+
HqO6XAknW8AlE88rv3UO4FrCIXMq6meYaURraHH3V12VR51cprGHHymbtGcEqEGmlcib2dElXnb2
eVbSm6qiKCPnkvn9NY3SwHTBLEWopnhSmKvdEgLrW406Jln4YjSeeaIT7pjiB7gsJYk3uqhcnu71
oYaC8lwBdu0iBoMI0eIxPZqEQl14LuekGZfA40D+YGqeGzjJSxBGIKNtMnh1yCQZDg4CaM+OhYcw
NJERuyA5DFCR8CxZGX8do+8WE8a3DORBUhiwiGsaYGJJVJ/IwKNDxoDEcmRcPuYiRZJ0dKOvsv/e
yBK6d38fQ/MxX8HTuz6ZtSA7nt660K9vWNaVAXxh5Ob+pNdlywcirpmafcoUpiWjWhI55EuTunyt
Eah6g6Qd5JWk+aNOY0t1vx6oq/U43Q7dLxRYWtpEOviDIXcaGAawoEXYiKeIAn+q9/jPvbnV6JGV
oImJ0Cq4dE3fepfSET5mT1H3OaMMwQRpvyQN+FNjywWm0G793NYhQu7ooBiM9KARGN1U2gtEhuCL
Nzic4LW31h1oaA9QhiuMPWVPw2SrDRY4EhxkBy/D/F7Q1chNJFsiKJJMU6+5a0Opt0h4mW10A3Ty
4dqXwRezJAzmIcaDnq/qC43b6R1IB1rqdF11va7ikj3cL70uOuihG+lkCe6HDTuEYDWkhB31XIj7
NN6HvuUHumgzKVYSQgZbPQkiCh7SdAAHVLd67fecRtazVfnjdWidxzwzul3hczC/sx6qY2AVCETb
4Rkc/tzLGxOJl5ocdL3ezN10MU9SCCDJogrmBkhCZhvCx2yhhXCjNuxOSHAu7oaouk5r4uJdyZH/
htSxrpsbvBjBNheI+WCuQ9DW3PVJ8i6g62n5C7PxLrRBdEVD0TVCXQPWOYh6e/hFnnWVbtT1eq8H
tQLyPaCB/CL//PMI3SW3RUwWc+9q6q3HIl2xrif6mtZdVGFW7QnkomdJR12fan8uaK8B/w02G3Cf
AMoiuPsV+gLjRsGjddPSSL3Sdtzcw5KAnAcRT51T0db0zEgLVHtpwceIRccRKLIXMx6TrT+CGEg7
f40JknngrfC2xdCbB6OL/mMPS2hv+7t+kRMdG/2uHiA1pW6YfEOzRxwNAT0kPSFhU14idIZwpyck
Li/pNgotGejW3mBQn/PVBeZbHrTM8K7AdBKk+KmoXx2gELZYY6KoXyyqSLpAStgskCzmEwUF8H8D
tsvQckuO+iMcbhrrzMezRbcSv8qu3Mw3tIzoxUEy7K6AOtBT3Ejr+EMAFUUDGIejbrQzSIAP0Fjb
IFIgH1q/Abkq82OoqaEIBafmQaQ3JPbqm65Jm2Z6n0PdXrcZeQ6hWt+F1FwGV+CMvknk8MWqs6dF
iJdHO036L9zRWFu8aMFIRYKEpSGUxBtKXgWPoYLGu6fKJCCYO91rE1bklfWTwGBGklXUolddNy0i
ij2pPt9f6Qitm5A44G14u1cXhFzyyh4+VVimLsPcrw5jC/vruEqupnAO1Q8d12zSL3BGvzhbYWts
Kja46wRJ4E8efCB7eEy7qiTrfDje3Q2TDu4wLYTNkjp3jj4YqkuRJP6zoFA9anECcAh/0sJKcIpC
LoQm99LUpku205Dnnz21yNJc+rvNthwKixiICGkHJjK4KlA5jDQr6sKAshXs3NYQtZqUxvWmx2z1
Rw8wOGFRCf2fVtJ7D33QPIY+gBmQ7/k5xpBSclU2socW6AIgDKV7I7Gsp5rLcRUaqlgjAGJBLWKo
doCGyEC3uqVKz10XPscp+prwR3yy2Eo36e5NXV7MjmWXe28L2jQEWs17MwyieNIlgt/iomEq2zId
X6gcUGOt1pRrZyLgkWlTTWrWfeypAyZUgS5Vk4T1fW9q1N0Qx1MHkOh/9Jjq04q3C17ACnfgpRdU
cQU1ehNWex0DYGDw6nfIyo0nJyrM7dD7T+2QmSddxcBWUEsnTnxI7SUOnjcDqCtVNwUMyhvcYQZQ
FUvTzE/6DzAOwjhihnXTv39dBcU3aJfayPvMf5rfHIS0yP0/pHv5sLxchaZqVnaB0Gzw3w6Iw1E+
zJ8yf/LPg1gquq2s8ADq8qLcUzBB99Ltyr0uEtOG5XTBZYB0AoVZs8IEUQ7FysUvb+nAPW1VxlAS
QaA2EKBX5qse/8AFk6Tb2krZDMFIPp4N/9u9ROiQH72+25kIwq0jO8fpT290/fbWL3+HW/miymtc
7J8Nqu/bc4cHhu5BMwgocddP1i1yW1elVLTGj80KRhNZjXrI46tuGIhzhUsrP1iDz88iR969G/jV
k4mx800IInKC6bGa6iSy+Zaf+0EHBZ6gsqXw9tBWQO4tF806MqEnu0xIaJ7yiULCRXJgmERAyoEU
CyfCWn2ZmRU5ShOyv2CrhR3M+Po3gUfTkYJ8vHSjDPnjEgI+yCEwRHDT6qw3Bgwo73tNY29YBI6h
PXgqABO7Pg+Fg4hKHIIiw0sIRTIs55Ygb9XnJoJnDshIELHujHEZq7p6tGUFm+fQLJ8NmyRBRGn9
KhysBDHRbU5pxuMgbmDMkAD2BuhHix8yHWD57kHeE4EjJJPCTwMMg5Y9tcoXo4SbQiW/hE44XklD
zY0HoYw1IG3ewhtpe0p99pi6IBBLVZabAiGiZSHTII7EAM4kNmluqbXJYXqu62A8pR7yUD1lIjGR
k4LNagUiLjcSYA3NppYXzO3LKGHFCvYP7Yp7RrqsDILVZsiT+yau/bViXXgcQnifOz78uUyoqO/1
JgOAGHqduThF4P0tzTZXUOJx/JcKoZCFldb5yY6K8CWx8g2EViMwG/EIDv14qXtFFJGVDmzHBREw
f4wsJXadGMS9lYKwAxemRGH6gDHq1PIWrFfVIrczO2BWXuwjiNXvoTf1Y2+u0w2JmMjZupnZgNIB
w4TueqN7zgfOdXMXvQdp/QKQRDasWrv7NBDlItTGMYqo3H/uIguFU/E40LXjhJ7WZd1V7+k6Y2hA
9H0G5bjZ2D4v936lup3blE8k9O31fPo8jVVQD9ClagRAiMo4UHuy+AJ8Yd9PQH8yQcHd0fkqLLcE
eCN2Fr4TGQEeFs30xGj2lfQQ5JvLiXQhSVEU+a4H1AFhXjgI1iZy2JoeoAftRzuRf1nT0MjEIWvc
AIOyL63hLJHRB7y0WtU0biG61iZblmBelwhgPwJnLMAZcKMSzF9YCxT3O6Ivnb7EenPvFDY2bsl9
X1fr/nNXrAvdrTLgGpZ2Rb6VE055sJw83+oLKPBobUCrxA3oWyR9YWo6XXZoRBRwtSpIdR3Iqect
cgRT/Xz59c3UdfdbNDfPLXOd3ps3+r7MxQ/9Wm7injexG24pZBngYYF0Pm7w3M3QvwpdboEqGu4n
nQH5OQTI7FRQpck6YFhxxvNmPnddF7Wt9+NAXdZXZu6t9z4c8qH4yxefj7O6GicPO0KsXFP1lFDi
jSv9C2iYnY1BB17/ErIaiEI1jspW+nYh2F3s5xs9F3XdfEfnomGUAKTNN1y3fDzO9/xlUYIyxSNb
AFdjliZSrI2A/Ac2NXJ0+D3nhhwDXYEnUfNjl+aANsOZ5WnoEBZUYu/g2b2vkb7Hj3Pa1Rs4z1a/
lnMOSei2gRypvj/z5frlb37fvV/donZXnR+umP1l8P6PtPNajhvZ0vWr7Ojrgz3wZmL2XAAoS7Lo
pW7dIGThvcfTnw9Z2iqKzZEmzmEwEMhEFhJIpFm5zP8j7A8hq/Z6SNb20NZ63kq+lSd+IS6In12S
Ig+N2PdbySPGYVkavw2pc30eqWJMikO/TgTizBJBOyItBvJbZd7KA0qCz3K58roGcUXc9lzDnOMb
2NSJh6cdWqD1tS/fVAxi8WFf5V2S4uzVz97K+x9vdbn9q59FjlWjsgkHN17nyFiGc/L76Zoe1h4k
5swXVyo21RnYFlya85xT8VORPt9E3OnHz2fcLWBz+5EpztShXnZtn+3FzWsQQ/1F20jAXZ7Hsxim
Yuq6LAqv8i4j+VLurbxSWSM3RFcUBS+3EXmX5OU2oktfkuLsPOIvma+qutzmrZoGRQUxMHzOtA40
5nU1Pc9+r0/Fb19knlfi17miwItS4vRSKIrrYTlP5KOYY1/UJUq9viuSV3EYgs+XScNYncIuyXSd
WMTsIvJEUpz9b8uJ34qfpXrmL4na7s/T6uXRz9O6eL6/nYrvEYuZXJyGuDrhwPPx0hBiqRF9u1dg
/tEGgt/lMKQziyksw6DWXYlJQqRz3BZXB8ofU1wN00jfPV+mVnGvN6fbdaG+DDRR5FW5yxgTF5LQ
kbBvz/J5kX81jl/9NsgltFjy8fzwZvF5ruTysArviwd4CIh2I4YLdcm2OooWzmGx/7ew9kI8iISA
IR7kchBPbYUJrOLaxsS4sRWNcZn5RfJVnipaEe81IZy1USRvxJgtxKmNe/ReR/u1kyb9w4xj++IJ
aQsWIYlwv3XUi+KB0z+NEaiqcWu/kEHPTy++Yzso0ndRMxMC6PmbCgFUnJ478+VLt9DySkFv7kWn
Aawv86WlmAEP/dEi4o3Pn1Jkvkj/+Iz482nNMh0unencx37IvOL2otpLbxVnIk9cfSsp8t66Vaa2
OrApvr7u7cXDiaJdWv4Z4g3LnqH2z9OtVrPDA1jAwYuXLVw6zC7wKV/7VboTM5E4gzXiZbKM8nxj
5sq3UFPrY9qjhcQzrz4GIGrugxhNw81Q26DvRNhgFGkBM2Go9y+WNKRiVrfLKimWxqlM0sUby5Ig
V+wILt4Hny8NI87EoTXw/teKbtuqt31C9P5ljZZwZN7iqXgSBaXJUHx4e9kHEU7NrddVOcOrcN8S
6gQiF77GECXEsflQtw6h5FO9E3PO0mSIMiUR5JuBJhO9V4xsx+hZjBbTZJ/fh39JoNZBwVnlbt+2
hi+KKC3Y/sAgsgCfD3pD/d2k+KIlxQFZCOwM6yCeUnyZ81Q1Q5ALap79KPLqJHZcVCx3pjF/iYiq
OfC7Vx8mG6Ucm/gXMcSzMtooydDxII4nT+pRDJPG6fdpj4poWaYrBKUcrZwK+2b5iRUj3aBuBE1+
/dyX55Pwe94AcvERPqRnnDukTQtlxOJ10FAcEhl1HZxgmQuU7V+T42gbo53rI4KevqED/Cke/sWu
7ixYv8g9DzUhbl/699ja9eoqgWbhh8x2aUXFSrGMdN1eDK9zk617S9G3xU1ezUHn8S0yX/2kkjDb
RhXwiOzFZ8ieoLwRgmlQbEsddGjYsbAdQi7FJE/0l5uPdr+dp+peH3T0QHiJEra/N8b8HsOZq4Bl
k4fBtZmkXr5092Z+V8aOtRG1pkB6rhZHF7j0bVix76YH0VnWwQWslGsYFcR96l4qW7YnmX7Qo0Y7
b1LPu9izZCEGohjnF+HgVZ4mdguizPn01XWR/J8FjPNvRDfAfLuV0zLYtfG4JYrMOm+X/kfpw9Qa
cLeLdneeaDWaMfuz6SJjd+mrhal7+AyNe5GFRZ31RMwp51ORK9LiTBzMUKJQCIMF8uO41dUF8A34
fPTW2FwmjrMYLHrvD5FbLc3mkDZTCT8t2o8fegjRTabEDN0eam+iZrIXA/Ayi4pBeZZnnEVO9swp
qBcNz8mjaS96JA4wM6EGqgfQRLBTlGwrhp/44ljaXHWI7b3oet0ynAuIujOUbn5RNstZVBRP9qre
t/Ki3llNs/F1N7Aye9Vkylu8uG7P01kzDluwK+/EY4u7mW1Y7vLuuzpF3NGaWhkVUvRBjQpl2VjS
gjU/2y3gJIvrL1Z48dznhfI8esSqdh5O4g0NpY2Py6PZ6H7XSOX+ovnIB031+0Up3BcCsazCgFnp
enHu1i+64ItT8fB6WpR+2Gm96bagwO3L3GKRwOdgmyX0QrHGi/1vq6JTk7Bmh1W8Je6yOyTDY73E
5i5r9a1WWMimojdZbRYReNMBnd59CpqVg6SuVdDm1521GBGiYmgqFww/OONdup/oWK+7aDv2D3kZ
+NDT7pcmWiPv/q21etGC5xZdF39xJlpRxtHbbacO/twf05bel7Nf1jHT3g9JAW+k46Dn75np0QWB
sLaKREZhxvsJhwL4I5mFxR70fCoEvUmPTMwN6z1enC5BhZKgDmKI/OK9DqKlL0qLHhyFNU0r0h0g
8mvU21nEEfW9mHQuo75B3PPzKVTPjSSapo3izq8KFXhrsas3UCTMdXoYiJZbPD1Rp62KAVsMVy3v
Hg09wRHmvPaPqBDgpvjwQuSacV/bpD3oX+icZ9NzMASj6lVbGsOEEWx9w+9N1X/slgaEXCGDim4p
mpmnOkZg76+MAk6/u7S/o2BIStb17pJ3lmW79b0AR1TPOpBCqb8Y4HlvMvRshyK/FV1C9AbJmReG
9eiNC0FCe/hb8AZiRhI1m5MVbyILpMcXo0acng+l4WZqbe3ztcegkXM2New3hwr44lWAlRp5pykE
A00zando5/Xz3t+wcqIpIxmpbJ3kxOcQZ2oDKiOA9T9m0vNDiWvnTqOk8rIRpyJTHMRXE2catmwv
+Gp3uXVf9aWPBfwvWJLU86bOjvUCdzWpGnEK1QPYt8Z/6+ysvpN2rVX1qjcCRSla5izZiflIr3Fc
34vTs6JSfPzz6WS34dHQP3VBNh4uez0YDxDEdLN2X20C5y4AlHXJQNFUlkfiP/NNmM1uZua43aFS
iuRvevQ0YfDczztj/Y5A++BEIPqJmLbOn9jCD9dNr3p9VT8IGXDVo2broVgPCyB4mzjM3okscdDr
qwE2gIMoXkR3jsMjZ6sUPK0j0uwayCbyZ3n5OETXU3OrEgLqJ8V2qPTbodPwbJEwq1oWvhGtMnmK
SZgLwkKY1Xsdf3BgNyNXb+g8Joa+DZut3pUaBe5MvAlvNdtMb/tF0w7grN6FKxNXnBTLLpDiLziz
mX4hDZLv1KABhzgmocy3WkztYfkEdqrhdXrzPVlVGLPAItK8ODR84vKzY9Lb0V7TNGlnBnFOeC2G
inKxtfu+airWyxgD6pqEaed9rBrNVl1iF5LQ4G6ZnxYNrrwCv7+7PMPdSXZyCzYezG+DNHNDHPOc
bUzI4mM6f2vxm76rhsq8Mzr6ipQ1PaHbMUjNduy8awlh9fG6lZnhJPfMB1qHAV1qJg5VCgnF7OZr
eKqvCjYPrQy4igoKQCzJOn4KxslOFocH9WNnijZLr+2lsEk+VPr7RYvkHbS/pp+O0oOShmDEScTN
aK1fFJX23oz+Gogcald5GAYlqAJWoya0thj+v7VjvgP+kljvofmmQSsneYmCaIunpY/D5+IDaRZ6
dZbU/jJvlVRdjrKdvIv7iaCmHEok8Nxlt0nKcWvqenI9KDBXr5w+hWQyVkvzVIShW81Mjr1pA+Zv
JN1OgRrRz5JKg7g4LA7FojzxPNpxwq3g6ASYHhl/ZTAQgZmLI65wEnFBhgPBWkN9IhhRHMYMx+R6
UQfPXO8gbmOJ0nb3ZSmIVICyPXt2yo9TRWDO7IzWc9zW7wy1I360S/LbbpzwkIwW+2SOc+HpsdFu
Lgv8eRsFCH7qL0Q/eD3gqlZfFSew3LwxpBFg/r1S10+qrYAVoRVlvli3ez1wvNzUZs/snemURUrg
BcBF+vaalDX5juiEChcf9SDlcMHDeoi5K1bnDSQ/qtemhGURutDjTVwpW7UAQ3KBtqHeFU7mZnav
wJeZ9vu8GoCgj6fUD/vU9K2lIcxUjl0YfMPT5dATe3V0ihwnNb5urWMzY3+6xpzdzIGhQMMDltsg
NfcQQRDH10waNGUe6N2xpzpG5Ha2ee/0RXKFdSVwccvFk1oaiEew2hTd9n3QKQnRHVMCHOKpG/G2
PR9m3YQttrxLMtWAaSt+1w0ZxNldZbi1nR9SK4UEILTgRYWhBLd6KTrZVdjdL3rT3bdJsxkGQOlE
Sism5ToftUNeNel1uh4yC1j8Zr5bSsJ5dGfCFzf8im9Icb8s6b4prek4pcrmqwGmKA5l9iFRB+0K
QPx6D9i+O0116RESHEHAbLAGYbnZzjYdygYcw9eDanKlejFORjPsTCtvD81Y4lTGwnclzi6HKoiJ
FNLSjdnDnTpOk2sDVnkXkOoCWfcbyyjB47WfSsiC8GTITo5RNl5jg65rLKmzV2q59YEgJLTRyMNj
pA1eWNnS57R0jjbMozOQHZ3cBZ8BuE9xQWiImSnnTt8lSbLTypIoXaO3/0zS+FEp4dCUlnCAta7F
qGeBNTBCYQHAciW7XR0BJb6C4EtFZezh4MNUBZKf15VFiLFuBoAwrmCrNKXwmPWhVxTLh6ZTAjfL
CC6IRqBLa/1RN5rqiXhYgtIdglArPmPem+HGCgLNrfr+wxCUsBll6QepSTayOdVAcMSoBdI+5rWd
6yrpP+pxGYOYEcAsE9CXTBObe1yYh6kGWJguWh7SXG2hKXIeory7nfu52/cE+XkjFAfXRLk91ANG
aEly3AQ7/8lUZMnNe7xiiepdYQGYp9GayJ4BEWyXSpaXmmTHGobPhojc7mun5J7Cho/oNNzFksDe
dasc0AIljGlhDZHACWJv14TAOfi7gIoHmafeQQmZyppfhZHrJEB+Kr1F0NDaGfED7V0V0F4P13vH
XerwoVb7eefkXeOaJb4sKly4aWEZGMVpPqXIn/Gpz4GWh/nO8Ls87WCFmu5RtU66Zd60egBSYUtA
D5jasauqxuQZOs5nbX5jaUn1LpK6zwrhbFcBaf0Z8ZdnhYOv5nXrgMms6SSwZ1tpxEucWKlQDYNN
WriYBdxC0o2N4IJetH9zRA9EKvbqBIJC03pDqrMLTCu/HwcUpnnJlJ2WltdLhH1LBAQMWa26uqwY
d0povncc3ThKbW3cwTb+bZCTdmuZOryGqafVsb5vcrQJSfxlBJEZeoz8vVmPzd6Y73LdVrY6DCQe
5i+GKR7PLhFH2rFSF9Xr5LusqjqP6dC+znrlUzzMoEH0Cc5rQZttyqZMns0lYL+B+R89hoJBTNGq
a8WEvzpT7ANurOgstDk8WkRjXcuKVEMhD9KxMhCutBDWkqMWUpWHeYWz6fvmNJW18lBMYXPENfdb
CkBEaXgT4Ve73pROSv6xbkz5GWDd+RDlZe2bijTuUgXlo9EN5o21Hgq9v2/6+qoMIvXQNhFRHak6
49Mnf6qq0CKMR9E2fYGxHdBOV25SDOU4yV0ZLTAQhpTgutnEXg3nvZdpALVqZeF4jGUicg3zY2SY
n8ogzLapUygbR7HHrZZ0+8WsSs8Y9IhYvHHC2aOrfTufnEPeVLu2QSprCOJjJ7aXgHW/RlgNvESd
7zJz6mDETnv4whVnIycgpBBm3V1bjMR9LZnP3VDX92YkoRaaVD8jzGYjjbB7LZ36PoW8lZVtxndS
x9NNa9J2Qz9ojmNnpvuw0DYqmlEpNNSNk6mP5TQsVyqkUG5mTPJ9FmJnDUr1umggeDAWaaSHQXqX
VWN0tNQvwBFLp87IAvaNMtgbqTyxCgzvCZslpje2j7iWw4Hw45DY1dIgepI5O2AmcR+CypenIn4X
jPPgam0ib/Mg1K6NGVbWdh5zz05v5Kh17pbhvtLxyW0Jc8C5Fq0NpBP+UPOFlknrt4gUWTF3ANpr
cKTBLbwl9AqbnQHr1BDZjzayaymhEI1b4GVU7TkbIGzvh9E+rLSXPv4EEp04O5SafJIaq/GzWqpc
A6Ycvk64j2Vvahh2CwRovlJpV4YcGRvcejzi+6H9bKx4V2L16ttyIjRB+TY6o77N+l46Qg41+0ps
AyXartNsouZu7nzAQcJr9QJLCXz3fj7AHyzXzIhT2RzgCiG6CY4upKN9CpOYlxnlo9Ims5+jmbWc
+lOi6MAIEaTiOtVwI8EX1mgBscJm/T7TZYzQRXbdVK19A+WdDbNV2m2jFmwceLtwp5THCr+nTR3i
5jaH+Y09NQRYN/pYHedRezaaaOBJ9IlQf7M6LfgYH6LZwoXeyNtHRTGbxxS5V87V5FZkDchrwHND
fywuDlU6PgQGID/RAFKDk0he2NoTKip+aeTzciMpzYM+9c0jvk/axplDJCqHII1QKdJtWUlwmkBD
UU99cGBGo2I85Vd/fOmqHyf51CYBTv12DTwVn88XhUWepvjmpDk4gxKFBlDyvdZJzcE2Kqy+XUaT
G20HAEedRH4XNp8mswBfe3Lyk1kPluxOcggVRpk8vMgTp1aWLUctKo8iJX7GIIejyZyvodXCdDGM
w45AB/nBlLvpwfLFuTgYYQuO7ojq7pJXK+affRgk1w4+XA91LE/Aj47PlwLj0IV+1gDAdckz++0X
qNJxHh/wgbdlOTiqTvoVIIbwAUeo8KGHFXubEo/tX/K0piZ4rcVxr1CzGE+wxt6Ngd2exC+WUltO
yFo7kRKHrh3RKs+qTn+1wwfTtn3VKuK7oQGOQzW19KAS4/JQBpl205vzrUiJQ2uAbVsTdbAXSblI
5tO08JBreVWtw8euJ2gBBmZrJ/KIJuhvCWHYIcWvJSg21zApEYNbnkvUSt7ctToMZud7UAIH7N7X
R7i+RV5WSLVf5FKwqftvldRbDwSEWg9OP0wbO49byN7hm8Ejf4JfR4ruRZE4B5m3YMH25E7Fxxz/
2+u2QMw18XR7UNsRYw78Z64ofD6M4woiXgT7KiTmuuy1x1GFbxkhYPCsNTlZefxYJTt5NLXHFHnm
UV6a0IMKoz+IAiObqEOySJB3r+VFEdBT0sBhwxtO+iE31fhBqpziqMzAH2RpEz8k66FaXUsbPS/R
VJEUBztih1rjVnlEI1al0MoApUHA/SDrpYdDof5UQd7i5ZqKxNgU2hPC3LgxFBhAxVUayNmvofVe
6SzaU5ia5U05VZ9FWSiOpoegjs7X0vGLTLPMS1RD6W2m10WXfEtBbCBAuomOTWC1t5i41McpifJN
RCBrBvGJl8xV/9gaY3orWWz415Q4OOXKmhlU4zkvCHWNAFb2HoEKH5m9Hjq13BL7ndydfwU50oYJ
et6IizK0vHc1PO+XW/ZOYbr4kyoHkQer13yMVnR/8QORFwwE+EdEcJ1L2JgHCmgqNyI56XF1PwVE
u61PWUCdeZtL8V7tncQzgc879IouP1YdLvGyxsassVPlEZWX8jg59K1B6+5FlhmbEK0vZr4TPwgm
c7getOkTQpHyKLKyxLnRKwaGSNmqZeLAJA0bkYxNGkuuh01dJvtabZQbR2/HB32cQPqo1L9YHMcH
cVjsBGYYo1PWBfN7XuXY3lIq8d25xFza2BXws9ewBewSCwC6qIeiWlGC6Ks23AjElHKWPxGYrb2j
AWxf0ov0pNcGEH+RouwIw+7upQ6WubJTnQ9zHR30Zam+wVx9nAopvhmd5HOwYjE7iNnX1nowaytw
a6KKbzUNu0ldl+1jXyV/zZVEs4XaQi8vgOKoTV9y4sgvCE0+pa5QEUQNKB6TktdbWdIbVzdyaW83
XjGpp3pQAJNrYmdvPfZ9vnGkD/gp6rfQLTYYaAk0n0ylfNfqzoGxGW6tQKpdC2CHoVAeLBuAiu5z
m0HpNILSBTi0hfojsu+LAfAX3dEqoKFDZy+/L1och0PZnyFNfuTVt41ixncl8+OSqg84eM4+wbcO
W0dnujGWWtmkswFSyJJ4dqSlH4Z0NLdjk6BuKAvMr4a1gVVZgcQRnWs3RfqVRqyo1sRfx16Vj2Fl
fbbb9GopnXijLgsRNGqdvQ/NnWyryHaQZZVogT0nqeV3cmZJ2yiJLWy+eXrbxdIXIh5Bk6ljkP4s
fCyjz4wN9V0ZTHd6Xz/rSj4/lW0mwaVYf6qmXD6kKwkE+0lYNmGRPChWB2QZ0GgIo73qJmma3BWE
jOGzLQcfnfEYmCZQD0OWnw8KxMG1NIErFleLK8TpTGsK6DEwF8bT8jTq4BpakL+mU5Gc4NxJkBDN
YqN0SrvdAzIaf7EA9/DkKjZvC0AyVgOwidhWfdHmaHrXztZDahjhFyVP3hWGDb1UDv4XoSVYHvQ6
ulLqKThaQ5PtG32qTkC1l1hQgOFEDg0fldwovBgH4L8cS3q2hmr5pgA8Y63MR0WQYXYGmwB299kd
kyp7tutZ95c4avcgCSiuwdYAQta6bY5ADyKahTKkJGkFp2AUDHf90HdPXWB2T/MaImbmw4NIZWrB
ljSSlyuRnFSl2lRq1W9FcoQ87JARIeD2XdE/pea6oBE/erlbXUjbVLWMO1FeiS0TilqjAquPqgw9
zbfRmEwbkXSIH72CX4O943o1alj6DWMGu4iUOMAzdrL1ERXamkX5jhgBAOpF0uxGQvLwafdFEiqc
5TpEg//9blauryuYuCaez6is94tZqDfi2YPRTPwB4/u5xJw37MKdGS3FWlXJenHKjOJZpLphDv1I
TzM3nIPodoBZ7RanhdTNk65A60CeOCRDoPjKHOLy0ZiSPxNND6+hHN5CDgzmPgiqt5IsFUer1u9e
5YtkRCSqMSzz9dChJHBFXjh0SCo4tm/F70dsP/jYO8mmH2rnNE+1vGsm9I6tZtGhRaY4wC3nDjID
+5KFgtA5lTjUe92UWOcbiKvigkZg/CHLhj9hpT/JTTWwsVJLDQt6ZJ66aH6abXk5vMibiVHasqMF
cGAtUqiNeVLaiJ9YODdYyN3X5yS7E5iK8jHar8sPRqDW8HDrqNl9rb/R2nI4oc8XCXEA/IeLQJJA
MDd3GFxEWlxS5zm/iolIUnPVPOnr4XwrnItzd1QVaycye/D5iE9vh21SZ8sJpFv1SLQaFKekRJba
qPtwMJa7KZoPhFjW4OyM+jMh+8hBvXxOQee3Q+oL7rvI0Z9TI9nWi1k+iJKNkm+WbFrOqXiu/TZe
nHOqwhMXtqryUZSECdxtlmZ+jIPKeO5VNo5675yvZc0XNWBzujiGfQUcUPVc5crWiiblPhvt8lki
FrtPk/ZWXAOCFIwyuLNvmqzKt3qKuUG3m4cSrt/BcGMVP0XNtPHtlNIWMwAG6iy0/HioHpMFVrs2
WrQHfNrZMSTyqvqcmz1QFYUH3j/9n66XsbnbqwN6lXlQQlezITrSqrI+OP3MEqjJ5h0RSMq1MbU3
2ho/nc52eBwnsDtFUilLFVgZE2HNwM0jgVxwAqjGA1nR9iNcR3cpMGY7af7QJE38OUT+88Apa+8c
kAVd4vlTQAitascAeme3YAqWUlJsKmXpvSJfg1uK4qoiXhy0JbBBksda6Y3P9I8DmyrjedDRKYTE
x0ZZKr3HwZ84P7hKl6kvYnTKs5ucbNXWQ3eAIbKxVflrKkk3TqA1n3Mn+bMWMGQzvFltDl0filVt
DzHWZ8hLHoxQjUEdrlN8BJT0NtQC7cap6NhrVrIexJktJ9qOQJDEDYj0AlUpeCSCy5Wm1tnBZr08
TWV3Nzh1+THBlkhETK64GuBKnpVJHWh6Snetqo3lL5oFaLFVz3gNSjHa+ea9ZTq3ebAz87TBI4ZD
DKkUsUl+WUgSpFta4UVD/pjNBLuUFfTjmd5ve8WuNjlznxcO47iXi9DyKjNRAQ4pm20zQVo7FkH0
XAypsjdVwvfNeUghy6h3Wd7HG1M7VNXYPAEsxRrTA1oJxOq9SHVO8K6Xpu5kWmb2PMfAQhGNRMD2
mkylqPd0ZZoP04wGsguZPcdMfh+kg7Yrlrx/VgHz2LSaaeAbOZqPKZC6KDvWHXODj/pwn8dq9qRO
YbwLrSHbmFm7/eMf//Hf//V5+s/wawk26xyWxT+KfvUNKrr2X39o+h//qM7Zhy//+sNAiteJRLU0
yCUtRbbU9frnjw9xEVJa+T/YmYm1SKJ431vz+0w2jwLKtF5kmxZUp8BlcSkhzV3TUxgV12sZNS7/
Co2Fda2qlfuQid8v80U+n4m8Us8D3Ci4GsG3x5eEdVSUA6wQTGBinc9oO/OKsVOBf8vWzMj3Al9H
HBAeEDry9kGUaG3TFS/+Hz+9eSta4nNZzax5RND+nPzv3dfy9DH/2v7X+qsfpV4Veipz/n9Z5Cb+
3JRt+a17Xeqn+1L796fzP3Yff0oAXxV3833/tZkfvjL+u39/wbXk//biP76KuzzN1dd//fEZ1Xu3
3i2My+KP75fWL873ftFD1vt/v7i2xL/+OH7MP8afP/7tF18/tt2//pAs45+OJcuaYmnMEYpq/PGP
8ev5iv1PJlXbsDXN0mVV06kGl6Muokr7n0ADgXoB9rVKV5P5VUu07HrJ/KejmxrRfKCjaLpjKn/8
+9W/d97zN3u7M//cl20dTT3PoKi2ati2aanKz305M/tVFS8Hm9yBgrUx4aDvvRet8cZ4MX8aLn+v
Qv25iioLp3ix52CDuHlcchuV5MM03AKD6f+6Itrkxbg8V2TLtq5opiqDKWP9XBGM8LmUp7zLUEj7
YRo2HUKPHeRX/3/V2D9Xo2vYc1tl4X3Cu6HAWBcqYPV/+HUlivb3l2Fi1g2ZriPLhv6qlqldd6uA
EW2lq+LQfKk99olXpqtuYdTyqp31m7ZT5TfqswzVURTDNlRbftURQNgLMqVyou2wHd9ZgIJvFB9k
LUxLHrvgO90lyumdOriNl/qwSG4w0vz6jdU3+gkbOt22FNNGP6WtLfJiWgV4tx4yu4m2COq+tq22
yEn75hMeelvzXboBs96bt/XB+ogl41j68x435l23k3z19OsneaMf/fQg65h58SA5Si0LMEsYwWrk
gPimsu8tbfrNqFDeGHk/1bI+xctacMxqZ43XZW3cp8f8ph69ZrN4sp/70b29MZ+l61+/l/K7F1u/
wIsqCagd4XagSvNm3OjAabrjqdyZB93FZv9gXo2P0eZ3HUtZh/dltRSjknlPlQ3FMExFt15/VitW
CqPqoi3KfY+AYA/42b3lof70Mfv8Zmyqb9TmyLYpM3Q0Ddn31bCRJEPDFpfH23aTnnBWOMEdsEvu
+vvElx4w9u3SO9nH83OHV8+TvY+3wW++6xuf1VlnH9U2mLp189VnbSEMmCM0UNuqfurH+067+fVH
fOMbOip6I8XUZNvRRXO/+Iag+MxDn9jxFikAoeBpmj6awED9P1SiyyxOqmESL7+28otKimZRK5wo
4q0xDn8h6m7kSp0BfVOPv67n741l6YZlWvQMVjtTd36uxxkbC31ig5NzLV2xJ4S22Ih/8y5v1MFC
qsnAWZuGit/ez3VUuuLY2qQm2zhyrtQUCbszwKL99Yu80cstQ3EUy9H5Jo4h+uWLFiuzDAx0Nci2
1q3qRV7mR9vmir34luiE52j369r+3gfWymwTvwPAxVXj1UK3mFnqSPGUbCPnM+KE2zKMh6+/ruPv
szGrgeIwci2NWfl1P0ZaNybVCNi5Th9ihPCqe7S1b2n3Xaj8SaZ8KU2vz/rz9EA9hiVbzBQ6Y+bV
9AAgbLwUJgbJsEpctf1UT4mXJx+S8tFOn379Sm+sqdRl6Yg6GrpqZPifu0LbdSgoG+pS0Irv9E3m
T24/ephM3egBkI09VojfVPlW70OGc1TDsTRHeS2TAFrdAhZtJsx+k8985MWb4ICXr+vsMJh5xe63
k/zvanw1AxrqbBVNQo3zUT1WsZv8BYumL3m6iyskIA3H/8Ucv47T1x/x5Vu+Gsf6AlKYmVnJFiVf
AuuC+R53yx38gPg5T+C5L7rhhl15NVvm1mpQroDL7aXAGIGFYHhFavZeWQxPWajAdaA/BCPGqzbC
TfjXX+M3TaOvMtCLQRpFfdw4E00T1ADnxe9t4/bXFbyxwlqGpqqaqaA/t4xVbH9ZAxtGJ8LDFfZY
oKY9fXYVX/qUHgHI2JTX7XX91DkIb8lv5oO3xqrGKMWx0HRUU37V/LE5tzU6Yd6rsbwIpzjmB2+q
pw2gz/6v3/CNBZY3tGWw4g1ZdazX02nkmCWLubS+YXWtPcanbht8sP6MPMWNtsH1NLvhDh+RI4AM
0yb0kk3h/W6JVd+aM14+g/pzK5eAgQdZzPsmB0zcvu3R2jvVSyq3QGaVvNhrr8dr550ku9Y+2a7D
jeeyjviM3Ut36Dt/3SZvzisvn+fVvBJ2eZ/kI8/T/Wnfh/t2B5HP1SCkVSxUO3vz6/re7MYvPsF6
/UU3Njsd58WMTxDWSOJlDoKZ/LtXWpvwbyP6RR2vOvJs1FBPzaKJ7WOxDQ7hQfECV3VX6d/+jcz0
5ur5sgFfCaZqiOJWx1gkZsnFh/8KY65X+8bR3Ke3ev6bt/tdA75aP1U97XKi/NJtDXJ69E5qfrN5
e2MrYxlor1Q21GypWHB+/kLoBEOlkWm97EAgZ7sp96M3e/inHNbYKzfy410auw1ORpabH66VTbKZ
Xfm9zafE/81PftO+b80PLx/nVfNiNk3Qc/M4GshEgdFtqxZkGmCsOqn4jXj6xrbm51d/1ba5pNS2
Ha1j4fO6haw97B32wfIUInXdxI2O5oP5m/Gwtubrvvry9V6teD1Q13VvUqWVY9NThq2EZ2KHwvLX
w+6NLfL6aihzmOFNi7+fvyqeVljrdOpJXfUI0a7Te9N1f8KLaxvhr+Eau/qQ8AnxG3ftbXZ0/N/N
NEK1+PdXvTzCq1eFGgtGj4VHuIoOsEH5kktIymaVZCJf9/Fqck/Z/6XuvJLj1rYt2yLcgDe/ABJI
y6RLuh+EKFHw3qNH1Y7qWA3o3LqPIhVivHpf9cMjKo4IYiewzVpzjrmJbFs4jS7pdl7I5Pj3UfjD
Emcq/AKGaKIg/7wAVNBrq74T13dVdLodFfvJDtyO+oDk6N7g5x5a9dsvLvr5jTVV1jdZlNgmWurH
FU5FtBAGBAp4jbt4JOu4yXmth6BMdkKnvMv8r4o8lNOUPzxW7yelD2ONElOV1IQk+LodUeaZA4Fg
uZwS/xMgNK/Go5JoF1kkQWKO5hQnkrpXp4lx76WIZn5Ci5+uqtVNs0O9/IA/kYTI3tXkYosq21HV
8slK4bgOSrixCp6fQVM3DfTTNIbvj9G5o3u/vPVduCfw4UStelNoE61+od8hpCcqWpeuZYvIqiFp
zoUyEMdiwLOMIMfVs+4XpfkiafivEOFvcxmKi4FfxaqSRzGfrsbFepmi6UabJslpScOcjCLyQhSj
RC5gypCWrUjDDTcWaewQMIU2wWihAN0H76yl10a1moSCiGYoaqyoEWcY4WaAmKiOkO+2T1qjXJpa
ukv6kIcjaV5zdRAcfC8PHcE0Vq4/wBFA5bA8wRETUEKQKlUXBEKZlM2tPkQ+aFSYz0pxawAmdkkd
v9FRKtmhlle7QYaL1psqOTjyRivHsxyNktdqyJGNdpWY9vlVOmr7OqsiezLxB2pwcyxUt6T5HBct
3hEfeiNnhlsaso7iupjsOl1yN1HNzRIsL0laEEmg5Duc3K8cwka7CmfRDWjrYYYDlqyB2EqHBXn1
KFCZo/MuhMJlrKI3KZS/t7FI3uZqxUD4YwP0Pyi54VfFvKE/9jCrQLoUKboaJcEV2yyxpTI4WSUp
lnm305K499OklJ1sEPeSgdK8a/TIV6rQR99zbrXuFYQZYVJTcVxy8ZxZZkIGGPzOSkB8pILtLVI2
4kkwmc4kIFkm2CRzJmy/xyi1Lq0scdYqSQVQ6mdNi/F/GMLGhBaIkrK/IUjzZyFGz3ocCCdUWdtC
zFS3jKzAIy2sRWxMhbCU8gNqxcxrSvUeUUrilmt6pGw6kRT7SVEeYeJiQdWiKylKFm+KlG+ROYB7
k6VDUBqvmNgje5aGO5zamjcn4byb66E5ToX6RGPrgfa4tMlpffqUj1KiIcdt26s/B4sYg9yCnBAH
k4DtV1ftxIjP4jzsQmHxiQTbz4v4TCvr56JzmCQLaQsFCyiSFRKzV4j+SNP70ITVlcDf220wQiRN
4ebP16o8fdfhpdiCqlR2kNdoUDgqNLRFt1HYjHaXDPfYIn4gGPCESU6dvtUhj1WQiuEs3nag2iMR
sfhkpZfEVF3iRulZapcxTU2k7vWOOwRsILQqWnzxezsALSxNufB7fdRIgCUTqxSXSxdNbxkmkU0p
kv5AgAWeJcOIRTsjbwOKn556vBcItDpqM73U857EfOlRAmyHWWP7OYv82llaI/oWOjvW4V8uvQR8
PjRnuxHLBRxmZ9p6MT5LXS/vgC+k26oz9kWiCPcK1D5nnuTar1q6kEDzWr/PDNmBqyn5ga7trSmv
T5E6khMjCt+6MFYYm6hiKmQDLv3CcgAeLrJ8T8DFVdMTcikHz2PF5KAs/WWuSXdrxr3ZqM9z0z3n
0eJrKXsE7NNwC4u5uosk2dZF8y1SsnTXG9pdG2JeyELhDsHpnRyhZWtx5DgGkiKMkevEgBxr0jL2
V1YyebooxftGikQvxOzgBlUCGN4MIPSZKKVH1dqWsvIQRKsoveZ8mhTZBIOc+Dpl7JZdk2o5lsOZ
dnjUypt2QistUt2z57RaULaP1ZZkwu0opqdxzI5xYW1NsnDKrHHQaXilvLhiVb/oWrLRyJJNTeNn
NVbf6qzeCHJyioO1boOtUBixH1ZT/TYAwDVm4VErU78N2hua8qa9GMQ05MR4OHESHutceVUXgqi4
suig7ti0WOhTR2BeofXc+GE2XcS0OkgtpJjFPEOQOWM2OiW6KdqS1J2iud5Ik8GpVIth4FqnROq3
1hjfinp/U0uVmwAdSYXwNVvok2fpHXPRTi3nkxG2W3FUA5aKufSsqnxGyXLOzelKtxa3wqQ21C2S
okhy1J4ue1o2dhH26IxTGpWTAo1SSfWnasbAoS2x3wzSy5gHF7PKn7Vm3OpZsbWErAL4kIaO1CqJ
G7dEh4madlWsIt8qvzQN2vBYImUiGp9bq7nPJO0mMJtrwl7PdYRmKAu7O7UaN3I7oSNOweZn6zNV
t8c2BDhN5gjezjbl95yEHY771yJr9zJmULUDQtGzYcvAvevB1Lsdg+omY4uBWtuHRYRuUztrDTWi
XrBQsGejja0GT1IwlTJrTvccKRO624aPNY/aeyLgGnukV39eFCE7qGpHwlKqoLvQyBysdMyXYdtc
d1H5bMWz6qUEYKrsLPBMm9Ar+umVANlrJKEYrmUtscFFj54E/N6JKjw90VC8JLLgGrF8E4nTVVfp
N4xc68wxUT7EEUl2ieiMV2G4lLP0gLjUi/V+thVRnW+ilAemyonuUWIPMv8m14mHW8ZtWZgEcXCe
hfYw+bxZXl+Wjyb2ZkXPTnWUjc4ymNtZkJ9EqdzOxrCxtDU3rRtru+nGvUpwxqQrl2qOXmemqE0t
cQAY1fI27UCamhkik8ScLkBxSINqEtUNSIjCvL8QaonJIJLzs1JZmwSGay5k2Oyzn4XRXo/CRPpA
jWA/qqfJx5RjLXrvRwGEtaJnGs+WAsZEhvuzGovOGU3xXkusAzaCe2h0gZv0xg6v4Anq8xny0Hde
+ekUGL0vLS2GrNmXwmwrq9VWJnIBrR0ubwlJsSTy6UZN9QPNn+jEcv4j0+rKbgmzrTI13oWx/BCZ
tV/K8I2pXj+QT7VTayLscJaioxR7ck2WcM0ztpzCMh9EPfjWDO0VrZhh05YcA/nphd20pacsTIhR
+62PF9TDwdFqqSHVyXDTLEpNbrD80mkLR+JEIvvZahR/0jVzP+G5IAqhuW2U7loVg3tDh2bddtVT
bhA8Wxj3QDtyt5aDRz3XNEgx0uMkYdWs2oLdz7zsi1plsevN/lwPikUAN03NIbduykG/F0P1Rypk
mg0hn2WlsPxcbyjujOdySXS2C0pA/I7U4tPMe1cqJsKjmaVqvYDIN8yVb/U9pc445+WUoTq0IYE7
HdqhbQL+xqeUdC3qw408oifByxyFUQ4ch9VETAZfWh+8QFVY/WUWcOqKR/ALT7oOwE4Wwrc2Lm8I
EjKPwpz5RtX+WKho22aEujCX3EHQ3jSd9AKF2MbQLhOL1TDJrqQKY7apivlmnqCl20qCdDJt5/ZC
0lnlmmmR47rDjGOM8qXTgxOrXLUX9fihXCeoMMtCBCtYgDVq/kdxGcRtJKA4DKeGqJNJuJM7w8ny
5dBMCenEjGPVHsXU/BZgV0uRtdhho8mOaHLb6QosSdJdHEf3bZGTRhBeIgXxaZEnvqyVxIKJr/NC
DTWUdE8LSNeNlA7YuNDdhsacOYkCBbhv8tE1l+CaHfaNKmav5OORNleV57QwFxRx2bWYgubt6jVB
ebFsdcKmgvboNhLiu0AsBDdYiFTrpTFDUNS8iDGGArFpv80hhiKUppWTjcFptmSiEhKWW7G8D+qe
SJXm3JvphQAl2WmwoZBnEcd2HbMT6Am/iBPdC9rmoSHHL6/HwYGaexGMYbILNrz0FJQOVVHa2Ikw
6PY8s69AcIwlT2enERyQ5cGI0m7iWdkuHUtICBShn5sTnspTMkXOmDUEYCn7cFGPkZC+BobYYnA1
OEm0xrWgZDFbn2jPc8ik1JzCBqugsJATpL40gMexnaOlmhcrQTRJuCSBm04n4nlg3j9NrQEnthzs
IckxYQkyOY/LuY/INpqC0VYlEgznpb2DHrWrugmzKhFLzlBNR6VOjl2hn9PY+jEOWKjC2boUHGGg
vRnOkpUPVa+AASaZ0O5KEwfoQuNBIwIZge5E+0jkc5rDodoJcbFFPOstS3NExn4JSGm10zVkEiDP
2yIJdiWVh3RVqUlhhz+zneQLGQHqrp31O2YXy+lqJXeEuXnhVzxUJJrhkbossHS7gY1hUPQHOt2q
owaKUrupgl+9NmRzo4GhC2O0keKILgw/OlJnLTulqiSu6+ngzqbxooNVd4xe5J3HzXamaLIc62x6
gcEqbLM1J7qC9jAntezlBj4QUTYfm0izHmVBDn2CqTnYDhSpjRe2XMZmCuKOrJ0Cs6rmJDARPPAM
OilhbbMrgqGBtoIwL0qqk0x4sk/iaAe9J91qeXJnGHiLYlnOjovYeUbFNm9eDmRGOEoksp9m4SIV
abSXOdvV/TRs56jKd8o8XxKrJwEsPuuBjOwxNwUQ36Fnxs1zPOTfoogA88SE3xbk8i38stJRl1rc
igGhBWnWf9dJrHNEBOP8xupbX8WbPiN1Pi+fChmwCJJ/ZzHWHI4xQjq7qI6ez+Qb6rHoh3MRP6LT
xSyKO94BvUdMAftSQaHokOd8Kkmgyn5e6O3GqqksoaeUbMog8a4v8+yh18U7oRlvxEY0gB6r6lZU
xm1lxWdFIpNWSEuieqXedJK1AlDPIop4zBw8IzF1Kr0+YfJGL6s1zz1wZVeoMU+0eD5QQhL5bmm5
zNKpBN6iZcZ9mZH8UFb6oZRYjBC14zcQsYoRCBh2VwVuNyevWVCkcja+N8mkbHlr2WMno/7AikVg
e8dxqaGChZKTH5UPae9FTHG+XJOKq09aCiZCU9yCHPt2SmJb78BsY8JWWOWFn40qnicCC2wsS6cm
jM31lHDq6wwz6FST1dahgJym0v2i8rRWeT5W3BSKTxS7jFUo9bG3oiphogpU3AZvoNyGHehS71s/
vKxNhmITu9Zz6cE48L4q2v6x1vfuysqHbtWyqhPbnitLd1ZvR9eKJ2/oHro4E5zxqNr6Lt0PW+0q
3ikvwVl2xS0HVErI2u7vQ7De4V9GQPnQQG+oZATQ45NfQpXWT30IYF7zZRPrz10UFE8I5ejIo3H4
vbyqcB4VAo5ua++s8X61Ua60DRFUT/X9uPv6gp9rikgCuI6kSJKI5OnDfeE8NKOeNdqjJ7yFvG9H
ufxFo+GP1fD311jbLO9aNQGEBE5QNDaS3RK5AXwMCrVMygTwuvE1Qi4n/rLa/8duyrt6+MdiaRuF
OgduPrB2M290h7r47A48NEgRYJHZ2v3fn48/jeO7y0kfnlPqjokS5FyO1BKiv68W4+l/doEPHxSI
VHWO19aFId9m4k1iWl98TF80EH4N6LtPaeypTSDI5ckjrM3U2ZhET138/X92Fx8e74H5TljWLgVi
fVvWOINqX/Ve/lSxfv9JrJ/Uu/sQ+6XJc2W9xDG+JcmYZ+2XtqG1G/p2odt/MW5f9JV+tQreXW9J
17mxphGpxS+qTOLkk1URIdHq3t+HTvrTFPT+xj40sArLCic8ezSwBE876z4idSfdCFfNwYZ8tzH8
ZXQtX/XoNn/ZbZXWx+vj/Pf+4h/aPoZcsuMiDIJRJd/Ax9focSqxQdc7X835X71KH1oO4TIBHBi5
1JgnxyCg4Fc0xFb+fTT/2D5/f0MflrTKQqOOECLxhK11ltPtQGXEe0kg8rnhPnAfHxcaOaASfOsq
dfTMsXySUgPFIQreEVzlx99/nS8eol9dt3cPkdpNnRavw6t2oJoS6m0S7mcrssUvZJ1fXejDNEIN
sxqCgQsN9ZPM2TVTcexSOR2/uM4fJRLvxvejFqwV6iAwS57WbCU4kJ6FmLZgaLXN2ig0ECFOGwWl
JyQIvadvJrqrEOirZ+nLX+PDhBPkamyynePttAc3+hEe6MVu4lNnz56wD3ZkzuwNX3Q7n/xhzzia
p682Dl9Mqx99EpkRqhKgRwZcz7bq9ETad1FJX0gI17fv97fTVBUVXQ36FwtNyodXhtJZ3JhalHkU
v+0E7JT1kMrHub3vlW9/f1A/T0L0HjEjo7BBEUn/8/fZNTFpDwEuAsXtd7vMG7ajF22/3pb8qcGK
6BLtBXJCRGofVWqmgTmTunjmZcfqKdmZfuUx8d1qVCUQ7P7ae9Fnq7d/v7s/bL9Mutsqrk5JMjmJ
fZgVpDyczEHQM/q644Y6Bxy3jcr1JEfaLG/Cl4vH56fDBB2CgUbX0Hsjcv99OCH5GBnNUXSZQ7gB
CgT0qnLVKHS+uK8/XEfnlkDDGJQiubHfr7OIepp365w6efXDvGnO8SZHIbQ47b3s/bMufvXqfZ7G
TZ1nkquJKlqwjzvLKQxDw0hH6M5Mruq3urj/+z19fhKtddiAFom6AR3sw0zWGtisx3osPNzT28JL
fcmPtp3ffvVIfF75qKuJpmKSXI2o1VyH9t3UPNZ9SksISkD6MLmqU5+M23X20D358SsJ2x9uaVVm
8vwxaLzKHy5V6npl1n2fePoaQiXRp1a7q8GgkFbcTeQHxLrmptnT38fx84rA/aFmQMnAB/Z5HM1c
pEEwMFE39xSd6afSnInzjSx8caHPk9R6IUOV8DWIsvhR51waZlkjcky8Ro59CapXqB85k9uGTm1d
+kLm/+mB5+3VLG5Hly08Qh+n3QYGbBSqQumVhugB7PfrDpiLELh/H7w/XEaRNHxNqogY2fqobNVK
oYC7F9WepfwwyhKkZeEGUvbFZuXTc2FyhXdX+fD24uKk5jFr1X8On80m2ubeV4/6pzfW5Cbw2rB+
yARP/5oc3z3p8lRliarJOewBvxHSN1Exf/59uD5P61wCNIyq8MZKn0XbKbXzpDHgkrYbc5/tVpUb
YqzC0TaWj5vlUFPe/HKS/XwAXa9KMXvVbKqfZdyxJBLVRkUf4cz6CrcOCearFpjMx+vBz3w4dLv/
lxt9d8n1rXs3lk3Zq3WVEY4q7vWf0TVFi711JTyshg9xqx50FJtfKUI/vV/c5WoZMkRd10QG9/dL
ijE9NaissZdAltrocwztMekauzHM3g6k/KQv9ePfb/MPT4why6ZJQQ71B5rY3y/Z6NTi+ymqPGJ9
5f6+yl///vN/HZt/29iwA2D1x+vHmsUqsr4Z74ZR6ixMLi0XSHaBvx47WsxPnQ8R6YsV8g8v8vsL
GR8W4iomj5UoVATj9VWxvLb5se2u/34znwdLkmVJxZknYln85DLE3WF2WayVnpZqbm2euuQrZdwf
hgubJjp7i0KdyET7YU0Ml75u6UIgxtuhoDmYO/Vs2qHT+PUXH8zn4cLDiSETDSC+CO2jClCvctw/
BvNeUD0U4m1L6U3/5yD/3zLanqu34q5r3t6607fq/weTrM57/h8b9SeT7Ol//68p/l7+ZpJd/8W/
TbKm/i+eCmU1tMisWLTp/uOSZTf6L4VKncmORzI1TeXl/7dLVpH/hVnQ0Ew6EiI+ldVA+39dsuq/
NB41NuuiKClsLIz/jktW+mV//K+3UVvdQ/x8w+ATN1lblQ+TWgyrN6KDPRxjPV56d87K+lwITeT2
0WRuOxnoZR1UrT0qRk2PvcuvQeouV3lOoXoIkx48cBylkERDrfVM2A3RayRGxXVA3/QaeM+wT1XT
T8NIOlZ6PLuWONWQovk2hohI1ntSHGZ1MA5pTK4qkQPKI7xIwekM7BVNmT0JMYABo3ou5CLe1Quq
wDyvK/roueTLnUYmJMKrm2EQxm3GgRtYS1Qfujqpji3ZsDaBgRBMNQE9WTyDalCma9GKWdEneWE/
NEKFohUmKGl6E3Y0MEyyWYHBVsUJDse8iUfrEELzOQlIIF2Cq8fbX3+KKwXg8+wPeUBrrdblhy5T
kc/KofUdc8LGgJpEB5Y9VyPT/Q4EE8wALb+zIeYkegrLoWjRm4RAGZPUyO9/fRl7adfQtT2Xak8u
22C0fszgH9ol6Vw6MPPLEIa7pL4IsBTeVBNzCQJMGu1BY/fyKP1csvaaFlX3LetGKK4D+oghjqFo
6sg33z3l1/88Ie/tTdo6e/724JgKInDWJ9amPzw4Mie8jraqdFSWShadJg/IpK2V6G7Qu4QGKv1f
iHAj4C8rPghlIL4qyMPQOeX93qIrYvf5MNxLSihdD4ns//pOtSTyhJJhcqELwKkQB1OH5ig/QytI
EJJn8wRcZSAVusxj6Ombmkbs21DBCYJsLt93yxn9KBzGsVIuit4MO4I1JWdQB/mS1OawG2tNcsZu
M8olHN14L5ESb9oVomggKtX30cDt7iwCPyI3jdLV1WJ2AlR3R6yX0lEyHv67g7i2A3SR1V1SZRmL
9+9rYaMM5Gyz1zyVeaVswlF1B5E2ESqZ7jZt6WE1xnVkqNNJNeL5ny80ov/9J0VZVhkcsZ8jmelz
epUMS/w9EojqpaTQn4lEEveWEoLc6sTsAZHThUzcTdrBwwZ0GssnWhbRoYPgYI95gw8OQRdgWM2d
KsOywa+TkbVeLaiaZrtkNbX2Pr3K0lZ9I+BoN6BmezHidq8X9UHE1Z272ow9qjfGyA6tBUbLIFZe
OcVwm9Zvo366/fsAGr+f5DTRIq+LFUsyFU5ymCA/DGCqZKpcQVb59/QlIeG7LaQxBFMbqKeFmOCT
DC3W7UpVPkVJFyP+UYLFG2ND5OwwWQ4Er9w3gly6/fV3xuvUxt0tlFmHHIwCYhvnGEU2Tgbo/BtN
HstrKVWY62Yz+mYNaf5POnyqRQZhFGBpC5LgGc5Ou6ez90TIVMYsCgEsUgXrelQdwiZhfq9fAECi
Le8WflhhzpzSYqeL0/w7JG0+Uim5HZRYPJRyiQye9FWkDmZrD7U+wThZmp08p42rGGH12CcZcOM5
BmKCynpUFPGhQarfU358BftGJqEW5kfOqNtUDIdTJpTzTki6N1z4xbW1TtS//lSaw1spI1ctx+qL
Cr764XOSsFRBMGDlwoev8/XDMkPzVFLRlaKQlZr6MDfzszp2+U/DSICctOmPZIxmBNK5BphNn2w5
7EhTUK3K49OvHjHwowgJ4vmQJWb5SCTMTq4dedCG89iG+h1wNcnt2tLwNLU8xzOieFiV0SE3BNjo
pnqHPbPcabqtmkrwXIelSYpvPV/h7pv2nClzpwL2YmoBQGuy6H59icwSgqcobY3B4K9SAtr+/uz+
Ih28m0EhE5tYx1F946fDKfzR0l3EUTBlXOsQZz+KXolPeigODvEyC1vJUqenrIXeqETa3VgO8WYa
pMYbVUSwUrmUPtMvMNcyeoyaFmyKbsy2lfXVKVtk5VGHZJ8UPzrLnLYCCSfkZ2shiPQKzK7Zj+pu
kfXlkkEi86xBa/dSmdfXJc8cmsxU/z5bzwYerFdNRzUqtHHokx1CTIpojaes5KVRinJ+XalyUx3m
L1Wly5uGkKC9opXWjSB0FVA8bXqV8+WiCF8571X596VnHThaqbqOVwN/NRb832fNYikFHf5od5DU
MjtPgcxq0k4Zpeisk17nrDZRoAoCuTdTdAfZd3BYO3NbUgQQMrISOIZahj5hDN2tZaiPo5UWrgJL
9WpOY4KOjdG6UBBF1De3yAI1fWQiUcqtWqcqIhzkMampLPd5PUce4pzw2LDn2Gg9epZsElPIu13p
kEgM9jVfhfVNckzXD2XoTTvqwuGizx1uQrWlVq5CUutlPfhiLy+vp7Tfny1LU9fiD8sLWdof58W8
UIuhLUZYzSZN2qozx1swRMeyTIRHeczKXddlsiuP+mjXU567VsnanC598D3eK6qY/mgmRE9BI8bX
ehhVLJTh5GGFvegyIVzNmpzarFEnM9s5qE0hdOcv3o4/3AGbC2kt0Mmrlf3DMVGZq4ydXJUfTJGF
B/zURpyG+rbLZfkSLNZGUJP6NtO6Pe777gqnwH26jPOLGVqcJHtldhudxxnBxnJTi2NGhtqwfFND
Yw3Ka4obGMrZkdJW5S41asi+sK1cqa/kGKqrnBbX//WFPZ/p5FIF7ZEkamZ/WNuicPXPima0F6m1
gp0FBMyd06jzUyNQriLoVZ6W5yglayjzIRKnvw+Pst7++w9Y4wzAgsfBkOljPQ78/g7UQaibIbJ+
IqNHicjsqb1RZiXyMzmb7EG3nJZJw5UWXXM0TRhPba9gWkaZuzNFYYbk1BhEqseN05dJdy8UQQFZ
TDPdZWzzM2C3bZklyg/OincJKUXfhBHipZxH4hP0YcTKVkabUCOgXcLiUiJ3fVqMfva4Ur6bqjK/
kSy47bJxlKxQQSPGorV+J0cinx7RM/bfh+NXIeS34cBkb4Cl4FHnEMt/fh8OQVczxcItvNcFicR4
ltbwCv5jPgrabRWNdmvOkKb1iDiW0hxNm1CI8gr12U/ZwLEyipniZPHU+D1wptus6NmDtSkrDIJU
06wey1LRf+QL5u6hj74DksXK0wvzZcjU4osHX/q95sMTr6oAuPh4ZYsNDa7nD7eyUrzJSSWSpR+l
myr+NorK8jwVzVmBMQ7dsNHuwnjNhC+Q2qd1h78izJFcTGPRO4spVzuSAFdkm3HSiRox3L7gqPD3
AZckWVzX7PdjzpmW/oNFz4hXjNrieiPvCjltXE1BKVSDr636j0lxE826jGAGQeQBM9tG3amHdhBT
SoqlbYM4v1kwTWP0AB15Ncj6PpqnfQ1SpBPXUDbUZUa4VVYh9dLdNUq1KdZ1RD7wT4+dLF1FU38V
N6gY2v6ljJTLOZLab6lanwlY2EVyd0pG8wT31+2RTDWLjZFLx5rRb4A8XmVI7IIaOVNhPnUqXJg4
9pc89DvS8yIMwF1wLLDNSvVZYzlpBGWf0retwLLGXbmRh3EfGRclzZ1ZZc6QhvtFrnnycwabV2Ou
4i1HWWI7F7dRjDNlQj9VlE3ahO6YvlnJc2I+5/NFiV0Yur1yyIKdVm3DaVODt70zoBN/hyeY666Y
XwU0V4f6nF2X3GwEqF+8b7SfozmS0IAlLfBDVpmovWmE86Q+CJYvWX5jvYrCHdUuzGMHZdgnXQ7d
cMs2gspUpm4x8iQEw2m+OdLznhABh5anmOR4OmvSYDLxYUWcSifZmxbhcSBhTVTBGKTirlK5QnuI
5HG7gt10EfdMnGFOU24DvbwfNOUkzUie1Qxa7y5MDRRyPSmdMRLTHhTNADfbaG9aKOvy0nLQJ/4p
Nu7VmCyTJbAX1OgVroOsbb1qOLRR52jGSygI15FcYH19qiALZiCCraS/CXPVrRLazwZTep+Zd7h4
qmHaAi/YNikAJRFTNZrWqz5WvBgRerC0bO5mW8OUCGV+2mXqhOb4heXNXsTIFuTrCeGwFKJCDK+R
9Kbyai7AmQYV0UC0bcbjUzinG3M5Z0m0VfvgGF0HYfgQLsoxjOCSjun4M+s5aln6axzi1jLBq4fW
JjM7R96AuRds7GVcbXH1BvV73h/mmcclPAQPbYg5OkOrSKzeRavO04CU25MvKmJh9RtMczdWQmSu
P/q55OkwPLxedppomzTGIi89oZDlUHY34O6wMvSswkahQKLed81zOiEBhWj+0urXQ3c/KK75MBJe
0XasTDeQ97053ncdlRSw3nvBapwuupLlQwhceOFkEeQugFlfNg51hmKT7NrA6+O9wWBmHHOCZ/25
DPeqcp1Jz6wXTW6XIJId6O5j63Vgc0kWAMnfsG8qUVZr8/q7BHmHSj6CnI66D5lwyfsRRxhtUosf
nruDRnFbrDZotNFJttdCLPvV+CCmwZXRp475JiudTxrFNtVmaBuC8+soFuCrAAsbKvE27XC1YP7Q
UO0PRbGJ+sRlGGbAhYVK8h+brnbh/4o3siI6sKhdLet3bJYcCmF+OtADZyM5Eneh8PivbHaSSMq6
xkxABoC06ncLqN6kX2HyxLWyEzJxYwyWi0nShvhzMBIR99+J3cauTaors5Cu9UDfkUmDIWKgBC3v
SXZAFKLehRMRRblKuF/tjjlrd7ZiiYkPFApXSEJHx/mxjEdJhVqpsdXemCn5cOc8umn6DZpaYr/L
aFsr/tL7Cxbt1l9IBguPhA6F0V7mrViOkfUyNsBk5wc5/R5L0h4TBeKbamNFma8pgjuo6lpEOGGi
dKMAJ1rDDmfOB0jUvHSHibSmLff1kEPadlspCJ4LLfdjqZTxk83tSZ27t2yahHu2sRhVdQT1Gtkj
dc7OO9KhVuIjlnEssUSlvoU61luqc2IGk9dk7FdGgURaCOD4h5fmNS3n7DqW9PHOmsZdnXAESyKN
+WFQg50EG8gVzXyviI0KN38mwzMQd0D4jJ1QmHR8kghPLXpEQL/xJTNUjB+GtcP17UuDWD8RKjF5
LbYEvymtdFc1rekqwvBMLU+i6Hm28Dx76twiXjQFP6o1X8aV+dSxV95ZUgwZPGvaJ2wdCF9qIz+J
eSE/ZFpo//rfKnMw9rOQmGwb+FfhlIsOGQWUqTpgsIMxscDMh0SOusexaORjXrLXNJLxQZn0/Kac
6sFl82btJlkdnlR21WM76pfJXJbT/+HqPJYcR4Js+0UwgxZbEoqaKUtsYNUloBFQAfX1c8jqeT32
NrQkikVmEkCE+/UrxGxqeJ+o89fZw7V20aU4AIpeF1VbXochDddsREBOLEL4DIN/hkQ/H4xicsOl
Li7P42LziEn5m8m+DboTuatFPTQskbq2B3My22ORFit3p5Xvn3GbzzfpydzsdJ1vbCi/J+qqBhBa
NT9xQdGIOlGfMc7ousXx+fLnf3w+PI/99/T5r/8dW8nbrNEZRQitkaZmuQqcVaPx/Ru6bjxiE5+5
cGtd02/Mz1R2pzce22Tj+s9/egZbPh8ylCXw3B9Bl8346E/EYONNxOh9/4wjTZRKifTcuNpKE3VS
JcBlDESVBIKIgqJ/sQnMq7P5ONkKeCmJA48MNm0JqbHpPlK00yM21ktASHVg99z7sMNn3WBjHQhl
7PaSnKFGGCiJ54Pa6AdF/yZJrCq0y+w4kVS0a00caiIRKslIrnqUZAjdACLIr5+qKtQ1NUSvGZpY
S4uO1ISaU9Bou61vWTi910FsRzFkUdcgmJ5YMDzGjoQyCeLgUCQDciOTBAIaOmoBAjBYroRJnLFK
AI027Wwcb4u8vOg9nH3zVLnZedXzcDKKQBQ2i+AQKoSbOUoRDVNFqp5HSNl2UYHVFdf2AaACkdnE
BpRhtc67voTg1ViRZpZRXWiRkphRi7xt3W9meUhb+3trjad6zkNPdn47jXutKC7bphwEjBgnUwgF
s++tWdzsxbytdr9bCJNT1PW2evI4jUR9Y+GB19XbtPU/Otquvv9SSfapZPtMne0fq/qQzhhRnZ8d
Ilgml99D125kc11E3t6RBB5ScV26KiL77Xny5EQIAgvfVJOFTSbIPLBrDGw3ePyujhPq6zuq5bC2
Bh+wMrDqOaxH8v8mPdAI8MIJa9+2yj6ZyLlztyP3/g2f2b2XlV+9Yn0TzRgT7hepapSlVuQhyvKA
PCHLVL9LdTw63LPlYkbZMEV5ooalNMgu08OsSiN1YXw9HgEXD3nVHh0WNKtsg9XtKCbdUBka4i0s
rlSkYl5UNTgYK2owIu9qanQhlENGF+j6N4Gmu7C2kL7eR6bpC1fbQVBCnzFFUiDMXI9KY+DUgBn7
6vquevCEPOppRlDnFDm1GhJ3c7QEa/PXWXPvnd3uJs5wqopI4V6ojCVU5+JN4xecVW6hcQgLUXOX
RfqCcLwoT87qnjUFu7iMWQ/xuyQ3kACDDxl/tly2oEEpSIWhiSKAZRE4ps1ejx6+zn10EbvpUa2S
q6W5w8kmzkDgG9+g9sYEIO7lfXPbsCk8f/S2wKD+toiL0SsC5jN9n2xm2NLzzQp9L+2slyphMnFZ
Fz1ARtTXZOVtM99eebBLn1MaqdQvXqdGir6evaWj1iSuR89PfSfOU175NlIYPYfFQHFPhXowv5dd
Ettbe9nSddexUGJn90FndLDr8ZSoWijdnBgXYhdm9bgtaLX1F/yIj3OLxT/JPZ387jmEL7XwIuws
9BLnuqrZGx3FV1WMt1ZkH7XYA78i2mmiyWTI24gPkWEM0K0x4S+XdOJXnvTImd9IdY7xuPbtqo5q
DK974HqUTWg9sRjftHAdGYaMLKvWbu5JHJscoiw2hnYvBH2F5mAd6scem6kRJn9Hq9f3nZyDaS2P
rpG+irE9W+MXBQFaMV8HGCSPgZm5OWGdcq0ZFoWPe9RkcdymlaKHJGXVJEpLRmuxkrczv3fmhrE1
8XPiE5X+YSq2V3jAPyuC0z2Zn2qvu3OGJqcmaNzCsxtjbStBubREnM1T1jsvfRYk0Vxq96xMI71c
OK19hGrykus2YVlpMBGBqXogF80/jzpf19sYxNfXTRmh6ow34HU1DzvW35R4c8IyUZQToZabQa1h
rUKBVC/E6TZB7w54/XMxOy+MAgKtU350XhKTPkgIaHLQzSG0K+5/wXlkbUYLu1fDUW5ENGY7vTKP
CykL3Q/mTt+63jwKiYIn0Q8rNJjFPlY2xGOxBUu9H+z15CozK+IQOb2623DVVqqvBhdITQoi/hsz
Nn69sx7FbNya9ZZt1u95fjOb4k63ujOH5nXNrAORfYttRMN278zy3K7qoTfncMst31H/UXs7Xofl
4DHCEpjjASAE1oiLjygD1R18xSVIYHi1nRQdpTzW7Xxgzuxbtny1HMR/+hnOEHSkXGfyYDI5CBNG
Jkk/UxOHvTlh85JGac0FzIDENdvvfRIWGKdz1veV3dJua+EyC78nmXJSsr2NNqppnADrxb2TjJfO
W5jtYYuIyulCuO55VNUj3uTnxcNbjuEH8PeXaco+ysV4y8yM3A6jjc2Zicx1pfAwwRvsQom7unin
HnwxO/O1xBHAJhRIeK/4Pt4sFV+M5ZomBNSyH4b6+F1NjcBuz/ZMwMye33gpb27/4f2TzC8Fbahm
RX3xnugnUUWuOlzU3A5Lm+TCnNABp34dNMxHHEIDq40I2eaQq+7RHOuvleb8mpz0m7mwsarFMcOG
luDO82P/Wzp5fGANFcmurTfGjs0vk5kXzXJeGzmfluGtZeVQgibF018oe22r9tNU0YtY8fBmKsNB
wA/cUHGbG+yPuXp1epQP3XyQmUP6a/ZuD9+0YvOVaT3oozioKrGg2hjiMeBvzhgk1nTEpPZQY5GY
0FtmCOmT/DZmzeeqT5j/q1jLM2/Q3YjU5+NSv6TDFNfLN2F4Z20jsjCpYktPY02F402gUVlVcUex
6Rif1Xu/sbejb3N1IpQfpQtavjQVH5tp35a5OLUWxhVovGrXikoEjVNCmo3mXks+ut+Wq0aTk9d5
MFkxxaQ/ZWyfFQhJo8fANFeM6V+ZYR/6bHptleWOqPpInlnsvOJVQ5zRRUkccrsNNVTbJAD4PTYq
Bduac+V5UdtBjyrR6JfKu6Ikl0zR4nYbYzdtYusRwpck74rmfuJVfmfG8zou9i3vyEjCoqGSNj6K
TVAo40tde5fayOLNGI/oBHEBSWOXDNhK0XCrp1/uVbzHtnulj3HnrFdi7j7WZHspi+1skPSljHen
MN8hUZwrixquMg7mTBfUcYMBVLlDKD37MDvpq5zXS+6KM1S+A8JYd7KP5EhEmtCQZXYfJJp+usnP
Kp1xWAANSIcbfNJpmaNaXU5Vg7LMWU4dVwExentzsvYaJEkp1i/GlsQlDkJJ3XxrCwut6vpSq8nH
oInXAR3G8lgpc/VS0zNibvCNlfLTo6qzugSzghJ7p+7kJcM3Ej/vKSl62ihiWn1dDEdiE17UUTu5
2Z8KO5CcMfTWyvvQiCifqCuy9qLpRUCgpTo3/pTKOPWyN8n4sxPmsSTpQ23No9Y5r/BkeJf+ExH9
VZcmWSJYEGGZbdrx3KmhLNIXt3b9cq2uveIdh1x76VFVJIsVFIKkPlHsKrV5xdLie5M5R5tS/3GJ
E1D8vbKnQylloM3Oq+zM04I9CTYr9racbI8QlKq6u459GmgKF4xG2Bpl04UN7wBK+HMjprftwCL0
ZK/g8iFHX+P28jotNJwkzPX+LAv9wLyrkp+t7hwI1HidrSGWiXMCQR7m/MwWQJXezSwzOp4XiuF7
zrfeNcJxbc/MsI+TqZ8kGl5XHQXK4t1UZV+mIf9qlsabkzqRMpOJYq631nmvXOvkyPyCv85hMKoz
I57LZDln1UyOiafEyRqtKlJ6XISkq/qqFk2GHTSajdh2iZyf+HqEJEEGo2PvJ8IXCAq6yVS9F9zG
KXfpZkAwMS5pxrg1aRDntlFlY/4wGG9SdU5pY4WWm1xKBQZks4ap/UXYzrHNlsgbafG/aOZ2ShYs
hqjgdbc6Vup2VPT2ikXpi6SRpcdDuQteZxc4LS1Xw2XVLqJcpWjdQD/y7cQ07lPhfpvljHw35b6i
BFSQDCsYs40VUwXtSFTdvIY428VgOE21N9hCcyvU5iQggZW7JjvQ+yqOdnfG+eEjxLYiL9rQ3OqS
S3hITytsGmEYv6aGNPYMxgUwBd4sOyMhn4U8lcFTb45BnmilsU7Pv6fFYYElSRnZhywDa/msVPOA
I8KNidlF5hM4XNLuuqyLvboK5lq8KJv74TjOKyPBuzYr4aqVryS+z5MR19V1WTBHG8ujUpAkm4M2
1xo2R+MDyTybzRyUrblzamrtwTza1nKa6u1V8wpiGaFhpNnZlMtB7X8seXaeEgyHiASzpP7TGfXY
Ntd4npJz2ZixMT0CgZ14yuVpxoug0L4octq7WDE8/oDWYO4hYZAUAyvVeDq0XntyzPrk6C3zDtd3
lC4ypcO21pyLij1BZS69fLU862Vxm29bo3zNZXpXkjQAW10juAUBcNeyUG8tQftHWovfrjcH0A3+
YdBRTHQse/lKDWRida/b9G7yCh3VhyiDf4MSD1MWCuO3Uv8ZTCTqWEJVVG4Dl55NJEpOHwTUoTjR
kuI6RYKtpsvYcZMgUd1ooAjWFP1UvnSm+NFl6cFVBFchcq9S9UX+yT14YoG6Y7UW50J7zYn3dEr3
CqWY5vEKTw48Ugm1BO+YRotTnMIQdURaw1aEsEls07nwtNjSfixdcnPK+pKMw7mcKVbWjZ6Mpr4H
QGnIrq2Vxd4racZvhvELzkIKTiT/B1p5oiEelkPV7j/E5P9DUZ7QzX8oihzayteqEZY93kM5IODz
9c+Hbkr/79PSwx4qwZVeBTWe9QwoYMhAIZwVG5F5ZhIghrwBVuChTcRAQnk9+YXS/Xvs+VNTMyD/
+8K8NMEhc6I1W22CvFKuW3PsUjwbdlJr6Fjc5UgR3h3HPCPzXoInqUPP1qw5XKiQcY7a0v/70BZO
xVT2+RzM4FFY/e+/J4zoYUUt8fOQ6eXtUTotr/7vJc+Dz//87/v89xbbsEhsZ6rBf34lT/Dn+TXV
MzZ/dUNg7fMfhDN+MRq84FXF0I7Ph0IYBDWzQ+4drQZ8KpKa+apW//2pgiLJV4fPKUj/F/n40sbH
V/X8iVTn5ojrSnuoEkrNlKL1ecqeH7U2UxcwmftV4bLJ5LxaQFAmXfiADHy3zzdo9Mc3+ve9Hm/t
WuQvOuDzWdpxyrp2D8PQO/SPT9wsq/77sc+fnsc6zXXAlzZGYUVFJ8FbPN/sv9c+jxWQJ9a/H/P8
l4I8Dlq38m3AveA4zpyexHx812Pf9qGywnecSHvfSLWc2iFq1y6UaxsShB4k+hjNowHikO/mPyN9
Uo0LlzdNe0Va9Ae43g8dWUt1UGhLJGcZqONCpPj63q3eP0p7SbRAmyAz3/piDWc79+vpD0yvu6EP
dGVzIMDE1QeuUK7X9c+YMAHctoMqh1ONs0Kaj77lgACVRyyOfGfCa7a1TozADlvtvGi9uDGdjYxD
ziA0HzROTHMXm35q1exkieZS9ZjOjDiVG3vN2E8DRfVqHzLphY0i4lSmx3QgDOWxBZXlVZzmNo0r
havSe2yKqi8d/ZQUy7V0unfglD+WEs6JOE2Ea+1kL96gEBxly3mTWFQZFpK6qsj9cSowwlz32YRl
F99HlYuIQfyp77ezoHhQa/LGBu9oKt+SyX4xMirY6dfja9gSOyDnyueKhM0ARrd1QYIVYam6pLq5
0exKCuPfg0oYaHECX4sLcwuNDn8OebYmqkY19yuFSG+LCEsN2xKKkxVa/OKlcWsp+5bSo4TF2nal
P241I47gF26hYbnRA4jtLI3SzzbXn1MqudWNOs3hvi8icywD+FE7NFA7dxJhC5Q5OmuUzhmOB+8J
3RWJbaGghCGqjZbQIgXbvhUGs/n21XCWd7XeYsLb3kcTcyTgR4yNoiHTXgqi4x+d41gZfEl85ZO5
LwdcYXQVnyAMwXDbCZzlUUAyOtkYaZmjb09zbGLTNnoVO4YWlUBp7fDg3liPgM+oZNAKcx/7kmaP
DdS+AqEsmwa7hNKfRLd/ME8Z2cS28mVQlV1jgJjJFFv3d8191ehRCMfxZ8MLsmXy60txAEXeqXgs
VK6+X1f8nJo4V17NmWwZY/Tz+ldufbWrPwZR0jqK43rp/cTxh5L8l7ENJ1WPW/yCiLT1c3huSQf4
3E4Pl8ZAnesgN8Sps2cfDpHvdC+CGEusPneP8am9pfTNxX7B3HTDPK1bk53LX6ZKbB/T9oSh+8FZ
7KCr6RBL6TeWHczJlSlh5oBkluO9SbpvWPxFAx9WJFOQew7WTNaPTTD8eFBS3W5XJPjAJaWvbqWf
s6WkQHpy+9EBNznMvoipw8dxZ4wudOQWa5t3MAQly/3SY3JpM4BOvZ1CYnqC+YpV9X6K3FOazMUV
C6ZuDcK47TQ54re7wPhdj06GiWZXQ0VTIlLMPx1SUSWhetbElKDV4Xci3R6VvcJircEDVLAnhGsM
ejzu8fjxixRJXVT8Wots7/QXPXWDKtmCNpMMKS9uVgaFysmyejA52D8WNABxztPSnxN8PdM5alYv
xNHgzjwuMEZuH5fCZuaPKM4wMmNXSaPMA6eEmFlCHx7pkOT0E4nmbu3TIAMBNdr+aHjeMSMSu3Tr
vTMOkceYxZksf5UAV8nmwycui8ApEJrhbrmsGT4zvW/NXG3QJMoNTjMTCgK7w5kYTnA53Hw6EILf
qvynfgQ98NETX5usDrV5TBey69eCAYjqVyChY9rGeUGMXinjLR8PfUsd4sh9mvxZe3NXayrIGQmJ
DeeU5DgIDxj6rXUsyhFnsjJwmCgvWnb2yhWtt+vj7ndwWY8L8KKq+iOT9nVh+Oh2Y5zRT8hkOE54
CrrGSa8goABjZnV1bBvvmjpfjSXDRVXhrmrjJPnE55YBvhO2DPUyGLkVW4aFT1YyM/NUzBB9rS+c
JjId7HNZKgfPRCigYxA8wV6uDwnNS1d5WMlux3QVkdv+rGfkAoa3k7jnak6/g2Mqu2CdAU7q02ip
75lqgXurx65zQ5NRqlzSozaM1Lq3pLBeNIdpRNe+DTYmirIbTnNn7FaXYfGpfjj7bF6UJl1QblAJ
8UtTrVDxxqAtwL5ZPBOvjDVJ/k8Lpb8jOb7ft/Wwn/KHQ9W6x5RurxPQDUjDmiv2Lr+7vVGk1EqA
091ptad9T2eJtfrOkQNOdF1QZQbXgBth9cpJYk46q/tVpH7j3CR9aJfaeyMvXjpWepzAgA1Uf9Ld
a1cYgbd5QKAmbUAbVzB/cPXdO6vY2xuk+wE0Rk9BMLUXhUTxDIvUZUz+ZMMhW9+MdkI+7DwGUNZR
ZsanZYxBPaUHk286rwhdRwlS6xe86YgX5g7s16+tzD+Wsbnjc/81Fdl3Y+yPhdMcCH/+ynh2L2pW
RJXu49ER22UKWmcgm9B2JX+YqV8FSjCCSU/2aJ0myE6tdt8wsdQaecnrN92bLkW+vmH3+E3PrV9b
TxckrI8+pRFv8ZHYNuuc6ciVFBuhCgJoc9n3dHfGCxZ0V1MWFDYUTNNCh4er7ppErdAuqYc9nGbd
+iT9JhTl3dXYW0jwHZriLHMn1nMZko4JMI3B1+o7owSgSvcWa+gKAQHm5duGa51+x5Dy1InNBwAK
RCN8A/P9hIAKWk4/ATAXPdtlkUVucm5dtm5T8XsBuKvh4Fiox8fXoK+HTAWvmPlnTn6uY5AH3Tfr
X9zNOEzOIZVUCGkG5aE9ZyubxVSQHW5eWA4ft31YY6g1rXdwsL3BSCVd1liRzg11JE5nJews5VDq
47ETgCb2Bazzo9f1c+M5p4drwUzOJLlL1yJLTr3KOKwtfE8mxDx+XxLvuIrikOvy4LqAiym7neEG
PXD4DPBdEkMnh3OhfJ8NlSSKZVeNmAHZVBd0PbIc8LT6iRxhNxkD8ZA/pfu2irujfdZU6E0FRS1Q
TZhI/Vdbe9dwVYOXKHfwbtbNrwBYilPiYNb4ZzPvXaxkdyl/1/Rf9Jo7cyLuSL4bczTosUeGePHS
OJ+4qBjuYf3Ukh0bZv+u5/vKOqi/631yE1/RJW+tP0B5VvfeP+YP7wtrSr1H2ltdSZvedwfiNN7h
BFBkdJw2Bu1vkqXS3I1uKJl97DJsr/9MeKaDn+NlatNE20XPfjePd3LpNwZtpXnaXDe9CkW2PqR4
7V2W81s+90y11YY1RoyvQMXd0VpqqKg2DpN5qttMcqDb8UF4A69ZustXR6JWQU6jdVkT4/Mm9091
TZUXa9wTj44QRj2nUjq/SMl4s3A5uGJA2P3sMknllRjOjA1k3+xMTSiYBLoTN8MYzFarnLo5vdTe
LEd2U330TQW3kLHJnbAoKW0xbG0YSpB1EJaTIfbLQzjVLAzUzXW5W46pkENYdVGRlg2rnlJ8eptO
FCiY27xlboAXdr7zWNM+SqzqAhZo7exlaL2EWtdYLiP9wg3z3wdltWO91uhZkhWWuu0JP7c2h2Kr
xQnxcQzXyiFOcABCX751ZyVDoSM6ff2ul+1h2GoupEV7F6IvX568GpIA35+HSlx/17FJuI0YVKt2
J/a9VMU1hxfLTqiQmdWBND4ezKzEV9aCKqSd7TYVZ3R667Uv0u2qa9qK81MCitKZZPRyiKkwfWyd
XycsGm+bAoD7OFHPs0U/Se9acvOnG6F+Dx2SSm3qo6NL42VUlrdi1aBmMk/LXWYuz//5fGiLH7mm
G+QsWxjAr6oXEjjRnxOnGs7PnyylP9tLde3sUjs+3xkSCiiDJvvAVtvfSqFab3LsmAaKbPRr6saL
SRJ78dAPKVa5XLIJYROW7ZQNIjma3uacZkQIodKK4qVVlWTfzozZHfzY8bKlgpu8mlf3boXiSh1z
prhbvf0osx+mvSrfOnXbQrXxzLho5+QDtsOpWrBpr+v2VTX65NKbBkkg+mJ8qWsG5HP+GzbLLi1L
7Cs3fhJzfwGRt02QKu9FXTQrpn0Y3miysl1RbPXP2U1eSSGhiHMxlB/M6aj0tXEuJjB7HPTNe2lw
ZykDE57h8RTj9kM7qeY9cQoCg0Zi8sB+dlSFpV+b5vo1M2Zwazwmzo7Mii9K9d3rS/3S9NUEL6ay
D7XEUTGd0zlIhVOc0DRpmrR/yc7SmfgmUD837J2JODGbQ6nl2WW0X9bNKs+pqtzVccACS5kwqnaK
4iqSefCXYcmDcVZhz+TLHWK+8cfA1tdkDPOLqG0wboV7Ky+UI5a8be07g11geqj8YZBySa3O+CXm
8oJfOlNcCahVx86YZRe36bPL1qm4HVcM/FEeYfEvy5vSe1aUj/l8suzO8auhz/9p29tGr8eQX8dc
6nGZdHboLUX1ZsqJu3zxsAtZm+wCwJBeSlwYwvwVzF8EpBks5x40/lxmfRmILvtum708GE5fzjtv
niGjAaJhyMjHu3jlj55W3O2FlSyZjA8MxNe3x8R7MGoZLWbLQBc4yjaF+SfT9Agoyflhj12ya9ba
wBxpYkb+uGdw0S1c6NWDbnyAkc/1/JoaIqi3Sn8T4MRLnlifPQq/a4qF1i5xZuszI6z5sEwTk2iz
06JNM1w264Yxt9mja5Ha9I7/o3XTBegmrvvvIxOgnbY2WCUV2/ROhXmHY2RdvVWZ3snXnfeGcFIA
gXLy7XxJTulryQKCq3nR4BuezT8WjfRAtZbdh9EwReubhQ2omtgVTZM9JuUKHrDU3GTxSzyuyEGq
890eIJhZrSj3id4UkAvK9N1U4Q6Xy2T/MukWQL6zf/qebaoemoTSEEN0NZlzgFytOippk1+apfOC
bVCHt63mr9AhaIyOhWhVWMMNGYd1Qa6HKEYON5GW403WSb4bK7EdTLtZAg/GG1hrP2d7bNRhyzy0
v3JdIWDAMJZmw+ykUuq7raUuk7tV3RUPUcTzQU017I7tcd2vLsQwo5/ATjhPhUe2Xfq4ezbc5Iu1
chgYVik1M+xmt6uzCyo0lJtJ0b6kMF3SVlbn4vnJjj6Rw6Dq4nvtQarQZwsVTse8Yna5Ho01xYp+
gaS7YV6seIO4DmM27YgXMN5HHIeTxkOh+Xgw1YacIUjpYZ17WIo+NJ5k3RcvRJ9/EcucxlsxDMH0
mIWqkuFdvqAL1AcqiqeeAyVy6fcjbTWr+ddutswvppOSdZU72s1Khzl2K0xrHyuAPpJ10m8WYo8p
EyfAHrgL0rwW20YgHma0LEsIryot3Wg66tB9aK+eh54Pk6vFVa2qWMIm5bEx5c+hwwEZWveeSjM/
Ng3rIMjJyYDH32Mh3CWnVaEJTAwp95NbTQSCbNiCMmGhKtGXEjJr3h0zO6lO/SaQyxTN+KXKU1hK
dfGrkOa3Sdo//gq1a1ym971pZ2+uYi8X7BruNr7Bb88HFnKc6ktDiUfohnFm281+rco7pkBwTguX
gYBtDa+AVVG9lubVqDKYhIVWhEJfRYs21wOyx4s4sPOJNidZbS/2zOKMCJ4FzrNnhmZPKaaGA7Tf
uc16fT5oswEMZKE7a9d/Dy1SQ1A1U4dT8QVOhd+vZbabPw12famggJ75XNtHI+MxhE20GB6pUkzf
tb6VEXOcLppTsX6HJdRBHpWmqhAIverN0UpW9Dz9GBUwaqx+qS4q0/1LOjfV5fn0+RPTEwWmpR7/
d0giNfER+ZgPBYF2XkypnuVo/vugGELslsxpQsV0VrlzyEthEqJ163EoCx/fjubcPh40ZXAjS3Ff
nodslBF/jz9/+veYHrleWR8rrWCfbKoUUozr14bVXWAoDRDfraljNM3zURGoW6oEYhiOvmPXD7dy
Yz78fPA8lvZJ9CBI/3vo+QrncVzw+udxo2+GwyxSSPlJM721qI/L3Jpfns90Iml9IRwylGWVv7r2
P3WtdzeXDnI1BAymxwO7n7n3eoI0nk/LxysSXjGhy/fRZYm4aik5Wr2mvpsr51uuA+jAXmju9oSt
dOfhzpU//iGVk7avp/q33StmJDO1O09rDydvyapb6vRniDlO3OvAXRql5OtQaurr/Cio3Xacjtvj
mJGJ5mEVkJaMJlPgM4hxtEkb+KdtddUZp6lL1mjG3Rw09wBdEs3yBM08XfQgHbaEhFtqR+kW08HJ
HiEcj2OZW7Xn1lsvzwq21DrtXPYGN7G6/kKrLj0UBqmuhI3dLpdCLz5REphhZyYB9T2YCLR3f15M
dyAl6XNaluF93saUudSooU0tS0IHananvFfuloqbuJaY8p+82F76VB0/vM2sY/OnXlp9bE+VfuuJ
xAT47s0vauF+JSNpO7pDL3xzbJtwlfSiMJKMDy/J/9/T3DfFUl+dmlyTWkzXp87N07zA0lLjr2BW
zZvfhQaavW0JUqqsftcrZnU7t1zJpHZ1HKE3yRJPIw2b2i2hw+s6bjQW0AnFzmdqzvRLqp5FEzw8
Ktg6OaxcFw++znBxKl2EQGYDSCYFQ2U020eN7T0qvt1sNd7PEStnmkPzT24Zt9Kcl2/wp7e9hy//
SztLpsyymI5VK5tLYnp8pCxey9oWX4QBDOlWRBLhyi++lEMSNWmORjHBkNDaRv1D3+5NO2/v+mQ/
n2Sm/mk4VfJS1QkMx6YWcQd/55PIm0v1QIISIZ1jnqvFK9THYbcYdOSMruE+uG+MoJ3GWP++mZfc
11ZzIzq7LsyWxgr0piGIp+ureM7tBHlHzcBZVcsYs4H2WsFODwbPy1+3BuA0kxv4tPCUi9u2b+RZ
63dDseaPti93z7+tFJjL6Kt+kJJ6tl+a9svYNQr+oCXWXvbAn1t+h2qrh+UK7OqoKoW73ZT6Tdsu
cLDyfecxz3H0Wly70W2uz5/SdGOE40FxLMYJgwZdwv7U+yYu2O9I+PKWE3w6Hc6g7E5d2+h+l0JJ
Vr0Si43Hsd5r23ZXTAiO+uJNDGl3+u/BRVLw96nW4Umv1DUU1sdLWtnnhP2kJnag2vw/dJ3HcuSw
tmy/iBF0oJmyvJW3E4bUUhP0BvRffxerz3sn7uBOFKqSWi3DAoHcmSvLXZUY1kbPycgUlE1OQRmb
W4+2r9PtrhCV2nCsVXMulxuFXreVGWiTcTeMUb4XoRCn2hiY+5Qon5STAARZnjMqCjSYbqfPbvh0
i9W3RWOsRs8YrmE+GqdUO07sxPYURdNSJFLvrXNnZs5Kfnv2Rqv1cI0mW+6MprBeKrPPN+XAZ94u
nYwx8ErCXV9T2M3MzUY6Kfv/vHG8LDyJJt/YTA20dkUNSRgoSrZwNURVTeSlQ64XrV+gyyOsvfpl
qyXPlannBzHbgLPcOLn2ltgWpGceZiNRD7VuU0j6v56a/ebgUjtz6B0OsPMQPiRaGj5Y7hzBpIwy
cO48d3vDL/7ZnNl7aYWdbeLl8JQub4D99Ac9xW2iFZN1L8JZP9W+fskKa7hQEWSeG+86MIi9cDgY
/z09pXjGuw6vYYK+Mzll2GwivRp3xJC515czwdcuFmQqh2LYz3rbbwiU1E9M7h49j8GS4SHtlMv6
2Pgo2ENly6WS4DeTdfbGFCpfp2Wc32vWEr9wYeWXXfw741PZw1+KH4CLkKoy4vKr8p/1lAASlVR3
avDz51DrOMFym8WgZhUP5uJ0NAb7oqpi/4/eULkKy7dmQarJM/+Eda9k0pVaVTAKBkFy8crqS2CV
w2FzCm1efR17GVeZzo9iUgkJoPieW/9kECJFzZ7rI9Ob+J3ih41X1PMz6/GAiUz/q4o0eeffES3W
ImFTA0R/1CitR76Cs9edXHBHcrAahqr4lfgF62BgfT05jvXQtxgjbo/Y/OS7OXO+bjSdHO/KvUWq
ZhcrO6ZNAXrD7bnaJTdXNKCRow+9ifJHCoF7+unksNbH2dveHs5+4WETkg+cBoDemW9VHU07Btg9
hn4r+kgz+8Fu3e7RofblLhG0UmSu157IWyimJIA8bJop1rdf5O3NNPUFNENqt1KFAH07AoYAVQih
aR5TkJY6kX9bZd9CajLH0X0TY3iIRlntp9seGgUJvI4syRak4Xx/ey+pKxqaZMxzdfQundLZu5yu
jmVNvKiUmX3xmvgXO/mzyvrpE/wgHZWtwUsuzDmmwEdY04PVX13giMEtEs5NgOqOqtaaTVk9Oq2h
3yvQ3i+Drs63R6Mw8Lp1FGta/WBswKPAD7H64t4kNE56hvx3PXfN3pvoasBLxY1chNHZTNvmLLxm
lQ+mey9s6d2Pjbuzp0pdbk/d3sAhwStegSEKw0Kcm3p+QV0mgkS34lnOpTxG/eDtx6QeLq7X5Fup
6wMiecqdOs2T167wF2kiXEdsaSm9UurBzhkUFDmVMI6cwnUTKXkt7Tyk3KISD5lvRWtVh9qLZaOo
Gv5gfhac+ZPJcX8HejCSERiRMVXyUSR4w6s8/Rv1i3elHD6H3jQC0ym6FydjZxiqnhubJyDCZuY+
4vh7TLqq2I1tb7NXHopdSTjw33vz8pxcPhqNwr78n59H04TSZmNP3MR6M5r5EcWteJgahm1RRdQ/
Su2YA341kzyf43VUGfNTmXf/eU/+/+duH/3v55WOopwZslxw+5R5+QL/3pv65NHuQcUX8q9y4ZXT
16H3m6lBZa+aMn0crJClIq7bbVfYXzENSqcbEIapgTgzPnwajIpxOJ6ldZex0S7J+uxvS05lYSjt
Qs/C0eVUT2TC5rJpLr5AAoVNZL3cHrrLw3YBF2B3YMuaxuO6D8lNSE4w71rHT5k0mOQG7pjvkXhq
Ok8c6iWop7GJSNdjXw4nbVw6l0Kjxt52Q1nd3oyo2Q3SXhlr2RFQ4N+blkhEuHZThdcRXTJ1piUG
JLINIIHtP0kvM5kBWkV7aUA8fUKgoRiJb/cpH9W8kV5uXbS86wDBDC5WNq+7ZuVA4rcb9Oeq7vRA
p3Duq8GaG4byiZFN+dIa5GqrWIRPjdGw7wRweaZBR5yUXmLPYl18kqM0yYG2/as5Oa/ZnZaL6ENr
i/I4wwJb3x4ONT9137TGdSSH+WQKcUG/ltuxjNN9O9G32Bv9tKvSpv4wzHDDPX16GSanODc+qnyU
+9VH3kg/SJxuZiDk09SrS0KumXDOozvO29kw0sBue+c8I5ZSoa2TUdCjamu1UH7E8qaGWESBTUpE
oFLuJau0bttlZiW3dlapuygdmQqKkr4Vh4WNlRo7eqWX7PpJbPwTNBtK2yITUdnqM7wciyhth2Re
ikbjvr4o1mKKOK36KTNwmU27wWCi8B9lzwabNVpM+WLhs+Iuct8wW+GmVxPO6pXZKpMyq7Y+wXqp
T/wY9Jvc3m1KW+5MpZk1yXczJseAgsyJSJ3x7LwUQ6fvbk/d3vxXWTYt2W3xB0dBxX67DmIr1U/J
4BIHD1v91P/QUdCdEI/6miIfnrl9wu0NzmIaUOaUMeGc22eLARsDRis2uBG3UNayXOsCJ1+i0vny
ru951vn2eIg4V+S4uWevE3voh9eWXT+v0iEzL6xyXoBILzZRasVL6MMG0OM2T6mi2TDs5CpKjOKe
R/9ELCHr26N0zNXD5OXtdihje61NPcILiLt/Sjx4gHzbwLvequVY1ElU+NtHG+ipL7eP/ntIPxNx
6qjf+QunibzVynUp0suXr357SmnVys6S6u726EbfWD4rMUectc38UNppcpUGU7Eh6uRHGtbZmtGr
zYnB797zcQ3TRN2PqfmdRabAHaz3jK01ndF4mx7Y+xbryZz0V7vuSaT5NMD++yjCd+ASKCAQOhyT
Qovfw9nhTKZ5z3DDyjtQqSjnt+cd/hGOPoTraPPvl6SpMtvcHt++YW8yXKz96Ai1Tpw/ibT/94m3
x7AzN7DGNLauunO+vRFR+J/3/vtcY8m1DnFpO2N6w1ZAZy7nUTaOFNmF6rPu8q0RTasxHk30GMXL
ZUJiKJlf6a4pSVMjfvrFTjfQkws9DkgCv/rpvPNio9ponT8HxXwYG7bfEe23XTtg0VAclg1nAf8B
iUL/3SrtD/tLpp8t7JewOZU2PUNq3mFKUpu5Me47rYsDuyEG5Y/KWzlefe0q6yGrvCQQsjhbXUQB
T1K/AQLEehbuF0Ediw1HPDxOvmbdcesnccrunUXYyKovolXqrJsmQ6XafOkS6Hda1TFELBFKsO9S
zcfwWj54NssNXCcmVERodEy4pZ/j3Ey/SMo8MkjemuFcMoSsSAMmi/6B8x3P7Uibb26Si8y94lHQ
VhREsbjQaYu/WGc+E5ct562k34cOOoxEpc+9Fzr9Il5t3pPMx7NMUC3CgQ4whT84ZqkJmtr/CMvm
ELfGy7KW7PTQX+dt+eaMsJz6tHgQXH7Csld5+q2K6H6Muu/lT5pYFrvIknC4jquICWAUvLcOr+fB
QcuYZveaDBrZjw5CveczZCUAmxLZ85Pwde6NZxjBd8zYiI2ktAuTffs26/6d9awIDG18IBtd7nLL
WHfMr2vb/LWk86OV72U0TUFed2QU68cmpKuL4BXy3s9Qdj+1Bke+4WDpzyQivLbd8j9tnQg5RUsP
qqdpqc+ibYryFDRstekmMa21xYjbxt6YLjQMjSSbapzjkCWrJfIcMg/PmnmnpwOG50Ztcyd7LGfr
KSycK5pZsnLQruqa4Fc7xs91Y77F/hhtDHs69i426na5uN3cuTcL6raiLN9aMB2TodvGg37nJeMd
wOm7rFS4qoZ65aHVTqQLMOuQtfBemcB5U/ulev+3soXAiEPSnNQXPH13JS3Gp4QXusj69jSykFGx
ra1JI52cOvjwaKE0w2ZiE9ju67G8QzL6EhJXJe5KbnNGFERj9hOZ4I7qNrpHH+tw3dQbmfTvlfDe
TF9DYRPZiVEybWRecjCq9qixsm6SfMLHxJFtXPxoVegHVddF6wotgA7AfexVu6h2orUbcaOcdeNU
6negkuuNTX+hP+ZwREafeEuc7yRG+6AX5QP7jXMcovM17dL7l1I4rRpxIRMZMXLusHGt2Yq2i3el
N5E0q/vWyJ59ERubSUGXQGJbidL2TtE8QDJySHc6Kakeg79aYeKrcqD+Ca71ssbON0a/ldiC8W7X
3D3g8bc5KxszEZheR17LFYsHhxZVP+peXG+rtGR/75PW9fvVkBPaxhlD7D1LQB+4tCrG2ZlvjeVn
mQCmGDIr2swd0cgjWfWHpHH/ZLGit3z2L8bIVy6Q1Ir5x8fDhsOCRLKEhqAQ1LcdXuHAaTZWypFy
IsloEmEejf0kCJuNtU5jHlb3Or8Lq8haUVP9psnm12PgumAeBvyMRV8WlItov5qjvReYUMoIT5TT
HCfEsq45diPlZqI4gEvJ1mUbMb3MNSdoCvtDpKyGmTl9R15oEUzUqdTIsZUakqO5a1u4EXWNH27m
hutHuxjtit0vwuSc9jsr0TBiOC2L6qSeqO59Y/P0S/Dw0ZXhDztf6lV07vgE4+3RbDkENf7a+SYf
9Zi2yYtGmqvp/yJfcsbShIHVhGBJItdWidXG1HAsRRHR3zRhpkwbJOMO9dlRALUdKv4oem3SX23w
A8qZlGL6befUOvoQQghVi07DqGRUn4RxuRZ6isjJ4R2gou7K5ke4uUERZfwQ2nLbsvq6Do7OVHrT
1nTqtWVTucbo6qtz4WR68lTUU7adUqyGPaWrS0t21TK9dtSblVodEoH1CxhCrAoCueNEWtJv9tE8
G5c+H59krwgSQ4UZrL2fqjyYQsfaJG4CIwi0gO5SrJsQPYV3p62ycCxo3pUnP8UGCL/CcuA1FuJX
G6c3nOzopQaf4QG3q5X0grkP7/KiO8wdm9WIcXqPn0Mb5k2I8JRS0331S++js6CqMOy7Y8t5tFyB
y5B25QDh79kI+Zqlv7R1ZtT9gSbwEvPHMDBlScLu5iKX18n4Epa4loaI+XiRkOKIcHiC82p901p5
1JAFom/Y687uH+GMmGqa9kXz5cZrWo86mpa22u65c1Y0FOMTsqqXupgiolHJznBbqrw8Xw8sMMue
44uNRpN2VvQ0N/p7tzN/PIVf12MBIqI8riZ4TQH371fI23eN4f2N8tAOuoJqQzSLHmKLZRAS7e/7
bPg7IJR7NsumzPJ3thqvXD3d1rSahwm/nzHrOhn17tdExVxVxkDaLq1Wnp5hxcxw8jFtOmKovwxx
eC3wXmYNTlOjPGpOD+etmdaEwn/NTFProaQQutK2kv1GVhC+Ci1AUOwH7gaqaUYgRXVdcChTnzZT
+SDtjFfIg/mq5IURjG33rauZoWo4nZshuYs6AsOuVzVY96CCbjsfoCJereZqFDO51gLRP3MeXU12
16ILi82EAhuAdSOLTGQWAtSIH97DBCxAd7Hvwa2D7QOESASUeM6Kq+kQVE/ScUa26557DBEHzFrD
bPM9+MWlUjlJ8AaZQMaYy8Tsv3F5whi19qZpuqu2QlpKYv0t7eJkjR2TMWw1cG7QJ/J5csZeDSai
NWVQFLSAt2444pxX3jNqzXoQpry6Wf1HLkzYQvPxvqn5mtwIscsbhjnzDkNGS3Fyo67QlDz2vFd9
LP4MamyeI3EFTUUPPJ64tkW0SHLtD6CrPCo7xDdKiaFdxqu4tjjj6j7HqFYmnBzSrTFXP7QVVPdm
azRkGkqsNRAFVFmsGcjHzJD55fUxlljwW47svvyRBlG7cRhSbuJ2GK5mzRVqORMLbuWfMB2BwWBR
TTP2gcpPjiq07nOX9dirsn2K0TumGVtVIts5QiZwZbDzd2H72OBuIYBVpluiv2Ewltl3xsptCvBJ
hTPshe3qO72BWi/rX28iAGJyKg4q31gYSaQ/qe5CeJdtjXkv43IGqqWkO50ibs6ypZc9awl+L2Xs
rRIvttc6m8rMMMiirw+R9lwnXoYaXrMH6H4yLA6B1C9NJoGuCfUxKu2nwTQeVVaxsj2IYm4S3/WH
2Ne4e4+UrkNvpQa8H9+SmNIe3zenNYV5962y/kJTy9z+I/UXVVDNWz+NTXyCDXf5AbtyHzvo7SwQ
NiQc1zf3BeeecMqdrfLYqGf6Nq/ip6jWdl4EiaIcxwYCmruKdbKDfV/MxwkzOK4iQIwlzbRGzRRk
jvAmca0DrOMnxtm+8vuZGeLs/QHt5W1mrS2h0WGirfSQevlRfmrxsLiv12NIBaw29Nc8ma9TVamN
pmFAYLNR2aazrSq+NhTsL49/18+jfszc8n6kD7Uv6oe5NH90dmjt7H6JyvhxaPOsyCIRid5WI7tg
MXGsbrQzlrlFMabgWRW2BHR+ZJCzl8gX6zKhqJ1MRb/JJR3k1KO/usOsrdiu3VstW9PZqX7khMBt
+g1sEnQOufW87uh3YJOMPPwSuTYHg/Z3iudwo6v2DvJ5uQQX2JGGSUm/rNu/2MRQh2R6K5BNACnD
OO7qr0rKfh32F1uKYju2gYX3Y2doGJPFiBieRrh1dC5uy2RyYCL0U5KLRmdW01ZzwjtbNQwUeGkF
2jLkdEr28wLAnSwf/KodT3qanw0ZcQv2+jd4CdspcmAupYCtGpHRyurg5yzG14Fe6oXzMSMjGJgh
HSMPHDt5k6I+w0u0NnbWCCBW9Uh6gqCvwf9N7RldqdbBGSo4nxW8eN1fFaMKVx3HxVWdea/xpmjR
I0hGRPg8TrRpkVzrGEl0Ns3fowtAuTfQSN2GnIdQur8xbe5zcI3I6DozGc0YeEWqSFT0B1HiUC4F
iyxLJHkASFCtRakxXcabvudYBt98SfFgp3UnIB91EZ9L3WpWyuq3VeKcCLjmx7zkJ9ZilRwXN2RU
zuhELNcbL3phmghaNiVV6pXVfpQikJGtTtjSOO6ZnH7dtNjodeJyhoZmrHdLVYNtgfnR75I5vsyu
6e4LNx8CdLpt0xHoRsvEjthzEu7Z9rt6XR1M8mxBKxDr8CacB6zqqNwXZyixyStWsdyP1xPr2gP3
ahy6sEdCi71qpBAPmfsOQV8TCnbRrA/exJUsWrzjvoTZhjPUXTX3vQ6RkNNuyVySwx6XXvfAioM9
RR29xsRwa7K7yts9HAswzV34CQBwNMW3gUK00tuxuZ9n+LyOA5jfKc0PDijQ8DPyvGUdbnEJaUHX
NRz32+JL6fO4mVI2/l2OcmjZBzMTPkE0WFLKZwKVJfX9KKofewAgRRWSLkfSLzmTHQ3PV+Y4xgYU
LJeFhmo+tmMVtJpJwgkQA8X046oY2mytw2U0POfLZgHb9pF9SsdsZYgm3emac7UqrT5aGHkHk38F
UcnhO+pZWIELpa6+j/Hzss92aHFz9RW0kJ2RExwYjOg9YpCzbnMPbVbP30BEP7u9fRUdhyE4NOi8
YuegNgZ+ClI480uSY7rxlmUj2QiBAc9PRs4My64IehWUdrzENMIPHsZ4DSs6t/RXZotPdewVG/gs
JAxm3MvKwlkd/U0m9xJCdJWtb3FAsRGO2NfR/lURTjPwb0Pai2d10az8rzcmBIRzNrloDu840e9w
ZTUbtqluYLqsmbwiCTSkkmBSJFmH96HOBVP29i/cjcPUMEKoppZZBS/hvofZ0sNEKnnZb9rGMgOh
R8NKHxm6ITwztjEh34nsQZCmUKPAQOh6P5nJjTJy71Rlg3LzDmXkk7WqcBiOLnGp+a6wvUe3yM5k
1QoAzHiOXAlXyntltbcdJlOJ6hhHWlyVhu1fQqwZYXrtfPPNG3SHgWl8ZoR4SKeaQKOysYSZf7zQ
/RO7UCyldopdGy6kR02yU1z9nnQNwgwvJgzrxDgoLrC7VRGG3y6eNIB0cKYH47da/ruIVHfQxtlH
qkN21BVLaMf4nr2D8eW5E1ns8K8wep/raTgsDeHEwsE5coz/yuL2aWimncIRx1CVTTpnjZ2tnFeV
G+whOpvXBHhAn8SyZ3Xa3rSdEg2CjCBN5pWbU07tTwfXHSHa50SSfTvG+DK+5xKVyc3pqXZb+NlF
ZV68LGY4orKQbfTfSMv3k2Hlj7c3CfOEXYTjcHV7qDhpkdXxMPJOfk2LubHLPVBCMiVUBxYk2kZ5
bxxnvsdjPYGeScSE55WVlPD8wtkZ4Qtk8ijz9K7W8/bQ9vKulLm/h2L3TOn28vP8wevOUYl7BBo5
E4kw2WdzNa/advQ5BFoDngI/X+tE00HEzWvf0t8qt9KuxcQNN9ajsz4R3tN0guk+1K9+EulGGWSy
Ip8RvxE1Z3LKegDJtzv0wv1wqjNImne7mMO1V+XBiKp0YJLynMX5nxFBqm/HJ/Dk1R6OccNOf5DB
UMRPPirsxodJNQ/VDkoJ97KRzQgC80du50+ZVZ+EMsnEg9vuJFOB0s3vNLe9esP83rvezsmSq+0D
gEkaspOWR5gwLbDJsP9lnarf44xWK3YVdvZKbVlxmYm+W5olgwmHJXceH0tWc8wUMNmY2UU2ggZz
XUguXu+qtSGJK/RkjTrXWjXQGWevYIfd5UfsB1dPKzgM69Em5I9fK8IqYbGAptDqTBdWTvbmMERP
QoIf0hzv6rL8rMz0S2vEScMetVXzCMSf7wTDbFRFO2ZlIQRf21rrg4tNJOlXltsXq7b03mqTcKNp
gfktMYXCXkSLy59yrPond3TBaCyV82zL6pPbzO12+aE6NxdbE8GMuquH3ExCBvbJd0NbByb1rIFM
OsTvYwHqxjDYy4JftMnqW0TdYk4y9Hsw3BnOnk6cNmltVksKIrDSZQpnkihiJuDyM7LMDUvAMcnz
BVRXynWkwUTsTNYkk5BIW7U2UUJJ7lAHKt5XCI6+3X/2xJDTSuEcM5yvLoy+OBw/xaq7pGV3VUOx
Kq2GpGEBYno2+jdPZp8dBQhBVaAhDE10MEX01EfqkNjTn5kOkHU9mNeImylLaW+uXJhklJ/0XvRs
gYfUC+05F9xNtCX9OFiPSXpHgYAMmpAjcup3Z6sErCzvSLCeVCw2cVgw7re+cdxDtkA72/SM4NIU
acgwv7jqwYD6/VHV2QG707gCun6d4l3kdtEWtbxaxx6JTtWaP3Ust7AVj4whUEazP005cxCoLWMD
kex3ShAk9IYTQcQfussbEdi5owi62Sfs4k9+QjsWHiciJP3DUDffeCiP2En1oC9Kf2+i+xWhuhg6
SfIly+ph08exzTJcD/4ro4FtNKg/qmKnHjf1mesHTT46aw1zVdUaH3IOM9JyfuBxpTbd1TD7gzfH
JPgSftuNMWAWJoCqDzFwXu7MfSu+9Wp6r71xP1gZtvXmLZ+OGaBP1OQJT3Z0CVlZHOk8CWG+tjog
1069Rk74Vf1Mk/U0hs6a7dTZDsE/8hrh1WvBf3X78yzj+ylZWk619rn2cojViuhAPb1DXYUiRq4T
igKabtTizjHOHb+s2t7Uv6GMHkC73Xcl60GxHA9thhYet5yx4e4UQnBgAraWFU7FJTYTCfu5FDO/
htabN2K5QBKCkmNtvCccuNduZzwAfXGDKW5AmtcavwjrFeL4p/3RNM42HiXuWLZvgVn2H6IGqZaS
CDVOLQXNgY98u/DiOKQSZy+i7jkejLcxfevkD9SLB2GmYXCfNPZORSM0R398AY98KGZ0YWJEgcJc
YlcTp07WAwywCYdCrX0VOncxGU/fEk/ZVjA/3RjTcJ4nuKSTIBKA7oYxkN1RY39VVkP/iltRKKwh
aRnjqUvFa0U6EgfnhTNnH3RNcQ019RdT0zaZ0i/HBBXgd5/evZL+vrXGOx3Bv/Y0XrURZ+/J0+Dm
lOBWpu6rn+If1EwB17D6mf2ca4bcGkmTfWRNnyML7W7md2xyJh7nH2bELucIhMjCqve9tZy/FePb
NIeyWITZWcY/KeVYa02D9GyHDcMcGzSRg5hZIPCaBe0w0xRqQaXnYD23SPFcNm0RiMxiA5q58SYs
fX511lBup2IAz1T/MSp2qpJ1Rk7+Phvmb6n1JJdEvFURp8C8uNYo5jgn/4yVdzQKTK8oA7CtQVOW
/HWRkCBITpyWCZbFL2gLV+Xu4OSm/oBx34OqpiYTpQldwPfQTnQscuT2uneRwBQEmtiolDshXEck
iJ0N62PTZ3ABu+kQ9p3FHYOotq+YHXbam57Ln5xVYeVb/rtb2uznFYDHknBv1Mf+imzgCrpShdK4
t9ruzugJuqOXuRzBomxnbOraJLzZEDeu/0SL1bRAxyPvhbu7ZEWWhUmwIzna3viemYAB0AbshTEz
VKyCUYXR7pBIREkyeDnxgSlmp8f+ua6ktYHEyHLOVq41/SN/WCIKFypnUZC7nZAxwqx1LESxjjVP
4yq4rS3JiVvCuCrxLFNqqlmB6z+Cdn7v+iQEKMEgZBAPvq736yjsH/WuLLZd7r+E9vCCbZQ8STFg
JZInyxR3scFEQMcvx9alDVJhn6m1uRhuuCYlSrJ9Zuse4qzZ5fFjrenPllVJ/Pb+R9SzSYHucJmT
/BKjIAZuLB5Uaj55XaCUKlY5mf0tlS3k7qgtKKVvg4WcP6kqW8FW5WJt/6BqfxB0eBgkSqORk3Wb
NOePX/5gOXsvEOA4CvNcqG1tNS87VmAnekl5UEOQ0ZcCqi6/Lj9/aUq8I0nm31nEpLW8OnDOedf9
XAUlW6RVLxqO5dmwtwTCv68nO7QDDKWiXXvCBPaZMkzBqmmwI1zFWJTWiWk8AsT1VyaE+aEtDk4C
RsOn2aso9C+IVnCe3cUpzhLlZAimoTE/UABqrtjqQpDxQBaK5pdJBFyO1PrbxZIUFqgXCc+pbZgJ
V9rkbxwiCOyvgAJMLvZIPGMJLqhwk0/tEy8oCCTS+ral+jA5C55qkB/FjNnG07bkzli48NFpNYuw
TZiVwRNxA+3Jpf4En8fWUqcybt/LhAlzNIarNhVvou4uzRhxEyKpFsgxv4jBvnYGJuWwqgGjuJzS
wlq96OMxccZPJl+7XjGOQzLPSBD6U/w3s2OELVkNFJnkVwZS52gcngcoJmwMFrpSAv9ON78aRAyt
Jfcbu1ASybqv6oLsuJ2cmGTFQcNW2GsLZg9V+FLbLl04oEaNhulqY2uA9PvqU7fKI+La49QkLCP1
Byh0uON9dL+QaGcyeIz6pnUywtsggeebxzBXv1ruUrsiLuGQ8DN7K11EsEpz5h+hRH0tKs6cNZkY
CeTQscYgKdNDN4ovRmhe419io85WTlrXgC/6euXK6Nv0ihcON9x7NWLAst9hmBtWbu7fJeCZdt4w
fLso6E6U3EcUax/c7p5ZCp3zy0hLEDZEMhg25ji8hAKerFMu261MnZoNotavC6WQUzZVXU7Ggsh8
hoVnZlgJuNKkqJZ7yxuNq9RsCfthQHIh8P5leuPa97tV5vXjdRZFG+jm+MeJjDmgupWWHKd4ZVv2
mrKNcXxOBD7xX8zfzkCCErtz6BaX3HO2NQYy3BSYMqQ7o7wU30ji18x6ITYTrTym9AFnvL+93ZzN
PN+1XQl+1mzdtayxdqY4FOakuxNauSuT+Owk5FiLiT93m17Qn34q7kEBsj7ZiLdi7r1Dt7R063qO
lSSicxH5uUGKWpW6tq8ShE/lsXBIRuA+UI8Bahaal3PqMywJQ/fJLTnGpdwEJrfTecD6o+zmGb1d
7IVQWPjS7hz+hPPgPeTImU77zNnaIW74SCfRAl2EAZNzDyyehmTICQYSb+5NJmqFgYYNbm/mdTjE
sJgscC2gCfzIBbaSwvHv1Zut4SvKCPQjzWbxmZdVR1BubXPReKq/uHm95RZkbjmQrRcJyVaMjcqo
P80SL6dnjajcuv+opH5IRJftG797Mc2aV5XJfoAz6C9+/GdvxoDgdBHskYS7RBvhoMk8rokWAaZ/
A1nNdsDhZSohv5Mro5oDvwiop0MztTuOm5irxk3DBpONrHyjHssJdIfNr43ns4UbGBRx2nO6cgCh
yuSj92WBhaCIlgn8p9eRrkGFt/z23uGPPmfVGydfCnvm/jgk3m806UPQUoKRQ94JsrJ8mvyzoSaH
ghOMzJ6f7XuyBPHEr3F0vfgz6bUxYJXqVmnNtrKlHhmZrQzp1Rj3dmyDdOnQKqJr37ln1ioWzrSn
NEQ7GVP2mlQpwkj1xs6sO2T68K4PuMdIlLvpqakQ/UTYIeyR1g0BGTZZB18bzFocx1sXkmRgDOnS
QsOeI/aQ4OaC80/Q1tqBwvedOQ9ik0ULlrWrHrowPzeFTmMXKhY8GU7EWB36NuUHoRCRYa2aUePc
39KjQ6kqnGQju+6h9RRfjGMW3p7MsLp1NeMTFoj7O3rSnkAFQ5OJNWwS2I5yvXycsS2uejt/1vv4
MEQWOig4lXr+tWsQp0n20ubpny42P1qPF5uXaS9SIcvO7fhpR+LTNwG3JoMD7WDCOabKIbDE/9B1
ZsuNKlvXfSIiEki6W6uXLFly77ohquwq+r5LePp/gPfZdb4T8d8QAkm2GpRkrjXnmOn+U9YaoG2t
XqelAZmc9L1spN5J9Z3lNTN6lmSePjVbwfKUdfwHVaJ9IoZXykR3TsnvJkifo6n+Mf4U9UCRTVvH
9k4Ujk7PvTkwzXcI5KJ6COIKmbeLQbFCzAZvghbzxgkw7IEI2Q4gQIrxhoboTQ+Mz2LsnqeJamVu
pa+1Fz+3TYNr1r1jzZCp+DhwmR6Fc5mq9EOkiJAsPQWyp0CRl+ULRgGaAHLntpncWaStTHTaOjty
dtY4nGRkbnQsMDugl/eaqX0Gdq7ITiDHjC4k48SAb3KufGInRUE9sF5edzWgdxeg/uCDjvVbSEg6
k3/IvAhG0mxN6/PaRuWmruyfuekcDK/6U6XFxW0cdddktJu8g86ielVWMfy5xIaiRZu1JLqnCtQB
X+aVyTW8bxJyhCgfmM7Ag2qpy6BapnjHVXkg1Ew2YPK8zKTLO91HGaDTuLqokd8SBjOqrBGsheDd
Q1Z8F+vU3D0w/cycCbMCTb3ruaLRzgZb1uK19035WWrJV2LLrxGkXdTi7rEpNbdvg8Lz4MTGrdWo
0cxBAQ067jsSN+jL69M6Uwi67XZcp71trtome2NmAscKmSFFzQ7YeErWbT6/YFKcHIXvfPJeIHAw
ZwknOECZhZuDj6ApcGk57n0tQ5glu0jq1apShBUEWBXJ29QZe3sdXUv803Qb8moiCemqHtZG3m3q
PifebcLqoIG5BhyDWZGuDFP9td6OV4Pc+7VrDj+mpHiOyBX5hTkv3BPERtWGtFuGXEJeAdlOOeOg
A25ICr4SAjfP2IaC1ZB690Wq3kxhXjphfxSpWDu+8Scp6F2OY+esmmDVoYdZ63bv/fTBRM/zJh3C
UZOfvCp8waSFqZ7rQxp+CiMZWNW/Iw3/MkyKC4hxfmbp+KYG5pBNyGXD1QPiC0pgecDBspRVdy0R
BSJuALn7OlT6oy01wbo8hNbIqssPClBduhIMVpW+gk/Dz4CS16rwLXNFPuirGGHPSVrzRouHADWx
T1eorRlG2qR66WuMLDrXuYrORy9+5vV4CCav2djm9KBa2oYiJBAYKUcBcS3fNkSJre0YaX6ElBtu
1+sUpuVWVKpbC8/ptni7P9OeK5Im6XtqrLQiAKOTDrg07J+RT61Fyx/0Y3GTvAGYP2Z0cD1Kxwaz
Gbn3q1FgrZjeSwXXKjComzMF+QLrxPDAukPpJmKift0hGVlNPQoFEfysUor9onJ/TTqLWSB3t75i
lttZ517B3yraqaf0RB8IJ4j8MVFK9vMITotNuT1KDOYT7ZudGTXXSRrhRERhNpKJBoY421pNo9aN
zcIoaQDnUdSzRCzJ+GEZP46kEhvDDFChNr2qwQ2vSqP77DTHv9TyR9FQRbcNJ2VaMv1mNGnP9K62
jQKmTnk30v503Mn33OEzDWhC94Fu3snQYWFZbvUcgYIL7GScuwdeo4v7MWImmrq3MPfGvSlzVsPj
UG6sNgVdrg87bGn1ttLshONutm+5Pm9cP/nRGwFhIJlPjRUwp4Th9FgkOxDbKjKmO98HtOhG16xt
vtpKFBi2wU6PzvjqKYjpSlJjiyUQuQCLb2eEs16nbPe0aAFFgHMWTMIS1Ncr1E9THb5lJnpvsxch
YSHinsW7wooYU41MGf3HJKb56N1rWqzfeb330TpAzNJe/WndkWIsJ5WGL0GU1Cqhj67gtgAFb829
qmTFmkBGWx2hP+e2Pl9o8TnE4PPyOikoEXT3rLb0sCgQP82yiQBfSdl29zaUKING/aYkj2dbD9Ux
buRHCtiDQnx9ljI9kJP6osW0agxzS+DnXOAEK2cZur0K9fihbAFoGxRDAtRzuwlaxh2+LQakYKvm
Jgw6UzpMdYsv1XmTNjNsMbBsdG1jT01c3EZBCxWh5cFKWv9m4H1BzA6ZzM4BtHuVtc51dIRqpLyG
ZY9MNMbMmA+mmMrwHs813W9gFXdhwqWSU2jSfd6MyK27bKAT5lB1MEoPVFOqnnNdfBWG8He6S3wG
MLSR6yWfXVcwiZzI8AJ9RIKuFtPObpye4BJWAI3G7O1kcEomUZxvZDNWx1pCPl02y65d1uWci/fo
UkeGN23S9LbmiJ3vmzi3alTqBTKeHgMBNjtUqXU/sp0CF7+mb7F4b9oCeWJzj0BO28aBgZt1PrRs
kI6zZJPWye6Q/cs5LufvJpyDcOJ5ExFgvcf2uupmdCgOaMCgy60ZEfp3t5hBVyacZq6AKjuW/EKT
75tipo2O88bPfLrfGC9ZpYJGXTZa9J9by647g1OJEW2B2B20gutNmQEPZPLMzWVDGAT5HrK4ypld
m7hmTt3domXg+GT6zr3UZdP6ef19K3O9Xt8sBzHZNQh55welulHxgsYf2fyjq0N7gEWu/tlIGbGo
Hu7NLNQw+hifXgrg0OEVsszQVw5FMSYIHtBIXxM1L8Lu+apSRdoUnRGZFVRbG0SP/kATq7ZBUhnD
RHDA/Mksb3i5xVSHD6GNH4RmgTXAEjoFKVC4Y4Jt+4iidWtb6pTN324vX+oG0VgYoMQb7ZVjFiUM
/8QECxBI2jSEI0LHPw0an7qISL74+80s39ayaebvzW+JdEB8RITPj+U8iEbpbTpd/ogbdPj5Sfst
A2oRig/J1p9GpKzrrKjoz7EWN/UvCqK/ya7T8JpjdG35K5PWEeLtuvi6qpn6HP/P5yJpn5Gqu18+
q++76W9z0bI8JoFVq+jFz5DeWljw45abQ2IAuq2yoSE60f78Ptaj0/m+u1tuBpVdHJfNkM3s58pG
WLDQhCOndRN+ZPMJO5+mljE5RLwlb0bDwvP7ZPrf82o5ufwk87cQ7O65RvrV+3JKtr0O8raA+KKr
OEZwFR4CBA675SN1FwLv8mGrf38a37+Pf3fzJkOqigjD5mvNQAUcl1tFMFG2q+kzIoygJFo19fF7
I7x/bi2fGN0E2r01HfywaqdjysTpOKoEHdO8SSytRSLIlCRHF8OKGyhhX1XRrZ03tBW6lQshZysd
n3XjKIkirHKuk+Cawps3xny5RhXTyKasG1WURqSaHKyUnn2lh2TdD9F4bDPTXHVe2KJmAvdSLxvq
+yHt6Mvfx+vo1OCaxM1hefpyhxG6xEMQUb9ZnrXcUY5Ru48nEqf1SDdPluldfRF418oxaNNSGM5y
DpGEhqrGAfpqOln/sDwi9GvvKs3uBzLwOULpP8/MOljhQcloPRrpuqTsfLM0N7jZ1SA2lITa72OD
roKb5ubEvFSFgdab3WVDHK46mfBnlmctz8d61DyMXCS6fx/1/VA8RnmZdZcwi66uKOxTXHXySrIl
xgRs0ayTY3kN52MjPuhNRtN7Pck0hI3DTJyBsP5YHvL3cXZ0ggCpPSx/aJhYHHMCTBs0H+h31TUq
LeP7nywPwIUjSUmcWMDhk2QU5N8Jq3R3WhoQnopgEl1AiCZeFD619sjepIK8qrvUSqyr1LpjNfnm
/Tg/l/HdumpkAKwyzLi75diy4fJrMcWhEPD3mD7G6f08Hxyjyj+oSv2hFhndSicZr2W5UdS9bi7E
TRv53QWcrXG17fEpTkR+atvQvC6HupGuoENK1FpD6rEcWu6MUa4fbIPFwHJs2Xjm2PBl//cRrWLN
F7CkkgbxOH8fmg8NdKdS0cOfH7LcEVtkUbW2fPv735fjMI3uktohxOTfV+Ux+aIkTV9+ecQ4v/is
bettZ2vggUqnukJdzl3LfyjnTe3Cq5Ukz/UTBiA3GKyrXjjWVTAirwp7rJAecgz8k3WFca5mUimd
sPnYsvEgRZzmbHDQEX9Pr1iz0ostPRpup4HC1F1Sdc5Gm4CUVj3pkMjlX5QdxyeFep6uMOKBzqE/
rJiJwvYerm31JMPpqW6Zr0+OWmP6+9m0iXat5k1eq3AbGn44l87963KHKMhbNhxkOxY6WhwNKk3O
SvWH5SHfx2r/VLHmv37vxZp+I+fiNBjS2BGXHu5LjaAN7MbTBVnA3VQQPzN3uqJiuA9q6ydXrNem
IWLLZ5kVqwjlfUM7PblYaDHulKZHa68ZiHmvN1OkP8e94d0VFb1YpbsvpeHvG4Cpjc8LZtS4s2r7
znZQkjTeecCfNOJ0a1XwVXqwGqPSidZNYd9VZOw0me9to7T98ofuEOsYxqrIr+86I6nvvCL9VAkh
o7h6c0P9tqtUAAI/BLlJ1cvuSVf3y5/S0829GUREfyDe5hd9Zqi2jhOT9ZI/c87U9CvQyCPlt38a
0XBUmHS5uWzs1hXM7wZHWy035by/3GOlBWghyM9t8jA1imFjeYCXxv4/j132Sz3VgZryrPrfW34+
jccp+yKfhLix5c7/eez3Pcsz3LghPD4Th0rToK7/ffT3P+2gUKOmmf827+Y1LVt/uzzvv/74cu/3
C5sANzhtTFzx/JIobJp39WjI9ej6/3nZy6P/689+PzE223JdlxHep/mZf1+v/ve9f//Lv+/YC+Ma
y673+ffQf72x//2kLDG6e0laGFptvoO/z1HQwVaY7wBpjuqpsqx4B8rdKqW6FWXZP2qR8vbB6Dt3
pBHMjF2JZBWeW3wwY71/lGIobz3VmHlnORI7tdqVbkiefISRkl71wUl7dAkNI8h57LvxVBbD1Rx3
HWEdr8rW6gtiegKBY+U8yrSnCDH7ZE/WVI90gZLRohkaUTU1WYaPtYf0iMevNTn1j8utIEe/S/c5
PqFvr6mye91WmFrzaLPCo7wFeIaFhs6yK7f7Jw8V6RzvXac6NqySKGPdHbzVhJR0tzxr2WhZvk4a
eXArCKk28Xf3hqQ74znW0Ur65N7it3xX6S5JMJZFfTtHDxZKAoV6T02HCujEskd6wkQDAa1J3mBU
C4APPEQwurf5mGNynm9pRRAfBvpFPr0916O91D2mhHU9gffUiXyacYWiw5SHBYNL5/ij9IePMOPN
uzkLfCGQi5ZW45+QhBAFaNTOa5Y7O9yrpNVFinCnwTzTcg1W0HWcD9ekT0wfOLvIxNZuWu69D3QW
PqrSvWRG+uq7/vhDxsiAaG88eSwLTqlllFQaS++C/gGjUqG9UtJ1btU0Vg88GZ9KShGH9QBlNmt6
N4IMG5BfmW8OI9CoyejR03ISsfNuhtrqoB3c2W+t0Yw9FylRdwTIVJRP2gR4ZXeylnMgjWjdcxpS
TMTy/mAxK92XlPWA+oTb5VVCxFlNhkE0TjftNaVRx6fkhVq2wdKRC/+5BFUwN+mGc0Aw6dEeRbCS
mf6VWPl4pearvjdVQmWOyPTdoJo/0LBqE726cvaOoASTE5rtT2MHuBz3haONu0oo+viOE4PvbVr8
CQiBNPT2HtFSl78bbd6th+aaFemqmzFmLcAS3CgRrYV5t26F5Izy1BUIJkWF8iXNAvkHt9MLTIrm
nSYo/Pa8bLd+RCJCYe+gNDjNKlQuJnLCaO8N7Pt37UibluAebPc6K7GTb5v+qe07//tWIn/F+aDd
h8lYmusKGRsRR3r5aM0oOmTeL7WvebeKHgs/ISR9WmdD9qyUjs0hZm7p+64FtQZBbR+72dHI/OFM
AaLBS+dv0Qy0B5RC5RsfGNxrghQNyXWzTCTMNeTfg5ZWt8YsP90xCd+gKqo1suj4ofMR2lklbTCz
VJ8RGgciCQCshLaxlUNZUTwHuDqEVBKNhv6A1DHDRA11kDHpvIfBZJ2VTEzbxLy7HAN7cvTKiqiM
aRh/RFw3ZNN+DB6A+5QJ3jZhRsWYEoZUzWqCkjChDQQPXf9rk9YPgVu6J+lRm8yUhGg7DyNVxC8s
n8Q1tePy3FfBIxECBEMK2lyn0QQqbpIG+0AwsnOkSRxte6hOr1pU3JIIMTK0Rx/UUPeuS91+62SZ
r8vKMB/q1iJ8IEhgOxiAaEu/u69jxSqYFtCWWGdio83QenLDIjjj2MFzMx5yL/ww/XS29KQjzZxK
quVYJ8yz3sKY2DLndG+BhtjYwoCs8DbceyZ1K2m5xjFwiQVPZ8RN6P+m7+JeWskUBURSyEzIcVr4
YxTrpdZaT75V1xsXKf6WtZ1zX4bRJ1rv4ogJDzSLFvKDBo3401U+ckxKHzezRnHLoj74IQaADoVv
Uqi0s1NYclUUtvhJgi/OLy1sb718KieX01amCWITpxlY3fGtYRnB9Kvbh9hM2nlQZF7b9i964o9M
/N3PkXQNIk31DnENv167IFGeS1ZyWH7RY2/Ue8xn/Z2auZpGBq8gg0db0Ktfj9E8gRN9fXNn3kCR
9ZRJex890ryL88O6sCp48FLfOUdaUL4wTHON6ZnEOoE4AILmdebWUzM58sn0qz8EFeUy0e+bmWtg
WbCy9bLPz9W868y7oYjUCoMFsUSFHV3AJGHqipLs08p3STvWv8YZjRqit6t02/tA/X1ZyLWQqlca
kNgnjQ+fEpVgSOvy4g/6lVn8hxD/LrJiaghY1u59r4u2Yd/oT96UmMQFB93KbxThYzMtsFRmRKHe
KzhN2Y3QHJ4EWWxgzPl5a/pKF/XKtayZGCmcaOcL9WW6NsbLuqHPK+05BZarNkSOlEj5QSZn+4NL
WlVvBC9hpTt1cQEyobZOhOAYfr0a+qeoBelSCg8YOHthQ/tTC/A/D5xGUZ08fY/vMTD2A4y1AJCn
3X5UVnl2ZAKFPqH/m+c975ozf8XvEa3tMgJny9YbiJ4YqIx+j4aYNlBrp+ZtGul/mISqbRqsjrfA
dO4rLKqv5JRhrcpw5C67OHu0O9SVULFifrnLMFhJIJ2pZxziqHAvJOpm+3AMM7wV/T1eNPEBLsPj
v0j7YUotegFmYyWoKSfrOcfzQM96LvfO7gfb+OeWFoxqhfkPBOuMkHJhJu1rm/ZEPJY06ZeDpFW9
RSLcJaTrDVbTbXURMutVSl+FARbrMHfyTWN22XOOTBg6sP01uOQC6UGpb1BUtNcSvRJKFONl2ROV
Rw95qyldvAxZnd3bFhXJYsa4tBo+nsHA/TwgBXyY7HGF5mt8b2uUmoiky0MkRfgUC4cA1jHexkrs
ZN8gA1+uqBpL1r6gPrEck00JWHAY61ufhN62HskE0cAUDlX2qff2cyGH9CiJptjmAiNNVdsQLG3b
vC4byDFEiVBsQjXFsVBhZHDJal4mZUKazt7Qw3o1xh1OeZ1cvLBPiczAmL1R80se7AKJYcpECn+j
fjUDTPecM/aXPYKi7IPPNnlJO8AEhe6GvzqTCFR9iopHY1LWEeIL3sDliunTdyDRzatv0Eu97fLO
ll1dwBBtHQ9EKaJSwRryyQzNN0vi7slhL+80ILU3R3cpOKFXXkX8VJ7JAm7bwX6Kaqt/5p9+GW3t
3w8aUctRErn945BEZKIEbnMuPVxoeak5z55B1EMb5dUDYbZoep3uMc+94cFgVf6iy+axt0b1sHzB
rT88FvpUn6q0uoKsja5dkDDV6Z300w+pjMpc/zDsEH+bF+WnQPCIWgNAS9g4yKeORoLGaEY2Xt+d
AjPVf7UOa/dQc3skHXb+7pdw5JVbJHutbvL3hqu+I5kZJF4mbk6qP0rTz965iHi7rEq3po0qLELi
SKBdsykkw2yUl6fJKraD5hO8WPSfvY0uqO3hXOX5QEpaFciLwP5ITQYfYlQ1j6PIf3geBT7EDNAg
/SK5wDB+pfShPwOuDJ9BL2nzjo336gGiEXzg9ITasH3qq7x7QOMTo0O4DnWd/q7Sm4/p6LfBn2G6
bbgvUEzXthxmy1JUvgWRIFwk8+g4zbsNswDwES09rwobrNVWoMIqL7m3nYnYwxSf5/ewE0nPpncD
K7/UyecuY9Yiy+6yWfj55F9ivnRrG9QnWOi2Vs5ZKz33ODFLDBCrw7KYj5ENytWFC+25rw28Skmi
QU2qyY/Eg752R0i4d5r2BJfFecD/yp7ZjS+pdNKTQ2nh2uH8OOr69ItSJl6asoZPPV/qlusdzcAM
kmCJA4ULX1nHzcmsghch8u4+G2aF7nxpMv7v7t97tfDMHOdPr2L12ExufdAnOjwlmjqq6dD1ltPQ
UYJGf6wT7htFzr2tTSSZRcbFKGlbFcslvQlLLpX2WGxMSQ0sq8f41Y9Jh4b5EbcOklDRhNThkED0
VlxczKk0mL92BnNS6t53SQHW6RtdJwok97UreioHjFM6jbb3pB/7NUpbcTDn3T6w9mR3T4958kC8
kPOQW6xCWB+O79mQXLn0lfRmlfUkDfNNIUbDwRf8RqFfIQgFS9ZEdYEkGepJvVDL2gQORUOvsB+d
8iMSCXwTs3+zLMM9ZiFN80zl1UY5bc/kt9DOlM93QB7qmx0TeN/k24AEt0tUORCo7KlhTsHCED0q
unUJ+FMvAv3sCDrqWh7EzyHDFIE87hbEqFiphjAv2iHsN3EpVjaUr5uWcd4tH2zRhYhkSZ1Y2Vhk
10FRq7OjEV1ChekXwgH0xM4PLfZ//3tD09Svyqrk/fKXRl285UIVp2X8alBfYftNxTlJZIDjHs8U
wRotbIJy+IFOmVH4MQHruEaJDcDLrRnX4/q5LpNnFupE+M6HBodSWWWZeE3mO1VTdvBosJEu98au
+5MkhXRbBshUk5mAmAnEFoPuOfcTTJIX0rw2y3FrHuQhWXvfu0FgvQnKBlSeOzIkEZwuj3InWWwK
QJmUNdtqW0cWsc69fA+ArH5lE8t+fb4Ak9xV5xZyDczd+8jOrM+iSz7jTE8+6FhTOxzqcJ3Gozyo
uEY/Eni40Lv+khp8FHSGtpLceVxtANQ91Xm/evJKY+k8JW7ofvaDt8k0J0cKBxrZN+Lut6cBwYhb
650kh5LAMAStlDWYEA/BrrW1GCtjN9zP8CdoUTSuU7QJoIMq4j7g3YBMA7TIxlkDkQ1YR/rl8/Bm
RCaFN8dtHjytQwtfS5eKY9GcixLcRqhXLgm0jrGdiXIpKMow0fVnzx4+yJDXzyOJIM8jxIMVa3Z/
L5xyO3FuQ/PFbWUrTs+kUfarSDSW4TJ+8hMMRtmUoLe3JMtbyyR+aXkIOeQXWpwBmsbGOKaVCp9w
GzMFtcfbsgd2BP+KSzWzJ6tmOSQrL3yS6k8wP8hNxHRtJgNB9H+Wp7wF0K26Dvx3Xq1OyJ+3pYWi
OE1KcqlMm0lW4ds/KaDSlZgZf8Jx7Y1W2zgc592xQg/kwkJNsjz5CJ3iuSMHIrgLgNMwwfvjFcE7
/pD7yffUfZYUyYtaKiyp0dTMtzobDz9Q3+8fVtq7Z1URKMco7L833a8w6vQ3poIsvPmKvaSKfrWd
9tBnefviG6bYV2X3PPQ2jroqR7M4peIhz0KxapW5TtrUeoIQYPGN8HICoTRWMZmxmsi/u+KdgvjP
aQeOZesGLY4wMAs/7eozrlgEAATTtyWXPBzqSfQqw2Gltfp5YuaOSpBYG4T/5tk16U0QpEt+EbIE
WGvhjFQgw2Qi8izqgxzRcgBDSwTRvs8QhcMJdYjSKdXZL8i8arvS26ZKcy6l5lLLMYyXsraxAUjG
es2ZNU9Z3V1xPyE4dALavzj76QegdEoqY8e8V1015upX5fXJXuWk9ojSlBs/cJlsWF3P5V3b43yb
SX5T34q9mvrP0rZZSAeTATJ6+U/kyW2kH5BqEbV+uDc53cBF4ZVXfkhwtJkX7/BPit5EKN2024yh
gFPUKi56O5h0jNsnoZftAQqYtXWL2D5SGZKI45rm1ouZcWHNNtDpCV9rs4FCpsGgsZrH7w3Ad0y1
BjigQVb1tojXMiJ2om+j9nHZqLQkQDJpp12Yp7+CJKsfgySFumSWv8FEfd+YjwQJxNLJiHzk9MW4
ZZFY7AVO0rdi2Beux/rLhc8RlDQn9JpbinOqqNqHpnaKhz7JWihcvvg18D72ZKUSqhYH9wt4lgAN
6GK2MUE46KIL6JAzeX3hnLRHQUrjowLpXesPEfIyu/e1y3f1tC1Fuobjghaih0bGujUctqjldkRC
zWBrs6GuqAo8GkNw+P4q8D6PmyiAPdImTF3cTL/nvE0PA7MRqIfMfoPuSq1gvDVZXjzO7wznRTAI
+3O+Ubij8xkkA/U0SIWq659tW8z1x1buzNLxXkNzPIgm/+qn2LzqepvtGg8SUNpk7uqblqkFXH+c
vHyoGpQMC7TTLD2oYZl1Cj8RV6oLSkCU/rNf/Pv0yUV6riJNI1WgvHShnpDz2SUnKMDeKQpwGS5p
NKUPzrFLvfAEOR4dR47+Jhl6gCB6QZamqhNCNv1xvIrfacWMgHYV+bSV0PfLaTCOwBQQGIUbRDbU
PaiMLBsd7g1abpxdZg5PmP7ONjBV8mjOc3c/qPEJt1zbDMsgQGpcBzM008hqdxdBVdqmhJ6cQfUh
zUbb7aVVyP/lo1GIUuiC3MLE8n+3wx+MWeFXriHDKhtkWN8ZIjG63RpHcLbukrjYk3p0Uzr3/n1x
ZkbxnoDX72EAcqAQqyGi5pQ0fXMCMcm63oqiX65+MjWUeXUCB7QV0SMeXP2RHvnas4bs4rrqucv6
/jk0o/45IXoI/vKT75n1sShYDRFCkTIDNY3muRZc+XQbg0oUdmgk558R7XKdjhjwJtnMwnB57AtF
FGCF0aBrMoYKgbw3cDtx+X5jZmeGO9yNDmovT+0qZC671EPwFyeYNorUdndynrpTDalIAM/kuSXA
B7ldYSdnMexrByoqyD9rb6SW9tYpTFMsXQ5jNdOPuxQQzP+5Mym8n+Yk3MuCka2ZfpwrFMML4DId
qKKiSLp3+rZeFWC9QCKlaDlHkZJHEBjX5ZuOQbC2IglputXGeAqLajjqMYtTFQ2/l19ObtJjiuP8
0ASud65k7EKgcRMEWd17mxXansgtvOa+du1AA3ykDEq4akPvigfL2EnNvJZdOK3NeZlfCaI+PZ82
sDETtCuKrgtUnkks5JVl6IJkSqKB4x0bjYqxpyy8UHk3VQfK43nTzUwGKhb9MONEOBIktzBzOGMx
lq81R44nFQQ4DxNc5xTkp58ulaq7bkK1rrkpxuPW0E6yLaeN6xnVFaglXyF+iwhLDkDiotAZD93k
998bySb0DTqNSfke+0mwKeWEcdwTXyqPxk2MTOBA/b5iiMu6PSWi5nFZvcdzqNJkNBCIOupoEC2R
awFZv0sxaPwygmjrmYP8wzl29Oy02NlA8jaWl41nfFfBXaOn7k8m20Te4Ds6hW4p98woCrrRHi1G
rni6RJfptd3ue/wBBUiwQWZ1rw7JnrFIph++TSSCVAlVVV/5NO0FfnxpmRQBPeIicgODk+k9tTXm
iWEuJFB/7VBTjodyLo6QkLGuKzAQST0BnjQ4j50ouy2DfRUFt6LRrQuhXbMluM4+Y/VbCNH8LNGR
r+FCr3rljxALmUkNOudvSTwMiKRmvfy2AJK1j0NKSqruRB3CG3R4M+iY5YaxTod4Iu9QIziSIHRp
RVQTRhHSXIeP5Vj6dhkpnHksG6YJgzvy2++wmEmpP4Jx8SaF+qxS2N9AAYeVH447MP/Md7Qifeu8
1z5zpz28DMifhq+OhYGtrc1H4wzwAPehNrxk9qS/ITbS19INqguEzQ6aVXXu0CzhGwGfh2O9qoFf
Bf5KDfaEva14tkHE/6n1X9TrrC0802KjQOCeKaqvrTl1SZVjdjZ7NKYDqUXLphkd70Tll0xfawWi
IHporOzz+1MOK+O8zAcaE/3q0AKIoAL0xbxcWxWdmlnkvX4/2inpeQGBI3DRj5HBNWieY/b03c8N
snghAMiUpSauPXkKx6SXJ3vsqV4XZTQ8wcG3UKpm9TnDXnpHhM54dQQowIzA7cJJnS83NBFnlQoy
euZDsAjKJ5+UQ9xRICVHtFQoumDy6nW/wn0dELkD6cbAVrNTOSbXaUgJNsxxCLsY5ruxFcc2VDB6
QTVhtVOMmFW7W0bVOIAUZljT2YsaHTyOg/g7MOHsuJP3NBGugiZ9eNJsL9otZ1EtO3VMnAE5JB3g
y/d1tWCkPKuEJgRgKe8yaeWXx7ycyfIALjJvKN9n1tEhQOspKYynJfvHKvA6pl5yq730Fps0a0Kn
8a7ff7COqI4EUb3ViSZdRzbVM4ob5saya4qybUwDp/wRR8HJDfTukDsyOFO5MlHpMlnBJHaX2HHz
0Lm2ums7H5MQeUDOg+tNE8XS17KrSCSYCttZg/CgjzZPptyB8YsZDKmAdgaUxA9LnSqugy24qt7C
viDAJorGNagT8cFa9TOW9FKLFFIUVr9H1288Fm2QiNMuOirdGhB74bUrqqjDu8at2Oz/uRX+e2tC
bKJEIV/+/48dQNHjHcOlVTMgqamAFjCHG9BF0rAGU29eQg0oJcNEdJ+a3NypLjMOePmLrSFF8hER
IoaPt/+Vdwbi+l5q58o1yR9pQLBRlzF9PfnRpskhVqxM0Y3fcjMN3m0HPW+IP/BMHp6/pVB49jGu
HxDP0TvNuulitdDHkyZun2VYzEIQcFajRtQpBYRtPmullnn/sgG8SLuE6ig0lk+/KvhmU5J+rBj2
g9RADqNbYXHb4HcZpSDVa9bhhCIdNtRU601CdhBh0GyqqRwOdmW61S6MrQq4M5z2bF5jZh18qLae
cN1nJTzYiALLaFAkog9s3IWsJYGk4hrSQdYe0yzH0YUV5bUfUT9jXQl2yy4MKIRMfO8Rq1dCtHyI
0Q5tY2GO0a8kYPrral/fsQWYoOq9UxgDZX88hCNGpZM1uP6p9OemPxr1hW8mXLM4L7eWjU+RlHBz
MsPCSkYbwwSKZ05SHA0ssctbXDZj9krbrHiP9enkzNctE0FzDsf4lwQjNQaAHLa5Mci16E2uoH56
EASX4a0PjFM/b5bjTfZPilwemvaWiOKJgiuNW86g/8fYmSVHjm3ZdSpp8S08AfeildWrD3rfN+yC
8QMjI5jo+x5z0ig0MS2A8SorSzKZzNLcHHAPptOJ5txz9l67Z/HBYTUHtM3lu5s33/uK4GcDjoYR
6fEV95YBzrjBvRZ5OBAE3AifKVrmOuhzMjPbpjSLj32BjjxSsBqA2SJ3YbrRzBeL3ndevj6pLIl5
IifQhtiAOLcpw8NgJNwve7rgZSwgdPGAu047VHmurmIw+kB3I+OmYMFjvq68+B7hoMC7IZBPm3gp
3SXjbGPVu6LHwBVIbHEjyrTt19QHSP4uQFcOYKWCBWTNMyuCqwLikhOASTWsz4zuwF8KDp1bAh/0
xyxEEOCzMZQAzfL7PLn1eoSMYqDsJDs7jKzkSbENf+kPMQr1moS3wNGrZVrZN6WL+59/f+JROo2K
7x51Mi0Y+GK8nJtTQuA+mBTdZ8tkEuCpyaEtzUnBr8EyM1ScJco8V2/8KthIrxy+l3gLDl8XyULE
X4eVpUr0X6HK8ZG6fv911KVj1y/qEntWn8SHvsiT55QvihWvbhFdYN+I8Jj6F0yrraIIt16OZcL3
dRYfRIU+BHgw16nd55e5R6lkgXbWMoZ2UbXT0XSsZmEJRd5Klrby4rKE3oWA3Reg8zJIVRptdvqB
7g68EuuoIjWXoWW9aiM1/TzFkRTj16AyYb05Xb8yps3IV/dqlRn7eJTVyv6ZWtCE5VQ+WY4i7iFx
eEUqd6PC7sHXykfGhds+zOWrU6XD3qeziHrqJ6El7kFUU0AfWUc8xW8Ijjmgq0GSJB2kOCNTokHt
Nys9iskswelNLL0NkihVbW9tpkF9cnP61BX9JG+qk0AfNjulYJTIIgRIiZjQqsLH9Q9Sa8/0Lzur
Af4NJrwd7dxAEIOrDGt6jDToU3uldIxoMZ3SKvvKP5MBl0GFeU4+pvIi8CRRb03XkWnu/LUu9/PE
wr0Rpk9eE/XrulFZAhUyIWIn9Zao6/kb1RVj/UGV/rY3naNRVNQjhELmU1KKwbF14qJxSKswg9As
Axf/MfwaCb4LIkU7rAm9Fc/zZulbYhWDMXDLIncXgD2OKXP5LcrCYpNWlXqiO/j7GQf572fpqZfQ
KB0lYq6rojrBKvGmGwq+xekhdQoIU/Ek0QqK9EisSX6Ji+hJVaMJzVYPuN99t1t10x0TWy7YOJV0
3K9vqOBNC0tDHwF0RVnqju8f087TWY1kQcnnDKOTPhV58+0+9um95zn23gZASqRrzSMO4GxSboWc
FndDszf02KLp2/n6ilJfP+ptd2jz+PsQDsoltpXqJTJ287gH9VhzFofRrX5pTeBiG0BIxAQ/0xZ4
VZckWUL4UDIVxkQSvNtJ9Gi2ayvX/A+jZPGPeDw5dH0kbziSN+jHmUZRtKtSP+dge1l+BKOkuRVF
T4pgumYkNf63xmqzjaVJfUeetos3MzAX9bRSKJrU3lZugudyrvgY95+gUBSb2hAUF22oPDd5vcBu
SXd3LBk4OSbfNPdFs/f1PcoI5GI9nRXYZF2BGzVSPyayle+tPEuoH2GTvs0qjlp28pFoBdtQTl+L
wczpaMi7qXJ0sMU6OGUrSEdO68u745j1llo83LKuS2n8MABqFYIt3aZfaulinlqT7Jhc52cphDxb
W9WjSb0dcV/JS5bYtP+MsxfkzzjqjReh6uCLEh19lkNXHKRBw2V83ZI19ezZ2ic61Z0nuRfE5RWi
KD08mXJ0zavaxg7qvReH1aqm6thhjCmwG0abWSqi0XVd0MfeUF/Ed43IgUVgxsNbOEb32vLoBYcD
NUXUrBi9OztUDNGmFxhxQ4cZp9NN6wGaPOv5PJlPm3nTtmmuD3q6NvpUueDb9C9N5yNFgVoEpZR2
5LS0K6eRt5258eZrPl4OmAU9/eKmhdjOrffO6vU1JqZoNW/afmHtayAcxJtzb2iGX+Q3EZE96eac
METR7QX6JXRFdVNV5y2PEeompfLOHeDQlQw1pyfDaA9XQhaixajq7jQDJ9xkWvTPD9ESJO42RIf9
4ZX2s5kO2ktfmmJFfp95iGTenep0FFhPIaPLnFGVolnOUhFKcHKNLj0Cc7onKu7wiC70k0IyIE2N
lOxgN9/1lT9111FBlGh+CJso0Xh1NDKjyCLZLGyrmxAtQg1BsxJ8Fx1YfsoGRHCyr2v9Nt+Eowyl
TiVrjQUqdsw0y1og+pzQlVId0GbHF50RG/Rtw1mKKTI8IM7ljBITfv1Y+CvOzHSn+yUSL5XTVoVv
fdEq8sjUXq1fh5SOplCPRavYO0PPLFIQJ9kp+g+aQmpDqpTuH2xZ+Of5PjkmSKMwq7xWPVTW+YQy
CgiPFfaGF8+SpAxhdfVHYJrRfHpOJ2o5tVO+LoC0/4O7IRptw3KyX8x/A7sXzjKdJH0jUMAV0YAp
IiNTPCNiN44U5BetJq25t3t56gxKZGwL6gsjTYcjzNERZ0+bI2tfT0N4xa8VEORcN0sy5UY6hxZd
6mnVLrjsb0rZ4PSe+my1Ll8HVfd38aTx08oy2duyqZaR4JJZWMp4IY01voQqx9988swvANWGCTpA
kBQMT061Ai1i1B1aPhwMbRdaz7XCDSNJ4IvYJR/W8nS6/ZMGg4C4g9ZANPTtBuO+hYxOThaLHLFi
g8Hy1FAWMxxLdg65pA+2VhbEbTMwQPY3XI0GBs1oxSRbCDB2SA14dVLJuCMPQ8qIPGvePCdSIYN3
yrW2jEnDgXi1V140JbvP30GamcZjA2A+dMNiN5gudHA8rjtX1Z2jZ6GsrUOtujc57ZGAnur3KjRe
CU+YdFqNBSbcpJmsD4V9QtZjlgUokumiWvaYCyhT4yvmQLltg0FuVa30z72frbqwUR8MnxJJEr+3
mfqB0JRy71VKp1py2w52atjqS4Mr+Kokx/qsePjGHLvbfVWs8CwxicXRr6GRNXZwHLdS6/zLXw9O
zkR7UJpff+3CZLUugrY42jHo1LlUyzrGmGoMBdWjnFmmdtBugtnLOz3z5mdDyiQlDPGycXh0WQlS
oqkg53XNLacjjWFab5802umOJqx7ZVfRLmjtcqmY+Hg7G/k0AeAny4AuPG2RQUaAR4vZrilPgPPG
98rAlG2BmtunUUn2fKq8GsTjnlysRQujs3J+014skVNgWcBpeegaCiK869qT3jk2ZIGSGDPFfshZ
/S56ghwfvuoXi8Y/NK0/v3RWQ6cFq0j7VwxsJ3p718pqK6fpUkrhvwVuncGzZ1MzmBwWtH1YSOUD
qyYehv94NuojV/5G3Ya1g8LI0r5TAZLNQ1QI2FYZhpsQCfT3ITaxWaj+R0V3BYWevZS107xqpvZS
w8f7RIy16OOBHFMtRa9tMxuT+KNP9GjyV5vm40jz69m0aKwbhlNgj1A2XyKe2hM3r/S2CUfrKa65
9kzqumJ6cAdpkovSbuZLV2QIdSlcgnJCv0S+UWIYsZ2pPeDheWa4h/YLnSOzF/3cTlsBAZfXWIB8
IH+LUc60Ob/ghc4Deb/dyo+IHZs/hs2oej1valMXeSJ60CUNL0k5QTKm1RDkqviU1OLHvGVwfWUB
jX4ppX29Vryxvfz1TAmnvjrZuMu8CiEE5paLZ2r8ntEPvHut/zrUdbjgvCuQ4vGM3jO38elZMO1T
uv73q0HLr5Z2+dd75/3zO+b3pgGU6qi3PitaF1vDHqOV5sT6qwx1eogxlNkuM6+zsiHsDMSfw0sn
wdJrRH+v58KpIK92rTKNiCN7nDKiAOVODU7XGS6NQuCjZQXZbn5rXTUFTfMm4pwisNAVrX8Ihjw6
WAL8RaywGhpYADy3daYsE7zCZyAe3PcSuDK+Wn0YQVW99pIL8KTXH9opKDzXox1hoQGpwOOjUwO8
TFo/vvrl0B7tIiXOR7WSlzLT9gq6Y0Oti3uuh9ULIyordpTnOJDeo007ZN7rtaB47aF5NjVRvsRd
NB6RvLQPA1ngz6N+9mhBrLNxUmebrXXXbK6gxMnZHzAfnqswiJ+B1ygbqE7KZt7s6/B5fkPtTJIq
w7LI5OGfzz+oK7oRkf0EY2vtj97Gb+bZpbd2bB+5oKa5R6XPkaWQt/IeOM61H4P6KfWzat/XyChz
4KXvaAsAuHj+dwcL4tZScFuS6Ve8GD7dqBDNUt29Sej2O2JLGQtPm0pUPxGlUt/Tum/ODZmSEC/Z
77vVAK2hSI4D/dVnLaFJhnSXxqt3KqbpbzMKZbfHdUtFnDP1Eqg1dk0aNNsSINlRN5NNnAm+G5R4
y/ny2DfUg6VCYqKOvIi1XX0fYgPIkKZGv1oiQoRaf/LdTiSAtn4yg560IT+rF32ogqqq6W/EjeOu
nT3CT8YqjVfWjwAJ1WOaUKp9bSsengcXjnje9M9KkdPKp/q/qv5gsdJQymMaucqOX9bYkgRgnoaR
YqzovcNcW8RZGV49Gi/zFg4y3F91ax3IL0U3QpHeCbwKZjaU98oqtS1Hvr3pRq5gOevGDeWYtans
1t4JXU/PfQbzKu4U7SWV/c8GIsefIZEuLN4/BzQtDzBI/Ljznzu9RWRfcPMR/J0PpdUTlZHGJDJn
3ItGvVE/nbde1cdVGxXKkSqAWrZRy1vD5fiYkp61LKUs3xNN23VEgLwEGNC29FFhREO5QJLqsbjn
sNBIC54EQoFtIMsROTfROvbfGM6TjMXjUQ1CRmUGOWIVBhDEjOETPsYplEr3f8FlhbceVKSRyGfP
oOFpFFhKwJv2D3rNhC9grlGjF2vgxByY7FewR9ikFdAvXURuO5K6arQbBNs2Lnw3TD391pxqLc2g
x1WYyHbmsmPeVwwvtgPRwc+MeK2pdnjvenXc6XhPiR5miDzvK4viRx7E6PxS/PAtgxR/BX1DY+jF
NpzRSdI2afabNP8+u4oaUfs7u1O2iq/hfSqTSQ4mpsQcipgGkFu2qPP4UBTmcCaISGE65RR7sD0Y
7prkJW9VSOhhIdcWJPk3CTQoq/L+koXOJFqmOIsKW9/MimA4cCuwNe6zaU7ZCxbTXQ9wfValt8SK
lJtZiOaItOReTlCc+aHRS7zjsXvuwU69cACdUobDH6nNkjXw4hybrW4dfEMBRZI6yVFJBiJfusx5
EAijpixS9S79MMNlCTuviLQ7Q2TtHkWojhD14sFzih/R41yhUj+TWX2K72PujWuRRPI1lZAY3chW
Sciq603d+8w+sGoOG8IhfQ0ZTm4fyShGAZSkRCeHwaQY3JKOWBw5lJiH1KVS7RFrP1ODIFcc8uEc
1dR8Xm9bWx0vxTWMBOhDj1trl4l4T1Z9dvZy+d1vA/ehlZH1Mv8D9IfWCysx94ERnP0g816/+BNF
yAuTn5Ie1sJqZX2xo5oea+Wvy9Ezj0Ca1RVzs2RhOs5zY4X9iWjn9qlWHktolc8hld8+C9L2GHv6
TeZ2eeDj4ICBkdQuS1QVy2SO7mYyuqAa7W6FeE+kC++q95T9XP/owDpqA2VyILghReSfLa3Y1+Fv
2BvRSbShllptNM+9ByXVubBJSgwzBENjO2Vxyw4EJQrHpdYHxVuTA1JwW5Fc4ulO6kXaKU+QWdyK
IJ70J3Hb4eZCW2l0+XsUmPJoVOR9EMTob9vOhLqZWc8RtfQ2q0glm58F9EBwM1jFpsXVtvFxvfxA
0JI13cIZdR/6pvr7pUbhalEi8KNKnK9vAPMiSF+yubaZ5+8VoQlwYUP0BBHOj/ZGek/EOFxiJU5R
VfRgm0f1h4We+KQjkdyOjnEnODPZ2uiHH5DRaM+ZWXx6RdR8GoIJlVHJjzFlfEkwe36L4DNuLaqR
ikitDed0flMzFNcq6du/xLjMMmn+6hVkbcIbbAS26NEjCFsZPOaVCr70vfwEEpW/EynorcXYdTvR
TOjl1k33gYSLaeVJ+t7oUJSngUAW6mvUmD8YMg/3RG+JWgNHQxiMM3z3UUlmVac8CQMxpTmML+hr
q2NYaQjvpxZCXlI7c6tqTg6kNNK8DNaCFppLC9vgOujAGS+InHm2tW5Ln009q8KxT/kAsgEDUvBR
xKhXM/VWi0Y+pkUTrLD76dtmGk2Jtj7rXLzuuo0SPEnMG7dNf4H1MdvPq/dYoVeJmSzSKXhbiZ8o
MroIWwiNzMmdlSDBwAUACyslbBo47viieJ1HxmCpvqQeykIle+c7RytsjqSTSFTgrYbHOneM8K4Z
U1dL3Mwx5rIqS3cf9zQKioBCMrVpscZiQV984haa8XfWcd4hcvMXR42NI8IA6uFpTphWBC2HiClI
EfGeC7psp9IlyRrow1JXrePcEXAgntFsLM95X9b3fOSyZo6iW1KtU9P3Dldfug/gI4yBZk4+qts0
cZG69poz3Urdr++r5FRXEAPeHc/Mb1ouHzPFUW9hF91NUXH1JTRiHTQBTobY+lT7xLuWdmrcXdc9
4YN885KpKi4wcbH8eIsK2gJRZMhrw5z/oRCISRKkRTj5WHbmAWklEHkd2LrTohSOBK7sVDlU8a3p
SnmpGxvtEX/VZyR1YO5tXf9oYot2ZZn+mDuFYCtvml+RvUHK08UtXblpg8Q/JDGy626Iq03jDv5V
FwD3+5ZkogKI2lqEffJEXUFj0sMDOW/SUuOjSqgxJiC/eSUnJO/9a1OdNvWySqDs6M6mGWsF0LxL
VCwmv9V8MAV0iWmvOuCwam339aVrgnpvzAZlMxt1qhHfmkfk4+zdKbmX5F4GhX5K9cqnHBerVYmO
VowGZ8m0U8UVzyghJ0Ny2hSKGV5oDZ9Kmbu/O0VQPMlWF/t5KabnXXSsSHDLCUu4KkX4zBervJB+
I/atSy5eYeAr8hoSJ+24/aDbhU1kVMvHOq/Ucz3GR50qNF+0gkyyylTTPW3g8tGjltqLEjqkSrK8
QDl9LugTWBCnggTWejRsv7bJCEMYQ1TVIjeI9Qkb5OgCmIe+LlN4O0BK5N7lJqvjvkLKkccrJVP0
R5HbytkjRMsBKjovAL8eIoWloJW8mYo1DbZYGM7rRzvr3XXi4HQcezgKhC7F6wBbWNDUsMYax7FQ
XNHciywCZWUQ2G8MBrdWEEDhn1SEwuKsdloL42O78lOm+FxB6RxYRIFWcWXu/Fgtl/MlxMvoMsR+
kB+q6YqitSrX3zC9I/Gk1+sWaJpCs9naeuUu52Z9bzFU60ii3rWO1V+tWv7K/GHRmJXxysTW3oYo
uNdfnRDuHH7h2we3GlMUC2iKyQDSt7PkPUieBg7pJUQW46XQSQtJTUfbzZsVkxgwflNnRwTmS+kb
q1JtDrnRB3uNMv0kuCj2iFBXecn9IKgJotIDLhU2BzhKWkXPsGeUabyf+1/OgHoFWuhh3tKmbpgN
33jp4lIFpqjv5/JnfgBqu2/zvDzPWwTH1fuRVREY+rjm7kmpFGoyo1GrqpcscXsy4ctiV1SasitL
+air08Bzku91acXZZbuvkVslCAUKAFXTbKYIFYjPzIdvJpS1PZMJfGfT5vyAPEsnDhBgnD4QGOwI
5nzzqRRXwykk//v8dZp1Dv9n00y/Xpzf0TDQt5iNnOctL2JxMTQkKgQjM1lVpFjrep/YjY5FUcls
slkhsTu4PWMKUfw++OYjMMPmxDx2TFFg/Kt7QRYuRhKCOyIVk5uRpM7Cr23vHpMtcrRy4JMIdO/z
Lq+tmg3jKf700zvmF3QlVVE4jdlm3jc/oI646hhnodzmMfBPUTvbBBheXwgmmMDJliPeTEmUWuKe
yQRLDxx+ewXjFEs2m/iQlrSZjgHPM6BxjHLA3Z5TFSvKPEBrB/0097onhZkYwvJgwBPGMVi8G44A
bjtZSFBfxcugDN192/vNa8r9oynISwhS+z4L/5O0O7glwwNOpfbJKQ3KSCnrFUzFR6sFOEzNiyQQ
Ok0GbQblNXjmfeKa47YwSyTztLGhVU4PYdv8flYBTdsB5Mc46W5KV3TIxbkTz2Zph8iO/Wh0L0GV
FFubdJGHIuv609f0dDLLz89EkdxVjymVQUH4tSuICZkdWaytar0Q5+lTQcV1r+lMIjJq96rm7aoW
TnCe988PiqIFrECpYHPNBQgSMIJQtcChuS9e/ChTdgwq1Q8l69sN4enIDMM+fpufEVeRfD372ie4
8tKoeVDTsroZAV3uimJvjXMr+I4VeVdIrdwy4lHROrYbZUibtzFw3EkKPRxTUbYnadnNMtIrdWlE
BcoFd/whUxwW8wW9DdHAwO5mTRffghwJZ2ftE821911jyFMzPczPMPEkJzPffG30oX4CD0QQUYDE
Tczu2UDPHcI4cFnO3bxyiH5YZZedDDurN7C52xVpgIxnRs1Y0vjLmddL9WUwHevBzWrjEPa2ckzy
UqO1QIjEEDcvY9jJnQwqrhBTU8lPDfo7EpV9RqPfRZW4bU2mW37lu7gIPsrWppGPhQY/jefs9ODC
hTl/NRC8O0xPvmz6ZmzexjH27l3ZrInD0w4dpVqxFgN3hUp9ZyVAVIjDAimCHvCg1Rbi4elBZwF9
mDeBmXKU9RbMi2le26fRDy/Uo7XjFKjWBfZQsLOEFk8/XGVaeGjaptu1THj+2iUdQhnnhbBamBjs
prIPmbncdQEdwbnwm/d1kU1GKuAKxDjkjWEYarxM7pIgD89tTGQqnSMVsJ+p710Ds3xPmvbD14Bu
3ubCRadW5U+V+r6x1Rw5Hg3LC2nmMtOwYu45ydBVez2Lu7MBKbtcVW4dLTwD9WFRd1cYYPEJofPV
HmJ50lt98Z8KXKaM4Xq8lj1Ja37gwFCZZlBzg3d+ltpywCaB6kZMDwPJ1UtDdSbtVz6pf5LCYxHj
BtYjHlrxbFuTO9FwHo1Ulc9j/nsrm0ZKutr2RzP7xeQK8oJleWfNG1PARGxSpVySQbPu6rSESzLj
gBvAfZRZ4e2jFGFh6k7AyCK0N+hSykVUdmLlxiMWklZMAWhqYKy1WMFIYWYahV6CJ01vzN/bNnXL
2siNdqE1kX21ExZ8ieI2y56e5nXeB++z26m0UogFm/ZlXk9NDzxSDTM069wy+Urv+lhgadZVbxsp
zu9nXad82gwotkyDqiUtQefNZxitpQQYUDi0Fy/MD3mnZ+9DYtncL4PxMbBH+DBD064VpLL0IVr1
guAVqUAhUK/q8J5jx7xGSYQaE603IUpmaBAaVKDKbsI18kH4Nm1OGhLykoMzPcyb88MYVNDxR/cK
1LY7OrXbwpXmGamZkJty2R/cFLsqu321746KayEqmdkZCiEYUUWQtlqg6c/cikyU/3ioI6mcAsBo
x5ppE2GS0CIn/F2a94DnkTMD/NaWX1de08+OI722r4ILaxD3WBWb2Fxy1eTnbodJUEh9ry1QkJn7
WUJTaBQEGqs5nWC/W0U+3bw7alNWa6wynGZ4HwrWJYqVabec42uR2TYmQqNXb/ML5kTK04va2v21
rzfHq257DZ1KgtwQGIlF1lvlRUKmewhCzd2jgKgWUUakIvly8tV3mTBHSffEzai+mglpttPukjRk
XD44whFWryV301cIvDsBIuCjNmgYDdL2rtRQFnKf1Fqi/ok+qgr1ELdQP0QB1cOFsSe4iM3qdlNk
jb0vzekyb08NStJfHxVZcDU1B/tdrz0idXGFmQwr7YRoJL/rGW4bOqPniODwvmAJ6Om4wGURXTVr
GgTJVAHDQ2Vf4YD9lUVPfl2LTwaMaDwTv0QdnJsrs6YJDTknPxYs0VYkfHXPTDcnD6EjPsf2DXiK
90toNraVvPruJqy6YyaZ2Jyi8SYJLV75OsvZnunKhrPIObqjKbY1JMY909l+D5xF2RIm2iNSNotN
6BL0wFLMZvjRxzerZXXnV8N0N9NuTK8BfPqV+lZKwVQ7qj+dkOxMEDn+gw4oHj2d+Ezi4oU4APtN
DVw6YkyCnwK7FsvUdfwr3TNUEhSvRwuC3h7Dtdha7SnNFPeghEgChyHXj/MzynB59AgN2szP/toX
/H2fFxnmnmYmObh9umvpYG2N0OzPQ28RZzNqybPPhBsxgBv9BL7OoKSHAjkCl/GiXvtg0ds/CKXP
LoU0LyF+vCWasvYiQwbi0sLNwknj7OmXe1vwIjYZ0kDiB9/xLwWG48HAEW9Xdb+n1QVg2KJO7RC3
cPyruIVwGtW5493VgkMXOkPyNfdj1dMpgXL79sd///d/+9n/D+8zu2bxwCrzj7RJrvTo6uqf3wz5
7Y/8a/fuF5sGHElswralG7ogCEXXef3n+z2A/vzPb9p/MwAkl2aLD0u3arAAStzfIHgSXUDM+A9p
6ieH1vyfQpAP1Ijqp2kTtOEYXv5kdCxO7JzwKb/o6mXSpmwGVvrUlj4kIiOpfjIUWDZ9ES/9xstP
JgNowqwauhyxal0yZZxg3HX1XhVYN6us4AarY4aiI9Ut5LTAg9hTv2eZgKbquZ/IEq99EIaMhr1q
RHgGZtvGP/9lIQ+R76HV/tcmgHp56JHofL1qWBXmzdmxnGQdHPpJoTXLtNoAZD9Ku4f5e/3vf/ti
q/mL/kn8CWpxWhV/3/z3U0AaWpX9Wf/b9M/+423/5V2bz+z8nnxW/883PWUJ//3Xt/ztx/J///3p
lu/1+982CLsN6uHWfJbD/bNq4vpfB8j0zv/fF//4nH/K05B//vMb3uS0nn6aF2Tpt98vTQeUJp3/
dABOP//3i9Pv+M9vx//1Pz/e0+z/+Bef4Az/+U2a/zCF8e2P7nPeMv4BEduwVd3SbRSYmvntjxRe
vM8b9X+YeL0NVUN2Y5qWY337o8qa+SX5D7DEqgQbICxDOqr57V+/7e/T4evP9H8/PTRN/P0EsYSB
NMNism3qpmWoQuX3+88nCMYADbJhrJGvyN0FSHm2RJbWoctLlfDPXPd0wDmEyUrFcEBflMqqkHV/
9DrrnGntNs18d9EG8PBb3LBL31fyjQNZo6Oj2/8UMhtWWLPqJczPU65WaBU1z1qTefJhgWAhEQRV
RDeMPzUkdRvOA2CkcPxp44T+CREZHlsLC4IfMPSNdBzkQyjNd0RZm8HLD7DZX4KkgEjvHYfG3OYF
7xqsVRSJLR/ykLT63szibWKrrPRzY1+XGWWFqjV7RlLoAGtzeDNcpX5jUDmcRFk0tPszAusx3a0I
lbHRe0S/VBzNFyvOo/6hlDF8Fs94bptikiRz116ZZq/jmCKeY1+nIiey04vehCxgpGi51j4qTqws
R9vSlpYoRrTF0t8VJhmA3JTGB8N0sl0Zmtqy8jG16Ib5TJ+FhFrXvRHc7RwtB/FCm4ckAWYaeTqi
YrWqDDkAvIKmjieVNwrNXR7ox85HGosVs13qJaIBj8L1SAcDx7advPn4uvZVUcBfdcUjStpq06rt
n5hT6MB6wnhQHNS16P1IbIxw3EQaQmxojg1gupPVpXKRl360jkI+Za5a/i1xGofDZAithYVG+QH0
i8vp6XnfRdEoC6q4glRiw9jQXf0IcScs1FqtDrVCMd/6SrJBlgd+E8fTIlXLekuznYQaB2Q+60x7
GejKkx0a5Gsyo1m1XVJvKpBRDxrcK+LAiE8pyzZaUb23jyFpkUvb6swlCbmSaWvULoaxKHeKUbXQ
2vJkRRlcbH3TSB5k7zwXSgcQqkoJI5xs9jDek304FARJBMgHWzyvp8YAYZpivsT9SuO/0dz2zTPF
qxMUZD5Ugf7sFl15biPNwqBLUqEkNToHThAHn1lg5Ctbs/SVb6L6zhkXid5+UyT5veRcnvB1gWrk
f7Odvhu1jT50JVEPti20pZQcZy0eg7WogTm6cfMLdzN3i4I4QoKK7f0Q1xanSULIgCzlDrKyPHla
KRfpEHakro8fWsvSZPCJPK1z6cKCDNMXTWU5IIvkowrhvDPdkYvQdd8CB/JS40wW1Yqki6iFtNYF
8uIHdrLxNGdYKnlq/fA6Dj119NFp9XxDiRXyp3NokqLeecZF8p7m8WeetSQmcvfaoOVSt22lGw9p
aAHjdNXmXc+5+ylUP2uh0c8gcKpYpETHoULCyVjoEc4WgsMor5JKuQS1B9i/Lc+pwgohsT7dxj66
el4uQxHfpzRzNGzrlPhxpH/LQtGPWoUe2pVOAQTTiBdF1GE39mxv4XU50xLraOFXxiuDodCts2yh
tlr6UKKcJaRYnPXAR1kZl38OGrHro10kF+FBRenB3QNIjuQiEq66DwxO13SscWV1YFlwVBD2xmh5
HTdYVqvMq5ZZ3rLPGxHbkDW3hFNTLystt2nAI2vyAbEvtKF2V5WH6RbRnr7MG8jBxNBs8xauZW4g
Z4rd5pVOUzQF14FZ7yg5yoKULTqzdInEQ8O59ADO+8/Ydq/AID4U+ikPI3KAXBQnRiwTvbJ21rTp
CelWgxsXLDhFruYt+rLbK6n+U8f1SJQDaaJJz3ed+BUrUz/4M6jR1dlmQSyhJx8h85gQAJill4ZY
Om3+psTuq5YZu0AN3jqf2ibkelopLfye4XHM6Pw1GNZIgqCdMoF5cvfu8sNhOrhkyvX2Sdfrg637
y0z1cegMYq0EjN+INqJKlU8MvNsHnAcEgJXlTYZQ321gBEP1Edb+uOiTaOdlKg1DDVtAO764dbAr
YvdHZXTyQakgEI0gIHSzu3T6+BziZV9EXnbnD9IuPI/AwYDc98XQSAvUhKavNeF/T0WInAb7Cf7D
amm6JO90iXJj4loz2YiThyQIDmMYPyma5q3Lun0cC/o0/EkwuPqXoLCunZ1toZtdYdnBccn3ZID8
tBvjDYXEvcogVnCD2MpK4a+RmmfX885xYh/jMEO4yHeIrvDuKtkPM8DxztUWknYiTwm2vgdtIgf7
mABZIJR44jx7WTnW1QOvPrb/m7rzWo4ba7Psq8wLoAPe3MKmIZNeJHWDEEUJ3ns8/Szw7+6flWIo
ZzpiLuamLqpUOgng2O/svXZ/CNOtCJRN3+FE/Z5NTp9y/APfIPAQ1G09KShPFdc/NlrOq6gxxOOQ
C8st+D/tHigzN3QCPghCYipr9GQz34+j6WsMFXtqsVsasTX5etQwFaaC4Zl9es+IOJLe6aNGOcJF
PG3SrnYO36fa0iO7zGUEBxBeo7qLgnwcLQ9gJT7uCP1BHqU25lfJnWrxVGDiYzMhwKuqU3R1WkUc
dcqa0TRvg9ockQO+Qc1029X0q6x4aEDpr3XIGpmYpNop3OGCHcrninuv+YX3X3tpwvsEPhA5sZw/
ckHpZAbXdngF+mW1J23cNwQ9aiLDKu/uY6nLg1FKdppiPpgW4ZqlcZWtqxstuFQHAplz3bVIPCo4
kkXGxPQg3pjTIkA77a67rL6BrshJloLipMk7lVPUYRwUooykEYhT65eShJc+e9JKEuzHqsGCSkVc
yp9WaCg2BPkA+Z5hE+jLjG+aYBuS9zC3ThlB5fLY3s6V6HHwJWQvH9geaLhZ49G08WMOgQYnm2JA
N+1jtdpnpoamPXocVpGI91R6hS0KRxQ3tGg2d1xLexEcYjzCV30s3BPTuZty/X1dScXIMXGWHfbK
Th+hurHxkTPCMeEdNGN5LdbiNbzzwBr7ZwsSdRolmY1oBOfksP5aFUMluqd+GqyusnMRrHHNrZTd
LOa+oyJgVwioSC8c3uVe8Mkiu96Om+sQ3/ZU+fGtLd8MrXyItHZnsfcC7vScDpxu440KoiPjFGfj
DisHRbyxPUiJEMRJG2j54mL8ciVN2BkZKMIxOcW1UnvqItwxczuW9qIpZI5ZmqOim4N3eaC+7Czy
cyiQ5agY7oCmcIr0B20cNEcXqxvBfI4IrqS+RQW/aoG2dTeVwQ2aVbpNlh+KyrRjq/AtEXMJ7yhT
v9Xy6kWL7i/GNzAc9wRWuWqHeCjuwL7IwaRi9MZy09fAF7kb5cqkTvY5F+3y8BxaFhGj0m3WiuiO
wF9Z4XircmsGYMrVJ8LoO5wKIgmpv2LqsTkc4laI3awsIpQv2nc56oK44cw+fhMNFL1Z6Gwlr3qq
Xa7z7Xr6pqOPIgmK5PlAKxYCMkfCqNjAEpteaASKiz8yhUylioEXx68FZW+TgDt1fKXAdJBaQmYt
dsVQOSYS4bb0D7N2SqxbY/TWbJGh9T6K2/1c/eqlDB0wpKGNZUduLjKKKxIaH+tsdKWioN7KUjSz
UWTWJ0TqaEzKI6+sRFmQP5uLfAJ78VrBCwEotmA9wn/tTJrkdSA5lbGzFfLFWGBdbeM+K+X9nFiB
Gm/XZBacHurk5BD3MvjgWce3PaP/1JF+qH6WyxwoUGATAz8lkJAb7GkCvtX8V8wsHLHkCtkLYkO7
EEhhxzX4rpvqXtV+VXxBBQ96VnKCj7itUzYibnpH3i3bBzm0SVZ167g5oM7YDUL+aCzpu5wzk+sy
aR9CfdsTx+zNcgZpEAxSuXF+FMVFw4AztApkgtXmKbFjwfJSxLphln6vxslG9P8oRdOpjm7gZMNA
Xd06H8niZJdlPuEUdMHaOSn/emyTR3gse7aye4X4IJOIeEGYnrn+4AIvIm54Nn6sqeV3TRKMONXj
RXtZjf5gwplEubXPB2PHRseZcC/HCcoa0QAXQThpFr/EdYN1zXocyH/nLpY7NRNCVz6T2w43+2nC
VG7m/S03qovT9+QHd8rAiaSKniWL26lx3WldtCOcx+/AGJBQ7KcsKXkj/pbT5MdEjE4p6CfoYYfB
pHN13NZiY6+fs3J+GfLGIAvEQMbSmdeRiAxPMBzT2IodBlaN5kVdjUDSCvNAqBWRq7JXiD08zvW+
aA0SiGBuVdCcnX5OX9dQduH63AzlPDoxES0zAIQqNjM/NkqCoHShcgWpO7Stte+H9F0szcyV4zDQ
am6dCELrMpafLidMpz0W1pNoVI5s9g9dJwJyDcnbHQFB1jlnztKrUadhT0NHJpD8LEfBRH/LpGhX
FcZxWYARbSnI09VgQfzPG/L+GFziEh0XrEjOUsVHwDHuQllumB84wDpVnzuorZletwsDSuUER3Wz
4c9YTeMpvBZhDEzN01RQ2ewUp22P8aB45pgEg262RHN/58bARj7lsaztjK50W2DiSuErafM8JO2V
AgvcbiHOdZX42qC/JDuV4MyVDGeVcLyllN9hYDmVLD+getJ3mbK6OtGqsngFqzow2evn/Fwg767c
/FrFZZvyiLW+C0d41+OdODC/aG1gpNMBAp2naFwU5bUHK+x5VPZw654QcByxH7L3DL+VXYhojMPq
drmWsHdX9AcCRreCb2TautRb7ghMcnNhdYSixxOsI5gHAuF7S3cdRfohxv3s5Hp3qiprK9gdwxH/
XLSQKrqgqeh4GABj1zVHSdZc+QCf3Dfk7wuaOKrahND+QunmTOaVAR2zH295OtJlOcfEGDTWD9hw
Bp2ZjY4KkD68Rs7vS9oLoE34jIg0HO4BqV8s4sOYRRv10+PYjsxyFJ/ijYMg6hp3Y50SVOrPpXxT
0N/gVXAlCLEIwoJMMYN5UQJg9Mh28dtvYqnu1K7jEVWDsybLkzbl17gLZST22WNSLwPUZcQCcdWy
papaMqxQfHh9nvNZZE23k7mu3SIaXrqM00lrLM9NO7Q3ejRmfqRTepnz4nc7b5QIKijV+juC6DNN
805rjB+SUn8PY1SsWVe7mdHM3kQWw/VQJfXjILIDMKuNjKlLklvzDpgz2hlxR/pULgvHGSlDhT4R
VC70uoufLA90pmbC8drdKkF1Ui26B6onB5VHg2JUeZwAIvqJwgS7trX5HJp5uzdm/SnTJIJcLf2u
RB3tsmO6rmfxtyoy2VtKcrBKpvFWCaaW+6kKhSM5mWANOPMS4xHG8nvWzSGmrc7YmR1LIRddT/0A
rzAGaUYxBKdAOLSwEsGbookn9LQd1MTtW+W9zdhGWzmsDu4/xdOn0uAXtWlJorT279r0Vnqj4GaI
eEgMGcauQZXvc+mNHISogYoiOp0Hns2tgoFd1TWBlu6yA8/5P2hNVXVJoYYpityz/LO1VqbIHM94
+FA7B4obHcodhSc7cwV3+Fd1+B/F4c9Vd/OLB+ORVFXbHk/RzprCZ6rAvhhkyomFNyH7He3nWQVj
+dRFkfv359oK+Ocv8XNbVFE/v0RODBWsONqapszWxGtVTC88zRclUk383MTZd8rROzNv0QQz1eBN
XmcPd7FPmdEDKeoMfuwKjnQHQNVN9u239CjuumNdXvp+8oUH3V76p5sMkXtdM+V6weHCcG/4yWG0
Na+5ipzWwUF0qbXtmc5fq2nIrNiSqlGpOntm1L5yqC60BlXD6ZyKB2Yb6uKndqq97NZB6+TfS+dS
u1u1+Y9msTwblgVwUpK3IfPpITtDhOZJt3JAnTtly5kiZ1LLgHaddPGXKrIJN+cLz3qpze3Ff2pT
DMt6RAorO/le87ug32kBqO+g2/29o0pbrz9/NrI7RElj6pXRpf2zHUMCVaSDr3Ckm8GTHXbyuVtB
nbBnZ/7NJemRbZBjPP691S8btTRuwGRRsdTt+uHzw60mvn+SWyUnnZF3FvfxDKBQuPRoyvmj6aop
ayotKKZmiPLZIEQx39dC1CO6cydPdXiuJ6Ah7uQDNAlIwr7UTaQ/Rj0NKrKlcw8icUty3k+KWUhl
0Sh1ZzosDicmp3Gqa+OEaPKgeNlNGVxs8atHJOBd5DrG5EWef72eMrOpbi0SsMHX6xzg7oLT29uw
59Mh9gv+/uWkP4agzgWQZmgEFOIGNbdLoM+fbuoLrR0b0MOdJ/nKTb2n/OeMb1GA69XtnYGhj6rk
4tCX/5i9t3ZNFiddNyXLVM/GoASTSIpaGWSpK4TkAEbt3ZI9E7t4gGNtrzfCAzG0LNte/7Yy6ynZ
M3n3joq1SjJcqvl+h3pJHexyLtiePGy/NfaMC9O+9Md0ePYrz0ZtlkWZ0qfUrcyn3g2DISCJoLeL
KysATuh1x79/jD/mCFrD26CxpuE3NM6//hJTT2s7BDniQfHJrQ9qDzl6YOz/3syX3/xTO5b4z28e
mqlcRJwQHLIC3OGH7mR3xn1vZ3tyaL+NAT5NFmucUpfa/XM88XzMuJZOR9MUfev9n+ZApYXpyBEA
LTkU6p+ryzGTPa2T/45/TG7kpJ6V2hc/4R9z0/ZS6WCqYtLfLPNsbjJNJTTxZ6nO5GyzRuZR/7Cc
2ZGcyGn27NhdC6PAhdn+qyc1RMVkRmQnpJ7fd64Yiftp0sHWheW1ad6AWb698BG/ei5DUtmR6mgP
NOnsZVqriTKy35oI9ED0hqAfTutRvSWjOCj8UD/oz5arXRgQX/VQ1N+6IrO2MGWcjVp0tqvE7TMq
K7DHSzz44UCFvRvtDlhWadwmYueBL/IuPOuf0+K2N5JE3dTZVMrq9rM+dRyOFA0aTJ4VfaxuWz6E
Qqe4MjwjYN66qYP/Uaf51KB2PkJiSS2pHWgOpBjS7Z3ud7TLGZAYzzDITEyN6NaOF5v9ajL+3OzZ
6x1THhO3s8akqLwA0G0TW/HhWO44g1m1w9loP3vbXgzSzqV3/HXbODnYtW8z8tk4QViYW31B24B9
ffztz2R8OqmLieB+9JreUzy28Lv4Snn/+8eVt3f5jx0LA9RAnG/IMhYiVTx76CKe5UoouUAh9cjV
fBIocE+6uWsw+zkdRsenwsmPA++8tYsbLb29uAZ+2b0+/YKzWb7TmyJNEkBzE/OhwKpDcQIHJqsu
E/8x9prnvz/ylxPw50c+G7srZCV5Wqqte23vmlD03KbU6kZp8HN2Qkiotmxv0zCpTBea/nLaMGA0
qxJfWVLO1vseQ5feGRnThgP0Vb6nUrGvfXBa3P16ff+x00/cSz1b/nJC/NTs2bkC1K816DrNjn5x
ktziAPrFcEq34wLJUW9bjw3rt8ovHdPh4rvytnk5/5XeXfohfx6Ht9726YecTSUFkNRwqHLNSYyP
BT3ykKhN7uz1Th2YzoW3/WXfZkyZ7LHYZIlngyqOUV6SMqtxy5jsovVnTA2pWjfas11yjd+sV7W2
SVN+/r3drz6yiYDHwMIsSnzsf86Xg0YtQzFZaGeN/PSbtflWx5c60lcbuM9tnD1aZCgImXU2Eduw
3QZNg1f4yL7FjX3dxQSu23xbvw4Uan6X3utX+zI6L9tzSeHeTDvrxa3UQK+DJ8qInd3V5Q7fEzwp
gIzgl4Hg//1tftlnLBmQrMR2lULK2Qy1zh214Jlguq2oQek32Ioasg279WJR42JbZ3MRUJ1Nqc9A
2fbjuoPwnEsXF1qxL1LtvrCcf2wSzufez092NhHRgUTkFDwZ2iln25B1v+bjNvVZAepobusunOG+
mgY+t3fWMU2haMSuoz11ojadM7mL93//WF/sUCSZAWfosiJRGDrrGZKV9tzX5Ioz++2+C7KA/EHO
2RfXjC9GNu3Q/2RZ1CTROOv+cqrpQj5V3EQF2T0ip93gY+DbXe4RX4xliQOoLosSW64/aiRo6q0S
7Dgl4+0yU2oHxY5J1QZZbsn/g45O5Y4H0uHGI2Y9m6V1DSZ8l/dEcSpOSE/fak5oUmSfEvXlHceX
TyZRguUQrcoM53/OUr0YKxTUU56MQVxYWwHIyZ4yp/dgGNmxl6X25Q/3RQ/kEf/d6FkPDNuhAyTH
Q+nRYwENq71Ulrz0VGcdY8p6S2k+ngrhi2ANQdlLO6ET7L/3c+mrjq4gI9JYx+kY53M8QHwVBKu0
3cnsmoaDlFHMOyJG/HnXYDAQ4DGpninD+0IOGXm43yWnd5DyXTzLbxrS8x2cxGlOs6jKmKJ4vnXM
kYCYZbWVuQPjp+htRWbzEQ8mFxccsrjgi9w4mHYXV4GvxuDnds8KQiIqg6YURiRm+2i3nLY66eTP
36qbiyfmrSuezZMK+2KRiUXRjD8qQWqY6qCfPzbm7RWqGe7cXmK/cUW/9MTy5XJp9KO29LcWz9aB
ifscgnEI7eu8qTpKQl+40p6YvoAVaC97GGIDLHdUCAjJEEfR7fa4Ui6P0S8+7T8e/GyMVqO8GHqX
65Qt+33i4Yl24b50zlYf+s+jCHKt/cVt2vZ4f3v8s2E6Q3Y22+10q94BqKTN6HsSEEzn5Lv87tKq
9GfRVN9Sj/79ec/GbIWPqlM7Xva2DKavYLy8cZc47bf6d7Mv3DIwrpTbC+P3yyc0cCmJVHoMyoz/
nP3yFCOGFLE1jK847XHKi93RsKUg3qnHPFgvNfflh/x3c8o2lj4dofNOVrnH3pqDCoDYYi87qjPC
/PIad1lP0n39O3zhVLDTLrX85dj51PLZ7mmZcSzWDZ9S56ghkcnnRDtpVzhE0hr71St8UIYX3u2l
hz0bPN3CTSdqZ82JFhv8JStZ6rc7Lhd8cr+uZ2+7kEouz4NfbIkVlrL/+qTK2WDpAbRx10yz+b71
/+ujYsaG0BWELmJhn5U0gIn1f3DSuPTIZwPGqCyy1Dp5my/Ug9nasidRJMltuxscKxBdSJkOAbLe
39/0R2X/j3H66ZHPRo5WMKo4BoDyuApZx1ffephdtpNUql31dqWOnF1zpJUcoNdB9l7t0Um65TXX
3H//IdKld7+9n0/9uy2yuKy3H8KmEkmQW9T3/b7wYt9ypNCTORhEMcXFxoutq9IJnQvNX3r9Z9tO
K5MbaVl4/WqQ7AzJIe44dbNgAhPAhyerzRm/w7cULlbkvtoH/KPTne3ZyH0W5GqrjdUuSpkrjY4H
U8PFtutE38e39FmgkPAqXcPvnVB1XXrv2+j9Wwc4m8aWtrbCCTMJ/a7cE8C5s+5VG/fCSd5d3HNv
w/YvbalncxjRKhoRirQ1OaLD7YhdPsQu08gNtzH+pSLNhS96fkGRGYsU9guNCc3dDAyo6kR7FHck
xfh/7ztf7Eg/f0D1bLIq21XCPUNDltigEoRfjaDy7018vcBx2yJtBVRkAGczU2rMpE1vo0MNop2A
cIb62rrTH6MrnY8lo7dzLhd9vrg/Y1n91OrZnKRPRMK0FED4XuHioEOx9cPETIjOqXWbK4m5/2If
+bI/fmrzbEKaWnKa2hbTD4jZQ+mPO9UeXPgqTDuXtg3bX3XeHSmubGclWaUIf9b1paGQ41zfuiOq
tEkSAzPubuK4ebnw8b5aQD+1c750N1W8tmLz0e23GwyEnwSncEaHHMJzRf76eqHBr96hZIiUZC2k
HPp5b4mp7Az9RINbaSc8SLvQRQV8QhF2aHYX2vqq939u66yP1OOs1V1PW1lr5/vVBWd1A8vVEyVb
C4QDsJjjpa2XvE3Gf3y4T8931kdIhh3rliIZc1YYoJ3aDp4YClow0476gP78JrR7pmzZlo/lL8sd
WNBHX7uV77udePzPLvv/wOV4U/8irK399au//lH/f+BjNJjK/ttH657bGL38fz38yMcf71X72cq4
/U//cjIKpoFDkRqUtZWr0YiYrG3/sjXC1foPLkoVBeMa/7CUrf7yn75GSf0PNEEi/4G6Cc7c7bj6
n75GSfkPdBGKZFnc6KubDfH/xtYon1W1NYy/lC00LuGwNqJ+MM86r4ESeFFWXUN7Gj72av5WxTiy
u2cT6WlVIJVeNJjmqCZO/Rzux1A9EWOeOqAggJyvEJ8xjjhlkXtWw5gWZ8WzstwKuskAqjR9WG8Q
xqZ1j98uIuJO5ySyGYPjKaNPthvUmsw0x0qwGuoGidOJLHhYnxMJabsOwyfLtXeN5DVbtIzTLISI
txWLSJTwtUSYr5LB1mFABAVoPG6PoFTST7KDbC5DUI4kzlhlB1Nq+AM1/5AyIoljpbNxv/2uhxP6
9YEUhY//JpNHDVVln4S1QvIBGnfgjz4mZMvpjcE2BhKmNqh10WGQaXK4QVHJ35TWEqhUzKC59WjO
7ApTpVhR7PMbp+Eg69mP7WfNWDfsTNL262o+5mQcIvlC3Bwvexgv8EqzN9J3VtsQ8eyJUf0O2/+7
GK6Wsw6d6UpRYTdZt9hKNHkp/gZHTbK3eEC1uRaKDZEMfFqL8awpvus6ToLWiN+KuuepFZhizfhY
8PJbsUP9oa0/w3K+qpH6DpYL579X28eN16ZPRWJDHaauX6TfhUT9/fFvGiv5KVSvDWGgdqWILxyD
/CIa78lKPRB5ghivUPewK1EwD/lpGVGm9/FJGwzFB6LHPhoAukqcMjY/nWw1gGp6LL4UVpHvVOu+
0sC9EnpE9ADJb20k2l1mYITR8U624TumrquI1ClPFMNbo/pJB8bOWKiPxOu+SEWzByrd22k6PaFA
5LIxfW3MdnaKDseaYk1vhkWTQ5zZkxlzoCDhrObiyl6s+T7KcQ/4vZy3J5N3R+Ag1YFlR3SxEEjK
tFcEed5nhB2VY7YeQwP3o1ZjKwfdgfg3a4vTludmwzq7bdejDLLSNgSJe00BZA1+PhD60DrBDFuL
OILRqN/yrd9nOkinKVGx6lSbtwXwXpoaR/jA1A+R7OJnjGwkgShHOpCFagRqJQOSIwFqTNL6t5iS
GJZXUetphvo6agAWIkt6zSWp9Eg/lV0i2xu7Hkf1tuqUB3Ep9+xvI7tO19TLV+lWE2dk93GLFl6X
nKG1rtrW1B0iFMDxi5GN/uBO6xrNKxiijj49c5vwPONbdWcxu0vr91RI5ptY8KwS8WUMQEKlWqau
+75LX+eYfFIcQfsNjgNHothLang/L9ZPQIv+WKOaUBKiaYyQL17U+5ABJK+t18Q55CVMXnuCRSIp
huQVvorldGfIJrEi0rRcd6hA+TlRfcV3bx3yQqBDRxEFfmvGqmah81ubgsAiZZ8kFZSdMImJREhA
tWymkDLnvn2cH0tmorkWX6Q1r3ammXGQGov3KZlgtHSVeRymDmemhXy/1zA9xqpbqAa+YiTiUqgC
JNDKNTD6sYMTXNDJNHBCExZp0LGv/bgQexp1jzOJY4eioTdkCHm3D6IlsvFQivD1SgPqDWmsfjOS
4lLVwOCn5y4LvxtKUA/pTUIiGhk3TLp9Vcq2sVavZXZtpfP3RQMNsSAMbYAwJDO5WOviT0IxudNM
3ggRPbY5hY8yRq+5QiGCyIBtl708gZPR7Fwd35Ko4n5aYBIzU6yYFjFA4ljvuftDPGjOpt00aJEg
5bKTr+edYrb3VBML7CXotQVs1/x/1m5AWuFOwmp6ZijiMpubu9IYDbeXSBiUi3dx7Au7lJrH3sQR
qAL6jYF6HNSwfEpHnA6S2UNGIaaF8OcRH7NbKcWItfoXLtCSe2RfXXJv1JQTpDBycmX1t7AFwkuF
4KvTkGBYWfd1t8U/k7ipUiiIIBXbaM6+AUIOr0gGAG7eJK9dqX1nX1a6tTaTyF0POUliIPisPLmr
SYFy9RiMW22Nw67OiaQi7jC+TRayIUTiLLEFD3ROVihf+FUVmDzByII0lTPBli341rW5YF6zEqYF
q+LqUNbcIaePEj9ezN8MUY0OICoDqdr+nDyMjqJLtzGZGG4nQ380a9iaiMOVVDlMDfSJVTd/wwzp
XTU3y4NWbHp1c6wDjV4EbG9Rl4emKX/qCM/Jq0UtXoP3L/WDGZehlyUhmM9+PakrmvzWqrrTimPb
lqzsRmstUKoqVy9dMQEGKkPwctExrsnd0ifydbGmyFZ1yKf3Wr7vJ6Hfa3EmXpkxRekpIzyhs15S
shBcWL9xMAyznw2JfL8uU+ikY1M5Oqzg+ywSfbHGuTuEBathf1oAzugS5qsY/wAMdgWzLxB+ndst
O9c6QFtF/s2aCaTXHIMFzTbb5oGg6xFIInlHiiF35E1n3y1LK3et2P5uo7ra6yzqXGUCr1zXgh9j
efJoxbvGnNMgM71xzksfdvtrm3ZHEFJjKD5oteCTVF4eJnWGvckkNwxmMGoslMR+Xz22enLqqux2
KdJrMdlMFEX8ioq48Va5QpYpSYchTvZdLdzJSRcQfPRei7gKPzYJneoK8zo4cz0lXkXAoW1x22rj
O/LUtNJctTGjU9lilBC5xkgE1qJ5cTpJ9cZQOkhSAwK0chcMcDHxIuZNJrUnAprYuWhwyMNZechV
Um47S7vqNy7UPET7RRuutFDChtvG37PNsTM2Ptpca2fVrb/KlodPJr4KYyKKZdmpjZEAIAc3xdxN
OC3tVKxPI+UlWW9qlmNdIkug31ekyRCNi8vVH3CW+0lCOhvkSncao2Okj88ZPli3layXtcWIWd+3
XcMiPCPHlZfrMixVO5q6yQ0JmXnC95HZI0uxOeO7mdAojOMR6hUK8IMptqudGlrsxErV7+twQpod
xUjFBblxR5kMNQM1lgvKbiT29lUGp23nvSC6cS1mjtiGJXIiwpZmrfNmMrvyvjJ+l+JO7+ItfbVr
bicdU0jIttFNsohy/wixvBB08UpLDSDqTybIhmMhMr/21fWUxtMettxi9wp5M+Z7mvKZooFZRTvN
9fIYlRAfkEcck1H8DZvIdJiZbK0EnBiWsXZTzNJpAAjKQCPTJfydVuOzUFSv65zZJLvcz9NEbNSW
HZ3kmIU0btPYnLlhy5ZDa8GKhcd5aGGtY9L1JIzuk1Zg9WcbOw4SVhiStG1LXe5lvGw4sQQ7YXGa
kuLNMkdmdiWZgkYdvaxvjpWRPE951LDjgDgW1uZ9W5FF1fL8nZ+pKipFQfmu5vnPVnxsrXEHgPEd
Zw3msbCa2AXpMAylB2PRbuO4eEwLNRhlnbi4hG9AlgWGQKnYTepTVM4cMIsCnkXRgoVscRakuJJw
TNEhWsVbMB/V/XqdRfIvK/s2VkdwXG6NKo8sHHp+pkKDVfkLN6R9Gtdoh4oKFQ/UIezp+anQm29F
jpCWP21bkfk83NRD8moIJaC83HwguOFNNTPSjY2dlWMGXG6QPyT7+Lumgy81xxuCiE5jXWHGNbOn
Fst2viKUF6rC7qJB3ZUhPz4Kfxthf9+K/a6q2VpVXQgilvzuA5Dha2PQx9MszRiPWKoPUk9QaSqN
V1IMZzNaCR6AlXjIGv2HlMfFNR8Tx2xOBu3UPkJYqANRY3LV9PqFvFkDPnRkGlvHAQYmxUIwtt23
uot1gu1IVSUBWgyy+LXDig5qFl5pS0Ucr1571OPhbjQAAEiD6c58Y6gh7LDqxNiTGPIYqpwCYJpw
Ac25w+rYVTHGyL4ar6eQQDNstdjpjsXCeY6BlqJdUJ6rIjC2s4I8JakD/++nGunsz5liiL1IoJXO
7Nkj8Q0GBZ+tYDDkesxWYzIxOZk6S2PkhSGRooUhAOkQlMcG13BgmrobRrNIDGJheQyap0qRy0Ct
IHWH1TbHVzZ2/dFRt80fHb7D+muwDk6G3059ao+1KniJfhBz8rbkIXurQrBMkj7exN1gsdAmXEqP
3DGpLbEYJFvwmphdefBUAmwKBVuBTGk+ZlZDnFIDDVBsrCO71F/mqWM7ROqRKy7Njzn+9vFnC4yC
9sebwABKpE7pJ0Lytobt61RNxzpO3qKIY51Opo1jhPd5x/Hw4/8Zc4HvwJ9FctjZ0VKwtjWEMcMG
O8F/dYjtEw/NpP2sy/u8NNa7FpCXlinKIeEe2wR7vgr5AqpSILcQW4KnS9mblqgQXBcc//HYkVg6
kXpOJcuJtyNB2BA4QjzjaRQXxSNMCoWZCUphVgsvx0gfCMM11wjUlbss5+OtT2ppmndToV4VFh9B
JHa06IUfQFTGm1XQXFnrlSeSGWyrrx0xy5dreE9eAxE6EHrisclW5zgq/OS80ICHyd8+zpvDduu1
Haos+fd/v3dgdt+mGAp+L+GJ7AGdGip9Zhza3mulkpsLwsLrdnHrZpkO3dJcYYbLOIcGQzyAXNMO
pBqt+3So7meMyIvZXgNXisuepMm8vVYmju5pWXDcCUPdURe5OrSGvIdLIsBKCg2Ms63uamPCYjop
y6kCcI8TXc+CVY/gx4SuIc0Eh6TkDS9ieDD0K20NBQoEIIb1dD3MKxNmLZp7C5jjGi13ocYJOfRK
Tl+Kqu/zNh0AHc5enKdvSTczeuP7nJJFZVmPyMKvK7l7n9J3qZ90r95KJ6Ms32iT8b0q6DIc3vAj
GFdxjxMCrBYIkYlMbZGu05HYTZYGGayNLsArjvxU6F2we5Y98qqLLVZpe8+mOMA0b8bW6fgWbhzO
2VWUEWiBM68iZIYt2qMSMiqiWHjMOX1QdjmtJZUHFSwRBgV+E+V1/pGaJzkd8IN/K4cfIQlithUP
t1pYkCAmpGTYUbLQhm3l3mYI2ImPmiwDg4Qkwzsb7K1oQQrMCZh3G87XH8MBCGbqDF3+ZsDXloHh
EsNJRkDJ1DTMNT9q4THYAimFiIaS59retcmfLWL9JzBjOBqNFRBsvcJBVEcnN+Of+PD2RJ4AdZHk
ZzHF8Dqp6mlZJXzKhrYnci9f0uecjcvWObd+CeiZk1PUk5axK6PS3yZEIV1P8KD9hhxMPwo5ZMic
ArWI2pEG2Nje/qow6q8FArZsUczeRDY4//o5IA85hmyzEuWdehS8YtskMcNSsCihS5mzm4NocODv
2oBmyWdQqQ5xTUFAyuoImMILuOjOCCDfGYr8bTGg1AD+2ZmAxeOyYsGBi78jUZzZfHkppMr4eDeC
wlQnqy9NWhgO2dSm+/E51O03l8mjOig/GhgjHx+i6fRHaRIcAsy9ppIs8Fc5wFQDfqBhvHyUzNKC
v+7j/S5bxWydVApXkHALFPezNt+nkOnzojio0LfL9Nlqsh/K2t7lyZy76OjXXW5iuq6slYxY0mTs
SRVypjB2KyJeVVsUutEjgvbKmOnE+txiabeEx2Khr20T5MfEPW9MmXD8qRsUg9oZ/sbob5//YwmY
9b5hkSf6a5vj8YCygpndLdvRnSp3xp70HQBL4ZQd1I6DUSWmMDNUnP4ZKvcd0znAVIm65DZMZlKb
tAr0vgp+kpnV1ZV9w1Rrl9rYkVViPYrh+KOuu6esZh36VAC+/VcJ/rOlU9nuuv5dmd8KqookqYbB
dQe2VfB0/PdPt7g64Ig6gnnsEwKExzndTUNxNLLVzkJPs6j7lf3PhA6nzsYpThldH0XD/83cme1G
jmTZ9ovY4GQcXt1Jn901D6EXIhQDZ9I4G/n1d1HZVcjM6luFxn25QEEVkZmS3Omk2bF99tmrkNHz
+sq0SqI7xu/rIrA+ZAz//vT6EylOqmrum0wcQUiG6cBdKbGLsib6Uh+3E0++iO1bZpmPjAX/+7e0
NoH+5R3hwjUt33SE6/+tPWtrIGF6jMG7VROGKE39jjIm0s/eNfa1Gt6dHDFxMv+TZemr+/T3X8zw
L/EjOBQNQI1/vZRmRdgchyAuZdvs6ihmSRC3VQbuMy1kWvrGGO/XKiIX/2asW/4AQbFc0k/huRz4
/W8W5cOsn520e00GEgPM8pe9FjcDT3MSpwevrYOBF07k4edaMzCkccxq5z8MMFt/bcT+cU8w6MKg
5jpwYv/dJmiR1wVIi+ziyeTBW1/5uv5NuSL8NiTt/lOO7R33/LFJeXxdpuvhBKafzpwi7FF62KwO
KS+rQ9Z1mULPAP+wxIO1uQ0W2u+6yM3Gj0WwZ8J+2bgz32D9oxBiVosliZ9HTt/TTGrIevnWzzLh
0fy6Vf5XjaD/OaPyL8mX/2+JmP8fxl2ubZP/e5to136vfqTf/9wiWr/hjxaR/184OUkMdMjgpkvE
YOg/O0QEXxL6bhIXpAsqamN9AP67QySM/1p9isLHucvgFIPx/+wQ2cZ/kZbpksHi0D6yXed/l3z5
1xaxIHQTJ7JucSxbx2rctYH15/Usb6DKRpKEl6Kc5sNoKSeEfgJjYzSTy5T2yaWgQ7SrwUk/1V6o
purDykio3XhIb8iXy3xTs5wuNbCs/7AwGf/y2lhsTezzRHzSX4P68dfXppcco7t1dqtaK6x4GKpA
RP19k8z6Q432WKczSlk2Wdm+Irb44rN4HsiYAik9E7Y/8sgH/SCoojLLCP70Ef9PG8F6Yf60epG9
sg6E22u07vo/92+rV92ItI6gGjD2tAB66ywa+gs5fVHliXD+NmEeZr32yzCXiqpWavZTTklekZkp
R6iN7XdJYb/TvNK4tILUeMd6qSPKW9doGtJsMgSErouPSrYGTKlkCJe1TkhnvduvOqTLWf5kqfVU
4GlHgg690BnLmqge6V+sf4JdfT/2CZPQyYTjs/4PF+FvY0LcL8I3DGIU1olQi3mKtU//p93QoscR
9bHVEu6x/mo91o/QQ9S01G8JBK5bS7xPUdjPph9bL15mnBH3vaM+IfF+vZsS3PP1i0qeQ1bficR4
/Pcfk+BB+evH5JgsyDa9VB4m33V4MP/8CtlKYaG2QGPmUWiMmaeDv1+r+VjaCyV9a++k6wVEOVGR
z0l9K4kcQp02iLwSOV7dYjY2TWHWt4z2AwQKqydhaZjPVT6Lp2TVaFro6ODb7DZtV4WI8H2tuLfy
wnj0rWQfT+V8TjLcz7CVu7spwvjhiyLI1jwd0uziy+r2vsk0s150NEzgc7ANh948klTWAolGcbaA
ujfJ8tIl1XjXp03oQfvdRRYosC84gZ+jkAIaa2kDmUFnDeWzBUzq7j9cyn+545mb9LmS65A7Xviv
0uhPH7at7LqcnLreJEn7c9SL/hESTB92pM/Vy2ycZinuo8qo7tuWRH+bQNE7mXe/9Saa7hjpOhR5
T0Fc+lm15xTzKPW6vZaO/8H3OvthnkH7sgGSXNpdDdVZpPrRCEKhdja1ZxNhX8fktPzj45gsLpEP
qSj8wqYqsh93Drha29buCvKFABCKe9poxSLqm1D2xvWiZ7pHzbeF7ZODDKLromhXTtLsd57X0Hio
jl8sLg5FD+Ooqru2LJ/SBdqxo1J5S7rqp1+oF2pl4xSLIb78++tr/vVWRQHAuc2cIev96oJi4P2v
t2o1pEosc8/RAkECkJqyt1FcRA+D2BHXJ89j56Y7UQLyyxELDav/QBx9E0ZyrRQSeCfBFOkpuf7k
NV1ZOsZbZdJlKbWDoTT9bdEFuMBa/oeXTYPwX14407ZEJruOy/wy0QB/c71xFnbo1zn5xpiyJZiV
w2G0929KmQ9NbtkbjYRfwsKEua89gCGQOUJtuUW5RTpif6Gbp281TD6XWRofHmMWgp7dVYofYHzg
wycM8oKzcDfztOAfgG6xWoU3g6HhCpPGZxubDIOq2abhY/5Gcg4ww0Xf1FSErrsM58VAUU0EGNIK
mdYFNxoQ295eoExSRBHeFWWS1CPDuNRWaxILOTxjWCTUUtcgfzGeRujYmAGxzLWPRl+IV65NVLo2
e2l7fR/L5mTBGiqdJBQ4OziFlLdBco6awzbhrJ0m7aOr44RPPBlwsjjbnZlvNQuAKdGL5fQgfc6V
pPReTGzsAbJZaOXeZ5Fl3GnFU57Eb1qEw3zNSSuIb/YNeAyx8dLl7ZNrPC0S5CDwlmhLj3iTLAOR
Qmb2UDrj93oGZQLzZWG34JZQd2Xye6Q3/WrYANVLAyHYFufFN+69FffnAw7YyvGLfbKQO1iL/tpW
vdolhZVvs5XOWVVX7uLsUeR3UGL65R4mrxuUhvBhAY2ODA2iHjcsXkagacRMtQCiENlnrL7xVN+b
erwHFEb2mU4kWzvfgXYxQdJW//0FD0vL9SM0Xpo14f/l8m768kSEThIoBnNP9gK4xI/t+LFLsikc
/ETeuTMzqaRMi4tBI4sg/uqe4ULwsxAP9wK5/p4Be9oS4AjfjGT5nRSe93MCmGmA7yGg8NZpRnL3
9YV8TpvoKa5yzGnEMsboMpZRbG2cynZCfkC5LWUUc5nXnaJOJqAzuf3Lzt8kVMgEA4I85mqOf8qo
+Jb5Q/2Rig7Rvajt16hM1dazxfTkjaRaVqlzGeyqu+kAz1RllM9diw4eS3gkLoa2wnafE338Zg9S
3b6gLCVPb7FYZ9dX4z09tuE5JfaZFo/9ltPmSeN+gdRuNftGi7sXzfVfu3ly93ZL/102SXK/UKas
J72HVvTL3dj76CiqvjUDIas9EeuB0+Yhqz4K2bh4dHYEA7hprQgBtpLdMEvzqcVZsE24h17sKP6u
XLP+iBrzoZ6N7N6yBEMX2uif6mowQrtvf3/9rctIHP/jX5D2FlWTfVr0RKuQ4i3t9McXU7s1VlwS
a66EHXwRbJpUpqfCrR7I2bo387K6i82huTQ2boumSvw3P7oVKseGRxhXGPvLqRZ+f9d3jkPjjhaT
rap5h9985MZWsSSEmDaUS3TO5Y8vzFHSn9o2iFpAssGkDT15wf/40plRfhhJQIQawIczdtE+NvPp
Pep055DxUkg7JiBSI5gEkkxi7YioG2F0G5c8SfSHTOcNmrEccLBgl8DF+JqSI572v9wybncqzR+q
aeZQWDbOWeQ2PefEuBiNYX53xl2tEpr5DV6LP9BENg/AvrV05FRCgU6guTdff6sSwlmlPav7weIU
nY3dA1mwxiUbxbXmxz/Afjt3aU8bKtcZlc/neJcLsm7boTYPDCL+/iIlUpfVW68Rb3WKhDvralvZ
9vwOZBKqS4Q5tlhbFyhnQ7cvsfqcRiPvT4Y3zgedrEQGubJyI5bpscuUF8S9rcODA9EKHFTvp19G
232m5oTx1KLIMkRF0WvqxanxuPEiWZrQJqsTobH9Iyde0u/bva/M7jHXwG30/mMRy8fKsps/geXb
OeHyRia0Or/yT2mfxSQ8e6FrZ3SeYBlsl7n8UVM7XFQWmUdzikK9PumzUdZbfxg32KDSdyEyND5a
5MqGwUYOLSjoYgVc7Vqrr57F2OvhYtVa2K9/heLDiYP8+kd/Tn+NA59eCd2TBml89BL7CafFfP76
MriuiS+gKV4tiOZBVQJmU23Rb8mc64LY9WHl+XMVjIrAerS2sQcSkJDm6UXfqRHq66LRtYydlNYz
AdWhM9H75FMmrbm1x0fTndHG7V5u7KUcH7UsLi+xX7yNwhkea20YHpmzI4PLJg9ZGzVUKjtpjgte
jvOcY99Cc0QGpWY+T+2o9nPCdu0PVXZONZv0Wm3949ffv/7kVUREekYeqnqI74spTYOvtxbRgri0
9ltrNeN3MJQ0k7xp1/GRkhBjXoSklQkiVO1Kaq6A5CXzYDWUyTwd/j6BcLttqUp20loostmMdmUW
EVtezNMFZFm7j51Z/FEyL4iXkFYxdugqHM3FvFKgtfsF6HQTVe4D7Xn3wUc7Wne6n1/vE4vdcci8
8t5lI6HZ3Oo4EN32YcHlRsc+2RtmX4XNJK2XpJacfashJMK5u/OnEzyKZpcWBXYp12P8csajIpfx
pDVlfSH5hwV2RuYm1rJ6jpqGEPOUai3uUSVj+JNbLYnpgDlW8xSrYMbq+aiJygvmsGRtJ8iwTXm0
k+elrS9saeNjtiz9vvR8OsiZ9yBJ6qN/P1XHpKk4eSzWsJ/85dZKXT7AGzx3zjBc0tIJlyyW38oR
btcYWub4MlfSO9nKY67HEyX2s4ad2LOKm7sQIypJr98l/fzkc8q58jTWj3H1q5eGQ9sfFKKpVHHf
msQkLqXePWkiIW1WxT91MbW7r/+8bM30FDtr9dFNn4OxpJemMZunNDc+6jkdIVSl7dNQImwSrRNw
Kqt3g1c/6FTSAebKX96ymnDsuyxb1F1DmyR1ONmzq8gZiMySmT+tqU6eLTHB9LRtovAHQSNpxMVJ
d4rYMO/qFnl9aZlf3XBuKuKk2cWT+w1zA9EQJrl3fTXeV4gw50Xqxmap8UdYeJzYSE+UKNMN1GtC
omV+0X2Jexv8YCJTc6PWCeL0KbPpU9sftsri42R6/M6UEhFyUbobmeCYUK5rlxOiqvwgwxx41X1K
U5pX8Cbyl7kfr91YPwCa4GGZQFrAyNupSK8DUOOvyNfi0iEKbHosCxvRmU+M4L5a3PVnrt24AFdW
tKSyoj839pyeJO2xbOeOUt9H83y1sr7GSWOQJbWMnz4/h7Zl6JfEYMcJoxKlVhI7TLh0M9KY2kwy
0kB8Y+PTOcq6TE1fkK6zMO3VHC5yvnM8CmabYOZKz5yDPdi7we2rQyfI+52aaKc6cbJ8jc7R4Kvb
AA0B8sPO9DWK2Iqs8srUztLy1L6u7/RCx+/UxQRsl4QyNdg2SM4KreFJ0Vfn3vqtZbpFn/oU6cnF
QNLc1hR3wZzrgb807AI5XT59nj/0XM8erXKPQWBj149oFy5pW5a5JYAl2QzJ9NAs3Wo2kuc+l9g7
ISQ66Vqz6XtaXC6+4+qOo8iqKZuKMY4m1ccwJcoSFSKozLHapip6cirNP2iLscNx1AeOP3wASHLx
HRW/hjm+2U6d3hSFGeDzamcST7kh/hosI5kcvb4cVPFz8WVAq12/VNaC1CzqQ1NjtlUja1iv1AFu
4mWYc9LruS3dmbvdS5SzibLp2RjWwFP/m8veAotTgslybe8QGfVbhqd6O/r0nfOEMiZvXdpUHy1W
V95DlLEffkMQYJWcyFeFoblbivmXP+eK1Ec68rrxih9hDbBNScHV5HXQvQf4DFpgWpE8FABM4ty/
Rq3x4vbWmt0ion3TZXeZ4YowNZ3fA4tImJgjttqWam02vlWWSdRMl73jnLP5TMSwm+Vysjwt2tkR
/aPKXk6NQwubI/V4mYvpvst/TFg0Ur8o7+b8U9Ph/VHXqaey0j/0l4H7/uBPCksjGJCKZtsOphx3
LFkj12g0gbM1uMxcgnXsyoHsq+qLt3JebIgepJUcSMOJQqPBOO0wb3VSWGNnWUB8KThC5f22kLg2
x4Sg1qS3Ho2ZA1qewCopsDqWEn4Vb+k4AZPfVrIF2lJU+i3LvStwimfhY7VyGusm5ABNGp1zwIQb
Wq0i6W6cwwLzeRhV8zmOe3VxWep1p9mYNtGo0zz/ytJ8b8ZCHe3ejra6xNcNt+bcWc0q+dOUszTm
O2fvJS3t+1nJZUdQvh5Utf8rm6fNMDdip3dlvK+eXZOIg6Q3P6A8kMNCpHUQZSynDIwuQ0dTYDa8
k5wX8lpH96Avk0+Sc+wEMUfMYpHPcc67jTCbSqvzLsDVRs64WRuMAoy3057Kchz2pSSmVov8Jx9f
uJPp3aOWx9N2dno/9MrPacH01cUeWQQJaqOasQv4+UA3lR6yhtNj0l0+/IyHJNe2aNnaDic2PKCF
W9hnOdpYRgS8k83biaPHbEyXs9M0pNBiP21H1v9kWIPkfe07zdwC4/ACdQybb9FZMUoRzjdE398p
2kJAK70+90qjf+Jdaq1Y2A2scxTb0UMlnQeKKt0E5k5w/YPiBGfWxdtSuw9Z5+A1VCIOhNtW+9mj
GvGsKlgyu7p2Bfpx2RUAWCYOU4tY9kvjoWH2xiUZmx+1P7E1cqDinpw3xjDU2ypq5cZVNVQTd8iv
ju9NIWWQVft94JWDpFgu1CHp1Y9Gtx0WhOaYu3EHsaG0g867CSxXuI2qn+TxPMYkLG2qhRLbsbCt
eHWJnMUr3wqD4k6HU2g1oKctvdv2Ppc1iYg8rutL3cGoyqs8C7ysPI6rHhE5pDPnfUEjCVMz8tJE
gnxzNbJIP5Amcc7H3D7OE5+ZaGfjwLA5rmVhbuw2rk5WL74hCtSYtT86Q+V72LZgCWLtWJgutgXh
HzEtldvJXoawWsqDFFH+WNUYIYa3HP/FtpzqbgcO88GLKJNj6ritMisReCa8JiVSjsoNnazIYIxq
igfct2vvdhUiTEX+eqVzDUrwQbiM0yw0ywwTPGtplaxOATcNK22aiaQmPwLI1h5vOe0AjOnM7rXb
QW/5DOb0vdU3yTjKzz6qeG41gHKj0WytBLiipEKH21geNYscAn/6NoLIisWvGW7WVgzbOmMcBQtZ
3dr1NnKe3CXhCDNlDAaPxtG2MKZIx9s1yWQeB4ElIcemWq9MFa/bZzr16wCUBaMvjsbZj3ZOZu9N
hIVHV84PcYbp38uNPCgdlgSzygTwZ9YyLKXJkF1ju1HbJI8YFJ3oDBA6vaVfW4dxBmmyr3HWxh17
t4NzN4datJW1zT5m6zQB1ZAHBjRIuMQePt0oOZiROBqIlw7Gz83aJUm9JjplIzMCIileJgMfVrcw
H1BY+NeSJg+mpB6Cpd8Y+iSvbbc3DaPbTVAggG6A0LS77ow05FxRs9uRhTQ1TdjvOSK2rctT7xG1
jffmbfbZ4GXFtRswnFj4lrkX02CWbhp4+sKWYjqXxQbNpFvDahqiMsoHcw4FZe1k8FR4wIGMogUS
ZQMfG9NxJFmdu9IBAx169vhhluPZNgnchUW8qyuNVyBqbpXGvkL/IOucVonnPPUzPBtc78BCGBpZ
SKg3uyVMxLqgofXbJj4TyxvJ4O4JeHxzRPKpa+4QpGmPqcF96ofmNanAdlRjJUMOSYGY+YTF4hoH
ovM1DbB5oRHTzv6w84Cke/3kHuxqZMcUQNszoX8SfBsFTWvEYeesZZ2OOh/b+VM/RjuKU2eTOb52
zXvODgt1ELwYz9pIj/BHbN5bkXrjRqVzYLM6sPjHnLWUQjplPqZz8fD2CpROWTUXkjJftATYTiEX
jdLNra6lbsH1qcwA5FnNBuRqpzFhjSPilGdoHs6dShj9iIFVVKOrbSOLPbVMSWDJuhwQmKHvcp3v
0cYXy8/6U8LYTiIWI5yMjhnVkqNuw7hELJwtcwHaoUup5XPC3ye8nSdIs/A4KKsvXVnfOiJQWNKt
kR4Uv30BBxkKRaaCHt+o9JEDMbnJyY1QDWu8hix8E8bzTS8O0kLAkVJJdN2O39A7HGWTwJYzU0DT
vS5RV2I0XZQY8dDNDK14OVwqMBsSn3FIvcl40b4wExcskH11ogGXoCNY0vJu76Wy24jVa4hbjBQY
Z7GBiichx9ln3/AW9DT2Em6lptH29ACZBnZRSTjvdSeNITSi2TOQPF7snKrCqbd9jgO7a6G4G3Kp
zsKNFIU5C2A7gfhdbPgbQ99SwgwBZjaOYnBVwwzsbZDrrb8rYrXB0Vmc7L751vD5YBkdMGEkxwg/
7D7VEvOqcnzgeNhPLTn0sdF867H94lnFiUXKGQ+9TpQyzluOkfOr1dqCfELCdwTHy2hgAe7GWLvn
eJkeclEnO7uD3DuSUAlZ/mZW+bH253ED/gNMiVHcK7jFiyLou+t/x44aNr3D2Bd80EFMn5pobxwO
Al3iSPJupD33QTLW3zvdAB3nWTcKjY2agcb312Sw37tGfndzxqMUEwmR2CwdY27uDzXzjyxY2p4z
H71hOg4zK7VTPw+N+EE19phz9mRjHwvnV9QdEjoD3yQ3OJQe3I8j0KwIQ1vsXpoS+MewvklwVM90
poyN27kbZ5oZwtOBdkGj+pbNuQvngfOxyH4NZfY4Q4E2sq0TVTdwSuE4F8jKfkYDdsSlijbp/AD4
/NmNwMJAdTNtEdXotdXj/MNVPE9lod4MTFAgZ/TnvuPYIuajOcOQ5BQPmscpg4y6bB03YDDMN37C
20VPNJ6RwLjvWMfHsgnjKcIPqSUkQTi8yGzGhNuxCfWNE8zzAHDMlYBn/X2T6y89fhyYNeuDkd7Z
92NdSSahakYwC0auANM+925/p5UPWSSpbJkz3/R+xvQnRvJj1OhPRV69YmpESlby1uZRt229lKiu
jGPFsE4l6TYTD3HU/8ib/tVl1GWLyLRufjbryvgUVXl7FaZ2SAyAxpa7Bg8XcN4iw8LfrhUmcw31
aeoSkvVG47efAiREcFk2usuYABZ1+oAd7jC6djltbdtlsoLSb8MMQtivY4Gpsj+pdchGSz5pJ4XW
5Nl37o9OrEqL09vHBFk+mNM8rGm/bOOWulRb0bpedgPflx6zidZhxe6yUX7Ear9SCwrGUG5pCaRn
iY6O6q6arnbZJF579HNej2Sy25ocJkLx/md61G4T0YNYq+Mb4ARccCxgD7KJRMAQh14P1yIexL7h
e3uwbbzb8lLVBlNbzccUaRhUvY6xD1jMyi5+TTpygp5/jzieUpyrd8n5dIM1DhUDewGUBhvHPVp5
4KflNutTdW3RwreAKexdbYEYn835XHaR9hZZ+c61OmqwSEtPguk9exrPvjvLjVYn6S7JkYAbq3+c
zVTiJu+JLBZDCmwjqS7d+MJeHh8Yg9v1uNDc/rPv0heonfmjXnG+iuP8temmab+Yr5WX6XeYmnAz
joQpZR3XpEgUNLQZyPUassUqMbwmDcfXaJzvULPT/ZJ8t1v01KHNc7J3W2Z8/FcoUZyJook0mwXh
A7pwcyEyC/pSCaUldNJ++tRhRVtIIJsi9p2gapOnyOTB6VYeGtfbe3Ld4mfnYYFoiuU9K6Kzky8e
iu3Zq08msuJG792LMrN3pp2Rg9unvhDgWIx8V6eNdg8wvCZmhjLcnqNH5rPGc1tXj7VJA8DvYLkw
2t/ylEKyKadTosAkG2BnGDxGIqjrcqfJmpyeZeIkmA8nTC9Z0BCDyBu0yy2X/uQ7JaqfMd1GVz85
w4tb19POyBcm2ByPxTP2URY8iqWRub42djesWDhWkVS8AbMIne6gYfm1I/l97TNG9rsVy/Rg2iIi
G63bLbb21rjwO3ITqIk3mQF2o9994teHctZezMq9FcM6x2MhXFYVR4SqsO5a7WoNw6kZ9F0MMK2B
FxJ0rRvKyNtVjDdKen4bx+XoUbrxczRE74WbrBVz9DtGlpkYLd6M/QRzi5VFUKnqxkM5infmQdmL
clttux4mzCAkBUBGpY58FvkC5gu5wN5DRORPmBksQny4j3ON+Ewd+81xqf15xT7TWxUX4hFSUbHB
iPRuE39UO1cjhafjNDlaGaz6eamw00rGIOcJHpIx7czee8v1/geW8Nfck7ggum7fIR0B+ja7/ZTK
+6rIApX2ZZBGGSeLkepETfl5HLNnJ+oeqUm3kWJQrdFFtAPNuE6vhtV6frJyJ9mZ5kgVZ9Hpmyai
zLKqohzxyo0Pz3Nrwv4OzBWrUtpDjT+cKRbRMxMcSzxQQ25Nd0zhoY5luELNmeQGD02mYtFVS5Zf
rC671VWTbvXZ3Sp3xFmsZIPTv9jkSKubSEnwTBt7igA1Ql3cFToBWP5bkrgPbuQbhxpJAlliyBBm
GQRtMsBY/hSdW8N8wrcRnwB5lVu7iJ99DmOBYF5ms8wt0zg0+Yw+McH/4NwuLMbG8A/x/JKzpXdu
wNssAp1l/mog7GkJMm7eoTTCFFT3sur2sYoeF1dykRqCUWSOuQe5mqmc5U3blR0GGTQ/o0vIzW29
x05zPxyz/83S4G5ZJIt1Wr/d+KXxXqArb0XP5HeWnQ2XvjJYBis1kZJ0qGhkjGlIAc6Mhxnm37di
GZkSaKK7aWa4ZPYvCKEVW9UCKI7tCmRqGkXLKf00ZWHspah/O5CT2dD0KGxU/DCwJHYF/VXfLexN
369HF0c/Jh7VKx3RDR48DyxPyrpZngwNP7RIf8cWu7CeIsFFBsnsGatTylFM4fA/LLIDDc9cBiP5
Y7G1Fjlw6qCXEt1PZvQ5tvTL3BoZrXKwBBTxMu/jbvrI9CocMFfDmGv6U7Hk524uytDhdjipQZ3q
xTZPmZ2S+cF4XT07e9eNKVIA1i2J+X3QBh40vXiNnMjYovhNcR04I77Silcy9z8w7o3oEr5A9h1e
Ep4MYVDlueZsXk2ruJCEnouPgs70a1LiN+5KUvQN3d5nCJdhkymSRCzmD2Ldwamf0iJ0WWhy0iHi
moxSzDPC0qrjeB8xs7af0bg2qmcUqottNmpn5NNw2q1jYwOTtmvRYFL8sEq7xbp/lwvV7a3l4nKW
DOOSqYs6+V3TWepMH8nA0vC59pCzQF66Ljb49f/V0lDFdEnQtu2bRipDIGy8/Qx7brWx7E8Cqv3e
r4onkWQPOZOulEx0R+myhJMnjdDw4S0u5wVJ3ish6nLj47XIaKUPuIlaP+84B9XwOqI0P3XlGxVU
xYz4eCptHZwGTVQeXhJuJ+1YN8t3seLpYp2inYTkBgm+tMv3vKMPnJs3TvTN6F8LDo9gpH4ksmMP
1FQYOdgPUva9YGiNlAFE9C8/8TBwSZs7kpkMZf/iyB10Bgo+UkitPTTOOxPczLtEuDz6YRF3Ki72
js1FZz5x57cC0cx5SkoEIceVdbjaD/2+Iv1lYCefsYN0nvbcRxFzQn49hrM3kTbAeZaEhPYXKQlI
ac2wSWO6ij6KNP/5OxZrxhNzbdkPQM1CuVqys3QiRMLIjy0gw0ReTekfoQO3QTGA5uNuYjH5PhbV
vaeYnq/GicNWy1k+d3jakDBDX/Ck5F2CW6NSzl4kzRU7m3aZvPema+KLmRPokOBz2ubNcFdM+Dh8
52fZVe7Jbbvvsf+U1Iw04Ib1TkXr6Fehl69Ly32ZCm/Cn5GMN9uPH5IWhaPTB/09M8tXTZiHQsp6
T2B8vZX3NnUXIUgTOeZR/TMnAbpx3joNS0pP5WF74mTK5aznIrsMnNOT4TOGwQ50GN9emvCnLkp/
lvM283H0x44jOZiPZ/afS1E5RDLmrNUp3GAx27/bxEuOSbEQ9pnp24ZUfA2X+60S4qCaugjjYbpv
9WgdSmMWxlWacfDb6CyHqT3alaKViQPAEndVP2vf5xyJzIupp/JSxA/K36ceyz0NYv2Ut+l4Sto4
Ci2lwqF3z6brn8rB2BCKiTHC7t4cMgnogzHXvvQ3vHs7WdYEYA+pFXjrvAZNTGc7VijCRNssO91m
ai339OrBwKLDUF5FwLwzETxea7tW49iRF1YS2ol/7V2WckuLl2AdI+46twF3rKXHyvvW0GI897N7
tATHK2kmChh3HTqL9rvI0ntjJmqVG3unN90hg1O6qaeGZ2MpQuQzpnuUwbS8KZoj/frtMi2Ki+hh
5KvjXd+ewc9/sFx527EwHyq/YR9Yg1yKWljEAngmzrcccmzPS+13g2BAQ6SMzDuUAZaO3OtEbO0Z
NW3XF6ALmbEC3a12KAlR0L3MmfM8+wzyGHG3cQZxtVDyAmxOuKXQiLfjqspqeQfEHaqa6/XHRMwv
er2bW1pzeZyii3vQyr2wq3BKFpn2WRkEfcjEoRPLkS5pfKqC2evQo06KyIHAKFzJg64eEq2/p29s
7s0m+54u3p2P7IREE6PWmvSeGZ2r7eHaDZBALb3BfFKgnDr6p1LZ/VwzPz1x4sMPzXFQtySzcHMa
QBy/LjZ1aOy3jC3qZ8asTm5i077yzfKiieiGUwpUcbyvc4eyy1neBz7oOtEZG3x317NsGw4NU2G2
ZrnXyhlTxkXNNjDWoypew9eeXIKmaIJ6xTubU/uiLaduSF5ZJhjzac0Qypw6VR0RAKIf7FDpLFbp
4DGxBAPbPxWKtm2XtWxj87U35P9h6ryW40a6ZvtEiEDBFIDb9p7NphN1gxBl4E0BKLinPwuc+OM7
Nx3UjGZEsRtV22Su/EwM+5LkRb1l4fdK4GB5clRz1lMaHGXm/VFOih5OUOgWzMpXfeGZawQiLcow
/SGtiU5Vcf+miR+vq2ZEkgfewors/liajMWTzCDzTgZ7FKGoog3n4bqX3AsjMh9Dhr+1PlRtcTCz
mjMJ2daB/ncdojVbxaMN61Yi7TGnAqupxNQE0ODumjlWk+AXxRnpyrLGSRcUiI0oulaR4h4Qs1nv
AI2w1gNV4Jhy05QEMWvH+ptL8rBBgZrYXD8HtWjPlskpgvVy69A96YWngg6Gy6hkI13gR249495g
6pcjMsh4xh2bcY8hITjZjJEYNxrn1mk+IsAxfCMRZSqBxdMsGZ+gg0ncCRtbBsMlGjYluef0F9Rn
RdDFaC3dgx0f/BypYqGM31XsjSQo1vsxdc8Md6A5GdxoCjMAWezVk2Dsid8uWOvKhWDKcOCc+Mk7
b37J9MuMYTc4j8GFilviGGZKDosf6QPtxyYMOXnTKsfDO+bxnuUopugU4MSoAtbnsBFSB0vzcHU1
cgA5/y0SceU8nsi4t+jlsp9Z63107rwO/cg+4kwFTCTSbdQqRdVeUAHGL74T1Ru/Ln/7hXtPapz3
fcvSiVjmbpPZN2Wkz3031yBeEtaODlPI3JizPSOewjT+hW0p70xkhfL2BevS3KCQ7pgIC2LhVsSO
tKF7800oJUXGrrng5uhi2ChGGjb7CW+gNaKHssKeB96zLqkLYaqT0Y4O7lUU/q9Z539ZwaSrziix
m3f5BvH5iT4KlsNg4wuMyj+YXl+9sWaHbPMBZOm5j+NfgYMUIdEmm/zch3fjRfqQSkJPYUvYc1E/
MQbvJ1ftG+IkV8T2InTNsHv/1ba188rW2XdSsK3wNc5Gn4Rfiykiux+GEYHZcNUE5TZdHldHKd42
RmoyrLeo5rlD+xBcFt+zk7RvMhqarRdzeiu268YQPqeEOh2tpTh1/C8oEhfyxzsS79EueHo+VGZz
zub8X6JInW+Hbjd3Z8JCSa1G6Y3E5U+pgUb3/SeFGRKlYdj0TgkFq2yZpgG5TNOvaJkVcB3lqwlF
E4wFxeYluFkJfSuyH/Y+2Uxo84hZtZkJ02XMaIZOuXMbxuNRpLfaBpdSdg4aBasqDk7/ETZJuEVm
Xq2yauAOgnyU29WZgGUC71kgdZ4JZDAi9aPQ1iWTw4OYYL2tu2YipFV9ToizcXca48oOuouB5aM1
mHsaQDRwT74rluSsyH5k8T9IF9FhGLjS+/hramdo8h6eENsLf/MguvswCRgQ5o1B8gB0F2PK/qna
MzZxJfd4Zp8q39gguz0buVnsRlc/uDI46LLl7SJ2W9b278mLUbXgj0MaJKksR9QeR/z0FMV6fiu6
WK9iNcQrN45/TI5Tr+umoyoTW7b0z50V/9WxcZ6x3qBEAboB3aDhg6A7jcDYqdAqWLTzI5fDhrVv
sHKWIbJZ/nbK5+a9cP4iZnprBvMCycljAekiNPajX6z0hiBGR5vqn1MXUKqOWFgdlSVo9gM4J1Bo
SSoOMXTb2Sa1JZra7MwIahsRBcbAxP0VxJSauKgO6bTgKowEVzID8a5MxW7odMO7NP7LeiJLHHIS
/TyShx1wJQtlOI5poKyrKlBfvmN+tk1EtLo9Ul7UBE+PSNYqKb8ylke7Xs4fs0InMDLlMgoUsM2Y
VlRI4pceu6cQKaJovObo1qiuGAMRGy/i91CTHIvyaWPwfLYh6xc9je+6Z42GI6bdPpA4/ygF5Inc
9eDAQotjhczYdTKdE7P45JakxsOCtOLyQK/mQIcf3/vw1pheRDf+zEFdrETq5VtTN3/Z/r/zUwN3
hP4GWzBxsyJNMTubVYgboxDr9fhe28FTkIpb7GXergwY35W1e6zIVmApyAfQBimOdZ6GlhVvveHY
PRkRSy7qVotipmIdAPypmPv4aGUpMeV8IuKg7jcJSYork8pk3/L9UBzG63ySRFAZ2Xrk9Kt687Vs
qj89F/gmivznxqJNJ2f2fTlqV9PVt7NlGeFyK7Lbsb3uw3LqeAs26k5maetXD4uc4o0uyk+j0kiG
e/0HvKi/mckW3yuOmmulqvM8Q5UYDGfc1MQxZfE3jk2PEAluqR/9k1HzxbTwMWhz5rlHW9zYc7gy
Cts4qCU0ehkNh9lmciV5RjLdeiOypKyDHtRVzpcrXom54ub22mc2WnpdaKLt/b3rkBAMA2MX0pMj
xaa9y4AfhEP55nnj3WrdeO93IZEHyXnQKK7LLOZRMfNN7s3bzPgoyvLFr4TH1Hmm75l4+kN1TucJ
jYy9dTz+Bgq8yFapC/lei9iS5M+s7Q5NlAE8oiiubetg1WpAVkZP2QYqWAF/IDrbvZsT0hrWzyeT
n/1cANmQY7QLyoQpu2Dmayv11jb2FyowjlbgVqupKdm/FmyNJLuIMOBcS9JiwyqI0alhjauxrYx1
kahLj1qu68lkNoJhWRGxgmnE85hl8Too4nRv0oeINNH7iPJ/rSP5iEswTnNID1FJ716ivXccC+h2
YNJVBOqNATwz05nHupdfqlP0E2ODLE+JV5wCVBkpZJ8sfeAkeyR8iqjfG6aI82to2du+JrjeIrd5
i7nqOrBDXgFcctgwMmpQWKzVHMsd5LRbUqfvVQZAY86P2JD2M1u3c+NbJ1w4RC/jU6BW4XKVvjoX
XbqZjLlYpSPGXHxfhFnrud5YXt6cqxJ5rDb6pxpZ/w7ROMefcSJannW9Ob1avC+mBzWHZ0msq6iM
boseuvJQvoI+eJp9gyKGe7Cng5riN/o5fWgdW4OtZB1k0VAGpf4S4Dr3w0KuGydk8T1VKFd7bqK7
niJzjZ3zp4p0sk6NkrF3VoF/9pADpEIfIYJMJ9KlyA/fMLBmd49vaAP+6EvayFvqpbFqrO7eCZou
n/XkKpytclO0bK26+uLZ46fljcNBY8/ro246lq76oUIyZ/Mg2s66pG7eUewBnr7WTq93vgEzg1Nm
m0JUWyMVGTGpND+htxknNL5rHQPwA5ZAIhEQ0NjXBNxPW2suptNcvjt2Cbwm5QeN1eAuG9nvMw8L
v13+aXH34Loq3lx/fmkHhQDQ5w+GXQ9SA7Kmp71jPw0HOujXzrFe5rmJ1nNGoVN13Uc3BfsxaZ4S
hZ+DK2EbDuI9dvuPXinWdqaxGiOjPirJfqnvo40Xe++eVfyLnfmTGTmZnll3y6vhyQ/TNScFAQDC
CNc+H8gV6fQ09SjfXSGwZ7ElMMkhT1VzIrjlw/Xc/ooqArBnx9zD9/q1cKpDVcz2lkygAWVUmwBj
TB492mH+/UTsiUmdirXVp4RYTY7eSE76VU11QEk2flBJ4XPjIqsjbtPeRLyd4vfbAxlCJin+sXjj
mEoyhFrOxyialSHtFJHU8BAJw07GReWlsIPDENyMhh2X1JgGza84L59l5kTMmZky9lAzm4nwb4OV
4TasKuBEufEhcTftHK/6CmLKa9tPr7EP07mynUvAMOXgjqz+ZydejVzGjJCCYu2pgCLfAUyEzL5r
NCLBQq5lIKk0JB+gmirWS8Wqb2lVtcsD1ldOwpwUWqX0cDR2SIkoV+f6UC40KmNg+4TGZI0M5rfd
+bdU85EmgZQp45nRIjDb5T8gV77YeIpCuWojuc+XWxszJFBo7TGD8Aeq9wEJhJ0xc5/bYBEf39ne
LIRPgDo+NMXAsKxVLwpmrxqSWgvO1qi/YBdyyf+TngOZrCVbsQljwqfqBJatF2vm+pROS/lcGPRK
xsgmQ6fJya8D9mD5xNzX+Y2NxbgW7Xid6N8P6PXfWNywWPK2XZchTszv8dDe4s6lCjTXdTHeMKfk
z9mcPE9l6pzsOn3pjdsI1tTTU0UHlJzjDBjlVIZ7egZYK1XyY0DcchyzZls02XXKZj6mTWzu0Ft4
Z7NKwz1sEGNVLZIew/7ILOhxlJv7GiIQvsjLxE45b2l5a/eWI2zculn81ssMSA2s6dF9d5M53uc5
53WQRPCjiIQP0/EJ0yK6aX5SPQrNLuJxlFDkQoSVrkwPSST6jYO7cuUUigc9KR5F7LILTrGyxd7P
NLcPTlZMDIKQe03+fB0HoB16HL+8eh9Kvz9HOaRFhunLZ//hJFHyzCSI588/wrlNpN7nXtrswoCB
jU7fxzlptz5Ry5bjryPtX+wRcVXuV8e+R2bD0nIbQ/e6+EW7N9Ii3Xs42RCaAkhrE74QefQSoSef
5LQxw3jjM+pn+A4wbKreklkbrPrkxi9jdZkQAQod2xuj+faZP9WhgITl8nftgHBLuigp0445X7ZN
2pAKdGYcO9bFMXbKA7+HJjLtm1Xl2cxpFnWxGpWzywWXfer7V0W1vshinFO9rAXqXj8TIbEuWaYu
21K1SjgDSLHGKGG362TCi4O4wqJ2FTB5dPizRP+zhu/xieklQDQ+Bv88t7DfO9ZrdkrUxDC5+1wj
H0jm6Wro5F6YDtOdBg4uj+HTqN3VaBfwbfzO3AVe9FLkmTzaNfVNZcPL9Bk3CNPYwbRTSI6SY2GZ
cpuqrTV21WbfYDPYDiU0ZN8GbWTQY2QmdOH0ZHTJPZ+DhNsxXfaVvGG+5AeNHUzcqvqXObh/chuv
dcqI1Aid/Mz3hLbStcqDZIJPk48hxWcQMJIyb9X9GeXJvgzK3wqT/XGETxc54nuC+RvnxKOjwtu1
XK3AdvyVa+hftbeZ+2W3DtAFWfMotn1goB0eKZAFM5LVVLyyRwMvsOwy1dR8NUWFGDRAW2IrqhMb
KHYH9Wktpi/foulK8EatFKoEtgnTp1s3JaKuRjHAy06hrhGauOYBNhxXFM6OiiH4tnVBWKYze8a0
ojxzc0iBBZUmJAEkwDGIRNHRgQVMYBET2vtyEDs4CdEqaGukg8Ixd0Y17+aWm6HuFHalNu9Zm0ng
lR5/mE1JZaE3tczqF3+aA0GnimYSP6KRmIgWh85E7nrMn7YSdnLF25LXaBqtzPpjRIA/WwIKOHT4
rM17075XTPuYL+lkg4Zi2NU6ftON/Bdn6o4AwxxTRPLg7G4zyWg1p4IxIDANxrMa6CGSBiOSs41b
1hoyzkz2Ot3VbK3PuufDY/LbAIVfiL68TIbVPOWG6TCAphTLuuaHqHx72wTJlZGyh25KT9zpKBvH
V0Gtt0bOH68MXz0s1g37EKIvng7nFXfe39R2YgDVDnI6x9pPFsN1hqm4D4fBf0oz+xww/j/gePg0
kI4hJ/Kt9JYxBln7k1Dwj+LsFglWtmMW34URuc7BKLG2NItrdHYA5QWSqUrWNvFTuQTnQHPeuxDW
2BVk5fPQ4xXpevOrp9FkeBSfUJvUa0dDqckc9TyEvk/1lD1XTncNx0md67Bray6Y6VU7ymC7z3yE
Ve2JK1YdjNDAU4JOaBLdOc/j6hSUBhukyJpLHHpdQPTuWLhkpaZ/i8xLji600qWjzA62i7yg7PoH
XQ+8NT2Ua8z+yU+VDd1CjBqfJJ76W9bZPwluMMv8wmc5P/pZ8xtd4AIlHYGSBsadHcZXLUcsNcuv
egB8k2sF5yqrzWubBNGuZ7Idslg5dPjw1TggmnThnquGMQ6YnGLLBASFYpZO2342ylNXVa2FkjPK
D0jigx1bjGktMlXd7OXl+6temNGp6cPr//55YzjFHn5AfkivdFnti5JYfGYU/GuN8EUgwnk4I0qi
zBz3be+g5e+saM88GSRYHITHvGvivQqoHlChY1GFZLEphKXvCAp9rK/8PpxHbFyy9Bd8VmtLyS+2
BkPSFXYbH5diEh5MKM2n0R+PgB02PM/FF6p/zjoEcJlRytepmNHLg21bl63nvlpl8LNJkqX+seZ3
WNAJc64suTllPb+XnG5gP7tHMnjyzfL331I+1pvJsw1N5Ps/qcgQvwxTQASt1UwPUAx7q3bLk+ei
QhRNab/9f7/k2rsZyntvtNU/F83RjkT5cJcXBB3VEbHPF1TujT1p5xaafnW2p2HfRyMyNRGctSGj
my46KJu2DctjDHclKsxzWAbOMbPM1yKbbbmKC/80xCVa/NnLr0HnrBMl3LOYQ/fME88PduTcTXLP
O//vZewzHyq6j6jLS+YtnglmlL7THTHlOY8yg4AlPHkgdcAifqAZDoks87cad3sGM/cxDmb+Bgfm
5mSD/RT4eXyTVv+uJt54aWpxaDpjfLgAZJ7L8COb5vHRwtdeO8XY7iYr9a5EEmHpxczR9v6jdouw
ptIP/wieXt/JQaVBxTlmc+auPOXnuxms2Va6fnhwFymTh25k21GdHNI8U591ykXoN8UHBrNT1Qfu
PsPosSniRHwmmMVXVVlwSmEzhU0vAvR1LburpH3Obf/3N/oDgd4Om+9bklUYVYEUeBiJGf1PAZLL
zIKQrGKRHnTnmJfvl44P0X9fff9SsAIgFKE+CIZhB2MIAqRQKJGDon8Lpji6+gHbLhfpw0Y7rYt8
z8x2WCNMxDRyeLcUVNeBS/oonW4b61qfC9tV1/+9eCEf6lItf9/yKHxboBH5v5dokacOgXlt0A0f
y2+LPMrYltYImoF07HiNkWqiFcBiCca6u6BZ2mqkJbcs0ctftz7LiJXjyqwwErkBinGkUXl8kUV7
wJIeHRxbuSejjYW//f6yX/If8NOu2wBghBgq0PORxQXhQpFp6/Z5ypHflfVUnIYwaJ4NGX4BP6r3
gmjxsz/M4pwaP6wacsI26IfwjYvdWPEsd880bOhY0oVxhKSqvrjTeQrLcmMaDGfN0TLXpBpkT/DM
bHKxOyG4bb43CSrpoMpG9c7M6wvCev3Xst2rVzjyuTLnH5U1kXMVJebD53xDnu5vi3E29pZ78/AP
vfOX01gyxuHiMsstUudDZNrEs5pjlzA0umPF5NQvg1/jECdnF9s4y4WJVWFo7XpYasceCwFlQ0wb
U4DSxsVyhFCE3G4UzlNdl/7BKqjEC2x9a68s0N8tP4fvl8hEgqPVuGsdk/JjMQv3lryiqLeOzuIB
j4DzIZDHnifE3BK/Gjm7rPv877DIcQ8sMOTeSfN3NjDMCRZ4jUJRsCFFZIHB8s6bc6vJCkkkbyEc
ksVKpM7srpr2YDXiPcOZxPLLLu4sGuEU8khSEUkYgKONRzwrr6mRxlt/jMezie9mPSwT15b1LFKT
4IzWNzwLC9frnJbjJrVMLMKZfiAgjxGZudEDxdxxHCMu8GAurlVsCED8XnI2UFUMEBxXUbOv5U02
onn+72Wo6qfEq5APE8DdhnCnmYHc02Y2mWcnxKDM86espX3o3LDcW5R+TMq8e9F6SHpNPaAYnuvL
PKQVJ9l4TGs7f+eNik+RZcQ7PAHFIVfiNNi2+b5xis49R4maV34VppexahRyReczqwcGhNIe2DvJ
10ZG/VvtNelGztSVnWN/iKTBK8iV6kBA3IMUqF6Ey9qIzULSGfrdyxj3Dn2B5iUvftijLTdtW+dH
t0vfE3sGATFZL40YklvOhygCVPM15849ZVx7jATbHT8bsg+HGmtrTG25QyYHHHnOzzYwehpRH1sv
YCCU5vzSV746zEN3cEZ7XQFbOQ4zPRByd05tcqLWuuwxUU0WlGHPvVfKYSY8tA1ZGqrZa5TgtxyR
5w0TCd+LNv9A3pq32BAQutAibFiZF5cmrtElea21+qZIZbkf3Rnr4Shl0LWf3cl9bZJRrn0f21Yx
FdlFGUWwbxKPUqkYz+Bl6VGmmqVW2k23zH/HvDhcS9M11vmATLTIDHHhKQSy/d6ZlXGlEO1fbUPT
VNfP/eRbWwZG1CYydjH1TEN2GHUr1t8fe5HDix/87pdrdO6Lk/4h1aABRapvNaILoER45SyEkJwT
MTa5IqXRrdKrWgAP+FCt83+HTwZ+QS+UJQaHrwxdGSWGQ4saJ66eHIHqnLiWFQqw6adE8mHZQb5t
llYCgjwIAUq7Ex/NPOS3aME+ZjjGRWbeS6P7I3JkWYRUiEuTVCYVY+O+WCq7QqxdhFlgGxysq55y
cXsEY3YCG1De5zTOtwYKG5T+GA1c0f3zahstFn/L62SWxVVDjDg0hf3oiW1BzFXiF6r68BwPZHbI
/NuGzCCvl9ab9E3oMJVLGV8GmGhlsh0SrP8VGpMVFjJr8/3Ghn7/sM0BH7wqCGmRk73HPFlQpXn2
lgOb1C9NBEwfa+MS21O5HA6MQc12uowOFVgqQyQTbf27tbjkI5qA7xNKcxbuqID/WSIJNnHqgyuZ
PbwGnR8eRVzCWi2LmaJ4wAAxtQunOPmMIFy8VBEDbIo/7+jRn6zN3hYwH3gxinRZCXNCp48eUdKT
3wY0XBx9RmDnOMWFuxF5bp7GnAl5DQxujAFXCEaC34f/FM/Z2m15DvwcqUUUaHH+fhmtif47KEqG
MAFlciYS9vSN4e5jZ/iBhgNzWBNzhgQudKS4Q8vsW+IEBZOUADnOl2F5GTu/PXWMOt0QOgN9tDed
0mWkl9npTTK7kwY1UcRm6ImLvl2NpmxOdVr8yEGrXXGXlKcSrc+qtaXJQxpDgfVUzyWLgsLF7bfP
23a+TdVSRg/RHdhPsK8i4fzX+7SA695K4BeLqfEduIF77YVsn8v5QDbDvP0+csa4Pbm6U9tS5E/h
FHZH1x4YDMYNuO0hRU/MUbTvOt/fG+heTdi4w45xGKuYsMg2OhNQ0ImPUegBHkjAjXXN79pHcDKJ
hynlvlSSkCqKj7ZPu0swSjDVTf5ScPBsMDQN7xQ0apc3c8x0SsLS6acLZhdjX4etu8MA4j16nwNi
zpae3k1oNgGmS2kleyuXmy7sD07Tx48ypH5ocRdXqbeeVdJc2saJd/ZCv/jvOx+TAXQX7yXy3fvs
WtSYEw0O6AhCEr7LOQN5sEoxuZVNPW7M5ZERGDkO+fJLOyemYzISshiJtjzzhUKznm0aVaZgL1A1
C7fVVHwVyLU2RLvZMRRMTAuZRjTvZY3oG+dzdmHtSQSIKj8qh0HlGPv2KS1keuH/SPuraudmejlg
7bwbMQMV7z5OuQNuwZzWHwyOP6Gcr8M5ugJAXQcyJ8n7c5i19+RWzC9MJpURRr2n72fOs2pCkr3O
u4aDU55i03prUus0GKP5MSCo2nXaecFE2zw5TKotKcF8UZVCAQZvI/Mi3yhVLSpevCIFCmRRRD+L
eYLhFOTglk3Fk8oDy0AwHS/fX7XxZZRfixcIQnjyhOtL3gVl6V1mqPpUeR7zUCDz+b9/jDwOMBO0
uHwsaONHd5sSA3XSeQ8K3XbhjpvG3kykfZMdizE6BfuQ9oF9F63aTTRnV6Zo+1al9SVdUH9YEMKz
1+iD4zWUPLAtNmXfZFABo+xqoBHkONvM9iRfzar3z5h+5Dphjv05EbbDXbctglI++0yl97rDLNDI
umZfmYQX8kHUmVyl/u6nVXH0qeVXoo/6+/eLEvY1Mou/Zj4/O4XHzpviMhDjPQ/n8ExSBhwqF6VN
MNXnRHbnKnXLc5Pq4NmVw+77MhhmpTb/fVZ15fyAbfZkGXwcRJdlr8r1eDMiy9+gBXb2BNtlR5t0
0M0IAApdM1EUTaPXfj24Z0vnkHVGnuoZ79O5qgUr86Cl+AP6h1zSKh9pNRufTD/ZWbgy2styJn6u
wEylmnRxUjXR7ftF2iK6dZEznZqsObJ0NTdV3UB3SQdwpYlNslFhpcYzTx61RBY+wPNjPddofStv
ViwM8UynSswbIwrgC/dJ9rCd1xxgHApvyX0ILahjS7q3Kp9hSq0ySujMEWctWPmkgru6Yeg0pXEV
7mJSYnYeh/YqXj7TeGABN4DA2ErKjiZq2tMMXPsyLi9S558cCiNXTpKda69Su6CeMXejw3idqBq0
q1mRjn67qwcdHLDdPMtWhGdt0QE6SK9PLd7TVbL8SfYiwlOe+lkCmju7to5fEtzma2UV8aHvCRbg
1Oz3SIZQ5poePnZGTTsPBBDSVzu/D9K59VHubt04mHZN2Ob3QMjbNwgq60e9IwNlOica0VaVON6+
y9gJyLyFsdaU70qrITq6bu2jq+gr0gby6oxILNr0wTysDXqnVa27flczOSWurLgVhds/Y3uq9wsa
BumQdQ0T95kRT/tiz8wykjT/S+k7fGZ4kwYjzwHiBdys0JQMAovPjOzUSQzBv3Sym0sXK2D4AXsr
9rvzsSQDBwS7iDdi8tXdaU1vb+LPPDWSvI5oimwm78baIFngqQxdf2OkREhlje+vvr91mO2w+IY8
3nz/EoMNJ1oZM+eFfk5bSc/jljSGWmJr4nu64jlm3G4Fm2pwnXMmvAr/tI0UVhpop0Mb3KsX2jeO
XdAPCkZkX2CzJV2pvfcdRDE7wulRd8G77VBWdHR7GzH7qBMWRf3athp5oVwju8AOk+MYFy9SVYeM
+LP7XIro1R5iLqA2JcMuRzJYibk5m3GndnFMeFdDNoeG0/8DFSlgCgSat2k0fqUSDHXhuuV98OL9
94FKutQuE3JgAPFcR5F5lt6cXQyiSpC6L/PU5W+ZYDpxuVOIpEEYMmu7ff2mK6n8OASjc4OU5FzQ
gsGZ8Jzo6lgJu/2AbTGq1E5Nd0dm9lPmf4auQfXSDGvPMuQhT/RNiIKJFdnFKwyELF3oXhipkJwx
tee6SCXoSFNjsng2dc8WdJlq0bVAxm+Nm9DdS1CHGQem+4NohZk0K1zH/B/JebCP9LVL/tXSaFll
s54ZFOB+CaI9ATGLZjMohoNgb3keLZ9LjXOaYTK4Rnv+Oc1gNb4xUNoK7rVtRucidOOTzCnVI1D2
VpT/VbrfRG6KThrybbt186xnYVsFT1aYpNcgMQFw0Po2Vg+YwZkPbYAqB2F8RbRKlpy+uW3S9j7V
TGaUxo29bSH9XwClvscYIG/p8iJb+TQ6TXlS8ETsaNjbXu4+8QAMIIaWQSY+vuKkWsnIUck/rVWB
W8iG+GX60tg5dnnJ7zRMPZ+F1Fuv546p4XBOnTDelc2MDOZTxB5UvIddEd2BJCUfa5t581k1Vr6z
EB3sihR01rcVuZzK+Ko51/LylwfdoxNoK9etSPyn//2yIKGIfIEu+I98lpl9sK9Z4+LkycN9LNel
7uo3YaG9dQ1j2mogLbyhTrt2zM7fE1CG/DpDllwtBUWfqQgUQYrrNanfzGg+GXGKKix/WRSrNwz+
CSmHvGQTBYHMavuMJ9l4Qxy0Ksy70XnxF5xZVrBR+9fK8Cb2RuYeRDUyZnP28RAxP4JxBUUA2x+R
VngzpRGobWX0Ie9LzcB9nnR/Cv+qoepPjeq6H2yoeVb9H16L8bTOw+Il8OuLNGP68Kacd2EWOCi/
VXNwzZ50hXIzemLpUybzszJt3q8gefgFS36v7V+zrD+Us9HdG4UkwI/d9qR90tRq5ZKGGKDbiRzw
cKHU4QlROGYcD6qhbTQ/mkj3xxB91VNCc7zO8wB62ujMZ1Li/jGpQjMeBJDWODQ5jNGfiT720Q7p
8maMJ3cwFViWIX4yjJzdENUw4X+OdXEMmB6FkL9KT80PNwEdaznOk0DZL4D5/verHIOsLfJqZ0In
+DGXD0ao3mfpmgxTx3zY2WPrfWpmQ7An3TfmadhUnQ8weP22mjz7pUihGhqsz89QDMDAsvPUSf5p
G5M6Nph4NiXnO6E204uBD2rz/VWSsij8/mpg5Ic/d9g6HTLllNTF5+8XJ2lQDHqomJZ/pEc/vy17
2Ub6LClVd6ZYLB5dMZv3hBtbpy1AU25wquVmAjjQm+jElpc5ADDALLpbU1M8D7Iwd07G/h+OXYVE
B0u+j2bggsTII18DRIMc4oCAk1ngpKEj6Aab/a8xXCt/vIgZQadjUQ6N+khzmp6J3xAsw2h7giZ7
lRCPPmGQfOAzNigGQFQkIu+u2UT1PbCfP+TQsneuQsFuQ0nBCuH9VVhs7j2ldB39YfSYPH+/sLZ1
DvHyDXmlHdzNf6OH5ZOo0v7ZtfEkxkzsn1Et010uVRkhLCl3x7hKo7T4naGFZcbeZk8KM8GGvvb3
UMn6tTf0FrUczOw8DKCHSbnD23h3UZ55ea8RNVeb2Qz+jm1RXmwvqj825JZw/2Mvf8iOH2I9gnSo
loekytQz7VX01ffUYw0cKPQJ7d5z6+JNpWzuURwIZNQJokJwFebcbcfRwLTQer5gzuhAgJldPqcR
+IJuQv6R9+AGe5SDW8ir7mWs0Z9n/4+7M1uOG8my7a+01XMjG3B3TGZd9RBzBIMzKZJ6gVEihXme
8fW9wMxbRYZkYtd9bLM0WmqgwMDgOH7O3mvb5SPpxO1SBq8VauazigrBrKvrDCwyFiLq4I7kRCDO
bAC01lWItwriTQz9qOnOM7ZlZLs2qlN6b966G/TorBzcCDW9jdC4Z5XuCiJIveCMkRBJM767D+Zu
mTEF+e7txVGHSFw8Ku81OWSHLunHR6VnzbJOXcYdFBexptU39aSTRWei05sIlebSe+YBC5bg+K96
CSikH9zqzkQtCdkkPRNEY4IQX1ul3y9IslSHccyNOxtz0jpqSJF6+2UnMhhqlXELhgseosM03QwG
51tZdISOdvmXvi6qba0RR5NXTXQXOOOzrA3zoo7NdIH/jOjnEXdThqZml09I9lZtPiTreNTPmQXj
DJn7omVe19czSIZ9I7+nmX59PQgrOcAmAkwW2vwVv9F2XcrlTLX2KNxhBCxILzRNGvNZj8Zv1Kfl
TYOq2Z3qS5a7YgfAkyTRpKgva5sFRpvCYpsKeuM0onAsz2x0VbMhA4aMC3Gk89xPzpdIk+ftZKXf
a6hZvhIbkED6DXW7cYOYApm/jvJauUwUbBgD11U+yyBLN3428nbblRSNumT64FTxdOyUjeloPq2p
PZx1DpAhiYQOOWwrNoUsyZBucQbm/p6lxzkEjHlX/mR3tzp9mwoT7wNDXAQsBhZ5QnzEGS2WdD3h
xr0aileHEdgSTkj/QBEAm9q2S7V1Bi5wSEzwphV5eA7gKDwnpI9J6b9+LdvotqJpsXv7rX/9/tv/
5UHDTEUDq+SmxMABszFxN+nTxb++2DWgbdvyXiLNb3Zvvx9Y3cCQwHjVRRNru5Em9NmAevlstGqx
91pl3MAg7e7b50qgEMRBgFOzasYrzjTTOkcnp0wxoPcykElu44aPHXiklR+oeG/MmP+qqXeYvnb6
QGkBEcW88TzvnJfD+NgxCKXOMICP5e5tHiHlEfIll/gqfL1V9yLiBR/29Y5I4ImuO/tVJPlq3w72
Jmduy+OGaq4mPP341pQodbgfI56Ym1JqzXXsbY0v8Knb78VIhJSI6CYYVp6cIaXgdrDgQnb06t6+
9PoAZwOBLSf8nrbA3s1b99yev2idXuiroRY/uC8VaQEi11d//gkO6W3d6xjB//m3wX1N4AImypCu
Lq5IiXqh4SH2b796+1KCjN7xOix40+RGgR0KLVdlDWeWQT6NkrguO5y/yAcqeaBtfk1csLp8+623
L0keGDz84HZO/oBkw3vDKi+rAvS20wTBuTZJH+JK8uBMZXvo9E6tObsThZb40Udj+YR7ie7/5Fv7
0kzTp3GVzPPLXFnG3q6KK4pVOsO2UDe17Nh9T4b6gmKGO0zTi/vQzm6mimjrthi/9pZbr7FqM9iG
17eHTbcZcfTeTn3OO9ob5eatuo6yM1TSyzz05aFJSvSOTaItkrHyDJyiLOn0ql6UQxZgKrJm54/I
JODI/YBjNRvvqhy6jawedALnNB94Vm3ktxBZ6qUs+BXIUYbegJoYoU9YxhZRpa7iiKR0Xf4YrAda
/2xNhR1tEyKuF9SXSJNVRFJ81EUHSeYZH6w62LP7mJGWi44wmddUNKrka3lV8MS2glirwaQdrFpC
7ymLhthbpfDQMIJO1UaLvkkmwTsZOoDumIwjWlkFNiRVK8J97lJuOmjmGG5j6CiAKYJmyc90WV95
Pal8SR0Uy3xEW93wgOS9NxMDkQSbmlyMpTssGCLLJWrJGM7CbE+jS4fsvbm2vJJh+PyNGchPWhTx
2tWc79nc/VQkPyeM+JetUcHtYGO4LmtqtiBgj9z7LwP9b5M6c4k/mCkNkOKqy8oLHFcwjWnvee7l
KLUIIKbj7HUr3ocKZAkD0OKQmHLrwFRZOlUJomQ40sPsLlPMa3mkykVZTA3GVFugI0yD9WSytW6R
oxFhDxATw4sVUUDxJnv2Pdo2Pv1YpBCz9VONTx7yt0WmG8X5WCBV9lXT7RrsyEmPLZQG5GGoVXo9
NSwXIfPcQtEKmy3wror2nZce6zY7lj5R9Q11+mKSEgpGyDuS/ttqbF8rj6AUamoAu7l/1WrSPerk
ohROC1ClY5cfFji1qWboWOqEjrfYeAMb2Xmb7yNDJwuLvBblEJ2bmzpYn3AoWfAxdZnQ6JdNWn7V
dQASSVcCehGFt/ZUwd+gtakZF6EdF8vAR8NqoZIeLKm+aiR7eW4dLespAh5s1PsUJccuD3FodvIq
YHZ77wQWvouxpdeGdF3aiBbNxrtCK0zzeyaKktc3S694o7EJ2uhx7xIhJi7pwSRbhpELDST/3svD
cN+V2qpiT7NyyBnA6AV+bUqAgIye8xRUROwp2az7Sdm7sFgFwauHb/zGg3DZt0W4n1pYAcrhIzfY
Aw9Zg0fBj4xFMsu+8cqYDfYpILQrYnDjYw+RsfIb2qWYjsqxBffi2wPgVsbP46LKhwr1RHwD3YDJ
Vdq9gLH7CoRjBKEom01RDpdDgUkOg2gycywNlFmr0R6eHBVARoxtZ1Y5Hxwzvkewp9YQz1iLOgrX
3nxlE7UWwnyx0ESsXGuipBk2aoqNjezqZh6SxiuLTfBCtIXCSpZudALQD16JaDIBGMekD9wiCEJG
fRNFnEzvY43RcSb9JxyqtBrzV2Jk1MbuRXsp0ZHaClriVDSvOM7NLwULZe7K7TR5D1GKWbQaGVSa
GDEPQyieNBsbXW6ZV35okPbbY8DWAvUa2jZnOtC+ujRKN9nQ7uyguy6gClMWJ5u4wmdxMGzyvl12
SMXkHg22/V9l0GyjJrLXBmsvqCjuN1W+1k736sVMIYk6aZedTyZGMZZb0ALPgZ19G8xkBoHMYCSo
68sANdd5Pj8Kji6NtQlPFtFLV+2BAT9MvJY7QibWrX1X0D+4lBEEfl+AWoBivxFBro5h6CGcrgYA
KgTt8AJgqRIFZBsJ76tEp22NOCL0LkkWdU5mRK9IMuiWtVV8I9HmIpRWcQVZnZ5xBOCIrgagyCp+
qWewj8UckS6uUa6MykaCbe4bXWsPbW9djpk6FgYyeGZEV46AU67cKdw3wgpneffsV6bkAAqK0qA7
b4nUWsQR0m+9S28I/sHz7hVfuxIdxlhiAvWmrlwFQqynKlMH6IeInqOzDPT4rOa5GOzsym2bcF1Y
/llcGj80Wj/rrC92cZ9oh2p0vIPFo0dTZ5pWGPh7OjsVZUfeI/xuUSMDXv+hAX8E/eWelY1DjrKm
P3AnPZALN8uP3Y1jwUFRtWHzqPUZeFbOWG1Uq1yg4lM5ijTNhCfSpi8w12AVhsus9DFTGwLc7pe6
ACibpO1tXGruofEuywqnNT6RYomqFBWSyQTDjUEODr19mZQQaUa/RwPHurORV1rNu4Mek39TuWgl
BQN56j2xl7WW7DEZ4uIPqqOeZO4FOVXh2nMIa1A3rU8CBGT180nwrBnVGJ1rg/ZjSJrLAvfZttCJ
jxh74weBsA90XtBFefGPou3us2p6rCZxIQO87Fh0CoX8mYpwJp1KuDfuHGIJybgqn4YGNE2r94/l
aNkHo8ab1vP7GGvh2iZUjJPBsxMQpHjtTjmD+EbPdqnN82E3Oybsa7sPjTMerVuAPuwyErJKhxFD
AYQ4xPPbaNT6Q4QkzIkyaw9++mjZ/YWF+v+ATgEuuBceUncgocLHadJoZXZow7DdpBn3UowbdRjZ
Z3hlehH31gYjw8vk61dNV1wafi7OnTo+lJW/s8LMeHBmeQgynQS5dPjVdUN+qFBbRfzZbe/5GU0r
lnU0c4IW7iLXwmgzSE+/EOP9aIyIS4OjaeuIE3PWYCGxKAmFXgR+uqbf4MPDu44bejeEGQHiw5bU
bmI9m3Sp64Jus8ibrSOoPEqt15fe6KMva8x1i7v5XBXs3zNwUFYlkIsgGeny9JUWYXfRNWhbFRkK
NLCW7mzHR2S5gs96PVnEX0x2dN1hAvOG49R8ywpCJFJLbepU3xaJ/9XTi5fMHFAzgUWg9Q4Xwogu
MhKOdwwUFrG21bSWBq/mJ2uB/2LLpOW608QXKHWRk38TUfE1HLrvxWCirMGSs6FZ2yNmHs/7CkSs
nRQ/cOT9iGR2jRsKJwIzgZ0zUBF2jct43w2J9x6q4kDNxAj5vMT/sihcCD+yIl8AISL5l8wq7opB
PBjQhbFyZ9WK7nLiAd7O4tzD8jzdIK7FQR1nuzgETBp0znWUIIp2cxckEzCKtXB6RGAmCjKTpOem
GPYpEcRL2yAfxqMQvKkUswNDh2c5rOIIWzmjq+vQAIfQ0j5dmqZ/1lS12vdat7Vqe2lVznQk9Rl1
VeVal2ZB93a6DBDJvnS9do0BfN0TR3PfsHJVM4BSWHfc1vVFicx+SqD8Wp2z6X80vtGshZqzoFGR
5CiFm84t9oXArKKG4BjVOV9Kf2tjj53wa527FFeLJu7ItyisTWWmABo1/dnxC+OySD39Enx342j+
zoUheTCyeIOaitJnnL4E5EcvKxV/xfKj3SqjbvY+YpfF4FkPDWO7VewZNzQQLMRoZrJDaWLuxtoB
p0Akjs1TsmNQC924gEziyaG/THG1pmkjD2yX/zPoGQypeEaoNNkGrGW/L/GiRj6pPqNOFwzGXIip
XaMhYvYI1YmJSf2COGNb3lk5SVo2NKxBrlD3CImcdzAuhyyIdhmB6+ylN3niMlxhlLnzY1IU8unG
ij028oqe47j5feyX8TE9lP6QI4UFSck1bGFCvjuJ/UJ4ZYPfw6BdTSTNOC3gnCBW9tohUYfpF7oS
mzciokE/W9ecatTNSj9mrXMrRvObXy8dEUqGZihP4nD4JNtUGXNAXp6Mfp7tX/7+N34819EtR9i2
JXXdph/Fn79LfatqC4ZO0sKwe5s8AHSNLzBOI+RyR+uI4Cm94Sl/xpOZ7SZKlT/FJYBnAG1pigge
bGhMgM2ehlY1brSxsg6949aHaujWyHriOyXiO98d042PAJfpT7thOWwRDqb6DV5B/abFIaXVwNwm
XM/EQYAY0EsH2iH9PN3sjm0W9ZhyawFEwQxWZgNbE9cPVEVFLkCe49P3nPCIcjo98/NpWJXYEag4
5Lr1yvyqaY36lhOgIGARpaAVELPqqGCobNDqS/QsPAsBCC4RohEZPvUha98A3KWJQpYXsGe7Gr4V
MDZMRGXhOGS3meDNSvzcbFqasy4D8ROHxjwpBWCZu+0alhkPmYjdg4+zDnQrbFj+DYFhSGjbKJf1
+WTlwVYFo78MEtVsEKaXB7PQgNnPX95+CY/8S4QgcPOv30qCLNjQhPoC9IABUxPTj2K1Jdhp/q63
73/7VjuwCAQggEV5U3BpzV/KDC+tEO1xqgq8DDl7PAPe9coZM+aEzGt4mMT3sq+dK5Tzi3LuylV+
79zSZiElw4AaLthGxF0zQhvnS1IDcGhNJO44wS7eekiFIce90aHJ8OkIrActS6hlWzI9QrK54xyT
69sXy7DuEfaqLaajaI0tJgdZUto7t9a+11GXYugFmUHoZX54+6WKw8uRuYZT68NhStObtjHLHU1P
GpLaxdQQMDVJcd65aCpBcT0aFFX7MZCgzw3y00dAzsuhHq1rURVoIBwiE+A3eMe3L1mZQHuwa/ig
KtCOqZ5TXOoNESwULNdVX8j7EDKhSw757ZRlAmXeJFY+RYkR+PZX3xU9BihYItIn7EYMzGyasl9a
IREwCa1jhoVI5UeuhTupK1Gcx47rXDYiV1f1eGHHStuYbeMenIHJfF81EGClNbA3NeWBWBdw6UU1
Hq8G7sojZt8KubDpY8Svq2bDLMFrF5MdqmPDBkebp454ppLDm6CRtxatjOls0PzsgmSukjlc9Qq9
kyxTO20wNxRLUfbGYZAupkwxaje0HZgv0lZc0uuL6PiSS5CVxrCM5+ekmZ+ObO36VrIjEi9/6Ios
XvjMiWSVFjcKPh/AiYlMgtmRz2jGPZo4CdY96yLRVCWIecK6INTqj44BQUJ1Ap8TQOirxEd2n2e5
vQqseTMQJmDvahtF2JTWS9seqoPAt7ogwqBOazCtlYMjOUKowFwzPIyO/1Kz1CLzGI/TpJDEAn0X
oiRxwsr3jRNVe+EW1Li0kXbaGNYXoVdjysyRZHmly+hh/r2I9YYgMDwcVe1Q81OLIqV0ypLrqskz
W3MvSGyL+WmL4IgY4btnxgNT4XPevuroKRMdaJI9MdA2z2yv98EGVTjr4jpdVwpv4cgmzpsTYWWh
qPP1rF6HxFlthzRDyaAZr8gSxsdg5o67eaqA9PVMQoDt1uaAZxdZdYomCcGk4wY/sL+KHQPAYp+C
Y1z1LDfLetSAY/Z6cRXJyd/hPT2zE7e+lGFlUvUV8X0b8IhoZJKrNDmi0os2Xe3oF5pNv8Cp3OQg
beSwKu/PJXZqvJ2SdJQ8AhEzHmInip7amYQ8xq1NHoBBewDhAL5uRBHCa7+9GWoIfJ0WkfYAt38A
9nRwRtQ1gFjN9guy2TM6V+7OTQd7G+rNjy7o0uswGcqLzNDtRSNle4EUUK3HRoZHs4/HXSe6p7yj
hdD1uG4He1ilOBxHz6of6uwxVGhffUmxXvVJzoselGTSXTRmO48ptHyL76G7dCz34AXGeUgWyaXn
KW0/Zk5FMkew0D3JSxj81AVFCaOtifLd6DMNI1nVbdK8nU/oPPOTOLw0UglopFsvBZCeY9SDX2p8
vz9U8xdFK2rZdsJcgwXhDWqXxo6pVXo3gbne2VTuhOxQc0kPxlEigPXAmNyHBE2sNPbd37RuB6sm
O6PpUW5T05uW/ojsh2Y5kuU0PVechYe09yCDet5wYOIp/kz8/S/yu/3X/K/c4/of//0+z/vkl/+4
y1P+++/5e77nxViFdOk+fsc//s8lgOPieFfWrZ6b5/94JTUecfhz+vr3v+3r6vk1eZ8A/vYNf0aA
S/MPy1GCFHALHzkVFinJ/Wvd/P1vUv0hcI5TYRFvatpKUFz9lQAu5R/C1aXtsJUzTcuavwkpXRP8
/W/C/WNmZAjXcHkPWi4l2dvpP72A//r1f2RtepWHWVP//W/QxU4qPJPmubDm/yhDHY74scJDCB6X
OKcgdcoqV9h/2Z4P2hDfRJamP/ZdNk17rXEH7nqcgBPieJel3LOj5wIjk7E1ShTB3Plue1Ul7HX0
yqHfqSkcx8HY7QWsnJ1Zs1sc45SiGy7J3C8k7nuBpAmcrWnVhPZZ7KBQRuVnPmK3Yo3w2HsC4cGQ
OZhopK6StCyhu8imFgAKtDLfdHFT7Bhq1E+tA8h4Tbhlt8qkhLOj4zBYuSU1SYxyZtdHfXCV+yjH
uxh8QFgWxZMhrHST6QGvEX1snkOmGIQMsE3jveRgZBCOrx+6nrQV1bRmtc15tULDSwdyaQeQz/xd
TTeXk+MqphKpDrK0Ne2iPveAuDLbmPK23WpMFC9hAAuay5bXd69FPTfxWymLdF1o1XSlt4GX773a
zYwdn0LCTbferEs2eo+rTmYM56OCwSbdaSXDLc0yP9kbJXtQvNk4bUccDIe6CQnf9PQQeX3RXldx
Z6DMz4mgmGRdXNgRYk/qVTd7FJPjPfVJVYMCSVh/Fyh587U76tALOkKtr+rGGNxlA4Bz3rDW8Qti
q5BPWyX1sbYkCBQuHQAj3uDaivxcAIxBaiKrSOkepkx2kDSQrTpZNynRnZcw4VEKR0FwEVXMhC2t
tx8SQZPX9jt9U+vCvYuazAb7MoyvHaBL7iSA5kc4leHKJzoVP1jEcJ9eXUriiiWeGt90j+w4qxs0
98ALbDVGdy622k3GEBqdVRSppyHsmO346pUGtn5DIGi6dTS04rXQyD516+Y60B1R0xDUhi3LJziC
aBTNUWu08FZ3w6dG00ciPQw0Kq3evgJDfTEamZ/rQ2leezII7kqFXwsHBGlGY5ID9MBNylAUUqQr
B6AHKeToxjOxeo9lsaxSJOyUvy88hGSBW4BR/KGLFrj6+4VSDQpdjKg+cbOLHlXmsuKFtap6m4Cc
KniIOvulncMbsXaf1W2H+6cOLsLEgzEi8dhFNP1GU7vrkoj8tsYpFjwHACq7kga2k5grPSLDJy5n
lHsWWIuytckEdOg6mVI6CzZvsGTK6QEBZbUqiG/C4+Z8C/yCxxWl+bId6QVpU/0tjqbv4ENjHqkJ
VGft29dqtlsTEXSX15jqCveOx5AcAV08RWZNckA7MRfnuq4LY8btCjgRrqnP/QL+Xa2nSQKrBaIp
AkHELBRIPvNGXpffRK29Vi1vc5iC88gQMWdJg+luIi8SumN4j8J6WNdV1Oy6GulI20IaZYecbdCL
IHoZYvvYoLZe5A1QTVeP0l2W9uRIp+xeq07S/AeNdE5EUbMkibPEauIVZ2bSgyaFBsW7v9SWDXFc
m0Cy+RShdSlK9OEW0aoPre72l0ywMeTE4WMQRhRiBTTDzk6BDY8oXGRckzUxAUuyQ0MyEDODac04
nBABvy++R1Xb1gvg3UTdeRAbXmBsskTKrFrHbYcFxEcJLnPACEyDLwIPPYanwn4nJn/6nqiKZSpE
NzQ2EexyP6+PcdP8mMC/raAxROdDBrQubf10Y1kmHgkwtQdmBONa1tBNHJ3C0ScibmuNxXhRW3G7
SxsrOW+lQxbbfI8wELG9F6fQGNRiPwwR1VTmg2DSBBbMB4zcBVFN21BnJ6IH99AE5gS22N6BFLdb
yBbw0bXapL1q6+0aZZCDOsX8MRlAyrSAnzdJcOemmXObpsjr0aGN7B5HzUVg7zO+RYLf40FnyxCs
DRFYD2k3xGeid/0zE4rOMjUgGsYS34Owi/AeLkgJuCABy+gn9gJyWrlnKs/VdipeHghweK4gwAst
Db8WEcmeLaDZcau8KECF4A3BDl13QrQkSCZZUM6jkfwuO1qUy9wwc9rcfgjjRrCHfA25HGurs68G
STikSxP1YKUwakhcIEpMjnJpoBVd1KOolgP2moewLnREjWRECBFCG01UPN71kBmdNRkEwUKlWMVo
Qymo9eRew0SlnbcgN9T67nJg8IIiYcYYUenJS9kL3+Aw7CmWqT8NB8wo+DLLAnxqCTyBTQbRWzhs
hzyNgwP7qyyCY+GLMN8STgkdqOpRpGClszGUIplzb9JSZumOPAQz+AInRbE6ia7VDRyMNIWspd5g
eVtZBfL52eMGV6JLO0xAOKCjdZSZUbx8Vz79VWa+r0p+ajtRlFDdCNcxlC4tTLknRQlOA0/Eslpy
o6305+oSEMy59hof0z1zpnW29cTu94ecy5z3jS6T4xg6F9e1HFPSU/t4RBQp0tA6yXDOrWsQpLQr
axdKq84TcPb7Qxn6T8cyleMYrrRsXc7/9/FYVSMa0+6Zgamt/ShXwy45y/ftpbbyPjuPc3vu46cy
bUO5FhHTVJg08T4eid79EEkNSAPohE2xGXb+vl0hXVjydl21i08+18/n0LRNV7hC1y0dmcjJOfQG
1avRxuqntnIDenXrnxk7ez0dugPWwqW1I7Hjs084f4LTT/j+mCf9U713USI5HNP5ygyaN8AivvZW
MCxo368o9lb2n3ugD1ugD/em+8kR2Rq8b4lCPjdpyxKN022MTXhG4sTaWJVLwgG/NWu1AcOzC/fG
slliN48+OcWn7VhT/3iGnY/HzjU51X7Fp9VTeR7X5r5Kv3xyEX9xc364iPPHf9fx9YIO0SuyJi7i
sCLVauvsSXbeJ4f6kyfO+NWlswxpSnPe6ijz5MN0USUi9LXEiKzHtUHHFUrytliHV/BLFpy+JVy7
T26XX12794c8+XC+aU8NcLFhOR6QVO+Ys2ysTbH97KOJX12nd8ex5pP87iSiXgqqnPHPkuiItbao
l0CbqMlxmK17oJ1LOHRb2lhLuQxbMOyLZJuvEl6HC5yN/1+PJVtF1zYcTNWOfvKhJzlo7agD2kcL
vsFltu6fs028db9iUOQnSDckjrSfXNxfLQXvjvm2BL47AXGqD614OyZ4AsH1zNBYYRPffHK3/nwP
gYajhLGV7XAnufOfvzuOUUp/bD018tnkhtKaxK9v8fI7pCd4l2vsCnHzySP408TG1D8ecr727w7Z
k/tOO/LtkGaLbJdajQscrdDQLLRr8+tIr3QZ01belZ+cVOPns/rx0CcLbFC7DU6Yt0NjQF3nW2Jr
6sdurR+rLeOGB7VNzo3970/xZ8c8WWAdM3VFrDhmaD+6JO+ACG0/uYrzP/FxDedjMf5Slg2Bltf+
xzOq6qgf/Bn74+qr9kIDBTeVF3F8/vsP8vMzOR+FDoxjwfrArfrxKElrNj3zrnGZag+DfYsx4Pf/
/q9OlOBjGATpGLr7tty9uy9qoPw2GNRxmTRzZtI1fOxVEnxyC3x2kJObj31vaZKdNAKPxUlBdomH
MFQrv/7+oxg/1w2MmoRtCsEFsXTj5IoUUe7UEYCf5bhtHqt9u53fbuKSFKZ9dHDWvz/ary6/qejx
G0CFTcc++UzGpLW+5qN4aHLIgjbOv157mKaAF7q8+/2hjLm0Or3V3h/r5CbQvQZ6RANNFmXvDi/E
Vm4HShP6K6tPn9ZfrU3vj3Xy5Ex+Fyqj5FiYB5dMUDLqL0gp4JmZpy+RfHzycvvlVXt/wJPKBK9O
ZTRq/nDXcFbX/gGf59ZYzh/v86N9dtVO3t6OP9Z4CjhYRiZ7Y6j7xk6Ydg0Hr3c/+WDz3XZ60SzD
tB1bmqz2+skNMqYjNlAR6izy6QXi/R2RFMdma3+y0s1N3Z+PY7OjES7Zhco5uetJekDj2VcwMVZE
fC2DZbllcBLscXtsze20lhOrbPsQrKPtJ7flr04m7zAasK5hSLq+H9emeJhwtdgYy5h5tsu6RJW3
YBq1dFZ+vWZX6X2HF7Dx1kyXP9sjzCfvp5P77tAn11GQAD14s6ctBe6mfbf7zx65zw5wclYbmM0+
eXfkVS1BrFNRLpPbbmdcO7wmDULlj8H60xr95yLWghHwz/N5Wn95BqKPMnk7n2JJ/XWOBmoLqvXs
s7Xrl8+cY5i6LR3JlOj0yg2qxJcN4XeZHcUSBum5toaEvhxXYJEPwSevsF+UzGyq3x3t5GIxBQ99
0Ojz8tUdwTh9U2QorupVufcAVEMUXtjH39+av7h6rm5gxJXoQBCrnCyYWQ9zQnPQihVDjZ/wGeH4
J0/3Z0c4WSZTz0aTNHEEny5a7N70/ePvP8KvztqHz3DydHX0L2OL2FF2bARarGNwDEv4LCttW22z
e/Ppr4r73xqT/e9mYJfFa3bbVK+vzflzcTpT+zBiYwz31/Hn8dOHX8BzZBR1jYR9vHmt2+TPcRzz
n/lv/m//8K+B1t1YMND6nrcZ+RU3rz7j5Y9zLe64//p/86afB2HNcxI+//QNfw7CDOcPSmfEC47D
yIm2B+/LPwdh1h8W4DWX3p4p6VYwI/vnIEzZf+iuKegmUFaZVIisHn8NwhisMV52aRTplosaylX/
ziDMmB+dd+vg2wzOUiZeSR0lC2vHxyU4N9NyalwHqFQu3UVsPo0wAsl0YkiCA9liPAJ5CgUZ1FU7
gwpWpLRuEwt8NhJeB2waLrfbSk3bqfdf4YAEnzwmpz8gSjFXKEc51KjCUpaan6N39SXDZEaGoYSQ
ZGFKjYDp7+zMYQamG8mB/xEoGjRHIVVw1p1XH4I8+l5nSXsblum4z8O43NheAOTSGxUJd5PHA6fE
Pi/qH++u+dWf5+x9h8TkQr4/lfyAuu0KYZkGr1GYvyerVKLPV5DIXpz3Q/GU08qeghGRuVUTYEPj
ex/51fVYaAilG8d6eMMK1GNaLlUPbNFBMot2hpEe6vM9lyW7ZmS/Uz0+kTfvEbIjIhCevHoQ12/i
uEYWdwwroE4SXUefNK3DbeOO30oZLoKk9fZ1GQhrS/h1hpOibi+d+lFXlnU3lBGjKD0+Z4rknHmt
pW3YUKJNSTHOCBBq6zATM4EnQWk02D+0xmmvzKQDJUBzFkePggoFBb8gLGDaIGyorps2aj+pj3/q
hnI+XWdug/LkCMkd+vHKTxr0HBwX46IotMu+jVCyxwUTzlwDb+owegw9dx+V3r4ZM+OIluNuDLJo
F5GSBaTbGq9tp/1319R5gyN1xkPW3KGlLvv4M5VxZQBXoEH6RjbqK204Min+UgxTc9Ej0j+HwufP
c8AuLn5MJeD1KunGr2muP+StoX+yKRcnTy+3nDIMx7VpHLOP0E9bjxVwCATLKOSHhlhye3bDwTLq
N71Rpqi18qcGi/wVgxzsCyE2uEUBdWQbDpnaD15ZPAmnM85kHGFOjAlKMfUnp+/dRxXN6dpt/t0r
lEVoIlA2x4dGlE4RoGgRB/u2U6A/0pGg0KLGayhJtfn94/TT64uLT02IFtNGJooW8+RUZ2Ul4hIk
xgK/8hflVGIFSAeWYuB/y+G8D8wbGW21473jPStoSme9sMWGCQExQLlZrX7/45wWyfNPo3TbEdIR
guXo5GZ0EdZA7GX4+SeWLOiMteAZvRpjHXajEV0BL1CfVeanl9cQlOXCNsT8BLhc6I9329hNUcRi
kxOrmt1rs6oqB8MNWEPxKDZjO3EVwccGb14UL+tu26lyNyny+E2YPJqJnx4TRLjXTG0fhRF45Ijj
VkgRbnyySr/1Kt69RuhecKEkua68m2by5EmtkYGlyAxFtMloygcf3eeiZLx3bhjdU51Bb1vohVZv
4dxiaoYeM/iud0OMjneI2vZJ0yMKyVr1Z+0kHiDh8fdhjBAdgybxvE7loS06UujT6sbp2oElHiEt
een4pYYv7qDXF2bqxzPpI3/ACTR88pSx5ThZ2Q2eLZpttPZ5Tc4v7Y/XIexFOMSS+X9Sxe5eE/a2
b2SFIrTWzpoQPlI52nceXs5b4jWJytE8f4W8+ZXEPHE9/9lQhPmtnwntLLdBYiHM0tZ9UEQMcpvy
Ske30ZYyuI1z67VF/Xy0uwnNHyDNTVp1By1Eco8cw8HsmD9iUct2mhWRut7Xd51jb6d4OPOYSd5T
Dmab6FhBVVqn9ujuiNgg65rpKZ473TyUtp3BfpMX3pgQxuOJfCNFz3vTjOPd/xB2XsuRI1e7fSJE
wCXMbXlfLJom2TeIdgNvEyaBp/8XQB0daRQh3VSQ3TNNsgggM/f+9lqRXn8uKxd9esJk4LqgxF1K
Ilyr2k6NY98V1msursu8M9Mn654Zl2uZww9fnnFNQJqimGAISgM0ZCUxynrOwMpUlQhTzAj5yAxd
lKP36mmFj+LZAepe+xaDrqCqIHfDAQF3xlNzujMwelSGQ5avTPwNT4LyRqqvvLnmeCHIyBOvJ0ox
jdJlIk81ZNQVYPwB6G8IdGU9NnBAdL740bQtKIJkMli5jxo9wGtlPvvEGq6EQObxxxRRSwMQurIC
++g5TrTtHDu59X3cbL0Yy2U/X3xqfoGGuPa9VL62JjLAKXD0yxjmjtwZtlad2kYzDzbxbzwowXCu
RvODgb3gDKRKw3Lj6LsaJOyKViXgnPmlnhRJi4ANjaqLaJP4tCerQv/DpuxUiN9hGn4vzbZ85L7u
nXMnIH+c1oDLA9Nd97VXfDOb7i5xDh5Jwwf8w6Z1pUAGUbhC9dfaf8reqskJQcAvpjYE4cEGCrDn
OazAx0XzR+WI/wkB3aNNPuXg56/SHObB0PkBI4ycgCJh4kcxuvVBlJL5I4GD1quND4SNzKkxzPRA
rABQxQDel1aFeWpjHyBRbzKqOc8ZaWP2m9Gy5uFVa6Km2X6YL/SMoOXd15oDeK6jOdX9p03OZ1bJ
4avTJejXGUKMU/VnxSj377yot1mqXZcbwRNMbIHNisqSWAjYib3iEkahCXZ32QjZDGTctdAV9LMH
cSh74y0JGU4xFWNGpePlW5HouygEQ8ivkKRuGg8ksIkjpwO7Cq8tuS99okO1HoNm88yLqxNGL+wi
PZqN1xx8jxAim1WeaoHO/zX/r7VruQ8NuebBCCMGzRPXOWtO9S32e/S6FWmEsg6cfQkTOYya6dRo
LcCyjMs31uPwNNUCiJkfCv4z97PSR3F22KTOeDZyB+mF2Ha6U00CKQvormxt8bJ8bRLZziU3+5pr
GIqbRvwcvAKzwp01znAe9cfw7OozJcS5niwXKIdXNG+sKS1ThdLZLv9XYTTinFglMwp++ydmmgdZ
AmivGIYvglNNX3llGxyWHYNlmsVKTq790qMpyOnN723hMAfnKrxxJiOFtgMAxciJy0RMa677Jjq1
Vpe/pgyVvqj4HtqMnFuAj8/LTxB23Ysvyaniw7jmEOoIjenuE77XZDWJIPpWoKlmeNlQW8vsfiUT
ES3ZN3K/QEGrejp3hWguOJ2YIbNJ+4ZhxmS+Pco5e8PMbPSwyErsoZH/DEthv2MZ+KzD+GjLZnzq
JHL6SUPx1oPMpNMQbQmyDycvmm4+TJPbVBY6kk8UWQsHOmzZe3ZAJqWGCsjKVXAGB9EdcBlmyjlW
ceXeJyc/BVWtnxHhfk/6nnQutvdNPyTqno5uvBt0axOgySQONsyJaXiiQFcJSIUGLMn5I5lHwzcx
9h9GfMx0d7oyOVncEGghZFqWR6+QzqENsWcz24pQcCb1uiHaZctK32Bd9s/cfZ+uQHBT03bfW7ER
7hLXxGwkvBKRDHmoaubULrBa1yjHzSIboa6e7/pZ8mi6LEyW+hkLW+0XeGukgq3d2/6R20ac45l3
b1Vz/HdZ4NPwRCpdO3E0KhCBinqrZV2Kj0j5VyuO5gR+Ee+NttqbwJ2PeozmMZ+qU5iMsDtjI77B
DJObNGyfU63/RgLDPFIaMU9hOgObPBU+2zX6s6Gzmm+Bm/5EwH6t2mYitcVkP6HBCiHqgN6raqIX
Q3O3ulInmZb9K+IOZydOCx2HSSdjF9nW+D3WcL0Mt4AocwMJEKibjPauzRB8b03qTC5kby9nHpjZ
8rKcuHwnnPXh+jqN3eFJZjbyN0PeTB1heAjc/9C3HpijLv1kKhz1NAsww3l3nTPDvtKs24LIilhR
N+7oljtUSf7FZgoCyew83VxtfKTLcBLBFQUDQE56rWrDSMi4S07cEEgaRDEzSZCIenp5INDj7x2D
mVq6I9GpimW2g+Z7Ct3Weq44J20yTESEJcth33mAEYiORq5ai7QHujy/kEFScOsCe1VGCGknM1cH
yyfGb1gVMOQE46CnkmumZ2iMU+i6uWiG64nsgbxU8wsVwpTmhVI7Y1ZPiNAHWtIemN7MNdJaMuit
NyZRvUNuBfckadnZkVDdpzgJ1n3nh28Muk/+gDWOIXMuQ/8+JLK/873hSm2r6QUC5b0hAj7bZ43S
9H8ObJ6+OJsSoMB2YfhFAG7mcZoV4NvpXId5+ixwLse2Hr0Asy1orPnIHZmyWudgJHaVl2PPqzrq
HdPw6tVA1/Mmy3aJUWmbeAS5qEdQYlPdPCox8lntQbcLxS/GI/MbA+FwFiC3yqHEOUcw7jFp4Vtd
uJJwXW48V607bNPcSA+5UyCeKbAP7Ea3ARxQK3Z5Ah6GlZZnc/5nHVcY6wTY6X5QErMemP0Ng4b1
WTI4v5Y8ZdcqCrpzykjoOzf0zsEP+RzE+qtft/kdY4OxYnRqftok4SOPLa4DhpTAlxvbrHpWykkf
k+6+dGGUb5bTAGx9dDdhyGZ9qIanQfIl2MVMm67qkm2n6ukb41L7JOakeDcw+f4GO+UDFD2xt2HD
y6zjOi/msZH5R7cK5qfngkdvZywDwMfh/zo3j9ztnenyVyPqmWZJIvpOvi+fTOsOcZmJOJNMoQNj
GB42qeCgjTcTml2DisnFqCH7cNoNEEHFoMBloHH/DQws29OHl9S/PVcrdmbjczX1ZZvse6exOYNO
m77O5LYBI7YHG2++TZmij5DHb0p1MOD9Z+bLi1c5r0aSyDMsJ4+003PD+MM5jvExmYCBVsIOzGMX
8uv670dI8+/lefLujqnbrs+xlnT7UlT/l1KW71C/QHE9u5ZicF+euc871WIaSiKm4tV3S6r6HGne
qa6BwvXkkLeLQ2B5IeC3bYUdPmTX/Fze8Cg24etVjjiaQ7NPsul/FDvm0+W/neloJVB3cfm2557o
3+tZ5lDrkO8Gk6NcRnvX9sOrOWF/kbkrr2Uc3Oze6eHIV+F24Wv+93fL+o93a8lvGYZPb9TQGUX8
90NXGCD/bRPwbSAj2O+mDug2tgSq7M8E2foz07bPtRlYm7jFDqBwtmWM0b/PG4cLqeF4TaZwXC37
Mp5C0WYabOzUWKuP6FoQnmj4bmw5jKeh6n8PscxfcgnvEhZivIukLj4bl1yk12hsCyZt50W+/b8q
XP/xDvuCMq7HqwUxkJjKv/+IXuVGvgnQaJVWLWqHKo52uIR60AZIPipdbw4gbLEJl154TvDW3dxu
V3v7qCSqyfT1pXeN6YA+AJRcD1ob6QqnZLcpbwEe+P1//338R3zPYIxDdxjCsKlMm8bf43tAqxOV
p960WnaUk2KlJLlKYcnDJrTtSohvCw5Oc2W9tbFTrQEkJv8jbfAfRcH5uxC8a57gyzAOMBdh/+Ue
ihB4IrZyp1XUGEwpa0nfErElqo9X5/GFO11wf8nkm+SrfaTriEhPQklUnE79e6KnykMjLv7X2/P3
6u/8jZEecB1yEJSrlnLWv3xjk8+8Q8FTlBQ3M2Qt42ylCXySiUiQQWH8UhrZr44QyFYr4nSTNQmE
L+bM8dSDkaXPVv6Pd4oi/t/uX1M3QVgRfbItSqm29berK4zKwpEBcVYzkfCgy/1XjcFfz+LTjVDB
cKqNTiJrlPon8flfEB77Fwnz5lj4WbEbGW8oQwpwepWcWjPL4JFKEIi+AFOrtM3AVN+DKWTj6gNj
yjKBC14C/qU653+LiuyUMkS+CjU5PTlB+ScmcH2qlfciSeTfyWjm96UE7nzHp1LekhKpQbrsEIRm
H+DDCo7tUJqTKE0Oy228HLS8XgNjIbiXpzD6+VVc+toTx57BqEisNQ+39T95b5+zlrJsaQQDZ82z
V7T8KHFsv6aOD4KPSkMztdnD9D50kLZzdXsqonZVaZXxGg6I5km0sFGdj3jKED8bNfYrS7QMvhbp
U1lN8hjMHgd8Ddkqrnf6TBM05xekN2iAvs6ifWQd2bQB/eWksa1USwG7UQNxZOnKTceAzKpyXIVL
/C/JqezP0DMfoRdY2C0/j89lmMKSh5Cycnz9CJivPI6JyN950xlCh9Gpt8D/+FHgVB16LzBPjsnD
zRCcKeKI2H1sierstQwvwfv5K6PlvYsEwzeFVmYr9EX1sw5d8YSaGlx74Ea7zDYCyKoJsF6t+tNa
MGxSl4HqMbfXIN7KrfKG/Nr4zbMD2ewHcygcXOLOfw8UXtiwyRUZ7wbOjCraB7pOS3Emtijfb62w
GT/CMQFVoAzGDWBoQAHnGhoV49LhvCc3vAJ5GKUPa6oP+PKoFnF/m2z82TF0zTabN0GdO7io/oaL
Nfrt1Zbe2cqi+uyGz12uqSe3zdTFjPSWHo8PPBvG/oZbToFwRQk5bwDSZfrw/x2lkFrsFofYXAe/
1E6GpMdRG8Z3/O9pGbMjM375lVFxu4IgUOWQY0KzGG6MlU1rwnGPQKBXxUzw1Z1xwLsH5EMA4Iwp
9jR+766tEWZM7ZZcKlBDfLM1uEkoaK/tuvkFisd8Y9wsvP3zszYH9T0lssKj4fvMQ/ccEHvlfvNk
x41heqt4xIu1fBFdM/VVMpQtF+r4SCWcWAY+/zia5WINi5kbUDho5lr/wKH3RI6dLSdlYgZeOm3X
6Bl0L7v84ePS28QGjO3A6hXMSR11Sj0DxTox3RliCjdfD1eMM+icdVyqll2cR4j+ADlCZLuOuWqi
IeMGNPL5/jRgIqCa7Iugf8eEB0DObp6gdybrITF/5/T9XiKwpYeqtcMt54Z9xmTLS94HLLW+8btO
xCsHf/sWJrzoZYyXd5bx5VyJxqg/B+Tljj0IR0Y/mpAx4Sq+TGl2ZbhVPTHz4O9cv2F1RFbz6jE/
d3aLlnEwgmzyHEO+L0FFnZTd6RfgX59fDxC3djtceoa/LiOW2ThuV4WJsm3RPQTMjlmVuJT+0B11
Tb+2OJKfWHVyegADmY6k4+YJcUAkJpMa3SyxiUKJC8XRw81kDw81O2qWF9nU5TXkuEyrMDOBzeXx
C/iGPHf6FzUmLgfUBBL7vJJrORVcxtnEvujCv/LOVXDiNPNoeDvB4XO9nMy9ifbLsiw7LY+JQXl7
p9do+2sJeP35ygQD/JrUDEovnxXeDbz6Ghyg9wj6Y9J4wd7Ggv2NsaBTxSjfZnnUTkMgt3S8wuNE
ne7Uu8PshKP26jnYGdXIXlU3YKQA/l+Ox7lLpbXz5PrraR2NJmgTq36K2txZddJEKsK3Ij0PIBO/
7RXw8+li6flMXjljiELKFHkPXWD/dWyTNKHfJgcYXltHowGpM5vCYysQhGqbq6dDQWzhzzEmDqkS
LMe4Z3O71UM7vdmy53YPxQ8BBeEtabF5j5P7Y3Ld6Nzo2IqpsbtXhtfdK+MPzs7UE/5sdmkt+E3R
dMRYFAC3DGzhMQJKfmgFc1wgw/WNKRGuRKmQm7boxkOW4UBsdNRWmozHDdd18szEPseQf7DXORrN
1Zw4szT0UoSpaC9VnxWmod3UwP+BFFmcGUDap0JxJywuiZY9Nf0B60U3rFPAJnBfu+hobMM6jx3y
o8JGDDvCS9MSpW8ZzGTsqE9/6NS3t0oWGkrT9JsYAnPrpb61Kdwk3dfwCTbAt80zJff7skmKhsQ4
xGZtHgi1rYjQTRd7sNO9zRq7C6vKe1g4XFdhPTAUhCsDu027bRwO2nYGQzHwAv1hUgLcweWuL34G
fHE5YVq5DoWO5mc2etkv6CcZU4wKZs5c2ZBW1G38eeX0q+7DdIZpBSa02bSJhaxc/whrdVMywoPd
5z+9NBr/ZOp17PvXIlftD3gTt674jTmSTEvN3Ji2PCSsmga4HRfysx1HNiOGLJ4awIGiQAsrKp1G
2ATM3cIY9eF01jPu5VoFz2aVo+gOY3M6jLVzX76rjp/7DD1kFYVZumtCrbmwuS3PiVnxIw/6L9eG
BSitwT9LDm6lNKnGdH137mPg+W4P8TAAPiWdJnwZW5GvWQOmzyIJX0M04ABHHvaIsIueQ4+CO/A2
rhfNPr5DJ+L4Z47gXedeQTNkz8tEhWclm9cxM+vbfV4P3SrpP4NUxO+6JY+jTiMSQy4yJjt0DwPH
jXUq4Eii0utPRmmTgqyHHxOPQgqrRrRnSErPMAQAYBzhMdeGfCwNHbuIjpkXn2rZ9wd9UQtaxDzW
bYPVyPBrGkKD/RdamCsxUtZ5uM67fJEemoqoZzaUF2eWg0knyY+xqYfdkdshPy1HgiayqR+wE96x
y3I2cagxXTU/3UK9XI9RR3OTzeoqguFyHyF33ovWPvMb3g/DVL7HZRhdBri4Kxma0cpyxvS5C/x3
BYvuE9hptEZkFb2aLq5zq1RvQqc+Ztd+9FJWQf2oHThbf4WGnrFKsyGlWepugH51p0kv8SK0kB+/
dJTZN9eBJ92PbvUJl9lc5YWBqVUS0NwC76XKNkZPRZDSBGrKaa3xvDv2MOYOhXEeMlNRyQopd4HM
XLldJnbpzPLt5m+t81sKddm7puzs1AngeFEcXhtXK19NGPhaP9Q8JGZnA08LwxpDRHdOeXWNGp83
qsYjoCYeLqkbgpWoKX7Yevo5sWnYsUtD8QolcL8wFSDM0WPo6v8Vh3Ptud3+r9UAThOcJJjWR1vP
vPzfixemnaeNbbT6qo+ZCsdiY6v5SM0GKwXcpS01rr7ppr02C0wcQ6CuG60jT7LxfIVj3f3UKIp/
m7pJrQZ3KBgOzu3bECn9MrgfemJrGK7z8AcMu21krw1lTBfVN+AJi5lNFEJih/vQnr1cx/A79hDV
PaeFncmnmdn/4y840BvsxNtvXT2FHECM/OhEgXmxGTTdtX6O6itnKxq3ZkrXAWdtKTPwZ+5sQ46K
16HGN6Uz08jkzmqxzhjzIkFZd9wq14U269Ch4sxT4/3y+ycT5eRqsIPqxcmj7zAr/sA+maMe7FDt
zKof1hiRbh28HdIDBHX/fInzhJQV9J59P5e4LEQyu7ZDxn30yXEUR7sb3V/+ADJOjd3OStv0GHA8
X0vXs9/qLl3hNxz3IdzR9XKqE5qHQ2dkIj2dYgNRkzpDN0mPS9WGgf81AUr/MaEkOEAI8ZhP7YzX
0pi9YsH4ZEQlmJz5IvQH3WRMmCpa4eQ/8tmktbxoViSvMR6LQccMDh3Z3P//t4cu1g+vHprD8gQQ
dYRF2R2OOZzetPfH78JLnGM+BxGccGSkttyKtpKvfpSqJztZa79EozcrF5TNo+yFOoOL9EHVw/Av
yascllIeXSkq/eqa5018rlrrz8iM9dMYJb/SgSWqs83s7sIq/GoLUQ+/0embD97qW5kDmAkF6vh5
vzOhebtFSfcoc09tB7/KN9xlzSVwG5jIjToI69JntvZd9sCx3AzusT1CDQ3q9tVNXP9bIeIPobzq
qGOt3dHSpI7qMykOwo8Zp6R+7xrlohV0uW5yP13p1H2ODOBOh8SX9KiW/ufv0HeKr+pennYjlOKZ
+W4kRKCpyV7l3EvH0RLuolK3X/ykMqly+OnN6/T90injRL1xbJymQTfSxY90860QpbmGqtsdaSX8
VKpNT5E5yPuk8+j0iwkLjia3Sd+lD6rvWCravdab43vVdHs/KeutUfeKczjTvEYufvU8IsEe/GNv
PPp693Wgigbb2pBZ1FmdMje+J/PXiLNeO/FAvDJo+gcr2vCuO/GxKNPjVy8Zdv3wUnnOB4YowlyR
8VfWWPrFCRvyFHp+0PQFjaG7+r5V/nBOQ107NPNHNLm0wyTjYE1dN1yHeo5UYIywLcVJevMbD3xM
nW5BHMgzXLRxJxYBJfPR2GFGHpplIx5jrKx30TZvELFHljdD7IUWvKSoxd91FXy4qfbiR/n0vRHW
GcRr/Ib51TjFMSfoJtUPNa2W19LmqDuxy7gHUi+etFFsIDC8wX8Tf3Ta230xOqzwdDS0Nvb+GECM
ASJfzdKJn7BL+69as/HdHMZbg/ZiaEOYb8hdTxX1RZq2SfTcJbp3EElhw2D08Yvp1KlJ7G0xDoit
2YzQHRjCOaH/xo/kEecdvAAKlTO2G4tq5wYKSLzDseJQ+c+9nUxgM5IXpGSX1e4q63qLANFhSWHk
vcWeEfbkwbalcypb19kLO0amMa/iWYNO52eGVJ3fw/iR5pLoH8rkJJ3Toc2g9BVbyqfOw2u7lNMX
qs+U00gKoI2HAqaGPwn1RFmi3fuLsA9yCuDdZwe+02UCkN+kWCElyCRoHBpuqmkyu93XYitrCclj
PiRJ7rHr8lGMRKu2beNrR2Gp2ryV1jFk/UBOiFWlBQr01E0uZh8F1xINFw2v+dPYskG1lUV/NNKy
IxcxUkEd2ld7vk50DfR6mNvBhvxozxnXx0AyW7XGiqRoqo9HBvvbV8i2P8caaIXjyeChy3ZbC63e
6q1VcAqommNTEJUtJdELnVJEQL9Z+OpAHSe5xV1HarNJP0qnDa+09GN6Hh2j/jI3vrXD1rLj6t2M
6p2Zdt62SQLvFuUxpGEar68B/fCqSt6WxX158UZa3LV75ZuIrv0s1YlCKNVanNMyMv13DjTZcVw2
cPC223XQkHyww3g/dsT70kFtu5quujKietu6cUANCqm2oKy2QcqpbzLLsDDwaDwNzT5j8+oX61gY
hBU0JR9dBs6chbzYLWmcsHwBWFFd2aquBysan4sxJP+v4UvylXfK2LnBZo4UhYwwfDbG9yYwbbIP
Q7gxPUI5ThJeCFCN20L3sq2HzolakgoOXjpld+C2G0P21okTh71B9c6t7lWSrZGgOSizAKpamT67
moEdLazTTUnjbxUCAZhlbwWOUWJlSRWZN+pm7cUO0CenGu1dr51+sH9fNTBRPhtGDzjVen+pUqTb
UKDlToi6BEQOnN+GaQmWPbfb6lZbvhJy01fpVY+q+INFuACmbEcnWaTJhy3MnZ3QQ9Ab/A1zgUmF
SxR4DGDQeoyd21H+VA89ngAOoJrq3Efg5PWnSdljG9aAQVW+ifTE455oxalPiy+BdJePUNAShx8l
yLejZnhvKcyNGTs9rZ1c/pTGRN7DdLR6Z1EqwuvnNw871f8ys7g+tWo4+SIdbqxK7d0jdFL7oYMJ
vvsG8MK8wdAp19NgmPdcOAVQdZ4taywW42bIRLyFvkfzneDy7ut8ntG241AtN/aAxKUXg38azeil
X+7ggf3MikAYU/ZhDDyISbrr8hEJG27BBtVzFLVnhxPbu8rlru6icedKyF00e/xrNGEXO7ZC1Dtw
gdYTOZ59ZYb91YQJdfMn5BgiNG+jn36Y80abTdl0dIvo3SqCR5WYuNexJG6N2E4e8fwbcLU2Zfss
3voB88qiqV1eJLwZy9aNp+WztnZsnvnyo9Yjd1MaTbQd4AtxMKeLsh4HYey+Pi+wNt6l2X0HQQx/
1pfvLAaBS9MQop9eE5Dn3Hwnr6Tdl49qeJcbEKvwIIkk7IOJg4PNWPgLJFDsmgBZzot4cswgmYGM
/Sj7IsQuGGvBCljfeHVUxe0Qr/X5p8VLUj6HfvS11nMf0WRQAN1d/HdVNXhc3+jGl5dlRXaAaBpo
AuYG57I9qANiTUqNzwZgkCdzzAgVlU8DJJ1L2pnBww0C98moX7rCjQ+h8gnRzU+XxqCz5sooP8FP
mg56mLTrlosE8mCH7m8msBZIo/ZG5YwENrcjrJM/LbC+VcLdrEZtfHbLKb0ZWrj7Csu1aBanbExe
pNMReZh6fWPLyTsA7UeUIl19FzaxeDAfI9DsUI51FYYJ7C3AfPoqhK/MyawMor1CAnuYCKjc7Lza
ySzxt3i+0N90Wnq1WmGu/Cn5oEUkH61yxVo47Eh1txAvswJHDzyeYlNfcTYfvy+ixeUlKqxz0nZU
viYrop4UOnuJcLj33fox2Pq0ohBpX/t3wyirbwa0qbothnsos70ziymH+UAoxjhh9ZnI+AFCu4NS
ZIjCo/MiAxy3c5ZHzMssA8Yl2zxwKov2eHkxq7I5WOaIgW8aT526lTKs2Q9NFXH7AFTLV12pg3+5
id/m8bkTw+/w1auax0DaFva24e9mGsrNdrXx8FW2niudfeu2l+gvJd3u3Km0Pzu1BjUpFz87kqfn
xsDumHce3JVcf/RGdgi1ZxMh4j42fFpF1G6WF0w/P8TgVTwtzXw8lXVGyZM94HLtWTmxCpiZyTFy
cKTrJRcT8W5wNlJAEu5YQytN1M+5F5sHt6/F1koZzofndZuMeLwtH3kVIi/2TVTDcC8sD4PlxXAo
zNE3KTeG2/9IvKi+Dl0/3HrZffrtlL3ULFZsb9pnF7luXbvpPWtQllZpcBrD+PdXzjJVHPKDeXdC
3gV3pcqnjWxLmr3SHXepWeFnaJwOY5eZbFXvD9tEhv0rvfvo3JktgzHFDwYN7I95a7XuGAJYQ8Qx
YHBR/zGhQe4RvfAEL9SH1ereJnOq6Q7ncNhHVj4QWeQv4zEQwIQ4mAWNy4F3qvr3QEOHjNDdPC2f
EnkCC9dQVK6oRDLRogC82udkbnJPYapRZZnSjVUTdQ97uzsz+PdeRNn42keBOgyRVe1dkVvfGNS4
tDqauiQr2H+sa4No66qZZV5pGP1xhuStKn33u9/TR25jKzn7MXKyeR09tyJRX9Dbf3xKRmJh4KZd
5B6smqqixX7Xjjv3E70b+iuwTzeVFf1jGvqfQYvjPOestwPLWTxVTR7t/M621sunnmW9xLaorgCu
JK4SDsMG++HXPgm5qnoDHHlakCeEO7bN5+CMmcRnyrvTTczFnaq2i31KF6tP8IgF8Wg/K9x+z6QF
PrQR4uXyR2h/BHoOu0Btkot/AHzFUJ+zAnvy8rOUnqjJZWvb0S+gEsWCY7CNXbafNJLYEwmmSGda
enbE8xNwNiMnVlIsWVk0xF+DtnUeLK7r5bN4ZjtTAEcAtupcu90vvq/F8hUW8S8oMiVxCi5QWQXd
acADMI3T2Z3ZmUkOXqmN/yAv6Z8dj4Z1XkvmG/PmtDiGaj05SH865DDjxrRByb5s8mJjcNY+2w6e
i62xN3WeC8uDO8SSAqW2xXdAWWu1LJlxLcSFTU3x1chESIFFLiGjMz+uO+SGdVZX23KI7AMlvfGD
ueD9KKrmNoThq8BthRY9b9Yc17XP3FHwRhkyvMOabjjIg5eVCUfWkobQIa6jfJuNrBjtLGcNQ3XP
Ri0F2zm0azZ0qDwYTlr7YGB/OOCs67wY3zrZIUKKPDo7QKSWjQyFPuxq5PruOYaSeibpV97YnpZn
LYMMnFpF1m67dpO7OcWKf75YNDXWlfFDdK3GAk5Jj/t3Pxl6/tZk3XBRPlhSJWKIBS7/qJHYAEHI
Godsx1jZdvFQGJ8T9SnYu+5w0lvpvNoD3gXX2DZcWtHK9aER2lP1F5CwVx2m2Qu67Seni6p10FfR
I8YOeqigTDGrFltPdaxoOBfRVibo05Y7IJvvChl29RWW866zwn1bWz0UbMd6wuVrP5HajMhnu6tg
jPKjzRr7gUil9qf6+LWWxsy/pcFYXruBoxDwrQAgmCV/tcoLSZVFer4ujRljZ0TqGITv8ZyUc9o6
vWA+97YlBDjweplxyUfaPLUVfCiOyasmLrInEQ/lbgjaezv35504u2atJI1eOfWGibVHlFdMo2to
EUStcbycA0LZ2MNz46GMSIZ6Zps4wbkwSN+whbKOS3PAJbSxsWZtxlRU49H1px0zYDBMhPL/XFs5
2hsPYu4OaZKLq+juDmbyrDX9Ou+M/pW9t/4MZeYQhp55XR7Moxto66HI8oNFwI/5Jf2ybFYrcI6H
YPAeFB9RWJsxrNj5rMX7Ree1BENotD5idL/bOPmYnr8qFbr00scwP30U69GxHOdtpHhhwrM5NAP1
5zEBqJ67F+Ag9ZWje/CATFY8WcOwKsilUbWAHbj05AGdVoegah95WTHREg/NjyyJj2VHzzvuEkg/
dv82plX3sCYS2/hj1r2TW2uqgfZTlqpD3tXpNZl165Ypd6Kf1I0w7wcY/OGsqYnBnqBwH4WJhFAE
COQK5pP8+c97h8IDDaTj8l8tf4SqD3tlSM+dZQsnoKE4/SrDfm79exj4dNptKtZhVt8a+up7ksnh
egnuL/un2GH+wkhwOVag6hc58aCz3ypRZq2/Du1z+X1pxtiIX27zYxHpuc9jyp0q+Kej/g4L5XNK
ShoyRtrcRIiwq5ia8gr2Um4nwubbpdraJcwaBFS/uc3Wht8B8mOUSM5Dfgoc6kUUXHE9UkUagYxl
U6DtN0OfbvKMXekSmY/6FlPqkHwPpAXyfHTidRtZwbGm3rUOMgovos3YJzrxr9HWkueg0LwLc31P
LSHNk2rq4doMxCWpAu94Z38UGVmjRGYTMH4K9G1V3Zfso6Y3zmow7JJsI5thJsjGm070mdUoD09s
exiEcLoHp6O/opQ+SkCIc2+a1S/ETMY9jLKfjUZhxkX89dMuRvprrI303r8V7D1RzLnMgaRMFBYZ
94chGpaT2eVK5Q6WdI3M9UpVO3BQEPwou76/FaTJ1nkfnnIxUjMXP3tnFLsEN6Q9xFT2Ivo7rfN/
RJ3XkpxI166viAhcYk4poHxbtT0hulsavEsgMVf/P9Vf7NgninGSRlWQudZr4f7W7AJCFCdrog6+
nwH/0EvWePqynxQa8Sbd6KFos3fEkPT73uue3ex89JWbpRc4DUoZg+A/+DTKCjB4h1O7G6hlaWf3
ULPd75ToRLRRaUk+LR4bm5uCfIz1Wa1zxvyHVUCYXbPf6i6PcpIofdKzF1FWmB1yEKmsmum0MLeY
Tm6WtPwr6yDAUZ0/SkduuIFcJ1gVnIepw/+3Gamb5hfCGUJGRCbPiVoRwntP3nGsxzIaR41gddZz
TMaHHC/kMU0oQGdPRYruj6HO6u74WgjBnO4sTeOjZaZcZgWHa42nxGzaaM6L01BJMMWm+mt0zFdb
+SJ1wGELADhCeLNAX/1kc4/81TQPYhG3h7JPorIbSqiQKZpmL+z1bnkAbiIgfHyBan2XS0PHCyEU
hUb6b0OvBfmGWEN+huRf4y+PST79pNZc35aMnmWSuCN6xE/pcO/oSRsnNK6CAPvNcdxuPoNE82MW
6H+ZNkeUgIX9mh0k8jdwkuaupqyvqt7HeUliigHBvfKC0MilFICsuIw3bf2v1Ozu7CeuGQLaA2nT
zz5JndZG7WkrXEyhBp6ehiBezlmaS6RGY9jgVzODY5kGdjo9eaY7XanI9iJ0Q+1ukZAsy1rnXPV1
ch6E3+7hKmbKtvKXG85+ceqyCydYghQYyLOcM12skC/0wwedD86rfIpjt5yWVkqm6r3Jc0Y3QuT0
Phih4pTRZ9PfY0Y2rNI8oktavNoPLSt7JIhG7hf9p7WpCNQkwXgWs5LKqHEqmcO2TbmkvrMf6LIO
EhcnsUXMYq050L+UontPciiIS5C0yet1hC6O7Txxv1qntkPwNpMMfBbEiYFrHta/Ph1eEa4rah7Q
M+BPA6/KhmIM6XMKEzct92mu30SanntylsMm/LMcfVQltC4eU3d5qSq6IBeHKbblakBL0fmYSBqT
aOcN/C6t54u2Gca+qlaKzhIKHMAb8VDsUlMAbmobHoLExg3OZewIe742x1RbKjoaqMfgsWkDW6jp
IRHT0ctuqvEaP5/CruaSeRvAI/ok5t4qCDXUM6BfzzhaqguN4vtRm3pGJ5gZE5MRjYZlkPuNvjMY
ZUIyrtEgVzunpMSBsqV1bBCar0N57BvB0Ym0wui157XrLrOfH/N+OA0px1PX38pBt+pp5A+M2pWT
waQuKgCPPGj2dK/TGXKy6iN6FEB0bKsFPvphdPAvCHrW/rZGWoPNLZxBet1HG8mtwUxKWGyATG26
+Cu8bIhxT5HEC5zJSWUBMTrK2lHuWESa1h/KxH1mAuyDTO9+WsdBlzkjZjEd+WBMr4lOQH9WIjgZ
teoO0eCnp883K03+MNVGga4/4evUYFKM6mFDZ+jbAdUdFXzSGuDI+ev33hbb3hNFN2VgbxlJ97MI
l4mbFaJkmPrz1Ild5bi7tcn6IznhWNNqNnJF8nVrFTTbjumzhuMLYWTxug5IIlVqV0fp9HksoTii
SbpvKOPde8F3viFgmSdRXvjGm73TFf91i6oiqoVQOvdLzFTmH30Pq2zRqz5CVYKFtNjbhc75vaBA
tSb34pTWM4nSQFUGKAXKCSo962nnCzobxym3iL+m2yBfvgF9rlvVtlQyOmhM0yk964wYXAzdQfNQ
z4uEGbTJhn2z8rpu/lOWAdjp82nNdXnF4NsHgJ/3nFn63uYLMs3NCPRt/mtiumBnG8rQXsx/FaR0
WJQoM1utuZoCYR+gNDnPmTHGNKrU9P8uDnFB34nbtbfdBxRvwobawrtSKbdS5b761W7OIGxYTWt4
EeriiVPY6xUoF8VUIqwxagadS6eZqSD+k1Qp6jtdOlVtOUVJMud7Su5TsD7Q2LTZrNDtxrtq5CVI
btVbaRt74bTBHjharbhKWOrXmZrqqgf5TIsDJVVuqBIBH01Sct6qMKkRL6Gg8XZ1njtXTG59+p82
oA1IVsb2lAMp7GdTxlYHH54lXlxTsY2uwQnS4l3PuY2laey5Aek+Qaf2nMvxA3vevWs57zRqvSKj
7u596n8GZCjE9XmhkZF84SyPqJU+SHhdA7jAb4JSaVNLGV9tUR6z1BGPhfpSHFahbOVXbVAVVpOP
TOq5iLpc/TSzifjIWrhjpxvtYWx/8hQ4g8b6SHjNU71OGiverECs82AeUAslyFwJvDYPjhxeXfdW
U0qCx5Lcb5W9hk4Fp2w79DY4DfpiIPg8LMaRElP7r6UYMJiRExLx6bS3cliukkuWi6QKrAlFCylq
/wTtNXGWGHeoE5s41e4ka/ABs1JFs9srf+yzbepL3BWsLhugKKjdtLHCzY1s+IpyMwS283eG8eHw
iqIHM7ihkQCYPZQJMwdGz0UQHKJoaCqhETANi4BA9HrX99xv6wASki7jsSYQYzcWxTeSLNS+Wn5Z
Ev8LOQ+qPWfmE/LlqS+HS604UIcqRbnyJXKGOM9x6d3ofzxXvvHkP8PuV5GBpgRhaYYbZdZtegZG
8riZ02rseSgEcZOu4+fMhEU5rVmCS3KNIouy1Jygb8wfCComArfr+t2Y1k0EFW8FzUo2eJbUxh0K
eSRB/Z9uSwGFtCZaLPFglPPZQiL/p2nozmVMRSzufSFxirLBCy19/JuNGU81W4xGcjWP2DO2WHeH
xE47LZ1jB2WT06BSmUzi1LcN6LfQM03OLhuqkb7Hugi0gnFfeB14fruFRb2UF+oaQXsKSGzpQlZ2
3dFb3b9Kth/6TGMWMfgHTU5zZNKPFczeZB5mkEWch+MFi3dCvRb1vc7bOHGR22tNf5M/XVUxB1bV
a29CvZp2O4S+pT8iWqdsktceTXXcuQwF2a2RDbfjK4EKDi7IrglUj9+TbBL21EzN8VJm7wYXbl60
tNAza9lYpJneI7MsnjpVjUEldKh6jGldovFEahJUVa8oX1uP+UBXud1WWMsTzkVmvyzv8UuYLVfm
6CE/Xb1DDmV6exFsbvM6t3nGB//RTm9OX5o4YYk/b5hQlcw/HTWwCf7RRZkpqPEG4SoKLPczs7iu
YXXrE0rzvLm/yjr1WXaqMlqq4qfS0WC2BqVcUObxPOtOCN9lBoWTPdrWkl4m8w5KIo+3BshvJF5/
NerhxMbkM3cpXN+d+5U0gwDM4DAVNFCEGulpeSMf6Ux/rRqnP5raT9ZFmgp7VRE7NjTcrMsY4pk4
jEq9db0s9sDgjF7VykuDqRrJAa0KvXxefbOKyTPf5ZLr2/azJtCs28PiOSdnvk3UNPacmYE124A8
abjVi5S1nm+KaEu9x0SfdKFdjH9Wyqv3hkvMraVr9GlObrDwOKCAOMhtWfZIF3gDpBVDtpVHZ9yL
Lf87itU99Ia7t3tlUIiqcNhsvEtGqTuHfhyPOE6ncC04CtrNIerFiNrcZ0IqaDo7FYmb8NqTMsQd
fDcgZwe9ELE/mla8NGsbEk94hkkA+CzzsBYAUVKfdlNTVocFq8+WjH/1zH/SW2eNq9bEBivno5X0
7wQJAIRZWAVc0zV2/rq3NgzgbjGcPM0VIdF6QQEYUaKzQqIvx+dRcJhadC3tamv8rPxGe1rg0HJy
Mxz3u6kH/0N3ETGNeZ0HkxjZXSjXSmop9naVujtTSHIPHCJ0XDC1HPolTRIqC0Ui2YIMM0ywNQdL
s8zB0Oh0jWhnZyySU2nl/q7RkGsJUPFxJHfCITswccYgX4yUmt0kiyo0eOZKO3qORMmu1X7mK7bI
yIooa8piZ0ro8/WGEyUaVeDJdtgRWvPQushM+tk55b69MaK1ddhiQ1PLW5rZ9FDWmYpqTtaMuJGo
7pYvfzBp5S584mH9fwxa2Z5ipQcg/2CsFLRJu850KdRkZXjGw8ChvPdg0kGDtagT6sTHfc1KlxKO
KXn0FhSIldQpIhhpMRijDfVJ4CVzRvrUhkCoD/GdEBswWX9p1S4Oq4f2HcprR/5wB7hWgCdmDOqk
NFHzIIdYmdh9Nykcpg5P8a0cy1J/lVVOzxFqhKIp6UpzyB9QHTrHoBoQoSACLMPcKHcUO1nIPuil
Gkv5aWUYnCBE72lf8faIS3s0wqg3gO9Nj/cRBW3aD28NRs+YRYXymQLADyN+NKzU6q5jfrATOuVG
FtXJq2EM+Qt8f8tXJsLRAMGRCFnpF4D9Pt5aAyjRNehkbbaDWnt0Cv6LYPI7Sov8bzf5dofp2JHF
Qy2lFNSasUOi2YTyqeiOsSqNOj2Pv/XAE84jrCC6jL/KsuwQBDyNzWlvzo25l44ZkjhDKwy1hWaJ
eQYf/wr0ex2G9NzX6xjpVE499Oul1/CZDXbGtjnSet/SohOnemNd6HJpIkt2/9qxeWwxA3E+QJ64
zQfavmLf5dtHy9nCZ+YETuHcxMx8bSaZvExKPLLySRPmFuasc1yFnIG2vgJ9ZnvCmNj3XcuO8BLG
lmsfaCRsrqNasvgWwbXLa+O8Ugm3ozF5MryDM2krdhWPvnkjq3bDIsGxv0rT6Dj/gWY5IGjrlc5d
vo20gXTNfE43FRf6/JyYnn/J8vWVEsY1IlzX0LLP1bUe3UZtgJAZ4ZhDIXfOxmeUW7WBz8C8FcaM
iMzRfPX2T2mK+bHTnBfkfdZZ29SzLmkHw3Dt+i71LxYSD6mg0LUk9pjDwj7PuGInmiMygzppvaZe
rrAFR4INYb/eLZNW34lGBxFd+9NkFO4OkU4WEcUPRla8ScS+EZNvtq8WtrYeWUgsbQZBzNgHQtju
qiWbMeWy/bqpSfDBb7xATk6lyVc5VcY5pRNGq/XhAU0cgq+agjthlhSVKTfya7qY/GH5lE377PN/
Hsw5SieFFFoKIYLsvcrrNUoP7W4YchNeYPyjky5wh6/4AFuZI+/LXvIOCYawRyumXo3gFTSjvW1F
E2XyPRk9a9cTNW87Ty1odNTP3xuS2CirsZPWTXMe+ukwT9N2bxa80bRJrCiMnqB/cL/R4iIQHVNb
6+U8UvNLLjsncjVqOxYDTx1xM6Fu1FwsrnWba1E94GENQc3RitfWuRq/io4KFyphjCaR8ZYsxwFF
/w5peh+BBdxtmW6EnaB8YzJRWjVDqDtdesrtHIHXtgZz0X900/BKE2a8ViZvR11MsTfIezelLa9P
1iNnKuHv+fSeqIwqKq38hshNT2DMFg1HyCwpK0c2Z2rRJqb8eXKdEzJbMsZ8PaNWkeiHj4kkxdNk
qx9RFf+myuKN8amrl8sUJBW+9Xz44zetiCoEz5Ff6f+q2XwC5m1CtrmFXcpF4118O8in47pPx92+
ssGTNsT/4Uj4mEyzbdfPIBmbXaiTmMqXtgARaquWAPkSnL+QWhLm28QrgKxKz6t95+Tj2e3Xw2pQ
Js3gJA5j4z8U2bybbrCV46olNlMh8HaMYocZBCihQLlgz+4+ExalKsyEtj1tV72eDuTVWtQbg4Un
CqiJBRS6R5+KUHZuu0+WlT6QAqCn72huVlt7NEfzHVkdLTZbr0eG9ZOrXDtY+fPqUvDkFssr8j4q
8jJ+jkCzZIOT5COGc8d8Iijp2rkI/vuN0t913JB/rv56t0psO3fWwBc7oWShFpXvSOTmrZ0SI7k1
fy/bcDfCrAUlXV3hqDH+NYhqsZuR0IStPnCq9TBC7gakJD8myCMYn71QFFW3AxTu8AOcdbf5MmV1
cbvKRsRrXCcl/huyqkT1UN47U+8Daga0d6u4SaokIJ4GuA4mjnSGz6W+9AMqRHZKJdlvswHgy2Xp
yMq+AQ1KYqC3cU9ny7ATOUWEbnWd1Z+uoYhpnrXuoBL4NVELdOzt9uHIIruKGsGHMVUMFLyfZAng
VYw6r7A4OBCQTVL7t1rmq8o0M2b/xuWFQ9HrIHgN7AiBxe+OvObKDklc+MQzwmP9mSXykFa8+TTu
DO2xMAH3+l6bTkV3A2YDeCGwIW+sLrqxfk16p58mr/kCjNEJbgAtboxVPmbNHZK6l1u5w6GVxadp
tWTDTMu3Eg1Nnj06XjlMr1OjORev2NO0HRfkx0TNQtv10mxnfxhNdCfZG0ijSVAj0ShJTtaBBJ7f
E3j3X7b2Dxs0bG/Q/ZPoqBGm0u34HrWzq/fqTavkQe/sZDdrqokcO+d1wX/HIfmEzkrbkSv+Neuz
fTBpNadry4JKIEIDdk8H0G5GUhv1x1KoJB5KCxZzrT5zUjZMUiGoIwJ9ouI0pdU9KFyexb4xHoqJ
ytqhb6ZotYarNmb3k9b+UIGFQsNjivQoKOfY/TsnOsbCmit0hdJ6y9yxuO+DBjImNaW5TwS21m65
5d1iiaUlV8VyWAJLKnWsyZEPMFg+V269xtpsvZHcuRJZMi9cO7upZMtl0QEkmeY3qQ0fWkXJqrVZ
CuMWEOBc1c+pxmuqjOXaGKduIGdnExhBlImWz7H+DhsxaPhNH70E1RBVY+EifSIjLLMMBWECJPsx
nSK2cHAU1lMkm4bUFT1/U1Z+XsuKPj8zZ+Ar6KpOqhvaXar8wcvtIHNRJI2w4+dEirvRnXQ+tYla
vl6WYD79LXtAkvFOfOBua5OvrEjUjjAq7HGJlp+WzXma20KLa9slfKfDRFMY25PZ5g+y1kMe+OKx
9Obn0QWHm9bXVU3dM77TuF2nD5wM7QVN6auDg2oxEjqwkmstl+e0RVvk9Mkz9AaLn/mVL+DvpWDe
Vl/9kIFPJQaFUO/K0FnmcZHSVc42MKZ6NHjrQoHXUF5a1aPlVGUREgHD9cq2y3m9/usTI9TNwrpM
qLPFIj8NfwU7H/gP64IgN2UkfxuZD+e54JPyN9JYSglrkOsNBatVUv7vBz7iYITyidI12fZTnf60
XnGb+bK/Fh70vZ1nhEubfqzZnot/iRm56eEgqfslUC3bzUIetm7gmy/rfWmx8yMFJBT2W1po96Tg
kqcdw030B4dCqF3Tmp/F9G8BBAjmVDeuw7Rymbq0oSM2/l4s9V9es/BYK6LT5u+aUvxnzACfle28
Fz4Ld2n0wWyxPqjK+mwyyyOfLqGZEJpJNPQPS3DYbmUKLIt9q9ETiU/R5G0iNw/JRpTPdnYwEVvg
WCoiZK3TztucP1KZqKA91vG00UOVAgGnqoitifDp1pr1Q1cxSm2YcHVUAcE2AyHyks429xx6Gi3E
Em967MWIsr1DiVyo20Y7GqRFd657ItP0e2G1DDb91vFkVPcTGCl0hWLG39Kj6nSgLsRArFxWtgOp
AqVfuDAkFWXeIhChN6+Wlb7aGoda0b+RD4r9yVT46VX9kmgbFz4dPZE1mejtPYPlvptOrl78G7Ok
OtVt88Vm9+pRyXxEMkvogRqeBt/r9xIgO9cNe2ctHvikDTCkvlZbYZvgRBfV8jKvaJTMf5kY//KZ
G6FbAIcXedp/dmiZzSVJWLYGGeKU2/tLIR4rymi1bIvziSSNrdtDKZHaOXhpxP/op3AhLyzhv/kc
VzK/rdtItEztv2JBgzN2J5w7E+fAjVJwBnkEffvwOkBmYbIXT/0aqYUHT2cJ00EDMzHZseswI3FU
VqR8lb19tQRjgV1ht9wAh2J23M9kHcmJGz/zJl0i1IFAIILQsWRhv2a8I1gvLbwY/pebhhAgYkki
8k3bcBAtV4dKIBM1+1IWMx9tb+ZhPmSh7QGSKNqTAz+znzdfVSfPWN7oJc2jtGxP4GlV2NeIOHoF
eu5SBJmszlVCbp2BekKFWCsyDAOl3LDX9bm7ksQFOzaFW4aa2q1QkPXDJnfK4KwRWfWSK5AT4pJO
iC0CR6/g3paGiCCBISvJDhtL/E5n3jUXynvzgowGX3loBigI32HLOGqSp35ouZC0HJCApjCAMIjc
nTu3d4YFVMBMtOxGM7uW+HwiS32blm/fFHQ1jiejDNMWEN7pVjYhI3vqHXMPs5vEqse5MDIy5npt
sNUPe7utxa40qVscxVuXzYTpofO2LITNWCaP8B74JrabE9V5bqTd7oRXHcm1whK5I9mv3xEZ+G9C
E+/PHwnbhU83+NGonWcza32kGAagKsPHkGDPhizovntW/DV/H3U5R7230nQx8iCmHCe6YjhVHnIO
jQZBYi6jOrO5AEhJCBIDfX+CpT6hARInKHPp1IKsz7RIk9jbrixfDJ+EhPDbcRrApKmghJfbEWsE
LDBm/IoeG9uwWo8gIyjtnJTFeXqrkU+2IimfZFsdZjFOkSYTJp/OOy4AACzyPqMaYVgcaeV+qj67
jaeySMyPVFj1yb9hgzcYxZGrcdjmvkXc5VkwpNivOlMH0GuvJPhgiSAPNvTcMmDZ7UOXHLCQz/3o
NVqOzVLlu2yrL2oQ5g4mPJgkyaEjq9SurUHawAGprKx2Hrku0dryK7kunwEGEsF5J540vL6+5I71
lrvGSZEG6QDlI8qWvNhwko7LT01rF83ZU7ezW9j8wX5DeIFmkwLpK+ANSRtWy0tW9y0N9GxwIzj5
7Mgm9EXzU+BA13tPJ8VgJV4KTeuU8+V7N9YIhUBzRUce9tba81+XDagdXn4W6ZR/KR4nP3+bb/pk
G1uZqbWY4Paoox6pYE0encqCya62q1N6l2GhXFQX7dkR2i0QrP+v8udthzuZF8rd6nNNok2dNkDC
vvaVEnS67wlXCnxswbgigZ5Vvp1FmjzpJtF89MLCqfd0n89uDhqU3KISDQaILiH51GeI0N0TvGZL
G6wVbH45HWfSXEQGhiZTDzHz1tiBW38v5AVECWnvLEL6QLpuHtRaAq6J5aRG6r5fmYEFczJ5ExKv
JXk1ozK9y5R0cBcuT5GQfxDgnA0ndcJtIyaMwEP30BIRxnPjndZpuAW1rIFftI9dnzmh1jBqp6P5
6ZhYyIsnb9K0mBFHxJxygVQk4E6WHi5Lt8U3CZy3ei/cx+0RmxQJDL0FTefL88aJYI0MwUYqlmOe
l3u1rv9Y5apgc3hq2U40bVgufrOesfE6Ua/WyJbsIEqJIaq5g0dcUadVGXf+0PVxqZo/Vu9cLcvb
7uRM5FTqz+UODPJYFxmR6Npa07XJQaqDe6Sj9URpPEkZnShjlAHjTrjn3s7WAIVh5DSWfcK7yKuw
lPSXzMvBVvO3TolFgMC7RcPk3AM5Mm+CGYQ1xasRfPZ22SDatrK2YsZgtBMkqoxOYR22l4py1RlH
0HNys4gs5XfmV/U9wWd3svxZqvkBqEJdOgcIiZB7TFJLhcUGUAfxzaklODvuhWuDmWfvBbE3MIYf
M5GYSGwHbOBYbCPkmP9BqAkAj+zeFkuyd0YrJa3GeKGb/loW9dWwkg4Fp66F6JofU4w/eZHLs12D
lVa68aqos/BWolaaUf2b8qGOkYZoXBL8oYYPcmdQpFjoqZX8bEqYnoEzenN4hPOKJd0nvjnlXTr0
N1Wjs1kIFgCrp6GNzH79M3i6wy7BXFI27AFJV+0yTAxmLVDjUJ7VtRi40lS0ZA1uf5I0I5yXSEXy
Z7NRJ+62A5H0sOzYKfAMir14xgjPDZSzPqc4CKp/duO7O5Rcn1rbjmGyGbEgxoqFOP2DcxZlORWm
3Pi4xXUV4fKShOTPwhFxijzVyyAaDHfQ9yLHMJB4J4i3uLqJ91eIjjGbH41Wwx+oU4vrpb57ston
SUSMO9LXjQgN7cWnXyot8Lbexruoh41Cma5bxk0JXFwKJirPsWJr+a8qwX/N6VlPJYQwj/PSUyRc
6lb6WDo6+MN9pRXrHijuoiN8CQxf68IcQWxcD0+d16ygf3keGIlzwsqcxJgmgmQymgOlrzGeFOdg
b2kEQWOHVq0DAFhrJG53tzPV6kKx+0LDqxa1BfHcLvn86Aln0mTWWqsjU3PLMFvcoGXphTlD4qG+
yTi8GWTHW+k2vhYGzj0uuDklj37NT3k1ElMDg+yprYrdE4k8w7kX+qsBzEiyZYrEh2lQ4R274GR7
9R0mI46Q2Pfx80vqXSOp2sdlVNdZmsjZGR86QCgkwNm1TjI/TNnayW8Axljux4bAVO1mIgHQ7wN7
cbWDpoxPte2M/HkGfE/5ySDfYPot7d0DOZnGwJRVLZq6S8EcT4vePVlpvVc4STnwpH9e2vHBMEbW
U6ujD0+5H4zTPeqTS1/i2XCqknwEIoqvPdLWQK7qTusmcUptG2e2M147vG+xWzyY2oMhMtIedXA2
a/AOFrNTsHVaysLo6VjcCAMWS7fya3h+/Jtz0eozUi2ZpQ+YfOmTb1tUfj4JFDdjH0lBfB2o4pAm
ka+z8MBZ1C7tZEYUWSvS8f43jqspFXdXBfcJguf3ePZJQXbOrmZpADEaCxDiXqt3nYNn1WnQCFft
WZ5QWbpIOWvIfkCXP7+6UKPh6CJJyN4Tf44uJfPPGUr6XYpCHAIfSO/3P2M6LM+ogL3g1999w65u
ectjMfMY0k3+zu63w66YvCBPIoCWeNcB8xSgIBnyfIpMZnkRYaoqOJ/99E8rvdvkor4XIoZszdvr
zLmP3FvDIxpsE5At476sDbn7/SAsMQO5bkgBkb6SE4lgvUTW7EzLtcy9aEMgdZQoXl8GaoecrbOD
RZBa0SbYLNOMdIMMKe8LASrsA5v+pFTz5FM8fW9qavf7O1OfjMtCDuqStIXHzVFiy1RZ80f5X6iZ
GTyXlhLVW+oAc3MeEngiIup3pYH/h6kZeqb3rTfZphKto4nluqDl5Pcbc/J2OZHI/yCWeb38SlLJ
KrF3v1FyMxIISjysNMbrWBOWNAJ8o/O9J0zCvsfOLsOEVBasQmuO0tFAT6nMwtyZvfj5X/xabY/2
H4eR+QblMukwzeMsxlwGWDoRreK7eMV6JGVE1d5cNL8/UEN/SLPR2huTfNjgUp4Xfz8skM5z0WgH
UrePOiUkTy0k8I6iCjhMDVuw07jX358/VUgE6Cd7FQuexRQdkqVVe5cZRwGxR7/JMe5KptHcLmS1
E1j0+6dVYkvINGn5bcwF8+GqihfMnCSFZSUi099UN11hxCSKAz8uFzUzKdXwBfDXgXnqX9MyQ5Dp
wVXWqnWfavRapJ4oLrOq/tD0NmNi9QccdhhxSheTHy+PxQVG9fgk+z+ckR/2oOtHsSCiQgbi/xma
o7zZ7CbCs3+7UWqqXag3TxMGJKLYAWmotq7dFfF0eTX0gb5ZzA9nu3WJp12XZJePnI8zejhNteLv
UlHWhzqonIiyWmtupQqjcGgYzb9bAsi5u1nwMOCQG7GtVGk32XIlWHyfDV1+h0oR9WlGHr+zVeXT
bHvxWhjkHG3us/Frohzq/r7h7waJKrdNGhJ9aLdzdSG/pwSMGLVC9tgYi4XMiq+uoPM7XvJxe18K
Jr56fmgy1b2spFPxIS3ptWzegYXn63wLzK/MJkEGOz0ss/uhWzYbzLR09W76X4bIYNSXLlnXh6Jn
zJZbiummpghRpMOjtBkWf3NOjcyZkOq1KGurOo3tBrEVR49zrre/Gv88WnFLYtDl6ULC8eySBBBm
md++mm0bJolqH0yzbMmVr7mQRuWSLFPcLO74VNHYQWPbnXfQtBTJ7I3pNsVo4Rid1wey+KEz8NX/
xsPkCjmVkxVXoyoUJeS/iSzcvvkZuZq8mDALu5z4sVCO+hdoU31aM2uhfKV7+Q1Yd9ecyMfKsu9k
0m/cXe6DJhrOAcuozusgd0kDeLOuGfLHobAxhs0GkKnSQcM/5LSwPxYTuTRkAc0oE4Oc2LG4qghi
xgd3Kl1qHVrfr2LbIBA6tTO5s1O/OImGkXjkAH6w4ItvHujfDxVpQtR1xcYf0EXyia/h15YoMzIO
LPDmXcsLePDWWR1Q4tasyTeloF2vlwGsKruFdaXJWRiWez/fzLpEk2dxYuF2nl3NjPQqY9G+fSVJ
NmBYp+qP1BfGyRXi9k7TMj9ubvGYWEGMxemuDU7xeJIJTPI6n1pbGMFvVi+DnR8089w8aYV042ZA
l/f/f3aq69/EHbj3coL2YHmuDpWVfSE1P5bY3vOllXsbFJJSeIM4eMLA7/gHMSV559+46v6WnNjk
ADZ1c8x18dpmY/wbzyVtFPa/iXRLXaOMGLfbuZE9Lw3Ntz4pOL8HIoZKoi+aKnaGCulAx/pDLQVL
cuuBWWHwpOD1f1FqbR31tdIvv5dtm9s/YsoUSR7FfBlvP0w6HijSuI1DMdxDjVy4pG/n+//7ofY+
XLPV77u5fZrBEpiX+Fe2k/x0M5FCv3+3WUXD8D5P8XRgI1jfrcSTuK1H5AgdD4FYbetJa4aoH6X6
bEZmXMSE1jVt6/yChoF/oQA0BKI15p7X0UCC4C3ruzDPjsr8Y+NOyY5Sw+K9mlyoWkdjs5COAShx
q2ip1I9KPOsjd/uL0t+XPsn/kWiDjsMAov5fatDQCvLUkn+pnmG2cHAA0G7zqmlkiCNF+QDjVW6P
q6Zf0tgoUQHYSA1/M2RGBAKBAbJuOf10i3c0X/6PuTPbcRzJsu2vXNRzs8DJaGQD/aJZcskl+Rjh
L0T4xHkejOTX30VFApWVt7sK/XaBTCFml4uk2bFz9l5bjMZLkmXWqY5ebgut73spJLXmh6xjfcma
4p2H0udN5MEFmqJ4MMFYqMRegwNm01dVfkJUdoVJr61sK+Cbm+mdmuG/KSwgBwyQ/i4H6be+oRP6
QF2G2eQWx2O5HzUZPuej9zACYb8fKyN67iKyrqWMAbrPv2nNfjjBjt4OFaX6xMLdCi2+c1Gbn4oh
Kem94eqfGuDNWg9utPQNFLWS2JQ2rYetilVyvUWNNjYd3ZGdbh+P4uE3Gy1WEACCYMarpFskItC4
fVoEUdWfoxqrvGagN5hzN6Zcv/u94Vdu76FsZ1iF0U9reSuDpeOKJp7ythzjlyo4FHOtlwmQiTSX
uLZBQzZ59xzTdETlNmh3Q4hjBe1vcwxsWJJRcrqtJxp5mtDopI1jBQShRhWyyHhQdjdA+zR6054+
BQeHjhGjTKroHZzBVbJiHStMgwu9rd29rifVWikJHQXb+Too6uFUpd+3CidjX+P4CvfJVK3cJKmR
3P3e34tEjpfCLV96W3j0b1mNQhtjIIKPam3FxkNJ+s69a8b2Q8zsdXJKokh0e6QsDUyaNd3e8Wqm
Na3l42UYJb3H0d9zU9bLzvPTZYTBZMXw+ED6fHtu/YK5+GwDYpbkXn+/BUSFGnqfvtxZMihfR8SB
s9gOrEtTlgctnjNVULkenNB+8TU/3RoRc0e0ATDx4AqVKO13XlPHO7ZYGk/AjPgs579E1MqF5Jg5
ZKG4OhpGtCzxEZaw/OMjRktVZx82NIK26YqnoNZPSAAdekAOP6OAX2o4459yxdlKi21sbmVzjJ28
OuN648zA48BaMv7A4w2Hbf6eJK6qrtc4rGF339AtMI5l4ayUqdfHGzemE+UfSJ/fSDLLjPWFrYJs
mSpUzEz4Gd+Iis5eSTRNaH80jAR4rNY3yG/CRMhqLfvaByXYgkzskfncx2lYLm8YGaOP7UvQh6he
Ufqhdf8GKMLTwQ+UCLe4psFU1OJ8eysGTfZy2+NbY1n1tXXYYcylnYT6rNHHn13I7DZrmjMuHPHo
qWdIB9spjcNfQVr0y8Q26E9GjrdJdOYpklSCGya166Ns0yXWpejK8U3OsQMG/sgKAzYw1Hi2y/9x
ZME+02MALZiby0HubwDj26ovQmrlKpB7AyUSXsoIFE8F8xhcIIDHhnLydm4re9NcIpZAOD6f1BBT
BesmjYrtHByB+SH61kH6Fej/N0NGSYvGz9rhQkbZPoP3e1/Z+1j1+KGkg/ywaod17zCM7m/cASNO
9yqBoojmLFo3thdzLqFEdmavMaQBBhrV8N7oiFryxFwSmkQUTu5DOfn9Qw1nCP2XemUUlXixXEJh
vDgSOxQO4qV3Q+auZv6WNzI55iCsWI26YtHljrUyZgSmwLB050fVx2DjfbrRJscaHYs+tvB/C1c+
jk3rrer6m1xGLKlmyktpMiYEUbuk9agY4vRoaTH6bdzMjvea7z8JiEPnmrWnmtNikKPyR3v6LoXS
vd8pVHw+lOiIQSJCEGIp7M1IhYhci0pH+SiJbkeC0pX63ojutalFYqoG4yH3bTqpSfVeVqPGGJ6g
KgFOc1Gz5dzWytuqyepZ5p3JSPgOjFqx5CBI+puCMuUWNA5u7yo1wjtEvcGqLQFlCwkrSWmWB+vK
3OlG8N3TNt6kY8Zw9Zbso44IUbKdh5xnO3rOMSrb6Clrj1T05Y/Wzqh/aid6Aggif687NjfA/Dfb
2eoRTUGzcQvPXvLYyk3tNvmh1HIeJ8d6tMGhVC25WDKsP3BlHg2dWXmEkfusfPcb05lJI875ziEV
Xhqnf50iu9tAYaQ14Nv+U0HMZx862wkhyxJldHcuWm03gNEDAM4klNkRTs80gnsdcCDLQh+pdgdK
bi7gtZY4ktuiEuguu4VoVzy6031gTgwSWcmU5O7uw3GbVxRVo4PpWYR0fPPc2fcIZI62N7wFBN7d
STG5d6yRCQQYZl4pa+xjyXrmZ5N6akwOqW5qv7BsxZ9R2l3tLHPRhgQHJmvjqqSrvxtLo753uW0X
Sc3obCg6ubrt9vOQmzbbeLy957F9zN2hvBh1RW/aoC64pZxYsO/3U6vvb5uZmO3Tta3zGJNaZhLT
IieaMvOvjlXwk7SYHryjp/hApLuOgvqhMJTJVXa9g0jV1U7NXTVbzavSvDZKwwTg9IfIxAvuTkeQ
Jd0a9Wn2NPrjBCiCCirl+CdmuAiEI4vJYg+rHOLigwGd9cADgy5q6qjRLXJXhN7X13/8RpL6Ykei
Gm3JKrz4c0thTP1v5GJig+H6g/aqtalVIVJyTWBSCpy6S5m57oEj5a8euQ2jcdYuzUqIqip91H5z
VRHm7sGJwC4oQ16tPH7ED9fCmwnc2SzGctI44SrvYAVQ7480kPt6mevpPhwaMuW61D91HvKiyk3K
SxswkjXZNNrlUDbWCvfnD7SVIKaxbC+FVX1PCBD2KdpA9q3A5SQXrm5xKJmnMf0lq2o/xVgj2R+D
rSAe4FTmPWUO0wwsCZDSSz9ELjds9GIYd1pFxNvMajuHdXb+jSQWtrfpwoSQNUCw8wE6qWkNwvlB
yeQIDjFmGs5uBQ7WoK6YqsRkKFXVs5OMMU04OiKaER/4YKBRdHhZb780+t2zgE6zFJlBPpfkhNx4
0VvV59s0S187Rpz3WiPeEoe+YBmz7ufGI9pA9Sx6AHFFNxNFbwsJLev7rKUrrBfCeUpi/RSFcP3b
XEABz1S2/w9KWDNQAxJMx3h0/YdwYOZ074j3yaVZs0yQ3FW4yLZmVbP5XBL/3nOfDe1Zmi+19dLY
TyhUFrXpLCTOe9tCVE3NY1raivWWFJnlITd2hARbIFbabZvv3HbVNRWe9bexuTbddW70/oduhrmk
1SSoLOxzIXC5a+nBIFSCPm/wMgSCvse0qqi4BnyMEfxRxNvVN5ShaIr2CGt2NLvfdG8WzNZkADQj
sM3KXYQWbQ5FyFJlNS9kTTIHDTEPIk6/NK39iG5zjTuLnSc2H9XgvZems84LuEJTUWrLJBCXpmyP
JiARevi8CzvepXhFg6IHjSdFtmBy+YFC6ZlsQq7unIfk5mJvyRhbvmmj103UQ9i1C09ny4/9+pFD
Jewjpsa4o1uveGpwXIAjS/CPtDRdxrWGVRu5s/ITXO0hOUWQUg2XyWZlMcGayEWwM2MdGIjaUW5q
lk7KmMvlI0V0l9f/JkvV/Gs4hakLy9ANhqO24RjGX2Nr87oqvXaIK7raxUrR7rof55fEvSQN5X5l
jyXDK16kUfLiyD9+evu1oCX5UveQwdTo4E90bw9WUAE50PKURAdLx3okhHX9/VJS3RaKY8/f5kTt
/1W4+FOR8d/t73wU5VhHNBRvodz/+Nn/mD/+/2OquGvePoOP4T//SC3/I438/ldGGvl99PGrZtb7
z8Hi89/5HSyuuebfOctIIXWD44rpzSHh6qtp/+tvmiv/7rjkleqOrguXeBkSS3Oy/ML/+psh/g7J
l2hl2yTKlrM3sSFzMPX8W/rfpS6F5QlIv/NjKf430eIm7+xPxGDU1gIohu5Y3pxvYzryL/kjMtVN
z06rZoMkZGvjku5xEwzsIBXYUs6gdz7uhIDONyVOn1TMT4ajctHw6ZBJ/FDRScj3/SQOhW/epXRT
RgvrUNbB3Oma37fX74/28ptj/Ofw7n9O4rm9VwJQbcN2bMfFQ/rXGHQHtD8JO/VGyWJfZe0VFfbW
wmJgB2dV0QCaYENouz9dz//mi/4l23z+qlw7gyaGY8M3dfm8/8+fw2ySUqfBFomaNB/kGdDaUq1b
FtYx6MlbSpxDg2rDbN5aI1+VycHsTklqPbp7B6+XB1uh1QnjNhwGRP/mff1z9NIf74sbSifPxjPI
2vnn90V3W9T0POqNQxbI2AXrDEslQhdFss+Ac3iK+r0m7IVy7dO//tK3m+IfmOnfX9p0peMY3Im8
/iXfR0A/i3PkM+Dc8P+XLbEW2KB78ltdxrWojDC8dXAQSyzFxUiGgN9WuDTiLUUtQigVfqFdFGsi
hedK74qO4xwr9WAM46Ol4/n4mkT33DvNKfbmiIDoQp69tpCW+WTp6AtGd6kRc8iRe+k1EVhKgxxO
7uCY0xOaUBF1W917jpDno7pZ4lfCG1xy4pLP7ii2rZTMMHGMONXZtqc7wrW22ehsS2xRtL6oBjrG
r0t/AtVZQz8RtPdFQzMpRO1TuGoH5Wo5yYJ/QVfH0anPRtA98OZebCxojunvRUv2uOuMHwGe0kXP
hBmFOq1PtFyLMsTi37796wtiOP/PzeA4iCM9yV0qJbfE/Oj8KdgoNnXTSL0g3fTOwwhROlwZwUPd
o0YBtbiFaSt9epxrgn+4QzhXNs9ss+MLNufCW8PPgFqNoQYV6PhMTwo8FkZYFP7mr9pbjK8wKSTn
RuTjBaOvdRDtMEcxOTFpjNtnj+p2l2bwivfJtE1jiwgaxKUT/qaqWseokk2Oe9kP376POAUQfoJ+
2RnPBhormh9RsDSjxyQ6pZB1xFnPPppu1faYbOavWIPc1jhqgrrdoyYJ600l97YEtH3w2s2YH8G/
jfomxSFAGYv7Pds6AbD91RDvICd2CKnivZ1sNP1a4/wkFL045znoAXSIa9xyXrPxKxa+le1vUIc5
DD7dpzI6MM8x6wPy8gWzjjpdVx6hrwfUgDgZm7lt1q2B5g18P7SHRkxLCuLqA95EP7oOammSLUQe
RHTmpovKezNdDx5gqR/Z8AIjLYj2E58SQj3cYpj8GDqV9HPNpVZSm+rI6KKDoa46bY8edwGd3Y1l
0yNYNp80YThK/5vb58aF/6cHer59PNNkK7LZovR5l/jT7TME4Wx1dcn7ISnXe5XqkfEyqtecMxue
JQ1sAVwiF1XbyKAjXTU0RSDbnThCPkC4OU8m0p5KWznkgEzDbMjHldE+O64ORPUxx2wKCnhDLoU7
r4jkrRjqleg9sApfVU/OoaVztL5UGedxVH4JWSFjg3J/IBmWMg98/nouC4f0C0n9Ymxj3CpfskJy
57YocRBrGdTCUNA47vYpWsZ2lTYbFAc96X31k/AvKYMOewdjA6v5NW7fpwIx5b2ZX4fsUZMXJjKD
uzPTU5JsSPXA7VllKxeLLXLbLj2HGUprGGNQ4vGfFSAKzNzcKFg7lnexvPvev7jNrqDvkl6n6llv
H+3x1U7IfUT0jpVOilcr+mgxLA2wlhRTQJFPh8JBnqivK/o1Ibnrov4xwAgmruHfXF5rjr3/y9VF
TUdMPedxSeHwlz0+ckl2FDLLNpU2/YLpWq9laXJQzCll/VyQY1pW6cGmfaCVKEl0lr0VwWNLwD1o
T8eRTn5x1dvh5HXeu/R7tBGJ+vaF2e0cEhpE43+kvX8UZlEj58hmE8+Hinp3ndpTvG3Dxl271s5m
WLuE4hlsu9x411xtlTVaeP+vb2WKpDnn/c/fLTUVAAXKIwGbkG37L/cy2cOFHUW0bzCJVGwQWc8J
CG8KYc5kndokmQTdZ2aSkBPR0Oe6IgHo/Q6cLb5h1ykP/RBnHEpY+kvx6bZJsiwq+10LjZPeqCPc
nfdBpczHM/w/WoUvt+LQ0WozloFpIT4lWi7DIs21vRejagbJRKOrMODneuuGefxo/sTzIbfAkts1
yJ/KwWPUmBrd2RjBH4i0KjagajZHEnxSSi0kRvUiDbRd73GilQidmjBaAURc9+VES9tiEOnZx3Lg
iUrmho7RJ9NM9cQVCN4DdHZ2DNXI9eAwGyfdAhjXk55hADUxzJcJLkSGoJu84o+0OZr1HGTZouAw
t2+q54j5VDFBjqeBidBA1P7KsDzoDfYuicPyvTDHDm07yd5IU4CfG0n4qOfqamq6eXBLvPQ1Ayak
KijO3cgQT3DeeU+dlt9J8z0DfnUxb83IWFsVI2ool/GnaUfmxU+FeRGm+4xuMdmBkyyPQCv7tcwQ
XnQ2+eltnEI+1lA0+7ZLuIwm+FiF2re65hxYhMhcRvYZIxK9KEwZnWEdcw7R+1HU1iJ1pnadVmDJ
S0s/08MKlxlPx1XWzauVNdCBrO6+VVa5uYHi5ETvwwxbb0vy5xacdHIOTf05sFLj3R8bceQKLQIZ
dAc7QaMF08wv9X4ZxtCwbz8aOhPMVkSaNIlP1CVgJPMB259W+Pp7m8TjPvU7HdSQiMCMG/Yxdpkz
wAP9Ap4ZY6iIagLRnWwpTVUdMXe8uFyMDWBNNowi/DUS5XEaSbPdpDCb1xB8SdMAvkiATYLTCqSi
J92DXRMMYhGRu81r79OvegmOCUAMi39TxsTI+LhGwerbgC1XWdj4B6N5pIjbQvavecYtcyGG8BA4
TcPlgnE90r8A/0LeWryz2vAZDy68BmLpwVjkD6JP+pUsIgSBsva2luJkjT6GuD1CjdG1t5jCi2ta
wk9qU+/eEsG79PR2HYATIDINMAH7obfVonzCSsPuGBKBllJ45P6Avta/2gS8GXDKAZh1r43PBFQX
6ar0+hcVuNXa1SxSTMjN67X2LnSNo2IuuvABd8cJTLNwpNfii7NWEEWQB42C8urRZiJpGQTGl3Q7
BS4ixjCvrE1cflUdJJHYYgZnJvUuMqJqZabG95zwswU8cuyyuawAbj8r6Mn25WY7RIWoD/hsLybB
BuxRXXZnmFZ2JxqLZ8MFJDGVSXAeJPCOsCzYzUxBJa9nGGSg6HnhNBxI0WnwvmnZIxGRipPiPXlF
A9UzujvGR+S4ROPngHgLQJHs6V1owFl13AyTwUjC02jpgzIvtJfMVJAHyKFaic5e9jGbJ+FvWCX9
/qGs6V4bSKklZY9TbEYr2gfMKbeAv8dNQF5SlKlwFzJO2txCCqMRLX5Y0eqpa7pXFlNbcrXjHapx
vH1B9eoS4HBwLfuO9dpYk2TCQ9VkqzxI2Tatp5jMC4y4r32Ct6UMTnHxZSfIeE3f/8kAQd8Vyr5D
Bt/Rh1lqE2gvh0YY3CMcL1i5tzylREkkXbxVBJJHCU1w0Ck8WQWwE/RiW8krkB4GlkAg7CUEMKy/
NRVgXJYrtNhQ0stDlfcEFfvpKtY6hP5MBJZAPDBzcAtkSXoImVPXrhFvhhJ+g82ZYhVXNAVSpK4M
IpCDz2FLivsZXeG0tRu80KFe18uxQoPgQY5eiOZu8rNyhUQW7pA7MJfxzJJq1iYm0Gk+XYTXetA+
eT2NZGMW1ycI7XDE1ftCwtrztJ9j3ybohijREedTJTNcjMp9HN3+hamHAJctesXAkH38OQ+fBwLm
56mJu5ZSvbJso2olGXsVER0A7IM8tb6lzxqjGSK6YZtk4R6xSgghp3umJGnhy5N9pdlQE/wWZJOD
yHEppo6BLzzH3i7GncqRP4KpDUyJoHtqsEWMzGrdeKVNBTLmgSU586p9QyIbfUspYaeYj0OnfqTj
KHbSQ46hGqa4SYAyyKawqvN9Q6g5eIUGPW1rEK1gbnStD7k3P8UYaKtGTlcdCdCasxBOTrv+SQrH
sKHvei+HBy0MPyY9R5FD6QjxihOFxhFSpTYfewZmr3UkiXppt05rLB55hGM6SGS/ygoCG5uMqbKJ
7op6W6+xtXdSj9Zl0PiQFOu9R1TbKu2xEiLBXKKVoc1vGpJhUO0H2Emqe9HVK02j4w7QpV+WZI6A
kHnOlNcSQWUDiXLLbR5gUR611t+Hfe8wg1gQVGKd7MC3lkMM5UoODVOwwOq2hLM0HDztOHCORlZM
ZNEbyHo0V9+6tv9W97QYfF152JcNarQv3Ui1x1jj8JDysTJ/0g4J58VzKlDfOERG3Y1pdEcHc+Fq
1bAfUtc4+PVkHLJ4QiuVwxNLewZjrfvpzfO+ICEaq/3E09oeNavojrcfUWfHU6hdGhEZ3OctiOl2
baWefvKhmR1w1h+8Xi/X/QhrfvK0B9/367u80J/CxCQetajl/e0loVy9D1CJbhhRaZDyCpzfnphv
lTYjwYyX249uL+gPngZyO0CrvFREB5KSV4zfDs4ARCS1DlqsTs07HJyQByoX5FOSIOXQc6hQhdzp
2HcgEMXRMa9/Km9gFhY1EGzy0WUoSO8dCQfRAA6kv3BEFBYi+8SlOvmHCRnY2qyyZO/Z9ppUhOJU
1hJzEcZrQAPSB1LClnsK55dUb6BVBgVj4toEUBT0W0dV8Bud8q7Qe06kXuGSdxTXZ77Rsx/jHOmD
1ltqxKQvmZFPO+STEfq6GIccUapRIb3HvA1QcJfhXayNmNuL5FfnMUsumxBoDo0pIKpMyaEWL0lH
BwqVkFSjvKr/6Qbl1bBKIjty81IEuXunZu1NEAT2Qq/Umx4whQpCQae+VMapjxLa4g7TaKvU1uRe
xdeCmuep5N7lO8jVwerke8pncCorz18PGks1Dpl95MfQTHNC4YMeKWQTqp1X1ODUZ0491teAUQPW
L3hrMPLRb3hjkFAtza46gEHHxueQqWmkzA0yj7H55grgtnbkRDfhdif2JQS6iDV1us9Guz4EoTnc
DW2yhQNb45H2jm4lKb+U9p7p2bQjkck9IaJAIyL1fBfH1ls3/mQ62eL4LLhJ6J7zIdkPtRaLB1ST
DSAztsim684Jk6mnrh25x33ciaLqVtlY9o8EQqEZtZdOmqJZaemYdH5gbxBExxEuXSYj3j2Jlw8j
iWb7nJYYZT8BptAQ4UrZ0Ysl1bCNYo/ExZ7u2MjMjOhKfTforC1+wLC4QkmvW4j6w7ckqUjzrKOd
Np41lzbjPIhBW4IgPDG3guGcmcrnAOrBCiv6ryaiLtbH12kgabEjZUZXF6+1iBoD5KFwrKwtkIN2
5K4mF6BSmu1rkEe57TOfHNTGmJ1SrsLwQ/mJZ7ZzmHQUSycIT02AF3WK5lMSlLwpHuVGtTCFyET5
StyoWOeEokzXxriQu16uiMu+5aBDsJnUMSTWdJQF41byU0IBUh2uYlEgfueQ+jr1TUk7CrHqVESg
jX66Xn/1S8TQeZpjgs1KGlAjmPqoRZsKm7pLtXLd9CXrpd1+D/1GNAbkwJ4oltZ9t+oR7R3BxUmx
DNyOituMrp7OidMI5BeoDNiKsGpwIB/NHn3ZmEJyg3rWWPwRy1BHvW12wOb6dQjtBwDRD0R8i4YT
JqJw9VIajuDPt5eAz6ouRxTgZvdOgVr3bIp6+5OS78CNQkCSjvOgoZyJX/G+H1irsYKZ5gd6jZfA
HI95Xh7C3HrXy3gZDYLgnUAyVq+uXE16XoN+FEQpLtmHOFRsMgAfGDWjYaUF+mMXq2unqsfJKCgb
Ev8ramroPGomxdvgUvv+ePvSEmnTSmaIt0tCSrQIDUA+v6M4JVkjyX9SKR+NnolWbpbf01eItnV5
czC2lTgoqvwpExuHgVur01jmDm609OpYkVpk6TOIiB/xaL86QQxMuYUvEbI24guOBPVUrH11FrTP
DNixZdwjc31WeXYfo133fP/ZFGIH2HhpuskK20Cxs9T0ZBn+j4gI0hblDhJwd20J7ctv4YWnE6a3
ePpgukd2Funeyn4cBCBaNJmLrKxfLJFcS2E4y0wQ6pEW0TLDwWXrWOaZLh8aP9trFP5YkT99GV19
w7qQn7mzyCTCPjj1HBo+bJRDy4gso50TNq8Rpl1k6nG+kjnIQhNaKPajZYXun0P3bsiDd4DCDwrY
l2eLd+JQyZ7mEA5Qcu9UvJHHIUmuhgI/hL1o4WiAjbwoRavdzjZRTuN0LHZTNb2nY+HDPHnEH3OC
AjBnMS3SrFUbT7h3TOahB2Z71yUabnoAykSHi69XjuPZJc85MsFLJKPB6cn5KDLtKoqXCnvysu3z
szZ6khsm3shaHd2y5w5sYUA50Vlz7IsIwifU0xhWJjK3Jmke8m6ACmzdx0CQ88x+7rAELMocHUaj
h3dk50ZrvTAfc3bvEFfsKo/7pzqMrkaEb9jCEEyRcW/UwLVLM30pHbBsDmWzyT/fc6ZYNIZDGiA2
JQOURZdS3oS281KlzoftEuFQmG236pJzpDWYsdPqqJsaNEtd/bJaZ4Xva+Uw51Yk5C1gfub9Ohrp
sUbZD7rquMybd6OhtHRxTMGfgvOoVwSEOAwK2E+31LYdBMSR69gNfBu2t0iKEDgk4eDejDMZLbH1
kuIR6tkT2xo8RYyahW0+KKOiVa5LlCfhazD0L5Tz3y1j25XfK77/lvRfoueVnz1jjiXJvYk3Cf/H
mgqxzCYX9Eyc8u2c3EDnnkRmTH/oWLI2axZpHf+SuvZlRGDkAo0mhu6BXwwYS0Bn3/pxO2MvwVGH
lJtxmCH1C7NjJAwo3KDZm6lA4Iy9imyhJQf2JUzUlHsNtkEwIwKnGsr7EOasXeOWJXE9jCZ9GmSS
YwqlqyhIYGxaKOTuSwbAaIto4v32oftWtUeEe3EFU/8uCU7NKKCXYkJ2WSOw5Qfg/1DjxRWYv7hE
6xAMyWoMIKqbk06wonUFLFAteD/x1kSkzamfYYnQgfhE4pDrQcIqazO7qerzSA5WJvMv7Bm/Mpam
3NVgkGkbwL9EgMkfjkLa53Wfmt5uidl7y+3oTfT33PUHkrIfsWIQUz7g1tcfY7JMYFqebTkend79
hSUQxXOCXILhjjFbRpIK4HvtcsM7lNxWCisY57trVR+dlbJuQW8t4PWh0H+Fm1Y3zimwuaFp1XJY
RZQxhZ+tycFaILrVvPKlQzgdYywHPsRjkjRHxAu0D/3w282LHzymROBWv/qJ7zFU+Q8Tpb8exoey
tt+cRvvGcHARKuwWssdBVaup3WDjInu5+pq98WZ40CbvrXG5/Js8qmkU8UhYZZSuAm9474f2npB1
OLgW+WYD8vvlUNhEDzUm/i96ZvMAJkAVpPvAoNIQuFedvVbbgm6B2YbrCgTEgpb/c1A2n7FMn2Oj
IkcRd0MPuzwKjj67jRxK7jTSEuH7wLNR2rHUnmQK2su2ORFz/tqhecWFpTu/MAtyzSKIaDQcwRqt
yyR/I/ytXeYmIEc7st5VGVYzXS5beojhhKzegEiu6sEsz3al3w0qW0eA4RaEG7gcQ3zyO5gkDpAP
7RfUmekqoQFrtghvSUTfqaScIYYsC0R2b2EOXUalP+BtpMMbPbXKP2KxCTD+4t0OPDiSoMrl0sOG
Bp+6KPtlFXqMb10qr7rq74wxfKC/N2x60S9YANyd777DKDWWoQUVpamnvdNN38rNz6mjfpYAkXKH
0K9prHpUx9Q1tBEpTMDpjrg6FkYzPZLVfsLNB6+jYtrgSnEhHfjdKyFcmujrG1z1zg28r8HlLvvm
pHM7AHV+GMbh0+Fky84TPPgO08xsgDJsv5A2YZ5tjjwrAw4pHvvXJHUQ7kbjs9kxogDRSBydv3P6
FE2QaTwFbPlLLVW/mg6xjdem8XI0kZKI+m5A/U7bu9n1tgw3xJ58wVV4sOE2z+tJrxEf3sbo65xc
M8kAyTdNl4M4r+6r6oBaOFx3tnenNALi9cJ/8QNamzqzcVeqp8TnqCsaRfKltN4g6EBTTfkZ2HqP
uUJwKKOyv4imbXncDzwEwbLvUZc7lXopuuZV6nZMqLtG/OCQbzVFeq+jgYmZqEDWEG13Sa3OuFNx
7ejFwo2h9gTko+YMFfXwtRDuyeX8zYyif5QkU88XzO9pFs6kUw96ZEDawmB8YAJY1/QqcPQ/RL7S
uU6SVmKZbGYHVFCRTGMY7lLk8S9Pld9j7/bbWGeO7PftIbOo4MkDzohqjX/6wQcqzpNqarGqNIzE
JvorRHTrCs/OkoEtI48NPSyFljl4yCUAdanJ5tDPkHvb8BdtmWhLOcGOUv6i64g0m4o5Snuo9oNM
vnt/iBbVzG8UGTyX7HPq7dfE22aFSy9Hp3E9mMFBS8KnuCje9WoXEXLo5Mw8nOQTG+BBBASZcGOy
j6QejaMMgSkRIYkHO4dQbMUZ5UtrxnDpZhVivWZ8toYYdg2NdUktoDludM2c/jOBELv0Su+x8ilu
vHJ8Jj+mSoq9Sz1Sq4r2vzQpNz1ue53pNzPkVQ0OpcF/1QTfua/WI1lCgK+POAu0ZZx/ZtZ4MSUU
4j4ZFmVHpmhfdee6xmeXOMXRls1Tl3bfkwOVjhQkZGTvYV/388cZQGykDzY6x7SznltMVBwtwq1y
CTmmQSEziyBSTHiAqEZYOhZKlw2SNFS4hLjTskRLLMx9qnpa2pr1rmXtyRsAp+mYPzmArOZkZx88
C9SWA4qt75jDGAysI0CNOdF3OQyQtQPMUVgxiGaop9IgmfWnH9XWqZ3GjYLAnNr4jXM/uOo1lgxR
sDGoHkx17rQPruseE0O/c5CZwmLiIGG8iaGPGVWVT6HHsDnNgGZGGoxHfbApv3XnPRjqYx+KX6KO
1RYRHKVDZP2gmHiOPYOQA4oEsgaaLTQZWnVDsph6+pEVzVM0Ge60bcb6QpjxYzaV9JIcci2SJPtw
3XrbtvF3V5c5w02cu17k7JtWP3kMT6Boe/0aPdmhGenka2ZE9LNi8xvIs/ADiCH+qsa4h/kR60Zl
f/Z2cK2atS0gePhaDvOTqpDUG7hmJTEG1jhh67PNw6jLuwl49tougRf3kzrECWktUyPbTcRNvIik
gbcU4Gpu6YoRaY/32//pUCBCIhgexqb+7AZ2YGG3rwNWVD7BCZErN75P5ogMTvjpHdr9aCUt+skq
d9OVVQv8ApzRN3SmGIpOGcnxln9Aj2VsebPdJR5RqkuZFSfXashqioOrcLF6CmS3pjJA7PKP6o24
iKLT7sk4enZqgy2hZwZosl6mFpWKHz+SE/sDvAjwtUIhLtXoCftpuIFZaM9Tn2OT89aRtJaIt619
GfinaY6SdArHX+V22+2gyQRrFmytgPRGFo/8v8yd2W7jzLpkn4gbyZm8tQZSsyzPviFc5TLneUry
6c+iNrrrP7vRQKMvGn1TZVu2PEhKZsYXsWIbpQYPMlxbivy+rKb6COexY4kZzl2tnFliXwp3fITe
+cnxwOFc86LH1VVogQUcJeZQIWh1QKC4Rmr41ozU7+It30zhTLMm8f1JUb/7Dr1nojUY8E0aH0bH
m81qzzZrU4PrPaRt9RRg+4M2hG6Q1qD5gmpv9W22szWKBCahPZHCc1cQpa7wTa7hPBF7TeVjoudH
gNuA2XubsTAXIKvlgh422bRpjUAwN423AlrKKTExdXJc/a1SmYZa4ZyKkMuAxmgrhucgIvHYUkZG
QL7kUS5W0CUFKjl7/rqbIH5nxbGwP3KIeVvm4YDhMFN07ler02HHKJO6kvQXuTBPzdVwK/FWUJa5
thkTQa5in0BaNqFsjBMbYd1wNTamA//+V1fEwIkDwCccn/INYziP5sR9XbGfKOW7JUadzYb9Thcj
mZJVTl1ML4ofUx2JqY8qZ1gt/k7j5MXqw2k7gWTheRrSMkUepJ3JMQwDhgmEWp6UlmIfBhMJierN
cSXmCqp/knroFt+G6f44+qYwGYNMMyOLMhhHaH7QIByyqap6Yg+V7bg6QhVvCh6khsvtnJ2Fgisi
UK+EiScbpnMZifxmxoZXUhaOAYSXzaDeRk15rwLAN2QdHt2OrhBL28+hSjtBMj32UpywDLS0UNX6
tamaZi9L5VZG01eiNaDrsvGgzhBztaVAI+K5Xwn08z4JnWOsIxnNFVkHREEQahxTSNWQlKKPkldl
/GSrHWKr1KeH5GEwOCzm4wi3HSYrJSlfSSPjta24Fv6/ht06Ce0waz/LgVjRrMtnkyQbZOxSP2nQ
fOCIxgvRl7pDA4/53LIPpd5+XRrySwzlhQ7L4TL0wRoX5rSfygvRBWo/CQPMqvHV1skPGMpfpC+4
UsS99mtO5DvjqzSvkmsvGQDGRoZSa9IhGlXJh1pYw05ggck77WvCIuEMjDRTeiv8oECOjJtrywN4
NDL9USTQDyBcADcZfjl2fHZccEdEn0t2pMGXGgpoBlLyzabg0IQ1m9Vf+lQWfizgXyiTtppihAmz
1ggcKhTq/nET+dKNCT1Ntn0iY/jcKs5G1XErUFPequ07oC3Equ/Ztp+Lkry/anUvaSKfSpBzPH9S
DmmW/US99i8n0d51vfbtCCMHlgmqVDXsoCCEaaJXpr1q4/XT8PExA3qe6YbeB1JuHWV+Af2TVNPN
JY+tzNCyZNHuqO/xQOk9g3FXmF/+2EZ3gyUI+ktJmFxOwY2hL/GSEnPN5BsQQvw6tx8FXSHGIMhm
Ku3w4ADAsBHUdXXapZkJoLdQiAubCYU4TsMxXE27vTpjOqSpZt+Zwjhgy5MbliRAmVo3LDAsni33
N+Omn3kZlRd6JuhEFSnyVpt2H5U4DXnwTa4tvlTOQCFK0vxUslnzMLueFsIqUicMaHY3Upn2wAik
PCaF/ZlQFL+DQaBep5ZNMx5AtGOokBpmCbfWJZ3InbULeppMAqfTNl2d/3Cqlec+hd+bVjCvS0Nd
pwViQUChJIW/ME2aSHnuuMhxkA4PThG8DplGeWkfpnRmxeG+y5npG6lyccNyPFJZ8eXAtwHugFvB
bcVxbJhLDmb6auiJdnuh8TKH5+4WG7vMai/puj/tWOe/ezV7mYlf0HGTVrgzQmMPk4cJsFUnH9aY
T1AhJfC/pfqd9j24CVhWpqKATo0MkRFbXZuZmd8cFWqLViwtY+ZMnZhBNZXhDyLad67DQ1kCdzBU
s9jlQ5L4tbFj5MyGYyTYP8Q/CYjtlZPdXMBT5rQP8yUMG3UP0ha+qmc7NSLK3eGqGLuJAsiYvlJj
4lVgmY3q97n51iWaJIzHquBURC7ugUwFjrII622dV8bL3AJRd+XzKKFBAa8NdnbGwL+tmuukhPqD
HPVvM2eXoIHrJn7mCjKplL7oIgR9S0MQ2/osex1yickkp2o+qUxfhor9jCH0qWzamnyUDkmLTUKB
ow2iNDG2sdTeHZhdZxbokzMnBKjNA3o+drqg5CRf1L+KbGIDxtBnY0LqYiBcfzJovU0zD0cxtywt
9lvZ032t9owGW1rsvc6az/j3YSDEiFkGNJhF7D+CXV1XgzEeeHKh9TJcXIn0oJlsoKyROB/gpVcH
0gShe5OxnzX3lKGygfMnTncgMmrIATP1N/PgbpKcHhZdNBFFEKlG35sJLc55ntRB+TQqVGsncZKL
gsvOVNnFLJNtdXarXxjoGMvL16ZNT8Osj5uw0yygwvTmdorLFr+FiQGxMF3Pre7eWqV7VHNl+Ojr
UN+o1M97bWivNUFufBriW+lwCh/qCOup2uHIGif8IXI8gwNmV9sma2gxmR9xBXtOAtKzpmbeMshJ
mxqMykvR940fMU1Y6yFWIYNH/eDE9WOrTwWlelrPWTIWRwgxiIFJvdJ12VyMUcmpxtR/bGswXgu5
VPCGEE7gTgOzgFJKLuM1IbpXmn3/CZ+J/S5sUDKF2YsSAwDOrVq9KHVMd53SPwndbS41cqPCdvtS
EgNf9WV+xv2xHPemcistWK905GrgXKvSn21WCMSO2OcgbPEE70KqX18jaea/QYtsQel+T1JLP+OY
lvOJ5/oss/kxLrCRSqWNb/pS52Jif5i5mtxs2f8EihXvSfIeuyw2d/MCzWpV4MT9MLu8MNepoFXd
iuT7WBNgdxMWJHCgqGGN5BlcEExX8rud1tzkRJ6ICfO7TSWv1YFL10MoI/0441UbUTZWdVPEO0hT
60HRzYtVZ9m25UdT8nJiYXHYObMHfojN6nelNsH+Z+zoIodT4uc5/8QhXlHp/FYMXEeiZ3s52Bjo
nL65pIbQDxNYNbA0M+0HBleMHCvemWcUfjB+KXfQh2svEpqfD85cKmesAzT1KeAsmk7Y5yIEQBdg
VTfB0hT5YgCvcU8VTAsB1yoCCxAUQ8P51eXD8FxZY7RjPv6QjpYKHFIAdInAUwQY4mwTJTrX+uRF
mFWxgYLPpaGjyyqrmuBpKsf8MPcfDeNDV4xrnSaWnVvKYaWR3T9mHfjqhp2hQtcbIWxa/tquxwOI
YFlEsfoxBvgHcGp5PFzualKnj9bpkWD68FsXPWF856K4c37Clt4x6nTftGz2zXI+6rqZrFDCqjOS
ma/FnViTsE84herIjNnMQUMHixgnNyPvkxuJWwyxKqet+8fyrICjEGR/lMoq94YbV3v8Dm+qXXae
5dTPErbzy6xCGxib9Nu5zcEMJckOwfr2V0cd8xW8m3ZXD3/siREVCZI10eezYhGIIB53NK1g8AZt
+lO01Ajg06hWil24j/U4u4+zJah8qpDKKZOePGcOoJCnivvo5Jhn3IIW5tqsg8eM5nBpG5J6gp7F
kO4NJHNkbgvzSqADmRephudXDd66NtAR04LwdH83PKuZ9RY2VnedYrc6abJ6a0sVoqajv1uJMq+j
brTIbOjGu5uVBLyKUwvH4NE0ckxvSV+uBklVRan7TZDEa8aGITUHjfPWDsytmyDQD6JxqOvJC7EV
hZY9ZtrR7bEYRVOTrWYqYuul+jJTFA3metR42iTnq3CeywXrIuvM3nEg+q07YCtGtTKOQtWsLfiD
gg/k9JNB6hSoN9WXUgz4TvbhFHPEEPmxV6UB8Kn4cUP8NFQk7wsL1bPvydAhkrBlBvPbqvOe+jZq
zhpz27tbYAI8WLr+ONbjrTB5gqkWwk0e5a8lNWOrJBGPBsQ7byYGgmzb4VtZlBbk7LqvyVkoqHda
ArEPzP1DXgPV6LIJKL5Ny6OoX8vkgoz6qAI6Zesdx9Q2vFESpYEIJYTopOxaRR/6Zgzfwc7guCbd
Kh4x1Bhtf41TwqF2gLML69B4IUB8IQjyHC1YeFDrv+vgJcshPg7yKbbsr1pwkqvUsniwbmIKv0Kq
22VLWKCe6jcsu/6oABwWyVtqBLAUq/J17JpNx3R5pafOu+24z0qGF3+0kt+dieitKDQMTCBSITXD
qimPtW2/DDkDGuCwj5n+Z0oudHI8VO0nwpV6CLSuWqlmh4cFcDjNKqcpgWWU6BqVEEP7zQXtGwA+
Pjbp7kLmIJSIrgpQ5Cv0B43io/RJad3brDh+QgCKihvIvU3IBVM4LYgUoPZNxECoAcOOQs45wq8l
axSaxLqKhp+kVJ5NGgep4AkeKF4jplLrP/0gftU1MAHBs6kjWa0giHetjaLOVjlJ6FHlQRxX5Lrp
Sys61PbkCX3voTWyV7PTTjN7l5UlcCJDVr7btP+fBQWJjP2NE3p/yiWM1/5n5vD/wzShSy6HQOX/
Jkzo9V/dn/wr+29hwuVL/keW0PmXphrM0m3hENMgHfg/s4Su9i9Ns0zbtk2HJyyZsL9ZQvtfjrrE
O4ivYZ1ly/E3S6gTTlw+//8uS2iL/x5hZdDu2hY/h80PR0WI85+ZtHQEPotPMPWMmqFxUZHHqEXn
69F4U9yfPMgZFziq4edKmT/k8+KwyHZKUrwg8mPQqs0zfWFY1Zpz/AnVM97RoXwJsjOXE3C1+RH/
xi8jc54chQM4bQ8fw4VtxVtBpviBCuCHPO1ekwKMZFqw47UZ0SoBrn+WyFUkeIlHXcB2QepkL4hR
G7zEZ3kI0tcspMIyV08TmOqIgU8ejfG6lJiWwJmvIpZuGLNkc6JCkn83XjgN+lnIHboxohnNOdFK
H0wvK8rnxc8+q0/JMhdM+3Z8MFXVRqCav4tK+kr4YljF73K0PlOGDmvhdRr2WUXJVloX3JwqRM5h
8PIwEj5HQT/UFpbkoBq9SsM5E2rlr0WBnVvWDhAPa8eYbmZF/c8s8BAYSMwGnb3k8c11H+qkmsMJ
8oSuHGrZ/+mtHk96t2CKVL92jG84UzYZnJlUOU6oCbGYjfMHjL03WqRCstMA8iax61v97BaReTEK
OsTUmMxNzJgvGsSPID0SxsydulE8c7nvuhkhP8bE2jvfvb6lsg/PGu0uO6wip0JwAcgseeibV9he
fi5S9VhY/AFqxL41WYVuHQ7YCqtZr6+1SRkho7ioNewfdfEc290GQkDq4UcpfZUT4arCqr7ua6ac
jvgABjMgKYLaR8waVxRy1+ukpVe3Y7dJSfkI3Nxx4cJTzPRQHa2JWvQqkQcG9psg1tv1CG48BVKm
FK4LNrId4TXBYM61CaYAQPe2pezteaCVEE+D+54ZERsHiBxyCA8Kg1HqyjDhEmvZmpuwGUFYM3JP
ElKBkDwJ98tqO+bVLRbVGSFR01VoAt+Gs3LxXXEEpZ0F2FYZAYSF+xlUBF2Ju/pIxy3mBzKHyaea
YTyxBoQdO4LRxX68cc1jatBz40r9icHGsDHYNMHFaM6ycC56dJ0VNu3lmsaDSzPqe2yGG9x5MDqh
jelzjoZC0QKCzjkUlKfN2/rVDFBSS4Xati7UwJ5LDosNvg88NA8lHV6rWHe/6bHz2ia6BX2yo5qM
UUtQeZERQzNRkw/BEHWpOTzRan2trfj8hP/kSFyVLone8WDksrs3pB+Qm90blbLtyR04RPi0DmZv
9xHm8WkwEMxFMop9nftpUfOlqnKJHWbIJlHLhIyi1VbmNk0GOmX01AXTGmWUTd7iDkIed5Wvw6Wp
uEqajyCao7VuGScFwzq7LxKpRjW/5RwN2fsJ5h3Y3rTOt0IVNRd2bK62WLsbh3Ny0yaPjRo6K7qw
GRrF5oH+m2llBWZI8pS2DcofOXO3Yb6N2UVwFMuJLVa8rhyOCcjWNlXSaYEhBU3TdmRwPDFJ+1Ln
8qnN5A6X4jaw898Z7nHLhE+loSo7UqdLAT9Ihi6LMZsSCj1cSvlIG/fu1zwxei1SI96pw9gDS3Do
WWjk4IUQ4aooQJXsiNU6OhBfLaoeAjoY1i1TNT/JBwBM0wUE/WtgufJB48VGfzDtrW6gjlucKJu6
HbchM3HTpLpc75VdE8DKZqK6lJFSGD7BzC1dndLPqKRs2aBBM6GBNss6hgtu+mfiFMc6FCPdYUUr
OlZ6J1X7dQNtkVdof0vMVNLzG8HeVvoNMdwCJxNKH/XxD+GIplH0Yk/vEpMTZz6FenTqWpGeTOrO
zjAbNqpljI+kqrD8oLfseq5HfjrBO5/YinMWgabIct4bgaTviDF+FYbKtRKp7k0V5bOqE+Kmc+cT
iXU0e2ndOLKbr7jAWHSV6s9SaBMTYFojZUEt7eufBkr/oXGZekJOD8ImeQ9KdzqUKWMH0PiK1Ojc
CQHiF6zrHFItncHJGDzXDXAmF6K9Mht/ChtDowVVXKQjcw+Skw+mmRVvXCfZBsJo8GWTZesJVZrQ
tbVRehMPhwRF7TCtnSsLlFuS+bw6cS/2GjCmnJnt0ObxLdTF4JWFCyMeR/AgmmmrcYR4qHRqmkO1
c99amT23sXT/yNFeu1r5yQ63unEUoS2yTY0jlBP7FKNqQ0LSXgNTxMdcy4/NTAQCUeU5rn4iBzR6
Scp2prJ66dnq1iLRDgMvdSXDBisrF3Ww3cINeJwHwhIax+hNDIAiKEbPyuu9zFPwGRnlc+BDakYJ
VkqFZodTSWPiM+aUUcUcU3ueNSXzZMY5NbYW1bzEufsU0jhiNlq+CXv9tZ9Q5bBQF/tIyR+Vabi1
g2ZQbMNZKdJDjD4OiOOU0VSVmk+qrbUHOZvOtkoYflPLhZzAhhgUHBSWuuCBCJgYJvQAvKasm5su
F28waBju2uH06YZcldXyk6QWNa5CwtSZnH6tLXBWzZkKX9Z6v6567dOYEbaGKH3qmGWcZ7wXutPq
m9QN4vMMuM6fwgybvc6gJ6eB4gkLCgTt/ErwozyZaIhAT8J+bbjB4lvx2ojLujKTopHKGG+B4Z1j
LTxWpEFOSdecJntKfHcC71YVSIrUZE4e1yybLItNCyrTz9WAK9zrKfGto8Abykjf1WX+SmiQUEzE
M0Sx5EeDBrCh1pl1sbrMYBbPmsvkwjLbr4VyhG5mkmhXY7El+c9+KEyfiQCmD2E7tBRsE2VpQG7v
ulCfH1zNZB9RKvNB6fXfSlzJKxsxfglokpY9neUcM81X3+xm7neEC7cKzoqT3iWHZpqo3xZa/N5o
JGcHlXGxodMj7wZR8qh1WJRhaMqvYqIaSAycxYI6DY8qVxXWeRM/d9qdRDaa1x7YZDuNW2ukHR7R
ND1GLRecrAljrN/xM6+ddhfmU+mHSf3JrtGA8+XqvjOr326W7GhFdqhm4TirUq+SHMyBCyx/a6zC
2GZHmJOePUXnwhBfcRWdmx77CCUCzxkdx6hrHNzc5Eq8YQTfHp2amhwtWdi9HQ+s5XnnGSZe39g6
uKnqVW7E88QBfy4ZcFeISs2l0rU9ynexBZu4KVwMK+E7e5J2VRXsqSQ/9yhNXPgKPUD1L+Kpm4Uu
V2W4Rvu0QhVMA2pLZpetkXORlnaJIypoE+NXrvKqUTRYPIJ6dG0gI6RxjsS/xKmxQ/3e2M1TH7TP
Kn+NdIbBPKh+Ps3EgaYzh4u1Vbm8gG3qa1WA3g8tBg80xY+sSBjPqvS+JJ14ZqL5ZzRRTzu9bqDD
dY/UhAEEHc3eA9zzOjdWdLSC/Ci7ovPi6Jm6+5FgAv+4+NVrEkfUypHXSNf/+OD9zag0xgA0P5/6
jzf//VXNzM9IQNH7X275z89nRMZ30fS438/O9/3Wf3+owoD7zzv+x0fvn9VMCcRAFt2SbuU9AkO7
T9yo3d/fvb8F7vmfH/uPT4mJkgMnXb7k79fdP+d+D7Mm2JX9x9f8vdv/o5tHWICLEdVesTnP90Mb
F/t0Lllvu+XN+/t/b7l/LEpI14VwfVWHiphWqYv938+4v3X/GFRQd8fU3TW55gGfJJQB1vr3/R7v
/5QaDShcj/g2Fqkn7mrQqEfKiAzkFNMuhz/tu26qepM6erHvhrDcO2YfEv/QPsMxrHYD04h//4j9
8lPc72opDR9qRqrKxIuPiSrFNwR19/e3lDjgrQCsc1rqwYOq4Pm5/0NPBOVyAx655VvlSHRkhMHe
Ncs3VUoKoe83MF9rUas7WrJkgzW/pe75oaNjkc3xIoKGNXLo/a377dpscPv9g/f37d4c/d7hsrt8
8j/u4v7+P+7n7+1lO1MXmmTBpsY2ua96o9ovfTb7pBn32kyf+GR1Dijx5Q/QOSqFSVkFs2SqkYbG
5SFtQoXbEVKL/f39+1uNEg5rdybWfv/Y/R+jxp+vs8qv8/vDYVD7tdYHl4MyPkC/sdb3v8H9n3j5
M/199/5nQkMjsyof+ibNQHLwh7v/c7/t77v3LzIAhf371orMV4rlk/fvt9w/MVHxzQbqOQA9yYQx
2GSKRE7T+63bmLj24cXhCSLwqz+5XXu00vxE58XFUL9iV/WLeTjWTAJEoe402/HCdvI5SxJw4SiT
Klvb1dcF19epWIp8ztE4sASoN7VvfSporwI4chG/2rR1pMIlFlHuqyjcVUb5lTwKRTtQMea7wkHo
DjZR0/kdVB1AFJ6tWl4jxi3OnzrdNgVHjWrYsAxeGoMWJe0nLH7aOd7mRkiknJmnyW83jucqdLwh
zJYH0psiWl3Iotns54o+2WTuRdOnNcaIxCCFOEGTf8DvvVGkR7CGICF+yOtUKO841z8M13wc5Dui
5zbmyLv4WshgbQtKCRAY6B5ZerDyQ+lWB99KuoNM2mvXsxHUGy8Vxg6XB78EJ5jibWS2a/ftYdRN
H319j4Tkl4ZztFrpW53mB4n6W+bTcx8YH2McHefmi2q7HQ0ZR1VLz1zQLn0+cyKQh6E1eH0DUwXG
oRcwjm3j2NOPrE6a3xDimyu57bt0D1ibI8F5GLiUgClQ05sYFVo9SvYB9o2kB6JqicafbfAG+z3n
R1goAwiglBzmfFl+AUO+0tpXWpk/C/fYQ3At8/EPXOEntHoC7eJSxIJZu0Y0ihNYStQj6m590R0K
Xf+WsJcFbdSw+Pm/YK7fnyrSRksBT2Cr196BNhjtZFd7YuQ5CW7R1jcdYky50XPUWG3eOic56Huz
y47EIHeZonmVjZW8Dv2hH9cBSTC7q17DXgJJoHtFmGsD4g5pUmeSjHWSQ5xovgHopjNUFBX5GGjV
meaQvepk+1kpsBzy3eEQOW+wJrBoS6+w7L1iviH9b4F/bgwnONFktWWKddBb/Sm12l1ZVl6KAU+h
BIQTz2nS6Y5O/djRDlihrnU6X/ok2ciQIeJiOojVbfEVxVgTJnPTCHPT9l5AsaZF55UULZE8Dy+y
PxsBVVL20XSgbuvZsXA0jM/xKWVwXdrPkzFdKGV7sEKbsDdyQxu/91n0hlWFfAsZlinb9YZ2SLH2
VSUwYvJmjv1RKPqa1yAOf6MeH1Jr3jcjWoCy6oLF5NT6thHeSs3epf2rIX9pk76L2+5ox6EXSW0b
VSw+bb8Op1VIerCu26soQtbM+HcZ6+eh4HLnWLsueIEnvxOjw8uAraacDuai7uHWHXUUCuOAteyW
9P0mtQZYlOGn1IazyT0gH+y55w9TZjdO1A+6HI8BKiCbl1UazY9K6+xTIzlD3IQ4ET4ONExUGa2S
zW4gRKCBsjLV+uw03auonIOo7RvDrD1DDfqOjH1nN4+KEz31YU9HGwzw2q9QVUhUnqwihC9fcijt
KdKG9VeMX3b0M3fqIalLuojafZ+u+NNSfYCKNIePUT981Gl7IHK9pmdujZuKexCvsaF9ZLggRCxO
I2jxhqgDLSW3TAQvdTQ9lon55ubFR5Ixt5kDn/HHmxjAp4HfGaRYVXTHN7Y8pEXoZwKFTiI50sbo
dBelKSFD4a0NfkfEYJy8e+Hc4KtV4NHCAnTyaGsmCZHy2I3TiZngLejMHb1SMTjFIuSMNabbItN3
qTnv3YrVPTGeU6W7arTXJvNRBvyJRfFScThIUWBcc74q/IlLjWeSol7tJPECNfQLaNQTrzfaA8BN
uacY+0AfFxsG4w+6nqzpQzy30rpYg31j+3oNVACz8IgNh7l9uBTWdH4IvhK292lIGZkwK8dXeaoD
1zM0+l97RI9O2aX5nQiCOxSHol4wzQlW1s2mGb3son2pyGsdDQij6i4qwltcOGerINKVxese+2NO
6WoP0Yctv8A7WM+SUqPhHKvOmczICV68nzmmNwLhKs34NI4J1VPWBST4ix7heM0zuiq1Q2kCZtCq
dXTT69d4BE1mcdDTzY0QtEdooR8EmS/m0i/wfmTyg7Yaf8wf62DeV5pDG/bM9YkilOUprqevUxyB
CG1WLZl+UHE8JXda2bPKtBtrwG2vdttZTCeVZ0EwTDuRzGuz/QicCOinDeJDQnbGiTcXtxKsnF5S
fYJZEvPZrntKMtNPmG4JKAhlqQB+KDbBpsy7w9g+5f14EKZ9qyPjZFkYJt3OT0myVqQMOrPdqxnn
8iEH7EIXThrvjbHYJF3wDrPz2whTnAn2PqCtRUhJ/x6OdrVi6c5v9CC+JCiKqWNshVOfisxztUOd
PAvTi7HOY4J1ftnNy5he6M5ylJU5bszqOC9Gk+4Tmpc9eshpmn02sJlZunYp3JsJPrxV1QuOm1sK
lqRus+dYhjtG+hxJtLWanHUq0PTKx0vPNn5RXIfopXLKt5JWP5gnK6pISXDOe9NRDtqUnBzWk4kQ
5SILE/MzV2Vhb2yReyN8RXPWH9R5aQWgRs9c+meGVRxrG35i26g+4W9dQrpXadSFN4OESAefJXcB
u4nAM7vyGFOT3lH5QHFeeMp6erKs/gYDissSW0xj2BPavJgEnbVxNTsU5JTpJksNz5DaZoRJFimk
h1pJ1tgiy8NkgfiCgXIZsep3eHXhZqUmAbJ9LK1dOVQ3nX6HMM+uhvPkNs6fxL1Qz3VRWgFALt06
jbOuK3wOCwLlnZKcB4y6wGMbz4nGdZvLA8L0BHeVS8CKlkMZFFwCtB0ejBPBqH09Vh9tUH9xas6M
vaQ+xWTm7Xg1dgAC2Kzh02biihZAfrOGkBxtcQDmvNguvzhNYn58THG41vgQiH+ig8stnVHYR4Gy
GejpyJUOcUMgF3XmwiBOCEGz/Qp3fcRi15drVat8F9dVUfxywmKdLIQ61HNLM9e6np5EwNieEIdL
R1uZzVdtq9vrrjIfrVYcaO/wqPLcFQU/aMDBmQIc2scCu72aQItlyfBhkr/7ZL5ZSrmb1Ves7nug
gh5u/OfYmo8WARMHHdOiEgD32SFS0n1juAgB5i4LaUmYiV9r8wYFDJn5zBT3iOu96KojnS2sRyln
iXGT5ZDlOCJNqNyBIncll8bGZk1pHu1CYHpBxSZaxRiaKQ4eu+5CjelWNcqtQh6aKcYmEIEXB2CI
rXxtKCzf6ZPMVVqXgp3AF5HVbL4jKsSL8qU3Gs8MCq8Yq0tW8uqPXuayu0ijepcignFso3dGW6Z7
JINAvPSfrTascaltOg48NddF+H5KMO3NaN4MeEYVjDY2KwdkoJ1jqi9NMpExJH8+V3zjwC/fVa3f
GUHoaxC0LP0HNQ+LTX6ERHPQk+kWddWWiqIjd8goJdwLmOcspWmRcvkcvTZnJNgQB2TSMLTbqAw9
aUPbdcd1J5mZ0RMYRdoKCWfDs2yN8R1Nbd5QXraenGpb99cMLT9PawIcytrU5YER/YHib9oIzPVi
AchwXKQV/kFKGiMgmOSsmcLVLyUXI7BAcTt4Smg9WF3hUTSPzVDSbZ3yTKK0mdpW4nlbbhpw5oPy
2g4gh8Vss3ul1oawfjNyjWrp5aLoJy4rTJXWVXnJEs4owDycXCBb916/RLF19vjtjuUbsTegzlRf
UwXT4Ypkxk+li6C3QmXugwWbX7xY4iqkYbXyI9WqjS71je0czKX7UhFAyiq6b12PWRjRE0xQxR6l
EmQeMxQqUix+QJgoIAvLXeh0+1muXDfYAsbatjrtdgZWKH7tTBoMHspdJshP/cHtsQ3aS+ACwdN0
QvwLgNMzbDx7yvAUqdF7WSKzVuKC/XLvsrldMNEmp0ayUpuafq9gYK/eyq0EIpWZLb8H5DMoIba9
rTVmQS3x45Y5WqKAZeKA0/BLDEswGiy2nW2mmupy9zQ1HYSV4qqyPgcG0AqReEPaeHpmH8F6eZn5
TGvKryCYX9Pe3cP1eavya78cj4T+lLGB7zt0bbffB2K6wBahdbFBp4StbSSXMLauZJHWxdIDi+0U
RumpHOghlRX4u4ilvT0Yuv6p1MnOegAAvWlUHXzNzM438RRX95g4g7miuW9gEwXmPx2XZcxao/D7
iSNOikWpAjgUS2GX1LG2swIWtH4leryhp2rLHgUO/kFtys1QxyezYuJLnoiYAGMB2odrOgLd1uMI
hJXHH7TGq4zOr9p0r06NJ11tTXxjHYfU+2Wh52iU2jnWDS3ANwqyOXm8wvm606Pp2agNSC4CSk22
7YVJD5SLgf8zsHUPbEWfWpSWEFm19PPI8lsop3421kn26Wj6buSCRf/8ttOmVUx7fGOhymhAAzOs
AEUJegsFFUv38uDlHaA4lzbcYdxWFTxZ7tle5J2h38fQMnTlGlbazqAgIe27TdWLrakUnspOPxj/
i70zWY4b2bbsv9QcaXD0GNQkAkD07EmRnMBIiULf9/j6t8C89yYZUonv1azMaqKUSKWcQDgc7ufs
vbbvb96LP2mNiqlsaCEWrUoBioZUgccli2X3/bfvv4TLF3MjBxJTg1sfC3ha6znL+Pvv30KKsLQf
iCx3jcwoeXfL1brTCszTeRApm2nA57KUTc6qIf987XdVlKgPMWzygwCXZudNs54I8gb3TZM81wqp
zfpAdeg/BbSKujz4dBZKvaeUJNCLsaUZN02jeb3UmZu/K2xa01CWeS/d2F0IaquwODb9u+bz/vVe
5/BumECiZOJzkEKNtJV0klcznusaOlnZZsNjgMmKdIdyPg19bNwHJNLZUtU/hoVt7YYi7Z2a7INr
VW8fssIHiTexJVJxgXyLywPbNv84D6a16uBSHAofpibGQvTkmcTEDHJz//7HkOZREhrioerG7NSE
jc4DYNePYWxbjo6udPf+19pA2xiE4GplUa7HsOu8Wr7kYC0ucUU92Uu2r0QG0Q7ETLzJ2EMhuM2q
R3M2NlNt7UJOg5cgfKL7RSZqlgt/p1HA5Aogs00/7+ySs0WtSupN0qTsV4zIaYPB3+HTIbFP+NGx
jPvdRCUA5GGeXqVB+RrlA/2b2eahgJYGo0wbecVd6HoBhTYNkg1uBcIicElUXOG1qLLbZNBVt6ZE
oBjCS8ZRulOn9k0ZpuYELlhxMj3b1AIoWmoSnxvX8cOQWtDRUjEfxqw36biTur4k/7WidFrFP3Zk
lkKgcUqD62bh0ylwhoLSaPI9mR76eiQ4mV7VUSySlH1BLHpwnGQYBps+2pF9QKUg57yzVErXfeFi
GmIhxl00VG6LE2gkR3YgHxk9HmecIsrBM8RuiaqgIChahwUT2cqGPFBYdcrtbEyebMp7uH70L7nu
Xt/JxXyVlDmlsmk31aceRQZQhMNc+at8keXEs6t17S7KCg8uyDrX6fqRr74sVyUW5BRAEpEx6Fvx
Zwwk9uULmWtDMLdX9A2Ynm4nJI0G3by2mtCV6y2EJ3dWGnfq2K4IzAAc1/LcTen/B/MSG6nuhybc
SlRuosUEhPGsp6dCsZZS4LTNcISYbwancXorF8Xw4PN8621zZWHUzmfSa2B0+jRvi8T2DLJm8jpw
YhlJvxTt0DyuOzCQRfCskfSpVgTVag1GZmwTDa5kdAOkIvFv58/4/NoawcKzql5R5NCfMv+JzFMD
eGYb7SfeqgSc4MvupkMgqAJGmTMoxDCV90I5lOrJt2s+2r00Yb9xx4jVKfS0jCKbV1ixJ9/FkxOH
d7UBD+qZ29Ak96P9qNR3vBArNiwDRTSpXE/dLWa3dS4eY9glcay7xGOuUsP02qlY+dMPOqxoWUOy
3174nbhnLw0SNZUuBu1e0fcmQq86+KbzXIE/DLfl3Bwm2Trm5EypBYDUzpBWilOi+pwJwdUWw+HY
7sZSex2taU/d+icHKkiRABsV1b5PLwbVOuqatEnKy2GM3Ua0j+yRqK9QYqyw8KCuaPz7VlyWvGMw
nZCRcTUhC2otZFHZc4m5ON3qQ7HWiseFRLps88PF5B6pkBcUToEagtFEXbd4Ssi3JTsHRat1W5uM
UlCqBdLhWHF3nYiZDqt6MrLHAD8ii/+VZj7L7FWKHm9kw8lgWE2oSDtOoSqOyzwy76xJ2WVBjTB9
3FvAfqY82syhue1jJGbhhBWBqqyl7Qq67wTysoFTTzbxYFqhcuBOXV2uNuksXwfKsJWbAxSTzZzI
u5np31XgdzL7W1wLiq7jIRrbUwicrwaygx8nsD0b3KAJzcjgZAykySBVaxuz5TOwT24jNDL00LOZ
03W0AlvQd6+lspmVTVs/9CymwfXyaAtlg2iVIDIMO+gA5DvUHoGwV+WFidJeGwE2XaSGg4Is+k4C
0HBbAgsfXK3c6mLXqgcJl1kAwwma7JMVP/XJG7Z9p5EVt8yzjarrl/DknRyDVcSJA0pJshrshIQh
ssFFfwdHCkZXuk67e7Uf9lHDgws5CyGX17cKXRKgfMFlPc6njuB7vDElO4yeYHWkx5ul1CBp+mOW
QzVTaJwkxkVfdq7+RHwM0bqsYQiTpDXxCKdAaU/+QMidWVzaUfWyHzT5Xpj1M2pM+qPNRWnOF2oi
HwtNPlCtyXlb9F19WxMqow7kibTlaVRzuFzs7YIByYzObI4vwDYhHMkwb8kElYqtGZVeZ92k8anL
WMib/kqjE9+b9+WkOIlq33VGS1ZrMP3wp9q+sdSh2WPyHVnCdPnFpATbWNlWk7qJQ54yOGmd6ces
o7RMOg5hNr2ZfrfNY2ZFEcgJdMLx8hcGbDTZWGhYOkj+YRmm2JoS7Wso34XE1mWwJUGruA4OxCEb
iBbM8NFKIK0vf8OokOPUcL4wDfKsWKUcwl9MzUPWIcYylaDcp71puni0Io7oOKT7xjfvKkuRL1R7
ujWGiKhZ1bix66bYVKph0Z4vq6cCFOIU2/UdxfL0FMgy606vVk9J2pULlFAcZ2Il702Q7f1klk9h
W91ahtFtzNT6nkdpcBO0unRN4dZwSQgtplBmRksp7us8vSXLDl9zdfP+FV0GVTiSwOK+fy/tDetY
psGVzBvFF2a1n8zePqHe51iw/I6Dmn1qDNKiJ0l/oQP12rEtb710jstl1V9+lZEsHZrJjDaxFd1Z
EiKwlV8nw95afnn/XSAlGJcqewvzeBh5m/c/6ymgOxkb6t4QYbPW4NWuC7V4K3OKcJNMkFehKqT6
8cv77xCWYysnE88DX2pw9tcRBbY1oQg1Ppoxsk/MCyoLWo/RBiQRhv+2z9aWTyBMmWYjnQGaBc04
3ZjAVHcJjX8og0N9B5qg50Ujbdja1XfvX2IDuOtjzFBxfCihF9+NKhL9IAqn3fsfFUnYXjbCmHr/
Yxm1d/9fHZ63UTvdTSWZMd8L+k/1dPMWREWOuPv9W7sfRLuoxp/k4YdueInaX/6Hv8XhmvUX4m9N
l3VD6IqqLWEyf+fMaMZfuo4m2xS6RniKLBjkXzEzqvwXTEFTsRWNwhLg9H9iZhTrL+BmKmpyjWAa
29Cs/0nMDEN8YLKbsk4ihSkEhDL+UUs914WLHisMleDWiSpUtGGxluhTEs3XN1/GoiwhMP/g3/8e
Cp27rQvN4mqtsyQMUnhI1J0AxkWtpwHlCdXCGXWMV7oMn1eAk6PdDClEbYt1JJDi/0evf/X3MB8T
at6TTz6PbmpI4BfYvsGN+yUshsDqCtwZJ6h90B0pRGykdb8m5hib/nDXbyiSuv8XQ9oKwn/eHbYA
TsIN+ZDdAHJKLnUpbBzcaZss2zZrdjmU+FegHYEoHcuN6XwxJD6Ds3vMrPhnSLGkkXwYEhRONsSs
W462KaE1u9Ee55PmIojzANW7XOSN/vea8H/M/hFfjXkW/lM3TTALQjsdfC7ipLxU69BBdu52eIRO
9Qqlr+Ov/3ydXw15liRgaTIRWXFE3Rxqs1CpiiTxw5+H+O2E4QGTDWGq/PL+/Q+3Ugu10lzUaOC4
V9ENRi6nf+1XYmNuoideLtuvPjvlc1LM8nzw2fEMgvvVFUFi3+fPDome4ZNMzmEkv4CE9M4F2DnC
U51qPa522h29dJV0gwK51x5NsRN5X/0My4w8e0h4Slh4NI0fBOzO5x8hqqyoljHKOyh7UE7aaHpO
0yRTqZvcwFZWUf4YS+0XH+ZZxsn7hZsWYVca8WqqJouzFIw0LaU4Jo3UiY+zZ3rzFgO9Q7/Y4djr
xV+N9uuKZ34abUmp+PC5zvNoqmqKOs4/jQ4s4b15CJ1+la5W1ZH2PWnuX475m+lqWibySh2boi2U
sydE4SgjSzFDkjMJzzHnBLb7Yrb+ZghLVrEMaUI3dcM6G6IubdMfzRbNn7+XLrU1D6FHpTV0Spca
7bXsKNt488WYy4Q8my2fxjx7ClWSRql0g3TVV9HL6ACtLx0yYtbaSvsebuGl0K9Zf/n5fXYyvc+W
T6Mu3//w+fWGgLHccaXIQx5nL9g2m9AhOXxaT07mhK71xYRZZt+frnK58x/GEwM6KL3iKoXKGWsW
PQAxGlOz77Gnhfl0+cVd/er6zpaBwdfhKE5cX+v9+/p8rg+DOkfg9X/jgVg+pj9d4PLAfLjAshet
T/cekw2viB1dpS36j2W85X5KX67dv3vcP32AZ497K+YOBy83NKQFtq53WCwcThamMznFf2O8381S
1cCXIwz66oZ29mSYRS5Ro0mwOJTdhabRZfGt6xDK+p8/N/V380TTmH1s5Aj1OR9HqQorRJeO/Tml
zkCLBdLYQLxX0yaPckaWIAIoUqRntoKcyRrSmyT8ymHQIfxr5tcWNMe678QlyRTAjYJjh9s8z6WN
maSnLKPLWwFdJkBzuBXptG8sUjdi1NbYr+jIGoSYx2qQbSdSURAg5vM6KpemopLYjoKmFhtAPnqF
sNhbZWp6Ih71i4n7u/tskZYos9TxApbP7nOSDNJY9LTmOhl7ktYlz2rbfmsn/IB/vtPv74OzCWtD
KGWVM1TaaOrZE6IB+0gAiC+bnK5ay26274Zd+U25RJnigc8kkmyPOsNFIP5V5OBvnpVPQ589KyId
VLOqAUb5z70TbBHi/6jd3oX26wzbrzaQv1nTbTb4wiQBlz26eXZHx1YmuW/WeC/G2TofiDiQwi/u
5W9ehp+GWK73w7OfI5wSxbInTyDz6wZUvf46MNzAmL8Y6Cys8X3ZtnG/ajwagGWU88dD1YtogKnB
subgm8ROToIcGs7KXRY3c4OEw3LL6/DZ1qA1sMz57hez5ncf3ccf4OxSEy3VyJ3hB0Am3Du613AA
ACtFEpNTr/HiO1+M97tb+3G8s/dUhURM9zXGS48ElK0BhlHLXmc7fxVdUWpa55v4OnC+elstB9Pz
1ZwjlkbElq5y2pTPHg5Ln325m/Ei0ob7riBZvwEX2QOwtlYyeBund5f9OSlw5rO9MTxtyy5yV3uj
R0vYrVzCs13AJ9JT/0ajZ3yIrtR1vfly6/DbD0O3iF7lAIru5ewdMOEZnCJCcZ1pXzSe7gneOQ2n
Qe+/985532GdLxnQuf8z3tmmrxpiNQ0mH9DbrUHc4Er1qheqqpkrtvVWOiFxuKYn97P53rvLdEBA
8MV0+M3Omo/lnx/gbGct8rRUStS9rFnjMff6becRPrhtvlqgljXhlwulJmALjWOnZp/d2ExkmU/s
DuFMHhlb62pjdx4FJVYoIg3GzRdz/HcrlG1YqmLCzP27SvFx+VBnuyK9gM5v4w6IDdZKRJXeTT3L
qV2FfpmXtl676b64yF9HtWTSZhc7O9ps+XxdbJUUF7nBvaxR+sCKDWb7iz3fMh0+30VLhv2vcyZh
20C47OdlkXjwfs5h8DoWuZwCKw56LhChNRzEbY5aWM60r5anX7cPH4ekWvB5SDnFhhE1DEkRc2fs
tXXJQ4ETYMvjsVme1MwL93AnvT9/hL+9UluolGP4HLXzBEIAfuVsGbTaUDfsGzKTOH3iFWp1SFmI
HNUcLxqU7z8P+ps3uIWs2FJtwetbRi70+WIhYo+VX7JIlQ5Ajz2QSQ4s/cF2MVN4ZEd4bHQpG3z1
dPz6EDIsRIWFq6CaeA8+DxvDBOiBoHJgGfDv1i2YEZQQU04XJZQ9/E8ZYZW+Wxra7Z8v+Hd3GdCD
amuCB0WRz949KCyU0QwGtrxqA9vHSh/82Hf1xLhBVYRFC9fXSOzinwdVFrTE+TTmNaBQSVxmsnle
3FNDc+jkNO6codW7na0hdkLZgSCmIwNSWRVqF38TdWW9EsGngxkv/GcyAwdHLI4PQ+mUnYhAw1Wo
Eco1Wy7C0nz9HjXPXWD1N+BMb+uk3JIhdc2+OD1Uebo3ityzNbU8gsqwbxGL5Yc+S4pgV+k6FO0O
cs0lfB3auIaRugO1P2fqw+ApggHgEHd3P5p27RizAXkAmRs5olmxNysxIY6ldwgY4DugxnjrRyav
7xF/a6BPNynenzVRNvsWb4YzwYN34yjAWa+3FN3piRixDo63778XYXshEcoEy4kWYUOOazFckcjw
kGq4T6WouKIEQqsvQ+7GvUXRS+Sqggg3kuTjopSxKpWWzbgl4OPW8NVLy8wvk0G56YR8Q3ggxvRU
39cZtUxbGy7ifH4Om/gKBcBT6st3OVn2Wcv9w2O4AsFwkGKMu32HXdq3sA5pnb+z6vRH15ALpOfA
beWroMp+KPj6HDqaTpjQP0YzEyagHWKKKvTBgxejDy/1RMacPcIND7OLSRtPaZGd1Cg9mdgGgPes
CqN1/al6raSWI0T3mFvZd1FQP5OLGz2Y90GcDKto7K7lXr9RRhvkkyGtNStFeBNYbzrtX6iJtRMn
FuGHVeCmbXEYcca3s/TdnMgtnAGWAQ47mWRH4L6HIhsHyrotSCgvayJYgjB+DQdZcxJBSFdPYOa6
0bQ7KS9D9OPdfdt3XrzAUltj4rMAvRlWEm3YonLLVL6Neq0CjarvYKsem3mOV3roXyWt9k3SAYD2
KkpTecweK6l8BOR7TAlmdKpMBbQvawuHYJHK2yiGK8VUnZRkAW8Y695R4uFbMurqRlQJUpcxOTZ1
t8yB4ZJS3RFBwnHAB6VUwQ3Y5FuLF96q4avrcLBPVSEQBigDaZcD+nqM5IT4DdIaviwK9BipQnkf
a4lNhlnxBr2fjm9FaJepxvusgkHeaeG3BjKpZkBco5H1A57XRVjJ2onIBzjx0bdWbUh2jpMUsURb
Xwizw0Cg649KSh7GMBEz1zdL9zdosHVnNKJSlaDfIiT2oehgALflqxBF6VkjfW88Lw23FqYgih4V
o/+Qg5Kwt9zyGkCwMBEc9vd9VRzCuIETEZPqKQVdieZnmndKK0bX9AnytVuiUTmuRpsqIMDOUIt2
W+VD4Go6eQghgZdu4EfQHAdmZQbTio7sEolgCkJfGr2cvH7WiotgQDjRgU5zSNUqr/68ABKPfL4A
0nHhFcM2fHndiPN65pSYHZgw3mOCaLlsq0fJqLHZ7wQpWHC4LPXe1BpUPml0O9nt0zjnzwgtiLfx
k9dCTgDrlTgf9Zw0mbGiO5/uk6G4Ugvk8marHCu9Vx1jhCBvqDuDm3eh98Sfi868ZoNOFreFBlNm
C7NKSp/+b/YDp8PdpPodev4efYe4oklw1U/JyQIrA/Ap3yLAcMEv0Bc28+8hAcHfYlMFDtz4hae0
wNIVlHVHLEsJdET0gUgDzAglaSUvJIuqfyjDLiTBwzDwJdYFIJAx8yCdSk5UCsWLRx1ZM449ZmJ0
bFq9/5ZmVf+tVgjMWUdTVv6sapweRfqDwzx+33z+2Y/pYUZ7quWzw1Rz9Uw8J1UGRSjbCjO9qMqe
nCOTMAPTfG4J8YiQyYM0v45q3cRwjkDPyrXXIm9vwxJr6tzDMdMGYxt22GSi7kqrEiyolIXgafuZ
iUEue4x15dT442XRVodQz37WcbQrZMULtPrgszJoBQHqXXyw52Sjm82t4hcXhM6y2qHKHJCSWBm2
IFslz3G8U2YiLvo2TiBualuYjZuh2saR8b1SWN1q1Xbkpl0Rd+UQEIoDBCcONkTE4lQ24fSWDUBj
XFRRr250+RsvMnYQsIGm61jT14IQ9zF6UUpeb4AiJj3Hbtgdw+A1tPD02BrMYMy3SWvcoDi7jVi9
Z90+tPgGQv1o1fGFL1kjgMfwGDWLEPqAAX8L2ZV0SoxJbW7z8+sHOGIUWJubAOCY3/yEQbAyTXzo
2bQj7BfQOArnKdlkuOxJf6rcaejWArsvsiAzHb/57GSLfPB68zv8yI3EIjICldGwiodCdoKGjZ6/
EblOfmJzGaN9ajBNyGEEtjEhnQogXAJLDtKVm40wr21lnTf6piwmp/NvU9SkcgfrjACZGTYdWawJ
DQw/QIiKpnUgPU6ujGOvbMvgzqzJ+rKPQjvkgW+6+jjwN4oTf/Fk+DZ5UmKNlm/dFI+ZDkiGxawJ
UX2T/a7NysGcUd9WG73DhGCiH5GIzJiW0Kmf6KO8eUYjRW1MqsAty52L0J6yCdaS5kQ4Lq8qnpes
PgF7xxQC/YIsSd1/lcZ5n3WAm6XLOntj0+MkNCgjuV7hunJau3uISgNlabSOkO11JUlYrAcdUpWy
LSFZ4SYqYtg01nrOy4023WNKeOsizRkAJYQU/Sv/h12bJwXSCikxHVloddW6FRkBxUQpoHwoysbV
JdbagsDEkdTk7mTL1A0IhjCHtzaUL20LsHt3pyKb0qfJw7pHVjns3CS7K7n+OMkeaf+tQihGA5FU
/XNPnGVhQ5Ke4nWXtdsoDDcR9c9orC76qqY8V+90FUKGj+Uta+7k+EEfK09tMdIqRDNV8ltDOlEb
IdVrZrJwRfmNdL5VO5Jcq7eYh9RLQ4HJWASmp2cDadv9U2yVa93iGddVySO9/FLNXpt+fNMWEoWy
6D/ImkEAt3DyLQ7bKC7zLmTSHIsMH0f91hRgXlGrxYEj1VCmwPaB7vXLF+yIGEhIa7jqo8wFfWIm
OMPUNyFPRMO9qiyCcfKsoJ9KlXhLODg5TJdd+ZJG3SGS4LbWV36jQXnoWk+NoXlBmm1WZcVTKeNC
aghH4lypHwbFfjDw6HXFo6LUN2jAcSH7KMzqvZ3ysxnmY7dsTSIBCSXVd+V4mbM3zDOxpflcO9ak
3yt95RGwtVG0G9BXbiQvVNFsHw/GYzIT8t6rLPZVfggD+dXmIR4BBU2pOHQ6SZR1sG3l9mKsK97b
dBsxpGo+CeT6T7M1kc7N4HTfBoMnLABnISMfiY3Ym6cJpQ1alSjeJLN8J4iUgZa1QmvG95/myLoZ
DNWdCegofQPc5PhTbXM3J1lsRAI1lvIDG1TQYrV1UOgikw80OiR37NWqQLvbwqB+bMFHTtIJ3CEs
8ftSPLedf9EYvdsb064p2D7WbNlzcVkFbPYGG3s8NaU2W4f+bQbNd7QeQbMdi0iBFQ24Us03gdFe
KNXwfWi51zBoyRKZ0mOW1iinTBUVoK1ty7Q7TWN16vzu0S4hiowD2t84T1ad0B4UAgBVO3oeq+mm
snJrbVWkreUpYOvZxhWFeaXzdGVy064/DG3jkqCK/BQmCk5hzESQx0xXidNkS+aABwn+FC/hNoqK
4sngGFTOk1uVwoSmP73UuE3JiSt0tOjUx4Bik+g5hglrA+qiWu+va6V96fJqF5nplc5GoINyvoVV
fwdMF+txHX/H+qV+r6uR3b0WKMe8I2Ckr3y1W7MY87KoJEWy1iOCBZQCykxMlx83bFNrwkfpiaLH
dkd/7JmJLXraEkgp5FMLzHQvLz4pg4di0lzqGpwUzHgnqvyqy4f2NGkY0/LMv+PnJWhSJ6jRaK+l
FppvLJvoPVA+lY6RpZi0Kst2kOjDP7UlIuiqftgQ5115Zhi8FajoHd4wy73pZCdTdUpnjeQoiWzs
en+RPsUKOg7S8LrnZjCTk0De+cNPYk5sIiZjLRAnEcBiycP5crSHmxKkBF4yebjtbXJ8Bnk0t2EA
gASooUyxeIKtSWYYtykp3ox0OpInQLSQGeBtzSOv7Xnvz0LJoJcRlYLLqq4C4zbgFg8/eCemhjtk
OHmitmuvsMpnudsPenZCw6gCI4QDQKO5A2oADTz4Ntm1de37CLc4VycH0L/DMz7C2I3EWO1zlJ2X
oWkg9KshzdMI6OL8CDVKnExg2cd8SJMrO1QGEDRo6FcwkxKcICSlrWyRlscBi+U1L42KNB1fDS+1
LMRfZoeJN4+BvV66m/jti+CiJGgYHuAgWKRUlHsJQF2OqjUYygsmq0DYmQfKJpMDxd9CDTPbld50
9TXn99FcwY+ZDhJRNleib/0LNZt4G9dNjRa0lt4U4pumN3wrM6q1kpSXjd0YNfrYsOfDjqni7w08
qTPcmNwCbVHVS0RXlhvja1zpJ12dXhC8RNIqFjATV3So/B5pggVRrZraJaAiJrloNILmItTLGKSf
PPnAaO0yuM7heCOfEBGyOSRu+re+CartmDSw/ONirA9/PgOIXwuihGsp8DdtQzbMXyQNVaXasbDy
zplzTls9tb5jbZNGBqon37VtN6MfbisvboNrW5fUgxVnMI3xgq7+/IOov5xFKLHZ7PXRcqFC4rXx
ufhU1yREoZ7snFAk49EwjAeTVLWFyz+tqlGvIeYFaOKTzh2Gcc9HfBkNk32B46HZayMpuxJ+ukzB
YAnY11VJoXOFGVwXRU7UnTE/ZAnoyXAe4WtF8bTCOblLkqTZRgrdI3awQADC4tUM8L+Hs/H056tT
fq3J2oBF0aqhseJ+G2d1Z8iBSl4USucYSFKB/auWOyaS/ZxJzF8SD3USjXLpIuu1lzGKr9U4HVxL
SD/bEA+hbfTGS7IgMlATdB4auqNWTldNpg03Khw7BNxaQshUHmIItZ5LdcYgatbSFzXY33QJbBzP
0J9QqQoyns7KknkpDXpZzqilIvJuNBOCTGMFTbnuwoJsYAVIxB0mou/xwr8qQtw2SFOV66FozE0l
qeW1WTfpppiDmuBu6bYNiCujEim2spomr6DPJkepMWKK/P7Pt//XnrrQdRNtiWXodLohbHyeXCT1
NvKg1vRT1uSpu6kjXWgO8J5N6gJRP34x2vKvfSqPL6MRuqRaqrCJqzsbTR6tyGr07G9hW78r9su+
0wE+T/sGulG8/6pw+8vsOhtw+f6HNqVNkIxKSGbjKNQRDO1HWHVfPJ6/rhNnQ5z1zQIrDtM+55q0
TfUinNRLNhiBxrXmKVtd/Wq0r+7g0sX7cEGV6DoguIzWe42OhgXA2RURgYvGg/DQp8z7quP2S+n7
7PLOn09dq0cLp7tDR9JdokFt0E+kDG1AaUDoubVHENZT8sUT9dtRDR1JBCsC4razm2pAkcG9zeem
bRadDlCLjebBzvuiIfQ+4X6ZkB/GObudYL96XvyMg65/1z3HDp6BzUjTq11j7XK+nCy/FNaXu/lh
vLO7Ofidry8bJdqXxr70EHGvlyYNUMc13qL1nx+35Sb96eKW5sKHuaLTOFQF+CjHyA9R/dKLJwO+
zJ/H+LUj835F6GKX1ryqnj/S2txHJuvS8khPrriD9Kge+td5azhIylz1PlJX7bVywCr499X9j4Dj
l+VbftvWb2/t6aX8fwAWLmQm2H/Ux85L+/IvrfhCO//f/2tLHkVXvzSfBOHL//JvWrj6FzpHU9UF
ik8Fchuf+N+KcCDHf6mLgkZTqRbqZGAx8/4lCRfmX5owjUUmjvYFkSZvp6ZgD448XfnLppkmL1sc
mzQJ8OP/Rplf/T2TmrM/f5RKa5+fWhpkCh15wszofzIf9PNWJMpQ0EGJYXh2mm/ARbka2nCFN/iA
d3W0tzn14gbbL4FsXh8XR9+vD73tw1I6EEV62crxdUlqNMXhyyiaHsKsWROhfurza7uyXIiYOskM
ihVfZTQzgjn61g39E4DFG5XNpJ92rpX5z6WYgWyNbpbUr4WFp6Se3Zmwzob9hMgfIoCFSUnhwNSp
PaTXNkkGpEpCyHirx9OHT+9fN+jjDXlXpv/zBHJD0FJo6Lgt9F3sIc+b6pHZDEqr9cEmmmqg47WZ
HmcOD/D7L6JAVn4EPoovfdBuJs4lJAXmOWQzXMxQxi+kmJq60ILoVsdUuBsJOAvz+mFUJukplvWn
dGZ/w79IQgOZXkTO0dKa9FbZyGE/Y80T2GDHdFvrgblKtKq+EYkHS3nYszE6quInW/t+ZwlxRZ9v
OJA8RDIJFLBxsu9GA2hUnUC7yjly32j7tHWJ95B2PrqiNUE/8aYmFW6V9/lCaxtAtdmThFeIdku8
pBfpJn0ZzdcW4EHH+SOPydJAL992hrjJiNldEStPC8SX7ZNK8LteGuEFP8uxgeu1VoPW3leyOoOJ
oXtVVxirZq2+MEcoT7hTSa0wqZMYqH/XXRpkl7OYIWE11lExyCWsbfK2g6QXl1hQf+ij9Iw+WrwU
U/sYPNo5eHOpOkqaVu/+/Gm/K5HOPm16tXgEmPoCU8TZS6sJazULg9Fno83Wb0yeizCiT+ODMSvl
bIZqQBWoqMY1huQnS0E1mcTZs91hR02H8sbGgLaDA0fQzxAc7Fy6zVLzvkm75gpeOqTslrNFVc9v
1OdMas5WeyGgN1OMsm8tmmOuyKi7m4FiQHE1CMDFAkSaDJwhBct8GKZeOePRpNQRr5sI92hWQ/WX
C91pWcBXRg627s93RPncvn6f/+yKBcvP+3+WlefjGyi0Ks6TdhRuiIbj6RyCxsnVJtgAKfIIICNv
lQSzTW9PuIjxWACg1L6rMvF50PK9mBjrTdEJ6JW8XpJygiU36qHb60rzTQtbgSUa/GBW39eS8F0/
y+zdYH23JpngT9gzaBvLrzrjiIw+vVS5JA5gmGtkFVEaKhLrTG6RNwX86DpQvSwgnQuQSpuE2SaK
qkuDabiZTYXs6bmQCLJbfksiQsl0HUecu752yGIQcWGpw/Ft2700jkTdLaF34RJ/B3Up9xQS8Yxa
4XNsL+WWAnew5JJYsulGhX2tScoSUyBvuyVgT88vMendDkZGLZ6S2UY1+5vY/xks0XxKmt7JZPXZ
Aq56HeHlLnoEnvINyWFyodyDLPTyqgk4Md7T3SVwWCwxBKO8L2mtbFA+obENCBlSa4LW47jZ2rHy
GMzWK8fl23IJGCxHogZTMgfDeLivo4oc2ci/640fJUWDloxCUPtO2E1HK4IelaR3sWmeuiXU0Cfd
sHmbl6hDg8zDyKTLXpOjVGVUKeOM3LtoeFU1WmewLrh7McVwKlxlH74GVlWsG5MsaZuJMpK3GDaF
Z2VQjItcv26GJiHsnHpN6J+sSKO42ka0LyO83JL2ItN+Hvto2MHifZqtLF5XRon4aIl/jJcgSOoz
E7mQVURAJJwREPKJ+gpZ4mdfmCCJbDeUfdR/8yXkBKh3NKImU+0vk6ZaQs9fIO04OSm1KxIGiA4c
AuIRlthKYmmOSBkxGVOCWstkW5ZLyGVI2mW5xF7C3yXZiiBMCZCco7WvxN+SrWfNS4InQHOYdLE5
AWwmTlOro1uNgLZ+Cdoc5iVycwnflJcYThgh2FeXaM5qCem0lrhOldxOZQnwTFm0D4lSH7RZfmnh
z+T+XO+TXKhXcx20HtS4U/hflJ3ZcuTOnZ2fCBNI7LjxRaF2FrfizhtEs9nEviORSLyTn8Iv5g89
8oQlhz0ehaKl/ovqJqtQmb/lnPNBBDUTAgEwiJ5jWKGTlZJBxmxmhiI6TOJKACxNrO2Q4Oce0EVX
V+21ORif+yp9JEh7QBBT3wXd/DBWKIKcFVqarvhSLe3boDip2mXbO5p4qmcg2KxqXDiSu8ZMGCIH
4/eYdQWpSd1uzk0VyZWY2q7sVNeDoipXnmq/klU1hft28rLHDpXghshZohWz/AVP8XdtkzUyJviU
47H7iatkr9vBjtpT0xNDRr+L3OG9bWG81sTyexa7Mxv6K4ApEwYVMUpu+TX1ZCjrlRVr/qXGJqxK
7KCDJIsPFkREtQ1JsJhR5+zZUh9kWHxpMLT9Xx4tYNq5UI8WoFqS0EkT9T/EmvTZgrJ1GgIG47ox
jzWYW1B4XHAk8C4AcIuVhCvqvV8C8Z78NLxdsazA5DHF1v1m6DEXu26+DwaAGmroNaPFdQQfAybp
VgJvELYok5qLAUHOkQ45PuFAJl/7IIwyjDzXeZp8gkb1bMJokbz1vpZnReAKD1ACp7d/6sQQ3uhW
7Fj0nJPiWIkxu9FWRdJL2Tloe5zvjByoTSfF+7Ryhg1i4sokf8Ni+iAUYvXUKsGkkHK97dP+wVMv
ZmwF0aj1Zx+zaWgwRFcp6hdS/0n0iPy+/XABH88sdsoOCU/om/4+H0YoFmXU1zrZ9ZOQxyw0YsZY
hNMwbbs1Yucki749mAULmT5JWN/aDnujbN90quepsZg5B82a/Jh8oJB7KgA4JxYk52oqwGSNLeGB
5sto5SCWR/vBgbC1qaS5cwBCOwGbI0EsJAt04lhXanSmcYvHK0kaJrHAOR+f25UyHa68aXMlT1tU
WptppVEHK5c6ZI8EcN7b1CCru5VdXct2RE3vfOry4DnjmyX51rtcfqfucnVX/rUyk0+h5qdqJWPL
lZGdogrBsFZtKP5Hzgbo5FR31HDAtfVK2Z5JELXI5rRW/nYDiDtYidzkKsLmXindKiCekpC1xcke
jdT/HleedwfYO9yGCZRvBYoYdzGrIBOxzTDwRjMJPMd2rliBwgkfR/M2BhxurwTxaWWJS6DiYUAa
rdv8Lrt6jqQcKTEX86mYxwdjJZKTA5+gmoJS7qCGIBKS2WQ8Hhy8FlGds+viW381lfueIkXdCN0p
Qnn9X0zuL1YTfi0rGT1dGenFSksPy2na2uXwXK772pBXULH5QOH5TQLITWHG0FKna1JbrNTXVA1O
RDDMccaahFidZMlPxMDs41LYt0bxWRP7vymoX3fz1sgAxPCaWoQAdRCFgMsZ7MFPrun8GHIm3gTz
nkDcvrLjiav9BehjEwOVL8G2Fwr4GcXIaQIYHFsctIkLib5XhUs4Fpk2bDX7bDcliXX20vQxQeni
AbMfVqp9Ie2X2btgukg3jdOxlJhYsI2t/eXY5fOEwxUw2Y/tD8+511wm1wDXUqv70iNuvnfmTeyv
WyzLfJisb/KykVu5yQXl3a8+0Ts1JD99dtMpyPRY1fhYItEP2MkULP/sUfJGZ6hudHuiJ5q1+dL5
4N/nyXgqSRIjB236zqsmf5xArjgVHFgFWnoS5ktYdXG0QJHGkPoDP4ddTUYMRQ7KgtgSIAwl+FKS
njeirVtgKgTCecX3GipDDubToGEzdF8+kY6iys61JamO7dSBVXY0fO8t/gkXzT5zDNgZB4hnQ1Db
ptGfdIMAaeRLd56KN0aTXmasf1EAaxGVSL6byN8593yeSOdIrgYhPduxJvbIoy7z0miYB/JuzENH
o8TCqWftV/S3YfLbDsuPmYh8QCVVFa0GxnNNelqHrusQq/bHq/NftOHQEYAuuMxkrbbYh53vbDgO
8Mgk9XUIcnLw+BZ8/bvR+9YIdyObamOaV3Co+oBb+TYU01NRNYj0dHxL6OgbTE1KvreQwIyIixAo
Z2s+sN+hgoCsZTdql7kTN7DFNWC5zcFdN9ZQJ/Nt4sm3TOhXhI2kdWQ6QU/FllfB6qvM6UHI7MzG
JESax9UJcMyJnMH7HAN+F0xGvzez5dkk/MtK6ATMJXmbDSIgJgdViaXTXd+dDfOOQLSQSrHZ+zXn
pczJpoGAR8/miKghHIlr6Op5y58csv0+7yQ0PmJVkdcQTZpGwcgCuZeWR2Kk+mVAN4l8Szx3RW8g
FklOmBsiIasZZZ/5Qnq05sqVb6m9cHyRYNYavnWvyzcpe77LjkxjkhB9RSSP1jOPenMNGK+KWpIL
DoqJDVgSjSEySJoqUFj1scg0q3H3IeyWBhqki9rDQkBBDooOgSlYNTAglMohIhB3O/kcLX3ArYL2
77i+YXNQ33uN9TN45olYCbAmVS+iuP9tk4V5zEFFGw10bNfMr3WsbmZZLJtsIdFdZSqyzPGQgsgW
vR85QhOVXCCTEQERhW6d3I5O9rywQvIW6zrk7kMzDvYhd+ytamWHkBr5AZEyxClbt5B2Sio6/9VL
FsJDo2KKd0ZB0iOXxdoH1Ttyb2/sOqXv6HDCDOMnC4f9MuQ1Yh9ES+yKvyoLQnpfxiMJmfVn6+8W
GF95trDAnVpQGKb3yzUho2AOPdqs75CggrwCPRgr4wLF981UfNSDmeib2J+fijG+iUEupRlSONGd
2VS/GM3wTbv0wt4UJeoIcgTKGP6pvnor0pT6U3O+zYL8fS47q7Me2sG6Vei4uXmGMALxxOK+InlV
zuhrA9JLWn7wakYLCGD9T9QHk8Neyv8EeXQmfTBouz/T4B7Jw+M+VCiNxrCQ64bywR2Mn9ITn0ua
n0VKZpKq3+Wip43ldXT/elOI7r1wip9A03r3xXAZqZuQziNkjLM/cdi+lrR9fNrVygL/JhOOrhiV
ji25f8vgNvePQZ2+1zl7NTSga2jtvhjH30WPEclAO+shYWMJ3G8Sib/MdZZDkR9bggVRI2TWxp2C
X7avYYxn93U1PjLjemryT6D0eVRJ/ZRrcXamu8rJPn1pfy6hPHih/PZS8TmQn5sFdDilsa8CBFsl
SKrB+VX69Z+ZHxGcKNI9RFSsdQuC771z3blgqHUWyQlq6GQM+WGIV3hf6T4GrWMCQlnuitQC3OyO
TmSH440OEti11ZTsReoRVllhFmRTTGbyremvaThd/1BB6RTUKps2EF8AZvtDGbxSrflRkiaEXqPf
UIr/8xgvX3MBra4gzmYG6DpxK0OntO50xv0wkQD+9zxRtMBRQA28IKwMIJCnrhgjkVYXuBroY1Pe
/qmWuzBHUxAz2HFyOirBqjCxyaqfVy+AMWY/tH+/avYinFvFpRNKRUTd3PnwZxlVphGk84cCKNy2
HHKKy3w/oi7cQG57Ifz5ZFtUmZaln93K8LZdoX4af36VVfpG332ZBIqFBJU2QJvN6FnNHtnnc1A0
T7PtHoKKjM3GVue8AQq9kOME3XhGzaoR9vYd06+cPNiSmr/rZo0aHH2c7DVwooQkO++ryoAciql5
73TxGCb1tNtOoOFQKBOmJeEXjShrTfXr74s++f0lNwaKkuK+tUbUhAGK6b70fmeOBz9pgqI98IPR
mW05LG5yX2oIgxyewishJLYkcJevc9OjjzfcO8sbNyYxMnQh2WOVT8+jqByy/izQfs5TGhBp3pvp
TVNTO1Qtn4Kqcl4yhD92Yt9VcmawYZ01ozmaPKKkRJU/o85/CK3iPraMF9PnQ1dnmnY8B89Nusww
kdivUNmE4pVk2Wu1hL+HxhE72PBHeOVE/eh7hthfheGKjV6ufjDcQ7w9BbwFroxvgEqTyxrOqIQG
Oo3udhRPBUk6kR2LLzK9jkseJBvPHPmLQ3LOXKN+DBaKG9I5d7ooHusnv/OiRShGnw5BHg3pXfx9
E48RKXBXVSdffZohNnR3wOCbqKTJM5LsZ7LyeqtjtIN6lG/aAl+g2k5EXf099IhBrLbHwY50F8vM
QxUU9HLfiUKyjDfkNLX1dOakvVT58jWVTRZxLT01rvBQ4leP1TK+yg4WniD2zRbek+W7XwK3Sbb8
LhYEjRhMgIvr7MfA/yAX1BLZzDK5SD8stTznam6Olct1AY1YVrDMYnLzcyua6+rOFcGL0vZdWf0a
7bmIwiD96ZL0wBJ72yDn8VGnugkNRqadN0QA7/H84oEW2YxG+YiwlppnNPd+hajd3Ssi/OfAQ8uc
cAUHbhmZfxqL8DDp08lIdWGC/cGFT0h+7vh8blFz1vFIyQZxWgMAKxv+Mcrwi0WEbqN4ZlLsEJu0
iP9MbhFsRjjTJLU95pX1ZM/ZvJUDudYWnkvP+SIzAJ1CY13SjKu284dHvTBa1bQsgHzIGLVRCrdE
/pmko06vBGX8jgOTY78m7frt719tlPO51BgKpK3PYa4+in6qI3hS3fw11YIPcp1ugEQ/NAJxWCz1
60jaRdRR48pyeh/H+UwA67RbxuGYD/oy2hMB6YQsz7rst/bEyV9WF9V7SSSVQ8yx/ycw+ZLKLh7T
QGLj0Sg4A+s9982PfkR8OAUHZxAcmtMeAc4P8/IMBUbZMSAJeL3ghqnRvkNdrSJ43hqdPh9DP5we
ww+N7DgqLCIi656xd914TEVtd6Mnj2xg1J7aHT6IQr4kOYVBqy92welMCC7eb/ijWxMNSC8eQZYE
zIxigo6mkd2uzrW/9waxx2epaa1N9KVJiqmgodHzmNRIzBAKcBdRq8lmsed9n2VIjUhtD3V90gAi
CEgOMI/fTI1IqDn0XTDa4TE39UM841nB6dcm4q3PAHbG8y+nHbGaB85LaVeXjlzZoSZNXglx6KWp
Iz+8rymMhoJU70R9msjij45pvdYzlZfwjX3YGOax87Ah1yWhcXlYbC2fjZPtZK/ZwBPcj0m1kyVW
isKD1zku8Dkx4z3Qv9nnpYd24JrpAXGC8yh9L9wGi38T+g2bB1ca5HIKWo3Ff+I4tPd9gpR2ITyz
EPpXMAbBJUvkeMUNzSzoh4y69KmqFs2H8qF0St6VuOAeGNL0OIU2Q51Z5G+N42A2r8McJ4HIIb/x
48YFGnkmNfJoy7A8YrlbeyxUbwTkGd9Lvc4CGsT9k8ncnP075LWENGHyNrcU/NQhHaaPjtQzBHap
eaiDrntuSTA4hmm78+emigB3Gb+4dzHTVPl3wu0jiBQ9+aWf3PgDVfLc3vYJwXllBiS2ig1U10H+
FGzjkm1T5bohqkBPMDZx3Uu+YsP9trpL4hl4i54OsZWjmSyQDOfBqI8qEflZ93KXeWH7FdKkM2EY
zSsTBlKmOctu0qwML5PWzDNLlb6sMqANIDn7YntIfNJ7HCTLtyJFgxZPLY/dJPSxCmVHeHluPJbE
/238wfK+Y+4bQ//7V4reVQ9iQeo+VyfmVMZ+iQ35mgXmPUdL9Ru97tHEQXj2es2IxhdEIHfNtUjN
8saMFcd554nI1XV7cQo3PA/Myhm1lLdi/eXvf0s7dIr0gB4tH6u7pL1TgcngdYBGeudgwtiTkgNR
sLrajazuikqV939/8YkfoCWXN4TlVcfJsOTGq5S4tuPS3wxD/oPvzLoWtvEB5r2+TPPEubbkw6kn
cvKp4ny8Fal4+vu7v79oN70Pp+THVgySF15JPieyu2GywLKNmIVNl6y/DO1TnwTF0VTB8Fzr4pel
2nbvCmM55eNIfrBfxo+l1OnRL9ZHm58F+0LzxAySdZWZ5ruwsqAe6IZgjzokbD2ol40cFecCSelE
f2Cb26h8ycEv93x68sK67wty6w3y1ZEVB9O5SK6ecSA3tq8LdVcViujjgkiiNKFIo5pD/Kx8oqAd
zJuhVT0YAR3SYhpXADzksldWuC8Rj777ufed9aneOwYV5+LyGA3dADvU32TxMlw7o7cxQVif7F4i
dhfilruRlFvG2bY5LHdTin3Mt+b8GGg9gd+Fp+yVY4irj8w9wZDbL8C9uPizTkVI+jvz8wMTKVgP
dZfeSTfy0a9e9MD4tcXsUZPhtw0aBtR8sK8GQZ1ZFFSa8PKsYY/AkTkaY3welyqCHEjyeMPZnHYM
omd3eODZjBErE5Yq0uIcpjK4I644bMz3Nki8s5c47lnC/+ZhSnE3eJyXtNXBse/0qWMwesNOPzjM
bvss+tp+oeoAcDbMd9Zi+BvoqGi/fcu4m1x9kzfo9ZWKCfOxXB4WMzguQbjcIc37gXehmZGk+PkB
FR8m8ijxTM7NnVt1Pynv2CazfCi0lkGJl3f6gGj6YrZFdjMXFTHfI6P5bryLi6S7K2uj2voJNNCK
OrmFknVN3Ie/H7lunuVt12sOU1KXiTEtqzOn1Gk1Mu4y1hgbuyqvlP/ElndyufHTjnA5lfc8dSmm
RKwb+DP0scG8fk7WDPVe4dswrDq/nVldaiaYN0kvzwFpyR8Ms85hRk+KNA/aSe2TRzO0Iz2vOd2F
zfga9KnxPKj+D691c7Oo5nX0PBc61eI/2NwkJ0J7GsTul4Sw0a+wlB+L3zd3sx9XWwAf4E4G2zgP
BF/ylDADDxrmkPH6i1WUGuAgRgDtEGVuVMZRow5//PtL4eKd5AZfTGLGQdw8hgQw3SHX3zRt2F9A
DSOycsxNWaBUZ915hgcGeX2KpiT4qNQyHhig52S4s+E37smNVjuRQXeKlX0ZctwXuEHTY96zJZns
wj+ooRUPqZnfV3N/x6eCQ101wa1FcHPUVqFDAcqROzNzWVpMkmFmyweejpB6D+6H53h09PlS3A+2
uiiyJJECYL/BFgFBtg8jhfxn7874Eiu2rqYwdpPl6MdMM8917pRVZT/QexxoLwXcnx3tWhPNbnLu
4jo+h2jTBf3XgRC159RZem5/Kk0cztBPVFpBkG0FvimMlxPxmEdjFD9SdL9bhkZ7x1ZTRCftAdlz
nixMN31lXc1uIlBYdKehNIB7WPdF06f4X/NdSuzlVsB+2jcnFrjeIWzyNhoHXBDG3Npnh79PlmxA
HR63vW9VzZ2D3aAbwuzacBk7GmWTB/vADpDcEl+FcZKdAt2D3e8LD3ZXC/RcGZ082w0fohAIdMJ4
x+9dTqoBsbkqk5vFw7kXct6NibT2c0qgTjtknw3zikM65dahQcsau6vQ2VBE6avxKuLiUS7l+Tzy
+G8J6XsttSI6Gw+nTvwnJJ33/QhSN8lHrGoU2TkarHnF7lojwyRnRfEyFjp13e0EMVKtpN4V2TvK
9lwZ8oBg+GyvUF+YGywwMji/8H413IJ88CtKXX8zTOaNWtHA9kT8UIJjKbQZDXfun9JiWJ0GxdlK
youFWuNCo/yKap1c2WZi7AYb4FIsJSteR7XXuao+yxlGYZ+Gf4Y+f3byJHwLe3P1gs0sveNC70s5
98dkCCKlRrAWlpdeu5JRcZ6MxaWayLLvnPw4Oaq/DK0p9wApCEcS1gaQvLfzgOgBLQWlVY7FcTQq
QlYnp3pTeAY3QzBg1okD9z5PzLuqLZw/c6tXDf+2aYr4uS5n+yZvV4d0w9SkXwYIP05SshE6SMph
tnlh9r4sxynxASTjpSSyu/5pc7QLGL1McuzVfpBT+4cf920phPOqRufa8qRsqA+WW3xujE6ZGwl8
cAdhwePx7ZT5oq1mRtHLLWPWrqzhXQdzmUQVxqNjlsBnClXBzKAb1ePIDnoUHeuzuStulWFcYmiu
tx6Yz2UN2u7xhaPBcmlJccfx7u+GcNyNCwwhQxqKvM7hapM5tzGDiWyrmlMOsmiy9Va49zwHvyto
38WK/U5XADgf51NlJSveap52EIBuAH4T81nRqEz55Jz9ODyVtBnM24xHr5r2gY/cBOMHRJs83kqp
u23cegwLSP0OZnU/heOh731JYDsA89SiJCVI8ZCscPNmxZwbNBdiBZ/bKwLdnPA4VSsWXWtm1QJS
epuOO9OyKafsYIziFacuS7Hx4asLFrou081jgb88hMDuQWLvIbID1iJjePi1I08vpiUiScggmzqW
y3z0V6T70HIF4TGAu7IC37MV/T6tEPisbct9l8zJzaSBDSXUV3yIsmhY8fHOCpL3V6R8PFEgITW/
ZpqTqUdYihUFi3RPhB76aidUb9bYMOZ1MkFSOLnuOeMdpv8firn0MReUW1lLxp9vP3qzXVzaEDdP
0PZYSRcwhpjQqSb6UycInZ7tkKMN5ZQXH5ZcmWfp9H2kZHJLyEK9z4lECqCNkNKaHtn37PplqQ7Q
k2aafWbdSducOrP/Ie4CGx+JWxbBYjcpvvoN+gEq+7578pwM6LO73tY7iVLutXCHk0s9Qy43M33V
0hgnjCO5sMn7MdWLLMe7yq9Zh8BoKFZLVF+119qWTfTXqhR00sIyh4G7tDAUzkawhSfybkyFfvLT
HLoHIdwDM5PTWgerb7zW566o1io7Slpd73l1boymjrd9xajBceS+9Bw0RGl+rxnHgWJshjt7CcpN
oSB155jv/LRGGRTUHqBmyNBy6fjTjm1X/54dBq5gP7F1k0mB97LyavZX0D+8aRjxSAU/wFXYF+T2
uQuxJrXJAysmhyVfNm4tznFMC1NkNoHeTOtG13TAV1Xz689YOknUOhCmnDaEoJSGGa8WXyZCVshW
wTHUDlHx0Uz6wN5EkpbNNcN2aSEkneh4g12XrlL0h6gdfWeRR5dmMWrctNoGZfY4rGH3QytJXMF2
GfV47fgYu595l324GUEwjA7ji+3Xr5iHkO8wj2Z4s2kG+s/CNE+YMbK9WeGyHJZhI5X/01sZi3jT
vVMLjTLDAoz6PLl/OIemExWov3X8eNz62YMZMLaeGEbYcf2SDGA0bWbeQ1AyGxQdofjc1bZVfQ8U
NPmIgBHgxaMfm+sEmtnVSCD71s/DY8ygAjcjS6jGojjOvfaaxhNWy8VlkMOIIwzWGR+gkY2ZNqeA
49/PE0Hdn3u7NCF8Assie+IGCcaLTvnkBsRONMZWzKytVPycoAgFzoTzmU80cR4LHbI1brty605l
su0AXAf5DCecpIv+o407i1jhyd50dksEgszvPfvQF/EnM8y3zBzJrPcJJQlnpBzuTWW2xHFSFT91
QGdYf0ZSUBSIWRIPXsnnebaRh8wd+EmL7Xdc7pVEFmnkNvTabFoOswR2s+6S2LKmRztk6prQPpWi
TV9iUlSZqgT4Sa1pL6v2O0BTyTAPZCSv33uPL7Oc5mdCUwqsyLHDPZxtgdGnt2kGm3JBGsEAubrJ
sP2d+3Be5REOugDXOFDU9dHatF76lofUFdAdiT5On5ZaPXrxh2Gm6raB4FDmHBATyqxKkEGM56w0
uxMPGJuROIx8b51EGdxiTfI9B8mTAXPglI2434khUWkQI1woP5yJFZpwaraR6XdQH8cSOts430/O
d2hWj2pk0wOV/a2L33DTE/85wKsQRvyoi5T5LqEbRp76BEOFF5/FPk5btjqOOT8Ui3hgt5nv6hIx
qJm0p3qwn5ppch6y9Q0pawgrBREy9KriQ7qD5gF2PkiT6XdLzhKEYvDHdMlrTcKTnfgUT0OOnE0S
e4aEFv5E6MQszuat57reDaqyRCJu4/yELpvZNpYkXlZKeVYckBg4ds6TuyAGYCaRGsnVNmckKEUN
+KS7kYn9kLU5pkc/YV6Sr+s7K142TJi44LHS3fCAnPKVzJu2E+S7AOaAPhKJchrWeBe397u7KNE9
KxtvuoaMM5m0x9spSLmvJGWgTQnjt/KrHJBxEk8zR10OUVQFke2NL8htmfJX3clf5HtXOc9+ECwb
w/5tMgDEN1vsWK3dItL8k9kxNQ94eoepHzsssS87H82gW5P2fy3DCtxGar43mIaD3NYIA8dxN+Qd
mtweNo0w7T24Eg9JzqYz87vBGBR1gnPyairidLHOdTJdYRnsVavf9YBDPfffdZP87hZeHr8RP4yQ
PpUU1s7XZXkTPpiI0dzGs94JOcq3yi87lFeWuRGG7d9m5nDuBjeJ+COHvVlIdpY1IN6CfejgFfsi
zZmL2O5xbZ8JDVheBgUNqZQgXLKS/XMx/AKmA43Mx6rak3LCezbSkiz4Goe2+g5aM3wcVnUeH0f0
zAyDkGjGB5MsIWlSnns+cBrLMhHsDQKxsxDfvrKuLVSVu8BpGKQ0jb7MFFpbC497lJtpEY35om7T
wrif+phEmkxS3ZLrT3pRthUC8JmB+GbTLmN/m0hGXmn4yPFvHzMH/J4bkkBYkgLMboJvy0FNh0ec
14igiXyc8/u2H/80AtSCLSCvomcxZ2dntnQVxuD8FtoDKATVdpt94Iuan9mg456tDrhhw+2iO4K1
TFL8goG4lpDF5LlWpr3lin+ixcmwA1vvg6fUyZ5w/0xZ4d8vYXHt3aa7LzPAtmUWmZXX7NJ48DYj
njnCU8evJu0hrKjwTfumuKx5dntlzXSbaJEWk8gJ6cCdq1ej+2h/ZSk7ssToHfyhDE/IOLohkhRj
jg7fgWIteyTYT5mVWPvFL5Y9q1wVBOeWjtcNJv2GmitKreY/Sx77P7wNji0cGl+oRm5oESP3z1Jm
r5m9kpKKOqyZorKYbwyLtwGwyLIr0EJWobaPi72WBgarFzmDUyWnYy5pMongCTCKczPpUL8z7RcX
wSI0NCWx4B2C77+q6/+SMea5qfj3vzpiiGb/3bS6z5J0/G+32e++GZqf8f/5VYc/zepNGf71i9bv
5j/+LEwi//juVkvLP/1m9xeF8Cj/rHSEgRLwf/lJ1q/8//0f/2GS+c9YCy5uqv+7ueb2V/k//vs/
OWvWr/8HauHfLLouM0TPgUzw34O2/2GswSKD2tsKTOECc/Bxd/6HscZy/83kX6TJeo67mm/+N2ON
+W+C3DRMwYGFrZX0uP+Kscb6FyNJYAaUj+4ag2rznz7mmn9++jC8MjAohr0zzKZ7lI2YjV3l5mX8
sEq3kivihcq8+l66EKgICqb5rrj161M2YaF9tOcWCcyE0LY/La605k8CpurwUVH+A0lTMY2dYwWI
LDsfNkw/FdAnEZ6gFlFTE6MzWZq0fWc2nQ73YnI0a+1xbsOhJDNBuMV3QEIrXcA4ehmH65IAStk3
CXiYN5dkIZrrckjiGxw7nXmNJc6VD0GpZ2IbyQvvecxTPAF+F78q7OmHEUUG4x3xNcz5EG/noAGj
nStV6h/ftZrBijTSDnWcbWpzcpFbexI7tfhgIDaxbczOvkSPmdyMoRLDJxWjgSzfXFqDWyRFjbfJ
RLPo26aTVQa8sMX989EMRtO9A3ZraP3ZTgQv2jOTVYtRyeIi47oEnKgdO3lA0TODYW2d3H6jnfYX
Gzqyleav1ExjfPS70Ud401oQmSpSeEC0w5jUF9m4Xv/aqK5GsZiWffnp59TxT1PAaw2zKPYIouu7
MEF+imIUVxJTCbcUf8ZugSe00f0Q9nflXJk1dUZb2hbCZGRv1XgAImt3gLUGsRT2cUAQ165D7rww
T605Z2B+/NhHYYj9wuhOSydG837h6lApagQjH1kz2BzQGwSITQ06Mgi5tviH44iSoK59Kle5WLHf
7+1JFsHWl1NNsttSyYQZYjGo8XmihzTvyKnMLbRv/RAU37ZMLNSaA/aP8s60dROuUoxM9vtQtR44
zTVMaxJRS6SKXi6YmVYNYlc6Kf5+NvUNmsXKXRpIPkSznJzRRQCkXAKRnivoqvbXPHYhwYiOW+AB
2GQh5igCtoquvjcaNJ9vce/b9eNfFz8xz7IMTvQGfNc0V/5cPLmWmtqrHEnX2SviSPJmu4Shsm/B
rZOuhKI9HFtEZUpP931mqPnOD2YiWWKBPPKnSCwbBinbkcxFHIVEKEOt6jcy00NPxI5Hdo6Et8eI
iJbRCxTBL+8ySHqRPKQSdc1wsaUeSgR8dpalMRvgwTDEyHTEqqvaXyIbXzFy9M6d+tR8Mi1hDeZ8
0vjr1M6JvRxyT9Xq5MsRvhf/SqjEIVo0uS76o9d4y4mFjAetnktIbdk0t3tFhSEdls/YG34FzoTe
wHIKk82gLWU4ADfqHfWYiYoHZKucuOoiPSQBYnlsHuSB1akmbbLUpJ78KUmiHPc9/XH1JCqjtPuN
t9ip+btE7xgeyrIsyh9GZF343gqvK38mVnDGva+TQu5Z25TVLfN/q3gwXAODdtQD0LK+2AaMLmj2
PpH3TAn94EWSvmY/O9NssZgmvpGUl5CgION2RgeQPxnGylAK2JSVFxFPyvzOOmtV4JRNkU/n0srI
8fNijiDmao5NmK1Zivy2aGdhHOzYMDn3WK1nN7Xy2vIkJ4TmyHyrjhII6WNFoiXp08mhrrzhuCx1
jmPAMEi9vpJV5TnMc3pDv1EsZcG9GGVevoEBVMFTPjitw3zUqwzEL7IkMe0Yt4ZkRT1VYroKJTWY
NeKD5KnI3XG4RRxTYID0iOj7ZSeAiG8M3VIQbfF6O8atBcTZv9j/k73zyI0kQbP0VQa9t4RpsTXp
mk7N4MbAYJCmtbYbzRVm2xebz7KyUJGs6oyp3g3Qm+5CIpnubvIX731vMoV5F2rci9dCBet1beMO
PI6dMuWPbmMGj8aPKV3G8NGMK/YlsjVrdCwyM9QdoDRTdWkQ8fIxtilJgyykKbtwgyzFflDqcYqc
VChnpkxIUKPNJ9GWgZZO6byTYmNYrpTfc3oUEsXQYNJNU/YqrZ0RgoRLKEBvUAsPGF3agZ0lkIVU
QEibydoNhVPBwJAMTS3otlM/MAk/rIpSRvzjLjWVs6qPjXbINWXtj/nasUQWNKU2bpbQiKIdlDjC
ahlISMQdT2uS/OE2/7cqpv+3cuj/O8Ox+Zc10fWj/c//86eaaPv3/3Ab6+ZvugamARkSEqi/+Yb/
7jaWflNgkYiAEUHTaspPbmNB/A2RpExck0WdAjFXg7nwh91YkMzNpSwRJ6wYIns6Xfp3yiJlK7Dq
fzgudQLlFOyAsojSW5GwXG5F+08O937QIlFbihHGiRCSdykybFzOsTop8r2cUp0xv+YVVxzDuWym
H51VkJYKhSpGc9ep6HIPKg/hDGuYVs7iZVDpciJUivweDIcruFCkiJIAhDbRUYDBTzMiwTNRGeg/
4pV1NXIWRe1aHHUklCvA/5bxWQgrwGdRGRPiwDNzXS4SvJxMOBoJxBjwcUmnIIYN21lCFFGkdeQP
crtMojPpXc4d3KHJewJpWzXnQkpykoQqqRq0u6mtUutpgjerWTZSwSZ7o+GNl89CqwrzhYgsHUWV
UlMKIseOWLt9Z73V5kh10rpq2AhOHXtIPAdzXlzndBBn5QlVC1UC1KcY+GlFpl78HidGgbTfEmKT
yY+Rx2HxKE3A/NBVoGY8z2ZNgeBgTWa3dV47Hg4XNQWzdB8ikB9bmzhsfF5ZhVIAqwGLNyYp4rT0
PFQEEchdRBqC/lzGqoSzZpmavP4kL7HH/MyvGe57aUbVOMaNaj3yXsbNcJNH8kq+ociCDhbjGscy
6gGZKcxyI4pt2cJjA4A0nUw1W0l2TCScxbZGqZa+LH2WDr5VJ6X4qOm5on1LeHuQMR+HVWscU7SP
1mXNahVfFCEtKIgQ+G86pqkbPiUqjepOnZJKO+rLIhs3Q4smgPkJ46Om8/NCnvVzaqZY2W05WxlW
2H05r9od2ngl8cHVw6Syecl9lLpZm4gWhWgKnxOcLFaNioKUZmTI6IOQaCKpJYA26eu08bWhSrIm
QF6jSceyRQD4DWX1wvxKrbX4lGYUdhQsnTlQ11tQ4Uq2WbBnzTKXyXsoU/mW8PVZtrOsxItq4kJD
i6Ng3WO+Oke4b2Ik3X6GAElldhu2lXxe1YLI9741EyyobM7gKqMMX9yGuoi0A32MlkO0KqTIdlas
pKek7DXtQUA/IO00tWEx05Gpmzybcj1Pj2lEnefq2Ryb1ylruxAKEYUZ60T0Pn0HhkoI5fFEWxZN
G9VrFtvN6yTl69GKoBQFcW300Tmnp1lOOtlu5Y6LT4t3DVpL82IJKbZyjNUTedOCmMHk1QQdKjTK
AAajs8j7xsEDG8af0YguBf9PixRn1laFxVKSJRV+7Ia9XjouEYGUCkD6AANYahz6oWvCoCfsanoq
Q2wkuy1qsj3i3crn91Sr1y4oQ7EfTqaZQL4D5jZQrw8rNhWX45oqt0K1QYXtMVdbmR4KKQdWqKyd
ig1vbUI9LdpqLs+5EIajH8pwv3AhVPArl1aY2w9VaeTijGqhKIPCjFG0MTW2+KhaBCHLfAakm3Sa
J/RmGJxMbVb8GeN55miDrr+3MOwyR2YxcKtHy0JvQIrNNF/raliwEfJD5+mtVqpVZWeq9VV+0rjR
WVeNobYxVJuu8depL/PXOMGf+D4lY6KdWvRjnRM1Zjdc2axLwx4kak2ZvmYyqxtbDmVE0zOKrTdj
Sjr5UE1MN02vNMWazoxE0XRhzKXqC08bU5frbbXLg8AWJ6WxTV2NrMHOFLm03Emv0uybiTox/IHj
p9Q+lgl/QnzuZZUm66RHLLliUgdnUc+uqj63LWupZG2NdmDJWXUEgQhSbdT7WGz0yW8yvJp3htVP
RBUWvcbYaYlFK/6U24z3g63o66ggG9bHlheDbMRYTtFwJjQL60gqr580fVKxqTdq8U5KBxOFaV3o
maez4sxuBclY8ZRRPFYNrp14kMhBNMJSZxBqmgaPGztjUlgB4pcEgYQdrWEFfFqpdJTtgwTDvNR1
WCiPGioN8yYEFGBeWhX1Rc0JQr/+UPSLTp4ot/RAUnaeJKF5NlWjbu+ntBnZUpcj7xESFOggu23J
wIvhbLBJqa5g6/A7eFKNchc7Ebk6xWtoFrGwC0mnje9ZKWlpxUDYnLjzJs3o2LKmpNUrs9taDH2l
IKrlRVtdqyTDnIXTNGosLtWcKB2yk01qbjoJsCXuJGso3Z1pXqP4huc5Pw9ZxroK7FpCjHyzVTeo
CAeiRpx6Vstqt4xtUXzkc53jltYaYRA7x8hVHMuInpIShWeJP5uDSzskMDnXy3HSkScVPAwVBn/p
jLds7phvQigFgQlhAMclHOsUT4Rg9REK6zGfELLGi5hAZZwsIo6CdOjl6FEcxMpwOWcsIdyukxvt
yHGLjOd8slAHofuua3PgG9QR3aNKqzu8rpWumrGTaPFY81LpiJKWSQjW0RCSCI2NTaUzC5fSVN6o
gBGUNb2UTSclZzf00BbY9t0iXwCehFRJNOVzmI41UJJyWiIuSkGSyLSKRYQJvJGT8SHPCPNxK/6G
O9ecCwOHEfHbzVC5lR5nXSDi4zCNQJNpJ6VtuW2MRQC+mkEv73V40VMWLnivkVUrUOCjKI9xbVos
PdyIEqPVvIVngIq/FxdEj/AIZ2H6g5kWWcNSU69ICDUdHDsbd2tcUxwdktlK8i9QRdKfx6u6CeJO
ExUIQtSE5IF8Ha/28URNVVlAGzPjClz+TikirlYZLasV9qsjpSz2U1JqKVv2JnnmsEg7XwJdh17I
GImMb0EEIy93Jykaj3W27JK8vs7oDH4BtfgzAOL3b6qDMNMVzSAPVJW+MC0svW8xvTeiB8GlO0II
ZIImhfk3IcpxgoCHjG5/GlOyxV2iqvyZIkMF/nORy8gZUJrBwAvXqQWO8AvDLO5gYupdOntoDK29
1E4IJoh1LvEODoUVFKwKLklYc6/99ed++aFQgTSIcJj6SPhgvKB9mXjLAzKKIYLPqXW55A3l0l4b
tJpXkW7cE9Yx//d+5z993pcZ58pAUTARGODnieU7fVnZMUIXxfEbL/mp7nrJrwdku/+NX0n/YJkw
6RTpd97HTy1EUwkt4Wt66/W46n2qD1BAM2BSIqbZ2EdZ6f315305m9uvNE1VBJgly4oIDezPLQvs
r7iko2pIXYvb2yJJSmxAoaXeVE0sXJs0KnA1VSgxf3GHbWfrp1bpb59rceFuQ24V9cGfP7eWYlR4
edThE2DhjhA2vVsGqUFl0pjBX//EL1Q1nXAWViVM1AFB/X7lKH/+LHlRuqHMwtZT1gFjxoBlTBRd
Y+k+Fn1+YELgaCvCfoIAhCkbHT0eITXhl18XUql//y7/09r/B4TUn07LP7HETgCv++pPvf32B3/r
7WXrNzYWIEXZaFjITmRoYX9r7WXjN1FStO308aRRFYW/+YMjJmwB0oZIDc3ZokqFEP2Pzl4Rf9MN
Q6bdp7k3dJBX/05nryp8gZ8uV03XUNDIrFQ0hf0JPcCXh0GzhiywEdvyCqiNRxluDtbX0DL9weS6
WvGGJrRSdbeT53YOCqscXsO2Xg7kc/fHuNxUOWlVma3TNah6LbUUbs0+KW9SwjGOUablQa0QOlV2
y4ZoiKXikbpx3ZdoScBNl1Z90pjLItuumvBlLs01s8lLAbvRp1YUIEaWn3FNN8TAsnENxLSd6QPK
OFxBcs0xMqVC8up2JNm41SfLra2U2r/gf/+QKabcWVTET6m3oDiQdBIMZYKwcmpEkld7HB5Oudax
PzSpYaE1UOSR+FBZ3Vw5za7rqwrdQZ/fCmqeX4W5GHIkL/K6b4RV3Bo35WXS+0KAyKLOR6sajL2S
l+1FsML4oqdt7lpLIrk4uBEImomEfY+XWu83ghgdo2lIn/iIHmVGPZ00NQuPcoSavuub0e3EtD5O
jFdOOMAE5pxi49R9au41elaHHhMXVGs2aGMjxVwknJCRekRxFj70RRgfojyVXqTKEE8qTjFCbZv2
ElkakVVr1dkmY21Q4lO/nwoFvSpVqRtPcuO1k0TcU5+DV2U4fLCkqbvNjXUkUCWtHmV0v4cE+bEn
GAy2pagKGCas35ltZ3eNEhpBVdKsRm0Wn5F+UjCM1VA9wTjWPMy66kfBO9+V4zHxathy33szSfaJ
NJQ47ifjUZL7CaQ6/KR0iJoDXUNc+L2cdG/KPAnfMRkwWGEYbQByUifeHelwxC3bnowpnwKtlLIg
Q6d/rArg4Lrczs+rxtJGQgE7oRhazB1kmenI5xXorYzoB+NTwctq/HyJwOhHHDPjLJRGiLIbiV+s
gdVro0L2+6a07hu9y1yE3stVZUGIQTpUsFmgX0BqQQyEwfH/0Ql5dga6itdFTL5T/2KJp7ZuHdYn
na0LPb06pDq/xLz0WKij8MwQXccTxat4pRf8JjZC9DyplsY7UiFNcp5m8b5IxvS7kgvFnl12s2vX
OX9p0YC8GOXYeWYOEtqWo2gCB2Wqjsz1f5Mi5XSMWEsPVdiofowQEtuGGV+RaBFEwvgXyrwAEbcS
BVeJ6+GZR0btxQIm7FLdIE5YMfYKGwps0jUqkGlKXT2Jlu/ZspLAnBbinl1Y5mKiIydBUQqo8YV1
ShNL8uWWHtaENOyXmqQeww6JW0lR/ZYZY+bLOZYs7P79uZJQPURhWDm6uGxTqG71YS4ufsZ425fF
dX0r1lG4Led59roi0nZrNww+yobOxmWsuLSUg9fPCVLoRMTi1ebxKSpArUilGO+MJUwfLKsqrsbc
Y+pkaeAoUmZc4qGxzuwFDahfymY40efMr2fLdFEmGtynGUnsE+q3LurRcJFJ4jCDh4s2dSBJ5AZO
/SwvEEVMHKvb1RT0kyzeKk0GJKZFC2rgDP5mzGFxaNocEfkoTkdRjrK9zHoQYHcnHJHfdJ0n9God
QFAqvBGGwTkhpgTXoACiRcEXIPTLZIulyga46xJcyE13xhnREbSEVLNPevVGguHg1V1pvSgsql0M
B9SQclof0mGJtiulf6Qb7i9Wzi09ZqW5b9J0RIbUoEGdMY+ZCBIdeazMXTlY5QPmKM3jqKj+KJbr
cw5L6o4bnhSwZTBOcNvjfcr47mSGg4xTO+mXOy2urRvccRLUNM1yOrG2SMbojZswLbKdzBbiMMty
fgnVNjtmSpQfS+JzfYXV261VDPJHX3UMd3mAmveLKnS+MXfr48TwYCHavEvAOXT6kSuWHSHUnuU5
73QQg3FpfmutSHpLaNROoSonNOFyvMcPScy10pUwdVaAOyrLQZWAQn8SlPQB4wVLHMWQcBgQk4Cu
Winbx7EW9CMy0uXK+3vZtrfWq74u3SlX1MIB5T0jLZRW2TMZFT4wLez8dFDle5O4jmO6dLJLSxgv
xyXXMNaRX7QTdGSypgNFCDDFUpnwPaTkTcqJ5ZizMceIOrLEl+p2AaSnxAqhWFT5jmjlmcsNYd6I
wyy7sEpmOwUhtJfXagAQBUyoLIbhpl+VSKCGqzpPnaGxiXD9drhU+nPXK+auMUAAFlpBZCa2750B
ac/X8WI6odWnTChZ/Ir4/ZF9MzAOnwuJv2mVQXa2CtU1l1zYV2y9b5W4TJ+HJtlYhyX0EBgHsyuw
Fn3vF2GGLBfzDJek6Ti0MDfFspYObNus3te6Zt5bfd/g8m5ybhox7qD6SEkfehHTPJ/BenjbIrP1
kjTaCvSqDzREDKfYSJgwy+xWg2Gs1d0ydJHo0KlGezUcpPZvjdf/1Kz/oUngEv9ric79W/m/7LeW
iWNV/Of//rl2/f0P/76Xkn8ztqbYJJfbkLlNmCX8sZfS4dnyr4LLBzHK7kqj8/gHBdcyKGspJyS0
PPrWAP2xlgKQu01dJXojArh/TyP9u0rp+rcW6q8ouL93Uv/otEyWX1TJJkqhbdFFo/WlwxuMNYmH
ifdk5/Wn7E27CYPYaYLxREVxRK75PjuzR2D5K3o8p/KnXXE/B8Iv6c9furA/vodFkK8s6hykr6GV
ItF9icCgy7XupS3R9XU+pt8JM/SJdGVd4vyKFL41DT/V7P/8gV8GFai/ZJy8fGDv13vdyW6BlsrX
uHbr+/5ZxlxjW2/IG4PKlZ9X8IHgjMieYDj6/aeL5o8z8vPABN31L77Jl2a3lJDwaTnfpPOwIRzJ
WTsUwXzULhlRpfaWfgPpfvZXd7hN3dCtguaMh/MmOipHHuiJR+aRPe4zLzoA1vJW/nFxJvHR0/zS
jTz8S+fYb79bb4Kjfa/3mlvuV9fYtSdQIkeKYW9wo/3khvb8IXmrs0UTZ+5Ft1EFQ3Qil/XQXqqb
6Vh5FBNueQ7vegcMgnbN3GXXHceAKGXsKVAhNYfRv6tfqvvpuQ6sPeIs2wrEF9mP3sdHgN6pU7ux
Bx4YxYKTO8LOdHDl/+p4/uJwfmnGxLpY5EzhcEJjv1s8AMqPvb06xY/88KuLiLtku0y+3j90mBtk
lbmX8TV7D8uSlgs590/vWze1awa8Fl8gfNhqsHglCm83xP9gOe0NnJXNtYfJc6861euK4uaD91Vg
BvrTCu7sRzk68333CHAjo3RWHeytqtedjZ1+MM/xq+khNIdKArl88FaXW8LdzuCMO96ukde+zO2+
bPfmwr5m3RsPlJZh4udB9Cz6irOdJglifHzBXoxSZDuF4wcwlWf9O8obQ3oR8Dp4w4Jy9RC9x6/q
d165AepU3bXwoUuO4So3CqKnN/rAogYXYfeuegg/Nfo92VYQf9iK9Q5DbtOlX5bFIzMtr5ywPujP
W/J5rztIhYklh/ibzkFDlrLkytzi0s2U/+DVClTW/GirLbX6AK/pbrvsI2b25zWHrWfdU+PVuPb7
7lB8aq2XSR5ouglHq+rOOsw4ByV/RJX6Vr4tblnYEKQzZ7fAgLtBhuupwFPt5H6wFVt7QTs+42/R
bIvwLdlXPozP0LaeWuiQjHucInLr125PfhRZenC94Wy8kp4XCDfyuSCJ6DV/7A5VQbK5eEe9y3K0
/ADGVNxb3zKfGhn8F8sUB2HMHuu9273lTJFe2IBDmnXDYLjLBUJid9OtxtXQX6V38S5xQ8c8ozW+
5D776sxZg/K+eRr9LenCOqqfy+KkDtQuzRc9ZWfd6R9cW27iCJflMryppDn6e1a9Fxw5ONQDRpH9
A9dVR0gpAq0Y1y3XBQhH/htsGMRgcZgAK258X/q0J5D92NOPo93/EL43s93fh095HMAao9doDBeB
lbHFFWED/CyzV31id4g9003SfTK5/I9t/dMz7ifcpbrWzdmS7PTEzIxXBVlWpcdlAgircKbiXp5c
a2861j04FxqB0F6v8N842FhybiRwTKQV35YvE+mos98sEAkCgnKtHzRG5KxpmqPiqsrc5htmILt8
nb5rh+KqsyJw5UtCrKVDfMbq51flG4AWFeMpD6t4P5SehGkzoTTCOeeFuGTZxjxEO+F50vFlnaLR
Ze3bGU7NxVVc2tbDT1BwkIlAfedfWeE9QRYEctw4aDHRtvsCafL4Lpy8cDhSYegtn/Eh9NLT5HEb
r+Jl/iG8m2/1cuzW7UBuOzaZF6zxDKXMukAqduvduOfx/hzhh/0xk9gz2oMnOyCR8QrQ5oVwCuzU
mf3y+qqjXHN4sC+knnc8+dsju0rV6UY3EgNpR2Si8t3kNYag45j74/NwYW5xxieXds72DJzcyJE+
tNviYVwhr9iEJm6qOxn767HTvFAhXNBb4Z8WgQyxOIaHQJHrqHuwo2T/2f1b5MDjS4/la/Ri6BAR
7O6hvcso6PF0OIoBGWyPgiDvnHx11/x2yLxqtqUx6NM7i78vnGz1LIZhuFIUbEA2Mi6eXSTtslBB
AsGBaT7QwVhAvz/W5/7ZuFPt9PI2g0TzWRWx4DLISAZ986ARgGjTq8l6gDejlfYric7OcM1Xr5Nt
oQhGw9Vv4kv6NF031S70JJhDl5kvVd2Jpqf0ICcc+TG1uAGx/FZvRD26zEOwIdMdEyeaIFR2wTSy
lIlPzRHErz+7PGzZkBbRXqENhV3FInb2t+NqTZ5c2TojsAYy553ArRbwM9QH4rG4/z4nvClPGGaJ
bsMlj+Uqh/DfgdM8adKOFhFL16ch73Gh0Jcs32aVvGVvYoqEM++DF4f6CX2H080jWPGjxcWFsQLd
Mvcp7iHdxiILuoinK/cUBNvV7RzpCNtWTN2OPqe31WtD+WDAM/lRfoM0uvA3iZ2/b6THj+Iu3aPU
dEjUCZ3+2LjiC2QRhmS09rMjbrF4tg7i0Nafx++QY+Xe0R8QzILa0iNP0nwU3qIMA9fuPwUKliur
TBzMCUKMyFO/VR/THRel6mjHnHckfDVn/FRLp+2cNHNSyS4le3iLHeWIZlFeecbYstcEUEn90o95
xuXfhiDymHU6+SU5koEQJPuNjOiGe4J1GdbjasRQ4fA1E2oZ3m5BciatZHJj4r1imxKJi7+8YPGK
nbb1l9iNzi1GU2DNPqpWxZ9w0jY+FhFrdszOVcjAxBdbQoZwcZtrmp1TEYm7YoRHjGRz84sQy4b9
xqkrAEHk/AKZA8ZzIWFvRlQkn5L1wgKjlwKpdqSV6/1mRvsRP8MyXPVDW+3I30xvRF5bDQ9d6z69
Tp/CvRyUD0LuQFZ2mcJQ/xUZQAgAQxAo2RXb4U5/gH2b5yCsAuIKTMVZXrTSG67yu9q78+3Az7S2
t7jNZSY90VSKl45j2DxAfIOTgc1Rl20s+JnojpWjCB9w7DSoeDbzV2ViXuaiYESl6aLWED62pf7E
8Wf6yinJ7OLD3K8XjqLk5LvyUL4Rp/kqtShNAYPOjLr2uirZIX8S2yXnNvUBhLIJDTGVWF7UPhXH
yWHaBoSpf39BHq74lj/yCiBJwSfV4WxgFju+c3E6itudh2Dt94QM7NqH+qa5AD/9qA5QXSgtvmt3
4V7dN9Af3iXeJrcExN1nsps+DbzjcXaSSEm6EZVB58gkcbCyWeYHsmE7ZKkbDd+OR2cCWAHw8EXw
41voBi9s4o13AhnpgRxkA7/fIi7ilvO46w9dYN42d6zVRVvhp73XV/NQeLGLcGiykXTsreO29uXW
iJ/qJysPQvUuCs9IWsoOEvcDoYLvcYPPZHuV1M1uyOz8W3MgWNq6iG8KLgbVrn/IhLRCV8b8/B0a
E4eRhPHUtS5cDoSR6AdEKMV+s7nb0OB44iPlGgjgA/P6GBIy4GUP5XEr6FGgVbihsBMAtNVfLP5L
XR8w/ayG/SQey+qAndpa72BwGsDjA6lzeO9PldN8AGF24IhG83busTo+EHj2gvQ+gdXwOn8kLpLj
LfCaiTxpwDyZy2NDMhavVmoAxh32aMHu88WGmdRzbvlQYahErNFm/hvzJtMAJztgGZffH07414XW
GYkCjw7lYCOsKXHCUmSKXg/YLiauF+4PcF6e9Rj3vCFlbmLPuU/tudueDur7uNN2qc9/JX3WG3eK
3PKTxzLXwYi7b6Do9nkKg000bSYpz9y9hoYJfyuLLxpY6dzXfR04ZIAxPncZ786DF8s+6MKh3Ne4
zrg5eCNJxGQExgEdBDbaoPgUHvppB3ZPm93sBfQLQe9wgIfEU4ZTEx2x6M2mMxi79QKkMyL1lhmd
4VkOJ9pHrcMNjYlg9HhaOdOO8+SgsDRcBC2IN5sX0Y+P8ouJifV+M5ED3bfrz60ijySbhRBvHLfy
yiA9RDf905bJJCj2fKPeUi9SgBcunIHsOVtdAaLGY3JDNexyPPzuE0oqBPyVRJTBlSZbY8o5uIAt
qxATMY92m9zaHb5N7ODlhbeUbkJasEHhhM+lw3+VNxhfgsgp8TukYf2u+hwvLaEZNm0d/7f4vt70
BqnVlAQI0+3oHimMBWnAROTiUE3js9jLdvRg5ba6U0WbWHrIg7nD99qK0zxIvqlH69v6TTtUPtH2
z9uXR3LmWYHiEc60Ewk0tkkavzH27ZlAEJexm4uDxaWhaexql9nVE51loF+4x22yxvz61bwY99M9
URQ70xbdyk0PcHJ62tnquB0Zvnq8x7lCBvAeI67bHeHgAO0hWS7hBaPxpQUXULNT3Ey75BkbjVs6
obM1s5pLtLFD0eQCWVlt8ah9U8/Z2+oivLnMrkI5txzki7DL/NDLPpsdwpZAoXysXeEaB/IrLWG7
r55KrkYfctJDwev7PnnSybSjefDLPbEPnuaSL6SHztaL8e0Dke9Cc1I+NteaqoRrKt5V96vXB8uz
QQHhyz7mdHfY5afEpe3CimCbF4jSrgAXyWbovJ+OBffDJT9re66RjG+T0pETzpEFZe3HszMJzoB7
1rT1+8lVAsnhjYGGePW2dc/B8EQfqGDAJejIt21+oQIP7/IP4SHWaCWvifXAOtOx9GtzUoDpnIy9
fDuxRij2ots62X3cPPFssWv5sN4xadiXe9EjPvN18SgeYqjxh/AWHrazHgWqVw0idlAbB7E/RbsM
KtSVLROP+capALzcxMpeWHbSulN9BeD4/cIxKXzlILpMng0OV3lLDEOtP0vykRiMmXNKAHTlF+Sc
Ao+nR0yesWc3XHCWxtT5EW1dnx2ZlvBU40nlyIeYV4lbn3Ah3BV0DslVVnaNsuNAAWowQP1LwfSg
vrBKPZCleAVwA5GBLGgPkCF2Kb8OlpuJ8yLvuHN3Nfdv6ze7RnCmB86kiR7q0AboCenJwbPHH1O1
H0w7e8EC3hkEX+x5ACFo4aX0YAXUzZScxOjFB+3K5xgPqwStw+aY3NMEW7XfPITv288x9mwRaVLr
R7aeTNN2oTNfq+fJaU9MvPl1jHsm3miPYHYgZJ+FgOCK3REpE/eyWwaVZ3JNmcc6MOiAC65r8wQO
ytMmW+GykR3026AMzfkYgsr3zM6pLxwJVzgUfs2EAxAXrBBXuQr76LN9TW4M12SItD1SqFmdMpAJ
U36hocq+A1Rz0xMSX9gN3KHWvnaZBxAO75uXeI9ENd6kmfzGX4yM/ospDnIlDUWXqupfpqBTLQhD
PTLFUQPjZXzgnEefEKgTJKQ32fPsh0HoNR74EJuYk7toRa9qgwz3ukP4au20l+rIn0zPyfdtOiN7
dGe361FjwoG5liEOnYDX0N3Tp+10B+aLN+7ezftxH78n3nxM7hRXBLzItZx8pDeIO8EIs2GyCbB3
qEWDhv8PyshjvmcvL/m95dFpnbqTQUEMeMIRdzwMojMrqNHhVQ0z2NZfuqu+0tk7/e0U27FnuH99
0JQ/a3T+NkBFPmHKWxQbS+EvY0ulMnOtGcVtbLn6o68fGqDLPr4pjpbuSLvioLjNKyPIrV7nBgZG
E0T7ag+f3Ue2jHXxuD7yvMZK4/GI+pWs51df78spLRcx7zEibQPl/EdHMWfdMYEI0GhwbCUPkIor
Xf/6kEjbaPGfhoE/HZItYeoneZauwlQwOw7JwKO83Ev8/vy+P1Jfn0cvctbzeC6D7PkXn7r9kr/6
1G2+/NOnogcusnjhl06ExnReu4e3dWiccTceRo8wUb/i9uPm+VVio/wvf66l6GwuREOB0vTnDzbA
rOkTthuXfMjH9DS+TN6yOonh00I3Qc8pL2wWBy8bTN033mRSGzzFi3fsQoHAVxQ9v5I7/hdfieWj
xMZFFpUvYq65SeTBChXZFXbFBZL2bXQne/l15JgUQX5M9vrNcOqd/JA/UhBSU8CYdRgX7NdfXAu/
L07+6awA5fz7N/myXwhjC7SEwjcpniR/fYB/4ygywxoELT69hU+QxFPhVUHoZofqDMVwFG3TTbin
p3ftk1nGbbMnpWFv+pRdja380A4UJnsIsm7jx4f4MT8tDgt2buzylNnKPnExOJ+be+6lXz0f/9Wu
RPrpt3w50eYaQ3KL1e0Kix/6PZM9t/5unS3ec9n9f+/O/enTvgzwi6pvK2U7cr3LkaOMAnO8VQBG
sJzwUATYRyg5fnET/aslzHYhg1YhqVL5un8qzSiK0pJbN3/JnoT3Fq6pk3HLEoJzYbAdAAiPXdh4
Tkwdl6v3yi+uF5Xd4j/dxT9/gS/XC0CQOIxFvoD8uhW06TdZtcsfcQ8ewp4ZhEg762W4gGKa7ei2
/p5+xk9o8z/Zc78vLvaQR/MdBiv9B0OtHf1Zcy9sLQAbK2lfP/7q6f/7G/Hr5f3z1/1ySZS1hgOo
2b5uMLoTo5ad8SISe/FUXztneOxvCNo6dx+gULeRErM+w6uOVHqcTl3265uta85FOzuZL+mFtlG9
tjueVS/6iawQ5Zaf5Gpn5VZ8UX1116g7kG1IHEAw0UoZt6snPvSPKRg3Zc9SwWTYv8Fkjuadeoy9
rdH568sDteu/OD2GKMuSpSoaAuMvD1mdLKFC4p+7MLwYHY8+NjqZ2W/t9if9dj6JjwxrGQ62e6iM
DDlbeCo8f5j0hYem2NpHYFPEeyG886s35njJZT3F160mAHjHyhOY1l655uc4gFSOSgsz33sl2o0n
H9QzZpIzldzvd8TMq9bEku4nh9VPdlvLlF5lT9sl1BaA8JQTbx933PcnJsNOel/sOgec2h550DY3
c+Ci0tHzJjyFN6gFLgb/vD/QWwXasXpsj8zITus2m8DvetRdwduKEfH/sncmXW4jR9f+L98ePpiH
LQmONQ+qKmmDU5JaBAFiIGbg179PltotMgUT7fb264WP+8hWMBORkZERN+71ex7aNiFTJIX9FSSo
c+gz5yoPs+wTYiQ31m1xJzqOGWU7cpVnGDjv0nm9Dm/ra29LfvLgkJuIYEuxc2Vsmzm1u7Wx8h7E
A63Ahvsm0k3FosYFOz1ZgkZmHHxDk7db726gjoaNE3Kg3dr9Dn6x9D2yKmhqxNuh3c/cZfLEu8Y/
LEArreA42ew26bverChUZJ+pqda+uaS/81BD+vxF4XWzDq9Vv2Zh6SJ+IsQ2K9L2avKa1Jzzwc+f
mRKybq6mumRK+kcP/uSCLpx9tS97Jt1CWk65qH6Zt+WCNgSyAJRFeaxS6fuxo6ZIQtwtE+2Z9JJW
Sddd0UOkl7O7bfzD5/CZAt6SCilis/fgDkn7FN5z3jfSr4aKVbwIVvFV0dDsWTDbTLcr/54V846m
45ritU8BHmWijDsZFiiyoCf6BdSe4uNsuIV4F/Lul/YafvyXSlw/i/0m8I++yNwcqmHtIm+W8bzc
AQWweFUNQIuu09voFup2e22tQp8eHcVYa2WTsFKe5KqfV3DUoQ05KyiB1MsYn4jW/D82xrq7ttbN
VbnsqH5U+FJN/7nfRLfDihiG5OZWvWr4C/Q1RRuqmfCewhZLPQdhD741RV36FvF+FT5q7wZvJ9Lk
/cL0TToUyTfjvXpAfOmWRp2yqugK+iV0ZsSEbFG+CGkL6jimDxUuzEKXw4QzFsRhpAJKwdfWDDlK
aBZEnK1jExUfGMnRvNn+Efmix4w69A26pzwFki/xTf8iqE3us2Y5fG/e1HwO/WU/Sx6PW/r798Wr
zdPiMz2U6Kv9ZM+iR5fG+h/Rq2KuCnCEX0msqHT1n9EkKZBom5mvx6/q1/S2eMzn+yf3a/qiUfjd
vxUdShcsXL/1ttqDqC4llCqSifTTEBeTfBOcrNkQe3Li3cd0P5TtkTVXeAsznRZJTnx1uCPmzAz+
ZSHCj3jog0D8rt/3X/L7+r2/hU3tk/3kPTqfrN3N7nPwlQhuwzW8X1GZuvxZGFgY+Y3Q2uiM6jG4
o9lS9EadjtmRlMa1gFjoj5Vvrw737QK0ywMCZI/2Sp/fAXi5Tq9pPj9U9/ldwoOtWe8eG6Iowp43
yfv+Kt5vqcqTu+Vr71Z7BXPxsv9KV/Y5Wpkre9vcCWQF4gJX2puzdD5HlISMJQPN7Y/90p1b5A1f
YMx7z7OZ9r18pSOV3omub7mtlvGt/nJYKrfwOqyTq/Tau9MX1H33j5qPJugmu1VpCYDZ3KKOCNEz
pX80ldRFukSJKrmpYH2bKfVMtHDSpfhP66ohtiZrUR2J53TR2X/rsYAd9y3gTWrMD0+0nz+JFrzG
w9JbfGuX+Qtcf+BI6L/l1NqOGkAUTjxx9nDn3B59a8uf0JGgmG2ps5DOpXLrzful6ucvtH/eaUAu
uZ2pTyDr4BuL9IXf8Nr4ohdF82Zl36WvZC/7P4je1HyRnKkfwidgA/GNmc+KV2cBj8vM2e5vouV+
1WyVm/pbf0dfMV9kG1HvMIAiMfqypQFl+JR7+W1E+TlZBHf+gxXNZ8E1ml7DD+dLU5CqmUuX6ubM
fALfp3yBHnlJkWsT61yA3Ec8ABvK2Ff2XUe02oJ7WTY0boKZylXZXqO6TPFvtwz+KL6UdBYR7mIF
x2edIklCM/VF/Fhj4TwUt9pNvtrdFdEiebG+KZuEOl/yah4WR54cm+L5QD2RsvZavy5W7qLditog
Va1v4DCS2e6d7KAV/R59pr/TQbY5MlTDv1VwiDizakmNdxNdh8/eNQUlSiNoYiFvOI8WVKuRMMBW
vwZmMTztbuNb9Oi+Hr7oiDNc1QgTvUOGSdm+fRMFMPdqoDkEOGB2eDcWu88iVXxrYPP5QQVoGf0R
cuNfs2VfqcgA+xGlM5DfD7G3QlxiD8jjJX2HwGT/zbyKtjlDsLfZGvzFLNy6jxShvmdc3tYGNYcF
e3prPDVvLhV1CsJTuacx9uB1Aa3BLKWbmvXx5ycRJx5yuwIqTZS9ycCEXGvX5s1hA0qTAiPai8to
0y+UK/T01s5rtERvlQbabmv76Zqm0cPuprNm5WGJ+yEONveOc/2K2x/ZsuTqctz5CPdyaISuH716
C4Sd7kivUYPRXHhXYd1XnnK/5aUGLGjbbHIGFLqZ82jc7r4Ez8cbBSUmHIm7+b4jzXOLJ+be+bDq
w+4um5ggG31nnP4m6Z1hu/uuLBu675UP4IPaM6DZfGPwPG2u9Cda0SDHQm568y69greTwgkiU37w
XL7x3Jjbb/QJ7vbP9UbkaiZ1/92T+gV993/wHnMZ2GfPxAgPUh3nt8pw0DzEqPmZsDL6A5UbcpZl
5It2D5Bu8RhsN7Qqmk8Rta9wO+Vj+kjOdmZfPIlPfKypYQ3IS+yDZg7vNT9eKIvjAwKZV8Dk9bsj
ceewbR6gQqZBIIr/k8/gkerK2S+QnCdSPcUeio8PFT4LkAkD7dz/pu8Sv9o7bQFiADG8yeOljRyv
M8OSh6RtkcSpWLoISzuQR/oifcq20RJd1S8t+fJhG7/Rypla8di5PjMsvSmTJmiQ3MRw/sZEyjKB
LWCR3aAytY1X3drdfgCV1AWYkrl5b2i8zwVsSWSoxQ+6nR53BDkRrRlAQMw4l1dkhje7R1pZxM2P
o/3/Uc//7+Np+59Rz1d/pPv3U7Dzx//+J9jZ1P7FqLHD3C8MN1B5eXjWT6yzYfyLaRrGVpFGd11R
mvsL6gwtoSaIcVQqPp5rQrbzF9RZMf/lmBpwYPJpjRkzEUD/C6zz+YFi7tszPsb9IAFyVQM+oPMj
rSK2pwRqSZ8yh7K9YQQNXERohjdlEWwuR37hqb8C/5+mxPQzIG5WJw+Iw+bjRGVTwHhe2+uO8dgD
Yn95HL38b2akSlndWkab9Jgx1Z0fNsqccYbV0XWXl83o58+a35cjIsZJMGQ0hOlGYSf4wvTCrATS
OPii0BP5KPP6R4o4wfrPRvbXqVCsTW2mVFXf1W5dxcI6RLA0VAU4gZcro7p0EkWywfVN4/jykoVD
XvyC0ovBiiJ4ehkMmQEPoIsDMoylmn6GRVpiE4nC+fPkz/11mRExYCOD21MK9WFjN9nRgOMOWbnj
sk9tHvxlhoaIVoK2gWZybQ/6C4o4HfpW5WHC+tj+erxVmV11DQpcknVPid2ircXoeklfH2iYdsg3
OS3hy1t6/k78WCTEGhx/Q5BpMbJ77kSm5h1QRUduT7Hiet4dwnu7aD9ftjH22c6MSJ56cPu8P+oY
gVkUHAWNEPGC0X5QzKVhP+klIx/uzJzkmnqw73boMhNSvomrkg4YD3keil+cRb3s+tnhlprTO0Bl
hhjAV/sTqxVfRgozZ+YlJ42rrrfRcAeUSk2xu9YXDCksqgT0GTgXiCnXg/Lz3oMfF/DR/c+/+3Ra
QRqb+PiKLr0+03Bsm6ln2VmaSOkjewfek8Gwh+i+pMoLBYmxMF67p4wqY7Uwl6j3zhtI7z8jxE1r
fAeaYmLhvwckE7o2TYcCgXI9093nvmQ4xb7vS9FznavzZlOu4lXCey3ahjcTln7fYppbpi2YcbmC
LEs6HJln9bsA1i0cqtitRBk+mX8DDugVs2GRLBFqmjgmv7vUuUEp+2LsOeoVYTDa7NbpslmDe6GT
PpVsCc88dx3MwNHBzepy9D7y35OQHhrtITADzPQDw27gVKse5OofmtnMMqp3HnDmyzv5e5Q5NygC
7olBuMZqx872+xnE9rNIUWZh+V3LSDX+ykVG3FP7PcicW5E+FwM9dlQKZWMxfsG0K5Vke+PcmMsE
kI+9EBiGyxbHl4WMEg9RKGM/uJBPlrWDBsRLPQzqhjlT4vc+A9PmfvmfjHiSu8PPZeqwHwHGzki8
V4W2zmkkXLahjXmEbcDmYfDmIk5L6ZFuhG1Tfnh6MQuRqgeiddsvinsEWnzXB5dbz8MX/S335qC/
JzssYx/u1LrkHnu9g26nZYn76EdpPoauN7W+32OGheTVr/VJroGm9RExww/XUN7EwaIifZ9vQZxM
eLoYE/ztbJ1ako6w25kErgJL6TWzHqtkpa3EezGfO5vL32wsVpwaEs554nx9HajuTsXQv2OFsTKX
1WoqVkjDeSLon2+ddHWnQdDrlYmdcuExIOgshzVMTBQEBHaIgsXi8rKkF+jv9qRbXIObzm5glOIU
1+/6DxC6KpgwHt9fi3WzRmJ9vgOmxY5OHufJpUo3OnIGIZkYpnOUdEWFXUx3MGfTzLPsztmKN/fk
9k75vnSNB3Ggm7rwF+1bTzVqAYb3YQfEZ7853B4ere5voHfEF5PD/4nnyBFFK6Iq8YQaTtOCxmgg
SGvAr6Py8nL5U47kC2eu40lRJfLsponFp4Turl/atqLNTD37arn0dYOUdgSAwxoqYsqdO8ueBbtw
cfSaR7VE+PdYUt40SwftuvTJ8MJbM0lfoCR63R+06yAAtE9b7/Lvnfr+nhSHdq6bDXovfi9zWvoi
3ibz/EoAaaK1AOftXi/bG3lane+PFJViaNqS44C9EtRYtPPbT2RwMxqrb/B27u+F44mHVQzsQ0x1
Fc7EWRv1PRMGJAtmC1SmpaPWdynUOiLuHveDnw6bXRJNWBjbUgt2JZBiKiSA3sefn0SpwNEr6FsA
YKtbHfnqXbjJaBLWvurDs/QBTA0mTI4sitUgs+NRMnAt+SozmpQZeKQlUXZJZ2ijqM395c828s4Q
+/XLguQmWTx4NagrItSNunWZDIhvvlU/el/Eh6kUQxNnRDqsZ8YkH7FCGEGjCGM/NxDOeEpex+vw
ql8bEzfK2MdiphxHYDBdBb0k+UNeHLUo7Z1QZNaM1CyPK1FfU6j7UfCk1Dl1WX442G+LEyRjcI15
LpRx53eY0zRtkygGrWi/X6hzc5skfvSsWQvjms6XH/0wN4hGbeo7YMdbJru8G44HeAT0lBh5mL57
RiKj7XoUbSgXkQmZ1vnv0Y7HIbE7tFAjum5GMz9uDaY6RK/JLBcfZV/GThfl1VRhfnznYbFjhlh1
kM2QLlnFKIsEnR7IkFegRGu/ZjJog+wvbax0kd3p2Xry4hlJVFjrL5PS3kNQAnNrjMmqj+j5JLoz
s/PglvsXYRjD8WuD9lmXDDdCdTg1Av/yKRo9pifmpbvWgaEeLiLMd0wXJe2NRTfiv7cgGAlJZy2L
p7J0s8LNXKJm6gGPRnrYCNCAbidCzdiLwz4xYYk9Polu8aG189gj1qAaB24rZDB6nnxBrQJMw7CI
ODMAnv/BqiAaM3QbnZXfsGqQJ5Rl1YLsMod2EbtAOZR4KocVMUU+lkCdeObzstFpm58vK+hVFyFr
dg5gNlM4expUaxG26SSaL3+vmiL1XD7SPtszbd71Fvo14IrPbWZmtM+gOWWm8Iu21PwqX9eWf1zt
t9XTjnEDcWMYf9hAk+agwSIGkcQIxuWtHY21Itt1QYHDCy8jBVpzV6OCybTSYRN+z5fdB6K6ea9W
008eifjhz/X+svWBJjlxnaAtD01DXkNhk7alt7JJ/jQa8Cj6zrPrAOa2dcq8ReLTjb6vn3aTtQZx
vn/7yCc/QE7OYsMgBugcjyBApDuYWbUz94brcg+5DRPAl/d27LjDakKpn8oDZQfJpTQk5Myax/ns
iF5gF9Q+Mm4Tn290QScmpBjqlZ3nmaWIoVq1CpiYyui1eul9b4Hi6IaJy3LsqjhdkBQ+C90xw8Hh
HCpAKypmtIFS1aKnQAHl8taJOPXbhwJR5AAeE5JPYmtPPKUNLdPpj1gSDz0DQEi7RDhoks9CHz31
/PWwwTgWYFPJIUJVa8zA0IRHqvMajA49OCZ2mUdUkpkaw+I795g5EINQGoAI2Brmdubnu41+NX0+
RhftsVpGMqgay/7S74bQQmtGXIjZbckz2ljlNJwnb8FRvzyxIzlNZjEmAL8jQxLMQwPQBhdB4c25
Ve/VbxFMWEvGXCdLxyPVFkdll11XBXoEH6L0RZvYbtpY4egZCYiMY/Wtrg4Q4B/Tr9auB14TW3cF
5NiX/Wgsbz0zK51BJe/6Yxd2jILy3NCrpbGOV6UPMwkCooyLTYHDxu1BsUr1S6NeLL8zkUfMvD4g
9xe3o7NknJf6acV4mrEwX6dWN/IhkUWDK5Q7EdpPWD3PTgnaQ0hgKwQYapuPZWwxwZ5fX97AEZ88
MyH+/OQgFkHeObv9n0maKDuLgzjtk+IzSOed3NuC7lQF+gAb+bmZMD8ae6snKXa9BKrLpw89Td3w
Ly9mpLNmOTo4RRiF0QiECOrczH7YxUNrs2Ei5VTjWd7e6uGTdiXuWm0RHhZpg6jo+345lcGMxGkM
U2PkDWWSwEiR0zjkoQszK9j0zHvWoIg4BPM+PSyGlsQ+zBaX1znmFzr4G0u0nwSP8fkyU887oljC
MtHeWIQliBIEyS+bGEsDWdEvG1IQ6QptqCNV+N5c5C7RskN3HO1zXiq8Z+BgqdEwuZrax6mVSfvo
2fHAhYFVhFmWB2iG1GQKPDn+qX4tTD5UGV8Rokc0bgn2VWrNVQu2WshtkEH3w/T98j5OWZPOl31U
ciOuWdB+d1c27qxFbp1hHeZ3mGC8bGqsynj6yT7KuCdnue5Kvc0tbAHm/6DPcqD4UZu5A6aRgV9k
elAlvqeFxvxy0M2OU02siY/3kYqe2KeIVdta9+EynX8wrw1/WKNdPIuJkGKk1+ZOncpvR1KWszVL
dYvDMThauYPNuineypZRcgQUVr1h3truUExkY+M7TDKv21DceaophbGDE++yQ4I1tFvoJcA7wmwA
EwLVDJT38vCe3rbPcBVXN1OF8bHUWuRKf1kWe3+yt7Vu1AoXhbjnrLd6QXQDJ0odYaWXM/Tty5UC
krR5MeDEqehsMAM+VcQe3WndhbuPSgIwEMmTm/Z4NNG75iGBQp3ltocVwus79HYgI3V2k8486kwG
7NiuwYAK0wbnC/YKa6cgG0f8cfPXHht1kz8oSuVnATQvClwjyZ7EPjCYt29yGFxMdQu74L0G+trb
a9vLZ2t08Se/Rgoa1sFRbGPg19Rh8SXp1B/uUXvyjsbtUBmry6ZGF05DRSW9sFSw9+cLd2Kko+sD
iVQC50zRlhAtlMvLJkazGPS6yNaY8OFCljYX7T27ghVV3JMJHCQdraOfoywIT092wiatSZtnBnqv
pvSB8d1qU90BcQPbJqiYlJV55bQz+3FieWKL5GwD8nvawZrNIZV73KiUIjODQBYUpWisbt3hmKL1
q5TOTWtWsNNkTYQEj9rBh9GGQ+z4cRXnX5HAYT4JLcru08TvGXmFOCikqbBR0p+GNPP8kzYHZP6Q
lREb0PnVc3ubHalDur7ItfpimzOMPWFRbKm8A6cWpQ+83xVWwHoJVFDHHOZMBiwVl3Hs6Cl9dT7B
4iE4haqb5rZZ7ZdTaIaxw3JqXPree02j5lGT7IVpfaVH3V3k2M8uY/eMmF1ep0h0Li1TikmB4WmB
BsXvLO81KP+U61Knm5fsJ87LuBkKKIxCUeWQQ19f7qOYIiqvyOwuAc+emS+9Fk+sZTR5ReX631bk
67vV475i2Opn8gr5XRBficKJqA1bfyRwVCLaBRnSPyoR4Z6/DEsRJzTjsm/0D/ekPy46vIxaz72V
Cc3ZavImm9jMj2hxcpOhqmupaI/9zFKitwF9226W3g1foeqjEG4sVO1xGoUyGoSA2BDw0Ob8HdcQ
DxoKQSoXqMhnBbCoaChpWqvkXl87cMZNXWCjy/xlT34oKt6+0ApRHLKtK81msMHczxLr02X/Hz1p
FnmBYyL+YMsPxMRxElSIOGm587VDDNCFKKXModuZAhuMtfUc5kT/siSdNDuJ9Maq2b4QOmsIHJE2
etWgzHp1INV67+Z09uAaKVbpnFkSCAqhntE2lxc7djECWKKNAQaV0VWx4yeOk4eobFGXpsWra77X
3JfwnFy2MNaycKgQG4L+1HR+K9iaZW6hZ4RvQqJNF6y569ahaF6Gj+1GZU4m/lMt/j/Cz0YzylOL
Ul5H00p3anr0s5KJUR8+QWjH8iVkioIJU0y3hDBRLQZGKZmgsL5fXq+4BX4LnyfLlXZUSasuMQqM
OxE8Zr3pK+6jk5jfOtOcFcPzZWPiL7tkTLoEk0A9CsEaXkL5ywEwTrxbQ1HuXzYyeiBOViTdeyrV
X+uwFwfi2D7rarVszWFjhNG3ojXvLpuaWo90y0FSUUeF6PMdXXXWpZaPz/qChf+ymUmflE4e2nau
3bgEEjHq1333KoYIBHsQA60ak6rM1Uy8ciYW9jFwc3LOIKtnWAR0zIw86orm9hGyzdLSJr7UlBXp
0mkq2OTNkBQ0O7p6d1VEe+Z22jQ8hsDBsiafWJREZfLRm3BEaQYghinkbczz6FEMmlk1DXC97pvO
oM9LUzFMHvhoW7yjF6v0ZETZ/WFRQsQ1YXosFzu1LHbiZD8VV4+7D4lKS3k/Rm9hpCLnEvvmjq4r
oBxtMKZcRriEfNTouBIjCZXoDEkWY0/N9HDHWntmjcLPyNSg3rH4Cb1Ao4Er786BnU2QfinMDC4u
e6zYyUvWpYOu26ljUQjGulIvUvgWScqmVji6pycrlM65HabxoRMZ/v4F3gF/f2WsmcmFAXodz+Pr
1IYEpdjqV7TTH7spqMTU+qSDH+WDm3sttmFweiiexdCASF2Y2hfcKxVk8lNVsbGzcvo9pRDgomrY
aQJTY/SvsIgZGe/Q8p9Ub06MyAlLp9KttC2MFIIFe+us9zHD8iaVjd6vHo93cHId15c9ZWJdMpYK
nvGqBcCIGnP9ybSeC1j8VHsiaxgvZFqMyNgaqm8UUc6PX4CSbmKI10jlw3SxpVJxWAr4Z+vXYOAE
Xsd3J078aCoPUodHPJIHv4PKs31U1zpquSSbwYMYyU6XCN4I+oHW1/0dpJJ/Q3JgrN0s5gv/siqF
uCrroj4Q9bfD5nDvvqif4JnZ2/N7MVxYzc0r5T6FDT8OmPINt3DrwAs7cS7Hjgb1BP6hJ2pa8pBj
gb5sVzesOw0EgyyUL5PX4VhsOzUhfU4qt42b7/+8Dm1myOeCgS9m+F48lXRfXe++wdbvQGXobJjs
XV122bEE49S8ce5NhpkjdCs0nEJo8JGlRcXoOiwqf+g+XzY0mhmCU0DHnWTUY4jm3FJrd3skvXjC
q9tsWDiMBrzUsC9SU3V4toSU/V52zRxfYiihmK4giIXIUfzUvBTl0JDpjh8VrxIWDt6GTLeLqg0z
s2KOeu4iuTBxUke/7MmCxZ+f3JNe1ulBJLoaQzY7Du6yarxZ6NyF0HXm8XbXRH4G/+vELo99z9Na
hZSGWLFWoeNLdBBEd+b+pr91GEeliSg2uXhvN/Duh+YHV+CE5bGzcmpZcuTocOjVo8bOCma14EfU
rmLobI6id3nYmNeMTa2nSrijPnVqU/Jer4+Hbidy8GZZXff2MstW+kuyPvii0AA/K3KuwacQMpx8
NRkThb/KDnVqW4pOkVMWelux0wXgkOyRlATtPzGFXCxMGHdflG23Km7qr+GnSQyg2MpLpqV86OgZ
gxF1LLulEiYYy6Ama+DvgwhiURMdJ5xq1KcYFiXPBBTCtOe5I+tWlKQowvKsgqz5qMMLZfQrV2F6
Kpvo3o5doMaJJcmHjnYQmohzE/HbaI2u03DtHaAk7tuwXky469SiJNcZXJTrcuE67k0BgfXhyVrC
77EwbpRPgomlmBU3zG57zxNmx8LQ6Qolr4kVVOzygRWaSPggX7B3ZtFSdKkJgHQfwE39jVrRCIyQ
MsCvDyj5S3kIjn2QYlQne+090NJeAY19cu8xWFQNzF8XNTCcGCbKw8SrcvyIntgW3+EkCla9E/VV
wutLABqqah4U3Tx8EnQngiHARLagva/vtXbdHuEFm0KvjjqUa4tCJ+NwhiFF/UTPd1UryhF5iwBO
cXShsq8PziIop95/4sPJZ9K2hQSqqvNC+Xj2nqwzIRY1aU+bo0J7JYaa3WynEvWxxdhCCQpcHyg8
uZOStWq1tztM6DeH6wHmPfWP9A7ilhs0Wr6hxt6t4mVczS57rDF2jZ1alc5ksyuNXRCR1EJmC3/Y
c397pMGQ/TCWsADP0w1MVnZB7INHESlgVA2YAHHmwZOLogr9CMYWPNhcjr6J2l+8hhEpDykEHa1F
TA8Dtr7yLtpOXgyjX+Nkq6TTbRz+/aOrZfKe3QqitXCpfu5gxS+5jKYBIaP12NNtkg52kA6lncbi
jboVlJZ75lrNp+hW9Kk9X1le/ihjODCHcXym+W0daPZvSEytVfYQEoqPotz1zlyhnH49+BCxD1f2
Zr9R3+Dc/1L/4byKK1iwhZXFInqYnL4c22dHRznNtRwUBmU0ZtkFFZqKrNr+Ui+aayY9eT0KFlzo
5gWdleDEm1j6WDBzUBK2oItiGluVgll9TA11Jx5ZlV8vgm3Ha2ur3iQPJbRQu611K/TQBvRfq4V9
BZPzZsq3Rp8lpz9AimitsvuzHqCsB6R+6pVxFVH2eYAoaXgVPMCiEmFe49dXiQ97NHpbE+/M0Rra
6U+Qculjq6Ta7qMgwslbueDsP6iHo5eUF7uZQvkz9bQdfQKempQiKXqKw75DYJw4Xr7o6Ji1f3i3
oMI31g8YAyEI3i2tiYA3Fu9OTUoJdNQ7xfF4FM6lITITtrO4XNfm5rI/jXqwwYiyDS2GBWfR+f0U
lm6s9mJdQ+IsS/R9knAiqRl9sXP//mVCCg1p5ESWLkLDz3TtI9n46sHr2PoUyb/0X5Xvl9c0aVE6
I+nQ567982PlsDC9C3JbSA1nUGshbLqsHqYRY+Mf69cipVNhKv0xqHIWud9pm/3w3BXW1k60idto
york+DWJYFCIrQQOOg8Q4qi1mWb+A3DE6feSXL2om6opxY1nB/eshDGUmYkiAlz5E59pLBkEeUIb
ikklE6osyffo9RrqT8fo/OJ7/Slcclcu0tv6Pp/3a3MKAze6eyf2pKtchcVCDX/aG94InPpiuD7U
XBkC75M19Ehmxnvxj2Y2qVX/Wqd0xrLYVlBIZkOt2WDM92vtKl4xJLrtqQCirfFPL4kTi9KRU5Je
USlpiksi3UCDRo/UBAk972jjvWYPQjmmQzyjv3bXLtx1kzCusRHjsyVLJzCvHCuJxVZ3YXON5O4s
K7VVbSD3aD4mg/WSW8bGRSXlOMUFM/qNf1WSPekbF+lOdah8Es/sjZbeNN2nWvv6T/z2xIb0Pb0q
/bPO2SC4xbvJP94ItsGC8at0275OvXenliR9zP2gqQUq5OyleuvCrJsY94H9cHlNUzak71WjsJwl
YsQ39DxEDezoaW/UUEXGu8VlQ2Nlg9OytBQnjZ2hW6WYXz2iUtfX3oOp29sKvaQu+rE/ri4bE3+Z
/CgBDiWIa8BD/DZele77moEO0VYovIedTfp71JcHhTIfBWT/sq2xyRznxJg8aHWksBUlHSszV0JB
U0xBHKDwU5Eg+SdAcpD5guBE5aklk5wcWkdrEcHiRg2CeaZdZ1SjL69G+NRvO3diQfI5LwgGbRAh
q1SydlglblWi7VVlu/+edYeDdGJIcrzE1GI1EvemG+Sohv1Qg6mljLr2iQXJ4+w+N3vQakzMWzWa
QGZwVQRHHwzTfsIDpvZMupwLrTpaVsFSwK08xmZ8V1pTczbjmc3JYqS7ObPDNqUgD2gCiUV7nq2M
R41SCqVyMfOGIkqnMHU34Qzj0fzEqpSJhs0Bzifh2vGLmCWuXk2QPfp1spxy7PE0+y9LDN2epwRq
qf/pDpXvPhgQZw+C2mqZ8IAO3xFmf6ZINP16HXURj/FvXUUMm0N8bnXn2LGVl3y5xv101DeRmc2U
fiIWjT9aToxIN5NuWd1g6WyiuI336L+tlUWKgKaotsEQ+TcEMEbD34lF6Z5So7I/DOISNsxibWTZ
MtgxthsoS+X4eDlcjLfjT0zJ8aLqzLr52MFlAD1LM49fGr9/F89h1OeO/n5Ypo+JX3ya0iUYPxEn
lqUA4rXqzqlFM9VcIezLK+ngR0/VWmAxAVTsP4NMmcRO/wejlukJ0mbmQaUDcYxSCz17dhZC6XwT
c5PZEJxD+bug3+E8pK6vX+toeV3e5dEAg+T6n1ZlJutcbz29FB5kpmSp2fcwqub/mwXpIOSHuIti
8Rk99BATl0GK6ttlCyJA/XaxnKxBOgXBkBcONxcXS2EUd4OL3GLUrfMcNSV9Py9dLV2qZTtRhR0/
3782TjoIVhFotiM+F5fN/OB8bjUka5mauLy0Ka/4YCI/qYEKXjmtdvg+Yl4WGsK5kW3EoLVgih/+
cKn2PUyVg6ZWJnk/ncs0UkSi36FqWLhfXKj6wymo138IXb/2T7pCGYDqdAqv4oyhDIEcLUgCeG6X
ETz30AZNTx+O3wMnbiLdpTsjzCBlYV0cMFpbP9RiFj9CU0lxDRxdsUFBSuiITLWDp06YdL0qVZzu
HJErDI02G8rbJPk04SNTH0yKHJHTqNnHVVP+qCiWLpLdTJtlyJD75fJAvQzJYbr8Qipn8hYfWxzF
cyox/AN+QvKVXceMXSYYztRtXomnL1/R9c275Jmx1UcU7ybH6EYtMuMC0yi8jb8Nq5dHomckHmMp
grwB2qN9vJjYTxEv5HhCAP63CXlEcGfnw2CI8C9uVdpzcztaiSKCYFTzkCX9PmFvYkmOFCF3uXWI
U/F+EfY0f7/QEE+joC/4R/Sr4NEGK/t62abw9UtLlENmPmiHVFDgBED56N+0r8EO8sgAOTszMdpZ
ofYTuzq1SCle6of4IOjcOOoR+qkmFPXJFG/hlAnx5yexsrDCZOeJA66u3JUQEUggwyteESWfDwuO
QH7jTpV/plxF8v92MPaZ9tHJKYfqrQ1dNNC7z2Wyf9CtFt2ifhsyVJEzg6noFnKgmrls3Kia2NsP
XLP8ORkAhiAeHgfwi9LPKEMzSKyOlbs31lsE3uMxXkOifx1eN37nO8ijMCeQr4UihrMNC0rpKJ73
1weAC5PUPcLWpd8iBXagbw0QH34LCjC+aT9VJKQtqt+XHXjKihTMO0MwabkMDCW7BzV+yWqUGeOv
l22M+dPprkqROwiTasgc8KdB5yWzKkfEYo8Mxf9mRAreZh3vaxNWSvKIz2HwZITfL//9oxftySpk
0F6zSw9BaPE9RKm8eYaM6gFGubnycECULl05z5ftTXwYGbB31LsUohPWYx+2mVF83g/fIC19vGxk
7BUCU4tgt9GFgqUUTGrbSdNC0CQkx5fCM2YH5a3oBXla90/c7MSQHFKyxHLtCEMNhesgQHg9K9Ac
2U9WesQv/u3UnBiSTnBqmXvbEdhjep0KcCooFBExcZHNBo93/P435r9GP9SJRemc2pFuDYcWi9Fm
j+iLuRCTuDUCVDYKRSIFmxbVGz1QJi19eLY0qHyki+5QOWkYCZN72JZb/UntvOVlxxj3dgZAXMZ4
KND9NgESKNluH1CeE2weHz3qeK580HcgYf3HYeVNdaLE+fztwzFCSL+BZMT5rW6WR6ETDyAICtQl
YhTev2dfyk9F4FMXFzRe2aa8V2f6V7yUR8k/rMt7Jz9ActEADu02DthU8UJAja2kcwlcQOW/CCUL
D9XU/bMxDxCJi+JFfjP1XBht05/+AMl11UMUNIGoiApiYmQ+4LoBx4qA4Da6ipAjWEx84rFuteeg
vqmDRjCprZxf86rSmLEhPjHEMFeCj+JA5UgwUkzhnUdPyIkhKf73zf6o7MSYrZ3fJtYt0TlJ3i4v
ZiwPA0Sk2YAadbitpL2rTOuQWg1rabLPZpfNGpVEEw2U43GmdFMp2GhF5dSadOQbRzkojkiQDteO
5qfWQl0A0OL1k/+ogaZ/A/f7N99eYqt+OyUn65S+mVKljR5HH6dk95jDGl4ibSJYnyra3Y3F+xKI
wR7iAyhPfaudHLAY/ZQIKjDrQAEQEppznxn2mW0dVeL43lCgn1krh6ehnFJMHA1vcD1CvGZzx8kw
iqFRutjLWKTafCoY0mqDz5e9ZcqA9P30vlaOlXBIbxffxcqwdJUpnxd/xW8f6mQN8odKKzXY9bhI
WdgV8pJINNu0hb39g6k+XV7N6Dc5MSUdr6AZXLNQMZU3eaHNuc9Le5a2PZfeIfbs3fyyubE4RYKs
AigD5yVed+c+YKtNvufa+DneqV0DX3o6XAmeRdhgq8kwNfKtzqxJqwuPjpPuaojO0vC2MZ31od9P
XD1TFqTMsdMHmF8E0d9+X4Aa0YoYFTIzmrpRpzxCMhMUgdNEJp+pnR9AxL7tHoeGOpTAJKn3JXe5
Oe/+FlfcuH+Yjgt/NQxgMoyksvHyviQ2agyQWvaq7t68KS7a8ZAomO5hAoABU8YLQAUY7LSEdLUW
g1DqfKjW2Rewv6RCb97KRUztfUDacz7dIBgN/SeW9XN3dLx9cPRIzWd997kOk1VTLOpM8VUHco5i
iiRuPC86sSZlzIaOwlEmUq/kBVGuZUZ6WfrxRmi8IRD3jwgdXMKsbdkm4he6PA+PHkW/7xkwm7Wq
CcmSWsJm411DdIN2axu+eqF9d1AK6OMLQr5lxF8KhSyl6jaXD/2I8wpsJ51apl6YzJeWbYdVF6qC
LEhHjPdoFXNad3CfQLEYTcaXkbwEjR24uKhLfYxBn3/QHUx2aZ/zQQennR+Nu0PSLOtEQTYBzd7o
aofunMqsRjiF8B4PbKZO7IL9lwtO8qS4SPM86TEsBhTQ+RE5kcm9Gq5bIQI6Naw4VpN2SXj/sidt
almCwhj2fFtoDl6q53hRIngBYG7ef4PCvn9WK+5vWBUvf8rJZYp4eFLe6aI29wqRQ5SoyK7FIo0b
7fFnWe5wM/WOHY2uJ4uUMjOj3IVW1LGpHkJ5Rf6j0F8n1jMSAM62UfjuyXpqNe/yIsI3jdleQ0vT
XBhfFXWGmPAmt5jeTZ7V6/jbYct2TvZE/4+072quG8e2/itT/c65zOHWnXlgOFlH0ZLcLyxblplz
AvHrvwV1z4iC+B1Me166yi1bmwA2NnZcix0R98yjzAS0GiBVyABE44x6HOnVQPo3lSH+cKeAM8IG
1bf6zAqH8lFJBXH06j18l8eXmSKNABKQQcyHlV7s7MyJtmMjtVdZ3wyHapBlQXVmza4vF6hxDp9M
+qnO2PH9q0FQAbJV+MjQyRTwMatPob0ZTU/thPhka82sH0Rz17GpJa0OR+hpenJ2jGY19rQnBzS/
6EZAPysuDdg52Pgp/I6dc2pBLyzwDFZ3G/N1CLSBc6fzc2E6UDqnUYGtCZPXDHy0c/tVLm9ILXJ4
V15o+FPvcjgfp2slIxwY+KCpGq9DW73aTfizTAvRYa5qqyWjNRmQWmCL4rQ1AxRRU7H1YMLiDsPK
X1nNJkOGXFbRXSduvFx7LW35XSBfAXAMs03GEALZIBLrxkIv1hPDKcMztsm3+t1lU7BqaxbiOGXN
CgKSAAY8kgyJP2kdsk33lyWsK+VCBKeUbU77uWXOIr2Xiusm3ZvKVtuAUtYHVe7emQMLhMwDgOcC
Nmfxkj0wv0AM9MRO6pPdWXwGO+mFzZtBhmVrbP5UjWgwZI+lFrmT+VRS0Fyz3rDh+0h0ge0R7S73
bhSzqhntCL9fd0Z3Rpm2VwWD0av3bbEq7q0gpjEAvhLqUpPJTeTUMyNgKqGMEopYcdZA3j5oJvdo
TEAxMlU28qlvw4Oa+fl98wU85EgT1qCB7LflmZG1afvyS34Qvhqr932xTi6CKudwNCwCJVJvzW2/
z1+UXX9sA+oVN+MZc7W/xvcFjqFF1MZpTO9IkSQNb1HbH9mlFi4U0gaDDyg7DClnomd5VV0WAjl1
GcrITqcRi2TVuHFP92PJ2KI9E2Te0w/6KgknqtaQcz6skdMfxya23TOEwnEzPcYgwrthrK/yPch6
d/ZT8kP56VyxnCy6sb4yPuXLtkG0YF6lpLg2nB4qZZFy21HtW2ZI7a/cQURXoLs0kBnhw6xGlRwi
pdhUTQXHkkoAB9gJXP11/3AhgzNx2QxuSDC8sINjXI1ZABCUYx3ImwqUZSIAuZWEFo7sfUGcWnaR
ZvYDwzIeaVk+TV1pnmwljLy4sHR3Lur4SW8qNZATsxGigLHf/cmILmRzGlq341BBYwBP+lO7trc6
uGHRfQ0gT0B2AML20P3CyN+HxXL6ORlTUbQaNGS0vuf6l8m4i3+hneaDCE4JqQSYPrvAmnrruz1d
jfSqFjWUqatmerFvnPnqzAwUIPTNlIx++5CBcrz4ouie+low7qE7Aiua75JiA9L1Vx2gTrep49mb
2HC1x2zTIxW2u3zzVj/IkR0kHkD0+gnA0laiqYsi9hqWL41EAFn5o07RlTK8/ndyOD+tyeFATRRy
yqx0yxYAAWq4STHIVjbeZUnrfvdiSZyrBvxmIPqp2GNjmlAoy3TiZuEQb8OouQ87+UxSaaMX8hZc
C55Oq11smDsNzTdxZd61k/EyOckZuSDB2NO6bXCAf8bG2/RPo6RTrRnImyIcMK9MMBoax3DvwM3y
GN/9hHnyy7uwZhxg5ICGhkIUcM65TVDSxjbGEtJkOm+Lpn9SlZEEegWkAi26bbUMWbMEk5uXpa56
rQuxfLc46Fud2mABsnrV++2esbBJaHKVrhSAmDDG7svy1uLXpTjOawVSeysRFr+CytzL5con6LNO
m2kTDYo/twIfS10Vh4IeqnpgpUS+5qPrOIQY96hUZLD0K+0lfmj35JkN7KoH+ad1rR+Ma7pJbxgu
ofTNHtzy0dY8DLc1ewrqjlqMoL9mhFl98V+fw90p3QRU/9DgjPWtgpFFbUd21hUw3jGYi1arreFf
3uzVpIuiO2wwFQ7Rp/FUUyVyCvh3vKBgo1N8cJOj1Yq5QQANVN3ayz1RdLfWMIeGlHeR3DvT9YPi
6DEOuPvZPXbn2Cuv42v0d0HBXrqH+lBcg2786fI610wiZrcwjQ3gWbCwcFcnQ0WjNVjBHeVjFIJO
hfKDsjGB+v6/ksMnJHRij3LNQPp7TbvrKwRBQBGPYuLZMhVo7priqhgp1kBxZGJpnOIWZJykSmFW
vjXvMDu/lSNzJ2XlPjWGwGqr5hd8LRXMP8AvB2YnhH68KGZs1QVq8Jif7fCGSQZKOYLNW/EY0XwH
LGlIQVHvzRAtojinNiczrBGvVoPl2nHko4IjMC4iEZzupfFc2VmJRVBNc+36IZRFSN1rXveHVXD7
NI70z3yidFQP9EED5ZV1Nr7T7/oNm0UAL/TgFl+H68QPg/ZF9PYrK2rxQTzn8fSV0ZO+xwp7n3UZ
JoH+9c4G9zYaDTUvPTLmPc3Nvsfby4ov2lhOG4fGiRodoCCAxpj9Lhm8cBBiRzPLzzmoH5bG2caw
RKvExBqn/migTILsVf/B4AjlHe39y+tZ8zggzIITBe8N14sZ6oUyJmiAMMwGaBjhFwu4oy0a9DG5
nWBoPLuJzyzZB77Oe2HXA9OOz2t8F8spKJE6fYgjRBv6Vv+Zam5Ft8TYmdmNDbRqXzuUAVWPc62A
kVo0OL5+hO+iOcWNBnUmNgOYyuuvuly7kSLqrluVoNoAxcAThxFuzgqHEuZZNAkHaIQoKkrPqSUy
Uqvb9y6B70qbprmaM5aAVrrSM6WfOf09pqNA10VCOA/FqGkKlncIaePOr41DDSZOB2hNAg1cVffF
WrjA05T0Jm467Ba4ndqTs4kOQISdXhjhC7wuQcupaE2cundOYY4mO3wj+72KH4hhuzFAmQRLYp/8
SbsXS+K02yzGCGMbbzd4ChQgqEWRZwUo18FfjsBF5gvkibaQU+k+ZNMUzLsxJBBTlJtiaz5QAOFt
eoD3iDry1xxldNsYQLBB9QMtcNyB5bNWyUUEaeCDeGSz0wxeI3mQrv4zfI3VI1uI444silSnRiUI
i5O1uyiNnhUlOzeR9CLYxJWw48OyuEMbzQKUTtnboZE3Wr4iuU83rORBgzncyA/OAe8LsrrO6b/e
Uu4ApxnMNzHDam3RcBxVR1agi/38yWg3zoxaR3owBRdh1UYtdpV7P/OyBUWBBRwiRSruRjI89FOy
v7yjog3l3kq5n1BcYd1ZoBEaNXS06gBlnQxryneRDQTawyxTzQFPmGF+1dJSFTW0r97C9yVqnJ6G
yDFVLdNThusLNL9rQFl55r2KjFb6KkryrMXIS/XhAXC0xBxoyFwu1hA6IsuK3sHcVbzsa3oYdiIE
2tVLge49BBgAugGa1cdn26Z6p8QtgtWYYHJEr2MQgFKr8+duEgXGq5rCMPnRmAWYRH5ho4W6EmFP
dWM/19VLYYpegFUBKKKyzlbwvvDlIhDVD1Fn4J2pGGSU8j0ioj7ktfAPrc7vIrinTBqqci5ZSgFt
pidWUkx98p0FgNZW9Qnq7/6vpBk/iOS0r69kRc0Zh3HrZ+f0q7KL7x1vfi7PkZfeOjfCCHf1tlkg
c7GRo0HgwpmQLFX7bgYoATyqiPiZuckfaqxwb20UJOC1c3ivWEeKejjYpfIrUTbj/7PD7+I5e5Ja
Tp9KBUtyboxnOfas5+ZsYpvtPWCnci81N7pwNmwtxMYevwvlboEud0Y1vplNczepe32bAGkx9IvU
t0BRFPnVSUFCQTxFtXr7bHTQAsIeTNh8b1XX09xu2XvblfXNYA3PYyKfG6N4uGxAVy8GenWBP45U
AVpjPl7ycALNoNHi5bPz+3H6Gco/Lv/+9f1bCOAOTZnNMlEYczGDIKWn/mb+MrySnQMyNxrID2YD
FCWRpogWxZ3Z1KuSnrHMj1EAG0r9Ejuad3lZa1hkDjJc/943LoAaskqOALbPYsMKyp6d2uGAHBt6
dXWXtK5Ve9GIxsXeQ3817sumL3zzGU1qnhh2ZVVTFp/ChQJGjPHFkSUVS1k+Guq3yASgBzE2ghWv
OoDvYvjcpVIVeVkwH8m+Gix/HLb9yalca4NYLmj8/Iz+5DI/RPtE8dUfYOrz6sN0NFXBgy9YrMFZ
WVCnS/EIR8ZV5680eUC+Oit+AZ1iebYGZ1ZbGQMDlYaVpqASqqbK72xVoD/rT/liNzmPs2zaoZkZ
Vft8yBLP2jAvcHhmBBzkSjyCILgQBvv5IgK3Kw3TOOyWdzM9SwrQImxRDm01WQOobBCzgOlS0/iU
UzTFk9xKb4+R7GkbtNTs6LF90s5jeeieWf9/GWQboF1ui+OIN1GULVpNMyw/gFukTJJYaxUsshxQ
XpRcsMJ2Hn2LHOZNDaynG9XHMN2NGVy+GWsYMA4mnQw09ikwCHx+QzKdotEZY7hzPwWAl9q1O9am
BS54Mc0PM1182IdHwQG3GCAQkT/8eJIhWLAALQpZ42b0U8DQQZzp29dzHER9ML2wInQagAtHfhKG
gMyQfJKNg7VscLkBh4Z7K+JYjirEgOxeMAJu+gKyB0xMA4AcxAsB3dPdLLkMmKaDcdd+yj7wCgTX
f/2QF9/APSedpqMKyZ5j/apGX/oJU5S36aY/zjfFqVKBYNt7BTipRf0/QrncvitaIemKxCo36AOU
dgzrp/GK1/DE0DXH8wxQO1kI9bx2bdlN+teGc49MiRRxWMwskzA2fkEhMBRY9dXneSmCezxqsx4S
IJSgxzn21Dywt9aG7iqypU8RyCWym6J2afBLI/cwEv9eGZ/cz8y0Q+AEVw7dySNA36Y+A5CrOVFh
W/XagwFuHhl6oQCcjDdLYUnyRDFmlumcggrY2K2rPzIPTvs9PU+n8S4ZwAkkuitr874gkH0Xyxmj
OsmH2ujA2C4fkjvdq26zW+WB9gGI6/7ACqUeou4ckJ2DVzxTT0ZvTuInyWaS/wOom9XnZvk53NUl
vYkHZ8TnsB56Feg6SodAdfSavbkrgTO5vWwSRZvO3dKWqENLZYhDCn9H59tIe5xykd1lv+STOVps
MXcl27Ct55l5yPUUH6cQWT2ibuQJNKnyL4A8LQNvlbuISmWFumJAXaWkdDEK7KmJ4V7esrW7vsx4
cRexQldlN2Qw7E2p39Ay32WdyHgKRPCXjihRaEgDRGR1d9Xb1r53bBEcytrJL5bBd/XSqNAbqcGh
SFq5L0qyb6TsNMe6yG4x/+jT4S8MCOcHkqpQ9Ri1T1xr2StvCgxU6vcMCLbFXGx+JUy9rHm/S4PF
+YSzEZphW8FOIoy51QOyU/emi1bsg3gGV2ST+WxIRkPWYgtZE5CmEyQKg2ZrBe1PugXdpu2qfraJ
GyGPy7oDt9hSzmSh++JP3g9WEwKijPUwYFqh8zJQqKX32VWfeYxSkAQ23TT1f2A0Vy/0G+23Bt5v
jQfkspEuBI8GdMfJlMiNaAnfQosA7NtWBy2lr5cv3GqOGeDoYBn/Qxx3pH1c68XAyGmVCKFpgWa0
XHbTpzqovymBiqoQnQR3fO1yLCVyTr+VhbNtMwrKAd20QEF1nRg8LqMIL44Zvs93431h3EEacxrN
MTMlQxcFY23snPkkTdO2J0ZAM0HjzppRWa6JrXkRWuSJYw6GjSSv3Yc+lb+RVJRZW5WAjiAVxIWY
SOfR4cbJjlPJgISsTAEngM4cWgeXdUEkgrMmOlWTWlFx41IMHvV9FWipIBe+evQG4HB0VQYfMI8S
hTHKUbNYC+eYgRuwpX6cmIDaFY3grC4EmP8yCq3qZwr7RpeSqIzBR4JWJi/L5o1VdLeX92rdl1jI
4B7DphlTQxkgg5leispTQWAYGp8RcfSmJyrDr7tSC3ncy6gQ4Alh1JqFPMQf98128MjGAQy57mXB
YKOFlBziHabpM1ZJ3liB6TJcnv5K5NUINldn42ULVR/Dec4nA16Nptwx0gNdznzB3q6LQFcIABjY
krnbVPR5aCgUe8tIhtn6kvhgAdkEwL00KPy+cePIM4QV+lXtNEElrWOmgtVkPq5MLdu8bCSIZQgF
OtzDHlYX3JWsQIqJvO/iQHb9VIGij/sMQr9P/caVOkZzDrivt1pGjvnGeJfZAYU+AeBy9IfBd56K
3/8A8o+8kbgOtCzaT0c1+Tp03lh5WS2sO66+QIuP4p4EkkuanI8q6vZSeB9ZAF5CDeQuGwANMSuG
yFdiivvJTi+kcbuuG+WYpxYUO9/3+w59cdneBICVyO0TLYrp3EJtwZ492v2Inc5lsEwhGfsYTpiv
T2XM0Gbj82UNXlXgxZo4BTYHx+5i1ljSS9HGVu/GqPIuS1gPxRci2HoX66FlkcJBkJmyygyCEdOp
R1O6Y5lX6gFb/nZuAjxCYSo2Rate4HvIwc/MJqSeuq6CBWDlPnpKY+Rb4a141lO1jTDRaW2bh7Fz
49oLVb8MqvsBLQdCbs/VQsgymuMMUZ1pJdxDfAbz1BrqdgmoCciuN9AUhWrErQa2mUA0hLDuL70v
/i0Nttj3gaSpWTpQV7SuniyUnIDdZft9QLoNS2yLpy6E6+SuY6eRWJVGSGz9OZju2t4DlLhv39sY
pDGZ9mKcRejpr3lPSBOgCx3FPBREuLCyKwm4tBtsLjKzd91d2LiVV3naVXjD2LXaM4jaTAA7RkDr
Eyj22t1ZSuYe1lJOZ1gZLNdwgQOFjd2jhOg64NZi8GgDpsE3oidtzfAvRfJvq9aAFIlNZDgz0KQx
SHttqaFn1HIlcH1XvYaFJJPTWdLag54T3FrUDlFB054wj5wB9qfbAwQUNbzg8mauGb2luE8eXWR2
1QBLbmXJQU5QizFfy/TWygSto2soyc5SEKejs0nSAfDCfxxadMwOyRZD+0F+Kzoq0Yq41wLDHQxD
FW6HpN/NsuV1+uQR/atR/UqtnCk/ph0w0Ikw4qN9LXq5nB0batjLjVcWaPR1dpcPZ/ViL0VwJjyl
+hSR9M2EKxhxNI5vxJrMfofueCc/peIAfv1yva+Ku9YVXiWnnrCqVj3J1DMfFRgvkILTYLQ99WX2
x+2v1V0YxQV6Ggx04/IR7VT1LZEzeP1tIYP3axhRBTRaUeVjzY8A2xfQtGwdVVweQsGW58TG/ASe
mvIog3fRturdYP0ENzOoHzK3MR5Vs/UFR/jZcliGxpAMkVlFA4zG7WecG13TOui80bfANjEcVzkp
O5ZSjEJXftEObHg6PAuRDdh1+ugzfRTL2UgdYCd6ZUPsbLgEwCP+Hwha7QTKRcauHgrsyEoy5qNA
zkImOrXDka0z3Wfn4cwGjRlxiHZAtywK/zGIrmrR3goWyQcathraSsFkhlfJHYMCydDmMyQM5OQ/
qB+vPOwflsiP/gEswiEJEzcdpOvmji0RBGaB8lOB8y9GpxBoDg+GYdUDqpBMXG7eEflOmgt3LkUW
RiSEs5ZWYXVVzYSwRNY1I0JpPPKUHRgys3PVfzO+iHE1V8zax41kNmjhIaV20zsOU87eD29jHaQv
zdb2tW16DgfAuDDSl7/e6oDWKF0HJ6cNHidH5q5hgWnjqmCD93P3XUJWMHO+Xr7on+0mBDDAUgWw
gOBeZhu9WJOcELugjMrQqh4SwMEMIoA1kQDuLbATo54TNqrQhKe4yraJMQmojVbPZbkGbpMyuaID
Bt3ge2DG6zY5M8+1fAKER/yovgCXDljWQoT6NQVcyuQMlTTVRhmzlJJm7fP5LjcqL48tr45eTCna
EuWGQOk152iT+2aovWE+E6DLgS5Y4HiJvoO3XwmV0Y2OtUeYBOmzOsirnwbJBSZr/RAd1bZ0HXU2
vgRexVHTZQ2eoG6Q3CYp3LL//bIevrX88pbfAWnQv0SwT1goYt0UzdAzCnDmHau2b1t+d8YE3avx
VF0B6WpfnBgH3XRvA41lcJVvyfO8qwTu3vpuvn8EdxvUpm+SJsZHkPT3CLDd+lwGdru9vNTPnh67
cu9CuBtB47mpNAm+K0HXVyy7cbZLMbMQa4LuVZEc7lokUetMGjjFXMwq+VrhuBXobRP5VaJ/PdOB
uBFMpGDBRiMuYJ4+nt00G8kUaUhB6GP/YMf57VTCVmlV5ita/TXKo+/5XAStbA8CvXzLq3JaA8mA
kgNvogyiO26N6HXJtFyFpzluWLIy9ujOCEK/um0ApwP3r3M7v3/SduZrfs1edmOredYjvNAAh3vU
wKFs+U3twaAHpSjttnJpPnwbZyLkGQRMSYT9L0EDUsOPKgZBSLkqAbSRYFoDWaXOD5oB6drQ4Hri
hEFukml4gkJR3VJhX8nvMPoTQRWvAVIRpLMfz1YOG2OiGVbRBdK1jSsI4u/H4lwE9Lv5tfGzB7ty
ix8GQYF7FrZnri1wKZzbQhVmlqpMeDkbuzgt90jRCl6PlSsPqsX39XEGFJBlbZqAgAP4fc0OCdq9
PXZ+22u7v3zpAUmJkWQZsF3wEjjLYmeFo3czrsiQ2xsi694gK56jfyXZ438niLMultp0nVmzdKAJ
2N3+IaYvNVD0lE5EPbBiXrAi5HbBWKWiZYhzwcaEAGWhxMa1QFQKndadqmYTZeqOJKrgmq/q4EIU
U5PF2xB2pB9CFWuaelAhRdJ8BEY+Az2yc0ArqUGXDts4te4u7yTT7E+av5DKHVksNXIbs2KLlIYP
6KS5CsMxQ97RCWLZOchsLOCywDVHBhcM+HUog8El4+PJXFHGUWd9FVWQ7qcg2ek12nUcrw260/SQ
yaCeFeXDVrd2IZLFKoutdepxNHVwLbhjciLDcbC/Ai/DLyQA01tPbVgILNZavPVhiZzW1LaSGxaF
PGk3oAYSHadzc5veszF58rP60d2Xr6JmnVUjwkDKgdsDhGh+iKOSM+qUYBNypd7ZFLl5CmP7V273
QgS3KjKnJK3ZweHN9STaHCLZce3ZBHSFoB67bo8Xori7YHRqJYdMlHHNutSKQ/MFDNY+A8ihWzY0
q5+Sl9pzfBHT5qqhXAjmrkOPxASwIyBYS7/pIC6Qqi0ZR8EVEAnhrJfutBmt3jqLptKTU9CVGt3G
JAJ4NpEU7k3L5ioPCWuXqofDbNxM7UOX/UXnywKYNOayNUzQ43lBcujjvVJoMTS53jLutvy7GreK
hzLNzxJg9p7dVCLUD17F36TpSOgBygQgG3wUR8DJopmkQluoOkgnaHx/gA/aCrzjVSno/0XiHFPn
n8yTPFVtEauo0hOtkb2KFMN1lNjDXyyls7WAtU1BQd4wUEznnMk+adSwm5LUtazpaqCFH7VnR5OD
y7aWf714KZzd05sitOUSUsIq2Tlw0KRe9XUl9svo/rIk5kAsnxFeEmcbAJ6F0LuHpE6VXAWNtUp2
iixpFyKpnBNzZ9db5cdlkbx+8yI5GwEg56YnHUTKdeeaVuuq9XM2PV4WsqYNy3PiNNzR5sJsaghJ
k8LTDFTtE9EU7OohKcBThd+EDCvvNKEIpvVaDBFRfNX3zgEdNq5jl/6k5H/RgL/t2EISZ3dSaSwS
rYCksDa3JLMOvUIjd+yMb5lCBKHu6uksZHHWp6itwS6ZrLww9nqa/+5IxjN6ngUavno+OnZOVdGL
+4n/sCgGrUbLYQp0GCsLWqokX1KDyreXtQB96Wv6bYGw1ASOKTJUnH4ndpUYuhpDD9RUmj11VopD
bRr5XV3L6ZNetc1Dm0bpT4lK0u9yl4TX6DLvU8/QQxIF8WSWPxR9ip9bZ/byQgoIzapXJ+tKxW+L
CcWxJLTQroUMD0jJ2ngGXqHRxf1rb6RgHCmxmwN4RzQjwVhOASJE9O3lsRNpmM/uUjl3wUYajoMb
VaU01G46tync1Iaq+VeloqOxScNw+taVNlVdUiaq5FmKQ607o+0pvaZVVRfPUTalxrcodRKQapWW
1E5eUSXd99yR7cib1SnpfDs0jKDM9WF2aU0i3aPtMJPN3OrJ7HY1CpJeMhOCRm8znq8zkHE/Ol2E
1FAJsiLzSAcpSl2nTnXMrNfUODcdQ2CfJDty55Fg2qg21ewqTBE6kM6hzl4NzSnBWLFiDZBFh9pP
WoB3epOa9cmegu4pC0gN0O2NbNIJZJsWvLpALaIeFBUIS9tjV2TVgxXF1mtL2iH1iqgwJXc2pQY1
7lDDS7AluRUPXlI2BQkj0KDXkYSkdRUpdn+ng54udSKvSVvAO+5JNXXA8kL2CMS8bptJJC68ObJw
nKCzDU20vGZhJ10DXzKDqZUKopynuRsAAqZhtOkaRDwNIP4oIe3OGSTAYdYd4rGbUJk6UvtzoXf6
76y1Jn9Ezn4IoyMZ6sgAPZgdtwb2mKQtCULFydvODbWopnvJoeF1O0w02dpal+h7Wcowe1pKkfJj
HHtFA55aMlU7oERk5a1uFPawGUq0APisaOr4vZXPYeVGcgsso7yq1Z9WF+eBmRt6tZVrp8AcilnF
5ZWF1AoKI62t2pjOInSayXPWjEWhBorktE4DIArS0BtJtkekBWXLordjphdSdGWmxFZ/2FXXlXgZ
wLip9G42Dbnum6oCbPQDyI7Hh1kFp8oprqfkB4KQBgmNQTIkr+jq7lazwqnY0LbK9atYKhXzCp5J
kwM9xZLmjawQ2M9Ef5FAMg94UaCogUI5/ZaHFAnzuCNOUAFC1jzaktPbgVXN0ngKbWk2vJQMlr6x
zFQHiJ9kZ8BIAVrF5NqJlltIa05JtqudNDZ8Ta86y+2oUqX3iEArjLyjq6bZaUlmjRtdHvQs6AHX
NO96qQlx1lk4dp5ZT1rrgmrAmh70ms7jjkqki3/QSJv6V6pLGfXRB6GXmacYRT5sK7ToaoeotNDk
Ivf6NLpj2OfKBp6CbXutiVkHF77FOJxNQul8aqzMNNyiligwGup6lo5dPk3qwzjrXbmL65B6KeM0
300dWja90CalBiMwl4kLw9kkZ6lordptakVu9lkYksyrGykvPDUMdTx6fShLmE2v4nl4nJwJ07Fl
3jfzfdYWBlWCoewda/C7rJXbwCpMG++/g9Y+T7USpHOqIBorqScbKdXsRjc8p4rb8UEZWyWeXWNu
ow7w5fY43KQ2iS2/D3PHchWlratNo9mSvDeh3+SYz2Mkg6o0mWAAtsWs1CnQKpu57sP9ZWO/+h7b
CpIl4NlBgZd7uWIbGGBgjIQ+AeF0PqkoRBppvjE6TeDAfGoCenuPF5LYo7MIS60CzwbSevBgDkPi
tfM9YxKiO8zjHORn+0UpA1zy6Vpc5Fl9NReCuXRQpUioq7LXTO4yJGg3/fzl8h6uC8DEvYG5YzAe
sJ8vVkYqlQzEga2Xk+cRPWegNPIuS1j1L+x3CeznCwm2OnaZpkPCaH7X7aPRvZbFy2UR64rwLoJz
lzSlbWlpQ0TXAfasw0Bg+2gVp8ISRFF8CuZNDcADDNhShDaAQ/m4FLygIKEYIIcWaKt1UBZOgag1
Zn7qKEg2m5vLy1rdOVB0APoMc9nmp8lQTY3jjOBKl5m8KZtqG5ejP8mqII76KMZC7y4A+UwDSHKA
E0AKjbtGamRVdZgNP0hsKuhFlpgt6VMlD72UxsUUXF4UV/9l4hh/h+HA5dRBcsSDIYaxlMxFqXw3
SBkq6jNRUoJHKh/t6qmmg5XeZmgQNe6csJ+kfdxVJugJ8b/K21Ez59k3onk0wm1Lqk6a3Brvg/Mn
OP3/vJD/jV6rmz+ioe6f/4c/v1Q1YK6juOf++M+r5KWtuupn/3/sn/37r338R/+8rl/L+759fe2v
vtX83/zwD/H7/5Tvf+u/ffgDUvlJP98Or+1899oNef8mBF/K/uZ/+sO/vb79loe5fv3Hby8VbDn7
bVFSlb/9+aP9j3/89mYj/2f5+//84flbgX93Blnda/Tt0794/db1//hNU/7OyHJMYHQgK6jh/H77
2/TKfqL/3VKBpIE7oaEtBPcDF6Os2j7+x2+W8nfMqAJXB0gYAEcB5sZvf0MrFPuRYf0ddtvGmBxc
WDjymHP615d9OKP3M/tbORQ3VVL2HZbyNhb1HtmaDiZiIUg2TLj9Mn4zZwWsQdOKEF6RXzjj7ybN
gWuqblVddhF4jNdtqbe3pG3TaxrZ6NPqC0T0UbGx46Q7xY1d7olJr+W21L6YswmMuaYZjspoqn/8
keakC8p6RjAxze1t12TZJptR2aS6caM1OrlxzPKsq3AWXAzv+Els2hu4689q1ukHWmjekCTKKVbG
3tXhy9/YjMlmKpth//avbTlx0P6Up4/aUHijjjE5uKf4u0kCUMVeTlEIQNEmKdoHgI6AVUPt5F0/
ogPfLQo4gbKSdrd2qBzSpAIdRqKRTaLL8b0M3g3ADaXugHrpfWIXs2fA8fUVPdTcOKXFSysN23Cs
h6dc+1bTtriyWyVF0oYQ30y/g7SlOpepMqAIajaeoRbVeXDoHWnBn4xg5oTKs3wP1xFwx3QDFya6
evuPNESYopnwefNGL83hy+Sgd16xwRWUl1W/MTEycNU7s3VFDUM/EnRlOATwZXHnNb1dntsojoIo
rnekTEdPZeegW8Tag7x79HqHXLfVhERM6AxH1Nt/llTq4etXoY+BtvY2HVRPG9ssCOs2vo+a8srO
E5TDx6G8KhFnbfPhToVq7midTni7Jer3qVP4GAqRbpoqljfp1KingVjqfkBmfQ/HSMgPw1lCprAA
nEIDPDJyGLLGMPnH50SmskPQb2r4tVQaV0MTg6K5j7tjWpjVU247h1hXXXRh1V//OOjYzOVNqFJy
ZSR24+uZrhzf/kO7WD0qQDNGUXOeMYDTPg6tlYLPNUlPulnqXwhayvtXkpTphDQCGExUFe5cqiTx
VWiHptfHCBU9CnK9ozOCoXYkOQHDaWaHRwUQ/Vt0X3XX40udd8pplExtj/7AWyWmzk2nTk2A3UG4
0I7N/u2PVQ7iniiGyxJF1QDIijbcUwR9IUK21Dm8KUgozxQ3pWi+WgWVTnXeVDu0c7e7Omw1jNRX
aPmlUXddVSOoezWAfzlOZ/gDfOtAYbc0Ud3YrqvAzmooVZuV6D1jZ185vbozhrZ1C7WKNSSbtHSD
QIPczF3sD70unzr2H+TFGVBlLqM9QjtnGYkeSStZ2yyrLYy+tfFjZSrnaHQ2eY+xNChX5le2fRgr
7aRINFKQri11T587x49m08M7BE5AfFWkDdrOiaPsoVSd6whc90Gtz+Sme7utdV9GR6Wdw4fQiL2m
SO9w39DEUCdBHCrNGbQZDgIVjBjOxNiHQpY1pFugVh/spAIzDhQ/E6UyBnfGvfdlZZeShfSDjwHQ
lzezaNr/j7AvW5IUZ5p9IswQAiRuE5Lct1p6u8F6mWYHIRAgPf1xyLH/m+45Nn2DZWZZV1eCpIhw
9/AYisg3WROnwvb2E/HgZ6BVcS9IeXOWm40xCXRDh9oeN+3QNM/DjLKO7/G/nIflfq7nW5m37q4O
aLXxGpu+m+DWYAofigjsX68K0ejBgrhhnfcYERRfBj7mu5ZpR4XglWkY5Ew+aJV72yLwPpKWzBca
qG7XFTVqmS7f524vUPS0wwswTDeqZ56dW+lgILYuzIWl/maoLdzqJp9CzTsdq8zGg7fMS58EQWjr
4DH2Dn2varjdbGDSKj4z4fh46F21sQHTvA+wybg01UWz2YSd5Q5nkybkJTH+tfAooD9efc+s6dVA
nR8+//TWAwIzaXeLQtzA6ng5yOYePH46/0yLLPhgZji0PB+/lU4pzFqUPOrJy47o8Y8xqj0cC17f
e7+WEQtSsUV0+vD36Vn17l62Y3ISy4UVA4t7Tzh7Vzj2tsiLGyE5BkSq5u7UJf0oK3FlOCjdg/Hy
9LBuIV1V4wktjS/5nM8vVGZ7NmTZZb109bR/bs3ld62/wsqtZlv7sttjktR15OKHz71gm1DDrtZI
bX9XzDPZ2a4Ru3Rk9gUKXrUZfPJWlgxN/Rz9ZtyzGigzWbOZPYyB0CWL6okgHC8LQWWWHzXA5QZQ
YWHjVTNm4AQYAulMC0I1VhFJnOxm6bE9kfxDN0vvFecP3U4uwxmSaQyrDprAPifa2OeKexF2p3Nc
T7NKlQ4Gl9TedpBde/HdDkW40VO/becpj9Ki3mVl4v8gZvpmTw6Czag+ZY4uNp6tnTtqVT8u80Ts
ykDjWCm99K2e8mnYYA2NOHzRUU8zp7+x/JyU3Fxl7jVwbXHRv1k2zR32cMG2CroPnmC3yg3SSyOL
+ZBb0+O5jyYX81iLSZ7Tqci2ycxYTI1MQj+f2M4T1ByfZ/26iKBazneqTpBT2N30o2ooj7Xl1RvJ
RvqRpkW5M3rbVgiJuRAK5l8+4qdl+dPeJZ2MncZMexjRNdsMu22Lfz9dQPXqTVsyL6SwlBo0dGNR
r+XHUcDTkyw7gGryQTHNr4430HcP70oiFP5WL5HbhgxNyCZDTuvFdjk5pVK3u/+uEtxfSy3ERhgV
Y1Ac92EHF1Ae/FZquY7SmXTnJPJrMkSKtm3MtF3E60liNfnfb9ebCojnqip4c6QqP1vzxOJq7r4m
ECb3m/WzGXen38wDzc+ZKfNzX9caQJaNGk5gPtqYqu40SJNsjFWJaFjeAqMsQqAnVpT637qmyi+A
bRGV2NZmqf6iZnOqS0lvusuOYpbDCx+r91GUw5lCFhTJfgpCR1Z2Eyc6wNQ1VjsxhsF1mxyCpJ0N
m+drYhT5Q3G1Smz+ebbD0g7dmBzSDtw+H+XVrylF2vY8wBxNAMIVaff41ruxN+M7wdCUFy+1wzFv
yog6c75bE8ZCmukwMh9nHxx0Art+y/iUPCw/2TBDAPcSpMsDCS6JdKORgMer5TAc11frxZUJ2Y2q
gAt405NDmpj6sl4EbGqer3LfaSOQ3uQtLXZFlR2KiomzN7TuAcE1E5u57u6kVurgs8zdTyNOcxPk
fK87boc9p8EzERjs7GINdYqALjF9wYFff+pmH9aMlC1pqVVulsw0HXtxDEZe8E0zp8e6xwHHDDzS
g/xrKWYsVS5lt3tus3EmwNmNKbZems9AwiY7tj2lwqqHsEI7rRUq3ieblmvr1ir9oDXysjwp/6RZ
+83iy4d4E5Wxj4QQMZljAPBSpf8DJrGdlGpLeTIsuwzRd6lKZC8bBGmt4zbgSE6nlMV6ZvqQ9+X4
mgAM3HS2Ijs08VS72jcHm4yI3nPTb3NOT3Opk2OubbnhdVk/VG+ibkzGW0AmFA0tdf7AlAIF+S2z
CNBFj+0K1hecLKRKv1VgnSsCu1RFEkKMM53M5MozwS099UMV1oX4MFo4eQeXHplV1NHzhC0mdJeM
6dxe/eUh+sLPQ/QJWZuaTg/pC7GgKxc2ukgKvfwL1W2GRn0cYOeiBVylkheBZHX/PKT9vtglvSPO
QDKQelTuHDZpVsa8Gfv93Pop7INyW6G9sso3xk/svaNxt+3K07tiDOh9vUDlJbdJ6qD1tYBP8FLv
UWlhcHbV8V1FzZs/s/pGM9t576f5LWclykgq5w2z0ffe0XLeyCVfXoOvjexh26CuilnpFgfmqzLq
1YxRfsHU7gKa4xm5ydszBlvl+IYsGuCSkwIGHlh/c8eqCWtPV+CCpxkzf5Y/cx6wutWo6S5f3rpz
6p2fuQim9P5olvzLyCy9rOG2Wt6WhN6Y1fiHrPIxjtyxowEZzqeepMPBG6rNszRr+Rj5jW058ADi
+ijK6s5T1z6gIp8QXLz+ZaTeMtihE59B9JgDhnsMIWuJuAtStXE2epfMNB/a5Z4BnaWxxywkQ2vc
Jv5ID6PbHoMEwsxNnzT2jiTZt5xVH5XRA1QqWXMv6Mc/hJJfGcFlZxEKQSIHbYvGmH+FkmxItKrc
fAiHtmjCvJXzpTF+pQGtZ/MlsHpv56Xpd4x3VKE2bnccuOUduFM1u2bEkHTZimisODlS21XHVCL6
lohIjL3DDqa7ILGEJ3Y1We8zitpTWXL2eUAYaQsnv0CPoJFZu/GUtvoLy5Y+O13QQz+k6Hiq8Ygs
QXxwgz47lMJFE6eeVSQbjLwB5NWGDljofQOD2buq5I+ZwogejIdVdMmbnSs4f2qrer7Nq8L5QxBe
5wL+Ek2A3AQYkL129zve79oH2tReTWczRh1N6yzK4N4UJr2BtFK648t6sWb4u0lYkO/Xt6rozb1x
PkzmsMIPxE3zVzGV5ZYmw0WVM+bN9Hwz9HZ2XS9TIN0dkvQ6cqnVndsZfcK8ZsF2Sl3/8rx4mNM2
GtNEMwrJx3MviDExh7WQZB4YEFl2Kib9EGx7x4URYJlhyed02LQdVDuVreWX0u4ukKiemtbtr3Ju
BOqLK7NN/cE391o30101y/ezE3dnusm9WUS1pwYzAc7gEt2T4wsWWdKREXgdJOuobze+kWLfIYW5
5TCqzmThnnXZ92cMkJjvnur3ZGj/QHqsUp1fHgqBTyfGjDAEC4h6FhTun4ECYaQp/RFNZWB07Yg1
AzuuF+//Xq1v3WZCtTW0MPFKZveejMm0W5EmBBqDvmxEFcAPqELt6g2HbrXEuGBjer89wACjOqVI
mg7Gbm49EdNpxWSewIy55JMzQHa1gDsZNvHLWFdVCGtfDiOL5cPWoWI/dqic595lsdQq8oAp53PC
+Aak7HuDsEyDj85ygmYVqm/TsY80qeroD1v/3wFp6Q8AwgIhk29j/M6v94qPZA7gNeBjxvDwvVZz
8uq6fXBIYEC80XlnvaYDHV5rFs2TDZwZuccMOhKOSyie6dHVCaZpcXSnAiruH0wS+fCzWm5nhx1k
W9cvss0xq8Fr/cjLQeolvJP7ZKlhwR+ivWI5JqvK5hFgxY0gXv+R9P4ObuPZK++yeh/IWYXlPFfw
cW740RNNs29blYW8cs2RF6l/WMpKMRYh6t7+4c8IDYEFn6PUK0agBwghm7pIzJYN9Ecp8z/1lSz3
55e1RuH6B+c/D+CU4yOp/PX+OZ2VWbWPcT4GlnSRSYxE8xQKng4+cWEd/IHG+ReCGyz/HdIHkAKw
yYGjyK//HXJup2kd9K08aw1Vtd9zLWqYL7henFDX3CZ9a7Tlv4HVf5jSh71pIasdgBorhuahS1Ae
QtJxKsYCZn1t/RcP3GK/Hqes53CQ7/XznZOqA05vAyM6Ot9Nnes7UIR+W3WQL/xhEf4r/iAjwvqD
5y0wPraC4//csLkBZ9xN9RDR0liXNKvmR5em7x4Y4E/co1Zs4qzIzE6A9v+IGLZXgo4Pv6lenumP
U5/cMY/loMyrsJz8VFPQ6Z0jP6/46YqkBqPgp4DibIL0+VHl7htCiNqnZbMbLSXPfTHkR9rhGLYl
CqUVccEUmmlTDZX36iD3vcA667VdcCrAUmM7FB8HhSFogzAfA5lcuip7XcHUOWnNZsT8LKTqoiax
BVujP9wxMEK/rTuPIAHGzQJC6iIX9n/jW62sZUjZVLate6mP2LjDSzUHOJl8566U+KtzmxqIjqj3
NfVgeduNBkB8DQ0JscsDZ6M82WnOdlz4l5w6dZh5/Qguvc351SyXk01y9nzp1sbePgOcV3gf5ixP
do6XzNtuKbKzBuZbov2M+QDTdZjT7p4keYew4ugvtfMw2uiwLFBrdYUZ35yJujtaCxGpwrF21OsB
qi64gK86JyqMrsNAQXfXmLmLVxirTUp6MAzMa+e331tJ3YMrObnNeHJBIpzNCiIklsAgurlxD14h
vEfuqZ+ln4loLjvuHzVFyJpyvpG+N9yBgMyPaTpxOJCfiqF6MQs10DumvpZte2S8w5B3LMhrMYEW
qBCzDqNWSRyY3o2CllTv62dCZ5cMs4s3aAdstmukzW0DTWLhn57wZ5+OyKGWM47y6zQSWIF6QxKv
4XC9cMLhX2YXLykm7cVTxdSxsGW1n4sBs3MLyHJaJVBLa3z7NhUoQlWWv6b9vlnubjZiMtvkkH0d
oD4tC685plWAHNN0NymC+dPYbNFIKj5jCFjzwWqG9CUp3+W47a3+lPSsuq3AUS9ggfTfO3qtxX49
Fh2gkTAfDRjc48Gc/npOwRm880oA0aHlHwqstmNAfkALVkE2Po4s7Gw4YSEm9WBJynE718jr5tz6
m65xPRklY57eqY+pgmOh76PjiaPL+wC7syChTtRrTZrmbHtNexsmfQjKCb3OMMPdpcJyX+tyuEGS
k2BIHnJZZxRb7bfAZiZl6E5ChfR3LSC0/cS7V9DbGcoAKCUjSAqKzxOZvYUYgaG4634cixp4kOya
zShn8DLLpZct3+lm/gH2R24zZzgR1Q0gJJqh2CZsgs1k1ZhrZWZzzSnd+QNtQ5N3L5IPPMRcRWSM
lXLUpWQJvXqpm8T+gsr/97NYbQR/fRboRl1oFActqTT4/VmkIzU+UxICtwI4Q+Ypbz/72Gd+Wu8q
p03uY4vsETLenV9aPZguBkIqqfpb4E5xMgTDA8WQiophtL+VkHEdMb2hvdhd1ZwJRsxdElj/Xcu+
vgKTPyLJpmcfBDTYpcC/Wk2cO1N/48Fw5rPih26Ghue/vyB41H8dhnawiJzRyQYGFZz5r6uNwyiv
QQrMIjQGzeDnKbsgdbG3bB6yMPO97pLKWPEJ1A40BJ/9pvT2ddknV19yTHTKx7NwnARArqoAwtIi
6uCOMUBpPMC6qp94ZM2DdxhFF9mAh+TGCZK/nvV2YTX2KwZ5QKgFM+LXtMWRKjTYDWO3N9tpg3vt
1ufSb5z7lM2RNWVIDST7MoMPPbT5IGAUnHabhvR9NCYlnKVmhYp2YN4xpcJ7gnkkzU62ZZL7iuUt
75CiBXfHHOZsLO+eJfoTEtSX/9XnRLAfRTNi6AWDs8OGaPvzCpfSDDl8wPllbnF2QEVGDzNg72j9
+usdWS8ZH291DnqRqy4PC0BTX5T/qfFGcSJ+h0HNyx2G8IZdLCAGx0ny00S7Tx2Y3IcvKrmDNzlc
7tJ+eDXll7LN7rjZ9st6gdBqDhPspt3YdmANAO3bSua3KtAP9GE5p5krkCu674INMH9vJyos0b5x
vykhingsBniAtzTYYCYmHGEaDyyR174GvBKv1MXkYRlU6Wn9jPRVfgSOb6BBxk8VKjRYMlRFaLXF
h0Z18moaoNlHWxTWRvEKJXfeEfSDEOtzmiIhXYt0aPOHv8s7khHoDWsB4o/LrVPK7vaMXQbe6sV0
XauHscvVjbbB1Q4Q71gDm5ig6Q+YqoT5aKaz7msK8WSK7AKMOnSeywxzL78rCCv3gWlvk4AdN/xh
H0h/+1s2leOtCYL5ntf+tBW6hW8ts8ooQ+frPcizvy8lyO2uM/nZ07XceEU578sZfnMdlP8Yrg3U
fyGqMihZIs/j7X5Fig3PvkrLukxFHbwA8oSMf2jPaP0EdKM8J06DEcJORdXJmlMedr6dxn3L67tF
PqwI6YBEJGwncDI4Nf2Tj1t/Gv/v1frZwEbUfjn5+PxhT4+zdJvIhiIWo41xPEAlpA6WnvF8DHHR
nP196rLmzU5kdWzH4jv0wcneQMbS1di1wv/GExivjNCt3DK/7Wk09cV49FJgSKafigiO6HUM2hGz
kIgaYfZP2iiF+jGCjKfdSdfPXjX9KJpxM3UfICpml/XRFTx9LWA2jw5fwHB2aFcu2ZDE+8HEwA42
9b+hTxZ+8DC8jr2xVkcchAq/c6Fjgyr7KkRaQ1VdNiiUJVJDe/pLGQcYBVh6lavmra/sLc8EfeRV
ey9Urj+xpBvjmjMTwQ94hFi5nK5Jqo8YB+ceESHx0fK561ZoGlJDcRr8ydsP8OKM9AxFHdqL7sM8
1weWWhITu/p+A46pfps6oQ82BkOGrTU1h2fZ2YtMg03q5UNj/ko8knreVr3nvYmgiqoEtKAaZBBZ
Xto/MidQEWPjY1zyZcpglUKSII+L0i6OJeHQw1Grf1lfYQSOc3QabOW+y8AVDv4whjYvdL8xxnJ2
UkJoAP/heYsTkelQ1lX6zlPrgdkydOHo00D9fXGEY44KvnprTrb+rWDoiaOn5QyQjyTr8rPN+rj0
y9vsivrH8qJF4r2HEgvkawHRDSQOCZrVWgx5QCPicLK99gF+PHk0LnB90kxoS2958pBBYz0GAWUr
/o3Mbeec5JM58aqD4twa2whbSIR6qX1UAJ+acslmDLPPqdVjqfqonHjhwTEDJJthGABU8r7buHZt
jlCX+oflT0tq1K5lL7Pb/y6ZhwrCt4SM18/Gkuyyuj3TmfZ730diDVZef6pSSJ/xKIqbJB1mGPnz
YeyYuMLiKAmVrwDSfZ4oYI6xysujTr3uGMiO7JySJHePfyvyz6BS87DtjPrwfOVj1J8u6zfXM8lW
d8UQB3LoD0Nj4C2+aAnWi2IotZx241R980SQkONBzbnqEwQ8+Q6rWMAzFQUTTv275+EuLTV7kBm5
MxTe5c3YiMNgOFCEAE+l8ll5Z/5oNk5Wu1e3rY6uydN4cirnVuLAhUCigDm3Lx7FNLovBMsLfQnY
OhY4bAkL4cQkCHJBclpftTqxwyeZPE0TojaQ22udQ1WA8+nUcwiCe+bpK6ACYPqzCwR2RPFWWCxm
8I2O3JwgjqNPleAklS06ABoFBW/A3juq0rMCGximk49UWYkgbqUUB9ljukwGN4y4mTtkAsvqBwL/
OiDRKy+2ldLj0JDdYKT7mCl+HU9lfsgLOR7ddnpb832nAc/8vI9QzKsthnaSXSNGd1srToAQt9Uu
mHi217Z4pK6RZ6/zLixJ39xl+a6XGmtWp/14dpaPxhFiKIemYwzzgG1WTNPLE6j21Ixf4xTs4iyB
euogzzE50BTmzzfWucBQggEZRk3ItVHtN9Q7k7fxbQxmeOKHZeWX4VMgIhnzowRShCSuXbTSDotQ
i6RcxJUA7C2e/DQQdgtWGjhJoWE1g/MuVPcz+wqe1dq7KymhUpIg+LoDOibIKxxA2uOaE3v2iCMm
7Y45z5sIbGx7abX0wrYM5J412RjVC8jY10lxIjOwZIx62YzTN8tQwMPLhdn07VmUoel8s5JdLgEW
A3WId1bllzzI08/5MDGExRosMAQge7gWNg+ay08WGaCWqDP/VMMvG7Est/8As2Hc8u8pKrzrAga7
ZDC1EBHz3+r1QbddJWYbXDSEdad2UYGtdWupm+yCJhuzhaTExj7RSDwDmsC+tXCaEMp/p9usRHKK
5o9dnjjJ2U+SdJf5fVPGErr0XZm77OwraBkyk+5k4xWH3mBGJJJ+YHXuW1XX9mklaazAMzusSODp
UudRWad+VC3FR5ln3XatVHlr+MmxjUAk7z+WHGRE4Z3XzKHSw2uXJldNRhpTLOUw65R7nxmldzUF
6mwS78Q8s1kTy54UHjR1iDPuIgeg2q92GJEooVlbVCKlEEjtcJaAZIG9KKDofZJVdeywDrA1vnW4
PkV0zrysAi+bnfFBcROEw67C7x4r2bJe5IyCvUo+dj4td2vZhtEq7dHqz7yG1A+dxP47aTOwbJAv
w7C1BrPlQIvBgmTcaHu2ztbArLMP9XcEQwXqbFniiJ3yuxcrKeatGqryLQfVv3FA+n/1q/JQ28Nx
Loe9zYz7BsKkA8VQzC+T6pHkL68a7sT/XebwX1XIIPwpMgwMS8OAdEg4bfs3WJtxifzGqsnW7S3I
gfocfierEC4hD6Hd4kNeUu+AhKPYZrklHyBpkEcHJVJlnk27mUry1CGZGqPHLWAt4fqZX4JTXe+9
V03lBYzNGBK0gUFsATmYkF15agsafHPQVQNun4xx50srQoql9rVV4Oif6vpslcmCIRGwFCp7nYa6
v/mzvWtwiJ5J6169XOnTxMt/XiwDdHZQgh2szgI5W/iaRGP2CVkVFsyKlGP9fvfr+q+VLhwWztBC
zeZD9n3TOEfsRS1ToE/mqR3iDur7ulTTK3SM6O0eTvj6+YlUQ7nThdxyDJFfpI/Jg2kUYACZBjzT
Xl2gKTqtqTwEEgIrpiZ7KYfDAFYHcZvKe290bEqSR6Nrho1sGQDpygwPu2n4bhjgdfzfT/vfGjSY
DWPFQRTsodUMHNOvNW2Q+okZYC+35VpiMEW+KV2B6deQKr6OupInoBvl5Ql4ERXcoE/7WVsJPaO3
a3xrAmeMEpHBZhGFzAaR/tqYrD3Zo8rR9uOI4QJXwQhLyt8yjMZ4oeJrTTLrU0b0hcDFY7MqWzSs
rtBs5Pyhn9L5HTRfRsBDJ71w4UA2nd/HNzCE4azsmLddVX8TM0AklsRaQ9oJTS1y4r9M/gLY1v0J
WuTDjIQ5K8TOWxH+gk5nj893Sg/E09bLoqV/1T06rLpyuhU+m4+Db77pittnWZUQryIp2oiUNn8A
VvjvChyU9Ohjphz+IB5Iff4byIUeykYS4WSx46p21wd2m4Q4eXycekZHDMw453Z5gpgfVCqrvfGC
e9+N2Q7jwGkckKI6yn7gkaOMj1qDBm8BtcKpK8ULmbvgrUjYJ1/YyWX9WZPpa1LqXWWTQ5Cb4Utf
aEBhXVufZqbKjRicMlxrCrSR7VOI0batkYjmpG/u05xX4f+QncLqe/CU3N4+8dG2c/1X5dRnrsfs
WLqlOoxELYQm5l5fSy1w9PXK2q0puLZBbpVp8eCNrU7Pjffkr91xhMjMoL/TzQrngjZW9xBg2CgM
TL1TQvLx0BTFtJsSGxmof5yM+EEmNzhR3p5XatvLrzS5g/nN93BNOCFNtWMPafZnaJg9aOD62nHe
69c1hYAwcLxrD8V5QTF9YZHAEZI1O4HWtqi005//vSFXT6R/wmgIJaAm0Om3KEPB+Py2IUtvFkM7
WUX8VGWwqrRvxYyBdujOsOMexsrH/10SNKcDWvsqyJScvdFlb6RHS4aMnCKqScE+uUi+NkTRYgcu
UgvMinufRzoebQvY7ASHbiSneDxj4cPF0QmaveCNvjo+L0B2V7BSwayV64R7etRSIjPOggsERPPe
cOu67pM13nekj4BQkYOTuR0PhTOzKKmxvVP0+R0cwcPMKvcu5kjdxnKcoL/qzW5qKvF9cKSJrdkH
8pQr5yirKFjeFIoHIcmFuzDNlxStgOc1EZ4SAa1yUvkRmyCrHmp2fsqHWk7c2LaJRDh3vmMMd4O6
nKNDzElc6GXR0fonjc3/Z1si1UKMxOkJTQN8OH89OTkdh7rRvoifi7KAWC3OYIEpbKhJOrCFRPmP
oKJFuEp707lzYjQojhES2h6RVHD3QCWzY0GJComEaHw9nXiHboPSdCAroRGLVzVvxztsv1W80Vno
7s2Y4li2MgcJmSCLLYKHt2Y/y0VrJL92A5VFIK527+iLGGArYKBWVDXay7CWujnv4lV8vSLS6C6F
bHjRDouk3/eMBbigVq2Mr2IYnc4IzwtSKapq2kAuiYmbC3Br81ZeG+cr10kdw5Jp3mrWj2+lMimg
GXcGchIYOKsQ2IytYCkb2KU1uXuqBYYe9S9PdAqtw+Wl4UzdoYJo4fAJhXNQm2rZbMPLzPAs7QpN
EGpeEo0nwI7u8v2qonS6qCvT8oL8doYrhNyvWVzrg/Z/AiaecWrcThSdUCKg6Rq6LqufzzhGMfTK
tiGOdRoH2dtkw1SkBXeyVh3rzci9+kJQ3tZSsUdiYcXnpfuxI5iBTcrkMpA4cVf2V2xdtLtskqm3
dmgTJZt5mnCMiJ789Uwv/M+ZkP6FTzXWyOQ64aR8wCqyKCW4KcESqB7zcEV9JDqBj9pKnl8PjOl8
mPvyZ6Vlh4aOnzwbIZHUjr0vF1Er4xkNV2lPpvsema4hey8pdJg29JmFWZbAsDjizSgUdR5mARYW
hBOorNbLqhhf87OJCdiIr2wBjI3RHIAiy+Z5PCivPFu9vLYAN/XCoZGghdnXFDj7GvNQ57Rg1xVB
gfLIDjH3k8f5odujYMY9MB7AHGAcXyG+HMIJgo1QFlN9eOJxnfU162agaQGU2ijb54hW0NgGdYt+
f9R7YQqpw1bn5S5FO80ZZpXOjhjY/Dn6D6XTmuj8cu6iIQ4TOtA+RUFfgFb6bTvXEtpqwLLbJ6Xa
KdCd3Zy9ju47ek4gOOka/9gXCUdriBLvU9XCVG5K2McG0oxAw+ZRdORULBdVDATI0kvtGGvX5QV9
B52EibX1U/hblJqh+5KA6mO+DsL0PAMAPKEFHHDqmGHmAQpQulN2Nbyseq9UsvzvQKlSp9+tMJYl
GEq2KuVw07ZJBRQwAO5YaWe/5lT97N9oU8KlVkCf2cNz6KpzM/OoSLq4HezkVAcFNtr6kwRT5bdp
gLzCzc2HYQQ8wBvwI3tpaBMTq/+rZm56WXXd6yvaDoBYKuZvO66+/XcEfKoTf38UFCJXeAy7UGDa
vzm90Hzire24ybacOHz2MYf3moxeduXLhdH01jQYMLp+ntEiv1bo7ApZCgQWhXwZpm3VHrQh5Yl6
SblfG6dIWv/M2jrbp+k8RZndwFZqOTGkDhAy/BLRvalKmLub1N7qkjySuas3fq35l7V6hMVAY1Uw
HwaYC8ivJpA2oyv7KEXhxXY9/RwHuz5xnORXmrqbKigrSG3R35SNkn9wsrBfdE6KaNjWeFOAutQ6
rViwAcrPPc2ufuZt+6SeotKi4K+MtnbPrgiEZSiCPo1SQXNIkgTgkGiPLtKkbKz2waBGsm98PzKU
h/b4Y/QmfYYZypWqaryuceSJ1NTD58aIAD4TS+0vPP+v9YfQhE3xCnatl2Ju6sNaoatal+fRs/tt
4A/+meTlGK7Cg6asQQNb83XxODqh5w3d1ksbQ4cx9zHPkxbmE4DNGpf4MURqUFmivEHLXoJOHTYB
XUAZE2zJkPTHlLgGZox1BzDUQVShZYEsNwARXwtQZsJXGwPDgBv8HspLP+ot+qaCW6ZhVdGNku3b
op3+H2XntRw3EmzbL0IETBXMa6O9JUVSpPSCEGXgvcfX3wW0ztVIc2IU56WDTWmGIhqoysq998qN
lvfbulZ7d+kGaZFXbe+rrmN3e6fQol1Qjt5T1tGywfC56ypcfNiU/COrDr4gVif2PToliuPHq6zH
JaVEUEOwamtv9/KiniCPTsM4bFLbL28jYIFjVNY6wQo86CS3Cd7Pxrx6tD4oWp8chDIILEqxtjLC
Wvma5INbVQnIjtmhH5SaPAVx1W+lb3y7K0IEKae/eND1JUD024NkmzZEJkPqqg0I8s8gZtslUEDy
ZtwGXrceZqE5NQRDXRhlccgC442WnXnwkolwVoI4r4SRmxXKTwHQ4yiqSTs9yNn21NDUu3QGD1qF
DvpF/+Gl8Rr/kPgx5dqlUvPw88Qtupq6+CRzJzoQOUHX1ug+Bp0liICn3jVKoUSi10MjmN8qRHOY
zI7T255DJKLx++P9XoVrMOzHZY8scsl9X0lnyxktIg+WJOulCdyyVR3uzfg6sBldSU5km7etvkpr
c1x5vq99kEXTsvll6gmSOVzPINo0ZROcsDmz/UKuQD0z1rP5EzXl0NZh/aAZNbez2u2wMGMNmTvk
ou/ftSRuHlSneo0RzraL+KIOMt7j1Xo2p7R7pr8TuRBijEMTm+1zCbJ2HalZew3yEFUiRhNGo6OP
0e6W1JzSETuJS8rW5WkD3uGsfpUeaibvMh9gElaZuSGhdoV/FHPAtagwFKaYVPfprLvp02g/WDx2
RSpyynZWajoIwWX5qimVYtsE1shG1Ns/zYINvvrFkVzNTBTyS+g6A70VS4ufkPKilT2JH46vlfg+
VIL8ZZtvJrY6KnnlqleV/mDldJV1UreBk5kXL/zCzMviOeOI31oDZqaYvHLSjZ+9ImrcMdPD1XIE
7XzOUXOwjsd3ArEzi3JLKRkWiGj3z97s6JaEPTjMboBrca80HUwp94damjjKWq990BSOJmShkRmi
7AEB9ByFWrpqsyL/WXuAO7AxhWZcujqg7GiMcztF07YzsOkvV0frI7EmclyualXQr01ydvvFkyUw
tbu912SHfjL7R9toxEqb2uhbxOLJqXKTtN0KGcuLN2wSMBUsnyn03Wgd70VtMqT2mdZE9N0Xxbte
FNnKvPjQY7RV6hf6eekiDyatYzvVzkuIStdEte7KsbtnqnKt6Q5JHx4Uy9uFfntZmlBs6cqlrQ61
WctTc/eYjeKMO/+Cc2J3PyPAPDrIRt2JMeCpjYzuQUv0BmM9PlqW0p8vtNcIfUyAhCr2Um/LXVy7
bYTmWtb4Z6Oq3jM4kgK5NoJHld7/yRrDQ0oW6iSDXlmX5vDhvuyJQYeIJJLj4jBJg1z8Bcz3L+sF
IXIM1hgvOGzh3vuzTaVx2ss9LeKwJHvrsOi7d4/EMIG4rYtK29xF32iU60h4BHiXZW1Uzo42lidl
Et5Jx0R5osZSU/T/5TsM9VFPfnxQqQefVBH46yzttq2AUzQnohdbX6y0/B3iKhGrC2J+0Izj6l6s
2WoZHejw7evB7om39318zQs1AwZKY1dtI7lxBMTjnvDna18Z1RmXSHu5GyKCaqWlmo/cKdp3jxmE
mYaCMBgTdUBW9n+xkP87EoJLmTw+KzJmPlydfygDTho1UoYEaJdaW1p9z3FQza9dYRENTzLvY9PL
BCWDRMWkDv2mVDHG+kM9nkEJwxBPQ0BGDcAjrKPl3lZKmsB1qV00J+s29t+4uPqfbWiHf69tkchG
6TFtOpS/1+NVhM9vGjgzpBmPS9hQzxJ/6gdduS5vhj41b9XYoJhl2EubctyotU3/J4wx4ju5dW1T
Y5c7XkwAM/COy4utGskxyAAjLznYMAUK1o3mhvmu5jYZw+gUqZ72tx7rXK/+cxuefxVgJTa0Bnqt
4s8smOMZhaX4Zu0msfEIN8tbwRIf34xO/yJj/2aHxRGEbPduFV5BPkTtX3yNRxE4WvoVLxN2vfR9
8st5Oho1bhQ72iFqcD0ttbtiariQvL81hpnl+Me/WtIy1fiXYwXGMEtc4/cPoMaYPthNYG+CtN4t
kSCpEYuVah6t/dnvpgiwoiIgxz7a5L5F91jOcQn6+r6rZqlKascPN13tNY95nIab2HqbWolQ3IqM
hSqftkiw46V22FIwjHSYHB+KMKP7FJmccSIcbnGZXzEVfi/LKD6QLEA8bbufIfxlQ1FHP1mLkqeH
8Da7GLf/tohHKBOQS0JhaOt7AWdEDAleWiS6N+Ef1bxdy7SbtQ7wcedJTxypJqkoiz0uRajfA62p
2hS02mawg0kmXJQNPgMjmJjXJqezkaR70A3VgVUaQw+SAjYev7hljUgfGTYAPnypCPu0z9+Kgnna
42wguWsqnEZMF/u/94Hb4kfdl+lXFcuE4gVrq7LdMcyNlwLwyxb4drBOkRXQfbr6MQ5TfZ8NgI1R
1M6DY5/VzPbOSpFdImjVT1Y2xJskWgczK2JEZwajhzr2KxWeqemjVYbTWhsJ+efKaVkMigzncCrs
7S8jUuekLPzaKC+p4GzYJf1IOFfZtIoTX/yaaJjfFMHFd1RYDmhFeemom9xEyoX6x5FRqyVkq6a/
JHQZ6K6Mzp5IU3YcLBNzzzQw95oe68PyYviwuOh+X399K9AjsmWdEe+bJjDuf82OBpBhZaS6EYaV
dVJ337GzDhe7FNo2GLJhFavddBUq8S87CLZitnW3TXaqcsN7lnKq94p06GeV41oJp/BJQ/R0wzZp
D8LaLL61QI4kqTSkrAb4x3PT5Fh8L4sLYXFT6TSofmrM9C/itaL61740xWrZiOkqdOuqGo3NkIBP
cAZd0M6eGEHCvPBNWcXOkX2hxSvU73Ql9rdmZORr2+jxBY5e4lZ9jFoYWg9DkZj7Us2ifdkT/oZE
+t1Kh+GijpjspsHb4Pw0jt5cM4dd1G1rK8WMMFg/Ml/aV4N20WY5y3m5We87EZ3DxAxPk/gczLku
b9TTh7EZv9iMpV33QdDullj78mKMuNJ1PhlN9o9qT2K6bRhiokSNtcvCBFNcOigVemCd73ic/Hcl
Gl5wYoTv+AlWjqqOn2zwrEqm4G3OJ5bX+actP3d5AcJ2JpHh7+61Xt9lygEX18EYW3EtwiK9EiYQ
Vy8pOI50ffnJTIJ6rbL4rfxO8Y+W7gs4kQEemJeyMesLAZwI1UOfspOB0XvJ0ll6+13yX7vLUZKw
yTFfzu4yIzsYt9m4KWpQzPpQ0Ab0/EOgzIZrU9nJUE9e5t+o8yxynY7/RfXj8L2KuosCY+/IlX3v
A9vcFn5PT4zhaauOkQ67RftQJ51jYMKjJHttS/szuqSpMZ2zJGAo4KAHx3vvsjES87hUn0RYKRru
+qNs6u1i8LHiAspoq/HBieAVS6dNsyAVK+IXz4OZSiYeyWA7Sk7dmoonv6YG3echI6K9qmsPdHUs
sdf6YmNl1ixlNIW6DnpjckesKAiuKk0eIIjlivPEeCrke8gDA2qj2Kq+Pk9QzNPnKrX7szF526zI
+o+R0w0blXZWNpZALf/H6rF8ZXXOIRIiOmIMftOA8WxEZNjnSGfGTwqerctacwUtr95Dvcn+wsu6
x4b+ubNKRlRIw8SRS6sBOvofPfi8CfJ8wF+2uRfdueV/7paUPonwVV7pJefyolsZAgbfKoocFWmy
P5ekDAH5+fFa9Ep7bGlZ3vS4dVXil1hyGGDlQ6VkVmvxOgzgiahD2uOktNulZbS8LEQMRZPVLmkg
eocONAJ/TL9SJR3NwjZfI0jFm7yPdpg5mTU29/K4tMbjfTsC/hu+ymkytqYDZ5goQP6JaEWqev4n
Y3Ji/pmzAbjRFO7T5md0Qe2aXVfazjku4xczQeiRs1FpGEvvxFYHMaxMDgb58cb2T0aPngw36Nh2
mUS3IcWcRkizpMxWSsARfEWIsty0MZogvCaqpfllMnAq9UXO8TBWTAzJE43IgRbsBCgd98uX5b6t
gw5bieW/KK13A3tYn/K+DZ7jqH7wlOnz/bOYqIZe/CHFiVLsk0Zxg1h63w3beNGSSL3ahcXioFKK
KVPTvZiGCHdgfCP6L00fu84w8jG0zdf7hkkMqXKXBsYYFdO5GwzMV3b6eSCaBTfbcbaa12hngWXE
FammrklwIS7PEIUheh4rr7/KXnwzEHL3U4UQ4yggDAaA6SusFMp7PpjrNFTSqxyZWIHp7YtB+ONR
xKBeTaCcK6NAIGsJzgYuLoOJW7oHHuAp2yG3XvreMH9SQjhnjU+zbz2yfPB0QasdFF1qqzpr9UOD
aWTjy9ZG7xxuC2lk6aezhNBH1Zg+ouvZfuliLVZ4ZSjEyk/CmyaYTY0Ok+ygFzyEOLYuiqy9TdH3
4/FuTyud2iMUOWlnIhnfdBTD58TPQUlyg63ytJmu/CPfklJLTqbsk9PyA7wQ6qiVMqnDHIb4VCQw
p0pSdk1RD8+J8M+NWQRf4ljAC7Jr42SH0ccy9Y0rIvLrcnWXd3wIbwW8mZMz6dPKUqb40LKCutgX
iyMBczy3cz8tE85sFQw/0zygkLKVj2aveNtRH4JtKVvlIxAuARm2/Fin47QprMQeXbIwpwwf0iJR
Lf2RMOPbQFHsHSki7wDinNZcK9VPLB9vaH7WY5wxG1XqzVlr+/oiHtKK5kI+SW3rLOdZeijf7qf8
tp0+ceKj9O5XrRmG77VNtdOIEvscANbN3YyGdDOeF/tRrlXUQAUOveWtLfLI7cYw21VkErCLm9/i
IXi1aBR8NKzC3IxqM7j3M7k9WOcRD+BVjW1jpdRZvb2XaeBTuyxxA3z/p7z2Oau2//PV8j0rKhiE
vMjkRopJ2gyLYKPjmtqW+MQ/3P9EZla6XyqCdArQZZaYumg0oEZxl5kkQddaAQrUsS4ARsmUzMfb
mqbez5UzCpVTbOP2mWtRnXBvE2o7psbYRyWPV3KpfTNwD/Txgvi8fEVIpV0psWq7NeaSDe6CemdY
fvHqcX1XkWEg1vHq3vvmVhZf7heCY+iHYpBEJdn4V5qh/hTDjM++l3inlq76XRID7VxyWuUZjkMF
NVTm6m5JqgJDcgiKBurO1pXmQW8T0oZkLsvV7APZe+lwr2hEQYtjJe3sq80tKdMu3SxmLzQlcDoG
wa775juNAYtmbzB0os0+kBcjg5e25Ml1cXRgfFytePRZEUc3LePJhZ+jHvQxI6u/cLnkyA1ZhvP8
t9AHSzWv9YBqPy+1tWnTyPaF9FeL3Tnvh7ellPxvzWQJ1/yxERrQKY15Zhvne/Gna2AY2zzsmEqV
eGaurjqnfKS33K+c0jFoWbaHARfHZigDIgCz5T0c+XT0PjoBRKjP4tIX/mvfSR6AyXuzJJ1PCgym
U/PO1hi5EPjIUpOacDopIeu6fgJA12ZdAGSYAzFrORQWbeFRP7TpUejMM1O94SloreB9GpMPRsCG
rIj2Tens5tjnExpJZXpn3/ErknD5X+jj8s8jN2WBbQmcFBamJgZk/nF4BdRT61npdxtKOzy+renc
92e/AL9rheUnpp6rG6GqylGYCf7kiHwYaTh2kyHot5pVJrcw85MbaK3kxgrIbpT2HmQ73i7f0wq/
3SzaEJ4ysV42RhvrJabwimDoj5jFGMhFEF8CGYzraAi1NZHGbkNbFWfXfFL2GslRbjlh9mHX0mPX
k3XnONG2yodke3+I0zqlEWlgD07pUW5Cxc82WGjlBkj0vq203A3G3HfDOQ5QFnl6P8n85faab5/f
by/8DYBRcAPiDeQQ/XsvIElkbCN99jyz+O5mCaCjzc2VbVvHOWS2+Q47Tp5gLGiHpoUfVvXm3FXE
PI3/DzgF3mdVih4iXhgS4hm/ywJ6HLhj8IGSqc621W2cOAqGFemPlkCr+QQrm3m6ZtQ8m33vxgTF
HX7rxOrpQ4bpemmiaYkvOEZlfrvyGq87BxbnixKS9F5ooTwW0JtXnBvtnalOAiTZUOi3dEx3GQ/+
OdGl9Revlib/lytF4YQpBC0a/9mfBlxTarmpCHVxdIMgixR+bNp+8RM7BPltitvyolqJvDE17U3r
6TuE6qegwzm61mLL3Kte+GQneX2YmAu1Gey0eYwcpoDq6uAaWZB9imwxIoZYAU1ga5PXRfsYaM2T
FZfhe4yRcQVkY38PmnjC3IYZpjQG82UfMkYHMxV+2teznoAZBEOPkj/WCSg3z7BQEhLH3gWxI9a+
OmmXMtKCq65M+GBrsGGlDa1y3sFEPBAMGNUPCKo1DffquKQnhV7IdZcSKFle6kCKoxLonz1ZjgeI
5IOrlGoDC6gxdgZIjcW/gWCCXWLsszVgl6+9WvVXva+KB4TVcuWb3+4rdDjAgDK69kPF4SYvQUz4
nLGPOUVYGdWR2yaHwa6ccy19bT3B9a7xaqCM/3K3+LF6gmRVus2YVYexCbkJ5qhTHzCtdlJhVs5G
++UlTrnQd34ChhWmH/n55X5vhnX/2jBMcc3wq3ZL4DR+sSFD2h6HBE8JHVAhZMRNNYtPthMxegeI
OAd8SURhAW7iE2T03XwJ/SZfhY0yy6qFsWewjcpAGIwqTWqUT2WnIixVZrkvAjveZ0amr8FBjdiJ
FbnDms2og5b9Pl0kVYd9GzNNHhL72wWhUfxjh89qz40LTb/yu0qXECjix6wZqClzD9roA2sNphig
aaBgEAgUH09LhjlXYa95C4hlYQY20afBqSwb8fK2FMW3/15fluTkH+vLTCKeOZyO4Nn5w3wxluPY
jR3JAkttQehZAFVMKwNXg+VNzMmdpGLZ64K0Wy1vA6tQcRUn/jov7PmAV5jmuR57mmIzzXKyqL01
v1WuWWVgAreM6GbHfsu8gWYnZJE/sJYWLtQubPhjpu6HOVXSk+SmB0VzuC0YAZSGByPNXBzs06bp
vGQ3hdOLE2PjWZJPdcVJ/87rGGS3WhoPRlMOe4WRgSr/4+X27oj2rxVbHze+JeoHp5guS33fW+ap
lGN76hy9IkCVfqRvLa69k9DnUI0X2KImpDvNPsOdtl+1Y9hxnNKBDTVeOZ7yKjFd+C/Fp1Lp1FWj
FIE7dtNDoxveX5a0f0kv87IvTVNj3Mq8of7ZvQb4T94A+5J7TzECFSwvVktQzptqVOwvssmwXc8v
IZZnmKn4S9jVuxUM0+MUVuExoCmxShJluFFLUCWBvt4YGuaFfnI4tNRVuCUGSURaCoSxJk2uil1P
PKn4WL3hEptRfaMXl14CwznM7i0iBKb64lREeSKkoV1HUhDSlkLiE5Iu8YrpozUZ7dXLxytG/uA9
IzDmYoD81ATTtDZq5lZz1MbA7gfaWfqvNS2ph9aOov9zHQKE2TGgIcsZE2Mv5Nl/wMSEklhJWcsY
QGR4HJS4ouylqX2kP7wY1WqyYWgO8fuk2sNpBOV7YYjJW4a566qTNLai8rZ4E5aX3uhd0SEs2sw4
3hF0Bnau9cFteQkKK4CCB2MVaDFkiAnLICteeiqmwsxpwfJl7uk41OesXLso4CYtS5cnv8O5px8X
M0MR9M46sLwWdJvmb6qcuLjSsly31QmYp7r5dX7AycuWiwuJQSLi6lRhSFh1tMj/2H8dMfUvNQI4
OkZu0tcOlR0i4O8VSCP8UuIfTTZjQ9ecA9OlxPB0ceavwrr9nmg+dNL5W8sfSqcyQAfP84v/PyJx
+ap2SgJz0iN2BRtonXkeiSvM0S37wK8tQKZEX1W8zC2IuKOZpcrF4ICxqzXDBR/D4FlZbGuMqISH
M6Yjy8whJNzPtKqW7NFI4+YjEXa5KdlcEUlMaqRAfUxQVNYmgOPHuMjEGoJj+iFrYR73VtN96AOz
W2uTov3lCbbmLtg/V1docEQ6ZjMV/C0VDeT3azfh0p/q1PDcFCr4cen7Kag7NJnoAJITVZlOr8u7
TdVO1vCYnYek6yD6DkG1xpjqzU3lbofEj3FofptrZb9nZB4G4ZnvppjDuJsEyN3lLXdCsyqZiFFt
MOJGUEcJLiqzzj0I/UfYlvVJSdiFLVIGbtmzebLSOXdFXp8KqNkGXeH7iTffLSJQrxinaqgwC5Xm
i6Tsw4baW4+BwoIpfMZi/IrpxP6X++HeoUch84QVvsH+vFg9+zJ81TC972FJapMaq7uFKKnkX4N4
UneVVMrtQtK8B6Jshqa4Wkx1wESe8tTOL3TnytPydvlqrB/+ey/8l+4GOdKBv8Nai3nBxJby+6fV
pmIg2i8a148MAXrCIVgR/FBD0W6LwmKdiyP/lBMJdKtpnnuVQRI0Bqape2OswIGtGkLmw/hGzy/d
IITa++WtDgAqoCe3kU3vnQxLvwQi3C4Xd0k1YgXBIapSxBe9PPl5kD9PURJupZGcp8yxXWiaHev9
uNWrsnkIIhOaslnDg/FVSJaod3+5bY1/KcCzG5MSCcHaVDXx59qZKCVzUfN0XDPfoZ4D6n4QZ5xa
QbwuZ2w1mb7pTMs5pI08yswTeydUph159hY9auhWlvCyayij93v1RY2UrOyiBU1O45gst0dAjMnt
s7NsVvmGdHL7FENOUkOsX3g8dDu+xJ39ERTweBiDCVD8nEJbXsLRrh68yjX/ZkX9N0mDX9wyuQdM
WoNYzOfn+R+bBuYderGdOqwjs/q+/Koy0p/S3J7OZdKWbiXVZodY3J9k9Yx21WhxsjUNfLS5yZbQ
xep0AgqabKuCpLoeDMlj6pf9Jur9bWR4Pc7fYJ8FTQuBMjSPVt9G26KMrY/Mbn0UXvroFP5O7zNO
JEbn/23MtfhzKXcMMkeWKjGQwgKjrvj914vscmhNGxD/vaCoGRX1K6O4fLW8ZCN/JVKYm6U3/XlR
nH/13w2vFivLq1lhCCidezPO1/C4bqhQ/mUaOG5KJXB2DSrbUlhhdzR+YvCNqfmwOK3LPl+ncNEu
XIWb5mFLb0bDX2VO6O0DnLuLPhZ3ZvyRPvHP50Kz40cN8zyFBAg1mTiczSc4WTnF02Nr6g2sD4K8
87vR1NLbf68N/2prcOlQ5RmxY85mAqSP3y9dXCoSrZq5KkTSCVLODlZ6CCrupYNvBcWNZlO2rTOj
uPWyoOkQVS89jgbiIGkfkDh1AMfHNF8Hp1jby4qY6VKFWYCzPvS7Yz8fDgpZDWsmxURb4K3oSEyN
2KugjN9CS92joU2bCOLurk4k/HUrFGTSedEKwP/wtNnCDPqXacPIt9lkMQ0J09g08URfmt6XByWp
7Jy7Z/0uhgSNRjzTJOfpqwb1oFCZl9Y/aXHAX1OJ7C7Otf++kvZ8k/22J85kK0sVOoMvdN0Qfz5j
mSkaoRWNe1cr6AFBRoW8xRDYqLsTLEpBIi6QTbeSrG4Poh69Veb3DKxKsmOKvzM0fTT5acfhwRF3
0yyLWb/PKw0EuZ2g5FNkumFpoy9Rj14kVq7VBC4g4DzzEUdl6vqx8D9CA0/dSOeoFWR1vF185yKT
m0GlC9CH3kNvW1A9CtXZ6RBcgFqGO9kRne8SzdnD6SBV0Hrhto6KjT+SDo8bXb2Z6WPHR/ahDto9
U5LNa58imys6MAzvAyHO4lJTGte+A4N30CXsM1rfvZM+j0UmqZaZfjHfDnAOR7cwOwxfM/gcqtt5
SoDV2Hl56Wakmecp78y3GjBocHhaTtVKn7an3k9JqHPQjaOMOMPMt6po8a/gs+W3Wllbmvc5LH37
igXZXv/l8/2zAQhr1CacY9gkaUFY/9mxMovUaQKwy66tNuFTkbJQ63WQ3TAAKqfI0t5RhJUtZpCY
s7S9VaZ8OolwDPdDZ71VRlNgdrPyk140YFWNQd+XdeZcLY7LQDE4yLFfAGYdT0uIQvpNtWnsm1na
6a0oDcg0ieJRbQcU/YTt9oynTi+xHnekP0KQ42X8EIx9A4lRohmSc+tzT/mcG8FXUfn+njIWLcCe
lX4r+eHj7TwmFjMyDC28xkOvP+uJV7qKjUjZ5MWj6cVP+A3bjeiaALeTCbN0kIcs78SXvs8+Y2lu
blZacChOUxpzfmjy+TJW4NQVOXNnuX9woTHibHaXnnLVeR95/EHhx8qGtLkNvcTzr8WQB7gd+EpH
8diwbrRuW3QYdErvYRRddZw6p1vjgdz4s6/TSMun//5Q5b92DrZDPkpVp9NtMq9j/vN/bIxG7VhM
F8i5bvoEcnnJJI0iYfp1LzY9PYG1bpbidZwaCShRtJsyqLuTVBr5FOcjswW08KE3AvnE7TqtLWpc
NN/McaOEI2g1S1BBh2LRMML0KGaBCpjTJ9seh9vyhzVD9wIl+hiJyXeVYGKbUEjCxIFBb1KJc6pk
NwnUtyT9vkgMbQNBJ69bdaPpHUMcHXMObob4c7IW0L4Ixp0dKcWpz412FVkgKIQzWG8y1U5wlfmr
hnUjrx7CEb/mBmAw+DXG56wrd/TD2u+5NT0XE0aM/77K80YyR0p/Wx0tWJ2kYZg47lj/7mLq6Wj2
MeWuew8hduRL4bn73O5ez8j4Nlnp+hS+Bma0Txmpwy0QEJzyYUd3ifMSGa4teerSuCQcYYf02EvU
EUZ6Kvtla4+cZHDv4knVlZ8029/jyM6vaeO8FzKLHoUAL15PdfE8tLhavTyOD7WMvquD1+xjpI5t
3+ZfM3bIm5fFX42cRiWTT3AlBtGjrLrrFKoBPWkRIC7FR8T9ZwsC3Hqh4Dbrmiz0lqkCwaOet4o7
BHrxSurah4uA4VdW8xwWDFc8lkoaMEzRt065TE61mToPouTUQ4+aPFT3JabMeYEc1T90lvrcWv6j
1uXFSyFKfRUFWXNMPIsYC7MC+zCVtyUIKG3cqSyz2YbD98tifeNYGLt2xcQPbC8LZBECi7iB0mZs
Bgw3M4+LMw+x/UEk/ms8psUTqMYHv2xRCcKcGm820OU9PWbAp24CC37DGpY9p1JTTmXBIudBbHLb
3EvxvgNAVgSxfIYQdlvTq+qtVgb2MdN14g9Oa6/GEezpuuVkpw54AQQF9jqe+ZSDpQQbtQMgls2u
L58L90BPUNsUSlDu7Bj8rNFZ+rp1fPlML0quwtDJP3um/TTpZv3DyG/YsLSxst41fjM3oRs+M/jK
PSCDGuQq6Hhn8a2Muv2AWZrUY5I9LCpWJmj/Y33Hj6ETfMwL5jQu6K49pes+JHO1KZXUYNaTpd4G
skVoi8GqtGBHFmE6nOWEGDiIryWtFsY+CpAhs29Q5VM455Qf+6lpUatrFE9qJbOwrhqiKm1ntT5q
cyWzvOUinxIlQfyfL/nyrb7x1lajhEfHKsunLKyfF5SZhdqzLuqMWSG1VbqRZo0rMYzaXtOpApZs
YxXZ/SpI7O/ObE9eHMnLC2j7L7CNTr0OLX2Z3xInPEC5hQ8p0+KLFTZyX1pz/JPRafdqxSwEeHPK
UkgbZCt+vcRK8Ix5uV4zxjIlNjDHcBjVYZ8dlRTNnUBXwXC+q7NZZEN2FP24EUltYl+Ga5QRv9gU
TR99sEbnFMV98Roqpr4BMWzfYKrelABPQDTzoGwtWY1e13tbvw7lfTlWCoNJsZZxEznN0KVCl03V
7YQoIhyEUnknZ8u+uhzCIr36OJH+fVzaY449cH73Mu8cJ1Po8gyBocvN2zI6ZkiNB6fxTmSRseSX
TvAUKOgERpvrMBTCJ6/Bda0NPVgY8+cRz1Qr/7aoH0TWYe9b+bjXykihyR+U21CT6YPI6miPHRih
oYffWY91fAPBDHNqEk8K5raPZtneloFdZWoQLR0nYx6fOjwgh5pXaUEGbqYS5EvEcF6vLfKPqVqs
mbpbforKNljnpVIDZwOZFZDk+jl0J4nHYIewH52jYULkgpUCx/ibEkfGk4fNFvd9gP46HiZbtl+l
oXyjfrHeGBDju3QFlJM+FCkg/kjZJQNAF6auxR/iovRPo9M8L4XbcmctFvgEzjFwuxaSaddynvnE
2JFqdS+E6ahgfscnt3RyGHXs3JavYoIt0qJG6MJq3Fo6t0XaRYO3lXEJ/sLvu6uey2BFlmKjcHL6
XBmRRucLK0Drl2RUGSL40eMP+9pyjtnkAKHRSo0chKGeS698uhtmoto2Dqgkp3FmpY4J2I+wMxvC
OEp4auz0Ux7F7bFsY2PVG0370uvNV6Ny4AUzB/enoQIQIWitC0MM+vNot+y7gX9S5iCKX9TbzM/6
Z0VwTzIBSFkZ0NPWoor9b0jA5b5J7QkFNYHZN9e4beRrbi0kELmpDrYLeJpboN3EKq655bQU8+hg
Lys2RpV+7oXiuSoxkUtlcrweGo4MhZUeram2ntUi/DGMNoDXoS02C08oM6N+23GMcGnrG6+wwbPV
3H86e1jxY07RYLqjbeMrL9rd5AC852uHsn2Ks5LFtZAM2Rt0GxiJf42YIbBXeqa0wLyoNmHFIC07
Mr6LOMY1krFw+bmKX3dGCwOw9veLZsyxr2DrVl5M22bYCCX8JTGS6KgwZ0k3ZPSYEqMvCHaf7g5o
pJqvZCihvc7/n56P6ITXh2y50/hX1Z/CtePZB7PWzW/20L0Okc6TQ3d9In/3GBJbp0IDCtWSxTgq
Se8f/T59vavX4K8IVpBNWiKbCSFHkEu68PFVxOnXiXERqudAUhHOk7bMx1HyM5O9b1k99ReKpOZa
6c6HjobV8uNDNX1WSp0IXjOPy8IBf10Wn9gYfbwojKS2RfGpD7QfGTFFYBIENphAwcdOjPb/sXVe
25Eq27b9IlrDm9f0Xi5lSi80qQzeBAQm+PrbYa1zat/dzguVGKmkFBlEzDlGH8Yaye1bSELxPQ3+
ONoEF3ju2WsJXls5tGrtA+a9RMlYsWBDzjMPrSUhBaH9MAxw3TpIuwI8UuxbGRnR99KV/tknFryY
6otemeMOWMZPwjgAZpvTzUCXegiRD3jgVI6GGa+MtPG2NmbcTe3PdlzysCNiNDA8oQBt/3QZ3utJ
a34MuVhlQWrjpNNRWvuSjOBs+k1zaCUmG2WSQ06B1IlKbzKAxy2GPJ1ErTyLSa4by4sIWKi2hmds
VTH7DwbmwspC5GvCgackaLBCEka8GZENbkgmJlcNgXTiXCGV7etuSFmuUPiN2xgx8xBFe2G4w9qI
qnOKaVwm+G0dWzuGrre27PBt6sWwgpIWrLRfTYYxLCN7Zjcm/QqtxFdeVA/lUPzWOvQ3zVfkRo9k
r++NbjwEUDa12n5AiSo08eVSk9fr4XftlTglskfDi86Bt4dddOyImgyojnVufLd95WyHSX5PGUEP
xcREy5T5vSindVgaOVAh2oelwM1gFFSDaEYzvp3ygDPi2UW9Fbh7MIIXLaKLFELQ0B1ECpj9y46o
qmr0eBwMt9EggstrQKw2ub0a3V8hVYy1DEKUWjOXz59mjXKV44Rv0SLkaqc87DQlUh27dU6sTqON
N4K7922LhaVNO7go9Ze4WBedHW1NhFx7FJ6/xtY8Is2HtzM5/XOeT08G3bjajS8EvfzQSgFjL9qn
pC6gdeiB8NK1y+TE6Ns9xsRLaqP+NvbVwwgGEDTmMegDCp01BqBKIELvLkmm7pbMjpFunNzM+6Es
QS2I3z8MaRCo2TTExI2lYfCbhK01YxUxQB3PptQieLAp+VYy/7R1bf5raviF2wwzBe9YOJmo9NZN
jE9KCPvQD+X7yK9JauzF08WvCSxoAOZphU5T39Z9/CaMSuxsOztMqPjWlmojjIQefxaQnHreDWvp
1YBh1ZPrm++pJW8ijfy7ExdfDVbujZLIJQP6mSv8xVAG+jk6ZkuSAKs989ASB6FX5WaYyWQuoLLG
miKaCKwlfArhdY5xvrCzS/1o2fWLF87J3zxOpji421XfrI4s3BUCqFs6JeJaSDxHVp43iKsATGJG
2EvTjskMqGdLufHlk3Ao7UFsYjPsVrQkozU9Q4bbIfjTdy6IvI67bzCe+tL8RYzme077zXk24UiB
SGIaXYMGJXEGTzqWXXpOGoZ31HftzCGur0NfmKue4Bsk4XBzTb3OtkbS1Ic2kpdY09S+0vTPfuG7
BODqEFYymuELqG+E5PBRqt9IaX3qyvSnaTgmasO2XqXqnGkgchkUKB3G1bgSzFnGrn+t2yhfO6b7
naY6WFL9jHdPYIGxTgh+hgI5+UTHKO14Q4u6wP5QP3h2x99fQequpfmIJeg5CswfRDNmqyl1rqER
hdwK5KK2EI3C7tbmwCeheCU7PfPWpUt9bCDSPPRMxCbBqO+COFFbY5jIDOqHV0LkdMQeye8k1rDX
uiujDo9Y/Y+SHhNitUzi5a/f3FTRSnCg90aZSyvLAEuFKqtWl2HU41XjCBMTWXqJKWDO90JDmpYX
3wq1LUG+1Q3aaVNk355I3/u62BnYo9YG0oBtXqWPWa7iQ+fWdytLgBWOLwa/7lZ1s/oy0SBgkoen
6Ra/cEy2rKMdGpH+ceLgA5E0qR3Up7CEbwKwPZvcRmro4m+poEkhm/0joZisI9S9EABEsA/S+oV/
p302VfFstr1PwG5zhzAxzKrrKcZSgrbtUji5QJ+6E9QiNzkzFmYRkA7CYjpOplyHCPNQMFYnvzIQ
UFkh7mg/GHdR/qITiRSbTXySXKs7uWJA93wQFurSU/mmEoFmyFLi5jj+tqZLsIktyuAirl+rqdpW
RTmAIEFkGDg/TVKjt05Cjim4EO1k/BQN9gPpeOkxNBxv3bGMX1khIkpbYDS0Gueu6QHTcRZQhyrM
N6V20l3iQcFgoNoBG1eFQ8ENnFjXyUreXQXsiRloeejdpNt3whg3yNzjU3PPnPwOw758dTV1T2NG
FuD+yXpkQmRJp9/z4D86RvazDQZ1zdXwO3D5kEoAuOvE4MKeiqmN9oFbpXS3g+NuFMCIE9BYzMKy
n9YoJzrEQqhyWKqs0xQOoB+zWPBcgAG869XKNxMgS0YC4KgMeeZYYm0GmeL/r2Gn8MsUlPw2gAEx
CAewgnBSbbWUnr4t/tCUKODC5lDOOyhf/Knmcqa3qsLePmEBwYeaVocx0TwwlcY6gAg4r9qpt+sS
6Eefk5DS1TTk6Y2BWsDkhUybZFh9D5ogPyNZ3QRG1h4KFzdbiFzUb7P6ikkJ2qX+HdNGgipbrSkV
/XGc6OcUaGtld/dB6BdHK8jAHK+OjF9V7pE6Nz4XrXmnGsfgZ8d7tOKIms3i2e2iHMcurJrBto6s
ztQ6HXLzy8SM65up9jq4DMI4BE+mH5anlgyMtetSKZ1K5zNRstjGFN12ZhY9taMdvUN1oxZCZTdw
8XK7lfgs+GF2NPO+aYpuG358UA12vSpoVLumwkgZX1AmfseS5MVsfOlCJA19PdabUvV84MYPlo3V
RZQx7zxwNDAnN2YV3kYVkG9p968K29DWmNg7kkNqVsLlx0DM/XPf9+mpMeyUkkg8rm1+mxtZ9ekt
wyy0mXQ+FYyOwTWo/fjUixjKBHsTftM+TYZjF6feQee2jVh+Yz9gNuKWhnkIhx59Nu9p4DEAsd7Z
AkYoj1qS5GciFVWBkcb32msZuiRxMtTDmdc34JdIVqyN7z7xxabz8r0xEFApOxD8Xex+Sif/lsFw
DvQaDk3s7WC0mqL6OaVZhG56yFZ2MFPYtVm4DHJkzPSDiobDUJTJBvX9wQ5KiMEOayGjcJKd0Nv2
2sTtfYlPARWY7MtSM3fWbLubpnoLjXwdh7XzytLPuNoyZl1mpe5rJ5W4Nj6UgeVs47TR1YkgU7m0
Q18zop5Z7VnWKfLdEWFo43y5ZniKwl68aQQgHHDaJ/uIqOCPptHW+IKdL2zADGt4TC/BpMdPI/Oe
VTOfKJ3oT5kX6tnOkAsmdpltl+NT90g9cIRtBwrURTGBI3f87QNoPQ+hJqmRufbayelo5fT0zhaJ
zjwQw2BuyVY+Lk4meY1bv+KKaR9d0b5hiujfZVKXxyyA4RJPdf9u+w3xIzxdjtV8tmjFSzNo3qMU
0r63Lbk98+EJXPHF9HhmLV8EXLgjU5G5vcKeD7F6iJ/6qWhuqa5tIDLGT8hw46fl+JR+aeZECfR/
j6CBf/Bll10CM8yoDPgGw0BdwCen9b+KrWh6WjauzP9AQRiRtrT/HjJN8eCRkHP554L5eELn0J9y
7/b3kEaYUiKrswZflllw9wPqs7Um3bo6mFMuj67uNfz4itBf9Eas7g06fXr5bbrQUfAsJdfe98sH
lc4+YAav79KLLrlddG+6xGKY99KG5RlObwZ18eUCbeyytSzqrWll2rUQuk4zi6p43+vtY9xr01oz
I++zCpw9Ga7dXlWFzioAr243TM51QiX3TisLG2HxDqcOJE5rY3MPcv3dQ1Wwp8gT4JKh2+7UBu0f
J0T6M8l6xypGsn6k1+eUhY+/OJP3oHWtx0jP912oD1fucAKYLXWOg0D/ZDS0qPc17gnhm3E3AxQW
83GzosIwpWN+LgejuAdSe+BbtyzSaQcVYVusxzqZfkxpc2+rKKEIHexSlG4RkHrFhzzKviLV2yu7
9iVZc1W2BZqHBccfetIl+oiJIoFZM+zW0qjbpIyRlDEKeQXiqu00j4gA38np/HfpALcDGAkq/uaY
UXC92GXNfV1M4lebuqvJtLQ/pvRuQjfVRepES4UDlRaZhw21G1TYuSGDF6dxu40hgBrVtm3svYCA
26TRKEvqXX0UoBCOQ+V4lzwex11l+MmTo40m/prGfBjjoLtFVidWdErLjzFH0FL1ytlXsq4+OkO8
OGb72XTdofY64z7phNrlQmUnu53fU1mSttF4xW45mxT+ziYLhfIExKY46LuN38fBC4/4cR35Sf2G
UMJeTRDQD62agnWIy3jvdlTNO1HvFE23d1Z3wpPfTSu8eQi1zglzyUc4RGBk5hPIPUg+N5xX1mvO
poymRxPhxr43ev+1z5pHzhvfmTb0K00kzVNDkfpEQWfclo0jP0sDM/J8BcUwb52Rj3gdNNcGoD1N
u+wtjGTxpJTbwocGnmFT6MJTy9KPPKDMjKKninyRR7Rm6lpMIDlbQ3tsMxkSS1q92aNrPcidSosm
Zk2Z1ofJbu7mUATq1jlRvquxLYL38LV94TBUgZy9YCDSmCr4Br8Ju6Eeg6cf5jheDfjBvsymj+VE
CeFXKYtwDbKrL9q8saWjnZeN5KZrV6Xvz3PLot9oSiInYeweZsZx6ZX/brSZdgxTaA4NNLLsZIEV
Wy5R//91y7FOFmeUe8VbAzkRSvmEci/8agEOoh8DQWUqm2p3Qg5tWdEbCnRxROlr/pJW+dyXuvj2
p+qX5jvNTaGZ3GSh2jR2rTGToMzBXdtfhj0LPjxh8+ukcnueY/PLOs0jum+RIo6lxIy0HLQsi7oy
aaZ96tFSH3QXF0eNoWN52dDxu8T2pyOw6sYdDf/KE49ePohHX868X7P5I+ZDU+BA9akz61n5Znxe
rliuxeWd7UEexmscQ1q9rSTLUow5tz6V/oobydxU8G12nWGbp5on6m2s2nJTG0382fOXNpms/LYq
bKZeNLxRVqH3QX/3kuv4TezepLlOiMKHFkwPy6XI/G9lnUsADNznbuI0V4JbvY1lITPuHaqFBbDL
j5JvnfFA+jkSv7xqjSAgeAFJcyY1b9+OaXSvI7pkyyXQyy+5l1jvJXrBLX1B4lOLXn9QddOu528E
hyh8I5znrLee/dojbDhm+A13MvXKr/pC4Jr8yp042YVIKI/tQDW3j8urOx8fy9JaW5NP+rsGFdlp
qd+luO1pm/CuEMih1p4tx20Gk3ur2oo3eN50FIIzUlYfrFq3nhPhjYfoK9STnoBybpqy1ao7tenq
Li2I/4HzsuyMLURMQq4//doQR4WqEUZzmoCcrejuLi+XDTLk5Azfb+WMLr2ZyMiJxWQj/fDfV8uu
3QZ7uwyyU1675kCUiOK5ZtHHSFFNrwa77F9ZRATrKhLoDsqsXBOmZTHH0HBMMoX+wcemWkXKtx60
ea2DheSJrsK4omxHWDbFk5NuVCxhB5k/emLLQpUPiKSdigIwb49R2xqPy2ZIQygMxphu0iAzwTnk
SXwpBXWzHiyC7QRfU+Hop2VD55SKz7yxnBFU6HJQev64g+Lx8veS5dVy3fIVcCX/5+Jl/79OL7vL
pqOOuK1NsP+9mKpHls+kJclkV7Vh9RgOYxqwjoWVKiLY8qSvVI/LGREgOTGc7rLsLceXr4ekp1au
iY5t2U0J7Xl0O4pWedK8Lof+fkGeYlQSEoLIckyzxpeiRqnAU5A3XG8ep4rCcxFbWx17/RFmKWa9
qH8tEor//dj/6jJPfNidTZO/3vVWELzWEuBCzcwHbpi6RUK3NrhCFRHl1q+mbwHd+wokVja7eR2B
Asj+HqYmZ2QPzXOe5eHLOLQWvI0MXw2Agpfc7nmkt5DsWcoEMmlehDDFC6uPjnIZ9vNlN5nC5wAQ
5q5uZmRpWPYvLgKHOCSbFvKysclsqIFNp11IOP81RObZDKv0Z0ATdFU68MmIvakOLR4qIPhJc7Db
On2uJwL5BtbPrxB/fyTIb72xCT9smAp7GYbdPqmm4seYlGA5s/xLApbawlyIEB/prNsKM34Nq+Gm
05X+8kwAcTj9WewBYHnUyknwY05f5HcZL1lrPstGMV+VQ7KR2aeRCvczCY2KlBU8rnWFvFhTWn93
xrjY6RZInyXMbxJOeGoA2c6UVn3T5Dw8/1cBCgetPi97mU6+k0PZHTwI+cizDTMidJ0YIfEgeioG
VMuqp0G55RNpPsbOHxprHYNsXJdBcdQTytCJhU1IVvHcDJxfUmfDlWULYLuB/6tTZfSz8+qPhh73
PWfNdFCG5+1hxOavEGtflwv82dSeDFX1ovicHCEAR3tVa8abXwTXcTSjn2njtivKRv5TZMK06BtV
7qK4Yv5jUUGa/xM3E9zezg7TNXLP3HEfVWuSXGAhf9CGsHrCGZyv2zzNXj2BKRCq3HnZxKYFtU/m
P8pxJMxvnBczDTU+kCy5hgEYgc3WEzMI2sSW3ybqleda9hLkLRY1xIxGqYglMe/oLof581ny8Vfd
0YrnYT/jsdSOQntV8cDdkEbJrw71jDInBE8+0oLYMPcFPJjXoYKzElAiy/BGUI9i3WgFP0k+5DHV
ko3Q2u45gWTClKHAjznJH7FL8GZOlPcuCaz2R2Zopwno0F36dX6t3Il7dz7OivQlQI0A3rN+KEqA
O8tmRNK0SnIV7ADsEXUitQ6ftFQPywaNGYwwLM4oYMWxRX/9nALhfBbVY8s8gASK/LMXTvCErhcX
ROH9yUyJRn/e0CAfdnDA0s3fY6SXnEiyuKM8pQNUubT53bE7hv50I+WIBZ6JUsHLSm8X0OnXzBEC
igy4o2rtTmFi3+g2HADLFmtWpergNN1HM+cwxznBTbj3mAdYRXbtJav+Pv7JI6OlnKra2/LKmF8l
AwhMxx+NTTRqz5Enx1sg0/EW0rK4LbtJ3zWUK6r3HEj6ivTY4cGhJ/DQFqSuuZApNqrvc/4e7C7H
xkb7Qwg12XqUtJySmPIlxsAbW+eKQuzUOoLMZ6txj3RW7TW3IcAgze+uFUE80IibYA6+qI/RREaW
An15CuClQK8b0ovedfSwcOBTqo4hNNWsUzUztZjpTelTXVbOZrDlzyCLilujxt95miavFMdYA5US
bdokvg3wOGsQ4XXTGbc6dF6Yaft892oKqfU79toSEWFpMSidDdzAck18tL3Jx45cxlw7kGBRXrt6
+M9NI6bPHhuwMAyyazVbeLjYIc62KiJDPrcccf3npZpC/0LSVt3pnABT8wIFxznzw5/bQuOv1Tvj
s54NGG50/w9awrLAsEoCYdc3076M7YoyHhFZkgKfFBVNIYpAJBOx0bCunYBDDCubZvtmObEckyxE
eZfn08uFMtJhCC77oZUTEEnp4QkRznioo9K8msTQ0Ie0Ru770bwux1y05f++mo8NeRuAtretLXBZ
m/FlPvj3moq1nN4Y+unvN/jnu8yXgSsYT0ZBM+bvly5nl02mOmMb9HjP/utr/34DGrfDKhyTDuIJ
P9X/dZ05BOsmBLb3z1fNl+nQ8Ig2JWgBNaP653dBkzWssDuOa0e0wc5uhX2FEsXokcQPTqQNp4J2
yVTctME6eyFiq4il78GwQndbjt0AmMuWx8akmE8bC7ff5GanMWqx57QV0TcEcE/TbASvGGtCzSO1
I2veWFR5cUV9c5IkDoknrDTfXaC993aClCHNsQCOdRrumq7vb/iageOOyWkKjdAA/4cJxnSKZM+H
QbGIdtS2CH/3SjcfdKBfT8vGBkogRScurnBo7sQbZUZku1uixGMVvDW+3j0HnhyuViDBkg8/nTH9
1PBsHRC3G48ZKYG1DTLbKCz37HX2sB+x0IDCvTDWJR9dV/sns7DTja8ysbWDKcGX3W0gbyGlGJ1T
21bNltHOWhtmmz/MxuWmBkpcyd7j/+ufmkaINX5/k1l4596KsruHhCx2nWG/5VPP36mRxruXvqZQ
qMDoIU7K5KkmbPnIwh7lssI3ZVAitXW1kVNUkbKIrWREPoWavV15qPlNG4hSgbi1sFT/7CrIQyKn
TpKZvnb30Crv885uN4Goo9cIEssJXY3LWpmzdVMRPyLKj2TeazIgFnkQbZdzXeIjz4PXSh1hxAXS
WtNv07Lgti+75rLNGHlPy+Y/9gHjMdjPZ3qMS6e/u66XeqSZzWdCeyw2Flb4dY/o+BnSSPxc2/xC
VdI+4ouPn/MpHy8sb/85t1yFs2ryyd0L0bv9s4lCs9uEHTFUf48tr6YJt3rZDP9xPOhARnvLRgsl
7VuzoQXxP98pGaOCmZlDjJxJpzCsI/EU9ShPkqE0IOfo1bl8tyAIbZc7rxcieSLe7AHn8wMapfAr
bt8ny+6Zh1A+nyzP2TgjzW0IJ9WWGggtTHKWsGnVzwlV0aMa09+Whw2dMK+nEDjBUzpGsDrdfBcy
yVpFrVJPtPYUdcsu3gO9yVbFoPatX5ck+vCZJCNpDqfs/cdCJf61ruG3dU1xFlX5MIGUvnhJQ0Ju
OgJRtIiX9apK5pvloK70f0+7eYrxTItj59jKcLuc/btZvo1bvad45O86ylxIQtDKeOLtldkle7+O
px8IDliPetQyXMKsmij20XlwPE1p+mohaUOAilAgkhlzSXG8TpHxWgBv24Mj4BmGNFmaebaKBN1f
c1D9Sq9zMM89jYmgFNPJo8kHAPGxM0tzqwwq2VVkqPeRYhzGgMGiCVUqUoD3cwjtm+lVHjl8Xkwq
M1fhoHb32DGgUM+7CcR23Gn9QGpr+G1kZrsLQq1900aKjxJ8rizHa/s9Wvr4AVY0OjsD4UmFZ7gf
0rUw3aA9uZA8Y7+SJLGBqS4PVEzqPeLc4BAG6biqpG/F9LL89jBUHgqTrJ8RxspihmXQgJg3hYi2
gHbJQm20fw/5gwGGqLwETlHr0LPIdhHT8CJRfRw7ANhIv4KgpPcPlXGds7ZGoME1fze5yJptNuPp
a0cYJy/UMawHy1YfCyC/y+FlwblsHIMpJrGkNNItIngdUgj3VtaZ7xDNaiSoOIptM23e6XAth3Fm
MmeAdrQgPhJXc3fAENBTzcQPJJrZw8L5cOiW0oZoH//reFnY0PT/8/IMxQnl0uZUpvl0Rpc7nZdX
gYrJmOxytE6qOIfwKP45PqTWeCb4pE60b8qRq4m/x29cu99xxM0liuzN7cEMxLVvbdM0DXlwpAfT
79L3Nh8+0pasCr+e5JVxUIJj5I1fXuluNVJXHikpLKjfUeITiSIac5Z2kmYCY7YD+gWStrhGAwO/
zfyIGh/IYZH4dGKjgGNxFaNb5i+Xxnp+Ngodo8nyckrdG7FVBcPFQTH1oLRZERuDDxIbNiN5X/dn
3WUQY6g/tloN2d518wezGfgQsdohhfErTIxumwftfRywlei+TXefsvipcIsdEzrjmMTReOn1erws
r5bNOO/+c6waSG4PAa5gUqIoVMk0uLC2/3djQWO75PDzaaXmO9GLS16QHz0byd3Qw7QoIGVDSz3i
D/yTznvL8bIgDM7AsRGmPFoVCKkisK66NwXbrsNjWYkqPDDzhSFX0BnQs2Y4AXqC7jiuLLOcHsu6
+7NQ3UebN9lqpoBERnUXqvDPmLB+MBXE32ix1v/C1Z4dU8f8IAsjvziOhONvKm6noD8WqOuFrunH
Jk/2WYXkmBL6qTJc/1Tb4TtMDoxdvmVsk9an9zy4FSb5jgZ8IIFoxNrKQMq+mtHmpU2zsmlKdB4J
WAkNtNIxJqzZiF7iRh+PhUalLzXVwTNXFXHWmzQ2krXTmd9Dn74MqU+IXpIi1taOVgsJ2671C/fF
oanMW+HzbCtuRLLPkh5uxV5vkOTgft9NLv5UA4TlZE0PwtBmAMp404oU/ncYmGvlmgaSve+KeSCe
mCdZElRJ4FCVkgoE+C1c83zYmBkThNI/qqxpN2N1H2qITJPbVsx0ot9ZU8kj8bntymm7diUjgIaQ
yFcdgYOr1C+/gkZsFCp8xecpjbxiFcfuXY9Gb9tFw74DWr/JZ3pnMQTHeOCprYFoXEdMiFVG7Xmg
ieKP/lvuVO1aL4pHiFfQjJLWXVtJmmxaZkfkbkCRhBtymVLYYoGf8kgMgzMgC0p8BpHs1CgeRKVP
mFfLa5tazsqs3qBaDjsTwlhRUnxNC1Io3ZqMgaym9d4QP5W40RpE23OFTnnDht/RIcV47DH2qsjd
pn3gvJVQR/S5Bo6K+wpMvHsaow4nvL3NLBIKfUCrGLQ//FaW7zVdR2ZqRUZrn10Mjs8Sbfw1/hUk
vnlEmwTx0D5ibHgZA3J+h2GbiKB7T1vAy7Q910WBKLLw9JF+sX51gjI61hjYLDAD7kTBYCxNpspN
JA9R7LmrtGXqSt5Tl9JMD6YWFDYRzzQWULjmlGZUCaso8HA8FR3pTAbiuHywAUiVSF09w3/Ok+6i
p1T/+6bYSMGy3teGp062r1ZUibXIRvIkM3oBdLzQstKKOAPQXiv4lUXS5icR27+8CJgjU/KSWiNB
MmiV9/Dfzaz7TQn8OBIxFI36tazCPzpNmlVF+58s4XHbGlR1SGIEmUKjOAGogZwvM9aIpXHiIXwH
rSNwBgzULAZU33WFDF+31V2OVnOmfLWygTy7TGZXvDUkjBKqxiR4eGviQNuMYXpQsaXdUovKm7Oa
uW/CU5embfFa+DyQE61FhdprKfLi6KnxA21nIR8Ej8MTqbN63F6Sdpjvt1tkDdUzP0cSvFQqcNe1
6NWmT1gPeT6asLQ9mNHUPCiXxEg4siNthqPRB/kBS8wLZTJ6v/auipHC9LBdlEYXEoZIvkpt+TlD
k6wxvbmT65w1IEUDor1LWc4Z6QO6lBpFYOiQAUboNeluWrhhInhn+XsLHQUPfei6S6cLdQqTYN1W
JStwPL8XrCuAStLgCLfiCxQGGRzjzDFC5JgmrPQB+sJQDrtyl+tev3ds47ukuXINBn6hCa7lLrP7
/M7MNtGRcQW7lkbPKhatdvYm4zYxGD8ktAHDfBV0VFOllldPedqUD3QB1xjitiWNiIe8wptjNJN2
JZtgVdYyoITSORtfMsNrpDlBhki/aBfKqyPGdmdrFlLsWL1Kl6qOVRBjP75Y3BazYFNdkqKaLmMa
E33xd3951U+ZtiE4XvvnxKChX5ZWKoAVSWNDDDSk4ak9Glayb5tm2qD9gFDVkgSO8PYWMlRcfLCi
LqWuk9a5WKQCe29QwjkWiAXQ3YLizcgg0GiHmpFxV+iU685PAN+8FDkkxa630Y/m3jHMdNrzPOu3
iofRyggE1igaqwB0dlUSzA0aF7ESxoXW2/n9EJxsYs0WR0HZ+D9FCzXeJY18FdbZ2kXeuMnrUGMM
CMO1rBQijGGuj2WCrlVDhkgIrbIp05JQr6Z5DMzc2oRhY280gozgQ+ePFSIn5BRte5uM6aFJGmcV
jST3lJpmX0wfhpcWUeZtIFwljIG6CziS4X1vzUnFPAR3UJI+ep3PB30qhOkdnTJ03Hs7lgdw//U1
73HOwSbEqIUsqy34JAsB8yr0jOYhTNur4qpDNms7ijyxcFX0m5pxf6IOjjS9BfaDN8to84AhMmLw
RRmZ2+C2cTnv3M75aNEOoq3pKjzSyHw6Ogj/1GrGqe+3jWCNAOtKXBxMBRdTD39imkInYUWs1WL7
HhNlvKeVhAKUpyl9PZfBhDEkQ76tMQ+aEAHJ4qSNxi3LGD979OiFVv4EkaLvrMklYidCB0qdHKFv
d80iS52q4LOm1bijQsFblpvobFkunTqt/hWGhceaJJB0t4LgNjnl784YrorC/hPVekSciJtWHSC9
TRGO+aeUzrMvVHqAVcqfxmqsZwa1Zl2GRn6IydF8sli3RYH7mDj1kx03ZF6Fpkb2CDKe2sipt+vg
11QL03nec5tBPMgx8ZCM8CloIrKJe61FFx57qJcEdkrPI2FJRiyH8ngvTPXQVbl1XTZN01tXranr
dWcExRbr0L8nXFpt9ATmC5Vd70KPWe5y8d+vXV5ZgkJqaoFH+r++NMaZjHC9rDZd51hX/EyoY//+
x15v3oRLFMfyxf/xX/LpN0mSdjetiH4nZTlsmTBsI5CiX1ids5WJQONDBmSdtPj0qVb0/no0B/sZ
gyMsuNguHs3elLtu0qmvRAAHdNyfPGbbVyTx41nXV0S/4udR3vuQeD7jXUFNR+mrsKTXh0/ihh6I
yYcRNw8xHwNp6/FJ2AVsozwvfhQl2UoOGsSzKVIKWL1Hw4BEn3h6UXpOdUYOzknU+hkXXPBQD7p5
p0mrI5RttNOyW7tBsMEBGe+XXeFqMMcaXG1oB8aDPgs+I8yjF7cpftOfH+5U4c1np9hX8bPK/PyO
rzu/1272x2+1/rIcai1dbsk4yHeeEz0JAgELty0o8fV/SOc5dnD11rmI8lUtfxHQSkutnn0FSQmX
WA76RuvkYysG70RyxNrCaf+kYejOSY/dAnXIV65oi8f0SjpoufGDZNxDWvef4gj6iSi1GbWKRSqG
R42J/zsasCFkad3vq57JWd/sQfhvI2F+DkZTsU7nYzNI+5bXcpd7RJYSW96uoqLekxJiwLX1W/fL
xy64cv8fUeexHDfSLtEnQgRcwWy70d7TStwgRIoDbwv+6e8B+N/QpodNjmjaFD6TedIO3myfmhKw
L3JGn/U0WsmqJFwgs8VvYijWYe3sDT1sb2nQ9K8iQLBss8RE3x/uUnvaT20CErHoda8qMQ/UPaW/
T9H7Dlr/biqCLEIdGXpxyc3siU3RLWvr3TBV9M3dPm4rL8ahVCTTsdHCd0v6H5pGBaQVyqEo3HUv
+yt2bjJB0TCPCdmDeEOIY9ri6r3HJMizCX4Qz/paucW9Dp4mhqeSgOT1lILXsyOAGoW8OUH60PVj
y9uZqKv/yGE68PR9thTIWW3Uq8LlLJEWnaHc50yA0t7A3HDHtrtVS+WY1uD1pyctn+AQlAfb9/AM
b9VswH02shxPfJRSYfdAOUI9wKi+4Umc9LPyhOIVxR7ekyQDKi/79GyMtAbqJcrIsCmcch/r1p+K
XCTwac9FXxIEZGO6cDoLQmC+hRNwBWF0r5hIuun0ETRQDL6yvqRbEL+F8WQN+d6KdETuhcVbTqOx
0tbmgI7IbrZKb9WrrHO/1OmCXP1QpforUuP3NoJAhrllW2SI59r0dyDMu9YNR9bbbyYH5tycIPI5
R9G8t6u2UBg3FbZaR5F3GCWWJH3JfeqbVdDm51KxH5bt3m1dOTBLmbPTmU8K0ovcQ1eOBXPkgS2c
1dzweThD+chJCXf74TmCLEdNhDfPp5SvCDJR7j1Hv6numEvjjbQnnAvpsY/K156ay6/9zSlPzW+C
V4+8yY8dzLrebW9qzJYqBNWJ84lFdZT9KiicEVc9d2lFydXR6Tsal5pePTgJowCpiI/KZLVgQsBD
K0bIWMXlhXXlLH0mOORmV+qbnbMybuZh4Px4MQWSq5S31apQzb8Yniu1/ZNncO6rHNGbxenDYnmj
5DQIQ4MinzK3b2RPOLX8M6ruIdOijaACBIzhkYMJmnewUGtR2cSciYkljyVW24y+PUi1HUfpJnb1
ew+DT9jjgTDbfNUkuE8C/+h89IN1YAmgWNPT5Gaf0hzehkAcUMGtE1JNh9G8YFjclKzAg5bVF9Ef
PJmeK9od8t1tNIL2gnzNYsgjPWOfjTiYe5VE1uGh2kzX+5CRiYGNu33hIgIX2ScF9IMN7QQ2ma41
0ok8Taa908WfWAA3iVlcbclX7VIgWGHwiuWJ43zyitDa1G16423+lbUcXCnrtChkVRdfUjV62Lxc
oAp5QwtUNXB/dQMJ4xHta17c9626EkZ9GIzu3FbmQdOUfaHHZ9u50D0dBCy0tZ3MyMHmT25lxknT
/5bKh0ApuC81zsa60zxdVyAZfDW69lk5Cb0T3sop3aIQfRJCVit7xHTZdSfXSn+zrUBkaQQI98PL
YKkv1NlbSyMOU8YxHTKK/0gZfk8t3i4drRFD418IjwLesPkncvRDafGmrWq0lza7cQNBNKTwWWiI
CXRlizdbR6kRhDmvgumldYpPlGEaHhVS4Hjqm9+jGI81lrDCLU7iCxvRNij7q8aFCedXloY4KXhf
DkqD8uhc5AMrBcUzm4JYy6T/NVYTmtACTKl7xUdzFyXhT3R6SE7inT5EoMDQD2TTMQi2WT9dLd+M
sJIlPBHhMW/EWa1wI9gBFwmwB1G7YpHxQvgInSfbyt75Cqfw3Qji6+QyeR3+y6mUCFhbN/U7sor2
lAfBt+7722RIyI3TAgKFh6sgmarO+d8ttBG83hpGG13VYhCoLibtq6NoGPmzzXQtO1ThFioJ5MHk
T/BWEQwoRNJgoQ6ck9b1f2hZEJpoDTQbv/CaML6bhXLsjfYwOMV+vtqoif9LUxrPybDG2OrbaOI4
spncWSkpflxbdhbb2kBPsMEp9a9OkstnvyDXeqiD5m4r45Z04tMgMkR0wBIaXrFlmOD7qH8Xqf+I
LUoINBobQxKY5SL6n3R0TGYmPyA5XksUcfj6042OR1rhagc9aMXg4AA3L5+MP6Yv/lp9jZ1S2k8F
AxdtQHkH6+WXng4jaLQ0B2HD4MoU98HsfyMGYFrI6CzU5dNoar9EfqYJdlZYugPcJ9nemHg1dQxF
IpbddpFcTUvcEUZsirw/IVzDvt6AI2fSqxcMBmXSfcY72Aq7msqWuqr8UJzk1wPoFdBQRaPtQn4I
xsv0pMmFy3HSPwn+TmZlV+ypb3We/zf50d0h0HBFk0ElYFivZo3NOQfiVUmzXtnwHPLoGqlsDTv6
xLpwN/UwaHsAm95I0sdOpM6ONsX33Ea/6vlMIRIJs8bkOw/lq2oT6maETGooqHDSXNXIiHBSTDvL
Uv+oZQBoSd+gNlxH2GUExXjAtsJPVpaigwDGNvpbQLwRKBSNnkFKgjQawsLYVRuNdKKu79YYEgwi
U/2kJL5E3cgh3MlIbtuYZSvGqMQOQF8mW6TDZrpN+LYx32iCIWXUxL7LdNPqyTap45nJ6GUmI/Fx
LUPU/BrLcICwkrV7Imw2HhCnZIYKvEHKku+YVidT7rUmF1hZeqj/yDrSPCy8O8MEjZ82+9Y2NhLm
u0wIi9d3aF23WuHvQvszp3eCUXmwkEUPRX/Qc/XcGNM2jF752edE8kuTq6MqIwDD4MHJeBwL/m5g
gkFv7XzN2JG/xYmpb2U/bgcHsW1kb8u42Ab0viWQWZ3LmXQ8oxg3STEcyMrdpzh3O8YYWaw9Wn66
ZpjbEH0ATjYvnd3rtbKXAvmOfMmZ5Y5cPny06QyFD0HSseZnuNOQVs8VvDDsTZ/Q8A7Rnl3CRi1M
BKPRJiivHVsQv48Pjepuh0k7+POgAe9AgHuDNm+bkqyO3AC9hYoGnCeQdWPAd3DETgN5m1v9NtKj
Q0mUWm+VSMS6nWY3nhmPWyWy1jkskTAnc5gX+MggqmZqYFc3wLa7oSLs21Y32Ju2I9oLQa8M2NGT
0mYobEOjszZDPezBZ2xrHUFF4ewKeP2K72zibF2K6eBqWDRB+caMWOz4GmVyMwFKKXQLlbG9V1rw
qbHOfzEmk7iVI5FiPI2hedqYKg1YSlB0EFGrz7ljPXoP9dkBgTd/vbAV70mJCo9kdKw5h1TB8JyO
Xqmkl8S3DzRwu8Ky8VZPL0HrzVZuzTipjbGfTbizaqrz5t/HDuM9S0VioEYvbM1dUhYHE6hJ0iDM
n8Q+gJ5Ng37s7JQI+ggs7To39H0DUr/oCjoGeQrM7Jx05qkoo32AcyXIja+C3krjxRuq464VYmel
g0fNOLOHR3KipbNJFNWLgvAqmdVCdyBTQ907pJdWyiGDFKuKryQZvaQE3a+IY+LmTP2cA+9fr1f3
UqmPc5p8wqPjDJR1ziox/g6zpiVttzlVZ9FbXoJRF2TmuyzkGXdzUH0MJPDmPG+Gqm2ySdkgQccx
pXiwHnhO3Xo3GzaYkU8CbhnUSgVXLeKH5QYX5V4pUhZdHbrZVDEOcZOFhyU7ycnCYMeO64O9hwlv
olQ3kGLsi2USTtGwQ700SPIcpE6rrPARE5M6VIvxqZfdb5ZGOGzmBLoFsbzc1JrYLhCORpnCc4pT
RGZJ+avv93XLlD9F7b+kyTZsak6TQOfRlqlN4DIp0SGOKvwBOaNVrVLodcf6YWJRW0V+rR1rI5+u
Q37Ssz/o9jCVFaTldqOfHEU6fWIuHD8Y1is3J3QLT1OBIEDRxm/CDOCQhQqNTtN/FkAx4mCAsede
Q5umN55vlgQlvCZYX0ki/k3+dsV576pnFcDAmdy196ovjVfBWBuhsuNpekBojdmq54VrvqShLHdN
pIxzoUhmHfRYNkzDr1QbX4Q51aytUjXfWs2FVagk4GLOnV/yO5i+TgSQu3+XSI9gsBJeQ6A2U8b+
dDxddjajUD2S0OxyuWiZyGThjmJz2CqcUt6CpQH0GO45oDYLbj7P8+AI0oECvIjyNacP+eIa9IIl
w9WGU8Jo3xrRrIEaWkfm3Z//2AUMy4B/Le0UnPdM9ZGhmqBV9ZMdLfitVOhvcCO0O8yIJkcFS3yf
kf3P90p1Ilwzt1rT4mM8aAaf2oEbHMfosDuW8RzVKSAbiKol0+rLv5u8b0csxemQvKc9TXzRZIs5
O3kOMhgyY7tvAoivptGl88VOsqwm5tFT/NZZp0pIseKn8tY3trzlKlf9n19o7CjFw+boa+N3mJXi
GmO87BysTfPMJjw00NYXmjOM54DfhuDp5aapGiw4lhzgQdgag4duKk8kbhx0t25vPw/MUDvfwn51
Wqino6nEVDLcmA+6+u6ip8EeGol/Wm6WWKjcjv4MEUm7jTbTj6L5q/pVZZh3FRbik+WmMTkm2L0c
l3vVLGAqc+tq4jndL7yYhRxTouvc+TL406R6ZXiPH/JFOGq/K9cuuF5H4UWbVIVlWGLSO/GT6uWH
/vuVfu47rTrHGQ7BdvnK8jsNvv0g0DNinsGa596NVB1BKR2YhM14xVD73Tl2vR97Y96UqqjlYXij
kHRVZWMhR7wu+LCqSp/qIewOyz0rML/Cqupx9DUDhkGj8uqZidWZ5mtNZtaeYEL33FnV34wwl91y
b7kRWlPV3vIhlvLKU4t63Toj1oC4NN4h3Z0nf9B3jgi6h6k/+nrQr65g1QqMCB422annQi8rnJYB
KdSM8ZfP87sfVB+r4MDYWhvj8RZ2NRJU9O3L47s80rw26WJ1hIi4G7DxWnq9HX3XMvG7myiI5pve
DNhRNLFA6YUMBtew33hhpRureMC1sNxUPVYFHXWpl8UpxDZSdvKtXzELz6Ym9iwALzCvakE5I6On
Iglekjx8UZpwS4ihvu+Yhe+Q3+K/LGemz3z41AniK7tjDkdoCm9UZSDvmO+NQqc7+G7H4scd9owY
oteaDCIOD3n/weMTl1lj3WE81PLg3NmKxlsT8teqnv/4yEdL78Sf0fxMT2QyXn3O2CuG7V1ZaPCx
J0QDZRcouBsK6Rk+afdOC5l7nuXqQ2xe2N4YF1Md/s4OfOZm/UvYYES1KNX3bQ9HoNZtBsvl8qok
OM0n/qvtGOHDsxul0e9Kcsyag8GVYvZRESsRvvmh6SB8j58g9x1bbRqPETxDLrZ5hn4+JsmxS24R
DftBzIZfY77pq4A2O67IwBJwi71UYz5szpWNq+awCgpc38PEDzESMhcXcGTDzPbcZ2SfAf+PyFk+
LalaTr5GlhMOO80l+AOw4RpJnX36IWRZehpt2DfRc9Q5czW1919kazWYeMcBMXEE+21Od2rHztqT
c/HuIlBWZx6eobOGJQ8yfSN9i/T1VW1N0QWbdHXJeZFfJLarU9IgTZGFWlyYuRBYykB1lbnluQrB
5RGfpe5mHd25bLdJ1OiMVpCc2iFvVdOoG2ZE+hBu8Bu42CvSjKcc+d/RqhRn7vGrL+m1BvoHe2EA
OQmCf6c2/6tG8CmjlPEtbgLQU/Vk39J24E/PeNh2am7mp1KW7mvrlGdLM9wXmxYpMEhp121D3TcI
IL3eBRZFOlLi1V1qoDW1nJ2qac06H/Cqxk2nfuLduPNwxczeUAYryT2CcDgF8uaa8hGooj0i2eqQ
Epno5ea7OZfoi86IzKYCUsv72A/2Yf6NAa2GYx0iRoN/oFcmc0kjfuZyg9pONkrBzknaO8cr9MI+
tAmStmi+4huKwcCb2gxFtIPXPW2CYwKVpwd1cSLH2DNoj+bJFq+S1Pnj2MX3KF25W56PNk2LfQcv
i9FmHB5ALLb7WPIU6MhbpI8yeXkWQ61mCTMPp8b4U+sb6vj52wUxMESjDLsLr0YCiMyiPOoqbg8E
D+n558mC5psfIXyWh8nvt0OfHIPE8Q9Caq2/tUpSbUagEITFzbvr6f/zBZaPpNuwFmThqOtdv1Kl
oqirOsmqY9EYx6VcWW7KeU0XZNG72c6vbDeCaNs1zwUSM5z7OQPQyrEeUeYbK5G1zT5H+OWzl4Hx
l48HW2WLuJQrZurixmSlkVIMrhfQsNZpJivVcWendoy2jEQPrbISDJNAKkvb+o5xKWJpA6cFvD+b
a4Te8p2j2QdgwsYnv9Tex6GOb2qpbolWJqk9MEhNaYLRpkXq9gvwyils7UNlDnoF1Vx95IodbmHE
noe6So5tS4KmaRf9BksvCkZHh/0T+tFTY1JXsqNAv427bkr2UMaX/L/lZgkBnCUL82vU1aOvVNPQ
EpB3s8P6OV6r1MkOyyH8c6CqiQtgKUUvspynA7A+Re+R1fX1+PN67oWb7QDW4vnWe3n7qb+q6ltp
cEwpUjUu7nyDADE/253S3XsNkdlyNPxw2EoLYRlqE+M+ZhF/TgE3pNIL8758LstG/ZCAKy4duMjz
2UeiBjkky4dKKbqLRo6RrJOrVgs43xGWpSxNrSfXtIEUkBB8rOPBevJ9xAGccXeo/gyanCrda2mm
XwOsU/hpXeM9GNuQ7favijfHcwdIIiOBZZumSP0F+55NGwPnSJiyehMyvp02JoTGFO1hAXwn7KX3
wzof3U80YcGzmvfRw4oL5Ic+blAHQE2bAXtdBcQUXQAFWqeRyDnio1xgFYwoEQ8AwI8V97J8zgUy
eBni1NgXoXhZyrewhsZBdNKpB1SwjzlGKgc90/K01VGKFt1iLEhbX9THLJH+1QLtfsWuN+NOQ0f/
RQSssV9KmABEj+rH2YFcXXlTKSu3Zlwjzja7PtwIqMNYwFlQdDmj8v99smbCo++iLgEAspxcYv5M
rQguQRg7HkuiRROzpBQh0ixWgkhX0iLwfirvOZdh8B3tZFsvyxG03LSR5a6HigVYNBLruoaYcGgs
3T7WhKbdElkzjLMZpNhZjXQEz+ZLLb5w9DSbbprVGXns3iD6qZcuSdYiosaGGJusjAlIr5iNUYfl
xyxfAWqbIWc8tjq2rFUFHY8LbeUftYjV21AmMMgV9VkFM3zSo9i82432HUasEPa9CeZyRYtxR0OM
Q5/MvpnPRmkDjtHx5U40+hOBm/7OHBHUL4HIcJpaAo0lyaZ9RpC0QT9xYC70WIqPSGCl6sjH2oSV
OAb44j6SQgFybPf5I2PgsZ1I2Tupky+o7Qy2EvPx1fR9vQ3QBuH5q1pkS/B5phEhj+MGo2claeVl
FECMnqr0rR1wDpPSZt91gdZMH1xyr5zWAnYCj4V8LZi0IcwWUnnnCO+G1cIBm+gNIXB0XY4Hswy/
licvrBn9NqEZbClE3buS/KqTgsWnRTHcpM2JrfwbMBs6iKC6C10x7zrZGxMglZllOjKSF2nHBXr5
hXM91U4VwBAQgczhrD5nytW9LZQ9O9ZOo96neLgiImBU/8WYH23gvuuSytuKAu1uTeUnqaT12VJd
UsvnsD9eHBBz5uvackPiAnm2Mo7IjbNaYq6NB3Ei7W5GTt9h+mz1QrvbMU7an+dnqBFIZ1ZNUgq0
J6GFsF5n2HgYAcTTG7SjuW0Gl46rCFV5+kaaVfTaV9O0SpTujWjB+EVTe/53UtP0HhtBTkIAbhLl
EYRf4fyrViw6jmFcnnBAqFdzShWPrF7/gsoSLCQk8yUBYrALnFVacCk6GbPuEM5bkPQPFCzTUxgL
Lwvc6A+HRluoz0sTHBqxw5QnU9eiRKOI2mj8sFQtZTAX5Sdg0ORWmYlnm336FpgjOv03qlvtt4GB
CpMKmzKF7HArEczynfo8WPWrarjFdQK8uMcR9m5U2bsRuV47EyMVBJgEG5O95wfs1OVcTy4XWqfS
uHoa8hHNZ9tywOHGgFLONGGtoSG9BLmr74d+YOitkDuYUQqD9My2NX2v1HgX2AkpGWjIj1zyRI9R
pPuY0CHsdU2Lb+BdUfr5BcYj7uVtHR4NrLcpDIKrEzeMyoR9H9zGvncxqb5K4aufWWji/uizs6Tu
fW5eunQIgMlU+d0u43XSQKrRn5e4NclY8dJ1HMHLP5SZDdd1PhYzKwTooPNUVOGkXv3KRkDodGj0
ID94ga78VtQOaknwK1Q1nnANX04GjodAB7JirdLXDqFj5fy15P0sN1rOVi4f06AELUCmHuCU5ywX
4gn1jPUkC8LgCBB0dvl8/ULRevQdix2BU30VVRS9Om7i3MvY3COKjl5jsjKp6ijRuAiy2wvFG3jO
eVkufi/3cqc0oIE6EoQ5XxSaFa2rklmba+a4XxAdBRUOpn8nrYoRHqMycP2pcjy3nj5b0F6p8Z2G
7VPRojoayi9z5l9Td8DQYZly7iboNbSuWMMwc+/LEbAxczrm+FTN4YiNTJ3PgIl1kNtA7Ih6HWlh
G3uia0jWE6Hy5PJuXeqdJqg/3NE1niRgjI3Ljm2z3E31XMI9ZcsH0MndRW72nqrOvcqq8cL7QrwM
k/sZj0l9aRPyakfI0zurdnjycFKcRtTCe7OJ87XfBcZRdOMLkpKMrTWdEd7XGSMUsQAP0rOMBrmx
ghy7zNQVu7p7rYe0PIMvOMGTqXfJPA4axRdHAteeFMdTFijpNUJf0Q1Kd61JSBAg1fdcvVn6CYbv
Igpf/FhkjyQ1fome1FJ/soODqtjjuxOyd3LYOvv6WK+XrCvfbPQzImBwq0q3N2NDX03+iBpOjPyj
eF/rzYadDDr9cNf3HRkzk/zmF3YeGCizXRUmxSYijvinBwlsXf1kQ2vDpbagQzMVRgqsgu5O9aw6
8MQwZByz5DxhEyKgtkGtLMmjizW92OrM3/aZrhTMp6VELYJqFiBwdOQwrABFkD5OKTQwMrjFIs7o
zrCltih2rDoy3tEb40adC8XOiaxbLdEBz6HcRdntU9l09ynJABq37FNoq+x1raTVQe9jNjupcW3D
8GRM1NjL60KzwBL7zpzp1IybehLipDHORugcPgXhd2zF+q5Q/Xyn8+Dh3wNPA6E6Wme6+E8WY0Eq
WV7vpzlYRc/HN7Mx0kcOJmarQecBv2OehgA8f84A2Ax0Lg8+OMnWz1C3GObDKO0EPRR0u8gw/1BY
1OclyHb5SLHijkWDqq9tgke9OMXY6M62ckS3+KHVG/920uj6Qh/0bVhO09VszqbyDmVv40ylflkK
YcvusOAxd9bnps2Y21FnSGJIwMyDVDufXqVOefZzdJiCBzWAPsfuJHh3mCIQFaKzS8vU72Vgaclq
3+LvZZ5csW9sSIvoqXCaHqHLEtkrhbLrB7gQdT+RpRsBAhpipeiYx0rniIWnTd3qHWircYTPdTca
4OYL9r2fIeGZpteo2geHUB1cng4SomsPSH3TqZm/zoUETVO0/UZrwnbd09fIba/36nbpKozCLrZE
aMcoKYkEJu0tpt1ms8hkFKUwx+6QEI/Le+S7Hd2vhQRvSCBjmUohOdlX0/XfCoewtUC1412NDS0C
9b1RXdJp/XEITwhN/ndDckHEViX4zHOCaHRob/ccvwpehC6BHUl9EGXMsHMWRp6oUNkutTFNDPOG
EhQ+LPp90uNidDUJEy3uuMI16VMUWqCDQewv19shq/8i1e/IxdLQSEvT37UBhHdRt2ira9gFcatD
w/Mp6LxeIefIZRm11nOjvqWgQVhkXNPEcc8IULnO6WUcy41ToFyIHENSwXBg17Lo9kE7nBtFnFkh
UHYb3VNQ2S81onH4eM65WyLMaI8Fck5rb1ZfiWkDyXQLPKGcmhpy+AH1SkYvq1oCDkGnDyA9HmE/
sKeruwe13/syM7Dw3e7Nvnt2EAP1PLt3o3T6p0RXdpPtqm8U8XMuTE/P6rYgSOcbjLIO5EGSSi3H
2JlprL0Q7Kwfzbl8q/Nib5lusakmzBuaHj0T41EdqjkaG5tS8/Me4NXD2a4a1nr5jkZCFKcz6t8/
4wJ9KH6lUUcdPeQDYN8pB6iIzEZvrP4tr8J7yWL3qBcJLEjKvI0fq2wyyghv4VScSEb809kz4LLK
5k1m6x8iIYFm6fVT3DTRPagxP80taJky9GuYMKyUvoZN62AHrhSFLapFI+4rQXRk3qA9tEblc2V9
cS1szLDm1kuh1xVOc7Cg/NdDLZ7x9qLYjIzV0OZzlpn8dHPyA2rsF7JT+3UMuIIFatlfpEEgekLK
9B5aJ+uGrN6wG/E/gFh+hlQ+msaKxA2Kd5rN75RL7WqcJuM4RoNxDWLjbjaRPCZa7Gwqk84Axhvi
3Lncnar2zKjYeK18xbrG6QPFcbvKmlS5p0SXnGoFIa5WYuXJS5JI9HZQrlYSeI4lXpslSNZN82ct
0xMvtLvoV2LTZAMMdI5Og9N3BAFKQGqx/hkmhRlacOEwrNJrhdTOwoXYnMbBwXXZZ4ddO7s4cGVM
vfbFcjV70RSluLSBcHZBlfcHkSMSSaYU/kyY34HiIBUhjXhqNFzTJtdVH9WeoxUfep5FTz8/EyHe
Ri1cOKjwfU8hrIkb9XfyOqMS9SK/LJUyCWXgIoc88brUiwbEC4qKlXPpboq8bjaKoZJ3Os8y7UhB
jUdb5i13ZWvekjb5a2WAOh1bsS7NJJsHUsr/3EPlKd0c7cg68E1fyN8QirA3mO+ApUEhzB+AgiZw
Yjo3iaFctMJwJ+QR7Iaa0II8R8cYfNrzWmF5OwRZlcJfmAdzRpFjs0hc+zXP1A/ssNZf9C9QooTz
Yo9SbJFNjuSgMspebmow2DAl7X71E+bdgsF9n3I1XE8gK56ydDi0AdWZ8Ptfy6tTC8lWTnNn2C1n
dtLImtJ2LH/uwh1lTlmCxy4IUzZLDDs8Oi9G7G/MFpN64vTvfM/4GDMv2fqcl8cwiv+QTdGsCbvQ
tuHcm6tJ694o/JsVibzFDt7mJK+mGdFTk47g5uGlpie9VUbEBM0a/salLk5IQ8PnxC37I5dyhjPK
U9SG9RfsMNI4+/pr5IM+juq1jACcLJHT0H1Ze1qEq1vEkebDtDJEY7yyuEUvRyA3fUczAG7qPa2l
L0OStYwrREPnN+G7Xzv9pJ00k/nE8hEPIaktUf5ZcQowAUER8m9n3Cd5iQULApBaicEbRYblvyai
IwwWtF94H4VSsGoBKV8nKLHyBIds7GT3ZfoWD6hyVtKcBmwvWYeZnLgUJ5fWXgHzehobNQdzLxg+
j0zOC8V8bsHobmrsqIhclYqBV/8UzG+QUhDv3iIq38djicWSjCp/ldjGyfSHbD9iF4Ckzm7Won1f
3pplWeezVoUoUVV0Z5hR8Mi4BPfnEjK4ZlknaehY11Tt9O/VtSxKJkkRVzoRqMjC53AyU17msMbX
+MAiLyrLtllF8fDdW5w8S/dMreis6K2qXZto+ZbcVssL3WeAWsZX9IJgSfx1MEtFpBgIPbZ2TiLM
Zwu+x4kgLLjRcwYMFOJii4rcxeOGmRu7BlLVZQcHjumgxeU31s/6RVW1Nbsk57Hc43IzAW0Ajrfc
nSRjPQBW6gYRXAd8m+EPMCL5wDoi9sJiLB2IuCN7x9RIMHdbAyCVRVjI/1/blo/YsWMHWA7EQYX8
NU+mls6JirI5t33586nl8wkiqnXTduQxWIp9+ndjJSUKeVm9U1aH/MHcW77Yqn/E9HspXNQ8AI/u
KjFOIdM/Lh0q/ujoVKMEXVpVkHh4ZKnTPR0K8zn3CUFOuiR/LouOYTwvBPNAeFe3XlZe/26iRHpp
CPhfqNRrUHhXrapHvwhj7LZSxZROkJt5G6Qu8C9EX3j9tD21Nqgow9j5jdORzYvBkM5kfq6BNoew
PUJ9E1rqLQHn+K72jjwAUPSQa4/opomsnJqhvsfh0Ny66P7vM8unpx6rVDFwYWxHOARGxB6t1mg5
2IggajaEubf6lkzu0iVtE22Wl4gGRISNIMDAx+PB+YHyWMQQ5dqe/EPtwS5V8rtQbtfzR7VdZTfr
OclN+5IjCeyBang5xmMULyiPGZKZl1ABbhNb1vRRWNTHgZD+0VB8DXoyeoFFIUHeTMIlIc0q5jd2
U+01Om/yP+36gUM63w5ZEHu81BCxxEGzm1KHuUgbUDeEPlil+WVdF6HpWaFlbJkSimdp8pqpzODT
fV3eKiZRJNqWkzxAp96FVyXPiocjynUhIKIvV8zGYcNb2ODliBnBl9nHF6V3m4emFNVbOgM8mIMN
kkmAKQzxXAqmeUB6gHxZqmARXwwl68POOetJ5gBjJJPn392ohB5LXIC2hr1EqM7yFm/Iqjks0/yK
v/oIQ+oKyqw+y3goz4j8pz7eFQQJoshMMagrPU96GKYa81TyU5fGzXaH7o9dqJTyjXsdjBZn+HzY
tPPh01qoYTtZsj7zLZCrlYVXVRQ2K0wRP+HhgiBKoN9yz6p8cJ7BaTmq5PIt5puUESBeNjiTyxdI
QASCwPbxezA4npgtNF5T5DHfFpgt+cvxnlObd3rn+BjeRY59zGneHL3N2J1g26oL4wkmMIOgeEIP
XvvJZpBAYq2pPSeCoU9qs52bmFpRWrCw1DrafCnb+Fqwu8TdiTcYNhBlF6CJ8Kb7GS1fKKFgo/v8
NwZPo+l30fyuTB7Beh4kq2P5gUppOKWxaC5+6zOGS5CSMRwgW6tW51jj5i0IGSUF3TUeiuxF1VWE
EBGkcro9uP9Cu0WRGj9VKEXcbHy08ZjuCX9i/R3pqNpouy6FLeOjFljVxg2kfjP17j3sYxwvWVde
2ix5tmxjQgP4FM+LHOaI1S2/IY52+ZOZAaDwPv1opuYyqYB7TRrn70ZHzCUaMp/C5RQVRvXHxvFe
h7rFdFbVX4cYebyhS5zmZfE6jxMLOxheWA9261FqnyhE0IssB9WARGhAtE6wKu/d8FK1z9RXsBon
8xB3/ncy+tFPh+kTpgPEDlV+wMVlUXwFRAjPhB3zMjUd4LeEdYIyOpjI2IbmFvIFp4mjnTlVAb+K
+fy/gou9WSZnRMf8v3G5bbZ5zfYcBCeBp8uBn2t28hjiqfw/rs5ryW0k7bZPhAh4c0tvy0tVpRuE
LLxJeODp/5UJzeicuWGQbHV3qUgkPrP32mezYiAT5lV+tiXDQM2sa0zW26LMkq16z5R/5Xlh7Tka
jn9QE3ytwFAWazM1tDAY6HPENp2rH9OmX8PoVONJrV9gm6oJQtQRx43o/V+MiKEEOBaIHR5od2EW
P/JKg5DfM+wK0Ymq2MxlIfpTFEm3t2XXtLSxeVXP8rxf2FaRdy/YrtyGpr0lVnfqDJerwHAS4zQg
jS7z+jGU+xk1Y+FP+mzhU0KpoIGG7MrN7KGo6lf1vTMBs2+iaOw3uYz+orE8cSWMdFi8CuOeaI8a
CKoSgUShXx2zZPmqe031oFst7p6qrhGTZzk4soyFhsHaIgUDuwmVnsXDjqme1RZ+4dAKjiSHuLhL
a/vklzpV4+A8VMJbXtAk7GtzvkM2TrZwUur3Bn//IbQLxPJhATjBK2cC+ZBrqIfENQzodou1+/de
jBPZs+ed2lJkZ93jiNUXePJGqKdXOMbFrl00JhxhkxLElqTYv/kH6mUQMiShJlIKvgByMecAHo7B
ueDohD0kH3xWSesz9dK1ik8QCsHx3/th7GbbdNHy49xhYsexHB6p7i7U4uHFBih1hftMF0A6wd0Y
8no7O9k3vfW7B3VlyVcOgXlXz+rXrdOM2Ojq1gEnvgbAVpviDC48si/sUNEJGuRbNztlvAtjBMsL
7pRkQJfvsii7saYhCFQGLbVEzGwNUIR4YeQZOJgjA9yhPkUsUZFe8n88jtjsD0p42Aqu9COoF7EX
pd08T8alJeCYmGL+U2HG9jlqMwSIXvToTUSM8Hkmc95/xRRQX/3SP6nuw/Nf7XSoid8jP7MLravj
5dGT2/XxDcmzvalre4AmFKb41wgsqy2EB23Tw6jJsl9DCkIZwI0DAxbGs1yDJBEWFeAd47lnrH6t
DfyvMWzzzewQJw8ts2QCyUNZBcZlYJxe+NOLOkYA0bykaJ4TeJ13X4Rs/iIrg9yQVNFhjXZv/IQI
IRM1a0330jFV696SLEhuqmiNZjAKaWBsp1DUn1qAD6bmezGjSL3X1nCM4toH43yPzCZ4U7lQdqb/
6WX+bUdSyjlsBsTadtmdUtfOjo6Z+C+dN9rZfbEpZaepru+mDWGR6EXv21RH71CfH9WXWOuCRyRD
2WYa72GczR9+WZrndMEEOkae/slP9RX9zq8m8XG4/3+SwPVbkroj/gubaLWYQXKfzB9zkv9WH6Ur
Kuaqud2e9CR0HzVHz2H+Cf8C+tvZMjiYr+xgcCPuQFBUz2XVSA6RgZdy7IlCo64hskP8IAa3/D6M
b0wHjR+Y5GmeMzdjRpQuD04RA6GlHXsgWyU8qWtLt7AO+C1JWOqlIyt3yGLPc2gCkSERZWMbY/w4
FSRwEkcOKi/nli20xjvGsMQ3ELK4Y+b1L/mkBTHxxGmSbLw+E6d2IjeAbKEFBx7Re1WSnFs90n77
P307Re8yar/lew7Km41rO8krWuZTxj3i2QakyaFfy1gDUhrChgtQfZS9RUxDatt/qPBKcC2/IzBB
m/IpjJmNb/NkoiQBbbCr3Pjn5BXOZ1iW3ONABEDOGI5rfFjrFI/CNXAvd/ymfWLkHwo/OyQigwdj
4agy4udlGflmgjPGEKWNdzOUEqRohCXIpuaCji8B6jExsClilPRa5VzS0esvdSBwLwGWCUx+SOGk
l7gU4mtodogU8JKyC8nuLdfdo1OHIWtx6zfnQn9KKg+Ll1wD5qbhYQmPuZzs9Ewn5T9gptN3jpaV
LwMuxl7qDdTNVc01aghGewP8EB+/1pwXe3zWyPzp124GopPIU/1baFraY6tZj5qRBXvTb9jJ0Znl
1Tx8r4u5NJmHdOX3sXBk5o/uVC+cD+ZahXtAI26G65AhF/6K6vRrhDPlElvMCCnBumdkiKW8+Jfv
ZCSVm8Jm9ZYk4Z8YE/NrOMkdhcstWcl46CuUQHrBB3fXtQkLXkv22Yzaj5G39V75wbwfXVh1i9RR
Uy/jAeHuYzvVlmQJ9y1k6v20tkv2kM5PPnvmCAnUbG/gk7rHJWI168eWtScTjEOoChEcVTAWO/KX
EaKyQtIMMyA8epsGtFaCM2wz+sP8PnRRfYS0ije+m8ytug2RqPr3hvTvJuUhI9Pj9q4JRrRaH48H
Q4MdtjH9KLiuRziMoWQVBsMTxjc3g9HPRHSfSQc/jBHJMmpcAUDMu/sWVhI5vFBbM8Sg34Ksdo6r
ytgtqnOgAQE2YrAsbACzo5skMZoF+9cw992lIOF0EwDGq1nHkDdiJ84hrChqGFr3T3CHsJqyKHtY
v84gDJLjkqFsKlPf+dqMaO08PZ5PqukpOPU3VY9NuyRFoyKN9isOjGwbJ5n1nGnk5CDBJSGIXCxD
VhyiA+bmovaWmbd0pFCcdqVIjW3qt/2ZtsHdBL4OMbsMsHRGz2ubwI9Evh4T/yf0LdFT/F2drGmT
1RcGKggQUZg8jUsc7nJJNhuKxbsgX+Pg01AKuAN+tEYpukQB3Hkpcc7pASN7z3XaF3yk/mNI4oaF
ZmqwZbJ31y+k29bsCHwAIzCUUusLKQhPMd0u/AiPZJNilPgpD3QcEi8mTurjwOhsHytCSlYp+CCG
vaZX3aFZWv0llX9d9tpFgz6ZPWjm3UyxEz7OU+wZV6cT2U2HgAWwNTw5hvWzW2KBJW/C280EYLjp
MT3aix9nT3ViNIRNxJhiScqx6sq/pXOf38Ok0+nBs/pbQmJG7pdkkcbjN/XXlEb+RxJ0Dlkn5u36
2bIOsesFmXU8MAqW46tupvf2a9IqwsT/CDq7+Ej18uTZ5EWJsNd3629oVX/bQQ5+zNcwKto9Mj+N
WdSkdDlm2WzVMsmUGyX17H9eBh0/OYGl3wBEgvrxnRRbhWmVe7XDy2PykzybadU/hbQmQ3LJmjxH
wyjuE20jeX6mAN7ha3wN+Ey1JHYeTZdYZ1nwuxlxZEMwY3Upw3pfAN3YOQbua08+1Gn/3gqBPdwi
3Bq/QnlhSbNljIhPAB/HWqL9zw15qgFV7PtObw6ekffHoUyc8/obWe8SU0stIX+P1ArPvdPkV7zo
d02bsrdoTl6AXc/v41j/LNgGB/HwWsmVhBhD6c4lbMbGgqfkQWDVvadwwb8MqYa0YCkZiuwwwkia
fyqBxz/3B1vs7CiIYyvTvlmrxUU6tEbLRThkPSlJsY78BH4PJpwxyPttvTg2WuMX1QCngTh5DuwM
2BOPGZj7R7tzgm1JhAFrCPFshml6I3+PWOSkroijAdjQ2lhUVNlnWCTWArwHGKW8MZqJIbn2mx9m
JiowqD2bOTtod9WSLRRjvcfXS/NRVjTnccmL4+Dg4PJ8MMS5icxYLqBMF4Gpa1G9ppWl4XoDogOa
mHCwyn6Bktw9zD2zgZbarSQiLs0KjMJ6BmRXnv/rqL6O/L2jD9RvhPbdZqclM6L+rtVh8RLaunMb
JZt8ZJ/7d3aWNCyB+noBgSISInA5u7ZKo20XoXfkXLLO08THtnil84qtI9gVuTUetpo/keE8OcXP
lGzsBnRpV7X6g4WjHKRcxMRMa0S3U3NJ2AX7kLsSy2pE3xs1mByWu486ILszZUQ1JQJ0+mNO+y6V
nyzitkzK9+XA/dcQ9UslLPMu3PyTWJv6kz0aih4X9V/boh/NcopXz+9eaH/1b8FyR+suZVuAb9V9
1E379oVDLsvHn1WIbzcq+/q9mFquaqMMTllphNf15EKw+JFky5OrUXox7gArZWrXrocpDfwAZdpU
HCcKTfdijWSH0KcqG88wYMaZZrPYDhkn+KG12LDblW4SmYpngMXtH0/r74HTzc8kjhLqN8df4nE2
Lujbs3upSd+H0YDalCN2Mbg2/cX0aZcT/vOgYgxXoFveLBDN0ac5ILPdrN2PWKK2rryoNXeajwvT
FUzTvMza4gYYGRc6eJrbhGF+a7OrZLHMNtIFtfmkhxAEiOzmvyk7j17eUz+8ZiEW1fNh3AiCMvsl
+cmOEoDIf98C1XQd4WuicmsK8kHCkfmVIDKV3K3z2n/EkITSgS1w7kFZVjuFdEGDwKattBmt10OA
II4FcAuBpASzh/Gv1hr/1sbJn4AD/m0JyVRrwBFXqN3fqiy/UDJEF3X1p6OkhgxEChiN99aiLb6s
FwiiHpT2tF1gAC9LlXtvaiACk4JgtuR1jDkrDZJdiLRrmZ47Ogz8KRmPS2cnT5qnh4/r1nqyU+ek
LBILNR8QQ9smiEdnL1nq0cHVmnQdD/hyRvA/gwLakOd1Xhlbnn9GhvBoL2P4rB74895REAIFZnjE
nqb2agPf+42y9HHtJJsC8M0lKP6oRXI7cHtusIeLge/LWHYXIPAw5Kex2Qt5fGaJ8RrrVXby07SE
O0osbdnNZ1Vu2HgS4OyixAxTYnLKgHOgpM3OqaLAy43NektWI331wDdNkB9NUajKDYeUMy5KNm3r
ZHvSxqchgtqFJdkZpRFBR6WOQ3/aK9vddqD1Y/3S/yAc+qtO4vNiZ8Mtn4qW/NHxCFlxs0p/3JI7
8YBHf64JwYRi8JUtHV4nuTvEq2YBJKvY7Mh9YrR43abV8XzhAvsoY3e4jwLZrVaROmy3GiUIYG2A
A9M8IRtP4r0uPzP10GbUmszSIePI73uoWckTcNqYSRhbKwBRrJ1CK93ksvM0Bq2+aeGZI8q7YAT1
LuqZegiM6e9LI9Bgkst/qt6rKwJ9vboNdmUT51jeYVhf1lmVN4D2tfWSlCx5YSEjw9xd4mkmntO9
pHV8XWobv8fIvjPtEOxYs2ccW8NPIWejsFp3QE6RI633DCg7qf4T7+HaJGh5Lh7KvLupsy33dojh
SE4xSUYtO8q/IYQ+mGToltenXUpT0cGa2Q2xdnJ6QEL/HqDT0KDrWFOsYhDcXjz8iXQik+V/g8fP
cRAZyTcEJv257XKifUPH2MHVmapj6Z0d8y0wh/kHp2MapdwJmMjRchmkxAV6dqi8Lr17JJPsKF7n
H9a4c9vpe8St9aQUFf/WWouHNCQJkPuHHeBmPeC6Rqs1vLdEaizo1l5ays7XJi4ImE2D01p/uuQM
YZoforvSxFpV+1pF3NMz6ckrADCsDQZBR7gOpIg2iDxtL3q4G6PZPzfmiD9Op6MJKhSxIcPCzTJY
6bEGZq9WsoPNJ9JnpHYtVcpolpn1fjHN6JrYmLfUs0m+nBmnnuLAOqn38f6HxHVy8yej3DKOKKVG
hiDQX+rKbG+qhK8KZthu2e7W2jatFkGoDsZ4/g0PD17wH0uwHG8bxVkrhn3tFxlSTuZpStRd2iwc
0gV7H58OtTt0VjAk6BvTyv22Xh15gJ2UnAR1canLLLUtMpzzhFUJv/ITRTrDbSY52zIbrRsV8r1I
3IYt6cQkjhw/5+6mHwYSDszbaIcjeLA+gOh/PZgJCjIPneGczM1vzA3zQZlssToAdpDFw2BV6Vbt
3+vECR4T8jxYZpvZVq+dVwjzCY5atKYqtqSDtnMjZ/6BGVcfAbwBu404VTvptM37bEAeZJIDjmmP
HoRJIjly4JrUzM718x/YreqzzR7kSLwTO1S1aWk9ggutcNpM+Th/cCa/Bz4bzVxbyILLSbHRh8Ld
LV7M39qQ6qj1PoB++lWVmuq2gzeUopuCxLVI3lUbRrVvDGdnIFyjGVmrw0J3G6N5rhPzK0by7Nwu
wjyPE4a1KGrLRzWSQSgmqN7nuwVO7ptlo7LSSj9+HdgiHtLGGUAgSG1HMWF09drhrQgAwwc2XeDQ
iqfIIaqSz6a9h35MQk4mYChlXrVHEdRuHW2oiDAHzEkgLAI9LCdQ9Xp/mj9S8jnlJ7PheGZV2PsE
Z7Yx4Z7GcG7zYf4WmfHPIA2Km1Vm69j432TY6QaGam4oiGLFs0XDvcD+fkMYdhLTEN9hWCH7Z4O7
baayfgfiCbgS189x8iD14ohC1aXb+EDgM/ntQpp6lnK/r/xzpIn6KbMn+Nglnvyg6RbUPvit/ra/
DAIOmm4Mx8VBA0f1wWbQbzZlkXZvZWHujNSoL/g8iqcqpz1fa7i5WPgQWW2WViCO7mzXu7DNvlcE
3sIB1Ion27X41JKOQtHXyBduqcY90AIvDjwJChJGFepCstNK7CarJCYNA8RbV7QEpLOYAePBCCMS
4y9hgYNQs8Badz9ESheEQmApD+gGtxr0gltrIOONzH44OC5KD/Wy6gwbMVS66RJKe7WUXfLKe5Z5
9KoPR+eDWdI0HtR9fsngOLM0RbdA524QFJFLnWwXF9OOUxfiGNIRwiOGQyd6SA7CIZG6jdKbLfV8
hd32J2Nhpbczop0S1Y3C6fELVNatnSeEAXI4npg1UUDlNy3QqpOQpw6MQe+uhMCxPI60HgYi/s7v
6v3gBm+ogXGLbtDFMiBd//QC+bb0nYtVoExSv1CSxFo8ys3JRo7zt8Keo1czAo0d5/g5RTxr9znp
ECJ1pIXePW/y4DK1dA7w9vc1yWo3tT9X63RRzd3Wo9cAs8mqsvWBTiNlHM5mbWNAdHIHTJcBkkv+
6Go9qE7SzGvf9dJ7c+OkvelFH7PcqDCaB1N3qFx3eqlmvSZXLKo/J8f6+2x9b7LjQ2yaDqDdZb6W
FFVeGuAwQzDCRukbF320A3rpXccJ8UykRx9rYTdVZSuz36ZdzK3iRhbCsE9i9g+tXEv4ZLQcUw67
7QT5k2mbvzBTCQprqyYW/hAtFDVxhAovfCcnKv8yoMn37ML/wGYDgMUBgzw2rXV3SP3bGKKIXqUc
Gppc/R2eT/zImkT/GuEbRgtpInGcxJufpXjUa6AwDBivXcCaDlD2JqwI9wqkwGCIm/DC53fUGNLf
NYYQgDE6EC01osX/PtSJ//dlhD7ngOTB3OnMlQlRIxJp8GDgqRsK1slpz8Cw3AbYz/Yig5SF33zx
Tl6EVlIZZnxAnBwCHrjdxn3BL9sU+qvaW6QRpnvUI7vegAwrsxXvbdV7+o4ZtwwjtzF6WX38uphR
sFlN8a2JhnKaGa6lFoDawn9F+DsydU0oqIoAW+PYeP0davnkpdZRy0ldy8tBrgJg+B0FHqHtLIVm
owiCldtRNc0rhnvC1mpBky2ZA/Qe2UsxITZC4hAsI1hORlvqoZXm4dl0sQtINy7zWoEbt4v262iI
GvYC1pxCeEodHCsWMlv10nfa+fTVSlBqKrk6krSNsEF1rL2EF4/N0adt5VMaq6voy2+BcO/qFjwM
wQ/E4865oy3C2pkd+L2iK5ziEbUBMUeqMFL1kHrmFdzXx8kfNlbbbTrz02ey/y1glLWftd4593pB
nksCWpDElebARcOsJwDCtuBzRLAL8WQe39UNV32Rvdgr9mTIJJuMEEl2mqb9vfZpStPlebTMK91G
8VbPi3dzvOKn23TxnZ14vBe+AzPS6gYA0PmW1VFESOTAoVRJlE1IGG2DQsphkSyv87Juf2iaz8hK
vmp8gSI+T/tDD8oTO39I4xJE1hfOsn1VO2elfGBfkny1GFZtIw1ud+ujq6SDuC4kxKyToZxX2G1N
WH6nFRbCBNAlu4M0H78hiUWOXTPX9x+6/reaEaqHyonuKYlraArr4lzpSX1Nh6UBkTF8V0Vj4Frt
tR6dnyEX4XYtQTl/WVLjTNkSyOw+MP7fk4wofaRRBbaCC0w9+/dgYhcnGQlrk1bO1lMHPWxLJqB/
SKQwuDVY2OPAnRh2/aesdJbO/GItdMHTnzEs52cNbswp8XVSl9ryXR8G2KH0xzfLAQCzFEZ17RLv
y9gM5iUviG4PTbobpL+fmI7oMnXjVxwzEU9a1hQWQWRnj+j4FxxVZ03SObFvk8IhEkZwQBg2Ubbw
gchtS6QzglWuHdcDsca2QH8Z5qp68gN7q14VTJpuoWHWJ3XuuCVjcFsAVMKX/MAv/LiI2jyrIdRk
NcZN0QLUy/6yfjcMNG7KLioIWNh1MxOoaeZS3g9Bn+8i38E4msSCDGat/iTcwd4F3BnPQ0EkcRRg
3lnvM6jhv/7r9Yn4qcQmscWvAanZsbEwpBVm9FtIZ6t6iNNJv6gFJFZ7pEkQNNNG+zLlQ3zoTWCw
nTPtR6P1n3VEwUxF6vyvcLnStY0WuMFnbSeMepI6/Bw9/WxULTi8Nrk10OK/9NP3dXunI0KoFrf7
0wIf1wPG1lpda3cieZArG7P72CZfVSEHaTw+eWQybcToBjj2s1NjI1gVjK5gWMByK4qtmtxxejKg
kqHa9OjByNncA6F7KYsIlELKXazo870+oqGUBBNHdhmKpLJMcAMXG+xBl6E1jOwMSYK62oS/t43g
M8nGGk7vaOynqZmOI9qzexQWwZ2oaTaV4J48YQoMN010zRGC0JSjR4nMYjwrtwaHJhknFoMHixIk
GIuPZqytL56oz1pkuu+J592i0HJ+YWe+lW1PLpPp7YYobXZT8Q51emfjI7vr8meKPRArTuazdJIv
M32QmqedWkoGXYeUD3vlzdeWDu5EPp+ZvzvCrb40Fhu+duyfTBLJ8I25/jqU6TJUR4nBVA3ZKhSd
/yBr1HRcLamYCe/jWD8Ty1WDEjfACGhBfVx7CNfkm5aQrn4SpmmhfpO2bFqejTK5Em9hkrzCb7aI
Ecb/XUwwtsA/l5VPgx00+9gha3P9ylfVckQ5CsdHStISxyof3Ia99BwQsyjHv9yD+etWmJbG5hGC
ICgd4uAecr3uTp5UFBfXyPLgK0thsZtp3EETjDKhVIc4ZMuTWjIz0c5H39wDI6XkbEz0t4Ngf7NY
EFjjAMgdCUtioB2GbjABKLbNxr0ZTXcxGD+dlFz5n3o5EzpzGd9OuElaacTvOvR3669GG0dE1l5K
pnw89teg7ozDWga5M5gUtlL5qXJkQNI0l7jogk57pZRpt//PLpfkbNL4GLKgK46u5mTYj+pBODOK
bwNmu3o54O0qXLe+zYpEQpVHnkbqvYdLjd25Qzx6Ku2nWjft47+BhHpWY5HbGDOaMjXpVTsDnQ5I
TPz/lBxzorfZrxWf5urp9t+fyzNYF6FXnNV3Jc740VuDCJgGjE4bIvu2rSx7E5q76xJqzJabPLQ7
huM6k7h39SzrhgZPIQFGozSEz7qB0tGzrCf1YA2gWvMyDJ2PxMijnZa7OdvD+h01MKgb20jj25B0
8W3M7D85SCxj1+d6c9XxNWwD6q1nMiytN7X28AX6HI6Sq/Dz6lA5pXlNOxnRwDyOUYn57sRx9yXL
ElqWKTHfsnZ666UGkTHUsM+ikTaGEPp462vA+Ko2EldfxIG/LTIfArmP8NaooxfpB39g/Ve8peVL
2YJeL81w+BgtlKIz5K31mXqPSe2wGeV76zM9240G+GLYrinpsbd1i4qolahNJmQ00WlIG2IOBN8n
4b0ZHHtDbhkZ5lrU39rJf2sh/Zw7MzYgjUfVvZVlm3rmENRKWQlQ1iR9KYr74bUlHPXJScT6yrVK
saVTmmdkLtzrEH9k4EnV5LBpsY3PJhIc1QKJjuuGFUq4U99Te64oO+WfuVXGVGo5MnXtIUgFOMwO
hRDC8d9655VfW1TV9Ej9zDZ0/m2UAu6WtJD3IUyObqGyFwPGR3geKaOgpd7V2fK+BOjZEcjVL3qM
PCJOiSn1mHawdUUpzVY4OjQT6jbPitifySPCa61vnfp6cNcHF7dAKt4kXdTiRKBqa0ghsFoWgkoC
mEYIltR9vLXs8lKC7ofMu1TFCeMdVlpuwTaAnLNlF663YlGwfBEFaZkf3ejU7M4lnRsSJX9wppzh
SDqZ/mRd1l9L1LMpoAKeD4WATWh0wjwskS38TerYzkNT/8QPlLCJaZOnWj5rA4Il3GLjRIZ5UCuc
GUjMRurgbpYRWrsuRXDxRzQD8kdHEJ8qG1v0joTR6HrJpbzAuk694ZgX5Me2CUj+f1S5Rps8/BY4
DcnbZOsRnQeZM9zMaXYtka0yOO75qdrlB3tXJkpNPH1kRCPEU3peT4CVzGDiIKeohXpmYPM+JD0A
TLZ8X7iFzbuq7rSHYTKcY+b5e26TkreFUlY9FCl+kRaO+9luPtqKjs+Wwy4/cskPVi0idQ6dSVwT
wl3N3ySHryGScJvPfrEz/7tpiLO42i5Z7B1rYWKMFY4NuVtMbG76L7FlfGqpNz25o/uLM2zDP55e
aQtZzsWEwrREt0RaNL3q0WJfCKd4qZlbXAdveFbLWCHzpNSzTBzZDeCMwm4++Doiv1i7ql11Mjvx
NiWtaJ1mkMN6qtLRgYcCjGksWwqOcYGnngmoYeyMpTrLtPrurl4FZAuijZYqJkyf1nYMyhI2mEf5
Kju+svMJr4jmA3vZp3H26s/EjlyykwhOcmzOSaV5jowBJhIxc1mRkV6ili2+FwQ30/JvwGCqb65u
k80TgZ4WtglunfnmOZJwTFdv3k0XG/VKWUy1b2py1zLTB2ulbVWhbc5O+lT1zBvG/qHs4/ZXbbYP
Ogu2D8NHoOunW7WprPWsPgm2etxnmQdPqTHtQqnWT73E3hildRdWxGjGttMaEK3ZPlqFf5p8h5Yv
Sn+tyhMwXDAH0vayyu0D8bMnffNhas6JpsW3f6w1sDjjjUsoOAbL9Eqd2xLNR6h65VQsl1oDn50Z
RRSnkGpmwyNvnLf+vZ+ZtzkJxIFh0bR3TCJuNcbmOx8J5a+607MzG97xZKT5exUt7ktC0tDe7HOk
X9QPIZcbpW1rhv4nM1e4u0Pif+LjRf7VUJ7O6WubjcvR6IDrmiy3gcz452pBcWCk+pVlPqj5fupe
1CQ4hQPG/mmbsN+5Lz4ogcSj+NVcPoQ6pzb0DAmP96avZQz5RiJReqMe2OfCAcXgEOE+65bXgQ/5
KTbcPaENy2sc8lYtRUDRgvncE2wu9bJJbhHn+el/no0TKQJjLUljXayzbsRT1WNGv6YxYcW5y6Ct
1QfvJkv0Vrj9H7a9R0aJpMBhNTzYk4enEpTfu24ivRF4IH6OgX+w0kT75pXpDBGHb3MwM0/uK5qq
uQfM4hqufRmxMm1QOonH3tGdrRgr0tfVWnnRbYyIUqnTGUyA4jBzTmpkEE/eW416bzuYTX9eHHe8
e4Dkxs7/YZXM9bju7CgIdxnM7GvcwKGtNRx4IkRhrxdfSVr4aEfvwR+mn6p/6CvyrYtylnJCil5E
FpLB3bBc5fJ7yGd45P89tnqXLxdpFWLrGyRjdGlYv7bN0G5TDf26hlxdLf7wRxTn0fvhYKslssS0
L5FgCuyZpQP807XAzYCiUMvLgrs8C5crBvIXn4JrlaRAyXLQbHfDUYthTtVBre+icRSfNjULS4kv
up83V3VkolFKiVXzh338PfDQcashfgZCZV/HiGHxGbErsbU7YfBhtp0ZDhyGtBM7CwH/i2FbHbr1
yvhSzj1ScaTH8OPqyCQ9PJ3sR7thaF0OTrbJxhzTAfNnDBoMsZr8la+Ec8Yb3D7NOxJmAuAN4Kxz
3P7sS4MjsPCV2xhFcBW4Uj+aObMwaSdYk7itIrMbvo7WYj35vQVNo8qw7/DvrFUvKXOkFPJXUy97
XwwXJGdXzU5CjPDupzo+1djCkilJQhwXIN8Y8KB1hoI+wbLN+tARObixbfeczTVBFEbADPC//iLH
ozvsGSapfVlhGL+moHIOfeg/KAVxUs0fGD285zjBmyvhCsPc0X/E87qfh7KKyKbovvRZJOfbibH+
7ofG+FuEJgN846iY3qub+l4AUn+sfa/cediy30yteYmj4XeWOhIiSS1GMdSBeSh+Mgrup29LMYIE
/lOM4aFze4+zvHpoYhKCmPBsgjYDx9AbAhK8PFT7wH0dzerZUXUYhAVilGJ56sN+Scrwge1sgqfA
wiiTeNkxt7WT/7p4mQaYfWp/TWLE0tIZ7GyrzMpARmlfnKF/S3IzPPtdDwzMSWFmqzrDzuip6TXC
Kx0Z/r3UuKsHo29DpsA54aFZtPyq+e/d7dwbz3Ef/Zr72SHBjvbbiubiJ+hzpymIO0jYoBg4MoCR
RgiQ/aI8NZb5GzFT//DvffUSc++XUsuAiUjplHqws+XrXNna+lbodta27sinisYyJ9G6zA921DEl
HzUnOQIDQPXPxDP2KiDuFBxqxRZ/J/b+UiQ+syxV+VHVOzc7cxiUQmaMqg+LBLCjnLeNrtOBMrcl
V45nIziIM8UnZmvMZwRioJFpugFXawKZoux/mEXG16YyopM5zx9r36tu2pVtVbsomt8r0xM/yHhU
RY9R28RHLDMMdNnUtzFwDbcF6EV2iHng69etJv1/zVuaeuGhbcu7WKb66pbeFYP6eeiBQBoaQyJ4
AWzRBo3oxZFjHssdM45G5NUuqOMX1P3NXZeDdxvNlpExOBn8yOKYMckHKN1fXTZ9cu/ALhPA1lUX
ne4ky90g1wUKMxo45YeFlpWhyeOjl9r3AHBTFvxpWb/JrU73EkA+QZEenyw/1WTITPqmieRJj5sJ
W1uLdEDX5ttAaudGVRzDgPYWVBwTqp6qF39YcWbdVm2ZdhuH0jT0nRswfgKXk271WXOOqVfMN6RY
OxduwgMKkq90mohlIxmUSfOLcApbxwlSm9jqLmVx3zqfthhHecwTKeHpjM+Vg1Efze6h0jGxdwbp
4RxsrwjEWYvVBVNKiVXwsT5vaO8/UItixB8eZ7KfiCMDIwsOz98ToDO9VkOwLtYwKpxTAjrPeM+T
HVQ7VypaKugiKGUXW8NwPbMRcYLoYWB0eLZEw7119IwTvvLotMp9GVqd+plcPXWLSha6QAMo6ymH
pQszNctf+nJ5tnoTo1+OqS8tzUeT6fiVVTG+FIdEscxwf7SJmeCg486lFnFjqJvXzs6vY2PvV0XT
WDPBGRJneiiNxt2FLurYmngOVeAljb8V7tR9DfP8Ysa1dwzGet6pAp3+cztaWND5fv3yjeleltby
i7Fv9aONrD8di7er2mIg6bAu9eRWG41osE2bjD+DXjJuzPpZMK6/K8FhCLYZOUU3PaUGSe5qATCV
gIkMBJM724KtGnfVKeQbqMwvPsaPC2wC6B2WO4LnTq1DJJ+VOtewkoznaGy3feAFp8nJk+fSZZIl
myaU3W+KldSwviidMr+Cl3M2epbYBDs5+Tlp7PqU1x6xPw1RquuAhjJjWxk2ATiVXhzUPXdOUWzj
4bEhBEQ6B1Lq7vQW76mfIByICmCZhFc/0YjE+LP14aL8WKgc0ZklUORt3zvCMY5/DKm+oHof2+Mc
Dhz+ntn/5kx49OoKsVhc/h9j57EcObJl218pq/HDbWjxrG8PEFowSAbJVBMYk5kFrTW+/i135O3s
6u7BG2QYEUyqCMBx/Jy91y52uQKJ8/cigPQU2cuyBNsSM8/OJRnjGBuQ4rEkzN9mem+mhecIbYa+
SzlbHwqvqXxroOXNeZqc1MHo/ABx21HHXsRMSWBwR8TlNcUztXnErgLAkJTPlXbYXlYh7Ixmvu8I
H6N5ZN5btiDsELtvy8yasFEDpOcNhP8DZyt7GiWi8YFy55qJAMCI3LirXWdMMCayusSREcCqsh3S
7TETPZVGG32fu8H1sZJ1Z69cHlZneph/A3SBn5ZMo1/S7CbVH/OGLMLJmc96SgicIQVTyjjVL0pi
6Kjxmv5pRevK3oWGqLzBy3wwhrynqa9lL9i5n8tCI3up0V96s6MYEtaJEchyIng27FdUrtySv0Ue
igf5UQ+mahcraOyiQkuflcJwff6C5EfefdfbOrpw80BQUTV0crIgvTpN32DfEIou4nE+WeiFd7Gh
huvLaxThZn11ay+YbmFwqwfGE0lZjYDDEapow4RasUzeikgFlwHxRgsHNCViHCGJk2gOKT5DsoiE
Yb+JGD/H1eSsWkhmweV5KLov8r3UtFqEQSN89B2u/2PI3RnPg6Abuos9bhME35xuOKG5L27W50z0
iA1SlEcbiIYExGcn2qzBfqiq6HXMjNyfg+QnGXnx69CrdJ9VhPu7Ooy+rds/InyDHd/raJaphv+I
GfEQjjh65O5Ksa9YW0BsjsTyOANX+iZR60PVkbbXWnpwoQ1TvAJdJVo9wIJYxMk16skw07HuMkyp
5wsxDI/oqRamUOCwf7mqeyJal8ozzrQr8BibtPfdLv2lI0619CCbZCFOta1F/NdGtsvWnhl0LgAg
jJF1PIS9EuZ+1yQdQYM8KEkeXBHxHW2hNZNPLcnyAyiChjQrfZS3M6atyZM8yiDJrmM3VD7jOtes
wpDBs4jAkEaPumQaWmRzyWWAddDq6aYmbaDe5ThJtcOfRqTExyYo7VuWhzqGL/7Q3B5ePAexuT58
clPDu0ltLEuC95gN4+eqwm2LydfzVz0b3SPr2irXIKiWVVD9qyXvLf2lRC1Bj3LJPrpKOzD6yh6U
Keivw2DdJ9JVfppQcoJueOUKRyZRD18hFxWHZYTQFaXFQWkmbgq8u74+6unzXNkzWVr2Ud5e5cMY
JyhqKlyfafk+d1rjyzICwRGqS6mnTjjLpChVzbDDk7frjpumQ3sn5Q68h8xPKf38KNagiIkmp3yQ
b6Km0QOsVK0mLw4/9RBrAGckRyHr0cRJoK580CcPO3pSfh3NFOaqkNY4iChuEQYoB9HsVlFzrE5J
DPdfieP9VNAdkoZdKHXknMituKMm9ZYeXZzO53XSRouYuBhk1iVEoFUIEnUZ3mFA8+yqBHpbYMnl
g0O8FRRz2oFD1f0VCtJPEiUKCW3zvPcE6adcuo/I2Fql1eLsQLxvATTeOdwLQa650c6t6QjlHTgP
mIn8oo3nXGOL7LmuKtjKh2n8fWmXt/oQpm32XvbtB0OI6n0Jqlvv/ZTakrGLs4uZxwI06GnXxAnZ
zygeJuJV4FPNxdbAo3IJldx6UN6kREE+SEkLgaeIWx2i70rwuttkDt1nmvVYjcn5xhLGvR1V9AtR
lQt3ipnLvfQu5ZTFpFyrV7JVzE91Fn6MdvhoxG53VWljn+Jl+iHl5nK/FhGX5utoGU5SNNIapY2p
ph+2Dax6qV9CsBAcEqBKfuyEyfeQoFkkvQJiA2eszpBGWP02tUmyNJTlOiap8RQO6oIRJ/9AqWhd
yjB/kK6OJb/LBnLKWE8NPrO4zoe2M9Wr5nBXrIy8WPuYWkBSTWrRE5f9AQ/NDPIBWq9UqqCoWHtb
SD9bWe0baaUeygPt/PlF1x1waLFz7/Ph2FdeeNdqLTiPfZRDQyrjneHNDScXESD5yC4unMd3xP5g
ZpT6fUrDSzLWoBXExL6cLY04SCp8WTQVdGt9VPQd4iniolZdmV65dzmXMU2MNxCCGM5ala+h9r6G
/ZLhBReKnBZnRZGa5rWiU3JwkxqnihykhGp30buBHi+YDDKisvhYjLW9oWWkEVc2WedpIY8MswOw
gZxlq54R3qOgE0FAc/K8MGTD6d06p1YEbdQe5nZffhiKoJl8MOnk5MQT+WqefOfGQq+H2KImIFWI
pUH5ZJo9W/eR3qI8jF1eYYcoRVvU4lQMaMev8g9E6PQjC+ZkN6D2Wq13pqDLrR1RsquH7WgRc+Wo
82MQmOIvipKAMGSgY7K2yDTg1HONtg8KmcAehkoLAlKPjD0a3nQn69GOqNQAdJHv0V4/ytOxnGi2
rD9lcRpt55KXKzrUiZIGz9qCBNq27Y+cDInnSFlaYd3wtiTtebuhTRdedwO9X109zlmJVcZcjjHi
r2PrqSVYPwKvQh3FmTfgIpQPLrrY9aPfzznis+mIKaOCJLX9/QnwVUdyGi/dNJd4Bez7KLUDcUYd
IA7legwU0yCI1mZxxDp/A9pXuvjJWeob13gfjEK5a3Cj/EJTGTZa+RNkKRCgObWKYlvUqhP+45Kk
1WuRqAgx4vptEftXxEqqwI8i1BeHGpuFxk0aurn1TEeZ0B3ooZuwJ01BX6oPyvFxH+Zt+gmlXAoU
MQU6UOoKgy2Q4vN+PNpzU/9IhcZFQ0fjo9/cQ4qzvhQ6/EQ5pXT6vNkvGSKVajZR1FJZHKOuW94y
3LQfQ9fRSgk8rK0YnZJIa+/LEDNUBo1+1lHGbyKdsbpHBgKGLBtFJMXVQz2dZacQOLV+LXP7k2xn
Bm37owwcR6RRMT2rhuCpdLmVDQ07C3NqnFM+54QY0b+L3BDIw2JNT5Ah63Mbp5mvGFDoacU8pzkv
L/ibk9bpPkO14aulgswO5mZAOQvgTq4gFIzGNUAr9NzDU/SbvnPZSDMGlUtTVzKqytLo/nvGU43c
ckYlnfahnU4PVoTiZ9DTVdAkElQeVSikZjf1yJa96bD0zlvtKv1htf3hcX8YEPA+jmZ1yaomeJEP
4HXuSI+jmzxSYAmAmwSE1HmJ8lKDW/ml6rSTpPe1znGeK6zvSuZVX3M8Nr+uxRJsaEtcV81tKhzR
PnLqKOQliftOwwAycUFxaQDzthnevm9TDbKxI9Q675291IP/xi00HULMVTwGVuFbAt7rVScIuDXV
+deqlJPy+lvPID+iE1CX3tWyiFlRE8j1YR83L60GY6+ZEeU0tV6/JB5W5MpTXlXXdO85LEmhh6tr
MhxNTDRrWxjBZ7sfqE63BJAJomynHZY4OS6t7n0LFbCIbLcLv9KbEeCncHQ2cbzsmxpNAnGF2KvV
2sHIrWrHvCh6dkxBwUC7iA5e7003lwYl6u+YOkt4xZZCRG2Rg5WZY7f4MdeibzRtdigiBLc5tTEC
IWE3onU3orWIZh80dPWIlIWaErixBB5PDlPgvsXxhdK0LDbzh1k18z0LpjvBNS+rkK0nDbiqxzsA
ByLSRkbUJDLfbRpdz0pH72rtzadmR8p0YHUXNSw+6YpLZ8Vyik0+ondz8tDcRewXn2Ejh5DIFEJY
3S4nQ4ufd42c5t2am+Igj1RPpYOTZ3Rg5fFAcOK2h5a5oUc3X+WnTWzllpDFz1dncaxDzGwzyfNj
FZvHYTkREQleWvN0d78ETbqVZXPfKtuosPagveFq6XO4jcDLnlKPqKfZeHQGxh7seLP60uN5k7tj
Oe3+/SCfG6EjgOZu7vL5UkwK2mpRznrLvivrGbHU7pDuWpNJgB/1NrZ+D9rpepwn48fUpn8FBWlt
a0XEb/lqO71+jkq7ORd1HV1J9mA/01cmDnEj3rZG/4nlTn+x7PRbg//Mz7HNXaUg3zBQ1if/Ig5a
EV0sewFgKyyxuuX+KPWFhG6GGNsoMCDsUiS+rsXpUHGWLoF9UO0c4Deu7LMRGO0twxyyBUoUEc+k
9mQshtZ2QdZ6ifuM4N2ULNS18REqDRt2PbV9buUfvTd8ness3VlG4AGs7W4hUV4vzhK7h1ElY4AQ
4HOoafZngjxOiZkbDyM4lt9GFlWBKz3l91FkeSyM9PhX3Rg54kORNUWQYGV1MUxZwujpKaBIdQ05
htQVhYTRTbGxMbOKkC7X+cwtU1mZgr/1OYiPuU30S46MQVw1Tk/aihnCd7Wd+gc0OMofU1n0jQQW
rf+nA2mImazajTVIbAYKxmfDifBZhM6+cw3jMauvUB98GO4JxTHJap0/GFV/XT9UYVL62il02XGt
CgDdzgPeVzHpVXGDy3lrMCjOmXYMiFgaiI6heHvPpZMjQ1I8aHrHNo3t9dAWmSmwbHF8Y9XdOXny
NevQRh4MSDxHCY1E0EpPXea4WLXx4iqzcp2gNdzhP3xvpPFBpJpjZzg507BZRajkJCzE+yLCY8yA
+olAt2qfqOyHGK1SpXRTtJEmM90I8QzJD5NK2faEe93mAfQ4eHMgplJcHHxbG1ZNQ5QIzJ/HYBoA
6JhheUfaVt7oGZ7k0SKeSkLOtjAoL6U1/Iy4B3cmLT+xs6ucKvNrbdL5dWymlRVZKPkQWVC28GsQ
aiIfAhfrODFW1u73c/SkU9Ip8IYMrlVuewRix5YewW7dh9UhU8XRQqpZa6CnyvSbdPSNdWZvWgd8
d4FQ6KHIFxwNSIrfCsQfiR09TdrjehdFJ3JI9XS6LVPP1L3Os1uaAJznZTprc+fui2XJzxZqv5NB
4rP00SKLIJ8RwDy0E7E2z4kSHwjIZlJqeu6jZyDAjLyQE1P4WYsM/ohnBebZXCyWabWlCSD0rlGo
LFsrJQCOM+OHGZBFIs8ipD+XrG/tXRlM5NAKz7BWigxuO+txO6fIfgvdO+saGzSz8VoyW1N1J/Co
tMY0dEnio3Ixr0leabusgppBb1p/QvwLlhBYoz8zm/0aF/lT7kwHeV2V8ayjRBbqOjVgp4DMg9sl
XJhEGV8NO1ef45DeE6fyoqXfCKR0ttFsg6E3fkhBNSKufV9jwquM0ICPJggLkzk+JQ6WEwnk9jyM
uolyzVqcz+s1ypvR+7LSD4ihvtgzWdj1lJOcTS92sOL4ezJ1qEDTPbkUjyEQkMMqz28yTGXFeJvc
xntgkF/eANXeAH+WTwoN793vj5SxQ0BvQrBaZS2ezpzW62tCwCtDPUw22aJS1FXr6HjXBSrLRAa9
HVlXt3fgXHqGfZ7ZNT1Z6NKYyFj3xCu7J1rC3VMAzeqUsdb5DsWeVHQ4wLuO6G2cXVF201rs0dAE
I7x4MTEvKhG9lvUDfBx3nLEPnnqjfFWS2mJDn8/HUl2+ADao9zVCLRJ0i3DnBiwpigaEQprCgjZH
GOdBTqnyYh9mOOLJ7Lt5S/I5HGPlGWNzfogqdb4ZGrRhLATfHWyvPgJnTlacGvglWc4GLMxz9KTW
6Q9uVAgVrNl6Bbk+bmj+ZjC0Fet19I13uyze5FDeUt3uwFoZHLq6ZaWEL37MmSLt1w4PMnRmN5l3
hLc5fdVi86W1qyolVxV9Sh3TGET/nhYLeUrapOygHE4XoNVwfZb2MQ+/0YxpDnKi4Okv+MWgo+ns
O2R71yExpjMHpmrNYDw01CvkuHJ5XnTkAPWvrU3ohH8Vbp4/lhj97FEj4BCDF55pc4xXk4jLJeo1
4T7vPeuhA43wXJnQJmEAf1qXkzgk4UTYKORJPdaIBhha1cfaJaAQxarBl0fjhdiSfJOKDIOR7RVZ
yvO9MhRmJWICqTEZP3e8hoTJsBtnCJEdPLtN8cN43SUea+QNg0MrfYHRxAmQHEZoj+hAiVWORKA9
G6tIIQ+6b57CWPnqCsVNwWBs7yxhdUyTnJ31uAwXuQWrv1dgyDaeWIlZd6wXJUW2ojWmR+5JTZbz
ojOvtPtmo2cYZtpy6TH7ZniO3W5sHxg1t1CKCloHxkkeyKfZDWr7egDy54i+hxzZa5qC/BabsHwq
NurnacHgNJEeceoCKBG2dSkK2JN2hXJ2FArA3w86oDKf0Vt+ME0h54FacZItuxws2L6tR2MTEirh
Iw0jvyyogkfKsv4adfmesbhGNqluba2AxFBVNMBSkT/RgVNFuApKYFgIOSURa7+qjU0NEdTsflPt
eDyud2tyezDnBo9WpEI6ZJ+8lT+dmBy0BvKqki0ixUL1JjEGhU6wT93NGizQ8rXs6zHk9SWxWfpC
fxkjmiTcaPZiUu6HQFw9IkbZY+DQGgzV/heWxgQDgQNGx8xuvRYly6w8uWhtCbIwwkZik+YNq3T2
bE7unW6F8ipqS0pSvxIMG+JEK/qp/O3KMFWP8qN6QXhkjocu1ZrV2yMNPh3kDtja9ZcV+0pRnlD0
V/MXPUVTRstjD2JQewohXPh85fwRYcRc+/S8KfUUvVRLr+xJwvSxhi+KwfXLTOclDAfK6emK+WF6
7kItwFq9cM6XIjSbOCT5knkumXcSxsFMmkxHuChwPofwMAkvqIOn5cSqQLk0B7kveBNnleJ9yFrl
tlYbE+3FCZ/F0BH0KcV48kGDT7+Hh4UbplXtc69ooABmO/paNxVigNr7JTLP26h5zDN13qKXdHa0
ik9ohmH09cAPgANkbF0UAk/EU44X98wbxDBOmYzhqcy5OFDgxieQQ9BHaLNXEcnJ9LEeZOc9soAf
rKdXrNizABUX22VSbVJYoRjQqgKz4NHafiDV2VDaO0V+c7bt4a+1F6YpprfPrtBqVB/kKZzXoE9+
WkWj+13nmjdckObNCCpi2yZiEaXJ0TGz76nWJeg+x4Ct//hdgwx8L4hICX2sODMSWfrHRU0WgxYv
MG5KBPdajx9JutgMZfhlCGaEBv/K8H7xp4KB2wsQqI3s3hKMSjWGtPYgmXCzbXu054qSXiwrNvjg
GKHZUBzkrJx6C6ilvGIU6qb1O6Qi7mmoGdq4eJTZu+juk6aAX5TqHcm/hfH4FonuvUoOyspOyRuk
gZNLyFozzK+14QhCYuqSCif3CUKjOy8Gqig51Z9p29+ShfJthABclu6jnJ/YDZLT2E4QQoiZSuwM
94LN10XrXP1Qe6bu83S8TSjX031Cxu8m97RXo7aCh87o81fCFQGPe+N9gJeG24QZvpRxLWyzSA1a
ntqko7hs8+kYqHNyC1PzLpdD3cVVQZcE3I2ocXpFJbOUvN1twAb9gdTAnmvumdrP2UeVrV0yHDoX
ugSYVeSrh0fpqIsYJY9NAwuEBgW10i+uUlc+ksFGRNsx6S/H96klEJ7L5Um2iFvAwLgyAdDUyi6d
rBKrQVOfY22griaegYCkAVSg2xr3KcxGpF/DgxPh9A1MHVP1mGNgWVWmXjk9EhWghJrzpAcIJ3pC
3c9xUkILH7Kb6sDvaXRjYQY9lVtF+UtB+EUMnPV9XTE6KEniXU/3XV+FV/abxzk0w9NoMQiTKRqk
ig+rgisVKhVeYXONXw6Uj57Z/lvTOA/Invvn0F3Ut9r7FNBHOq3vP1HfwWFt6w5jdpTrrgao80I0
crRtHMfeyrVXBnwP1XiRjSAb36o/jF9LPYv2Xmy350UN4ZCA69soNP3vkI9AoeSFs5WH3kQ6OyPz
mtcyAWAt3ku5bYRLMh9yiqKHbFPhn/2KXjg+VWhwdlZg5C/qsoDR8XQCPCx3KwcNGIFPKKixG1cF
3CbI8BtbOLObxZxOknGmLSogn7R57ScbqsbEEC92m89LrRkPM1UQUtCbhQ7kAEl58uWhfFBM4HsJ
Ygg9m+eTA+7qENXuvAfDC0KjnnO/rLTkh812MJy78atK+hFTjMdiJkZ6EoXqIB4cO5nOejV8jkUB
uxRRcB3wb1j/aZiS/inTiZlVImqMqyJ7ZnjxLtt92tIJcLt3pUloHwt1dI4xY8J9UZL73cw4S2Jn
uTtGxX0GLIl0GNmV8xhr7HEXj22w7K2r5kR0p7zvdSk9TnuG+9nV3CWgfPjhV/qsnu3bkRqL/BVY
fygrP+cTuLIacvZejxHkEwoamrZ5K+ln7Fs61kLJXG3iRrmW9Md/9H35MkUekLEqhv5vEnGT63Co
YjwHcVBUty4KaWkZrn31dD24Q8C8kxyVf2hL+TnerrN8QmNwZJZfPaTzzyj3jJse27Nfidy3RbWG
DZicb0k411s5pXcV7POdEd67lhMv05Z3TIXVdopcglqnTN+ut2Rdi4OdnEymAwkVfYyuS8wpvdmY
HqHH+g1JPJtaOOrIB89PnTwMp89GRJd4FutTBgAZC2yvHEIzgXntNSdp/U3x+fp17i03Zal2ZCB/
zUtcoqQFfVtQPsddfFf74RFgjY7Mj8LDZmwrQqjCh7xl2kjidruXwQqDkZJKHubApjzg/cxKtEvU
J9XRMcvLYIf6yazxwQrqV50BeSKVRT9b8+Lbtmn8lSbNs9TIwgmBa1k43qlwbFBema4+YswmZw4b
acpae5RRL0UD8LyLCnWPvFjzDQJRfU1qB0hurw6lE5KJWNXc7udl17SDvR9jYyvr5NqkQQ2y3EK9
RKcMHO6bB23Dt5W8ZrrTU5mESLAAVsEVC62ZrLyU1r/F8xZdTLvRmuexhaTTWgkEHfDZW7KuupNB
pZ6kKdqQnGZwadFq95T82TMUUrsMl9GvGpHS6JB1pwtt9TQMxL6LwzkIUgLAKHZoPTTNqUnKcmvF
NgJ597WJM7qIGpo8kdyq9C66iSqIGJg40XebQI8qAAbcd3TMpVvYIkpoU+L9F05QwwzKOzmgaOdD
AJcaIWyfM4rpoxrQP0IIFn62IypJwegMW7ijxUxm1mSDKYUbmxxT08LPAzFS2Qxlr3GfYs9cxd1J
nP1lkjL1mQ3tlikNYXUhxvgkHL09JOVuPyvVj1Ezb8FA8hE8DaxAAeRLX3PIhikcTAn5MFF69VDa
mpem7dztOmtcgYs4rDLk3FNxBmEz702nuiujGfMbLQm956jbpDN5Hza/8NbEGLIb6mnhKkQ14hEq
u11vN45WVG9uE1wLi3mRnS1QKQSwFbN55JtLqnyN8nKfLKbzClxoOgUTIrje5BzQXJ2Y3US0IZOX
pneME/6tQyv0va4ZgLIsjWhbq+wPaOCQD4Wo5yHCu3sOw/yLxA1NBf+jcQqyUIUspJ4tugETCxnL
0FVtIIgMFB0rDTlzunRfeB4JmbaKfG98CyxTzNr6+hHLSf4tBX8hR7SRmcx7STJUGYgBM0OWb3sV
rXg9xl2iVf3Gs/n+gouD1c1fyELxCuhkcj7d1s1wzjNTbGCm5lwOVbIv6oXefpkj4UUnbSP3gkFd
Zld2We+SuIRu1PTtuKEWLYyROMnxe5Tkh2VJ3IcGUMxlKDmFZnXs72YN8wgaYHBsY/IqhywMfHmV
WVFobDorrny1tD/jC7R/UMqdFGV5Z1KP2oKA8lNTG+6uEABpJU23VrM8VJZKWJA76acIkfKmdvKf
gznob4hPsKs0TESHkBg5u8koHoVAPS9Y4jHkf1uVjEPPRorsiMe2mx7WoSca0X4XTN62zYPoXMRz
v0FMsZerZ57p350lupVja73CVCsOHcDmrTxM+hGsLfghv3OZv3iJy+shsCRy5Il/MwRubrKZs+Lk
oE8MEMsmNIHBRN2FhiLpQCS6PodGfilGBSmJOIqrruQPJqUSdJ2hqyJeUGBc3GC82aWD8MuzXmYj
VJ+lLS1V2O3GyZJ/KEi/B4AeJL8/yEhacLvLA7NzbOVcGm7Wt2/yo3Yyl6doYe0ynbn3laJTNrH9
kRhLeLDtuSIlS8zs54KEd1nIMlOX0VUdCJ8j8DbC31Db7/S0JU3Z1GmktM64C9POOXpasrwgkL0b
0TjdRj3Do5KbZ4fh+EOluhqFkZjlTTjuj2tMM/ONuPQ5W1G8kZq31SeI8gGnyiGijzMmEWFS4sRF
PlnRYiMAVrEwIog5S9ESDBcOfXpBS4DTW7eujuo9hhhbnsJkqZmwGTC7Legi8ixNyLrYsZd/q8kT
OGcZGmFyiNsHRzVeuSYZm3TjdxL+tHsVofVHLmsTlwwGAL5jzHswNar6BuKg30ntAvyScG90xbiN
y8p9CKifISANycUhXytpGYTL+0KlBGdrAfoajpioHQLHNkVmPBnw0L/0zkWNRrgTwFTOQVx/zwUl
cURtaQ1n5nIDFL6b64zscw1d5+xelK1Dm3a/ShabpuXGOCSntIWMLT4I1ZKxyTw+UceZVNAmCYq9
c0sneNtd7d1KXIVbJZootitGfBecdgwY2BD4raQWKW5Ny3KZtmVGZo90IUEf6wDfuFeApCL2GK+S
1AjWDTMG2f9TtDw/m7Ya+Y6iLm9amxEKqTyo/aNrD+W5pstxK2ek90AyNolejG/yIxRnSGQmgESp
psXXsZmeV52Mkqj5tcgjDDaqmzwqSnEIO2NgfS3SRzHnURdB8pkdu95nmIA2g5Kjqqy2jVWMH24Z
EfwRCBZ6O3HBudNzsmBeCozQ3tCmSw9xPQcvwAF266gyQHE+DA9prfVfWUqVA2OcDPave2OVRdU9
FtUR8gZjyzA8yRK2VWkUBdzrD/HsXcD+6kwMGVMZBY1BCkeFsrbBITAS9i59qBNwU+oXfWWGQcV+
GfRO6J+1Jz2lgBd5cCrETHQq3tCxbQfwV/UkmfZO/ELjMN2ZJaaqvqteiPE2/lLoffGvIEItY8Cs
pOaTQsq4r7tm9bWKnGznwi4+ySY/Nx9IJhYEHKejFDWt+tkmYniby8kMS8DEljd8Cuzw0yToYFCS
m00DHnYEK3NqbTKIlFrX/AoJlUSYzSJCzDDtFu2Avm3nJthWQ4G8vXfua8VSApZTyAlJkSI/uO7X
PuFbDs0cw6mkK7n0gBm4ocZ+nLO7cnAOvszUkZR0yzudIQtPEYkeoul6DTwn9lsln8+1sPyLmuCs
tvO7Vdm450i3kK2BsXPax6xlwzO0JtR5UQm7SVncYBRvIYLRi7Zi/aI4S4UgEzV2QgIj1+Ly0tlm
81gwEtsShLvs6oEOWll9tSy0S7mumdu467Inq33FqAnWo25n3GAMJTy9eVMYux0aknBSd0ACPhRX
Z1aDc0QKmq+bbsOZAWRcGjYKN2vXw2S5J2SaPK3oiiL0dn2QICxqtV0v4PdiWYiGkiJ2dr/Gs9si
qtXGrTLkIXrv5kJnQnnIir67lw5KOnsIr/hP1MOwzD9oqagZlgExFVpNE6LgS7siP0+pETyOTXN2
jQ2zpjz1EXi2fae/13H9qRcErHoYL62lOS91UKFWto/jXDGMF2P6TMsOAY7CTWsM9TV1m+rCxNTd
E2+g7jpoPMgTpvYa9GO3GYQdVYMLDa5rq81F8lmztU8e46ePfvKQcIAPLDLrGosuTige3JnERqXQ
t2WEhrZyW/OxifipSxp+g0pkH9bVDrN9d6hHyAW0ITJBYUzuFAB536rHHH0CnnKau04eG28mQQ8+
ivHrIOh7TkWjUZ55jvF5cYrnwM1qyOeij4HZko56XkEwEA6xsFGtc+wot1R7o43hPEnQxKhiUWlz
6qFJadoD3UTkdHJMruZQr4diQ0ZLekiFJiX56eAU308DluD1R9gxkVrTUtBCNUvnYSjM/pgGzRcJ
GBtoCENjLaZdNRo1Is0BKJldIX0TjLo6jlS4SsYRfWDzrMCm3SlVO6MBArq78qrKDJl6nV2w1vfH
sAFI4pnNZ+ToSOow3oPc7Ok01CM3LdNMj63lfQr7/Ke0nWm6QTKDW1o0oDxa/CEi0ki/1wHRyo6C
Qp1JVQ9UFB2ca5GmEVRp8ZBp7mddsb9LdWWTu/sa9V+NGO5UMwmh1Wx5j3KdQC3bbVGo5UxWCtrH
aEZYS4tXwySJOqkZTovN44I4Y+UqZnZY0W+DF9UpuC/Qj0gr7DiKyLkcQVHTde+w+kj+I+1+xR2h
OmHkgIU1NyamkGILKh40JdrYXIufAtPxs4ew1Zx3R+EO2qcNMkA87b6OI9Xws5CFS9XhwdaRMX9p
Ou3zwm9XKBjRtD0umuVhbUU7lhveOUXyX4xz5uWuwOSY31XkpmxmhCFVb51NSMThg97UTHKN/qrG
2qHG6dMhTdRjxlytt4moFqf5i2ZNhv/nH//2H//+Mf3f8GcJvW8Oy+KPogfkFxdd+88/Xe3PP6r1
6dOPf/6JTNslqsgAUGS4HjZZ2+XzH+/3uAj539r/CQGaMbgUFuDFIls5dYZjMGj6sSOXse3n12mM
PECvlFP5J+odWoVUW8+Lox/dylafohSAagbex+DN/2SqS3gyFZfmnFe2B7Wxx12PT2vTOQx0PMch
9DAax3tNEEUcDO6TPGLZyk+DCpraiD7RbzYwoJXmg/yIfai6mdIeFXjk1teR8rQjgYZdg76Xvu9W
QyWZRrO7nUam3DbB12A8ZDNtiJv84uGZSquovBecKmU16U8tvCDLjcfdaBj6gwHW5hSS/T40eBUo
emomVeNJNiOmDjl0NWgXOUZ2ZtfeLF737i16e3e6bwPjhO0EjP8W4lKmFVCQmTAx5cUuvJzcFIYA
KrnHvlI/yW9nGVnnz7zNIVGqJwRb9ZNKgN0n+Y7+29/e0la+xR9lNeNpjLr/dvgfr6SHlfm/i6/5
z//z96/4j4f4oynb8q/uv/+vv30R3/jXD96+d+9/O9hB7QO73f9EzvWz7bPuX2ed+J//v5/846f8
Lq9z9fOff34g0+zEdwvjsvjz16fEWaqb+n85q8X3//XJ23vO191/xkX5x1sR/yj/x1f9fG87zuN/
OB6ZeR5yLdOwdccz/vxj/Ck+o7j/sA3V8FTNdnTDNnRxgZBr00VcHOo/UOM5jqqZmq1qls1vAe9J
fMr0/uGBb7UBLDkkrHuW8ee//vxfF936lvzvF6Hm/O0ipIC2dNtkPQBd5Limbqt/vwjxTMW2XUXj
JuvLv6zIQE88dQJ1s6OKQhFH8sPLb9nhpNIPqxorvxV6BxByiMZzVZXWJyWJvxvB0h/+y6v5v6wR
umX/j98PfJjBy+Y4LPBcFn///VJwbqjwS2IsqoFs5IHbV26oNwnUwZNhUim3wUEeyocSbFNWF8oX
4kt6P6Y7+tRwf9/ULPXbqhaML9G70tkB+Gh66VWi2SXVPl2+5V76XGXWIVeG5sr7lr82M66hKPOK
Uzc4j6E1fYRji+HObsnDsVX1FOW0C9Z9haGk8b62RpSDaDjaAGUFqazl3szM74hQukcS37golZse
Dpaf6xO8PxPADeKv5NDSZv6ke8oTkx1gv1IS5cwUu1OPP9tvqnT+f5Sd147cSrZtv4hA0ESQfE1v
ymWWkUovhMwWvff8+jPI1O3Tu3Qg4TbQRKYkbFRlkhEr1ppzzGORxud86jUe77YhnjCIH8vQhDvQ
6V/iSKEboRghopoAV5tTwNr15RsypfA5dZKNphOAhQPE3XBUit9Sl4x4I+jtDZQIHQDHEK1yuw/v
6t5NX/oxlGvZmgz3br9bpYAPS2AIJIe2X5ZBilJkO4X+iYH9uC+A2V5Qawfo9lF/laH2TWMIJcuq
/cdS+k868+2rA0qbyIyGTogZ7gqHiaxNoLMPh3AFNiR9SZlyvxC71XlQZsbYghepBZsOWMFxgjNJ
CqtPqgCHpvlF4DbjQQ+M4KAa9ZI43XQpLZTcGRGUd0ZeZNg4Mmdfu822c3HHL5PvJp33ak1lG1Hm
jynSgfXCr4cbl5zIdNA42oOzj5WfPq7mNKylbFARVTN8rdu7xeQbiPRkj/6J4FzCH5EUgg0c6E2X
m8zWESSCtg/wEmfHiT4Q2rTpNaqnChkA7Yi8P7vwIugFU8Esl2yaa34tvB8Qegdo3y3zRGOlOKAU
Hu5VG2Jkmg87RG4bG63ALyZlAhFPt1+soa8viwE0jmiQk5oOhg776XLQILCYE16oScZdxT+39luT
ZP3ajtNwtUBCdIiIXiOczxFzCTIhEo5Irv2sG9ZzHFn4/E/haFZ3oyjhsEIMPGm9yfkSnu8vW0qf
2fhTiNHhqJuvbhOwzpAkMHjmCxvwdKjsFa5vzBYXuhbj95EXGjSZd41EewvZOt3mRlwZnM+wFuDM
NUni8PbmU39ki3o3xMjLi26rVFxewHXbFwVrjM5adu+XnE2IBIvvb4KHTiUgc40rnvr6vHx3CUgW
Fb5OAoPb0pnJ+IPIjbOj29YPTlHYZzNT94v8fLG/uhl7fGt71sbUU+3sBeO0D+cUvdy2i23TVsnX
iKSInj37RQwQL5D5cKal1zJgTlgBqo6+5jnc5yQNvv15MTTnguh/CybWarYC07WB19qO60jxYa1m
7l6aAwXsOk2aQ27UwTseFqj8vYBF55n7sDEEdl4/vER6vElwMZ7F6LjMyia1G/UsuhNtWe5MIQ92
aDhHEP/6OZaJeRTsNxetj2mfyj77zj1CnZ4Xs/uovEOZNnIGtQ7DIKv7MB66rdfVCr2lIzdxZYo7
I+OGlY139klzOto+7YRcj3GhQoE6NYFy7v78SbDN/f5RmLoFldWwLIXf6cNH0XWu7Il+hPAO+wj4
RzknVpD5WdCNtLsd3Dj50Fb5uxNDoQYDnTwKx2z3lTs+DWHvb5ZNADEvNur5LbPn8Rya2rBxkfky
WMuKY1HmzXWo/HuDBEJwIZh4lEcZVcHnuV/ewp/fWZbxpkZp3fUM2tYZI9fNbXwb2BFgzzBllqGq
YFcyUP0PjZDB6Vdo94iKwB7cZAsqta5+rCGHYJ5G63MO7Gh2S4vE08d/2iVzk/5HCeXS5jjMJBWv
YHA3jrGxEo1nPTja/qY8qLQfZuuNB0w8HMpGjuIDvPxNTAJqWZRatdVVEYIENb3zcsng3iI1Ic9q
ytph52S92gGkAhjqbA0veE4RwP806QePqtZ/FIW65FhhoyxK4PgMLDjtqN9NtOlWg5PBBe+Y33TQ
Os6pSDidmG56TWdArtO710k/LX188sbnpBUE5wP73xWfBfw0rSQAQA/Cc1faxHYKVv9b02v0W5+h
pZ3SpQqsN7rWc5jukFzoyBg7K0WqX0xxsgvJEKI91L2Ms/imRagfjinqi47DZg2fEOK4ubUb0e0r
ZjYobCOWeE6te1dEWO7mtzpARWxu+qPIR23fVGqnm3155yom0LbmX4bmZ07LbyuXE1ka6AQMLccp
O634ip2uwD/TI6+b1aZjEKQQb4zoLFIdBUne/7h5vKbEu7vBxxQ7BmfA5RIVxXcvaOhyc4g9OkPa
PeiK8ZAonRnXiLzHDTL3qWu9z9ji34SMqjfhB48w5vx3CaeuI3pLawryq5v8JZR8BX1MT7io6++o
L/vPoV9ehJ+oZ5o3X0D/ZFsZpDNRRs2BrvP7rkZiokTz68TpSESL+tyng+lxTQsskqqCe26P9WYZ
m4cze3R55TgA1OnG6YioNHvnIMg6ujGHtrHtt5qCPysHXPlm5Y/3siMMMxnm/lUVGlufeOrD0qvU
CmzJvkeOGbyfT9I/mNgo/4nISDNK7+KOhaDBasePVU51OveBbu7VRSYxxnSsO58winwAwKOFsfXQ
Bhy2VDIv6UtwKUrAGjEdNkyraeJDGOfaXuQoeiXe+1kplru5eLp9M3HISZ35Y3yO/PlgXlTayWl8
ojx1hHuaAVIoMDRxmMLwbbTLq5azd/uO6N+yusT3y92kTjoV23lRwocxj1M2epjH4CJd1KyE72Jg
DloI8dXQwWogeGZ0Fsc6OBHT3apMj3YiHFluJd4nvRlYnrVX/d1DbuEgVocJEa3/vLJa/z6UL3vM
fOBgiMnhQgr3Q72N2KXj/0GxngDyXzVWT4t2+sPkCptZYPItkqY4LuIwL2TSb1DrbXWzSLc2u/g2
nuVIFSjsK8rulWWk9g/ZN3P0T/qQD2l5X/NfXhQRnglpdQEUSeRkYS3aS9zLw7Jph6WXHRqtKUm8
VF+IqQ+OdSwsEyxTv4PfqlYJ4HEWt2gICWCKSPdcmlX1DJEfPSRNf/lQfjuEKKH0WQduO8pGY2P9
+xBSx2QBgk3N15hlBhzQdn2e5ks4udZp9J4WGeLgIZfV3Rz5MPyJde0GxlFXMrgk9XAqo8Z6rpCI
tjD0L5bqTjITeAnnv+czPPRpc0Lg6+xV3EFYYDe2Zf20yEnCtElXs4NddXurtkmzre1Ke8AH3NTM
8D0zIGpQePfFlKNOKOPVEuxCyOqTZDTxZuqIyyLTfGhSCVpn0NOzUQTTvhZOfPzz52T+H7uyTW0i
LYMihd7Oh5sHfYAwzPlzCmxDfBvxbLEOTjH11BBeEwEtS/ntGxR/Qg5GvWDvbSlt+2QgJrDYurRx
V66e5ufFARSqSq16aTrH0phRIxUm+E7/CagPLygLzbaPanfHRuzvrKyYI5Zb9WCVubNuLR5Vn6nL
ISdH20zrm49TQ2NGicA4tZh2CzU0iQeH7asfjoKgjT9/GAYH+4/Vmu1wqhcWdw1n9Q83TZcRR6nb
HA8ksqIdqvjZvz+yiSY6XzAXk+nW1Jbap84pfgjHo2ZGZXFOdNe+VE6CDcZx955DJxag5NZt6cBV
LtDMFGbTvW+G9wG0W1hOaU3nmGTYP//8pvzt50fzaOpSWrbt6ubHn3+aFLQuwdq0tOeKAoaA1Wob
WbrBsywSLu6lGkBKa2hBcSsXGT08xg5UGPFpGur6cbkRrfm3p7jXNpVVonwtgcDdpNWSrPFWf3WG
ybl2pXpbOtJFLhwYo3V+lwixL4oouea4FI0m3I6JxQqvW4BcdXiiYT6FZ2bm4/nPv7j9cQlUAOaw
r6PxdCyddW1eDf6rL6lVnZt4vh3+6pN2hbOOTSNdtehDT8ujvkQKtGSSaXmwLeomuiMYDZiyw65k
6fmxClV4WoSkGoI9zdXJCXSsXZt3+TOZgGxdpPvNM3yoOoGsT5XZswXM06blbUn2zW303Lt3XhLr
ZxArL0WuITOYKFQInQ5XtwKkVW26yuAsIcpADldO9CyMTWI6/rMcPIhhgvgInOjBMyTKSz5V9lpL
BEjaolFPALU2Tot8LmDJXi3JXw8cvMV2Ga2NlfVe3ZTNmN33VRsQGNJEcm/FlXEopPbODHJ4aFty
bEsp70qr/2zjDLhf+NTLhRD1+7DBu/3nb8j4bT2WyOHonXF3miZLzYfq34u7kbqor9aQ3rq7Merz
Oz/AhKqZ9r01gNIOo0ePBerV764aVPi30ik+FbMQTr+0s8y5nC1LvuX2KyvNjH0UFcGNFTLa/nPc
5PIV4lS5t0jZ8gbwFGXeM3lO0r+sEWSt/faQCdfVOcpZPGoQUT+umMQvsM4xQakqsooWEs9yKf9D
7PnfP5NdxaSl4L4luQotNeh62DYz4jaDPlNjwdihKUYGE2kpqbZsxwu/AVltfeqiDPsXsgDT/KFU
WYFA4U3nkBNseV59WN6qERMnmFyBSZa7+Aa64Rs4AztECYwI99FJeiTS0BgeWR70O3TEDzYGk7sb
usNCBryWznvnTCEB2BTiZCOh+cL5uwlo5lyHmLLnFKMUwx3XviX0//3VsBJ1wCw6TdRrbcY2QgNF
WIcRjhdTA8zZz3O7giHFLi3c6g4p5br3DfPUjfovFh36msOCP2yGx7KFSpJRUu411/q6nC58L9Mu
IaHNcHvN0o7Wuqm1W32WlVt9+m2El35WQKXSKoxXC8V5ueDIKJjvGMOlHMSMsXDbXU4NtMXTmr7o
hv/QD/ZeM0ILgFTMXKorqmItBXpGilnmzxF+T4y0RGQ2ikEcXplbW8NhNhkYtILEJGKxTwPK6oyB
120WmvZViDSidXEsMvvohllYJAt3fWtGCaYbiigfo9bqnWYJ7ZJzN6zRY9SfSzV+MenjHW7iMWhX
4ymFPni/XPq+8XZDOiNfyxy1wRiQA5R7FCw6alpkKdZ3M+8hOQD6wW0bqXbHrGZNLBB+764LFHcR
05LSGY43NTeaNtwRstx0qSXOnK3texwywc6fEpgmURsf3KRmg7VNZ5NiKVotHgEjbbYeIVuPae6r
vzxQxvy8/LtForBFUX/QUpfyt7Xb07IYeUmGUSmCGbyqM53rbTP1/3HngZ5bjP0jhiAUY8OwyYTH
neDRBpmNTWOUZWd/yr90TjSAZBPGdXYQ6ylxTm6ILPN/w5VaZfz886pm/raqKbZZHWmM1A2K3o+l
d4djS40G+G+6Ln58CgMPsbUlPqGaqg9CwWHLq9S7LK/IhZe7KDW8nY5+xbN7+YZgNX6w2bfoCPc/
Hb1/J+ib6PdZXj0WyKPcgoL9hgjRxM6qa/WizIpY2bGD+poyX9Yx0+tTG/0oSVVFQxFYOyNQVGEu
tixdpdV9kWe4aaLWRfMJX/PPn4D+W/1oC9owwrE5ephCyA+rYTgAwrZUka5lCh2I/pL1Gpv+kRSM
71014cjQVcUWaX63++FLL4Jwl4REZBV2Z35iTIpAM9igL8AnYsMhHaPSPEhEuHsjbP5SJMiPRYK0
8Xwonc4UO5G09Q9FgqfKqchiwmr0gI+mT/L10lLyMR6flreW4+b7vmWTWjSXlu3+kDW+wcV7vFya
wAwwmdivpnQ59xVheZ7Q9exJ+q4fp9Inm4kCY53XVfTUg2bmsCvWC7Aosnwb+WL8c3kHwt9FGDc2
lFngqBEpuA+2meiX3tcJLs41RhiIwYP+UWIjecRG0nJzkbMZI7G4B3MFWlPvu/UyZcdzpsF3zKAM
zJ8qYvTXkL7kPTbIBrWjsf3zV/77Vj5/jg5HBc5WAtvUh6/cqNnQDM2CfrFUdwme6k2dF/NMOLhv
cyM9aL7C0VN5cyLjUFwhhVKJCrCNWlbjUfO09VJp2W6J6gEn/dJhAXRmJR0l9MQ03zRs68pMF+v+
sipovm09ZXmJti0fzf/v4sQWEuCw0F2H9FVm3P8uHzNqwrTHUr2+7Z8EgJyrDJsjnu5zTq+d4O6k
i9YUzccknrCzTD10Q/L6khRGLwlrlRkAB5qxDOYg5LvM87MjGqRBaI9umKgAvq+fPMvlN6woACxv
+lRP1vufvxxOuB+XU+nQY7WYUnL2tQz9w+8yhSpuezFW66ly033aRqfB1MaDGepZtfIEGVwyn+4q
GelPZiTRqNslgR+dIAJUodnmkMWQUHXRq184IaizyNgGtfcUm6N/X6VmvfaaRt/qLnpe2gTRMWpc
51B1nOHqGMV4H2bmdXmF7w/oGBatVnP3TWpgJGd0ulmIDnZE2s4s+M/mOsoQ4fNNBVERiMqkbGmD
LhehKfdslh4BvnUa3ltd6156bfyeZonxuWLmJUT0ngFjo9tVExhAgs8ROk30eQi/Vm0IKbuM+seO
p341N+LeAPZpaxPD/ypIoJRNzLvWUCs54RY6I74wha5Ay2QReNkZMO16toFa+hvyCjgdSn5K+nra
CGd07sN2rTKhwQpg4LU2Utlh35LroJ+FaTlCX4hR9qFb3MyV09gr0wv67Q3z0LUa8ZLxjn3bO0wN
2aVOywSLjty+Kgz0xyGZ0hBmYLGNbXqZzD7cKGKp1p2dojIU7YhOH7mrsDP821pCbUn4naafS8J1
vo1hBb3Q1iwkjS28Qt03t1kYpk/9/EpjGMds1k/uS6ubCHJyfKIDovqxBEeHXZnIcUtp8VPQpvbJ
zhx751d4UQQiFxIhclxZ7qFLXXPdCa9+NGcCRkyzXourtwYPxahC7WraBL3dmnJhaqHjMvWXyAyc
teP5/QHSo/5SJJ67MzSpERuVn9FCWU+0KYpDj/Zsg877L4fj39tkkom0OdftOicQOqL/fsjbUmmF
WQ+cQIp6H3gAbOoRjfpUdRUxWHB/F46gVSTOpiI1U+Bv3VhO3R3sGutDlGF8Y2AWfw5M+c5eyNbm
Ve+KluWnKMTVh2sdWdg4PIJNXvGlrfTQYFoghy9G1rjo5Wtatan1LLsY2XGh1E6r4QrHqv3W6jw9
ztikR0bERDb4Ey5n4hLcTr17hXqUnRMcssIPT39eLKzfjzKuTulFv8ByJP/7sCPi1AyQewFn74fp
62g1GnHhfbntiEPhwTsFo5AbguqIKIw975JlPEVN0GeEqCScy8IaL46w8Ud0otktEuyxLl+W3kPk
OZJStBenxJfitLwyMmuEN5EM3nEZVBImNj66Krla9RhezCp+03oQ5VUdqE8OQr24qJ6C2i3e8Kqs
fm0D4bgSUxlLrHOjPIRzjHc9pY/ZAA8ZPTVNrvpsm009m1yYJzZxv/vzZ/Z/9IhcdghhKUoeV8mP
VQTJRrYvOwg7Oc1e2PHGHMQOrS0odeI4WgfxoYmdBXjsvTFE1r3uuvjqHfrXLqhgsh+iz8sj0wW2
dd/kNMzIQmn3MowfgGwh7v7PJdbC6KyN3tuff4NFpPWvgpuSzZwHkhZHZtf9+K1HDgS61OqT9a/N
KHQ+D8EQwl2T7yR7fjF7HJLInbJrDc/kGhWCTOWheaq6KL/m5His8jSsD6gQtwrp552D23kvbRAU
XhfGV8bxaqPGDie7K7TDGFBoLXNaSHrxPtK9bwvirrWb/JRY4zmSbvQ8lN5XSdzbQFrHNRjM+s6G
RFU7SGn7vtZPgaFq6IjipfaTNYLHg+HW9rtysC56bY2dumtQfFjFdTDoQYUp4vzbEaKmCe7HQj43
ZuatSWYoNrdzRjOp7wxC47vlYieuhoOe/MJaN7TDcg8v3rNwyD5r+DD2WZoGZ6Q3OmUPtPUpHv56
a81b87+/GF0oy5onxiZYqY8rVFBNrhcaTC6NJnq3BiajSdc5Z1/B4xUytddu7PvfZxFy1xubEmDw
zfemFTZu/ZhiqR/ORhvKt8w3q4095vYj6wdhGVoxrLQ+ARLkZlQm4EH+fE8Z1rx6fvjZdboipmFx
EJK/9XeoKXqfHjci/NQhS3m04rulL67eKAMTAgwyfPnlgZhIMjQHF6tmaD3g1lab3gOItahRezt6
Zmy4Ir3AuSTwup8Yg+HdqNHKhXhkdx0is2uRWf7eSyQH6EwndD4h7UXnDLLm16ovIyTmIjYzIrUP
ZplmnNphTvHk6ZuuwTZPr56QsLkbYNIcfBosYzd33Mc6vevGspohVI+oK9W9wV5+Pxidf3DTxsNM
OmHk0GkG55ws5TDiWASI8IIZaeMx9YvgL93hzlDbLJqm9eI9AW9814e6+YBDKL60PqjiGVbSzBc3
LldlGKHCqr4trshagc3zqyDfOznt/xTk327pXMqADJ3BMZJNMoZ0y0VwNac+2aeShFc+1ikS3fMw
X2QCmTk1KUam3p4Oi419IdGS9uVsgsG6d1JP0kqgLz+mprbLNC8Hng6SD+HIvvrR+Uq7s/MM/LRt
2pewQ8Wca/E9W8QcyJXlL2mPbSNoUQs5zC6ivo9XU1PeaV7nnmCi/7oUSaodkLiSc63yTVNa1VNR
QBW3rTA/R54QmxGg1OM0msnG8Ar3GHRQmUsreQwj/61xs/aOOaKkw1pncfR5jHNcwtKgaIuJhenz
aAPVOXsXw5gcDPp/O+m2Gb5L6xo602OYwPsDY1Cu48r5Zynl8nHGI3bM/vUK+1s7eivoU3jVECTn
kfu8KIUdz1BvbeJVa1GM+UNPiAfaoyYb1T5xsKMFFNuHZf4VlJY8OFZ0SSDNnjmvAXDBQ1GwBh7g
N8hPmBPeBCqg1VDa5XZZ/ahtxg18DZobruYn28W3gTFWncOqI/bPzKFOZCcExyivDWeTlQoSOICG
Xx0YjIHdY+871lW6qnuYufZo5YbPSdQkdw2ROOdI6S85yM2NFjkVc+e2PGSDqtcLgSuf5Qe4100C
8MghRSTRHC3ZfIvRkT9igEV1VGZzQlONhnu+QdoMlkOSQ8Nqs104t6M1P+wvpqTud3vgz3URbxsr
/zZA3F3V5hi9aC0twU5pXzoIKs/ggsp72L9X/BEsq7Vjm9vQCbONFF3FTNsvZ1rKz+WdY+MQMsUg
0cIkOvlsRF1Nbs04JfCtE40R7TkJXPZ7d/ycq/AvpaGc5zr/Xrzm8RetHBtdimtZ89//1/ggcw3m
WLoA3NHJnk4/lqtuUuFd3jf/+EFIeRxLg341r2Bu4gMqW0KfFPW11kzuewPch3GZ+aSFCSlMgLj2
YABhT8/Nq1byUQDdOJM8d5yHuHB1O/+egcV+SXK9QRpKp9zoRlRsLH006FtOUPK1EV6OKqJTZ1bv
ZkvOtDFV9I8bdw63RfseOJp/ZMLz3PmN/ByklNdC1kcbgPKbpa/bIhy/WBWIcamebifbQiTDLm0S
nsKOont5BfiM8jvw//KhGr+3W+gNSEmFyYFatz9OFlE+MQ8TOe2WxU21SBKER0iPZ8/zRWV9K3HT
3QWzjjCrtE9Et9kH/N1jvnIqAuxkwvYnOIAL5SA6GMx7q+XINY5d/rQM3LKyS1chkUGPf9nMft/L
CClzFg0rW5lYun7/dTsUGopKsxhxv2RGuypakT90Hrw7yCftrINsayKbgvWi8zbmAQZNW/dXyzKr
G0x1rnz37No8AsSKuA9I9z2KRNvR0aGnT1Tmn39g8+NHrSjLTGpRQUVnWzz/H+5fZFVD2g+0UJMW
A1tfvqMHaGHYhd6DbbwVug9IVq/tA9pcbkRfPgFXsHaeUtMuodXySrLY2xjVDvhoWJLerMMQlaFg
Ypx6q94tbewg8ePr/A6OBIfNDGtFWe2s2dpMTDHsUNmSJ61iFzArk7g//4r676rnpdmk2zZ1kaMs
8eEZrRpTE1FNjybvbOvVNSh+ECsYl+WV4SPBScPpAa6o+BR6vSB8OZzOWlzUDzWks1UVxSHkc4CT
5XwZzYZze2Mb62skZPeGBC+9Ig8+jFX8EJFMuNYdh6j1Cl5wKZJ3rTCKky+g9c0nYCJK5LltBOEs
c4qsHOCbLX82NeCLdJPoQmskQSIMGlC4TfzCj1DdEclgKAiWCFAK5lND7/3TqBLoe+FcHE+sHX+Y
rqFXnDQraD6NAMA2uetkp6Ltugc/TLoHJvWIDFLW8Pnd8uedbUb7ZObFFEnEWEaPndOy7thdjxSn
rPRjyMCVI21Yfuqqat1HkPjaooS3OWsJC2mVmOdz9Ma+hFuGb//JMwpMEUvfLcSUguZr5Usv2lmc
lzdumvRkfarHwUfjgwAgg2aJCywBUrRy0+gJEYp8rid0YjjpSX6aTTjGw8IJiDVdbjvfcFEMQS8t
Gz7s/uQIJHq3RUIqGkzLCMxfwuQVzdjdSADGQXQAiaO572ZnyeeWpjS/Eklx0KBSNkI/6+DTl5sY
BdlVhHlwTaLxL8dl5CMf9gmeMxPLEr1HFPiKQMl/P2d0hkBChRMQtLxQGxqKm8CX7HkY/Xm0uvQb
ty7ssmUCq7XZth/T0y27ZBIQ0vM28Ol2ARdLZPX/5sWi7wJ6HiJatV5pfmLmgrJPXAuPVPhMd+yr
heCJ5NXdMsVf2FcSNy8NYqvauwZRzIvqO0iwilR55529yfLOkyVBijX6Jy8qknWr995dpRfixTXp
3Vi40cuB3OEbsaiTZ2X7HNQQei+d2CF16W5YBPIswRB61AZE6s2oiIJbzJim9j5tDc7kSVy+S4uG
nVPk9Urr8q8o8zLkc/yz0oziB9XY35KhDx9wLFQPso5+NHX7OOZpf40R8W/pHsiTKvPpscG631vJ
BYPNM5Fe8XHxqKIscOAH60TAUKAOtOWfZUvPypyN17qTvdhtWD4GLvNPrVbpxbMIWkuMPDBXZjiV
hCMU4coDVEqugYw+FxiOIhy7XxNdkJxQzyG9mwU33uUaw8wq++KM5atnvS5HdIpK5mwBv/I81YOm
GSA6scgHVoxs5XzTp215rVy+aIIhcOsEQ/CXZrszL93/XZrMt5xCQczhyv4/2rlw5hxCipCi9m5C
LZG/l543HOuZp2UyJCXr3Qz5BP2di+z2ZzYMJ2GmzdkFM0q5EBPmh9PrMe/87EQn0tnZdVy/yBTu
jQl3RteLT3nlKniFQKC0eT6ZBNBmSurSTWfbX9WQOmcjErCSrRDVUgwVPqil/eIFuVxZVSl3JUKP
Q27p6aHUq7M3MMu9KSaLvlpVmTuH1o1YIPX0JWAoRdYcKeZOK98GQtb3lUFmXck0NUly7W0i3IZk
xRKL8kLgH4b7yaA56k7QDIsoCq595QYrMsAx8oqWe66PXyvSDhkaRPM0rB2rY+6UgFrjwj4imitW
tKZ/EfHbigG70HUCZkNgraAlX/OIG8SthvJ+Wae41CfETlz0XK3AhXQvSaTBYX0SE1ljFUX/OgmK
igMMbyPPGv8iyPptHMoXzlFAGcjFdWX+NqVyq36m3oEqigh0IxQyrAm8JBUsHhrr0rb1j0Z1yRYA
vbucIWs71Y6mNXGrTvAk94LuDc3nNj36Jj+hio0vKWwnEDxTdTdp2de0KO0nquF4rXuEvP1lmxbq
owYJVYyy5g4Zlu9ZIvFh/iB0jhxaawVr4EpfQhiMa7I6oks9XxzLHY+9GBL2zTS6mCQyX3Btx3co
uB+Xf7H8UdENKMLQYpIASmrEYEYZnuKo3TvzgZ+zgkmEvf19eTdivR3pzUAt90hDnirzobSeW1x6
zWg+mdXnfv76eUa1y+jmzkk+yuqxmLL7pbu2NNs+tN0YTYbrilJrZwmnegmZJtsZueEGwGit7c52
O9KpjAMCz4GZ0cEdpoM5kHnlNJr9huT5B8bH6mfkkczoaaskciFZDrbc1Ums3iIrpO1Bm5B/Ux/I
TTH3MnfUJmmfqh75YWFOXxkMmk80+01iY0nCTpFmHCGmEFACcZA7j5nw0iLx6cpbRsSAXG/JwOCE
wxM9QWPE4bNhdy45kHTOJYJCFM6B4BlnszN/iSzcI8aeb8k7Vkl4xNlkforj8iUzop9hGz75iNa+
Z3X8lCEIuLXL/HEOt429qylyc+9KsdUSAFKLBNhT1doOsvYc6PBjnN5hljQFzVZzlbu3ZF2uSNwc
v8FPW+eMUD5Td8hNBmcBt6z/YlRQAi0OK1tShK0jHol4yzJLgAlUW5Sn7rt04v6pH5tHrW9jXLrV
naZjxMErlHIrnpNYqPM0TvpzIOx/RGddaC+vsZCF11ipBF4F/IQB3dohwDp+bAoZH0ui+5h8eTsX
stV2UpP7qbexlFsdbQPyhhBvN1H6GJGDuMalSW0IjQHv7VCcukTl91pUk9MNmv3VKGpzVc+sj0bB
aR1RJvY1zP6eZ/hVuZF/Z6SkZrbzW4eKz9DlUTf0CGHw4PWnRum/LqZoxbHII7KJMgKfaaozz82B
18xvF0uoZ0Q5da1hbkqNqHaquUecFPre7hICj0m1u+uKnvNleBEhRywXjdGD7zbVgzOG9e1VBoWL
+XfcbZe/hUpSPVQqy0Djsa2WQt3HnmV9jvJu2HTCjB/80dQPmjui8G9kvqtFal0AS6o1huz4U5Uy
p+bYKt8m3X0CLZYADTXE3mpb797rjmEe129gFO5csy2+KSCb6zJ028eujRSRTUjtm3QgqI95HMGO
NtnQQAxdwn/OSHSwWHPCfcsKlu+h+uGJdNuq2H/xtSC+1hb7Ut9XpFSjPBoLN3zAaHelsN3PZJ6d
55mkluf2RK4sgUVdZb9AUoheVOEEVz2W8PT5rA9Dhdpzeeu5tCr0yLVWlK7loU0QKcAObZ1Yf14u
JEO9YfMq7pd3LvY1gMJKbsKyfCbdPjkJAlfXIfFPW6sp+oco0GgLzpexROgwFUZ7cgvLPgRhPe3p
75Uv3QAQEY1RVsBP3vQzxv32sjU4k9tUljangyNxFcfIdM4j682rqKQ4ll1l8CD0dE/yYRNrhThb
c8+kSSdxLoZshLKiSa5e5GL4IbJgHUzeLi+wHwfIOHZ5mdJUjEPnfrnQYB6iMjnQM//qpvqmbKPy
J5qRJ5GV/ruXagxNcZN44XDQ8Pfgc+71hwlF7EM7DdODWi1hwHpjdDCxArAhpSJ51mgJselCu+Zc
Su+2GJ+t2aKpes5uRUu8R55g+ncD+kdVwrStskgv4EA/vppZVbPAtIifUGQB9JjkNrJEtzML+2c5
2V+tEvyB28bRKiMbYTUNM3uFR9IIeEJjLXgdObeZuvakE/2sU/ahso7eJRbLCMNc6mG07u0WaoWT
zCzobQ7ivA1dxBrGJFZW3tFsKcKQO2iAyld6+UoUzM9tmj9Eo3Dg4JtzHe9axUdaZv9D2Hksx60E
2/aLEAFvpu0tm56SJghSIuFNoeAKX38XQMXTjTN4d3A6GqSkQwNUZWXuvfYr2xlJ1YTWpREm9nJ0
PFa65tDn+lOddL/1ID2krS8PILpB4lV1spN+OyNWio7W2fsUZVvReNMGHNbKNKphC6GxUOW7NSUD
p7MI56AFYp3lMK2v0H2mPc7Wd0cZJiK90j1ii8T6O4X2vnTIA0xMiKVVs4HJxDotaP4TFPRJp5BD
C4iFNfPXN2AWKBxkfLOr8V3PkZhpRDz1lIurfKAmw3zLGw07Vf5iAXLbQ0p5ICyIYAal3WMW4vYX
1Z92xM6vcwgATQT9RXV0Y1urXwW2CDD7MVUJLE4mwdWa9HzjZ1ayxfUIqEoD7QY3A9XgIy5WtkgZ
Um0rqMShNpCbUln1Xc4av+oDXV+5ug3AhsNhoDvTjoAHY2PKbWYgLIkqgQ2qzZHqjefR7iG8MIl3
PeeNzFUT64f9kMbtJ8/gh0PulX0bLGwcFny3EeU9Zw57pWuNsRpCc812gVUPWWdgl/kGSmi2HaGP
r2sgVhvLh73STpeOTO1rBT1ppZT3mkB/ckp60w0b4kaSW9kVUbJCmNlfaLORSr3uLYdE6FJujTg/
1w0qQllr+FkIhSL4zHHmLj7hQE9eMvnHfmJ/VJ+uHM9ZAyka+MC+jZsvgyCONROKSwj3fxN6GhuI
7QOLwc8AZ+CGxspa9a31OrQkHet2BwVQsLUZrb4iK4Jp9XDGfLsKhId60BxBzBic0T1+oxvBRDwZ
225tt2BUrYFmIJypXy2xy4IATNQeIRFt8S1MwvSsypfBjOFbuWZ77hwzXVf2xPfmmuvBaNp1R/ds
DUXsV9B++Z5brKtcfyz9lKyw1H1vOwhQOpDINcu9NTc3iTB0Qb0yy0oYsfstk0ir+kwQa201EmeY
knA74Ftk+fENckqgdJDFEFNB6NrnmNbPVVS+l6O+qbvsCwj+dJjCe84XB54wgmojszqhUD26OmnK
UW+vUxcYBIUB6wVO34qDZOta2I4eIXoRmlF3/PF2WJFWxaCStszEs9g5ndqDvNinAgePamGzR6ig
di1yHpLl8dE1nob+HXzNsSp/+L7CvOexYpaOGp6yMVvFRacdohC8Jm23TTgRIy9rOhfwTay+vfVh
9jUERG32TTtTM5KjqzANS0qHtddhslMYVCvCkamAuMs6NWxNs+SLE5iOlHX1vZh0Wn06DQ3Yo0p6
pBZa1r1P+2ceCrHfbt2xhKXj+T9i5tJgsryTKKKbycFg1Qx1D1Fm2BOjpnaFG4TrSYZirTJxHDlD
rQnsPdmi/jWlzEFdE2inSHeGSYQwDfwO3kw+1T9qfa70GOBS8+pnSGHULjW8jbFLGbUE4zaQ4YtZ
TJuArWqTWOhM8+EkVC5OfU3bUZHxvqK71oXFLsZQjGJ0z9B2lUFP8dsOOhKTLXzy8cqKqHc9/Yu8
QjS49arip0mQhHuwunwzjgyV80q9+amVrUUw7OyqJgZbmIRHZj+kzSie8DNvE8qzXRoD4M7a2WbD
RP5pIN1Db2ECapo7WUt3rVmhWjNQas6DIjJHZw7ReC3aKiQJY4rKo8pQlIhI9BsiUYOVrMVX6MEG
6TgirUvl/xnF0F8N4R5FSt5KajxFIXAkputfhLdfSo5sUKHXetmMx672N90Qwoz1XwdJdqsd41LP
YgDK4UQCN4T+JxKU4AkjcYIeJd5h/dKlTgaxtkfG8hx8N4XE/1HndshapM+5wxRtpnxNDFQVDu6B
cYC1Hqks2udjTg8nrh6AxhOZ6e+jwiVbw0s+SfQuV2NjwEcpoCmW2nAL4vqrrdJbKolUiDu8yWm2
g3v6WnY+gVJhidiroqYAKr3LBsLYRWGJ3ajBYoEStg6G4ETtNpJEGH2AP70i4HqIQ3Wf+fY9NcSz
187KpMF5cVgDu9YqyNeLTkOJeasbIqSiwbsx5cU6sH4YUbolyuHQ++FbLfkeh8R70Som4xYbD8P1
gEcSzJHhuL+d0ncPqRf/SUQLpSjrjibetlbI/OgH4al0nac4QlTijxCfushkmWUZTAqgcuLRrawn
XH76JQ7TC+IzfIWdCVqfVq/NOC5ZK9k+oGPYp8OXTOqTa3fqynrvPLrkoq0KvVwNJkIhVzjdsbLI
dvWSN90SexWluNnrPdEy5cqT6bVJwvOAfs1o95RqpgvYUdIkWxOAADMgxiBQGL9iaBOrcNwmuj4D
gaKG7xX6YjHIdmUL8PIJWRSdnnxSXzpbdPg3k0K4nfiyW/vL86hO6R+Ie8ZP5kbR+22KhpvNUR8m
/rwu68aDa8dMWDQB3ZYAi13MUZBPK5HvaMOoAwvWXkzxm5h8KJPSC/CYO7sqzAhxoOd2wP6Nfrvw
9mzXVFzsPCZjsU29Ea75SlrYT28MQHuPtC9TUp+sVP4sfAoOp2vrjUErs4QeFlkDs0x4UjBVrVVG
pIg9Eo5LWNShHoNxHaUKHF4d/PTsHnsnWZier+gNFAaiAiNkhIl/u5bROmRQWHcFIEkl+1VSIeSr
quirb7NHPV2ryZzWPTNjoreVxdwRGZSezyQtoL9Uoxb2nOjC0XMjSuY9CXlIGPPpww0cPFyWtK50
NIoGti/LMel9IZYfE5MDEK6D5ecSd6yzFqCuM26Sr6kCNmaCI5ZO46yShiRMcB8rmxzfFTSVPSJ9
b2cfwgRce2Oy4melUiQ0no3k03LOMvHE2vWbE+ENzCnDydozvqGRj16CPmB8Gizx5uD/IjaIvxyb
PbG+U4CDXdFG8dlz9Op3zPxw5XEMW3n9U8I8ZYU27Gzq/WfTdzjqI3+rGAT3cHoj4dqAPZ0fZIPI
jaePb1OokdVoesDFM5pgTaE/OROqCt9Axhb6xVoD65xYJcm2AgS0UfXWFl7G2s44o0dD3W0Kj2hN
L0Wqz1+xIFpvuy0JIUSxGxUdgJ78xGLyANOFRKRWPtJUKTHf1WBwC2D9WvU7xGQeSe5RI5+F2OnU
rtzCOEzScTnVUvfEWfvVaUSOu5O2hx2Duct/JpA2urEEeyvX/TUDNizUmFvgsfSmsrx9avVGx7vd
kyw2X1bzSyhYwspjRdz6Q+G45jNBW5gRB/f/GDYa/+2XeYwZmH0iTHR9E0DQf/plKmobzrq6vapx
CJK/hu808DCBkXs3tI6/B5qBHslq7jRTI82JecOsK8OuNwkHx6+Ws8G7B6QX/5ey/79mSBT9qNi5
G8zAQxr4X2U/kDgyQqijKOyT7tAhaS7pw7w5XoOWQifUM1oSdt2iO9nMeb7FZIQbrJ1e54SU2W79
f4yUF+3y/26G8yX5uDOp8bGRwRb6z5yT+YjrxXiOaR+iTGCMYd8RKd7MwVLABabhWR/kb93wTlne
3I901q+WTkjbQlP9/zc6bVP/r9Das/GG2QEsC9twPdv8zzCoD8M4UqNgicK7lenNeNfzexi6ate2
hPZ2hBOcmii6i3pdnhkrQqEzchfkemw/+DnUF51HJcfmtikSPdwmhMNdRckIfO7tm4Urj6Zt/HLa
AY2M8uLtvyBmy8arDE8hKyMdWAxurwXw6ZFt/n2Za8arP1NdsQoRf4jq4aZPs+k2rP1db7lvf12f
CAwcF/fJgiYkFQsXVElIiESuSfRVRLvOB7yg5zG3ptFrW0mg5PJnqVIHtnrYdnLoa2CsiFvtIvgG
hAddD5MGE+9+yoNiV5Fpuk2dbtbXFdAthQ3EWtFs+QYVYWPzrwvyU5+5n0WXWcjqQQ844sEptAcz
nRNT25Cf6/eMMDL9J5dFfWZCAU1I6aptq4aE12+wQAI2mPwftjfl5/FBl8nVGya6hPAVnMlqUXIZ
xrPvdo822og7pSrjmY0V7b8qzkjS/Q2S05BQTV/fEYaW7YuQaRixE2qr6WSShRSanHjUeE/sJxqu
sXGeEvx9bd7YN8L3yi5qXowKyASlenBJM9Ifa70hdAOU77PnaFdfxvGtoUe4+6b6Tb4V74Zc8+5j
gu98N7HOTWxb+549sPTaz4U5HZqGfw+uLDmhguSeYylfZ4GaA5RbWhy2NcjrFEF7aqPyIv26vFjN
9PddfGm1+DJZMJZWU1ggQEJ9cwnderqOFdLVxEroinfOkccHDEBklI/k1fCKs6N6DDJoREOKNhi8
8XDw4rHY10H7S2EAv9m9IpIvduwTnkvnJMpYwH2wjnbEnTWNV3RBzoEAvZIVLSBg0ySyb8E8aGHd
7Pyg9I+W8oEwSDvfk5kHCDJxom1qkufZzOECTTtFtINFQUDVlkgK8XNIu0fE69Mjc8OGvjiwnARC
+vdDN7/TbPVAmHJ1WD5kaC0qHW94HYP0x0Tm964OepBFlV5BvhTVNWix/mOtQm6S0G13hE4waREy
pNbw4a2TeMIKrpz2m6Y+FP7pG/YVhgkd4SEbrqNftA957rwm4snJyAqyUkHXLUhqE6u8RXqq8sDG
F8xcMhKUAWUYULF4UZptbSqXlEiNJQN0Ay+gr9eIOdT9cqU71BbhPOKOgUnNvjCGDOHd8o6dwz1W
of7kSxeLUBg8Z0yzNqPTxQfYhj/NJWqgeVKS6hLfgLfV9UK76JmwzkPp5mfIG+FVs6S9Nr3K+MCJ
qLJNr4Y14RTZfTEzYKVVatRf9nTzZQc9PsfoGF7pZcszRJCgXrUtkZh9kZf8CIvkSFN4v3BHiZ0h
8ZLIx4nSqmk2NhlVEhV31O8mwyRkYSKU2DF7HZAa+x1E8OgW9r+8aFKnxEHEyXGVemK5xvBXwR3v
/iwefLJmEV5YmXNtKgtjuQ3Pm/0VCk7O+cL1GncrbZ1IskadFopbr+2+R/LOnKDbozZ4VA6niCZ/
KC375ftzqOJ+LbBYkMzTxm1Mtckp5OiUJM5ugMe6/L1mtIuHUd3nDLfAWpfwa1yHhtl8uaS1orbK
N9C/oUwWenvN6a3Z0jOe+8bJn0T5qZyChWluorfjnyYkS5TKmSgFKbXfBH58kcwb3Ii16++w+Apy
wiBYLbl/TTKqi1XbnwYYZLnmkdfCA5IeugIzuhVWb33TiH5S6vHfRzXfBIvOUiw+OJwC1C9h46TE
9JSLKzeTOQjZuN7XQAMOZBEEa8S6P8mS735gVlx5eJl+MbGNsRQ9ZU6RbGAJjo+6GpNtYrTdbk4a
2jbZhOd2scdJ0PJmWWj70h7WYT4xhp+60Ye3MQdYEX/dfT93RB6w6dQjna35Cax6yEK08YLVt+qD
fJqc6GrtUggPlYjwEYGHVUk95g9Xe1CUGL5GI3amZ+NMGau94fCDHFX3q8T5ul7AtcuLVwZ/ObaB
bdmsMj24t6g0r2keRHsGeXBjOTWi6m0b9JRjkpkXAPVhaEaHUUvvizlafIHtZybuUhNWadq0dDfZ
yZ/rgKA2F4E2fD4a/GCj3JSpFd3nL1zG67H3/XuluV9Bi+M9jKrhwrix2yK4AhY+Xy6fkGH77CM6
P+Qe3dBVHxvZxYeS1RBFfkVd2KzjghLHUcB2YSn58V5DuporRMEEvHcvMvTB1RuWvH3vf5gs9MP/
/qZEJmJiHwA9uoycryOLjlotb83ulXJ9m0+pddFzJ3pNquCPT7zd8Rtl0OJBhdauvURdbXzMb/TM
yomwJ+CUvIBVE7ndS9t0qDecek/kKYdO1HDfoWAWPba1NgACz8tominTKPf1uvqAAYHCTyf7jOWg
qW/VV2P/gfMqfrZJbxzShoennwJOe6APtuBuIBoH07NnxzYdirTOdrbIpyvMEnOrt2a0lZ0A6aI3
HIrnwosAmHEzppK2DAG1SRfmb2ZI7zlTjn8u7M5HUaNeQpOUAU2UJ5enHDniv7cqoN8idO/Ht6w+
mpNlhsJ2iPsLiX3XCAU4OMtqJvUgplHmB9tIc5q9Yqi/WhQzi+ZYapa62fW7SAvjlWnAdFQtO/p4
lpEm7x0DXhRWoHT7nUBiVObA0q3b06YkxQU5N1PRHKz9GwmfO2nT+DXm+mghXmX4G3Y9Ot5tvsQS
6SjQViJGEq/VTfwEnitdIZEJLu5SilPIG+diRhbPAUqoqVZ+HQ2nJdCcGAWTNVFQTeK7/oZa/cNb
td7P0H9TpJ2hGvTppuks5ctl7racgzN7jkHLDW2V4XDZuyHNeeQ63iYl7ZT45exzseUjfVXn5V1l
euNZT/LXrDeNCwlm2aNNcMtSzEllZY8uVzIYb0rhSPTcHie/7MJjLRlQLJdJ440PgTH1hG/7KyPP
ix/C0L+SEX/A9+1BV4Szn5PDeW9yxm8GUQuN+0QT3gvPIqvG1UShbiSNc2pq2i29r13DRIPbjNrm
V5trbLiBQXk7+LuFjlTlErZgEWffl4M9NIfEtDkWE3T5pKr+Ixgb/83AJlZQx52Wl2x+p5L+rWti
64rNK70PwuhzwUBHbKDcxZ25X0IPvQTogJ6YjKv5U1CrPirzGqdVchUG0apLDFuPEP4XpwYO8yEb
FzwR+xjgId/pCBVfCNN6iScak/hQmVC7kbilYjhWmLKZZxTZKzKRtW1inmwB7Rwm0r/2dRUnzyGu
MhYD90KcvX0XGUGMZDt+EHleHxvVbJFiGdfabY1rju/julymJb+LIRfvSOXKW5l0JVTTmmrZoim6
XC6f0OSDWNh1yu8PanDDNfmjxW9yPaVRmB/TOH42MGMW8ybqxFefo9NjWoxk8wY92cFkSkKTnNM8
MA+KrZCuBcGiag61a1erVrk6wENp8ZUTtySywWKsjgdPu6tKtyRbpWTq1QDCLD2gAlNlnnhQb8vh
iqpAbnVbGeslWwjtkr0PPZMqX1b9MRoIJo2iaLhWHfllVaQPV+oqksy00dtlxvh74im7UhZP66w1
m/cqiG8GT9RLn+QG/XKT5htht8iF0+e41opNAaoWO8MMCSzcYtOVOpdzcbZ81mnldHCbQtt1SGC3
uKBIwCRigzIoNF61xP1TMrK9M8LGfGUQsyGHZnxqqrE7NNhNVjMD67xkI6PoWmmazE7L1fJxDyy/
gIjGH3H+vfVRBwBQnE9Frf4euYF+chVZSMjIFelXXnReXrz5XZViXiGym7eJ7vz331/+DRHIT20Y
4E/OQVuLqL3ONGDXlV2yCwKgEBkADPAs39pERfNMur5LjFxGhA6ww2Us3JKZOGpttPUTgmTD+cUp
SIycE/+KohKPaZzS4pXxB0ko9SrvrK0CdLHTZ6wXGRR/X5ZLSsdh3VbmSFsgtO4aM39oC1074mtt
1mlba4TSetHWMUS/Z3e2XnCYRJxgq62nBcV1iXhPbXdYp6AQt+UkUtAgnbNF/BRtI9tSvzLPPfLs
qBenqA+YxTsoBoZFM5kwjDgL3T9+iyzEa9s3B9xaVChxGG0fOvmsjnX04iXTRXCmc/rA2Cq+LDwY
noI9MyDufcNQd4S2TnfAp9WdXbT0xEVwP/9X5u69m1njqYpC7bUz5KudBNqNeErv2kTFe4g0h+Gp
+8e2068my+KXjJn0rhWucbL6HVj18cXr7207qd9KuJ93cZ8886Pd6ugkP2uSMhayy+SbN9fJ9F1Y
YzLwHEEeaqZLsKND8Ox0+bAt8ox5/KxDs4wgPyhjJDHUG2nSciKORc2BKaKjl9UFFut5bDaY9Q8b
bPG+ne1XuZSAHTMCzxa58gTQ6qwGWuaMezBnFSOBNqUChFkwHCYdp/jdDhwgQKO9tJrzu46btzjP
OBThNeMgOUR0oArxFOHbfWRDQC0qBn2Pyj/5hcF9AVUtH8YCA6QqAEIXOv0LAXI/hnHQbjQu7Zdv
1otBn+nI8MQ++lXyWIKouwVk2M3afRTHGyMP5T0ubPsEjAlLfQS3AnhU+OjGQfWK2LVnr7U5UyVl
/JPHIlxpk1exnrfBioClYNMMYwYqi1xWDc3Je0xSvD8I/VVvaRWYlB/rqK6/IkfTb3A6mTTO7wCN
RrsJ69SNwzYfq3VO4QQkkaOasbJCH3mXWgDyNvf+0PZHURUIkw5oRkBRpV0N4mNuVjqivvB6DgKK
OL+go8DEOHTKOv4xv4g0ppiC0PdZ0p+2cCcbVuQ8suK9bUKo6Rwj3WcNc++Fpd8am66300ub5/me
Eds79ypkJyPuaTXkOyLRTzMc5DUrMpSUZDCfWZ7jV9Ojj5pYAGaXz9at/jFUTnmJmBb4c7nOqEe/
RKNR03VmcpSRDbAL4rHdZ/zTdBUSY7uo2TT1yAApeVJ4YTapWxVHdNVzQkaJhn4fW3VPZHzGD7ls
wy1JI+le+U53KAGRvYx06wyOfB84ulHOl6q46bq6joj9dijJpmNVDe4pqinaKt/cEfjW7c3Jrq+1
N9rbka3wKQxif1U72o80i8lQmu+HfL4ftPl+wH2BJy+BfwE5J/BtToIzBZnABO2+xSeokjblDCdH
yNv8HTcoDv+qu6XEK8363C/hpDJDPibSETvBECXl2uyyBP28mZ6TvrcfzVBDr1tlz55vwAZKgmYP
yJuzdk6GM4wqglfF2L43Mmieg6DLDzZr2p5T/iFm9nLrAgI86WTVnzG/shSAv5YRXkGe8N4mNmRH
0Ac9di3N/xTOxi9QbiZ28S5R9WyCICguE4CnuwyI6toJsuLt74at+1eEddrNVSWHeyE47yeZ+1RO
JBNFgfFMDJV17SKtv1aVra18/0KA1/imlU1xcV2AkyJs9FesYJvW6F4XkrYMi4HoPSZXVmE8qbh9
7CRRhV7aX5LCy19DabACSOMxFt2DMxPv8mJs16GltgLb6HPvkfob9NX5OwOKY4u/rYjSOyelmRMQ
ghZWc1LnariEmSWZjtF0pgnrWnCommFPAtBW0CqizwW7gFQ5hdGzrHfLpbVQDHoCfz8qtx6vgZlF
0PktFy1eVQGYqHzu1SnYQhIS11G03Ya1lYp4Vo3zOxn2WtMBICjphDlw6HeLWarPst8evAEnBfWa
Esl2cMACkMDDDwwL4zcwvMitP4Xf9zTPiGypjbY/TknzPHZ3aY2KC+PGHU1ceYxGXZy4iJePTh0B
wbX7QkMgxWdPwEYU2PEVQnb9OrH8ajnrhlt3yTarI4aBSjpvRoCv3RbkVEX+iCY5nS6iL/RNZ2bG
JrezYEdWbegwm+pB1k+m9YYQHWdv6Wm71G0YvPZ8t8aAGDM1kz+Ia5DOZdcIZeTj8sJToOPbtKtd
2Kn+kTCxogvvjdTdLltCT2rNgySDD8GBtklsdnI1kt4Olox/fRDyd6NAj8nGbQ+m4Y3oy/ujhGv2
ricY9XoLlzqVITMc6p7lhQlVRiHZudvlEj/vaZSwxjprwFm72GpHM7onoW/XQXJ5Mpy/sn+pM7Nd
XFKVnjZ3jBiW/LepQcunRBxsFvtvQoLPqV0SFJ2hz65AFsVKo0I/LlFT0VDmp+8vC3WEzSNewezy
m2S9pI3W3JYbgpAA6SwEEU5sGa3N+cku5ghACTdEH9D+TPCGKE0H+INddv1+axNmSJAO9INwYLkV
CcPZKCnMbzcKS223qVXt28cHg75evLamhn6K2Wjbdo4FwkXYXcEYHLvZAbu8BKmhbR2++PW/j7VA
za55He8anRYqzXWGAKQ7RhsnGe2NWahm57CvbljQWwqbVJyL0WwIIm4+atJbLkvUQW/L+sTUgeSH
2WRaGt2AVTkW+8pH2DGH5lipxTw+ScXGsuLy0gQBR4L5pD9aDTw7O/5iDhJSVYSwWCYjfLalZnbk
qpAJsbhvJtNHTRhH1XewXGsQmwb0PyS9N2x2Vjf0WHc7QgSaujmhQ2BdV335UA9peKpSU8GjifoP
TtXbKTPdH1hz5K6dx2Bl7LAZzofbgRvxf71Is78vDGbIk9R/560dfurp7yEZHyU71Klrsk3NonxO
DCoYMMWrCVcfOznGm900kunljnNeqg5plqDCbwCYjzj6qZX4i3LkkPjYEY1kmo50wEUdQjN1eYH7
/aDLGdGQq5dM8iV/tzfdzE7ulyKzc344xG/ft07T3gYYmex+0dmfC3zPHVIYYvP137c1pPIMVvo1
8qurnJR+11VGt8qUDE6EbTI6wAWHHSoChYzLg+4i4DOC3uXegGxxkpJT33LEFUpHRTRo2YVh11Pc
qIAH+4KnVd5AL+k9olv7i/EDuquyiy9jJ5JL1oQfftlwIu1IRWs8w15lB9IPzE8R+E9LFGBrk7ur
d5/Lr09SHj36KPHcueM639cPQc0qG2+sMUU1VGvu2Qtk+2HAYlnJKM3fIPua3ChedhpIhdikHqOX
eeqQEWtwj7vw3EuTwwEqqzUKdtgeftujWPPx9xacq6RfnZfeL0kMDGI0vtscVfdFlhggnSyKf05Y
k9aFsOxzCMn7qQ04X86BZzpxupeCZFyD7+OVcp2hLu6n5Uqf1uNYFa95qHdwHOOH3M9/x36Q/glz
wP0q094SK522NiNpdJSOuGsgEbkyeV6Q+oOwPxJvVFB7UNFkVe2cJwE92Dfa8K4M/X5rK4f0+bx2
oPFM/Wuq09Fsy5JpRm7lWzRg4ux5wKvmOnDZzxrnRbTG8GLo+m+tCOaqIeEw219xLpLUof4AGR1Z
2oX5hF6YTrwYyr20y33Tgjyx85Y5GGF4/F8QFq37aUCHOn9w+XRkOP6lovVBOG6Lu/b/IfeXdxX6
D8/vwF0KR8v/IBgstFo7DSYbNieK+RWLET2X+aMusU+7SXavmRmKa2nr2HpGNhW3IdNsuVw+oXRT
jCvpCnGVwglOlZ9vl8/++yPZwDC3GbWXAdbmvQIDfdRKJIglGpv75WO+NXZXfo17IHCEwOiY/VM9
qvdePXWXYZZyL++K9ifTH1KaoXbx2/L97iJzzGeaqhF/IEFAGITiL2IY/5KT93CUMW34etT+MF9B
G5bUHs74jFhex43PWmAWl38vWOwIK6u9P0vDMSr0GdtOjoQYzqqyzPPgkY7uKLfL3ogq7W4DZcOm
9UkwWFYTp5LgTyoU1frYHXtJxncecZPEcfpnsWOVMrWOSUbagq2DYlY4fPfLPtR1TnYZcgLPwu6K
8SbfulZHPmURH0siKS7NTBCIVTviRzIH5HasCgESFPnWxqN/6M1Taxcm6aip+Dlq9n01lhPfxBtr
CtnLaMuXuMskYKEeFL31Ue/eo8ppD1kVmkev64keNb11w8nhJDPIoHHAiEJXbb62ZNv89KMcBoPu
biZ3Zs6QM/7gE6q7eArxI+LaGcgW8Mb0OhhB8w6zj2dBGNE1Ze+9dzR+5vlghUcCN6vtwqqbOP2s
LJcJxt/eL2f4bWcx50MZ5NE5Gie0NkKe0wCTWRcOJGtIwN61NdwMhTA78JSzWvbOpQFuDj5eDqv6
rfVacK5d/9ylDNjooDpnpssfuRSKiQlXNYFAWBFscTOS9zBpRswgQbDGE3bS5xl4o8J6i4WIsWHH
UMAAePmhVXyLYqg+6W5/dZAgXlgb051wsNHR/u+umr0VUblKTLTO30SyyaXJixqA6mfeR1UbMw+O
f9fqNhLc7gmbMkHqFUAnuM5WPtwNcydjYVMS5LnqLOn9jJySzHC8BZdG4/BhKHtcO1XyMo5Dt/8e
dnd5n5wr69QVjfvaKpgIEI4DEp7MM3gF54hekRk43bEzKxvd9QIEvzSr69I3CSs2aFXQwM7a3Hla
PpY6v9knR8gHRXwn0aWsB9VDpSVsGyKO2Db8s7sodZznudt8hIkMB2O+TBTx2U5KzWcRJ98iesBj
WSPrnFVxdDztx8GEjDJ/1vfy6GxJahRm78ZTBeYjaIPkR4A965iOaKcYQZinBGvmxoGilLle9hIM
Q7G3RVEfGU66D/6EJLEMMdq7kX0An2is837wt0nja9nW8vvb0GvOduisN2128Abzy/Ku9wl+z3Ga
k5UZvCLdmB6k52b3wrEiTLdh9FMrSTGeMy9DGkfX0giBzAMy/xngh10Pumae2z5IXnQIY5j+jNMi
c/h29OqeqQ5saxalW6ru+1i7Z9qjvZqN+jkWWfjShCnjiKhbmS4ersDl4cnr8u9BLwnwyv0rqJee
o1Ym4x63xYv0FSMrkDfDsXTHB+A1fqMnK8a9A3ysiIJiHv4t73pX/Op8BldLu27yjOjO1c+jq90t
vBUmKysydqcVZYFzqbPxiHOg2XRzbFeMzz4mc/2hNXTj2M5EW/rDhApM5Uvn4qlAJvBrEMRhNaEx
7RdoQ+q1cG+NCb5IWYI3GHV8dXY6GgB4kmpGFN53RjPxELBeRtocIe9Hk7gkpX72RYhiz4Gje2jS
gHW5brILuXXnqm7Ng9sX4UlyEBczWmr5XIFk6VILeVeHjdVxHgonVgQdhRSilpMviV5p/S7e5xo6
OTbOZ98ICR5Zuv6Jb01r73tW5kEsqLwi2mp+/yONDVZE/0NT+SNOFvIdLOdIRBQ+RUngTGFGnxZQ
CoLWg3Hl1Erd6aJFjpBmdYqGNLKPlrBZSUx+QVoRn0iNPhlE8KhVoxnmMdPjv6dTz5+G/fet8h2a
Qt5M8h13rfJR7qzJijZtWntrm9nQJTNNntCOwTluiN3CR48wRz7OVxYw5/vv76ujf/HgkjEuR3Jb
nBgy9nJOogk/7r8Td92IcCtTjzcxdFS8zuCcQ6vxNjbQn3UYUp8wyE8uWIrBcM5zk7B+1ipVvmWB
lIgckoLtoba28RRpx7BLn/OB29qRwy5qDeu8DNX9iDZMhKP/WNfZc5k3vxSAnZuRp7RAar261xgX
cnSU8oDsvTi7tYtkurFIrzXjH9LVONpzWphyhoqzSn2RYYVNkKzrtsVS8T/Mndlu41iarV+lkPfM
5rDJTR50FdCaKFmyLc9h3xAOh5PzPPPpz0cqujIysruyG+fmJBKCKNshiaL28P9rfSsovxY65VNC
7s1H+kcPiRbkB4c1lWukHqooiqOuSUTY0xyreznLzb6YG/rFBIiK17HB19V+6cP+/vLjCZpVotiY
jAqprIxJ1gfQVNfLWqmRyjNicM8NkNMKmCNWrVvfsO+g1Dn4jkeSqzZTgGYTGvkOJfjLmsBX2TjP
/UAWE6FadqMjx9bqc66exCzgMfJlIAV6ekltR5ZAkutcorV6M3DLOVZ3wsdJdLrq77Usfk6CkKjc
EOu5kk8eEfSoXfuONlMfzf0DhOKdjgzLRux0Qx3jWU3q9FzYytnO+vGKog5ikb4oX3WCIYg55ibI
W7ltlsQbbH4jZbGL6AFNFqhF1j6rYAbnj6WpHZakkt6hQ+TRm4Sa6FG/qOxcuxaKywyQ39SWfjAp
AKIyZw9J77cy/dxVvFbgY1Kvlu7DAiWivRr7uM2XtkaXdgPGWnt0Y4QZ27Apy02F1QBzAYogIwy2
ve8RsEVD/VKKKZEQHYJK3jSIf754ckxgxhCcuiQPQRWLIhHgbiuMlyCnIlsotrWDMjQ+kMjhimoi
hSvBn7K0IlTk6mHugwPqKV4qqfnSz4nkQYISpSMOThb0CZfkEQ+56a7hmkdT3NRHPMH1sTYLc+OX
rCLM2mpOy02gqm86LRGW5FjEGVzj5hAaSO9CD6Fw3l9LsEAMgClhfJcw+sgatU1UMfRpbFDKGYpj
jsWO7lvCty0Vt46jwraprLvlq+XVgpkx629rbyNNmGWy9ead2XxBftpt1H/zM/iRpqb0cMbsCZE+
OKXLNearSrRKDQTozJ7Gup1LEr6eJvs6QU9cMlyvGhIajpNRGPuwgmfSDxNxB+zJDqYq6zslQL2y
HGoF9qwl8CzwA+0UNjAiyOlY1VVvPaMNOFCMpwpcjpvF/1+zD9kqtAfvqF8Rmj2fm6LiPcVp63Jq
6sq5lVpKE31RJSZWd9+WjvPDIR+AcmGe9GmeUCRirdsnwHLzzoqOU1X+tlyhOdIruho9pbEsIrmn
8nvyl2y4BfldueT59kbjHaJR3SazVmex71PzavdpeM8EQD4e4zAda4NCn42/0dZJOHKGwDlD9Pyg
KOP2ProW6QTyGBXtV93yYDvMq6beZ/5KEkibpOXlp6hL/HuaqzulNL41Jg6JSBj/KVyLY3FqQxqa
WaXTak7A3vGqo/AYlgZOnSiEzSDSlIzBSotWXZc8FhkFWVCr5mGwsm6Xelr70g3plpZj/BjUWfKA
bR+wEuqHgDLfRToVxa1/vHwzwBNMj22Pq5+s3YCZnZn6+wI1p95QJopxMHoyNLU5uKTSAJf5xRBR
q08eeq8Jvir+HIzRkXUtBru7Cg0T2+2kP8uKxVnmOKRJSmMA1M1y9/ebRc6wHGa9eFJmdLLml7hq
Z4AIeFb/sQVS6oZlx4wvWmsX6EyzMsLgvrj1Jz1f1TUE38W2j8HJ2VY2IwYBdYB7k0y/GSssuz0a
xIYKwz5q83DX6XAk5yHJCVJznYVRsA3AvKKyrwog/kADxMEryhn8O7E1mJvKjBXHIvZyt4ax9xqX
j5WX57s8HxKaLeGDJnPl08BAX7PTXmmZQFiB0Ipa/lykUjwjUuhARogIBDp+pfNtTI4G35qiIBWe
qBi70Jg2CtzfPkzyPTHRmasnQnnqOucuaoSGdiLL2eAHDi6L2od/LjPhso24JUQO2XcnIGETIDZt
zaDLXccKxGPpvRZ1p35CF/w28KHfKEiHWbnW5TqDufS03COOtqKageD6YOplv/LnFkprMQZV6DmT
1OoeZMMQYSbxmUtVQRAZYAkbrC9V4ZBAPQOFAj29Q+QwHi46shKVBd94/wgWwoRvp49vU4zEVB0U
UuPKVt60VmZSBVzr0OmYDwL1AL9B2cR59BqAmi7Wnl1+sWVlnyQWmsoacX9aBeBD1iO7pegk5CT3
vQr81fL5QgrIkDsE7MWZxCT01uwbJF5tcMtaAiIKlZZPupvfRc120Wwp8O52yz3fkMmup3m69svp
rbPa4bq0k9D1ghjHfhTQEu2qB69AbzbWAHGohsgrMvF0d0wMILIZjQpwjtpdnkbaXayDqGCwM7xG
d2sslOua2eIQOgTULgNQOMj3trLgBNLfv08dcS2n/EMF1nwbEZSG4Dfm65Ih+o6F9PZNKx6aKVKO
SdCl+If5B9XEyb8QLPORC9rdpHesg1gG9yEmHJcG/VFHVbgnU6xkhxee9cTsiINNvi3cw84S79C8
zP3ANhYRIJxrhXUxxIw4/Yg7e4+rI/7ieS2Sm6HKrwpif1e1afp0f/LgoTGn91b1QjR34NXiYQAx
WwZipcdYQC4gF5sYsyyqztB1rjvR6U+JEkeb2lDkgeZ5SnRGKtYDGAO45W1BKxwByGYyHHNvtdX4
QAV6F8eoqnSgKqfeTJpzWGBbUgFLb1GmGE9KSHZwGnzBSkKabF/cLHt7Bng2Uf2Dkn32s5oo1eaX
JlPqtK2kpGwoLtC+Bz+p48ckUfli1mQLXYY+q9WflpJ4mURkuHkoKpaSOIm5azzhrqaW7aENG/vZ
isctCvHxzfKRWCJuUw5Ka3wo+KfoAKvibPl2tdF7UR1ZPwWPghMBUPys+nr8kibhc5FGw+vUVBEM
gGh6EHZSb7sx3HldeyU7U4DYNd5MlCkUoZvghhEzuGk9rWEDa+VupuYQQrGK3SigTx+DGIED0JQv
Q4voS2Wy26jOdMM8cV8OJaUEnLJ3qW+jDpayc1vDDB8SfOnsHK51ImPWo0P4iJ8pr4us/lInGItC
xdDWIQ1u03Rnj8MNBcV0hwKc7NrWxk4Q1QTpTEO5HpxGni2AuetkhI1Splj4UtT/14ZSibukmr4t
n0X+z8d7WnUYrkI6AD4BzEvoFXrEYxj1QNK0/mRY3rto4P0lnm3cqDqBS6qGuzU1ETFmVkeFj6tj
w6oTXSuZKB3lXfQqIP0NeoWhxpI9Imp5HaXERwkLh8IAwHYrAv1FCTRaOGFlBSd4DfYwfjEJOOy6
vN93TRO5ha6TAILu7KalEhQV6U05hM22F1Byx3myMFJKpeiySdkJdf0wdPp7kBA6oZd8PVEGZl9g
3U5Ak180sxHgXIHn92aTPfvOhD2U8hXOnSy/15Avr+JEH666HBCWUWT1KfLSu8irq/NYl+VJtmm9
URDibpQysbexM5hXBhvv9RB6MIYpnruVFHJbODX6Bst60Uq7OlEsqU+DXiQ7uvPkFjufi3PFyM36
NgXhteLy8Y7YIj0sZC65psk2N43xXEbGMxrY4k5NSHHUdefDNAh79Xx0h0sd5PeySKcru0JVTpNZ
UJ8cDDfRSo16JAUjpYMEhxl27mMkKNWlX7w4eOQiCl21ahtP7FrhINqC3Ro0mHWap9N+Kcn7EaLb
CBSgz3YgnFeLSV6Jw+gN/drOrWGXTx3D6FzZJGGlXet2jmsnTM5KIINXcDeijwkjUurvd+Jsq2qx
/xwpTXsb4DHDcday+0P0RpDySqOAdBeNzatjz+UtB8mm70X26bIqR+06A9dlvgpLYYAjMvudRRtj
NwR58lCzSnUM/6aYc9whfRenappYqc6HGql1+4nu9kYegOiUGSzQGdE/eDqCSLKzWhd2dfVIH5/m
ZyryT0O5H5ns1xc/zmUsEiHjXGR46qlL0nRTABl+NLz8Uca0GpCWvEk7YFEXU6UpS0QTXVw8LKcG
CdwWQd6BsbO+66jJkZmXPNO9M54mYzYCdy0XnBLOOpqmdRms0DzDmH+s+XS2UrHsHcht3KOEoJxC
AtiFg+5msUywJfH28YTZNDZCtMVR1iE4yswHpTEPSd0Nt6S8mg+WJSX9ZxWRdA2yo8G8cM4zgcaG
6rBKP/8wpuF4ZlkvN01nOliVGogmzHeulDadfgu3eNW3492ldebh+tz4eTVcE9PQrVE9VC5rD2vH
unvcLiYLYCTfD9tmap+m8xJrqSUo56KJ/kMQOvI68rN49i3jFUrRQeBho65B3vzJtkQKaTNhbVD4
7CP5wTpddL1Im8q1HYYsRudKL2IrYxVitDtGBnZrQtQuCOOacuBNL3CHrFS95317pBd7ukSNk9AA
q31JgomI3gw7uDa70fjGpHsNw38jZG6clhA5rySBuZrsG6PCc5hlI5Z8iG6jpHlPPIN9r6hs3wqT
0bH1D+llV+2jPLINy+QJ8yvRB9Gdiv8Ggb3abbNUIHyi+fR8uRchX1qGd02v4lXh54gnk8q6j1nw
X4jAy+tICMDZUOOaupDPrtR680hvrTo0fvmY5+q2R6tK7Jg1bRjtwm/F1OFhLbv+SpIoR9HTYcDo
8i864Mxt2tDYXarUrCA3l/PT2oJYr3nm0SIf2RCzydWgebtKK+vnCSHowa6GmmW4qa/DHuRWpJdb
y/S9z6rU7wtVPvrFWD4KJ/lG2SZ+xxL1rR9KLO9a/6pY6RWzm3iJRjK7aTXSkx+CaB3IaIOvP7nr
jMB88EYHk04zqG6WWyZsIWI3Z0amFw/JbYcakBhC6Acac9YOUv5v/Zyy4QSV2Du1AxkmSs/6MCHk
Z4d9qZqpftZysYcCJoLXvfjsxpFH3lcLh9Juz4VhJ6vAmpJnttOcuSyrbltgfXs9mgkewMIUFt4P
peNVV/6oTKtylvAtj/ndp8yJ26pN+ayWidjR6Xv2sZzhyCuNF0cnQV7VleiktQmXXxmnyEBDyBgh
sr2NOTeFYGKO+8vYQlxKdL1A3G323y7e8KOf28Nqnqw/+v7Va30WduME3H7NDmXCWF+gfUn1jkqt
FusPg6R6Hye9JEmVInwIfgr2Nx4DdWa/s7PxKS9zLgFZ3dpoVY5dUQdbNe/1ty6Sq7ZNcpfdMEr7
LCAd0IJOMnhGtzeWaQI7mZH7xv2Y5ura8Lr44FcPuLSNJ8+HhhPTo95gQZJu5Ufs6sMxPgmb96pl
sr0TVU8PSRTXU5IpG6/ocS9pdjJeXe56NIu3lOtgZYLGq8LqG2o04Dhl5jagPHE006udx0xVH1ts
IzeyLdSbkla+2xPtdLqcwF4i6pcRwsscnfDFGWSW9amyDLEt5psF9t1DR1GNvUMl5vCTAD/W1Wx7
0TlOwXiTKjGyeQeS/O+9pIaOBxmjdHJmq1TaDmSqs0hF7E/jrq3vUyNi51TY7Soh1+J4eWWARVfe
LEFafDd1MAEEDtRuYy/F60SFC0Myy74PErnygTmfhEj8fUwv83Jv2QjhdqlZERf1XWAH2lFncQlb
GpDxMrY5GRKtIBjnsmVxtWDvPRX4ke/DaIq0FLVF2VHKtWBBTYHnwwGe0hU7JvOrh5DPYTZ96or+
C7A26N2ZL7dLmW8ZdzpPrzflIL9OJlaRzmzNeyNPkrUd58x1wrgJI1VdqxYdpNzAtKAhE6pxYQAQ
nYp7IzXArmkz+MAbFX+dOcY3FXLVVerHzSZK69BNjKqmfhjXp4RodPbZoDZDXfPW/OPKTY01mLU1
u3yKC0clt9LP+U5G8sHnGDdH5qRseeSPP1Lgny2/s/wy5S/avuTp5JrFCZky6+wHCRVNuuJbZJw1
w0NkukauDCe8LUizKEK9cklh+wXxdevYkbylJlbQ05DKK3mFLMZ+Twa9xIMWXX4dya2d39oKAbER
ZcZbc0ahotSvTwZM1ifUgAGhyV1wjVfKOzZZ/uaxXz4uN1GoE/+CHojQZ3HoggLzVumJA04YapEN
K/cKycJTLAEUNRZjvUJizPVyCFDnizdAa9xWFss3osWzVxF56LOQT46q4h2SWTaCQ7NdjRHYMNH3
xqnQEXtElejdpAW04igxJeC0e07a1Lmv+rDapGpt72XXvkRTMVzFmh1RLlHVezhwq0SjaK4PW6si
u5oKbHLFBRlDBKvg4ZvoLyjUbtsGiv9STZaSuKwWzzjXI8g9gMRGKlODC7hYk9lHM17vREo92nsb
jY4gXjTLxrqkuOF2VfGbg0PubVR6LNvksV9spq2l+TReKaihVpMb0EDlK7qr37yE19In/b1aQfgN
ekwe2DDBY2MfK8P0aZgPlI6Hl1/wezO63Pv9V9WiHW6NOhs22K3KF8zEm4Ww7DS6tU2qIYFIk1SU
7/qNr1HHxSnQw/cguRSSPjVwC6pEmnVzEP3Px60otg91qutPbXyrtE67kUZjnCs5wiwIpo98VBkv
CkU9yzivrxR4PzvQQfDiaAzvB7VPVm09h2pWLYErGmXptrhO1GCaU8T9bd6yyAV1Gb2opSxXRNKN
12GZRi9BGLDJpxVk602JNja/Kh0/fimIEwWnBZ5k+S2vzL62np25RQ8HSDiEtGrzBLLcNJ7/WHDl
HP24+/5QYTT3BB95x8SZ2GUGwr/DiRGflt+PJa6HizesCbgciaZsH0hAB3HSkG6hT4j74/7GsswO
oQ4o79SmK8m6J96I+TEWhG99lQDKqAZwdlh76Y9Ttosp+tDiRHfYl1W/7ixcR3B2uoe8RsOjmzVf
laHaLdKP5aaJ7PRsGzgGozQed1n7fuk49kFHVG7R2N/gHAkqyZ9lhM6LU9U/lmhwV72qh3tlQF/i
zDdKb5BybfqUY3BOxRlLhmLUbsPUkAedmiSRTmg5+raTb/FEDhDgjedKHwYKup22TXFjX6klyHWk
a7NGTkYS3Z9lHcM4pmrU9M56OcS6R8BDOupAepxql0fJdBwSioKoj3OaGFYNdb2d+BiiDWvgu9yO
+rMTZXS5QyoxAI7MWGEkqvQMUybZi8vyshZ6sI0CwlhEo/en5V6wHFpMDXqX3lE9N+81UiqEn7iN
c1+XqsEmhpvOKKajVV7ZNHvWpZGztzF8OAs4pu9i/K5uFfg90q9cex27sz5Z9ltkTnRerLsGXM61
pLuPgQbjz6qv4mC3PKgEVeCOCqLeuCif1Vl0XlbRtFKdJNvpRjKs+qbOr1IxYklOHHb74josOm2D
fp+ujjBmbM3sFOsHWkX1SkcE9horttznOoazsLBi0nBaMW07rPylYMhs0tS6z5NB2QVVaVzVnjde
W3qFWzAypmfYVe+6UJTPWvAZSQq/cLk/dKqgY55hLcZx/+LkACf61LkdWmvAuzk3s30H9scgDw12
3ZU2E7EH8nAOxYxCiBqTbiudlLEq2C3T5r9RyKGhxksCgS5JwjX6qL4aJQhHSkXj2uqa5CqsJdzu
PtnGFCoeDFFnrl8Ao2a39lULY/wILQW2Jh2Nq6kQ9flSGSp0a9XNidApnBbsb8R1NvMhYWbORia5
4TZ+QeFO78oj7mbOHuDSPRZSsPs1Kap1rgWbJKRW7VkiOwP6DLdFDStIxF31Hmbmwezx+7V0sNyc
fEJ37P3hgDbLOqtjHa47zSq/kW1oVhnKMidxTpCFoOYNYX7Au2e7ajaaR625nw3y79WoepsJzcBx
UBFTjfp0qCXSLDWmPUdKaNgWmC3k0Dzovn9rZMbwyiw1Vja65nnTjLCwusJLiJfe9knBNnTe+Hyv
keIj7YCjT9ZpNgI+Qz0/Bm1gExaom0+UqPwcxxJOsoqanKevk54k2qztsp2vWeF1rOnjQYfLAe1y
HF2t7fLV0opGH2WceoQ0F+w5kUS7fvDz24E0mDC4X+KZ6ZOx+va6jWKGJaaDzn9cblQEszgvH5YD
iRMOD48mdn45dxdT6GQy77SdH+vjSiyGZkrftBRQkW5/dNvq7NdaNtWkNhivVhUaL1Wh5XuFvjYz
MYcGRfh1bDrqMSq9EyR5ibIW6SxzI7z08uArI2UZ8XWZlKHLqqdSHTPywsf2IjBsu9lSiF15Zc2e
2MUKO46ld8wYAtQ5dQFo6HNcOuJ26KZy38km2RJC6q2X7r0SS/MoIxQpyynTLcIlRB1sHDFA7p/8
2aVenqrxdgmwxr9jXOdDeVyO2BiB/1zawJd1rTQqQcwofzWO8Mo1Eee7xbhudYhyiXN9TRX9belK
BrN2NFEwX8AExShZGMJts5Zq7DwrJ9gKrSR9qOBi1ZNavIZAfnde6ty0o3BOYxdF+9G260OmKeWm
1Dta1VSRyrLwXzqLiJpQAMGTmWLfJ6q6XRxPoeHv2q4pruskPCvTIPeRogJC8upmI/SJZlWgWUwC
Vv7b5RDGy9xwJ3AgI04UjCDy1tZAlhm0pntZ0uRa97AUuqHw2WvyKLpLoXuaLN7IFFJlp6rTG1V6
QyfIBZl9V+CTYV/Mm6RMSCxgdopQeJ0UmFPUb+e7NvXfkzff0Fm3XSOpnzvHo3MhI5zDjvBheJXF
a6317Duz+LbRa/YaSeUfKbPhxzImZQOdYZ3YBNIO8zYjTYjgysfUoJpETduG5XtLbmq5HxuldWuZ
w1mNs3PYiGxVyFHsMQ49WfbcmFaaAEI+5FYNIXKFGS0Lac+ObVKIldFAlEAdMHeo28nbQDIqKrpe
aW2/XMRgYxgk26AcrJXf+4elB6A1qApxbiEg0qZc214iP3txPW8BlFwtPkJbufetxnvXvGc2MtfI
eqJvpt684w+OnhIZ+i6NpXBzmdKcCUR1V7PMqtmofvClOge4NJ/5d6+aqc/XXSmrp2Ts4TSolfUp
cExK/HQT/c1NxlyIh6sZq+Ny08Eyv9wj6PeBEuPk5uwTzGsb1PHJyU0K504458LMDpCi755bLpD9
st0140Ls4gB4KKflNzwH2lnkbYT3y5bH0TJeIt03T0IHOSAmvURv1H/HuYPlJ0yZJejltKByoJyv
5c7tcoPQx3MxC/ardPC+P7b8YJQJplmEGes26N8YedCvyzI7xtng3yyb3VyiYNVMTLaEri69o0GP
zbswwXA8i8PLpH+uA02go3YoKzqWcVzuqa35OMJhqbZkI9jHOCd+Fl+t9qInwWcDoPCT3esaR8km
M6cB9yLWpMhE0YhyvwcXOludvdCM18tzGi1AwjoBA8Szb9uO9kmWhRJtAUzcS2mnHcm9CJL0LZ9d
sewFsNdktX4s0wG2RZACGpnSI/4iksGXu4xkdL7UK2ipxnUHK4ZaTH1a5GGlnY3si8SwJccbzKKM
LQB9wTgTWSXmrnrYDmxlBFm4Pczg+abWg2ONl/9IgzEg2aZpsh02IOqDraHwSSWkb2J5HFO560EW
3sigba6gHFNXL4Fizw8FMx7bZ9TcNJNBoF8FSESpTmXYjad6vunaZL4x61VJDtR2MMeK2Y4GQybM
d6Ep+SpXmW39EDqgShjLMa8nJh2FL9USDx+q2SNs0uGsp6I70oKj1zsXdMK49dZqhTYrppzxADNn
Fc6jCIYw/4RM4t0nBmO3HP3+uKINEPU1uUKigxuusOft1miAaS1iG70vTQeFuvnHQBJ9XFTyo+NO
EPEIjnKTqSyFo3du9DS9V6R/twiDKq+rCcVkJYM2ISUco/qiVnchZeOPAVDJ2qZKfqNmE1Abvu1G
J3J9hcSv2A6Ojwxn/tSaaHRWEfRmEC6peQvDmKbp3BLVUUmu6y4n7nbJb4tikybaGngsWStZz46y
JKctkMaIYkN7ydEIrQqrwOSL/wuKdQleWENe4LdsOKyJakxJv+7YO2wDHS3bDKmRX2u9Xd9HGo1N
rv8DZdsZZ6zR/p9lbbnDWOeFBSqzlgEP4otyk8numjaC9zyw9yV80RuQ7Ie7RSNuj9W9n1BkWfxU
Vp8dMqDkhTN8gfDnbeCefvNtpbyKZ+AOSG9KemMGvMom9c7RlPTaUpRTQYPioZTBe6lp9uVIUxFk
2FjTKZLxwzgIh2ukXc/L0XLTIZEzJ7LWlyOZauBoMxDLZghXK0mGu2Iof9MoXUcR8Qmy6AhootCo
AkvPOulcBwqCsJIV/xvr4XUxhw+kSs8NoSXIERRtVXpo0dck7pLHmVG3FLFH45f4BaFNpLtLs93p
0M70yWVVlnBdm+JYytfewAyziWYqe2P2FnVJGgVdRP+BAYvOXpqh6FLNu2my1YMQzgvW0gR7HIx5
lp79dWOnX9Ct21f4r9KdQb91NQyd71pz7q9dptV5aobq3HbqX+WoyT+hDYWtO4AopBAq6Xo/xyWF
g6ZTyOBi0csR73RQHGo4ZdcVus1zIp/Cuacy0QU46l1CwHL8JYRqfSRa27rOUs9YpZqz7+f4jmXQ
L4BJ7zHrGQRA8lirJEDQq5vc6xos0lRMl3u5GOivoIO9OLIGQggvDi1ERBOoPuS97SBTTFQYFEWv
RK6udOdLHT3x+k0hxApVd/G1y1M60+NAv5cQbWr4CJGi+WbUI3kt7VheAcj6QU/sWVRxzIj4Viw5
tLLsKGLuRv7UwnygXFuwQpx9aY1PG4uqm3FOG8BVtUTXH4kzROh4y0ZCXPBF8eBZK2jk2bZAA1ZD
j3jVrbKAbOuNj6gjNk2fGts6KFS3gRSz0A3/7WP4P/5nDid69POs/se/c/yRF2NFN7P56fAfj3nK
//8+/80/f+ePf/GP6/Cjyuv8t+Zf/pb7md+8p5/1z7/0h3+ZZ//+6jbvzfsfDraIp5vxDufxeP9Z
t0mzvArex/yb/9Mf/u1z+Vcex+Lz77985C1USP413LfZL99/dPj29180G6Lkv/3473//4fwG/v7L
oU7e/8Z67uM9rP78d5/vdfP3X1BH279ysRN+o6uq5kCq/OVv/eflR4b6qzTNed9DKR6ZDc+GKb4J
+DPd+NVRHYjt+IDw+kDd/OVvdY7kaP6Z+Su0Qb4sqm1ZlgMY9Zf/fI1/+Cx//2z/lrXpOUedVfOm
fvpaAnniqU2d/2iFmnJJ2vsh3tCL27bpJsLyrmfJqfUYxwivipg0p+c8OOTi3kaM3JvbGhZ+BbnP
a9mO7H44cd9f1I8vwvyJLvr9RfCWhaWZujB/omd6Iu+dzsumm5o6cex0tNhRnibWfW0KJs9w30eO
G49EwUQVyuHnHOJRbAPjIqrCtpvrHsh7Hr7F9rC1YwvmS37ole4OtAK24fAhzuobos6cqEEcp+3U
LLzGQIcbiYpKy1ZfdfbQLLYqUbR1+gmtcArY0B/rqsGApW4pnuwhBG792HbtuN4LJ7oR0+A6Xk3r
KN7aRXUDt5k0HzKVoWMrZv8XXNglJ+kH1umfTpDzyx8ySTlrSmtVnCDVt1Z9iYucVKxYmDt/cPa1
D5zXstl93hjWR4jO0D9QwCJOswav3ydUqLMH1Sbrt3jv8Yzng7JRs5puSnCInWbVkEeRPNTVo628
+cHZR29rE4+d+eNlJPnDQPLj56zrf77auGiZBozvodY/8W2xdNaiCQP9pjJonlFj2kLWjYWrZWtf
RSlIrXA35u7EZVfhGwM/tNa9baGQMXIOxIlFOZbLmBbJ8OTgg2EcTKv7Vuyjjp7G1pyjddrntnui
kaQYjNDfAEgVYs+fsmz12XmVOJaODuST+G4qr4x9Sv7mYLl5ujJxS00n4si84Uj0+FP0LJPtRLgH
gDd1jf+piO9y8WLmZJEyfUPoXQGa1YJtY+5V1C7qV6AzunEEeUeox2pOk6uPmnHrvCEsSYQbTfcD
bLboCsNoo6wrpAbxFsEBgg5ibvoSUfZON5FE7MAOSfIBsXRnV/l4JYJ9Zbkoj3p9pZmuiHcq3pcY
bdCeSgrXIPstLzyBOUJ/gbMirrchG4rhRLWKFkXW3g+U8u2N7YAj3aggu4x1arqmupdpuGrND4KH
NBb+zsar9hNIBO+G5xiIVBy36RdhbP3ZqkmtlirrSjVdCeRb7pGtmW7aIK0iOHaddQdipayVcpt9
GO/pB3K6FmwqvrJ5MU/YFRrTe5p4TvuoQXYxDlO/tTRalucZFU/eib5v4y/UNA1xDtHB5tSHuWVf
7ZL0UN8HbB3Igmy+mNR4CW0fMelvY+16xqSJcU3YolcC8KHycLatjdnejdlVFLk4f3RgrJj+7vX2
CGwmM9foXwfFjaO7wnYj66uqX43m7TRc2cNzPvwFNln+lBHp2IZB31gz0YEwZNvWT9/bfCymWGZ5
fjO25dbIM1cM3dGqjeshLW/Krj0oea3hjnHup1ohVc5FXYBhQ0frrNtPvUkdG9bDSrBOEyonyxpO
yP+/eI0ZrBRT3nlmutUt+VuYOueozcCJ/LbECzEy1NBq47o5WE10j5LlTurKUaeLXlndG3Cuj9CY
3iyh7MZqXAdR+ajV463xrrM2a+qacpb6gGvmoy+7u7jWHuesKfBxK6vr3/VOexhKdGlEC+bqsC2T
R9wa73CP3gCOoX+dBQtmfp8Z+aNayftMbMpO52/1W4Ki91pbbB1YD5U3vaVhekYe/Mz+fP+/X7X8
z5Yk/y9rm/8Ply1cgv/9ouU/Kv8zCd9/XObw+5fFiqb96jisNB1d2JYpdV3+c61i/2pZNnhraNs6
ycIsSP65VjHkr/O0TYqtLsQcVMgK5/tSRbN/dSxbEyz2Tc1WLUv8r1Yqf8w1lgZLHl6faehSVzUq
Z7yGH3O5IyNwuimn2n7osNe7+TU4oJO8ah+CK/lXbPE/fm+lIXi9tk42LysioUrjp+fSaQX2RUZB
TNnbLtFEt5SqGDeuykPn+ptZeu/+8DH8F0sg7Y9LoD8/409LIDaymRGB916RdrnFVwEaEhqLOPS7
aA9fzliVx3/9jH/1Fn8ampoOmNs08IRBR7nuFWjVX6Y084H8vmj501sSc7L2D0tLLezSDFItUIxV
t5G7ch3srA0+5l3hmn8RlKn9xbsR88Xzw3MNgWHLsiJxTrjVoUXN8LWPVlKuin2zxfh1R6k1r9fw
6P/1Sfyrj038tKApZAMdeX6P/VrbiXXCRLsSr9W2Puh75UwWR/RXz/jz1+ByadoIOZlYENTOF9IP
79RGwZA3Prklwh232gpo7yZ0patv1ONfXZT/5Ulli/J/OTvT5baRJmtfESKwL3+xcdFqyYvkPwhb
bmMjQWIlgKufp9TzTZMgPsHd8cZ0T8S8o2QVsrKyMk+eoxs6Wbk+fRsUsbM7WhmXt6M+1ntaUaeF
hHBu+6CJMB3V1rgfTXnihEllWFakaH+7CFMc3gmVOl93Wx/YdcAIy+PH30v8vYlLnttTJi6ZWTsZ
YKMuNo8C2bpZn0I9VNf135fP/zfRnbyq3l1f0WRVV1UZaQK+1eVHqk9FAzqAdVV+8qj+AKV+WMEr
7p582mypG3u5X9ztF0707G6eW53EkMgBH4dZ4YynQPfQ39m78FFjNfYg7Q+1pVMnfG26nZoKvkaz
TQKmNvHFwox7JKbwfnKp4+YYdmv5V/FNfmhvm/skkB6X4rJ65fyqYXCdUEDiosH7xfvizPmZnSiL
PSJ0bh1EKwienynejKtTHRwfi1AKlCf72X6x19Kmtdj6wuMt2C48Vt+9/mLR4jeosFAqNreebk9C
jRPJ1oEXN4FzU39VA2p3j7tnKaBJ7Hfb0dPDagWRToRco/+x814+nnAqKgU6BQH+N4e6wTSZlO0e
8GuOYOtYbYbTJ1IpdXf3sQlFxKvJ4rincSJZs7j3nMkXbbSh7KO9jRTeuwuhjvhXs0b+MDyExd3h
24K1mc+JzAmh2eSIIGk9OSZyag9a5BzQe77dPe6D6LFxKWN/blaFtxQ3ZzaPiUlDQUOZqRxsXXpO
BijCblM2LzHA/2tc59UdlAneworEn5ns34WZyRGs6ZccnBgz+qrZQKAfB9oxsILWVzyEwv4a1rA9
vGqb0/rfH36VwvbZAqehFN6eqEuwjMxfKI4/tLee8ZRvlKB+RpZhIXQv7Kc9iaSRZUhZKZyxkHQv
se/2YpYMRMrCfoo/88F+Tg/bodoDk0UewQWSQK8CbkkectIo+5n8UDRlaKYNSqiO30Xawqe8/pKw
JHDYTI2jZnD7XTpM0vU7QLf4ZgP+V6BpDkYA8B7em1+dWi6tU5yry3VizYboknqgIpPlXloz++No
tMwEuPKW+UBv91A9QL/mWqviqfGOX/SnhX29/nzYc2QiGZUhS7cn3iKfOh0WSbTnGH3aFD4Fif6n
/Fp901bJeg96BpChK73awYJZappXy6RqicSV7WiURcXPOovfEnwEuxT4k9uF9ddQcvdBD6HkY7pC
EpfI2a32ubf/tmD0Ko0RJdQzo+JHnRndQa5kQDzMl/SVEBbAFcl8AmG21/qDr7ooDzLvEC257qTW
JcL1pdlJxDkawBTTiOrb35+0eK4kT81FQN3CFJJ7vad41FofZEY4vfxZW0E4Ql4gbaC8V5ZuavV6
48nfbEXhDaXbV6lcA87gANCUnPhZCdVgXCNruKKn6yHu5WerhR2fOTsX1iZRMIYGGT0G6oiayVDY
bTx8YbD34AiNusddu7ZO0UOXVAzzSh4zQaX1o5dK2pcPRhNCtLhwkGfuNFOn9q46VMzpPU2TMVos
PTAv1i5v8fUw3e69xh3CehN78o22kGHOOBvGbEs10WmzudcunW1fZzBHofQNWJgpHCqpIHw/3t2Z
o3thYeLOCXIahCU2V6ZWDqogogmmqv86g+Whr5HXiUwLLP408O72nQTVkw3V9S1it6HmZyG0wJ+Z
5t2UYeFZPuPhC9FhZmGGLoPxskgmLbKdy63boZUHXRWvXkOCqGiHFtAdeP0Fb5hxzQsjk91Dj8CE
h5Z1GVT2y/b2wJtQgTLvWD5Z6rePv9R1Qs4m6rKNuieVEYTBJndInaV1kVjo7UJK8Z6QJ75NjkP9
eEMe4C/53rw94XeKbKjiiXi5gz2ltUbqhD1U2XwdLqHPylqAiXlQSYCrQIOurKXQMrujZ0Ynhz1K
nKLN340GgHFgXvlhrRX3cGduijUyxitpe3jt7vIH835hd2dimqGfGZ7cYfEgazZTSBm5Ktq3t/Uq
XzH0tKK46w+L5RJN/LXJDW2Q9HMq6APptDAu93aXIXV1Kmk66J+YFg3iJ/HAysLoVn89PoI34f/g
yuGbsrZ9+UE8LEE/hxwSrws0T3VRsvaUzfjSrp2N4dO+8mPfXDhAysz1ahgKD2neJZpBmezyNx4t
sJVDTqkV2d8yoGMd5DeUXfxqnd9B5SOuu8TdP9RLD885F0BAjz6moSvX13rK+IQKqifjzdVB6fpS
bXSv9OhS0dfg5du4ENRvJHUFrH+14ARzQcPmlS2Lbqmtvb8Yzy73bISopmaSzO0Ud/+j/wwcOQ4c
5p99tKY+WyslQFmVD7UQRmbCvHFuVvjmmVnd0SQZBB0fHYjAISoYnd8tmLguIhA9zm1MPM6wU1k7
HVkamhXp117zeh/tOxAFQbFWfhtVOPgM494tPTNnvejcrlj72doqbaeP0oDd4sVcoZHdrmCXD2wg
njEPwRg+SteBfdetVu3SrTPrSGdfc3IFVJUEsrUX20p95nSX3hjfnIDq0Eo98g8SxC+Q2Rtoii4+
rmdjJzGaao3GYBLZwuWqx300yIm+F6ajT0pYu4obPb6B0Pxtr2P/3xcOxcf9x5w2eT/VUQ20VjhQ
9EXcr/sg8dMvp1e6eVuwxT4EOgsH5fqtjUGeGDI1KUUG5HO5PmcsbebOo/R9a9EGTz/RKFvt1sfd
TRra/8V3HZMCuiKuPTrol9aaRkGzckckYnz2MXstwsRv3NNbFI7e4GtBddeutc8fr3DuSJ6ZvKrt
KUqbHVQ2zkDzOtYZjoCP6GMTytwmntuYBNhDZlRqOXI0pDVMjkG8jdb1LSfCWy5YLC1nEmF6VT5I
tojl2f67rP4l6wuYgpk6lsk07P99ovcDcXbMC7jRFejuxfUJU6yrB/l3uoYU6XOPKZP00eBtMHxj
2Dtc2MTrkG3jEKZOI4nepDU1fKC8lDgJnjh8GsPySVlD8m4d/OR3eauHWXD0lOZht1qK2DPPgEuz
k7BWmOmgtBbynV2oHFwnZPLQE/cSD16S2cWL6fouvjQ3CWVI6MCQm7LK4tYEQuKOBO/iWfJgO34A
1P4igjeM3gsRdG5vFRpkaHCQCNCvuzx3Zltb1nHHItvTl7G5b9MnM1q67a9rMuIB+X82pgetgXJ9
PKrYOG2PG/lLtKGve08+u/kPUcRGa1d1GIdDXleZXu6GcVLGtH63BKX7436LMJlnPzsktIMv+4AG
vukLWeXcBloURtg70WnRJxs4qnuQkcJLoCR2m9NX55i4TfLXx0fg+mxDKfKPEWMS/I/QXjimZKeM
tDwNwJfS14///pzvnf/9SZgylC4XFezUtffbSqR8HYyiWRvm4B8+trSwXcYkSu1KaH3rDEswrLqK
/JQ00AIlC049v13QLfE6pAT+HsnOItVeVvTESNmubIAE53HQv3y8iJmwbhtEJKSJiEZoSk/2q1LU
o27vMCBeEs1GWUfcVtDjBtV/6FSql7YmO6YezNFBfDB15dXgnaBOeFRcLsf1G0ruReqp/hGyvoV7
a+YrXaxvkkkqEkhKUL+pW1N1aQaqEvbPg/y0sIvir1y+kC5XNgmw2tFEtKA38WrqbJJrrNNgvzL9
3mvp5R3vlnp5cwH9YlVi1Wduccp6vYxUVrW7dV4KH76MNeXLJ83rviBotuDoiz4iztyZtcJoD6d2
L6xt4Nh/jgNRwbPd+nH/8F/ujouViTT5zBbzZVR5QI2TPUkPydGFwgAfMY8ulBNhdX96SENjA5Ht
whrn3ERRNYovhqw5V901Xcm7AQRGCgPAXQE5c7eHXaVwFpxRnbk/aIr+Y2ayk3D357s+xk9OHsqv
MjoxEE78gMtT9CvjFbxN1s5lluVT/0mrXPm2eYJI3//YWUHJXjsrLVqTYS8DBoRpfauLKJRCXJW6
xzfy79aDt4ZOuhWYbvUVNk77M6wQvuqLXBxCcwZaPXKEhf2eiWuGyI1tACYz1XATxpUDNN+pq8af
h+yLtXSXzZ6QcwOTnR6NcnCgjRcpzwCWRQUtkISpZ7qts9r7ONHnj3d15hEF1OdsRRPHrXleQeHN
p7WeZeq7XxM+Kv3DF4lJ/yBjL5dQLOI6nsacc4PT4pOy33OJwx+mr4wQkpNANPSr1VJaNbswVTZV
MWlmyqASLk+k2SamnKvYYaB5lT+pnvNTAJAE0MPoKe4s+efcuniJ6jDUCuzF9MqDMV0/doZCtMm+
V8l3GY7m06f+KCCv9y1H06bLv/DtZpIGcOD/mJxspQ4xkaXJLLF5kd50r3oQmjgth8LcDG/j7/KX
WfsI1P41LN1O85vLWAhpHjCyq5q5A1MTXF2j2NzeVymrMdkieannrCCyZyT+ZungvaeoE7chjzBA
u9EYMpXpE8QenKRj3vLvx7Bxg2i5m2+y9R8gQWYuxQtLk0ux67K6pLmXvoOgIExuvx+8vVcSXFAM
haXNW3TV6zcqbQ7g/LLBw5uy8ySDPdh5seuMQewm9N435SoiaTZWcJJtF23N3BjntqaJbFZARZlK
2ALCHepfUAJfZc+5x1MfyIl9k20jkBALUXPOXTBqkp/jLjwKJmcxazTZsZJ3dxFVdYDH3yXvLXog
yfBO35ZO4qK5ybkoGs05FoxIuNpz54++KPqar7C+r2DK3kIKtLS82T01KN86FPLtq6bBztZONsRs
nEO/84kA0HUB2B+pKwv8kDN6+9aVP1NPDhYCwMy9bMK/hS4DFSLdmr62zITLokzeP2ZPNV28tUQ7
WL1ZdJs5FzWRrcNDoW6kUXEZTdXGKXZ7GCJc5xlJBk9Zk9zcCgxb9n2pqaSIzzM96ue2Jneg0eyT
4iC2M/9qvehfnZ+w4X3u1nFPCxYCv9X4wyrd/Bl4+vely2kuZyS6/LPOqace92OFtDHf8M7e1l66
zVfaqt6YN/EiHmPWTc9tTdy0zCKopXbY6h86v/cVKOuoKaqfR9Fmtrw0XDwYS19xEmjiAr2lTtn9
HdrgzqD/8tb61f0f9JiuszWGqOihqSrzg/AHTTayzBzUNLs4eb8hxk7gBtbMbPsqowkAcpfALTOb
6VDhsIA8q6C8iDSXDpogB9s3qHJh7+/GXRx0rhX0XrnBXjisFo7e9S1xaU+s/yzhbxwmAmUE5EnU
TgFVuPeYzZQAmIh96PiLkIi5/Txfn/g9Z/Z6ZQ9J8YH1CWiuAJyIN2gUilsi2S4W/K4d5XJ1kzuQ
GQfYE22sFXVQARNEO/AeaqbBZxpjMbO/TqovjU1iS2/0ZWmi/eWm6qtkcP3krwsfa9YCjUeTphPl
gukFi2qaSoea5bTbu84XX+svEUyKr5Hb8EpYPGczzoEVk3FdusmKOQW+t7Z2QGINQKH4WOnoSj8z
XyJ29cGBF+F/y3YdUQahfMg0ADCAyXFzkqayCxuUir7aw3V1A8w4ce1fcA77qIAyHJ0Ei9fejEte
2JzEL16kZaJJtHeK2yHgTt86gfOl9fVQXp9c49fH33DmE2oapSSGKNnQKxB1r6EJdlItFsisisMs
cLmIpJz7aucmxE84O2KJtUs1oKwxVdJoxQN+Xfjdeng0aRIzRG+7ixu4ZHDi+Afku+RywKDonTk5
aQqI4+f3GEkh/yf8b0uF4LlPdr7EydXqdDAVldG7xfqHCMml3wSiMMvbcvEYqEvrmzjlaUBbNtGx
1r0gt+uX38VTNgFLgTybP95EPgTmO5eXtJ+56k/LCmDm35ayu9iXnV22KeZQLJORl2mNfYBaDIpt
YKSMYP5QA2XNO3DvFl+VQF4rj87CDNmsq1oWIy+0a8Q8zaUfOczzQ1pHDcI+Np/jQwb7hxJ+fBpm
Os1MZPJOFsPG4t+TmxzSzjI/5AiInbba55KZx3s9yML0bndTvsGkK1ByR2+p2Sv88TIxuzA6fTvU
SQnAUtLBSVf9qjkgnyQXm36s/f+0OGi0mCsmrZ1iDqsIdt29wwamv9tA9SS3voNd1bM+iULIexdm
OZgJX7xYm+FoBvh/8S9aXFOcup3Jh6RTrN/aA+nDSgtN77j/9GT7DCx5u/siOOQPcEAuFpSuthR7
pgq8ErgqmM4rjArSghKcVWhKRM9lsj6qr7a5/Xg75004YEcBv1vaFNIU0xyRjVqJXcW5U49PBjJW
3VJn8qoSIZahs28CrAdr8MTl6d3u2NdeHDDLTdfpdveQ0PSx7qLnk3/aMDsBdbe3NO3y/r6ZfjTu
dFHmAYN2ha/Xj61kmiPF9+j7zmNaeuemT8ZaYB9gr/eNe2PVByihBbLfrY4esEnv4629Bl6Idf/z
A6xJW0jT8141OtZdB81tAeKuWkv3kqfdpZuTTylkld1Ja2ghF8zOfFJQQ7w2iS+M1U0/aaV3BRID
1u9O/eqnwJrIBcO/VupD2T/3AfLniy+HmdNhmIBjmYeFFeHqAS85O6lRcvO3VW2bw2eYOlyQ+S41
DXfBWd9LAZNPiiU6hyq+6lzhjQ9DWg3KwfwNY6YvrU8c/3bVrXP6EuOnciNQWf3qD3KZq5e04VyY
nVyMh6ipOyQzf+urdJ1/cgJjJS6l4ypZGNcQcfmj5U2uxKhpDtUIUxYjkZv6CxTGq9Nm2YoyZ0aU
BUg9iSqAVi6vIPnYjx24yd91oISl8RnfvNXCdiUFR4R7AhJRyhJgu4ZvTvJJZeRt9R8c9Ny+uJDP
Uqm47xw463S+4v8+xkBJk/9KqzJM1pQkV8mtsfnY5nWTgk94blNkI2c2k73WmnJm/Za3Wog41jf+
GaZfSIPR7APWFkKN5SvGPa+zzbAd4AIIPv4BV9c+9h2a3zIiMkgETUskcRUD5lb133v5O9yt7e7T
x39+7gie//mJh44KUokVR3AH3DZSNmm8rV+r9LTqosO/vn/fV8JlQcLEPO00vBQxQAi1HvGe5LP0
IuZSxp8SdXrpE2THz+NdugyumotojsV/mJfSGKeYfLxMGWLoUIXD/o1cTldNgFzwxuQxYQfZZrli
cLWfSFMxDkb+xJS0mNS6dJddedgr9WH8DUhSNN13bYSu0wkAwZ22X0gI36FhF6de2BJ3FHQygDyn
12MjDZkKo81veUWPhcrSygq1n3dwqT4Vj6JygNCWV/t2SzYseYgZem0oh4bX3Rne6VZf58/S54+d
6bpcMvlFkwM6OvUYx4IY8K4P43XLb9DumWQOpPcu02JJ7yq8mjKdO4VU1WBIjYGZy83ep8h8Vo3+
F1QZ9yKea0wy0KFbLQWeqzP4boc5cAEH4ZtOwiujjeUOCrm/xvKh1qmnK18W9u16IapC/1F0eVAT
ucq7G6fp1dpp/hLxe/eQrg63yRpgcLhYgbl6spgQ/LAQBu0E4Ov9A55Fs119PCaSYf/abeL18EWg
G+iwMoktxk2Wdk293jYVKUkA6LSTeFFMT19k1mauH0+/7DuT1DfnXViEhzsg0assdJ4OdzC9U3el
Spj5xX35kGyVxzhc6hJgCS+4PCaqbQN0ZHuNmZYdNFdoCuUkj6hiVl9bLXWO/dO4P6hyZ7q55URZ
4lUjTIwv+3gws2pt9lVXmn6V59F+T+lPbaUshmsk26nVXwPLRaYcdkgpjeRHhQ0d+htpV+5iE6mY
WEbmd98OKeISRu+UXfGaVDsnyandq/2pRze075J4UxtJ3t92owSNrHLISpNZFKO2ta+Dg/Ismp6a
sdeRuRpGePWEbhVUYy/N6VACMUY/wuhkGHrVErYiMzWomPiop5bpT3VXJvXeLS00u15V9P6Yft8n
Gmq8VQ2nezDqpVrcmEg8gl3Ms6plPrZHaBHBsPgoaYC2Yz1TDKb5uP3T11ZPpFwOxiaT+nSTVNoI
Ry+EplZ9QwvvWG1AmBLy4DpkcM0R/OAOvI3IjOxg5L6LVT3bVUjVKFYiuTBVK8MDZHpMYXlpVjNV
4iJkv4P3pJLMRv6VFfZaQZ7tuE5O0E98TSIklFadmcA/4mZtNNqbwbLVBIUJozihPGnFQx7nrubE
6NEcx508flJt5aDe911RoTxR611Cey2LFSg4+Qb6Wm/zU/Vst9CoPVTmqIxUlJC7R6JvZ0i6cUR9
WYcA3MsztUUqeCgy2fwq07rrN/AhV8AgtOwkaaEEs3gMpt05dCutGR10HvOytCGYdiC0RT9PK089
si/GoKBo2TpSC9+ctqvQGM2lyMx+IR6YKOhp9Yb9NPD/oJSuXOQlzCvFkFukF5ZTPHRdnCtfW7jS
kXFyELtD9blCmwwhgmFAoGqEOLeBotI6OvvS7Vukz4BRyAo0hbIJp/imkbJqV3qWlA9N6h2MAcbS
MIZaRqlW5sEwkrf9DpVeF8537fggn45ddj8eKkm91xtksc1AjbQGHaiUv7ZBjVJSf8Og+72W8bmR
1VH1/wqPI0qDQQw7P7q0uyhNypv9KdrLhm+omSTVbl0jn7JNouxkBlrS7PtbB3hJd2NHmtp9KSmj
6n6xj0WJrCjikdlHp95FxyzYl7Cyhzban6ffNjp/ereyo7bRTn5dsd38bqVteX1aGuELJv70U1e3
XeQXQ91IrlQqCdzoMpIIzzvrEIN+yEx7FDThZkHvGlJZ5JoVfdy1tV8h3gJf5k6DZ80/Jlb1gm5l
Dvm1bO5lk/uzPuj729Y2d1wBp1Q5RdSwG6QI8kFWzfsia7PxQAEDf6+9w/5UWL/aslGOAjrYF4JZ
cN9FdWAnZt08F0Z9sLZmHlWF8VDKkgSV8Q5iR/kGCspmkNzRrrKh/1zkqpHzCLRRJrqPEdWobtNj
Xe0gbUxN505OzMK8RzvAykKj3Dnx7wJCSFQL8ixDuFI1s0z+XaV8jPtTWmmVCumtLbhOGbysVc11
7AYayvu2GAuIwySb8xOFto6ww1ctkW0IrRKIdIN+LAQRm2VHY9AaeoysximT07rzNaU6FINfWxwt
GWVlaJaR7M74C7BQAgCzXNwA/WWIgWKrzIKD3sVZ7xkZETmlrZkqHcOn4WCrw4BwXWJXx0Pf4plt
OtRV6Ehay3/FbeQkeyfAhVe6vm2os5i/tCjp4xAYe2/cNzYCMQ9GeUrigzvWUl/c6bnqHO+yg9wm
pY/AvaSGunrqjk9HTRrz5wMUM3A/JAoS2Ns0rlNl23LIok9yjBbr10yO6+IBtj87uz+UkOFbm2PK
sABiLLWu6l+irNNGpjOtQtu7aHKURQiMPzUU95SmnJqF5ODq1SXYdBgAAaRg2eASJ9lHgt6hrQw5
fDdGqDzoW91T/xLDPKnXBGSXmaus5FB1xSDRUi155ga/MD2pxUMHqB/1BKqdQ3znILOhLJZ4roq5
sMAxL2QpDBgqOkCMyxROGnpNOvb5LxpCt6pXPoleJZPAiN26x+0y0uq6wjmxJ1Z8lgAN8PPTcM5/
6avj3pPvdxvkd78oosvg0cpH7UD38uXhpKtC1sTq5FUgW1Wr7bSMVdIC+CGbbsEQpZhMklaA+8w1
pMJ0wJYKWddVD2GWqiPJnuDlMCfpeHEsda1Uk1+Ila1aZBe8guWiw/G6fxGQxeONGKWR10uJ33Wr
Xdhl8gz6JE2n0jrJy0cz0uMsj3+Jdzq6pFuGWkIjum39PmA07L3eqZXr6Nvy82vmrFxYnqy4gqpb
LSVgSySc2loKNKYA/wAFNpNSXpiZeG2ZtqpS7OJfghVKDwSlC+QOKzG1vbwk4RuX6asmG46Fsrjt
2PZVFr1ziojxW/vN0bPY68hwmFl1CLsfR5k5K9CLQt6lYcmyJyvKcyhVKFS/leUA50eMvFZdQn9d
tE7n/ntLgkyLXJy2IuXGyxPYo1VEmLPe9OixoC0ra7dp9fyxiZl3qCaf25ie8iQt6ChYbwLGLQeK
248Uipwf+QZo0MoxPJp9Cxav3/2XFicnvC8l8wit6pv5XfQW9K9kAac1I6mWB1n+4VFf06T184JX
gLvI+HEdpbFN+0m1qDaSoExsD3ulRwDYess2zeaEHuODdd99M+5PoRrugo5JPT9tltZ7fQIAV3Er
yYZtwg4zLeZIuXNs0rR7K267W52XnXhIdl9V4LrLJ+D6UF/aEr/lLGY3eV9nu7h7ey/BhTZUaPVm
+ZE/Y0WhuabzOIaIiimTSyuVTdzobQMr8bpeicFdkF3LjFAzG0cZgWKeoutw2E1bbFA+o4UXq2/V
S40u+u2RjsLp5B4DLrxk/QeImRnHpD4oLllxk1MKu1xWCqd9bRcKR8FejbeH78iReHr7JoakTyGE
7DZ6Kl4c2vfO+uMjMbefVLnECL9DgXK6ULscpSNsvnilqBF365avpi7fNTPOTxnj/8xMu4c7qYp7
qT292d+V/iZdWzdZCBe/SCHgOa3RiP6GZvKS989EywujU1/ZnaSd2p1AjNurXepD0Q1M9gBWVTAk
pS+G6f6B51wXiTSFuKlAXERzCL7myy9pR8aoa3WPg/7NDGMFA7Pl1d3i9T27pWeGJlmfQ7ZujvKJ
xyE4E2lPHygOmBWx7pjZ7FhZsjJ/LkIBl4xO/DSyUr2jQ8uWKmH1KycNZPzwpaJ02Kzs+z+Ac84d
xLPtfC/8n0WV1kAMWBl6UgXHFSP8YAHTDdkC6cni4mbPwj87Oi1URieqY6kh/KX8qn9VP5krYTF6
jG6Fw3SrcdWAGqigIVkyfe2pVBQF2b4qggCA9UunybreHFu5+qFXYXT4gf7AqC0Myl1/OGEBd6Q9
YV6zdRhlukuasfqxl76m1L4MO/E/DiTXnI7I95qMK9Nqho0M8vTLNShNXcL4ufsRwQ/2efT753Rr
+51nrYRUe8gHC5c6sNdrEhYdhWopYwxEzkuLfXVI66OU/4hpOh8+Z8NxKYCIn3yZ1GFAdUSx19Hp
pU0+S9IqvETT/IeckKGk6/oOsohn00VJnQGT/GGpiTSTkV/amxzpsoPiSsryH2WA+KqnfhIuf3wQ
b0hhFMX2YKTDuzy+MJOJXRqe7ORoKb251/IfIiGPYtFS5lw31a14f7SPyRbt5I+95drh8UKZgi8k
HTyZp4lJrDPyCOrvR6+Yj/BUxkMVnFBZ/9dGbOYUDF6ugm9iynfYtPQIUNz4rlWbVGhCVa/5sNDd
uX6pWrLoIZH1M5pEVXu6c1AVnSpEBfVVDzS6gyzyncJD91Gu6iq3DwRosl3s0l25PmY5aNBWiTTo
6rA5+6zYU/R47UIttMIsbNa0k+9QeoGtNfKk9VLr+no2aWJQ/KCzOCyTqQ9dUb+ieAH7wWFl8JJS
PKrToDuWzvVVHEY5nqQL9j9HISmZHrtcSyzqhjuxp7eib92Gp9s/yLmuTvfEzOS01YUBbLLevYrn
R/K6D7p1FZS3irf3ZSgkFrORq8RgYm7iKTW6ngcDc9lGeoHUjFx89GrIE5fukjmX1FF8o6sjMBRw
Q19+KjumBZfqGAl6X1xgds8eNq72SUx5kEU+KyevXXxazXikYI4wOG3Q3F51+cZ93NhQOrwZfZj+
pMeCUyYPwGzXdh+KDAj+ev/j4z3nkxcmRe5w5pP54aD1SpO9xT+MFwiLV1ZQQaQUKIHK91s8ATPf
D2samBtiCaMsk+8X1UjcNkX6lpApHykM1ZBjRK6+/PaY8ctzQ474IWfLQuG93R92KWkIPMyqj2yl
eLrl4OeRbk8OTDkv5pJXlS+iyNnaBCv4uUltsHh9sDbNlT2RtsIGBI/2O1mxh6JC5IIoXA1L5/x6
rguzTJUALhLMElfA5eLU1mUSRz/FQS+go+22p1vVTX1pKUrPOee5oclRr5LxCMGd81NeIfH5dQfP
Z+7FG9s93RKewYYttTPnXJOKHm7iwM6qcSAuNxRuu7qnqPJTXSkv1IOZBhpXaDFsBT5rscEuvs5F
mkJb/dzYZHW9Ze5ktRDGKDvjKlG434gR2OV1zezjhaXJGWB27MCAqvbzoPMerZ6G42bhSIs/cLUU
ahViLlWgCSdJpHManMOYqj9PFEGHIPFaYpjGNJWY3hbhq4aZFYENdnHpk11lJGyizYUDzJx0hAHf
yy8WaSiEK5L804AINnqy0q2uL8C/5jYPlKcluPq52KYdgiFzjpFRj2we1GNa7fb5EsJ7xgLDYGAG
ANNAaDh9wFSWPI575/TTeUYg0t8/IVzmqa/pRiNhHcQUwEKCJTQGpp8Lg3COc9MwDzqNibJFX3nc
nX72L1oIDarff1NuBK169Cg+WAp5Hr17GiAwvcdesR3WmUeV+976jIDrwuKvAefkk2e/ZRo2m3FQ
D/vyJFzntvX6MNr+NPGf9Knw0yDyjzetXwJ84xTu3G1PvXkxiopzNnHei19w5UJxY0iH00/ze+Yh
AUP3h6Eu2wfc4+6ekvDN+ATId7sM0LxO31k65WdqYuRL12U+J0OyOq3Ln+Lhmq53/sEbXnsveXqH
p/jy08eH9NrLmMQH9+oQvfn2U2oqfaiPjjbmPxWLErf9zYifP/77M8uhIeEAXwQN4mhXbFQlJI9R
3ls/mnAMUVsP4sDcxCvdlVbM928WL4fr8KloAN1oufPwNkCeXp78xOjAfyT2D/tuDHW4Vu3b7F4k
SoINcGFll9UMkDyIh4GQZmyT2T/+IYLQ2dVu1MkYjXXzIgCupGYcz34tMukiSMMlmr/LgPZuS+cp
Dmcwz1dmjCfe2EQGylZq/5J31EilmyzuguPu8d8vCOpCjUEnoo0BF9vlgvoqUttqJ784zyYTk8pN
v9bdEd0NcuibRerKmd27MCYc82z3suy4r3SMpV+rjQnpMjnYS7lBgvwBuVV3YWXil/9zmP/evvOV
TT5VY2dKru/ll2xzeNIA6Z30R+fO2BbB6Ub63HqqsQR+XlrdBOOpN8MpG3L5RXswt5CxbOGeehYb
mWyXX1iTI3a9ukl+wpCaY+SsznoWE37lneQ1rnQnAIDJ9g/ePktrm2QoLaimDsn1l5w2o8babF99
OEFnzOTRMh3L0pebJikHVZIiNlIYa1fpFsWN2yFEt4uSzR9s5cLapropdRbVrcRWpl+FpkL2IOiK
97fOCoq07eIRWFjb9FAf+mOj9hiLf1RwI/9tzFiBjefNmi7Hq8t3wf+6iRjdJ0HnZpmG+r5UD85u
r7zsbcgJxG4Wksd2etleQMj93XfHXycQrP6Xs/eP2elkRTOUTZfZ8ou+kl5QxIaBQf+FquqmgSXQ
lTbN0kzFZRrz/5ZJLxyaLdJ1beKeB72tlB576n6l6s8Z8MBbpS+ARNVu22tLI2KTwZH/NUe6qSqK
Q4o0vXDAyBpFfOJhgM4xrQnx3MpjFml5h4p9RaWN0mKxzBR6edH9bVe8gsiSaMVQdruMn81YpoDL
dAoDooaThVobdmTVSpBscztc+IaXWcK1sUmwZqYKEIesv7QDZMojb8msgC0Ix7Fd1a/u/oSgZzaq
nS9wErMPyLb2aa+/xDvXhmCmRkOQnp39ELnSVkyP/CdHPTc4idm2eUhSSddfBpQmnztfDsRYpfzY
dF/6QNzpS0nuzKaaNJYs6sC4DaO+l1/QPtRGYTbpa9W13UYwxslme1ovfLmZQy+YCXgKoYbH/0zi
Z54jpo14yav1rN/FP0SiIpwFEICDJvqL6M1ntCKXLtyZdIUmJHpmvCNQ/Zi+XfSk64pmb7yM1rpn
HDyWfnTl94WVzZzzCxsilJ8lENKuz/WmNV7gV2JmmSKmthm6jX2731Tu+F08mPuTi5qK3Ybav2wm
vB+IC+OT04fqelWmpvFy9MWj9p0aONoI3joEKhtvWMuLRD0zNxOEK6ZKVY4yxFUdtdd3ad33yesQ
BWhPUUpt1u1bLSb5/2Tw/foDWrLg/BMVaYYApyX9aFDsVs7LV9P+dtR83fqRxkv3wvWCMAH/1jvd
CaWVyfnOcuZvxqaiMJzfQwePOgxMQCgxBOP3Pzjc1+Hy0trkcO8HtLSSVlgTAQz5qRtyW++02YdL
Jdtrv7QUwZvJDSTIgKYV2zSJU91p2Lrm9qDcWvnTcT+4OnpUcrPkFDNfiYo6k0pQWsKbPC2wnLpk
yJLd6dU+rKL+8dgHVrLQaZzUvoSjM8F3ZmIS+cch7o5xfmLfYgRb3SwUbUBpHwhyDCipR/fjUz23
IuTIoD8QshG4+eWhzhuri3oTc/m3/PBk0lPKll4511kXgE5BtKOLf14RTmZmr1RZx8gVTC0xzABx
EP8l9MHIlxmjM5bMiQLv5dPjndfSMMUsC8WiSaTYdcioA+t63TkPeX4fI/t6BJ700Bwrt2SwpbK9
na0GH+/i3FfjBadxcsUM1pVjHLGoV1H72vhm5YpqukOFNLuP3I6Ry8WLc+ajXVib+EjSZId8J7Wv
JmrHFjkQ7QKfRs8r2ODDwRW05ZV3olr08SLfL5HJzlIkYaSGZjhKD9NZLFPayYPedK/MYxDxoWt7
BBdI5gWS6FYN9tv9ihxso3nRjWN7jknRe3HlM1EFSm/xC2BVpKk8eZZXOTw2vBj4Cc6bKNY6Xoes
zOYAv1/3+vFy5zYZVCk9C8obgHcnfmQo/0PZl3VJaqPb/pVefqcPiPms0/3AFFNG5Fw5vLCqsrIA
IRAISSB+/d1R9rmuCtdy9nmxnY7MEGj49E17b8ZHaGO++Dh39I1DgNv5qMPsoyEu1tGJp6535Pxi
6K6k6BrtdlX8oTLl+UsuV+3H9zg/xA/XtpnmeoDY5neDorFitDi38Fh+Qk/niJVtPrQpv/AkQ3C4
/Dl1F7afax4I1p+HdItJYH9AjNpk5/p72wO6VuZdnP39Yn045IVvR+xQRsuI1fqD48c+Q7FUsbRb
A17LeSs/0nH/cMSLsEdFYwVR9Pl7AbTZdsvu3CKLPHu0c1IXIzr9B3WYXy4kgKVodEFSCkIrPy+k
QAO0gqj4i0vvqhKF1jj6YBJ/tR3BpgAA7lk2CVCynweo27CGrtryYpkDuO7SZbwTAD1/sFDnp7zc
jj8OcrE3Kg18iV2ZFyeGhIV4AIbliaf6cOYng1a3d/97m395R+yPsdW/msEfx77YJH04ywHMby8T
/MdMffKB1zsTW9rX5T1KMtCH+r+SBn6/ziGhiOQykohgNPlLh6AL2jDZm5fyMdqcbSSSy8u+rsFR
WKInUb/3aRln40em+q9BCDCJf4562TDouw0gZ515iTyTWeN+GECPiM6itfvIfbjAP/7+fqB9gwQU
umT/2nvV236/rBbBKXCez7I0Vs4BsgZRVLN37+YC2I2UvepcJOdmhxg5FvWtvuUfVC9+kRPAA/zw
FBdHo+8apFEJeZHPFBXQbbil4B9yTx4KKOfazXi1oqr9kd/5Swvw46iXvhNdkfaZCWzOWVOghqrc
2a2JwLPCi6ZwPnJsfrV7fxguODs+PxhyKyLNBClr3H3fFYBSF6p16bo519H165DSx48KVB+94GVQ
0oDRsGsDTCuI2uy8zfWwr44Crqi3rZfER5vOBy7GryzQj694DmF+eMWh99ZA4RUb59aai7p8om7x
9/bne5B/aX9+HOLiWhfoReLoVXyxHWszBPK+Qd/4Sp/a8YqPIjPrkFV8AT/HBtC4hANtGX+r5pPf
gblRmYKwV9BQJMyMeS/ScgJ/SrQf5GYdDl58wxwva6oru1q2zVJM9BNkt8L26JLbWr/Ya1tYoZ/P
Iflg1i56Vv73EILaGUqmuB8um+MtqX1OJUHOQcAbnFZwRJ1r9CwBpXTzwFDxNR/u/vPm/us8/jnm
hR1vmdbDinkEwcAWrFDorkNl+cOq4AU1xR+vhsZ/pDbOIcrlFnQCLVZlCIKH9uR9Jt/Upsq9G53a
hSqqW4GmI2sDOQbUtlr/QxmND0e/2I9zFy5APpOXas68/VAA4aMKoD07YPBSxM5HvgNTzdFN6NWK
lE7VJ/38wdr+8tD/8P4X29VyqmlANfFlbkniy89N/YFT8ctl/OH7z+P/cOJMpybfUWf2QPNq3DuP
FPFU5cPQ5DYCacdNI/P+9yfw17v1hyEv3AxdkzHgmFT5dqaYPedvm2OTn1kyEKede0ObjNz9/Zgf
zeLlZkWN1yF4SwcMukMAGPH0wTJdwNB+36ffmc3RSgKY5GX/7tj0NLD8s3E+6xvBx3av6y9B4qQ+
mkCRngZoakBwGGfko4TBr97tx5EvVrD1AlpW3MXhj6G7Em7PsElvBw0W9MdRZFE/LNSfN/3PJx9v
CGox0C376OS6dGl81DSEiqPv1x5gJKjSt5tyaxd9brYfRvN/vRGiM7UCeq9hmM/q7D/vz0WhDNCu
3SuEflkRBKj50iy80+kAXs20K/w9QaHoI46Pv04pBoWqzHeFDDC6XBy6TrtQapb8dQwBjhZbP7j/
++34i4v15wEu1sxZVgEUN38VPFEM1PFAUkE/DlaNodL2nzR7XzRHn/dnDKJoeGhQTgZ8Lrg4AQ6X
qvfE+oKWqgIp6T39+juYA/ZsM16dRfu6a/0f0NP8df1+HvfC5Qby3m39eX1Z6zszNUnpvov64e9n
868RBYb4Lq2NdgpgCC9Wy7heZZbWfuHhnNNxSCVTV/Pq5ijI3QQRvZtqCBn+/ZC/sGE/j3mxgL3y
B5fX9ouPpphrk7MXFzIqwUN3BRazIztZSD5ugw+M2C92TezYYLuL0AHh4wBezCWy1LEnKhuxRLAp
N+cRvYfmCjhiJNKq4qNC2y9WDmxCqJe4Eagf/5LtiUUvjNbOi5b7fgTtf1i00Qcrd56lny1JDGIb
9LKDRgjNI/bF4ea6tSpApl9Id++UOGqKfLBO5139lwGQCUQXBwhnXO9i1/dU1mc2kJcZYjOjvi2D
Da2OIDHJ/u/bAV0wf45zsTLYgQyaQOTFdUDjFwtcameM95upMvYt+n19oOWU//2of726MXs/DHoR
9PBQWnWIS423T05zUzdlWhJgD6yTN+Jf3Z6gn/77iP/1tvx39c5vfp+56d//g5/f+GAEaGPkxY//
PjZvgk/8m/yf85/9/1/7+Y/+fT289/dSvL/L4+fh8jd/+kN8/x/jZ5/l559+yHsJKohb9S7M3TtU
e+T3QfCk59/8Tz/8x/v3b3kww/u/fnvjqgdb1N171fD+tz8+2n3912/nvoP/+vHr//js9LnDn6Wf
uy/cfL78g/fPk/zXbzgk/0Q5GCcF7bjovD/nhuf33z8h/8T2Rth/vi9RmsMnPReyxh95/wQjID4D
ayaotAB5/u0fE1ffP7L/iaYtAArBUwhQEHKtv/3vg/20Qn+u2D961d3wppcTXuTnjOk5T4Q06Zke
E/hZeNGXTVMkZHSli5bbbtRIk7YlAIPjwxIu9EoJj+/UHEaJU2o7i2oGmWgl7TQYFpJqm2/F6Edb
yylnhDlzl6uGg/1uqqpiWLobX4CecZE4uGW54IvWaUxYxPSmUZNJeb8+86WVjwCh+Qe0R+TGW+LD
3FZwmWFx8AtaJiMNcKPzYOeGQ7PxnBJwbOqzjTeVXQ5q5icl+LYv/Y9YYL9nQP60DN+nBQ1ygIGA
vxqzc2lLFVj2ugY8Qltp+yfhBeMWiG0AlDy7TlxwcqTMwvGZPE9kIyQKDt/nitvGPziObjZtMz5r
g24fG0hkB8w/fAWlTif5UzNrtD4wsR+axc09h6SLsZ2T1K7MUDhA662DqHBpndtalt2xitwaDSFT
syHjSFIuSZh1WMfEHeo+B3N5s3G1+WIEgADVbD3r2IIClK2vFh8adCjBVl7jZzFZ2kJW76sFTYp2
5bvOrR+DcG2v5BJ+YHYu21bPO+qMUMCmQqIQQBPs6h9DBqzIaNMqFFukKf0DUf2S23A6mexRdQuH
1K28IAkiyXemN7pYFYRboU7ZW+Szyxq7aHp9dEJJU1Hpx7icq1MUbJfJTAnOkZ2Az7zZ9J1hmWX1
wJtafZRbqHckFeQ3M7lw9oH1/tmOnrfCWVkZJKywpuj58y8uCWYrSpbambbheeRgabZjIKzMJhyY
sc751CGuszqfbTuhnY+895+dl++Dw2uJwD2OvpWzYv3PkymJUjK0BugGzeeGhKUj+06yh/688N83
jlmfNXXXrK/pkpCGejeVjNvMLvm4nXvzLcAC7FqyoEvR0sd+NHbWq9XZ/mDv/jArP5qRS3WH8ySh
+xIdDTG4+CLvspeppItf9SueExNF0nm2VnA+WRCnDRJWruWhllGUhJHBOuP6KCBVdG88+6NihovC
4U9X+nnC4OeAbwg8DqhF/YVMJRiY18fomt4uFdvb/QlWcQGTihtlarHBjyn7mzIgZ6qoZQ/UxpTU
q3gX0IjJwPl1snx5X7XQh6KoJB/BjhVsW7ApjWTFxqPiuQ931IMTHprXmlPAgschTGYxF2AC3nFL
P1uzey3b4EpbYZs00UgTFaYdMJZ7ZuoZbf1efbX0j6AZ8g/DwEBVOgRFx2WE+MUVKVuccFfH01Og
QbfWrFWd1RV9HJtYFBRVmn0p2nlfn/9rAGlUglLmlIOjYuzyYRVNDiae4aS6NpsqmU52B4H6YZwz
CibKnRvxMXO71n0ivil4peuEzkO4MaRmOZDqbTK5pL/mrPITEAK1aVl71WH2bV0Mpm6LEkLappsO
ITQvb2MzV5+QKMvPFbcCYik8jVV01Kv8BkbIey+ob1bY+V1re7cmqG5ctXY5URESvfbw0omgy/pm
eUaq3y/8L+jegE55PLkwDqxNOPZq2kWWSVbHqjPKodbV1L4HwWen2dY0cLNS8UM7eGOxer1OiYNy
zlKCV2Jyj1E97FYDXShwugGqPaCUFU4lygUQWk28CVKWlR/dd4J885g7JjxGnkjKV1xsdLOEckwa
EFaiE9ZKEPl9oXxTdwswozNJS+MvOFnWbYO388J7U8a3VkzuQ9fIDbP5nDTaJVmnYcq91hwlxreY
415XUxosPck5unASVIWeDO3LLRrL3+1RfZ7CeMk0UzvAAAApGAY/qYUF8cUSvXi9U524zZtsDLyn
Zty4xMQnWoFmLYzHOXGIOFnrMOQgeLr3JE97IgD4XAFudZ1H4kyP6+BfLWzYlvJLSfzPXRyjn9cZ
6qyqyYGU+iTinejq6843W+0Ha9LJFR32agpyENXlXsAOpl6aI136z5G7hJvSDl4tDfKnXmZCmitn
dW+Q+zzWlngBU59MbaB6Ez33j/4wK3jUudXXV4PfsJTGLNwBM6rMAPr2xsItFssMfUN3MlA0nSvd
5cGworVsDOuiX2XK9Voe8Q9+AGtX4VHrFRRtVYpkvsT+nOobTWuIVLt+mYQuG5I4Fs6+rOfXWU/8
mta4pAMKjbegB+ywccAhNyGR1bi6sCqOSarB/UCofzMqcwidrxr3aGJ31ooDER7nenbykcdoSB6t
KlEOY0XrOVCQZ1WZeq5MKnCyXVdiZrmpwwwi1tEGpHYnP2DyypbAy422SlYU6xNNzKfFVzJdLH4s
OzxX3KGTjqyQJB3G8MnTHBuzNXMaa7kkeKR+DvQp6OKDvbDqOEbQq9PhdVlZbqpiYaW2Qk2xl1+s
eB6RTB6cxFQtTeqdUdWuMyAZqzjaAZtSbNWSOIv/qTZtU3h6eKM1f59otdyDefqK1bOVCHt99hf+
5DWy2zCrndMh8PWrtQsmvm2nUu16sJhB/k+0Re05L4tjL4lb0U9tzL75dWRS7dl0q6JpG5jV2c8c
qdCJih6STahhlaV4am3xXFNNsgWC9HbXAcTB9dGKRAqqtS5vIgd90nEznOJ1fVm4yAlZ569yhKxB
x+3boEfvAtUOuN089aSH2UnBYwZlrYkcyxUs9pHfbkMqroTAvpHPrHeB7ZaWV4CPjySw5wQrqKGW
blV26moQ06BN4hXs9NteEZA1s1NsHH1w+z5fenSPrre2LRgY+MoxNUR3IH2UdSLaeilWp9zKkKJY
17cmRfv1V17aODm2vWE8fF26XUddkJvMFqyazTPkyZJJNt12qG4bt78LufUYOs1pat4rFmRo1hAb
3bh+XtUiJdptE2KLWzDCjYnxy/VmRhsF/p+A2sjS+LyIOsGKB850mJO1Bp8vkl898x1M6xtcTwhq
cH5CK6ObKAkyvNm6lb21JsSCcL2mzlZYLcARwJTiZgyPzMQrmBHAQ+QDc4a7Umwcmx6gRLdmJfFw
SmN1oqAPzB0Kzs2AnQ/yDOV5WuggarK+RalHRNUTuD5hPavxucptLZa9yUFpAdJdLezUGoCXWUW7
L9mcygC+il09grs38RX7BATefTiU911cfh7FqVIz3ZZr8Apm0h2oYtgN7oZ80hMAamDRy6TofDA6
elkNhjqGgzmYr9HAwL8juxdmGsRlSwmejiFOFCpiSVuj59Dp43ebSi93LJUQsGBuwMnY7pxhzUBM
dgVewHF7043KvY0jbDa9h+AyLjxbZUPrfbKA+t3GFbt2wUqZjgPpksiSD34gj2B1bBN7Lp/P6cCo
h1IRl8BnyHwlA2j/egjLwwIUVk92zgjGcKvzMlZ5SxrO/c7SaAR1zVzELb9pzZscrPB59TsDQm1r
i4oeMuAEgcbafHUpipchQQWqLOtjA4bWIgrrOz4u4kSizI/npfCnXmRDf8Yg01oVYLbRqfANOnJ8
e0lBJLgO8WvtT2Lj9TakLIJoIwGx34NpkLvkqmJOip7G9VFPJot9+hQOK+5MkHPuHFZ1Rx4vYRbD
u8uwAeSOO+AvnYJuIxZODnSM0UxeBWcjupk18RNOWZRqRx2XlVZXs0bay1cBltYTTUE65R/0vHpX
yvSvDWQBr+pAl1dsmDZDO3cbZSx0w1PSZp1yd7Drb3HtvyoelZvOxo4FmXZwiCW8pnkZ3lhI8jZs
6sRu95w436x6jVJqTSije+HO2As/ikg9RrP2QOQ4stxfS6g0u22V2cpX6cDpdmx97McV6cCQTmG6
eN/ogguuDYJXl7KdIk2dls08gtV6QocR629DFvHj0IOvD9SrWTTM38zo3EQEpmpgqS1CMPKoUweE
kKoGsxEghU1aF1t2dKoNc1pAXiIzfQKu8XWqqwQOl3XVUGu94ZFmGzXDrVi8gg/0Pojbz3HVzDBk
S5y4Qf0oiLaSMra/Djg9s09Uvg53VmXsxAz9q7BYHneLnaCXcDssh5DZd94yzVu/XMBQ4lcv8eLu
Y8EyMEg+dAxN5MpAsUzgSAI71qZdHwVp6HT9vmp2a238rA+5TLginyqEAGnk1LcRSqHEM88UjoqR
WIzhW6TdJwGJ0HRW4ZUtVpECDZp0gXMz2uA3jsgrneOXMYLWQfO1jdW745UvMnbR+WncIVntZtyP
g/11XQHxGF3EjT0H52TvFYt4LiE8mpKSRmlLejsXuvxmdeLNVvKlrd0l+X5HmFruHQpCKVkj8+r7
S14G5uCodUy8ZT5ZIBjK51GbVERwVsf6Ou7q93K9tpz5uuvVl84ay8xSVpSDlNhO/KV3En/2EPd3
c5319NMYH2rdP0o6pZPXe6nP2RtifhP5t5KtFgKNtk5a0OOPATbWhPQOfLX4gLowAQZ2V0JuL0Q1
MrZHk1rB1O98HUCqrh+ng7+21zaItrMZYAXCUTAdxJ10OHTlWnU/NlAyssjXVY8Z8+d9HKhH25TP
ywruUUQUA7zFlSYAR4NqsNOJjmJr01bLjR+thT2UuEi9KEyU5RwUh9gMbutTU8U3ToxOUh+w+KRh
/k1drge9hFdmNF9K282bxb5n3vwFyeC9XmdIkcbLfuxKBBuBv3cQAifctC5ksfScNYbBxVlcmjpg
80+Zgp+p6AsYbwvw1F4hmXx0qHsTxCXMA8c1ijPwDT7pkgxqPLaBd2MFrcxWCw03fXulYholPZuv
K8uBHYjCF98g7KFDNOWk8dFPSFpTSEsmtuEYSpNH5Y1tPkEnCErC0oIzru+HNRgUJhji0R6cy3rq
HyYmeb4iWL1T3nyMJw2CvGAaU0hVIJxAi/woCUpXk1tv47ndBhOsNWuLqPUQMZhQIJfjZQ56wNOm
74IE9AUqj+M3Vs3utv9qyuaghY7BREzfh9ZGmDQHmw5nJ/Ei3SejtuxM1NHOJ/Iwsmk5mphlol/a
DNgSsBnHu4nKNgmMQ89MhAcQdTMYsWgv8VlBTdiletDp6q95bWdWDSLPpYqiPPLLoPDmFgB110kV
9v0wdlMBGu1vLBwPpW4jHAJGM9JbdzbYlLcC4YFbqXtTjU/tUJ8o7GuCGsO1DPtnYh48EL8XEZNI
F8Mxsjn92qBND/TNY6n9RPi1ncihIWnLwVHl+2NuKXWMHTbt0c6+gZ4JuwKjcKpAM5vhrwH89vbg
fqMpZ6cqJkMi1taBS0dr5MgA38YAaNvdmNm+r1Q5IQKcDzCNuROt+O428NMgnGTe+9FR9Q5ETu32
k2wMZCudEo0NEfr9+0DvzDybIiT0JlrWJ3BnACRs7CGb9Z3dDutNtw+QBYsF2imrsBr2fQseGRPw
RDs5H91w56zSJJH04S7rKBtgvlbiJoRLk/ZqOVkjt/bawIv3gk6ChFmylI3NnHU9O7hj95WWxiuw
hLvArTbo176y/PHR92H943vX56BFoEf0LE1ZV+kdbB4+qJE81f3RFna4h34COEXmG4Tad2UYrkXj
+zkDqcs9qGLRVEIqlelz7gHA5OWu78ly54FJlesmXXXPNjFhoFmP/GkXQwO3kMBm5CGnaVzBrghb
iKLpguHghNOAABh8zS7EkrYgIh9uFq7ALV2Vey9qDpNr7edhtnIwqwZZE9kZNJPrm3Y+JxXWKcq6
dsnAzdwlwgwk7+myL0PQcqPy8LmabV7QBXFWoltAwoOSpu6qkLrENX2lPNxvyg2OJaSqcCCWYRsp
900w2M3WkUMROeLY2XLa1qo7gky728x1o9OubO86XQ+FmCOY8aRyxboPkVhA5EvI9WDrB8afeVyX
t13n9FDTofN+7ZZ79F+fkLi1s8BF3aVFJnReoirziA7v0LN9ZUNTbDtJtmmMfyRusKSqqYCrD2fI
TSP4h0WB7BKSHPkqdIFEDUvUDFd4MM5TsMD+LbiAFFKDqduUN6REjlvGzga5cpO4TZR2FqjVOiyZ
35AKy1/mc4lkcjzwxPLE194Oy6yTohCuddU548Ysy1vYB2lrTQp5HhplD4EBY71gocRdyFUREVHh
+HzzRHAlGlDea7fD7OJKSQx6JS1vEHnlwmNnvfVK7PEWGekmqQeBe2CiC+RzTZ/ibD2QajtzMyES
rJGZXfclMmUJGBXvCRi7i0Z1u0EJgWwzQBPVODzWJOw3YqzRyTd096FFCW6Z8lUgGT6jurwnTZiO
U/OCE7kmbgnhbHcmoPsNRbOxLb2tG/9RdPOcrbaGlptlHmQYHBDJwJpKZMomON5jGYC7cLDB1Bha
Ig8odAM6himGsYcbi0RxsoxeMfVSIphr3dxCgBtrD0i02AoS2Sue1wrljNqa79eKZp3fHhsNQbdV
w71CuIbrxN0xu2X7pZaoLrrr0RlaJPtY6KXePF73PQR9ovPdG032puRoqg0cdmrFe+cQfxshp0Rq
PIJxkKxvbuiE7E01h6D8XofP7ptnY3cwOu/WuN8voPPG67owv9ao4EV0dlaL4KV2V7F3qvZVo5c8
CfmCwAa5mRpBzw6uKvRK+lHu1NKDA72NcoLNcEVnqrZ1NcpkqnVuDYDqeEN5pcey20gPfmfPm33Y
dOg5HF7GuAWJoB32Cd+rwQb0sUdWgHVlGtqnWDHUZAgcXiLWz0pWcEw7Cc93mXawDTJZvPChg+Ky
rPTnhnUQi3JrwDZdFuO4gRpekf4bsaiPA+zedoiEMiTLdDJ08RtEHlTi1wHkgCBmly5DVBgvyOly
px3xXHm2SuVsPtWrCyNx1xkOKlCL+Fk1NjsvnHkx2OTRkZ6TOMZ762xy37PJAx1//83nB16aG5T1
j7NbmdRzKlBfWN120itJNLy8PLLi0xiYe8kCubEskMrZQ59xgkwc7l/bqDG3BxZnc13tcXpPtTOG
V5LbXyIxIyBgVWZVeL8A/P1pDCcjM9Tl6Ywm2RqB4Cgj79QasvPa9ZxTNfBV0etHNZQIZqfOx657
Y7qLi8Aqh6TupVfE8CWSVRR9d3ZhWTqyYNouY3i0VvT9NPJhBUVQ0vMS19+2rCM42AOukX5AUlgb
UfhcDxnxcwh3zBsz3kJSy0ZaAntwsMjD6Jf3ZPSul7V9B8AXpsDCx85daas4cZrRZK0gCj5Mkzsq
fPA80ABHXbhd53oTkenLxP0CXH3PYe2jVYcU3YT4WFKGxPC8qgRJYD9ZgyhzDWTbxzV69GjL02oB
aJHU5LS6WOY+tuJrbeiXOUTydYLU6JYsHOKCs3lpl7qwNQgYgfq/ZSu7XZAJSmqfHZbh1Ab2jMpW
CGno2hoTiBXkPcxvqUqDtFW8IM9DReKH9QO4EuCHGHqKOg0aNuHYmLEVWal+a0XuBOepgjIGUnqB
hUipjTF6LEODc2KZNJL2C/aOjzJnWcHCICu3jdyWbYd6OJF2SQHegZKGz3A597TaOL2budLsAK/n
2VjhmrFaF1ESEnY8COEGhjS8ZeF85L63nlajZvBFI7qEngSHs8ngaFb9nZ4BzgpHQ4tpqup0Yi78
kwmdbTP7XNXdmvqyvEIWgCY29+66wH8kiNpyOBrI69cqdfs4zIJqb/GzPxpEMOlmgCcyQT1hBapx
FgGihKbcDNCZSJFWmNIZtarGp2QP43jXOyZFwvzdOO0pWvSVtdSbDpormYTm1MqhcrLqe9lXYHNx
Xcz32L6Zaj93zQE0CcqBI0bBb1bTU+DLd2QWeOo7RiGinIY7RQ7DOZRfPXhda4DdqSKKiAdObYxH
SkIp2yukr1gHfPKMOgjr5L5V61osxPsKDY7ElRPGBOQNRFjay/xQXxnHfQyr5i0OddG10VU5gPYi
2i0ihvjmGiNzYSPGYbycUlFG0DRWqYJHg6Q+ew9ImcSMvzfwzDainoBUTgLh3UXTIJHrdbyE2wvJ
/H1M5a3mwkmHCW6NE7SZVhESA24PTnyb49IdEB/at5wAwrqsgZ3MEV2zSNMQPsywmxS1NoGwkZEM
b53S3FkCIs7ljOZ22SqIv2JHmllvRCP9bEZxMVMzQnEzb0HOCGh4dIDAwwaiLFsSW/aBrptwXMxR
2RFWzn7k/sizwZJD7pZOElYtMm7CQdfuel95SCpZPVwVS4PHsqc0J6herKgT5rClYObx8mmgWdXC
tSMKW7elemsH4tZtENYQMpgd6e+QtkVtoR11vmA36SiEmRLY+WUsgmSVrk41VQ9CxO4eMi0riieI
Fxs877iwpggMvYUEjg99oODWacJ3Ick1jyr4o3PwQsWSu3JGh70772XPkNgvRSIN8zMbpS1nDO5K
r3kqAySnluiwxpoeFmEQ1km1M8FAwGo33tFKrahIwbnm1nSabJ1TcDJmTenwLBKM58Tu0BEHwK+Y
ADebEbfhZMjCWqsG9YGYI1RGTjMEsoiHujvUtIVvNWUQxbYTZLNQI1uaOO3G8ZE5KovpV7+N4kxD
BiZjMWBjBng2VO06lZQ23kHPjZWizIkqkCmLquzr3Rb1hVcdU3PvUwmg3bDVlC05UDFdygQ5BC38
EiHMJ9eOr7HJh8QXsM1BoME3x1Ah7RhLnAlqLxIHJ2UDUPw6JEdcD2BSj7eDA7fSgxUs6xXyKQLW
Pyjt3RqFhXZKmaolhGvlYQd3XZT3JNhFMbmx6+gdXogpItPGWQl0CWqDk5MBIKAy1cL5RVNXKhdM
+GA1MKwRRBFWaOQgOfXgIpTJGkQK7sjmPOy2IDiHbtVsXyvnUy9QemlQDk976mRrSdU+VoCwjx4S
LtgIYdA/y+Urc/qCcat+6lt1M6ju27II+0n2s58uZfVp5SNQXv0CRI07b9AsOu5Z69yTWNzS/rn0
IPrS8ThnEygxIm3vbWS/Q2+20DdSPXCHZr4a3+EKe8kU5mPo8ZvGRQHMavCNyPsgy68Mkhyzu++w
NpnxuiAPTf0czuu+jS1ra8/IBEi/pcUcjvL/UXceW3IjWZp+ItSBBmw5DsBleGjJDU4EyQAMwqDl
0/fnzOrpJLMq2bWbOSc3mRmkB+Am7v3V3eurjxLenQ9lDQyiCYvAyiYPW/qXQEn/qbUOVjyQ5ZA+
+HMxbse88njmYjcb0wNSh1CJ7q4DtZTuBH4Fiq9VoATGWt25LXSDCedn9B7IZOmYOAiIcEzzx3RG
599RQi+eg5WByaDsBRazod3aNV1xq48o9a+due22/pBrV0ljAjM34K+xk27iCrizzG6TlkaiNXaW
3sfPYEmnjgcPJEnoQW/vSx3JtNCW/GBm5rtuLOelKl5dq3sZx47q1ZsCpqRBDNRuAoCXjEFclBW/
P793PjOwSadafLlUdGbMjTcN7Tm+dWoeKJUpuWPqacorRtmXj046xLtGNg9TAkEED7YRgztG5SAe
i25qGXjTn1apIvYcG6WahkD17qm3iODVuUEMY8ijifFNF77qiyqVw+4Fs1E6+O24VG9a+oauuNvY
In8t8ox966VZUA/qLETi7OTl16gdk3Rus0CIpKWvfr1+rXpwrRm7t+VzaNXGcymGKfSlpjbL6zQQ
RmBO7TddS65M1enblSJkU5VMD2x67TSaFsQPHIgrDsmls5YTZbGpz9sSAH5rMctsozFMKdCTtdj3
8UPtG5+AnfVRLDeGAd6savscW1hwEtfaGO7FJdCNm8kerXNavkqtOCbLQhLk2se7cQUhHK0PUxWb
WJrAHLA9Qe1Pe1kIXAwqMQM/EwduaivMTPHmdv4H+RJh1/UvNgCJjtxv0zjjrkLvvamM+VksWrDU
Op0pErNNTjufAEEucQyR2L7YJadYMZ6r3obHNHszwOqygKWv455hA1BDA2t2WE0VrLDMO9fUkoC5
RNFixPrN4o5XiTthj1M5lfpyUzlc8tS3WFgKvI0G4FR/35ji2I/uwkK3wcCc6t6OJ3fvVbm9df38
VQ56sWmTPt+L/r6fpnw3ULgFzMx6aDwtMDCnbhyj9iP4koBpR2yfcmaW0gIbNozzjWGVzP8hICsf
502n5SO4FgnLbWu95WbmH8qhcOFpO/rLDCVEWgfYg5uN21DeWQAmaWod146CbjAXzBlalkI/w/5H
NgzZCdxujGLxXk4eJ3tdysjWSkRMgPtzXPqh13U5IK3ymRrabe28KYMktoEoyDcEs+23tTFaO7uf
3SBJbQlCp39PAU3Ih536TSsX9GRx8zbH1+2SvdWTf+r07t7zQY+xQOzzaRKkHBPTmA4qHBzXCKo4
Dxy6L/CyZoosuXabTPCvq2FsvXl4X3V+sKJ2GJI0C4mz06PEVnnQVJs0BR/FLlNEKWEjtTbfua4r
jqs7wo6X8o1VYAWON9WbplhCi+lxu3XwX3zeP49sdsVdAtJLy2ZdJU4k7fZO5emLm34t+lw7pBIa
VCsfM796TWP3mJDhmqB4ti9Hq5kL2D6NK1Re2thVfyoh1oN+9acrPb0Ws9J3xPdu6cU7rOEzdR3J
KDAgG2kvZui5yz3D+XZz7NzNkqeYIziQsy3S5+x+HBhkmM5P0u+GwGVw4K64mFKd2mxDZm1ZgYv2
QFSTCgxvfu5NSHZ/LCkS8ng7ZZW9KUHbg67swrSmyiMCgygkK31f1beu4KyYela99KmMBULGkul4
ncaPSUXejmYbgVdaV02rHhvVi8jNedxWrtveNuO9Q4XQucabAnmI5irzd/QQxp40KwkjOz6rtBou
vKETxnZzvUoIWp0WTswyPhQt3YQ/IhVk3NaBFJzIWdrdIi63X6O/JLMB6O6KrcyKLMpMtfLDvbYz
YuMWreD3OCsgFEoIPSnS7TgZ31BAQ4aUSYlqQstgEAGWyJI4KWu+1fzqLu9HNncNQUejse2kCtMe
BU1VsPGt5CN3GF+3pt7zSslrjfOw1+FlqB37AqLLGkND6h+MGtsZZebufVUdEUHR0CPQqPU+28Zj
tiUPZD50HoiDp/ytsrl3WsYz7joUGZWk4tCn4aoE0mNOHQUkAOPQf9OZUxgyc5n3utrB0kOd0Try
Ptf6KskqjuHSOdGiFFFl3HZuOyO60qqw0vWj80PhVKVYoRcfDYLPNew0X8p0OfqKykg6OMD7iljC
rLoarAzCYAagTewJyoHVlCewJ6kAAlTumemMmJDzL+R7UBEPzRo0mafv6BpCgkHvNDu7KjQAIpMM
kNDOYXYRjdL7tJGah+/W6DEfbVCRQVjvNvGMgeU4wHjJ7lazWedUD8vgAl+q4lyoVpw6We/nfNrp
M6gPk966k4UObZ6zw5Jb/V6gx+PbHh+EO2r06KV+Va3XtrXqwTCpWxfBWeT5SSAglLadJT4LOOBR
Gt/ZhgzUZAKPleTaqU5A0nuxG4mdvEgB3hKfK7Qpi6gokmdFl+Gm+hLoq8m7pztwiKD2ExxS6Jx5
SR5jLp2yDCbWb5znOOnXvIT1bXaTxFjsd18L1v3OXge0VG6S7lfnAZVCEQqlgN8asAtRBig5vniN
NHbcSII+S4GouMkXq79YLUcLJHCMGh/OuTOcN30RTHFJBz2yVydD+CDiOwvdx9QmIUOirM3U8XuY
s3iSLgIm087CmvFNpavVUZwoME82HWvvSfSLYhhRg0U2bqmQXQ9SS9C++b6iZtPLN6NLv+h5+W2N
p27ftXdkOF+3U9kHxJpT33fWoUmrx7b0qqBwWuqstHQOeQ4uORufarnpdOUi/gVtZQCAF8Xpgi6Y
Ub2bySjbKzXyOYKqv8trN5w0gfCjr27AyrqNNwgRel80C6JzsRk3qo/TI+X7GULB2rxRxNqo7Yyd
mB0VaFlzv8xlmDfDTqS0NT6AJwuObFgmFG2UzOmjEwv7Ye1GnZbdxIMCqeCFBUurCVhQdFBDG/N+
qBNXbzR2+WEq5BP3/b5nSOI50+H0Ko4FL225ClS31/oF/78/4hy3i8jqTFw1nfdlmWoGAaCJCRr7
65jlXQC1Ogd5d4Dqfo9x4Rz9NXmziqYMHRhGqfI9tRho+Kqe6wJ5AF1BlC7WJXprfp0AOdBEl1+T
nh41l2oK1fTee0bBRUWBoQNLRSUSzqQ7ZH48UhK0MKdoWzadmbzvGY/wZnlzcci97AYYGjp7ZFYo
OrUtVE2CQTn7epHN71jNoY4UMbpoTTYTVo1tLjUmElVUQKIUFJQZrIOD/I5LGylE6YWQVX3Q1vnI
48GApqp4p9U8OFka79tCnrRRoeJyETlZC+oG2ALQnqfUTbq7ecp1mBiUYbY2EC9QxQ8ixxBSsCkg
WJMA8dvGnooHKjn/LPLI8vE5r4txpHp/i7MqCyeHO4VjZDjSKCYRkiB9/CxsptAqXb9zBZAwUt03
KM/QY+Dkg1WKg56397JtIXy85qVb3SIC0TvYbc3dP0bQoMOmHyWWoWkOEaDsDI+kKciuLFp8eVb+
ZG15P2cj0QCPLkWN7dczAoR+2jC2Mg+mpvwux+VdiOoADYA022s+MVNv1irdyU7zeB16HGZW/urF
GtIFNPOwXpzn34FaH9opfkcTci6V1e1QQqPLW9ZnOcfLrmYMb6obR7cs0Tkx3w4NlxmlnhNvzZhW
Rdrpk1c377NVL2G5th9TJZ91Wxa7UqRzWFnazWruGhJHTHc92XX5MizN1TxXoAEpQI3lfIM3RK9e
71rPgM3V6TYLlym75NIbG5Jmn/191w02+6K91hUCLLN8LhYj2VY0oiwr48joGWMDc7Ft855xCiWQ
YsVRYJMvlIwdGeXo08JZ9rtpQdPD4Nmvi51cAWHO+1KtIGGOHCKbO7db4o/Gn83d2orXWjn6phFl
8RyrQ9zN2XaQJuOKl+xFjBQDNHpjVMR+MIFzB5YvIEwzJH0a/2+w3kUnEZZVzRdDfsw25y0ZHkG5
NkerKK0oTfmDo2TCspi1azcDaRq7px5jx2aqSrX1CkYmrh171c9lWJr+U594rNd8vbeh7jhLITxS
pF+d8dy3e0t1u5Kwrc1s0ta67cskTRUNC3weDoct2zhz04M3k8q2KNogZcZBhscjqWE+pEMHak1Z
GTX9LrP0fDs0Q7VPzX7nunU0NGYbNHEHMmdsapl5p8HAbV3n5sF5NxdPR5XEWTrN8n3xgHQbbYZZ
NSW6HGQ1sUMbWUsAeiYJRvl4EUynO2A1B8PL7DFKMEI+ZIZZi/JjxgpWaNlxZBzwAG/oizS9YoYr
dXEqT5lBQFSsFfsJiqzWp5RJt42K6jr+Lle5RDrqT+G02XatQXv1KSOuGwpmM+rK52hazEDExc1a
c+m7xPtskopOxBuDzNSpTDsXaouJwhuVIkbSzoAo48kofEBxH9adKUMAccBinknZh8QYcEMdzaT4
ak6F2mTdesHA4kOsQOC8VX+fyzRwR2PZJEnyplu9Efr8tmHvymRfODM9xrrQAuuCqodGA6O8Y7CM
FCg20xi3XgwYaDfyvtXT/UjFgJZWg00a3PfFGp7R9Z2s6dFqzezKdya0kTZidzcr8cRsfUxJKDda
N0IueuyEnYbekJUcFcBNlZ1eFBvli46aPoTqKzdTTI56DI3gWFp7xbfJUxISFKGpQiYGMBivcowq
zc63CC85nOzkoZLA0TGXnCxGcdM2KJUbvd7aBTF89gRKg8YrPkGWf64x4qCLfUM0882MheimsGty
+pCdRdD1U5jGTBlWVZ+d2mRfmelO0x3zrj8n5WBce/KzWJ3qevL60BnNR62ynFM2D5cjcEAQIE2J
mPBQp4LZv4VZnlurfmykN+L3N5tdn1Q013nvPA6tGYn8yNf84qxcTImP9skkhcFPaT+HlMnwl5/9
8ZvGEJonM0XHNNrwaJKdgWBpkwx5dYAVmVBrOnmIZI7giRktRYpioJ/OZocivJnn6TCK5D5l7V35
DBQuO49wb0Zc/PAo2fMA7D4s+kmkx0IN/b0+spIvdiwPaUPQrGl2rBOfAyllzqCxfEvoJI7aROdk
eypqGQq+0ZTtbX/4teaUy0SYyYt7wb7lMNuRGAB7yhxUC00yRTkzMK7KpAmHhgKemxjhuTpXySN/
yt6lCB6pcbL1oS3V+ZUZ4Pr1mGYKFoRp4X0vs4skjMdOgFvnZIcwPLvTC3lfDnLegXVCVII9It2j
lOnK2L5C26YCHYqgWmY/rJB8hhkgaZinw63RG08k8Tx5WVnstPlkMab5vMRpHTEpvo06o10D0+7U
dh7LJoS/N4N6fDXYOLeoK51tN2VfZ9+/GhorfSjy9YtG/3XCGXHQy+whr3B2lFnu3MlyLcOmL27r
tpe72uvrYx6XCAmkfo2BShwruybFj7HiwuqKA0PABeSnfXCa2r6O5zUYtMGkvMs3Gj1JpBjDDX6E
703ZKDT48bMq/FD0HcPC2zV5vdhjDSsLMbUa17VpXFWKx3ZbRx1Kn5Tyaim3ajAaxtuLbGcirjsp
U0edW4md0utNaSDSqKANB9T96IeUtk0XqLSin8Ilhhnh5YnbpWzfZ4D/SQD6tTrfBwVPb3froV0d
dmrXh9xH1rXR93tH6u5Rc+RFr1j0W30GTzeERwFU6Nz8zhyUiEs20ooJRCDpGRExcDANZXJyIAk3
VW99X5uxRIs4VQfn8uyLA6XWm/ahmQfEKBpj1xcx12+tg45XFnCcDcdnNw5EbyyIgNm+tH5OpIRb
Rv3lhQ6X/7fgz94qOX754ekSF3+iliXHbuWGyew4uR/afIfETh4aK8PmgDcz9JqhPmT6LeclohiH
07cyOiwEhvP1x188t4AnlVvNu8og+rHHwraJlVh2UnFJ9lPxNXcpJZeMK7KsEYCV69TCCbEjpB2X
oWXN+wLj5SZd0gpKdSMa+vFBW92rSsbhKGEfDVCjA4pLb1O7I+OvauNYke1yti/2yDWr0cgtTFhl
qKx/SOY4Auu4HzPq5ka+Y13M7x2zCrWZdjOJ+yLqmna+VZ5/xVWO5tdu70UF2//DwhhDLQNEJvu2
5Tz2+3I7X7yZcdezvm8qIP1omasmMMys2mtNfaVzDweO1YynUtgNIJzAXZg4ewN9clbCl2lDxn+W
83IVu8zddCUMZpHfu5pdBk466xex0EJuzmhc2+CjFRN4r90B+l7m9jVQb2QUrnfHOj4mFxRvGZFY
zZnD79Rk39bcM8LysrpW0dmbdIzdUKvL4eAV4r0vptuSge3XiZEAkhVIwmvb2v5YjM1sI4xOzeib
xqI7DUO1W6qVznkW984EoOPJ5ypzWSBamm60quGOLYZbr3PMK7vt4YqRxmgTEsQpmZxjMTUnmUE/
IkrrAluwQuJOm/Ztluq0RfONtFBZ9H5pb/1mebSW7qPKFR1g/JbDSv+RO/JPR/RPft+v/86R/ViV
/POryfonc/b/zrS9+15d/M7dr3/V/4N+bWyS/96u/X9UUhU/ubX58e8/zNqm/Q/dJz9Pv2RIEoV7
8Vv+06xt4Mg2sV0T3kK0q2PjyP6nWVuz/4FTmxEXOhkkDExk/PD/dWtrhv8PXMS4AogjZ/oFAb7/
iV3b0n+OL8WtgBeZeEsb2zZzSRjQ+LMhVEt6DYxy/CDRI6121TB0GkV8X8fdJ3a0i+XSnmTTfS+G
Zi6rV0Q7JOXJIpHaZ1/rqsS1s8JDJeGCkUSWYTuT3FaQOmdaxO8mxlKoQ7daXb91Gi92mOc9FdmT
HBwbWI7bhl3U7GevE84SiWYgdPl7UhkrXXhhuQ38u2w7rWCCfCbH7i33RwJjy65IxANKySk2g55P
BcXLJPnlVpBLuWhfJhgSQpOmzPaGkznrXvPu4hCiv2kWOotl9c3kWPq5mumm9Dhe33oj17jxjUnL
8Cxos75ab3YyivoO30+XHaXZ1DxjbFzirmu7a+3d0jYtvcjYTfNudgU8zsApALsqSyQFYAaOWSOB
1vy0IrO0NCbn2sUVWQPPldo4K3RAiyog8D2IxnVuLVC62cOwpQ92/ej2WmHtrcpD2N8i4RAxfdDY
eDwpCD0HptQXbTzajjk1IkgzA/f5hhbFKN4xM8fNsGldhi9zFzTEH56pCit/+CqxsfVnEwyoc1A2
lDryySRZ7WpnVSo3V4rbtfcDL28X+y5uOIvvNaWP6yui0T7Z2/gJNPqCPhf7xdayzyQnt/qMZl7D
Jqhsp+uuqiQzfUI3pTSIpLVyH/SlWRyDUWhJIdNj1smuDZDrZfYrqrUVUBkxVrrxkKj6EMF5j0Z5
sUd/2GtQ/OkJ1uZikTJXf74pZxsUaHb7FM2iU6Opdax5QKznpzQ/wB/Lq9m34otX197rLFu0ObWA
9AXSqRDedaQxmptukPQVgyVrkr2dOQfZn7Sh3yddx93JPtamUDOaxg0aIfI4MH3LXjZpYlqSks6L
7UeFF4x2MS9s0ncr6XunCcFku9G8jEg2M9Ww0iFAw3zOeOx6hE+n5DdUD27ZukZKAlUFUhgiplpH
ZANFlWzxpcAiL8D3xNwltWLyUlXZj0mL4TrAUwN4oK12jFwG09O8mTxrfFlMh75nXWe8LsOA3yvQ
GlDvHZ0EuTRaXNrfp5Ih3BvoJ4imrsryz1ZMqeDqdVYQ0TmvQhM+1NgxynStMYaYdgUpYSWxl7Hn
JsopcJOpt+KtSjWHaXOaPvpbPzZ8SdyxK5bAIIUA0Mr3UheIHR3leKO1ebyAYqQgdxXLBJo9aXJx
ZqCi7h5GRJ7ake9t9XZ9vhb9o5muSTNRIjqatktUpWnXE8WhQlppCWiMYfDyZY0GQrkr9wJKpuj7
W1da5akrQOrcgzPpyjGvEbXIJErHRXxUfE9oI8qU428virbwwX98mUdZRlMHvpdWS6j6qtID8rst
hDbWVFzsZphnORWEqqFXB/q8hI03Fcs5TvGoveZ2Tg3qLD1sUjNks6B0lnEpjyjwC3uXIf3EhGll
znhoILbVlg3QCnPTqFWme2BQVN9UM41Oi9HIGfugwSD2ZVs0Tjuh8C48Cdu16LCrQbPECAFdpwD0
RbUSF/09rtfV+wCTnutsM/ZOLRvEM7nld7hJ9MJhGkwj8T7PqMy1vRePU4YFwKpz7bPVUF54vOSF
NxXMegeZtfp1lz25ijP9fZhbDTVnt+T5Ns/ryr+yGF9gYy5Is7j8lKsL8w2Qk1QDBpkmJXRB86dK
AKmlyYp0usN6q61t0dSbKZ8c+dlkNId1IPJ2+krnX2cYCKpZ7LzF8rWjMiBNbi3DaMUbiuN0+YYy
Tad/bWvhvuucajA30p/qUHp5ST87ObVXf5GzW5l7E0ta++zk7ag+sSp1MSMPi6KtHjj/YG1bHWtA
sZmztRA1AovOwSOzKL0pj0ZpuP11ZmTx+lByc493WuZ2GJMvIUj2R4pvzb2uxsZNVXuCVxhFGhZp
PZFs2oFLG/G1l8Yasvo48wizSjR3vohzALB4bPSw1hI1Y6f+s4gwYgdcPAUkrJqXUEKyqC8xBX/K
zXOzboIfNG8cbVLuJ8qzzsM+WK3i5k+Vy78IXvg5IunyOURsUK3oDId2UNj9kizU28s8OVlynWdp
YHIqO/1vxjr8kur910/4JUZIFKk7ezK5xnyY+GFz3awb93v35L+5l8TmYAnHXfbF/Wg7hJtbvlbm
PPxueoVxKWr+J43lj9/BMRjHS19uU/z8EgQ1D4mflQAwySe5ViG7fnGD9WX80A8jMW/ZUd2lJ/8r
ViU+evptdvRf3rF3Gb4lDBzCBNT/peRaUbAJmapzhpf8iPiC8Mz+hKIvzL8xcZLkvt/FnBqXiJSf
nvfnT/wx2vNPqwcnXqN5Wnm2d/2he6rOIqqj5PEyfjh9yl/+fgX9Eo7Ly0WTwkhb5mi6ZA1Rqv68
VCuzwusG8I6jatksxz9mlGYPWtCEsKCXCTbVdjmlu7//2J+jt/74VI+FK0wfnQHj6H7+VCnqUa/N
6qyQVMvlsXIkXuXrKv1N9O9lZfz8Ji3Chw2Hqp7hFgQQ//wxWYwloK2rsyXeO85Zq8P+AtP798/y
L74vi5gyx6ALMAkG/LUo73sr0/OsPqur9pC9ElYZgLqRVSlf1W8z7n9djbZlE/qE55ZMGBOBzy8v
zipU4w2xd6gJ9GrmEdWe85vH+fWr+fEJwmdKDE9i/SXekESqdFl895Dq7W2eG2fkIeHaZkdMOIe/
f3H/6lkIIXIuEW+659uXffCndc4IKARUuXdAlkGJJLwV7t//zQlp/JwIQyYkL+ySpUXrBQnzl7km
M4p7aHcsXRhNcR3V0IREn9SYiyep0wmoG88rr8pC3i3NfF3M6W+ycX5dgj8+n0FUngvlJrgXfn7I
1RzxP1DzZBjnby00Qw8lAfh9gBus+M0395eF+Mdn2XxzZCERiPtLdzhP9jwWwj1MwRwiLySagIli
qJ4PQP3oa3+zh3+JeuLV2qZLLJHO1mJeEmOxf360UqmCmRmIOSbKlzbwJyiSLLLz0hUnLbGK/MSu
hKDcJP26QMWTSd8qRDNJ3oo7RQ6RBdVoqLEJnHjUrOtBz/x+2zmltVyNoumGT/3ixTSdYt7DfcrJ
2+imphNU0jTWvrG7Gb1/V7ZOdo2D0MXYL5cVCGqjSWMa7u2k1p1TAxNhfvz9wjX+snIZ+uCx6RkT
z9wh7qafn1wAmnmiN7fta31IA2MzfsBc7MbgMmAs34rQCX984H8E5PzvUJr/36L1PBbNv8dqIhTy
7ff3P0frXf7AH2iNbf2Dabw6iaUO34H7YwrnH2iN5f7DtpDV+2A2TAO1TKqW/47WA5ChKvMBY4RO
l+1x6Px3tB55fGR9GYJpThxIDuv9P4jWE+bl+Pqfy+dy7RjcbT4okq47l39+XiRzqcqRWwdrNI62
qPOs7rWLvfQZ/bGO2s0l2jXJGixTHontbuVBB6b1JTPcnuonZIDGRzEaDb4sy31YlyK7VW6TfjDp
OLvJK1xkVMioDVU6nRylr2cPs98tRHb2EJudOqd2Zt5Dr+Cxjck18h6rqnRwH1rmRrdjMuaW6egL
elNzSAVMdfNodRe6Oqtdfz8ZRJLEeGHO+FfO05C7mxFv/jbOkX1NYNbR3A/NtsqXyLUG5wl5wIAx
evjMZWWEyq1RF08+hiYTsFWXDrk4Zb6GvWiJFwBZbZuZVIFZm6/xNZhXNJfXuVGux3GgVRxX52ub
WMY9B+cSlZm0d9KvlgASzDuKecFimbVp2Hmi3KyO0DZL4Tqhtlji4iVh0lglCVidYKcH+ppNPdrd
Vvbq2Uw764rhbwKsFqI6GNYadYqaUpAs+ei22TmvOhQfPgeSkk4d2f46RX3FgSKsHipUTfjeesfe
r/1FoezW3fWiu2SClc0HEPz0qHvppXFNibkbjPalbgnAsVqsH5rvjJtlRrU11r0b1A1pKt4gP1s/
e7EsSfqUjKaes064Gs7drh63xgpjzbR6O9JXFRO91QzbElhlW/m2PK+lyg7wz+6+yK0vgxpustlf
g94hjaNtPxx8LRl15B77v/VQzCvjdzRnvhaWtB4uQvq1sLOdB1PD64be3S3K39lpdgZPZ5EsGIMq
b1DkKCPkqJRZBq6O7QUhC9FbzqPjAJNbjJAIakPcDzXYO1j7i2W2XyZTXjsEMqyzit8c0KhgQjZy
VQ/YamxCPLoE2QYvtty3ff7Va4B8LC8nL8CXD4mzZOeiwVxgZTT9bru6D7DaFkW3reIMU37KeMNk
dvlSpmVXupW16+PYCzGXtHCAlY/bxesCjYRmhE2GeZ/WdnNO9Vo/zEsyAYck1bZD9/46zGbxUmRu
D8vhZlUoZm4Upx8ZlCCH+sWw0bYYTYHAl2CsoNcYKd418qOYinOz1O5D1WFgjEkLuEFT8WhyPGHQ
7N9452nopqSakcAHJTxX2GDGfFvEeeQ2CIvI52pBJ5ck4i+ojmCChEOOnoYGz6iGYFkQE5USk2VM
VgFfunu2OutNzePOLpCte2Y1XnmV2kkzv46lMDY4IK3PDFMNGluCh0aowoZgWIEhotI/V9do9gyN
8W8aQ5UXHz4hOl2qoDKa2m8ucklafpfhabuy1+SbbpTihtNKOzeKvIMUym8ra1+dbMrCyIb2Cjq/
cLZt3dWnWLbmITZa61QWvX4biyz+VmOtvOoVtd5mpTK/WtcB6U1crY+ExhO+oyuxL6oi23tilV+W
XsbEE1hO/X3pM3Z4uoysyhUK1sqQmYbYUcgT7AtVzzuFLGPFqNNY/p6xExq5R/6Yo4B3c+2Bd66K
IBmtseZ401O+0ST1m6gjBC4PVO2Pjwb8vtq7hTO64VIhIgzGuc1QoVnui9au6LbIobrLC5IMxOQm
33ptYSJJ23m7kYMcuweZoGTTobjputncWn1Z3xSzxhT0Zki2jjT0gzFAauq9ZDKmpd+kCAlQy6Zi
Z+Pee84bn5kRU2wPWys14i18YvfgIGsjPQo3VpZLlzPNSL3D6InkA8tBfdCTdnwWyIWZ0UAA4ZNZ
M6MFZClHX9pn90wnHPeLIb43APEYj8t+OuQ1yRE9pBMaQWGFQ+pxKKvlY9JYklDFtXzo1DrddGLm
EecWtLIcb0kfQbRCuMBVbizVgTo5CzuBS7mttPkGAJ1Yj2odogGE7saxVBbYeimilFFqN8hvK0Kg
Uzdw4EPu5MpZMq2dfr/UZQ8svXqHrlndA8fYEhRm3lG/FeZNalmwiwZ/1bJcMrgnmbd3tamc0Hb8
4mru0xbZIReUPnqoLvu1uvDUBqKhLDuYaJGiAW/4cTFYfQhYsrgJY6uFocdxk26TjqpQ+cp5FKvD
HpsqLI6DjRehWp07HXN/hL4f8h0FULg6ZnqwBCdJnrraZkiMcmP4ZAPlHUlPcH7TlZctFz63cfEK
x8m1kJi1rJJ73VzKr1rdMspKAZgi2FTadx/Xwh5/mn5lrTjVBUpOpOY+oWZTQrDjoLfPMTUwPprx
v0g7ryW3raVtXxGqkMMpCcYZTpJGI+kEpYicM67+fzDe3xYJooh/ywdWle2ymwB6rdWr+w118cQ1
js9TtPVrkCpKYjtawBy0iarvsLS6H32lftd9T/iNblK3yTiuT43b+dFG7szwoU/hyA+GrNwVQAzs
oEGCDWR0hHSs52yGmmmjDwz/4DhKtDfQcDNV51m0wlOe3WmB4G3DAGxwB1n9s9KloI6D3NqmaSLe
Q7XLPhiWTNaDQxJ+hAHqajKK3EezdAM4Vb14irxYxZ9JBEPQNHTsBUtE4jMVv9BTRwYCMNZBqFV4
r4IkvARSk5RrGR2+X63VoahTBKHxYKiJ9tDn8LprV7QOpsosBu4mHky6+xZ0urcVpIxaiXWJfAH/
cWQg0dhoxT73g+IxULyq5QdXCpN5Kd4zEJKHI6AFBkq+AIkQzm1JinkuxicSgN6XPIpNZImMwPzU
NF0U71xlSHZD7sg2u9W96XmRXcsA8BmxiRvg+6rdRuCXTIUdCrY7fDvmSnChG6p9WqoHtiKJfCv0
XaQOvq3nfraROr3YZk0Xoiwlw+zOlZwtsdJNwVkxoAqPsWz11G2JD3qiR8MwVyCcbZUs8N5omULk
0GpD+2y5uXJoeVfizqy7snqIncSMWRZa8Yiam/xZbZUOjdXaBNQSOfGnXK7KHUUmCLnKB3RRkykP
0JlacA0ljBhBbe8HUI8ruLhwqzwQiWC6YIdyKb3PPdn7EIARs9POA9KpYUrDLhYH60QRvW99Imd4
JlV0vteqi7yL23YF6IjIgqXKQJ02JNA5aV/6iPndma3RwzgyBOkj6nkDwBdNz39S7pmgz4WMrUkP
fSsBppzAgESfqsuZy7s1TC4UGSMEphyKNzR/NNSRUAeO0n0jxOiRMWsdsUx+/FkfSmhpsmkIT0Yc
6V+BOfRvUdnnzPGSEMrFV2Bl6OUghqDdM20q1G1Dkmy1yuX/KXhlA/xKSg8hL/HBU/Lgi5SX4pvg
5cVvtxOiU6hlHMUy5FxYblUmf4Av7Kog0/TsqfDU6FNqloIPOVtK000mtT3gRhRoUXJQpK5cFez1
H+NaL37r9L8/D0HLrte6yZ0Dhe0Ue6X7RJ7ozguJFkt7Ko9kPI6UN6tk0tNUgfGpoVD7qpEQn4NS
Cj+4hikh0oAkJHWxmN9rQhjsNCQooIzE1Z0LcBfpyh4lphxhnS96B7eDY7r2R12Q3No0audBw7QM
BlEuGm6PAoq+AGzGCdKqVd0AzQYr6j4B08sfqKIYxSWRj2GW1DH06rSwMVY8n4teTVOhjpqloFlC
q4pPfdCHr+gG5gwlfFg1G7XkvFvJ3HDue7kPHy0R4eqdFcbDKUfwoDgabae9dExlAEK7FcI0mudl
P5XUd5+EIlFgMGqJvO88+hwl8lBDUyDiVGW1fGjkrGrfRFaIfs9qFT8iFlM+u5AIcd0JRZjPsFSH
4pRkkpegqK1KX4saisuxlrRO+SYaocR5VgYgHRFzyzxDeAxi9MhKPfjeVEW+FktL3Ag6iV9XlvGo
6AmXGk+SXNssq8RhGMmICvEbI9Q2+kjrNKpG+mhYAU4LDWbnO5lj8lSLOgCqrFYZqdZRyrCyz8P2
IRZNalmLdr4AK7pE7yxGAHKTuxmdbDdRP0VMoh79FBWtFXQ3576Vgh6ZVoRLbD2i7g3dtjxaUl7v
9VqnzxiU3VopKkQSrBG9F9IoeVKV3kQI1UFIt+nNF1hqzjFiMnzU5Lx0t5FvwtVThfIAjwLCkKbH
HmzrMNhHgTpsCsVB967vCj99cx1UiLPBidd5InA9EunGPxguqKDaYJuC+E5PNfJPut7d56Ho3+f+
oP72koRRUlQbNmdmyBJkloU8ZHfkmjRQdqLbzYw2SsuvyMWqL2KtlXfAGpG+dOqYOkiNk0NQxe03
IQhy2EJx/N0E6gkfTYkQI8Cd5c5lMImabAgfL09k80BhKGjkeZfsIm4hm1hrKeRDs4c1aLTcQATh
0Htecjc0tfyzDPL2qDVozjSQWN8wNHW2QyR3R7qDBTIlg0YtnSJx2UnogvVSWv5mQmjcx7ke7YNe
bSnijKTaUBcLXwUr9V4bE7W2FcM78y30oKIkZpEdgVlpe1fREMsCFuFm6yFW44eEgfdXq++puVxE
Tx5yKL5fq8ERbEERQIWB/Qz2dSm5p1pWlEOGbPO3toukXcIxcgrFyH1grfbWhq5I9j1QpAT+UCV1
qywxw0/JoHiNXYUuk2sll4K9VCEQhbaHEfP3MboujYqC3YqUkrgHoIy1yVTBwsMj9u/bOo4OsJjg
plWCaTulke0q+PAbQUnbjd6G5HWC0t+60/TgkDkou+korO7zUhYflRIxEmgT2soJfSANlpatfUay
aOjgL30aAhE4XJui39p7+qFHQ/Cx9yVIAZrQfOPWlNj5AEMq6eF6GI5hfeVu5iD04lItt0B/w4Be
dDIIoJQNk6NmrTosorSy3vTWaD5WbRLZCJ7jdAS+d517cf6By4b8gJYu3QcnLgGyt6GufFDpWGZQ
5IDbiWlsoQqW5w9G6PYfci6hu6brmjchatt9oJUjqDAt9adIzHVWpJSiF0YXIP0hgSpAB7igrH9Q
U4NOYEU5dywZ0zuPsgRvE+EEAVmU+xr5G/FRgl4VgIpti1AbmVO5kK1l3QtkCPq6p7/4wCixBtF1
nOSGzHPVbZUCv9mVctj1GxU8aL6Ti6iSV31QewD3LUbc8k4IHU8+BJGQ1gdvMKJsWzZ6ZD0JVtR+
axWnKh9l1TSQTRAdAC08taea1IiKvo8HtYjvVACYzgn2TmwtdIily+b32AIDM8VhR7PN0PAOnUwr
wohypQGsvRpHWToU8nyVrv1X9RDei1t9Ow7vhOaw5AN82Z29jjppgyPjEUi9IKso8jSUfnkV22Ul
L0xG5x9NZx5oqeMUazpaMmoPToyurqTigH4m9elGyRZizD/InxiT19eTEH2RKjxI7q7Lei+VP866
qU//NCMvhPvH/8NljxK/ZMyfaGbLdEOtyXh3yE1aUCFPoT5rP8pP+QMi6kfKQzLd+Yh82Q9YWfrb
SBG3rY+3Y8893J/QDAMv26Na0sjQrMmNgUoRaQ2JzT3KrYUZ01wKMqEYwXuSpSvadBTvCJh5VD5P
2B8NIBQ2A+R1vhNeVNt8pLhT76EhnrS/iYpxhKYz+cHEaDqyBsihQfEiqndf2dUh2jq2c289aJv4
vrWVTYLL8ZAtjX9m3ii4vz9BJ1YVZWqhb5AStF23G/BA3Db3w3drAy2If2bLdrZTzS+3v+LMMriI
OUnR0NDLGhMDHjS6l0EfMVRcj2L2/y7KNE2BLoq5SxQfYXXvqOlgULqF1zf3JLKuAu+UFRV5u8k0
C5Im8kYp+Zi02McVDFnXfYAxRBnoweb241jXq06SyQsmECPQ9Aq2YSJi23odkzlTtnXJeaUxST8E
Xk1uPlo9PJIu8B8beWkcPpcg53Enr9GMqTMoEXiNQPDx6wnqk+DBQVp4k5cT5Pf9V5ItcCmgUlSw
KZOtMfIG2NFg07gZRCiPJXaMMi+lB1aABTXF7Xc5u8DPo02y3gpd6jm3H7Pe3A12iBLOxgrWyIGv
ug22mPq6/W48SU+3w06AMf88pCLKCl9R1RVgv5fblxOJKv4cpGS/q2xlq27yU87fINW+y+1hLdrN
J/MRIvu6WKOr9CL8RBry9k+Y+5pnv8CYbKAwt9MmMMflDrZuJWYp5iRwbG4HmX29zNJkoAa4VGOF
c/mccmhyyUcTcTX6GA+2tBKyowB9m2kn6mW/kT45WcLLknvZBPPzn9d7FnZ8+DNsQDZIAtUQYU00
jlGTWXM5x9IOCfjf3PKKvY5n9Rdgoba+BXnoIc63BMOZORrBHImM73TNBMo1ySs/dUsBVX11JfBl
uWa7PXwnkGtKoNq9YfzNx1SZP2poACiaOYmWi2Ygy+NrFlH1jBlMRWG6u/0p5zY45SzEZKvu1RDG
+njgtgPXUt5qUPzy4APejjKZjf/ny52FmWwyolubbLOWuirs8pO4QTNv6xyUF/Tn19Ip2GSnJRzC
fK6M8CUJkzXpCrFSG24kej0LAXsD28zXXNgK2glb+No74ZXbCEiL4aViLcb24O1hBP3Vx/vzAybJ
2kQu5EbAawjJPEt4QXM3W4gwn4x/Iky21DpU3S5TiaAB+YMq21gQtTK1PwaqX+5roe82PcqvSyXF
3E4Ofua/b3aSlbqfOFIM7hJp9XyjWsdevQ+irw5+RX+VNH8CTXITFHPeUZ+On7Czh/tTuR6NavtH
Y5faxa+/yxgNcKYBdABX7MlZryHHlxoVOVr9aH97P81fnh2vrVfPsd1jtjF20qY6Ka/ynbg3vkgL
FdMIPpjW3HiJKSPyiT91c3pyDJ3e+1BiVyK08ZX6CYbbcC+j+wChYM28cGccY9t7Dm1Yr4/wxOz+
++sofLmCIosa0Ar7hYXsGvNzcgs4/0XW5CRBDpjm2cAvyrUAqUGM5szt7Q88u/f8eWZr8sLVGJKn
T894led3psD6VE5h5yzUHdLsKjGBiHLlNFVxCkhKo1JLkTb457qJUE897JTR3eBHam5Kj+MjRz2I
iss4Vqa39+2/uHhSDoA2HAGjyCtNlkvFsM1DcYunrFssU7IjmILb73F2QZ5FmKwTt1e8dBhvM24Y
QgdEYiDTd1kEQ8P6fTvS7Bc7izTZxiH8CKjn8sX08nuOKHSEjre5YC8+Aaz956w4CzJZCgxXmMsX
JF65welY3mAVv842YHnXoS3Y0UKazy68P9GmuFqHSXbm9UQTmg+yJjJ8NDz0oq1VrGEbHxabLup3
t9/iBF579YTv8MSzOsaTB8vUMmKilIKUrr7z9/7GsXuYE86+A1+b2v2+jVfKF/9tIbQyt6rPHle+
LKFaiLT/rGp1p0AhWQePzb7hJmjtIuDzq+y13N+OOLuNnAUcf9DZs5Zei9ZPM35N2Jy9f59k+kKE
xdc5OWkZ00tO1hKisKWtvsa+5LuVHKw1Uh4b0Q5tfxtRMqL7qSzsLUvPNjmAcyfUHWUMnKkVNkQf
B0Yjt9/e3IKDLWxQcZo4Z04xhUOfNnoy3mPgl7To6NbWXgapejvI3P4BahPIpiiqmEVP9o9GrNi4
Yq5mCFSUP5AINLdO5voMHsQM3EaIPsztgLNLXAV3O3b/TJAmkxfXlNrQopc+Xs/ENdNoRp87a+1+
lDbJs7DY+ptb4ufRJjuwW6KB79aqCuxKgzWEIGwUtjY6FC+pELKXNeVnqQhfbj/j7Jc7e8TJSzVw
Mw1NnS9XMGtaCb2f/5DxQmCUbObH26Hmv9+ftzk+/9kSU4YKc0RrYDvJzS0sFvzJGiSJuf4NP/5d
pMnW7LtVUBU0dVeF8tvNAEUM5nqgwdNbmX070uyiVpX3S7SsWVctusBCXDfD6ej9iomfo/iteSpE
u2837oYpNNWYiwVwtGOOtLQ9z+2RGKMjuAB3F/vQyVNmbZV6qcZX64/4Su3BKHP+BA/O6h8qi7m+
/ajy3DZyFm9aaWmmoAAAJF65UTDhXIWcBfpPjMxOyDjdIUG17kZOzUP7GNrudvhZ7yGIf1h67Nks
+vPU02osMK260McXruJrp9Xah84MDr6KxCDKy7efeHZtqCjOqdRlKvyIy4QtZKxvoEVzNZJOOlZ6
afDNCoe/2mTOokyWfVIJ6CulJGv4CSnM7cA5B3zzM1qg8JGWqmVpdpMZGRgySxslnEnS9HHit74z
XqTps6LBtdOPyZf+NbCRUbJHEfkj0Irj8Kv6tXTCvu/P00qdFsH/hVYmlbrv5K0QjfnTPycHf18/
j9ekcB2tvJd+6x/ELQzanbMuF7ad2S7QedxJ/d6UA6Pzns7h+MgouNfP3R2j003ygrSZvjW3xTp8
XCqnJ9yNf4qn86jyZfKAdhRqsSNqxsW+s7lYH6WHfqtssl2+VFnMrkwDuC7CpyqkuskTxnLmI9xE
oppCIp1MWUCDelDFDSBvYIeVYoaw+QZc3gwvOZhmKm2rtkwRDEYy41DXAaL7wH03MAOaBRLT7Go1
OTl1TVHGS+vlWzCHGvD3WBgwC1pXfoIe9dtgBnaHqtHtxToeVNPs0iRNUXkBKoIFk8RGlMiRsdwe
ZVHrj3gY13Zem1tJKc2tXmJW4ETq9nbEmbcOy+jd596g9z6dk4CVVLRh4Av71dcg/eF73sLhMvPy
LgJMdgahqqoGN1R1JUc0Zd2tbqXHwqpRzxYWHmUp0qQKKPC5qk1sBFaStSvCbIMhFPLaHp44/sIz
zbXYZG6XCrdcvhNW15cZEXaQInSTXPWz0eYm2Iro5mhW9Wy44jFzED7CN/TJaJwHmYZ0K4HHRE6p
Kd2v0gAU7PYnnEkaiE38DuYmI39ikjSCxvTYr2p11ZXPlifvmyoCDYftEAaSMaIRt6PNFQvn4aYn
qKpB3rVSwsm74j7/ln0sHnlG84CZwEZEueFnuvU20W5p059J1Iuwk1ce6W5SWjVhxa4/QlP9Cg9g
yb988dkm+51Vax7OfwQBW7fHDwK/SlS/N7o9FgXVWv8efigx1DFW8ffbb3XmG3JoQISDzUVfanr3
KKQGYYWyoR8mhWswbusurmxL0BGWd3cOyMjb4WaKAsKNjDGuOiNX+jJ/pR6UlagRzkPRXH51RfSP
P/27EJNX2YtAXPxxKwtGKbKsi+NNicID/RIv3twOJY+H7mTb5HEMOLRgGMH6Tw5lL6mzwUh5HHnn
vjgn8Yi4lO0/o1PprD3cdI1Vue02KZKE9x2SBR/qfbpwRMxkpw7LVUVhBs2Yq2ud7nZtMZjj98s0
Y6P6mBb4UlgvVAGznw1sFcMuqKfmdOlpXRArhcdBZIgAIuM0/NXKJh5Vqrq7/UZntlJdGsdNI01L
vCoasZJ25FxkHZSmtkpyka5FjexwrBp2r/VLDNGZcu4i2vhrzu5UqA708LSIBlx2E31EdO2tGe7S
52avrpoNokxI40gnBGaRWV0kQs++UwNmOysBFIY+WQo4tEjoxSBZ5QQaytuRkL9WepPYuI+lC59v
rpwiPSltoIca2hXV21OwzwDeRy3uafJRznr1TjIr9NtomtoCsnD7tHGcLfoNxSljJgbmCJMZ0bOG
hWJrPBKmCwbciWmC5NdkmJSXb1xwIhzqQE0wS8yqjeAkG8uwbNVHpMSzvuWFKK97V/7ugMNaqHDe
p3ZXoSWZAk/T6NBOiyk4Br5VihpdFnf4LedQ38BU2qFUPyHDSiO+1ukStMUXTTIQNUy8O8bWz36v
Oju8yL6oEVrI+rvmpIjarug6Dz467kfAmdjt6K1rp77X4q9Xn/zM3SSehoB15pcbycmLpebp3KYN
wgoAtKbQfZjSzplfmKaAxjW9MNz8QIWdGD6vq5WOqtwqv1fWKFzazrpd6w+3l+fcBQh6+H8jTxup
cimy3WDi9B4ZHLlkp88+Qvk7fSWtlXVwp2+9B30b2smJLXch+Lgirr/gn+CTFYPCZdeQ4tz1GEg7
x3pX7Zsjo+i1vNdfbseafcN0yzjPQa9d0Xw1MxCTIsVqpvKzdeQLK8PUbVRcRq2CUq/+4lSEoQ5V
VJXhrU5PRYdjWdAHStUh0rBc7O6yqP0qmvHC5jq345D/FtM0Eab4lCSewYpABIhd3MJoA48t3Ldg
pZWPheWoC4kyu87HuwR/0d/RJuucNEm1IGHDEY/5Q3gs9u0WCP5p8VY8+0hnccbj8WwHzw2kqNHb
ZD+567bSFr7g1vkY/lLBYYRP6da3vVflcDs13kuiqzQ8izn+pvOYQWr43fhs5QZNIoQYMAX+6rQs
gopOtOjdBwhWL+T+bD6exZycVFasWEOUEROho3tfU3/p6HjRPbMDqziVcrVwYMy/Vh2GO4xolev4
5SMiIOVmXkSzoXUQq7WUJ0Xo0fLVpIXHmj+YNFGS9BGdhCrIZaBBMb0CyTY25UN1QDQrpUNc29Ka
eXbxuoTNm6uVKF9GdR6WNDPzy2B4ayq60xMMbCyzwKz8CSQ9X0qPuRLmPMokPTRXjq0+KIB4beqN
vG4O0sfwmP9SHrSTY+ziA52CXSWgeP833+zs6SYpEsaZ5aKGxggSp7s06I+DyOVBz7a303/pJY6Z
epb9fd9gjakTxhC+qS5dzCZaiDCXfNxvTQWdCSge022qjrqOywjbVGthkybX6jPkokOG5sNC9s0G
kmUyjwxn1508CkRtlIlbNvkM16Nc3NfyJ8xyFoLMvS/lLMhYg569r8QxBhm/Anao4gt4c2yDFm7h
c/l2HmCyhFrDpbzUxi0QRqEns3L6HKtdKCg4vOVLJbPMz51ufmfR3m9EZ48TmUrXULkzZlk1dr/B
mrJbhWu4/cA1UCxehIfMx2M2ZuijAOZ0iBQ3VQc3mNtcsw0flHeQRr+FCroa+7uLelNzFwIFMa3/
izZZQ2WOD/QA4YBoQf8miwkS8it3D5XIxrvnc2auS/GpduHyP4wdZn+xwzyfLX9+wCQlgRj4Rqnz
A5LaaVeo5H2wjPTt9gqeayIBNfsTZJKSiphKia4RZBylDvcIoGMFv093whq16J0KWHO72NBd+o6T
LO0xi+yEmJjBQU3vxnk/Bs8relP+z/4eI9Pd7WecfY9jmwF3LBT8p+cKFZARZMjZ46CIPOSgM35s
HGlhMcwGAQIKak8ZVUUmRY7QNgHyNQRBZ3wXKsPWixYeY7bWUJifMhxjVGpML4mUGg4gbEJk6cp9
cffS3n+l7b4yP4tbZ4WH0sL9bG5oq58HHL/j2fouY09K4JYzkXPt4oB396mi3R/fp4f0afkzzWFp
AegbKEFB5zSRWrsMp+ihgVAh/Uz5q3MynwfbW8fP5hfnvrpLX0epNQA7v5U1UiJ3/qOAzPZC+2T2
eS3RohklozJ3pTCHlbpDb4z9DAPVnYgjDXNHCMQSt4rql3VYXHtz6+A83mSHUWKfzoZBPCzTNxrd
om6Pg/ea8c1WeFoqeGaOBgN1QOYHaPmqiD9cvl2M2xCyGDga0jJ+9FXErrr6zu/dnx4S1bcX3Nym
Ysgm6AIUHoDRTyeLceRUHWa/45yosxGLWGfdr2aPPecuxVX6zbKz09LhMHN+G6rM1JihGBHVyWZZ
CSXKtz7XJg3ne7f66tSYsgv+wpKYWeUXUSa7ZQwFDll/ovRlaa4axYl2bWK4C/CuuZv1RZjJBplp
jVXI/4zCG9vYoh9jvanumqWRn/wdmj/cLFY48z73xnF5srnwkNNGpll6tRknPGTbOL9o+GOqBfj7
r94khClMDt5pR5fp6Bj6gN4FQdDWQIcUHmKxtJ7nU+JPiMn25Tlt0WQjvyKrMddwzIOCgj5mfJuF
bF+KM1lZHWRA9DHI9nd6G4qQ7tpxj+GutOVtxXmzbuDgwPx5WCpR5pY0JTE1K137a1JT76S+gkk6
+1X+bDT4H4s/SvmlxKb29hPOPSB9MgpXGstwOiZrSzWqPNEHT6OTPSAHiceG/Azlb/sXUVCLlUxO
6muyVOU3kSI3PE1elwhcvPYV4qy4CN+OMneKcoL+CTO+1LNDTQxdX6nG9rV4HHkMAY1eeG1MV9JD
tNfzTfa6VH/MfabziJPXh1lJ6+CFR/8oKV50L4P9rGAsL686bUnncCnUZH/KLYwZXFQ1VkKAbGdn
9cOTmbtYHuDDt0qtJVjHHCDg4mVONioFaiKGCeOjcYIlX+RXLHFsvFbu3QOmL2sl3PT7pfJxZnsa
x+BQWhDaZMA56UeAvov1oqx4xjiyTanE9fJ/P0yYnyjsTRYonWu4SlrmKbZ6Dl2d4jXXcMmBpWe0
n29n4vVzEGSkKlDMUTdOoQZdNEAfFjINVYD8Yx2Ze2rUhYNkzKzLC9pliMkOCKG619u80PAjFTae
gHtrvUmNAw0cu3aS1e3nud4lCIaUI46yhmEqU5VVxFECpGR8WGviYKOpvtJ90PTNwm47FwUpP/AZ
oDQQjp1knOBUltMrCOGb2U+jv3dRDUAy7/aTzFSiCiYhgBVJL1iAU7YTBqOiofbUSu162EojVRRB
BSjLz/lX6EcHa1MzyYvB2DDI0yt2qTUz9qVfMVNFjVmBZwRFOJ1affL1+rzlVBEoD0dCS4EmBtBo
/+ima+sdDYclu794N5tJyouYk7OMnakxmlgCvoCY4MOQOfpL4CLdc/sFz+SlDHABsVeWGcTv8SOf
7cFlB6ahRDQfUZWBrpGqHfpY2Eem8dap3UMYOkv405msofEBB5G70wx9DZO1UKtL6if8dg+uHnyu
DJoVi0T3Mfku1psOz3fs3YOpHYVRJ1sTAMaRScbb8w7ZoddX8Pg3wgNwdmWbH92NyR2mR4Bg3T5G
1gatjaWRzNX2P4k/yZgiUms3HZtYwxBsx4Ma+Zt1NTYPEE26/Qmv6VaTWJNMyS2B0XBJLK2WwZ9W
u0H+jTHuOg6eI9SHXP85wR5eQr8Oq4IDqhI4L1k4UetMztAMD+D84xMr6sk2MKOFy/j1uTT+uPdx
GANqzXwvsM8STI2jNi3H0WK5CR9GH6J7XBDAibu/zHttN9rSjgC5ha1p9u2fBZ1sTbFvamHSEzSM
PrgZTtSDZFvRj8EsFt79bJrp43yIWkk2pgMV0xEsv8Yc5h0gUu7C3ThQkfdLp+DVKh1fImNZGDSy
YV1BetpaS1vFYBdErmotBh/i4Vunf8XzYju4yvZ2Ol0tUGIZijpyHrH1RITgckdoC8SMSiB5o+2t
7YnJtqGXWPtLPNalMOP2d5YXvawjttqMYUTocz6+x0+J+PXfPcr4G85iqJ2URJVrUpUjsurj5BeY
5VobIvt2mOtClldGo4TXZSgmaTcpK4NEbsqaKeJq+FF/K58xQbSrlfYsQcYtdq69NOq6OhlGbAKK
OuCfFNO8mtZ3Xq1HNaDBFVC69mvUR/Inw+t/3H6o2SAGfHFj9DiiXXf57mQxl03VJbPrLGmPXA/d
OzHHHvd2lJksAHCgovGKk5NqTi+4BdYQUVjz5tpgr/WfXOWTHizsQGOhPTkJrHHxjJczIkxPOLOo
Ynwpx8I4Q4pSF44QK5RosDPOIOiURyw+drcf6nr3GdcNxw4gAHpoyuTVxaqXZ6Jf0keVaKTW4dbV
GhANit0FC/Pc648EhlsDaYC2MuLfUwCQ1Jg5F1KerRiHDLX3GW2khYeZCwFOHO1kbrYaRgGXeRCI
mp/6GZ1H3+gR2kNA3zAWdpzxfVx+odFE4k+I8SecLVMpbUsx0gnR+dparb+pAoxrBE/wVFzL6eb2
x7nG9NFkPo822RSsNu/h4hCtPRb1Lvk4VgaICX4M3sL7/N7Bim6lv7nbJUrydaZfhh2T5uwhO7SN
034MG1JsmW60ljCfDc2lRsT156KwMpmbcSaBXjImT1fngVV3TsbT4c61wVTJOxamsaSXcR2F5UTW
ASFA5Zt+x+XDZFFmZQpqplCjFMypc0ryeGFnmCkcNK5kpkj710AwfCpaUTcKBlEN7LEUm10Pgb0W
Lddc4KLp4zAGprVNE1sVRw+xNN1ik/Rotj/xP12ZFlJwyCTfzpvrR+bncJkymXjRkrYmSZoMKFsZ
us8MSrwHr2xLZrSUmVewRf0yxOTbuW2RZDmQd4y4gDGRJr3Q77FOp2tlfELLbidZAfJt1cmsP/27
h5skZ1aAzURDlKzJ3JWA7LWDc9ztENfbMA/HXo+5hMqhMgVHNZmpGJi/sSmawhY94LXiWCfEB7kQ
9/A/QbkqSxTB6yU3hjSZUOpc3DDluczSoEvrwh3fpy+e+hJVQ+fRK779xWNhO0DTj0sU/kKXMbok
lAwLNQAQIPioxW72wwCrqFcpLrGnwEEmzKqbhf3yuujUTK6hIwhkLAm1yflScNvxmy4fR8s5buZY
O3XZo5uN4sjmiebhwUfEWuykhbDvKLLLfXqMq6k6FyrQ7FMBjkQwOh8pez6hoj0MwOqaHisJ9SWr
PlRAvnNuUkki261ULJxBY/pdBVY1nhbsC7vNZO0xL3dKq4hpH6OOvcutNFnRRsP1VmkqfOelZiFX
rwHEKIyAL/tvwMlKHDrXrNhyxkuLgrmYtZPq3ShfYW3C+xBrulVkrrvf+ufoJf6pbIp3WN/tvJrJ
3YtfMFmRw1CW2CPyCwCgrVv5Q61/0Nsl9tv1mG3ynJNMQrx8KBtIJHRXsDywGdccrc2IGpDtZLc0
9rpGFY3RdKrJca3gTzK5k1dB6fqNlrKj16+C8SNSwyNt0XWnmKsB4eZEylZ581NsH5yhWvii1xlE
h4pGlaxpTN2UaUkmoe2vRZimYL0pYlDLteagd3r3EuOKsA3c2Fto9ynX293IRAPATwMdGLg4fbPi
qDrYqEidHMb3St9KX0v6UVRtVbXTo/chQfNwxcnW7YWNenBPyFwDd3Ge/K8AuLc9Y+TYFuGNRM8y
eowo9ZXrIaXJRK8Ct0PlA57DtzNu5vPgsklThE16xDxOK/7YV0TfweuB7aSvEGS2rAQ/yUr8UUmC
SFLgOGZRt6C/7oknWfnWBrK1cMjO3KQuC4tJtZnHHmyVgcJC3XUo1o8e9utRqw3vq3t0lfvSXuac
XucGMcd7NYlJsTHtY0aYmZFwAIO7/skMgpWr4WBf6StX/p+r9YtAU64gbz3jGqkqK2glL5JbPeVN
soBBvt42xhA6l3fq9XHse3kcZWmvGBnb2mpQffHRBKWz6w01+qDVib+5nS/XBdFluowr4KygVUPE
MOOWdNEqw1ZjF3XZBejctWELdi0iM2towIhGI1p5GSLpTD1IUl1jG5a20kcMPtVX9aiuk615QExs
XR9iu4lWkP/Zg71jD+9yt8Qiuz5s+Q3UEVQSxuhaNTkKiqFS86pjITuYRO3SggI0r3u0KgRXpn/m
m4dQZE0KicP4Q5aW3Kquk5Pw1L8qbW5uX9Pbq1ZUJV4bsC4UqGsHz+3qba2DyJRcqbbrTOj+9xUI
mYRyhtdtsElPM0isparwEO9mBZbfGuug2MMe4b1tkr9jq/5ixs1HpiMsqwq7Myy6ScqWXM9HxXGd
FoCOS0QCU41levhfk5U2Bn5weBaOZIv3TDtLVo6FwDcGSkFRKQ6iojwmdb+w5c/tXWCaOFu4tehw
nyfHG1jxCkPQsYg+VvfyZgBKVdrOvt/KdrBx1tLCI10nJo8kc0GCHzuSjMZ/f/ZIVdYVtSBRFBkZ
BZCK6TNT51LZdYK6VRP5KIbhIQur+6DvwoWjYjy8LusxQpMhEnQRBBOnLULkKipfThIKUAfabRlK
yX7AbYVdpm53XVdg2Z57S0Da2ee1ACngHwW1a5qYgVobMfLhY9cr3yI+vCGDX3ydm4MQAtxt5PDJ
jPxf2Fm/3c6d6+kPBn9szv+NPPmwtBE7tJF40+oJw4F1u/Of/6F1mJ9HVYJkvcRtnOlRXEaUL78t
7sH4FuNJv3JerXqVHbKtZysI0+AzxW43iiEEwJXT7/73hUe9LlvGwJRK9K/Y8KZ1kuGWcsFghhx2
450WoC4P3SJ4S0wlQt1Y4mpRezIMsPb7oDktCvH5se0ZHgjwpFeK3p0sRwAE6sXduujqz15hPtGl
LhYOhpnewHjz0ZgI8gcU18kXQdwD+qtCLiTCVmp30UHbMtp5beR9W28YsvZoGff7HjuqdiH1r0+9
y8iTL6P5IoZaDZHNrl4rHi5Dyefb32Dm8nEZYnLq9Q2e6LlICLTX452zA+23M9ZetSo2SHFvslXF
0Zet3DVG8na9X1L/mCkhLt7t5LIl6Vnm9Cq519RlxkUnzleNlAvb0rcW3uXM9YMnxdlS5EaAl+v7
YOtsC6tDqxMwFSbNT9KWHN/i7AGKGNsJ+/9jUc3tWmfRplf1OsHc2kyJVn02ViOkUbrLtt1HWiqU
l0axkn0IhfLeelqSMpjLGYoHGG74yLJlTu5yyFaWfmTSI3CB/oPWW5XDQtk3tzeeR5jcNhzsFbIy
5h4XwNcYx1D11tvHW+NwOzWXwkxKPjTQa0zC3sOMmNd/pl3L8NP3m8b0fDl/nPF3nOVFF4VdXeXE
yTfDVt5EW18AjllReQWrUTUyRYtMe2paYDzbagm4PzNOBTTx53NND5pU91TPrYleHuuNuy93QblG
v9Z4UBkaq9soXgVHD43Zzq62+dv/I+08d+U2mm59RQSYw19y4s4KW8F/CEmWmXPm1Z+nZRx7hpsY
vvJnGIYBwa7pZnd1hVVrWR9v7/HW4peITaXVSv/Xt1Q+dKEnfL9/Rj5rfF9+bt3ZE6Fu+SidZSjK
Nj7vSgZ4vfKFc6vTuOnngJXrR/2v4WiflWNx1jzzfhtRv+ZlLjd54eTSKHQa9Ny4+tUnJfkrTY9y
vvVKiJ974xgtS7ZzHdBhjLDR7hpBZifoR63HngPUH6XdFhjqLVSUMOFySYtMwSy0xAibX7sXndLd
/D1Hmzo5GsfgnBWeoMZ17rIDEF+hSv96+9S8TROEbUqryi8kzq9yxMWN6WI1aMue2HNUa2vfNl1x
QO3ka2GgzdeYVrK7bW71AWYUiE4x1RQmxBZBu4OEROrL2Is+1ch9VN5QecoOiMW+9yQhNAW5LJyZ
+81NXvWlF4YXL3+eO2qbKxgWymHGwfgisARiDASO7lw5xu+V/XS/lQOuHlZ6bCjIU8DSlzSSUqdF
lZXzZRFscWmR7TvpdUIY9PamrllBkBgDlCLeQlZGHv6uCaiQ24Ny7Appp6MpGjtbbYaVo0JzCJZV
nZwSLJPY4Yuj0jBDnUsjr5GFjvshMgaSLkUaHpJe8h/rKFM3sPyr9gAJUlGCCvhNnjKNk5EWPcua
TP2lquRdUI1HNHncKgw2ktc1UwjDoLlESgT38OJw2DOT6xpEc25f1XcxSkt6ctaqEFatn7c/1UqY
THWWOjgRMoO0xmIPIW2mXanEhqs3jCwGuXSikxG6dmwc8TePSLo1zJwbmz2xlQU6lBRpojhUFQHY
X387qcumfHI6+m4om+dneZ/sw0N+b1gMew0H+0tMOtI13hYbycrJpAijAHFgwRybxb76umO3nYXZ
Hn0Vx0FSsfkYxi+393TlZlMHYPyZBXIJlvmsXE1SWIMCdWtV/tRJA7JaKr7ltpG1kBP0tAZSA4VM
EodFpFSOYyp3oOBd893MXDKuimpr8yDGxrZpfNc+F8cDdUHBw0MKef254rhpaqs1NbdQsy8Q8Lu4
70ORyt5YbjKuiU+/eOwokukOAyW2QDksFtZNtpx1PbZgqHnnHxs33TlPzaFn9hl9nE2G7dWNFILb
pGEm/1xWTXupa+OkGzTXikrnoUdi4C6QCjQZmQztvpuBRtOEJP6kyb78brCn8H0IEzAcsiqiwZWQ
itr4smsbwGwqeStIYYqfi83uUWyTAJOL0nF0GsH6gH4WLKTDefqgf0+93++0A1mhRqaSiYOSWiJT
HfirGiNiw1MHTUBJmZoDlETm99vLWrt6GiUWU6VGxauwCIXLaPIzhFM119Bn+0tl1vYdLoAEPRiq
YmML395Am9IXSByAegJOsnzUe9uJ40zF1jCZ+wyGjJ0EWmojV3mbhmGF8hgtYFwY7ZHrS6EWWj2Z
osQv63kfwH3vhI+M3w7fRqWrnzqqhYfGnpINq2v7iOMiSmKqjEr/4nRYklP1qU+RXwvmd3Lf3E1q
SjnZSL7+/veiKEE2y+MKFkzEpBevqzk57dRBd+JOLXqSmVLWu7Zrk4fJrDfqBGsrQgeY7BnqCNzy
YkV2BQeKmjfwmcw5sPgfERjvRN4q9W1ZES7uYj0jnmtGd45rjix3FPMEyNnekrbGsVfNMKFG4QnM
CoDRazPoshdhVLa0RvQc5fDYnaYXE9mA3/84oA/+sbJ4tmfNagfNYcuYaH5gYueHlupPKcqG/8GM
CXupqE6pRAnXi7GL1LIqnILLfKWX2/qJAsB5CLYkCNZeFyrNiCgBbWP4aJGN26gWNtBZc101/6Ut
fE+y+2+oBT8kZXe8vaJVUw5FV5AO0Nu9weKYdKFNB1PItH2uNPRBEzNoPcUfHoZm3N82tpZc0DoF
NUudf6VZSz15RIKKNxpBujph5rpR97nWlwAdUAl05zgoURzSx0eNOuMD7MnhLu6qb3Me6K8l4hMO
8iSN37q0G4KdPKrahi/5dRqv31oiaGrQJmAWSCvkxSUPhiC1ZWbuf7XN+/P0Kig/TZLz+F49CYqf
2xvyNtoUAbuO8AkzqAYdwuvzFOv1zAQ6PgWEjtf2phs79i7SVSpWjHao7w3t822D6wu8sLjwLYES
yErZYFG+qzPv717GeDcwamEe8nch3YwNg2LH3uyoGMClaUmdfRn8dTUClmkoaxDGtLvg1B3Ns3xu
gOin++1M/a2zYT//NbZkS5KsKbO1ktNcDO3XOjOhnGq1p0TpdxurenttWI24MHSVKQ4svRqA07n1
Sx6dv/W/0F1KCKHd7EgF1/bgpPXCfXNvDJvR2bphGGKYWRadS/HnF17bH+ssQwlao4/tP2ZS864e
pydxr92m9T/cXuVbWzTNobIQOD1xKxZnRULiSBtpKLp1Yv3JiNUfWjf9GKLirxF83m1Tbz8cRsjC
BdhqBaEwBtI85gYfrhuGP6LZf62qzndnR9kaqXgboxAE8YSjJEiW8KbBlddyGVbTyJoUhS7rk1q8
7+uHJi8A4G8EeKumaLjYvOUalHOLAC+OlWjOpoAxn0h6kdrhKz28H6YcPJn4tUNYtIZ7exPXDKKg
pIpQiPn65feKLPjVOkXiqmnZLi1IlkOFkgM8Tdq9uQm8WWueUdSgey/gcbD5atdHUYrrpC2BSXMH
pr8y07UKt/Hig71r9216V4NyiXb/5QHmyimCoQEtRX3hn7NCKyYpY4lhbiNzNtEqNA7Z0O5v7+Tb
40hRQ+R3AggLLbLY6YtbpqaTkmRohaPgWT+1kA2T3/lESBKKxbctCQ+/dI9ob/HOywKGYC+eei0y
zE4yuM+21H6PMsQx+mELIrW2GsE4Sv2JOhfP7/VqlAFJTr/hcmVOMIOF0X6iI40uFbRNG9f47QnE
/+IYGWKA9PANT17uE7VqurjGQejF0TEynqK+8tI5Q955o6qwaksUnkS1i3kvseqLb1SNfjcoivD1
bfDaOfVdbSjhDo3vYzagTBU59bCxuhXUCsuD5ASeTBW48JKli5SxQCS51yg7K4fQcz5PKTrq7rS3
3yFfvwsP0t7ykiPqJvsi2kU8soiZH83/cDjFyCzsoMIxL6lWdKeRah1BVFcvnZPdFIw4B7tsHjaK
7KunRtwzUd0TlA/X+0unYqjkSnjKoFe8SR7rB7Oembcr8/Hj7UsgPOHyEuhw4ZLx/Ko6LA5oHTVa
pMaTJoiGoUDxz9GZqf7jVpNr9cRcmFk4j6pq8sBOeM+yUJb3amwzWDpZKfCUkZqlrn5AVHnr7q3a
FDgYh+KNzum53sW8ziKYgIl4I0gHT8CZY8+PgspNarNnhs1u3FEp3t/ezjWfchnELrYzSSGOwz9y
QKqpPeC4Cm9UB3Vj+mYFykD5Swd5yawA1NjLAkZVTL2UmHw1geHKEI4/jDTpiZUFWxSaCh/Cvexu
zfmvnMpLo8aikjEnUg/ij1MZjZmb9T2TOM+2vrG0lfN4ZWSxgVJJgyQaWFmdoZts34XyiFx2ejaD
+vusVUcq8E8wY25YXUFhX23ocvYilio/nmzWlp6rp45e74/Z4/nZ5hza2sTFoRycMc9sHUOAyn/4
KKnv5J/gg4XIwMxBBYTyv5B9vQ0nWR7hnUOTB+j8mzJeQqXEV/Bbfl/DdSQVHwyUxz1tUEuUZtMf
ty/B+vGE9hbkPqnmm9G9UHUGnUoNJ+Wv/AGlu50BlZNWe73sqRa8ITSbD+mRcr6+dTNWt5eeHZ0R
8ewuc2rbr9pY7/EzUzYGkJm28bmu5+iMhPhWX2TlqnP3GIcG+Uzpa7mnTtIPc+Rz1aNoeEqN9FOt
FRsbuXYZuOQ6tCQgT9HRu/ZgauOMeM5MVF9Fy/x/hQao4uYuHgECrX/tiKVevOdt5M/wJWBHMFNG
+7515Z82QDTj1PQ7tXLjQ+QJvs+ufWxTNMTgO6J575obznPtlAoaRJWKIojypVejvQDrp5Jobhx0
DN/Fu1iZdvSK9hxob+OIrn29C1tLZzaFg6knDbaERE2sPiUOCp72jm7kYY68ajgW2n6bfmClnU21
4d8lGgv3liD1QVsQs/1BO0hQLGWvOc27fX0/ehkvr54datnzEfX7nIkfsAmCEwaWn/ryByweYlUp
tSmr+QGkKLv+LFwdYzbecN5GnKxtMWwZJCi8VLy/iySsCFsNPHZJThQYj3NX74Ig2G18xrXlOPCZ
idI67+Cy8+Snc2IHCVXBv5fTHPsTKqhgmNXTFl3cmmth5lXEoHQM6M9cXxI/DP3GqIRT883HJpqf
Ck2+Bya6cQlWnacQEROzSLzvy1TSGdUk1DIRY3Lp4fNPgB/sy+8lke14rO2deRpO+Rc59rYSvJXu
E0r1BPX0eURnchnWT06eRbmo5KYpgXZB9ATAA1pSSRuTz3HbtH/waEB+bVXWrmFu1h3r+GfSBv4H
FabUjQ73SsHy+tcsyi1GIduNAnDHzR8Eriy6E8Or8V49g6PcERvsK9ltip32ceNIrXxndh1ldMYw
GZF0RFh54QydwqRJQ4oKa920V8ddPLgR1BZwHz/UbvOhdLzqWdqk41y5LIL0k4okozRvG22BxZ20
ZYSXe+NPLa92Q2Qfby9sxbsK8LkKiaOobS/fqyaYFXUaesMto1H63EiW8kMagHJK2qyflbDe4iJY
WRFGyJK4NNyaX9/3Yh+rOuq6ppngFI2hl2nG2rzPmsrciNxWrYDXVpgjYJxheVsmhjMsiakzN2yb
+mM16/Up6cLhdHvvVorFAgdEWVoMJZKVXZ+JPA2l0QxHoAnRWHiBgmpB7PfaQ9tUtqs6YX1ieJAO
iG9tkdCufTUwwAJgT3H1jerzbNWD36kS7q0bfoRKnx2UmOEhbQb8ZE/SxqVbOfsizaaGD17ZoIB0
vU5rbCI9RXmVHl7s6RQSJDs7pPaGlbVK+JUZ8VEvjkaGPGkttZgZf/Q7YF0Hgfyu99LjhA7w//Do
rRySK3ti2Rf2ZNRmar/DXu/fRZ/Ks76HifIQWKf4G0q5wDu26XVXQre/y9TM5VKyWFYghyaFO9oP
TJfntn1FSyCDxW6qd3LZp0+hb9qvMMxkuzFotZM8NFvB6cqxob9NkUKEUrRMFx8SjiAHET5K07Y1
pq5SWl+QNSvduPG/h4ayMaSxdmqAz1Dvo//89sVSlayLeq6mW6Wj4lZD/GoU02tmJj9u38K1zwi8
gfoWYhDUXxYvME1taS4BxbsZGeJrpfnFufel5HDbyupqKBsIlgkx3Li863pZW73GlzOV3NhTd9Ee
O53+duxMykYUurYg3kkxu42yDvWe63NppUZbyk5uuEC5Xpyh/0Dl/Xx7NWvhBCCZf22Ik3J59p0+
DOwMGrbwof+hPyaxl58FJbH1ZPuH6atyVA/lnXTeEkVYO4Bifoa2AnVchq2uzZaMrpRWUeG3GG7Y
dXV1NI1ccx29+RSE2u72Itc+mZAJs2jnyRT8F/vY+Y496irIscaPIQ6t4s92bn5neGbjoK8uigea
FNoxMbcIDey5gRpEKIgbwz3NvDvNpOYiR57fhBufbW1FhMygEJg5fNsrCccxLnUUMrixRbq3ouyl
k9hHR2s2tm5tSSTqlMEA9/DILLZOUv2sKnwGDiel+iuw9C95U/lMa+r7qNw6i2uLoqOlct4ViqfL
AZPBDvrUHuG2q3toozSjo/XsvJogfN3fPw9EsjadBPCKb8q05hCXFV1sw1Wb3Nll2tx7TjEX91lZ
bL2YK8hygRZh+8Q/8E2LM5E6ZZnH/vD3OKW2K45zeJAH1x8ZL5kOBhLfEypxpqcy1d+62eaA8dpD
w2gqUsr0MOjsLz5gFnTNNMTYH7x+p38q2VT4C9DIc01olj0hGFfs9MaDZSiz3Sjxov+gYEnz5PI3
LHwMmsMILkX8BqHRY34SQwzGUbprnrff1bXzemlqsd1+FRaVJJbbJx9lqX7RmG+37BR8Y7kR8600
2ViV4OwS4C14Zhb1zgTk3VyJL2s9S4fB+1txJXpVAjdlFkrbt5XbbdhcXd2FycXb0+RxkdcmJtu5
0FxS9WIHLlt5gIajOEvG8Mfte7JW9rxa4qIaUKV5rbUG9uJz8b4jeRa1gOJlu+658tIRvgJQw6OB
RFhefXtSpySGfNwtJ6l9HrM8e9Ayx/99Z4baFYXOX/iRNzjUuY7ntrYJlpVAa05+Xs07Rw+LfeXL
7alOIIC5vX8rnwuicRpu1ASAvS7hmsYgF0abYq9w6sm1EU10KzN7hP//oZCIIG5bW3GfYHkVBTlq
m5GnZfOp7FGejxhSd2HhMx9iSe8PXdMaJzWD5+G2qZVxHeCKoJIpwgEYoh5w/Xwn8GOnABOE2B9D
4g/KSTUfJBSAEKEKn8pvgkchgrfbCx+Nr9FfSrdhf22pkEpwrNGaYpptET3A5JtZVHU4jfPLXJp7
mTlNAPb/YUMvrYhDexEaZfqkdcGMlb7+Uo6NO5ex6w9/3t7KtZN/aUQs9cJIXQ1tDTCTmKGCdKLc
g1nYOPVbm7XwvgOorIKIlREHGvJB+lS0Xztj3jCy8swQddPyhQBLlNoWB6KHqimDoI29YuDb681E
evbrOv2G9Kz+WE5+7+lVGj9kSivvg7rfIiFfWyN0AYz78caqXLrrXbT60hwKGfLdSs2eZy07Mojj
2dpWhLJ2oYVqICs0bIiHFh+rTEaxHoWPRcnH2huD4yE4cDCa+PPtU7G6Hpr0FC40gq7lAc9tJQXU
ynZKVfmhqcm2U6n04hyW89uGlF8VkEXF1xFgckYAGOIg8bveurZ28rboDKpm4zDFnlTgG3dgLGRl
F8Tt5DnRpJ4npQieqlCVPjRtK3tBZnX3cT2GT3Zryajuyrw/o1MAXYCDT1H3YGfHP+t2tF9Ajqtf
7MmXCjc0hvI5tlU0JIvGPNmlnH6JnJIKJk8aGtOmLo37JJ6U9+qs2LFbVFX2rdITlX5+llp7pau6
uzKJgic7lpT92I7SPlAgfzezyf7sm431045H7bFSssjypEhLX6A/jAhyhoSOWhjP4yc7MZPO1YrR
f4lrNT9lCBZ/SQ2ZOpQ/2v7LVPbzXoJgNHWzNJwbeM5yXdvrsRm9B5edHLQije+GsogeWzWU3o9j
6ZyNNG5dJe2sY+nHORlGkrZ/Fnaef8RLRq07yCOsetSI7Be9lZ1vTtop51jVm9zt4iF4RWTEelSa
mUeIVTxUYxTdT4FR8KcVvEeQcUd3KppnZ8nv7L/8ypzdqZuK734aTndxNyDIaeHyy05TvcLk8xmV
LO3yzsnv9URu7sM6Z4iy9IfMKxuHgIhpq71Z2B+0aUCwrUNQBcbO/ovEMMon2Rwg61FpN3aFGDWg
SJFVOyVvN2cF1w45NU3ibzBzFOgXJ8/u47GMItJbbe70h9iS55+d06deELTjRuC0ZgoIDyUPgbV5
U26ZczN1ph5Tetnc53r40FrWXu3VD7dv0y8HsLxMxIJMJqCB+5acvZ2mWplT4GNB6hbTvjxn+/gw
lvvwg4id4NLZpad+jzICpDdu5InJ0vao0pV/Tb4XG2tec1aXv2URvHGQo2iu+C2kiI9Uj/dp+LkL
/izHLeauVUMQYuJb+Jsc+9qDUL9VokLkbWGGCmhYWNJ9MMvDGYJjSASd4a+NTRbO/M0mX9hbRMGE
9SbkldgbIDZuAR4/23fl8+iaZ+m1hH7gHdpyEIbtRBM5jhkYVo/NXXwMj7d/x1rpRFRB/1n3YoOh
XutVSeN3CJRF6Gn3XP3xs32u9/0++jOgBRHkNJrdLbKAtZCBxplQO1VWJsMA/UEOVZP8V410VwtC
L03aiPzfmqCQTbmO5jylLpod1580jgbcmQJxJlLpMHYX7qB/v717IhG7/oig2jW6WGJwSCPhv7Zg
JjHUzi0WVOlzl/zgMYAwOnJ1aN59dQvqs9JXFdYQjRL4cd7uxcMdKrCcqvLAIyeyYLiwh25XjTAb
qT/9s4XkUHgvMVfbuWmys75uIa3feh+sQ93HcsEls9jrtSpJ6Fv5xFr91GWEka7Rn324Rby4vsYL
K4vjKPuWNcBKI/jzANrtg700u2p+GPpHoYareObBeVTRVkqPFbTP0VbR/i1IwCF5w5PTzSH7WKZw
0Rg1RRESspB+RLGXqXL4Oc7s4K6vtPl9ow7WOVDU8ChPtfohg5Je83w/2KorrmTljEwgls20k8D2
2otzlSdom+m5Jcbpg5OWu+rP/Gt6cPC56VM/u6bkBc+bXfO30e+1Ufv6A0elocxZj1HrQ//gfFdC
d3g/PYYH7cl2PjkeNC4oP8XBh0zyrGEfbY/Br50wkA7wQwomWmrf1z8gT5OeLI0fEKIdw6Pjf41Q
ShKdUGVvP0870cTYwuytdGBZ9YXRxap1tWqqscKoOHCwJnzIul2qn/SYyfDRE5TsgZK4wfPWdXr7
3lzbXcQNFRCJMWM6x22cojqGo8VIblRpTP1Y1efQl+vUve2r1rwhSSYsIqLi+mbKMZOnVuprDM62
z2TMSQ238KtbFsSSL7LANAxj6D9NuEQaI6cNFcC6EX79v61icUaMdBzSysKGowfUwxJXZaLxtonV
L3OxUYsTkUUZKmtio8K8e3SM6VyWZ8VEN1JJk9+urXAILkwtDkGktGlGEIb4pp69zo58Fyn39dRY
HAr5P5kCcU6pg0G5JcxKD9UpC4GwuIXfP2rmNy6ha08O7OLj7vb+rUAsxKr+NSXOycU5SFpTBQSO
KVFPpHNQHvpT7xXn7E/ldXtUeu3UCQkSgR+T4ahdvEulNtSN2bKHZAbPcxC+TFZwuL2iLROLR6ma
TG22Q0w0pbKvovpujqr9fzDBV2EFyNYwanq9ZyjK+v04UKTMzWj+WNKgONtpTOh528xKuEe3SoVU
waJlAFXN4ttMdaD5wTwId6dBkNOr3vSN1vQxuBOS78NOey2j0zYmbAV9h+ClIsR4YJ0nh1ncW2VU
i3lyekor40H05ozvxTHcWXsr3WcP1rF1dt2X6kwf/qj8GT4YX5OtmcfVlfOoU78R7Mfysuzh2Elq
FYLfPHwYwaVl++KV/Du6E+0D8cI0Lew46Cr9ubHja68aBIz//8suEws/bYJBa/iy8l1/DkpPfqyO
YoYlfaqf4vvxUT4Fz9VGHLNmEy4E4BwsVAO/uThNsm86dk45wDKc4LHrOkiy8kTf04ZqNtqFa3eD
3hAwfngtoLRYHFy9Ksw6zWm9qk5iuWYjPdvpsIF/Wek/IUP5rxF9kZwVs1TQ1mPiaEw96YP56E/e
lO2HvyDIRWFc32XVu8Q6ia9YHq3dxgfcWOFyvKVuUsAyMSvEnY2fa1iyGJf2wm926pU5OjStFx22
YGprbxCRjtDAxLe9QfykUGXFeUWzFwzMl6yIn2ckDzVZwvI4/4cn1RY5IMpKDBIsY14/4/NJEpmY
ElTmsYyd8AzAWN24B2tHkgQCpCRXgQd6cU7ULFKTpCDPHKtkPDttl+yKcurO89hs8SusmqKhBb6Q
Mirj1NenPy+qNJ0l6iS1HnendC77z02Z5PdRbucbtZJVU8Q0DLEI+MESgjJGQzjHolSiyAGUX6P5
Nc6qZF9b1tZg4aolkBp0lwAbQNd0vSjQbpmpDgFXmoLeoTMotLlOXyaHdqyK/xArAjIw0LWD7IQK
0OJjOXbo5HJOMhkHrXHOQsPay9m2bMHKmhQZIBZIUzJaxjyu19T4QMk0kw8lSMQR2umbjxSjjVN2
rHbyIa5/Nj2UfhDTbBSVNLFZi7ydIg9byYNAJ3L52tZDGEndnAGyCZL+QYoc9U6HIVqzocUfURd1
w8KsIjebdMYOq1B+NspGOhWweX5X8wjOQbkMSrJgRnJ1J0Yw3RqaL9lcAZsMrcorgsZ+0eIueO6M
JPwoz3V+UiOUDqWmUnZzlJm2mI6jnSbNQ+CNYyL3XtDr0bkstMnr2OstOd8Vh3K54uUr1Gd+NCo2
W02Zd3AnRJp3qh18U+rxpRmtwbvtM8X5WO4vNXGaZ8hAC1zk9Yct9MCe5olrUQH8+FZXtroDkZVD
k5g62TFOZICtFu2u1sytO0PvpU3EwNvyGkwuQoyK9t7KKF1hZH0ajMS4/SE4MaZa/Kzve695KA5B
4tVHSCKPt5e89kaBRQOLgRfgsX+zZquJlGHuRJtZep53ZvRYPcG8zmGOKM0E0d5B55tS2sfksCXy
tZbEChycTkBHN/HNLEppg7Y1tF/FxGEP7/lufMgPCbfIODbn2kvfbYfda1H+lc1FmhSVViSVEeud
7tKPfw/6mx8Q5gMMMpy23sNNawuPpKiRHCoB1phFDF9Cr/LCQ+vmA4P+Bu/v5qO/5pr+3dE3NHXj
6Og0kbDH3P2uPUs/9H1xdKgIWEfjDiqmwzZDnSp2bHlriNZsIXMPkMBavFupZhTa2BO1CXcYnbJ3
zlO5Tz4q340nuiF38feMYEeCGro8zXAAEHfsVPi7fA9CuZHIeRMlvhL5QDjz7w9afGI/9Gdahfwg
oQwrSPoSew/2rL7XjnDJeu2ro+/mrYb1CnCWWi13Fv0eoIlUfK6dR56qYTGkBMx1O2nfi3gOHhMz
Co5xniRPTV1Qf1RyK6Q4g5jRl6qV6ueh7MqfJg21A2of0ycbyMdGCij2fvFtUCSn0UP3SDRGFt/G
6knT0wS4w2Sanadm0iujicLTkwzK0blvtWYjVVuziLoZ8Bxefcb8Fz5UlgIrlFIsllMRPCp5Ob2z
/DTzarUt9gkxAm9IriefbruxlU8OIlTUefEkpGsLq5pvxn1owKme6Gy6W2gaXKK2vKUzu/aRr+ws
MhR5iNpZlrHTH6J5LxRSBOdWQ+28cMVo/7bDWnkBuVj09kGaw5amiZVfVCWawsnVsRdo4bQyDlJf
HOwovS/K+lOPLs7u9jauuA+oxuFIUCCoh+FC/JgLYzGhrhRNtgHFhPXNkvzKbermY9xF8cYpWfte
sDHAW0jFhVB3cS4lqcriIGxNt4bSx/Wt8clOjdPvLwaEiorQhUHHZhnkylHf+QaEZa6eGN+yJnqW
9PJbWG8NhK9Vval1i1EKOn4QFizCQfgkrcQeShMkoWk/DRIFUobwZPv9iBrTnR4zkId2UUd/KjJt
r8pH2asLsziZuRP0rqVOyt046/pxhqpkI6Feu4ykoKCyQU4wJLF4forET+iHQ0IRIxfm5RZNnrmJ
vhiN+RiHFXPeiPRtfNmVIwSdgiZEi5iNfANpSENdUkojQkbRb8dzM0JeD6U6OKxJKuvhvxijWCDm
PIVC1OLa960StmlDKTW2HmtZSLX8MRhbednaI04B6F8ri0s/aApgshQrQlpXUCjaD7NnuwZkNrm3
+YSL/9vCZV9ZEyHixR1UozQ1rRJr+rE9D4+F17vpJxvvUkO8L328fUfWHNqVtYV7if3Wtocca+Mh
eF+9bzykgj8KZifzoPzc9marp+NiKxd3BdLEsdAGzAXtQ16XXycEtDUr3ygar5Xt6ILxCPOUMiu3
REQhExbOSoyZe7AA1rMKkAZB5HgHtdNZTCGywL3+ECGjop7i4+87UQCAVA3BdDHfsczj/dHM4ynB
eNp9mcI/fVQ4MyPaSFVWN/LCyCLaKIR+ZC6MlI15j+jxH2YIr0jTbuXvK476ajELD2IpfkeyiZ3e
fw1VmmnUQm8fwdsrofV9fd57vVX8WsZCgahFlze7Lv4SyNOGlfWD/s+GUdK5NmMy3xY0Quih86Kn
mjYd5Psv/gHK9XO6D6Cy3f/flrVwGu2YxohFYC8reOAUEuUOcYH49+MePg9j2QAhfk27X6+qLvMw
iwykE2j+HpxJN9y0sLbArSuvCLN12IHQnxmi5XRtlXdIv841RqYnIO0nZZg4B5kbSuEOjNfh9sat
fin4VXmwIGQDvL9wgHAn1/WICBAT79l77cQT2u78jxo85uahf4Q8qd54JddOIABKnTkBIe+yLBs1
eiYhGeoAt4r1Y246n8OgOPXq7+MKYdfioaJFDk0ibfLrbwX/e10zlQMTr93cKb7xUg7ta+/rG/CR
tf0DZsHIlyD0orS92L826KSssCrBAg8q+GUM3fQ5Oo7wj1Rf9fvw3Zb2+KbBxRuiZNWYlw4G0/P4
YH9TfwoBM+vVOkL7Xh+3O+4rPulqgYuNrLXICWWV81hz8JU8gNBrq+G0ciQMMbbK2AgynUBOr7+V
LaFBlQZ0Xcg30s+hXTlfDH/WYzRh5vl4+8CvLocJM4Cggu1wWdXT0qmc847tk6XG07KTwVTgf7AA
9uVXl45B/EW0rar1bASO2CyfjpWl+snJSHvr96+RQdL9j5XFk5SXXaw04m3Pwlg9d1Qiz4jMZW4Q
ycXG67f2wGNL1JMRKKMSuzgCetR2ul7xfcov0rPzHL6kZ2AQX4W0sb2r943qhk/pp+Rjc+bf9psn
fiUpuzK/yJPmLoBcgCkwN/lUInYFJS3BhYlaRjyiedDuRXCYHKJNTeUVwQpymYt1L75kAb5ijHQM
15p230bDs808Nf/F+yZXDhUUoO0UvsRNInm+NLnFGGycpJXhg+sfsPjI0WyPhe7wA+R36mNWwyi5
C54YQ0D5IdzBPTS+736Y1hm2o31ycHabI13CeS2iY5I5ektC/YG0eOHcYoY6otHugB4Eu/YBSRvX
P7eB639I/0LnYj+dqmxjyWvXUxUybaBXATct3akyWUkdKy10/lPkpaSszdTvb9/PlbozU93/mlg4
0DbsGmWQMNEf/lazGQ4CwbMVkqx+vEs7i1uj5KnVBhp24rN2iICXgy18qjyctRc/9Z8t6oTyTqrc
dnSZYQ82eV1Xt5IiBu0ZcYaXWznqSamnBhGkHiXzvtD1fpdqvbnhT9cScrLPf80sttPP6Nzo2S+w
wLjz76o7rT6GB4saqH7IdkZypGG+u/0F194LZo3QdYLIHw6ZxXuhqb3t2xPEpzDWNlAPIHUejkFz
6gP/9webxKAHJJ0CcGG/KXW10whVsATB3zzUzoM1OF87W47AoyqKm9tRvLGyNVenKZYKUhym+Tep
VGAokm9kRGPTUJ3sufMcDUq/iTMzvbu9h6uWGCyCkkawxixfqa4p7GhKWViZyc+K9EUy0X5Lup2v
bgo7i8+x9CKaYLHkRsM0vyyLRrHplzGQfSIWPhRVeZazF3OD0aHZeBVXTyNtTuZdKYqwtMWlM2ui
MV8DzN/sp73ysTkWnvPeAn7uu91z9sF52URErvlI4FIw+whSijd0k45dljp8cH+zNateg2gcJIwO
51/dIa4s3285FvHqLLfzwuCySzc4bZ3qAwY1/fucGK+d/bNHppRa+Z2pf7t9SlajTbQlaIHS+H9L
wDipBf1fn2AGAteDjsaRSOrrvUJ7I7zr3OjzbXu/akhvFndhb+FNLH0OVSsjrIFEobHoKKhesk8q
t7ijVPIwv5sUmr5/V2f8PT6TkZP7rU+65l4u17w4Q4mkRLof8BtS/66dHyAs8DJ/a1Ztrc4lVDv+
2dlFVCN3gRgYYWf/xtRHe3+nvE/O+kE+Obvx5fa+im27ta2LSKbyLXlsxGdss3hXm+VubDYSobVN
ExE8mFGm9d8wD1jm3Cd2LESMCifchVZ71xjSKe43WZrXjr8JkQ7tB5zJm2fNquOWYUWRsCryJ6NW
Pzt6/t5KnR9NEv1VNcnx9s6tfidKW2BiQX0LCRS29qJC6GSMcQ0xQ4XDnfUjOlU017gNk6uh6bKN
6Vm9cPCHIDIE8o6K2uJLMfM6tB2zEL960sEIXOQkvEl2zuFFvLMKbP6X835pchFlJoAOGp2/YA2P
TQ9sT+PJufVHNcUb3nkt8gIDJjorAuW3rNVJSl3DXAtiRFLH4UtsmsU9tUPtLkuacF/Po3IMfVgZ
Jz0H49elW/zea08eoD46LZATgPFb3LjZoZ2kFJgf4vpQlBQm26/OVHqzszWEtWYJrhEFpiKUv99A
GwIpZOLLJyYqOrtzqccfSwvg2+iP/4+0L1uOW7my/RXHeYcbSMw32n7AUKgqFmeKFPWC0NEAIDOR
mMevvysht80CK4jWafvBIVNUIqede1h7rV01pRvh2aWb56AZFCGthDKseQ/Sxh3gM6AdwelI7mtZ
5h5yra9BzD79hewhQKG43yqggZLh+/wuIAUcu+ZgA0bLaL0nelfvoCQmbma33rSPl0wWHnI0kyPi
lM/5+VhE0o/pCuB86rG5UcqgWirrQ+CgwB1AwTPi0SaA4NJbjmQYgV0GLxiajs7HzEuCnlcViDrZ
b4W3HL5K7meASMjsSnn9+0R64H/HtskWW1nDXj00ijWCtI+hiK0D/XkzxjT/NAmKnNsUs63GoAt3
T/bmwzRbmNm7tmUwJ+d5qwJtk1G3RCzC0iDXWMgzPaC5+hijZ9Jjbv61T92NW3/hMgCrgPQYLh5g
5etFnepBTE2RIVmqla2X5e53YLpmwDKUMShJvLWJ5MIDAXIFlOEkZOx9hdAtVTpWkgMHjKe5P6Sf
qwek0mWzgQFfIt19yw52RPfDSYT91+kp3Re9z175Q/59OAhUC6OtBMaFC4owBc4TWo8lWm5l0pGe
7HvSOVJU0PHshGChFRC5q0W2lTC4uNTgPgGeykHEQlYWjlWDZfEOkLVZADBZ8PiLq9E/S7d9baZm
C3twcVrQSJZqZwA3rju3EfPVBRW4oHEOqBZ6olhYakW+a+AF7D5+hC/YAikzIcuC8C6Q1l3dS2aa
SpNXwIXiBN/ZEPbcU3PINoRXLh0cuBWypwtEQ0h1nY8CPIii9CCyALwAUQNXwT2SHorBBJG0NnRe
syXzd2lWeAvRygSRy/f96NMMzjy7UJHpt1sfYDHPGp8/XrdL5wGVMRtVOZTl3zUDanMzm1Q+Ax1h
u0azJhSH488Obx4qYUd/YSzwO0DmgyAPvq4OM6G0omNId5hCeezt9MUmQ+HZSpKByVGPN/JEF2eG
Ijs632DT3rkSMfCtVGozQKuDHs0kf3XK6Xtt1iCSrfiGAbt00JEGlF0B4B+Ek3t+LqrepLM6Yqy2
TW6m2Dlwu3406+bTxwso3ayVj45QHIBEiaBArnVlJngz5yAx0TBMWX/Pxxy2UvRBAcHFMQGgahry
0hNq8fLxqJdggQDVgg4blS3UStaz60De7Fgshj9deNnN9CwDdCVUH7No2JlHtLI8/hWJHOzcmzHl
zXjjU5dpC57HxEXCnw9gbNfVB8tMn12dKuHHs7t0TNC4h0wKGB/Q1LK60n3vVEbeSEYQkhxnYoQ5
bz3F4cEwTBtl8Eu3+e1Q8lPezGnMiNpU0otOSd57Wa9clWJT++vyILLp1MEtc9ZkcnXXlcg3mMgp
TpqnGF9MUPl/vGKXDjugJOC7MXScwTWirFBImcxZAgyl2feBkhiQxSp7IFnQGrhxhy8OJalepdIh
3PLVvcLmmE0T417pHb2uKXjCOvMW9PYbZv3SMCjQgSsRGHzA8lZOXTEOEPLCD2HW0wj4Lrwf+nMf
/76ICnSKpLAYEk8OKmar2Vhs1Hot4+CzN8dbhaUnt063wDEXjvPCuAwgF+iN8EqdnzEl1QcBLDnK
6JmR7y21KlXPUEST+RMzx32tsPnPj4/DpRHRZwtGXlOXGP+Vx2+lSqtPKrRu3Go45M30vYjdA1rX
Hb8R2UaS4sJG4byhtU1ukiTLOJ9dAdyG1lNIB1v2nN6qYLSWYHvtoBWDuvFYXRwKED9gxODuv+s0
y/pianSOxwrMseDpRBaJksdSI7uPV+/CdYV7D9JRuPfIDq5lIeeGT0lRNigFgi7Fm3TnaDvV/Ps3
VoZiki0enf3vMi8JycEvvoBTkhsC+XjiHE37+fcngqKppDCHssU7OiCnVpK47zCRvJ9e89n93Aiy
5U9eWizASQFngwP7Hstqq0lNCokZMYveM3UOkg2+sVQXhwA5Av4DCSBE5ucnjGY1yw3po1h1/4OZ
4kHT6o1Wt0sJHNt5M4b8hjfvgCIMbqRUjnE/E8/ezXvma9G0K2+6g+wC+wvFELBLA9kpSR/eg3H7
kVYAJ2E8EO1C/G2ertVBuYeHsXEEpPuxck9QB0FfJP4rValWtoeMfCaKFPbStfHRpM0DLTE1l//p
zMNTY05b7XwX9goxIzJhIP8AIGadyVdUs/qlVw4OUvu7w6f6ptaNzglzfdJepkzy9sx0tPYWwCMB
BxOuZ9Emn9HiqyQHMiXdiLacmn8htpWEH1+HC+YDGQJ8F2TOcL/XGB236a1mzLAWhetEaN28Fkkx
e0MlNp6uS/2ojmzERa+0bBpZLzpcz1a0M/K2E9g8ECqT51T43TXaRU5mZGSe8nP4rlXedkPjBbsP
b1Ci6mw4A+/KQ+BfpxPp0NoAgip0juXIaCFEIVBm7UrULHnF9x8v6aVyKXwaC8482hmR2F2dL9fu
s5ZxjEghvdEKz72ah5sszP35AVUptMSk++Z2ImHLPKhCiGjT8blwwM8+gJxfXD7E6EkW+ADWVbe1
lrF9k1LFVxMpsCVKPWzU9jt12ecJ+luIBUAwWub1Z9q7OIipQVCM4N84pYcuAXSFxcVLDU6MTCXU
awYrDTuSCo/3vA66KYWkh+EI8JO6xo029c+ZKwLe6l/VrvtEpySEAfvK9PlGZ8nLCDiaZ5YYBpJp
CsjtyDHu6StC8q+towaCF1dqUzy4HT8I2/Q7A0pSSUW+EY0/G0LVIjHzDGIehuslHcKxlmmf9Bw3
h4zGs/QePKGlt928RRL87pZATk7ykkCpDAXUdy2WXZlDQ8FG1N7E/Wc1Gx+MYrjVaX78+OS82zcM
I8XWLeDBURezV+nrjBSJVYGnF359xino76m6N5LCOcxmU+ce13MCHDjbakG5NDtYXVBsAgwNVq/V
eW2JAcZGiXqdy8aPJx4AhOi36m/35GF20gRAnhXQWjRunZ9Kc+z61IkRnk2MeO5wHN3G0+C0gAN8
wx2/FAkiCwFaGwdCiuiCWA2VlMWYljEuwOTPO94E6XcjpAE47GioX7tRf+Na/vCSq1vjvttAmFCQ
rwJ9CM7S96zpcWaWE5GpSdlBJBvT0t2ceI2JXfMZwN+xJ6l8JtVvhW9sKdu/28ZlcDSWyvI+irgr
l6BwM6ssgKH3VHBaIa/h9WXqKePnj8/oRUOOm4CTCmsOi7o6LaRNK6M20Hyn36axpwX2Pjsm1wag
guwwBO1N+2XYV+EWcdclK/521JVJYybVuMsxajVqty5TQZT0SAlcq8beeK4vLqME74G7XZdicufH
tK6Gsc04wkYxVwfFyJ86Uh2oaW54V5ecAjghqB8hXyFpns+HmaaWciGLAhDRcL5qmTX5GRp1Hz7e
rUuTQWYe8a8Gxxo34XyU2hFuTlWQcYMGEg9RrakHQ83YUZl4Hnw81MUJgc1TZmuRHl9D69Kk6jhN
MJRpNl4NHquGDxtDXDoEaHBHP4qUzUCn7fls2gmshkxF6747NXiXBKopBf2R6to9K9JPf2E6NjKA
srEXPSmrletSyfpoYjpVes+7HzGy8P+nAdZqVYwjQBwkTzo3TnUzeiDA9D8e4cLmI8sHQDRQvXhW
1n6n1WWmQWbADwzmTSm5rZN2TxiJPh7lQrIPLDRAuaFZH26us9qUSR4vbqNXyDHjHfwhAMRelYkF
ZcuvM8ojnMqN/JRc+rf+OwGmDqGuo4MxWbqTct5v4hLLAKN2B1Fbz1Xu86I/zAWo2MWnuZg8dSC7
lP5oyi0s+zsEpRwUgq9AzCM6QZvbyuxBVlYpLRDJLujo5EqW08q9hP6kobMxv/WKroda2zodT1eZ
YKjOVX2wBvqmzo58QOOJXh27un+Yky0k4fqorIdcbSLcC7XMFETFppV4Kjyrsn/Qyi1H451nvB5G
2pA3O1dXlWizAjObjt0QNJCh4juwCExftL0FjhjA0Wjisbv8icBfBCphWyJ+SQKvD8/bfVwdnlml
fZ/2+AQpBSWbfJWw98UuvzZene+ZEagHaPJ8BbcKhk9D7tc79coNAL6/tzVPfYhD/tm4QTCxqUV2
6VS//TBp/N6szVTaNelltK3wcT/rZF9NDuB5KWBXU3GbFbHvJuPDXE8bRnVr3JWvNDJbAxMbxpXR
CsDB+2GnhcZ+i3lu/Tyst37l2xpQjY/nFMM08NKtmHmbgk5LWeGjrV2Z7FRrYpxhOcSx3w0hFMY0
ECFImS+AjX1rTx8SbKrwtd/M9smpITMG9lioCL/XRalTCFMWKWoACusBXlY6K2Sg+/Som6Thx8b2
XU5mGQsvnyxOwTlZ16bcSvInyhrH4I8BewCtk6/4/KoJwFYYxIn3uzkZjIccydIVIkkw1x1x1KiY
68ptA431t7xIPjdKXiFTSw8bE1u/7ctAqASgfcIErdLaH8LKQV63RIGPnrIH1R9mTyLDjSB9SBP0
Wh0/ldi5rUj5kkFCCvDfo671IFAlq6jBMKrkGFUyj30Fl2kClx39jAwckCZ4smfAm8uvkuhhutpa
3gum/mz81avSVLR3qMD46hcl/iREH9l169flldPMgXDbjbf64iIjYQhGPKkJuK7f96oF3JA94oa4
1M8KtL2Pr078KXPobmM75YOxuotIsIFZGC8+oM3rEiBYqUeUqzAxIFBC1fIESPFwiLxJiuHW139x
K5FwR0FBEi69S+yi6l6plSYP0CHZD/CnhGe/pKj8mVEC3kTFa4/Vwdj3aumxncKCKvXcwxZk49L9
lJXPf3/FyooPFLjnTMUK84O5M7pAa3zZ6W9H6b6748fhRW837PcChVgv9dshVwZc1YZ6LGJMvAqR
37KiONID+2rex1F/4Ogd3KVBC3kT+tB8PxZoLoHmIffGsIPi4RbL5ztJd3mL337LysoDlsZzZZQH
bAqrZ4BV0tIzP1tor4kD5JG92Bt/KrafnayTex976pN1ZQ/eFkb0krN29hmrlyCOS1K3bJZnIduT
H7/uMgBXmadebbLXXrrDb+asrwpLRVm1gE5jsHFnHZufnHjFTbPoS4r99DmHDl6o+aavetsdbe8g
nav1Xpif3jgNVpe2ZckxNph/IP2KB0/yxJgROYGnfrsNe2th9ZVrimDWncsU4xkRvxPBuC9DdaeB
tQr8MBsvwtayrlxS1th2SqQFaQXU5RsbBFQWGHem/qfbuvc9hyD02G8yA7xLHa1XdO2i1rwwKxvD
GtEUiiTIrqRI8+jTr+keHuFRG736epNNSR7ID+7wmhqs7hUtXvYx+0mJ14AihHjJ1W0VxTAe5LOO
VpSd9tP8SYLsf/PKv2s2WM96Zba6OrWarMC+Fj/TJwNd/LKfH0M7uj9zT7pN24dpa84ru9UmaBnW
pd0yIskyyCL03/0FyeJfUwPmWXL94X9W58gq2VxzDVMTDQaYK0jdb9X7LkRPMDf/GWJ1ZoqJsSqh
ElYzPnY0Ccfkczqr/sdPKpF25OyM4FHBywZGW5SSrHeFjKq3baMcwCFTB9oOPWVwMIMRjV8IXhbO
LWfHdvmBz9guttt+YN858KvhV6Y9T2vqKC6Gt9uXVAi/79stp+HSEOjvQpcVitmAV69iM7dprZkP
XM5wDDSId8cH96a/Yj6UMHbkShv8LRjC++uOWb0dcnXwJ2bU7dwvQ3bo0LDQjxm/JtHsg38bckgx
mDq2Hsn3PsJqzNXBL1kzNFaFMa1r9hXUKksU6reeWu8t7GHsb76HWwu72jvFzGLN1LB3g2+lfko8
59jBtEABfghwZG7UgO22bJpcufVxfbuyqzdYqcBAizoS6G106tlMh7YJlDQqCr28rV28OBRwRECM
S3XAdW3RBAJ+Knq4s4XL9qyCeoydmJOXZf3OTLaoi9/7ONg+FBVssJaB4/dd33VuZxqpFUxMnNJo
8OHehnVgRcRHwv9W+lpJHeg3RQYfiwTKAfI8+y0O0/f2+vwb1p1TBsjTeOosx1YcrJ96IFvRpnLR
sCsj8WVbpO/SEUJVHkIVLkHjwzp06MB8S1yONYZQX2DwV4Hq5WLg/uvb+P+SH8Xdr7PR/PO/8edv
4DqtMxA1rf74z9vyh3hs6x8/2uuv5X/LX/33Xz3/xX9eZ9/qoil+tuu/dfZL+Pf/NX7wtf169ocQ
qaZ2uu9+1NPDj6bj7TIAvlT+zf/tD//2Y/lXnqbyxz/++FZ0opX/WpIV4o9//ejw/R9/yELef739
5//1s5uvOX5tl9Fs/bd/fG3af/yhIGn/d0l0Be4MEAYAcg1/a/ghf4QN+DtIHwCcArc96mnS8xNF
3abyt8jf0UIBqAF0DtF2gwLrH39riu7Xz9y/Q7kY7MWAkUHFA7/4x/982NkO/WfH/ia6/K7IRNv8
44/VXUBvD1D4sNMgGSNopAASEkbgjf/pUKKVFTqQn0tjGu9mK9nV5hABiKl9KZovBckg4eQq8Umn
/Z8FN8gJpaMrm7fjnZI4QVYWCbB/JonwvNKwrPXEb1wLpmkKKs19KWmuPQvebbykq0TR8tWI+dEa
gToFQvw1mKlMNC1NtNh+buxJRFAEA9Ux6V9je3CCogd1JRUQwyhN4js0mcIehYwGzbJBZQTmQN3T
nPoApzcPUwb68KLd6D9bnPb/WE75eQuXJyQIYdFkpeN8UWk3drmakfh5GMCZWvWsjiyJyuAD5ce5
7uuD0trf3bY9oGvnhxK7xU61qlsq5ockTd1wmBoQFXZVMHZoUxj0xD3lJv/ZdAJJIwLWQN1q9xVX
dISHWgdqCjXZNU2L/Wgc/aDnkDpVRPeQVv4wTuR5Ggxzq4FpVUVc5ojeFFhrqbhkoSh8PsdW7zPS
5yJ+Bq71vsd8bij0MYOc6jd9LeDh9KnqTwnaDAzSnMZ2vhocEYNJpsoilQj31DdAV0VgWacbSJVV
hvjXpwGcDICQNPLLzXp7puOc1hRNbfFzW6lgie/c4UTyQLBQGQzoUJX1I0VqPNQA78tpBgyHzZvT
QOO9OUxPNAc7ZSkQsijJ/Cdx6zqac6qFltIB5moKsExM055ikAgKe9zXC3OPqj8ekywl0Uz7DvDo
LGrLRvfymhqHKYnvi2RgJ0htbhU1FiTn2UlDJQMdO+ialpcXzuX5LnRqaXKAZNOXBp3I926sJh5k
6JOvxji5UmDAK1IcnlKr/BG9s7vKHOt9PfSzr5s5ulA0+lBBp/kEu4TqL0kCwEXS/bJsdDJvqlqv
Hp1Zs7wshjL15ARm3UG+zZofoTpjHNLKqQ/otZi5nGFyyNDwjPZ3s9m7HXtUeGbcOOP03UZ//CEH
pnvQRvORK25Yp4N6gvZB4umtk16nqH8GeLf2TpZY3yEX/eqMV7WaF9/r4VMJxAbcLQAaKNeuTScr
x/s31vpfRvGtEVwF4TgwKLBhGcEtIRNrUPM8X8WkVex66obkZdmwDsC8Q9vmLMJ5tri5m9MuizS9
n1FY6dCZTp0TE4W1S4pN1q2VO7t8Ct5nMIGjLgYwl7Fy9GinpElrK+4z0qz6wYnzxOuUcgyoWV3V
8opTU+CsGTEuO+2E58zmHup3T8ymfD/Uae6rbmIcYRaCjUU6j5GWL5NYQtmgb+HzjJXT67TaEIN9
RXlWYk6e9CFluyGrLL/vaO6L6aQIyPxYVQHPu1A41Cgz9zShBfApq+d79GM9g9LdgRq9tUVyI9/Q
N47qry9DkRRKlBaeM9VarZndKwPp0Sv6rLdRCXjrLUlqOKzjtJ8rq9pV/evyMa48hqIts8BIa8eH
ds90rMmMAnFS10dwpe7mXoGIjlzELBEimCErF84F9A7tcr4upb1tEmBSVGFNx1JemUYdoKMu6jFq
m8esjYvXARQlkHUmmocjpx9MrUCjxBTv9czZJUo/3o3EYj7gt089iLVCwy6zCHjWfo/q0b2oXGl2
xk9ak3VHKsYQIovjvWZWYQUcv6LqX9QJDqrJGk/Veh6U8vLykdqeim69oNCQA4eM2FFMRRu4WveY
dAW7oqa9hV5dNcfLNUctQaYKUTkGgHNt/tMGsr4K3oAXowPBpV65zo4aLj80+nExJnm5i3UrDyo9
0a6X5RcVanGT4FeDIqCqWSU7TQN47dcUzLYIht65+XXqDWen1ZxtgLNWPvfyzUiZ413A4dVdqGad
X/N2pEQd9TZ+BlSz3akECoxMIfyKUs31SgrxRqfIT0pfndhc4aahAdsbTA3uEGvuYISLY5+oG6Wn
VSy5fBQgKujHk92lQJuvko9OCRfSBGXSi8rhvHCh4ZVBi7e/mNtuqtTnoQejz/Ju9koBJUOHPdV9
Mt4XTj556GfceD4XSZXzNwVNYBL/QcDMjQL9yhpWRT3pULjPXmQL0FNdTIAKj93XXL4kbgWl7XzO
PQfSY8FU4ElwJpH6na7sDZMfrWkyTvPcptdFk2cRIGugRxoZ26e8UEOoZt/1PWRpFwfAVWvQ6cZu
fV8n42HDWsk7fz4JeNAA1WOzAegCmOp8r5PRmHona/jLMI+Jr5Tai53Dl5rAMLSrU1aEYM9zTqNI
Eb0DeXrVuFkXQoRBDVuNPyzOVFGJ9Ejc6WGm7M628KhrWedsmNUFw7H+UKl7glZCxKPgkj3/0Dih
JjzTsX/Jk2S6Y8A1P+Vx+42Zc3JcNkAXrPJR1YdwpTwhraqYB1IqgOggkN2pVJ+ieHZDUB1805GD
jJDasaJO66FMmj+obNae6Ez8pIkTfxBpe9JmXTw2vYFi2W+vOXpN0A8kme5wahe+8DexBAJG4oxc
L15UZ/pmKn1+zaHzN3f5wejpdOeaSRYp7jTswEGceyq17b3h5Deksqyb2oIja8lFblzmnjK8fJ5S
pI6fkJr8viGQFCKg0AEGBRC49ZqbXRlXcS7oS5Ka3zU3yyN0PqP5Yswg3VrbjyQ9lpCM40z5AmsN
pKF0P5bH1QLydco1awMwslRhz0+BLHgBwAn3Q6r5rfw4wtvSGbVcvHRoo4q6LLUQ0Lg0WF6ZBCcE
tr2rQZlhkj34Ja8VvW13VVuD+hOSfyAx0L4NM3lJi3k+TppgvqVxEKw31RiMamrv2oYWHtT/juU8
AbGsdYUHnOx4LPnQeHr2bbbxuNlq8dAw1C4/PhfnaWJp4dBLKLuQDOQ34TqsLJzgadG3bMpflhBz
sWtFl50KlFx+RS1szOedXdDTGMOp/HjwCw4VANw2gPnoRkEnhyu/7s2hRN5MnxWIor4swWEuTLLD
S7885uroUXVEp7W0bJXJ0KasGqHdTq9N5iKOkm+zqk7gV6vnjTVZ6iz/2XAcO4h5wFlByyiYy6Xn
fv5ZCXYKnFhK+ymuOgVYSCO+ykgXVrEKtWULDrD0tseKsnAcqRZIBoounuPIqIzxLkWAE/axjWBb
uoQAWfee2g9J4ELAGDrLShfGChhIxKgfMhjsMgYnPUzQL7vLdKS3IPN0m/UzCYUpBJR09IiXbn2i
rrpJo3buOC43DP1GsvsdWHq8Kav8fdmVpd2kdves8CK+0ud5hl3wqnnElFDkuxnsYvRMm92mWd5G
Qq+VvT2P11VTB23J8P51WeYPpAhNlqSvYLG/JUbsPhQQPLH0NgstLf/W1YqUnR5QHUacDeXALkrm
WY9YkR0ZEu/HAau1myvyQCvm7NtBZQebpmj9180fdjebocWFeqpj6jNT7fe1dP+bFoEMrYfTZKpH
TcasatnGYck31T/Oc3NyicBHJfuM8BIg3+Ourr8mTAes3Ib6bGR9CLZaEi2+/vKGQvRO+oK57cWN
CWGOVMAbqKxPQkZg6LhR0XeMVOnYmxtP0yoskl+FhkhLstMhh4Hjsbq4uSqy0oVo93Mrr4PBFKiB
0/TRFA156iyNXaudowc18g0+0wEq6Sm51eFMB0YCYdmNeywvxNmFWRJeqE7D60KEpK5OEc0FWIPQ
vP0MipTydYinam9XCRx1z6S2u7NdIDCZqZV7hNmGX6dC2wNayAOXta8zdyFXEyOe6pNvatqqkZPZ
u48/cKkSv/1ALBQiNmguyCYZSJjJPX5jaLCHU29wNjwvtoVoIo5GCgxcy1OkgHr4dkb9qZpbLYRb
jQfZSsqdWeSAW9boaU1tvYJ3UhmhCRp5Lx90v8KWRkMTLM4oqsHESfVoqNEnMbmpB+I5e+e0KehB
mmHa/fJYzbtqrM1HcPnvP57dqnYFFwo+Ksw3gEQwWJB5WLkpIkeow215iU1GgoErlQ8qtRc3r2xY
Dkv3mVZEamJ3u2IakSPRFMvvkrTegaw6MqGEcciV7gTck+YXXNd/ZVI6xdIPRWuSwFKLzSZYeSLO
NwTBIBj5wF0l2wWN1YlxSWpoaV72zzMXemAxclsia3TtOCWc1kwz90NR1VL2k/uGOYgr0RsPddJT
v+TQDVHjFrThzDSiGBlUr5PhLLc7dAZrKoAIfHhAPUbxHUNk0RLxdKrEFzJq+MpMm1MNzQZlrxjj
GKhsGLyuJmFJiv4xKYbGbxyQsw1uelXqSMODXKo4aKxDeccyXws0oeOvU98wUAOpuAMdE13dInxZ
bu/58oCUAER4eB2ho4Zbfn5eJz1rRkipIelB2vlg5Li2dWHfD84QWJUtdjPK1ejN9hNgWE1Fx2Gt
G9TXFKMKagYmTI5irVfip8flrcpdrfXdSh+/LVZLjND76ItqAq+yBPmrnbbPiBt7c/d1yVzG/d2Y
zJBC0YzD4veRvAw7Y2I3eBm/0WkKoBOhnVSS3y0PcQz43lVVZmMIJ+p3jQsiBTREoM8XWwk1ojUq
wqGlJap+nJ8no2F+m9pxkLK6RWTY3WvUhsSVXnW7JaJfUqy8VueoL8kryIKVMK2BFpIR4zIPqgrq
9e2obpjjVapeXkGpioR4BgpRrmo7qzSHCsMHdmKkNe3M7iOnjscgYWMdFlXymbqZfseELTxRMs1z
4FvfI6pwvCxtgV8pYjtICM+i3lF/ovBgndS+w0kG1EWpm/tBycQVdfPRE3H5eaimNvzYfKyi3F/f
Lj1uBJTo6SHrDBtYCUet02XyqIMZRiPIvnS1NIiVPI6GmELKUqZTFnsAXonMF437WRkY8RWjINcD
mTc+CIHgO+sAqlBIZKCC4sKgmSu/kBZQc3Fnx3keIMZ609kD+lSRcUtuYja9ghe6PC65GYU2Yqcc
lm/h44i7XqJWaIHa3QYjfmQ306l2reqTlU6N16tIqjaW2981gn5P6h74Y/k7MQqJ6GA84WSHDpuP
Gujbj2Y2ln7fKs6ul2ZQn6cfkHXOcdTcMUq0bJdqeKgY3gsIjo1+YffDzk4EAieXTrslGllSVYvl
z7PJuqU8vnLa+OToUORdLqVidmpQG98U0wkzUOsPFZjbkWSNA4URC/e8gtDmrPXRcnKX8BZGzQqR
xvMncDH5E0LLfRGTZ53Rcb98w1g2X3ubGUcDPfK72DxWbg2TQYrHlk+urwx5BqQPem7CqtShddUw
048Lp/mu5/l8pCVqA2j/2af2GJ8QFx4dFe38HLEIcvHwAwdQy4neX7z1sWtKL7Wc7pFY3Y+C0J+6
dH9jYqAH1bGjAYm8z4K15HpKeBcMjtn7RqKhoKtp+VU2CuPAzLy7SkQLfsh4eAbZ23Rwi+zuV0gl
z1ymG3RnmKPlL2nv1uR+VTN+VeFUfl98DVl6SatxzwaEZlMRqxFB+0JQtGjGtLOYHxZ7ZiUjCsa8
skA6RNBLgTqOLyq49rJk0LhY7TRvxiBTHQ416z5D1aq3/DTN5n3JcjyWmc6gJxRDcHUs72hF/cS0
nCuWfbbhF/tVMtZX82zfdxxRidOZ1CdMqIFWusM1YlTbq3sAfWY0xwd2BuwpUBpAK8ZdD+Qkf8xo
7XdU1A+ZmE8uCk54YLrYF7mBzLx9GNHzeaphPcqpAn21wDl1c8TDAz+Ukw01c8PxnVrtvJjoj/GY
wPHM6ickLMBgIudXuuIhRX44jFHVDogrepwAmRaWE12ezkZNXC8biPBHtWAeV2zXA4qYeUstsWBm
6ScT1BhYSUDCImsWcnNkFQ0yiyPejTgVzGOpAi5TTQ1KGtNbyvRbx5rywxRXeGJkKFTKCaVa+Zow
UE+BsPoBFLnGoStrvPkUPP9V71fDDKeK5H+O2thEY4lmCbDd/EzSPPVjDUaSx6brgSBQB+tN4ifp
nrKqOEDC5BbJVc3PwfToT6IlYabFT0lJUD8h8Se0fc6hk3UJNOeJ88ug1XphHIpG3xvpqD3poJA2
1P4wzjb1RK6e3KzMAyKTSrCYbdjQCZpFzSgdkyqo2u6nq35yyfSt1tQC9T70GoMHfAhZB1xmO+UP
S1IQOPNPg8yipegL8xKTstNQmCc+z+EwmNdDVpObrO+9euCPRsGApZ8+LQ4LmkSPbG6Hw1RDOUtp
kSerXbW9VsT0rE2xCIeOILhMNBuBqKBRbMwBQ4Doc1nWMpM4jVDyBvpL5OO1XVQ0nEeuQmtMe2FK
Z5+aSfhu7rr+8m6ywh13iktzSExx48CrXESK4n5b9lltJqxz1h8ykvpqZyWBmRAIJYFQxEPSygxB
yFF4OhHpHiBzHjgxfzVi+MSAg9lBLfOUKFD/mC07PvFnVRbt0lL5MsfkqVVS5ViglcoHhdEYKOAj
PHYJL0LD/XNQlfseXRovpKmY5+ZhB/JrlPdOrCjavQmDm8MJXP55gjfLN6k+7BvVs5ppDpf/G4IR
eG3BloTrB33dhGCIupo6v4KqV4gOZxwLbC84CvMgE02ypzXsgjlycLQjCPWcxpqDUa8fy0IZD6UC
cqVlYZfDbGXll6IGny7r0GvdZhpavS3Fiaq+C9xKcU61ZT/1bd56LCM2ErFOcsOaQwP6roJxNOMo
eqQhPQvHq4BcqYqHV0mafdMNXnKHx1E/9NCJ9xBYXdXoZT4hSxK2Lj/RggA86ORgvC0R38kfjTb9
OjTzbd4xJG2Y/rMpcnJY3mtHIL3Y9/NjhfTSYP5/6r5syU4kTfNV+gVIY3OWm7kAzn5ikWKT4gaL
CEk4OIs7+AZvM68xt/1i84GqcipVXZlddz1maZYZSil04hzA//9b5+QKqhuHTsQxfLRj5gbO9Jn1
J2+Mpxvjkfc+5SxPFuadZnCjRRQ7/CtfQ0OafsKjW7b9vm/1mP1UJKSwTwXMLabB2gPiTzVoTSAm
QRXiTU5GTNcrKupFOjhtxBTjy3jpwCAgBzxP10fVxnCWMapaO323nbUzJA54bik8t/Aqt19iovHy
OEG4o3WWZJf0wefWmPDEjXv0Q3hyJZafXVfFLBMqpg8TT56iqlnwyI/G6UDJRyCYPkaOd/YEO4ZT
cxk7O19JFX5J+9S9+sFfqAx+oTO2mQpKEGhAgB/BsfwraADLV2xI71Kwlg7Z4aHz4A3+u21jmI6W
pT6LpL12A7IA0jopQGOBq94QLRV9kqNAdYGu/2pGBRX4z2MVOAyk/q00ITzGvyxdGoTXrE1Hnv2l
13ug++LQyv6S+rIrwCLdbctxNCVV1rqyyaeh/Ob6j9ofQGEBrbzvTPpF15751KxSBld1GUjb5SKc
9tJFgTgtAcvduCcPIkbcwAxjL/ipazzBiu4ky3JcNK4cM7hO5mgcitvFIdLguXQ9u6vn6phSHdwP
aWrvZ60fTTc4t7OYEOrQpvKIrfWTxbFwH7u4/qLgDqcI3/EylnsF0iCLexNftXCOf5uucPTpprud
TaN2oZrXhwq5OjibCot8ByBx3de5kckpXAgp3KVGXjXdDXH6viH7IW/kTg9U7z3VPqQ1GMABYted
UsvHxkQvqgX4PPqsYHRkOxXjoTx6QeHiQ74iQl8iR+/Q42xqMOVe9bDI94a4qLtbHzmT12Zosg1u
F+cBFWmfxdRUX8EV6lyWFfss0k7tU+KMu+0+81wErvdYGQ7+p+2GCSZE0tS63E0zNrlBThCKr3ca
9RrnADqLZaH0EdM7z5fIemi6QgUH6xkObwDmG1vSTG65N4IPeWn4jGjLBco6jJzn1OevK+V1avq7
GdkVh8Wb+kPEkq9GSnlb2/bRyjPqxuv3iLc3Y8fGc2vZa6/S4bSYhz6J3o0PtiSQHZDPeaXnt5sY
qZ5T5kcWjokFWv0mRJahdJtD0wztdTu1KknPaTfidlyf586MYwqA6YVV88fiKgfMcLsmfYeBREXZ
xH5sWoBZzi/gDKIDow1gnJI/z4TeyaT3zn4kx/02OIITwaGj9XvQYJ3C1Oqrz5a3D9sctL3F26U/
hNjyfS2DQxIuUS6iBcRZS96GSCMwFw+0axntYyb8x/ITlppv8wiMX5nRKwbh8Juf320djdoReS8s
5Hw/xcGrgIng6qH2UicIFQZrm9w07ZQp6oJxhgpmHzUc4yni77GfTFhwyrupHD/T2idPdhRHFIO/
Ripyb+oOBh/RuSisZ5Fz4laSHDSbm5mZ7t1xmm9WGz+ifeNwZ4Kw3zk+yGidtnKPbWs+L82JLRSC
SriHjqZaoh3SmW7TGFKUbazzxPhAVXLpehoeEhmC1RLxaWrH+L3HKzTaHhrp4WQCoH+IS+R4rj9s
atZ3eUToSmfaixpafa6c5uviLfjtfWiKFnvStffNy/qMsSqtoLDqbxQcUjezXN9xAM1ZzWX9OEft
RZNpX9bMe0Qw9BEpAugfVq66BMPw87MEaXZUIgDUqc7lWPNdOgh+jxlzu67ZLZhOHMq4sk64FOHH
AaqHKiJnJ+WID4+0mBGZWx1xJXgXFMMe0cX45I998FR2B5kM4U4v1DzTSD4MPSuWNPHuXYAdn9O+
/6TSLicQDd6pCl3X8xQ/IUotM1MVPSRdvyJ+6ZUAsJGQpi5OcheKGt6GfloyqYCsN0n7jcdA2ZhW
8x2Zeuiv9HDo1Qq8qY6f4tZ2R1k7L1XlT0XlDfFTCwxjADrfdWeG0ge0XLsocGRhUxg6eDcpLvQ7
VHh0pzJqvy4GPyyfFgNX65iBb8e8XTMc6ACTDtsmxJuxxZQk3JxquuQDqYc9E1O6n2YwsNs2ELp8
zoj8PkZlvbOwxIKI6Y+OEMmu9PWwS8Zl2dfdwosywJbdKXGqiIBytX6tgD0VmyIncL6QPoiPcR++
w21Oz5UFkEAbxKtUqQyenXHI+aQeh3bpPushvcSdm0IelbZggMCwbyTPJk3gZkgKB2tBXqv4zYmI
2s/8U+twgcMe4rxtfRiCAt1D+trjjbDJQ7rUAtXo7XfuJEmG5QQ9WyBATmOMrdnGd67DwGX2rCyQ
rA9kqxq/kq760SowD4MWMCYuSWZCld5GyObbqF3PM00mwno8bRc9dtjwaFrBCz+qATW49H6Iywa4
jv9GhxSpdBaXscsPqY3cI7ZopOlj+Vu1mZEo9R7c9rSbBPJ9tJ/eI4c5unCG2peeQOLF2psUH9R6
ovl3sWeuP4V5K10sWnIKvL45h+78CsUDOCQpbvrSx/w+h996Tz/MvtNhEscuHtVT3mMU+YSkSfuT
jtrOxiZoVzyM4AWBPs/7SPp57/59biW62Vda3ycBHt0trdxTcythJpcxfQcTfOdGC/ZlMFP5tl42
viOLGsniGVUC7ji7tNd4TPZTQJaiA3W089R81CM0eRv4uIEjk7Xnikzs5AEc20F6m4AfwBo8tVQc
bAcQuBmd28qNIVLzyzFPVIqCh2CCw3DFehl2rqxpBAKMqV73Kpbe9Uke1V73GNUQ1GyPYhrSZFeh
JTQbKtS9ki4eoYGIvy0j34NPq+5CTA3lBKytHdK8xbK6b/VQH7YHSSryUHV+gRpErLomKFT0TjGL
3GoY6+Oai2s1Hrf9sgtEPnd+eya+8tFHJIpNQTFXmIZ6qDBzyKNOPIa8dVhlvI7Q1aEsmxO6TtKr
sXFuBqe7rVLvx9SVX2DUnXa+xu0BcT0plGhFwYOXqnCGGmtEiUlxux4NW+l413tLZ3YPvEAW0ksW
nW1vr5MGRTkv7nUW0d3EFn1BqNN9qQNMbdGN5+Ak7mHUP0YiGoskERiQRsV2M0osEHmBytyAXDgP
A0ShVvcmVl8nKudCR3a8Wzxs3aDrasgBsOSjTwQPgIvyIS78c1jyj8z0OkETxDgj6wfDGALU/F9I
2LBTtkM9YPo8BSPP5xAnjtfJIlKlfyhrt897qt1TKvtgl9Ju+QtO5b9C4EEBr5p8KLmBwv/C+nXV
CNVhrOhLoN323AipMwCL93VH2/1YzyTvpM9PYzkT2C5keCp9pzZPS9Cx5wppygXAlRJ7XYrrbkqW
hzjos1otQMwSRo9uUn047lQf/LG5T+eZHgPCxA4pFE3hxAIHq9TLOaoXi1ImLNf9bBU2+5hcwNHc
zkCagAmNF7kJRbyUIatLG5pv37Ji49HGNMkS6di/+Ex+EU9vaw3oRiS+gUUDO/GrisSWXtI2vS6f
txnZGBruqw5ZVtsoVi0a6CLpSfSpwU6E5yZHj08sUXlTG1Q8wbWQQY5/pco565F4l0G4Ty4HKWOm
utr3faOzKgRTOMXjNYjAlm9X+lIjGTqgYM4InkJ0RtRcC5U43sPC9/mHixjav0Lz10Xoj/RLBIUS
omZjBK8gI/0XNH/xynVPipoXIzX408lpdm3g5UlanzwXq3dF/eftSTp0oKlTOItEFBysYe0eM/Na
7WPsIVoURj8cNP/vfjXt+LmarJP34SIOM0keqwDF039+42zZNr+8engaCDiXFCsNltA/kkcKKKhn
Q96+TEBtPrMwPQESyf726ZAOVU6odNoR/13Dw/E5oBB9AopE8iSctpkjqMy2obmCNOwTrVoGJgPo
4yYqdpvXGkk1F07EF7ZU011qbU6Ji+mVThCRA+DbflqtgVsvZPxJfZKavU9ROB1an/p4ytBpj2pF
UPhoEFlwnBSjcVAxYOv3bYsxnlqu3KQegKbzthkAU4kDG7+o4WQx+LuKIJuGwmn15+/cL0qf7fKG
4QMcMZR1AHB/XZA7VtU0gCz+eWoxF5ZA0EV49KvUHGSJ8UT0UEJL7v1UUcqkRpUewvhOJcS3+37w
ZGY9xncV72FpEGz5PFHnwUw2KKyt+JXKV76442kcl6oIGzysMYKFpxiMPTShGS6c8dLj49lEVn/x
k60U8B+vCcioI6g81m4BCAd+IRQTrpcmbtzyOQoYIFfa76k7FEM80GJjxyAsBOq9igcEoWjdqjr6
c1oJu9rPPZ7sx6F73ab/7QPeMLCN3fgJ2gwzzv8aS/2fv+7/grhfIw78VXyxJWWs+pV/IO7RjDdJ
2zXty4aKomHAPw2A+K5MtuQBk9cR++V949h4D1TwhQtWntRUfwtHwMCYM7NRgRXebtVSsB8Vvt3J
tOZuaMp8G4+tGQs2eT42eSiLLSdwZ0ywuCGY/sPzZ/nQ+ivj1cXpX9ylCN74549kzeuEtAzB1qhJ
+eVH4w1VLu0b9rK9g2NFIBawUODa1J4o93dl3WR1wo92Pelp7ap88Xr8mG+zT/geA3G4B2EBOET8
XP4hniKUBweJHMMNoGFzgvPDbwYAmwCvm1jcaHdJ8tYhE06lIQObXInlvYK8AUgiPLVVgvVxW4V7
gXBIxHDWxzBUDbRAcBmq5aRXrB4utraog5gi9ww1kytETiyUJYtNbzZ4YrtCIIeFe1aBVPF57o/I
nrY16Hi8nZlEFekFyskYlTceOFI0seU9QiPMkKtuOgeqjB7QvOjvxTR35+2Z4KzyGmREXbar1SEW
Y7mMHrbLtuYjKWQwnzYyxk2gwx2kzcv1gN2G9bFv08yZMcTiyYEuRZAEuQsPhiPn8tGoJG8032/q
ThYJH/Gx8c/dSSHAI+A4xKIUfWJm7ON9BNUxZMCP2yjLEpcX4dB74E2enKTzrg0Nv0pStYfKpd9p
3Zo9gkC/69ncbKO/o+bHCoSjaISf1f6UFGlcQk0YJfYobPlVyXm5SVc+LqrUj8DM7nW9CJqL5z3p
QPDLdttNc4AUAlQi325fhvMQ7balbfuSVya5us2VEUGPBJx51mHR2cm+Q/CtCPIuJuV5m6JTGRZj
adyzmBeR0/SLRfMDmDTnrUyWMmtHdjuvo7hBFQz0icg7HGbnbMbqUqcs3JuZf7NTOOTbLNDZ+hZe
4HFvwhise1lGO5R6QVPqVN+1j3FtTFCMCpqTJOy6caMuqLVdEy8/RSlrT+MpdNKzlEZdm6ar9g4u
wT9/nGzxiX98DKIoCAcjTCXIC0ajzh8fJ3SB2l6H6fRT0M0UyI5tVWCj44OJJLzwqCnqEVEfoTiJ
NGyLcpjXtUDmm9Aqns0jQbRlOAEb3SS/CX1OaO+AfMRovnFq25tr3eRlLIPwsH0oc/W5rIDpgb2E
osQ66R2kf+9LBAYDQfZ1sY00PVRfKIv0xqwa+GGYF/IZ71kWxuzDCeES4qtQ6c/fkF+cYuuJh75F
vCUAUzBmo3nxj28ISjBsGPWRfpGRIRdmsPxODiR/c+Tyn14jawHvpoOC/6hC1AscNuK0oUXJ+mty
HrpLo4Uugk7i1l1B7O0l/s04ev/z0/nFqfrLl//rcejwz69e1D/4V/+lY/W/97v+B/paQ6gi/rWv
9fN3/p//572tP97+o/jeDR/jf/5vuX7x7Xv7H/mAHOl/NL2u3+qn6TXwfkOkHwIL0SUFtxBM1r97
Xv3fkJeJkwg+K6RSYXT83fNKYJP1kOcNMSwOYwxxmId/t7wGv0Gk4YLhwJ0FlR3x/x3LK9QyfzgV
sfJBSohUWXxHpJ/iu/4i/dBJrx3Hrhq6kDr8ELIYavAfwYLj+7o0wnHOsaPrDyqtGD5wV5D+PKAr
6m0mlVZHDdalpoguaaZYQrLuYTnJ3NgID2IHUdZhmNt24vwKdDPs74hbTfi2dZmaV9DBY/OGdFIP
yHlDJucHhTR5nHOvNa6+znAjIekZcy6McZLZBeYv4ksGaWWXDIOeEK7nxO59OaH04MQGYL02axHG
i/BmPXkh9kBR8WAAlpAQcGwIL4VNE8jEVENC5ksj7m0sFETm1IfeHXFZGo4sqYeYm++MMQ2IxIRg
wiKkB05JV+Wx10cNjjTX6UcQLEQEHs2NAIrfF47jqorvBKBTKI68flF2zPAqwhpRRVOF8M2sb/20
elOWdAIzj4jqpkfNSmf8OZMpJCTfKQQByX1vLEM+PQRBjieyvomAk2Q67icok11rjbnVilP7DWH8
tYMXnFR9BejahWbB8AFd8LnvVLPdo/4tDL8RUIFQr/guXz40dqao3knsjslrrF3JPyxoIoWeS9GF
OLGojIfncIA99Y6RWgP2qaLBvKBlkaK+oPPxs32jM6nnj7IuY/IxgbBCtH0dDc50wXTgyU+lMkqj
iBqaesT2NshXXYAXd573NV6Qlz7CLzCP8fNCaDpdqx6Z/1/qcZqqAqKC7pAGBuhvOgyxoQZLHVIx
r9qns7pySOYhcUmWGhFMVe1jhXIVq2FqS6ohuITtohY4VrmXfjGls24qIYfEhmVO3bjtIVwSNrTI
sUtW1nmmLq4s1QCWio3H4l2IgSA+QpOVOAchq7T8NBuvlZfKw0Z98aJlHESRqjTooFgCAnIPWykM
dWUPGcGBLqjamwqd8ok+Ma4rcufUYQ2fKCDcYThBoxz0WK2FCNirbUAbnJeuFfoH9AVN/KXDXTld
eGDA1+TIrHRTP1PeuIgrneoQH3pV1aR/hBgfcydKDRf1aWWr0JO2RGMHrR0GmsxHXQveYTe0B0cT
PZ5jxlLyKmWb2H1XJyYFqt+j13uHNLXEeYFSto3vHaTSVg9DohzW51RNEKTmAybWjHQ23kVQMhRo
6cHWpMPSuyOzacml6qpvvut03QXR3VMD8Bfm/KL3Ec56SrsFfZFlgmtA5gk4T8UyVzppeueNVg6f
tF/b5skNSmPygZfjcBVQiET3XjVElcb97MvyTFtTWxTmlnGv8rDskmAHrbBIC1xrsr/WRKb9yl16
sLkH1eSUuWtm1j/MdckShKD5aFxMs0YIBx1z7Ri4w8GvbIXIMu2WVOZD55L6zp380hx5T5Te+a0z
2TyUcQuKSy6Ru0NrY1N5WaUTMDGT0Xrwdw1uTgVOhrsQfiHH1AmSUwJtK1yvice7CBGQuGOhmeDK
j/lH5/Nu2MUtomFUFodaxRe5lJx9tigwg545rCjvHheKFgGWTx5Y1xCPIHdOdrjwaLSXpZjNW6Pm
MTC5M+DhDdyj7HHhYIsgy3ibosRk0vhC8mDKSjnr6H0U5ah+MD4I9uoEPQQUuYWGhw2H2rC0fgLa
G8NrMvUg4dH6R4AIF9EULO6LmJYo1BmXQwiTptYR/t7MpxOFtq/zOh9YbOAN2KDjkFfRlM8ahSAD
nglYQSksNGM0UbBinQcxT7l0nWFFBwatZHmwPirGo1eBCNE59BEpQDZe8Q7gk+S42iCJ0aWLelHI
/Ob5GTompLcj7WTmFqUGLe9ZchjLATTT0TMLkKssqjpp+8yufvTnBlWN+mvvjukELnVW2mQISAqT
gxrjuUHirMtF5KwuHzvh7cAFAVu4aPicniM+u8sR30rSlxD/TQ6Oy6f0O3pUOlIgHJ8l944/yXbM
F8PLT3XUaQbSxLg2/tqB8oLqngecfapg6IAYTU59uFNYfv0dsWWNHqCQIlnVnzkr7FD5zVMimyr5
JD2NIwWTrwP2iIp6VPuptuCvoSLXntMWKhkDB88HaKI/T+mAXJr91OJFtYDz0tI5wtAm0K1upeOs
PPUyjjvqOsIlORWjMyILNnT8ldvGvhrD7tGlMlGnMgk5tEt5Q6UznRNlI+9SC+yHMJd5UkNvqKGG
wUoI5Tr7kRqYr/uMBYFlH1bENNj7Jmj4uYfu2D2QdhoNVBVr0gZu5tgg65FoHuU2rvCk3Fs3qHEL
zbIKq+PsL4kFks36iO1h5x2B/uMgkVCKgDIb4ISFUmLXo9UhqLO0xqh+CnsMVOPBagA4b7MjjX+t
IpfRm0hhsbqTMdPOPSqNocPKoqAbsLbNbd/My8X67sQPSdu5KoCXxyn9Xbu0rOSZ0nGidgHjJlEf
+Ny85r4dFJEfqA+regXrcxOIt3rkiBzJQtM5CRR5OEXVK7pbcUbuJgaV4cecAvv9Jv268aEBlKpk
4A4gVcZXqWNh/sgTJ+hwgOFPCXozEnhrW7w6xIuckORfRTe8rm330OM6hbtBO2BMc7DGhd0l3J2f
MPfwbyOljTigJW2AkjISbpoDGqty69AlzjgBAdPlkYEx9dY1DrIA8rEVITChbqyF+zq6Du51qHK9
8hOqfc14mDUqH45uW2mms9Dtx+CJ+IvD8C3hI++RZALzQOYS+CghyWwpa95xdSHiGBpqtZjXeRg5
4t1JMDY3EfTLVdbU8HTnXY0n/9uCR1KZzyoo4zyM6sB8sRZkfp0p5rChh7qm7YaTgIF3fMWtZOkJ
UMfkvQCJCDHXjUBthco7ZHMkt5pPpkO3nvGQAIgg5/5lqIiJLaYfPTOaVVR5yakrR1SsrW18oAlj
8MgnCxVDEmee30wo8YBGC0WR+PalfiDu4iExUySuDi+E9xW5uNRh8WU0voXIjTbrlNZjf7/n3IDA
Kxpai/ST7UbS38aOnzi3ZJz5co+De4wRJBL2ytyXSee7FwlfGcdcY0Y8CBGdW/cPVcohX0VERaeO
eAaBLNqLoBvFDdFdaz+mAT0lD//+0vanaUP/A/etNb72X+9bq4pGvfVv/7hWrX/i51rlp7+tocGw
1xIErPkbY/C3KKH0txQZL9Cxg0hAFdDqsPs9Sij+Dfo8qMM8tInCBbOmu/99r/Kj3wDUIoQIfyiG
Oh8a+H8jSij4JYsXexUi+tDv6RO09ZDUD7AR/iOQahJZuaNENSRd5goS2YoDhYZukXRwOTZTCGf7
7A6At1LwVere8KauCyIcAF8DDsu2qAI3dW+gQMF60wllnAICMFZeFOVx/OgDOS+/eJERy7lW0O4e
OTRN/XUgJvk2J4kfv6BvKSttEr6FUTWrrG0bipZyEi1YzWQbPEdQ0o43cM/hbuOBbpIMvTjD2TVx
QA6JwaSNHHqYGC+lRAAZIMW2HPekQxTPPg3KoMpCyixq9bDiqqIREep6+5TMZFd5HTYtb1EQ2IQu
c56wGkUx9JUWZlNPiPFraqb5uxe39KslAzY6qURi8jSWbv9l4ovxbxtXWWcX2zAIdniTXVhnWDQg
uhhj57xHm5aGhps3MN9j84YSawoUgM7B6914Z4fAgsIOlxWAbIT3gKAKO5xM3AC4Gxgih1C3imE4
i/o0eIwdyvUqek2ORg2m37UgBOc9qFL3xwTd+wsEAWjqgMCj9IF6SqhkmFRu8n2UMD++1W1H+mtM
jNFvy6Bhjkw03FbfAW+rfgbS6aR4kZI5Rr1PHqP60E2mgsIWx0sDqbFAxT0edNwi5LccvFKLE0FV
zgier7coa5gwB38NMNKCzgv9r1CTI6RjXhyP7BR3YfHzdcWWY937iX9X2nJC1Q72jWV6blx/+ShH
gs+idFTQoVadM0R9hKx+FnRCbk8sY5JVyWwl/upFINzXVMhK8TvZg3PvZ3gJurReHLwZzbSntpSP
M4qS8LAM2vkV/7v/Yf14/oAVdaqho2kMAMYFmqq7SvUQL1cWk2YGgIPd63i2JHc8INGZRUcPspti
T8woN41KmrUTKb+2LXPLF2Tqg5mtkyVmt0HcQbzPgsFHBoZL5yfPlRj7iVFc79wQZPr3JnUoliCb
cP4M+SdMZbkaWTnnHShyvKNpYBH+0Zuh3nuOV3VHdC51w9moUernTmMHA73vN8m5lkTsK9eVwNbt
O7xOS/KNe+3SX1soENhdDR15f0oa2pFrj7sFM3c3xzpG/EwNuxOqwhtc45h9g+pHh5mO3HgSrToF
JNoVO8GNRMaChr3zZN2y7AEnl/ItkD39UpsqcHK/cULYHUhFI/VNClOyQ+TVKfqbe3RK3nuAXxA5
DY2HvQgDJRM0FAYDI3Q6ul7BdTj0DiO6JFywinMb7Z0Ahps7tNsP02NLx8Ugimi0zmc7Ye09QlIV
QqnG+hRaktJCpAEJhPX4yUaI8XkNeRLYEzRvcsnxSaqwAIE1vVrL4dSLu64Gh6PhSDvF4bL49xJK
UTCZSBcr3fsBG2F/qUu8LAzYjuZfhe5KqO5BKI7ZsChiEXbkI700YTWLToig6eYvcN/Fk5cN0LbU
MleUhs4lGatGX/yaDv4ZZywU7D3unzM+DA+eCWkQYTZgy0QBfFLJs6dgOvVgipjcBQcxTBrVieLU
RuqrFyAJwncXgsmn6yIQIE3PzNmbU3AS4FHZnIVpR4edO5EEtbquLyCBlYv/gBysMr0HDOZ1GIq8
uc4aiS7Pj6Zy0aWNbAbiHLQfN81NzboA1Q+1aeddp3An5LWLvwwLDGPVsesBBdwMmpftDqFGnB59
0w52TyCUW95SVYeROQM9BGGz6zVuGnHlHUoSosKiqKvykiMAKKd1H7oJ5Yvezkm4nRWuGswyKULn
5kknz76gc3yxUYun16xI3X0ql8j7jg2+tbmYnNopasBSDaai2XNzJEstVY6+ZmxuHq4Btl9I4vzA
QB9/Nl0jHnG4hVAcN60SuaBhx/NACwpXElWVe0MrMznFFNfBa0pnsBJ13ZDgAY2X1SP2df4kgymd
gf45o760Lo/qAoImboogwtW9Z1GLvSNsRzSWwlwaJseUUaQLGDLQrsl8DNndASfk4u0WOc7LwcwY
t7DEN3WKcAAveRtYr2Xmcfr3Mt9/CwH/78Hb/9+NXCvI/K9nrpu3b2/V2/TxNv5h6lr/0M+xi7i/
gdAOEgxJGF9R++7/Hc0Og99QmA67N0wuUA9tOPLvY5f3G2QRgKwT6JjgCl8z338fu8hvkQvHqesh
bcxbSdl/Y+rC6/oH0n1NgFxFJHgV+DcKC39ttakGWHO7tAK/eAr2wZGhKds5jIe/yoL10Dn/z38T
Ml1c/KgYFhFN+QuXPPlYto1kcd5qi/0Gz12Oscqg9QgxT1EQtACKK28kCrFUjUkhxBnQ2OzcmtKv
kkNiKyIndIaEmAwJHOCvYx/Fb2HiyO8OntDNPq6lddae8ao/sBSAEjxWVXxpJ+ybRTt2stwrmxqk
osuxhgnJV4t80hgYgIswPZcYJgSwSOtBmA5WGghyh6xBILJ8YsCdW+ggkB0N2+n6jAooM5Ab875x
h3sYBVv2AlFTDfwT4Aee+CDprQS4TiYA88gSQ3Qy0HfdExeTW4T/hZ+VwBykILZqPBBuIl40hVKt
gecPaHy43s0Zdd2J+VkZUg47BtxR9jgjCgX+NwJ3ymQyWgKj6rI6dJVO9x1MftF36EqBmeQB5QJZ
u0tnYrKzfJzbfSAjSY716MH3kFWSMX5jlTMmULQnAz1rvw/c09L4GAWgWgpS2D6VHAwqaIZmPFPd
DxDLctOyVz4ETGQp2vxkMTeDQaHnPJcYYJMg/CSHIT0NJooOJFHzc6o0uqBaRPTuYAgjAP28Ee1Q
koVSAyL0MeqV1FY3AWvNcWEpotFiOZ5LPH7ReAit/+0g4vTiVkaZ3KeqeZmNdB/hjiV5VJXJIZ1g
8TENsErEVYKyZB2tcaRTH5Fyq5capZf44HQ09q8gFIyfo8IyhXOkqb+GCKAC7i2CpIT6Wy43puHu
lyDu69sYJDLWetjMztpYX+77OrHgmP0oegWlk+QodTafMYGYGx1ApQvEiOy9Gb+xFDQAID3Bspg5
DqlmhFQuJS3ccVnRdaQ/vHmehlsOkD05Cbhz371o8IoG8VbPCB6yt0rz8Hn2W4jeuz6Zq8yQkL2M
w3rDDDN2kMIPKggnJkFQcqHbdPzaikHHRQ2o52lag3ezoOOY7lvMbLfVqPxC/F/Ozms3ciVZ109E
gN7c0pWRSq7V9oZoS+89n/587Nl7tkQVRPSZBczFaqzOymRmZGTEb6RW8DU9qc9CrsiP8CHkFCxQ
MJSu3I/L3WIqkWOJbf8hqZv5gd4B4gboh6XncoAyMuSmdDtXBtf/kszWSRmsHJ+DUCo8rdOThyXS
5AsmkrljlCMisHmn6VRsY/IHyQht6Mso6XflcOxnrf4WGILkprNWmZ4lkdfkRTHNN6I0RyBJY10/
5iGOvKw1v2Gald5Bv0pzrGypLl0yC9+oiapYWsSCdReYEShGeU6AhcTdGH/Ms3YBMztUytc0Fscz
jLfZNlnvhyKvsB2CjSHcBEQf5CKBNIIvwf3kaycFVu+kNLaglkTU+hr066DE1UNwEHK9hitJWnzA
OZp3iC6P4UUs1egunqbgPjRyeItNa6FZEaUdYhZlqy3k2aGuQLLJhspuUg6sPSfAm2xqIz39kBnp
jXKkyK3OSAbBo4/C9Dve57JlT3GloA5ZAxKyNKiXFbjt2EHXWjsqBlBWCk4ISq3XSu3wYg7gPCKn
MvEmbFTBaacoebZodn2odIRytDwmZylKlY5QFH+Sp0l70M2uXL9uEF/iqKlLXw563S+6Wu4edTWd
fhpAHBi3D5KRwlA630qoHbpdKaWHRBeXB0tZLIi0Jr3KSCiPc2gkT4swKb/SIKQE2eml6iyWBmg3
QGUm0TIdmHol/Fh499tGYBq3pVLg3DfGmWeJA/JjmhTdaeRhZ0MJNV8zwc7HAT4IDVqsx8oEsg3p
t2/8klTvLhuW/q5bhAp/kViGtpogqEIx1mgWIN+jhcOIWArBIbQKEHoKpKCCIrGdx3BOFzpRroh/
60GIWwvrilaaflljaJ36Qs9BwIXSL1g8qk+trj0o8TxSVta0C3JzMgwGI74JiNUfs5HIVFf8EcMu
w71lhhXJOGZmU4VYbch+uUGc76eSm/ykcJnOBpDM1InGXvWNLK9dHALKE0rJaIYnBQ/0qM9BbS7y
o1HP7NgsNc76JDdf0KETbJRRU1+ZF9UdpYLiaWwJR6VMlA9ipOo/Y7WSeBhSOwGrH3aJradBCx20
EU96lAxHsRHGh6FNFPrOkxB/QXk39HMsq6Dnwj6YejZnL8sB1OOSeCjJ6aM6q8VHI0vEBy3QoueA
cqJD3Aw/DnMj+mrMdyzaKgEcWXQeoODG50jykA5a+LvaXIYCdw/0Z8CQ0Dd6pbmTI6E/q2Y2POdR
nqOOVlPqGWdglSSkAMoZ67BYcgMhNopBJwez8AcBkMAxoomNJIQWpRgeVkMma191PZpQkofe9MTK
mzc1CEgE4Jp8eMwzDeapOlF97uI5w9VY7LykGuvYscwAGNYS9rdDBlDSUiPrFEoqbLcB/bZUquL7
if7vrZiZoA+tRv5ALgB/Q0QpT59KyUmmmScEGcAh5Sq57coUQXQIiskzJf7axTZbPg6WlnmmvvYY
zaj9Fs1m+iOGV2MLyMwcYNAKXlsqnZPnBJRuadGnsKBZVnNF8X/UcXPo4c5B82mO2Ip1jq5n4U0Y
UKleAl3hmdrCjCHO3NOWK2+UEa2FUYClZppjjZCqmR2oeX1PaxWHp0S8y+hQofpqBj49FLT/q8ZA
AEybv+hgYZ9bscq9GPSTH84wCCBxawcq4eQsRYJGQRrBwiiXzJGzCuHDdqUUiah+QbzCMgsCyBOS
/GCQR2iuVpZI3yapMH9QTMkfBjXi5UuZ22tYh4vKc9yhKdf8pAApPRjNNLhhk4yfRFPS3VIHb9qp
U/ZA4YpaMxeRLQYJTOseppwujI/cE5zwnjeZW8f1chIMObipy6l6KqF6+axg7NdT25zA7JXfyUIT
b8zU2A1HPjktAYt2pT48lHm5/LY64L2JIA7+pE3kNJmZ+ZUC2y9SuszN9F77Vak5lFCI9PGZ1vl4
qMVCoYhRmZKHpGN3i2AsxYl0kh5IOSgvLahE8yamPedzwbHZUSSKOBxlc+47WfuRjmL/KCJ/eZtQ
waB+j8bVSW0y/ec8CvIH0Gc4FcdT9EUWVMPjuho9GBIUDRJQF+LSElzimZYfJHa9dmIqim5dKuZP
U6TcU0vTeID8399QjIm/d22K+V1otY/mECBckRa9J43UHRc9jo+RKWJoWBmS35cI8nSQ7PhvLemL
CdzxUlIH9ldW4e24KNCW57QHU6u1GiX8bG6fJCGfU9tMh6g/BnUt1w+qlszSQVb1KXBTQ0FboZSo
mtawm8ODqmCVYGe5GYnAkmul9hK1DL5pTZZc1FkIjmGgKD/gRizfVj27m0qaQMWmuTV9qko9vYnn
ZNWDkBGm0sziJuNcHgwkkzwKRY03Fqg9VIFmPlozCA/SbVxRrKUoCi8aG3hPQTQf22gVp2uH0Rvj
fPwskQJBHZvo0pgo6QJ4kXyxGwsUeEXxoKgNMIF8EA8zvnAf0zmkYZmtLPN6TB+7dEZGV6w0Z2iR
3Bhr3XLh5Si2ogza0yzPOvPpVNvAvdutoLU9cOH0DqoC9UGkH2aD1zfO+OyEFCnE4aab+/hXzSnU
4bi7eVCt9HUgejTVGl9NkAqGVY5RdCtJXtZOwVOXz9IxFDVkJ+pO8XQtLC6RXuf3kBMMTwTG4EXl
ZFBBy0NPAMaj27U+RDeqFSLbkcmt32cgD224GvmRGGR6qI5LpzzPpZOZaQWhICyGU5lVxiFtpOk4
TF03uFS2NVQAy56wICPDm/ZmdlyIcLBIxeoCSbD/ZlnNGNuqsrTfG3pHK3ekXnu0/deQlttNoWXT
TaBDoNZqcXmiDNx5KVRCu1GiARFBPT4Bmgr+JEmgfBiUoUMsGy4y7HrJaD7mU1C5xaLlp6GUcCsx
huoA33C0Rzh7h7yZMG0R0tSfqa0dKFy3rH5bwULrQlRtylVeQV4kB8l+skhLHhAg62F76MEIlLAT
z8YQ9yfIHctzYETETY28uCCpMiY/qYvqexqiNhCs7UUtWwTXENTuIBtD7Q4G0NxyjNPPuZio58Us
0cMaRwQArHLJT8htamdWlLsmoeWYPUllDBMmaKzo86hDULPnGigHvYQCmZK5XD6nqVi4yqIoRwSc
xM/zIn8d60iC7xoKhxwYC6a3fdtDxxO5GmoRUXFUvn7FZFP3Jot3SCZuXLvRGuFjJBbLY82pQ34M
+EkL8AUukVMFY/LNaFv1wayi4VMtK2QAYAz8gmLDQUtM45uxBN1NUYRtfaKyzStVk2bdy/Mi+xao
FYIR1pJNg0eztLoHA5V7hgS1Gutx8RiMNSWs3op/cylUnxVjMe76JaRWNoHH/mx1nfxgLNHEkxdn
hj8BZWvJ4TqR3abmLRbxKbx0KKG/gcD5XI8dgjpao5jVoQIiVLkhMZ7K/pKZNMyt5QwXYDlGKOgf
6pgIbMSyQeFRrmaSkqrH/W6e47NVL6hMl5m53AHSC91FqcPcESx1xdjHyDTEkxH/zBQ6SeDJ03s0
PSg4Q1vDMYdsPTtGa5pUwNn8nBHczmMN3n3VXLTQxkqqr5EWJHD6LeVBgmFwBJku+FOmQXcCAHNT
tryAh7Bp/+SJitMObBZ3EMzypz4N8a0VraqRIcZ5q5gWW0JSZgjsWZLeyCUG6z2YkxucR5E8CAB/
ecpozLfKDH8dCrFhVk4lp9ZlTKvmseom46FuOnl+1MO6EmDAVa0j1O14L3UG57xCJxuMnVgikcSb
UJMlig39FGB4GYICv0sRJTp0casWazNHE+6r1pS68wDxmddAVrc3g2QGAPki1Z0qofKEoJ+8SFeL
E3hkyevAWrhLu/QehDHRDZZhzQ3V8HYImuDL0s+GCn1KR+OkXMQPgiVCXm+BBFqI0/i9abJzAPZ4
iODNN1DTzXuD3P0IrbPo7CSL5wczXPLayTqjPXABTD5huDRt0aSr5udWBLIIdbclOltVrD0MHPdP
pOjjF8EqjedGN/LTCln82WRQAUIwTh5YpPmQ1DHKeT3PRHWOjQ/hqOG9axnZQ0i9+3GwFkOivmD2
tgIR+wBawzixlVWentICSaGy3LCFIw7sAGI7r5IQToSeuMBVBwq42fgwj2mAmpCOwKXTqGrznR4A
loR13J0FHeRFperSnaECsQda0NC4ooUXpr5aDLPiytqAttiAUCXHQrMlTJWeddwXjgn1l6dCE+ZD
RluIAj7iwpfABGgBiFS67QKztstheGpiGlk490BdrefjNC+o6BtC4aQLYaktqXLQUUKLEz2hMg/d
0YJMUXTCc6ghUKUuyExKaJwVdgOy1K8rDTwBnYxb8uTQI5nJCNG1bkdqlt2mrZaBJp8KRyst1TW0
VgD1qsbAJcOhOFAFjSqXWlN/yuWoOWtSV4nQEKtyZU+Su7sy/NNVpQZc5qqIM3lLsZhHbj2ovHSI
kpPYVaZ5xuAA9lM1yY8YzieLI4olNO+RC0o4htTTeHYjX3VQejU4gyRLR3QcUqPHAmKRPma9BiW1
AX8KgmQ2bqnE875NW50aetUZuj0XMv1OE6VxVxvCvnHKpYFnn3aWxr/IrGeejMFjUBnTx1gYR6ob
CTIwAG1l3jhGfApVq8MtzzDmLzPCaqWTxUaSulkCjBLkljHd9rCUHmTsP74IysSXHcUsajkFeVkf
5bxYlvtQN+aPVhmaiEnw/vnRJHH/POfikrqqPHafuGfReosVPXuaE236JPeALWyr1PLSntWFjDgG
rbM8SNg2oZI+a6hqTKhhnLskSu4RO22fO2WEttzq9aCSlWXDtwgP+Ye8rccbRdCbn0o00k4GFXUy
UZY+jEZIJpg04XGA7HSRDH60TYAR+pNWRSiqCTOFhLlvA6/uM+MnGX16FJopvZXKMPm8CCvuT0j0
8VdPj4VWaxQs5LRx/AwslYQoz8D0gEoBvwnli9JHPOi3eFObjtCV4i2vsVRx9ESHjCjrORVrcIdl
7SmZPH9BCCrrLkFbzvijo85AXxqUtchtgIX2KawDGZpNWEYRRZSua31hQHOPTrfSlR2vNDMavpTA
tqxPRgfM2DYtQcX+racNdBB5mydPgA/y6cPU67OK0HpGAmKLNfL1dlqB0rPsOc4H85JGUX03hrSx
jhnNx+nUd+GcnlNApwCdmKvw06h6EEV2S40i/BorUS0ZFOl4ZlABmnAdu6cFJg+PgTL1yqM6iGbw
mPdcIh/oNYvSbSDyinYjpB0gl0eohTkp4jK1Ewpalz8kmkYzNjcnXsn0BcfxLKQoruWOJRktltFF
MGXlR4C0Q3RnCrw5HoKuMWnwy1XUHNoFGCmMq6SVuSVkJTBXNxvUOOwpKLjVEgs85zkczSA6LWlK
lGiDdJQ+V0JKIk0XN/giqFGdP3dDi2ikFXZ5+DkbeAB4c9zox7aWCePdpFODZ3O26qd47NjEcioi
jTT0zUANdNCiCEML/r0LcJO2FuU84JUSRZXuM6/hKT4XCVg/fu0U8heJaU7tz7GiUks/hIoiJ/c9
OhXRI/USwTjLgBeLE3sHO9pZVevnGHBFAMudRvihlySpPRcgCLNLUAAr/VEXVIy+Dla3fqMQBpeY
I7sjjDViz02L3l0fQGEb+ZujW5MigX6RJ16K90oFmdiVqwbpMLs2aaigQzHGADVjiaxjtgNtkcQP
Vodq/FNNVScEbK50X150nv6HhfLSh+avEvb/UYfWZo4p/XUtgAOBJvhfatELJqKekaBo0RA4wQVe
6Fn8mCkuXp7JQyPbHY6Khh+eCa+Dg6rGc1Ddg1tDhwfh4MLZ87WWXlMH3/4W2l4vwTxzYa2IOH7L
6Cy+FD/9tVa8Tx3pEGoYKbnlA35fl3KPE/+myfR6BVbqxosVoANX5eTkAQgF7Hg5n4O4t8ivhaTf
TmyLUuItC9yGIVaPStUhUXWzExWHg+JXfn2I3PVR6eQHKmou0n+T255yN3rM79Wj4O4ZH25EvN7+
mk1XTU3ksjeQWXKQ6vjE+072lqOFXWbFJw4wAk08wd3zuL7+aZHjkVWakMDrXy8yrffZjABxOqgS
kh4flwUfIev5/c28oX3978z+O8obh8Mol2Jz/ZSQLfxIsfEpusdu7Zh/Gf3ZLV30XORjcNcVzs7A
b1ui6x76v4E3BLy86FCbWBhY+yCeqSR+QmDqqP1YPseX0bcOzVP3SXZzPzpjXL3nR7+ztH8l1V/s
39iiHifXjK2IKHMgCUvN36nSh/enuDfK5pQYJQhLI2CUMEXBZfhltT+bKNkhMu4t4+acGFABSCAY
hGrvQa+thyimwGkG1U3DdaHUuUPF0++syH1/crsbZ3Mkem5vCyg3LIdDcJn/NPiwp17sGXegpjqP
xMJH1mvXBVxZA9rb4It5iakClzSMjRhIJcyBAt8wcDq3/bT6gna3lY/q63H2DD9zIzc8kCU/LZ7q
5gf5NDnUgs+NE7q6p/ws3fpUuvNR2DHjkaC9vfur1j9/saHoH9PBQieAMDx6w6nyET9y20c0PBxe
ZZ54qx7H29yFxfb0/mdYP+97y7EJEgBmQrVruTMpjjtm+qmq1b2Dum7Td4YwN4IBvOkWae4YIjmF
R4rDiU+x2i7s/KF4hNWzG/f2FtPcRIZIAYqqAiQgJEEJvtN8uvmhN9itS/kci2ztjF6/Q6a/j594
rYv4v9Hwv7vL3FynQOK42GCdM1c1tVuvOQ33mVs66E7hR+5Fd8a5XI3B9wLSRnn77cCbWBGTOiuz
ySK3yM/b3XPrRG7uqPZAB9yVudL2RHWU64Hj/6a6CRy8sYnPGVMNv1cn8dC50UPkZK7omNjsom/H
0TLs8Fj4q38xHUDhUXC0S8IhL2vbcAZPOsxu+9A4vEJ/p75sV05wp+xEt+t7AYo2ngYmAOmtnV3Q
lRQt172gPkbPEiqCFCxjx7iJvdwJ/OAD3ZK7JIcQZMdIPOxviKvh5sX4m4Od8o6roojx14Otf1qh
O8g3O+1zjpXzntj/1jD1P5nli9E2p7nqJ7lXedo58gH/6ORB9tJzgKbsTf+1vi3uYNF4Fiyib//q
Ov4/++//Rv6rJPMygKkqtbeReQ7U2YX0jCTozqfcGpZtJ7f1osMmoxjpkrGU5+iB1xIe4H/D5PQL
y09PtZFdfh4O8jEmupQ8bM6Fl7oF2/H9iHn1VjYAewF2Wm2wNtElS/t6kNaIKVQUrS9z86jFn94f
4voLwdJMTINETM3kzRhQm0WlsWpyG7uhVkbBnnxRP4n3WO5+BRp4qG+FwxrKYqLnSN34WT+m/v/X
TF/8ik0wm2njUHnlVyxlQpbzSc57VxF+78z1ash8Mcomci1JZJjwZ9YTIvlCQ+TSPpvnwsXel3Na
X/IDMt7PyqF6ahwEKqWL9F390X1qnsoPxun933I1J0FXD0zvKlatapvkQC9bvRQHBMjaP/i9T5AQ
ayf1Qn4JrenYCb8uCHm7HCI3+o82AZIB1x2a/1ojbG/Jl0NvAkWiUQiUcE4igFNZPaYezazn+KT6
OeZvO1fy3/3z3mCbOIFoIxiNisEGH8M5pLUcVtvDWfJcfDAf5FN6Sp5kV/ysP43PiWc97P2AjRjP
f8LFi9luRYQCsdMUE5I1G3zNdIhV9/oJKZgz+s3O5BYPaDSeBaeDan7KfcNrvPSZlOxYHOqjeC69
8l7f8Wa7+hJG0hgBCyQSkW7a5KPwzwQFPN1/InVA1en3f25Q1F99xRkOWcr7e+8WvZZ+oXBrwqUR
6aOYm0HB+9GtwLfDkVHvm8xLg3zMzp7eG2I9fy8ic1hPOjS5v0sdfx+96hf0XzZ0fCK1X0MIJdCd
7XUtM3g5qc0pCjJdQoWp4M7tn0BvUn2k2Fk9FXVE4fDGyqkvNnt6ctcS6Jdjbo6PNYC6zBXG7IvF
C9QPunCP0o0hXZLuk67taHLvLenm+OA7m5jSunt7Vf0JUuEkoXf4/me7dsuQsKCsv4pYYBn4+quB
eu8ydBSoZZkfUfY3lovQ7twy1wLvyyE2CVwddmgeRQwxG6KtlNRrFbcOOs9Ejf/9ychvQcWmumZg
FDA18Mv6ZpuXspzrFdBLRzyHx8xNPnQfSARJwMzKtrz8NnzAB4unOvdM/cP4uneRXYvrGphuFbKq
iCjyFj4NQ4f+WDitwTW9Qzi9ue/KEzbGt9N5pPqjfCy+wSSgdVfuGABe2SnYEZqKgevbahe2+YyZ
PChQ+EkWTJTu5l+z+Ov9ld2Yt/0NpBr2qmQiaH/Jb4Dh+WxZaVI2nDUKW/OldAiaeJN33uJ1h/YI
lGXvW64/eXN36KpmqqpssJZ4br3emWJJn1QNyfvFg3rQfurn5bZwtR9iape8OZBKQfTTnt2cZ3Lj
BD8xYXzMDrsFtTX3ePMrSIywvWBl0Sd8/SvCCiyUZa3RWvXNg+rVTLz8OWeO6Mtu7O/WSa/sYIQc
/zuesXnElgYEwDElS0H9CqOC1TXlRwQkRXQUjatLKZVbaS5P73/dK0GAQTWYiBp9XEvZLLUuwBgc
KiYZK49z9NtaehsFt50PeiUMGCoaOXi+iToyoptBCghWfZ1HAY1G0Q2Hp6xoEL0FsZnunIU3exWO
BJ8Kbir/x5339/Xy4iZKqBICi2ppxtrLF8mfTssxPNCvFf2/D5Odo7E9etvRNjeCBNjOQhYSnlfr
z7R8s1bYWbnt51lHQGRIF6F/4PombqKa3OVZBy5ncWi5wWiAk9fKPpYU/7YJ/jOKJXLmyEixtH69
07UCcha4rMUpsu/U5mw5vJmMvVrx1W9DkPrvKOtqvvg2ujbjdm4sC2Ux0RELT/UmCtSDZ+FCiR6j
t8s0WbfVywO8ndZm8dRiQqwwY1prx4OqJqq48/ew9FIvPwyOccBNTlx8+jv9fervjr4NH9vR10Px
YrpTnw1AB9bpAluxzXNzH5yUC1D5ycPBxd9L896UZ7bjbQ7ZCEK+jytmi9np7XBCH+0RGJ4z+5KX
w5feTcGuDEhgtNYbj0c5/2x2TYMLFNYsMbv/O8vrhGXvhOfwoD1KJH0gzBwcpC//ulFRwVK5YWXQ
4ZK2jVYtzf0sbWDGGbXywFPq0Yj1350Z7ZzrN5c5Wk6cN8jXHAj6ddZmaljl5AhfI0PeGJkV32Pa
nKrf9GyCYYqy0pRHcGyLPnIlLTOyGzWQbVOuD0uifU+tXxnYfP1Ll0i/EbaxljuJP5f/fSFQw0Nk
VOI9AWFr83rHLDMIweZCTUyE8lDLVXXoKyN/NJZqr761Dd5/14LXqrJaBq7Osq/3saHSzYeCOeFB
dplEOPKanU4aKjT/ekusAxlYGf/VfFVFfXNg4K1kiI2hfZ6nqTsb0KOCABRYdSs0hfvP+2iVOFDQ
hl6peNuS3SIqGZaRObKbeBrlQuJ09ap3v+cNeCXkGagoINCrWzI5obLZR9E0VDXYQtEZvjQn3Skd
42k5lCfFATLvRB/fn9Tb24jBeFfqskEiKK/Ew5cBRwwbUR9XVy1Qx1ApTk2i7yzblXPxaohtCa5P
4rASLFMkouI0C8DZg7xzzj8aXnFcHKwivqjH6rCXGb3ZgbiYw6lmq3N3vE0HwV51ahWIAzJbCAgJ
cBrmzomh/08gbN9fw7cz3Iy1udIRklATGp0DUTT/PkEkurNsCoFUD1zA+uhK3E6fVB9wo/f+wOtd
9OquYlweDiIihysPdLtTFOA6U6YuA1a3j2bxlGWfU3lnf/wVod+MYchrNV0xNMrU2wef0OjIl2mM
MfjaF0zBV72gG/pSTvtl8Jq73q1dlGCOBqAA4TDdrXdidou6nD/eyMe9+/FNgQj/lFe/Zt3OL+5H
1Dc6U55nXOQcPA9sxTxih0J3LnIR83pUbfOW3rUN8cOFaDHax8x5f8XfHJfN+OsXeTE+IDAkHFJW
Y8m+tfPZmr+///e/qbBuJ7iJZ6irzp24MEB2StG19fqPBVWnwq0P6qf2t/5M8/o2oWDeHOCn/Spd
RcXmzN5b5zdFp+3P2OQFndyUKwd8cCaOa+S0hwGbehsrV1AJwU/5trloX+vj+3PfHXRzjAws0fhd
69xv8zurPWm3GFnZlrOcZaTbwVX5zaG4GNXO8d37ppsQyK0IpHxd8kXWGATtFhD48k4UvHJUX27c
bWExGxHfyi0GSas/gxgDMf6KwObO7nybXb3enttrtxtgceDwOtDmS59yj+Tx5+TQzTolNu6eO99r
XZd3IoO+5rIvzoIQ1v2kiJzFwUcG2++Oo6/68nGvSLI3zOY6zPF4SKM1AGGFfS784ZieZD8779XY
r30g0jbV5IInnm4fTVMX9bAfpcHRl9xTcO9MhcnTTevw/ia/ci0ZVHJJEhXw/4gfvV60BlZOjeQf
unyocGFg74OGtEmK7TgTdrbcVhCJcpZEcYvijqjLa2lk84HqTo+WvOcDdS5ysGjIXBR7djJq2AjA
/Ugd4Vt0h4udNxC1966ma4fq5dibr1Zo4QI7ch0bG1+tfJDgLby/km+wS9vprT/hxf7rBx3Ky8QQ
a60+PjaRjXeULVygyLLbLXe+2csp3qZmmxXdhP8QBQCExtiLg98jG+KoXnnAKeguf+ZBuN/o2lvE
zWUQ6OmYdTUzzMzOgZ0Db++8s4hvnrubGW0CfToBfGwwamBG8p+VQvAz+NOSt1CDp79V307f1Z9d
zHWzd8Vcvcpf7pBNtI8RqZiQOlyvciTzTo3beyFGcLbirkCM8DS7uo+PGi3F8TZ09hd392NujuIo
9WM1Usj6u394Ao9P9UXwel/GPg/Fv92M9MrXpCjDU8XAAoai82bzpN2cEHfG3hEWfyU7deneq+tN
PZsjQSlbxwVjLZvBv3h9JII0LqpyyAEPueZBeZbP5EaPP8Q/wbk/lBfDq5HT0e34l3wr3yAls1dI
uzJDnix42fPis2R9WxIajVJUWNIRUEN+J7kATA7qg2rXt/in/e3o7KL81jCyuYNejbiJAVmgIE42
MeL0pbmVPfQb3cbDp8ZDJ9HdB5dcuSSsVc4O5RRFXJsgr9dXKKvJmpdwdObytyD+zAU4H/q/vtLX
bJ46pLU+KkTemq/HCDPg8jDlSb2wnVaMc2MlTr83yLUv9WKQbdkYk/sObAovlr6cv2ohbHk9VZ/f
jy3rD91+G3QBrfUGWq/VTWiJygLJq4aJtBBBGuvDKIkUbyVbwVIiThM/mO+n8fH9Md+GM95DqsyI
q4UTsjSvF69NqcvnQ45csNiBbadRXsF4m2uvXz6FubSTb12JYa+G+9tOfnEFpb2O1Iq1qux+i5/Y
gTFFLcFGSZCudXlO/LU/H883lLbWC2mvOPr2I3LYTP6nwqrFPmxzx6Y1vulxhqV2FH0syxD5lMx9
fznf7vfXI6y/4MX8lKKMxalnhFabqCbj1MALfpXI/vdhNBE9fouuIlPaREZDLbMAmg1fTX4ShdM8
HILddsIbxJWu0a54McjmMh2lcgwKI1rvmwKxIpDO7uJjw3jID/Gj6SJP4CIyH35J7/fShrc5H3Uc
aW0J6SswZ9tlRD4wNAeobg5USt/qz2mMRhKeYMit+/+8kKgoyvRlVQpHb6qrCOTr0ojUPpRHjOaN
2qWxV1X/3F8Ag0JGyVVD3V+GYP96V/QhstNwHTsnzOaTROajVGvNrd3ZfG/jB8PoHGQsyiCWbs9y
pGlz3YywelbdssUYMPYTPdV6Wso/gQY4T89ux1rf2YpXHqHrqIZKlRQlAXXbdhrKrJctYezYJr7o
9HeFXzuAthzhAhr/HJ0zZ69neOWQvRpxkwilWlXLc0p1StZxS4h/K+P3sP/8/sa4tvtfDbIJjPNg
xNOM5DWd5vhp8cE2H7r7Exv/pH6wHr9339ecObw3n94f98rWp0Cr6kh3cvSU7R0Axw02jTV0zoA8
MEr/qEvQtmrvu07DeTOThD20jPzm0qF2qkiUhZkuGmibUKIHwWJxf3YOgiK+5megPOVfKXClhnxu
eXh/dlcC8KvBNiElDGq5h1jUOXg4WouKwGjpvT/Clb3xaoTNHYq8JppY2FI7UXOSjPkJdUEJz+T3
B7nyknq9aJsdCH+zifCyWvc84pzumv9D/K0+o1lITHYUTzhN8c7aXdkZ7AoqzhotE473ZkzAoMso
qSGlil4ZbayUSU3b5SuK4ahGwBvbuaqvlEbQzHgx3uYAwIY3tAVWgTP9XK3LqUFnPDPo6KFcR64Y
+3too2sTRECSYMxDnIi5uZ2zLOoHBWU1xKVqb07zQ6+3fi4EnqDuYR+uBS2Sfpo7BC5aa9tdj/EA
mrIGvbTWCw65J93gdAyamSKti+/yLxEMM1aSkf/+vnm7OWkzY6pkkGpRGN42vLolUaNFA641FYyQ
PVXztx5PmvcHeXvGcOzhFiDvXqEd2/qzHE2llaU418Vl/WTM8FUL+Z+TRowQVcu0kBkQ8QvafCn6
IgpiNgiAaWGCZkUhynDlZSW6JFlgXdomkG5UKdjr87xdPUMh5fnr/Ycy9rYSlBpD2suJiT09dDaI
6Eg8BE4J4/399dsZZsuDilCbEdPJKHFqDSDyQrVaPlJC3/lKf/+a18k+s0FcTOTOlIBQbALVXJSj
mMbMJi/Rvckat6pQfYsiaOonlFHRGJwOdVW6erMc3p/glejF0JTSgE9hzyRu4RsQaNWmy5khmo96
YweoGLnQ55/g6yj0zYQzShfxP4OQde31qJv4hbMbT7iKUbsaQaSyfMpxQ7aL6V8Bd9txNnELiVZM
nUTGiRP0o8rOa9sLrIqdp/vbUwbWhjcEVQPE02nPv07psihB2dsaS3zbn/pWtBuh/vcATFKF/RCY
MzK6N3ieMNZTWVQSSo+uRPade1FkC04PJa7wxM/9zV5adW1KL8fbfCBxRmFGinCKWPrPhX7u9oH/
V46WpVmIkiLDQmFni97T6whTPVMuuDYbLKVPIiAR5Ia+om05kwxc9GfUV/zFA6P7u/mdf819tF/c
6cHM93k2b2+bv1FS5dFLdVneHoIYuHqqJ8jXIep+nz/1B+FOPyF/P91g2codjl4Y9VHsKPcSyy0A
jf25huf/DrxZ5liQ9QCd5sLRTUy2NHj8ovQhHHJMcNNjnKhf0n74URXZY6rEO8nelec3Y5Oiqyo6
t7KyLXc1PeKzdYFcxEoSHjO7yml8ILhotzhpO9Mxhskq/BllO0RdGs5ndRk/77Unri68tkIq6JCK
NARenxwVIbG6Qp3CqevxUSji57C3XL0SD2MsjXtRdr2JNlHWoo1kGDLPLxWM1+vB0E9TBQGtePCq
SmkLtnETfRAcFeKO9af7tl/vupJYGLjlyTzyCA0K4JnXA5YhrreyyoD6BSUJZ77k3yIX0thl8iSn
8BqnuuwhEv5u1TeTRHwSiBBl0jdMSHVWMiTpWVHgeH5+197FN60jHctDSjY6eeP98r2+32cKXTvN
OGb+d9jNRh4SwYyAb/IXxx2yOf+PtPPckVtJtvUTEaA3f8ly7dTqbpmW/hAyW/Te8+nPlxrcs6tZ
vMUjDTB7ZrAFKCqTkZGRESvWkub3Wl59Dn3b2PiKK4EJpr5/DS08RvP91CoiDPWR+SOx00+h9rJx
JW6sZTnaGOd1X/U2JtJ7OGTu2w8OwtKev6tP0gO08cDJCFFw4mxdxeLlv/x0AC6gRybCA0tYuIuU
jBUs653wz+gkfYekxhPBp3kfP3Wn62sUn+OaKbHLZ6WpBBEe1OEw1fn3WsbgJHBAw3oCcnY7p+9R
4tr/hT0wMlQ9NJDiy3RN00egGFKTw1TR9beOn5UQKPZoHDTK7Da1ZrhSZn3rBlT2rhteCzAC2+Eo
wJyopC7OvN+JDqhW4pcw9LbjfPAhIIUXz2NAdsMz1/aUoo7oghJRieyLPYW/RimdNPcUHyCxWblz
+LlnuMuRdqMW7wJ93mg/rfnpucHFmQMNJ/l6g8Gyid6HoeLGqJ/JYf/9+hauhpRzO4sjNxiV6kMB
y5GDHe9ZZxw03CGfZLyLf3UdMUUUP8J/7P34g9T/uu31JVoWz1xRf1yO7xRGZPbKgGm1cdQ9ImWA
gZJMv5mjYOtFsRqtgThSaRR38sWDTKpRKtBibA1eD7cEonG62+iufwO16G66h4m08RgX2roCL5fI
yJRIHSmXrYyuF4ozQ1cXYNZ8kaBJktMcNqtk96cbKQaz2ESZa4hG2qLqSEDrkrT2M6+OnwM6Fxq4
l0z5+N8ZUd+egLKcG7+TMQJduNeiPqhHmZepW426yyvg7VoWcdIMJBPSf8zICLhLTXgLbedGfFx5
kWHDEV7P/BZDxgsbTh/lvlpDkKP0bYSKY5ocstgCdNoo3ZNuoPWDLkZzMtLJOPHw/il1jn/z57uJ
ThPCTIJW5qJQPKZkq8iuUD7l/U4h8KvWAQCtlI08cM3/zs0sPpoRo8vaxmI3IfTKGIUAItTVW8ra
q1ZsA3FQwBSavNxPS0FUu1PUzJvadsdr1gyG3RxuoiVFjH17r1G5PzOzuNeMzkfKY8KMFPKaPei/
II/1tNgzfyrP/Uk72q/mY3ejwRI6eFsNpa0lij8/u1M1v4A5L8P2WD50GgyFn2NjIzVZWx7vTBwS
n6A6tjjFaVE1oaF3DLlPcF7f9LDTZ/o/nf0Al+x151speVPVOTO1cAvibT5oEaamo/4kPfJC3zcP
OTH4zvHqvXWE29xLGOB8HE5btb+VSMx0FUVvAJP0nC6g1tJYVgghNAgTWp791Hxr6DPNshv9kxgI
+LmCjZwppAiSlvjPw+Qby4tVW7FRRYnSErUQNyJh2VmadEysdCO8rESwN2YW0cXQ5QpZZ2Em/2GP
d9bw5c+/3hsDi3OQ5G00B2IHRUmTBoL2PRtu2rtq19wX2WF+iG8FQgMhIesDLd4tbNtvsbjFMXxj
fnEU5imdkNBhfZaQSZMn08066Qib4LtJrl5sfUIjt4f0NjhCTbtTrPBdEWheoj+EEyCaQnZpi3u1
o3taSy2q626mCNndHnlenod+mfI0ze/0gW5SDhhwPlIofHYSFEOdQwT3uRJbXgM5K5TO7vWNXTmA
LAyNc3TMmXW66KpVIDslRoQ8Q0r0W0lXgttSkazDMH8e0i9tMWnfrhsUudXlTnIRUeyEnWDZUAsR
NR27iQ8Z0rDcZYmKUlienHzfB7/rj15TImogxXa2l1LdPl43vhLRWO2/xhcJJsSaGnqrGK+1+0R5
Vc3nyni8bmL1JDBcolLekhVzWQVCgGUc1ZIqOCXjd0kyu4ETbxy21VX8boaS0zlga97G5U4zy8yQ
i8yb7e8QuUBf+9VhqOT6OsRWXHwnMSjDQ0OgyoXjnAX/eoRGQRZThKnV3afTp66hwhAORzu8fxm6
rbR4PUKemVt8GfSt24jijajYdJ8kN3ydPkZ7icBM5798Lr/KdwHFsutLXHVFXJ++IK/UCwSWoyPO
bchpBhkI3EVoucfz4MWD7rVq+K5BmySFWj1U+o0XnCpi7tutBQYDdQOtf8sE3LMIJnR40aGu8EJB
tjLvFNdCKDXZKf4uM96P7Z2QTRKTqTNUzuUh2Bk/YUcOk2OxDbtb6YO9/S3iuXn2mRsJ7q6447e0
O1HR4SX0mDygZ7ODHxrMvr71oS/jzVt7C7cqDQuhJV4mXj4rL1EBySgwkimYPKfMTzY0itc/8cos
xlt7C79COtsG+IC9//QyFTd9pB6rGwBRXd1Fr4P53zl2q/xmq+B8eUqxDFoBsAKEuxdEDXpp57Id
ckqL9HPU6rdyY3qVWm+kNVtWFt9PahU1RUoJ3svwQSVHHNOT3v+zsYkrDiugZ0z44rSXbwdNUoAV
GRwU32/bW4M8zkNPaTTvhbacYFqHY0CrfEY+Qrl/Gqa8ubcAzT3EVWd9nNKq3KgTXMZYghKRT0yU
qUCSFlnjGCoo//kJt3GdJnugX+FNWMxbg8CrVpgPJI7TaLxAz8D2YsMxylMFdnd5RIcvbJ6QhJJu
ru/ulhnx52cnsG/GYFRnCMRJTl+GQuFTdvNWqLusGokwLmhDeH5BtLi4MmRtiANUIlNvhFnWHYb+
4ATRvUkZi/egvvF5Lq8O5Omof9OCpsJxCUTrAjOrFBqoiAc+pjIarLzUd0oeRW6TOq8BfLP7vhn8
P76xMKuApacqwOjf0iuGxGkKqxNm07uq028j7UFFtbpCGSFBQLNTNj7cytHDHq18laI4nc7FniZm
ptlSb9En7vp+J6l2eT+1cHKnTqB9ue4ja58PR1d4QIhR2WXRjz41ch2wM3sd5Jj+eDNA69/J3YtW
lxuX01rAZCb0X1OLgNKYWVHLFqaavcMN+EHdN0fmERwLhmDX2pvETBvhBt2NGRzdaDuu7uiZ7cXl
YDMGHwUDtuUQwVbYRFom/bPd9b1cO2+U3niS0N8HKrl4qtiSFkZBi5EgfCiKb8q48a3+Pzv4r4HF
gR7yQoO0/PcODgxLJXsmw/rGS47tXjo2LzX6Uk9weECXtDUytbo00GqAJmWYNpbJPLIKcpQnaurN
iuI5kMgn0KZc372VOpKoeJO0iFlD+pwLr1dnRzJs3kMeyitE+eLUGhAFStZ8lyX5HeQ5aGxDz9zq
83NQgkLdML+2RL4cfBOwL/OQXrjImHdoCfa1cE/EcqPdMHqiE2QcwVN2N8lutvfD6S+ucupV/xpd
JBFNaycU1zAaSg9OZKDm/DDWW6jXtVRM0Um4YfKnUkF/7e1FkPi2FjiI+DBkB0e19Co/UDitgluU
pY7aN9xmKG+3HrYrQ0GUBMX8EU1rynrLAsyQG1qejaXYT6gQqYR80e6yh4khjBOjfS5YttNo7MqP
8im/DQ5bFaYVsMZb8yLzOLv8TMmoQAFi3nxSDjm6fzx1HyVvPsqH5AtZf3vn7LKNKLN2PZ0vebHP
aRGAKnOK1Mt+pcr7IA3QbXjUy+Kg5M3+T4lLoTeA7kZwlggyPN67bxdYpIVdFH7GAkPzoW/N50yR
Xq+fiZWoeW5iOVBtj62BBhnrmYbMLbRuZyjBzve3CmgXxIaLpSyJDbtyrGKnzlMQG5Y7fKtmT/eG
Y7qj0Po+fFQ+A5ymwU4pA0LDg3oviEsz3lQPf3Ea36x34TNyA6U9SvLcEpD393rvGsMXX96qya+F
ccwgeygge5cPYGRdgeulfDnB9Cbv09383Y95m7W3qKYwfN8+1P+0we3WHbgS4N6YXcQaI24R+uhS
rvoUCUIFTlalO1x3mLVT98bGwin9qieIJtgQJH5inDd4shhYozmrHtojpQTry1YJdN1J/3c3f48q
nR30hPdDH/bsJmzYowtq7AiXz23mj0/X17ZqhwgqDhw5+zKeCUFNowuS1Ou1HIXDZyQw3cm3Nm7B
VSvAXOik0Oe6mA6NIrTaMlOCGswhZFVRh6Z3M5400tvd9fWsuYPGagTPo5BnXgSrmQEJCwB64mW9
c4zS6daozF/XTayMiTkksf/aEL/h7NuY+pQG0FwnnvkVlhtm52kVxjsdNauPxUNwbEsxC/GO7peY
2vKfa2mzQL62n+ykYBeENIVs+u0viOdxaqs+wumt/JSXM+o9yf1UOxuRf3UzxUWH2DWws2XyQMcG
gsHGBgcLcVQ2vnPGm+tbKX7norJD45OskucPA3fLKzzv4lFKah/GHBuyraQ8GE51IxeUzjSz+txl
yJpGDJX4abJR51h5ILwxvPiEVWUgcT1gGM4/JPqgJjceIHRx0SfZX1/i+h7+u0TxKc+cRWqbkfo1
lrrpo+yfwuTnX/z9pqnaguyLds3CFSy9NRsjdzha6i3FOfCb9UYOuepsOBkhUAaitYQ1WElXIh2I
BRi3eoS5yuCpDTdWsRpiSZP/18gijKuKKfV2ipGa0WDtkB9qqK4RrECTaQ9dQ+KmD+MGhH7T5mLr
0ppqoyTh3s6L9Tq+zAxA+yf90Xaj9/Du7pybrRfw6h15tsoljQGk1SMU/Fis9vqtBo2LH++czC2/
MzfvaqAM1dbNHwCQIvJ23U1WxnUJWv9u8LL/XzUl+jYxfvgfalYxxJ4x0lrc5IwnbHFGrTq9BeAN
fCdqoUvURmlLqUKhFGNDeCNn8q9GQByvr2jVLc9sLB7evGxsunWIGRSjrJwMRJ/uDclQUHIdtI0E
YH055HOg23lILZH6eZSUWhUK3QQ5RknoxtrmwBH30jIS8pihWGgyeEMB9G2YQLSoaWWTz1PvqMhE
J+UkeRVAweTDtKPTuTlesbZ7lEaYQqORxet08S7UbCDniJ0R2oEMlToJqlojcbZxrNc27tzK4lQX
YdNKk4yVImM8qkI5F06r626waoISliEqnBQeFxe+jGZ4KddIOw+584KM1Ps+Nfb/nQnxE85CeJcg
EmtGCowPEbK74ztra+xq7TYyGDhU+RIrrBYhUpRz0s2EBaggTedVR+N0ziE+r8atMCD8aOlngq7R
Al5IN2U5VgOFYxWk7ZRABxKcpAYNkvcOHEuie9E3X7cQjWsfhxoqYzXAOy4Bt3MXaP2sNiBPC5Tr
ebM23ca3Wcsgzi0sooAzOo0+Na1Yjzg07WmCRUU+bb37V3M+U2WaUuUOdOzlNVtR9W36tMbN6EEZ
h3w33gl9kebhGQEKQPgFRp0v6R4qrq1NXCt0wF3ObK/GVDs/QZzlM/+TTC0EVojt399M8Qzuh4/l
HtZB5m2Lcjd83yp/r7QXAaGKdVLsMB1edW9NFlUpd6XBGJl4zNUfkpNoBLUnoXGQvNf29ne6bLvr
p0wVwWDpmmc2HQGVP1smoIsmrRVsCtKkCZZ4iCQ+BKeQvPprvGvv2pts3xMWRUqQ78sjigcNxI7z
p6J088xVAsgPtzZiLUxa3Jsq6G2KoMuwzIUy1FrLb9Ka5K5AyRilb3/eHEBbi/7nZhZP9EYLjXrq
MCMuZ6neCZpOylgIcpL8lF6EKN/Gbov4vthsHjCAVBVuNJ3R0rebrSpVWyOOxn3D8JndhK7eHvpE
oezyLftzomiuTkOmzArvA1ykF60GLWqTsjUT4sBBaABUx+6Z6f53vxnevNbVJvjgi0N5VDM32NUP
Wyfo4isCK2B4hggkA6Mj9L1dbBc0tRn5DWSxWfIyhJRdOtNrzfhP39KYEWVewP60ji6uogSBua60
Qwpl4bhLHOkmrixPm7qNT3cRVDFDexRWPgplABoWny7VKrllNoe6EpSQvcRbqZY3TFyGHF6WzG9z
QUCiARHKIj1ggHtMIqQFwZmp3lgrO5STbyGIdmuLEo4xH1HfRFzyQde+G9K3NJL28bhFGHmZsi5+
xCJ7KB0fffKJHyHftvf/eWRb7xABu60eg90WNd2Kj3DITdIv6hPKRZ0+9qOoGTLktfWquXHG5jWA
9dcuxy1hrou7nkXB8MIdDKnBJRglH0x9lkdS4yqW743+Ns10z68Lt0Rs+HpAXbNEAUmRUTWh8rLs
76WoTyqOT0qJ3O0PzcxfcUfIsoL2hSvm5rqtFZ9UqfzRTqSDaTtLn6TFkjtIsrIqA0XWWsoOfjc3
Gwu6vJXYO6YkqfjrQvxuiYWa0a1knIZ0UlCh77RDj6pIlBwtuDFd88e8V0YyZRn+/g3Da75BxZ//
iATgguc+0ieLQgt2owqiXwnNUOohgVHu/2ITxYmm2iL6wYuD7fiDX/gWZkImz5CJdlsK7NdNrK6E
agGJnwAWL7tRtLsLNQmC1KvMbq9I8TtAxh/qXNtwh3UzIK2gkKG+s+QtqJogbzKZ13zpaLcF0r6p
Je9GNAOvr2bV62CT/X9mFgFCdaKhAcfPAz4pT9OM3ImsbphYO0S8Yal80Lqmn7x4lxUD1CNzhglo
SE7KRM5hmjd9l9HBc/5LU+rbW8qujU6qVM5Q5Oeh7TIVGHQHa/IN/7Yqmsj2wszI5I1C2EUeII4U
H8gQw7/00hY+l3eOkUVUD714IodSM9neK9G4m3vr8zzI902abaDNVzYUXK8YdaY8C4psYdCWW8Wv
CvQVyxjNqjZQn0JERMyp/jZX0hbVysrqNBiUxHwlRG0XOiwRL6vM1DHWhcP8nJVpfJvXWvQVyEHh
VY5suu0MEct1r1wxCjCP7WQQSHdMWXjtWR5r5ZI+mx1nrFe6Y1XnL4NDTOxnhp0y/R6h6P7PHYcB
StgLDGgKyVMXPhpXth21IatMtAKHKZ76HsSBPL3P1WHD1MrahOgotVM2VdR23q4tMKdpbJwYlS59
fNStZo/K1U2lN0gSxzfqvMXBeAn9Y/vAUpqgiRSNArT4PWd7aVilDsceSCr9GEPnhfgLFIzDvnp2
RImwP1ie/oia8qsNuHPf02cyP2+PNl528ha/YhFntMGO20ECP9Xs7eO8y3caLzCYY7/iRaA9fpaH
aIBWH83bfbHLpJ3Ju/rHkN9I75OXrZfoWmr2ZksWn0ALwY/ZEVtSg0BUGdZHHARQvuh65/vo5Y9L
eW/XvpyFDOM4Ck3xBZSoc0cKsX3wcv28rETx8wUt+ZCQ8x1HyWF3HTn06mFyO+d03cLvE/DmtbNY
xCK0gpUu4sjGxOBVn5yTqDBnp+Zj8JWCDqiM4/ypgySx2MGwdpt9jm+3RrxWgh7vaENQO8A3diHn
EiroJU2KBiDCqX8qlpS6hoZkJtnUjd1XW5XRNWukQYLKhMfORbrSUUtspAognlQ2lVvmzqdZUp66
Cs6sIoVM4vrmroUEFWgQUiMMG1/oEet+Ghhd6adeqX7q5Xjf9uOuGj9biXlQ4j9tSPEdBYkJ412i
fLUMB4OuJZYfY8vM+m9DRJ+y1eu/iN8Y4TPxDfhkS/DY2LfNUOfCSPGesTk3Y9R3Sn6Qe97V0dZz
YCVTemNMfMuzABdXjVX2EyXf2L7xUePtp4foj6uwYteY/BMkYHR6l3d810ejkY8A7yblKXDuzEHZ
cIHVRZwZWNx4fpAYLcBhbrwMHtQmMfa9g5aAWcBKdN3ZtiyJPz/brsHRpkBBIMIz8xmhb90N01Ox
Jc2yFpDO92vxTUpHqi0t45uoU+m14Yem/ouId25gcatVfq/K08Qq1ER1m2hys2jaXd+o1Rhw9kkW
V9YI/LJtBdhS6o5qnO3VrnDldPK41zfSnS1Li/sor+wi1ZDkIHR/HpuntGQqS32ysmjDzlqc0QzI
kmjgQ062TD3qSMriajCAe6HqWrWJO4bFLodMNB1vIgZhru/fmqNR+/hPe52pm+Un6iHtt2tAiUZG
lpoWu1n4Qlf+l2YWn0kzak2uO8ykYh7RfO9LravKGxjVrbUsvhBKUDbTvxjxUZHIUzRxlfdJ/Kdz
PASZsw1b5glR0vRDrmJE8sd7ufXvMmAJ17+J+J3LW/zcxCLPZbqmVFQJD4AVLXF9TXqNrPiLkwc/
/LS5D7LcPzgKVEVK9fm64TUXPze8SB8cM1XyULieQ7G095/arjipNlDVZGtUad2SqFOKlPeCraAu
0mCYS3axkfpjEI37OtPuEaaY062G8JYl8ednkTTIi6oYGtbUTvp9a/XI0b6kqYbwxl9UT/CMf9e0
OErqbNp1KT6bpe81PfKk4n0nF391kGhXAGQXTz3t7XIyFD6VvCAKBU5YeLKZRdC5DJoaetBjNvZf
RFfG7Wig0UAF9LbwRF0rLYaZ+UxhKmcujrf30x/QB0xuolYbti4hp+JknRlbeJ8qRUNX9MLYvf6k
/YD9ycvQ30aBU41BmIvO2i/9YJ7Sp+GzhlDL/rrzr92G5+YXO2saUsQUMDtrab+m9iEK/yY6nS1P
2D9zRCfInFHK+ftBZTJY1Je/qiILvC5SN14BWwtZ5A5qE9N2F0j9eYh3VZDv7Pzm+latXlFQVcAh
CSb5YmokKGt7CFIs5MgXtnH+D3eI7XZ+elDa/EdQN1+v21sN7P/aWyJZswx2uk7HHlBTtwIzwrgm
vLUbVtb37X9XtcSxOmWIoprYNy1n9EzVPN0vNzbuEhjz28f/tbHwcWdUppBbn2gEu9l8P9+ULwaS
Znuhi1O6yt6/A9kJTGurM7S1toVzMzubQViLXQLyzugad8q3nGLVhHj3wfZL033Zva1kLbGrUARa
uX7vR7zZS/1w3Q/WTfBc4e+n0rWE0Umzrxp+IkxIkadUP/tgi6Bw9baAjZzZPMruF4AedTSa3Gh4
E43j5yG6TeLU7et3cfHt+kJEurO84bn5SPLgeb7k+NeGMGyyktZWORjTIc4kQBdOOEvfkMCaHhtV
rz7GZRTWTEr5frhxhawGWmbxuD/gHIUEd5EnSWGfZEbBOMjgBe/6++qTeRt/sT8pJ/+LQ9c5Eixo
Zu/KH/S77SLT7xtquXb6C6KhBxPaxZzNoIW0UGLWLiYvfdAMxS3ihQD7Na973OYmW4sd6MxS+dUE
M9LyCmOclku4moCQmn08u1NVxa0nZY0DDCivFGvj4bbWzENDRVBK4D90ghfRt4+J6rbWCQy1ctDh
L6z+oXPjOccKNUhv61yvru7M2iK7sUK/tcwSaypXZvurjh/K5Pt1X13/YGc2FnkNwBa5KQxs9Af/
KJra/k57jghYgi25+r41rLR2Ns43cPFU6DMmEIux52xIyU3HrFkjDTdW9S42q52pfQzkrcGvrT1c
HAezzYHS6xisyaJs+643GR+oNm7/1cgPApixFtGjpCHw9vovjHgwjPC3X6Qf9Nkr2kOquMkTNU1E
nGmOMj3Xp/vqZVulfd0nGXdlnh0ZDKpKb23LWV/E1ihwAffdJ2TZYDaZDsUHbV9629bWthNyedFV
BxLpLMtKQzUPEipFHICheVf68SHrhg9BFe6uu+VapD43s/D8JklqK1OJ1JpTf1AT/5TH6lejLt91
8CRdN7W2IsiJ6CzTURRYkrfbF8zMMecdEStibm1I9d04W+6Uvf53VpYLypTeHmqs1K2xC4bvnaPv
u26L4Hq102A76FIKRuHL8ZVqjqNJCZkmMylIQ0da9NVwrFNT8GJKk/8qG5An23JdPAWyoNzWjaGt
3cJUcm1fN535zfC10kVrN3kN56TKdlURlMNRn0kTXTp7fXGqOgXNmrpwgpvGpmJymDOp3IPfdrY0
2Va+DGzdlI8V+tWXs/RamBZDJDGwMmufEpmq9vR9bq399Q+zEpAEJbgMKk4gSJfYqNQplNAaMWLk
5UkOaRFkUye5Ko9iRpZhL5Zu5Cg6Xje6kuoA9+PdJdRvlQta8K41ckn2wYRY1VOX/bDGrTmmS6Sf
GPs+a98t3nZJncypqgQirNc3Wb/TmOrz3QDF4qMgkKo+DLvhECGUyMCtyb/fZbmLnsL1Za59wPMf
sciHYSYo8HqW6cT6PlY+GnLmQZCwYUURa1nkHG/Wugi+sD2Mmd2wVrlNcOaieSygIqqs4nNS63tO
fecVNoRWZhu9tyr9B+qKf+GqoBqZROftToN9WdZTc2PQ6oaJRlSNn6Jg/JjUw6Os5IfrG3oJ9ueF
cWZnSeQdDInW+zV2rEfzVveyfXwId7ye7wWxXwS18NYE12rT6dziwpGUcW4rZfg9KjrZXlu4dQWM
r9mPu+LZOmW3wVN5Z94Pr04IGQQaN7W3/SNWr9fzH7FwJKvrLDsL+RFCtiWGzlRFdS1HYSc6mi/W
cbivDv8HbbCVU8pbDugRQBZBGLNIjcaWJ0RTxJwhh35t1riNV8Gf+sPsAJBav4Qe2V9kfAAaFbBH
vBuA+i0uo94ayyBJAGow1XE7GVD72vGtFvsbfiRum8WJMQRfM7RklLQu5stMc7SdrOc28kOylv00
hhAKaUorfzethmZR7o/mli7lym4ydcN8j0Gerl3wF8lpnfWRxlMoqRu0acr0a1mUG+Vbkeos1oUN
S8zMwWbAs+DtXa6GWtIO/QTOxVRCb9Zpr5hakp+MqT2OWXNjD4lrTMU7Pa63BmVXtpRyvjic1Nup
myzOCeBtwwh4JXtMmyHV93NmmrvJGyhp/6LZ9sbS4jAocdLFk5gV8LvIC7RDE0HVPtru9VAjtmq5
lVB5wOcPYxFD8Ius0qklPc1z1jOH3WtdzkfJ54VQmS+zWZwiI/tw3dzKVcEUDOQClCJhUVxOcpQ1
5ahZAuaXNP7OhKZ9CHV3mrd6fCtO+MbM4vlR5HOdNyE3Uu5Y3/p0el8ooIavL+WSLMGEGJKLgIgB
5OqigDYVcpUkYtAmyubvoZqdxrn8GUOaEITSUevKQ9jrd5lk/pxGZeNgr20j4GA6PTrQpAtULYN/
au1bfDXAu6gxfbOTDsbejxsLXNtF2rCCiJg69QWxYR80OkRZWIEUwXCF7mtl76Vv4y2DxB7T32xp
cNgaO1s5YAxgEDxEaBRN4LdnO0NbbmyRV/AmrR7cYAiZZEmmL2MfvypFs3nTrvg/uqkauDJoPuEu
XZzntjR7wMWcMuk0p15xJ5iyQs/5jmCBwazbyXgiTmqfipf0YevOXd1eeg2/wbWXekkGQxSIjjBI
0xoDGvOma1bm0/VPuOongFxloRQJR8FiM/O4L2D+A2w1OfWBLorbtF/qTDr+uRUuMYSYwGmCrViE
YwoLUjDUBjOXvA3oC0725MbkoP+dlcWZNgvJ7IMZK1ZRuDS73ZR0eg5//LkVClpcXypi5xeylmZc
tf5YAWuVg9CTpw8BiLsQduzrVtacnLYZFxhPbP7PwuvCwgLfIrxOgyGyCRo3hf+x6EoC/J8HXObl
BEIXRPAlnCJO+mBsRo5Tk2SRkGYc413Y6P6rZs36BuDl0tsUeFRgmhSMIzqZx9uja0nZWDv2yExM
yvCcjlyKnruBtfXouTw3Av4p+KeA9TGvtdi80ZS03Ewx04ips0mDmXerfb9mglyQBp2iQYy2nCia
ci3z+xATXRvt2vxnamx8ljUDGvpDIkuigLw8MvPc0wVBbdGTs9MUqAjLbM2aXboYVVkBc0cdzRbw
/bcfg4d2FyuW2KXsn56xXa35p9Brt98S5vg9XfE2g8AQ4GyhS0lhajk+28DWloRRD0b2dZr29Y22
q7zwoN9EzX54n39mCHEXnuTTqO/U5+unaKUG/ta02IOzbpyVzmHY5piu9s4LxmcCgxcFiHIWR5gO
dsbD7OXJDVXi/+ODRcXAtbUvIl/NBak0KT+gfS2RJWDmC02pwFXHg3VUd/KJIuT1Ja/6jcCtcTFS
gFxWsUqpzp1cqkjX0mHHtUbDYettcnkjsqli+oj8jE+6nFHtq6KqECknuYYZLHA+0+5CBtT2KglM
a7eRya/UpfEbqOiItuANL0Y8SaJGI20LMjV0o2Drh5ziUXuOPykeDMAf/w9szSIILT8ZY9GMJ9K/
IL4vPlkgj01iVixPP8rSvmYoI9yZO+VWMg5QRO+2eyVrB1FHI0MMsQIEXM5zTbk96dBSkEU5kxsh
8D1mp3J6N5kbW7kSfSlL4xl0vWwR898ehiks7FgJMgH+d1w1+KelHA3WccMB1dXlCIi6ENi7fLpK
deyoYcty2l2/6z/Ix5nm/j65hYM9fuxPwXG8jd5n6OzpJ2VfHyk+Tq7sGrfqLnnZctW10yDgTigC
MaIE6HqxZCOq8zDkt2h2C+fo7MZVtnFTr50G0ekVz0wonpZhtFWHXDF5q3ty8aMN7or841gjPZbc
G52+YWql6kMRFOozoKKkahfg1EmOJ1UaIzHHKnvKPVjR5lgcRTcPQaMv3SN8C1s7uOY0ZyaXhaYq
pwucmJicnXnXFq9N0+xCyMuvR62V0p1YGbtHB4+zsPTNRPMDPYernDGGd3VQBa4zREDjx+AYB+Ve
U8pDOkyIKXfJk5zG3lBsYZpX44wQCYW0krLEBeTGyUpbqx2OfbXPPhkN91RDhTS4yZWjdDRP+TE8
Xl+zvuacxBcZtkW85wJ2A5eKNfa9iGzJ9OpL5YewMwo3UCm/+tb8YDiP+VDcS1MNWSBKR8ZTq37s
NXoSvcF4sHaQAwO/ltxy6jyF/0V/FDzcr7oMTrP00tBmle4L+acfOvu4jg66fF9G2X6QB0+p+xP1
pdzV1ftZRnAw7d2wC70eWtyqke9s9Tnrw4MTaW6mdrdOpGwkgqs5gagmkBaImZJlVSGIZHuSfHZ7
8rQfZu1Wz/mjzlI+my/Tq/Mg2PiZS04ew4/tn5dNFJQxEXhUqT1d0gCp8zyNk8K2+w2kekbvwTjk
QeuwEQdXxvuwQ+ZGcigAT0ukBL1jX2sKlqhZFNwl+6WYi32IlGpXPveW6jXtBFmocwrrfldlPR6f
Itod7+o59px6q4yzGjuYff/N/MX1vRyr6ZN0osHFiLT8hDB55KZflM/Ou/mp/1V/Kp/H43TKPl93
8NXs69ykSI7Osi/GU4vQyrlw4nu79MbO03/1N6jiHZh+L736bmT6Xqld6Rj9iG+709bYnrp2k5/b
X0R/X9MycOLYHzzzKE0Ma1Ny2bWn5pWP/yU5BvfWvr+r4eVUHpD8+diBQUOb4XR9G9buw/NfIcLA
+S74WcFbSOyCjpzR9GWonEMB6bSmbD0a12PY2TcWwfzMFC0/XS7QdvGU6c7P+9tpMjwjZj69Lu61
4J9AV905QEAktECmPc/dqfHLjZO9dl+cr3aRcZfAMJNc4ieo1MlD6x9JZ5Zpc0Zs9b6A/gfoBZXJ
SxanIev9OOjEwD/lkTqvvMZ+30VHpYS9rhxRNMPDPqbqP2W4hR1aWyDlPJrsQi/hAjuU6HlUOxDA
eA4MDqiK5vGD5P+47jKrnntuZLGLcln6ZlhhpD10tZtV3vALEnPr0D1IXnCMbvRH/77ez3vzTvNi
mDPetfAqbPdbtta6yBjnkqdTJuSXU0ZFq8bmrR7Bp5fsry931QxAJUEzgDzKUjQhyuJw0KOYQ9nm
buM8SuMpzb5dt3HZ3lUUyoa8jIS2r74sqNijNNhlSIIB7f/BKrln89TVYGioZNODdMUdnC2k8NrB
h26bdAICSeByYtlnp5G3cAZq3I89q6+8eFT3RTTdT/JLuDkHvXoczk0t/IXokvBuwRS0zT8E3UYL
Da9b3BRIWfdfru/kStpCuZCEBagJVdFlqoaSoElnXIyPT8P9qAwvk2zdXDexsnMkRcAXxDA0YK6F
3wVZNaaqxMluKkbagDSGbmLar4iEy25nWlvg8RX/Y9SfERaDdIzZ08WHSgepb62cYltpaK9NZb4b
u+HrbDdbDrGWEmCIeXWFbht0YosLKbVnadZKqq3aY2K6+tMAAScibLmLyNKzVrvxM7qwm4+gTbOL
Gyid1TSocsz2r/V9/FOF11HyzJ12zL+hInwy77LHrTnL1S1F/gBeSeg4L8Q1tMIMwz6gDFEXzW6q
gLoaMNvb5sa7Yc1RBP8EyRS5HGWJt0esyxko12xmdCp72knpU+6kxzl8mSN1d90j19ZDiQzcq6go
XjCI5JPut1VOMiel0knp88Nk/STp21jO2jmG9PBfM4sSdjapauGLnDG+MW+HY3b8MXr5uxhBwq13
3VoGLmg/QbpQdiArXJT/hrpQyk58IZ3XBDRtzk2YH4AD3bZus+s/ZfxXcWQUWt2Fe2cnHa7v51o6
qiJGxz/QmgqwxNsv16tDUxVp+J+n7LxDnVAM/kZe8oGhxHAvxgO2EjHRy1gUdt6YXATJoVbNCPSA
2NwAwEJ7Gg7hqT5uaZGuuQoPGnQwRAhDBfHtyoym0e3U56ZRKuUD8OaXME4blxryh+tbuOb73JnU
b2E+Ynp9sYMFEVGZW+zUrf7cjdkLkOm9X/CUVIY/hsYJHDEmHFTMABgujtmMzocEBwCdlTn7lFvZ
XaEoP2Iz3UBPru7cmZlFnPofzr5sS1Ic2fZXetU7fZiHs073A4OP4TFkDDm8sCIjI0GMAoSE+Kf7
FffH7ia7T1c4znU6+61qeaSbC0wmk9m2vdM4K6zCgBnifqnTdyZf5dpc16IPOBPTrIcofCHLYoDy
pILWz3Qm48rlNKzx+8IB8XlOP6dOfWoqaEYo1fCMGPAfvC8QU3i4FKpg+ZhTRVSaUBQBKdogV2Nt
Q5T00S3KETcOs/ZNR6wRkC09TAcT09BXn/DfczSoZtaMeS5SAlnGvpr8bHHb1eXLdR9cAORo0L/4
pRGL/ihyq3NnbzHtkniGnQX61rvTf7ZPzj+kmQ+1EcR3VqDvivf+uEYcv7i2P63OJ0Usobl5Y8Gq
ZRUb4embgpIdOpwrQWryt1nAMIBDAH4eDB/ToPb54jKhdklqQ6nBTMWhNo2DVa9YWFiIgTYeSl4W
0pyLzNdMuGtUBc8C6MU+l4Z8rAExLNtqZWNdhgqU1VD7BboRvbeLLq+btFasFDiBITUKKAVHKjwG
Xc9BmmoP3t5xaJr89q0XJiFODnAAku2L7hJXqSf4JDiqKirQu01c7CTLb5EqKN8a3otx5ehcXOIH
e7NaQ2OZ3BxHLFFSsFigce4PnIwbNBm7iBTW75OUYHmIAXhlkE+4QMXU+mj2GigFg5x6w4tgienr
fRFvcm/ExE+drl3tF5c3kY1jUhhEM/OMGIUUzwVvMTSYjNT+OagWOzVWoA0yBG2A1wfXt/WiNZBS
IVJNjZ6546sxcfpCB1ISxDneCwHRFnDeTpWATL2Iy1Pd2mvRatEi3NOeHBVmZ9mIwrjEtQKw0KKi
vll6u1gxckA4XTUUOl9jAr/cdphMmSRSUAjEHf6ieytsJx2trAqOfWa8gHr9Jbz+AC9vm2cG5uSP
itJihgmKKAGNgTLrIbIY9oC8vTrFwMLMkOCEBN7jJ5RAsmbl3S0UgdCUBkEhyL2w9wCTOY9ace71
oJ7GoxRBimGDUH2xjhnarQXUwfxi9NXdGvvi5WqBAAJ4EDESaczFRbeRohkg5FZCfX3Ym2C2UdIf
Sv5sOvWBZ93eKtcwdgujDlga5iwc4MHRGpy3IGutcpkGDeFAG++1+MFz7rps8N2KRKr6XnVjMMY7
R3wqEAtafY2x8NJ7YByVCnQ/Ed8u6B+LyvJis8Fym+GbXj+6sYlZ4BVeqYX8+NzILJ5lOS5XpIYR
57G9iX/mO3Gqt+TEDwqA4tDYaE8oIV532iXPOVvY7LyTjVtlvc6BfP9p/jSD9rF8Hm+HoOfojvNn
JVybAZqu8efn6/kaZ/le6fUM5UrYI4DFcSPwFDMYS7qpqgpqLCsFoIW71bm16bV+LMdYQ1HnAtZs
QOK6sgo8A6TUYBDpzcdOBUUdgpxjDeC5ijel/X792V6mEpNxD41I+CsAULOKRiNQzmgdCK2aTDl4
pRYUmAi8bmJ5U3ywMbs8ZsTOetOCDfckImfTbJOtsRXhf4xsOF/RLMzUZmoM2QhrkOx8HR6zUAnM
CQ6NAZPDeiVyoSJ6Zm5OyACJPOoWEuasu/5l2IC5bpuARjzbp/cIcJviFwYcQhxmSPboKYgbuS8e
1q52l6cUfgQoXxFfHUCY5leukmLOUG/xI7qa+J78whPVd7wITMsr58eiu3wwNP2QD74KMShqUBe6
nHIofbe4J/bv0wKZOognnWnmH/DvC1COjcIJ03BKJGP2dQT8hxA9oFoXcdvbg4Z8RZ1g4YiYWpyo
hgJqjjNp5v9tZyepOQzIl4j10JUHVJWjZJDoapZhh2osr+X2+nZYiNIY5QECBpR5DhrzM/9USqUj
ZkXhMIXr6zHYl4dPBd9fN7LApYY06RehAVhskcbPQmZpt8KWFMK1ym7YuFsdpRIQmTkhRig3SaR/
1bbWoep8qEAHGCg7DOB0+3cGIxb8BdA9B/c9VBW1C120VhM5VFTQIkg0uRmUPhy13fWVLri+DulI
PE10qy9LAJ7FKyNJcPSwtjiM6lvZVZFlxMHAVzXmFhcDMDFCGWCWF0MJIKjIWg/80UAVuw/1a74D
yCFALRgA5gDjvCFZHW5Z6FTiEvbB5PSTPuw3nOcjNSlMejv9wG+K++om3gJzcMe/W5/Ufb7nr809
PdR36+ISC1foc9uzc8lEGI15C9vZTbVH0wyyMcf6XYn6jf5F3Ngb/m3S0vJWroRLhz0gVZAmQ6aI
4ZZ5Q6SvOo2OHpSqzQfwWumRtvMiC9z508BvfCSbOLruQEtvFXjZSRtnQt7P01LwzOKGWmM/Jgoq
M0EOsihtA8Ch3aycgwueOqGM0Z/AbCoaPrPniQmvfiQEl04qcvGp0VNzB0yDfqybzPZ7Yf8+vxZS
dZAVTCMSJqAjsxAAgLYXkwH8WrkcnZ1g+riB2KpYSesXAuh0+0OzE5BgD9i0cw8V3KKywJ0iqKl1
5AbeUqLuaNb5xrgdO+6Pa0KW0xeeJ2fAteK6iWo3EMjo85wbtHORgCkeN84kVoRvF/lTPIxfUddc
G5m7dAwAgRFToHkBVokLClWvGDqntyF8q3aaygH7UJMvSuwmn67739J6UM3BnR0NGCxpdsOMy0yI
scSdVusoEPu5cEB/ULvmOxsSttIEX17Sn7ZmyTvXjaQwMyyps2K7Dl3PrX+ghuapK0F50c40row7
LC7Oc+RgGSeilkziVIVCMwvLPIMUNI7VJrr+7C63FF6RgeFYiKUvOB81JRdsHKfJyTGqpDJAPqvy
jjIWYj8mabpibnFZH8xNP+dDNEaNlLRuhWUBdafd95WifCKxVa+NVyx6xAczMw+vBmTsrQozvLcV
TKOJ9FBlMt80VbPWbVlcEXIRlN7UCZg+cz5NYmDacXCbqytGnZBzRR190Mw1K2nWsh0HbPqYrUPR
bbakJOfUK0u8KCm68QtL3Db1ywzwsfC6Q0zfMw8OKIv8y84UrT68oWJQuUg6PLq6POgJ8a2cbssR
a+oqAQSG4a5c3hbXheiqm0i70VqZxdjGylqLUDw/gTd2wijMsMmN1T7w4qrAyYexLeQeFxAplNJJ
IUycxIKDuA76EapP0dePtM7Y2k5S+MJust9urWBrgTofJEsutOLnYbZlQ8u16dI2tjKNjBLJqlko
iZ+A4nnlYFzw92kODRmVi3mPC2Bz3VtirCdmWtuWOy9jp1w0R5Fijve6cyzYQRrqYmAfrn5ZNodG
aJnVTICLJRHOVlOc3k8Z6MyHuP953dJC7jRlvH+amvzmgx+2mYa+rDKReoTeXVKACpfsmi2SVB/o
DlDOo7VS3us+3a7CRRdCoovcwgVVBMDFF7Bf7OU2Mx0GkqK62jrNkPqFUX42Bjcas4L6tdc/Nulw
x5OHVjbbDvRPils95yb/UQ317UQeEzbxyrGz4L8uCmJwSSTplyBaB7IgXlmAAIRXdwUtQkLecOXy
DZMHfb4CJl8oUFnuNFqIGRuQZVzAQKCEVdSQ8sHo8MltfXpfHqCBAgVYrYHMC8Rr/g3OEe0yCYJN
LA3MFmh6XiRBaSGJZbcErBZjtnWtJPTUDld+ld0xt925ZQsehS70FDWclP0y/S4l2qYzRcAHESUW
vN1x9o1NIVKtdCv5xQLu3cUvM8FRgXsYqCRmMUqC79bG1Blm000UQiT4FgrV9/ThlAzWsWHGRnGR
3Ivh1DZt5DHykJDugFvQk+e9qZW3c5MftMsAX+gI0tR04zTNU2xCbMBDKy0XYV/WIe7Yis9TuhKE
FvbRNFqBhAV52JRfzs6NCqBBy+YA3BTEN35YSYTK8RjaoCxTAsU8Ks8Yk7kFQP/OWjmwVi3PThKF
6K3rEViOv9UvCYgAS/RfI8Ae2lt1wyIZFgfyuFawnkUorBOIlAl3ANgDOJF/3Y0+hA1DI0prtOCO
lcZ4m6OUDyXXbNi3GTz5eoSaHVyTJXAUI4GGY4A6YD6OA/7EUkAkTw8K0wtT0USD2a6UimebAiZw
ifOmjYgtjyvzzO8GaY9tWw4y6PT6CLzU5z4pI7McXmu9eolH1Fdaa43Jfhb9ftkEMz+w/yjCI9GY
FVf0AsSeSUVlkGvituiG0acqbpFowULOyrTrlad4+b4mO1MnagJTX+ixMG4Sw23MIch447s1nmIK
sDooen7vZQH+hQ1kQdABuCWMAcyytFikZaWBwTZIDcxoQQPgRjP4ytuaL2VuQz8/sUA65/KhgQ3Q
Exx1zIBnPXnSuLd2CM8d75cdvKKJW8ZAZWi2o0ltKL0ptTZoS+eYQN4cWu8rb2XueJMJhGKAG3V8
/0XzmoMkxzSLsQ0aUpxaR9tbjrJVatlFZcW2WossA/INK0aX1vXR6Oz5jW4qMTULoyCD+kSsbGcU
w6frbjDvFEB44nxhsx2lQeaxbEbYcHNt30j24hjJg8rVMK9AtIC59qLbGN6xluODTvLH69bXFjh9
/iE28bira92bnmq+M10ZtGSNXHbRggdx2kmxCei5yUU/WCBZmwJiJlsMPZAqC1IgzrZa3HZr89hT
EPhwSfj1GKeaKGhTgHiBbs65HTChNkUx0DaAOr1fp6e4YQfKzD2zAUM3Zdi3XaiJtQHIpQ2GODv1
5TFZg8Tk3KoJ8tUcksttwAn41KsvOE6j0l3rQC49w49WZsdWbGm9ZAJWmKoeClBt+RxsC/+Br380
Mouy0rRkpaUwknX9jhb8zcnLlTRuYQ9PhImejTFjZLPzNkBDMr0tVasB3UZ9b7rJfuhZu01FrW5q
3XjQB0w/GmjJX/fxeb11cg0TZQv0+1E2n1KP85fkgDjO6K0CrCiYEbSLgy19Gvu67XubLhh2b+AA
fCu1+3T086/9Y3pYgwIuOAmGOyfhHoR6BMmZk6SlUbBMc9vAHF2M1POwTm+Tst1dX+b8lMQq0QzH
oYdGCyon80lSKYpSaWtM/FBu3ZKKHXonuRWuAcpyh56u21rYbIAQTXJvYPtApjE7u2it1oYOTpMA
Eidm0MStz8pkgyn4yODOKbfLW8VWnlvG1zKcpUc5jXrCKnC4KK+dv8qcVUCINQQATj3pfaCyXvjQ
Er8ui6/XV7j0NKcZYID3cUZf4CrbUSaSEw+B0SwPJKlfKJNP6Mdt28r88vumPLw34AsAXruYlAWq
DMWNWG8D1PHCAQ+1I8rOVR8dZX/d0ORn5yFyqghpk5tMZLTzorhpDppT0K4PEszwFV26q/RXZhv7
REkiLV8bXbl8gi6miwGxQbka16g52Udqof7eOUUfjLWNK2GmNYdG1AyqiEYaWopRbK+v7tI1zuzN
Z0dB7TRKk+WYSixvZHY76tuU/LhuYn5/QCQ5tzFzP8huKVqbwkZo3ZFP7b0RFmi8OQE4BbxgAk4n
4RqM/zL2wySQH2grwjsuPF4bvaq1oXAcgDnrWGRil7hJtLKsKQDOHAPoYVyvUbJGqJwn2AkRiZPU
pAeHLepPhbbF0OKm6qGjOlTHXh9CkkAyENcBhJLspDr0oc2Vl6zuVp7v4lon5hYES6S+czomJTMU
RVWyPsjAqeKNqY9B6/D6Whe95IOJ2VHaJvEYg3QEM6w2/6qX7ned0F05Ymbgup3LCInX9sHO9PmH
tGcwR4HCFx4pZvAyaQKYCI0tftfZIszzr8Dy8HyNJnjp6aFcMXExQOMDpfNzk5nA8VdpCgu0/BuE
HXaO161ssRULxkxl2O5rh2gsgS+2ThqWlnPHR5cH15/cZZKAkYQ/l2HM9lg7FH3jdDBiDCxy4zRM
Qczv6MWpV78JuS9JtuL+S68KFC4GTk3I+F0Q7vUt6WNZeiwYOg33vdFvqs+MfGbCDdDoBicnRDGZ
vVI9m1e0foWSj1ZnjtgZitUVRcyQlIDTmQQeZEw3fMcDZ4vBnB917/+2cP0/bGJIBkRxKuqYc5SC
xYeuj22stAZu1ZcZhh94MSIsW2vn9FLwR5H5fy05M0+J03zIuQIahHw0Pg+5tSsS74Cz9lj3Yn/d
X5Z29EdTM3+pQSaITgQWRSrdb9rn3LZ9a1iD4C6/rw8r0s93l0bz0YUaBwP2HLWH5AhSF8AErFNz
4/pGBOT5aS3y/39MTmw5KLXgYj3PG6vakFzByhJta8pIBfck/wyStS9uD5237TSFuc4PsnjGQTFw
omi0lghCQNNoSSggBeY3724Ih6fmIQuHnXuD2bjX/D4Jhmdyt9avX0hNsAP/NDr504dwKS1pMWd6
iczzXjSdBKnT38aNHkNfOzkUerv5fadBpJyYcIFHuOCSy2I3dVjXs6AX9TNg8VHlcpCMOuWP63aW
9oGnQXQNdGcYYJwnQVY+lKlQGAPjmaX4zMrDUnSVzzLxhXfuyvVqKTxPkrEgQgH5yMXY2KA2vYlR
BQSy/pGlJyVbKZ+uff8sZHngPNMGwIuDTr469a1cq/Iv7WRQ+APoOk2JXQDeehs6SPABFozamy0A
t0N1NivWdE2XV/GnlZmrCW9066qDlZTKqLQQM+AG19/6kjd/XMhs4+qQADezEV/LO1aVm75PMxWh
SYEKAq2M9CHVWPrVtaSxRju/trbZG0rVwfR0ibV5XftMdPcha5lYyWzmWJ5fpwjulwA2WNNk+jxL
c900Y5Wg2DvS1zbDPv8GcivqOzIAIxMioZf544/rD3TOB3xhc7YwTYNwhabDJgvNg4oxVgkc5LZ+
qAMvIEH8mNzHvvjB3tk2vpuYrtbAw/Nm0D9+AEIw2NFANnQhwVDaICROKXyfb8rb4o2ZQR7Fe/YL
iVrtJkoc67XhAWruXriWsy4GEQxWTaw/GLCanwM1+koE6uqwLSCzSR5az4jqlvqKsZZ7LR45aCn9
y9TsOesqZ3aFckWQvA4h4DjyBPa0MDmZvvLARj95U8LfbY9Md6qPJmdpKwTCGoriBQQ0LBagudaq
3yqkXdcdaPn9/bkwc5aQjDaPlRhKYIF94mH3ErtBSbdZH6mNX54YoMSeG4wQgDG2ihsMW31nf7r+
C1Ze4rzcr6XSzpUcP6Ap8u99mzeB1mbML20PBDyytzbXzc3pYCeHxazmNJvhWhh1mdfaiChGQTuc
qJ1WWz6Q6BgZEhUiEv1R8pYE3dgkoSFHuqFxaqe+mdG1Rt9CPNdR70O9ZsIvowpwfqhD8NgpqwRg
4qx5GNngV6jK6t+vr3Mh4sEGKGehyG4go52FWoxlaKLFgBKIKXAjqZ5jc60uurQKtB1QuUPd8rJP
I00FHMSYpAkcNnUdbPuOVR44uXmvhb+/Fg86Wmg7Y0EXhFuDzDhokjhDbcZNtnpBq0OT0zVs39IT
A6wFeEWEMhv10PO30tJhVFIAuMBEpPmDpvhKvBKtF1xd/2hBP7egVoXLqsmCR7KnJEa3Sdf0ezQ6
mJ8aayLsi6/nw3Jmxd1Ul0lrGjhrq9YJVWkCi5H42OnR9Xczn3f4tZ9QgwFTBPrtCFjT7/iQoUJ/
JGdliaOVb1A/djYjRKubEBx6IGT/N8o+C20hd6r5/Mve9JA/2MtH2dkmhz1RgAawAGS+howSCNMH
yv1BBaXt+C0GEIQWYOxia+oGi07ywfpsWzUaAazQgvXe/joaT27+dP1xLr41sK/gOU71pnlocKk2
0iYBpdyAMa+NTl6wfdH1d4p25b0tGIKqOzJiC/AxsILO3KOuamVkWgWCaFFKsMAaz0JrTqXWvl5f
0MIDA54BCk2odBqXY1plPRQgr0dcANL4UDb0zhnXmrkLdQrwF2CoFn3wqWM888CcqlKpR5jw2OeK
v9jti8LQOK7e2oSHqPz7eVyuPL2FVcHkJBaCVA841lmsEK7MiZLBJKonJ1M6WztZSzkWXpBpABUB
yTL00C5AhG7OclKaCerCNRQMGy9Q0x5iOGud3GUzmDAFH8oEJZz5gWW4hco7Bf0etS9vOPrhW9JQ
9w78VST8bVdAiqhNvR4APy6AfRUGrqwMnVXwrX2n+tNAV472xaV8+P5ZeC1kXtj25AcgKUTW1OYp
5NVqFQTUxZfrK1kI5BgyAVEKjlb0uef1oq4VDkgB0ZWjrh7vMSS0p0XBNpWd/ywa7/cTJBOjuJNO
A/wNRczzgGdKLxntamoB8m1Z3VRoEzqOGsbayk5denwf7MyLmIkbU6sCC3WQgN9x1wvz0Y4H0Flo
+e7607u8KGGiBBUGiAkBtDKt7XxFqlJX7hiLBsCfOJSFg3tRrcqgSjoQMZT6a11UfQTYu3Pr9uqN
l2QPZkp3AkxIoRv3K1CQi62MH4KGGTJ7FAjQB5pF9LhpJYr8HcRSnKY/GbT/ztLW3F5f8oXDIFQg
nZ/oJcEkfwGdSUbh9C3uhoGn9zjsB3cnVRtkj+2W9KtQ/ot4+MsYYOKY0QHX1txhSsto2WiDUrYv
vG2rD0fd4WCBy+TPobHuPYoKwkBMXBmTQvevr/PCh8BgDl1eMGtgl6PWPnuYmcHV3jaKKiAK9QeR
4Cr25KySv03fctaWcaaRfwcEIhizwtTM9Cs+pACjPVqe6DA4Tkqo3fTjLSCi36F1GKU5pQAcZnKl
bnHpIzBoIjjqqCBhYG8WJGs7NtWyiTEcwUEJCaAXYK1avbItFp4djAAEgPsJ4CBzvvRMrTFU0sHI
KNzc16rhVDHrS8fbz9ff0dJiAEbCsTKxGFyIUlQxYBvu4GDSSdO3LMu+G5nx+Psm0OZB111F8wwk
x+cvqHQt2qUJAPC0K9Fmp95jRZVi5Ti53FOTCpkD3Dage+DemRnpymI02hR3caUctagv+4PO2+fC
Kz4VvbYCzVx4NyAWRu6OLgjgGfMt5dppmTDwtoIHvjs2CsYH8yz1dVb9tp3pxWCsHdsWXNvzy6mr
IPzVCoT2+sIEQ50ajc5X08WY6+++HwOIyyk+oKKIpzc7UkTpuCyxDNBJaJWvDl4EWZSVw/jSy1AN
grzAr2HFCXd57gJ13xVSr8DvmlL12RlAeuDwtSvOJYAF4NHpEg/iZ3QDLu7yOeYFO8UFA007qF+F
KPdW2r2bFiKfVr5Inh1zUG9mo/bZlGMbFVVy72gZSMOSjWcNvmU0N2PZ3GVVQR70rHoFEGvFRy+e
AjQWMKg8vU/w81xgT3RN5ryULAtKVAErdiOTNWnGi1gIC+j2TiAalB7xJM6fcz86FlNBrh1UBim3
hoI5p56FaqYdBs0gYDodfjsxxSk5PWt0XqbpjPleULLMtgVtMrQkkh3pYhCZimBVOmdOlwcoFOBq
2A3TbLR1OQZSUqfPx4RkgftMb9obCbmXIuRHegRnANmnu/KueHZ+XN8XF9t82g8a2LwA4UEncA5I
4jntRt3LSDB4sU+46dt9E6rYJ7/M/Nfb8N/Je33/j6Oq+/v/4P/faipbkqRs9r9/P5E3kO7VP9n/
TP/sX392/o/+fkffq0fWvr+z0yud/+XZP8T3/9N++Mpez/4nqhhh8qF/b+Wn964v2C8j+KXTX/67
H/7l/de3PEn6/rc/3uq+YtO3QR22+uOfH+1//O0PHXXR//r49f/87Pa1xD/z36v/+38u/v79tWN/
+8P466RtPjGoYfIHrGA6HF28T5+of51cAJ9gK010MZjT++MvVd2y9G9/aPpfJ5EFfIYpMaQdUyrQ
1f30kf1XXMRxvLm4R0/YHsf9439/2Nkb+vON/aXqy/saCLAOXzwd8X/mHGiGYbIP5TpkADgdQVuG
3/Ax5zBKs6kpCjVtqEKmYqftyuANgtXgrA6LKNmscWvNypS/7E1Xc4zqYsICQzyzy4wmPQjc2J0/
seRZO37M98q2OKzDaJYWdmZonts0SZZCLtRXH6r9GEKlZacE/Yb/VMMS5Zu1kv2si3q5rilifsjd
nLpBORsjGIrmtzcU3YKd/l572NoYtQjUTcre/s260XmgvDQ87f0PhqXb4qVanW+eUhwTvn4wQu2I
QYctD5SHCYfll/tspx/XWFRXH/CUx3ww3KTCGCtjepPt3iZfui3kLCJ9o5EvOigW198oDll847mv
4pqBnipoMsCwh6P+3GLa57F0FYzktBDIAZETVOQxsGJkjVKCYMXKpbLBDHC18TJ1BOWuSvJQSqGL
oEgUT7yklBQgq8cV4mcuDLnVnEq5NflgdFtdp8BGNLI3kDcULk2CegCu1LfKTr6Q1DOfNUq1g0h5
fRqMioFLHX/V3rpD1UNAThEOWgkkMw6urN1HBUNBd9RSkzvTTnAfwrAzxL1o4Tb6sR1aFN97glNv
V/Zl9ykXkL31AdRwpO/lTav6srPkHlIGpfS73sB1AOxc2YmbEBT91KWsRzOKD8Mxq8b0NvOKJGz1
2t2SXNRblo51mLHeomFZE2H50NyWgEdXur6JwTW3Z31sRo4rtaes6skhw+na+SzJZNRb6bBtSg+z
5dwyOsiRZCoNO5Hp90pZ94Mv9djd4volPw+1PR5Nr6d+TDo1tBN2MAyhHUcq+B6o+fLdciXoL5WS
RkXL8qfSLrTHEbUa4muYe0QRi7WEILvhxaEnboNfoPFHQEX4Fg0p76QqVo/Sg8J3ttNYP7VU1b41
0htOUJvNT1TEVqiRXm6oBGx+UHDHzoaxDxqthwBHamPcqXZqZy9Gk94PTld+miRbQWnEhztw1DvP
0i21o2qXzn4g00wdd82gTlWwUJPBPiR8hJw8JAr2MlbSV81M+4B6ar11isJ8qQl6HGHvtDzKpcQV
HqkaBAVoLV47RWbZKatNmfukGKbsvbLsz0jcrJ9GZo6Vz90+MUILQ3zNFo/HrCOq6/DVDOraSNqU
Tn7pUFrM/B4R9JOaOeYnLDbrNx11mu/geGy0ALQw7ffe4sieB9SGTPztmJdbynlSYW5/dCEADnzb
fWXq2dT10kxwrhqdMCJA7Yp3u7VwDdNlORqhnkMWIPRSkScYXCeNHhgKbt4bb4idbwYIM58SlaVb
wnptz9VKL45jajbGnQTcDW4DZAMN7cYtkwPN9RSKv6xsHnDf657KxskfRt3qyrCKVTXD8E5vblmp
KBtAyOgh61NMyKtOoRoYWqrybeX28U8870HfGjUGI2qSlUcMODXO15zqRv6e9hobN1RtnOG5dhLV
3OROgjY001mWBH1XCzPyVOLtNaJ7qa9Jp/vauJm9pyWXEcl1vjWpY1QbVRnMJ85Fm/gkZZwElKHb
68eMZ/tO7XvPT7iq3akoHEY2swsZcBzuYHxnzZdK7ZujJ21zhxu5koV2qhEa2AZDxLDHxjsIb+jc
oFBT9zvGvo1AQQ6AeT1bxUXBa/LaCdKKjc7njKjVi2mK9AUkL33gSgaimoz61GafDYaqDdhzivvM
7ctXqypBrqyLhkSyEeRmQJPgVnga1TZJndRhk+ZORAVpXpgGqIMPLGX7vSrJkPuVkO1tgXx309qx
41tCpjdGA723lgI+64OrlL+rWq/c2oPhvHCep4cEIryvNGbpDXhms4A34wBNWpr7jUjHg2ImXWRz
pw1jN65C3a3zo8Ogfya6It/ZGBFNwYxYumHXlEqUm6VzAkGQODqDdCB0jb+G3Kd5yEDXs2NKnW+K
RGv3lIE13c14f6JO294qUNk7ytwxboTn1HsBTqRAtJW+jSuIjXTmgPCLr+rhxUXR3pa8AfqXpZig
HvoRUgRjTDbg/5UnN3HMHelpHVqdsN+VEiIzYCZu38yWYRYBXYQt9uf0Y+kYtQxUi22vjgGmfo0Q
/lcVETXVSmwg3DIcVBvbOwkgBFSC1VWP7S5wwYd7axakPVngfN/rBizZrVB2DVXp56xXlMhlIo4G
1cmfcmnktwU1lRAyglXUjxk9qbKmKCnxLuy6st/GcVvuhWaSEO4NAUMjMbN9oRHXly3LThN52rav
DLGzhj7DgK8LjSPVSp8sTJZvNZDbbrVRYVuvsdOI6yY5JsmYgGjZqdAoc81IkZb6KKQQh4rp2V3Z
tPH3woOoQT5W7zLDs8vMPo2kgG5IjGJwgGl/76btSmsrqy4LnZhCWKLN7ZveBVoYzuoWO0WmbVg1
ifbJzWPjnUy8fH1damFusfge5YXyc5ZZ9kl3FO/7mLuFz02Nvul53kakd3HSFgMYttSCbhDMIFwi
dbkfZG9Hla4Nr9zzik0p8jHUbWbszVYdbljW5N9GkmqvDCRBkAfD4O4rqN7YxixSK+rVWI3K2Emh
C9L3TyVPoF4QlwDTZQLsnWywfdKK8gcAx/Z3aBI3x6Qr6u2g0zhiSFkfUGFKT7XMnHfMIOO06jxF
Pki7EJvBzYtQSzgNDJ3wLxY4diMypmroNa6zSQ2RnJxec46i5s1NY8TgttM1dtOMOaEhUPg43RMn
bZA0FVp6VxGl8mveD3dZndo3KRrSzK/xm8MMp0rjpyDHDVM3iR1gB5R02/VjmkQ5Mh1sOKhVP4F5
FP/Z9EJNHhulJ+1+JF3qgiHRRacQB0ecHO1YH25dNhgllLIQyYQd5NUY7yu31eO7rraI7lvQTwex
QtHJZiPSrv1uZRRYLPDg6lbE4lQB+gYR9rPaJqaxcSsPzp9anGchra1RffFqvcaUi6XxfAeNdPgl
xIdK1S9rqhmYj7KaNPRiRhCue9DkDRFx3TbZVNBZ/a4MfKj9ONHsZ1E2ulMFUPO0zbcSqm1eoIlh
kDccYsR6COEmu98TzS35m+4m0ngEx39x7A3sHwOJE43GrlPvFGahCFIzMoA8QgU+xzTre8XWRRIZ
DLUUFL34G5hqxztcz8QJw+DjTVZ40KhhAuBO1tgHCsr+AzFbCJnlw7tFdXJvDB19coZMnxhrxmi0
oYZlKElzqyuEhBMxgi9NEW9zUfEflsfZq94RlvuylvbWAQ/DRuqcPtSja25GYvGdNLU8wlxqFprA
qG8I5ThdO80LvU5rNp1e2D5nFglYl8tQVxu+FeZgH3Uh9U3TSSjLiDTedNB5ioa6Sv4fe1+yHLeu
ZfsrFTXHCYINSE6ZZLZKSZZkuZkwbMkGAZIgAfb4tJrWj9WifN59Vh6XFa43ehE1OXEjrm0mSRDY
e+3V7EolNUrjiOvbqFLLmrhUb4xXwINfqWXv5hizSVGEj61fYZsCtekZh1d3Goh1OVKfan2Gz8sM
bW8cZX3r840wPtssutL2uoEnLLg6/G/fr/9FDP7dR7/53yMGd9/a//yPr5V4+vJvz9+qf4MxC29+
xhvWv/0DP6DRX2uEOmLaIapZbVcBhP3ADyj9C2NaeBpBag4LJah8/gUfeH9BqO28kCTg/QHiHv5S
9wM+IMFfAO7WbCqAQRj14Z/4E/wAjderpgxR60Ag0JRB8b5OvIBpvW7KjDSqqQw2b9gXbjxrVT0l
ZSGj8KoRvnMqnHDMQshot03EEYtZqwDh6Pki+b2PKLsgE1R3UOo1GnysZVpk2ueLblKvpbAvt2QO
EA9Qwj7oKmJ9121r8GvfOxIGJNdFG7/nxE5f3Kmvjxowh78dxdxhS0HeoQbDC9l893JpRJmRKMyx
kTcC/3qSw5yQn6e6bATq4y7w9yqqqgB9z8zEBkIwIjNZQLOYFihYEXfSVV7mz1Pn48MQ9pObD73a
Woe3IrF0sSSZuGmRX6MJ4uToGvSceoOU5Z07+FTvGx45aidZLuud4JhRoTx1fetAZtOVN5VH8ys5
eHNlNgFkdgQ1ijVNaiULpm0wtvl0gAR/ErtWNGjUWBfhkapK1z7cP3iw7PUU2vgoLXioPCmoagVL
NOBjeQf7l57dudUoNN/kjvHqW46ej7zndjHeFqLNsjotA+zp7oUgoftNyhABnNDhdOX0HCHD3KVJ
R1ThwIF6Dqf82nO0NWk4Eo2Od3C9hWxyrL+qSgI7wmM/CXokPH8cwfdoTz2MhMka1DQZumywNEYJ
bACwLwwgatp605zgEIrKTOf+AEi0rbE9qoRNOIjmxINOoywyhb0Pp1lkoTBokso3MwzJ+nEMmusA
8vPoBr1mWH50GGYXe+UoNWXeoLl9kKJu+qfSo4DcEqcuq5gmuAJv3/EyogBqIjbGLtSM8Il98pk2
9VOEarz/Es/gwW5D9P36yR+9rl69bFp7z2wlSvjk9nC33JVghUTHgMtq2KLeI+bTyFglM18OiL6L
q4ggM6FFxPbOmMV3Nv7C3MPg8hVbdiadhGE5hkeNQZXY53buIFCNIHffQz2tFIKZRd5dWVMwlDIe
mpnDMjcI6e3jQbKjZmpprmpiO+8ZNuFu8TShTCh3wUiAIvdFXCx3XlUO9Yl4gSzPc0FIuWE4VIpD
1Y1FfXS8IYoO0SRatVtACKRN4jQmmrJcRjTfmc7xui2mEJPZuh4JbeYhCZ3ijYc9d261KojeaE+L
j/BpBcDgISdl3MWgzeElEkFEEvaRMqnnD044JVMI7jNqN04RGFBRHqSiDtD2hIvs6m1Ztbn7ICLw
0yq4c6OpJkkRVUx+tS0z9BZuNjCW7gipR9RnEGqiBkUCfTbnnbqaRksQL0gmls4tA6XEoFZ8NKgi
VTbCFMvJfE9HKV6ZRhZcbnt4gTSyd5Kpacrn2g3xyURL1Pq7ehjtx1xR+lUMzvjAiQYY1GubHxGW
1dMd6gS3h9eOImngTm73BYAurLyAJyFuLg6LIErDqueteuBDxbwdH6KxPvnc1f1jbPLV24w56MIc
vajxlg1+He05uB3YcWjb+9vQlMo8QF+ry20MVBYasnLCwgeuL/1MktFtNihAWHvwkHgML3Mq0dlH
KvduHN8vp6RbseZ9k+cVRdON9JoznXoVHbphFjppmAwhe/BqtIh14Sj2URmU6PgcuWxgjIyHsnF7
4CTbAe6t0aGeC+dDkw/Bdx2yet4WKC3nq8gxow9rTmGaxIqooR9oHQd236Ct8NFHRNGUqnoQPBuK
QNdnj9lp2IxMayjuatF7+RlX9RDNSpwCMVJw5nCTsW7L4hbNYugIGIpRO21glTULlIWAUaZ7vKSl
PpB4MSYJsV13O/Drqxbhcy62mrqdRXUqfB6pTcT9wsA7dyyQae66/dHqzs33snG4PiKEPphg3DOB
HAtC8KJgZDI0TZyEk7byIBSwky0+56kD0aruvaQfwoZk1OhSby1RYwxVU92yMx/R/qVDDurWqQAg
+eDPOCayqRjwyxebd+IQIOdXbrQI4DwrJr8av0EaEuMEMqzkJyGboN8rP8IFPTKV7RcceeF0U0uX
LVe+h0W9YbXwo3TGW6aI011cmjGx4KaJ64NUHLWKffdpP7GMWRFPaevCjq3Fopghupp7FlZoj4EU
NI/MG9xoU8CvY3gcDZHOLcn7eTVumeP+DNV+Ue4c9Cr92bdu650o5okfjW7XqrzKp/oksTHRQyGD
zh49QkuzyQcIqB+GuCv9DdKT8fC8QMAfybiSDDtsCJweg047RTZHsoLJPralHrEujcEKshCLxZsY
z2E5wkywb67l3OJoTCLSDkDMwR3jiRO1M75Xvx1tQmMjxbGExw2wTa9Ee6jH2LTnvClmcz0uABDP
A0ZtaPORLNCdaeW3Jkx6T4bvh7oXiIgCiPZ9IjO6JzS9aEm4h8tktCOteMgpMeIwMesMyZx7sjh0
VATdNzogrSYd0bbybPIpNtwJtrHkows1R3vGM885KoPSNDveCVYmzmz76Wh4GcJ4wnFz+hh3koiM
zsEMlC6gGC6ePVLDdUMjo6UqcEiMbpVisMW5Then1WWRApV1wP2McSqm09L67LzYGn+WO/F4rkqn
aClMVyYEoPz57O7/t6ncKmj/72vsDWZz5j//49Vcbv0bf9fV7C9Ea4DEgcncqj2OML74UVdHfyHK
BHM55vqojxldrbb+z1jO+wucKhDbwfwM/dWl/191Nf2LwSIZFCj2ot8Dee5PymqQFF+V1XBPwQAA
BFZc5sUo9ZIFggLXbaMJrV7rFEHqvRydbbkobx/bsIbH/Dz7kgEoYMDmwHbEwRtYno87M1Xspsyr
miahbGHB7SIpF6oHxTVmHuUsA3kG7mKL7wQIEoJwo8YASs5jQKJJ6ZfFeIfUmopizTdNft3hzK5c
4OtdB6wqnIRAYnAHfooLGzTH9t/DgrT9FfaVYj4BnqdjxqQ3h3vSqdFDEy1LzCJQPC8PJfphpsDV
pk342Q2A/ichHKSKAh5yIMNtGUxTDSpjKbpDiEQo9hXF/mjfMYfX1Z3NR1sd86LhX3RMAvrRXRhp
zlBZFOrgCjsXEEBVBsZoyzoESrA3EXw3fdOF9XVQwnIhAYjmKy+Bs46S9/lcwhSERI1D07ztRii3
AUbnIhmdsgWCA/dfvgVO0XoZ5hL505TPHUtHqqWa0FzXyIjYEGHD4QOSDUq9H0OpLcwA+6aFmL0y
de9+m9ZWAm8AAGJ/4sM4qRtse+MI6lDtjbuqse39YLHFJ/nAGSYpOYYjY4rKY6JgQiqXwLPZmRb/
TJBfDfUVNvd8NVNhntm0HLS0K52j9fgCoK6ej0U99gtil2s/P4fogHiRFDUDzSbFwCdYPsFLs1qu
otC41dWkMRIATWoc9bMvJq3gNRi2DDkXC4+ofic8r5qAIJvGJ7u+yTtvL/2pY+/mwiJDK5emfq5a
ZkeVhHAA1dtgETn7BJsOpF22OXhYqUHu/HSN7Yt7yWicprtFmF7AnxDd53/AcWosRlW5YteAJUAN
quFcV6EHLKIiLSfZmLvOipkirTivIAiPScdTjfZDZmHdj0CS5lKztJ6jZspqhkjAK4quA/OfibN3
KP9I/nnOq7DfRphxv3daxxdXgMGh95YNrVkStaGbZ6Rq8nZjw4bGG9svZXAoAKd8WNgyiY3D/Vxt
DZ1yuvfybixPyjjDfKeFh4IWeQ6YqanDasPbA3uKIwBbAsBxKocxnlDdjG43v0PNwB89FZp+S+Mu
chJf5Qs8buHqwg8gXIdQ6tiIw4oP+DyAPbeJ8d/B95pzHrsQA8CPNL8ph8XaIy9xj7dRXpEgCRxh
gwO2CWClCekgJUH0dhcPTmIs3Gm+0yUQfabBORxS3QAt4JtunmBXuJC68/BeEFZ5WnrjxLu5Hlw0
2z46vKMP7JbtAhFVYKN0tC9TFIWdl+TAgJaHpov6EK/KzxvMuIwLD51CRM6YSC7Lp3j0SpIMhmiA
l15QYw3gcLagLVFdZT6nqgb6i0WuEsCHyOSj1Fb2OfZJARR66Jauy0ihonw/Fa2abtH8M0wmBa3p
YYnB8HtHHKeVx3HSkMTpPsS3C2u4xb0tW0BWp6mloTjkYW/ctMu76ePAGlCKMZsi7aYt3Blmg2NP
HtA2z2NG3DhGwxBVA7+Hq6OjToRT3h/GEKYzGwULOmwjrZ1J+InNMVMZKiYXoxZMHYJrfCw1UHbU
u+JJdTxfo19LTjaRIMNyogUtww0BvzncSA+2jEltQyb3fYVol5SMoVapr1Rg0t7O9VcoaBiWYgnm
DpYvPlI0NLM7JFjzIRDjppLz0Y9LnqA5QwGrc6wTb4BHZmqkMvDjD2nz0MVdFe2op5bvsppr8J3d
XN10mOiio65rDHOAnGLPrSAsIejMnM6kOoCHzwYTyN5bKxpvea9JY/It5XmOVtGby/hR4Y+0jx3N
x3nD/dZi96PScW6QMdS4WznZPMyQNBQVU9LwPBrQz1Uw7pxQdyIBXQb5CQdC72CHmJZK7WxVQhEH
VQtqo30Fh8MZRboEtVXZaXQzH7AHvEcwIB2Bx6Cf3YNhDGccCU61POmShvVxDP2xPruT8myJdZZP
mPfBaVlgFcLastj1dE3NMtxcdaaZhrRiBmFkCvM5cc3LCg1cPo1DupDS9ZIWHhcVlEv9S7/rlkkk
LX+c2YzwPiClnYsmZCmjtMGuaeHH2pAqqStK5R5JiEi26MoY0H3YdWdS0+V6qhAY54+FiNMFZ0VW
Gn9IeaUbSLtw28wl5DS0VZei6aDpMBqYF7DF3A8iMN/LzsdQoej740Sl/OL3vj7rhjAQ/hd6D0ur
+dyCvnXvWMDhLWoUnAiByEKj2vO4FOQx6LnYExPIh6YHmwFFAnffdcvcnuAG7bgJBjMWRptF6J2V
BmRfB7FKVDl8Q/oCy2Dv6KTSuO1O6XjZBoiWvDawC34EexdWzAVrhJeYMldgTQgWJoPTKkRU4yNo
k6ICsLABKq7PsZXeF6vQzyULeuAbeFB4N5HpNPhLo/jCep5vleM9i5Z/rOFJvGM10du2Z9h88iX/
BO1BeQdL6+i60S6sJGTQv9NeQ6/wGu1T4HEcwLJvMLGo25HG20GH3p0pInZAKQ10EeV48FVU4wIe
PiTXgPuYBr3BX/bALrpkDPM8JV3OsnKEPr+ivjwqwkTW0bG9ItSAMALjZOdb5Y75jhQ935dK0a+N
bPRxpIPaSzO2JMEQnO2Jm/uHQbc69aJJR0kQQmMK0g5NJpzY+4KHC90IPbTnCkWCgfa8lg92cped
g/Sxj0AE5DsVEbwqDNSWM7BAZMvpUdpt4KDbLRpaprHX6jhxJg5NZ05r/46PUGQk08DGBzRcYYpK
EKrvooPP/aaxWtyypcZ+WmnPfFKojO5HAz4ZfrCMsSfJJaUEHKysVyGLE4ytqzIrjBluI4fgpYax
vNEyxjBchbC58BAwAhSk2OKrixPrMRwIhWbvWT9U4JTwfo9qyqbKsQh4jZzqgTAT3od5jEpL67hc
Nq4nUYwyUsCZVvqu3nutHI6jQVsJCa4/frc2treya+0BlGp/i/GSQzddFdAj8gSB9uiRkAR8FReT
rXoO0o4ItovbOUyawTGnfrY5NvkhHDIygozqGC3wpXFW1onStfMAkxzz3piixVPmjcpUGDY3+ci9
rVHFFCdeY5wuDUrabEvsc2EaSn8+qRpshDSYoYxLIJkq1bdB9CHQBTTXZZKTOti2lmIYzF1hxOMy
EwV0x0jZYCQJ9WAOtGApD8IZR5z5dsLU2plHKpAONcLqaI4NumxXoaO3mPXStoGd9DT5pZd4HrLE
Ew4Q6xlW4d1t7y8eTNaEZ+8YEGOUjxh/7eXSj2UmOPEPRJt4TvlU6M+TovVTUQ9yxLJjcEgpxewm
k4vVgcqulIegqtFWtLP+SBTjuxVtfMJszD3DA5Z+D30+VxthQbgxkcdvLMCIjwtvx3tbwINxuhM1
oJ9U4tc+A6oOzm2renXI/RFRaXY6giWBkRvKSvGt8vTwLWpy0ny3XRgEqQ/AH25SfAatejMB4Cvv
BhkWYxZI2shHPSLv6crYqRmeFr9wnX0ZwCtz4411bzIsBxI95Frm3UGJtoGHnzvaEJbwpJw3HuYd
BZDHYnlgPzC4Yiww2Rcv4Fz4AtSpuWbdZwq6F8xdexLvghdYjwnaXtXFUvbInlfjA8LO3a/VigWW
Neqc3cDMzJEgBLTQdgWYLGqkFHZSNp9blGwkSPNBs3WYqbjAllIsnzGFJ9+isQMrDedzIbfayOjJ
FSE+L6Zr2W3FgL94h9bDM1+8H4jnjPAPFNwWTv7z+1ESXW+LF5D0px74bwLoz4RP9/W8BqoZKJQg
WoYVbQwxBr7w1/OaIs9bR+RV6u/0dVWcMIVwsfFv2CMmfvCl17s4Azd4C9jvua8yOV0Bm5AnZ/+W
x/k6F/qJzPfyOzA4AvkVNkwwgLqYG+mZFLOt8BqXm5mvUFODCUP3R4KAHzf780UuOIpCGW9pcBFh
blV+yudvv3+Yb93DhVSDFp71oexPpwLvP5BbGLvedjy8/3+7ygVFt5iDDk2UTkEqJP1jMd04w+Pv
r3AhPn55TshuhVYScOsawXTxMnBMcUz2wQE+BltAziAZbKKbYq9V8jaPc11gFy8euAYg6TXuGdqj
i4emB8+0k4Y15zY6evsSKXIFcrL/LBPj5Y58cJoRegAWMJRbF/qBztTAdp0qbfHw0tnwz24M8ezv
H9slRoNPafUGgdcBg0sHtBCvPyVddHDbD1FCTJ4HSqd/SxdktAbhO4wNH35/qQs/ix/3s7q8QawD
cTN0aK+vFckCTEG47neZfMC5dT/clUeStSZBI5vwT8Wdt6m31Vl91B9+f+Vf3mS4KnZhXY00zIul
gUwlz1NzmbYd9ocqvqvD+ctcfLDiDYO0C3Lvuh9gyo29CdoaqJ4uX5hX5UWEEjnNQUaPfWSJFm9m
l66eHxcr79Ul1q3xJ8ZyKeAB2Mt161syfyOO/iHYwTzm9Nbau/AO+Ptl/XQvQBB/vlCOKaoscS/T
xtnwE0qxIoXzx0Fv1ef/0ff06q4uVobtnJYBo8NdoVA9Ygi487fy+NZ2/eY9XayDHmMWWeMy02bK
KMz7ZYqg0H24U1mRvenb/4uNFecCjBcgg/MBw158vX7lLmUzAgHHA6yr/creZ+kU7dpTuMNUPkN3
S27fMqa5MMN5eW2vrnqxPua49YG54ns+lHNqU5rIrQsKcrrepGFQ+m94+mYe3fqPXizK2IfYHjHW
QHwh1H29VhoQk+K2RJV/D+As2FLIFPiBFJs1yq/I3rzH9bB4fTlY3Dqux+BWCckHu/DFmS1mQzZQ
aYDsXrEfvgEiJf7Ou9aIZluu4HbxvtKJRi10593Sw59uJbi2uzJPVitfeNW8vlU2oHeVY5vCkhN3
p70jip3vwHYtCCFx+vtrvWy+lzcKSQtUgCC5AKu/WK+Dr2lhYbi13qhNIbLakuv2hmzcW5MFOHJa
ZMck09e3Yp9+UV/BjPmn616UHMAsIfzGdbuMbovNcHamfR8l5WfqvhefwTVN50yeqqy5EW7WkY36
RuQ1+oa3fsev3nNAYZWDQzCA88vFFuSqqDORqVMwdHOM0HyPn2zo1Z9jDPqeXc5IivMRyB9ahT/y
il6/ojXHC0qn1WcP6sCLU5FLEDR8MGFR+vfVR4GmCZD1oseHxfIBjEqfXU9SdT5+1LKcax5W3htq
038eJasfNhJHkIyxxkhcfFJdpWTpRE2KUECG6IiaYigS929c5FLJhPvEIYXD+MWHCAXGxX12TDuT
g9QU5RubqFCFe8Nq0LjB3z+bYvi+ph1vgcdWiaAhhqbKhaHL7xf5P7fJNYkQ6xsB2QArLz+ofKIC
xFGRgmwDLNCyudO7MJqGOUVYYFxu//xq66e0Ol2g17tUiwM8LguicALEri42FqKRaxHPyMwYptB/
y3Xun2UHkuihs4ZoHFLYf3ioc9kVDEyiVLe9e/ZJLs4TGPlN0ohCfh7GxX/3P7g51L8U6aPwffIv
3qaPBQWwDzcn2xwY2LycdFAqUMjpW1aU/1yduDOG54fyF1XjpR9TAeZBPrs1+Mwghek4Fqi46+mN
AM5frQyYSKNUXFcHCy6OMsOljHtSg4YG1LYva7UNS6/LeBm8Vez8+korodBFyiJ4iq83daAUbQha
bdqWkYe8L+I8kNws31W9BLvfv6L1Fbze0fHgkMaFIhTW/i98x5+rKvAbxiWKZdogMGRrrAPjy6Yv
Y4j54rA9+a7Xi9QrgvaN/ewXN4jrQTUL7A1ihfCiviq4jou4VWjyYGgun6SNUqdps9/f2y8WxauL
rD/ip9IUyhw6xI2CV3SeRtET2Bx/vlW8usDFa5p7j88RV2nlSKSbAL7dg6zuwc8KQ+Hf38ovvlxc
CSXNaky9Dtdf30oVOYWNjErFVIMEVMLMIjgI/rXP735/nV+/l/97nYsl3gwkYOjA0lGAbjdi0vxc
mz8yWF2PMrTD4AbA8wE6HRRnr2+lBC/OxTQw7XUDfgoH6eSI1uWt4+qXD+ynq1w8sMlgnD/gKrEL
cRRonghiBXeVXRnz+eWJ/S/b+t9hGvbT4ln1368E2g9fRPVFPYsvP3OsX/7O32QQJ1hZ1oguWKX/
KGBQTf0gg8ThXwiCAz0D+46zWpfh//mbDOI6fyGwmq5WIOj+V7bGv8gg+NdgCwaWdQgoBUVG5P8J
GWQlf/+88b3oxsEBx06O3Dds6hc7kNMObYwxZL8v0IBvFNz7oeRYnE1Oyuaa++N1H+u7mSp5E/TV
cAQ3fOXUGeQT2Jw92pKceYl4aRiKfZ57yB0hrt1CglAcJlgdJk7Qib0zjO97IejV0PvOVbQYMHOt
3Ng2hDBmHKadJrH+XN5PZYihQ187YxIZ3zlaF54/Bjalsyrms3Tb5giKydEr3O7GgmywQr73pemD
rSh9UF/p9EYZ9mLL8NOpsJ6k6zmKwmT1FoGW7fU3imzQYlRV0YOCKMXVwAb4y8Cjp3fIWRfjkHBL
x6M/yuUWapsd8pOb3cApdLcYQyWBPw3b2PT1DiQ/H56Y8XJfhLnErLKPtj/uU0rup9EU8bPpTLXr
Rh/01tXzCENkmU7IL75X3JUpxIv4X12TJz8t1dsft/IzYnvZyaANxvEDHhDE/tiNIv/i9YdQCIXj
0My7wOI/IcOUCiy1fdvmZGcd8YFGfvvJVsj1JnmzYeBh7wPARZnJtU2J9ThIfrXZkTHyMNVm7knE
/Pvvf+M/3gLwe5QyIEfhiISHob+2Iz+dX2Ucg3GhCwRyxih1wVDSSTcP3U3Dq/EKSl7voPv+ho2i
PmvczCZ3aXG31P0X46l4awIMuwn84hK9/tF4KW4jpuP3IygNaGPGbbdUwKJLJ8/AmUM7EajlFiM6
fWjieL5loEjOxEZZtMTDVrLqreLwxSPs50WG24OJHBQTa4GznqOvb68tUasuqBF2BFRSChsSZLb2
NW1Sg7zIewze+kQCQpUJJk13Ss3etaNscA5qx9kgZCnIwk7ag+tMIunn8XlBevPJLDFmQW7dXsNv
B3bKfYypJ7K/5oaVJxq43iEcQcsuwY06w/OFnQCYQzE59018Em6pbrnI/TeqhEuYce2WsQ9G6N1Q
e8Of7+Is4toPICYvxx3ImMeW22TQXnEvQcC8HxpqoWGbpi3YlMiBHva5Xj5GXS6e4dZyM7i6/mAd
aOjMqp/HiNE7IXqeHAvRvtXcXrLj1p8JXxh88YBeY2C8F58ExXCR+a0edh6nU9aC6rIxK6WjIqDq
vuwBrHBl0iNDDmuNyP7zOsYFJSBPQKSeb1ELfeWFEMcfn7haVLzTbRbScE4KvVTXJODduwH0aF1P
9h6FDlgSgovtyz7QzdR9o/5zL/d4AF3wrULJEcCGC9EsF/WZC24CWLlq3A2wEL8KhLPsEPsK/wbL
6id7mpdNhe2cdzcOXAwSq8d+56t6PoPId2+G7QKtBThhrHPqd33Fi72NOdst1B5bwACZnk1wH7ZC
v4HoeOt6ePVhrCcgQxPqgProxJfNzBQUxh0KZ9itg9Vr4iFRg5PxKgcdN631MBxJNJj3BUb7rlPZ
d43LHs2sBP6A+poTitFSTPIrEKeR6bQs7efGGVKHQQYQkOncQB990srfgqPevStC1m6DGmyWeGKP
7gK5RjUGG5yGe0oG+p5q22Q5BPK/39ounT2w1nCAszXvDegVEOqLA2YRtW0tpJs7qNtx7EH3AKOH
9/FKQFnoHf5Wly0gCNzqpVMHDP0WGAjBrQ00unc4pfVOq2g6q4q+n723ToaLEvjlp8Wwg4FNkosy
xbnYllQTWn9CpORujQs+THVVHvjUd8fCHbwNLHm9k1rlAsRvoDRQQ8q89uNswga8kCrfVJHQGewm
4rn99Ptnhv58vfSrhQFbG5jTAL3F2YU0hIunhjDSHGdZAz5qT9JhSpdwOYrG1MBjZHxUOWTAwXyP
kXyzAZEhTPJweazLgielrg8MDHHQGG9ZbMa970yQ+BZ03LRu3GW9o7KmgVeDq1GTO+PyCI+7j4Xf
Y/Pl2GnBwth2IPpvyhr9tQO1C1wdXEzDC5CrYIpxX0+9czAt/+ZXEUumJQoT4ob4utwW/TJyu8B0
cFja9VHqE1eem6G+K0soV1xnmJIgbkDPHvWHQtwunkaAV0FuOJYPLCBk5lWwrAfz4zlo2s8yHPYI
W7zBLHlKZl1cgaVVZLlxgixvNUkUwqevQrDDM8DdkOuuOX+y1hgjwqkR3gSiSt1wgKikCrax4Lcw
H6lXR5JndPY3uQIbcJ7W6Ndn5jXQ184fyLLwq7EmexFO/k1gb2kzbmhedtsCIlI4JsG8kElIU6KC
3s7kyO88RW4myOtd3TWw9xf5Qbj1aehx6WCGA9YYO5lo4jZjSOaojgiNsoCZQKaq89ZuilpA3DSD
ehLiAPOMe1KLB5Edw+HPIeWQhe3TmetktCAiiFE4mxHFiyLyvejGr5MF6W0AhWqMAtwujRPpiXGn
VpV2Yb7khiJjGmNhJcJ2CwIlpCHOGdXNdmnIe/AZv/YwPRuab6DAgmLlUp1ATpCC7vhBssLZNKNv
E7+NnyooCWjlxonBPp6M65IDhXYvQ/UeqkALPdDAU9cQN1GB8x38gEenNe6ecHBsy44lObwXNmCT
QIMGT5QDhOFJsahHCaYl9Pyn0ZkenCLc4zi6xZwQyi5gzyglhy/glhxZ6WU2uAK9tut8mJsKb0M5
4ANIk6ckEiDqqmjT56BkwDUEi77S0D8Pn104UUCFN56g47Ao0bcVgzEFgbcJBDtrsiFNhJQK+KKT
OJQ8dP6AsQyc/EBM8T7lvgXrCKRNCorDhhfvliVQG8z3fFCtm88Lt2kD3QQoQ3zeNyVod3R1lWXa
nF1//gBs1p+7J99fMIYIzAdtehCUzWeYa14ZHdRpL9R7TfnnZgwfzWIP6E0yqFfrbduoERToAzyl
vvJyCDb1PHzgcOJNTR/t2QKsUmk45gQw4gGLe3WVIFPqlBDjlXWP/KUQS90DnprHQ6YgrsAuNp8Q
AQV2aJ5fF/gFR1jfUDBfE7CEHio+FEjjhpsw8mhDiDENAp3iTR31EFj3+PlxsZKV8VnuES7liPZa
wg1h17nYHwZmP0ZV2T+w+hEGBbBNyg1eXqWgvvioiPgQQB25idDSJAxM8aBjTyjR5q0d+BlQzW1P
cg1+RLzchbSC5UMTPPpiPszUdjvR8D6Ddif8Up8d4RRfwRdvsqGz4VGgdrzyQnuUM0P8NZg3N33v
iwMFB2mvcuLcQrKEuGXlBA9dX29R+jnIuu/NHtZBAXop9kDXjQj7Brn3BcAP363DZ8TlbiCZE1/1
/C434CAzaMeO/8XWeSzHjURZ9IsQAW+2cIUy9E7kBkFKFLxLmATw9XOK6oiZxWwYJNUtkVUA8pl7
z62M3v5lqY+wYLa3rtC1s2t2ZB9Iw/6FVZash7LqLqm2mK+zJf0NJl+sTUV/QA54DQXdlSgreu19
pzNU5jJ/HrbcuRhTRwx75qjv6jBwwwt9uC13pT6PKQDYWkPth05Kpp542Hp3ObvK+DYCTUKZtf/C
5aI9ZrOpPgJCMANctTiG0rNTZPptrsvxTrHULd7r/IW6GdT59dXbtO0TR2V5ZxLTfO+1q0U3W7zu
15OrzmBQcerJdwfbrrU49W/pOIrfj8Wl2irkLcAKT5asRDhPVzXklY/De4e2bsJMuwrlWKXaFzbK
U1vk1rO0sHtea257towYVkfljw4xoinDn0WZIfZJU1yUOjJKGPG+bj5uPH6fxnGBdLAazEHxIXXs
CiuU3c+o7MsHAepCQH+J512z8VW4yvN155ar+kuHCxOR8nrcFGGHxqh6b5MsHk1vn74VzUmIdEjP
BQQD39Ebmn1aPX/nYr3Zjbw/uNraJfpcixN2I17xuuayNlP7fl+HLllKVvZcchxyedU843l9dXst
/7IKbcPz6Kz3rulUl6zz5rBVthZfkdPdeKl+2kaeDCgOm0Cisnujj7zUDk/TonH6h6ltu5O3mbgU
W1M9TJxu8extwaw37eeGxzTCXDufvHkqn1tFefz5vjvuS1AiMwdXQ5CnVNPxziSb8g61c3lgqE+a
rrfz5ldWfcFydZhzY7rX9aEPaCfsOE/FdC+v3xuoB05qYby5uwHZq+9Aeg2Ze1tfP/x81sdeZZj/
5xtiVxhFYtlB2AZMpUNKEWNpQOao7v992L1GRtwkGgpf/kDT0bGju16jwd1Zi3bDdtFNMcx+51m+
VkzZ+ed7E7f/vz/93y/hw4ReLfsbxYuzcdTunZrjVmyGdt/jSfOpJadjWZlq6i8SA3w6h1WJwPin
rMT9SC2NrDbqqA5uK2t4Qis+3Yz6eCEXxoG4WRNg2EmZBQNAnUDp1u5O5tDL3FUvHryrLHbAN3Oo
OjSXQhMPvcKZ9FPkrQzPfxoYZ2jyG7R1N2s69O9Kpd5AgMHhXXEhqmlVRtJJ1QMvvGEHFm7SAecx
+YX7x5X27M974zzrbHy0ZZsTZe31oFHd9sW8lhBLe6+ZLyAixwfTsvbbMi+hVzjlRoceog8tb/59
VUq3TRoqgamBpeUrtsF1zjrjqEwc+4tjC2SZVnbKFxsQ5zacuWvqOnbc2sM9IwTE7G44/3z4+WPy
VvhSDOMp69Gpo5/Mlwax5c7rkeVV8btLhTEHNNf35Wy9Sam0Z4lOg5pGfMMUcO+Grk26zrae0g13
urXVeSihbvm6lxkvuit8DIvZU7WZ0PH3f08iSF/rfYrLJ24RTt5QJbcRHcoU6outv6iKHbfKWEe2
xxicME4SfDBh/d5JBO5pGR7bkoxgzMCJ6Q0hzluALxXXWTU+zpZePsI4UP1unSjqPaHT2qx6eBX2
P2ir8yLtDOdNO4tzDRHoRswv+y6b1B8VMAJI7/MnMFo8NRB5+o3SZ9HP4ybtim/qX4ZHMyaPrhye
ut4TeDKtQ0cq7UNOAtsptTgiytooI/ZSdDxw9SYWiiS8y25Yjuo4vZiQuO+7Sf0Gb/B3mY3qjvBc
EVqbmd666BmIVvTyu7mymmjpDfXUeV39pJn6B3upLjFBcib2YjxNqPV/Kb0hQ1NojzsjVkzcC77+
xgG9cP23BxSSJ6zaXQBIr6ValvNbW91165Kd8HAuFOVuCSONvK0eIgIjFr5csubl3/9uINyOyGQb
H0Znn6M184xQoJumvoSkUBPwdFOMxR/GP7ixrl/BudijYm3NY6eoWJkhlvmcXN4Jh50ST6IyCJ2Z
p8cyBSqnzfZlGqbzqLk7olxXa461GdjbWiDs/mOp6X7outpOKBuL+9xlE2dM7Pzn/B7Cng8TqLgR
5qJFejcvzwijFhAyKOyzPnVvmWb8N1KCyffZd4b9xyR22bFrir4Z4XEoOC1uH9bCXh9HcFb29Xwo
r/Lsf7+6CjHiggnDwQA42XfaprKz7Y68Mfob9JoVdwU4Cmtqzdtpcs3bvGXOcD1QF69pU1gWxvOy
usWxBXFw6AfZv5r1ej82KtiIpS0vWXXkoW6WPp+Y7VW2XqHYLVY/NR35sijleCO4KZFOc8PIrE6T
olIBGLZt7C65d5FU+aDD8pufD5ZZ3v/rrx1tiSt+Sgp1bj4rV+8K0WQHc66b4zZYnyU0a34vtzos
jJ0gEmgCyAgzs5uqWNQTIdjZcRy8P8okTvn8S0ijeEfsXyfYGWTgDOJPPWzW3b6WaWSRrXvEjfVE
TV/f1Dh4wDOpl5/3v9LVv7qESDbpr8KzNsgXKLhT9uw/81aqOMNX58nH1TG8O1qxJVre49OfmpyZ
ZStPlgnXSl9zxEtALmK014h8Ckc8UHfUlCfSOv58+XN5/nwP3bB5NDydhO06XY+poSBc2auRumNd
3uS+85qs3q++iVdJ3jeaiibgjTFeOu7pf1+Kbqofxqx+kFI6wZjK+vn/+4xO/sVqWgccG2cwLAgt
8cBSnVdedr3IHzKtu7GyHvVahfjZYgP61N8Z1+KrklZ2NkWNt4Pq9Lw3NHtZ22g3zbC9lIZi3MMY
Hg4dTbmv6mUfdIpjvqCNB5mF/OdFdmMfjHjb/33286c3/57N9VB5+JeWlNLKaE7/BqpVD5NIb/cu
BoxRHbKm7Ku4Ny1KkOtIflswXQxzVUS1TLeRLqJRI3koGoqMWhi8l1muXVq1eZPlIhJj0p0bkC/O
zTJV+7Ez6hsnN5YJ+1AJ2KOdf5ucFcywaIVvSKXsZ7W71QYWLuDUFA7Iobv9+Z4+C/dU6dhMtyFZ
y214xy2A9m6aMlYlHVALvCbhzyQSC8OVYl0WSPF7pDjN0N6DYKRlWOhCetrmYDQN7cJgcny03O6D
llieavbq7zsJzFNlZbd1CnrM3m7TWf73gQQQxgPXwTH1hHmjWtv3z+C43UV5WG0cTVTcT+BJp7AZ
q/KgFuWp2uX20fYqu9nrE66iZ3xoJwlWGxZ9SCngnujES8yUb11dKLfVoHyrjQBqW7nqDXZCkSyd
1UZbzjoBqF0TZ6Wp+d2Q11wcIyuG1ZoJvDQyiB9ln2CCMG8dnQBy2eGQ1EXu6LglhjEu1bwI68nb
n73aeBiqB28c/1TNZp+t69FVATs9dS1u4EyoX3KlPSy3Xj0NjpvftLhkGaA0RtIjcPfJNac4kU53
qc28jf4N6KvO4GmNr+SuTi1x2PLF8gcmkLc72wPXtNeYaPI+AdHn/DKX76Vpi+fWze92bdAPTSWq
uNq8Pa6nkWNS4yiM/03xFLz5088CSLpl6k8KQUyZmvOG6uYQWdq1l8/W7nap1bNbeu1drcHSh6EJ
g/VaK2RgSWNplPfCql3OQZmFmlxk3A769gF3AW9IfaqmznpBglJEuwG5bwIgV+fLeNN/q0qXfTE+
CGSzTBdpOhz4VrqU9zPkXwm08YtDcA/d0cM6VbSRe33cKBMRBWptrmHP9Tj5dovRW+u4IZfrj1qt
y9O/nZYOfQBLSAB6oLzfzU7wGGIbA7mfPAU8KJFk1umPvRLx9ugvvJ3fSmZZT62sD5Sh2snESxoN
YHuCai7TY+6OHHc/r5Yqd3kRHaRBS9+efqpOdXebHMgRfOKqs0+aoKKdnKp8ZKm6BFezXVwuWhn+
XBBp2378vIBy78xLO0HywSHX4njuRnxb1+MX3d0YVd762Dt4oJtmWKL9Zyyrl/WxGBY7PVd5F2Ig
7Cqu//EIa8O7YRHw2qIiYTG4fqmGMj5q9WZe8FY+QtRZAkMs4jBdO1lLU7oTfKK/y/WrnTEkmKtR
Dz1GECcv5Z2fU3FcxKjcrmr9B6OWkuy5tp7Wn7fpZwf279LBSYuuvhem//NXCd2gGZ0xvSLB3z52
a/JCyBxdYOrQ/ydbibcsU0/1ks93llecCLmt3jQEk01ZtU9pZzwuMhcHdU7zuNp14w0u/znfXGoP
xXtu0v2kS8yf6yzlGTeP8pqa2NCbtH5YbHWLPEfYPuZ+0Jwt2XOuXoq36i+kgZwDkTa4q8qvAbDT
Kc/gX2VdQ1zidfL601swgtqSpZ4j7Dw8RVulMQ69/obIb+cNsodHcknLpG6yZyBhRaywOTptDivY
TPBrja19ktiajz+fta6zH0HK2qefz6CDkq0w7mlUq8y/hmoTjysC5CDlrT0s6jxcp60cXtfzh5YN
xjDD3KJ+KYzrP86iKtr6nn3oWDBKy/bxJCfgKt6MrzfIWlW+elmqHSd7AfOqfxapuj9aKQjFeiWd
mzg7E2xyrR5/fk+EfThu6wrh6AB+9rp0hHhy/3ME/XyQFf8SGumbfRTw+CrjkiHHOxQjE1rZYtCW
zMpvwQgpJ7tVYv2n93esewzINV0M7QrCY1RN5JFeitE1jvUOXbkdLSCFrWCi037wKhp3ylLZkJgt
CKh5ab8rQFp9Arvyy14qXSRrnJHXhzy0JhE7FuMs9vL/er55yetkXutvtwBZyDBXYWhQujEKtJaI
opxJD43E65UaW7GbbZveCJXOKf/7LNOsAGACyzZHX09NCQOx5zD6IPKPHiVfvspKf7eKwk0K1/ir
zLsa92U+XtSeNopZ1C0G5OmBIbwSlNkamNs1pFJap6JIGx+SEWXV1rz1JlAgoAtL4M7X6b7j5WFh
aicIc9g1xdr4XuyUjQiZdzqBZ9HcmUBnLqZ8zqQ478b8ykPu0ynBXXEMMbpR88Qaikc35SpPHaas
7WIyzNWmwEpyUzDglKrn1/tGy7fayWwXWeJxRIeaQSOaZ9k7W9jNn7w8WBrjU2nFGuVbeqyuAw1D
Mi00svr3brYnzaxCV4cAVrHOwmV9VVa7e6SD/fZxpgFsRIjR5YmKgcz3RpvGik2zbzoLo+r84Hgj
dkW+wq9a363KpgdwDlxOb8C2mkR5r/ZZHnCclTH2cgZuxRYNffrd89NGaFFzos5KX1HqpNKEG4g6
L84tuYGel+dsBdYnafR32HnLk0a2TLqk9FquHlpTtCk4iRXZW3ACDqihZopaj7+zIOeILoaHE9bz
BotsuHlbaIPDS7hsPwGcwyXGMx9OfzR1hG5mFfE0js65BoKfslGgCBQBBIBIS+fDnBItxBShijf1
UA59E9kqRKTOHCUjfiYrpZMGTSYWyo2ZWCc7P65/6k3VYqzN/loA9HLE26bn0DK44n0oAwerTJiw
vBZM1tEDBtY8M8at9sc5c6i5dPeFPqEIlx0MNX7Dw9ohhJwXZKS4814cZAOqtyq3snDYPxARa9YN
iKx9OBW49zdzUH29+KLp/QDpJA6L8dkonEhqaQNH9kbw22SdNvx/tF1LlF5PK+Blb0uh83KOK4uc
9ii8pn4dWCz4qvB+CYY0B1hkX9ZUsOMsGHK3Oxxqoa3JbmaX3rJ+r9u4h1sBx7dyrZCDX0tq8PQA
I1QSVcWt0avToYcCqus6DLtFO/U2YqDcI/4FJOHrOPZxlk23Ixk2x/0Izv61KSyNzVE9+2oJzkNB
6Ohn1HCeVSd03X+2vE3gy40h+8qL1TdvYLvOcHjfGcR1GihxL19DuMT1AUfra9rMX+RFbuirx8/S
zF+M6+C8gIYRE/QTdQ1oYAfgQFyo2mnQivdyTbcD0bNs6njpG8gMh0ZZbpYy/2Kn9bTlPy6EmQPR
TRXFr4zqF4/MNAR3iON3AXzIuHbXpr9Z7bAaGodjvmyfsOu+p0xWgeLhfrYARvkzbN9AzxQM/q13
07nSiHe3YIO3lpHu8ECzm+1QyjWcl8J8XhD/+GAWIkv076rtHqfdBvnsDG+lIG0Z0NUjMNSju2Tl
0wbp3LG8d2CBld+p6gPsdgCIy1+7i53eyZh5suxeLQvUZNmV4d7V7+pGSeSWRpxWUU8C/Q38iydb
FD7FEHTVut3DlMZF69InS5lZU2QcVJus1KD42XfnzcsgcEJBWftQSveQyXb1x7qAp5CniaHvR89s
P91s0HAMs+nrMsLP6CccsOTpUXf7gUzZ5pH+vY0m7FUMcmjPVyY5MS8PC0/HyiLTNEMOqOmgTc1v
bu/MZyVChz7NPoNkO8DMcGc6a30keOn9OOnkRKOxoA9G8wUDEuaDemzYD7m7okbacB2tsKAKnPSz
LFpQF2PPpMNqfoNCccKxU39NkhQAsfVRV0NSYOz8iqg8A4teJebqXHSmOOFYlO96ZVenvG0/R/WY
ww8lyaIiBrz9M+uiYm3Qk44wwhEa9T6YMLRG3rSehA4kzxyXMVmIM5GzERsZGzCmRSYNapFQ6b2o
pwWb/UHPmuPcVkM0sjHyd6F4wYRAhEUSeIFJKe/yHgR1ZvBgKqolRlnCdo65JFAO+ZSyVgpr9CfQ
O8KdFIcVkELQm/qhUisr6DiTO4PENpPB7fa8DSTI7mvnBsvvpShTrk5z9JthuMtEMQYjcyRoDlUg
VHjQspFwK8rVhNJnFYcF1WJkGLgIXLnZd6V3pwnzr2oy75pnYDWAIn1lVjpemeEZrssRETuPd5ff
mnbz1tUf2PqNSeV0fyy3/GjJgnqHg9Zdm2af+IDt1GbbFo3logSWpN8oc+sF8cvM3LMNG96OyJOS
qQCz48FzotRWXjhItlBoi+ErEx2MGJO+65UHCQQqcitVZdFWrEFVu+94z5VwyNaoU9gMO8MQOkP5
IfMJN2tVMABXe+0w5eZHrbWBnqqUPNwVKyDNUGUQayNk6fZN8S25lIfMYyfJ6lIKcch1UDLpws9B
ZXfbK8M1Xo6KQndc38t6m5Ki+W0ziBwHh3HKbm7AJudknYtX0dRR7up7kI3Ouyh1aPhGevDoIndG
4qyw8QWpOLFLx/i29ilyV+z54Paq2NjzYFBcRrFzf08KMVBP7xZSoXrJa12JGAMgaPCsw+CkU8IF
c9wXBQKOGM+qNQBVntaDOg1Jv6neuVaaG7uvDbIUpsPOEcjYeLxnznbkp5+DfE8xjywd3Me8A8S5
fs/aGC2LezEgTB9pGoEkKakWpGZ5Qc/1UM5eSKmrHZbsCg/0euM0bh9lxgp5z1yYHHmgLlWWiJpc
GEO6V3IIrdeGR11a/QVQ4B7n1po4beWFdb6d+mH6aHhAphb9puHUbEa8qzW40U9FVvehC5WVMvvB
dKsmEo597uY5j6deXCRLxQhIf+bzuhOksqNXmleYGyBlSx0dPaxEvRAQHez5Iq0yYIn9wUZ0OghB
EIMxe/FY9oNvePUG/oo9U6aWMZCY+1Unf1k1UWGXwk4yj7iQQv3qamNhVM90bq/ZsuoL0rRrPswy
eq/jzgtRiPKrHZlPaCjuKqUNAYfp8TaMNf22DHZveGiM9b4ELXr2UpulMdEOVZM1vL8O/CGp/ZG6
nsfeQmpnWVM8j8U3CL/7SlEV4irYV4NKAf06pbQ4GmqVQX1bPcoBc+NSVcxo3FUTOR8ln2B1664I
LfbBvNsKBYUdF/CYV7DcZsFDt984YNUiUIZdSyQn4KFpOFWErb2bLWxCE57lUMAHuaL0gS940bb2
z8iHL2QFa4FLNeirGaXNPHKcdpBUjc0HekT8EJu6UNH/ZH31ie2mpqilpHBLJkQbjdJSdiZwtiqN
naWJR7p+6GHqay9Vgsm84pLNqhF4iyPCdRlbf1Or9mD36xx43svea+tj+8yEDg7GfqPFUzZR96fW
w5QbB9ummzY3nRPUZKSfZp+uy/NBrcYzdOY4d2b14Aqm/s16aQjGDCpXfxFen7FdLSkxiSlBqcuv
W2dcRR2CXeukzM0vXWmes2ILiBRWyD76jX7ojZr+AWhn31oX8yoGMwuzftBa8LZB66Rv+tKKQ19v
IUPq3h/NCZ1UU7xv9nLl8NjeqVPWh8yi9bAXjpR0zEOmUJ3LkYPfQY0m2q4wBScULivWr2r93DQt
Ljyy1GDQwfWH7wRVlC9bkFATallwvHMbznQagEc9nyMyoSilfFXHx7pOz0rWvNf9nTpN7wpzuBDO
FwbocSVFxNIZsNCMGteypuN5exi1boprpzhlk7cEmZgbEvgmCgziO9sJl7YnR2RLdsdUnuugBIUT
sc8bEn38cnd9iYhuq88whTaEkFqPkdZBT8fS9rokM05AqQNrKLOD7aQ0LX3O89MB7mmMzwxU7MAt
R/eo2Na7zsY2qNgGhasGy8xTf6lGM0UTATv91kB3AtPCq1fTXtgmF8jiRnnBMVIY+J/7/FnnkL0e
N0xMrceWSwmGNRckY9FfdleZMUwnG+5P9yhyUzJDsrfA7pTTYj2uurUE+5w3CWdonOltSMQuUYdV
rFiScCZ7uaxaqt5ZHXUdzQlwXZ0Jzq63UEsdaLpdywa4d5Ykh+McKNoE6msCpKtUy43RMKdfxBs+
fi40VEx9fvYQFvvDJg1W5tg1NchSrcOBwMZonxTYhUBFxTi9TaZNzIj7Vejee5MhJ3FK75iiDA/y
2hOsc4ntEAWk4AJ7h9aSvrIYX/Punat9AjO0bnSbCklozS+ma8aNAeRatTNWUKZnUArAH+ZpemPB
V7K8O0Wk/WnSzb/W8FxRtSZCg9W/S3v1W8hdMQjfeCB95wjZloCI5gSjLXQyFx2TrivM72WslKvj
A/dRY03JLnM7/zEXBDnFJ1R0cBxgB0Or1151t4jNlSgqVmF+meIMRmbRIO9dOQ5BAzETVCLCSaew
PVpbJcO0ZI81cOtRYUBGR/GN8MrbUXnln2uWIs/VJRykfv5SdLaaO+K+YjAQgEHDDSbV+quAaPGt
Zd0g/LVOeP0W2t7EU797Y1+OmZ5NoWYT4kEPmnC+rReQUF/sU3zgfvolN3+PNgTG7Pr36Vs2855p
BsWsEdhEzu95WwYqIbu0fs1VSWTAl55RJCAoYfeyvMNTzM9ysvpoWnG2M909ewg4mO6RhjMO9vsK
GM8YGwQLw/tWbF5kXcRUk68FODQYLAJNUuXvwgYl8AabZyiGq9MiAZSv7LMEZSecwf2uqkwAWMRL
qjPD5iHPk2oyGr/2mu+1pH5xwfoFXiqDaWte0DOA9xztL8VyPgqpvVppQ56Q2lvX+xxCeqmEbrsy
kJYHwrK2QPLvcxRlSX4dPec6z3lz9ZpQnSl6r3y5HW945GTXaE0os2zJdW7X9nErNxF5ANLoEHnq
D+NlnAb+62L9rVlUmjLLs9BD7kvd9+7AFCNcYuERx4uvEtcV5CvreZ6AOF3nXk6xaqhKXBDfxK3U
Ed3xa14WAe6wGA/QtSvU5RzIu/LRjdhIvWHlyXf9IFILqblaThH6Md6ymlBTstsCWypcen2fLLJp
kLtoFtJDdgg9Y23LXr5RUKu+rZFsxT3KxUSYiOhFYk1SJgaalmtF5WeFfaEm42HFaMMhT4f1hx3a
rAmBnjF42tc3pvHMdXTioDjMu5GSVLZbrI+2jBnqVRIkjqM1Im5lyVhIm3xTI3UFWQn7BwbsuvE0
bz1buaQp3FcUhIpjq8yUgQay0W+QTVLgwKb2BH9FaYo41W6EYYTt9eHdlgY6CsCS3BbqFuYkdjIZ
0iK4TZiLr3JJAVrV76A1oSr+6GY5RKYQWdgBDRsd7jtyQS5q03+2cFb9nH2PD9PKTw0EXmDqy+Qo
c+2uc03vMJRF1NJiBj13G27mg0qUWKLUzqOq9/sZ6eGBHIZrycYBaqqAAeb8j6HB8QIB9jK3jztz
4pgpXOFDHDuVVv1azN2tAbY/RGv5YqlWSE6s94iugYZHlsfNRMtZAZZlwqHpvujUidKGmsLF/vRg
Y0aUkagNumIjX+K26f6Ww2owmFkdJJ4fvTnEdcoLNAjCtXhuUD411GC4lpygRvWM5hSTT/tcTsnA
Vvxxr9NXD7dikOaoAWcHyhcBEAx9oSEacxcVsMD8awcYmlp9o+3qC7vQ5aCLCdVWZh5WEM1QSlk0
LzgZ2SNSAK4Nn3UUFTbSLnuPVlZcQTNnB9mtWzgos33ALfvJQrra9KTUWrQoinfv1Xyi7Bupvll1
Qd/JbqckP22fqYxFsrZUsfoVS2gpT6If+6gx9XtF9G8Ct76/rHoVdl350aT5C6o791juddKn6e+x
vIVKN/lr7vKb4SG4Ah2KhcuurudzrZNUjbPspfXcv54EvL26LgBDWHJTByeeswP+xmVrmumycEYB
IrUCRiue33vOhzJNQV5lT0oup4tO0NM4F/pDtjAMNrXtRnE3M1bAUTP8mq9ksTFK8fMntKpOJNuo
zgbn0PNcjKxc/zJc9R24OkppFXx91a6XXK3mg46xbBF5VDpziqqRA6YfHsS4P4Lb98dhHBNoFvQk
G/yeMbcee9nhCkop8KVBksbaLWwkOmOhalyNyHJrzk6mxd6QJv1aOWcViede94dOzL/AqPtzJsto
sC/jYOkR4meIt5ymyYaRoqod7ZCrQwfHbxyfvp1dFU8sVl68XqSXrHH30FG0RHdAGrjF7Yyw6zxo
1sso0E2OlN9h4168kVzkCq/FaaRxtBoPf34+nEthVceZvdHVqdJHqanbkSbn9EArFCJWAH8lHaZO
qlYfDA7iMWNZDFrdYbnpRlVBgmNXMTk3RuPvTjwgrHsEMT2FflkRllH12f1WtGusmHzleFfmhKLH
tWmPEd7m6rA6DxI6PnNhpTrBr6UScpS4wqQB6PG9QmeueO2T7qH9ScGjJ+PsPnStHpoWjVzvzUM8
lfIN7D4N0dT+0YYCnVEK8di1CC1uBvouvDazoyQtP8shlwo1KyKfo+myv1iqR7IiFeQRgvN+muyL
7O1kdTngy8lp2C9qSJEqAqxIVyJbG9EEdN5Tj4itqxnSb7V7yzYiVjfue8NF7OqAxr3UTROXFSzY
pRpl0I1YIWjtP8eM4h5xxNQuHUFXc2IOaUSdiImbQMwASQrzyrLfsN8zC59JbWEmLcNczt49abjk
u+uCR7mVmBsjMrt2W8YMm3FGH/qkqHpUppXxQNlwZoFMpqyw3rrGIThud19qHVUt6VJ0Eox413le
Ttms/Vqa5qW2ORzFyJlkE3tWdmsWqSM/TgcA1DeL5Tsf5owkBnm3Wpt1rjEVgD8YttC1UGO67O9i
VeDB2vOSdEwued+crM8dIt7Z4kwcHGWjuNbYTCHW58m8J81sf6uG/kieW9NUko1QG6yFMp7r3vco
ou9qR/62keEj5TTOwzKjheWtEU5hwGk1Z3+qFRmRVH/Y9uo+Na3HyWlX4g3XLuK3QoBGCixFJE0y
HD70Ez3b2FzQsrIVSrPCt8d8f6nFgHIlI8fHyfdQqM2EM1On/7evWifPRkq53c/9lJ4BOd5V8FM1
Z7SZCrT6Oe/sh32WAdoEeaBPKGJv84JBr4lIWbYmMtC5ot14o4Ja7j0H2UDPw7XSEMIXXr8/T2nT
XJ8sr3IxvIM5IhWYDTXsMmlFPVRnVaKl95SJWJzfVU1LZi9J2efHvFrKF0ToN73FHH8ouwibpn6Y
xdaRpwFDlUbDDTrBhTrgD37aJzuuyo6Wa2lPjKr1e6oTlw3l8mgyzMXvuMu3wtYvu+dS3bZpfwZh
261GRuYe4Z0EgxyLNEfCr35VSLfCkvKdk9F45VLKMf5mr7Jkt10Ya9jmfXWUQl2ikr9Dfmc1O76s
yr3EIUchINMzZ+0wq/7wUPX7LTeqeje43JzWArWr9h5GdXjCGUy3JHiOjNWty1aXOVC2nVvFe9rE
qN8ijTk6TE2LSf1LCXGz9azM3EIzQ53Olsi9jGAgwqxPS29jBJHu0dPZoRFoHcxupSVrbjHK0XL7
2XXTl6zFqbxP66+KCXPMRc+GflJDRe2SrZMP6aQNQc9JDDqalGa8tV12VAs5nrHfPbQWMxOnUvdj
myOMHUvnHeQ3T3zlYd3yk0lBEDcdqTVZyb1tjiQ9Fzl3Tt7/D0XnseQoEkXRLyICm8BWQsiXyrsN
Ua7xkImHr+/DYhYzU04SJO9dGyDZVNuyrv4xFvhB6/jP9M5CAQn/1TOrmJ/VB5am3iOTsseks8Lc
QhcxL+rYtwS7TUhgQX6nrZiKS6FVMEwVo3aXe1qoIYlvYpPBoX6cZSKQMkiXwU0LWNLTMzafrR2I
PvMAsZkS59JhRCMtFmxuASru3QnYD5EwQrltUg/fnhiovdGAQ4l7feNy/myHDxgB+2vp763GJn8A
T+RZml9ubswhJia4J9e5ACY2AaPCjysstYGt+aXGs0aLwoJQxfqTZ8gDQhgWKHctqeAJOUx+6PfO
Ox1UGyJW1HHK61+Z208VCN5Zc7ywc4sHu63b+7a/2si5Ajjrh5JY4c0PjaLzpZhE4G2oCCSiKmrJ
C7UIjZrS5L6ZhBt2Q1yfXPs0Dj6VL6jWqDfnR6WPE8QpPA4k9ZQN3ToZwSNIh3e3/RJtbd1rBANx
cpl8a8HO5IQ94eiJK+k+SYrvWeV7Op148zRlE5pCeVfDRt9GVh7GzXDDdMhlx/C8wG/Hc/uGmOBe
lG2ycRxkJor18WTHyK2qxUMKPuCOS0ftiKHyjR5PakKpq7SJ9hTS/YrMAoF1+lmTOY5phwNowjvE
xj1vSa/Ntm61PEOlxqfUL/ezlgYjyhY0o9+pcPJ9UfVcxrAMIVFRmBO84lnlX6s5alXRW5KuyX4X
d8UP1u9j0a0TUdnvrAZzkEhbhxWBS26U1qVQ7qUd6L0knWBDAD1J9X2bhJjW7rK17MjwKnNrz96W
i9nZF113j24p8GQd8lcaIZnE6YGZPZyN6S9G7kE+SqqfN7xB4EWZsJFw5ocs6noE6T7+PPzJmKnP
JPVZOyEluIr9IUVHl5ok793qyz2jQby1bM0IZtPdk+hVh7ZUaDHIa3uaVL7RijgkCpqNLcm+6xRa
xO/kfMBF1kLRJI82RZR09OKYpv2s2lIbR8Guld7IWQjsFPp70J70XM+eW+1LQ3q8ySv8NqObhN7k
UllMXcLOqcdoq/e9QFjGLyhnSjqJcb/LlxliAzp3W+k6dehmz2NoUidORZwIQZoNEzkJ5VOTPi3e
WqpbQl8sHSyj75+ruNS2cnTNraFrj0BZSWjp/QuFMy0E/Xy120K7iV9A0ySsBh7u+XiAMIHrqY6a
DX2XwE2o1udOsPz6XcseKYziIrprvGuW9kBlR/oPnnxAij3RleQ4wGtYhMhaKdIVhoM/bP7baJVR
uERnJ0XKw7Q0Tkkr3pfBhmWm/8qd7YFNnSl57SnOvaujwdSRvh4HTraahKsRRMz9ohO7PsWRfu4J
YyaEuQ5s2X3RDHVCebbsPK3pdkP2bHqZg1bI4kX47jZnTHpu5pSm7PKuWfCwtGPJx4tMhpBf7VT2
qOC5wP/VVt+eifR/Kb3E2RMS8Unzhgg0Y8H4Tc9oROKx76svl8jKbZ3ZyGp1bwDKgetOxuqd2S5n
jx8Is5TaZSW+KRnbwVPmN+lCULhiOTkt0Lc1Q+rZ2SvEGCvQMowXMPa7XhOvIDRFCIHO3G68uOOf
RFEqivLkJfQ692z1+16P7+L44MwdPj3qNAronQ3OMMQNhYZAjLi9JC94QQjFFnYiFgxeghUmM3VJ
AtT2KHyDjcRfCIxzu1doxTTMqZ035iYQMXb8gmo71XV7TpEnKw49QSGQPb2wUwUzzUkYB21OLFKV
u9y9wKLdWc384piFvjdqSBMsglzxBeYbO+p3EXfh1keXbWO6sOlx3zQd+79jW/qhBTgeVAzaYUuD
VVB/IsbhSwzzXVG7lxmL8EZA2EmPUyd1nq3MObl9/GUgJzq5BaehJrvduBQ3P5dr54cHFwRGjEDo
WWQFMk4FbqLXao8P0caLkcmdv7ONc2/Xcq/M/mLZ1ltaGFc/52ieL1LJ+4UQLnoJ7QOJ/btooXCL
OexeUqawK8ziLun7YldQoJAV7sXJMVARqb/pNQ1dLtWn1Lwkny36ZkXWCJJ6dnyYoGu6DPf9ZFd7
Qi/Q6TYm3LHFmTRN7Y4JkNdOhtyGauuD8utHkh4gT6sHlPoPXWZ8Zq+Zzlfr8fLgpu5LLqZ5P0n6
F6GoTvpCpomPrjpw9ewkTW0/SH+f4+vCIosbl/6sr6UzyXSmuwEwj9Bv06N6bHmY/ezfQFjCrgUi
ThN952M0FwhaE827NzOXGhMPujYSZOEjYMRvTe5s1byuvmVFNswGzIE7QNnPuV1Ym5QGa668+a03
qDLG19NbTozu3ERqwQN8SMHb6hRAb8mPuOcDzkBuzyk71k7ew8R0O1djsbTL9tAm2T8EInbAmK1t
EasOVEu9KhzJidWctQqLJ2I4hqcsfhUqBlFue0SJw087P1ge6n/o7B4eONcF8Ekl1tZLgBvSHXKC
/fs6cUNRBuvYigf2JTEp42peLXO6+aZxqzrT3LRGTN2Lwirrr2KeAVUTsNPLj5h4GfqieGFzgyNJ
OZBiRMEnv6mHcyjBGgw+x7Ug2UT11v9IaEPZLwYKuLrl8u8fRjtCk9KTbTOfTFDHDsFX5C37Vnbv
WQE8m/b5u1M2//T4nsw79oGOFntThkbuBIWNdsnPxUPbDi/5ZLw5tLttxqZgfUvPNB9Q3RO9e278
VznKCbn1Tng8z72LILHxX2p65w4JqAsBxitRH/ngbahmzZtujj9VincYGLNU2ls98TjUI+BvhI4B
9g1U7waxOPGCi5a3xiK4d6d8Cu1S9zzwUEavSx+Lq+UuOpfmbV5+6E+hxmkdGDzZwZSi+OAx7OkA
+m7XWCeqFEAtEXBcVOP+NoQRBbY+nUdHpGGTZD+Vp/8BXH1mfnGELaYwc0TdIKdrFKa1/a+OUZ5D
v0OnRo88eyWqXuoKePojrq72du1cS/ymnWOeOJA3uaDbmf0cghjjlxZDkfgme7K7y+ZsV8G22evy
vOS4bDugfbuJ9+34kacVGs0l3nsI7rfx3IUN/HCwfgSWMl9ic3jps/bLLuMfdEjhkDW3uE5oH8D9
JHwwA2n9i7oYHDC2jt4UETc//GRK3A/zPxILkIl1/nVhFp5J41cTe6AaureJOE/VMHMAL/HU45As
aK3TnBxgnsIZHL4PIgZnIyWHQgBfvboZPYNOjYwG23GF1OfFbnpz44I+U88yAcvieq8YsZDJzFsf
1wokUvqsPMSVsBU0shTepjXpDaoF6AF9V7tqKDEIgw1vxnyoAjri0YWhFpwMCqmMhGPcLh+HlKK+
qUzno5n8Aaa8LkL8thVfawKnYdLdRsgz4VGIS5gvvZv9Iaz9rEygnGnCRdYTPs+Tbasn/q1O3WQn
qBTnySUwTnWbeEiSGz/85o1ib2p0KY0F65hFd1Icp0Fa7LTVwDkAmiiaoR27/VNZclr6tEKc8ZC6
7ACjH39SlPFiP9i+Hj3qzbeLz3S/pCTYEOV9pFKmDURalmTlY+ZXA80/tjDNdcXZMPsBgxjRvwUS
OZQaDS6jXV5IhvTl24BgM2gzpAkRmQJwuIgJW1sc25mzctCuDaVLm2Whm7Uy78ghWIslnbe+g1D3
tfWRiG6jx37FRVefc1iIQ3EvHIznkRwhuaoPqLXNKA0HsoDhi6Jucv8tDmO6XMnrrZlm+2HvzjVd
FrOxgbiRSX4cxmhXyZjXVE0kZ/g9DT1ECY7ooyc9/1WKhdhUtcbxSxWs+YiQwDkbSX9HpeiV/0Gh
2tA2SFBiDRpYv0U+qFFWzgzSA1GceXLuREuggOATLt+JlAEaa78Nr7FpphgAC1AHqL4/1w7r1cjt
s5885Dqwg4dUJ1u54/lczoVDP01uB4Uv/mSkPxla8VVzWMOPGU8jNqmNJeqSBIP6S0n73a8OsiH3
K+0JZMyc6ZPoD1JwOrQhc4TmhsSk61yu2F8eMeYuZXN2Fpc8CXikVH933fHQUvxSxIhi2DwPRiyz
ByJ7v7IKe7EVJX/Rkj3VmWXDulrHptQ78PABGRdS7I1e7s0xomvd+XGN4sfrrOtgaYFeMidRh6Rt
DXPZowt1T+Mj+/Z1lLlDxPycBKUW5fsoLvd1xBZguDwp1ATcJeHk3KE/laYuD3jF0h3a9xdjJN2h
tcTRGvoViz7NgDKVpS59r+w7H31vjtt7RzRsKOHMlrg6GzioOKajk/IvYJp+LdNDbpa3xuKPL9vW
YxFuv7gA8VMUIellP47TzGBlLK+dmR9rCdau5GHMgWF9MfyqmqdRzgIGQ4fxbzi5s3EFHId/nVNI
0KbGPuQvm87GDRwvxXNhZiHyopeSejmUGJTT9FTm7crO3yaYniF13PhomenbrB/pEAOnTXRns3pu
NjKNoW+0Qqf5ie3Va1G0asgjSVujN8SYrjbHP2q06StN4osBQpJb3lZrEfkoVkIaktKIZp7CDQgz
PKvkVNpjvJc9LpfZkusnXVE9p4vz3PYVH9JMZ1WFqdfpSc+1Jn2LN+rOIX1zA2ogT/l4Lef6TRea
fkJie0cKDXlojnwSbVYfRx2VKlgUZqP5NXEhThGgjjvS8Zsg0qMS0UJMlNeUoxtDV41G9ezHjn+g
KfWY1GkUYNiNgrpPP1IdFbMVE4Vtzs7D3EHLRLU8FUrdL3IF1fm5m86xDwQcxZAGCPjSXDvTaI3S
Sr326ktUzq3H2Rf2rSTv3WtPNjEN6MPSi710ZCvRPrWb3fIGwqQxo+ho1YA7Aoku/NATIMASBj2w
tLtktKftQrIJnOkPCoG95zVyz2KM2rDEyVSJIbTp0xpzPJr4L5KNby4ZJ6/2giWOEy1OKGfDHblz
/e+iI0UCEeXZoiF160QxEHZl7MuYDrwyumN7zMLILScOWYoEzdWgUkd7grjOcNMddajTh5nVuLJO
SddTHMp1ifFObYVlJFs6dr8KY/ijBzsJOfRYL+f5OWvyHQqNLw9Qi0+Ix7ytHozIPi2Nfm065k+/
zve43DvmdIs/CmuOvgBqrVraSUJoDIKkCQOnMfVLUJNUoTBniCyQscS1mpubWRMfOQACoJSO1D07
UyVJ2ZLu32jYIthtVg+aMyV7K39yp4HtByh1hz7i3pQDiSJCfTZL9ziS5gd/N6E8XObdMOu8Xusq
PBZ8GtUlAhLwAaO7WtT+cTSSF9Toh6FM65e+WYpdOizLlSfp2+j1QziIMcVKU5ydEbPGzI290A5W
5x7pLCZTCo8XJE62vV87Z7aexg+nMf5W1AjsooLjB5HgJHGreI49n2bDirexfKE+L0fq5V9SF5Xk
5IWNVhmX2Us+tAZFq63zcrDE1YAzTN3cWl5ZvnKsPrltY21mPsrJ2eTZIvcJKwnsG+Mi35YTc7f4
GcBmSrM1ilB3su6sNt51bopswbW6IFtKdIMMQBElsiRScIkAsjbKjc+Z/0HQF/urT2/xNPMbirl/
1T14NWIf88CO4Xra+9wlyIzKHdrDqHRum2h1YnD3EMJ3mtI42joJOTvLrNyTF+Mpq73LtKZFDg7c
5ZiIR6/qyDwsFFNxVD87Yy8RnschaDRvhW95m8EYj774wV+EnZ10psBN/VdA8dUvOqJIa3CPKDs5
TIMH4FC0D2aK0cPzl29jlSgrmoy4ntqcZijyvWD9SWSxk0sdG/fqlaO8YOpKDU63B9De+ja5BtMd
OJLBAyoCW+BEFvo+nbnxsvTFIBhKjWdvRrVtdg0WVEbJyhanqP9uNX+8zAbdZZ34x+gDcW9VZEdJ
cfQosASZwijUm/lrk5gX6tyBfFeHnN6c5uSZFLf4Dv009w0+3inBlIC4Hc2TqgxCKfjXrl1weQ3c
oLEazCt1ZiSjpZiKcL6wOWYbvcnNIxFOYVzhJSXW4Y4j1j9Kz01BUgp8MsxMG5ED5A5p3aOfyVlb
PPe5LRN6prwKZjK/mmKBB9DiXeWbGYkGLeEdHGFt1P9rJYWUUSZePA1NRYFsll8+c+05pOEQpqTt
Rbs8RYT5+bbBJFkQ5x1RTOeOJUIOFmCn1n88JE7dpH0NOqpKb2xUgNWR4db4IjtKbURtXimjp2el
Ws0U8OMJhXH0KMsjvEKbO8zk2cohFa+iWEr2am4MSRL8ZgLOQAjH82ihYkjQG+/ULrjJeahaZLb1
gpI+Vt9aSUqON04/BHT+gkkjirLsrddF+nYhMfI0k//hL/q9xAaf6vW7YSiO9CVUtvub0/i8Srdq
YvtG0HAUAGZdtgxXp77sOSsjZW5QxSxD+ltMkcFIF317ls9/wLVt992wAYC+cjaVNwjgoJM2wU15
dYeugX0COjL2cNZR+M32x3yjISYOo6jfysUU+ESraDtO5GDpRvwk5sQ8WKsfp/FaDTspkE7kRkh1
yM3cqDUOP9fjLfZ9iN+IjZyeMips78BWl92iENCnO2sU4uC23TWKcmeX6szEueoehaYYKWbO4NG+
J3hom6nkz/OyN+mHzkSpL09Hlxio/LfR66cs6ah6bYu/bGynjRbpd8LJ8Os7Jy7PvV+b933dfnVA
HHP1mcNETVO+6+rubhiG52m29/gJLswO91U8vudoQ/teBwsUN28wj7O5TqzKpSIdJbtKn1YzDq1/
BHwUOOTqQSDwlFuv6t+FhWGn1MqPaaLjzXYpyNJUgJJuN6fxKUZ9o6kiTGhXKvUFPQuuOaPRLonZ
TZSHGU/G8K1GbrE02cPGvuet9pCjEDRBoe36ZUjKI6JI5kj3WM21dYKKDsY0rqmCctxNUVanzkAE
xCKtlQsbllmjKSdesyjzIAaIZTmeCCMpNUyB/s32aEbS/V9j0tHrL2/aSn3Mjb0cnc69Aw7fRz0g
gaGYAdwCMALJ077Ten6dTyKWrigxwbrHWNCX6jBYy5+hwqmHlYCSY3eD/jInun7dWO3nWBZs0JgU
jYy5zTH07bosjO3SBpVRNAfP3bmWX61AlRFQLf7tW+2DO7fkksIPcmMpSUXggX5OuGWQOy5xJiWL
3hQNUReIlh1w2YQ0JvcHJrI56Nqt1/Sriujo5nVxjCJwm2Vqh0C317bXBT/OYp4819uJNYHYo+8+
yIaLFjlXqzcngkCfrLz3L7XtPylqAXvfy5+MUlzMgfE3N/joB6MirbMxP6Ya4XEcdWE8xS1gfayQ
m0xUq8j5oaDNT6O4IBg8MlLsMt/TXuoHvk3bbYbSWdbLnVvIk1tpLxHdmJ03IHvBzgPsSIFire15
dHCeKyCWRvBRUeX9kCcUZA8i3hmxtu69f308XGK9Gc+9PpEA5YOq/fhAVQHJnPFuaELHFhcRE8Uq
JQJbfVrr3ubkvXJMHAaLia9pVqGMlr+eLF7Ir64K+AdhR1s8lzDpPOrKPjTp0AWgMULXShVXnDnT
Mw0u4mNXXOHsyR+xeNoTVM9w6Bz1B6Tw1QDnX1033UEc/iAl+pcr4iVLmjpopK/q/rUVc76b2+aR
rB6MwVLuI5KKKnUlbeqes4lVx2EX78dDr5pz2jE0y3jYYg57rloUPvM30+l4LhaidWZYGtwN8CCw
pMRgRgj2jUsy4AkoHOevXQQqk5K+SF8X0GqIbQSxU8y3+nMyuXQapfESNrSl7z0NtTlkKQBt+8M4
qVMS0esbtyFQIi8+ADYJS+Q/JGMCIssEE9OW1td9e4kiKleHzyjhnMSlLa9eMVGF7OIq1Gs9CUuy
dkzBn9cZ733CkIoleON7/sCT+GQOWB9jDnmBKYYqZIZnjCR7PS6OnWIW8McqudNSddEWpYWeRDjm
ZWNgIj7AB+NtpbTfRETUEL/c0l9w/w17UYUANTB85AJAnX+nA25G20vTjeEgoB7RBlV5eyl6sw7H
wj51lQiRI+9IMNLhkjaW1uhhXMJ50B96LOmI3VRLv1zGuD31kIPXXELlMplu9ZRAU70jbIUy6TuF
A6au42vPfMBu89ZOwxjkbUZyNjZxIgBT6MclO6rZ3GcJOHXNXr+l/XGmU8YaYsZJLf50EOWMJTwf
Fo4g508cWoTi2EWgCZei2NuSK6SK3rEngQFys+zHztwXTYIDq8xnwAoeemmE53MwDiUgd0i6GFZC
FPEaOQ5qbB9lMx89oZHGkrf7ZCYLB3+Pb4xI2iZx1RL/zWdfIxaYkiHR2c81rPySI8UUGp6ttBnx
L6DNWWWObkv6TbYA+SSzfGPBDkWXvgw+Xm3wlH2OYYZyRfNowt3if+Lbs5Rjri+dBC4dERnqgN5v
MIgVEacsd8GwTBjbHHfYp+ZTMlXyYGfGS+GZIEGCOKipEtdUo52m74QV+n4R5AI1ZTdY3NbcABQz
loHRooBuKEA1ADgHHdocrBLhKO8Qsix8dDkCiGVotnaeralZw1fkzAev694yhX0dcJhpLYoude/j
PbOxzmXmPmqow15c0Bo/RzUwEf+Dhql8zioLNMroGJTNAxXO7X7A9E5M8btVjMO1dX7KkXEZX3aG
ANctzIcJShPVrPtUKUsdeDN2RWqHRc29gFhzChsjJgeMz59N7FE30BSVS7WndOQrK2aX7ePDiLlo
nWX8RHhxnRNJtOrS3ru2+WLHsARYg357MwIvwBRWNyAGnU/oWOWRHDRI2NCs2FWzF3iIKUL4ipfW
nj/dGGBDmt1jWxgwxGbibLxYR6RHwW+kJ/M2GUA1qtGOKVTO3jL+nk1vE2BBfMTjAJKJQJU3IXHv
IqH0M3EC6Xnp3IsyLxWqi12yjDbc2EroVgsCZ0a9Nrnvx/pW+trVMdUq9QdFXJtBi9jd8VLXaE9a
g6em2UnL/uvYztGMku6euB6nDXnigZ8A2URqvImo97dRV0KXOwfEJHiLFyPbTEbmsQmgTJTEBAcu
Ckt6ag95+lVPbcSZyDHm8cU6qgpkSfETKVqQuDYEqO66f1keuweGtU2RceZQnITQzfdOrE0bI1aH
EcXRno+X9PAJ8g150yoUKjZmtmQHsgZdAOnmMZvgA5KSXTfNEae4Hg1v9nQnsM6jYcLEVEZTqOLi
ifNy2WfthLOiB+bQE3MVIJ3EiEi3KdkKorzKgsQg6VrpA1MAYiQYHItfTy4gzATkQbL0N1XFEvq+
X3a6mVF1m2G08jpUb5g6ysa3Nz4ZC6gyixofpsmr9XYEFL2rPHqZMs9Fr5wgHbOqw2jMyOca2rAG
oz3ltXbrJ8HOVBbqQHj1xgA2Cqguwsh0SNfQW1MgOjMM8l4ksE3lsvZ0FLkSoYDxrRFEiqRxoJPE
KUUD+ONKSqm1fR4LsUfku/ax+tc2tg6pJp46X5nA8Tx7nQE1bWTB+npJ/ugL8xHIG0NPRnyAldYc
POgiEZvWWXSfMADiSVftQyQ5cmVtDpuE/u7L5M1P2mr+6qfBZK7uAa01fT/35MZqKGcwZB01gVSt
KY3QE20UGDFfzfIn12SQatOwe1+Xkgowfdn3PrXgTHEP1KCTIFNhcLIySH8FJBfdZj2tn1mkvZKV
XOUTeWpoguw5qk+ggiB2hJIHlDwHvVZ9Cn10iP6cCTFqTvRHCpYHWYRqSomqXvo7fXA+ILUeMXhn
29pXCd4u3hOz+My8ujs2GGDSPP4dZszPPDDDwuDoKhPvOMx5sc1aZNo1EXvbKLu08fIvr0BnHZD/
jdKOcPhwmVX0rSvCovqMCBddPFpE/2/lMFyTCB1xQnZjmPI4d9G40qfOvlYKtCo5oiz1HDWsZq5M
eA7oUBrCIRUge47M7gjjejMIbEZYWkMBY/aCC8lu1eiS7ZzMJF3MEWsZ1E3nGBFzW/aNQjS+oE1K
FEntRSsg5LDrk7i077MUo7j4NDD07qSdLStkfWDU9DetaCrSubTXOJ71zQRrewQDDeTqKteRGWxG
6oYI+f0jNDTZeWhdxtS6m0R6tTIckASObmxWE8bSzMPSYProRK2djB223rVxu3Hma9kSMcxJ+UvA
+KstqBCqBzx+RrNcKklIcuLYKA1c+11DMrJzk/yf5yIRItxN7ZQ6gQ60pJIaZEJY8TEWsoG34wKy
gCljAbBqS1Azfb6OaXRvkRzX5Pi7Ifzpf3DKS+04BD971snPCRnUV95ioMKA49fNwMI5K9pikF9d
YQc69iYc4juZl0+xib+kGJH/uumf2bXhTEo7qPaprTKUGw1NF3mVf5Q2BERn3XFKjjvkxM9LN/6Y
qREKDxmzbRFWsDjRnawH69CWXDeJ1703OvFpkp6INZEg57BGKKNIAvEwKEMs4j2UjkYmGYoNbY62
s8BzPY3E/BrgDF7TEnzZ34wBOLSpSOxz8u7bUmQg2fKpw/+xWUoDeTFrHKEMiKa0ex8F7rZpyETO
iupkE1JRcqIzstfIlHneWvE/znvU7k1f3RN4GvRW+Yx5Zlua2nRyh5rsvWSNr8qNDTHYmOb4kwZF
BOngdUAkCXGKvkOCL17NKkZBLjP3UXpYH6r+wR6BNPwcKMUYCxOHfc6yncEBGaTzDZCwjXYoPeNN
IgXvc0WKIT484qj8hJujbEo4P5yc/izuihLdgBLE3956gVHdL7LoDZCKWFXi+2ZSKgrEXLRQbwcU
bJusAZEANnixacew4oEY3h4TquaQ4gkSbvgN+SB8kyBrcqc07Qc97p2TLD+jYglFs2oGOargTYG4
AeHbufLdf2izeBzZVb/z7NcW40uQVM43NYNIpx09jBrMJi0HmTno1zKPnvJJfTuuxKrWbiAQXxrn
johkdOOS2wfz9G3IyR7tjNQPe3mya/yoEFLbZCZPIi3VnTujntCH6DZUGpqaIjsbGfF+hXefLhLV
i5c8ZLxYcNB5X61iKPZMUimtlIcQjcc8FA4q8bJgqOPneK5nJKJvQOh1NJ76egE98Hg81tayTSVm
PZIEXsp57PajT3R+M4CO2aDGgRPlnxO+oK2dgVsNmB1dd41MTVK8zkREbG00E3d2h9mn17cOPPUN
j1IOkMZwgHu0r9Tv1MmWgRxqQ1ynmufxGKWf3dRBbw5HjVWzb+0Pb/jXgRpC/vnljsPaTWe5tVer
V2KR/TNI45Yb2je53JvEx+ZHvPvniHNyWUMvuoXEbcc5xP145oFmD6MKWnMm9zCROC9nVIRdTR0H
Sx+SynQ5L6yX3dJuXdCjSRtOptX84St4dtAu9HP+I11z/WZOp8SLcqIu/GvemzOAsLUdVPTZWhh0
WUT+9TH9OZpn3SsHn0ZtIDpy2zUjRZGqKomFWMontxTd0SFjbBO/Rw5f4fkV6myvfo5SLHhlU4SQ
mzcHVsEiNkNIEnFcM3slPoJd8NYS4xbYkR0k6DTAAcl6sWoSgeKDy//ZYJSj65NZouvtP6BBIsFi
DBu/c67uewZrqArjVuYSI9eYnwqSJ0urPI86jtq2UYiJ1F1VMugRgxTKoSPUH92NSn0dcGS+tHXy
rYGtlVhkUQKfc/NZ2iUBdQiNBonxAWZyE8fRRzlH5gY59yWWyS3iD40QdGjNhNibNpeM53+CrTRA
R7mlGGIISoo6UFJnD2JNgHAQx+aEvBQ2h0pf5BzSk3Ejr+GNqHOIprj7rngKdIsMhkS/tmPzt7DA
Z2LEPWsonw9F/Plz9utnOKKwy5Of5AMjO9F3bbV3s6+HSC9PA9Gqfjm8L9mUkkLMc84ITeGVOAow
Kneza22sdkbhWDUkpEz3jS6vtax465sGvLd8RBtAOIxiVE2ifc51uJuy8R47z71KOCGbxtAoYHBw
0NObgIXU1REzg2fB5nBdAng7eyfqODY7mwUAClDsNXs1oQ3pO9PQrSpALXmsPUe995LJSd9JfY52
+CloL/JOQ6of7eXVmPtj4XsJiwoziW6CwC6b2QBXSQoyhAQKRSL27xlhHpx0AtF1WUrm8dgSsDep
hlB992wa5i3FAJDOa/S+1TyXc3eVWvUNevxgdufSL14i1ZyiwoeHB+ohyQ0t8dvYYzHQrEOnprBT
UBedGS4NzQ/8GQg0r00p/gmXsRoOfpem49cih6vfI3fp7F1hLc8V+Rf2jHhMN0h4cJxdZebgQMmP
r01vESHzuqHxyxwWNTTfZvU4cbbN+QPGjyPo5Uj1KJnzcDSD99wm6VXrO1aMCFUMrJY2h1m7nPrC
eeEdf8nAfCdNrrGjFXnKZfYqEHWQ0sL54cqPSbOxmkQlaVWLTV5uN711oB4khLK/ZguiSvyQymun
QMOyOPpH0bYByt2gjIl/q7hN9Qn19oJNxSF0FYp9/eP0BtNq719V5G7jBcjfjoE4PTxvmee9i8n9
jPyYqTUd/6qi+jZ6bwqyOL3p6mMi+4DykG3Zeoe8La2tYyKJHpx3dxAYTEmRs6mNMSr7TPRLANvw
5g9N0JgpxMdhFEs4R+NLVNb3aTYdBow2onNq9F/yHZcj6lfrnXipa63HPzg413PX2UNDMtHCDiBL
agKIUKuePuXC/ai3Vx3mh+uMrxgTOBU3/lrXKSg7hwwwrJELSoCZw8rQPn1FCOxokvLQ1zV+OdXw
bBO7tGh2OmoqzsRj6xFzgQAoSbTHMiPbHV35f8bOq0l25Dyif2XjPgsUgCo4BZcP7d2Y7vHzghgL
7woev14Hs6TEZTAUUjAUu3vnzvR0A4WqLzNPHuJsYoOSGE+a1r/8vOEdQjV+LCyuCfQNGaMTmPNy
oXDwmIyhyAoi6j8omqVyAnGOvova7wkaSxAXd7JKYe4t4p7U5hDC2pUOY7eeJaAlQ81KvNL66aTC
htkMWWIRxvu4Q/WbP+k+i16TIXzoOGAtyoYAUnsdNh8m1CTiN/2qiYtHQ3Y73SWDILGI6Iikq7Y3
AZhV5cHM8ktbxGswWLug65diEDy7qzvJMZ4TuWtuMl1/9zFV4cIV9kYNzcZCxbyqxHDCsYRHuLJ6
BtDZuShgcZMmxcQgtTUQEqR0MjwlLq2qGm/9NiPumgZXYdNvRg8ITOlpD1qMYOpIiVSFzzU+J904
7idV3kjAk+zi2o0tcU78TDj6JnvRpb8OQ3Ft+VjJmOtdofW8tx43QF8816hNWds6UIC8GG69Adwg
He+RtGK3fgysDpS+Ezy6sxCkBBxMmugwDN46kb0lkDgsOjGuQ78la/BDl5NYQod9FdjnOBwTWvGW
wvK+AlqDEY1VtHRd+aEpGAfMCB4Sji7LGq01AdYo2qvQdKnUULi/hYiv7XqjFFmZwfHvSnAyzJA5
QIX+J11jmMCPnIrpWTGXqhp2yE9XVQblLgrPfarSlZYPT/l9bdv7GQVVtxAtylo/smTDVC4y2H+U
SSDLJG9amp9z2652Tnxxivzc6xQrTFsrlldycN97F5zdIAn4y1cdMOKaagAuToFfkAs2H/L71Bja
laGAtSRUAuhhtSob46GyMmTYEvIEXTkHS0P5DHMwvviG8e8Y92Vl9EfbRtSHpDiuRMamjdsbY0IR
iYPIRMuUtXvp2nLv4vSFCEu9DEqPtzfhE0zmBNoELPLC6NhYZbr8NhveHoidxglD6CL3xqMaccdA
SbIXsSV28IpOpujfsF+x3wzVVznee0PMNJ9hFuaK5ttOAjDZRYcEfdcw1VmGelgfsYnolflpacMe
jzaaIC3MWNjKrwqD5OyGve4JSuF0hV7P68AgbyCUZHPhHTN592fUHF5hz6920WTcm/UQbDpSmaa6
YVnGWR+yW1TvIWr6quZxtm6Yfi9J5r3WE5Er0pyeDLxd57I5JcPqd0O3TFv/ZAsYCa3LcsG5HHpE
uE1T2Ms0P8Ush/iyUv87lFwSWA4X48BMM+jRx/yEEbWtDolSFhAm4DGjqd2NjbrurErb8jA/x2O0
Dh3rRqtUtzY07XXq0iM032eLjTbpysrhuO5cwZGdW6ig6JVb6fZXvbBII2X10e/bk+fimKxVTQaC
KOkiRU6fen1DVwF7itR8H8OABwfGJ6wbNGizs1jmeTvsnVxcFRV9PyirOz6BROeoKI340CCr45rB
c2eAX3SbyFxN0c6xuy0rZrqoHEWQEThTpPvfTpk1CxMxbWtonJ3UaOws3QHcUmsEtiUjLFk59rU+
Hb0Wy3s4RishIEZwVfEz8DSxQ9KJcuIbY//7ksfGVynM9JiJnp6ZMF4KpvmLwiZ6jVZ2GHVt2rLr
o3xFL4lcY+uRjsL8HEumfyCRsGUjOBjTiR5YMulFS+J2qbQou8IGiaEIxQsYAiMNnjMUtixrt7Gv
2KYfKpcWBc9uuMKt/i3UzfumIRclVDqb4mc25Y0gi35wTDb8utUjybj9RGavudX7YWAs49QrCPjf
9ThsioCzoSjkHqHrpnPMOy58A5iwQUI6y+7ggrwXhr6FDMFgKXOGdcuDdFHHbrQjGoo+0FxD42Ez
qsO4I8V142o3uu7DBx2NUzsF76JOr+uyj7GN0VyJsL0cE6QN0KUfEseE1HZtTcERGRdGy/Ft03J5
TSqsl5HlHSOdQ3/Zz3VetvwW+vBgR+jzHE+wTKu9RkB3YaeFvi3d8NiN6Z5YxLI2tfp68LuNYgrM
RjSrGVLhQUsx6+TsTou6Ylqb+5KpAMFkORRPUEa7bU3lFHoW0mKgYTBQpbsSubohLXBfuxp7kh45
NZZhvS7CW+KUaAM6Pn9NdHzqJdBeLmn8YAs6vHAgSeu51a1rZ7rpSNjR41HFqza8mM4MjmL6zd6l
W0sEQjppDLgF8K2ttrrx02zigTbsCYsUOAU1bTkdE41RgZ/0y7gBftCk1ojGq31gKqfJzX4NQdis
5WwRtCUO9QzZILKadO9C/aN9Akl0hAW51NLy0kL2ggNCE1tc53w9z3AiZmx0Ott5igXYj3yo5abz
wxtmJ3dW5YjluNUr9yHCJLfswFTSxllhaya2wN4Ah09fOSvdS+HfALz3K4HFAQ+E8mrw5QQSyqEn
zmWn4QYIIC0aM6RV01gagRV7mRGvdYMMcFpcp3WP+9ZxXpmom2RBE/Y9sskZPiMRWYULlgiiTm+d
RN2Guxjf2iLERhuOROLowEqIqlcX2wRQR+GjERO0KnPnVJYG6R2PmQFd5k99kp1Nl1RbYXVvBa7Z
OYt0HPvpwW3McztVMDL8TVO79ZYSve+xC276sWPBbp+R0c9G34Bus5qlP4p865o03EI3hoDPvesF
8aHD/9QTpvVDdSl67wknLUzGLpTLcolm5zAYhkoDuwJTTtF9kiVgMIZ6b3t05GGSklwH2pJNXcK3
87wNOi1dYMSNRxtuJ5kF6cL1dBD1vYussOSHrLQYxS1E1kn7Nt3qTThsqCNfYb4UO8OsHzqeUatO
Njdd6DNEY/jf1z2BXmWQTAu+SIzjNIreGgGvhWcjvJ+guWeb/4mitbWq+DDU/W1FWxeUsuQDhY53
Q345aXaTNU6FEjS94S0MNhqndMBmcRStPIiiZ8tHuVPBLnWHT8sI+q3Uwycj4t0NtUe9rOBzW95y
6uCPKYhnC1Fp3cb2cg6KJH4Xs4OzsqKPWm/OuSZoJyb63tiMenBcOXhFHYIlhUcc3jZfO80/qpqr
K0DzxIInnluiekEKX1MkuGYqdMNFxLgIZ+1why8Iou7W46SN/FdPfDQ88Gpk9nL0eOpgzEdvOXxz
5nvU5gh1pb1MyXBhyaESzUeqGQV5zYEZjskPT7HF2IHPzsStvmxbe+PRCQXY/FCT1W8aQ3JXmOEW
u+lzzgAhM7Bk5VoLK4M1rrLgk1rtg2wm+CHInH7wYvj1fSc5sjmsDASjsXZH6VddpSDreaNUAhiM
E/+DggTju9HrQwHdfOE5OO2wJryoyG7hM0TrJpuHPgMQqMDO9qW8rUpuLjW42xxQKgOihtlozHJA
JhA55l6PqqPlNc6q9dg2VFmwsUUWLB3Xf5MllwydUd82wj0fS3ZgXyw8uK1mz4mOwAvHGZ7tXBK3
kBMUs3qJfxbMVJtzktCSYZmJaR+4OFi7rPc2KaivcT4FVczhHKt8tZ2eyjvHZ4Xw/W03ETvG8Mie
l4cL9GfmGtOExT4Mr/PYyVbMWGArGrQYDjJ5ppCJT2ZEDi7b4abR0eEtl+cjHdIPho/cNPIcWZB/
/TYk1S5WREicfMAy3CpnvLODYRu2mAvGyUWZOoccQjf0vGGgkPGbqSMYTWX0Ms1MPSZ/XKQwCLIo
OVlOy2SdWyXHyZi53R6h6k71FOnJrriNnQr3Z3HtCUy0iF8kpvVPnzWsN0DdTHaCedelrItq3lNS
l1y30a4F2nPIPoiQvIiWGGzszBIBmiAIxsnfsATa0TXlIHtlMsRlGM8wteieZ647Qv+CJeHeAUfN
5oEBXcAWIvGRObrSnl0T3gZf3Q0Hv22V2bdpCtDA5yrrJx9UuiSs1+Ht+znwuvR6I/YyctKYEprt
ezaE+6psoHSW3k7Z/bCGnziDFBnkoKDwUXf5kqqsjzY1oWYxIQAdZr4knZA4Pl6jxJg2bk2Kqmpe
ikh9ePMTKBSTABw7Hav0NUWjoqOLZ6PDZHiNE+qGoO0g2hXOXSAfFe0ypvwMhIE3w02v/eBI5Qwl
VdOEIm/W2xh2vsF3QRax9gZTzg1A9S8R7VWKP8NMGIXrpgWXpOkPRnMZuTiZufFi44XDPc1x3cmY
NE2cTML6Frv60Z5gcLemQeKBvWVEhIIJt/lecPDipmkb5jdZcKpz2oPT2iLhkWXA8jTsw042nEsB
WySVEoBLw3YrIPlbsSmC/Qu0dRZksU+GrCVLgC0xITE+NPy3Iuaz05wem1d0GrzQ3vTDhy4IvGvx
PP4UbAw9W0NXt1iLRpk+lKJ/UdOAQ9odl27YY6Ma6CVP8ZrgAWTrSDAQ9l1ES8ZgYVmqm1OeRMF6
NPMnIuMrG2vNsn3C8/6UQwCB/zeEqzZQx9FGrIH8Bf6wasFxIzpzraO1Vw5ZAWiZpGRSzAugPbaT
A9emm09OHAt1HxK26zFzb2Pov4kjd4Ua1/hX0+U4mNmK1YofrTDmFsSIGlnuFEMbtqZcVDDLehWt
s768WFBwjCS4DcPiLa4S9m2q/ICQNUnPWlt6/EiEejoRNlulJicQOoXhqFDXMMZYWlqrEUtdY9ou
Cyo+y+BZ0bd5M+AvN23tUqvuk5z4tEHra1aNvKa9Olv1Y/DGTOTR8j6nDtZq72OOC3TZUXlC9mDw
tVtHR5wz2EgJ0Tzourr0Vsh5b86SmX73Mi8aMoMSOIbOXRrHN3aQfWih/jkBXlyIBEELOalx0NT9
1myZxT0ZHYOyFEywH/UPJkH81VCNuyqtPlNQZutcFBdHpa+tG1kMTROYhXRtrRIrf64HYQMsq98t
hro46AKej+y0LKYHbv5kOGG9cm0yTB1W73F8oEBsYAuV7MPhzWAdjvLuTO7vGWvgwZ9n8sos3vyM
W0JJ+7GzBh5PmktBJieS2HIOQf1kzo7wsRgccJTMmWaZDemzWQIniU8Jlm59yp9yD3ojW5L3zKwO
cY6oa/qIVi6fka675pJbke5ZLlOaejM9vk5obWHyybClI7dkFaDsOWX3U5RjFQfpIkV0ER5juNpI
34ZwvB7qLF7QOcfZdXLm4Fay9htSqiLBxlTZrIlFUG9kbH9SVJRvQyJxlM7vRhfK61iTFGHOT/bj
PhLQF7viQ2ZwwQqDREaFD8xp9RUVEJAu8u7OgjWCDule/L55rpncg8FxMAYurTJyOHRwJWL4j5ZV
o2drbOr+0HgLRqbfJSWeSd6V1JFwZ7OxbhYdijaccsG7FX3k7Aqxyhd8d6V2tQM8FTFRj/M3s1Zn
u6PfI9I+6xSqDhOStWEjxRVlR4SwgCLkELes+/7DgqL38y99aOETVUDhhtxibkovQCDLW4l7BRgz
PtCoPBWCI38y8jTzp+6JMsa13RlkXKsKly8vLQG0vmU/jlifbsscb78m3HcsXau4ZsQkHI4jDJwG
eAFElFAKOXagQYnpnc7KJT4tqByeelRgks26/poa1P35hcqSJFqQlK8WW4TVJFlntdxfe4W4UjXq
PS59zdUZaZNiNhw4jwmzvRTfPoQ43OnzC9aluyvA8RN/MPjbSXmbINGn5iH0m8dx/smBUWVr09Kc
ldOtoBAsOnO6K4j0QK9DF+WiOGSgtUYi4usqMi4hZwgCyXtLwDcjMeuR/xFbYdHiE5RfNifHhd3z
GmKHBJZVHtORbKHTr4yBpzK7cFwlXrrUS/nYY49nRNjfuArdRF03Q/BKxhNCnBQfHf0oUw6+yc8s
XC1D+wQIZg1TjAcuQzzNr8XWpGbSVzNVEWlaDzhXalWJd1QSX/VN/8hki2RqDyYy1wLkDMRjnl09
I13srvVSnyMOvpvfUEDDrJc+hzShXbKbi3cikqAbrP0LZ+Joy75I4+FjnSqxNHVZIuDj5PaDAqEy
ZkqLkCg2WmB+e2LcMW+CINCGcoNmSS4bfo6HkGgBvWWcYEDyJY9Qy+iRuVB0qrptnxv3k+jwNzXD
nVXYq9ZPxdZTXsbTF27bAFgvyEmK2iXkFCs56PmQLi02tJIVfRUxzNx6042tWfSGc2QHSQ5olPjA
YqDRB0QKn7IXsRmWMn9iGjFegwoaFmp6VUVfbohOKma28wR5/qSy9MnrMff7zaxQktUhazfIJSGp
b9i7nIxjsVYD2k5RvAi32Ps6JcI8T1ZBw6sLKJxgZoZvIICsAneVcTxoI5yQnD6xcm4940DDHTwO
Cohgw8diOelqpUO0WzQRCVeTZQAqzYuQfrfsmDtbLe+94TRPhZvqQLzZuiiTQYA5vVNCezPGU7XS
WwEhGrlTq0YW6eEbr9J7mFeMvYeQOggGVE3FK/UoH6PoiCqkpSQoNwzBvqrkJYnpp2WWSRkXSS5c
Ghap75DuKpVPb+BorI3RU44i+69S78tdgIuo0Ce4M7LaM2TKudYJieaYivAUqfcaHWthTF6+YU3v
NHx1Imiu8AxBJEJpQ3OORvpH07458g9XTKlwoUG+5tlzXZZrlZD+D2UrgVnw0AZEis0nC9iwHSuX
gZgsSBj4VaYhr81mo9Tg02Z6H2HYXXizIEE90b3Iv5s2t1CraScKqfLDCwgZfFgTs5w2jvJQXcFT
QUmyl+0wkangTlpSc9WvI8FRxeMpxhPK2Vb+Q89kVLQgQqIH0bo1Qqy8MzF7iS5ctzmGHqayT2mV
33EuwQ3Lu0C31DA6M+ti85Nbi6k6GUsYB8Qa8Mm2xikK8UdbA2t5abEftpm6s9faDFPAlek5t5lh
rGnlZdxG7H6pmYxwdeNhyvRNbGflLhMCmlVnLZqSznV02nERNEeqdvH6RU9txMli8r9ys2b/0CwF
eb8Tw5cne0b5G+RyFlNTfDAhfS+62UFqgrumIjAjC7DBwN2meMCjOe/WDQj2HMdJONWLMUXhQp9w
e+7PgOMAVntauMEUkPtBHzTmqNWUaIyq4ugmjWEqmySUlw6nB45rfQ6DvTYuVW9+ZpI70M1GOnCm
qLoVdurs9IlAmF2SIDdqqzm6nqhuichdtJjkrF2gV+Wxj0JLgUNbQTzPRhadkRXHHhGViXY/MErv
V13Suds28ADT+dEb9VePqnPb+2BCrmhc88b0i+6+aZOE2wsHLw7GPSfB7gll79g2WsOky47uYiy6
Zjp2vJc93LfJRUlQACMr09ySTh5eqbAt12nNiIQS3hd/rk7rnVbuLaABXLTQYIk5HhM7rm+ssWbY
2M0BiwmQwkG341djauNPFevXHt1RT/k4fXoDitLasjiNOfgbHgK7m4dezcVzB3CJaQQTtexKtRZa
Y61yH5ArtV3iQCyhvEzICY6D0mu44bufdGy2wDZc+MXe5g5bz9T9PboUklRMiS3SaXwqcP+ewnF8
KbqJ5oOqcfdjHnv2QRNHdy5L/Pl/hgye659SNuK4WF3tJriKTGhl/ciGPJwCNBNPWkDqHI1Jpt5O
yGzPRu/WJGGAHvgZYx0c6QxsDHo5/RJtM46KdWhl2dbt+q+OacJOm0RwZWhgRZQkRpxW4Ijn/5SY
mrYFcXlXUUZ8VEOWHHOLATUW0ZQ78ey7aucbEzmOVm6lQW2UVRQHv6KiarThbmkSVqOpU2HoVJo8
swBaZ9MxvWUQReaGHrgEQHym1tIeu+s097rrGPgmIDefvX0/FwmGYt5x/Hw07DDKLZeSs2lx7++l
QeVtVduBYPYIG9hPC/9Ywm0hhMdZ/6dCOQ8g4OX8vQ1tjeW1P4JynsibLBOnmb8kxZlto6MTDY1W
9CNF77mNVC7hpP7xpk+mHI8/HhnhOMm1RxGINYbjrmy03U8TqMpp3U7Mjpy1E3PM9MKr3rJBv8//
JOUEPC1pclJ1I/hpAyoSPRqPSRg2q0rowdHo7fmBlALedUzqAJyIXDXNqDsjnRELcwmhmHs8+WjE
KeQD2FoweZjZWw5P6OSZB1O8H2xtOutwIXeR1HAKMdwMDJcDqsKQO0JDRN+J8/vR8oL77FLND7Ta
pC6LqFT7NFmE1hxq6e32yQiGSnCG3BgUl2MAYS38qUsLzDA51jXmyLlgM4BntspULPc6IFU4GhjF
GzZeB9FkGFW0OqhuZTI+NjL3D80f1242Z1Pmizoh0bcrPXkX2MlwJSMa6Oz5ysW2Ep9GK9au00E9
Yo0eb+Osjq4cN0GdEGP03qOwLKIS3w4mwGLXRbU65lDsSBrwfccOZGxGrKRnmwooWoDVYPTHxiMO
N3/c+9BRQNob+JCYDMcsazqyadBd/fESoTr565/aSMMMykWMWWATFBiBQPp/Zqk5Po2wI/RyIH/r
4YepyYtc/VyIylKYg6SR7bibO1yeQ7xHh2KYZE9gXWRLNLLIP7W4YZXXQ3n/v/+UBwmmlfld44ag
qSyYwSdm0ez6uvp0QmGvM+qZlga/pUeE4MSzNqeNVFXLiQDkLlSBe7CMD0SM4WoUZXbMwGOJwqpv
QtO8+/mMgNzMqWsmD7RWFKdJ1637xMbAFpbGS+cUzSrVOUZGWABlc+SKKAhnOv4+fog7Jdc0SPB5
yZjCc0yEC1PPrfuhoeZPQprFtO4zimrATYWZubRJRd9QtsBQBPKqK6qDgnZ6k7XsPlyvOhNSubBR
t28L22keKo6gYVauJkOhN1sodHBU1cly9fREORT4onGDNRnw5zBWdzZtppVWvkeeNz5Xuq0jtfS0
XTjtOqoDBv3pkBwtUTGAkXV8drzq2uw8b23ofnFm/kk2gFraVVDP74Y3kYvUA3DenHaXmKP6K3Kk
GpkHeorJKIcX1btn1dHVVdb9BTKgvefIjjkr6cunbPj2w2ktYZUMZC/uAt+z7mzpcmCx4lfgV/oy
1jgCB0117RrE76WE+SSbE6RX7SZnzZxLp9D0YxPojTTyk1/6GGohalzDCtVvA4LTbPwnsQCb1fkb
qoeuGXdwIjEqpwTQ/tHnItwPirBSaZNV7AK6m2zy3JxH4eDpTjC+kihhaxuqbeHCguuUszZHlX30
KVRbkFfGlTByGmWG6omoHwDIGMZgYGHPjxnJ3oH4oAJAy+JPtIPtOIQH1ZT2Q4W7dtlA27rtk/Y8
u1PXSdeXUJ6I6ztFQaNmBr/m57bozSQ6+eOkn3pNH5BrqAkE1s9F00nvEq00skcg2d3kmlkV9ZLK
ik5WmNLb6EIcVCONhKmQnD5651hI9tDk77NDw7DlIEbMNOG9zpgMJLKtllPVV3vHctQ2LyHeWrks
WChxl4GU3qIVWrspcd21FVDMRIDsqjU43MShwTJPeDB2Y0jRHUTFzBwogmUg0AP6C/PuZsDZCEIV
q0wU5wznpUcvK4s65kXtWhDssUSyhJt9lVDIvUupAcFYVADR0E8d68W2aXodnud0I/Si5zbEtxkh
lq7xMHMz9ZAA+mECoeI5y0pRxFvTSLweTPJbNmmzWFO3TgJS3sWCC4IYUkPT7kJ87WAVLwq8BLyV
ftUD0Tjh4fJ2Cc9ROuYoLcGrTvtlRN6DJ2oETbQ/uVBKAYanySpDwpKpogzHzJiJQFxlhBPSZFs6
O5MG0mJQbGozl6NQ5z+0brZ2fX9+OvnvmsqmGaXFsKyt11NlXZTwgq1pe9bCK82tk9fOrkn1l9yU
j+wjMraupbucXAyCngmpV3BrkEwBINslu4yLMY8D4yoaaHQZcesjprkYOvUja1vBuQx7Ua5FbxlP
KKvGF+UabOu7OtvaXJTruG2MbZEW+GOiF3SwaMGiTkaJwCXk6bs2016jef0ba3HbsYgzWK1uxsS+
CkcEfT3Up5Xo9EfBtGqJO332fjkJpMUTzuPhkZeDKohbp6D5YoTdSbuSvHXyEdqCfeBUgwIj+aYD
xI85HMOkCMMgqR65IXOwCkKZ7FOW3JzkjZNp34UGt9CwKiAgfdqsCzAAQ4MTVEQpvSVdcBi66KVk
o445GqIBYYaHoSzgzk8UBibT92BkDnWV/FieTht4Fv4K0+6VbhIlmxEf1IeF+0jvyRROm8LpObYj
Oy11OSDhVc48kVlKP1ZHj97nwSTY6OrVpRLiig1vwV2jPhXjeie1mKrhRCptjSg1X2ZZoUuzdebs
J8PF3lo9y8K/aYz+0+8Jkda1/epxcEtc68gn2mx9meyMQWD/dsZHQFhUhib9jZZ31T5qKK/sZrWy
yQzmtTiCFYPgxqJtI+5IH4AtDznt1w9GU7hruM0F9a9su2yjPLmuG247S6dOFXkEbgxeWIFAUYuE
KWeZrTjQUy0xf9OmGh4HoXFITg3JW6AKaucoIadzU0mxm/KSxEwRb0XafDYgspZBcMnsoTkNkSxX
yDgnWeQ0QPQIRpp97BJo3d10k2VY/JUxHkpk162X1I+jaR5+XkgywZmhnmFxZuOiX/m5ka2kRckj
baAsE4soJdzPSJYe8Lo7OwnvsuYqSJR4ArKqOxPGT1fEsw/UFD0awCAWogN3ToqUEsVRv4vF+FJz
Ea+aObfixBgZXQZiWAyTl6plbzTXqFiJxO0fnsdC71/sGMNL/hFbTAG7BOKWMxFUtvV9onWPNIg9
2iPPy+jKBYANCLyEyzXS08ZKPD99n1ECmAvPnu0pAvSt58emij9qB8rYaGxkT1xDat5jS0fZrmRR
wzyPFFJh2Ajb8BxP7btUDLVo80tXpIRfcsshJJYZt/aoP9gaNlQOUkx8ivQVs6O9ph7QUu0+Z3ew
qAoGQoXJ7MoH4eZaFgZol6E6PEegbTHD23hWh3earz5qkiTBaL3ROA8xpf55/1zLwJkdVRtPkDyr
+V2TsmIg5YD/Qnf5uckKVZ3RUOB4TBnNErweL9T3eY6v2crGA7NY/xIwO2rs6KuUnCG8LrgvYeVQ
Xc4ZRBY6Zj+KXn/99p9/++vH8F/BV3FbEI0p8t/yNrstorypf/8lxK/fyj/+8/7z91/wAKGhOaTa
XIf/8zzH5M8/3i4QD/lq4z8CMKZG28TNduihHOhGXJ9rZsMLbSblEUnzy+I0Tj2b3MI0xh0PXbRW
qk/B9pwLrSeLmUQ0kkpvenMMRKWU+OqY+6Dk5+0VhhB1gpcPtZ9lf912mU3lgnk9hnOlmmfme7pO
2lXMIxtxJHU+pbyhJZV5JnvZ0E71zc+v+59/+n3rn9//oyhHBU+w+Zd//dt9kfG/v85/53++5s9/
429X0Yei7Oq7+T+/avtVXL9lX/W/ftGfvjM//e+vbvXWvP3pX9Z5Q4vUuf1S4+WrbtPmH5/b/JX/
3z/87evnu+C0+Pr910fR5s383YKoyH/9/Y/mz9nS/+mymL/93/9sfv2//1oWWaHe6n/9C19vdfP7
Lyn/YkndwpkuQBzgN5W/fuu/fv5E/MWcrxuX3apBTZLp/vot5/MPf/+lGcZfhG3xt3RpGNwrXHZ1
0f7xR+ZfpGna/FfDs/lTQ/z6xy/+9wv2j0/s31/ABj/+ny5gy+YF8Z0klnTHsfCcOX++gAlvp0Yv
XHsht+4BL8+Gpx8K16Je9SsCAGuwvM3in96df3PTGPNN8b83zT9+pouF2ZGeYbnWn38m06/Y0ip+
JvmYEzWoq2ZnnIdluFNbWoqP//dPk7b9734c23Vbt/GkSGH8+cdFDNQ5j/HjFBlOJs4MW9ee1544
YZNYKAFpZjufiCF8+oUL/KhDlRBZd9azi1fuzV6AvpIHZrQcfOTJLq4H9xwNJECgpdhzfUQbzk3Q
UIrGXey9hs1zpZEdTw+5CveSQE8i8Gq2D3U1HrJQrrpae7fM+DapCSB2wboA09Z+Nt6rBdxktugO
JshDEIZgGTozwGMP/CUxr9qwfWMAh+Wnn33/G8X0cBE33SmmxlfvDdZk7YGCnzeSaXeK4pjQu9Kg
QoYCs5wgEVquCnx5msUkxmX639+rsb3Qc7eaSFmHzCw721h5ijOgQjHAU09pqKPf1oQpBqZNgHlu
XdxxE1I8ftNFYtDrh4un9uzrMMJ/n8IToRx643gR3YD1mcHxIXXJY/YemayXQof7yGSOChIiWGl+
ExrmNixd9q1qjYd5rXv+YSLX2GQIuvjXBgTeuFunimNZYNdoAuem/OZxj0GjZyHNrYHfuT0KEa4b
h8QbWBVANfQTOO67IeXGSqjCHd9Seak8Ko2aC630mMMoYk3CjTm0R/amq3yoNglzt5inAzvKGZe6
tJm94INvURYbpgT15KKYHhQyW+kxH4KPA0F/ThyB12GsglfPeES3vsgAKBy7trOZ4IsJsoGhWvqI
iQWbOU9PxnjfXs/Oo8UAn8pxo6RL9Yfz2QIBOEUkP2e/7hjV932eRcvWKlaB2uUY1sDbEcUOv3Uq
C6viCpeRbzv4Waolnq9zTycqPpL7icY0I6byYngPzGoZZRqIBkxrzDqdaVh6qropCrorBvRFp33i
ol824OLSYVdnn5lGrRczaasczpN6Q9WHxkHiawovXpqA16euhfK9PQEPGyPSGJ0Y0uLpf+dcskRq
vBrjlzH+wbvKFZuOawCfvuuxQWe3gw8+iV88KO6pHXmLhPBY3PhvZRS+ZjLfN9b41PVYutgjFj7B
6bb67lx3m7QC9zCZIONr0t/1zN1xf+xtOG8xF2UP61pDmyXBu9Ko3G70YcmQiZdMiqbE1x6SGPTs
VRSO95JN8eBRp8eEMiXFk1TizsPlaXnjbghr/AfQRPX2iGLNkKzbYXPYlh3Ne7QVZoIiUG1rjEAK
MmPJxbMqmetNRg/bYVp5TkNPCukJn/4YpztkzBQCNPaKXdGsHKUTxh/tMwWRYQafsR6tO3r9lJuu
ZEV1D19ZpNxZZXrDcY1pWn7uWgSX/mnIo4tPeUlI313cT49xhj95JA4l4WdaXYeewrZMwnWsoeaN
7Z0wux0bYBabD2k/DIoGEI3N+ATnsh1IJyY0RHCSAscmqphfWSznWWyJRqvybz94pdVuSb3ioss9
+tyRajBcOupzgmgUSXHFHbKEuMpJDiRjWIhdGOcvhgvFu2I/xsK7Tup0I0ubyLaGvRh9AG0quPa7
6FVh0QG3eqnzeuP+N3tnshw3k13hV3F4jw5MiWFb81ycSXGDICkK8zwkgHfyC3jrF/MH/e02WZJF
99IR3ii64w+pUAAq8+a953xHIUcqQhWoaE/hoJ/rHNEF1jCU2b0jZqVqnmzT2aYs0twx8BRmsNcZ
2kSCcnXwgzvO6cufxxJqIAwgqNMIisQCM4sifd764fMIGlBq4VwoeY05a5y7U90uTyM2lqZ2n5Ku
f1QU56UjutdGJA7gcFP18jrI67cODWJRY9esxnvPD16UVqyC3npA9nRseuLHY/K9omoi45QkY/XS
XUr8vln4Fvfhc+kTJtE5c1erjgX0mwa9EFFBjAhfypikTfsmC94C5JdT81f020B/NJg0GPjUJGI+
IktmtqWjR3I3YCc2NbYrhNyPhuKtm15Dr8GTH4sl2zqfHxsJUGfz2Kc5wpihf9Y0fx22dDp0+DhY
iTi8u98MyE6ThKwMGEiP09kl5FeGzxXP0AtnLEQMCVDD0I2XjnBwdr7jjSQY6fnPGzHlzMWuLyzb
JNzQUQ3VQD76eRtuuOfSalQBZAQbDJaIjIETv0r077PWiydixleFxq/FDR9p6ez6lFCGQan0qTrv
ElaosmX4KucYEOb1PFn1+3j+Vh6cVbjybqL5n7/iV583/fcPpwFibWj+Sj7PQR7tOifVPv/5A3T3
dzfxwze6uIlVmkUtZEHOfFtvbc2zW+AWb+YRR92q3/o7c9Gu2sM2XSeP3Ssg4a2zgfePhQ2kyWN8
6yz/fDmmmD7vcyk33WGXAteBwaia0/V++Mbs1sXodwO27eQt52TmRk8Onag2fk+IRSiLcSnho6Wu
mMfts0VDzfEZjY72hJ5Hu2g+5JqxyhGccSTuOPvnPdmf5o+MqVMhoJ5MCm1rORIw5EcPTduuSY1f
cGqb54G3Ucrs4HT13jIfTYVevnelExFEHjkLV7MClwIEAlslk24fMk5ngynT1e8qrnqvBcQe++Bt
SIEHQ4slG2NpiqIJgQzT6iy7K9QXQ7kN4qPffxvMm9F4zVvUY/U3q7g36CuM1jOxK489bZrYYGoc
ERZXwqC1aeJByoiKR3vAVhk8DlIsmiTY6bJkED4176Yodp0RPWfY7KoApayYTykUExUdZgyppLd/
uOG5GW5VBU0VxWWHy1jyW1dRJVE4L02NAnFnchWcKma+wRI74Cxiws5CzPKa0XkjHAoHqtv3y0Y8
9OHW/JlYh5FAPwWULrbeLFRg2D7hc57QjjXuMtaKlq6cIbx5lCRLerxPAjHNxrTCLQXKLAxDlqzk
oQ4wvVECGCFJJbI8TAoOcs9Xov1h1fccuKBEQrkj3GgzFDBRK0Aq/FVQzdvIoH7RkkOj9Td5ig8b
9h3hu/smpvJMv2sTTc+W1ICtP3JwJshsIBbink3vnFUZzGv6G6iB62RY1dZNh6ZGAr0ZjWiHh2Ru
UqfDfUIBoqxdQKym/iq542BQiRzPd1Z/mhrqOmwtjBVzrW3ZTZl+4ica4aP44jsobHAQczskrWZI
bqTl7r0+WjZSrgkwX6jlt65L56XUiDiyFwlmtlz9lpsPYuq7uOiW/GiGVHPRDBykGOUZfbg0q3FV
aHiy1fiuzjtMktUiN4llrSiJOkg5T3Up30lW3YTQbb0x5WAwRaW686GriWak8eejdqOQhze2qTqx
RMQ7D0hdQZy6rrCR6ElD6uq7Rc+e8npWx+WDQ0QKJsrVIG8iGsmTU4hoeIyHD4374DB75ifkJT+w
2mAfLpHbX8Hw+fm3R9sEekTkjc2RBMmSrTx5Y3UGz1yo9w0Z8H3Gm1PuGMQgwYuXul+upGffpCGU
2vbd9Y+lgjkKEIGTlxBwSXYA+x2F3RbV2SIxbo30QaN4H83nsKA1pA1rW7ZLxp/IoLV5Pwrkq/sc
KiM6w3nZkRBnPob2WaC4yXp7bY7iXSr+teQG+R62JXx3Nfx1U0wTQdKUesDOQl/5SrfxvWFZwA22
EcZn1m1XkUMY1HSYSFNzvJ1BSV75xcazaEHazqYabk30wpXHWmJN2M71qNCMRTjqWvcZbDzLKXB+
ygM5E3PfkCSBEtheZjNES+vJoZWJhR7JB4tkz6R/7uPvsetgTWhIBLSNnRU9QJFY07daFwK4pTdF
f617QldgikNK9zd4thEiZgckhosyQizHsK0cnisXkWyRkhCTfQ8ql1j0a9uBUd2qywAztHQl3tgO
0WmPkXzP0BZpW7VkkoRSFWJ4Gm385NU0CdMYIf747aGnG6Y17UnIHALoOkOGmQWw2aJwhUBirjop
cyt4/olXLI0A3d14g+HkPmmetcT+5rHAYvDAKxoti/FlaLXblmkdCmQQEe6ddPXHnl+w04JtQV2a
IO1TZLcCM7qFWc8PRE+/twXnE0glj4l4UzjG4sdIOcxUUjmF2SZwAL5apPGpjx59c6lqK7/83qLI
KrKbpo5XyDTumJIDyB+wP6qI8KEhgHExaUfrWnNljjxlMHoqyj1wxC3aTCEjhLaPrWKfyrJD9atS
tAPPhw5rauq2UNvFnzdH7Xd7o2M5FmpqS0cocdF38DiCKFKgz2oW3nX5Mi5oXO7iOZsCx/4Z3uy5
srC/+tBfeyvC1kxDsClbJMVYFx8aBkHLtUA0qZfGqn5OIDPNu7nYocMjxHVWPv75S/6m4vn0cdPl
fNj/Fb3PKmKy4XWR9WNELszmfvvFR0yXfFFj2Jql2lSOBi5O9eIrZWY75shsBY7LEalixe5CfKNC
Pp6a7WzroUeVlUbFjet+E4zCQnTpYuyXHZTDCuulFnaojbfh8KNWq1Vs30nOY054h/ErTvKtZWYP
gXAfg3HYDEY/MwUTXwKX9ULD68k23djbguz6tnA4O4B50HOVpsLAeLfdTgs4l/1FGfnzzfjTN764
q72laqU6vTkkAwdjsNUsdIg++ZohLBwC9/AyTm0Bhaw077qLrWWGCZ4yGIg0AQ1JsCzwvKYcS+u6
PKV5sabLvMiLL5699puK/tODuSivXc2ww8riMpNtfUr34WkqsaNbDtxbsRO86BJKAKyCr9/y3752
tqZapi1c+ncXZbCL24SlhD476+9CXcLVuI5uSWmaMZdcoFQhzmH9xVv4u5fwwydOTcYPLzpxB63J
yy5oiHGSBkg7gVD//BG/WS9szTZp+nJYsc2p6fvxI4pCRI6icTsj9d3hIAtxDbrk658/5OeZ55d3
y+HR6BZ9X129qNiHUu8bX+HXZNu8V9oymILEmBxvrHpX0Qar2S/7gLoKITAYwvueUC5B6/DPl/G7
B6irsDRAoTg6WMXP31WJBlkpktvZxIcBz/bEV/nzJ2jTF7n4oqrJoQ/F2tTlFhed7cKS8EcqepTa
rXfN4rvzfmRnCKEYA+bFD37QC3VBb+EZ+YY3b7598em/eZifPn367Xx4X3IxwMD0Rotyb4agsdia
y36TPLZv/JJ3/dLcgIz66hv/5qaqrPsOS4CqueJyw7FGnPy9LpEEHpQ3EtnX/Z7o8rmxM+bOKl3Q
jvtiodJ+ba0LYQvHsV2h6QipLu4xYoEiilsBQto1D0OL5oVsZjEN6Ci+xwZy0/cJNhSpuzD47g4P
ykg0SfdMN2NeML775+/5x8PoNLX5eM/rbjCsruUwasCgAFk8c6FvroBRgvqfEUyRzvEBL91vX226
v7kLnz73YoOqWk31HWSPNFaRArW3RKstIqxqDebZP39F/TeP+NNHXewMXleVaS35ivXSv6EGrBbi
SZ+nzFGMO7qR22KV3qfzetXvAFemwOgfQLqJ/8Wj/837/elCLhYro7Ow3sGR4+D/OJIkQkBaEHz/
4tv+5kNs3TR0XaW5YDo/p68ffkRxTj85mRbdMnqsYzwu4noQ3yr8uwimNqZfwjYJ5244nt2xemBk
emBt/SFjZ2FpMFU15d7JjCdmuPMKtyserkPesItXE0klGW97H61NZK3+fNW/GakJWxcMnFhlNdc1
Ln4UjW36NXYbXkOjP9KCWg5E88Tqc2sQj6A86zCrRJbPsxRqgpqfrZDMKIUOgpBfLQi/WQI/XcnF
ItR08DfRn7PKhuE27eSKDBwqXs6lrYnwIV+pHql5gLOYiaX3Zk8hAZVKybIViKNdEYUmh/EXSYvD
GhSUS/df3KnpJblYoqexuc7cUXdV/fIH26Z4uCVBFnje5+NKn2O3ep92cXTy4xK/2/qrX+rvanKb
tERG9ZphOlTCn5eIsBlZzwzL5PfTLwCTLaOFs3hDtDlXFxTIq2z9VeHw29fBxTlG8eDopntZkYN8
NYq25HAEsTa4Czf1Orwfb/Aps0hsouvoWC7tL3447m9GrLZrMtV1DA4DcI2mN+PDLweuDcSxBNTc
4BUAW0xz1irRew0kDv3cUkPbg6lu1dtyzfBwArNuBfK1QpYrh+ZwoCrzXjXxEKG1qT2PqrnYaAMO
d9tcAB/eGiAJ7Li77kmq65ibBQwxXBoAIeymvJIHbbzVlfeU+aHek8lgPxADD15RBbdlcram34K1
osZNklceuZLMnUtnpjas0cFtZf2ousc4u4UCvjFpprTcOws8r0FiWESUIle+UJqfziEYzkDFiATF
Mgenl9mG7DYBfAQMiEjyXzv8VsK8H9VkDopi3hHDWavBnqSHl6lxp7BHmDg/vOgI3DBe6GjWPIYc
xMytlQB8jifXE0HagXRpYsTq6PNb2X2mvanhfY5ZQ0b1vIMpgIt8Lr0HVd4T9qL3ghkdbmrzlLav
RJn3AQm1bI8YM8KTpXKIiV4bohwc3VnEPanyoUNe3nCFi4ZmB2S29HYEyBfy3WmkIehCb3JOMzwa
sM0GelNI6AE/Aq3xbw02gQRCWFHAPOZqLCO4Cpw39HhnMw1IG46eMZJi2EF9yhiplcNicESG6qc6
S6faSzd7JawRygNjj7BlSGZm86ogPCvA+pMgk++t5xpdl1FbSxPFZzpgSS017+SAaETr5J6iGvIm
9sESpZNE5gKyOd5qjX9Cy0YgZrbxgr2J/rBx7iozuB4dPKi0LbxJoVzVS6Q5iwZ7eUxo/Tg1lvp8
qWU0j9N+geR814FmH7StGN6G6d9Dn8YA4ZHFdJ7gqMeHsCzyfJVWEEmJKWvLm9G/wfFHAwigaAwf
UjIYzjT8esx5C2SQ5CMH7veot67TYDIUD08BTNmkc6botH1BDmqBUsqHF+v5sJYH4mb4JwoYONiz
lgmsW2RK38I+OUaY/NW6mUnejwhXW0UHu/CqQz1wViuUpTr2WzJ21tLc9+orWtWFmhWLAL5Y7F75
8rWBhdtYb52vLx2N5lj0zcdfH8Z7ZULCQrMTIOdTrd4gN2AumqG8JH+RHnWbbZz2ZshecVzgKsTe
XW79/LXjGkYgmilenbQnLpZuCVDuARhQxpvcv7pKeEzN68JHkU2Wjia0RcgLV5rhPhH5BrnSsSlv
Y0/5Ybf50hePI01xhLDzprk2aLgpQcsMeOqf36vFyyhu9JBgo2JGdJeOLt4l68IhXpqOD9FtuGSA
fRX6wjdvevpCiXvbYQho7Xzdh+qmjY4yL1ayOkUjtvTrpA7XpqRvL3vyY250/ZtXvPjObUkOlm3c
SM2jOUhOvAmIo2NGCynKO3bpcXogA2ODvspOVlMv4ekCs0nmlfNgeoQFA06X/cIJnhDSMUb1NyOm
VslkW+ZXZUMKPVtgx8MNmBZLgQkdmlHLXmy2b6Ltrola3RqFfx7SxyKvfyDnW2r9pHNQlxpmU7/L
txqK5e4NQCnvWQwMUM664bYjJrHvr/r0DkSfbvyoiQz0waUAYJ47hr8mYXKm6c2ck/7cSys6pMM5
gwI5ad4t395GeAegMLQ8N94mM/cXA8uEMdlRx1u/yHBPbgXtNbMlRFQot9nwIFsdbuPJZ9BcAH/w
m0PTMVy23JmK0lhlMKwQv4zMfBXpnoWbK1w1ZnSufFy4ffWeRuIG1umiKfCOaB4Ez7umo0IiHJhs
2xXC5W1okll7U/GxepXvch9rktZvR1HTh7EWImvPvg+3mAjXcMB+bM31SPdnJSkQfS5XUc7PCJ/I
DGLLQmEdM0x1URfE1uLknQUYj3u63ABsZhk83GR0HoF94o4hY1cwwkZWCENpxfiL8QVo/k5L7hQ5
nLvcp2Md3UxRZTh5t8looP19B2e1kDLfRUb6rPX9WXgeRs43IE4zu3TXUMJgGdO+AZOWJk+Muveh
MNdc4xKLC5pZbJnCPrVFeO2qmEIE0RtM7u02w6SNK5tGqAMrrVe2oQLAR7saWsgRhEBJog1ch/RX
cbaHjRK2eGvyZQNnvW8evLMCMVO4hybS96q1C9Vxm4LHndHXvapb+7qxm3UWF3c9YHfyal4dSSyD
nUvc+ubRcPNdLcpVqRyK9hm54yIAcT8K/Ai983M8nzbdyomv60I7Wk115XjXjmFBRHkQ8C4LnMAZ
8PC2yJZK8RbUEJ0EnjrCSMkKAbY594zJmGisGnGFqLcUbLKDA8b0W6ckh4BTm45IxG1f++jBHsLV
qPNq6Hc9zI6Ah9CBSsrbJ5WCzlPXzuDM9XRfMB+P6kOfyHk/iTrBr4wJNFtgBz2bDk1uMaykHy1s
cT2mbwhzMX+AX09J0/Jh2t8NFZhrY17V1qY2yO7k26r9LdmCi9wNN4py5cMV0Yoruxj2dPVBnk15
XAUk+WYbq+4Chy19cJ2U1pcM6UlB2BeqL/SSfEjCmDJ6gxeR1N8LXilNjdZZq8H0MWaw5dcZY6wC
1b3uage3Bx0WV6t8YObaPHukz+VgAyUQwDC965AxEO2S0qmr2AutMl70OUqfJJ0ZkqDBZB94qLu1
gIEBQRfDFoYC0RiDztgHaJjb3icEu3fhAtP7qgwAhev7QWD7dCAeEuG6cmOCiwqU5CJbuYhbSPg5
iO41RDYMIGI7IntKXXsaZC3RHh2ZmB3wvyAtxd5urMISaEp/Ngg0kUR8ON17SE0YMvhQhvytjbs1
gafnWLp73X3tuT2TU3tS/To4TQK2t94+WSCv4DkY0bCymuuRrcIFl4pIC30GBQAkeWyiRfdcA2T3
g2OTnNqMNvyAnjnvb2IUy1ZX7iBPov6jQ2kQ3gE/mHiGVivva0/fVQDdREd0SwuYFn81DAlLmOCB
jDloWyo1E1nOqVHWeBug6BsAj99KK8GbfG65VXl47vMfZrEenK1vvIzprjVCWMGAY2hH1Oo6x/iX
71V30+i3inIyA6ZaiFwYj1AelKzVEIUHa9upLP7J2e2hp+X2DGXwvDGujZ5NfHzRXCClVr6KY0iv
IeVWO09QSJYkT1ngnJRsOdCK9YhRxX9etsi6vxn9XhLQ1dUbDp2zPqpWZf42IYJKCkZ9r9Crrahe
Qgk1s8FIw2Q876m7knYXYjWqiK7TY7kySWEqr6GhzZoKFwQImziTqzGG7LEezCfHevb0I0Xm+0hN
DV8z63aFm566tAZFwzgm31dYR0TcnMewPcVwCH2GoDU59lYETNdep/o39mjwQDy+skfn0qxHJ9gU
UtBnBqRrSLafV3zHZ9lsNf8mkTcNJnWoe0SsTpGmswqEYdtsHeVA6PO8zBCkkZFVHytK5QAZmDpu
/CnwVA2g4zL53upwof1x37s7u7zxop0y1Tb+ybf2bVTdNfrJhlXcAknqxDzM91Z5VrTHIqlWT61d
nCp+GogblzVzZBWgZO5B2pb5xqmObhKC6OudZRvA1OSWx4a8DSzURV64VVmpZX4qrW3lHRUnO1rY
oPxo2yQbC3CcnZyiztynPgpI4nUH4tJy5wmo6Ukp042Dk84n8eyLo/CvjR0ObLZtqogpHPOXuQ2G
o1FJNVhApEIt6wd9qW2w7cyyB3vNqkID58uj8K9dq6lrJ+itWDoDqstG8KhabeFh/Jj1q2IL5mFJ
COOmmX2DQIDql3p8Qc7ZVx2JX0/8HL0d8BWaSj6ApU8dnw/n0h4coyDeA0XGC2fR4qq74vBIi67h
bLEMISJ/eeT/tYeE0NhyXJuIXhoN6kXHzC2ywHRa2Adlfy71o2s8h/3pi4c3NRY/9zFo9ahk9Kmu
hcD4chxBuMEowwRvs7rzdtmq2/Q7ZV3NmaZuvvikX0cunz9peqgf7t/QA3OFh2XM8h/Vlj7rs7+H
77BgyvfsH6xZvwR79M7Elsisv1qPf1fXX/31dS7E/hf/938p7D8X79ltU72/N8eX4v+Aul+bJi3/
cH38Iu8//ce/+e/VR3X/z7/wl7xfE39zXcuyeL1cxPwoyf9L3q/+TeOtY/iLz0knmMae5pZ/1/fr
xt+ExqzHNR36UILwr3/o+1H+4/20VJpitmWrjuv8M/J+3fj8+ts0IB2L91+QDwtYQPzyalblEBKZ
svR8LND7lEA4SinSgDjIo1K3VnXrqfbGyBy/fQhTzNG3iYV5mOwXoGociXW3MjD+A8uU/jN2QxCB
s0HN1GQFI0jtJaqdyh7Fkho5crd4bytgqI7d20Q9upUenxqL2eyhriUh7cNYDPahNbPYFDsXoXVw
LnELqe9ZmZDuu1IJ981KhLZhSIFO8noFbdTrvedQ9LJ66gNIqzDkiHAOSAIeaBDhYA8w09EP18J2
xEJaVAla9q6t49uysoBC2lY70FmgGi4qUp+0AKs1pyj2+JDairNdZWPxIo7elkgq01RoQTtZnSFy
TBgn2FibEfG58VIJ/Lwj38rFzI2ZzFLPMdEB1bVwqSkXTPs7sRB4Pt+k0cbWehgbkIN1oirpcqST
4M1qZHQvpSsgiJt9BZh7DPpum1RhQ/DAEMDIzVu0SAhP2PaHFEEmBWOYN5Sgne3tBPigH2bmuOek
dgNqTEMyjk7j1m4nWqX5ZIBclLNS2uM3lwC228qLh2ju+rpKMk/QNHuf4BttmScClHOlpGDVIc7U
4cqXXvw9r3wcbHmhku/S0sE+4CqMxxeJpbUwZ47npISOeQ1jxd3QlxzEfEsdzHuzHOJoFXUqviOp
ZbTXc1tV8jfD1zPk1rKkMCRraNQe9CGt4IcJ6fXxq+pWQqMFBsWuQBarDgS47IMaClJApKKTkMXs
gB2RB0yTPvot0mdEaEGVxTlbrrinRpv/0DWaCek2sIl+jZbkWk4VZOHnqkbEjG0X29wq29Y9BsKq
2z22yqa3l+SF9Y62BmjmJvraLZqYVkPoG3hETrhOc5ijTT04+WNUcFui2wR1rbQOeg3zhKLRJAXc
JNZucPPvDpJw5c5VtayqX8wIHhq04iwBSbO0zc6qwifY34DOiMmSiXJWqgy74EY0pQ7tXwtT2sJL
NMRAJucueirZXCkwtxXvHA1jOTnr7cIev0fYAFvcDUla2ADh58aYCWC2pD2Oe8IjNZMeWosA8KoE
76NIlD0wLY627zdiZ8eW0RxVbmhDlHPSNndKYhV+Mw9NjUaw4/hgVGQfjx2hQoQ0JqTCVp0ENBaO
MkgJRgwAo3XrAomws6Cr6CU9mj2siN/BYw0h1nKnb56KLA+MlV+TuLYvA57Jno8PeS+jwbE0RBZx
W9XfuF1BPbOLqOMfMYCEWYsagSAdr45kB04/sJyYrStGdB5yHcETGqTSP/qiwac+H1Rb2/FTSwX1
lydhHA1xVi05rk1Q+Vihr8hZIVFq/V4vy4qZS+BZFpFfJB1GIeyjDs/auY3qrp14qZakix2VHI+E
X2rWW4hKEJhc29fxQZIhgOKyz4piOGiOJpknCjOkHkzbonq2ilQ6x7EVhN7UZJJGkNXg7hCfEObR
ufS0jr7Q2CSQh3qZ/7DNguCX0MrQ3KWG3Z0cerc9SDr4S+6xsENzwr/iICufGMAr5regb5NxnYwE
hSGAm0JkmzqX5l8l5/9v6P+qTSa7/3lDv3op/uPfX5RT+969/Mu6DbP3l0+7+/S3/2t3Z3sXOhHt
zoTl0aZy9S/znmaqf3NMncEKW6w5/bd/bO4K3j2GS7pLdc3UB20DRdo/3Hts7yZeO9em9EYaxrTo
n3DvfZ7vMXVHJqJjo7N0U0Uy4l5Ms6DUDgVWd+cQSB1reWhjD2GZujHqDtZi6/An2Ar3XDICtPvQ
+cJadyEA4vMRb7jT+M7UDb6VmKr9D9WoXQXBmNGUOtpJ8u5IG78ZroqdGhmMDsokZrFh/BSHygPA
FQ+SYG880h599VXyfnR7uDf0yjpo0x9Di4YSTQgA8Dbafni8f69cP7p0tWkA/9/1+c/rdJlWq46h
6rh1L9UmvaVVTkvy9rHOJjrLUJc23uYqOsjettZIbWd1mJknzW8erRZyWl8JeCxOuP7zdVzourgO
TlscQlh+DZjI1uX9agooaLbZqEfDUUmeB7h31bWWQFImcCAHuOFoG8xaq+2PVI+vmZ3KW0xPsOGR
1aoRlj8/aHdj7vbrznfDa8/WEJo7EKvMHdt0yoYxmF8cOaZa9PPNE6bg/cIcSqoqWKyLh9w3slEj
3XGO2k+uF9RmubSJLPWH1n1s7V6DbdQgIk1GkqSJ714XLdyhTiYSjlQeI8/y/dRC/Ys+NwrqA8lR
jMPbqL0O62ZlyTa5hwUU0k3CieIZhjy4wjAXlLR0DKsWlp8PXU+B7/ZagGmi0GjfMjdbDFVwHlON
uSCaKlDlg0LMqx2tpHkmdgUJvEwNUl2s+JrCL2SVRzn45+d5oaWanqcpUNvoHPpsTn2XykQY8J5J
/egdzUQSY9Gpyc4NBIyJRpXLqlRa3jIDpErWPLFXZUw5SPSqWygkzoRBqk1f/+uU9smg/fFV//UV
QyXB+2WqDH+nM8bFyB+Sb2BnjTclftDxKYBorYfhHFZ6OatFHd5F2KPuILIWCSoAi5TeJAquTCvx
QLyjLNoQ9bIWY6Ojd06QTYXB2gETbxfPKhGjp7Luv7qHv6xh0wU76nQfJ93qpYRo9E2AXEUED4P0
grXlCbGvJ7iKKQg6dbXIWOaRj4q3V+1FBWBnT/39npe1YJKr6PSNyC2yxyZaZWN9D8oHChlCpFVr
2c5eCbX7Lx75tKR+WkpwEGsAUhB3CRPt94XGqNH7XtSyh4/Opt070j/YaVWtVTz+kBcB4DBAlRHm
k2sos+i+G1njdWPeqslqA3QR855QVtrYrSAc2cc/X91P+cLl1dHJMdh2iPOl8Py8ILdlwPnLM4JT
32F/kEk3FaTwvsHuKe1ClJO/NxLNygzxAJJlXW+lQuq4hWISD64E1bzRZevgF2gWZqeFe78eInTh
PRZMFf5aOUJik0OiHtnl9Fkali2sIP9JI75lpruZszEG4Sz+/K3Mz+0Vfmbcc1RAQJ/RiEyn6c/f
Si3qymwAO5zsrhpR76v5MVW6deMYFLjDRB6iaedA17DC2Nym2RXJAMpes8abrIeVoXjDjlUjXZqA
ce0Kd2YSuuZyNIx8HyrPMqbGtI3KXPQ0pmeF4+f7hKSNWcaEw+2aYgm/JJrFNTTSIh84xmViHVVq
/xgYGGsFcprCI5gWUs080z1/axn6jkbRAp+L9sUOYl28fg7AWCoKFmOWP07zl462OoUwlIb5wJLP
PAl+/HGwaNtWHgdxvXoHKEKfnvSYENmBa5guyKSMsL8a76JddPkR1RbuDUVNthK74Srw7xOtJMe7
kVNTv3nPRgPgdDDKM2Pne8bOBDBPxLAUlrklkttMTPhdUcYdhoWoJ4zBu0oapAEV796iUsx4j/Ei
3v/8Xw15OmuI6v2VWbh7q9cLAhUUF1NqY8yLsmzXVmO/BgSBrqJUJ+kjc9XDTW2EYl/aHmRrBSrO
pAkHVuToL22lb+0WSUtvHlhr5xrc3Dsyxl+gX6fQ5sURjlx9HjGESJ94GVfFfBt6o7d3/MLe/fml
ND43bKeXku4M9R97o4Xv7XJb9JjLqEZTRac6B2wFomqRsVGuuxKCXBMEcp52+rAJGZ3ouhwZ7BO2
4Yh2Ew3Q8vWGtUGqvTaBp8J14NeE4jbd5NWitWyAezlHdTps2sQEeploaPlkk7xBHhSaAk6yy/wr
atYaBJKlk0mTVBuOSu+tnyqQigZrb5ATP5JV9kWn86d27fMCY+uImFQ2GJuW1k9/4oeKD6NKUJl4
/E9yIJgzdIBUj61lbobUvx7b/inRC/vkpzJbGvVQn5MC3hikGeQbUQYXWCmIJPLskHg/21qFTXXj
F70BW2FQ14lDG4ZcpmZeAOdeJiOZOFxEuoW6vVA0dQO6ZniOmEQQSEIKgT52N6ZWh6BSwAaofnqb
4raYD2P8XS847v6sLTtIR39+8Be6Yh48+jGavA4FHANg93LDkkSta/yMwlNdptncLorsTvXDfSzJ
4tJscc/sZl4nQhxMy7giazOc5211B7L8mFkGTWGnSo/SMvVF0xgbk1y8BzoxaGSbXnyxWlyoRf+6
VFYbziKcYOhPX25WRASPQaJEJ9PDLk/2J9ivvrFuehxadUs+phYqxjqK7pSOpbv2kqXHq3VjQnNY
p2Pw1uv+evQGZmDBaFFMUAkguH7IWRuu4PpSawUMY0u7PjgjLAE3KZTDF3f7c8N7+grYSjVUjA7R
YFMn//PaD802G5vBik+GQ0aUgeQo7fynioew0zojXlXafei28lRVyH1j1YbWR7YxOHy6BAP33oee
sMOQiarKI+8nTycCvxJ99VKIy7JgukybP7BmWNzoqcr5+LtAzdylMZepgdM1RpUYIUZFVV/B+rLB
EYsSurcryElS5ome+deYNK2dVZVXws3C9VBr1UGpICZ8cfum4vzT7xW0DFMWXgB0tEwmLq4LMVep
OeSWnPJs5EjYaN3Jqxn3FY5xb+YJDRP6rhsXgf/SSZNbJ54SC6qU+rDo0Y6DnfviTum/uSKL/rZq
WRq2YfOnXPLDnXLJ8E0soCMnM0qslT0aOyyOZKOFgdir2ZR0YOL49elqIqBLzrk/4AULiQpN1GEv
uiRcEmrkr0FwVks3q7h39PaWjU7EdYVNaGYP0zASFAHxyjtafV+Kai+2YN5IHGVw+DlROhMp7+JH
NUJP9X0tSU+qw8XE9DgjF71bjDrPclds0N2qTMkA6SrruoErtsVibywNa1+NHVFo5HWNjNZceC06
3ckv6v8L2M30eyGPhVOaJjiwOdzmzy9iiurTrIQZnxIS6iEUCrlzPeNcJ9Z7QUOA8NbKwazbG4sw
Q9fVj5KaKPZ5ALF9FYZjexo0BFpmK6iS9GxpEj2I8a7Zta1w1kOYNDCn2jlWZZtkHB2JouNV0d6I
nGENP/TQNVLdqalQd+V/UnZeS3Ijybb9IphBBcRrap2lBV9gJJsNjQho8fV3IfvYPV3FNpadl5zi
dA8nCyIi3H3vtVO6baPXAWq04bdaIVI3iTnaRLJZsoSuqtptjgkGYKh1+lm25Rn/40uQI2zUTca5
tT4AOxgGnPotp5I2KdG3+3m/krVTbgE2amvHIcko5vS4iw3Lp7QMrllXlefc9e+IpTJe+vK1F6jT
BsdjSmbUztIRKVByuy2/9YF+MulaN1VZnaKYKKc/v3z/8ahTFtKj8QwOCoL9+OO9AMCma0yPsosj
e6g3cM/TCZxDOygo/5i02+e2DkPs46wA6YjJV9MmuhDqtYOOJ9G6QG2kxvXYTSmXMVKbMj1xJOMc
DN60jWl9t17PG6MBuv7iu8/PyceFw2YYbc8DqPnY7c+v8b9eU+CEzHVkkl1EqgebEiFj6yjC/xJt
P7gK8VjplhcyKja5qt2zpkgfRlqwr3gA1y48/nXrdvfeKtxn5WTttf7boEf9c+z+dNgF92BOD0qv
AbOFGeFEOhmehlW6iz//EsZ/vKp0WSgDjNmFSZ3+8Zcozbn7r3cZ+x9wNVItT7ickUXQn9sYYfaO
IbC6BFzWlTb12wKOwSEnXN4cMpuAIwv7Wpc/grzc0902GNTA9PniG97mb5+vs8dpArU2xk2Lcd+H
68xr5CV46fMLeH50eku3oCDmP70OcguqNpAdgflTjfmDU1XHltAvICdSIxkad7WpN/A9CUCBT+3R
KuYASRVc78ukvwMKuTHBbl9dR0H/8fJdSS7z1uV8ukz8wscTjDjW0u3sB1kCv4rOwgXgWWo3QBLc
U0P6m0ho3ksF8bvG44wRXD6SvKceCV5Eo2WX5iF2q+DgZXBDWXHco6f531J/IDQ2yfS1mfBsCyI6
/oL6hOK7cBUZsRtZxj9sC/6RMyb9LvAkMtlEkvVsEFYxaP0p9pOHxENCmgvvyYVte8zg0uxEHAY7
W6i/upxwjkLl/muNiGhlFBjxwgBYNzELj2liQBRRI5WrlncPozHu6dmfzMZGWUI9Fwe9+U2N7VuL
gdnz+VeEL6rnicsqNEDxidbfO05fv4zJk6k8BhTWMGxNLyke+jo6iC7VCXiihgHjBK1ldPPDQPdq
2Q1AfTOssKD+u6vl+8UxI1CYwJRq1fUy++pk96kpx8JueSzwFCFsoo7lf9qEJDmNVh4P1tl3RySZ
Q+2vosyDRx1GxUbI+5I5ydEsuGKJvXUdIgjo0WkLl4NfpnP6qMWqDGHKdPH4UDMo2jm9z3oj+upg
RMVhsMyHzHCfv3ja/U+N2NvXxnzh0JvSaRB8Lh8aS3RGWbjjORuArI0t1XTbi/qSAW9b+YNnrXxR
An5NnPhH3rVPjYFUGjTGboLBuKitNn+KvUxtUGAhfYL9cU+7+5uU5ngaptTdRmZPAdh3e3igBpQp
X1wruzqZbYGqM8jHrVca6mJjFIig918ZFaIkLlS6TzPVnQxF2iaCGDsWDGc7PcHnPo0oi+Mm3cb5
qJ0Iwd33tEjvGhCLZ1/5q8rS0xNWqPTkZG20Htwao0cR4j/XdQwfNDtBW3oRXYOyqq//fCQm6KYs
i7Zj0XiA7W3CmkUKXJOfLo2AItBzgth2JK8qu7oHqXOciFbcRl7kYmcQGdmVobZ3nYg0w0irNvnU
NbvAIhIjqbJDPHn2s1GAJmMs93brqN0+VIohYhjkhkc0P2ZwiMgbSLcFprmNDSiXGCvqkLhSBFA7
4I08Xzt27cTs1bLDffHIiym2YaeD4x5NxpCGsbG6vryzWkOeBmG8eTPQo5VobGP7LkmQFdt+Qly3
5rzH9B1PooHKq6QHA0HMfIW2OjVAXzW7xqjg0zXLSide5qE9HZ2aCmTmpwckJ/B3pdts7M+R5ZM/
YUBhwJkBYEtAzO6lBeqonl4mLzH2BeYrqJuBdcDRtO5qqHtuG2P+juTFa0mnA9wFX8zwB/eo9zwa
JEoSHAFtfdcXgQsWzQZFlffdAQl+QOyNsC63jx6OmqteQj8HX9FUHqmeNp0htyu3tkbU2rpFoH5q
WurRnlbxsu0IhymAIMPuJXfCBID/6tyZfmg9cxmCHVg1H7caKstAC8QqIa4P/hjCv6j7kUyTufIs
VzuSmJ7eVfTwngwYsQDNxuQYc/Q7aEWJbrJh3cSnAO4dzOylDRVROb2DWNmV45F8xfF4+8kgXpTZ
1kJYbfRY2k70qHcvInXdL1alW8/jX5sZrzdd0Zk9IDyDScfnzcyjvW26RcCqRPDgOm6jO8ehfwZw
KqJQozGuW7q+qeJx3AqCcehQvFEbswuoCO0A5ppxWqPR9XaKBsqKdZaqLQN3qysTv1ww/kh1eMol
oJhCDt9MukjB25SU2otVpfEdyQ/ksYNbFM+di8iWsXGOiL370ln8+yrG2mXrzABtm+nerUnyr7MR
b20OzX2wz3FV50eU1XsrLrmlrneh1Cqv2SyYJL08njpx1UXb70aXkMMvFlPx8YQ2X2yaUIZvsENB
Rvi8BfCMiszRpH2GJetei7C4d4tizgGivwsdoSDAuEuXlRXQKOzoKqEImVaFTJyV3uMjkop/Offa
cZeR1vPn7+b8/t2YiHJDZ+kRXWjvU8eWV7ImGcEU56loaJPHdr1M60B/uH3k4IKyOV6jqtNk3Rlm
tp3s+rWeEphDdvgYZV1ItLxjPjshCAcPkTL0dwLoSYdYjGPqb1hCNqxTlxhq/5FWeAtgMN/xmNer
asjKVRYCpclr49m3yB2sEl5plVR/+7lJ6miJXcWYtAv67gD9SeouR9P6HrVOsUt9NT1ZPSADb3IB
MGl/p8Qjbth2oP2JdDr1VnmyYevsnDwMlnEV/vILBhaFle5CSAW7OHRJ1kgEDPy1YXk0zLFfEnwB
/YWbkSxaxLRbEcAoBCu8BqRSHSIzxtrRE1D+53twu/8fX0ZCfwS+WZ1BNJ2JT9WHySugisnWzuPg
WNdS4RLymjrYeo3Tbqu2+CWF8yuybOD8svrlpSDx62+sgQQxzRRxw7AXZtm/UeOOCXxJUXrlsvCj
X3bcjkeyF8ajNF0c5qH7ak1Q8glmW6H6bB9FbFwkwY7Q6YmBS3KUEXQTUiTpbLa1ZRzCotpEXUNR
TKTDxgzGcFO4ob9V3fSOHtl9nspabgQKZcPR7E2TOQFeGAImo1ipgyrABMm68a6M0Ww9O6rYeaP9
PyynSsWMgYiOQ8VjnUuTAMN8xFxR9SRHZKkNciYg3rmR6sXPA3/v9845M3sMSPbB0p0LEg+xTaOB
El0ECdFFA9wrHYtYNY4/q37uUswujsh/QAHwqPN3nCsBEz6s2jtHJITM1Mk+s5PhmkaNjYVy52R2
tPJ0JCK8y2I9KZIu+8Z+gh/+xXrwuTXLeuDPpn9aouB8rd+G3HbSlCFnt/gy0sBZJEF5LKfe2EYa
nedbVMrtwyVFa6navFtNAD7dMKjXtQceJ2wx6qQyKPcmQZF5Sa57NJmQRpL0J/+/CfNb9+QpF6Ns
NtmnQQMmGZqatQvrriYQ1DaX1TQle8D64cqoOR8UdvmgO7MPo9MufriUMvHWqQ5xHsq1s0p9koj/
/Mgb87Ly8ZH36X/QU/KwE7MLfSpai4mU3rIl5Jy4aXQHQJE2TtWs8gEXZYWCdyWmuNk5RugtMys1
KKeGTTACOqrLOn356st8KqE93WCLQGHk2S5rNSO5j6WdSHSDEABNXsyoTNf1gKE0zDq1yRgbnPUR
8ozrbaWM3rShAOLFYWZlbwtbx25g2gQJODX5RW3yt5ml+iHLy2TnxXijHDi8Bxs7UczU9IG4DoLp
Z2sKaMWlV0oXF+9CNol/6lP6o4bE9FNWVb2q7a7ZGFRzZpuieK+bg+AIkmng8NAFYo3LY6qEhKzK
qhbYZTC9bRwdMSSZROahBUyPDbMPt+WEmMoa42teDf6rFxoFoZHiQY9rcUAxZW1oeIplJzxmTzDx
tInzN5ARjIGaCQAqF5hdokNp+dW2C4z+we8K45BQwMWB/8vw2+DVSzR9o8VXmTrGJibx8F3Y/bYs
nQq4XDOwWGTWRp83CHP+APfuHIl2SPHhcBxrNRvmhyq16+0jloZ2bWMcEJaLF3loHtIu6ffO1GK1
KPwl+V9i73hjRhmqYWSl+JUpAQum0KeD38RihwqDMJmiftMDxoZkxED8c3DuxWn7FJTxQ9LOjtj5
WBVWOL0KJyxXBYnGtHM0+7UHtOdWJVWF5jdHYi/rQ6Z504KjvbsvbRANoX2nCW38npbkmOh2hDco
TemwDGlwZSM/VE50xV8bL4u6+coF8LlHxUNqGCbqeIsWxK2a/PiQGjGSYd8cqosxDVvHAYGmVCRX
oo/1tRNZ+5pvV8ZBvaIlN+4qNJz3GJ6PQoK6SIPugai3Yo1nljd/nIaNFYfOLoyceiGt8nsW4kWj
yGs3fm/GW82N939+yT6Phuevr3sceOnDzjvdZ3kz6UsEWfp9ecmAG4Pe8wA3EWRYkDjxiLKuW+Wo
DDeesDGONdO3oCTFx416i0qxfS9HMipJobAXY6Ks13Sk1RhldbmlKWm9DgJsc5QNF3L4SDaYyB+a
yj2qCrXTkro6IRH9n58QP/JTCGLX7Hm86ed0xwTmcJEF6XWy6l3R19oS6kSKvRsNYNZjUJK2v8Pz
GXzV8f/tcDpfEQvSOQdxVGifJ8RtKrog7I3ywp4c3bX+eExh/gbt2Sq97r5Kyoc4aqCykRVXF9pP
u2vdL27KJ+KBd3umaO4jOacQcIxbW+5f5+PKjcaaIBlaawpmI6jF4iyxgqaEccVIgI9+QwFswNxm
lcB467Q+RwGi22lOjSvVp8mbn6jmizOp/Wlgy7cSDsIYmuLI5Xjm5zPrv75VWPmkmNdFcRnG8L2e
B+RF3ZqHrMl3dvNQs1r+GCCrLLW+BU8atAOOcbKlt7KRxjIIpHaC6UsH30m9F8wA/S7KBelkxAq+
dI0Wr+u2jcgv5Y+l1t2ZkVkT4qslD2Uz9XspCU0uJofECru9hKkuHgcFcH2QkgqBEpD+e7whqLtd
NbLST6Ubvti9Kt+JgeHY5fB8sZhcilYfNrefRsbqm94IrfWf36j/uHnUbzrMFcFgm3nWJwlJE1rj
xAqmLr1WLtphJCGwCx76iRSenMo6bXYI54DX4WysFi1tsL1mZMgJUsMk3ls8do39FQHu932dmRrj
NRQ3xCigbvl86/Brmq5o60uaNOj3QgJWumb01qQ+OitF721hVIHP4E3AP1f2KfTccDdMboJwblDv
f75C//EgeQ5yXIF1AxMTYoyPD9JkZCF9c625dDaZJYSgGsxM+mJlEsaOzVAOF1lSpBhdVC30sTFP
lbTMExlG1jbQRjJo+gTBfp3lq9Zo6mtABHkcIMeRAY+JPVyEKn/JCD9a3umoBLKZmi9C8xJ4ZAPR
FCVIyMmjK6nWp6wvwhPSuPEAUHFjRFZHALxTXQZECDLyu8MweOkytwfz3qrLXR3W6X6SRrPqOsIP
VDcio7NwPRLw4n11GPvtfTN1niB6lL6D3wsvy8fLNCJW9zuOYJdaO9l4Es66Pv4USaAfQ2Y6B/LY
Uw6dhyI5SLvITnpivHaukEtk7tdYuvYX9dBnZZzHBmUCg6bpaEFFgcv48fuEUeCmbmh2xOZGI71q
JgIkh3pbiuhlXarnlMV73QQ/7baF7N9Akww7TGlpUxt72x52edTmp1KSt1NMbbsjwR1wZ9pBDVTB
axmG/qGzaDr++WH75N9hLcWcgcAWmQEFgseJ8uO3nlzXQBlAjdK3ub4bstxZDuFx8JCa5ExKl6UJ
0qJTh8Y0OdzkYJTzWS6XeFW991tKztAc3EMv/Qc6mfp9Ek6HbhalEJ8pH+q2+pFgDjyI3N+EBYSl
vAeekg7hdysTDxzmGtLVhLkeygzPA/DpdTvSeBp5vDAVUX6Zx2Sswy9UJp+wYvMvTcIJLxa2KgPn
kvfplx7K0PfR0LiXvkbwN1iVcWL6d7Wd2j+MWsVxrQ4usvW7421O3P4Mk9S++JX6DvDA3fURRzSV
M83x8vKrJtdn0SdfzmF8baBHQ/1jo0z4eEcYh9kes36Y6jcx8T8LYV1DwHFG99ppU/M8IlklSE69
1qSrbG5ClNtH2BrOKXa/Lnx+f9fAfdLCsxwqflTZ8z//196W5EHjSXewLhka3h3tBRwr32pL1pzK
DHFQ9NnJ+yKJo1NYZFu9WzRh9rdVg2OLB5L3pkyvV39+csVvxRhCSYc2gWPNnEEofx+/kxWESW37
hXHhAK/tJDiKnZUol7ze4MWoA+e+NeLqWhf6SSYBql0mXeRC/vQCRvaZF7UgDvIH1Y/VfT0Tgxpi
HPcQRfjdJKRLl/S4KcseeIwLZv1pCcN/cM9Fk6WnzqPEDRO4vX19CtPG3YZR559kGThbUuTwCROJ
d2sJG7OotSjjtwZrH9pHDgiLmUG9ZWGW2wixHWttj4xekzQ1ihLBYCzVLy08JFO4tRgA/Gpc96ig
vb2PjfAoogil/POF/H33Y3499/lYtHxaae6nESE5zijMeHsvIp/u2sHHcKabJwz6c+9CwB1KD0Zs
mDtlTD8bVqVV7aftIffIU/jzN7F/q2itWVWMy9Uw51iiz9oN0wrt0m+EuDiB3h16DVloZomB9hV+
cdU63oVOkE4WAsnYKbm5R0p/uRhK+L2Z1JKN5dvplmSN6YSqh3wSertHcqiMpYMn7ajNpvH5DFWW
m2pq+40KpvBsM6pixs5tEnV1H9CNXZhT91ybQ31fFAxzSMc+6wNnKZOW2lhCWtAjGV175uYYzgkZ
8tuJ3qB/rpVbvLmTf2rrxt4OddxtEy2WK7ziYm83dv7F5bL+4w2gNoF3j06E6+V+eiujnsaKhzrt
YlGmLNKccZIf1Us7+buq9ZzhgaEtk2Y2sJdyZjUPLL10mA6dBKXFoz4LySdIQq4Gbbt5sUKGJWnR
ftMLQtGM/FvVeRg8kPEAjSgWyqFTRS8XykBy50bOa1zIaWFvy6R7Qe6Dls6uvnjHP4sgSXIQLvJH
lE82KnvW6o/vuGZQ60CxCi7ouvNN2eHDCntza0biZ2gY9xjF7IOWNcQjhaHJP8e1qCVnITuT9HB9
a/QdFS972tpT2tXBLbKnz1cscbMs6ehDtmBMAi1GpMuxmp4ms0BNSBuy8xoIJql6tBMoYyLaagEt
LMoqcGa01zYF4dQgpWk8/p9fAIATTHY4F3vO/C58/H1T5YnWmZwUB2Z/bQtzPCeey8Ax8R4IPH2Z
8sA7q1hBYMzyA6mAs//AQuBhxKecGdOKbGbyYcixN+ZB0FBVZ69w5bMVwefvAsJ93T1aVRTjMwCC
MfW4rNp2OKG9hi00Ng8igmfqkh56QVwsF5yv0hN5rN1qyHRUFlnxCERN7aJszO7A8ND+rHVcZcFL
xv7wUs2XxWu8NSm+wVH6kwUkgiqkSkBv//lK/X5uQR1KSwECHX1Njlyfnn0yITwi29qAHYn5VCcG
E5q4zE6V9WtsiS/qnXId93m51BKn2g2d4uASV/ExcpqLDfUJx+zw7KXdIXCt701kWMciGcIroSx3
ll1a6xwo/rUh5WpRd4O7CZqx2UlIlyqQ03Pnp5vWqEihdmnMJtVLVhc/gnp6TzNgUgxiWzIk/K+U
oTSguf0f+o/WnKE2A7Fh7gFz+NRyjxQgCVsO6bWz9GbratnPwO3FS5SYNTIBXJ4TVkXAaVCZmBGO
G3vIcSqQjPuaZQkZJYpypi94AWyiwADG+MV+8gzyGtLxKmF6lb2ynokcYrCas53GDa1yzZOH3k5c
5ogpthtE3hftNcq7ZjFSvm61LLbhsIzZXlCq4i0OnL+0sUwfjXJkbNJMbIm1F+9d6yWRjJUXmdYc
OZE6L8rkucZDCQrOzlR97XXiof0qhH01SnuhYu0nB3msmoYRXRzYdeDldUGUpA2KJfw7RKDGXs0P
CjeYq4ViE+vecMe50SCo3Ip2VmavWfOGb+UvJXX1t/l8yy9XmylOmwM5vcepJ+psKHR1aTr5PolO
gwpHir0Ug37fpFjNTMouNeGN9v6aha7Mc2YWTdB2z7kem9D9OvkQ6VFx1xDIjUKyvUKiC/d0SCAg
afXOrIHYs0ojzs5Tdc6Tu87vnJcuEt41abKXUEOZG0jnVdcGBuTNIM+d8AmYDkr1HmoZ0J2gG+9a
IIEkTQSXXkTQn6qm3nutrK9kQD7mDGw3vs286H/vUFO4xd4joVJztWkdDUmyizXSsROH2UbV9t25
18JfhtKDu7L1N3ZfWvuUs8qCM4a+A/JbP7CT2h5IRlhz2r33XtQq+i6BPHk9FbKboJmB3ZmAvctI
uMpL42B66OEymzlLNTh47RhBvLKo77yJTRK1mcJMbFG/L5ooth6RropHCaYPYt0pytLxjXWahvDI
aer2xz6R9De84CEOU8aPyHMWkwJVA+JPXdxRx9XrRjy7UnfPeTtMS53m9Y8eWFaq5c2rltkd3Wal
b11/VZYyur99hGcnKb07A8lKuAz8aV9LkZ69MEkOQd7Xc+psuC/NgBCYhJadl6fmUjDgI1BWmNup
dMqN5W2GMnbelSzFFpJ7uPVyFd3DIXgQefVdNiq/z9MhuDoZ/mbOGz2pkJes9spHuw+wABPktprZ
A4/OQDx6U9knFEePQMGqv5JkvJdenrxOKnHWfUf4TNZrHdq3gXGIjH+Nbt09YTe2HtFoWWWQ/U+j
xKmZM/JmtxdLjXAjuT7PhqVOXeLN8oYp3kNbNQA7wtasyNqzyck6Y0OGSdRoq6ZwxnXk6MMpdBUA
zUgme1TX8DDjkSR6v7fHS2RAP0xGp7lqHnQ4MrGvRqol6AUFzE6DUY5tolU1cnxnLnkaaTDskklT
R3N8l9NbRfDZi8Ghkl/Wtihs4x8QjRXzr9HF7CPdcyvHsyzzdiFH2V+h5CWgsP7/T8wXl2aVAoGa
rwDV05Ee9gpbkfaWNrOW1wTJN9lWcHYnpnRMptYhYw9Obf2j0p039ND71EnqK4Ez9TUN7zjFjN+r
8NGpg2aNBEMcQwYYCzFvfrW7b7pCHG8SkkwC/C/IrIGHoG2GIODFiHRwoBnOj0E+thWkKat/vpUS
Fn3ZVTqKelnq/UEB41ulUmZvOk/Ess3UVrSFthJZ45/sdMAzR29yG84LCGOnu0r2ZCfO1AmdJ/ru
9kFeyWBGzcUsO33vtOMT4dkFCrAGoBOC79C9Z8wS7RyiIBYVa9ad0AmBnxAxLKmCx1WsTGfboaJ8
kvG7FhXDIqXX/y0tLnoH0axwu2Db6tpfmpb/BLvQPEyxWmWtXS3L0RsXPVOYe7ezdihjB/o4hrvV
0xqzThTXp8gMuVGkkVE7OtsE+cdTnANqy0Ld+Sl5sFsjolUdQkjzIkcdYl/Gq1Y34zfNAN4XYO7d
MztasBNFd5mHsNrWKu8p5mQEdMusv7H2b4SDtnUe0kiSpNdkYY/7UZPeczjhIbOuudtpd0lrYiZU
+F3YFu4wqQ77tPWIUU9Hb4urszkGnUnNMjnmLg2d5jwqVMBickYONf53RZOJ02M8HTJ7Si6Z9PVV
LNv0DQrHPWeA6RfWhm2BLnglwtI9u/OkCZosQsDirIaK4McJxGcTIZstTQaU6dzgz+3pafSrvzky
age3dwckRKR9t0J/bzztDrJztAljyKRMhbsnvAXJ1dAJ362iQ+6Y2fkmBLOhvF9lcMQBTTiVju9U
+SJ5cInpPTU03PtgTm6sK2S+bmBd3FLZF8Wc559OpifipZrdqZwT0/ubY7U0owIArT9+C4l7WGT3
nRWJx7CFLOCrk2aKM/vqGFLarDyEmxwlAZMFvWBsFdGWsRxlrCtl1Hs9Yb+Q3jicRdI8JFN3aeM6
ZFqeIEHiv9FGfbg26arMLe9O1IbgcJAnf40zhal0aKTGjYO50XjoKI0fkQaaRz8ktFBLYrXPehTu
ZgDNd2zGdmew1r6Ymj3BAayHk+33Z9eMg5MW09DTFalZo4qecW2YxyDPUDK7cOu2cHbMZRATeSxc
6noeueovqdQW7an1LnlmVug687MVtdPinzK8JD4Gm7uiLdqk5fH2kbGvrBJ0nUtRVto5rRtth6T7
6fYnwsCCwz//21h62bqcwZ+khE3XMtHShzQZHoNchO+yjRjJOIKZ/+z8i2J6x3loumsLVcoyseSD
i9HvXiNLftdpjGJhXZZgZqNNWdbdRgsY97Vy8K/9/CHGpyzNc0y2OJY4b+zsOoheDL3W9kZHMLbo
IucL6+ctHeLD2dN2vLk5TqGJuRB12MfSpI4YYHSlai/S7846d/DFzU1ip8n9OepjCT9TevjnDIfg
gfnE6dAUXltuNy6yKHjXO8s4ViVVqZegc7j9Ma7li0Th/hwO5WOY2sVPKfNHGZows7upOQrk6WQz
ptFWeLkOdp7jkb4pndEEFxR1j0022PepVS5Sk9sWwmRklyEX7/bUDpraqCFIn/7pnxEk8ISQePqu
sCuiYxPvI37BTS2qXZe3wdHg7RsXnEAjWixDu/a1KjpR4a1tVxZPXdxrhFE5+nsgvBdZVPlPwW8B
SAR3gm/8qpLpUWPV+NbPyGDcDsMLBwzML5057NKZcZuUlvOg5dqC66g9oREKn8ce0aZM3Ae9jZL7
P5dH/7hEPtwu+A/MLMm/cCi8vc/TKC/QhwZhJGa5Bucw3A/G5bNC1C/cAZpRBdaR5izehbURkfso
lCXHjaFZ7Q6l5lsxpBX+s4ahtqerVyujF82xtLuUOtrC0DbA9ApXrYnVwIWfqO7oIUdWi0rzGjJF
lESc57WYXcmSoQHRXFsn7I/Ml/829dZe8/6Kw5Ta013qpy65O2P+06fKLLy9JwMwzkLLLlMGbEgz
rOCiVyB0gd4kW8TlJXB73XpGIGuu29S9GAG2l9ht3LOlWe5Z6BntnqKNNg0TzBPv0l0vwZRanPXv
gwnjN2KdvZCivlrzR96dQnu452CQtNbIGQA5QTVGj7E7jJtRTeBbprwj3rXxHhBELIpBfkMq6W0Z
aYSrAr3HMioNcbQbLWO0149r+160bXMnR9HclfOHFsCSxoZpbKoR6CVe/h/R+Op5kmjn2sivqtGP
vcqNXTSMHDViVaE7BOC1bjoDt5RU2ovHcHdp2kH+2HkVo0D2gGvvtMGmqbtp3hHaQ9nJreRvuYzz
UNAV1S/mXR1fzqq3vSMEeUThj9lK+3NMmrskcOSp6EBsL1RIdicXUUJOiuVjQhceJq/RoprkuF9r
vnm0J1TfQ47E3RzIwa25FRAsQeOqetyHznR/k8U2btWxbSb2zjRq+9JHqlvUSY/MKwy45bB0PCdJ
9lHfl++2vNhpuppK81UhA9iIIh/ONwFRPYakapAMfJgMhtmG7LN9xQi9GTICbUlqvJuQ+pPQ1eUn
10DgZjXiCWZ1tvDLdGdo4fCSQh67sIv8fftTAjDowD5MlJvrDguNGe7mdstuH/QKPAyU2riJoJBv
gsLgUM+E+52OwlZYk/3k2/GiTEvr0KC1WZWMeL9X5bQPfJG9dMB59m3jZptxgJmKlt7Yq0l/9+uo
vtKhEC/oYGBBTv0dtodvhiQMW4BQeNdpqJDKYKUX30zdx1yyyIWnoYQNNIr+lPemeyeKyr3TqsZf
xCK34XvWpHq1EdiiwhtXrh0Mh1hMFl9Cwfuq3ffKrLYgY9ESxqZxF6bE3g3zT0mGjT5UkXknoXmt
ZWj1y6Yvq+3Nm22iQ1jKxp025OimD31hyXNbB2drngUFLaesqBneXJ+bmDdmztrNsVEzxvFYqXA8
mgrWmxPlaoUZNDgK5QdHM5/CZTQQm2yrsT4CVEYuldQi3HYRPNbceo9NhEeGX753ZaS/UTPx9AXp
3h5z68oMbTrorSk3g6J7n89kdDedaLTExU/NRIeTtLH20Ay0FQJpVStr4PGfWxf08S2Sxcdmz/O7
QDHZH9hfymCZ2e5K+cra+5YkNFePpmVG4bfnWhMLaObeSyIYZwHSzWLU+sohwI4KF1I7o7MrWw5L
NfQloNpoQUdNr49j43kHFO/1Uqss7SUIG3fxT0ej609DXo+74LYszh+3n3R9OPJMqV08LxelX8Ag
RTy7+AejQ1o9RMzSp9SzrI0PVffUN9aLM42QrBuMLYmZIlaHw4KUKlhokhs6GL/cmKaCn7XZs3dJ
54M+cOuAwiARSPidpyioyKDo9G/khq9Zlbp9PVTT0sicd68Z7WOjTU8wHMyfmRreAqdWl64gdSzK
gmph6+qxjcrsuS3ptttjN6w6hX0ndYWzSDt8xiQ/C4vWawbu+Watb/rk/3F2ZsuRItu2/SLMAKd9
DaLvFBHqUvmCSZUq+h6c5uvvgKxzdu061862e18whaRURgP48rXmHPPJdvPg90tcXidd+sQLytK5
o0550c0aBUyolSfMHzSTgeBdYpZMQjE513S/oAwOh/cGa8MqmYKGdlyE8aGs8FVQ11rzAQ8wuoAC
dTckPRafWcQwdsgdC25aKw3V/IebOSHioSg4adnEGLhPbp1QrD0yWXEzoti4hcwT2qluDrTzbk4c
1Mc86q/LlA9S6pfpRv7WnHWo/axDXQ5yeMDi4kpjOsa8fMYU2JP/x9KowSpHK8uqOlCnc/nLCcwo
FZEI6Fv5SDMmEHaphV+ZxTUXKzXyrd7dLoU3gsJXsH/XJLS11yFCzBuP2XZM6F+lOvGQfIIkVHDO
h/TXzqFwAJGEwZ8llOq2QZIKX+4azn2vNIYBjOZFX9VEix7CaHwB51xcLUG6feG2cKBH1cetlH9n
9NFO2AnNk2kl1rEjoLYPHeVUYhBeja1WgN3pGjy8oKwb7FxmmMJVzmBeBBr3oLG0xnWYWd8VgSSv
CDrExfed73y2nNO6u5eJOT2JTPsp62oA7xsp60y03HKaIjmF3PnAo83oKOZ347ntg+DWTTDEBWx7
hE8ZWmrV3HbSkq+xlnzEKpt0PLj5KjPK5DkK6j9ioY4XA0noqmWQerRC9NzTSG6dl8aRuR4zyIow
0fZS2PmdLgY4oMxSofvQbmzblL4WziRGgIBhW21AsOxGPwgR/bCyKNtlKsEKelMBW+/b5tNup6+B
gudhO3V1MpUM6XioPJpEUx9aEGqPUtU9MpPKW2qMoac2fXCqYpDyGh/mU6kkwStLEsmianAg8NZZ
WfZET71yk7OjNn92MMYPoSlR9hfmgfYHg1S9cL50u/dIPm09tbfCuz9G7/QNp0cR9h+9m70t77yV
tNVKLaN01c6VHXHA6dlvk8sQBMan/DJHp7o3BiMRtWZjgPflM3OKPdrAZDsFFGuE9mhnUgnDvjJP
43TVFMd8AlbY7m1qCzq2aYqNKbMuhn9U6gSSuzvR3bA1vd3S4e02+dj45yq2S6jssLuncZpQmPTW
MWzEtMYw7ns5OprV0veLkvhzGgziP53BSSn81AjtALjBJA+TS5ZT6qiY/C5aJF5K2v4n2gnkKDZ+
9MsyJhJtw+4AHV5wtxfqPqK2WWf6u4BYUq8Ku9E5nQw2u2zlonj4dkMknONswGmmkZaHidLAbM3n
xSDTNVn1xJ3hWXEdElAMhxpCp36cD3meQoOe6yID2etxDjdd2pF5R2OUmYi9Dq1DYZXseiMpoVBo
43YggNisgvBsu9V4S2c2hlZjounVDoZnof2QhsLWkCgDry7t7Sildmgc8YxibqJmE+Nes2Ayznd4
brPOXm2L9oBX18snx5oNxwlzagWkvBXm6zh0c29xL0Ta7A+HOEn1o51TnGLndCLcIQ1+9KNdfiTk
rs7cv/zknHFXYyML+uSMPV/iONDFRvdnrYnmhF+YyB7EGWwjmAEsmsHBUHivRGchSsnaH7bSr8G7
lp/qVDheC3Rub7fRh+nTNWE5tjEEpj+kA+wZ7SGx3GbR9fc6ZRcdaAhrFUufdnYtMHX6XXxTBocN
I+FtSzsOq1d2GBKVdBW1sG7sjH8ZJGC+/r6llvWQ7JarItBH9XPQX2jSz5dW9YFJqt9POWJMnueu
4RePaVmzbKZTAmpC/0MlruUe2uq1d/TgLHjaXmQ2hmdhOb8q/G8nE9LOxlG4SvLJPJSC3vjYADd2
IkvdVVrPMj0fOHcqj6QafyvMFqyBY/6ZFI5cO4pZrZBGTKvcdoIXO6+dTWag8KNcjXb+ZPgny0mh
w4z+86SkO2RD0x5VeUOSBM/D6SFOBSxap+WghHG9EnXQkN9ievTvlctyMLuQ/0EJrJ9gASQ3cZxm
nWMkaOW4i6vtRz13UEuzfHOikT2E2+VnRgObGo7TPdfI3kItUn5Y0fSc1z2oGs0+jGPFc5srNW0i
yERP1ZM1F+B17vSXSmgvPlgTX6erS2vuOkxTuxJNHn4LbUf7jc4qpIpNmov+shyIcATorXL/T8aw
ec4rAgqKCGBKSuN7KQOmyTdPhPhO+0R3Dob7yxI0gvL4bs2bq1hOBDkVXDFh+0hLXXukqVXudKnm
nozEWgqkBjW73wsGtKyZ0jfN6bfN3PzQDaYasn5WCWLbVWXBMIyG0YqmrnoO67x4Dcefy/+hAO58
lsUtLpPyURUxL21ScvYLdEi7ZLhEWRLeOJuCGzqLaD8WuVyh6pYHfTLflb7tzuHAYRJ4V+rayreW
H3fnPh+7LR9AtrMT3te0c88KHsqqM4sX4pX0B56xPU/IuoVWcGl9t74zYWxWCWqAA6b9+o6zdmOr
AG+mRO71+fwCiNJcw0h/7ube/QLxs9IxvyW2dpIyDtfzEpP2nXU2avlHBoD8pVKEtTJqBzvFXFyO
87tdVHrBHjtHtKUyzVDy5lVV6Cz3ZdF86YO/j8NjDjR/ZFNVjndDDeoDerthZbe9e9fUkyYIchhn
AQtxPwFuV30gNK1me5G01lay/ftRO9JhWmSjee77yIsX9WQZZhlpXyr12aDdkOiGz0X6SkmbPXRQ
K/u28FHmTxZ/3M9YihqSKAZHjfd2SK870g71XFbkfj1e3AalRh1mW94JQH9a3NzrHMeq2hN3tdRX
ZqJRN4OEho3XPsKYc4in8toEHdM9lxZe999ftcxqVjoBbc02ZendGDQiUUcEPxOKju0Yh8NB8/Xg
BVXku4587SvTqmFFk1a/jYmCqZ04CWL20rmzYOevlY+jVrpT9x009crScoKy4yHek/vV+mdDy5mt
Ew3lCT7GGa3sYD4feqwyo2Ufm/gHujn/sDwweHP/9/aPNQ+C/637MyNQBNK22QPtaP+k9BnMCBoA
Kf3TREW1RfKczFoVk6VYxqxQc1iH2fTbmskvsYpSB9gWqseyJWTZNhos28AktgRKKAWYLPJbBKG/
76Ct3XWWKjvVp307IYa+se8zbjmzxBW7q4vj1KyWIpIvY2S4O7i586YPfnypdS+5CIi9yPMPq6mM
jR4aleNBsr1Jw3ePodmA8bDmwlN9QQ3Se6J08ntSUrsxaFC/LC3x+OwOjjoEpacl/oyn6FfTYCb7
aF44jTrvr4iWd77VPyejCD4G1Sy3UAaNXVmP+t4ctNFb2uN1dwkrDDAT4/CdnZnGhcyFau06BBnL
fqSoFqZ+H6rPaEiK/6QS/b98MjZRAUgXSGKAdfUP6WHRpQkWFObEWhgzS0yDYj0hvjrxtFk4u8ZZ
t0kNllfv176ef2S6OSM4+89UmbQt5qRs2/I+rceKmpcTR7x2egfzWE0gR9caeuBirxq9sVY70W1G
eunIozwrzS9anjkvCOPPXZ32m+k/Ymu0WZvyj3OOdAKEOirCRUv7pzihSxsa7DDHnn5fmU7dJ7sq
iGicWhjzJDn26zxEVFIlwUEa7XRxKu00ViH5dGWpXxr/F8VmvK4TVTl0HftedgbTihAba5fl/Z48
NWMV19paoPk9ltJ/q7kMT5MGvFPD/Q3rTfrXWr/BciYzrnRdRFnU4ZXlp14Ztc5+ua+Y9Ytmhv1L
TdRNUU7tM9PachJQF0Qxi/lgPxqd/XPye8ZDqXbX4j5/UchwgedN3lPp9mupTq8pv3mI01ru1ISe
31JpyiEu9yorAtH0tlwZrdMR+8RXKtrJla2p6MFyzSYIzLaxe1aBh9+K6GxAq+MkvlOC6J4IR+6d
aJVUx5aWx6UPpLWx/Gib+ZV/FmNjr5O4Hg4xDAlOHlQT1oDBEjekWCugR0jsk67XqPGlYB/6yyRu
KJmepSHRPoD83jfpeGVyG250LUquNWOqQ6F13LmzfsCyIihlOt08gTbiLpxU51jHr9hG4qT4Oaa3
WHmxNR/EJLk3QDXkk10IdwezcS94Zw69kZIdpHJVicyx171Oi2DsBbJzB7fD/36L02fp17+fbiDi
OPuR/2i2imiKn/9Nkjr1NtiLZsIKCbR/12fubpS0jCKyw1JrU86M2JT5bxLZ5amocbrV5g/mq74X
BHW07lWcXH6sVxviLr7KyDCgWfTfI6Cds91lzvb//dliG4SmDKgHWe+CVfrbs210grTiMB6fRNzr
2KKb6HmqSRtK6HnThZCJuCMgJ48ltbwp6VxuD5VgQksRrqv7PkVo0SRjczTYm+Cn9eLJ1fBU5uER
/2n0//FsLWyeWFlsBj1LssTf39soM8tOGqr2NBnJnHnWpiNeXXGJk0p7QYpfrtF+mcgukhuvB004
KiQul3psVr5/7zLFhZ+lXWGTWoyM2UrkRfozNt2fQP65nWXW8B/kYIyT/+fpQN44/n4HCSuMtH8o
5/ppzGLNJzMBjsN75+fy2W1y/wjUH3utowZrw4pC6DV1cx4x90IJpHq2kpHAqyM2AfFDD6MnPxOo
1Yy0elY0Q+5GAfqBXj8Rjw6q7xomRjClaNrm7aFqjPle+nl066rBwwh+zLSueGmqOD6L5CXRs3Ad
Nln31gvoQ2rWJl/YPk4NuU1d4hzy0K3OfTy6t0Ird42SyNMciThGrUvaWMr9OZMyOrvVe+1XMQ1l
maLaQnQTyzr7bVpk/HYcWL6wCiCOMiYSANC5fcB4lu9wNme3OJyHKPHxSVWoWua9TMkwZJuLeDdo
FAFjkkUnPajHHxgRgtT3JlLPkDm7T0sbqx2SWx7Z2rasfBytSkW6qAPeVGBV/grT+SYGK4vFV0a2
+qjdAGyQab/TlFxXtsTzm9fu3rDc9sL4ki1o6Z51B8LqwIbs1huIMJd9ZkXlnAPQdJdeqa90J78Y
5Wm0aEZJU2EGoEFAoEH15lrKvvbN4dFlrHUyYSK0kEiNn92Ypk9ODmUQE+VnvAxSQhpy5JtV0bGK
WHwmVemOua4X3NFSdrfomnZu45M316IgLI0KYj5b/lvI2Ih8x/E/yaxnReK/37Bmf5iwTXsRrP/T
rovDq5tqskyeLDt92FWhXuRYrVvAJp4PeGXDbo+bkFDhAtioovpXlHr+Afvj9+hm6ipngvX6H+5K
6Lb/x5OyGOqiITYxHNnGP918DAFIZS5D8VQb6guw7SeNVvFjmg91GBVb8C/dWg4JwslOfhhjZ1zV
McH8pAXxZZad1FpNsubghbaufvkEqLpAm+7cRr9Qj6Qru451r1XC5IsWB0M82bFipvJTiftXs3EL
VBct/cAme1XtrDowoFmLjiVWkrpaF+3aAUZ11pOST0mpPNxpXlu2OTdMasVa09ZmRscffEy0VaR8
S+tBOzm+HOCtM5Jz9PiKh648OSgKwFjVhzmdwUO2UDoayWXmYaoJc+1sEm0RczNX6p+HqPkzbjqG
M0mBYGWm+JhwMNYEshAfW0QPbNfdWRNgjVPTQkqswmZYHgLZEqwmIZprR9stjSZONuPoYj1c0eTC
l4yAAnHjyFwsxiy48xHHAo0Db6Xid/7yNeObi/3hsEyEzGeOXd2ySJeR7bXwrtDwJ3BrpcAM5BNG
kq6pBx66GRDqO7cAmvmwVCQoZ08QacMnK+s+GGAXB6H1PFL7bt+qw6/ZtMVYPgkePrz3vR2/BoTp
lQirkG7GV9Nww6OjZ70XS1fcVOn+YVRGfFweSa3GbjqbUYxM30T6R5VpwdZuQK7UXEL7nqt4HQ69
v2t7EBy+r9FDK6KfDu74WM/aYwLJ7nfbA0Y9UkyXYVJZPbVWULyaRimOdpyj1S3d+qypsEUkHMc3
UNm3iXYE754Tr/3WkxORKU7JHS3ty8BaTZYItsHkcLKCGzozk6oBdnHPrKa2WoeVEx/c1jX2iTKk
9IqZw4ZGTT2J2/oODndDuCYS/4DXxQ6bhlZErDr5IvWK1A7jFkRIo4buyXTicrM8oTEN+uPIm19S
zzrKwUDZU1q5vpGIrg9GN4TvEGM3hugq3OsjXtig7lc1YskXM4aslnUB3WpucyjsaOhkDRBPPATG
mRX2BCfpbKftcIt66W/yAcR6Z88t05A45Ywt8UwvNM05Olck9ZNmtmQyWmzAc58APlFlp0IpgqMK
vQcMlHv6RigWPwa2yA8g0xerYGM0Fqm7Rixi0iWFyjQFZFT7GiKdHC3zrwRs7GYY7UMXSGJZ8mpF
FlOwz8N2fnbUKVpFrKmENnpqIWsc85HN8JiDSyoCTAdRJOQ8pj0mNdin5eQ2NeCo/Qb4jv+J310y
EKmT28CkbDWEOC9DoPC7yqCvA8kmyFzSimQwFNdaMiMUw3PEWHXj+J3+RPSQ/uTPX2X69NlIhNDU
UJtlIrnMJjtORgzJln3oRaYfB5ueSdUZ2T5wtWTjShOwZ5jQoSsV/pPBJgqFyOh4QK8TdYxGlS6N
Tzj0GZNk6OvafF3OIJJlCqTPAoe0aBxPoUiumJtrv8ISDZ8igvokmH0FcTuSISnJCo9CY08cU/xo
5PiZqlW8IUr8KyA0/LQcAFNHpxrvpdf0aoQduH1r4G4/1b0Bi0pVSw9qI5KDnDKPvEKiAu3K9ELH
ro59Xj0vuuPlIEP1vQsh6hESfa3jkZmmVXQ7vfG5YxRDtl5U1lNXjttOL/8cTBOIVVZbF7ctPxCK
M0BvnXpTxwBuEhIsLvMIOh/Kc2/bAQlcNHhg3dr3vI9zXIhwbpeHCS0+ZXbfq7z61wivUOdX4l0B
CbADwjStXDWgITmhrZgPi8q7+Tnvrz6B6W1AVjV/5mp8FXAu0EVnOSaE2DYZUCftU6XtI6rTq581
FEr0T5icKC9KLP/qAYUDEQxmyFPpKvnsl2XzDLRBB86tNIbYVndXV/2rlVT+NQEI50RtBTKH23YU
Yq8qeo12NKPuey2xAZjGc60EXjZCK2X8wh2jqIffzU1YI56sR/fQGkayFSWg465lBzVlVnoKbECD
9tR220Y4/kZL25uTWdVFk7As4aS8QrUh9QnbuTDraScl2zlnIujSzYJsLWy9OWnzoa0j9ZBnxt4M
7O5FG8pqNUUMYcOG3vFYrCi3o0OGPXHdzP0v0ye8WiNRuIioO902+Azn233f+fKCBnhlzLf7VsCv
ajSZbH4bOoR8BIhWsFObyFAZ00Dqy9kaJ5Y8pmuWkP64NFC5In5Kpc+egN3f+5RN5TIAqfuQ+WOA
YhsSRn6bYGpuC5XLJckjC3U5q1iGlo2A955AqNEaT3zO2jaxQVMsAwqEoXT5I7QwjcW9x0wbqBdW
0NwhYiLs6l/ArXuy7OUzRsT0gPAnWxG7qnmhSNuLUwjzCXkgiiTIbMtZv/DbcEGrJJS+jwhnF2Hk
lCaPIhtpEtXOa0Y3gTTWYngC6g+CMXMId/WLipCH6mikVgKMiITcsG5P2Ex7QtEBtWyT2fIk/XCX
pH57DAKLBbusQmK3sTxvI8Mvrhqi0HVSle3arzL3KS+JxI1IREVGcawVpf2Mw9xeSWqercZ4jdtR
P16XQ5OJiG6xFxZjDpJkLC5pWBYX7uaOV0dGT5SCWmx+q9ZgkGO1DhDCzwfdIM4rw8OwWqbhM4B3
04fuuAYbEm+7Ec8B4MtkOygRc7ge6pXe63/CNKLcmVAUp7gvHBKpeWXNR6USHz4rhaJIhSHQbDSQ
jytoms+9Kd29pK/wDqGEIeRsddLgowk+hm3dN3If1HkHR4HuNX0Xfz0Y+1GNJFtB989O59PHS/UZ
ZxMMQPIWsDnrYbhvIxid+E06O0D2JCFlOUTfgQocCdoiFe3aGSaOyDz9yuJR7kjsVr1AKcaN2kfx
GeKD16FP2JKujQ9f05Mjvd7K45NK9m07lusl+qUS8N/LZvhZtwjs2OEvVZhd5/IJx/rRQtm8uARc
i0ZT4LBYx+IZegm6/37yPaWti32oa/UpG1T64xbwRM7MlQoo+ujq7q3Bm2OvJtV91vIYzwk7W5qM
oG+g8TEEArIfZpX7g4hA3i26prOKt7Z8+1aXMzdHj4ng4w4utNw+uYkhTqn1FLgEKEU4aSrdkfBF
lQBQ7LzBdGwGpl1bUSz+gfSwJG75kA/++GNqUPjTC2dwNG+w+zB5b6gLXgptXtJHelkJdgZllp0K
PWp3AbRUgFOCiDKLdDB3lOuyENYvR68iiHgSpjW3I0ItzENHcUq4dRCzuDyCpPkY4BBMN5uKyVsu
YmNSf8ZJ0nkB+qfnhsjncizGg6YTiYLE3sAtOl350NuXDEffUR0pHHSxDjob9YPy3tjpqTahIqWV
zbiOGq8ydY8+XnQzUY+TKMg5CtNQ2OhlKzn413Ji1+9ZiMafwD9XtJ3ziuhgwm5shLRzB+ce+tlF
q1AMho3+aUzOcLJzpgttSjmCmDPeWWNNxu1MblwOvUnWGe5RwuJZys5FPoR7I6zJjE2FclLJHNlR
hd2ZAxSHyZ3d+krHkk2TIN00raxWWms3J9RZ1r62rO0icUpKH6VyktxckYekxmt/tFqjncFgFLvc
7lsyTqx4Yw52vWOG7p+DZvxa7hzDrOclmvmYRJTGrnVaTEw20SorqPKs/mZqTsfBKNp7K3d0GuJ1
TFThe2dyodEkJ+tbMYgWZmFau5AqzkzMv23V7zeFHMWeJA5zDcUo3ucpfZpSI/KyMKrphSiSlJon
7r598exjl12Ts0JkcxAch9jXvuPeP6DJZXlVzfbcIdO8+6JKVwaZkMflYVol+cmC9ZT51geOyOpt
IL9z01lZfg6GVGfyzpI7tRLfB9ztTIeKqo3d8PBdhTQqVbw1KSmecY0xgHK1u7EFi3XcAKrduzw/
6m0nwtuaJ+5LGJTBC5PScXYSZjJpNrFiEIySN5KeDICJpZRaiiq12sdmIp5Q6w03IfPmYCf6z3DW
dS6HqSSAy6qL83IDM6iqOtOoNqKcmsuoonAF++ppvavfswg0axOxiiRNd7Uj5tkJk2HEx1BbOl50
3Br+9xhz4nRN+0dvOuZKjbmpFWozbQqH8NJgGMfH8hXoeOUvrZcJ5eycNmQojo77DefcfYaejwJd
9gc36MaNZgfjz76wN62lmW+j5DKtCrs91swZ66jTz8u21NGVGxaBdqeNRrBnexqcIKfHJ6vQ/J2e
6OJKjwerVq+6zOGL4UCqUP6qmsE1wcX92U+t7jXmCL7MHPGZgVuBjiiVn2pxtqBLPnN9XZSGYJfl
MJGS5Kl5Um+46VBhFJk8TGOhvZh190HKvHYh3VF96nsgEp0pLn2WXPDSiMPySM7f0rvOYK5TgC4h
03YFzTg6iVDVX7mdo3FsRHhS0z69OoFzXxxBTWc8DW6D7sPpxX7gBrHqJCtBwWzzsKC5mvkhaRln
EFJXhC29t/jKOtPSPMPK+WxbA9hNnXRr0So2pnFThcA7ZXfEEdXRTIxoK03mtDkzlaZrSFhlrJju
3LhCttmiCdMrpitFb1/HLBqREo8GmKwRAJjdw7Nu2jkGp1aRP4uXycnLjUC2Bx5TRE+U8rQN5s+z
dSLlLtT0mCnEiTmJa6+wz1ieQV4ShkM2PFNMNzLOXFJJ9AkFOSQjWQn9qS4aXOid/KPMIQMyu0Ni
4QiNci3BcMWQI9taiUzOAU17AwPPMhOHSOwhY6E3V7E0u7EdHTOBdXUaNO1jqqOfka+z1w1G7eFQ
THAJyC9wr1irYHpfOtt40kZ2+W7WBGwXqPFzEDGeBebRs/Wgn6VlKYxzCKC66sQPDJzlylcxtS2r
LbOnic0yygTuKaGSSk9EpfFHGq4q3SyfmYyRZfsR5l35Ho1D+KSb+XePjDLMGDGyy0RzipSWHHah
HyjXJDurxnoUdkULLOndXR8W6P8rqexDmSne8n+apkksl+qG8Y7pyCYbM3QurY1WKVDh5U4pN+eu
LL3MzvzrciAgk7ZoZG4NietMtYZbS3MMMZPC7pVd90NJ2LCyHGBXmL7bxuQStHELGUsmi8Xb44yK
3GIrHn9GkC8DLUJ3nKfI2pDDg5CwzOfKzAkwavCyjqjUFudsU+KvKgmAH2qBQJUk2R/T/FVYWNOP
OAme4Ie/obSTvy8MC0kHv+UFpqs8F6AZkFIa7UZnyrOyhwTrA6jCuePV7aGvRVcGLrvEzjChBmZ2
zXCM4s8IXZoYdknIASVowIDz2tVdsf5dZLSh3swZJjEwSYRCflypb0S2fsD+LmmHD/LcVtp35gsi
lOwEsbjfKBdFrWfRCwWxGqVqeQT8xjOpc/FakpMnu+SVMi3f9Fbr0OsWymX5V8sBJmG0UlCczFfb
r7ZR0KWjJAfkwOqw7ESnLEs57/dhlDzj+ql/kZx4LwQNlaIB91n7YX1yMtU+5xDWuZynVZf19Ytd
pA7wVayPadzNW/To1gSqeU2Z4Yd43l8dJzq2DZd6OdXWA074YWmUTwDX1tgBTM/S829TOG3pObnx
o+y4z/YIhB6jc07xoTO7xj4ExrHKNetLwkv2qtrFgtsUdKfL927Km1uoYTsJUqoPwpkadI18bzlY
h9Rqi799Y0xK4YF2SLbLbw7zr4cxEQ0ZORPhWO80kx741IsR2tNoH3W3P/zrbtwwBlkHBfc7iecJ
52Xvr6t8DAgJS8KTcP0I8z71/glK97SeZmUWTmj7Bky22eSEzK2XinSpTfU2bg5aaaar5VeWQzmy
q4pt3VMdPq/CLbEEALNTV3Lyw2sfV9FFRi9UWOKck8I7VK56x3Ko3puREUVeiOhQzB7qwCm0Ow2j
N+Ejpl2+leYZt8uy+LQzSldoZiqClJtfV88L+ayz8MRqJZ275YfI6lOU8Zhhddm7K07uaOfMQWPL
e4H6KGHJzDeyMw5SxVdIy5zlIkUfvzzM/JBat4elmGfKVhpT8Qy5yb1GYBK6OXBgOTShbXGNCupr
sR8nbXyTekYMOdHG5+Uk4R6NGU7TXjqTNq4B9DrZAMvy1ySiljsm39F7OrVHuw6QXbKug/VhSFqy
5lLHpjh9FAOrak/9Nku1LdMivLxtxGb5aSohA+sd87wuUA/M1LQ3Rw5yiwaq2oaUqG8J08M1vxHu
JW92F2ElUi2jOY6aWq3KhNP596HoiNQpQsgQ8/cIrHtEqmLvUdxSYQYMRvM0DNcqV/sO7SKhKSgH
FKw+V8wmhzrs4walAGtvzM2jsFisiZcxj1pgbCdD6d6cBttjiL5qkxKYdLJbTIeGX/oH6ol3Qkf0
p0gB1IXcdMQqYPUPpbJfkNSXWIWYbFLjXJUmeQ+ikkxNNrTHQI4ZoeHz41xRWAZTt2ePrfv7NDAr
v/TmPPZjayTFsbB7HUF05tHVCXN41yJHVMPfkKaFGn/5smg6Wimsjt2GjtyXrmX5ERhQhrYbgdVq
eZz1Wvb7mxarWjLDgv56/K9f/9fvLN/7/a9TVLWbwWqYzStVfozmQ06q63F5iC2aP7Y8Bu7u/vUl
A0O++69fXX7++5vLl6Rw//VH1NrM1mqLUjWl+57wKcr8qM4v4PdX88v928P5B+Ds/uun//1w+RVY
QfwFppjwiQAQ//5by58JLXckboBpktg3sLt708yOoebw5vzty+XlL4+XQzm/yF7W/BKq+Oy4fJOB
KgwzW9fW/3ghy8PlFf/jbVp+QJZmt0VVfqfRWx5lg6x8IJ87hW76X4/9QSFFQR326Vwr4a6czxWa
LR7jTW9wy35fZ2MzeWJwu81UlL+GyfoGfhitYK1mPlSniKa6LqoP13d2DE+uuQuFLkzNoxUH1y4T
6zwXOXWD8WFbTJDqXCdWtqCWIzbJzgrGxWn/Zuv+sGaM6LD8sgmjIP+wRxtlp3tTSv0jyrVP6UyP
So+eK8aZpISrH0Y5vaX9C1jQb0bML0IPDrkTDl5KbPwKw73wEEau67aKaDPlNE1JZwp7nmz7otv6
c+H33hTA7irc9CsX5VseymbrFOpa1bW3EkXZqlNq28vyeU4mPt3WenPS1lrFyQlX6V7Un6LUoMZk
v1L/GbnuAA7GvtthsHHj6JlokYfwYaql7R8I9FvqmbT10NmccwRpqaluU9fcBh1hATT9vkhXEHiu
yJyripto1Gv2gc382iTqzlFqFNUi5omFcttaQkO726irprZvMTSQqlLss9CafZXa3XqAvYB5xt/L
WkNGa2ZnTBm7DknIGo3fzwTMZJGn3d4sw0ed0XBqCtRz5QcZLNP0k0ofk7w9PFqlClZZbwN3Ftu5
0j+A97hKdLQ2yVCs64ya4BLS0TdEvhnhR3tKYO8crV85KhojExS83gW3YLKObAweSvkdDD0/jDp/
5eT6czO7QDrrEcTyTFbYXuvQuqFlCF+ZAPCeGBlzvfBPIAo98IEijQf6QtrsFbxF2OpJZ+Q9zUrl
ea5wwlZ/sWYmf2ifYXke47b4FkJ/6wQzTH3nmO0B28zFNOtq7bwruzFExR7UarHWh5OfTnfViF9c
dOI8eaBHBQ1Ilw7vphyCn+iIOpyGK6KdmLm5EomScyeY8UhvvNpH6Z3tTrnK2vxnYsiv/8PYmTW3
jaXZ9q9U5DuqARxMp6OrHghwFClRs+0XhGzLmOcZv/4uwNmVaWdH+oYjECJFixNwhu/be+0MIG2r
2uGubD434XhDMe6syiLcyTa1PR3RulbpXhjqFKZDhSpWSiBypj0aDgny9liCauC0rgZwaIW5Y1vv
2XP0MTETczOgKNpEKSW6Ot/PUUDvDeb6YOfE4ZhiO9uNJ20i5uPpyW/a2CU1qHXHhEmHP4dr14ny
nbCI31ncabFzBmVp7BykVk3TvM91cK5jwA4poGRaINEdQ4RnRE8oBbwW3VTVYokcsTkS5oLsJO7v
oKtXKKjTOybvI5NNG3AuJ4FBmcjy3x17qlEG6XQNE+Apr+v4lJbRTCTEMsTpsRPMCAQpF5UBsaBO
xIi3joWjGC0Q88uDvv+43vunB6zjIpK4aJtKkiZmvaxO6wFlRXVqkuJoqHm7X4fFdUpbB/4/bq4/
rfetv/2/bhbT5P8+lfzx//SQPU2LK9v9474//rPaAT9qCnGoLPiNZWeUp3o5rDeNJMOovt653l4P
XRRWJzQhm6yz4qMyIk/aRMvsPNUIVDbrnP39djwWizaYGWi984/ftCZBr8iw7366//sfW++cDEK5
/vTHvv+q64RFfSEgC3J5xu93jqzsGZytwu2GujzN9PH/dFjva/7zC0ECAarQdtfk7ezi2g2/hJ/K
PsDzHX71DQpLkZTTBwsBONBJWnPQAOtXQgMGfwdtJTwAhxgvFaT/bSVqot3s7m2wtTvHSGlzEczk
WcakH1n8+hu9acf9ajompwS2egXKWYkcKkTzIjquFJ0U0UmtbwvUzRshJwfgTnlfj73czWI0jkoy
mlerVHYTFANAEQmaVnQPkN6Nm++il4XNs0YRwxooLgjTVZKGeRx65OYu9+U3OuHWQcvk8+jHJM5M
7OlrtS72KO6m24qeENCE9KUMK4TkbUhtiANxhlpYm9emrA7piPS0SaNL+yFr6zc0wwMN5+pFhvS/
el9pbxIo5ABCxLiNssVEbumspv0yRVmvdG4F2+5U6i3k61iZzpVlHco23RqG0lzYgMRXU2mia8n2
r2gzUovLuTsXtEen+IPSmC4MOlx3VJVQd2YOZWIz3vdGNByj+LVJMapgogovempbW/B2xJAt9Vuz
teMtzhJcnst2hoKLdhkk3b6lvp4kAIU7q30eA8pOXIAPkazwnxMC7KpGBdV00ayTTySL2nnN5EdH
LJsZ38wPKPeiDYh9NkyteWtTVNg20N13qgjnR1HpCWzE+CokshifujGFuJkzv9cOamHWwO7lQJrB
1F/DehQeXEyyp9qoP+Fao4FDlvFasE7T4GsQVtmtLMgriSUxRJpJO1NRnYfEf/QpNX3r9fjTjCj4
lfwA2EvE3Hh2FVauxLP5ZKnaN2ob/jkM1fIeFdY2iiFEkB5GN4PNzV0ePaOnBceiyNHTMMPtp8Sm
GTzzcnv4TMdBMZXNXE3zrltyFFNo0VtrGpASUsLbJLJuTguU9SS4ZMCIkmDgDLdKPyp7M5aOW8J5
2PVqDU0u21LBJpSZBTuStx3up2lPCW/w2rl9J7x33NmPGjSLazhrn3WMW9uVnykSDGeBn7MOaQiQ
i0tm/SRpJ3bfbJoJ6rOSCxmKVRaC5cA/XCuLYyC3tqmj2V9zy3nSgBUEmnydcqDxpZ+ja5nhpmcl
k19O+LQ+kQeNCvdrpyK508Yp29B+d6heF2I/xROK75AWVhgNp5qpBYKPNuzrJf3VGe5jJ6FnuhhL
/MK5H4St3IUDKohMUfdWAFp8bArtNFrZsDeGE0Rd7VIEuX5Zf9LNkcuTcpUHZ9vVCMe9VE3nX9af
GmTf51iy1owB5Ii+oV+2HGzyLOjNacHWIb34ME+YdB0Wpt8LWyJjmVGYirKRVKa2SloaR4LUqq1v
TxQCxy/dMHcvhd09qsUcX1T4HFvq9cU1NKLiWvoPhWLlAMC5JzHAmHQO0AJFg9hbLDYEu6oAjNiy
xOxG9b1pSnHQDUwMeTNaG3MOs3v8QbnP18he82iirTxHwZBeS7AzizA/2P9xkzgyikxOy6DHSeoZ
RMR5bWneOjJyDpYo9HMWO/p5dmrqY3We7VbpXq0yxABsP5SkdSUx0tZ2CFgf9oFKh7B7VfTG8V3B
2vR7FFpn1SoEIwmUVeZfTDTaO/CvFD5MozumQJYqX5cYsAu5adry0hP0Te4IfdQBO+QmtUR90JX0
U8+y9jRlY71pMirOfL+MhSrNWsQOO1+Y81ZdGAZ2z9AE7fNkZJV61uKA7kvNYnpWdUQ2OcJszZmJ
x1Ity60suEsTfjaPUuOtyKr8SqfCwY1tS2If8Uv2QaXu+V9YoHte7MAiDg0cDylB5Wwap5N7i4Cu
Ha1vBW04RWOLIp9rwgHeR6gZ90g1adYtKeYELP5+8PmGTLP0T3pSFURjk80ytuqw7bXRfEzBYQks
PRLFe9Zp/VOT4FcykTlpef0WD1O6W+PXqybVN+zxgkuZGYGn11Z30Cv2Qtjh5Ckeh/4xmKf8KNUF
kLLcnKza3gVjTDm9JRJxRmH6uv5U4L14RavF5zaYjLUQNrfZMHCOdaS1bTU501WpMogJra/hwXIE
42duXIzSyXDQw1sTYe3gcNTD2yLkFaXO3HgpnaPPFOv1CfZKZxL83febMSuNrwNmL936OsLjRYAg
rHtZPpt6QERQiGylolzgRfoA6APRkTe2TbNnGUHCXQT5Z2ZMegR/ns0SnXxT6cSJUDpuM7EH+9rv
gL4HezPtF7lvqdPnrfuWxQGqCbu0zgFJuHtm1X5PQy45JxJ86hgUzYEk0vxGjg09napI6YjN43bU
jMzTjFp6ThkaNxar+slKtbNSNDWcxgpgCOKtKYFTaJbt00hD7aY0pvGqsLnYTFV2VeLO/5I3SHKf
mxJJ/sp7woaxEZUxXhsryV7TtjfcaZTtXVaFBj3i5b3FSf7YSv8JFCCsG2aeusaUWXd6dWcV7IQR
W5Uf9eCxsSHldUaYXWORbpTOAnncxFD7yjE5AiVx3GBCD6JaTD/aC/329tDGhtxaqaXeVCo8LQ2j
4U6JxzslZjDKO2ntyGFH1bAYGKh6s4Dx6a0tV0ZVh3sjtsoLpI/pOtVxhlBcGXZKFhYEqQTla9Dj
ZSXUvUOhAnORcjEjztBn+z4wOnQPYeMpTLZZGCkLXA8GViLP5qB8w+ZkPtWd0O8DKoOLcYFPhd5n
kdrhY1gF9pmooXGT1RM+b6AJW7CYC/KtoAmIOdzOq+ykmRVroGW5oAgG30jXLdSI9qNc7UcCD2A8
YdMveeJPZbmrOxXB1qKApXk03qiyd651+3FdsuQJEhYZG+gUdNs/+mb6xqX5eTX/VQp61jSITmZP
jXUT4X7dQLKPdlUBl1yh4b1LexA637Miwx71S46phpLXRxDM33XYFOptt+ktSrMQmyM26EdVEGOZ
OxbVdxsk++CLS7gc1p8a9A6uT6Klpy7ePqEbw87RqKi0CjOUsTRgI7RMruXTjN/2Df5KdZFNEYPw
Rc0/1PhKnucR3fzs669KNKJZrsITowjpa6Uc78Y6pd0Ph5yI187DzI6Xi/HkvGyKopJSv86lQAQu
h6jlukCytVGtrCKCMxDPZG9dlgDKeB6mT2LkIq8jIe6ioNEO7ByzjULY30bg3XvNYpMi6azuVPp0
3ipYtxfvjJX69+un2y92S+KRT0BTqkvTDC46wfaBTyJ1J8JWLrpv3YnFwdaWxrUWunbDVT7sg6UM
WVgW+CFa3Hw6ivZu9tppfVbHQCukqxX4ieVFFJkJl1gmeIOXm9JvzU0J+QbJDAVhkdIDI/xcPHcC
12ce2+Jz3Tv7edXiiAC8Tr+ojfIvrahg5NWp9oDGPaaegQa2bvr4JoPds1cGgkM7rVJh6eC1vhNt
OG8VyyQXme5S4/fiuVHN5sZOrgr6vrlM4WDVKOSQOSjhbixZP4Rt88q0eBn8NN0ZXdt72tK9ax2B
HliiPuNVrJ86YUqfR/gi0xgbD+FSJ64NUGxW/hCQP3Am0u9uBfUMZofPBpTEZoX3dH5X7p3FpsDH
HV2aqhxAQtPILir1SxdK5x41QXdK4QGRNThccGV/Ulq8xmmDwCCyo2dz6WQmXTGfmvWCRTiSbyzA
IDmCu+dKqRxUsUq0p9HXQgMfpIcKcTwrbasyXUAI8hEf4uw9f//vqJsw6PrBOVrmqzDJ2qNVzPRa
da3c6oPsduOCkozHpSQgqlPQzoyNbVUcfYO6UApZLkMHDGgz9NiGsI1TxPvKuIG1uWS6LAy6ifBB
hk+/KZG54/tvbLDCfdY+5TJC04S1mA6Njl+GxvUxWIr5CINIbG1N7dTUKmBUH3euk+e+G9sSMUcS
vkchEDEFe6i3YvoSSsEQhgBR+W1B8K7ZkO4OoHNM2DulodGS7Y3LbwjKt3mikTEXw30yl2jykqF8
7Q3xldE3jOP7NLSYZp0ic+epHO67SBObbETOaI3aS6v7Pg5tsBOJlOmhsFnKR+OcIM4kKwuR+TL0
RzcQWF81s5Z32cJHXvS0qJ7cRGGj0M5vwh8+xnlZPypO+GhIrCJ1M2WvRWLsakF9Uu/bzvMj/zoE
DtQPPyQ4UaZQ4/qifkwYCG8m56MGcX+jENqFxDGe3RgS4Bl58bM6kwXl+UrQPLe29nm5rJ56bej2
WZUVh0U2C1TgxmiYJ0oqEC9qRn2s6Uh218ZkvOv6wb72WoRPyfHwTNF9b/ErxTnzmrTbz8EDCFgS
Ii3VEY9YZbLHUNF3YecnnvQZoo2mbO7HujmUAr+KZemXICHoBHlrus9iY3IrGdUHNbXik8SIvW6+
7TqdXTZV8UUrFmdNkdFszczaLaQ57zAIV636rC+NU6HM/UEsq9Z10qjnYqcx8x8LezS2A/uUxz4d
gTXzHakK4onCZ4S1KzTYqvWSjIp9WxrpePLL7mWNTlwPRkMYnt/4D2saUWemEVI7pXUnNWU2z+ZJ
bJRQJWYapedtnUGDAGYwUfdsxcYM2W2XJfvlTqOOTocd0TRry7kPUBdYjFYRVb4dYWX2QSI3dclg
fZuzUnmolXc4tyERpRThS0e5BnF9qIxw2DpTsmtZ151jdhYMh2Pq4Ii0ntKlLU9WZeEO2IuRGifx
zhIqjGbg5ZtuAHIrWJYxrEAYoDqxnQJnOA7EMHhp7JgvutViuuhknxzQIhnQJXTjrmcO3eiGXrpj
HQZ8DChZ1kNllLusMjMXqKJziiIqqEoJ+lfLe1jV2mx9l5dJUJ1W+aTHSXuVIRA1nKbMYEZgbSrm
vzf6iC4BKTsYZEx6y0jSlVxaU7rM2SwhZMXSxWhjh0pywnLAMahcsL+l/YAS5LsPHTFGfKKRCGpw
OcQNkTtKq98CxU3dAupB43bM7xDqrY/wzxzhWbppHmBDR9tyGsKjkVRIKv00Jv3O2Q5+/4aF7cGs
1ObWJIg1oVi6NelBOcYsD5ViHeGb5dd8Eu+9k3mW1YYAgOOLAGkx6Di2lylYjhRUCr9Yckvx8VU9
jK8maTZdU5lnSjX3aExHtBOaeXbyeQTRUn8WgykfM7bhjiQ4u/QjB+dBkN0pFP89wIy15y8blib+
3OtmeDsCvoziZv6Q1q+Db+MIQ3wcMRCSyOAfGuVUsJU4w1fN68kbeqv0MNBTG3eq6rGosZ3wYWWp
7Z8KFLLe2KhuG/Jtz44OsCQyPGnIZks1zzWG3N4mfhZuscpjEGGZZPemtmOSQS0hCjfUUJeqoy53
nV1y/kOG2FamaXkkVWxMqocURRAFgajBk50SYT+NPSTYSKu3dKpCoj7QQ+AOlJtY1Pd8VvJUqUhJ
ZY1jjtbCjJ5IQn7A8nswyDTUFYUEsBiSkqSGAIajvgwDPYqpZDAelpsA235h5/xrooxl2Y5qMJ+z
mnP+kiqQJuFsUf02yYpDwaPPrz6lbEFS6zCju0J6lkpiZGbKIW5c65XL6VfvdAmrA4vv31vOtNWX
+6MNjga7MEzkn9r670ffrk6OhR4TLHsXVvktsillb8V0jhO1fYCzou2KBw3fglv6KkGi8GdxF9jK
O8X4Z0OP8yfSW+KrDSRnvRWoUNgqI7E2q/MgT+c7f0r32FoRreZA/X1rgvLAPPVmIIYRqTUeHJhP
SBvzi1Rn/Wsesd71Mw8Bhkqw2uifc59GDiwl9cUX2qtQAIbSHfkQtr15zjKrJ5c1QNSkasc2G4wr
rV9zI9ZtaervujhQcJmaFm4epz4LxSzdFH/puZtNbDKMYkwjV0P04RPAruYmzJtves4yd44GeROa
k3VVJhNu4jBGnylcvvp0/8zmsUGCdDIGykRTaOafespbwXHduUHxLY6x0h4cJ8gu1OX3QcdanDeB
2mfZksj0lkJ+8f3gJ+ahq+0aKRTl1MImYGWqo5eu5ETVg/KR5ZmyYT37FQPpSIZWJHdYAZwdmXAg
4Cv/2UjD7eJDvaABNTZmEsnt6ATAOZZi81Qp8osWfY3zalum6oOutvW9PVJWV0OMGYThRWqNw4Qq
lRLq6DwGp3kIhgEbYGdROgQzegykwoe3aLIHMSqP1Av6TabF9aWc2/qy/iRCOFatbSFXGJVqWweO
vEzVcGjx8FcbIzbyo56PmHByV9Wm6IuP44NigXXQmXBvRrxhD786q5fk1x/OaofVqMQvTfz1khH7
E9ahzLqpn3NYgcAYiWSnf3Auje4qFWnsjcTQbtZDGmz9oItu1UAY+2zEigblYrpNGrQ3EEZW3Wde
HASglu+7+qnV3uVsjlcLCABV5FBFmqhsDSjAlGum7mL3drFFkG64DaA4d3YG8wwFEajblDxMbb4E
VPb+JQkos/UqO954eK+G0blo1mzcGnVcXrS42ky+6ZytVlIRAYNSazRlxYgAtVPQV1mTZVz1zuhu
LD5glrLP2QQWSMnxc07zdGlE0B07VbzFSTzdShXfxILjLn0Zn9sQMOFSyF8JoQYNP6nHR923jyAL
SoTaL6pp+VBOJ+IYHAdtJ/tHV++wQ6Zl5RbKgxpZ/XObT/rFn4g/ky3Q6ngiqGvu3pQwrK/BqD6A
Oi29IemRjQUWIKB+3o899DyofuFRMYoHpdBmalYSDwLNig2+dgNyAz57x0m2ZdWFyMJAvNQ1i4TU
vqxbYyfGHKlNnPimh3Oz/ADEWey1LO6RdOva02iwbtkwEd7qumlhw4lMV22N6EPPis+zClgkLKkm
UYSPuU0Ht5oIbVErfx+0ISh0elGITEUyZh8CFJttRokgbup0N6tz/bGrFTC2GWm+SmnyJf6veL0a
Gu0X5nlzQTf/ePIKzL8EUKPz0TiDfz55ReKLsimyqz1ZJroxTR6bNBGLKrV/NCVO7ixrdGKR6tgb
FQO7BxpPMwlfcid9QzTqv2usn5Qgzm8SE9KD6FT4LEaTHVWQDEDN+w+lXnJVq6GxrQzp3ClzcZEE
21+oDw2eSMeYJV5CLVpgF161v/PQBOdBSEBSExKAfG4PlGhIlDeJhyuQL5a28jFGednZw04PURE3
tdPeNX78iEAKSoYaXbQaIOV6MOivH9NAftAE9DOsPsgflgL4yuUR/yH0rPf1caFt/358+Etwi66y
XiDaRzcIdDQINfpx0isrww9sVv9XxYE1FEWD4fb93OzVhhG96cfioGnbaak3Eax8EkPXP1pO1tyF
Fo1FKt5UzInhuTEKrgIjD90QN/bjzFh9wiSJbSeFWjZpdnJUbFdheXddDx0FGJDA5a20fVI/pnw7
1pp+asvy7mul2tW9LcmHX+YIRt5TYZJ/5TnWeFc75C/4eXlYyyhFGRxkNUJISW3kJHnbMWc46ZeG
bIe2EvumYh3U5vFw7lSzPytB8ato1b+gZeihGoIAOnL7QGiYYhl9/0TPwLue6QEikSsAem2VFC/z
raBgKoYK9d9iEW7sym0mBzMXrh43ccr7dTUrfHIwM61WD1L8grKkqT+P+rwuXpSwHQ3jjwaw4MfX
5bedkjhDM1yF7Tt3diP7E4/7oqTBl2nxVq2HsOqQUjI3r+B+MjP8rRUX7A1YoOYe5PYHy6ZCoOPt
0JbRA7ONPEUda7U8r5+qvLXuljKUx4TpXIRGG0BRu2f2hbq3dqqKbD5HFCieVrVePxh7sTI5oLUi
/12vnj7zEVg3urmtlrACoyN8AWlYtl8NkesBMo0bZThm8ooN9LBIarNx8bLXSnJYb1JSLQ96C7Yp
ugB5HZ/ZASFrLVkUsyISf7q5WrMMi75xbDC257E6oIhJbZisjrIjhEPdKkGr7fLs8yCr/D7KKDZw
QylIcN7wQ7BsLXWh5/sSrtZ9r+3oVDQ3xlqJH0wNeQyy57VByabE8ErdonrW9jC2UGhuag3diIYS
4hD0VfMA4GSLuOoS55hxzLF+sJaMj152EJRmBKQ+4np2s7I7CowP3gQxFAqr8jIk5GQg1REb36Cr
bHewgv9+XND+QoMibo+yOrQkTTI2/DwuzEHUKAVkmCsKgsCFH4Feyu8Vug9ZQa9jSDf90HaYqilz
5Mv1qVsAXm1tL9WSDnAFRLrMZvSbygf6WAmkBivZrwy4JjD1w9+/WucvrxYoDFME2B0V2LuUP41i
VMT8djZUsl3AmUA10uINfYEOTBcHcLsUg3C+Xy3k5su3se+ySeDyLYT33c5YkAnl2p3/QUYAIsMS
TKw1o752zBun/KSnaXJpNXlN0xplkj07OIFy83GcOjh27J1CvBUQSoiT/O5Y6fvgWYxNejDIctp1
2HO9mnLNpq01ZZcJ/66C3X+knmM91jl3026a1Ko5S5XWkebsMJIaaG5xwKgpOZUU9Z4cqYtTUYUo
6GBZa6rxKqOx3YbjSDl7yY1m0RQBV4xNQT5qgvqsAfR/9uuCyoC7sjTzQTsEk/nZx1xFUhQlaIpU
8Z2REbyUfEa7ZVytxaNKRSX0EFZPTKVUfzeaXj/VNCtPPXnvvFg/OCYSsEZQ4IkndaTakjrTezxf
uOtmKM9Uf5xyg/wRXz4rkU0eOSyrFeVXyDL2iT+vD0CgUmJCuQyd0rF+HuZmZC84ckEjNjhOtW7i
QnFCdYfhm+6RESIMLcvoYCt2eUBAD1Fuii9RKiZqg9miofGcjjQRBeHkdu35ch2Wnt3XZCtbUXev
NHe1qnVHLQ1TN+yci2K22isXvtgCu29unCr71HzPQjVt/1qILvKc1DqqbKY9Gh79o4769p7mtBun
JclFNePN2g3tGy+v65KeNYBUJaoukVHrt03UZlvfdHuHKBkdbcBFAfPu+BOFTqR+KBBl4FlhKfa0
YGe6YQTkLV0P2Xfj6fuZTJIcy/WwVJ99W8326TRn23m5OUo72y8cRiPyAZBQ+AjpmOIYsz8I+Mym
qvovQW6yroRfvKMwOhzblJjLFQG6HsSyW+gkVH8LNuP6ylucmFuZhsV+jXMqy+obaRz5Q00XneoG
ZcKxWxpcZiDcjEiTl3lO4x32D7mzsmnyNKuO93qU4le3nC/fTTtkXLpE0RdH5Kv0vPT461zB0B9r
Ip3yegFnBFG8qfqmvedMvSIUbG9goYW4M5vngGIz7reboigbdyjN7GFIh/tp1JqHJGIzXi+tk2Wm
iUTg3KD0UDDohUcr6XAxZrr+HETBUcEdtkG/oXgS1zRNM5dVhXIDuw/JQzqf1QTQZzh9UQkjpjpp
FbvYfPN7ad2U5vgtbcOUkaIhEAzj4ucoOphO+sKKeTyBIVfPnLKvKP9LpqAgewmi6eu6UPXnD7E9
hVdyrZPxHvtjsm3n0rm0ivmFbilWd3/+WBRUoMHn//5TEUXZtZj1186BIowCpDy0q9dgyh7wZU73
ivS9niqnS7YAbbvlIPxYumlkE84oS2zvFfTaSh8xg6ojfJBWP6ErsS+rJqYueuOoxWZN+dVRj1VR
+LfziJa/n7AdlRj7wEon7/Eo/UMRtrf0nkfWPMlXJv2Pa92jyMGJo7alMYZKJFl6ZxW5kEFjb+HU
SUTlZnqIa9E+Bk1Wn/W0/jwr84BXJ6fXWaQG3WqY/GFVPZA2Vz4oOnkuDNblZfTnB+YESDih/xbo
6bu/5P2th2Yab2ttiG77rrLv5UTsAD3eA2oR4isksUaWzOqDUUlsvSARNyrF3d1Kvx4zR2P9q0En
Hg9a7qtPEcLnh6qqt6rZfSRlbvHkG1glZGCx32RZXMdfQMKml6xvLrSblOP3C6MLvyEJNzFT02ir
lBlVGsqeTzLSL3mIj9MfyKsKFzw6XcHmWKlcJmH8ri7wLzPIwafHwWle+vBVm99bwCgO0STqM+cI
gbO+cIcqxTujmi9j3Kq4HkkMoUVIG9dWP6fsRR4EfO1gQV4q1tSf9U57wqHPdwc9+1rNfnzbz1xf
nanf54GVPUhfOdqGp9H0eyfKr6FmWSZeS1jMRR9fmr7Pnymug/qCVqD4AdWXgACGnD7XDelHFIV9
IrfX/rgG8KESaY/01wS/adn2nhDD1huaiW6OIO+IQVrfBmgqPUEe3LlF9LgTvdZCQ1xGsxFdrTAo
vVRW/mHENT6MNMgjePJre08oaYfgPvnAOtJ21x2WRTOfBLjxogcW4pywxTygfcQNax3DBZQE0JG8
XIxcZu0/a3T971Y8lNND34IZ4CKuwJ4VKK6p9qQuR5l6lwcSJDLQBMfO2rtSnV+VWQSXlXM/TJmy
WR86NrXcmMYYcXZNPMUsDFgo+nCwdKCeAfowd8xBNXz/7kKS12lMv5gZWAQn0MW5TkB/UcCjvm9d
RxU/TJX4OVtUM3rtc3JCbLV5F8q3zhhwXkZadIt8HuCIQdQm1ZIRvZbu0JvGIRA2RX0Pyavcmb2y
iOiF5vWNXr22AZD0Jv+g+L6AFUOJrQj4YAsRfItKXIiKvZCwpizEBGbT/BrH8Fqk0bUlseam1ulC
xRV2iIXMbC5k5qiLqFXQkl+5Tq3ZJHtbz3Nah9e/X9ZpfwGT2eQbm+wcTN2xLNX8aXflV05D7msm
7sKMzWdgFM+KPzqIUjRqly0CpFhHPyMyOmlyjs172dn4DmFaJNXLAFzg4xDWT+tr+q8v438H7wXv
awqKvPn3/3D7CwHMNVdr+9PNfz8VIAuy/1n+z38e8+P/+Pf+vbh9y96bv33QJfqCTbb41v78qB/+
Ms/++6vz3tq3H25giIsYxbv3enp4b7q0XV8F72N55P/vL//xvv6Vp6l8/9dvX4oub5e/FtDL/O33
Xx2//uu3Zcn9X3/+87//bnmX//ptH77lbz8//P2taf/1m/ZPTUJfVdkhs/eRWJZ/+8fwvvxGEf/U
LQre0rE1nbRoShG//SMv6jbkf/HfWNsRsKyqy0Z2qVs0Rbf8yvinTdgXpUyVdb7QDMP87X9f1w9f
3x9f5z/yjmkwytuGP7zQOP8oMbFtMHAKOiYlUoP+Ay/kx52yrjcgFOIn9TR7jRvhttuWu+oSerbr
P4avNIU3LO3ZlF79X22xlrP3L88sYdLrwoQVKn8CQyq9E2X6+Di4zn54ybbQ/1wIvzCmXFhsXvyr
p1v+3N893cKp/FOpQipx1Rvjo5p6xE3tSSs4FHtl27vOl65zJy/zot0vn/NXb/GnfZlPhE4zzo/N
1t8jc970j7FHt8rTdwWyqtotXfP4p9Pu96/3h69z+br+7l3+BF+tAhDDgfpIKNExfxw3THf35Em4
08H4VWX9x8Hp9xPnT1/fsif90+cZ54Hwp3F9b9OztjPc1FvOmiDd2ft8m++DX9Xqfu6WqTZjl1jq
OZYJqJnN54/P2JYyS1vz0/Jpdvtoq7iGR6qAp23Lvb8df9EP+/F0oV+gGWypHAjd0iaq7efS61yO
AjrJ29Q9DPRcxsjtzF8E9/1fz8CwbggdxqNOOs2Pb0dra9WY/Tfff1Sr51I9OtPXX5wMP35F39+D
4wgyPm3+PvKxH5+BpZKpi/ZtcLUPw1vjJifnikr13j5NR3i8u+rmF8/3E+p1/cz4uATlEJqFaKF/
er7W9LumfWu25VHdZgc0MYmHFdfFI7iF+Om/hvfx3vnFhW2ry9v445xf3qapOYJ0B8qQQjftn66y
XjphmaWfozHoTnjc4xdzNNpTQ/fjxiKpbaJtFlKTo9zveIzP1o3sSKgZ8Q1d9cQaP5mxmb+R/oNT
GdLUG2BS+y3ADI0X3dIoWhQIGmkueATUG54f5r0rAzX+OM9NrWzyUmJ7Qul+oYZm6kTCZsoXyJL6
XR9BvWk1tlX7WFWH+lTRHAm8omit7VRY+X0aWDLaAvLTCfrVDfNhViSUHYAF6luI56DbZAWJZ5BS
iwSpgMXGtLqtyS6mp9dKOje6Qesjpvh2A3Qmewv6clmMO8kOI1xKsyZXaaNKqdub0UZg88HJ+tKj
BskrssbWQG02l+oTujMoTFRqH+AIsDElT9OYMGO2wUsjspNpVx/aNtqoQnY3baqmLg15qH4pZpQ6
b4ZXH5QiHUJiMug64gamYTLLa67OSPEC386oBTc+OhS0JX3uVRH5MjeZUztEQypL3k89iCFHz1NP
A/J14QBX09nL7uzCcr4VVtp/ixxw9ifmySakpzhmEQq5rlHwCoRLf7/rHeWQW43xMRal5SPPm6ND
3bT6Szp3RuCmLIOAXKQ5GiEG5GzeaHORI7HRKOzjtOut8xgNAhJ175vvVjWFnyIKeMFGoVRC/lHq
Q8EM6uAm8P8fdeex5DySZtlXmRdAGbTYQlAzSAZDb2DBENAaDvX0c1hV1p1ZPd1pZbOZ2ZSV/ZEh
SAJw9/vde65SfJsOO1v6mGy31xfpcdCVYoVpBjoGsi6pb4mdwD+KwPvZyR91495LHlfyYUGXz92u
FrgIsdrT3zrIzrvcGvJGU0jVONMabWzwJFYNH1f/siZImj8QzRJsadmoqkYhLrOaxts6A+Q8xn3/
Ove1epMSs3+3Jql7JlNKVkLQHU1Cbph7tx+17KuyoxCGktO8QXHCT84IRtwG1E3ZdYauDBbR4dDN
HXbNPBJ3TZ6pPTBY03EbE5qAaMKGh61CCXtJ/eYxWpIk4ARM0TFS+d6UTe2pVRfnNvbgdZRypp4a
nGzzJox08UWRfM3IK1cuDgrK0YvG0ZedsF1Lc0l9t4HFD6Vt4GMRbBS+6koZHuQeVijz4hCWg1iq
J5Cg2sOScqtFBfQ9QxH9S201DsDY2RJ2EKJZZJhKFA0LUs0tw41DdqYW05ZxFDVautNUHJqkL6bn
RFgXozg2hTo8gtDOOLsPjt8bdX24X2MYuQQkopxK2byGi5rQdBSEWqF/qFHSviHPY6MLFW0nGopm
XJmQxyMul/h1ydhf5OlSAXPr6JScxiW9G5140oaSsyVtrF45Fw7rSo2qbTao7HI0dYSHOszhauww
oqXLTACTQSfPL3CEwax09lGoyDQTgCN6PDrAGdU87nHVPGtpRBE9l6GiXzStbm/MV+I9umh8awpM
p1HZmYy11d5DlI69xqDocrK1hZZmOyVjDgCns6CWw3lC3mvwfOW2SQ24WekXQA3FGc418J2wnPDK
pB1RNxNTOyeI6dx0gIowS1REmZV2Ws3K6HxlbVh/WbUS0VwDg56wvBNH73Ov1QSUaDlcwVGra3JI
QBiCUcqkQC7sHkREGb1VY6etsSpC8amlvA+6vNF8eCv5O9VE6sqSwUlRQFts7IanZSvH0irtx9ak
/EPFP9IoOqZ0o4z6C0M75SEcBD1/jtl/RETT+yBM7erbNswoc4mwyTtbWdqe0R11eXGcNt7c5gw4
mId3V8q7ImZ2iSq2DTrNcazrmpaguH7rlKV+ziRFrV3K6O19AuHjA0JXuXYmupYqXeOjn5pa34y6
ZD8sNqZF8mD0Z022Yb0no0TcPHVCPYjnad6Q0Ou2PeCvxF/UZqZim8cz3XVdEvrlyDRkUJvlZIWC
E5+lGp/xaDcpBFcRla4sd2lJOlqXydzExrCV9Wm+LVXR/1SRkX0uxCgNz8iEeOqSwdrj1jGpZxoS
MsFJJX5kCTzTpA6gBAtN/ZDVhvI1pu6rYkjiyG1kMe7BnM/PYVEutzxU5J9GCGsv0dVCNN3IXmbm
0EGvYY43KmViSJwaG3oISr8dsvBNEnRJpXBqn3IlzwKURTh1uVAgHpeTNJzsTkkhzPEZzB2yiKt0
bQxrN814ImWqY6wTrJXnjMj5iGE7DUMKReqJqHORoeGahtFcTWA1pN0jY36Z01R/xuNeubzM8tbq
GcYVOYxwV+uxMgemSJpdYan2LwAhaUf1VfnLeamgdWXMxSqVne43tLSUErvYGn9pc8JBu8S05qEB
JDQdiwzee0lDYiKrW4SYfsBY5ODyM0bxUsxpeDPEOFReZEbpR4vn7sgqT+ForzPMiNvspLHB3Jhj
L691KMPnusoQEDXC0wd6hueVo3dAjlmtMoLpcaHeumwx3+lSd54Xw9bXiBPyauyByYMBUMDegQ/c
yqGgf0fVS+xiJdzFRetL18qBdBiZrNHP4Yzw5fEOudWizScohu1ON2dqbzXoEmOSlT1Eha7HsITO
TQjL1rdJmEIyKygq7F1lLnV6ZUfyVbWtOjPaFYxB9vxh6y/MCOAd6OT3IQiYngHf8S7cN0gvKxQa
XRdUxfZJcQylTJueSQlp24RdUI2ylamyG2ONDSJiHTz1jSY6q3VpPbKFVTgl4Vh6mxuZQGQyj5Pk
y7TBuTF6+fswY6qmqWXEaVosOS9iIKuPiSyl9r5ovrRS47Fj5NW9IC8WqfAtYGa9i3aQrDvEoPNs
FSkle2SQscjcgeZWr2O/w9FU8KgeC4rS7DG74ATV93lRAlLp0Q8pTcCABuE/VbcmkaCUGUBLW6Ri
tarCXBTQqET4xfAaHllXHeq/4pFVIOxqIo3JlC3jbm8bwmt9h0ye8fj4NNOJ0mWVB5U7JIaqeglz
o33C3vopFpqmubGjk0iNe8MkMJdQs2PWMvXvuH6r2wLjQnZBS9XblsXkwKxhfpvxLDyoEoEcT2kt
5v9GI8iJKyGj3qgE6uFZUS8DzqjhItDGmsIaN6kWpMJyaFttvcid/M7UMi54eRgm3b7mG8hgIfdh
jJYZDTmdSYVjqeKjVLTiTDpluNYUaibvFUG17DYPbSOOUL5w91SOmui71KToTMUMQciuj3/KSRQE
o/QRrn5XNvpL2ET2rkaHC6Sx5eEiW2xqh1Eh4lJqmvzd40tsXZWs7SqGk22v2tnCVS+qoflRLRrf
bXDwz4lhhFtjmUr2z1KYdcvOWO4hhYVJ7F5rpsnClV+g8xG0SGjZjnW6N/EWL0Sj2xBgRsXqy8Gc
Be9NJV7LsxJnO8XjAw4AwtmDOFnSGFJTlWKHG6hh3c9tnKpUzqbOh8M86U4ImV8d/gJm/ianHVDu
BUf8UiFz39Tsj06KBubIRZdTMZKN7UJjKkL16yTXqcZzEhHzpNCwydYbxCI6TIedPS7VfJ9HgNVb
aWSfY1nA+nuBydGtmbC6gJERpZcIvj/AylMzMFgBkMBdAsVukLdJ8qhAr4F3KOGKNu8f3GCbqwKG
Js+wzJ4SuhELQNS0YuQg06nyeFGqOj3aqaTgSknmFXeQQ9SxG45KW4VeUVet79xverkbhZ9WZfVK
WqSDaeI4XxPOa5dCY8wzi4S0I+MYxdEs+5HBHryiQYVyH5yfOjGUQzgBE0/aLH+2HTP0a3vC4p7y
HWLCbW4XrbapJbHszNFJ1yUtHoEjcmej5mWzwoA6bQwZMIZj2lLgANPeSfajMOcVOdwNJnPdw1Yn
H4yeZmq278bCYkB8vKxoCraLhBQMO6fxZgsTOJkyNdTDZZZhf1stb98Y2uUbW1lI554uA196doo6
6WJ4FgR7r5LSGapvt4KGACNtnzK2mg8oiymXOicft10a6dCZdfre66m6qeYEWG1exUxQ2f24Fcjx
Cza4aqfETu7/xTH8vx77DcVBMwRJgEyIhPznY3izSHTW9t9dED2aL0T+H+7Cmu1av63bPjtb469+
359Vrn+cv//4+/5Fc+qLOTLM/jsBM+qqAYztx+xAReYD6+czeK6/OO//V9nkz6/uX0UNTYl60X+H
IncFwWFh9UGtN3/lIPqL36LfJ+9/ULciWypyYXxJbLJqL4y96hHn5rryMo+LBes8ayD83r9WKf+r
hPKnV6f/i0pZtok+mMu3vJ69sAiwmSj+/AxokJnl7I6cD5BH7cxD8frH2/pvCfv/rSD/J6X/VP+Q
S21/fvrjZ/3/gXTv8Nn9D9J9cms/8/6z/aN8f/+Wf8j3kvG3ezPMXQTEQkyA6G6b/6d+z5dMGEoO
WDiA8LL1B/1eM/+mGIatyVSHov3jQ/sP/f7+JczvSPto/ogFKIv/jn4v/8uUyMD6o2v8RP7Cu4/R
vA8Y/niphkuErauufhVIm9tlWz8Vj8pbz0iop9DXrX0z+M524MS85aBsRONW63GdbeBc7+cf4zB8
99v63D2UT/lWOuXf6TfdLZv8iXC49TW+9KHbIOjJXrklSBXw8PXqbbTRA2e/bIdvSJPk7xovuoPq
L83O/IzP+m+yAZt+UD8duAb5hsVUfWmf+kO3k1bYJU69DxrAj718m72oF7oMgvCSbom2PKqeGuTn
OWgu98VC+PZTESQbJBxnVZ6qy/hMbSNf6S7LwV5PB/HSb5tH6aR9qTvdi1fjuj+Ya5AgKyrE/H6T
BfLOWsWe+Zueqx1/5YO2tzbhS/EoOa7zZf9KLMe2T+dFtBH0dII7g73f+Uggu5Bf2rvtyVkZG/k5
Ymnd1c75Jo4wW/mx0UN8nnfOaX7hLTzwGn5Bja3CLSXHO1bGwNiXJ6rlXGzC1/CJMrc1f6DXeU+F
Byo+qA/yTjvEPg69VfxgP4W7cpUFLDU++631+AOKoBVB/GZsWCJWDJuDfiOO4YVztSvtww9rk631
65L70wVvCDmHcAW9s/NqgIqki2SGYxsRH8FCR7dcof7CG/dAxD0im6tpr/F3TQdcOYVnv/dXKGwa
fHBiNW/Lodgkl3rfrIENYdjZGD5HbF5X7+a8Lek23lorlN11tFd35VP3IT0UR/vMb3gFHhy6chBv
QYvbvO3ZOlmbvvUI5ogw3zd7COk12w+ncW3/zkdOfsOr84j7/1Xb91cYH5B74zWRAh1DKH+o4Uob
+QGMQyD7kBw9okGf9m7e9aXnO2ZQ7JWTdOX6pO8+Lk9JsbFWilsd+X4EZ9WNVib7d1dekWFK1rlf
v5Mjc5vLcEZfiXF3P/CmFaVn+tMmFvB5fGzj8B9Kgu4rtLb6MKxGj+W9uBn+5Dfr2GfXHx3Phefq
rAYcIlwmHZv8e9U/RXQ7v6iM0lMSR7xNH1WA2ZHdmie8LlCZVAyk8tbNB2CDfbnqT4BGosLN+BHf
KZeR7E3byXJ15WQyJcrKAws2vbpipZhvAv6Y0/9KiLiz80tpsUEg3/CmO3b52LvnL4RSb5qCctP4
qNOdT9hAex4u89V4LlIkAnyIe/6NXX6OiT/3ui/hxy5HsgCvx6YlpDCRJ/NMLsX8UDTgZ9m79m7J
LplOWmeHkxHSi/w1AShIuHTl+zCrdedPUFqv7KLvk+mg8RXEqV34VT2J88SBogwAKXjTrtkSdbY+
811yMp6aX7bGICKv4YPFY4my8l150Nf9SpN/jOcmuIMcTuJa+yUuUW3VnYYjO/DMXY7Gi77CBsuM
iR7cjKfRqsKlavX0Trq5TkBf9yWQ6JAmNNK8IEp7XvDRXJ50oGTDGn1yxx3sms90wiuCAqLLMHD0
G1wOiveKmWN11r9t1TWDadV15GGo7iNvYeXH/DO5Sltz7agrwq/NevqV/NmTm+C1qjyH7aCbXaSA
exoApwvDtdc+eX/lt671Vf0VzjQ75p+6fcX9w7hqXc8gHVN3oX0tUO0j4PryNnLQNTfW3ZaEeL3n
JAre3wOEEGC98WwUNkxv4DM3DvATKv1at+ftG5CrXufC8LLqA6efUnrZ6OfhV5jkK22lXcVC5I4Q
odsPOzXIXkz+m3d9b2HAeW6KbfEqXpOFTHzk2pt7Irx1x7V8bG3T+7BoXyUB/4Lv3zRf+ozqyFe6
IaoNLjO59zirdTm0Un95E9SF0JRuetl2dj55r+erRqhxM17Hq/XCNeWVXNwP/aM8eF3tSjjQdv0l
86/WVqGUxl1Kj9q7efyO7UPkXCLJH1+7V/lCdn1YybgSkfncfi0kb6OBJXyWzvZjt/l2YOoCpvLv
cvpR0j/JhcC9Em/NSWSV260MTMVK9Eio5SQiWHRu+WGJZ1GMbtJYa9VMvWoAWvmVevO6rNzCtba0
/Hi9nzzS5ROYIW7YYwrL242f+DlvyKOX2DJcIpTcHIovxbs2EPVRdY7mDVqum/hpMFB7EG95bLhR
TxD3VQMMTuLFHAKlCSpqvRLXPo6IvDzeioa4oy+95KZbvDu6ayLF0FPyBsdBObX9hxJtLRiQ0aH7
1VCvm/rLYOt+MrK92BXOQZfXfhPQ2XIy7iVw3vMQBONXQbQSSZ87ERXS1V+j5ZszW967tLj6Ec/J
AOyO7fFs97jsJ4vnasYXLmLV30+yA/7AJJHPLFik+7862DF2+aInOiTz4lXy4xFyiJ/RSUDFEoMD
ZrxwctKd2AJ58Jqb/Wg/WBiP/f7YZF4HhPzG//THfDcfwpPhFX5zg6uz5VfxodYe6KgDYy06mqVN
vTVZXPSPeCtudeOOe3HTzuNG3xu6C4hzMt3sXB2YODVvo3FGSvMFU3ReKwwLZWVNa/5PrLvyps3c
MOZCq1ZlvOFarRPCnqD2MSEGFoSOepsmO8Kfgpya8cqwKvoWWzbzE4RBxhvFLiTJDPjSWu/iHRcZ
V/Nw1AsX1ofYJP6nvYknIuQrGkhGcxf2Z7mCnOBNvf8tt8DM1n/fi/5bu/L/C7vN/4NGGoPT6H+/
G/c+b9X/evlpv3/+uB2/f88/t+Oq+jfG8qrp2DaGGlXR/3M7rt734zLWGHKXWFqocf5PO431N1XG
RIXJReZbmbn8x3Zc0f9my5qqOho7eYuf+G/ZaTTlzwYMWzFUhdrG+9lbuxvx/25i+MPBkbwPJnlV
/iwoIYWaBcgYHB8L9PgtEofEXrrWHHabEaURsjq7ZH/golw6+UMFvTbk5NQhiMw8kM35RaLSpKcE
V2Mn39zC/A38vK28OzXPOLlap3aIF/SjrC56h0bveL3BBuKLPjO/HwHcVy/ZTJpv9iRDrLvpsWWf
UjQPc7g3dX3H2A3qa9k9pVX7XHZ6QL3PHkeOCwNlNSjmSmHuYuC6zq3OrZfZ1XgY67irO1CQy2yz
rBM4wfrRkYejlI2OJ7dqaj8tkh2nFPjyXyVF05IcNLWxGttil4TxBgQQ+7z3papcs3pO5XiLe13p
oKBa49qI6X6zmTrWxdpC+1qsrWwkq6WzPf7Y77rvGB9jxYgbexsNm0W58w/DICpyL8I1vWi3NCQk
O5RfU3dWp4tGOGfo4i2Auqibtg6V11Rxryt08nx5NTL72EJAqdi3gyILpTOuE1enFymrjylDxXLI
HTC0DcujQSH9+q23v/uFY9NypI10zgzG+OHKpHhLps4jhQ3SswEqVJ9Wb19nDRlNrIyAZI1YpViK
DdXCjq/0YskIcvGKe9kztWabdHzKZDObHCJClbGsO74+GhSNRacmeqzlT2VhrMbLjhxf6obtfUpU
0XdlTfKDiKM3UTWDhxy26tnnN5BwISWodbuiTXLL0ZRkBoEPw0sUlmndZL5GvWQqb/IZ8DshylzS
VrqZbEkAbPK8DGIbBoG1XuptT2kJ3RerkeaylOFPDYipVNkCOH6SgH2bdHeJweOKU6Kd0caZPmDE
KRdPrh0aGHQkbXvV1YVnSD+p/dqW2OmX35TxTgOkf6iXG7bwTeIgqsTRDvq84FLLxbdD5IZQMZhf
Sq7DW8RlYCuuVmwmRhbE7da0bQSqRJ0l4IyuL5gf4Vxw1ZhelyK/Fii4m37RKKscSzLztT8Thl4A
W4yJGURW4mUm61/YEXqwzjlVSaM8vRHX3jWMAru5CshxgVzZdZbM2JydPON0oxbbqnVADJL8GH6b
QbmWk3zol7GkgKCBt9HhOZAPpvZDmUjgFK+R3Tx0hCKXAX5yxKB4YR/XpD7OzA9Jnmgfz4uV1rNJ
tPIhKES9GSUql+TJRxtWV2YNotEmMVd1+rM00yM8GjcxdFd1FmyYzypQEyEcQhgcYsO7Z4ORhmT4
WGffmqrxO3neShQ7pmlIaTrOgwZ0u2cm5uhOcvhUZt1XWrfmvymc8fyDximjUhv3ZCWSyZ/ViFY1
lmVK+NkHfZdssl16paHlfNcf2QGc6mext4M/rBD/B8+betcX/+D/+eevRKC5P9rxAf2LIijyAnCc
unz1PmekzyyIr4qf+9Wac5EbBSYWpN41Xdt1dkh2q35lPG3Yh3jYkQLrL7RQ6y62/A9/y11I+qMY
gw2mzcZi+SqlwS9NSra6rzZ90UL4/xwzpaQ9Z8opxxYNINGfQEJjJraLK7Y2JXwmMu6V+uMSTlDi
B5825BUxuyBnt2hHb0W/7q3vgshpT+HCIJcMXTlzYvSh/rlTqNK0E6+Fg18NspukIH6AjQ1PQyMF
DSkrZaCwcoSGG1FrPvJONSRMYQere5kdbdY+JWStnJkBLSkejdKqlDabgmM5BZGSlPv3NvECfn2/
S5NNkd4NQi/QYZTquRLXePpQJkwDz0vLYbr4/J8/YUX9+/v25/cVSVvBRUsDESv8v9rxVEBMBTa9
T6HtSs7NEOqeU+lm5j/3URtYP6/oSr8yGN9h8DRR+B3C5BQ+dNG1LDs6ilkdR7h5+sIhjpKcJudu
046Id0FmfMtqdEhb+VoImtsseqT08zRYF0PP1iafiW0ubg27IBEsuqG9YfFIE3gw4QN8Ms+0Qn9U
35nWH80wey7yvVLulog/gaiAUskbYXQHg+18HmcQRfMfIwF339Vbp1Q3otLctDbWNk6zQe84z8C6
V+GQOnAE7MMQs7O1ONYdp/HXiE+W9mMDfVj0Xzk/RzzRWhn+4IxAF3briJorO1mCYvwNabItm3Gr
Qim1xUtLECHr992yVqnqVdqGPi8WfAU7gqb5/f1koLYbuIiUaUysGy85m9mEmWTf5UxaaIqYIYUK
lG8AhF3hkFFFcuK5yWiUghi/mR8x0m2naDgYunSZFs4MLQz9mkmLVUBAOBRoANlNzVg5pCKYoXr1
NnhmKEySk2OH/e36ceXkxFG1eG1pGJketfISqdfIKTeLdZGSwlU4FTIoZCyZ+nb/gYHG0y26M7g4
yQMgkNOWO5IIQyBkPWcEntfnCBfB/RTCuF1vwYVloatV286SXuaw9h14kyqHYW3+rbM3Wt2A/u0Y
2UF/eNBL2w0LEj5O6fHjAUbXK53dTN+N2xnKw8gN2I+KR6ckCe+fMGr5K2xfb09ZuWuVp3YJA2NA
qO/5FJ37/GsDZPGo4MQx6CZNQcFnDbiPqfXn4mUJo0DpIehOyVqVqUTeD/W1U0lVJ2Cm2vBo52TO
zFdZATHv4OYaPtr4lPG3RLSINdJWlj/m0l7j/e2A9i5TRGksgCxd3ieUH4tF+F3KpcHdAWTK7RVM
VBIFPApusByzQNauNVOCMduvDZXcZfG1EN9Pp99+/ChrRD1nm+qaWzeYyWwv5TGKSWfo+6CaaldG
cBRTQ3cpRyhbeNmiekV2tjmMpgCgOgwraXSMxnfbTF2y6m4jvvoBQa54bdub3uj8A/tM5168lXOH
vEp8Nlq/HZjZtTEt3vgTkvzWQT5SsHX18cHitfGueHhoXN2W2bzpQWVlq4TslImaJRVPUtN7Skmk
RbJ9THeeBEi65/JtgMkX0S5J6aMl3iXszxCj21gBoZDRktjJxc7IA+O9j4ETIbZgjvMaS4FV/9J0
FMLwOLEKbVXXNOgCrFBh3DuFlyEtax+L9S2kkGYWB/WHJwCtMHCd1paUAoITxBWXms/A+Wmk9JLr
xjlPkT0pfYZbtY0l56ybG97Deol3aSq541wEw3Ch3N0rMD0CmfEgYvgypVz1nT9dvSndjbnwOi62
UUuVIXSnqf9UnftBtwOedyQdtBFjsk65UCuuvoTBbCRZvjTPq35piCIivmdI1xGnhAQK9dOoPti0
GONK63j2j1PzEFdXU1PZOw2bFlYiFayESTkRWzJ0y/e5oOxPWJuGtr2w7riC1EMRcbqPoyfsMezl
HY7o0CI6BJqm4CM4WLHldlJPRQJKnPzUma+phhgEIVLIKdYnING/ibMXOgYxxDooMmhHjKDD2C3i
izl3/iDbILRgNpW4MysUggER93MA2ikSWn0ZbWeV49mp7lsxKQ3kTnKPWWFAxLnWEXRqHa6PovuD
xWJqqlzyrGvlRqGYrDYJ7KaUOQvFxwiIQ4bZuGFvVdbdxfyt5NGXqjPDcJJsU/lABTTl4XexHURg
EsL7h42EQczQPuvqPSO52tpbmwUZnD0RVQ4gOvKgqrmO9jzxaJyQUnHYeAlChw7atE3LIGx+cu5B
gVs2t0pcdKBtx3w7STcG9d4CkdA2Zhe+geeUjTeqo6ezIsOeV14bJqEN66MZ5wDZrjqFFHEdxOGt
NmpMkXdnInONunMHk8ctEhxbwVUWvzYopzU3p0RNWh8jTdcc4KRjzz2UdZ9VaPlx9MGpHEmxd6Pm
Kc4+GYBjRyBnl36AH8KLgnOn0WDRiXUtX6lJYVOfBKlyqjBsLgjPPKvXaTuuNH2v06nUs0hLbIvF
/DphE5NXpvQtNxVh6txTyG2mVeh2GrxONt61xfFFjplw3PIIn276qgAUrwVf5ZyUhY+0ecVwTMxo
2WrjQ8w1qUAUC+NvVYvd3rk0XRpYkbHJ7vtv8wDZzVPZzyh4kCuLk5SzN9oMOs57m5H2VxiIJCc5
DQNnGTdVTvvpF1xtJDvlbi7yWyYdYXjWaPprYeqGN0X8djxBI7O9l5Fxp4PjgzTTAYvTefWZBVqz
JbMQGZ1rM9poQD3MTwOAYks8mHQVC+52syxRdUc/w1pcM9VW7Mw3THubguNylh+94lni2EHCuMVa
g68KSH6uGpaPODV3s167Zogip71MzLEsjX+u2qCwT/bytiyjN99VcRWXbwl9GJYCMcS6QQw0r6m8
7KBPeUoIWLJ0Dpl9y9TXzMIEaX/O+UMbPVjTm5ZyjIsHmM4GKWLDD5We+/pBZd8SpTyIqzfR6fuG
oqTR/mqzhmII1HGcwJPM85KizLAkEWxAsLAXZhQwbMo+wLzgqgYOKuN7gvTcY++hrc6zrJXurNnx
4C3BYI9tAXE81XnUo5rbbOWUYXInum6MfpPAYYFQVGsnzuREgDdV+AHgCeSes67ZIUgyg6yJvJzg
Vwlu0AbkeYwlnatJ+XBw85T6VkPuruN3PW13kLOJy7YcmpFkcSaq1taA5ujUv04BkGLTivS56J5m
5beTeK5ETBW1a8ljvHE43Dffg0K4VTrpyLuavhuRIJsRhzHIWXSScdY5auesIYVnVtIugorlyJIn
qZFXpdO6q5kuqjFtZ+NhwXtr8EYPLVqwtHdqY1fntxa7WDz067h/MXA0a0iiJrd2Ip2qEeON/SqS
aA3e2xPlskmwJw+otpzXc87eUnUarXdjtNeOwJJNi5CD0hBeCnZhPdOJjgMj0fJMOrXaoxpHXsiw
YjYOERxosJ6TgPrGUlIXPmWY8A5+Uir5BiijI3PUoU0of6z8NNHXwMM+OohOk2iCaWYyHMmceg92
rnhCKJt2dB6ThpZKPR0es6U9hWxCeZSsAeeiChRrCSWilL45anKP9+80AfrTfJQc2bWMbhcVj6X9
dg8RmIjGYQHL8VVeHuYaqJiceQ2rCmZRsvUoucuX0n5rQ+hVKgsvgpcZP/6d2Bpp7lx8ODz98gpA
lTG5Up26Y5t5skbRMWtRz306yUfBOh+przRT+RlF2TSpH6ceVQP4RCFsfm6K+sOY3TGPM/HWvLqO
Te2WJt6z2TxW5k0KLa9X0aYX1jeUZDSI3VjOnqY9FFrMZEdx85510c55o5vVWFTsHpHYs5JmvxqS
TPuYlqx8auNbBXRbqNejPXEv/lY0YRkJnVGHor0kyRc8fy/lyoGV6JKbpeZ3diX1pZQeizRcS2q7
ahTGBzFcF5m50phSFJD5HScVaMAuJfAe2yc2MoyYKTBxEB6NN9KnADC6gKZu+oVqb9ZRd/KPeHmU
bAYn46sBb4i26Fa7yOOu6h9kFjSp19baWK+mmEaoNPV0nbGj/VUhzMd36nRjfsiE6vW282Ms0b38
YablVo/ZNQg50CeEf42bPiNAJJ+ngmvkO+I14aQLsoGCJKBJ8qA+SPOHMWqucMiDEHCIGwwOQrij
8RVWQAw2OamVeRi2unhM59+RSVyus1DlbyXzi5QXZi/RQeQ/qvzYjZHfEwnJ1M+QbR+wgnuDprv0
JkMEPAHDbWRapH9L7BFpzLA7XMHzMU7DlZruhnnYiOxXodLExPGfalRyq9xgHBqp7RmKx0Xh8zWp
0iDpHuNmjK03a6Bj3rzY2sFQr070NOHe6Nl3Ro3GdJJPYkzwtLHopw/N2DBlKM4Or482M0yxpi+V
N04MuCAnXx9HKluQU1tc88WPElmezuwPY3J4R5JP9y5OKJ8MMkijyBR2tAsehK5dO1V4CJUvQddN
kzDeSe1AFBdhftMJwEMA3g9rCv7EezfGMn3Y9YnYCvc3ukWib5qp3gwLlQa6FUhNtpI7AHRtvibg
wHYEwZaNQihfjfa0ZMgv7IsJl8rWx0D/SL0JRUmjmcA33LiSNG0WhLxePobsw8TCU7eN44eFWXgM
OiGShzuJK3Dq5SBZoLKqz0l6ECWQgA6nKk9gcljEU34tKLh58zyWPzRj+fdx1j2DwkrSijqoWeiK
T02UvoEehgKMjZudWuZnluU581OffVggy9tZPeQV6ghj9m5ekFNRjniHleJatzIHwaMwaFZgBytr
g59yUicoH4gy4zzL5jviJbVcdfdcV595EkMsnAkcIpK7dT/i0JX8UgT63Ou/NVdA1luutNA7L31o
vEtND8GXcoKaUgfIF+x3W/MhAVSsqEBAP9WCN0RmeVrORn8RrIf37j9NgGPlnrWHMBjyB6AZQd59
hOLN0V4n1sqxuCSDSvWuWP1vzs5kuW0u67JPhAj0zZQACbaiRPWaICRKQt/3ePpacNZfadMK84+K
HHwTp2EAxL3nnrP32mGUOHK7jrsXMe/fUwutDC8sfIwBMmQ18ojulBA+pdI2YY5mJY8DwZMCNXnK
oE8Q2EXaAeqktgBuzbdPK1K8HznqIMN1Wo5smCRsjU5lmnqbKo1Xioz2pvvWumlvdXjOhHwpZtmq
C5Fza+EWf9SCQM6FKb+aCIkaWtUcBFAb6EuhSRyhx91D5gWhEh6liSJQNOuWHVZnVdtOFbW+fhfJ
e4nOQKt6dla98R01/lemnSE1OEMFz4+BNQ6GpRTAn5gD/9jeLH0t9eu0HxdEUGzStl7oVkMyFr+d
wNta+aNS3hoc6gqPN1d9gT5FgI7/Ru9uVUk6FnrgDOhevLdQ5MfahOxY1Gx0+i3qAb0GYMqhR3+v
ZZpxFGkgGB0GRk5LQkmfCft/d8b+bn3+2Ra70H7NEvdMNPT3xPxIkqM3KWuL0lkA0jWS8t03q39f
7sItPk+35jnajCNQwGkql8AhOfQbsuWKj3oprZDeNExaURugoYERs6KGnGzJpm4otzIf2Opad/VC
2Prr6ia+X/R4NPwZ8/3ZXK0DGFcSPqeJlkso7STx7crt/T28g7FjAiG2NEPWEf79eQFRr7Q8kNsP
YB1LbV/a6DxxMyvL+D76z2AXoeTPvvsLfel8K9yAbgFwpkQW5wnn731iLRQJtKnzjzR/HsUbv3+Q
8HhduZsLLemva6AIhFuvi1Q7+ny3v40ii2kqWMrlj94GqYz6bJ5kIORC6PYSrOVFsPQd0RWu/ER+
eEeKzD8eOoFO50W8uGjbi2C3/fKDMsrOJBK2u/bKFX76EXIJ7dcvkB+iftHvV4aqzOqo5r46B86X
HR0DB1eQF+5Uh9AJJ1jiCEPFo47OcPvvZ/rj3XFzTJKVGZlwcXexhLJf0uuPNCF8XqPvG1tX3hoj
a17Ln61uhhiiKeo0uvFFmhfXUDKjAo5cfsx4z7qaFkqoHfqp/04L2FNZN7z7vUn9AnDLUoP3qAgf
9Qjdo25AQyNlnMzoHgzuIR6bp0xmU4gllVaxesYR1xi3gzkfL5A2xnnlmvH4CEHFZahicza1U8s6
Ygna6MRFphPtB9i3unVuyrdWeyGmZxPPaDDG0SFByXUw0i+dQ7/rOZD9odFZ8WYR1jS4ffYJmWvR
AFHresWZBNySueTqteR65cmv6Tpi1k65Dzlkkizpm6YfbTj9u4n+VxUbjhW9h9Kdn2PfaPxjwkFR
UL/a9rVv9TWGR0fBxyj3/mkiOpleDum1cfMxeOUGD9ZG08sdZNRFF5EjT0NHlrbWGDxb2ring70p
1QmbaY+bDW5OSmzrygib3YjOVAj0XZ4SQUA3I4zB5hXPQqSu+hyMYUZfhtbrUWdAKFf1xmzSjUDs
TeMRW4AFoWO1nwrrRqXHJoslY1IfaMAZO81B7+s1GR0LQeO3Wip7kbZcKLVvnbfKCO6ikq45nnd0
OKoqsNN82MZ9xFz7lbBgHDG4UShC5aHcEMGMqMhr7khoWEXg+zt4/+TkHSTZI0RLcDI/fOgs67ai
8d8R4TFxcK77vTUh/ys/h579k6b8GDdul2v7ER7gPBY2GGKK3h43jJkw7uD0n473gyEsZPW+8ZV1
N+pY6xpXJgdUyJ6xqjrQ5tha4/XkE5AVfDQhbMSxfvDjR7/iQJ+d2+FF9NudNOZuXsXdUlW7Y9qI
BsRIgwEu0raaE5o1RCGuqciAkBwO7lBssuY7K6tjPyISxUE+qtXKI9bHFD59tF1RQVUliRsBlpUZ
oz3OCRYSlMfAy05wu2e/5R6Tn7iQm/u2V+5CBWUr7RhGtHYh5bfYVVY0mZH34v/xgh19sJOn1Jus
GF2tAzOGuklBqKG21qJo9mV89ORPqm2v3BkT6yXawzD9JASxjyCKIjYYj725rYdz4HmwLxQ7H8kE
5ExHjDNRDcqThq8crw3uMzoOMvUiODtazGpw06A9o5OPf39lMVlXjY8mmjYls4KkoVTJOSzRiwj7
98b7YlNyAkGkHK9udDLcRBjmv9zAdhtxVgn7vKC5kDpTlN8FHPgGXpyuNiqWNQtJtQe1NmM+XwcQ
xUnEgl++aofXBomksA21swTjTQ9uZLb0OkHj5QtryHROP4cIRiRdSdBgrEMw3qlTQJFLlsujFdOm
Cw1XtxI7VZ90LJpt91wYxraNkecK4WHyrGOAwE33QWF51doSnspU5Kxi7lXf2kcBOeLiEN2qeH2C
6Z2K+0HSO0plH4k3JLEHIQ1fiQJHiViKz71Oxy+XQgWWvyrQpi1RSgfxxpCiZ3zAKKOZWqKv0Kfi
VYF7lZHNWZbqPm0DWk7dlxlHr2EsZnz8guyUMjkBahHi7hdYyq1ExOsJgpoIozGZ1iVndlmj32Q0
d//eQH7Y96HsSGj/2R91+RfL4rc9eVBChtjR9JGPqEW6waknjb1LurKJyHP5cLGHQA8y8QDJBq7s
yz1EEMK+tSqNxqQA9HmgE8p70wZaMqgkiIh49ONdRoJDaR1qU95Y7TwGAs1d8NAEHQELR7A4c3C3
LXDMgTYGV9NKCyE+G8gq2vjUVvRcr5WXPzwclFuSrkvgXf42LvHqONWN/UcIdlTZBambZdt/P/5f
QOKLB8PfDNNVRIQlm9JF3RXjM67EWv6gMUbvZFHb5S+xvoiwObpngmw3a86vm1nqbC3VRbf0MBWv
+dbe5JN/327kdWZDkdjW6yv/MP3vUp5/jmhSM+mAi4F6/lmtkQQNtXeoz2OA3zvo+MSrF61XT2lO
sE8yrDNf2rbhq5WrOx3/a5NWBxHHcpJXG8kkros5Q86ORWNSDD9jk4ZTmC4D0jFisL3FfU9eapH6
1IEFum5oCc+5QOs/wk2spf2roXRon/KA7OB2mXN2EcCq+YUjQ+7LOO01BdiULPmEv/JaQ9eQcmfm
c/bJTU6KuBbehGAOqKm3E41PRFmHoXgpU8KxMku716sj+Y4s1R9iSLIR86T8wbAeVJlsMZnBfOEK
+Ys5Ppo1MyR8e0DcOOZ9ZkzrqoHhTzLBtJfuS4OlsvTydyQvN7pRoPis3DhmL8oZUOYhzkKmFlHO
kGwW4EI/sk7gIHeVQoeV5Wwafez0BWRkMBKe4ETZSHsyJZbhTTNb19C/Ae6tFaEk4VRcd4R/FOaH
3N6qZmSDITlazDFJukH8ndsap86OvRr8hDM2AxmBBUIdby8N2b4ZkRGbX352T16U3RL2RZTpZxOa
HEYL3UkHEbXQcxzt/EE6AZgjQhUMp76cSsJFw1OiqWsDhL80MW3wiClHUDU28wxScItUOoQtXYOE
WXjF1HquABg2hG9F950mdMbrm06PVop1l/r9ugpfDfbIoCrcvgHcEvOqJI15M023rOH5BQybgS6i
c47Wo5W5itF9NUm8hy7pkPiHjGQm6T0GaYzSgEa7yjz4tfBfQ+tR0sKDwSCkkCycjwgMJOQORC1Q
N42E9c4FA3OkxGQpx6gQBnc0yOHTI5AixA2b6Y1sDZzzlUU40GXclvA/aNCuxGp6iZmRVfSUh6jj
SO2nH1YWuI2kfsZjtcx9rjFKuG4FIqBJOg4H8jDSfitA51GsZNf1d5b2IlpvVRwCZCdy2uyFPSFQ
j35JZdI/JNlnUo0gh6utSc7NZKAlFmrCFerd4CPilvXGTlFdx4JAEAPb8Zx8R3Bj7SboZiw0AEXm
3/WtsMx7mVFNSQ9pDZkAUZ6/FON3nYGlme8K0rGBSDFabg408rFaDOtObncxOcClJp6CIV2qFZNB
sVpOOEIMTyeY8HMImRxEOn0b6VBLzUs2VESnEkOggyEqySMwU/XB8s/Qzd9VM2EEwBSxCg/qPKP1
4k0t6EtLHLFdoRORtCMcl1nvtuZhrNiWVqYx3EkabECDQas5OmbxLfJr6wvhk6s2FQvPiorpZLUB
3mpcGo16hH97AtK/GaxvRpDfAF10vmrTBeNybMaZVsnrh/8z+Q+xhCpo2Bv9toX5IzJLbBkfqIMr
59MtCAJOoe2qJ5q7EHmWaEhMwhkk3AWm1TkM0JYDE6UkQjCGjwhXO973+4rZQlUzBlQKZyaZEDm8
6FUVcuNL76nrKskJ43Qka3jWRv/UjOVcmmK58VCEBBjWh/LUKhu4504uTxu9mIXet2Usr3VRWCUZ
U4xU6pxe7cmBka7sONLcgvlzx8GXRwiJAeEOO6BxIYibui7p6mo8R5vkNl0O62bROv0eFeWC1taV
ff+XuvjyYmD8NM2aUWmMEv/cREJda/nfeB5WkbdQl4yA8OD4D6wri2iZHa41ZC7IW3OHAcI+SAIR
AsmcHfTn5Tw5ndRuaLg3baVgSetXaHrW13olPxQzs+J7FlMj8jMvWwoppAWvDqWzSkBWQYUaED2P
+7droTnX157gD68L+ZklcbZH1QBN7M9bUgoj7MvI/BC3c8uEmvB/1IPpa7DVT//e9f9+fqqkcDnZ
FOe21mU7LY0rhDma+UGg7SZbIdNdCS7xy9dqix86JlzH1EQKQhHH6eVNhUknqpFssf1iA6MVazqh
MtzRyX6RYlaZorrXPLoZ45z+LT963k05YuQID322Dv37NHwE7IFlX0ntrO8/goZwKq2ivbkPu9tM
/a7iG1G41/LHhj9mNdqapOqNWEnrguyvOgNRgVoakGTvf3Zo6uxSNXfK+GEqAk2bZ3N4F5VDHBV3
xZiDnFZAxtas5NW+AT1Ok9kId3X0rerdIiuR06IRJvbcSB784tYgdi/+8jHqAEZSNInQRzQGZPWp
TCTBRIzjsQ6eZYADKC+t6iVWjK015fshio/g3Jdy8a4XT0TcLDTTB3NCZ6M5QobPGHPJAsCl+n4I
TkKLF6ifbooaNV0Nfo3kxZpcmyrhOMOcmKZB1WyIo1z0UvTOnrRWQ9gHyq0S9s9SbK1QiOxkz9ec
KMWyKe07pIj4bVZhShWKuaVGN62Omt2L85Q2Wiep4WrMCyvOZfRcN6ECWCBnIpIv5Pw9m9IDP9xV
ntMUQHdi+RMrJcYafxXHbxrWwZG4XAlcRBUkR4E9N40wLFGLMMphKIM5VtpXmHyCitlJcaN5DE7i
UNlEvrmvib6QlGyl1UwCYnMtCfEyGY5+sKmBJZHuQYhy5PqAaqYOHabQH2OO1eysu2wy9rkfuUOJ
eCOa1lqA4HY4ksAEacnUnuPEe0SIfQgJpaRDAYJ9mw75m4fUgbHz3kjFgeI0aeweEoM+FxR07RMV
CZypYm5T9G1XdwyYUdXbcSETYP3Y1BIo+/arGz8MqXUm5W6I70vztqv3RMuxLQstflJCoivaJIG4
z6CfFDlxc7Jg+/4c6dvYKJEYBt6K5UsqxEeqk4fODA6mJ6pIQ3A9RA8IGjR/K3ZoVdADRtFXhB68
xrckmzXcOvU+AyhFz0Tnhxnqx24QoK4EwkYVa0ba7I4EyXs1/YNjICLDm56UwNvkowhOmBWMAcSU
iwgvNXhB8s60UmCQ7YNfGh9qai1FP9lI3EHoaTdDqS3DPt4l7TE2ms3kjW5vEEjegLX5bKcXmX8i
Arb1nKYkZtgaESCjaFu0hFpForQG8kcaEGhCdPmPELFeYwH0htlsvW566imFt1Hc34Y4OssmvQ2S
mYCFQ29QxgOMRSez2ntadCuZbtGYiAdx8p+EFnelWmk2HBJQ5MOqaWkIVkiTgv6WWE2+O6bm7WCc
ONVvDdO/aUIReXF8E4fiQ4n7JcrAeDPfGQJCPa14N4R4gzUhBbtQmTvPam6j0nDwkNwPUvj/sTlL
qqixuSgYdwgC+nO1L2KxI0Rb+Bi3NHHeGC3bCZSFYJfdAcW+Aq74abH//Vpzu/63o7/RQI9DH87O
4q9rt9n1q2Adba9tlj/VG3/c0sUGJpSZ1lem9xFtqk175y+7BciVDc14bukqw3fuRV/UG39cbD7U
/nZPVfh/n591TxKM2+3OGPUeuv8FGOPvxrvKoZ1AFoOzMT3zi6Z4AhZPhxdE1Uu+SXqS64d/78TY
vP6+k98vMNcFv93JaEhy5qVcgKGCmSABXMys3uzZW4/4K7BUomWxHOvK1nwBb5gHatwXFGeRKQ1t
ictZhik2Y29axblyio0iOwVWewszLaNQeRGvkiWn1Cs/w59qxN8vaVxYFDjy1JBQC+60ae1mwxpl
I2tCozdTkFfh/bUi8do9GhfvziQsNkZtfa6XHbU4IxsGa0ffVTFh2RooExqIV0i0P7zMmRHMAMUi
GOWvXgqgVSZTFk3ZsVzkkY8KMXKTNnH//ZuRjb8nbCpml//nPLEu7iwoxCiyqvqcI6tW0mOVvjEQ
pku2i6Z7/EN+ipAgpDdjoP0wcXdF5iYjQdBM3G6OaUFQnxZsSs0G3KfD3ur41i18uEXPUUF6b4v3
jHzEUiQuT9z7HDINZIxi9KCVn238kBRHRXqeGw8ZgMpeb5dVLTmEm5tWedSkaJ1OfCtqjaLyJfOZ
DmnlPgRtEIS3U4TyFrcIKPiFVUe2J8I/iBhnG/y3is8aM3P0aYiO8I1HoLv0ciUM4oFP81BNpEd1
VDxyc1MEe0Xe95O4oDhYpMRASrP8Bx2sl60Mpd+UMfUm95dp8lY1cmTJ9IMxysG5Wo7hs06jPuhK
W/GRfU/gKPMHTS6XAM6CEjOymmyoWDc4akgb6O0iQais92sFOasMmFbFIM8uMybobuJ3AbVGGHx0
DaCTKCPbs1kqUYGATHczNCIJD0KyBFrgjPa7dwT8Ld2kQAf6lAhrpdc3chrd0oPDj4mMs9CShdfh
/kAuOevea84d8pPITAveEwXfQS3W1BqRCLVDG9Go1HbT7fXhxhdBD2bmRgqQl+QiyXB0cTiDRiEv
RKOcGzEFBTeVjM5CVpzOhEFsuCjsJfGg+99mfdfwzIZmrkgr/gnIT0bxJGjZOinLtcj4ZzY4SP4x
UjZh/KVj2pf4M9ZHPLC+Mygp5XvEbouGoZycb1T6GTU7cb3PSAeRv6N0l/J3pPrBgEArxgdR/SZQ
Z6H34cKvETfR8FGl+yFBFFfvjawgIuhRVd7H6WsAf1aF/Oyw42O8zFaitcsG5nK12zVvjTes0J/z
x8G9lXBAfAWZ7XdE3U+KdtzvJiQBQhO4uj/asfw1ZCcEkAWwSQENUEfzwpPpHyWnRnstNLSzw7Qk
GZxDBobJBr9nWjkJwm4xKW8FwGyV3x3KqIIBdy8z/dPL3i4j6IL82wNE0bhYZN0hQnVpiME6zT7N
+jmpjxowyjCrnNBaJ8NLaU7LPHX59S/6LHTgpR6KLtyM+Ex99D86j1DULFdOUOiY0BK+QlVcZOMh
Fq0rS4l0bSW52H7CrOjDIR3O5iHbe67kAEQ2F+i0bDQyuHzfZyS+8hBcQZDLP5x2ddjggIigZ9Mx
uBilGzEnAoHLguU5o4r11wWi6NX4PrPcEbzLR0aOFEXqAmfKE5og/yVh3HdlE7TmKuGiivj9X6Fc
7EgpFtFK6/NvE8L1ghjhpZz2q7i4l0KQg1F8anxtKbSwcJrgtpkAZwjhEiod7Tht09W1O6gcC+B1
l0rjWmO3jOkh6/TCcV0yKCJwnDqejuZejs2vnjJcHAMnV/lvx4BLrhDyaQylvT60kQU5hKWs/LCj
CUyfvOowZAQrE5FoNBU7SzyFlfJZmv2irfTHMm7JTYGykoibodOX5Gg6YS47suw9JRh8CvGOnDFs
mbcNbhqR35ava65av6YjlJnGd/Oo4/uhSRjKT2j2UQcKj6N8GwrVsyl9iH0J6VW56wMPCyFbpVit
ovjQj7saqZY06k9+NBxkMz3BHk1kACSTYd00v/LLxNyif0qTXOkK4mgakumJZi3CmRUOvUU/VzOM
uumWgW4xBO+q7w7b4b83yJ9qUSygmiYRYqGL+qVcglRlI5ab8qy6RKE5cGDhpw024oX/TeH706b/
+8UuPiGD3KgScdIZAseSjoEd3XfP3v5XpIS8qNx+p5+mK3KQn2qpP27wormnAKrUKm6wBxkzcYPD
WjoRKbFQbHnnr/IrZc0PcAHqjd+e51wl/1akhmUdtEVb/uq3HaV16GoufKSrDbef35suK4TLgTZT
jIszRCs3uVIIPbcl2rJdL5SP1CZKwh030ba8clM/VPa68du1Lo4QRWRKZNGyBIU0V9LXprwikbt6
MxdrnFrkhWBFyHfhmxmrae2tagc54ZIO1/XEj/nJ/LWU/fduzIulLDG7oYu8+cnNkRgsTTvzFksJ
EVWmg6UDcRzCxUhFrLxQb/79tanz3/2va19Uo5Gs1HUvGV+mPy3Vttt4rXcIdAyTEfYJoS4Wc1CQ
QjZkPkabKJWwGLQk+TJ/gm0L1NjWou4o53eoeFtUDGX4FCg4/HELFfH4BGwVnpjoTEbiVmBnOaUb
homRiFLViZGuBILw2BLUbPMmV9bY2DqxSSJUn57Sp5KFK7uGPn9bf90u4OFfUA8kgRdn9zhoy3rw
h3MqaHZkQkc06Bx2s0/vtoS+ZOAjGip44YDXch+Ngm9L5TpkYsPY1MnKbUJUQCE2DlEKkDPOfRSt
+vhbxewh16cyRluPsaJkumZpJx0trkSbTUlz9ocXIQZAClxPK26jmlOT9kh2lZ10ozNGb6LxAHR/
URCXbYyMO6vnClOvRHhrqHM8LuHoMXAbWCDANjSBag+IyEJ6LdJXJkQAk8BJDRtRRhCkbIV4Bla9
/vuX8uN++9uTu+hEQMKuDW0YzoLp1jHgXdO3e+PUFaROfMn0OP99tZ8/wN8ud7Ga1KlWCTUf4H/0
epD/HOumWFpuvrI211aTnw6buvHbxS6Wk7IvFJEoBSoaYPebeOnj+1qgYqOt49vq8wz6uHKg/qGv
88cVL9aXiPyugor0bAjeosfJ0Ue93Xsc1JDEiAReSrWH20+78lSvXNW6WGhKAo6hDo9srfMRPmT0
Ii3l9TW2wo+L83+f5uUBd/D60qiV4WyVhw6JNgKNK7ch/1j4/naFi11bqYmk6iz/e1KBrCo7HyhK
0skI4TCpAWbfiQzcq0E5NWaBlBB3bh7WOoJCFZf/V5ckz3E/LIw5X2+M9VuhVO7NgNlypj4I83Gm
g5QgKUB1QH9DPLjyy/6x5PjtH3+x/cspHdUqnl/Cr5beGoCKAwPybv5tZ48mL+RarfzzCyE0SFWY
GVnaxRVNGPGZpoHXsDB/f8EJufJj/qWh/ntV/e8FLkqMWk3yIZ5Gvh8k0KAe0QGAfkRT/hS9EqXq
oJFxQQL67mAPy/IWXSHzX0wJECauza1+rq7mfDRR0VTm1xcbWlWxk2rq+KsMoTlgh2+xfYbf5hAj
uLnWONV/mJJplDtgRAxR4oqXz7bvpiaO5Pwrm27CoVuYSufO7COh07cW44g0ei5CEr3raBPLnxU8
H9SYLrgKt9I5VbbtUkTdkTfewZchk6GCJd6GbOtgaUXREhPbTOA5TZhBKku1/Ux8J2PINbuEUNnm
UZOtx3bQnWjM14OExEFqoPZhmx1Mwjm7t5JxeKm9kidrlyJDlMTDikprgbOFytguHl5j9ZBXT0Lg
0WX5jMWXKnhPws+xhoMaR/uAvSfssSewCQr9cPAzZcCLz/ApEQM7o0Ol0SKSyFuoVCLnZyeKrq5C
Ofpo65u0CddDOWzFdI3FdtvkwSpNK+xGJGAW/WfUimuTs1YOO1OaPNEW4fOIrX40oxiLD2o+P2JU
FNllqdwoZu1YhHtP/i4awzuze1L1VRsUbsiASghwktEerJtZkXAGvY+fjyMSti6jitdBVuzHQjxL
Uo37gx7W5JqQSuqgO4lxesPUC9MMFC23ESTb013OPovJww9p8DjXeR1BUOl5sSRFiCwbXfhmRfzM
CeIsptABtiGy5SNUWKpElAf4pIJhO460iYZ01TSPOYnBuTZhM+avhVEZ6PKGsmGNygX+CKPPbm/1
Cfz3G41Tao3DktkYQQTjWqMsqPp1DzxoRPbRqgSlBabdFm6TwpUtV10qM+p5FPUHIP92jJi0oZMW
qRxLsQlpw6YdGMdKZJR4r3RTl37BQIpkVTBVmPVwPNKzNltI8Ajg22cRYL/Vq8skXI8N0aC9q0zh
XV3l5xT3/kS+0JDAOJXANtRotdEGTm4bNo6HviXvw51umo7sd0xnS9TGYDPqetXElaOMULNiQgq0
T98Q9/z1idfvOvMc5fxYFfhhEaFSHtNZ9R3w8UJRwIWJbo1y1atP8vSotEhI/WWcFBt59PmjEaXb
BCRkN3S0IsX90D3JeMFKS95MgX8/AfxNaP01NdCIxM1LjZAXcR9ChNJvyaRwTKnaFVgj66zadnG/
apB8dGj2pB5SqdTug4S0FfZIgRN7WLw1wYciEqzhNhBKoyADitHdRyUKXHEPQp5BrEukjk2f51g0
mwYjVcvoNdbzvdjkm25g0WvGTSjLN8RzdLj1LZtjM1Nxg9kv8z/Po6X1MCmHPv+QKAINxDdB85xL
91ZOo05YCyA/BPZq2sRd7WbCAN1V0pZZJgHUNE8x6iwVglgqNLZhaqs5ayNWkn0Q6MvYEja9zFiA
IaL0H3xYzRw5HvulQNgLKcNLymC3F5HfWoOTi9aKHI5DqSWrRleI0T4QvZDyWQwreswOVblNxztb
kI4FOAWvoChIT101kBfSIB3R8dPGcnyyajrWwvipVacqBxDDcFNk1RimjdXNTuboURGYMuXWbuYu
DDkSPdqP/fCuxUByY0RJJP/4BTy61D/FRcOgoey/KdJoj4s7SEA7TBAOWq11bZjLorF2MYFrRTMs
vf6ljcdV2HSkcAdPSF2BFrGIxHTRZeOmTbtFLqVODd9FRrVcBCNUCrSBi0Sa1h12SEvoliKRC3JQ
7H31LKTzotDiYNZtv7CWNYqmXNBO4CsWnoLajy8vQCzL0JqmEFoh6D8aIi8apU3y0OZfM9I2KF8p
5xfWyLA3fhGTG1HOl2ZzkManeJ6NSk8RROYh645B8VkmMog5YHAcPgp801HD/zOMz8ByHKN8FouP
cbqP/LnL+UYssk0m2nY0UbazitGCdYkZ4F3u5exB6FyivVE3Sg99bHwkKCissvwmGpyf+y7h7Jzz
40rbB0vTSSVON1N9X3SPNbbvnqlLotx2obzuhOfAeogQJ6g81M6AGeB/qwXZMpm4LqdgrQDDsYZ6
GVZHRQXeI4auiAdw0mjs5pFj0IkfzZMBgKQaVSeZHZrK0cBmbxHOM3rwm4mTUhJUJN9p+yYIiIJ6
0pHeiPSKwtTRjAci0k3rNNUCEcXwEC0kjDTnGm85encF0lfgm55EqxcoTej7TlocZenzf76Y8TOV
nkMa8B7QGyzhIRYLqZ9469k6r+CyJu7ECKMnhyEFiEx8jV/kuMC157F67nPj1iPbBFX+vkYb0qOK
weDQH9QqXZb9JzSbYwleWjXcCHNDO1ORSLlOkYs30fyJENoth3q9JEYKxMSNzHhF6GEojDVcc1IJ
FoOS3IuyurawnQwkZ+TiAW3FXZchikjIXZPpU8ZAnsriHaTcjTeCZTB5KhNKbPJ0+oR4IFQfmQFB
hrLXbAfGOi/MDmfvC+yutZlnSxzNy6TjqWretlOktcRyoEgFpgFjSZSQ1j/46RvdUIf0LTQYykZL
OnURTpMKy25wmUOFjumXn5KG0NnPYDnLMK8/o+6jqPI7sAfrukN9knyEJOCls7M/F55DHrJXDKBn
bmNEjkqhPw5deqX2/Mn6RP1lzvUeFjJEURfVrR4YlSZHyndWDG5VARYqMZKKOowl2GUk4JSVvoEe
sMpM7xnL8Ey8uqtm/1KZoOS9l5AfaUXttn3qISUBb0P/M5UCzKpGuNQGbT2K8YrJoS2hI0utad95
ybISCnfWyTdgZzo1OVOI8otK5I1vto7J2KgnF7zMG6hVPRiDwA2IrLI9jbJEvCFnzlZo06ZhctN3
JGK1yVJDZTMVDxI2yCBqd5aqfFlQLQZdfGrTFpcT29Sgumr4NctoMl90NFguyQQCPvBOhppBFgBk
nb3p0CBrFTqSlJKVJLltkYFkQtFfGW6r7+vmbGjxB4RGbCwpZuNxixtskTArEqpbvQqWEXmTKfgD
iCkFmA42CG8y2cWhoI1pvc1H8txqDedxKyorOa8YSZ4HulNK6R+EPlqJebfupW8hehB1KHKiW3SK
nTBogv3pBIz90hjYvfjGBNC24PWPrb+RFBDPQ/saVt2bNm9/w1Ol7pvOW7fjQ24efU1cyv4pMFyv
NrYdzxZk5qaYs/yS9kw6ixN6p2mQXCWl2uEDr30WoFpZCjrpMOiUi+4UCuWdWgBDgCxmFi2CYUuG
lcNrK2R3jD8m38NSYmxkhakJ4GsdMHcuxeRpeAtjFa5LVDwrA3GxPEQrn+TyRTWLs714ztdyRyt2
ckVdRWF5ImtoZfm4kuZ+Gv6jku8yM6k+Y9qIJph03QV9IJHI3mT9ttahXRnvxQhSNKr3EkIZ2ZSP
mRLuMtB5yFudtjrr8juo9cwadiKgDjnKHpPuUwzGpdm/+HAq6v5c9CyBDGJCkntyfzmUsAwFjETd
2wj6qETcmbAGe0Zie2w4JIWSSeVAX6XVd1Pjug75EkQG0uI27S2nwGxSj1sPmkotKW+jIezbcjiM
vX/jG6BPvKY4qnCirenVqOpVDCS9bNW7EDxIpJpIne6q2jsW5KI3lm/LPKpRleDLIexKC1DQxIHO
4lozznZeVi9LK7gfp9uy99epB1s7X5axvh3ECE0bfP3qpqu47Y6cZ3ZzGT6EMiScH6EMjM2Kz3yp
wb1SJn9bAUckF9SuWHlqP76Te6pVYIgF0NeZRpYzvjGo7Q1PeEznxXZe/1L0BcahDz4lKdoy8LGS
aSvIGApGXrMBGLrxAbGTdaSJ8goauK6EdhYB5KdWHTqqtPFLtXRUZP+HuzNZjhzJsuyvtOQeKZgU
wyJrYWaweSBpNE4bCEmnY55nfH0feFRLhRu9yMpa9jI8IlwNgEKh+t6953pnt+7Xgf4qtzRIiKjG
kGIJYmyTs1lKi4KOY26+R96NZWIfV50gNvNFH3a3TTfcxKo5T+3ibMnSUwJ0IZB/xFPUhALa+44O
LDpDVPPSrZRY3CR+kKqeGpMwM2L9Ep2PlDrRxlmobJQoKF7XlhuuptXK0xIgKbSlY0GsYWuuVbKt
ssxbA9pbKTS8657uO5zTuMTT2VQv0nhj1MayROMna/AlPZKA0rugkTjJ/ieu+r91Nf+hQcERmqO6
qSNqQX58VerrWzszkzb7qBx66FOxXd/QIusdlC287t/Ujn6ZdX6vVXBenwLMJ0cu4SxXnwtrGA2j
i/oP3nJBQgTQz2TFR20OXcfchctynWlzQObuKvxWufuH2gRjI3lWTJVXmKDo31sxdDTULLfkD0Lg
lu0PdSKNThX+4Ga4BzoQnL5V0XyuNQF7kgFVW4qCt+taR07+VpJH1dRqIrmR9JScEgFXTDF1bp3C
dX8Z3lzn6/qW+rmjYCiCJGwGpc/4STfceYMmZX6POsm7U871Xr3wEjrFMaLO1e8mK3n+UL4GjZP/
D/Ryf7jF1GjoQCHGNgi2uea65nLaVG49cV0ntfcGpOtcOPBipi4K+L/1t8qoz7VIBkTNrgiDJypf
i8xcADWohvr3DA8IZL+F+4BOpviwfsW0eE8FG6cnbKPz6t9ugf2+7bmaSzGJqH0+9u/C/FmnH34v
f/eifLow5N/GZANU8JBNM+j3yapVg6W4av9eOOYpO6oIELVFss1WkuMuw6POlhO787e4hs+rwdWw
V7XEHgRz6pO6mWvzSd9ubbqGKdM7dOu/NdB97jJMg1kEK03kYcKXrhYDrxgK0WHEnQr/BhkvS7IM
HQvpXnGiyvBvppAp4mq0q+aTplSxKCz3Z1d7C886xZW36Jtv1Bl/eGq6zMqGQENXcQVeNRbSpE0L
vGXvPdtK5EKJhrV6E/XvX7/kn18z7PJ/G0a56iQMoQixV1A3me6c0Ofhon+Uz9DzZsM96uX08l3D
5LPYhRERnSB4VA0dv+fVhYE+TfxOKn5WZG1EbMYm1+Wvlcxp+VYQ2P1iJd+2aWjCXjcMfx/2WodY
BqABDB2rkU6pFzuDtK2yACfRyNanqsg6qpAndvU8K3PcSZO1jUCaUnxMvUwZpUSIU0kmjEWGHOR5
5Uo0PvJlVzk0AOgij40/UrokAj0DRLfAUlt3b+zyllavz9u+mJco6rE2zBPQuOYUORHcAnE89qQo
+uJ5qpF22ZOWHSraiaa9xBKzwk9Ai1UVa8keT1rSfyCFmUvYs1sqaRrxpVpE9b2gCjUaWMHbhQ0N
Mk+ofwHSGts04bguXVz5uXbBG0rpuifHnmcCuDAjnmnUnosiPadR9NS3lJLc4F2kzbEwxa3hdrcJ
DghTJbc591cwgs6BbEI0ICNDVxwDx11WQsLPIqKRYpM0vjGYQyYkLxBAev3sAs+auR1wXCBjOi68
3AWAScmS86fQR1o448KvV1LyIrfedhz2ZfDq4r0BlaTRPjaXpt/u1T5zDD2c283EtJUQ6thbF8U8
IdzzTMajQX21I47Pps6kNae28+D5G4eSzfFIjSVub7WNFGdLFA0k5BxwCnpG9GhVU6jjril+DPFN
oN7DfexV7Cbqw+R78cNLlhFQZa11TghZInbjCM6w2En2Q58l6679MVqtYxsqdQtKGGgoi+TGGt5E
Gm9jRHsT6cpA7QaraZ3l5QuuwZNNIJRfNmuSLWedmhD/JB2LiXIHnpW0K2UnGnJj2Kf31KjyG5kp
0lGmIbeWiGNIjPQV0c/nQtnrcA+DeGN6FwtBniZQ3uHwDC+5SFaDdE4V+ANUCdvJM9GThhJ+dOwj
u1jdVUZCbW4jgtuesGU2acRYgWLC6bEKbEhm+WsuwarQu30JG67q75URVll66Np8qQ1oIpEIlLj0
ZMs/esrz5G/08kOjPUd49CPvw00fiw7zeMuphCKqqlNeAkiP9uhpVMED5N4i1X7ATnYsj/JP/JQQ
c1GTmaI2MjQhGytGRHedlovujjdjTxGPvFFPDV8CrCeGVi3G/s0f9FVclzj42LKHLUaNl167GNGL
l9O/iJr1aF0ifMdY2RdahewoA6GIslAqdgr4stSNb/u+vc99iIk6/Xc9f4/J5fVHaW6mNAvNcKmD
tBgiACYuHA9rNQ408B8D63FQa2LRAtBm2sLsX3SMC26LjFekM9GSgkcQRNiBioSOIdxVJD7YszsI
o+YYK3izfOmmI4DPutSU8Nkwmv0PFemoUCgkoHczeBxjTbxeAyikihGfSSM9H2Kmn5O4PgmDVPUp
kEihPJ17N01hOl1JbRN4SMfCYkpgitptD5jdx4DDTHFEVO71pr6vkxfDH7a4AljGdpLXLwb1Qxds
oZTHcNDPNlhzChNOEXcLpUWTTT0vb2vH4o+07rFrw3XVkMNT35soFbLqsVP6md1IHH4PrewtJDCL
5vBWw7/rkwKk7ZMv7gftpknzeQgwJnEfZO+hl26isqC4F64LGzk98D8IK8BjkLoXJazF1HxRS6gn
aLYxAlLmDuclSU2VtxulO/xrsyF7iQgD0ggiDhqMPBSzfUqxQjwP/p0KujEorAmxwn0Su8Iqdpnr
Eh2vZhdVtHs+c5OjhNM7RjdhgXjhdgC2NVP/qOGoERLpIihyld7edB6lEMpGWQwjWEBqZ9cp+/VS
GtpZCTrPKGDNCjBzh7IKkfMS1huK27QPntoWiV6cnJJA3mb4iNUA2XdLHgQfGpXQDTkbcdHGq6IB
lYb7KxL6QeJgOUi3uUAWJPXPtlrftOLQqIdsONvqW+q2mHkxBfNiFGayyDjkdXrsuLzIbolgMnqM
Ua+6GYFI6ADg1U+ozpBDZBBpt5Fm3ekt1PC84jXJObc23iqE5wZd0Uwi5IH+zVhi4JSKmcd9Du8C
wWm7p2/F2lOmxTrVke6lgMYN5WBEcIVzd4WHuKgtzqHlZlS7VaJpuzzy515IVFofgpx4K/tsFw9w
Q/TXUfIPuputpcxY9uVxEgDbALlNSD4mbO2UeZOUFhkefJWoH9eBdjBp5mHi93Ii6JR93r9GzUFK
Ba06AOJWtKTZsYi1VRxsSlK2dLp9A1t1n6+FiuUw13ejp83SnOQP+81WlhVy6rrYyR7cMGNcdA3s
9Zr+Y0mCa3oW6PBl2O9S8Z7nd4amzAlwcHk/qhBs0Si/ef4x809xeYR17PXYwIAWdOZ75xVLcthJ
WYMscDN22aaxs+lMjl2kF1DY9Fll0j1C14/3e5PV1UsucDT76aNcsNBW/ORRtxYuLn5Ce8F/lnR3
WrbJFfsO2orCv/jUEyJzdCRC24xx7vXuRs6VWRTdmntaQ/i7VhGT0VNAGujRtiNbzM60jYm10s8G
9hHUMoMhWdeZufYqfWl3CaCYc+yGhAr4JwVqPavJIZj4e5J/DqJDMLjrSk2OoduvPU87ZVK4aWv7
YJLS/mvnOYVO/RcErfoVbvpOqDP7K7+++sf/+P8zctag7vHfh1w5XpDX2d8Drqb//q+AK9JhLezA
nPTxBdmqYqFf6j6q+l//UPV/GrbQTUun7KCBjOPIkWZl7f/rH5ryT8Mkmlbmf+Lw8yv5qsqa6V+p
yj9taF/4zhWcMJyQzH8nbXYq3/xXwYVzCH8Hx0idTbsF6eNaFwpXSXiaZhCpx9JmkUFJO5ksDeqo
Ip/bdrX62225+esv/j9pk9xkQVpX//rH72KX/xyOQhL1Dp3qjnF1bOWUYPnlyOvU5OrOV8PVVDj7
egjldx3V/xtjMglZHEQ+WbANujita6OAQ+C9AXYSE9/00yW6Jpid+tmHTm5Mg1h6tuUCN9+MPf3+
q9tpmdxTm6hgnIHX9Svfy5uhT0maNfNnvzrFroazJN+53qWgMgvqIapuY4n9HJ+db4b+vbLDZSNy
ADcjEGWbhvkpMwcGKaQdiaGl9NTWMKO0LQXyo9Lq675191geVpbxEqvj7dcD/17FmsbVqa+gKUbI
zAO9NhwYhWt0VqdGfKMTCwicrzmuhISyURvtm0f7u8rxr6GmmDhuLu8RPrvfix5BK6zEaxiqytmb
E3SyVyCvBnJ/m3vxBQ2OfVclmJ6+vsA/jGozJKpUQY0A8drvo5LrVJhZECIUGT24Tp2ivkWcWBy3
jzYdCZ2avdUx7X5ziP/0plh0OIA+UKPDJPnpcRaKBYN38EISCMcspaiuZO9KVHj68uur+70k8eue
Mm1UQ+UrOCVPTwvE3wToIwcroN4pIQFkz+EOc3oV7Imc7sC9fnMjP1+SkBVNGDI6B1Ccn2ZK6Otm
Xqh0CBD/yMGr7//8+lr+PIBNUB853dO7//u1RKpZai6dxXmo5qs0placlERofj3I5/nOVVBOVLVf
HuPrG9bIVhDLk4ZkjA0SkoOMIGWDXrmpDvo38/3T4gzgQdepRSu6Kaj1XV2P4gJ9GpuBlGJSH8p0
OWJ+V23odsgX2Dp9fV1/unlwRvAM4VL7XG0z4TEphI6H884TZ172O5xq//Zc43p4jwClTkHq17dO
6pQml3uej+Z1RFFoUhURQNtUr5QV+3iJ5Ki6+/qi/vCwKEgxIVQTvOcnkzG5bZpXedCeRtBgAm6k
lk2xQeU3M/vzEjH1KqhpI23E8Xv9WavZwNVVAB4aibhtgAdoFFKMDXJsFTsjo1Fn9wimDr6VpWfB
4utr/MMs0SZjBzUATbZ5sX6f9Ybp6THQZa5xOEvRvWQ8cVK/HbTL18N8Xihwk+lCwfNjUpK9LvEp
9tjaUU9LTTVzaPZRqOXZVsqq9r0yFba5Xhj5wTcT5tOnnB6QZtoKeyGWfPN66U3ySpWHpgIQaSSk
HGWvimXXGyxdr8q8ygBixdXaMMPqmzv6h1kDC9ZmytAx4L5eVTPNWK7cNkSdELexUyjUBAM65arl
fmNk+cMrx/LOuw0CmW7I9fvdB3k1yjLRuhHaQ49gULdbJpnlfvMSXA9jsBHh7wd9I2wFWszVBAkV
CT9lwgTJB086eQ20U1vNq2/2Ptfz43qU6Vf8/UMSZa6WpD4XkxXqwteg1sfZaOzUViucmArpN3Pj
+iFdjzf9+7+N59VdpbUUd+YuZ1FlNxYPanH+esr/cQgC42xc0JZp6FfzIG9yPWhshhjK44DrL7GC
mY2a7utRric5F6IjUea9snUVEPfV/kKNoiYKU3IuhPC6Pbu4zklyj0ZEEmHoSToVc3asb9pRw0fu
N17wzQbuDw9O1xVZNqcXTft0lX08KGllDSglKrLpGk9aAidEe5om5KzY2TcK++ul8tfVsgtgubRl
NEFX3zRLdHR7UmR3HcB35JV0Kua9mvqPadN0Tu72PeBjIz7k4TC8fH2j//A4dd2Ax8hqCK3zmsco
Rp3Tht5xo7HxvxHZ1K7ynrjSMWma16+H+sMr99tQ0z3/2+QMcf6rRsRiOWbqkzHYSwAG30zOP97I
v13N1Y2UKdf73chmuPNsax/kINKytrmtAC+jJ53lKdkWSSDN/xcX9uv8yf6HvfDVqGMQ1ULSqMyp
bqeQmmCZ9AwG+5tJ8umVmJrwtqxwpJiu8Bel4W+3zx6MupVCtUQ0QRiYG2SPlFZAwOnW2kv9Ux5G
923jowwU3yxiv1pjfz/AsQMmytiQVdu0MbtZV6tYWJDO4vmgsNinXLrW3A09cZi9+hHHxT03+UKD
CbAsSGc7fvz61n6anldDXy1oluaWclO15TyzH+3JpZC+B1AUvh7kyk0Fr/NqlKuZCUU2wpMNcC1K
iURyg6VEmh0t3VfbgDedsX4PibLSc0LtjWArVe7GjxS+7iKC7uF63zgcp+ny6XabFj366fwqrnfs
Rte3al3zoDWiMQu/3VbtsC2DdK8F0baRo7evr/5Pt3h69S32STJ1j6tbXBB03WgDT9cy8n1QeKsC
WbWCMOfrYf44iyYVCRYP2VIp3/z++tuapLttwKOk1fHRif4mjHBq05+zRrDPSldrKLgsFfgzRUTO
lF8P/6ebCsEEyaVpmrp6vWuKArNrupqu0einOtwpu9KzpZaExXhTU+Jx72Jdy4plH7e5uPt66E/r
HgdI1J4sDNQ/WGavthrGiF4pq+F/iN7aK2ryU9eTb57hp3VvGoLFm8yIKRT+ugiQoTrO1J4007BF
+AxOTR4ihN/1oiqVB08Kbmt3+HcXvash1d8fZ0Jz0xUk/c7rBIHgGBXbMflur/HpK3w1xtWd6y3d
55w+TmPUL10miO3xd4URgXcmbf6bp6T8ci3/9uJxqtTYbFAqwh8lrt8ELsfy48SfKLVkFRqFSpR1
EciDS5sBddypl3+JoWVuMNLWcZSdODemfD21I0UJoiM53GVVawLWmVIgK2w9AydmbxjReCcK6a0p
9G0Rg1jCZez9yLQIsxJv37pMFJNUXc0k8tHEGpGGgNJp/s5q3Yh2mtXgRIPHkEgA6jNjeCWyCBdV
f44mopqsPButtcr1H+54nxBXOGCVGPT0EA8SFg/O+4SqS7l6G3V7SSKO8s2oCCwjD4vG4Q6Km6PD
HiSpFc0P3X6RL1CYwOFrHLO0V2O49rRLoWKcSqJVKwrHN7Nd1VbrtESOqJ+VNl13brnVAaMKhQo5
8vF4g8BvrsjpNtWUW79ED6pLSws6A4zNQySZC0rvC8PwiSbPllkPvZ46bzb3/W6nF8Yxs/y1az4Q
7rYfRLbvCNsBHAISHu9zLBIC0sANzwQsx6zVqjmFqHu3TtYxLUUCzPHpgbwGeYM6Y+XR3B2q9piS
2WkHW+He18Y78ZV4AcKLJJnGJkNNY/fiXVCv0PvgNrGwtGGQCnR1LUY+Nl5ZEuYZESGEZN4Iz1FQ
PyoGIEKYRLpRofF81shHS4PAMetsprN8mt1EEioQBmgrAyy+LYIJ8TE3ZHfrotTt6T5r+c9QkpzA
zjlFpRiK7OS209BfG/qcLhwn8nRWjBfXr7eFSrCPFZJGOByUBnpjh29iM+k56AIhIqkDR+cdtC++
AJJ811WzpJuL4mAb20ZbT9ihkI6/gkw35/OGhCBaDeER9bhavPohccodOV97miPBsAKoURFPL62V
cNmQN1vpxHXShS6zFRlDGOGFU3uPafCjjyHUYIWgD7VQ8Js1Sng/JPJWh2knp5AAzGjlIx8fg0cp
ah9NbCl5gWwg8xZW4s8tGzjjHNpyHK6mpF9/ZupEK2/H6n7SxIfY1uWehIX9qN9jVoIzjAekesrk
214oC+6rov/sXMxbNgm31VZnLligc/Zx42600L8ktQsL/jBiHLTXdX4HG36hGrcCm4gob0xIv+Op
wWjVh8BxA3vuez7Rw20OVOegGWKrGhKosgvZwCPGszCmXau8jWC1YUYPykr160UxZpNiNhdnsqZa
RLmGY9pgsINL2JLtGB109TLql6zbVH1/T641biI2F4ZJk9MZh/vJYePLERbfQ+JtOo4WdvlYNWzu
Wmumug0Bu+1JMeMpVo0gDpQzIQFybbLEjTdLhk0cPE9WNnncpO0GpxGExAANYeni09/51pupnjvt
VVKAgwFvQYRvpfqOdgZ1g8p+zJol46sW1suTQqxtU+6Npl34VOEF/yTv/VwsG54MeVVQhiOxEcky
bFZJuAz1e7QH4j5W4Ry/tmIh7ENSH3t1y8FFo31f9BTlkkUv9jq2Jan9kLuGyNZJyU3o6btiN6dC
DB8pFiVTth4m0mQt0zeN9W5cxg1mA+wfwqram4GttVNWeQq/qCd8VqsH4I+jo/FC92VzHMJ6VWnk
UiJiisfoRwsrGgTtWgToMvp26FdFYtAu9smuEw/NqOMGcbfCJ0nH6t1bm7TIJC6Ig+GNy2Tjdpzy
A3372LoSXJwANtL0gw3fWBW1OSUabrVR30e+cTEatC4yXcRBBTzcK5yCvRUCKtju0rJsy1c9R6Mc
C/Jf+g1S/lmovDSqIO+k31SpvQ6rY+bKJ/CTsTVutXCp8uSzcRs0J3JqSK2mbkVhx7M15vd9qdyZ
1tKCZOGvTajsk6dQKx25Xcb2Jce/1O1c7KrxUrxGYlmi/gjgsTupv07dWzVhmUaYX78rFZMp2uXp
IQWiD0FG3FrlAzIcCf/saxYuh+RCgqdC5YUK02BEKKO27M9mPt+qOKHjuyZUtqgQWB/HbsdUs+h4
g+w2dyX6IzjYPfmClUzGLv33ZFh5Wg1D4tkI4jfPq8+ia48e8HV+Rs4OuvUGMBTFrTJ0B9VNVp09
nLQ6y+fl6M1Ep9q06MVSglBKlTB4ypNq2cbyuSbzaDACKlDo24tJRAFf7dJEe7UeHOI211YyuWoO
WfekRQ9R9Owqt5V+MPofebaKjJXdrutg1U6L3U07OgGLo9Qiq7qQTy3QdqTgWF2+iZ31WIk1Ujo7
/pFQgQChIUU/GvtWb99dn/DE8B65Um87gbeLghfCuuKUxjcpzFLw7FlPGmJ/ddYgu48mp8P404c+
aP00otWoO3zRiKKrQf2jS32k3TCL/Dt5XOraUcLVhpRIIAsS4P5nrjWPu580I10jW2RlcWN7jzl8
/cmbAmi1U466jXhZ9XacbheQ1/dphhhD5yMpVe19mvb1PBdM+daM3mI4YlWXLspAoNXQqKuoOO5o
bBQFhs4wcJT2AT7BogmqZ8O7E5NpoDEPpjVlM7NbLwiQjR2lgxiNTDoc1qZcTvM264pVnJ3InY8w
PdoIQbA1VzWBj9lZJBDlKGXQ8724ufSgCu/YEQuAIky2X2UFG94BCy+qfrFWbORo+aWwaEkCZsMc
fbI7oiiK8JLWwU2o2ruQkNphuK1r1nHwWQNP5WKb9bHMYMwNylmXTXCwykuXoKGpR2coCSnHVNWP
JiutMbeK10Rda/DVe/eYkgGk23NTOxX4rXXiJNpsa2Op6qj7xx7Pb7AWSfyjRTCCxoN5pYGdPVTe
cyyvTQkP1TInoVgqFqTsrdPkTPIKvmuExsVLNR6V/NJpByN9hdUOGmVcBKqxzDtrIUusI2F2LJVg
bQB0GcSbKY9OJ9k8eII3u12dPLlITFD10CBexcV+tJahdO7cZ5vCxgBVtiEXOcuwOUHnGmT9lIwo
aNveQx6mbAa0L8aAW0ohzhC9jJ90i6xiERq1VecfIqIM5RYqs1adMpI3IqKqlDxfh37Hek7SXRSt
Aj3DbSvOKNSXJDhCsZscvMA82RS5L6WBMVdKCuD6qKwSZdPIxqKb9ircsYwtQqVvaxXq41av5UXU
vWod8KMg2A2uWPkF9g/iiLxBcRQdD9kQnbWR3W7TOmUSb5I+fTZGvJs4LfZUce98/cEqztKooPqM
lkoXLuQmwCPt3ZVWt+oMcrP8J1wwWb4bY9IfJHtfJzrmIvUgud2q8eWN17xngbER7kHquwX+fjSs
1QthQl5nPsb+rhmLc0ybrxmmj0DtVKXTkFbBdoK41ScN1I7foCWCyElIen7bV5ajmAHrysVvx2Um
VZfBw2EmwzzoPka4nxapOzXEBPVV1Za+Wdz5lucEbEdxo+2oAW9j+ajn95OuVGt8VM8etmN7bGYJ
q6hapAvXxgaqx+0L/OJx5rXK3dC9tmWzafS97DoaXzvI14D0BCcxORp79jQcKEaJX6bm9jJv3cGh
NGPcNx1fdWGM7rKsJg+entk85prtLZkqZ3pP7TILyvQgIk+eGXJYELMQ26fWJKlXiWAwJ7W5S0Nt
RwSJ6oy23TljJPA9CXSA2L1dg22FXapneZQPVlgbC90PFsGgO4GRJCtODUu19B5ywsJDK4Z9lz5E
3AzTl09kk29ShHJJJN1UdXzUFLV2MtuwHqzA7tYRbWYVNSxpnvNU3fcKE8SUTkxDXsRa3Zq9dWhx
xIUgwVGW3RTYkEsr3JcY2Lz03mt+2LlObwZ7aLSsg4eu2qb9IexVDjnLAJldPW4SPo+5fkBXvJew
ZvUp7aIw2+m9NYtyeDqKf29ByKUijfH3pm9cQI/ESPiXMUOpPDREiiuzMSdnzMvulDg9l9WrEB8Z
GbBxu/d6j0jQNRZuRA6EzCvERSDCaM1L38SLPAICnVRzo+4WcsW3w7qxJPRSzLI8lOkL5vN64Phh
g9RkPg32WjNaPjmcFnP1ycuw3Xr9PBnUe17ZxyQul34oo7+17VvbTk8x0tOCbYntZW+l3zpGNmGz
+znBoU0YzzLX4q55TmllpwYwe86XVzJewCsvq5Cw53beRi55OVNWs7Uom73VvSQVdVW0c5l0oyHx
Nu38EIqHkFW0bamIoUU1EO3Kk7yd80FgnzN56+b1nijrNdTvRVIYWyXdDxGfvVMf4TEvb7REoiUY
nQQ+dIlSnFS+l125swnECAIKurXn+BlnF9/b4DPHiRqtQs/lOEPp2jDOUhuk8zwk466NCRCKytd+
lN4UWwGWY6Daho+V6MVqcrn3gnBW0TsJXjzVzZZxP964Bs/ESMb7Mh1+emgy9YsNISDaqdaNjYta
5hspxB4HHZufHzn7WJWtGDPCMiZ5mZiZYODt3MlYKqKoXObmYfA4QwSr6TM/eOc0vst0ec1z6CJt
FjbkQhN3zTqJhhvAfR6fDO9JV5/GDvbITevdqvS1w6BdjY337sYYV9j+JZ7vxGjZEMv45aEX7JU5
DEOMMFGbp+nGG1cIY4cwXlOBO+gcUVILpWqDkAHCrugOfQb80TtG5aY3lnJxy1lMT9YBEDPE9NUk
dnrEcLcq/L0FnxnGmTJnm5VWe6Fs1PgehXVrbxQ2qNBLBjZ5otm0buvUyhrLLRiZ/jUZfcUZE8zG
TGknklSk70+cGjJpIeptq68qC8y7nBNJlR7guffMrBlO1MlA7qNEtrhNmOVJWK2IADRybrcOBkTM
y0lP2bckiW/95iaUHESYLQ4YhWNryp/HsrG0y3lj7tyAayX2uluMhLQOl9FVHN//QVpzodDpO7ru
0yj9UIDADTPLX+GmJN+pTIhTyF7BK84q0HXBDymbm8FR42gqjY9AzirOnyZb234XpcHG9rdWeSO7
xxp1YwWRQW/v6uZRYhNMo2Ynx8kOIdZdiLIzxUrLiTWlwkMES1o8dIa8ldCuuvjkpeBDSs4dxZjY
HrZRvS6bV0hDk5XVleaael/KrJ+QAFwiYtyXwZDWRYm8Bmya4Nf41fR9FH/F8A1LuP9ejGcOcWiN
jDIYLxRSxtGe5xANAmkgZNE4pArOZfLwRrINivvKY90ikJt+vH9urPkYvYIeQbhfURECwxKiJa+W
ErrkkBOSzclcV/jYLjwPD/5tONx0vCedtesNavQ9xnD2Q+x+FgMBf5XY9omKOoP9fNjNkkQ7ymW2
S1t2o9ldZoVETFcym0KqAhGn0ktny4xa3o9ysXDF4JAnNJd04ge1+1zeikyeY/ECjVI7pl4vNC9d
BJag0KEvYxwVcbDvvXKOp9pTgTczq8OGr3HFQUdTHLR1enYq7a2n5QdVeY/cg1Zg4MzZGMHPaSMC
No222eS97kSp+55L9c/eVjbZSP6ljPS8Qb2dj889NEAwHju9IXDZUFm5jQUFp6OEVEiWm7/cCMpA
AcOY6DkooQjcszat/BpBXnWrY1Mm27Z4rNVbWwN25HmbmMJzGHzoHoHU1Q3bNS6RzC4y87TIO5cZ
WCWDpM/Yo7wVY1KY3hYxryxQKCR89GRxS5zkXIsULoX9v22XAbpuYNaNZYT7GggUFx2MThJUOO4T
efRnelJTG+tc2vgUv8VbY7P3ctTBAPhRcVC7jY1Bexa5Tn2gCoLRgkHSuveKhRU39FTQw65VvHQq
hTSJP1x27Wun+spbXSb4Y9Kx11kgCk++y1NJQFQbsgZ3e1uA7nFH6aVMCXabd9H0XeKa05vBCzq+
3n0gAczumI2x1sqbSvPB8BAkiPQ3lWBQxMWUk1mB2JYE/QITDgvFWhqWM7NU4mxdBSqVSEIdX4Qd
jjuiM80dItMeQbTsFWtNMeKLFPRGuql8PT8nvZHdUJ3NJnMBMJAKbsq6tYV6J3tDTrRTBValRY/h
ZEXVrSSvLJyiUYcHXY0GqlmqdqmSRr3vLKV5TxIz/WhsV2nOQcdyMnc9ZbBWEsyZNwut7Lb0c/8O
TY/rLjypjF+VtAkmTFHDvqYQJeTcBvO7ktFqqgOeK/ACdquLto8URyt4iguac0TDxHZZPBtmUK3G
irpjN0gJwo86fTLaVj5WgmvyUpAGrmZZZ6Tm7HsEpdYyiyxqAKVQKO+JCeejka+eiUCdpZJUFaxu
gfEcUkSFoqVSfKyDJD0KuyptKn4wUOAJ8+kyZNkgLzMN8f/ikuZcl4II0nS9e0/LgUNx12iAH2Fp
URlv4y57CFodZIRMdAaa/bBstrLlBuzYYu02HoqCFJ6kv0k0NXuxcG9WC2uy9ddk4X4kQrMpotbo
vQ9tNYpwmY9dyNRPI7TjvcpnFKVD3zgAPNgZqZ7SJ/jD0vY4ZBYLm1nXCoxLRTs0ipmr8EXA66k9
R/68HKJbg73TtjGIPVckLTrJUmTy6g8j6NBOAbBUdRirTb6io6RWL16tyHBPuuLVqlx/75ehOWWa
ZDb1AuBND1Uxlis/EFA4296SVyM1LMqsOjvLpJObe9fsY6eTy/LF7OgVh13MitFFVn+XV+mvj6Bf
HqU80n/0AiCVje3/oKUAFRD6ZDpLZrMOgZkpIqPbggrBTGOSDwfUhdAWQJYei1QtyAUq/i9lZ7YT
ObKu7VvZWudesh0epb3/g5xnMoEkgRMLqsDzGJ6vfj+ubv2qoltde6lLLYoCEqfDEd/wfs9rEDyW
Ia24taEHJPpNrRk1HOZizGA9JRp232HUYOxn+vgmJ3HbxJPJn11sS9RG2ObZzI+0YzW9ph25TJUD
XC9eMA/L5YPZKinIf6b6drFeYIpIxU4c81il8oftYQR4pDBlQgpLQtZbHBMk7OnBbuz229j0wFba
JDOV2ag7XbtqhYHdVBBZRyfOw2c1ZgIFv8IMnImbUpQQxlJVUyJDK2ox7FTR0M3NhiTajD0LUjT5
+JPTleXaGQpG0TJOPiAhGjunVmXSpXxcltvRzXLCjQKTnTm9ZOxqGtWjiuWySC5NmJbfAQmkD5Wn
iGPoR1RgTKogrICMGc2WGT6V1X4r24GyWwRyhrqT34uHWGr2xhBsrPPApViuhd64GkRMA6L3Q+Hh
x+ePnxViihIcvq2tKqYg7tLeN+UCgoZNR6BKim96bKXhSmqkxnUbHhJZ3YPjb69abT3rDdQglAQV
iUdWHbykYPbfgI4hQQhFfd+s/Fwr0FAH+tJymhiTXi+wjg2e6w55ZEoW04w06fB1pLnh+n5B8lMT
2INkKp2+/EaCnayqJuZ4M9X+Xa2p0va1YDqvRhJ1qUcd3ETE/KQuqaJbQdis+wyMbplm+nAwMXF6
JD6jO1COGUd/pJVFsJCNRo3StLpnp1Px2wQiJZ9U7j2U2JYCYlmP9VwJa0KMuC1tNpoxIZxCU30a
W7V6SaoEkcig1sGK8gtNhGAwN6VVK/PKJSgKdXtgfZNrFW7WY75nRqBuSlkWuw7BIawpNzrZZZhd
/D7jTKzqVrsKkTBMyKTrvZVgPTrHAFnsgiCpVGhUqf9Kn66/BXkQET3jpbfIm165i9F0rHVbCe5L
JyY9raLinOFTsIiKbHhHjFHSvx7Vc1vKDICkBcsTSIjzqlRu+KZ5AkeawSKK8jVleO1Ei/uhLPOI
lL2Drb9reg/OjKfX2XKUfrqohZVRFUTio9cMyXCweUrGG+U7R7VglIXOeDEmqzjNq48Mdnq91SPu
3KLKbCYgo3rMWlpvjbjXhxLb38jqH1LD8B5MYFFYlvfFHA8Gh8AoBX47FKX/lNnUnYoS72At8tnl
U1d/NmOMvZjJAUrqJsZ9hI81FQhfr6CHpXmHJysYeEvfl4oBd7gtfbfltXvz2TfDZOJ+hbY2Cx2L
UZ2m6cVkrGmpMPUQkICizq3UOulmnJR7UWAqNXOqdsBG2mzMyVgpGCnF1pUITxLhen5OB9tjbipu
Da984123s2XdolShKt0OySLSGes+uVXgqdsh9czqTjNk4W0d1GPFHFBZXR7tiCNwZvnhNMEp/IgZ
KQ3YVwbUBTNOenFZKdA71UrWttRFHeYGGyIaxg9pKcYbD61iLBZhUlQBREO/sKZ5UFPYCCTMYbRf
hyAXb61Ud/FAnqWNbzX4QqurMkbQ8iqdO77fv7dG0AZz3pP4mywT7UnkenNOpCuf0SXZxwggBqjq
9NxbbrOtAo0NOGYrefI0V577OviobUyvBGOaouK4SkPga5o3YN5ZG8Ymtj1xwi+zevVFGS3JlMQM
GZFcDxMrjlPsplUET9hcsGGoVrWO3OwkBXUO6jTXqO4+x4ihcK9jqRJqMYG3SCz7WVWzVSjNQ2Wk
R7epV3pJ9dPqirdcKfqlUDuGJeH0zIoWSEfeOeuYxB9DyrtwUE+WQhCX6hURoaWvzaHJVoITiEFy
r1+7KpWzARQc7iby2nnj3JXWcpDGR26hstPTemfD41vqI8YFJsGbqc9s6uQlzi80d1bJ+JKVbGMu
42dQzZjUg0N2qI1rbyq0Y6N5K0MYVoKOR36XpcXSq0bsCeAaQYvK3fa+Z0hNikc03+u0OdSE6HpX
bBqoYHYcXph6n9eJv7I4DZWOmUNc9fxgIzUcXbrPJnQuaqkt4TwxePmMKJaClrXW3HBut+napGuj
P41Ns9c1sY4N9c2N7oZGXdt0UHPa80UuljT2vst+4wiqzCoYl0G5x9QUVGC7QcM5M2qiIqyhwxQq
NrOjHVygaK0W/c6tq4cwqHYd8ZhdMuao1CsDo1LVv2PcYpUz38sOsGTiZt21YhNqcmFGHSVTUjZE
7mTPNiA2a2fpU7ed+EMxXyzLWcZ18+x48aJomNj3tY1V3Og99QXwwSL85kvqy7bP+xoCDoWV5PUh
9trIS/QaN9MlgeE0xrvwoeEgOrH6YNnhQJg2OysvyXW9nWq7y9g5Zt7J8ZqVNhBy2ILesOs8sFFt
lIlwVkSU7hYYQdM6dpeVxrPbtUdbj2868s84/C6YVU2oqMlsKUPxLrJqqdHWcXhZN1rRFLq28tZb
5UVtD2yxCLfo6HfxMooJXh3lMemxjqivE0sprlCkJ8fANfdVWL/gbApgUF05hbj49BotHXMquzg0
TTYXDBu2dbMKhMlApwZxKESbXCwbl4a2AaoluI0SaoGGbzAcCcyQlObmA+JUsxHbcewuYxXrIYu/
P4z0DIup7DWoywz1E53DOsDs0c+Wmd+szUocwnHlpvdVcNdmi1p9ikG4xeojkeoia845CbLBFPnI
A54w+9CaS5uRW6s7FkMNeItZ3jqmLvtWJSRWWLhMLoBmP0cEOU+tWw2WwRAJGL5vA9A1tSSLxYDQ
oUjN+ea4+WLoHk0Jqmk8GgolwvAhCnmK4hFSVjcPTPwlknbThEQlWrcqEo2JXhq8o2MMlGYxj5Hh
LTfthcpIeCLHuardQvvWjLc8uyXJZcy6VTc2rxj2zr3SexFdh+WfGXzqId7bHr0uKjj9gMV9vAzq
F9eGAklYNIC83bbtW+vECzEmS7U5Fl49+wGTYhFpunEce8bL8gVET2VQeczkuc2A+Bv5POQrsPsL
mpc2flL0EaXZsUl2MS0E8dn7NU1Ob+nWB78oLwF5Sol3qI77u95pC6orWPoAOi9Q8dDSRgHjDreR
/uQIkaHwsBs3eBb4Kg9QQwpKxGkJUhLqtngBKcC2DjktcnpgbKm5/dwK9aw11qoU5cIe8ieMqdaJ
0UA5oEUPzsy8OcHN9h9keppSQckDLxU6pXS4GgNWw83uD7260+r6KcrljCj+KF3voa+j99jSP6yQ
MSXRA3IFFstoB5mdqI9BuhhVpCbn6XfGPlzjn5wsBCsWEtzwLmLQadFjdPd28hoomyT/FPVHLkuG
hsGk6C8aPl7jUakeXPsZuZ7nbtVupzuHNt0P7iGO5dpHkNo0xgrz9oWvnrvxoY5uwLO+h4AolWAO
53eQOHNhyrLMAWwUN6q2Rnlsm3ISgbT+ISRlHPKjcF5wOK3iainCRWFTJQYiKIJLTdWR3U7z/WOD
7DxOPnVJONPD+mQaoQCRgZRni7Elo5tr4umN3r4P3daFq9ta3com6rQSl0AMC6ydRX6U+5Shbl1K
0sB41HtDAOxZPQ1C5E4MqGe+snTFZ4AMMci1Bb3Po1buupy6FhRqEy9NPD1ptEE80dl5wru63akY
SjgAtUtynNHb1uxKannNetw2gzvPuIaD/dhCayyCd5Wlovub1hmps1pom9bC8uYpMi+1pt7qus2i
7F8i46h37rYDhWBJ18eoiaYU4VGUQCkV3+vImmvWssXbwXLjnTCLlWbdjVAbXH+fDuEWtc2dPZZv
JD5EaBkRGxu2r89tn2wau0pD43Sl0Ihnj+jHXWmHu4z40OgMGqJ0feGHT2WxlQ2bXDerXSLyxdhg
W4R6JQxdakifZXKONfgn8srQ3pJT/RBaxqfiArSABmeJ9aje9HBy1ci3isAASwGMRHATOeDCLRxR
FX9TKmJlNs3OdZKTOdTYzWa4lxazpMSfatrDoL/bOjxK5sXZ/qlTGMYt0ar7hJhFCioAMtgONl02
WjBJYO+SMt76mKsieAfNXCwFyuQxw0E9SI+lMn7ElM+jiv00fZbiHtnnUvc+hp7CGcuYEcOFVWtv
ejq1x5S9h0dt1p/G6sGzzZXR0HEgO0oDylvW41gbFzRcT7HxFnF4yXApsA5pVW0hMBKNFUJEg2il
k09j+taCANSIotuGymhdLsJIPSgTIr3B4ptNq+10UhYTprUe0PAPw97k5raPYkAyVzgXSwP0qiXg
l7MwhphgnAzThZEazA0PjK8UGz+B+VDG+IA9qM1bE6IoCOmT4+eRgcWGUaKV44qa+r4dgxtOqatS
89eOHmwK5z7C8tYb2dj6buNq9W40mdyixDA3a3A7fbBL1ZSmXYBNyHvboFrZtNhNDeNAIeNqcTaD
pqt05MkQaEpekYu0LGXdNhyUxFrqecQTr1M+bI0Kg/7mG6QlZ1XSO5AjDgiAvMP8JMD+ME9ykMnD
YHb7UNarqkNkN9FioJ5LnSdT2Tvqte2ehsyErJ74a6WC1ezz5NUzEZOrqGKAljpyuModXiVItMhx
G+BGtpbuAlu5JqG+U4NYnpl8sGZkmGQtVVgtxjLCTM8lvaWaUC4HFd9gx3gPYRpBaBwl5/u8daZq
99qGOLPNzjj99asuWDQPzR4IkcW4kjvTzjbHVLCrLzI+uhHZxNI3Nj7xgcQ+FGJBdKCrOVejpQOI
omOdL2F2KArP7A5XPQ0R8hTSnvJmTRQ77CP7kFxpS8SQj2842uqf3os1LNSbiibsZuCz+CQxXIGM
UHBgLcoVxAp9Nix56rtLv0BRduV6i52CW169AEpGRTcBkXJsagziZlIBFuFR7ELZ0F4CY+O1czpX
hLrtaVzhdXysVjgQnmMsv5CyzMaNvqN9fPC+peU2eQQmQ5DfIPtaCbb88/hsbut5uyNnKvlKtAkl
foILFQrSNdzk+RzydLeRJzoGBGcH+LAqCsF5dlGe5QNRDZqqeDaunKdU36f9rNwzdl9u2rvM2PrR
ibpYlC5pZvj1To8w647ggUbvUTUzrzaMmlWwDzgXxaedPrCWmCKj1OujOsRY8rE4hzt/GlS4t3fZ
rnnvcB1FGEJIpkcHKrUDHUb2slWm0yjmDZ1Ha/mWLcjMtri53IjieCSCNVDoclnfoG74V5YJ7a7p
UOxhaW11KoIS56GGHmpVfbr9W25+VN6DPbxq7oOUz+54zHiJicq80t1tEy4ge5c0XquNriF3Wdn9
PW0a11r05k56H6B6J5nXiuAAIe9Im7F5wj2B4pIpZzTJ6KwUnI6CIhuSSfqAwVY15pTOerQ044Yu
gopXcXeIGiSh+apc8OoOtaKVJBB0HzMKufZSpdwBKhTnh7mLYbc612LMiOlozpBsons19T0xux3R
ZeQRWPv7auk9Kogllx7Jx33KlSyYqWHmt30078V+BFzyLnBbmPb6mX81P+0lcevE7vUQP8ysNSYE
q/5Ajyecu/YPodlDEG8N7kLxmKFiH+vpngBbmoNAwqJI49lB14J+Ztdnm/ah5LxPv9vyUE5n83xi
ofdsIpsJpVvcZTQOeHtiH17NycrvQnR/qH/bFb9yPxfQ06t3z17TjO/6tSQSxdYDgvpkdrAhSt+n
6GrJoole/XuEOGq77O/NjRjPlbZowzUSX/9m4HEXzpsHc13s+h0ibyIUyVpH0GmudQ5r/ohwpT5Z
V3/lPbNg+v0P1Npcu/UOge+BnoTFAV7POrLn4qFGXl5vo28BJo0kcdNgiTarHhV/ATYg+a5GGCft
DO1SOW+VmGP26sfz/J0i3PChhSvxkqbP+YvzgOxfvXQ4haZH0R6TDjMOWifregJqzfV06fSzEbyb
3CfRMuI6jZnxEZzZ5mEsdcEKfTmll+HVufr4PwDDPhb1cvQXfCffMOInmC/kzbxzxUzc6UtzzajG
gX2EkJtCg7I0IN3hpw5Vkn7jxSsJaVdworgK3dpb8YMn3y10O2I2MZ1CZUVlembVnJRQt2ZTM+17
pEw7RHMf3pNSwFJN3ZNRrqxu4XkHgbJIe6yrraq+BPgiymXJPkj3MwF7s3CdtVvPwXaHPZG3jgfY
eWhXgTYznrgYlM8lmgimjVlXGLrgiC5X+tF+IXFAXl6bC+e9OhGE3Q/jzqe2SIAKzBq5ljjZ6TlB
A8yK9Kylic15Gnwj8WX+sOm2wNMSLAbNT3N8dYfXOj+ZzgmrC71+CTBMMdK33F9DGN6PyMeGWbuB
7dN90LYX/Lnrj90bMj+uulgmu/F9rBkLndPWUDaqOotflIu6j8/pk7yEqLw+vDP7UL0D0w4Fe6pY
gHa/hVhocaDyXQDiYGDPqRdLIncGTjgU3kFPUwFBv1zJTec+FMVFxde0XRHbZHPzQWP0BbMQRGdH
Hcv1ecsnc5jL3KI5TRB2pScFztBG34sXGM30tDeWvQ1ow9F2aRYtEtf+rk4/1ZVBQe6+3gHKY/G3
43aMHuuCgtU9Vpdco/KWH3k2XnTr6u4Ne9GxQ7BFyzk60G5YQhC0D/4DtUjlu32wiK92ozggtKjw
kNyxXbWXOrrAsleYgEvQlkIXmO4mrWs6cTvb4/g9jtRTLYBGWyO8dXejuWIfQ4VkDOTkM3HCHnbF
vxcYZln003f+XegT7c3k+3gb3mJ12xxBlFvfsXrro22ffhS8gTorkuzdZYV6za1g/2jjbK7mV5Uj
P28h1eO4uxD5rnb0eYfOImrwml16G7zjGfqNkHg8KttqJRbqzt40cwbvo2jtdd+RlAhlqcGTqtfm
uloz03pwX1D1kWm23wv0CPqjcZRb+ex/995i1H4H5ZWWPgOvM+M1WpKzFNpceVKhfrszNsFBgZK1
R9DEVMg3zPncnalv48doh6Ew6OmlfxNPHOxNf6oJbtU5Yo9hhjmMsiuJnb7R1ZUv2cIhsl5QVd3z
dj631JjntLGYD1lCGos3/i28tyGqFmeL2tkd/wA/a0os95gzoAgJxu3QLAkV+g0apPZ5XA9L3BbG
b9ap+h6+yoNyRrtJLZvT4uBytEbdChOaM+fqBT3uiYxU3Nz79Em9Ws/uKUrn/Hz+C2ecxc/6CyWx
Vr0jHhvwHdM54ytz5XpnR9xb6qpsl7YgrXokEdHdJ4w32vqaIeF029fW3JnxpSjXUXaa7HoV+6Eh
a09qSovkFaDznFPWFQvrWcMPz1yj7ccupsPdECMmimLZmUSh9JtFZuApoyPQj9f0GC99eKAFDHti
ngcMatxpBLh+c7Ct/ehucvE6lY3bYG9CglcYiiFh+Wi6FveGmofFb+7ylDo+BhFy0tHZDDQEPgeQ
owgX1rr33dHBZoVi8JGzGWehts9qYG5TJdq7Ls1Xi5jAiDQEBfnGL6+CPVtm1ilUPjSMokeHlWSK
ledaq871bjTaZvKWmShFEOpaKxPxXItfKWpBBls/fX6gQQkl99y5NQRIlfslRodjsJTueaj2dvcQ
kmWAEXPXtd/POIWq90kYOZKCsBgNLIiAqV2V/sQsDJ2fCklEyzO61xlqbpkrwiF7F+Tn7BaqnODo
xD99KgQqVMHuRm4RY0cFYLqY4e6E0k9kq54FoNselkqYUES7rEFgWm9lCeWdthzHrHdX5Xe+c4pQ
Tza7WC7H+sfN9Bb6A/5QLJ9+GWRrpD6klU2zHlMSgqJZBnjuIkbwly3pMyi3RC7USV4W3wtE5WSO
2rXmutu54mzrhqrDrLwUxr0Q7FvL6rm61M2OA6jBV5LR2fkEuUuZlvLOuCTd6bxRpDnGQn2Xz6Rw
Q/Xc6nfENyDTi/LcIJ2maiFfTZyttL11Bauo6sfCQedxcD8GMZc3NJ700PGlLl4q+sSGWMUK27N1
KCk9Fnawd7KXrkm2mqxmcSLeS0RfgkaE9sbW2oQw/z4FezwV7Gl0Ibs3lBNMxwExmixu+ZvRLLtu
O2a7HLEafhvA5hFDhdXRgNjXKuQ515Fcqk6vIbcjLiqSYcaasLehQGfO6+KlRPZgXWLyYridL5a7
HD546pWBOabFyHjIYnzlyHLYDp0t7vGowfHgCdNtwKyDnDXudeBayzWHliBHA5OP96Q0AY3qc8VN
llyCkXxIsYVA69I8z0k28RcPqUtUkODKCN56vzDk3qh/zC4F8Cpnwll5yhnHjFJbu+U94o3Ofc7H
9dQ1BvA5XMnwKXapqDVvY0Z7c6EUyjw1snXJqq6ZECqbhW+zsik6Kw09A4ciaPlgTwZlFEzNFM5c
lHvQXYu7HruDOO+YCaKKW4ikXpiZTfNFQEc09lWrYXBZN8V+CEJtFRCpjEEcHBSncZ9NJULCz9xV
otK+q71d7AoKRrwIwqHQcAkkac4zXIZWsrGdYa+jZ297qext2dQR519pv1eTW0tkh29xHdU4O4U0
Shl6A43pXLy6DM1NnaDoXTDQQFmwdDSKmEJVWOSWCf+q7OvxRba+99JHOppzH60k6967tG2IBVVl
dluEQfWzlwbFLvH05NwhHv8eFI6+asY8vKZjS9LRdu1FK7pkDc0DRadqjjtzQFyShFZ2HC2vxylD
vUQ+5bIYe45nI4y9gxrTAULGbdPlBIvVD3sr1TLIjJJNIDVBLkA40YY7s0wpbXSNIg4Kjgc96YBv
rj2IT49BR4XBDZh9khA+SCj8biAEi3HQCDPkIcuengWaC/wTOoXBQ2llLT1lDcWg7iSs6bANh4vu
c56MLcjWWE3sx9JWkuck1v2FH0YoRSMra/IrZhF0pwJK+RZDPnUXjN+bGHMJFU3S1mKiZaFouYJA
NzIJMTOJnAyFJ2S58jPtIZJTR82QoMZFxkRDqZa7ulONTWSm6bG3Gcug1RHV+UZrwD1yNQaPjWWP
L3FIITkaO7HPIT96qOv8YoNCm0dqgONKysN+mmv0+nTf1xCR4uo1Op5GYtO1t8aawGMOa4GSGNFI
RFXSMisqGPh/ICalWTYq1jgt9SDrFqHsmwXcYjK5IrBxesLHp2kSMkOZDR9+x1wkDFTMWMJCh1ep
yZ3eB4xbRlrtrQtBhaX20kmQhSorTGoHmfqg3svOJDIKDadk16kqd0o4FMqYQisGwrTQavpniZah
vvN1UeqrUU/xUdBB3NjI5gVgXeQ4864lBQwsIW95qxlXTTGRu7W53dOiCv1ykVQeitmysNZWnJZT
YduovjsVc4WKZ3TvuZYpbAV9wkh/K/NT05r1IWa060nUkUPmLmhbA5FG36nXY3FQwoIktclbnsfC
dnwXj7gkJT02dKYtBsMi6Q48V3lL+sGVr4Xep/G5KVkrtN6GSt37edq4Wy8zG3ffVzb618BtNOvJ
oo6v3JeqmZmz1qWM+CR424kby0C2R70cCndXlm4TfrOHntJP6tqtTlSceEMJbiGjces5iaISD2eF
06bsFBpDdmlgaclqRCYXHCLX4dwIUmda7Xkk1OC715SMBoxeA/6Zvhv99Bm/mjvFroERMUOE0kq5
ZeBNHPakSjVPg9fSbewSyqC7xM3afGMAAc6fXGWa2E09jKZeRw48DtI4x5tQJCUnfuBrqIQYx2ry
pDw6GZ52Uw0JGQjrLU4Mc/Kf8cdeJ7TPIR2q9UsXCkNk3xIWuYbBd0P/ytFWWW13eu+uWgZOsNfI
tU5aayOJO2bL7H54tHCTAy+qQQryk2zBxFXIgPRqLJNh888j4V+ZAbaAQAnByoLQBSbL/kIsaNNS
QUMz5UHdrc8RxaJo81AxZOOja/xBCf0FEvozBPIr3WN6LTqncJKBLcO2+4Kg0Puydg1EV8yeSSi2
A4x1s8xe49h8HLU2XQQMeiLKxaC8IrH75+v8Cij48domQE6DvVio5kQX+IksEpiOYMJ2qCAuJ6Qh
tR+fFMWQv+GXfB3mn14Fbw8NlQPin7+8m36tcMAmvJuNHrHN+f5yRNKe+26+DYP+dwChv7smc8Ja
QHtw0Wh8AQgVQqiZ10GbaNCouaTDTWr95m37uwuyVNxpAUvixfzDaPWnt6010gyCGm8bdFyM6lrS
5oS9we5/69gx/bI/gwmmtw7VqQs4wzD58AuApUh0I9URYhJKq0vDhlirU8RR87Vv2MbKbLst4d/M
ti15iTlGIzks/3mF/M2lmmQAADQ0zTFIR35dIbhxIQSGR04WrtKeHhkDWPqSRID61T+/0t88ByYQ
EsOCu2qAm/myFlU7GnyIntW8fZ4GBcb8pUywTlwjYFs55tbS8v/8LmKnwcWxIkCwfr20sEIWp+LF
N08kRpnw/+0b4lvmNPUMinar/I719DcLEyAeWFmL3g8P3JcLRMAatuPIquGsYrRcbchkw99sXH//
GpYFLJP9xPxqqWF6TMb0iJDntkXiDLR4UvowJP3Pt+orOIZV6TIwoE4YQVS/XzG5DdNo4CV45xQY
Cwwrh/pnwMv984t8sSu29T9ehQ0RJ2gXJu8XPE2tVqpTRFMPBm9RRPrPXmDeSjQNWtduHTdZjKRg
imSIEE05SgrUEIGk2ditvZpDRZr3UYrbFG6ysPnL+O6ff72/eTB4KOELQl6xIcp92WYCRIwIwpsS
5rqWbhCo9Yt2KLJtVqDvVPK2/M2d1b4SbScyia5ZNn0y0O3c21+fRPio9ARLng92bdTElCHwxbPx
mDQGmuHMOVqVchfZGpPdNCH++WL/uqwMlYjRmiizPO/ml11gHANjsGwqAsKEtm43lzTRf3N9f11T
vIRhmqbBE+mCev318qouHxtrYE0JguWiOUtuXdY5v7mQ6Rn7dT/lXNAtnbPONTXu3K+vQqAxFkPB
flqimNGdBwKzXZ3m+I72c6uiB2L8blvTxNeXJILARmtiOpmgndzpV/rpsHA6C+WezfneaKQkbiA2
tig/7DHcNOjRStP8JnO5KSmp4Ie2QMf1HDcu06oMaP7zTfxLUGPgVwb7UyXeAIz59R2OmTytemTo
tMcHhIwvwGFnRlygK2eUcPzN7fzLbj69GMa2Nrxem1jqy2o1E69g4odhJWiH53pPXrtA2Xur1//5
NU1b6kQbdYVrf3kKM8ttYwu5w1ztMGhHSh4sbG+4B0P/WCcqgRN1/H9+xb8+h1zZzy+p/3o/s0w4
KQAYRuRCxGX5J7WxNmEYPO5mdfFAmEf54gqE9Dd37+vrAjU1JpoU6EWCRfb3L+soH0drwGAVWhe5
ZpEzsm15Jy0umN88ZggEsMjTR3elBn8+mf8Rxv4xT/nz39P3/H/U/a/g+/+3/shPb+mH/PpFv3wP
ePw/X3fxVr/98pclM/z1cGk+quH+QzZJ/ePnA9qfvvL/+o//9fHjpzwOxcf//Otb3mT19NP8MM9+
xtFTif3ppk8//8/vmy7gf/61zb7n2YcM3/7yPX8w7DVD+zdbMdwtqOrg2nT2sj8Y9q75b13Fy8rB
IFCdbhg36U+GvflvmPdgVH/gFg3BRvev/5J/MOwVTf03CC9MqvhZrg6F2vpPIPb8Or9sOawO/lMt
IlSbyBEu2JftOsqEMRi5mex92ZRX1WRMSNVi/+nHR7lRKn987sdHvqtSLQ7etNbSrw0J6Z4hEIP8
jb9201/TkTmiYKCuXo/mROGgqaP6OJ1FQYkzrZfIu1Dv5F3T1/EuFeEDyiLjpIQxMpXpIzfvvHWS
OgjU2jFZgzxBcDyM6qFxaXQNuJIvMabBnnz6X0PW5zSnRmscuAB2tRrtoLpWg/PNt9OZg0I0o6j2
gujXQh9sByckQMO9VsjHH59XfQXb8zZstrHlOlcUPghh3PUgQWa1cVVeOomk327FbbDHiC68dtF1
Ku9mUQzPoVHR3JRhTw5LZNEZ2Alf+E3SgErGozEWG3/slH00XWzfdb05i5Ry09nZqbK1HN2p0jxl
1YPFld8qVbcOYY7+vIdckpExwEs1hyRYdA5aSivWpowfa7pAl3fx6Mu7IcnlWitlvEipKooqoJeK
WqxfMYJ/wIskO9l6mp/arLXBD01aMYkiyitdccvV0FkNOLiuqunSDB+v70RXF1mJr2aZGdVFTv9r
HdztR3qbpNkgitgeX227yc+508uDxFdpIan2vIcRk8JDFj4wqHEWSkcva1T1eS4k8rUqXOciFLfC
zMt1W1mvHRSrU2WtkFowRRoh0ATs1UXzPkT0pA4tiinR1udRlP1G92x3o1PBuDPAv851gTXvbyzl
xN8sfc44BGrEZtDCv9L+HKMKFdVj6QOn67+NaGgZ7UP9q/GREXTcbwtWm+eLJ87q+JoFuKxYYyc3
VRVi/vXjbne5Zh4Kg17a4KLsyfiokPWfH/3xuelfsx+f+/XrfGY20LrFWBxjaDmTqQ5IqijiQyzb
3wSgxq8BIU+5DQwfeDjJoepgEfollgnU1rBy4bR7ygr2NmWa2dGbqckhwQAKGGRtyBhDbhjDcxpN
yCdHPJqR2h3UvFdOjelsFd2NDiPhxl2YRe5dXNojo4/NAyXkPz8F1ODMc8/DGLVMbRsmj51fDc9a
q3REuUxqZ4o4e5oSLuUQWQcwM92h7DiVhqpSb61nn53SOXUI1Z4V3uUMD93Pwak3mZWFjz9t0uc/
orifCynmr1Hq9IaY+hRC6gYps8X2/OvJDKYep9nB6PeFhCSju4xQCX9IvzF/t2V4SblVrvMq++61
7ApxrR0caOrkftAieYnMStvZhfvJNGl1EUA1tj1OR/gu+yiOx5//l2Y080h/Q3httoWEqxXYTQ5o
4jAPmKR0AC4VIx7ODgH7uh5dxmemzw1NOe6rTDW3fVno/0vYeW3HimRd94kYA29upfRGKZ+Sbhil
Ywh8YAN4+n9Cnr+quy6+vsmGlKqPlIJgx95rzfXGddlbb8shFFdEEcCFxalvPRTl85qKC2uPqNo6
LotrKIFz2VE8HZTjndzGdH/qU/Ni5npyzb0BE3DU/P6/P84F7vpPrbx8nB4RLeyP562e7syF7X8U
rmFYaySBGdqhX+5ou9VDJjZEdRcpBas2rzzQwz7iTCsfp6pHm5rWFq1Y28l2owbnppl8uaFxKV+E
YWgXkZYbgbv2JZlfio5Nm+9eNbqqJ2mlgHNr/AWEGmsrUdDiT1k5n8JiOmTgBM+RhlC08Yi5s+e1
mu8Pp0G/4siPNp05HPzYqxH/Oc4q/pQaPflaBsNHLJrnIYaDRXLhTyal6YbHgbNVONlObQcPajnC
Bkef0WzkzklRxSuWQsKh0vGjJjRq7aAmBaVlT3ckmCOAMoL3IBiyU6dn7bPdetGDN8THqg+jM41P
AU4IcgYkpvLqFa27NtiyQU7jtLIZZblGE53DrGVfGvrj2qxRyNWF9RZFWfQyn+G/td74k0QPTRS4
68JCKpZVg+ADM/zjbXH9v//QhvXfxfr8lwZerLOHZWdg0Sz61057GAdfaWYnjnxTuWchnJ57ZqA6
cWgbZXXNBp4HvoLxqw7Um55MBSqocB0V/XhtVPtDluMpt5rwYTAG54Ug63wdZAZJ2D7P+1EZxDrN
z8zK1MUKWAkm27KRCGSMYK9NiIAgpI9frmNcWJ/zV8YH5dHrk2ephy/ZfAMuLymuoXNYZyi4l/8a
Tm65DRRSImw/kKXTongc5pcodY62Aky07vHtgUVA5EO6X/5DMl3Tgrg+1cJm9D/f6J1vIuBC4BlW
aNd8If+Kxik71GUfHsPJDo92BMUoa+ahmW3sax9yO24OFRMoUJImlaANCJVCJ+x8t5aNyM0HPsiY
ogjRIrrD2QDvuNz9nW09dq6Nij8Of2a6FMfB1vgdu5lmhbAR6B+yLgNs4/IIMv0JDWthqTMDN1Q4
SIZCXDyK0beIGAgzYpzDGKNOexYlNtOoKh7KtuxfoZEgOTD1gXGOFV5LycPOD/nL0c9BG8U21Byn
+ISfrjiEAWLrfr6Ml5ewiK37wHGPBfghvHFyq5XW1gC/0hS6fErj8WFsDQ1Fc8DYTpDCLsw4uhoa
wedRF/iIAjvxnATYxKZhI2wLTZTW1NCW0Gzkof7eCmxlSrnUXXOJoAUhF9F8ZRS17wAWGuRnVEh7
zgu/TgHw0SkJnf/R9CMV6l/FMQHBhus79DFAdQa34vk/lrU68MacDotLpwhhop6UVQ7YCh6hVpHs
qRdcTDVplienLewHWmkaPM8MCVYw2A+ZStMH0zgLS6rHKMuuTqZZV8vAZdC40BogVDcP5Fg1a6+Z
QtS9evBSzJ0pLsLwexL+Cqq9/bvUnwOpyPDzWDSn+Y88X7jLi66remNX7XuEb5UIxUD9yOWjwGby
U1mEKvpjDCE+K8M9wnwgTe3Ox5x6kWz5L8s7UTDEu1yV6D+k91hF04PK1PgR4em7i2URXTysTshx
4Qthz2eEGKoE4jV/haWw1ZLSPhGJgsI6yD5KxZLFg+rPkfSdjWG006OR6tZmitrmYKVxdskc8HZh
QA5xHF2sdLAvtonjHFJH0k1vedC2+Djy6smPyvfRHYzZHGbclXVETG3jBTPlEqtJVw+QUvTMP5c1
few0NNLpvclriSEqD09FnJwKp6nJlB2Rmdt2fBqZS4ZlL17qzrQv4FAAGIVHnfuu0n3zLWjTAGPx
+L6c5SLbh55qyPpruvepbI6i88T3gMf+PmFteIixw2/syTk5aZ+eXDNLT5owwGIs505bvQajP8uF
bKN60MoxRy/sV5cxeIVlYO/0MU7XFZuMTxE0351tiCdX1+JHxh94ivCrM1qOI2T7htg4VdufpKml
x4aczy2BBtFzyZAcJYIXbUVWofxBZZcOPX92zfiNkS589XT1GnZFeB92JXpVoTeYabCCqbb5y26o
x9gLTnQEB/ns2MMvWwshUbLj5LbP4OxN0Y94ys96G/TQUgp1yoxq2Ie4UfRJqVOesJrgsrB5Xb6n
a7aeYzWfxIQemLTN03BbHeKUizi0wZTCJmMx/B+Ponnr/J8NOlLJTdMjMsbx4GaTwvavGg5CjCG7
th0YD1UhYgDE/7qfcEmAK/5zlIsI34k2sRNLi0fbGjTm6tPzcpbXk7XL6qlYwRz3V0kVeBxRjAmH
Fy0Y3COz0YdgWaEn468qMR2EfuP4nHaCHQLjgA+6k9/wFrSfempiT/WhNWnMgoeoqSBAdr8to3Wu
pBF9sywydRn7J2AtrBJcv8dej6dj6PUB4ldrQGWAdlxPpPvhROI987DooWUJ8bfCND1moKdWtdUY
xxET4Uub9s/ppMav1FY5oBCDGA/l6i8ggZ8xHDOBbP0+3EiZXXkwlPANE1A8el8/LcXP8p4szd+B
JfRjMIoHYeviZXlQRQYdKmlFbGWLVIi1RlrYtkhtcV6ONHZNt6N/3rsd4Xe+q2Q7IP3pxk3ao3Mt
kh+JbSJlmYZyt7zdmNFpYgPhHiL85Wx/s7NWavo2mo9GzfpztLw3ZilSCnJETpnzGCR9+tJYXf5a
h0YP5K6Kjstpk+sElLYwCI2guB/bqH8v4jG9U0YZfS1HmnK1z/84Sod3r/1cauXlkbLU0G2lYbfw
EOcs72V++T8ia4w5rvBf16sHWd6kCKQnb1n/Lp3YENctUgG1CWKbddeoNwNEgc+Jzda6tgZ3TgW2
jlEr31K9GTE2UNTqZZ2tXHxkqxqz31FVZnNs5yM5mQzsi8S7X77gF/YY3DsJUufOX7zN+XeOt/1D
vmLvZ00fEDXqfR5uYyfVzkVgdSs+IeNT1e6uymoFdzcKn+JRYU4Imvg57ExAZeTCRWlv7lEGQEJA
2XQ7Wt4b5vcQqJj7aICLZqWs4W5VxYC5K2dVs7xdx7y9KigcX5pXnfagDNIfsiBMtKsjdR66fKS8
NTG/TG7+4/lfX9Z7ap0OlcRdLaVDVe03SMTiiDBUKm1c4uo1M6i0kQTV3xXVh2hjNlPZ+Nl5SM6n
wP7LTWxsOrS3n3M9xbefAQ7tQJYb5Gc9a2mMTDMXzWY5XV6kEWyJyzjc1qvUNfyTM7XmGx7JeJhI
RYSFspd50h/QawUr2/u+9UdSlo112QBpDJMvK6Bi02JhPlrJDzOJ1S8kGL+6Is2vwwD+sPZF/ijT
xNmC2WELYTb6rtF0nizzDT0Z2BpoVcungqB7YtStn1lnexfIF7/pp7HRaDCdc3mhdlXEo5Z9v4ct
zLoLO2LPQJ4jEzuu6aBn8svWeXED7UOP0hhDIX5fMcUBBAG737nzA2oagnMUYE2O5xcrk83F90vt
ML+/nC3vl3JfAAFZeZj4YT0jrToaZGITbTE+UhO1Fw3Tf5glyc7rFYa0+efUBc+ymAT0teZkE4TD
6qkNK+tq2jLfWz7G2+XUhxwd9lWxrTvsSwh0UE6C7MQ/3AVU5PNPlQSNWrdaZ94nLWG4oyOGfXYo
HbK0zLlYL1BmMb3UXyF/oIzrsA0qFVLC2lN9Wl4yGdQnZyAo/X88g5ahwX9ufJ3AcgKirlAqMGmj
MfvfG19ZuH0e5KnYRSQBgHg1o8tQB29LS/TvM1hp1pvObXUw44FmIQ4y5WEMqAJ7fB3LR5ovgk2T
25+X76xy+IBtoysG6Dmft9abPz0gIefCKS8CQUEJHxt8BbJqrfHmwrPKsa3nMNxptyT0CsDaLq3I
AmQo63W9EpGrPS9HAFz/HPm5gY0dPK0anS2lwJObxj9iN2qeovkF+dAK5JP3kHjwXqkXxrUni68g
GtsHvCvWW+XKr4Z56gPPEHM5c5rB28CrQuvmjdO61qPgfSBg3DZzGH4qOM4Cn/VUgCdzLRuAaTj3
cYWePfFAlTulkLAYOUJb4FDgcd1K2g9gZIlCJkpsl80Ai2KC+GslimvLjnoT7B0/au8r5z5O3vwG
cBx1jnXfjt6AgLJX94iNzaNZ4blxGqMLN6UgrHt5aYbJfNe9ZpN37bHWeWTYGShYr8oFAn8/ur2k
2oSf0IcvWIAQOyOAohvLXt1GX3ZOJPyKNk1/pFWWbxtoNPdsgdu91ZmNeQl0q74b4uyajpV4AxJk
b2UxzW1gKdZml+Hvha4VbhkQiRdwlcnBy+A6WDYh4z1Q3dWAKOuu6239IUF488pUYJsGTfLS9Da/
f9JrD6mbNJd26OaWOjtQOYo7miUbjVXnUDSSTfNyFA7pho37MWKrsbHYR+KTVdWnGYVo/ooJ8I1e
nKTuIGTueb9ONah6It+05EuD3x7KB3duKFsl4rzbpdUuPwIFj3oRmb6H4Nl9+UWKFayM+8e80yBU
lmW4azP1yOJQ7sc2xTQ3ZvmDBnN0E3nQeG2Pj+D/viOZbf271+mSyMUUFVWDCYEYUdZ/35JT42k2
SLhwa3YxDEaPZSSpCrEJ+ghazfziDz5ihH/OwZKtEDv+NaTZdxUn1hsQ0+whnxvciGUviF3kJ4GS
6c6J3G+YRtFzoZFR7VgUOzYRMQ/Vstn3K6qwsk9XbdfRVxB+/9Lp1ctSp1WWz8LAX63U4vDU4YG/
OPMKbcwLsxWHjypKvac5dSqYu1ORXoXrMt8SV437gohLdxOmhBIEkf6mFe67bclyZ873HXVNtzLn
U2O+KSO36Vagxy6pxoMZGy9XKh3Ot1KH5Ei7Aw8zdQE/o2405lNteDz9zPovp40wzyRB9uRArN85
SLHdAghtqUaGAWFQPyFT8bmZkIsv71UQGvCxwJWpQ28lB2U8L9vwv8+Wn2Y+c/XUeOZpZL39/bU/
Pzip5GnCyjc47DsQr17KMSbywBcTKQ1N+zyoEZyEb4cPSDLxmZjEP9CpFd2+WsrTtgu0FnAXvQBb
moCwJtihkBZ/dlCgXavoD51JUIpZwCUpS8v9WXX5KnPq/i/+yw9F/XIHBTXcuBpPyaLos1OkDb9L
J/QhYkenAdj0vQSt/Ly85DqUBlR2xXZqKlLY9Nw+uZGgMjCEd3bgS+0Juc+w2DTNk1d5WMOWXY8Z
dPbKxd59oOnNBhGE80tuohO/tUo7uKN4OQL4DVx4XmRER9HjjfEAsS69Z89KHpj04ic0G7Uvzbx6
7bRuvXQTnLEpj4LQzPu0qj9unSwtf2qqHEIxpKxESZzfPO0/KzEYj4QcF+uO7cpe5Hn87mXkHXQZ
YvylBRZB5AHcPq9+k6btB3Z7wbwMRvL7ds/zCGrpirX9dui98c3wilfZahr2i16gry1gfNIe7o+1
WdDRi2Q0cifMfyJ/W97pzWADW4GQQQHK/xZ+8bsBt0CXr9QIX4lwegVjEG5nBfut42a619s/7Cha
u5ix8RznkudVE7kvbiGTQzZQB9VlNycYKao2IAWeKH5rRQFrfMx948+UxoTUBQo9Gx5TuPLdXIYI
n0x3E333eoSzuBVNlq09ONjwLqN0BbzBeRnDLnmC37VKSv4+etankHqc2Ss4HVi5oofET4WFqzB8
16qo2hew4+jZRdvlB2TPCubDHqYduwrnZaLlt8chJkxA+FZeFY/G3y883l4LBMF3pijrfe/r41Gf
sFxMgYjxTrPoaqPRPXkDy9hK9Z9lXeZPzJwrzEp2vFGyEespJBlDSNAJoFzya9nRwytdJziGjflp
z3WdJlr2gJYiPMuNmM7SPRf3PQ0u/A/0q5am1dLIWl6kibQ/v1dd0hzLKG0vaL+b24vvwM+TRY9t
p66OQSV0uIG+8VDkBZb3Fh/EnQiiX0t3OitBfBlebmK10IqrZs3myLCo4B/8/16ink0/GXjA+uoQ
2wwQg5gLYEHh/ebU5X3/WkXSXNEVhJIzn3rS8XbFHPfQOnLe/2DNWEqW6uv2EfkDtUCl56c0U/HJ
LQkHSZ3SegUjV955U+nvpNaF7b7sIgbGVwiXFkYF7yXoVLSWkZLMRXms0dU3Rh3s2bz+15Rjy+1g
NA6WD/Cg6+WUhAWxlSbEyfvM8KxmM8h6ds3ikBF+Z72V5ijRwmt3YarEa10n0GRtV2yX58wwGdDJ
vbo7st/0CbAarLVf1OKMpNwizfEu0q0IC7483n6xcbQuy3yWrg/aLqO4nYm0peWQTO9lV23TSNrk
IAjT3Vo289mlxlpe/LnaanNDP/S38tDDPjOXZslLiEz9J4naOGusNoCh7WXNp02RCmhD1KcyIeQl
1sOt55FAkUmgpQCsyf1oGAVsUDStlxpQeIOJScb9laVc9g6X5D4mav6hDAT20rFT730b/q58FcO9
zpH498xAls+5jGN8ZpP3Go0RwSNivB8a5pDFNLY41gr9A4k5Dl7GCm7d/nKX6zctucTriMU9m3sN
PElfase8ZJGwL24S9EcPvhvkSmrDPtNrouStPb+X91OTYBHKqn537Ivw2gb3Fl1vMHrvRl292TGw
7WLeM9P8u/ZBlT6xcNMj54F5HwjO132HS8qddHen053c9nSn3mIIdGYR6q9JUwOncfurXjWfivHg
qZxHMrTEf6TpVO4FeVPtPOv1JMS9SRuGveJHbLq+eGx14R5RrH/16F+Yq/BSGdhVu9Lh/4wF+i7L
0bYqSzgvYDwlAIzbUqXX8FIQ+hDHhX76DG8diVGdOmd8MwLCDcs4UzYuJS1qTkP+1JpNfhYlpVEz
P3YqN87PEbf5HaNYsLoZFKuIOdxaReX4FaSwR2hAXRWb1o1lunKVGrE4Fx4w4uWF7uk3qOPm0JpA
CGTQDrt/NtXYaOSQim1Wg+Tr5loCC5S8JBko9rm8cBrZPJmxD/xhuex6hcus8xHYzdtIcjJ6DCy6
vWJrT6UTa3I3aeCEAotKJ1BF8apEGD+0sfGSph7SpJ6bPPftkXgOtWE8KK+1W8pT7sXene1F8qqH
vrtJR1A4iYWbmDHfY0T3H1VUZl+Xo0jRVQskCywYMWOVSfY1cqgd+mtaebKIKiqgD6V0MN5hCapV
lqfuKc2hX9VZFWyWzxsY6YxHICloeaZKmJcR7h1sDb14ghpSrv850mvL2N2edRMtLnSo7msyf8T5
/BEvL1FQf+hJVp87fdx1QhQ/yLzT7zq3A92TmMdyHNQ2xvB88LiFscT2E+SEanhoiiq+Byy4MkSo
HuO5z2d35Kq6+CtWBUGHkAqZJcbBqB4NxsYvw1gHG2/kjsJw8SjaAZRTUcn1cvvh3wFWTIXmaVa/
zfBEAGrE7ZBNpnUdGrfasskS4E5M6LzsEQ4YVcsDeBlqraaDmyZ+4h+pXt3uc9lELidx/eVM+s8S
HdFpac2C8nVPdF+2blaZ51u1Nxm/uf8BWKQVBeqshanYx9xW3gpL070Rd/F6Ka+CVquYuxg/KroU
P6rpooiNuc1ExDA697epoGE08jjn5/mVHT/l802aewR0eYY1ED7AadcP3u62UoEx1DwD7ELupeel
gHDVvjVz/92qyg6e8kqVvgWEhgAWza1d2urVdfnExs7iGSV8eeqtxHvO2/L2flD4Hj/z8GEatEuX
z4/G1r3CAvlWlsK5VHXxPToFTw6vbB4RUn/pTeK+E+UXrcNGN8613qWHWO2HAaifF3rec10S1xPl
2fBjnKOhWBBeXai1d6MTqwulIFSqfPS/XBBGIiFFxs/LVz3tdFzL6fsiCApFRIHl2m8hVdymdql+
6lkBEcPp27XzaaElPT+3Fu+WdjHCCU9rzWc5mivHHDJITBFTusidK1poX8tpHODEDNsR7DaZcQp+
7lXoMWGpgeVthwyFTSfrw9BLwDwDu/Hb7GZS/rossVPBbudBUePwrcc23HdD2h+HBgQPZReE58br
jlrUss60Zjt/hXN71M5R3l0DxtVHVhgYBfO1vVz+kYkHdWSodhjmyaxpZcPRmr9l+Sp+oe6RVXSt
5fWbpKH22DLyeZPDtRkKecXvlAGOhq2cCZGDDXF+kRCewRNzJ8hb1vjh+dEnyPTgUTCUf0rhLC2S
MZ5B//4ue9TDczIxZh5IXwbW4XiX6e+jUul/3vvnKBKCp3PR/fm+Mkzl2RL8USyrgLwyNIc+bcTD
hJx5JfOqujpGf4VeDMaPh8bZrzAk463LVszjig+tt3R3W2jyyWiKk63n5VX3uRiHnr3jMP7g3e68
6MlqZ7wSf+Pu7LGkACbdnVkFHeONmtfzOKPGaQpYosvpsqr3UW2Q4PDGWMUHsS5r1pX8dbkjqrAF
lxli9Q2ktI/Ml+O7fO59Rg4kxVTK+ZavojWxAMgBJG3ghNbl08Bo73a0vCfm93DkgbeejxIfiKEI
jTutta2rM6TYMwc/PyynrVkdmPxbQCcJxkjmpqKYX8iciTdhJoiASYfmCDvrEA6Dw+g891F0YQxS
5lRunCpgMchYnW5r9MigIfRE/5Lnbv+CXI2RuUs0ouj6F93usFKT5nm/fJFpDTg4Dbd2paiuMLIn
P90JTUrYf0t79OaYa/Ohbfru2He9AX8d2FcmDWPb2VOzsmq9eSR6LtuGxWhzIY/2IS1SbWuHQ0bs
ThqtHd9sXsmur3lsB+SLmvGThTfuKBUpH70Tx9/YVe0siD/d4qJm1QVqlnETwdZGhePYszAoOLqZ
/q7b/VppYjz8o2IyRQ/lojPq3eQQ3VDNqQADR0mcWk+aY/6uC1+dx7onQiGIcM3alXWasNyL2Hb/
qsqBCAA25JC25nQV3d7qSOxIngGdk1Wtgs3LWG556Rx5URmI3nBsN7d9qyQA688GrtRhEBde/OXz
sDtkf/9XiiEJAEdyyObrUPQtK4Y3kSRquGx8k/k8ETTZS59nlB7r4hvQHP++4zObUNwyOKF2Niz5
Q5QaRCeB4b2bkrL+EAo2Z0SM7luKmiqrumhlwY0/Kn8UV4VW046d6tNhY7Sbkthfa6UeEQydzSQm
x+33tdY8Zm3mvCTzSz2Fzzoo5FNt/LWMzmllVETeRNHun3F6ZteYFy2zuFgD493Ubtp5eXE3gMlR
qACnQ3dQki2UZJlzNOb2Ukt7SUmvf8+i4cJd9cwjcPxwjFJuUaqpjZP6yXpIy+zgoLlyBs37QA9s
EWtqewyhffFW5DY+cP46U2GyY0CY8lAmGkXUXNqwam9Cs2zQT/nahcqcx5PGBVydKcokj8y25BKq
1osWdLI1YBRakp3N0W8u0q+1O6t2rFUaOdRik4YaRs/TC3dm/Myj681Tsvqk62Gsm56BBVD7+H7R
H3Ri3BoiqF+l22orPWZUUKj8dakX1OQB6+Wsdczo0DSBvnbGgT9a3UZ/hTHqPF+Z0HdhVHQYUe+q
1F5p5hj+DAz5iV+5++QjRHCj3PJRkUCyrAWZcGHZByQlDmQLODwq+u++cECF1EDTojyQn1rMdnP0
yLxJzcR704Dl0COKCTMzzI3Rs9vL6157qkcr2k6ZlRyx8NODQcW7ySxRrn3Uels2PqceG8mXh6h1
laWNeYgtJA5cZ5i4DR7Z5ZzQEKUAmITVd9e+/25C+gap8vSTO3XZyaSeBevD1KOynTMxEP57bY32
Rou1jrgKKMpVRZssG5R1anI8gHDkcU/uI6c1f/33gRDeCZpzvNK0eTdp5O05KOi9RFESHzIn/nL5
J445/eTnsA3bB0l2kOVX/RYXNl7x2G0O0uT3s6TWfExutqO0yH7kAZW00FjUyEpdJzxwtoPounOk
dLga85GY31uOlvciZFQrXQMe0fWBQWjJvFKN3sGbhYuOA4wx5FeU7WPXZPVzmpWPojH6M9qTnPAx
7noMJQ96kKjTaPnTY+5c3QTgTmRGzotfKQISp1J99ZZ7wQcGQxVISOYPaPfYeL5YZNatfLzN+yAD
IdQnYb6u50JfpaX/QOeUFoKzGToWdlgD2bGuLQABiWSMxYiCJaEmuqC3ngMrj09Ly4G/eLDu8F29
KhcZemjGzM6IFLnPfHL+RK/+Y2fUlBpJQDZyY6vONpXsmh+QVe5Gowx/OZ392XZu8C6k96tzjPHe
L4Zx5c7tQ6PIk0tl0K1D97N8d9wX3wNG+fdgQjfAfdOdbb+B5+GVyAgImU5zb9rH5QDjam4Tt+hi
9jUZCPeWhMfGRuuFURsBl06TP7P5dQ85SWaIuczoy3SulvWmQCB+Ii5Md94oTPR6bJl5WwZJ9lnZ
EvEwOxBw6GG8d3/G8M4fsszMThYyYU3A18O01V+sHAhDVmvZZ6DJByVT0LRyaldK13/3saEQjoF5
mSL60yw23W5wU5qy8xEMdo6iuN7eehfz4OROdK2e3TOb+U12ZXwsHWLVvJ5I3qVxGk7QX3nUFQcv
FcWOUBwal1EZwB4pptvW029NuYUmMLOaqVqNsfL3t0e8MHxrx2YBZT3dNSTtVUeVcUeUCltslrWX
gPzO5aMsg4YbMZW/lklx09bhbqgFLLPZFcE4uPFruGpk8ezKCuJBIYazgMVwJ7xMEkqtBOPzvDsu
R6XptrvWmdbtLPjVYW5y97+aaeWP93bq0T0t6lTAMru1d7KkRUZBrFtljjbhQU0Em57s4FxXAViK
PHpUrfCPObT9FUGO2XcMsyvTjG9So3semQDmAtgCJGeW+Z8v6B4XpF0BSOyMVQpR6JzqNSyZuA3v
lm1tUjDTy+CzYEaPz1RsSAuaXcT98rt0sT3818GQ1bsk0MKT3eUBnBhy9+y6MtegB9IVUnWGmzmP
lTPugK1LkIZhQsNuWXUv9fxCOoI81olzjGy/uPcnksuWPQdGD4WU0yFjeS7gM8uPXiIf9ZmT1cch
rOTnzUWB6HqgbV5g35sveiuBBLOcslc2DobSY1IbeS/pavtu6WCZhWiPlS2IciwoCZ/0EZ1flHwt
l4d0EBDc+b1dHBvKdTbAd33iM8uf0NzfeTF/9NzpnxM8WWAXHetheQlnd0sjO//Iph+yfjKsrIaE
YQ+K7a1M6bloDrdb1UpbMsmAtyxtlX+6LCTx1HehbUCBTpisusoGPTz3PurYBoHqtuB3luYH5d4g
A++krQctDF6g3UavKdfxnSpb+n6jEK/EK5Tbae6eLF9lgB1fslQ7efgDLpFoGNMbxr4i/3FXulOM
UpbcOL0sy4+xSN5FVGoQNkk2IjjkA+1C8AISFZ6X0NJNzj7yyzHSO1qWEsC27W8jdvXE2dPP/acj
VDHvXrlpCsEK/dM9Qn91tTyJnkeU79h5KKIqIyW3S5bHZXnzSVRGY5d90ROxeVSJcc+24LJcKdLI
nTVRZ+PtHl5cMlDoT1XvmCflkvpJqYz+QKTG7ibKlZr1YGr8I+E8aouhZ8R93m2W+5f0GtLFsAuR
+NGNq6Ft6aUQz4Igr5ZfrRlucjPyV7e/lucq/l+Cnl5HYNJubvJcXSd1jsvKe7gVVFIYUErm1jkq
FsxQAW4DSTJnQtb0ovfwC5Mw8C7UcFiM4n1+v5+Iiy817ypjv8Az0LKgkaG1fG3hdFAUxluHxYIP
Nt+ETjoADE3dVd4QtVrE9qNrKft32AERFWbyc8zahqmy5r3WTWiubj81ver7iXHThbISvt+Its3J
yJ8JZFoybtZeY5+yojTpxmsACz5tsgBjFcs3ENvdSTJzuA9L56oRCfKsRcObljj2d6Gafx9U5bHU
UWVMrvercOCQVQlD6pqyLKH++akNxTfKUevDdJKS8drYvtjmVEHYtaHlhhpRuXmOOqxxz5gHsm3B
b438zP5zFM3vxfNX//19uSKKxureEiqvTegl4aOMQyIrKiXe3IIxiSUa/bPU5afQK+tnjhm6rAec
6WFzdMIMfo6yo1OSk3jqoL/aDYHJpq9ip+kh49pRXTg7cpOmR4IpuntXITcqEps9Z9L9ogr/qupx
ZuAkw5ZaObwQ9fGBUJ/mo6mG/TR2xWo5TSqg+7GsiBH0hufGYiQcVkPyI3ay+5aUkl+aJj/mE0Jc
5ZmMq/y1ChmLNo50d2YysKUuu3znpmyVhJiFHgYxshpNEEEitRTpE8Jz57MqSyIe/aB+bvHAbjJ2
NTJ6rYzurSMy9q/JtQD8loW4gJdJHrygq+9rwON/NeF46TvyID3yldo9+/6b46SABELUiPihhW76
oPLij+OvImFrS6WHrtwCnt2PHqXzgFG690l1CBu/erpJC/sof9FnGRZTgeAsCcVezmiyts+UgWdo
MUekqyq9p8H61gP1P2HjSp5LYogeI8IMsVYyl4jE75DhOEJi0j9vYiAnWZl+o31allOtmd+0Ryss
XzOb9G2a9/qdJw3xXRjGm95l9avXJdW+L8ZwRUvnoVK9ZPPO472OC/Poz2Pa5dTqm3sP6tL9oonq
ybG6aaWSxpxF/mWwHtMKKE0zfyrzsG35Qkpfkllp9jFMvSKvW7mz9NsHG0kBqbcD1mr6HEej38tQ
Ba+OYhvgdb52Wobn1nwaT890KuQxmVf3vrPUurFBxi6nmd/hwHQEKi63ONfUB48I3qaji1FyBoaj
NldTuXYL9lO43OLRqk8J3J181f8/ws5jSW5k27L/0uOGGbQY9CS0TC3InMAoobVy4Ovfcg/eqkde
66pBRQUykykiAPjxc/Ze24/TozMPR0x87tnodWtbFiP9GK7Qs3rIvda9PePth9hWFvpWC0Po7Mto
Gedm7P7zFIWiAEU18YeG5akoTNI4WNG2cRJqL3MMeW7Jw+q7AeTZHMbvEyiWN2+InmYvXj4Xbkbo
VtoXT3hfxA7BMyYzvxiRi4BpVB6RAr3r2auhk42yeTHYPtzqZhiP6oShkw1wOdfu1ZkTl7O2r4mV
SDXXZJqKPiIpWCDNyuJQjvkSL5/OohzAiNFSpI7pMWGm4bGbBvJNksH6sKqnCWLFe29pnzMixFVH
WT24Hhk0o1kG+1uX2Smi+3bMjy2IP3LAqqc6ivUnIPxb9ZNbeVQHBBLI4gOnYbFrCyBzgTY+qn26
JQjsbqaJOZdLxVF2nX4tE4Id59ys0CewrS3dtP6kRUyviZixDkYeONuATrClxePPdN5jKeIyJ9Dx
KSGy6rMpmGY5dUgO67hoW786KjuQLftXWeDe9xEoXjlzUQ9g3iYwhxG04tY6/JphLshcRpqFxxZP
EXdQdIDZqJvbucjCJ8clx84ZeudTnDQfszlFP3B5rJgkzB+CHsHWaId7bmTWrWkMLaba1KZFkJeg
5TQaDt53qacMZ4mpqavHkjflMhPoK5QA4K9DNlCgUQdzxl/Ru5d4hD7WmEJ7rcLp6uPR1EScvihb
nDyagj598fPyeFvbytz7PNKpPEK2Cza9L1BNLtRAfgObraYXBg+KXa2fz8U5bpcfgxy0ORkBc2PB
6H1CClCxAmwTJZ/wqnCXV2w0cmtOdupr1QNvxnFq0/rOaWkqkmxGZ1b3xUNHDC4ZxRbCNo4yUjof
us5tJYKrWWdZc9fKu7heuPNd3EwPtbF43Xoq013luxa5mcE3MrEZ3ykNWjvQ4IIA6m1Edvut1c/G
kkwK0QzYdsja6Xq7p0a5ZTwEhlFAbQg6dlz8mMhENIaGpSL5t06eI3T0Betb8EHY1L06C5S6J+ib
4dKIS+4hGvrLpp2Ii2ayLzJp099lKHUGWe6OvV6cRw/WcdZSGZqRVX5mwEcTk+UKkcRh9LrmatXU
t7xt6TbyyKINZhM+Mg3lhySWiRITtNSOLexKXRy0FmhYmuLXIdNI81hP5CyADsOjXXV0rgPZo+OP
yVmTH7wFvf3QoYULfLwHgUfghK/VO3Tj9nOi68m1co1PtIO94+21mRZTu9VhjPDiExvoeVVW9vig
pZPY/v0MpJZ06xANOwN3DkIQ++SllA9I4e9QJ+nnNK9wNOWkF1DxEPKqZtJJ26xcG380O/Pxjpbc
iCasgRPvJcD6m6lf9qUXZtus6I1Now8FOZEjFzK9NBwikio7ek9LETZUqHpx6JbueUywp5AIKmlK
c09rvLnkBX6gkERvZh3ap3yyvgGTig2neFC/Ym0xQc6nYOFUAT+WTOFhKkn5KE2jP87yGcmWUgSG
sFMdqk+oL5nHvj9SQcXnST77+7OyrXn7BrevG5Y3oxIBfYIIw6UFkEukcXysaOqtnYS3Ip1GNnXs
V4eDg92GeNCKWXAFp1j5m0HD7LA9RE+RXk3PvxqbgpFz4D04Yhnu/tcSyoe0+slss/4HAD/qmG76
ZBPmzMAnQBJWIBjSQlJ9i7x6Vjfk0l+cRx3ObBfLfAOu+mSqoqMRQCUfx2o6WNmYEhxK0Z+P+vPN
oVP09D4mHLFCdl3s4cHJx+W7EdggOvr+V++1n6v3bJq7+0r200aGJ+9On5LdzhuCs96eI+8aGmhR
MosY2KnwB7QXBNhMNud6Qr/2CrCxfqcTIIMEl22XesveHXSs5LJlN1pj/mr6w1u/IISPF7jMkztf
R6u7qHeWYW67G9ARrltzZKupPqiXRAt3xnQlm6d8COhHc9kXyTWdx3MQJsWPqBBnrnAwHGF/znjT
bno0NK6b1ovtI/eY+r1pm7dRG/DG0P55a4pH9XuLGovEKCOIjehJvXF+Een30xI+MsU1CW5vzVNa
O+QeBCwQ/UxnMk6cYusEmffJAL5OAGj6PedSo1Arzloa18+aTWewlDP2MgMcqUWosMprlhDQ3Hmo
2NVP1lNa1D5zMNyX4s2aqZ6z9Iku6w99QiLvyp4xlth0TW2WXiO/HF6ayTgaS208crm/CPTjp8Un
ylOtwXUTJyd/oshQ95kkdx+nEfr27c5umPAR23wyj650eKJHBfw88lc9h0NgvmNZJHIU8RepU/yu
xYCasY2TbWBn+iFCzfBcOeKnqjpliVn0nnhFQwMImwkN2aYm4mu58sbaANi9Q2DMuIVsukSU+9nX
mVfY+VGtYerIZf0azAXcfDgSferNEQ5ACkUCeb/qMDl+ki80hGjLVgE++jYN/Tu7IR5TCwLy2wLK
Rr/XCSOfmDfHwim+uf6ubs3ua0Kf6PYFAvIlm3cGz//9Ba2VMNAWNkTz375IM3ZZnvf//+/yny9Q
v0dnFdG190nYyCjlJjrFK0zN2mdhm+SHG7GUe+vLMxE595X8eIqbb1tYpXVMCbV9H3D8qK/3UqYz
pCBWe4bCPVxd09gSjxo8CnzC6owkb7r7tfBVDFwmZG9sHeU+UVQufX/MdYtOTIaPWOKSeS3A+dk1
znZCTlaE0/xCY1a97ZozjisyhqLb4aIzMXP8AS+LKO6zHAFYK1kXwmzv4tKzXsfKpultjZfZiMJb
cQf4Zd6XdfHrsCCmfd/2/Zc5AZHvRnqCRsWP1qYrxs+6H7wnQ4zpzqrWTUirdIU7ZZM1FFPJLD4s
QLZn3Ov1enZYJBuj8q+zn4TshtGFlk4RvI+6c60bp/1uDN67nqfBa9Ab3Q6ZIW0SLsb7LGFymjno
bUSeJKdG4OVtBr98gnQ17UrhZZcYoeI5Drtuz4vhPAxZdmnLCg2Tmi20vPbe8mHEBEQTe6ZKgtue
z3O5nr2yu+hEHDi13b9Zg6hPTUroA7vg7q5f2GSpkZLVWOEju5fojF4r2w5yFunDWWoc+7DYRr0d
IaFdB4tvlAVEIZZJQt6SD76SW2b8pp6x1SeBVH5MY8dN9U9WW8vuHZrc+CVG4ruoje5CZkNv2t13
c0SCGzRV+bZMQHvn+kOfKpq4KK7Hq34WqVZtczlrnhlGNp12yYfGf1APXeCDqaB+8HHM3RcGCQ+C
ANBO0J1T64sHtoU9kf9Vh2zADkt+1mWzoDno8Pvl2gSZdTtXFtqoWq/Z7wnO3lnjNGGD1J0Sv8jv
bTGS25kO9ZeiFxuFZwgp+FYenNWXCBfVzkVHVOB/3UYOylo0JfwluQZJNWA7uysauINKLNy7gX5U
hw7TwLU2WMu+EKSEJFnxTZc4Ep2CYzP7Efvvdk5OoeOBKZW7Edetk9MyWL8OHa9BXiU9momufdHS
LHvUHX5hbW6ZX1WUzoNF0x8tmYsgtrqqpWOptPCUpuWwVnfuqmNGmjnJ7QfEgfnNZ3x3VbsuLPOf
q2UDLAurRxEaV3smvlnVTrWekcdiJ9i8AGUeazZZx2TB0qcLye1Wv1SI2CQTdEbV764X8UiOwG+H
eUWDEcbINqrj5KOMEDxo6RL/elYFV1ah8ZEJZ7MponC8d4LUOEwODL6+NGnUyr6YjYIgJb30gchq
jV7B8ilYiAJW9TaGW3fNlYZYGK+ARR7OP9sW7D+AazBZoCqYvgW80EAvaf/hZQWbUhmAUsRuKgwN
V7sPH6nAED53E04C96evSXEFo3Sc91+NpdQZyGjFrp6mmSnoVvXBDSM4iNGM8Qgh8so7yJFcBOEq
c8vHFs3pM9Vs8egHbNflFMnS7I05pO6dlQAYBwyc7ZTuBmOk+VDZs3gwk9Z88FheECaeQ/xCl6Au
0K3NhPZ4ysDjSUlpzrUbCgeraj+Y1V2kx+WD9722Xe3+9pyU9t0/v17m7xgK2Gau79sWHIrABl2F
zeN3k4c3dAGq4Nbc6y5Od9us37Oa3JhsGG5P5Ef0aejXU4MG7q/Pt0n3LloXoLXHmBN8NGECblmI
66LuEnVIJFJqkQmOb+VHj6/q22hQmqV69zrH4q2d0BU8GbN4Uedu5rbw153O/hdSnWVLMNz/tpUF
BjSuwPR1S6K5gMf+/ucNTWsVSBusk1YZNm62stzY86vX1Sma2REFjuH+zKXbs5W0JjvP70wryM/x
bJUfs4FRMolntN68y/XSpY/IyShSnxzvyaN37vB3awcKEoM7cACGPzOuy2z/ZNuGijm0NEJKXZTd
jhV0WwqI8FNgb93OOORlXBFlO6S7qSqbU9Zmb2XnE3ghFWK+hSaKm+myDWbJ0ohNLM6kZoaabCgL
2JwES/TXpSnAbgzhN8GTNAgD9STK9kMdh5+NrDeIA6JWqIcUQcVcU+4y/R7XQQZbhNGKTTzBxMiG
Thcp3K7YA3Bqt7GJYqYVXUWfFI+0EuhRQW6olvwXXkyCnnSA8Q1EFxj2w/gyxs1dr+PHmF2kDZ2f
N8wGx3t1YWTE8RXsfGiXSBaSVKGYgEzuOwOdkPSbCUsgl7I8Z626GWaH424al+FMnrz1OoclagZr
6E9YGGmaVibhHmyctXXcm95zZbca2WmtYbd7YYysTX7BvVGJzJfQo7LMgn5X6exx1LMoo19ReSa5
6FZASzkg2sLFoPTQA0tynSJ9T8H8kAOIJEAqCGbjtcoYw4jIwvbS4QGznbrfk7GtjEh0nS+woAwk
fGzvQ1cjkzoaSGnJlvYBwWi26bSuY7zdfe8XatnIAOAzRfvWc30yiUgparX6eYKrtObArxvvHdHh
ID/z15fkg0PgUU1mWqHeQASjJXmfAO+rjrf2BjdDX6MuMCIGvrQdag8PZGst8vQ56cFYGzIfegrH
7GFB7L4aZrukn8WNxGla/SAA/dym/wW11AFAG8RIOQtsw4y0owhwiFNCvyhsglRvihvC7hECpJvb
fMmJ6C/mfnin5G0GFI+LD8rH8NrqTk2vC5K7oFaM2y6MfsxJ+6DkkbTy66ORgExx24QtgaZ7nK5E
bjZ6ert7qlsom/duVWtLflRItSohcSXpScELa6x+Y+iQAcT6dnP+FSgZ7is8lmNjxc96Qos31QjP
k4raJUc6Y2jOk6Pn0ZOmt+DuLJl2FEdH5cz1jJrAA4gPTezR9W8qbYPk3vsQ5YLBjc52OjzdNsdj
rK29dnFXjl18NyjXuo0hoSI3dS17M9poAjekg8Nqi+rSeQ7NqUCmXZ0bDP672fa8tSoEg7AaDikA
SjKg4uYyQZ4/8No3l9jA2OiR5qWyxgmKCVde47aEs0o7JxHJwWEyTN4pEpC7oWWNnohCZhljID9v
23iMyEJy02nVVeJy255D6eOGGy/GQQzw3LnivzsSmjdKgTF6O5X8iZvnRwgq9pCKmNgRKQqZehLA
G2SRa9XacifxkTvNcoppTSB9DoMXi1U1wR927FBIb1PBdquh8XGgRdufY73CmRAFhKjNbNBLqQYe
jWVcNwFJa3VZ/VB7EA117VUe1WaErnUerX2SZBBzcBnEQ/Zid6P25mJKIPGJrnuMVki9rUbN7DOd
DfeqV8xhOs4HLDh0NY3CpIxnTQ3+esgFytPGsi/4HVix7LS86mM90XdDwzUtnKELO9qD+r7j3H1t
OvgmNbZxYiX6I+aS6q4OPXpMLa8xupRvJDiHh0GgsfjnNdlRwLzfVy1bh1bp6RLlaoFX+33V6tnt
dUtbUzgnTB2HeGL0tyzrSqpioRTq6zyzPoWEXWwNKY6oSOJcDX5bnIWWMn9WIyYzKeMTLPPqTlTM
PcbcuGaBQVZ1QVZbBKHNIDRQZDZjKbkO2m5DXdnhOvhbKq+e9UP5BpDswPyVjmcQ5GLnyIXekg96
QEyTa83FliRXFEJjOlyxoMTMK/qzGlrNYGKkEnzalqPYwUEK1qGIu7NPf+BtoXjVRUInojWqQ1rB
FeO2TMb0NNDW6RJw3VhPDaKJYm7dwANMh9isAurljZ40FuOMrKwle7iLh3s/HE+VoTGPr0bz6e9n
UR7s/dbD5VUH4TkLl/CM64y0A3Vc0hZXf9tCIsxfTKBmyqtDvNjDSiGCGAqUD6prOydotJ0GZ39q
BkA5E2/fKQ7uZCYfmO+yVVffpQtnl5q6RH7SIyEAIMUmvHhuCvLC4Q5lPmNOENxH9RPDyk5Po4/Z
UrqDMc6dcNdC7AnyZOP6cIK5NQRQQPEB9UBNL2qNm91l2ZNlHm/LofUBoCzpnfpEZuR1uVFlJppY
YiGk7aoKZuugvFJJhk0vkgzvMnLCu6XjhFDAQqYMCyOQ/CAMX9+kU6rtVe9H5y0gEYHDuHPvmjy1
1mNnWq9tZkxrWy+dY7M09WPVZQ9RVLkP7Od0hrJXIbu3qmoZ5TPREG4Wt5q9LRbn1ycYOaRh6kGU
kI4k7It9mX10dgy9xKrhlko/Eh9eZt9adSOZcCh10U7XU/mYF2RmFa02fiO4ZSzclasN430TAuta
JwhHBi99QpRC+py0dhd4E9e+PmhbRUoNkWG7k14eFTJVPXSOIEla8bCSsTqqBabxZnPX4yvY6OmT
XmojQWNO97TEnMCYpr418dA9WW1mbmEtOus8FTIiGIaOLQECUzbSdiSYujRa5xzaQX1Syh2vmAOc
i9q0H2IdRmHbzA8oNLp902NlYQLUzbM46YFDnGzmrlIJJPK1GeOq5drP+uBGGxvm6jsWXtoLTqWt
9X5BXaCVJElstLHTwUBN1V4bmnjdYdi9OLVpv5kkg1Te9BXyRHa102E63VZwNp0Lbd2J5HMEaWSG
de2jpjvD8VZexGA3ZE3EKG/t5XP+4QTxY9yDvEhF7TwibLAwLliQYBrv5Geu/eIUGpnCvKHNNBsA
4+P97Tvd3LHITLiO5W1LFXmq8GtNopdG0ywPDX5yzDfhufcn1q+wHLvj7dc0TIZsplpuu14nX3Eq
2h3pP9FVjKOzwRVa38Q+0eix9hKKqPwWTa0RWee081YBqZa0cHeePOQGfECrFlwR4sfnEJPiRpm0
SjOWE+ZmW5k2cdEZMtGq87mAZjJLoyz8gQV2lpU3HzeDYu2NRUMHwHYZ686wxkV+6EVbreumn7eq
AmJG12/N3mc/flKK07CVUbR1RhYhtdImjzT9O3JD+tfKTjhCDNiMYjmrFxE0wGvSMQNSVARHeryU
L8AEa7LO2n5ZIa3/UD+okXf7qOoxYic1quLsRal8lWarzJIXje5BIfRup75alWhlTV9EiRsj3z/Y
8p6ulOgGIeqdZV4Sm/xa5RKkbC2fhviEJkD/DHXSJ9qvxt+U+4jtHU1mYcMt4yUY7lWhmaYJ64Xg
TT+q287MdHpHyUG8Fb7HveFM7dpFOJmvcUyJVTYE8+r2mwCzRBgjQjbqdVGcfFKlIae6BqXiaFyZ
DqRrnCmPYdzA1JNnK4S84DoR5Tzp6csQlMlVXb0mtJA9sM61uuOpX8IrrXRrU5w0CF0fC2OYNqjh
dExs+XjOvXIgkY90m7Gti0MSh5xW+ThtTTSX274LpktnDvYFqmm6rYWBMSLTLR7MF3o2wVds3S8V
I/Tn0kmj0xJF4bHy9VPkIisyrSFas4fIjrkxxhdCeJI1wzHr3RCL2IqJe0ZniC+3QU6bc+KgMfj7
YQjT4YAN5a4A73ks5/TVpMr7KiJoq9J46sEWWXXEhmzwL0QkWbNo+mr9HNnkbX2lr4qCfF9burf5
Jcd0m2QrdPyBVaHr58bJfirfjpu07OZqf37Iph+BXWtfzdjn5olk955Ia/TXqDLaSF49OaDeuj3f
INXwQ7WVb7nAbVngKqXl4/3mpqNk976nk8tKqG+ZTphprQR9u/ZJFSiBFXExtb1zrtiC+knWvjR+
5Rxg3Tcr1JVvHcweO6aLXOfjITM886RKE+8yBaN/oaYQp2DSTzN9hhXB9rsqd4wraDh33wJKxbQH
+kh/ZdyAYQS82bo0pneN7eTedwVKkUm09KOcw4RBc9OCF92gX0E62ljvblxVZxOVPcF02AZwPzMu
TRjXzWHDb8FVtab/0O4XxIwbW16c+kIbdom78tTb/kh4mJn+S4/LUNj53+tDh4vAdT3bcAzXDP6A
5cQ5IhCYLv5p7IADQ0dmEBOlxTfpomFV7k5DieW8ra1uz7DIOuh2NT43bQ0KVj8e0L/3Lz62rXOQ
vHH69fddmD7btDacQn8Ka8N8yUNh7nRNDCfTjtP7OgQ06VfTlxx1RZNN30m4DldiaazDMFgazfH0
Jccic1UnUCe3jkhAvlakp130cul3o52OO7XnqZCVbkGJFGesAnjn2GxnIly7oInwIJfWRkt1VEPV
3G1DRNMQWDh0GoMu5xK8qFPrVqS12qZyUbk2txON/duuR6CzVkWaN6D0AjNjrm9KRSEJaGmXBy9R
jRaCcse/PQNXwHe1pIKIa2kUERQL4UU7xb3pgvknky44tap7SlVKjnFSdvhTlviKKoW+wEDYZ+QA
J4yy1tstvcRSSWCpWVe3MXk5Ds3Gp6+8QXy1s+M2/WLrRN2nHRYg+WxKGvfzkJneYcl9/TK7uXF7
sLQh3tQhVYqf29O+nxFTqr25lT3fHGeSGQkOK9n6QPkf7T5KtnnYQTmwvHEjBGSjVYwCes8yl2J2
yMdd3VXQzSRUo6spp9Q6jEADmGT2amkEULZi48ebwfV5KrtRcQAzNL4bqz59F2HP1jfXue3K9sIS
z6+WIB08RO1wX0f1ndmH/mfy96Z16Xjdo2YshKihojk1S3pduMqMfhz71TLZ7UU9VL5EZVTmhzo3
aK0P13nkBW19d5uQnnYPBBGQnKw2/nmPZbh/0m0C23StgEgBQpts/pNQ829fnpIy6v7f/zH+rzXF
diegnp40f56O7ELscx4VayF15YkvQHo3uC4VXWHRUFmT2vXrkHpYO4FTLmXMsZf2HTdj2lUcFG3U
vRZvJp2fKxthOS6Z12yKPnk2QIG2B3UI8NbfIeRrnqysevC9Qn80rbZ4JjjrqGUiezGa6gQj3D5Y
wejc6bRvN+EYT696R/emJWXrWzCRxVi7yTOCRdQ/YGs5c9LwXNlI1pd6EBBxiGGeys54tuQzoZX1
unUZlzST+1ZLggsV1Kljm/AZFqaUwcMJsAf9IvMXjkFp7breJhhAPoR6+D6HWr9qK3gs2bxED8z1
c6Sz91NSsR02ELC1qttws7APxo79UYoBeYKVEfqnHB/Cmcja7p5mQnevnkFZOpkWmKqigvNCSnV/
NScU3WUU4tIf0bYiHOedUDJ/xeTNwpa8O7ZGmVvk278Z/kpRHiXyD469R9i/0+1fqn90++dTyLcz
w4WpOV7THda8E+rc9iokDTjz2ZuFxrBsbjxgB+jQqsqLhdF7vhdWND17QcbWsJvzi2P4+Sc3X5vc
bYkYR645E2fF9qN3rkXZ60+tXb0A17Y/RwI8e52g/6qiWt97iRBrtfNUD4seVrvBsRnYyd2oekCX
MKx15R5rM+R3SlQ0B7Oxs6XMnQacs2tNHJ9qtiYmB/S1Yd4pWWXnjg7IKX81GVN2TQqauMAasyuT
iQogy64RdfaKJviHwveUrQfvqx7+5Zqyfp+9gLQGQQmSUbYt2IUiFvr9kqK5B2IUkNSpGYuL6kxA
SdF2tlEM1FBcIoNbw+w0o1+HUZZtYiNfT1bvnavAp6mljTDn/nPYsL5EJPjR2zJxm3q9dwUz4V3V
M5jW3hXlk7iODh4QPrw448/BB57jLnn2FNuhdQHc8aigQ+rBFiZtzxjNvDrU6lT7lygE4w+Wqs/k
jbVD3VBsXgbX/wOaFUY2BQSTVdI3knA9G/WXAUnkc5SHwbEnjGQ7sQJ9LOJ5iSp7Z/RpfshcxDxm
A3agHiNyNujveFkRvIXcME4L40PmwYPxOZWThTnJadeGQDhmZ7j6BNUimAcCnglBcmbI8C4rluow
i/BOQ7J70FwrPJtFrJ0nZ1gSspYQfFtDtlJzrMpr8ofZ125uKNWzT0aIP8QvZvtJax+SSffu8lne
jUnQPOGISPa3It2qEZe7WbRszVrYB2dCT5JFP0o/N979unOojaCKaDnxo1IuajiVvsdJ4CN0kWPT
SH9EZ8AYIEGr1TSN8XArfdMU6fUYtdamhr9xyjrtGsi5B2PTfjVlTIixiKQAtMnK8EyNXqFDfm4r
nOzNCMtHM0+rSwxJkSF5VWy6sqvuHSztx84Z0kMl/ORxLoqPGzHKBLW0Mpbhk2r5VcbSHfwEG7Q6
ZObfMB0eeAvz+H2ojQ3z1f41z137yp2DtPJ0ukIG3pJqipRPPkwADE436+ovQRY1lixqyo4FtT9S
LX4UY1rsm6bqnzrdHB5Fc2dM+MvaVOuYwGfLAcXiCpCS96BUuSyU7lHH0LZiCXD/JS7K/XM45ntm
AFQCD7vu2a5h/HG9GmPn1RojsZMbTtUFIUTyIuyEGr7vHm5YvRs3sRKGd8bJH18D+ZA7QwHV2bqU
edRsZzUaHRhV0IGZ9c2NQEWM8Yw+oNc3XeVsDcJVL+r0EpnFl0Cg2jGUg0LSN4J1EZvM2FKDqXND
HZKaNa9jqqW1rjntVm98axNTHzypZ5FRJE+qEjOM+KGGNHCbAPiGyB6wVlOs5jMe1HEKdy3cP0r2
urvAbcGU61b8nMwJ2GFitgeN9J1BXfCce7XcYRXG3pvkvh95xqa36QXEEnmlRHBuSUzC3M3Tv9Tz
zp/5KT6pe77FCNY0aWAiAv39vuk6QQE7IS5PODni1WgXb5NZ2T9t8wRzHKclLUBoJWb2hVATXmU/
bF58zyuw+zKSDZ3SOFQh9pmk2SAk9DeDVOwVEYOLdqnRvKRBce+GqErk7t4X2UeZF/FBbfNtQ8uP
bu3m4cpkE3+cE3vVGwOiaWRqh2gYq51nOuJDfjzUI2uFIMc6YM1DCzdaryH76euQxT9VE/+vIy3M
vLWLh+XUTot/XkaUCWqZUg9j0+9Ado3nf67o/nvUG1AMyTwylTJHGs3vr6JZEExr+3TaWhHkLwD/
VslQI/JKjeaKVs/8ED34fINUwucKOQhrIuM+NskUBML3tjciWT928tSkTyIltjggLbJ/70Mpuo3l
OL7LGJ6YuswUsqsTcsz20scko+6QkOCYkydciYSmzKIXDSDON/Wk6l9Gur9Pke+AA6qM9MEyY+dg
Z615UGJfyx0+jSkidrWDjGfb+pel2f2vmBYG4bZFAp3n8X/3z1yRAQM+rTUmWxXahrLuP5VTjydE
LHq8Y18zYwyXx2VXIOEadHEkU2e6uEP/1hfxcM4STgC1hEeJ3Z8htQHGlSs6A7Thdmj4e0N3jQ9E
EDjs3CDgDlb3FzHIkBIkOV+cIdhlqd2+h1Op7bU0bEDETcnBQJBkHzQfLYRg208HI+WqlTIL34nG
B/sBmAKOcteJwh9Y2J/wl5SfiiofNmnsWXeg65xj2jL5GQDVjMi0H7WxKPClpoRGmw2dmin8kfEP
4zqEWzkbyDO0Z9V88dvavTQ+VmE3l5kCPafFEhftPqi6f3kHTFNexb9t2gNygwCAQsFn28HG4/fz
M62NsupbLbrMNr9enk60PD3kc9msT3gDiTuAeAUpEyWY5tcKDRVtAymyhX3Vnxpb/6GOVEZLlBOG
59Q6vQneBVt3j36VoU6hIDmlmIcZo4cbBL04eoMM6j0ihNCuvtTaFWQrt5RhJuQdpe0X+L7Wyh69
4WXEPrjl5qddgA2vdaO2tnVjJp/7IN+pgdESaN4KcbgARDp4p8iidEM3yT3RmJGwVU53w9pZ8plc
P7ZJ0p9c0yMavW/4YlJStVXbT8YhtsjO8Gv9qLCz2hT5O+Aw1D1SPrrAPCusJn4so+GAVUY80nQ3
VzceN6pidtdxsebVzHe1NdivUH2+qLCGdDEJlwlzQiZNbdc4aWNvazIFziEbjTxxgic8IuPW8JJ8
HQ9TLjmTjHkHUA+a0wtoUfYjPIadmm5YlrlHK2U/KlFGEdtUdDWauQHNvVU/eToEkYAgi60vfVBH
g3Txzzev65x6/kH5bm9GV21C4e/FqdS7gsDIxN3YcW/MO3bqKl+sKWdrH8EOwx7UIPCW1mfVHG/9
4Sjw0MkwmmzPqYsxYx7MfQqn+sllkL7qQaqsfkUkmGW6t0Tg7336LseGjffD7NkANqV2aVkC88EX
5wmjGQjhmHBI+QWZ/5Qa9L5XYxaKNeZUezMkwRP5v9pZ7azURiuICXpcuqA/1IYebRaP9lpYjDvP
5gRzXOtol1X2Jei6DGmGRznjlocEzvcWeZ59yGOnf67Rt68GW7ry5YxF4mxh4dRroWtEwjDf22PS
XI5GtGh3Vkkq6DAmDy5uzDVbmhV153z39124nDHcd22pX3VqWbzAyXD/9zPfb58CRKZdSZ9u9PTu
KZvC4TgOrb1D3b2a3HY7zKW/N4vMeo+sCJBMNt83rTG+Ek8OWTR/cVr7pERyWsdt2WDAtzVgZtVF
uSv1MD91XOWvOKdr8KUl8m57hCDrBHKbTYZqEDu7sMurq3oYNd3dtm5rYon8z8fUM7sdmjOQ4qOh
adU19cFw9WXuwqz02aP88/Koko7/uP0wT5Rwbcdhn/FnkVH7brcgrgzODADKbSZpKigbrZNV6ONK
jSrVx7yeqADv2OVDdruaFa6yR9F9yHQCNtXFXTsOfQqf8AEPvuw5iWLjkreWfhHOq1/75u0jde99
GsJuOKnKr4EBES19eddPubadBTY/n/HEsU70noEvRbAqi+e6m4D5RQxDCrs8IFUmYuxf7sWBnJ//
8VqQRBtgA6KHyovxx60YZJ0z1JZHy0QEj3M5uhtSjxEY2cAKDW/ZJI3Rv4aFZnO3JC9RfVyYtbup
05k6viq9daByIRw4B3ruLAeC2OpdEBfLh8Awx5Cz/uS13Me8CJK6ktb5iSPu09lLdkb9P4SdV3Pj
RrdFfxGqkMMrCeagONJILyh5AnLO+PV3dXM+yx7XtR+MAkBaI1JAo/ucvdemRNMGUbKV58Jci7ep
m6+JIW6/FAw7M0WZJzfIvUdBFW/7qnql7mCfFpUJTFKkNKCXzjb3aV52J0W4lqNFh+jUKceiyYuL
ngAOndyfEokjyy1NApmGLkayKwqLAk5sJ1drjtcAraJ7eUpuzK6sNgBzhcmJt8mNfEsWa4ckWcqz
PKVW6soALXdBYDviLXKm9zR1tVWXdOldX2bqHVAqRLMjp4SENsBhmpZ58aq21rztQorCjUUxXTRm
5cYUT4xEz3EsTOoBNER24Og9NUxHBSj9Y2hhBAeMYIAnUlKYq9Eg6KdulIsCcejfbxTd/UcZg2tD
1SxDE9RrEth/k5AOMZKOZk7rcxgU5lqiyOhI/rSs0gW8gX2sAAawKbzm1anpVCXAOFYIYs1XTDWo
fw2UcXHZPrlME3G7szcC9KfmrPqpPTRPoNt/nf98x+ce+IfKhvskb7sSheu5TIGNQgplhtqPD82f
e+Zi/joXWtVHZSQL63P67Es3GsfbY1LtyreFEM1dttA5cx272iViz6qfZafbzh6AGgZvesacTrjO
kqw9VouXvyNjpLWUIAET6IgpCtBrO0AbKELiwDdIl7rhPUCtuTee6BAEvjX26WvezdUhsAcGGYlx
QoGn+dh9yh2wReOywI3dlYGrX0o9RYWtKpB1g0eFyVOPU4iKY2pU9akJlu1YFdOmpSz41pOpPlpl
eZ1Vuv4zoJyd2XvxTTC5QHjaZdBz1t0NZG3N0aZp0qdej5GXz7mzatP5VRmr6a623AVGZv1Vwoiw
W/WbcBgVoCul5mty3A2X3NznubbNKDI8yrlARouQlHdWmaqirGv4nFrkOY/6YgYP5TyA8ceMY7sL
8yeJFnZzEcIsyueWHvUbcITKtoxL47HUVep6gX3PF9BspFpC7pWtxp8McZic99oJZptQRdTVjvp5
EiOizsPJr0TdQG7oyH+kjC/E2XT9xgOpveM3JprUwIHEPG6+WjYO+KbnI6MAyLgP6QiSBeaUfkD8
g4IEeSZ/krsXe/fea5Vkb3olkW5KVm8kCGHh0/vuNFlbnhvFMUI2tpYPTGEQhoKiIrqpModGz9Qc
oslOjlDro5UFy/hB5w5BQV65ay2tS6COLX+qLlbXiLLfYFOrrCoTbIQgOp+XYVgeKCtgNu/xb5JF
IcEjzKqqi6pk/N3rMPEj1frIWu2LFKTYGAbWBhrpg+0o1VsMb20rPQ8KKtCn3/YKaDOGNqkkwxr3
UhnY8wc4tnrxoSxAgRPk1StXi1FFiuJG6s6Nv7iOuQ40i3kRYWrzfnH0F8MIHtOutL44Vdbs+KnW
vo74MqeQovPyVkR49SU8jVyWZDXzRN8vmDOOCbFhwzy2l5g6ped03+SQWOnOC1L44fEWy1Zgptrb
zkoGfnhTkZ/SqgbQUZSnMC4uWkBfobfyL7oQbnlNBuAFj4X49ZnCErAgfvOawhoCKzo9AKO0s9wk
f+7Z47ZMbeV8+1SLZROAJjboN5ad4VQ/7NxraH6q9noGED+tVKUrL7fdsCILxeYREKG+8SNdDftD
5tyT59H4Q9phvhPsW6PUL3oaHZC9k6QpNnbyoNTwBKTJIspjaw81KGESZd4neeU+/vvA/U/pv02y
nMtQaWMBoKz1m5S9c6o2pehr7Uo0i/zhQGSFFO0piizxt3BzyyMsisQ3p3S5tK3ZXwK6KuuZiKoE
w06nGBcpR4m68rs5R/P+VhnBzsYEunCHc1FT4FJCpv9yr4C2/UgBDaya2CtUjEoyacppqIbFemGt
82Ww8TkkPyI9n3yV9t2DgRS10yq4ZdaYHxrQ/V9zuzqB2Q8eM9NR7ku0VUtUxV/bOfR2MfL9DdWf
GBMmPN9MkOj+/Ytz/74yxQNAsYQYd8Om9mSzHvutDtgpM/A4LQWFIhdXRWSQeMP390VjgZl4yJOY
8PVfSC58ooKT3yFf8R6IvoJilkdrPVP7TWeN4yUSSge5R2YlDSN1So5T/3VWzYYCCJ/KDfHgK/Uu
TxQKIQsNdSdMl63aZV/RN5aHXAjDlDYHd6WPF/FEkRIYCuTGhosPKLYsJo+gk4nQaZ/kSKEm3Hhm
G93hI7YPydBPlFHK+jEkc4Xnlbl8a1GEFphH6QiDa3KrEjGN0CcNi31XmR4yGRMZzVIE+okIFw9N
U7TuGLOebWw4z7VTf+ujRl8TwodC2ZoDbjO6RDulCpWbSqAy0WmpCYP1UMbIozGnH3COFyimcWLZ
YlEbZ5q+CWyEQYXmdEenRjYlY7eUieVKgnMuEmQKsCPtf1g83L/PdsWfV7dY95uW4Wgu4cW/lRe1
QVN5huIMgLxdn/NinpCxOdNtDwN3c5wtE5rN/05VekGnMaEZmoZhwxQYRI38vphw/MxQeFBN/C6r
YVZPDC+6R9rMojgG5nA4NObwYZslPl7YtReUF97sXDqxkWcXsOw7HdfyahTNQHw4np3eeoKyYWhh
jIorxMSwSY8zjEV1LXfzqtSwgQaab6j6OVsm44PaKJzDxfsepOSBzFk2P0dObGxdkVhRe4Vy9TIe
172i2O9xaG5ganvfaVp/d/TaId4lWXzES/Zp4kLdtUX2iG7WPqVi01CbI7mjMvFPRLihnDSb96QW
aSvZlZNWf7fxpts5tbuPKrX9KCpoN+XoRl/jAKdsh6jvKUKosdEwjd/FZWfusIQ2Jx7DNHbm0tv9
+41s/8PM4xBk71LMRzvsEqcproS/9LST3AupRTbxTtN7xJuiNGRR1lmZYiqea/aMD0wEU5Vag6Ix
cZitijyDhexRxYqmTdkZ1X3VPss6U43O9nCDWZiUSimkL+0dsjQ+AyLuQHFOsMWDLQ1Q9QvdaF9S
xrvU+JkIX6EJieXOK43RJze+fcniiiS5EDi+qofrWXoN7TA88gj/U3MmK9LJaH8tkN1uic/u/brH
UDe6EB68fpyv5EpU+qpU1YuSF1y25ZxeVBufItMU0Ah6hycT0v1KU6F7rXqE8uusaIZTvnyLi9H7
qaXj/awb+UeJs2EVw2Z8wS8Qk89XjQ8mev6tkbTDxWggdjhpF/9Hw8X5551o8BdiWWGY5P+avw+0
6O0VVJjEX5SIbPxazKXLhPTfpHc+EgHOkxt5nngDZXpxXaBQHRCVfsJWO4FMgzaHLAldL/5ewmXk
fQl1a11DHnr1QgLeQpWQIs0J53dxng7ANfbS9OhEjXatyUW9OqmuXvO6JIojDRuCPnhBnpOvWsWk
X7L5EdSsenDU6rkNBafLJGpiBP13dfRJAILKozXqwSMxwt8LzY3+MJAHrqBlag99oj2PxUwaO8IP
qZuWqh25GWGhBZWjPwOD9XZ4ptytNIBZ2mk0+9Qfm8ndyc6X6VgKpEYl2MrDxLTmgzoDOAbafJAO
2KqH+FQrSXGtW726NmmLOqcP5/+4qaSY6rNYIIZPmjOG6hoOTiQxiv79pmpK6DI6RfsdBM/02gtv
idcw1QJDPa1u90eiIv0uDPPmDGq86hvOKKnSlGDNOq8MiAawfY0uJS/RNC88r8ZjYFKIVBAL+tgm
rZOjlbqsAT9gverg91arUWWeMAEfek09fCZqwdKKL6B6rbrpfUTUdmeNGjGZFVKVOEak7JFPs0oL
Op7yUG5AAK2GMh/unTzr1iWE/s0nmJh1bnjZle54crs0vkrU7qLVXJ3IH7eK1WePI09kEVih78LJ
yb40XfsC3Bn1i+7kd3W8EEK29EweuLxfZU8Vc3F7C7qSkVe1od5jiabH92cAVoLPf110Wb8rWs++
t5Egyd6QlDbgiXuPizLfj+XsaVuc8OsWqPBjWtsfTCmKqyzMVYbx4WEVA7RufVX/QOlhfnjNiLSA
KAjsKVDAPNJC/n2ENUT7/u8Xg2k5eHioo1lYC38fYfVQU3RLLbKdsVwzgujelwEQnZc04zWR2bmZ
iqbd85byXilhm5iTWV1MJYtOUJqNbV5O9VPrwWdZ7NbYGMgXfNxepIDkanGvKgYOXsK39VJQMduY
tO2gYG6zVQhC/cVPoUS8rVTMSq1mx+fOZQ1nIrj1Zde6c9CHNMxmjxKNNXfJKfbe/v07oFXzty8B
nYfuGNQQPQ+lA5XE3z22+HAmL3czgmkdIz5O5bCN6vkaxuNDOCfxN4tMUoHnBopOukcH2g34knfI
K9UCbt0H9yXc7XDqixUa4QWlDHtlrM63vejPc/LViTLvX94HdOUbszBAVh4B6JNu1etGEAooRIEX
sIryMiqqS78qaFc9FltMyspLBtn4YihpvZKHQ+kte1vDqSwPe0pZwJHj712TwMDKdf0LrbDWjxK9
uTkmBnk4ALXQUD4B/Q/wpIHOUOuk2OESm+7lJm2R1cHQpPliCLw3xcU7QHfe3SD26pbVbUqS6Fa+
4NGPWxW0jA5AuEMftly4NwSGzjXHkH5WyQpXHMKQfeOJXk5UalrgXm5zDpysPcs9V+w1SHEoMcSj
8hSV01EXrHmFHoO42cYOhpdn91jLxWNWU4heWap88SGhpKRRCFQ117RLHIqNQjTCpqk3xJWFUT88
DWHbAbgKVomKpAnJ7kgEpkaNoA2Bc4ufVwtoOZ3icn2TAGsuiNCiNjNMbnZ6ihYDn8foVL7jcasP
RaRv2rwNNn3NBStnUreGp5f9Ohd7UB5BP8NgoJR1K59/Fs27yNgBUC4JE6GOnjS0SYvJVQ/R0jq7
nvCvTSjGxkxXLZw8YXUcxchJ4eFRzXtE0Qy2k+6t7Qj9jAL49sVDJSoLQVlsl/vCVpRNr1TuKq9H
dTPRtb8nXCc5JaP7rCg05jZkZqwA3WR3qhsjZWnq1pcKGx5FwelTa0OA2nKCYhpapbm6lYRA1MNh
LbOXblAtOOAWXTSRkczUcESfrVV+KYJBdZ40G/nq0le0p+f4cEu2JylNP3MJ39sj+abL9BE51bTp
U7cjvKs1Hp2g+Zm2GYr9jvXo1AYPtT22X0smeD5eYudKoU0/6MqIx3duv7ZZm21lZI3RtEx7CD7f
Om067bwI0XBbEpNmdV5xVTw1fTXzTe0MxiumkolQWyVfz2VsXDIjXXzTSOo3WNwExiGcB31k+ouQ
d9pR3N40nvJQ1XDXUCRagRYnY6Ubm5ehpKwzkpI42W24V2Yn30YtdTAQ1qqfRQ7+vbB7bVAHw3Zb
ml2mzeNXs6UoJbrJfa8u/ljH6mkGYNBORuqb5NdQtRvx6N0ey/OY52c9MujsDfnCd6EFREEOHvDB
4iX1KgqOzB5/qW3LAM9Uq2hP8djSD2BQ2Mupll4uT3PmIjOXSUs3MwrV/vCIhLcA/tMfP8WS9IIA
5iTIvGS6VDClmt827bSxoyY6ZIXWrz5fwLhNiClK9jvKy6uxjtI7V8WV1i7ANOM5yX2nr9wjiR7j
q0aiR9rrHvwJ5kqB6yUPZpod1cHWv8xWY9NLSSmfqi2GX623v28qa7C+U9nUGAbXtuhuuw3K5YiK
x+lWxgPV2A1BfW5G4kyKaYx9qBLGO056AjRoEoJfO6dJu+11c69jaDo5SM6vNwtqNjTjVkW6dVNG
8yhaTkygsO3QQE4vpbIQ6zH19skhx3kfOoZ9GqHA7D1lI1tlnjPvJlQ4D1JjHMzTDhAjsfIWOGSQ
ctEatA3C7sr/7QmZ9Y4JwL8ZNrqWqW8tQxV138m36rYnvTxFPlB0nkN7D8iorKV2UV7dRTUXWMUw
lYVj94zj+aaBbVKTVVGrXrzW/qX/iEYKVBTNypUZgWfBe7KSdVwsDe7JsHC45K4e3IVt465qo7zI
NRZePYrYqv7SEiCoJxKohejxbgYDk1ctvCgqJ43oGBoNiPLYLZ+QhwPqQJS2tmQQSNTi79L76P3W
eza7r6PNLVYqT0pjKC81XWlVH5unsHKXJ1bzVITS8NVjpXupew8Brtp7T/ZIiUPNXOwv5URGqc79
5TiXsgmHZVUWbXRqJO8aqcBrptW/enZpGXIjzIq7po9g+Kz9yBgTSzzwSeg3qBbAokY3pfXfkzq/
7aCi2nZeAHpfz+4l8DnGGqgmTUbTCE/ErRDfBwM++94Rq4OUmYymv9JmrnfIWfO9UoQJwDlzQoNl
B2B7vIgws7k8Z1g5NzkYCVj8ukCXkwxpGsIVR4tNNtvol9OJEiWmzNORqujZZYTZfplR2Z1sxbRv
OGkpyivpqp00dzn3KkY5VofaCi1YfStoRLnmD4Gu/iibh6xyuMcov2UhBWELg+jTks+P4mJ7K0lo
oOwfxI9K3S2I6PE1eOqcUC561XUCrKWapG5yZZV1ZnWWh+JmBwM/rIfBaO5QWpUACrrmTe5pcEFv
e/LcqJOak6jvPNOGh2HRUEPbDqAH8blZ7v90QJuv6ixsDnZSu6RZQPGkyVC9DR1Xf26wHNNZXV9/
VZNzh5VRhoBG0zP4Oq5z14/FfQVV+uZrrKhoXowRoYTRWpgBIVlj2ioo4w2jdj+m9BTGySqoeSqz
Lyv6gx7o9xZN2WYOjqYVfsf6ZD2FqjZuklJxNu3imE+gYWgwSrdPnTCXjXtELTdHJrqqmGxkF+O3
kJFryfwtzHLh3g8WX6kRIMnOkhXpxFHlg3p2bUc7xGrK9DbUoaZUzYLq83+42NAptog8jtIgXpf7
MIb2SAsXnBm5X1RWMbDOETimuTHfZFF9WZIa6lm7mxcDGUNozWv5O5ODgBYz5Ap1nEMSVIsPSjsH
bR/Vd5NV4VGXEanTkr9HgfOii6zJKVPy26Yl6oepu8ej7V6lCH6eynk+ZyjhNgpe81elaO9rwlKn
2siJaI/Na5+RDKKFTBdMGCRlY3tnbxw3Qzyb3PIhhU/sXEAdn616qPe3jhT4c4t0n+WPYCYY06KA
cNsgbUnP8pxrTKRDeAUI+nr5FgR4+eQ4i2SbloqsW5a9cT/m3ub//RlNTMrnbM3XGh3SDV8VDua5
ccpHxSzmL0WbfMxprn+InVDVtTXGS+Mga2Ft6Tt66N3XKHU2SlhNh1E5EVdMEsLMTqm3D470oKUW
wRCgWmjLNWPwVvH93AjLHbZBs4h+drP7h67U41Fv0Pt7YvqshpGyddGVruVhlrseH5MXEGrWq1RM
uI28oTIRTESG5N5FzizVidwUBh/ciabxISeG2HvyQ+gCbJfI6NQ2NL+HBrA3E4uYTCuwrgD9v7bB
WN9rJRSpPiO0J6mMVz3giSREGZCp6hMKbhhn0bId6LQBQuvnk9z73BR1oftBH/3896UXXZx/LL1c
wzINVUAB6Mypv/WmO+zZlq56w/FmWR8Jx0O1k2hbMGT5Hv0hWecxdI41HCciTMT8HE7rkXlAeGxN
s/GNmahDs+lebM3oTmTdn27mQCZuZ6XwilNXOK/ybyq/xajkFJ3318AKZ4JZi3wVUpQ5EDHyrRcx
BJNwLy/SwoxJstUz+wINlEyAOL4rW2XaKEMTn2sqKBc7sekeqVd9xPQpA2rQMhD8rAzqaWhdGz1f
o25KG80P3qrs5dfej5uhSqzfnghfeLeidnq2Pe5wfLSHNqmtlzhLRQoJme0VkfZ9SRVQUy9LbPxU
hdq8EkcTR1JfnGYQSVSqBic90kiCwrOHs9LyExWSCgteb9t0NcBfx9Meh0B5TFonXHckFPvSHtsW
1VTupqDE7xcS1UZHiOEA0bawq0jPigmM7tgM9iP4r/Rg4SfbJLNhbd2wQS2WqeraGlmgGdo4nYGK
P8Qdqhi7qJfDEtF3RHHlHdy6HeDJVOOGZF6kygXkSXf6YNJb+xoeA79uqz1cjeY4iCefZ8/azhLN
0N61cjDIJKy7eVCxgMAaiJuGe26s75wUL3S9LHcLEoMLNOR3cP86THJVACIIiXTeEPTV/1FBs/55
1VqWRRHNMk2LVgTCm7+X0Oqmizp84PUpjyh4LPqIbCXX9BxEsFOspOgP0iaKkbIBLpEwfaDjXC+a
9sUOeBQ131yj7n4KjAMLZv+mPKDTd0/YNtw4tDGrDuvntwHdRG+GPvFQYrLVl8P8xT3K+VsYhaSU
4jAFp+hsskovz6Tf8RQP52gbBeD21J6CqMcV3JQPsWpXq18Wu9ElM6pUpvQg1RXmUtREF80bSAeu
D8ElAtNgqa9xhF6Cju6b3pZkH3fJixHC827d1Lnr2v7BRsaxzaPRfEQld60rsGnAKuub86Iut1M0
9LT/2pYpiF7vAUUGm7Sldh2DNLsQ6TT6Q8twV6Hy3es2LEB9IsZG1n81JbgkdkkzUVoPKXUfJI3H
qceGluv4hyWwEjepYecW18weft7WMZjrpGkrJQ/ilkAaBEW6/5W/RQTJynC70MdT7b2jZNk4IktI
YNSibRFU7umzxtnE9gMDTAQ3Cc50GMEbjupKvZd7idgrg+prHSrRIVHbg+wXMfemaeRYQLfgEnLN
aqh2Y20zAVKNNgTT/2Q4ZsE9Wg5kX0FN67IFy52qJZvbQgNa6YyqRgAe6poo0zi11rR6HAy4Ki8w
Hq5kNFuq4kOa5mDyZYGzMRVr0xsxPInSRlIlvLOVPfM5KSjeIo2XgKqMbI+MmlrsFSUgCStKY0gp
k1at3TEgIifkDwKSdTrXBr/nrNrDJSHZQnbp8wStfpZF724QT1unFsmLSf7TAeq1u3njmyKj8DJo
NgJ0pjlOjtpr5/bPsRHM50Ka1oIKHdXNf4/qwl5JU1tNmNmGKGCaLEVGK1Ef9p9/4DjELtEE+rDO
nMC42mLNNilqzV+X+rw4pdHWWntuZ4PBNsYLrcdxXdee5WtNTeeo0ls/nQNicMZZPUa5/muvpZe2
hZl/mw9WOGoPE5KzlcQAjxXtVy83D1JTIIcke4jeAubpuPL6+2Zs8pO7YISU34M8nKJxt8whwFGi
cWOri3zcYsEJljht5mF8hpv7FOJw30cK/aIHu1DfBqAB+zhVN1TZwifyTarHJnstAvcpFk7ioYrC
lQ5B86kFht9qwXHygvZ+ECk+S0wJ8tbfDpQZij7GMen1NCKQOWKaXnyXympzAOLRuXXMIsiBPq3F
/IpR+uJO+kvatttUcbov/VMmhtgptF3aTCMoFXFo5cNXyqLT1XUgpiA8VA9VmJQvAybzW3TJ1P9S
vCVlpJPkPfRITwRIzrNsoFCjBnhR5Cli/4LSQGK4I1VXAe3uW2a5rcVn2Z2TGz2wD3nPSjJlWLvj
46TbDJ6tby25ce49k97zFO/lAFgRvHQExsBghuybSSsCIa5dJvGg3Ww4ZMoKqY7+YJUd+tWkqfcO
l/sWCLILLAchv8q6cFMZlvI4OtR1i3ZqnpUEWLIyEpDHorhZd5iL/ciGnilZG4M47GpLw15MwrCw
cQVYN8E/mcjwrWgbNKO2i4sKX8lMFy7SmvksWSxWZV0jpa38RheY5mVO1XVuUKeCkMhKlgHykkYx
UdI1SFoPoua9luHScYQSewiGM4xPQLS0iDG3vssdpQzeC3UwHjQK7cQzQIayaYKSuDMdR8d2+Qqz
REFsk0AfEkWVuMDuWaiYehHoEgmJJvDLUtJvc7p0RXkgIZGNNRivyJ0/X2JRZWXtM5bHHqAygd4R
Wu8DjMTwtdTAY/FRhMMhOwZE0aDUNghaFFinYqi3VuWhogHMIm30+dTZp7lBEnbfKe5ldgBQRSIP
jOdihf1kSnx5rbRNSX0ucc/CpJtEteqHTjufDeg810GLtHXS1XdDmEQ7xO+QnkbtiqLMqP9I0Ilf
JeSrSkbrPiu3aFnMlZrb+U6Cx8CJRMaqGxjbdMCDiJ6sx1ouh/o51Lcgui3SPF1v1QQtQUcCdTbl
WBDtug121uKB9QOq7lPhCi9yY3qn2yVoZUxOyyFYy9hAOczCCW3verR/G7eZvjR6Tacv8e7kxqwK
d+/i+PzLucRps8utgq0MxQu3IpkSdHQ3qvii5LeVy3z1z1ckbALEin4Ky/yiKAqr1b7wfu3F6v2S
hDarW2W8oONBWxVsrYxvDIRv+hQKM5oZeslNF951JDjIw97yCj9bLG2rkT92Vw9kx1HdDUR1V+4Z
EZcJ0y+gIWX7JRoG83HhgYxX2E+1MirWi0U1rZumgXoNcq/1EjTHQBkGUu54L9DocdvYumgCESIs
SUlu9FBptvvU2stw+jwfURb8PF+jiPK5O2kkNNOTTU74NlBqesNiTmyKQ29OU6FlwclFgXbTjQ8B
ir9d0Wnle/JD/lM6TOmdllrTDgGvOEumKkLLQTHOWUxoZMoC4GhiTf+PlY7520qH2TW9ck+1EXLR
cWOx89uccbK6TkkjVAb5bO9uOJFZGUSVUl02ypxQr+9joBWJDdsQD1ZIddFgPkMhAUFPmE0PnjH9
SFQzJmRIC/e2XavPcW08Y/5bQcIlRxsD6uC001ZOROSUBOV3wiIvfgccQnakULXIFx26obCsaD8v
vQhciGicDG4FXUqodmrij1YMIuNJShqTkTRDEluWDTkl38ohdBgArMxPeyJNXDmi47irNpg1Cr+p
Sue+sQOHmNNVZXPRyDP2tDj35Oix9Cy84+epJFZf59ye1mHBQEb6gl1BZW3ss9noZ4SzR2BkBzw/
5IUES3j53Ch0327WXTTsiPhGRHpTVt41DHoOPlXV0f+4TapqK3rLhbMtMpdfm17Hr75MNoFkNp7P
vI3StRSWLyOFopWhjk+JzaJ4YUIAIKMK10YT635nRRSiGhvFbZ9+jbLgx9w0ysc8xSt6BAz90/IT
d+4uFDszZxTS1a757Mx4WvT83mKllrdadZWBF8Sv1jhGhQhLtfs7JgopwUVjeiaJzzgW6rj6PGUt
rKsM23ig8d2s88Dpr42uRdfChpsp5QPB1VzQ7Glef5ZucLLL3bsZqa1qRTjhTFrUe0xzDH3aRyj5
0f2SxntbVHvk+tjx6uZ8W2yH+MQ3TUJYtmZBVCGjqLSzHDWAbrwi0B3W/35zIOn5ex/axWXvmWjU
wTGo/Gf87mAw6BaEI8uNCzmmWypJCQ6GGL4YmoDjIDby8HMjz7l0uZBDA14KZx7HqwSB0lErQnSn
vWH/9aTZh+URFU6I5Ers/uX98lhu6tK6661x3sqf83l+cYwCOh7YQeKN+RfkK0vT/u9fvP2worcT
Srf5Ste5amFtwD4Xmy6OCCjpjCJbyWNoWPXtpDwEPWrsHQJgmDwXx3heCnhS/9ubIkzbet3h6/3z
nHzLaCb865/v/u1//u1Qvk+e+/wxIV7IXYv8YlTs+qjU86/NZGHZLXQTgTOG5ONkWflxGRonJd6Z
3bymnLHKlJpEJ7n7lzd0MNl3apDseuaAfFfiTZaaMrpB2eAb1F6hVBxyWz/TLmnWQeT+4HJgfjGY
ls/U1Midg9lkd5ZITVGS4S5L4PB2UfVjdimrV9a8yyuHmIRny6W9WMR3OdqFVYvaaG2E8VlNhx9I
GfZx4ZlEObvnvO43ph2c2s7Nt3OpUH+jsYIUcCR4qKW4ms7PAWiCteqQqN2R0DE5Bf0jczPU2DFV
hP11sZBTw8M7nUsiHpf4jQwmPy1BVzAxyKqFebTA1+ImX1e59lRm3asXKXh1GVE3OroTI4zOk1I7
vlvixiyb5NxqM2yuP6IwJmNczzcZqcJFV7wj8a9WSfYQplRKx8U76on70HrDAw4TluATPl2hEJrC
d/Kk4o2gMXnqkK6CYdBWmLie80J7COyTCSvAn5sA0ePBe7UtzGdRUF/acjgEHgQxd93E1gva7x+O
R9Cwc3Yc7ou405/HloZmHz03rt5BegIuPYwJpUPtTLr2JDKoT4m2JlL4h4ma0vAiyx9ysqKzB124
V0kytcZznz+lZtkc0858aqOZTmDIULZYP+x6fiQ+CUxfeG+mycZRiSlycMMRXbOr0VSsTRMumaqv
vAC3G1+rwgISJcE6iWzWIO14GDMDPzLNcaUOV605PJroEVflAjCOuRnVorg+F6G69hoS4bBq7ROH
p2HQvHclwQ1qvuysniVco9Xrbgn2IN6iFYLzwTc1VN+14pwHD2h/491zX6pcmY6G+ojWIGZOvx0H
ZOSdRtEmueofTgGspC7ve9QvaTgZqynL/jCDxPYtCJA5KdH0aojL7bEdR9067ejvqGP9bcHDwSP+
MUjiJ1gtGwogDyCmJ4rqz4GHUrvS7szmQ0+9fZqSDVqR1tjZL8i6PoqiPvTm6KwzzyxWi669OKVK
ftTQkrBZvdDP/mNYFlQ6xrQOQuspt5/jkQUADYl1g/fdGEi05b6GPdoa68joMVG1+bRO0vgQD0zw
nfhHPj5bXNYUn9/sVtc39Rw+Ndb0mBQ8N2r9DWjAvdK562JU3wD0wGHqdJfEP3iDwTC/wKyuV2q7
ABgiVJac4PVQOohcPfOtLIxiPeSGPwNgygz7mHtz4ddVfMXJjHmxeytjMtV7dTwn/IrQEVZA6n4U
SvPdnLweqcXcLuvZq8Z9gRjBqUJSi4kYrI5omMujGy57ZVLm3dhm9bEx3eo4U9qEL/LnsTfAyyiH
fivHJrmRY6Mcn+Te5wtyvJSHRukSeUt49KoUQ6IcF9GYMCTKcVCelBs5FmoYVWDEiXf+ZTdBShPk
qrGPbW+eMY2WQ4Hek03kjTaXckZGkIV2m3Z3zv8pHjlyT77n98M/33J7VRzKvfz2Ezr4g24X5L78
9T8/SEH2JU9JMS7Lze258HmSaRBMTfkShS0+hfxePt8qDztziFc58s0NGie+A0P868SQ5Ldnhdz7
PCcPHX4F1pZ/vke+fPu/P9/eF9YfJsveTdX2enuyxWN6tGza+3JXPoRpbRLYHLOkGHVT31sN2hn5
SIuWGCkt6vsgYPgHdk5sC55B8bSOhjnvGBP5cfI47NLXSGA5JyiaK7PF7ItS0nzQ1GpgrUjZRg/M
2ZcFx7QsMQRJ11djK+iOtQMa4eVS0Xy99qHTrbw8ZqSbQ4a/pqv2zcKYzkxgglvVLvvQnId1WBEd
EtSj9ujNjywMaDOKM0WUG4wmWcoCjXN2/a66ZXO1Yg+nRbxc5HRUTmtjfSDSGrb2JhdTxNmh5oAw
4kDs5f8Rdl7LbSvpFn6irkJsALfMQaSybPkGJSfknPH050PTZ2vPnqmZGxQapG2ZItDd/7/Wt6Zm
5dqu3IsQpDZymZkMqgDyE0l1J9MqSNdeuANRiz6cRl51lAv5P+vpkbKRfpY2cerzkgKiGgkYX6N2
fE3tNn8lOzp8jsFb81V+LQKdzQImFfYEqU/7xPLPNbvd20Fd80j/2kTLx1XB1NcFutybF1xV8gLZ
WHTdadI7Jo6D/FCVdK6yRaOV2pp/8jqT+nQZocpySfysQvQ9Y2ymxIHEv9EYN5QniOlgevBOaFOb
LZ9S8sHs6CAF+C6cuNm48zhR0/G6+3KeVqQURCszT7yXrGu0K6aIZzXSRBY9DxSY1Oh2oBiFW8l7
1ByiNt0kRkzdyLvYutfsyX5JPZdkmQZVVtsI+6UNSOmafRLl+mVI5cI80N20IQgzBPqAUalD1WsR
FeD2pGqYtGcf7SDeWX2b9esINyV1LOtJ/W3Srd/R7dkX9U/NofxZhyH1lCl8hH3JL7dctgP5cihE
hLXPTgOMd/23YGzsj+VkTh37Yxybb2Rsy4+ZEzbV4ztEzVUMkIZqTiTvK+IUrpS7wJ0sAGLLouis
XmiWF6wOAkohTq10qN7lvtwqc123WBcVRI3a93kyMQUU8cMQQSaKyjB7MGb9TSl5+4mQpkkT+JDo
pnXz2N8rqZnjjjOCLvb4mEasB3WtN0rnFEn/TY26DJ2+HhQvRdVfdT0Sjyw3nCdzbE+Up/OnqGoO
KHFoMvehcepHku5uBV8uObk7HYaQFcRIqC70tvELuK4K/9Y83OdpA+3FCYujwwx/inMyDNMkpmBE
ap1vWDOcFAJ4Upl7z9nyVbUqksX4v7143kwSXxvqkqAtfms+izbCFKpM42mShvwkMtoFLpIMNfR6
O7wOHf5UgsouoQ+PudKRjN0C6LtS/2I1XbNqfE/shzZ1H4o8IxYu6euP2YxYjxZW8Ng5tnZHd8gn
yp0XSj06Zx2lM8fK8wPeVCjSwGLDGJO6IbrgPMWmthIUzV+Ic+H7nrE9Gxr7JW8d/WVCZcIrTebl
2PSKbm27473OkvTaJrJ7KTEVrAfhJEc5Z/2LF3c+rZrR3UxjFR4yIyef3i6pWqdg3NTB97zo6JpM
0Mt1JHLhusjlo92H8jJ6DpkDSwWn8Kt4xUqIuvZcy4tEgLcmNEC73gRVo9tcb17FGWQswC+Pjfc4
7rwkT3Yjz+aLOsCweK+dyts30Elvl9T1Jsb0AXUvwwbrdu2KspqzZb1Xr6ZFm9fL/puGyORATZ08
AVe0+iUavgQxAetWWwHyd7tndM3hevCkdunHfn5qbO9FNKZ8T0nF3YBuCE5aGE5fOsAwPD6dd7Rn
7Z7vIzq1oH0qCLtZ2WNbPhMn2VPry/sjCHbrdGtmBIgxDze9lhXY/WaAyE/hGRuOnleXzzNT6/5+
zU4H8FwtcrM9GmDa+GUenLO2nzaKm03w4KWVyXyvRURVtwmK+cTHoV7UXbayjFRs/kGK+GRGFBb1
GTNDAVSTh7NRYO4bndsu24trzjuF7u4D8ONDJE1WlGCsXaPLX/D69Nu69a1LAh/7yOyrHWbXFFfw
K/ZmYq9RDNZ8pILSv7g1HNAmScRODWmMJkcXDec673S+XQmwgZt+xvOn6fa52rFLUzeVj2Ujq2vV
u38+7zCjc5Vp/nTJzMh48sOGtSu/h1hWOlk6Yi3n0L6bkFKciwgMGwoz/9kSAO2RYGA39PJ6O48u
8knNhSQZjRelL5xHcPwyMAjT7qL+qFXpszFF2Y4WSPQ1r4dqhY26usp+Ct5a9jgl5MyvZtRUZ9SX
FE+6snoSYv4gXu5JKRE936AtPldf594ANNeytUkaVvFx4+q73st/WLIZ9vWiVFD9dTWM7OK3uqQO
M1XJw60dGzf0HvhByUOTJ1GkKQnADMypHe5sWpDqJS/i0Rh67rTXconoWho/SpeQlmJJaB+STall
1fNghgx+kYRD681Pvbt4iXHUMcGipKperKSV7CyLiyuL4snMpFV9d92uPAZTd5XSMn970GVpT4w/
BDut1UTHhn1g8b0Vw8KnI2MhGn4hBKOOXRXdy2TjyrFzyzlPM1/cgHRNlKqVfbKzhFSLuDxW2Rtp
GTK5dENI+rySmac65OHQYm8UL/G3GAISRMTttq/7l2Fyync3EuZW03GnOUMJgQ9LkBeX1ZdxHA6N
HbPHDY2fICKSB7eoyofafXDBoF1uwbizISSWdlvrfiV+4r8EcwSyL+tA8HD1HHTm966ZW5B92Nu1
KhLrmkXSScli6zk8Of28T4DGn1BxNfeqij+ac3Qf6+jnxnTr2KTVhYbTv0zubGwagin2oRn1L1Ey
Us+fWxBvy6tD3VhbIwpYO0FPWgvoqx9tjbZ40UJJWsakXY7aS4wUgt6qbOhKTsl9QFIwzXJ3J5dI
0D7tWiJpZH60lqEXZx8Iksf7JOm0ayi999gIT5YZ1pdABqiRFk/mcgm7XH0JO9T3MM1NuTeFN61N
KgR3nzTesKG8g+D+g4bCbhweZIiDeZbSfEAkaj0YQ/6ut+AXPq9XWM821Kg9DEqLMN/P7UeFKBJB
dAwsY353qp5yvxYS8RfABox7+mdTqvnfp+I3JU7nK8vyrWJ7mCP3FcoKe6OGKbO0YQGLUyN1yLoZ
BVo8TdtpqKn7LhEI1DOM/dhSvFDf62mg8pNJad8xXxdfFpn2pNXpixHkhFtWeCzSrCPWBM0McYzZ
xN0c1rvAobgRO2TKGZTKbaPUkV2W+QsY7n4NsdY9NEs2cq2PyUGYi7R+bHe1LrIvhGAiPCmk9qT1
0XAqCq3f4mtP30QtjkqdYc9zcKeP5nAT2GaGeQcZgvi+xoaXiC3PA75PYtOoz0gjM39iEWcEkJ84
m5drn2fB0MBd+et9lDgoP8aHf7yhkAMS9DEHFW7pBEPS4TW07D9zRQvxjWKzdo566lSVZnrszsml
gnAy8zGWRX+IxumDYPLoohoAMSidbdWPkOSXfsBoUv2VhCEe7Xiw7tWB582HhrLrb5d0Cnf38NfN
5U3OyHwbIKrYA37J1r3eZAfdFGBx6Pw/xfIkYxEcQ0946yYw65ODNOIwidq4SsxVW4mt7rmCxLOO
/EG+Yyx6qbxA++2hg/EAstBZeOxjr34ohH5R25e/RspTTRvE2QUWhQTDoBkAQq9Y+46DYCLWpx2/
ziX4XI+I/oNAuOyK1E6pHI0/71DX1Dvyhv25SOu1I/PkqPYMpRbc4X8PHtSewTBR14xli9hx2XEk
mGfgTjjzQb2aYl/aVfQk0BGmzR6KoOZR/JyJbpbTcBfUms4CTxdvTVnLfWlZ5VYNM5yeG1k26VEr
W/dilyCu6A8daPDl7+inwy2/hu6u8Kf5onlAVZPe875ZtbsuZOSyFWKy1hIsfZDwiicvyygzCzpP
LHD0525YBLeNH/30muhgTVGxs32WAiR2lUSZTeYTd5rYJl0CfWdwjOOErPgQUzG6cq3YdihutyKK
PeQ2ubg4SXVfB918nPTe6PcejO5NFLrok5dX2/Q3DdSC/8KEGNPNgXn4tKzSvKAHk0YV9b7OG6/5
7GHejKAVu20VHXn87+a+nM50X/4cTDMgVDmPzRFEn30fgao6B17o4ssY7m5KDDXMk/ZuNqdNXwX6
mqgJuW68kEa71RogdtWpSK/aivSwOmrvkMdhMjQjJkd1YLFTXJo5HfAr2No66jH4hpa4VzwnSlv6
1p6TcKsYT2YLYELWLGLqubYe+xzZ2hJkH2Sm9TgteCP9A9/spi0S56xiKpRApiXwYUci45NgjX2v
pK2aFT9ljZzuZ8qGVyvx3wZNPKrXlfpg5N3e8u6YvK5q6OwXKS6NJbQ3S8zzlY1pysJsRvFg9faW
Tc6XrrCKg7n4mmaZ4SfWjV4/pWq1abT5fZo2W+VFXQAoT8UIjtnpahovy02Kix2FQ9o+dan/k7A0
51LLtCQeeQS/rdruWmW+3fQnkQjgwIORRTBMyJ3PPRnH29QRh8r3tEcdJudzF6McXAyVEfj80yjF
ezAbrwK5+qKWwaDIF5BQ0p36WdRPAM1olaVlCzRNN89O0f4yPF9sIWDVt45vVk5/hmH9LdHK/FHL
rekxaM7qz6tDVQ0Y6uymSrZu5m2MklLeLihGfFck+62UPFsJtQkEw3fVFF8LO2jJs75oTFJIrHHy
paNOuoAzPAq72tIW16nBO8Q6LJeIm9dfGszbK2qbWDURqa/KQhP7emgoDyaljfcM4cw2dZsnuv7Z
lnSc7M62J/fSweiBp1RXH1Wek2KLw9ClCbrqiMA5BFlkkDHOjhxBJiUvgyjvcslxl/X0QGP2pj/4
VCKgC+23uVtRl63ae540yc9/OaEgkN6uDJm7A33aH8TEF8moTHFQDXR2V2KtVyCI47SP7shx/C2X
G1YdOs0zzlK2+BWW+1Vda013upZ1QzheIe51Ymq3SkErB508GcoeZ99uHm+X+iQ/3mTbt35nStTK
sr/tYe0b1jkENfTVYmZalCNtCIucDT+4GNafuz5cIhijsGcDEOUE9SJfzugpdYNdvOQYNSmNCfsg
k7AnnS6S61sc8Wx7Ee5MSN0xdWcEUSnYTseKvluZt8YeHLybxhRsb99g1NeH0vYxuyyIAY0wmKMa
kvsG7cdgZ7BEx80ZjCOnreXN6vd5zdWhxprJo+UWZ2UL1/XKQ0hVwzJ0YuJxi/hMy5Ui3iJ3qd0J
DYZSdWjk0u0gnf6IFIMmIYnnqJq3nvTk1SH1VaG/1SWiXZlAwzFexzayxMSR2rlro/ZpLKfvrrCH
2ygp2mKX4QLbqMwYi1Cuk1HO5Qr0IB3cpO5Pykfis7E+h2P5NC3pJn+KnGPF8l6PpThXLkREJfv4
y9lHbeChcF1ifKL+cEtA0ked/NDcKzZVIzq8Y+w4YGy8p7if7vPMG99gA3g8Fg4Tms6Vmv7DrvoF
Zz8/q1GfZvE9XsSdeOrddv4ACG9s0ikEsF/H8VNPavtKvVA0Sbsyyx7UjkW0nRW39Vbp/T51ymro
zSYbVHblO9MBu9XZ9WGQ+M/yhmiBxbozCa3YGB7ZV1Ffp9emG1Z8KDQSJN0Sq7f+nH1eG0oQgu0k
kao44RPWr3kHhzggSKBNzrAzi33TBuKBvr5DJz6bT6VGlgfgm3XREX5lOLG/jYEKHwmTjB7D1Dqg
GQJYDlbzQRYzSchFH3PbGtO3rDCeC6gAyLatdKMqcFKt07SMhM/ezklntao7S/P1r1ESOayNs+LC
1gLSZonZE8Vissu8iDiUHpR6bkf9L6AxzMQof2yz2cyzb5/RhPw5fA4rp+tPzBxiGlYm6h3LmqoP
PYl/qBO3D/52UnnpS0K1SG+76N43Vu2iAgQKjnBiJlX1VvExOw8pGxWA3dAn2lEadna83fs2kRV4
zTWk4HUxbGEUlNfWCS7KK08bCfVNVt8r9RV+SIE+ZnhLDRQiipVVDoG3rYXR3SaBfBmGaJl2Mr1A
+kvfdbO+jlROfk1tcJiy2f/mSrHQcIKNbWnOQyCAeSaGnR+NoOjvO+FGm6hJIzbkSb4NhJmvpqWE
qs5EYI3vbEmBAyxnuUSjstSQ1ghnowMyYuyadot4ZRHry6401sU8VIR9Qawmj6kOhievn+TWJrrp
NQrLcpX0hn4nLC251D7bR83LnjqdOPt17wX+qiAl7ggcNXwOG/BSdj0/d1p9T7FSg5FlQwOw4K5t
yYQRj4GxVu9MuuULaej3WVSax5u953Z7ZvBVww6vnIpFIb7XOo+Qsb05dmFysmbSWq+/y+I0wDi6
jLNWtNtUsLUag/zPy2XgvNim1R/Nha2iFHqou/u5vBcpTPRI+M4xIS6LZqH8GVQ2G5l5plJJtJaU
3FwKrD1Xg4eTlU2TImu7JNbuhoVdiz9snUXMRoYxI5t0Fnlv6hvcoRYbZo/V79DOP0GWW/cE4IVH
MehY6GYmwbbhVp0rb9raohu3aiqMF9m3igvVbZvySIM6tLOtFRqn+MP0qbAGYxvca8TPnBBXfWMV
ZawbLUyvw+T6u/90VqTG318tPkKrEyvfaNMJvPMQnUJ6sgoYWsAWKDbjjNctS52r2hTSw3zViIa6
T6OauzXCUhLp9C7nLjXu28iNjhTCmwPztf5QBN13tzaeAidKoI4SOqPOcsR065IW92Xu24viCw9O
xMeXTfONL6wKAOqaIWhBRT+qpekDoLgBlgDCzsx6Hj4x8tPZk81+Duv5aBlB+kAdoFs3FauSdhYJ
nmifMpJY90slyRIt6sd09P4U8A5qulNCoZqN4MFtS5v15lQ/llbVX25y3tTAWDTa0W/+xXGvPIyu
oZcHrTT147BQA6xIZmurbjRYoTwwV+qihu5h8odT1mr5Rf3rdT0hdzcDwRqIGlfalUCfW0kviJ9K
HcK03fP0646VaMVdW7nygPQNSEucVl/lJV2wE1b8TIRQcpcwR1yodTQHOyiaVYqE+6iRxbYXUS2f
Kw11bT/0OYrMrD50uPKQvMb+Have/g2J9krrKJ35GcAwAFuJ4E8jiM4wqFnymTbEpi/NFzcK5M8Z
NDQbwfy7rVvTOkvDdJ1TKSKAnnkyL8yKlC7OsAHWX4ae56WIzSX0rgeMvcyzHn/22iPUd22RM182
jX25KbL4Nrmk4mTtJm2AasP2IWjS098HOdY7H+npTp9IbVSC/qoNJSYT88nM6XSMVRNuhSGcrwSv
nqQo6596aP5woyp4Rbns7NwqEcdORuSBOka57oD+/XBwKZaTtTNNfd7SLxpW5Jq0X9XZYNS7pJ3y
q1rq2EkE65pKEZi9JLtrJaAih78S/VYKWXSRkRcY2c9aMj9pnSN2kZV2b5Um70vTE0ebBOidZSNe
n9yQbs3iKpDLMKziY1ojuBCu1q6pvtXvHbr7pddQjxkkF5i6B3VZt//j5aF7AH3oP+Za8dKndfSU
aKuW+hSobM1AQSApKklMYuMswkevBzHi6HAWKrsTb7VuiW3GknKvhmA743Xfgfi3gxwjohc+dL7D
wsTP5M8UBUaCOOzDwqW5phad3Pdu1Z7yBj5K7Ljay+d7Dfy5TNbFh5eSUqxRqz2PSzh1bvvNjrqS
sSGIK6ffSNPHy8IK+x/0Bg8z6BZdGs7bFuiCipYKp3i8RvZ5/otNUN06IzOEhTrvr38yYwyEhHoY
ArsGuMDTr6q3Ywb/gMLnol32JnaNg+OVZ2EJirQd4kJvcPtzMDFnVuhwTmoirqEq8PVDbzEGMWtX
CGSJXT0VwvVefSsEyFoPziE1gpJ+Gu3P0R7Btc8j/PJJ7x4obYC8tuOn20oWZfSxiyuK7cs1G/gX
NXSQpOG4REwh4yIWPaYGlEDOeA/D8o6CxPhcDqiCekdDF9+m4XuaG+WmY4N38sJCfnWgtdnpKe/Y
AmmZMTyhYl4LKdhieGx0daj0j/PS0LUM8uy8eXbumqVl28eJgVamIwy0iH+rz1Yd1Edte7x10pBZ
ihRTg+l63yrTECwfjNMEWO30t1lrQQvEYBFWNryDA72v/oXicrtn2Y60ZxlGS3c4MtzfahSM1roe
rfHaZGawqXXpbG93fWVW1cnImm/gUubNlKGJqhZNbbVoav21M9rWg72oadWhlfZr6cjo/HkpA9aR
2GjeTS35WfNcXwKy8hnkfINTatuOAdulCEKpl9mEzOnLnVCmLl0ic+lrL1sdIRGVd01HMCYT+pjO
w0VtEhvXD1ZlKvqLUlmz3Pvz6uf71FuI4hpub1EvBNIrMLZWzhUy1bRxYRru1NoF53/ymCOEUKOi
nPPdHyOoE8NQsL+MRdvSTS+q9TzF9e+ozh6mkpZ3XBZszZ1a+9Li/F/P+iifpzG1N2FeNg9uHs+o
SKHnpAQ9HNwwy/5MY2Or4X5bSiyb0pkujS370+hkCAJk1d3RBtRR6BhwS3hIvGZiggVFnkCr2RkJ
8lisF5pOao/5s5FMa9HYLC4HVu9t3pJPGDrGVrFBqTOb69s6eJj9R6tKghs0FJiaPHlVQXbm8jc5
hFrdhr4u2ueuTtbeX5fU36Te8fnngzDn8Qr7kmR0PNR0+EnfMavXuMiILlPXDOg4e1zwAE9sPXxi
zf1aLUShihb+dmiJ6BCpV7JFQ7k1Dhsb8uMHVpZ85XuLK8AnNYi03eBQ1I75jLEQsY9M5I+yr8+N
FYRfRyzomDjj9EzMwb6X7rCXBna4eSIfCZBa9oNYYgKQPfE1DOiDRHAzdhIUYXtkeupWNyffYuAL
/M7FjWG+F8PYPDZyOKmfrGpieNJN4p8KQ2+/RILF9/ITe2hA6FDG/SEVTtZs0tWtohCfEGj1z4Gp
1Y99az36rWV+QbCXHPUBBG3Il2FlSdQCtzJHR5Z0ymx0UL/iYBlGvbUvqMls7aUQ3Ba0rZPQO6mR
OhCVB3GoFMXutoVBiN2vSIYqvzj2tLFo5EBMmJmgKyoBgHh+qbQDMwlN+tDuL20Ip7NtTt9VKfM/
FjXVK3boXPXaWfOhL81mbnFzOeDWYOHXWnt16fNZwOZmIzu9xH3J40Fr/WRdzRiQ/SF291Gga0fS
zfxrxVd7E5jN8BVz7jEbf1vmIN7MauxPVpHMazWsRFbuOss1dmrIgq2EllnZB7TcDexZB1uUj01/
+b2FAIdWth7Dm8o7KodJ+YIdZwRobkB0Mmr94tQwaz0UQBqZ7fXiowHDbBySwWvX/hT6d4EzvCm4
cGIB22ySQB5CpUmPlrFllqQ8uMG0yqcJmnZa37IbPgMcMn/423XLEBfTjkIEXkg0Cnylh8y13j4V
GnQV0v8XcLR7qgj9RQk71DuiyoVC6NA5qTwSLbGmNnDkTTJHPKHrd7LRTlHvmQ+CVIuHtoPUAMf9
d+qM3bogWugViWlHaGr450xda+PmiD60RBxZURcaUQLM/P9O0qKgHjSEOfW2q7+Q/9OuEghNPww4
VCp9onPMewcEzDsqwXktEgeakpGb69jCYo3KC2XfwsmQJdifaLDrMzBU+62ZvJW18wwQYYhIshRx
pIxuGVKmC4ktMOyN188hwRssE3lWTKA1NNiT0URaX1TMJ3VNHRo/q68+dhJh1TszpwKe6pLVaMIi
7+q3MSAKc3wIg3xau0E4nszJ+jHNxDe2BC6c6Hqa20Bnv4VNLCaXaBWJUOyZOm2eH3ANVtlML1aN
u3bIdvBzzX3JxuGaJY2PqxdpXl8EYDmX4ecLkU3VjF/ED3woEwQg8us/OYxlhxLZYEWWwjFSy/1i
cYvUY1eeS91cB4vxZTCD7m7A2aVGXss0mMYdLMFlxgsq/2hFHu1U9T0EUkU5GGOJaPNwPSq0+OcW
U525XU7dy8B8qoYhQvNWZP6pRlxBNmNzpwrLt+ryQBxjhK1rFaBAW3tJFX2n/XGXJ07+RkmPzLwY
lIdtk2t5s/q0YX+oESIy9+hU+0yvrQ5ZSwpeCrv5dmiyJF0CcOHsKA9JA4+xCaP+aVgwH//prKjI
khHRqB9oppYZaBxP27dV/kqhYqlzRyHamYfAc9HycBKbEORgjz40Y0DjN5DOcbJImISK+SU0OqQW
y8jJNXhxM1WTZTQ6xi+v6yfojZV1h1lcW/suHc7Jcb41Tl0+wSKFwUHbAj0/9ZbbHr3KHH+nqyxV
rxTOqdaNW6gqOa5HTNLjc4JWfGcWjXNw9MT9AqlwDaqTitlyXV+uD9oFloR1VR94b8pmU0L/2Kh6
fihZvf3pfFSygoXAh1hZ/vd6FPLP56w+XQBS5jbX6pZYq/F3AH34fojt+OgarO3VhGzy67oNq1j6
W4wrxl6nCrctJj/dqylGDdORkDCbdLF1Gfv9V2voKWTVLFzyJSEdzewdWB7noemRM1X0Xj76zvxp
M3U92Y1pnkTOh6P+gK0vu/joNWtyMknqdDd4VXVMqBm+Aoe4r3t3/nC8jm576cXXkrbrvStniD82
Le4IUNg1H5LLkEnz53IirOp2Mi1XBiu65Fpp/Zw4IbfKpimavIed3q51LJ5nW2kPkvCCUtR5nGVX
vMTTsKFBCYfO9x3yyslUMJd3GVlGJbSk16H+UBSOLevbPoPwNfb7jl/rUaZWeGxdq7xUeku6ed+X
jzJr081Afe+1z9k6IoHxvxX4dieC3X+37E5KFEao/oDBlg5CLcubzzHc3YdOA32UZ33/HbTxvRcb
7usoUn9vwb7Yp6jebW1uXm1buyfaqng0ei17TfDF9hR0vgR1FFylm+S3YR9f/7uj6Z9uP4nqlhgI
zbI0aVlSUwzrv5GLu0rAh5dTf8TcIq83hlbt7s3MDB8s9M0GAKUp2d827BFSQOi48VfVj4JRqm1Q
CNOIHrxgfTOoAlhwaQUVPAOzYIzPHbZPaP0tGtOdjf5zRRHxh27H5c06H1AJuot5dKsps8ZReZom
78WmRYzTdsG/251ebIfypUni+UlBBFgGL3onMPFxS5hOXkfoiEEHjanZbJNMFl9KrKfrnAiQU7QM
9SF9QirkPsixks///QPUFXTzk0zqShL/KMdqTIOu4YDm/EemTR3rlNFTJMxj06J+WGWs1X982tzL
EV9ETz8DjUecukcRJi+36MaCYJKhGJxnO5oFVHbCyfRWJ+eo7vV7oLUgHZY202BW7nYEDcWiKXjL
Br0i+9v+XkQ6YZ2qUaOueZH7nfn4941cVJWVqLf5lJlrPy4omGZ7VWlSBzXvjLa/agrdeUJV9NUa
Hf2K+AbDV9jWq6Cox4sI7RdTiOmg3PppK2jkhy5I/JwKpB6Wzr41MrKc/L5DPas9Fk7q/KSbfxW5
yL6GehZSpE68jWgSMGmLjiFLrHmr22m7NSy9fPKcXa6MwlTlvZ6lI+Eyb54o08OcNdbJ6MyNgrIq
K+VUdvmfxLpOHrzW4aP0ffFdOihvkoXbIDHvVLjHt72b9u3q00NpOjH6WPUNDP1I7qGV8T0kxw3F
8l+HcKi2fLTRVpZLKONciQ9z1CU6qcWvSdzFXToGN3ADChR2/8QaD+sGJtCKWo3dP2FF9R7y/nvg
uJibyhqhhp8wK7buqS9Edk2qxtuFwC5WEfkNZ9Kwj/XCdiSptTmhkuexvQxrgSSBtE922ohcHhuX
OmdIm/rOnuPX2x1xu9EaPYDk2MN013Hqq5WCOijHJtPOOWiaZ0PaM/FlODrVa+PyftAP3kof4NBE
Wvi3FwkaObMMiu/UW+3Oc/+He/LfkrBcB/+khmfSsGDX/htDifwkyE+j1h49QTVdOiUtLEUa7oku
P6FAba+sofdKJDN6s/dYpsuTR86v88Fs53DPLj5+CWi70rumVOBPzRrPzPzYgRLe8US2jh0RTAfa
oumDU+rBxg+q5ism6dcsRzioxa+dP8OD94/qvlGtTXUmh3k7ecawGRIjPMBCLd/95LHKq//xETgG
5ul/eVi4uuaZOp10HiQ6LCle/9vjNjBjRIUsjo+lPly8HtcqpqPxVFcmgLaysN9ghCAHqutw5yyv
QtDFeK11/VG9qo0gd+wa4XJk4AT2bCs92pPxTeFhpBkejDr13inYkg/S0dMYZ91bf5qs3SqX63QU
dKKWdWZayT/3RRCJckuv80sy62xzWeMvg6bvm+/LiVnafMakGGeY709kqoKfDmdn7fPl/bBtkL06
tVuy2kBLLLgYs5/oMNQGmW7A/g8k1pi6Hj5aBVxGkHPZl8yLHWK0pilc+JNk0TD17vqgSrcqjCHx
IuIhsXA31A1eWD3AlK9tsbfSpj3Olf+qKAnqoC2ye3VmU3j+789285/hna5LSc+AGi81k/+V8Q/o
l0NxidVvEpzYiC692PDS+cL6pmVRuO7MLHvWwjLYsUHx7kw+QYTZtr/X8j1IKTCwczDvhKVjCP8r
Pijtml+ZL/Y31I3e4RAcNBNaStV+u5VhBDAMMm7cn9EMoZgU3s6lOt328aYCwT2t6hbuCnLlAzu/
YZMDOP8feXU6xPp/+5ICy8dSyf9Y18nV/seXNHGsivuUbXk89tEpQjb8ROryViKqwY9Sl7vCBGmp
DsaYNqtb9opPoX47dPl0ms0s3sRLumNOvO6axblBMkgNssaGWJLKrH4vxhIrbBJ9lzQDoRQ7/Z3f
GckDH8SlLiBBfnXpE5I8ch7mFSJ7gjFGnwSLlbHsz9SBH7zYG6b/UxFZNDLcgbFn96OgRkNCfHK4
BeWNahVRzq20DiyvkbmMSI5by/+FkeCo93L+ZvrY9XrkDg+Fzt0HIeChnZN4PeiCVPSu8PudGmNO
sIgXbCjCDXkRQkGhP921cRlu3EQIZJfTzl4aPw2pHyse3dGdGoKACfazaMYN4kqy7GoL219SHsvR
H1/0OQwuc60lYBFp/0uWz+u59e273J/j423acn3cgZreRR+hX65UjlGOHHodE/50S3Hllp9vWu7M
GYsd2tsRvQOKKqXjpmBGGA5pHdDP0bwoiA/PIR/ESh0fycZhsgq19uII7TGeSvbmwGP+5dW6YGmd
S0ymAikzra7pZAoJbTfWyzNpekaCtlHXtxkC2eOMZHxvYol8qii3r8qqNd5u/5F4Hr+x3s6Y4fXu
Lkj07FAkFmTZulkKGsPZCef6rAJKlK1MHdT1gibh5yU/b+5uS5zUXZSD5gS/x3Sitaeyo9rcJ1cF
teDenZ3fdZn6L5E+TezcrPmUOLF37c3xclua4rvYx56HnMdZ3LCc7tRX1xD/R9h5LTeOdFn3iTIC
3tzSW5HyKt0gysJ7j6f/FxI1rZ5vJua/YROkWmJJQOLkOXuvPT6jKXCOy+1eajbIdv57siuqv1ZY
r59ojODim0sf07ihXRp+ttSCK2Wc5w9FnZ8wzvnMhtT2kSlGCyJRL9cyr1C+oahxcNJLY7gTqm5f
3LIf9zoFG2e7xthNUlo6xn1UlcpONqii1nJ2hkgpvSX3JU79e2iY+yoarM1yMqSmzsDSImZF7VD8
h4PHuM8we/Mm7HXj+i9LxTJPW8pp48cpzfG8xsvRI+1yyX6tisOAu2eR6jcOrPea3c1Bnsxp6I4b
DIrnLqYTADJWP0BoxLZi62TRegg3fchlw2udeLvOGhma0dt7R8N0bFH3/QwUY+931bXgNvTL1Snh
uRI7UMgrXdABVuJ83CrFiHssNT4k5axCmXWiDfApjwiDR99ZghvL9QqVSdkk+5iW3BuGi0efzidI
rXQ6K23sHseAotkUIn4cQ3OnzngaqWz0Moofxf1d4MRZPixKEsrJjp89DFbzrc1K+Cqiuvi1Fg6v
mjIoxH/QfJEfIVSQ0bYqdYwWV2LNtB+r4EwzlG/oLfcomT7BzYpYgW5K9vQ5/gpKid9oNmk4VBsp
JW2mLoV5bTfYHK2K6Dmf/aw94SfsgJh59HsXpG1TvTH8rN6s3rIeWvN3kUPKSRzlIh8gD/99poMO
u0TEvbm0xiL+/ZuoxzSObxR9X5kWICVhUeNC5m4CqE+D/fM0H1U9kXnySBnFpjM67VV1c0W+17MW
rMMw8PbQ4fAwzQ+abIHEZHGeEQ2xf1x1VoaJg2SXQ+ZDEE6yfa1F5nl0jU/rH9WyOpV4k9tNnkbN
yyQmY41Tv37JCeZYT/OzYX5NvusXxZ8YHcKtG7XyubIKLB+W9uoxSHvWxnJt+v1aiM65y9WrJYtq
oyjENtBv1FelXO390dbXy2YAbAlhsln4kVojfYxeSVpMYHG5l9G2kNfMM9zjq6yKMrVurzNh8ssH
I/oO9VCJqpO5b3gEJ/P0tRYpY1KeAWL/a3l6Mqwsw3dLEEDi+vTLbDVbtS5e+Uirl1/j8huUv8xx
Ho3a/K2mJQ+NU6s8yiu/rrrovNxdGzfGwSZ3CC4XZuhFj42p6M+KGe/lyzZ0sVUceWxUkCNckJRA
DJ0wYoxg6reyz28nym8ZtuYW0zVKouSqFogR6z7XN62crpX6e2KglBr4PV/6Rivf6abI1VEnhXjV
e7q3rkMrWDKHrAa9fNoh9HKJqOcOZ4H1Bku39RAUgLynHVNr9Q/0c9y9QaC8VD3so74S+tkvqwGD
MLkEjhlPj5ENqGsF6+9eu6EgPcFvdyaI5QekdmQNZMotHVIuMILJz35ggjBAY3TPsbNsp/kZOZn9
8ky+RrLF33cHMrehqis6JIH/+mL5DGqrsw4zvCDkyqwJMwg+mgHJWxixlZBkPMLW1nCl7N0C50ld
S9yqYiuXALkY6Ajrb52KRr49KFpJW29eYab5IUihf1sU8TRp1UPekozx9QxVkHqI8m7c2+XAXlg5
O+XI3HL+H1WtFn9r8iRIy4OERNYB65VGFsXGQ+C0tjQLtlwa/pbCxNAmCDEXv1CYQnfFmGft6xEl
+FSxj+9R8G1yUj8a4W/k2vf1GX3uoX1Jk6+1OnEIi8a69b7t4h5wp2/VMCxFUkkGkWtdyxDJNCMo
cUMGd/NcDyOgJaydbNtgy8hBKxZUB3OWknwYoha4sj3WV0Ra/aQnH5Gj6cxCIFHXntLu42lCAzwT
yiQDs0E8f0QyDVmal1SPmDJZuOWTGl/9qhBb9sjaLRaqABUKmDwK/wXWJB0cJXK9ZwIYPrT9WDxz
wzlbRTF+zDvonTHfYZVYf24sXeRbGJxvCpf5qYgI61xOvkWJ1s3IFbkMyAeiGU++NhSXZWVAk+hY
Zv8IGIz0DhIh+U2D0BNoDLNCfJe/4NDp450t6rkLBmDT/KEZuXYuBixOVsFfaChS5ax043f515Me
k4pMos3IFct9vW2u0Nx/yn9nryG+MqbQ39VZqe6XTyhQaV3lT3JSDFSlE52CPoxXxDkP8JRt+5Ia
JyHLIKcO9mwKi00IdeCDm/QqaAYX1YVOs3dWRBHZzh3Kqr51lboFs55hO7TcndH041viR7Mf2zok
va/iwrGrR2+mVZWM2IiR0B8yxfyQAM+UGHg6muGp1HQVu6a2kjeXKG/U54qjer7VMMZXn3PiIQO8
wMfYTTE8TKDLxwgNf1B7xNNmAAeQ1bEehcrW14wnXfYfQ1TTu3IIMQZYjXjmyt9mZMK+FGmJQDpH
h1N7oj4uZ2JpXSPFBUg6hp9QO9Y594RP6tOU8AJ1Ogu9hlEcu9qqmB+cdlTYTc2HfqK8O8Ryr3SP
OmYAYOrt/CEmQrJIxzW5xABFSBaQfQQyPNblOOg/gwJqYUegHFCGCBlrQ0PDQS23nxpA8GGWjtu4
M911lYETbMSUkAJaTYeiCDBakOyxNucSXcKiE/ZXjmNcJfvSyolH0ezm0s23EGueZVJSAR7yDMp4
OnfVlomUv3X6KkSkFai7XPiIm23LqLaIvEzjUIriB20p8+IaLAZYSscPBuXFxiG361QrKBILIMzL
vIgNHxo03bvGKaNZXzcQc2XKXdokgJz6p9Twd2VLZR7qqInKWbUnx81Ujg+j/FWRm5Os/NSl7at7
KNqazphBb6bK2DDxx/VQ++QEIQMQu0qxB7ZWynsqMA7lWLw38gxhnKDh65k+0dC1a0+r3EMz2sMH
5me22O70onM2rv0mTNfOkCZ7sMf21SD1YnnWh60CJtOn2wykBou63IjRBb1Wev0G4ZPNtKuP1zJY
LS3ShI74vQ1ClJd9biDjHtubK6rH5V2vi9qTE9QkNGBcUi6SXBm11MzMJcDU/8MeD/Su2/NB7/8b
k1x+mYPTd5VMir9t1ImYkUo+xh7Gdd/RlXOVrZsRXGNVU+UQf8CXyDfNwvXOw1gy+Jy/duzKdIcU
nJySUR8fnArQ7D8jNmviphj4M4hS1eBlyWPa40eP+eO1ycvnshHmWU4QpUASh+2z5Y/WWTBfucf5
QUkL4zjmFi30mb0QhN6uQIn4Jl83AjtbF6X5WSL9OY2JGF/sVLtWivlUNYikvs5jaeNpGO7nKWGE
BDPGtzHsuuNYGkg1nCl9dDAgUeT2zXdA9OsJ1qR1QvR8D8YRYIb9a4iT8l8QRx9w6GoQ2Lu7aSeb
dZIm+dXAsyJjWsl3W6LTMKHVgfWR450btAklqY4PG4Ci84yvu3NT5sNYvM6Kji7Qyzwkl/N2V6ic
ekFslT9yYxzuVa8c5FU5UhWSPOLjOLHLqtgMA+D51X++lXZ9sZEvKtXE7bIg/rCz7fwq6iRa4THT
X9EoYlioMm9BjCaxeTQQmDwYZcZaV89duvki7OT8dioZp4YjVIqAQPmo6LuLldhGAxPqSGhYSuLw
aF9TYT6KKioeQza1A6bEV8bsz0tzGKFHsosG9PEgxcK1FIrJeGD57OuNr9dAbT61mD+PQejaaKja
00Sw4MlOOvxo9fzzzDlblFB3LNcjIa9R02y+UJt0ZpWLX8YnKQ9NvA7PNJvRix41N3D6e0lBl2uG
59MNso2Wil96HcfA3neDXRLaUoOHN03tgKZWPUyz2osIRoWow1h9GnuBbSwy1ZN8TTPK4EFxo4t8
0wxT9xyP5k/NsLE/kiV5HMd8TkOsuGTgwWzloWNX0QnpLja5+V2NsMobzeobDF+V2pQ5aNqz14SO
9KfTESRGs8NdPlTeb5055T2YX3F6k955CEiegMxorQranMRTKLuN2Sm06Jb1vPBgqQozQQAF89az
FCIy1Igh2LwbQidsbBTPBD07H8aF0z3mQ7T6+xua6vtyXaQpjglj8r83rlIu8XtGb39CJHipGMsg
d/VSr3zD4E3mh6Z81GTgLf9nFzTuVmrfnJJJDOnr7TL0lYfcztu9iUL8PEWtD/6nOwejL65hrDRM
vrXsYg3jm+xbIv3odyTAtFh4/zn51eCtGqdqE5Qos+T9oARAfw2z6iYsT78AG7ot57I8reWDoMXs
VOJDVfXuIP8fVSun8zS2fxQBMkAb2xliQcBzu7FiIzoWnhnssW6Wb6SW3XOCIld/732JbZHlCqTW
9xH1D4r4ltogexZILRGR+Fv6CYmb2hRY5+YAqAvo8vqxyozqMSRV/TG5yOfy1SLtssfxNM5fkenN
1tOT8OKlDltgX3+1VCY4eQ3LTDCsfAuH5IVOnPWLzI9LVCnTq6Egky8o0jrF9g7Y8PX3ptSXqX+s
5P6OlFcYVHJ1ITvHWn/lr8lnZSCKddX4+3rw6gcjT+O1VKeFbkjiVkvQQFfxB5wrhcxJnW04geWS
51jgkrhlU5+cFbtu9y6Wr5280883/8JM4arXsHMXH1enhdHJ8nGIo4msRP9eTH4KL95FxTtXBx7Z
TqEHo6ybos1/LLFysQ3qNrxkdbJRPVyFhTHm22GOLmjrczWE03tcDfHFyp0Hz2oeF3FKB7155/ZM
krKO1GqPLcoq6EXI3p+78PzbBRQEb0xWNFndiZPjDI8VkuXL8g1osVHT+u4LPWPjWjT6bwPDKWj9
NN4jWDcfB/1dnkoD/VfcCaWx4b+ZVxrzbvIgDFAM+IoPgryX34FfriWyXj605sQNWZYpIjObgzxH
ZSVEljnBMcTsrLWYocPSQGbDnZ1QlkX/H96uZv73bFrmx/MA2dRUtm3kWuraf3TbfdeEkdEb+nFK
IvdH/NSJ/LMe2+ZhIMgczN+Aut1GAGCNyj7FluCt/C7f6pT6V5+SeC4OmcGixWsiGlIlPa6qYiHN
rPGQu5y2wFHSo+IXV41x4V2+RC+w2KlmSY6XO55ED++n67B3o4l3f+gz+2H+rpCy/IsdQ6c285YY
Wwov2uXaq2V16i5TEFdqSkvXoyEDswdEjJzEwWbdOBuzDEzkXXaxTVJK6MpmLoVfsVETf20X5HCg
1pruZIp870qmpWqoE8fVJ7+EY80pBT5c1GlMYRAZB6Vtoz/cVHhiDQe60s6W/xnVOnTxvcAyvpbt
pSA3vokMxYzc3+rE5dkOk4m4GOJnk/kOgUtgFSwykFfwzKBpVljPZmq58HJaO0ZmcZmR8q6lkG8N
28ceWMTdDm6mCniCMMM8InwSaeEqB/K98AFwhRb3ET2tqEZBbkD6IgO5iNN9aoFZzFE5wbaMmShE
etyt0CzqJzqUxnPTYAzMx/G3M8af8gP3orB3Ao04Bhr7c/QQzONZW8mdsU5fe+9FcUXPC8hAhg1Z
GE5IgJ2yrWzN2ZrSjGAXGK/seLdMBxLlO/ope+9YGWtobrRbaI7pRjoqUwYN60yeSUPlWk9OQNBn
rubXQlQf1mxsKsfaZcMEIduZD22mk/sSO85KvivZVoaXbWNNJBct8lj6hDqsZQ8UxTK23QABfm30
36yWuwQ7TF9hw+La27xTjCVLQd0T8/lbxp3lVM6PihnuiYQgaaAy6CrT8KiGIDubifcTM9IMLBAP
qmnz3RIz00/ODFPJYWLMHxMBpFId8RH173bUCwJAIcc0IHn33QTiIHf4w4qqaZ4g/gQrbR47Ad0A
PBYr9kmLCaOju5FAp/HbzyQadykN7IuqIMUqZLKdUATKe6e5Sat20ZOAQ4JghC4IGLvb1Mrid4hV
SyVKr9vKIguyKLcrajREdBBKYmg30qEA+XuP6688WLXIdgKj3kscNPWKRrp2d6YxW9ekqRRgZz59
IG+7NkrUI/2CCW2ku44YS9DK16eXqtLIN9fL8GEap/JoWDlXWTl6O4qZ3yYhYheLgLS1muXnEBTd
s++WoOtyo/yWOe4q70WngiEkEmWZBhWVs0L/tvJNzX51s/HJZy18iOM+PrSVfYTIYD/4vU0Mg42e
Ut5+5MNIJ6iuzv/34FV1/8ec3FVdk7VQNzTFcZcR5b/m5I42RfFIDvBxWfEKzXpm9g/931f7b24d
ILBORu/Bgniz/FPYjjPPUkVM2pl+GRS1eCy0eLrmQ3aJujzc142vITTtNXaP0CG6qrRWUjwgSvUZ
nmD4rhCKtJ2UcYWmGCEoSGoVMX8Snvtap1BLddA3TmGs8D6KPXg5sK++UE/EzYwf7BtbPCurKhHR
I1H39PcJ+nxA2mbtJq/7FsI62/hzqlxj6my74/C1naVwcaJwC6eSu1TjuTKt/kVJ3mFYqzeHzQp7
57j8prllu7HpKJzMUiModUb1L8yfpHryzT6korCdSzQo9l4+C/55llMer7NYf5L9K9nsriNAd3FB
KFupag9Sa9HbmGZGLkDTaX8xtScThTRlXLpk7mx0QT8D3Juxjd0/oywB3aryKBGcmpB3vb8GUi2E
D01PmWcrsVksPk7qxemiuHiIlN/KfOMgNE7fKQJMWCvIugwqb3kmMDwSomFaW10r3gvS00/dfBQI
XjdaoOAq3i3pn5Y/kL60T2orUim/H3ayB6Wlxaz+2ZYz8DK1RfYQVdp5WTDMtEhOSSCyk6dQ7QCK
2ehzmFBP0u2DE/s/XD7cHXdesimtJLt6nJHq2fcBGQet675GVZmtgwoL7aDZzg8VQRp9B9s/hq4W
bh3JvperaWSk+lUXlFycvuHPMfqpzbm8fTn9YfJoHgdE2etOcxEUIYBY0aJMHpePiEdJpUWe8Zsv
47LbyRsxkbEDU+A3uFaQbQzgkl02FuuR7vZBRPl4o7uy/eoQEc9F9yl2znGFlIJuUZRp34uhjhfr
Vo+/JNETAzY0kqA5E4ToBP79KqYDn4xgavt/hanJxkWuMX8P6k49aXLlHQjtoV9Awtz/fbnz1f/z
end05EEKVZCpWLZp/3ddTN3lbTdkoXdcdLZxTlKKF04MObq0OeWMn3ZGbUcrSEb63k/T+E5uILwP
Y/xQQNrtlImrWx6mifLQG0384OZkCbv/aJ96Oyq2PgZb1vnhR2oUwJGkK5RWxB6gbMZVlBMtTHbm
pm+b4GJx8ss6qIO+M1hdeo25mz5OulgP6mA+G62L16be1j7AGystu2OnwCFpuqB6tOoneaCyjVzp
jCxPtd6Tpq4HzakxHHPbUXZsYuQnh2ww8HX7WovJGdkEdzLkgsEAWUPqu/Ous8DuUAfjcoo3wsPE
ndk5yoUkzteSpbZQ1eJNgnuQOc6st+R2zq5/jrGOdfDe0DPntirEKI3U93OQ+Cn1UaDtchiQ69iQ
ivXa+O4oxgenrnboZ1+4mtt7fJ7jU0dvSdWn6aipPb7dlmYNinYALD5t/aCf3mg6WE+eCD5kOLZ8
8P7JyhaaV2+X9BHy8QxsXVG/dgR+AVyU2JtItUM02YxHKceakJyvXD809zT9M7YZ3h/yS7M7DfBw
1RZpeqT7lN6tsKi2ZPKoa7aF+bWze+iJWnKdREN6tRirdgMixAd0EhaEj3bIH6qw7C6a9jFLxBDh
NWJFMo+CcLcrYqKf51xDI2g9Yn/jR3n09WDpXYV1Sy/zmzPl56hVoQLpKrisxjBezBlrk/TOVbUI
Kp3MSX/SVHEyE6G/1xoGExNQCzXfisiA+KCZlYulVHNvWRmlN0c/jZYR3Zbg5C4aynUC1ciNveRR
Tyb1GYDEXnLgMMH5u2LS7I3mdDSqR3YGKJ+MclMXhLuJ0OY0zLJmtzT/fdUAm0NUE8iGXFVugrMD
6aHdPTeJwuC+x1xNdxZXg7GT6sxMIAmDqrrJMuMSlUZ2B2KfvpgoGkyYGMuJ5TgpCqe6aB60rPyk
18+qbkzLkZwRyfcS41XVL5lwXzpBoLEVaWdAPs6H7+pE3NpKsKJjoT6EKu2QeUaTuZVzsKGrU6a1
D3KvMLoK7L2h07fy0CMkczkkTvAjjVrzSTgQKezcfuXPUh+AhqFqxwPx0VtEkRUPkvrmme1vWljx
a4SHf4cyU+DUMdy1280DjFaEG8MhepnMU66Rhv5xUvt72QiwjB06VmLYxrE/SDaMfGj0qmJ0BTFs
qshfbAdoaUvDOAq0ZMk3kg0fe+76pE5as47Qt1rbTeC9+zqEoMCm8W+YtGUtbjmLcrMED00MzU2K
N5PO8TaKyWBRpxW6TYuwPacsvTcqr9exje44WqofqkD+lQ/e7zqrX6h9nXcv6e5jLgietKv01HRW
voIjwuymJmJGrnWKNdb3RWfGRHb0uSpUE5o5DuDyB1M1O/GHfTIN5UICRa1TXt35tZxsVnJH6Kcq
jCBA/Nvl9euLBd7Uvavuv77+6wtMK0fjNZvqhnYjUnvGJ7vlrUljm8gA5y2fLX/QOKm8ssA+0G3s
1k1uuyfdNWkJ4dIzIgF4y5kNH7rZnZrIF9smKMVFI4tjNTDsWyNvH8m7T7xr4sM2lDEjSZgdtIm0
mLjALJ839YdPBurvEZFQi4jupxmG5M17bNEIr+72cvEJh+IXbcj0QHijDfnst6b8QDEa//ICeEeJ
HtTPY1yD/xlmr2QdfUvrdyyn46deNequ8vPk0EJlNLui/WtXVZDYpgq9Svn7byIa9J2XDIfC0H7a
FSmuXzeoMgKFo7BViYiNu2lxHh2Jua8PkVKqd1Ap47ppM+5NuhFs9HmfT+jzo8VI41jnKWhgHODj
haEiLcHSZI7UrXAV1behJBgiti7DUOk44ZOIy8gwaaflxQOlHngDJnsyati0S3FdIK8VY+DCeJff
AEI0c78xrbVjqlnviRZvlz+oM/ZADj3MDfhsz27TUr1ogoZlFnbWnoqoOAXU7JulvZQ4wdruDe3C
/gRdaxCtklaPnjPDffIV3duEaqY8ymcZxqvHEWedSFoNodwES62a2WpKB2VtOU7TjFwGs6iW7/5n
INCBFlY+rhdQUjAbTYA/+lTkOPG7zr0Q86Aih6MDqNRJf9Jt9Zef9NnacsvxmXOn+u2aTHOjMake
lttV79PeJc81P6YImzfBzE6h0zHfPGCm+alV76ZUHKpsGlaUBcpzU3jDbnDc/IxuPrgKyBZbdx5A
lklISyy4dpaRP5lMap+SST+HgdW/iqw16l3PjIQ1EtdT6ervNn/LS6Sn7kqzSuO9GfVNZdnV33Ed
oSfuseirH5ViBBfDx2+D/8rZppPhvviJnq68LCkOWsc4ZWJ/sbF14O2yV1cyA54KnFjCSIuXPknf
yfBufpD+804kXf3d0A+6Kv7EnK3PY4lMwUJCtW/c7HWqmKyX5Yh9r4jTI+PG7EFVwm5DZRt+NIW1
Ha2sh2QqaHyEwVzwhh9jpgrSi4i20OdDdbKPrWgJn57SF/T5DIMHk/TA1tkXEIA+AheawZhr7SlA
b/aIX+KPieOZAAMWKlzSt7agr6wPzI5x0YBNCKvhUBY0BGlhgJuWf5FEtzdp7RhbNzJw/NhVTBSl
mun0ckC6pgrilUGJsMBZTfEcTd2LUbTDuwXcvcFEJfdDkM+ocBxUfNMcPbyEN7lY5tcMXTf2aKmv
6EIGbFwYwotAB5hqNYSozBelMWZMk82uY2+ibiff/ZMWKvwkN8wPIoCSGhqg350kRCEbTvYG5at9
AkrLWqQa0bUatfxt4LfMvHu9kHf1oVJXaMm6O/iu/hDmvXcQbWvf4FK7IEoMbx3mWkoNhOBHy5WP
Uq2ag6WU7Y7YAXHwVZTiutKO+7xIPVTMtF3lYeSyjYPHpr86JkkrU7GrUaHtkknT3ytjlo+khri2
BrG1UeGeUAn9VMbReSwiDTOWhQALhPn4iavjbpUTSeF6XNFi6lpyyfo571DxWAdIgBpeQ9IG2PMU
3wAijHtRedNO9/Bi2xE9aInSG5WIxg1Q/cPSZJlRf/WhS7z8Sb6Qx7l1sMPBWYnJIjkuq6lyZ9gc
61F2d4QF4bEBoBhmrbkqU0+5NAD+Tug78GDMKvIqLounED6wPBJkaywf0mI0L+t5S1G6XWqWYoM9
1Hyuwp5h0Tjsxio31qNKTjbqvORk5ygkTEdzLiRZWHsnaewN4qbkO6vwKuxofE3hIG5FhWjThSv4
ooFE2apln9E859SeHOqBFD+O74dENs/Pgrj++yxiNoJagIlkkUOOKMS44HmaJP3mdzo5iYN+YP9H
fl/qe88DvCXaW5P7LF/zB8B/SwqEQr99jbmQ7+S3uPj9Psc62ucd2JcI5FOY8Kweig2x9uHDnCmI
nPdTVOizJqPIj5GNCw0C5a2ebXvWbNEzXHvYBsDtudWbTEHDtCJqpg21be574g3bzHqAt01jqqyf
2kw58gnFm6WMSLvrRFt1TVjvtBrJ7wh6bc3qn9zHcozP7JF76hOn/0Yk6Faf7/n/8RWGzj8Msnqg
dOlnmNircgzVH03Xm+sgVO2rfEAzDRVlfsMyTeSvboqkPqFHauXqqW2L/lHPnWaV5O2lk5skIweT
F8IRoGaPPYhFw4J6YxiPgIGx0YqGKFZeM7D28iyT5xv/jHzr9/WhR319CMu4PvbKUDDlHhP0WaP3
kdTVrS2j7wPQjGeVOAS+T6G+FG07btVpyq41i+Cphbe67723RDxIuUzXFPegVB1u2N6VzvE1GUX8
QnuLVZONfegmNAxS+0wMS8nnJDcdvJkA3W2vS20O69RcLeH7zyuWLqZhp5hDsHXh4B9kHFoi+rfU
tsd7x5+aTralbcM2bbZ+Zer3rK6bbTg/8+fX5DP5ml+RUoAOBrwHuskvtJI7dfFRviYLm6Ds+cuR
mHcIwpwbdzl2dxeqKfEtqDfQDSuvbVh9xNCaf7VFcu9Nw6DV2GhnKd4H3Q0tmd0QyQjJptbN6DQY
ztPc53yjrs526CuUEyJd9WbSRFmzOtk/s5emhWSXOt6EYROXdZNODVRte4a0gAr0o/cgcb1XW+V2
AUcB9CbDuFglTskjDmjdBIq9w+0FU8xlRn9Rb82AENPxsct584MdZbwX4Wte42d3dnYcktBQeE/s
e53HKnUfkPBg4IomVhxQ4EgEUFpafat+c2PlKWba8+T3qUWziAW96HyVEQXbsc5uK9TyeNC8WO02
otLF21U+Vqqa3/WEwbUS++913xpoLdD5Fww8971rpAcnwTHDpvOP6hEKXOXmHzI+dsn8yvxW7GB8
bNxpDibinhlYFAil16v3UmjI1FUn+JFmw2MqnvXeJgIBsMVT647n2Koj9EFJAiJ6IpE9E+HH1E4p
vlyHrG6jxxioaLhPArBUE37yF8T+IFDSXD8Lj9BTTSVxVREwT8Lw4hAL+AhS7nUa/Gc2XYjC5piE
mpoTBiDPvh6q1smOSWdcjTD9mxIcOkr6Rhf6ZtNe/V0bHmzJoPpO87xeR8XNtr14q+VpeKF4z6+A
pOyNYqjqvciLExZ0+6CIYViFdPegxXjBAWp+uLK7QHxGEdK1Qo1+dbNoH/169hTBgz3YFHr7KbW7
B1GwaSLW+EPkabJIQEzLsgisn17QQGDy/cfKozeI6Sf8g3t849ODUAIYwbMOm+bt8uAMEasmgTqb
sW6f0knzbikjgjNQfZouc2c3SByVk7XMHvqeio3KRhCwaViPDTsjIzQZ0M07I+AU9oHr2nwO0+5A
nvs+jOP6TfVM4xg1LS2oucYtoZx8vU7S7e8+sV4UK0U4N0kdC5gHJYmKK36U39lgFvs09Yx9q9kf
X2mVTkiaWO6W77S3Nlqixu9ZmhZHldpji9O5X9u0UXb/CgVv9O43OuB+1dg0TYXx9sWgkCCKofhJ
R6q9VVpuLGgK8hPLla2T72G1TXuUmofaiw2GhV5ONMJMwIbeUOXD+CSHu5GJ2V2+CeSg3fi+C5dd
Wox9BSJKSbDKyp4nloUdQQO1Dk3kpHduQfGVWNydHHrZifCOoKnfpCvGmqfpGIWCa2xvv3wy8mVL
SX+qce7vl2SbdI4ygn/g7Ut1QmisxzvsnCkqIttYNWZUbv+FvxyRlUMXWfKGkMX+O36IfL38rM4U
2Gc/pisyZrSsbSNxnyjE9D2gSrIykg7wBBWTtjVpRK6FUnuflSX2GiEPv0O3fIhByOy9hDpNdvN9
G1kbu7dpJ11+lOs3K3HEYRBqfjAHNT12advfeguTdInz/zFQXOI/kU7IBzLR851h6+16QtS+vIbW
nhgqYefxdhrFryAo35B/6CymzgRKkw2zPMRKA4Y2GHfZEIjLMPfSk7pF3ChaDwOEbvBTffUFpaf7
Y8j05Un3X0/mtwKTfUhiWp//+9cFYeF9U5sKXX/0QCcIal3FwL8u2nejbMlaz+L6QvCee6lbD4GF
lWYfagsDMeCiMhix3LpGDGTcRfkpVYzuI0kOyXzVqW7sHNIUq6KwNmhg8vco7YpNUxMH0LRF8d7H
6bdCuNhlOgWlJbLJfW+8aWmsv4dk71ykOUMeRpR1K79VKK2JbQWI150t9TmdD/76j91k32d+POBN
saMnvA+kr0PoB9gA9bRGgjs/tBo0ELLzuKfP+1OCKpxzFnCuNKFNuQVFAHsNxFvpei2MQ+cw/zJq
5y7np4jYtR2T7TuFF4w/dnxnBLH+QzOFLQVabzyJsEOBhclmbTNPKP0BTs2spx+Kno2wMgdxxOCN
XFwOcig+dEazARuSXdy2zI/NPDatldiiG0Zx1qDyBd/RX0glhB8b+C/hvI2rbOePHjfODgF0tlHJ
eUTbU3ebpmvtVWvmyikbAx+myOQj2XHTJxTlOZXdje6Eu/2PZ0Hje8trkXxGy3NTqCCfuNjIFeJ0
NLpaEGNKfp88hAKBXDT7tEq3+M6PoKim21Nbxi20Ypt7m3XI2kRfZwGJEzKZoa9azCi9415lMoOO
dKqlkf2Stc/5TAM05zjqaUhMxkbNDoLYU888auMX/TUa2VcC/UaVafYO0kwnEecmME6eNQiC8uYg
ecPfK0SCXqSRQ8+bEQiRG22nuMqPueuQCCQlsV/HkVnDxCEnZq9Oz/+PsPNajhvZtu0XIQLevJb3
pFiUKOkFIcrAAwlvvv6OzFLv3q1zo/dLBVBsqakqILFyrTnH7IakflbfUWzoYv/Y2rYEn/jhcIpc
Z/wpD0CvTuoA4X54qU0GpMoa2RQlz6z/OCWXJaAdAAlYvc986cgsob2qZ1kWMmjLHcvfKO1XMSf5
FrFavhk0nWSytO1/hhDCWZHa70WaICXWhfeBEBrcuAzWjpZgijeWpDTOmR7tx8HQdznYoUXXra9E
G/waRfH7ICktrsQG5DZKhLhirqOav275c3S68NOQLsuli0qkILInHLShtWpK9KB+Hm3subdvHeJY
a6UOyYqKAn0nwpoyNAf41MCQu9h1NzNJ1+xhk2oi2pYIy0/UdgyG5TY3/89pOOfDh7kPH5nlQM6X
c7noBAVKpkLRg9Ht+qU5aqD5lIYOKWN7V2cxuLWsDFjhVNI1xqDyHgry4NCXYzEQVn0UdPe3doJc
RObPBfJFHRFIyFVDqsN4fCBe/GD4xVj3w+L7CTqKgvvTBIYXEaG1FN8Tt0aKkiXRs1cyhjM8o1CT
/PU4tC1PW6uExCgnhhrYlVXjhMZRzNq8ns3Av8KpWG4B2v+1LuUOJsmCQyGoS0gXBMLJb5TH5Qb2
EL4qsEePX1D9IKg+ODUhCEpwruaIBBwYa5cc+y1xLjLo1HLPbRPP/c8mBVEdacPN001vb2e2cf77
ZXE6q16hHxlpt+P1UCJmtlu/5czq1DDt9BAG+U0mmTCoLtGgmWP7QEdG8sjs+o+lYOf5+MhczLgE
XWvOlh48caYSmKqYFoE1iHWi6OR5Y93LMnO2BYpqLvWseS2t/t5LbLcMuWDAYli3kDnsTXPNktwE
TCDdUIPkcbJ3V+vTlwWKwwWIKsp/zAN7ZnfjRpdPSFukZ7gwIIXkmdIgdlbknYrYRcbEZH2OEQY+
1Wa00MZO3bOD9mtrpF2xoskdtDvx+XHhGLkGVlGu9insi21T6/H2b41iaxjQ/2CcbNUwoqHH0GmN
feymbDj3ZjecW/mijtR74Ix4L/HpPUfFofa6p74J7ZOaWUxyUrEEMVcKCYUHNbjgE6RatM163S98
mFQ1PX43fhvDF92VB85e1eggLgX603B+VPB/1+2qlofalp2LqT2boXu0aGNeHw8Z00n3yCgQy5ff
dRH+AOPssaIZb49lrFs6992CMQB7P/jejy689D6xXuk+zNsuW/IDqoJjsITsYHoXt45ebsm1aF5D
182B4y3BPgJs8eo01md1pzDy/WaTsiXjpPRLX8tqStOtdaK03Y2eHhoaY09xMtr71LDLbRCG94B5
D3ZC0e+nIASmCHDsbgRpBDK5z76yedgBnCedmTuxKyJ/1Tr19Cx0unVBmFpbTVhELPNf6PPyo/Sy
/IWPKdigO+9PZpy0H615OhE2awEUac0NZNkQ0RyYhFUSjXdBUuWhsPXyM8jClbIDo2+VwLbo2Ouj
sSPGJHixvCSHy++MT7+b2oypV2xADuq3irPCoIHazZfGrL21ao6P+KC1KhDHhFS1NG0OXRO3X+po
RrHEdOLk1rTJU2bJGCSyqdbe4V3/HNo8/jSDFNu2jQ3igFgRuuhdclR783QyQ/bf+ky09+zDO01Y
h+zMaDa2rtf7ug5rglii9oPZowOqi1rsrLEq1yRwWW+k3NUw5R02rtk8wDrZQGXcKcum9AHdfe5d
4GzOJ6x/E97bVrzyaP3WakH3Ie/1z46s6lsnf9eIDkZ15wfrTND/EEXwrZIIkDTp9j2KiLfRRx6B
le8ObWs6LsKzVkuQuweLEvdRobdoyS8OxC/HDMMjrqZ4b6fNuB/gYa2UAbauO3tt4O9S/1vFfyTR
khvD0LN9bY/Na9K7t8E2QXwDPIq1nEBKaVERlbFnt5rfiD1J4IV1GeUSpqd8brOrOp3x6537OmnW
PCFIcwh1opLQT66XYBJfYrNK911kmRsc2OFa6Vfc/PK7CI+z5uoYVfBUA+5+KpOq3ltlSJ6BPaJ5
tnJQA7qEAJLqyGiqtuqth36Uqbe1w/no3HnUth+shsaktFhBp4xOj795svVhU0XB1zTxzW/yoO27
x4E+OulnktAQrsGSlOKdpS+KF3mmYmPSJlvpVRw/hzy6V23dRodWLh+qnFXvNf0gdimEXPVFE+0T
kqIWr/1ZC/ePPQItcQ8I4qsLkfNmyPVUbUJCo20O2VTWqwkS+lMOV73/aQc1X5fCilTa0MA81oKV
a5QfoiWqjon0LDBa8a6ddCqoI6Oys23q+8a6q5uW1B/D+h0G4fS7WvJ8FwMQCuYgY4PjOntR740Z
6Q1u1puEhc3JM32Xl8Ia3HWtsr0g1qAOtGE+glbdIhzsn8YgRnPpJ8PjqJFHWWjzwOwG+9PUTLeC
ifVHlrb+MIs5JSY8YxOqtlfMC74RzIJsvRdvriO8a9iXJDRJvWkxzdqeTksNK8nMTuGsARxwSh+5
nrdSoaToue1ndZQu2ktcYs9SZ9ZiVwdvKsz6Xcc8tHOZUbAnfVFD/tQWZwjL5VbXNAxDkgKjQXJ+
dqpOuzYGihfXwKRIzRmscwqQvec67UuXl0TE2Y70YlA11OX4vRxsdqqNQb48ld66zvtpU44h9oec
hwd/vj+rWMuQWRIayUyK8wXV29vDxQjjwAaLDvpQvbBSe5t57qp1oL+mCyazNMbI+gBwxGKB7Nkw
LZLNyDSrzG2cp+WzOqqKvnye/O6QjumyUoIExhpAFISdr32VLDf0mXFVa07OzKILEuNCdMVRNQlU
b6DzEjQKjnHE+bTs2z6nnJLXjG3bzslIte+ejAzwNUAkTvOD8l4jfTElpksjHD6Sil7LYDjku4N3
oGfp3GfHClePfyitFIYr5bI39cK/aMMCiqHqgYV4mHjYe1XdKxmK0kA2fW5M/few6ZFF2dhWs7IY
liBLZu8ZFpbY+STF0Y1mbcXwS5qPQXdZmd5GjSlO6GQTOXu8WMQrHn7f5iRNrABz1Vc/ANpayi5g
5rrbwE+Q77hlumdLemjaZFk/QAFtqZWEINVvQTbqaxc171ZNgls75fZPbPoUsn+i/PGtZ0SXAb11
2lE1Nzkcj0ezibir29zEzlF5VQmAaY4T1lvSOz/XNPueRaYhMoWcWentcGXljdi7SF0Lt9aqZPd4
VQIXt7NCROU8aKO0nPcir4q1oiuYDrMi1EwG/WKfvSKWpyd1hFFoPpq67a3KoP412IP5UZ8z88ru
6BfD0uTy+Lza+pWm03BImbl8mEPSR5jaOT+2ftv9enxuevVlkU4PuxjYDugjbQxaMoHnjlvXDoqD
yjpiN1IA0R6oSuUgCv0pzHmZk6r3LGDATTfqq3UoctcGftYLoGh5JHU54zL76wcLtQ20NYldv7Ja
F1foAQ3u+4RuZU8wC6vOWzB53iZr0n6TFQnYchvlMp9pB9S2np6I49zGUFZuj4mhWyLWZEN0iaPY
YN5eG5dq0KZzKt7T0HkpQ2vA9cruV4uq/gtNDtnzJGSvZ7ZIX9ypg9MjpzJMxuaEZmQvVGhKwX35
GC9BJ1mnbV0doMK3F3UUibm9xPK9Rb4XRfNfP82CcP2YuGB8JJRX/puCDM/qkDIqJfQQbLYtDr1l
mreRkeU2F7XHc8qO1mGrEXxrTa92CWXRDF47mN73nAV+3WkMT3sQiVYRsf6oeyCOpouhLqLervCZ
Zy77htC3br4+h/uYOAOi1Ur75gAXudCzXPeY+rEr5y1Lito7nEpoHpdktpqL+M9RNZj6sQ/HfSle
FFuTAOzpNTJeWql/aqdOnaif+MNI6tRS1QetLIs9jGKTJzR5JBhY26e4ikakinJE49hj9sHNtXIf
z/W0tWudsIGBcAtY2NYeo+nwKdHrYR17ELfUT7tgKlciWtrrUpb9p9TGIZLH/nPYNQ5SQnJ3HCb+
61SjXNByfDRwln/pUeJ84orlatOwCRudyV5vGJatPhYBBq/+tcxn96LzLN/Z+c43O8R4HJCAohEo
7GxJtgkYEnbBwaDEehlN2rReVz+ps3bUR9KEgQBOxfvfQhItZHCRNPF7LptMQmQoUHRT0LFM3loY
Xm9RFtgb13CSWxMKDE75SIZZE4LHGNqXDLgC+mPLfwf/sW6mMfwZZ8F+MpEuSOlfAVfVXy1FfbGs
Id+BvP5RhQ6OmKghG1P2IaeM3Zdm1dZWpFC0bFH8UH9ykn98NttvD/1KMldo8oRMWtNIEttELuWf
tlgk/MgXv4vj61zjwHSnMD0NTWI+m46xow3FQM4vlid3jO2bVrsfqRfmk0oXAtJtNUN4U+tlUtTu
hrQu/C5FCKa+4LMFM2/fFcYyb2lqA39a9xnYqmqatE0wskmI8Be/hj35Qh5jwxXENVSc7WbWpuzZ
DQmA8k3yzbImw8paG8h/7MKLSKlmuTDRtz8u+MeFbWwz4qZvM4v8KmVHlF39rAAgVXbTtUP0zWY7
TT7a/YI3FXHTDxQSBKtH0WXUam9DLNVCTHnBgEY+b9pMe66TbvgQdCNwty6u5ONCwAyMuo0iZtSz
91QUTfaq3s/l+5Dph2MZGd42D5KFyp+EF2TL9qslqntLSB98uQj/BfG8nVFs1SQ0CStmqJXxmIsW
JZ5/tal+bIIqbpwLHsL+3JblJx9/7vnvF8CP/32qfjBXVrZyCnSSZQhWUflj2gG2JkriGSJD87vr
7o74K4jXoNeHbPAwl0GyTlBH8mSsaISaXNJyhX8s85OzHkbEompxVcvsePecZeBRiB3Fstt4RzwL
jQx570vp5AGBWbmKTTBKRLbIpHVcwRBp8KO45nBVi8ffp+qn6FR//9ScyxxNfcx8F+BtQmLvWx+K
4tYIfG5GOERv2NOy4yCgzaufDuTWbTUCqFWykFb1xqGreyW2jWwMEiR3xQF+7KhzLk7ltE+GqH4t
FoKZPoVxRgM7Xat+x99tDoeHxcpqSSTxaxIYaQJBXzAL/UNvyE057TV1hs/+AaxXZ7TzDgGDCyPt
L0pzzu8TH+umwMlBaMbZDIb8ESFuO/RXI226q/cZteHHqXTvbII3pIdV1h/Y/T8pgG/STvMJUr2+
VgDftGXIn3rtxu5ctE4ltt5HWs/ML7xYYXfjDmK2EfX9ZjDCaJ8HAa5JvF8ofVv0S6wkJGY2z75t
4DTPbW3lN1rjdttxJlpTVVOZRXJ4XZNm/gBROD0PEFHeY9Txx8mLnFVUQ/ws5r48VjRTuc1Bjok5
vLC+xXdDEm5tq3yxiWQ5+SjET+qIIC2CZ+Yn1DIMmqWYBpCsvQpZAW8GOLKnThC1nPMPe7Xd+lzK
23Dq/C9tlafPwix8VFQREQRVeRZx0a371GsullG4gID86i2pJ3+X4FzbqSmHVg3FOioGpphmaRzK
NGn3fgwILUNusDIYTSs4xx3p8cAUrWbEbfNkUdVM7yfdkd1tyBciwrMru97qVL0QwrnyPmX0xh3n
CuXz913i4K/ZgVWoMCe73yqh6dTswj4FFQ8WrZuI0VJPpjDz81sJZuyclTVhTTHKxYLimGTEK4ny
J9exvyv+j9UOyapJCIgiyuBzO9bFdzb63xyNHt3jUv9dwjQ0DEO5r1EsU9urywM0omGV9c73f/cu
/H+cC4ENJVI3zQCuhqP/gf9FYaXRt6O30pb3REuq/d8j4gSsIO6Q9Fm11gFSkPWBdngd6g1NGDa0
am6gJgh/zBIIiV/I5JFQpCb2qS3tkPHa2MaHvKl+CWlyeVg95fsP3dmUXhqGNyehMkPIeD63E4Xc
QDP+NhLxSdz5a9VwdWGVnk4qDZwZqr8VHotzD576FQ/zfHLSgH2hlQyvXVc/a5NzWnAlXWtzmU5s
s/Zqh+GXls/YVRnQy4QQwQnV4Vo9A1qbsYEYiOvqWyhHAYt7YybIkPBkfiznbue1PniWaWIqjdj3
9iCt1OGCDj+kZKydiih0h36S2xjNBy8axv2/f2O2/qfZJNB5zzY8y9BdEKl/Yj31poJD6xLlrNEj
2aM3xBwRpvY5JDeLHIya7KNyWfCaES8a1TpivCUwjsq9RyBcdGxmoo8K91S3xod6FNZHe0jyWyb6
d3U2lHZ20/zxvUzDVxSO1ZdWPy4DyCIaNcesbubvVe+9tekoniNUG+eEqo4hP7miCMQTzD/NKs5N
H+Mquoulnr5pRGltki7ST7UkQjcT/W3N3CGA8km4yyZy3Zp56w3py0wa9UW3xofXvzU8tqpti3vW
N8QTORwIz9HHtL7pHJXorevArGCjrNehsDyJPqDBsYRSMADUJh3L13TQkrWJg5MotrR8NTInw8Nk
dR8GjejtZhAD1Sqq5Qw7xNXBg75CcNXeio5AKaNaKHS/hfBVXxQGQ09x2JC09CJVRwxO0f0olBbP
tu9QZcUdvTQ533hi74U2mbum6ZOz8IP0AObVuAxO6J5Kw7wbRV0+g0GxrgvoOIk0uIZKf2yXFcld
I4Mw9VhrYD2e7ThGs4jbuxyn8JKabnNhqiIbpS3BSDbBZonhFM9K3VVMIGoze8roKcXJGqGI3LDE
1ZX6gWVMciILJwuA/lsMHpyoYRKambteW7QPZRfsPEufjiZi4m0yeIBczILhSj/0DFxcKzyPbpix
ueVT0OCuX0tz1PePI10KB0sTvXqQVtkhqINmX9gBKY5dNl+bwv8akAx61Ze8nVYuOtjr4zzoyjOU
2o16S72Yj/8EfQOgURJ8mWI2ybSf6mE6pcX8Sw60ziS+6x9c0uPV11JWvbOrZGZkNI7xJoot817p
7FIm33l/dHrAPrKFbnssJRNZGRWZJ3lvaz9DkX6K/dr+smTgRbMsio8uw4vrYnSfPCS+PzSBcorA
oGRlViuBiTtZtWO8BaQ//AxNHvo+AZ4IpzAGBOnw1mhavS51Gv1Z7X+dszQ5O2mbMG/hyCRXt01C
DzgIIhsFO1QARL/yIswQMkWxFsGwN3P3i5O4yyEG7wIknWjFPTUojevSQQQz2HW0nqqpkO65hAQ5
w4FItIBgGFgcD/jJgFrI/q06tQd32AzlEhFjZn+x64Aec+/Pq9Gag6OuF+PWRkS7nSqCHZI+vaqO
mXoxy9DYCj0JGH8XH5VPce5Oopnyd0LXg9BKz+y147uYOwRvQU8GpVoqzVb/6uWutSFN0znrHu1k
URZfHEvvmG7Q456bzobt2R96x2rQdiXf1ci09Wi5Qm+76VpdPbdRtp5hPbPGOOTdzRGFrkD7NHj1
x9ANm52TLv6JsEooc/5ocKMykWHQdZ30Quyn0VyQW6UB7vaoPSkHUtH2xwp+y31sKLnMoIl7Eiaq
I7LYFKVtQ6Iq1a7hPg0EnR0UYUy9FFr8pUlwHY/Z8EwBguq46xD7y6Ooh6naa51HWk/3YrvW+KRY
haFPPkilD9ickNMXuOn29OKDU5xP4EXszCdtpopfBTEsfJ+I2x7tNi2bmktLN7wUc/6eNKx4tJed
p6FCNWEs2YsB44toHyQqquTuRm5/dTqO5AQ99ubRTAyx2v7RMZBm2IVpAp22ddTiZBppOR7sSeQX
4q2PJfRoRHoIv4DjLZebYnEanhv9jtUivnLZqOmCW1G8GN1cX9W15TFqX/V2jsSvKLcu3O8z25Of
Kl9Mb1sN677atc+t/ChzEyELoKSIixbAbHDLwpppBNwOgXtvT9SatWoXkrb8dvxq++u2KasfcLSi
dTH1KH/zwj6krD2P+sjqyJ+lKIkB4aDQ4GvBOiZHLeoF1SB9mZ4ZDrGo46qvcv2pS7vsiREfZg81
tZoRx8qU71iunIK53CmK6i+R3nfHWPPflbVW7cVV1d8HBk1oAJ+7NBTE20ZlsE8LRq+aneBX02g1
wDPO/oet1NCtf4CsPcgavu7ono2r1Lct15E//y8XucdAZB77uN7HSDC3g3RtTlbpXuzC/aoef2kT
4uspDQRDvxMpdX0VjuZ8UMqafp758vxl3Jk0o2o/p+Wt+/Z4cNzlt0CkbTRnHTlM4Cdas5slienJ
VeWCJpyjRb4XIcOCDTcX0I0b7zay56vlZ2f5VfNU5wTDqsrJqr87bfx5CmvxRbNDUq3RLWQJdAUe
hxgLUpBBcq+DqPGvtjm3Br7Grp7WekX6GA1T8cWyEPYhkpo3qFcFKY6OdaPzQGOVRvUHqpkbVrjY
WDnYCjYaU33mZMHVh7izWpA6rdDfzTvh1f6tlC9zeYXb/y2t651Xt+KSp7V+fnTbpqR3jirFpuhT
LAbg83Z6y8zaMXJjraQDtTlvHtt2sIuweEPwoVZa8vxgzJUylSWOjMRcebb4ANMJk/RWmZJuxqNt
3FBqbYzYv6ftPL9GPHk3dUPRGKaNd1oK6aGwieEylyrZKLSZEiMjVi+2/14z4sv9v5eS7em0k00T
N6Bn+P+8lFKTZgX4F4jjedwTZGpG4Jg9PsFhFi/qBRDaL41WigweSVadpoMzIVAoiUpQgOyGr6nj
WWSzG6soik/R2QMhcFOl/GBr+Vat9WY7dLu2674tdSxuWU5qLPLQi4LNMryDgKWRr0QT1F89gmzR
FQ0ASrB52J5Prr2Pb7dHSc0Wb6GX21jlWtVKykOrjkyICGv4IXAM4PlUNcE30RgB/ZdH6dxbX6D0
7OypGR4hapMxIydsks+plGPEQWdf69Y/muXYPBayohOkevuIMcqcNuMCi3VHN+KzWuVIvSBSY2SC
Jt8yRt3alShk4QNb43UsY6YVhvvse3myLs2ovFFJJ5vQAgCpmnUWTdTLFNr+CiojtGCZTtlYZM+G
Xv2qztSLTttXq6d7lLvtqiyMcK8xcNyU7JPv5Ugj/jEIsnCYsUgOUqYVXJMi9Dbg77O3upo+s3T5
gOu1cIt94ynoPf8zbdpiU81T9TT7fnscTOQd2li+J35TXKNO6Ht1pIq4sTokdCMpp0Do+rH+qi+W
/+whzuZh3e6qBMf1BHPvZi1Q4RMrk00iwojCUsfXGtn9Tp3iwTrgHL1iSfPeW8Kq07rKLv9+LVvS
S//fGRSB6dg6xCHd0sn8Yd/6z0t5jCUSS8zVCevScxrPiP4cwyRqqDdpY1jpU7VgkvQIKF7FhdMe
WmkjVC+WbBWNeYQVIRpS6DP9TZMTJ/Uyuv10dUXf7a2+cY/NaMNPMVxtlxKzdXIL+6XSpuXGnGmL
8ZtRdUyU3bF/0CqBEjwj0hn38aJpWLXRBv59+mizL8jj/v2TMHV51/7jo8DlZwY2/UjTQz3g/rF5
b8zR6r0sZNcsRMogaT4jH5i/GolwN4MQeA7c3nuuy/w1msJdoYn6rB6RDebvzaPjYOW5dx1Euxnn
DrGay/aXEW/+Wi1rPSkx3qb6+KyOMiOmxg9ZGw07SkCj8lA3m7wDl4P9K46S4IpZihGLXrZ3b0as
As2BBTN2iNHsY4eeJdqXS2bNOySx9aHikbBF+uuDs6gIg5iX5e2R9y0kDz80+RZB0/lJ1t8cOfZQ
AzV15Gv5S2kgfrDD4bkLws1sA9pT+CJ51vmt/qKMYvKMKejeT5395I907KQWAGEjj82BRGgvpPtq
k0w5x9Wtzs2KQMpsVZBae8s0+q4pdr/Lw2jls9HZK5vtjAhFMyL7MCU3MlLEF9Bha1xgQILkQIWP
yd7JvYlZaBURbOKH+sUG+PlXeWbyRFg9BkpuAuKWKay/D4IyOUZuHDwzi8OJFPvkF7g1UamGOW0o
E9KD+lvUaYZsGSlrsnyqsDTuRqOgIvXaM9iDCY18Y85iFWfsHVbYWYpDqxs3NShGSMXyDBybPjEK
c5Dl/o6sGaoCh4AI/Dkwj9vMnI/FZBufJjt7kKQdQRtHFmePsd+ULgDc5il+yyOIu4kevycpo556
GfNbmtQW1iLD2y3gBZ+nAsJsjI37PR3Dz207O3dBv3+NUGnQ7jy5V0OP9VjromwfSX9qDXTXAsS1
C11LB0VJUohGMsBBa6qYxDzNZZ5r+V9EtdYn79i1IvyZ5i1dI+xS4UQaLKWSAK7RfzY8vziFY3RW
JakV6FIuN34q4fLnSHzPVQNeKAtLcgEK6LUlNKQjk5z5c0U4rktoMh1J61l1hjvSCmwvtV/k3vNj
lBsby7QS2JyiPwBFGC+RDfddOXVFFXyeiaN7WfRsvFBx2mvdi+avuql9LukzPvfGN9WUTlrw2LOL
xFA1qqGcIYYp+obCm1J9O+OSUH+hbuo/hBun/yMmxf9nbeljrPZkdBr9AUZrpH79UVvqGtQlS0MO
Zowhd2/WFZuOCdJGAXxxDsXnrgxuVjNHly5x4dXIhSWLI7yQYXF35PvNf94veF+30uRIU1d/gJGD
GiOpFcDCUbIdWJfgnQtjZCaa3/Hgfms5WA9L4O8qKFc+y4ZvXripD4MdELqRL8XLMLDpc+Y5/TIi
dVpFFpsGa5LaVc5aM/v9fu4J64Njh3g4kvLTMBn+cewcNunytAy0gpAvQryHv7JFa3qXB3QvQErl
e6gmLDahubgZFJxC76BFDISHI5IYkoMIq3kzY+LeKD3IQwWiqlIcplpQ70lN9d7H0pBj7+WHT6T6
Pw/wIT3eMTjwrNZbzX6iwWjhn1pGXXXR7K6B/af/LzQf3cB/PB7YP/g8KMGyWYGr0+INZD7Qf+0f
7CSKqm5p0gPBy6yKTMwu7CdWidd5V4vO7tWQL+pIvTfR3mffR4ODpqAWOl8GxEM31RRs0dc3VZ2e
c5pZYxu59yUl/tQnOZ5FEV1WjTjwHEzkU46Meze/A2t8cpSWzsdwGFVgqTlKe/wEK0JstlUb/XUE
4ewcN0OyJxBoG01M9Qf2hluPDHc6Jy2B4r59Jjl4oebymHexTR/leEodtXm0rDK/IIE+7LeiK5y9
5rbVG3kdNLD6kPbTVIq3mmRat4uLj0PlOWd8J8iTOn89h350K20RA+Ng/LTk3XCwLYORr1981IfB
eZcHIwPqwxIK3DpifGqXfniBPymeU7F8J1hRuwAeZeQEOe3g5g7kDzkMCfTP1TwmX1K4RYfWkGHN
dFvCWbfvbPeYRpmgCmlZrobU8V8fnMYgLc6t5pX7sRnbtTsJ69yM3kclDXRmy1k5BjYPNZVhkLGa
q8R8Cxf7iBd7+hibaU02rxlt0Rz4q3+vNv7P5USgkmeR+uXgzrSwIfpyj/Ffl9M4u4QVYFA9VVMc
P2XC7XfkRQd8TV63lorV7FpZ2scu0FASItB+MERjQYckbXr9ec6ojxgx7MRY9M+9VTVrwBrx97D5
XiCiWeud4R/mIsHjuQTVqWyCr0bTzc/QKeZn5I8GsrC6VL5pVpHuklZF+RYNjCUQsBtHvPbXrB9w
MQAiwOvn0wd3mx9pVW0CQ4hTMnXVh9avqfTrSDvEjTHuU6Thk0s/IhRslavZuuMKaF4msN43b7J6
POS4vrM5SzaijMbjENjQRZmk7Sd9jtd5kb/ZnSh3BGb9Yu1yuAO4BnW4hAfDr9u18H13VcwaD2Ep
L5znWVyXvH9i8HYUi6t/9GenPOGWhIcYQUaU7xP04zSa/Z0iV+51ux+4QW+t1QV33+OjRLpOQkhm
mfBKKPNXo8DpZhlMCKVlMqPV/u43VAGxrn2htVAgyiXAzNeGdh3lyXLuGuzXpOP510TARHqoiZyY
PKcHAsPXCaOt4q6gSvveqYZebQ4/oBtP/+MZ5PyxPsHFYzevu45uUYOxPv1BzYoaKD1wuPuTxY69
u6eaMdz11nfOAJErlN0DVrLG2YK26QmCkYZIdU7qCK1GCymr9TCIe1szHf2nrM12jdH6Z7JG6BAM
UbsJw/I9ruLqtZymrzPcwp/oENA16dN3zyTuY5CpWd2cbbmlEcPqYriPhREBVEQ3zZQdDEbxlWIV
YaEjAWo6neXJyl6gBGsf3aHdKKlF2GUVBTQcFhxvdb5XrblmBnkyZBoXJvfi2FjBQY1gYqIf0apQ
3ajTHEXQU/327/eq+uT+3hiQfWa6PpZVwwg8kw/Y+uPp7lCaBDbSsdOjC5c1jrmukWO/RWTkBpU0
pjIiR8DUf33sLTPCDCOBSMtPZ1eavX4f2cL5QOrkm1AC0jq3MopRZCua88sfmvzkxCYCAZulKIaS
s5X3U+UOXcymXP99hCt8HcV6ton1ys2u/UTqCt65ZAuLSv/qTOGqk5PQPK5QYtd+/dQNuXc27Gbd
sequNBcB/XqpFrzRQFEmx4LqYVsX9RLbsX0JzcijVRCQb5kCmY1GuaF389fCLSc5GgcJPc36FVrM
Vcl+Gp1QkSLJeejTsjEYIZynCKsTE2uxWnyAhM3sZR/EMvoH0yzjAxTe7lBhfmVQiARHvYgh/+XY
/nActbZCHFqIg+LyTp0X0ofWPzVaFV3inBRHwRR8p0cwNaouYzzhdNrZy8QnnZ77tgha61ORaYfR
KWssWtQ+rseExmm4ahxDQL4yjfDSN028gT4RfPv3K8Uw/9xOOwazX9/xXd2l92f8OQAeNH/o585N
98WQskmkBzcQmcwAMxPzPozz8XNpm8maqVeIUK9hjB+gJRA1+axISVfy6Xe3aT+sqiELfjji1Mui
HE9TvHJgeT+ltvN90qDHzYgIvwnQseo+HJPpBRhs9blvgw51EAhruDJPUTq/s7VhMF46bzFwkNfe
AVPh+A6qf9uHu0IQcRW6y9px0DCGUhphMJPEZQjvFCFn8KQlzA1BoTvjquI22ZNwHG+KWJRXMo9v
mW/VSLYN3H2ZBf5FFudpHD1VibOdW7+8zrJJQ6sOHRyP0pM6jdsJ3RgirK06nXQ4eAtB3auoZFT8
6LprMfTRcayp55KfJRFz98HC8lwv1SGPWZ2o9fVtHWBe2nWxQYJ0wSDZtKTqF1LXzjXD7KCQpE2f
O6sm6DwiTfzxyvTjSH3S3LU0+FbqOePUvw5K4s01LvkdA2Ob5HrJwWuSfNq2Q3bPGKQ9dCJLMT6D
yKk/Gtli/j/Czqs5biTNor8IEfDmtQrlDVn00guCcvA2kXC/fg9QmlF3b0TPxiyjDKWmijCZ3733
3D39haiucTt90ELma3mY4pEYQV9jit1MMo6PZL+8Vz3AkzyvYnqdJaNneU9s5L1zYIU2Zg0YVphp
xWvHNIV1jNoS7p0AOxvhd0AQUIc4fG+VXQCUasr4IHL6jf79wHX+OfuwuG84tqpaNkxq3V3GRH9Z
jbRNIwwF499ugBy6X1wLY+bEfq9GznZ5CrXD2tu40L54tS4PQtbmumW/9tCU+B2k1L0tfNgfRlNH
myUrElelDvd/n3sqyw9B8d3SxijGnM67ETMDPnuwZxDAoJKwp528blOLrP5wJjvcSTu6UDBsXVDb
oS0FQr/BEfN87FL6rYxnR8DcrKfCKUqGn7T82F/vG2p9KuwXB95KU3nDhzQbWvdke0b06F+0wRT+
YPTDwY5TkxDzcFXtJLooJZwkY8RziHT+0VPBtU1sp91FjOrQg6Niv/j5zK5i1Vuou0qlNw0/32YZ
RuH5GCDC8nSxrYwF+OCeeiKaQN2baPPb4iBdvrjAPrbgLGMaHXCVUhaq/I/f5P/bivKb1HXd0amV
5ePxnH/crJpoMFQUvfK3B6Z0Wc8b830F959yLGXerEtOlktYDd0uTPv2UhJT+P2oBJNcvv55/8+j
5TvDwXoy3ExnW1j5qRK5XzTJurOSwNYCpOCzdCNrvQAIskD70BQhffw4iHBhfNLm7GFlwren1Xi4
angJLmVJ/QsJqZXaWSqUTKplDD2MzlqVlGdao1wOJaXfp7mR+6T7hssyKtZC193dbZuWkRKMnv3y
jB1o7sjSNyLGOJ5b7XMoYKDQvupeMs10UWe5+bhF0DwWABXXOmfRZXTrj3jOHqVpgl90qrP9UsLx
20E8Mb9b3obMg+9RDx8UhjF+r6NoKlWEo8yqtFsWBsWpx2e6EVYcfzPZxTakqBUTQh+Xr0NRtsXH
v5+vCwL1z5LEtUkKLoh4E/sKetk/F3t5ngWEXtQJGB97YFBL8WrJgYWxfBKmQ3PWEsmYBlIwKjHs
uk3AoVOC8mR7KPt2pYAnTJSDpU+IQQvJG/AFU4u4JZ8WOsCj3PAJHjvaP3fT+Sq+XKyRq1+dqkyu
9ws7TJeu6291ozoPkeH80tG0npjpvxS2sI5F2NGF5Y5rUOk8c53p8I9HrKPVQ5F7MxC9IfA6T4RE
jfNOswtjl6f5dVnWUZIcc9qQf2EzZT0TXDP2KjnDVXmqHbt4CKxOHP/9E4YQ+7f9/vwROx7WF8vk
4HCoC/znOBjzfRWJxNl5kRNeCalDRo9D921xWHVZZfl1l7pr9mJQ9nEOqWBEJBuFbK3rUkMaHCBl
GMocmMmTh3ApjyRCoeyFo7gvU6nMJmX8O8gvh6KPtrB8qvUyLDCjQN+Nfeb4pSutcWWRqSKBoseq
tUd7DFcmuIMtAkbBMlRS5hhW9V6fUzYKl7VrKBpU7ZgxHDt1NgNkXPjc+GQhFutbPay0jVQpbOhQ
M/xszuAm85fl0Z8vwrVrxPRK3fR2H/heyAJfZz2LpoL2fv7LwxwvJacqxXkYgG5MSdJNaKmbe8mr
M5prZ07MAKyFr8wSZaho4XN60zujWKYrt0S56wGM34REdFquEmYR/MShbj0l3SDYalLFmcIrW93n
IKMgtNgNYMNIPZqbhTS6PFUSniaagMvvhvV+0VUljvZ1KqW3WSw9gVWl1CjMzT9IQxnwjGx6COzs
aZnLZMIeHyqveAqdjogjfYGgDr3m1Nh6w09Am3ZAQXHa6MyvBlNetJp+DgdBlQbu2HuMizFF/ELn
ywZggyGw1n+8mc9rgD9/qg9D7kSTfcuG5o01WkDjR5ScWPA2NLEm1BClnXP66yOr8Kepz5mpLf+G
bKo0zllCTPw46pkLOcmNRi+NDSF1ir9AYPC9SWdbZwXwxE6vgQWbrQifGWS9effyMLUGfcfPVfXJ
pzVCy2eQZ56XQGJDaubh/ossJYuTIRoH3DyZ2JWxO9BqKMQOksnvR6WaHSKrOHSDQc1lmAyXHtzv
zpgfDfNrcI/PI/0U2+VwLFwQE9NQD5gTRw4Zrb6SBVBnx1FFtoyYKoyy39KmUEPvpJjOzFSZo5uJ
a0G/CxlahdbL2E3qE5S3ZGsMfUHUzEhxObqNH+SVs8sZZ+/OpAb6r+yH9I1BTdqf5o/Esb8iU5Hz
82KMf0xpRTm96XOyPzH0aeu51kNe6fKmGtZ+UTHLvz1LkBVuTersrQTbCZO5V7RXcYoDV6XIi/uS
6ODkKF9dgAH7HDpHtE7YIKyW52Otf7KYz9kFB1tFluYvFYBT1KOaZG5SnpbJFLctDCd1Px3QptrN
/ZfWsElYs7zUzmL+0gxxvS0agXtmflpyxdlxHGpsKKbXzjITcp9Jco6iX1LHArBcThoLtePetqJG
ne818KoWNFaQROBtanrSyC4eltdb0lhcNJR+u4jqSON+jmB/B5mGEr2394qWzH6j72LFTS4UYKyx
wEv9wSo761Lq63DOvCRj4G1tXCi/oxYYnPGhyWEtGYmuRe2kz/o0QUqEi3ffCHAEDcexBV4yKll4
XFwueWyt4qrv9r3pcHiDe4e9pITP6pBiVszdZLt8cIPnvNwdpUqHAKeEMNYKVdQXhfot7KXFQ9lC
WGaypG7/uPkHagPIKOZbYdvjmbV/vVqOhrt2YcYTmx758KfjrFZDd9M1Omj3QFY7BxrcavmQFg8C
670HvLHi3PVeSGV9Te/cTCFPVDqvRNGE20wTv53JfFpnOKly1XO9ZLBqfV1mmmwJuRn0wRcZfLmP
NSM+8MNyr6QwBw4LceCD63LFUankQ2/rGF3h2HoN60FZJUYwwh5+DmcwPy7d4aLSM+3HZmf5Iqk0
qPvbP9zZxSKdatn/GHdaf3dMIJBojgOkl0wy0ioCxDy8+sv+AnU9DPDYKUcPPXzTg8ARLKS/zw+M
QL8/sJImfzdl9enSUALxpruy5JoOMqzMtalF2dkqWLbNXM26qJpDEkE/ZyJ2dk2URnuuzhorNCRp
ez/v/q+GPltL7RrwY0R4Ro9ldwoB3LJk87xIlwrKF1fu5rlxcoJV7MFWbTW+9XoyfGv+8yBVureo
VuHGJUxiljqPcHY/iHTaZk4vzstLy5cO3fCh5nX4pOKMUzX8H6t7y1X/sSrxND5Mx8RI5rAo4fHf
P0ich0GWoG+dkmb4TfanMe4MfGO1iE1cwNm3hlkNcFJaFfSJYIq3g9FoAFE8HTAN8D0uETStFdsm
tmw2x4Vyi3Bi4wxVDmDvgxu+hOBWTARFqCukGWN+bfkSmlw8aVQ5Nihe3Ahs6iuA6GzqvBzeqLI9
28mw0dq2eljup86YvEzzs0px6nVpOt5KW5YQlp64TJZpMp/XEm5rxGcG/v3cr7d0BnLh/nKHnKSV
pd7ykRiHXTjWrfM0uY+rqt4V9G7SD56cKOSrr9NQYW8KvRSwX8t7tPXoxLD+GBLsaDRXCSnpO68f
OJOvqVZ0W3xgUeglvjPjjorDYqoeJpQTzACvk+sd6zbNDtlUM4KbZTtXrT6FpRVPbYvEgQfndXFC
FG2aXuHcr1tbWacRV228z8q6XRxOqR76zfJoftfInW9uGYFA5OX7N8zfapoCU1di1A/snLealsvP
xhHNusgKMCyUOe+ctj+wq5CPNQj65RPugrxYleBTwEXmVxL28sf8YKIrcKeodrGbupLfMyG/3eIK
5Sbz4NIsCfTQRT8D6i+VUW7s4pd+pD+QucdodWsuDhcCITWM/a6lAB4J0DKp4ZzBx0NqnCym+1qH
mT8qrLmIKKf12NcS42Sq008CU8LPy/TXMEQHp1e+FzqjggzK52A5XydZF5Q2SZfAvrfhVr3Jqvxz
iglPW6qv6BXZ8kZ/04G1MP5EVGQHYc2wIuV7qGliW8yt0bkd/ZBJu6pqrDNaN3pHTl1l1cxeKyPe
oprvTDHwN0KqHXs93jUlLkY052ZjNin/euo3u0DuHLx/m7K1JXRd9dgzU1t1Q576DoiPdlvZOrOX
OnvtUQvioj7u0xCzOGNpSyQnlYNsjSug2LgOXb3MD7R614INrMJwi+5izcQfVo39KzdV1U9lU5yB
YnAceFC9Xaq/6wxXAlcgTCDjea4GX6VChE8EduCr0xYbT+NxzKunoMjDbT+Js6hZAw9hqR8s66C5
jXd2GNSygk5MphfYYV1c3TIthqOSFy+2rYMECaEymz0Tvrjmiew2dlIMPhzXlZan2oq20wOZgI/a
UmuurdO5gjNEBcIe5v+PyYwp0la/mtojocF0pUPz7gBM544gDzH2u9nkIguPIz2R7d4NqCRqZguu
Mz2jbNIvG9G/1mnmAYc4ydoQKiztO5LNj3Ucixo2ha1ftEL5Aevy0ebvGcE/PyA8XrLcPjkJFbqA
xs51x/ncFrS39UrB50cyhZHOyVNifa01dOVy8d8RELFWc3UANCeCi4OXrt0Bw6DCecst/jLaZCh6
fTN5+U0Uv1Q0kQDZMO70L9OY2puhARkSFS+eWZgkRw2xZ+9Ni1dbTntso2eUnPfFo7aMIJZhREs8
yWiUvVZRDL7MRUQ6XvOm/x43o/eYumq2rdxJpS5L7Z6Toj/2sQLIX6bthjErfSsJxqly9Iy907Wv
owboJArK6tb27ZtX9NdMG8LjH4fnxPjzJCbkQRV9PZqv8T2cgR1ONBCV16LLC7+dQAhnNTB7SMTG
1xyRU88mig5aIpzvqYaKk3GeEW7taEoN+JUNfFz5WHPmEzvj/8fuGbcP1XwBrQDyCfz+Fcz/OrDf
Epkxa2FKHWZ+wbXCVR/j+GuFFkMCE/jkWQDHi6qf6Ak9OFyzeFDtvXD3IXxhnCmrXN0OA8HEeJWF
EEVtFksXxXs2g1UWf/TSXdehXJnqsNIxvWUbNwWYPhFCdDjyjgxm8+aoYUol4Q+TQiFZ/Qajkemh
+k7e7lvBhefBTZ+WnKeUhbaucTGsm0p58sixngJpnbWA1BkrpbWS2NlJK+Y0gnE2sqM6sF2YcEOe
iqHo172Z/wyl5fl0pUQPGnDDQvtq9ISgKrHqE5p0dQwSuLCYbUTo7rh7uvcmbKGq6MFTh7M1clHO
QyKNx7T74lpE0KQbvDQiyDeKar2PmoqBvKRJKuuY+6b1JZMKgCzXOXH2qYc4AqfTeBqnxFRyk1AN
zQ8bax+AUzpJjaaTicvIWInsMNjg5oq5FWoaONIj4NpRU17s0XzQGZLcMKytZPq9pAZbqTcegzHH
HOkKIjW3ypo82koQvGNzCFOUb6Jbn6n33galClSw/Y4ogfW7y7zHZe9TR9Qbu9yH027dy5g4jS6q
vVupNdmoYW/baXRWA+djwcLAByN54+b6GpSzTXCvK/ZT6rF8I+K/SXq9eMrLCiDGJNRVl1N7a8vQ
27oG2YPSopNDYIzZWqVjXA1aWrakxWcqF68t7xIYKn3dANN16Y3kBVXkrHgsjDy7qK/O4pdHO0G9
FzH21lj075BxSBlSnr7Yqu9/FMVI7jWt9lwQxNwZGDNAqgg3nvCYFtYAJqY5zmpWY7OisTyYrbXk
awhWFTIZ1zoZpQ2rKBWOKjh9u4mN91Yo49bLXXMbz1EtfmXGdikkH6UWQh+2pm0zz3NoR4igDyeE
gBZWig0gl/GRtbOGGDNL3N4ttSXkNmYuPC1T6tYN9oqbJYZn9oQvm5JOdb1g9rwkXv59CKZp/xyC
MVxH7kD09GzXMgiq/H25qbMKtlWOslNrEfJZtg+u29p+ythvTfth9Nv+vazdSXfuBZf7t6ZVvxC5
oBfFG6dtj0p86b3ez0AMPXdq+1xMjrK3LJsKTi6kF+n2BCv6KPliCcuXSVe8DZV2WQaatVH+0KKn
ZfES9b2x9gAdYwxQvRMI1nQV50A36fgJnnOd4pGq0r3DIDxr76TymAwjK8pQLUdabZWXduAkYoL4
GVlVyOx2dKkRV6etw+DIz2HHcF1ijFWJwtsv+wkO5dEPHe97P8HuMLJueh5ULfZLwR2uz31I5PW7
4jCv7HMnvUTSNN6n8hDVtXPN4k7AF6DxYla/szpJ1mnn8vl0xS0dHHVrkcH2+zmG0GPCwwt8EfWw
u7thceJjb5zGXVgUO522vssysWiymnmBRP0zSpJC3FW2HtUkPsCGGntL015k2EIa6VxBa1EsT2Mc
uX4xM16gTFcO+etMZSGVsJQF8ASvPDov5kVXhumDI19xaYjr3U0JSqq9YIAoHoYxPi2QAhfg3lNu
dYd2ssGy1yKHvDCYT1lWbu7Oh38//AxXn01Vf51zY91BxDBUWzfY+ajuP44/0Q5jK6USHoQNmU4j
xPqC8c/dyqamUiAzvJfYEd4B9BAclfldbO3jJcyDz+VNrPv2rZbp/U8u3yC46U8YEbaWho1reWkq
KwoubIO8Dn+h4xVMxE3hHZc3KfrACALjf7e8++e/vrzbVpp3MDt439K1sv3US28dVWn/lDn7cdCK
5+VLA0TK7yi82S5PoagxCgmrfaZG5f07dOmm60p3fv+pSh+nc9oEH3/+jr7LMrAyTX7CkVM+M2dI
qEMpuQnM/5mBrBkI0+LqSPs51uv0sugWpoKrulYBLhUEoHGBVOazZk+2jy5vbrpc0Zhbec6pjwp9
b8yP2KNre1Qi96Tia96bXXKwW42kJSJExthC2LtIWtpaztGzSOoKSV232muNCoW2VnWKmlVmXLjo
aRWD04T7FexHrXm3rkvkQc6+cI+fbWXHCaWZ81OcCOtOlMqH2X9aTtB/uokw/LBwTEwUzXgsa+et
DkJx+gsSURdgfB/CuUNRh5G/Wowuke7sa7vQ/BxJ+l0oPUsqTCp4KX3ZleO3GDbDOqOwcFUGkcEy
Hi4xZzVbrKagRZecP0mvyit3i607bwUxM9oIz6Onb/I8hGOaeUfJ7fur2sli7SDLU1fTecTaHbjr
wCk2nXt0nRgLMqCm2BdBZON1FW+F3dM1q1J6FBbBXx8pXf//XvvL980DPQEVamyL4jXO+daeMdvd
W2Db8UnYIvVLk+K7LCSKy4yqJ8VhMcRkwJ5euPJZm2bAK7oEmojwciiX6MgDSOuVisB2m/qou1Bb
VN9lO71iypvZ9keJ4ddfrrpt5h4UteeXWoz14T4wBFrF6tnK15Vm1efS4DJohCQu8ByrSviZ4BFi
1xhvZaJrd5bsoiEzR/jg8w1O9wz8tB6Z8h+EK9v7brYPR4VwdN1yPOiY/odKORQM/VmbNj9KCgP0
BwpPrBk1EWyozLAe/jwKK9jvba12x6Ve0pIK1nN1NI61U1D+QwEXIwv1XIo625KDr+jF+c9rTiS2
Ilc/RSeM3aQ63hdqkhAkGZ8mnndo8VBe7yWKId68UkJZcMvx1MTjeFoe/fmiNs5wUNz2/h1/XrfX
nCC0VDWR7rfCEnMFWHRZvuBNUH16tkPftWDftV7lW6IClTMXEkZdxBickvLdYrvEE6EU76wbqoe2
LL+nuV2+ezKJDuCMBr8egaUz9iUDkMEJtmowiEMy1l+wukHWMIfgOAm3fU/14v56VdKgPFg58VEb
I3/wjgNKvCxPsuE9tIAYMn17VJJO3BIFlFsZ5/n6z2lodCEK5Pxays53r0BIwctEBgSFAidDX4vd
coYPdfPlLlgkEDZWwB/SnYjt7M3x4tukVdkXDFazB8XCrMfpOOGtf1xwpTJq3WszoawRAb+/RFiF
NhwPb8QSXVMCHIMyZLpzP+ZB6nRsLEbtSSnsX5Mxxt/SkS6lMUiUW4aL95RHELJIwvyuGk+UaV93
tURKpMCBgK/fkbh5gdYlHrUgeCfcTWSC13ygh7sF1V+Rb90ZiWJtu/njrXSGBwV5+EEA7EoVlgbJ
XG1mo7UrzUtEUuOJRiVu9GnPvwRKB6eNeli0vjKCtLacBss8Jxvs9xTjdGkhIVFXP+v2XnB1uto+
LlN7y1S2bVk5lyIX1RYJJfJTM/79TxnZuiptc/SifPqqwPX0J6v1fEtDe+gzGzMU47TtMicMzUr6
blo7B9ODkEpD2K/5QRTb9wdK9PvB8hY97b6u0bzVfzc7eOa4W4j3zF9SmTp0NlT6KmhyxiudnbAo
dkD/CcmSz9C7cGsVTkvuOu0pdaAGMckjgLSRC8SFzVLbxMeaqWFb2+51MY6MYImOJCLQOTuHLWbZ
bhuDmNHkkHxcsiVU6QCKWhQwMy4fF+pe4RUOQAwG7M3QoBFbegg2YN/UpBwKdKHDveqxDG33MHQ0
GKn5um6sR83J09/Xx05jAKzVCpBzzu+VRrXvIWmS+JmbpThTAffF0/S5j2B+1yKEsDFy26y/KabG
Mo/B45PdZC6We3Bzf8AfgSRg3qNJ+YMzfFZz2aNuNR4lj6l+suHN3J/993WvZ99JQQGDgkZnf8gn
psJc37JmaXbLU3IICVv3zLqC1LE3CNPZTk4bIcHVpwiT1zIDoEfLDU/Lktt5kdr+8m7uTgn1RVjA
SivdLf+2QS+yx2GKNsEQIndNrXnodClWthWWPx2xqWfmVj8lCXwpW7wWhfGRJY1xiEWMYMM2xjan
7NBRtriqZpCmfTUku87lcdGWJll2iFSMWmnuBRbVbMpG0daIckfa3H+YRRYdlvmp7XFPGcAhnRIm
mupIzj2c/9c42xjBiB9vpoRA08GMDYCeSIlognZnYbnYLAKNnJ/WiQeZusMFmnTuw/Idy0uLekPj
8O8/YMdyOotes7unosUlAixAWVlB3VyppZ/APU33cjgqn0x/hhJvlmtgnavRkR0XA3ZFn17yUmXR
lVaXZjGi6Yau7pelQ60bzSUMHruQjQXoTwXhQbedQ+W11TkYAelkJaCDzIzwPVSIe06G2ixKrsN1
Z7MytV7bhM3uFJEAqDIjpCsk9DCpVIc8qoet7jazoNuthFYpX60U2atmVnO8Gwnv4kcRmO+ibA6m
1te3Jb41PzMG0qKZUVuHxiqTi+1SP2m1Fj24rPc3v62+ntZscZ3AGUjsTTdXjrvRYD8znv4g+Bp/
66yGwihbcR5DregPtBrht6kzRmiq916TmCydzPnhlPmjpnre1QmaX8C36602NWT8yrx6GdzwreU3
960amULJqpGPCMTSh+Nd7Voq3fggouvSYhHNWNJ2VsqqyeJnssRh+esJRqxCJ1G/IWl3LJ3r9LFz
vPeIho5dDL9v3c/xozQBgl4Is4fnEuHcESW3+thMVzY4gR9qmK0FvefhKsfpTneW+AzkCJ10qvVn
cvb4iCATrawKyOdyydMWiUJNqtTvByo+XUXXaZ0y7U9H0oYy+xyW15FIomMRxQ43ZvhsZkpI1vNy
+4aoKaE2C5Z1w8vyT1u+LNjVmD1fp9TaKTKxtlBtqJzjTMe2rSbGDadSwOqZupuhGR8J9UjCZW6J
3beNvKM11K8FhF4GyrmYjqmS66gCUfrUicHwrVZLnlzxnz5gc6K8hUV5lCblg1rMhB1u2eQl251J
1cLqvig3Y+1gLNMVKObPKSkhWMRxiyNi8R+4BBQb046el43y2DIXK0enPSqDxkVEoclFaa1npWk7
vzbSZLeUE0djpZyiSt8HTYvIAbJZScAdZIryVWiashZWGXCrjR+nmnqsofDCEydbewgr9fcjNu2Y
XoDK7Kgx+LYc1oWXZdc6GFbQQii1jb30oXHoFQeDkK+kNjcgV+wqLknYhuQsoS3GlXItVX59YSqK
bYlRh9qJvz3CxALTh+jwrLKe7GAm3t6pl6EHg6vSNbRccjO4/5ML3LUH+B1vywGn6rSxyD5Xtqne
ea+0ofmljo06jPtf84PSjIZfYcrOnv87MPRsNrU1akxQRXav45NGeHX1DPh0JOXBlIIaaauuCPQH
4pGKKlQDWKUe+4pyYDKH+b7V1lVFk1E8YgYPQMY86o2VcTVwxy3BMfdV17U30bCyZ+4LSsMBq+Z3
qjbd7EK+LIIXt9YIKkrPZDU0kVwohyDW7dYrA+DgpMXjNU7a31/A3YzXpG4pEE2K4/I6Vpffb0JU
pNtD+wRKsltWsGZltGdTdA3Wnvq6uJGNdmAPrhv9k0zpXW3sJjym8xEpxZjuIDfL9bIQaCf3EhJ1
XP/Rru8CNpxk8GaS8EgqPokSGK+QNsrrqMtPNkkp9lwcQNBV6vkALWCY07Orf++8olhB7nEvU4MV
TXeYqS4ZRWDudFo3DpOTSWhbEmfmK7uJ9WI2YFeoHurKeNIN+X2Rx5cvUaMyZcyU1aLfw95uV3dE
l9koKlFYNttBVvYPembrJyWyOG/pxlpL5Nt1NYGJdmj+3neBEZ2bDKaspyuC+Gd2jf+r0+cVjL6+
IMFiq0q+1nRJ96LaqCcU6Xyj5+PbPQMQcunTmufF929JXaNOChnKy0uiwVUiN1J/prRTXPu80h7l
BCd79MLLcrTmde3uRCKUzWASlgytODmT2/nBLBg5GEHCRzaqEH8+Bq3XT7WVUiQYBuotyey/MJ8W
O0+Ad8W/fwZB2B0lazR/uTgsXyrm8Qo1HrvSdkFU3Xnv6VseeNZZ1TouGjR1MChmwdvB4F9VagBJ
qTLOem46a0jcyGHMpGt6pPdDIblrsaBlcGo/mOk3T7bjCnI8LXbeE/0S5RMTxT2C0qYtyudY885t
Od4Gp9LXDcrimqrEp8Fp1nZXen6T1ycaDDg0QnnotTJGDLTHjdFzT5IDOll/NhVP8atYQQoHqoau
ucraAKOVNDzoBqaPC7VeJZ5ur2zX22oBPzG57XKtt5zeZiCf24Zh+2DAZx7bh0n34GkCTd+qEfuq
VN+PMKe2upfq61aOoCW7dC8HdyCHHMjzkPLfdXNMKe70rI6ar0U1qs0UzkQgc5/10mL7pbzjArml
sLn9bqDHyu4rewUq8UdpqdZWjtKvI48+ppR69YZigzA2mMGM0MuLlq1TNAIYa0lO5y0elJ4y+Mo5
9qYxHKzGJqAAbbnB17xWPYP7Rp+vWizT66geUXWhuqw4mV/yCURrWIpvpUQ7Sr9K/Svm4KJK0q1e
kOk2nTNRP6qnYB2tQrdzVpqpc4wEFAdpztfBpnwtV9/nz0vlrF8VkYerVR3ZdzFtsViYbSAQlL5g
jnFwAv6oiWvQarKLqVLonVkjHlW12ngl9v6m/V5r5EMMecY5/90uuINPbsaymbK3gUkofY/HSI+/
uo19FQJvAEeA1udny1DyY5IqGIam/pOx2YqOTByYuUNXgQUOPRv1gTtVSAZudB6ZBnzv2+K9jJ3H
WljTyuVWZWiZvkn1pofe3/X4/dVHr1GOGWDnS9WNh5AhCYtnNKCJIoSOjTJ5b+eoVvlPq+JU7w3D
12zzGwD45xiN3dekNpPYXpQpB3fozj+UYW+jwALSMJB3MLP4uag06l60N/r2QrIbcc0HXft5VT4m
lg6xjvEy97Jkos56SCjcYKFZDB7dzsHYroCKaAg+WrBW3OY5SwnjSy5pImbfRG0EgjElRVJBP4ni
y9zxFwDTXPWa+Vp0uE3dxnDWgwtSOS7n6nB2F3Ccoy+WYppnGiQgnzkrOOugb6KAc1eLv9M7t2/S
fMDkFuebTItoyhDPri7gIgHUhCdRvzf99CXPewgTDfOBwCAnEQOBQexvKM3iVh6r8quRIQFGjAi6
mDYno+keNIuFQNvGTwVs04tLm2GgzN0cOJHtuB7R9G/Um3wPOrgTU0xVSN/E5P+0jyE2z1T9/GQl
0+0aJ7yZdsc/xGH2pRvRd1HVSGmuQat2mU9+Xwl5RJY+qe5Ykdtsj3Jk+KiD/46mDKqZo3hr3T6j
5vKRj8pPraZhhzXQo9VCBY5teXU9JnzEt0DxOIbPhLReZf30o23VH23Nr5puL+rBxHQIZ6fgHJse
+vZxtOmqz4NI3ZaSdIOavnFhfqBsZFw7MaOOHB4Wwv46L4OvXi7EIcloCM2o7+RYpj+pTQt4pmrM
VgRjQM9Si7zte8L0wg9bEFiRtUuq5sFxspui6V8UewrYDsZvMmUJXUaSPBVFt1v4cWjmo/HqQCA9
pXGys6XLkksojR/RpkZi7DWMp3Q/2OAxdIwKGjXuU1O9FRV7EyXEFKiEP/KoT9jIAurDZpKbzI7M
C0FFdRvoxcdolw+mVJK1zbnRGVCKo5SgrI4BCNPLrmpFejbCjzZwNhPZq/VUl5BoO2uVY+Ej8Mju
CjzcqSxMboYDaCkr5udwhgbEYvzgUQSf4XT0GyW9YnanB+WlN7Xp1XXBn9Y/DVKTOy2mqSSNBHTC
koKtcGYViMcosj75ZHGTlG/TRN+WZa8ds883Ksjttd0+E2N85ncpj3YUmFiTEGftLv9sNZ3PCc2+
ZbaeRbee/4ActBt6jHbDtH0g9jxuRBt9KSq1Xw2q8cVEqFrTUvPRhujrFcUHawWyoC/SDAWqUy91
A5Ub6w1km0nHICJBvlZQBnCplavCZYqg0NzpKzE1wCOxtV0cW/tJRZAq3e2oTUi9Xc1EwZ5OaSND
rLD9c2pemj5BXwq0NwPHKwVn/ejTwQFYdlS2KgGabR3JDmVSxg9pEZ3AnuHPoGrGJCu1n5DKzUDf
jCGaZaYQUsiNgcOv+TUl6Q0q4Q1TEiG/dpUCiPMt277YQt6Awe4TbWQ+WtofgeV0jGA/NfDpm6qX
pR+1MUoNnfdFr7zoif6hVhEJ+wmYpob/0WtwfSSB86JNNN73bpiwIOiPsmM1PrIJ76iiPTt8bivo
Ml+ioNqMlhqyHrNmHyCDqP8j7Mya41TWLPqLiAASEnitKmouqTQPL4Qs28yQzMOv70Xpxj19uyO6
XxyWzrEtlYrMb9h77TJQT/DiAncytzGzw5VKidvw0KrLIfszmuFjoS/5xBVxj5neG0g1Cfyu5Axo
QlSP6YBKNgVhRL/CAcRPC7u91hr6xm3L7IJb6ED/Coy1UeamnyJz1RIoIe35kUDQ66ATc8+O7LXT
ivx4x0j1uyzEFbrRdFH8/FhVfxXC4L1jKb/B44/G+zUe8L1NE/ZARBq+nAmmCBkiwpf6CE39VFdd
5kubXnnE0MELcHajDdsRZ50U9HKDrXMJjmqrg1HSjYqII3BnvJacrzxEXpOc3ZLnXQVps7KrMNrA
wfgoyE7d5GmznIrus0yDB0dfUltKlkGCRhDla75uwmvasQdLEwM+OQOywM0Cv6dZw74QrrlP9pRP
zj6M6weeQezl3RisqV/+Ok381MVBgT62QG0xo4vwYmNcozO/wpUjcKTcYnQwjnIECajwiTsZMB0L
fZhfh4rnFDsY0rJskwFdJ43Ew+xiQbVLzPmSq/wj7+Ay2EyZ8sZ9sFuoMB9hkNdoZikSl5V/3A5+
2qNeH6h4XDr5BDKa0GoCIjqjZKGcUn8M72Jgd2+TOXtJx+ZK8qi78czuleFVv5kBu6y6IkSP1BCp
4JmU9mGPrmyqXbFh5n5M8RiwlguRrMnB8xkHpuQYxNnWXMZNQ6/5blDg43dwUHsqJ8BkZmFZFeV2
CNpoY6rcItRi4CYwsl8tIzm2HGQzS638DHmBDU09W7EGFKi1ESYsJU4Q5DvdsmklRST8FP9SADEE
f6N4jxvn28p56wt0js8AMJtJ+o4WpZxciN5MRS2gxN84RyfR1NCHIiaSRFoHG1K+jxmTSmpx5vJ2
y0++5CWswLmsBhE86El3wqTEyVs1wwGOSAoD2Sri5tAPaqtq6KySmI370YJburzgyrLfI0tDz6Ko
1cwiZjU1TeR8zK9j1ZwJOV1g3DztvSk/ezc8akzdSVaM/9DWYBKeFSllHq+c11lPZWY/e9ECOfs1
ko6xLqSWbFDXXt28BeXbAHhln3dpy4Kbuc02MRZvkCsCLmkPorQONUCVTffWU41nJnouA0DG2nH/
FNyHWRHD8jHxZIwWIISqzSmPInhDmskUJYUVFloHSNEQS9g3pbReqzF1E4b11abtuGgNZbYcu0W1
1nNK4sx5ri1toNjHrF/vbg9mk4h4De2v2oxVdI3RfL2hoisS56XDd8IUrrT3ZX9Znpaeb6/tMUU2
YAG18CXMy/dkIqGWH2ti4mY0A5KpIsxgrBrWHhECO6ONIA+y9bBNyoXZQm/X29NGD6o72gdsVuRD
xCX90kTIAtSQlPQEN2FDZWbNbwYY7qkTv22txKYRRoSvxNaJgmrRTxV3Iam9UGZyShqUS1sFBxmw
yx1NMVQTvTF2AyuvQZBz6nbpvPZY/GxqhyM+XE2Dc2os2fBJT7sLx+i39PKLJhy2crH+oKEla2tN
XbS82876NKxm/N4bNvC/OkeP0U7yLg2m31j5DiguWfmCBLUhiQvkhuz1norskatgWsFJ3HoiLo89
y3SwXA3WyOwJ/fop7IkRrh0MKpM3vGbMLspy28l9p4xfQQgKRWOovnVjy8Gg+mw2s7mB60AUlK6Y
Z+jXThqbsaFwaH07dl4kQqw18XUbhCPezoSbvMJ5tuH84t24PMi6O/yehnyvDLq0oe2RuMbm2cHT
Q3QlC6J8JkTtYbJ3zphmn42Ijg7JSKuUmse3PMA+Q3gHiUe/9jV7cjw4JrtYv5YI+UIEroeUOdaj
LEMfheUqnWms5oLbpuk1Y2VOIFxoA7/bQGwU8OvTQM83EeVJJAD/9sw6g1jqNzgfT6CI5drSWBtO
Q52vJZKfBeQ605S0py7S3ia2m6tUMPYTej1QO2PuzPNSLMMk5yiaMt/KOPqQAyMo6ZlXLwQbg/Fc
+a1xzB2rXOWqgIoeBi+eBdy+aN9xka5NpcpdbscvQVZp6x48AYm54adU7iNCgmrNMG7cjCpXW+Cu
51ZnXgaB9aIkeOJBo/CNCifZegWbzzbg/AfTtNUgB0QpdGoV8h7V9+mUBH4rBrCekQCa5IqWjUVE
LFhBgkMa0IbnRbfXCZGhW6wCH//lqmDKys8RtGKf2t3aCDxzlY6CtpTDC0MExWpbvTcRCWaxM7AX
Zp2174vxWsYBnOypH9+d6jcHKZdszoHV0Jk5Lr6NUbrDeZAENYZ9xdgqYpfbI0Qfxprj3B2e2669
4uUG5To7HwbL7qx3/TbTr2mkkUht/K7nnr261wLeCPNspec8FElOqELbPU5FAvFccn12yJkM1Pmx
EWMNiV7dsUTWIxSLYbfbWHnbHW0oy6ugT1vmYyBP0ql5bVWKl4b+MM3XHu4IH7YgCkfaWm4qekvH
e6qMcjyAGwahnbvfY4rxXYxR+0ASOkHo2scYImWwrJIitw0POUZD45LGU08qbzyu5hoddMO7LqPX
WKV4L7vlHs+n4MOJlzetjlxcR+KUFwWDbUnkHefFzDW4IdAg2cENYgMJh6svJepzLX1Y7B/CThen
tkFYSYJxSKeykFq/Eo2oNqgVOzAnnXdgBkMcrWX8NXL7qLrua+xC1qa0vWjxqxlht7HV60KukzDi
NUHqf7CYdq/cKHEWWcKq9uq/xRR8G4FDqWpYVygwaEwTdR4qycK2rxzf85wUDqZm7eBV+GGD2FuF
eDI6r/lr2CcaTPcQBe0bPs7HWovwZlkQ4vk6ZTTiq68qc2WUNoGlef2dEpyNr0GPIHXYW4HZd8tl
+6thmdbX5Zq3fuSjIBSMi/8WzeBsKONDWMjVt2cavhPJh7DjJlraYBtnmS874y2PmcfZITGWEBTO
ctJf5sHBTeQ+yNBJKQ0DSuBce66z7mWMSzInzendrBoeCbu5c7QSJSaeeOa080OBgqy3KeuUnf5V
DFlP0glWRBKT9lTrzbELYrQ+BDb53uSRcsYmAwmDdmca2bhy5fQ5mUO+K+EPO6Y4F8h7tiMYPRzS
uq8RaLlDjnsaR/WQaZG1wFKe+xGqjcs7fWVrY8b6lXVhuCj/Y/sP2M5j1r3GXuJtXCxj6xaxvquJ
AP2xLDaJoIVGt8LrMehPfVOJraPGZGUmyHCH4/K326NdbWf7yHGfMoTKOVL7kbgUjxtYY23fcNna
7TYce+GTI4ll5O+YUJjmQ9+uuslNWaRTsaZR7W0TKuuqG/+UKOvXUE6KYxNBahaRUx/kHHEYMe2G
RkkRid7I2kxNRoVSLoT4cKalgY6XJrbaNjOGjDmxmBp244tmpt8xQ9O0T9q10Sqx57ZAVXIOciaQ
SRceaYMcH616vPbG8CtDgbc2u5q3M1aRSotWgTfc86TU3J4qWse28dzG9DuFtpNG82KCrcVuz0Nk
adZLNIF/yxP9sUjmX1E/w9rKwY8lLUe1OYbgrJjHQBzD5q/x89eylebYSJsjLfInjTGYR9fp6PLL
IrKRbU11dAaIOpDQuXk8CXaaiK2BMS5tyLfXK3s1eqCq7dpF/Moo3fO+VWq1NOAPzHfYYofGjuCT
cV/LrIEWC9J5kIQYzRFvSP4PpldAWAyuvHxgJsB2Al8LN/MKswHtO7nkMMuOulGeWGXPlCM8GMEg
zrB6xlNuVGRkh4B4deTqYeCUq4nxOyCyjUoSooThPZNePa+sSR7y1n738pmok1D3lSfuK5vR2Fgn
mxlxNrM3AjbMMXpEA3AqhXsv8kEyOfS+pNM9NU51zWBuagFLOkISiY0ZUMcTQLGLYNn4fal/dyaO
X4a12NoUr7JWRJ+j5qCdn5kKzyXKtwHaPjigTaV1+7kkdyhzIs03+v7JYae3aqtObMB3SpRPknCq
Budom7wPcsppR3Cfw+D6SpqufiCM3KoBX01luC4Y1DE1MfGTuOwEJDJy8nEOaP+a9VoSYgzNT22G
St2Lgm7AZah7Zv6+Ddwa/VqNA0lLvYdZzNjqhiBeeSl9PMQbNL+bceRqFXG6Yq7y3buqx9f4ksSz
rxWLJq0htyks4pd8UoAHiT6taooueD+FH4DM2zjrIA2hHUt+OrEXPxsG4OR4ZJShjw/s0akwMN9S
EHQvvRIsKsJwQGNo4zBLU1DDDiSnhUmS03Iv8qSZu9PLzXlHHzzERfsCAH5nqArJe286jCCb+3Ks
f8G5IK2zkt4KaplaO1zhhhNZIF+zz77RvvTRe2kyvA/mUGHvjVWABKoO+A6S35NmxyfSRPbVmLzb
KVr3Uss+SAfb2bOM7kLysDeGuovN3sWCHUGQ6WvGXMOxx5W9xdlbrIVJz9qzp18bVKYEdyUbs2qx
Wk0etbVhPbROxo1hp/U2H+LPrA4+Kqclb5rGISZE00lep9QYVnFKsTTNEcaVLrzvi+o88opoPLg+
M5Vi7VHtmFgCMESS6zDA62niF6/mTe3a9JJ5g+WCcQpx0ta2DrtqY7jan3zOr5EazEMsOPtMOz24
wcw82QsjHvvG2qqFKgQDjoKrlH/wUqp9HQ/vNolG0IX1RVNb7KOYMwfFyd/cdVbYj1YeZvHBaLVj
QiY1w8g/9og2ugnq+2CcqpORAiIfNDdlELbTEti6KP661eg6E8SoVWPjMRnSJocPmy5uaWoJ8y2t
4QWBHJMblntrctHVXlRoXrEEmJOkeuj4VludbwwYaZ2J18YjHjN1XzEB0DQaeOGcgh1/aiMl8oJ3
QmU+Kl4sDDDkFYfRS5oRzalHVgK63bD3dWtch3m8K0bJhdbbxi6r/ujxgoSo9nbXao8BcPpdYTX+
nAaM21DKw4/2RdaOR6qAj3AifiwPkV+4rUIyxM+wmJl1KQ2EANSmopFffLknWY57E27EJvK0E9cE
mofJw0IXH1oz/CRWl+7Lc//qSu5rNJ1FZ/5uR3dvpuExQyxrTeNwnBFgyoV+4CZWsjWNczRRmxIA
1PAioakYsu/a9Hjz48FdYdlj1JNNGydlX4XxFqKoiX2r7f50G4XvZdc7drBzS2MpmOS5LEr4McOX
jqRr403ZqSuCjwAHx3oGD7GZC+tqGUhDI6vEuIShRjUspBhs/IqkiQO8cen0lLVN3TG4zCkJ8LbV
oknWYja6BCMKtJ0qxDuRQA2DDrDqwUuvZj242G74xnUcjSSEFlA3CgymiF/mNfZ0g5KnZMoRzI9V
yhSjazq5HSVVummjmZJeiq+Nu6yue+tay+DbZQ2KJKRnfEInazSjWjUyqg6KrRzqQbYjg8BrZ1E3
UWhG3+6Q99BQQ41TrkGmZU1faaQIgeXbGhThAAg44Ju9MJE3maHtYn3odgg9bZSeCI5J+TVWMZo1
avFznHgvTo/hZuBl7wgj2CM7YhOLbaIfgmKrTkXGRLtDlAg5NHjOWUZBfuc9S++7i7ivuoZ3cdcF
JXrV9pfuQipnRPSxYMUoN8N9DEV2XTYclnOQXh30WmTotHRHPdW34wupah45R/hBZUACj4ttknT0
krNiRRi9tJIiJcz0HW/a5Zn0PD+O+wd0qPiJplxs5JS8KyrLGD3EsTeM3VyWLXz59JQm42lCEKNj
5qQtFx22Mb1Mn2Syzcf0qbZ0uda4BuWMXUaF7VlWo3WYhwH/KHpsxv0MV+e0WFVDhWvCfMUDgjUT
V/cM+ToRf6ycG09N+74dIU7jRlmBYUEXZQDEQZJmmaSXI7p/LBTCAwBB95OzoG1SqLZMz9eEjxBg
4rhruylAwNhTsAls6ZAXYjBWENVJYFBZocJfS4OfjmjpO3rmsGMzNHsCTliqjIgczaGvjgLZVzxx
qpulu7fc6nUypj/qDfdVsO9FQpOVmpjiKq9Aql4UlxDgz1zrjt8uJaFenA1sUqs5zGCFmoimZptx
GQGOjzTuW4Lo/M6zUSUAONm2MIsV9CSm8IAUdJ4+99tp7+wa4kLiVl/WaH4jC9mWOBJWo1I7d8zl
PjMDNrij7UsnB4sfyp0pg2ejmfZBq1ukVrLpSyvS4/FZQMG3VkYfHGrd/NQ8Wn/XPRPlBOEBBd5a
r+yXNK/nE33e9whqVMUZVNppaA+NlW+SlC+dvpFXJrMmP5J/Ia18Jx0nnGVS3qe5dicqRqqFXXxW
bUhbgfZ4G6vuMHd3wEyCFGmwHm4ZgdP03I+dbmK5HN2V19pvWjj97SqWVlAx9c0k+7PlUc7YajBW
VYIEM1cvtRdEG0Yrn1XJohQ9NENSO52xUHxptvkkl1iQBPgPP0lkLV7zVPMgUTmYVEoiyzdj98d2
txnpHy94U9ZtmYZ7z5nerAqVZdvzjhQj4wqD+Wcfed4m1FCX9Yn1kiJIiWrznR3DV1lXNYMTzUfo
YAG0nVfe1KmlYbnUWfEiGzTY3mD5aKiRp8afZRF/LyA/Spp2jVwV/2/H/H8c4S+b8lpAudxE+cNQ
0LsMmoi2BokkooRF3in0YTBpTgEzqXWesKSp3R2S9nyXS33XSzIyg5qlOaMqdvccQxYLu1ZY66pg
+Oh5WepTbmLc5qGwSp66RPLtecQI2cI89S3DYzPjMG7ZW8eM8Bls1mpR+JP9Es/3nsBADGnhFA+a
n4OxILQw+t2wJV55yXLEw5L2ZkapxNkLX0ecIyC0nUaWHaHJZicxsBRnqlvnJOS0ZT+AkrC/tFR+
5QMsPaZZ71rN28lwedOgPHS4zSl40mITmua31hvg5Dv3pVx2GGjrslVlVsmedhdbmQh35J+wuCNH
ahy8D9IwMKObeXV1weFuyuXOiRWxdkL7Mp3yCwjw38L6EinzTXPQka2n9ROw041GyDv3P3whXQcv
xCJn1bL+2XWyfgo8vTpUmu5Dbu/3dXjqVJYe0Agx5tRqmwm+W/LHgt9xOrInaMJLrd+B1utAejqL
dLbn58MLYcuuwYjePrc6KZ6x1vFoBT7G6q+AJ9KfUutxThQe/6UcM3EmRo377My/ysr9xbZaXjzC
2kjixprRPcpE5HAApys8fhb0RF/q0LdEf5+BhpJEQfP+XCW5a9IuinJNgwk01zWnnRVj8zX14M5V
jU3UiPYnndtsm9jlkcHzQ9U6CYoK/VXvtD9q2ZRW6WBzKzPkDnK2NygJnA2hQOcapTsUWMG4y0K8
NdafphD9uXSs6qm6w+dun2pH5ivbaKQvW+Yqdhva18QKBHT7qPhwg/ihQHT4d7HLM/Ow71guk83W
cCABFMUzHubDL2JuNlZUGodoFIeU0eoFc274E0zvuTxMokpYipDpZDAU5obHIwrzcXLfzXCs0FrS
qdksNroEZXa9oL/LOh23RdVKH7Fz9mg07Qa5UHmHbBQn9yQqP3e04g7n/Klrsm6PCbN57EL0eJ5G
yfjzoZ61jypHEz2Q1c0JoOn7UkGEaJRunv/5nRtkH1InFK5f7FlFT04Zs6M7nYnyIj1FMRF6RX0y
GnO6gK2D204q0tpxpu1YuHhe2uVxMQkWncYiQUxQhedb3K9rpmtpAyrL0YLtasWWtsKxQjVkmhdN
Q8kY34jCoyn21pTolxzVYQdj+FK4MDBZmEEHFgA8byjPVN4zFBPoixxWGGnbFrsKEHi9ABsHiTbS
Md1i2wurPmScchvH9Ebe8fFwT99OAIuFEOwGeL79B1Pi/UvxDFzHfEIHH9TPTmqD6bGRJyBLBjdz
+3dInJAXgHOaPxi1uJ9m5L0/rkU2b+YJ1BtvatfEMxbHz+B9fz5izMU3uPzJhIWNlrjxvgvgbwak
ZmydRdBxAxtlzcu/Xt9YI+O4NXh8yvjPDdKDie3no5sI/aZJD/rsNa7mmprTzr+LRIB+yO1PFWmv
P3/NQPjFVy5m3zSM+ZdKCEgUXFFP5G8luF1couO7pjghJPQn+L4ZXROrR5gGpqLUgmVl7UTXXHDc
2u8C3ciNZJ06eFebaHDOtZmLe1TR9LzwyvwqCRFmG+Hv2lPOQzFaCQc6DPFbOvvy+S4V12bS3zBq
elCyevFi9wNhXXDUfhiYoqYGHkT6UWBOv9esbLmCQ/OeJzfhnp+nvZ326aJ9T8+zgurG3pSP80DR
ad7i2nu7P7eM7e76ZqqvTtDS03vxMeiZXcauKn2aF/GCBD6HMAVykBDhcDQ/b3kQszUa6yAa7HVX
JeX6xgwMvTz3VV8XW63UrKfZ0nP6VfNNyeGjuUny9TFnR+1F8ymstEVKi15cmPxNTmMdC91IznCj
II6ktub/KPxrz5uvM5VEPCfsawRbPVM42UuNQBc5dqxfRJKnR67AeJMGLrhbHCs5LYyBd9zlpa+2
7RLKNDtp4bNGlXv2itN7myS7KC/9hhhIpqI1gdr4fptNAoBkJ2dKC620Ad1qQhwZnuoXxLqRP0/K
fnVNaqp8ms4itjwW02jlSQXog+SaTMp10Vxpy6yfqxDW7HQgXGhzg1MxrDnputeezHTwdmlRLk/w
qF1Lmydda1B/spQLNzqLKobQBatuXd/XE/KwMVwqnXCI1n2FFosiWBG4jIdC9E6xGbzRXaMdDu/s
iBQAFC/NxgbBuWLzEmyUUsA8y+iLw6K8c0w57mg40CYsIGgbMujgRMBr/o2Fzifxp+hhs07MmzZu
7NQPXRu/aqbAeYWX6ajqTG4Nb+6fSx2iLImg3fMPIK0donpXoSlk22WKNzxfEaTgoN7Fy4eo6cnK
Hp10lwJWoVHH4h8SdmTGenKd3bJZGxVyumghNxsARbaqQVf0c8aJf3+MaobvWAegpebUvx1fhiQC
UTqYrlRTV+efl36ovfFklqzbFjR3oim6FFb4ly4FkKBDyHdviPW0dYt9ODR/byeKkyJydjyeMjzQ
Sy6dXm4t8kUZayNsubRD3x2HpoeBOFGNGJ21tw1QtnLu2uegf+1xZtz/vBRTzF/Zd+x74OMcsQnw
u8Tx1rUbtvsb2LbmMLlXFpMiMaDZ+flcllYbvkpvV47sPPLGq+/RbAnfKSvm6CMFzM0Gjv5hzRk/
fQr93aHjb5NBX5V2m/z2rN8385CM5m+SFavX1JsKH3pGxrKJpcxNuC1G+wMCV393e7w7kLK2mQNR
gkew/mFZySBODprNOXJ7QjW3eBgblT3mFNFXpyq/Wu+1CYVxvYHioaltkCYCsrod+sMQTw/M1Yec
/CFwxqUp8S+2qAxqA9BDFMk1I0fM7NkRYvYiImmnnxi7tnDlUcn5ylmO/i/SXO3QEh2zwmkzH7zQ
Qbyj4v6J993+9hZzFxtgWcI6un2Y6WixpoC+e6u54S8vM+YvUasn8IfNM/oGG5uobfu3z8d3CVjz
rwRjgq9lRAaVE8saEmvqg7209p4ViqM7TA07QEPPmBMNZ5lNxZWy9V+/IImTq04MAzMGY8ethdbG
AFBxOwvp7rpH3f2AfWA/ZeGkDn04ZZSwzwWsxi+XicSmaIPxPIQkJbUUQvub3/VmZqoR7aJ/G1dJ
ZETbGyFQQyThIF30f+wVbmsI5O1JfacxWY4AqjKA6L/NkEzUaiIaDUGXfCjqKmWMZGe/yshjEd53
D0PciVVC/tVaoY06twGQGYx/q6Tvxrefa8GOucZAniXMWlSzq3PMFmNk39+AfYxvSf7t+28rkjjS
lqxxNdFxoKjqzHsPqYvfWK7x0GNTN5ZclVt6TkD8A4VB4Rybnt3zyLxfjXX7qC+w1s5Lzm3C9X37
aKQHhDVZY9F6nskc9lIg4VOEhr9D5H0HEcK4dAHZV8y48JnOyU4JCCA6e7pdM1v5Pta09HX5k7f/
4fYnCw8pWNQCvBjH+LF3tMvNeKoRln1IcpaZWuWJtxqNzqbHd6Hhutu0t8zGG93V7JBexrFa9vad
dWeYMXpbarb9HJmXbvFUiZQ+x4kXfeNU9xf87jBWJk++Qqza10Z2Ljk7HvFc1o8EA51vB6JTZ85h
qLV84zIO8KuOrz2qkQ+yQwvuON+1JwgNe1upiX60HvZSr3q/XAKoCSgB81LX4cUlmm9YGEpVy34+
6/L6vOTzPWcTUcEFb9wtwVH5c8ErcIpZASSW+8mCkRzOhYKhYBCVM0DAHySbTlW3zESt2QMBO3Xl
+xRedDiXHwXRFHytQ+UDBKk+DF3/KKoM5jbDnjut8I43ZxHwnxezr/XXsbMFFCtyGu3gK6oU4r8l
ue6WYVeCHqg1UW9RFilQlVm3MYtSvXmW85Uz/ftbvRaW3f+1RfFssut+y+nrN7rwhktJ732y9RzU
KkJi/8fl91O8TZG8hpoe39XMShc5+vwcJIQEd07Q/8ptsnKaCM/ZlCk/NqP6m3CYrQ4h2V6g5Fjd
rO3cqhlmDDdVP8puFUlNv7BjKdnvQz4QZtT5ApHA9uYZtpcPK63SmG8z+0LpEB49Jhj4ROA2eaTM
A8cmsiK1bBboXuJYe6mM8+0asRh6N2n988HtM0XKQPHn+zAdmoMbeMRaEv7CMkg2/5BTdVszjvD4
hn1ShuMJr2yG9+5cLkS/2V1AwX3nxVtSC6g+hE6CHZOrC+um8d0kQ5FlnMoutSI6l8HfR5DIz/Hf
tm9nStO9KCIdHQBN5z//AVdi2rDnVt34XWEkRjWynM4DACa6lzDyx8a9/zl1RUaMml3OCUBkaW0k
bdVb1UZvaWsFf2q8U/aI5h4ags1suVL8GMFoWgTxvXae8RMXdvs8lGjof/ho2PLYT3WfsNULGb/d
TtZbbSktCF/sdIm5+po4LdeWGcRXEjCNg0G84q4MMqKRukWBN9tduBNqOkmwXs+ewyZ70Ev94GVW
/+C18m8nlhQWia0ABVMx/OSt1b1mH905YHdXjdGTqyy8ClM3YMplpsXksNcxXN/IiV5OAN//jWHx
FsjKf0JYHFvIJR9AYBXHBv6fEKDaUKXWqSo/MPWkhYQF2DAej+P7ELf+tvj371xGrz+fa3mQPGuu
XyIqAi9Mghc9iop7FjhoGSM7f5jCXJKEmaPLGtzgNNNJ+dY8EjElU4eYsuWTqCWNw8TMJdbd8ar1
1VVnK3n68Tl2iHF93aqsDfOnbqWTizS/GsN1XEIr+tsvWTpT8KLXWmItbp9Pp0lcZOR9uvzLT05p
pFur13Fgl0EJ5Fm428Qo8kdM3o9lGr9atheQKeTk69vv2EIU64F420uL5JKchz0Bmfnz7Ze4QaUZ
1k4NB4vPmYEuydDO/TJgY3GLtYl0EV5uvzMj47XC9nnp9e4t1Qf7rrd684Wl0tuAIhvdMmCNXHIi
GrPTQFnDQmnZ7UM9ePlzO7AEk81biakERmSDSXj5Jchi6066Ot+xkz53nfn+w4Ny8CSjVcGB/ZNe
Xc9ZsP+/3x6Gu5DQ/9v7w/EMg6ABR+geznYOq//BJG2wqMRVp5mMcPsczZ+espfp6HhWmRe1dxbR
HgWdc+nnbRlBI2S21cZjfhVFAxkrB9HUhwXSyg58Y1x5pGe0VXp20D2whvpXkmw3dtMdxdVwkO6k
7UynKR9atMNrBwk3AuCxo+wKm/t2saS3NEgsvlXuF5OJQZMCZgg8mgcwdsSg+XYGeY6c+2u6cK/r
AP+zmw8NAezETk6d2WxtkIMM0O3w4AAWfHDjutuHdk4qR1Q+ACs3v8sw/ec3AKHqbQOtGwG1lxxB
elAS9Ib9mqh23DpIlPBQlfarzFNnHYZ4Kyczlq+QgZHsTOwEkJNBlGgN+0jf2G7JHslfCFP7jYsR
yGBT4StA94pp1Om5edD2W6Rh4skg92cxtetLA9Mu3vd2ccGby4eVEF+1U5b7Nq/+GGNibfvcK/NN
5GjYA4YUdlstz//8AjQgphhuNQT8//EfWmMCdst4Wphkj5Yu/S83yXAxNS/YDRM1VOEifpCz3r5V
wn29HbBBNK1FTDMcDg6QIWtYiSWgLUGCsezD9Kcsbz7Awo5QgmzzHT3+pl685XD7OGEaFPclD+kB
KYGEh04QfRPhVasTRdk0N0jU2YLcyGwIm0FjLB/+dHGNZW7yYpb3TdD9AUtLek76Ytgkf3UR24Wq
bT+IbrZ+uqjbjRcs/VRhoWpwJkPb4r7XV/U0pgdDd5PHsi7TR4cxqFJ1cr19qrM9hgx2A4IqUMYX
0LDxtZfdX5kZ2d9MrnPc0n+HLv6cuUD3UIjFDzntZu1MseFiY5sO1Mr74gYEZ8g1MJV3WUxE6mCH
TeTXWQK7cvkx4j4xdqYouTCXDxF2VP8PVNg0/hdU2DSl6XjkkVjkV1r/M+pgnM2hRswQM5HDPPAQ
M8jm9tHLS9cu8D48mcA14JE47n2Xj+jllBb/VrYfdp3zu49cdM1VhTqSnJrDrWewoWjs7THZl7X4
QSdguKofdEPkxCHp1yprLiIKn1mmOHdmRtiH4dWAV5LIxTQ52zyAVZWvQzEH17iN1+HiF1WuqtY/
RwyWJKws6KHOuapTqkw9PbO+ZZcdQOhLI4n1d1TNh3U7kCYRs2urEKT8YyQmxAkjUJR3vt3YzFow
C7k6eSSNSv22OtRt6jVb1hv2qS0TeepKRE3zEqluB6zH4iFrTrhWX0M7ofwQc9ec2qCGo/hpWPjY
3dZ8cVpzvORkyxEJ0Fin0WKAf3stUUOTvAVRbnvjZ9x+cT9/Xnr+TvDnkOyJBozfkWJmO7ydzV6l
sUSAl9zN7AyRKo4MM1ik5HJCC10qkCyOBV256zytPRBcfe6MDOlWJ0Omzvn4X9Sd13Lk1pZtf+WE
3qGG2XA3WuchvSWz6MkXBJ3gvcfX3wGwJBWzzi12P96QgsFkspgO2Fh7rTnHhGZB+BGKQ8jgNbBI
VBcCmq2XLSYK0vTFGnlISqe5q2YyzYsmXYRtkSGhlGqyaiw7W+Zxt9Nq67r6IPaNnXFMhnS2cg8B
UdQ5HKUTIkGokbSaHsQI99NfNvFIw2v01zk/PqlS8V4ourLHW8kFStOZx2lGso3H+ibq5KOQTHIk
sJs+ZWFMnh9r9MVHjLkIGTUzsqrnsIQRSk99rox2D63ylsxxHxjo8p8ci77PHaot+3vAhe53wFGL
yFkjUmY036EOqsdrw3SBmH4W5VW9xb3zRA/JITRFEZeOqRQ7vR9utPGWzGDhcvpuUPVyGeqMJqab
jiOhg9MhHy5UD2XdP2892plq7eNa+0gI5oQ71YFuQNAF4QYghzyWynfbj0g0zQiw8iCkJUCTxphc
utgBzCpbT9BY+tDxliSNmyBdpqGWHLS2lw899qsDVjfl4BJ3TkRkbuw7Ty0Y+bnhiY6ZchE3KJgV
dp+7j9MCk9l1JupZKauI7qRh++u6QD8rC1BvUypqVAeWLVswJM/KApPlRknlYtyvaPvQY5hD/0S9
nb6zJFFeDLUZ0NVT9Jsq15myRxLXQMUzbqLK65n8+/1CGW/mQZXs+5YSV05rA3qwp15GVXyc/qkZ
dDC5JjbYxzwn7dxgLSNbbmkdPuR1z7QzIzlo/DJdtxhVReuWS+E8o7uGalq7zZBY7anNnXnrmvIj
gWUE1g7wxYK2UE6FBL3N9jLlMfLdAsWXp35vWjtW3ty3iK/TCWZhYn7Scr+81tKk/6IKN85RiIIs
J1WYlqEphkk8+VlgKGtRnbmG3a0I7+yXEwc/Q2E7U8I6WWPS1VduhTQ0xArcD3Z+UtG03RnIH8LS
vdP1Sv3WZcae90S/S1u6LXVpYcgbb6qwBDZuPCgLRs/btLQpRFuZLgrIu8RVLjQOnEezN9t5EMnF
t4aQIMSCTFcKx3G2OW1LerkxXNcBAq546fFCXhqxepqS2/++RYeH4cpf97HhfmxctzrFQalsjL4o
lhM+jtjsfBYq8Z84R9p9FycdOX+acVDBaG69xKMkUNT86NpFvHJyE6F9J1uILwLjTkh5OlNDo3vR
42ZH86s/fHFEjxudHwpdg48AKoMqDJVdkGJOtNQfUgycNjHqJh76VZTa7/8Q3Kyk+M5y61Vtxfmw
8RODXTZjEviB/cYK5eYKfCOWRCkO3mIFMz7pM0/0zhv8LkZ1TBpfPkS5h4JEYaQ+pNj0GylALdwx
xUKCZ7j7dkCtDmD+ECZQRY1p0z/Oq0To3PU03y/K8Zapm3dDapC4ntoR23rmkUB15gJNgsesEhKV
AdspYFidh8pVPn5R1SZfhIGQV25kDcjhfNg8eo1xUcjguZh+91Jf4MZrq/mv31AO3LN3VJdlzZRN
01RUZkeKdXZQ1+CxDcRr+qpIL+nxD/dMJMeSnhjXhKJl3cOFXAc98DVNcsttWWfZvWY7j57VaZep
4ml3MTMIC/WDblQWvi+Z9Xgs6mPZXTtVVN41uiG2//zcq6RVXxdbD5fOdWMBk3dVLQS5kLT4/7po
W+rXfW1k13XcNDcajfmZn+jtAbZkcxO2aD1yxtJrmujMztC5HP0oDjkHTeeU0jVh3skAxaXru7E1
oSzQ+UXrAiEaDmh2dPTcqpPKboCPPx1RbdnWozi5aVit+7BUKa94VEnUqCZA1m8/bhqUXsQBEJha
d1cm42+mSQCWCrH1cj3dt7gDF854ZCi5VXx8scabcU4gelBV9slDOQo10S6uuqw72Hm+K63eU2YV
/hya4yPifNA5Fh0YpurIAoSxza4z64MZ5GUQRBXphgn11tzQBILjTg39g6bvkfpz5YyRcUqwGvEU
jZ8ZbOjMV51j5CPfHXe2Iz6aeLhyG+MyzMejdLr/71ugrqylQRT9ujSYGfaGi+I7Y6TgFC1yOaX3
L8tWVS/1YgwKs03qOItud1smIfuP1ryVgF5P67Ohh85qtBSsp3W88/xFU7sPUtNnl7QHabu4FTIx
JO2PtoNlzyvV/KInTHITWgpN06w8ab6eP7L9C1esdcFm+l2fjrav9+5VQfNHgiWyc+LBROXNgdbF
0R79TnzLrv2qHAgFoAEQPpbtHf37/im1XZWUnTbcSIM8/ZgGjb+1ZY1LvIUuPxcmbUACuh+UJkXt
H2nyRaARq+lYyjpWs+b+1+eceX4dAUynCkVTFSp+S9HPAwLrrMLISmN7FSeGtSgKYGzj60B4iEiq
RRSAPk3c5x0Um/HnSaB//3mCrHrJLrZZGwYINEt1tY96LWaxPwSad0/G2di8Gu+thV/ASCp3dJaG
h85q1xP6h1NMm2HK5Ass9L1RB+y1YDS+QmABwcwFp3OAdIo6f8prt5zDdtXWkd0lC18ncLZJmw8Q
OfSXo/bpVudgnfiI+0l6ss8SBxaDJCXp1fSdK6DC+J2vjNbx9Modv/MrhliRbXaLjxHx4GHsUnt9
O7X2fJIN2EswlexKbQPRIT+xM6GTlICAMcvmZvoSF93CkW35WzP+iJYXULbSByOvUmX/+pOzPic8
WwbtFU2zBM4jlg6V25/7cFFcVOgtHBtBbmQtM/xXFD/pe0HU1ix3SmzvUcHSIiT29r1pHFNZURap
bnUP2PQu7PF3jao8xh2iAC9r+oXvJ96FaYIfImkL2aGGXnoUjmiMwU8BSs/pGmc0OPd7twC5Ovaw
3FCP19+5Wn6Tgs1pG3Ub6AHvUxhxN2iy1MqVk4ufu8lGgEWRb9XahBI4biT++aIohYBDZXVzYebR
ZVrExHCDdJo1rRKRmKcriEUL19uLkn82/ow5MLWv1kCjMfviEu/IO/JC5rlKJdaDUqtLhU7qvZ1j
RU8DsAh9FtkzVEzavTUCe2Rqvc//MsljsXY4Z5YDI5M1Cr0QQZMWocjQFqkds+vwkDfRzClmE9NQ
zdtuGythQ/5AFF5NP/PauEeAiIxON1rxVX9N/Wl7LnQGI+zMbVXWUGyc9V9bmITEmVlg3qbtbFfn
/kEiesO0hHlUPIbNUqiIldf3Ek2Qghn3uF32FGKBpiYFeAKYpjj2GOBny2nsmtv+95vT3LUnkeV7
o404K4SewuxnUxcJYxAUaIlP0ux8VBeJOpsGpkaDEIZxs5ylz0mEQ5RASpUBsWQdMuwyC5/Ij6u4
G7tXkRvCyWjlG5wbNzLV88tgOKOCN+0uYdr05IUtkbuot6nZFuvEBjADFvNRwgKyr8ewN6yA+Cwy
x593AkesLY2ivQlwrOrAfAMrPtVjP9Ht3GYF55WdYcuFDBDaZEYrvjH/zHdxWP3puip5djIMCx1/
TcFVZB4qYwjOeLPp/f7QxMbTxy3M99ea19/VYwpo1HrpWgwxp3hM0lBfewJlBjeDQEk3hR478+le
VS7IqEqiYJa1kAcVozIuK1czIYh10RoXgbMpZcKcafM3h8T0oKKNXZ3argA39w7V/HgzQ+bWFHE/
GmLRnrU+/Xa9S1fAH9WdAVtOH9OuLKZ0RzriY1b9sFYmeZeipFet4na349RiugAxjsG6oFl4qiT1
iy2eOJ8M0GQGSGFQVCoyi5M+lnc/FMTMKmQ/MLV27wGETBMHC3Bv3VvFahoUymZT4qpl4Gby+VNE
gDwGCEorsTyYdoMdIlSoZYSWogG1wmv2FNSlZRpdu5OccvwuhV2eWmicCx0ISTvU8LVGVU2Cu4MK
IKCjO8pCqlzFEl0DD/oI/GqtGBFrIC3ytCzpnBOc05eEy+VC2si24zJklKqZOkbSdoGJFaZXrmON
StEtS0iTt79eubXzM9iyFVKVbUUGOysLU5xlicauUxsJ7o4tGVaPNjAPKNc+lAv0W+hTBrSaFK+q
FPL+EGe5QOiqbGgU7hTZNXDMG84yA5o1rPHxAiYhswBxJmmrQfqnpLLdGY+Gpg+t3Xgrk7rZJCuT
rO5FUj2xESaWXHaUnJojByvKE//61y9QF+O158et0bg62YrBi0O5h+fg7EiANQzLh0h1uiQmn6xu
UBRPR6QcJfXSgt68dPukOZUU/MhDSzhIXnpha+hEY6/J1uBKM7z8JpQOxfeOnT8aXQrPCOeRHqKY
hGUEKELUyX663eixNp/UD/htFQS3tAajULdXQge0oyApuM5poc6HGEV+XGf3zaignL7oxksWtf43
vUR/rQXMSUsrB86jhWLbIULAMHXT61y27NSV3nXiAqtEOygNRMaMdJUdHEXkQeNpqplVOgsD27ol
ppN0a29MaccRV4IBNT3tFZpZeWv06lNCzO5OjOP6aYSf+aLY6EyXbcfGTQes3zINbRckFhFQlD5A
1KruOUhobo39aztqaGFI4I1dp2HANE7MhT7mOSlttKd4Q5AtMo9ot5AKmu7IYvqVQZHwCGSYmqcp
cdAT8K5gtjcaiCxNqWq3MSR4w9a2WFaa+7SS3yFkNA9OY6inbNQ/tqhX+6pQD0ZI392sO0EHyvSX
Uz9laqVk8V3v6N5pkmZZMqjTQWc2gUh87mQFS1QRlox8m2Mwxamzq2OTepHEfoILBFh8q4hHg+3d
C+eNPjcwoHiSUqK1BDieF9Ut7alu//eP1SBGdhbKyF6RZbsEjXi6bqxku++Weptsp/761OJNQFfQ
3UHNzegudZAa0QOdAuA1vVxLdAoWSSgI/qbSXrcvfacR/aXg7+uz/vpDaEhHknzGdgMK1DgFON66
gnCnQIQY4Cyu/pbUY/YE+QaEoxkwpjUq3UjDpwWECWMxQVQnsGravqSOYc4VbCg7q4rYPjW9BSdM
N/HAoSUhnWbMlQsI9Ikj8pA8VYijqnDCaL68ELneYF6wveuhLJekKN7GVXSj8CHdWrmaXUZJcAPt
jmlVFNgvTWppoBHH4RBX07nC5alZyPSe61UQ4SqpQvNFK5LuNumtdAS1+rs4UOr1FKKb1yW+VD/X
8SeYgKP0eRfW6VUc1tLoDdFeWk+f22ov7wIJP6DUgwDsaynbBsDcv/eZdTk/KnJuvyj2ahjKfFeN
atHx7wnFBQ3oNlurJXtC60fzRxwaeG2MIdsCmGktkx2PJ+hvozRAK6rbLxYYy+2UNcHo8LL28F1Z
IbJg09EusBUQdpzLK6tMjT2q+WIrsZeeWt1T55WIQHsmMzCBghpe1BTvu7Yyid5IEgmwrHEdFQa8
SxozZFWZ0cyUao/oT7veiCFTtqlkLVHy1VDF//o1iZV5pqtpAzsh0E6N7R4oUrGwNt57CsqNEPAW
tAYy9K5kD9+ppvVip4l1zCOVjEqTCUEWVofEGPBAtP1JGSVH4SCZG3LOwMIXXfQCtxQVgrHkeAnQ
mdUAOh3ComtRxtumwLyvJMFrZknBTdGY3JL65dSCq8eYgtqN55LaF3uzhsaIS5I1xANm20+KzSAo
3pE1BuNu02WExzXR8S8algI3pAWI7ClfpXkXb9vA2RSOSl+B2EdtnfU6se5BGh5KiWdtKrhQpkIO
vQnQt57juMmidDM9j6hFdRKTo7dKDDgyfWnTvafBTmA7JUDPKSlrOL0A6Zh3H/82CJznwUC6Vo5D
Iouh5S6v88cws6tjibYbtBfwGiT622R8cighYXQGeoU2p3yR0nrrYmO5gzz714+nX2i1jZSa+LU+
bnX5dVbC8Qrii+l6OX0B0hnPC4cQWGJh1hY63g3HgDUzS5foZq1aIsEbkwaNZVTTW+RYvpLdx3+U
H6xPWMs9zDRNxeZ9knt3Gkzo1EyTNeicNpjXiDaXbZQqu6DwzSXDtuwKUjMdL7tBEesqq0nU4ca5
vA7NeDsliabeiCmNTCjP2uWgtNVzEehPSl81N6qEdlUYGPIsqH5WU1GeCkjiZRPoKxIGiuVUIGlA
xFDyjtnf4bBRaovRSB8hFFYj6lJv0OmTMS/37rogl7BXI6uOgnjvWwRatQ4STDeoilNO2uQ26Lp2
nXhFtZiCs1zv7WPeLOX5rOqT/tBLbOUNl7FdLhfdWih0bXtZNZYu5P1N7zaswFldbVNdePMJDD3h
oCMivRj4SaVXHPRKpHt8Q9eu063yxq32E+mfKJJsIQeNQN6eakelhVnZXJpBbWwdKcREYZbdHvHI
XS0nyiyChvAEHsSnUnD7zT/JeUbZOIeP9+Bj9mEYdQGeRSIH3MnE3hVhfsAFAEDbxOVIW+LPWlHD
3bQF0nUsdC3cNDbVyjobYzmmL0KDoDP9bBogmbV/EWVFvJ/eVza0nF7jwJCav9+2ZhygUqpzJje6
uDZ6qdgW1HoQeDBpGqr/KAKPFJ2i+HP8RlOoXWiawOuMcDwy/bU4woZgKQ+ZuajxGxJrRXTWOg1u
0VhI6BO5gijAPsnCGjaxHcp3IKnXlu8ab8ABnvuA1JXOs5MUST6diUQ2SJMJvOx6+i7J3Yc0lq9Y
14e9EArCCc1KnyQPL5x6kw1wXvHoZjPIcms05s3GSo1qpzA8WH8M3XqRH0zdI73N8eJdo1nkAqQw
O43GUfYS+hGMlNo8rUz9Viq1+tiQsjgzB8zXHyPXRljJvix44l+0mMVPycOyZbJ7RlAs65aiqGfJ
w3UGJERjIdp1SXff9+6YjawJQTczXkXUknMcVAYuUpV0kBE1MMpEP8I6cvnZN7+pQWeu5JB2mATY
lyFa0DkYHKEkEVDkHsOxWp2+Q1KuL4n89Mk8YQOMHSB5zOXgQmWK+G7owaasUR61cnszKG6AORZt
ue2xqw/t7mm65dVPH4pt3Us2pl14Hyo0JV2ZLf60X5fsirDOSnZ4xKpBU4m5ErsFpv9nmzdXZuUH
Sr1Tel3Zho3WX/VjVNZYWiBzaze6noxhU6gmmBDeBZVebvKQVvO4Oydu59ENy8euT92X8Rs3q2Jk
C1B5p4DMpCKMUoopRmO4x6TX1B47HRactBUdQX05XtS43HdVaF1S6+Cf9Qbik3LZXGsJPBYZOMCV
7mjZJlfkYVPVXUcjntl6pCRLd8x98lXsUEnXtrOUxyIIQs3usxrxecMM7UDxn957Ou0+Bkk3pByx
IBEOPdi6fZdK79MlcLD0UxpmHfwp4V4HXgkOaZzjlfo9lLcWo0urbYuyR5rU0iJ25dx/YLwGXC3L
DroBtBqGY31Rd8GTGocduPzcQg4X016AELnO87S6UlqrvLK7Z8oEfZui/yOocM+eBWRlqu5TWUOx
WUtXIdAlz1fkBzBZ1UZmwbT720ChRubXyE4NqOkg/9fkyLjKFfqLblHLWL/ITXcYnI6yq8HC2kRn
ZTiNEUyuLPUPXoc0Tk+Uq1TN3Tszs75NDgR033IQvQfOQLqKbkQXrIPeKDcHtNMAzVdTZW4Dhrrk
CsT8efpSJnD8AqP8LhudjAiF7KGlSilmJE0PTlKvP07a5ca20o3jVbAHuyFZjySruZFXKEL/kWzI
+QueSn07LZHSaDtz6Gu4aR9eENP143ft0ETznthGzk02/v34BQmB/NFd/a/X7v+47+npY69a/vu/
uf2aZn2B1rA6u/nvmzTm//8e/83fv/P5X/z76L8WtCD+rH75W+v39OI5fi/Pf+nTX+bRvz+7xXP1
/OnGMmGG2n+r34v+6r2so2p6FryO8Tf/p3f+6336Kzd99v7Hb69pnVTjXwMwlvz2/a7t2x+/jV3k
//rxz3+/b3z+f/y2rv3k/flfy9f6mQLGf47O/+n7c1n98Zui/C4URUMFSFea9VamUdS+j/fovxtM
/SwmDaaFElsfm9pJWlTeH79pv5sW/iTbFirTCGaA9DXLtB7vkvh7lik0G4SHLOi7yMpvfz3HTx/l
Px/tv5I6BpqWVCVP5/PMQzd122Zma1uyTauKPMGz7oTrFaYRNW89DqNk7RIe4c3ytXbVIDbakcQE
vPLJXwRfXHrO+rYfj6rJDO0ZstAVGd+UH7tjlgXcM8zetEu5n/lX6hxCwp6QlaW4DFbWgrDWmTPT
b7slWR3X5hetuc/9mJ8f++yy16PNA2v3JtbY6NeMyVZoJjflF61p9fPF9edHOXtfTSihoB3eCAVY
+JvoBvAE/eiZu3QWsBBXyVKZUxRv0lWz7BfREn/zV0/gc2Pt5ycwXuN+aEBWjBZrUJRWgUlgyOvm
mwgMamGbLMtMya/70lzBZR3RlnAPqlkeCmmGld1dkOO49Gj2sVH3pQe/Lt7x+oK4kOkbpDcZ+6wv
nupXH8h4/w/PdNDwMAbFW78bP5BqM34gxZfvx+cJ0fe3Q2GsYxrobuTzPiNgeyvwvLdAOzhJtUjq
t9xSqYW/OLCV//ix//Aw4/0/vJYmcTEk8DDbaosYFPrHvJv3C/1WnvmrYP3DevP9XP7luWuwapjI
h5h5mbpsnkeAUlB1WmO9AhVddqtsm+/Soz8vls1yWIIYWThfvbjzteL88c7OHGF54F/MVxBoxF0P
C23vb/wdUVsQ0WbDM0FfX79EFrofmqe6ydoEg1mVTdpVCEyU8f4f3k8XxIQulbyfTst5NGxQEC5I
iXmTFwTIfbkuKZ+79t8fTrchjArGSZi+Pj9cBRiqj8SrmS+8G47GObuMa0j1l+pDeZNuofVvvvwQ
f3qFrH6s8xYLuoUv3zhrgPt5xoZDvKpr+9VckfYyN4/Ez83kRTZPjl9+hGdaKVOlijMUzGyj6owy
SD1befs274ua3nGbdmN2g88uMwHed0irTFyDpNe/yZICtG6rB2XS7M1Kz8NvUiM332hExnDuhqKX
sVaHCGO5MIDWpT7ri4xgGQ/D30EbEPnNiJ5VliGNVSaWIeSamdJ5zhLHl/om6qL9VpZlu4FBneHf
KgTadoTgx44IyHvEkC2gAEZ3N10r56CMIIRVeese8JZr8jLqulcPL9SxQuK1Le3yXZOZZtawr3d1
1Vb6ysoaYy1UST9CoBdc2aI8Xcge1772Cl1Rfc1ltX1oMpAnwSArT5Zw4SA2GH/+ROLdbzpfiw6Z
EMN13uUPHscnIjZfVX2SQYjwkx3fWdJuD+auDz8F3HJzG/kdi0lTlzDhzKFil9ygoEzTMHn1Wi9/
ijpSY13sAbQZTVLt53bkIMBgXQUz1+COFgvh+wGxzKKBcFuA4r4J9Mi9CTOkBAutlOpjESRk5+Ew
W9AVaHGOgwdFeTYsIiXN9lEQtvmCGaRyhRdas1mqRUAJapBJOLMTF9ZsnjP7mwUBmJUdm0+fhd7X
oHAV7Mtc4fcbbUwgb5zKfYuGrn0dhkSHgA30zEwGUlwYPL3VsqvSU6uSbWrAUctrfQRi1+m81UOs
KwNYnRCN0j4f1ORQ+ia7FYcCuo8NZ0G2y2uTwDDxVSNYpJlfH1CzvZQFWtu6Sw4J4KIZAkTSfTnt
utSbpwlvvd94/cID0vHkEAa5jkrEGCpT7HWDcn1rw1Rcy+i+ADyaPsNUIHaMVeFk0II5+jBF53Xp
yUeTdhK7LFPf2lXvnmSova+1w6FVuKm2RIHZX0qthnO1dYmxnkOE8YhRMHzM77GJNZfYHx90kck0
I29Smz6La+9Bks+8yvRxwYQ6/lfV9mhEf7HIf9aKcsJyuqILsQ0k4OSMn1tIssRQKzToczrZ22BE
AdKzlDTozkb0nPnZivwbXHMDTa5mXhpPv370zyv+Xw9uaDwJmRG7fXZpxgUsAnyYWGQCfa4GSnmB
5Ds5/vpBPi+6fz2IbWG4sTRZnCepB3ZIswt2+EB5EpMjIuSE2c/Drx9kLHf+mcJND8LAhgcQ2FoZ
OZ4ts4VCS7BicmHaYbFn7BfcicHId6Eyimro0K1ahjQjCrg1v3jksdL7+ZFNIJ2s8hbHyOdrSkkO
KtE/9ozOInhR/TikglVCuqjidtMMzu7Xr/NznTO9TlSDFg0dTTdQw5yt74WVwoYoLeq1R0m6JIsq
0o6J/0XFpvx8UKqGRoNEFxwYhN+cvSY5CAnLsqu5vPM34RLO2PyVZJSN98354vD/+dhgvqdTeCi2
ZRmydfaxKXodl7Ir5nJKTVPtBfi5sJPmv37P9J8Pc7ZYtozQkq2asKYR7g9Vhu+WeV8n/dzRYVPN
ejPgkuSVyGfWrWz0WHNaaEBaRpwuUz5cEKUr0J07aXlflBzWxGwYlrccR/4qxlNP0+euEhTPqMgk
mbwuQq00LsXFjPxW7087prE4Dl/MUy9r5toJHeUBQSIw+VDP8aKCEdJVp37BKZesia6R9lqlM8cz
63rvg7F6lI26eiE9KiiOKLk9Y5MK2+gXKXayG7v2R20sF7sjl55mrxSRgNliM7UFRF48dJUFiwqO
Lmiv0raYrKmRVRvktZ50kW/cMagbRkCWaUl7kaHR+zMnty794ig923aOhym7WtqlGpItC5XEWaEV
RWFo4jScZ4tu1S2MufZiX9jzYQ4odJ1eJ3Pri4/4Pz0g571l6PxncCidnRdeKNogBlNdLJoFOT5z
ZQOvdl7NjFm/sFbFUfpCEf3zesMWXsiqosjQOmhhfT7r8VlC8wVFavVbgn9XXKHIFL5KvEsdWwoD
qdWvD+Gfj2ALARRniEYfwTbssxOyQRWXabWC3N8gXuom6b9Yo39+Ofx9fAuYXOkW2OcbdkBhDUcP
m1aVv1+Vy2boZ4b5rnj3prgphv6L036q6z8vmhjjeDHs1QyL13T29rmesJscZ3a+ZKy/p1yYy9uG
TbM+x239dd3/edvG4cgRqCBd5xpLKwQTwedPK09K07TBt7Q7aw2Ydk02/Uzb4Wyb/938+F+10/5n
vbLL7D0hAO/9vTo+Z/8fNMxMGQuG4Ir0/+6aHZ+j5/75X/u68KMyfPaf/7Wmd/b2/GPz7O8/872D
JozfhYy5QGNtY7+rcQ346KBxVv1uGUKZFhMNcQ1HyfcOmtB+N4jvQ8jLAiNTQfGJf++gcReWbf7i
6MfV6b+J/00D7XPzwkTbw8nN5o2d6nh6yGMb5odLR085EamJXNwySFnrubyPhQHhhlwvGWKCbeDi
zdZB2l/+8K79x73/eAb8cIZMDzzqilRLYCay1PGM/eGBDQK3KcS1CiP5rmUaVaDFtEAFEoayIukV
WgrYLpl5FSC8HPo1+7yoXOQu8U9+o0VYZ1HHxFyqBNFjsNMWpSh3ojNWqhc/kYW3ZLO/SdTmKsD5
GwU1E06697I2yzpviTuf+fcLKQDrPobb6erfCDe4SbMXz8IcmMcHULTLMjZugr45Nkp+kBgQylq/
JPtli+BrIQMR9KB6aoHxyKaG2eSVLuwbuZLNmcasdKSsA7MODp7I1nIZXdh0JnvhP8Omlcc+/Gte
a5dNYd2g/Fq6RfboMxktIAmU/OLAIwjwmAmZMM0plr17j3lmH6Yj3G9hFN1VY9TMSBpw1kFhXbQE
zGQ6vf2+W48PWFbFtmmZJjPV30J5vGzthgEo9fCirNKtUA3Q42IRB2RmMVoPSxJQCC2pAS6rYlGp
hlh2Pts8TZ4nsvMaZ/DEaA15mBu3SZtsMH2/yWS/zxVTPjlReanaETDbNnsgzWw5DOETiI/R4Gzl
ZElpUXcnw7RQh2ZpdsqtLOjqA+PKoA2aWiHNK2Fc6Gwxs+LgS9UuKYBiO+GCmmck4BqL4lZKOq7p
xiIR8QHu9NJguh85F6G9NhOAJEa9+OL4POuETScGbRtkfTpaW/Yv50tqmcekt0nFbTvCxyykNvre
Yw5u56gyfP2baMM/jW6pGe2lGvg3DT4eD+y0KBKMWuYFOF10QBFipGSdjVyXXNqlor8f/PIBJ+5d
VPE+p9naA+WrOnT0uCCV7ruHqEf3x7hMFYI30ho1m/mOve2xHsziNGIsDsm3hbSm8+0LUG5yiTjA
AuZiZbvrdY93rl4Aexov0vs8GQlJRFwxjVsOnEwp3Hh0/pdlXm3JR593Sn0l1xhdXU0/SJa2LCxn
Ufj5KSJ6myHqGsftgt3Nk2kx5SMuIi/bBgxYtfJQhbQNOINaj0Hw1Iu6zx4jHVxtE2Ia0zf41kDk
Atg04lOsmocg6i5drbuEr35tE54cRdLeUUiEbi49P91oNnYSssBHhFPvxCeTU7jzxAVhmytTdMfG
fUV+uUBrcnIzAoiw1kcgy3MFBaVSreCxbq2EDkRhERT11a6EafLPy5XKxZU1mq6/ZpwXfE1YEJyM
w+q2kO2bzLBvAjlami7UVqLm6uJhUKK3tGEpU7pLH3xuVgGTaIFNF4BqG8KhE6rz7pLN1Brf1cG3
7KWcokclJEvN1CPUbACQ2QmE6A1ywoUfmQeG89ta4+2XE1AY/rWEk7HI863e6WsBLSDukm2vN3ME
08sor9csGkuH1bt0WJo0MQovSe3t9473xCg2I1nbARDmdMFCK4IXdSU6GS5luum6+kH26IYkOFss
opdrjefXLVPSO0nuA4dRrew+XWsuiyuZD+g/Vg0sFFKxgMaNH0d2appkE/Tt0ccihBnxkNBjM1kq
0yqZV1l5dAGKxsTA03CbxSbMNFgNxM/PLe8UKO0xttV1wpx4XikEjBE55kBiTlP7wsvvSOq8dNps
k4ZvDKggHidYksCrWq8FwR2aKu34bHZ1mW2UTjoWVFde2hBKYWwzjUuXI51+vTSMBcH5lUulBako
YzmJve2stgtgkcJnyBCAutGGMMO6Yrly9bXbI6USyQbl10ojNshu0RwFfBZluUbWdspMG8d8tq5I
QAPqugjHI6gDfwimFWjZ3GwI69t10nAhCnU5nl/ZYKwGGEaFEBuHZr9pC5Qk9437LXPYaaT1fWkR
CKVpt7njv44nmMpiAENyVRjN3AHSVZvZ1tTuC9ue/fpdOOsKjJdvtptsO6lzVc2gCPl0+RaRmpsG
wNfbRBW343qo8citWi/6oiUGA57Qrx9v2pKf1Qsq7QAd37E+jt3O1uNGKjQpa6kXRMpkL0Y5MWNb
ChjfdPcVpGnHbPd9ox8KYnE6rgldeG+3kJVr/QJENT4PJ1n++imN5dmnA4HN3/jKCTcFHCE066y7
BCvaRSHftLetQep5kG8lIqJ8Fp+BwOM8MQ6NZQCXoKaKBLYW8pxUfVEm13R555lO7hCn4sBTJeK5
MMlttGB+SPYe8iZy65nrvrEKLL3aPKRe/tDBgwsSd5+zgqsNDUy7PqpNerJIl69Sa+nrxb0Y3D3b
jnniq7ciKLgyz40KDxBSr3voNhcxOkkPBA3pBgds5Cvg9G+j57Fx9YXV10d5JCaxRdGt55LKBIrj
ZRnwkJSDUYj3Z6ApDngMhS4WYTsh2Q647IaAhf9L3Zklx41l2XYqbwIIQ3+BX8B7J510Okmn9AMj
RRF932NaNYQ3sbcgRVaSHkqxosrS7NVPWqQpQnAAF7c5Z++1H1HnDDiVii9+qh11/iVHSlhtVOm+
ls2rQQv2RZL2n4yJeYy9HxIUVlSdkhuFN0piQpk/1HdbyALVThgEPH9T0jbVjKEih/LHO/43HHb+
5ZHo/0NlwNyq/9dnnPVz+hJ+ONHM//7PwwwR039gMOGh89TnA/v8Hf48zYCr+4MOkNBl2nps6dFl
/edxhv+KyiHUAFMo0B44GP/ncYY/ogOIVol9FkVijgJ/5zhD3enDoEAHwMEBt7HFWq1ZBJPMH+27
QUE9vTGrIjnWsnbfk8VEIBMbFBsXiVuqYblEksSu3Ze+yFXF1rjZVh2xhrE2ws7p8peojs+DrB5I
frYc32geVL1eKCzssZfECJAQZkpKs0SgvQkMLHMqbVgtBuOA0gYgVuiRGxp6oDzT8KU0i8DRx4xW
SpOD45bCUxqVr2yvsSD4Kv5Ioj2zHig3OZ8x8nNgOs+m3rzGFn4DqW83pRF5WXGjKyH9JDxXmusb
QO3dPFX0PdsyeR1GmX5P2C4TnmErLy2pMOdAT9ob2hqya8RxdiZWzKtIc5KKo1RE9rbACvqF1Azz
pvewKZRJSBZgngDKxeRIxQAt7CGIMswrit3pAN7DcZoWhmDX1VUEsbgQMOAtTaEIV6FV+cqiSINw
GdvCfwg6W7u1KzUmZG9snv3e8E749SODXWwSYjyWooasCbKSnnIzNl4Uu+BXhjJhG9oQSWt8zeFK
6fxqDd3CZuKMH9pKy6+qDvWpIJXixsqmEkg5vYoc0/1kPIqxVM6hKDRks23eKfTxIvnFb6Bjh6qU
HRHu+yd/6gmIsW3oO3AHrfi5yfjRiMImEh8hFpK5a0sBk66pygcImQ0mRb/bm8DFMKEbCttoYoDO
ORffIPzyd3o5imuEat7WHoTimDLLtU1Fe9GNOvIuL9hacPm/9Go8w1sGnFuOqaXTtV7L6Sqoemkh
EOJtc5E1umO0tf3DV2atek5sXwpjLG8hCZoLU8jGfWZDnu5y/odAEnXd4vlceD4YIkasLp17HzHb
qIt+AXekubFVLaDTQjR3K0/JLjNSsjMg6xVbC2ARc32ENyFGvWX6OZk9RVCUa6j6kNfrKb6OErA2
UWqQtRvU8X4yo+hLGY7SuaixnLZGFC/tLOKpjjkslNowznBlpTO578jVonZii8NOkxMmXaoB1MWZ
yGivdqCalLd9qpfnMSrFyUsC70uqISvT7MyABx2Z3daeZKiQohQE8ZKaTJs+QQ2YL5KuH94E4vGD
xnBiueS/6Zw20ocvSJ/paHE3uu/ATesOWiCmzWjK0zJmh3Lr4f9Y1tiy1qPc1O0KcXLv6Bqxao5A
Pb+wbUxo8Ee8Q6qageHoWad/i4fWhv5bx9Jjj6GC3EmSA6pMKFcRTrmFBirnboA0emImqr8EMDSW
RlUMZImI8cFCOrc3aTetwqrIbhHEY/0nevM6zgdxm4QR5blE/1rR+bzpLCKINzUYpF0PFdS1hBd5
OgclX0eX6G1QeghlN6lJ5voyuUaZ4pUbUguVrVZn6bqpBKkckqasPFJEn4awP4xlUTGcoBcsUc/7
3yURPuly8tgH1p4A37e8VJj8PL7yqon2ctssRmNQFmOG4FgNu52am8kOEmbjkPyonZBB89CRv7px
TUonUZb9iqyYZpOPmvyt9tT4RqcbgE7SYONnFd4uRvCHajF98ZX5MGsTAzhvKkaj7ZZpp1CZ7BP1
TvfooMa6fGzlAfJhJhekrGeC1sVY2qvabMZbDc6Qk0QDj4fIsaLBv1KJLlwm4aggXhyIiPGFeAuA
rjMRRp+2LX+xjICOQGSgm7gf5cuKqoedAQbKeKyXDRTW1bTBruaMeKJXUP8W4pOdjPKxDPdj1fpw
uXmr827V4kOhnuBPx2pBoET1NN5p36YrfALlEs/gkqjZ3ZymWy8DjG1utf5MxfHZ5S8WzVHSct3k
bgfi8opGxxyz1TGACLHtWrEtTIwicr5+t6m4/blPey//+bh7++stX+zeqjxtg0EZj5q4IYHUNS3/
597tg+zz/QV+7P/+uT/86xUumgqeDWez465mERtzlO4i23Z5nmhw4lcregg2bNdX1ieX/ey+Lgqb
QTg2vh5Mx4jdPLGR5mS7/6496f+2ArzFG/rdvvTl//7HB4Xr/O//o8j+B+IC4r11lU4HNfN/7Eqt
P4y5/S+jwNJwzSu8jT9L7OofGid4St8qcEPOsBov8h8iVe0Pm7I8PVuaRmxYOeP9nU2pov4oo/9z
KCLfI6kS4R6dGcoGeP4vTq/ZSP/eIrUTOLX86iGeLtf0iFRw65M+kLuh2PlZ9dkMoE8Kze++J6v4
600No1rD/kcsLJyJKIR6wGq6X8Y3bTnmZ8Hql+F4b7D8x6Kxh4NM9e2mq9k7gAdDxnPts4rf5IYs
ZRsPhybRjm1qZWy5Ev+AiSo/2warh2tTAo93k+j4D5V4LMFmVkZzMxlKfk6kEnCGZJvVSss74y2c
QklQ1J3/HlF5oDF1qt6Vq4SS8jqaHotr2nBVM5GsR1+wg5KooRpuAyX4EBlUidceRRTyNeq8bu/0
Au0G9WdtOlfAyCn7pM1V0unRd/IV0oUGHmA4FHXA7wumYThUPVASt286lQ+sbfnnXKm876Wfigef
HQ55EbIeUy0VMTfTZINxj4m24yCgiekc1Wr15A9ys8GjqW0L2TDe7LionxpC2R9DrHCvtVxZSLga
8nRsvTVLtyRe41XuDLlaS8lMMffQFcSrUOngFi4kkWnbBE3TVlKCWlnB6RuOY6r60JiaPMlISx3L
kVMDJlPwlX3u+v2o3kxQqJqFbFXtN0Bl+TlTWW6WZWZHq0nKOUDTDEnu5EyWqkVDl54NDr2lGCuj
6J/TPg39uXUhiFnNSQg3m5ZCAtky8b1v8o4MlTgs/oo5B0IS5FwWesGIqkSbn9lreF8jTU6/dBIV
tIJNEiikpJXnQvTw2NMhOItKHm4So8MZpuYJ3JpA174ZqNxwC5Wj+QrkmOp+kJNgPsPZ11WkYTDx
yF1OlkPu++xdDMrOE/4iUsTCTHuq+ja9Vmnek1dmGT2pMXZdqStJoMg0Qns6q0ooSIiAuClDsj6M
hceLMmUT8qlPAGlbp/D9RDOnRLGx9b5rJD+Zd/Dz7Qfc2OLBU4dCXplDAKkvI+eygV8y4ZQVfiCZ
7lSEHgptElKfjSmkNzPFqrJIJdV4Y3krbj0/hFHcjVo1zhFCYb2QlJZBm0hmct3jOsd/5ZdQHeos
zx8bvQYSVNTNhuCfdMcuVWKrHpHtGNXJl2zISg1lVZs+zZTXdtlOMwA5IAHiSm6n5ibhu360M7u4
7fWwMB0vSeq3vhrqq9FqGXswY7OvRsTXKYGA+ZZXHV7xrAGEL5GtspFbpXqqmpZzawkR+6Hp5s/W
kDUigglzq3SctKV9K8I+f4zbqGYRQs+9FmnBxo46kNYsarmo37yE31LZpPOSrlpCc/Fh5zmpHCtX
ec6fo7Vgaqhzrf8eZ8N4QFtqqhwHa//WIOvsYPm8IjSF8jnW4+EGtMyTXfd8RTGiSDey9WDbo345
FHYc0qcTQJoXKmo2zZWycf7Fsa9GxGdo9ZXdNtPapCEKcBTaCqkikS5H21rt83MRinzbt4RB4I6J
0UKyvg6L1OjmJzcQggnxpN8qGZgBedBY54UxJZuoM5VXxSiaG6tkTJGKXhN8rlXyWUNDE7qN1Kvs
Xs1gW9Yjyj489kstCtLCjYe4foNXj2RsUMheX6mJIZ0zHdZV2xqd6TIaiifF6xWqe77JMIfb2NwA
BS9uaXzAcxsIP0dUGskbc+IRo87rol1AnijoiihVrkzU6C92qKhHK0+QPYf8/V4xx9F6g/ALpwlS
njbjtHEIN5SZKdth1DAwhvJmUAy9XteD0pcu4DQGuyiAzDlCAGBYBrRQWj72FgxLp4/T7WDa00ZH
pPColehzSNWbB3Ewpnh2BlWRsoWeJwoxfhhKt1nBQU+EEH53OhzW1k0aKd8OE9kOpECIEcFp277q
VmK+jWk5JxNHlb+R+8l6JDGEZHQ9kr5z+K+I1cRMme2Y0KcRXngPv6/kgdYLn7Zh5Y4qx1olzrFc
4d9IUX97rfGWDAFDaT47V5pBdzfvwkYDV1tyY4Po6h0EQMQ/be5ZrtUGxmHOBdlLuewtGq0cFxG1
zG1FlXinVtj4SB0mMtpBxWu/TVpbXBOlF16HWqkRsdGIdY37d6cXIK2Z58CuSs2aPrETyXSXi6Z4
IC2KYBdR9Hu99LPrZjQJ/+ul4XrSOgjhpm2vPFsNwa7GpGFPQT1LdyECG3pMCTxL1XgPtSpZj3ia
KAtPyWqYRvPQlr280Ao522bUK10rxasPWcrvbvmsg5cwVNDU1n54gDMlLdFDzySIWCbOIqcRro/2
uPQDO122GqXtPjZydxoN8ysnx+kpacZomSJ5c6Xc9N1BG+RV4OVAnvqm3/eGFi7rIM9PVU04bW0I
f6HEqX6l+WF5F4XtuFV8DmqyB8WC86/s5v58FOZQp+Yk/pX6dUHQzHLQvTkdp69QTpMv59IoAl6j
AR5LJK/bMSfJi7Lp6/vKk/K90NCiRjM8D4qjsaMODn/ZmuTn1JalVW5J1C3KwZm654L+HvSc+Jro
uAwahshvaL1XG8Wo+oVdZcma3GhpGZvt4LBrCNY+EQ7ksYXnwhLVWpYS8H2RbxwqouGXHO5oD/Ya
nuyS5ELWc9LVE1ISS+jzFGxGIGIpzn7TbsUaUByyA46qW9Sq/YqAWuywdlU7VUOjn1SJjgzF8Svi
WnorYQAKWtItHzl0hK87q+RsFZshRe9cDfi7FKB3AxMqUcj6tYmwidTbvlwPeTI91pnv3eR1J+GZ
DcMvrczRuRz45egUareOy/Q4pbp/Q6VuWuhT4m9Ag1UPbRCVzyDU0XhapUeVsaKFS0okkt+wVdKt
HMMHKEE1uWammbvAnEtWGSnUCmhLagjcXhXUxS1ZvF+LZiJ5q5e7Z83D/pvFEhDyiMAca4JMF2oy
rBclH6+ycN6XRB1pR0DSnjVyrbaU/jB+llK37G22CNFUBnspnRq3ieEBT5Olk0UYeVD2M3krUU8g
4MfuIcSgUWceNN3RnJp1kRXh0gT0hKlZKd26Bf6VBKp+o/qVRgcx1ZONV8jNNvRV3dGxGpMHWdjb
Ko38e1G1WJlbrVgKiO50T2DtmaNMaJ3Ma1xByzBq+BMNwgMvjk7gLaLTpIzytZ8jUjACoR1N2Us3
kIrTHXUsbT81dbqJdIXscj8xNkFdRvjf2VaeRBtSTynCFPV0CeeMCODsGU++eV2odbvx7Np4GmRb
ec7tEgPSxIJRO1E7xg3LreHnpDIG2rVRBVDP+Wz2cmfzJadx8KUZe+lrFNUDBcli6h4ifyLOPR/q
iCBmxCfAs0wLKUkezILw5s0uxuwJpz7ifaPm52SKWWx9pRabopLYnXDRajV5Q+amagifPxTJmiTM
Zj/polkyhZrnYIQ3nUZpfpV5KgkaSG3w5fb5glBdY4t7YVqPvl8Qy+nl8C2L8NYmyfpM52zaWATK
LIzWkIjT06NDa5vaV+Rvya5Io/CWTU5BEGpubtQ8ZzepiNSca1rqzmDBXOh+ZKy7rlUgSuryMzub
5nsvjPkr0SynmUrL1QdyXrKyt50Q6OqVXRhfajOvKdPV8hzU6S8TjUVMbYZopefA2/KpPw1DSTic
0FYeQNA9Lz6/BtNlL/CMfQ9SvgplNGkuY7lIu1aVl/Xsw9DnmjR4qGFLjLN9b/4wbPSzdyOYXRz1
D0NHPHs74Hn1G63F7wFESnmNAQcsgUskRJH+sIZASVGW6k/DyOwdGRm7uYOPEfaEoxgpIjLYcQMJ
YuKn98TnmzsSS5LHR6XE27uvFTit2lzW1Y/Z7GCJzLK/YoLhgRhiMBzNniX5xg95fj8k1q6aUmlT
VZ221kG4kJU6FdgOBuiU+aIUXhHxXVpyyJoQMjXkhWa60C6tbZylNRbrNjfWWauVZ53inLoaKs5K
TqlJeBQEgEpzX5tAa6faTAqXvY8P1Y3wolxnArWpYt9XkdIcaCf6x7RICOmWhFxdpWNK1BEbIXKq
Bj/bFplHK7MxQTfTdvVgzBCHBmMgGHT/ViHBcJnloiwXQpTpzm9jdOWjHi1VqwCaVXcsoqQw86Gt
eiXS+/0kFO+bqirzwVbB5NllpKHLel1iqtLK7jYvNSNbkN2G8LjrfRo0mtkgzOGf8Cfn1YISd3qt
6357jYKK0qfV20dLagfiwHEnuJLk3TWppJUOKUnSGYmg9NhUen1VgwG4ER3Jl5pg6qVJpNq7usS3
0/j9V09PgitNLrIHLxkrOi/9tCGi43uYwkCpfZBcSujPy+QrW7Jh66na3iZN3qgTNNUjuTA8h07S
RzcxQ+u64CY41zCJa1H1tY70YBMwLbiRXAGXR0OzNzLs+k1vfAuj8dTqNmSPFgSwh2e6CklnKnun
q3DF66yLdXryzID84Um6s7xaXaZoogdhlgvDxA6RAO92vVp/ylRpcjlZPETeoLvavMms1GFJ7Q9W
YjBZYKHRKBCbvYNftJECnzZTVO4ijayKKKdFoZ19QUM47P0dC6+9EZ3Xu2HYur5HrLFdgQSbYkBV
AdvrBXIKNIZQQ1d9mhLV2B6JrfwmVDIJVJUU4GQqQyeNqi+DPr62LXK9rrtVrOzV85vTVGXfygDB
VwT12h0hgUwgTI3k0MpEjcrtMVSYtAFVSiQSkzMTF9t6+DLE3tGyrGu5je4SMoY7M9skiAZz8c3K
e5pv8c4yjKs2I/hN109NYRyVEbJ+J50Krd7MUV1JUrxlMUlbSsSyWyeJNq91visLezGpOkYeD2WY
rSL365JtHwSbOrO/KpU/LoEv7mWTJHYmz31SD3fATck8lcHTesU9DZ2HcuxhfcblXacRLhx110Bq
+AvLhW31q6FubksLP10zPei06LH+HusqdHvlhnOPQyiPg71wcpJEhwNU0eMrSRbDKoWrSHelMVxl
VbIyENigTpD4I2jwdgQoTAlQ7KTF2fPZrQXT92yUA3fyzBvVkzZksC3HSaZ+ObCeGC+lFj37vn+f
BsA9AmIru3Jd6vcpPTr28hSljTspAwHSWkO3ErFyisdTUHMIqe+yObYVJ65aZq/QTu4ygpSQXzOL
xqVLUB5nQug2wNq4puup7ZPUdi+SSUMjftGi6CsONGRCcb5V4+IN5HxFEhI0TMm6G8ruoY++VX31
jQKR4+Vf1WLfN7cyRAEVHs7UhGeYim4YkRlCzy/OiaIJyE/tKjezaWGChuWQMDoRVm7HMIIrS43O
ykQyphm9km5P4aicR5hpI+Wcepo2NcFiz75ib2xSf+l1riRWU41OVIUELJN7TpTmadD6E1QQzijZ
E+dtNzbOmnqwW/IIRLwy6wmamOgwQ3nbqclgqkTElZwTFeRhkmUbWNqrpvGu9CF90Bocdg12UWRF
uSDNUEpJjECUSx1HIxIsNYJVYJ1spJkmOGMcFG5cHCfaFV7f7VqA7WyANyHUh5rIMaOG+6MowMdD
+cGGFD7lBidEAc0BDO/oL0R5wEG1ySd+lLoda8BgY/DVjG1XliAYsojJbVi4bP1ddhpHrRMbtMmv
ESdIX9EWJigsW8a8pkCB8sG5aquSLnTD7s6jEib53u2MM5qqnpeeQo3rF8JobumzuJJJy7rpzoAT
9tiPlyi8nkZyVu1JXVqWDK7sTZLyTSggscL/Z2sMa4im9CKfsldMKwsC2NcSikezP/u0JsnbO3dG
oTsTbTdVT3XkthqvvPVDPiEIJGQStesRoi4lSULu+Z2h5w62TdzFhNiONGo/sp9zETY7FlfSjJTE
+ypj79qGOvmA9rkPkmVaheHelKjByB5AsNKU91IznWpMiKju5JENdnomA8Jnfk31DbFvJ4/yUu3Q
PY6TA3GMHOSmwI6f0tGov8IVjzkD1RslhfgmzFDd1YH1VOEIcz0knTi7Ut+tci1ZSgCxXcKV6uUY
QejAP5kTyKM2W99PQ21B8Awff9ISreOUVs8uwFOieFgTHGk8h0VEbJQe5sWBAt0EKSgcRkS24Lfy
e5MI2J5lYGSdJbK29JBAx0rZ88VpVoazvlHCZ7PLySKISAUEJwLp8T7Mc7X67rUsNUlGFZloBxji
xkk2OM+hPDX7jIC8LPOeYnazHswhmXVr7LpHiSnjUGpxZjuZNsosRWwpuu6B4NEuuO2TQVwlfcGY
9GCVws9Wo/LxXQPhFz2oua/1oSxPgIWNihj9OeIU/bLLR1CHTBiE50i4uCSnTwzlQG/eWne4Esef
bZt/2Y6a+1m/u9ZFi6+jJFEz1B3iD81Vp3X+UjEGdWGSo7lubC+MP1Ho/fLe4HYYujx3Hi6tZ6ld
TxEBHk4HLawqjVOKb6/StU/UkB+NNTQ25icoNFBD7Pg1ZJEfG5c47IgsL2y67+AE2YdQ2HNM6hQC
F1dDTUbJ60+u+LG/9uOKKreEjUdGi4ti6OMVIzshwS1QndRvX4yoqZ1UhT/3+3Hxq2sY+DIsjuqI
Si/vigeaFgNTD/gvTvHQNvVWOv3+Er94cOr7S1wMByuwwnGwZccLEV+3/brRcseXXhqLrrvqZp+B
av+CBuBFYYBinFND5Z/FRTNUZUdv9p3szNyQsV9iFsgqaBVYBBfMnPtGXZGAQP7OZ7iSC+X0j/dF
fRGSGnn2uEgv5bKGUo5RHKBuX3prAQJhKs7VkkywHcgWp4+ffv9YL6ydf73cZVvZHkBC+/PllBU7
1ZXeApXoltE+2Nnh4ZOLfVQJ/LyYUCwCb3RGuno5f6CX0ovMn5xxXWy1q2gRLLJNuyicGV/xGXTm
wlP282I2WY2sebKp/4UlAd2NbhV9rOhKdimvS+tkReFzR7/LEdhY/z68gmGCLG/uj+IRkgFWffzS
LLMphw4ZWISZY6WtVFqDG5hUDorkcdHeYKNZfPI8fzFHfrjixUcRjJ7w6d040p7mUrMMXBIhosXg
2LzBnMP0Y78YT2A6Ppma1flOLubmD9ed59J38gvd97VBH+brNgs/PUG3QyTg+svbbRC5V2fCA/bx
ylv2x0K7r5z+FP5dBcifb/fdw74Yt17nUb3mJ8jraTUtutvVdDLXVACXCtAQnyP0Vubeu+N/4T3/
Yir6cPcXUwMtRqnz/rw0Ac93TevQmXTZfeUugJQl75vvFfSDG3+qlrjQdf/1vucf9+7RK+afF+ek
sByXNHaC+IoE8atwB7JvS8PAvAMvCEF1/Zk3+9cf1LtHfrGSmI1o43m0kbtpOOZOvoZMMD9qNoyr
cVusPx3ev5ou3n1Q+oXZLkyVqiv4oObpIt6XbrCQt/Sw/gfTxT/vbpZEvH+wEPcLu+Ot/nl3Ni5U
vAiRS3txZTFdfHp3v/x4Z/AgflekFoC9PlzQ9quw7ef5KXHhiaKt2yQLkly5Q1jN4VK913b/JazP
Lz/ed9edn/q7EVQHZeGz9XbaHWMWF4WbrKyFt5mYF2Ws0p/PUr94jXgzEf/rlqUQ3HHxvRAeOpgp
CQTyGuQ9j3VgoM43OV1/PjX9apB+uNjF99GqkU1E74fXSAzRPEjt9bD+7w1SNlcGjRsdnxO6lI+P
MyK6Y5JhMsKYXvWHedD8HKTVTtpKq99P+B/3WT9oD3M6pYEN9Mcm9eILTFW9zqwEM48yVqdE4vgD
JUc8/P4iHzfCPy8yu1VmnyuC9ctwFRMdrcmGiOz50Z2IMxBW4UBr/2QN+eQq4uLbbq1+GjKuIlPI
kqKbaEidKn35/Z3MA+ufy9SPOyHCE/k9IT8qj+1iLBitldG5pSuAmsCc4lucPoajlrNRNktktw71
x99f8CLe4McVDRUhFK8I0p51ucGJjRC4uI7J8Aqp6FJb+PF+DralDOghDHDpLOaucacd6aAtGnc8
1zfhIpWdlBWS4vAGSEPju7QkcDdpzu9/28WX8fO3QbmScULjy5MvyTIxtuXaiiSnY2+SrYJVhAD8
yvgKO8RNlv1myv7+YCVKHEsB7AekY5fjKJfVRG91UpzLvST7V6n0mSn6Yhvy445MHFW6IWMNV60f
3oZ3M5k01VmIGIg68FpQqxBuaezlg7k2VqWbu96rNoCbRqpP/ciNyFNaUvlfqnDLPpvLfzGYP/yQ
ecp990PMOFbocVtOTr+nkYt522M3nzEGL/SZf73di92eF+eePYBdH91+dIyn4urndqfbEF58IvAj
v21P2cNn93ZxEvrrZeebf39zEmojwuSd+LF8rLa1Q9DMplzTwmeTKd6aY7b+E1v2b3AR/W9TbP44
8P9ryea2Tp7/z/XzmDfN9/eIhB//2U/lJgwEzEToI2UxJ81w2viHdJM/kRWARwBB+CY4PbLh+FO7
KSkq9NEZ6GSi5mFKnCemf4g3Z0cRpxUKBEKZtTwcdf8GYXS2Jr2bdHE0kYIDiYhiALMgRjN+xfvh
oggppwlLL9bO1ZVRno0sHhBmi62Vx5umIzCisMe7rk8ecSSUaANpD5SU5VJCFdUvCPVSh/YGXhVz
15Y4QyPcR+N6pN6vknYFYXUXpL7iKCW+/+zBVnSgLnH6FozREe/plV5HoNuLYy6Oodl++/0cirnq
8uYocfAMATHo0HJ+kKTffQuNlyhWREy205Jm2cm3ss4BT06vgjA6etRw/Ul1p0UEeSHzwZxXX0d/
OgVSeZ/GxU6vogepF5uh9RZpkKzh5QBNcxrvVqGwZcEGJspnXRknW90LSXGbZEWg/EoLVHhCyY1W
1Lew13YjMVcl4n+Rv4W5+cmyfKFs5+1xg9AlbdAbHGKNeS/37gbLSvL9yZ5YFIZqGanhbTCKrSlo
BWr2Lgv1NekGt8PAovb7J3uBiJ2HDZAehL7KjzA+srQ+XtgDaVPUA5UxRXvM6ZUoJN3OwXj90C+0
7hHUnBvqNZD0cWWRQB1m8l5O/esURlxgsar31U6dDdLtode7RVyefv/7zHk/8s+9xJ+/D5cc/l0+
PiAcH3/fYIsAxUFD5Y4oAqMenggEWKcyORrBtUHA6iC0/WCiKB6I4AyDFVWya1HHa7l6VTtlPVK/
zIdmF7VPiYaja0zWLWKPXmuf4qZ8MvzwOOdqexJiM9nbQCt0Im0rR7DhWUzK0T6oqI4npXWUovmi
tgA8xnagGyWdlS7a11G0VmtpEaSJCxRj16liP6j9UlxNYljJBxrbd5pigQHxgxUi0WfyCc9Vmt7g
XV0rnlg1iOl0qT8gmLmRwy+/f3iABX7x9Nj7szHCgDVPCx+fnkzs0ZTFqBXsqTwYjTgKOlhNIHZS
jC1XyfeN/tLKOuTJ8EG1s29R4H21R/3J77sbxXe1vLiH6vFAQrZhTNtJFospUK6aWH1pfGwJBKNX
nrEglG9VmfrXuEaWg7wswQZeUCUPZpVasfQtY4WMBNPauNcHvDFNR9c9uJcRtmoS4MDITfHDF8Qe
BWb3TBXuoSNsVMeEPIjMSfsaDYy9oNlhUPue7s082mYJU5csfUGHCrP7xe7TRaWI6zzorhHxLWXJ
WNVRcSAbc1eb4SlmqHqNtDausONsTIw8tp4d5STYpv4XyQ9do1YPsYe+lmvcKbn5alSmayBtghJA
8IixUnSxaDzlIPfttsxxgbUmeElILcaNhecE0fzOjLotMVq7yFRemj7h/+cuOuyNyDjwkRkEX6Dv
25uwNjdBFa7KJ1rSe3RuqzwKgLfU655sxHqSaa2bLpzrRUOkoeXlV+RQ7zPJXiMoXZIiuVpFdkg3
izYhqsxAoS8pl4tB5G4a2htAoXtqtjeROjhWMiFcyF27Ubbfoatd07Q/hHq07ilM6w1s96Zsr6XQ
elZL79mmbYl+UIRHKVCvBjU9t5q1pzPJ/pXWeJ7vBqSkUo/strT2ySAtES6tya1d0mTdeT14h6Te
SF5+Q5/9oYSOQgDw0LW7lKY6jtJN7/szOX/1PW3z20g2VlMjtkY/PUam/5a1NPmSO70wVo7S4+rG
NO4ZFYm1xCNOxQkb/3LGRYhuShxE7kdPxPi9ckcC8iI6gpuYf8AOLnFK3Demfq6UB7/Qj6khr/3J
WsdD8IrLfj2OCtgDMD0ivULRkzlCF/dlaRyiaqAdMMCziF8lUT5NbFwn1bof51lXUHGesBnV5xYI
jO6115gtv9YqSrUxvbIH/6ASV5r72+ipWCpEupcSfSfNkWxjH9l9RAquPlCnFytR8kIVaVmV+cns
naBCzZSaBwy0OD6hxkgPhQU3rbHuAQ+/NF52KidrJSoYJ9n4mNSUN3m81Iu1jZeDHQLEX0+w+yf5
sRn1TV6mL6hdgGSafIjlKaYT57fBi6qXxzSQNmrs3Q92+BJ5dCy1dGk30QtYlkOJjNOJvWffs+CG
tNeagV1wVI5VCZPPNuqDH6Sr1qw2ncU8HHu1WyTBOrUQaVraAasuNIH4oXvuW8Zj1kPVLYmagXzS
wgiQxvIgJ74z2W9mWX5P1fw0UzwyEmkhgUoMXNZVayBdRLpHO33X781YehmQi0mVfhyG5KpN+us6
EAejKk91qj9W381ZIVJUKLF7mK8H3W7OVmgf46hZhEEzIyadDk8i/eryKQ+D1yBnd5N58UNkVO2K
yNGNJ+jFG5CNtPBtoL83p206yDk3M/gHTM2yCpX/R92ZLMeNZVv2V+oHEAZc9JMaAHB4Q2dPkaIm
MLXo+x5fXwsM5QvSqZRnZFqa1TNLy0EoFHAAF7c5Z++1L4Y4+1RGGWlW+lUeO22KAq0o79UePTXe
6Md0Dh5WLIicVdvSrPZEJ1ueqdFeqtatBM1MN1mA2g5C/kFwVOpHbfElaPTUY9sSL3VBmsVM+Sez
LoDYc+qvwQbBwwndgIgiE5TtYGqAcwgllwEWeRESQytDGdvsyOuiaS60WwBBV6VIfugyWWSV8TC1
yA0r/YvUDvsxFQQGm65YCgyzqXSQM+kgJmYY8jypmxKDlDxSYNlSGdiVJLqGAG8l9W4xEB2Yix/J
qVsGg6s21T3Bpq2ZHKeluSRs+WIsM48+wCGgfYoE+pHUlh2Y3j0OiadSwjdKggZkIIA8Wouoynqa
i+CHFtdeZ9a3ja1ctlgdksuJxEhI8RskceSPfTbijO2qdK3M5YOp4tM1mgtJHRJnJsNltOKrRoUR
hIE3H4Qvk2oSj4gg63kbR/GtHKPKzJ6x4eymjm9MyAd7nJFhJXexPuwWtfYMPbsVg32haDxapXfr
VjnqeXRZxdZuCNJ9LODP2FvDTvbUs7ZSMD2IzCA+Oj90rAO/X6FPysp/bm84OCigZ0GsqdZJqSSv
kjEpSA3CQ4rgsn20RmqCwzV9ZjQIi4dXxJkTGnwGqtEB6223GbtbTf4ywt8BWVWFnGc49/wXjoAP
/0FUxf+HrAn8bq9e3Zpy8SaGwi1b/sm375wSmx/xmxCKl7/55yFREn/QnqfOY8NrVVTqPfxHf2In
rD9AC2uo7W1SKhQQuX8dExX5D3AU6Klg1JhCe+kV/zwlakD0AEVQS2PC1tcS0t85JJ7gOS3chRDe
VxgJbU4Osqcl4dBuSDdGVIcAbHEpKXjDRe9nVyplMaaMD+FZmD339nYLyiUp0uIopBmukQhw2gdv
Bn3K43J2qyHqxod6hPiNTseQEuuh50Rr+wVeKuOCsKbUjhyhkCRzKVlaYn9dInLZxD4TyP5j4A2t
3mOrtzMrgjsEIRv9sSPQuIvqKPpB+oowVO3xYZTgZYIY/8Z+lAqluQw7y648NdQJwuyaupk3JKIh
TYYokFUOBjMsj042IuR2Cjtc9sA5ZcMzlVQd/GFkW4PaPcqdJZQHcH0N9WgPeSI6T/xCuPSkUavr
BzlQp+CuTdqGHciQNKsyG00+BTBh1L3T8ogCnGoZCJxeb0PoUCDL9OE4LoleexhfUtmTOXzXWztW
NWqUOXYbIHspuZpabVXWj76J8KezhGGzulBKM7d8Q0wohlSjHc1Dpujkh7YD+b87MqszEmrzpZzc
XikW+ONj1GZPWtvOMkGNdmeg1AkjpIVUb+36+2QP5G1SXOgsrJgB5NGwj0N8QfIYGLumqLMSv32T
SAcrhjiyrTpIwVeSlswPWsFGO3PHQVrKT5EdsW/u5WRqdwW855bIoCWenFCprdCnXxwtd6A0YOkV
2qBWjqUMPAYH1U2HrpJYXo34R3KZdi2IhhjsljDbbbyISSGvs8RKsu/7jAUy6q04OUpSHOnPpHw/
IShiL9VLWgANJCCavQ+Xjgwfkwxn7C6aKny7mLqCK2FKcQp23ekmDirV3muGJoJdPoBcdZUaZ4rD
yJE+4rFqrvp+in6M+AJlL7MlS7kVTVXRBxvt4J6OnNCJ51PYkHXFwva9lwewYWM1EhYNbR6RqEGs
B5J3OdA/hrMIcI8oEBgcW/QzshOSUcEsw2N/sLU4k5x+bhdtp9ulIXyw7RYKldRAjqeQv1ztdPxf
+q6qAdMi92qCCW+BlU0eCNzcvC7qWdc26TCkgVvWRt4QDjb0gNWE6OytDYJYIuZWK3W/QPZZXWaw
KVSnNRIpheAkhu8ILsme60MwIci6YNM4S24pnD9GYplcYBipfbBC9FG7JS9KDltIVl28klGBPnpq
Bgw7Kju/alzk/ALNS5PtSCvo412BQyDyAkXOelCAkybfLlZYDWxESyk75hapDF4qAoLYZKB04EeQ
xGLYLadwuTOUJBd+yY+1N4HFbHAzV6ZVbKwKTP9uzqwxwJhltphDlHGyD0ra99IPegyJARRALRjG
vIzM01Cv1O4wBBoZr3qdNHzAAKgOxBF2xaXd6FGOUCFjf1c0vQ4Ml+/jLg6XwP6Yg3PwiyDJHmuo
nfUGIXqMhJZA8M6X9HGIrxSrXAIgf6X8tcrJ28NYUuGe0CK8XsSdCvOxIZ1bdtBc4nmzULjXMDis
ku7EYAwt6E08EvJtlceYHeRussUl/hjiB2O9IHIYL0OSeBg6bI64FQL6XZ4qo7oRqJzlfb2gZNvh
uEsTl0o4rj8Ujkq0wyKDLJ/eQ6r4rU76EG7eFn+2iriNo5+V58GNJBYr25JxHZkeVk89XUXPg+IR
NsEEpLDNe6rsQBq2HV/Ls2ZOebTrSw3ZaImhQ3YSZSowt0DsOcgSGjU0tlE4OS29IZAvHJ1m8kTl
gqiIfILMw6csKdiH0lzeUN3q1A+znkndJknqjABl04ya+7jtJfZCbaYYjrDaxNi3mkyMqIJFWdl2
mcjio5oiQeUsrlbxvZgWKTtoVtN1o9PmQdL6KaJ+ZLJohz+XyK4+9EB7YteORJqBvceZRQkzKOZN
1XchbXQETsH1IoK09axyKDs/C8P+2yhlweLLJbEDDC3W8+2s0Y9bcz4zybUA0XI/cWPCC6oTjbeq
5NW4gTYHURVsS9nvsLPOH/Sgt5JHM8L5nKN/U26aMVtV4XZvDxdjrZNeJuosu6KUySmSKW14qCaK
TE4pW0xWoU1AocfM3FuwZ1I9RBhZduKr1o9ysbV6STYvjdoWzQV5Zxy1FCimoTfhnMEXnlKzfh4X
BdZdWABjcto2IIw1aBtILHqQk8MtxQq6eSyy5G1glBYH9JdJvlJuFjScdjuk+z6dl/Ag+q67TFkd
1M8mqQ8fpKnCRWZV9pR5PGMQrx2g+sU1iaFt9kSfNd+jTit5pNC0ik07J+ro11UaqLuJuZeVIJdC
0tPlOsFqyqhWN1IVAvgpa7mkLVfJk0wCdyslXmyECZEPI8vB0a7jqQOGtJq0bCVEAP/f2vz+r+t/
rKmU/7z/cYy/fIcP/ab1sf6Nn7tak02oyT4OAyi7AYtjyv/sasld41RJ4ZpkeWsNfKDB8bP5AdIC
4SC0b1qF7OP0FSj9166WmvPaFrHpf9A7+TubWmMFtr2uEa9bTEMg6FDYKmMfl9fWyKviudbb6lIC
B2N+J7I8hmhlUAqDOmRLCYXd4GXYdEImQbduVfkiVY30cciEtTVKY9hl6WT+sIqsfiDmuN3yIQzf
Qko7d0wayYdwrpMbdQmUXVYAONxU7NT3yIjZR7EgjPu1C74jOT1/nGKBoaRT5Nsho0Y8LXG+o7ag
Xw2WNWxVc5ZvRvTUfoiD8mpmt7qX5qX80QIl+CpoTT2DDmCLoSoyYlGLCoWbdIF5addLcl+VpOJO
ObBpUBxjfTc20gzrdxBPtlQs32fs0/s4aTTWJPAMEbE826LEk6plzCcO9o/gsur1wO/iRj3ksll6
HX1djAyKvRdhsRz5oGF79dUYXPdCXajWBj3pT7Iyeq0RQVCLQpazgdR7wZ4gTfblKEX0mYCslqOc
HUk3EI9NrzUXo5oIGLeFvCmUNrg1wyk9oJkvXLZx5efetJf7LK/myyEp5YsY+epN1ik0jwKl9/Ru
DNc06xJvC9rmTQe3jY00toVrHnPzkHSm+s1IRpYECAMy60IG4RGRP35Na7k1i0wchhSGgiNRA4i8
SYTTRuqi2k+tMv6S4anaWalGtUnLFfq5muguBttcMU3TGPtBlwZeWYfGtjXgWRCgI103Vtvu8xym
tSVLbJzwAV1OliLdphimfUCyywfLMqudvIyacpEDe91DwZ3v2VYzTmSpc5dMfpHgt09zb4ajU0jU
c1m/Zk+aDW0f6KLbJZM03i9jQfbGoNu+wEq0W0LcbWEZqWRw5Wpzt4YrfI3oQ+yUJS5crVuyBgye
6Pm36rh6lpI+d6exalyN0uHVkCjyRUbN6SlPM+nYJd0APmKOLpJ1DVHbRgIEmMbtVmhVuBkTS78c
hJFv8WXOFxaRSV/mWLGAlytIctHHz/ExxglH2avVqh9mQ/CanYzBsY9kg1xejBtZ1WKPG3T1mEZ2
d7AMnBS5FXCymOKpuBABXugWOKqf24V8X9jN5IVR1j52LTQyp8xXKz9109TrDF26a/OywuPQNtGd
UpjWpSrVw9eGRKz7tp2WbT6LdgtpR/qE7FuHl24vMBgqOf4QFcOyKS2KsGqli0vwDcpVNdgQFIKM
VVYZMOehOaciHEcfepOlRtizepmYbY67fhkcJWNhniT13jDmYstO3thjAgdqaFiBk/Wh6bR2NG1F
qRGj04lS0E+SZa9kZ7Kpl7uqatsLeYL8HNVaf12aGNDJ8A0uBxskI07EYguzVvXYTga+JWl0qGCM
OJo+p4xlwZExB2Y/Jbjc5LRMHw07x/+0GMXXtq4JMlR7gugowXuSIUzXxmX6gEtc3YyxBd825QwM
1g4EdYFP1Cl0NdgH6bKi1Gxlg2Wz8CZJaY6tElQwIWlGJa4U9ZMLmWemHcIBFZUagpkc6S7TLos4
Fapqkxh99sgmJN3TAh+hcEgWzrp8hoJHNBPG8nhq2OY37YPedhnd5mbov6kFj8SsOtJkRSw0lyjZ
sPJGSUQoykfZPsZ5U36MZ5vDjr3M9kWf5bWvg43cV7RvcaliG4HzRQU22mS23rDTb+fyWyR1Y7Cn
7onrLCBxy0Wf2Vw1iZhoHVWgDCWSYklz7yiA60t0TAc94WhlVXQsyxJ3cW+Ac7dL4H06VI6rUaXy
WZY6ZDi2wNoGDTOw6ybodxP0o22sRBk6dLBHetCI66qZlwd9ycVGGc1xFySDDdc3KHa1zRh1xlHS
LvDfQZcQY0yTOSLbFsqR15p24LQBBfUWDwdqsrx4mq1whRZkooeXMnT01yqU2ckceXPX5E+JvFyJ
SIQfulpVdpoSz25vYFYylDm7mfWWplwxr6iedAT2OcR7MSoMdNkunshDLVrflKsEFJtIpISA3iLS
HKnFM9/hXtqYmSXfQx1ONtY4p344jbZbJq254dwM/U7Pw03e9dXOMKTg2hiACCXxqB6tjj0wQBDp
exHKtKsqmiMKPPYCvJWvtgZBy3aTaxsjKJsPRS/1z2UThB/ieE0hzVoZeOKsjJk/ggeM/XA2g49V
3SL4t+L6E19WtunyZbnt87HpPWajcfTqoed0ktnTvqCFNvi2HDbKwYq69NvCGkbp4sVHmsPE8I2l
p7gzxImEBTGwCD+Ic4yEXVNBgg8a4wfQpvJDkxYpr5TKE9bfytOFPnI816TKp99sYY7vJnKdqrq+
6+o8fQ5Hzl+uBo7QpVq3uONU0rkd7DjU15FePY1mnm/rCaRnIOzSj3J1PCQBVQ98H8amCQzdT9N+
8Ssta8jfEmp1zSot3xoSQV913HRHAa/jJgcuOTl6VOvXMRiGTxVHym1SdPoTAjdG/9Q3z8BYxoNc
UWgRwRAFbr0UOukIMCT2ZUvhWJ0sejkRWYHgNzPhW7rkQA3gEC92qr0sBzvr4m9VWg5PFgUP0EpV
rKkOyu74GY4MsupeLhVPm8LgjmBI+1Msw19KaUHcyTKzBdEQAmeiwZeeSfJ3eygEnTuhPQ9CIX9u
sIxbsg0NhYum8dHUjMkbK83ciFhSqdyr+XEc7HBrK0qzB4RJ+7Ab+9u+7TQWrnaKcfENhgHmR6sQ
FZhE7UjjQiTq0NDXsgcVe2xu1BfD0vS3Sp9NF+UyTLPXxEMcOjU0vS+LMel3rdmWD4FRLyhel0DU
9J+bcYuoKlS3tgijz10Hl+trX5Y4OzU2DS1flT5yII663IGH2sWbKACp4izkDzl1n3bPMyGSnqUm
84Zpv3qaJz3Yl7gPaDrm82EuU4UkPl39Aem66m9gdWlXpUpvhMyEuX5GAwTwawr4kmOOatc0cvAP
NBB82dvS8cGqx9wg0QGhO6yn1raIK+mxSYd8g6tuHpw2ypLCHWU54CxsKk+c5fK7aTAByWtTVbtd
UiRuL2bJA2nCGbCqtW3SK6zZdjYwP3Ik94N+ZDtJ6Q+lfKPkH7smDj62IsMJUjXYfgkbOXaW1lzr
kVbca8yMl21ic2STynGrMg15/WKE+9mUksIhANY6qJgCvy9RHjyZYYiDnAgomW6NaXwXdhXaG7sY
SfPK6jB8ikk4+oZ8U/AYxmW4YyfRN5e5aQTxcxEAXsOJr4m2AjibVhPLj8RRr6qj8rIWMZimsJyO
cqaNR5OvGwBuQQFznj7UdqI/qgMToJ/DWuncRjMMPH09M+SNLAg9YJ63pVC4Km3p9LHMquSy6XKq
inmaBHTtY20CEhAO4bFNI/PTFPbmx5EkBPnQDVFY3qWZGidOrA6U/0x7xv9K7YQNFOeecDKcKNGq
x6qK5supjKd+a82pXblsEMT1zN57gVUuhdCLtGIUfoDV2YPbOVnHJYBjkaltepzg8PRA0Apci1SL
tADZTTYQHjkUGxkZe+oR8YJxNSsHsU3MHFGlZcXpZ8MaMLY3iiy8Mm8prUstn7MTqMMaAAJ1/Nmc
xmRwBCBa0CNBVHbDRQhxvpGarnJCOQmqXcVxPHRHqwyfJCuvb5TcyErHwh+qP9VxXU6HhvX2ku1H
K+0zmXKSYwmgA4YEYcDNW9AOUaWt67uq1ptSrS2i61kIHJGAakbBMaVncr9OdUv0FWUFkxi9BUR5
unka/GXN0VyVcKlTaGjkNLjDAzKeXfPFOoqP2W4EgeVKl5pf+vOX2+DunBPnRGz3cnWDg55GzuCa
OM6p9/WJU2cJiSr8+cK6aozvSvZ9mc9pd07PtNDHFZ2EMUJkAYSf6rIWSWTstSQ3nsJNzMsI2zMX
ONEl0wta05k05ILrPWCFOLmHIG0qdUU/gLEi0xhotkNbfBs47D83CFvOCM3endExd3JDKmEEmoFo
+ESJFNlTwArF1r671Pp9KBVn/vsnCkHuhlQJumvY22inWqc2EirZVtAthYdFGC4EQqwPYbCtpkvq
XSyn3Zmrndj31oeHkRRA1So6R5J4KuqOJRFqzdq8v6z2+WG4IGzOk7bFIfTOPbgTY+K7S71o319V
NyJlZu7jUvUPTtRefKBQjj3etbclmwnCJV4Vfm7+VNa9odFS5nlbTHl7Z2vV5vXQ5qw352hbPPN+
pjdOi7B0qT6OPt9S7/wLhrJz11v//NXt6aAINbsvvMZTfM2lI7kTe+birdjZXrn7t24Oe6eioPJE
Jv/2Yn3aIAFYUQCPA0Fb3Nx0wdgAT4KWC8yAc1Y7/n6iWMfJXxc8VeX2KK2WEBhgRc+VujdUFyfx
JNvVnNETx+Fx2IIL+5ueg3+Mmb8ue2L9geZDpcMsPPmA65O91GrBFLjUODmEH7PbfyG0/Fff3+sb
Xf/89WvM5siy4K1le+tHXLucorvEj7/DiOBGNeEkm+oDWNDu87xP/bOP+VeDyOaNrsmTFlqKk/da
j4MAl44Jcz8d+y3McQeW1L7BCDg65+b+9010A2erZqLmZtI03w2isJzHoSa7nDSsfXZDqfGWT8Rb
Zfn5t24bbawz9t33U+fb652MISkbjVmFiaNkn2IOrGnXOGc+i3WqfyWyZTZjwtQEdjjDMpEEnwyX
cR4iBJCzR7KPC27I078Ez3Ri3dlrycFyzmG8xTqHvLkeYmeyN2QEvWT1Ymp6O1jMwZbKYsYT8kk+
kHB3le4YOPfD0/isgeVxCcrDx5n2zvwl2Fh3pHrtf3/Dv/oBQlYMcp4F2WnUpt/+gDBPBvbPywZp
4Vb12w3hDn7mRb7ErKPQ1vR65O9bxUUxNjnxV8Ra5ef6zGT0MijfPgWetSHk1b6sUvA5mWlHytWN
GtR+sg93CYcukmm2kRczNYQXTFEHktc2yV3tS3vhLZvcm3c03aJP48W5Ef1uklpf+qsfcjIFD1Q7
xsCs/czqXGwEkEwu8uTswvJOCMJVCI/k47HXCfE0hqhIMl2bWzy67up/bN2p2VbiS4ta0Iuuux18
r+OyoYsVj74+PTSac454/n4lXX8BkwRqCqKQ0JO/fetQqdVc6xpf2wIlXfNHzQ0lJtnn5LWVL36O
8v+ClOp/WzdpNfT982bSaqZp/w+OgPR1P2n9Oz/bSWQg/YExcFVJWYI1Y1Ve/RRJ0Ur9w1L5R0RQ
s5N7Ma/9j5fGIpzHMNj36y8T/D98NEL5Yz0FMHvxFUH4YKv8N3w0K2n91dyEx8AWawC2xpwrs0N+
mTpeLWRSDn/LTtX0vlORNVqhTpks7WBQhYvfZ7Tow9TegTiFrldyrsp1KCJLIQqCx9vKXeYaJPP6
76pRg/y39AnOSTacybvNq4d6c3ajtv7QVcXF/zOqdWbRddl49UMpfFT1mCzRPU3nzLPb9ONSc5VM
S1pvBH+U9CCtrFEBvEp1hKYWaXc5iNWqb8/sGd9+2Tx7me4bsjX6HLw18lnf/hIVdU6mR1F0rwWA
gyLAV2sxf3BhHbf0nuhZlJddmhwRJA3u75/Cy+73r0n05do6fBWVJqRqqdbLN//qKTRJjCI6qqL7
2hicUJWHrZKnUD+DEPcxQo0yqfwirwDGScU1NfnWaWmWuYPKxPPyI8s2+RyRGR+I5caQlspphkwl
BqhcCablUS6bGxVCt992w+hYRhO6mHXc2OZEDjAEbBJA5iVJf7RhcS4wXbxd+V9uzljZMexUOdxY
L4fgVze31ovCgG/mrtaSiO784HMmoS0Y8AOGUhzoG8BWU5PFL0x+dKkWj7kdXqL/Td2ubiCaORRn
ieMwWM8WEit1yw2GunZfBmfRpaNDUc5LR2KSbLpeZ97N+3Hx4nelP8shCV/zidd4kosYkV4k3yOt
Y3sk2Q92gbMgwEdBEaUDNc0vtzLgYcDdaQ1F4w3l3WwTS4Dl1n8clnHmpKHEwhe6wNRVj7Tvb33d
0anM6tnVDLV1pZZCFBFa8Fkt9QItDZHZkMZQHO+iHv8IvM8IzirZHakGMzCQAwp1EvoGMOdpY0LS
jRf/5RfCIPcTubXPfKnv36KB9UY1NNxLTFGnzjw9GtucBJ32XsYSW9ckws5nnvTJVmIdKFyCNhf7
GSBRaInffoF1SJ0ll+X2Xp9C2IX5Ncof6QHqFyGomoDl1/2Qe632ymFlUs+HIo8nD3BWs88juk5y
2W4MGh8fCo2/1crqJRMPUUBtuJep5xK1EC2Qg5dug+Ei2zdIfqiHStO5fejpgBFM+atAFmWAhjPS
OLmNwV4avVVr+25B7l428uJFkcyWekw29cTUa3UCn1bV5mt4Jp03prtEL+kn0u1xB71sCB1tFh9N
TeSMSII8irQkvJoEkcpfXgb331rd/xMJNDyur2WFFCaMuv+7/V5efc6/t/8LwsdZGF/NAu900ihJ
TnUk/Pt/LvxC/wMBNGFRBu8ZzYjJn/y57tt/ADfjNGDLrCNrQYo/+bnsq+ofzH7sGam1sEVeR/7P
hV+xEVtj9gd8qf/5p39r3dfffqarPplBpwHo4L+KnOV0dyjDi0+sDh3qUs0iVDZUQgLmrspWJXWm
6JIGA54aYeddCW6z0+xaKcYteRkZsRFUTNuXSOJYNEAP6JqRHa1Bqv1iT3FW7wkjCyBlppYVKq6R
DzLurQzoqoQDiHav1ALVaiuT+q7Er/g6gdiTOo+4gkG5TNR0VBZXWoI2FA6pakWue/WqmSqTJb1O
pUQRw7bIjJK/glyzMPl3i7XobDRNTFpAqVxXY64w2ytV2ND346F+ShdlEeiSDUwbWWzIn62OxrV2
EUpZWXuyNrSx4laV3itb+s8ZJot2BLOYOZEyLBVaxD5NqsrrtdJEozpYXTj1PgeaHownTSatFxB9
O1V7RPthdbdMP6p9BdpxGHS2SgGSNGcgXiV4ovEWw1/trTptCEkxEamKjSEGczQ3o8yq+klKBIR8
3IjwTHW46klT05+f1oiIC/I9IkW5xdymxdKBrWVvFCAdRTPGaATtfrkPjZqcUqKKo7z8LoZUH77q
7UjKiVLXmYavsO3R8vqij2yZZsu4WKo/Meia70Wqmv3o6EXYTF8He1VULlkN03cjGpmoCV6dma4E
SgDf0CSUEg+VehhrWodPhWzO9keInfSNnHka2+UGbchsfUQmkgdkg7XKZMLb16oMSchM1y28btqi
b+/aLpnTL4E51fZRCkRnHgt0xOq3MApbnVytpUuWDUEu0rRyD7W5ohqoDDFgwAT5Kw49A6yqYRyD
VLW7H3VkBtmHTBdyuBzqYR6mkO5plVM3xwxglYHf5JMe3cWK1AH5bZBuDz07I0rvXpfZYPWb1qRI
t5JqI7ySsUSLnuQ9oy++or/V1O8RvXXC5VEtt6RyDekSL86EAqAGbK4VqG2fJRHHq4FuVooVCqrg
YwZ/yhiJjmaU41pzUwuE7YG7yfDfdRMtF7T7YqIlC4ViRACIg3nK9I9oS/oZbagRr4JOL4t1u5Vu
o5iCZfi82HWvpaWDzlVV536Tz6Wc2SQHpvac3JDjiHU/QHY/Nm0LBweMtjz0IOz4Gmjy5UAvTflM
6eakyG6yhHEu0TBXUzBmj3pamEJioKL2pwKHNuIyXDbhrt02F2DmmswJvxWb+aJ8ejXf/uJccNIZ
ebnkCilQiHAy4AHo62n/1aYRHJpIrGwVqVDWULyMykq2Bl24PWEv+OGuSNTbhZ7l2jvj0/Dclh5f
7O9/w8lJe/0NTNVsx9H20aWxT7szBjpomzQnAzrPuJljt99Km86Z3PGIvvRfgAG9LWD943q8VopY
3PTLa3h1z3JFM2vi+Ttia2zRv7nxRlfgjjrhProi1PcyCg+/v8X1Kf517ni5oq4bTAMUNIAfnPYb
ks4uWkOLKa0Wg9vXx1F8m9pvf/sahqD5s57v1tDZkwJRr4UNzNLQcMLqqslutWZvZLe/v8Q7yghv
6uXsrIBWW7NoT/boCTG0ddMB2Q0+6KjANvJmpH663ClgvklrOcAk9s7XUN9u9F6enqWyC8DQJDNK
QF+8GaN92ASAfQvdSWg+pYd8S0v+kP/duvB6HVSrJgu6ioKVdtfJE+ysJAopwUMUnRaPmtBDFytf
4qIjyi+ikhr0fgDaWRTBPYrOrVLqFsFD7affP2M2LydDhSMx7Ara2kQ0vrvZYizqagoKzemBEVhW
6UxI8OXwfqatJ/BGGKP9/HeviDMSBhBkB5xm4nRwsru3ukVOuSKtf62+MkPjMGiyY1i70YzR2KVn
jjjvvwYuiIWJyg16XuvF5vjq+2vkfAzUJtMQBPi5+nGYC+5sOTOrnG7QqE1rMl8bDEv6h+9aiBLR
w7MS8TJLadzUQ+IjOT9ziZOAy3XAoC8gl49KBs1K/vd2YOppoloJGd2OfNB9eM+kMEb+l/6x8sND
vNUvu0dl023l2LdvftJ3/il49xeTJmVRjWI8MFfj/ee+6OpUF9hWIMQFt/EuPqTDpe0uruY3W6ve
kh37+1HyywuSrbHaCinCMXW+vVky/cDjFUh/VuYpGpNtpW0BeW9KP7wm74P61X94wXVaeDVMWt5e
EJOW+0J3hWd0Mal7oA37aVt8kI5adeZY/Ku3aQrqI3wL7OvfIdWGpZWGrBGqM9mOrjjdR+1Q+aSs
oD4JHekx3s8+ySzjMQS/RwbCrXZm+f/FiF0r68jSQbqsWNm394v1GB7xxPVVJXLl7G4K7s880ZMr
UEzgG0cUyktcm96nQoQxCaWZ6kLPQjtxeLjJd9LgN0/KXXlUXP3zdJnBhP9y5qLrz3619nFRi9Ma
l9R1tPvsNN7eVleZTRG03NYaYHAPod7NN5DNPFgez9Mtq7ynbKbtvKsvfn/h9zdrKVhCcaNzElzZ
Y2+vOw9KIVk1w1KEt5P5bBCA9fsLnH4R652pmAGBeby4CU4fZ7o0op4k2pXrvmW9rfjQ7Awn3xt+
dDg3Ok7X3ndXW+/31ecgNapRklFPk+lrc1Q8+0mlvZ+6k2t8xaX02PwbO6V31zx5hoNcTX1ac821
326wT1oTARAvrJNMcKXf6N6ZR7p2J08Gy5tHetK9jOlFl8H48kitrX6/0OQfbpSdTU5xlTkEbV1R
pDzLMD1ZkH7eJud45lHUGaf6jLxpOAHPAlNzWDp6to3pPcfF7sy9nWw716vQbVaQnfDtCUJa377A
vkqyyS4UhYcJqtrPN+kt8AZv9g3f+LJusX9/vV+Mf/aa+MQ5TQBxPh2dYZpHZRagRUyMRy24LPMz
m8Ff/vdhEtBgsVBrnbZljaHpTES8Cj65xOnsG3R4v7+BE9kMOEI6b8j+LZ32uYzX/WQ/plejxFF2
UFhegy3Hvk3pVhfKIdvJu3M93pey6snAe3Mt8fblTHVQxphxFc4EnO7BBGNYAJ18FW5bf3GrK2tH
/hQWjTMv6UQe8I97NNlLMONz9DmZ9MdON/Cq93BJIJN2D/3WuJnppk+s451LxP0XIobOPNZfvDh2
XUxd2J9k+50iQYJclNRVq8CY1Gicc2DYgWPe6BvlAAlF/aG6yUE/9y5/8Ymt+2pKZdhT19L22+c7
m1OJ+bBUHB0y4tqxXp4yYNSXym17FF7jhmw91zTYf+dmX11XPzmxaLzWXMxclySK6WN2o3gyL/ap
uVDgFrntQ4O85W/vlV5G7uurnoxcSSMQvpa4qoyt4EI7aJvoutopJKX6pfcv8KbX0Xk6epm71sAC
nW3o6bdeEz01SWm+jiJru7bLCSiB2k6K3yY6nJMi/OK7pPSKhUUHXgA+9fS7RNW9iCQG75c3vrXV
NpxTkBBvBqid5+/t3WiFQ7/aAmkBUx3gwPB24FSGaNKmQ8vQyp+i7B5o0ZnP4d2Swx4ecQecC2j3
SJBPvsB0jlorLzt8+X6xB1J+3SH/hT//Tf2EXweh1+ca/iuGJTnyz1z69N6EolBJZm7TKHETy32y
NQJspcG7mMnRgetvlVtA4e1Wugr+H3XntWQ3cqThV9ELQAFvbmGO6z7tDckbBNkk4b3H0+8HzmjU
jW4Rmt2rDYUUClGcPACqsrIyf3OoLlX0AAS3+W+knn+9sterhbDcdLljwsGkLlu3meYZDLg4o2ax
VPL+rfxkPhnPCS4GsQNhhNsLKmQO4reXIFmcl9GZIju+K74j7fCYnhgVb+TAdWpYam5G+BRqjKL4
bau3IPpQWxCoKPEJdAVBXfj3NqipjRbMurlGnUaYhXPKLIEJ+DoDYdeXDHJJmKVay28WsGLmmJfG
XvL6x3TzqX7tgrdv+U28deZpKy3S/OpXvOVEaZzYNXuvu0ooEi1uavvWQ4DpUKEGgDZrFe2mw9bp
8v7NkmstPjHDEhwd1FUaEjW5A62FbW8jqzbusDs9TQ5mlG18wJUuEZ0KLhaA6Tim+e9UUasv2M9q
PQVmWfxSLUYY4yI5V3sZzzJnKRXzE+tob3oGE4WtY+X9DqKdZnCMgdHBXne9dmpDEtCrYrzX0I1S
3HjHINtuDxGC8Mzz0NcXcWHdAtl+EBTwGzRmBfQHxf8qJcmFMJU98EWA9DcjdtZoM/ztxLDUitxE
EfYFzr3uRFXIbeR1hJxX9LP7qZ8kUE9RZUtcQx/1T4Ur28n19qG1fKW3C5ag0B+ZpXIP/YWmeX3B
qKTWGiIRjbvh1P1EEXGPc1Tt1F5uh4uy/s38eeMp15mXZfM6oLE6m5lvTEoEuxOagt18HR+SL/53
+XuZ2dFlx6Uw2+GcmP5AWzZ63oi88ajGamPkuADi/sqjqvueuxTYU2grqM8vd1HxYN4p3/9uQFI8
xwvQhgVID+50dYrNRh4V6syS2dWX5ik50WM3KLkgaF5m18MBLt//IiIJCLATyk385yricuTIo4AV
MDKYXE5DB+dEOGm2yS1qQQmKdxsB1zUIZlMMQzWIJHDa3uPlMPaOmQchZAg6gKvwYVGgpqZERcRp
nW0M8bqtsA63akflsWwFWUm4OW+QookX/TaktoP+pdBSxNw3K8mt51vteqx3c61YAhrXlq06zX4+
tAeN02N83D4T3932YatISxt6YXQwsV7nmLyIShPnSsyoU1eLMG/zFieR4MC4cq8fK1LBErreb6Ft
3+U24jJ4UjgvGLnT7nu7UPtW9IdYqdiD8ILM4raf//Y5vERY5gjLwgRZv9p7ZUmnP6iHzK48/faP
NIMyjbvs+Ji+2ma1uiyEN2ltFW/5rq/6JmKCRV/cEm84mU6/Q6jFQ4dkZxh24gx4/oRYsYAjdZuL
rRv4+5JjFXp1LhrlqE7INC5bQkRxOgdgx5k4OqbN1P9CuNk6Drcedfm4rx5VKgUwBAPxkI6EngpL
U8mccpG1zH5a0z4OpI0e27vr67JMdYs+uwjUckG4v42Iodw09zERF2+d2UXyuXMjT3Be1BfJK/dz
7Co3G3nmXVGD2RelDLeBZYTwruluodOjiQKTQbVEA9FGuwkjgdCFmfGCRSuD/1/pZhOQ/H77Q0cC
e02HlsX7bjiE1ziq1ouaLBTey/bI3fWkHyHpOerl9i78YOVwraIRzTCPnjtjoLfvVR8DQ1WF5fax
Qx/M2M34JdWeeU0pHjj6YduI691ZvPRXXgVcpVM1wg1+yDtUj6RrVa/tkaoxmK8RhXU2vt/7xP02
0iqPSgWmxEpJpH5XXAnGgc9HpVF7bXKof+Jcv8MUyQH4zW1kI/L7T7jcIpfLnrW0bddlaqJRuSUK
L3U6dYwuYZn67tJAFfaUGqNtPWzEWzLZ28zzNt5qO2IKj5yCRrzlxtFcSYf6Ao/IHQJYB2GD4fjB
efE21ipv+8OcWrW6LJiX4E51Sl5qfwBwLOzwf2AuK9rpuZncjSd8vxeXqEsrAB8BvPhWubwykOQu
xwZ0AsjLryJwH3yKgJs6Seegx9u53HAu4rOx9WY/Wq2v465yegdJFn954maTbd6ipQUVrNhTh5eH
5HLRp9R382O+D/cbz7uks/UXBTuJQggjGvRXV2sX+4LOyDo60fHRwBDqmDLHKA/jybpFA5am/98k
IXCbYr2+CmitSuRMKNq6lQgoLeP25bv2F/4uqaF4FLtot9l/33hAa/VBoXiPamkQr/ImJPBs7WDd
IduOngeOXq0T7TYr4w/SAa8TEJ0OyI/h4ipiNweGFftoaqI2tq/bI9fHQ904ltN60FiYnIZ2qOwT
VzhulTofHF4wgV+FXq8iXS61Hik0Di+kiz8z0zyjvQ0SnTMkPukXKK/cbSyg9xsGs0poDCYDKbrm
6/erGFWpLYit5eLhRgeEAhwGqaBdxF16wB34uM0IfZ+F3oZcPeWcaQogqznh4OoZvnFEn8qDsV8u
x5td3vfL522s5c9fFSDFMsBMex5vfkHcmg6LcLUQJv0X5sPO32a7LtuDeHSVAaRRC7zrZCVhoQph
OS6vMzioj0sjUn4Bx++Ih+558/z48OleRVuy0uunoxUp1RXRFlJS/aAdQhfiIlmueqgZYG7Fe1/N
LQ8HxJXiit75u+Oql8dmRl/eVusUvKBG9jkgLVNdJiU97C6Kjecgja27XpDlrSJrWRRvEx2xaYya
isF1DhrU6lG1uJhnYcAa3huRerDJO4eeUW1Nm3S//SE/3Bavwq3WKGa0van6hEvrgzgeFA2vjY17
x5Ka10+kMAaDwid/MIZG4jbjFtD+sVQUrm44QC9tjePGDl8y8rs4bG24RUw55HU7OZP9ekFeJnZ+
uVwTl0O/9dSd/K+R1d/ClJ+jl7poip/tGgv+BjD+/40xxkTx1Ut/hxo/f02/dtFrutivv/AHbFzR
/gmhH0VlamcV1WqRTfwHbFzBXQkJiuXusBB/+UB/wcYFIOVU9RAJ0JcBVUMm+Qs4LkjGP5k6LA5p
WO5oClCfv4Ucf7s+NMZt3F3osWG0iMnbL1j76ySCfeXsYw6Ok8QkBZEdTkEhe8mkVF+Eoag/V+Ng
MGjPJ+OyEAvzm1mJRrAbUiVLvVcv7eaPJfmGu/82nf36JfA/aNgsfcylT/x2j0fR1OhZi6qJBtXx
Et3plHnH7A93U52l39MsT+66QIMLJMVFeZt2RXMPwFhBviyfIycr+v4+C6tqYwMZq1Esn255zczI
F6LKL5e+t78LXdaYAROiYtZoGrHD0CubL1XEsA/TMGfPWjQ0tY3yEIwdlGd2yeznJzzh69shRvVW
7GXxQqqbYlcZoNd6SD/o7rXdKZEC3Vt6n0dUlXy0TJrShWQKZ2gqytqekFL2CnmOjl0gKS74fdwO
pBSRuTAQUDhEg7e9nsRQu4k43M+Dnou7XFa1fSjOwb2SCv4uRDoysgFi5o8tajD3QyJEJ0uZkstp
iIzOzoo43ZWq0LipJHBjRQIl4/sANeBZYRldxUqDS2wRyju9lPKj2DThZzHQofe22Xgx65Vx6CqU
IJWIRObEYgZ3XkcU6TKLlv+1bhG0AjNVDTYytnDOx2LqvgxYcqPQIfvinST6Jn63gwRXuRSWlkg8
zZ+6oGesU6jdhWol4wW6TMjYKW13rIvEdFBl0i/xkNew3tHGL2LlD0gQGNJtpVXGZTl1iLuFYur6
Kcpp/VzIMH76UN8NTRzZmpwbzzk3y8WfAFeGdBatkzbU+X1R6hWGN4OVfhfnVtqreizfFFotlTfK
2FTM4MSgaPIz9hkCVRJasYmD2FXi08wotI7OsF+GjXLd18sgCwR3pL0gImyJldeJkeX/Ek401aPl
j2L4RYxzfWDaMxkJRj56o+bXhlRm1We2X/1LgaxiBmVb5ewDO0nyIXW7Fr+aC9r/Fe1EQ65a5azq
kxFfKXPWY4sUjyHz6qLNMq9FRHyyR50J1HMgBiIFcx7DuGjivh8utHjmL9twASvLGfShCa5bKBy1
07Kumfl3cDh2YdEYgdMJkX5X4vzqW3aiacKVGg6K4miBNODeMI4wNJEk/a5KeXTbmkNbfg5FmoOT
WYqfdBrMj2JhTAKK3HK4y8ak/qmFPuYqjY4EpK2VKQXE0AUxuom9UOLRkpunLhryCI3xkWl8rEiA
3bTMUH7KtaGekBIIUCQLU8vNKzk5q43efsc8PtHsts99ZoSSVn5SlMRgmKYIqcesEXjLHOTqVSWO
gOrFBoYHiFnaGbZpBOaBg1N2MzOxXDTp072kZKinsuk+JTh++odpNNh2hW6MpxiVQtAJfVxOp1ET
kx8hXLvHYrTawdNHCdWGeRSzzq5ahKnYS1ABUfdGFF2wzazPo+sGNaRdY7SNgVY88mSHfkAaFnjP
NH+PfAUDSj2JvQbJnMc51f2dngnJT0HxaWaNKFEjI9hYJxFRz6fAWOiCnVxdZZNZuXOJQamhVkxl
CqPxUN6RD6gNpsdRDxdxsMyaPSWxcEFCxUk+amFsXTaFWt6qTY8njajU17IRqMe+xDwJ3U3h2Kp8
iblBlJJZq1GdqxmZbqvo2+dUwzsT13Dfgtc2a56uJkilZVI8X0mdH++sMO6OcYGInGvC9HAtuSxP
sOAER0blTHQVfUTEK1Pj3Zi25HdDmEH+xXphnnKy7P0QKflLlMv1d9Ckwbc4EPWLcswDvOWDeSxd
OsQyE4N0Bv2iIBs62WUzTbWrFgqprjZnJBcivbyZAi08xjmCny5TgvlbgkD6OZ6y5ksZI9qIsCee
XNHk5zI+O2r8OakD2U2T1MJINQjK42jO4iMowdntcEA9oAoOyX6olC8B/0hI/5bSml4UWWl1naFc
BV8TQUoycVa+ZGNnfjJw85vh+CloUQuo598J6LsNuO9F7ezOqMQvPgZJct0aImRPLZhGfAmDCe2G
bETyysnMDN01kXR406iVcVVXaTUerclIyaiTElSnLklL5L3xPaOtmibyTpmV8mRp2C0hw9ffyEbn
/zACDZB/GeAiE+nDjA9WIuBGkdcltlJ+0rmjDFX1yk+y9lAGTf+5bibpe6bkPjTJOrmm81DeWLXQ
H+cpVQ5zNJUDDVwIKcYwwZHy+0Z5GttW3cOIr/cF7w7d/zyiOG/L5CFCGfBCKyv/R9qXOdt84X+i
9Dn5GZoUkQaC3syGJxHeZOgMUolCWDRW2afJgq15GM2m20VqKD0lMIWfojDJTsiICy9TMJkO8vIR
CTqPfoZjPbDhRv+kVvV4bRl+dBUFguR1sz9fT6Y2wCpqK94wwpD6S6nF5sKulitHGxVwYlEtPMN3
EnIkitFtc1p1Rl6uUVRWZlb5Ze5aCwbQLrMAgWYFx66Bo7A2ICVXMbevFuU5xc7bPKlYGJm/n/K5
gCOD9U1wW0SSMoMjKkwTRnk9H9nBOdbveoCjVKynZeQmcMGQnFcb8TT6ZofjR9LemtVojgdUYrNd
PEXkkkTCrxJKU/fkN9RxtiHCoGqrAtMJMUhmrn2l4odQsjiYhFZrzkmTSE+zNlleSKnwU+GYu5tM
MfiGLYN+MEeLTdWmujjfTehRnhgXMnFofXSJx0E3rgxFzy7wWeA0C8uSKXacGuiwBmOTMO5tGsuy
jcooyeAl4V2/6/L91BeK8RQMWHfY8J1DT0K4dN6bWD3dtJQMT1Y96Y+jHmH9RGKVMgyhpi5EW3FA
DJiIrdcIiJXGqdLt6xCHujxUpoMuZvhbjdkwYQ+RSrN1xFhLc8IoLetThRHhTdVW0kNT9F6vDN3e
xzHOzalm79sB+9BMwEHFlpqgDOyQYuQ6bXQx9iYLPUwbWS8Whmml01VFofRNGuPyflDTZF+OEcQq
HyoZTdI8V/eV1uF9oE3+vdhqi3Yuji6XqWhNzww5UDY0uI1b9rToHguDVTxkDdLNNpTp+phOU7Az
1Z7/U2zmX7ShyL5VEwqZCoXXQZKFDCveTlZdpWzDXR9lw2U6lfPJaCCyTYGRPhaxZO2RQ/U5+3C0
wjVvoIbE46z8EshJ+0Mop/TYTQk7XdbL8ZBWifDQd3ovOxpK0EdZ7oQnSQrr2JkjQ/+MnLX1mEFu
uVLaOD51o49IJn6OCESUk6tM+NalWM7YSprqaN1XGfWiEBnBnswrXmhBHN5qRuk/dq1ofrcmobhP
pFTdmWES3FtGISmO3rD7Aoh5rgB9ci9JFXRR6DrZLi2U5jykOrjTthDF6yjOhUdBEKA5tVmpXgVT
i/KolUzpk1rrje4UWKXYgmT2bheJ+gHLD+1oGbi95FyfkPLPwnn8homIdYW2neyNhkS3HpFj38kG
yfg0NL1y8ssB77bZ7O5LLkNkoRyUthOaYn835kZ1JTStMdsz/jtfA0MX0PYupdbJewBegh+MF1Ff
hjtGucPO6pE/d7KKo8/W8ag9gG4EUcK4gulyNaJyE3baeRYnw2tGWYhsdGOMiwSZ1I5bipAm+P5k
5vNQD+FVPYbxkZvjtC9G7FzZ1NU1143gbIk+m0oDy+FotTEe/Mzwjxm90P0Ut6In5iQef1LlF60X
VRJmbF4FRh3heqqIj5MKh82uKSzJea2v37SCWLv4HObXvl8leyjm8C6LSM1uqRWFsyIKPY54pnZV
wr7xbZMMdoeCLjI2SlyGP5Sua24KQct2vliX12VbCHbAXegCr27jM60ZfYdOcXHEi0g5ahSHD2mA
tC7KaOUZKfPmSofo+VAoJQ6DZqjedHooKPZQmDDdqaoKjrequzeLAe4GtPhDLKqj5qmdUIGuFupo
X5hFeJQSsxYgBBWJq8iRhWyvb7bnPC6ihyyl4LLFftRRwEA/9YnDBVFzGFQXQi8PuS0kafdA80q9
aDs9eVZpQN5I/gQltkPOvjYWnms2l/rsmEqFvqfsh0JpxwIPGpESER4JBPMs+7F8USK5sNxqZBwB
/W78IfQNOqwpstF20UOmNqq5/mQGigrmMc6To2k0uhdpanaeO5kReZBg3lN38hO2FNYB2tF8WZMy
n/G36FDBl/TvxphHZ2yOcycwJn0vDTqMbbHTrsLcKK6hmSIkG8oSouOKKe9iNBD2ejsnp1mrwlsg
Fr6AHSwCVYaIN5/YgLGCyTl/TZJIxTajQGfQn6LuBQna9JDXJvZVpV5+KkN/fg4mC62LUWu9XovA
n2MqfZWUenwhG+RwowqSP7FFf6tt9P+tIQQ281Vv411D6P5r/o+n6OVH3v74x/SPRU9oX3/Nv36P
8q/N6zbRr3/Mn7JCuvRPsAf0fES8zeh9qHSD/pQV4o8WVzWariZQBMhddCv/1BfAhRvdGP4GHF3U
z+gi/dUnwrwbZRn+Hp1aAIZAYP5Wm+htA5YJMxAsZAVUU8aC7f2Uux6mtMeOIkYne+CeJT63ReEG
MN8bk9woBIe2fion9YR17LEQiv1gWVvDrreTmT9/wvJEJk8kKSglvWl3Z62BiW7TAVs895eJ95Ak
dui+qNfCeXIfNVSwLFfeS59ffbntrtSfUTlGUJhDoAdN07dRY7X3ta4YYwTzwC2B6UPDch85/2JJ
bDXZP3xIMDZ097CXeecGMrZW1zbmFLtDUNtREF+3nBqSIO5UFOWYVNu/f7y3je4/n+5VuNUIofPZ
+lpLuKm8gr4HwqbHOX0LP7gVZXnoV4OKedBRIViiQDZ3+krC0rdFXXcLE/F2Cvv+YVYNxEROsiYN
+FQFsv7iAgKRkEHSIrxn641m5cehaN0vKF4mhUsv89UT6XFTTrg4x5D4i53U4HI3t06cyydR/P77
L7Ssr3/37/98KAKQGYBHYyT1NpJa+UaeLQtiGSk1DNGXOcF/gfAgv/w2zurlYeGRzKLIy8tEBHjC
0rMydZdwYBhFidh98dD2vudHkO/n0VMy3S3MW72MvFlXnN8/sfRhrqFXDoSHCew7ppyf0Rkp0XZG
dEDZ4eh1bg/GWXJqO79N91sbbgVt+fMFM+sR+Rf4sneQXa6gcVJLlL/FDXK4COupx4QGiZ0ozugN
CH5uTtE/3A+vQi7f4tXq0eq476aKkAsQw9K8zBsPra3cWufqKNvjgv662AIJ/4e3+u/nXH7Uq6Ai
jkFRmBJURTTSHEEooOV0YewVTwMj5W691w/X7atnXGWWtk9NK+kJtwhEKgfzmBwXWdzNEe/bcfL7
z7faH0kq+5MwEUc8GTuh5UiIgNAojvSYXG9N6LeeabVHwgoxJnNZKijTwlFK9ouwcLY5s/s4DFTR
RZsOSPLy56++VK8FbU9P/48tT89jP59UkPlbo8FlwPR+yy9kWNCVlA5rBkI2FnIRGsQJe+WLoP4w
Wt1pg84zSvEulXVGBckFVsnHISr2Zfq5b+MLv/C/GE15aAXfYZ861oiZgJXs8LCyq9E4TfqLlmSu
XOkIslcXQWjcyGBDR4wwm0RwZ7y/M0F1cJ6wB1F3wumhtMSNM201sPlzSTCvofahe8mY7O37y/DH
7PxMw37tqfP6Bxo94710CHelh6slV4oYXb/LZJefk2+/z1y/kvE6WS/UQws1s1/F19vIkoDHaejz
Rif5trMknPBmO55iWjgjfnyI5YfhtzKN3a7/ERsVDpma49NqCH0aQKk4fhP6caeVSEl0Ne5el2bf
2qk/2fhRYHFHX0d9oSfhMEWxS5yxi/EbFn240GAhGxc3Wp+QtMuXlouDEbSO3NLqbrsLPM8hXDwJ
Cp61uJHEmNEYenUMa/Fs+r4n69ohGEO3qlFzUhS7MjE60ftbwwjPjehDgxPsmp78zDDBynY0wY46
BqAh9u34ihwDDc5KNx2kROVzXo684kC0Hkyr2ytIGdKjpS0r3JtB9ECjzp5D3c1wEIj62bYGcevo
eDvN/OPTv/oA0vLnr7ZOm0dCz6KIaYorjiXeiMEJjOTOKBtGHZ+NsbuWYxw1mXT9/st/eIoAU17k
Ypjow2R6Gxjzgl4KVXVJ6dMC/9ox8ZFvam9R4W1/BC4dr99HXHLNaqmRIYBjy8h8QkldpXMZ2wzg
AwT0AUbH7DHVvEBji77Hg8I8KOmjjYCLGd77iOiM6eQeJB3XB6Vk+ZgyDUSU98J1h68JlLDJHlDk
oI//KTlUZ/9S2mND2nsmWDvf1sRD8b1GncD39I3664PUZeivfsvqBM3NcMatWGGjKRhGwaVUkr+l
fvBrJRFBZTIOFowp/eqDiimzgYjel5vKT1MS23Hlb7zQj07kNyHkt2smDSQpl5YQi5DzwifOzv6u
cbWTekjPyvH36+WjFfom2vJ5X22Nklajht80hxdQL5Gao/oRPFauCZCuuRY+bx7MH5TIb+KtPpE5
pWmHn/JyXVN2pBARufrEmU90gb/IqBYvELrkOdsyN1iS+7t98eq7rfbFWAZqXA2EndvAMUJyXY01
HsDsXs/3WXr+/VtdiZz+uUw0FHchJ0BtWUuupFJbI/NpxG7jnbWXficdq4uFxjhcFbfZPj/QLM8e
Sy9CmmRyi+/lKT/Ld7//Db98z9898pIJFqSCqK2BWaFuNa3CXMGduV4J4UVdfZ5MTMuyhJ5b4MZx
cs2F5aQVR13ci3PsaO3PVJoOqVa7eniPW6NXDd2xb8S7NuztKoThpOl2X3VOhyFFyE0UqL4t+Ogc
AcWc8GeqMlhY2Dpgw3TXLg5NAboyYADKqD+2ge/+/gmXb/b+AfHhRPKccmh9808EOlVJsLxk9baX
GXUMF0M1bwT5eDvCGfhXlNV27KU2Zchuxq5+ixTnReAtYLpph3oVKWxL9F/+cJ2+irbajlHPDG7K
eSa9euqHJy3LUG6XbbnGI7brEYHFDKc48I73dby0zK1TScdRTJCDCUcXuUlPa79iyHiIY2sfdDQr
9S9zfETLCBPv2BlDPBPUT2IqbWWtDwpu5OD+/ZpW+7pvA6SfIn74IhuRMY+nQLXOzZEu6/YtQv7g
QH8TbbWdZdkvZkHjo3SaLWDhcZd/H++TQ3+ZefFOP9be6NWzTT9+cM0dkIr/4mb84eoDqQEySEPh
aM2Vk/G/lgqfB/a/DF60KL4vjJLG7S7nk3+tOJm7zQ34ICaCCMC6qb4UhLdWqyPodaZfXZO4s4Eg
cJ8xlqGlgX/e7zfWB2selBkWOmiQoh4KF+HtoWCUgl6oYwgB6dgewTsGngVVVTlJXoWD8yb49/1j
wXPgVODB0MB61zZRSVOSFFAfd+l9bRmOkj7z6zZW6PvK6G2Q1QIF3YHdPRM+dwi7u3bi9pHWXpZ8
gcGH4ZK2N8kgv3+NHz4WBsOLITDF2LpWaLFTAqRFRDShXUFRndoU7UrttzLUCiG+nDZUmNA16RBD
N0Jt6+3nEgNFHqcGP7tcNfZ6D2iib++RwzxAfDgC6rLjnql21ts9NmIil6xgFGwmE+eqe0gRkZm4
bPkpmDBBOyvtfDuXYJWA08xaezS02wxH7GBGkVjQXeYPh4oZdcUkvqif5+qnHj9gZDcJV0UzYMcn
uAUjksAwdlbVOJqPSIn/Xc2ewJt5QpR6uTycG1V0VSADcnGvtujYFcBQTQpiRq71mDudbtmdZDIw
hwmn/BjQ2R78ch8MpQ0UwxPSn2UCGCjXFiTYRTtYF82UOpF0Ufmmh8msLdUjJpuMgjPJ1az+YMq4
PMr6XrS+qNDNGhAOg3lXmbIzaV9niJGAb3BM3I9N+ZORyAPKdycf5fNJ+lar0ikOKltN87OV+N/9
rN1h0oX+o2F3PRrMochgGY4lq5uhVPmt07mzRWQl/0Yxin0YRm4qJK7fSEdErdx51p/MnhnNaHra
LHi/X3EfVHOsBG0BS+IcQNNqtRICeRj9XqAALj8tPIyG+PZi4zI7OOU5f/lB/Ed9t482FQwXkhHi
bsDpVgmJJmRbTy136uVipeHOlko47Gq7SFK9UmUdjNNWwfr+hCTz4YKqq4yxUChatUHaORCAXZAs
osLaZ6p2LeKpHAl3cRu5ERYBISL2fgvhJaiYm2unpr7u8nI/gRXAbbYtcGUptY33vsR8W4ksv4km
GhQjhKCt1W8qKj+zrIDXPnSXJXY28fyctFcNustmIHKV/jlWj7//0h/0FF6HRCLn7Z735THP6N7A
XFQk17BqV6k0zGOlg8zh28wvc3FdyIIXIGdWdJFjBYUT1+Bvbot4uqg11TGlxGu07CQpvcuQ166C
ZzPh2ESCXhdV1wLxYdQapRsmYMH3WbJscfBdsTOey/RO7nW3GdTTrAQXqS+Acjuq+EVH1nVb4qUN
QszCObcKvqpTeN+Y2h6tXK9hKN8boosimRf52UVRyzv6TCejM3ezQalSts+q2to5ZqJ+Vt+C13wQ
mCz63T0NMUeJDGfMp32ZcLEsOXAR/lfyDGSr6DSR72UoTQNnDAdtJ/mqQ998z2DeUzb5ZMtJ8Z+/
Nq3ot68ePGTV1iqvfsA9POR1B/nG/eHjCJSc+q8G/7vaIg8iucpZTwCXnbi/DOOts2llCfLHmcHV
4K8Qq0YsXu/Y7Ro8ROuaMNCYu3uzW8e75CR4DTZJbeQw3rXTL8Lmcf/+CsjSVZCRQtppmZOsdssY
wRgZlstRYYAGAI4TsWO1H6r09fd7ZCPOWrgBpevMHHQuQOV0pU2hrQww8Ltqx/Dk8PtIiBB/sCaW
UaCqIM66kI3frok2i0lFzPXdijQ0BiJuuFjn+TMZEJuOpv0UCe2lGsgYGjfQU34UMW62Bk1HCeED
/1OgfQLHa8sqcIXEvGjUTxl2BP08OVkqYQfawZOmu1y0TpVk+672Xam9kPQX5MqBBmZoINPvyLXd
zDgwS7kvVDvau6cguu2A0/lt4wXIi+clOMblKqcVl4UFmV0oXC0Q3a77NpeoTOiaM4oDeFBMNkBV
5mB4UVVNtOaqi4cdqFt3NjO3ioJdNfqguFo7kO8j41kxXjrh02jcpeV9L03H0VIxE4ZuaUq2JdVe
uAjV5niQl9VVQB9RxO5WGe/D9LPQpM7EjKxjwDi2hlMqlieK0T7UG28GzKVqAfbK/cHoFI7VHkea
Lmicgv9VtX72AWrcJRwuRbjgR+01FLjDWMKLFJqenB/mqX0qZNBkUXEQq3inzp/p0Xnop12NLbVz
1B4wYncsHLvB2wU4OQd+6jB89cJCvBLD0ilVLMdjeM1N5xhjeFPKyrExpXNtFjiIFWhxAA9MwugR
vd6btPUxFgMh9KkpIHdpd7jTe4Eu2xh2ONqkH1F/sKcB+3ercoAc20Gg7lQpONWZ6UxpC3w+PgVQ
++R4p6jNfuQt5SN1xuh3p9D4njbPyeQjCzbNrpbNn36/hD9KOa8W8HqzCECigNTjU99on6b8q2lt
bZGPSoXXAVZZs+uCQbEiAgAZA+CsTw4WJvGNAhsflDQECmEH9Mu8H1zalK6wKTT4UTX+Ov7qHj+r
jLl8oJysxOvGvAn6Cv/Yje7gSmLoj6z6OsiqHjLFIbKknCB1wDREbNx81Nxw6h2xlBF4T2yoo1J7
p1KWSUGyz+rH0fAdlbPayncjoHND2Hrvy3OtTyv8J4CCSFzm/shcrxp8Qz8MY9Xwk1Lth9Bc6+Ex
i+M93stulFwyGIA399NXTwUJso023oe6FXz10rtKl1LNShM3HOVDOyNXa1ZXqTI4QTXdgiqzTSZG
o8geycJjVNeu2GLwKIRep087bJ6OGGDf9Ja6R+n/Ko/CxTPaVhBRyLvuUFc4K1fhMc9rcHexG4wo
mw66GxnY3Y3WLuutXasaTtYN9jh+Kw+qoD6JmBoYi+ew2u6lvnTi6Cyr0cYF+qPNtKhiQ52FQPVO
o3eQqiiBEp1g9uNlZPg57P5vEdbbtcCliQOcCAqOXlAm+Pe33yeEj/YLvraQzFDGNRHte3uipRIA
udCnQNCL2Umwv0r1ksqu2HiQD+YHCuLUf8VZC5ApGjjkxiSOeQYfjF36V0B3HebLmoMJ7QE0O8zV
Y3vFQExEgfuyPLeP3WVL8+3vA0X4JTwsvwYa3Ttfg07IE4yZmWQoQJD76GveFIcIx6ZJ3yjvPn7m
V5HWxVesg+wHce7ir+4ExZ6zEYKXuic5YPeMtBQ3YMUxD/lT86Jfth48MCf/4nMUxPbvv/KHGYtR
hmFYMg/3bqos602DNALgycHxJ2QZgwvtskGopD4w/D371/MTjtCHfG993wj8wXkAeIW7o4VMPwrg
q1TZaGmFBROB9UeL4uVnQ8tQuKMinAbI7f1PJLtdLNcPHRLv2bY42i/J0lVeVETEEUzo7Sr+Jsse
fpUXwcxiTzZ0nAed7GklaEgaJJ3/SbduTL3eC9UDYCyMuq5b85s0oIRTjramCoB5G1sro/1SGvkq
Ojmx6ERtfoqSfEHje2UqYzFz/h/2ziM5kixbz1uhce5trsXURWgEZAIBTNyQyEzXWvuO3oCreBvj
55X12EAAzGBxSOOgrc2qunEjPK7fe85/fmFJHaxUq9lRK8KfgmQ9eoGAvqOrdyk+kaJcAiA0e99P
9/Gce/VimwZ2kXU+YoDG66z9FCJ/MP3VYGKmQgcQN8+Klj+0JIgMg2LH7VqF+h4l1ZMsFzdjX+z6
Ut8BYthjvx8EkxiQ0lGn2U5mZS3Sj0mNtg3jFyN6UzvqPL8tV1Jb2MYc24vkRRorF/L7EfARaUJ1
jXSCTPadKqKu1uOrKhW+jUVwVLTMtYTOsVT/lwjYFKMyKeQY35761q8nW6krfSNJyd406204TTBm
JnLMI+NVq/KbXKx+tAxOmCW0D1oi/5wH61cj4FkbK5OTVt3eb7CVleFsBEZ5nabKr3BKf1pV7pWh
4ZpRtJd4hLJ5oxbIBQp882ht/fhXrRZOMKkMdCRn4h/3Y+X0hm5bGtEu8z4ff8zBd22AMT7PNp5u
DmpEe5QQv7SmWwr7VhthRRceBow86dajzkcdUK3MOrIV5SaQrgfkfGZTb02LWUPWXYnQ0YNy3hrw
qSWjPIZyvA/MxyCZVgqORoP/OMtEJKuRG2rfpoqYuvAt6jGuC1ApSspNAmO3gFOb45+lJjdWCQtC
+ql3w3boTLst4MWrSIhKy2F6RfceOqag3wgqY2P9oA6qV/tUxT0KtyTU7lDSrObCui0y80dGCVkn
tOPSIcDgJIooqhLFK0qQtPFnrZ9ksbGlLFi17S+VpLlwIIY34UfRlfiYkUYAl2OwbkQ1vvJlFEtE
PN0FsbiOctiVs5QdZGle6xXbcjyoRekMUeUmovBdbtNdr/mreHlobV5s9Gw+Zl1/aIjwWVyJ5FH1
sjkO7OXOVsVTnUnAfb/mDISt3Q2U4G13N0l7X51sub9H/Gq30+DmtDaRWbsNt7wB7FPK+jaluQhm
w+3DB6W6Q6G3IXWEHuF5WiQ0MSYL4SExy3VZQTQCkkzqkwEY14/kKceWU2moR3Ovz9GEDK8zcilE
pWNeOamCzR+Z0mRirbFDtvOJAJGaCN+ot9PSXGH2sE3q3hESwdbnHzG3VWA8qsaVke3jSXRiQpr6
stv6/rCbptgbLVQ50a08PardI4IPIgiiVZaZiLREVx/RUuTkMRjHwjddrbE2aXHo0AaHc+X5dbMy
hMoupG9ztBkHyDSorvv4TZpH0hrhM0W/UhqJAn9Uo4Y+gn/dPLmxYUIfw8Bbv8MO6pbsK6dOfs1g
I3lf2CGwXNkYbqlbd21buQHkEnMyvb59beXKC4ydVP1MYyx6yNrWOw475bYzXn0mGvMbVZO3b/1N
lto1qpdBtgNdIIgwdDX/zZjXg/FQ18cg0ABME1cyHkWjXFkMYNRpBCfF7VdkMENHS/aXyLCw7un5
srdBCa9CfFyCqLaF7E4uSHMUO17dJzHfl0Nvi9KdWDyX8iFWu71SouuOTEIOT4wNnLbp7Wl6TKb7
OXwTuoPe30966SUDlhCz7o2cRiH+QuxAWVnLxrNRxPz6J21amPxsZz9xM20zqgBc2rWkL5Zk1KlU
6C0i8yBAfJlOTt5cJ7XiWmW50sVnIcz2FWLVRM23LZlaGdwl8yZUTGdG8+XDfJDnN18oHmuxtC2o
OgbqeQQC+xk94WiE140AXZo91xW/iIFc+TJbQEt3jEa+hdH9EFPXUTZC7T7JUbcOS9KnEhQt6o+6
/YXM8tDngj0byYVa7Mye6a/2RQHHxCiN0pXpz1ldgka1qLssSAGFAt1ezBFNN3zSqnX3vNjA1uvG
XNUAies/1wJfADVcwIybmGFgPWmclZpJLIsxenk2DPJesS9I+0LzpDyEUnKhG/qiqH2/knmGmlZz
NTb5spKOLoJrz1AelPICNCt9gQUxVwcOx9cBLPjcnDCYBJl8zCmBwJFFjrKxjm+zUzx0N5ftJb9c
S2bqQ8mKBQrm0x+rmEDv+87MI9wXsc3pt5XDqM77y3Px6tKv9AXwrrxf6qxgisOxjPuSpYCf7LHI
oevdlRghpwl3iHChRP5qkgFyjdEBBkTwv89HkJGutxE2F+ARHkytxYCx3SBO8Rh8KhSkvpde2vxf
/WzvN/+yd94VhLWVRHh1sfkbr3fxPPCSXbCeVpJXXHe/t+E/Urf8v2mKArD77t3/SgPTFv+NjNH/
/A80MDf1f/4PdNvlzw/yl+Uv/Ja/GChcSE21cG/DyB3KFT/Zb/WLvmhf5CXUEhgf1sHyXvyX+OVf
uBHixQ4MSwvOlIjT5r9itcV/iUiJsZmGAiqhF1FV4x/JXz4eJ8SkwcSldyJgkxU/Gzt1UZkbmfGM
q+Tgzj+oXpTVtPQx7aZyBfkhuhHdy8wD9eNx+feq9CwLE4DT8hPvJQtbadSfy7nbEPll6wR8WdyR
gvKzaB7S5HspKbtQTb0RKm0yfu+SfEUIo0OY1bFuS3SHDffptRHcCfGrYtQOui7mrJtKbl+MBEuH
akGIZYIgOYcJwSFxuhtGIF/dmdpxHaoPfcVcZ1xlokpRp7qyn60UK7/NdWR+HUSf2zH42WXkUagX
6erLefbvrs2QGadz2nGwyiSnLn5TH19Shr2Y6tUE5mIsnfa3Jjl81XinxaQoC5lLVW7jfYeJeEwL
vVOKFrMMw3u3Y29+L/bekebjOfj3R1iMktEcWdAjzs4JIiHnqJfx7+YoDJLISUcK6NGwe+vKGi/x
5aWPP/bn1ZZ//+5UyuU5FQwsJpDKrnAsoyDV9ouhl2oHKKTJgXGaa/qS5Pt09+eveXYCLyvjAMQO
w9ebGc0nB9OsqsU6Gju770MvKdu7rkKgLkUIRvubNtvpqI3zfl2J0jYO36zwlzR27p8/whmN7vNH
OLty8IhVopbozkUQ0e3y7eRpdDBX0aZbwxXGnbpye69GiH2Isa8S3XQz/4zuLwkzPv/gPAgTgzOe
BRft+Q8uCbVFrGhHj9fYNe4f8+AKM6yAzBXK1z9/Y/7ipw3+cbGz3xubl3Sums4ehfE+bsKNmItI
LaW9lqq8iqfB166aXHSrbPR8SYaop9kNFrP6+E2B+yZNT2KFAI76nCRZGymtS3FKB/4Q9ldCOnkm
Oau1mdpN/90UIlJYCQnLda/SlnIXlQ+CWqN4HuD8+BhAGOZisAxvfy/Hu3gZofmvOiW31N7mPrSr
FocZY9gloBFRJq0JkQfSLldUts5iQSLOvW1Gg9NLlWuk2nosQ3dWWngVom2WGO8phyxMdtgvo2NT
PN8aN3oyfsPlxVFnWOuYNRhG6eUtNz7zHCmMvCTXaYLo5qwHg3OqliGCxHBC1B9N93PKGaHl8h2e
JDZKabtKxpvcCLcVp9q8zJ80YdMLvWvU43ais1GD9jYt6R6smyic9xGIV4TbWr23An4A/VUdRwen
Bxvwcp1k8n6mprMYMpU9oGD6vfXfpmS21ZlpBiS0SiLZVbCOqYrLqG99T6VsE/rNgZDdlTYZR0kZ
3KoyvEB+CUbMGwX9pCe1MwmlQzYutgJ0RQBOpsSPW9h1pDrCYqztv/JcoOcUq0l+IhjRnWbdNmMM
oHL9sR2AvZfxfpStiOrdRvJfggsHGqETivGNGM5u0VUboZSuVKlftMY07L5bFwVi5V9BWTiGdANV
dT9arBXM7pBKqxo3E1vtM6+fxY1cDD+j2cUwRME0wGBUhVbCTC3H8J8ltcIBqWfoLrzMZbFaqsI6
CEDwMzszRiaUAFCFdidN7S5Pw8c0DlaNCbsnDglKIX0ZIXUv9a5Fawt78ErKlIe5L9aZqWE7oK1G
bAXlLHYCGOXYVdJ+AZAF02qKTlKTrnRLc9Xom0URmkeqF3WiMxi9lxASqUr3TbDjgisGzAmSE/MH
p2oZHarFioSfqySs1jn/DFWIpxnPWmCtEpJ24LLg9sStISn3fceUoH/LFONaLsedVNDkKSQCqSan
sOUao7+ypv4qDGNPKpXVLEqrvMVoORPstsm2EUpsH3oi7gwEbDMUTkJnRv6OK84qrY+69MtqHqfM
2oVKed35+d04Pug4g/2FFzD6HPWbzNxWPOhEam1Bj7aCiJV00hIPDaPWJ7txACetwxvNyHaFmm3w
G7C7HLuxvYDdQI0tcilhT3LXTwV6xw7IMXHLrr2rfQAZq8ebfTAeOxCfRiczlGjLpB83sM8dIedU
9SE65d2VgOlLmQzrusxPfVw8d1r8jUmao2jEDGuvviRe+3L2jWZqa+SzUw3JWgvBCiUIZrPdRMwy
h2QzZRTTAGyCdgpStLlssqHOXvt4vK6GzDXT3K6m/KBr9aNq4fFijI4mlu4sBi6xN7Dsw3WZzfeR
Xu2aENuzsV4RJ8J9H3mxMvLNyF6ujjFiePrmb70wcpod2pQbQeqPY/i2+L5UpbCqrXIzFT8tDid8
VXSOuUHN7MKKsA3ZJ5bvhKQhmcNkN4LoFKBuAxGq83hsaekHnXLDv/Y7AbsOgbDrQ1y/YlnnyWwt
/1sunWrJv4ka/2CZCc8Ghx0lWo8gAFWbePhPEW5m2uooOGofbCat9Los9ub4YgTA0i5/rJEw47a4
tQ1k0fqnbFYRtzA/Bz387aQKhjw6HLhZdej32myXcGMLt/4Wj5uczWoX6ubv9uZ/ywo7448u9zaW
ciQCUKVRQnwKBoln+B1J+b3xhOvxgXv6oSpsyQkc7FU2dN1/vjM/X89EOixRmHBlYDz9NeF4VyGp
4VyIyvCGQ4ujm9dp/lDBwMKVzcmHxvnzUmf07N9f7P1ay1Dj3VpjH8eIXd7wjJs8a6V7+nohziy5
FY2nrIDT9xm20i2POHKKQ7bFCF1fGevAqa8uUcXPWv+/PguEWdT/JlK9z/m0VG7Y2vQ/5BQuV3OT
B+LKAKKU+/hQAUrrORa6SPFEaGH41F16EJ/LFEZlEFsNnF8XmGNppt89iCbj3Oj0l2WLBXv/ZV6V
vh0PduRZAJyFqxONUh598gIVW9zVp/pb9EM8DQdKiGB1sUZeFvu44T9+GPnjh9F9rVJn7e8PA2HK
jZBg6it5f0kbecaa+v3M33/ts/ajyXA7irQXdZ0c6X1kR4ps8ONrwetWMX56cCzDXch5ZddX4QVE
RL70yM+KYXJDAM+0lxa/RJvTvNh3k62dylWxrjf55PkH41h9y5ylNcBMzTb3TEhv2vW0jVaXJqVf
9AYfn/hZD4T5HrZkOs9BWUHfuGV6u2QZLQ71qe50+4u/8Jff3QRLszDD4HA5QwjTISLo3n/xr6y/
9AUSwDRVKbz0xFHW8QYovLm5HLh5JjP4/XMT28R5hpE6fPuzrykZmNMU7etipDzDUynvy8TZUtsQ
BDA5xu3fR9qecd4Ye8r2YijIsp3ONzbZmFQbwGA88bO3bNBb3zAK1jcJACpXi8PEsMqPS3755WyF
L39UlMqL0QgMT7rbj69R5qdjJRUvi5cy8vp1pzumS2j0Kvf01h6eLm6iZcN++nYkehMcAYoDmvFx
vbCAbKb+PkOiTWI4MWjzoodqbvy9+j13LgWdLH/vT+udtVYV3hmI3V5i7VD1oCcYKMbf/3w/nAHo
f2+Yd19puaveHYs4Sqizob/AY3F0BvqPkYdHj63fx8cJykJ6y0jvAsXm4pJnV5Ik4LVV8CpiGX1b
PcLr5/zLnE4jui0AfypvLx+48nKgfnySH5vUs685wxfWzQIel51v5demIf+2Qdu2BJy8yff+PSAt
kxVpJxEC0lZ2+YLUs7lw7Z+pHpZnvXwIfG5AgVBiLrDh+2ddNVEfByBMHTEZw+MMdUJfstxQcpyY
rzJmtdW7P/+8nzcsKhWFmmrJimYKfva1tbypsqTillMfhua6Hp//L/48twvCUkyhP/FioTDpUgUD
tIMLqDJeKy8BGV/UZViFiIgSiTDkXDsvlfS2i5MkRYIs3oZGABn2NUcbWCTFBrqqw7AK6mpjdxPu
cjQwcEr//AV/kzo+bhxURSa0YwgnSzTO2Suvz4k4S8bzFKKH7ohsNINd3MLRRgkBt9JN6xFXFjTq
+JS1EowEGGPMz+3O4l6Tn+Loe5Jv1eTNLDOvpEnGvwsZFP8ZfbuOrdXgv1gV9mwyfWGBvjOZPanu
vQGusd6IPwVRWzd1sqWSdComzG06HwLrh2lAIhcmN8uQcMR3CThKrP9IJCip+lsBAjb1A40jNnSx
dF0Wpp0gFTIMH87VzdhteuaYmIXs4MSvg4rZdWg9iXLs+JqyZWLCQLOwFSv0UlXaytYRkbIdwHSL
afZjJVun5rRVy/ZWi2Wv7Ez6GcNu+c6phB/BEL7UwhYS4YOPc6s5o1Mpegbn/UllatxKJ00Nt5Ta
7oxkqgncQrxq+HAzH6nLQau6B2xkSe51wnaAFwdbIAM0M/D6pE5LGnkbGvlVFo+2hHs+fY6Sa7Y1
N4CpgHsM3sUIN4Z8p9eMgyHUWfdDrhCimq+07lGcrzPCEmO99rqpXSsm7oNsGYwcNoO0s6zI9uEr
+/HTkEEpydaVWTrwk3H1fUWzyOy68TKYAO1k3DUzbkaxaffETEY0bGpti2p2SHx90xmV10YUMtYt
ZkQZWjdV3eMUbHfVWyVmd9FwncwlNgmsHg/uBE4BfAIOMKxKfCCtKl3DWzF1wTNxtqzQT9a+fJsL
qaN3oxfG8rYs6UdRImPlXfanPHocCBUqdGEHzwSGDw9EAfAYX41RXuFDaEtwwmwj9FEg5cijEidD
SdWp2s2IcZ6Z3mslXgxjv8ZmbjXEvStFNxNdvIJdWxweVD2BTgzTqE5v+mzc6UJ/IsPAkdM3DIPw
hhWJ3zrB1NiRwLEJB3PTdL7rW4JdNXcDDJg46KD/Pvi4qUbpMUYQNQ3+IULyVJu+nZH36BPZFU8r
QingNkNJFmxRD25a+ajEr6F6ZTKibpTnxRl3KB/YvdjQsfEbyKrtuFCdvaKzthqcnU7eZRGWzFZ3
M+cvgmGt50m/Lox6VVXaXoF8IgiYSkTfWwuscQR6UvX1FGGXg3hKmX8OMHP0KQeLO8b9CLtheJuk
dA065PiD6U4Cy4qJ08CJwUgkjACMokPf5rZoPJRptG7lBOLTr1y7wSfPbQfDjfIaYKi2/eE6r6JX
jmMvUHQ3nZjDjw9hOTlQ/Nyk/AaxxIvN24LGN1YCyLYtVtUivoLB7HWC+ZdiVjf8u6TJbPLfGI5M
D02rul1428aEvKX1KvVfKvVWYcO3Lb6TBj8OeFwLvSgjISk1bDlAYpueZMTUeM3aXcmwMlZWlQy1
SjwKcJAU31yNFjRncKzevCo1TN6hgpa0hWZSHls/wFL7R9rPK3/0XbwrOfHUlRKSvYa4s9cLV6jG
VQt0ibeIrUh3ltpugnz8BizhjHV+rKz+BGXBmRnjQALezhXYbpu8CP0xi5+6dlgFabQa+G995AmQ
Fk4i8kqHThOb8EY0/KMnmBhafSUk5dpigoU1t9f3AhLj4dUAHpSzV8yCb0Ix/BZFDcyJOrNTQbVj
67avFJdr+VDDelci85Dmm8JafGR3TUZ2FDvHb0JGT5qNDsQxjG6r9OaDUQ77ysoBx/rxOsvi+2lU
Dk0lu5rU7qJFkaAMBxQTsIHMa0UKd50aHbCG3cYguWbmQ9IKHHxovLnKVjUH3VwG+8IX112nXkVV
cVOM0rHmgDXTt2YM1ikCihjhZZOCz4ZWiWdiu7NS3vEuNu8NWEWT0Ua8A4u+Xe6uuFfcKkWWMBar
uhlfUlghqab98Cfup8FymD+9lt1PH41Dmlp2mRcARVhDArgowKaZph06DTFc9JTlylqVmjvEum7C
bWYJyrrhLIm1PakoaB7CVZryiwj9izqfejO2rfYoqhwusOhwy3b6Lnyg+FmnHEZ9P60l33qLi7cR
CkZXF6tWVO0sm46zNeHwXPxIBGtXlcOb36HtAJ+5DjQfb1ELFxnqpJe8j8nVVMjaDOKghPEXbWdl
elNm/24Ap6xBvNrmLsmr0KsHZZXoxa9++feJfN0CPzo9ch4HI2Y+5WK3jrlyy/zJn7HW7/V6ZXUN
r1Vv3MqR8JxWM7zW07K/5oihA3edhexWrtNtFpgnHNr5KHmMkSpCC75K2TLlqOQf8niQhm9ql6x7
xo5lhHl5TXVXC96k4ysdQl+i7FRrCdYQZqvTfYGkRkp9T0CvIk+yrSr1Icwx51pQWR3cBRBXSh+L
TFxLmNljlG9HXFRBUXoz75A4kocVx9skeSHUgNuxhdupuuYEWr8XwZEl8dUYqmsr2MlcRnnU3Aa1
7k1K6sVC44xtvunHNPZiBOBmjr6OaaMcj0RfzbcW+q1p0u1iCL1WFb3AV4+xUWzbwrpJoQo1yH8y
zGXNlvlBdkrHyFM4mZL6qW8prKuVDL99Nhp3XPQsDZsZrmKE9BYi1LJX42/deB03N2l3NQ7fpAGG
dix6Y6lsgxjlDC50HXgjxqqwrDovD1DPqT0Q/fdauomQH/ndnV/Vdh1+E6x83QDz5iO1BCFeUbDR
A8sz2KTVeN/44q5N0k2D5rIevufNd6XHUxjG33RQQF3Nad7p2YsPdy6DuztaiSvKJLoHsPK7nCLs
XmsHO8hMTw6GdR6Pz2ohn/SoPsQ+7h/C4Gl1s62Fca2BbKgDBU3XHiq/e+xFbAcNzTHa61TaNh27
oamZxGTOVGPj323y7BgpVBUEgcZBsakxnasJzSgYKUT6LR3EWpAbD1tmSHY6g5IbrWvdRJM4AwKu
o2SXEvBHDgt4P+fI1K7mHhQPXpUxNBgoVbdDU/0guGMTE3VQYpuqxvDbbijTIM3SbEwPyaAxTAlc
OKGeom+m5kESXsuerYTuSzNfcz/biFRy7XSK5qf2orrjy552YU0RS4b/pnbWBPWRnEYU1EsyO558
e3TmR8Mz1gsShR3t+rJ4768e4XMJ/+8Vz2CoLlNrdTJZEb30SVoRpefOD0vnxy4F9GP2Yeee+P0S
++hz70XnQPIjwASw9qfeizorVWThuR8lfrBno/zHrZ2MryY9iY7JJsSts+c4Flldd82LjgGykf7U
1e2fO58v8CtGxxg2kGIjSkA5H3vVThtidNL8eckbJmh/bb4eho1OK/Dndb7YDqwD5q+i9WECcPY1
shzH3254EfE0l+SdVj3l2nBhiS/6bkZt79Y42wCJWenjPL6oV9DbjqFTOZTWh4EAx8ml9SIV889f
6eJ6Z89uaK16jseXeJvtMQ1/W0IU9cHGGHGt/BJ28ubSTvuCcvHxC57hRKPecWiOwMmD5+9CR/+l
uAyoPX9bnPDUdn2SIy8jqvInSOXjomfYgiCXeSqPL91OOS1kN8ERt9YtgVz2/8Fay986e4V1+Bx4
4UGD0uFKfdyNZZnjuD+CJEdH4zRvFww38PQbruR7aoXpoG7EJ0zSL6TwfvEGv19VOeNezpZcGGb/
MspMn+rIqxFfXdgpX+7+f38v5QwuTfswkqXxJaffvhnfzDWuvF6/AbChKZLflhw1hJg/Liz65Q/3
btHl37+D/NK0aXoSh36Hp2bgfcRR4mSFZ/n9RTz467VwO5LwP9G4vz6uJXVSKQriS7/Kjph5/wX0
DTfFtnCni+jsV9i3jtZVxLgEO+9PBMzZ6IzOUl/EXd7tAnMPd3mju/p9dfA3RJ10OMPvVOwSUSRv
F2bwpbfwq92iiKZKRWagoTt3uyTqQylT/cUMa7rytyY/XfjZLvz988jSPMzKIfdf4sOEM5/Oo/TJ
1LQZ9jqTW++Em+L37v//lM//ThD7u2f/ifJ59drVUfuaR6/vWZ5//Z/+NjlX/0WXCLV4iVT7zeb8
L5rnkmonUtkgTtMtfP2WedzfNE/Z+BesZ1zMmYAy6yaD/n/RPCUVCihmixbTZwSY/Nc/IXkq2sfx
ItMJHJYXKzcFPqm5fJqPb12uC8IgVuFRj+mAbEJGLGKglSlFfd40Zv9LkMNcW09qomHG1M504MWM
vhB9t6wYblv7U+h2FdIjYKQgrOKHPumMZkUeVW4+NtFgPrdtR35SrsZgRCPOGdlaJATMWvmV1LU/
inogkb0si6IasDYpOuMOj0wpgziVTQgmcHkXXABfOTpKlcLgW5mkAX9NsnTaWzGRhMqr+mao3qa6
zHSUTMQ6EKVCzI+gFfNhKFB23sLyw8BZz81xR/7HDFyoAYb7rxKmRQGuNrp/l5OKEMMH6sSevI/J
l8JgK1imX+2qluBx8V4141ARXYr0DnIpl4wW03BmZByKfEqIQfI1/1TWoIsRE8F991J2clz3B02Y
BTAJNTILCCJDhm/szQx6rJanSSc9SbmVxlCt5UMOj6dsMaOuyEo6ikErTKABWgJFD/JLHWpoX+gZ
hKBQSZWejLk1H5S8CqqwRaSkiLO4oiMsp2EvSEmRKipVa62Ci9YSUkDmqn1tjRBjiqAPf4lNbAWN
p1Zi3r51HMjtg9phoSfYwzyaqf4mFqEkFY84i4Y9rVfYksQBump0iL0Rksp0CFUzQtbp87y6KnJ8
lQ5dQDip3IvkQYc5rvXtoJVAEcpYbuQpL35UifpcFdZALFDzrNdVfBIqA9mnkU7pXprbzrUkSvBF
O6husqFhDmoV9V4z+wCbEECJooqJDyOdYSNaFZktjSR4cpmAloL97/FM0Le8T76tkOre2o1ZqU8C
lkG0zp2pP+lBp4NaQz4muS5fEuRymHhzkPpPTahnzy3PGlVmWwW3JeFVZMv5aXeMyJLyhDZqV1qX
F8+FXxY/TWyWvmF6C48tq/mzrjX7JY2Qlk8ZJlRjqTHFZoV1kMt5uAnESUIiZArjgeeEbRROuN0q
U2b9FBmJktpdU0kYrbVTxdfWfAYI+aSYRFoMVn4TS6K1MXJouU5lJrh0N76BlkhRY3ElJQJeUFYU
yXeiPxqrsCPOaFOYfcIHJTyvq2WkconfQi1VGyAHITfZxIGcH5uafEFf7KMbpc1gHQ7JSBgKwGx1
FaHzBCsq1Z0g+bCB4TYS4dIkZAaB7Wmyq8TorozAX/T9rZIj4BXEdp+ItVihFy0G3VbVqt0kg6re
GznCSiwpzU7Ycx7B57NK9bHLoDnNXYzTb45S1gGZoOMe8zxyzMRQn8Y5x7UWaF3d5Vk399gsqz4C
t9L4mdSTv/cTobttFJSsNSbudtTgR9CqkvI9LCa1wdKrp8bMo8TaNgFDL6/F2zdxJoJEEgjlWg6F
vYc9lwhIX11Zht8I+CWGmNjKlfxTLGV5NRNvdaitHE2d+hckqhQZDQHeksohDTSzejWBepRtAk8M
0YjaaPPbSFYTKH1rBaKyk2dxkK5mQx3z1zaVBuYOcZWRXxP5ENjrKnTksrBASasZaz+x0knXUWMN
Vy87SvoiaPZ1NxoaDkDDKOi//KgchGsSSoGAJELy4oMcicoDrhuR5cXjUACEpr1kIUwUFeG57IYi
eBKQfOLdlzR+th1HWACHyKdqfhpYGh3jaCRdt2JXjb9aU8yKTSUk4y+jThLm5IKM4/Jcd6UKqBnL
/mrSFb95JMsqOoWBzCRirhUFakQ9ly0aRm3snaZrLRKuY6ImNwVBRpw3nONPRpxAiZyjrDa3fU+y
J6h1GEIQbTrzxwAhzQS26MguSIRCDoiZE8fvfCVrxgFGz4yNIRXWC4f5ILv8rxvYEUI3/DAiXnZn
LKRJ9SzeoNNMPMydiaC/mO3Q1PpoNROeA59REaR7fQ7lHz165PteFEtUt0VIQFmttEs0p+I/ksJM
WqkK9RRippaWpONFapdioRxAgqixBmeLmVD2+NcEPVk4S8X645i3EWNpQ/OjA8TlxdUmk9qQOaSf
QREWAn1Uj0iH8W3Qhla1XFEXuD8ZlMYYuDHhVpy5q1qJ4AGr7NwkKkZlzR3ApHCGf/5qJkXGzIWX
BBFk2bT6lYWl22hHUg/+JoWhFm4QG6EX7RWg6yBQmO01BgGdDAhmSSd0z6yh/AZkVJeHhpMLnpLM
CCjGXTMeiDxvUNheSHo+o1vwGjPhhWtBn85TI87grKzo0iInUk1+6Ffmemjuyq3iFmuLjfxkrE2M
3cP1u7Lr5nd/91638LHiZWItIaDRYMjBT6DUOqdbyDMvvT81pyBr3WkRR//DqN7fK0DjwGx2iaT4
JHyrg7CvhHw6ibto01ypOJ+sdKykJlfNORkda3uRF7TgGf/uZD+veNaqF2HGiVROpyWFhZSmiUhL
d94Y+N0hUkdPfRkdWHrjTyvCBWKOTkbyJ2vMtNZCrqP5pKglpma1kT5nhdwwvZiTQnGUqvVfpz5t
m30sTI11bTGCuOihvFA6zj+DSr4ISiZd13nUHwtSdSo0LJ2UE/WPF1aMCMK1JM2eMEAUjufvptwB
szJZJUY8RkIpdNYhoIQIGOsLJtOxtdz/HOTuAn3hTK3x+8d4/7HOmChVnXDsm/KJpNVVkvrfMVg4
ylW2JjfxmiTgo148qWhIjCE6phHzLamePYLjGaCjZJ6PxkCAVSsy/zEqjj7g00g+FsrASIqMG7XY
NuMlT9CvXglNhHGB8QXOo+cOnVC5i7CW1NOInUHEJV7ps/3PX7r3K5yhA5o8GO0wq6dBmTyp/dFR
cv15gY/I4u+H/n6BM8SvmGs4VIp6CvCzbsP/yd55LEeuZGn6iVADLczaZhEQIRnUIrmBkclMaK3x
9P0hb90qMkhjTE9te3lF5gl3uDh+xPfTV5Hcomy60aP+THTly7mSRJWqjSX4e1qC58+tmJLLe5rR
g0pdH3rqzVxDOHP+p+NB4EWGpKbRzArf8WRtB36TUFohPbUJOI7KADBdl1QG+Bpj42lWn5m+z1vJ
WMD1KMoshKRP8XPNisQWd+1pMtCVTgJX9qk20Wp7Dvr9GN3P1jmDn6cRgxz8gLkpZvyEy+fGG1W5
FZ4mRGDxT/H9TTTavp/Dk/qsZVF8NLL8iHcxKXOCGhfo/tMSwow2OGHpKv45r3znJ13dV7ngLuJY
qZvcmnZ6iG3h7MF8bpQnMVtR70GrGP5TzJY1pYcJXNr3Qzypfv5riHTfoQy/iJx9optP4lD1/iw+
tZlskRC0SKn3GSewaSR3tHkbZMtzChcD/4eMpDUlP01/TETz4czP+GqgtH4uoQguc55FH2c6syJB
myLlCbT8OppJ+TdpRbaJ3d6XaFpbM90eehVT7mINb6Oq1SSOgtgrgRPSAROaO16Ygvf9j/ryN1EX
R1cqMWWKyT7+JhG2IkBw44laC3qtcu0uGOXb7018PnW4/2SV6ItMZJDQyEcTkYGOoZnrT2EvAQ2x
hmtezZuhFYoVSy85860/hnX/fOoPxk5Wc2SVINBT/ckSCGGY6WHqtbuoUN3vh/TFrH2wcrJkue6V
SscKrE1ygUH9xIc9Y+LcQJZZfbcthSw10yrS4ZDM+SoZckdK2h+DZG6+H8lJSehfEyaBcVBw8hT1
k1IWsPoyzWPzaYlJS9JV6flXyFb/oaKPzyBxTM097xhJMr/+o1diGO+tnowO5Es46clitXfau9zr
Ea8yV+Wx3J0nhn+1/T8YO1njUhXkOdOJMcmzKGRa+1uaoVySj+36XKfF8nd9N7ATvyaXs8HPsUUg
byXEP0cYLsb8w0JgRRNuvv90Xy3C93N4kpkJaXnuE0wFku4k5tJV8ft7A18tQUiABqBSSmY/1Zjm
IWEKcOQ/sqC9yizRRdN1O8ut972Vr4bB0iMwa3GDfzoelBjMbykLYIZKLwx7t+B0/t7Cl2scBxhn
kHMOb+RkAYhdQ/wqL3/0MP7dYCPeAxIUXOpG5TuCKlvRQUtc9vTJ+d7u5/mj2wZRLLLFMh1mp/l2
bShnKu+sH1Mk1Y9VOqeXlIvBgTIDC6LR97akz28NjBEbV/FPKcnXlx/z7rwwJSEx5CF49jV4Ye10
U2bAExsKfyjNF0cE0fXwKkgN6kAfSeW4QUNfXqZcZWVDuEIB2ocLFUniz8rIvVk4s5JO8rLLKcOv
sxRS8Tz3JPKIH3/drEf6orL7TNnyqgirHc7cjW8ZV74sgn4dQg9teRjxI/AwPkRHCwFS9/wBu9DT
cyfeiR7E8ltod9N0qvuI9H1CInALA2WXY5LE0Sa/zGzCWDQA1WcZKF8su8UQqqv0gy9iBSeDnsKp
qOHV0/kypCuLciTa0enE5OjJ51X9sqBLc/tcCvyLRUdcBWeRDhj8HfFkHRRzoBNaaqngqijppXhM
XWnymezs58+pmoq+SBvRRkc9/ZJPeb/Yhjxr8qrPXoxbyevSrbIZ94Ld70RPbFEfxJXZnhvW58nE
5HIIESsgniaeOk+kDrS6EssXdW099beFvfTOoTy47t1FPqO8oKzrr4Ppf7NwZOG4lv7P//2vv5o0
P2fhUHLOXqOq+/UxC8cf+isLp4pk4SgFgBq6aOmwuv9OwiniP3DyIK1IhBp4/un8l38m4QRJ/Ie6
xLBYlwSWQJ3y9/0NW5H1f9AFIslLGQpbRSXg9PfPu/rrem1O/vl99Er/cAmzs8kMLqRGGqF4gX5q
apVyLdG0ASi25s+btCTU3kjrtkjtuFXPnCYfb6/PphjT+50AjAbXD+F5NPqItuo6pABznM/tt49e
xV9WqAXikcstQgzwpFjBD8mUtKUh0HIw3eopsQGdhKJOX708XgvTsAWqdMux+aMXrX1aAJtYblFB
TY6J0G7kSPLKTrmY/J6867/WxT8n/v1EfzV68v6sJ4P0KVypj6P3G53Ejk+Sy0zbQ9rKl4k+rL83
ceIq/j32f9k4Zb42XRKSA8AG5Bw669CZ8dpN41lrqiY85ep7a2cG9Ce9++4WVc281VKLAvosAn/X
VPUFsj1P39v4oyD4bx/x7xEhwcJ2kPiYJ7MGPbkerZYRjSgV1FZno3G5EtJdA3ASwqJTqKbXyrQi
vH1v+OvB/cvunyqOd4OzgnSaOgm7siLcWzAbM/1c3c7H2+fT0E5JXHQlCtI0YcJI6KlGM5ma+U1J
Iu37kZzcBp/tLO+Ld0Op5a4Z2wI7ycPk5rAeyfCArHfjAgETgOqIOFGBqkaXqLadMb3s6E9fD+4v
oScVn/LUq6OkrYur1OTrwSBfjU5DFx2gaWkDZ//Ya6s2WyVbpIapgV4ZMZX+7pkf8OUcv/sBy2d+
N3ZtwKcgGkBm+RoKwno8lJdk8lbmpXg1eMautaOzqrUnvcz/nO93Npff9M5m29e813NsLg2f03Ep
dUMv5nZxn9rVaOPV1TcLHYY4xeps4P7LdfvO+HLcvzM+SE2ZhAnGxXXrdA+qrf9qiFZ7gi2tm60M
6MXzz03yOZsnHk6az1qQWJy4y6Mx2CN1aFPKt65da1156Atdnhvln63x3bo6uUmqOc6aJGKUQNcf
qPCg1Uh2k+vMNux+Az6YrunehTUqIhTQ24pb24Jzts32o2/8z++sWLRIgi7SP7msrSBPvhnRGzlO
0qMkCR5Z9+2sGvS0KbNHCgPHS7UeR9Oi0vwc6vrLOUceyJDpm1xQUh+/c5LzkZNSYQaCbJMHFTIK
59zIcyZOz41Q8yvqTgSAtoUnSxulkzbfb8+vrmrey3+Ycvipp+8wpY3HjCYdkJv+i9HSltgedPPa
7DazH5w5ir46CGiIpsqZoP3iiX2cr16S4V3lmNJM8KXtbdvTWD+euRFPUo9/LYl3Vk6L3zJhDgwr
xYq6plxedueNZae/jbXshLvM+39oLf9YQvXZ4MkygJ8lxHRjLhf+6OgPS4dycFhExqezheInr+bP
tk7Ww5Q3fSNE2Co7us/cxjVW4kP1LKMMaDqD1/GYiez8AUYUlX6U8p7b9Wc+4WkNNuf4OFGyzHpU
fs0lsJj8dsnaf78kvzICfZBUCfWRFLudnGV0oUqhaLYc3sJVFPyu2l0bnFuLX22s9zZOTi8zymcy
kGDMKzrbfP1em80zo/hqY723cLLajZaskqFjoa6XKq69L637DFaYYW1p1f1+xr4czRL44pmiK5BL
Pu4svTRqQrsNaz47Dvp9b1hnBvPVC4UX0r8MnExXGCuUUaV8EqEU7wuzBQrelvs57V1xCO+/H8yX
l/d7Yycz18umnwQlxvT78gCOhj4WOrdFd7lUgjX1zuEDJSHF1kTPHHj54/fmz8ylulw5727vOegQ
bVCYy7K6ziXU+8L/0MDJeaHPkay1i4F46YK27nX0wv+zIcgfh+BPlWTCgMPblOkAbQ9BUJyx8OUp
++4bqSdJkkIv5XrUMJESlcKhfA4vgbQ8FwfFLdeKZks/vh/SssBOvY339pav9u6rVAbi65mFPSuk
7yub1j3A7Zm+z74RbR+gvszZ973JL512nfAAYUpZlHk3frQpVZNY0lAHxs0zd8jR386vMNrMu9qd
XSKwA5he4XCOeXGS3/zriH9v9cR7BIiW61OF1RgkJG4r0sUry1P2wbgqSi8XwBWuOm906aHb0/RL
Q5p5HYSQAt2zwtJf+njvf8vJuaLpTdfR+/iXV2k+dL9CcAA7nMtFX8ghjL8ljGb/aQgIDv2FHnlo
L//PIsV/T4hqEB+hTvqTgmqOslhtzTXHQWkH0DFpJq5tCR2ROwUZXCYjcGdbslPX2i6A83JV5Jt2
OPMrvryTuI/+/hEn6y8huxlAZuOrCOAYxrdB0SmAPIf7OmflZMURtQjNTFqs0Ioq+KXTN/7K18/s
pS9POApC6H/QCfee8q2SSGzUqceKgJ9g6q9ic+aE+3oY/zZwev4IkOVpDMRL6KrVKHoz781ZPVMI
sKy9TyfCu1GcnEAUzs1FlWDErH/Gyr06XuKJHOLposqtM6bOTdjJx9dEIh3ZYqorxu3YUebTnXP0
z03ZyZcX1IYMgsY3GYb7uHjqjPsgPVcRdNLe+PdO+vd3OTlaBqkcxDFmHEK+yo46cJRVktBFBPFj
cY/d4bG6lb3UPe8kn5vBk4OEmmsVKQOGZ0CRjMgpFd0ZVtBXE0hKbgnlohL7iZSXalKqTwZjKwtt
VQlU0iLGVzT5maVwkkr4aw7f2znxhKp+jKZguYgWcJZscwq8+g4oh1Vyt7QKpWv1PxzYiTcUdF2q
xj4GdTrn50zxTArGQ6E9c8B9edu9G9hptK1PJWq4aTpYBS8dWW7xQUs92Y3wuXqwqBfVXWAnZwM1
X23i90ZPfKFOEtomWE6KRi6OplG4hp6uq4Z+g7ByqDR0v7/Sv1qG782dHExxGdX+IGMuSkjZTcfW
ys9N41cRCSqfqHsmJEC/7clGNsNRG+iWX65vf43u3QZ08LZdny8T+HIs7wydbOa0CIuUfB3eCXRE
5EhXhXLuOvri61hosiNfwcVHcOVk16YIPPvaVNB0Hjz1erYS5du6TVcVmeio/f39p/li/36wdbKv
NL1T6ZVYbGWPcv6ilncGgsff2zjpfv2zeT8YOdlLBLjlUagw0jqzV7jzwvay08txldhgoxF8geIZ
OP8fZ/s7qwiDffQj9TQY6EDCqmEkiATO4KurVQ/V/vvRfbEgPpg52UvSXM0aSD9aEeQrI3laGvW/
N7CsqJMb94OBk90TyIEPMBgD0WjYVpq6hqC5ulnbSSCvvzf1/WogaftxysxpnCmrx1RdX4uRgqbV
ZjhbXvrVQ9NCUt4i9Uc46lOOlrxFVpV5Dk/yYlEItrzUyQaEhLxgLe3ql8JB/UkEJWVPG7SCD98P
8YsXzQfjy+d896KRAnrb6C7hcykPWXArgb00pEtfWefNRQfH7HtrX07o0qKMmjk9+qc+Xx+opU5F
OWAnGSgaNZN9+CR02++NfL2/3lk5WSG9lhSwS7CSH0KYEfABr/AxUNYm0q8DK5nt+aHeVbfnXwkn
Lb3/3NpUr1CnpVED9OfB+m46A9NXY0uKfQgKqzR0/HXlUsRU1heSk7gZifdIv1EI/g+Bm76MvN+i
s9Fo+L/Luny/RZaGTcuiulfiuQjp7uT016KYzhdjCNgeYZC/jDrQ9FWgVOZwmxaNzxmqGIIF1sqs
JAWeREijnBdXSeCvrZ5iIxAfIREPmupK3db8ZkJaSc2CeUV/W0kBjNT6zbqWNahONDnm7Q4BBX2+
E2XJf4LF1vAOnsowuxPYPIrbThFslkJqhnyk3jhu5NqVws7Xq01ImjxSV6VZ9kg/9TqEthcS4520
E5W51W6secpm06kgWcOg06RyKn76aig3uCFCs270YRhA2wVQ6es0FqwrOrOiAUGoiCosr591hdZA
ma4r12gyma/S5jzS8Z2mneDncH8GUBVbQVqax4ZxvJ4F6akSiGpaBUJVitqvJ4hAnkBt2sHKB5TB
suStD/UWsHQiekXVTZ4AY4p2Rb2xpbF/alNK64NaeLRqy5EqqnJzWf6VaP22nPN7JD/XvO22PIqu
6ghZCa1OVlo8PCPA4kS1vk7M6V6pi/3UhSgFxGvfN65FAUC5kuxLje5MFvKkPtbWPWhGnp/SIUta
G9VDx5igYCbWS0e9cy7kazlLvGGiWjZcN9ptEr/qlXBNryvJ8IfQSJ0JRsugU+6iRT0auj29PHw5
xBOFfS3f5aV8kentFrFd2gIzwO/VtoPtldP/ipsUTnaZWBt4TQGajUuFajgC0b+urBszjHiV25bw
IPkA0xpP0Y6SSEHVQhXZSvLeMujhoHPiqqiuBeNQDT8X2ToYNUGznY27tn1WZTp1x/WIvFN9gfz8
2L0upERkDpLpd1s19E1KMPobsr/OjD5jSrvT1EP6kJKtml+k9X0NCT7jKBsS4gJivcqkBz/h3W7c
J+pGlw9R39iNehjMFzW6mhuanLSdP+7neS3EW8lArZoCxBhFSmlvqRuNWtIpazYzDH3fv6nimerV
H6Lmrwb0Bf16NxmbpAsBfu1966LU840iXbZd6QnIrcagcZLJFsO9BX6H0EBq0RkKZkO8BFu0TZof
vX8Tw50fRQNwXrcf/YNZd2sRyqLeP/njbx14vWRXaKqZ1aYNN5m57QoiIDLot95uzUNnvGZg5GmD
hGvGQe6NzauAzmJUdO40HnUf7UvdWE3Rnn7CXLgyhcrWip9luCed40sXufRqNDuRbAhcwXQdcNmk
uwn/tA09v9kK8WUzeoK8zzv+i3xVZ4fCv4kyO4uvpv65z37H6rqhU5FWMjl8G+LnYH7S+9txepNq
ezAr5NcfzJpG5XJiMb1oqDfMSxJ6nl2tuTMIntTphYFqRazfI0hc9NuGTTQlImrhPTNersJZXvXU
ZmTBJoY7hkbWiuLoTSu5iYi8nXAN+91hW9taT2isR0LAQGNQbJrDFCGpaFvlPcwsdNvtJn9FWB3F
emUkR6kZdtjcBpQIK87AQaSFHvJx1XA0mue8/iVqu2xCcQ4YF3IKVXIlykdV3ktmCRPT9qFJhb09
Q0WW70daSpNp11b7fKKt0JcQDYIhlu9MjkHAhSBN9ISO8f4G2VCnBKPUKHRtRS9yft31x1p9TFuv
gfMa4QBq/UUFZNr315ns+DC3EsQio8sivUzlt3i+hOe5ULaYlJamVbk9CoLHhpH9u1n8PYqBHXSv
Bu548zo0FwL0qfoO7FcGLFHcKNoBjRChWJuijYjyyqg2cngRRWuhPYTFHZXNNgGbVZHQR2jRpBqv
cuV5zPc6iOR2TVO9UXhxvm4DjEd3+EZFfNRTO4plSmuuw1a5qaXUnlsUJpyq27TBMYbWaEnR0Re9
zleVldUch2AbqY96heLNNp0JMNXrqn0d6Q/ys1fKSX6VumuQ2JnNY0tFiVXFK4mjJPsj1PlMA6ID
I24XjBSAZFd6EK9L0lB185rqb1oBLnKWQWtla63c9BZtufKzMuXoHd4n9EJKIBMD5ATzsPKk5sKo
YQbED2J4Hfq3Q0rvZ4OAiHRRyugR+BeTrq1zpXYUP6DJGhCWWdiVYTgTfcENqiFRktm1joaTfhjG
i5IjL0pQ0yxoUcZpa6rtZGYOKierKT0Klpvis6YhwYd0vpw1/RjAbWyy20xB47JVkqvcf5CCeC8E
ppMxX0OCfAFYNgJZrioVdqg/kQC5rtVhJ0yTHfKFQIjVNmCFm2F+ULgk1Tb14sE/jiN6VHQKJ+NT
JyKBzHHZc6LRKWyOjzWY00lOH2bhJh4fcwvYFsovunGU/RdVAdwJPswK3iCWxVX7aBT7MQ2uNaD/
dXghTj7iVlcduliZTuABrCTsP4AC3aMZI97D6TK66mjJCYf6mG4bTSAwLFTNtDJ9RX1QBo1XfTeH
e1OQaQRQp+SmE26HLNtFlXitF8ZKq/ufXdtfFOg+NG2LULWOPouYVzs9qXb9LN0m4nA0ffOy7qt7
oZU9s682VRs8C0rw1lqcU2MfZc5cpZ2dCjPfWTKQdl3wlml5pNVlzx8UbKuvX5RhXodDgGp7voOW
pjuVykk/FjtCAL0M+H9oV7WSX2XFctNNc+DmxczRPCICUFGQioowGsRvQxes6buHeCgTLi3cyq9f
6HnFMchtYVQeZ7ncSUp86OEMKvm6mi9laZ9k/r3UMi9GuvHpo80hMCBfEbwlorKP9RLnYQ52dXNo
IvQxmIL4SM/wKqlemly26+hHLt+36HAKXlpljgyo2dxQ3mPL/a4w2pVYN3ZtuDRq+92vUgFwkb1y
6lna1aw85r8EYI9qSPL0lywdfP2hDFFRfYXo1ssPI7hCtbJb3W0KW8xf5h76oBdqvIEgs1mTI2jX
6pPRxKs4hROg3QiAjUoP9dtE2RXDfXMtRNdCeStFl8m0ln/mzwNkQ8GLlpZo7Z6LZc7Wlr4PDRRe
1hlQe4RaHJNzh9AmckjGVTp7HZ++Zgo1G+0WSbtCspJ+KkLRyXNu7BGJCSkEG/eleRl3uwIlto26
FgwXnmwtOyy/vvNkSl7KgsImn725Cuud7ioJAGR7epLzFb1uEBX11tbM26C68Il2P0Q+pFtwDCgd
r1peyFG8yYqdAQwTGKsEvwIWaJGAzFFLF69a0lzkkLT0Hh3UvA/tqALPi3S6dO2rb2GH3K+bOuw/
WeSn3srSbhrdvs7sWHPw6G3adnX9Fx3TCGlU0o+wvM6NF2ATVYB06vCjrO+HES5r/lqyzv0bFUZn
AxcRLdmBE5s7bgYnRb08TMXGkYf2R1NpnhBtTHJtEClWOb+Uf9syk5J8H6ueEVMjApqydsULTpBy
WBn+r6B7GXy7mw5JRbSS1Or0Eufk7DrbaG5pXei7qzGTaNP3oulWnp+tbjMI+7R5qlrRzo1fRYhG
m57bqPXBWUSLNYaTHCd2FbOXwSAbCKnp6CYJAZlnOIBTv28Mm95wWd0NeeBAx1gJXeTgDOP6NfEa
8SZN8irqv/e+5g0X+nPfIOYtrKvCQ09cK8CR64VLayTwE94FtKBDGGlpG2H3oMnFtcZzve00x0B0
STBlNI4MNLqQklLvTOCeAfI0CQq8TQiLV7sxM1SDapUDFd+s8/LuVcRT5koNqe/P8G7ooyXMthUR
GhEuwkHaVJdB76k19FE3tvbjvB4f0Y6TwmNJpHI+JKrTqCgw0VdZNAheF9AKHT6CatIZrNihedUK
b2a8432aoFo9rcK1vlfrjQ61enAy3mSgkrkDOB6p2bpRnsNbNb1qZwf1dgjFVvlgGpvqTZx/0p0h
9Sv+Tl6cIRrPg5fe43Lm7HOiw7Xb9J5ouBWhEnHVAUNOr+YMn+qCmjv45PiQxXhtZL/LRfz7eigv
M2uTXPI9fHbDUDi58ABAtaeCrPfCCK72gTsGEnIPMZmeYdMOAUHias3HgD1vo94uyJyXD6JwzIBb
mygdPbVcFaVsCxlbcS09S1QaogV9W/z2QyBeXeGp87H7gRywDjJzUX/zen2vH3rthkVtwSrONwF6
v78DtFCQX5m31tNwTCCf/LLmlW64ZuKqpiOVl21zEUhbqpe1Qy65UeBq8l0KoztchY8RDy1eoRl3
myc0O3SDUCEfqDqkHw0AL4687h8LyzU7KBaO6mTXrMOoPNTDuko3QYkMG/pee1nZ9tZhmEDxOmkO
L8OOii1xkli8YqMM1c2o2mOIjLUTISP8RK+wabBx1kw79w3lMhfowcEQ8cW7In7U6KvKjnlwFSE7
cZMPPLaOtFPSh8CR8wyCNLxNm6Mf7eNyV9OerSGk9kNV1518qaa7Gaw7r7xQwd58FPfGgZw7z6iG
W0dclaEK/PZOEpwIDPyw4v+syruqXTcieOv5gtOxflOGfXFjJBdy4UWPsQ5RFtU9ey6u+ms4jWq+
j7ggkr1Y2yl4mWlX7YEey9xsdwNEc5riZacWvSbY1vmGlpngovk1/e6KrSRsoelmtQuuM0G4LbsA
kppou2Y8qMltKN8qwFgyW45+8ZfLuwqCKhI/ihOvLVILE9qSzz2RStVV/E0ibrhoSTJr86Xqb0Tx
Sjr6xUHc9snWzJ8M3UNHzZSPxug2h+VSCya7Se7iXl0VtW635YterVPuQeJNs84GF1dS8zsr0Voc
L2frMjUOze+l0CdD5kpZjQ2egitTEFuSYXabSbBjaV/XW51ABUG4YZOwxjIPd2DoPPApvZC6Fdp5
qjNJKpxod2ZD1Bm6T1O4toR4lb2YdKd262BwClS4dXZDDGhW387FszzuoOcFMyJuds4zmcfNW1xu
RUpD272sOv6DIDlFvQJlLh5a9b4laoy3JjuIiLXCnYxXnjpCcm8Kv7pwOw+/i/a+636q3SXnrPTc
yONKmy7rcp2zkczWFo2bqPKm8iod16b2LIhO07+ACE7VX2rt1QFr057vA07TInJajTwM+LnXvF23
0AQkOlVWgfgGXJoAjA0oZkjc8aZBzPzQIN+yGx5K2MdHDti2vVTSGzPdCd2lkinrAj532WQ8/TeG
v1EiFOf8x67xpuqmRcmH82C6k4LKy6cHvbzXEMRr7pPuB9LzwoC0c7xPswtwMpXuxM1dFDzGwtpK
n2MTWBYtg8WdhChddWtwghbhKjffmouSbmBhX2Q3ausg5YauJjB2/4/QASKDi+I2ERShGVcZ6nji
lcXGAHBv/qLVtvGPVY5ns4EbNDkAlITCVVnAJkp2kLGTn01Grg30J2wweVNzxHTmT115mOlYyua9
kDiT5UUa+i4OS1iyXktjo4eXtXgoXFHjQe2OEMwL+P5gpI5ouylcxtJtgZRV/UPnFTQVm6TZixQ4
ZbMjGFQb7fXZaafL3vCUcRtM13EPKQYfjeDGJB+a4Ta3wLbIq6q3o2ChIjerSd9pQbvCBeZrVsE2
LjYxBG3hl0ZOUq/3Sbm3ZiQhV6p+0MqH/hibvKEuMwgNunFt8kydiBrAmq9rGFVUPyXofVxYT5XB
is6So78m0tEWNxnHOxORQT2/UX1SCpu+u5554CYXvuoBUqV2ZB0Eoc1dG812HDkdTw6XR3fCLf/G
46CL3CzfSrUz30LzB3aPm3XwIT1yriI8WKE6tuHFrMQbDUrV7NQWJz93nOhAQZ6HfRn8rJoU0v0+
bpcbQCs5/ppt26+Vt5q/EMGq7JL8kotibh5spP6SIpUQ7lKPHt5q4VvT9RU7vWjzENWOanrounUc
sogBsd8tHnf23Om/QH13sTdWx/xlaHaLEjDu2zBeIZ8aWU6U4GwfafwFKbWUhBAmG7mtFKJx9M1K
66LdGGimwCKCqh/cNelFNl4RjiqUjdxP/P9Pk2muQ/nRmq6aLvKKIibMBCdK3xa1y31OaTNSeaq+
F9qnMLnRYm+JXEUJF5uluL261ShKM/PXdLxSucGWgKn6Fgc+Yh1ETpCRBF1WyWv2i7xoab0Nkzv5
R6Xd1LK7YNI0LrqfOdoXhZNkDid7/jw+zIAu5FWDdqPmEbxSN+Ej9PIAS7jIIWgu4TFF96LfMHPi
uLZQzMqr1quZUR2pdN0pEmcOIKhdq4hAXOEI1ZSGItbHs6jeRTkktOfgNpPxleCIEtYTtom8N3tb
C22m0FDuutwJnidT3urtRUcoVCkfonBt8oC3DirByhRFuJHe5Pq+2cECsYVqa6LlyjmxCmWm+TmQ
bk1lWtXBZQWBMiRC1AgXCtTL2T9qSLlOnavFG6GGNXgzWes4vUJ7MhZjPjYswpwbLtglze0SB14K
v1a15uj1uvDXZe8MZgcVaRkTUEACPjhEmuyNDz6CBeGmnN3oZ9/BQ0pXSGI0wUWqe5m/VVha4yqW
vXjepdp1ngA/sykuxOclVKft4QZJnZup2yYCmml32ao3tgVUwxf1SuV1nnkNLAZxPYfbJt0XRF5t
Xvs67my0mWKnMAhZriD4WpYXcPPAqCB0Gq47YvpVcpTQj5OPM2KTDS/gt1lcW9XDoNoyiEN05aJl
XzKgqKKt9BghF1XbMnIS0sPAq4pg3YSIS/YmWBLtKg9Tsx7mfYa6gay4M1Srjjib4ZurmVgph1A9
/dAI4hGd55j53fbP8YzwwVXHw5Jt5/+m+DDS3PaXlrtcLAIOteqa+Xp53obHAYfvDuQNSrn2GDEP
qhsiNOPjb6HfK3KRdtmdRAjMRBBNc6RsXkU0z8ib4ZHlM5ZeV+UHU+PF9NQXmy7gZc5JxrMPnUiC
SuvhuQZIWjnoiOo3EhC+y9j8Kfh3kYjICtsv+V2IK+WnVV5yNkHMTyuHAxUph77cA88fk4escUE1
9oKr3qqx24RODTqZVoP6WuKtNWwzkCq8Bq+pBBFTm9OrsrwJ9YN6q7IGDXeQLydtjRbnFPAVPB6h
aDlU2ps+3kzSz6Qi6FQaPBE0J+b0DUMVsB1aFER0ZyVf9UnuxIQ3yxj91OW1wVMjeBgLmeWL9lYX
Eu2S8ruujzZKifMoTwiroS0yC60LCvMoxeOrWrdg28ergX9vinPmVFH1Eiwpnxqe6EZttJ2VGK/k
cAa7a5lbbej8NWzI+8iMQfFDdfC0oovtHpiQCFcsm0M7SWZpGyVQNqe4jm+KIOVV0IsloVxNhKO4
inMxu4wmYdrlbcyfskif5B1PFIQvUDOsh/Bi1uLgsvFVnmZqok4zvz7Km60iNqgCNrE/eJoWJzt1
KLYaFHtdCm7p8zOPSdpv5CC7atuyXxe0tu9VkYi9D3WOA1240/LKKazejtVCgA0puloxuWJaIccA
BtCyjjVSwiu1MO8N9ovRh7sxi24FQ96mGdIoCteBTDS/yViXdSJeINBCsR+heRB/mzTpkbBJ4rsM
8MQhm/VLmjd/dIp6HzfNLldARBTWdTcTpExm/N542IY66F/R+AXvFG8iqTUvC0fAFQbFd60i/OyC
/nckVBxXQUSI3hJ31iTy3/0224xj/bOz6hTdoIEktRVcGk3XPBpo8jyplZ4fpJAX5dDnpkdLWXzT
ZFxEdezz6homfRPzP96jy0QVYzQMl0pbCiH6tVV3Z0aqtNwTpA+dbBJR3jCbIo1/FoMQBYchmAdj
lyngWh/opih6lHUlvpNE3J6DSV5EDyYoedJtnnQjFHsrDbp9gbqudE+JWQptLlWrurhK6on3iT8k
U0Dbiolidjl1XPqCFGAxHJNdbfi1iAxIsmACayGzbDFO1Nc+jRE4mqWGywoRa+21AK7X7QOxiCIP
xWEiq72hlSRJ5qg5tNF/k3ZeS24jy7p+oY0IeHNLgLad2qqlG4SkluC9x9OfD712LJEggzgz+2Yu
Rgolq1AmK/M3bfweJA3u12gspcO+1SxEJBUtBT+Je3Ik/imR86CfUo4e7yUxyrpDpctCs0Yvn/8/
FFnTPXReX2HoGk3naIr+KxqvUoQBcOm1TU4rBMedbWAxT+RcrkGxP0Dq8DCRU+MbnPFGNVk3A8Lc
idNkNYp89qiI2fRWd/NO/qKgcdu9+Yhu8NoyrD6xHsq4b929MbJUcO8b3Cez8OXgJ2S6HtfxvkNo
pKZd62MVQzsTQHLfqDng+BTRGNsfcCxax5aCUxIygC5fgksqjyiy+LkICo+abK8kBcWNeEykveFa
qeCtE8GMeE9hjK3536Q8SPunLpDd8qtnqG5c8jbKkeRdp25VfmRlJLlbP8gorKZB3aEbGmKjMbZx
1W/LVA1+t1LY/qnagA4h2J4hZZP1YspTqw2ycK9YAkKWq1owrYxio1K31Yc0+kq7d2vJVT4MOdIE
x+pzQd/kop+HW6+xhE3dK0gkCi26iHYnqx0SS/gNdGTcpRFs1F4I8xsl07B5iVsh0/alLuU7qYy9
B8wcZGtjmDWoRr0jCxM74NUbE0FDH4OZwKKgMLCi040EixG1O1yiXLvwmCDq1EgTOLjaNIAzkrb3
t0j4DumNVY9y+KL1aLFhlhPKXGtVKAcbPQjd70kgIVBcDDhrmmIjfRSdxs2fBKncb+KkogefSzD4
t73vhvlOqcVCfkjTyjwoNfd3P2BRkyV9cGiSwApv3ADBibVcxB2tgKSuA3sUWoM8zw3kZp3rrgto
pOtI4MNeHfJ1m8muQzE9eC9SxfuZo6jcT7btQWa3XqzLH11q1sWPPJdpFJiinrl26NXAZEV8/+q1
1Y5p/Gghjxr/Qi+Y9HpUQ85038CBI0s5qikwCOJThbgnngGlogW7JIh9zUmwnEZA1+sCGjdJUXyt
BuSXb1K9p6Kq91U/bDMGVK0zFmD2pVFSvFRiTGk8BwnkBMRCDJ+nkGrKtx4/A3p4LPEEaVwEl1ZC
ndeWo3kxhZYyFLDU8tH8wZRHwWAmqTpN2nWZ6PpUWJH5pdlqtO+iXyb5pJXpHvQ+Q3s3KsuRXqev
JQyozOCQ0Lir95Helne9P0j3dLg6FecRJW/WfTFS2NUStIa3WQjqYFslw1A6SSmNuR23waBsy9Gi
jidxgChfYrUKvZ0hV/3oaIMavGhCopN5FS1VZaEp04JbR9WSSTFWw8dOTEphMkrPB0eukqnlnVvB
eyzQw6a4DvT8RRbavNnWUnSQM7/dK03ejLuoB4nxVo6FTEmoGmI6+kY9vKQt7q1RJDxaoTt890J/
vFdEuXYRDLZguSc9Sp1bw4t80dZ6FKCdQW2lemPhZNHs1FRt5Ee9QgT3UcvMvigcPdbGIjmo46AJ
37xyEPs/lcdt8FBHipujATyk7Kco0bWO3qKl/+wVM+tvDW0SN12l3lhLq6JoSGMztTQLsG4qessd
BLwMC3Yr8YtkB0UpaL5r8PW1J71QAkQKE9ES1gF7p303vKYKUFauonJTWYqbsXLHTsKgBklWJ9bD
8EVuEeylrKbBqpXVmhxhzK2Eyzp2M17USS94/VqUrR5EpNwjrs+Z7v6u68HKdqmONLLdRlmb2WXa
U6ZoXBFDOTnsaUY0Yt4BA20DDMkKRbOGVVzXSb8WJDke1mEaWdSbFNdQdorZUXSVhDHEbs23FAnx
2ULE8b12cSMqwqR7jDwVU5xBCbxg3WfGmG2Af0g5aGQc3VaDYgXAGsIBkG3adIk33GA5r5nUw5IJ
pzF4ACQ/as9MagU7d/4eJYsGJU0Ks3IxCLew1adFDNE6+GBavRp14NBrP0qDPHKXhhZ6uQD/Unf4
3bm0tTrbGIwofUTushfHTSIEprpHCZj76VZWhkD7VXYx5eg0kVEKnKS8Q6+gSeOb1bdUK1pUXCUQ
QN13X8izDy/SxfExHOuWzk+EXfjaq+vScHolrWvb6rJAfFNDJewfPTeg7BUVphJusrSkFV4YcmN9
ozEpsTA8AEz43WVCQjE+1tBnTkoXpaHKqxpcp5pEGTa1pOoh2Ie26rA6SnGEbHpKdJYYWdoa0W04
1UIX5+lzZyL17ERiBKJJAYCSpUE/2LpRoV6KJEuEIgK/wHd0QxJF2/IQXrOlTonR9C1MPV03mpH/
zEekzVZJ148xHYjY1RxRGtrBFlQNDdChLq1o3/ldW21VF9FLajVFGDppqlT1DTpRQ/pUFwo60LGS
eeYqDNn3t6kZDvXaRXB9xCqRj2NnQ9SazqjHIdKBWUuzDtCWgLGlUZjjwa9Q4saHy2+AjFojTZfW
T/r2FnQs6vjm4BvJGvB+P0kZ1X1JSa2g7DMGoLgeCiELi11nZoXwjCKoatpm2pkmwAbEe2nf15bU
8FDXS1y4sGCbQJYG5qGtT1MqTIXXxvRbxiC2VoM/lZB5mzGmnpt7fknXXcTQ0gtl8B1uHU4JAGfe
Q1CWivenkhq3IxfC6JmXWxSl3UaQGiFdy5FvZE5Q+ZW/tpLiTU17BnUrpPhVcWhrcWUCSstiRJGd
oRjYidTKzTgXnwyRAzy/gcjbU30d8y5wBEQhvIdA9joaIW1pdo96mIvua1b3pkl3uNMllo0n1s8Y
A/XKU4XhZb4WEQShHxd5IQ86/ATy5MVE5glxHItM8ylS4878Ko+V8RjmGrZPiauWJA6DFN6Nfpjn
v3KrsEq6q5As8Z+jWqSwjZ9yU4bivBpyMipv42WlZqybOlejddMLCi9GBItbJxzlVN2b7LLq4Hko
TOxZy2iK49moWiDPPTOIqS0MbryXoqEPNxE3QbUd89DFI1WMauGhMfpW2ueqIuSrvJPUp9wz84+B
h9kAwkD9E8rd8zhgVeYHNdBvmdIH2dcmbtAX3kGokiK7KTzP2DVh1rxYcdZJQGCCov7jRySUm2xo
GxrhkVvo6walbF6bfi8gtcoxE+2gAY/ZHU8uo9ziWxDUTuaVrB1N8WtUc4XaH/eZqZX6Lhkk6sKN
HtQpTz1D+TIISlreGEijDNt+zMmZhJ79fBOg+W/cSmYdgQnqDBVVD6/l1W2R8Cr7Roxop2Jh3qP0
KhslVSyJX4ugd6qinhSSU1OLU8tfnZGH9JyrECxaUGlyuRebxuAlwy4tHYwOooaPXmnfqrZQ5a3c
CZr5XU7iXAEAN+DPt23qKq63oKVFyynNqs/JCaQ4PZBHWcHOSkKdOy1VwqhYD0kQ+as+igftJ08A
hi5oDYCZkT3I+xw34HToqcbGqj7sGjXpyWLdWgjqba4NjRXbuOHK1PjH0S9/5XEVJt97oDflU+Xl
k/NfgaBX/RJhXExNmoeCLrw3rVC3zwg/8c/YUdkJ7Wtq6TmlRYTEG2qeop7quDkWgB1wmVQBH7YW
lcUwtLLxYRBksdlkcYPWRxYMYfs0VHmYPbPk8mIrZmIevYiZEfa8Llxfzp1KawYybd2sQH/IYs/D
539ysjI3mpoK03k+rBnt4O7NoTBvS5G/ujUFdZAf/4cr3i1LqhArlnNh0YLX2a5JlyCc2aqJYtlB
kOuIqHG0Cs4CEPgcBztZlCBexwkrydocBxt0StNFMeTn9t3cUgSfTJgmqmCA59OL7EQbqiT/JiRK
TUgnirKhz7V94n6AtzuRtGKAxhvdTkuMptzNaCMx8kjD4vcSMXGOt0cV1fyUiPtPwLnQD+cpD5Wc
gEBKPSzei1ZY4ivMySSfIZABRBfNkKwzoyCU6SpFn/CAIZq79VaFzEdpOo2bgZwmEJ6hPDUClS9V
upfL1KPImMrlt0ZLonFzfXrn2H/ULZBPQ9VX1ywElLQZWr0GEhMn2HKsRmBXgjt8K+pJk3wwlZVI
nW/pY87n9jMc8t+yjo8XGtYz/P+Qi2zzKRzwzKn+ADsNa7Rk21K7JuB2smPDA3thvi9GRdvdQCRu
MuObobe7pI3aus+ISo26w+1a/7g+i2fssc9xHUWYpvkIpV6RP2qdmKurXlsHSf5TEn3Idz7ALi80
nDFJOFPD5kfp+veeXN2OlbJXhH0NoLhbVJmc+CCnWHXW79/FNRfKaOKxsjqfxTVJ2mffAeuvtK11
QEJiqz9dH/ec68A6tkR8+9Ay1HTUUma8mzATMarhtEQDfZvl+aGR4nvLT7eCoOy7wj3I5pIE2Zy6
9J+I3GM6SHzRUGbUpS7vQ4EsGe0oDOctYCmDeDcCDlPe9LFY2Buf3ILZTDK8v8Fm3CWg8IrYSwSj
VXTrbuUeyoELkqFxClCaNLEWLfXmK3U+vNmEjir4XEpUgHfy9jbFwWLs/ilXToNJieEBxBhz+mTS
bAaDECV+KwhBC1eGsVeiKLnlui4X+JTz7zRFQbvHVFFfh7Ywvyi6XumbOG0Qahml7+7wIxDffTni
uQihknb19WU4J8HMg812n5xJpK8WwVCRvg0oXXuUPDv6wtfDnAmmzePMpq7GJWTg4qYjKwt2JYMO
F6nVdNoe1e6QVoSoPyG6t8W3fmklLo1wvhJzvFAM2gQrv1oLD1TrMX+bZKfA1pjPku3Z9IMfxCUx
lTPNAgYsWyimTvK+po5k+emx5qZ5WTRolsOrm0ixuHSJq3EHvNgv19kWz+EVaCywby+tLW5kBwvS
CXq2N5zrEz99v+N9OP8Zs++rGJEfilHn0sWvYJynpvshGrW4VdNIcjxXMrbX451xZgk4WZ7SOSEH
MFGzPR23yNtQE2LGXa2Vd92Ht7UyNgV5B0bl9AS1dahvyHgA11wPPN810zUi4yBgipgJTAKjp3Ep
RgUlfwNgj5k897H7IrblbwO91jrdV8rr9WBno/yMBq9KNcxPj7jZKJFS1tyyEvFFvzXX+jZAgwFa
8AeeTBt/V9rizTKda36+zUNOf350Twqq2fleQEi36u2SWqScS//ispdNKFqoHU/fcLZJB0vNtTgc
VeRlQA2NugryMHu+PnXze+/zuj/KmmYzp2qjGgl5rZLOpzlZd2wdOjnZRC09fRK+3na79CnRrIWh
zffBZ9ijLGM2NCy2Q8Wc8hhY1UA/vxT1NzzUAecsUBiVeQrxGYgNz2Ik52YaTz9TlQeu1TSkaV6C
SU1yL1OGuEtujGd3C4/mUL4AS6IT6lDj3gt3dWHn1Sqh7GT7PwaHOrMrOf3as6kXLZJu5Qtzr8P1
lkTsNibtw9lvi2JevqXgKqvkj/LLPAzf9T/Ge7Ue1vJ6+O3/knY03Nb9HwCR8RNo8/yeKswalDBi
jPnWXQ8LW3Z+MjNVhsgFxy7CkOVM1Koeh96vW2DcOAj+dE0MzDtejYmqLsgFnF0+80CzKwDbN9Rm
IwLVBfT9KDxkivUQpsozdqM3iW7t6PuCfiostPIlcyn6hY17MszZyeRNXcQMHvJqOEz2HNUWQJD3
G5231aSZA3gLM66X65vsekgqhaeL0OWVROOIkKX8JdC+VsKSz835aSvz6DEstH4VNMnmp/wQYD0n
8GJAKpPCIsCEFnKmD94hkxB8g1dzfTznK0VGapVjXeX5rCFlcTqe0fOl0ISRueo9cedF0Q5PvpVG
afyfh2FzGDosZBVhndmXwhOcFyNNVoA1WyOpML77Kfq+cz3IhQfPVAPAwRRFDhEDpdlgeFD6jSW3
2mosYVQBNvjW6NVNQfNSSMYUWxo5diSYT1Yrfw06i2J//GvMgi95EP7JrP7H9Z9zfjCe/hr5dGrr
Wo1wcYJh0QODjHBRA5yxkVv4HXC/roc640Lr5KjHI5+d/X2g6SVVPOYX6NkWjO3kJm4rO6DaTrYP
f4hOaXsbc+Grnm8GDOTpucI+lvH+mWu4F5GQNoWG/2Tf4vhTZeULjstLSgMXphFwCbkeLmEaGd/s
o8JHptlasyGiSLuRW2PVCGD/e/9BGJZUfi6Fkk3U4YlCBXie6ai9bimlBt4yU/FBTDHTyn7V7a0U
fLn+uc73OOmULioyZQ7usrPdUKeuhqmjShM6P7Q1JStXkumMNqDpAxLmEU/FpRUyTdNxujqFgzCO
n5zE15LnGUit0V/3WoWYWK8Lb7n5Fqbgq4TbXlmb9NAH3+PxlW2U7tv1wZ4vEoV0nVqOhMfQ5A52
ug1CfVDxtlTVleLSj4URh4W4JvQL45MvzOlnWjCV5FBDma9FQ6jVrLIGdeXganuf7tE6gIHr7bRN
CeJlZe6VrXYw3+lUN7eaPeyxmfyCNP4WswvnY0GSfDrNZnONigR2aAoaQfxnthvLUOy6Uea39Dl8
FjmFuNiAiqWVntndAKa8a8JdZxQwPj39n+rx8aFZWHgBSDrzQMnldL4rTBn9HDPaVQRrU6h/uPXz
9Q96pmTxGUHFz9zQRAVg7+wB1tdansCTUyfMMToBELBl3wYmbE+6oBDECqd4L0pH3CgIPS8nW5/F
gPn0ch78N/60jY/y9S5Q0kiOGKHS0PyyaQqke2MzKZ+nPn55tvzL2gKlXweOtV90jr+wzjiIEN3h
A09Wd7ObrJYGjg4/JueguViugl2MOWN9Y3bb/ia6gx7hSDZcgGdB2MFTuj7z55c1d5uEfwUrHUOA
+f1GI7RTvVCTV8qA6MqD0byaSzLD50cgxx5oPt4qjI8FNJvbuMqNCGjAKlVB6VosYf0gV+WhVsOF
2/piJIQr5EnzZ/JxO41UN6FfSCKRolGzQyvfg0JCMON7oSt316ftQl6AuQ0VM+rWk7aQOFuwsuHm
bemNzNuzaPcOWK7Q8ZGMhoKFcACWHMuCSRc+FUrNMrrDEs9mKlqnoyvYl33bctGLHlxPSdgFvJvj
pWflhTk8iSKfRjE70mw9Jwr4iW+GOGwKSE2tHjsWzbDrk7g0oNmZhs5In5geobTBgnJZrjT5hywk
2+tRzk9OgGzsKtJoi+01L4ojR6ImgpXIEPkOQ3rwxVucovdaz+stfFDyu6H851M4ReTGR0XF1HjP
nE4hxW85SsZY5i5Gllo37koj3KrjE3iJhQV/phqjU5UmscdFnkfCBcsoOYrDhiSUyq3/EsMWeHdf
rYd6X9mZLTVfTGfS+hwE4Msr2kj39XapknN+FZ/8AGP2eIlTTZ9acgAcRmUbow0vIlxy/QPO/MQ0
7pzTGLP5lFNjEONpkNW6BVe7mRSx6RUZW9rT60XRsPN3tzFVBPBMYmdTFJwdVyWF3kCXYPVFyR+9
/MLZYUfpKxhQRwITRPt0aXjnO276giYvfHOykrJmpxbW45UJ0AmYMiImYNJ2FRoQYkdiE9ykSHoE
U1J3r+vpb0N7NGKYwk3wYqBD0ALZbCxpYb+cdQOYbo5rmpBIAVFcmhcewBC1VT0CBVS3ysaKbBON
lo1lT+UFHXQ+OgWL8v+XpkDB3oEyLKebMT+4WTstSnATydbIfo6Umrym/Bhb0Ij04RdW0/mpw1cF
KmDQFSB5/EwFjq96q62GSAOu6b6qB0SzBJuC51p+EO7Mlfet32ISVawW7/ilqLOqhpEKQiMZRJW3
vUPLdaehNMBbaviibae6tvo1hIK72FQ+n1g8rE2V7wlm7jyvqrS4yyuPsOpWP1jtSoRuApn2od2V
634NFhZTPviR4u3yNz0/d09DTz/taJ7j1DRTr0MtTt3We2mn76dqa75oAHhhuZoiSrB0mHU8iM4E
C9FDlAJJmtbO1tuRmYeOZesPhLLtdNFj7NKgjoPNBoXChZpSJfvfQd0E23qtYwe+dKpeyIenQbFM
LWp/yDfPjjwcR7zKb4kz2OMmvZX/5N+yx8mxG8Fyp9424Hv2tQ10BfnY9fUNcnmIf0PPEoCKRlbS
IaL1OZ/RIdh2G8RyNsb+epjzi+N0hLPLv9HRtkhVwpgo9rTZTVQtufleyNFOQ0w/4WgF5mXUwS0g
RLtRNr49vJLf659WlFjRbtq77qe8lE5fuJBPY07nwFFM2A2x0gzELNbSpv0Swdkb9tMBA2bflp34
PqbjED33r/S4qi/J85L89sVpVehW40woKfq81tfnXRKE4zRmmBeD9CXq/1z/bucHGQM8CjCb1Nio
pD6aBthXwmPZp7uyRi4GXP/1MJc/3lGc2UTqqeJ3oU6c6K13oBluvcOk5DpOPUBb3cC53V2PuDRz
s60dRiUcwc+BKeTwtL6hRl6PcOGVeTp3s5u+SJOuGhXGNB1V4l3wiJk1uhSUmMnc8NUL18I3F45s
ZXfGiqLp9fAXN/bRjM6uID3zAKq5RG+GFIKAf5ukbzJPsgxqpKQ8KjWr9fv1kBfm1MS9W9X1CdF0
DqMCOa1Ifj+uLOMuQNJDhiNzPcKF5XgSYfbVoh43CXCZ0Pcir3ViYPqbMlTNm1Tu9IUixfRPndYI
eD1g68GhTO3wrBQsoaQnGkI1rjwVPqAZ2ElxV0MqaKWla/vStB1Hmh3BcTl2oRbWUIHzj0h5tsyF
YuGFjujpUOaHb0eKZPoEKB3h2dulDqYE4j7cJHbhdA5stx7T1JW+sP4vTyDHEt+Ek2le59AGPCUV
hQl0iw85pq6DxmKj/JaCfGFRXFjpps6jXKRTpfLFZmcHXW8JQtCksdTr0JyV1150Hw04ppCqtVe5
aSnf+bWjd8nL9dWoTF/mbI1IhmnguYBL3/zpJ7pqA4g9Z8EjIQi9xsL2Y3ht9+l+MtehkchNAHLq
jkLBpnOUN/NG3glb9SG98d94YEzOWk+GI94sHafTyTL/XQYOU7JK4ZvdOJuReAwGHTHxcdWFkbAT
UzN/TpAJ+zVodfrg+4BLUWRJR/v6dFz64Gi1inSdJufKeZ3Wo6AGrNPnrrD0+tGShOJ+rLr2LjdF
OM+dCUv3esDztxtRcLpUeUuxyuY4jrbGjtwTkRsNNAsxDXivFjpCBswKfQPO+B5axuZ6xEsTy7ON
p7fI4wULr9P73tPF3vdE1nQSDiDTR9+4qXuxvq9SVfzjK2p3W8r0i/9FUDpSjNCivjC/5NtEoTeq
N+NKalGlQgyxVG8axH1UiJ8R5a/r0S6eFuZRuOm4Ospp0BgTxDYj3CQZPzq63cuf9mgIQEzl2PB7
/OrfLR0Wlw52k5k1FSweLGDlp0FhK2qFBHsK2YMOLb/CWHld027VFp2A6+O7uEqPIk1/fjS8etTk
LpeJNClB5XK/HunpNfH3uHu8Hugza5/vQkxcAb9x/FlnGr9BoGl5E3M6mHfFW7Ar1tE9lss+RW5r
PfUShINFTSOwFZhRTCwU/oWFc+liOf4Bsy9ZgpgP9Ol4CtGM88xd0OkLk3kpx8Fa/O8YZ99NVTr2
X0II4xkxDuU9ekKfDPdvhBhVB/3kdf3Ii3ddLlaiLi7T48iz74iNme9+zu4EkgBuu2lv5G/1aoVC
Dk80wYEVuZRSXVqkxyFnCZ0fjU0m5Aw2RlFAQEiu1lLUxT+ur5vFkc0yNytXvDEuCNNhbIBajh0d
wKwI69Y2V+4q3OWH/G4RkH7pEp2MAGju0RegxX66LaIU8lM8ja2Ui28NVW3PqN4KI/kFLW/jIncc
mwmqpUsi7ZeOcGtquLPnFfqKs9TEawCHd9MSzX1h7WWvbRA+aulbmMg3Hsj4YMnv9gz7p1MUPg44
2xN5Oo5JMxCw3RSgCHxbP+imbf3SAML5TuE07+6D9afWKaB278Jj8kF7YREPe+kMOv4Rs12jBONQ
Rz0/wh+0nV77jj/sEe8qjIW+xcWPejS7sz3SeiAqummwlFJv002ybSYH08W31KXXG5NKY4QaKvD3
ef2iHcOgitPPODiWg1sGnh3ZEFy2yg/t1UUhz/6ndIb/fMe/IeXT9Ro0Ze4OAiqRlor447ALI3nh
9Ly8D49GNVubUp/UplIxqukiVPx1+dJ+UW7o1a1iNJIRDkKEFvDVEix0cTZnSxTOKZqk070xId3F
zI6frSdvC8tuk9+HN/4apbAic64fOvLlpfJ3PmdL0mu0oAxLgqrbAXEqy66e1HWLrOBvDfkC2rJI
tGWr+h65x+ntOl1XsT1s8zv9Rr4VHouX/vv/R6N2GurZFXr0CWYLWK4G16JAPP2q4n5qgH+u4fot
v1feUA7A4mUJDX15a/6dh9kZTy8u7CODddUIX1PjTjba26hp12FQLsz4pUrmyaaZHfPNAIm5m1aw
e6cfopvgYK3lvfIov5er2o7vKKVe/8TS0ieeHfGm3mVKDLELo0L3OzLL22g37kHlorC3Roz1VrnL
bqU/wgEFKM+xPq5HvxicZq0mqVQ6Kd2e7lcAHoi4JARv28zfpIom7yAbvnjd+BS05c/OgglWVQ+F
Xy+cgfK0Tc/W0PQ8APdJaWKOW/GVnsIj8C0OQTQo7PzBf0AEcodsAhpFybt/LzqRIzgwgxB82gGA
etBe0OxbKjhdQDpy8xz9jtn3HnFXkGWD36Fu0f3Ex4pGzwYpiK2/MOJLj5TjQLPvjOqD3EQigUa/
Q3rGG5/6BkxQJGFUNIrCTi6WzEEuH5V/x6bP+oK4kjd+Ms1x+579qD9iB/kIu1xr36WDdghvok18
Jy5hN6cT/sp3PXuLmXLaBDIxS97ak3O9t9b31UbYxutup+yvL9/Lu/VohLP7ZpQz2SQFmjo6HrUg
0tzMVvcow3aOu9Jeg8Uc4XJELEKmZi8IOWN2/ehj4nZBTETErZyJpVDY2V0CVn8y681fl2oGF/qu
ZPK8vehlw8xDbOZ0h7aREuhGHo+wIqRN/kXZof8lPowHfUOZYlg6/S6c7JZIoqnRfqT/as4W6RBW
YP8QrGFX9o57QNhhOogEu8cbsXtJkL08/GPXcXIGKuUi1EQQKkhFzc6gvJGqqJ7qBe0mepJWP3us
5Hr8INcavRVoD/b1NXPhuXASbrZkNOjQaZJSD8mT8tHyul3j/h6FJa9b6cI+OAkz+24qaGIf2wEe
tI20SlxkRXV8QLK73tyI4r3ffzOM9xgrBYnQkbXkNHnhvpy6D7DdOVqtsyqf61cxXGlWjYSPSYrL
klaUti4BWUEx8/p8Xh7pxF6hJaFJtOxPV2ieRZKRTvYy8pbizlraGevkFpFgspF/boP1uVj+BptD
HSop5Hrm8FyxVVwmjmpBWAG417Rv14d1cSccBZqtSlnuAgNsM8d1Fa6xhkATamGzXVyIRxFmC3Fs
S6OrIiIg0IT+R4e+883oPf/fhjFbhp2nDikyTcOqQ21cl5ADXziCL9VT4O5MlzhjOcclWkGcKV7M
MII/Mg4e3ho13Di6HYQv+h9tl2yh/5M6GU7Mew7t58EO5YOYYS0eH5rd9cF+1txml8/Jb5ld5kOv
+po2TakBFEx2cuR4HbVz2g06bQcDBGmYP6jaZnKBnn7Y+CfDiwUXK7v9U7950NhxikDo9D7+0bSk
e9EmtZeqP5e/+t/pmu0WvR28oZw+iF9gjEKRqaL/CVV5YVdeXr7/DaPOrn6kvSLM/ZiJArV/P/tt
DT+uz/XFAAYpI41xahOfucdRwc6XDXDJSTAi8wLxOEiCr36fLSQTF0+xoxizd8Yk8RfmETEGqbtF
amxdS8mnkm9tLhWtl0LNHhhGhgKZWRFK0JKvug4VL4m2nvnHLbtf/7eJm63RsCmG2JSJhKTcXRZE
93W/lNRO/8TZNjiat9kaQ6J+0JuCEB1tYVWs1jWyQVpUbVpEFAsZrTZpYeddeh2DiLRkpFG4eGDh
nl4CZmzUiIaxrDVMI1Y9WJPETm/kB32lHZB4ejS+NAsr/FJ2exJytjoAK/cqT7WBvEGG37KJN9Cl
V/pDfC8DcxEd5dVfL1YBLq2T43HO1klaW20gTkEhE7wBhHOjHVBhenYUjB+bxIaxibiAYieLWI1L
Rd2T8c4WTlvHTWm103jVdblPN+0uuEXV5n7yxcvv8zdQ8SRM4Wu5yDGYDov5ejoe9Gw98YgLEikm
chQk36HKoX8dohhH+3WdVfGmtMrf6Hi/CzpdtfFf9K8mXKWuoWCngs6a3WBKFVhIExLcq0q7oc0b
jLg9CQ/CUmfgYqp9HGk68o6ONENCrMcMUIHT8OTxm/S2HIHAe7ciYr4dnuDoeyOD3kqjk0jG0ga6
dC8cB59toLHAcSwxCe5GK1HbqH+KJ3ywdulX+ZfsbdMf0hp9nX/B9AHqdzS5sz3kj2k3WNO27YNJ
pfixRRb4+nF36cFkEQHdBkuzNL7j6ayaPe4bgUcIXe6+C1m9Uapkr4vI58e0W2vVQUDmkEfmNgyi
5zhkjOhk2Qg6/HMCBWPVQBta8Bumc+r0h6Rm2aHwhnj66Gnf0qDdj2L4+m8GC3OCigpZN8v1NAb7
RBQblcEi2rzub9v9BEnn/UtD33iTd0sH/eUlexRvdiboo1zB/SFeuG9+5Bt0tAHnjG9oHy/SxS9w
0T5hoZaK/AYP33lfN1HQJrIMYk1vw+Ype2wfIoj5AP14bUtv0l38PX9dOnAvnrcGNMb/DTpboL3o
jyAxCNpHGY4MsVOkD6730+yWIKnTTJ2dcUeBZl8O7Sw3LD0SJlQ4DzIoTTfonDE/hPJLIqe2Nixo
Vlx8NoGy/e/IZp/OiswSahcBBSN9KdHRHZCXt6TDiI2KFm9LNLSs5kchDUgzWzurelhYqpcSuOP4
s+2QlGIQy9Pn7B9IyOnVBY9Yin4hK7bDXbhOt0uouMsX9t8Rz7Vi/LCGeRR+LiB3i8vJq/e4Eux6
9S2FPW1u0rtFYs3l/WEi0gpDBBq3Njt8clUwY+Schk+wV3aY+h9T41PdLTNDLlUSoRiqRKOaOlWI
Tve+gcRei70mustbxOW5nqtNsZ8iRf/qSD2KJJ9GKkrJ8tDcwXnsDnMEZdNso1dMhGzj0fuSffl3
Xd2Toc3uYKGAZDhMX07ddmvVDt+nmhCGGqv8fsq0Inxw5aeF9XlxQx4NcnYbd6YaiGFOzGBYGc0q
3+cbb21+1If+4N72NuKF60kGZOBQ1ZeO8YunzlHs2bKRxForkulTirwGP3yfErWyc53um3+vvyOQ
zuN1Xd9Hm8Vq3zSRZ6fQUeDZccdw3boKCFxPL1c7xSgRvm8Po0mz29/VV397fZanU+1avNmpN9Rq
bfnTQBugAY3xNU1QcTKSVYm8Z9IuId6mHXAt2uzIS31FAvREtHCfPCVrd/+rceIn1GScpcfB0uKZ
HW6gZXwtTolUlU9qXCOVjluUUaxDddh2CLV3brS/PpOXTzcTpBUSaxOHZLb9UymzwlgjgROxnVDX
+GnecsKtZegqWHywZoKV9oac3LduCe98MTSSArB/AUbCuJt9xTga0xaBEkwyHAxEcZLj6brmBoO0
WKgQZ6jE1RmiCdbu+pgvzbLKW4/XP+xp2F2n5xDwPgmXAHT3zZJ7E7sMJdWc3vLve1AnAZYcurvA
wJ023nwFGQg8QcGVIevMoX2mEMV92GrkV3Wa4k6W0EdfhUUDY7KRDdO5Pr5LVyS6LihLUQs/55Al
XitZOWqzq1EWMNjw3Bs/wqjmepCLCbKpIP1FpRbazxxk5cpVHOgBX088YFqK0wa6OJ8ga+1Ps3e/
LvdvL00iiC6oPpqqQJ+cfTasMRojlzEIMAt3rY6kOTHOjcGSsMulQ5SdMN2EyJqRD5+ujtavZAHX
TXa7hWO6+tKaL0NUoVi8kEldGg4oQwWqmARCbv7AqIRY9XQL8do8xRpdM5N9kufPyrCU3J+Ph0aM
CJOQ1wys0//H3pct140j2/5KR72zDglwPHG6H0juUdZkS7bKLwzZlkBwAMEB4PA391vuj91FV50u
be4dYlc934hyuBwacoNMJBKZK9dadn4Av5OggYWdLHGho6bkQyKYvhtobz97ldiuuMV5sIQ58DCg
z24Cv7HEbY5JgonFBJqkYD+PgFPb0ZvgHoWFON38db4HmAJ9GNoFGLsDw8bpm7IYzS1wgcJUau7H
gkLa0Pj2/nLOt1JAUI0E5ti3CfxucaK2laOTYYLibtpMh3Scjl2jV6LRhfcDE3BssIW6LlBTp6sg
GLhwtQYDQUJQcWYeCKpNSAC1LliuQUxdRH99Re7cOMdQNcA1y1CUQbij9EtItPNaHfzevQOXZrcS
G86P559DgBjZdgKsarmFmrzshALpD/iXvpn6Pi8g1+P6sakfJ/E3XtA8jwdncwm8YfH0FEhpA7cG
iwm1X4PxtR7WnOxCiRCLeWNhkdBJ0oxWKWBhvj8KHmOGFNLIiHUtqN1MaMsFm/UBuAtZ+anVheNV
jqWkmNlZ0Pm6r8i+VPJq1iQqOnAJ5cnRFIAQNZ8gM/i+e6wud3bXN9Wk3Cu7BFcCaG1i8Mmn28SP
212+m3M5aPNBsMl5ARPJakXgPBqerneRCxDaqZZmfzzlEUMlBDih380CGkU/QzcXRMTryK+Lrvrm
7c65wpvlCjk6EF6BrGTFyg9aa6jmltC2HDcVdA2odFdYwy5cn7HOmfDRtSnmY5fbrzG8lIE/BiqO
P/HQ4Cj0wxzkwAGABqO5OpB3ofpxao+crs+dpsGrmRrAyRfZRzKrlk7usfG33+feOAPZfJhWH6QH
Rtm1GsjP4vlp1nNqe7E325z7eeDCNtivt71/BQ0+jfL6DxNCdhCm2kCEZW5ozdOkQbEfAG3GKDjU
OFscvVGLNpOHGe21T3XZwd+8gcV+tgu/NQYPb2B28AbCXf5d4x6sn/OY1mby77j7/B+YnRf73sNY
bGgBNnPwbuNhzAhjC1LyecQ32FsggQPPuQdI7ipi+0IZ4fQFLPayaKRMOh9LLQ58DwkytgHY5FBv
h5d11sJLxxjAF3OF0vIIRrFPHS2zrY6QpsLLzgmPc+hKqTDwW7LralV8YBo6QCuRanbdxROlINZC
MmiBAuVsK9UcTEVWCfnUZjuT7gmUEdMvkGLY6d26M1/auLCGrYtrA8V/ywDVkwnsaFCyyXz2opl/
z7MmsgSFYqMP3V7IbWqZ/2DIvGNiSCfODfNhhELg+4u+ECYxnOngroQZoXPQQlWBCMYZMgCiDCi4
yyY1Y1mCdAYaPt3K871kCgNQgO7YYDE3l0g3qpyxpdBqwxx95UNPpXx0rfQRgJ+1AveFEAzOlT8N
LUJwi/TXTxIYckDu4rUsan31QUONt3X6iHhiJTm5cO0M5iEf5N4m/pwnxJbu21EzjKl9DYIQepHN
XX417c275BMa/BBayX/gxnS0P77/6i4FHopM0vk5RwUmpkU4lIUSsso4UhUU2Y0QHEX5XbqdC5fA
fL2M3nG9nnBhU1JgosDOg/zfPiP11lOOATli9KE29C3JQdCc+9ABd8ZH2Q72SiJ7IVeeFwem9HlQ
DH54GgFExY1ZvQz5qzBBuAjZyqzt+d/wStw3MbgEYDg5y/caatWNsKCv5AjngarySDUN23IF9HjJ
92Fipqt0fR8o9MVSuOUXoJvoQ9k1IdEY6ekhB+sW9++7xIqZJSpoQo+p4A0Wo3II3JthYw5RDZnz
963M+2cZJ98sxlvcmwcuQYnKYWVonvL2s9HaNwHvAN35yPiXfrWsc8nnXIr4hMqDB3dYPDtINyas
Uk4fGil4BhsjHKBHqItqh8NhxRkueRyadBiGwn0GQ4ILU07ZFrRpkDQmvg+KHugn0iB+/+FdekVv
TCyL/1CRcnvXhInAgAptfo3LRgiSnu37VlYWsizC9RA+U16H5CD1gRK35E45xlpif94ND+jblczH
6ZtMl+EGWjQaK4F6185W+utkilsMGO5k6279HHHX7drvXi8PnaxWjF/yibe2F6FvUm6jAuiTgFjw
mMPRDdpEDVJ6QfXKk7wY3QNwkf2sZ2KqcnFON7Vo6g7MyaBocYrI2tpRubeujKhHofi7+719qG/Z
Nnj4O+/vT6OLI8xtHGFkJRKtZAggU7wHT8xKcL2UyKOWByYqDIr+PL9OX5/qnaH0IM0YmvddTJ+K
uxZaXWGTghwy9H/kH4YNJnRdCJ5Y0SoVzAX3PLG9cB0FGqFpELNtCNmI4bka14Cfl17biYmFhxCQ
bDW6gokZjTnEEHOeZQSCKPk0vPrAut0Dlfnpr49nBCdG53W/2RKWSg3LLeecDppEqY2GTfvRbSHS
Zq6c/RcfIIIhirLgETsrIxGeQBjQR4oDzcG4dz8A/roS5C8/wDcm5i34Zi2QqQVcwYGJLgbryx2/
Sr/PyCKx77djXH63Xvqrv3OVQi7657IWey13wIHdpjmKFM4TRPGeO9a8DAa5HqfqanSBQ0H/J4US
AG1vhkrsKvexJw2Ev43NX95++Byg73FxrT4voWWG15RjhbVbwfcA+Wmhf3vfwHyQLI7QEwMLRzG6
SWp3nA1A/wp8yGGuAfUu+aEy25h2ELvtXn17rRt0yWugxDVDVEEldsZSnORdkXcKynR9ClZAiEEn
f30IFVcaD407Cs7luVy7OEFl2ua+lqAorhJoFPToHKCdxr5NjkhXHPRsMbCEareD65qNefCfI2Nv
/FNBDxCdrQ4606qESiKR0PpO/If339N52Qz8CShu4rYC4gCQ6C3CiBeg8uz6FWAsuf0pc4yI1K/a
JDJyoYU99HTTjz16FbjkpzResT3/7hMngW10XFDEBZmU6S6zEUt6ApqlkCnv7a19tDdo+8bNGPff
/bAJxZFtqy/vWzxL7AArA2wNPNV0hi8uDZoMsmAsq50wzZ6589Uzruv0ZWTeLI4Y1v5Ksnq2B2DD
d0AGhpQYA0HLOrVtNyAIqnJQy0GEbstZb4NzrI2Fmzwq5h2FhvzkyCVGgxxAhN9f6fm0GRCaoCAD
TZcHdrmzZtM0QcmvlKMPhuD+zoJm1zClUNRV+7JgR0MTLBejjK638fJuJ8BRA96/mCYfO6/aeRLa
420T805vSnZlJWuufXaB/fnhUOfGUNhMlr5wOmP0HdaWgx/WKU2PppQQ+DAgnlzbTbL1B6Z3luup
lZh3llIRSGCAhW7uGYAiY/nyc5pNzHZyVA+76gcxkyPU6I4Dg2jtUAR19P7zP8uCZ2O4Kbu+g+LH
Wa9KNlRqdEm8sFGW2NqtmUAaNKf7EnKoK1v4wsOcOVbwLClFMeEMkeuXLAcTBkRP63RIj2iSjhtu
F0UaBlKrLlIuZqcwUmr7a8gisty/GJizoeMC5QSC2eOlZZ1BoFmCRxFMxdkUPAa5DKoD+rb1xwC0
XCBODowJgg5lqSVkLEsgnNoBWiQRd41cRs7kVKCqhyiKuZLSkrPMfRbrBp/5HM/IOTUt4LOz0lxJ
Qx2AT9U29N4prYckzYaIS25CtbIFgwC6ErUNaC/GWm4Bjjj2Gca8ZHUUaRBbtefu0tz7qrkRpQV7
8vI8ZnoaVrLUc6c8/aSLPLhzg4w7Ez5pSx6ywoZAoYP7BbRwOpevPJXLpnDeo8uEALjszDk9h95C
BlOMGMNmyKadk0AyYJaNHZ16pVd7HvvwCjDiNRcEkH8ve7V2MZYGCIJB9k448uu0QI9gHI+0TuxQ
GHqbpSaAJ4Oxq/pq5ZGemwYfLJrRroMggTNtcXtHh7VNyQBwhlWmt72bQgXOqT8I4my1mX2pq/pq
rJtboDg+vb/lzy8cqFNhMAbMO5Auo2dcpsp1CDxsdEJRZ6jJq6+WSz86/XBTJE3sKzNqsuBKtehU
ej+E3z5oNOgxiVJDh3W4UwhMlrfSPDl/5TNfLehBEIZQMVyiVCFJWJg+Jp3BzPNVYy6I2uCgZEUE
NMXKeXOWrMzyQvMlEiOMmPJdBtdpQKlO9A1UV/Mv0nji4un9h3v++2fOVmRcFAPMc+P3NFmnNM01
TUrA/hNqIZrVVKmDZWV/45Q4NTTHvDdZ1wTUSWKNuCIiLU/jQI03augfSeVkGzqYK0fS+SkBY9AO
xEsCaBrv6dRYn4+FFlBFDUvLKa4my03uOjD07DxhrzEMnBdTIbAJzQLkBOiloR6+eIIqbYKR9+Ar
yg79ZwvzuqDbeEzi7w7GWZ25mbI2f3l+LkGQBBV+8IK5Mz3X4pBvHC2h7StJaLh2VHcyDe0hrUJU
OA+2AQYFOxnWOCPmaHmSUP6M++CCRqkRYiXLjKt0S8ErhYxL8uDGkfpOAg0BIL/84Aj3JYWkX9k2
a2C3802GEA5klAWiL9xXl+vU3HeBXkZc9UbZh3ZXb2zRxCkDC7ScyCGtc9BRpx+z3N5IG+rNRSk2
NlIBLUSkTVyFdODeGna3kuue+5bngFAYeTXFtsELP/WtkSfNMCtwQzUoA0rCNLZVmcitRZJ2Jdaf
36Tx2GelRgg7ASWGCsGpKV9RNkKUmYYxgi7MHGk87HMQZrAfZrrpIjOUL6ukrRfX98bo/FrebNSa
jzi6ChhNvlpP5Mj2c/mDR2YQZjdWBNpKI169vp8nPKcLXTxTZyoqPhDY7GIvND+jBsI2Ocjl7G3b
/Qed10ueNY8XQNoUtDlnlTnPGSD6MXuW2ZKPNhN1VAsI3fvlQKNRuuP2/Rh7PuE5v8c39hbJSD+y
GiIcsNdu0jsA1odpW8koGfaUb4qtsQH74iZj4VBtgjx2wNEzRda0EffrbZgL0Wr+KBg/wIaasVEL
l7K4b8mOQ6VhZo3oZuaRmbDBD/WzuqvvintjVQ7w/IQ5tbjwJ1eXpOsLWDQlhrURrermrycIpyYW
7lNkLTO6EiYsY+vfoNF7kCiMbGZqKYD0nDHqXqdNvU2Pq3Djy5705+NcvFlOpGqaGpZnTqs02TXd
/WyXR9aRvlK6lfTYRWMoHtcOgbWnujjhiO2MmiSIyHYJKXW0TlAwid9320smwAcI9n9zPkKXXcKk
lX1mzIFAcZ2GIh3yMLXMZvO+lfN2NjbHWzPzx3gTb4o6N2k1b0ag/u+hlXZ04+HYx7MwEyBOK2ua
PWF5kM1sg8hlMAwH5MupsRSF1naa8NiYwrhW70Aa81pOaegkH9zJWZm+vRRJ3xpbrMystWPnI4xV
+jkf73L+Mgt9vf/4zhwQJXhUmFDwmYmSz8oRnioc6FCiP9jjVnzTZXnyPXEGenBAgH1kk5f4KwbP
FvXTICKnDc1LdHQXT5DhWklHAYO+p/c+UO5ZW0TmX75rLKwsHp2VlkHZSlixd81hRn3R3Uwps3rY
zZ/2xB8WdhbhsDSdkdeg8JwhdTykmBfMI9RRj2TLIlDoR2sYvvlzv2dvEQyV3edQYIY9y++uDMhe
1myVguQsWZvXRJDOonAwwzgXa0LCyLROYYN9VpvqY1pGVjwjoo3PjozGH9UHMyb7JLJ+NKvJw0Xn
mCkzgIC0IYWwiEro7o5BBUKm0KfG9MiDtLxitpJZRGXB0uh917/4LD0L04hIxmYVtNO9zFQy6pHb
cH3BQ6ivpoDnvW/hfGIYjxK6fODlwC0PjMkLZ3dBMyAyiFbhzAozHdbPEzRJ9FXxzRZbF0q+gJdf
yRy0UvS35Pl925c2NoqbmLaclUPOdHKEyIfedFEjHpVN+MHpGhYZvte027xEdTQE3Siv/voTxT0T
hXEbiB6oHC1en0rAzZMT7OneblhMnMLeBZDlOry/sgtOguIW0g9gZee8fnFhak1hTDkHXYcpjSNg
Sh9dPh2mQDy+b+aCe9iokcwsxuB+PEMzTxPhxsAh5QacxrPuy1vcNdbI+S9sNdhA1AYOBCiDpb9D
gwPvr8LtRLSuVBGzsjKkvQaLpQTkkoOjHPCGxq/0rSUkMLPvr/DSg8Tdcyb+wZ8zjhrM5/DBYEUf
VjUmLKaueWinDsqvTp6tlSHOazAQksGNZ+ZBRgXwTH2TsyJlwGhrzOVijHuK7c08XN18wbEGqprg
FXSScXIzrJXbLywR0w8WmiiAb5/30HUACsYGxIEh19XGrOvN4DkR1WtQ9LO0AKsjGD0E+h3JyFmq
UwlrpKSGGd/CkCxYf1LjW0ZoCOvxtCZyePFZvrW2ONxQI9Uoh8Ka3jYfSJTv1X15tPbGRj1ZUFew
rsV9efvHUfdf34f/Zi/V3e+HTPuv/8G/v1dybDhLu8U//3XNvzdVW712/zP/2L+/7fSH/nUrX8Sn
rnl56a6f5fI7T34Qv/8P+/Fz93zyj43oeDfeq5dm/PjSqqL7aQSfdP7O//SL/3j5+VseRvnyz1++
V0p0829jvBK//PGlw49//mJ58Jr/evv7//jizXOJn7vh7KXhiL6//7J//8TLc9vhh+1fXTQeCfCi
OLSQRGGL9y/zVwi+AD4tqAehEv8zIP7yD1E1XYofor9iLscFiAVVAA+bAj/UVmr+kv0rNOIgVIux
nbmhiXv7L//7yU7e0Z/v7B9ClXcVF137z19O3X/+VDCBuzj+bz6Ilk3EiiWyTaYizrK5V6R1AaHI
QvQCEATPAWn/m+fyh/UVa4DMztAcFHcxDbQ47SB4W5dlU8Xou30jogruW86ajWUkaxiL07Pt57IA
mLOhjQqMHjSqFicAqzik2HwRY5rR3ko74DttG1as+0LG2mnW4uQCfQx7HjJj1GotyM6hzrkENY01
Y8GYsLgduf+I1hkECmkPajRPBte6qasDenb02GYZrh0AcG1GTtwbQMrW2ugLLc7fPwidHQRNS7R2
7EX6h+K0m07QT+vT0TiMU5JtKlV8KaH2t8tMCuaTUgB4XoNMSdnZTkjvsSzdH5IxyLzl4i4tmjo0
6qnEqHs97bw+bfeV0ZZAjVD2KdWsO5TpcCMrDOzwhkM90BmmiKd4omaqb3IarFU/TwPnHwtClxvS
iygio5u+yMGQlYjUzeLWg/hdmffeJrdknoaubLzYwtTPtcMqsoKJXPTW/7DqYV4SOxToy6XWmAWN
LT0meVwUNt0KLYKjR83mqmN5dTvgGAvpkOOy35bpLuvy/NBzXn/8i3sFLgXTc66LzifuyKcL73re
m8WUxwOk1Ha6tOkdq0e1HYe22vx1S9A8APYT6gMOABKnlky00TkwyLFMCWhqRnMYUCiS6jENyj5+
39Sc3/15O/n9uXomOo420ibcHhZ1lCDL0p50WdwEQJCYqgRQAH2oPPbMHHQ8eT2WYUBqghvzBOK9
ZpxApPv+JzhN2v73EyAMu2QWq10m3J2dJmU1oCNIi+xgsZofAUfMvr5v5Cyq4t0h//y3kcX5q4Kk
wlxRDrkQ8sNRVhd2Wr/KYlXy76Idij480jMwgS+B+kPWT8ikstgnMjhMbvM6jZYTYtsHu7+xoDeG
ls5YtG0BDdQY8BJwwuWsYqEPTeMoaGtzTZXk4ht6Y2txRxA8Ly0DtqB4Ka9sNeRX1OiAi/s7K5rZ
XiECdY7gJkGLxDbLYxPqVyEh8PTadmg8QmBvxdJFn4e/z11V4NKX9QwbPBAVwfYaO3IlKwudAxkO
3hM1k8htj5OxExjNfn9xZ8ff7H8YEkRvimJueTk+bGCfqQKysSBDqu5Sq8gj0ldbs5PZtaFAlfK+
tUsvzEe6ObNZzgDlxaZWee+wHgvk5gRN15ZYuKzwauVOd24EcQPNUCQ8uIiAwuM0SMlGUXPyIB47
U5+WvJ2exo6qT++vZIG9maMDrICIBBpMuI5jKvrUSpUTYjROBhrCmduhjax95W/qIUrizgQtCei7
j+aeZJGhN/erVOLnu3k2Puu/2D+77/PX39Qpm2wwmY0lVpjI84yNabx4ebnS8ZkXcBqA4YSo2AD4
gT9Y8KmNpHNk76Ncok0ndritIwdNftMcMP7N6yTCeMVv7z/Sc1ecDSINg8zQjFhcLKomWiV1nkXe
BFJ2ywK+z4tcDNnY6D+8bwnJ73JxaGRjRH9+hDCK6H66OCdPqSghGKcbS7hXWF4OLjDqs+4TsStp
bgOv6vJ9IPziwRWB04YTFeZ1mQjVR2Mpyo+9L2og65vJsvd5z+jBMKvuseOpW2yHoajurU4FH4qM
Tl9U53VdbJNBf04VTWO3kY8mBLa+1jWu5aMObnNtPApD6HDs1Zc66fZp3T9YBqgs05pCHzzL76lK
9R0GlOktBE+iipP7fAKu2WNTFXlF6R2tnJg7B8o5cWkYBcbai0+ePz65PUTdPbu2rEhKkW2Hsklp
1CYuKeMkgFpKX+ivNdCJe1EQdW1N2fTBl0W/AWYtiAwODogxt4oiqnVB9rhnDDTOkx6CABjOzkLN
yk9+3Wxx5HxT3dhCop72IrJJ9RljYcnGRMHjY6Brmcf+kB0NWt3qjnshJX350a1MOdyMU9/ysFUY
+fRY6m4rvzdvTKFLM0Llzue7tgwGK7ZanmyAdwOPOKhktjzw7vwUk5tlsp26/obY+YaLMSYNvS8N
cRcEqKKSAnKOSXkgTrUt2mDj6jq4BQvlNk3Fg03cLiRd6V8xFG22hmdyMDahqjCAbTGuBlJdJ7X8
AOkV8QGwBxd1NwGAH+sjW7TXdqqKzSSr4WvqSbrtVPHgpfkTbdwfpSw+EiX9jS0tdOAZxjbRdthU
2tOfeAEwZEiLWnzHgFdxK7y6Ps6HThklTjnFVUWnrdWAcCjA3zZRT76hxLjxdSYB8qLgjhrw+HSe
bSyCmdxaS3SYadJj26RWHQUpLzel19FNg2tGODCLhIMWMaJkGUuf3BXI4zHCRm60QdR2CPzuhgzu
15x4QcRpYjz4eTUeVUGs24lyuuup/QIJqBxE55WKqRn0tzX36E4WwRVgNiC58pxPrUhIxEfrg2MU
926SHT1X3fEeUAqfWRBndfRjU+ZuaBTqejLSm87LdYjq/b5ss2rLjdKJvB68Vbn7xU7oQ1H4Vgjd
xx0j06PIkm/ZON0irTVu+l70ODMwtvOxMcurArrCsWzbANdRrjeq5J9TlzzrGhgrFjAJlkE/C6lR
QbOcy2rDe8p3XHD7UEgL3jA8JFJ+dN06OIxB6oc8kwDvNYfCw8TmmCZDWIrWjFxsjVDLAJu1qr6M
pnssSweKhslxpvyNLdweiSmqjVU4r07efJMi8NE0Hattm5RPXJUHgIO2bd1W28orYtHLbaFbe6to
omOEiXsfKNJQjiy7GUZt7dIyx7hkyTGb3JZ7Qn10EpkfbHClAd4vM1WoefuJW4Z/61lBGQ+MkmZT
keZbqt3X2rfdW9QDoLrky26T+qAb9JSx9epcRa1n4eppQu1UqrwIpWuQyM/YS+IELOwDjEF73c6m
5YOu6kc+Otsh6ZsQREYipB1UvzwWfJmClEWq6e1Y2RNDobGEonFObrykh4HEV3FulxmmIsgdMhoU
42zvuhPlZ1l3wU4h4ew9c6u154QqyQ4oOHwcCrIdiqkKJ0N9L5n74g2dF0HNFK/R53etAu+OcJwy
7OtxPEyZ/2XqNIm6Nv3qywlKSB37bHDnccrIrXbdDFJ7ZbYZ+npmQ8lLNDYsPzIBy616EOoMCWfx
mLLkE4NmHlTtu+smHaE471k6pKJRN71hvRKt3bsWiuqbPjeeZN9bG8eQ/M6rpYimahx2avQBKB4t
F+FudkHHLD6jeNgfMeWnAKvGrWGmOXmaSA3duox/48xCe4o1wFKy7AqP7cowmm5TT/a2CJDGeqP9
jTrp985vroouaHdG71jXzoRJ1qlTZDP4CBPgsrbCdKwEqIlqcz8FTo8yoaxdAPz7ov7aI15tBQrR
P8UIvuDFaBDoGy0/CqgHPwc1l09T38nPIvORORekux2sFrgxNVBGI5ZOfRnlHQNsjUJHO42czq6v
ByvLnl0/9fd134lXFVTtqwVSk0/SqNODlkUb56wuH3p7rI4eChxgDUoslDW4wcLUVHjZlkPaa1f5
2RaCvykakekoun3e5f2rnfflFKlpgIRhX2eVAaC6lz77qCt+dgy3yAFcFtO2MBSjxzQHYj42bSNJ
rkXaBzKSULTo4rrq0j3Ns99SXF2f0M3g6c40HK5nUuOOpSGI1gYE38zuhxJcva0C/yfKSw07jn2V
FZ/olLkYE5FTTzY08bMxUiOq2UeRoPO8LxIBFuHQ7scCbHp2WrrWNs2b3AqNQThdJBg8f9uOo5EC
S19XJv3gwE2S3zLWGTwiAy5FUVB5JP/sKDMFw/LUB+kh72zhbIOqJ3Bhx+it66whbh+BB4f7N0Yx
63fQqfvulGWRwXk05sNSkohbXgxQNQU0XaVhnvXS2iHMyQfh5q2KvdJMcEu3EBXsMTci2dZle2z6
Qbpg0PJr5AEolnxLEr8a4wBTKGnMPD9Bt5HkTrXnVIL7YTKtyovM1Mq9CKLfIrtCOwGVq6plCUAx
agrsbT62HPYheujFTdt31abLUuHcUKQ/RTzpxAXJyTBNxhd0NutChnltKRI1zBPqUAQ0Na6TrGLu
19qhEqxorT8MG2YKcT+ArTp9SmiPYe7RYv4TMduWxFpCU+6Q6orUV303Ft4dI7LyYkxsNGJTjLk5
PBd92phfZAmi6Y1ss866Y1z4yb7O8w6CsC1F0S90VZ+r71XAShV1CCmYqM5KX2AfoL+SbVru16A+
r4koEeYG1LrMlpUB5kBs9SNAlNahO8yszEFNBvlJB+BDOVDp2xWa93bwCZ/JAQakcLBbkyYws7gY
pOCHwrRATe6Lzkdel2dBf+wGTsEfDQIGewuN3v4DKR1d3qrOTMlNVXXtEA1pqwcWUVZPQ+wUXjYH
DRqYr0qnM9Vb07CP2FgBAryNtLbww3QgDc4xIjovTHNLW3cm/pqO1Ej0LcNkUIFY2DvVta1BdRhR
YLuzyAcJDp+/nYkwEWXCDo5IwFeDLIFZ4UBJ1m1TY0QrVxPwr7is8UUb4nxLmkg3gB7vWlAAdOBl
s1VzTVpPSVRTi6HJxwdaT74CBpLqUj9PJACSzmusLGTMsJ9Z0GfZVkqzfu3HCkHOJmX9Q8mqSzZe
wCfAr5qybENWuczacOz2K5xXJoBDST7ic2e5+QlNSue3qaww0cvxAX7rzCZpQwe11SJUwsIEBpJL
97buMvHqdcVgHrPJGTuMSJhIRnLWVIDMukOqQjedWe3yhnf3FpU2/NRP0gNayWZopY1Txywj1rMG
yW8SDp3u/JinnsOu/dqzh13rKLB+eXLUTozKgYnKoJvp/AVzBHX1bKBxNeYA7XPDu8I1aGjukcHV
9LlNDD/n+8DLeFaFZGpHfBKcXY76ygrXoirOPGp4Q4TZJGXJo++qsQMuRfUjEhSokdpfO57l9Q7K
FAaaRm5n4hOEJepijQ6V02H+GPj8JimLuRLbN0/p1Orkq7Ltlm7MXgT2vlKV72GqMCi07aORh4kJ
sW0cR5svQ9VZ6a22RW47x2mSo/cB09LJ+EqJzMoIbT4QxrVO62KoxLAq6MImJrz7kAbwOmdTIjYO
OIxNYRbbMcOtrgWzdlA0YMt3DGbMh7KyKfIt5DL2DzUgehxZrsf8zjOU70eNcrthJ9q6M48Jnm0d
meMwefuiNmp3W5tTXkRFNlU0Am8Utz63Jlquu87ARO8rcmcBqgYH4PgaQgJ17f1Gfcd8aqlg1s5z
p8wOs0m72ZMNhWy1s1kmvQ3pi4DvZQa2mrlibdf0tnM4sa4Kw5HuXZpksj80E0Q848QUI40J17TY
1GBNaj6IwjObrdV2ZIqDrMmmyDDdNPiSTQJp8DgVOt1UpsnV1kHIQ55q+lUT5+U04U7iDU1LQUcG
yv+DO9EhuCIJfAc3BCBwWWyLjolo7LOAhAoVWXuviLK/U5C39M/9EAzdNvG8UWwtaL84keqt7Eth
A2e0awc24D5bVFnKMdrmTeK2z7qeXbV95iW/jXZbVJEwBlMeC+GCCTAXGWAhynLTDyMYlwn6On5N
rvIA3L0Ro5CH3CinsEiseNmxJyBEDcTtwEi3jpcxGbVMB3pfBpgIAXcjGjqhzSRpd7gdudDYMQgG
dZnkRYAriymnAMDOuvQwReMV9xkiRh4leA03JrKPAg2Exi5aoBEx3KXS2Ahm7sDQS7omlTFP0rRo
Izd1FLARXWubmEq0xhJh2+s4vlBK2u9w2xvFF7xQbsPxBq9AAte7kyFf6qYekUmURcXqrURHhMdl
XSMQpYPeV6V23G9eF2Qv3KBp9dRnWu0K9N0w1dwFyRZFR3GduiA0fr9OsWwWoS+Dgq2PzMhDNQtt
o0W9PR9sb3AFi7ID2yOtqHd+jNNgoyHPsl/DH52VzVCVQzWEYJAMaIgzDgmO8FGh5A+FZ9RCSJ/8
xiHc+nM9/7/v+ws6o29e7dxXPun77hQXL89GyNv/+3/USfd3/rnfu78GOrkuJk59UPc5AYYY57HT
39u/mLf+FaUVdCEw6vJ7L/fP/i96wz7asjMjH7Q9oar37/6vZf6KeQqM/qK5idExfMNf6f+elucw
6QKILkYqXbRIQf6BGbvTkpmvbWJlvLrudbWrex0K896v0FBYJe8+dcQ/DMESxjeBJUQ58NSQlTes
UOz/kXZdu5Hr2PaLBCiHV4VKdsk5vhBtd7ciJVKiAvX1d6ln7j22qlBCnzuYwQzgM94mRW7usPZa
9bGqOTyc13xatvJXtc3/NQFoGDYb+Pll+U/mXNCG1sdWmB+118EnmvdZrbwkeRUKt91++dZnetng
4cSf/E8t9T/20NHHZCIm60FbP//8S7224AJTmUp9lKjXQC2H9UkSdaRVXzWzUDatZSkbyxDDk2Sd
95azsdthKM/IIPKE4pffmB4qDEwtXtqWdeiE9zhp6LoG1Gs05PW65w9uT5BnZeNmcLvmYCcpiKYS
YZVRifbkg9lV1SPXZXUP158/KKPJ9TtTw3TCTpWTcD6KXKjFoeL9kITUcyruTyT1uj31kqnYkhY8
GU+tWbLy2kFf577sMkv3U5NhAFEzOVXhcpn8GFBslz61vPZD1Uu+L9GOjVSzNDGgiEnqMcADBg13
CpHC1rcxbxMXBbHeOo9z35s6cy+qjIZUGkqgiQqUfqRikaSNvmWkVmMNRy/3lQzDM6Q2rGentbJP
Wid1bKm1eciA0kQfvVB8QVidbTreKggzoAYT9+OkvY6mknURYoLUBONaWw2BVdTejkrQmAfQvAKw
WGapfstZh7I+VeWnQK5bgbVLoe9ICnM16JELhUA7ChtBJvV2k60PN8zioCrVsgxVH1bQ6mhDaPs6
M7ohojrxjjkr7Wc+9RAtd2Wv3tdlMlzntqZvcmpmx1ng4HdNennwGjG9trqwQ1ScK7oBMbge4TyJ
x65Pqrsc2OdP9BzM1i+Tir4VmW3EVHHMN+gC1sANtyR7xx0lQcadBuSiWY/yzJh7mHv2RqPb9U7H
RROUjVvaRWz2kHNvfLS2rXbXmQ4CUn3QM/Ngk3QaN9CTU1GvNBN00B2daukmtd28D1uzYuaN0Sep
GziK0bm7YTLKB1q7ybhLe1Ah+RI1ynFj15KyXZGXE2hiqt7dGqQtEz8fxnQIRN8ZFBNRI6ozlUDI
FibCREwAbiYQdgiSDBwMsGYaTESq97RQQdEG1pwt0rTmtrRcvnPAkBUwt9CeuVdyEAUpE2J2VKZa
TG9sST/WAwqCaMlPhffTGgH0ZwqCR2g+Yzi4yLynJCFa/6Tkzb7D+LT0DbyAW6UBRwPUHcPKRK3G
LNiNyrV4HAsgHLBvQZXPaleZ0US8A7SU5GXjN1mHIo0zhPrYqiFKn9zXmrK5J5Nsb2rZDMeudKat
5yms8ocBY/e1YfSPI3P4LSdAVTZypBsQv7h7cKTLINWNJCDdZGzSvDevcfLIS6WQdqNa6RAR26Ab
Vx3lU1klaWTUahUMYLTbAk9ifzall4e6NBAfW+Ilc+reDesyr+4Gh7EjU1z9NwoO5maokzwaUOV5
KaWGYjEi6khHWhYpboesrEor/U5Tmffbbh1IWg11Pxy5OzTHVKhl6GjE/mjQLvFTo9AfFN0SV5rZ
/pSoYfvEUsFm4+kvsjetqBnaDwhb6KEtuPKgmHTE0MUECjNtIPj7eAYR8ynTfBtZrZ9ZI6ZATHfX
NUQP4blvnHxCdlJqH1ONuC7HSdnxRL9GKIZpFQ/YRkw6TWHftNeabtwoGuixRxN1LZcOpl8PqKNW
Ta+gYYvyXdJUSA+cOgmmzqWhADbGV4jxUlj0s08HKJrZCAv50I2PqEx1+6YZcc29wt5JxzWeZeMo
kDIpmt+qcIujNiT5QSNtvW+g/fROBIXqfJ+Zr7bnpn5e6UaUjo3cl20yhaNGyoPXEetDGSZUcKYi
+e01qCrnGRqhFcqHUSqg0MrtH6jcdJGNUleUJpLeskJk+P+ThAeyK+2XydC7G0qd9gl5MbDhiSOf
MdKj+Pg7QXbDGJQrPQ/4LJN6z2Lq6DUkIMttKyv6jv3QHjMn93aFqrdRIozh1tQJGi8wDgqkuSgN
QlEPSU9g2HAvQY5GRYtCbKPjOoIcAvPnmT3hp4mSkKAqpLItaoGEthXudK/1Vv1U2jX6ALI38EVA
fRjptNcfQA2ReX5b4bOgzm3299ZYljdGCUoUPx9NaYdZpenvCYpqKFsnRvviTSW0wc12sKNG1PbR
xFvjBFZvgOCnRVyg2SgTYIwU7SFo+BxSrUd2jr88gP6kGtFUQwM217yQ6dUhnXKyTcwJ7F6Yj89A
1+Arg7EXukGRWAoD5bxpDFQ3fxhTU/crwBYPAK+iLJKJLRkHN8QepUGSa51fq7o/tXp6Ayy4gbFy
8HrhYPVD0PDWfix6cNHjoybQnpswsQJ2L+EOARSGXttEWlHrZCX3qQsmRIONd45W01tQg5V72tlX
pID7KG1po2KWuAdqCHmrOG17cBVubRuekJsiT4qfAi30o+VSY5uIutlUtvPKNJ2+g3bGUn0TIcSj
TT3tykV18qrTkxwCoI6m35cOsZNDJwr+aEpZ3NglGR4Y0egNNfIK2iiU3+KCoUinW6ztcf5owyIr
E7gGSZPi2MJR1Vcu8qXIVLMpcgdRPNvMXBURnTEii3DJAR4LjWdQ4EP3chFqmlyS2jT6o9e7yScV
4NlvUY1tVVU5pJlnh8okSdR6uMQAdCW7MmNt1KK++kOKBqJ/ZpV8MLCHkSvU4EwAsIiG1xEp/Jvd
pWSNY2gxUTcHd2CJwfQagJY24vPlXysqkjWldI5jp4Re8stW1AARTjDAO8HbBxb5xA18QBC3k9MU
Fi4IiHpcuewu4S1c6ZOTvIxOD5ivF0K3ZifTfHM5/jyN3EEbAdjFTAqqnkKp0BlO9dzxjgmawTdj
azb30iLem8HUJG4mt1/LWufm+ffPB3uYkZ/hF5hJXSIHPFklppIrx+pa4KKOaNipDzRKNzqkk1x/
/GGKXant0AjS2725ATPJqi7jjJQ9+RPA/6FCpAqD5CjnfA+4wVSIQYXSOYLN9hWED2PUvlu4/pEX
zJTNzvMgIEgL7OMHOpjGX+EY/nMevtqeP8eXYJ8hECzr0Tm2ZveCSdy5rizMoOMSARPEToPLH/c0
WwIa78tKF6nFWKOWMlHnSLvPBE+owZ4u//7FlObpchaArhp0knUrsBww9GY7zKdhND85eMC4pDsp
gv6p2q4xkJ07QDZmCAxUPtRTKQoT+RlYRdwjfMBvCaTCxnVaJ7S9keyyFt8RdeUqTHsleayBpdpf
XvB8NJan96tx/fvnUxqzRd8dYjzoU1QESqjU3SUuW7mTC9zof7cVYnvAHgMMDLTSdzMDnjKul97R
LPYaZjI4ujRJfmugoI68Be2fH2rCrxL38fLizp2WGR0FkldAek6wUfVg9kh8leOU6v0uxzaHHkM1
87KR02zXBcLQAkQKUC8NJLnfl9aCykoZ6jLuSbnRPWsPlpDdiOq5UVRbdNVXrJ3xbgDzYHYatQ4M
mS2pQDwrMSUVNCYocAvlo4ZaSQG2utZZqRmcSeJRm/liaHEwTLcEvVNGY4v3ylZJpf1RVaryIIGu
2SPBdH1b4e6WKMQOLJOnUVqn1oMDfpSApIOiog+OPq7JgpIBFMx6DfCiFFwaVeruLYO+NahYQxJR
77eu9LStW/DsbXINb8PGqq0DEOU6iT/ZDP+021kHVXA1YKYMR9lAeT7nurF1AQP2tbo176pK0pcJ
Da9tqk3NioPXz5wi1CWBsVPxned52e8fWCaNZUNTKRaF1V9Nvcl3AvHlxlWa6d6A0EXioxpdBjZw
CRsna8ewtcfmKgVDwl2Zg/TGnxxAfpSqnG5aCpZ1knnZNYIZII6apE0BY2lVcTt4vX4A6aOy9dQW
LWjAF4MhtVi5vXxcz60GmjeYnvD+AOGXx9UbPLU0WFy79ceYymdb61Yu+5kjCiDdPxbmn395EVCi
SxzmsHhIPI4mlrrHBP5TZQFVT8u/0tT541aABJ/JKrCWGaT43RSkbUq7T5qYgS3aycFxmLCHclhj
PQObCH7Pwkui4gjoIxCWcCVLFo7WGFSl73is6EMb0VJEnl7c1CkajbKS91lpo7pRyVu7rPbpKO7A
37ujFjpbXd0fJc2DruZ3aqeXG3coMoC7mN+2tk+4cqUgaDCIdZOp5b7Uyh40ilUbMTagUqB3qM/R
zgkAv3stZHbFc5T4M/gXg/LQgZwgml+PKNfHTEs2gGi+9BNqWalDcn/y6BHFKwzjt0DrWTq4XnRM
VXgGT1HsGn4OyXRfONYG+PoAmREULZUXB90VFL0O6tCHaNBR33an3K+r4S4b0uvG1K4R+L10lhK3
I7srJyP1jeQpq9AnJiQYyuFdnwDIytGlQ+Kuujeyt8XOzNUp4GSEClmrAATSzIgLY3AOyD+RDWIs
UgcwIb3vi+GOKSqA711cujLOO7lLJfQBdBCB8jFpfGJre8uZfBMEkoU29kENOmsfb+pnp417Yv3p
E101CkVnxD54onhPG/N1qMCHJov+PjfcFSe5YOX6z/nDqBEiTTQSTgMvL2sUDYCVGOg7fNVHR0Ix
HH29imCgOYHKW/HoNncpPTTd3AX9nTG/j9FlRMN9d/lWn3nGcfr/+UMWd84RemLZrYyFgka7JqAc
89NBA/pfGJlXqQGLh9r9HMh8udiunhtjqmO19EEReMCTj9puVgK8c85j1uNCIQ6zQyfM0QJgEcmH
JibIJ9zC8UvlFgSVvoox4L9fzBdD1ky49mUxNeeAP6hNzDkBps3YDM591q64p3NuwzSRbQIIhWbH
kvJDbxSPAqwUc02wCI3CNBhbtkJ1sGBx+M8ZnFVb0aqYYb7LrpkzjK5JPB5nFQoQW7fUM0Ryo+5G
M6gHkvHp+KuobS8EhrQ7gNCnCtCk7vcA+7i7MtHsj8v7eu4Dzi8lmnkQ/jmZDdcrFCzAqRUb3g/D
EMFkgQITs7lZupJ3/Mmrlj75q6HFkS8cvVLoqMbOg32w60C+g2AWgLEAQLKovOo2s+JU7EJRwwfL
ynWPRMgI6o3c5YF+NPbp+xrBxbkrCIQ65gswN4HYaT4MXw4UwZRxnnpq7EFOBXVkP2/uh2Rl0Wfi
aHALINUE5Rsw/0CqfzdCC9q7udnjehw7dYjQpQIGUQaVukVfI5KO7pscjKOAxlz+qqeLg10PeSRA
+Gi/LYPcBEDgDHCBWCM3InlroCWydlfOJbHgWUK5Dkj1eWxnGWaB5atJUh6TSp+VQQdwuiStdov2
UxM29XQHfWtwoycAqjcKUaKcuB8GamuQNrHRQnf6gCFeRqEp0w6KmSmhW5XXXS+S8PJOnL3TX/7M
RVycFJo7WgOP1YnecPOONtnTvzCAxiZyubkpuAw3Sw+dfND7xX3xxpRYWSPQW3TZ/+svcIQwBDlP
tS3HbkBqwCtutXFhA3Ns2d1PgmqKLzVgLOFlIg4lGr1xf9XjtAcA7zlTlTUik7Nb+OUvWNwU0NgC
bqS1cWfKXWUVAZP6/eU9XPB3/WeRFmaKQNsHwlgQSHy/J6jwCUsrWzSMeHuTay4wXq3p8Buj4/0t
owlUiFyehkTUYL5C5LQfzRo6RAzB0pSMQ+wO/NMmZDrUYONfiRrOJIzgwZkzfZRl8L8Wd3joU6ar
ioirzwS4spLVqP2DNw3xnS3HFbrEMw5j5sH5P2NLeYmeGT0Y2UScK0XIS3tvqOw9NbIq0MvmMJbq
KwcXoFXVz5a15hC9eSFLD225YKuffRXCk8VHaBAlMnRDMa3gplutzF5B1DuFCKbdnVIxOxRIj3ZJ
UdhbVgF5o9EuBZAcqZVXZOPO4XUdpbIVIHrVIFQFuPnkjOWhT7UKUzN2GRFh/+LC1Q/NRM1A8Tov
RnhdR2Se4CAq67eSsD6UpvFLt6bq4PSJ4mNSoLytBofckVFT0bFBKWJSOA1rXcvetS5XESD3iRUV
TZ+FooGqfO24IEUjFCWaARXWaRqq0KJuv3Wko+3smRhhtJPsHvIrEkAZ3QttC/hsT1fKTV4MXkiQ
JIIm3MYUp927P6Erb2114sgNZfQnbcriEdJnTSgSdLBn4OW2miYZMTT1Al5q4trArNB+krl+nCvs
IRfVuKs1EOECzoR3vinHvV7SJHatpt7ZdlJHzOm9yEgKL7btjgZS6W1Icle2r6qDDiGEqgGOTGlA
pdfmLmDjXg2yjg76z3qBRjth5i1qUC4a3UIFl+OQD4CFodVO9i4xu09NAZQQ8xNsC0jicM0HnR8B
5UM/aeUanwsmUFkFvwdAInhc52fpy5sKGJwyME/EIhwipMvms7hJDjRwgmLfPONhR+en8NeFns6b
BVoCUZthg+74u1kmhgmIgy5GrzVMqiLCOAUgaOiHpr8uL/CcJwTABLklamPaCdHxxFJWAp0RO2rr
t/kPvXi8/PvPuZqvv38RI6WFzqyM4fc72kfbAxlZPrjjG53MWVhphTt5pl44ue5fjS2uO9rm4GOp
8LFsXI28LIB/7TRnl6a6GihApu7TvGsAvlTUQ8Kto1qzbC91FeQ+XpOHA2mR7aag7laLiW4xeocu
KjTGAuYl89XA2D4wud6GlJYTKZlRBR1VtC16IJiW4EMWDXXbAWwCxAngpN3z5Y08jX8wOfflQy3K
wl2dYWgQbrTS3WMP2i2jqjbcXhM2Oucw0VoBGArIGdBcLEKgdlQHlk1tzBJAE0ePRgzjikGFRflT
1uxyqUUsn3aV675cXt7Zc/jF8CKoyZykgqU21jyCQYrEz8jdZQNnz8YXA4sbZdZN5dpYGWEl2EvH
9Mpp85+gTt4nmvNs1Oi2MVXPVtzH2qrmn3/xHujdlxa6q7FBIYmSYWyPeStP+TlH8fWDLfxTi9e1
BQF+LAkmvCxnk3QvOvmBMaDt5e1bOxiLewxGWkEJwhlSxxhKw/AbkC7NpwGuAK0F6p9fYcJxJeI/
6zp0VNfAmAFw3rKt5UpVoNcq4jpL35MG+Uxm5l1Qasg08mFXe2xtNvvsFfvHoLFIyPu8aCdRingw
32i9SaYXVq8EQ+fPw/8tyVhcryZTPK4MIqbyTTe4jwnG6PJnOmsAhGFoO2Kc/YQi3M3rxkKdEGCj
a8E+C0Cs/sXvR8yIFhgaDUiSvh/olmc4xm0XF/I9kzvSrVEanv0EoNNC3g6Y4MmcsFIV+UjdLrbq
mwbzHKp22wCxcnkNZ22giTeTGGLgetmrJOhfTnU2xAKSCBh5iCaLHXQEFn9vZSY6Q9g5l0SWRRFq
gpxfV0XcaAz0gm+VnBC2/bhs49zX/mpj4V5GZ1RUJ+1isAq8Tpp+9LxsZRVrFua9/OLAgImfPK/s
4lrgva6ux2yNXOyc//q6hIVfwWOp5tUoYtI1GyEwcu2Qp15IxQdAMPwXuzWrVSLhQW67fNsygUqQ
M3SxxCIK+gZOs39lYNamwMUDnnD2oV82axw7gVC3j1v53ohbzVhxwefO7UyCALw4+HZQaPv+6zVH
ETlTxljQ7EdO892Qpg+l2a9YOf3iHsQMUDmbd+lUIaceMxvTJmPc6za0BvdMWaN1W1CgzZnxNwtL
N6sCI4J8bIzzfUdDfdqLvXHl3aNmFAkvrp6nCH3FJ3JvR3/7+b+bXbgup2SD6sAsG8eDk7FbD+3B
yxZOHyxYAOTjz/dXUSL7/oGUJAF2zBvjZjQjYNs2qvvb7GVAdUwmYR7ysrEzwe5sDXkJeJDmZuzi
aqoSmFXVknEvMeitAzRcvCrNrZvpV/iukAzwfFVy6jt5RYEcLgILuCQ3m9DItMGMlD8WQ3kvjWzX
lOB9zj8aG9nNZEcCiW2Agavfjt2UviQAibql84G55AwkfNVK+HJ6pr8vYnH9dQWJpD3JWI58p2nK
1uqvLf3l8k6dRn7fbSw+S51x1ugJOhOAIw5ABSHRPTCsDdL2EebqDiO0Oy9bPFP8mU2CvgZPsX6K
3W86L58nFGNH8+Xv8qdGN1WYRKg3ADF4lVEoXjegUl/jhf6TFX4vd3w3O9/tLw7IKF0Az3HEZ0Jq
J9lCI37nBR14qiKgK/+aS/2/N/nLMhdHcDRAatCTMTZz66dmgz0ERxH6WhsgBP6/O7o4KG4z9jWd
20tdYL02j+oY6j94AHKPsI8K+m4FLEBNZsWhL0hnThe4ODoy1SygBGWcPfdt5DYQYo1mlYeZE18D
OgdqTkYwBVMktt2V+kIiZbNykOas5NIXXWR9GsZWBwM7PH6COr4Nqhv2od/wa/Lq7ooNiaYVbMdZ
5//lgy5eMHOAnm0Lc5UC9DOYdOw1CcLzzv8fC+YixgbfDEN7AT7ytf5hT0FCkbX4GH7Ow35nHNtr
c3oYbkqw32tvl7dyZWnLKRe1RKu2wbvWjRD9rG9dKKRdNnDWzQCQCFY0aGWcsHEbjcWYjk6sMgFF
TyGnovzSgarP2BCy8rnPyxV784k/ORrgNpxV88BFuayiN0x1kmGAjxmdMAH6mSRyL5RuX5P8/vLK
zm0dgn2AjMA2i2Lq4uUEEaTTyE7Dy8nDsoC016SurOWsw8S2AYAGPwHVrMXBs4oSdB9A/pNj98x+
Amy2AeENRgt85ThGesi27v3a3fqDE11uINoo4PP4Q1u1zGUAznSk6+gxZEWV1xSFhyt1ssk1yNQx
YVigbyeK0gyLvj8SIbSryVN0zE+DEgxoMVSFMGrCr+2Mg8ZVMLo1Mmp/WGMGXgAzTzeEg+rRoK5y
J9oG7OJjIUNFx+w7sTN7g0FRc1+VKb+jRltcWWmB+aRq6O81BphPC6XTLcAaMhp6LvWVvV4QUcKp
IVoAdyEGvaDZhrr8ohIyKk2DgWMeN679Aq5w9uoI1X2Fjgx95/gOVwW4XW6A3gB/i1GzV/As3jbc
pRtwfNXXVZurD9wes8jIjfoZwGDgTEWZQWHQNslvKAkpT02baVdgkTIx2jvQX1XBlN/FQNLfXSfg
LWkvflBHys/Lp3T2xd8+J4YpEQohuLRVHW2lxWPEEkC3i6SP0aSehoAMzvCLKZ2Dwh1tAQYbk+Q3
6dt2f9nq2TcXdTkM66EGgpHBhVmZTK7WSBMADHE985LVgRIBeB4CRrJRwvRpxdx8Eb6tcl7fF3OL
d7DWKdQuYE49tNX8IsmoDcA8gaHoTXJNHjwZTc+zTEvywT+qX2sP4oknAPIak3AmWD8xyAckEv66
LwEGBYYyza0h9kpUFyqMfu94mjTblTWuWFkCI0auqJiDHmLjoXgW19au3wHUMvlN5BzqEMz8xzXF
gfkbfdvUeVngmgLtOYqoJ9znvTag5YZl2XVH75zeogfBOOZWWNc3a+yG5xb3Jx4FdzjMLkchyZjR
Zqh53HrS/pVYafYKmnVtJRM5NTKT3doob9jgzMN/vn8n06IKyP54bNk9Bgbq44jdWHEjp3sGE7qK
8gmGZ9E7WJz7asjBJAHQh2Iluc+d6rkV5QPG2Vb4Xs+ZAd8fcMnoOgPTt3RWgJcK265irc/jutVu
aqKCX2I0Vp64094/nOJXO/OOfjnZg8Q0qTZUwNcF1V7+sHbtMQ3Flf0IrhD9Rgvo7bilD8OVdZu9
XD7uJ+/4wvJiIznladeKKpZQZE5ID2wWU9UQDBGgHcuzNZLVU381m8Nsu4rDBzTFMkmlzLVbq2Zz
SBtamxYT7mTTbbpwivIoCdfA3acP+8LcIoAtWjxmPcypLP9Zyw48FblpBboLJgKT8ivqmEc5NNe0
nK6nSTw3jMR9Ix489GnypvlARp2Gl/f77J8EHMEseAeZ3hMkeJE3GkiUWFyO3hPlVcgp+YEJ1lBt
5ZPd6e+D7e16Y/yd6/ozhM9etVo+Kx07aA0YuIxpJQM+82yB/ALOxwT43tSXCK0cYhoatDxjDRQd
Oe3B24B5WoYKlaMFrfF0ee3nbhNgbZA+RryIqGfhv017SLQUCJeR343dA2RWwLLzcNnE2fXoaB+Z
ILkGsfriOFuAdjSm08Rj+SY8WUatK54kBnAzJS0OnlevZEhnVzSP3GMYCLSqyyhY8yqaA8Mccxvz
2UImvwHcvEr7bs1tr9lZ+AfQjpRtZjdxyz/LEfIVAuWVWlvxqWe9EHDL8zAPKN9xJL57Iah7jBwT
+DEI4JRNOjFzB6GHLkzHKonAluR9FG2ZYcw2MUM6avZ2YiUH+0jPw9xSp+vBdSGH4oHlZoeGSpEG
IK0Co7NZW2CR58pKM+Oc4wKwAwpEjgXM1DLgAulQ2kiBll3eQvzyIxXzCPiuK1///kChioIGNTSO
ZgXS73uSEWrbpGziTisxmIxJAEYetcm+b03vzXGLlfN01j+C19GZ1QddYGoXV2RQR+KBmSWew5/r
whjRHKaCb52+nN4be9BvdYzCu77IZ7LgQYAp020VpC0lpg8z1yoflEzq/+KxBZwRKARgzP9o+3zf
g1rJjUFaYwyskRYNhsbDio8mdHcxrnB5t89EDiiOA1/naAiJTiK8gqYSAhNarI4o54xvJpXRZQNn
/AMMzP/GtCFu7eJz9uagdDYMKD2/yt2ZICEBbVSGTNlmxU1Bu+1le2cu7qyjgG+C/zpVcs4sUkNF
QY+tsvmZaGBjzJxRBxVk8fd+/Fv6Md+WLwEEbTQwGnV9DIUPqDXGgqDKqj5aYHjM12i4z1w8rAQK
p0D2grNjuYWNQ6YRE/5xx27N+gcwCIEO1gqe8xV3dG7rXCC6oYQ91+SXvjWzaqSQHHYoaPyomoPp
y5SvVan+vvyJjHOHDmjAmT8atO8ngEDkO10mAaQ1yt5gGxeEglfcKtt7Jiz7rlJBu+hVuRlpTVXu
VafQopZx+6mX3hR3VenuaNI1rxg47X+QQnhj0KWOC2rJhinhWPdl3OTojCN1EQEiYzdw26LccNdt
fnS98KLOQLG7SKbfmtlrUTeZzV7HMEQ0Ebc6GGqlx6Oq5FvoVjS/aT6Kv47VvbmZAygt/gWI2nxh
vhwc0M1CRWHS4rR291pJ7vqivru8v6fb+93CIgazJuH2AHXGwvhliBRklo+Xf/9pKwIiXBCVxAix
DS2uU5BU7cFrYZ/UO5A4NK9Z49soPs+6Y+RRvTVvlXsQVhzdxznO9LZWAOLAA2guUAPfQuhvs1YH
P7teDMsA9afNueoiZwC3FMjVLVDuavYBnJCHAqWNv74a84rBVgmUDCRglpznUq0nmah6bIKewgYX
iNngvOgr4P3T+wcj82ARoPXoxC2z7ZS7CRhrjZgOdaCNn9po+CNb0yU59ccwgnYlBqnBf3eCsqgM
FXO7mh67PBM3apV2CZjoQF9bIIII0rQftwpA0ytB4plAx0P2gaFFC44Z+eni0GMOvzbGaorNrSI3
Ig2hlnlbhaDFN3z7LQv6CHOZGGtzdxIYu6tud/nAns7Y4sDO4jrwaZgkP9EHszqZa705xUkjsitN
SaedLSv22Oo95OsyMH8pdU+vQD3qbRO1rZ5LA4QkhA8jAh3DAamFjkkkDAOunKrT6jhqWHh0kZYY
CECgUvHdF9hK0jJLqLHlg33VDNjPudfgVn59LUMAbo7tHsSn2/rj8nacnjNYtWfoO4bp58n671YV
zO9DKX2KUeHcjCouaettFCZXHsjTWwkrqErAEmDHJ4BoqpUqGAa1OGu53GU8rSIQRf+4vBJEKvhb
v5dycJwhygYLGLrVlzuYmCSrNTz3qI5bQatxiBc32j0lU+MLnr0XpRcr1LlrWXKnON69gnNGXDXm
oDcegD9vaxEKUFB7RY/gjwaK6fiVYe/bzAK9CAu7bgDE6q1Ch5eA1ZVn4x3EKoJUar4LFo+8aXd6
y286To9dLlG+bkGdXumBLGviswFTIubQm4FL5EOvgw83s/mnKjBCx72HpCYbeJqomsY7s5I3ErTf
Mk+uwA+l+KVi+7Rpjwoa5knKAgPMHjlYDHpItExaejW5b1AGD6iS3IOUBfwW8EvCfikH/Z001Y1i
VFeFBTFcBxkZoCm+NXoHoeOKgR82TDyQi0sFGODyXqW4fhO4OUl9r0CTCNQqIFAAOSbrhp3X2U85
th/T9fzIze6qx6CETIfnocdJ5fntMJZHq9EeOq6ERg3tIU/Pjtj8XTqV+caVKXrQKX8Qg6lv7Kzq
rjuAS4jrHUYVygdVsUOmwX1DUR6AA3rwwD6CebIA1NbbPKl2VtHfQTSkClrAtSHQpmyHdIxKZ7ge
FNTRuHUAv9eODUboldCSToaoZEaouvRXq43HnrBX17bDGkz3ulWBbdHy9RxbyMbPbOpw88v+ETTF
g08JeWkz/boE+Wr4hxupIu7LKDko7z1w1VcoHujzWK1tXNWTGYuhBcO4EdagosgQavCxueYdCQTh
Acq1O+xUkBfZBjQugcOTSGNkg4jGH2h/wD93lVhg6VFUzL4r+sEZjAi9faTm7qrI45nax+z4ZsVC
SOoBFr9wMImYBEiP1Tjdd8/ZlfECFnLyKPwJoqdAszs+vam2q0LJ5+7kV6Pzz79EOOlkmqDXV9GW
xozitXaVbYeNDXsZRFbX3v5zz9lXW4u33wVcrLakGme8DHpb94lyB4wDgUYCWasanxKR/HlF/tnM
2eN9WVcJTmUjQ9iaPGc/iPTFY3bl7NiNe2uG1hayOMNGAwOnD5GE0MXUwc2wW6vHr37PhesuFFY0
Gr5nG/Uhj2lUH1GzvJ57D9lG37EAhDzhmos942G/7vAi0dFsAgZd7PB0oza+1gUjJr6CMnT39gOy
usK3b+h+irxnDCe9rJg+aX5gw5HwzIEmGncQL/m+4aOpV42Kg2RuId2MuN8prvXu+n+4O5PttpFs
Xb9KrZwjD/rmrJM1AMBWIqnWkjzBki0Zfd/j6e8HO6tSonjEqrqjewceaMliEE1E7Nj73/8n6vYv
dcW4LJJ1JhOpr/CmxkZiCJ3z3OCPp693X+K4OpGkIaTUQNorLADgx2yvTnGzq+w4OYvH/rhlvh/q
aLbCfAhCoZa4XmUZL6IDhgTRt2JBXZ4uQl+0g9dz0+dkZPTmFmtHc1XGebduGRLnrYXqqAvtQXC+
z9O128XL8LxkZb6E4/367XhH87VPfF0VRJF6lrY06Rxfxs60ZbTBFtxzoe7/cnFz+zyFC1RTR7PF
pLvPECpxL2s0udtNaM9ijgAxR6ku+sdy06zi5bnV72NwNT/Dv8Y8mi4DdVgadRhTbemSHGizaLJY
Omhecq5D8mMv+Lwe0flJogM5GAL+99Nj6tW+xdOWe2k8oq3QVEe5HO/Juu613bQtN/oSpfs9/Sp0
rTQ74Sxg/dTrOvdNI6Ojq+xDrYZKUQjZTaXTa1d5QF/Mc8neE8k5rvDNCEcrriB5oukNKvExy91N
toRCfmvav3Dx/lI7s9SdWm5gZmGpQi844eTRIcUoxzDSBJXp12wAAKyCvbQQ1+WZU96JejwX9WaY
o+M5HpxFQYaC0/Pk/1lE9jbjQdgHt5SgbPUQOupVuvs+QGeyZ9au7wa7dm1dRl/PNfGffIJzwVBS
iRA+aFjagT60yBf3gy5QQa9sFZjk52v4qdWTmiGvKAluklhHS7g5paHUxNM+1cVNOD3luDU0ce/4
dIt/PtCpQID0LYkHnAilD4oSmEphpdTsjDoZXE+zq3grlc9Kd18195+PdHpZ+Wso60jTpNUAzlM2
4dZpF/HNsJl1aZaDKrP6+bjOBzkfeyrnjfDNiEcbg9kLSWYwojBBlmgOGRiFRH4MY04WA4eXTKKf
8SIdojP39OdJ8MNqDXZdwnCMxP/x04uxqI/9Qdqj9etccUH1MHLxercW2Q9M53feZemOS3VZH4p7
wD0rg2p96gqudpWemTQfPQfmO/DXN/l5h97EXmndKWCSpP249VbFcliLm8nxuN3IAFdnN8WTm9Sb
wY5uN43pfiUL4r6wxmo7JqQQ9Vwtl2PZ9F80JYRWqSWDq+eaRBNOPQr3RR966wIz3+HM9JmX8A8P
AGu52RtalmGPvl/iRyE2up4H0HQW3IQfZSUv2uH75+/z6THmwzqHLYrFR1NUidRUhT+/rxprCR5x
PZkgyrDo/XyUUwvBnNtCWDYLFY6TDmaplEniKXuSupVbhm2/8vXOcjHGTZd6LOlnJumplY3MsiqB
OMU95Ng+QC7NOAt7dV9oAR2ojxHnv8+v59wAR/t8MXAy9zoGCPKbpisPjd4tPx/h1Ir29hKOtqNJ
NLGBZfOr4/RCNS7DkZTG8OwRUQj0RX0+1kflK/Pr7WBHm1KZqMIkters5GxuYU54V8ooG26LqS8s
jC5cNGWHae4PIRQOSWTGBykCtVeXgWrTRx48tvBhD2YQmKarKJnqjCzSTtvKiitANjjzcE++Sxr5
XpmiFfTao/mZKJTQ+0Lb68JVRl5ExMLWrJyz9+TUxKAc8s9hjmJjQc9KOa20fbdUt2C8XiMX0s8i
3uQbzE+dbFet/qNEJep+KsFcFQKBoyvTDOglYaMyF6WC55yU/VLwmnHpB8nzUNC8LvhRvwpzU11Q
qhzsHk6NTe6OLK4e+K3oNH7hX4gA0q4/f0FOvO5zzMIeRMbwo+fcqKfmkHjpodK/cyLC1fqMEvnE
I333+cfTSQhq08qIutpgFYa3VvGa5IsuDc/MqVPD0LKhogPB9OGDGsaIBpw6aDbzkh+BceBCVy0k
r6A1z6wO58Y5mk74jne4/OYHLcQxt0qWkxVtNN9za1NZfP5g5k862iFomFRwv0fdQpAwv8RvN8aU
hmZ6eA+VsFSy4ZlSNml0I4pR7VZOnWMEb1bx038wJqWQWVryE4rwfkyhj9Si0aPDqEaNMfuQtRtN
xN27MGR8Y6XWehRnFI7dT/rj5yOfTICowDp0uq5muujRBPEFAkm8rJmT3gp/8gOmw1iWOBWHZHVZ
HgoINPfnlMMn3n3x7ZhH6wCQM/hfobG3zG1UDq4ReGfeylMLDUVPYGLYLIK6PVrp1SHW42pS9r1e
783EW+ZgCZWiPzOFT45iQjqRcDewPkASBHxT4yI29xXt4EBjEgwvZgR9E1qi+/lTOnWQQm6F96aM
1Imh3r8fuMyJoV/rdHyF63bXrOd8gny2qnPqembeNjwAGvAowbwfpfLTEip7eJhS7c6otMsS13Pf
qs9t9Ke2YeoYnAc5VnxsHy1KNcpJ5h6iqA43cSsChcNda8ERwHR9WM4RVnyf374T7xthCxpLVP5I
R48le8j1Et2I40OD0dtKzC2pAhhojvWZPf/UMERGs1gCi1TSw+/v3yiRg5fE4AAOzSb2tIvy+fPr
+Ck7PVqbaB+ArEM5k2l5vE+HkASlXg8OcyKYyky8TteRO30z3Q7IDlby7SXu/oiXrTNKpRPvH6Ey
8RH+qDRlfTi2pFpOX2lwGLWLUFMcNO+Ahr541b1X4WLeUF+rzx1QTi34b4Y8Pp/AZeyEhCHVSFo0
CgbegrSMlW8tKenPbyqYOZ7Lh7vKPSVCQIn1QYdVqmoWyGF00IZskXEa4yBzKefmtsKhoh6TNXSZ
2GmLmpSJmQL7W8AdswMc5q3gG8bt9MLejeFd7NVOrFWOxFlSTr4nUm8rRJiVBBEsswdWB003L5t+
2BZCvGq62k0aSibFeJPm7UsVdNRMC1tXUaxmPt3CueKvOsNYtX1Ej5RBSabRNrRLPOgYeNMpVkj2
DKj38naZw2AVii5yRsX4wdHpGfvffEmr7hbDLXeESGeT5vW0K1xLNWpw3X0gandYBOfxGn/a1dDQ
/ShkDjCTXdfGiy4e7AZ1VpZ9ESPBVdutJkVOEneOP9H1LTjl2Dq9VNpDjc1XvWlNcWGk9wq4+SnY
m7hAhIpbFeFCFrB5pNjmJYrbh5tq3DbV2kjupOxeTG4E/1YBVlibpIBHV+qSBVwpN/dbdyziizDA
QqAtVlhGOoR2l15fwyGu76Puse5qmCzPbXslJp7t95atxdej9y2UIVx0WIkGS90qMTQ33LKXNmU3
rauis9PmLi2wnNRGJH6AgINLqf5i1KXdqSJf4V72dl5/pcD8SACpSV/M/irNcP7eaca2gJ2X+8+D
dhuJEGOE1tV9kGcvWNu4gQqL1b9A6rWa3XsqBQR1a9x2jeemEZTdXLtIqku/UlewBVa6WVyGHkhc
7lYtKRdi8CorIRRpjFHSxi5kWgKyEYQt5DYvf/JUmnsjHe7YCDgDQC78HMkxtOm+CCPENvJlVg0w
N4pt4fe7OJWXVTdC1hFuoiykvY73pigua+XSa5WXGHSbKEWbtBgBysYLU8ix/SfQ0b4n4nDXy9Yq
tVIntwDxVYkjDJON7hG3NnAjk06joP/Qtl8U7RJG3FXSIMLPgofYki9YXRcDdO6kGnkjwZyhIIKo
m+JXSq/0Yxv3VGCxt7T7qkakYAhr5MUMFEGFNRV3inzd6as4XOUZzqf0y37vteE2CcaDwuG5rlK+
dx07ibiRjLs2zplp6aUu845OWbFqAQ7HFkUUa4BV7YlLsERr+oS+pPKlNEzfu0q/VOtsk+cWvLhc
2RjKVQlopGhy5FDjgyLXODKlrhKK+InNr664Yw4+eb61NuN7bdCcIL9MJazXI9pAeXhqedeHMZIx
+AWBbvfKLjJ1N6iaC1hEjSOVuptJ+s5Pla0KcUY0E1tWerg0YNHiyU21F6sYNoMmu0bRXWB+daEr
nRtO5npqFVv2GxsGHTykyPaGdFHrPsX1yQ40xAxBt2rDL2hoMR3OF3gbuWJ8E5q+0wEVyEvV0cTK
jixr2WBmIPk9Jq2V45XNVZgBF9G+WN2D33ib2cU5LX9A3NzWM+m6KMGrC3aQ+9sovNKkxtFxPA0i
uH8W9lFxsa/QbAh9emW1BMPeJK4iudhgc7MQPa6wpvg/wByityB5opa7iY3kVq2yOzlr4b+p+1js
lp2Z3sqd9EBJeBGVRbjE3G2rBdawqCSzWsK3y1emUm5H3pQo3Zu5voingamKZdBl7EGiCFpk7qWI
4LHdNJyL7d7Xn0sPVGP5qBW+uc7DeHJCwbyzBJ4zXxEGtmr7hoHGr7atJCPN9NLR6M33XH++k5yI
n/AJRe03G5WLWOW83/+nQjMjg8DGVGqkhKUWpBtRLdUbs4b9+h8MpWOOQaJZQS1znGIyIYoXXnRo
RdDeW826wFjsPxgBGMHc3IcU5Fi7mCZVaAlVcvC1pQoDoNVeCoT1n49x6vCBy8Nfg8wR1ZuzVlXr
uRgwCFDZS8HWnZGUQMzZo77EtcYV1/5/Im0jqtBFAjQKLB/Egg1RmxpP8UFtBPEmSIf+MNaleiZc
OvUicNNmBQ2CTE467y/LGqq81ob0kOf9D1FLn32RfDZW6//+3aMRmGLcnEwmdDkaJhRAp/aqwtGt
2Whrdkwa5KFUruSltEjdcW1tziVyT0S470Y8OoV7uLRDbmFELbTr8qsu3H1+SSc+n3QmvjIIyNF0
HjuMdHFZRAqVnFDIsceHT2ycywGeyntrHHTn15ruzQ/aRkOrpagPhJ81KfEeU0AHEvhdQKkfgubD
55dzQo5mvRvs6P22ajnEOUHgCY2L7ipbxuBwidWx03e052xbrITleHHuIZ29xPn1fDOr4rDyDDDF
+3HFygt6biutTdfY6d9B3qrrcyWv0xc5nwrIrmGadHxsREQ1jorn7bU02ys1/b9C/4RfMA6N5TIA
i4Xb+bOs9fCI8IxIA3y2AEsdYjkaiRISZA8tho+64f37CxhEB87+yNjgjRxPwkZJfaks/cPoXUWo
sIqsspOpOHPkk+eT99HZgWPsTLNEfI1e9uheazTkgmAOD40LbG8DABbk+ryH2eZVfC3gAP+NVgMU
LMpC2kqL2I2oy0f4b7l0Rn/+sp2aO3iYU1Ti3y8Y59unLkhV08eZsNcj0olFCyNaHKbw3Io9n2E/
XK9MskhHH0zH7tGaUxCK5oIi/LRzZMXZmhRYjVW0Lu7P4l2VE5m4n/zOf4x1tNo0g5f1uiTsEbo6
yVQuuxHPXq3b1dioYJEfr4y+ewJLAoBxcpAaX2kq5L6h2Y59CWPpGwo0p6miTVkoqyAXIY55q7qI
XQ1OsZwXuBhEm2jy7Ci+yRsagmBcdkm5MOIHz0ucqRwcqjarwoKVKA02hvertLBQvdXwH/A/TR7E
rF7q4rgaaSVBzUy8Vq8kqdqLfbDnpd6lYuvA1tn1MYeHzN8aSrmLjOJa6KTbNPyu5Mp1GevI9rKV
7pm2ZBYrKfvmE8BanMZCvL6nxg0H87IkMy0J+WUptLZsdDetnLuAy+1OwknOLBZtoNgFxW+BNvvE
GB1AVy5UE1dVv1FHXgVyvpkk1U2C2G3yYOsJxSZVhsUgC2Ag5W1qqW6odduGuFMPmqtB+JFqwR3p
SjvJxBux8zehbl74okeqZlgKCjBl7xGc8SUZnksUwFXzPZP9VTxW92b7o51oEpGekX4uWzNGpZrY
oSmuyuARw62lGXs7OIw2zLFnCzvETOlWlhA5CnF0C4qkFNO1HIc/Rh+zS1jZkcxptO69RaoLARb8
CP0I6NSoePU0wx6kF7PTb7Lad4T8kWySM8mlEzaJ3cO0LMQfshytBDlY+nm1MnCl60rsvoTqoRO+
JWW8VQ2ffH8lbAGM4c5F7YM1wkcXKtayI8TPuTfAFiajQv8vDM/VhBFQnr2IMY+rbDdRGKy9wXJK
Q3cGL+XTb0YDRkOES5aobJSxLjAntrZWHh+E4UXqgyspMrdDFV1O+HYI0Xg1WCDYhccOgs/QKNtO
aBaVBxdC1pxG7NexXtn5IJL6NWzo9qsIsKUcNjYOm2vdf87r3k3CZDHU10No2K1wVXnftOGbhWx2
GO0sfFTV1x69TiQuqEk6lmG5cldflOZtPGCrUKerwQ8cNRqIjzMorV9kI14UVeamMSwsYVjpQuX2
WuiMEWfzSb6Gi76VcmtRs7gIpbgk2uLUX6wD4VuNtW7YArzvOavlJsZzWaZtSgORpGSO96S1n6hn
VjbUl7uiDp08JpsuzATCADNwEleafwhi0wnzdKb3rcySPjFP2SWSsUCw6o5wJlOjX0KmsIPgSswk
e0pEVwqDnczzGSjmK01BdsIE7U6ZckLHa/xogye/iO2miWSbrlaHbMcyMfVdVHXrOJ+cqDcXSXPd
lPW6S1oXEvkmDTFzVZ9r83uhKivU3csgbleDFayhza2tOL/XdAgiEhoh4d7I0rWWt4ukEhetVbtj
3B408i9pv6+xgInwzMSlyYVOzXYITiXmK5TKspUaVyOkLtXeDYCd+3654Xi1qb3ui9F8j80nbwCE
WoO/tbxNqZeLUdnFBYGy4b+A3YldGQ/1wsN/Oh6fmu6Flv+NBiozNEbaKRoMTm975UGSvrTzc8dp
UKsOM+mW8NemxYNbOTMOKX9hro9U2zahqxX4JttGmmBWJ2UXIyBYevhVd4iEvdEUD70hfbMMjgPh
AHhYqbKtl46XA6Ybdkypy7Zmk2E1aG+7wFgbXuuWCI6ldHJGy3uSkugy6OCnqp3xMqTStezX6yZU
LqumuKcxkTJos26S4jqXONtWzaU50htopW4vm19FDOvlIHVwVYfVthQQp4+0j2IQSuls2OQQWhBw
5DMaUtfX+bDxIXhIFDOaRvgaNpo7u9fM2mJXTh+7AuefJlnJ/dc02WS0eOpF5WZ+uSp0Em9lsI48
4Qnw0zRsFMtzJ+FLWl0TyrlFN7hDJa0zRMikP1oPBC/uZBw6D3mXr6XAOLfhnki9aiCLqC/MOfMP
pnW037SRMAYHPeiHS1UX6utEH8pVUxtsLhoWZq+WJ8TgZDztzhO7THSAs8pOXPjcGh3VuO5YeKcU
pFfE6NECdHnQMl3baqnafYXCOG2yycjPefmcOAFpswkehTSSxh+wXaKaB2qRWfuoxjIsFkk2fWuV
cy5h5waR38e5k9JVZYHlXTSU6cMAG4ztIfKN1TRo0pkKwhzWHIU9c6sSAR72FpDJj8I8sQ6bsVKG
g+770sKcPNnuvNFf+Hn0LEWpfFVY+ubzcO5U8KOpdJqr2twJfhy+BuSjCiXzD6lpkhHr9aF5aKOh
+IqKQX7oVXG6lohd7uPW78/EtCcy79rbkY/CrkCAl4lK6RAJ20q9L0TFzqOnjnT35xd46unRs0ep
hCKQTtvi+6fny32q0K9z0KN1G1WuZu09zTpzKSePQm8HOTqAeUgQJd/yDyQkF8Jju0pX0yq8w40C
RyT9HMblxI0jMMYJZe7plj74opay0PVTWVH/qQvdrlsrvM6i3rsutTZ3pbFIsSDvyFHvulyLtlmT
5M9zM1GIXYHQqZSLRPHCGMz4u+xL6UafKusqq+PhjDDgxH0ndkfnytuMBOr4VVbIGqpG2xwi+L21
Kn1hs32hF+PMaeTEhGEUZgut0PJsvP3+6Ybg2cm0NIdEmQ5WRvpYUtjMsi5ZJ5N0YXTniAwn7j2U
hBl2B1SPjMvRuUSrdMkPpumQRS0s5S+S1KwLDpgBmIifr+1/fR/+23/Nr35N+vrv/8PP33M6tUM/
aI5+/PuheM1um+r1tdk9F/8z/+k//+vf3//IX/75ye5z8/zuh0XWsGhct6/VePNat0nzc0y+w/w/
/9Vf/u3156fcjcXrH799z9usmT/ND/Pstz9/tXn54zdeyDdzc/78P3+5f075u0XdPzdhFn74k9fn
uvnjN0X+fe4sBokztxibnPB/+1v/+vM34u8/1aEmkiHa0bFd+O1vWV41wR+/CbL2+5yYwgYV1wEV
Lx2mXp23v35n/I7YgOI8/BLqSzRn/vaPi3/3AP56IH/L2vQqD7Om/uM3SXx/CAfdR0US5yq+A9VR
Cx3K+5dN8TtFLgaPDGJG8F2CNY/Wk0wxycZrINsI4I7tsob6XHZpK9smaGWdOh0anxZF9DevKS3y
dFG3orUnSrdKBrI37Kd406eAx0xfzhaNpkU2Z83YbqfmW9xiS6oXwWC3rSlf1n5cgmSzyJlXjUXP
2+hfjV19WwUynWtikOubsjVy64uUi0V8x4bhvYBPGWonVFkFbmmApVkqb4VgpyXw2hBI+Nie9iLB
TmakzhBWzZUI+RYonI/y7tD5RQqmWfBTMd1himaGL7li5vl2fp0zRxEsQQDfGAhabPed5VXu2PTS
Lg+k8rLRPapXYqyEytPY+JG/CmO5S+yCiIGmjyg2AypaWr+bIoNaRFUovecqxCHCepIsTk8y/vbK
oqv77Mqq6v4mBWS89FrTvySfy5mm9DxbD1HNiJ3R2L0o1GtjzNstRIxlPiSFW2bFlZBX1gboZKXa
rUHVoJLT22EQteu+NNQLRRE2k948N20gL4xumlZ+mASciptiGfLjtZJb2TJQlTSyKTtZvhulugx8
YFTFOf4PKunBnNFd96rZiFFtywK3dC9kqlLGv/aY/78XhBlt9V//mHMfFoSb9jl7QZvwa3H5uYLM
f/DnciD+jk/cLGwlEJrbw5mNv5YD2fx9bkUWyQQaBKvoLf5aDqTfZ7sFXM/mGYrcbV4q/rkc/A4V
lJVi9oD795cDrHLeBWtU0bEmB1qDK9DcpkI78PvlIO8Cb2ws4zbK8umFV8hwOXfH2yi/myopupfl
Rl3Ulp7sA93Mr7NpNHe9xJlZhDjkQOFWUCSldAm0gAdi7LIcoUrFSxQ4+R3aMPlONab+yiB8gZet
tpvSuquzF0Hyp3up5yw9BLV/TXfKdKE20JiCUcADRen8cTmGWrWDoT4OthIG5pakYljaXmoENnrR
egOwRWs3aVBoB2OqxGU8+elDbJajakdBUBhA5w3tqzbV6HLKsRcXamJQIgTZmj/IVW5eRCUboa3W
ZvDFzNTmWo2bLHIyeWh1O5IiyNaCkbGK+EJJO7YgsjyofS24oy9Q8c4SC0cWPU9kO5Xk7jVMjUhZ
NiIl39E3tQtMeelMs4TYt6tIEQBQNt6uisiKgJUpXXEKpg3GhoIGfEIZdVfrEkO1xSh49DTZd8Wu
WlplF+asowZrny+O4s4zWGb1pAyvq8inUJm3cNo9U66/l1VubFoZwpWZTCRrUEo8YqwPxMaXjdeK
1EECJr4dSxIxFadEPhSwgQdgXo1zqLXhUOlwzS3yJGotptO6L9HU7WPyZ962TyNadLskAZ6VaBgs
LuqUVo18pFa30HEUuyzywIoA4VbQKpW2znW7Yhvk/vihcTFMunmQBfDOuPkX5WXXd2wmah1Il3Xn
6wsRhch2ChL9SQlyPIwNcQye9KDCqXWqvF2pJPkNtfdwLfRKvm3zXnKypG2vZTMDVh3ERvMlSnjC
dla3cehE4Iu2fib4fHAo33T5FISrWki7BdISIOy97C/SIDQ32TjId5I4tFdDkgdPra5h+ePLkNdo
XN8BDsyxBKnp2PfkCDPeyugXsTlUu7DRm9bO48iMnCLvJ2HNVltLtiaZiW4PYvXsJ4xnp4ngHdQw
DvBNLLFNpXYvX/uppl9gdqs4ptQqX5QYmEWWedo+kHoB8ISSfR1TPYKT6kWhGydi7oFiqnlvu3a4
EtNAva1TslppKFt2ZehpeFfIoIkWfWyoDwGRyZXY1LBkUt3nA9RJMgNbpg13M0DovSUnW0Q32Fcl
ppNGiNedUhepGRvx1CgLjOGKdlH2vk8OWR6kadUMQzxtOniqIFNnwSWJO1F+kLKs2SSigPTCKmF1
OE2S9J2dJ5ZROdgbpitJC0PScVly7wUo+1UlESuHl5qWTUnAK8EmOVCtq1bLHbMpq0UV1tWFVgjJ
BvQyrixNHy1zMfaWfVLFu6LNUDvQgS9jPOt5y6QNxnvJFIylNZrdsuBrQ94N++U41N0uEtXpqulL
6VkTfOMu6fyM0o7Bhq9F0lcBuOtGLz1r00tRsO4jcryxbAn7ZETcURSS5hiFqbLxDsK95sl94ojD
kJRob4xylVHGJD9HXrqphOzSxOr7qxF25kNbGtONNrXk+NVAcesQq9JCyObcdTWSSylIVknj9P3f
D7B34XdKpPmP5n00/T4q/38vDBfZEP/3Xff2dfwevCbJa/1+5+WPfu28mv475qV4D6qiOTsX6RyC
fu28Kr9hBtOXrpFmox7Foe8fgbhCHP6z5RczLnZttuG/dl5J/J2KkUqbCm4OhOSUYP4RFPwLgfiR
DRHKBw1vCg5hkonP1myd+X7jbUIAYkrKMVcSH+goOGReOi3TIbiTUuurTji4QxB6D3aRNSVCIhO0
1lf4G749ZuWlMfjIg3J50wr9hZko19gOqPusZotBWScVN6DaTDsXCPkSJf0amuPGK/MlQePtpApf
paF9gN65Loz0EMh8JnWDLxV5rzeP5M9rfnfYeF8AA0hIYDEX3U0J804ex1EmaMQsL2nBrFAbihfE
luhImvVI8aOUjQvfTzaqZEHmUp84EbmlHJ/JmijvD7rz+KRLJDJrBhZrOlHW+3scTZVepH3oO1rT
VPbg5bfwFzc5BXPCYOQ48nZeZzpNu1RDy8mVaKuoxcLsIfTl2lOZQDdgqxp9yQnS+s73iwuZBSpr
V0kaP0dZgEcbWeGirdmaxx91nSzG0YdkVT5y2l8Cgd77JW5ARHgLPRi/lvRRVcGPz2/ykbP0fJFo
KiG/EEUiSDaO+YphkyP/HLrYkaty3ffa81CCtKr1wkPQZ/iPtMWMdk3y1R8md0oDUn75ou3ucl1E
z6a5SblqVWEudqzlAU/9Sih4a7C0Sid2+kCNHEsTbc4hThwhmzXyfaiMj71RrcrCWHrmdVE+JuGL
jNnT51dGlFv8lUf8eWG03c2VYoQ7MjY1758eXgNRKGVcWNJHu2K07nUrXMUmGWRAuzK1jNK3LnHx
OmMdM6fsjodVmJdooGcbsmO5kA6iDiRsEzt6tO20LzIwjSGasPC6xyzRnct/n1+m9l5S++s63wx4
jCih2OmLnIXR8rSaK+tzebBdKea3pgxex7TbyEj4kqGjgdzX1mq769LScMrMv5YGoVzMZqJdKrma
1rse+bFUpGjFqlBSbUuM/CUO0APWYWo3LVxxap1GzOFc0my/bFyqqIt0jO9FyydOVdqraXyM8mJr
Wv2yKPurUjAcLfUX04BOUBYoYiUq2AztOYnab0FnHQopX4mhicavdrVEh6M+nFlEPs5h1Cd/PY5j
ipVhDTWuWNydIbmUuye5TTb6SJN0e04K8j7X9/ExkLl5qwnICCxidWQgMf0m6wYm0IVd6ecMYefz
1PHbhXcoc1UxkCIdZ3Jn1V4TqUnseFJrDxlhtHX9+ft01Lf+60JmOyJ2KY1c+PHOMvpIqUIzRayz
kJZFt7UKd1hPNzBFibUWaLX/BRjIycuiuQM7PTQVH7oGKk5+kxUzZu+IjpetcCBxRsTRawK+3qX+
F+ITXtjnntn7zOmvS2Xtw0gH6QotpEeZzIm273oMuJskOuwwVZ58Ew92EbpTaq2q+FzSen4F3j88
NjPMbPk3d5gc90bEBcyrfhQx+nAH/IyzZbqSN4ltrXBf35yTLR51Rc4X9360eaF6I02aqq7wu5zR
pOHBHHgZjWLRd9e6vke0tNONe8Gi21x9qRLaIOV2ie/gLlW1C8Ma12XaIixHDT5VwkUWZOvP37GP
c+X9V5uX7jdfzTIDYVRavppQ7AhtnBbumJXffD7Ix5n/dhBSpu8H8btGwARtvts1mzeqbgm1uSZ/
zajQfz7SUenj+FbjkHA0VOzXhBIMpY1EIU3tYcqWGfeKPiEEeDGGr6N/YXBsN4PE1vrqtgmT5f/l
VzhaflRPrJpJnq82iS+CSbxXAVI002zTtBHiC8XKvxTBtahvyU6SaDxzr48w2X/eAcnQkf4QNpN6
en8H4rrVAmVieFjna+2CJCVipXFJ7vL1nAjuyDrk41hHl+qbeVIbxhg65k76Hu/TG451pT2boyg7
xbBZ6qHXy5dNbBuv6lpcn/MJ/7hq8GK9udajsLAMq17Hn4xcgYmdPMiMxYTcOTPle6PLsTE+67R8
crrQQI/RBTpktJTvb27nNSrHQwasF+pWy+3ianZtyNbKSlwG63ajr89DfY+MIrjLs8pwhjfMxrec
g47CpyKrjUxWw9Cx+niVpcM3vVGvkqx4bLDldnoluh9zwR5C67Y1p8ymkRqZjm4MTiz0u4QT9ZkX
/MNNmK1p2B1oLEP694EW2QeSPJDBCvDGSm5Il8+or8FVevpT+2ArzChns1yKUrEKwoKkSLqqc3Gd
FtkijDU3AHX3+Rf6Wbx7t5pj1gF11lSxicGA5Ph0UKe9HnKwDhxDbBZqiy5D0SRXH0gqGYXTecq6
nnDeU1AlpakbhtmyEm8EmcU2ARMhCM5ooihL0deLETnLatslyKZCaeOhlE7a8DaUYjsWrdXn3/vD
28vX5lTD0YrjKOZCRzN1NGNpBOUA9wdFv9o9RTq+Y67s3yvZv70okA+mhZKCFvpsRTmOvUpB08sa
eazTDe1+CpMVrESn6sorzXqy/g9nZ7VbOdaG6SuyZIZTw6YwFpxYKTIz++rnceagE+89sf5pqbtK
1aUsL3vBBy/U4f1oNF4YF3utUalNbSlSaecrZumKMrCu0dU/k4pEtjGVpQo2jFhrV22U7QwqpTYM
8IeI9lGLWE5RaruoEV3DLEChtcWOOBpCCfKKCRx1yUAUT3ipFNPNlbc0/dGMCiZzjTPA0khS2l+x
WKGQZNhSfWi04N6cNVfvhJsGGXRVhTeVfo/Fn77xIhmZnVrf5Pg3nSinCCqwfdwT9b5HnZu23q5X
PKN9EdA6CpI9uIpDNd4NhfocjjcCALlmGt104u9SBNyA7l7Y52h4wmzAIYMAjCL+58OlBgIZFWIn
2L4/uSrIL1P7Lnc460yySwvJNcf7BQIZxTUN88k2dHgiuXbd5VsKRueBJ8vl45OszvUkqOUu63iS
hXKp9HbodPuFo7AQLg3dbvf/+02yGnF1kltjDy6qYcQlIIPC1VDQH+1SdfTXcoeS5DE/qHfCw/ga
X+HDR1kz2W1Bb8/DtOUZloWKIQBY/LXYxxzIaZ76rfBOfHciOXIlIbATIXUtjRtNvId6Ivkvsxzd
xpn6bInDPm0yT6nUp0z8Gxr+rpWxWzMz0IPmRm55lkKDfMTminTDIH+m0PR5beA4nfdiD1UJIuJx
nrvbmC5jH4cvmm54YjmAvescuR29r4+os8iNYRGHp7gGL4GofBWWh2Yc9Fyxgm0UEGCVGDbh5BQG
bgHBRrJ+4YjQlwKPBeEWJbA12bbBADDvwcOhM/0UDYOrisMCPt4Y5dLKBnWz2NaDBTmnYU9FERRq
bQXg6BYKduK/+fOD0X8vIsgCU1w4ftO+JZaJanh5lQ3zHeKm32mE3X/9Xi88B/cmTwFSbLmy1vlO
Am26oQIfvadZPRZQkeHEO3ijRyrZghttqqyttJOXKOLziKskpNfqOapaicgYFTS+4PAKV/uuv1Jt
+bewl+1o1+71nciv5kbivznZVdSUaZ0a1BNDq/voQFWztbt9sa8PvVMdU0+n0b7xet+bnZ8jAiaL
HhnAJHofJHqft0uomVNWIh9AucV6BmDhNcopt8J9oeOn1kAZ7sDdquWuTgxXLQq7nx+r8u/UvHRR
FNp5F56yKKFQIgVOqKtYMENPVLLntEv36jizv4OXrxfE+fJfHpgGMvEUEs7r5W/MolCW2Qzg2OyO
gpa6OqDKyN8CKF1aBWS97yhF1M2U9xLWh3yvMoywiCZiyTbQ4DZrbl9mYCdnuwqfA+UYy7+iJN8Z
/XilNd096g63bYQ+foSVhWZ9zzEZUU1aiI36vweVS8aiAGehy87WWF7QhwfL2hGvn7EglD8qVKeg
DiQutNXYgcb4PHvGWxfaEeLAuy1k2PnJysBUcRYPRqpBa5UJIVLEvtLzyMmaXywmN9Eaj1r/PpUL
O6rHQ1RYdldYG+f50vn/XIGwOE8pdiwOJYuuwVKH+TDfqSzDNkJdgPB0ZElSPZ+U61FP3Gns3Fzs
3QkKshZO94mASEkou6lFB3tI3TGCfjGZD5pyB33Ilq3XQg0dRUbyr3me8cJtC0c39kM8ualheF3g
f4uNwg5kaedrw6EOxWMa+q6uTHf1giyPH8cwBENUuE39GA3/vl7XW9NcfVZg9YChVaaZHoODdEjQ
8A0P9Wb8cOmI4XpazFcWuAXBy+fXadAKUOvaCknMBm8JVxLV1l1SoOdF3G34Nf74el4rEuf7ccqA
aJOIBGvkoKsLWSwloxFp43CAL7JO3T7yBGc+lAeCeLs81S/pfivxOivNLUvmw5CrQ60Y66wIfIaE
TO8kteCWm9twxew6n9ZqWRpaX2IlxBgjBlZ2cju9dvv+SuDAbr/1mNb6du4hWuUoR1+yJWe67p7y
vb91YWzNdLVqsCosm7w1Q6d1B2/uHRbOjbUUEwpebkDJ3A5R6NkYdaWoeT73JRj6sCUjtuMcz8xd
3vv7oLblU3eoWE7cWdQ0Wnhf/Tf0oQd3usZxa3LbPaKBaL9Wvxb1kS25oMsrDKwRFwKR35kUpdrF
vWThf8VLUH7jdn7wf1SG91u3lw1Expj9KpFK3FjW5wEfa+y/QdegwmRGCbJJGTS8xifqGn7NQbtF
rrG3uQUdzZn/wuWjkbI18DtlcHVjfxp4tYErvZ7GQeCgyHTNGWiFpF2z11PZKRrL0fqnNIjdKYdz
9RT60HyT9hBnvzAohxdlHq3AvBEtrzVlRza+VTnkoumXOXthnzmg8u0sGEDM8RU141BUmtPJ4l7I
asvtBd8Njf5bUjWCJzffFSXcJyMCHZymYYPR+W9QjbY0iHYqDljsoar/qlFXKOefKm9Biv+gO7Ar
Y6SWpWc5Ow7i9VCblSN20lNYdE6i67ZcWqdCTQ9yiNwm/Lg+BUA5/FO68dmcjceND7i8p/V7JD0A
Dy9RKaK4/XkRm0HS9LX6fi6JTvxnEbmMrqtj/7AdUsrLGXc+FoQ4FgzOCdpqwwyWP8FS4fbpd8pO
+NZ5syu+jAe9tMtdjCRz70B7kpwaLNHfyE0d9cZ63jyIlwmdPcRiuoU0EJH9+0X7YdeCiwP0IzDh
5azAmtApIXQlMJxbCF61K9v1fjgodM8d0UAdevOs2hh/bU2NDYYpCeVyYooSaWtAjDK/yIhS16Z8
CLXkjyYf6V3b4DYhniF8rvs7kEjQ2SbXhNmYBdnDYOBQmmwRsbeebLWlSrSjh07QeA1IM434khW+
Dhif2F9JgPr2UNnipt6oYly68JcejqFQrAR4scoYmxbzYYgWoTNlh6IOv5tRYJcp1ThcdULzuTIl
1xiUw8aqv7gSTUgj/GjglO8r9cMiqELJHAtZWa5/fy8GTvBTPaq0c7rn2kHxaksZ6mK4wcoCCgqe
G77K6ipmQ/jAC5fqK10yWmRUDu2lzt65ihP8LvfFhvLFxcvg44Cre7kx9KEfWwYUJ0YUX0Psew3f
ocnwb7mUk9/5KdhtWRWgWH1pc2GsjSw4EBCkZT6fJkKe64o/814n4JGjXB/SUdxnNaxDabyGB3VV
wsRMhAk0V+jqfWcrlWiPBoYwik91tcAnogQDqYwQeikj5ZkLAuY0i60dCj/A3XtFgazC3Wi8jiYF
Sf3BUOObuOn2mhR9a0vzpozTU9qmd81gHHNN83x0iCJCW4yUEDC6otgMCw52ix9n9jRnNoqXlA0i
HEYEN+0TN5WzfSDIdhE1P1Sx+T0UJg4i/5ruBz4nB7apO8uTiwfbtR40fwqT+EaYHGGIds1s2VGr
XMVhndtVJD7UqvS3heEP3H9Xv6O9C7i1OeR+8aEQeioWvyH9ODWU45rSkGwVh3jJG9XIBr33nMko
vCYapFPVNer54GsUIZq7Eh7VbArfM7ABCEh6YfCKb/sjwP+dLIDYo5/iS8ZhLu/1ZnbRD7iJ9MEB
E0jds7DRuqSM+zvlb40ab6VsrtMapZ2yhI/zx+o1b66BpIeakxi5U42yB8CTKQcI9fwapT12KY6v
fR/7wfPr+m2w5LsJ2KkaJOhJUTtNdRD51tA5mFZ4UH1uW8RS9YJWcARG1zefxflGmBLIofJJDoqB
oml706Nr1elQFLPGU+rqauIYhtblaUnx5nej26vBTaiDY6kFbR+M6n4WM1uUtpzuVxINSzyHRAz0
DTYoLRt1bWdcWt0ghyY5weJKIAk3i892CFKCmwmSu41neeCIhybabd0J58n854GXg/nDadSUkehD
62Kz1q9Be9fNGNNuHLPnbb5lcgacK90ENwQs6/MYs6ilBfXw0KmDN0V80vNXmTZjk/G1rWsYKq4A
qhW9aa+ON4orF84ihiZXf6e/0G5ZRedI8mp8NaYHRZobN/wz7OOnskUXym7c0ZPdegRptOnRcuHQ
/TzuKtwIhx72lrx8z5O5x/PnW9va8pNOhEFf4y/k+q2EayWY/r6C6HMBqOcdk6yvK8Kl3/mlFLzH
Fr07HqVDeTUhQhk++N7XF9h52P0uZrPAv0xKrcZyq35YMXqDfV8pc1UPk8AJ9FzRwpMFvJwevh7n
PCRYxuFfdIA41RdU5MdxilEu5A6NJkfSR7svk70St95sBZ6pja6VDA+hmL98PeTlqf035GozhGDL
AEcTEMgFLOPstkFBTECV2NQ2tsT5XfV5but3OIO4wsxisa9tXYsiquFHnsQlGUs6CiRbupcXNrkC
NIe4BagebK9VCJA3mVX0Ca9yAmVnBv96X7P9IN1YGBcWPdc+7V84lhAKjfUwSqKCfay4gePINveS
i1btYTm/4FoGyEcH7taiP5/X5wFXkUbYw+iqZ5lETD354W1j7KN6K5q5FK59nNTyDB+WO7STAm4g
k2Kd0unr0S2hLZffzRrCXv5uolqbjqktUW7Vo3FvCtnx60V5qcBg8MMXNClF0LX+L+3YRpI7Wtjz
/E+ubiKwIl8PcPm70cSj2Yopn6qugu+qD4sYCBJN8p/E2RY9rNDtwCh4tBkdzFRCbyuFvlT0Ng26
CbRQFnnedT85y7GTNFImhfvpfYW10+xSGLwy1KPsUZ3ylgzex7ZmdmYvQm7suXVCHmRPsvv15LWL
r3dRsQG8RofDWK2h1kiEIAjG0CnooRMtmKhnCv7vvrmx+r+lX+zjWj60cuvWS6F3Mg6JUj5n3b92
1NxZnZwk9D1sgF1Dzo+98ruRj0oTHIUOSlv13CsRMPxrg58rTsJ9KlR2M38zW5Mc/PcsIWyCQhei
+g5qC25YPFjJd61p7QwutyjdBsHi7aehg4lwUSnbUxR6eax5nZ7bkjGgA5HXV37Ze01RUXtoTzWB
69ev58LdvTTDibZBUMAFXcsnCWNrybLekzerf6c8cGXlfvanY4WCQaWhSDgUd6WVP9STuOtR/Pt6
9AvfhsFhiakwd2Cvrs4tvR91DKA7VknyFA6U0+iIfz3C/2N+/w2x+vw6rpCNXDK/Rj2NBaDtUrse
OyyaFGRD8eEN8+GnpGh2qqbHMgncjeFlTo9VRQCXaHkxrKcQDDbz8+lSqWiTxDozXJLBxu5uCqe3
Ed7A3ozs/Mf/z2hIE6v0b1Rk3FbXjqhGsWDq7TKatGts46p6wftKOdWn+u9Wi/rC2QzmBiA+QuJo
7K13eJtnfoTCT+iYSMjow4+4Q04G9d2NKZ0PYwC0f3dvXpK+dXOyleYYIV9aIoMTzQ5qoPsldK4K
dpTdOzG8YEf/FrjWn6/HPV+Zn4ddRQrJ1PbdpGEkWVKiCKS/oMO3VuaFYISZwbtEW4Lwbi0DkAeh
r04TQywwg/G5utWd/Mn8sVgyZPTPd/4VurwS+lAbm+4CtoDghGsAYxSQOByJn9ekXnAKNDXRgtDG
u7wcD4IhOaNQ7oIIBeJmftGwxLRAtGTTfVjWnqAPO5VGZZyo3+YB4028OrAofEyU/pu8qf5/DuTj
IlwU0JfGON2w97bhhwtZ19Vyyrolz692WRg/GXkJlySBIN1XqZsL2pNSqkfSZCJUVUdTh0NrzI9q
L76ghnRfyNELFqmqnjhWNttiGXix9P3r1cH1cbavl/UBD4j6Do7Da8T12AVROBXL+pjkg4CQUBdY
djEkbxlYmUyXTuNinOnfSGn+p23bY4snZ9o+VXO7S1TBVsV/EfKz1gw8zJhdCzvTOkm9Dk/QzCKT
6NHAnplw2t0Hc+A0Aeu9ufYnc18l2XU8KA661KV2Y5W+AyX8ylwMWmNwKWF2l5rxHfv2upcKp+n6
U6ll+0jSTrl2R1S6zzJKI1GW/QxH3YvzjG7/Aqh+aUGn15XuNGGy0zX4b75w1/SUF5IidWKrutbE
8MUq84fUf64oGxtV+EuW88SW8/JYKdaD2f+OOhRn0eJOc2e2jH0SzvuGvt5IZSKx0n0BhphzFyjN
eKqMwS4FyuGUOeII4dEuO6TJQ5KgZicqbl4cCYz2WFt0tlgFdqA19kQMdZT1/DGO0G1UJiD7pd0X
+InEo+fPs0cJZSdI8k/RSk/lOLr1sG/D+zkoT3Mxvs6B7prqc99SQ0mRPzRoPA692yMr0EBMqWGf
loBWcuBWViAeFeGkmcFrzumGwY+t+beFoB0RjJPw/5a6l7Y7RRmiwmJ1E8yWl8SIckXQivFQFMvn
2Oy4zp/USUQYKNihjXHoYBoHkAxyoT5aYnY1yb7TW0+IVD8E5pvYoaQLBKEdv0d9jRDZoybDN/yN
/cxrrVwPOfi49Mes1J5lLfLHYNXSjGARkIqgH3KKOKUV3vBHOtg51Lh1Z5Yw9LTE20Qv93H5tCgi
T0HtaOmLrHuA8LCxRbC5Q+ONIGa07ibRdKW0wvDXsGOCDzG5hZRkvslxaysF3raRZof+U5RpN20Q
7ZEzcAJ9uC6VNxy+7bBEkV66slrTCYf2/S22yr2pP/So9WXZsSvfBNDWIrsVyfBdUlz7UCFy/xe8
BapkCNin+lGcZeQbvwc14sPzi1W8KKUt+bCspgglEeWvxr4wk/JezehyofzmpjGSU/jwttJJlmfb
QD6uLCPbR2OtboXrLqBjz4lVCD8H/S1K5V0eDFeB4O/TAUgfztztDLCsuxLG5lixeTv0rRIWUhK6
YsWaME2n0f+EBTupLuyu/iaq+akYrN2cBA8WqMyuerBqYd9zOqXKz8w3d7KP/qTVHbLBshfVtmQK
/2X4pgSIHBJBPWrtfJOGwbcxyX8qiv/o+52EzXPvhIbuZmkDoTVzUHnYlUq7L8zwNDdvLSAMY9Lu
ilZw8uq1SZ9NqYZ/85KFmTcsbIhhaRs5+sKc11pSW+1l+d7vjzVCCaHwVugGrHPZ1ZB5bv38RhTr
vT/jnpwHN0NQ3MqT7vVGuC8piCYsoXLMrnojOJrtjcEVMYr/Rh9egj48llV9jOk6ym1/rBH9jrik
UgO19zygCHjT9dluylu7nutbWYpAdYxOoKGdHSSeIAEwmDLsmftdKIm7tpqdRgHFF+ueqf4a6saV
Ra71oT72MoI8w490rxU3oCIR4Bs746QF1U8E+GyDaulQvoYtzqmE5OEE1Dp5gWyOXBgaGnJ+ygPh
CsbvIfOhZo8IzFWDPSXPwXwt5z/SrLyeUdRHousl0Pyb3MwftP5Rae8QLrAbLLVlcFlFVduzGts9
wuGjSTw1UMJSIvwvuwFh93wnG/9yIJtIW7qNRXfHCihkiHaWPE0cbUCjr0tVPSWVAsPZtGvSybSr
9pkZ3eTI30+GfAr1HwILJkOhMOAHhuKpKUs77KO/syQv4jnHKnjGk4Nr4o6DG7Ycq2q+S9C7VIro
R5+Y96Yf4qQVurNi7adZcgfzt4QGH8oDV40Y2rPlOxV87cyvHqWc3rWRXtMtQX+kvfIBZSta5lUK
Ao+Cft8bPkm2TFD8RzHbX8Ogw/97G1oavNWDVPfewuJrqXFPfDO5Yf9OmmMJaH8jMdIqyi6Kf6i9
dJw1hBhbaY/0BxTAhr26FNn9U2+RW48wrGP/X4uh8BzSIhsGWxVkz+x9N0+b/SSimdueOoWZCc0N
E3abcTpaGqgNLfUsZE3SAnll4Vchp45fS29ZX8h2nKvuMEPvV1+zqWYFQFibRi/DpCMdnw3fcgIU
Xco+uR1r2EsTC1unHRSGz6jlsjBQJ0BzXsHixwR+YpbDdVLOrqHsIGIiRwlMJPHp1c7e15HEOUlk
Fe2sQvYIMKNCaZ8wOj4sPoAh0NaB3sWemoPibKNbL0d/+GzoxFiSga7Q5+hvLnKhgqO8iAHDAMwe
leYZ+A6u3XqYXmXR+KNsnqv2xEvFkeFtXJIJ3bjSR9Tno10Anj1PAmCpqb5RDnxnkH1OlYj7PjzY
qhBTTE2CCRMP1uTfAM87YnmNVCoJW4XZwqPKNTHKkp3XnQ1u2S07FCqNm9F66VkR2qjvIu13KH/v
5RQf8sgOW3xRfGT1/fupeIzrEs3jW6NALdB6bPhziUYA4DOnxyujFWYIOBMiqA0Rk+kqIeBSgcbS
MDth/WigiTpi4+G3b03MIkDOBM0gu9B+RuLPJvyD84QeGDzRXqd2Y8kPFYITvGFb5lZOhfu4u5uy
nzKEso21s3S8zt8YoksoL6Gxtu40ZlbSFk1JIy5ECLYb+31YWa9zlly3E/Kj1aPpD89j0jmgC7Yy
zQv5ER/rv6FXee2kkr6ABQ+dfHrKigKlCNKJbvzeGg+R+k9QBxvaL1IumDUYuWtWmRv0mP0Jm+/g
4oPQ9hcXwJxIA+Lzco6NWYnNgUJTW4hXUizcm0N51K37UDlokbWDUWFP9WD3Gm4YZo+RJ3j2tIUy
Ew8bCd376z77HB8eZZVXVeZcSFrK55Ag0uUkb02CNcNQPEYGOFdQMnC3D53a7FU1oYlZPbRKcwPH
Hlp1jZsPYaW8iyfNG1DIQuACiw/6VlN7rc6PXy+ci9VpJBRpR4EXO7PN6lDkGwOfM6fNf4jWd9VH
EDaHz8sVRyPP/Xqw99bW2WtZ9AgAqEmUClap9CxYmpr2vJbWbWsXhZlFix0nGdOunPbQJDsyUckp
HwsXaMtWM+NCIdIAMI5SwCKPZpwRlswJ2NLYMHoZPk4p2zNQ7hsA1lUJn0OlVTl9i8rZFmDwhy8V
fVHT5Fbg6O/hqCfooOai6NXqIqB5Kw3JczajNTy3t1FzEwbTxhK6UOzgYclwlzolkOHVrkrmKLRa
cSnUCiKAEcEWNNFNlE1RxuXnrD8JPx1CNnQfUDGrS4cyoj+I5cQn6b6NU76bc6gq+XQqjOHHMNR2
JLbHJCjstmrvFLEtbRVpWSyaNpbGpb27lKXNhWfLPbj8/w+ZvhKVGZL1fJu0OxaSbifyZvno4kwX
GCb2evQo13l613CG1yrlP6R/myOQnH0zOCgVS/8mt3ZoDga7TbDc1piraXVyGGl5TMW5dXt38Wfv
JcARrQf6yO5fyH+2ipwXKknIfMP85hJAKmZdRi2Zf4eNHwP2qpcCVEBFSpQwiUIL+OvNvOzV9cLB
l3FhilGboZn9+Yshe1KOFC4o2Pr3qT/b+YAtdXMlIURDKDkG5cYKuYARByIOoY5jFZqEsa4yBkaU
TajlEQbAFFjALTLJoJd40QOCf9ItKdcRcMdt7eiowm5x+S7cr3ijIDJCfR8+yBqOPZboOKCMTZF+
P+6wVkIR3sscVNxv7/sr/KO9YTd6/V48CM/ZnbbR2tYvnNJsKxyieQRewLrhWwtmLRF0Bk6amtge
XaEy+Bxj/IMQSGEIVxmOnFS3KsAi4YNgDBhk5bdWoX+z/L/NJJ2CkXxPH+w4fekV/Sjo8+LD43To
AQfTKbJKR0DvXV4AJApKFHk6IvmQ/lWq1smUwBayluzI2OmydYrD4ApD5ZsmHR1kC+0kMAHGNxhV
V+k/IxIeQymDTw3mThy8KrO8rL+nu1q2P8w8fEmL6ZvQ6/htdWh9axN/rTPsXhBdCzh5TGqQFci/
5XZT+sdsfMkA+8qNf5dPhduSQIzp69eL+FLxbql8cvzxXzbN6pg1kzn3J10G8xJk38M52k/JyRAq
sGmibaSpi7S4bXqIWiB8MT1opek2ALfoC1LCQIsXKocWxrSqkbgqq1NAMihiVN4p+OOZb6rU7cyC
dNIS96lo/vbB7hQYhg2GubU5LlwX4B7QDVh0AKErrQKOxkwFLCNzdmMPxi/GlC7F0ixUwdFEzUmZ
clvP6mOtGd5IRmXMlSeJiTfomR2asjdJ1fPXL/YSygUFCkIxAC6ogK4ry8Ywd5lY1YEDfeJKs6IU
DaDpWo/v+2A+CplkKxjHCgT1YoPVsTh8m2LF9UlMY5nq4CA8DVG+lWCdn8Ym6tc8C7gJYsR1mb2I
Kj3AjQBp0jZ9LqwZZi1GeQbRcWpeQSq7m+XnuhuA2lq3QmxeVQrdbc4dZ+PdyKujk88EOG/hKVPW
ptO7WnRpWlvzXFLt7MMXgN02hsfEQA+mNbsjhoZInBGdBDqefP/mYYvSsj63GZz2J6HFO1CGu/Dz
uZ0EuVybM4ML0h9VHp0qM+xseNLmN39S79C1+h8jzPV4y8v4cLOPcpkqqB9Q2rUaTM5SBnxLI4r1
lP44BjZupeVC/XgrrUdbvdpCEqDC9oxmxI9+COE23hjg7MRYj7A8wYf5+GVutq3ECAE6/Q6Sb4/D
ZH0X4bxQLbgPdetJQwvQVMrvpSXugvE+Lhqv5lKIZ3vWup+TpN764TcJd4xeqHcyzsKI3dtp/6aN
vwfxYaKO7usZ7uOdaynpbqolDFeQazaey6zemM06XFhPZpVo67Wu001hMop0HZuP0/AwF3+p3Hy9
4C+OsvD8EMrCmmfduLPAGPbxUt1XqFmTvNq6+QKEzy3lu68Huri2Pwy0yi8C0JwjLkSgJZMUMP5z
VQbHrJdsMxoo/4Bz9zfujyXIOVtuHwZcBUFmqw4Tk/btLqd14JeOopVeHwYOMogceB3g7nkn4Rb4
v8+TQBamKP1dePqrzyb4WT+maAejGnlnCMihAn+tpFcL8aQ8t+jXmIevBzzrnS8LhTOD8gIeNYDO
1qeG4BdZUarAIpDxqvRiXxV/VAnpQjM8oKUc6dRli3+xNTlBV//eGPzSW/44uPx5yzXFkA+BAHRX
3ceqI58GxEbfaFi48V2GZ/0e/4cM1/pu6f+W+63Y7wwz8z531I64xxB5OxNAU+pwkmtN9lFFiR+J
dSr0Nuvvavu6mH62Y++GinaqxVqxETJ9mMrwRxS1V3gzbbCEL70Gk/e/iHgrxIOrxabPhe/LVezT
XkBPogp2uJiC250OA2awRRQ/1IPkWUmy+/r1X9i9jAqgbHkFi2LZ57ef9m2MQqhqUYCQvRjPDV28
13uKcriefD2SuXzIT9uJQtI75dEi1mWhraKYvEcQFaNA0+51zG+z+AaEzHcpVv4GcQ+tBe8Uuw7M
P8jJYUUDLqvzn4qxG2ALZqpj0YR12rnEfuZtVqk0BfGtIjXK3o/DpW2p0T8vsp8j4gqFPNIIourH
mdSX2s8Wp/BsylzBkG8lZenWSBnqc/N+KPAuml6KpD9lc/wSTVgFEWHZ5kDGY6QT1RlD9NI5c6ji
o3yW222oOIk83wwos2LVkx+srHdQJ3UqJNF7YUDs2Di0HRWwuv7py53XlZTLYk6P2fdyS3YDycKH
9BWJtZusrv/oofWYyK/IndplQD3Ymg9TjV+WitBg3Ven1qDUb0IMT6wrYAqHDK6mhVNQhLSQPyHT
De3g6690JghBFUWVZdjh6vs/71WeDzdgrcP5hCxMTgFIoaUZOwcvpk7xFEH1u8H/q+cjS/NZrTDm
SAGmStz9HQLBEzD0rx9lHfWun2R13uu55bfAXKAkl3/TRTfYUmgHbZzx52ffar6rfQcEFpVCWtD2
4vgu/Ao8y9Hv9F17E562BCcuj6UoXIKIkpDtrc7ZYO7RLc7pzy0Fg+EWUOVefZdJqjc93c7PtWVe
H8ZaHatql9SSSa8fcYt5JzuKm3gZrMrIMfbpoX0JN4CwFz/Wh+FW54iZwmdGGd6w1RQj54yG5h+x
2JK5OhPdWZYEiRDIVPCTcKfXH0tEmjqhYoFIt+Bp3RC4ql/8yqYgPky6hqechgh242k19f5ly+oa
DmvUV/+x4K+Q7FkI9RIYE+U1DQvNZqz9rOiHLoOu0zY3ASWxMDedztrSIVzn+O8Pbi4yKyqlG+7Y
z8espphNDMWVB+9obZi/kQSGDS/vo6G9UbeuEvnSaNQR4CSDWEHAaf0xRHUw256PMUdt7aljux+s
gTPwpc+U3TgHJyRdaZMhvAj2EavRqylka8nPQ5Pux3rpIzxL4B5L3IpDJEorIfQy6TXGCNnH4snC
pa9VDrnenWap3zB0vbhugeFAnwB0dl6zNuOIpjZwOrvBkNgp/yzCXrqbHLsdHFhu6b3pfX3MnN2A
rCnwuIBXuZ/gOq+uJaJIYZoaPN/E7s1SkLhh7E4FqU648/VI6tZQqxPNwlhKshDXhdpjXBupuKsp
0qjRnzT+KULiQ09XVUga4uxmEGAcx3yoAPiHLuwg4WPEd2+Ewn2VKTbFVjqaP3EsPw4IsAf0r0Xc
K+Zu8vL2IPjalVTcx2Zztfi5Bci0Bml+NeNYvfy+yh/D4lc1IuSo4gkBNL6gHgPytOzi36gSfJtn
601sagAiPzZewFkEoAICBQKnkKmfO8J206CrbVeqdtFfAzAgC9pyVLp0DH38mKsDojdaYzR03vAY
vmXjgwkIpPj+9STOqCjLXv4whrlUEz/ckDmGBlWmMUZ87CCFIBV1tTRzVTt/w13bXnjZWzTxy9Na
GhuLStCZFPKcjWmOvKhhl9J9V9AYTdFT+LMxr7Ps+n1e/w2yrN4P81LSdmg6hUFQdt0VlpN54U7s
j0jZ2iCMZi+2vOFgdBvb76zy+39f53/DrvbfJGSjkibsv/F3+5t6SfANWpcXnajAAaSCvNZ76i64
B1rxMh22Nv8ZCPF9dFWDVgn6mQRgdSVT4VKUKXuftLlvPCpZ2RtdK4ddkbzMt1RQjtGz4hQ7xQER
cWMcv37pl945GQgK45Qn1TP5p6ARh7EKIAkP1bU1AVqf1I1D59LS+TjC6qvmRtukorpYWg4Wenny
HkjaPrey/zU5Z/EYEghhiCO0ttbUA1/qAxwKlk2hyoekVp6jKneH0EevT3TkeXhOjOevX917vvA5
nyC+od5AGLBoPK8LD3FXyH4aTmgRB+TjPUjSxfw0dZXWokRTv+VC9trEyktk0ItUNSrM9ZjTabXE
60T+I+fjoclmIGao9PWUaEYff4ImPQBKGxyjr+5M4zUKYUaZT5kCykdajAl06yYx4u96/T0a4vtJ
qDB4aNylkVtmwosph/teUD3TN7ZaFMuVvZosRU0yNYDY73fV582pVpaV6gmyQNqTvjdkWznEO+Bj
tdOgk7GDhYlAxKI6IhzVR5AITuVdQUZyv37lZ01WBK2JhYkrwLnz23X8Jc853rcGt0YZ4D+qPhQj
Ip8heglqvQvj1AuB+sXzvQy4s8Ea00oeU7qLQVS6GCbv1RqV6txwZPGv3td3vLgRLLmlYoiKw8VS
jv36cS+c1J8edy08NCMYXy+MNE60ZRE69Q/xZT4IXrfL37rr8rF7Uhtna0u/K26ffSo8vAglSIzO
7LAVXO+bpuUlqcDL/P/D3Jc1N4qk7f6Vib6nP3aSE9/MBYsQWix5K9t1Q7iqbPYlIVmSX38ecE9L
Rausnjk3J6Kj2hKCJJMkl/d9lijxpL55Yip8hAsnhQFEqoUefEMqrfNU4SAX8AMF46PV7DB7FCG+
DqiSLvVAx0K6cPgiF0hOdM89/y5DXobAEHjMnnIs6woztbqJksvfPm+2C6tsjHrQQ1OwPsY2cJlu
SHTCARBEBYx22CtCbWHLJ1ZvINEB7rnn4Bcn4l083NfGDz3nK0Kgeq1DPwnmuCmA2qDZroxQsuIS
VBg4w0kw4VG7mxx4w56inwJe+vkNX3zO5ze8WFcBLg3x7VhRsWYckIiN3fARTo4TM16ygdaz+bZ5
kq+8kRcK/XkxMw3tZ9MlFkl1QggMkntbWk2FsjU5NitoP66STWCXa1hlXRnL/zpb/FzkNNafFVkr
rA8aCENaqS7aTAMo6loJf2GfIvb00xJtMV2YMLwZ1QhLtMifUGrDOlgDoW2lTnOFj3etLotpPxbi
UBFiFCQjic155tR6e224moEFy1cRm9I5mqFj67iY3SkfOyLB0cWiYJFIw3NJ3yU5smAlXBjIL5Ov
tEE8HlKeYwtlFS0OvrZceVGw3yHhAKyMCcuotwLg2ZIQq4/w7saqTcGJN5tohwt7UCqwzVFbS8qx
nOCdwIX1Ed1A3NqXmbhOpXIF36TbvoPTuBJwdyyKHbCs4hp2R48sY65WYc+p094HeHTNaLxuAX6t
6vYxCUvHMHrHSB7Upt4VsJ6GWRxbBX3h6iF4x5jKU1NDRlLa9UPsC82k8/8DygFuFzzVk2x73YPR
iL4JPeo0PYZpCZZvs28ivYZVXYf9XHQTwM1XanSEcvobCIFaANSb8U4UnYDCYjnl9jAAi4p4Vt8U
Ky0MgAforbZ7C8S1qFS23gB8n+70Hu9AcDCCNzF7CM0jA64u1LeshANd/V2CHSWPH2BsYSlTLhZh
MmTqXCEwYdKzT8OvTEOEC8BouXwrq299C5BeVNrC+JQk27paxxVkF7R7Uu2L4kufwdRJ1xyl9SGU
53QULz2MiDRYyDetbIcdUKPNcyQjbqcdx8gL1By7YJcBOAaBd5hwr2qkXwBNXkktTKsQdDMrET71
ABFGwUoFMFCE7m5IkFpFYjwv7uXunSWvtB9hOgTrdMDAxwSA4RSu1aNtiFsh/gr7E0XQ7UBHBRM0
CshKMzZfuxE0OHvXXztQPXJjD0jFqh8DzAlPkyQsHAUtFSyJqSsOCQyGWL1VQcUO+h/leBCB6dCl
Ix2/h0G5B5IM23EAvuFIpIIviD87FaPv11yV3EJCxJgHTigO0wrGaSZAa/ki8jsJMEYCqTB9Um0A
2DSnrhjApqyvrBSuY+kLa5+V6H1QBV/pMB2hl4/pQeu3pWJYBiTaWvQhliWAEIDEAsQtkdYEOPMe
+8+8eULK2hK6A7xYIVd0bWU8889/fnlVQNcMDcseeJT8JZfZkY4CMzyAQSr17V4qkhsh7lYFlBex
itCaowbH5YdYbiPg7GqoIFUbiZCbmlS5qw/dvRizYyCTY5dIe2bSH0KkfRGGaMtE3TW1llixAhoH
tKdgNFn11NZZCu5DpQPtIEIyJ8Si+g7mv6+Sn2YxVv8K+D958zrdlEXUWl4RHUxWISwna/qVoUFJ
U4DpLYLBWfjV6DaD9EhS6FbFiivXfAOcxQC+V1cdoSDAivgI3ymQtwcJL1Hrxgq82AviIXXsBklb
YMMev0FHsrB6RcD6UwaDgtgF1Ec0XLMgjwVWspDsGJrHMX2M0m8jAt8x7OIYzZEfw1MPb1odOHww
VxT23E5wkghdzoA2CHZVaqCif5twA/paxl5cbJRaASO19ALxto9fAfOxRqPdDQLyXCn3+rZ0O61B
9Bpe4A2WycD3AUxiDRrUluRNjfCDNqSTKK1lMHOtlzDnMkW3MrjdJrDBSX5Q0OKj8r2FrmFO9gpU
pxF4dXtyh5W03oBGom0MJXSacKeQAYrUhwY66obSOkyp1iwwt0yCltIAwHSn7OtOeJbacANVwQEi
5BFD96vwnislFhulgLcy8dW2sEwph0/QJpHWBh2dwngRM80dxAcjBWJ2wFiOrENdH2Ri7DOVOQFa
uS2TdcLByYj2qVraaQ6uu4kxrgJWjih2Bf3mUCZ2gMBhzkB26tFCeRV6TSbftwpYnwq02SvuKTp2
j0jYZDT5UfS6RztlywzRSZLIIQDCh/Vo1eCSYHfjiOAH6Y3pJmp6C3LNoOkPYzNifE2c0EifzQwL
VyNejZBZT3VmxdKzCB0TFeE7MQFgH01KgabAXAE7B8Xqahi04DEbxRclwPZAvolKfMqxihzThwKq
TKVIbLknrgEr4oTcQ20Cw1ZtkWkjE8LECPIqvJFvA/mpMco7OW+cAp5kRdC6MkvsGO8C4B9ObnDI
Zd7IEEZjEIYu9T2sSRy90F093nHtPYMPCnItTfxeiw9lKsMeflwR6KKplDtB40nZth88Ld/X8nuo
i56cy37Q+VJ0VxHcbxRYQxV5Jr/T2thVC2q3k9xNVNtZ847gcs6IlRZg00FGVMI8pdbPUiohifdF
yo7q8DQGPwrR5ewAXCTeQQFd/yUI7yYdtNzYRWID4NONCvHxMQAdEqlcDQJq9aFB5BNkqIT+UMqn
XP9SjHeoi4lIGgdOnDHVypJboX9UoPo2YuGiFDXGyMqSA/A4jlL9VGMA71sIwJPWrdhod0gdy7Fs
i9iTBoLhZBGEIsXEGXAyfO/spLrp1NbuYGUXAI2lTgy0DEh1ENWyEEqbabMaMrIaaLbKAgy6DBwG
PCy9F6EAl29Be8ZgdN/CHaXpX2KKcFTxUmCFbiDgW9dvCm4nSg+gu4PzFq802a2wTWZKfteLIKbd
ARgFSOxoY3uJ1YRXm0+BQQDwhuEPvHjE/LYumJOrXgiTqwTTrUgsgbxU6Llxf+hVuFwGHWbLbzUi
7ya5gSW3HnyRKZzu36i6I9FWaXNnMtCFhafT5HfceKqw+lIlKPJisVMMcJOMwRtT77mCh6F/E4cH
vf4RSqVjGhtCvLaCy7QBYbMwdaruuU5lrAdAyaLfJdhJheIN2D969zyimUXMvTWcYjojXkup4sh6
uFVbKKlXjyAh2g0DsUsnUJKGGkJxmwuCE+mS18XhS60JEvhbuV3CwEjVPSa+GMA+GlLkKep7Yb5o
YeuWMDkCGwy67RDcyoM1H9N1HI+g/iGj2cHXD7pqGuLGIS3WecNWTIEXaSLaCv9SJggUQsRaIyYS
nuxHJwwmCAfBCvMOEOJU/8YH5U7M81e5bbG0ayGmwICX7pF2q1MMxkOWHmMWYHyCzVs1pnehkOww
9l2Dtk/h0cWUC5kWzLYiBEbgKrvYYEh5ocQ5xXo5gXJq43XwmJiEH69Ryi+t/TEXA+qJsoAcWaz9
kZ1QRtp2WLpRHSvb0B+Na2mEv4a94IR9VsRiSwg6C/LHFYpQ9y0Y+albespd+vhdtSRbdCDiBc+D
a9vQJYx02judl7kIPidUErlSo8zIZ37jRU5uT9La19vvQsz0p5L0RQg6EmQqKxQlMYe/y25xSL3o
XUvs75MWXOl0+8pOEM00sfj5byoJOoGO/D1y9X8JDuScVJCSbhCIYtGKNeKmCoZbKaQOvLs9ZiQI
BYAQHQersjSvbBkvbrnPy148VEGX6pFKKDsb76sOnJs6cljJV5OPLkB5tqGCQzuGOz0C0L+oMXIO
XwRk3tUBS2ZFdD8PO/w1m4MY2BQIQ5gEwI2lL4uh0r6P8hotgb2SGvt11AF2x7CKzq7s+y/uyicA
P1bBCL9B3OXnjX+i1yM3OIoqdhjb1gHSDZonuchprj+v04X0Gyp1VtKiiSU5M8JRRkmN+ayL7jCC
oct2tbE3IiBOIfdWCe+UvWp9Zcv6Fov/K+XLF0ag8/IX75AY5klWIv+HUI7yjEUb9LjzffIurgq3
oNcVYD8vbamjqbUydoPTI4TJlWWqj0mv2l33LQqvPcFZAnU5sp7VaxmJIPE4GpSiJPk2eSgehFW9
o2uIftvxOnex2bWxOyfOd74C6Sz2OmTp8+fkBoisVQ/Cot0YV97jS+Pj+f1Mz+EslBRVhclUA+2s
p6DoNA+1rNkAll8p5S+sx2lIPC9mCmufFSNTaB/GBNVWvfa19QDlAkNitOMXeV3852Jtc2kqjIvg
OQN982UqNyEx3BtilGYcYOiBkBwA3XvBZhDlVNzsK7n7vLNeSB5NUXAkM6H6glKX+vHAECBjB5wW
aqdWN/sROCM3dGHH7cGwHDbdqxbZOkBjbbKKXPNFuDLJqZfm0fPyF8G6xjBorIZ4iHlmwuftbQRD
XJcesZIBw/sQAbY3ZpVNlNrRwOCj/ItpvGbp9yZ7N1MPtCQXa2+xDZxW7CyWI3BAA7to7zg2jQVW
KB2CzkUcPTUUb0cwYMvSlvuqQx4lHWweFJYC3QV2qzeKNZSGaySCxwVj3SKeloGKNyIKpGKJEhjG
lfHwWr0Xw2FYQkAv1xA7hFx9Er4M6rWI8sW34+zBLkZBbAhEDoFdvB3KJm2bdaN/0xi/Apm5PNZC
MXLCWkFobT5+9nJ0EggfpEAp2PkaCDW+Zw7dCy5iyMMWigX2dbmuCwikqceeipxa9qxInYhBSE1E
kKccbwPhoG47QqQoc+PDNT+Myw/pVNTUxmdFJXHKIZOM2kG02q60CguDK5DJ6TEvx1QIPgGMhpgP
5KCXJaRpgv6G168wDzFQ9iyHojF2Fsjg2ZXceZ+/7ZfWxufghUWf6MdM0xM6dbp5bczWEMtZXV/b
Xa7UCSOxmABlJUxEOKkjZF1+ERHMGYV9jf01rTpLQ7Dj8zpd7IJnlZpHuLOHJPQ0KUJ4AGOzva98
xQk30l2IkqbElSU/IyjkIdz1eaGXXq7zMhdB+Z63I6Eqyqwk+HGF2xKa6Ka0+ryQizPPeSnyz92v
jgYQkQFqtrpV54RrY5XfBg/KbQAlvBJ77Gskrotd8c+nJi/muU6XIx4HqJMi3Ia8cmSoiCQEugn6
/2PaaU7Rnj0xcZB5XkwlmffJw7jrvWFtNFa511zqw7B78kkwfO3Hlda8tLU5b83FqxZxoSPyOL3M
XnoHsRh/2EAMZX9dCVK6uNY9L2oxqeky+wMklAVfNfGpqbSNViDOCGsAGS4jMnmVdK+RH1iAdQR0
jQOELyDNYnf1iyCHK152mxLyLqb5Gsf3UvFokO+xoCLVDNvnGnFHEal82gNUyiDEeKMWEiSwyHoA
jR/2SI4ZcScFhFFMlFWG/O0QH4yxgG7LiLhZeV8pTyWiOky9V+TSNcN7LXgU44eYI2YkvKZDYiEj
6k7sn0xgbi7eAqMIaIDiSsgvCeVRKneG+qLw0hrSVVnDB++rIMRPVdpDl0Oxc/iwmCOkUxg9Shq9
AxjY76oMMYR+r1c/ELD2+2K0eczcKeeSmKAXIZMAKZoVsh/7pNWtSg9dtcp+QJQR4SKIV1mBichG
KgmlEwyN10v02KbhGxREV20J/CO08EICDGSpvKTK0wglEQ2tGY+PJb3nSL3UyI9wRd5Al3ZdVOU2
5/TtSu+a3sW/DuSnt2cxn1diYwTDlHScyJ/sAUYqXu0qGxjSbTPvWorzAojhpxTn0q2gM1oqmSPe
IHgjAEsBdQhkAm/Mg2w31rhGEA5SGKlnvkJ1pMd2OvfZWpfgQ1w6SAu6n1f90iSpSZIKajxcyIB6
/HmUqghTYqnDvQic2W2KJFN7ZZF4cdo6lbDEQBgEjjGqhhJUr4afB9R3/1ZI5+Ja+Kwm2mJUV0Iu
QwQY5UzY5uSoOJNJKb2N3cDRXM3jTuFWe3U1pZKLq1L1V5pRWwz2MlJukHBD4Smk1tOgdDQICX7+
pC7Oy2ftuBjhq1pgqjzNlG2zi2rR0kMZnoH3YfsOMOXnRV2elSdypXmRjwMtv7xJYS5kse+dQzbK
uopXSD5KnuDVG5XBUaJInCtlXnwHz8pcNKEOHLQ0lChzkpTU4QuXjA6WBbaONY4GL74r3fICyARv
4Vl5i/bMA1MLIc4+LaeyB5BYX8JvuqdB1s2etSxB+XFButsxlzqq3zqwAV/lh2J/TTb98jrh7D6m
rnU2n7Z5HNbVNPbot4FXOJNkru5IsNZV3Pj+j8Dn/3wf/k/4Vh4/xrTmX/+Lz9/LitdxGLHFx3/t
4+81jGHf2f9Op/35s59P+teheivuWf32xvav1fKXP52I6/9RvvPKXn/6ALBvzPht+1bzuzeIG7O5
ENzp9Mu/e/Afb/NVHnj19s/fvpdtwaarhXFZ/PbHIf/HP39TME3/z/nl/zh285rjNL/JXv9hlQAG
sOVJb68N++dv2u+gaKO/I6KIbTQ8PPAY+rfpiPQ7CGmaBtibBMS/BiWa3/5RlDWL/vmboKm/Y+wC
Uw5C1ZPK0USaamCFMB/Tf5885xCXg9gtPFqgj/Tv2/vpOZ2e2z+KFkYKMOZrcD/iz+//hIXCNmPC
kkB+B3uNZWxhjIqykhpYMJQBoCG5yYWNyqmADJRhCJv5n/lLrqUg0U+H5+8+fnP6PH9Z/XmKKJej
E4/haJ1d7HSd02WXFzv7+emS8FvBrvz0eXG6SfFODxT7+I8fnso53d/pu4/fLKpzOjz/pc8tMFdn
WTYVTP5R2Omcxf1cPG/+zemHc/kf1z612nzF+TeL24PwAKCQJhAkiwNnzXW6nfmvi9Vc/nwua1H+
XEJlMg5zXHmS8/z3I1/8bj7344Kn3yxub3FPi+Lmj4ufLAqer6fUiWbRNtV8xupqBzxJtaNmVO0m
F2qproTN/P38FQiBwJBwE+JbH3/O38LPegrsAzgwn0z0KoPFwnSJ+Z+Pz/MhQPkBlxHN17PfnAqc
rzufcvquohRAxxDvxZ/3dfrZ6bcf1wNND85Ff97I6b67EnqpzunnEouE+T4+atFLIwSsz+5zKjXr
lWCzvM9FE81XLMIMO7ip1FMB818fJ38UMZ84V18rwm8fR0Q9QWtCh2IUV/MJkxfTXNn509lNz59P
9Z4b/FTifECHb4BFs7Rb15QhKssFtpKoEt7O/5RaprsS6wAnleLo4zsmCEBcjDpATNPv5gMYMhHb
MUfogf77VF2X0kMOl4fTV/NfowBRykg1bpqw+aOUPhUfQ1kttmc/hYyo1Yc8W2cFkCZ2jL7h1M0o
uh8XmYpJEeZeRR1UME7niUJbQ4MPIhVn30WauGuUdHf6Ki+H7gjzllOt5mMQ2/Kg/cX3p++Fvn2T
E3j0zD+Yv1drsbAZN0tvrsL8XYDsqas03HROhbR1ANNEqCOe3V9LRSw/tPj7fNbH+a1q7M28/2j2
U8mQ5m1SIzuevqmKcQ9dbDjgzG3CA+iq6kOd+qcyCw2hddbwv/UQ1QJJ/vH0xH56iHOxZHqIFfIB
pxLm76eHCDaZcTN/P1fj04d4qsPpQZ6+U/Bgzx7kfGB+kIir/Z0HWfCPBwlxlBhMJjzEnJh8f7rn
Px/iqUzoehR2hJ7tzT+bW+E/eoi8zb63vE5gxTU9wCbqVqerz9f85AHOx+efzw8xEcfUP70Pp4f4
UcD8FpaDWJ51rvktnB/gfJn55J/fwkIuElcHw83NpC5aizUwVcgoF49drxh+zMHBmj/yUjO2ypgD
sTcdTYEigiiR8TJ/EkW9PzIz2MyfZESR75Gg/PglD7riMa/WoLN1DzGrykdVLWB2Maq38yF1DG41
mReH+VwKZB9YZbm5mw9qkwFM2crax5UbOhoQ6a3Iej6aNGrkyqqQefO5EoFybTTEkJeZyuxhrLEe
OCBE81Ewuv+oz3yUmzU5q89gCvFcH5j8FY9zfYIu3M5nGqz6qM98bP7q3/WZP0z1IVN95k/CQG7B
OjmvD1io5m4+ONfH5EzbzC3RqJVhs3gg6/loIPHIFaf6yJqRfmSq/6N1/kOZ47/l0v2nJf/f2wp4
b+W0im6Wl/r/cRcAJQFs/D/fCDT/uK/qV5bxn7YCH2d+7AYkSf8d+BM4RYAmLUH2Euv6P3YDkvQ7
EiVI5oMFR8DuwDb1j90AjiCCBCN3eCdB0kDUEKP8YzOArQBMc2b5TNEEK5oo/8leYBGhFGSs/lES
Mhs/bxXrqFc6rraGr9SbRiu+BzKEnOXgsZCwM4fIqlqVG7M/QCH+yuZ8Cnme4mOnAhcxlbwsukxu
5MEfoZROO9OTWxHrijH+EvPq29lz+GPHc77DWQQdToUssCRiKPVRJobcT9u7flQdFYivXtMdmKm4
3fAtgKRwF8vbWoHCTVzbDEliNdCv1HCxDf+zdIInfb79zvRc4rGaCr6Y9F6ZwzwvEOwSWxSpyaGU
cBTVzEaFLTbpjg75rsivIR6mRrzQuGSRz1EwCJkFFRpfIKpHSo/Vsa9BTgbywVskRI89NbYGPCtr
CIYFCOxeae6fI+qnCi9inSmkPahGaOlDtNg8tDfZgT0BE1h8QXghulLIVIVLVVuE0AUpklkDQRG/
6CCgq2IFZPYerw8hoKyA4MIPRb32/KZwzaWiFomBmPeiSfsBcWmdeCOHfSGQiwqQaloYHzNNAax0
9GBdvG0LyA83DtAWV0Koi5zmqSURMjjvOvoINDeg4cxXM8D4RIjoGx5MItZxA+kvAE6rBi2qbinR
J6Dflaad+uWl+i7CVsQchBKyP5DNBAS+miiV4uAJneqZeGXUIYDUugxspOpd6S6/6qXyz5XsNJET
ygjxoTh1H78JodUPYIRboHjsA2QHr/bLXxW0GGvSAGwmJVWobwqGVSoPOYT6FCyep+4zYkQLFZsK
7Qp6LY/i1QHuV625GHsSsWVNq1Xl3HsiRXJyiR0hW/tIp06LwWhIUojFx8f/rjVnysFZsE/qczPM
BC77qgkFQGY6EHJZGwxOlnoHdn0JYwQo6+edbBH8HcP380rB0+twodsYi8FGUHpK00GU/XbqmCLg
ahCCgeyQFchfowDiKl0A54GvsSRZAV6YjlXHPJY9HmgWu9p3Z2P6S3exHHv0AcOC3AU+UbeiUlpi
btotJ05vJhso1IxQ+7bCJnvKAA4OcgqnVC3cjDDyFJrG0VRw6qBCLboNBHXg3mkNKpTrIeQfi9Ds
573gtWFn+jSGzF/s1CH4iW0od5ueSPEKIpYujWsHo33rUDk7CAIILr0ADozMpF3et/Cz7XNkngFZ
rImdZOGTwUHcETmoUJI/xCRaAYan2F3LX+IiOjRA6CYsA98nVI+DpO15oTkkyehKgegdAeIfW87E
MPKbqCscIQEOOY7uy6hZh1KjWa2Ur0UjpSueqLAeibWbopQPZtHbrPoWkq8SuwJt+0UfNxaDcRuF
YqelReBLAf029fGCKDAVwAQTIPcUGtsS3YHVyrUR4xcjsrEYkRNoMGUqhcRmEK8T+myaCFJAg3OI
26MB77FodJle3XGyJ7CzrdHBMKD9l7OBsRiS1ZoMsS7mgU+BG8AcAP31Cp18mg+ssryLOg5CwF1E
ISeQICdvXCMo/2pptpSxGpVBzgf4ffi6Wh6LFIJ6FcxWM8WJIOppwkNdHbeddluUd1de6F+18mJc
VpW8axStTjaFX5nmJmvqR4FhC4RWTsrQTYV9V2dHTcIcpMtbSK6Y/ucl/2Jun9/tsyGMC0WbNpWe
bDpibqkqO2LcbRtzArPzbYXP0wT/eVG/bNXF8FyKfUZYFst+ycVjFIgboj2o4O60YQNNqAKjNnSr
wL6Ro6sWlFP7XRiilqBa4E3rAjKVEkyIGbh1I9hwd4gcOHmUukyStjFGw4AbhwCLNg23kgIXe2WQ
lhdKZX+uKPTFKK02XFeyGIuZodumvbkOsmpFMDkkJZvooyY0DkvxC0TOwbpO2a6I0i2Qd4cchvO0
vinGYTtmvZ/R4KVSyp2ChHKEfKsZW9AahQnXWtZXpFmlyoY2gEdv+YihyEvr1URFkFYCC+DG3Fkw
muJYbMvANRDA5wZxwCi7hih3G8DhA3zMQo9sU0asBK5S/Z0ybvvqm5odKyx/oD/QgcXhF2QdiusB
Hs712gB7e3DLNUZFIfZ0LFUEuCMEW54+K/JNn28D9VlT71r5wRyeKvWdgedX3EudlypeZ7x3DAAT
v2t8UVuJkpenawhISMN00020qgdPgq1Ut45C2Hb4WrSGv1gi5xa8sasA/spCJe86yFp4pEsGWDoL
60RRDmkNjWO53sFvCNUab6Qw3ZoV9VtTWSOp4IbQLlXA9ktb0+9CByHFm4Gn/pgo93rNvJb7ogjw
BnlS9MeuLLyY8zX4MnaD151V6jbJ4BFsxl5Ehh8SSPIG4fdmFsG1USHvQiHd8YY8quxGKpEUB43Q
VIp9oeTfmRltjXi4k9TeEpvI543uRlnthDngAhHChqbgShyW3gJZwSMLJMjaqZLidRRB8SSIx0JZ
CeYsHGOO+phniTdSiEknaAyhAWMvIZBzjNKHhBo+B08re4smNl5TggnxtQne43Bdt6vMhI04h6+4
0u8ne+5Eqz2x1EY3K3qr7PU1DbFdAUBzGAtHS8mmV2Q/FCqYoYxHTkWbNB2U70CWCzk4NRsaZ1tS
kVspqtcFnK9oqzgmjV1o040hxv9IXndNeZ8NxSHpkLyXAKCVRD8wS6gQeMFAp6Y5YLf0wNInJeXg
wUhY7Rpw0Mi75C7N++9VUdphIa7MsfINtfWzqtnrGQhYCVQdVGO44TF5gyDtfVvtqdrbpYiXpkxr
KG3k+r7ja1mMN32o3sHwZt9y/b4PjW9kBD8zZU4qyusog1iqpu3gWaTzI00FN6HabSf2O5mkVjHq
IIBODu4SoLcSFJBKH8lnG2SmtR4dcy66UB6HTRDdJm3qRvKLUAV4f4fbKASdNgYnNwGnSU3jV9Vs
ViH4A2OD6Jv4jJHVSgFgBWFT0uNrc/SvRrnFQkxCQEyFKXLrU+6PzbAmtHOg8ezGEYEoNTZS7zmY
uyzAkkofN4AOfT6gz7CSS6PrYi1iBNmoGo3S+QTqtkEY7EOGFzzvVmUi3iithv6c2WoD5YTqptFg
fZLfBz2IxVjwifo95ehaoIcZYHtUmW6LlWiLrHWMgrldDuHFYJ20WEFKyI8qowN/OjjAp5DBeGjg
PyFi+fEj7mXXDLRVL6mYI1O8l4IH8VGA7gsgtBq3lbnVm7dhB3rsXQogsUngCvOQw6Dl8yaQfxFT
WfqgjlE3pl0Xpr4CULNcbINsk8kPhfiCGcbSsJ8CvxnO1JBzDMGm5scGruIm1qyiDjkO5NoHH6mG
oU8A7asmTp1jysoOS6mbnOrubXTVWdT81Y0u11KSCiUGLa39nCt+hEnYECBjEvZeUT8z9U40b+ox
tY24giLlbS1LO1LkflqwnRywVd6DJB0XeI7HWN53EbiWayJvM5FuaIVmnniUqd22qlVnzwpDd/vW
0sqmGcxLxdBKqYGtFzwCTWqHaeHoASyr8Io3HeynIJ5e0tAugFTWYkuHrd40YtDyIQ/d2BxB9Wss
Ufme5e/TFgByeHbMIrcZUjsNkbaAyhEDWZfUoh1gnKrYqwBn1rC3e3lXgcovC/yWKdyRUxEmALcp
g9SVLycHFYY/+pgiMIReCHKiVMS78mmo2KqUyYqYIfKw1Ka9CYPEZlXg8uA0WEOQuWGuQ97vpYBT
UG48qJi91eGbgUG3Ha/5UMzUtUtv1iIuIBhFqKSN1PjJjiSSVxYjVOFl/chZ6YWgWDSpr7H7Nvky
eXzR4YVGt1CShh6b6nB9UsonNtxqHtQ2XJFsC6plk8IwNJk3WZve4PdQOEA6fXJzqvdKkEKcAaAc
pbW5GXhJWh/MtNghs+Bg6LNyXfZzDexRAvlawh2Ft3aDOF7PUhuuTi4Fd0oF8zBB3mDM8k0K1dJU
pk6SY17VCnekpZvEoSvBJxhEQagmXtM4nhfkl9ppGhHPlq+woJEq0gS1r2UvQSPbKdX3mLy3YgcI
RMjWGRluaGzeyq36oxLih1b0IkPcy3hwaZjdKDWFI+jkUear6ObAfx9GHTKudfoIGc8nkJV9PWRu
y2RHAH9bN0GUKqZNdBdiT/KiQ0mjD4ctEco10HiWmL22ZmGbmEtHEEwHLngkEd0IvZEXwkHI6KHq
dT+seieitU3bdi3xr2qJONYIj4+hdHU27Cuj9XkMoQoWwHVTcEX8n0JloKt1T4xaJ/lCe+R9ph1z
eR8k8LKsoWrWW7oRw0kh9VKNQKyDYOd/1Zb4V4PHIppThhAcM5Uk2kAV3yFmjXV6c9siNEeCbgtW
9CDg64x4VQg9wMZ8zAPFwprLyhB/odz0rgfMZt37S098sYkYeReA8CkJPoFGPAYvZSvyQ8NLCYE6
DkvIsf2mZNkuM/oHLL99ZbxnfpiSrVbCrBb0ZZOy2xpqSNAwHSFKrNHUgf0ERrj8W96OPkLVG9m0
7CDD6pOwu7EswWGnYF2b6x5IiPQaAPsXOz5t2t+f9VyjggIZ62FeSQN1C/HdZyX0SKU7TLJV1ekS
fVuw8AtccLblsNUVwRlZS69M3L8K0muLnUkK2iNoVEiqKQhyckmGiCPZlpX5mqvtNqKQh+DdVuEh
EovsCD+pbY0HKlzlxfxqJ7hk7GaFpAtyHRrwgzQOdRVsFQrl0DY9Bgni1mXkzlGrHpIrZfLl85n6
F3ETberaZ+1dp4IpSgPXfAkb2gIJEEKO045+CmJkWJT0kWhl2n/7dBdRExFOSLC2MhU/0emjjlFZ
C7JVpf2QI3OrkYccEmZIyk4CBEdB41sjGrcadkCfV/UXe3ptMdV3tAAONJM1X+8RjMuBdG9voGfr
JKgmnGE8mV6NJ0+XvPA2Li1R5G7k0ciwQ6T8IPUKBCDyRxF1nFpWaIEvfW8osQcJmtVqA9WHWMcM
gEVpolzryr8INC+xugXwhUxRRuKnmCdzWXUSrthSylY62pOijWHA4MkZsXssOlLc1udt/Kt0wRKg
nMGarO5B1vcbSC+kxvP07tL/y9yXLTeuY9l+ESpAguDwykkUNVqWnbZfGHY6k/MAggSHv+lvuT92
F3W66lSfuBUVtx86+iGZIiXbEkUCG2uvIXmVuoXSZj1oOPVmQ/y5K6+i/bfn+199tX8Z/RAda4Dx
SJ39PI6weMgRv/W6ZZXBQk1H6pcFvV6ELrwCpF7A0qSxjac5fZuS4WNkxTUFEs16w0+Tf9ew+Rd3
1V8J55Vg+chHrKq7SkeebxpIgx9yyndlAhOPmh56ssDTkP+7lc72Of8f15vxl4FLsBqdUdU5+0kv
vmy002qzjyG/2MYrm4FRkHO/bX/kWAb/975n4y9rK8nTlCNSydlz3Dk5At103sH48i1JbT/T5RWZ
Doj9fBPWjpL0vzdWPYx//2msqrORzxNxCGp1dUhXfoCQGEs3DJEA8+3GOlA04DTMt//mM/6rs/qX
0WrkOmJmkC++TwH6bQNGi/t0XkHtx74OdjqcgXH/aj7nyR9/83+M2vC/kLXwCFv415yF5/H7//zH
7z7/+fnPhIXHD/1BV2D235A7B1U+ZggN6T8bKeE/6QrgMQBYgEJR1yFK3nwc/s5d1vW/abqFeDW4
zupwnt6Qzr9zlw3zb/BRdThExfRhuan///AVMJ6A7PzPtx/fLFJtW6MIE6FYj4Ix/V8nUyOX3OYK
Vji5No9xgl57UyXJ8wD2ewgw4rlNy+HSpgM/cuQjkPli2Flzn6e+PaxFNfqt0JePEcfNScyRlqD5
CTqYdl3p3MdpaX489qasSCLAowO8rCoSia78NcINcjfJWo9lnbqLpuC0la7IUKkMdG6bvqbPmHjT
GJGNDMEM29MC1XdicE+mmvWuWpIjVhwQ4Zw4k2c0eBkFRPxCEPJNyGhjFOnuuM2z50qyzJ9VC/6Y
kebPDZLxLsKZgrRP3gYyVepctkvvpk6GBpjdplhQoFAH+4GAY2mT51E3SjCcJnpsYZkLF59SfNqz
5XHYlm5KTHPNzBtNC34ZHQ7rpBWyKrNamusKI6KrXdXFsarqqGjWJe7Vj5qVqAP7ZTqo2ZoOOTw7
4gTA6DDy8timU3ls+CJCZ4LybCWsK319qdoDT1JXSsLvfTb8EAPJzitf+L3I+8pTqW7te9Kbd3uY
f6tE1Sf4kNYvDYCAmtDkZvcNuFhkPSaC83Pfv0nRywscWuWFLlgQDjhHoXLGytdGjiRdOU03a+kA
jkEJ1jeVATxBOZENeptbLR3s4CpNNtd6Nd9MKEXjUbQ8Ahvk05kXcbC2zWSmXefa1BKHLEt5YGrq
OaPGqR7n5PmxsXXtoncdgoWtlMWGIUFUVNWVTL1xS8Yhv0yy+O7W74xXMMJDtzdeVmARFT5y0Kdo
0CaDAq6dJfb7WD3XjqoDmFTQACAOX30bKgw0IPJpxwizTuh+XEgByyMrR3s3wRIy0udmfu1a+mLP
7U2qYJwWdesNM3suR42jpDu1VKrz2tWoC0xZvEmah1UHi7861cVrDrQutGYKwGrbrRn+PjQHhoc/
fNLgjwQYCacvhsjKiqVVWxFpjIJEnTblT02/SpwFc4d3vPxA36Q+6CmDEpGNnxM6K7usFc3hsVm6
FUb8ddYcaK8Dc1v1EQt83YBZXQXbM40o6MHBZPbGSSGG6M99ue2zqexjPo3P6zD318dmFtzLrak8
I5W3v1YqQGvXPPXEtKNBm25Lok8H+o9Nxofp0JVYHD8ePZ7489jYwcKI2L9GVef7asqiPFmTQ7lt
OgFjjsWy15Ankul+ZcpdVSBBsGh4HhpZbVx7ok3ulJDypJr8c2TIzS0qLNpgB/aE3DaCXjc2vJrr
a5/EjyPKSJJrITVyXdi8lzXMvDAiQ7hblOIoJXvRMmPeidXsjo9Dj42gg/hjF1dhtbPW/n21i0XC
VtuBRV+J9vaYzmBXP+5BjibNElKSfeRLWmLcmgpfn3TlW9Koz3Dhq8+FVfznI16lWTDPGqJeJCwI
gRfjaXvbjEiODCGMhIB/262GhAV9scLay2BYqhQ8QTb6DE/IgpDK9JlS7GQIRNsA/zea6YmzMcO3
tgpkxneGD+OBukU2BHoW/3h2/sezS0vsGGFN32a3LOeyIc5Jz/cTAJOK2G/goMB6csnac90lcOBF
jYeHFpjBI6FNQK0eu/N6X3PbOgxFexRalZ2FaYlAL+GHrVnTruCZ/WWAA6XWTHvHElOABjKld5wt
LSy4Y8LcdIG5YA4jZ6F9TPBUhxHdakM4hVArj1Sz2JmtktEwlEuQcLjYaZpwbHfEUgOVdeFmojDP
6JWk/molhZ8lLDE9C/yTA5JGYdKFlGcNwATZOU4RzJYEk7Xn6o6U463JUV4fhzq9IW7KjCyGR16O
HB6cf1jy5qcRYV0nonpEGDkSPbNt988n7FJoUZuoczKb2aGYi/yg1VYLsfafD+t21TyeUvQD0Ma4
FFkL2oZt/bATNGbySmNnbRzOZjs015LW4wvjsLVeSjiuGouGBHW4cOK08oCsrXxvFEgm9Zp8UUpq
T2NyuChb5EeBnBB/kEA/7c5rl0Cz8w7mepq2HDNrudaFid1p0LWo1ynQ1YyCz0AMCzOOSuJBDVbj
qsJIYkNUcGV8PNQIu1mTKaMOgP3JhGv6CSr4PG41Pc7Qwlz8xzEzn/VTmxgqwKiZAyPD6x6bEkU5
jOMwKRUTXPndDh7QEOTBZQ+GU92phCvrUcKO2sC0fWFFG2J4H26KVsMtR80RDmbf+ENWITlMkez3
NDXV4fGsdKjyFvjQ+rC9/bA0NNxoodbbDMdNzKf8/jiklRSXaF7uKtEi/mObufg2cxnCakLGBsDP
2zF7HAfM6aMVcks2bj6u9Hly+LID2FfvexiYPRkEvu2JXE9lOdGTZonqyaiR7JVVQ7t/7D42NdhF
3qiLZffYzdc6zoaaHlXdv3Zzxd/AgVJh3nXj7rG7ps2pXrTyGX6FbkoAR9aG8a1rdvWWGpgkmqZD
FzdT1VtR1pkr9Wy45KOc7lTlfxzXapHGoilhELD9lKPQABONMRzgKYzAgSYnZ9mXcIPtxOuSsAJX
GZEIqVQ5eBw0C6dqnHfO4ORvg6beV90arwyBrs9aSSLK4TKadjWWsTZDg4bW+nkotSo2SdYij2ew
b/ZENBfIoPoe9djREeCSosfmwxXYOY863ZdLh7FHm9bFA4JIttVT9rwMuXOG4et+Zm0GGNrUQA3l
3M95l/iV0bJDnbb1ldrQJMxsi8+qzOqQgviPeKoMyGg6J3dzM2M1CvppUtp5Vru053427DNMQjI4
1OKJshvvTooMsKxBZ5ehDAqkyrNdD2vMe9+uV4QPfnDgQAgXbNGE5bMMNWXqL3WpSDA1vQwfdeGf
u/pWJj5e/HgWYd78hnEiBOmz9RALy6+GjXpVWE4RJUmf3ih06G41SvVt4Eqt+ypSi2bvdMvo/JRP
yaEYWHobGQpZK9e6z6UaIWce+HohSc/2IPcfS5VWCB5b+RtJzOuoDeXvGbGImZlXX5ItuZfbaXkD
k1jsqlaTcSOjvjaTeDL5sDcTNsU64thiNmrzPl3r4WAi7j6a+xR9zqkzdqZw1tNqN0lYdgC/dGZV
YVuvcG0kWwGk55ckAZs0b1b+2U3FbZ1hI62JAqgHPI8BMUzyKedjFc600E/zBJLAUi4jcmY4glxB
7Nq1qHgLarcxy7g6ID9tCbld5zdU8OWiwyFESBkP9cBeqU5RRor6rTJMj0mGhDzDWN4oKOI+rWa6
Z2m/vNVQEaTcNl7asfLyeujgAzvwd7t75UVSfwIrb4JB7vtGsKeBmiD+9gv7qa91YNVT+iHalPhL
PfdHqy7Kc45Iex+jlgHiXLtGrblOhzFpDPhUi+GEYhEukQzGsqJMfzT1jEzScf3qugyXZjK2L0iP
Qs+RpOQXzBZKpYsPNbUfGvteC6qe8YvUc2cjcscZsiV67C5arx+yGkYL8/aSHEZLla3X/mSZEMg4
e3PEHyj1sfAZr6xTaff8aFfV75JytKoaqZ5wRaigZK11KQ1cpAiN7c5O3cndaFXWEVmWKmomEGQb
HX3RPJlbr+uti1b04/mxWbdHtMTthAsRdibm8sGo6n4pKryJaQKJKVMe5OBmf2MY/LWQgvxIB7V4
+VjIG3K0kgArqeVkKfSgbIWxpyn4+FCn7XH7Wwc+ZmAcJqN11pdiDeZ2rW9th5BhmjPnxUlrzbUs
lX7oDCMidcZvZiO3jKs2d9GS4oXMXcTGhGZCte+csB+VOXZ7yTA6YLZGMo6z0DMyD4oDm9oiTKqi
e3U0+ipLc/6WSXZSaFu9gQpQB7VVKJBFtPKUqWRDaWj93kzTvjfE/C0AIHH0iF8UTeYwW6WK9Yop
jBJb83ztR7cwVPsxTRhRioY5p7ZX05PM+Xc7Z+2HXiFhAcNVe0yUOT1rPXsCwtx+KN2kPgUVM8bI
TV9kOkWP46K01yBzpm/YvgOJHZLkZbLquC1Y+cmdDhnadu5g6NPErdLS7z+OS+RI5obJz0ZhZJdq
Qu+sWKrqU6fk1zJZ2W2ymijbhG9NUnzA7FV/Hdo6PyydQshgbWqwLxzobmh7ETyebRKsYgyCoejx
rKx7VM2A4g+P3Yzye6JJcnnswcDaHaiVPVVaf1TQcUcorBgc1Ical2ltxRXH7JOZnIBHk9kxropq
L7huAM02ZESp0I9jkms7oXPt1PIREb5Idz3LV7kqWHrRJj9MIzwCXCV64XE0BYJeFe0NSAbdZwK+
QUImw3HMQKlYdAvrkWSk4bzAhKVf0p+TtKZvtC73XJ/Fe+sww2+bpj4lszNAgWTVQalo80a04rQ4
A/d7y66OMxIWQcmXWCOkgw4758HwLVZUuKkvkyOTDwPG+chCTJsY1y0MsTv26/G84VSo9s0lv5mZ
hqJ10T3DyQmc2Sk6Jg1sqUmrWSG1lPYEJ83FQzRH8saxmk4g6Evd/lhnLUb6fs1/mOW6vmUMLahM
8f4p09tsJxMxHnIl9QMopczTu/RHT3h/nie72JlpNZ3qEvGUAwW71SCpjBApA65nQbM9mVl+cHrJ
9glMJOO8xQCcGQzJ2Qay2Oy2dKJSdenRWOo2kn2hNjqF9NpyqJ6RV2rs4Pxq/LH7OCYX3QdXQF6L
mlfPNpwaQ1RcmKY/G+4kz7nVrOfRma49G5o7Q/7PXVuKsMF66DrC2u3OVpBcFphCI8zx0vSJ2E2p
qR1movQYHa8yIqvi51Fi7O6pvjwD9Kk8E4GV7xpX7yXOxC/wdz3HapHj2Snha31ifjd1/ZU2QnvL
Abh7razrZ4S+qUCsGBlLA32splVkR2esiUEBh0rLXkREF5WfV1UkgSNrWDJMferzzjnnMFcNdCvr
pG9jeQ0e1DxWgeXUsOkta7ZbO4xpzWA7GPazr2pm5FKs2XTXHJiLb4fhecPjZGYIbcasjYxw9YEI
53cujf5GCmYfoWSYYeyTlR/y1iGELjaks9P0RBY7sC9UhHXekzPbDiIxzREJLca609c1g2seTivE
rNikYOFNZl/G+HKzSOsH4VJVqsvA+HjRt0emnmQIjWDoSG/H/nwC42kV2ksKgc1/fUL0jgjEYGE4
ZgTmAwaisCZa3xp4AyFLRVfhY/exgV3PxawwpLZt2tx0B6hZxvUdmDwY0bdDJSTDu6mDFg/hdrkU
861q9PlWYAkLE7WExI9jDRnGc03Y/rE35vlyYzomMUXWLnj8wGPTwn+aTEYJKR9+B9qDboJ42wOs
2pIjPCVJ7xzXfE3+2DSiWECVqxgJhqmvD1LyqKyqFkZD1II9oXIBlILq0RS/EMywJd0mdkymDl4F
g9H7+AtDXFdwVe5wJxgjImWU3VeQ+y5Hq8gjpcHLnzst1Nu566wv0hJeUXhVdsnpIQPjI2k/rMZ3
jFg1sbW+5MkYoU0KV5UVesbcM8wgTcFHx485w/fIM7/pnsmnOaUeuqiHrkfFvkmvsM/5Uw4mI9E/
qmpApNTNPkqz8Tr5G0bNIypvbs9enr1Sghh0olyzmYLSek1tIACgMWXj65w3Xmv/nuxfc5lG3Cr2
zXxx8MZtM0AChZtT0KYX7TqAZf8T7x8NdBiDX0zthz4DooC1mNXNARleraXyKvq5vR2WvK16F5pm
FcCLg63vXf39qFpmEKsyrPgRcNBWGGFixnbGCHOepN31JUypRsej7Umqw8DBKrGQQmt99mLEyz8c
uw1mRCRR+Z5aM2xCP7PeggM8iIx61E6gvZrvmoX21PCegge28WLVUPo41xPeaKJtX0Xvrfi4YIG6
VxMdWwTDR/hbWbWgA/Y54tNqMORKtWOH34PwFW+VWDmBF1QDrKH2qetvJrvSaddhCtK1Hw3yc1cD
SyIYwtuOl9q/Ueq4SJSq2U1UiOaeUHZx4ETNzyX/MoXmGvlXXYtd3yZ+QV9KNBiT+crwxXAkeGdY
O1fzLYGNP66NavqYZIHMAgJ7sAVCANPVrdKvkw+QrN2H9g6o1ciupPnJsHZ0BNa3G8fNW5CGIJxv
OGG2ZNfgl64rbO1F88umzEEY4V2BJp1kFWzVRTC16S7NXnv1M0VqsfleiNzTm7uh6UEJIxoH1Mih
Y+6avJmO5jUNVuL1oeQLrNddlWj+drmBXQ5NnHDcVrmljIziqMTPtQ9HnMEFaclgyfg1ce1vffDn
rwK5Hwu+bm/Y0hFco4PzeFhR3+xCWHmm7rzlAvAVrDaEyv42n/MkNhkIemBAen0br62vF+jLugBF
M7eXhhY74JGuevo6dv0JmE4++MY3GK2j2ocZKjGnewUnFaZp8CMBzVT0e2Quwy5+dCAKUF4pA0PG
fb3LjHBtgxx5bXcYb00q4na4qKDHyhJW9QDmgXKImPwA8aOsX4sK4kpvNSL5C94wmCIQjH0Avsg6
rOBDab2aY2T1AEhdMHC1LNRzyBb3Qn82zKMBMz7MnGOIzLRe7NZmL8tzq4cI1RoEZqEdspQoiWaG
tWBUzh3CFHwEwZnjyR5Pk+m4OiG5a01ojEvzO0FqeRSAZAJ+EWIixoNjB/C8ZnNEiQ8cmVVIFvEE
+ptLSMqYiifZQ2DpqSSAVTxOBBehXV8KjgUe0MGgWALH+eFod4G43vbKtFj9hv8YnBNwS9QAfhEL
iiLDCMb2IkiskzhpLwhFmNVnB7pmKZ7SzKfGLRUnsV5XcJVUEa2YdsWbjqEte2X8CU4lw5C6pryM
BkQo7wKhCIbPzspa4ATCF2D/+Z0kiZ/cVxC3B+3FysK82M2F5/C4y0FY+kZfZGD7GTaxEhKdE0fh
wGykk0bmHCOQakkhEfCwOkPCgZNfJPlN2bNBbgO0PqktfHOkLvhOpw7aOXLIu8+hwwkEUAATPicE
Ow0dHdfGCGJdeygxC0ADroCBHs6XeXG+TJipA2WDOwmu5H6HIR+kzFXsbAQckajCmtU5JGXtqgmm
Ju8olCTsMxBJrAk3B9gxY9QEYgVg9mQ2LwyA3Swwj6CYAPmqkLsZOlMdGWfEa+htxNQzwDe83bK5
YTgoEKtyMVosqFwzix3kF/AdqMT6BMnJswlSH6c3Q36MFFFtO4BYg7pm6iz1MAGRrzM+tem3OV6a
LsJiOSl3drof2cExL4h1GkBtyv1VgrxXemvzhFUeRnzVRdl87TnIuODzAMPxxdzowNcSWLwXAKDo
kh16vLew2OiFx43FRWKeeXRCQ+FsluFiRvxDFTFp4OzrO1WwdRSQFot1G5jfHYiagEEiUKWK6Sfu
3RXYNnMhBRPDjrAQqwaMByC58hQFeFS0kHS5Mon05kiBBKsQbg0C9tRtWGWdawHOBhNKQKCYClfg
hkazbo6dBDnDYDlGZvGzeMaM8tWWuLNwwbq4gpCktG0HlxkRl944u+OMsYL60AEb3ee6HBFMu5sH
V4eqc4pSSKzfB/GMLK958fG+NaSib+zTAJJTx1/mHd5tIdGwOyzI1QHbG8MtWOCAppBc7lKncCt7
iWQHTYSW3jTwpTwsl2oLlYpaKD9hXuQna8L7gYpArDFL0zYQpdolTr16gLTiaoFTIwZK36jDQcAl
1cT1jrAkzQdKiaA8ExHv6atBz1S22zXl7HuBdS2xtL1RoJGBACDgNY15AOET6i/07FxE7K0rOzQW
buo5f5ZCZHGRNR5oC8mhkt2Xkw5FaBHE78yjFc3Qve0gWbgIpL8djEIBi4Be3uUWr3aAF7EAaXF9
zD9TO4stLJVRREDJaRqHeb4PinvZBL0hUnzaGJFeZSotf5uPcohXGAcfj/W4DXOk0CA1Z3jlmE6r
GgZspAjVRi1DLsumr01QyCPvynM+2zQvYntN2hhKhABTAaZdGPF+dURcEJH30a7paZtQzZYBW0CF
Ni51GUzwpgbT9EqE7OPHBvja11zbr22F73vq3OqQAQ/nWFQOHDNPMXVnBr8vGCSucY25bi5Lr8Ma
m9HPtc1Gr0ApVU3HZVjIJtkOVqWD73/PjO2mMxEBAx9qDDsaVPQd7i4iDaRIZQi0pjF6ZC48CiED
nEF0tfm8w5nRkrdkw1sROIRZDORZzNV1q3YgNw9ptmd6vU9QUKkchpnlaKahcNgbp+MSG7b1Nbcx
WSG4uA/UQ0XQziH81EBnRncDpcZMA2a5zk1FaYCAyM98hQHPWu9S62jnBzrILwzFCC80KD5PAsBJ
oUswfDJAgDCK9vXENNHSqhqErvHvFcgq2S8A3uCETKw0SMl3h7wiHT23xg6ZTVyOf1C/7OmK4Llp
RMn0qr+LDWFpy2iskISBkJ2zccXvpmsWNakT94hGITymWosbFH47mXZYIRUqWHeYehmtTZSa6QnP
LAh8seziOOk6arlNTXR/PBRLdQQMf1Rug4kMpG9G5V6Y61VpL6zLb0Xfvedm/17hfzWal3F5M1pE
Zn33XNyZSj+Fibt4RsBYftfnqXpSpE737YKrg6ChpvjPHmxouEygCs0wxDb4yLJFP0P0CcUNUlVP
fFk9UOiCBSfGaRCkvYUn6UCfbPoNcyArsNHjjlnBfQzTXSnRM+C9jRXctazRXim5U3tTjZPLMwNJ
WvaA8B8zlijzDdtxs0mioixQP1TjRGDdWoCdYGRhMUhzj3FvyuZXZY7z6zAio2jqoSpQk4r75N5K
RAUKMXauk3ZazEe82tCbL60h0FnoS1AjzG4tg7LdleTMSlxCxexKcgbuSMpjOmGUllFLLzayntC8
cdB+uKcm0kH1HZhW+DF08hFNhNUQwBopfq3p9C6aHmdFg8ZLIIx1iniOoLDmAwm7AdWLPdghED41
fgMwnctdMZ+5+ZqPNXp5zxIWT0lIy8U1i9+99iPrhZviWliRY0V3BYr1gflm/1tk9ymHO62NAOVx
fl+mJU66JVxyE6qxoD1BfethPeemLtJvVp9hPZ5jBHNNVGfLW9ZGQxspFmFesZo9nRDGFhs56mr6
BpKYxiKCkzte9clVuLuQT7f49rdtBY7YWRpSzgM8bqfIQv6J9Ii1oqK/QKZVEG/zAAslxESdz6PK
tFBDLqUP0QYCg6pfE/fANLS1g60C3fRsZCriXSIlCQNMg4/8sxJBiYDG0U9RUOHLR/qVdib9OWMX
dN6Jh9oY5rrj6Cc63AYCxKQOmztXOMNxV+0bjEXzK8rZGbEd3If3VJ+5JsCptOhDfBA7zNO9hvA6
yHGbFZhp0JbQyHj4ufQXZn8829PFnVdoBN08zp/wSS0W4T6wtbCyEYX0Q9cOi+FXnZ9MXtNGYvTz
Fkod8Pfxo44nCwT3BYlxllO0TJFBIkluEsRLhMmi2hsuFkogMVx4+TSRyLGeHJR1sj1SdbIQPWVD
qxgOdrhWb1niA1zSEJ4jMdcFEzIi2Q4kEPg7OXzfSMAwoJztlNjlaWzgDEjoDbyV71ke2gVw6ChV
e+OuNhva8xCBLfK9HuaDdTOuaElsX9KOgg2ZTXg8F/NxGiDCArelguhO0J0yyrgDxNqzxa2aLAAm
9GRwfFUK9p1ATDOom91lPqB7zZrfZ9qd5q2Wvjft92DSPeK3AOIX+DqAQDWtmPHBoGnvADJ5g8l2
JqgZ0Egozdcd+zRodojOZxmhoOY9bmtYoXyW9k7TYnA89NTX60u/XNICPdEL6vd29DCELyTESidB
fVYWR0rCsQvr6nUo3p3igpLVNL1cHFf5oyirADix2JD0c11bHqtPxDzR8nUwBqxZEfy0Hu0lbpsv
WKKO+a/MOjVIfZvAaL8UxbuiEOoVIUpRBmhCuMm2XJEv29krLKzP02bXj8/5eh8hBdG12NQrfxG3
HASGuhu92jrPOJFDH+viVg8vjmO5ZeVbYK2nuPudD5VYLhU3Z/iRyium5AAhp8avEZLy1sAV/qsf
IYYEiJjvZnOXQt46QCxY0V+E3ElfRJl9Wgm0KE+y+jYJdIDrvQaUAEeAbD/2GBv3Ca1Rfaae0n/S
rNhnK2TFK2pBPdJwu3YsYMlTgnOa6G/68j4/L3IFagj3KSiuQkehRXZg8HDoQWHWb53zkeFTl01M
QJ6uMet/iRZZeMQ3cEIkHqJjpqjf0jhtflrbeduPsIWvrw0utWS96/gEBs1h53PJAQfl3e6P3wVa
gD8W4Fg8lSgWcNVjojcQ+o2lSf8OlQzyMGkdTQ5WrD838QxK7aK64e2R+gVvBY8XLEBUdtY2ugvC
M2GnCzPwBpff5KMh3zQhFiQdhHSbrXmwQKwEXwiFe8bEUi9AQqscCe79Q1GGTO5AY+31M9MWb0od
F4JfYb6DAOVV4z6zdiRxhY6BE7nQMCgC0c3He1up5mrdmz3vHZhzofeoo3+f44vQAKgorTmjF8th
ggAfjIxZoYVKZ7CWh32bRxABbI/nbigcvywwHvaj8ux8qsKaL++amYEvDkk4UyMLm3ewmBBeLfnq
zXXtodboAy0nAhcIDA/sHpxjqUvAS8GSwae8RF4t1H8dvnU7Cc32lz2z45KjqhuMApoaQQNnEIhg
rfIuWKvmCV7+/aUh9F3vYGbTBI61hoKZ8Owhl9ou5VOzX8N0i9Wj1waI8aSMZx09NZcMaHwRpLZP
qjd+KLuEh/r4nVdoATbGMgN3RvdO6ijPks6dEFqG6WD8Kvhv2BYuxT5fy9fRbL+dogbCMYYyn+IW
SoulzJ4WcF+6qX+F/T/qWaYBRUJrp5lusgcolZY2UuXgIz8vXgV4lKS7DCP0xJCegn/b/3/fb1mc
ARYx7tsB6aBJl2PMMRC0uEHuUH21WHHqc3IkJkz+Jb0ocKqCIj0kuJtaZgNy6TbgbESIrUPHczY5
Z6Mn5wm1wlxbIUmsHdLJ3rqJu+nKwu257TWi0Q9jFYkzCvMtILQzjiiaBltCCeqmkeMSlgGggP4b
RUOEdkh5Qw7pOL9oCJZpxRUKM9dArm55HGfQySvAUbcMC0YwPKFER07tcahDfFNIfAwVEhTLGth7
+oQOLrrkbxNqFkM72TZ1BR6y8kWIK0teOLpRlYvL3nH3Q/JilTC1vRfpWYrrhBO7oPJZoWI+sgFL
4TOCFyHizKoXqBGLGnJIfGZDhyPQOcMeyqTMiXJxxmtScibmbQlYKMjzQC4t283ikkDdCmF4GrL0
gNxzV8ItBGkbVXrNaKjP/v9l6jy2W0WbNXxFrEUOUyFAOcuyPWE5bXLOXP156Mn5J+727t2yjOCr
qjdVou5YhjVIZ+NdzdZdugVquvGXOHqgdpgWo/oS4kxut2K5t5oHZoIY81d6MANXVHZdUGHSIwHy
WrAxoLm2lJw6YMOOj7P9NIovGQFjMXzLwkkdWf5366uzKG3zyMnSrWhSn3+S4Vtqt2NzFZtfMzrq
/bdcnZSRlYs9VI3Ly0BXFBLtKAEYWMNNqod8mYkSyHam9Bn2u67+y63NxMvyznij0pYsggI4XXhK
mctfawon2YshQ4TliZH9Jkyx4lSZKNlNNDr50G3CzNyaBb7hxgSqM+OoPTdtYNm5iYtwEBLt1CNO
kWc47qFIkn0vZW+C1UyHuOagVmUiMDRC7s3UaL1iokdSzVtdRxl7LRPoQmRpUqg9U6tvf1UhOiNy
ru0Qt/lW0zfRZI2nsgxmT8/7Ep+CM/Ly52CqzG0cNrtQGVnJza4eYFZAvZptomP/EScFd118ScKY
RZJ54/py0D+wn3tCYG1y0ddstVibXXhiFVCCD7MVYCgYIVKpuLUk8khW7lloD5wylrttMTJHSNYU
I0XWzYMIddlp2k+DKtGE0F83eXbTTKl0KsOQ3blJA1cYKIz1oH+o7L9Vk7F5i6xM30Wl+cTwCFRi
1dV7E6V/lOdNP/cTITYJZTkSR9egzUSukq+MeK/pZXcHg+B45VUJOV4hayOZgCRJqxzSDzWxVpDJ
AFqNLznE2K778V7h1qUtE/DSKw+xMHe1TNecMsvumgYYk9weA3xWpd9FfnmPdLQqMU0VxvciKfEa
l7BlYlkKt9qPiivaDRbzGnsLldhJTafiyD2wl1hf/ZsMoX9OWao+qAXWPtADY9ZWJsVN6CckMl36
LxwCzStmCr6RG25scUsI0kj6zhzhq+5jRBPweW00sJzTZ4/vnKeTk6BystmzTcdP/kIRkYEB2I5C
bgJEDHXKUFB++fqMaGDJpJK6zly1sgUxEUjiZ4VQrqwwQVhiQ/Uc/qttEVueQfChH4ypg7jhmYzk
lJg5DnoR+Zhquaqu09OywUvi0JK63Bt9eZMwEyTpYNPvmm9zFW3V5I7Ol6N4M2g5VjjxYFXAC3nz
GigMavctm/ClesE8zUkUF8MtjHWwvlhj/fYAwlRtW8U8RvNX0vXWzjeCdTtV+S6Cgj40gWHu0Qtq
SsyP1KhUYXsUJsNfT2lMPU+tG74wApjRXe4loY22CXLCSeSF/vuitP2hFTXRU5Nhhq9XHGxNZ7nu
JW9G2ndAOCBsujJgmJXt1M/ARkPt1JAqSNjnNKxna8zsqk1aVHsGwUmh/Cxrh4B5FjgIiNhWVtmO
BHbwpe9eakIeRdAUR7lXpD0BNf/7xRgCkp2EInXqBbD6/y9y1IKa/vf9//xrOA+IR/iFvxGVOUrB
xhODWyjI5Jo60ahO3y9gV6owTutUzPJbVvPfWeTEC1tp07E1dpSG8tjKpbIN2vYhJew9i0kvw4LT
fLTYn+0un4ZVNgmZG2RW+TEn81mFxrqEaUgwU2Ar5s5s82UPTF2vDRMbsVj02wSUeUrx4pt54Qlx
mjGayH6xEtI5dqXW6g9ikA+HOqbiib1RrHwl+kBDhHLIhyboe//it5AwxWxtKwvUwuckMD+ErFDJ
G2zYWBOsJFPKP0ZBlrd8A1XsREHVgw2I43veQBDO/SkL71HFcut0YcXF2JdWISByp3TbwNKye5ol
+b5rwFvMQjeYFCo3kDX91iImIKWGtbilOS67r01rPQpqsMagBMcl76K0YqTPyhCAWt3pmaKx17k7
zChmAVikkzrU/V6upNsQ6U+C5Htg1cOUy9p67qrcEWL5vW3HkotmtW4klO+FZM470zeazZCQ99pi
61si3Ww9KCaPMJeIfd4ATuZgsTFElVEO6AuWoxrbqiumfZqnjtnG4Qni71AR+ekaiJuTrCz3QiV9
sDSlc+MY6XlXoGRV26JzWj8rVqRqTLvq1GulU1Y0JI3BZKgd6hn1SoYEEEBkMt1h1OeNm9b5okSv
1hkqYqaWLIYw6O9sARHXaTBAxch6foF7wiKTsQBH+REkTXSbAkrOaFh/iQOW1YxJh/5Q2XYVGQRm
rM6cIObPKHxzEnVOXva3KAqYJ7VhI875L5imtFN7s7uOk9l5TSd+zpl0wAkT7XtL/uysvtq0ImhU
0RNk306xsI7C8mZ0qXKFV5VOvjqBAIxwHQpZAFUWumVulsSbTT/lqEPij5W6G+Lpp2pJOKmtZrxG
SEq3hb9EvrfqeC2yzCktWh4xAVQYxoKJS2eXbCk1Tnmug9BFkGpeSWs3r3HTsOMaiI1hh2LdNa4a
lZGXlnVtZ5blr3WNXddRVFR7bJ1vwnc8d+3aSlTXV5Rfi3cRmpdJJaFYA7f3sRIxJ1q2nn8ZSwmU
idc0YLJy6xETFykG/5YQjiyFMAqgXWJzLYiIXYhnSx8Kln6N0yfMrlOwTSoCOuZDNRxRIpFPAoea
b2qd7kuFNqgnr+vB/UYlXWv0AZFfg/7L+zI6o4NfGRUce5e7pPLZU3ZL49nNLNXhU1+Fyqap3sOJ
83LTNKmjVtupPBIYsx4o1s1OlBe0T3Ujul4Ww5MAiQ3kVucbkucbFWIYrRaWnkFeq9zQ5j3U3ifo
I9VkzbYZsHd8M4dnLigwhsR1A8wDyEyBYDp5r+eaW8V7vM1bTtF8OljzzNoqlhocY5l38oxgxlr9
y0yybFNUER6e4dEnsuUqRb2aKVpG+ZrMeiWKeyt+L+WNxbyQj595vNPEJ4daL+568yQDWSR3lPS2
UPxkBqLIQF7xc2zBPIWM79puzN9qA59Q8i8aXhEjCP8Y6U26SHQGgj4m14yeafIyG6ePt0KEFfE7
lq5dfIhaT5YPUkz+hHUcBegf8xl3nY1ESM3QLyC0LR7ikNu6n65Y7bcy5Ecfv7ISsc4rMj0QZbaS
crBCKpfStaiOY3KvrZMBpZ2Q3Df73ZpsbrV1Ron8o2ib0Zb7I59paLp93ZH7gdhqoNuHOPwKwc/Z
n0fmkO4ndsqlbgrmxhOc9n/xRVT0JW3w2EmIB+q9TI8x+LcWGNIC0IQ8LNxJcltGrQ7iaI3zfMXN
M67LfcZaMNZ7cvpoy6706M0/FPwP1XD1gTBln0V6KPD2teQIflJvJJ2CMRWLum/2DK09BwNMYJZ7
yhRZBBCmK0fpDKjWYV1G2yn9MEWghg3iYyasSyN4QezByQGsdRDRYTDZYncUwbRarYbGuHXsJ5+S
PYhQPP1rsGKk+TGNimKdGdu+qNe1+j7GOwgfW0HyQR7lFlmtpxjIdxY43+r+/Mb0qrxxDPlJtJ2d
Dm6/WHvaetuYKPPlk0jBboiOERUIV0/OM6SnyD7KlzgWjDoxy8i4xAUZM+ElhdbjWVvuxSqic6xU
rgSfd3iegP8op1KbQ1XeA/O/0KB6PqfiMfPPDXFOvvznd6gUTBvZCTGclya8SQzUkyuFgy0hczCj
w9Q43Cy+/EM/P3RHHBdk2QiHsDsF3brUaqSpx5TBWJEtzwhoU4ljm5ubaprHqhTdiI9KZKPZOOxU
7hVEkYnhLJQ4tAkmMTUq9iD/PXCJrlpLKubaABiSQWpQ3HMKRcSdb0biJ/uaz1z6p4v/ql7ZgUiG
+G0GYO1aQxuSy/Q9YE/RawpQGih4ZYqSy4YkJtsHRBCJ2mCLIURDeTSaFBmet/wlhAGB/CcV8PjV
9wB9FpRs2MYXuchSxgU3cCglJetmgXV4W2idjAE4GdxRLUN0qz0QidtCtsocjWBNicqt0V1zDOft
cZAOXbPr5y2PaqL8Qs3ZsTR5oaYf2vzXyn+iCkBY+hNIPpOsC/qXKDdtXX8KVeSK4dPKFcek1VRW
ZQOurtsFvxPZVSvBJxdo+pQ62bak66i9Y/zctnCnpKVgbkQgxsC8yE03dXOIA52aUJJAE8DN4iJV
d1a0HMPjSpQ0hIQJ+pTPJIW/8veNclpi49qPGFJaKxxDKr+VkQW3fBt0x6ZjR+tBjuQ1OzhWRZl6
PSJ9lEFqnQF24itUZ87bT1E6CBbOnMQN5fAYsUaL6z4HvjO2yioUa1ePD5ZKQg9zEDlP4bwc04A8
ckD3VEbcTPLaV97GnMOtfvBuJUMDjSRZr73F6Uuat/IYrhcOpThV29A/5UtiXmz79XscHE3j2cOI
NezUBkysneWtxEe02Up0JW7HKr2iv2b9lgMo1o4+s2p+C82rPO4m6w09xVzfNY38tBe6FbFFT67w
tG2LYWsl0qqKE1xMEVIAL9IvZuHWyaPm+yghmGSvlLsQW6i6LudbXpMkDEMwx+apbykhkiuL+4ar
hCpOGLhC+8L/Dfxb0mHY25jhJRwmkPBjE+2JY8v1a019gP8MEWbt6tKTmaCJXP43Z/sOzYHhWopX
IBib47vcw8LaurVrptNkHZt6UxEnl3s6e9KXfpK7Y59iAbHIRNwZwiGWdon01+YneQS++Qv9V8RG
4eIM6i77x6FxUJ138XMsf0/m9FL8Uzg+tfpHUz7i8kQ71er7ulNWElnaHfFmySFq3vsexvEt1/Ar
ktHjgUKAFB+QAgXZreqJGmoAOS5R/whLJ5ehALpjrh0jaS/xofe/SZvZ5khW4gaStEfNlBvX2N9z
AfhNfeFH6qNVVn2iLso54JZjPkCJgAGSJndlUZYt3C22ryCw6d7CBdzfc4Xh33sFM9NjzHej/uis
m9D/iOQxKpeoPMaqm4v0nyWypKMsupp67BHgVBVIGA3Mwi0thjsbUiswnUmhJ+rdQQzQtpyV4CNN
32V8xCZuOpQSArlgw060bkoO/YhFz2MyNLJNzVLUIeFMu4aZh1NFqXGDlXxGWzLuh2rbEFBVFOdM
PkyqA/zNEEUGEyzXv6rjfW0K+c1Xb1qB9+eZ0wM0h2ZGsNID3G3F4txVx4OW7/VmJ/XPsSL9QmXj
cAI0Dt/svyT43Xrr14BH8r8+/2vGF7qIsAXG37bkgEnicrfExUlQRbqO55js2hyOUrUTc6KSbtCa
TsZzGF6ySv8GoPVdsWFQp2dzejqXHPdiszNHV11+P5A3fZ1PdAQP3zzn0rVvDlm9mYu3TED0txMT
NzM9c0kQhz1BRxIho8ovU7PTCJ0yVjWG5BzKc5OKaCUuEhdQX3fGE+2WRN5QvNMlgK7vkptMcEsH
D834WeXnzDqa0iH0L4YKEOg08mGMXhWVIIoPk7Ed0emx2XRtlZi+8JVR4LR9bb2S+BMiqdO/Fd/J
IsbCO9c6ns7qdCrnTWwRafyV4R0AC5X/ceiw12TiIhjrfAbGLh8in4N/yaptlX2k2r4pKY92Qdxg
dOpQ3yjxe80iV+LR4ulm1Hux23TBukDqFZ4p0Gl0jpWzVO+RD0zDzj+grLLaZpUmxwjajv0g43c4
fKKZRUvKq1rK+zSeLJQ1gaOMjmacRP1pIfcxtlwwUf5tok+uAiLAQHD5rXXCJIXPrjxmrSeea9HL
VGfSnyhzyZW0Bf2js34lngp10SABvDXRKQnQjEcnX3fm5pTJ9zpc2uVXG7qBtB+iN1D7VZXd+CNJ
v1pOFqfA2edav0bGm7DAXAx0/oXNUXS9CYWV8kJjqs1Hn50neietGnPry4eE4alSbLO6yoEzWOda
fjA4cpU+lXyvaasc7k8+8JtGnV3MSGuag2/tlOiVNjc0V0347A17Kq518i8cz314lqZvAuPxPiOb
7N+wOdo6CYHIoxKciHV9R3GoFwc9flNjckLoGIvtmDzG9Jo1n/LwgEtVVCBd4uCqZ6o8Odub8dEM
xwQmthZvRf3Mx78quHPIQyBWqPS1ey5/D/WzVDMIoUpzcr9DR8Okzc8SFy27p/nrBxK+gtSF6lPv
jmrdunjKWB2WIUQ7mxDCIYXwRG4YnuZluftWnHa5+kws065jtwYf6WCj6SKRv6awyK3Cynm0hYvQ
1i94oiXUZI+c8jKeC/PM51zOxzTeCKND7zHG9yQFpl9Z8BmVq1o7ltBCGbzoakpIfeNLlBAmWw6y
mVI4cBsP7bGklxlyN2o/Cs3udPoJBmjuBeMtYkMOMsTkH0dWzM97FxDP+uGhhPrJ9iJe2+ky5icG
hTLeJLQf6t4aiW4trzPCS/PUZB+B+UXh4WA0zFdB60Y5Qv+KOFXu72P6p1gXjhLEcfDGgCptyHyr
7mTxreN9NhXrObwJDKB/zcPncpwYXgBnbF348ZT8Tr0VHC3SW1u7Ro/isrjQvlxzTrpSuAzxp57a
ITvSZZVirfxLELqHDncep6oqQb5IV795V/mPoeaaaHXKZENyEu48KIojWTNT+UhQskdbYECkewbE
Mneg7wTMYVs9d8v4OpWfABRxvi2iHzaH+dmtbfZDvC+tD0tyDBDp8SqMvygL5uGPKN6UwFlSR5md
Vwrz9lhsrFxau0OMfFDx8cmXPW2yyCmoZiM5tJQmmXpppebTUD1WXNxKGS7cD89FHX3n/GCcLoCe
hHmsCIM3Jn81iL3bTzGHzbyZMmxCpbnXEDLwG4itsrPCxs0QGg1+40XNp5GFr1hAR2hKgedDvmAD
eGcLmg6+87UYzCQrPbYZ7CKPV4JU1gwNezZNvG4WT62ClPNWL91wZtoR0lI9VewOqTeoJZADwh4R
2uerJ49prpFbNwj7rWUZL3hVWflXw9TQLgvFTlIjEca0bHikIy/pP9SWrPt2R5KvnjQE031I0Xbg
jm92ReOYYmiT9HuIm1s9H5GyMRCrxrOuVzXZ9LX00UsPDnkxWEvFW88tXfgeerSeZXWbMvOi4Q7Z
XtcMoCtUwzHomOiAtYhbFKx5+4eSOZRQYCxClIH5Ntob3R/SW4/GAMAyR6bXfaTFpmvP+sWabohR
MCLXKHfNK1KbgRmbHeUnwapa8r8WTbI60vxsIbH7lij+6FopPxPWBtwZkkzWa7Vh6Z8BpVpZLH/K
T817kcJUr4nr7e/sQ7UVvL35Tx2eFST4jbgvBlsjw4W122Z+KKfbXN0VXMw01Q1ym/xAVsq6o99P
jStgOV/p8SMkc9ExgdV8SdXdko2l/eebOj0K7UUjE1Y0Dll77uJT2exLbKdqdDGmmzbdynI3IUDl
dvWZ4MonMl5B2BsWzoFJT7CNCMWhLSaUqRAFuVRTE/O+ZUCOeVGFgaZAjtwo0RvOMby50oPahWjb
iHcMrqW9KMyqtYHMUvtWwz0xx0q9N7ItwB0LujQV1uBT7x9IkWX5PqXzIiFPxt2sbFMsVaOnfljE
YAe/vYpeEUM/6Eo9HHrMt5Bq08ngxJyPPUehoDBcu7gL1AhuxhvlTYr5OHLpG6CoLdP11/1L6cqP
OJ2fooEQsM8FUsJzTMUTDSFiO1RuxQUqTlVYEd5il/Kx/J/B/zl5zOlEjzRyXw2vXITh2qNGj9N/
k7WzxjOd1dB6nHq5eV8ArDj/y0vEvQtQU1z6hGCHw1BfrfzflIIfftYLYwlT8ZDqn34+twIKdzdN
ada8WbmmI9jPwShZS2crItIkCMmLbvxU6sH6h/ecP8O/2M8OR005GriQkOK4bOkzm22SuWGGLuos
Bh4OZE2ggN8Henz5IQ8v1KN+heLCBalLhnso7YzwUQGDy6+eHiA5mkyzklOirxJ+eRaIHSalENXr
MBBxNNAHD8mv2LfcopVhIzbNV0L/ZJVMTs+yGIy1H7V59xvEB3dCP7P4KbCfQq2OVvEbh0DoobNa
bBPswERxXUvXmX6FLDVjwxXUx1MvevSE3ccidcUla5caY8bo/oyS4pUD4wIe7F2an3K/4tA5NP2r
g7jK482IR2DCJHhupH+i6aU5sut6K/Cn8kcmXqz+K5hf4/gstcciN05uUuH57Xa2nORHJ/Ey3Eba
xoxd4nMQNeTRpqCURZu6QtO+1apDTM6v4aXTmsiRlkkaaaG/LdhoQ1zapRU30fzK/Ceoe6x+yMnB
6m4qm6fKD7KgQtnTjU0qXNphXZcsTDk1/pFwVCPbU3Zo4yTjjq0Hk46uYYmDR3TF7BBwwKLdkEuW
pN4kfS2Mt0l+0VSOpZdJbjGW0JDQwHaL00B0WBwEDK92x1H1qByGehQa5i5cIltEolP0BgnaOok2
/ubk6SVoQ+wpjDl8DIMcU51g656kgMpfg1CPxzxhoAyoNflabI5GeSPlgVmZJYYpelX67lwM3FIt
F8WlXc/dqnwzQpnRz0cuaOI5w23FYe2XnE2gqI+ku8qThHPAeDO0zHaQftjyTGqV9tspiPBXZr3u
6vLum8DCYGCB1a8zq9gY+uDQBCnxS7agN5FXrNJ5S2Qzv5xW7PzWXGUGLlSNTTuupXvouVm3SSxw
F3J9SfxMfdhDwiGkqVvpA7sRtiIWqVB8ir8ZebJQyPXVFFoG7Cc73//5guqBhyw/CvEdy61ORdsr
K+NIIgRvIMlsQ1tFWwCyUHpU4NOmzBiL7TaIPunqYL/7dvWYO8h/1IBs9vBayqjF+xaJv6UHMYMv
KUPI/V3mvwPEBx50Dl2OIjwVfg964QSJV74JBiINheABIlwNYodlbBPk3iCGcSneDdQuUxkPMrVn
nRY/AtUFloi1AWAqfwRIrwnjcqqciEjAsIaNWXgcypNYH+shXWXYTMvL7GMLO8WqV1sX+qHB9Grx
OKJpDfLVgHtWBjSeCA8L9FsFjjPBxunDZJPnvpfNxtUVHcEmjQkPWpoQgcU//XF0oyy2e5G2FXlI
xbHLdR90wW44PvB07CqBq9/5axGPToN6lf6sfKs6NNkX/M02hl7EUSfLWJSiLElVCi6OK/N8xcK7
JgUuq6u8vH/r+ms1vc9YXUuVpP93o/xJFj3IqwLHm8jeDqfvPDlWxldXvYvpLUFsCvzHDegVSnus
A2a0u549J1KibGkcDj7L1PBz7XPOCSoBIkgLKL4GmTOqb59w71E0HLRJq0Ta9+oxneQMOSyuJyQA
k1Suh+izgmeVuR3ApArDSc2HRawRurGQWkvrqHolkq8ViHuk/pr1Rs9EJ8saO6BJydUHGoESRjz0
cswCaemVFf7efVtdquhL41DAmULXTzfdGliv7pzRPoLLELl7xsflVKgZveURZ5BCMmesY2xvGCqJ
sR7XoeJFIEqJsG6V9wQdXBOHbhpVG3YsnArAWUP7CPCI2eQdrWyDuoV4foPeDGK3JlwaizqinpLu
JDSAU2qntTBokRgdffTZq0f74Xe+N42xAyFjh6zCA7Do9b086He9CQ8VQGcH/gEODnQamKuh5g5O
/VXfHoxkk7OmIt2MrOdKnnr1YNDe4sjivCyrC9QD1hjAEZ/Q88WSk9EimT9Cdh8WF5lhbSRQj1Iz
nEmM3bQlfAMlDas+YNBdY/g2M2FdtA9jVuDAs61aNejFfFjfjbiOpFdtTmjYe6ezPufEXEs6EUfQ
SoxCEy5BrfjuR/9oFL7bZTAKFbLjqsaGOmJ2SvnrYkz8Z8ttO1m/qqHf+2ag7w8aFi9hlSxIq57J
Jen66BmGIw430Umb8FNj30yGplVG01T4PzJcealdfTV1SilyAvRbKfSHhOirl44ZzxpxCdusRJhu
7sX8YdS+W6CayFFjadaWF1Z6pWY0IORbYWWRhk9VDb8GPCKzpbm6jA8RLdny1tjOGsz3Rp/XOj2j
mQO5+8maOQnkOqE5gqEdo4eUS3ZPZ0vbli4kI0rGwq6FmHw8Er2xBgSCsl4cEssCHan3iUz2j7Rb
ysBn06luRf+WbxXO/0wI9tANgsmoj3QbXVRqSPumFXeTKnBeD4x1bylId8egVmftOqx/RLHE3kE+
YMF+E+ySZmxPg7bpTPL/GnSKCBkitNRqsYj1Ec1kEV0hTYLyLJuJnSfY6Ip3syFrJL703U9noIZk
FJgMpHkKVYf+3arM9UrV5D9dbPeckNzmP23JdSw9Orsm0R7kuTptq5AgwtYzmVPKZ2AdkXYvSFvT
W6uqeQdKqmXNbVppBcQmLXj8eGpEeZXRODbLI4nVZ2BiAm/O/0iMWBnjt9k0diX6F6srQdka1OSf
GklcWlcyHC9WC6s7IMBCC230MDqC3WN27FXnEHAkI39XOJFq8744tYY0Xi+sahSKdquZd+LKZrvY
tlbH9VuHBIzko+MnHxO6jaa54u3YWLhd2WAmh/jZlPSDNLHjBI1Jhj3rdILzPBw0ItigSVdGCkwK
76phXTb7V9y3Xv5P02M708d1b3BkRNjxuwj3qXAVFk5c+zM0hVy3W1yMKgRgjxDsXvbprYaBFLvw
MECYyHCYcFSQXj5FX67PpnQv91SwqDD5mEiHB7FWMBSiBygU/TI2LKdG1ev7n3FAeCC+zsQIIRMu
QoOnatix5SVZW3Es2S0i2Dzm0TIGlOlapjO58db8xjZ0fl2/PerTKUVEnA7kiwy6Bz5O6AOqatGr
oAYUMNMieStbBMhSeDQQnMRLTbOOiZWuehm1H2JF2VLhjT5T+vowYWlC4GScZTQLK00bHIueOKOQ
+BJbhPAHJ9s+O8aLTDwwkMiUmZVuBlHPV5alfBNruV5orQXnQSX05YO6xgMVFQtuEH91MUc+GRkB
OMx1+SiqxdoFMlq/i+qMYWAviA+lfYLucS4aWG/MvDmov2Gz7BHiSraDuFNkRJSJiZiyUGCLyLFf
o0H9a0pOe6Wt0RKTV4L/DRgrXAsmro/4y8RBW5zrIXFSwamFl0L3ElMYVOgokssgwY36oIm7khqi
nGvFWP1hRVqLrLQwNGm6oGYTSBuzc6AA0gNQ/65omPP2DVkj4YX1Sm0eHbW1/x6MH2M+dyhfBwTU
Wbg3g2/WvnGfv7L6GGsFM6MQo+Kq76kBhRAIg01skyivweagKojez4Sj7O9slepo0Y+E9kSAgEGd
VY5qjh9uLr6TOS9tAakyiUHaucrxpON5yCsUuxohEcb3MpODUVkZhDjbcIi0lhio0AdQl7Pd0PGG
6CojInXM8Z5074gRBYyYwD3ouGvcxJ/NsIRwhyvmY/o/laYcNdJ6QGGqfosawZUqaVZcbmtgQ5Up
uCNxM/5io/HmePbXqIXWnVgTwRmtNSymNZFu5I5x4keGx0tk2ArigZyaQmeiBDNkOhHh1RKclixx
QImrW/hyW3EYbsSkbS0TtWecShT+OPGIJwsZ5WPk1aOCMBaSS6QBHnVSxCmWLcbQFRFBKx4iz8ox
S6HUlUpvbsv1nOzUTv4yVfKwMoGYqTo3H1PG8OL03M/SnBw1NJwWCGdM6zkH1crAvh5ZKjaS7Ccb
TrS/3xlTlfQ99x9mds11EDDxIHQHXUR0kIrdqw1wBVZRVzsjME1fWIAoWrIwb9NjznR2PtUdWz0S
bdezKfGaT9ODRNZ9JkkHfxBkWxtQPBQvK5nJuPnkuTNF054q2VEi5RFl8ncuGwvczKPvC7U3YohD
trQq4/4rXhKfjM5Y9SJzVjyNH2T/rKSWAC0yAvQWtqzAsncOaE7U8c9CQRY2fy2dj6HBVMlEvJNT
Odfqhrl0wqjA5JGEBiCIbtjixCPk9761UkgPQAYU4c0CmAMGCtxaDnF36tUPd6fqBk0brhuzfgSx
rp7AaFULoZYsaptmJGTE+phSFDbxn69tRH3k3nuLq8sonLBma/pJ1s9zd4iC9FcwxfeiPhrcaupy
TxoizioCMX/8YNyQ/qDhnhA35QIopvNPPPbHrJruNAhph5mOeF6GddDSds0SUXRR5vCWCB84C9iD
OJ+saPIGv3Qb4tUT0HLta0wvOUbgLys95SOQ4CivjLqBr7kN0/ymKdGhFlGryGr2NBE5uKMivkuR
XByDJkeD0Mf2FzFSijI4Y/RPIxK2rtwCswYlHlvm05z2ZNLaYoNioyFCrNItAvSS9l1cQnllrObD
1MnID8qSPmbckFhLXEGaoOUVgQe0eXrF1MphFD/GWdI5xAZjrQfRVk4+k0Dl0fLHlkLIdNPXEUdG
h4Y7SfCiluoEYzi+TxpzK4xNVNe/zRi9NbRdXfEeV/mmYxOMJHPbBf+C7l5OW3bqrvpT2PyAWPYq
Ao+KlqdhubU6x8cSdZXXGXqAaZuM9XT8P47OY7lxJIuiX4QIAAm7pQO9p0hpg6BKErz3+Po+6EXP
RM90V6lIIPOZe89FfSBXz8xTqK3DnF2aES7BoTPgN+XPQfPWSWzsILluM1edjxg6rebpKcdAOuXF
j8uUtWqLS61sutIbD6mwnn3HkVvUOpKuDhl0BRgs14sEC2eyqRtaasvicqok+ekLmMpD0BTbyKWu
Izxn2YAl5CezZthbx0USX6XcmyEV8sjKq9yYkFWGYO5C4MEzC6IcPg1MG27tzQ28ArBMaT6Jfsoc
W1mrzTPlqEomvXIxKWbaGaktMbrOvzpmOB7z6IW3pnaC4Aq0q2NS4OmRU2jB2zLwnveWhAfRp3Ns
pWfSF2tRM4vEV9rQ3sYnIZjYjc26otFItPrh9/CKwVKRqtbG9MdE7Bk2WJnkPkjSPyukaVemkj5M
Qp8GW3qmALxw5zELD4urLkdvr/OXUtaaThDah1hRT61c3dAXLjJoP57nzoalHJRsipllF9BEPCcc
0E8W57bdmrQ0yEZZLpDAVH9X4Sb765To3LQYs4ahCBaiWMkawM0qqX7zZlH1HxCH3dbRxUV3bxG/
UihwmcIRCYxZxofRdLt4OrbmdXNtyk/Jv+DJH56Z338TFA2SQZpb3l54T6NyOvnIiz+nl2YmRHWg
SScBRyscLmn0TzL3gZ8ia98UpVM1O89Yx8VZtg8BvwP5QNG2aNZW8E8JGdun156EmYrkv53G3PNY
4irrVFYZ2U/im9+D8VPSZ5gUwpAOmC01ODonC1j8TxkxyntUnqyR4EyuNE/8dhQ6IPeUYBtr1s0e
1Eekef9EOwWikedUgYDk/AlYyvikuSqV99bCWoM05r9l3y3niqX9cxlW+f5+UOsZ8OQgevVs+dXT
AA25p17bzsfoXx7DS1mV2bXF7Hoa6HEsd6Hhm0N+YdHRMsSNXkV0QUQv+Wtd4equk1tjJtirpead
8izQzbKQ0hu+WN3ktzKaFx21E5BuBnf6PZY4c2Gwg9ioP/1A2ceaU497Y1x20dmECxO8CG/k0PTj
rSWuQ/+CgbMfpV3iMu79DeyFVIOz3sL7xLEoY1oc2EVu7ehij9ewZ/j1tGLAWz9+e3bdD18F7YDI
QX9ZrnwfIydpd529Lv0DG2423lD6VoGKOLnjgClaE/mqy1S8UeaBN57KStpBsxvfuMn6mdoxY/MH
/TSo/ZpFG3CmgNX3/1IUa4WHBJ7MC5snK/PYXbITjvoNaO1cpw+XD1F+ZMd0pS5ijtqlFs/mCiLW
K2/lX7norvypM15UA/gHEIi5H++0jozOZYbiPj/n9Jneh+mdDONdGqs8/5Oksxo+0oAfKd7K4odN
gAgP7AP7t3fOXX7wR5dz2N1j4STSiRpJDfZGv4rcbdQjm+BnXDXd5N/V4vAII+7UB6UxH+Mc7lkB
ediEWFD4jJNM72wlqlMpNXDxGXHGH74HkO1g6OxhnLJH9WyxsEMD3Dkj6AD1Ufq/leFIkQNtr8Zj
MgpmhRXkYEN5xz42qtwfUAjdZeWcNnt6XeAMrCMR4+QCVMWH6jtevE9YcU1tuL+rSCbLd355DpRj
LTPnWkv5PEAp6l35M3va0S+eQno1zay0kRrVej5nFDq4D+QfNotzm8nICF8vmig/DImD7BS6T6u7
6Qj1onUZrVHoyPo1ML9ZvWspKWZPNnKScqnwGAHGUodjzYZW/a0RjbBkhzuFJqbpHD13QtZx+pbN
iJRuW16mCYIujsMw3uQMwD4b5eDTpbaLgPLkqLjRnHHFY9BsLkJ+GrjEUvTiHSehFm8j9YAxV8h7
S4JNfdA+JPXaWgff+6iGN754dp1LIyfuHSmdfRjLK1+7yviNjVcX4GUBv5poQE0UtG58iUZ/WZXm
tZPOvvqnegxWRJg8LW1RML8z7WAP0E+egQm/W55Yw+/n4uE15IU7uOEqHB8a9JdixVjfNHamyfzp
aAbrTjrwkdWJkwcAjroBAQj9VMIkbwbQT8QbxmMiQwY6laMZ2bjGLSziBH3BIxgg8xZSskj1rmX/
nc1qMjEzx1RhALOgmHtM2qjiDiHZDqs6EIeBIe9M1F+ZGzCSODN07UfoGHxNIbeAHh017dEP8Cev
7ej45T6y1rbx4vUy7V0QZl9lov/ogcJ8gBlWVwfoDeMjE7rUQiZ377LXSA/A4Krwjy5vpQeywCx+
7OLHGqNdFKTX3DQ+tAJLgdJUl1Di4kcvlKqaSe1AYqn1KsJkzcyQ9Ro6p5TFX8ASaRS3HOqIeSGu
lT3lTpP5btdevx+KW97dtSG4eUEFnAwdHK7VgXDETS52g49DpDvmwbZxL0TA1R5CxO942nfgM8gZ
W5YD2KZo9NHB2KyL1f2y6WJE1f6XFLT0oeDtMDJu9SL/7uI6WCERzVDupPgSUu+pq66Yl3r4LRnd
Pihsfy7pwWeYIiJSbA6wOnplecLWuduLxGzmeOyCZaeWFchLuux02l3HaJmrnGG2KwrG4X/QScgA
1Jgnejzoe+YUg3Ht5U1L+Ha2i3BgTv/oEtGlkvyh1IrIXELRz/CIfTzir1TScOd28s23Gu4zfLiz
TsuPyKu02ZhhaMgoc8wK7I+i0MGFXqnMQx9dD7t7XmuLI6qmmyf79diAfPDn2pcZLNgStN1dYtOD
dCRH+mtr52nbXsxH9YoXqChB4i10nJsWGY/AZ1ZevsLk3yibYYTkSarkTG8OWUx/tM2yjUH7o9Hv
M6NbJ1h+ISZHa0ZCOnLYTuytat1CG3xY4iGCbc6fisSPAgnEgh+Sgo9luy4vw/bDBoSwinJlMRdg
ykclQBhbseUBb4Phb+0l+151SJxn7KbWuwQXvH/pTawVfGhcpx2xeS/2cKhD/EjeJ5V7JzCCYQ2b
Rjky33HooQOfyd1q9ilbxsmsGBY1lCdySjGFJhHZknE2269IB4KLcIyVaJaBCFsIbcc169bYseOL
iz2tHxBCrxSB9L13dHUzy8lYiY+4uKRv4uz500Gd1Gr0heAH18SZLrg9XsACUlYP4RngNC6/hYhv
s3FXYdKfmoVUo87NdA5XolkQ72g9J7Of3sbsndgADYyZr24799S7T9Vfyn42SXvJ5VWMes2NalQc
j/hVqTyLg9ZeYiTriNlqpLIefRHCtRlkB8c0V/LLSxG9VzPMIcxT+4fJ3mRqG2d6/UcE1kpQMrar
DYK77NCFzQhaW2HHniE9OsytU0BUaLRqgg9xiHM4kGKTM4yi9YJmauPTO/ftB4vnIZp76htA2rIg
xaL4wnVBujAr8N/YZZRP/Mhnx3g+0/9546vybm15M8pfVf2UjdUwfcukGINf2g3hT1ad/PTA1oRz
dvqUrPzEBEPejFYJf+WfK31pZw7Ee1p2X3290EFOkbMcNexnVz1+c188JSTQ9Tp3z0V39/98gF/0
xc0pIgh5eGRoduJ6R/mk6JJjWMOfuexVOKQrhYEFv0O60slbCcdNZPzZ0yDlk5QPEp4WXROugIZq
CiwkQPHeWrVfZXkwyMrGC63+cNVFLRg/1+5vAUvEhDkJ2aMcO+GvaRwVKBKMoiToGew/8kfc/MnJ
N9p7FB8zzf6lcpiZqLa6fBV7hLj0ZLf+M9vP3H65yp9XHrjvJD2BRc2FIiVssHpu+q6N9qkaIbCr
01tYIjrU8k9CdNbIc7j71X438L5InrY2NOQhFiyA2kUqHvJIKModO9mkwkcAiWZ69duUcN8ecbb0
htuE9iIYXQA7+ZCypdqRbrNkMND6HEPNFflp2SOOGBZ6PK1TZ4zg752Bh/3bwJyEE1i7N92ZFCxk
GSs/3xQm88SjhJ0o868laotxPUpL9TNv2SEi0neZToWg/IUJKZTfsKgXFSAPDZF68E6QgJfde96q
OSvNcYFi2MzYGFP9mN2eYXoofhqbtI290BABaLe4XBWGv28Arip94K+wBD9cPdowkfsw4neCpEAc
GO2ImVoQe61fU8tZlN2hq18F/N4W6oQlLUTT+bxGSBjZdqEDY4qz0Ild0o25EnHg0dxDj0oZzNv1
nxkqG4kpVYpzvh5jZK67KOyWElPiyv5LqOiIKJJb4MdomibNFcYSEYKc8AP6gMpgITUSuO4Vd1MH
oByM9ooprqtni3nExtPy+hEIVMDZZBfIfmmTLDN15Egvr/JQ5+skkUkpb6jzVSfItOpjsON/TKeW
ZfOd9Nbv5NaZJdFIKwg4K6wvrFuQ/JPs4YVIMt60t5ExL6tvWVPmCAYV8VZ6KV26lOIGXC1XBtYn
Z4gCxWoeT2Y+Otwmtw50dotOWaCOUgiKx8BK2DFOf240GyWPYU7BujE2i4RkKdHhmEkx92Af3Raa
v0Tx36gpt1QKdkWHhShCa1XjgZ4ZAvDc4A+vQDBFVEbGz0XtkYiNOLgAq6lWEgQ90/uq2ZbwIYKa
a3J7LoVb3BYF8zfTUuaqJ8EWEVsGYBgeVYvnvXk4tsWlVWav2GRW2TAdki2NM1dm4gD199ugU8jt
9itFrlHSmO+pT/COKdJBifBT+xFLUbMbVolmvpSqOuJJa8yhgCxiIKTFkc5YiIX2YM2qkGiuGs2n
mU0TXSzHMHVRjiUgcyoQTpbBpV6ShW74f1IM97qpa5aSfulkuv1RaDV552RL1AM9gVWDUclng6ia
eWGzNhxj6Y1N8+FmqGflVkRodgAK28wUVMwZEHpMWKaFwuMg+x9SLr9iZInESrWdfRvcLz2YDhAp
mQW6Gs4lmib4CLLRLFJQW76R+6yrqU/8PTJvAmpZlceIqyWsTpXH/D2XbCfJW5pAmD+CHUFR1/ze
jXovw6x1bG0yRpboOvyCDNYIRIVLqqEfZw3OWSKZAprmWWHmN0beF3LXzXk9sPspEhLQ4OHa3J6T
7lzt8rleDQ8pzS9KrBHQqPw/DqgpG/JQvvAw67IJ/sIbkZBa1tazkV2R9PHb1SEJ8xVc5T6nuYsZ
j4oCw4JfxI/SerHcpUxX82em5MoqGlmK1mCvoij95VFNsYFE2UGf/oO4KbauEPJZK3LgMHTKwosK
sivUP+M2AJdJfztW1eIoRTKn7aDFlOZEtPfiItprrR7MwkYGYW1Vj0iFaYBnpQPNHDdOo1MLJdTe
TS+Q3BTX/KqxjkijBqwLqVfENlCQGvyRWGUqAR+nW4bwgBHVYztLCMMCXKL7ZQOMzLUerqqqTj+M
3BXT38aRETiVrkzY7XBfwP13JGUrK+U3KPKRCO/soBVf6CWbEd/Ad2GoswESnHwGCdPjqD3Xfz3h
IFhybC07uPwIhfarm6/6HbdvQ6gzy5eWEVrDtvrjl8jLfxEdq7rXB+Q2SKtJJm8KnBxsYZnTElym
05TW6LRUy9gVpbo0on3bfgu2n3pIWZWxH78n9hRKPoHtGVzgyNgFLixTLimmkPhKMsg6bA+WQ7XJ
7BZYq7oYW2b7qbameQJaXS8wuU2HUD8LhoF35dsnri2Sz1Z+5zdLWKhwzNvjpvIZxHDHjrMRI5Cx
0OhAK2PNkKlAsi5r14ZqqovBZjU1Nld2S9lRF5tC2cH27GjgpRLpHO7SHIHuX1zDkbqkZL2zU+Z2
tWimzlHHIk7aqNJfD5NT83+g3fI7s2PPGHGyjlPRtggdHJYVs2+8pWjT1BxBhYJMfsW8S13Ww1fd
sE9Ik8p2pBFJjiSzFzPNbJcSchIK/maYVDOSN5VtJaAR9UewBPnHR8re08dMZSpbBAOUZU1ONhW/
AsBbNJV4OTSPL2Tc6Dxgk7Miir6a0ptbPOsxX0qGjC6GDUSANquxf1K8oNwPy38IGKePLVB/CxNv
JmONpe3BjIKurOsrZIlexkpX5vsDGZznq46oej1ctxrWOoWFdnb32Rdr1I2BqLEyc8rIGC+MXT8e
cAqFykETe61/VjxxNq+LGjxAJs58+0YVhS5HV+5mimBm1arrot2IeDmOG1/foVbwZnXIFbN3+63U
/OkVHxLILjGLs48iw9a4TvMdysusvXXFRkS3zoQPeC60a9ftUHIhYTTxTvhn7Mi1+FKoyCT+qpiu
SCbBJj+xijay2sUm7O2GqYFxSZSbhZsD5yrhYbMOM/6YFGhe3raL+v1bKfdDflCtk5HeXRmZp6Mg
rpcvSfiNAyPvT5yqgbE31XU3evMB41cDFJhf0FhDGB3UfWYgKoR9aztZMEm5Z/BFlC+5v03yRPmO
YNmqPt0RbgHMGMS89N6ZdytwOcTxzc0PvIzFv9mQPpLgmNh/FEymfAmM67JN/1zvbSZ/qQuNlrr0
4nfaXLQ/fXQI/VOovdr6gaMMd1LBCYm9VpWm9SikwZ7L5d61k4fln2ps3P7oadeC/TuAgBlsdPRf
jconjNWkw7YAwFicIskRvKiF/R6Go5Dv3N3LFhNGSe5SYv8mksNKxNZeaFwVTMg+ndw+VMnCPajl
V6c/3eAs1DcPud998L+Y7m7ybU+sWYN/bm0Va6ZYo7LFFZ43K1jJuOdUcVTx5v2GmXHi+TAsF0FR
a+769HdidiP0Ry5WV9cEg1HzqPI7c+ikvXBOav7Ryy+G/EuDRjROifARNaRgq/W2ja8sfye5R7eI
O+qg6ucEWHCDPCIaWBWZF5VNwicgd0TKFutizHX8jLp5h9n9xFXIbl24ZOisi3pbei+WMJsgPQk0
qsk+Sd9Dd7E73hJM8mbCmgt9tEI0KDPjyHaCkgt3F5SMpvajmdOIn1ii4dqejsc0Bt9QmTOfZtYT
GLyyp2/de2MLHoelxCwExIjX38vGmac9SUOU873AUNIsBOAh76bq3SzM0PtsTHWTI6FlWtywXIIA
NACF3ybdRgfdkp3Giq5/W4tlJT2Do4Xsz4dAckItqWebJNtr4c5Qj2yp7GVRLAJw29V2BWxqW6Pn
9baZyfXvFCVjNacM73n+xDMTWLvC21SwHWrIq5uxvKi8qoLT3emtDSyhOt4r3c5Nz3cT8imh1Jja
cF3I4UN4B7/c1SaC5APEidq6yOw3fe9giH+FtJLMLd6nPFgzZFxqM8yGHUPJHmvHWh95eLeD6YxQ
tVFsDM6kWbEZ9Czzgv3GSSGVlDO/Rcma7VeJDelkKvd3oXsBCZWQGWoc0uTiw+JIjrKN8WTREYoY
HfVljazu39kPwDaau5Aeqn/SQP0vCdfsE/Jdjrpg2HnkQZWbJH1RM+5Asb1a5RPUe/zsEehn26y7
l+xMgx0GR1XAS1z6+osiGBNU1DiNsufRilyunyM/MzZrKzy61h56XNsuQPVs8I0Z6dVs/6Cy0yZE
fBfojeBCBkthHJJtah6Ede/iJYYf1V2jumNLpmfrxHh6w6ZjEATPVewNa9H1G9w0krqU2zVyWRKw
EFE2gcN4jgeT2ZJwOIOSkK2ZE4bYylZoUMBAwGlDyeSme7yuqrjhYus0qr51sERYp86NodgoiNua
Fvs8+s7Jkshjgjet1DCy47nYMUpWBAaL7hxtffAyYuR2uEzYEmK6p8i9xlbPMamtQ892DWoxFSQj
cMGgBXhRetJ8d9sTzuA1QK+MsfjMvQQlSZy8ut4G5GluLAmuDfQLjAwjS/EYwEnw0wOl0hH+llt8
kzELuTYel0F8X2DrO1XBo/UONXkRJbMZUJeela/NKdoHkkq6yMp4OW05/Ep+u6mJ/B/5UpDQOkrl
lLRX8w1Fmv1Vqu1v743ggSOJkWZSttu+su4GLXKiovrIPGgWBf9Wb383eDaRIlNx6IoT3JkrKtyX
WCXaS6uB0D/nxOqOjTILpdRY9ao+nQABcLLOgYHnLehFN/QhUv0nMwrU6tOqYJtXn2gDD737GVso
SsO33WEX6rsBrlXkT9Mff60ir7VNMsu6vL4h32/LvWg+yPx0vW2bb4NuqcsinWWs+xOrLNf5SJmV
XiR/MHZKukZ/iPkAX5LVtfYqtGzGFCEPGz6yTVmsUYVo7VqxVwoqaWPePQbtiP67y/Te8W1wttiA
i9FSNiZcfaE5Y9aOF1VOsqtWqdFWV+HluT+Z1H0AL+QwPahN7GAq05XukI/8OzUumzYCM2x9k2Tq
IAVEzaFINxu73ALJm+1SfHpg8GOnprEiiamHniiDDrI3nf5rw6nxkNRqzD0HjLGsVOvsGKl7/OP5
sG6Vt1cyFoZa+pFh9BVKfe0wrxruMKtLcXBLp453ar5haEckMSpSiPIowHgK8uwnKF8MTMSEk60x
Dt2H+GoYvsUkdINSHUhmxaXKu8eC2h2e9oijuOerc6x252F4i4k7FUQzdjO8PJm0kqUwmTeglOcB
vkrZ+oi8LZmDPOLMCFlcFd2njeib5YgNXc92lbOkScbXqHxXdYBk6WUk/QWVQ1ewEQRK7H2k9SWq
CQU4a9D+BJbRnSCKB8ZgvG0Ym2qoWSTGujrMrWFjJ06D6H3aE0artilXtk1pBp5P0cGLuxxtWPYL
zBAdvtkQO3YyPFHkdsEDCRoWzTTdxLqj+5+CvU1nLdPIR0x9DgbPiRFRxYxagFClbIY4cyT6w/Gp
elgP14W81rjNYS+RyoFM3GKfg6e4nun4A4LmHZr88AC+yZPLgujZq8lV6ptrTNtZdCrtLPqufKnS
YIPyI37mHaEapLFnWGcCd8XaeuDDDNI9Zc0qnFyWCem9TIn7v6Y/RAnJF1QXZ79ZVtWH2eScYsBE
N77Krmtjjjy3UnK1oblkNg5JvOGt9cmejAVqOlzDClrPpq/PhfRTskLKjU3u79qWOY4zeC/DZHYK
pE+16HUyj9ld4+KQ1ZA/ZHWzMSCDYd0S1U7h5E4iwVT5uw0/++E39R4wUkkzJMWTFkwh5PUnRyo3
jCi/+lWLWlGCGG1wNUzlF7umcqdj823ZUm99PIg5k9GZbl3yYpmCH+n8bVI+3G5TMiOFdZsbAYzm
oUp3BRRTNYpW5ROFklga5ZK5K8uFynB39phfbGULircr2RF9cjG43oefrruJ+Z/EK1dBD4Lpvz5N
WRS8SmHLQpeFhLEoYsfKbjZTdCSbibLxq4uCsCaNv1RNA6yI5BFNu3coq2ZfSB0/m2/Ou0F81WgM
GiJC00tonfXwN9Z2rs3Mdp2TA4b6kyVql7CGsxLOS6VFaOCa3a6KSEEyK0iKaMjjZHJ+2liisX8r
N7g7M/biiy69Sl6Kzx9ZoFmj+8U/qye7TroMdB+QE2S3ZlS1TUBgyvoPS0b6VnnZdwfg9ISt2/1n
yvmUMS4j9402kow91iCMHN1k4VHTDDqIdhpBw7Pqbc+KRteNlxSnsGbUdRnQUupZwpPJ9jhhnO32
wxeOs/k418Ivs/w2jDU3auKuKWlCAd7lIIMlkq/qJBO4eAUn+g3tq+mih3EYkqD5gci1C8TEmtTs
pfE2ZTDjCICfqXXITKhErxSti87Osl2M5TYi4SVBzHewxq96TOdN/gOn1cMO4yIJxNSp1I49GNxx
TM62TfXNRrDLf9EkpZGNDiw+1TZWWGT8bNZCSDCl+VR7sFF9Ic0z29v1hs1kfJhTM+neKy1+UFUg
8ZfKfRxeLIp+xd3hyECDTlMO542wqaU17gr5JgFPRYQ38wwDwshn4M4ga81r9JExP1ot7RvvH79G
BLphsNGAJW/JfRHHInx7FgREyD0r8kiVUV6kgm8h+NLxh62tCK1kOg/CfDF0mK1ImXFjVI45ZKGQ
JvdhETA4wYrq4VvmiK9MnQOlnkf8+XCLGgFzzHIuGAvJ8UeBYqgLXg0fvOkdmSrNMZ2x3IdlnC67
GraUwIIQVbCoyOFiOh14PxOsR1AAqaygMutIh6e2OMzoQCxiOyLjCawzbw0kO+es+RcTFxm7fCwJ
DjAtYFKNgZ+B5Sz0dW1TxJLTU9R7eGKlhtUJBQ4tPBjrnJe6gfwJoGeVTODIEl08tAlJv4Z5Oxcv
0yy2lYgdz/uzaiRMQrInntc4l7nLbHoOmWYH6TWNZoQ9JbchL3jaqvGM/WgE8wG9mTIZz4GRB5SG
OrtWwt3Ir7IZCb6s5nuQ9FXCz5ug5i7ZWGUc6T1jphJLQVKVVGwVHbLOC24soIXP2/GojggeA55L
0vJk7GXAACol40PVkZ563q4jxpH4S6a76ULlvRMw2q0bclYHzOSCXN4FDIZgmHCRUBVSHfSWqR+w
W0aoAnnpNivPS8lXVH7i2PJQmnvIX8H0CdJWekKgEDvLi1wDnvmRMnbz/l8dBJ96if/KSi+GN9C5
AdCtVYk5PUWdJ46k1snDUoX+yQo5WSuWz7tLmF6oGZvQJEJoSD+zclNGpEZCxxHCXKct30UrL7Mc
YUQOc6Ma/H+hzHPscXP1TfaTht2uNWq2mvUxKnm+acDGYgA/ZO0DJXrIQwaUT/sDeXdVQaKW6iUV
TBzIFVjN1JM6cdLCtFmB8OPBnLvjh9kqGF3lI66zWbUvl6WVw9VsOUeTJ/GrQAGhISJT3beArmuw
wfCOY+j4I3/5JSyTBAr78KsFv3JTLf3kpC3lnKGj2vJNyjzkI6YPYqO6lm9rW8i7vn4EvN1W2S2G
6tQx3Kt2ITOVKP4uu18UUFLP6yBWrGDdeGNsM+ZyUf5LsPR84DZoeuIo2ezU/OXjF5OwptQmT0+P
JKP8QOGagTwdavulIiKntW4C6sDB3bLXHA2WCRRiajgc/QwkXor1MMICSiFoSkuZ/AbmYZ3S01vv
OooJGX3MsIEv4gU4xv27joQKbuQY3ssIU/80JEEvJ097XtqJ7FWNl2Z8y8gsyvitWz+DrVGDTeOt
u9S8GniuQiJpPUipGby/gSxJ0DrWZcTuneBw8Cx/o8NEcEHZtKz+Vf4Fja8pCl4RulYp8tdVLh3D
muxbYnx0CYsin9PNNZVP3SRBR5wMQFuG3TP6AoL69lsCyYrhywqzGZxr1I/kuuDZ78MTAKuZCBkt
HAa5wn5jLfHfb03YAzJ1WMGowwzT6R1cTsL/oTj4mbIUTHWjLFwUnY5Px4RYAhGhh/2KTMGC3ts+
8pzo0zIhVZKPFSBHtIU9URO13Rrbzv9pmq/SWGbFtfexMc9wLtcNpAchFqVfHrP4x49PBWLnoTkN
Pme0ac4K/DgJ/irNanaAe4lbUFjnBHsFf5wR/PNda9HHrxYQXQD0vF3LMJpk6iOOMU9v50bhsjM2
pykxB/Qt+aqRcDVuhHcHq3fJCsrd+lwdkUDFyfbLZHyZaNeBQELkvnN9tOdCvEN0EyWHreuDmDJm
RfmTUH1rKJBDfnZ7SuVKuY1y9PqZPqwPmXbpw09XgnY27U/JZIk8UOXk8ikkfCTqk8oefFasKmfF
IBHC+1dimmmrczacZayhHc2B1/YI2R41C+/BI0lMjT4EqthWzheZGcw8lcqLBAGvXvu2/vIxO2hD
A1vAuvl5fSb6eE8gqKPQ14xMFnGdUCJvqzBeTObZBDtTilYsJTqxgO0Bin4xsUUEwSs+aAMNN3+F
UHFYdbqCeeyeN6xiG7aVX/+EIpNu6uJYHxcxMAri21pMGa71V6rB3MSEqiSYQVARVL/koKpHoero
bfQFQY8diYECslHf/gQFmXSmNdflf21EVIWabXyvd4ZMW5zq7JVV9Z3SXooQc3LBdjQ/wBYLwCOq
tNEw8wQDuHsQUbi9dbCdZqUSGMXl1rEcHSbLGuSUJ3NeSeDagMgH5yr9jGiX2xqnMnSk3Ngxd7e9
dpGD/GHGRnKX3D7twVybzNAojs1g7iGl00unUHI+7YhxNo8HGEw1OsucLx11Prwe7ja9focJJ4ru
rjh/Y7+eK/g/iEYK+0fvveJJoftVGzKzBnReU8/CliSXOj7UEbPvNuOZAHuV2B+djVfm2/V/Mg+/
/kdC1KQOKXQyc4e/pU/MIzSOKh0Iwy4XCbd61WKTi4YLxPu5wJ06ZWHggmNb8tsjBQGnT07OJ2v0
ptEXBRwgCDwkpjsd7yhYIIXyI47GVWcnlM6MN3lNjSfyjXDkyd5CDIW0afi7DN+pXePAYAqKICH7
/X+Gwy8bF/9kCk13IDCtu3XKrxQQLPMvjvkHbVAGhCti/yBpgEkVqFbmBxUhWRH/3U5vl66tp4kq
/x+JbEc7xXTsfk2LbGk42R49QdgsSuRgUvzLNVQot77cj/I2SR8xVElYQxCKUFvwB479camT26rS
+trDl6wb23EAlEyJQ3xyzrpJx30m+Oolo13rbHEye1ImU2mxa9KkdzgRUQ6RKrHrfvrFLokfnvXP
YllSFSGg3a98epPYIJte51jFRPvserJtdNYuF5lhvJpyw6CQ62EfWv1LaRcptUZXSJiKTwVrW487
JmeQJFp30UDjdruBISVM7+JoRQ928PA/UXuycEo2PgEo2X3ErY1RESf0mpxRj5JLiFOLYA0dgUoN
VKD/4TX1q6eZo0cx2YsQwYI2jPF5jcpsIh/rFisagOgRQ/qCHYHy60+VL5J52WWw5AMmoNoN83Vv
kUCTU0RGTzt8sk6Ku4QlGQlcDImtpxgOuH/KClPXuzGYWZT/JiAcTaLA98+yZOQeN95xpS8rFyNg
9dP6r8ZrHakhfmBMlx6SOUv9QH0qlYIq8o/pSlC8BCkhKHoSBZmg5NRTCmSCNVk7D9IF8opHBZN4
xGvSdBgzRf62YQ2qHvnSxAWBPsREjgIC1YmVE7tFx5RzXGt4PGTzbBu/nX8JGLupBMclHnmdW8u7
KIQmj72NgJYPSlAVFzuWI8DriAYA9OrqK67vSt7K4j+izmu5cWXZtl+ECHjzSgL0pGgkyrwgKKkJ
W/D+68+Azrl3Rezo3b1aUpMgUFWZOeeYe2KEVzb+eXt6xO17WJR8yoyHiBoMMLzfOgQQnKbM4o12
Q2vdC/PSUm4LLi596yh8RNJOpRUkcVnnsWTigE+lh7Qu/e9Rv1fivSCNoXMwQ8y2zarGp9ytON5D
J4C0SOa8TWNOmqcYdH1iDEcW+DGyM1POxkHxOapIE+Ot/GGzEPod5ytCM60V+U6vEMjHOXrJeaVV
kpkY8bveTdHn5TnTJpAKMD+TAiVq+M+K0ACWEO4AuAQorCrscZTBNj6bJF9ZMGE6sUd2iC6hkI1H
ive4QbAYNOQhzkmTO1XCB0ht0bRftsXg1HEzhJtSspfqllGrTbIAIS7vBCsOBlKYiZKRs6G274hB
UVHeM2mvJmupr+qAkQ8YQARsaCwAAbzWvHqDoTj4T6h0xVOtPpSSgwyNV7ICXGz8i5abQYGPGK1b
DYao45LCzFUBEsEOPwN5Ob1K40bV3ISsoe4mZtWN+psyfNfVf7YOpUfi4S+SpkHiyFeRGzcNm2Y8
ovVYDpLP0JUbxX/xo0dqjWt1vInfnCiFyH9gYCtR6sxPdiKQqWafE6uLZYyuKC+6TGuF1pMdjacK
Ze2IqaSfN/bhRp439U65oFnP/D0u7xKjDPgnaE7HZidhTa9wpoycc+cKLPSxw5OJ5tWMgCpK4sTe
9tMpRXaqPX2uUEHHUiruDQT1edBrar+sn0FruanGadkGFvAXUhCv28Z4Vcz4H7pVuwUSkagvZtAq
u9H+4XT5bqWVg2r9kvcqA6uv1n+ruXsH1quS001UDB2nc2MzjXg/sKNB7AThEYfdLSj6ay6ldAQK
bnJsPFidmbzkw02rDyYmyWSJC2KRAg6in8mwHRCMrMreJOmUaOY9oM4xiKCwIOWpMkdrq16r+lkf
yLrM841a2C+69DOhyuj2Oup+BtFGRs9IEmyNNrVrDj+0U8271nOPVjhqU4R5TuR/ZzLnJovI+uWQ
Vh89cJZ4p+uHRviUvdDoYBQyIpmtqsm7z8UQ9OhLjllFUa27MEMR22V72cyB5ZTN54DMWjWCaK1b
cGZNLey8tOi+WmTNMG50+5IxDx4p69krHnl9HCb2A0xbMtuIZ0W+F2dMYqGxOYxZnzJCKaVHo+N/
5YKVJGtWWW1ioQ3Rsa5CFS8j8S1FGDDtHA1YCIQaIAWe8QpzgzH9tn2cghgl7OAziyceYo5reUn/
Av0sXUR6h1r2yCF6o/iShm5hz46mol9OUsGx3xtktJlWmL7lo3Mij0cC2oG9LUSaNxngjJpeWvQ5
Pfop/m0VTGi64LA7E2hssdLlf8p4NElpQvgcwWEVSLwWQTLLXOQsclW1hZuQGW9tMyEsqxhcqriO
q0vv05gaxKyUBo+NQiWxn2ZAgGrMfd29yGFNasiwjgtU0n6lM1wF3d9I9qYIf8JhbcHYzeWQXElC
jADZ9NKnXYunRZKiXryM+psikz9aE9JQ9j9wG2htw5uxoaEok+HJ5A/wqEDqCGhSd4DKwkZmo4xS
FhNybJRGv6GfkP3pLZ6XHdU8MMBhzEgyHn3EzEqvTF4UtcXY2ZqrHqwDhyxlJRRg2z0dxoXaBwcx
m5TM6a6+983NIhPCV88IpKviO9Xp29IFGAfUvWrGdNCcEDpqDlVC2ye7rGk9fdLXmqqAFwgJ6BCm
QnAKypXWghheSMwwkfj74TehGRuTRxH9FewfpTf2YcvGqaX2KhmSD9uGpjaO+yyhJmZUtFdrrKU1
SQX6KvbTg/49xgGNV20Tj0CzgUO0PhnWgiuntsPCirA2ZWJXUj+Z+EeB2zM+0ZcZJ6khJaVTtX4G
opt4WZQShYIirpoHa6bPWFKE7RfJm2pOIHUV9Ku6rs5YQXcd7kIci4TxYZqF/QtRHU1iuzJlnLql
0zNUYlUeZzxk19xy4t1Z9BPt1o/Gm9o7H1SCFVR8jd0u8SvPJE2G2Q8Bf3J66+KEHth30ErnrE7e
dW265gFS9lZdRYzjrY+gCU5F74RH3VCoQ7ymYLFTy7Y/jtCjoClw2NVI8htDhM5kvGn4VMaPihaG
3x79/M2nPskCt4/PyPcyer6O8yn+KXwLb2ufCqj3XXKtY2oHpVlkkrKRxm90FRnc+V57ZCMOIEMC
4VH4nyAXMI82P4zAOPr0vGk86vu6CMUKWAVO7gpLUitLR32UdFKK1cWpfrWKPYudfkDIRoZICrhV
z1xTZi7661cbmO8mbkB1UQBHRl4xUCyJNoZy09x3AvFgbq7L4GAFT4gHEPpeEzAGZB9Gv9W465t0
VaYGnBtBy5mlhZiKlwEvgjycx8gtxco0GVN6CrA0yz9FPj9OPkPACIVrokxX+EE9gfSaY/xr44xA
CNFizjUuOCjmc0a6LbqA1f6eTskGgiD37EHnhCz1W71EHo5WqHBLzYv9g1O/cRLOrJPWQZOz3i2i
6CaUFNhI1PnUh0CY4Ny4uSsmjcfvcSAeE1JFzFOU40huq+3UXgsIBBxr7fhrYvdT2INg/GWnsrde
uhxASpU1HJOKHtiChRDIFByrOk6ymPue4B2VtTyeUDwCc292FkV1Fa1a0PMEOzhbaY4ciAy3NwUN
WQwQWZoLumq0Z1MzXiefEtmQE2k+SgiNXcq22HI5QFIG8Q3tTsOFX+OWNYVy9C2m5LlJAPJIX0jO
NyaemshEk5xWSLeY65QMc8xV3VacLZ0NtqX0/J4M7WbQCcTyDUq8DAtxtElos7Yi3vimdaUPF1As
ZQwCBAGEvrYP/eIaCDQU9TcSK1U/tEVYLjtOxNBvNjH7exLyGGmKvZO6jOD0+qvq4T4z8umw5Glz
r+AjGSqGjcStJ1Te8SBslzNWz6KYmpzqog61UlVPt2BKd1r23obRg6SaXQPvoVmiE2N/i4gBtvLZ
UKsdeGOHKSp3bRqsM4xzEmq+Xhq/krK4AS7N0gL/I8YGWw2OpklTAoXBmKKAjvz+N8xQUGYmvCNl
VUjJIxLpARH2VmYFj7UdosNkdFxLtdFvc8CmjUK71EKO6ljdQDWKEMcRl2gipKqzEKf5JSFEQKvm
1TNwgZEkiBVir7coRprPZDIB3smMqvqfCVfRwfI5QpJUFbl1R5sJcjbwJeK9rSEgLhiBSFxwRTrQ
c5IlmA6W1eBWAQ1M07F08iNpI6aKg/Muw6CoGA2JKxgsCoN96ENk0bufSi8Vao2WELDAiWpWrCFx
uzA4xPltJIMK5wUWqUzcCmkgxaI5DsFIyKB59MeQbBlzJ88Sh+Y3iigoGwVjZUwkKRnZge0/W/iI
zAygdagCBwRsXb3fWKBwOhKm8lzeaNmN7HPaLW9oLc8KE1TgCmTqqeR1cXYqvBA9rtwYh0TEH1Ft
HExuVkO/BE2+MhFlkPbE3JM9HklruhhiayNrCglJKG6Nh2wpvx16UbQNGkf8QsZgoRxbe3oZsmlp
QHDH9GjBcTcVtAZVSVsENEtMwEwVjcNtMDnxx9K5wwpPKB38PPU5JbeSEJPYjY7alf6VVBCipFdn
6SsjSArzGe0RK8E26DhHJU/Vbe3T8FLtr7FST3iiEYrJxrfJaKNErM74nEvYbXwHTdL4Q33c17DV
IRc5n7OQFE1RgEObLnf6EnhpWuPvyYE7U+fwsMHuDI5JggnwYFcblTZaujKRkiBqZJp1GD9i2EUY
3ixq19+g8+iLV5RyuJlA44itzbAudhEgTf1dBYkl7XWJ2ueHHFKEeZKeurZxNS2rW0WT+Jeb0xZf
Nv3dZ/xOyAE9aVplaAkC2mKV/yKiHxOqzHgVw07Jd4x9wH8p+rH3qZ6whqg0nfzx4y856w38emWv
5v9MMDY7nkoAWp0fFlYmXiy/2KO4/p4m++lPVrrMWTU9w9NsGM31AGzBHgh+QMhmMMT4sVq53Q3G
9O403ARBPz6N8aV4lsVrROAvxzw0S0ufwWqFF4TnOp7weO5tieLYDQlJGb8RilB7Bc41bQ1PwfsP
vnMaSZ9bTvp+pAwJyfJVt+CzYHzgidsoJB9IHxC55OxAn9KO7kSOOAgQWxvsT/MpWuc1ZN+mLCB+
lr2yJY8cvGGx8du5DpMAtw4DeL4pOtrjh5VK1hkiJFglmjMmvgndt9Wl1kuEkFXc1U2mlvCrohsh
DNnL0PAPId0A1ruqc/lNU6ZhqQ/MYNPZCWXQxAqj19JHH+5aU/RC7DuQbXa8nuq82JrztD++FxHg
GT0gkN13qksVJ+1OjzlRGH2xtWK61a3F/d89GOPttfEFRfw6G9ufQQU31KTiZKF6IaxhVkvyBKC5
w5YK0ATZjnG2hgMpK+hkuAP6blNxTyvGeih23HH8b6JNrW+FwIFwJepS12uX9mGDFt5Z6Pp7HJYX
0RtX6iE32E0RppGeD8S+zN7GABoA9qJohaGlN06KwBzsyjbzZ1fuN2FMPTL8600JNrbijeQ6lw9H
+RYhh4v+qIe7Sd+wDtQSXmwcnCtVP1kpjql5BhqfMI5qYXSWBYt3n8cn5MkKFW6vxhtNeHRrUY/K
xIOyIOPmIBZDLIuGPkW4BEjNzl7tyeBV/d+UxhxKUkELbWCUqR+N4r0ZDjSn20CHNYRwYmHi3Up7
+CPbTn2Qniw42/fSb9RfNBakbd7i7oBaVpZf8LwVzniG+ujUt7HDc8pOSOTi9I3Ph2boBz/DSo41
mPH8bdbTtjZiEwPe5lJgHTeW3OVYYUamvdEL5Bj+FUKsI2piaZtLiOOPM2pluhL4QLdL/oThWfob
jmO5vyGoJn1HcaezjMK3/ZljEbrlIGO3ET06Bh9/n543z865DQHm9LExGAcdg9AznFM97NEfzJmj
S51kYQzINiynE1LLeiWzXlngjABf0naMgFzDR2ypYj3Qvbg6qbQT58rQkboD+aJV8/hS5C9k7Uw5
0LcIqBx8aLKg3EtyntGdZJ/rnjiYVYXfO1yLeVh7zoM9cvikupgk3aguMTPRsOdIRkc+Tjayf9Sm
rUnOGjUOFlu6acNw1dQtc3rg9xCSxk/evESqRFWfBFcptF6BmxrGzo7OOg+lxvqGKirHk4a7dJ1B
hYvW2ObD4p04CMcJLqqt/DrFbyQmTAQ10jts5IkNZDrYx+mG/nYcXGSbKPH7zKBtihNEcB8m7PhV
qEDcj321Hf1jld64/djVSGYijIEIknFlYPoYPRsnxLiBRDrFu0I6JHD6x03gIOTj6HGYZwqDV6dL
rnArRICUxrmz0RpL4nt/pErZZCYD8CBne1WHszbY9I9JZmxVnQKOZ47NJDVxIQfkf98rnEOK0WFq
53iEfksuTy3pA8ZoIN9xFvS7XWOmTvQ517i8KVl3naT6VqnibNfjKoZCbENN4WnZ6uGHNtbrrGzx
OWefslRtGWZqNKeEml0ydWg22YgJoFKLH7UIvnoiUCTtxZGdNd4oKXfmHmy1HkErdKn9ARvlrLfE
0qYyXUk5mrPFUHRAGaQ7dI2d5gwfcF8LbRvS5+zTxB04BQl/2MrquNGl7iOTdpCTAFkgTZXVj66Q
Xxli3yIFvyz1CFRZo+F5ISba/jAbLKZa6E0+M8x1M/o9MosKuU3Zt8umUYg7O+SpuYZaRVObSHGy
BS/9+GYDkBz3vbiFDQNsODfvNhjLOPJxsK0Rt0wODfvUpijldCXSW80UVMaMtIQ+bGIgFJTkkDKA
QKnKY4KcP9omTfFzBoNCTYXbzDSDjLODynp7z+ihJIQV5hiCJNzKVffRw7pJKKLmUd98Nwzyr6Fa
pC3RW1q2cqfTL3WwV/FIOE3jybr1npoqBUrLFFpVpV3Ow0XxcayXqWDHhztVJ3zm/5oq/Cy77Nag
VW8BMaTxI/a/bVyk2RJrTDM98MF6Dc3OPLrU6lecPKgKLtiwkNPkqyFzvKBNeozZsluHDC+JeYuB
edTj3mjfK+TvCFyS7qq161AnUyZvcWFHb8hEXcrvSvs3YuBoEFznF/qxtU4sD7QjdcxBAWoriSOj
Bs7FIH1v5sfLB9U3N3Lv/0ZBvxnz9ldo0j+wOg/hgxQ9hzUj7BJaYQ3SVSWPemBbKT65IkJ+SUBd
G8DvjvEEHXPcFNKWA9yghHuLbo9ZkvuhXX0mf45TpEtHoqSPyaI1dH3pR8pGd4iA8tEefvlr+Cn8
BG4R2r72kHgJP44QawIFaoxJ0l6urLcU2SB2v5WBj6sFBJpg6jfJroaiRAcezzBDW4bRaQeVSqPu
sXHxFLj0ggRjmwL5i/kt940lCRNSkifL0FtUGW6ZAV8ZbSJmtNr38nFARmKhjkBwnvUnLLITmWn+
OnBGpt60erRWeSUrePfVoh0Ek/BbATrQwwh0RSOf7HsW2+TDotivUfsbJ571Ray0J31KrYXv699J
43AiyN0er39rIMVL0BjPR9WPMPKUFhY4Gt6kwpzTb8rUoraE0025Ho6/rc+VDjM2pxHvWINMf1Id
Ty7xU6UqVbUkSave4tGOqMBoYGWI2YeAnLqBVocEKiaIx21oUfdZCZ1DkAQ0PLWB9hLdo9GicU3k
C+h3tvXW9G/zvqRho1ZrZK9oOlCVU6wiQknC7ZSqDvxqjq9+LeGyl8BaZauxBBVUgF5qSOT8Gse3
tnhWOfEs08qnxjDnhCa4EroirQuBPVzqdg5NWR7FNe5INx9mWvwV/hVxzfEa6s2rrAGdt9h2vnXJ
OIQFt71vHbJ0YASjXIPqMTb3mudM6npWpyFCvx+z7nHUTGHUp5aPcuvgB/MkJeee/GfJCn7OxtNr
dpsk2mcxCnWNrGNPDeH8B5bbjeQGoimzHIIps4+h2VfToTI2+bg1A4hX5SdRd5hgwK0az1kj00DS
rYBqRCAGA22n0GjV8BrpCOZKqtVloUgvRE17anWK2CREsa9yohiaYmVX+VJ9mtghphB1QN5LxHFh
cAdjC6fdgV9p47QGzsVwDmUpHAFyz0GY5vtC1ZfDLMPUqFyedf+iZISmyUhYWRRDy1mq5SOzuq0a
os/1seDUD4MiJTT+9ei9YlU/hkgSWCV0NC3TStJCoHFUrWXHvEwU43tWjbRAXGkKVjAxWJPqqwMY
oMeOZTM6xrw/0YvzAbJXYnrJbAb4WQ9BpnwpTG0XRj6sz3/6s9XQCer/aDn86NJ9QoRLuJTb1gRn
0DNoNhEqL39ITzI3uuFPXtMS6zDtkkmlloNWrb6lBlDSqLrovtG5uYqMjG+zCxz1sE5JcN2q8Xfd
XVr/aiUX/M0tJ1jLlxDZq4Qx3azmJvXnxvmKJ2OBN0NwnOup7hqAfkV8NY1s0/BRmsVZHtLFSqOF
VUAeGZytOc+Ms5xr89TJm9Ct0XXKi50rK8loT0kU6S4R4J6t6kj6AsrnMX+rGsGHB9oaarlAfZvT
SCc97UwjG2k+OxyfUF98dw1Foe4VOtvLmGCz648RA0Q1lelv1/VZEAmgd334lkEBcCTK7LwO0DVZ
6AFLneixcXhOtXBt1JKVTlpZuDBIpaUMRDRtGoiiIVzf1DeH4XCOG1kJD8FIW67clF+cor6kMLmK
+u6U07kc1WWCiYGaY8Kb04SfEMyPHQEaUtABm+nWIIQvbP6/QcgtGIptPhG7ngUG8sZkq3T2fhD9
KmaekqPUzKXrxNR7Crndc6w6BW4NrWVm1l3q8Jhq1ovuz7A4zkm1ujIlGV0JG4Ql3wPgcXM/Oiab
KOZ9SpO5F9jLxuvYuX7uWx6Dtc4qZ4Cj81Ub43EY6sHtcjI2ZQD8PdHuOedTpSFaz8LnRTARpJaC
WbEeCg7db1Lh5f9sDtYOSJOwvgk5llGSBtWqlfor6Yhs7PKLsMCPWYvaqN2s53DF2nSVmGJyniKC
apspCFYDlms5N6D4YB5ra21NUO9lCmJkATxcXMxe/Ypo9XDegMJFywgxJvUwZXeLBG8k7CxfCJ2t
LvvJqf4Rfc6z1fqg2kDnrCyCErU2++nYUKrg9D8B7jloPiVymK91nbo5g9/X6SfdtOnEAKMcUS8w
9DngzGH/5FnP+3UAnR6J11qrIUHkGtMHIMmIhvSAZniEBb0kwXPVV+pnP00cBrLIg+y1ZDEfQFHq
2bYu/jTv6yKxfrK6ftdnoJ4zpZu661oXL+t6GuK1QQ6iT4zViNcmMEEXqOiEBN1lXT/5Sr2hNkCH
nUXfisKLNbSDk4Wfdkr4Qw9Og5xSHM3QOhclyrsCSmOFYNnn+/G44wFT0SUltJY4W2c7Rd7VSARD
ElEVwDhO+5AYLHeZ9K/u9pmj1a7+O9YGGR7dyqkV2GoGi5iamYceFVuL6J5UdzphCxJ4RHApO/Lc
aQYwq2WmniBCwg9IGRPnhJ+HxFSqdNPg7JJcCTiIxfLVGe1NTVmfcsgzte5ExeMrUY0DRFySUN74
MsN6GhOO1X/YDdCKJjRPWvNqFj2TDZgKSnAlzxlxlJ1PmzIzLkHveFoReHJADysvOWI76fiVE3TS
JgAL6WAms5hanK2Ukrfg7yX7dUtPnKM22+q2s4ZhS5r6mkHlezdJK4XimgtdV8O91t5Va7z1OrOj
mr+5WPoHuCxs1zNIj4UZ4y9rQ2R+pxmmOYHuPnL8ndw4x6BJECZRPAc7PWSU/80T0cb0G4ZuwjgC
GPHTBPKEzIYCashewtDkY7boC1ct+IuASOtJ1p6jlNFjxHbdtavBl8+aYeoIQow7IdoTkHga4IV9
MTuFpdlEldNMv3B6XcWaPE4qTEFY2OIBa+PwKXF801Z5CqVtI8Cj+ExycIF0Wf2oEBn7jCw68ZHa
5XvWEo+Ua+Gd4B3qckCdsXjJe7g2g2CEIHESLw1+2J7XwPDCiHg6ksQtB9Ku/PZp8uAntb6PSeYg
4PAaclytSZfIh/a1nsyjxnbZ+fQ3oxvZYSAIWlfRaJOK2MOJw/Wk+s2BmDIhUFa+LCN6Aq4VrQZT
wmlpXTnjsjrHAZ0K7RmWjOpkBSjNoBZv1cDT6mirakzcVYwangSGsBCXBuZsBgWo+1Of+buGabnM
x88iFyukTAscUHPASEwKm6hwBkkm6SvxfsgTYOftCfYEB5xlQ1cpg36XkwC7cnyLBTvZpThXzGZn
OigvqRL3qmGgmQFuZBanka3GCOnPtxWQz2w8m3HzLaLIk0mNdSLlgVDCSgSdIMxAIplleEweELxa
+c/8Pw0l5mg7X0ge8kPL8auKsQABf4dQA0Q32eiJ2A19w0zaJwHAPtG4BqeZ/KaAkuuk/o5H5NkB
h1qBW9QYV3Om5jQc5QzGpd9siY62FcD3ubID7fxDQjRKc2Xy0o5MKpWVajlxYsLCMydBmzZ9eKib
vVHpsOGhejz7Vvf6XHJbO1qXTbru4WQUpGENjTjpTkuu2fvkYEIpINXbEbPiqc9vVcaEvkX4n+U3
UCnHSfUCW/YqUCw1w4WeRPVIZ+dTDaDiVy2AKjFb3AN6bkBLSEHC4S4BVO2tnNCaaJ1x6M1j7Fuo
raY983GPsx6TyGxJ51JwSu83joLKx0rrCf0kaRX23QGwU6QmimWGptKmM7+CWHjYjQv6LoGSrnXG
oUzyNzmKg6KTVlNobIRBghuhGln8yRhiVvCGGa7AYpgx2IQQEXGaTYe2k0q3MdX9ChG8uwogfjXh
QqlhNmV1lO16w+Azq5kjilRaNXoCkWkAhSkC2/v7u1CxKRv+fvv3i/MvYl68G82Gcj5VwdfaI7QB
VRHZDqInlKvMuoXjBJpHKjNynfndf3+0yvKqMlPuFSYmyfwFf6/i70uRzKdo6bd+bua7KXZeGAKP
q2p+SXrV5LsktckCnf8IFJcoBF3wuvIjmQ7MUf9+Qp4Q2DbC1UV4DGC3q9P/+yVolIOmKMSwFf1s
aJdM/kJW6cuozGX+vvfvdfz98t/LElaAwTd3XJJ62g51siSP3xzkz/KEQH+0qS7+9zr8930DZg+C
i4O9iGy8uaSXJphM3S7yX4qGBi0DCGkkyEXqR+KPdUlbyTFxpT3ymWL+PJohc4fwPcoZe81Pi2FP
ORDe+9SAumiEzXS0RKc+0V1SteE0/zxOXFyh+ZdUYj6RokyJk2pibSQAtNIja8O4DW+NE51Dg3jC
avbtOFUA60I5RLrP1iQZG3W+xD6Sw6xR420cc8Lopfb0d73/fkk0mg8JoALMKlQvxvxaJjsqdpg4
sSMmzzEe8LiERqd6k6x+6v//IwDFa7uBs6h2LRN55MVVsfv7zr9P2m4Qc43hV61VjMWiYZeU5Ftn
5Aqnkrb978qIMDW9VjPe+zxJFe/vw80UYMpCA0KYu3GvduR/V8OuNAWhmS1eUduOuHn/fsbfL1lH
qKbisHb9/ZHAHntEOMDF//vF7GD5x7bRL/TYN/nUBRCbIRo42TuPPptqerFWvfv7nZjfCqZ9pUxD
LyjMiZ2VbcvBtW/T0lIodv/3qbFNpuYD8UD4cfl8sd2lo/2/7wtl1f/9y3//fD61uPacalVE8v97
2YZt0dZKOAT/PUl9Vh2EPxHO3c7BoEG4lZ38hiRK7CKNXAJRsG79/bBB34dpudHRYTSlgEmHnOUk
9+JCTYNW3bzKXMpEZmn77/1L0Q2XxGsRtwotLZaKDhaQCJjl8+ShFL3Lo7oiMMWVsRyzCtzsHOBK
2YGLihK6IZaPHg4ztt4op8TR+A0x1pusKtz/ni4tJlAMcMmZSVuqcLbQXeNqK9Nl1LyhAEASmPEq
6+hexc2L3OOPMHp/dFMi39f+y4ScRqxNaQUKgHa7HXhY/AEEEmw2Wa5V4dxgZrdCI2IrLpi38oN8
1zzwmIUTrzsnyFE6VG5JaDxH21ljtbabJVU8aELS8jghGgwHSQInb0wHE4BGlsgGV7OWWKBDxE9E
6oYkB7hE7NX4RKma6s/8R/vqljItDMGJY2lAsvLUCMQhGbq2NLYIRuJ7F6D9o6rsRq97hnfe16xe
Y8YC/pPKPEU0uUwZ3VZMAmbCokS2DWEmgOiIFRFL1HA0tGCSGGzz7vzf2L44UlGJmAh26WUjBwDm
sxS/IxZ9+g10Jn6BkmEiN7Aawv5aWhQgC/IlQpPeMdyg5fAgleqQDa7aeBqPLlLyzCPfQQ5J7fEK
EAcO6x5BIS4MMwRA+LppKbBgHKBATEvO7tUjwPHGWSTZIgPg9UPdi6elwjXqXa51EC0kql5wDWS2
McXl6LWkpV9xQEStSy5X5VH1Jyg74Sm7cd64w90HwIWsE+3A/M9hmubfsZ7DnRSAnnYBYYGfzYOT
tDEuMsheuDyWqPSiX+eJBK15zJ4CscIJSD0KKInDOQmxDPKiJVTw6sGlg+gkWa707F85+6DEqH9x
D/mS2305OAUwVgGWhr4VLEnUQVDo/KPXWFpHskzm8TFpizz4dFVcA2HsP3yQGvl/X8GHjlxpVxYu
4bbotS7dl3IcTgwj432/HR491M4NumC01eoKti6Ditfsnj0oPevQ5Q34P9XD/slf+QJeaHY1njG5
CwTHzVdBneViiwp2kFgG5/A6PfNX/pTjGXBwDyzTBx8qdwL3Q/XgbTOL6e7KDhEBV0n/Mb7Un6Fa
TE/C5kt1/ja+ZroXp+jMDdfQUQflOP83oBE2SKlpabdLTrFMfYsrX83L43XwVfwKN294cIDhr0Mw
fvT1J+a9C+eZ0a1qPPj4eMAefAfjBGbqzLcexKoU7YGfLc1zMl4ZlJRHdkUZSGBXjDT24ZBGuojO
fDi8Uz5+Xjwf+sirIst0ebJ/+Obk1URTlC70D+Q93UN78n/6B/9A8EtFJOa/5WYJfqPf5t7zPrng
A0pwJLMMcvD4b6uGke6ZmzTpFlwua/T4Dc1eFLCY1kATUpUaaKrmx5TeWXpX0/lOtuAnsex84SDw
FRiU1FpL1h4WimFnfM2FpbOwb+ldu/AVxTM6YNeoP9K7ic0CnbFnvti3aDv+mDeeeJYUMO7zRef9
IpQ/oMNUX23Q/FfBYItmJi5olOn7SAI4t6yY12KA5cp+siPEzwS9fbaTz/E3LBJM/m/W1T7rzH6Q
csGMZawnGTiU4DzwZxq5Dkl46LxyvL8avKmst5+yT8GKF3xvyQiky9oCCgaObYwkUiCB8agDI/+m
tdeJ3uibPGtD6hZIBZ3ncHEe1sV/AdzCp8Rvu2d+kH9Yh4wLEcIfQdu/kkKH7sX5qTxmG3iVr4Qe
XXivOEc4rgHX+IfJw+DMjL5xdpPQ80OzuCjTJZeGOsE4sp9s4d8zUeF1cg8uCJ9BSIn+bDG+ZiAx
/1H98wefda5b9tNKA8FLD4RBT+1aA4sjYomFxgdcLp2SBLklNwGkM24uL261oxZb/8JmSE4qpBk7
T05KFdH77kM+FF5g1SfvSU0nUDT9r9P6vTt53F9Uz9xgbQs9mbGFpwj8RFQGS8oH1MhQhmApz14z
sgpY0WEMYVLLXlAZEz5TSzP+G8TLdA2/4cHYdOkdNy28ee6bcQXexdewUC55MDXY9GNlFfzWYwNF
osa6p6U1frvJvno18mge2+jM2t1uraf90d1Z57HlHcAEbUGvf5gfDQuo9Qx+2QO4x+bV5Blf5cr1
f5TnDAF1k7P+Q+fgXJx4gFAjzgLdejUvism24PcPnjWUrFBcCOJcconZq8oKIxNRAPOmxSZi8WHH
d+crCtFTLbWLTDum9piCk27HMwLjkmbHW+q45Y96y+7GpWNb206X8D5d4nt6T7acwrlt/Bf9J3jl
x8Z3fDXpEzELKBq6qEBYkePC0WyPyUgXMZKrXUR6zfoGdnTTtDj2FjAqAuKT+HpukcQFO0B/y0BQ
I2+azBPKmaWEhIyvvMUufavemAGNiFwlF4G1hciTUcPSGli6O8oHDnIDedz02gF2riXw4diTmGQC
jMOFy5TortzZKnA85vMCB/E7dPWV+OxffNqqvP0X/71+md6UNzIA6JRni/YFUV/N7gjGkDSijkEd
q3r1yLDez+us+THdCZgF3cYayhtCb7pH0du+smV0AVKI1MlxoONmd5srfwHo8le7SzvlXr8afJ8K
Ez+7mj+94bFQgoq7Jq9c1Rnpd+fhEVsDjanHUqb+zBeZRY5jL7tN+BjGhfpjAyB7aTwwVezO8BO4
+TkF3bKnhAcGs+CPif6bxCJmCi+Vo9fbEGni2vHtOTgp/+laE53nGG5sPYdG0HXlCY7MysoKRm+U
aP9D1ZktJ84Fy/qJFKF5uAXEbMxs2jcKGxvN86yn39/yf07E3je02wYB0lKtqqyszEG3j1raFsyW
TLjy2PgBqhOkpbypv82KMq2x5WiuaW2PzTaa9HhV0T7ZtCa+OXAnITJ0fovLsbFWan1a2QHS94Zh
6W5joZWiGPYu593ZEc1iSdWDDsZbu7bg6eZzPN5gWQNzICIR05McZk05w0x8a6/7jQoPtFt1Nya7
hjkDCl28wEjFRiybuVN1Hj6RcO3qL0wEIH475uxLTsoDrTfyd/1bgz30kZxAMEOYkN9s+CoT1+6Q
U0LSn2IwbDbBuSEYn7rf4YbSQ3KSkfPDQojSfPqtL7xXMcxMMmNSinje3ThGczO/HXOODioLEa0/
dEqMXxKQ8tKdpl9c5Kpu0XxOv6k988Kl9+0/mk+skMyPlEUdfeofsBm/QzITgHfYMPKs//AvHL//
0I7VjZPU+fPmlzlJLNqQ0YC/iBY+p4RPUbxJ/zwcTqYFM0w5ku1Qmn/Rh2o49TaEY5jFzP0xUIBC
ifiAcBWq3+CT8QUyIZ5Bv6vnC+gg2MxDwoSDzIXKN5dlLiP69ztia8xFLtDscz6g35MwQmWTcVOF
tQnZeAZ42z3kLTDdJyxo7leyL+bP2Wj4GzcrVrfMWfxzrh31LtQEZhivFeQ8eR5/IGWbcWqxy/zN
sfX7kK4aU4rRIvqlLeWdwa8FdImhQz/DTgLrSSaeWIGRjpgJr0luirJE8OSXp8CUypmgKlzb/3vK
20RH6Vdlgg9Zat7SiBa0IlomgKS5/NH8cq2r2wA+Q6P8m8XWmJTcM24EE8EwxmJ7N0JoZFzVTMDE
i9DY+OZK6zfMjXM2WU2lNI/Rex/3Se9yVVRau/GOqWoh7Mypi+cRbeBi0QK1fuIVARabYMI3ExZB
CCAxVN4x2Y666cxBBJ5q1XpHgl37kq/htIsqXNVn8LxD9AJI10yRA5OJReaSCBSdye/in/CYHGJC
BjaaDEKRvpFXZcmaBHpCY4GUdDM504+ffDpFSeBQoQdGscGYTu/rzJQPtMWi6tJjyedQlVFIMRZH
Ak/6ZCDFMu8fI/klIDzcE0OYrkqfWOyqrp1ovzWMk/QJCks4hb3G7sPnC7JF2TLiu2S8lbRXtTe2
Nu+tdd6uYMgTGCKYVS0DQAuxMd35hOmx+qLuIf0jMSbz5QeNIudFUtG95JGNXfyBzHMCnnOK5dRS
Qgb9K61sxPKXxqujnAjFc8ghAYKoxx6keXxofmTAJ/hi5gfTT5RRyVv5XsEczTSK87RdsXOB5I1Q
ugCAdPEIXwnvNoobTCKRUIaYWbyIsH61ICEoRs7bgl2NPCcTckkL+RmqM3Y8lB8sTKA5OtwhoV27
rzxXlJYLrzPWSSVhKBozgsBo2VN+b2ERXoI7VrsVeS6n4G+35NHRlxwAvuWpoK6hXB3fqRRawaMV
uRm0EvgaAB2gjxWMREgzCyB6tms+J5dM+iStS7C4FjNI5KP8gDwPYzKjGIIi6+yRGTHEzswfUbF1
hEkAJRJ8gRnHoQ7GiJHdgxxPLhfqJX+So4YKtpakrXTd1WiGwIP+w3/QuAYLFXluzb3JgBSL9Sf6
Tvd2KcPCevcdk12dYQ1c0p8mmaOHPwUpBd0hrTiWQ2BslJjBMbTMYMKEx1aDRhvlVrcPB5p/EWEw
qpCVCy3eBL7OrFOgeGb7LrYwfpedz6bufkpdeqVmoS7sXtqV1igvDGswkbJBk0HzlJU+MSAYV520
jg11WXbgvK2fbpQS2KsJIHW2Zs7qbEkYFVp/LiTqp5xF0NSiaxTSe5AshtUMwyfhjYnUvUImUFoD
3sSMyKhpexikonO1SP/uQqgXMmOsBt29QveXfUBnLTcQMIokZ66EUO77ooU8i9Hj1DpQduyLFNiw
kysdp9FJeO/AzQoThorKiUy08nDBG0sWSTKh0V42wD1xNqETOeNDf2QNnnQM3BIHE0fdSTFv0ES0
h40JrEFpIVxI8Af79A5v7qMBX9xY3geiT3hyIPA887BVrAtWS+bp1UKWtFP4p5swIT0jo4NOrw6V
CYPkNyC9gr9I5d1Ezh42+dnpcWWQwcax4SBHrz61AU6WB/WJprbybiAlqNcGJAI84dzEnBwa/14P
CxC2U8B5DiYSGRPY2eqtq6+IEapy2jWR0MhN8YwcjOQBtxmNhgxzvBkpF/FMe/EvKJfs76pDgGUg
WeewC6jN813ePAQ6U6915lNGF+cNbEicad0jGNmuINJrLwJnHKzIJDt0NLl5kE5FknnY7QdFZwa2
ug8WvGrzya8ovAjI1H7BQhldU0dFzaVOYtK5R+iRMiJax0IsC5PbFhQW0chs2bcuNKKjgequVT0z
YkivhdlqlNaaHfCJPHJQBtYY2gukbYf2+KSVUGFGiE2FmS4kXxk/1E2cTi2S0IbhhiZieu1IX7cb
2jUTmLMwJiEbfP2l2A09A/RbpFjNdiw6LhVmk16NikDSwJKGZxtZyqPVJ8ooyH4Lx59QlIalknoA
4EkP8gsxsFT1flM7zIpLVXpNpvdDxbg6NeqS6h9wwBx2GPSAy3AJQIxE9W3PfZE0s/0wvgdcYALj
vGi1g10QpcDdKHBR8zLQGGFDRWve36JJoNndVhmAsHId93YrRMoLkCfzv9KY1ClC3LKq5WZRqVzz
ETK5EduMiNoQwhmWm3VoY2/SJrKg3HEDy8POz/+psMpbrklTIvQmTy1zJhNCn6G0CgIf64vgp6uY
czdL55AeudmyfJX7h4kWFKMn8Hy+FKawY4aNd6X3rpk7qil2BNvbesaTuAr/ls0D9yxici/Z7sj8
7liOhD/TuE3w1JibK90kDsiQ7Pa9VKuPunZqDIMtZGtddP5F55CKjEkmSgYNP+D3+DpGN692gS0c
IDWDppnLiq0p6KK9Wm2gIw/mzidFG4j9WK0yV+W/IVvtFVy8+kPSzRyC0HWoFAzCgQNF+Kb4Tsb5
pG7U/K2zlihLVu0SOduyebfoIJAKRQuo1I3RD2/GMAIFuGz8Hu5hjBM52w6GiMS80mpqaWY3Sb6H
7nQzTePc9tBliwSczmcmjvrTHwjUho+svV3H1LgxtSBWDzomMFoQ46kmI/ChWxpSsiH7aU/r2zB0
9swv2fe2RsEASFgUi3rPIQGvpBNrBndosoPq3ty5L4sva6s/4OmwidOrA9GBXjz1C3a96sXsCiBh
gOILZKwt6CLO3vo/6Twkb+HNZNZFy6dw00vhtSr65SBJhlsMub80O4Q3Ek45I5XIE4AEeXTNzJDh
xZL03EybcNXL1q3zMPPWTWbX+7b7CkvVhy9Z3bIk2ZtM9rYG80TT0H/p1jEyVUCNhpFe5Jx2iDOA
YeFTwQCLvoHiiu3Bn+14y01S4PNBHOkk165dyniWFYAwwJOSsoIog0iKMQhdkpsQiPsnOBLAtfZp
0L1emipeiPOUOe7hjJR0jWJqY+8CuQJI69eVBMpSy0zbZfK4MdJhWVaMtZRkB0RPZaMbCNUrur3q
sv7XUsx3/Dj90YEegmL6nLV6L5QqZ3nY+IJj9NGCaduV5aKXBVgJCP/AvWyr2NCDmd9D/1tpuWL6
kfsPwEyXLpXcrg0holyDjZoMF04IalJ/DedRkdGqJCNqFbhRpQ0NuS5jc5PrkivRd6F2uSfmLWCq
Foof4reV5tL1CE62UGnEmcdAMzyAWogdM6oQmdrjTF/RxXbYP9CZi06DaRhrr+IWClCQ0WG/L2A3
L0rF7mbnSpWzneTjopTFZ9ABRh9ESgzJlM4/2cqcyIk2O8GD35C6KTrqjIvuBatKfZhPSDhgskS3
Q8cefI8O6gPUCXizu5NqgrPcZUaO/j/ETxnOvSF+/aUA1QDes1MRLLnqpLKkuDxSA/s/JcT9O3JM
FPSgT/oj35sXsm3pxC+GF6wMAH3mYGbKS2x4yGeS7v1lsLa94plPMljvkqsiZeaD/5RYEXAwPjbJ
etDfggPJLRm6aKWgP807Bi4dFD4ntxkgE/gPzkpAQ9293U/3aO1sAQLMJT0pMAdyLD5G9DU+EmMJ
wiAaI/QF2acZwnKdeEszgOI/v/r/yL3B3fEgRUwMPJp8lK2OdBuUNxRJqsv5Zt/kcMjM8Es+KA0a
zi3PAW+igoj3/sZpltLvtAIrTF7k1R+EWbAj8FSuE2/NZxZA3cm7ALgy+Pu0Pp0bImrS1+DsGISS
Nfp6EOnBldC5mxXpLH+OP8CS0i9+Yq/h7O3tIzuQsNahttTWxhm9JOyXmGmTbAFFdvqEGCBGzHfO
OenplncFNYYhDzuecS9Ck8jmCT9cOKiH6rCDreWbZ3HiHWQ0XNIPHoXvnLEUukwGlss7wbD/u805
KucMRIY11r1ISbiq6uOvVok9FgsnhKVDJGBt8rP0SYuFLhfoGrWBDFc3ZcxrYSuinuAQdLo4c+T5
3PQs1oDNC9JuC8MC5G18kO2jokxrO9VOjt4fEwpNAzo4rO1r9Y12kREDxq47b9dDDZJmxqH6YLAt
LbG3mNH9RA1CoioG2eCUSkiBiu07gpZBnP+u33iGtqtxEOqWCkokTA5C26f4lmjhwfqkKSP+G5Pb
vXsNuTjo73z4SN7Tm3ROjQXj5QY0HbTpwLcLoFbx7IBJ/tjVy4rZ7YTklhvMDIYbIr2rDjrNu6Jk
D+iuP/xsLewBiAnapkQnjYloeFPvnR9Zm2L03zPGP/GdZztA1muWZBJNNaaRVbPdZ5h0+imflyPO
bTSLOn/jeRHSZSXoDLwhfGX7wDw1xVYztFuvAjL30FE3Ibn1yi7gtY4FgF1ub/oaRGFB8cepBr9H
busDMSEcYxx/HV5jVdwN0idwm4PofvEmwjqS2khzg4OPc9n8luCueUf6lgCrtVBAbuX7JLvsLfXS
QsRvl9EKl2Vp3XcqN2QDRzGW582h3XRfw1dJQ5zya496C/ZxDjvLAS4s4cV6UTrT8aEGpi8mWi8/
fgMz1aXzQxuRPxovuV2Rz4o+mrPiGeXVmdzq/F8ax21Gbak/ZXajE2GDtfSSH9x/ZjtXXubD/2no
zxDN1Hot0IdwhugXoCU2S+E/wokN/CiCI13GkjuAX0A5FpsZBySWeBfnLbuzlXO38Mfextdszn0G
nMA5o7Sh6pwxhHBEW/HcRvXT1Ch/zOBn6DKPGXfZJVUwXsWX/686RIfyCvRydU7lnrfM3BjQGXSU
rKFfHBhip+9EwxN/85f+JKRFk0svaVnNgdrnIJriZUtguzkRA4t5QpS1Zf5zLi890ZbTH/ojQflw
WR0MehU4V/w1vfCdmQVnGiWb+EpoPGlbg4ibsdzmXPO/Pm/TsvnEYX0dFYJss65G295ZXf9mOlJB
b79+I7qHhkuHoYs2MBGJLEG/oAaPNbRPmD2dtQ/vnVZXkglZG+I1LQ6vQooKVS6aFOBltKSjs5Vs
p+DNoawgJOASkLkdMh00xqxZqoHyzcZF57ZLBlHP/mrYTlvvMj5hWANlPAlAXIH/yhj1wXzJ4ubt
OI3jQ/pULw4OdrVL+KFNRkhio+lJgVky4Lf2gmtMiGt9oK9FYQMKcZjx4ZEtU2iRLXMekDgUCwwt
UeId2bRAr6c5jcYUSv9fb5vVAqBUpJeB0Uf2SS4+r8BjA5CK3u4ftEV/nDYFLxTmM0gmsdCreXcG
IuM2pL+YnXmq9FLtNe3T1vlG9wFdFmY+5Nj8RwsghjAeLaV+radvPkIygKsC+nSVX6A4GUYfsY46
HEGyftnXlLZ7L35ndKPfgSe23wn10Jq3h+N2thidu0H100hhUNIdZtMvQQOh2xziiT8vLyU6QwgC
fKjfBVAg+NfNimbGP/tcfidvP/0aj/UPs+JOQV5mph8ckphfJKWZNY5uZJG9q3dHv/mI6ls8/jom
MogHZH0DaCXYWIZzoTHS3B0So+GAdkaVEyt+zF1CeA0RIACLZf5nbSVwF5FmBg96j6xlzQ/BwVER
mlfxqMzmPt1HyE+zjNLJpv8Zp6iEWTuWkAWQBQgvv1kn8oZ22KnNVm1XNFxq5TiUx9g/0ohpPmtG
eJUz3z9fMNK/sLbe03w4W821ANKjZeHtp/EkK+eYC0qPPcIYGMCZSRMkrXyMXWe6xHwpTQ/cV+sW
SH6G0F2XuHh4Mc0ivYhI2BCg0iNfdQlJKho3AOwDqHt3ozpEpSNUiTgzPsx/XR3IogASlINCNVhe
ME3A00DruR5A+Oq3YhJeFr2zVI13M187/RuXEF+e+AnM4zOWcfUerCLzUXxFtN8NY1nwnbvZP1Ku
9Kry7UiKWP2EVJYpJQpBlB+4KaGFDgjezlFZIbywIU8BQ2bcHWLVg90wQMheLu51WAgKCPYG9Q0S
CWIhT+bmUnWBI7CXsNWDKHK7gDLyV/py3HTkawQGdgwIK96wpEY8GW9APaQAjeeCKtKepkmHfwtK
0a9JUGXnpArlg5rhP0wSRgsWO30P9CHayPpRZ/qfzRngnzltFnI+Z5OvaHEgUIZc3jywu2yvcU0o
AOgbaerWQLURVyFlPj5TT4czPV7GkEuN8Pn3FIaU5GjwkHioa+vH+UEGCC6ZdI2b2cC6hEH6jZov
SDu/kGEmr4FVgbtQASJpQ1VHWeqKC8bvd8spWiBPAtk1DPFBWDjduvYoItlA0YCa9d90RJjWJqFy
8q/YeG8LuOryowI3pZXgg+6LNUG6QhdiWiCuE3w2v2DytENYC6O1LVUXxB41lOwzfoLF9ywSzgBf
3IbWNBNtFiTIsATgXXj8ZYWQNY0XBFuO4ZOVimRFc3Du05fzggORHIY7OHw3uUyn4oSGKtudhjS0
fetFcCbxb77wD6JxqqxUBkddCj1wZZbHlLqU8vWCjI1UgJSP+pYMmSXjNSuKP+aMvRKNArfud/bF
eycLDlgMFy47KR1Ic+ExAwe0gKbjnK2CKjjjPrQgZv34yr7o96jsN2CrSCMjesK4B57oE8aRIL3Q
8xFrx8UxAvAk8DBiGZI/qjZXLQmYZ3LJ0ocXBQvVNxlwvYSLQiJBBAbrYROC5OE9AYUogbg9KPBY
/uxK0NLrdgVH5e97+/WC3ICefYevACYnJm/AeAvz0KhoLZsOfS5sXN7Ql+YiGLHbSvMJDjXMTWPB
NQlpHb3VobSQB/XTRDw8coJLhco1890yhKM5wHFDG6dZ4KsrNUA9OyYSfVotOFky6zMtFEAOpA5y
OheMNyyGbhPFrvH3J4yuaSYq5LzwdPAiV2joiN6WRM/il1icIfn3bm2MzYjsEjIQWKxSWQCP0llC
+oFZ/HbBUEVDRqvukng1qYwsLlJGXXUECfetvEgcVzT92HZAiGsZDc25gefOYXKDHZtNziQRPWQ0
UJFx9+fI/2oDbbWFvZymGxs3rUnFyxa+dtaRbStm0Zoki4iYyS4SvNIAMdXtzH+6hyzCjOYQrP2p
ZtWuuDtJBGXQWn3ONg2pDPNKFHvLK80Yi/EXVNOwCxi5MGt6R8BvpHyK4ATQTKLpjO5aemULph6h
fULXJfyhccQW7f84p+DMCymUWPnNndqGhINVzX79oKajOhZkBVWQekjmQoZOxVjzhpSOGRMSAjaW
7gWlgCCYRBsiHcggnRhuBvIMKnBqOtTu24dMg8WijzEnQykZt0c9CwmRlNGtOfPuFHz9P3L5LSxt
o6IiSXQ6FKlB1SxJ8TbXVReMhANxT9FqkX6dYoVncfRdJIvWwFsvCuitZF98Vr5BeFVO4gM+kS2y
1yKjAAbR56SznG9OfY2aWTrDi4G9l7PIqR2ACiHS0UajBVYCmbokXNFZ1Pv3ck8Nni45r0xHksFw
i5Cs1JxKSu960SRrFCMJDhojaJNIziCm8eTOBoudG84cggMXJMyWMfkm42wK3XHYBTOmBnhyNC4g
LvAR0JpifaDTnjPndG6+wp/knF/ra4xw0IvtiItGKhvOyn+sifESPgW8W8z5FgGoIIZ1xYxv2ihr
fq7/jmV3q7Fe2Pq+ZjbbgTdB2TahyKYy7IN8K9qRabRMZfC0OXcwGy1SwtygZb/kdOvf1W8Tu/A1
bNUlk4jQAannvQqYtdS/zXzTmys4pMTWwmbEDHacaDoTnGmNZsG2NN5TVbRJq3hn6BelfWcuFAfC
tzA9EavFk9QdnW9m3518mcV3BGG5G33VzeCwN/iq4RXoagpZ9Co3kIlAwu4ROdmtyveS5VrNApos
ax9HGyGyPIvlWQrVD9A4X6S43pAi11glz7Rju7N+6MYhqy0dnR/zYBy1bK4dy8LNbv2H9BPckl+i
AUGg/zCBPfs5Ox3/y7/9S72zD9o/Os8cL7q1O+nq/EA0Jh9Tvbl5NjgsnfXyI7hZSNBAwUL4jSmy
N/7lCBC0cspGSpByFn22sjhZdJzlXVIs2azYmUicBpPBxQ3RMRjYG9wcVaQB+pNIq/LmA5ePalq1
5iqOxEUB0xMXi8uUvE/hmoVj3Ps9+TKzp/4c+gDtfmISyZj9UX1CWiAI17ZoTw+EX+w5sI9WUOqd
+U8GI6FX/AqN3wA8k7H5OSwOjRmcy39kAy4uB0A4H71OBUAA9OATsVpeJ9szQjnJGBwFNlYb8c8d
my2hD4Up4qHdzEjItdjtiwUb9Y3jwUSofk3txtmxjv67/MFxSZA5NzTvJX8dfcYX4flNao0K+Dcn
zzrCAPhA01I6Nm/tLhPnNBgEh6P/zm65MifaY6rwUX7H9DqYlLxCNUDji+SQqw6PhP67NjMt+k6C
Q5B+xBdexIG5wDp8oe+Qp7GQemwukExdkIgkKKE7YFH5IPIRU1sr0dGJ6FUsdYNeEIJFEArSRXYr
6DN8Mh9KKxZdI9p5wA3DfEQMQl3U07KR162zYhTNn4CnXWi4dOc87PC0fyTeAES6CMewtuiIw9PM
EStk5PRpPyib6M+hSS2GDczxQ0caGWZSgryGtjK27V5gjgSoF5/CG5dEYpmpITrsFN0vFDyJdzTF
Bppe/orEtRChCzwTJvCgoxi1+q9DTxjH2CfJDkGFCJ9ok8PhFHCnwPMyiBHkqmBa/J68hQyXHgmp
bnZXn86puAOeXpOvfP+HRpLG5ldsP1DMlZaUFqB+4XF6kQFDJviT+XA+0WwcP6H1MpkTz1zvEf8I
YOKIqjCQXLZINfZDBmsoD2pvFaAHodR34lfprVSoy2hAQAgE00e1ET8UKkPw82DTQ0G+D9BUG9gA
4Oc43QvNdJd8cKBW4ed2oe+KE/4FnuDpBJQ9KgFwQdlCvmf9GmzMeBuRUjOJCFCAIC4NC2Q1fqc3
DSV+KhOeZ0riVkyzN6VYqqVIMhUkD+MF9y1REvMr7i8Yxpa6jJIjKx/6RzSsrdjV4pVcugaR8Rfl
d7uew9thiWSfFTcYqQN5dSEyJMpMGwtPuEmwRvjsvzFBxnYnpvsocYZ5D8eUG5uUmzuQkIFSULwa
fivYK9x7mKXhSxKIu5xPCnMpSFbiy5ZLbk6b0oyoDquZr3rzvoU+UyPKM2rngMY5nsRUZiYO8vP2
iO4emYQJcO3M4aKwU5I1sKxqOOasTYAZ/5Q4gtDOL8WFOxTqCoI2TEW6ayQJ8RGMSDQQtRc9lR8y
D/0BEISGGaAqTWp4IEAo5hMQgISTAouUgsK/55Xw5PkLC9FaQNDk4DQMmQsVdGghgebNIupe0ZJ0
Xt6DJIa7RGyIAmlgs9yEP1TB6QoCPvfDf1C6QKoh2z3JQ4wTuBGH9xfQM8oFwJ5ZLuK9cmIoAOgq
IdGlttOXfbh3Bpe8Oneoued0NMjPLwEdAQ6GyLQYYoDXTWrw12bIRAuBlId38C7NiGGvyzsCxEPX
48PymkjgvohQgK3FW0pv+gEe8D5S05MLVE8IqKU39N1IyoGRSdB4PXU6CQzoUVi8IwQhFD5BRWhb
nJoXkAu9bc4GuEl6BNUBh4SCc9a2wDZnnFmYMOCEc2hOIlUu/P7MwkNvbtRwbeckJxlCKIALyoYL
2ZhLHOPhG3nFe+gfwBzj0EVuh7a56TAlssrh24GkpSiSiUvOu5nBwnmNEEspkGqYPDRYeYZIibiS
x1Y+wOiFyMmiKJGrpCWhMkAFD8elUQNBnu6xwCP1Z/E14CRxxcnxSTu7+5LrDYmoSMOowFH9frB2
/B+WF5cTIIvj8aVpsfJtoQexLnIZEU5RsrOsuBo2KnPUXyHGicRjAGHUlQE6RVDkB7ARirkr6yJm
OOFvzQF7kNxZL0p/21+xzqEf03uG7lGcQV6lF1/PfgJ3Ed3sp/zIjfMAgPKkQ8K4BxETtL8A78SK
kC//YFmDk4my7kknF7qOWOfKgl41pT7tlfHBtDuFXvPCDA6EQBUdCJBRWi6Ai5SVQI98bYrQcMPT
UEf6YPwlYGG+Enqm5MnxkoKQrJe4/CHdnLfgrop1ZRGoYEgg8UYr7koswQy01QTZB6yiIYHXUoRe
PECmktIzGDIJjhvlWG9hK6/+K/PuX7yH/4dwNvM6hP4vvhhrjk/DFgGEke+ZsuQ7nKYDHWghOluK
BB6YQiT4d+4IqDlb/ssH46WARRrJhAv3nwPu2T9Yuhwpg0TM94WPDImErhxoFQdFdgveWkWSTh/u
RwyecMwS/3XXfNJ2orouHwzYUE1wdjmNfB4uAHAJv5Sf3Mf8peJooiECPsLV4HegJpx3AcSf0F+F
63Sh7ODT8RoFmUKC0vv4hCX7B6K0j+qlQiFOV7w1rwSfSb7EOxG2iFJ/kQGClPEpVJ8/QW0vyRcs
6D2tPP7ICeNr8DOVDsdurAWGBGIwI91Hd/ZBmkyMS9zlZ/8A++ZMDHT6K1GjdXcfsTsfACo8sr7o
Qv4Bs0caY8YndCwqe1o/vAhoAIiWxhAfh4/YsdXTeZnxDR7Jl3cJjzEYNfASJ4ilxkwEorTijDqz
iOZGsIBuwKcs7sRM58Qr3tnPWVT36cUBezKCcckPvIJPTZ6Adc+JTRvBz7t96Zfykw+kvrdPwAne
mGcyWRFeOaL+zMVK5TwxyiU+m+DgMzw3g8hGC1NcOrYFrk2NxK1oG05Rhacyu2AFv19yRdEUiiYH
O7qolH9JhskHSUUDlCpuIazIe09EokA+h9IbEVI04MDECAhfKmpJDBP5P9FfvcYWIGITVxbsmQgB
2X2fY62zYC/D5KLIXWo1uNoGN+++vALfDHdCmocX5Dz/IRsAWgof1hdFk0RYQvZAh3iAbpqo8XKc
uTxigP4U3WLua1oODEbTXzVc9kSKvAFWfHBo7uyAFGgUh8HZe1JQs9i54znvq3qfHNCTaAesDw1B
NCxGA7vdhBJU+ijQgTEHyFFyMqbH0mEYxqgadL6HU2NxA9m8AjGgGO1gf2HAUJjpEyFPa6OEZIQk
zS+yNzPB/FxFi3TQ6u4Q4jfB5e6ofVo6xJOneiuUeuAWfWd+Hc0r39ykyahvTbNzEI+wy/cYAQAE
t1v9Osk4szUca9sGTsAJLX8DpTb3XW2LyXdak4aOab3q0ZxCrIrGCiS8ZYzuLK5zjN95DHYDLTbG
tlLwV8xaLFExJxN2xb53aivH3nU5fFDbieuvRKpXjh1I99ToV0VDkRcOfXepUYB8hxq2KVQbI65E
4S7RwjcFFDj3QvC7vEMdFJWH32KaHkqkl/98pWb4TPI52ypqLIqGp8HfAwPq8lq1GL4x6eE4UYrt
caqqNyZWKYd1JNSKMNJueZH/v/8yf9rtqjoAfc1HyNd+JL9Jpt59gCSGo2ljcjz4byicMfMYs/B8
Wcbxvkax1w4ch8rfkhjR5r8jypUnZF2LObw5NLPF7wrx4NQkooUdacu/3/09NHIZL+yyjv/X76YU
rasphpT297K/51VpCaQOt1apEhnqT2Bc6jgSyFT3rTCdXc11Y9wMVTliGdAYF80MLRCL4KtSOjDq
pOzfU0/u3/9+cobsH5dKZqrj//y+Lcyt06UNPpgWM+tZdG9b+LIoU7HnBWZ4r1ow3Azv2bUi/lqH
PcRZQ65QZrIEuNkyE2ppwSHXPTwtpGr1978Bs8XB9qSbGsJBn5BFQGXagvyalJ+FHnr/+rBlkNDQ
7C2sOqxZ+2aJoo/3b5CUeulXkPj+noYwWR9WgCBpYK0dvzRd8CIgCc/35kZTxnt8MW5ZSZ9gNMpi
4ygMAfq5OhAHcv3S6kDwY5QZn1YfH5ARCO9ZCVXcUpnuFhfF8Bzp+PcQNqnOgCW8yhYvv6636ouR
Bf6FfP/vP6acNZeicNiJHHJYrWGOus4tfYfIf7LrffQA27hAb0PCuwhTkJOBsMm6tJTy5pf6vc6T
8VCL/4UoSzOgaSv7vz9OkUyUrJBImsxBXzepH24sTAbwLJXtXVIN3SqT7fi9RCTAtTrdPFcJkHBY
K949bBP2pBCh1DhUj5ZjDucsYc00NrMzuVeYjIZhnADp9IeqIC8HajXT2hVN1j81iONW1JXoo4yI
RZZa+QF0DGKOqAzdTug4U1k4pyayGZS1nO69LWNrSQDK3wzNbNagcOlOM0uGoxWr3HjSEO+nGDav
VIJ7eH1vnRontk49uoy6URTrLuOWLyuru+ehs9DC1vrndJW1tGx1XP39N8N9CsHpZJu2GLM5k1qf
23gEl0jUaPv339gJnFU7dj95UH34CaL1sqYxeZFL8CaTQbkmAYrkkt8zMOphmxyzXpRMJoKk7ypT
/1cZn1Q+cP3yLc3bTb4+rhAAOHsm/wurFsnWpoA8HdfVwRIPqYlh22QDgmWWyhYjfmf2gJWzv7+k
ibbTgyr6wuxk1RnFiIxJXUEq1YZ912nRPhncpkF9NVUmaAdddlITG7OpIi1BdsWPYR+8VwWoIepq
uAiXxSkIut/cCOJPy4EVYiSahKg5ui9ICuS4ZKg3WtL4EpUlVrmwJ94QaDA2eRUdkxbBJtjXBdLW
xXhAiMpHu8yDaxI6GbJmeHKUOcacfhtWlyD0DSjexUhkC70W5Sw5OOdpx1RG7xTfcJm/1FBpjqpG
gTQmIxllWcGbxJP3aDuntMqRsxIPgxYZG8+mMK+jDvwTsYG/B3VAQUAWD3bN4uOehRptLkeoFQek
+rJVGITdmydpMq1ny0aJNLxYse9txsSWmV2sop0tkKTMkd/QaPK2aYIPTQ7RmMGzDGIrBG4yLH+6
eYyNI1pmqkPgdl0Yvg+4f8ulJv96ZvM08ZYlJQI7o9m1CtEoWshRg7aJ49ME7jKF1WmQ2/s6FLuh
mVZSDlm4jwYVX/biEetaAdRe23d7wBQ9d0b1mLK2ExOf2LRFyUsLR0hxtSozkOIEa4au1F2vyzIk
+Apkf0zrnafDagpKfW229bRSfOJgZuGKy4XMv5VYx9kBjw++/CULA4TAAm+teVPw/vcQKeE/7ni4
sK0pndKaZLHzUvOn/yjGYfjpaupJzATH05hbv03QomEuq9ZGd4zmTdctaBDVYF5kSwKLHmJlRaQt
d4V44OW7ZlA/7LLwb4VjO+g8oq9YB710RdP0YNE6ZDCJoOwE4bLQ5OReOYW+DSplV43Zs+6k6BBl
oyByKONAskDa4k80teWiPxEg1XVcNppbGH7/L03K06Ap1OQNAzrQeQFbGRSdDLN/w3tRXqp50G+n
TvUPjRNd5Ezxr3WdrEZTY27PAqshWzDuY5hvIH3CbwhoG6pTA6ovRVCNTQvl1rTPV44hS1tUzKo9
sSBfFkYjncmCAH3CCG/mLv4XjUWLsSuax0mEU5Oehf2x8ij/GqmSrthZGOsxSDH9lXXpWqAHntT+
RRk4z36vcl+yUjGFE/MJb5NtMIXhQAZIJ9nYWRI0oCzlpmqKLD2YMP6hsSn9or5UuT4cgqjBk1M8
yL02HkxHvmRqNmyc4jOFaJtGziZJC+1h4Kq+rnvTgWDB7RWUCm0Tlu6Z8wkvuWu7lYHsoea3pN2W
ZyMBIqcnY+h++pwxt5D2yNqeUihUvoUfYDxd/h5y1OxtWY5OY59+xgHjgbWksMxGP0RZdIJsr3Xb
v1/9PQyTgjBPipdUPfbm/u8h+R+Wzmu3dbTZti90CDCHW0lMytGyfUM4LUYx56c/g71/oNvwSrYl
kvVVzZphpvbFEka7//0yCmvLeZFKSxxOSrxZUD4yqcnPoRj974MSdUC8JNB5dV4HGCJrs30LeMhP
c40CA04uiD/ptq4etjm7toylEpOQojTioev09qB0ZraJRXZ7aiLLropNGro/PcKnN/jfZ3DP6XjD
2DMHMzyM1cL2txTLEdoOSpje4eegZKlpS4o+X43GgmlqaCd5fonXV1V2fjcOwILLH+IMqG70sRfW
DdYoO1meTSbX5dN5qUZFl8CCK1VpE6qifhwMNfWbsVI8vdYvUgavp8kNE5rfFPV4AxIOKfVhf85m
xGhTGIpbTSlZ4QcQqXBKpXvk0U0DaSeiYX5KPRhTJwcPo09JWBqgRcxhTUChBKzdG8Xgx0GZ7qZJ
H4HNjRf0OpaMHB4jhpkaSjQEEHOovFPI81fRPcdEFnZzl+FRrVbHcMq9ZAiUQ9GzN04rhACKPKmH
Zi7+9yFtxBeNFamScTTnB6EF3GiUHnvogHFAYJCINbnyagXm0zQH2o5mCCeFjgZ/7puHZZnJnwBN
tEMQDaZjrjKVqbZo4mI/prFxGdUqcWIlbiGA6yeli8pbmjYEZZZheh4qUqXkUsUmUp0GySW9AlEk
qJhOz4rUqS4cjiP1MFOPJjgcRX0QMYdV8cAOuLd9NWUUmcPSgumiCy72euYxTGWPNul7CF/gSCRy
D6v/V81BlQ6jgSnDaF3xjV2XM5I5gLNIjAkVb0+THv3IBqazQYYCh4PYT4bXvq3JfLFkWNJl52F+
mLPw0K8KyFTg1GBNBVnZ+Pisu052BTHVOHRdWZBvpZKjqr1zQbArGEB/ZIW94qpXEGfWc/2vx78G
zsYM5EvvlGf6VxL232WnsouTxu+5ZHlngovSj0qYdx5R7qD3zXWkvh1WvTzdxUyg8TjspE5fAWRL
HxmQdnPGgbqt3Ff49xqoo6fYfJTNT9T8JJg/jE+0Jl36SKQLYayZ9Ihf17C/yPGbwvGaKae6vpqv
vWXc6QBK6DzMFMiWFmhUgbbg0v/+J0gE+ftCFQhsKPfE+dIiLK4or8wBugw7l54WnI5FJQjNa790
uHSrCym52fP7C4FMWWA4vlrLYsC38L6G9vIu/LNcELXiPY6XL40ncrMXFbylmcPX0ZI3BDDtvyYH
EAbIbPrlIuontVt8YKxHR4AydpFY7uFvhpZN2GJhogHvs9nx+Nf8oUCxOKTNO/+YyvDqfPOXv8PE
yIQ9XnFmwG7hRXjKr/kzXulgzyDK5U5JkJWsiTjqzBM/Tg6g1+wt+YQGD50QPH+hxi9+oS4PZ743
tmdAJLrIlqq8FIltfYGW45oeCjic/oEw8gNj4RbvYRdhdC/rdoycBhOJbD394seAlo07itXaQViP
137LtxT+IM1iwZesy90Af1JfW9eOYA2StVeqtm5YbyFHE+H4O8M7sBCbHFzshjPfCbaICY+az/gW
+JShDPaKP/08XofQo7nkBJ3ZgcYLnXTm/c+u5g8GiK52GD3rGobr+il/jNfiDz8BSKUQQBYPnA3v
50hYtFtg7UCryA+KOxqCBBy+sCXMvXgtwF4BnYEJeS1cMH3c2VaQfcMtP9Z9vEy/eODTYSuHHnDJ
TDYGqpccxByG1oTl1gpr+yXyV9mM1/KL3desk9K8mTKneCdHMZiVdW7t9OiKqTMvvuLi83p6j7vA
QE2hOcB9g3zs5ZOMWpx7DX4DCJl1k4JnjRYDOy3wkdZFjcnXhLtLty1wzyceATAUcqxCJCczLqF6
hngODwp6YLKByM1psCZUIE/87F+HnyaMHyzb71ybxNjABOOu72J7ejksCYIU6z8yN/2y+tHnc78F
hiRmiQThMNwamY33lFQxAjkWAdMQWfgGxJFTFt76mU7kIQqoWdcYjjWAmrXfT15XOOSidtlboJ1h
XsPfu9LekTKF5yS845IcAaIdKioi6YOyCVqYHlBrWe0xwxUx99P2FOQOzwEPHCmm8m1FXkOqr/W3
iaDHVfFnqO4of43qaalko8utpkl2CQuAMrwfYa1Vax5b9AH1ES4Dj8D4zb1PFIGpoC3fEIgBOxx7
OvK7uYdf+JK8FjMp64qwGJhwKh9adhAgu4h2VO9EPAGQ7rzVv7gwcoMQ692BPTdkPYAUbknqCIsH
xhJl6Url01LeI9VPKpu/wI3F39fY5xUG8S9rTFG5FjzuVYuXx3FCL5+g77HKZ9GeuhiGDjoHvF8K
PtX5qdgXd0eDkLTKHuCTsd5LdoqGgGglj55KIgR7hJX8r4+JU1iNEKSgahmHUliHbO0ley63sfgu
8e+/JTZyg6Onb9iSr3T9jAtX2p0ytnU8psFd00+C/A1fHgteejsBn0CcY8DMkQVHTxUCh2hP8AuS
E37d8ciOyuenEXu8jOd9bkLWLw7RLX2Q+6uAaoU4N+8aeVhJzVrmCO12cbw1uOlyY9vrB+m7A43G
u1+OfsXiq8wuEEX5qpUM5PRkF8R1XXXTvRHtXrFl08afviYRS/90RGs/ZD+TsiOUWY+A33haNYxA
L+2zCNdissnUE/EUcoW5iMFNKd70/UzSe//Ht0CVVhS4+D1a7ZOLXo6QPC5YUaZcvuxaEuWRf4Wv
ayA6QnqhcyxKB0NVY6fsof1l0bFPMEU81N2/XlJ4KR9F+m30f13xZdU3romqEKtB5qiP7WKVYRTD
JVJYAMCVYQ3EFpoAu2YvQLUy6IFQolmr4E14dg/eSmKDiTfHwwYPjDX6XyKA5QLjKOMjSy9Z9q5j
iqCuMDer20tqvmvlB3NfVZ4D1pREUOyKz2ra9vUNxiXaCeKqyX1Os+Mr/kOVrXo8vX3htXQ50zWa
vmvj3mk4BNxnAkX1M2CSGbBB2Ucq2Y2+XmEeieHtE7v5IWE/cRhJB+K07HCPXCTjkrAvrV2bHrjp
K5gKE0Qy2zwF0RWUmG1S8mUgEPzkLNGJKjmoAi6/T0P1jXkjg5eUviZdlekv190RSmRK0MvXWPiY
MWPfufhwmuFfHP8K04/a4Y3s4lhs0WaQuRw5JQccxgxEJC1eyTCFNi0LJPzjz3PkGNZueZyChRUi
OTydUrqWBHy7bDLSZlaUXAbJKwC4D9/ac+4dGj540efkGSbIXNbBnS+cPgYYrBkGmsqN1K1cvIzi
R1/+oHjXDV+QPgLrMPaPsr1mqWf2a8oEycMdmYrGv4ZnGfPPz+Q0etk3GT3UiQoLH/hkySp/8gQJ
xl3UuNoRz+dXh9NEsEEEkrO7H3yDvY525PLxal+E71wjWkv1XMte1dtF9JsNeGhlF21BrNb1SPc3
/Giwga6W6dAZ6nBITGPP8dIozgA6z/evij0eKATr8uSaPZod+aYICzHbIcxPeEqyXQMl0/XouFex
ByJWttwlSGOuMkujxToNEs4agbdjkZrZn7k573K07WgaucdDOAzYFXTIWtbpkeLIux7k6zTcyjeJ
gX+F/YJYIpGkH00EW2+2pBTGGXOE7os6tJk9IGuI0G3cTuN26H08hSs6y5EEWXv8JrEv0g+t6k0P
ggkQ+GjTPiFaDS5Na0+w42hgcMiD/a2tLBMLB3bNzUzOQdKf5fhijf8UyW5g9fBgNvF70icbTXvL
5GPSE51ki/TPwsCyBDCCo4gTnbGgdF76kXfRDBEtbruBIDe3aD67wYuJYqRWWpsCOhBqQPl9UrYx
1p/9yQkDExj2TevOalyvC+SVOj+WPN+NqPXD0SNMBUIYrgrBOW/3UfHD1aZJJClpVT0cMm9TQut7
yqU+rAvscWThmZKQm2PY0e8NiIaZ5RWhv4w8orpYJXJYECMxQhXSUQaTuVaeoM8Gz1SBidgiQkKy
Mm6NFycB0bah4IVs/FNOFax28N14F8RH3b/cEtcboXRf0I3y9L2WLyEa9Ayuq5WvWFQc2Gvj8PJ6
yNpNLm6InlbIuzEY+KcKf7J+llEoMnp270V7NdNbUE4r5V1loR9CeBlfp1w4GOlVzEJywbHuK8WN
CRE5xv5AQPtthLto2hWYUKosuApZsGfgrpllUgHpI1e/xT/gk+6zuSTwdG/TYf5+PV5/0Q0RGOe0
+lFPG9mvd5atb1oPgc8Kwy17Oo6+4QzHapu8WzuYDg+2WoHKfEvjuVKeGIFpPN50EcSowlZMHOOp
fQ9/XArt2aLZPcze/ExOibAx/3q8l+g4fc3p/Zk5HHkG7rx+yaoJZle6GjEi751Rc9PBzmQ7uo3P
kUxlxk6yDpulzUfua0o7Q/E4FnXBM2n/1M3rkNNfmbbOaW463KR8Tk5JmNr0XfjxRt1R7H1aX/oc
TcUOZpND2+MoxcFmQF21ymDJjy5pFjxwlk0IFk0hec4WJXDa0AGq6JESW0+Zv5OPUncF4saEdYQR
Qn8M5F3Ci5ZtAaYchQt+fnYs4i1e2kNJnVg+VumZamzBkieWC2GP5JiCW/UeAQc4JUcOt8hMRnSz
CCChTeNMRrcLSIH3GdM7zlt0iMx50MbFypsNhzJJbpXAvULrE9D+Igd64LHBpgAROaoCbKak2oG9
i7YUuqvKVC8e8AB7NTbdqEBECT5HhAZKW1ElutnVgy2+x1BdDMTerOIAI2r5hOv7h3gDgcRMjBV1
9w5/dyLIhvgSFuMHpoiI6w5ZELQN/hQMRg1xvi/QUQ0HLiHnLn9Ev5R0GDSswwwgcul6MY/o6XGg
R/JtolWDmcMaMTefchPRhCBelJ6El5BA2HDJzX1knCL88tgkc+qYuashq6WSlh+4xGlEIpibjNBE
fGd++YrGbni8PpnouKnHb6ZvYrlNNgQJ9kpr4c2MVmw6X9jxhxvmMsBw7Bv4HexyEHNjfgC+ydzQ
NB7UPmRSsAui//ggsIbgNcMgajUETxtmrWUutDAFWNGNcw1eoSeh2yptNV+PaCaGZcjiOzM2MSZq
V7A83hEi4HVtIxJTt5e/sIaNyUH7UmbHhCbyLyS4VHeEcBcIR7MlbYWADmQRaF2X/1TL1vZ0NSaS
I4ii+EOFkP+Xx07UOTfXgX6mQaRb6kAztU2PhfqGw4iISRHrQtDQYc29XQB5xfReSN83McGWuYOf
esXtLRADvG4TKjCSeYQrWwoDBRSMho/XWloTAosPO420UNBQ2YhDCSmphCvm1jxrVoByYR3SKygr
8zf/rqSd/qFpLueZ8U3J4eGwvjnROeNmaBQITr70L8pBfQ7+TSywMHhjgOxcA38PnNKLnTlsMohD
SNa4gxFJwvhYWJer9l6eZ39gwedYu+ZzTpwuxVxizXEKB/wry9cmX64Ec1tSD9Idztw9xFKQI/dF
QFNlp5ndjD5XgSZYA14IUSBtWkwPFluGNdmCIl3VTfjmNAL8YkIKxvVIrBrtZRIiIoD6B/rAk7yh
r07exYMmoC7ekKTKWZoO+/6kxBvhCQitiZsBI04Vl0sYQKv8F8l+C5pressmjQgfcY2SmS4X/Xym
rPAcGBC4Fm6YrPnXMcd3v8mRwi38QLv45CGRU7t6VH9Mpqy+FGobsUUIZAqoX+uQ8xQigsky0o7M
S4ndXOVSeJhAME9sUe/Wt074ZxLdrLn1vBFRjTQUFrBEJ9JcmYL0x+8JGI4nu1miDV+XxaYEjiSd
lo6wdAMCp/OtRRajyOS51CH2cRQhLV9aM6RCI7dewA6p8ad2C0lW7Vw1c+RoAy8QRAR6mxh8dabP
0waj5i4EBMYt/k1Q7KC4BdYXYnW4NBhjYi+FghJfYQAmhAfLnF17GGVQwjjAxdHBvbYV9kqypTLW
pGOMMCDdXNgvApzUwW5BFp0X6GNiF7C+QRG53ZGUdJg0IPtYUUYxi+u0D1HmTOsZK3xJ3kKs0Qgy
TZeHn+05MlIsZoTgmcvbReb9ww8JeB0guFmgJFeb/UTeTtaJbGWV77v4f9DZOIzzwbDDet1o9nS5
vIoQFpt1wqc0xfyb+DXpQtpeOjmgBRgnk9u21FgcXTYQhqLUQw20KSBsKWuwMVhASrpVw68qcyhZ
EIGUwIatlqdegekyPSDvD9DmZMdEHL+w5ltNJ6bNSlkVqRMnNtdvOAMVoSajvaYe0QmrHxiV/ooc
HdCjucQBlEVQSW6fD/Uj/KNi8buwJGiyOS2r0BvUpZhQRuAtf1PlmEWEmvx524SDjcYS9v8l/kxu
1V/3Nwye8l0diEWoT7QpPPeXVrjzfu2MXX8ydtr+RZtiC4BLxMjRr+3G+3CV9iopruvmmhrr3Clv
xnfuENjljR4SduAY0y9Sm6ZLesafFL3MUZ6kex+SU3XAOp2T3O+f0Uk/Lx6sLIz/AG5guPF2xXc9
NTedfEkIAySdw7VOxQtLPVdNt6Lkmul25KoYXg0nswaOWQknHbSQyf5fPDId0FI6c4s7+3dckaxo
tzCjYeHhtZWTdobn+EIJViKSYtaDCOPZbl30RHV2NvR1i0T+Ey3dCxkfliISEhGA+3Nb+6a208xH
hNcRDtiIQ5Dq2kTOC8ragPSUARzlqhvxYKSwj1Ebb2b9s1W+gv7AM50yZACWLRHsHkr/6u/1SXdH
4eqoDICjsBzndda7gkznuBYhtmu2AH28c0fEXsRTwrjDzRmrUKQ9vATVbQ27VjcKGw8LHZYtSbsA
cRYugjS9NDvFIrsYaFTIcIycGeyB0+SDJQ7kkxeNKswLYxNDf/1HQg/x3FK9hYwiLgTXgU3jWkFc
EhJkfaNosXnPBLzBFh8ylQMy2BXiTmw+iJ/BpExVoLN7Ap6S82rSPSzYyIKE6gcqhjM4UM9ibAZD
DQTgJ3CyJ5BTAMOTms0RSZZD74CgLIf/ctsSx2uLKWQN9NirkrN3aZRJDcDpfDmrGm7W4lJcYA09
iusIWU+wtXE3hhxDp9H0ywiUdaX8iBMr3fXE4/mi11jpn6iS6h+GEhI/VGMd/qvfg0OEYSLme5Ao
GZxMDGN8c7KZ+lLo8YhOUTbBYERyz0MK1Qz3DYDy8jpbP8YVax9O5JbEEA5cwr9oHIC1/wKf542Z
VP9ghuW/9pszmfYI5acFjaNdVZeBs+/2ossBt17zbYp23/yLZfyPVmgYKnmr6jtsYEpha3CAIlVg
VOb25eYIUOysuDlqvzqm1+Tc72s/P/fn9kbfDrbAe9agUwIl+2CmNoFxwQI+6u9FxX7sPiY0LNYi
f/8/ww8uB/tjYE8sxZN/yidWs8qn8RDe1F8asPK7+NO+2W69c0SSPwT4Iobr4VMCmrZ2Na2uaJsz
z9CKQxebjyfddKeBJGPudWAFoGB9QQ+FBwhRBg0UKyAzL7oR/3EsfqofSuX0Ht8NFxIwjEKWE82+
f/s/+xbYe9q2uBtbpKT38S38mN/ETbsut2FxMP6IGIYApNgZfkS/0hvsYKjP8NVnO723b/oPeybO
JuowNFQ64QTC9Gm+6AB9PGR3Wp3QjQ9MsbMBonKUP+j3sm8AD/239SSwTWwqJTA/hzctfvBBP7ff
0Y2RaekDEfx4mupZBWWJbSbhw7AK1hMVQ3cbBOrjqntI5WYpozf5T9ubb/J/XRJebQX7FJ2hckPN
SuDZk3oPaZilhrUa+Bn/e7r/h2NCpYfBhIpjm8Sk+tA1rsik2yv77KM+Y58CoJb/apFL14SRCo02
9WNA1M2EB8pZbkCue4YleoTuyLAU08fRJCIHQxD8zZVoOBKQBnFtuJigLaxEHkxyjHQ0+tRpXiyv
RGtuzAC8FJ1mCldWwjf7jdKj+VvTi31prOx6eJVrlRBf4WTVm/xMxzS98VojdGCAcvhmMAysX1d+
QVyxENnVkZxBhXMZ38aY1LxVUGO4shb/VRBC2U7hyzXjP7YGNazx0Bf9BRpAguB1iOwQPLRO/sGr
F+Grlqv2dzqqj655DOCxi3hj6QeXp0y2jcq2VI81McW1e4h/S0sLogLVCuwLRQqgFzhhsIfHxB0c
VbA5lxeo5BBOV/If/WZMs053WW5YKlGaGHICTlvemOq/gec7O3WP8jSDX9TrdBfu8nN7x2wLUiom
OpCAsQ3UVwGTj+WWdxHdf32Y8IaenxlpQ9aCZ8y4brf2/HIiZUMfrEL3D1flOWORtFI2qccO1HLM
N+kOqJ38BG9M4+f5rj7gSgrcc3/GNxdp0teUzOGPTxVx1YR+Ge670OdejGhx0bqYezhUVepqwYYy
1DDIqb4KKRNdHq8EtB8DfuxnbzTeyXv9wa1Wn4dxk+EOjQRh399nfzq8PJI839R/JeIR2H+I1lM/
zDcl21WowO/8BuZVnLvsG6gmyDBXpuRyPOrASk7mT+GBoyv3tR8KqIYk4h20njILfkVp5VTnhOOT
Cn76T/El/ITX2enehBM3h4Q7md/vk/PrSAXM7/K/4a37qnH6QfXCm/ZPhosAxLy87ct+fjuRUQAR
hJdxl5G1sKf6BRlj1CS2j3WeNx2zD/2NKUbG71R02l+ufKIwiLZn8wvTTG4H3grzrS7RgxHMtdy4
yyyAmOW1NrfTV33u/fJjmqnk1QP0MgHLR9zOZcA32Cl+tEOyrCk1nlEv+V7Ww7867jl/DRAMV4LF
Z+0yeWMkRkwW5+pSWXBCAbpBDoXbMqgMxRy4A+3gE7SYWxdEuLtwYsAyJZFOYmZCgPMhvuV36z2+
/rf+AAynJYQUDuF8K/0QQB7y4AV2Tb371u4QYHQAPoxDB3zAsQPaVM8KOd+qUbyIQ/WJfA89ng76
2zt8VEgIxywafFBbL30Qp9sRVaah0Bss6vCU0SSxsQZaMi/BG4lkw8PULnsb5aWA0I8tIglkrxUG
HPwjJJwyX7rZ/fLNh/iQCNlvMlpOdQmg9EFUfgtxaWjXgHIfbNiH5XMTXdTPLJOUydOajohZlmJH
6wk9k6vRHcuP+oOztHuA4Lz+QHmTZkddZ8dIJnjc21W7KcAgUKUZi0N81d9BzL7Zoonm3sR3GCcL
LhkZwZmvjrg12il4DDT0LxWX9reB7BoN0uqWgK7XuE+MvRbvXvoWOgyexzq6+MSml3qxdRZ36Qvl
4g4qRjOfMq4Ibb5AsKBLAYvmHbxMxfKM1ivjTVjYL4AgFTo99/tOHCF4uBiEivGWH2Wp9VcL20Ls
wRqvbwig3nYgq4sJu6tru7YmBeesxI9gPqQpHu5rHVCjuZrYJWW8BAxk2BeuYLC/UBWmDr9Dpxfj
hKCwPN/0rS1B9ocskl+K2ZVH5m6kTxuGaZ1lZ78xv7i5hhhsx66Ink09TScI2M+MxyC65By3dApo
bmoMPnaStOle3Ma8yWTBrGmiwgr/IJCv5aGtcXSnTBg4MThW6Mp0LwRPtn7Al73OdzARKnbFQD9v
GFM4g2foFcPrS0H62DPkJGsavc/q2oSXWeFmWLyB15WIp4cTZk/ej9xdoPnWznFYwORisFnc0Vxz
0JEEKCZvIB5c6nBxjt4sLUgX2DECwGzSyKtDBhWl9FtxaZUbYxZVvwqnnWTVLps+Sf9odA+K6EbO
RjdvyUsbUCoByab8n5Ttrkh/DVSTL3wq4OiQb2Ydeqk+RcGwrfNDlIZ/sxUfdRL/iOzd1uwLzAop
On8dETRxFH2qHvqpt+UXWzR1fqsTHGf4H5fJODeQVf51Bn4aiCR4k0ztppYC+sVs95pdkUs12Msf
x+BQY21Aa/3KhTv/Zm44zBAVWepxKRtBvE67zzo2aYKTR4MDIKa/DklpIfqeEp+VzsLgX/RE3dgs
rAnGwkXSKUHacWeV1bfHR7FWd2p2naIfCSlsT3th8DiH7PYUEquJcp+UlJB7Gt0GUCGmYAvaweK4
r8Zq4XSIvjGBA2sSBcnq//VFX2Nj0okUuG0lymeL8SpTrXvzUlG3KcfSpFAxzOty88Z2tCcItWuh
RKRtjJIB9Q52AUoxnSOIssxyNchTEtvDnGAcifFKAhSNRj1UpHUvMBDWDd2+WWe9U5ZAfKm+HbLm
UmeWU8egD1U+Ahsqrs4kFZBDWQXkBmc/UZ8EfpsiEEILGjB5iILslA2GsxE//3YiG5xRdgjqY/VK
Lx2kc0x8kDueBB1/rqFpgrslplt9TM/KlJcbyXIkusavEA4o2OsW2JQBJyKUzIhGZ1QlKn04kTZf
dnZhCr5c43+g14v7donmv8ra+4TVeRJ356nYwwF08glrNCk7TQnqUbJ6JhXyGfBtLV11WXQLRee+
QRy4koW/Wv2KIy8KIFIdWs6BTnm2xOyR0SxeQ6wgOHUQdeEapHHHkuIg78AXquxqBDuz/5jFbym5
Z9JtOJTmNii+YMN1sOUSYddM7ymVJiv+VBVy+8aq9w15VGcVBarkU+QYj+lKGPEw7mCXjHAWoA7P
5tzrXxDSfRggE8xvlIUALOgqdk1/0ONzTI/C8aJ46WJjYAM8I1qQYy8AagVhBZuGRX00RY8WkMmV
iFODgTejqwJnApSe2TD7UYuHyj6c7pXwVrNmbRg0/OZF7pgrwm0WvQnESDzUpq9jRz5sOpg/8lYH
TZ6sWyycIxMfz56aDG8aS+3i3IKwB6jIqIiQubDHm5E8dkTMm1IAZQPhEhAldBo2JJsi+5HHu/K6
KMvqrkRLrLuzfnohBK5YuBLZaZPISZrwnoX6QH3S/Ff+LZBAYl4iYztxGQzmIkKC2fw2AzQY4ED3
FbxpNfBoxJh+aKR3nI/HdSK4Yc2O65ZbPrbbZI4noWtNx4VWPtoxGsYJOhyLJacUd2GEq6FxmuEN
8fZYF0u89ul+eCX0wi0bfGE4GnkE4CkjqElPsdRMG00WPrJa80xQO2e0WJV5WUhNIPDQ15V70no0
t6J4yl8MQa2vqPviRcTbKkJFHtk0u2nh8miGsBG9+d6eFXE/4lqU2eSUMymJ0wWfWLnc9yqceaSD
viIiEVxHncc5b9JMMu+Oe77OuImv/NJqt0l9z+o7kGzasvGBh3LXX9vZ8gbFFWfSo67y4GvtrkdB
Lu/Y2UqFP2NCh5VDs6muEr2lhEXZtZu9zibgWWrX8YvUllOTXnBH6pVbxwBvVAww9Pt6YzyIxySU
vGOXNiaYOFndlo5TA1aaeY6VovVZD0LwztIT7bbJN2eXX7sKt123U6L9S3EVeeP0lhunfh+yKoI4
tk31nULWdHjQyrua3nTt3Wz2dBEc7aTHVtx48nzo0m1vncQttyO6CxkoA9ej+EtQ9gQxap0byNtS
OBQZNtWeQLRO45SWPwXHKvMKmZvEM8EVaiebHImMVNOth10S7zNpY748zXCbhOwRJ5QYEKD/0lRV
4EuiGf+M70iGeDZF+ZGiJlO2PG5DdYwsryK6ipOAVgdTJXlfYy4s3RvszaWLEe9zw4sgrTtgJaHC
JBnorEPSjr4GVm+nS+ExNaerABOjvfXc9SwuISSZG9Rtm6TjvvHz4sMw/FC+v4hCaMhkXBMTXUi6
31YXLdjKE5bPl6hg/7uua+GZS9ZbcZlMW4EBhw2mYosEVmHNx5wNjAj9cPZNHWs6L063pXWCnD/s
OvNWSvuic6yc5YEXLvuI02LTlkxXWZ3u4hTjgilJMCrxuTC/g1C7vAhY7l0LczIW56wjwIg2lcLC
x4dskI7eiE60R6Y5elRy+J9NxmruPnJcWBBh2OY5OkUR5Td4dObBMJiFbSP6FvQowlwbIg0ynEo/
lI78d5w7zH9ElMrNvgzADg8QbgUZ/DLYhokvkUkOzRPi3JaLx+9T/22MGriPjJ6jqCl+LKIpXR3W
VZpE8yYH+qYBLaEwTkDjK7C+2HB0/dZ3N4r6XLtUWkPfQjdYuFWDZ0z7Vj+E+lM0zlCBBzQRmj+X
Hh9H9hiMzgQgz8GDxd6Mr4XpGbVvVYd+fFrpZ/MmzqdeOMTKVhKPiXGNX1tROCa6XYtOhPmtfhT6
o1RtNXQpNIBYhTN6/sQ71TYcHva4dZLIXWoMUpjqOLGSKHaBvsuFbVW9haJnxY8ipPhgKzVY5E1j
J4RnX3hok4dAtz+Pt3y8xeXviOy0kCr7oOZ/ZbvNl644jNbJuJvEg2L6onB+QZpFmUqKAIENOwId
J+vYNzY8pbJ1idSM4AvKyqGLHFXxIS9FToC9uHKqBuxYqorBUxLnsyF2By1RLtVWMg4xnlTEhtFH
v4YTwTq5inQDQr/XNjdKNwtX6wWZffwjc9b674QAL+OABq2Zs4OS+y0Fi7oIGaywK8kLtsjI14WO
3wz/0kFAMYFIxJlfxxuDYCu2+RUrYlJM2EVgp3zLhQ+phW7mcftNCi3L5TVhQbsXLDfpydNyiZOU
sDoxg+dLPEisqtPtgECWCazT3gm6Lmbf6J8WQJ9VsTS1i/mgJttC9oRoF/zp0uRFpnAwccBMruW0
E6MDb2PAYta6CfJeGZ7CBMnDfVPFLb3I3Njci3N9kbRfjUWEb2bYme5TC1GNS002zCvBm2IM731P
kSlV0FT4KchsnSZ3ZSwYcjwyjRlEv+Zg3RKPbBGyoNlJa4P4UlTl/84ivvbcbSnNkJ3SySONtarA
v+j+HizjGuMpBRBybCnmvMCyzAXgCNhKUjQTfpD89akZvsngX6JgWEHZYY5lDmbUM0L+Iso+f4o+
skeRnLQXZaNpCngJQUqKdLn+BBJrGOxmF2aIwp4dPiE8UXz4U5uO746gAKJNxN6cub5THAUKCqpM
VnPNZcAj4bUvmq8EcBMPehC5xcheY/toVxahbHgkvuMVbCSnOjkZ4vdLP5tsyPBtY7FGOj27iWuV
hxtd+C11gNHKDZK3aSDLBG5CvJ13gYx4mwcrz+4jzcVwGLujYHxq6DKNEwoecP8G+VIqn3odJyf/
pV4GNGrmskYJrwMeIKEbst4r7hZvlODrySXpvQrt0JNcePgO7w3Wai2hsyzQRS1zy3C+5BGmqz2C
C60XPlrf3BZsmZQt++AJIpUmPKTu2V1qIFmw5jk7Jd1zGWgSAaAOvoG86/D2/5vCW1Z6I/jLOP/S
LuWBg2iOZi7XSSS9oy+Rsr2y2LhcNXVvlrtQ3XIhividiX7K0BYewEWZmZZxrdTwO3Iw8GRxz86+
D0Ctala8sMrrYMHkZnLRVAT+LieHiAs0RZYzo1tbhl8b3khtMQ0G1SXw7jjpLORwMWb7MFondj7K
KbFW+Ug+0LVXrrH17AdXrhwkuAGXgtr6kSR7TdobIG3KXkdFZOdhzBaErHR9q+NCkylfen6NZrww
CzbXyrPCYobVB8w2FsNwajjlApM29R3ua7N+1XutcUN45uwKr3P4JiSOUtPmOp31psX3ubB1+Vh2
/5+j81pu3Mqi6BehCjm8kogEmETlF5RSI5HI+eu94BrX1LjHVqtF4N5zdnztYv+ueuoQIHcYG4/l
RxpdMT3oNUphH14dpyE4aKJ4PXYXMNuv+gNkpL3Rsk7rbIHbAHngK3SC9g1vX+k2JPj4PPz/0hvI
jXovR+0C6cJpaeQEAur+HfhdYn9iDFRJmom/B4uAUOmgZiSxDoiIBrH4qw6jvAeHYGdezAtbCLDI
AttJ0vIFBBmpCB9HiZMBnA99fEvu0wZtUIYw8nKqx/SYahcQGq374KAZqdo1PWG6DcBv8J6THH89
kunTTAi+BJft1I8KqXpKK5hqhJvejEBSnWdzkIL8jkrwaZA/LPVpBcUlOWAaX7THhzLDDP/jl3gS
ACkZawBFpupkStc7CVLww9J1hjWwwLSHuMQykB7vy9vdCnhvUBLKVVhzCJUESAnKq0X2MiNZ76J4
2AYfkfBBEirAswiOhhiFuzb3Ai4O+ZAglgd7PKvpgfoATTveyVNlKu1CvHXFdEUVNc0HkwLBx/tj
DtgxgLRK0a5SfzIcWY/K8bXcmAEsXVPUTpEqn1LjubcuiuFSmaj/UvvBuO0J6NPj52q+ElD7nW8B
R7UzDqxEW95FAmWNHUQFDQ+tnJ3toIgBaS3x4D26mlS4F5qErSzA5l5qhxzgoPaGEavv912jeNgv
aEhHDME2C0lXnVX9XVH+dJ3F8islbEIg1+AIKKUtuKZeugebhd0jSbWcVvVn88qBJyo3sX7RjQih
Ll7VR8GP9KlaKMx20vqQ5s+CSHyMj5JZZ3KaD2Lsj6mLSn9lbSQ/HrgAYE/nbnX5/B5iMMYHNQ/m
+Y1Bc+kjvgf2QWlmvDguMjvOibVAlA7TGmTJcXqA0Ti0cVqIfsvEwzuD44j305YVVoxzPgU9R6+o
HWPL7sigK21QU6pvqsUk8J1U1onqMIRMcoOmMpSHyOp8ON5uiNLtLnbgsnUJHZ/7oIKk9dvW79iH
GdeAYRSW2oMqX836MtKpMVKys4HRaexp7dHsv80GeLZbA2VOkTsG9zkEyrq0zXGQtlvXvFbyc8eX
6g6G4c3CNYeTNUyYLC07rXBCSnPtIFSnh9817mC8adMps0JO0wHvnvCSjdHQnBg8WPTU+CQWGGaj
kWTLbJ8zyNF6IfnuPBwegtNROzyF9xh9tYevswJWadM1GAGVGeIBYwp9/SlK87WXIXGle3b4FEkB
VSBa2Z8RF4ineXwXyA5b4YSRJiyNO5q/XRPBzCDRlUjrWiLFIHCL9o3wgSg6fq21c8JVWD2hY5hk
16odNDDLeH3MHv8jyS81jYHdbZ44tjlSrOLZUs9DcsuQqaW/KFWn8Tg/3scJqoA1nXpQ9DxG6y2Z
r2vutk+1fm+dwQ0RD4z1NY8Z7zibYTVLebUN9akavibsAYozCp4pEyLur9lpUj914yqWwSyFZeKT
a7iwROucxeyEDvK47K+ZF0+0WF6L/lv+imWvJ3h9iB79z3L3JeEMJYQaoJo2nZBhulN/visMNAc9
9nULcrd6oX8KnaILbqvELBukdnqzikiLk8Pr7r6WeN3/CEeeOhp6HLYgIWpRUa7lCwNOn4Vy8mGo
NkYYog5PRfuWMmZoF0WPNi1BXiFuRkjJuyZuSTP9pTDWCKOFtJJlg+JdP6WYHoyjlURtGq7dceyu
dc5r+dj1kIha9sQ4yPqO50Lk6ks/CuzB8Qi0nP6NUH/gHbISLncvb84JrR79t6bRK51smyUD2T32
VsHWFy9ffofpQyueJT6kDR4RQjaV9X5dkoOGLAiwv4wWMbQeYOWXJPbn+VzGdG3YZes28KoSrWRA
9HarH8fmsMm/ag8asciOOllKHMzr8rZaL1rnpGSFOSXvzuNfn73Ixc1ANhxPn0QnlFO4iQ3B2eMo
EetI3oJcVLJzOn1n302/RSWDSkhwMhKLkCmp/MOAR96jca6dUBwHU7ysaLSVQyw4hngaCi4oPi2S
f7kv5s2rUFAMDlGXewjV+VsOtw1OoLhO8/niAqfNQb8fYBOr9FiVzoA2gfgvEKL/NZi4t2O+VNMw
OzVI2v1hPknFPwk+rbfCLEV/mIWa9aFX8CdZ4aTA2Qa0jXWX/SR+NYqrIb1UwqZpKtfPvK84eGJo
AI2NwkB/Ecm6r/S/pXE1+3NauPJsl/pWMQdJHf+PXy2R0dwMxG4PuDbl/i+eIDCzKM3OYnLQp4+Z
Bhnxljf+1si3/mZk+RFOggmNLGQxQmDP4DL9gZzAXirMvfg09bCOGhJQVwl7P5FG0/+AiP+g33OC
6heDYXiRiSmzVYOqKB+rsE6skWwuhA12IsmyxP1kksxGBc19xwMC0vyYnnL2JEn/StAXdtkBEn8o
vL5lvg2HKmolGEgYgNQArQfRRVidIYgr+KRJYj8a9dHA3dkjsSkRgUkOXNm+Vm/5gtv7YGHDwpzW
nZv+1AMmPbjTAsvwqoej8SiSZmTtpyfQv2w+JlaE7aCbHOSNj3sAQdJ17oMGk8VZY1ZBW9wK08Sr
1vCIE5pcE+XH5a/gW/+ukIzFhNJVXDzx45tZsDSf9PY3hXBjKQOkWEcvY5h7RHeqntq/uHtlvjUG
pETvoEOpGtX1uarCvj8cBZzujE5ulQVdG93LqCGZrvOLgXhmTCvGe922h2rZdsGkf+4s0B7kkAR4
aj3+13N89zuLNoD3VLwhgJWEFzPBdhJpaMIbevJO6hiIuXdXA1EJMR3chXNfvOjxySDpbYiAqJbk
2TD9VUGUGy5048q+PmM7el66g7Qep8bHZckTzQCLJ44xyKrgzaOauB2NBffYrAfJQjfpm6mvkTqp
vw3KRpMAv/W8Oynub8zPZCDhPEOIdsjMmyr7c4Zr1l+qQ/M2xk8df1jTCq3Bp/jCBNpZSCS+jgZn
ip/4CBDaHiLB7k0/Fv3GREEMXnKRMMu260klsCEG+P8ZmQuyIdKRIK7uuNCU5hWJCzsFqA+eyYuC
MhSZXJMGaE3BXxopWLfIQS+OTxWby50uOwflMAjBOr1O6qkxIvyPZRkYSiBlZ34FhT3sk6R7OSIu
HtPia4wZ+I+DtRfgiVEKBcmCpdpnmGkT0M8N+p0nJpxDhew593OWavnAJVE02OiA6oiDcruKZ8Xt
H1fkpNXoFLOnl5GYh5hN0vLYfcbg8Z3Hwg4lGS9BVtmT6Q7id5fTbBVJRpSYbpa6YMUtIftc+IOX
warOdj/RnhwgjlWSEALQQAkBtYmLNFAMf1n9uxyli9t2gIveo3VFYs7AC2Isl+66hJN6FUExR4R4
M/aXUBGO8wY7eDHNcdvPyy9Z00gnontxp1Vuv5WRO+V8LUsyO0Coryr0DR9fsypBbgvaJ4Yu6Aeq
cIb49fEJ486rhVnNSj2mstxiaGNH5CaGNj03VBSb10n/tHKPQsdpONFgQyYz0Yy9WB7Lktpc3mlx
iOCfhvvG1S73Q7m66+Chu4JTWg5mb9frk9CGCtHD+nCUSl+aIxXR7oCLZYfHjrpPxxg81F7JeuYe
SepfhQ2nmV7G9EuXr3HzSrvjrHFOHMYkZFTKdFca3hGtNfVJ1lxE12kS8tMB4EkznvmoptCKVKcH
gOx5Wl4yrnuCpRVkqG52dxCFxDi9+HaEnQszCj+a68dOe8trP5s+THK4Y2oJSl/MWNFCqY1EEuSW
z2K+CY3LasB+oZFskLIFXK2N6zxj3FM4/7HYkbba2FXGpuwLta+mt7p6n9ovwjxqduHedWP1as4B
2D+MDE8xWKm0hloRuasJceDU6DNErxjQ6A3PJcDGWJKYKV8GEymloSFfTWdKITI5+UraafTr6bnI
Y/wFC9sC3ZljaR4zgipXh+MlX11WKjYpfdk//slK8aIUZ0sL3Fl+KjibiUnJPGHcFuj77/Bqtz8F
Hz+lKgQyG9EwnBT1ZJMMHSvcmjknZgPW8ShkXplJelFHvFuVgRhoKaV/dzNATUJlTpMfJwtQxkWj
Y6l7JPNgVWgUTZyvILMLUKZTLbZCKH9iV9apb459xVVhx+JxohNxvTH7oWAZ0aokYZucSBISeLJ0
F1RUS07l4PP1lzRABz+Ayk7upLhoJPTebRSPhwlRDutFcffVPpri21CfWsvrAdbRj75i4MoUF0dH
ZkWLdsotRowneUTB69FTgKcaveY0hWicCzmqtRA+1x8XXBCnVUZCkV3m/FnMqSf5h2XSlLffuKbI
le9bwIn7c9d/F+V5WpG8AtMGSnNsZ1gfD1WQYnK2erxoI6mVX9DDeAfK1LZnfNTk4VCXS69j7eUY
F14UZDupMBzyaX/PWa0OjRKYKu8+3QGATyj7NRExKdoH5WEyk05VJJk/uCpg+RVgg3lFjhCJC0zV
+9xywIOmW66F/lIAQbExa5XUAOTav2qIVMQJ2p9EXqExh4S7NLT8wOzSI7Hl2OPMJKJ/P6hHUTkX
vLltaAzHx2rf571oHMo7izjvBD3S1S+Qs9Ht1QWgwEOPcr8/43pjcmP7hNuwDLQfkL4HffX5zLl8
ayUCQEHLZ3XXGOE8yx6pyhh2mbBzG9UuieY0JlTgwficTNfIPBhsUcW3FPG4Acmpqlu1fJoHobML
3gqEFaB/NBMk/AMH5kfAIYU/HqTDjh0IMd42YSDfsHTUuq6objqWTSVMEch2yKnBmvh1wp24Gg4E
iD7/DKbbG9+qGUelyqZIbZfBYqfwdOXNVe2sj/vQMP0g2xXp0nYAYbosWAffmLxrthL5xIUL4tYz
XXtg+hKiVu7iCKlXjjUHn+CmHnLiEzqj6d9YWogVExkdHqjUSqj1Q/9aZ8i6KyMU0GMuuCOEk3BQ
KZjF40Ps6/Le55yEh1W/3EGuaIFYmyaoKcJiU2YydCTTxUihE2cAErshgbv2F9Va8ZU8oKNYH/he
iUwNWkAYRfgZaDQgvBTh6C842oyXuMYHrR9EFjmy1jfdoNYdl+Fbl45qjQ4R+X1VOTMxrqvd5nsy
i+UEncoQYNjBqYaXkxQjFyUgWs85ebrf0RGAiviMT6p87Gd6xxP3Pl/wsggIZu/XQXpHVjp/4+oh
5BXPIvUHd3blxPKl9megKAhkYPFxo+slZRfnOT9vNq4MFJvsBQ8oD7kk7J5jyK98HggkrPeESnDZ
a6SjIl6EGHnaNbv7BFllK33BwLjsn+ghcbv3KHrp0IwyyX8g8kTdh7D+R7/bWkM0h/2wbLO0UxmZ
4VHhhC02Oht6C9+s/g/Bj0DXOJWWtbNipJJCqmT0QymF1vNEFrZCWDZvv7qS8UVLol8/IkOGXiDB
N4R0bFEOCH4+w2YzkJxqguUVGdDnqFRndiyJqBtyghldf9l1qT7agZRVC0aRaBVpkHLIgzcbh9Bw
QvD1b7JL2xeS3xd0EtAoansRe1fErwCxBGxFPEfiDneHnbAoMAOmJOr4eYPh1VPux36JKvr4yLDv
QqR4tG4CNuDf6wLGBOgoEzkVFjbZG5WIK4aft/zVXXnptcof4esL2FEIPNrFKSDeMfIlogftkJdu
rlyYSs3sr9bPpuK2fcAQjDWueu1STIMwKPtphsDkLITJJHaEnoGgWs9iT5jo61IiATgBg6ZUEvao
1oPs4bTvBJRaNcOD+i9eFNLEUKSChpjPJh3AZsRihT4bIJD3X0kcZGHkF/KvYGUA69LaICOqGqLb
blYHLwTdZxvCxRS2g8HC2AW9NqoOGrDC3M8A2DnVfpGGbF66WMvNpF4VW4Zs6wQGv9/phyTcoMwB
bzZoV9GiQbta95fHYnM+g+KQVcha3iL7LbBQkrQVTBj6SWyX9sab+cd9qSOqwBxIXjTrm46LeK/c
CfJGLscDTyvvIc/DQT/07P2ETQzkYKLaJylJfcqq+wXsnwAFGylqsZ5xfiDlMPct+1K6bzq3gRbm
gWZ5geUnGQUTwl7R4dekPZzhBTUqKXnF6uuPsMZbSdDL3e6KA7tmm4TTUzUH+RrpSArI2ZBdhdRd
9O8C/m16DGCzAnaBlRmXuxvx2wPCz2vkQGXDMxiXzzCaY/vMtJcLZ5nKI8sK2tUV65O1UKbqGJxu
hq9LHkwNHIVo2shZodl13b6TEXJigE/w+CG6F52ce3l2s+x+nRLJ7Te/Zrxj7EZxK3Zu+sHtaYo0
4vpjcgJkdkx8Hjp3EqNFgBKkhKopAzF1+81ViIDnTNorUlDPAORAYqa4/MW5VGXH8fFp9z14spsC
uaNfwx7OuwzXKNgz817urlVQADzhMWbiNxaXa0kwPHQAMUAmJhxETO9rw/dOnDSia28vdzdFDo0C
HSuViy2cPcpsOdbtmgkwJkQs0AqXz4xng+TiiiuX8oRjBrxC2iJKwJbonnAlOK5zuDURG6Ud/yrp
PjawAQN4ufBkuyb7NICrGFSin4p0vLooFbHGl+VeooamttECVrf7kp9EB6ge9aJJ/SGZANkdh97B
GN2MFJXMYYJkHfJ0DlSiq9FK0GxOKVThl/0hEeBGt9+eoiWPfS9L3vXmtVWjB9VxvWty08ERGNia
ffB/80Wf1Z++bYJ79pnO9N9F5ATAuU8EPBDwiNNrca31otE/qYekqSLOoM4XWuOOZg4KlRvkoQHz
gEEz0KCU0el/RiOOlcwid+V54N0GLSyOrXKyJwnHlLDk2C8EMqpxcWJBIm1K1C4oI0Gd+JF1k408
uJCcDaokfVzD2k0qfBEnXK7gXlYO1NlYv101/W05XUO/PE8H+SsfuL9AKTydBHAUDfSkCe6c8afd
L2TeimiAdyhSuePVh9dQnSGydNkUyehqINXRIhCyDC4nMjAR3KQHi+LVD7zDT03/zQ7MyLhskPcP
rxRQNjKm6Y7ZE2U+fRQnk6jM8Y8vqSJ4rZ9zldN9n3DOz31ypzoLxbcoOkPWh1O67KWVhU2di9Il
xHImY+z+wzj+QKWHCpPPQMLnofjlDQgqf4Bme9xuvA/pY9PfuglWGbLj5mgVfCI0n8jA/ILyBZgD
RSIIZTAdJMxz4EIv8fHgMBp/gJlklvhhB5mm/0HKpFoAjdberBCzqPpanbaHkq53vFybq5Xe1N34
RjiM//BZKN3kS7nNsIxMHNRvYUoe3UI/Mp3JmbsQqMNMCIIlUAXBVLdnsZxJLsMOsNoKluFu3/jz
xRKR5u5QZ8PutS4hlqGY6NQkdYm34I9lQ+ectWXxID7CGC2nEQw82VjCcPXgniFI/EjcQlh9C752
42+R5WLsWPmeseJtir7+N/+Ah+BnxPuHhQmqVGmDzXd1kz6gsOeXRNrdCKQGS+QvKjok7KwEW6C2
BfyNVXT1lYIIUO8LG7sFLPUadvvhc2IX3rU35rQs7J+HV0xuP42fM2tw0m4Fdez66ojbFKt84Tan
8gKAcSf+Aa4siq9a4kyOfkDk4QqnWGI+2RVe5imfRCIhrK2/iVlC62Ywbuwo+4ywFrjlz/KkkJnx
sxnDkCV/rJLLGAOSS6oG92zRPxXcGuwXphcfH68qjgdcVKjDfErhZCeuXdCRY+kPIC4fy0d6nl5M
fpOQtCmaJK7ysSR2aV851tn4sW4ofbJ/qWdcMheyI/6/eI9yPtl0GUp2K03pu+rVBj9HDgGWyi7M
tkSxwzuJJcfuD5kIO/us+igNa7fwuy8wkOGwXgpU+oRUfZiL3RnYAPZSMIy0wEmPAHe4n2FEb554
7tTXHuGIX1zzM9HvOWsfXdEY6Xf1G4XNccDEQ0zCAzHLHCxfSJlsPsI39YJg1HIyxwpR/6DsHJzW
tkoX7ICQeURVWPrRSzjyP0DxcTiUdnMkdQjxqxHeL8UrkHd8pGkHk8OOwaTVjopf/8LwJuQK1bvx
Ir+4vAEOo4NfHOMLx61bu4mjXgj/vWSkFO+mv/RHfMEhwCTxPfxhXcI+ueVKYhq84q9xM1926Dd0
8GxNH1W+A5KM2rDyJL/zpiPwy3d+prstoBn5WL0M/EpzVJ7IzXTjM808lyzIPGAsb7zxcP9qP82y
g1R/vjbfsbjXeCX/b5HSLvN5eXp8E+iO2w0RP6jBu+kgj2P5+Ivf7n5PP5Lykb7wNvGT4V+sfAyI
2nt/UelC5ZsVj1kIShLZdYB8zx5C+U0IhMh61k9DOPGf4rb48Ympn8VozUh9uWGgO/Oh+XWQPBUn
yaWM7ZBdCfJzFXs4JeGKExCNxVP+0Zza4CiceRfjK8KEy/y/I6k5NafuxFsy8C8LN4h55HXxZ/wS
v7yKuoWZZxuT4+Ja+HxCpLs0f1greABXRl5ucc1B8xCzNpOY4vJq6Ft82TPYySzv885LJ+LRiJoD
TwqwkOHbN4mblfbTV/LFOlst24+JbFvGXIrPKp4XyWUHNRtvFNg5uXAeGdcamRSaBfFzMLkSsS7E
r0oScWDljzNSp88FRThGcmIXKky87gjXUhPlifcIThLrPfEBwH1M8/xaAnExOfikhDdUWugMtRDZ
1ONa3hCpIOlWLyZwEo9SRZDhQpXPKwAShqK5c+Y2wL0x5w7thcZH8oahApZ1kg59+gQtbFAIwBVN
K4ccoVDFYRhxx5VEBVU7d33Hyolk45V1n911tQ4paUTGTnsm2wZbvSm/WgvK+DJZyaQwNrvMQ4km
hkwdxN5IW6RctIAW36OiTm7RPqjNE3BxzjXWByV/66Q9Ucv4AQrCNehOfSJo0bfCIkRu5JTBgPBj
F//DF4vSFm3REV2sjyXQJ7TEx9seLif5VXy9/1ZP0xd36XG5Pt5gFiham7a7fnf/03BtJ5vLZ6tQ
g8IDWyUuw6VSV6uOfXR/Fg/9+9Q/JWFHrNdT+pxG+lN5LBDadUJF5ABAnpk9V5Py8GVpuvXD8K4U
le6kGfRk1gi3OqHFK+Ow/ehvRKBxvrXPRYgyiiNttiHQOcdExTeRZ6JTXdEQhz0jXqD8rL+W4aRe
HU2nTSawdaDHz7DgnF7k2SCCa55sjuf+hzEZqKI70DhxxmFEloXx/ThwPLwK8RlxWW5he9j1uNkc
8wNDqodI7ml+l+gZx2+WARnvrXP/Hn8ui4MNZIs9QVy3ssEG9+c6KjH546xd7OEbSc7n8m+OBiD1
HVaR+oxpf7dKtKFShGuDTiMWS1/gf7lSachL6oOA9P6P1Ly3xu/f06jRZJJgTMJkxg9KtqDS5R3v
5Ve4+Yj3rFfdV3zsDvggcGf61U2NyMIKlia2sUSe5L8xkFzai76nt/IovqHr/klUEwM3j9FDX28Z
iAjhh/RIT9g2lnUGnsn4kOOZXA1JIuZXVA9WS+NBev8Z65QEHB3DYaUXySluGii1rqAB9MV8CMda
7yQ3ycQ3UKpCeumbz8b86Cr6IDkB9rlEO7ODFnXihWHt4vcgVQWdt8cHCtRTavu5dTIaU39Ka4dZ
KF8AY4lHOWgbpnHKG/zY6LARxhEpejDSFxLRIdqUDB3/eeCcJeAd+49pQ24XyA9Tutz20C48r2I4
4fHRtu5hQpVNBwBtpPmR9MIyAl4kVlcSw5o5QiVeLkSvMUOV3eHElkdan3ide+G9AeSsqtLycykk
iIkMVYurROqsrxafBw5fRbGtWkatwfpQpQo2KmSrsTQdak17YwqaqgumqJGHw9gzbqkLN+R+nA/N
cMEYR3lij7H4V9yy0PZXVSbzKW3L7wXBGZPcsurTibGNOAm8PhfMl4iICP6m3elqPD5hP9rlJirP
ifpcjt7MH3vFHib61QYhMl87D5piHSAd3Fk61rA8SvRQqnHJak/8oHGzbFhC/ZoV5FLe0J3UiSfg
C2InsubbvJ6AheLq0q1HliyNxBRtP+b8pLyKY5O+IwKuecC3ix8MAKa7jv2COfLxZk2HsXTpoEAa
PxanfnJEnZVp151XwnCqfWe5C5qN9YmnpLZZAkfqRDm+OPN/MNLESlQjxmPVV6PiEQlpgLF7zHwk
hSBGihGp4EnDEepTwBgKKqCVboe9suHecGJCNbfaWCfeW7/NW/WWUk6m2klsE4AATat3sJznRGMx
HAPAvoHHQuC44NyQfVH2ZWLoBpU59swKpBNqoB0JAsMVd7hTZU1K/abzsCmqvKjyS2I9i9aHyeS0
HIoMhciO6N0diGk6fijKm5KfBsyoZRWxokLhMr5bgr/iStNOyxBa8zEWI4mqro2pJyzL7VT/ZTgn
FNdMWOWvqDWJjlpA9QiZ1SPwVsIcVThADf8HOASZL9jZOJaDh3aBzPo3dEHTHUv1MN6Du4JA3KMz
rnnuTMyHZ0v5yJuLoIdz6c0k2T2ckuzA4lhgjqMOnexAiL8f4gByXHpvGV48HkFQZ+PGT7bIyUGL
1vHKpZX+tsoNwpeQSPlFyy+ZeW1GaAdfK77n8dnIACUvQ38yGYGTX7o1jOGZthjYcfbsQvXJuB6L
UITfp7aPyZWFaKH2OWrkk/CAlvQVDuJT8ovoc1uWbTWxTfBAgrGs+awIUVY/d+W5IHqke6LSZqvv
BntOCPn639SZX+AReTyxke5wu9f1ISZGkPfYTWaiw0KisvoqnIVLQ1oMvYIBeOqKfgGCjpAhUD/a
4nG0vvVH4FzjqJ4fWO3Mvy7Bl/sqV0eBlCD0bQ+PHFyjJPfAK2hWkSJNBIO2JxptiJw6ZKXfLYjw
3E4LWfU1mViKjsmFmpwoOXWUlhTbiYXPn2OMJY2Zrto3blOf+Xho7BuNEKlsb1IhH+qrq65uezLH
rQxt4QpwCYSz22P6J13E4phnp6F8HbLA7F90ss94XKsDP26adsw5ivXr/eU+Omh4zFODZWmraSNc
d6v7o17h4cbAS858FD54a6bxtS+/2BxaIs7InNrqVnf9Ee78RKBCg2N9Dqlp/1fUO/qMap2AG0Sr
tCzx0BT1uf4yzYDgIPN9Ch43kmVOCycxJ9a7fqwc0gJ3LHc7khpOdMil+v9B0gCNv8ttfunYVCvb
oOthX3szpyu5yYk7Mr6xuPLuKg4WNgNQl5i2yTEKIoydGq1MgRR0tzU6rciuluL46PTKVemZ6RYK
sUjzwGW8754XVESISIBWuePLadf4mj3zyXL2Mhg+IZw7KGyuDL5ofgndJXBdvohCCkhoTbm9Tsrv
/ag3guBIFYGainjqOY2p0+scQIE7VgXlaW7f1/o6oFEV2CbZ1KkwJOQIZcjql2AI2k8mX7H7NGxc
O6A/gKGWXRaJMOY8aqtJo95DVyLmYXIEfNoCEdL9+N5SjSTv5ZixkNcSFGra9OiMusDDd8ShqvtQ
cSmhv3GI3Xpkx0dzsiwPzTboI3O3QNEvLzl5nh6po2pFZtlBJRsGkLz1MOJBvj58RBHLPxIHETYg
WTCki7RgVdo8e+bXljdwXtnLkCe6RO6pTPAHLtZQ1khVdyuiiuLNMgDkYDP25UB7qNyYGInl9qUt
KlZjEH4kBB4c4qsiY/9koml/ltEG2BZ8sIdYdSGskNPy3/w5mJ6Z2bsv/WGrBxjGk3Eb3/mjQ3mV
BGRSpIvGGZVtZPwqH8jGCIzdUdE9qXvpJb0Wt/yoBPTNos7meGePYtHFCrvDhV5OV7FGUHTmdO8M
6nJOLNvt7KXEPBDfQrbMZZIcOAsVBWkcNkixLVu6KP+b21m/avBJ5OW75D2jIkwNdXMXIyhiNwJ5
+UR/NAXri/xd3GTeIq85U4opcMLRmrqVgarf3ILH+VRd7k/CPx6zJihY57Hq8Vj0Pi88X2FFkDa7
VoUuaU/fsCW7tDAbFWgUuZD2nNyWt6JEX78fuJDeGMi5QPwCeuupetMIjQaYrQ78aTcej0y7ETJx
89wbE4q6P4VWbrZTvrlqu8Z9GUkmGYbxHkBW/X+8R6TJTSnkIb+J8NFODqrz8kC4P0tRv7vln6wF
QkBQs/rd/20txJ+4Fx2sjDcueeV1vM5fTPYLBaH/6P58IvRUMm1e5wqfMBFDYAD8XuBKKEjcrg+F
hHwgwlSdEhszYY+FPY0u33r5yde/9n+UE3EI8afM3mJiiShaQPXaBNnqs35OBpx6tMBUM3nkeKnB
Uviv+r380W7itfxhxgR629bbf3gFAb2ZVLqDFqReB9O3feV0CtJhiyvIX/hRTZgPSNezbOGXFwwh
kESX7R6lLAcJAyw6c/Z31qDt4SIkgpwDtFKxbRgEM4IW8+n4ekOIr5MzzvArLDG/jzCNpmvxKv3k
+NSvPNho2DUN0YOTGMSQ7Kxd/QxiphPxTLQP8xcyQCiQHQ88+Z95jQjxl+mSuZVvCAKaZRn22yZy
mW5lKpi3FuXxiHGHNKHvxnQZrJjWQKsgCjh+RexdHK2/DRAed41JQC5DDXmDzybmeJZTL3vTiIJD
LHqWa0D6E95qZXAkniuKFPlmUDb9iJ9t8sSryY/RPCav8mm98FUcfFjOEtxP96f0qQcoXNzaph4S
CTe9RXQMkJdF2OO+aG1SznCV3J/KQ/lnoQbYaS9qahspO/yJ27PWtrDMlBsRzSdBTWwrP0CZOtq3
jXZzFq49MilbrzWpsNzF39tzRLQmcyj6EYyvKfK0g9Kfpfw0z55wmW55SLARiWvV+yC4ONyNf1So
tsR0/vEq8qBVwn4+cmY8lhCTBDdD2lyw/VsyhbB+RvQH1ZE8MTy3wxTO6R/jeudDvysZslNnMtwC
bE/ANHHkCFTrH3nLktvhywMEUH7S9rq6dYKjRbhAfG+aaOKG8SdzEzdeqUK1YO+5DnEIJBD3LvyV
TB0dpWam1xggypiuSVlyEW5ZsI0lcaJ7yoqR2Vv/0spj7SNXZ2e+VTCLSBD6u3evSpuGH0rfWJdX
alpaHJlIggKN4APkJty8d3K0yCgOBRAZKr6KXxqQ6Dam/INHWAUGefiL7I/Ga0YwO+8UOV2DWyjB
Y/iTOgZn4FKPxpURAj3m9/IkHh7Rbj5Y8H9SED8uNnUHJq2XQTO9tgXjwV433QT1qxr01FJzjJHi
Ojq84XdKpIg7+QBp0FFmZThyEcNEcXXg/+FrJ9xbMtuFIxN7PAWt+talH3q8/4e8U8WCYrmMn7H5
XK1PZhwuZOXnnopSaXAr/ZDoh6Wj3i408rB5HFX9WFQBOAMf+yzzMw2qfh+P7j0J4gHb344e74Zk
t1eCj9FTCvmBniujtAlCILudPFvSUhFKQZWALYgS6TKsA2RC2BVOISopG95UigsixlQGUavYla/V
x/qy/v/DgHUhlG0hTkXYrqiZrAVu65SECrBrpC5w+lsdeyEw7iFfjmQxyi1ne0YJD0c+REDjSNrI
fjVOxh8FeywbRXUwBh/tdsNc/niylFNctzu75JG/H2uW2v480RxQhLGJe9I3SF1BxF07iYLYzGX/
Q13C+vwfY+e1HDuWXulXqTjXgxaw4RWqvmB6pGFauhsELbDhvXv6+fKoNaNqTUgT0VHd1TzkSWYC
G79Z61vQF5APDwyiTliWqhKbITOAOQJ3ga6OQgT8iTV3GQw0D1TyjIS+cOCxHKjtpfS3mFO5WuSE
BHadrMLRC1G+Dl5DajWtHkiKewzl3IB2Fi98fd10a1dB/rOJuj2uX01+Ojxy/JRdMp7jBR8f4wEn
n4f5Ei9uaay4SHjA8INY1fQdC8sHzoe+WRF0yz4qDxYO2wdaT2gTwGDyNbNuFk5TheFrwyqD8xMu
C5VlK4DsIDB6tpQ5WD9tWiXTyneXdn4WKJ64QaBoKEye5oO7aKEDxwc6OzRf6L0MEO0Q4JUt1znv
vTogowA5cyI1UqA9jbYF/oIc+TlSuMdKWRFlmGMR0OYUfp28KcFZq+hI+Mm0uOBWaOPxa2zQ7OQG
rglPpxFtDzZdIspwuJ1UVhD+0xXzc1bs3ID3+gMI9u92jPrHYi0EJ0HQpqzY3SYc9Lxj0Up2S272
ak8poo1eXXh01jS9CUqYeMv7bzHWC0NM9CcTMrm1T63HYjyBpSbpvHYe+oLJwa4B4piva5MeaSed
a9LB6t4FVDb3mmIhucVoladsV8hj7ix54pY4sEDbKVzz+V6MayZmXciyx2sAWWS3lKgNuY0QcgTe
RPRDM685Qpxr7F4jwaV6ylv68+dS4YTfqlABfcgrzXa0PcU6KiPRCDPSfkTuxcm+wnHJksAGPHtM
aT0lYK87SxqS7pw30T3yGA/NeZQcsvGqg23sop9SUb98boEmQB3TMo4bVK4G3gjuS8Zn7qkHEDFi
gBPLPnsR1t4IoP45O3M4qbAQQh7mC1WdT4gUP2PM74tJMv10ovYkcqSbjkEKrbWIuEuSNZomVvUG
834mkgD2tbX1eyaFjKDv59m4xGeL7sBAvjEu3GAxZls2or7mKdGO8Qtl0rgc8y0moKT1dCxDlMH1
ImKWY60rYPk10Q+IpLA7kP++4upCnMTbz/ZZYE+21xGT+ZR3ALoek+odeJwpXIQkmKPboO9x5rgN
4vwHC0ibbd0Y8ckMsQRT97CF6C0urkqA34KYTkUuBOgfjKAAfoJF/qNj/oMsxPbUuH+vercHUvUs
2LrZ2fIrJzeGRi1jU1NvM/NoGehSZjY+/oSjaqM7pCIw36noig9Dvg+I+ajk1mHqreV70ryaVz5j
I9nbAE8WOYzAaFEEaworptB8UEXEGGbFehMiK6XLXH+1Nyxgwn35zAZ03dw4HFLWuYvuptJgDgMz
kwdqcNYPKEf6ARr0hI8sR8U51Bj5msJoVtMUvOlV4GUrhoVEIPIXItanavIP/Tp9vKRou1hbcrZM
Myp0pqXlVSydZXcwtsNtQE7EGXcLA3rPYNOyJyOjhYaE8ZgIX2u5rD94XLnEoow7ZY6Uwr0G6T7B
rAnlY95ZxxQhEBvEN/gd9BDPzZuBTPuBqNt2wQgMju5nw0KBWf3bAC/I41W41gPgqSWtBwjlYi3g
xnFXgeZY4jMEUKp26C+XBu0IP8AgB4Ih7gOO8hWPMweA7d38wjMnb7z76kA5jlwcCNbQnjjTXEu8
Eh9sNbdxz6s44wBJHKdm2VdsaR/4LekIovJ3L0FYDG9bcqBqKCRGxLn7nWTzCrxVvNarZcNMpEfK
ePPbhcsHwxtHpFTr3UNUY7h5mUL1Rn2ZjzhrK+MwoX72EV+43xYxXA/pWHrTZGzNLt/CK9jVgfLp
Rw36jnphavbSz7svBLjFxrDkm4zcpy+pcyw8CoMcyFvbPbntnioAXz6xSuxtHYAgMKlzFtzycSLY
AKNNp21LyAb2XZZGl5dK3FUUdITME5nhCVJswNLka55lwkQG+T5FX+WEBGxl04mZl8oIZsNwzWJK
1oPBcRLPqsNIDa+uhDjYFSHoR6KdSFHiNQMkp67UyCQhQW5i58GBvLRgGfAJpTcXqX6JkH8X2PRX
YMMZd1EThA/3QQ0CPGPuthvUiKr2Douk88E+Nkel3ehMLtKHkR5X3/ALY1zQuk3GXiOkPGXKQTwU
ctUVzHYkqOwY4lmuMFlZSmsTmwye9iaML3QECnf0vY2g8LuLQDGS3nEDG8NZkrzcr1vbU8cvP1+X
Af78U+LuBNieelWxR5XrTnocjSGUp8pj5dozZX7swbXgmuPtGu65EQxyyFrBUQgEaS1C8kIar8kP
anF1GONnT6PradUWR0MerLGflrCKd9N3pS9bNqFCmdtyL/v77LgarpMqdtBHCKSFR09ZQK2zKOSh
lte+vDjdk4TFjkIqyXfMvkS6aYxjD/lUsXboNRT5WRokRjE53ekAbPFjqec6uSbZh0Qqxyh1Q2ld
sEBHReOeyua5AeXRHzuiEyavqGYm60v/EPs3lSEr5gjM/Z95tejbZ0fIc+z0e61qngcFBmIVMKKm
eQzxkke8+V+JWoRzhm9AToiK0Ncp6TaKtsXFxbGmQHSdtayHhnnqA68zF4SYD6v6wlOXtL/JPYfp
+wAMA2s4zVtD9h0vl5AaUlWmnWrgdN2k5VqdntjxdMM+hPqEnifdGvfAOoa0bPLsh/giX6iSRLiw
zAUnSVwj/Lgj76EZMHJ5jCKTzg5g9JSZILMuQZw+WaRlJeqlmIYeuHz6qkiksKXhrHUXdIyZ4ICn
Fayz5yANqRr9igNBV6gOQ7RjeUXmgEFLoxgoRCoWj1xL6Uvh7HDBRQUjR07TYTmWL6o1sklfJ0/0
Xp+oPMf26AbesKoO8itXELosOropWIVbGwWNSWWN+KIi/MSrYFOqsfEQIZ4biq92uJSgJNHCEoSW
LFwkCHhSgbPXweJukSImwd6G6Vo1yUx5dRG+30Ps7GmcNzBkWJejoOMBqy3xhCDxRSmckexECaCs
EWWRMSOuUfyMnZACHyi3lT6aSEPZbK2n4VYaT2qhcNOvbdBH3TlD4BAXd26rpzBuRmqGOql5MkGx
ZHI+Af/mLg+ss/Qf8/JKOLeteXm8S+TeAaJBHnyVrwj6ctn28ehHzYsRW+GVMldWVvawKCZC5Dbi
KuRK+mcl3ZQ8wPtPo76HvOO6pnPtvgb7JKlPTbKBpnNlvpX0r4N35ysED9Yu3li/34J67jIq1WH8
0XQn9+yJ4jxE+5h12a7eDSkypXUsfpjjmABZfXD02wF7ATcgS+xkZ44PI8RcXphcASjnqspahIHE
9RGlWC0K6zD2xwYeTrI1EVwtkh9HXwTIVWn4Y+UNOKB8jhiQwoBOwc6zK6UIiRZlSRwT3UErj2Fz
IMTDrbam/mjkSI708do16kXTe2tVSu6xUSNRRU5PVsuWsPFcJ30s4QtTPMLjZoZA2huaZTRp1TqD
L/oa7U8Mfxg73Ql58YEpzXRhWyXFzLbYdC5qF049kjU8fOs0fSyc5+YO41m1lZe4IO4WqpxrLsQs
kiAZFtEveDxaxwRWxAObmxpKhoV080E/mV6/GS8jarJkFfjL5q3+Cr5gHfdg7kIGGjucjH7L0Jat
ApOZtwSIhbN2se/mKwWGFWkgc3ZUqwDQDJIj68bQq2BaLVkA7cvo2nUclO9N4LFSlZSvrPw/uNVI
bmPZQsOJ1TjbSX3Ng1DrTpILqaXjexhQCqI3dgFrz7KCfLEDBxGSLCpcho6SGTuzpYIybK7newxZ
Geq/T6apnED2PZCHYduSbsmC5fBVVosAgw/ySbhdGH7JtNYP0eCxNcUBz/Q9xU4Jd6O5uJC4rJXg
aTChsjtZeGgsbSWb6Wk0iE7o4ZYIsotjrPqBWQAocdFf9Q3QOeHQ31lT8jCKnm1VAt3cqbKbVlLO
a2oDew3RPXNMhrn7YVqwQmJwk7+608zBADHMo3Ftlru8oJ0mgwb7xVZ1V1a95n0fLw16QZfgpNWY
7N6D8tHEVTVuS1x8CULXBeEtkkF4cXSzVc+OFCkSzzykbTwFQwx9zEZe9fglaQ69uDQWlc49fKE1
5txl3BkWo/uCnmffAA3imjaJFUfci7vkNH3UzoJonXQfDyfOGLzdxN2Aq6zZMU73GwGNmmZspQMg
gDGXFwvK8ple3PMVG/x3sD6gb6JyjD0HTYeDqYoxMo7vGUeNNyCMsddmfgzEziGnW0VvzM57xreR
rZBlR+IjM52YAW+qj3p4TWsvJpAKus/jkK6Ic1RY2VicaStNbAoq7WnvO7DIvA53h4mif5GLewIM
57N5U5B58T5nYDnpKO+rOEVf6yhIbUafsHNtJ0JEaGCi0bFsa7NUO5bTMiwP7DqBDYHujDYyZrF/
ydNl+2Uj5cOp11FOzzXktv6+gcHnH/R7uPjGH7ZOCDADI8iMU9emCY12fk3luFd9j4xHU/VyqBcA
obp9ydMkw4hwID6IODVYSIXtTSYGeT65uUvOQPtK1qn6GcKXqmH+e4XN4JBBwVKwLEqXGR56FkNc
POhCEJ5o66rYFkBipyXbuPToIjlmkl+vdZ5kXM9cI5q+zGPz1WpoPDoJFrvz7yRax/UCDY/24Dty
UYf8yOEWlqxhH7CH90wvR7LV1+a46t40SJSknCcLkhUX+MfZD7Oo4OlOgQeqkpoI0qMyrhoyG9Hi
IPOAVSRRh86YthIVBNW9dkFsgkviyBNjAk+85UZOj05iaqsyYDESdVgMO6U+ZIGKzMoGLzTdoaGG
Fny6JfjZ0Me5ZtIhWQL3dMVbGhV9Pmsrn88dwuNUqz92Pi6jxEUo2Fk/eqxkXjUYKMVwq+SEXy+r
4tCI4hk6Jr6I2sRISMEjm7EGalt/F303sUEDdB13o7KUooHIVG8rwSjUZ+bD3tezTBIynnLEuRbH
FPLzBnsB0mZ+Y6HhNeHOy62dDm2BvRnXnjXh1S7UhUso34gSojC4vmDz5yXTI2VSm32P4XKqcRc0
qRLTfGu7MJ36oxwdTHLN1u1ITU7Ub4esJUhgUp6pmiISm4X5FOvHNH+rmhvrJgez2zUnBMEM91n1
2Yono2ffWO5Lf2+PC3I/iPckoxQGiWldY/2iuCCyGWWrW5sklnquMarkMG/OCh2RKF5V69z3lxzb
I9Vf325691wUT9wnwuLqXMU7IzgLjYHf3TjRYtLBqR59RBLsMLfYqHh89oZ1tjIWZP67kbOn3IT6
1YApV+sMNde9c3PN7TBtSKFqMsilT6TpihbIxNZgSDHYityyIKEJCWkwyv4lKlYOOSo/RUTm+cyn
qnO1q17vOhxY2VcOxC/A3ey7C+bPDDBmVWAipxMeRydCp++B6CrpBB9N4bp8d49JwDfejYLViJ9C
knfAN9Jg9szs0wqaX0vnGqSiZvL3Qc9LAha8GhF89Qq8xVG/u0ZpRiVhFFbMt0dhhJCPOil2UU0L
FQ4J0QuKUjgsiek+Rbi1p7c8ha6PGpEUY6Ye1hsMzbFaC5sqOp5ccz72l4GYBYKRXVkwTbE+zIBD
qEiQpIQuuY8Cm/9H7d6oWKZDp14LBBSq/yMp8rX+S0SLMN3o4XMfHVX3SSPFtSarLDzyASf1WXGP
ZoVL5FBUF053gsTy0KsB+aBvbMv2jlynx7VK+g7PsXmgdtsK2V7Ats55VSh9wO+IfhmVDl2DSUiY
SyqfFCg4th30l4ZrnvLv280U/l4VRpByt06wHrUhsxzU/MbAuhkpSE8RYpb+VAmQ0CopjRYsLpZN
RXNMMQ0NbxWgDM7+DisG+KKXHsMvb6EMICX1pzpaxfpBhp+hf3R4sGj5V6lg5jgo+pJnswy/pHnQ
0dP2OX/82lZvJOQW6oe4h73o7MIVoJqoICzno6N+H7FaLzN0xpl6LVlRpc0rQ4yyuJrlUvR8hFMD
SW8Rm8dMv6nctjL8wUqVO2n1wIZe5tlzqDXtunLYBoYhW3AF8Io/Pvumsg/qAepq/fg6/TTlUxEh
JeI0LbA8mOK1hA2rgTtSPnEasOD0CYqotop1HW0m/XOAbRb4xlC9pZp1HKqYs3Vfv/bjoSsOU/FN
U6RzD0BHYDLDojtMV22/agoeg8souvbdtZw63BI/SUY6SbTNqq1AGujW7256yCANGPueoqBKSX23
H3y2kViqCxKhOUyjfWN6mryKY5ydC71Zt/zce2R8N30AonSt9sHU3q32UYdbYyNweAnFuyvWce9l
9a6F4ldtISuEKKXYWbTa1uH7k3Ige6RhHQOqL5keCvs1RUwEitMARt+zsLj5sbyRwzgo8mKRKWte
0/g8aHstvdSC0fO79G8x8rImeMnY9YEEa64hnwPSlOktOwSIAaM1mdnTIb4WmI57/kJjh/roDtVO
MfBUG83T2hu3A++bgKoMNWcM3uFH2e250r1BXlB1FAXxq7PswOrNcm4dxCXUxmlB8cAcdXmHObnn
NP6g3kKwS+XScHJG8SXJP2NfhqCCE8/OeqLQFPDCOncyq15WzlyPAB0d7Rhml0nbp8GWRjqF/qaz
G0nuIzn2P6MvZg33o19vFfPYUmVxkA7KRSu2CcrtgUUbAlN8jsU+RDNtFXtD3oyeIuRBMz2TqC8k
9fo6yTaO/CDY1Eh3xLGbd6btZpjR7yTpSnzJfp/Uz5n5mOGNN9mD11sVMPYE9udl1FDTtIJ1f9uB
AvCh1JF7of8UyNpb4Ix8REI/K99BsMBbrW4fLBCAkXO1+bD73gt60Jwjohmeo9lrGr1ZILFjJsts
fnYRbXr3POpnkS3NcmsiczOPosXIHK0U+eiIi5lhqyuXdfo6jJuGqqdpb7rznLTvlrqMJZTpG085
WZcbjfSHwmdi1FXn1FnlSX835BaoQLVQnTmQM0t/4QoqHjV0iNpAeyFHVrQZ0606Aw/iZNol1N1z
rIGEUxU+IZG5niJRnHVqier1VasGDrEMt5hoNgEuLMpTPJdSbV4aa9kHW6p3HW5ueonle6KfhuFd
JLsYc5hN39zDNQUJk4ojnaI2vuUjzOSl+ca5VeWfrWTJD1UYYpmxU4tNYx8ta69UJkPUE88SdBbh
2q1uMQonjWPHV89RdeswFhjJtQoBns31ZB0Yu4RifBfULCgRQ2RzrgUmgFUxq8SVLWCufxrKaQyP
1UdpLwOWQADy2eatSELMzTlIksaCcveiTYjVDQ2T8rM7fmjlJa7AcPWfpv0a9yhglswIW3edib1s
roZ/nzLk0bkJ9pO1LQDNqSuL9Rprep6WxZMNgtBMnw1/k3Zbvdy1EOyL7z55G6eDXT7FNVjejyzz
7GlF0WUnDDdALEC7gVH407KcbhNmYmgb6IdbFj7WusUbGC4JjrTtQ8Qu3RmOnHAEsCH71X+CdNdy
T8ecO4js0fKw1CyCWcTLyNFHUDjShZEVvmvQliPqFp4wFiQu+v4ayj9pr/HdFEub7Jdvpngk1dAB
Rm8dC/0dRaObedz6dvYdQuHzj02KWGJdyjcf9kwS8b9206r0vfAjLohJFCpFUS0XhrIXFfUXeeDh
e1d91jb1lf3SpfO02ktjZ/oX3/hq0h8bq3z0rDq3CJ1uRX19Z+1tAgbVxHClnplZ4AVOPohzLMKM
IRRUG+2O34HZk1LvcoyjCUaCckKqzEy+T8W6yl1r2VpwOZVOosAUu9+Xcp+yeUuoZgIEvnZ1pGcJ
1f0wtA+JicDD8s9g9pNiy3i4pqNQPI0gOwZlFpoXpSJK2H9lgT1Vtz7f9/6qKYGnoxQhAYkCh9wQ
uBnTLo4flXmWfmjGRU1PyEsjnp6kj7h8yDCyf3p4NeGJSbNTl9Atj9ZuEBxCXhKduhr8vPnBI0SW
+2e3ZujThrTzjvCpkwCas9UbPbSqwlnXO56+iDIdanizCgCX/rTkb/bFxileBT498hsWbnx3/6z9
/FEbbhZ4xbpe6cNrNa1YrdbmrVaujM1zqlpOiWqujY+mgskg7FhQn1SMu/p3YMz4Yq8dVOR42Zxf
pgy2KgxhALcdo3j4JyjzF2UPIexY9cSH4YeE4skkpSIakFPid4885E/JBGPqJYfhmB/TjahfOOse
3Gltuwcb0VCAIF47TOWSy9jqL4H52eEj6x1iMmeDNZe9Z+jHXD+ErEFRu0UtuG0V7tvMKO95owqW
TuWYJM/ECDrIWPxjAMQusuddjgbWQ2yaKcdWIhmA/6F7fbqMtDUNovvOi6wsBYjGFvGo6gAKDx/u
J7gZvVptd6wj24sf2Wo34CMwPyMKZl7XH/LwAGTUjfAcnzEAFvFTV/AANg8J5jo5dQyRX4v2cbyv
hFgqNZtUJYYUeuQmC5C5gW7FZ73gUksqcNkzNbsa5cIajoZ/okbK9BfBXsw6dIAifvhseEMT4XX6
KWIk+D2Nr1PFbdZSaWZ7gacO70/oBTEbzV3KWUYcSmy+FfGxdNCHgP6g6pbeMHnRxPT3NKqfHYkH
67EkXhPd4n2AJtx1Ys+aUzrtRpT25BnhsG9mBqFRtLm81rjArwtTaceFzwCnw5BEstS0GDpWGA9J
eRYpJeRTVbYCp8YLcxcNASgfQv9Onxvqr+z/mG46TNPKGb+SYi757tw+j5gqXmoDqMlqIohJkoew
eIC5KxuiwFiIAxv59ce//P3fPod/Db7zY56MQZ79kbUpc5Osqf/8ZYhffxT//n9vvv78ZVqmsA1X
NyzbMFRDM2ydr3++n2UW8Ke1/+XYjaMP1UhkW7wsHHABs/EHz4mDbCohBYegQZB9S5gkcYZZXgPd
Vo3Abh8Y+mskJRvIFI7soKZwbZiPNTEO2UsxrurfoA5VPnbI3tWZnsGO/B9euTD/8sodzdFV1REQ
zlXDcg1hW3995X5v9rHts++Pw7IEr3ePDDfbk2veGSmdwtoBYYkfBrDkOnPnK/DcxKTpLyrZFLle
+R+9q7No6Ce6/spVkCLZbK7U5mzzC7ZR9djFjn1sLANlHtz5uaMH7qru/Mf//hMQ9l9/D952i25D
M0xdU03bspx/+j0cok+KlMykKsTRrRYQvaSBDkaEaXfsbUxEQY2cQCS5cSqZ9qtVf2z1tN67wlYO
peO71HnFRxkPyiF0liYriF1iyUvkOKPn1gGFqq6WuE26Hs2Hu3a0XrnYVuYftDFjGxA29v/w0Zju
f/2VhOvqQhe2adm6Zfz1V+oZKvm55QK5tpDbtLp1rlKrQxhsyG3gJ+qzGhirXh/aS1kTLJYF7XRw
wvpUjFXyLfsSOIGNEDSND6H6oA+a8fh//5HFCZReGd1KO7lYSePufv9jajVrF56zGvZjMhjdow+H
aV43fUCFQb5dmReMB21k7l0HILRPJcafeqjXeVETvpk2x0pFGW7gbJtPeQsPoolw8Nms2kxlTJ4K
m+unM5A2MTujHm2LbaTfZe4as+MkDAbSZvhXO8tVBnmJ53YJy5gUhHuKG+b3vyUmoWe/L55/+cv9
W/++nz9zfnsZhM0//evfr3nKf/7t/j3/58/89Tv+vpefVV7nP81/+6dW3/nhPf2u//kP/eUn87f/
49XN35v3v/zLImuYkZ3a72o8f9dt0vzHOXT/k/+/X/zj+/dPuY7F95+/SFjMmvtPC+ief/3jS/dz
S2jqf7rL7j//H1+8/wJ//rp8Z9/Be/JfvuP7vW7+/KVo2t90w3RNVROWZdiuwfULHeD3l+y/mYah
C8dyXNM2qVp+/ZHlVRNyGFp/s1zN5Qua7Ri/79M6b39/RfxN1wxDuMLhv4Xq/vqP3/wfJ/C/f2T/
7xOZS+ivd4/qUhQbumW5jmPYlqHdv/6fjmQtMk01bSUcEwm7KTGpFRv+5p7RjGD9NiYjy3c3GgF0
gtbFJcRoKU/v4OoiDq6WMAt1Nuik9cwNZWjZKZW6hihOVcufyK0JQy0d/WJVVbwcx7Lb1CWjK9kQ
JVY7X0pFHHw9NKymBBkpZYhuZGoibBAqlZne1/KYRoyS4qAge63T9AE1JaI8pzTAX5dqhmaBmW3w
2Vp3AuMUUEE1hX6nuCjy22gRBInSYd1nmb5y7UpFPseS56yO237uB521awRJd90o4AkmASY9QSSE
Ng7GzfQdcvoU9mBt1NhbywLlnGtQnfvcjx9bXuRSY/Y2G/rI3auWVMDGlObSdLNu7wsKz2LoEaGF
fvlshx0Quw5BXGaa3WZI07vC1VA3NKzBWmnJZ5rKdoAXW7vsF0WsPenlJFd2oatvbuzom0ZiGbRE
EHpKF9d7PUmj3aTh+ndTx1ro7sCOPByVR8WeAgzKiZZ5gU6lmDapMx+0wZ0VuRjQGzsVzs1uJJ8y
dAEkO92Ie103hoVaBADJymKgkSthPjQSWcgg6/NoKMYlrFpzzbgZUEwcNeI1MBXnrGiFeEkyZVhL
mZFS0iW8nQ3tc5pCdxgFvKoxMeH4+cH4OTloAGkTyq2SCzSyTqXikqmLnLwEx6YlbDCxl3Xh3P3G
RcBgQ23dg+qgPjPCrMT+0kIfocVVHgclLw+d4ZY7t639ZSH9/NOOwvE6NkK8UTqqt1LV82ORVREe
It+JlmXTOet+6CLeMBUmh+nUwdYq8zxF296zCkpza9ympSi/jRIyaDP4xcpV0Guw7k0YpFiNBYOK
m6eqMXs01sLkEO9YZzwqTmsfK2dgphcbqo9ErQ6wHvosHXZ4ktm3y3ZY6JEZfPLpspJsS9frNHa7
ncNYJHeShHybFg9+2UffUT8iFCtkCpGviTFPNqmher5VMxbJ4q5/sFwSUPIh9HetgRC4sdCnDzyr
Fw5xXntlIg4g0CN9HTQT6m67ViFZaXJvOg0RT5Jl6Gg7zZ7UGf9UDVNF7LIgymBSQ7JQOjaHfpa/
YWntj5FVqs/SDtn8RH67DzRgsF2kkgGSkI7Qqf0dDTkF5iYKQXI2UVodkrBrNo0vQiRh8VB/RW2R
FjMn06E/dGl+Drk1n2I3Loh4U1M3WHI/I3brykmQZl6XQrDS6CzGU3lNV91m8t2OS+NDCkZ4S7cv
esxRddoqtIyjvdd4/W9+W0eMaZNKQhU3ep0ivyygtGdm9q20Di19kEwEOU998ZHWPoiRPkegZdrQ
z0wxQJLpYubPbhX0mITB7sQ8EiVyDBsDDh8OHWZWTxHJQ9lo3fJRONtEqCBhIrXKniarbo5BlNLr
p4btIyYbgUdbqeNf+LGGy6rYaNjUpwxA0ySI9oFBRJIW6xm5gLbaRugbVXWpW253HCcYccXQRIgM
+1pdVA0m1nCU+bHnDXlxitpSH0fdhoopk+5Q1QL7jlHnzE9jJQJolxhAA0otZ7abK2Fi4asYSsJ5
6rzbNpPbnUD/Q12I00oXy8Iss29pBJVnZdbwk9UoNqxEqVbcWCbEEZcBst1mCW1KGPCj3Nggi5Kj
tGdgkk6XmhvuVrt6XM/rMkBYwpqI/OaEcb6hIM4sBnvEM2F2rHWGKZi2ipFCAXB0E4d6ORUONOQg
ozHPjRgFcC6ixyRK6600rfLVdopkrpmOXLm+hlY1KNF+1U3Z/2SJUD5MHh23MOasV+pS3/lJUd6m
LGLIyd5NPzltIW5jgMYIN8Mdsiokijatt/1jX6nVixkk9bGKJrlrncZ8qWIdO5mijZHXh3n26jdT
feIqG956ESIBUbuyu1jFoHlphadySsmRaSkrP1LBapifXbLgSIlBU+MOq7pW98rTpCkVO8jB7S8F
apdX3iiN02Kcqi9NyWIeqHT4YXEX0IGsmhdDmDzmVia2rjWSPmT77cawAxRejpPBXwxoyASTUYww
kA2nJLG3jY0PXYkygKSxwbEsq8HEC66G5nUypv4dAKjx2fZsmfQwwVVcmC6peSVRLpODhTsCBv1e
xiI6JXXrkkdVy2wXq/Y967aWhFn04SjYcatD96gnjeI+aMNI8rHt45KL266/1WUiadY76oGZDCbw
imFDvnkS92yS43pQQizNzV1aGtUGgPAAD+/kWvFasazwMmUla/xes7GmF2mE+3TKTeQjhnrQJvbr
WpHaP2kvbWPhukW+qKNpOiU9XRUu/hgnmehqU7AEqpk8RWyAUHjGmntpokg7J/XEXeEnQsdTnxn+
3WZZB1gvUwWVjV6QGdsocXiNhRbNa+krH05UM+rox4hEzmao0h/uMKDsmo7dYqSWRxhHOuKjK0Im
070a5bhOir4+q+GdpS/MykRF08bqe6IZWAVbuxqPQSW7QxuVCBAd3xgwqpsIugOVHB+m9TH7l6I+
dvbI8Eq3oOuphUA+UI6GfX92F/IsRdjo3hgbOtd0xTPw0xljy1ineaCRCVOMNfEAmj+qQzurdNUt
1oES2AqsO83A1qT3et57EyLtS5Xl7bOZteKRypf+PzCjdWgG0WXgyFty/7pPrmTRVhUmBl761HXn
SLS8ucR11JWjwCoM8jiJqb+oIXV27AYWFrVDeVvGSAxaVrqNkd+TCcl7fMijdmpw6kzgF6d06gQ6
SqsfVsnoR99+VN6BknrC4KHNjAgAZ9TZhK5Kq3LmdmAPYp5UjuUiMG7p+asR3Vrajv6rOqj9smh0
F8F7EMC6lJm7H7VAFcD5JbL1uLTdHPlzVOIV6dTtwFWNGGtCTyT1LLtlToqzo8kZEMV5uostrX0t
o2icD93/pu7MliJXtmz7RTomySW5/JXoAwKIoE1eZGSnvu/19TXEPlZFRmJwT9XTfQnbSebGQ53L
fa05x4R/n9S6T7bC5BWwqbKpuml8jxjdVnD5mcfH371twpSq3Uz9ToQilDJiwczTpiiOdp38JmN4
nL4dZNtB67OTN9aYDFU26PQsjPJ76CkyoyzZ3rVDEWxE53tkckZGTiJkKHA06C6PwlI0eY5JOEZ9
cFFXjsE+MtBg/0+BkV26kTAkAbllHgOjGif9MZp6VkfuoCP16yrPtmBnRu1dVxYFrZlWaE9aUI0o
I6rKQ+2nu266Lrt23OVxQuvH0N0w2OWGHz+MuRncyNAlkEAmhM4Ucmz9dS1Y0QKZEAPs+3qgAu1R
zSEjqG5MAkB0Q8sxbU0BhFoZpHzP2DN5lFzHfPL0GT3vyyJLV44cB8i0WhXau9AZUMkIO+hc8qqa
AER1YLJciDRZoJ9yk31fKnjmUWdpT8rv8Wm36fw+1t3INRfhGNJ+1YkCahbElJFgSOe9uEssXpAL
q20dBY0pkPj4zSx/HI0OtX6A9gInYxWWzZq1lIHJRsTgQAqY+OhxkgAMt6cqsFnB1OstqpOo50mH
L3OfSaY/VEamiSAh9Ilkd+PBIm1i9HvIMkyIJLLUggT1omAFM3mScCk5ju0AxAOo/qWbRgCAxND/
8ngVO+jSSIEcxkKWa7uVLhF4qU+DQXBf4TQ1PA24ZJsZBfYx3yP5z8FRTlucAHLHhGE9efr3sdUy
aGUdC8WlBLwdLjPNq9R9rHu8uG7iJnBpGsjiWGh8sV6YFNYHrLVSpOOWqd3Yjhn7pVBSSxtCllWF
GZaQ+5T3MDUqoHTlE1o7jroPK6mufXjPQsUBttIkU7SyY03ugoQ4g0HMkbwi07ObzoRb4fvmdDVR
5AKxZFskczRhyz8wwgmTkjFKTBI8z5Bch5r7lhhqiwdUqy3Su6Ohk+HSsTW6mm3EAn5ZJK3EzWCY
hDSOHqrngsuVPfqdbVp0avJw2CKbSO8cTbTuNtIl9rt6qCaaZywvx4wwYyPTeSyMnkVu1Yryxuv7
wIVHUFFK9WziYvqLuHITJ762xixAkpLoMhQ3/oR+zuS9S0KB+N51tOlZF6JKS6zqW92QBtvqpQE/
7bULKtZ2UU45X/dtct2Ttn6pHBvBje1ilh7Z/2/klIOKnSJOh5dCf+y77ORYLTlYWabn8/RZ/mpC
VaNU1B1c2k53LXrgjGqUal/FekBjeBTRwfHxNsad5952OQ21Pu8Rv2WRZX3v/NDaCAFy3ETA8ZoF
k3+yUse4jAYDakAZspYKcwgq0k+tDWXKuQ8ekQ2Q6B6ceNZgt0Xomw9pDyJFsQl5oOWrwcdr7YR2
4uhmP5Xf8a41DbTqdqVmWzkVzIu67AFEjFwvpAUZqVNulv0yLQvLwxT78gG5W4gvTLXJ5bsSywel
5L/KFsowTOXYjkNZxXDf6rXvyhaxZoo+E9ZtB9ZhDo4OAG6xyKVlPBEOWJB0+/l4c333fyrXrq4U
tRaHQo1gAaxTP/2zTKJzzE1uOUcnpQ7vjrtqkAQPlWrTjqjMPh9rLliej+W40pWm0CnTWsafY9WU
Bpux1Y+DKxzMfzYE8jJW7hdn0PhoGGlyBl3dsIXuznXVd6fQqLs40W39CEwT8nh4oqKyCNYlfcIl
kK36Sl+irdp8fmjGXF8+PzZpKkMXitKWZZ+Vm+rKsL2uMo7jHjykDroEFB3m1KV1MfwOcPUu1YpY
pRUbkfzqy8E/uojvBz8rfpsqsBybtjHu8GfqPv1hugwPmBVuoEddudtgH4HvvwgO/5tjFqYtlHJM
9de96og+kSy2j0CKc5hci+Iq3JYbyigHEL4XvOZ3xmu1nx6yRbT4fOgPD1jYStpKOK6hzvotQxAY
XTuZx1HChS1/q3zvDhjmIvurGvxHV/XdOGcleEBoOps5LLSG5NUcpd+1gbg9r/j9+eF8eMe+G+bs
IfSZC6ukN4+yo53Z5hrmasOOvrhcHw5iOdQ4XdsVpjq7QxtjUn3mi2PafU+d78r/9fkxzN/xrwfg
3a8/uwdjx24tg2jUQop9UpcM4D66g/ynVP9Hpf59p834s9P2z3xFO8SmfCwVxcSzOWTsi7AqU3YO
B2NtrYYtScbrfMca6gID8Bfz1VuN+K9jejfY/GXezSQyKEo1ZeJItXeb3BA6TPXAmZeyF2qBBmVh
L6w1GxfxgFHj/vPT+eEd/m7osztcYy1Ye4U4ThNVnXZFeG8UeSsa2188Scb8iz47xrNbPKcGLXtO
6EjUJ6DTbO0tWUHVq3bprOM10QSn/9uBnd3r2kSpxInFsc1uffgxlAPJTEPKBVn/84E+PjLeAkpJ
3RC2fjZSkfIkBJo4NkuK6v4W0v3C3CWX45oXwBEmwfL/ON58Sd/dLWHKq1MwHl7LH+5xngoR+n2b
Z/3mJVh9NdyHj/O7ozt7nPVahoOmBD6gAW4jjJ/+iwfa+PAWfDfC2RPN/jtIMt86ho/JDkr4qt4Q
DbmSi/G5X+pLdEoLvLdfvbw/fL6lLqga0Dhyzzvp/VSqxpqsY0odtkQrpLD1knHgJd0hGoCbo9F0
5Q8twYYt03sDef7nV3FeHPz1OLwb/+xxMLNsSGJlHWO3vg181DGJvw6sFg8s0YCIq2zokD2tns9H
/fBUvxv17FbtHWq6MUdd+HIdxelWy4mdB0ug9c3D5yPNt8XZ8dkmKxSHPZDFIv1s/mzHmIpg6hzN
ytOf6Dtk2PULHOw0S6h+W/iZ9B773OeDzl//fFDBYLZhIpSgsPPnk+E4ZeRZrTwKjxiYFqjiatIS
qjEmypTPR/pgGWa/H+ns8umZ4ya5dGgCaMl3V4guZKMez5EMuvHLCr3sWxXAw019ioWfj/zBJbSF
tHXq2xIxwvmJBbtddKJyj6qYwPOkfg3O2XywSJZze2SL//lgLNsd3XEkq1zn7Cp2ofCt0VbHuBR4
H38ENn18tbed68+H+ehsojxgeUd713TOF7WTUBRdMnXUO6IJUmh1kOBp+DpLR5pPmT/eBz0JEp+P
aTofTAG2mBd1SjdcRB1nMxvVqHoYEvcYwOlNVL2uiTlLseCZLi6XadoUnrkpTHoVJY4ZLgRZDuqy
G9x7LRnR9YHo9vybEe0D86J/pcbHCrtmnwPvhsapxp+VIS51x4bxJSD15oss/1XATbJUuO8ze1VD
X9QQt/vqOUy+5doPVT0WaQPucdxLgHWuAbAThj91L9hRECw7/O9FTboZ2TakQZkdCurCunea8DmA
tKVAEabDq9cR22KjjE3Uwmn7rRowyQXBw1hBqca/2QysYLkEqOQB5SFt13VimImGDRKy6PBoRsFP
IiSAKRoOLWWw9HGGnn8yfAKk0OGmoPXcOO0RImZPlHLwMeRPcvJ2ZfRi+c+eHb3CSFgNhX8gggGn
EuVxm/RcGukINnC0DOSX9NQH7OrRoL6VBslVh5q6rN3vuRrII2yQnllzPoxJoECCEaE17qzoIelG
xJz9rRGDRzKctU7vS2tL2G9o1Hx5I1PnotAoL2US+pG89XVvYXtcvhSnWO799OitZGTk2poBKQz8
3aDI/Y5WcfVTjjFXzoxPXpxTbcAVQ4yS3mFW8spD26sbk/24P9yX5m+JF3ZMGRnTe2PbWxO2j3Go
5Lc84PAouuYAhuQ6mEgc1rGdV1eyexXBb2XcAQoua7qkZBFB9g0mMIvBN7f4wUaSkGcuuF7cloJU
CmDASJwgR9ChmUjTmRDLucc0G+E5WSeaiBddbt+kubVvMJmrCVtR1L4kuYEr2oHC4GP3Mxp0XXA4
fKBC+rPm7fSsuGoFoMgCt7pRs7YsspNZfZP5dB363sY3cFf2UHfBaZC76xqzkNxZcBGeBQwQk+5a
JumUcD/tTKs8pMZ3CzCzT3nKqaNjPdy58WtLvct0CQ9BdVrZ1pJq0KKCemTp8CMaSlK8VgtsXLPL
yeDdE+BiE9RKy/bKpMha07zN3Ud6p6ugBUsT1ttgbv9oVHkyAwnQMFBDcsBa4qDL2lt6b5geCLVw
kIzT0Ja23NEGwIsMQ6crwDKPoe4vRgESKBbAzRD65usgjBroDoTAoHxNnPyLSsdHbz5mZmXqtu1K
5ZyVBaJAw6RITmamM2Bvd+1DGyfEw1RlgiI7doJy1YSB87949b0bVaK4eb8oDAxqfkXnHb1IvcrS
uNKa4ZhMzE2fz5of7Ytsih42MrF51jyfNKMkL7XK90/NcqZYp6vyEG5+kM6y0p++LDd8eCbfjXW2
MPR6w8qHUTvGv0HYzHt+VP3fhy2I/3vmqeQaZuWJ7tlN+cXi8KNlxPtjPLuCTpdYNA79U6sBgYq2
CnAWir/jF2fyi1Hcsys2dlVFg9Q/6XtzAZrJujAguuzn8wlQdxmSTrYfvz6nHy0f3h2be/ZGtzVt
CikSU8IZVxTNL/19/IAVE+MFELZ1tCejZ1V/cT6NDw9V2O6s1RLItc4GlYiWAqETVrZLT3C8bv2D
t6aLuwYfsAHHeEgOXxVuvhxyfvm/2yQVnltOuFBP8i7Ga9bi2V4zKS6TdbM19glAdubYxde7pQ9P
77sjPVuBemmAATGaMYc+2lwHbGQ4wuEKR1r1ZpHffX4PfTXa2SrUNMcxG3r/NPbEZ2kGBQO2n1H8
4ifogD4f6qNdrs0SzXR1SjqGM6vw3p9Q8BFlbQ7BCZ/1GrDhJaKILVDyC22DYxz25Vfj/X3PMMcY
0ponUVS35/dMU+dN0vntaU4CQdzMAluu5zIMfRBwWMvi5FzGa3f1+VF+NONwjCYaZaGcvwYVCfIP
AfQiMvNgTfNwF4vutguG2ywrnzulvXw+nPnhElTZjktFV1ju+UkNmimpE909km4nFvCGqx3a6810
7d1n32mL6rfJJVmUC7yai3CtohUO9uNX0+x8k5xvmiyaQI4pXZb652Vs12qU29fuMTFi/VslZX7v
IwQcv3hxfDGKOpvt7KaM3dx2j+1suAZsCmQYvY33xQn9eJS5SDzX7hBo/3mTenLuvnnqSLXpwQrE
upylR59fs1m7ena+/rwxz2YWzXfo7xjNKZludQP5C9wy49rv7+JCe9QrPLOY5FrlLb8Y9u9bhWvj
0s/g3WPp6nwrJszM8ZMxviepdUfS2VNP5sOFcwG6Gcfy6qvH72xmMXT6Gq7iU3d0Dvd8J52OajRG
iDBBYxyyITzFmr40GyCFNomYXxzZPPu/uwHnsaRBqYCD4zHA4/DnRUNd7o2RL+4ijmy+/Vk1rbUN
reRVuf1iqLP7420oFL+sygxpGu75/RH4UyLTzrqzNjitV+RFLK3bq417AU35SMXgiyP7arSz9Yu0
266OW+tOye8+a3D1/PnRnJWQ/jkYw+G2MAzl0qH487wN04jWw8SuRdU4u6m2WMhX0b7+4px9eBDv
Rpn//t2LtHPGyNR1685IsmMbGA/OBFrs8wP5yxwy3wHmuzHmd8G7MdrANZIR41nzXOyGtb8FKmEu
jGUM2iTGQb8k+vlm5J4gS9radqeYKRHix0228L5465y9dP46pfNj8e6LmGETFRVfZN6rxtlVQyI4
rqjPj/b8TfrPICbVI50ijs09/+cgttaUheWIu3qF8906thtYjA/AVLGR36bLcImb/f82ojibfJE0
ZoFvC277cSXrwzxif5tdGPAnDvOI8dP/YkAq4Y40aPxab5L99+eRsgtidlPdsVWf1unJfBjA/jzF
m2o1Lp2AFcNXL7Hz9d7bSX03on12iI1b9ZWQKNiI9bFvnH13R/bLkiLymjpIBNVxzo75/CjN+fk9
n7jej3m2rBWT1dRSV3fqrtqpJ04ltkw23xfOPb3JlbYw7+RmgjV+KA40Sxf6gvCY+w6c2BOw6mX/
/T8s1f/7HEjbErrFEs09mxBU6+pZl3p3eUQXFjblNrLV98+P+cObFx2ENOepWtjm2TGH+qjHruHd
GWh2y+bRoZNvNxh+nc0IU5BgJYo+P+LEgkpBEGEHFwy3/Bff4aMp6f13MP98gIagJM+D74Cqc086
VXVbLoguInOtX473EEO/bLl88Dak82ywPnN12/mrDawicyrjTN3RhEZ9AhWv+h7KUwNJ6+3I/iOD
0P+b++em+JWBlfr1qzm8Fv8fWIDeztl/Wx3/sgDdYtppzzxAb//Lvz1Azr+QqLAg4WUnLZeyN3Pm
vz1AwviXKefFs2IqtSiK/7cFyDL/hUCCVTwLbFaE7vz8/tsDJPR/6Ug6Tf7GxgnEwuo/MQGd9W9t
Rxh8PeyNs42OpYV+Nvn0eZZMlh6Ry6yicNcWPwfBHiWfrJvaxOyQWOoewxyYqba+VmleEIvU2rs2
jTddXdxnvlJ7A8i649bDukDqt/z8gXkT1/zPRMX3swyWjiwabZ01vvn2UL97rfWFH2aBgMumDU68
9rFLrmudMO7ysmnRgmE9cdeBcsmaTjG5hHl0rHxIvbYWHouiMfH7BzsnDfOH0hwWlRGD8i1bxNuq
vY9dkxB5Ny1v7Iy49wGkRz2z87Lx2lHVa5kLojkiP9illdWsOn8kNTtPqQxmZbv3y/BVH43hOhOJ
/1hiJfcFPIIqAECZC+PVd0prp8Tk33a9ENdVJled159ESL7uF6donhv/PEWuYQmWoawMbct4a1K+
O0WlM+YSE9W4QCFqrEfcpJdvH4nTuJdln7c7u8fk6CDAWcSWlzzpjo+NxcT+6IyEB+RF6F7GEcx5
3xgukQhqBJQS0Dy0uIzCUDsWg/Zc28l4Gbemd5RaezO1fXKfO2weCs3azNpQbPCFdwiyDN7g7L2o
VABuDPW6a5LvmVbuEzbadNE6Ql5GSS+fpg7wYBuEe0qcztIXglaeL4rTSO/7i7ed++esy03ksFTh
4RP01+gGnd9EHfo7x2iiHstW/91SgMSGLCCCyhrDne/ztfUBi9lg3wW99w054GNtGOFRc7wfQeiW
e13zguPbj6YOlTUsGrF5+9nbR+rIful0ObayUd8kmggfvboNtl0UA3Xw4uhRq3PwtrNL1WqthdXZ
w+ntQ3ZzTFLXXffpMJ7IYHD2uBbmTFf+RVAlRLHKAGQjT9kGihVGvvo2xbFz61SwOBrVO3Tp+OPb
h6wiuc6lS7B2OZL3ioNu4XFmXh1l38ajGzyYmH1h3s2UNwfIoXJD8lHjb4bXk8KJyefWEMV28Mq1
bzlaRPIjskRhQmBPfdKSpyx/SPIkAhQkzF1m6A6+uQR8B/CJy0m4/aJiRljrYG2wM1hYVYQP0MLc
twCljqjh/cciyLGQZPapt4qfnz8Ebybss4fAVDpSJ6rXNivUs+1zOY516gNfnUsRAXyJXYyoG3hz
35+iRHjXXSNIvLajy84rG2INJ1LgSx0zotaSG2C1fXSpRHNoMPEUAxQEo61wlMeDf0gq52Y0rfjg
NHUCAsd8SaLB3Lz9qAnjmICKAbS0PehHs1UEIltasaZHj4hv/khtG45hr1fbib7nhW118VGR0GxG
vvN7xI9iZ11xrCb9qp980HqDyP/5sI3i3390vGKVFbAQvTC2ritaZNcYEcJt3wAnDYr8EEuXcC6P
/IXYF2rdYDeP3Dx+sROaZVbKRoQzZmwHvRiuRkTfaPzrXTf/6e1H+HyGq6INo30AO1b0cXupZWNz
2RQlGua5FYUzaYx967qQXkVGRf3VNP+2cfjj8lHC4V7i2TSRrGFO/3NdpMWqTpihQZG583Y9N5Pr
IMBdNxEYo1oBRFNHSJsjA3/oER4Dni2T+7TW12Wg1yvPHmbAQ2XfJX0D47VxT+VE29IKx+skE9FV
IQoonzGpze41oGTAWCMdLoI480NmBpB7/Ilw7gyScWH1Xy3w7Q+mH95jrMJMe27WnrvUXRU6oY7T
D9+fDdSvkkekuPF9PqL/n+pnP5P2NyIptDqIwM7lcv/Ph2gadO/+dWxi8x4suItdFk1rbZhg0kzB
0XY79+rtw4xT90okVg4eQp1CvDcAOhLzBY9ns1GRJIS9qyDeyeYStxA2tFCAXKuF8RxMN0WrzKvW
cZKlYDlyqVuNt/Vl++gnQ/ccjO73NLetnwSINJXYNkWeHTCRdChGi1UQ4fINiOuNMAbGibIgGOsT
XBoxw2nePmT5VbvIONswzdO5nDvtFOXxLHDPzJubdy+8QTPMscrRmvXDKnCsdh+lPc1SBN7dPrU9
FOXaiB8xoFMb4bs9JfOHa9zXiG6RcEn/unXLbctvvvyfj7Jn/zWQilI2uCsdFjUPZdxv8sgxnnDM
RRdu2pPfVOUXIVar/Zjk3YYna9+l5AsIAn/sPLp1FXksqRHIpSZIHMBniVnRKq5yy7SOeMhISrHd
YZEI+PgG07eG4HqBLUa/KsXP0ZGAc3FLXJSZVR3r+cM2u37R1qpYIipflY2bXRvG6O/cqTrqCk9t
25IwohseEUaORNmtFQr0c/poBsOlZtTOLdXv5sYh3DMsDfvy7WOaPPsy0YIXeyAqrfBq7dDGZGrW
k2DzZW41uqi342iFx2qcNqPR6AebNrdb4x5QWmneyvmjrIc5phCE8JBDyx864F7AsEnbU0VLgkRH
MHyhpdcWRCAivjBMN22VvDZGcmPTx7wo7Ca5yjvoUZPMkmWd4D/tw+G5LYbqNABpOyAdIJ/Qs7KX
ImnuUzPvr+pgpGE7f+TTCOOvNPHmTezXPDmHDQoofxFuKT3Pfnz+ghF/PcRyllMyOZnCNaWpz3//
7qaTU4IPtCXsOEDLa3fFKe2mAhiqRwOBCw5V3swuExUNi8aE5R+kbceiElTXWBeXYkjqbdpkvys7
RSAZ5KrZxqF88jLFvF8FP+OQcJgA6FI2zhVgBQWlJjuvMLSTNfb9tqlNTLyjunr7SEtSyb03b2Pg
dA+FoCPUh9MXpRDu/vmt+X5apgRAAVVn9rJtE3rL2ZOG0KxvXRRPIG15EYz5/dtHAsU1Chzz1JuW
cfAH91ud4PHzm8DBueWmOyNkvWnjrHq0ez270jy0I3k3hI9uFjr7vpNkK85/63gOGcKWtBd1L4LH
wQu8DQ0vewpzEqGMBPAa0gSJ0tIr/VOnJ81JE6Se+k0+S7H4Y12m0OsCTKsXmH1+YwK1DkPOWmxs
3NuqcDX0BzUW6WyEooMWJiOZ1uiGfldM5SMIWAKTfdxBYfkTvUTBeqF8yePrXR2EP914ZjHG42qK
1Ytnx7N59aK2m2+jUM81K9pF+6vR3N9ZZxK9HaN81Rx4jPH4MggWWyLHNpezmgOuihPNH1/LPgzA
2iHTcAglGLDBLSbiQlSONiVMYLeWCcz6soeHtHO86UU1ZDWOWXhtlARMpNltVHXfoooMAxm/uqXY
KJgseAQ6gsDKmCTxCM66EKmx7nr3unLTZgP74BXD5RH4DOCdLAgPWqpw2FMjDLTGuCjy+M6wC+QS
iles7T1GYfRcaffI0e66UVq7yJqrFFnz0lRpTHZH/4T9iN1VmyyiEjKcMWg3EUWVRYs8+8JKh4fI
woTRO+uwBljaTXegLi4i7SFQsEsDXHveCNZQNsVq8LuNbhSYlOpwyUIxJ7iI2PhyAD+aVqV2URne
pjKzpxKP1dLUQ9xGiYnR2i7HbWJNyVZX8Hpb1p4LAUpQVOGmhD2MJxqOeoDDWivtrYogCnStKteY
+X7o1YWmSfdnScxjOLbR2gwDsr6a1Nv5J09Z9dpKtOHa7vwKQFmrE3h5w56H2SldujJyHzLUGaki
UNsCfOi2GXTequPKh+3GQJ++rLD+LMxW17YmkctdF27sTruiXRTss7nY1EJx6gOdLPV2YSSy27Sg
0ExPwpcvhjnePb7kyCSWSrK3vTkVuQTtZJVkKyWjfqMXxu9AK4BZm364DoK4gjmfnapWv4+0DVbE
6sIl2swxi6VJzl45dHDyC3sfqKTAZuXcusU4XnA+tYui7HFeqerCHk3j2oynx6nqCFG37HYRt/yc
F6JcO8x6W9ussS6BY7bY7G67wUahAkM1zB5V476mueqXIcQzcXAEGXNNAypgGKrqPtXl76TyLnvb
Cm4GygZjxQKjt7icpeMc/IC0jMIMtFtjuivt7HvtOxsoQfiHmEJq2Auer6ztOCHnaclfNI1DMajb
1ozo87fmpgnIBJxKUvai+FHT9VfN6nkX+U8JJt0x0LcdvvD4PgwwDSdNSQZcLm+aISTeGGBR89Qi
O1sMhYLr5WxUOmr4lrolurJFI16iof0RwGPEdwwIbUTIWxr7bvgV4z77lvLF+8H3SLnv5DHFtVvp
WKFCwFn6TN8reZhHG0hZrF6deELxg60Rp42ISOHMLZi3LuHqrtWtZQi0vdOx4ecYRPQhG8l2gijq
56TsKF6Eoq2HZd7r5l6v/GBhiPhnAV8AGV5lraa0BProOZIw3fKo8h4gf02mDHTTuk+yTRQNl2IM
1q6Xtatp7NgCzPavRGUvIhyJXy2Sx6kgkGdPhKnLE1j1MP9LnrQMe8TKoGIBo0Ep5CugnONfLjkZ
CazMbmqASGapvrGd0+h6JN/YZESPozNup2XehdZFVfYk92RUdI9pTGqTj/t8UafeS2vluzbxpkXe
O+aaxd8jSw/toHpDOwzS3jod/DHe+6ECM1/rnrVHD/Hsycq9ogRzzQX/HSV8r7oIZ8OzBkyxXOSN
1h57ciGb2YSsA90vRmgs0hmZ082Ci6Dard2GyM8kGbM27INk08mxxNDIr0ml9+zriPGisVynBUEQ
RaAX8HnR6eEbfai9yCEGguRFH4erLopfbXhQxikcHSKlbH8NBoVch6olgbs0eJ946aEqJtSgUHmb
omaZb5JAVHh9vKidvlzJiifX0MBFdSE6uLr3fhoi/eW6YfKcxt4K3Fp2kYRTCgL41q6zB00rT5VJ
uqYfw39ojyEhFL24z3IzXHpFeCcb66q3O7CO0bTrzKne2HHyq6mBLqcDCRyaM/g3nkQA2dbWLy8B
p0t6SUzc113r9uMW3iG5BkUSnjIJVNy2m01rDpdlE5KjGsUwGseGpFcxcVeuzYRUulYYJw34ySof
WBANI7Zcw70prXvDKoEWdlq6nFRCPLhu7EKalVockypdwtSLjWwls22WglSnAERykIYHLfxJFlOJ
t5QJEXZeurNKQgtaz1mkoEJWqsLtx6NQlN0PlfMfSZdIWBP696BwMWx7PorHrL3nZftYdgO7xk6K
QxVqB7tHwFLo3rFDCHhtZWG6aqP4VxFAkVCEtfZJRYfHssdlFLIB08fhwWXLtU5F/kO0vgvhN3sQ
WI88+rzeRKRjXj/aoiQx2sU+axMS35IdzKX2VoEGbx6qwqIvibAuAeALOwM6Y7WIVFFFRDJHdsKy
+LLWiue+B8+T1eq7XkJzjlKQqzGRLTBQfnRhe9WxDaZeDyEvxSC78nGKY3wng84NYN9kXBQEhILE
2Fgt+2CwtyQ3EXc8del4aKnsLMzE6rdO45OHZPXBzkbtqdveCcoCduERTWx24TkV2Uc9WYuxX93k
g+YuxhCq+uTAydDkFgiUt0qdnpQD8n5VXU4A8F4TABgAnsniyAfzsond6Z8PA+viZcfLD4ZDcuXI
aroNRMwOtE2vyuKOKmRG6meXXmaJlV6yr0DOO7i/pc5rXQkSNWx3LasB3HIgkVi5ELozzWkWvLSI
HliOzHkXrekQrfpqzoFQdseOPutUw93YPUfJ+CwTYrjcVMYEaw0PbdO/oGmaK2rprsvnLW6tEZai
EShaRXG5DkkGADVGHAkLRQUeqBrc57qghpSKfSUT55IKEuuHnyFFsgthNwA1M3JolQUQuWsLnRwe
tOyqPDo5kUydcjP297z4CNgzgSmuqkaDYGCSDwHC5gKWxXdKQc7Sspgzq1ESZQTAmUQKsnXj2KMV
5JKsbHrxk3i2plhurdpIELDqm9Kx+pWjmSRUa4SgekV/W0Tk+3bVvqgBpbQ2aSZ2Hnzzx/q6pCpV
YWdfd0V60CFbjJX/EkBijXrvJpLANk3WQz3/YOxZx4yEfig92AUSyFPd/gx9Z4szm+pwDsYyvo8R
Xi+lEg9q7Bceqq1F0rorHBm/zWYittbCdWWSNw7Uw7yQBaQjLOVU4K+yCcFM3GRIyfy9qUi6MYbm
hze4VwHrroVnts+D7la7cdo3LcUDH1pLUqOXCsZpZyfdwzQtC5W4cD6wTlqiWUOZIZW3A2cFMWMW
0oBtJyKSHAzNi6itVlD5DI+8TiuZ8D4TjlRPjbWOC7b60uSRbMAfO7/dlPsBHI1lYZOOwstg/vCJ
kupbdLhjjTy0z/N1qRMn5hVGvGD5VETEAlMBJ3TcJeDq3hyqnjixTltNQwv/WGgRuSLmGrSbB7Xc
A/KZO+FCJYiyQ8gopTHD570uAnJp37B9ZZWasTgam9tp4B7sfAtWQyfXWhwZq2gi4c/rrnpM2FHo
3aYpwTRRK8i0qVW4wdbUs0yabnBDP00Y+GsQ6HYX3OQZ1w1R1MbVInDxOqWCNur2Dm+pVa0Tdi6h
dpSpQZy2Vr4Aa0DmXrCQF3YKQsiyWgLgdhHIHthC3O2aR4LjqIO+L8QpySGn941DrlqRv7I3ZcIJ
S8S0KQta0zecvR5n60lo9XqK2CYkY/VTBCAtDL7dRQz3ueuvvEhcT4bUF1FM9t3MKQLozGogq+SF
w6uBXRA5hZ1esn1bZnxJlvF5Q+CM9V/Mndly48ifnV/FL4AJILHfEtxJURS1VdUNQqqSEjsSW2J5
en+sGNvxb9szMeEb9wUjVN2qlkgg8VvOOR+3sVUSWIyzFXbBRKR/tRztpXucAjkeajPdxFmCjH0m
VRnv+YnQnY/SGlGnyuGhAQ7ehR1gozbpN17nc+Y39DbJshw9k0BSzNg/iW5Ylzo8h7h/MM/GjGZg
09cKFh05eUYUuronfQuvv+5eFehlY05JMJegt9Be8BABrdHl5i/LGAuykktomWnzq6sAVUmTjNNS
hB2gJ+cxnhGv549ZY5CgvYCRM+gLPGv5KExTblpBzimAs1TAPisyHkX35L2xTy6tbGaITgu0Cvzq
0CL8ZQNa3k7bP+lcrqbSC7emncgNIUwBMN4kYumSvpXmnrr+McfscZX99OpwqKiJbI624rsCnyla
TJS4AQk8uZVp5JI5cNOpIhzJSwBaejmh9S0dsJ+H482tjIMOmcPm3Rmn/oeQ+mC5pcfTj6zWvsr2
plMRODEu+9ZKNb1s30dDA+WJ8A4dwyAwA/epNZKfVOBrFTi/YpY+Eaal11w4sC87d21ArNPTezDT
3i8/4sEnDvqesaK8gZQ75z5PmAFDJ4LwZwN+aOy9DqW6SlcsfwoJcRS7GHgIAT+LHwMJyYNSrT7O
sUc+4YMphoQ31ZgP/ipw+eWmAuPjkrbrrvL8g+7jnVeGdDgL0OBMvXXK+eAOA4tDVsCqMNs5Ijmx
WydL8lHImtL8roKEaACkqVO5vy0GMpeLmFIz5AFlWcYqkZCWhuRHroq9GvkLjIH+m1i9hEKY+4Co
pQhDwp9Mqh/SJgjDH4fzkGXQhGIaIQ8wcbc4z+UAvN4wx0MQF0BVQBBmCbQ7MHKB6HIAqALUqVze
59p+ARtYiJqsENOAKJsfUpYh0WKMDdaMlA+ITLnKMH9ajXthuxuTVcRxtQzll6QkbYutK2MUbaP+
XTsTlMKuPcjR3KZ51V/ENRhM1CC21W1Zui3M6CFBFqxMoWuyIeu1DZIyEcR51Mw8NI2ldGEemZsg
kAAg8ykKa868NvMCwPfOutG0WLUMOCaI6wEyb0epbr19r/0zRc1zXDOgnwU5HCP87IFRjyU4F5nm
uw2R1SPJ5suFHMR7DlvanNQILjkH6cxGNHvM2/GPJpmEHXIO1SyAyE74Or2vdaK2Jq5o+O6C8bWZ
GvAjQbrtdfuNBgQMlMFJHps/uzo9GWWfMvPgKJK9mTGcCECjh0DdlRv2m8nb6DE5cb0yETAK8Ibp
Q4YLYF2k9oc9Vx+GQoOW6TIKfe6z0I70wi6aRVy8De7IoNa5epMDEJHIh8jDX8WvsO1rb1mXwSJW
okZtPxBapdvi1bd7qNKJmjZ5Q/Ic4Xse1QO+ppSKYVb39OiFy9EwO55aBE3ZLDgc3103MUuPHo2n
IxL3/h/yv9P5rcVM3w/QGUX5s3WOvl/6kC7cBWZufAfYUJtJ2NSe9+oaiXEaZibUZg1CNIUv5g1D
vSXp7LmMYe0SwYgoi79nqRl/e0DbTYP6tR1t0EwpUXXhYJzT2PIO3ENAx9EenI2GvEUF+uYuUSlk
d1JsY6JGL+TvUQxsCEIn28rF+zJdZZUenWGY1hr6ppszIlCsSaM2Lb8namnt/TC84pTbUQbX49jn
ZG0HxY8xr4j8M+S1x+JFbrH1VYjwmi0tV9s8PJtd0lBTNx007uJXZxA4WI5cOozq+KzzX0ny2I9w
yFEP0T0Rux7ODrxU8y13SONdJLIoXdjniSyVtZlSjFpLqiMyyWjxBqzbS/zJ9qZdWVWSnJskhm7v
Pg/Fkl5vSpvVUQ3qptLuwRBVfppk/1B8gqQo4inkZnMPuiBDKPE6JLNtFoBeNKNKvtSthZkPuKzY
lktMh4AFIx2qjzSEVjf0e+WIjMFFztOv7o6KGL2Vhua35M6dPePQl9DN/v0qJ/Fy0/nGA+jCnbCh
p3SaJ9JohepYWeKtaiG931dHosyZ0cn0TbW2pHPLXqSPK0shMKE5QS9lJm2/SXhW1w0j737eelp8
TX1qkIe+7MYcp7wTNzvDRWKiA0WIP3YnAuDcNofRN2+Kv+IrQWnt9bjpyPPZjfUHcWR/f64mKiZr
xDcK2Str1pnrYU5jPahsuGoCgmnZSPEkRzihLbMNdmI66io21xmVzTRiNPXad0w5DIDDWe5Kld1k
6VLJVeZXR2jQanIklK5FwFjV1XZcTAjQ4/BaAUhZLdp7zCG6hbreujTmeym3fffUmuYMXxx2WJ8Q
72NkjC6093OXdvWP3JSfXkCClm0U18GffC73ZI7KWDyZSf9NliSVd4btsA83WVFerb4Zj+GIv06M
Ot6X0oMw0f3Jre+G6B4qaA4RW7wFvgWsuEhI6NEcERnKi7yaN45JK6SgzrRDXz7h0tpNYRrv4aQM
8mhOc3BwAeuZGhxRPomY46f9VUxzsj6jkGWGDy+L+5/4F6vine+6EPr0a1U27moawIIoNHsXZwIl
jLaOTmg247vjh+1iUF8dFiFEF+2ECzUmJZNuSosHNdJ7tRnzgcHYzCH582ngPcew1QHQ1FEchG88
SDmlkvzNH7PiYNiKQaBJjY3BbeVPzaMxc4oh4XZ49lO12iTzbQg7O5UWtSDw047zmBLHGvHxqe4j
G03zNN6bwax3d94E8pmJy8pnveAPCWjEviCzLXA2bdyRg9+qAUWczQqZ6QQBSmt+YqYBVn4xMiLv
8pbEzJC9w95Pm9910TEi7hodURPjN7QXbA1eax0IDiNGrwjXfUGYjpgAgvDwWtVCz5xoyxfBmeCX
nRDeBNdiPgIEyizXW5WG0vxu00ea6EPGoDxamAF7tnwsBKF5c8856eTvhUiiQRfy2XSmwzgtcAId
wssSs/k5GvF06J/tFkcj1FzmZTh9Db0LRqGgV4F+saxraIlhxZX41ay9kA8jNwd2NBlFDoqtL5YY
K+6T88Btz+OiwH5YYA4OAWf3ZepQ13xwlvE/RjSy+OI4l8HjbKXHLE6fUyqSCTEjaGBOzhHYX1S0
SIdaa2DdEtb7pdIgsHMA0Do9iZYs42Zyfxr3z3xhL7p3F2MXdMgRY8ojDx1RVFtG1HXBua2HcMey
8Ls3li/FDHBN6/VhWdTIZZqBWe2ITOV06ogBKEJqpcqV/YruteceDtDmpMFDMbqEOPf6h98vK1ln
wIRHsUuWw5LReGXyAd3dG6NrRhy1exKkQK7G1v+YfLrlNJQUq0VNYDLrj2PI+LKfc8YAoex2EpCX
CJJ6KzNWDE2C2TSPDYjwpv8o+m4tLJfRHaBvFhbPcThc1UJPE0/lrbCeMnJYr356aH1KIT+FKuO3
IOFhITJe+8o7YkyCglEWb+ROB91Tn4EDzcNe0Dgbr6UB+qyLobzZQ/PNBkJCSy/W0p3EdQxgwGiH
6My8jNrAenTzYFgNLeDjzqNcZrWJKAQ3dTQy0pITyDxqvncK/pjkCIJhYhdAtEp/B/ns7IY8Zn5z
b1aMbt7yW2BsAPpu9Lb1MgaN9WJlZP9RMRMDOLFeCujRpeHAIa3M+eoP87HyKnnj8dEf2NZzDThJ
CEyTBBPUiPHFpXC5BOYC/rBaxigj57OUBFKjZuovdgzNqJH1OSV0+WIEY7LLwevgUalG9S0znkAW
qdFnDu5hVbfxvJup3La+E365SXYSTdCesxKK8IDoY7JUclVNUTGnVJTtDNU30tafxlifyBKuDiKB
IDjmVnupShIXLdX3v8kLyeqGAFji7XaS3ei2D9l0ti4zgbSo2nUbmOMDadnlLfSrdUNVeFP1ruyb
7saicINVd2QGBkYn9jPCWwV/XlmPXtunh156+jF18/Ex6L123wfUrEP2MZS9e82yNrul9uKeFjf5
EWCCvv19yXRQELFB004QwSHx0uISUzDf6A+QPTixPpKKxEY6dTtmQBXgojSZdrGl5qcxUPZ1KGgl
rJ8aVcMxqeP0KV9U9mRQyK6mPh7IObd+jkXpHA2jYxujtVrrJrsnSzvGlVnXuHGH3FtPTdKTt9F1
W0KBu1t4f2k7h3swGS9m7ra3sJ5jcPXjD+LHLdDrpn1MSxE8x/5vqeiZWZIrILnAkyzXcNat7TSg
fjaGNw7sHmK4KkRcmovQz2XxOgequdFTj8+JaYNjUfdg9PuX5uISpuWk4EJCH6AwN35kroHAVC+F
67RQVOrvPKzMc9B07UtQkc3LoDck4Z5/KfuGU1suL8Tq3cwmCd9HfF0MpJtyHy7afnFhyrLCMLfE
wFPoZva062xvWoEAr56F5COkF+FUll317IvBiOzZcC4lSQlmriLvRz0F9TfoP7lC2Fg+JK5msbMY
JEJkcrqESSo3SZdcF5l1LND9D1s73q+WDVfUtMG+zZ3gqSKwi1BE709MR31/6DjcNB9TkfySmalf
Wzu10Abg9QtwTlp136DtG4CPt121u89Pz4nbZEfnLuQi2fysslIhkBXDN77dF9/wzFtgnETK/ELL
8aeay63NlvjsEBhMhjPRscDVgJpACDRctEMDt/XUXvyMtXLP0jXiJ553I7RSo25f217C7qJTsqyH
IZ31e23FNTK7i+mTKdta5XicZSgjqxHy1FM3QeiUZ+IcWYG5L8SaRoZf0yDbXQZu3L+FRl5fXANi
XpWMySY3cvFgFPogC9563pR4VY1l/1a6VtT4i8u1JdON9lhLObUBil3F74RrTkfTvbtX3W+VOYT4
ZrVxy7P2ZR4BdBJCkjN0q6ZNb6vkzHjlacxA5cTmJKIgncQDcltr3WbINVmTz0wvihoJVrVrXWIn
ardtdmSvuk+zV1QQz8Pt1PThczVUoCYB6GqHpBFdFduAIRI5sIg8iEEmwwD+ezn3t3b+u0gB75sG
dXO2l9I9NgPHfuIWqAvLSOIqPZUhe49KaL21UzKVhe1UKJWXX5y/8d7PfeMwpARSEVC/k+RQ34ik
qIGL3QFU3g+7G72Dq5BIq36CfNWkFxSERN+1zqVuoVaGFQi7hZ5/13XNNe8RqMg2gZVlBZe/L9Xk
7f2mNPYz8tVNHHyR7MnDNGPj3vifOWMEt1CKvUDAKnYSzhnY1jo0hvZCYOFmFoDsZy91N23oQZVj
UJV347ALCPZYK8MnLjv2DraUmEvwuKShdwWfOx141kGDpEtUCSqYWRrlPu6Zgy5TptaGAwlg0Wo+
+YafR5aX0gs0d51nPHXbivv4kJb+TqrG/l1W9lrNMIytznwvrHk+sx9EBJFN+bNbe2vLzoLT35c6
RSdtyPdWl9WTD0XlVglprIPhh0TIsjVZoxxTYSV7UXe/zNqHaV1mfxxBHRHI2XsKUPuu6vA+2FkY
1HZ+f65EuZ6WDhmuzsnFFeYlDBnFNMoA+pJDn/ZMdF2+2ydrs2DBT7PVfoiw/xM+3vPqbzlPZWeE
PsUcJ2Xs6Q0sV/0CDQtByclcEoEkByR8Vftcll+VrPZzvsyPIvfUazwafwzCbk0jmy9kpI3HIL8j
nkRyLgirlsLNHkyDQFdtu29zX7nnJuiCS2YQ1trM6mFJ0le7Z8M35tJ6ynuPVdxi5SvDDiQVK6kc
VanCh0pnuHzzgVn0YDMAQdeJMgISpsqXJ4lQ9aaDCVKXIQ7i3qDkVgoo2Hfkg48yMSiGjSc08Fpb
xjBARcUMT4zAhM1xnXNC7UJ7np8WONXJovyLnLpxW3dFf85IMJwCIqay+59PdtWig1g5Xe5cC8Lv
12FnL8zmQUup1OeIygax6WaMfxZN5atU99l65oznuXL809QKi9WMZkHROSROz/HyRhL5zkhE+hH1
rjU+ELO9gCRucPWZPiyUwuCmJCMKGkhRnf6+FHHGsIGU4qAbEWeHA8r/IPsM4tfBIr04Kn3W5Zzn
zqZo7PhWEYtDxcGgyQrzrS5l+NJ5XfhSNz8FW7ZHZwlui8URXy1DsdWTchDEomWccfgcM1te6Obp
DZsmfer2C/t8WdjWE3Mx48EiJnsYLPto1LHNSr99W9hy7xLyaB9sn5CwMh2YOjUVjE6z3CfIe6J5
KV9KaVWnihHZOi4GRIiOUz/G+aAe3SFTj9Iq96KDezq1py6P0Xab8n3s3fnCTfqkMYN8BzSiDQjZ
quomekvXXf+vOqceCX5GdH1/JoSBEr/MYThWrNTXXly6a48C66gCifjdhMg9lO4KOBxdXBuoV380
NUlY4bCe7NKJGkFOM7uFaeWYyrzyHCIYpa+ml3CiSGn9TG09wzv6PdNG7qt83TfwI1JziHdl4c+b
2pm7Ld8gT2nS+VHW9/6Lp+MdooYSuY2bvUF0Nr3Og0vgfRXhvCunpL5ZSX+PoK5wvk1+SY9i1Oti
MAH++V7Jko3ktXjaeDp4Dlk2VrXnPt/JLFErgXQmBVNAWbXnJkb0MpiPjrLkfm7NZyi78jxSIEXt
j9ZP3a3yB+slrmAf0lIwg13S8MjSE9YHbXuqfSZ3hG3KKIc5LSWjI1QVpPQQtQRXMsuIC8/JiPFY
PZUWiriQkONDHcSNHxWLEo/hBO9i6RN775RS72MFF6bRRn5F9sauv+0vf78ScWOt0F4Gu66qyC1P
oWm7ekB+NhGNPCbDfkyWeoc40I6Yr6obkd3q5ug/aEOrx5C64aFIaG+6xYUbqHhhzRQtlpIoSqS+
CoRG1yAP+lNgu1fpDDfTb61LGBfjy5i9kLQvXv9+UdnPChTLYyHFi0t9/KDcCil7toQ/Z18daGI0
I7u02HVuEz917lw+/ceiT3Y8/xRAEljmCAK20G0JrFr/MLw2eaIhsSEgShG+oJ7pzCcvI2bct1MC
8TMFL/2ulCdtmuTpQZbrap64iZIZojUAHjs2hy2PlHqVN+RmcbyMjNHQrCT2W5nJgqEEOMW5FSgL
4YYxealjxoutfWIgfRdsbPGE+AFOED/vyS1yYdtM2SOeJf3w98WYWIZVE3Kav1+a2SfR+M6pFL4+
xTJYd7qDPEY2/wlRDv77NElPoe/Yh7nKmmPZ/XI1j6uh8ZAamgO8Uyfrf5R4ufosKElY5iXpuLYX
24JCy9IJKUuSF1sb5gHmkAK9sleRb9W78IBd1DK1Rtgae2/T0FqrkvRwxtf5fqHkWC0e+lWaZo0S
kXqev8f5ie91T/b7fQVnnpDwWYQoZcGu0HX/Xk3EhpFVX13UuJAlquspMvK4vg1MiAnWmPzt3yvP
Tq8BSe0PjZx+iHjK3ljJIO6fCnns7fcJYQ1EZ14Ch2IM24XYEqAPNvtSx31zzpNk3ftG/az6xv9P
7J7/m2jYJzYax6nviUC4nvhn8kFTpX5t6vt8hOBLGPBpzVLarjefOl+Mn4PXwwJChnPPFO9WWdaP
xxJqwEoIplQKDwYfWLb18wksAXvAhyRQkFVkml5nIszge2iGO04bP5L1/glLbqI1QTiRxAjglPUj
xFK4rvo7uaDsbrrI1Ta2IAPTfDOktmwoyWVw+I9vmb8hfv8iGcaRGAaWhVYDqBmpaP+qkzabYOxV
07ereqg1U1SP/KpwXtu6FpvYAlJQTYgcO0F7bcXCPPuVuza7OIW5oLLH1ET4Vpttf0zRw6nQ696n
tDaOdWPma0l98RMAyz038FIOOYL4uWKsWPN9MvFgHX9oM/61VKq/WKJlD9l0yEjr6dGmcHwnoxKg
UlMS/QbFtGSVgT8qPlklCk62VtmJmcA7HVH5/B+/Jfcz4l/ekcAk0zEIMTZbuBn/GXYglRBJprmW
DZuUQwZJX15pfKfk10eNcR/QW6gDtCuZx9vWf5r58U93IOGHKNb5IJB325b9zzRgpwq7MU1NHm+z
81EY6a/Jc+BHZ+GahJFklVvGUdzBYfjb7yRaRAgfThH0ke6H/yyP4f/0RjCgECY+ZIhz/j/MzxyD
RlZLNs6xqP5MXUtlnx5yDRq6MoaTl5Ae4DvLsK9hF/39CP5L7uT/F3zh/5dkQj7p/7st+Tn9atuP
/3b+qquPf8UT8m3/A09o4j8W5j1yhkhO7lqefv9uTbbsf7PvGQ/3DysgTOjuy/13PGH4byH/QEIN
BJJb0mr+pzXZ+7eQ6SZ/j4vLCTsx3/Rf4BNyc/zrtUuStckPRvQWQWqO5zr/TLr1/aGXTkvb4yzp
zzbIxJ8wrJxj5sBAWdmTZp5dlP7enMJia5L2uw59m/V5w9ACSbXLjiqBluPoz7nrzMMyMGInJpF5
fEax5Gdcga0/hhHknkNr0cUaXbnFXXWGbXRdlINqtWjDv0rpDbofwb43gdROMbcuChAkwtakuPcm
DMOkSCM71Z+yZj2XlCDGCg4aqw7dvVPrD+KXP3EEheQvUs6ZtUs3MTQ75ufgw6aELU3svg4j8ZgW
U1+ZpU/mIIIo0U4Adiqn+XLBPTWshTH078347llwCL/0G+st7eLnnJajjmN3AwxGvLMcjXdYp7Iq
GgSyXxSHZrlZEMu+gSui6/dRE23tIQOvQuVCbnvazjyfA4AoDaSjx56gyb2fSIrZwFXhB1SirF91
iXCY3PrtcEUB5XwvdW6tXKucKdyTOqrLMLm4iVDvs9v3G9BC6M76uf9pmjRZ/RIgNwzyeEg3YB3I
yaSoDrd+LcZHK5vFbx9xD2oHl/Pgo+nCxN5JFGy7KptsxKayMAlO8bv6ZfYm9+Y5/fLZpBquGGzC
GQAlE7YjHsziNpZecyoLdBpIqy0ElLFRv4BThYoWSkfx3JiVtxpTDUIpMHIDVxIpmZLl0DHJwqRZ
m8Low9VozznLTjb4/ZBxBTJQrVaYy0JIZv6Ca4txo0Q0WMZ6k6aWQrhh62Y7V6jjBlGqTd/J4ubZ
cI8YQWhStWVBI42ke9PkQ391JWXeCvfKu8/o8HlUeXhAMej+vJtc+akZO2Fc9d23MW2WBxQfCodR
g/ksrppDmJf+F/dOv3EaHUetw8fbODLcOw32vZUzdcbN6MzkoS5IS26YZj62ZWBGbh/DqK7j9yph
StVVtMs9oUIvVd9WJFkGGTZPq5O3uRhrkuYYTITNDAzdcJfX0nWWXcvT/ZgZtComWs/tQMIuqgPf
cN6bGH23Yxe/U38i1imzcQAtgckivEpH+xPchP7q65D9J8rXP1ajWzuy2py2JnCS7YyWEYNz4SOS
cgoBAV0NiEIjv4ptlidy3GgfZvGEsvNE4xtEODfLa2EO+1TnHtbHUmBraNPmsV2CcucQvbgzY7d5
6kB7/l5Ge0BhYho7q+lsQkaNZd66tkqPRaHcdarxH8SJxeU6I7HP0zzdtrS4e8WP/icpGjDHjtme
4liNZ5JxbFobKR49oDHvzizRfaWIK2CIQGcqelaTwl7qyMumAJJ5gHRW+bP/rYaq+WJzCeMviQfE
rczBFtJtWGQr+Ql/R278Bv2YbkE1TJ4O/8AHQYYwtLm1BVyIXrcV7SlzQvmU48hMVmj+aWFzQdZr
5ru7RLbzsRCu3tneMN10lr7gF/2JWQhNpShuOS3Xhr4AhHw4QgzzIA12yO4gQWbCPjV0ZS/Z7ANr
ZGt6B0hltbDJe83YNxd3WWE8e006UXDijcfr8MdpksXflXrwnhanxv6Bpxq1a5WFoCezpuAT0ROX
Aam26Fwxg+xkKPL3JGMJiYjNv1v/8XNAEJ0+a5ttO12oAh+d16Aaq3aBq6SdacfquXxuQvYToOv1
d2JSvQFcYygLeweAVl/ZR3nXnSQzOapl0ZvvVdk7T0E1tgYGUOHt7aFElmJMznoxRXOsAzUfmNyP
V6MBF15XgJpxDmDTgptTXztCJovVPKVM690u44xj4PmDoIj52BWW+GyqITvZYVltKttO0f5PAHgq
MFJYsdFNxHZ8sEfNAso3zYRwQ8c7tFR2j03JH69qHgOfZDYP13ERkrs4sxB2FmmPVAUGWE9G6SYl
uxnGTyOvWBJnxq51SEqyq5LyyHUyL5HUoXpZytq6kAeRoA+rgorVY9CwBFaLlx0br2QAp6rKJ4e4
YAHiJok8VMjXMYa13rRL7MJ96sk/x3tmV2TZDkHSMoFu1ag3ms2HiQArM6+TG5ifMg+NO3o2PVVY
RkjGUBKEHw/lNcGtuYESuqAHTluYLr3FsreokjOLWmCvIfOjA1r47qCK7Htgt7WGiPdklJhpynxv
oM6s0gprJA2zOT3qbvxMAGeN1njE1VCb9Ki6P/YBM21ZfA/Y6chtGBD4ZbU6uYv3EEPVrup3shBo
FckfFc1tGVDkwFpEGZJ+eRUGka6P0Li/tQGteZ9ALvo5MnhCebtmscAlYpLuOxDpOxdAEC0bu8jU
06y/SxwS8UhCRpdENMzrtJfhqWNPwTop51Fl8+G764xnZ6B0NPTtuV/GjW+oaOyaNYbKtZ/gR8f1
USnMKp5YuTU/lvUrNoa1Krh73XyDlZmMBHyspYkcKV25xTsLVzbdmP8oSpibsMlEU8eornAaLhWY
pl23Q5sYKTPZ4F7YIhxCXQQEM8kP+fJKA75BP8X4SUe6wSYtv8aQKy/ootGoaCyDcyj6qHTI++5w
21eQ3ZwyqkoSUtLXrMWjMNv2H46KQxHnWyPFEZWzni9KoiCyHTZRjAwjGcfZvrAYvoOHnIdvCGTr
XLwES78PGBsxGPrNWOBZJ80T/E/EgilOWeeD1QwDNAYiaorIE3/s7qqE7NMWM9506oT5mo7UGpaJ
CTNcOf6vkAO3xCFE5PHW85ZNnTTY5IPi0JgAF9lP+6wjeZItkFTwJayWemDTSjKFySMlCJJV5vrn
YBi+DQwaVck8RU6Rz+cP6pTzwP1sm/7C7/OA2uwweFz9FdEZtawiQenkhu33YPuIcsAKmut8MFNo
W3W413HafAIkRi4gVL8JG5U9hKoUv6s87M4lddSGDInyCn8XdbjJTOSsk5d0N2GcMPeKLULsL1u7
A043dvsSFRun3YFTs1plo9qi8ri2yYtvDyduyU1thdGAL932EYfcN9NLSLj5HFLUon+QwnoWPpS0
2CCAjo/aNAry4PHk2DfZtZvKqJ4mrkwGTSvPkx8IHZTT3eVhkjQbng2sODat8Xw/Iyx1R9PO66Rz
9yPXYdX9YF1ySVS38bA05uRm5GWD2rY/xSi13NR700P3FvSk0DdlcN+0oakyWP53DbJpv9oI6iKj
/6r0iE2F6T43k8mIcmQ7KEoGnIG/6tU3UAkWBcZ69J/GGK9tcN+yv7OFXjXklkvHWYG9B/KniPTB
l2ggPpu3pRdwmyHLM0Y2fyAcpbHJ2I70WkWDw67I0deWOWFkqPqPEVwBo22G0XxoHPvmJOXWqI6j
C/mkpfeu/qSE4KcWj8ezVV9iBK0WugePRbab5OuUD0rHt6a735a3wG3XptWua96hnsiUarSOYmzD
9ZC2p5YPjdDSxwnp0gG5/rOqxVFZT7ou3q1Rre8WXLPPz4NrsRzSqHnyTSnivdc5rzqYuRHjddKq
tzsvPZOsDmnL7YOa/RXTOdQCwUSxNn2igcdrNK/TId12gX5ovfJJIvdRdgsl8z3J3V1gI7S9C1NG
eSTHeI9G49rLN+3AVbSfc+uhsJ/nDN2w2aOzLJ5y1hMNIh0bQoAaXmKoAX5crkkcWGkv+zFW4850
2dWaE79Pu2GfSbFhbHNHRMq31y69FSJWqIwvSegQRsI8lHTYQOT7piV3qO5OGTT3iQc8J8KVfRvd
GczGtHhOPX4bhEn1yqc3M6Y32/JAEKi3PCwuwYynOetQhfdU2PEP0n7e6rAGHlmf/SD5MwKJXNVF
eFqGIY0s4ZbrzgOmKIwOy4iBU7I3rTs5vHZx8pQnfFERF+1I1j1+6ah2g9eumfaLbsyV3THGVFZ9
CErnV+8FLYZcgtiH1rfW7pT0+ynIs/WokmlrMWNL5CAu7uzemoCYlZrH4Wpe6mCFXizcLhYRWoBX
uSvG8LoIRtSrcAyfl3FwtiQS51ENmtgvCmaDNWpTlpz+I6Z69yG1IFoW+IqWxSJiP8uNAwxxd5eV
idqnYRuc9Nj0RxMZ+FYk+mXyiKWXDoVzSj+DWF/Y28lqdkPmcOygzM0KgfiblLhn0VhE22HJIBWV
656Gs6SNTn+p0LpABtn3/vxgB7rfLpNQeMMyscO/ta2JzKjUAHIeZ1tn6RdrzF9MEqqlNf9mjZzg
+UgLgJoMgfMCc3OH3B3ao7MPTAaxNAIQq3FH/HfOzqtHbibJ2n/lw95zQW+Ab/eCLMOq9q1Wy9wQ
ck3vPX/9Pux3ZlXNLhRXwmAwmNG8ispkRmRkxIlzBFfT6HsD42oZIJRL2+L5a9QMcJN1QQsQ6Lsp
qO6VXJyVbYQPsjgGrmkIj5UGRB5d0GOcVW6v+ONnS4WAeANPRfAYVpp+kCfPOrZel3/QRiBNXdcA
XJlB1ZJGGMo01N6BYORON4CD1gOPG07iZyco1laZ9ssXZGZ3zQo0qZi9SMr4yYj1b51Vfus14SWZ
Yu1IiP6laS3b1vY6KOQSd+srBpYS3qN0cxmI8bnbOJcDQhXdI0G3pzKv3I0oFxTpBISyFXbalMOB
S8Vd9ov9lOggRXx1A7kX5LFmdtNMqA3EwZe670nOVMZ46GVXuD15RurdNjIqmVP80a+MWwoJmtPk
2lMjw8uTKc88MHnWZtkWV9oJ1EaMSd8r2kjihi5JgRJXP2yUSNvX4R2MTgA7qhuVyed6zOkXQImF
6zSFekjE74MnbTU/2yX+l7xrt4y2IfgebAtl6p4KQUtcueh/xONwFLwJiHfHS8aSdxSa0MYaxkML
NsUBek4LsQdBDlrCqedHQhVE0EtK3/MiuoJ66pmpebcLe0qhUEbAGyAKP4auPSBoC6iQhVmfvdxs
bAZCmFHq0Q4H7elVDLi1MJRrPhhQE8IXtRtgKQ8r/VHJhN7RhuEpG4HkBB1dbwvAeD3PKImhcdCm
4aaQ472YpE/yZAA7Zf4jnxKCBdOI3UtflFdJaMWuPFgfU1nzNl0D3xwTIDxzHTl/BJr1QCllh77p
0yRM1xIgEB7G7bNR5a45xJ9naqwBGC4fppl28tjuQ690aGon9hDDZyErgHe9NKq2YqNdo838GKj6
jVJ+qhgcq6vPYzRpIJCKD7QZy00Ps4alKEjcR24ZFaLdxCLTL2DNg1oxcHfj16QxN1GmRbaHDWaf
FyqRDox+30xQjeAoNgC1n2D07pNI/DhO5TeNE2JblvlNyaJPBfMDXKAd7etWuM+D6pNftPuqSR1D
zq9VWSAABg8eDDO+/0Ul22wHZrwTxjUkY28UI+mAdC1CGJR6jCINlbE1SBYzsdqgM02rzEsU5Th1
sJPRK9GBJvvTh0Clm1Z7FcEAbL8dFaDoRgv8rO91B5hgrM/QcqjEyKw1iwN97zBvt1JQ1XOqoKrZ
Q4iml7gbslhOj2mhC3BhdNYPJQXf7xspVXQeVACpTiqo9/+U7N8o6y04dqlH0tGgwAkcGClQTZvr
lSccMHoOMByBbXcmdqep4nS5m/S/EHU4dNviUWbIx8mmwpb/VGNoYXZBPUO5Ly2UJnLVgMlcKUV2
PKHVSgat/0jSNvrYFrVFn6Mf1pirFuSh79Y778fJenlfNmgSR3T0EnHPZCgKylYHR8NgTC5EhmGz
0i97222d671zx4h2KyUuBTL7Re/IZJbCF/IYwgnhGgChM4xrLOvnvqBG3VrW6eci7rVYEaWo0FD1
1M1F/VEHGlMZ7a/YClc+2JqVBZuZanTA+QDlMOSs6YGTWVcitcLLh/Hct9EoAcEOKopw4C/2yqNe
PuVW6oqAgLaeNT4JZJCGABR/Ah912dZ7nTs+DJ1wytR0M1HTWrDrRdQoeSnFbu+QZ2+SDQTJ0P3t
pkdm4B49O5fsCrGjfEQA2pnuLxs/v9DfthccRJGlhlmvMtBdgVyh7FUwkF00VJCEzWVDZ7/aySIX
vX4wuSVNBE4fDJD0JgOGG5hdcc3Q/KtAcrKf8oJ1tRo8Ia3IiosfYCjAiqFK4cY3yRUMMhrz63bk
QnHjwAZ0eYUrW7n0LyZrAxGOL3eiFB8GD1ZIQtYWW6WqVg7MylbK8tvAoQ1h3EVN7DI/8nVoGbGT
LDJ7v2Zm7vKK3hJU/RMxUM0zVXgoaRAtI3JQxKrq54nryU8RacakqZ+snJzQHO+EKVqJ/+fC06mx
RRyuOs/KszJxtSJ91jU/BUhurokrnt25kwXNf34ScgNfspjOS9zYTCA2Qay+C2dCyyx3Lm/cmp1F
iNK4UzIeHq5Ug/URkFIsb4xuBQsgnd0wAhHgGWjT4ad9u5jJqIC2QtSk8Ei+ZpT/A4xx1rZDsafT
7crOjpmjrjHGr9lcHD26ZdTgx8QdtP67JIcfLFFfie5rFhZZQAW3lGFIicuYLG/tg5K/XP40Z730
ZNcWxywFoTVI7BqTUVchCBofb20kpuXiv4msJ4YWZy2EKyiLOhL52oLUIGzuuyKItxHPWnuQ/sp5
DK51oMvMGViLK4Qmh5pXaUrJl0khCve3UyJ++PON05Gx1WUJvgkALG+PWy9LudcVuRuLxbEIgOIq
1osQ+oewMp8vWzrnPTqMpSLykobG8X5rSYZdXgSPxJBhcatRN3TGMtWBoxcrX+isHRhDpVkynU78
4krKyXLLZoTWcxS06wqM9n5s5mGd2oruLq/o3KEGRfhvS0uRGzPWVNRVc0ZBYN1hGMYamk+XLZxd
iwrEDvAAVL1Lht4xD31NRkFwHIAmaoEmwFUFxUYBW8NlQ2eXYkj0+g0ZKNtSxW4MgEhyw7k6hT8e
nsbT6Jd/KhROPgTvKGIsJrBZc5l8tUUqlUID/aNhXlMGjG0PcbKVZZzbr1Mbi0BGpTPhTMDI3IR7
PRYfplFjNjvYXN6sNSsLn4lLaiCtwXgIHJagE3hNJX5H1z/7fNnOuaB2uppFUBOY2ir6tnADv/7U
5PCaCd1VnrYfVOrIf2EJISyFnJg4sIRswqmvK1Veumk2fTey4RPT8nCSKsmLN2etl22d3b3ftrRF
HkccynqhKt1wLF4Y5wJe0jKVIsbVylc6d6RNw5QU8DXwBy/XNDUjRacgc6uyewyn8ZfZF2uSICsm
lksB0yx7o5G6MchWJ2+C7JD5Qb/iN+f262Qd2iIh8HIpE9U0cyd6Xn3rfVX87gAB98/LX2VtKQvP
iXWvzIchc4ktFXUXWkGG0u0v21hbycJvQknpKlNLXcAIXwBJXWdC8wMwwe6ylbMrMSUNnaRZPWv5
7mJ8vRxkPye91W8MD5kFqTxetnB2HchygVsw4B1YJtBalpdgUnJ3HDM310G3tDIdHoZZVvz/9af+
RkH+k6kDDZs1MACWQd/89spMWn9oAbe62QBHo74t3Gx6ENObAqwFApU95EmgyB25ACvLI6800Cog
75nK+sGkKmgMK9/v7JP29PcsnpVqwVCE0GVuve02lFR88auZ7QXTlc2rbBPsZvmdec4Giol4t1ZX
UebTcWkzFvc6xTYGgjmhIooTD4PK8DFESuEH1VN+jSCvbauWzdouBlk0oJRgfhtgpFeWdtdkzKr0
NZ0mmAsZQgcoAfsyDeEp/V5KTVfaXE2jvoljRgGcppebx1aJKHyX8C5tS5G2vuH70VPXadnHiieq
ua2YjNiGzMpSJlTV+JYuVae/0H+CdcwYGT2w81Spj3JJ/fvy2Zu3+M0uwO7IPLZBCcMQAfktjoQS
D50OYMAN4F2tB0qF/Fc7CKptCoU+AG5vT1l3c9nmexVYjGoq0wuUmRRkVxZbP3l6nEam6Gox2fWY
PHaQDUQ6mrC+uquhZ/cYMbCs5Eoxx33kKUxOiGtHb45yy3VrOhBKU0aISF2umxF7IWIw343Mw2Q9
mRDDeaO86UzYSKtjBzWjIVQ0M1TgzWtahu/cfV69AQ5YlWbp8Fc5s5PnZZZ5mjh6kqu3o3HF6B58
bn1sffJ1Kf14eaPfXfivlvBztNfR212inpWJ5ptWyvAegPvp72Jw3U1D72XtEfOa1b/bTUtBV17k
e/Lvt4HFVGutz1XKydsYmr0D8/pOeG3sGY5fF9l8H8XmVSEiaurES5F1vTXWiepkTQFKbjvjM9Pv
1VMDVO2nuh1cw+m2VnwYYDpygKpv1hT5pDmXeL/O36YXt9pUiIaSGIobSmPkSEaxpeN6rH3/CTXq
zTQeFHimNlEBAEIL3MvfcnbEhWmeOYDINc4r9/d8qk5OTQJYoJvm+RdAKFs99r6UAcEIvdHWAdH5
0ac0uL1s8X3pAB0bg1ECTYEMTGGk4K3Jcqw91BUV1wSVFWi0h3LK3E9tDTpC/KA0d7RIxuI5Kys7
6n4K0yGUphU3PXOAdTDqMkm2Roq39FK4h4HsmYo7gQatRcaC7zOGXJI/dxNQ1kQBERC2aC5PbzUU
I0BSzdWsaDyYVmrcQmIVfYpyXRadThyalQxsqfz2WmNHHRN6KuZ8NHEZAZS4H/MyzXEXby9D+Vfd
Mv6Q3Gc7ky4gxBCb8rG/ST4EHxTaTTeVfNsn22RnbZkRcPoDN/iVaNrCZk21U3p3GfCkOv1d8+c4
OWOZIk5ZU9J+3oiOUh/K5+Kz8hlNYJsnCfJ0xsc+txv1SXXX1fDeh5CF7cVFBK3V1IAQeS1vm8bV
7M4w88LuZ8MhpH0MN2tyd7PDvHGo2aBC9d4wFPBLysJgB8kEdBW5G1XCF88wx00R0Oar5F5ZSSDX
DC2yHK8eAcJ3PLvkuIXRu32EQ+YOFqa1z3feDrUkxaAXYYjzn598vQGQKgDjws2j9EkdxefanEDM
5Stx6IwVfASn1DVKSOayhpRpRlVPesncyHe9P9TG967/cjnunEm4dVoqIqR1MFzTWHm7DsnjCeZj
ATbM8aijZHGUAQKt1SjPrUPC2VVZneUOl7vlWWlhxEXtVkly9KX6u6l4+zLRt5fXsmZl4VGRr+qe
CcVIUCE8P3kPlmF+So3iz5/bOogaTWbGCYGYZUctqzpAw1XterA87oM8amN7QBTX8UYfFvSeQYmV
DO5dXEaTgiKfqZBUaOzf4magOsrsb9LQD6qcKCsfghTsSqHeF3r/8S82EMk+Nob1vYvNqdhpE6LM
7qAzGFkrqe4y/Wr+0kNB+NNPxW1nUhub7zqN5S3igRmliaoX8C2k8IuNnfAFGoV6o1ndSj3xfaRb
GFrEA8EE3qc2uivuzT1yYfss3wwPui052RbGGsEWV2rl5+5xw1LFuR5KeZFB2rcO5SuyJyS9TmgF
wvsYX7V7+JKcegNRmmdHdrgp//Q8Sqgx41PwoNESQof9rUEp9aCjyTxXUbsvRStdy5UKrUADQlYX
g4fLB+TdUVzYWqRkAXD+SWo9N4m+VhMc7C/IVWyiZk12950jY4ZyNmVTjj5P9cWJ538ZhBEKsTr9
FSaNPXoJwJfAvryWc6ktVkyikqiS6C2TvLBp2jKCeM4vkXsdrpuf5UOyEbadjSxskG6UI2MAbnMD
xmlYCbrnDskb04tIJUtWyRCk55pwuByng3QVw2hiK+A3HeMoc0gAvv5cWe6Zb2fJjKeSc8ztgqXL
tfoQRK3Ct0PaIrfLW0o5N5BL3nfH9nO/MY7Q2n1KfpkrBcMzz08G7iQG5OhZUppePoumXq8ow1DJ
eUAmpQtJrdIbz62ePVttXGh6V7xBms/Gm0xDemtvvvBOLuYw8NRwwF78HD0FP0GpK260E78IKBTN
Ggt745htrQPIGwhmbrPS/uNMZ7Y/S3bpmkzCKS7OblLGwOvk4gDnhV2Uup1MTyZ6j5c/5ryI5SIV
6ko604eG+a62pAkIfFVJc6hBCQc1lFj+9WUDZ+Imik8S9wA9n/nlN7voyTYOvPv0qasOxgdoDreS
KzjJFZx4jrSt9sJGW1nPqrmFQ9RJx4MEc3PUVJ25vWTHX70Dw2m7YV/127XJ3PcRRhY1kTe0Dse+
xYPn7fJkv0UIFOJvT62ZroaaowYIKw5fpiky1jzgXe2LE8F1gFSjhh/wBnlrqzSG0agD1NJ/+I/G
bvzoH71dBF3OttsDM+MUXv50587GqbnFVqroI0mxXxwMK0uuAVwySSE03vNlI++Dyds1LW45GD90
KDcx0taoZ6Tld1mrkZnpoEvvrU+XbZ37VoakINjIJxOVZcU2zb08QtTqAB2V04/3KDz5o7dyGZxb
D/enQSbP8DjR8e03Ik3pSh4ph5a58UnP7Jl/2wiOJUzPf7OY34YWN2ipWQE3Xn3Q5aehGmygf3aq
rjx5z9xs1ElltMyQc6eWsHzyigBjx6ZsDt0Oqe8t/JeI4Tqlk+69Xb0ZN6Dgj8lXsMFrJ/3sLp7Y
nf/8JGiEJen3vIveTXkrfIof4OBNP1buj/R6ghL1kDwIm5rcYXt5S18/zjIamhTdFJF3EowDCwcT
hU6nszocoC68TSG8f5muqy9gtuzYUT94T50j7opHANfe5+hKdM3b8PvlH/D+gGpUNEhiLeo2c86y
WPYAfVYN88xgie3XspVEt/VV687LvD8vnmCJiMx1qtBTVhdu51HYtuKpP8Ac46YxhNJQFd4xy/pF
yqu1Q3RmVTwLJeCJJhc06ezbVcmqoWsWDBsVpQ/NRtrH0YqNv4UNaNNvRNUB9r7RDpd38v0BYrqO
ETxABtD568v5d0i4DaWEFE1LW9VOPO+HOfbftb6+HwSmAi7bOrs+oBmqTB2K0uZifRkMakNZwCg7
KpuminZ6FewCJd1dtnJ+Rb+tLPy9U6Vey2CUDQTJmCUfj6YwFtsuNVEwgSn+srGzS2L3CGNU2d/l
Hmi1JcizDIcO8vtB8O46Tb8Wten5L6zMwAlR4xxCfvD2YEzF0GcJSs4Q78Eu8yvI0JiLkpWlnIlh
1F9Rx6WXKLKUpRVo5AMolhWcOvwm5XZ9mx+pdD8mn+C94zlwVK+rr9mNeSusfLD31yfFT0C5vKUM
mJCWzlwMSpNqrXkIRNg9JyD9QmUOf370sGFyn7GDFFoXbpw3cAYzPn5QBHWA2EDJmtauGO744iFs
8I8f/xETyE34o8rr/KX5/294PV65Kn7kxVjBFtP8913xK/vQVL9+NTffiuX/880/WP/36x/7v/LN
t+bbm/+yzRr0gx7aX9X4+KtmDPbfhBjz//P/+of/79fr3/I0Fr/+6z9+5OAl57+NuaHsLbMHznaB
ECRHlyn89u6f+IcLRJP+k4tC5CNQfzB1sBP/pgJRxf8Ee8QTjAxeo8SjckL+xQQiSfwRqARxfs1Q
vrY4+lAKNcF//Ycg/adO6OeBQxYhk+iZxh9xgbx1ZdLSuUVIeYRqKagOffkEljup0rtGCuzuM9M2
5stY24Zb30J+vK13PrryUCEww/1xLTF+G6/+ZXfmMuLxwmW6TIRQMh94QWFXbAZx2nTprCcXuX0V
I/+RQv568knu/7mkTycMFnf3v+zJGETGHK6gZdMhV3s2c3pd5/iSJ1D+20waMqOmuMLWQ7PE9uzm
0cxtqDvi0I4e1V3jhLu1V9tbr3//MxZlIsVPqzQc+BlWKDp6eg3974rPz3/D7yTlXxbIYen9UsZj
YO9t1NQjs6tGhIVsPwPfGgmoWKCWQyu7EGDr9zXbGCX38uYuWgzvbCoLtI6CSl8+SdhsNv12gFV6
YrpzAw97+019Lp1go/OiG4zPxuQk4ybdrR2mxeP//Q9Y3LFJaU5m689f94d1Zx7bfQyztZ1eQy16
5W/0x5X1nnWa33usLC5bpoJV6vCst2bu2Ymu9QffVdzOrXfRsxI407Z5CLbmdsWqcvnLLjtasJrH
dfaP1eSpuE82cGH8rDfgOe6pbbrSl8v2zh7Vk0XOf36SZAOMzeDeYpFtqZbSDrQPlCEwWmjRyold
MzTv9omhwC9GuVHm09N89o1PCezef7MSgq9K5kxtaHENynkmNX7O6agNjmT+KAdrr62z0QzW6X9b
WLh1WzXIxM0OoIUfId2D+ABS0ftILNc8bT5Z7737t6GFd6dp1DEIyVKazbRjGkvZ+MfO7o7KMf4c
bNei1blYYmm6SPJFQ41o8vbLKMxLByiPB3aCgl+cfjIsfxfXn+VmYBKx3HjKClb2bCChgce8Abcf
l+XCjzWxnqIYXUk7u26uQ99WPxrftXrTPsyVy37XfKsmu/wCnkOOnei45mGvfrvc3RlDC7wRKAtP
9LfrLTJt0gC3wgBDpVZ2Agcy7+O4ha/z2GzGLXy3LwPzaaj6fA8dGABvx3tIWbf6znqAK+dB3hVH
ES6G/eXjuyha/RPdTn/W4jOMjZFNNR0Se9h5+ww6l1111f+orxXHb+kYzyxXa9flGZ9kjou7+RXR
8+6B5PV6WWlhjyrCNr1tRVc8wlDwKTmIW/1XDpfHU+3kDrU6W6pgF9oZ2X56BtGFvOFqA1ue3XPx
Vd78lkUgMiK5bhg6wLlsfS98ju6tu+oaZXd0iFH22FUfpqvUUe3mpXuu75Pb7kXZw0mFJJrixJ+L
/dopWRTVXz8HtW1TpPZKM5Ps7O0pidMQRZkaigx5TxHxpb7NNpLrHeYTISP47Yjumh8uMHXvTBqL
CzaEgBlKj5ETIG3k4wwlmNMWJGrExDEe8oO8Kfae0zswGaycvTObf7pYY+GRaKdyEiQ2vyk3w46x
aXjV3OwOiUcIvmxjz3QwYqqB2+xR3Vs5+GcO4RvbC3ecul6CGIlVmwUyy6EEjUqoNYfLKzxzl78x
snAupVUDoFssUEUisdBvehWlj5W4dnYhlDgA6PPMhMPv7YmpPEka046FSGGyaTIyzPjx8irWLCwu
oAwBcctvsJDL3ZXYiVeGulLuPZdjgaj4vYjFsS8CqvhFi4lmlxEHsl20we2e8kO+Cb6uOtm87Qun
x5pqKaDCaIKL8417khQkouEJJiS8OH2/Le4HZCh2+qbfhT/rn9T3qJpuLu/geR87sbj4SENnVaMY
s77ogGo8bGYdLBLIFe1pDO6ULfQGxVevs+nFr96z5yL8m9UuPp+ZGDDL1dgWXO/BO0p2tEHM8S75
pjnRlgT2L1LJN/YW37KPc7T0IuzNIQw6ZWPnH9VN8WyZDhf9JnPWvufZMPJ7c18xeCefE6bZCP4i
DIr9dNMmz4J1BTuYrXnIrkKGuPIpz1rjlYcQhkoXcllyG3pIdaoca73jA13UtmW6oUWmO+HW2paf
xR/NhPCbDStR58ju2lrPe8qJ+UXc8nIxKPUe8/pDfqtsJhfmQFt5QRSPnV27qqU5Ar/zlBNriwA2
TpqVyrO1eYaYzsK+c3ne2uk9ONj9ysaeDZYntuYwdPIZwf4iSTB/RgSzHhk4sCOeOyUkThaBzYxf
/L7aFKq4MTWYmeTolikvKIkOBsRKYFZXkpTzXkMVV+WVojIxtjjF8tAnKBHza7pd+Q1BV3wmprPN
tAg0QDYqKCsGlTNpvjWXjf9l8N0pDjMr0iUMzlLAs64YGhLCD7SyZJgDbPEobpPr5BA/pq7xAdb8
Q3ZfPMWa7R3nbAmCU6eCP+fQ36HZQQ/eSLfzPKp83+xXH8RnMvc3v3RxbQdW3Q+i9vpLAw9VapJE
p3jyEOW+kmyP97j2AKVZAGWJg9A9ycNfRRiq3mBUqGQB9Hl7UtSur2vr9VQe1eOcSpeOea8Bdqy+
wZ2xXX2Sn70vTuwtzoI/IM4Kx9dcxyJ680AqbyAYcXR7mhxKuE5y82dzPf/KyX5bNJc5WdXHqYDQ
H1R8pe1Dryfna5s4/+j3rv2/m7ichhszaCGj2USzse7iW/PBcs0H8XnezHQ+6ihI38HxjCD2ptm3
7mVnP5tSnKxvEcUYABzlCY4gG6kKWK0aVNj7diUxOvfg45z+XuEieGV5LyNsgZF6O+3AmD/m6Qbm
QP2lJlaHexSCoMBBtnrQbWX7l2tEf4BxCdpq9DLentLA6yG2mi8KzYttJf6ARPXlTTwbME8MLNIY
zWrFsX91A+jJPBS5tXEjpCvjHq+Nx3fn5MTKInUJgwg1tDm/jK6za+Euudd20PcQDlU7Rl8jpLa5
fhmcPR8nRhceDmOvXqbz0jw4kwQ6QHKmrV3kZwPuiY2FV2dNljdhNn8fn6YW5Wn0GDwo5YCJQI0I
H9Qtx0PLtvV9tXr+zzrfb9vLub1CrFK+HbbVve9mu87td/Wh2q/eqXOcuPDxlqN70IXWQ1phhyIY
VKQ8absAMThh40kfZjEMXaUniiSQFd1fPpvnne9khQsPT+HWjrL52Kj74Kd2F/zMfkY/wdnt1MMP
QOEwFzewCTw2+/WsZeXwLCtLejgBl0kxXam/4BkuxRW/O/v3mzRJKOXAl75EJgRB3lVFPFdyVFje
5E+9umLgbPIBzFy0GLxWJMbv34aO2mKYJbTmzbspX7jqeQ7FgOmVvXbUnPXJtnMLYvB+LgPBK8iI
01tz8jgqOZS1XAVo6cbWna59u3waVgwsSwyZLqdmPT+20Tc+JsxK0RVau8/O2oAvk4F7qApo7L9d
BGpYRWnNi0iu81vQXvMzZ9vu6muk57aVg/bISsa2GMr455KmmDe3QOmIMBrw1qKqNX4FXdd8g1Kr
KR3VUQPHfAlvYxe1yfAxdMGsRDs4QHeWBs+f0wwb8kf01Tfx0/Qs2+kuc9aemucuhdMfNW/TSRYt
B7kUw2BGZb2KATWBAoI2slCzleh5rudlAXDV0RNgyuhdK0g2J2bp51flDKswPkuVqx6HaxSw2XV8
Dnzmy/QyyvYtMn6Ok/Cvy0fqXASVLXJ8/q3yuRebH3a1kOmvLrLnXXLTuNpe2qpXa8nuuUsCr6DJ
SocbrYVFritMQFytuTAh6bLrGywW6Z9URNY6Xnn/nDu/gH+QJKWfjp7qwgnRbs1Eaw6YqeR97iz/
KY6zw+U9O7eYExPLJ0bTKd6gzE8MkeGIMJJA3zMipehOAs38ZVMLCOs/znFqa7Fxfp+1XlRwDnsn
/ibjG0N2k+/DfQ1mUHOGm+ZZ+Zbcak6xh4w+/r5i/fxKwa4bcCkCLV0kLUFZdLI6vbomNLwv3QaX
pABCVdH7oNo9L5P+w3oD9pzvMaXJeCrnkUGhxZn0kWwBlTd3tbxPqv+ExChKXSulsrPH5MTGwr/r
UVBSC4pym9zySy+a16kar3y7c651uox5mSchpKHqoWQ6m4d8VdnbphU0kDBOCDIWEB5PQSTyvzXt
Nm/qYKehD7xy/TFPg4U3acs8AwAhDDJMDBHKS6YtL4aRG55BIiscYtN+0Ed/Qh6tiGSjh3ZzIjGb
EGo8MnAyHjSv6+pPsK5Js2RSj6Lf1FaVztsJBY1vcS/Hh9ToggKOwQoxYcHyO0pvvg/ZQG2remvd
NaFoRQh8CFOyG61e/pL6ARKJVV5IsbXXEINT0DtVa8GXnZq0PoJWO2jptm/kEIX3aWP5sawMCJkE
tVpsIlFg4nUzT5PBOtwdNCjme3GLKjQkrTI+V9abHEG0RtxZVZ9J5S7oAcQxsFZNA2rGZd2Y0bDR
OhkCciclddN7RxFkpTccJllH/qNBTJ1XN1IERiU5c5zMUO4VYV78JddqO37u0eJCZzNqVLNBbL5l
Kj489l0Nme9UwhMP/XSqA8VD9w7VisrJo4pxdCQ5GTxDniNA2rOyPXNkwBFyAS/goQ+oNecr9KU2
eKkzKKEvjrYpZ3JJmo6iASLV6LRecSmMset30LE+SpBhytMGQs5JvtILpTDvDN4T7fcqrkJ9O8Dd
Ro8HiUO9uDWjaTS+e/FUimiOp0n7mI5hrEEf5ze5iPRCMaW7tp/fiq0Ary3urFpRywpg3mq+ln7U
i4c2V+V5lsmQ4opBknLmuq6K8i7J9V5zSwBZQCuZrmMEtvImy1byNEWVb5rK6hPCXHrxGBl6GP0M
x0iTmGXQ4Y8vQ+LLpqubJN+Oflq+WMlUyS8plBjql6KDsPZL3+uTsk1GU2ucSWwtZmVqxKY/ioHO
FI0y6Ln20LZDqV7XZlmPNwA9I97XhT4Bf+yrNGtkyNrjRP9JfX8IDj7icJo79mJRPvcjIhr0wnwR
fQRE0QMP1n5g+9/QOTFeGktAFbQZwPxeZzksI7eRogrDrR9rqbpD7MQq7800HsZj03u1qjt5VsTG
AQcxs8keDc0fFLsz1RJ1OGlK9VtD6ATvYdSUsUcDU4iQp4izPEsS24pRBrkS6oAczFGtQq6pDui5
1e0EBfLT7woCndAhh15vKlsd1YTuSS1SUX4KGmPMH0g9m3wfGUi9F+CyY1iwY1iEhmnyEDPvkkFv
dnRhYvm2LGTTPygaAp1wjatm8RkseBDe5GUQPintaKGb3puOCcY53nttz0sDplmuy9vcGPzhWPXV
5JZwSUMpNxTKCA1uHaimtlH0ss4QM7E4iZCboT8iI6hqwVFNZyJNd2Gqw5pfT/UkOWrUGqbbjJLq
32WlgmysHBmiv1PNMW0Su9WsofWv1HQsJ7oISZAjBClBXfIFUb7QRwsyRa+HVMHieD5ElSoJv0Sh
ZNLODtok/pprERw6EkQ+wY8GHUzv6yghEBQdBDnsC+taibtarPdST7iKH9op4aEPxbqRaKiZwLRQ
FR9GpBxD65aYwTg39Zo+FFt2WWiAPBWaHNTyFlYyo1SfGoMMZzo0gBSrp7bIVWH8ANkKkvRdqBC3
dJhxAwRCe3j5GriN/TEqjh6iiCPFbfilfsYpnBMtVdc8iLPNNPOSFMBnJ71+alWjkW4Y35K5YOXR
xMf3HtrJFYICclupH6a6EIQEbvO4Q0Lc6fRQzpu7Moxkz7sJEPCmusYGGkG7co2drVyc3mOLF0EC
ZXXZvVa4fniBUx3qffUJNBYNTfGO2t022XqPa4W7tRRgkXiI5r+v51QzyRm3Af+hrM0Hn30fMvE1
c2VB0/Buyj2Yhd2FuQKLwPoWCNbcsGVI6OihQeSE1KaLzeWE6mzWcWJwUY9RtEaOKYLyuGKoxch+
WWuzGGf7GqdLWqS/aWF2GcqT5IvH4oCez3ZwkWN6jliQv9r2f7cc8gsm8gimvOEhhFgkUUFbgXeK
LRLhqHcYHB7DdOV99H49swnQJkzrK3OPcZFEtSPlHV835k8EksDYSW5xFR5Me7wmNqxC/97jBhbm
FmfdNAstVWZz9bbfTqlDLQt5gj2D8IHTILdgF072a7UZNX/2ZZ52usjFaU+MupbjGqvZdf8cZuiN
O3B9P6QPzXf4xA9F6Wyb0KmJMzGLXnubvXeDedFA+3mBA5gAL/42URWLTCj6ypz3OLv2HyGh3psb
zxU/T9tyt57er9pbHBtxhF5eLrHXoz7B876/meug3gxlzR555662Wt5Fk9cF6qgmAJJ632vUdSMl
W2N/Y6u45l5Ah8DcmNNKvn3WG0CukTTQ0nzX6oISr/ezDG8otAF2+5S76+Fy+HhfDXxdyP+aWL48
0zEnRZgdrnwZXxLhRpy2YrrpDvNMXr1RFadD7CjbVwqDo5XzFyXBhf3Fa7TKFa2MQuy3TQIR/bEP
Vl6c5/YQkjfqIQgiwkCw8IQexYe6CHmxoExyqxfV0evWCvHyGWc7NbGIwd3oK40VYQJpkoO6nVzv
GiTSNnKZtd2tFrfWFrSIx9KYmHHrz/T+YCQm0/Vvh3t93zxZn0WmUCN7BnEbTnw9OJ7tNdvgMZqc
sqNX64hXq2XslaUv34OU2VJDDuYfcxfcTwf/mFzNF7jEFR7u1q7wd7UDzsrJPi9xghKvRqlIMdaF
4aHyvsfRT6W+hlpzxe0W0yGUSBaG5lWfvLM7X0tM3/PmEnn7DIdLMe2qn/8gmlG6MzaRucke+6dv
/4e+wHwcl4Fbm2duKaAxNr5cY197Tdqjv8R10T7re3rLuwLcTb83v7S7PrTHjfFcPMy4r8uB4Oyp
OrG7WHJmyY3Ue9iVpZaH2H3Wfr1sYG1hiytBL/yi8DOG3/3hm1J/KWCD0QTFKZFgqOSVMe3XQv+l
XZxXe/IB87aI9MzHmLoXfnT3A2pdj0Jnq6hUAWYz7MHVNya4on7D67lEPYLcDN2Mj/K0G8pd8XHN
T94VbuYDRfGHWV0FFfZlzlGX86Nu3t2g1j+JUMJW5i6ZrhmL2xg+xZEQib8/B0C/Gp2pV7ALxdYi
UCBSKshai9FSrw5mK95SyKzsy1/1/bGhg8rYHH//zBq+7LiojWeIfayBQNOD20Ec3Sr8/D/sfcly
3Eiy7a+01R51MQ/XbvUCYw7MJJOTKG1gFEVhHgMIDH/zvuX92DtB1S1lBtFEtXr7Fm3VsiTpGZN7
hPvxcz62sBDbL01wF6jISBJSMBP5FXpV0HKfeZGnuxKkpsANBi2qX7iEXlrkQkY/Y/cYIRpgok5G
0wiJROOUj7Por4xscfLQHQjYM+he3pcpOh2X4FzBJW3yU7K10IcG7104lpM+CjruSoBYemsYjaWb
iyEZLBgaAPbxW7HpSNLFPXybUNd21aJDQ4FYSPh1ZWzsOPMn8NwMt2qJkNY07mDGkGyz8CavP/YB
uBn8FBJHkD/yk9VlW7zZQ4AZTayg3HhfeVAMlVLgOllk7D2wMwDeBuk7lz7Oh79h7f3qgc/xzBrn
Y1KRypUhwhrxoJYK1i8U31FSGh3EW8B97nFbClY7AZa86LlR7vHSZBbYPgmMdi4UipD6+Tribm3s
q4PpjjvIHbYisIP5a3v4pTv9uWluRZlGI3ANb+PtIQ7kNbjSjzvcLbbsFEYgFfl4Cy35TPANi+ij
Q+/zuwKP0odRkluwhwzZtvAoXp3ZzTpoSl5ex592+MjX90bVmLCDB2dgQAXLs3oHEQPtTOHoAh48
I1hAkAYUZrfh01wGEHg2HtWn6qbcrfMSvl9gUHHBH7y9TyX0wV5GLmGkbSyr8D1i9ATRH1sfIdeY
zadS3tbh5uMZfj9yRvsFEkId5HUQFOD8HPqvO1D/MD+HRNUmrbPCjvWQrqzjogM/N8Ndj1U0TkVv
CrsmGvafRS/bS3vLQysD6gFe4cJ/B//ZuLjAp6YjU1Nnc5gXATp9Hd1MVuIe2+yX7u186kAccblM
FMKfqAiyqUNSu+xjJyGRk+5HKVqbvTVL3IYwozZWKmYpzD1NQT07Oyab5IT2RR0ylu7ks/MH7dJV
iMrb3f2jMXIHQxLEmU4JAu8E2hTonFW6HVc4jYMnPxKbqLYF5AOjoAGq1g9tCUJKn9aW8j0+m9F3
gTUD2QRoneHqdDnRSMNnSPUiRmrX3dZ4AUmo6iU7wXmxDpKjxwiRzPessYMunULkXFlcZkySfJBM
1QQ53xpWWzn1zelzjEw1faCNMxip//FmfR+P2QB/muLcqlykjTJCw8yGXB6KSLojRb5SPvxnRriT
noM/wqgVGEnTh9I4QOFv1u4+NrHkTICLwUUQfZAQNlIuF0oq64FkGkwYvVR8KdOY+IlYyGvQQfZn
+E0JKhXwbqKuD5Ii7myHvRUXKKSwzFK9RX1gOLKGBMMxghZbET1Kq+dgcYF+WuQzJO2gtCFhFnO8
ok3htZgnJ2lWZm/plEMLCq3fFqR33j376rKwcmDCsEBQKpS0wgHLGyodhWNGa4/b9yVcdrvFDQl1
HRFlXG4GoQ8O4gbCTAGpTIIikAIhqHfr1+j3aX52dhnbLNrVmWgNt+v6dhIghoyZE4PZL2/oXe6G
qW0dDce8hk4yqsFudL2KjF/cIWdWuXAj0SJpEF7ZDqmeM9MlkMdGiczG41ly+m8QPyyDNSbN1aFy
k5pKTY9TAaODI7dALMoPDOT0ot5Zp/Z5ustca0vW0k6LJ+7nQHXONcpFQxgKDo/KLS5kRmIXHpyV
27v5c/RNgWcUVolWF02evVjY52fv6kKzhjkSccjR0m4nxYugjc7HbmTxIJxZ4C644G2Uxoa5ERyS
51HbGoJ4o0P0bcrXMp8sfL3zJGeWOMdLKEFRc4Yl1r4uob0zAjmfcRDxNhk2yvY/GxZ3FFBAb2JF
hbES15GkHiES9klPBg99+ysTuBwxz8bF7f82qnQkVWAKOr1V46Q3w2HcgHYQ/RGgqENacP6uOFAS
Dlb1Bhc9pQ4qdHDQw0Pzd9c5rY0Q0tcxVJ/RetDvOzHQ6Vr+c3kL/jTC3UrEJA8tOYGRfJicAe88
6HN/vFYLJRv4rbNxMA9ztsv1aWgqKKGxw9xejcDco4mo9Iw9VBrxvIOkHfTK1+PM4s4HlA2qQZak
qgp3tiYpxw3g7WypoR1nz8LwTe8mR85XQujSKgEbC9IgNLTo7xIAAKn0em7K8MoilApQ0ofIrhza
PQNcfzyRS0tlqTqy7iALUlWdO8sj8kVUSWAJ3MBuWF4XqGJ8bEFecvbnJrhD3Jl0kjtkoG3zUG/J
RrnWcp+d5diFjCg4ua6V3A63+Z3gRQP6ltEm5LeH4WtRuR9/kbWhcuebDuBxbht8jyQfSluAxAYF
TmpltMsr93M+uZM9RJVRgY8NCT0gSPVxM2YzeNT/ffg9Ti643QwFlTsw1/AYZ3Hui0kCasjunmYf
PJbgZ2RdTNRrvWq7Y/1s0TpF49LuPzfK7f5CMPsyBCID+tV4b+DdfdX2Ntg8AxVvb6txqntmeD2N
s7xwPwfL7VFJ6IeqjGEXIlf2AMGPsF6J02zp+ThzPjJui/aC0ut6iN6kdFaMQCY0ywNNGe51EN+I
OpX2VQo6Vf/j/fi+P5BbRG5DSko91UqKcemZzYpS4daabRSdwU8KXZa1O+Xa6nE7s2/QTgMMHsaY
IJwaT5Aej29Yt3D7SXgE5Bh6HO2R0RNrNyvjlJdmFxUbxvUP3B6f5K5pRGkRY3bV0whuz9ydvyYB
QFlO8VlcjeKLBxAUALqIyxzqidxmkfOUZEWE0Boa0l4So9ZWB+kKGsbVyklfzJmgsvyXJW7TACsU
S10MS+ZBdGZXQ/N9jE6D1os3CSg/1oLqv7DH4OKYREA7uSxDIhGipy0WkKDlGdy5V9Mj6yVKAu0k
Gxtddn+hk4jtUPOnSbayZ1HWpAA5TswkKtApNN67U17QFbe8mMM4N8KFcqEnVWowvyzuhD6IQS/4
3GL6DtSt7wEV8EJXhdicP4vbZNr/UBpZy2Ouzi3n2qS4owTytOyeTh6rW8BBPWiqbOtn9O+BbGp1
LRdd2tnEcrs0nidpaH+sJXqKZMQ8DJRxZeTP1ez/eskEvS8m8GWARLxj7TOAQhrTAvtVUJFyl466
ef/xQV8c1JkB7kDUxBwHmWVkELRKO5om12wic+XYrRnhnGYUg5neymAE3BeVp0AmHf+vev14JEuu
mUkhyAajBkY1kNuT6pxpU8usZLE6f6NNemPO1AUittqPgzkfwrrqbDroAZ3oNtbF7OuU9cRb+RZs
F3Bh6eJbsLk4O34Sya0Mmlesxj0hCZs78ne8TN4OxISHQ+FDFvpv4D2WXsqwC5kGUOChQYUvcEuV
jCdkjdPQ7wD4fAab0XQc0ErrGcfGVZ/aBPQt5eta882/mHT4bEajqol81iOPUtw+IdiM4TbP1j7c
drgMogGn8tezh0snHqVbsPQpeKUCbMbtI0uo5x4gtx9Py67b9DOuMoIDBIZPqwDX+3adn2bhJnxh
kwvBVFNIpbJrBsOZRQAbig5sAnw4uPIbm5+4WSslLq/l2Ti5rEfVlkAuCW82rWvg4pHlccdNgxvb
+Nia7t+rC61Z5fMeTTZpZcustm54ao5m5goA2ng/xqqJ1zSYNqEzrjyb/oVZU4U+LdSq3ilwhSSX
S6XADsq+1+CpYhT32Q5SII5+J7fusE09MJevpA1WjXKntNPkSpGZ0XSrvFgvagm+5dQ3POEwfkcn
grBjg107LAtukLHcg5gXlyoTb8RL11AIUaMXzGihC4FleR2JVq6naxa42D+QRgf/LnplGrPcaOWN
JIbux/5t4UZ6MQbOyaZpleUae8QIaBSg8bEXRm+yNqW0AjVZXqGzyeJWSJukBhQEMMSIOLLb9HOz
S4EtaYAukdCh3/TAgK1eKRbnD6ALhFxoTIJK9HKFUijCAG+GI2DdIfUHrq4jSmpQePS0QEExViXw
3MrKVXvNJheBdSWF/0xgUymAPo81hwj3H6/ZAu6K8VsD9WvIUOEAM/TlsIRCnRTKWtPSrfjIaFRU
3EGjXXaoPXRm3kSfTR9V9cPqjWlps+BA62DqR1Pau8RV1A9hns4De3lKCh6f0X4IyGvykDjxsblv
ruUrGqyr3y1NqAxqQuhVAXGm8+9sqZDb5Mc9oAFijkjonlnZnEsWgC5hohyMhectTp3F+ConBLJr
aLjS5/AKsnMbeVrTXlqMdUiWiWgKQ9PpO/0gxer0pE+AhC0eE7zAPBIw4s/4KMpv/n+9rLA4qJ8G
+YogXrZoe2MGafhVKUFwnP7KrKHBzWJKsQCScNHbjKsx6ksYSPPCmdXMJvK44v/+xaz9tMFHa0Gn
cBuwAVms1i4QRJwY4JHOC3t0y4pI3a/5jKX7Hvp/LEhVKqL8TnTQQpMAWHZhEdBlRxzvNfpg6s8r
B3jNCOcjhM4wyoxNndHbY+whXKm63Z/mPZqKXGOyc/Mp3hdu5K9KfCzuirPhcYuGq6xaFgzwTr5L
PnK2eOz51K69ikEm6+N8iE9rYXLR9Z9PKbeI/SQPgtkymx668KLNkNltaSufQL0dlM/RYKtfIcKQ
rPe3s/DI393PDXN+kkhVqSdsLdVT80yOANendp9C69WG4EPoJug5soHcnu3+OvaIaFcgkBlvjJu1
WtvKcvMq91Iaiyi34Xvk453eXIXjzfQrSWRwB0AID0yqKu6aXCAXarPpOgE+TGgip0Qqq191/8t7
56cJ9vmZm5TU3MzriE1nIOR+DK3ct/yxeZeDDf6oeNndv6ujwiDG+sWwuAgOqoqqmWLY7Cr529QN
W1q2wcencXl1fg6LO4xxKAtDZGDmujfVOnKPTrQvqVx4H5tZKpdcDIU7erWZCv3Mpm/aTeDOB78b
WER8SLiyoE2D6gYwxt3a4ZOXz8DP0XGHT0CBpgCKGoDlEyqu1O224z2ePTWUn9D82jjSlWSzSDQ9
tWg6sQIwHiimO0N9cu0UrE4AdxxbqwQnToivotxRvATkgFGDWg7x82ejfqNZ+BtG2fje+QBIZ6CM
D/jtO+UrITPUYpxQxte/AKOKZzS9157AVRuwarejnOYBHNHKIxpbr9HJv/IuWdxaZ8a5E5MV8Szl
aKiwVcXa9goknsfM04q18s6SGeh64bUO4Q4A1bizn4tmbxYidhZ4/RxdPYnyt0RfM8ItH8NcSEAw
g5sENTckJPjLtGzNdY5mVA3vyXrbHCGYBm6Qdq+ihUO8N/frNxgu+r+3yJ3Mug3Tto50Ebly8xQR
O9nMKLGA/iCGfg5DxK0F/7esys/dwiwywS0T+WQUooAI5550tG7nuBlAUwwJrDeFtjJ2O2DxTVdy
E3i7ztYBRXfC+2Q7+ckNHu/A0tTB2qldGPnl9+AefhXprTyBEJMdPRvhdQ1C4dS1vHk3g/0B1PsA
V7ofe6fLLcQGzi4F4OuRgeOS0fN36dtF0nZpNRsmuL4UexYSpxUGe1bWAGMc9vjNDmQFQTuE/4Fi
gt+qbaS3YyX2OmKI4kumjf36WfNmBzll9gK0avvjcb3Bji5XFKlzKOcwsBUqrG80H2dBKyZV2Ilq
WcNgt1X2sUvtYqv76W4VgrcwhfAyDMYDhVVoT3CncC56U49FAn69lwGPTeSyXCyakxZBcWWdWJM7
8Ifxgyh6K0O8dPFvc3phmPMyU6rWgDBBUXCAgx/3HZrSuo1yUsSDiFNS/ps9MD/sIWRAfQOoV6bb
cblXsrkuh3iEvX6QHSM9dBjuLwwJ3a3AXQHW/P61RIxKTJUsrP8EnRRe4kGcMWB0uuLXtZXjqh9v
A2K3DCgIg29Fgb3LAamS3KHUL9aofqTfosgGVhyUlNYxN+wc3i1+lL6DaYM1JhvuDK61bpVS/P2B
B84Mi6gyQDNjgOJio5E1GcCHvQBMPgWJOmtwgBp00DNpiCDereFs3jtzHfI6aHzBs01EzFDYZj47
Fm0JcgCFwNGZBzP4XwbK3s+PuKBjm66TTbFNeHEOYRCHAno++A+uqJzBuWvydkT4t1Xa2RLYSsJs
TSuLLdOlCQUpEWD2sIoMGcIdQNT9zWxGmzcojmZXrOTSRgXBsjvRcmMFZ6NoisaOBdEJuzFIR3Vl
074PHhCbhFgRuLtkBYoxPLSzU3I6WhMk6omHDpzZLd1sxIO1cbIH8SHxjFv9jjm6qbSTu9CjI6hL
Vtmz+I2ERos3LUr0FIM3EgLC3H0vEtWE6oqGfukn6aVFQ0AR4MljPAgHIYDssyuuZTY4FjHW6nBp
kdu6mqy3ol4m0L90wlMbg/QdeHzrJbsF3Ju6UuwmM4hVtX3DKPE/idtsi26aJA7AQd9lm/aWPiMB
vgpH5fib2NfCEkC+DNOAAtI7Rd4YnDdySlI0C3mjixVxKaIoGtq2qpu9qi5gji2OdHZt3ehQAVvZ
C1wdBdYB5VQZFx2w2IxajdvuE6MDUbsSW/AROHBAsaNAfGI5x/VLC5vfs20PWdc3rWgEbehagmyP
M1WkBHXMRpUR4aINgbjL4Kv++oQyr/6RGc7ra0XRCBpV8DyozdCrNJTCBFMFiNNSt1BBzb2PQwB/
mt4Ni3sujWUq5GWKbZUnNtl3/uQh/QO/HJR3UY8Hi2o3V3GCq3u+QZA7NJ+E7eoqMo/x0Zi5w6Rl
dSYYBFNLPKSfDL8JLGALJrhJVrP5GxkLdr98ZxDiHijAgZ0Rtwl8fuaWlQxc/vDZQOu7Bvq8AV/a
FQBc5pKTEyc6lJvofj4CnjLZCIQbiKYait109ppMEpeyQbWR7amz78FdKUot7QAIePseYQAXFoQ4
3G6514LJbXzF6QLLzdbAYVw76nur3E6us3aEoIIMRO6m/w7hzDvrSd1pL+B3QcXVuKWfOrvzos8j
HszqXbNNNwApR0+ABqzsPT46/jl8xClDhegXcNmXyzBGuA/PHfY69dHSkW8UBOPMGTUbrKrmEz1l
briqX7k8eghTQdMPojLvCAmTvM2A5cecE2iqqGjftI69P7vzFmCdN+6NwWV3/8xnNzqy6z3RbZ31
jMHlg/ltEdBJhhQ1cvyaDtaGy7GrRTVpjWzKdtdLyLeXSXVdVUKgGvRGUap01+cTmNrV7uXj887W
ltv5MAveOfhOqMwq3JTP4O2CfBOOmlZbyRWtqLo3Kwpl7lChdx+b4h8hbHkvbHERK1ZJS5GMYB4z
/qaCqAXPOkYE/Pe4WpYn9K+RvXHFnZ3pTrPA15UhIo9kQ8YcNBHUU40vM1KujWraqUVWElrv7gDc
+FTuFUsi9MtS3FQwvlQHzUfuQ6fBywjksG3RZfDA1dwg2xX88jHNPfQB4eIIWVRu13QJAXsLBsm0
o+kWVEqF09kjVGb662kTr4xwIRahHe+nNc5NTj1Vw5higGVlOkmo4DaX7gboSuXmCmRvaVueW+Ic
Ifiu5CbrMS65FPZA7j0ZOvLF8qCvlc1ZOPtoAjnfJ5hgtaUtDEngMh+eSzdmAiIAX8zwdtAqBeck
A5SuzeS7axLbK+cD5MI6hYhMXYawS7w0vGZczizLMUhulPs0xMsc7HybfgPWkb61T/I6NQb3MHg7
jOdfgIvzfYocMHhdWMiL7yU0o6Bj4hR5NRJLkz9dmYWf+auIjLXtynkbIyGkGaCrhO06ugaIbAH8
nK5nbNd5/Bv9IPLahuU8TpIl4PGK4HES08kEr32qe0ci4O2z5/vsaOWOCQqL0mc1iR6jdlvL0VCb
mA/y5MfPo4fr/GrKhysj//D0ZzPPkxqHmTZWYYNJ6FzJZyF2GIAv6jYq+H1RXNsYW8Uunfiw+vhk
x/ODvc7LJmVqht60Gcd3cGa/ODIPTPzmavRYhmSdLGvR358PlHNO5hwJdQKMiN3JozdrwN7W2zYJ
SumTZjwqSueMqhLoueAJ5KGNp83H4WbxZKMDD2oPwIq/w4mHSgomvxTWxflaDl+1RrOzELiHVHOK
XLI/NrZ0mlTUmdGZIUOBi09ghhPklHVhlu1U+FImoEqHTO/HFpY8IlDvkLxDdQYKqdxWxtenhRrh
mgL+71OZ0uuhIp/mJH382MzCqwakY0xjG5RO8FHcCU3UHrItKq5gSfZ9lr+NJbguoWReDt+zUPpS
teEj5nrNCS8dU6QPAEOHZgrL4l1GsZ5IiQZ6VLYxk2NUum2/Ex9/pPFAE6Q4huAV96AQXcelLa2b
hpSB+YYqBvju0rI6RN1sgf/UNtoGnJGZ21F9JT+yZoJ9fnYPoX2Ra0WG27We5c+CJN9maGf5eNEW
o8n5MLgJRDtSNhvG2wSGhSf5Sbot8MZHGiL2gRKx7kCqDaydNnnsLZz4qzWmJddy/gW4cGZ2iZp3
Er6AGsworINkCuzlrlxBdj5yGF5gzeLS6T43yIWvXIqTSSZYOEAhTGTMpSPRhINK5i0oQoO8Wg3Y
ayPkDgZtlaFOWhikT8izZI9M1Ijp65ntRnIqFEXWSgOLwUuTIF/EZOhZP/Hlxul7eQDDJzYOg271
DRooxS9j5+XNdUvApXklA1KFNJPqFlsJuTVPol9xUJJuQ5HnIRDCBCkbmlJ+ce7Pvhh3aECKKqcD
2JftdiZBlQDkMmq5J5rNgRrygzauUfQvrvWZPe4EWXMB7mAJrg+U8sFIoARQ5CEqQvDopQSlw5x8
+/g8sbXkAyU8Efgx0YOG6wjna4cmy9Omwlp3WX0X6dVVHCOl1KXyZtCMIB9BZGJVvfex0SUH/0N5
GtUgDfTVl8tNw6xXaYU6cBzTxJ96cDWY0XQTqu3XXzEEyhK8eUUZ+eFLQ3FUpsD7D7jF98opkqqt
ZdBgLOn2YzOLTt38aYZzCQmZQWE7YzyTfComPJ2H1o5BhTwWtx8bWpo4BnnVkHhl1S2ujJBqdSpM
GgwVETS/1IME1uN6Xq1oLfnxczPc607POoE2I8yw4yi5SC9/iTPHhJ4TA1JWfr9OHLlmkvMAxpBm
UjKxkZHSVcXwoRvE1V6epXU6Hxd3musOVXoKfkr2ErlXnfZ6xosZUk4MDq54aeSA4QUvoDUHvpTs
Yf2dyPSgQvi+j6+dyzYBezmzGwbdjfqa6wGjBqSIUYPoijI0BleNLg72zCjnStC73YCM8c2o5IOV
uYj8Vj6CRTvxTBcpRteM8CzYphM0utfqXYsX//MRcwdvQhsquNhhnLV01zfTUcz3+QuT/9OC4kZ6
HpG2f6juZNS5gl84ImfD5s6iEHYDUcHjYVdVvpHi1K0ICUDWv9JLuLhfz8xwQVlPkTfuSmylSAPr
lCr4mrp20V7dNlwc7kLaCGODSRyc6rnrHZZ7Lw71Xgp0OwWZJLQw17ilFh3M2bA4z0x0lLLaCSbj
NjrIZEbUAWCvWsv+Lu5NGRd8+GTWB8LNHgjvJWOkMFMW/RdiarY2lHcghrKpNTkf74fFhTozxU3i
oGdJnqBjyU4HwRcAi7LkP5mB/utl/O/otbr5ES7JP/8H/36p6qlNorjj/vnPQ/LSVqT63v0P+7W/
fuzyl/55Xb+Wd137+todnmv+Jy9+EX//T/vuc/d88Q+v7JJuOvWv7XT7Svq8ezOCb8p+8u9++I/X
t79yP9Wvf/z2UvVlx/5alFTlb39+tP32x29MIei/zv/8n58dnwv8WtA/T8/l8z/89rl8eSXP/G++
PpPuj98ETfqdiQ2hUgVQD4KWiiUaXn98pP6OuAykN3CFb9BofAQ1hS7+4zftd8NAOk9EmQtvFhRc
EYRI1bOP5N9R3gVxlAVJdPRJylCs/t/veLFYPxfvH2Vf3OB61pE/ftO5xzvEWwBGgVoUivMA5wB1
zm2RRI8N6DVSCEWC/uc1q2o8y6qq2oGIXzyME21e8ymkAvC6k5oCg9zEez0XWz8OJXk/kCTcQdy+
cuK+Q/OYWor+aM1VIHRW/73sE3PbNSO6AVoSuQoZ6wNVBBDa63GzjYt+OEQWHbxxmiDbMXSoeIyE
xs90noqbaFbFfQdIlj9KoXWjmlENIG8HTxois9HNuLc5kKbOtqgxKEgdiu0V0WbTFvo837dFq780
aLuEsNKs+LHSSUE25lLQR1Ia1PFQ7QGHz/xCjwY3jy3hpgGfyLYcx+weWfhyl1iC8VUNM+Wz1QnK
FVHK+TiUbXyosk5zaGx+LfsZKHOSiVtBqycHfy0G2E0SvihmCIQoQHGbAkIgG5JY1j6hfbft+rzY
jZ2k+XNCZN2L6k7oHSR182MJLpxDGcXT0SytIiCCCTqtCjIiAOaLTm2pswPuJogW6IPkN+Av3c9a
qn6qKk27b0CJl/tQlhnxXIkz4UTj1gyMSOh0x5T67soUx0QFZVAm7TQrMb8JVEEJs02nR0sgzdYM
ldwbrcHYxTqptkJV010nCuqm6yCmGkdNT+wy7bWX3hAz2etHSd8NoC0ZnbzImmtzwEI5SSeI29jQ
RrcATH3XpG3j0yIqr3o661e0ELsSkijgGI2KuLjrrCG9kuO696KyMe86ta23kVxLJx0g2yCkfXUv
91N0DDVr9mKzbACCl8ex3hQ1TRDcGi3a01RLyFZuoGhh5AXUwfW5e5ILI3fBzQE5EAvXDFr06Jco
FEF1Jqmm/kCM3A+pHsZeRQfza6a0401aj9YuruLKBXwUL6q2oNjnvao8Zj3Vr1Sxkb+rGSSE7V4n
mWeO4ewrpGs9XEZj0x9CtdygT9oQdtCK11VqA4rMZCggN+OMPXAZyKJHhmjPQ2E9lrEgPZhGoR0h
I1M8hFmb7YZqDg9TOAg7mcS34xCpm7aH3vVJMYQ4daYCMuH2FFMIcZhpLzSHjMRFYXdtNrdBkqv5
tTlL06mjcr5DN0vzrRBjS7cnvZzpJs1KFYEsjUtkWEhZ3oRtWT4m2Ti+dko6PZhVRQDWzjRoorVh
9TC3ElQpJrlG2BvmtnHC0NRrJx+bdnKmjmQPmjhXUGRCs4oWhJaWXetKI0GWG0cQOSQQz2ZuS9Rk
mysWcYDIGVysPkAhqRFNbp/LsiOrdTXaUxM+zlpoHLoRCM4wBX9kkeAnhpJ8MegoPcVEyO1MB5y9
TCt915bJd0BQT5YetS/I5ydui5nZZQQErHSoeryFa3DRZS1IliD/Aq2XcJxdySqUazz9VJsktb7F
H/bqYkBGFsDdgD3EXB27FEJh4lHoO8sBQe54rYiRaI9teTMr5UHIlWsscpAbZf1a9xTCPWkFps2y
1balVaW2GemaVxaY5nhorjUSQTokbQs7jPFw1XpoyaRUrm+kLKSuEA0yvo51m1VqA89maAfo2kDD
VW5rQXaLTgP/blbUuFYp0MNOmupBHeNrsale50nTHFnLTrhO3zWJ+Sm04mRHegLcexdZO1DBRzaB
q/AEMLaDsMVCRX8cXoUEoiuVVu5msCvOkfSsQMvsIFpm6yVVSP02zxNf7ebiqslNw7PyGPe6Gjq2
QgnyNCHMM7uzktSR56bbZKF43dVGFBCaSHucAl2DPGqfND4SNckBuw9917Gh3nTR8ElKwn4LYRNx
16ridC3UUwY+7nDUHT0lV5OQPifYo06lku4pBmLKbs2qPzZkZPiVFhxIerYVleFYxuO4zY1OcNIJ
N8FRR0UKkPIaekLaozGFml1Dr8GR6jxzi7zR3FyXMtQB+8yDHJDoqU0jB7hgIZcwkteqio0vAPTh
KRLSOhiRLXfUHvInc1K5mVFnPpAlhZdTOfpO9RTLWoDs9Dgn823eS/d5Xb1EsXgqK8FwqhbNboo+
X6ctKXyrx6FppuFFzIQHWmXaXT3TAU5bTzaSmo1qMAAq/bkg1KhdS6HTvk1M8QRFnWSjNuUJfmne
RUnf7usksjyzT8dgMI38iK2DTQQpCRel1ehbqFp6MJMMEGt0T0c4b6kVjjZEzerbvBK7wS6bFvpU
Za3GtTPOiXJTYM2zoLEQeQIdxUvdoVTJXdKP9LaYKdTe4PCoD483dL6WCApOQmbM26Kcyu8xmbGg
jUkjh5ZTcaJEHzwj7vD2jtpo/FqpfQhmmwZc1zYxSPdcVG18m8HC57bQzVMVQ4LdZ1Xv4bYc1elL
0wzDvBvEXI924my1VdDKUxIBH68r99Sc2kdc2Droo8RCSDcxrQGnL4SkREN4Vki+kUX6bgQJTeZ0
KRVeyqIQGjtFR9a2ansS2eBNRMIqLYrU1uMsuxazsBXdEZcx9ANRUHJ6WQotnSAWhehYa0YchKml
XOHhr0dQ8B4EzWYF/Mq2ulyFlJXQFBvRmKvPtGliP5SoVrq4TBlun81WYRtVa1XuQPLoqQXhyWg3
vdKnAcEePeCgit9E5PRvTHAJfhGopX4HNxagh1aGd34kWXeDEsl2mCRgxa5HtdnHRZ6WnpTH/RdT
HqdHtTE1f6rNTLI1MZfwTcr6qtcTI0insty1g5mbjhCKieWHpYWYOOT5bTOo9TcFik6f5qmc9nUV
dejMIX1LwBpiRAehCfPdLHSlgRtTn+x1a6ivJ0lvr7phsjxCBWGXaHle201pUBeXNd2toJr1BMUv
QEeaynLwJ6Em1o66V5a5GMjRoLrQ04Hcr457H+5JxI2NEtAeNYboh1Kj/GfO47dhqvUr0OwkV6rU
TDdzbwlA8oWFagt6Ab2HkVb3mdkNV31jmX7ZiclOFWY0UfUFuEdEs96kxLS80oQYElZG+kpRsMnR
JSfIJ7E00q2UdPO+iCPLlaYxrBzBaEGvDiyVUyLmOuDAJCd96JKbtGiARp1ohuyuMCPdM2vyAWxG
wLGpYnqSimY+RQKksaaUhJsuHpV7UwCrZJTjRQ1VqmnfdBkaysbJcuRSVD19zjpX01TjWJQmSp+S
FHq1poBjfqzmYV8LY4GoqpVmhQviAKlPtRzEW0lprINCQfeL/Gck2SBmACQmEvX7YoSqVS3q81c9
pdkBDzkJmfairncFbXXgHMtEQGZPGdxMb6OrCa/yTUem8RrqUa2HfHP+TKW0+1yGk4Lr3NjZqjRJ
vYPbs+qHuLQcpaKPbi2ijkco6lU7KS3m7TQRSXbyqVSusiqW0LclV/N3Ka8EAPL7ClEF7M5WM5bX
kPpTHFNs5yBuKyiLgXDq7u1N9f9fl7+ha/qj5+Vd/+3//p+L5+jbL/x4VSrm7yZ4zCDKZQAOD6QJ
EoY/HpWy9LspmSBR1gBCBXScgXT/fFPK8u+oLgA5i8o0aqVQwf3rTWn9jhwxMtE6rmOSAkSn/O+8
Kd+h2/D38WhFIy7wRgsUBdGcEx2acPqfGdTcTXZg2/RGJFBbu7nLg8pbLaKwrOx5Kp+3yTIhZ9U3
RS/mUCWwyXJuSmg3QXRA6hbpN8aHznj6Ae4iYHpO7nV/2lgK7mj22QL9+bY+f0tLfGKH/w583k+e
ShmCd7jAPRZIpQLrUQTKAQUbL9lGwezkR9B8+Gsq7+/gSD/MomkcvREg7eOrGG1l6jQ3YTbe5lvW
+5xedwDWz98ZkdC6VM6/WN6/7PF5+FBoFZrVtQ5Rp3DXXf0/0q5sN24kCX4RAd7HK88+pdZlS3oh
JFvmfd/8+o1qA+NmNdE1nsXszCwwgLOrmJWVlRkZQeAF0+mkmoIlHDOQVj78vL2vpOx2/Wn/2KMK
8hCFC5GUYn1kxIQAcCVPdsUNq/pHVUKAdiJui7Ek9DJUTLTQPORpO4SZXMFO42DimoCKWyRYEINV
rA5zn8xpqHWD6IMDkIh0QqVJhKc417gUTxvwDDQfUA618vt+Q5hSMgxmsBHbpJJztY+ySoIDqJEM
WvNWEXKjLUUfk9A76T6HpySb5j3ZoRbvYJqlNsUnw8ud6VO/Y8ntksN3ZVnhReDlMQICJprl4fSF
JumHrlJNKcU8RDrt43Fg6LrQtVt8PBJryPJQUoMkwtJEgNGr0a8yHAKhRvaG3CAG4wBUUcvNbW9k
GaLqZfMcpWnnYy2gr7xrxuKRz4xntan+ssT+ez2oC2J0Ebz4NPU3uPbVuQY/iekbT1yMukmV2bcX
Qo9uEX/Hlv0xQTULAolr5Daqib9ndyViFQEUajuUrBhbJqwEZwhhQAXVkICauRoSVaG5owwDLA0W
b+GFZ4V2vcm2IAfehAwUxoqTY6YJ05MgtsLQHR0M57JB3VJIIXyVhvcGiGcj3Qv1U+4/CXrlpCUD
v0jcivLsS3N0LASLYp6h4ohqC55hRfiKDMxNMnTY8BRFMeuvtJ3PEQrWQDJIRghRTqGcPE5Q+st7
BIwpjZDyPY4za0Lzqu1CnOLSBOXevlZ1cpZhQfE22kyyGbp8bonIagHLJ9jWrjW7ykM9+LYzrp2q
S7NU62XKay1FswSXiBSYqUh4BABwxVDfbTMrV8nF6qAKuIwSTT2KWdZgdUiat83EY0ylsOrphwrd
FL8ad3HwYPQs71+JfhgDI7IBvK6LqK4sjfZlCOXoCuy9g6U/TNDQikHCRWAz8zeA1kw28dfaKiHp
jNF+oNSgFU8ZzPUIDDkxjltQ+ActCz/zVvqV15IbxPJxqCI7H0F90bBC8NrRwwgo6lIIwxJi8HKd
gwJO3z4mIbiI7UYtXUM8GIHsNi1UTAreaUUGQ8pqXLm0SHb+Iulr4rFNIg2ZCEn6xufGazdkOKd9
YCOf1j7ipSlqT1EIQCnJh6kgnnnIQg/gM4B1hn+uxmRSIyVDKIDri1SuExbNhEYHaoCyB8ALcOUE
oszt6r/udZJzfmlIXG4dB2LGBC8J1cQlYw392wR8fp9orPWQb07Hx0szlE/4gpBJg45rrHBmV4HI
ab+Pjq3Jv8ouv2n2PCNAUkTMvyMkxlpFjScETlfUTVlsjFqb44CLD6MLzln9vXaF++hOc5OH4qXG
IALm07ItmFIhhtuZyu73zBgLf7AWzi5+Bs1IouaC0vYVPqOogf25O45lYyYsuNQVzuD8DQEDReoI
SAzE+pbfcEbSb9QkERe6OHbUVAFvsFHl0jbJ1RpI6wwip9UUbYxIkz0lBvGNAIH7TabPKH3XIiCe
qRgc09ZQLDkdm+dojKWHMJumr7+PuuDSAtOijgQbJArL3zmGQd1JJIHnd6SLj9oQmRB3tO1tM6v7
cWmHvkRSXJ0YCvydZsSAQRIonVW6yr4/g64TiGM9QwscZcGWKUxFTzmf0ynZEPGCwHgZPg11dPO6
GIqsxCoz/FVuldf8lNvgoiB8/s4PdI+2wCuBV8GN37ktc6SKnFf6oF1ap86zUgxoZmlYewORM0Km
wA/WmVsSI02R3Q/W7b1eC4eX5qhzHaJoCtoT4uC9uumCk5DV7m0La0cIdWw8x1Sijkwncj3klxWd
5Do+is1TGnuD0D+OmfB428z6QuCZwF6SEgh1hng16EWpI745VfeQZvdR850axm6tVQZIm90w8DQB
Cz1P+YaOwiPXk8WQi2o+hFb65G+JNnBrap7kgKw23rFf6mtbeGmV8gnNCMdCm2BVn7Od7uubskUF
sKpYq1vzvUs7lDPEozLX8Uw+1VHdTcdx37n+/WQTTWljywqtax8MqHU0MtG0I6+JZTCZg6ybeQQ4
c/RT2ZR17rMqBEZWv1ZSAfZdQLkMD2Xw4lHfCyXUcEpKpDLTzvfmLRmt7jG1MUJuPLEHNj3B2g5K
IEQBi44Ku7SzT1XeiUqKRakP7dZoQduBcUhSCPhZe9qJOXe7liBemKNfLXIullnR4+IQPX0H1H+L
wAgZPcHzXSzZ1t3wkdyL2RN3So8VK2tbezMRahJcCAD74ngvv2ASyUkUkzBNDkMDcIGNzilmsPSt
Zs3WBDbq1suejBOrRrjmOZIka6RoimuC5i/IfWHQ0IFE3UptnjiQfLd1xHKc1RyYXHKYNABlKX3Q
ZzRptfN7UPQ64PPb5/InUXQBVzSpj2H+xsvs6kQU3pnAdeKT9A0AntR/TFOnnYsyQY8MPDPiLSmT
9ft5sokPFfa0mUJGdF5dJ0KaCkYkCGDR5Rau1Dghn7CXKVd/TVn5cw7C1z5UTuBOE8yKEyc7z0vW
/Miq315YpRIJqcx5fshxLFt7+lVGpnoc7yfL984Sm7xJuIuKwNN2hO0qcVngyqvpi3O+dWGeCj0D
gFlcSrK62ta97i7Z94kVPbT3ZPbCeBi/GaMtgvHDkr1v04Y1AroWzGWBJwSaqGVdjS8nWc2VXIwd
DzWIa4/IJ7tXbXj7D7fhHyN0YOhnIYmnGoEhSaInPUBfuBz52fwPRkS4Ds4g1KXpc9iPrZIMOrZx
yH2zaCVbERv7tglhdbcubJBYcPEyRBtEm9OBvAO8fDuE8BEwMdqg7Tka7/r9CF3wcMcqPa3e8nhU
GSg+gRDpqgap1dCZ6SPcgwTpHGKqP2+stDXLjeKdOajvxU1uzW96w9jQ9dWq6PuAKxkjYzLlmIWU
apwkYkf5nb/LXe0T1P4Z2MPIgTA8xRrRbyws1nlYi6eot0IinHCWIdwt9xgNIKPwOZLUKLqjoe3u
a6yBp7Wr4tIEVaIcy6DNQTOpmoAAmJGmW/30zldYkILSjZxtGV7DWhGVDGrhJIR5AnNcRXRt8Q2T
9+QFrKgm7wo7CK6yaT/WAunlm4XKnSROn/lMhkkhwFzogCsf8zZStTfGwMrkx5710dZ95eIxRp2M
NE58TBPCIGjLveYRXFZ74TEG8wMKDRiMtaZP/65jlhVXz+OFVcpXerASJXKP80gqwPNBrcwemD4X
pN7O7Pi6CRgDKC+Yr6K1O/Fydyn/CVTA1IHdJBdGb8elOe/z70CjOnOFyVvWIllrpLwnHtQumEiS
Hyg9kDGD0d0nVec/QhcKamu3XZX8cPqyv8iCr2aL50xPDXLZi02JMvoQJVaRhgB41ylGHXqDn779
fwapjJgzZEWYZOzkPFV3aZvsA2hTWEavvsspqANvG1s7h5ero1KZoqpKHwyheFBI8W7Kx00YMo46
iYi39o86dnPe56HO41vF22ADbATqhuG/EFOjVJ1/16MuV0KdtjmslXEmT6P+R7kFCuaBeyVcg3Jp
qgeDt4Jt8Cz24EmCwLo13wsl0Z1SXR6C66zsd/VNc/lTqCMYiHXHx6QMzW3KbbKp0EjlT+ITIhvu
QmiW/bz9DZn2qLPXB0FVpiOWrt3Hpwj0VJkVfgcI1RRt+fM/nT4g6aGHBFIq1MTo6rNaxGPTTXDQ
ANDFIv8owwfQ0zMccy0FBEYeI9Og+MIYD/0wHHk8SCs/Rt67Be1We+g+lB+App6EvWorHjc5HPSA
0b4VUXaZNizu+7WCN7ImlDVBForREZ76hkqBefNCIMeeA8oUydUnl0aN1cxFbgIL9F43zZYvtW+5
370C3rsV1IjRl1z/CUgzsMdgXr2iKZXCFHLM2CKwhMqWDkwcCGD3eS5YXAk6g3oy+17EQCNnCz2g
e+Bjue1Wa2U2vDnwdCQDC2S7l1kH4OP4ZQEwn/P9BPIicCPW22Cv7UlpWXlUHoY3xWsAF3zrj0Rq
pGC8XlcCL4Y3RQVNbDzv0NJcmi/4ehh68L5jaKf0d3Bw3UvlqN5EwQyFo0FjUbSv5AcLe9STp9GF
fGjHUDPLSClNTg8PeeKf5hJBYpxfVBF3ZxDUH7c3eSU6Qm0a2k3AMBJUEL1IiQu0JlFBz5i8j/yI
XhH0vpLWFJPIa9LeFZX8vhV477bVlai/sEp92UKSaswSKBqSPYSHdquDQ+4/WBAVdKEJ9+xVgp7w
YjijqqiZibjN09ciY02trXgH4g+EoYHpwDA+HYSEkpOVqRI1UxiAdMY7SoqybVUKpqrUjINAvgF1
gy1MUaFAKzCbwxeRbtah5qqcYqVlYvL6ZymU9pQ+3964ldQGk0iIrqD9U4hM+NLr88Yoq1YpdbNq
CqvJgJdE+FEEVm1vdfugNwfCQ6ilXcUWP5YCRTdgBiMbgV3ImgUwtwy0atVyJWP/Vg4W9OUgLSNg
NAvMENSSWlB0jkqUgFOgM1zDIBDQeldhHkAGrDhGStNWzPoFxaBJWgSod4H0C+YUFJypb4YkuPZn
DZMkQSKD7CLxoqTaFbkEICf/EgqFIwNizSXQrWh59/YXXFkuJtAgA8XjeUhukOUXTOuyH4dYgmfO
qtPiZW6mwOzm6gymdAjgQBqEN/umZxzpNYgTqa3jzhRQyAdkYWlW1cU4xx+L8NVx9pDFT0ZYP/jV
F1+OW1FLzL7wj5JcfsyVgEGEHzIEG26v+9pzNVzVgEISlwLAi0r0BvBUjphcQKLXSFaphFDfrsqt
WkQM/JFwvcGY1MN4swLcJbmgKH8qM1/Kmu781Ci+ybthtKc78WU4Zh4ZsNYhgPDcnMaj5ECHx/n7
NRI/xjAcEXChH+JB0jZCiuEXU48KT5fuEumEyS7Wp7wOz6DcBMMsOGOIzhAN4pqSbPAH8hbvdjOY
Twm4scit/Htq9s6w5TcDkOQMp1257KHYzgs6ZOLJ0D9tM2mCqI8JtBGFDd3CvyPDAvuZTUQ1ZLOs
rP4bOjZgdLrnXULgpQ1MxteVZYN/BEgKHB7EP9qByiovgYjHd+VRSoKCWhEODBddcx2YANQLgQFj
PXRKkwyFgIHFs+sMjoyGJQhVi/00maRhHnjIqabwEf15TOk7w37OGW/J9RX+Y55+S848N9aziqQS
cwWW0UD0j0lqxDJBvR7R3ZMTFWohqCvWnpy+Jarwfy5CXAYawlzMQwALD62itLTyZ4oBrNunbAUa
pYGmRcUBB66a1GCXJkSV0zCOgn0ifQsRfwkmMBMbySs/fqMIhNNtiyuxCwYx6YtbCrhemmwqmv14
nEnDQp2MrYahAWDyN2kWMcLH9a1L1vXHDLV1coXZHw6UKxgmmh4wmfrL7wa71Iu9z/OsTSRRcJm1
wBZgoOhygYcTRNLLPQwbjGroKXmERuFeUWJLEgxvkA6Y9TODMLRvb+B1Hru0RiXPk9p3QUzeKulQ
2JkqA11mWGWqOmkICob+MSoxNsR3DKtr+ymDWR36jiqQvfRVy2VBGPMAVZgYLzQx8aaq0MMITpgB
Yvj8WngEKTFGAETEDYQQyiPrhjBr1Bp4U3ccxH9OfhmY3Wj3YDfdBDsCMdP4bQ2shXDPYUQIEN8z
3uzv0zZCOv7nZ5DTf1FsV2OhqPUe8b8BXQ8AKRZvzJZogPED1M+3v+ja3ioYekcaBbY33EdLU3oR
qnNRCiiXljNn6Z2gbjEAGzykgSju4qmpHm/bW/FXFW9dSTN0HHnU15f2prjPk7jDDmfx9xQEtZqe
mUn+2KWlJeWslHRlcefAIgIrqODUU58z9mNOGma89SaNP8mtsA+L9Bn96X2WBpvb61rJVlTINgAH
jnimou+8XJdYhlqdBuCeSEXJbicgE6PTPMp2mWAKSfvV8C+37a0tDY9l9K2gEihei5lVSVBp0AMz
e0XZREXmdHy34cHlbkysCsFKzklINfBIAUsCMk+6B9vMU137PsQFxh+zKzr5fQ30j/5DssBjzUwP
rmM0GcJBeiySuZmrigz66EVYGWQEFVNejX7gh+8q+DZu796aEdzPMtjrML1ztXuY4K24qZaAa9d4
S+JTUyzfRJZK30r7CoMBF1aoaBnHM4ggWhlMEC/aPRgrUzNEqRKsr5qjPuEISFZsyp/pMft+e3Ur
LYmlYcoZ9XLIwhLTraZwT7ou1S5y5n2/nwYoxfNuYRcobj+x0GLXKcnC6Dm2XgQtTEtDLr6C0byD
JvfXmLCwnIyPRkM5tSYzwPQCA21kcwDjxsWjJDG2jmWDvrpVPojrFDb0FGibIARx9EMfaYx75joI
LreKikviLLZSTxyjw2DsUHiSHFnasAFpme4/3/aF864sE4SlLeoumcSMT1tUgUzonyipRbBs8gsY
Dk7ld6h35Pt8QzL94qlw5f30vcrN1GOF4evYuPwJZNMvPIMHYjUpG5w2NXkq/G9TtNWmA+B9lji4
icKop64gVpfWSOS8sCZIreFnI6wRujEc7fYZs8ZOVlnG63AXOYUVef1utjSvOEU/8cYTPqJXtgjo
Sll3+TOID1z8jFyqxCAryb4fMEJmkWqqYU2uim1mqXaxAs1Z8eLCViZgnrvuYKtx5F29fQcFf2Im
R/nUW4ZXuOVL6IjfWVbPxZVbnkVFGYxMGEY/YaOJBIxsQe4KKuMN5EP0U3TkUMzfdfZgc79iZ9oo
dvLhH8Vj8z1Fa+S2i68GHlK9R4WQlFipFIZozqYpkkdzjnLAH3gzk1kcsiuJIb4mBqEARAUOGqOi
y685BwquK7LD8WF+nZxxOx3T0BwBTkGNXgD52mjJbuZypdmh1zSaeI4Ne1ZauPJgWv4KyrXbGiAJ
CMmQ79zbmLQevOYFlLmQFwXNx1N/959m+JYmKTcGd1U6IN0hp0lwJQhECZoJzmfwLdeecmLdXOs+
dbHP1JUp6GOYyw3Z5+14yJBqFLv0rTvO++hFQTXPJqAvkBW99I+x4zugOYm91Gsrc2IfqtWodfFT
KPdWC/BVKBN+Cml1Q+HIql50DiLJpngqQTOuuuHOOAXAm75F96ze4so1RBiuQGaJBEUW6XdI7Ec+
RF1xtDTp0HGbfOpMDo3M2+eGZYS6GZJE9vUIrAsgevjZqk5ifPXq020Ta5FpsRDq3MhQjQUFBBaS
HkrRNF7HbfIQ2todKGVqpEOPvhnv+X3xqTGuvZUbdmGXOiniJNVRSTZQH6Hcin9u/PxQqRiDYoVB
1i5SB6RQk1rtS+xi00ZWVn3kEO4ea8YYxkqIWyyHOhZN4IO4jdygiQiFphCXNIv0m2WB8vZ44vW+
jmChTVFDiJ4L9eu2K6yF0Ms16NSoGEJXY/g6Nkp+iE+zq76AMwg5lovhReCqwPgVf8R37cew/U2q
PjEentcPJsIB/s+Roms/Ys31dUU8EcIPZi45nPogiW9Vx2hnrroD4FtEA07DPBy1j1LYTIk68xCd
lB9r/4HPoJlaure3kmHjPPN0cd3LRteMOfbTrJXYBF9UUzyX88NtG6v+8Gcd5/TmwsYgNnJQ1lgH
+sZHMQy8CMwUt02svCuxRagQySjzY5SVbu7x+RCMBgh8AKAAovA36XaCsUFkDaLNJoVdAVDgsYdg
CoZ29Cuvpj0rPo2krII9Um+UrdT2wTV1MnB3c17m+rHFQmavRaFLg9SxTQS+FDEwpJiVGtia5DuB
epIbxTbSwCkkjYWVJo8TKiFD2Qpk+gBlKwbG3ZZJSqQmRsglMDck38WkdTgx8dCYRc3zmYvQG2q7
F/x5bgHeJl4ttwDmMeEcxAT9EzSJ6F8AyQBWVsr9QQXQqf4E1xzL53JLZqD9jV4CwlGcALy3/4MD
XVij0bVt02b6WMNaA2g40BIxREjEJ80TbV+w2OMfqw57aY/aYA7kNNAtgz3QNRKUE6TirPIXLjKC
sf8XCKO1D3ppj/z3i0NY5RVo8Fpy0OstOR54wnem9NjYoovCJBuQvXboQX4CUTbMTeDjUXcZZ2Rg
JwOzlSmJgckDAtM1jIRgJXShsSYBEY3hZAyvkf9+sSLB6AOwCqCUlEeDjcf8N202KpTjZVZsWQn3
KGlipgUTSGgC0Ql7r3U6l+swRLRCgHXlRLNKMBXRm40NPa77ODCVF9BSukynvDr0IqFNAJZHwpsD
chP0JqYSX6IvhWfRE5CZNuZ0wS0Y4N5xOGixnb8cxNRB7Dh+/AtOCok+gJR1KuSAQDIUWjTLgadC
08tsQ4zLEbytYE3PidvtWe3g66BKGaROfKYpjdqDevUcVKWDeH6QjFZzkF2onaVWyvqyV3n5wiB4
5ZYuBFmIZMwwlHJ+dhqv80EezcxwYle3G8gsz7NZPvZe/q59sT/u7W8LfrGl7ULlpjzAGxR4A9Uz
+q8Z2SU3THYxTCDpksy/jW9kqRhxA4CDoKPonAW8rD4YAVELbRzegt4OgTs6ZMKNIP66DcPamuug
HYsnLgSIEbwpx03CbuKGOMAgWADBbMkOdmNgis8JpEHx2ik96Pt9/J8mKW/F9Ac4lEOYrO1GcYkQ
MKFPFw0zvsuJZKHHBDCvfcHLRVLumvhqpegRLAqpFYKq1GyhCv4j2OWfvTUSzSq3zHaEdidwVYex
2qtwjs+Jlje+JERXCbRg6T15pJZoTEYqPFf1wrf6jQwsRjDb9NCsYpVFrkItrKHFAmQlTMGNyOe+
CLV8AdC0FKPAWMr1AUnpXRiVuPsDRjJ6jeCk7JBL5cJOrsd6CEZhktcXimsETn1QLcHMvPC78S4+
DbEpeGA2FxzUFnuPLarBWid1pYDLdxAjwlkpg75WCPGYUNu9XBmMuuJqoLvcT3LjXKwz7lSQ5YbY
z/yAqiKYE73ESqHpKRKgM25/1nzSdbWH2ljqPOpa6DfVjIUJ97NbNCYENR0isQbWPgHCX4kb2Ezq
q7XgerlI6kCWKqgOB7KZ5NqUDnVkS5t+g+EN0F89HN580Cj9Sr/QP2B1D67uaywWpQ5AqhQMigIU
sNzdPMLAqyIDoU5SEHDkgkOU76YJomPio8DHjMBzlejAGvBiQFBBTk67mrQRpTHQyxogJjB97cYY
6Jehfbt92lkmKHcRYkJKOsBEG6RPAFPV5silPOOGWNs1VIiAPwOWBjAp6ozrpQwWEg5GsnjeCX34
y5jTb5gqyEwlL0fWzbsSO4F3w5MNWQ2wmLS1JPMLbcC3w3VEStrFri+2mWJnXz14jkZn2oqlnenm
JFhoUzOPw8paF9apOBOqUoj6BKwT1jIBFYPYDatdT6YUCWJKsvzvYfveK/9GcmPlalShEylj1FzU
+SvvlNGBrPlZgL8c661gE4FTMmoOWt2fEPyyWe9GYSWmYQhMgEEkAPrVRJ/vN0WRoY9+Hj3Vw92c
PqhbQmQmOPNLl5vheyy6k2+zgG/XLxx8PjzbSP6KW/IK0CsmupbX4FLHJy4+QHznGpbwoGHiDVPa
e+YnXd3WC2tUtBm10IBuLay1GJ0KX2NXuwPj6TZ38mO6Sy3Fvn0k164qaAfwoPAhoNsrKbhm8mUu
Qwgy/fcxMtOf0zF/Kl7AsnxCAX+X6+BTbDGk3Xrhw9BiyJ9xWld3l+hXopUAqXM0LJZBTpDGqUoT
7jfgqe8tAvkj4oXZz+qNnayuHBiENwgbKOC2kq/4M0AJrScNyMZNvvnBDbswfx640AWsfnN7W9ec
9dIOSXsuLsZuiKKkm2GnCB8S7mchnWKJUf+8jjyEsQ1YX4ISA26QypzKXARPNQAPQP+UkKEX1Xu0
NbEuUJwbeOLwHQsgQP7ARR1DxKFDDUNHSwmoGDoXzsRanP2oM8xByu4T3/8YZdHyy3Ez1NF2rDiz
7j9r4Ipv7+T1F4NV4BFAI4fyydUQOIJ54GsSrKZ+eVS0yJxk47ERta089J+3TV1/NFnCwDBRi8Z0
D/5efjSoI/FGzGmGKSTvTf45Zo0JcTCGw1/fgTCCwRYyug+QNA2KaScxH7tOMUwocZhQZjaTgFXz
uvYMmNBQQTQ08CECVrpcx+iDQL2CqoVZCJlZR4rbK/6mHIuNCHr9IPhZZ4VdJV8AIpmBZJggorBT
/H9Rf2wG2avmr7xPGCjDleiN3wRFLV4ApgqIGSpxKwDJDhVwVSOI6t7k9FsNvJBkeFiCWpEC9DKu
DNYYzXW/GR57aZSKpSmI6gEBglEosf/Q3MKbTtkWuhm7iC0GRZ7Y9Om4tEUdxyHNBLkbYUv21Aky
88FOP+QfPVjCWCOgq8vCl0VVjWibY1OX33dS5a5JmlIzwY7j9PNsJ5CFLgt8yQ4M+lns5QBqVJVu
yllgzWLK+JbX8AlsK5Ttyf8IcJqGkPk+WERaoCzPCTEQeGi5etUXSkmZpd3h7WYpu+mgyWby2h8j
O7XiQ/L9708q7iSwLxIt1qtLAxT+2iB1rWYGsyPW4Kg2QLbLsCGsRB5CXQkLBHaFTHy5zX4LtVko
pgNO5lazpbip225I3XETfQG+fBa/DKECwZvMF8dKjLi0rFDlnALk/ZD1BdYx+6Z78yG3hc8EIA3O
IsRzXICH1d9PbJPq/5/FKlTM8A0+A/AGi63RB9Bc0KU0oIfBhQ9E1nhMXG5rbFl1svVlYj4G6Q7M
037c+fk4c/6omTykxkVIFEpQ6PlrR8Gy/pigIkBWYhRLCWAixeOpCBtAAUVrZAE4Vy6OhRXKU/B6
azUpnYACkGKPr2Xcxm8I787ttay8tsk3+mcxNJos7rIKuCEspnGU1/lVcyvCp/Og/gg3ZBCUWbVl
LIu+R+ox6vlygD3pKQ4c1Ys2pJlQxU7w7G8muCLyfGateM0p0OMHFhZARxw7ai8zJQqnSptx6mbN
TpCXdsnb7X287rrC2fAwBACWaPWiL7Q82IKUy3ICjVtCvPQAdqJHkNUDzaB/dMfsS4otAZo+Nv8q
upldHg32FPFaAF/8ABJ5LrLDKeVjFQoUGgAkvd3cZTvCyCxYFfpBzINNDi51Ly1sUZeFDonqUaph
a4ItzW1eQHlqhneSU3oVK2KufruLjaVOmw8dE74lG0sIGAjXdPflQ4gepdJX2IMquPR8+1OupRWL
1VHeIk2iHigSVpduIUAjW7kdP9X75pWQwKMA9dAf/4Xu4/UTDWgnGXMF+FtEBkdtacUbXIrEm1wM
gmu47rxJLOhqZFsRLEgYdru9xrVTSKYVcdGSkU96GtzIjdBvoRRmlioe+AkkMcS72mDyq5EfTfsJ
jEC6GmJt5Cm29MlMCjg9nTGqWE3m7CYb8QUAzPBVrExkMogywXMlW37t8Tlk7Fkl6BXHIZBjAqjG
CAr+uTQug0MDMkId6iRxdZimdqtUH7d3ce02hwlMP6mKej75SxNdCK1OaRr0s29qALH+TDHhhb66
ZFU12l+5E9zPp/SgM55p19hLMtGlCgDBE/6aq4keaKYI4MCe9PODXsAU5LazdE90DMFKwnPJpHd4
e0LF5j2zIaxiJk/lw3/AkONnnP0VBFKkz0hd8FWvccUUY5Kb9+9kvnBb4dXQWV604quY3wOMAKNQ
eNvQN3oN4So1TwysdWotIchMDmIrg8yi6Fo5gAszVJyJI2j7YZ4J37K0ktrNt6JDrsLYdzqgecE1
wbMvwzUXPcvL4lkkXgsdZwOUgcQONoEzPFTfznUgqKDnd9JOBKNNZDMrQSsvCkwWEXglmS3FZPTS
Y9uiLKIpx2bKuHm7o7qdXBFXLuI2A5+zllgsLFH76RcY+9cyWAruzmrEO3/7u5BHOOTYmIGVxBrN
XoO8UHnMAtDxU2jBVF10GZ70HZJ3W54AtwSJKlTHUOMGPUk1YxbFYZz/FZ+BOdQtMB2i4d1EhZis
1jhOG2MDslWai6QTHIQG7wlFs42Gr1JMNmq173hhW0ZPkDW0jKCxZJH1+F+pdsk6ek8odEG7BPwe
VLVrkoqArwMsN9yqO9IvaXc59ELIyBR7n8nlR4V01GogiYzhG1TY6JsjaHTUEZMG+3wm6yP8M4LT
eqw2xcqhP8t/iwaPu/9qFK0PwQQ+o9mG7Bcihd1rE4z7DGyjtz/gyvkjQ+UI3zwUZK54iIEpAGO1
MED9L52h0yZanVCyfGTNMSFcgTctFBEk1ESXJw6cu1I1jCMqXNbwqzz0QFwFZvVQeOWmKaA3voP4
pR2APOc7K01b20N8ItzzBjowV8U8bmpio6gnAyBpvJuryCxDwc4MFlX2tRnMR2HvFPTOSZWLSpeG
OtZAumcYGBcZHJ3j7DEbLC6V7dvf6jqXgBkyCo/qE0r1dONqyEowtkFFxlTjXVkclbyyIAn1MVaT
l6jZ821jK2cK1gjdBnh8cbHRw9PYsVjpKpTtDPGUggSrV7+E1n9oNP9F6CMQADaAh6aO1BgW5udf
pD5zb/8CEh6X54ywfaKfDEIgQ8S6lm4Tz63KhT0OdduGhxmKbVxpDFYgqSeeSGYO8VbqekbMXvuS
aEfoGHYDvP2qBiQNoQIQlI+4WX4YFVr3ENjko4px6NY+JO5yVVcEA0Q8dLiSkjoMoZ1nmKOhPjRF
tgXYyyt5/zj0lR1DlvD2Rq5+StIHIIccH5JuBgSzrzZci09JummkpxTawYvgEShi851FZrr22QyQ
VZHTfh69X362rPCzdAI6zwQHiKNn/ksACUNZh0rhXRN8BH7BWN11BEN748KeuLTXNKraYV4Ln8wo
9nkKMqPeZxy8lSx3aYO6X7CzVdehOYpkc0o2/W9Fc84Rn6fU0u8j32yeSaU1fmHicq6zlaVlsvqL
N60ADdqwDeGQURR/5hxmbSTloFS1KY6pGWVvUAZ2+a40s4QhxnIdtJeGyUm5NCx19QxYGwwPaEHg
4BXTDsIHZu8r1m33XD0NCs6aCMJmXEZUQjYUOcf1E7yz0HDSpja01Ylzpim3uDlyh+7XbXOrR/zC
HJWVRShe+SiFoB3Rhk6EDplegq6xZVhZSf7I/v1ZFRW9goqreDk9n7m5BXc+qD3vZg+uMkCacged
eiZL3MpBwBUHSAWZrkZDgHqKpIMoBRUPC3qvWIERHLWxZT33yJ9BxWTERvzxuO4I7pbyCnCFh3M4
wQbJfer7wiOQZsHy9zFz1urcabtli3johQeCEhGMRS1sQdv0UbVIOWC+i14gMpMdincDsNFTapKK
RAo8QA3yHbtDmVV/554g7nucnwKXVVldKXHhi14sn3JVJYAAll/hJ9VuNoEyJcUTiS+sYKc9Zi/6
VjyRzSgNK92ETvrlWyxSlRXfXdinfDdM/WqWiP0u2U6+YYfiPZ+yOEWuOU0AA0QrAq8IiYhx0M/N
ZBKCc9BBviaClFaXwVQJUT7d5u8Hl3AOZhhIwsUoVCTmMaLBeYKQ/uyYrIOQIdSmCOPR8rOXrepn
Q5L4pvzeOfV2OEqKpwioebUJ5qIS3SHMuBgtdlWIrkFf+qi91R7gIMpHDcp6bhMQdZLN7ZixApDC
4+LPj6JbB7HPRcKY4keRSc8ZN2gEJD9+x2CHG3WTe/6dtGWYXAmLaGaCAAnStqDPoQezBrEC23oV
YB+8euvXZnmAkuwxdoE4+1mAJrElrRIYHgKTyYa8dsxBtYZhCcCzkdhSfq5nlVH7TQjw/i67A8Ru
YzwS4RcQ132XWG2vtbB1aYvy6b7kpAaUiNjaXbFRPSkC4E2H8LoNvA0QfQDZWzoAKcW2cDlbOaWe
uEmelI/IZVYGiCXK85Bn8hqBpOO1Qu+43BhdXkBXGx+5x2/wVMxtgPDLB7e9+KN0+BPBNqMAI5vp
C8foLp8HCK6ME6YrUikE5RaVYrSR4vtyDbFkQgbSRohkYCR3kt2nEZluameW+hOg7tzMjiTkkiHM
6O0DDKug/vIqlEize6bTk8zp6ifhl4B3DAV9+MLyJEp6NmK38JNIPT09gbZ8J59Ig6J5CtB/vO3v
K+6OMYA/xqg0boTENh+LMFZx31MFgnZjaIUhmKP7GmOvLDq3lUiO1qNK5leg3QxuC8rDQ32YQsGA
OcnsLOU+CxHqODNxfM7soDaUWP1OcVB7jvegjlY/WXt77fTQ/YGegQFuNpBh0m+bKeZDLRTBdTkG
H3zwS6v+Pv0gdCT4bueM6urN3Y+CoUFUwIeeqV+7NUQFiC5FCGylBuQ6CA6ZHSY8DCl/QUMXpQpS
DgYWWEcTaOkvsl4lLR5trwBadepzWPUVWL+DKo75+qDnWaB9BTzeyuByz+emrN/ldoDYgDPyxaQd
syFQxdipskwXQgg9y1lfbf1SklrxTsITNxfdIZWbXvKgAQ8l46D2JSF5ikfMIpV2B4XxAZeBH0O7
1hp1KQUxXjA2uvoZ+GE8Yeq+mPKmdQdE3ETbiOkcRlZhcLH84fN+MJjAhwP64mVhHEkO7tYOdHOa
MhVVbIO+w1de5mDEtWRySaztEhUcrqnT+pNY21xCSI/tEQJyQWIhm9T4I5eOaucaw9gptaVryZg/
tWn5P/a+ZEluHcvyV9pyz9ech7LOXnDwMTzmSdrAQgoJBAeAJEACxKf1tn6sjj9ldz250hRZva6d
pJAEdw7AvfdMqOHzplW9mXIBkxO262XTDt8DMPBEOc/DXGeIpoRrJ+x9+0H2BZQl8TAXINIRF0dN
Qgb+vXendPjkKIYQKAOtVfZlHfExb2TCVHBUXuvOIC/FKR33iE1ENHveKp26Yx75PA3e+s4EYkZ6
fLxAXz0FqbFr3iKBAjF60SjappqkmRiiiFqTwfVL4jI/dtbxI1MOhE1ZXGQ2ZYtAbKL25kfm0MBA
OYzLqvIWjPT5Ea/VaqOdN6WR81llSxDdch2I9mvLbB8fl9EZaIP/JVz8PR1YoMYNAmFkfVWrMOiD
YgG7JEVSy8wb8jlKYLGwMYE1Brm/XajT+3p0CH/iXta1T1qGTDTF2njc2TqLa/tjiohvbJQpZj/z
EcZlJqowhQ3I1TyAAfkcTf6Ca6olVuvydE47ctcnTYzhpE48cz2aKUSlKVoSlm3ShOfEhlTyQ4uA
oXnLa0wPis4wrzn62onTz6Ec2mGTTAOyy4pGti4RJQ/AVIfTKx/xGLY1DeU+sU18Y6ZJldRxSfAS
21kDtogod2DfONb+lO4gxe6CU7u2mRX5QuWk9vVYdx0tqAbW/9BacNdC/CTp2CmYFj7DFovpiW/h
uTnguRfEQzwacVFAnbjPa2jXgdTyKwiXzjMbC+6cBsl74cYUTUyJX3i+HvV2lVHn5Ma0QbwjSccn
v2jCYVBvE52GzglKr8H9K/yQZN0GP/DHq26Y2HI2MzarlnkdJoP3JcOoz7Z73jj07ADesXqCAd7o
rQMrtHApYCLriIXF/WvkDVLtnYlr4yJuIanDqX6MaVOjND0GEl7X0NyrJGy/+0FIEx+RQYsxr+M0
NuOXJba+e6f1CGpcWyd9GCHDPdYA82TDXe9UMy9sIZfhYx/upY5lunWCMKAvKu2kPYxx5DjYTdxZ
F73DHQSsedD5FMOyrLA06hzljU2REtf68AWysDcEYcMRfoP7QHwuXjHO6MJvYgyYG2BEBP8sfEuC
cPdPcs6Uez9oywhkNHjJnK8slYxugg5TpQkqN+0sj02DuedonYA/+O0U+FW9TgScNQUZWfd5DEQU
9+dpl6NOk2m67jmRs4TdmenSSIG2Hq7rTs1zvd4jfDNuu5J3BuvmwSJ53R3HpE3VnGcwte9vl0Qt
LSnkmjh2zpvEcHpaMjuCVOy1mu0QyuTEFeWN73wRrWUaxu1eHckcSgffO+DBS+pbPSysuephG99+
R7iS7FQV992O4O3ySyGtlDciGOrgGKQLyCaB6vWUK9en4tNiFxnMxTzPnZxzkjZ2qOHXOjr2H0SO
/86b/5sfoBr6n//7f301/0a/ifJNvf2Pb1wxtV6/9d/+/rdHQcXf/vEn+/e///jrP9LmESnvgrCI
wQrymoB4nWvaH2nzjvuHF2LICfXlmaHsodb/f3HznvcHtNIwFvQAWQNvPFNUJJg19d//Fv/hnanx
6ArhkYzoQhzy//dz3f6oHeXF73+KXb9oNIBngh0FRTbYw4A4UP/9XDJEAemiFAJJeH/m9io6pvsz
F8v+K/SCj5a6KDDBaVhWi6XOnP7sSCGRPDfr6ro5fIQ6XBJRfvlWF7V87Tjab/9c6keQ/MrgdA49
poKDyNB95Kt3boj/Uqb/strFiBDsSKloS3MDVds5Yj1CxPrHoaM//Pku10E/CM9lN0nO8/Gf79WY
JlOaNN9d30ZQJNeTW63JqEp0TOesRgd6yJ4Ze1prkH3RKwjh7bhxo4JNVNprC+/oIp5oXTDSR1Wg
pVM5jsiuFnxBmnvhJI/JINS7l4yibFmdPAeknku2RO0uS5a5HNNwKeJODKBmu+kN9jDwBMdlcjZ0
XUnlSIEItBFCDZV5ycaEJj42KBk3Tub5pVZgw8q0BiFfeuNmlV6GUJGlO0aU2A3ekqYcqW4rl0UI
nAQ2sLEoE+4WJ5g2DCGoW26z4BtbHe97p/nyPvKQbGHKEOQ9du4ydOh4vcwWHCDi2Co1jV9MTjg8
xpDl3/aZ/RbHHIihF6qDO9j4YJUerxzZrlsSBOAiokQ8+cSvj9oov81RGvd7/MJnuMgduwmoO1Zh
O5kDnaPInPno7o0/Tu5QAUJfP8EyFb4MvgZM+hT2hs23I3cbUaae6tTJeh03xUxl1r81chBBFS0Z
C2XuUC9+Gpps+p4FHSodGEkpRJB0ojXVFEyCdiC/dr2uOIwbgyoYZhxcKQ8TsR8ibwG6G1EnKWZr
HP6KK7c0ZaYEKLNwU2frNm4c/jKTGtkKiFae5iogKBRzU8vpiwOvgHETktH/HjZtFuS4/JTdObOz
UlJlbJ2ytWy5qbdy9sb5Ctk6mS4nMpLlCpMYN7hd2cBJEY7J/Nh5UQuy82wZrczYs60dVxcTKl/0
i3z36LnT6uouvYFN6rlMWtrNmo2iiOpkiMPNSBPkjRIvmsuFnWzDSXfnhEp+p62cN5TN0PiHkgsY
O3J6hDov+x7NbDwEtbdWltDByUWMiqeIUCWdfO3BimPkfvDU0Gh9juvQM3kdt/xROKvADrR07Dn2
R5oWjS+FzkcxRbdpC6uDbYeO4Cw3mOrrjGtwHgceRQ+9cZabdvaE2He+D60aaoOm8hpXP81LFB9H
HPGvaiSoGuwU7WLhmY0MMmD+4xhUao3a58RteDHMc3IcbOd9482sv4i+I08DyqBjt7Ca5kELP3Xr
j9125lShNg/GCkDVwFCgJLKwXu2MuUm5f7SNXz+xUbpJniS6lbnOIiR/S9y3L6jhwEPn2Plz66Ig
y1F/OT1whBRVVcN68wllflDC0Kv71Gsz3ceSkVLYVEz56o+rV1LGMf1nPELYV+y42yxE9C3LSIiq
Y4Y+UIMI8GlyOhRUjWfBHAmd9FqPQ7jTgLFFHo+mKS1LNNq9yMXpEtD06PoYL+Ru1g9PrlMPr1Pa
uHcTCtan1XOMg/+JyYcRJsIsZ3UzFtQ66BLo6iI1HdTsKw6BQZ1nsLR+h4Bk0GXn6lbkzjKvO92J
5Ib2Wfxp9TLnpfdp+NrFXeLmoqXsGmVxtAFHbK6AhIfgsrViv66rvwXgwZ6HtXMefJ0AOw5Jbb9J
5k+FcVqncgHy0Molah3L2tVuUCSSGDDDqXANHMMVxOeOXz+4wzJ8NUDxvzaYz28EDu+lHKQ/vRnl
6dseKuEsxzx/OqHMNKVG0Fk5JLy/7WIR3gE+E0eBjnvHva4rGHXdO+ukTSEHSXZ69uutHj1TmSA0
x6mP5JEwU39J1pge/WCYvkTdCOtC7nTzdyTLLreo2/WRNTK61kPXFnh06gLh7fR6Si18sKNVfWsV
Ge9oOoXlvKxkI+tav1uUCNt5bOV2BuVx23qT/xAvQbb3pWab0Wjb5IknvY0/Ij8wWln6IGtRv1iR
zPc9XaG0rgkJDrWap4d5csdXJ+jDz+gFWGXgj3mQCzh+7hKSw8p8/yhMlp7QI2Vl3/Xtbuj95b4H
jH1aAzN8Ujz7GuJFLkTiKINL3pt9k5LJzYdGdkU4LUGVOX4Pf8sVDhCVAklO5DZa4sfJxa/WJkvK
YAqDa1Zz8Rg0ITqCbKnHU8PEjE1izL6u8BW2ec8cV5Re2KmjzUAFlDxYdBm2CavzZWrabY8FSl0b
PB9uyl4oT/mSJwSEmxCvyM4saaDx+67fdbS/CiEkqIjh5IRxIjT8I0Gtb1CP7KOWwqHBbdoismoa
tg7oREcVoaXgPsuuIq/nlc4aWKAOi5rfSC1bH/OObHzlKeazELEGb9GkfIvXNFqHHECQuXP6aHrS
Fn5lUtX2wNcREwcKbt7LpOt4B3GKBL2/n+/CxYX1ZM1nmDXE3bXxXLslY+2WTASsWGnyHknP2bmL
m32a0mlA4zx4DVpTZ+hyPPf2CmY79WZITHefTkrus5r6MPoaAg4yZS/jouFpj5+79b10SV2EeJUP
kN/GT5JO9HgGT26sSE1chBH6lrzHyOAYAs/8ppkOJFLclvhKeNjY83E2rKuoK3F7BrTDctdqKG3y
1s4hLUap/OdRWqRzTxiP5IsXy/ea9Zmzc2gNyO/PYv6/+xo0KqhVf9PX/Pv/4d/sz50N/sE/Ohvv
D1ggJxg4QvTlBv6ZIPqjs0n+AFIDNRQ6HzzAwbnl4WI6Ny8BfnT+R+BV4V/BfgY9wD/6msD9AwXE
mScL+4L4HBH1X+prLua7+DgpSMxYCFACApcuR+ckw7NLfaS66INzM9535Vlm4t4EW1Od4TN9/C+y
Ln5Z8KK76XrujF6IBUf/INo1d8XJU+9t3RSJf/QXW/zlRvyjkftr43YBRP5YDsQVAISYMMf+BTar
Yp/WsdO3ucXAIQeR+rV2KWgeav3x8P/oZP+1hc5SaFiUIyMTXiEXaOASNR2JbdfmM1K7oBysA2Db
hH+wysXk+vx1QtgEIb8BnFCwii+UQW4yORnmKG0+QOuZiDb3667wvVuPOOXvL9z5EfupW/tzKTTi
MGvG4AjIw89dVI1yKUpqLLVs6kf3Ou7+NEABrLerX2CcRR7aqt5417Kcr9T2zFdGGfVRg3opNfvx
fdHCgZsNi9HwkoBkMZ/3yNk2uUGJc7eUa3WeMp+1BXcNqEHrDXTYz02XuwrZzj6wVoXooN3vr8Ql
K+mXD3F+h/6C7zsMWg1P4UPoA7teK73tygQ16DY7rA+s/Eh2809v8V++8gVzYV1QA9Xn1TB/LCL+
SpxTELxmaBt+/7X+yZuB6vU/L+3Fm+E2EebBLtZpY5z3EUjp4lFEH/GC/sn+8tMqF/AVj10/7j2s
woO4WPRQquYDXPYCj/vl7lyAORmzylfxeYUegpP1tIgXC7fZdTlIpJv8/pp99G0uXvJZTpiKTlgr
GtOi9ZsSttUfLHE5JPnztfvP2xJfvOGa+ImyYGnmjndr3K4wTVSa9sGVA9zfP9dDUs3my++/1S9P
HIigUNHgeILDfPgLfxHwOcoxDMJzhvkDijUQLhC3+2LV19+v88sT9/M6lxkw2NFiID/QJGOqmofh
QSWkmNvH/49FYmQxudgdYSxw8Vj3GKXbcMYioYH42QE+MKt8ouKDt+fXTeH8Zf6yzsWDTWBcAp4r
1glu5nNMy46/1M9nD2AEAhbuByKSS5JWgCyKn1a7eMjXuYuypcVq/tZ7Pa+GycH1mdVxdqFgNx8d
0r8MBs/rQQoEtnyGIEJgzz9veSOJVpsJ28OTzt36nc9yXtOyzpa31MFvmoVVvvSeXOVvkQulCg7j
yv3vb+SHn+HiZQtEPCDsau1hHesOMJ8IyJZ74J1SE9f7ka9oPdmnxFt3fTRvuK1fXeG//v4z/LMn
9i+XIbx4GdG6caiJ8BGGBi5Dk9qMwNw7f/f7VX49as9XG5GAGHK7wTkA6+er3UoBW7XofLWv1OMM
KHoHIsv1wnNzZHfT8WxlnW5qkM/3+ursACZfmjv5AaH4kjn05yP21w9xrgf+csr1K3EXYvAh7E24
PXvZjAW8QMlGQDG/lv+K1PNc+f5cYlx87/PP/7LkgtfUygBLIpGNXffXFhf5YMu+EqesmjfwC98n
h/4KTddmyr1TcqCFu/tIe3apIfzli18c7zE7MwgtPsVUhodlT7b97mwrFX4yBSzxn2FM+LFB16Xt
yi+LXpzygN2p4D4WheFCld6tFT0ON00Z75PK7IYj3N+eg7d2EzT58KFHaPjLMQYqCTAVZImco0tg
wPbzdRdu2qyTB9tuBL3nS+c9RB6QQ2/2SziK5MBJd5j5lbXu79d+OcQN0F+MIWYE7rTpdIjQGRvk
CkOGtaXBPo5FEaak9ONvTvIcKY6s0PGuRp8KtnO56LokhJb9WayfJMWA0bhM1SYYsWuquEwtGAQW
G8qYTy0cBbyHOGjxPKR5rEjpZFE5Zh8pKn+548HZ5ArmBS7AoxieIhc7y2g1spN8nLH+dinJd1l0
GwMFri2CZ3+DKw6l6keMzMtLfl4S0S04McDYRxd48YoPfUxbwVGwm3ZurrSe6SEcBMZyv99KLpcB
oQVRO9ixz0sgOfdimTBpG7vG6K5C7S43qOAhKIzW/gPft1+3RTw/CXpPGCDEUONcPLxRjfQpMuI0
ampktc4A8n1e9bH6YF88GwFc7BAQZwPCOPsSo1CFI8vFOWQwsBDeEn2FIGwZChB0eP8YsMGz18vg
0hdIjTp3l/Vdd7/oFvMh7dqRFB7i79h2xFBPX/esDuxdVNvkJhnaZdnwUQg/n2w3Bhvf1u098UYM
YVJxdsuoYS/bFCpU55G3mWBf7hvJ0ryNFoakJNPfDMHME7hNjXoKjlna63UbTrzvC22V4xyhlwD1
cHU9WyySNPMuprCQhNjTa68wUwpvAky89slEnJ3tBrcvyVw3O9pOWbYdOcO1NINsb3ukWx27nqSb
uFmRWDEZ+hA78q1JPIhWe+WVwWoR+TJAZwlGBZxUDeclQ2xyQYBLVTHw+ZyYMMglsBYYYsdfwW6o
XwmYC0hPDlzW5ng1hh4zokHTm2GhwU4CnCcYSqObVnAr7liqnpIZvi3bSQwISXWj2UV4uHEculGD
ytJCK5ANdsA7gg6wBe1uPUEBBUxZ3R8y6fdwRFBxyEv8tcEpp0Wu/WYcopRu19BOL+7gQGk/g9ak
Nj0ZohuzqCjMJfwTp41olcNOLZ+6MReSDck1MrKCT6PCszYkbVfEnqVFx1pyFygjv+M+yXuEKlO1
1TrjGKZPui0Jgj/vQhu6VyBwvCejN+dateAFAxfI09R4B44rVI02XTeE6UPsTNdIusZ9xwuNTLMG
bLQlkzfgDp2MRhitgow55wv5ZPW4JdkAG+kI36FD9+vT9SYYjSx6nfByiuhQejJiVeibe7EC8MsR
M0/Xs/tdIYUFySTmMXcLB4zdTRMtI3xxJAnRxGD0p8TEP0eGN/tFRxj6K/8AtpI6ox7I4gaqh543
K9LU7v0JnrZqqFgmn0VMimgJv4EXa+Hvy7/LzF1KVwEbmIYMzapbN2CQKVvNXA+bQKkTUcY5Yt1g
28h+H4BURluyIZKBYqbiQsj0zl1AxGo68wIYZrqfE4wWVdg7eewzeqAdMduaxjsauV/bIHsLYZxS
jm4y5rU37NOBHZdEbtKZ3PBw3p7BCmCN+3al9+dFe8c/dJOzN52A6bHynE0Tpm2p/CXZN7ze+XXr
f7awwepBT0s6dF2gnOA2Fn7rbUGM5EUwxOspsk2DKTb3q6EOW1CuY/91ZMv1TJaKzPyzsGQDdycw
eKb51p1HiOviUjbiak049n0ibnvFDr5J9h5G7GCHATEkZU/jCV1Rc5qW+mRbizvW4Mobz/f3seeA
McfctWiF/DJnsErjoJroKXmYeoPP0TdenvE1qEiqH7zFxLvEmx+6oSNFV2MLMfMokZ3Rq5ys8y3I
lxNOx8RWEKpuh3XdIuFgGwfLc0z5NnOs/6JlO2xNu5irrgljSJbYE2nsZwy2dnU/zPvBn2HEY9ub
AVTlIlRhxeq0qKP2RaBnFCFIVmYtGWhMA80euhZsOEpK0IfKCAm5xoPkyulAIU5XvGrhu+uAvl/3
VcAXqOSJyuGp9sWzZg9E4Fa6U1j5gaNzEXRTMQ7gzHC7HFiHYxVb633NPfzCNptxcR96D6N7oirL
O1tmvvOC5zTMKTM3NQMZbVL9Db7Rqw9qHPOH2wmmYsuQbK1KYOOA0XVR9016baYxq+jqP9vA38RA
jU+z46tipN5Uibqmew8RzlskWmynPn5ZYn5vwprvQu7GBUC08T5Sus6BxIhqCPRr56DsHE0H8+s6
hT8GGcZKkogcHclyH8cbOHk1qADY4qs+SPfzaHZjZB6W3ina9l1MHii4sSkjCAthLQDic9dVM3ZO
DxYYO41+rSKJ+AxXna2IxWdTjzvPtvdQTiJfk76mQ1uNym5ToH371GsPaRocgUOHBbIS4DxmgSxq
5R5CEc6I3VpJPoD5aFM8+s6Cr5GBqhAlbwCyctMsuZiWU91yu2EiLc00vMAnrTDUvgBfklVAaX0T
tCj5aguiZ49x8MZ27lS13H1E/KefN+MwHGAvg5sE1hamD1nlxvDKV9nJZQsFG8G9X9ZwN5DkuKb8
TcbgPGMU+r42YueIcB+S/hgt3qscU4pazjn2K33WsdoiUeUqHM31wELs6l12k7bOKyBbnIfJWb+/
Xid9e+RmfOpj91V4Wb1xIr5pR7zoPgwFEFcFZG4zKLCfM0Ao4N1ecYcwaKLqNE/Bw5SDQbO01j0/
/3f3tnWv4pHewqJjG7LavWfg/s1Vky5vvBfIccQlmSqTgEJ7arQAHTdrgWQipiIrh2yNyqnHACmD
C1pJaLYCdY8g8TpneHYN/TJ3Ld+q3nefaa0pQGsXBO0D6IvTc7oowvJ5pt4NQF+2TaSZIX2Bm3vE
17AEHLduAJijGm64V9SN1NcrV+vW55JglgpZWb0l04QHz12A3ImmAw7Vsm0IrnHhxQATAUSKal49
OxYiHcwnz2nNnAPfTV+RC03fgqatQSEB2h8mZij91ROY760CMtFkvu4D2TyBgYC4M7frq0Rpd9/7
MdujaHrx3JmMeRdMY2EnbfK5hzbYBamzOTKaDLkZg3e4zyK2l9PYY1XcjAAkoXz7DIGo85JlSJwq
WTCPTytktjunn1eWmz7xr9k8UgFGBNCzxECkx6kDWz1kJUAdyDBZtaDSN7SFHCwNtw5ypYrQBqTk
Y4pwJUnX7UTbtlpIPxXNpMhNlsn5vVXN9E4YCkLkpNjpnmEnefQyGW/DWBlSiH5mqgSzhdMN7XzU
hi6oKwO0e2uvCl9Zhqxwm7aF9lErTAk0k06bfuU1Bm3awXOVgHoKA7b3OQpUkQD7Q8CrdxWsyZ46
8npZoTYaYnsv2uw2tbhTw5B87Vm8HQQi3Lo1OzDrhjvg9sgLaZIvfgfYt+vg+iwafT1OE6jC8jFR
AEtnx6O5NSNk83McPlJLw/3oOKRKxgwCizgFuJzTRqc3Z37cQ7qmHeLxskfUELg0/TuJ5j11kx2f
W3GlM2fc1as6O/5x793tXHHnxN41+MF3LEzh32L3QLy3TMEto8VWMAwbLp18CYFLjst+cAxcK5fh
cant99nD/kf1vA0HjSSfVgcbadx5G6vJu5PgCWzMmrgVTg1+qI3iVTK3vOi0g2wzLo8esOC9GzUr
VqmHMkn8R9snb06c6JKBJoG+0YAegHYMmD1carMIvKHEzs/ein0R5fB29ulrOGm8VKLX+7Wz36Dk
vclgTeP0+h4dEELPCUhYUCQPXlLatWWi6G3zInq3ylr+Ge51Qz5J/4aBrZPjH0AgZgCTJksLXNhd
b6iXwO3CDSdUIkCRA8r2RHNURsmpcWIJF+HOKZxa3sU4QfJkAfcjobVf9Ph+q9K7ruYYOeuNzEB9
QPBMy7sNDbrtOtCpSHCF7ASqj1bFTGY87k18QuLPYaTZFpvncxcOXykZvrU0/DyhmBpn58YDYbqM
52aueEvkFonot74Qb3UGWg/D5SUO+juJjbnUK2KGwYKecyP6oczGBVR8DiINVHFJjrfEAVfILKBA
i/TkBQ50Qr2PE7seTh1h8EtaJBJQ2FR0TZ/r2Nv5YthqAe+PIK2WDLQcfIFPXjiqI1kbVWTEBc3L
T/gTNjGyJZE5El9UGYgKyVCXIQFpx1cTFD/hCuENNJFAMcZZDTnX/C4+e4bSKML2nqpb0ac4ZZE7
PdEMVbXfpaANU71rVmM09FTZ3BeNEgyW9DVy7mfWL02OooD3uMsEKc56XJ0v7djdDibZtvLdTuMh
U2o/BrLIPL7DTKfo0+gY6/GgJ/udNxS9Tau2UxPK3dxq8DP6PtrOcYcGp2mvDQKENsCgyoGZ+4TF
IAl76/cgXQudwA0PvLB9imE8m2GTD0q2+OzN0jk2Zxp93Xsw8dB62mTE7hMNao47RwxcCWuu4SP6
Dn5hsulneHEw39qCtmjPrFxfV3v2QTEw5+lzwmQb5FG9rHXh9U2yvHVUxe4R+15jt6hT450bTwEI
G+t5f5IoqPI4BpW+COoEdRXOS/cLKlfxyaQKtB+5aMyvSOO5lZGx2eAUh7mK3+lo5xK5niwsBK76
ZkJhDWJARY0xm15HEwIOsFaLqdyS4rj1237Zo8YeGzRzS7ZTLprMeBmat1FliJrTA9mGLidL3jnp
/E0mw/hs3b63RbN25C0YeNLArMMZ4AZEYiRpsbnx8K7MNN07IXGqcaiXCg2mA4pEHG/FGGX7ySXd
A+yKgz3GojZncomvwQ9OCxaFawDUU68wLAUz6w7qfo/BZ4ih3FGqcSkIcItmVe+uw60x3oon3Oru
EcDqtO/qEWlXnQz0c+qk9bEH7eumScLutQMGfgrTiZzPXr7JBOKsZcSdbwKmezyfdL8kReRDS5PU
gSghIaLnxLFU3aeuSfMELHdwxhw1Pa1+AErk4Cv/c0JTnCaw0UPWeaxC8+bWzJlwEooQ4kEphifH
l80LbQy5WkVi8skbbmGOQzdptKLLlfIpTVh4hELKnOaOw8Pc60y3R5B6WjWBg87F45l0ilGv6ogy
2H0HFxJ6QFYv2Mqk8Q+za2DjVXfADGZZX7MWDl9NZtySBq13nKIOO+gKLqE/BtlulUlWhLxunyad
+bue8rWkePwqJuruRjTYAuYJbUXc1+kRTPt5KFQQtzvsNlA2eTHBzKEV9dWiFw7t/+JvgLp7ZbOA
dJvD3HH87kPvMxyckHabhIvlKl6oDo8JvgsBvYg695hAt88pI+jTVxYiZ0OLjMMhckUlmywZv2+F
Vl2eJSpGhx+jydhgIIBNuXY7shYC0Q+fpTXgg3qQPaAy1DHqmToU9YmOOGmKWOgBWUidkIWeYMs+
afIOMY8qiOwQ2cmEPM0NI0+RHjGWzNbW3fSxHN+mKF2PcqlNFScNShbuWvXuo915XJa6ex4UYwgS
Rre80yL1toTGGq/qnJkrCY3XSS4hKwfYYsEBwQPXDQOAbM1RAcKRd2gBXGbavc6IA2PFDvQcJUd/
zlHDLBAW1na8YomHqFQw8HQ+h0NaSKXbY6gF2zmBH5wi2npyg5MAz6fAH2CYm9AvIUmcHfraiBQm
1u0V7jGqUCPVNZLNRYXwr7kMxlSB/NuQmzFZh0eBF/XrPC4abC3PuQ39Zj4QePqdzTPbkkcCM1/G
9HbBLnTIkrl+zWIGNJxEEYCo/yDtvJYjR5Ks/SprfY/5ocXazl4AqamLJfsGVhJaazz9/wV7Z4aJ
TCOmey7b2EVnBCI8XBw/h8jztmZ87GFC8k2IKDb1bQK31Y2mSvJDP7bMfihhCbS0cKCU9Et9+pSC
HqUe10jNfozq4ks39trGT8JQERjIrqEgZhm/J3Ns3xZ1gJKorENvPei69TwSlqng3vo2Jq4jDQ5i
xfKKbvhYAh4DU9m0PwsO3E2H8jMcNPIk30VOCzR4zsbme6zO9o0+MgHlGaPV/Y5LqD52XOKHOtdL
mXiwqsKtr5WwWUhR0xwIk+WNOvCjVtMITPLMfmycYfi9aHT5GJj0pHBwyoa2I542jeLyy5wX43sp
t7LviVOUhzEpYwksuBHPLnHc9LkPfPtnqSXAxkMlfd813fChLdPxAWWBiMilTodoY+qTkd/4Pqly
ZledSQWHxN4o4+p9GOsgpimAxjeGoevtrUGS9zEjMvkc2d2QukGVqpsxBm1j4ti43gzbPLZmZ+1t
K21oIaZluC+o2+DkjAS8X9mGBxmG3c9OphImOob/WBNAW2SOOaUbyYq3kRX7R6OWw5NayOnWcPLy
qRvz/i7xFf3LrFnhO0NK8w9F0uiILPnF7PDk2faPyE90LpVJTFZERNiummv1bVxNTuelCso+91JH
jcgZtfieGQwdvbYkBm7qa4z7TcNUS3s9H5r7PAo7GD4Y0tzKKRhranRjTwJXOZQq+rY8hPQdfhlG
NXzPevJ/CtSjnO263mlTrxoN3s+oyvvZnWed0aog1t77hTLDopoY9NkAn8r5IdYDCY/bMZCpub5k
oVrfqpWJriBIZryVGUfHKKnyvT7D470xHYYnVVftCp7CuGbYcj+WshU8agGf6FmCpohCST7XtXlK
A9i6bs2yztSHpK7UfADJOIVhu7GqSo13WgkZOQlROQxzRR2vUpXnlNkJpdqnbW5ZgNeVKkqPgxYr
wa+3WwjKsisnWhWvuyOLzjZ/hpYmArIxKkB+clojsrQHXf4oBI/8xp0Oa+1mUcV/PbCxtLio8pdF
Q9VdE5gHmXuhVWhniAHVMXvU9ZBihShYtJu3l7nsYQibrxsyix5YbBCORz68DC01w3TInnIn25GR
vnvbzBJbIczQ1zVV2bDJaJckEXqRN6EWY6YWWXgbUhQb5TJ3Ybr7GRFrvm3toon7hzmYxOhZIkG8
ZMQY85rBzhFz+j59DCmL7aHvtbzoMT0A1kd7jOt3WlPJWjadlkYXny+2CquULIzCZki2epMz//D2
uq59LCLXfy5r0bCLpZFBwQkLZhJ8KP0bZY5uKK6sYDqWSKLFOtRFt1+DjTBVFax0QXoQj0wEJaLB
CHcrG9s6O/xHa1q26go/mubGxprtPJJ61dKtVK709Fe27QV38Kq/LtlRnQUDJnAxz8M4PE4xNaSm
mZ7+s6Us+viwDA4A5rGjxLbbN+/tPN4QsL9t5AIP8sfngWcFLTaI5ZYMtXRPmygTXkIMxuUP7WH0
ZGbwoKPeFCvf5gLd82KLRhd3yIIdaflxtGaeaD0ytvUHkzGkPugk5jfyTttKxzX3t2TtgqcHJ/HK
2tIX+WrrwGJCVr/N7oeTxczvL7QtD6ixoqZpJc/VsX63LhL/cqCXfteyIMJWUUSBPm/Rxx2CTiMV
IEmfmGoMDvVDtg0QDGX+7DPdHedu3H49lV76E0psBdltd+WDXntoXptfQrUIJMeZAickRfLJ2GmA
moK9sqfsto230kZZARRddVOIKQNq0oGzLmmn+ikzKxqHOJGyeVSdY5vOK0d0zcLiOxJ1qdHoYEF1
us8oUzy0/s+VPRO/4uKTvVrE4qr1ZQ+jp3icBdUJY23JPtyZG3EujQQU7prWxFUPAiUz+A7KjKAX
+HNeeZCxngvZCIAtdIwcKs7gtoSUhrTyZa4CMlBX+qeZxUmA2Ce3aoGOsH+vviY3KfoD4S7y5lNw
FPAj+Jvy/Rp/0/W38pXRRZyj9yPwAeiKEbASVElx5yaHeCehnGU+NEfqvfl+TZFkbTsXL+UwVm1p
i+1sSucpoFCVJ8bXoEr+ykP2amWL57K1TZ9sSGynaW2NISdVOGTVuJtlJFDGZO0eX303/2XOWryb
vmZDXyLMmb+X8D39kj3dmz4Ud+Zj+BB50VEKCXtRyZOOa9/w6oV7ZXkBd2GdAXP8fEIrkbfoHG78
slnZyzUTiztNaO8XnTDhNPSnA/gz6v/QwuJKQ8tg1WrI9kGx8HstWfddpu5X3Ib4HUu38UJ/jMaf
o4GnOb/HhSYHkkaxArcBWxPM/FH0q9hbnrXXtub4ax3FfvVKv7K4nFRI6fzFgxgf+IfFMf4yHiyv
35KOwgsFrQNcups1h3X15baF6BFyhnRDltikcCIRNcgJsSsEzRkGld9J22bj7OEScp7WyI9f1nG5
s/+yt3Bdjg4OJK6xJ6IS7SbZC16A9LTO5nzVX71e2cJfNdHUWlC3iJUJEeXQ0xLBIM1U80bzyt/t
xNq0H9YmMK5GXa+tLlyW0gEDqlBog2ENISkhnSzgmMqWEdN1lNzV3PO1tcU5HSzZz6bsZY0jkhyN
B8Q32wOA2hcbZ/iybvHK9YYUVUDMhDb1BZtZQ8fE8WM5BrOEsqBdApVai3OumQBMDR4PGgsw1Ys1
BVHWFngRNF+zuj7oVd5u7GHI/nzsQaD6TytL4j8tluGP9p2YvjWocEqZUrzm6I2rKwFWLzSXmEJa
RuBN2uR9D2TOVbMZGuw+H/pPRV5Tokyc4UjNQD+C1qDdbVvFtEGVukIGZxRdl5E50LGQ9lbcC6aa
QXmEQcHMvLCvjMdKUTq6Uuoge4U21beh80UgIzvKNw9xbSOnJeVx7d+p3dD1FF6YZMxgUof5psuV
o9FIdukxOT7eh/pAG6UMpH5T18qDZjMf7dUNxRkJQgB3qtr6GBkqkr9FZ6R4BjsJPXhq+13kREDY
mPnu3dIv6icnss1TO/jRTh5iEMiBRjpYd1W09SM7S3eTNGdbJ23jz2qCuFpdys3xbZe9DBWWSM7F
u9PCb1HIMZ2+PLoFbR+oz320AuO85ivh6AZXggQzhBnLVyFs/CyUByt+8SjVO+2Q7BFihm4ZMMQq
Tao45gtH+drY8kGwrJDpoglj6TE4JKf2UNwq23pVzOBKwUUoJClQY5tMyb14mFcRq+EPTVmp3Lau
kCBjhP1p08X5zWh0v099p6283decsq0CpWaSSkWiYZlUlLBWWaCqYldPt4MnGrtoEveHibIZpC21
q41IKKxB1q/cwzOji7MxqdWsJCpGh2KbJc0GtoTN26fvmgWgt7bJiCm1JGvx1qRFnNA0wZuoajae
Yho0x0at7JX6xJXH02H6VECVYVOGwWcRv01QYQWTVMbMaSM+QYcwjoGqDF/0vHGNllcu3tVQ/efG
mnjmlYfm3PJiC9U+1S26m3y3J2VneuZwDLYW9QRtO+pu9D08rSb5yxCMkXdLFSNWvDWInRuLZyAs
8rKO+44o+W7eiRGe3qWqtAV86Ilsd40kdHkPFuaWc2SzNSeGMWAuNn6M1q+y+Qh+pLJ/f/ucLC/1
ixVBDG8y0w6h8yJ2hSBkVuIIK/oeqh38B0CIo3xYi0KWxxEzpCqwshHVQZmxvGXDNNpZq6EwWKVH
hUiZ7qz79kIu3e25heV5UOAagcc5caNigneu3RjhySw+vW1kbRmL3erkNGl66HKBWN8kTbpR2nLN
H4m/87WXfdkpAhqN95lhviVHuT9beW+3mIhvzRMjGHsh5fKp/ipGdNdi7Wt7xhSABoU+gQ0xwXlS
oWud79gDs9WG/qvvyn0TI4w+rjxSlyeMYXcxVc2cAY2hpYsY+kILMot3PYQekJZN4+od2BkmZ2wI
ZHI5u5kc6S6qU2vFOV1+LGFYlBodxv8vhJENp4uzJuwz15R+9dBhRSu//3L3zn6/s8iaayOOJ6Xs
Mjex4w1DIZ463wBWWqlkvsR95wcCM8z2I6rFI6ULkoHXFRxL7qO8rkFzgIsp8qNTTz3A7QY+bCg5
wF59hRuK1h/vza/SscJbY6poy3Ul4PZkmnUIHUMoAVQp9+zEdrZ2E8bP01hr+yhTnZ1U27+nHQmX
l3SmcWjyzh8g6Wx+ydZ03zbNd/44D+wqsJlGg8migmyMeYXBS4MJeGpPiz4CJ7Ap5zzfJoLuZWjU
4rM92s4PfTLbk1LoPD1IaO0A1DoUNPz6vaqE+l42m8CzqrLaBUkH/a2m9Ldy2wPqo2+51/l2Kzt5
UaXFvzFTitY7NWH7curFBFUAWT0dQZF/RYfgnbxt9hKO3GYYQwwPec1zuFXWWM6vXQAwwUi/qcwG
XwgiQvVsq/3opAxB1ES37WxExyoQwE646hK0FSSTeQIVGtcPxOPAC6Vwrlcu4UWkyNoVRooYT+RP
gC1i8VBLAfNLk27BsoUwBzJ7OymGJ6LZiJH7vPDWApxVewt3PDdVZvXCntjr+j1scXfJ0dmL4cd0
v8bofBEMiNUZ3HAGpmQDIZnF0zyFFl382slY3bA1vQjqH/QCehgwajIW12BkYoVFW7jGxa18bXGZ
rWVgFhx41rj8zTs5/lHL/XHmGmpxC7qw3r397Fxbn6oppIcW0kbEWQsf0Oc6XzfmCNWbeTdt803l
hTvmSt3iGN6Ud2tVzlV7wrW+isHVSFXaLMKe2M/Q6/bB1qarUG+rY7+H6nbFk4oSxGIzz5YnPO0r
c6ncwhCRvdyQd+Nsb51c21GQdEE0hSB8BqZY3t7QK67bEJzzuqlwLZEDOTfYTikk5KnATo7I9nXS
pi2rg9O9+4+svBCxv1pWZtRF3PYtXB/VF7t/qhzQjisBycpCtMW1HnXwBbYAgQaaDFgVpv5BO+rT
819YiENAQnDCNVsKNJWZ1TVwacE0Uf1sjMe+/2b6K0fgymMNKcq/TCxOHKjjGcZZTFjTuI81/aDN
yUqB5aV3vjhmrIBQQFQWId9ZhDsMtgVmV9WiSzdsVVB1wz7UXJDuW5iOt062AV1T/ShPxUMLBe7+
7T28tkAd1nIiOmiBLrTpO+jEjAY6QQGc8nLnMR1WTtu1543WmKBeFYtzLoo7Wjz3TkU0F98Gswdn
5CZ7ik79TXoTZHRihk2xqyu3O6wlKhdJIN6XshiERqTKV+Sz0rLqC2mk0hEfqfi50Uk/WntCgv3q
Cy783PILmnD06LqKHh3R0Pm9nYw400FNQv/HKyb8PK+YzKejoKkjxtH3d2sNiosyuFjca5ML3wT+
E8CXMBkfh628pSwA/NHrPThWvTjZqJt4m99lf+E2oBgABwaSZPB5LE5qMUyIgLRFTPWBWpxym61J
KF85jRQFuMxAMrgIy7QvThs7K5MxdmVKbwHjVeUaq8uVqOfMwuJTJYAU7VbUVdJjffxHYqmuJpbX
Tv2ZncX3katSVu2elQwnmdYImlm3FR3OnWDYkH4P3hsnnZLgqizzReudc3Fmd9E2mPW0USGup0xV
74zn/Fju4g04Xs0tLbf4LsoCvosqJFwi1bY65D/XWIYu6vrLP2BxRrSA2bwy5w9wnv8gewg32jtR
2GcUb8V3rX3LRQsBxUhFTUtMBcXHYLQ8bf6Y9Z/s6XmW5Y1EX/LPC6GJFtfZ/i6eaCtExYCprz9K
mz3jcUyMfNe3M1WXfbdBH6c2KTi59Z+VMhaGqY3Luoq8qWkqy8pZXQKH6iYnYUxtcB3tS4fszdtP
wbXg2CLbFuEq/MYvpNev4x1fCahw13BwDZ5eu6KU5KBZ7j+8yGWs8lGJg7BwmmfWFqE4+O4xYfKa
on9xb6Xhry61oD26l+yPoWqvnJSLohXJJjVHVQWjodkXOXcU6mU4w//qQmRwN/rKown+D/b5j8E8
r6Vz4u8+W9eLLdMElAdNtGwsLoBVg0BOg5TcFwEboTXoFMSocH4gkTp9U+K1r3bx+CzsLW5BR+I2
D3/YExVHoZSTfxMyu4IE23hck2W6+GyYQxjJFm0aOmrL51zOmHuxLbbSSWOLgTprl7by19iJUOIx
DqnWfHj7VF56tIXBhUcr5jbSGgOD7aZ/2U/f+dh+mmOP4VHyOJ46iDzf25kbtC4DHkKbSIm3b/8R
F++S+BsMB4o8Wr+wyYtv8CpkttrMp5FDWiUUMyQA8cXXtw1cpjbCApwhMtAwNGeXob8lycwQQ5Tq
Gq56Uj0mdQCGqYgNKdv0CSkQ7217VxZERIbAJ6qY0EAuMzfml/ymThluLdTc7VCUm6eVK3fpTRiQ
QfSWGydEyomOzvcs1Ggr98yWuLG+LXmHAnTLmN5qABUx2LRdewyu2jMQjrJFxwTxtsU3UvPIKKqk
y+EVtGsktIRcnrYPHrl3XrRbq1FeBmAs77W5RSDB0IpiRgHm6s/dBH/sRt4mW9FSDk2Xeb/u87Rp
vXWNw9VlLrY1gZrMqvJ/LFPbVEKB8JQdBxTeo93aOVk1t7h95hjZpeRDvtNulF2IdxkP7SEHIqnv
1MO0piN8GbMvdnXhPIfYHiQ5YnXyqX6vYSo66rvxTigbvn0BVhe2cJuNqaIfMrMw+ngE0I0XPhv3
In7Ot/F6VHQRqizWtQgbVCuAeKJkXfoeqLan/zK9ai82Mv9YHbMvkXQ3fQ4Ps02xr0bHcfW0Xnkk
4HVFORmIn6ld1NkYBowkyZ4ZLbsdQXj0+VO1NzfGXr5t5FsZycDVgyPKzItn8Mzi4nk3cjlF8Iba
k6i0dffI+95MO3OXrEaBV952qjS0v4BeUgRYUnnaXTZB0sHSxuHZ8feDJiSkjoX95e0Dc+ULqjgx
x8II9HzLfkFimgye6TruhZ4io2fQTpvS6Baj/1GWmE+b6lPZOkx0p/K4edv0tcfhzPZiLx1Jn5so
NSCSp8Xnnxqv8Jxt+LFHADHbBZvVKum10/J6rQtXWhWVDGkXa222/h5Wj2d/Y239Z8VjnurO2agr
FRDhspZHhVfCQQnFEOIqC3NSPjpSDbWN60xD8DEFkb91YglCDzF2trKVVx4+7YXgVlcMtFsuUti8
m/Oy4iKWzoO/FYR0JpzyXravNgpqxvjsdWG4azahu+WhRe7Ooad1/hI28qyUhYyrCTRjvhuYAqLG
AxH820u7sov0ECgcwr6mk50vrCDu3oxRjpUqeJrTz359ZAhyxWteXckrG4vXoAvkCoplbDgOc1q3
yvD+7TVc88osAnJqGiFwKsnLo2D7M+SRxCXGA/AcdRudEq89dQwXoH6Z782VPbtuDz/FS07AzsU+
/zSM/iYob7GgOHKDe3/f7RHncxG1Hoka1gEWV5yIBi5eE7gwPtISRCj3ahcwpCmegfbY7e1jcgwP
9AKOb2/j1aPwysziM2mKpDRDNlL3Zx64Q285SH+P4hWHeO2tPlvM4q3O8llFNIvFCOBN/SA2DozP
qb5bC+2u7BrVcMZ06NIKmP2imtyCeWhStE4ICubbdNcf4Pgn+ohXBL+vuVlwbkg6ERaT3JhLNxuN
cei02BlOOUtibvTgbNUfMNeQuuV36tptuqyVIKYhIBu0hghZGRs7P31JXZiN2b0sLDokT5n3Xeg5
xwf5YKyciGsHnReK1gKFZtu+4OL1jajIISL6IyuV3NCbgZQiK0BBNFmleRV/98KhCxyfCMXJlS7K
eLXTBo4GxN/NHdXVAxVQwqMkPct9e7S73nv7sF++/zwZKnfYEp0oHOz5JvZOmMZSFRauFcF2md5Y
c7Ax509t+/C2nZcX/nxVDHiwLGowglx/eQyRYUThzYCxpqJOr3uwMB3zm/ZT8mQf56dOc+sDA+TT
JnbBHz/DJxsp2zWgx2VZEc+hCOdIy9jQLq5CiMgfzHMQhlTbfuN0e+TrOKPGPnsf3+fvLNHI9ARn
+p9f+pnZxc2wklorLA2zIgdH72FjPNab8NHZFUzWCL72xEtu66/QvBEiRJtVOeZLD3C+7MWzIMNp
AH8S9gUcKL2dacO9NEiUT/am3gbNsf9Km2Q/PrL1u+Hp7dVfelOM06KWyS1h1Vk67YJZegssLwRR
xb2f3Bjmex0hlrdtXHEF50YWLnuGN8AKgoQGD0SxA+gaZT/cokPiref+V3wBlPfgPBlwgPJfthc3
hrn0Tp0kVD76nbLT+Xpzt+s9UUkJT1HjaWuP+rUN1A1wUMRAvOzLYkPqp44dI8fK2qKD8am4g9Ry
cHXXdJl6dxNanZ651d+t7OhlrMIqX1kVP39Vs9H6ytehDBNnBp61rXaDlE0PJ97tsBNhnqx4FnXO
NaviJC6cBPhG6MFFWeWyTKu0RVvpsENhNYIMxh2fi72o/ilw47lNyOzPap9rzeQik41LTenG0IAQ
5LO9t3YBfaBqM/I9YdCkJPAX7aEbRaRmXgYxkiZNsZ+bJceHR9JTPsH+Vm3MF9dXf/DvrbXzI7zL
Yk8ZWwceopkGGezyvMKJoqVTZhW8/4yYMFjtQs3kZWh+s6Hrox7XHL1hQvqiKGBU9YuMcip7mISN
Gcz+Q310PqXP7Tf9i6RsUfirNt1GprdWfuggyUE++Em0UrQfqGa8fXyv3BnyE/psMuS+yLssPF5B
4QUJa61E0vTnIP/M4p3RrI0gXb6c5AmvbCxuiDXIVcUbDsz+V62Scnm2casQIry9kiv30ICGnPYF
2Aae50WQ0xt5bUwJExBx2D31VXVI7ezH2yYuW+jM40AdzG8XzRFq/Od3PYumqiLfg3krcqtfE1gb
jbFPaWs1bpEDJ5J33VHwL6cf0KB62/aVDwXVNYI65F0Am5dRgWLlAaLEbOIM/ybkWTDifbayFbey
ZkTckFe+zJyQiI7g9HJjtdPup9qsv/WOJH9SYinZvb2eK6+DaL6qQjiIBJmPdm4LWa0MnkkG7vR9
TuM89JA0RBJgRin0r/RJRb2SQy5eJFozy7udct8RSsRav4Mlx8s38xi6Ihvvt4Y3m16+zfeGfbse
01yGFMKwrnC3wE+DTjhfJtG4YeRAYVz/rkY1tL0Ruiv1akP26na+APiBvBPuL5P/oK3rwnCwA3MR
ewoLu8OBND8L5yytNtWulKVZFvMQBmUU0phlp4LR/0HOikp8Peez1WwgMwifzQ1yxTuGWQ7KCOXg
v5HYXl/mK7sLXwJXadG0Csucka0QuVN/sLbWk2gd/hss95cJBqtkFgOVF4GCWPqUcdRza1KYAGq2
jU17XYgKZASiAms/es17BUiaKwqpq2VjkWuev0XnlhePbYsqepYIyzWRsLgdwSllfF/drLOXXN9T
dDLIbuglXuCbGJZAu64mfW+B18GBle/ExZB30i/9EGzWKraXftqQiQcJdbn6TGUvvqBPZcJIQmTt
E386mGqzMfTgccW3XL44UJYAimRBaHma9tKPRU0+WAMQ02brPFTNLos82CF3NWV+//tYeZDv/HsF
cPFZFp/tzPDCqeVt/yLrwmfjpY7K+nMKK6YfwIQ7EYoOlX+TTivlhCv7yaSQIatAe8EhLRXQenyL
Zahh6XJaPpd68SFP/6zUEjXMMxOL7QQJYNbjhAlb+wxqrCw119E/rXyza+tAJssSIDuQwssHboyC
1kSPvaAzGdwHh2xLo/2lXiqQyfAe5zAUB7u/UJlDHAImPkWFIpU67cI/p2GjjqWKy4wpxbTPonso
YtryHfxZm+qwssjLB/bc2uJa28g3J0mHtWar7JDCVeGR3QYUH+tt/XFAMQR49nTjb982e9Uq7OIM
oFAXtpesOs3QOSWk6Gio1vaHXAKR7GdbpBFWBywvT7/qiEEaSjEAEpbNZXsIKiXtVALo7nZKWhcy
X/BAK4u5Uj4zVHCEnEmaTAQQizJdgRyXXCvsofqEoPQtTMJe4sGv/DXwSo+5gD8deGEOTyU65mJE
bnFAiFDKWm7xJYX0yRp/2NovNfzy9ve5kpUbGrhF9o4oAXyf+ICv4i6pFPNDIkjIb7VddWKewmtd
2y0e2/VA4crLohE/oi9F8dEiNT+35TSjUiI1irz0nXnq9tkdcIY7moMbpkxXUOLXPtWZrYXjoJMF
X5j9EiUwM7lNv8c7yL1JUosv9qf1p+XKOT8zt/C+nToHVWQS5LXwqI2oOiHMLSuN+/bXuhIUcMRV
nbQUQT/0Ss430C9yOHJ1qcC/g5KS7qfqXWvGnt/9qkCPvG3ryntCIVrmaRZjY/LyrM/w5ndzF0Bk
q/5ITdU1oieTGd++9Xr/PptWvteV/TuztvhclWbX6CRjTc/nb8BvaD3WG01b6yBd8fT0QWBLZo7Q
5iovTjtI/kZTcr1wBYmlUhxUq125s9cuFIka7x53F52c5UREGeu9HUBlR0iTH+HUxUf4twZF6Ha1
a3AtfHptazkL4UehiaAJtqznfhMdaHj/CI4DSmr13tmszQpcC7zPrC2ubwuHXteaWJNPyq7cKTdS
8gRz7FagsBT0I+/CJ/t+bQLj2hd7tZ1otp75J8ioNZsJZFxuXLuofyMis3LQrx291xYWl0oilcDP
EhU21qckUNFFg+gwSdbGJC/mnQlleDMYFhdsBrREFt6cWoda5wMrqdHinAy3hiCw8CB1jyIKS60n
Smfe2hNy/Yi8srp49hsEaUZVWB1O7a21E7X0bhffB0zOMpe2fdtnrFpb1F2tNA+Ghgqhm30UIAzF
nT9Fe/8ZUMQmel5rml2xxgS00Pi1kfmlsb74cnINO27ZwnfwB2FJuhmGo70RCJdiBw3rqs7bJeAD
eww6OfRR8YvLnEzNqnYy9aIA+Ev+B92Xeex25b9RM7g8kueGFh+N9neCkBKviZw+J87HIrnV8nd/
+lMJG5SrKA8gZLYsKI2JMXV1ymIGr/jY38JfdlLpe7zwhcQcj/3b9i7zIszR8bYM1Jz5VIvTn+Rd
5BRWWqC7zSxk18nTfYFE2laPu+JgTYWz4ocv/ca5vcUWAvSF96LAXtqf6qTyHNK9v7AiBqoZaUT/
+aLmn9m+bqYap68yEGTJGUqIrL1UOl7UrqBHrq7llSXx81cx2tB3DQyvWIJM1mVmcStX7drNFXfl
PH1kv+gu2tSKBKnFwrlP8PBUhpmL4zAC9Es3/cFk/hnC3H29H27WGOWutPksFPR4g0Udjk7f4jyU
4WT0mkJjWGT+BNObZDt+c+6lj6IXXdJihyneY3b57W+2anZxLBp7yoJKKgQIlUkkOI6YHbDc/Jv6
ANGFZ52YiX2u203wacWueKYW2/sScEB2IQaylzUyQ5YczW8IRwXeKKNEhm5Fs+s2JsMz3UH5sWJO
LOMtc+I2vjoxGfW4bLQwN3+H83hq3GaPY3SRYbmvvnPNIey5F43MqtzMg+t/XTF/5cDqtDLIxECt
aRd8gbbgWw5t/NdUi23eWt/q1u1daIBNNzw0DxH0VUgnr1gVR+Zi0aTxDoUXhuuXcNy08xtzQqbG
tUJ33BF6PRF6/Rg0V6hR9iiBwsnx6WA8Tiuu9Iq3xqXxtJscZPA0i2com8zCrjJcTd587tLvlf4j
kNbStCvX88zGwgXMkBsbSYuNehPdj5v+fboJNw7oX2evIHa51g6/siS0spkKZEzpyuh7k+uG78cA
pymjuV0P2xCs8lqwNht9ZVUYcGBbICIizVg4AejoC9pAmEEz0PhunvKdvylvtNKrInfeptCTSu/f
PiTXFmZYOvEeTxE4pUWAgkR8oTqBAiq8/ibDgJRFLGutv3B5EG2yZlmI2esg8Zbd4DrU1V71g8yV
9wGq5/MRxhKS6o0AD9SeAEQlIPqto7Rm+NLL2EzaW5xD8nmH3uz5tU/SYNDGiDqqAF+1z2AooWSc
PaTgNvKhWhmVuxJ+YQ2YiArcVkA1xF6/cjKJZvtKDxU6/QUR7Gmym1E7MF04JnZR6K5BvsSnOb/e
MCnQq4QKWQdrvIz2ktbSfbPKcjfJMusXvCbN0aqGeW8o0vAcotsBj2ei3UeakZ+CDqWyt0/Olfj9
3P7iCjI10coIGoMMRAhxm71rH9MNWrcbg6dkM380DwxprGTF15dMtQR+H9pvy4KJLzVy0fuk9n+A
6drDsAsP7ep055Xzys7+y4w4Vq8+pKr1E8zomKkz8BJlcOMb2Z1dMNczVoiiFc9v7+RVc3RK0U3n
IUR16Nxc3EtqIE10YTsYphTp/Rgom6Y6meVTNune27Yu7zsfTdQDCTkh2lnO8iSSIedMHueIvtg7
Zr8e89zfmumfpZCjyXZmZvHearPWdmmAGcN56Bq699q3t9dx+aBTcRQ9PErPjPsuPWWkDY09znwi
xKz2PZI0iQzbvmm2mygzbmMlPY1q/UfY+f++j/8d/Cwe/7hbzf/+D//9vSgnRJLCdvGf/3sXfa+L
pvjV/o/4Z//8387/0f8+lD/z57b++bO9+1ou/8+zf8jv/z/7m6/t17P/2OZt1E5P3U905n42Xdq+
GOEvFf/nv/vD//r58lveT+XPv//2vejyVvy2AOjfb//3o+OPv/8G1PzV9ovf/38/vP+a8e8+BF/z
H8Q8f/yuf/6Dn1+b9u+/acbfhO6zzIiwjVTYC6vI8FP8RHX+BtgA6JyCCwZrK4JP9FPa8O+/6X+D
CIc3x6bjDLCNUPu3/2qKTvxIUv5GZKgxumDQ07QA4Cm//WPlZ9/oX9/sv/IueyxAOjd//w1F2TM/
SUzNuwa0HcYTZimBPi1C3CGd4kY1nXehFRjWoRkbJ/XkqQsHt6bed2cantpHz+iAyg9GoMAEozTm
gSH56EafTe1JD7vqwYy67EkdU2Ss0yL8Mup291hMo/re7yobWVU1ACqCjFYtkcLVjAkhZkz5/R36
oyHCE4lzUqLaiDyl0rAbJVb7kUxAsd0s7bqnjrcTvYh5PiV5qe9LLS3eFYbi30VWZ7h9pw8MEysW
NE+9FQ66hxQRxN5hW2dHCBGgT4xrJfkEX2nbopito/Gi2HqZFdvZaLgXT7Oip0kEbyJqrfrRt/qx
ej/3wpO6oV+WKkXgtK2m57ZIUThBmjHwnxQlU+ydntTQGY91+jD7DnKyxVjWbqAP+Zb5Q20XoBM2
ubgR4x3yEe09sejUup1jF49yzVCy10qK/FW2pXhTqjMyLcgE6jsE7OunqStPsaEp+9Qp5y8jDEGH
IXPCTYme+cGWE0hdmzzZDurYfuGuwxE6dBLE4UhrSF/rsZ5+tGpoxJ6uStKnPh0KT070Fq2+Erpx
UUEy6giRO924K6q2OY0y9OSuNjU2lFmKD/6/DVtBtBCFWbopxsFoPcZ8kWUFamEaLrksmoRh7CCI
bDgSxetAcb73udEJhqUeZFIRODV7gbrYoZdmIRLst6myk+Z4/Ja3ZXxE/6P0UATOdz3od85GYGb+
tggAtqI5U6J3JesloR2D/c5NU6AguyeEQA64I7f9rmRoiCZ6grQvOnvK/BypqZoJ+fTRuk2nNDuN
GSTac5rAKVN2vbytiuET2kY2pKphnx7RJ1PanTWhJNYQ4h00yJE8eWjjJ2tUKv1jkCW54CwYpNr1
A1X7OKl58hBkSNqUpsGhsoB7+wQXGjhPS0FmMSlqqoA1PboQtk3VyDeBrfvMDjMTiBQVFzrcJNLI
L8j0ab4dpCr6PDVm/qFFQnrn6yHaY5o26oTrldL6pGGZfJjLObyPk3b6ghLMfFAkOzG9cdCHL7Au
FJ2LdEcqe0Nhtj9KJKUNT8ol00c1Kyy/yI2o/bcNwpFJ1qWZOxcWb2eW87Qzt5kX9yOEoOgT1s7k
NY6ZIEsoFx/1qZA3Q94XNygHMnJg9ZHbAm5TFAbLp9oaJ5TkmBlBjzYqT3kX29+GtLVgnq6G9ykI
+D0ja3PgOoGRDG4zDFR5VfSbXAQTHUaAkQZjm5K5+ZU3ZfMUdXp6yJHT/EZ6rzyOIX/pPh2l6IeN
9BLaM04eRsg1m/37vOzVdwoaUrK2KfM5nEsYaIaoo8fACIUG2ImqhP9lSgIn/RVkVWpIrjqYM6KN
UQC9KIArcr140KxN4tDGdfM6D+/NaKbz0hiws9xpKN7tyyQgzC/7HsnuThJaZGovOBNbNxznapuX
oW0fTJ/2qFcnSMu1TjXXD1beQZGFAkCF6pwij/u56427sUusbG+kebILDZnkGeXwxn5njHGa74do
ik5DkuTfu1Bp+Xsi5/+z9yXLkeNYtr/S9vbIR4LzlpNPcs1SSNrQpAiJ4ACSADiBX9+HkVmVIVe8
9K637kValVlkBpwkcHGHM1QZfC2nZSi2rprlvmjMBtmxZLDj0Xn9Yxi4FecTAUZ1gQdUtChe3xB8
/sehtfiLiVi0hc20uPRxZrdqyqcL0eDW5yPFIddy2o32aLGo8GnDEjhv8LQq+z5RhiUSMinjLsun
cglNa/abkCtlvhowt4hW0SwoBJvVPTW+5UCRsNYIG3JXut+QTP2AC+4SekOZ3wdwaIwzUbtz1Euv
vOewfrnUpNJXsNFFa6GjwYcD15vDwESfmkMwHLxBL7c4yiZN+i4Y2rgyXMiv8LleMJS1XQZ1zxYW
f6vuGotoQbLHYLCXpJjd8Xtps/5genmDEkl4waZhqzJv447DNSfY1jAYxRDAYB1aosz+Pom8vBiK
XPCI9zARhu8XNiObm+HFNCpuJkZfNAkaXstmgTsoC0XhLyI0oFnbhRXTEnJrzXBbmp16gd6u2KL0
GHEKM8O9LhCd3hblwMnb18ueFa4Rw7s7/4arBHrcBfNel57FPj5S2JOyiSS3p8eOuMN4gLPakGQG
0+8ykPU+ALWtSXt4XocA2PeXvNH+7WjMLSzbxSgrwPmJP0Vmx3i1MftefxRuISeFyFex4RsKgRxe
9koGFRByWTPxW4N5gDcPXTW9Vq1Rwa+PlfAhE49+Q+0QLoT9de4qMw3G0nsclrG6KxxvjAeYLKBg
s1VzN1OCHt/oIeUfcH9TmPokC0WRL+cyf4T4qLnPLV6+Lbxrv+WQ7oUDYg4fraqzs13pBnAFs0oL
tOpiPlisCViIe8OFqupQpd0QSJiHL3zDnVqG2g+gFowqI63HHLCbAV6G/TADRuV61Ua6Ths1oDiE
ZY7T0sMQPKZ54CZmMfiweOVuDMcrO0TDwn1wYXCaVAiwsd+ve8bOpqTv/TnqzK6PtSvtg6UNBXkV
ePVqDjfkQHVDTIfA2Q500ts2b5Z4gVTesRQF26mFkqvJLY2k6MT3qoJaH2lHGJESjo4khQpyNXTD
3ihc84m2Hrn1s6CGs1qpjRe5sP56mSe1zVbpCkTWtoAbdufaN8AagU3YU3vr4pjf9/NYZa9wup8O
sITzq/cB3xOCzLillzCbzCE1l6D2YBpOm5ep840n1bcMGlwku3GwH26EwiWEdG2GP+5SX8ENafWF
77JrbEr9wVr4RaKzMM+0iNuJ168a8SFiPbe2KJaNx442y5ap2b3US2FdLJQ1V7aCyeUS3E/kxnJq
/zUQUHPZwUeSWqksjel9NjPcbcpZPbbMaoLfLPw73WgcYMnWVXhHGrOu50FbzUbNNn48LGRTT9lj
4s6ZhJktq1z4kTjCeNE0g1B41QT2BfM8TKM02v5HqzMB9VLzdOPjL8blXiDbSWZtkTylyobbs+Zl
dchY5z12sjd/8CZzLpH3mQdMBOcHBeE9qCwW3mEBT+fGtaUXW0WFwmgoBbmCrmH3IUeoJaJ8g12q
GyDLDX8WBv9bI6FGQi39f/9ViXypkaCuUxXN63+lr6r9XCnhP/uzUqJ/rOXH2lYAYsawwOf5P//1
Z6VEnD9Qj0M0fsUFWejUun+XSibqKx+mOlAstTBZAZ7036VS8Aeir+2h/PKBzUfvyftPKiW03T9V
Shhz2BiqWPgHqRWmYD9F23/pe9QVzGcHQcGSaOuoqGtuXGash0NdEdgc3tvAH0CvfQbDq3YGgm4r
HSGEANHq/sP3a/YKU1r3AP/5dkk4OtKQSR9t+BAFUIJD2qpwzZmc3ZWOHh0k6jy4mhaXPpnAfEHK
k3QW/i7YmkAO0pF0J51BQMUd+vDIAvTs3CAdLHcWdNlh1oS2HlRbe9u5arQ5TjD4LhsG3hmHIJa0
6bPqVbHxa5n38LyE/3EMUxH45FYVjCpDsozibYQmJIYsg3JvzNGq974zjyDCzNVKXeMgHRHWPaHf
M4SdZYxZnOfcymAry/Pn1lcgBq5utLfcNvNrlrXIA/nQGHBY7jS8Vw0re5W806GTe9AcdfxJXGs3
aPtHaYkSM8ZBjKRPbQsprROVje9GgxqLMrKaCf+XDLB2dVhhvnjMz/SjOQmw9lWexUQJ4wpvkcw9
cgBkSZnMXLXr85mEjtTd80zz2ghlPfM9rNzza8cU8z7vi+WKIoCCyGY182UN4GlIBNf7Jfcevamh
FSwd3TpGfk+iTkxmnFkUOgxIj1q4ny7iMHOTb7LWDx6Q2LrPPTjPb45LcHcyEyl/2JSeTmkDhfk6
M4Cms5yyvR5ILTdk6vNdSc3qCvWVDxvXhh5KCZ/nsXJAyCmU+JYvDvIVXEbZmwWh6UcUKGzHur6H
EXDv0908O2LbaRrgr6jheeAwiG/YAkphs5uzj8nj8AgFwXqQO4RR59FmHu6ctAPcaa3tqxS0Cjeq
WA3bc5PILBzyYFY/tMDF2MARYAluYRWNC3aeKH2iY2ACpkrA+7cJu6rAfVHhSAwfIxs2ODSGtp17
YS7KgFf2KC5Elk0XKO/nQ8dLPy0XZsQ1lTyxaTE+idHE1AW2BFFhcic1KM1uJ9Jg3JV3i/deTlVx
dEc+3tjl1KWDh9pAIks+KDHN30uYBf8oiQ3KFCrByHB6EsHAsotM2NzeTV3RXvRGZiS2bJykccY+
bZvZeVWOlZmhDnrvVcqBPMNfc74opyDf1dpD65vlxaaqHf8Z6ilNKgkcR2cuYa2j4ck60oqmhsoB
4ZO6ShxVjG/SwXFD/m289Y2vL2Fdyb+VTp9d60oa8dDaYo/E3npfuDJvF5vLGF6p9ZZ1FHoJRZ3x
i0F24sJfiHmUAd5F1lJ3C9mkNtHCGy58Qj8swxVhMUrrTTJWXdmdM+0z7Rh3OG12ghjYRW7pVDAr
HotDh0dI/MoZNx1cqTcCfPu0wHD/fu21bLx6VnHpwgueeRZyLNIP99wsfORrNuryvHM+CDZS3Bv5
sCvqLkjd2gRlxFNwIYaW2bFsFoDYp8KP8R66azh0T8e2tsersVvQLjWY+ObICYa4uLpjG7jEnVUX
8tgHw7RncHC1IpaZ2XPeusaqWjSZ8zHoYBcMO/eyrYH3zKzYmZ3iB/X5ACFkP4hL6TYbXZB5N/WW
/J43wRL3Ze69V1Dfe5x6Qx/tBSYSUF9tr8hoQf24GUV52QUy2PpoS2DziAp5SzTW5RCYIcp769Im
Tpa2qlKwvNb8su6pStXQozuKnlIMNoTFERo13I7lVL4UwkHPqIXzLqHB8n3kS5UjJBvDUfBFBQmg
cfUUW2QwzJB4BW/j3LBJNOe0/TZ2rEOHqWymy6q0hiuUOzbocLJt0JNSA0h5uSkZsjGNWJ0sIN2u
WVtje8fGmt3rqhU1C4cexT1HlO3YdGEJAXBslNVE0YfWzgOQ6hRoOaHFrZ6rcJnhKgtQa9M1W6Bq
51e3r4Owsar8Nph8/tZNI7SqNeDnERuy4hKemiaUISeNmXYXiPdGBM7Op3LJo77OmQjlUhUgtKPM
6iMyenmbjLgQRyzklpigMjRd4BZtel1k18TdUitjdI8UFKtkQQMSi5nbWsestt10qni3m0xDoR1Q
9lsYvHb2Za+7uY3QKy3dmMBY5TYY6uC+5VTdKsslkK322oVHBmq4AcDdulCo3CwXBa8iUeEGhIU1
/nA75LigZMHAvWeu8+rwTLyQIVukvUWM63a96OU34WU9fFvgdKhiq+M1jJommFxFOjCL3ZyXpRXB
EB0gMtG0zEpdO3tE5dXVUVBSCOkxFpTP+YKmQuJ5mSfyCMLgxPzu07Iydr3XlqiIAXeXFVhXI2EX
RgkCwADjTmF2R2zQBp2Yws+meZc1QVMj/szGnATShOc7vFlNGAAJb/bkZa17Me3qxXPnuxJmKuY7
MxrmvcNW1VoujIk35KEnCxQ7imW66FHlbNFq5ggi8wxwhvRhXN0YzDq2y1Ia6Vjn7UEb0hVx5qsM
lKa+rLON0wNRGQqbWt89uKg/F40/4KyW5dGvWvrgB624zodgfILXFHmkBl584grdJsi2MbkErArN
sLLS3eWSS/ojqMgio7GqnDd4kdiwii9VR257Vyx1aPSLhCG6xbKophQ6W7nV+iTUvQOzgapm8rZ3
UAzEvjXSRyigB/ezs+RH/COm0PH6wQ7nwWIbBemUfWeM7XNnwhc4BEaJLrsFAriQRJjzOfWMMk8r
9NzrTUMXcauLzNjqrNR3ZZZlKMXF4hahO0MH2i1mums0toEjWPFU1KU6jHON+YMyZGIbk6dDlvcw
zDUXYl1OhqC3dS2yjRKwfDMWNu/rYMrv0C9oj4TV4skU0/BUV159sxiIFLGpxvqtn0rnRjQTRG1n
kysrqurZ7MMKlEcFqx04fbucd2PkqxFc3LzloEdlXX9htCRoI2so0K4bpXDimk/TTduJAID8PoBS
TIGa+g4zAA7F6XbmsfIqxAJudnznLqgBsRMMCwrbNfxtqloGTxjUosVstvldhgYgh121QltwwO2+
czwYly/Kbr55ZR4gRsBgaHUDKoNYZ3P+GigNECdoHkmJFOg7nhEicGjOOPdm7zapb8ICDWarLLtt
AO7+3jYYJOE+99GKLYhJdkrIrt1kvQu1f08G1DqUeYeuiuDmFFoqt597z+3vqtl2L5yJcQHtgmmN
4Nz0oP9uU3i7wyrOcoGlmhektz2bHiaPVu984KijA5mHtrBZAr4b+0DN799aw1CnyJb1gU6SRhQX
dTJW3nBvOC0ckFFk5xEFgerooeH2mE182Aqcor3lLlZawStpN0iXPzhObR0Xc/ZR7doy9oLCoyHc
zNEYQIkfcXysfY62751vETTI8C+Gbo1toQDKQm8UnT9jqdRVpZgT9f0C48XK1pemI0CZ7dBLr/RE
Umf06m0WSPVtNjIBYb+C7FvMMbaN65QxDwg6Vh6c5nPmAFU4GsEb8pT6knFWpaV2AbUtQSNyCNT5
GHHsfVeQOtHgFYb5PO15Zm21Ki4b2HUnDc8fO86RxtuoouKsKQAKrkr3QqLTebCldi6dsa7fadYb
3xaMz+oUwoZobXgzoBDaF/LNH4h/LHFRvPuCIrUdDOkfREerp7rV+h0zLOBB/BkWybLJUAg4mfbk
tpKDkUxoVYALx3v/YgDdGZARurjvNbRSoalgSs52KO2tN1sFNmzn2wnKsSQHZrmBpS/6JgI3AqH2
felm/MVtg+7SQh8zj6ZSkddcInOK7dZrn01YC5b4SsF4FVj50KI77yPe+Ebv4hZ0ph13pbFFmhds
ez0v77pBIHUXNA7iciomES6DcBMxlcOV7psutkeGDmrtASE0LdO+BMTzCn6/8mgi2b+085I/ZdTo
cDjsPjUMXdagwDL3ihuiSgKnIxdeQPQbqkb/vTXNcqMqU19wniGFU6YMSYlRmUVGoKFwXRQXyFab
78BJqmuO854AsF5eldTFyAfIldB0TFQmpLQ2EEm1r9y285FoQM4zRfvC3zgN9x7BSNIPqLDKjx7B
Ic6VX2zs3kHKbgeVc+dlBN2VyjRusnlpgdZvnL2WbMB1xUY1h4bQwwN3xLjxYM/1PGZSpB7M1x+D
oAuKMBBDsHXIUFzDw258pPmMXhWmIaMdWbbMnyVy1cQu1JzQ3LHTvi7rFPMynWa+UTwAuhGEXl8a
9+AZInDryU5yLf2HllAFp5PKuPCVRAArkD2lCr4khxzDpU1tW1M0wJU9NXRLDhy59XMQKHOncyNP
crtuN4GoipBN/R1yLwOVGJ1vBu00P7wCDj1q9MlLhuQzGWvabRw8ysaSDk3gaVgfgD2FoEbT69it
JPrds+M9GzU12pjWppuHnLn9O5VkeiEzN54ojFPufFqoJ58y/kh00O0MFOR5OLoFe2ookzckc5f9
WJjB3dKYNseJc9SRwn/+rg7mKq2wH7ywAMTqmXuFdVeW0rn1GiVfrGyW16xv7LhFArJFWeM+Czng
62lgTGDXwlwzUpk/Pek50PvMNoAVbweJU0eqZ5jvTtuFuCRxmKUiiR70VUsHleR8GLYzo+oR6r3q
25TlUPKvMMCBFE7lQQQv8KCNjE7YHWvYoOO863onbJzFjS26Gq0XzBJ3ncCADGCC5bkihL35k1Xd
VoVs35AbNZDhRhBIfC0yhLoxqIHQyrzcDie9GCjJq4bs0KTrC1izzMGjq2gHW2tBIGaivKl87ImH
vpz2m2fisfGZ+jiaYTCXUCvD30ZB8+sMSaI12EJc3MmDo9MZGPFkntekGGPmJggitRrCobDcDRCV
4xV4nn7sd8w4AotYoYiQJRrjNqe4onEipBv5NdDABwriJ36LmcktKIvOPYPeHEhi4M84SWEonND/
7Qz2+icYYm2U/b87g8BQFG/FZ/jE+l/81RR0/lhFQ6DJAHJMAD0joH/+bAqa5h8gqwMkgYYguPKA
jf4bPkFM9w/0AwG9N9D3A9OUAtTwL/wE9fFngY3u//o/wOHQ/6QrCNWbT13BFTkK3RigbVbjImgh
ngLjIc6O4VqOPSTnJkcfoMlMSY5mR4YmmX2H1JBXnrIybStnlVrugSG8CEA+DKKpmoY5Cqx6rnay
sDwjnQeJBjYuEEYOdTBA/Cv0RgXmZ3/XKEzizcTjOamNu4C5FjP9bcuLNnNjyvyytvYLRGyw0jqf
9ibIqTMC06GpboFuRbuObSHb05eJaenB25re0r0B84EUtqdBxkNY/fiYGfE2XxIna4kfTe7U1ceA
eRw9Aysr3BSMzGb5zpq5+TFmPVyNcEc35U1hEnqXGVRkGE5A4fIOA3QpElD3LJjyeY7yQrPAr99b
HFdtIg0XemW219aHoWWBFddzLYqdVxLfYKFb9jbqgEEI3Gio3cBUKjR8Jv2g9zHfF11jQctycn5U
ec0xgLMKzPG7Vk/jAfOB3AgpGkIm4pTV4aX7mj65E/WeoeuBUXVIGw2WdSE8+YMp6NwltbB6+1HW
k4eUIm9K/H9mVDSh0hZwqxzafkbIzYvBAO0cO0p36r0htnZjt2VZlodZleF1hT0P8mAPFA7buKVV
PWUGyXRoTIa07gfNJ9Stkyf4NpPQRIBqUjaMD0phioMuifanBOq5wkznvJ7Yh8bdJBJQ6lCjlH5Z
2mlLih4tS2uevSlE/zzX30Xj9ZiyF4tFnddZAKhwJ/rBsL9bZWD9GHtv14z9G0E/BMOuLGeLE2LX
ac/rw55ljd9WiVtY2rlaj53a+ijhxliAn22GuSGNLm4zo0CXBR26PLghwdT44BHCiuphFHDQ2ahB
DiWySQh8LAGVYjv6LgSbMdYBvkDGtgbzYCuk17IYLwVDrYWIHHP7Yc6ru9kjTbDv0AYoYrtAiQ0r
kc7L3vvJnYdH2E4JKxLEKadLtjDTeMG03wDhCUFfGUDCQ+DHuMcjkWU3jICQaEB8SoLmqqoa+ar5
4gMg0xWsM989jELVxhlmhaRc1EF/www+0VuDwtkpIVatZIneaDtBu4Z3fSmNcCJ8GtIgaEixqmJa
DYd0glfAesscRaXeF7P2gZMxcADHAm1Aq5y/acOV/n4x4W4HGO24lPre00sAOFEGwYKnjPe9TOam
zaUTwxOsAWlsGsdMY8BmYbgKAYICeY4FeMpBDrnfYo95ldg1pJ38pBeurDZe11TbVuYzJM0aA+PP
Vuc9xBZK0KhvbdQCFciXhvDZzdz1BSR8JZMWSlOotx5c1KAs1FU7kFBZHv4+DE9dWr3QPHOM7QzL
qQyW3qgWgeSxSV9C2stlDtxJ2VRUeyejkxOjKSmViEZXT/N+rmbm7Z3azZtDO6LZfiFcktl7dN19
deB9NnvPpHd6SFAonZm3U9HWZWqaAsI9FqkmmXQzuCXbxZv96eAT9ODjQphVlxK7N5e9MyPwviOw
TcUcLuhn+BvgARewPAmzITQBorN/v5ST8hIVBIMXlkbv+VtrBhgjajpOpvcMHoDd1ajVnF1w4O0Y
oD9T7WboI3mQpJUNzK2h/Mu0VYVZWQ4inRqgWxoAG5ayuqUjoJUy9jPf5SoeBKYaqeeP+dOsZxuS
LBVX4pp3fsuPAFf6eFBAcZZ0RfVJdHVRxcEP1TS6I8zeFiMCSZy4UcZNzCnLhtQwoMCdFiCjGLIs
kmpkaKuh9p+SuW/QUtGQeac7qlRPX3hTN1Mikcn16cIUUuAauQtY8Rgez8UVNkI+X2T4dyc4AFft
U5NlNt1Le+qGh0DNwzvGHnqJQJjtRORJM8svCJB68MCCWGE1XKmKDOwh9wL0CheRGeI+yN2Am5gs
1X72MfC871NMadCmnHOrCM4QlszPcFXcoVBhXGne1IAi2lctxpb7tTXULSLwvrmekmnv7lk0o5m/
++6Gi4j0d7JZZfRQqTu7X5KNvwCRvwIgTwi4f62NyS8sVjzf+8I0Q7HZAGSJanZlBdbPq9FcvlM7
8+F/oNKyYr7/xqT/XAujTbAXwAaEfsQp0p9oa8ENlaFy+2mZnoJojgFLgo4fRLarO304R6P7jAj/
uuD6g34ZWbKmIsivsWAJbjE6MztrA3T/eXOXle715cHAqjQhCohK9KeA2C/rOMof9aD+WqfdA+gW
TemSzMfzPuInvOK/numXtU7h59xAc9IAfqS58PdWDGlc6DEl/ZuTrM7z+pBTqG+co6r+9sv9suiK
ov3lASEw3xWSYlErEBcEFTZOwfbMTjxB4q6nAGozf7/Ek4/Vtxkp4c365+7w926U31THbruqiqDz
sD0nnfl5nP2v94ht/5fT1bp3fnmkDIK40EdGTuXOV1W3EZWH+/XNnR/PPNZnTP1f60AnEgN1qNV9
4VmVfgNnI+bA1Ts29lPipE1cxvPB3a2ENn7N0+7onJHVob/7XMBWIxsHttmHVuXnZ9OVC7xTjygt
kjnNVZi9dBfzRZCqBy5C79KLkItG88YEz8u/U/dQNo7LB7k564O17sXTc/HL77DW4uGXdzxSZrXA
GDFIWPRYfj5UkRvaT6v+x3mX2BOGzfqmwaEDXxzZAryUUJ9/Xq1ectPETkWVChlLmpQpZt0FLLCM
dFXQFWe9Cb6+5c/rnUDHjdnrCrquR7b+ZtU3Qd/luNy6d5iCJXqrtmb3J37mE8XgU7T+upk+L3ny
YZsMiGMG1CYCGpocOxjlQHHV3nUfU+xESGQ2LDkn70i/VHh4rajxDPf3tDMMfFhX2SQHS1Du0MxB
AhOvi69Le7d0Z96g9ErqLUzxHHqYvp1j1/0m4uEHrDcGWAEQTTvl9ViNANnHQ62x6kuC9LZjPcby
kDDT8SqI6l/qHJ3e8Oy6X3fv53VPIq0KOFSmK6zLIDDbXa/+q3bcQL1GQr3m7Gq/fc2YkQLOAzEs
41QJQ45TJkFEyKEXUWx7FrK0gKSl3tG34Vyk/Rr68GB/L3UqhFFXerBnD0vVF8GFvbdhLRlC/hns
t/IWtXuUR/Pxf/CEXwP852XXW/SXaFDXqy25xLKrr6EZDxvz27gVcbvDIOamPp5TqjgRtfkzHkCC
A9sXCvXQmTyJB8uo2y5Ahv6TRayi7opkEebRK2c/BQg1eD6XbvwmmcL+RMfWQ0Llw0H85AnF0Abw
FwReyeB3BRCRzYiZJvK6pasxWko9Ch8aa4NqNJ3PxfzffVPcMDY0if4MgZ9fboAWrKdGVIdi9lMy
12njtZtm2DFriv/jGw1P+ctSJxd1JZgLDAqW6mOgta853IlLCD6jrRlPu+mi3E/bs8Icv9k7EK6A
fxCIcMC5nbInF0zf6glw2J+Ee3G53qE8KqJ8t6aO5PlcvvO7mLMKZYAcDVqqB+fxz6+zmxTaP7pf
n/FPkyn+7kLslWx8iHME8XY+c2X/pPF9vip/KsuCRwwBZswwThas6oaj1TGsHQ0Xcwayydjw7ll8
l4/iCeUOAOUYCDXchqEQGcC9sjGYcbu9Z7avvBp/cF8FUS6GI8YXZ3iVJ1zOnwdpVb399287+eBT
BSNatFswVTxiKNNjtr5Z7ZuCiIo4eAluym15c47M+ZubDhYgHpRSIeiFD7/++S/BAk7iKgD6OQ+B
vcdo2IgYMM0UI/0zm/lr7QWDDIj8Oyv1eJU4/bwOl6TRDDien0HCRO+8S93mjWWwSawe5tt2V28F
uVdTyt0NHdPgrILk7x701x9wkkVYQzdClwg/AJlVAsCHAoC/4zr95+f8mqtAr2+lCFgrkBRMq8+P
CXMjbjiN/WHo59J/4s4ZbcMTpYh1i3z6+/2TTI9V3HZGYX/Aa2szX4hbvgcOAIR7d4h0jDQs9nb5
1bkI//XbrS1wlJRYHqnBqVZsoUGOAXf8w2OvjlEA8Tmh13ZF/Zcm+zC6c/7ov4kJ63IgJQYGbhSo
eX9+hzNbWglhig8L3a9GZvt5xijTFLEl0DYCG8SqE5s7sCjduetZwYSSYPY7B1ZkQvDpn7/nb1+4
CeV/PD1yBYwBPv8YPVYBoxn9mOnHiE6taMFdUUtUFeyyJgUs7kVoQLijr924oTTORn/XlixWGnaj
GgrPw7czP2g9KJ8DGN4OqjdKgVKG0uzJQdIduEhQb/xonuyb/BY5BWZduG7ZN/XUPpn7DPKrxhv5
gWb4f74w5MMcyIetKwMG/flNDCxD89QxP9DvB7YW2YtXxpbxDP38hAQdsKcHWR71fOkPTyOa2A5/
b7udto6UHRzinvk1X0/zqmX29485Oc18hexJRj+K+ltWeZFwMB0czx223xxmLAL3QQM6kUB4n8RG
CBTNrc/Njz42ovxgv1f71f/Jxf07/CgT+XBOS+B3D4VpkrPqKqJPdXo3eSXsjPNCfrDyVjpHuwNX
4Jw6wtf0xVvZ7ThUeBwUyScfUauBs3kqPqao2dHHQMUZbJOrGKS1PlyL1WUJiZ84fjJtz7lN/e4o
Ye31qochytej1C2dUnoBUjjyMVaPZqAKHVjbgQT65iXVBVPp/IhRCzQo4jNb9zcf8tPK65//cskB
u6WqfGYfoPFCOxjTaRoVe8gkQxIC/BEgOc8av/3uPTvw3fbgiYizepqh8iErSS6D9wUWZY1B4qqo
wWoxdhwzi39+uPVGOYkHq2Q+uAdIHeALcHLjzE1nKOTfP4au35psBM71IUff1divLlQzQPj+OTHB
31SqqyTTv5c8rWsAmq8Zq4Mf9AUU3U2Qig3ogLsWZDoobehU3DeXGGZFeUxhIHjOUu/LIQmgNAn6
hmEDnQpl3JPnDYammswyeKM5qEf2Fj3dUGfLmfDytVWMBBjcbxwUmGGBmH9SYViFTRduV6/zd3cD
Uu+eAj6+67Zd4t45iAA0rRP5Ul158ED+9s/f8+v1d7L0STmMqaWJrLN6BU5njknYxABSzDAlHUMV
6xiR9P/DlhGJxcmqJ/ecbxOg4rLqdbWbpA+Y3mGeFnkbKxlnfMhzH9H8smtPljs5kX3lWUx41atK
4BkKyDI8i/jtcr/Aa+pYxm20glAAqwqX11LH2dv5Jvm5H3AS22VRiNpXFdhv8nFZxLWBHzHSbSNc
6LeAB+hMYZH1T//8bb/EoZOnPs1slIL4iFm9UgqE0D2mJee27Rq+PwWDkwVOwntvAWVq5PXrmGab
5d5C07WNMNiyDqtJWJ8YMXNCIDx77KeXc7Xc124oFl+vSs+nODHeqYrR1AMYIJp1C0Fs9qL5YdII
Cv97sGPh2lTHzZ3S+37rbIad806ryPdD8cOGcE56rj/wNUB9/iXeaZZc573rDuXrKmHtJl53o5Cx
3gYpP9aHCgJcGLdB73z1b4Kidnx+c/32DP/yKryT8OGbQ94u7bq9s43tH7JHhaaleWvu5aVvg7Ic
tXfZ5bni/Wtk/PT+vZPAwQDeBK+pei0rkmAecyzou6rVufD05WY7ebcngQIukbT3gvJ1larLD8aD
fhfHAMY3q/cuJD3gMay39pCezT9/d3Z+faUnEWPEpvsZkT1ApAtOEwU0xD+fzq+9gZNHO4kJmunA
mOvqdRmgKhCzAfSzpITNNVRy79ubykaO5B2n/2bvTLbjRrJs+y9vjlzomym8dzpJZ6/gBIsUJfSA
GVozfP3brsiqVDJVocoa5zQUJAjAYHa7s4+7sA2He331uzDld+/v0+6QW3Ly7aF8s3occCZKrjKL
7eR3ydxvP45PewRTENVYquJNdgB6NQXC/u6Cbbsgw6NN/WQf5q08iJtwX91FZ/v+N8/4d8vnU+CO
qsYonbp8u7Qm9TPydNxVMUxc5LG8y3d6a6478U5QVj78FpR6Wf+fN8efV9DnyKENmS7KyzfvFvet
1ZhyorvQz4o9dI98/bt6/m/e5udMHdhFMZtZ+SZSXAWtZqVFd+zD37G3f3eVTxuNOfQe0kz23Aza
Z3CjpnrDBONfv7NfHSo/PbfP5hGqHXvGe8s3KDorl+F+1H6xtuZV2VImRGzy11f7zXceftpf6trw
7YaP0EuWtRlq+CTW6q+v8Ltn9mknMYvBXyqreMvbD2veTvmLqn6XZl3+yL9Yap8BX8oI69zhoAce
8+ZtrT26hzh8uBw6/5uexi9viO5jyOQ1Vkif80Y59rWeRfG2iOLaRJNltqdmsJ/++qn9SxHosjmS
X1B6YEjyX1CsxiwuqIr8zdRqFeZl7LT50cbc1HeM01Qk1wxzbf76ir9cCQw9evQYITqan75XkoBU
5RyiNmJoCDyrwHn46wv8sKb/l9d0mZJwybZ/KLf/KS8MrXYMc+IE34vHcq+Nc75sgu7goC/Iop2w
40sfzNjINUMtEDy74TQYG6d8CcQH+9T/wi/8l7f80x/0aXcUDB0sVVC8UZFazQ7CM7H761v+1+bt
5TX+dIVPDxX3HjMYy/KtWyc7pqXBf+wvMEbzBJ/g9w7Mv9w6/nG1z5tg2E3ouozire7RACCoinyM
uudwLTPS4vbtN/f2y6+OaSameC+mh5+T7r5FWM5MGmeLQ+D51mNOBLlzk4879eyDg/9d3/2Xb+un
610OnJ/KCrknK81g6FurfDQ6fjwR6v31Lf3yy/7pCpc7/ukKaIQNZjLzt8o1j05zMzLo6pX6/7Lj
MvdLwfXCPP1cQdCgUMsiyd46+VgFr3n+/n+5h//+9Z+rBTBk+nqOsjdJeJhg59JebBu834Hsf/2k
/nGVTwdhUzeFyZTJW496Q9j3hultVPe7BfbL5fyPJ+V9fuEGYtWFW8kOyxf5LP3YOpUMzwT0x6aN
Qk0wxUlsxyCPfjO69quo6QcwEjtz6oKfix6Dk/jOWOd0oDx/0/vB1oGpFCN8RvnvdPb2331jl/q7
TTuIRgaTcp+fpXA7X/vjax6YHL9PUkVxEf6uEfevt0T/FOs5fv+FIBldXuhPSztdrGip7em134yb
SxSqN8562eer4nna2Ph6iV26zf7c/f7DRfl/FOR/esf/wkV5fas/ix8uP/Cn+MFx/sbhh1IBOq9F
V9TjTPhT/GDbF6ok9X7sai/jhJdg7O/sSCP8m43uixo4lH6I2oHHWfVf4gcr/Bv5v21BpLyUQH3P
/3fEDzBl/zmc8kP4uljLQDVjYdIn/pTPD0ID43Bxde0qWCb7zHHyags7cnEaBAUhkl2kaIZJxWFq
XXM1WgP4sXXYwKc/MhiWAkaoKeZbjKYGdipBYqV1djPUPmXopiuT8CmPkClfyI5LXn/Po9oTJ9fB
W2/f1YXW+2kuErHr2hxFbR3Iqr8ahF1bazE5QYbUIUv7fQ+bNtmEF7nAEtd0Q2FRzY5rIIQTkdld
NZOZFVsz4Y/O465po/qhr5o+eofk1/LL/a6mXEA3trmeB8SUcQMg7gUJsj2t9WgajCH1bjttuzGp
IRFNXTjfzV4ddKtunHV4i0OIytciZEI5FiZaYftYI3XQzp0lJvwW4sTPuca6NZrQqXdDY87sV3ZN
NAB7ySmmu2mJppUewZgcJMiZ9joZ5r67QBHKC3YgRRWfdjMSe4VLg/niCWRc6y5QwFyiwVovSow7
w2jkgCRsKtqTqOBHHVAl6IS2st0CShHg/lFpzBVdqpzhh2sh5qj+OmR9U218sXjBcwaDpdpmYe6H
1x71OPeqiZQP7JAJw2oLmgrkB5s92L64VQWzyFW9LNATm9bdOUKHywqVwkjtSVeVsw9aKzcxPWK6
aYV7jxXOSEfHGTVvFph/aLTp/bpNrTo49Low0zs/EyjeSmtqu2OVMRCNBq41MqgryQzBDI7+snGD
Tg7f5xR918ZIutFbW0lRLzfpOMzPs5MD1lmsESCBayV+/TXJE2Nc4xkD2qayw8I6U11umEzPZr/c
R0xjO6ugjFL3USNME5uhuwxsq3lG+GAJtxluiiQae5gdJjyQujSibwB5NQbVCC6ZLC8rEUAOrwJx
QI1Sqg3CvkHh+F5cPFh5eG6/inw022vEN6K99kUfDMcy8yp7VaQqgoLnzbYqNkUlwqsWBMK6Zvr2
vh3nzEIZQityA9kQF73EbxKqIGajxoPlQTncDKpA/J4xcy1kPNeT6pjuhGdT8F0aA1zEREfJZpK1
o7Yi6LX3hIFkupyBGAT1RkeV0ofeqSrWajJXy7qaqsU+F+ZUqqM1Tg2z4b4yvbc+s3wDKpftObt8
7lTwaNhDcV+SZDuHqBt8FQN7CbH49H0ZrDsk2BARCmL+eeWnUnSIl+35QuGvgCvdTEsOqOUauUln
riKStSXOSksNsZOEOtxk0Tw5emdm0yjPEH0iTFy8zok2pWjL9hxAwVDjqhosxcpeygzbe0ZqHQVN
rqiG9wwM5Bg3OYPxyPwMgQiSW3TXbuaO4MqMkQevkNPP/M1WsRwVj6y/tZK6sGDcpA7WmiWdj+XK
bcGVrLxQG4A2+rKdrsPUMhjP8woUzdbco7+Y4RkMgOF0jbjKV3a/195lFsppPfsbtMfEhMc3V+nO
AgyHiBL05JRdR9BYzJWsW8NYAWQkNE9DM2leK+GaTOIhh50Qq/buOG1kOCOutKzefK/HjHy/BWJA
gcYwrA9zyFCeBaNo6tsyKCDVWKUPbAVOMZoNRliqXOpYWEMxrMHFqvfQbP3xUVXNVK1d4URIV6uL
bHaPk3F9686AoXqrCOxjAiW32OiOysNVPXfLHWQKfZxaGe11VIPqLNqEV2yB33CywoyLAgPwGIBM
lG7mMQsitvG+F3Mse1cDoYj4JffYr3Ui7pMowWdrthfWpw/dZZ16mXos58wxY9nai9rCeJ2aKnYy
2+u3Cx/DH1MxXlovKK/gQ6VBE6w9Q7Tmnh3Oi5B6F2VCR9Mb8/ssSvW3sk8obDlmgd6LdmzofM2k
aAPSyFzh6Ev9rT27weJSCu7L0OxXKsuB8uYzxNlr8BtheC4ztyvjyk27MU60sRiQA7DwXDed1AzL
eBpipErbMv/Iyg5WT9YF8zkoLJWt5rqon2lsq9fK63L3ykpHL7rqQnNyr5RVq+VkiEA9trKG2U08
4CwHPQdDtQtB/eDkCn7QXitpW+1Vzxn50NUL2C03qkuxTgzD73GQn8PkKFFTuaxAP3PWpbLdeRcZ
zYWsWDAfs/YGZhDZBEKxMoJFv6ZlJW87x2VzGEyRLAe3m1nGwAx4slAYtIztELrlwZwc0V2hCyNT
RESWpxtbQJxGlQi+qOpN4Aic3ZxDbdgJ582YXK+7WcI5cc+G7s0edaTj1Euc1kxLHH0bIuC60Mqv
4RmC4rwe7aj3D7nRg66Y57YLr3lBXXc0BmnNX0CtGd8AKVXWQRQo8lYLc0PqVPvm6MSdMYFGm+Bs
V0A7FwPghhkhLM45cs4B1CFvNc9Nv5HCpyLnem3evfdqgZ1klzWcnCYU1yIrxXDTXkT/qwi8iv/I
Kld6nyShHNbJ2I4oVMbQ1pwWnnY3Biic6npOHS1XTl9FSxwC8bb3teMN3bXhaaxVNRuCji9I4XCT
lFbuHqRcIuZU0FrZMC81QxvUCVHdhWWnk3WmdGntvZHIa2uOhQcnwrBpcgKPqBghL4PJgrEo7WTv
t6VVPSNKTqK9Ubo9gZcbSW8/jaAQdy48ZPEMcswn+qKW4rwPOumdqwvjrd744LPlCuUdTo61A8kx
hfKBBca6IdhMQHtFxYZvGw+hwJ1SsprInYq4agiw7kG4qiJ88JuikOY2MqTj4S+eDm06bLVMU43i
j3hh5vCUQW+Mp7Ka+m9lqRPjxqgKVexhM/IkE11lM8aikigW36CqbqYHwFWlse4KkS0vSWd6QHT8
KoN02bXmotYspRrVU8j/4NwWehoRBHH+iXA3QvdWB0vKMKK15iKRv7d+KDgnmwexUT+UnY6p/D7O
07Ryn9If6k9and1H0jkdzrtAEOycEMg03uGcO1/qHwrSsS1Rk1Y5inEwRmMXXPVL2Gd7OYVVci4R
8XU3ukeEgBLUcfSLF5Zz/6V23aHe0rcQ9nFZDPYSmAOKMw4g+nZ2L6dQJ5SaH3W+wAxVo+jlg87n
qf2epc4sN45cxvHwI7P4T5JFkkVi8j9LzF/z+v3tffz2T+DJy4/8d5plksm4zJBhh8LYMsnU39Ms
1OcXn19OCgsXNQxP/5FmAZ6k8omBj82QLE73wU9pFunZpRBLxgZYH/cY6pv/RcY8/1nm/NM44deM
fsanPqVZwWVg5aLDhY+JsuPHUMRPKbkMwcpF08wYYVuGJD0JX1Eh4+Yygd1DGWuz8DwmMyDn1AfV
/tbOvbwQ6YpSbizDyNkTl0hZxWl2whp/mcVp+zvXTKEYBH6mh53WZSN3IOIt/Flau6nN72nr9WI7
CUBpjJ1m5bipYSB2a6lDXa6J1pR5EIPhnTlhrQQ+yTAD+iqG1D8bMPMEO1yGKl51thy3SRQq6ghG
C+1VDJmdH0U6VXKdo9W1V3OiOUrzlAn2E9AzDLUWI1mM65CSmN5JVMIdPAYoWH4xwoKzRYMbiAi9
zt+bU52bu5zYPWPLg6O0LuvZSOIpKaNu503CczleE9kdjMzIvC+RMZNpTbVqgo1gA2mPUoHH2vB3
WCg8Kji98CFTO38ayyEL9lm5wDCuu4HHzpD00ctLmJmkiHGqvPKqNazjOCFXl6bdq5Uk8/iIhsy7
l65jMGTYKds8wFm06zOwglndwjyGymeXWhXbdJqz4grOiyRChODV4Gjil2ZyJeQw5WtHRd6MUnoS
0wEVuGeumXlUtDwDySi9a7KPg45DD890PYC1dCup55hwa9VoiLMqcjtOlLW2/Kwf1zKSUbcVnTsk
76QfUQy+D5K9K65AhhOTus4Fq5WYVQlap66CrLtVUxCBAnA4xB893pa4kmVia7XpvXESj3UZ5AqJ
7wKCegRR4h0g0lUcsD+SZga4s/CdFx4hbpa2SWbd/kizXVdA/1I/0u8ZPjS0Rn9wpG/GpeTim0J2
vd4VlZnbnK9FnW6mzu+nw8wxB29dBqHYhWkBdMtvmcs76EI54mSk2rFea2dW+bweksXLHg1JjLx2
hrrMbizS7pxQxonQ62KgaQtyV9Nu0y0U5XnYLXReK2Pt9V5vP9dz2Ldf/EvZQnEOUMJQOcYVVeyP
ZAWx2S8Jpuxm4fR798cuLf1E0nWA/oMuCeMGtvLlx7Y+LSS8j9OP7Z7Tgq2/Hn05xCbmfKsoK43i
qvlxUPg/Do1JOMEHU8pOxUL8cbDMbl32V02YwN8y+6kMr7WecnUsCpqLB1ssuTig24vkcZAAwawY
cy6vh4PsEjev+6ruxxcOlRrqkjAm8YfjXiiXKRYfwZUXMa16nkqmmi5Qs6az/6hE34XvLJjhu9u3
g7tWpT8gPxShow56zIX9pXB1Vh5J+3WwKRqSFSiRjkWADyZn5leTShj3IJWXGRiWDPt7YghLnPSi
626nII3JvVnxYzs3RwpZrgToDB68CmB/g5UY9FVuOL3cW81gRWfU0GNO4ydM210VpGn3kRJoX+Bp
TdY4my7w0i8u/Ji3we2JWox2CJ8AVstpHbl5PQNbSO6HZamXdUA8dQK4kedHX7uX7KYrU1MdelN4
IoJfJ6cFJHXdzaCLakiRpxC/yWjnFUmT3rVWtTTY5tA7JAVrixHw9ZAzu2JSlnoOunzO1q6fo0u/
MPZbSG0ENZ1P7csbxkMvgiHa+zkR83eYBb24myPLKHBQx3Pv2chFR9iu6Hw2O0QQROxT5/RO3Lvw
+uKwbqAu/icQ+JM1Yzmcwv9zIHB6a/ufg4Af//ufQQDdtb+hzrpoUDwm6QOO4D9jAGqlEKbR1wUm
fHJaWNTL/15q5Zhn+NyBOo0ZDUXViJDi75VWy/lbxIg8/VEGhv8swv4bEYD1g3D9U+PawNCL+INI
+FNbsMzSZgZSWx0kaGDS91Y9+ukI6iFsLfmaDnZ1Mw128bXM7Pkmn43x2gGAUoEYYPM5LIOCB21h
AaRXo07Va96aKo/hu7ffSMxDLGMBgRCoQ6g6qGXx1kaRuYccf4U+JoT1HoWurCcMe1oNj91pET6X
0sbUBnsGHAzStroB/hS8mKKDzgY5bu1E1XQjC+nvWcDzs+85TCcA1xppY/I5PIR8zdhElDDmcn/c
SB+2XGx2eLokkkPMHDWMq5QiwHf8bHxnRVnKvB671GCsvw7vF4VL36qdBu+ZegaCh1TI/pldCWCm
Nwr3wclQM+3aMmAzFnlITlGhfC2YjaL/Xjb9qQilc+ckUSk2YeGae3LI6ARaJXyBw0JHJQt90l7q
ysbZL6zxoXL6/FkqIKJAYWe4PBI0JFzeq9EJesKWgFO6cRoSzDGXE24JBCAwUUIQvNPF4YDnYRMH
1Ut2nbdj++6U3PJm9js2wdnEbamoe3/rSRLKFtOD2ym06vsgWaJd5Jlia0cYtRhjZG2gxIK/Wmxf
4cHZCOtLTnB1T6rtPjsNiVwaGQwWajWJpyU01Leq69urDO7FZhI2xgSZJY6AaOYYCrA5MqdFdcPy
5ujWSyrqlxL39vtKNO7J9eqa+nrWrSprcq+bFpKOW2ArEFWyXYcVeFXqC8uVk6fNKa9Hq1kbtetM
q3xsovsOs4QbtNfgEH0FIMW/cO+IN1hi8RBa1nY0J7Xr5zGE0WU69VFUUbK+0HxOmTDkVkKT3EjD
sc+polAE2mWCNFT6IjqMc+nu/ES5z1Sv0nM72vmrM7rDDZHHdDOBUexjoy+yQymNBG+YgoJ/qAbr
2SYM+ODl4B3p68LdEDVQpXA5ufeJhexoJP0Hr26XPeLeC3DXbfP5yqujgLplnX2tsqLt47nNkxN+
BOk+I/7dXT6B19xdnFOORdw6MEDwEkCkN8K28rUm5F2n1YjwHVafAVGF/sB2kV52GHJlfEcqYn2T
oDkP1MQA2noUS1dRXbkY0lTLZrH8Ycsp1oID8PMC4EdOs0SH9QHrKh2u3BRw5brtGfqYiRNJPj2x
xq1hfiWlTL/UwprACAfRB8x9lDkwcB/HKStOspvMJ2V50/NMYnAsqe1+y/IxNPfFMs8bx5nHK6Ol
hK9tAy4nwrR75DLmW9hOYlilJsjeqpPlFtR4hHdNUOyhKlu3HFXNekn66mYYsvwKpeLMEH+BAQ31
0TB76pes3utcTPvBs9UYTx4pCiFClenYinQWxq3VMAs6zMG1rfv5WpNUrRy7L24D7RWHIBrEKpg6
DW1/jsRb69VdtfLKcDgXyra3w+hn09pPQ6qsWd6f54xRCv5ZvowFlj6X5Oqp1jB4umAwV3UlRx6Z
yisoOaG10yYvLOLDvLWdxt2INCy+lG2d/WGXYbHvi5nor6ur6jSJ0dsUmqSLSp51pa3B3NYYdHBk
a9xRvKC/hRcD0dMexcqbZzhys5JVHCUw0Re7mL8R+Cf1QwJ75gCoeXlkNqI+E7NkOyIQ1PNmF4h1
NgM/AV9NiteI8VX1vnMDs116cWgG6hxBkrmyXQybLJN6J01ofSY2ZcNLnE4z+9Vn2QIG3up3Az5l
OXUHu9k6YZstMQzZ6GAuYXeP2UKzDkx4z1yyOgnXcl4au5+OxCvBrp3y/Fs2y+ncC108lQIyd1wM
ZAd5Ni3G/VRb1uuC55xYtR5kT72pRt/cV33rF6vI84M1Q5sMj4tZWq+RwqhmNYAKOPhsdLdDvbDi
SePEt7o38i01xvHGDfUw7OBt+lcF5SQIYXTCY/jQ3R3Ja3egn2U9MOs070vK1jeU1+Zbwkf3JVFh
Z8Q4ZzWPLbaFcLKTWu11ZzVbCIPVqlVLllG+V+J9ntLl1DRVdDcZ7hRj3DVt+jb9YvtJ+xBUAMKU
cotbI+jqvZ1U4Sso0kslHCD9dbc03tehDW1SHJzkbNeQ11baAWKdK7YlMXXF1wuZG2jTUK+gZ7Wx
SvQANK3CyA6uJf4sVfRkWclwsIJsMDcW+fujl1vhPWCqcj9CKdwaUiNJrypz2w2leSP8kgYBDR+F
PJI8EpxaG121mQp2eUDUmfZT8SEJu7cRpOcXRHsRTZ1OPoSLG3yjZB4KksTEeKqTAnSo6XRvVUZt
2RIlxjqT1ZyWyp6u2zT3tv1su8cJFVIIBjL0r9NJO2y/jD/smK2d/8icstoki84wuMht811mIUVB
dlm8vcbS07dNbds3qPhVHdMTKW9067rbVI3W3knDbuXT+gW9lNJf8NxNsaTlflYiO1uDUX0b2igA
gp4vC8tVOpDKg5GwmGZQsCqHhIJwnmr9SDtrOkbmKK6z3p8Ofi+zOxIv8xjOmGKg0srOFBzsB99t
uRcuRIbRZzIePJcUIpLFCc5C+jBAz9sJExOtlQtF7MX2rOml5yO+d+aAVXvxmwH9PRnWXQpai/ow
IywMxUr7aDlt95bzjey6Ylj0Srl1srJy3Yl10Nhpuyo6iGBr2ND2kZqDvMmaCQMkI6MQWibyCgxU
c8tAcYSM2lTOTRilzkp4A3rFqKypJACUOrm2So5eYS5vmKwtB7wSe07A1nl1nNTepn45f5FF7p3r
rO4OdZrooxJzntJ3rQRNUn9iTA066Xgc7UNJfl8tH5Uq1unVEg+iLVZS0x7IJ87dwghsCukM3dKD
NLC9KwI6IpiUxBUuKDcedrKnwLig0sjRDk5T0lQdR6lEPMu5fwEaCPkLp13Q6gYtnCTtm26VutZE
R7pN1i3jYHgYjfVOV7axT+HUnuD+e1/7MSTuwwajP0vV1VdhWJs4ROjij3yw9eNAL2lmbEeGxzbV
6XVVBckezjQ6G9U717M1YTyVNrCMi2VpeHQqwtanxNTMp7dL97zV4c3SFOUJym/3GI5l+mjrejoM
ZoYMMtH6MBMuvHCWNQdv8dCdU2eCIO8kRkIhJyClDaUhSnouaphXQZi4e4el/kTEVDzX9Ga3gnlM
9gZKbuduaLD4MwS1LDtEfepXYeMwDc+EeiLcQa4tHeIm2XW0rsr+NavAGlZFap680hnmmN4HFiqZ
Sm59qIIvQBj1i3RoBJnL5Dx6oZsfbLNMolg6uZ/tosp5S8Kp3NNAfqELuKEAlIEco7UjigWq+GC3
1iMukWy3uGVu8Qd9y7MeL2I3JL4Y6Kptu8YVp8UItbO2F2fa9xW/IvNZSbMNjn01TE3ztcI95g5A
W/XktGW1a203vKaLI924XMrk1KZmeOuYI7MGU6LeL6Z9z3mRT2QVbY8tGmxr484E43c9DF6EC0rv
qZNbeMQ0cglow01GXsBklGOwc4OSWK+Zunybp5a5SW1Tb3K/zJDwekF23fp6OreOlZzENLGfeiM2
IllLC8UJhwBK/4wzQpdN2LlYvn2DP4G91S6F9dh1NUYG9L1oKfn+CrZfH+ALh+VJrSvvTlseIVoG
kRYSf1YcRFrSqBSpPMOPra78JpvORWFaNy0Pr10J6g8bWBs0wGvq/c+TVwZXuXKNkzb4yppRR2u/
qNJN0xXtFT4UaNp1bd/VYcfArDk1D2FkuTKmaKK22K5dCAvwjY0NbW7rzm0VB64e/FWD78F+LJzk
WU0+TpoLBaonfyjnQzBa1jWg3+ULNsz129IbHPPtgtkn7hvDPjTGFqeQYmIxRaP3tlCY3eNDYNwN
lqE+qGNDj6Zp+hHOIWasKeMgIa27HQi+9Oh3MAuB1CXRZk686XVuE3EgXxkeJyuSsWVX3ZnUK7gx
YGojOE/wVKuJtXceXkJQ9ALV7NvJ88jyAvV1ptf6PbKt7G7srPZxwDvgY7R0unIiIz1hd6NWXdZa
b77gO/ZqHWHQycfdX7Kp2FJtsipcI8Aas15uTaZfJpqWeJbTvUqppy6q3zZpkD1N8KCxBAui3RKO
7Y1VpOWb6xnusXZ793YaRANh1MZPoA2WO2mF8uuYuu6zaensdZxT48OjAjNR3iMybK2QtDaCj5hK
G3vJUmPFTns0IcqSM7JNQu/Zypsudgq72PpaOdTkDLilSkv3as6C4YwjAAuYZ+PeUFS23hzTKlZp
GKZfaW+Z82rqbX+l69C4Jn6cbmC0e+XWYqQgHn2bfzfHOlp7FOMJqG37qxyHYK0y/ELiILCRj2Id
sRkCw9hF2p8e2Z0ckocMA4tUVicXzwq58tom/O62IvtgNhxgs8kqhybut+HaNLvqOfBFe4Mjb3OL
1UywprM/6Av4uNkqHwR7mShGhRZTJQD/L7znfA4wLWzs6jYZlc43ZtAnV0lg4eZkpa15shfsTquI
A0l0HGdVjgMfmVc9MHVDPDdJ/shrUq6+4irC3M8ia7bacYrbnCT23Ga4WTAuxNA3CnZDbHha3aYK
hvwOLwNjWNkl2XJrGhi5uyORSdmoo02KcNRUmw926sB0rluLr8yw3xnTGb6IPEk21PH8+4R5m3XA
NA2N76Vvj63AqWbIETTTuBmPi8rda4z4UFbmwDjpDdOV7rZMAiDuHI2WGEyZ1jZsF+d9LieTKiGA
0wYnVCNY+0NdHz1vGr9nbjoEN5NMmOSwg3rPRfCQskH0XtqHxaE2R24x8PvyVZfOghlrv6TbDsjk
I32JaondYlxug1LI8mCqPrwWQDJLoiujdmJZOfb9crFkZcuqTs6FeLxi2zMOagDtHgujn6JbFyua
bZRHzrNtaPdlZjThgRZqRgIX+E9mKefjTMMI9KfrEjCXo0xfQbkW302ShvfcZUhqs5CxkaBj9dhX
Ijvk0jC/GFZW3+e91hDFE+E8467T34elksDM4KD3sYdx0YPRBD3/YdAZ80+VWMpYDs4Urnz6JN8x
NePBtW0vXibH6r8VRuMyHVHQ+ACtXH6gytO3QizD1ohk98AwABhOGOPUM9x6ElcNPLevWvvGtRc0
jHvRE2A70sFSfU3YTa8y3I7pbgzzy4VRsQWYWu2AyYzXE8fotzrKk3HloPoB4et6acO0x+xg5DYK
Bcq9KyivJzTK01XmGMsfdJxrIsQy/SMr2+Go6MbgQRk09xUdkQ/84chwQIJlJx9IOIVkkeXv4aKZ
5eqz4WQ3dvhiWJb4wIsBsiiOPePD3IyMC1F9bldTLbFbSLDFyrde0k3wEQK5vJfU1fytwGvjaZS5
Z1OkEaPeJIFnPQ/4Xs0bWznyY8xqdoMxnWm26ZCOGUmx5xz5Phq1awNCEDyrMTKoyXS+FKah7hmP
AINRtVTFYrsX5p3h9T14jIGoqehTK99i4R1+kZLGEw7CCiloBFm/E2YdrSbDqZmermychefcNXFR
Vbhi4C1kfRd5Wb24y5DKXU7Xfoixeu2/+YFKQ35CyOtZVeHZGfvcYvsi5fugqKXPLRaccmswjsSp
ndR4guA7JF6TnpLKKpe5eYXrXbjz29GEy55P0l6nwZI8MS3avhaYKe37ZvKfUgb7YiswaGRYJTUk
nMO3Q25GZZxJf8Fydi5PvtO7r2HVUTjFjFe9dLaLYsWhz3vGZCK7bToYzRvSqmTTyITJd2t2isdK
NSic5gwO7tFOLfpCbqiakwtWZl9OtlqN/tx/QMQ1dlLhW7SKltTe4b/qbSwc0p5aHGJWAZ53X5JF
lG9TkoV7jOGtE52WGmTrMI2PSEguNJ0uu+l6Ic+E6DjPpIJBNXyolv/P3Zktx40safpVjs09yrAv
ZjMXnZlIZCZXkVp5A5MoCvu+4236WfrF5gNL55wUSkh08apnrMqsrCgxAES4R4S7//7/73JJbd/F
4BH2gY8+99aUm3QvJvrg72jYEB60OAOcFkLQitJQgX6mQZOn3kUuiuTQziZalfmnlMLQJqjG/H0l
aBmiuII8hbJGjho15Q7FNusxBysnJ+/JiELrlBXmjzgVhB+aEYh3AtKv8Hi5FMnQPai/JxG5UgL+
YBeg1/kE4kRxLH2or3JP0B0T5Ol16YL548DkuDPN0fhq9j7sWLUO9D5phO8IshFtiw0k0bWS90e/
F7RHqVGUz2MgFC9R5vpfFLIuB88LncGVg2c4aIcjTOGA+ss0YJ+jiM0BoXo64KxouKnHzn0wMl1/
6kpBQYoJeeRTW2rtNyrYFtSgUrtz/STfEnzEJE+sOgZZRiLArpsw/RFBJohIsoK6s9/LT5FigkQO
4d5+H8CS8R2BcgMZscEVH8ikQXEDuTmqB3lDsrSL4ugavl9162lGbEPN7CMNVtE8k+TfMgGlKdRQ
N7GZnHyyIp7QHQR/PMg9ycNNCcudA/AwfdSnr1U6UIuIsuc1/E4Bv7cJjS7hHKo5ETaWQugIhUpm
fgYGKbyowEm+Zn5bH12Zk7lmc0IzK9NdJ1FAnVDczILrqhjA5Uplr38pW56xMVsNnmQfwvmtF+bm
jWS41TdBysi+pWal7ELSa0ewXf11IyFmM4SCHDmW74XdFg5ZzU6a0SckjzXXBhrXiVtBJOG7CZWA
Up2pGielGysKx0NtXglwmMO4Cbpgn4NC+hwaenkP4kWAhsJ345sh6zXsypSuh0IXjkCF+6OXmqnT
hHKK2IjV19+1iCIf+pQAcshMwBqnCyP3nx6O4L2iWubJ9QbhgXfIDy5x5MnUm/TDMI4AkDVQEKCZ
yZrUOdKyslDfRwDZuJV56SEtU3KFGu3Dued379hYO5tkT3zsPFXZJyWSRg089qfKFJWbWJLDT3JV
pQ33UCp4EsIz4Lxq6z20l+kHA5Loa9BO9AMLUfs17zJp73KROISJHuSbpuHqZ5JZg6LechGkSsXP
gwZ0kmpNZVOJgPFK02PEALyhsZUqAseHDi3Z1RYRPgkCc81Qq8ckD5tbnVvclksqdqfGyY1Z5dUB
WWHLzgwjuBENMaKUL3O2Bq5v96ECP0ONupvjtoF3KjpZv4uzGu8F83dDCo9aUKIMaIaAwd7ATFC+
L9RUwTQ0E6wXe7IPqzhCz10AztAqXOUxA/IL4heZjQ4i/ir9yjmfIDOjmom2cz2r+p54agQnftgE
V5WlaYAUU4Fce2SoxxB0B3I7sRYUYHJd431ce9FdlhnSwes04UrXfar21I8FKqNY5oPaBK6xLTs1
i52ISDN0gFkq38Kg0u8Keik/J5VGw9XYu/o9oUsG2Nk19IMWlQosOcHYfEQxoPlYmIP+fuCWk23a
tFIfXEVFuY2DMHJ3ZtDXnw3FpIcVfQI6JFXEzj4oXWieSOVMuBjgDcehyqjFC5Eo+LueFPQzt7tx
3KpS7Qq7OEuHaYMV3K9ar7MERc2N2e5bkBUgQrX2AdS+8c631DzaGELo3WZK2URbARkyc9ersVwf
VD/vA9vzYy/Z6j7JSsALA1o1UewK0rVH7rjfuX0V1FvQCjE5AjEfnntfVIetXOQKWfoiK9oNI7bc
uqsi7Q9UC10ni4GtXw1t6QJ5qX0RNrDRtB4Bk5v6jpULP8D4EwSbEIkIIMmlDN7gviIhHTxnGnwR
BwlTFew0NJOXgG6O8lbyRvQMarLg3XOaeqnhSNrAPaED0fcCHVMZ7xqLbLAds5AoKnvcD3eWO2Ve
xxrp1Q2BnvHci0KX7OEKFkK76Bu2kMJs9IOnSVlp65kA1ogEjR4iCpXKAZdoAx6KNAfLgniXmZ+y
GkGorTfKxqlQO+FegSR9H1fwMbLtm7X0zc1qxM4jA5ZrDuNHpAvymzauW8vO24ojlr87nJRW0Z6Q
0gm/j2VDWjAcy3tznEAW3ojwVlbAEeyZBVFTyxGIGmV95LhrbgJNlLmwQmBRbyoOpJrqvOB/roTQ
eqm40b50amuGdoPaxrCJSYWpqFm0xYvXeW3oCAkqjBtLpr3fJEO3AblEtU7U4q/h2A6UASkU3DYg
pa4yuBy2QpHGPwxTre+yUQZ67PWj4wMqOE59McZedWVjUwlj9JkPU21lLJVdB5z1zis97Qrlu+bT
WA/lPpRH2k7I0gknxNEiCrU9v9xnzdeawmm1gTMkhCYz1b+SdeW6TcUj/tGISYKOrzvcNaYU2Kmk
VM8DmgL7PNeFbBOFnX9TUrPd+Xqnv2vAAyGTWnGVq6uCphMCdvkKqjHlIZGV5rHudcWp1ElQMNdB
RaiZGXxGfIA+FNUgqyQN1V3id7BxAPp23C6i2kVlEwlbY2K8EnL2RKn/MNTUjAdjKE8NwOZjRQsm
eImg3AewuW5LYyjgcG+y4VYO62bXEb4Nm8aEpcbPLbS6mBflIcKrH1tDChlXjulGDXOCXxhHiqK/
94y8OARR2n0kOqTXRK4r5YDEuwfXRCM/cfkHkZL4siMJqXcAqo4YMYVHqd5WgdJSHxfE6WSrxhLu
FBhfPoBDGrJdJNaoQweZcQdnP828bhXW97VAZeGaMrLZbHx2GYSfXHmXZNyNuHug6OJ16iQOJexy
CiQ0dWu9+iVLpryh0TfaMzhGJs1lxQnAK/MkFb5HYJc0UD4noNtyVq5XNVuWUlQ9SWS1gv33QSSI
b/Lv/54QqM9ZTm3F8+tXmMO//895yVD4eanmf+mX3wEN+RPFOjXI/fI/NjfKGpnFF3LvL1UT/zk+
wMnpb/53//AfL6+jvB/yl//zv56zJmXHeXjxgiw9R4PIBtCOZfDIY/P9v/4z/cf3l/gfj035l1/8
iSXV/rBUFQpACUI14D06nah/4khk5Q9VUwFyaiogLPphad78iSORZGCmOorntF1OGI9JefwnjoRf
Mifdc5MGf9rs+OfvIEl50i9IUkjPeAUV0KppStyTpNfG+zMkaSqZCMQhsZKh6NWFWw3gXrFBIsVE
NSvNWyGd8IhtT2Ux68hkpIkkJJOWdq8o71SydsTFQzrJimoB5CDgIlGO1Loo+9iVlYC3BEGOZLLW
Vkgd+XR17AIAafFWzkRvIKisK1GFClPqquSWaK1yvxgNis1EohSUTLqwYBEbc1sQWhTynNTtdDTK
0C5DG29DsVnBW9D9U5vsADofMVmtFPX2EEdNqe8SS4XpTNHSUTgR9NXag2e4SXFXVCEHMNRkPWKf
vWmNwr4sAkItT8i51IhW6FebMknVZNsNhEukMS10edoNMEsDlbKQ+2Ho9FqtUNAbWk/cQcdAxjol
mxY+Q0aetmTnSROi6uqmNpXnwNgnqemrXxMlKxq7FMwAEXJ1jEuDnpOI/h4NzlVl2n8Qez/ollRB
fmdRbrLLMpMzovNyDCDZyAP9s6RRwO1JuhXEfkMZA7Wrei09gfLJmwL0vuZ+90iTu7xiDhqA8L5t
dzmZCf2AiLlVXwslyh03gUfzyJFkQM9Z2GW9+hBWoN2ugf1DF1KmbS7eJZrRd/SnieVXQOult3e7
MDQe1c4owaM1LchcRa8SYy/EJCSdNg2kYesGXGu2RSlzHkrU+aI7csglx26epdIhtCS0hAzRLd+H
HfLdZHX8MDr1qTnGO0nhiN2SPiseu1Y30m2CiATl48bUuDBUlUiRPpc6f6+jsZPu9arhaiCCK5L2
ZUuf2V6Tq/JDEfh+TwNBZZU3BAhtT7OJ3KZ3OuCK9try8waGNvQmUzsO8IoNRZXxa5OmKBu6kmDc
C40ZgZBtoxplGnhUt2pRGSBeaLjs9iaRKrU0j7ba57bKEgwJ7RgeTnv3Lnap0ak24N8g/6EGsjQ6
deX10acBzVtuww2bb8h5R0LvEdmaNNiPwxDAig98SidXl3uGeJNxCHkvLrKD8qnyiqIKdlreTaOP
owtqWkS1MyKPJHd+oW31yAy0p4DvqZH3NBVAAO5oGPchECsxA5MyArouQBVoT3oeB2SrQxIkBu2W
Q1qRXssNAbFBOstM/ZveCCNyVXoSGNHeJZ9DwlFoXJFmojhBVNH6ICKjCRFPJVWcSR4aylyH+mIg
iBJQr6nl20g1I+CYQ6sP8HIkiSn528TMRDm0RZpXtNu0gHU1B+2a6STk/cYg7IhoozQOBTVW3R7N
xPItprzLheEYRKJJ5lAXQCN0O7/F8zzbnYSh7SQfJSBGRPJJ+95twbt9GcJUS+81BCWzL4aUW1/y
KJXvvGgow00kqjcoyb4r/dEWtSEfrmIZ2KUDZU5GpKWNoF6HAoCBhkLDhkw4mC0TJRhqGJa6AzEP
zrzDbQNQPdlOSbmV76IWqctjWoOhmJrjBHnDnhe9cxPVzew49lKit6SKSJiNOdJtgQkWGmL+0Ouu
Mvot821oAdzdhgIyT1tTKsovYW+mPWi2TngyfINwn9Rr51+VFCTJflWWD2lMGI7U3RGVTdEEk60E
5K5KfqHu8QtEkizFHgUt9w6CFyWk43U154pVldI+G8auPGUjXWw7TUaRmrZO8uV7K1FHEIKNP+hg
cqlOqnuxkELzQc+bpr0iG9wbt65klv2BjGwvfxU8TRsPIdy+yLlkinlDY2XSO2Pbd8VHpI/DbD+O
sdptLIn0tJNK+MANIXxrOJruxm2+ZTsS4XyTG2/quivV3G5ii67boUv76PuQgsG3dUJkOk8bdbp1
VWrv3qPQ5kpXyWhZuLFM+uyppu4KPCIAYfzBY3ZyuyPCpvcmA7JDRT6g8/elrnTfvG0StdBuUe/K
v7EFhPGRFIirwSWjiOlRGUmL2HWEvWzygbZyJ6RmDboBgzOOsWfVZKpI8QhfVEpDKZnrPOUu7aHw
5zS+SUcXjbXlbcaix9uBfb/bypUJL8zglxRPiyyi5ycjF+GedCs3kVQDct7t0P1TBGqXWOIO7Lsf
3sSDAmwn5eQiexKEEYWuyKTWwnFKuJe1Y/7gu0CE6U0DWn2NJJlZ2yrgCrpD08AlsQ6ghl5iJZL2
bWd6LtCFEqYcvVKU9FgnAeJaatBNu2ZW0GHZGMCcxWJsv5pd2mmbOMqsFmXrkLYquZeZAu4uY77v
s7CMtkQQeEQugubboiQfww2ICJUF8VqL1nBgVsIPUxaS5s6gPnyjKEU8wfXSSeiZy44Z7z06ALpv
RkrOWh8JWlu/FIfvnViZgo2MVW4+dRQxzVOs9mbkSOlYfXPHzI12Ho+Gcjw3/RYK7Sr/6kqwJFy7
YMk+5WTvm62Ofrt3BaJ/qrBSBLYcZCHxscaSe5p1DWiRjoVet9VtIydusx+0BEJqlKmFApokr0mu
64Hq+N6DVkl1/CZro9uk8lpA2DCcVldKFVr9Z6RZ5fRHNapkvVtV6OpDgcKKyOrRtLE3x240bGTI
1f7GIlNe2C6wXI09MjNVWlsbWbFlrwn726ZVdehts7r8MirN2Oz7TnyltE+H6qhLdPg4Ff3PEBqB
GejtMZJlHUIjmUoUME0hc+jr18rDCGkHynakCVXSjWJc2qlCIGRnoBSzLU2bIWJ2qiB6p0Gt4JfM
FDmAeoACWWWHlhz1QOQQ6t4Pph/VV9RMKYrlAkJ0tkAFBWZ9DWtzQiop4kGyAtqHyPh2yhtCh5vg
ucyq7Ec9Dwx+iSXu8pf0sS5fXuqbr/n8b/4PDCG0SYV0OYSg4ecf7792QXwePbz+zs/oQYWeA7Yw
2tEMusBo8P1n9AAVCBIeuk6PGqi3if32X9HDn1wgUCsh+6OaOrIm/4oeZDRSocmdMOoSt35DNv5O
9DBT9zBkRYPbG/+H/l1jxLlUgGqyp1PoUjbT3k2uhb9Dpnek0+oHdUG/4KzyrdIAShRGtQQA0lP7
ide/qzsw25oQFN4+I5GkPfz9UPT/NUshFCMEo2XAhNxpah6YyPuXLec/vg0vwbnV/Pb3/7SiiYTo
Z8xp/AGnGOEjgjoyvOIipvHPmFP806Asc2Kmk8Sp5/BnzGn9QbuXSbuDLlu6YkLu8resBg8461zA
atg/QTJOgSfKLKDz+fOzkLP3NJfMbv3EKZ/rttrGekE/bOmJJGt78IDSFuhDmh/9yoUjXyG/oxSS
CqlFBJjAfKgizYvdjVLSgVY+saUAK9sgSlkaO3ii28HbpSOR8/P//yaliRc3n/9I6//6z7IOvkOu
9Wc+ZFJnfv2lny0whvUHqsioY8Agrk7Ji3/aEZwff/2jn4Yk6OIf9MxIpDtelf9eSYJ+WpJgan/Q
/cL5p7H3aGQ4/lb6ApM8s6Q/e2B0i0f9akG6J7fkLdTaaYhU1QQCHhiHqMxuzjzqZ9/tubgYzvDb
4aecyZmBkqg2WqUQGif2Hloq7656GwBxq8w7OmI2AzL2l58jTaxI/2Y3/Pd30Gd8/iBabUUqUV7r
JDS6yOKTHKFwnoFyfJQLc6toaDPot3nR7S4/71cH/PfjODLOH9eBtIBpI2wcYEe3ZGbsvjIOWlwd
k9z/dPkRS1M3IyTj1kYPqxm3DgkYx+qvqBzvevy6g6hRytStBpDq8pN+TWD9+2NmTFNjJSeelPaV
k6rlgRrZLu7SlaEXPmJOZwlKAFyu0lVONKgQ1FhP3tQYQ75BK6UfDdRGvRafLn/FgiVP+/H5kuiK
1AXpyHyZ+b1H5+6g33Xy8fLYCzMkThx5Z2bse4kagO1qHc96DMdvoreigrT0zpN5nY0L9j0W5Wlc
MX7MKIAnii1af4tO8V+rOhfycAduQubA2H5/JQoPvfCpVVYY+pZee+bVWQyti6wzdKxw039QUsdb
E/1ZmumZH49jJ5act5WjK8OuUkAni+KfhHiLQodLbz332aEfwUeYlZON6aE1n/IEMhD4Ly6byNLo
M3cterjh5ASkkDWIJ3k0rkKhOdJYu6LPsjQvMx+lDtwB4GH40D0ibe3lb/Ia+PB+tcCIO0yR6i2W
rcKO9bGVnQ7Y7FumBOjAr2MLSRgjSZ0xJRSfu2MUfACicHno308HGkW/Dg2vF8VOi+loBMtWi5ia
8ve3jTxzSa/g0HV9XloDEx1+CKLPl8f9/Ymh/oX6sY8gkc85CYX2UYwdhV6CNrOb5E07lDq1y57v
JDn46YY0Vu+UMbzL5AQCc20P/71lq3M1KLMIYjeHwIsej6OBeGSn7AT/4+VZWRp75pNpFuq1FJPw
8s27LHnsKG8PxRtNe+aRleGDXhN576H6pkWfM/dOrt+0AcJC8utsBzEQx2qy7Nj7lhc6mmqfSH+v
uM2CpcyVxwaL2ocecJWJ1PcVN7JGf2iG56hcORcWXMeceSWhk2G5PdMiDWD3yFwqsBpcXs1piL9e
wgi/fp0WogyA9h5GKCKTRZnuafCEd4Y0bjNL+2jlwm0HJGLlxrc0S9PPz47OCm4BhbaXxjHNRzG6
hWxM6SFQebj8JQt2OecyBzbejEHMGnitsiGHRPYhhwHi7xH4/vNs/pP78+zlR7XvA1/n5Wl60fO9
KLwb2reZ5pxKPpPaXu6SV6t/yOFGKwGPdu8uz8qS6cy8VcrBa9U13lqoOSh+BbmNVH68PPbSjM+8
1QxjuYE4u3fS8Vau7szGUdPD5aEXggMwqL/aCoFA3gQR7moWkH2isHqLkb73U43O2AEYQBCCYtIf
BnjrRMCPK96w8EVzWURlDId0UFgJwb3LRVC1FHFWzHPB+Cd+pHPjByORkQViIfpOogvqRytDIaSS
DmrfdpzM01Fi4JPxgFvVSbXcyfCsbk0UY+nVZ34rUruVQaOyu3k3dXY0+m9pZovS18tLvTTn08/P
HCuHBcFtKXw4en4bRp9b5WRYK3O+YPzG9POzobXGFXxXZ0sIQ+hcDTggd2XWrd2Vlkaf3Xt7PQXF
WTEtspGiBtJRln3bzVQl5fTLi8dmlBhyqzaggbrrVlEPoLL3er8Wek83xd9s+nPZHwANbj6GvLkL
fnkITj0ErO3wTai/hlDz+uk3kO9v9KiZH7e+1rVqOz1K+tLk+yx8Gs2VSGxh/ueZNFEr+jGD6cLJ
tL3g76O1I3Fp3JmnqpI/9laB1WjCjdDADvC2U1yfHbUod45KL7lsLv6DEZ4Ub+VYXXrfmXs2ZV0a
IgRiTotqAYpw274VV4Ze8E195pul5mdjqZWFI6khoBSKIxoMHyuXvaX3nn5+5p0hsnkDCMjGSQWR
4nFWBM27kpaiz2/aVyYe8fPhcyo+gggNgpOndyXwfnfftG9885l7Vi13SahosLwy2sG1cJNVzf7y
Wy9NyuxMFeSs0Af4xZwkdtrBltfUhRb2cH3mh1CaKKPRyq1jhdlGqq/k4JsICMBbOa8Xhp/z8iAw
7gOv57WblA4W4VOufih7O07q3eVpWTDEicT9fDEpbtYwudaFozTUTq1JuDbbudn4xuFnrmnBzQWx
L7NTS/BFhM9V+OS195dffWlqpp+fmXkbSHC8RUrrpP5X1fsejzeNe+e/9V76SpZ4NjwCQWYBsW3r
CME1MB1YXtGE+Xj51ReMUZt+fjZ2KsZ9XDfMuqGEilOm8AbWVeevbC4Lp5A2c1Baln7us20k0kpK
NV146ftoEwrXgiBu8+hKXc1rLH3JzGMpC+ZZ4/IlnZ4Dv5uYXZSVz1gyzZnHQl8LpYzgkaNqHurs
kIef6jXFmKWhZ05b0/in63lSOPkQbcFDbDQQbTCkbi4v78Lwc0EVqzO7sTMzou2Rwr+r7BAFty3X
XTnvFgxfnfms4HdyaEVB6ygjgl97SbkJ3VslXKtTLL39zGcHsYLUEUQjZNDD3jcMKEisE60m9tsm
Z+a2gwt9lCv7ldMmX4oAjvZH86fMx9/MaqpzLfsBfUCalpkYY7jts0OkPvRr4d7SpMw8FoZsUUvc
rHDoui43sKxosH235YPVpeLT2yZm5rZmlOewHSGhELTSE6ylcC+l7wZTWpn3JauZeapVjo2q0c1D
ft2HTWIng/ySIlihVm6NSzM0c9eBNveyTRi/FW/N5Fovb7y1NM3S0DN3zS2/Ezy/LUCnJLZgjhvZ
zGBB8vZvmnhl2kfPdmMNYmdIFBi+V8xr1wtezFg80MXz6fLwC1vkRB14PrxfdQP9rXnhqCGVKlmE
sfbb20aeeWpQynngBQWeWj3TLsxe363sYNMIvwlkJrjJ+TsrjW7Q4cy2ntH4UoTfM3CGYX6fFrf1
mkctTcu02GezbiYy3Q8Q6zjdEIkOaN8OFpf04fLMLFjMKz79bPBRdS26DPvGEU0Ibwwj9LaIxCi7
uKnWrvBLUzRz11BvY5i0usaxUs7UWjqmvbYrlY7up8AxdNVfWQppaaLkXyeq09VKc42sdNQn70HZ
AxMMYWG58Y7FNYhjZStucieqVg7dpYfNvNii807UhIGJAwi4yWFT38Cts7u8Kq+V9N+Z1cyRoTRs
fUXPS0d81+7UbWT3h3hfH4JraVtuym3q0Fv7tqzNXDHLRzwhaeMK8sN+vOnCsdlIramtrMnCLE1Q
qHPbld0sEyvP5/7meldlMN7QtLSyAAuWC5Tql6GTOIORJY9LJ5Bvuoo0/dHqVqKrhRNAnjl15YfA
MTy3dpTK2CnaRzguHJgpqM1dXt6lWZl5tAiVHqT1ee74NbyhELxUwdp+tPTq0yPP/LnSR7lu3DJ3
3OTKQIxHpMsahieO4re9+syZ4b2EXqQrckeV243ouTQZyitDL736zH1Tw+umhu/MgZxuA9/wtjE/
DM0VzEJvtJiZyybwsKkwpudOkb3AobfJdXPT12viyEuLOnNZI0SXgV4HyKu1Z1e5B77wphl/FYg/
W1G1g+ZILhhXrB4S4SFzV4xwabuck9jDkxoM9B7VTrdt7PBe2fUHzQYrv+ttiDfs7vD3ZLf/VbiQ
Zp4Ky5tZh9aQO7Hw1NZX43Dj6SsfsbAJTFzA5+YegHsaAZkTlYdPUyu/7j+M+Ye3TfzMSz3DpJsT
6nanRjkjLfyTIBv7y0MvvfbMS0dwU9SKRrTM8i9y+rWsH2JaWN829sxDkzzPxSDw0BCo4QJAhQTO
/dMotitOtGDmr7KpZ+ZYVRCriAmvTil9G0cJuH79beHaK9z1bGipVca0ot3MqYrnynt0yRO5wqlc
9dCFDea10nM2fohASSBpjB/LH4v4yvdLO6IFzSgs+01TPwcuNXTFI2aGNTahZCcVjOwoMcm1vmI1
C1M/BytpkJXVOUwuTpzsJ6oJc+W1Xx3xN7eNOVKJxhX6YOsRk3lnbKb7RryDgmLnbTzHckp73Er2
dOdwV0xowfonlOS509KUO/XesQ5F9jGHsCfLvnRrRXZpMvPffcv00LNFFhuxUwOVSapsaa9vw31O
asfdBtvWlmzxkFRb2AMvL/cMh/2vjU2cubE7SFLnwgvEs2Bcu5YOKB712/gW3iCnWqtfLK369KFn
H1T0CBnFKNc5COFZxV7R7i+//dK4s+MW8qNSKkXG9ShKjblpy9q4YlBLQ88O2ixqSDci7OH0cGPp
7xTyRpffeSbO/O8Znx2yeW5BpFyLXFYd/z7fJw58kNvgnqahLa2Ja+s6jfZXG1L+gm/yxThDaq12
wmNwSE71YTzRknXw9msS7r8PiZQ5yCmEwqPqFYM43ahOqBKdNHQtIWDd+7LuRBmNrZfny1r4kNnJ
WwodfN7wDTjp9STQbR4VR3BqZy10WAhTFGvmyUUBmD3NpGmiGH8XPQlwbnGDGLf6Prpzt/Fn+hhX
jOr3u4Yyx0IV0YCvpX1JZ5i5EeoTWjS7sH9/eaJ+fzSgnvWrkwlB45m9OdkV3JVQoSK4dT32T57/
5fL4Sy8/c+LEjA05VRlfcW+EgW615Clcq+svjT1z5DSL+rhvGDvTr9I+3FTFjcd/Lr/4gscp1syX
c1+nQwlNGsd67GxjnznpVcMNUdlGO2G3dkP8/YYBLP3X6YfjmwbreKSrCs7cJsy3yipOeWGTpu/s
17FTKB/hc+QD0Ld0Ji+or8gIHNky/qbM+T93Jdj+fn2EhjpImetp6eTUEZpEutL7tbLWwszM0VGR
Pgi5Fg+lI1h3AhWQdnd5XZfGnXmu26UpmkbMCqVrI3znJSsYy9ew5Dd75xwEJcPdMkDzVQPe3pgO
Wchmo+yNfbyT7XBvIjIv76XEtmCQQmfeOgr7y9+z4MCvwshnp2RkxVZoThaEtAsSdfcQiIPTuW/W
4EBL8zVzYMEPdanX+KxuPFq5XcaHy++9cF+hmexX28EXZNSH6KUod/1rpseAgHYDq/69t6V58tDf
rTxoGvB3CzNz5DQhUGo7VjyFTntbHyvHuh0d1AMeeJCztksvzdPMkzVJpqAOW4yD1tLWg1khghFl
5QumN/3NF8yxUUlqNb1csAb0re7krb/1TvlVdlTs4VCsLMfC688xUo3sla4b6mRmLDbp0t2aerBy
q1jYpufoKMUrIspRzEyuPk9E/xNd85vge8pEm3J+RRRKQ/GSGN7HCKKxzn+E/GpbRm8cfPqeM89S
FASeg1bMHSH8UBjXZv+YNPeXV3TaH3+3oNMqnA2N0Ech1BKbm6J/1xGWVoX0kLjlh5YOWmGIaMlZ
65lYWteZ+0Kv1EZlyeS7oqMUDt3tl79g6Xic46RKU4HFseYGBDfrrbEfD8KWKuOtto32cAbvVp6y
cCGdw6VKI0MtoeQp7k19VA7lVbcf7fQUb+MV41y4kM5147WgKTuJtnbHIJntxQfNvYr9u6Z411WP
K9+wsP/MwVJRQF80OnulMz7nR3hmw0dhW9r9D24SzUbYGStztWBT+vTzM5vKLUuEjY/H+PKPWLqV
gmtZv7eo5KG5sRmylX1iadueQ6kUWfbC1u9qp96X1wgFOcm23TZcfL1tuV2/GC1sGhMR0fnXxBPj
ripht3AQ3GldcZ1oJC1gyrq8KEvDz3x7hDbPzbqQZI7+ue7IiEo3rfnxbWPPnNtqotTV4VahbPUU
jg9m/k594216DqySiZrUwcWPYR0+GY0PGV9z7Rv52uIuTcvsTM71REdPXJ+c2joYd+apuaFF/97/
MW4FR7GjXewkKzmvhY1Jn53KoogufDvIxGT6ISKgiT9dnv2F+9AcbdWVpZQMCamJQX5vWPsCUE45
0q+zds1bGH8Ot0LCs4FeGvuX342fp8uE8SAemz3ihA48RHbKmew7byv4K3PslQcnowCzHXfK8X3Z
PZfFQ1H/uDxPC0utzSJkF0lLzRxxMFpabbiUbsxG2EJfuVJJWljeqYP33H8F01NBy5BjF6CGCqRr
LXnjwDPPVUczTGV9hOoZHSyYhiFtatfuWQs79Rx0BaMqOeSR6UaC7jUZOB4ih3W19SvvrSHfHHtV
ilVldJPWZzPJau1hELu8oK/Mab+5VGgz55V9c/Dhip5SRDXa7Mc63dA8nJzce3OXHAUyOSX3XW0b
EsMmO2nasCE4ejDftqVqM4eOQ4RCw5oVR9Z869XDyRc6mFzGlc9bstfZ/bosBdjDSra+BMKcHfIg
XwfE0PeW5Wtv+4A5JqsNQ9UsPHYOy7rRik8ZNN3t+8trs5COmuOxRlgPS9VgbsKjsk/37aHZT+mo
amVulg5ldebMYawrXd8YjB+Qxs7vo5OwRTEEnbiNZEd7bycdL3/IUlJBnfk1UzQBh/mS8ZlQxK4c
dKMc41RjWWsXmYUddo7RstLUt/SMj4FaJgz3aX0/IsRVrGColi6u6ux4FvMWGqKE4evPnY0AFhfX
0ck/Kq/Xl7VM6tKCK7Ptr6jh9Z4O0vDYHoNTeYCl1n5z3kWduXquNI2cih2+JlyL3YF4//LyLjiZ
OvNhme5/oU947Wj0dn7yuUe6Oe5Xjs6FI0GdebAIfrgKU0JM1J42nVlsUWNccd0Fk/kLPitvgGiK
rGlQ6A+Bb2zzsISBTrALK7AvT83C288xWiHqoz5JRjbQSAXFrR9Lq1w50pacSpm571BLqA+JWu1o
G9QVKEJ5J/cg7lM7ddbSRAsrO4drpUkdoRnF6w/RYfS/DOKtHr1tXZXpkWeBR5pQXfQrs3biIL3X
xxHljHxlXZcmfearSaYHiiKT+GioZFV+sxkxm8vrOc3tb05LZeahQ2wW6CFgjZH3rkH7STH2WvdV
0z7FwdtuuMrMSd0cKQBJ5cRSIwt0gY9YbZyMK8mJpZmZeaoWBOi2oawLfC2ZGKmRShI3l2dmyVRm
fkoTbVoVEs4k5gEyeXv4rWERX5mUhcHnoCujkyopU4bCqeoHObgXhGvZfP+m955DrsYm7CJo4vBQ
FF2oA6jw9KO2sTIrCxM+R13pjWIFWseLj+InXWt3AHb2l997aeTZkSrQHaIIMUXD0HPc5ibR1s7q
ydB+Y+LyzDHzWK0kY7oVTBlWeZtS2fZ32o24z/aIF6w9ZbK43z1l+qwz90d3mmAUMVNqwVMprD+o
36Pr7v9ydiXNkerM9hcRwTxsgapy4aHdbvdUG+Levv0hEBKIGX79O9XxFm7ZKkWwtBeJKpWDpMw8
J3UQvBrdUJ4qQspowTYH8x/x8JEhNZPyrkrZKTgEuJKWR7IvjF1xzd7+DvdKUA3enu56eG7JkdDT
7e1VWbzkqa3VhXwAPQm4aR639SEYthgc05oopkh8tuSrZgk2+TBEV9rkAK+bZ2Qe42K9r3QtuIrF
yz1YfgNylQp0qOiRTByrS9z1AUxhGpdSCQ//1vjIR0e4dYheT6P8JShQx4UP7tOdIVLuvgL0cwnC
dI73W2f5J2I5yC3Bjrlz7ZLTAjobuLBgvMbwPtgef5T5qRDfbxuMIh78qTm/cSjeCLsEYRFe+83z
VJ7LSBNnVCffP/1wbwSDYGfafBQcT94Xjvp+ffSf+T351pz943pntRrNqJYvJdbNmOscmRVPtuvB
J/fLojslXQV8EGj+/Kw3y/eMGhCwzVUv2Xb0jtZdnm4v15cXXGzRorP9vK1+pZokh53aat7GEGpa
M+uIudmT/zAc1nRAa2CeNAfNV1TGL3nuJAAUUpkIN9MxP/nJdgfg7aRJWLJ8/nPy+418oIlAisuI
3J3FLMC0gFMb7eEoAwNc6jQf3SM7am+fV3/9YGPk9qyiGQscbCC/fgg+FbArAD9XZuwdxj+vDC06
qEAXnBapuNeNkih6OB25c6vPVxaU65/f5GYburaWO/A6H6aDe7z2xAAeWGPOin2Se7asVoBrtIej
2839iO5WUI/vLK3KmFPj4PTrbOBMbqz8UKEMBIxUTVZWrVpKyiYY2XBXgQ3b3r3ZgiD2Vay7pngc
U/LvulwpYNiL9uSDd3PyLkHz36DrPFWkM9P+OyPYwM82+g0hO+h+hOaPtvvXse5CoqkEKyKTKTm2
KdjS9+6AO9D8T+/mMQfPnsabVS4mebOgKNH2c391sfVAkuZCjpgW6h/BiAUvcI/8c/dIaIym7u/B
s+7E8vEmA2Pyb21tdWNWrR3hocTInJYkW/7NGTVPSh/rypYbtfwhFKNHBzSPOJ+Jcxf6mj34eIeB
CCqvOepyQNG3p3J4MYKLKX5weq74tstbgRr6t/jAB48Qc/CGVxf3ofO0bJg/16RlxSObLfdhgVAL
Xa7XPcabToqX/6RYkvA8JXj6T7rLPMS6VoKP46kt92TluNd5/TCi/9r9r1t+50ObWPWQlPUDRtST
jY2H21Z71fn7uA268b+VVW8r4L6XsTtRMKqAUmkMxn+qzimj2BWsdWLX2JYmbcGT22u+qLAqGW5n
mAxQ1UwOOraaFdD3z2Wja/hT+YIUOUovWorJx8aD9WMwfjTendt+ua0mlWg5bEzoX/NM7Pscfcfg
a1KD3kcbk1TCpcCxjE1p25aBFw7vaHvP5pBF0+fb6/5zc/lgf+UGMFDFzevMivEkDgbyspuht/nY
3bETR7k+erp2Bptpl1SXKLPj7jF/2lcKsOW2MEDprhMR+HAdnYj3CPj1QYfkoUj8ttwXVrhsmTBu
fB3ecH6xJzwRfwJpw5ctmR+qOxwyjv5OW5VCyQLiYJwysO1r/iTaV/Bm3d4W5S+4msLbc+wAVjl/
/vMLprS8py/zCbdZUFfE9Jml611w3vsTpFMAWOhM1+6wD2N02MD862iSw4dGG/ryAM1W29Pa11N4
btkEos8izcV8tsEid1tDH+YIiJdyhJ3jqaWaG7TFlOOncbAO8xy9DqZzxJzsnjyBT0ibWwCVQLDV
rLLKdR5BmpFYEXjg7HbP8QvipS3uycx7509jT2gmazenbU1T9J1rTFOlIGlf2xnwqgOxAWST52dW
f2m7Lw64a8FoDQ6lfXsg5YZiXbkomFVlc+s/ke+gHYk9AvrJutGo6MNUABVJAdukYDi2uB2da9fw
Y7GuYHMzaZfeXr7KQqWYHQQbCgKiNc4V2ExBSeneVUv7unr8eFu+ageksM3ABFOChfxqP1EV15OX
NkN77T1zE1MLjfLhoRJY/NL5TnRghYQzVFlk/9ehZmJjE0w0kJbgeSXNs83MJJxyzYYrNCZf4lq+
FP5GeZnxpgRSDRoBJz/tDd1gr0Jh8n3NXHB7J6aN2BZsD0P+i7epnW8vBrU1R/APDzNX4oK/o+pc
uQU4M7DjJP9kRD+rDVyD4vNCsoYNmk+oVHT9/5vAbS2izWuzMc6rkSfmANYoAaoL1mtsSiVe8mrD
8twhNIVxZoudWMJIBMbFw7A43DZZlXjJo71iBdMT6Y3zbPLUXMJ4sHowROogZVTiJX9efVEUgNsx
zmgqSWy7SrfZTVdt+U0lXnJoICmCaRrV53MZgOdkDh58o0ZXG9dcalXmKflzWAzRwuetypi5JBNY
UQ3QW4Ptvj+WxaKpPH8c8Tz5ukYC3IaIZ5GsrLq0DfufZWD/7/beqkRfbxJvLHPEfX8oo7DIDLP7
dy4XP/adztgVGYCu/7dwoyoXi5nY2QHU4GFppyDFTfJAZ5eqtUuOS1qRh63RQTwHuZjjBj/bVdfS
oZJ9taY3esm9cfLIMsHmy+rBFzUIxHbdNMGPcv3kG9EReKjdAbzt57Kh37wFcEl+KJ5mm2hO7x8b
vCdfzqgVAuJ8oCQjXXkqSfgLuC8J4Kw0dTiVZiR3BQ5LAQq00DibY5eidp52/rQrjnny4AyoOWtR
ALE1G0DiMjpxR8QgXieHFeVPcJIupuZB+GOf9eTZGXAPG31XB4g44vcCIjSveerW16D4tcun5NuT
1aLcBJKK6EyN6D9HFP+Ute5+pFC+fD/yJ4Nt0wTlNzxKxnY48uL/mY2UAEcq0ZKzmsVEAJMfXM2m
b455Yf5sO6575lLYZCi5qgEY8dLoK0wf9PWhmd04GMr7YTD3GY48QbM2nT/MUR+ebcM8glI7xY85
AAxqXxyTJ2XMHHzn+VIXGRlMzB6iW3kozsGkizUq5Uj5tUK7sh+I3DjnE0oGLlBX6HJHjCjdZ46S
w/qRvxKWuySjwsMrUCTm8uR1g607MasMR0qwE2t4MzQtzYI+fBIm+SdEut2peSm7lu5sW+B+J1lQ
tslW9selBPuwYWtU8+F7WQhWqL9D8egy1nhRQ7OZVWejW46+scSEo6BCoq81z8xl0IQcxR7LUzIB
jazKCUV49qs5aXCvo1sEzrxVc8BURDR5Usbq7d5bwdx97rl/LitwyFk4aZKi+Iznnl1o2tCW5MSg
Q+8tc+pgSI1R3gUzBcnhTMq02eZqnyMHV/W9yY2FAWREq0FkdsmcmIWbFoOHWXRdg6BqF64m/EZ8
kAMknY0+Ui/Y9zxGQKN+mb2d55FA8uOws0HTPsIRhJfX6YLWskRYpiapqJYueXHdWlXZgakQpOEi
Jmt9hwnHZGuL0+0goRIvObHTNMUMAmNk9ZKcAqN+sh04WjMdbotXxAh5WEaAcdGYRy88N2Pw5KOd
L27Lfp9m5CmZ0R7yvKBY+mhu8US3dJ4soJq0+zQjT8c0o7tYlCLlgqLrMEc5CmN2LOZd2LGhJ0/F
bE1V8y2CUzXolCqIdW9swz5nkidh+iEf8pq5xrlt2R2efT5N0/jbnMzvt/dUYTIyzrAVoAZgbhCf
e+ZzYwXH0TdfATasic0q8ZKvVh2hPQ1WkjGAsgS0P1Zzceamrs6psEh5IKbxQFLLhR+eIwaYDr/O
QFG6c+WSq7ZlXQb+MofnAbM2Q9GCohl1SU8HEKZSjOSqiyV6z+BtdMbLXWoa4ggiYQDuzBpXVYmX
Uq7tbPYIyoroHHbOw9b4iRsYD30daNxJkankKZioBM0r6Jqjs1n1992IAbOguGdWF4O8WqN/xdbK
sy+guBZmGEJB1ys57QDi65oa5ahEB38nkE5YvtcGVXSebIEUKw7DKDSKUYmWsmvlC9sQHo3Os7+m
oLE9rPVOV5Lhhm1XkLYZoPNp4gcCgtuhrJ8YsXe9unvy8EsxUkBJl1105lfst2iMQduGW2FabT9u
RxqVzUiJdaasH4ERFOFNFjNrJx+c6kNxFN6+5xV5/GXhdcdCF5sa5dWxKNBtu07VzruDPNzSU7Ot
wdQbncls/evk1oEX5u+114Fgq1QjeetWd+Y8W/DWyXsp6TOo8eJxfch1KURhlPJkS2DWnuVQbO08
jkk9T2fQ1x9vb6pKtPTy1FtlnpcBL7KxnE897c5t0Kf7REteWgunaMuOFhmb+r47C69Hu8/m94a7
z1ffzbLw2gc/C9RCGU1BTn+iXqcRrQi/8gwLGwmmrvsewQus76RuUlxS0h7cPrdVoxJ/3Y03J2Da
Nmtg4K58ntax/0wJMS6Emt5XPlf9t9ufuGr5XfE49FzJWxsh5mYDaW4mInHKe5Tr5+aF+zlGK5a0
C+m+dyh5kgXPNw7BqbXMTC9/Eb5hxnxjujc6lXFKORYk1I5tlSHJbIG+4S46BtpzjUq05LELHofI
5sJj7cZdf67+dSoET1y9phlZscHyQItTkqILA6w8980E7BXJ0BRHHumGHxTxRh5m4b3lenlokIyT
Mqs272ma7fshbB/a2tuXY+WZlkkAUpdNqzhXYcF/LutgX0gU5XvGH8I/xNVvHcAYcKgcnGk5j120
PQ1NaR1qt2aatau0f/3/G/cqvGgreheZKohANx+Vd36Ld4tpF7UiFi95r4vBBAALlWXWMvvY+Gti
gWLRKFZNSFatXvLcoBrQcM5Im9V8OnJ7fvQK92TibnI7MCgsXx5rGQZ3yVkI8cu4Jg7ulkSY6W3R
qpVL/pp7fWg3JUTnxpgazZCwwDiCiHJf1HRknx0rZ7YNKzo3mG5D+LxzAhMA57rVKxQjj7aYbCFF
aFpNxua1TPIN1Vre+F93qUYebsE7dEU8u2yzzojMuGCGEftjlNp01GQs1eqveeCNzW+sI2GweTjR
G30iTOM8+Ysmxiu29R2qcDX7Fd7/mkw4fcbAcbSu1aG1dGSfKvHX/79ZeQhUYTxKQzWjUZyqK+oh
bX9t5vjltuZVirn+/434ukf9wmqx+iB8sQorJrmR3pasiMLyUMvkbsZqR2aTkc1KfW+OuT3QZDUD
XNqK/93+huJtVJ5qIR7DjaEhTRY23ybrmThfe/+hzDObXdpSh7z6caOCZ0t+S9YWbDwjWFa93j02
6xmcHF8dY3s0Npbh0Byzuc0EYftivzzzEnFi2EygMLOC3+Vc4yT+aHZ9rtkUxXbLEy91NU7MGrDd
Nk4lMa+oe5j7QbflKunScRnPxTl6Lesm24bGiStQyCfOaBmaAKeSLvmwS1u+Vl3VZm1rH107OK0e
0zzhK2xVbpiy+oVveVA2WRkOx2lEeb/evgmXflpc/+dtU1X4sdw0NVceXblhwB26AdsKUH7e/Cvy
XSSVoSdPv4grBhX1lyZz2XC3jsFxAC34KpaddiNl3aJbbNCBIfp73DuhOPypN3f1TGPl0kuUu62j
X/Zbk/VBG891HTcEh0164jogRUWQ+DN19ybEEWuyixKdLdlWvBD7Ga3scdu/dCyz5nMh9sVRGYTY
nDxw9jEoaOhfO7S6VlbzettwPp4ODD25UWopgclu9gxQF/UKok36mdqvzvAFrczJgnG7amVZk9dH
k35mw+/b31T4g9wu5dHG9FGRp9lmuOfF4kmxss+d7yVzEO6zKLllCsyPwRLmiKoOn2K+bK+8s77e
Xr0iUMjNUsy28rkN8yZDH9W5sopveWVobi4qxUjZ2LaGyAv9sIHtDEO6CMAglltuZo5R/WS17e9q
2PFkBOKOh3W/sb7J6l4ch6JKqsn/FK3+Keg7zS9RKUny6B7VDjpWAwpBTf5Q+dFjznfev+Q5l2Bd
83L2OcwSCmHsW8Xys81xQAro4fYOK1KyPOsiqmAcghku4ZAqWSPrnuGeQTsz4R07gNo97vnjNOhe
m1Wqkk7WHG8PeRh2TcYHcqiD6ABwBE3iudrN+3eId5TrTV7YpetgF0DvkJToK6Org5kEHYXYx+b6
jnV99FZjWx3YUdiXCaJgPIafhvmftf5xex9Uy5dScl61xgriSZpFBs1GXqRFSx4KY1+7hyvPu9gh
iayt8Nps6vITz4fnqKp23fPeUbCTcliiZoSNmnSN4iiY1+Moun2tJO8Y2IVTjQObsHAPRE04W6SY
gzjW+5jhwncs7D0bhdhMF5dUfzj00bVUHKSjpeNJUe2qlJEd5nlWM8w865tnJ/zprk9CZzAfu5Ir
d09tYu7rBmPLGWFjWhV4PZzYruPhOx52VuYLktbGsyZ0Y2/sjmuhKx4oFCI3S3ViC9G6GpHMrIMn
HvhJLsyfjdDN0CuU8q5hik9u4bQrz6D2lJj0WGktRSVactBGgHyl7rGVE3v1fXFs5p1GIndL5dHg
z0btt1lY0TAWZP7Wgks4ttdQh9RxXeMHsVFumOpItTqd7/Iscl6s9ictSEyLFzf4tVS/doUvuWcq
dCzQ+1kLz0aBMYwcz7STOG5AqbgtXvUDpBRLCS1mH8MSGaNZXbI4L/6b+L3h/exdzbzhx0dbV0YZ
DuwA1PEYKc1K63Vyk8G4J8ErWT+VTgrgCk2OUtmQdP8d0WDEuwHJ1nXo19ppSNwX7PttFak8S0qt
Hhp4li242udMHgZMqPilmXTbetgl/l3v1NKScVyxwe5MD87C7mvTTY1KR/ik2GC5YcqKmsERNZ73
w9Y5OgY7zWiMo8TKwq387js+1eyAQkty55Sxzg1wDG0E5LaK56KKI0bi0N13+3XlnqnSXtvFaRGU
F+e/Yn3l1td6HWNbS6ihWv71/28uYB5AQoAfjuUb7WPtPy7tL7/Ydat2ZSJ27tr2uKwQ7bkvlL/Y
61OjQzFWnJ3kTikWLS2Y2H2sev7iuA9cfB94H3c7Y4+MMOybrheEBZTOnQfT+kKvJKnn21avcFgZ
VrgG7EhOAkQFg1/yLUzcXlcPVe2k5K5FaVWsNUqRCdHeB/58nA372Q3E6+2FK8TLXVKF4QaMiLzN
gIF5sADRbVF2Hm0dPapiR+UuqdBt57D22jIrBPg5wQRMif/aCpraRpHe/gUK1cudUiPu6gM3fbQZ
DMvJ8YqvHW2eb4tWrf76/zdetI6mv2G4Ekcn/nOm943wYgHUjubrbfGqlUtOms8VtSuzL7PALSP/
bsEfzUPUc4wD3/6AanOvH36z/qicmrDG7elcb2YJkCDbjvPN/Z/B5mLnF6R8azjo9cqFxTKvrZ58
8rtazLPT7Su3ur799/oJkODmyYT+ndKNhVEn4bxXNVKGnRleQ0oHbrXZwZ3RlgdrBbGlp6tC/3mE
+uAkJaMGCzuYPVYhg5PBS0XTHoPmh0Ex/D6QuOhmfMp/MMiZtToSOsVeyw1UoRV5LKhslrUNOXaY
MyL5mApPR+WreBJz5e4p7gTlMoiGZSF77oDIFbkH2o4HsZH7aGoeeRXEPg0AJ7wc2nrV+LbCAWVM
YVI23jaMI8sCFv52XRxZupNvA5rfcXTFHoUTyrjC3TTnwXaNr5NLUuZEF9svdGUMlWzJwaOxXcHS
Cp0VYHgr5+W/YLP2ZWG5uYqAY7YrCKZdXYwMjhFIBp0t9Sp63BU5ZExhdCxTdwEv0LmGNc22eWeg
wsk9XSeOylglxy7CquQoiefn2V7Ttg/OQvQnVm2a1av0Ljm3sTmD69oty2gRB8vLrDv6qORKuXil
EQBHfS4w0nqdnDUxSWJbq64/VCFdbqqi+TJFgmLV3FovNWnK1GObDp9e4UnvAIO9ZVwI+kkyAy/y
A4ZNAac0Aup137VOxgsOGycHW00lsmirMMgTjum0Tk/mMvn7Eo3cWmXWNAwtiveXhs+nqrbSzS0+
R1GnyfQf6t735SId+txBgz505s/Cfx2N+a5jpeZdWSVZKtCV3OhJW2zmzzrMRbw65k+8o+g4alXC
r7ekNwmem2sUttTCy0hYJVEQHlldHW5HgA8NBhq5/v+N6LkuZs9ZFvMniR4xzIGu8YRzDO9rbqGq
lUuhcdjqsRTNimmyIcA0x3hvujpuddXKr598s/J6ccHEDKT7u7kdSnIo7KjALEfnoMlkRG9JUXcv
Dh/FrlZLKEo6AhVuOIOKea4uRTWk1XgIWmCTeWVs6RBKVKqSguXKorAjxlRdFkwYILsnA93FpIO1
S4ESXCjBvLCOXlBGjitOTzhBZLg43t22IdXKpXhJGBd549Dgjq5VMrn9vd/v4sTw30EZeGZg96Dz
oJemylx+sCOacICT3173h+kJwiWftVHIChHO6CUCzx+ZY1GmBsC2bgtXmKdchetzkhe931aXcqjR
d5PVwefN/bEI3dOCQulyKW5wbOJXfACLr+XHJuN33NFNMqn0IjktyV20zre1+bNzKkzh1gfbGBKr
Wk+3NaNa+fX/bxzXwzw+Q99jcOdvzcGsq3So/rstWbVwyUcdMjCc+Mv60vMnbzp1bI0XT5M6PiyM
wVgk99wcc1qmYsR+5nNMmyCpVx77k4hH60trnZb5FQN+ye3fodKQ5K8jEZNh9zDMXqAhjP+bV2N6
W/KH72r4FZKrhmQhHsYMgrva2oBVwOPVC+96mz6YBj3QkWm2+OONeAdZgKEaDn6/gV7sK5fDcOxt
gOUbL7d/g0q45LZzZPUGqSGcFt9xko9t+4BxNY2CPlb9O9CCKTRXD4cQehkqHrcVADbLQLOrqnVL
qXZ0wsqhxKYXQp64cynLtLb3nRA8GWMu74fNqv0RfKLer2qKkmXqd676qqg33lqjnN2HvUcvLqFp
VLqHwBsPg/aKoNK35LImMbbSEBG94CU2ZsJIvVHXLqsSLXks2ZgzNINbXfz2qQiWY+uXO81b8s/N
Cu25cAJ6EYMTj5734Edfh0AH6/9x5niHT9CZIqRBXdlnEHAdWiAzjV6UhmXzwEFMsMuF5LKbcDwT
My91fUED+tHybYA/l+RozP0+F5XrbmZnFQWlMHXDGh/cFRTSVbTEztpqZnYUriSDuQV8DRsM8eJA
01ePVW49t0EJ8jUdJY7Cct5V4PrJb5s/QSD81yLl89KFmrKSauHX/7/xpnEqi3GLXBw5NsBX+iAM
d9njsOw70Xhy2W0cJ5N3YA24q70m9Sz/LmzBLVz7mg7Kj7OHJ8Mw4uS1DC0z6KUdTkv0yZmOoZ2U
61O4C9zL9+SqGx3HUQDCDcc91MKovSa1OWnimGpPJZ9titxbSUTqi6itw1b6CeGahgeVVqScWlcF
dbuqdM/RUB1t67I2bkadX8H87zbqeGEUdiOX21gXoNkkd/07YzZSvwOd2kLSdVk1dQ1FyJHLbZ1o
+jasWnrxyq/29Gj5LQ5OqUU0ZyeF7uUq29C6PDQ3Wl9cw3hdQo/EaL3WhJqPn2D9d7gEDrHrcAan
Mwoy/cFxk2j87Zb/iuX75HzyrQeTfqpsHQaC6odI7tteKxCW3daXnNLUw6HDD3QvN6odvn7yTWRo
ymjF8CS2ADAaBk0cvGk5OtRrlWwpyTalyEsGGKMLK7eEMeu7l39bRL0vpsn1thbzdU3bDv6d5RiP
gbHdF7b1tGE8bleukmtua7QMfTlTeuHtY1D/KMXjVGnimUovkueuw8jo5EUAMi3u++lzUJ09wePb
y1a4lFxxo7mH6UyCZZPqAUdIyl4WejZ0uGOKmCMX3Ay0yZRTblSXcT03/bHABJZ7GZysrr7dXr5C
NXK5bfMcz8O9wD5vgAo8sVL8GItivC/WPtIoSPWFq+LeGHw7AuRpwMztJbdfi+FTGHzd8v/tW/z1
k29ET1OHqRHPqy+0JsnIhmPQlbFrzprjnyIK+JKrFk3ADWec/bu5q+bHNajc57zgg0a6amslZw2n
oMoDPrLLFpwL+8dGXpf5P9v9X4iSy231qNZv/60eLwDE7sS5fa4cwhKnjqIMAEe61kKV4cuJ1mvy
Sji+d1cveRhPUX9vzO0rIEGPBfDx9v0CyXEXLxrHwsNb2ciCeO49oPZwjWjF8uUCmxMNtkWDrbqw
/Mlb+5gMD978Uuj6ihRWL9fXisYtfbPByrf5u9V/8QcrNtYfu7Qil9HysOuA3NuxSz5vcR6QlEc7
nVUun9FiqHziYNlR/2Otvtk2WpVCHVWCSuWSuwZr0M1RZ9B7EHYBvd/2MPljHlljaY5+Kp1L/oo+
144MTk7v3W44Oe4/QtggBiOaOKbwV7mG5vqRGNwN18zZmeLau3PoD0x9xYIfi+nbvo2VHNZeVmAg
rAO7WJN/GCmwk4dC83ar0o3krRzK55ZfVRdz+yRavAeF583WgQGrVCO5KcvBM+RiOOdiGRcc3GLf
BvWqD7SSb5YuTyk+IVfTWmoa27j27MI2PMdteeIIGm9lhTmX7xN/ua1/hZLkqho6DId+q2d2Cdf+
QOeHGhVB4orDbemqn3D9/5tslbMATE8TAn4I+3fYj6Bpkn7Fo/HSHiaQvd7+iuqcLJfWSlqFXoW3
1wtzWOLx7QwWJWjqDDb2uCnq1MG/neD72Oq6GxVuLWMZ5MUalC43EeqC08KSbirSbgHZlE6+Io3J
hJyrnTd2Q4v6viNjavIl6cZGEzFUoqUcXJTbFG5sYpcOHbhRZydVqwt2KluSfLmxDNOYaA2fmHgy
bBsA1oc0rweNMamULvnzPIx1BATu+j7c+sx6Lbrx4Hsj2ND31R08mY1zFDUmNoqg+g2m9c9952T9
qCuxKVQjgxcYqA/2wLpll4WEMTCS70LAv0VEB/enUI0MXtDkYAEenKW62MSOAysR5Nca0Hged3VJ
+Z4MXWCBkixAayM8DIWHZvnc5gVeR3YVmN8hFzgmNTbLQw6o1ybtA9AWCWvfkUcm4vSKCmweBHqv
utecDPFqfvO9AxsnjXyFN8m4BUGzER9nP5xoTZqKcfxCPW0Dr0q25KnLDKaHOkJuD9exid1+q+Kt
2Tcmgx2VnNVfUWPmBq0uQxh923ok+HbTTR+qrF3y1CUHlBfnlF9K9r9gS4XzKx/33WtlwAKDizUH
Azy971dQeIddPHu/uL2vhuTJeAW8vz6Nso3e8/JrD1bFIF62l8IZgG3kaizmWsp511bnezJqQe9W
S0RCxi9TnwHscHa+z8NjY2T++OTUmqSusByZmLPrq3Xjy2y8UjRiFj45VLbueV0l+hqB3mT0bgRI
sqCWuG9ZfyrG7iWvdPFdYTUyN6cpJlJHoaD3ufvD7r+Zy7Fxlvj2EUERIO3rz3mzbOC7r47NZ37Z
wn/CMuFGE0c4VYVmvfMDkrM604bJDWM0Xxr7M1t/VOV3az74U6UR/zHTEszG/vsHlME05gOHfAIa
sOmxHNsfKJ0eWDn8zk2CCRrANfnb2aczsBbJmZRVEm66M4NqZyR/bkzH5WUfAR9h+RKFOIzSJt6m
at+JRAYvqPzGrjl6lC8bNeNoxkQKiC9ub7vCWuWmqMWkHgePrPlSiGcm2iQqdNwKKslSpVa4pVha
E/sxhz/aeXpE5+ieASDfk6le+nGYWm5NxuvW30XsB8P7UUhi1vwYHV2fnsIb5M4oYeKA1tm9+dKG
mW2ahyKqccFgJyfaeXOUgQvc0vbwFLAgA4RPxWonfvjNx0HcKoBds+/UIIMXmNt0xQBd2nujXDw8
g9H1SEpT53AKk5d7oip3HQLTxw+gM6ZaaB1Xwz+m+e9ts1TpX3Jmowd4W7R1OK51QzySs+U+5uJz
Pny5LV5lm7K7Vv4ErCasfe4NXEqW09TuGgCHcUrX3sJdZ5M6uPYGEcO8NPi5dsYYGbCgKba6ng2P
X/h6z8onNzqFOpJDxV7KzVBRhaw1XYM/K2niUSux7C22DN0bjCKjy+1QIThvZuIgfk2TADmJfRx8
57CWmLSo+IkU5ZHZtqYep9hZuTOq5Ruowjk+1bifWTtB+qIpRagkX3X3JkFGbteVzJuuNvM7AE2t
aLbTbWtUaf/6xTeSHcvis4mOogsZDnV4JPxg6tAKFc8L73g3C5eaHBi0913Vf3J5frSm4M4L6P9I
0x+A4LvvIUnujyq82jNyB6Y51nPSAyGgFu1xLkZNIFNEAxmXoJjwE2ob7joFv0T1PLF7p/uv0PU1
qx5H5L4odxSF1bQBvyzdeWwerKiPTfJtJV8t9kzIf96S+jpawI9/yTtggg7jb6MH7MIL377kW5W6
+Sde/Hb7fbfQd8gEBhuioRhYdXHLx9koY4oOgF6HyP+xB7gypwvu+kXtiQVnfzHPLR7HGVh7OAVg
4q7DyDtgAlHQK72kwy+CgTDGsQ+8dD/f9rGPZ1v8d8gErgmCm5BFeBt5nA/escxAUDolcwre9pO7
i5wXH5E8Gc/kXY0aAgx19RMG7Pqt/317/R/HiHfYBCtwA1of+Cv3lWschckSw1w+G1X/fFu8amul
fFsPq/CChjaXjTRHYgwPGEhMb4tWmbyUa8Pa7Nx5wsxkbRWx6z+H4aMbfXKpZmNV4qV8OwtKRtew
q99BzaYWrbxNHtx1E2HkW+6u2/BsTWwwNbugUJMr/ZYF+JFtZHHvbAyNH7shMI9cHFX2mb/8utYU
dlWsmCU787L7HJL/4+zadtvWlegXCRBFUpdXSbbsxEma5tI0L0K720rU/U5JX3+WN3CAbDa0AL8m
AGkNZ4bkcM1asQhAVHndHYKp9bUUyhyLaxv82BULlOdjGcjU3UIgarxTra5ZfRZDyyvloCKew1aa
+9yO/brf6vXRDK8i1oayGacUDBfvsjxY5FsH5PAWJZNuaOWWUs624xhZWb+P9T9l4ntt4efX1faZ
ClTzXKgx0dGt3t28R0nwKI1HMT9BQyYfNmo9Gn9UsWrNPBDuoAP03W1+NPMcJI7YXY5anV3Of/9w
JnFsL06E29TvXrHv0BI/k0NsP18e+/NDCVOBaqi5DsmSVfW7w/9p49m3q+d1PSzGrUy2iPJ1hlGK
DatbMAh+pM1tUsl7GVcHNvfXXZn/YocwrC4nI+/Fe15PR9vLQzrW15Be2sxV84sszakiXf2e0Och
Zj5L/aq8rnjPXCVTjpmT5ozhd+PNLwDG/y0X7cvlFdWYW0Wo9Z5psLQQzW3Ln/v4B9nC6OjGVaKT
gaS6b5Dcb93iaRhfWrZxltd4t4pJc20GmV6CcSfxLp0vIP7xS29/nS3OG9WHyPFyQwwGw9gjjer4
hm/1IOh+sxKRozusdVt55Ji2wL16Eky3HTG9FyHEFq+Hh5/4d+X1L9oHe2wgl1AV+e/UXPckmYKy
KqIcctuzgIR4dStTpLF146b2+aWQqUQQ6ZJByjVO6neoD9rVUzH+Xqtftnsoimia3y6vheZwoKLT
cMcvGS6D53j6nnnfz9wNJKrneGPD1iQyFZ1WLpPLnAw+ZCxfRi8YyBDmXuJb7sEbio3LoS4ElKil
aEhYm2mt3xcGAjYznb5w19s60etOxSpQbah5NsWzrG8N0rU8DSael2gMaazBSkLc2vMhcArXeCa1
PR8bmTX7aumF8YSTtG3eZCMzf1y1Uurz2TQRGtuDkb5PqLSt8WMFKpacfJFbEhua6KFKVBYGRFjW
ltbvpV0DhmCEpZR+t241O2s8QYXkZX09JxDUrN/bfs9QyVuPtez8sXjOr6yfMxWU14KJq+QV4dB+
SX5XQI/TeGx8b6iDrt7CCWicTZUNcshIVoNO7LgKYfvUnbpDCsGWjTK2Zg1U1aC0n4oG38WgAA4a
c9e4l2sfZdl85fDnj/qQeNFqV9PeBrMmZw264qrsBa7cBCUa2jbiXfcByqmiEmvWVKaFGea+Onas
ZgfSpMUeQOB1dzkOdCugXsQ83vfZWpa3mT1IEYCVHbgGO+vRSnV5At03KEcMyKQ7XuEgZ7HlgQAY
sBZPxhZvtG5sJVfhMWGlJeTojjOkHieS+TMInIAa3fjpGtuo6Dy0EttmbNvwTiNtg4Y29c6rjOXK
0ZWzhpO4rHNhczw7tmhtMHdGs6VK9O+zwScbqwrOs+aeLTyt8t9O7YV8qB4b4D/IUtzIwjvkjnWk
xbTDu/69kaIzEjor0Ds8FZS8OIweu+m0kKs0RmymYvkc5Ap0vqb2YS0qgDIHRnyaCQ84SpRbLnuY
ZtNVJYe4pGPs2gUSlVX8M7rLvbemd7M3+e61502VGWPKM8PmccwPI5mafd/l+cExrJ+Xf7/Gi1VM
X5qNZtZCwf6QcgZkVL4UAWXxsud2t9HBpLOQ9d9MVVOIXo8UcbLGyaEpVgj6ycBqxxs08FyFy2eq
9hBFR7kBhIF9mIbxAL2nYFnpQ5J0G2usC0Ul0peS2zJxJ35k9XLDGvcwkerxsvk1Q6ugPrsu5yQe
Vn4UHYfModlUQc/kxgVLN7gS5FMn4mTsccEylt+rkQRev8WTqfEalR1jZJZbjGttH2VOIpk7Pk36
27It9petohteOb/Q2vQmdNLYh8r0npPRuen5cJe07nWFBBWu1+VxXIosb28pKeObyhk94dMp3nqx
1f3683J82JrnppqaeB1RwEnvvOrQ1PcF+3bZMJprhCo5tEK70iqnuX6PbZDYEH8qHjOI1tm7JFmC
ft7ICTq/USL2vP/yjHn1e8dxd/aKzE/6tvEvf8Kn6QDgeCWYDGvOFoMsLMrECyN3rATAdF79GSKi
V02ghtTYjv24OJJFVmNCK6IGiHhtHBaYkwu12HlLf+hTI1GUL/67ymk/WEWxTCxqjDWwzfHO7q96
x8LQ53P3BwcaLI/YHfA6p6KYf+fgIoPA+a1by58dmnBZXYaXDaX7AiXKQM8OGoERhkqK8mh4y664
SpkdH3COjA8fQNhg9dY0ssieBNjljMAY3bDh6TXpAcOfP+jD8Olo9iSvchblrL+ZyzXKQK9AnHbD
Lp/GL4ZXDr7YZScrNwoWLUMcztBNWuiOlhtXP53RldjKy2UseVOyCFw0oUx+z/0WiuPT3ICfrZ51
+7Zc0CdpnMa8dODt5t515K0EZyx6DgIXvXAlSNSucx0liPFCWWUxxwKbNfCfwgwrMW6Er8b6aune
Nf4fvmnhHgbSBlK672jc2Vhcjf3V4v1gCbyvFrlxypKpP1plNR0mb6ujRje4ErhF1nZZ4SInDI6H
C3dyZuBLxcYhR7O+6qXeKZwYcjircSJDsUvTyFre5gJIIGhMjam/kqfLS/vp5Z7aKkSWmTjAJl2V
3sXkwSnX7/WYiRDcrq9dWbZ73jpbGDydsc5//xDFU2fNiZVMxqn0GsOfvcXciYQPV7qREsQAPqOS
mpjxCfyrcrdkPYQtsiXMqbNRVdX9fDWQB5PbtrXEJ86Xx4wXgSXMr9ctgRLJdivnwZJpcke8lO8r
o3roC2R+6ALLwO5c+4HLLcVRXbQpgSzdrrBbUWIRJlmCIkVmQTFaL5bdbFFeamZQMbSdaXfZUDXJ
HYjUEp+vf0wUQ/3J2ZIn0I2v7MMiI505JFVyZ9XU2AuwMfi0NvgOglpbl2VNSKj42UUaa9HMY3JX
V2vuFzb1U0B4Es4PSZvu03QLEaD7FGVDNvMRJeIW88iVRi6pwjGvHyy2gSvRjX7++4d4w6EODNxL
ltzNBfkGAPPe9UhQFlscJLrhlXDuGOV9A3K4k2lnrr+CfyAyB/rbZdaW7pRuBiWkGRgbJ2w6yV0u
Cao5v2xvfmOjtXEu1S2yEs8yFZNIwbZ+1wz80LbtjVG4x2Lpj13s/TDrrfZCTdpQhcDAqLya3VSz
qHVkyMD5YFrVdSlPBc5SAxSXo9ligQ3xBXRf+zilEV+X58tZ6eyFf5V16N+Mgmc51ZYi0IZ1CDJI
sQ3okbZ3MTrELk+gWV+iRDJpZBuXEjyoXjkkAatyy4cUwyFttl4XNDuoCqV1UfuH4DczTmJiOI6u
O5a4j5V0b1tQ9Zm53PdrvLv8LZplViG1lWetHUd99pRBiZq77YE4y8Yy69bhbL4PcczbMnczxo0T
6H73I7VvCZuDTNT7qt2qjOtWQonluJOspRK4PKeC3I5FWwmlsXbaOWS4ClALb1KCmUCqwqoXyiLD
RlF/XaQd2nJ4G5LNEqfuI5SAHh035oJwFlV1/H1lTuybIGf1qzT7c3mNdQuhbNM1rgaedV4Ir8ER
rAtkdaKW6w9blMs6H1L2Zrb2aTYk1DhR0c84ZQtgoRJ6Fcs4/YtvsMzMeDQmHCeNJX5KJ+uhrKfr
AlkF2GZcZPHqYacBw00Gs6QcnHrNHFqxtxXKGturINtJOtO8zKZxqvlcgt7NPTjziiJ2wSPRimvq
RDDRefKPkebVc+/NyBdLUtwniRO0xIku+45mbU0liGcx9cxOCGo3a3OzZOZt571eN7ISuwNEi9ue
40cz23i1SM3CgUEz+vLgmphSEbY0l22aGLYDKEH6NMbdj9pJ/F42G70OOqsoIds2ibDwzJ/cOUv1
ldLx11SQr5d/uc5hlGDtzcoomwzBKt0+YFl3FMUQ4nHgyeuNP5en0BlHidchY4XoR/x64T7F2ZeE
9v4U/75m7L9oBrNFdGUSIxfYVsrDrGkfu3UQ92TOrlKjptxTdt9GJJnjLSgfWHnq7b0p9u5Q9AK5
++UP+Hxp/2IbNGqnnxJoC59IchqT/lVM+c/rRlaiFNJ/Y1tmqJaRgXrhXBbDQ5padnjd6Eqg1nSt
5dgjnIyCk5suFsXRYBXu3ZeH/xSEAqsr0YrODGeRlaBR2YnAZJOfDPvYiSNAOo/5Ovue+EeY5sYN
QLcGyp6bxFPRZismW2fw54zTW+PUG/gW3dDWf1Ml5DHlYhtlcofX29sMJN+0HDZW4POw4qrcV18s
BeM9ytx4ZosK5+skpm9N3x8uL4DuhytBW8zVMoF1CVUz2j+eadz3XrXZWPX5gRNQlf9aZTBosrgi
sSJuFr8WYoVuL0NXms8t2IktYkWxaW289WispPIQinWIu3Jg3en8eG7Pz1K4UMR8vMpIKrYzhklq
J2UUHWGu+JPzpGt9m67lxvCfA3MoxC8VO62pFEtidyeWDuFCeYDmvH1i3BPrBYzIjyaa5CeJAgiK
Eoxu7DWfbwhcVQarAM+oIFxtRUuRJz8mnE9u0TLPfPAi/zIp3Xru0PiXCv9cGKhnqayd27Rflggl
L9Ai4/CSbOwLuuGVkI772escgHFvF9ew7+fRQ7cUT+nT5XXX2UiJ6jJmfDZml0bGkjyJ/tXJ3Z1T
DKck2TLP5+0oWHplX+ZWtUjXsKYT6EtB2D0FYvo6Dbdl/WKtIAZHedk2flbxr8sfpDOXEu2e3c5t
nbXsNBf1voQerejbjQz4ef2Aq6jQrPEKKkeDnRrzBK3dKKcy8ETQoVN8nev95d+vSSgqeyHIiUbH
KDBJbnS3IE/noDBZqvGtmV7w1kUrtpFNdPOcP/LDybdhqELFq2QnNrBQWu/uvOyMdgo5UHmsq4K2
ukoUmv7FaZgVfZY3DoE21mw4vqBd47NkC5yh2V0dZfN25bISOpvsVMt3pysPK1t3bkkDUPHiEHK/
WC+e6HeXl0YTK6qKmJuZTdeMlJ9WkD46WRXUVRa2zQ0aLsPLM2icV8WQ2rOVeHxETScXw64duzYg
1FmuHFwJ9cLhDseVnJ9cI38cu35EiRYcRpd/uc6dlCAHNY4o1s7h0IJagoHVQTm4v9J19ZEHk8S8
WyseXJ5JZyMlwBsy5tXcL+y0dqLwq35egurMkXR5dM13qABSRgw3lsD0nYisw9Le0/R7Y5v7gb/R
5GEstx5mNa6k4ivBRDCAsy6jURMPvldb+6aa/a4ujw0ATJe/RHNcUPGVBIK4hCWxFbFx9UX3wjMv
WKwflwfXLIIKrIQMoOgH4SIUumwnztpcYzY9Xze2EtJrWUPdwESYMauUAbWSIUo6w95wH51Zzl/0
Ie+llM8VNiIayfJPIV/xPuUnyz/X/XL637HpyMfarRC+HptD4hS+Ow8bb1E6h1GCV9ZLOQ2GYUXQ
xd0PFSjZZPHAEwKp1nFj59Ft1LYSw4275vU4YlEN8ouaT8XQ+q4bxuk/OfBo9fxUZUXQu1f10UE6
TInjLo6bxrI9K1r74WmQ8gDAznMjHi1+Vc8PKD6Vs7kch9QtDETA3KDaXNf1d7dwiD/P7Z/L6607
1aoEiKU9MXuWiX1iTIb9/KMkt63pBqD097tC+G39PV9eU/noxVut55rAU5GXccPx3J/b/FRAmyRw
ulXseFFduUWoaMqe1bMlco+fxowFFbSt2pVtxJ3uhytRncfTxGQ308hhKVoNq/r3ZAPEcHkhdIMr
QV2IejVHhie1LqHTrbHa1VdIHnQbo2tiTwVQ1tyoyeSZSBnVL8jn5il0LLzcb8lGMtWNr8T2HJeQ
unYojSYTGpO9P8gQnSltnm/8fp11lLhe0Lje9jnB7/dk6NFxJ7ZoLXQjKzHczBWTUsAyUITcC7rc
p2TayEaaPK1ivOxmLrwi6XEhHerQmuJnU6zgXJyus7mK7TIb1NXW1oLHrDW4waWflriJovM7tq+D
j3EV4zWCBSVxB8+5HRfDe7BSw6p8nsbk9SqfVykQ8ZDWLY0D26Nash+GcT8YWy+YGodUwV0Oy1nb
GYjVbFghf+oYoZOlb4ZjHxJ7iyJc4zoqwitP3FLUJhbAY2M0gqVnyuWGv+tch/53Gy6Tko1NgRI2
+JEeehehulb0O53t79dZXolX22xNa21RKxkav/PmAAk4vG5kJVLjyTTi0eEwChCHpHCOvHB21w2t
hGq9ynnMgQeMluzOzEXEpXm4PLLG3Cqcq6rKtc0IVrJsHZ+4pT+iXSghzsbwGkdR4VzJmVobxxIa
WSJ9M42h96llXDm2cgkeiNvl41DTCF6y8+IZSsJbYAPdzz7H1odzZlGBGybpMHTZviboy0L7yHVO
osK3eruw7NqsaFRM3nNV5uipNa8ie6NcZTdc4zxOHANZF5T3YWmMh55t7aI6gyhRiWZdd1lrlKZb
MM+EsjXbkBB347HtXw6ov6ELXCU3bHIxdsMwG6fGY2JdDhP1mirxZ3c05pesExPpw3QpDfMABpkl
/2kv3UyKvVgKu7wfPW8sQ9AtGIkZuE05x6lfNClaiTJgjPruuuI8VaLbdQchYijX/3YkpXYAbSaw
UpojjZvrEp9KlVhAMWxqXSH+rHmeLa/cWSwrrJomrV4lEfw6lM5fnImOOfOpd3j6Z/HAuiOWWb6U
CdCQiWElvy7nFI2zqJyJoJOsB9nnzp/OrNK9i9eBu9gZtgo5utGVsOfZ0sbc6Jw/gIughDCUfDcO
/XJdUrGUyLdM4g3SmwGFa9EK9WWO4V07kC6Lq9RfKFdpE0lGRhePkJjA7gFcrgp56Kt0Cq8z/dlo
HxJXk7lxA22ZGn2/PRU3Xj52T3VuxPvLw/9LCPdJpFpKHmBWIYxxthrI3Lo/uPjazDJop9onoBFO
uTn4EIF+tkHbUg9vqFD6nsFDr+fWjic4ZzpbrJw6H1A2cadpzxhzhhzRgKYOneJhRbYAzpqipIoA
s2oodXkSQCo/F9+Wpg6seEElL9k3oJaLvZ/Qp9q1m420ui9RdnZppSUp0Wac+AUUEHg5hw7Y6y6v
lmZvV+kUFzHSQmD7SnyjO2TE8XkWdc7r5cHPAfGJJ6hoMLxGj7E3GRgcz+kOe6Cl8AElBEr48vga
w6hgsLYzCdAiMcbn5hoY0BFYbSe8PPY5VXz225UgL3ozzlcnxubrTqMv5hcxm1HfvSVgF3BiujGL
7gvOy/IhFpe5qIjBzrOAnOqFAXJAyZami8ZJVTZFataoObYF3rk778YtgGSgO8d+rMCcHqPyQ37z
Tb483VRKyBtiQj/ogByF+4/pz5C48DoS8PFXyWIfUDR/Tu/kEG/kX93SKJENGvXequwiSf24Iruy
Ln03zfeO/SWLy701txu7ua5c9m9R6MPirMTkBbWG7M4oRFQwI+g8UHFbM7h3dy4crUKrnz+z8bbq
3I1wdDVep4T6mnRxaoJW6c7N+juRzbuapL9q2wbQlwW1FM+J2Or/0H2eSs9Y9C03TSH61Kem7XeO
sc/oF7djfp8bPvr29zUhwYz3WlJtgRI/57yFbt/5uz+YdBh6k8R4MEr9qX5sunlP3cUfjXuntfcl
qEpZBYYAfosdNYDuQs+pL7Nx4wipcRsVb2ZKJu3ZZQuednpivw5mSUPhdcOu66dl9gcLr31WPcoN
L9VkVhV5JvpVcKN0MJ29Tm+WGd/ECcdx3tt4/NZ9jpI6ZjAG9Y6MMX5adDduiheZPoksd96VwF+O
2byBoNPNc05dH5bMgIxY5hIb84Ck/76Y55CDH1p67ruBF0XubqVC3TxKDsnTea5qQjHPskx3HG+h
zSLu2ti8m6XjJ6YXXZXYVepHCIQutVFOmKfjTfreZDVksQsjvV9IXoR2n9v3FjPjjVdY3VcpV4LG
cJthas9flXTlDpQh50PXwbPdm2oG3DQVz5e/SrORqJSQxQiak649O7dFSh5J6JTunabaKIh8vpH/
xQK5eNgwQBa9ImyH86nU8A6T1YWpwaHGgQfZy9/w+S7yFxekkDGr2lF0yOs1Hs3AceSWCwjywTww
WWG3trt0fTTcLepJ3XTnJfvg2IxaZhIXNXTajHroICGQGIJXPiMkQblwFklTkMDNCyft/Gmpl/Wm
lX0MYJGUXdVvbDKfrxtTYTMW2DnafJTeafFcvP6jjfwgV25s+LpudCVHmGzgVm5X8Qmy22a00rH4
2RXNFiGSZnRPOSIJ9EF2TMCA1AyyOhzsDZt8njn/Yr70EIf5GBvALRpVPoL5y/ie1usarHWztc9q
Nr+/iC8nEx5tLMz8atrTuzc7Ye+14ZQYub+k4mfai1uzT3euWUXQoenCyw6uM5iS4sBfCMTVSMyv
3SppmLT2K3HrdGNwndWUU1GXWd28OtT8WhJa+JyDWpL1X+a63ohO3Y9XMpnVNmBM80zzK2glZt/N
LLA9VuvGZvn5uYd5yrnHGiZsWmtmfvU6XJuGZgxrR9xYY1YGXu6uAUqE4Fc1r9KUo0wF9REQ1lTW
Crb02upbGmRWC07nsXK958sLrXMvFcrHEXctuFnMr3PnDX5jtDKYkwxojya7j3uC4+P6x4M4bURo
M/lk3Wo/0yySivJjDYgtTTnFpypNvkOkE4zVdNkq8H26C3iWqneLticLhkvGyMlehvF+cX/EScRx
Br5stE8dGMMrDoYmpMZwDDqgBnBr2iduQOL9y+Whdb9ccS8xFjkk3uMhMox9gQJ22qUBTx6hjH1N
cHiWihzzqIcaUEyGKPWOXXXIrkqxGFc5L1MXXR12IbtoERCe6Mc681vL2CJo//x5G8MrW2AHMpqq
nGDy0M2/JaTxTfqrbm7m5G5KD5Z1tF82jkGf+iUmUraKZMy8c0fJENkvuCs1W6Ckz6vCGPfsSx/2
8Hit4mal6xBN++ZoB/mNfez34o75rs/25sH7In5e5UEqNKxcnZkk5fkD7D1rTm18aIsTJLw2fF9n
H2Vn8DqPFImcuqgz77PqtkmOl3+2JqZUPsEhQZMu6MSGqCwhDom8XXWvq70RVZ8mbRhfCdjMi0ch
l7SPznrJ8xHqEJ37PrZr61ThIPFA0iPz1XF1S8s46yp/iFduyQ2spnbplZh2ktkFVAwmm/4xOz99
pvvpgR7yyHhZxojti50RphvHKI0VVcyYU+UJXV0+RJZ558rH0RhQ0Pjn8gp9Xi71LBUpJnO7twqI
wEbZ0XjibywgfrEvI+vYnuiufE4C/GfjOzRe9hdirGjylAsxgrflK3Gf0vy67KeCxdDWkhIrRfZL
FgYCrTILnH5Lr1n3m5UI76hEj16cjngxDZj7kC9fN+xuIUX8VeCD3c8TfkgdS0ksdBUidZCHM796
G3WH5ChDGnSBEW6RWGs2HluJ6z4Wae2iuT3K7elGDvW30aRhF1tHwCo2UofOOc/f9+E7mqkoizbH
FKt4qdhhzb4lV6kkwERKgM8MFe62Z21kWpE5PVdNVG41m/z7WPKZ+ZXwnfnccTd3kZncoAvHHQmr
UO7iP2yX7MTd+Bbvlz3dmbdxUN6aPgSKTg73zTDbyVs32HABTQJT8WPzgJbbebaH6O3Njrpj+iwO
68HbrTeVvzPD9B6xF4j9VkVZ48kqloykObUzsGxG4/RCmkM15BseoBtY2cXbDqLIUFvqIgtX19Cx
BGhXpbsFtvj8LOtZKmZsOItAroUxRMuNGbCgj5x7uSc76zAeLq+D7vcrIZ5ZE8vHCa6Q9kfHOvB0
Y1zdFqGy7nEwiNAy94ZIBmRv+EXIgjZIdt4OOIBg/GIe2o2ZNDGoAsiKNF56tMTgGFJ9N9eoaf5J
540yn/YjlPieLVaxkrIhqk7LrverfR0YgQiWfXu0/C5IwnrjI3TLoES7mZtrDX3CIfLyzATu3SyH
KeL1sgnl102ghHxRzkOJUwTWeb4dvRuxRVuvGVdFkkECaABYEtZPJT9mKdnPyZY8uG5o97/JdTSh
CRCfQ6uu8zDpvTDLtt4QNT6josfMul6NthybyOZPhXg+N2rILbYTndOo2LE1jbHztNbZ8+Wf6ksf
nJ2mDdval6EZ5nt5MPaXg5ec/fCTRK5iySToSFbBcCs0IzeiIXjxv9g4fvMg3xcBDy/PoluH898/
bHJznPdtB7rq6Exh2zgzBNS2lli3DsoWPU49cdDHPUY0+WrPYUJex2Yjos5e8plplNAVDP2yrMTZ
ZTJmftvRrj8uq/hjTGnsc1IuoWwaJ1xWVl133FclBQfJ+mJMijZyu5NFb2X1fd56ztCsgPrkHXul
bWd23kZO/5ayo90/XrWyKuNJ4TpG2ve0jWQyhxQMAyVoXi8PrTl8qW/bfR3n7jzjJ7fN4gv5AHKH
Nv26ls7GvqvzHCVhold8SOocQZaPP8bmxUF7q3HdfVlVVul7Id2497qonfjX3Jq+DA3Ila8yiwrn
S6y6TAYPFvemb0KCSOVoiCO1ny6PrjGKiubjWeKkEzHbaLBeWfbTq++H8ut1QyvnHPCYUAqYdhsZ
iCPzT26Ew3idF6rEbIYHAY7Gwc2Ikj9x8WM0N/LW5w+enqVi+UzLcE03xsDd27hzb4jfBs492udD
PC0cmmjrKKuzupIfZWmN03g2DS/32fjK1n2xJUmgKxJRJUFaMitjOuETilMc8YN7XCPXpwFue2G8
4ZK6n68kykbOFZ9dTAECoZ+4DB8Xdz1MoN677DiaRKDi8gpbWJaHx4rINZ7wgOMv7W7ud3zaXR5e
twWqsLwhdtKiWfBQnR3NPw6uks4uxyx7HuC6snnI1GXg8zvWhz1Q9lzIpMYsYyPCNrNQIt96CtPY
X0XjUSitcEOYTUTjG1rfSO9hrTYeczS2V4nXqjUmtgAXUQSEXz89rhAPbQ813dKI0f3y87QfjJLU
vRuT9lwF4u6O5/ZNnNX7VeYbO7hu+PPfPwzft05mLaB0jqzsSQz7rnp15f6y1+gMo4RsKWvepWnX
Rc1gygcXFdIdKWh2C/ru7qniS7OxADq3UcJXktItSAML5fyJ9cfU2RhXYxoV3FWSWg5Jid01p98L
6yUvaj8frgJXe5aK7DKo7JImzxBJWR/IOQli9uOy2TXmUFm9lkWCK/28PyWs8S2MPqdXNSnhRyvO
QuvKbdPG6KJktddD7FnZ965LgWG57pcrDiNm1vUFzsERX/ZGvZu3ztaaU6pK4yWS1qmhadpGI/k+
zz2Uswq/b2Q4jeixyqAzZG+UH8/79CfH4X/T54dgmqxmsK0Z9WKnznZVnPlmARwjs+uDYGzXFVJc
aSnlYCaTIR6HZsAZxLiDfFTSbZxtdNeqf0skH77AXQfgzmIsQXESP5JDH61xsEb1qT2RnXmADl60
xR+qcVMVnDVRmWZ5OTcRwDd+4yWht9k3rBv67AcfPgJ3Wkjn5rBO3nwZh4dii3BAk9BUfNVctKbp
AXUddWO1yxrjZ5xYZtB3oDjvmmHDh3Q/Xsn3g10w0XX48Y2bBmZZhbm1dcPRuKfK5yULo5flmrTR
ar1K68Fad1RWQK5CMmDjeqabQYngUbA0BR0lIg1E3ew4p18955HKl0x+v5widEug5HoLjDHL1Kdt
JHgDEtgjl6dx7Xyn2MCCaXK+ip0iU5LQJBV9ZOOdHjhBNgYiryC2lzpXZn5VOld2nR1TK4bjg0ZC
zG0wzv9cNo7O+kr5qU7i2gOZRBNlDEC/4jjX36ap9Hm/r9hV9iGeckQTzCsdWxg4R5ETT24T493Y
2sY/Nz1Rub0Wm/ddJqwm4sUEfNQP1xyChQxXZUyiKuWa6MVscG1rojhJbjo+B6BW2102++cRS1SU
UFEO1iS989DNFxRXyBaxzefLSTxlt11rkzaGh6NZKb4NLFjHe+n9afP3QVy34RKV2KujNUiICcK1
BGJjAPwMQjcb9tatphKoRteCZqSGUdz6i8HvmHiRW5uUbmjrv+ndY9mYFWc3d7q7AfSf+SHeUu88
u/HfGzhRabywW9dk4OcTyANoS6PpVhydm+13AM1TKFFRQI6TEWE6GH8Iyb73+2ANe9TrZ9988qJ6
n70n+60Ls+bORlQIEBZAomEdc/U73Jd32d770b+ZeytcbnkYbxw2tbMoey1aMmsPJePzLHja3dVR
HvTh8Gr5pr/9yPjvkfuTdVFRP5wMjikIZqne7MfkICOBJ7Sv8RcjII9r0PhB+6sLqij/djmiNccg
ooIWKYBSldXDduTJeXDenL3YpaEIWGjc4QxHA+uw9WKtcWaV4WusZ5y3zjtm5R5K73fWBenydvkr
dEMrm7FNbKiw0P9xdiVNduLM9hcRAQIE2sIdKd9yeXb3hmi7bZAYxDz9+ndux1vUJ5euIthV1ELo
pjJTqRzOWdtz3gIAgB+Kcax9C+25i7N+p5ItmSG3pPuQYuvd6BUthmDw4iguvDg7RdLy077foNh6
fQfzCO7q5TkfCHkS9a9x+/h46f/C/7eUSgminW4kfdPifQfGRTBsuxENx2MRvNjZvzYhx5m00Yox
khH8MszzozV4328/Hn9bc2WoxK/EGVoPZTscjXRjGZYRI4auEc3Kap9WwAFUFd5jX2b/mDCBPRoC
L80Z/9GnVaXhxCmeNt3M50g6gX31hfyRTo0J21N3HmqvVkW9Hh1a2Hp/XFEtb5GSiJon7zAd3WNx
os+TqaHgv2rBGyevNmsNW0nsaYVWzfF2Ki7WT/uGQVq8dlBEeiYv9k/vOzrFPjdwKfaFfiRP/suu
c1e7uaZ5YaWTwiTvUxNZuiRtmRqMUCs+xdxJ6fZBPkJ8YzIf+QUciC+ziIaIRuh0ewJhND3u+xGK
uWO+hRdts8FlWe/T1om4EVxdp7yKtWe8a9eUFv3ZcVh2bLy0fcZ/3MvjfWsud7Wbyx6QQSualVy6
LIwIQOKGrTjUhRPLRZw6cZvDz5SZmol1H1Ni8bJt58m1ZhT7na9Zfd3sNi5WEWfIyVqNiEqebKtp
mvZ+176hzmr31mKLkYumIxfmVYegbyJrtC55jQ6AIfxYZfwMhLHrYxlqTkjt5RJpublrgZ8l2+Ig
x+UWSNPbUbf0PQx+9WoPtwVAl/1ILnUYnNvVeUdrUwlXcxhq+1ZKPEC/BhO5WFzEtTUdmvo0Dc9e
WBzCuj5v5bG2Tbyzum/dHeirn5Gu02z1Jb51H7kCSfZsfVrBqL419ByQ7/X012QiwdEdu2Lwd0io
1sohMNtbkxE5SvvfoOAfy/R5Cb6t7c7njdrh5XFWhk3Tk8vCqg8+Gnyixlt/PVYnTeuNQxWL9zJU
Rua1IZc2naNhXNAsNZ34smCK1ovHgGPu9buT9jEzTnLq1Ey59VOaVYDIgLEAS2Q6bGMn42kz9dxp
nmwqIhjKpdTiju1cpBDvZihClG/ZpWXzk6ikHy2WqR1bcx2rjV0+rVnehnS9bJn/pSpm95rRvj6n
4NvdVaB11GauDGkoywXf0SUr6k+kEs/+aiK/00hJRQCTXtGMFMiNUFxwqP8icy0r68gG5kzpExtp
SD4A7Jg031sv7AMTLqJOZEpizc0CUlchvkps9rO3PR63G8AyynrODBfM28kpR6VZlc3kVeMk1wvp
K4u/L2qfW5cGJHDBp95aHfsfUOc0rum+vyvsG15frei2RTcDXXBpr7QIT+tSRXb7kdb+UdZLnLEi
LpzuSFIrzoV73YzEhZqzU8u9stmaEnSF7RXIdxhjYZE35xenGyKHniyaGXrCNEaqgrhgNndzZMgB
Junn4xMGZNgzm3hlWF2jCX/Ue/21XDl35HXObln41a+PXmW4HzXeXwVxqcbQdVqeAbmf2Sd3SQGZ
XkXAo8D4gThk7nzlxV9ZbiBb04V8atkXEPU1CTfWXu/pBBqXp3Z4j6ElNECJIxOHMY0dQ+Cqe+er
FeCCBttqtytkhibDxD2Ik/fi3tjfNmrAyHwdH98HmpNRebjGaWGMO0Vz5cNAn2Uqt2QOEfe7AtgQ
jz+hUS21ZZLkfOVLbdOLi1f+T2qBUv1IBHx2vG99JTpuRoaiZ+jTC/Jf1nEtwvJWAjrQoLq63Sv3
JaYEPTedArSIAW/cuwz11M0ffd5xjJXv279yP/bUCRsAKNGLX7D+J8GYMmI938SDoIlZ/iBWLZZ8
bZy+vNbBD9qyi0PTQwv4NFEXB6tp3vfcOTz+HRpHpfZMhhtPGySqyysPmRsvKNJ/D6zGfWacALod
aPGHyp4zgyVq9FbF4ussdBzxUNbXntq/2qkiJ98X17Uiu0jCmaP2Urqi3wTfIDcyBJ8DNryw+wN8
Kg3C0qiV2k3ZFE45zKSrr8NcYUB4rPOYzxioeXwUOunc//86JA7buXWWVFwHt7iGU/l+yeqTCInB
5+qWv/+oV8ujrX8OvZEX16klR1B2XBzUhjqxCwwJolcMWqJwgKnWtrjaHSgg4TCQimfhTsVR7Fla
cz8LVmPvQ3tqmTh2swBy2Xx8LHnduSrG3KQrWNM7UVzTLUtyJzzNIjP4OZ3UlQeuAM5F0HlFcR3t
7lR27pd2zaLcKw15LM3yag/fCNyOpQ7LAgovz9YWvJuaLR4Gk8Lrlr/7p1c6MzKna3q7uqtjEMuh
PBfLclpQtdwld/fulF4tv1Jns5rez5AjS9GOT1MWTyLYhYYaeLaikbitRFZKsiYsra+8B4a43Y1f
duwcaysK2aS+aDCy6yVBNzoXe03zDytPtz3pXKyu6OOWO6NTjOUKQuTiaXPpF58DRGsyYf+9eapY
XtFJWQ/CybqGJtzukyC9Vh3ie+EYNv+mMQUYeP3fQ+UEEIs+OE6R3WbiMoJR6tNibZXh8fD23sFR
8r+rL7Ow7YDkNGkX/4gQ6JiP1RGDVAaNfPNtgs0rGum4Lt+2qliTNGexBcbiZm5+1q08237X7fHz
+Mb926+0frLyYMit2ku6Hkyng4gBdfkc2KZBQp3875J7tXzNA8rmBcqDGt3H1G+/Dr0JkV8nfOUK
SVsLSEc89ZPeCQ99ELyM1vpSuvWutycko1hswdzBsi1Bk2mygBk5XBxMCIeiMxyubvuK0Vaexfu5
q/yEe/OHbePRtAwfF74L6Ba7V6yWcJa5TdisiedvzwDzS2ZqKsvrdq5YLLeyvkwzLC2n7ArUsaPX
pud13oUEGLhqDTQksswn2q5JTYpYuuM7ynZNRGFpxV4bnvOgHkYvySZgdVrZsVzZdUhNYBcaZVcr
nms5gY6pzPwEAUdzKAuSRt0Utobkjkbsan0zHcvKzSjzkq2Y1gj5qX+cdD6CxNkQHOh2f//uK1PF
VKgzcpp6yWLXRzK673sr3BMYQO6KqQ7LGAZTBcFYCz1u7RTX43ra2tTgw3Q7Vyx17OvZmtdsS/zW
k2hMc4W7XkRur6b+Lp3oFVulDAMzc+aShIn6PJci4rQ8NqNpMEq3vGKrk01LvD+xPC2LLyIdY9zn
p3ZhhjtQt7xir86d3KcfqZcQa/mYjnbU8uXigHz9cfShWV6tXhYVSfMqCKCXuUyyVUa0Ws6jNBX+
NIerFjFTAszMdE2dhBD3r34pvk8BNQVluq0rF2yKbmFht6GXiGH+NrpW1FRlGeHpb5C8bu/K5Wp7
FjAxiYfLdRHPnNcvcG77rFWtSuYFaYCkApNayyY8uW6wnNONf398pLp93///yhW4LGuqoINcUtvO
Tn7qAYzMnU1zFbrVFXOthQ8zWqCPLVuTIlhOtdhpSSqyRO9VLWqP3E8CayoicHoDh862wjhcTTGZ
TmUUW+X2Yqdpims77Gak7qqT49nXsS0MnlInG8VW1yqf52ULVwQ1a9FFVkbIZQ2C0d/nKtWyIytK
7rhgeU4qp/k21GiRwCD1ZlhcI5s/Co2zW7iVU/uJxNScB3qQpdiOaUP3WZMKFAHyi2YA+p6fdKsQ
L2J0t0uf9rvATgJXrTd66XafiOpIEkwQjxMu4bMFcJ595krvIntlUfnKCy+wIJpmHj51pPy78f3z
LmNVISNqMAwsvuztJO+sQ78BoGj7/Xjlu5v6o1oBkSiG2iCmk94MH9N73otF8xiQix+dFpULGR4f
f0Kj72otEYlwYFGl8h7UNBcrZ3fQ3ObvfWsrptpXKZ1AZOYlVHgXadlPovN3qqJiptZot7NlQea0
Kp9dEJ7aWWd4U2okolYJtz70G6Rl/AQsJN53VnrN38D827fvPwqEonfrMm2hK0X/fnPoL4ebkD91
+1bu0rmot9Wpe0QZTU+PZWfbp5Fk/zw+So1nUdEeWkarbewLP2n75Qua4Yoo52kXSVtkBkXUfeH+
/1cGGoRdvS0tvnDPXZW5dxwGcd4dCagVDHeonNXOCi+RVLTHsnX709inexKSgasCPYh1Cl3guK1J
NfdPQVmzS+CwW1uLwKA2OuEo8e/gpAEFNIqdWF1+QnrpZxfQdy4DX8Hj49XpjmKpsstEtZWdl3De
Wu9BexR+AImfqdVG48bU+kUnHZAvuHaQ+D6P5r6OnHaIxjCR7WLYv0Y+at1iGkpnoOCWSJx8PABZ
fAbEVBWHxFSB0chHLVUA4w5QxHwlCUnteGuzY4YuqMeiv5vnGz5eLVLkixjWsdpIIoIfpfOjZt8m
9wNxL25niGg00lfLFKkYx8VbsPe5I3EvvnF5nDwMKKH4/fgX6ISjWK7M7ECCNhGOR8gPEiT10ZBX
JjwM3e7vH33lFvLZHmRuT0Fi2yGN/FrE8wxo3s0PXxqf7fwFyj3rTO6GKu0YJMs0fVna7SNBO+s+
4ZD/3T8BqyuIvhqSuD2IT7bh0Nk7AyZPMdoWcVJapwiYvKBsXxyQZfySfsZNDSe6Y1Wu2HXblrF3
tyAZ2nE7t93ynoHE1VB+uid83tB6tVLhkmC25OQGyTz6wRWXSn1oOAiUuzKUURcWP+qZ9Mfa8XJD
/KfxECoAQZbnVejaSLNugJ5bojxP5a+uBGr76mSr4RsaiakFjDm4p53C2kWifv27xR8RbMP0A3SL
3w3klSF0mNgVAAv1kry06OelxPOKT+vwdZeaqh0qa4tIu+px2F4NREmeMpACLOiD2bf6/Te92jsl
oaCVjTebXXTZYSqK7BIOpWloQ+Mi1M4UG8XFPC2x+uSVJ4IxCn8D2u1PsPUeH29fpzuKDdejsPh2
DzZ9Fz2Jkj0JSeKgGncur9jxYufz5BAsv8nqkpUkrgd+cvbhkYBOULHjXPqLt7W4GxeZByVoDNPK
PfrBsvZx6bmdiVjlbSERNVvPBx74kz35Sb1lP+yiuLm9Badn4jh6W/0JU86A92VjWdVKk22ywvdo
rxybGJOkSBk9PuO313fVJpqqdQK2zYOd1CnAZrru3UqGfQ8KFUZBdI4f1DmWBmHcuSP2O8seD/t2
rcT81Ti2JGVwCm5ZD+emmO0fbt44O7M5KqWRU3j51vPNT0Q302vrB/17EMPYh3GymME1vK02Lrn/
/5Vr4BiiK6Xd+4nDqucmXV76bkm2mhpkr1te8Tx+CFT2nszwPFPz0ZXDsSit9xjYOz2Wv8b1qKRG
gjhL3w9YnqTpczfPN29bPi1ZeqhQ8Hn8CZ1iKooPtH40gpQ4g0oCCr4dnBJNWMwUfep+gOJ7CGus
DTEtUjq1+FhWnMWwhB8UQ45RG4qf+36C4oGGtmo9OxzdhOaZtWHIhod9NFcYrDaYwdvRBFF7SHOR
zkMxMZbYPjgxqXuy2Xd3Xk85yJL50B6a3tv10iPqMzLlNuNh6AWJqKfqlovxwzpbQRJk/q4PuCo6
VVg1ix3YI03WAOQ1zDuks3UIA9MrW/PaUOE5FkRbmeXmdpLNBL2Vmyf+GorA+bVWcxnPxJr/tVlX
7jt3Fa4jZSjGLU12z//MuG1mRNm/xiB3P+9SKxWzI3WzyUbrAnJAXGCafdzo8zoAIejx6hrPocJ2
WA2Hp0NLYrLe4cz7z6CgvPLNBJ+pser/ZihfuT0JhjggsuEc6olvH4NhXD85Vm6KiHR7d//XqbqW
003NIp2Ehts72o7Rlg2XNjek9XSrKx4JuDRzloNlPpllFwv7XYtxvHVnnlZlVwIOy8i3sXETe5xy
efHWDshMmHCp3V0XDlFzNRbyvuiMKoJk9VkT82yZDmPrscMCtirD4+ZtARFfEVAzTpPoB4smjqhY
5BborENGhSKuEybsKt0nFL/dpD0eBFmKTwSuABcZvVEHlF5B1+70Q4rPXlqybTWgtJPMsUFi+kNY
WdzwT49tS6P9KozJSC1gpC+SJnk2LU9rkLnf7LQx8b+9LRtXZZOSXVeVQrg0cev5ik6GaMrzF3ty
dp0u0lb/a1wDatu1tbVuIlLuxem48JMfkCEerMo0B6e5lVWSKLy8e+4LD/Kh2RD3cvmLOzWPa4yX
RE5h7+paBgfIXYCvnJCwfG8RfeAm5Vjy2MoCGaNnwjYYmu6Q7/9/tTphAZAugWOerBW/gCz82Nvy
+2P90clH8W+2rAGVQO0wsfv+Oaz7r75dX2iLkePWVCPVKZFiw563ggSk6ylkM04nlg0cPKeLdwjc
3MRs8fYcF+SvGHEve6eWhR8mxSJ/FEHzdeHk1G/TM6unIyg7nrzQ+SQ2PAYbEwWq7mcpZj267phi
RAmQg5iyySv7R7igfZaxPUgnAVG7/eZiXKuFOGEykPYZ1fcLHlXvGjTQ7Tl3orb7CbH4LbIf6Yvs
f/Tze+nnh6H5XYB8ad/6imk35cDm1kWsvaBOe2hIJ09kqsM7ueYHj3MTa/Hb6kvUlr/aa8sp79DY
ZldItrh5j8TglGQhS2q2i50bJ6HY9tYTWqQlhf4y9nvtCTpGrQaECBgQeyyrtzWJqDAoee+DR8pD
62WRBcO7xg5+iXJqD4W77hqZxk9QzGPMgJmDyxOcaB3NztnQ2WdJWhNtzdvuiaioItLraZumKAix
rHy/DnUahVawC/MtIGoLXV93GWcbLrihrMbTmuE5so6NQUs1rx21iW5kIdj3Gk7RrYTxe0vEAwJH
WN7RSwHscm9G4c7HXYesNtS5vKEFHVv0Bs/FMR3suNnkkWJI+vHymjNQO+ocCw1RtLBQlCc9IOUE
a8/UZtXx8eoaDVVRQrq6BQQKxyFMvj8c0JnyOQVn7plkX/atf/9Vry643O5HZrUQjvSQvUZFvvKK
mPN9RQkSKpfcHa3OaV14iZEHv6us/E55+nXfzpXLDfh9YdPhbBOkdY54w4a0PxMji5pO7ord1lNo
CaQtaOIPNnBfwuzfImxfZBk60ePt69RGucRCP62c1hdwl6tPo7pEqY9l67+7Fle76VATWAf0NbNE
LO4B1DRnDFQf9i19N+hXCkPDYCucqsLSNvva2RhytOS+6v8fnE3E78cpW3OWeGFZxTIosmjchOFa
vzfr/1mt+YOnidrg7pWgeUtk33zjTf80yZpHhZP9xYIpInI7tAHQ5di+3ro/+Js4RsAGGUqWoDD3
NeMWWhpTo2/WqKfK2USEKDvwu9JkLhz3WLrUjsc1q48h7/YVLUmgmO4GDFeZ45nwvq+D1f++ZZ7l
nn2yeU4YDRlzcrC/AuG8//RYr978RV7wRxzZhLbrj0N9m50zX74H/2TFnslJrKxYWrouhQTxcH2b
FkAkf1xTgyW8GQF5VI0TUf9nE+jv6lswgBbIEeRH63kipg7fIqAJ7kou4zOKwYV9OstCeNXNE9UZ
JKLngviXcVgMv+JtuVN1PITkabexvqpvCzIgLLw24xYNtiHLohPR/f+vnIUFHBS0ZTT1zSJznG/P
cyrj1vsoTKUD3ebv/3+1vpjTdhWFI28p8gbkFxv+7f09L2SI3fvfpTHjwzKfrfJWFJeAf6Yh6NE+
PFb1+xJ/eCIsrVgW6cYWuTMbCtnM17Gar5nJiN7MjGJl5U5kgefMWVtC3u0ao/HeXW+r16PR4LRM
BrnojlS5GH06tDUDn/GNBvOxq76P9N0wfemtL49lo/sFirGO2YxQKp3qmw+31h7E0GOI/pA74Hy4
PP7Cm/eAR/8Ia1kWVCUawkHVAh7mmURjuj5XqzgM6bNo1oO7lIcqMDkJze9R41zaWs5AbIhrKE5Z
8yL6pxzQnF+CxfCa1FiAGtyO966npl7rm3Tsl2rNrnIo3hOADD0WlkZV1eDWrhaegiVJ3iR9ksuz
YwLM0K2rGq4vNlZXXnC2WNI1iR0aDle37v3/rxyCM1rSBqi5vDlsO6dk/ZBt5c6lFat1ke0DDtom
b4uTA2P1L2sXcBsUUjFa3iJ75TU0ONdF/kR6+Z73JixOnTgUYw0tj1etDWvywjTGa/oJJASHfZqh
GGoq5wzTOK288VUeh2I+9cI0rKFxMWr06vC2WFGirW85LQCkfaFbDuymo28ZXJhGKuowSNM1obRb
eIBmA1WFS46EjXuieo+qSHZe484zkm31bZ3kj7JlP6RnmsXTWLoKXVf1BFiLFS7qkn+pwmPd/Gwy
g5XrllatseuX0LdFfduyf0TxIbROGzHMm70NHwKJKBbZdo0jl8xGnfHqnAjASK24/8s/01NzLmMT
+pLuByi2KaS7WSyDm5r5t/VvibloURieDTplVKyzdAIhbQ+yQSrk4HRnvMaB2P8vYQYB6dZXTNSd
irCGA5e3Jt3ioD2GYR71voiC9OMuQw0UQ62QI9rWBWEqWiooj6eXAsTpJhJIzfWmToKgwFJUiEkR
nFoTcvxnUr+zp082+e1Yvx9vXyMfdRxkcDDVurVc3sD0cO7YFwx6n5v+x2Ca7X6bA8aj6kDIijRC
SaytvnWH5bAdnGh5GhJ2BjLc2ZQEfBuuB9+4/7hX15JPlqoMJxhB83M6pefmJA5T1LuRF90/ZB12
oUziO4ohZ2NhbQNHZOnyL0P47P56fAba/StGTGVV2KBgr24li/ouqq9AFT6EB1A2l2tUXe2DmchV
Y8rquIiQtVv2FdSVtD/Iliw+oNLLz49/h06XFFsm9ZJJ2uAYXLs7Ypxjan/ybo7I+PJ4fd3eFVuu
KAib69mt8IYVvxhrDq7w/2lWU6lLt7xiyb1n1bUXQFNBGRc54xyNXRvlhan/XOeq1aGRPCzXlQI3
/tZWoPsJz8FJnrunHLR3wI4G6PbhsZQ0p6COjzTzVHm2X1a3Ia9fxtT6knvTHDORx7Te1dPkURVo
jrJ0cafch1+S4bdpQSu9s2EugH4LHNM4w13333jFqdMkSzuIsLjbmvSHHxMofIXdmyIgzUmrvUBr
YMu1yWEEG15vTn9ehzUW5LRP/ooxr6uViiKFFXR5iOGXuOtfMvJ1Kc6Pl9ftXbmL1wnFxdWDrxgm
8XGxrMha2UVOu4BEcLKKDbuEpiWblupmiXcNAcfBEtfMcFXqNFOx3xmQmrWbI1NU5wApYetLsc1f
rda5oFpgUH6d1qg2nIsN+V63vqEgcaOD+56lvx/LXbOyOj5Sjmsr2CiaWzoEMaqA8VwY2ih0KysZ
KJfIbK4nnOhq3zDQGEqDLDSaok6NpOFY9sWE4MF3PwrxEXm6uDZVWXV7vh/xqxsXST+yDR3WXtMX
F7wnuSGZqNvz/f+v1g1omQPYD+tuyNxbh0V8Ck2JCd3S95/yaukwHJAl8yUCEXLg2b9Z+3mtTQAt
OnEoRmlLfxwLGOZt9a3lxZFN8F3muQmyQmM3nmKT1Mr8cuyy+hZWvzh9YcOpkn/x8vtjxdbdS+qM
CMLXYZk4lidn4LaCTPs/xtfv5CRP5bk7Pf6KTvqKYYqa4OmGysaNTU+F+9lFQnE0IQNr5KMOivjw
gqSZ8SpseB8H2QiYZryZm5dAGB4Rms2rgyFkBPGX6+fNDQgzR8/1o6Irj3O+aybEo+pMCAlIgRFp
pBE2OzhPoMvuip+Ppa7RSxXKVHKr4FsKb15n/wTtJ680MLjp1lXMtKs8zw6CAPe/58eL5b4j6S74
FwhDMdPKdzzBR+S0aSDifIhtljBpwqh8m38CqyuGyjfXKoFQVt/aowMg9GuFQHuKlg/ia/l1PtwR
N01hmObppgKWWt0G79tDRB24msZvTnq27a8ZKJXsXazb+C3KderMgNle1xoZi5nc62AbXYvzmo+d
4V7SPUvUqRAUwTgaphGCLU6Em/T9/fUmTuEhWI53dNLiZEInfZuGxKPqZEXqztaQ3/VpRHt2NMno
Xjp8ns/iwI7ZO/mOd4diipyYRKAOiE2va53nU6cuWNb5XMiwugFT+uifnEt2o+/Eb3mVp/oMRPPH
RqjxHiqPZe9h7KVnLeJ+f7r0m7w6aG9egYn1eHmN91MHMEIYI08LnBIvttgb3g0YXfPIb2JqwNBt
X7H1uc8327rnIOo6PRe8Arzn9NV2d+bdiGLvgHPot97pcTGM8KmrffH64doaE2S63SsGD/RKAJfM
BYS/VlG7fi9tK2qHXTPR0FvlZrZalOuzAauH9ZNVnrNd3QtYVzHtrSpJ1YxzdZNg2pvCIPbD1XCX
aVy3ypqdh7ZYGenrWy/RhtJt3jcL+fzHqqgRtjqYMPVz4NsDqjGL/VuWIGIYIl7vCyDUqYSxyLtl
sPFmswGVTWKAJndfmCf76jJYPjPYkkY46jQCYNH/PwlMbNc5rl0xx+GQ7YwS1WGEvOwzt6WowdN+
egKaeOJXPx4LXrdvxUYJ67PC7inu48oqorkJ/cgPfMOp6ha///9V4NwuBBOZDhxM2f41DSOamHm0
b9uKcRK/KMV8t/0Fl4t3tS3TzXW3vzeSB/85/FdbDn1QztN0RokDWfH/yLPEoT/9x9F1GUW8Gt7i
OskoZjoib9fPXlPdKoctQCvYnIhZriHbpbudVMrQJpOVX654Lg+H+RicykN+IlfnTE7VKTvIfZqj
ttmDrGdbOHMgqe6YZWdpem1pRKM22Odzk60iR0w+Vu0UzdzyYssnP3fpjdpev3GREzpCI1HYO3us
eGrdcZ+bUdvqW1rRYO2BiF+DirRm26Fc/ffjZti4LqRS2+lLG31pc48c4/1M3QM/lnbkXYcIUOmH
4uTM0WbSnrsNvWECtmK1omwxxJviS90pPJPjdhmeHHaY4vkAoroLMoL+58eHoQl0VdDcvs3tOV86
xG6zvBHHsg8zmaM6KGnEgvGfraKHxx96uxfeoyqErocBh6xv8IYEcE0XtUDdOZS+lx490fWH0h5u
lHrhx2wi/+YTJ9GwcIORaEIstXmqXVEx3TgeaHXNz4sNFvu1/DmGf1eBqV9Xc3OqTVRDgC4hm0uk
3ebwMoCXxQ+XGJPXuxyVr/ZSIUgpw/IeBfnDXMRitICE29T7ohVfbaHq+5oOs4AGOE1ZHtaqzOJq
2Jf099UGqnYd06FgOPQlLSOeJ557dPIPjzXq7XP11SZ7t5bLyBaEtuX6Ug0/ZkyoDdWhNDWPvO0D
fbW/PrM4ykUCgf8yA8ItHG9FZ+pxeltffLV9Kqt7xBEEO5fyuR/RWYxMv8HMdEsrl3JTELJJXmHp
+plXEcmf3V3Q5p6v9k/J0J1tx8fS1cSfZGodXH/50jLH0EKi27lyHTdhD5iZFb4bE1EfurZ+J/z8
lvPFEFXolldSWJm7oGd5G6pb5j9l4QHNX2yLHyuiZmm1aSqzp6GxPCzdkylq0ZM1/Ha2fdtWW6Sq
cpqWvEV6eQwq/+gP1e8FeYkoWJYvjzevudR8tUmK5KPjg6cbyeAP0/fu6h7aOLy2P8GW83IvXZpa
BjXmpDZLobxULyvamm6DQ/BK7ONamsBp76n2Py9LXx0DaNKpKlCFhaU28791R07NTE9OMP3dzB7K
7S+F6xg88du3pa+i7NpBCiqp1ipvQQuUWuArsZnF7lwd1/kJLPfHx0eicWzqXMC6NFtqgZnjXHnr
ebO3o9e5MV/RrL6a+rXe7vPz1bYqN/D5Vsx4ojYTtc+AffjY574POMZZvivc4nPjpBPGZboqdhz3
r8c/S6cBioGDUkAOC0EFFWWNuKThAcOnOy1QMe7cbqQLXBR4PVBodGv5tHU/fc+EDqPZuNpyNbVU
ArMfFjJ2g5eEmF4+AbDq711SUfutqi6jywhB35yKloAlTn0EXoBB37f6XZFfPaUY8QAqVOGcWxbX
29X2DIagUVG132op0ExRDLDmDV1oWYn83odUog/YcLXrJH73tK+2HQQdm/MG2xbhlzRLLBOggMZT
q/1Wpd23FXPAPSThQ6n1scuWiJoyurrFlat33FrhobPtnq4PoyDgsZNtR9Ka4KF0Ir+/ll/JBJfv
hDjd354m0URzzr4HWZiMthdXi/B2qotiokGBMqnIEPOM03hsq/CGcNGQh9BtXzFRQp2OTS7ZniSV
T5ODyv00XTcnfAG30afHyq45ALXfaulI0eCO356q0D5YlfW9Lp0nzqhB5zVKqTZbeQvLN9G421OY
s3Ml7aRJd3oYtc2KZL7bQRdxgw0sCivg72ymoolu1/fzeKU2y0CWyfW97alL/W+tA3bVSqCL7rHE
dYsrdlrWReU30tmecDN9rvjMIiT1do3Heb6KuruETNK+xbPHm1J2zTNhXbwqNEWzuq2r1uq43Zwy
uJjNIt/HNf3EjRvX6aFiqSyrasLFvD0NTfVVSPlp4sGXajHlUnU7V4wUgIB9ITYIve0cGknfo1GZ
5oYEs27vipkWrcznmthQF16fs3WMbTr9DEMTEaBm72oXldfMeI4z7B1TxE+NLb+ua7XPPNXOqWWo
w24sYEMO8b6AOeDJW3c+kdWGqY2SLA+BKngr01ubFUDj+Pp/nF1Jk5w6s/1FRIBASGyBGqAHd7dn
bxT29TXzDGL49e+U4y360y0VEbWthUSllKmU8uQ5d/mPCpPiaEZn5uIAJlXGqXhx945nzSqqECnB
lrkkGS6YRmIc+nLyheyCJl3D25+tyR5VjqQkJ6zsC4pOGpqcy3wI1gZ0rzZ6lAEYHPP5VEyt7zo7
J4fuzyieKhpC++xSgZM99SfH8oWb+6DwvP1fdKMrzpquqwOpFTw29+vLKED+hxf4+i4sPaWKp6aA
TMyDh4pKYUbQy9gVU9R9s+qkVeNNGceFZx1YUKYspEMSt2zaMbgG9UtVtNTY9k4rwcjzJFfyUpYy
MJs/ck79nE4f5i4/JPRtdaONfnW8+8KOSr/bmx4lJsc70cY/FJWfOG+Y7vYCaxIPFUhVobKCNxE8
8ycrCV2QLtorPdaddarJXs+EbgrljE0Xo5ZiWOFuS+2GS99tQVU0Pz2j/UokbXfKW5pVdy6/vzvJ
nWz1JqvGqjN27u2oZyEXO+bXhGXn8vu7oa3V8VCwxCWk354X57RL8KAzjOK6NaQQcGFGSjxXDsia
wfMk0IVwsLKd/gOdSRTn7QSliVPS6olUJ3f8MLm/qPfv7W2jG1rxXTwtktx1YZJtfpDejwV3VsF3
bsK6sRX/lZOTtm6JCyXj+XCE8Kp5mCu+HjLwpx1uf77uWUeFVTUyr+rMxRzNH/InOVtnI+hmv4is
Q/WBH7PjXUxkDlXRVesg7FSYmKclv83NF2bqm3fJ6mBs5fbqLObcDA22TzmcSzvK68Na3/faqGKr
ks2F/GYN2NziPdn5h26FEkj187btNd6kUu02ldU0gNJj60w5xVWt+IUW9Ox43+CKq1auBbFYiQ93
5s9lJvwi3RMu0exKFV1VTYY945UD91fICgdbXkddm/4G2/eOs+rMojirs3YQJB3wlJkMxomVqRVm
VbnXqaIbXHHX2awpauZ4kOgyyP+e1r1K6GWrXXlbVFFUQ1M71WrAKAkiWNrHpfl5rF8K87mz7uth
pyp8KocS+uYOOco75ovTfq7IHzffy1w1ZWiqgqTA1zvyGQLsT8Z5QfhFJdEIkqj9Kfz8UAd3cWk5
VAVJrQWx2MLQtcAYP0iTRauQbzXoCe/a8ypIarXE0qFZExkgKt3i4+K83DfuxRPeHXt4erMX8Byi
n3roD13q+FOe78SXq/vRs1S7dx0oIIbZbCK6fMzFy1jsxPWrqTfGVULiVPLcRFc8lNRNdiDWk4l8
2C0A81/Sk124PqsMP09IeIeBMJuS2FSINl3RG11UjyAHzPuPdic+3ze0YnuTTnRsqOgiu0tALukc
M75HgXoZ4j8+i6++rMm7ZYX46GxmI/Tf+5lMQSGm/CeYJju/2LZ+56npaskBUyiJjYW2Fs9s0j5q
qyTgwvPzJnmYPXESYxdklXuACOJOwL/uwphLiZuUi3nBg30TTdRvo+nUBFVgfHH8Bq1l5nkPxXk1
0GEWJYD2hrG5dFz6aB5HpMZoCDol0WoPfpKVO3tX5xNK2nMRqZCGgMLACDJFYctXUu+hXTVD/we7
xicTnsyaqLRTn/alb8udj9aZX4WukbYBfsDA0MN6EKf6mBxGv4dQ05cuApTn6O2Asq+jaD1LRa+t
YIBOS86xzHH7SI/DyQZvypv7Up/lwQZ2NvmQx8O5D8sn854DGTOq3p0XnsHR7h251AzGug+rYec+
cf0GiaEV74ZcKZR7ZwydRigpPuahCMXZO80fjXAPmKtbcsXL51wOmWNjisx7XoaX3QRLE2H/JtTv
ogf0KSxjXTCuc0rOw6k42SfrsN/CqTWN4s61W2GCEfspfZQhwLIn+sY/oNIaZOFeTq4zjeLLTTsA
P0dEE/XDOR+erT2WqOsYHiyr4sGlqAjYp5w+8mrHX1vnYSyTcy43P+0MvzdoyO3NL5rfjC4756gm
0KoIN2BG+x5CfQi0hQy86aEW9pGbxM9oArTeb3SoBrfPI82y/wfyZq4urgNjH7lm+TB4Ikgz+y2r
7ECgHzwxvzZVHbRkr2lEtwtUEBygNmSwDSyRPK6AkjVQ9/WLxzm0D+u53ZM80P0nxcFJaTliNLBc
3Tye+DYeKtM4TJ4bdDnHC9o/xWRHpn2XSpBnqeg4cK2UHcSlmoiwcGNHkKreXpm/QfzKea6C4Vrm
1MlcJm1kvjJ/C+UYZAfvkAXN4xpW4RTaQRXWp9zvgySk4c6kly19bVLlhHdk68qmNPqIE+4X7b8r
feXZ6Cej6Y/G8DgvH4lzzpPk2+35dPtciQpjba8Q8RB9BJ3ag2E85dZn0bJw3V7c5IXsQtM1p7yK
hbN45TkTEHfRQvozS41HJ0f3Muen2fy4JrtvbtrtrQQKvCCOcwq6uGiNraMVdqd0/Lu9rUMKSkL/
ts2u/xlTxcUZvLLTkWN7p0ntGz06gbYtKPIh7LvhYez3FAGuR1NTBcgt41hbXuH1Efr4QtQBImZm
0e1/oBtayeZFMw6ZGLDqxeCe5No+88TZ8Rrd0IrvO+PIJu5g/9pW82NBo3dZLztffT2s4Gn2f/Pr
tkmHaW7bIXJAj+3Wf5pufWpZcbDId1K/oj0BTSbWTvr1N8v9rx+aKlYuc5IyR60Bzj8k1Zr5LaqZ
/EDRneV9ymqDMu4n6dDkb9Rql/J17Rqj/5ZIt6y+bH1RN6/LKkox+ZWXodMmGFiTWR+2bKbko4S0
R4JjxBaO7fjOWhnQiLfB407y5zxPqwwP3oIkb2ZuWHWI3ufWKXa2rm51lOhCBe4HYKcdo3pIHoTT
oYKyl7BeVuGawZRIQjNPGpV0x2hL1wPqyoFhI0xCif2+LavkFuViudB0xpcTiWBcjYfZS+7cskrQ
aMvK2iz0kkVAVYUJLlfVeJfor2eqEL2UV6ObFHSMmjU7tMI8Zh7ZSRw0S6ki9CwC5WzLYPhqFxUS
cByiWh3etrVmKVVoHtKNyTAdLOUq5hAQ3bABYh7Y/J3cSje8EiLI0Na8bC87JUkftqE81jzF+9ne
e6LOMJdp3yXSFA1FJBfNFK3pfCqd+WTZe4Dryxde2eMqDm8YKjupKmuKZDd/HRvTR9vp4ySrz1Wf
7rw56YyjeOgMDUhrM/D1ppgPKRkimuAkm8qdGKobXvFSywKqeCu3KRIlT3wIUT+tyxLOTUPuizBc
8VMXaV4ybA4Wlxgh3qIi9AEebm9LzbnLFT/NJ5FDdMEeoyJLg5XIYzqhqta7x7RlAbOSnTKkxkQq
7E6MYAbKHDZF/Qr6WRfHei8fPMPd8VvNHvoP8M4CyVlKMxnRvnsCH3BYWUW0LFlQ8uW+NVAJzywx
DG6bFDKymhxsCNOpNu4SSfdMFYBXWGs9MyuVEZelL43tn9aWATHL19tLrPFddlmTd767Zq3pQt1W
Rh7YWzdPPFJ3r7qsW9bLlO+GTtlCB1F4U7RkPHKK0Xfp+gqNsJ2gptmcKjPvlDXEoQV2jdE4/UM7
o8KQeOynzMcmTKkUgWjFHueQzkqKE3d9UUEqOEcYMtg3atZrUA/bHj2hzk6KA2NHcsvepimCcu9p
hbY2xN8CYXqn2yus2/6KE5cz2HPS7bIMQ0cCpFBQlUb9DoIC580rd4KoZhIVkZckBBUlL50iJDso
LOONI6tfFshm9uIunhTPVFF588xXkVnlFCFHfLQWHlRe97KWzuG2mTRLrCLzbIY6WGERrAJFfcCW
KwuLvLxL4BUff7HbO1+oN7cq+GogxG1NnFX0e9PXe7cjzf5R6c56AKI32TtTBFKsD0ySB5Brxq4z
vtw2jG54xY17Z3FaJi7ReXIOpoE2TWM5uO2dWazKdGavHnj9B0BEzRp9D3Pdb0HZlzkI9La7yNph
fMV7jdmx3QqdiNHCLkTtwLqNRf7nPusozltOcq5AaD5FtVOcBs7Pg42j0rhL+ACfrjgvFOqcqgYc
JLLs/Ei2/LVIUXq32p2HYc3aqii92XOW3mNiirIWmduUPTWShZOdfLnLOCpSb7ZIhZYWpCQAQXA0
KbljUeSV73RFTlwfVO0g8tw5gXX/RLlgO0aae7RfgTROjcgwSVzR4Yg2kcPtf6KJbyp+r7frzKMd
6KOdcT07Sepv9vDS91+kkx5vz6B5STFVKJ87WTlfim2MFjyAys16FGJ5qwT/Nm6GP5s5rJcfLccM
aApuTBQmbs+riXsqxI92bOkhaISrR7WBsU++WWhvvT309acuU9VnG/qRlPOwYOg1Cev5ZS1Kf7Sy
ILWWoHCYL+e981m3+oqHDyMH2VqBHNjO6JeeeU/AT0WGu/dGqFt9xcnNtjAFnZAHm3n6Msjqwzat
AaFr51O5R6ijWwfF01GS2+rVWC9XwObBXtoH6KmFt9dBYx0V5YdrK4gqNoRYPlQHBxqCbLafkqTY
KWhpvlyF9EkqytLosIM8M31M0+0pnd2d+KQbWvHqMcWzTcawgxp3PljNdszbPblU3dCXtX53Irfj
lJoFlDYikKA/N2LyQpYtey/Zmg2jIvjAODCUaZ/NeEEUJ6tw89AaZEz7+WtFva+3V/VigytXYxXK
Z0/uVANVJqO5rL6NdvfTLd+4ifJ6ajzVZM+HdXtHuR0vW4rmlmXG/YCsL25qRlvfnCiaRm7/Cd3w
iuM6jTNOFCSVcNbk3G/LQZjTydu9PGkeMFXONKR0rIYM6+UCa53s/slLv09V5VeDB+zachjaD7V3
F4bNMx3FgWuPDRRntYzSKT10efZYOX+K8i4NU89UUX4mzwsjXx0JbJz5sCTSByjh0RvYzjpoNpMK
7hNoEkSjFzbTMoPfWXoPJJXn1vPOo9O/7j3maBZbRflxEGDPUDWQEVjT42SZj3lSfZ1ssnOV/VvO
vuIRKtQvdXGOzZdABC1c35PzZ7u3Y6egD0OagQ4F6pp5UzxYEzvXswHOfQN5/mK9FF39sG75sRuj
XLQ7BtWEFxUaOK6V3Tk1wjlUIp4ab3meHHvnWNUNffn9XeTKFgjlWgNyka7j/TlHg3BpVnvMnLo1
Uvx96m1T9v3F33tyKBmNC4O8btL+edvfNYFRpVuTZDBAJc6Q7TMRGEV+WHA2BalAE0dZ7gnMa/IO
lXFthTSTPW0mkjWZBduwQE1t6JE6QanDmA8ZtZ88mnen2/9IZzDF7SVtknLl2NQzQPOf0DK8HJ0J
kT8X497rkmYKFTc4Nl3nQWMIkYV3r0IMn0SdnpNqC2//A81++g+CbStp4c493scQ6/0pW7dT1qTt
ffZRcWwWNF4cItIl6pryaUmdw5iLx4Xu1ex0tlGO8bln0ssNDG+05Ciy5sEjXlTXewmIbvjL7+98
jWzs/30tSY6m9dED6/3wcp/ZVTceamepjG6JCjL5Vl78g6bjPcYm3WerXlxmaEwbcRY5hReYq3kC
V3ZgePnhvk9XTm3RWqW1ZMMSyTY9N7X3zZzE3kVOtxuVXNto7KWwCQ46ayDWnylDPjBuvPlx+8t1
hlG8lVslqCdy5Buo8AVt3QfesvlmcRcts2eq6LTGYqknaTFHlpv/gJAbWked6asts7u4MzDBJeS9
249bKxOatNMSeRA4DVPZg5Y8lyOu1OUeukOD/TFVfFrGx5zkRbsgkZl9Q1oByqeoqoItgvyTU2Ak
us6fJYvscbjvDqri09Bcyg0UMpeIZt4IUkkPiVPKdo5LzZKrCDVpONaQgbc/KjMDd88azYJo7UO1
lLE9IXJNmqlKwDugi3cy10S6X9cn7jk+SjBeUKX2aXS3YCodCGMP6FTerD2OOs05qmLXxrSC27XG
HPGu8DdvCRNU9uoy5PlOTUbjhn9Bku82GrGKpq4NTNCKrvXz0sv8xXXvrHf+fQN5N3ptZ6Mpk3yJ
GrauvpmgizCbHAhCoHy98yKte09RIWxziYtQsc5Y97U/19YYSOdXbm0Hb8QLlMsPy/TYkM/rgKmX
37eji2ZVVAzbYC44pfkyRV2yDc73NTcEysQLZ+72DFU/y3tYZ0aGz7dnu7pE3FPhKtVEBfia6zUy
S/rDmnkbzGzeew6/uqUx+OWi8G6FjC63q5zYZgQB3JAkX9k0B2QA/wN0rafycwZmshH7+/Y/uR5y
MJtyincSPfdl4qF5kg7QfAH2NevPKfQdNtoGuA2jnSw52G4XojV/JyxcXStMeQkX7/5gtcJ0ZkVk
5JY1IS9rl3HxB92nqG4WU9W2zM+NUth7at26xVKOzLZb25mZ6OYrZGIM53UEv1KM7t1pJ7G+Or5n
qqjGLNlMcx4ljmSR+4ZZh4a1F910QytbgRdge5+Wbo0K08RSAD4p18Dy0nSvAPb3ZLlycVPZ/Gq6
0JzgohTl/Xku5yDnPATHwIEQoP7SLxPtQgPrsgDBWBfxsP4WqfnVEe0xNc5t24WNXA63d+LVbQ8z
KrsiLatksBOyRI4x+02ax6mTBXm1+lvx1Ugzv2mKIF32xDMuo1773xeLv9uDS01GnlN7iVaeoZsu
TRJwtyylD6jmurPNNah2U+X9M4TrbnkxrhGv2PMM2fuu8YK2cGMCpB5LnDMpmsfB+wWRBz+fzaAk
e+Bk7bIqe36qU6tk5YIYMvwqiw8o6/R+0r+5LW7n1PZNmZ/zuj/UgC4VHg3bbfJN9iFhv6zsoyGE
fRCls/NGqVtXJavMGqhL8RKWBlDWz/Pa7wqwElZF4HlJOMjWTyX3+3tfvlWewJK2BKDSdo0Gix1q
6ytYmIIRhD+mUzwuGfM5d8I7NizC2OUPv9tC7WzI1XKGNerSCq1CP2w3PVnDHBjCfJ3I6mfmr7ka
d/K0q/sVk6lWrCx7ZINhRkbBz/Nf7dtxfTQtsZN0XL24Y3wlOy/osHjGkpCI9ZZfe6vfu7YPHbnA
cNsgYydu35UUck+FiblYIShsZnZEzPE0NOarW9NPlqB/7loVFSrWWnZWiC0lEUCNT4R8t+jPapoP
wGBBggfNPBccYLf3PKA7PVX0mFyo1zJQaUbZaoapnfhD9zPh6UH0ng/VTX8so8IufbyB7gSVqycC
rKcc10tVZNNioFHXGIntD4yZYVN632/bTrMJVJI3mlMHdMOOFTUbPaTZd95zn3TUX3nhp+2bWeyx
r13Or/9EX/wLNfrmWVUjTbPQbtU8d8tnbxUHwy1el+QbmtZ2XEZnKuUmXjkGKcjAbeCwjTCjEDFi
3dttQ11vJMIfUOJrAmXPumuXLRJWZsg8ohxhDi/DFWH9Uy5Rd/hue6Wb2n45UOCa/S4fZhQTLWrl
3YqzzHGm1Ocdm8lBtHKp62BbNsH/cWU9yGdzoT0oZ6qhIBz5X1IXrxTa4ffJwXFPRVzgKw3X4vB2
SAlA0GQI8hDq74eLGlwDmH+306KkWQEVegHCQzwxMkzTVKFjPxvNzpGi2T4q7KJxzYJbg5NDt3gK
MnQGDjhBZRGX6Ws58R1Pu66EASMpm3QzoVKzlogkczAdxsg6F5/zX+VD6V86SOrTMgfDzoVJZydl
py4kNVeb2HmUoQG6490RpE/HnZ2qOThUBAYxGU8k7hMR/cA8v/7kfRh+DmjuMALrWTiHSvjCJ2e+
UzW8nvPAaMo5JUfiLKtZkIg/Jc8XwYgqwMI/IUqBD2FPOeTvXftK/FCxGekgJzHVJf7Uxz7z+2g4
iZC80B/p84CGQSP0Pt22nuamooI08nUowP+PeXj9rzPEdvu1bx+WdOcZUrfDVJCGkUE1HKHw//9G
cp7wN+xn+0fzuB3GAC9kYfP1vj+iXCRY2qLHfmiLyEX08cA6MJ1F97rybcdZdIZSj6WuZMaWYPxN
dr4zSj+xv6z8tXbv83gVodEIkH0lkOWNONThAQa07Iibx8QAqmHeOfx0f0Fx95kQ0YI/oYhY9jbJ
13rEsd0dhLszvMbHVUQGNwaUPvGWE9EBd2nhhIZ7V6GYQQzpfxPRpE0prvGpGw8VOqc8ENYfJrv+
VrrT3lF61TaYQfHqpiRydl3LjjNZ5GHDwe6D+3MRmmPNgCuZ9+gdrxoJ8yhZKKd129r54sYN65f6
JHA/2c5LbTg74UkzvoqVFF0B9datLKIybR7HhT0axh6TnsZEKkaSuEXH09J2Y6+0bb+RQ472qGmM
mbH8tmVt7nAV6/6B4shTLkzB54TGMkG3dOr2/uyNxT0ZEyPqeZ0VZCxYZdqxmRRpZA89fzRhqcPt
GHT11MbolxPq3X1pGYeyGabei0sv/Vyjh9/czENmFY+jTA5uMRxvT3M9J8c8F9O9m6cgl+ezoQbQ
nA1Ak1ph0T27BQOlWR10aDZNzPTAvC89RJpvz6hbE+X47ujE7YxxO97q/hd1QRbDnG6vnqQbXHFu
mgJzNnULSIXS7PNWAppfrqnc+fK/dcz/HKSwleLYlcUQWQ2WR6RFz++2HpGn+uguO5Jk+2qK5Zw7
ww9eT/7EHL+fBr9fL11aVQCV8SCZPmVjeZgW/mi4eH1vZZADJMfI+FYmVdjJLezr1Rd0Qf/XGmws
PbvzFrj9Xc01+HolXGR4uwJQAoafZN4fmzYlB2MYXT+p870OhqvpEyNqBkBzUwxu3XrxOPF/8cb7
2Br2WRZ7AUnjE2oGUHb2UjldyuJh8iJbzn6V5MD4gI7aTX5ZJtvJNDSbSCVXXKbaAMaE2vGSZHVA
vR4defO07niczkaXkPjO4do8QSl4ZrAReZPCSfCik8QOFBt2wpJufGWZxQbJ1WWCHBh64o7NYvoJ
647GUoa33VcXMFSQ3tTafBlo6sWNibs7DRCjerP1F5q6TuM3NUj5Pw6kFO2zW3cENH0cuq8Bbn5b
NYSidmdj5x6g+aMqnM92N1IndunE2dLGEGNI/KVKm6C3pp2/qtkHKk+fO7VOUkuE4HmDYh26lAHN
qrK7hMoYcZR9AIYL1HoSzuL6ElsZIGW94fwEXd9OtLqMcyVYqdA+1EOnqmwNN95mY/JrZ/6aJ+UL
X1fwbjp7DZK6NbiY7t1mZlOaJ8LDGjSkgrYVS9+AQ1hCL9lThtZNoJwWiWiLVDoJi2kLK5G5+idJ
qqNI9xIR3RorB4ZHFsvoSohConPmV4WySpDlfE8GQBOvVFRfa/CZWkBsxsy2gsV1ziMxn9lSnwc+
hsDLjztLrTOS4vKQpJh7t2iduC+HsKVNQFBJ9MB4cNvlNcOrkD7BcRVaE8uLkwoKl/14NKsmlk0f
3R5eYyUV0pfXbrcMFvHixYIqZGV9TCby7I70TGyQyWWo7d+eR7PUKqrPqhfbEmL24qpyrANIUNeg
s/YwfbrBFW9m0EvzlmRg8cRNIxyzBW8seHrs9rImjTerML3ZTmiB5kkv7oQ8tZL6dtuck5mGfX7n
wWErvuxwzvssF26ctV6C/tUtmKHQWNbGznXi6nspIyqbn50mw6W+48Xt0gUQM72kl+e5NUNhjKFp
O4dlvUvQC1MpXo2aWNbafefEbpEZh5bjfbl1+dfb+0i3FEoWWFRlY081Qgazt6Pw1mByupBYzrGB
xt/tKXQepzh0BwlCCbyYG3NenNOuCKhsDnn5+/bomr2qwvR6mfWma2Q0FhN0XrdxEy9ZjWrW7dE1
366i9ECib9SubQCQOYvuwV228UWkkLiRbeXtgKM0K6BC9byKOTS5BCQjF4HXFb/nScT1tIZW7047
0UI3x+X3dycbrTkKjW7jxm0uV98eIDu28qoF8QpJ0ZA7FKf7zHUx47t5cmI6sm8ptuq6AdKMN80k
ffKSOuWB604j3XE+zZqrMJm+sWXp1dyNF/q5YsLHHey+fFOFyAyrgbeZGnt1HMhp4i/GACLmgu2M
rlmGv1noO/O088obo814nK/Ws5ev0JbYPsxeFTJ7r3FZYxoVDJPXcnHZvLIYNB51IAtBfFqt57uW
V4U7zB0CxZRbPG44v3RWbOPQ+FwwT8bpcGfbJiMqwWA5FQXp2sSOwWiaDSEFRD738UaX7NWgdF6t
5GE922woGyPFoBS1wbUGGqpfettPk3mvWKebQgnaTIqyFaB8jXPIePmjtN+kBdW6gXefbq+FZqFV
QsE8y5rc9S7/YUrAQJ8uFo0TdNLuYd104ytRm8u6ZFs3O7Gg0vwy2rSPrYzu0YFpRlchm0AGLGXX
byxuUUGHoldNgfWw3m6bRudmlzP7nZvZleWu1Mx5bJPl49YOPwG8CJpJfG+JvKe8xUC/+r9TmFbq
ZVNquXEhrJitMi7MPeyIzjRKrF4Gr0i7bmYx6So/QzYhm2LHf3VDq+E5G4WxFkiKOoBBCGjevGnn
iVtn8suM70wOvp+kXFyEnaLKe78uy8hm5NNSbb+43BNb0s2heC2ZtsJ2ZuLGkJ76SYhxtu32sQQM
18TL0u2do/FalTauTMvJGPHQFicluj2zM21Hn7CdK77G+ireyrWlJF7e8Viw4Vl4ixFIm83h7S/X
Da4s7bK11pSClCQ2xErDGRJXD0Tuvg5rbjUqRRwljmGsGeyy2FAyi237NC3fsMhE/nPf5ytru9ao
SyNDcOPS8j7ZPTN8KbZ8J/vR2UaJxRIamV1uwDbz0AdbXcckK3aue5o9qRK+MUMw4eUMuK6p7hLf
sFv6aJcy9at2zA+5CT2g+wykhGOgWct8hYJj7BFgwwsI74bcHfb2veYdzFIBTSTDW/qYrzwmmzmF
ksxbKDKR+ZVlreCFpEm4SdB2VVZd+mJhzbFoB7mzda/b0FIRtQNB70uJhkTUsGj6JtIGD2+bwcJ8
M0a/KUi6k5zq5lFiNoQ7k3rr4c45EBz+lIDJfMPzdr0WB4fuVUOv7zVLxdSiydor+olxHAxlFsqu
l/7YpjtXBd3gipMTZzQ5TWsnXrN+fKTG5hHfsRyA625vsuvhz1LJ4FaDDzUHnUJs5uStHvmhpCtk
uJrj7eF1n684+Zxl3rLKlsVmaXdRAhqEcAD8977BFScvC4dmIxpBYrzdPRWd2YQjs50d79MZRrkl
46BBZ6FT4UFknH7alXFI3OSBJuvb7W/XDa84Nxolh4bmuRebXnkiY+4PnvUxtdu7jn1Lhd1RWm9F
l808Lout9ZONirBpzL0rk8atVNRdw9OtkBkei1ia2H4r+A+Z0Y9jC8Uy194pfermUFwXMmhN02Ue
j1tYyger0ZkNfRt0dXOk7Z4WgS4IqgC7gdpAP8rai3Oofj1bjD1VdT8eHDyHXZ50qL/UXhkM7fdq
+UIA4t3ZXLo/p3h17xRrnhUGjzcyPsjmaUvTNwLCDjHeO8PFId9lZ6VTdY60SjyPUPJvX5jnqllS
3zOH50HOO5tM9y8U5xZbkSZpnaAS1NWfZpHFGQX9aTKHU2kcb7uJJn6oyDvIpCVLwRCeKpTh6m/N
ZHy7b2DFvbmcRYHP9xBXrRINaiINzcTYgdfqvlpxbsAMakAoEJhYzyxf2sY3Mid7tzRN5FBJ3IhY
8641wTzkyNR4BhJ1iYfcykK2tn14l3FUIrfJshfba+HfVd/gQWqh1Zj4M13kfcZXWdwoz9FVt7ks
TsfhZ9+5kPFahECx/r7Pv+zXd3ufLWspLTBBvc0bHoITFOx92ox7/Sw6+yu+W9alY4/V5uEtxHpm
lvin2zzfaPhOynKJb/8te1mqoCp3KHfFJbYWklA/yetj6Y6PMtt+G8I7iGkvBdPsUZXVrU83ZskB
J/M8Fz+8f5dm2llcnX2UU9lhZJVb2qPiBSILh+avXdHERXNnRFDBSUhTJLjoPBozy5l8Zy76A5+3
+2oIlgpJMpx2K4cSjxS19EKbjWdSLee2sO56Q7BURJIzDkbvIFeMTTSznwrAf6M6meqX2/teE49V
UNJgpuVmy9GNza47e40VSpO/zMVPiovz7Rk0a6siiRPCIL429W48sfHN2lZ/MKZX9Cffl4yqiKRa
1tIdJlTSDNcAml8EYwba6fQu5h9mqZCktPW2zILKUOwsXR5knImQ8eHrbdNo/Ok/OCS5Zs26ju6b
x5N/OQWAxqHdz9tj68yuHLTm2rV9KfDUsozLQ26xxyzfXsqm/nXf8IrH0rVMoOeHikdpuod1MI/1
YB9Ycxf1DMyuHLVDUtvwoA6ARdocCmN9zLPt4M7m7/u+XjlspQTNRU2AF+kQKxPRvyYJ+CeSZScP
1ayrCgmyQYnesibBO8hif5gr8/uc7zE26Ibm/3tOTfbK8OwNJKeb2J8My300uj+3bXIZ4cohoiKA
qrksxp6g+DO545FkaO/geTTa5GFKi4fCMx8T6v57e6r/4+xKltzGleAXMYILSIJXLqKobtntte25
MDz2DFdwBdevf8mZd2hjBCFCV0UIxFYFoCorU7I3RcK21qsno7VqgDhrUEe1RfO9NsvuvGlAzN//
gmyaji+/Oc4hcQNh1BGBosxkz+ByaAOH42Z+v3FZ94+Pvmk8rT2t2lf4TEASn3ZyiB42Hx1IJN9v
XtZ3wXILBHUJK3DNHNxCO7Fi/GnkqEu637hslQW71VizzigP9S4eydZLZxt/WZ7Rnkq3fJ/SFJUk
9aueW6qvyWZKMOMZRSQ1wmreZUQMFjiodzqSl3OuSpTJZkowYzDe27U3ze4robNv1PNTyh/StMS1
wPt9jQfmWcgkIYdlFGXg7EuI0jpEHVXkzZJjV8RxFeC6BKc4oZc51wefZiyauxG1YQTJuJE9ZgQi
lmvfBpA3zxXFe2W5oA6xOgqJVBVCkrknwoW5b0BiAkkmCjLTcTotM3/NsiFX3Blk0yOY75qyqlwp
cS8ZSIKmQovNnHxbpj1mdfPtviHI+n/8/saI2dSMTT17eK+42au97brf9kRF0yHZ90QwYXuA9sW8
7vTS2ANe0XpoaMbFNnTF9NxsniCs/nvf9R1R9lGD0F9ez/7cDX46Isf9yKUEjQt9LzLbzYd03Z7G
AhrAWrPYgc4dFabnNvMDmhcckEuhb2m2C1SrRzvEJeKULuzSpO8Xq770dfve5iY4ZtugMiPIPjzi
sfFRwQ+V7T5kiJWwq2OXAXh9gnL9WBiqVNzN5xdaF9xQrpnjUHBonps2Ts6F+XUfMVC+DJkX81Lx
DLhpEsQWU6G6uZk9OLvZtSzW5q8U0qZPHSjMvnO9KZ/ywVAh/G/XZ+FDx8nxxjBm5EFWnmKuBsQ4
EissT160v4P2bgSkxkkVZZd+5pjMN58ZTNrzvIFUKD91z+6pj7vzEKFuLqjCQqlOJjEUkbsGgJ/F
XSeIlpfkq51/H7rCH5df9x2IbCeL3DXt6jYp4LKHwCwKzFiUn5pXfileIOUTq54f0mkSTD0v9cHV
rUPU+ryeDj06LUhPVvyvUpmqWu5Y2v9c/bDkosk3y97uC2Q9axBre/mpm7CH9SFI6z+2Zg2hUXV/
ymTLIdi+CWj5ungL1JCJ8VTMlu+wKQKIQ2EisuYFK19mmtatM2NBeMeDaTU+DkW1naC/pYJT/rO2
t2ZKMPXV3rNyIhgBNBfcT/vJPRURCwAFzxL9J9DM/6hfqbT1JOMRQTp87RgOESgY25R832lZBIyb
L/pqqPJ5EsclAnX6Ecwkdgll54bSqOvypC+cdxtw3+PEYogmKLKfsnEIpm6BogryuvjMbJo+W85z
8QpA5/0tddjBjQURs+X7qjF927fmargTGEDcTg9a11NRF0ucrsg44nW82vQM/mMYbb/VZwD/O59X
oJFSbFlZ9wXz7vlQd1u+NldwfEIhYY07VQG6rGXBprFLaN3Y0HnejD/gpXxreghDQGxdsOKMaryc
KLbl2MRLegbd4f2llHghMUlebDNqKtKxueo2CFfarbwg8RqB+D8Asvh9vnEfNAE/7n9LtiUFO+6X
NW/rw7TyEVjTV5c/L86H+03fnngi5sj3rG9SfYOLMJuwrC56qtgqt42ViPnvqnUtZvecXS2tDUbw
71gvnUl85Jc6VQ2t5LQhIrHUCEMlKGaApZ7mEGVx0XzOnh1fi9mpjjeFyd6eeyLmvhvP1LT6GEil
g+zLa8O1Hf3JsaL78y9r/vj9zcXCc1JohxU4BSb7Sds/cgY9KBV+Sba2grnaYALaqAd/ANqIC61p
QGxV6YrkaCGeYLCow6hSb8K08BONvW/Qtg3z8NDr216GKD8PcXaCTMtjcySYsDeUq22PU3M1Wdzg
OHHX71v7CH6JEJGHprKrqdMIxjGMyWa/jPzTY30WTJY3PbCLmwdt+emHnua+Zn/ru9f7bUvWVUx9
Z66bzyXqr2Fbld+BMqKBr7/ftGQ7innvrrI2AJYMHOKmG2e2Hnmz914rVREWyS2UiPwyQGxXKIPB
dJfPNN6T4oKC4picWKiFKl15mVsQM94rZyzNj7NkrYMt4An7oEX8Ug0hOVUnN/EUB8Bt0gZEPwTT
NXiZeeZgsutymaL1uTlpqNb0p5MROCcep9GqgCHKllswY2/uqr3teXPNtHdVrkfaNob3V/v2hYFQ
wYgt0hnasE7YSO7fngYdLkL8boGk/fjYU5aI2e1ugcoLVHhxYyiq0GR6Uq9muG2u4q4mmxrhDl3w
wcYrCZZAmogbF0IUTl/WrmC9dqX3Loj3Yb3YoyvI9RTmJdv/YmobEBgL6jGwr+1fXXYW67+cT1pc
R9lJVYMr25hicpuW1ErXKmuu0wV1hWk8xfnJfbe95F/NUx0Vja/Sf5dMk5jlNiFZU49uirtVt0Hz
PQu1Rx2RqFWWajRbvBljWFFQBc7YDKg588v9bS/rtmC4y7ZNvGMU1ykbj/gB1CGVivNcOvfHN9+c
51Dn64sZ8dLr9qH42iXdqY2bpyzxrisYUMCjFT02BMFyCwesNO6eN9cKddbO4IEYoHkIaU6Qzf59
CO3cu41uY1U71vqsBTBPLy7lUIQeN1WwZ9kSCIa7QZyZ6MfVDejkMVrq9oOX0eZ0f3KOdfzvK4uI
Ke6mNTaN27hTrdnHzPta7mdjVmQ7JE2L6e2yH81mHCxc10A01Ov52QXHwFQuiluzZFrE/LZRtO5S
rkOD8qIfC8jqKkRL78+JbGOKie2Wl7gJHhuzfC4+ml8Ogiz9E/W30PSdV+3BGBYRE9w4d9cVZNa4
k9fP+/psg6rCVlzVZHN//P7GtEireybfsWfS8eNIqwCBUaLEvNzGyREiZrfHOZ3W0sBDaLHY+y6f
m6jCyRJMJfDmNTVJXHfZNwrmsmhbZjAxZxVRLI1s0QVb9vjiNUaOPcU7KyjYGph7pmhaNmWCKYM5
xLH3HNctUneGDw1O0EfmQ7jkzq/720rWd8GOd/CquHOGu9a0jREgQuGiSErLei6cwPtWpiSFvPI1
26/m6m/6XzN/rGkx353XwPTxzmFXIxuWAPQ8MZlZFtUz/Xl/UiR9F0kw9q5yew7C2Wu5fHKWL93M
wJ+juJm4t32bmPe2UYbNS7ytr0PP/1jq7TLw9KO71L4Nd7F6Cnoq2T1FzHl3lHNrAh/E9SDUM4Mx
2M/d2Y2tqDipgsWSrSNSYGWoh3e0HSvs7S8Egipb/+n+9MsaPn5/4yfYpNklwsaw5IPoxZ5Memrd
WUVcKmtdsNaSsq1fjvRJtdt/kZz+hZLHB9dWsNa5hWonKbC2Rnctu9Benof2a/VznH7dnxjZvhSM
FUSbrHc1chhrEy4pSBzJ8KPMLcW8y5oXTHaYs8LqHReuf0D4sT5boN7RR8XBK3mqiBnuvTD/f6YP
9s+ZvG/KS2s9V7aiBkHW+hHke7Nl8n4tmalju+OCA7ZyH+QMfD5D7PQxPyzmtmejb6zZw0NrHKpo
1ab3pD5YX4zHNo6Y3WYAT3mbgRub1/UnQO78nThnxGlP9mL5kCNVvLYkCyzylfSj3RB6OM7K+Lz9
YYGEuKeKN67seiJKkPFsY73RYQVQGhgSOJz2ixeMoReboe4vZ+PBIQjW6zrlDP4bfIZan2n6c6Ah
nR+zLiJYb9oU2pZtaFrPvtnrx3r6OGSKpiU+R2QpsVNAIwzbhmMYL0BqbipfJltQwWLJ6K16taLL
K8C4xTvbiGdQHT7kbERKEq/L2VDNcO+5q3/WSPqOQloCIZPwseYFiy3aom88A1PSgaS402vfMuLJ
/PFY48fh+8YdNKDMaVzIpV4H4ytZfWv/PqvSBhJPIwqLQWeryC1wV171sYw9E0BHm36bJyc0SqYq
15Isq8hEgnon1i07HHGtofxs8vc9sj3FVpT1/9iib6dmaAum98fharRgc7qaqQeBad8wFSwItzlE
CRE5SMyZgjEqx+WJh8bJCfrY/di8dtEc8Xe63wR1UGqKHSoLFIocJFOTOf9eFBAavOhRHdptWAUQ
FH1pQNbvq/Dct8nrMSTh3OVbVYG/6Aj6fDguU8bz8GlODsbaIpgj+qllQRtuT/SdinVS5kwtwa63
adg7c4DtjZFx6l6qy+qvZcD9NSCITI5GMCreq7JXk0hUUm6bZ5T7AszuCJr17dO4UDCxle8Xoj3n
K4rg1ytCXqg+yX/eN02JK/wPdwlY4+2FzOtTbdcBK4jvmKqaEOlgBLM3KOOt5WAw61aeUpClsna4
tn0ddVsf2Svio3sZNvb4edHb4LHhHGb2xpzmmVKntfBJd0b5ZsONMlgs+/P9xj00ciMOYh7+4U3j
3jZuuced9amoeWjX74fK8HmxnMatCpzl3VwUQacWHT42162vCZ7BAeVHNTKyPu1bFe9VC2Hhd2Y2
BC08UN0Xp7EpQ2+/jIsqzCPbCsJZTofcHd12W5+0SS/8CYpIcYc7leLCKd0NwnleaYUBVbUte7aB
KM7BOFZ4M8Rjyoh7GV5aNqLlFrC050rJ0yIbkOAnJhsFVSRFzNM6NH6+7KvieihrV3AHdaZX2L1o
t8yjooyXPrq/vyTnjAjyIj3fapsUzZWYDZQB4DSN92u6KsI9kl6LyK7Fs+2hR2HwdcjDnSXWQySb
hIgsF3zQ2gq4GED6TBrpwwvohiPNUtxjD1dxwwhECFcHhMdU1GicI8zejP0l19rEzLTnEiwjLVVM
jezkEsFcSwGK4obh4gYxAxqTqAy1QPsKVM/JDrrYDe+vr2wFjt/f+A8yHqWhBr4yeKfUCFP22CX8
n2PrTbteVVCLdVhZsmigPRwTVHEGBqQF73dbti0Fw827obVpfmxLR/9ggBnBmazQfEzlHPtHsFJv
AOSwPtJ+NrKJJHZVpUHSRRXMVKvM/4eNjlPbCcqTbvkE5PwHQm88F68PzY4I09I4bofucCzqeip/
esW5p4r7lGTeRXwW8loe2F/RstM81eTKaEIWRTxK1vRhbm92TDH2Y7t7uNB0qc+02P1hPQQMJ0RE
ZDlWZRv12iMm0mdRM5CYpSp+MokvEOFYc2s4pIZEHAJceQBR+WB2q08NK6nv1k/WOKnuYMe+vuFz
RB6TLQVk1KH/wGDSmEVtXP65f1hOa1RD1QFCHI/tG+G01b1Nt0DECehaMZ+yukZk3Hs3ed3pseYF
o+0GK0O9Mu7IVIe6yFqUfxrMiBoE8O63L7kLiXAth3ltRYyuvc72HFVO62cQpwJiMWr6IbCHza/m
r6ym0f2vSV5JomhTwViW0SOZ0APPozsBdz6YbmJWn+83L3EVlojaMjj3alZ2DS7487MD9QsWkCT/
kZ/1cxroiqfYbaOzRAgXEoONQQoMYhrGd2vFXqw8jzVTVVRy+3SxRPRWj+jabBjI0uUrica5Cdrs
y/3pkXVcuFSDK6Jc2xRxKmJ/G/s/uHEtHpJoJpYo9deUc2U2KTo9T/E8nbzhtKkwB7f3jCXylLid
W7E8RYywzqqngybZ8ZpnCNcGKagtHpsYwYbdvZ4ZwoLNtc9JeRlT4/vANn6y7IcYxDA9ghUXm7vm
/Y47M9Ta6NmglV37ELCyFAsr2zLC0QtYSr8xgoWdmONP7XryqklxJ5HNvnD4FgXYKvsMAP9+z981
pA44qcMxy89Qf1HcSyS9F2FbKRxmbehI7o77GkDRy/dUyGhZy0IwDMQeUO9kwKJa7nnXL1ap6PHx
//+eLJaI1uq1ldHBhJupGpYGJS9ixyZfF/KBLtC4b0ag2sAyeH9v3j4tLRG1VXTcaFwbp+XetXuk
AbqIfGX6NDlOMJIevIxKEJpkqUXcll7OxAXvF46anH+fhza26pdF43jTfbs/FEn8xRLlwEZoaZHu
QFC4uc9DGncnPFIxW1+OAAw7ARr5ev9LsqEIBp2PWVcuBhaemzWNc/u5GZcBCzVyX8sKxcrIdpdg
1HMxb/3E2+ZqA3D7bvO04X21qSoXZY0LJr2tu5O7Oa4VW3V28xOUze7PjOQMoII9Q5vB2kvdOzI6
zw4A5ZMWbN2n+21L+iyCuNIuzQ3zgD3lnR4Z6/azHlXUEpIFFaFbkDWyuJfDR9Can/MyDwenfQFn
mF846Z+P9f4wwDd36apZUzc3cNOqx7O2XR+MMlgiYmtZ2VJCgx6ILevvMftYPIaQttxjhd/0t7aM
ogMEG4fWBp3NmQRtawWtzhQ+TuJ3RDaSdNApmz2UZDDbBjiUb8RnpfvntHXQuluNP7R5UiQZJVvy
P3wk3Ov01sFW19shLC3z4hbDp7qlDxYrgovy95naab+0fYkPrKc0bk4sHlA++LyEiC6fCxW8Vrb5
BYNtQMyQLRteG6Smr5TpiJN7qpCPbPcLRpsDn93TdcF5Yxe9b7tGyIh54p1b+ralQlBIlkGEcLG5
7heQdTdXl/xK0694c/salOTuG5esceEkNovaMCGdiDPe+NAXQGfXl6368FjbguHm2twVNrhUrnQA
y/88z16UeQ4YdByqCkfLun8szBtbq+oc68uxuO3s9hHJyybK2+lz29Kv98cg2T0iQQmC3Y3dNU17
Hci2g+YPJKdkqR9s/Pjom95bbmf13ABQeqLBpsWacbrfadmsCKdssTWgVamN5rrTBXTpdUDb8t2o
qbjmZHMimG1da1vaLug2G172tro4oD+533FZy4KtUr0fdM3MkF3YyqinwNjTQeE2ZU0LpqqNm3uQ
cbfXourfd/N8zZaXhzotwrMa6LSDQOLI7LLlz65mn033wZuMCMzqd9A+D0dedz2OEGqFNFPV3kn2
iIjLcjvGB04AdNe6NJ4d+7weCtGD6pSSNS8YZmuvZc+nA0dfng2GuOM3bY7uz7es6eP3N1ZTMS/X
cgKna49bQCmEEngeLT0LH2v+2EBvmndKlBhY5dF89oN1X/L2L5d9vN/0MfgbzxNRgrBNx2IyRgTb
12ZJmv0Xr92kc2a/mbwH50YwzQwUvm27Yto77WJu33KIKbZf7ndeYkC2YJtAQO8e4Ci41nhj0FEv
ch7TVCaWLdimg0gXGR2CAHhhfddb4Apmqv39ULdFHBaKNMGyaOO6xCs7Lnr9svCHWHCIJbKMGG3h
Gm19pKnSzXftDIwKqteAZLJF/NXKmhoKhuh1hjIUGFI4kMfeAiL0iucgfTfGtL7W9EyK52pWnDmy
HgtWOaxQ7yET3i+jrQdNywN3+/HYCgoGOZl2rWsVXi+tOV9wYY/WSlXt8w+HxA2LFJlEWJ8VE1Sp
l6dmtcOx/9vp3QgFZZELpsLKCQtQTbjUCU1bixryDZjreNyBP7dmkMRpAZnBKQOFlkmfocn5gZiK
2I5sLgUrZjtf63nx6qvXaq1vY/ThsOaKDXAsyK0hC3bMnZF0s2fh0sFBEk+c5SNoab90mhc+tlyC
Mdv6tC4zwL1XzlmGiu5hfh4pFAweal1EaVWWAdQpqtLBRafRoC9Z+q4c3eWxS4KoG9VredowWh2V
a9S1A95sINO12rk83++9ZO5FvaiSgtLHBi/HdWcBn79q9olVihjOzT1DPTEaq42AQPdaB6nvKt39
bZ7zYAAuLLjf8ZsnF1oXbpTEmwytHrM1GfLCfHL1kj3PtTGfvZIsn7TNUQVMb2Y9IOsubE4cu7xr
18FOzJ6GG/QRaPlrnguQbq5BjQqWQv+VVb1/f1CSKRNDLiVQJhABGO2kZR3zQdCm45XLquh+65Kh
iEGX1jU1t1p7O2Gg+0jTEUWvJHDyr6X9raIMXzqpmbokyyNGYaD2lxELjE5JPo90f84AqNK/ezNK
3QA87sp89CtXM7jCPd3cxdQTq+iWfCcNNTSS2N0Ym1MaaPoYgQVdMXGSZRHjMpVjlHbNMhuSP/Vf
S3vNe6KwkeNR+x/Xh44fA3p7teP2sqco8ExqM4c84lM1n/v6Y+vFrnMi89f7634714WvHON685Ux
5dCYAbw5yZ/n05A0p+rKL8tpC496OlXCTrYGgkEyOg5TtXVG4gGYvYEne/0jV9Xv3oY0YgTC+WMV
o+4Qwox/1d3/lUXXoe6+X/6VRc9OKn3325FnfEow+C3ds7kZNSMpkzmpPqTfj+G82LFzgsDF4oMy
7LEqU3xKOJiGTa/TZcWnunA/7WBfaIOD7Yf4XtwixK0EMx5dv7HLxHhNUUxICOz4znzaIits43EJ
6ic7bqIuzlWPIIl3EQvvlnJGUK6yyqQFDM9eX9n+eTCh+dkMgTU7oTPES6HSE5N4F1vYDq7utdZm
Qjk97z4zPdBrVHylXyolnZvE4MWXBRRRWyBbaZFUBHprmxezvA8VxnjYw43FEJ8WoEBPh8wYzGRD
af0ejkGF4nqAMH0j6C4gklJhGiRjEJ8ZXdp4PQTmTZjM9De9jHEami/jzypBODAYArXFSHyY+OjI
UkYBg89KPOyWz7pxntL9xWK/VlTCz8ty4rxTHPmSHSY+QUCwuhOe5mVCOfMn6PB61ftydPyefV9B
9AVyxV1VLnAzpE098U1COC+Y21t5omdjApRzOBN+KicO0slf3K0V58rtGjF8RnD/xpxZEE/F1DEt
i11u+HT5UiGSivin74Aqj+eDn1vfxu1nr+K0l7lSsUxkp+1ibRx+un4GlDqqcRg4ne9GU7iFIJH4
3gSbqnZS5kvFx8zkphMkh/AtvQuMb11CgiZcz84vrQuqzwfUwlEALSQOQawc2TTIHKXHh7SlCRoz
IGAyLK3PpHik4BELJRwKNXc8yxvQvqk99zTKx2fdVtzwJecmEQ6BXTfz0gHpaOLOEFFvemS1Mzqb
4QoVC8W18h/A5w2fI75RGORn7D4bj+Pzav381xlY78xPr1asxYc38MJfrpI+RGI84ptFBxVvuvV1
legFS7Kt9ffcCxjihbP5rVXh2STuTXy4pF1OmnzkZtJrL5t3bTKFk5HsJLG6ZKCVAy6htkj0xv1a
pn90vLsWLf+74Sq0mazngtFXKzNSoC7yBAyPYUqqJ3fKFHvpNuKaeqK8rd1YuWvXBAcX9NY3yEk0
bjx4ZtAu82mBFAEjf+kO8zNAOu8fZ5LdK9aalHj9Dmbp5slSDHFL3Kc8Z38slqW4usrmSjjoqyGF
/jpdssRN27Pel69s3hUHpKxpwaS1LiMdJD2zxErTKTDWHBq6oEIJH5sXwarnwi2KbkizBAzFCAcv
0c6MeBxU5KCSzotFIyneu1DbWs1kLcb3FVBObfrhfsdl54NYHlLZedahyPX/V22O10Ia6i/tt/YZ
NVAg6/TC9vX+p2SDOPzHm2dJOtlQ3V7XLOnb5dSuRlBYL4+1fBj3m5bzRbf27tg2oL0KQWQRaakK
xCk7s8WSEMuY9n7sMjPJMw1qUmChHvNPHAJQ7ZkNde1+gMRRNUYU2gok5lPdkbicICvwRKDKuZw7
l2kq7h7Z+SryArNNr+qMUyPZrb9NVvs7HyLL/KHbm08Z2ARoHbLlbwD5/LmuTrrtBjbIEe7PscRR
irTBdkG6bnX2PKFNf95Mzd8z8jnXtHi3tgc/IVg/W6vFAJwjT9xujUdvftbcPl5JH00jV1wcJHdK
kSjYbUAjaa68TriHJHbqW9oTWbOgTF8G63MOMb2yVwxGciqKpMGLWVrLBq30pCn+2J0lMAuwjnEW
TcAXFCq+UolJifUkzbTMRZONdbL0NfKJkJg1Ntzu7q+47HQR60n0iVe7ro3puczBT1eSaPGqINPM
GPTX57r9NHVLgIP/tHr96f4nJceLWGliEVKnTmVkCG6zIFvwsCzpyUNJ1GPNC36iGVlfFR3VEkPf
d1IEo9W2SKqvNYDBQzhuVqZ9v/8lycKICPMqtS1SdlmWDDNqcYo87DtV0YDEEHXrd2eXbeDwXxq3
SgpH9ysw0egftuEzUQVEZD0XjFAHxWpeekWWFGTq/K2kG0phq+Gx+4MIKs8Zr801xbyAJvyMDRu0
UP9zmoeIYagnoshpY5R07/cqaUtobzbgcn0sIUYRgf592ptmyHokZoukzJt3Y7tex00lu3TbKSHo
/HvTc9Z5dZnVQ1K2PFl2qMxtZpBuU+j0YLuFPgHA/Z+4oYo6395AiEP9/jnoREOcd021c+ogGmFs
qOXqG7/e08CpehV/w+1tREUSUJrnmVm5VZt01ur3BuAlWRk9YltURJTPEH3LctPQzpvR1/5SLX+u
lcfDxxo/xvPmKmEjeQiBNmzQvB3jVtfPuvFQthY7SDBcrTTqqh3zLJnAHNsjz1fR9sFeC0Zr7WBp
IFPdJiNKrHKzDrzcUPjM2+EeKtJ9otAMPNXOEedjZQX8dauv1Xxd5ppVYTUajfOESiMyv9qkrtxP
fQuWTRU13O3TADP2+1rMqAjpnQKjQl43tjTil47p80ZFW317i4L64PfmB9sYbKczsdS8eUKl79nz
VDeZ2z33/rlsv9lFLuByW7vjHCuaKpwWPbL5T2IWD602qsGFjjuOiYR0DSe6j4FescAbVJIit32D
909K4U3HJ6+eXX1hOLfcLwU/sQaZo4ICS6tiWpBNuvAMW9J16CrSZ0lGUXhpT8FkquQtJTeuf64x
b/puWr21V8e0dBBZ1F+M+V3OX+YsD4D5VlyJJL0XSwFRzjX13dxkCc4ZP7MMn+y/HvE7nlgK6BFN
39O0zZIFVfPMZCHihAoLlnVa8Pd5pa/NPqV5ouHhC4XngFWOomnJPhdrAau+qbPU0LQz0FanPHNj
G6IScBDhY5MiWKhZVa6OyuMiIVMREAPMWq7qELw9Kbgq/G5DekVnL82xWVLKY48ZTgAsdhHd7/dt
K6IiJ7Db9xq4eeC46hnkG/FBZ1Z4pzn9+FjzwoJOkzbWDYJWibkmznKu6I+MgzFcxfIh6/3x+xs7
ArrKXTowWSaeBpkI++x0zxuAv+QRiCXmRljUdsnqjWaYnB7AUH926tFPdfLQvZuKdSRVXhWojsC1
o7S0IM/fw00qTF82K4LT1bIyn1mTt0mWOufFdF+2TgdTFHhCQOBxf11vWxMVqX8pEsPewNsuadfu
shvQf+5AMwnehPvNS7a8CG0YAJhlZYsRrHMfeql2cSE6eb9pWc8Fa8oXt8nMo+coDEhqPkddvsTQ
hlVMjGTuRSRDZZFpbl30vG3rz5b3gWdGuNgsdMDmfX8Akrn5D36BAOt2ZBQSMthZYGfO4pdDqWhc
MjsiXKHgGu+9ve+SCWT+5RDZNkRK7V/3ey5rXLBWViI40ppDnUwrFFfCsdlLN0RJTNM/tXWFh8T9
z8gm6Pj8G6eQZtY00K1Ik9rb48pdT4yviumRhNioiFdYwV2UpWmeJhQMT+t8SUFY5Op5vC2dD2Wn
KM2eIMSH7FLI+zp8bDyCOXONbmB7qbrETIcn19He1fuP+y3LFsT8faYMix31ZWWa4A6eBtSpCr/T
LD3wdhWKRPYF4Q414co0ewX6vtWfJu9rZax+/RBbEKUiRsHkNF+Bd+xA4r2OR0HJufO0z/dnRrKH
RFxC03osRe1Ql3DoQvlLW7zavFbsz5tzAj0/YdbBPD6VGYVc3UKt2qf6FAwQCvfpNJ4e6Dw+IEz6
2Ex13lmQrGNrUQXmgLWdl/JBPVQxK9jSVresDurX7m6EDYTwysGIF+ehF4NriAnBmrW1tm6pe5kz
d/aLfjL81lLhWm4uKxoXwhfDvi+e1c30gmZLv3b3n6Cber0/65JlFdN+M/jSrc5b3NfU46cZvKQO
5meDb3isecF58hEBqWXUgSQo0qdN+1oS0MNuKgCDrPPH72985k5M3jUlVAJdnQeL3Z7yfI28UX9s
y4vJv81p9aF10fwEoAI0904QuQiLrEoemxvBQ+K+ozHLgUXpE4sML70WvAxbpda4bHIEg62yvnSy
ZqXgjXNjk1UvQzGd1tE63+/9zSsDNqVgrk5pIVfSleh9kcdZpmvnccdLGTWK3lUzOsVXZFtfuPdA
lyOrVq+ml7KcrDPOEy/go6O6lEjGIGb9bANZ3b0xsX+W3oidH0a7FvD0AKjpaTGFD02UmP8b+4V2
Xl67r9Nm/1VbPNRyoF5BfO1roypPfTxM/oNHcFHp+7shZLvGeZ9N0BJtSBdaKTQ/pump5/SZLu0f
OiqN749FshymYM7Las0NQV33pUeQ4RWMVW4W83QjLLrf/s1YGMYhGDSED/q0HXt6Se0lKukUgPT8
ZLVDsLd/e7zFY+khDDu+dIzwjeuYMteaAKKlF9u2xkDTUhasqnDz7bwOGhcsu+76ysqbgV5IZpzo
fpm15VsDULNtFKFDCn/ofxjb+nnaaoWZyOZNsHW3rHZHb2r3rDU0sJ2P+oQKje1Po/4L5Hcr56f7
yyNbfsHmIffV1pPbuOccb4O6AQ2Cp6rTkHgrMZtnzOmygRve+tjv8VoXfrN8YPkjYCPXEJN42uRA
57tqrY+2TrzTZE5FkqGkHbCg6c+HJkZM5O2Waa4ZWBM/dj07s3oLd9VlVzLlYsIuL/aJ72llfRwZ
PTUFD3sVMcrNpAhmRbBlUvEqLcba+jhvzp8125PBokmx8HjdbR9Y749rR1/Lqvvr/hRJtqgYDM6W
kWWlh4FMXeUbdmSWlb+xH9PWB+nwSVMmX2QTJhh2i+WHmCyGRSE5bcUoCbvff5lR/zcoXM69p5np
JcMqtMUSj1Bdy/rdX5ovjNvnFNCIqv7OJgXmQjZhgk2nrMtKbNz0QlNACb0yXMqf2Gg4XL87zPDN
KlfcQ2QzJlh15pIN8g4wvbb1Ch9XtsKfKxWK+Z/1vXE0iUHjvMj/x9mXLEmqM80+EWYgxLQl56rK
6urs6ulsZD0dECAGMfP01zn/XdSnLqXM2OZCKUIRISnk4Y7Lzjo6Hk5c7xwtP70wiWn+IAfxOHZP
efYz8p/djgPjLuLW+ZQVX0nofLy/apqNUa0nT/0QeXJCYpRj8yytDzPlp7kS58beh53BszWpS60s
o7+EBz4f6W1sQbH9nFUvbmUo5emGVvb1DtU9mucDvTXeY0WOgAGQTUyZgaNWljkhTjrmM73l3RMb
LkX5m6IL577VNR6l0sylCytyH13NNyBz8uBL4hkIUDXnNfXRf5yiNveCnt6K7gHd9B6a+Hbeftuc
lT3bD5Ih8ruA3mjq70FrEIfFYhj6/X4R2FoNZbtsbIlAuKVPGYoVl/40nZfnTsYrdLw8bbxsqW//
XVYUgvRwRLc7iflUlI9G8ez3kVH4BOUg7qTc8ZMen1B+6/YSXyBOUxLzp/m40gexw2LIeu97vK2i
AKJwHkTtTPD4ROxJOUPHK9u5YlNzIdoa1mT75tiXEmm3durTm0MBqwE/LOCohrOxxkS2+uyfsV6K
oVzgQf/Mu7UrKN0PcfE4/lrVP9nBJMnxfhDY6sN/J2fuOmXi3YKsiuc8hiZH6JDYEj/uB4Ju/HVl
3pjIqV0roBaltw4KKHQ5T7mzm8lTMRhSsm6F16TxZnySFjysbSQebzrm5NhYR99Ehfd+3rFVAEBo
oQaTtcgPQDg9tO7yUaa1IRPrhlZCGODWYsDjJPxyOcz8VI+bNl9Qrv+vNRZRgq0Yitg39F1Y4hya
REQ1OcdW399mdOkWUdAhGXzoD6BUPUHBCdX8AE1Ka8bxP2/yFhVCkEm/S7vVLkF1hSjeiAva5H6i
/uv94d8vXQe2+tJnjW3j2BX3bh0IhOhhOncPzSWL8/0Yh4bA1SytSimXpM1QezYCCq8er0k+iFOI
Ntvj/Q/QeLvKIZd0xM6Jh5xcWscojNPsLEwMAppAVd/5JLdQGGGr6/CvwbKvwQ6FZ8pwum2b+Wqu
N3G6DO3Iqh4ONKSfs25XlIAZmdQsdCZXNtu8qYvK4i5SZQuBg4TTch9ZfFtIqa98ZB5AtbmGVJcP
sR80OzJ+uW8SncWVYAV3ZN63o4OYqq9e/UDbIW68Q+ZtomqCsyubLJCZbid7HPfc+RgBjtN4H2hm
ODtpHFF94utAsgbqe6Rdv3p2nMNSvsjRkNE1ZlHf9rgF1ftxgo/zCkWt9FCIi1X/6vnxvtV1qeyv
5z0+dWE3Y0FreV71KzNIYlh/vHmHuiaIqE0Nt9r/Wb/vrcc7NFkA9aa35Iv1yT32J/q9/w7SrCfn
YJ97U6O9biHW39/8C2FBKNICxwTLeXLIYeSfQf9731KasFLf+ZyauZCLwOEpAg5l+Cjkp23jKuHa
A89IGN5mbmn/bRFi77Btp25b7UPGa1jN8x7GEKjxITeaqtM6SyiRWma5bJv1psDEfrFPfWjwRd24
SoT20puHRiJCy+SU8Edqmq/GKdSXu2SYvMwbPDhF8nnoHnzmxtvYlAJbbSROGstLGJDfN58DtCtt
B6hvau9lswmcgD9QbqlhR/KqWiffVi+O9c1rj5GJrkNnFzUkM4ejFQSeV8rzwPZu9kA2HhZV3rek
rgEwcZHMy5KdvNn5NpTSsAPpZr16z5sQZyNoIcYaXj1m57zfF87D7BhCXDe0EoqWBPyzrHCBoexr
yHgc1V/o8GtTmPvKGTeZ/WTySlzb86jGXo/IkSbc+Lpef1eBbF+JxyUD28DgYx2FfYbCFBmTnc/2
sx/s7k9dd070lcBMOJpw0wqpzyK7ct0jjskJmn/2keyhibA3/Mtq5Xc+QyWCQ/zg0yqcicYH9h+F
rrvE7OxDEaE8QBHuhf25/0eaNKOywoVJM7NyQvrKyD4g6GQ9bxtXidTM9/JMNtipl5XOYz+YEJAa
r1S1OdF2DaFIAs+hzkNTHe3oGnFDW6FuV1ZFOZtuan25YM7D0TmuZAuL3PnxsisP87l6LL7dt4zu
C5SQRQG/L+YEOSwNLg6LLfkEApH7Q+sWUwlZEfie3QYI2d6tnoXHHn3r57aRlYB15jAHNBruSMNd
Sk/EtBu937MY2CpfQz82Je0FbE6vkAnYQcr7Mb+yp+bXsrNO8pR8WL7f/wJNedhW2RtCPwtY2+LM
ZZ+Wo3d0zmCpYq8r69Z+lRlJD+gOsJPYCBXTLIbK4tCEXtdUbUBv0Kw9VVF4laAXvP8tuqGV2lLl
Crt0fazGLE6cHEPvcH9cjWuqNA2kj7pIWPCfyn5l/3I8XGWbGIwCW6VlSFoaWn0YOLeQF69TlR5Z
efB6Z9rJ7Dlq8ngpDm1iUhLX7AEqOYNshd3xdalFCZGqMB6nZ+Y+DdJEA/x+rd9WiRgKPgJDWiFp
EvbC+At6Ko7QeXSg9RakiWGNdf+hxPLS2UnAE3xDZX/E008STnFCfwF5IvGocX+5dWZSgloIy7Mm
P3Ru83It6AWv4HuZxwM3fYLOnZStWObpyNHjihLo9Fw3+6X5mZsOgrpcraKsgM9I+iWJnFuN0uTO
O7pnPLf0cb9fDsgae3q7byJNpKloq5JQCZU1nK8cyoofvR+2Lxajo+EsoVkAFW7lNGlpZwwpQg5f
gSUaPLB5NLumP26bvLIHhxMq2mWO9eXYx6p/ltSEZtEsrMq0EEapl40ZzljE9o7s36h30ev28/6k
dTZZ//PNiTZyUy9PS+Q2wS+T2Lndv6314LSGB3rdeq6/vxldNFkJo+BW5UFlznYOqW9iGtPZRI1X
DzdBP2qxrWdP/Xjxpn8KE5OxztldJVBtPKGRnmIhgU35kJzXvv5mP6W7/1M5Mt2Q193jnSOnirNa
2H8S2bC8U0ZHPJt6EB5dQAMF9rxm2DkbL1qqPmfD7VZWC7JCOj1G7b8UvFkmSgtNzlRRVpYt3WVA
fN7K4BKGh750zxAGOdhTt097e9vJVkVZWTZUOcIB819V7WgIqLNvajbReKcKroJcHnhxaUJu6GK5
orkiPFKItBqygSawVETV1NRlUtYwThI9o4MzTqo6BtFbEsT3A1c3eSVwJ9asN5a1ZCmzV2cAkUGB
LsmNgytxm7oRj5gcnd9+WaLuH7WAD9jL1tGV2HUBBrNS13V+h34b7vwmBI3yYHrP0SQGogQvdsCy
zTOc9+1g8B7SGYj4HgetK0qkfL/N9MpGm011HvoplhaXOL+/gM9i27jKVbexMzCCNQW5cX9vUYiY
GqoWGldUYVKNGyRoBYtgkgzAdBL3BURFw13Ub5u3CpLqZen4oOcKH6qyxwudbHYeweFmk1FUnFTd
jbmcRA7UUlRle5DuB9coqU179n+gqHeysAqWqgonaGiCNyLU5c7/97pr3aDUvndv7NzvnQM5e2Ns
2lo0zvkXVirioC3lcM6Vwqwn9TkZ6JEW/OW+rXQLrYRtQUhVZZONKkYHHkHaxG3F0hi0tecqSQzX
dt1/KMGLDrpa2gSfwAlEuTtc46ZdPe0raRh/net7C6LEL5Tn0dUvnfDB9cQPi3VoJxKVgcNEZ34l
cJFtaAiVKef3zPLuSFgKkuNlJEd/bnxD5tSBBVRYVGO7VZjbOPI4/z3PFgALBLvl4+pK4hjt5fH+
Ums+RcU/oc9ekHnC36TdGXDjOGwOifP5/tiaJVBxTw6TIScU96014kYWXGyyscppK2dksCwyEk0T
XnyiH1554S5g2dmXbdNePfbtYdNiQTaGc/aYZbhKd14UxEFVGQbX2Xv9/c3gxAbOjDk4gze+f2YB
e5RzdqKtKQ/pTK5E7oTe8c5Jcf0M5upDUjm/SMZf75tl/fx3AkplPanx7o0zOEHxF5HK/m3TLu7A
d+ZvYlAIbBUD5YRpj7cTJITS/5XUVz873p+3ziRKsBYe6cvJXsv4kOQR41ejnIhuKZVtNki81MrX
k9MAghA09Szpqzf8uD/pd43tRyrKafR7u61bZOA66feMHL2m383Z58U1ZLB3jYLx18vEGzdMBpLZ
ro+wX7iAWqMEr9Y4mCiedJNXgjPKIzuPrCh7dGjuDXFNah/9cVNjHTw6Qi0+6rm1JcXgO9YpvPkO
X06RMyZIMdK/rHqcvrGxXvcRSqCCQT2oe4hdPLaef/Et+2bbzh64j2O/jVQXk1eC1e7GAuq9uHu6
WdTd2jCtjti2blJEUGj3e7m/70u6tVZ22iUHU1oZFnh9a6FN829lenbXjavssFOFNDaUbvYImqjs
sLjNl2Gy/S1nQdhGidoa7mmFdpY91sEcpk91FVTp78xbamdLScH/i6K7t0QR+I7A/jr76OxYDk7W
GfZujeuoommJB4qHEgjXxzpHxxlvXkIv/V5m3T5PrE1kcLCPknwIzy0n9Ss4vtz78zdq/0ucnWNt
6rbwIxW1ZQm/iMhQAyJDdwGOBdn8kJYGpNy7eRNjK7mnpZC+sfJmfXp/XDvKyVNjcknd0Erm8frU
rlsHe0ibfwJBDh5WryP3DMuqG1zNNQJiFtaIeXfpZx7EE572avnP/RjVjb3+/iaPLTUba+liOS3x
IRS3SZwGyxBJuqGVLGOh9QsdWRK3NvaJJ/WeiCgeycbBldziDnWJjQp+MtTXpPrhRGB82RagKkpr
SfLMdSELdJNhe+wt+8q5f7hvbU3mUnkYRvT6FmWJjDhkT1DkFSbBbp2plaCcieCuV8FD5t6KpaDg
OHRi0XYGjgddXon+10nshi1jFsAiRXIq0QshKiv25Be/6Ax20cxfxWmhl5WWkYtXvZz2888QzD3P
QdCUP9vEij7dN73uL5QIHes57JyqRM0jdNAq21+WLD+2wlQM1aysKhyBRijuiw5xlLFr4f6DV6pt
014/5018ipR0s7/gSFPMHcQ267GISZ2SHYqi4nj/L3RTV7bThpd9SCxsSDl5sIMvnrflMo+NTtlJ
h7K308XOcJmPvoZ/KmeMp/wy5h/vz1rnk4rLy8Qvk6LErDtr2REHdHYJ7eIyLR55Hdw2/YeKffKF
2xB/hM/YRRpXxSPhL6Go4sHURPN+55YfqQAo6c4hCQKG7jzIFc3lqR++254H6jAXSgqfG6hKekuc
efx0/3s0K63CoQb0z5V1GLg3shz6/uyYaAA0a+Gvv79x0mXxHJbLyL0F9BCyP/VS7Bz/KORkSA+6
8ZUgsJapLni7mok/Nc516ZbYJjti2kt0Zll/fzN9Kx2ZQ7oyfaRdlGDkco4nNm/LO76yURWzPfQ+
gZ/29qWsP/XdoTJ1j+rmrQRukZOaQl/ZvUUjuo1qKEwIExmcJlv+hYqi3JvTYs0JS71PR/da+cVu
oOlxmyMqwduC2ajIbBxUSTb86N1oOLphHW7zchUKJWVLPXBAubd0Ofrpc0W3nQtU6JNnF00yh2X+
aAfleclxTfItl+zvW+R9mJgfqZqYfZAQvxkx6/90ewAmmkDe/oRTKvSIOxOltcZjVDQUH6s2CReO
2z0rmn9EHvFn6GBtkuHDJyhhmuOAh62kyh+Tgn7yo3HZZ8lkYsjS5ABPCVKvK0d0S64HvuERPKlL
18Z1eyys3/ftr7OMEqYDmXGlFBieRAmY8qzzQNr9tqGVMG27JGsa4rk3biW7tOR74Yn4/tDvv/TC
5Moem5SpJQMnRY1piGJrBghK1N9JcetWoY/kISwhLhV8nNHDKpZol7YmnQlNflDBUTabiklCKePW
l3+C5SZbF6Tg25ZCBUK5bTjbVY53Zbxj21VMUPT+CJar0bCpv7vS1FGxpJaXEVBFCKjDBvZxYmXs
JCbh2Xd9FEMrqzHioEydEkOHYBWMmZTPTsp+SL89ucm3+yuum72SOcMe3ExZBs3sCQ8whYuHx02M
i2BUVA/5DisSOWDksna+ejmew4fJkJHf9RYMrVy8beCGKubw8krcqIghT7+b5vyjPW7iXMX46tle
yDRhPWQfndZ9oMx+CQn5E0Wm/knNsqpZcww9VkUM6rOuXV6GLIodZ/o8sPaDxw0tMJpVVTPnlIoa
JZsFupVJ8Oi7Yu8mm1I+bLP+5ZvDTd/xoWoJbJ/26cG2u0MupSH76Oyi5EwUWxOXU1JeZfcNj3Zo
8PpEoSiUm474OqsoiTNIy2WgEDG5CpfK9DHI7dQ+DHLKTfhX3Qco8RrUNiVZI6FuzyrwAxU74B32
kIseTX+g+wIlWknQuimpZwhdg5AcVb9zGkT7TYlAzZJ9GHVtF8xQ/raWs/Dnj9W0HLYNrYQrA/WT
O65KpEE4tge/YNZuZKYavcYkKmbUqkoHxH4wSYAeuNLxIMDw7/1pr9H+1zsRdVTIaGizyltmqAvT
INul+esifnv2dYoOuW+4c+r+QTngRBM6A4tx1bbPaLSbmtZ5HOZRxOkwlZcwG6HQm5HRsMCapKmC
RiPLHaZplXbP0RDH4ox/BdjyvqV0a6AErm+RKLUFVI1zWbwGNY/iypsN26smpqgStHXuDPPgRuV1
ZGNcJ0/U/iKXD0tiqPvppq6ErAO1eJri7fjq0OZXJstvrLS3nO/hP0qwho5bcjRSimuWMLqnAH//
nEndfblvc81yqsjQiWVs6EOGPbDhNehdk9grRRJ3fBMDFv2Li88b/TqFhIa4dngsOkftkj54cjQR
Z+imr2yxS2AxsrTYodAbG6eQl8pelmrj0UPFhw42c7pwgix0MZzG8TExXUh0k15/f7P3TRDwYS5P
xRXHj1NQlbuW9CdpbYLVw+Krj74ZXrIiyycwW17zOnH3KR29K+mliZtDN3klSKnbL7xkFQ6TUxnT
PwS9BqAcvu+MmiBVAaLpOPk+UOg4Rbp/uOfFqfdtnP+dNxUmYBglSAOR4Tlx9IvrHHkxadCDNJrQ
NTqrKEHKajoFbjRC957wOOBx24IjzQQ/0iQXFQ+aDWGeDRxmQT0dvObNXlomAlTN1qGiQNnCA0ht
cXEtF2cXLn0ceCev+9zXyS4wvSxqbKPCQVvZViWbLJzgExuiG+X3EYlghKrdfafRWWd1pjfuDhLF
MeJhiJ2b18Vhahb/AQKZzcv90XWTX39/M/pYdzL1Ildc6XJpugGJcRf2v++PrZv5+vubsYkzL0Vf
eOU1YgU6qMowiu2G/Lo/uG7iSpymYzfbDARx1xacOeWD84cHr9tGVrbSofGHBo2IyLlTcXO9YrcE
8wPevPbbhleiNGPQ1ahAbH7N83ObnifrhW2q71FH5czzClzEvJwid1WlOBKwMPLKYqdN81bRoLnf
ZJGbYd6S5qeqwXOUN7+0wjreH/79FjPqqGhQ0eMCVkc4/k4fZhlnL3TX7KZH8mJ9EU/WKXy0z+GW
xx38k7KpOi5AWWWDfAMRqn9twLdn0f2TEtcAm9W4vQoNlcyJ5tHDh2AxjpUIdznZFqwqDDTHRTiZ
BUZu7O/+8MOXTtx0hhPe+wBEWEWJ1jzpGpckcHsLQunxSldU7XKo18fjkYDRKTma7KOJ3P8m8CYt
DA4EVCxe4yuWEirD30s2HthkABvojK8E78xpM9g9sqUT/mMly7FMnS0AU9hHiVsuCMggOly7RTo8
FCjZxOgdNJVS1mrPO5coFf2ZzZKDQRCnDqDNoSU45PiH7KXrpgPS3N4L6e9pzL6ONf9xP9o0JxEV
Bur3YwusVoE1KH/7f3yBa/KyE9SQKjSLoAJBk94boMqJVLF4v0rvW206P+l8VIWBurxexDxhYIj7
nFYXBTXPE7RhIFJf7YvTpldl+hcV3jyFfbhA9PPaF27s9gQoZVPvy/sPDhhb2XBpycvOXtMoqXfs
VB5X4jcQ1iPE9vy4CfCAP1Fi2a9SKsusFtd0Fj9FkfcxySZTEVq3usrOOw4sihj34avcDo7Mal8t
Om7qrcHMlfiFJrMMQgdFv3KmR7DYXmWQ7u/7vCbvqGx4jHd4YIAkx5Xa1yYsYreJl/7j/bF18aSc
j6ckGFnf4k4i2wd/vFi+hTfxC/RtDDeHtQb0d374iwWvwYbuzmiSukqR/Jq5/RyK6aFw+eNIkw8y
fa280GCl97/kL0K8zmc0cqF2c82h+HbOcwEgfQHIPgmnBcrcw5/7Bnt/Mf7ixqvRwTzTADWdFoC2
rP/itk9FuGmb/IsQr6Ll3DgE4Ss4mlaIFwtwyg5taFgL3dTX39/sXy4qf9zzMfXa3Scs37XNwwBw
9H27vB9ctooRFVWf4diMs4mzPjSE2ZMLmvNtQytxK0aeRdLC1jiU8zdUQrK4EttuzXakhK2ThN0Q
zCjpjl6NC8TPuUsP/mI4GuoMruy8eCSsrNnCsZZm4xGIpSe/jPN5Nlhc5/BK6EK6war9EBb3nfYj
If5lKfKdLNMpBu+7Iag0q6rCK8ewHSy7W+9wdSf2aWh5O7cxcXhozKPiK6Oai8lzkY9ZApngZ3C7
5/2XTS6jMuG1jAdTz3AmXNwER6kQuPTg0/2hdbNel+NNFMFZ/v97IChm+B5conEn/fQYTCbWN90f
rL+/+QPhR2XRNHhYG/oTDw5+e7C33bNsVfNKZAzqtWNSXZ1oyl5Dd+kewQNVG64nOmdR4jRxWcbl
jGtzt5Bzgzb/ALKz942u8XUVYwlCqQF6gKiGUvQ9d7sheB1Q3W4cw6lSN3MlUOkkFh+MDgglMkFw
c4KSbVFbm9Q36N9keK6bl05ooVyZy99N25yi3P7kUJOys8ZfVD48XpZD5ma4XI1d+An3Q2jaQEfy
6Lq9CZmrMY8Kt+RWOrjcwyEfZ6YnBlbtnlqGIpFu8sqVthiKlkLzyn7syn6G9DGf4pFx62m0GnnY
5Dsq1DIqK7lADqO6Fmv7C9t7pYwD8pqZrLNO9Z0jTqDEa9RAGbTycfLr0jCuems+QDH6a9GFgNVL
fw/BHhNsV7cO6+9vMkMV9nM5tMj46cKXs53lfNnZCxEmvgjd+EoAZ8Nc10BZrTsKRT9ZfiCAE95f
BN06K/tsR1smZIEzLLdy8rHjfv1hzuwhJhFuKvf/Qjd7JYhzB3jJDmXMK0SpOHqRLP9SF7Ta3R9d
c/+xVbmrrKHWOEA493dQVjHgaEebPs9htGvoH7s+k+nXXDwRKCtW3iYhNTxcKwiLIC0qP8nz6lqH
2bT3ZAOxFZ5/u/89GmupUNJw6aKmklhrqD7vp9p9xtHwz7ahlZie0L/GqMDm2woLRL1lVBTfJrTR
Glbi/ZIDur/+NwrcmnEnCAZyyrLK23WAKIjoMZTZ174rfqPa8bVP/mGRbygJaBzXVaN7ARMziE7I
KeJtFs/WBKK66meXmYTmdV+jxPQspzoKSk5OdGZHMufPWQdSjKEKvzRlum/p/CEV/Fj40+9ti6NY
zwmmSAx9Vl0rF2K9WbmfZoNHaSyl0hCWLerkQ7BewOxzl+IRqmbRM5038XogGhRDtXKUFZEpJl4l
eE24Ttw5bZJdxNhK4ktEGQiw2qOqlJ1ZE9PgR9AbNjhdnCmJj+RN5Poc007xag5IuyEIdMZWkp20
ALcFU111ZXZ6Ldv0wabdY+6YkGm64ZW7RTaKLrFbzHpi0Q5KZwzdndtoH6itIsfauoByCl4pr1Eq
dhTXXKOgosbYKnDMt6PCqrBJXltoOdv1Z56Y9i/dyEpOY2PilG2Ik3NrvfD0c2AqzmoOtipWLEyT
DjBhvJP3ICkLhuOMZ8owOdl0m/upSLEVvAilWFikj+Z9maUn2reG/VbjIypSTLast0YCk5SJ2HUE
en4dB6+P6Virs7gSk4KCEWspsYuUC56C2qqSZzy3mtZTN3klLG2SprTxYfehTcHvlQzxlPav6bj8
3pRmVaBttowynYcB4zeAboS1992ShiqRzjBKbAo3d3zuYOppln7ndvk6T6YDoOYoq4LEHDmk4Vys
3sKwhwbePk3n/TzRa1p3e9e1DpuMQ9di4Ztz7AKp7iGxcCGyCHofWT0Xh1kQE1GQZmlVxFgapktU
5GL4IJOhgAxewIJG/DNZLitfEr+Y5ev9r9D9j7KTTlbtNuNckVOTy0+iZrETsPVdazSUvTSpQWUZ
LDBjyy1D5zQX6S2NRMy86qFbsgecpQyHG91frC72ZiGCiNrUajJykv2Ew0f1KjzIKvBgZ3vu8b6V
NN5KlTCeZnfxiiZwTsIevvVZINCPWhjezHQroASxCIWsbBtVgcB2dqIWRyuo4wzMj9umruyxPBcV
oLAYvkqKcxWmn90wN7zJ6QyvxHAGZbWlXHAn7UENtQdn80udFC9VwD7VRhY9jeVVBFkPgEQeVGN1
tSJy6ut6APPfkGyzjUot2NeWD+VciUqSCGnsLd2+96npnqtZV1XKtaJ9X+UFBm+TKZ6LW1a/JKbO
a51VFH8MAupOCcN5PundA2+aozOZ+PB1QyvuWAIFNAbtTE6W/4MHw75npiDSGUTxRMfrCW/5RE5O
B/AVuHtyYceRZeLw0Q2veGMxgzoir6gLGfBotyzFOQEPTrONkY/aKkyqaqIxlZnnPkaCHBJaHS3J
D+jH3t8PU82mpUKl6rSvQuK47mNWZc8cze4Jyt+yy/74TMRN5Vy2/Y1yAkRNk0x8lOQEepnyIEX5
kklBoB+d/ht4xeMk2m2hpRLpkcj2pyiBG01RvsRpgAbJZhM5NJZi9YA3Cd8tK8ZR0yKnxe1Ps5jQ
FCn2s2cqwWgcSdUiXSDrCP1yONLs9hePpKcq4Q9+YmLI0Q2vxm5UDSOXcKQMZQXa2Ds/+un3dLdt
gZXwTQDkabKxxE3cH6EJ2sRNHX7wJT3MRX3IxLztRE6UWHZJ4U4L1HROQT8Pl0hO6NVGHeP+N2j2
FRVI1Q7pxFOGM0kJElkKeeo+dFCu9f7kJaoKm/5DxVPNLo+cPEAG9YT3FHX5A9BPBx40D5VrIhzU
hLQKqZpBgQvpG/xFwZoXG2Rihby4Y7JnrDvU1WxIHJp8rcKp8gpNwmBcyq4llCSOk5/bJ7fA/eu+
md5v1qa2CqeqK16JsWDj4+ClXyIwBzQRP9lDV8chc5aXnotnQbrxAElXP7brxHRx0viACraiQ1pO
Uyeyqxt9cIqP4fRstcfZxJWmiUEVbVVaHmHdVGVXm3Tgv/aOteM/2UIaDr26NVFCPHTBrN0UGD5s
QNtF+c42IWp1E1fDmyZtJYoEZ92uuXSTPIVy3hXjxs1fRVlVg5wL8IKRkz9SGuP83B8mbpneenVm
UXboOvUbbAp5dm0GshNsOg7epnZTaquIKnuxonaYi+zaFsmxR1JN7K/3I+DdSYehWmLO2RRaBS/r
CwG7Tf0xMJFKvpsdMK6yEyej8PwlEPXFSoJw1wT5MepZPDat3AV9cw4hQHf/A951GfzRGmFvdssO
RJIeH/EBCzTUmSz2ZQ8hb9Cw3x/+v4j86+UI46//+2Z8zh00cNtLfwnJELP6y5yf0kBcHJ5CIje5
lax+8aARQYU89FNx9sLiAS/bR9/huzpMD/dnofvIdfXeTCIfitmdoqi5LGMLeEIw7eawaGIoSBg+
U/cHSkhzRxTujGvmJandI2fNvk/5Qy1Mxz+dlylxLZNWZnY/95e2gYxnTR/S3jc8aOtmrmzVk8wd
T7qpvNg1+v2K9sEd3UNYmMBuuuGVoF5fFZaAwfKihKwhL3bFHJ1FL/abFlYts1q9VxN/4PJiUXAl
l9njLNz9mNanbcMrRRy7kEsG9U5szL21D+r6lBbpqecmOun3IZNhqDbpMi+bh0BgXcvZeSbRE2Qu
dm7wMaKPCftge3yXAk3T5s+B/eBbD1a/icoC/6sEvZgHkG4TrEpW9Hs/Sg8C+lVJaQIcvf+OiPFX
b3gTb4sExNHxPHapyvroZNFDEeUHBjprPzkx0gJD+0SGNsbB5ITaoSEGNUGi1mqzNqpI7lJ2aYYi
5qD/ADrGMLTGiz0lvLPODcjgQ3FqKrxLvSRPQJgchSM3upkS3i4ELBOLYPh6qfYdGu14Uuw7a1ON
B6uhhLhdh9JtRxwv/XqY4jyavY9DNjlbClQYXYlwF4hrliUNEkg4PEif7zn3TtB8MNhGs6pquXZO
lrRxULu+FNKL2+RPBx33TcGtVmirIbRDS8LqSzqdBS3jsaguPTM9emp8Ri3RsqKtBqdFYs2j7kMQ
TXvWJZ8ikRpc8n2aCyiLKzHsJg0rkwCrKulwA2Z8Zy35iY/FTSTluaXpFy/8xqtkb0XDrsv715p4
hiXRfZkS3XnBMiojIS9QGTw6I3Rk0+HoD4lhXXQrvv7+JnlYDSRJ+hwO5QZzGXc+tfZu2+QGu+lG
V0JZODmei6p0uOR9c7CL6ZwFqaHgqRtaCWOnBVN30kus+OTvBY8+u9lg2KXXDeedUxRVQthfemfJ
26m/kOrZKj5k0tqhFBcnvIxd+onaraEA9O69Ck6lBLPldQslspaXQLKT5UYnEvVHr0NQ0/Tj/bDT
WEkt2c50oUlQ40AY1R/T7LUutnmlWq31bABJCg/jQgsmHf7k0aU2cZJpHF6t1S408+wGr10XL5Kv
RTc9taN3tqZNZHNhqII9iqGF+qULv+GufbJQb7OB4LpvbN3MlVAlSWeDxi7sL5UbsX4XWp1V73x3
SZpjFrjdfNj2N+tavwnZKUT1DhB+eRlndmsL9+Rn4WXZ1lQMAykxO5VhVi5Z1V2cSfxhQQThjWB5
vT91nTsqQYuOv7bibmpdxBimYbfLFo6Xi10ERhm27S9U9YpqCIYEwtvw+JIcrH48T5kJsaWZvVpo
q6z/x9mVNEmKM8tfhBkgsegK5F5V3V29zlyw7p4ZEGJHIODXP893qk9dSsy45CEPkghFaAl5uDdW
lwMSdnHYGlOkm5F+3liG3wXthKGeZuuaalFQD5UXKEpzCoY/cKQU479yrFBuIKI8+wxO7H2Lsp5u
s8W8MGAu5WUhngUh5ax5mfhkb6zLpmO2nmqrPNkjfu30nArLO5AKTPJulb+mXR9PVncrUoVqcnVX
uMiSHM8xLSoUkgyPSdwPXx+7mSkQtQVczF2XjkUtL5ntJg6W73EtjpRtxblhf9AFgSRZZMgJIiTP
qy4KUHAfIt+K6ouDy+hhsrPEz+i+YNefOgCp85rMbuUFNTvHTsoj8F1XBubQXZbSnzqcdPYma8nk
xQqz+gBduw+Ezd2ZA0S24dmmoAn+d7WaeonnGqeSly6XYbx6UsZNN+1hzEDYaMcy1YwqsByGmQB6
T7rOCWyHG+M2TLL+sJGVgTOqCcEumt9lCaGOmkU16vcsVMmCFiXy0t+Pp8AU+nfDvVnOeSGycloQ
+qH4z3G/2cHHdpFJTSAllv2w1JfSCfcFvqut7GNd8LEeUvhSCH6afk78aeuA/P8l/u+cmfTU9+wv
CuRuoKdin/tLdcAzE0Q7cDg7NLEV+3GZ8K8sLr/NqE7kR+/i4ldC9i6HZOZwfmzI9+umw1DPj49u
N4CbrGFn5bRPThtG8v4glQn5JS/FX9wtLkXAzxLUcdFC+zVabP9DX7ZfJ84jPrZb6SnDsU5Pl3M+
yEoVHjuXVH4WDS+i+0MrqsaesyXYYM02RJWeNA86DtrEbmXn3CrsD1zWzid7GooNumWD7+t1yVY6
O+G6EOSOMvJXU8kXZNB/tF0LFYk2+MzaJbKLZucN5P+vXG/8f4Zq51jlYryouj+uVnUM02FjLzKE
lp5Ct7LZBhaoGJFR8pLJ+pCKbzToIzegMYUsDjaJaBG7eM7gfdpp3suXoVxyRFdt+weraPG0bu1b
i/SMej01AK8tWOYGMMOGcxIgeeRmdRTUJ4A0XXvrgGOYd71aOeDz0JU5+un5344/RJXVxSX/Mjr/
svZjO+48guu1y11RBVKSlJ0J6dmB+r7/5EPrYOP2ZggNW9sTimoYx8DFRywgSG1SknjlsrFbmvLr
eslyGjR44ylEeWlyn49L1Dpp7nuJmoH5Y5fRJtL6u1KVGP+aSze4WZmTOZF0XDD/VFlHxjzyg9zq
/h5qOZfjtU3HFM8usliq7KVwnazccPz3nwrDUC97Xkjn2W2KoBrlzxUzmWZ5BEXbuFn6v+x6ino1
RdQfnst161ZiiDVdJGfJMlarDj1y5ClKmkdeyOOuUwdbFofa+uyoKuZbmpuGA55eG112Dm0XW044
tjwz8jSSImLhRorN5D/a4TEtG7fz0nm6NJJ98Bl9Yv0uGBJmRVsicrDAFFagkA6pISrWfi0Vsgrs
r8fb3/vjDnThHMCxQEs2Y9wZd46sDxOxBT01eFOga+Y0jgR5vQtze9anef7coohHlP9Qjifn6djQ
J785l429EWSm79AOjH09BL0cxulSrcspBxOibMKNpt93m0DXzGnddO5Lp7UvDunPAMWcSPWx2arj
fn/xDNi90zf7WFABUbyOjX0hkNmc/VdaZQlhYxIun11njdfxy+N5Nn3E3W5v+hlWNtYp7+2Ld39O
ACfAGAJxM7Ndh8SAaYdEbGxu6odo3u36BBeNk1uT5PHITRZy/3fkTa5Ea49svIggPIXTCmKAE2uG
z6ILYxcTXY3/Pu7o/bUo0CV0xFjZlovitoufV5fJlliHXuVUnt2UngCnjaj4ovyt26BpPrSgXqxq
HEs22JdutYCSsV/UXBy2k0qGcNALpl068L7txvQswimIF2v9W43DvjNLoBdM997aKbAE88vK2i7O
LQ9wY2HtAm+FgV4zPSLY5jAbObSWSRYRBvINkMm0kZvNu4gk0YW22ftAH6wdYDcXFC320dyNMhqX
LaJmw8yG9//fRJrTz+Piy9XGa/1ycKrsti4cRXrt5bGXmprXArkVvjPbk21fKGh/UJd38NhyHZ18
V4o2CLVApnnFWuR+FRBh7iFIiwsp+ghKnfvWUr2Augyx3FVdoy5FO0DGrztljX1QZOtBx+T22i68
gCI0W9teXeY0u1Gv/+iuW0qBhmUo1ALWt6eaOXPuXhqaxm3gRqkFHYCPMx0vXf9h7dmug0Sgl1HP
zHVrkXL34gfV1bJbKAZawy7MXBjoFdSz6nrCJ6ou4ZgdatKCta45qrFLhszdRR6MPrSd2PUGNojO
U5dpYonflxflsQ3nNMyBXkLtBnVe9RVRl1H819kfemCbxv8UB7yQnaetSrn7IvBnTiLQ66hB7OTk
EIFyLpQ380tZziRZWdNeqHDZoavDn4/j2OCqgRbHfgGJRcpchXy8neRLGtXVFi+pYYnQ9dSova6t
VzN1wcp3rNfgjFLDGLLYyb6RaxvyqkLWp92sLi0I7BhpP4KJYt8xQtfeoc0sqjyAUfICSCe6xLa9
5ZYmo2jx2812M3eQS77UiiVgQsCDq0hUtkV5ZfAavUh69VnpQyBPXTJw/UzhdYZ8nYMU/LCRszQM
Xwex2XTMvXnGnDapPDaNODdTDt36XaVQYaBj2Xww/nQgn4DhK+/UZ+shb37t8hYdvEaKsS1Jjpa9
lUfrOseoR9vwFpNN7v+/2WmXdWl4Db7my+KTkxTqVtVDvHTT4fHITc1rEbpC6xfQ5Wy+iJUmZA6e
cOGOar5VcmlqXttpfXdyS4fA17uRvDhueS4zdgryrayMYX3R9SL6rLUqUQXqUnYLwInfPUk27GJq
WdtkkfivaiBg0DJ1z3nKn0jebDRtsokWpAs0nGfqwVkm149Kr09aIB0btS/HGuhQtMoLkcFIsTU1
6zOTB5laUQGUbKbSjZSbwTR64e9glYuqGcYP/tNDUHfnrPb3ObuOQ4Nw2joNPayuuvZot/6LvXbJ
lG69GJlGrh2JBwJ6RjXk86VzP0xemtgWPz8OI1PL97l+E6WTLdIwLdByoKwPNLSyKHO8fYuLjidj
QkhZV6y6qNAm//Y5c9MEjKHFLjK3MPgDVLZ0eFWZu/LiD4qfqS/740wYuV+o7Fg0Mts49Bl2D0/b
Ulk+lWz2sNR4w5U6WRyqNqpDxC3Z2D5Mk6DFrCgX3/a6qrik+dh/8lGeAWhf6tKNLJJp/Frckj7L
PIbLyAXCFMzmcUMdkJmB3sYS4oO1jGXlRfXoBriy73IqHXLmQaCvspbSuUxcjU0U1h4eNycHtIo7
O7gfQd94bZE7vT2CL+nCJ9IlSMqLFxqEW5cJg7104Jlrz+U6rZVzGSDmU7QfmHe1UZTmLhuZXFP7
9//fjL4VdqOQpKkuSGmHZeK5PrWPkBcrq0tWkLn97JWTTzec1+BbeoHw3K/IVZfzcukagnfs9GBV
W5Iehv1AF5OgrOyUw3gH6D5K9+K1nkN5LHx/GpMiBw1u8tibDN3oGVaJN6S0lJZ3IbXLEunm6tQu
DfLdnJYbj2PvGgn5X82fysld6w7MkK/TcC3dn2SrgtfUrnbbGjxQSnmODw3D5Xvl1S9+2W8sGe8j
hDFkzYlq0du4HkJ1zf40HrzjcApekAsAcDSxz+kWwvNdT0Un2u4wOE2wZKnHbzZUjj0oENeD6j9Z
BbJjSO31SxqevHFhm9XI7041+tNOXSF3KXM6iA/K4dKOPCqwjtON59X3n5LRuLaMV0EhuqKGxdbi
lawiGpvfxRj5hEUEiOHaE2fXXyKRtYfMe/WmIc7C4uKiaOSxG7+PN0X/2iq/1iQkhSvHH/Q0Pfkx
P2RfrW/eCZqWn8u438VSg160xX4Cb4oiBdSAxXp2ulNZXKbm+PgLDLOjAw8dHg4lKBnI6wItnLb4
Qea/2ZZKgsHTdPBhMy1z01NMzrheFv7tjj5HocmCs87jsRsiUUcgsint68CGlO4IoGACttD1S1sR
7/O+1rVgHKexlaDwubfeoZASOAk8mu1rWgtBnzLB5y6QP3ppJVT5h2rcAqiZbH631Zt9CGS4Xre0
C331mayuhDZhkpfjdEu9MYgE9bZWkXcTQ9Dv06K6tng5AHsjf0yzf3C81zz85PXyNKqbw+Jl3ip/
M32OFt9OivKFxQ6ym+2KYz5YR4iEZBHoByKV1btydPgWLYjzvmMpyQYsEOI4kuOS8mjCozDfat8Q
Y/qe2khrTqWDRWJsPtLs7OZfW+v1sScZmtYhbiCpcPKu9pHyLpYnJeinJrMOLlH79lAd1VYNU1ak
vQW58ObWerdxl96Oz3Q421jTlIswpa89+V2QpIIsAJSrd5lEFzehKU0dgMAwZnf4pBZIvwj3l/D9
fYuODmVzbOIsC4XFa/AlHCx/kEnQd7uIg2EYbWVgxHOqlUJh2C18FQ0+v+AeEUb2UG8cHQ0BpRfq
A+GwyGJCTZjVjvUZQTyfqgE62FCv/tnZ/RbOzLA06xC2cpZyCglPr5OqvtHS+Zq66Z7bLUykLQk8
a7GlQKX9Qro16Yc+8bzi8Nh1TKPWFoJ+CcIhzQnmNlUCJYVQ38Hdf6u23dS6totzh2YcV1lo6kKu
6UjzPntJp0psZOrff/z32R9w4byc11AKdnXlz0640cKvXQZ0AZJ/A3Gjcv7J2ieq5MbSYHAkHT48
jv5sCxwgXweIVmBn6Ytk7R3QdNXEX+NsAdZm65B1N/8f7wP4Mu3ErZwO2h9Bw65WlZ6a8UkAi+On
eWSxLuobABcBeMv8M7jCEep8z3UUnd6/+81GWi8pQFzl4r32loyQyo7rcosx3bBo68DDqrOtMU+r
9Crm9CiUBMrRegroVmbZ1Pzd/96MHFnUBS+wTXqFXPlJLuo62MURZcMbtxSDG+ugQ68Udr86/XIB
tDGyxHpK7a3txjRyLbQLYBnnfsitK7G9M1iSPqxkiq2GbjiSqXktvGkg+8IRtXUtAuheCS+VkQX9
riKwD4/XD1MHWoSH3ajUrHh+G3N2EukSk5m8LPkWC4oh5HR4ocpZLtU6ihvN4PEiW6+rzw+lH1bR
sjobRjJ1ol2bCUEZm7obiVvuF6UoaG1Zslri7E/hPjPpuELFXcJBoWNdHSkvLZGJ8vyP6zhtrISG
WdCBha0roNLB0vlS9FPs8OHotM6B8nzf4V3HFg7povoWmcvXMRwPVdl8aLstzTpDaOloQNo6C8ep
xXst7W95MNy8oP/02DNNLWvHdaYqZoP8StzSpWnkkwIxW/gyTv68BSs0GV0L3XBcmzbzwvQqaTAd
hmn+BslWnoRZ++PxF5j2N10MRVCwaszjzK5BVd8gzh3VtMTbk33kThaBKDleBXSI8iJy51+PuzR9
kxbOoCKTZZE11hUfd6JWeBaldXbsYOOget++/tzWQh0IuDaQVbMkTpJltV78OQHN1NnHtwTI+dTz
1pPd+zMf6pjAYiBghs98+jqVYUT5KQCZ8WPzmFrWtmVXBsh4dpP3WvkUBZduDGhpsq9pbfNNPWcK
sOXnNw9rauTZjoeno03GlveXuFBHAFJWKFBCdta1DOsv9Zx9chsS280Afo2tklGTbe7/v9mD2cTy
RmVremUDbbtIpKyFohGo4Y+PDcQMvqPF89IUuUdblt2Wpk9Keab1GqHsLcZTRpQqFeXobp43Qs9k
Ly22AUezLRLO4ra4Bbb8VV7najoIlkbY714ff5DJYNrePPbeuFoUF303sGSsiqYB7zbdOnGZWtci
ea67pu0p7oQoOz/W1XpUy9ZN5/1FItRxf7nflJ2b4ipbWsUNNVmvFUA4Rb9VBGhYJHTkX4FE7TrV
A3gucv4VUhIv/sAiiCdEVUpQ8LmxPRhmWEcAlm0a1ggE7MipvNEwPFeyPHQUSKip2ljtDKlSkN78
b0iMcrDyAQRfr+4n8js7D6fw4j/R3xRKfdgnDo/dyNjLfZreBB4RhYRaOzIWMklP1SE7FDIqfk2x
SsjBunBnox+DQ+l6Ki6dqDXdZ71B0jzjQZTTDTsZIluHAypkRSSUn7LbOFsRCj/jdXqhSEXZPmii
oXUqqjri1r4jMSrz/tdcTc+hiQn01dUfujNqAA8cRzLRbFHF3A+N72xxoRbVPFvqWhWYDcU+tg6e
/i/D0ERMfKZgtne6jY3I5L1adGcpqyoJhbcr2CWuK6K7DNSB1lXclPYe7j4/1DGCwdx3Vt/k5W3N
mw5zghK9JnaDPtu4TRtWER0m6MmW1FOFPGqj/CYZ+oZF/dDmiZ3TLSlCg8vqKMEuLQIHVIfIctar
OlTQuzmPtKj27RE6UFAKK4AcZClu1uqkEUR1QK2dXzweApvFxb6o04GCXuXyomgbccuW1orKsv+O
E2eZPF46TPa5//9m5Rj7pS8nLv3XSgjra+jjpBxZBammne1rW3auCsit22F+k2F+URaUIMMN5zQ5
jxbEobKlR5w2v9UBuy5L/rlFYmQI92U8Qx0iOKMG3at44b3WuHyiYqXPXxh0QzZua4bg1dVVXGvN
64KiDqOrnEOwiGtK2L/KUteiHr4+ntn3S939UIcKdtBHK6YGX0BPy4EkzYlDpDECmOdQH5Yza6Ot
ChzDTOiYwYmO6UpKcG2s7j+y9KKl/qsstnglTY1r520OKSlObeG92tCDAVoIgfVsi40TgKlxbXf2
IEUCgWPuvU79syfyiE9xnf9+bH9T2/f/30QW6Sdoi6/w/IYteAJcIKPjV30ae2Bl3NgCDMGra4Rk
3tSOPUnFbW3nEtVzQ1LYYisBaRq/FrmO7NY1A9v1K1UHBZoEnLXDfCvfYhq5FrxWgHrUkME3PdTi
9ZAQCsgWzaBh9/W13bdi45oK8AnelvqbvIsVBcgC/9N088lnfWyTYKfxtf13dZZubqnE2u8S6wOf
siCIFolOd7mPjiFc2iIDlzze7zuuhhPoupxoXrh1XZxwjPd1cbfgGw/FsbQIiqHiN6a8RAzq0KEQ
2c7c8+PmDYd4HUkY4KYP/dlB3EhvjRHFDZw03dWux5e+YGBj3qKYMziqzmBXNL3tdoVHX4PyKNVT
wGNAlx9/gsFN/yCvKwgEJxakEbgNpWTI0DbjEKckh6j04w5MNrp3/GYK6kAMvBmwukEzHE86+ala
yM8glwc8gEGPfOvB1PQdWiwjvyLqYcZ31G4iigPdwiKYTK+Fse8ozxGdKqFHBdgiBIVCYR3ksHUr
MISyzlYXIl8hmIUlqEI6inTy5oCovSzFpQq74+SzS9DVf+2bCC2awe4YtjSckGWmyy/p+ZHjqWNZ
ll+CZTmXqF553I1hInQ8YZnSoORkLG8Qzqti1Fnb8eDiXf9x64bp0MFflVfMRNrYiBs5XCHI/KUG
nWpP663c131bfOdio8MJU4W3zbS4T7ezHHkuDmGdH8OyjWUabiwaJgPdu34TEGvRtt7ULOImCz6f
Z7aOiWLpxiSb7HP//03j3jgEEHjClUmw6XmhwKbaNUsGZ0uG1XCL1SEPBbcsugqe3Yq1j9ppOoRQ
BZ0KkFzOVcSDv0NHAp4a7PQlLahrm5e1mDq4LMtiMbVxB67tfY6kxTXlqVxahYuZAPtRz0C+2/Qe
j0ge/t7XgbZJM9W5uCTj8O6l/feK5Egwi6/FtJU/MqTN/yCvkw13nKHBIaBAyny2oUXWVpHjkqgq
UPdcp1HuFLFDOpR87oIKQ4j47hRvnGtIiSPz3PVeZXBCiZUsLo9NZdgidDxZvjhgPKxFdmvX/tBF
IUu/zYt3AM/wiS9bddWGyNBBZb1D3bl1MeGq+C6Wq7v00ZS+7vsALaRnAuIFP8QDXl81+ZEJf45T
Cy8WGVk4EO6TvDCx1Mm+zrQQtwfHWqEqLm7ADl6KnF8qF/D27gdt1JdsU5nBsEqR+/9v5losPJuX
SvivQSqStc3OvdqSNDDNhBbVPJduRezaf7Uw3b3bxAIV4j0onR7bxzRyLbL9AGevbLW9V9w5eXqW
44bdTe1qAZ2TjgQBwVmSQKrFom00IeD2DVnbmpeK+kEdNLDIGM/s1hZ7qFj8UId5hUjTgSkSQ3Yh
WZblbVxuKtcaNgId6YUkEPfGpuE3kcukWEWMLo529S3HXmBRCENZz7a/pe1mML0O/erBWYeC4Zbf
aFu+dMiOt9lWEsSw9uiwr5KkoJUda37z7G/jQKIJiE1osSWBc2nCv3ZNrw7+kg0Wg1Vl/qvr3yz5
T+P+3Nfu3VxvYtTnJGyDUIkbz9hn4tgyAX/w1tXJZHMtSn052k0DGMXNdWnEZRit2ffHwzbEvw70
ClhecOHauFaiLPhfC/r2cdX47qvVO18f92AauxaqM4GQGOStkXvyi6Qq8Io5qORx06bBa6HqcadW
YY25HJoyTjN2njMau5ztyxfrYK+qnCyL3/P2lVe+UgtkWSydjusy/No1fB3dVbpW3jqo3n3FRyTi
/sieWRFb7X1nWx3R5Y1U5XUFp1Gj/F0RZD4mbwtEYbC8DtyaPLtuofjhv67+GcnzEbUA6SYe2eAx
OnQLGLvJd6zcfyXCPQJPdKzFFkWGadz3Lt9EKbhQWpKhhuEmef0xtCzA6diHmleHfTOqxemM+vGw
ULjWNaP4mTck6VX7fWraDX83rI///x73ZvRZ0DWSKo5Q6o+jODhu+2LTJ9uaQaiza2eFYMn9cvym
D1whCiSeIeRSjsALg6nay3atYmj6/llvmk4DQbCI5ZCWXtSXSrXQ5Rmcf3dYHm1rpz6v6gMPuEzn
hOe7+ZguuGhlXAJg7vlbdSjv+g66uP//Zvhrj3qdAQyb0BFQH3laxYMAG23vbmUS33V7tK/5ppMO
Q2svK1QLCxdiFVBXs7cIRO5W+OMmjaY1v4SEad8GK0SLHH89p+XvcpS//O7D3HsbryOmsWvnPGXJ
yslCgalViNWxt/7LWvbf46k1ta1tIFkDSSH/zhppsa/TMCVg+0oet2yaUW3/CBGv6xCk/Hmy8v8K
Otwqh1znfWyvhOnYo67ssx4E1cVzNTUHlcs4Da0Ne787cjStRamfSQHqYtgkXx28ZA4gdvZxKNha
aN41OZrXIhXPcnnvphBEKifPwzMmwC+ZYrvEnNC6FqsCz+CWzyz+zEDGN+f+QXpbCa93T8JoWovR
HFKOoB/snBO0Y8+FqCPX/TxA/YPk9FyJr54LimL147H3mIx0///NegCY67xCQAhsprKk6kr8Lv0J
RH6/Vb9hal8LWnfN3SGvYKaCBqc19Q4olokfD/3djQRm0sK1Gmc6jBye6Uzf6+naTZcOmCY/P1lb
zNemwWtBa6OwnPX23YPsOaoETpV8K1tkalqLWlrYjBYyL557r0pa3Hgs69/HZjFElQ4zkhkws+OA
Ge1Vnli1f2y7f9W8bhjdMG4dZRTUVR52A6TAKpRZTWv+KRvpRtLGNHAtXnOvCFVmg/Z5BIe46OVR
tjgQT1tayabm9YBdimxa3dE9DVNxsvsqWtP1M62tDcO8uzsRplOL+cSyubxrNs5pCe47KFiI/taG
bTSLLXIfUxf3OXkTq063dKtvQX3SH6AxNkHooGFPhP6V83Wj5sdkIy1aJYX2IC8IbJTLp4l+lYU6
plW4JykBE2kB24zEruioIFEr/HSOOapCeHRnC94C75kMpMXrACQoqXPEq4cylg5MJdW/TnsT7eFx
ZJl8X4vZhgyBIg1RN2ETakVjBg2oY12Wwa6sBGE6dggUKLVfArtyCofw6DnsPKZbr06GxVKHDbWu
a+Nc7yO4+FrEhSOvbbE+jwu5qYAeWbhLHwafoAVxWrpd2DT9fGttoZJ8Hq2PbRlYHx/PgGGCdexQ
AO2+oiH4iqL0TiMeggpU8Thl+pxBrPFxF4ZJ/gM5VJSsKpiHORiLiyjXy7qZYTeNXovfhkFJyiLw
f55PyeKOtykHvicojiIjr49H/z6fMeyvRXBaenNlr5V3a2sSgwL9e9DNzyDv/QngQEKcDtdR59Bn
9JdbDjGXKNjo6G+o48QLMMF12iSPx2GyohbqM1KE3Z0E+R+gyovYDlgQ867673HjhvORDjOq84HS
dEKVqd2HtxYccJZ3Xi1+zEnxxDqeuPKLu1m99j5OFBbVop61nuqhM+chbdW85AtJguWWjcszUSJp
oL7WsSnBG1niOGO0DuJc5rtUngnTwUhl5ct05bjwlNXyI3T672pThdkwPzr8SAiWORMyk6fWGj+V
zP2rdbbEQg17iE5X5jHYKJuxjTvI8/uMX11/PGWUbiSETM3fg+vNJtgWdiidguPgZKWXPv1tT8Vx
5FsvCSa73Ht903opU9CPkqJ4Fml54p6KRlltDNzU9P3/N02TymMhwqJ4XtfwqZL2GYVGGxuTySZa
0IccdFrBilFPkws+i2D5MFH60fWmL48DzjR0LZprYqcj0pT3Y4GTHR0vdZAxaH4/btywKurYIx/M
A95K0/LZtcEKIMsEwNarlfFDvey8hPh6CFusDAa81Z2o6PKYBe548pfBiR9/gME6OuoI6R/qlxU+
wJpB5ZjyQwrg9eOmDbbROct4Q8RaiLx6bmxxVBC48GX9rXHA419mGyhy0+i1DZv2bWkvI0Zf58uh
y4u42arDMrWsRaoKm26ZBlU9W7mNE7GTdGIXFI4wHWNkD6AGXZqZ3gplBR2KQIRMD8rBzrdh+P9X
gPoj2YQe7h/1JlrHpg9TNVtY6ll2qsP1FYxGF4htRsCoP4etOHpEnTyvPWbl8OSJ9qSy7lBYiwB1
l30MkMjgvYjzYXpZIOsdBjzJ7Ow/Lv977Bgm22oRr8CG3Q0SUtI2mDK7tIt7uevpEF+uBTsjaQ5m
AWRlPAoWnIqPLO7cZot1xDRw7YhO2iKERjEG3jh2UozLscJz7WObGFZBXUkTyQCcAlUonseROAdw
F1VPeQ0lUCBwtvjODaPXoUiU2JB29pl4Bm1m7NP6xP1ddSLkDxIqlMhNqmQrUtZ1+yPLOgAjm3pX
Sh+N60FOqZpIbbunqbQuRAxHaAofoGOzb2vT2ajAtZdDPCsjWL5BainViQhlbWQF7kN8JxB1EirS
dZayoH/73K3P1ppA8nCuv3V20lZbDm/qQQv10HcaBs4A8Rz64Liqji35e6ymGOWEwxas07CO68xW
fifX3sL73jMURXExPQzjl4b/bLMtkJnJL7WYhdKX11bKF88zRDRPqEhY/wYNzlbJiWn0WswyloG6
CvvE85STT8HMjjazEp4PPwtU8T6OXdMHaDv0iId/h6ih+afnFk+csf9vsOy/HrdtWBd0kBFjfYOb
tSqffQL1FB4mQPvhoXXeWHYMQ9exRp3lddZSo/m8aq5Z3hyz6fO+gWtR23jO4Pn+XD53hQCcnJ5q
qMUhO7NxajQNXNuf7TbnFAK7xTPJQXNWpvXnNBs3hm6IKXKfizfbJwreqtLPR3JCbjarzlnx+w6P
yrwzaA4eG8fglDqcyC2pM/VguYXEasvjeu4+ZRBbvaK4hR5LK202HNPkPOR/P2Th/ZqRFCvnXE5R
U/Mntylewtr65/FXmJrXAncsvHJOORJufVbFDkpmSRunWyBv0wRrcVtLFDt0FhonY/hUDAtE07b0
q0xNa/FqgRiv9Hs0jZRtEnjZgU4fH1vE0LKOMBrVnIV+hZaz3j/JYfpMN1M7BmPrCCMVZE4zIzV4
Sr02BvNJAgLpCO6T7Bu5Fq75vNqOVaL50SpPDBRnHSQ/9zWthapVcpCCZSuupeAxjIAiLqMBmbV9
jWuxanOahpKvBG7SXRSrb12+bKyN4fub9x8cUt3QNSiOwMURJaoOErFuMXz10yHuifrRe/1xaPmu
qjzCdCKprIRY0gIW+VMuh+9QbG8PtT3tPFvqCKMhbCzVhx45VVP+MjfrMfDXl14NG3YyeaYWqY07
B+kIiuPTOqCWcBnHOqEi+OXm5V4P0gI28NZSDSylN1rk1IlKZy7DQ0ZwVDg99iLDeqzjjCbK+gE3
eYIVobquzpS4OOcEnvhUB1vqD4alQYcaeXU4ryu5TwInENPt+yxW/rCxY5ka16J3aoG9mO9k9aHv
n6UL1TPoFz02jWF2dZwRU6NbrY1NTs3qxl0bXKs8izM8GT9u3jRyLX67hknSe1DrGtwg/4XzsjtA
tb5at9jIDEGsK1OG9ZK1A4XZW2TcRDpeUq8+t4V/AKS6j8n4Slqy7yKhM0ahODsowjwlJ7y8HleX
4HrLNibB5J/aTouazlH4LiGnuis6pL6dHiz2LRWv61iP3zn1q41AME2HFsst7v/dBAzfzQmhOIu8
upv/y9Vkz8m+6dYimedtYHXgdDjNtErKlca+t0Wsfff1d+5aOm1UmqN2MRyYfXQqWv9qZ7kkvBX9
FfTI3ceQtv25Kr1242RlsJOO0RJV6q9BgTleRRWHE0ncYEuVz+CxOkbLD8IMroSmG/5dyF9r993/
P86urjdOnev+IiQ+DdzCfCaZpk3apukNak96bL6NAWP49e+aI71SHjceJK5Gmgvb2N7b29trrwUs
rvd9Fs9r8A/TVGknck39gbnZUFxYZSeI4sC4AClI+pTL+zjbJOblxX+Btdjc5TbeUS6NF6eoCTgs
mfxyexcZfJKO0wLvxWQ5AZoO5DODGEpPnzj9d1vbWszsjEz1akHbKjs25WXqcHFcwz6ado1mxsrL
AxK1nn0QmSutpGXRAnh1UHi/bo/d1L5mveMEhWEbLuISZn4KNZ1DXa4lj0y7UjPctiv6pS987wi5
vydR9Ay5RFCzWHYZJoDN/fLD4kfTZCv3o497+4szanBlOQRZjaxG/YmS9lNLZFIjOQMau65uwce/
kp8x9XP9/91NDzw2sdWLqbhQ+atm4E9v09C/U/MjQfQb+2vu++P9GulgrmzOu4JH1xNhaU718hUv
KUfWrO0qU+uaNbOWQcW8Z94xc0CmTmewg0NKsshXwruPN9VfNFKklXGsSpw9FY9Smo2H0V6DPJia
vv7/bvoXK1BViZfWtzhGqX8sHuepe9piCpGuG9n2nQCZSYlJsXKZyDpaUC1Xb2xcs2PJSYOUYVte
wJ6JFxnvkk+bGFi8SNeKRDImRxV1P7857hPS+Ekk1lSHTJOtWXAVV3QooDx0DJeXPsgSv9rm6f/i
hnIUwv+5Guc3KdpTyL4ERbjftIo6YKuZchpMduEdade+tmr8GbvlyhoarEbngsrsdqQW+D3f3Hna
8ak+LpN96FZlOA2zrdNA0dinFQ5x7+jyqt01HJgqFO2sUQGZBn/9/53hxMsyWISz+Q1F3gceekkc
jI+UuCvcp6bmNbu0WzueBOvwUjC52ZlQ+maJ0UuhiOXubi/sxwFtpNM/zT5U48JqwPkK0UPoY2QW
qjatKZHDyid8HOL8xfjkW/HsIwGJfEbmDWe2BHUS+A+B31u7MHTkXtZrtOemldYOXTum01JXkQvc
e5AMC4CF1N3menVpyGXCxUguMTBzHKK6OdKDJxnJTUQr3l9kT6Qaq9LxkTrx7TlKnAxxoAMc8E7m
KFq7vcyGjaQDt/xQlAQl0si0hYu9w5vq0Q1KwEVjtXJfMXVwXf53hjC1dtDIEJMPDkvo6No7ef2N
tmXFIF/3v83neEOtggnN26Aw7ocOOiXT/vbUGLaNDtUq1Gz3fhF6x5BOuyioDr3cOuua+YIramoF
bZG/vmoNx10K3cy9KOwV2zXNuRYhV7yMLN5EuPtk032IO67b4yaxSltpal47XF2/nbtMIZfBAwF9
B5RW/ieOZ33OuV2tTP7HEjTY+5rRIp/hA/qkyD2n4h9pjzmew+uz6uWUtmF5znz7oVXZGdqsQxJX
jkhcf97mmXRIFvTtUL7JZ/HQZ2Dyzmuan73J98/KEnkS5HNwjDtHbLqn/kUJFReIUiy7JvcjVGV/
TMzy7u26nb/c3sP/FbL9feeOdCRWleeVKz0sf+QEKVmuCuMeqNjnQyQ+Kcc5AJK0pzRKWo8lXcTw
TkN3hHwrxqemB+DsWo4ffr89FoM96cgtNxCgOhVZ/DCW1k+fh7/C5ce2ljUn4NZWJP0BSDZGSFIs
zW5YTZ0a7h/kagPv3Bcq42uKow935KlLLVhrmedJR9uD6kTKircuXHlGjNHgRwuluYSFWWENqqji
MkafOutZzQ8ZyBaruUmoTFv1BtD9iss3HLxE8w491AOpBHHrJQzlDvCTUraJch97L0/sYY3kzxA+
6BqUA62hyQKak8tc8QNTBx+Xw/hPV69cC017SfMOS07mjNXX5l1ynljwIFYLxU2eR4dzjcTvgIzC
w+U0dfuR37uZtwPKtQdnce9+5/aezuWODa9BtkYaZlgRHeJVxR1Ej3CBv7AuSMruU1T9avGeGQ37
sjndNhHDeuhQLws5w3Zx0EUefcoA1V1efRdEzxtb1w55jgcG15a4pbPiZ9Q+2NElXE6F93x77AbT
0Nmk4gUEDExCma3CK2aAkstcfRGtSJw8Tkdv2RXtLw6Y1u3OTBOlGbzrR+B7VhO7FFabOkuXUsLO
0j67a1vX1IFm6ACYZogV/eAe99PUsWiVRK26lA1HrWS1RrZt2lGajS8guO3mBcVLsip2I3Rs5QuX
dTLg4OxXMkAGE9SBXB5XAEM3C7sEY3zwFCAzODBur4EhwNBJpkrlOS0I6NmlFeAWzr0koCSJ+Jpv
Mo1cu2dbsowbyBSxS+YdghdnDaZkchw6fKuT8SjwnMEuiKaP3o7eNaf2DH2EXb5bywsbZkank6J+
IXnBe+zO6FcZQXzkJ98keOpFOoiLd1EDnqeOXZzpeehecqWSvEiK1crmj8kv0cHVIN4dpdJ1Zln6
6GA+kuNVVBDGvJfpknopjtL9GumPaYo0Ay5Y6EVWLRgoKU9N0SVItEbFSqDxMYkRvkEzXsE7f5j9
hdw3TfFz7qqvURfclXgRa0n2MggrnUfvZxSpXZxPn28bg8H76eCufhn8PM7wPWOwPORC7Ho3T2Zx
doIvfvFzVM4u33ib1UUMoQxalFYWBPdW6bwyb56ThdvbShIjXaEQJa6lY88Nu/R9tvPb8WTF26qC
/qKWIjQoRhmi6WD5bFtf+nblWDM4Ch3a9d+5vFQtQw5k3tWLe3LI2oO5YZfqsC4/a7Iw7Mv8wuMq
IX+CsU68P7c3jKGkJNKZoyikDieao20EkOP+ynDOdnEq5mTeDWl+CHe3+zHNzl/23Afw/+gmXOjr
6LGzkmuAUlPTmg3bEshmFo/skit/F2ZB0rcrReGmlq//v3NCTd4zOnVY0itBAbdfwsV72TYd2pE7
zU0R54xgE+Z9alVix9jbtpb1+3YQkXbEI8JFRI8CIqzdxrnQgmi3Vn7RqxDHLJ6ODh0fl+PSRCs3
T9NEa4csAKPuuBSSXazx6FkPvDjengxDZKMDuEKeB56qcQLasWsdBhp+BmHGt6rN1K4OsmcyzNuu
GDqcq+dL3bZjzC6ejPp93NPwKKc1KlnD7OgEUVPRFYq1nF38Xi4oqZFNGqGu5vYURR9dJaNQPzEC
W8yT3VrqnNsqHRlNHDDsXgVdxPLNyr4v8dq95cOvQEfaxrTEUrj8KnCUV9mDIOLo9NXKqWdqWtub
VlVGoYvb9zlTPnmOF1k/zotYEy3/OFTDyLXduUyOVbIRU6SKNslof67klITipeLdHUQJE978GzqX
qEK+O14DxH4cPEShfpzw7P87FaN/qdW3WtWp6v8NCMo+IjslpUwmeWTbHrPR33V/vPN1pUNQDlq6
6kxFTSHhAIV0PFb9c3uTGb/maqDvWkdqyHXsVixnDy93LpjIRvaHIWSQLUt5uaQT/RXUFFRrdOVm
9qHl43O082bwuORIIi0oy2tT8LS7dD6M1a+gcJPa31QngU60k6fhi98FxBZn2UjyQjnUayFWJOnK
2Xxt5q8sD5q/bvd3kwaxq4pbA+vPbpOV32nHsteAtgBI5BYLV1bGYP66Iu5M21r4ql/OdFKp55HE
n7/6fbyvRHsc8ks3NltSl/gYzfwRZThyFrU4W03ru5+h3pxlT57j0m6lA9OKa05gUdbiY2m9s291
u7zrTw0LLxR4nrAO93XXrr3PG5yNLl7bVWrMZDuIsxvT8Q3CLQU7dgUT7f62rRja188sp2mirsoy
xOw2HdIxICN0wsgaZdSHCQV4Rc3MbQjWeRCIzM5DR9lnlfuPYQHB0ymHjgFQpd+2fYNm7gCtRB5f
bDB40vDO7glN7DH6frtt0xdolt2GrYwQi+CRcZxPTRMkTVF9J2OUyrbckq3AJF0N8p3hRe5cllPL
hnPQeM4PvtDwH2VJbyXYMX2AZtbYonEtAXE4+/U4oni1SOKu/M18dqH1moSNqQ8tviRNx+LAlsHZ
pcVrUKtTm4dvhMlD1K1dSkz7VDPoEEhPhTRecAbJ5L1fRUCyr73Bfnz7xwJotgyxYgpmZL8/0+Uc
PkdHf18cIAorTvFPuQcF+mFNecn0EdrRrnADL7opBo5UfbP4P9maMIVh/nUEcs0WWZIF7XZ9mwbR
gMTUqYCJtcPX21ZgOlF1ADKIEy3BRvSgJJiZSiUz1BNdqchF7MofLFBNCiYNHiS1xX078WIF9S1H
kuR2/4aJ07kQI2htRn0VdOecefRLHUCY0eqataSb4eTTUcrLMjHbdgU5e431aA8OpBnbn4v4d9vY
NfOuYxY6A8HYyfAAjtfQXSlfNo36Olfv3EaYVU0GmQFyBsLqE1naN2njnR/Plbvb4/4P5fxBQKBD
ksVSZ76fk+6sojmhE0QZimWPZOqimoRA8NeR/k6JZ8v/41TOEeqnMlRJNfKVmMq05prFL1YsKzaO
2bnK45An7lCMw2MfB/GwhfIHr7ia2Tt2n1szk+Tc9m4qLW8PRcW70GUr62Mav27sfu9Q2vfheRCe
nQhij9BvH9fqHg2rrwOWOwvlEpFD+BkigEF9WmK8AB5uL7whSNPhyQHeK3vhifCcsXZJHAWWTZZ/
ph7YWpBNQf4jGdrqeLsvg+fS8crguqo6a1jCsxq9uznrdiMKtrqoAMBs2LaPdGrJGecQpXIKz1IS
ATX0jpQ8KZlnuSvOybQUmoGPVifiFrro50b5Y8Ki+XtTTEe72+iedMAySA1H2+kxRxXABe5Y48Ey
v8vzNW4n0/C1wxt10X0bERf7dAG5VlWNFyJmvlf5vHF+NEOOS9AVCDrIc+Pk88ma+/EgFGHpGIpp
xVcZbE3XvfXjoexbnKzYRqgsbuaQ4RgU22JwohNBttAoLYNWxed5ye+XsnvMo7W09sf7n+hEkI0a
/OgaEpyJ716qxkZ1Lt8NLv8llrX3to/nhuj4YUj2qM5peHiey+o0zv5FxMX+tvV+vHWIzgQpszka
WbXEZwu8pIXVnQCV2wN/smK5puav/7874UhmLbZoMfLYrl6LAqRaVvtZ9muvnaaJuf7/rvmyJATO
oA3PfOwuwra+CmqtuDVT05pNBWE4UUnh+8cFuJyYFjQllrMS0ZumRbOneln6GJBQcm7K5YtfZ68t
zv2yyVZSdKaxa8diWDPPH+DUzmU8JRWdUlzWdrf3y8eXZhJrR2JuZRETJfZLRvMcFCFd9WBx0T1G
oXJTlpXuXkXlj9t9GWZJJ4P04gqkeKONWZqaf3nZk3SM6WtVAWe5rQPtbquEDZSrG0FWiKtj7tin
eowTysX+dvOGZdAhxk7Hl6DLFnKm0kuYDcG2Yq029cNnO+Curs7o3cYPclCji5xdDywuwxLQGhH4
d8RFUi5PUCTJgXeNuOzUl6xxZPtclaCT/z50Npk/3/440+Jc/383Aj4WzuhQC24vcC9tfKWJqS+N
1a1EMKbmr3P6rnlP4H4C4o/hHJInx/7d9xfefds2cs2yVbmMtWNj5BwSxl5L9/3UJRL86dua12wb
JCuOHeRqOPvOXVx/bedPmfv7dtOmDaXZtW2rSLUhDMKCfhtW965pN7o7HWosqkBYM8pIkdZzq0fW
EvWlHKO1+lrDwHVuyAZ49WWuMHAHceFQQDlVrumbGCxBhxjjMjmpvlHiHCCDMR1F5ojw1OSx5f0B
KR0I6FJ36Vy/SGO7r+RTFTEu3qyu5dmWd66I/EVaqCrBFVX0bh5csWusHPnqutzmyUNtM0W1NU3D
gL3aLF3i2fLfQi5r9w/Tomi7aWE2z7zAoXf10H4qY2ABrZiuKZMZzgkd5Vr3HQvtmWVnx+3HfSh7
e8cyVOLQ2S6TqqhBMcWLtfDakNsgOtngOOQDoKYevcug6UnyU0+9fV18dp0Xr5kOZXSpe7Vr2SaC
SJRUa+fGQCdfcoWPa+vhC5iKgRmLm7VEiSGe1ElIS194NbKr/dkGD1eBstI6+qcq72K6MRbWQe29
zJnocmxYUi0v1VwEqT8Xm8jNYA3asaBCbtGhbvvz3P07xUAyFmslI6btev3/3YnQdEEW1ZxmZxXO
g78XQxOgXLWT7hr6yfBsR3QIMbLndsW6AZbsAzZRc7Fbsq+j13xxxiUZ+iFp3ac6KI8h/wS2ok0u
nWgHeTd205UiDkYYOI9O1B2dVbYywxGqg4tjUC5DiIDSuy5Aloc3TVqzZs/sUa6cdIYV0dVo7WEC
O6YtFVhmaZNkuRvtum5VrNTUunZMsygLvbzv6F0PIYa4qR8Jb1a86sfpEaLDhxsOOeZy6rOzK53H
3j7PwKzO9nLgCJVVsOtAhHd7dU1LoLnYorsiS1WBtDQW4pKPUOMUIPY4TGG9VqJi6kIPyFsPjAZZ
Ru9yUM5g+x5sy3pwq038DBHRwcMudyyvHJDCY4VMWB3tOQj8b0+OYYF10PAENuR2iSi7o6HnJFNN
+hNqusf9ttavB9M7d1G501WvLUOaZawSNTYHUm6M63XEsAgyEjulld/ZWbwb5O96VSXEsJg6NeRS
MBt1gxi0tOKUhHHCHf+zJNlKPtNwtOi8kFYpvczL0DwsK8m7by31k9E/yXzlGcw0fM1kURo+0dHD
xETTmPqAaoN67cRHd2PzWjDkB4MSs+WEZxHKfSeiIzi69rzZumN0Yy2AsvSnvMCyli8iq3+Wdf1y
ezOaJkYz0iwumNP1LDp3VnRE0H7wHXECu9W2y5IODfaySpYFxcgt+luM/BIt322br2waw9h1UHAZ
iFmF45jfOX6RkP7giadefNk0LzoqGFUpveqsa+7Y5scw4Pu5b75aZE2LxOBhdEww4CmynmRR3EnH
2Y2dv0fuLL09clPT19l6516ynIzYLNiLStA3r6yqBEIzK8eTqe3r/+/apq5dFKpW4dlWtrPjInf2
ZR5/3zZwzUbr3J+iDBQs59wp983Un5ET2DhuzT6RAHBlDvztGcXx3dlVbvdIp2mN6cu0DzXzdBtr
4KNXReeisE6BL3Zzj8qAPFxZUFPzmokKnlmkiZriDjrNh2nwE4H4L3fWMuiGNdXRWSUKZKy+tos7
1UjAskhCsrV7nGHkOhDLmh28ppaYmMAhKaF5WmK3IzTfNjE63jfOYhl3RcXuAhVCEyHb12AVV/Ea
s7jh/q7jrqp2XoJsWYq7wqt3ddMnbvG5UgMC1its6ZvlP0eb1JojoqOv6tpm9Qjjuhvq1wrPbqzb
s7lIJvKN2p+mCA9lLFjxyKbl1kzYh2p2vzRtcedb8w7v3ucht1cSb6amNQOOh0p1NVXF3RL+w/Ps
SxNZz5tcg464qquxC0DNHAHZ6b24ELRLZTGusYGbdqlmvjPFY7cgc3HHwCNNl9FP4zn+J1wkW9mn
hqBeh1nZdh7QYXGKO7crk7BxdlU+IdcEye/21el/Tv0aaYzhS3S8VSeGDLovXnguFu+Rhuw0zcOz
O6whTEzNa8mFqAa0ExSVWIUxP/ACCoZwSLxcu0YbYkAdG0z9zlIdhxHUzteOnWYbpAVqHxS/b+8h
U/PX/9+dXdVM7EbleXQeO/5rsMK0old29ubgt2uvwaYJuv7/rgt7dIRiVhmd7Qw5kRDF2YgYHCy1
WDFe0zdoxjs2/ljQeIjONZAFhOJto/ncMJG0PVnpwWDDOt1jVii3bPvrIsT3y1T9ipZhDTVtmh3t
ECZ+2KDWFu66QpIEHEqJQGFP560RxJma18w4gIAk1N3q8OyiFqFyySkfIoDL15R+TBOjncIToPfu
UqroDHwY240Fa3bVIFfuD4bGdYzV1FfOCOZCxFUCsHVZViBS7Sy2u73zP2ydRDoWBamKPFQtJMJl
EzRJTRsnwdPSlgsEGtfmZbFdFpU1VFNtix79ot4zld/bk9rfHvvHRT0k0rEoypFFFuYVhHBT50DS
fO8PuyEZd+QgjmpKg21zpONSQjkoUML12R2Ip1laFnOXFtO8kkr7GO2Ej9Cu/BSQWrcXvHyaeb7v
6yxpGrIPvTFd5L+I/lEIUe1k96YgCi0Ca1f6J+rTpFor0fnQNNC95voyF3IXeQUxYUFllLDKAWVL
zubEEnG9csYZ9pjOqScaz2NWlLN7BhZwpqDdY61pq5qavv7/zqsKl6oR4jHkqR2gz6biY5utpahM
TWsRyzQstTN5PiYmyJMpG1JXrB36H7pqzLnm7VgP1H7TQN0exWKJQjBHmm+j+73IrN1tyzAtqubv
wFRT8qkX2V2EhLmsnQdWji/xKirzw6AF49ftmjhyAg0Mu/eQfmx8K0WJC3OqpK3Guz7+7U5rZD8f
dwSB1v9dXlJZgJy32DmhDcpBT5398IUv7mWOcPhHP/p6Od6eMFNHWvhi+Tbp4rxh91d6QF7Me24B
iJsH5yHmSRaE4PFbu1N9vPiQ4frfb5LAEw5dH0E5nQdq1zjt13KW1j4Ou/oxnNXKrdb0QZpZl5kz
Zi6gs/eoUEr8sE3aRR44SLjVFEIguEyKLl5xwx/ehZDeu27Cdzbos7FaIKmJrjqIJ7d/coH7z5LU
OeC4xE6YutTlpuwr+tLtHQLiedWj0IXH83Dq3HE4dE6hfm7bBZrJEzDChdfXlHsU0+0UWAh6q0n7
Pt51jUQy/7dHw+R2Tx8baKgLqdptZ1VgRidPxDnG8b1bHfK1dKlp5TXbb3mvWOD17L73gtSVIeqQ
qsdq4Ds+PMzu7zp0Ttu+QfMCys9aLlnH7u1IsZPqvPDE+qpKZZX526ZJx9LkU+xn8ewET7Sdhi4d
F4J3ZAh7yJ9TAJHPbb3oL2iNiD3LUXl5HxSB2LuumhLVVTYUDujaA6NhvXVKwHEIxsGZ4ZDBovTo
evzkzPkjkCIr7uvjsyrUMTv5NLaS4xbzJPGetRM1+wraBbLpMAl11E5cz3TOOSFPS+ynoU0PRcuS
vljjYTRNjeY+ABFonRycYm/d6PX7psvYJ9TEx8kg52klxjJ1oXmNvskXMOHjC2xAM8sGgHL6y3Om
bdtHZwXMs7mdqqAq76c+TFAMcRVqS2K19l5pGrz7v+61C0Q5MFWXILe+LGGGF5BuxzZhyUDSrDmL
3p79CaV25X098oPv03urzUFMXG+ceN1FFMUC+T2MvSOHBai+5U+frWE1DPOio3PyifsDJ2g7RBVv
PX0p6S+brBTZGexJh+dkZOA26PvL+4y/BVa3n+thf9tpXk/5v2obSKjjJKzWKQhpMWqrZztGLnnx
exanayjYbKkuQA/ayT+CHrjoY/Qwzs0OpKYoAR/B2rb2amP6gOtyvDvt7dACRdpYlPet8xXMYh5Z
ksz54/qpDXb323Nkmn3NXGVGGosvTXnfeJ8n0Ivlcu26YNoz2gHPoZEZKQ9zM1NQSdG7Fq3L8ve2
YWuGahfxWLMBmyaX34j3TOnn2+0arrkg+vzfKcctpKznCQ37JUhOkujID8WuTH03Hb6DJ+a4RiPw
MZQEW0czVwfV/X6WR+NjyeP26BHxANHoe7BxFGC9B16IdOzgeBbedfonMcdP3TJ8uf2NhqBYh0LN
A2MZyFDKew9FmtOZMxzB/B4KmNu2lI59Ii51JXxoeQ+y/dQOq30QroFaDXtKx8IUzI0GaiF6KBRB
giPcoWLs5BRrd0VDOKfjYSrgiTvhgCi3Ej9Kds7k1zj4UqsX8WmaNj0LklCHxFg1iyEhiw1WxuFr
PsCQrTb+cXtlDcasM+sVPQWNF7iWH/vcTZQojp1Fd7ebNs28ZnCl0wyFZ5HxUc6fkVmQZQ/KxpXg
1jRszeZkuLRzVV/dXKyewtoBlp5/uz1sw31J59KTVjA2qnBQqCpwZY5H8GhA2bBGJTcJ0so7FnMB
grW13KRhknQoDC27aQlLTFJtRzt4kYcMF8JqCZ9vf4xhnnQ4DArQfVzTsPud6DEmd5O1LXIItFty
raICNHCY/7w81cUnF3cLtXK4m2ZEPyADPw5lAS83oGAV5chZzZNwTQPA1Pj1/3fHI1WL3yyONT5G
FBxnrD2S7vqek+9vT7dh7/yFhbk+g0y2Hb5Jz00a3qWBRw/g0EjHtj6glCqaFCQ++cp92LS42nHZ
8SAvSxl5p7Bynyu7B8RwDfxqmifNdmdnyQjy2vKRdRFIRqZU5u5dN/CN20cz33YuqlbEDnnLCm/y
vgbdnNUkFYBc10dmsyKOD7cXxOCedQXUwh25VbtYkKDz0kx4p9gOE2mNO99Pmxk/fFrxSIbAS4fL
0Ksq56CG/jGc+kc8MeztzD/KfEhrbzqJbk3Ty7AwOnAGYSmIRAnxTlDewxdZztd6rGNw4LZfb8+Y
qQPNsoWKK0YqmB/eBnY2Vfulbh4XRlcsxLBndfSMNbTFCDak6K3lvvdMOocWqaeIv4a3MgVJujpq
5dUOoXXnnRV1D2X/5udRnnA3HJKwdK5g1STsxU441r+kWU6ucrYdpDrNXjSFqB3FK9kZOmLgQI0f
ZqlWrgwfExGQv9iR5rKlxFPCO1t8SqLspW2eJ29KJjw/iLGCjg97juw/vPaSopWnsSFfaBCsuGPT
gmmegGdcjpTPzT0KD6V9F2ZPt/eZqV3NBVDuer2/oN3RIV8FSEwAd7fWLuWmxrVIuSHLMBSV3dw7
IniYs+IraZxfm8atY25Gp2vDJojbV7k0aRXHe14tybamr07s3eFUsD7wg4a1SHTh0cFVI5i8q2EF
cWeYEh1xI0tuVdTBlLjYI8+syJo/pGrJivczXBB0wE1fRnGXBZS/DoIdJnkpB2un+kOwJnRn8K46
ysatuGuPfc5fiaB4JX5xCEpwwGE5jOXeof7u9gIYfJ9OdZQ7npQcTKv34HYp7/KsfigZGx+Jv0kH
ClU92ondh2MIYY3rZ4ArgVnfAqdN6v7r7dEbgg8daeOUM4PWd9e8zs3nsT1K1SequYuKnzFYV+d/
xLTiEUyzpFluOC6TikfOX1nro8RtTFHsixfR6Hz7M/7jDvkgB6NjbpqmbRACzPVrjNs0FfzRLl9o
gXLEkh/i+I1FJ8HrXQxyeHA3Ic+U4P39pChUlgK2K6odEWqXr6o1fFwGREIdmUPKeKghOobh4MUk
b6Z08fokHu4VLsFxNO64Z+8qYYPzce1ZzXSG6fRIjM9VHqL6577fqx0ClZ062Wc8nu7yA9sWgemI
ncgiIuAZugjj4j6Oy0Qy/6Go1nJEhmfz0NWi+I71hZibvnltls8WKCJm/3PYfFqyTwTsvJSNiVOf
o/iBsHuf2anARcJmX25vIMP+1HmTVAV5VauGkYEMN2Ui2rsZPUFvaiWkNDhSXcG14GVuT94yPLX2
ksStd6DFphoAbDXNPciwtVXeTu1rUwVHH+Epa7NtcZcu19qqaQhFnrf3ZfVcWQ+IS7dNtuYMpCpy
18uL9t4OhoMY493UN0+2v3KsmOZaO8d9iXcf7mPUmfRemgyFInzZ+C6gA3d4VNpOsTjtq7JFQmzr
swVZDopny00TozMjlTQWNVkYf7UKSZPZYgm3yL8WkStB4X9u/QM3qXMf0dqKC4cGw1MYsbuYf3GI
v6+bXzSkJxpX+zH4MqvxHpLguO/4CdIlIMlp+j0Yrf/kQFJn8ZBW9qkLFoBjH4X9Wg9pEYnXxt4D
dZS49DgH/AApUCcJQavVDRaq1+zqCyvKTzMvVqISg63qFEuZK5ogdBE3ZGVV7Bsx/Z4KAGrcVhQr
82SIHJxrz++CKgeMf4wKr32lAVKLQQsOqg4Kg680+8XClT4M2/Q/J/iuD9C/xZa4ehxoeuzkGL+4
db6SXTYc6jrZEgoBfBrNzvBkRZfS43f53Kchfy6RU5DVs1OXqOTcGH/+l+B+9xl4Pvdjf0Fo2y+Z
2tsQvj7iuuxs8xQ6lM0HZ4cXWmjdbnbE/gPxi3J822ZrmpsA/jq3wB/NX5fO/l7l9j/May+4dz/f
bt4Q3Oo4tiuYBhcKjLxbmqQNPrWLSkR3UOM2V6ED2ARpAmhnwBPR6mWKupTMz9Yqc4Bp8Np9fm6W
OGzjrH1dRueB98FRRVYyjNDsrvNtJ6KOUeNTyCKY7fA0CYn3f2KTpF6Cf25PvsFD6Oi0buhc8Fz6
zWtYfANEKlFx6trb7nI6g1LQ5JxXpRqeogxY32AqkVGx6xXLNTgF2/tfx2ODh5lIX2G/t2DXpr6k
aWsFa9T0//mvD9y/DlITrWysYpgx6dNPW+Q7Ked0glEV3c71q7tuvh+GaWfVu746DKAjz5cDcZd0
tH7cXhdTXKxzK9lB0S4h9YangBSJlOxuZihm7vu077701VdJ3H2EAvklW9kIEebtow/WjLzr+8gb
+rF9zYMfo3OpY5GI5q21PxXqPPNNpv4XpVO52Cg25NCFhMbwEUQPid/+rHCZcoI1iJQhmfMXtRPk
Ias4cP3hSdSvzD4wnx5cJ957VZnWk4CGIOCM/VcugvT/OLuO5sZ5JfiLWEUQYLqSCrZsedfrTfou
rI1gBMEcfv1rvZMXNoQqXnUYQoOZQerpdnkbO8u6F152vD1pztVZb534hvTJTey85NZK7z0wSnhu
HlvOIxvODt7omfgkKzAjA97Rxl0IMq7OjcCqtEuroy9eerlEaXoaWifCc1QMUNnu9pjeT/A3ZFG8
sKFuIrGP8byHMPs8Nc/eZAiZ92ufp0LfwPObCr/BfnpeoSDWprt6+F7IExkMJ433U9x7A3fzJ5rn
2bhc+LJGbuNH4NLY5hSleORpObFgmZaLJS6V9du3PromnWvdoJULvcwTaTPKarmsucT7hB1TZNK2
USuHAYuQFvQuQ/0AZaW7qkDf+zS+ZJPBJ+8XgDcsUZOwszlkJeh86XqY7YNPpmNaQVwkAfkHGWNp
mR51NXGj4trGzEYX5mL3l3558LIhtpP/rMKJa2p4uNHUTk/Fm00tC9PUdej9NGcvZbaj9s86qXdp
tt6BYDEm5X0w/wKxUnx7XrTfUzcB7ugWY07pvejpTma7cPhjDVfOlPJvPT+k891oW6AGWQ0bGk2I
qZA06D4Q2Ratg65K9ANB6dXJZsOyozOtbOfnrBFu21UT9u9VPHUy7jPTU6zO9PX3V9vfvvPGYXGH
5SLqMPIr7xhCm+X2BOhMK+nsZ2RKgPGeLjk/9t3HtN508PACJZerqvMGqwunS5o+WaGz6wtTr+H7
xyY0h/zrjFmgq84PYHnof9AxkuwDaz/Q4Ue2ESsMmPq/X+DQFijZPJPLXGHbxUGH55viXeNuFXtW
JQOd3EWQSyiDO8rTTyEzsbdqVisVetYyr147PFtdQPYRZ8x9XOmzZfWGu09N4VHhZ/Ug0o6TllxE
eC7re28a46CCDI5Jj0A3+ut3X4W4UxfEzcVALrx5wpkg8vN7KFQYqr8mZFSWnmKeElGlI7lQCSEr
6CV9me06knioEp0BNq8bv5KijpdBNnWYyIUlTwleDovvbDCBz3S+V3LU7RuwWIzwfb54MRHVOXWH
nzXvdi5bUoOLdONX8tWt6cwgvYXxV+RYz/4Da/LdWJkeP3XmlaQlLnFaJpFSTvJizzISw+PCKsPY
df5R8rVcqA0OehjPylNWPGGvuJJ7WX/ZVCFVhFmwuBXlWU8uLbchJj/eYTU/bDN93U+8CvpxWDu0
IWWoBlecUOo/9YvYOGplXRUpbq3cxrEvrKORcMtdsZpYfjQ1TMWtLTNdRvDN2RdCvagb6K4yzqTO
9DV8XjmESOhnr5VHLpBD2JXc3U3FxgKjQtUGn45rC8DFJYX0mAWRZT6yc+6ZDk+aGFTRasBm5SRd
F3JpgsDegVjz1+IkdswS9okWTBgCRvcVJUvbBlKXCXOxMnXfeXOo+jFyR8Dr/96OR02d9JQs7RhO
YE5T48bVK3cUuDL35GRflqCMVtO+QPcJJVchzwNQOpf2BajXuA+PPPyU+kns/ulNd1YaH6m4tcri
Y9ourn2pi2JnjeNB0OQXCGiibDFNgyZMVexal4MmHbWSXECWRyOPQ4IELJjb8OmeimAD73tegZyH
XMVsDktifWsKO+aVSYdPU4pVOicgKQtJGviHsPWuD38yb947ZWfY0Otco2RwPVntNBeI0HZy9knp
3gMtvNH09ZOvioM3l6DfZQ65lLjwT9pw32SmRl2dT5QVdnIWgbXOtjGhMrLBnUjSiJoY43UuUZKW
Brgk9HOGrY2sjlPSfpZuaXjw1sW6krBhV04OXoDtS7d8sOSuCL7Oza8wN+mM6EauJGsdoN6EoLS+
MC/BiXmBNvy325VG43AVk7aSap79ktgXx/W+rHUV0yL/OVPTHaTGLyoWrRPJYE82Uihflr8WevAo
Z4AZkENemBAZGt+oXE6saEAW57j5Q9L8FkVyz7vV8PKkKZEqEC0di8GbE2z3wqneOc1vO39KEI/o
1Ir5+PG2/3XfUNI0n8M6hTYz0rT4r2kOPLlbxV9WxE5o+BO6CVaSlQ8+B4gKdSBt+3svJSfBWOQW
87ZawJSEHUGoQvt1ci42tN4WEcSh8apIFztKuiJCvADUus7FH7/N42GZsHI4sT1tOxgzJWXZsBKo
AoX2xS0ctDbVe5n9vT2nuoEr2bpynvZ84ViV2Bjl5XAMvOrJkj+60v+06QsqwmxNxFIXAZ4o5+qD
6GPoYMRLdyzsL9vMK9vhSrh9UhHfvlAXfLmLvAtcEAvw6l7Uwc/bn9BkrYo1c6gLLGwR4JGVyF1l
zfvQM7Vz6Exfp+XV8tTPU+tbI9y/BIAM2k7jx7lgf7aNW8nX1ALS0vdL+zJAPNeWI14AttEVeCq0
rAsEGpVXYV/KwYrnJInxDLDbNmolS6EwAt6XISWXThK87hV3xWI6E2vqiwopE7KuvWKCt2lzJWTJ
96Hgh7AwnVd1k6lkaTZ4q5g7RLpoeYw7yn3eb1IJwv5QSVNXhHRgY5d+Adx/1015DCTJtqqoAsJc
v+Y9FRUOwn6Ui+ozZ/LrpplUcV9dRtFAn5dwd+bcjzbZ29hQ3zZ9ze53Hn5UvFcG8qcGLYDYe7UZ
LrKDmPb7oGqOiXye7G92bVpWNVOq4r5QdLGZabFgVxU7UpI9VCE53v4LOtNKdgbLXLDBx18goKVb
Av8ZEPJty4WK6XKSuXXEOKBgefk3Z3gma/d726CV5FxltzjruLqXSoIddQWRxGgidtD5Q1lCfc6E
DTpv+5Lw8lDb9OQ2/eH2qHWPlKr0HekDh6c+DpBZ0kR1Cs5wEfsrGBfsuFnnGKRE+5XeSfE0hFmM
97rANSx+mi3T/x8uX9V3UBoXZbus3t2ULL+W6UNSL2cfpDpdXe5bo/r6u4s4DdQobWZE5Tgk6dlD
13PQ/kzcjwse6T0ThvXdqYF9JVSrQfQ8Gdb07GSyibp1fmlGtr89N+/WZNi+fvOVh2YoDqDq9NBh
7uu9tWSR07hAfJmUh3RDVwLW66GwRYfEeoTO2q6w+l1Gv9weuM6yEq8LcIKgBUnTc854B4TIGsRs
NKnT6LyiLCWBQysrQAPsWVLrMNRil3bBC/qjDDt5nXllOcFBoe3HhKdnsJGeprb8ADWOqLWpYUnR
mFexiIT07eqFML+KD2H6wRcPzKRm9G5C0UDFITpzkrupm/AzD3nsuIdcfmP005yYH6F0g79++VVA
jmNfNAW10nMhPhbzLlkfAB7cFDJv4IFh7mKHGliPvW2zaHLqKWrIr9u2dcO+/v5q2GHLUtfrLH5e
S7DJoMfTdYKowU3TbfM6vytpSmbhD22BKXXppwK6OUkagUEon3ezkSpf9wklVdvG5tM6oxLIjkR2
dwjoU0pYlPT7lGw5YCJ6lJwd26Xyww5z21t1nFpnzuGj5eW2izQFQUUE5kkxOHU9puep/phnnz1m
eEXT2VWSde0aB6y4E6q7i+VqHh/nghoCUhM0KhQwm91OFm2RndN8ZrvO50dLUhFl6PE0xM27gE8a
qGDAvs7KAeTs8DiQaEM6Og9lxuRnGrTJkVWpH7k8tU51ZtW7xq8nQwHSLIgqy91QQkjn+gBzLrxD
OIL7au9BfYG4hvKpmREVIegVwk36HGEUBvdeeIaM4O0I0k2HksMlqmYg6Zo8LhSU9sNLLr0zD/7c
Nq4b9PX3VwWiFoWPG6IZHchMfh89P90VUKAx7LB0xpXcZf4i2AIh03PSPJVFEnG7NwSQzrKSsgt6
l6BxCMttcrbmn0R8uu2Od08QCExlhV1SC31QvkzPVif2cv6Ga2GZf0/SDjvCp2w0+EUX/kruNoxa
NFia7LyG5CWz9nbxaxzRxgGckiUktrmHsjM9WL8f9G/o6xLbp85YhIhKkkWzVewgdB83XnAHOo+7
2057fyNNfVXIMet83HJ3VXYW9eepfMFVCym+l6L65LL80YccfBs+hdPnvimPFExjvjMbvvx+GLzh
sct53zS5jcUBXYXXk+pYm9h4dZav7nyVF5bFW0+ClfI8hWUVN6Vfxm4Wbqrdb9jq+t4e2l6u7OiA
C6qd1zizTJX1/WLxhpxO1hDYCJYlPddTe/D9M1Qf7pnX7m7PtM4rakLLsa/mekTgNhAlhmRhl5vk
EXWmlYwOehfAgQA+8Zo/uNXY2cBA3x70+znth0pOg37I610xZOe8B92RgxfI9nvn7oaW7Uv/W0O3
wDaQBEpS1/PqA0xRIxbZL/bHhZxW7xjqhWZSVahe1dEUoCcsyCK8X9PPk7VzhOHZR2f66rTXcS66
cchtipXYsz8vefZttbqYMGHYSmiqj0oKB1pft/evK0Aa4BKzWZsxWoNaPvoym44ZX9jz7TnW/Q0l
XYXdV5x0qNtdkHSQe/M++Bnw4LQjX25/QBOewfXDr/w0Zz3vSTDyMwvEfHJEYsXe4JsazHTWr7+/
su46XnC9FMvPAwiQM3SatqXpeUM3A0rKloNbgHQdZ8Zi/o95Me/DaAhwp7ytlKngvK5PFocMARbM
AcSUtlf/paVJ61U3dCVxsynpvJzBNqufhuzJIcvzkOyWJNwYNErG2txp67rDnNLePq31elzl+DBx
z3Cs0EyqCtBzw7R0EoDdzrms8ObGwr9DH2wLRxWhV65r2De5n57xOJDHAYFWH7GJiVlAk00qQg+E
w/3iOA7OFmBcmBZ0mBJm0wdqWZv0ZegbgjixNKTOEtwdVXk6xkJaT9yBbvXtXNUNX8nVyUUzk9OO
FETM0z53yrgYxN4bTZTfunlVkhV9sY4oJzc9D+JvMNt7dArsbg9cs1Kpgpig4RaLmJcMx6K/YRvu
BgDu7QFEG8N+SlkUULkta1VxzFqENhMBPFSM3nHw17vV+Oapc76StG2/gGhrwXlXLrOL5pVWxn7K
03iueLhp8/+GIm6yiWS4kOFnNPJ9mDt+z70/tydAM3gVoAewvQxWMtNjkHh33WTfAb++K6A/vM28
stgOAj0xlRjo0QV3tFXIY1iGcZGY9n6awFQ5ZMOst5iEqOYZzWn3VjuXUWCJl21DVxZY0jvMzwqP
n7uUxcGPGgKVeWEIe924lXzNWSdtMbYYdxmCuUaG1T6rtzUe0jfEcuBLmDspMaeMZ2mUr8W5raSI
mjQwCenqxq8ssVOzpDa34BuGzlvXceNmMr1N6kwru+IQAZkgDrF658EF8hpT1OaBiXNYs76qGD3e
Jny2e4JDtFdE8lKOC7qo9+smCg04XlleGysrGUmwikjRnOuW70DO8t0yIrE1rlHBeZPTS8Y6jD5o
vtpTe9eyjadKFZPXEs+hjgenB7b1UE/yzkm+3M4ijcdVPN44BOB76xApOYG2IkvGyPaHj6RvPpDF
BFjS+UXJVM9KUzxAVPl5dL1pNwjcaXodWKFu/wNNhVR1Fkdi55JXBQKy99q4z+06LmcIjsgsGw1n
Bt0fuP7+ajOcZys4ggcbVdKdT8MAMmDwgZr2BroZUHJ1yeXE1i687uO7UzbnX5bMPa72+DRmzX6b
i5ScXfEo3KMHgR7Rrb1r+X8VTQ8DulJvW9f9AWV9BYd0A40GhBDYh/DoX7aRXYpdX2ID6Mja8BHd
FCip21eysAMXXpoHd9d7xd7npu4AjWkVrldxXAo23sLPAW66rHJ+LBqT/pPOtLK8kjHw+mQM+BnM
BHd1fnZqe9tWXkXopUOaSXcNmkd7cJZ9t5bz2W0D1xAwunErGYvWdXd2Etw1Qdv9S1BD6jbz2CYZ
DuqrVHGUBIiPbuZn8f/bDzAMVc5e5JtwIjB//U+vktVaQDqXVSE9zh2NKwGg7mqKdJ1blFR1mpZ3
BP18Rz8Xn/Ak+czBd7YtwJmSowsVrbUGUBZe2uraHtB+WIM12LY/VXF5UBTt7JAF8Al67Jql3ReB
6aFTk/1MScw0rLpsARXBuSvZrgnC/eoEBxAYPjSpZzgVa9yuIvMgQ5bxypuQoGmKGxsaW1Oyzeuq
3mLptHbr9Mh9pxx3rosKKUzrkm7U1+fDV3HYryA8tAkm1Jv6zz7t+qjrnU06kdRXid+aJJGgIJVX
Herkk2e3T31Zfqy2Hijpda19NXarGih0YhEvrd9FPAnjrmoMHtcs1yoiryK4aW4Y4sUB64Y9faVI
fDdYtiCK4BclQ6dyqZ3S968rnRPD/ftg602zCsoDX/NiU4dhmau+NuhVW8dhd3sB1UWKsoAm5ZRL
OTB2FKTdy6R9INZ82GZayc5eJtyufcrPoMl5mKEx1qbJ3W3TmolU8Xihn/UZlLj4uUbNms8eyyKQ
9t22rfGIisjzOyos30P8VXV5JiT4yGtTWuqGraQlhIZGHF/g7Kr56aWnOZmipdu2KKv4Jqusx9xO
OnoEXjO2VnJwxTZ8kK9CmyYfug6JJPxsVfMd6M/2Y/1zm6+vc/Aq1wO/dWZ/wXo54SqTt9M+XDdW
V5VYTTK+rgWHPwQecKXrg7Lw+7ZBK6slXVw3GyhmMaT9rrNJ3BSDYbOvCxAlG6c6bOxOXM/ONP00
F8X9UOcfB3s1nXF1sa2kJCuXwFldxHbq4HSLxgHfqJ+kMa3imZxUFCAng1ckOCYSZ0LHg0nyVWda
2cnKfJ382kJhnfnaRHTCHe+YbqIHp77KqWYB6VIQPqCOANlYQMP0g2dKd924lZ2s37seIwOi+6pX
F6Cx23NNG01NoKgUZ2kpcmwIry4Z8rMl/XMuwucgrbYoXMIp13/0Ki8zvBKO9bUGsvZ3BpYKf6i2
LQr/fzR/ZRlwXuAWPRe3lVd+zy5dXooZbr+dmTqvKJnZB503sR5zmZXlOUNziZ8XXwM6bRy7kp1C
jH4SEMwnydxYTuExz0fDw+M1JN5gteFwJTFt9A16ngPTFYc4HI9nAG9xJK9NvYmaUFRBTLQU04ir
Y+sxhCRG4YEtdjDRTGqGrqKXONQGx2YdrEe7cL4Ua3CCPNgHV/4AtaUhGnVfUJZNCo5Czles9iSo
Pjp5HxMAPSEGuYeOjmFn+D7/KvVVuBLucUZwXmPH3FhjbPVTlPrhiTvPLn8s6bLrHb6rZnrqi3s3
M6zYur91jeJXqZA2Fm6lK8zJbJ0mEoD36aPdHlPPJCSrs68kMfBpzbAESfKYNTSak+MEDifPBWGk
YROmiyllvytLDzcMPSZ+LcfIcqaDSDf1AGI2lES2KG6Mimm1Hqf5ee3Wz4sz/rhdInSDVnKYVjWa
LciCZWoKozXnB9fItKHzt5LDgTe3iaQ9YNRgDR6nr+g1jlA3W2pIg/eH/oaoTNhFsLYz4qXvwgOf
2wuUVT9u8cobgjI8t1vcbTCVc7fEFchFg6o8bDOtJC/+hsRBFA631hatv3089yYw13X9f1s039CI
0axLy3HElYjjLoeWtX+CfP6SJVmG71hH7gd727I3Ol9JVjSlu2FYe+zo+9WPvOhpNDrk6zYXKYm6
EJ5l+bTitN7Tw+I0kVduahSjXqjkKJ52pqYuGT3iYHqkZXDKuUmEUBeOSo7ypF/HzM+tR99Kx/tG
WtmRF4lhI3yNjvemVk1Tm7dFESzWYzWBvA1UUkW9JPFUFPbeCcZPvQPg0jbnK1lby0FIj3LrkeX9
ZWz7X0loeoF8fzviqUClvJoKMhZwfns9gjh1LIm/t6dxt2nkKqNYWI+tKzoHYVM9uN6J2Ia6/r66
GfVUmFKYezyoRxiWZZx/Dg/5wYrZ56yO+MfxKI61Yf3TBJBKGbZU9oomgtF6DDK73DVZjgajhmyS
s8GfUBIWvP6+y/pr3WlDMA+cAYfa26Pp3v79Wu8FSsrSvJNNmczsmDvoxgmfWrnPRR1n9SZIAnba
/+4NKrkCFrpM7AiGNvvo2Bn4/FfSbYt5FaZU5LRiTT8jdQN+R0K+S3BAuR2Umo3UGxYxOk3CZV6D
paTts1OGDsRdw1txIjJtLt7C6nMDCGjM12k4TYm096xbwqMVGFskdGGlJHQWwFRZIHrnoP6P9KC8
I4m1iUGcQkfr33nJF7lWQYaoopDK6V3/6FbWacXL5W3vaSqGCmQK+qX2XQdjz9h48rwQUs3irhD1
toqhIpl8ksquJ7iRC1rQnPb+zvL9jaavifJqM1uPRI75UFiP0PI6QW74lKZ/bvtEM58qxxhrsO0h
LY666O2PQz5B6Ta1TOGqM379/dWwU79P8kXUyWPT/cJt/HENt91+QvjjX8vorLDWISTWY1L0P9mM
ZhGL8THe5hPnX+MJ6WU158J6dPo5f149UsQ+X023qzqnKIuv9HBJTlOLHvuVxOWU7Ntgk+oj8kdJ
ztqTZTn2MO0NOInUPwOSG1YtTeqoYKVuaVwQT4XoC4GMxj7Fq2pk12HwwfOmbQ8fnipZyYgnRFvI
5LGdxH0ZnrIANBDURHSl+wPKRtnH3e2aethPjR3bu5KeHJf8Xqnp1lJnXklQu6yWoeZl8tg7XSTs
PFpYebCWjRGpimLaYdKxDKrdj6kI+8hywWHbdLvb0a4bupKk9QxiUatEP6O19DHnf1pe/57X4vtt
65poVwnG6sGfs6THNiQPC0hFV7nTf81n4F9vm9cNXklVt6zdyW2C5DEtgyJypfdcjeisplXzcvsD
uvEr2QqUXkNJ7liPg3DQgp/+soLURCGg2eaooCWBxv6loAxXCFP9dc2y+3UGAaC//GwW67Bp+Cpw
qSybDicrhlKWlMdkWj+sianh6roov3OIUJFLPVp96n7CBQhFow+zrBPAhrFD+8NEz7gHf85a7yUb
N5Fa07fsYqTEri0VySNL+kNFivuiODSe6Q5cE0YquVgFUqd8LAGfnmX/Ymf0xV+6k1gSw/2jzvz1
91fr4IDtspX2uHDphvGFWS4a/PllTALDeqUzr2SwB+gxzzDaxxLMa+Hy1x6ap9YxNZBpotRVltqJ
EYE7HaRYPrIhmt3mwRLlUwqF1SI3OUj3DTWN7Y7SOsWWeeDUiismuyhrx2I/M8g2gIb8si0blGSW
dAzB0OjR45paUSfq/yZe/NpgOmAq9MUnYSAAXgjv3a7ZFQN54tNoOK28O70wrUxvVgbpNOVpch86
w7HmASgOq33vm6Ln3QoH88r8Vr4cZ1kVzYmVZB/m4nFaTJfXOtPKtI5szHMQqFanOu0e3IygVdsk
DPtuxGDUylTSJCeu42PU6QxFr7YsImsqd9bkH0vCt9xK4RvKdmoG4XFCW7c60aG2I8srzwnfRGAd
IIz/LQlT7/QQlxgFmCqDA25M77x500YKpq8Xeq+qjQNNDGdlgzjZUFchYxbZwU+PbZE5g3FlHzU2
yzg6mVedBP2TLktUVHXUQqfidha9ezEF69fZfjX00iqssqKePCXgR3OXpo6SajksI9lZAneOuAEz
fEgTmSoMxgd+EUsVpjbIxYsoQ452f2bYk+hsX39/9SdyjlZ538HUuuN3PBMcioQYduHv087DP0qu
Yt9USOyci1M3DdGIHc8ixc5f+qjgn8ogj5fxiFeWOBOmLYqm9qjQGOlVA2gxJ3ESzbPoHhz53G5q
Ycd/UTK4thMx927agP2jhYzsEMvVREWqmwElcRswoXgVx6hpK6O5We4F3/SUGDAVGzPxEhdTFkqa
4z7UxRGNzvFSPrf9lhUK5pXcbVO/BGkE4rK2yiMqJlqJDMVMUzBVvipwz3cJS5C4rKx/D/x5tKAy
E3YH3C7fzl2N01WIzNzawh6yRJ7Y4B3xrP0yj66h6OhMK/unes6HPM0x9gng1d9lW3R3fi6Tb7cH
rolxlf9HhI21JNeiI+zm3l/zD2PT7viQfdpmXslZKrKWVEGV3JMu3yfWfJeV1v1CUkO10Y1eWWM7
bpF6ckVy38oxZnN6NzY8Mt886cJGyVIokzqrla3y1Jf23nXCo2TyCwO+Je1Tw9ZJ9w+UbC0nu2hD
O5SncB56SOKNKR5r6xe/mjfd5QdMRc9wCR6Cqvark5u596MfHGf35fbkaiJTJQPyeAnBF1BmnGy/
XiMx5UVcAL9kWKU0nlHRM9RxSCFGxH3rDo+N+EWwBSGrieBXZ11ZbOuwqtbep9WJtNWfpPcv7Vr/
xgWzIWl15q+/v1oGk7XuhtXx5QkvTTuwnsWJ3+/7bVcimNPrjLwyL3G1mEjPFqdhofuWk0Pl+hvd
rmTs7I9pPRQownZP0Y3gH1kwfGRO/3w7ZjQppVIA5Vx21dpiEU9HfzdI+4BbezrbcWbS3NJ5XsnZ
uiqXLh9QElbA53i77PJR7kRjIpnUjV/JV5ZR3qMhAfUysLOoStJdWy6XoKriMMj3t310Xe/eXC4E
TEXUgGcon4cuhI96EjXFLwEW5zb8Jp3PJD2thdjd/ozmr6jomjyE1ACodFB6qg9oN+Kgrvu7sua/
0m8P275w3em+CtMmcaRsr8tuET7hUWPq6qhvvrJ+02MTHHX9Z6/sV2iN6rl9XRq9/mCBdMtqpWHo
mtqmCgW6SeJ73eTI02I9JSzdS9t0paCzrORugbktwhCLiks+4tyz66zKEDc6y0rqLl3KJ2ctm1Mg
XibgjUbPRD2tSSoVNNMOSZDlFUKFVNa+8+aHTOQ7ljuGoqAzr+YsFJ7mpJlw1kwpiNBB2Ni9+Gzq
umidPOf77WB83ztUxSvQVboyGHFoJmsWyRKL+GDiztRlklIU0lRWg2eF1WnkTYGG1+wBD2vfgznd
BfYmKtQA7D3/xrqTOXXZ0aQ4kbo7CnBQo/vFUPJ1nlH23X1alW64Vu09bi05/5alVIhvQZoAvB9v
871SCGTmhA5JquY01vJlIWMXJQv/sc22UgSC2sqyog2qU1LxYTfbK73PfGIC2r7/6Ay/X2P2VY0R
ZQddsLSpTuBC3omaxj1LI1CJTmMQlbUVL8SLCE6f3mrtEqge3/5TV8e8XQKoqgWI6SgYS+EwJj6u
1eHK1FaJD3W2d7i7cdadf/9Y4a8gqO445HcavvcaseuKxVCI3od5wGlKQvOMWD6EAatTapPHTGC6
yYe2n+IWDvOXMvYye9+SOZ6goVOCzRsalrvbjnu/lNA35EAc/axybZP7yQugoZP8H3/A595gXpMq
Ku7G4ZDJnq/z4lX9zuux6heLYT7eX/WpirmxQntM7GBO7l1rOMjsR83cyMHK4/njfl4+u9Wy8T8o
yeh7A7VmsMiciDfSCBgluWcQlDMsnJoJUKE3Gai8cBrokvsxWA+drA6D50RFYWKv0nlJScepcYHe
9CccKNm4n8g94NgRVHZ3jP+owF7rbxLjDKiKwmkqvnRJMFxnw4kTdm0XKwzZ8f5qQVUADgUN7pwN
iKGGz5FcyH2+5B9ARrK3hbEbQzcLanLnLrFqd0zuU3SKZiCw9boSJIyLoTzp0kDJ7xb3V0tzvYBe
WBAN0LSsgj+b8lfV8ZPOBAmgBXuYth52blU9jbN3rMbu5bZ5je9VkE3SLCxJcfg7TVXKn/MwGXYc
bYG71MqDSMrQ1A6ocZCKtmm4JXkKCbv7snLvA6Bem7Q0hI9maVCRNkxKpwudujlVTR8J4JvoemKT
c+ynZd+Hf7f56eq/V6ueU62B67coRnbX7qzU23tk3fX8GXSKm27MqIq9aTgEDNBvg4lmJEbp++y4
7Nvtweucf/391eDXkYrR6USD03H5mQ9Q07UgwWoo0zrj9F/jrAr93hYtNtmlfPZX1kbD0psamjVp
q9IFWUI009wi+hnUK5vV+RbOflSw3NB/qDOvpC1ghMvst7I5zcBCLj0/tiX0l23bEJk688o2eC5a
UiQTXOOJHNI3Q5RY/1n896ZJVUE4M2sHJ6xRNbOlgmY0OwVdv+WFOgCg898pHQY5OGUIt7TBF+H8
qKHwKQybU41LVKYgFja89BmiPGdTXIS7DG3ezWpwiaaYqaJ+jHT91HSoBLLGyXpgotuPCaAI4EZH
j0l9vO143Veuf+1VNhVNVog+afmpqftfdQr5mJk/8XY+FoFpk61Z1FWdP8Ybr7zCXk+N/Yx9dFQ4
LCqHh0JO917yYykNl3K6f6KkbjI5Uwvipua0kj9C3uUtjprOrusNjwyayuApa25jNRIcMIjQUn73
wvS05JsEJRCgSt4uNbHTycZlZdAVFo9z6FYTQBX7+fPtKdZFqZK4wG6BNZKM1ckrxnXfpZDFA44X
58E1SPebPqFiceyEuLNvy/wkfA/1QYAUOo18t9ndNq/xvYrHCSlepihw3rhUud7FzS6ZSTT3tmkG
NKGj8gnJxVpLSFE2pzCr4oHJu9WxPvezHVEv+7rtL1w//SrPwiG0OzSIN6euwXmJdce1b7fA4QOq
cgkNUB+v1sLGu11QehEHa0ZMZb6txLnXKXk1bhxN03z1ETzuTHcJGXbMHh67ujbs2HQzqyRtk4V4
ILleHVRB/dwtOEzQ3tihoQl8V0lZ3HM7duA51Wkd8qc1q56cyT65xaY2BPhdyduxCsp5Shfk1dTS
eKmDfkcg1W7YiegGr2Rt2V913wsst5X86vd/F/l5GH/fjkWNaZU7KIMii79YMD1Nyx0Ip3dpPT6M
3Dbs/TTZpEr9OV2ZObkY/8fat/XGjTPb/iIBIkXdXqXudrsdx3Y7yUzyImSSDEVRN+pO/fq9Otjn
wB9jtvbucx4GAxgImypWFYvkqrX4aejo96xdOhxwKQMBOHKCHtDBe/0rLNuKSSYkxsbrZjBXn9r6
SYKjVuS70Hscuh+k+OHRLdyxzVZG3NZ1Vo3RBP/PIU3G8u5AnHkPotP0+kdY/N/EVhXoKAxHhrtR
veYfgUf7VJbtbXWPia0qAjHnjsK24jfsnLnrN38Kk3ZgG1nHZhgjcnNIw7nhBLTACp7dIo93GXeO
U7klJmFzIiN2Vd7X7jIXyJcLAPB+lcjoieXnPr+J3y3yTJSVoFOxan7JPEiaa6iO43xjxWmCq2Tv
+xD8Y/xUsX7vxdV9WcwpqfzDdZ+xWN7EV3W113QucOqnmFdpIfyEr8MDOsxvW1gTY1UVkLuty5qf
Jt2dB17sAhJ/6oqtvGZZWBNlVekhdGqJQ1A+qkRMXwl9iuqvUOS5LW+aOCtJgUqglzotFLi88HU6
aSepN7XibMa//P3NfignT02Qv+AnEZe7sAr2y6oPZLqJtC/yTKIhZ20g0OWh6M+mNUEhtVurLQCa
beZGwEpCvLXwMfQko2PTnotiPlTe83WftOQxE0wVlyzv8SCO8xvrHruuDHZyaNyNM4ptcGOjHReV
NTGUWk6+Aw49MmbsMGTO6/WZ2/zR2Gfr3p2ZrHGGQzb7Vqg4wRtwlQiV3ffl1sHf8gEmsorMzTDE
A7aqcRlTr8xexijemL5lVU1UleeGPYEIBj+FSg7ZXl/kRg9OU7PqgAZAucVgYfuZy3XVG7cvS9ZS
v5ngPG1/1+O1dCoYVBi3nthsBroszpvhea6LCGha577vI/WLuxxM33WxJcRjG92I2XgtaNT4QXVS
Dl8TdD18b5xgf919bGNf/v5m5miTnvF0pJqTXPqPQJt8aMj5tpGNeNWLN7d90DanpWxOroIYiN7S
7batprG5Vk2uae3PuOUCtakGj314+b/cIpa2DW/Ea+/6zjLlI2qmPIJEBNcJpc9Z1G8UfrbhjYht
ir5zwFzdndpc78fF+drMf2tP33aLZgKqlLPmaJhY1Kn28395Tj+tKwt2sTNEu5vW1cRVZQDzjBWo
DE+Dn4kdzXyoCahhY/O2uKMJq6p9WbtdhSOPU4UFRAqd0p32XNd864L0feNT88F0CkC6kWvZnday
eeISFNP19FWH7cYty/tFPTVfRmvQy0ft0ncnLk9h+aEMHmv2KDrc5nwEOHWjRHjfSCDH+c+YRSUG
bYjVQc6cVRLR5tRovkHlZzOPEVnDNAQMAOYOqJsm6Vn24AE7FzGxv+477w/vmRp3fim8CLAhlH5F
lsqc7ryqT6Cxc1tlaZJDtRAfxb0TgWuW7AzN7V+inRJdbnW0vb+4nolr82Noe4Wuxg0yRELr6Xkt
Xqr2ZWkeuuVFFy/XTfT+4np/8ERJFzp33orHq64HNXR98IqtM4ltaGNxRawHFimkBuWB59+LA3qo
Al7tbpu4kTXRQ9jnQrbdqY7nVHcKt8lbj8+2iRsZE8xTEShPYPiq4Ye6CFIZbFWVlqFNNBvJw2Cd
NY6B6NpMZp0fBxbelstMBNtUao/7BAfYWjivSoPUU7rxxiPSBVfzDgLD1LDzmt5XNVj+T3H0ve0f
I/FTOfe5/hZkn1l7csZP19fUEq8mhM0pFk+SSnUnWmI3HOZH9ESmS5x/vT68zfiXn31TfGidZTIq
5u4U4JDsdUES0PP1kW0Tv/zim5FlHWS+jpDHluGujA9ifgCJ+G1DG9lXRGzkCyk6IN6nb9W0Rvu8
dD9wvI6nt/2AEaZKuD2ODKgPvPBz5r364/e62Djm2MxixGiNq9BC5hia05PTPfTdvV5u2jk814jR
evVbuWpYPPd4Qgc0ZTXP5Sab/funHGriy+Kum2kxwhGdvE5iXEmErNwNTYmHvC0JrPedkZrqdbLL
Qd7RwTYVcCdLH9+r8bYLFRobp4+5VLEWF7M30/eiVmlQf5O32Z3GxtFDFZpCKxZ251GbkPHfvPeS
olqT6774rlECat7NL3kbjsrr85Mb1DumSbq2yy1ujqGNEHUjPvhK4ZzacsISR/T8IAMn2HUeqLhu
m70Rqh7YBQtOc37KZZ9WoA52160utXcjCbM3gjSs66VtS5Wfynq5W3v0d/gQ8asH58ttUzcilYSA
UQQLwS3W6J4gQ5OgP3N3feiL1/2xd2DqRqRWbURF3FPnfmU0ubxW9DRPWJXmE4AmP6//xrvxGlDz
il5SxYKiK/hpZEIlnLU73Sh07tRVUgQ3YQTxI5c67U2Sb6qpw3mbx8diZOcaUMfUw2Pkbb5jXs/n
cbRCRoA49y44dPDe+MD1Vh1pM44RsiVzNF/rMTyidUomUeWhXhJD9kyD6l+9SnVLJQnzGLtrJvlS
tQ2JjugSSj2l/opnUW3khXdLYYxtBG/BF78YRlhHyFeRv+j2QwnJRjQEeMFHvUVBTy8e+Y6nmv3P
qlkXhja+8IgbLpmsWuJMUnjrh95f3Z8d+IIPwRy1h1lN1V+BG+Z3k1vOn0fHH5/nxv1eBtOQCjqC
PsrNJd8pgJDuPchQPQT5EjwLx1fnRUf9RsjabGKkhNUJnYAOoX9su+Xg5N/dYkiiGhJDbnEkEM7o
nB/Xg8uSe8yr/zqfYn9xPOc+nh/G4cmr7shWgXBZv/csbuSGxudZq5WLde1Exz7yvqTuS16XwdYp
weL75uU/dUbRQwshPGoxNXe9VwkGPgGCqrLqymcPPrtRfVuMZD4DjL0zOc2w8pMWZRwmYSX9bl87
Ph+SfHboVpqwfY+xtY/Ahi2e8gBFoxNuXcuEN+w0VizpInF3fbkta2K+CPTa80IdqPAIPhW+Y5JE
p2hct47kttGNLDEJd6j5GEVHDqKNT13mRCqt5qjc0oa3rYORKSIZMagdEVAkRPm/tZAfMs5/OJ18
vm4cy2Zmtl1LUdR0mdvwOMv24EennOUvqqt/qYjsR6ffosuyxPYf7wMQiBSFauJjF7Y0IZx0qdAi
XRwFqIvTe0dnAqNqD+H7659lcytj+59FWFIIIPnHql7CPTygS2WYNQd/Hv0E1Es3HX+hZ2XEezTL
RnbuHB07VXmP+YQqz1O+98/1r/h96fhOOjEfDty8rHBh0qkHyZowSqbcn9d0jGd+z0RVfwDrk/tE
F98Booe0froAKeonzNf+a9i61X1N8I8y4rZ/aemsIB7J2/HkRLq+C5gfnZtVCy8do3kLBmSJBfMx
QnTLxOMq8o9DWSeZbJ+g0vV63RTvHtgDavZ4c3cFUIRk0ZG5/cuILa1vnIeVZjxpCDBH46Q/sBF6
xyRe+O76T9q+5uJbb8ojuCVw83gmBrovR9sxT7vNG0hLUJvCCPCZHiJ32rnP5iH46Ol1SaTHx6e4
lDfRG8BgRt6Qqz92dTsAqKbYscXjGVrAj14RHG8zjnE0mJUz06Uo81NVv4bNkLBabhSONtsYZUBA
ctLE7eTcjy0Tdx5OkymJRHxcZLi1idqcycgOceCzrHcLeaLD59L7MoTnwjuS4XPl/duwD/60UUBa
ktDvsuyNA2kHKuKKz8VJrsfKe2Bdk6zVkfX/3rQE5kvFBKw4XrUUUHHOE4MS/Rz6G1c077dFBdR8
o+iqMc7kGKqH/L69dz8Xh2A3+cm0pzv3uNQbC22JL/Otou+BOm/IUJzKYFR3tEd3Z1Rt0Upa9jXz
ppyFfiMZeoXRw+Cm2Iwle16o3oUsaclGSnqfsgRWMrb+uoinKuZ5fKxW/9BUv5rxH/DGpgX6xGrR
P8bBuG/yJKi2ripsBjNCmgbB4mOLUQ9Fhj7E9hNtN4LZ4qjmnXnMah/HkUw9RF7zkhGVoLjcgczx
vlfO/rqzWgoAszO8wtUQ3tmd6Biqcr+O/nHmNI0K9jDJ4UMrExn4G4Wr7WOM4J77AhSRfl6eIHd4
8JWb8LpukiXGxtjdxI2AlTe2fdWouXYbuC5XRRJKmc4jva1yMS/UGx94qvbiuGH/KLEUrXsM5xdn
/vv6Oliyq3mpHhVlF7AIkT3WH/EOnNBuTsb1cNvgRjE/u30oxzVWDwwyIx+I3/6TO5zvy6ied9d/
wbK45oX6XE9xmPmOxLbjnNrKBetivw989ZONYuN52RJlZm+48DSL6VCgc5IPx6km2PrLDde0Gd8I
4DYagrYD8BIN1vu5+NKR740bb2RT29jef1YrfFzW2p8aeQItcrLyZld0UOpRNyE0Amr2iHPfayAD
oeVpYRwncj/pA7Exc5vBjYAVkw50z6k8+YAOqeHkODfpTWLSRpiWfg9Pz+PuJMVUJHkX/gKB2FZf
9fsGJ+aVOsg4VRyAYeeUky7JUBq2aEWaxNa5732rgGPvP9eThGM9Ks7FaSnO60gOpJUb2d42cSNK
nQUAQjfwuofQh3jWqvoqoWPpJLFst5bU9hOX8H1T+QzCCekssvwEJsh9TZq0Dv1Dvym68n4WICYI
YRSVBl+pW5x6cd+LR7eqd67+iwDsdz3L2KZvxGmJV17QH0DTjg8M1ytt9qtqR71bo3BLwtz2BUa0
sqUhRVPR4jTV631eVc+jM5VJS52Ek3Krkn6/BiKxUUm7QnXRghb3o+LgqQagsClE4pfhPcSO9jhv
XzeW7VeM8C2ddmj07BWnbL0HvVTikhk0wZ8GZ0kcSOpe/xGbvYxInmoNnZjo0mDSfhLiGNdfnPLI
o41PsKy32fftQ5FmLC4nvVY+sWFKgvlXWX2/PnPb2EYcu7gVgtQoDgETK5LA+VWOnxf/r+tjW3KE
qbcwdU3F46AUpzp/Dslpmm95Vw6I2eVdgieh6L2lOLljjYaScF84W+jiy2f/eaNBTHUFv1kCF7RG
xamqBJ44If+z7yFc4upn2j2Gm2yLNqsbEZznnb+SghSnbg3watiiIC9AYL2FgrJ9hRG+Hchuw3bs
cLLT33L/gwB8AEwI7F85P0/679sW14he7cSByEspTkNd4EW461y0w/vz8/XRbQYyonaeJ0KdAF9A
69pPCueubKtiR5h/vj6+zTWNgMXbQr4QtXTH3muTsOd7yb2NXGBJOGaXt8egZVSPc3mKvDbt2UtZ
/iqGMlHVoZ2O12dvsY7Z4C0gHrNGy1SeIJV8jgVPQ+JDwHfriGIxjtnkHZSTCucOSytqfgBLNh5Z
NsxuyZPh5e9vNl4fwN/FY404UbT2zCp60XX8Qaz5vW5vO4USs7UbrbSj6kenegDh3+e5Ap9xOPQ/
rtvdZpjL399MHxds5VRBoeqo1/LjyqtvGRQKrw9ts4wRsgyocZnHhTjFtftAPZryBm9KQ/EIvq8N
x7R5jRGxtJyroYFq0kmRMcnr/hUdLEeSuxvD24xjhOzo9xcKTfg9ukW/um78jcfsRn83orVBddu0
qhYnXgG7ASCEL3Akv4k1NiBmc7fbadi9gOknTe+EJ+8zvtXFYzG52dxdgyivm8u6BEfY9G87rEfI
5O7z4qaWesz8koLe+GPAl6YHDg1lR0ZBSDvv8z5PYko36g7Lipot3o7fQGevrsQpj7AVDgJXVR5D
d/11j7fZ5vL3N5PP/DlSrcbona6O2puevPDvWo+v10e3zf3y9zeja51H8zjEqBGm7CdtQjxdSzzf
3Ta4Eax8GrJSVxH2V4YbkDZt1bfrA1uygNnFHdRRXs4clY3K5xCcSCDtZjUd7ogjhsMaBvX++u/Y
rGPEKq4eB77GsE7VD8mKrhW1bh30bZ9gxCp3peaN7xSoC9SX3hnSztEn4XtJ4Ps/r8/e4jl/tHNT
vOOMLjLN2uU7CW3RqdmBI/X64BbTmM3cjsArfzN0uF+pv0BAZwdZ640sZhvZiNYiy/usYJM4OWq+
L+V653VbYCvLXS/5Q0Zhdha3jUZx0nnjJ2WPQ04xoi3RiWv9pWXAA1dNnIM9r5LJzOJoPwK9fXeb
xYxAhjoEugTCBQUPrY8TcR74bVQ/ATFBZHiSBbcax2IU7OfsBEDYbknq2hbDCOF5UgrdA5czlTfs
OR/u/GGLpsvmnsY+O9Wj7kWDrLzMKh3CIIV077GY2W3JxzdiF1S9tWwINsO+4oc5ZneTcxNxEMxt
xK72GhABtDiwlWGc1tS799pow0ksacFEjDW1g9dcneOCTj/UHj/E/AmV2t4dtp7UL1H0zsnNRIuR
dsXNkQz7Yzf4Sa72yp0T7v/Q1aHcZL61fYQRwWjz6zM9CnlS4Qh4XZMukfgAgYh91Aa3rS67/PSb
fasoWL8AlQNUuRt5iSPpmhRhudWba/F6EzOGdrwlAMGuPGX6+7KIR7lW5+tJwGb+yy++mXfvcj5L
vKcf5+F7rZ7aathL/x9Vtim03w7Xf8M2eyNmJ+lPtAqr6lRSJ3Xa4GmRt70XE2bE7DhQWQGwCrPP
w7dWKOeuk/y2y2liAroEJ3nBCeZdQ1CYoVXOvQlhHxCzlZvo1Sli3M+d5BSmmZQfSVRuPLJG78eT
ieTqSsi8DQ66Eufybqr50ZdB6ogsAe+OR/MHwrd80pIuTSQXKmRClwymZ0t46gbwruaS7Ro/3Or3
s0St2dI9L1qD8bYCo7FefkG17gBM11PZ/6zy7raawYRwTVkQgT2lq04xIJJd1uyJu6U/ZrPO5e9v
4gqoOc/LRCvRQ/HJHfp0yu9jdhNxTUDMdu5wgAhW6MH0kn6r1xIgZ7JhEdu0jVDtixBEFKyUJ956
5FNUhKpIJ6doIFmicrIlHmVJCCZsC+3iA8hf/MtTge+THKS6vnx1WZP5G/W4JauZShllkHuumlfw
kdMmiVnKxken/DVOIPXY6KuwhZmx5RIykACN7+hpoyDH0WMqp8ee/pzBkbbmL+1wS9toQEykFi5x
1kEF8FBO5IEpvWMrWvRykAfvbsrNJrZK+TgnMiTRkyDiEEXTzuu2LtctvmRiq0pokkX1JclFTO2X
kd11U3tol3BjV7GkB1M9Y6wBMw/qFvkn7L96GuiC2XkecZ5Q1VYGsn3B5e9vgljjgt0RrMEGkN/V
k06q8oX5L9cNb5u+sfEWeaNrp0SktZQe+3VKIhCdMFqnlG6hwW3TN4K5pYsX1CDiQUsw5BUztq+z
+CUG5fltNQ81Nt9pbQNnvXQF+4279/owxdtZet06lgxBjWJ5piA0k04IGhg0FpWFc5giZ8PjbYY3
IlcO+TTh2AyJiObTOO8b4SZle2joxmnxfRAYMeFTPh7BaDbS/gGavIf6MB2hnbYf7vqN4S2GMSFU
IHFbKeCYSAhgYSSKJmqzd+Y3aOadUtxETklPCxJITL3bkQNLxT66rx9AzXXo7uJddRNYgZgIKh9a
pa7q8CO5/w/1vlIORuytlGBxeBM5NbfZCEUORY+ukvs8B9VJvHwc1U0N3gExG41F7ud+hVuvE2Ff
cqJ3xL1JURQjG5GaiSoAAdslzVcrCm/1oZQlnjv9qLotnkycVJtB+WMtl0su/qTm8AC2nBsd0ojU
tltJBTlU8GWNxzieW6i+RVvy05ZQNfFQ2aQYFQvMUkRlEs6vzYIu5inVemMTtwSTCYoa1sFxHVwo
4PCjjxEu7EW81YhmG/pSN7zZOpjrty34X1BI4U0jVXrF07icxo3ltDi62Wdch7IuGgZuPhX0L03+
GlJkmWmrE80298tyvJl7PDULYCIBOYZ5eNDcv2s2QTmWFTVRUOU0rVSjtDzyyd8TPr1IACAaXJgm
VbuFT7AZ5/JZb6bf4NKS11VEjqQaPy7dU4NWQOBZd9d3Jkt+d41QxSWOzmIwcD1M7aeYPq+QJWgv
qoHkoeqPMgR18EaitK2CsbsCGFXIUIPDrRppWo7TfdVN++vfYBvaiNmpdIjmJWLWz56Up3aqukl0
NiAmNGogftzNFVynK9rj5IeJYtOX1VtuSjauCY5aZC0GgK/IcVydO+rkOz0vd9dt8r5nuiYwym/8
IWp62ISFr2RK++VvrGdUb0zcNrpxAxXLuSFiFfTojOxRFexYFTJpBqgBifq2atU1W44jBNbqgZL1
2Am8iaE1BQ8SR+SJDad53/FdEx01oQF4DEYsre5anrIoeo7XaRfO/WnMBMRR8F/kssfF29oUbTYz
47jiRHQD9izIxH7Hm9YdD9XnLAjSetk6pb8fCK5J2SL5BGKraKBHz2FN4orQRz8Pv+25yTWBUv4k
9ejFqCwdxcLHLIuC72NY39Yh5ppyGWVEAaEhDjkGpTc8yREdVlN9mwpT4JqSGDQuctxPM6CESzcB
4+kBMn+vfvPahABqXo+49+tNj5q0/Qt33LJbZXbu98MHlpYHeee+Lik7VId4F3667VdMXEemhcsH
7UW/f4Xsyt3lV/rfVS3f/JV39xyPmsgOwocVOvNedl6bJ4KTYhmnYt56cbUZygR2qLBXVZT/9yfQ
PSgWju7ruLucK7K0+uu6od6NBXzCJQzfbJtZSwOKB5XsLNYxkUW9I9XmM9dlz/rjZIGxL2Z7M7Yn
sgVoKfZ/1kDu/398gJEvRNmKeOpVfA653q+Z+FCGW2dG2/Iam369xGsDKm3nLGJkPpni5SZq8luK
ORjH2OgDXw4jneA7LPvYNpBlJi9Qi9sIMtvMja2eDz1ynOdEZ7ywMPpRiB02oOsOYxvaOEjjtFjJ
SpfweajyTSJIY5D3yU3VHMvwJrwjaJa1X3gRn3OR9YcZ+s/3M+HyEOWs2diVLS5vwjxWN2qoj7aw
3y7vaffDTNqN6u3dG0iPmhAP1P89GOqb7KzaUuZHvvCRp+PU992hU02UJUHnu/2+n8W68TE2exnx
2y1N1aw8RoxVIySGBv91FgG/VwH68a8vuC0PBZeffhPGYV/46EHOY6TS8pO3U3cyFXHCEpLSnT7W
820BYTL704y1ZKL4mf+5z75bU2BZjEDWrjvngy7jcybXPV4vil0860OQhWmQR9nG/G0/YgS0cGTI
6NBlZx6nXvT1cuG20LuMdLvr62BbaSOmh3qsgioYs/MUHdv8qSiPQf98fWhbRBgxPWhR12uGXBT6
+zB+JmJjXJvrmNiPIZqaeakY5nwQZ2+3HmUKgOj/q+uYKJAMSYNRgp+5PCj3H/P65nRnsvkTfxA+
+Cqc/4VXWq1jxG4oZ3ecstw5L7+tUxxkWoQJCKRTb6/Rm3ybY5q0QeBjb2NaYHUrLnehmoCUzsDU
3u1mTTZyhMU3TeTHugyjGivunBuRp9PQHWr1HC5b7X4W9/SN8A10k9POj7KzVI44NivNu92kizjY
MJBt9kbkOp2f0wzkR+eJqLSdy6MjFjDB8NtStAkBWcZYUIFT8f/ChWyWMQJ3mpmguHoOzxqygtPK
DyCk2Eg3lqFNCEjMY5HnF6NEYk3DmSbrsiU+asmUJvhjnYsITP4ZDEIdfdfnxZMbzuyD2wO3KEm2
VX/avsA4fY+LqPymDcOzHCCJOBTpKn5ez5e2yDVxHzWZc9ajyRV5rb2/nC6mo35aUuAQ7viObGRP
i1ua8I/QDyJ/qIRzHlgKMQKQQhXBxhWobeiLyd5s6ZQroHvG/zv0pbAtNupDm9WNYG1jCHVleqm+
Bq6fuykjS0QfY7+KbxK596gJ/hB+7NFuFNF5LOI0wKWArG60irHDztJb536eUL3Va1r4fO+1GirE
W3nYZhkjWKPQi4cCF1nnlk73ERRQuOvdZnQT/hHSKs76GBkyJ0NasAF03TddlnjUBHxIveA+I16y
M+7gnb8ue0l44m5Ftu7ILK5o4j0W3s5ezbPsv738f+KKtqGN/bVkUzDzdc7OripT5TS7RVB0IDW7
61nAksa8y8++CaK6awM+4cr5HHfo6wV8M1rzByq/is3S23KcMBEfKOKdSmRZcBYZ8XZt3NXQu1JA
GY91nowR9IWCQsqNz7FZywhcd8xBlOJM5Ny3Rf9RRiCC0A2OMnWz6I1WMNtPGBttW4caVHdNcF6y
wbkrBLjxw8iXz0x1W3ydliAzMSC8WLIxqtrgnEdLlCfeVCnE8DBX99cX3fYJRhAP8YoXuzlj59Zb
d6FL9tQLkiG6iWnCo38gP5xa8Gzm/jnI45T0Lzhpf4g7tit6mQTeeL7pI0z4x7iA9G6QMTsz1R7W
Zvio2+yuWvmX68NbAsOEgIBKJGYhg43QmpQ4dX5fFMOeRvJOknLj2soSGSYMpMelutPOi3+O29zp
Eu2W/Mhj0t+53RSe/FbJL61Ly9sqOJNhJxvQJsYEY+fcHbIkz9DxCi6Cb5pm620lqEmwg7uzvihp
wM7eOB7VfFHNGz+CNGNjwS1RQY3YplHez4WOQMw4ufNeMqEOWTa83LbcRlRDz0hGjc79M5ix7lj+
M4+8T9FMEpz7NrY3S9CZuJBCjSMlLew/t1P0q3QLss/nWvPU60u1cXXz2xbv3FaaBDt0ItwZ3BG6
urwXaei+huKTM64JWH+Vp3feeAqGr2WE9j0VJJXcl9631tnPVKed1ncDpbuBLQ/u2Ox9HqacrYng
j6O/Rf76G4/xzvxMiAn0/ESDuMrOvqa/8OTzjUT5h35t9gVI/2U13l+IPtJZ1V9cL9pzPFamzuIl
YGnazZ73uQ2i+9iJHivfO1xf9/fbGKCCFf3nBgh+wGroV9J+98jcql2z5M2dV8763z72nK+Okgy7
VF46fy9gq74HTb54zHC9vNUUYKvCTeRKjiPnsKwlPTBXkW5Mis5rQvUU6zUDiVpMhQg6KBrHLZWJ
YH6v2z0v27j9ETUZWHnTCK80bZPOtKYAkgEGJ/mG8oB1apfU+KY2CPOypQxp4xsHGyfp67PLlrQN
5wMT/sEfgp1Pq9SJly/rVKZVt+yzZouPyhLrJhxmXEI6TkNV/oNK59hW6L+L5mjrUcI2+OXvb75L
rSsOhgO2axCAhiBpx2cQAPjJkm9AHy2J3cTEMDfKIEPgKJ5gg/oo2fyVOtl9VbtJ5ne7Oos2Uort
Q4ykpVtXBJWTgSNwDMKgfFTTghZsSJoN/vD9enxYstZvPqw3thortxraMEdCcdnfWXtw4xOLN8qQ
32i797KBUYc0s1+0bj8vPOnKJpnrJQm+T90DrX6xITyNXpE41T737on7qaCfvOKfYqj3kVumq3uX
S5XK7pjztHYILjy+D1vP6Rar/gGtadEZ3CwdZiW6H+6M+yx+o+eZXEPQiS+LVaBdLVHDcFe3TjrN
WxI2tmlfnPHNSi1lxZpxjdwLGU38z9DgfqmpBp1c94Pf+fCdtTJ5hrp2Am+biAiGj8k54p/8Chv9
HOy1AoFM7P5wvPkwD+WD66GXtYnw3i2r9R4akCkdq4dI1Nhv4gdN1Jk2YiNF2b754rVvvtldGV85
BWYa+/SCm6MeFGf5U6fwNr7ho7ZfuPz9zS/QmNYC6HGwKoaOyv8huiloOrFs2XIJ2wZkonIW5Wd1
3Wf4BrIyRyR5hbc/Mug0UtFdFLnLUXYNBAUDEe8bnY2pAyHr64tq+zgjfzg1ilwHj7MwX0AfWeue
cv7X9aGtn2XcQ0Rd4zheBkHdxA3RwCHoUiY+G1KXEpBfzy/QCXmVfuWlor3nZbmxndu+yMgoovD8
QAoQNyfxWGSfUI2qbyF3yIY3vE8D6P1BceRH+drkjnZgsZlfiOUh5PTVpa+t6yEGcPPnxA9+gB5I
nkyU7q/b8v0c/AfxUSFGz+9b0oGbrOUsCbXXH5qhVzsQ9249tv4+BvwZ38RUFPBARze6K8WPhIAV
x6uTesRJaw5syQRqgKpL2LRX0XIn5teo/MRidHVCbZ7+atiXOFaJKg9efmyDz8I7Qrghwd3KAqlB
npL8+boZ3l9bYoKEKjyokqp0McOBhH83RXZYik13jRHP732+kUk03BWswjMGV/FzrV+HHDyx8smD
Hbr2kU7nMD/XkOZhn7uiT5RHk7j40bG/o/nk+sBDkf6Ql1+uf+ilvnpvLkbOiUlThtOiMZdmrXdl
mCUzT31SghlwI5vbPMo4SqmOeCWrLr+gxyqZITPguUkjNoLQNn8jrXS1QuCMHYJkWJfXnj54jKZN
MQLMvyVCa6lNiQkh4p4auhXMdBfCCqhgQBOH8yYl2IPCscCNiT5Mzc8S4oJ6mdO5OYWbLYE22xkp
Zm0EDdfVxctoXR046Pb9JVHTz+tLb/Fxk3dJyXp2h6Gawe0+eTOe2nUUe0mVyy2qGNsPGMedvKjK
cKEhemC7kH8tXOhAhBLkmbdN36hBcvR7eaicMDrpVRIs4476W5A0iDXaJn9xuDebMauhNeXMaBCe
3WhuB3eHfq9Vu5Dn4njYiUU3dw+yE7rthtceVM+6ZOVhVP9F2Jc02ckDy/4iIiQkhNgCZ+rBPblt
f94Q7QkkMQkkEPr1N/stX9yIu3SE7e5zQKWqzKzMyGXA38mohYd38ze1loydrPNFOUL+qgNO7vSx
4ZBTd+oys5k69QP8zi78f01oJ9aVM5QbeXHxXRbarIzZ0K2x2kWh3eMc+jhMd+3RrPlUtYaOWVv1
hbXwlLY2GXRXC3h15d/XjQAIKyPvVygP8qLX3VpORSqzrtZ0T7tHFoH6LSUIwgIEs+kx2v1NgtPH
Q+poWMyl8N3ENXZh9qCKugjzAPR0zCn8jD//sH4ZUp+2Z8enInnqsRVOxA/J/DjeyK61X65s25FU
qWjct78BP1m/IzS6OV55umbyn6cNEik8DLRSBF8sy5rsbclGeD6fsIsDMpfDcsxiJVOq4zwae7B7
fyS8M/fEwmog1jOhGiA1HKbIHwNVqmprQ7hnHzTD9YJyhhUweZmL6EwsU77kJq8Gyo7iki3wZjPn
z8t7qKhCrT/K6fDbt9wWM8ZgL0nzJc5T0aalcGRMb53fN31JjwFEgZD9YeZSS7RNj5M90uKBDRmC
Huo5Sf1R7SMtel8eOR/CfzHZ0ZyU2YL4jxvr3dY8DJ3P1U/doDNnpWqGthvOKyZpjPoEUVvrVVlA
N+96tpp+p2KZMHYj8ITAYqlXjb+QMM0e9pJbP05VtiwCKpYZr9PalsA7ZllRbCAmP/eFKphfYNe3
hdUXy1x6/CtynegeLgN2ns9+Sz/TUzI+ZRu8nJjYHkcQRINLTtNwbP03qFgtEuHBO0b0G242rwkU
uXS/ap2K9geUusTY2vWiT543SnP6OrcI1TjrjGUfcuEcr71OO7iSzOnxKY23nTTmvm8xkmDRU1Js
sX9uDsMidkq0u4PtCCMXzxaTv3aL35L/hk6npuL7rvhzD9+phNcOAQ/6VbR+pvfGrnCcKOHYmsZ3
aDBVc98gGcP8XopEb+8RyaMCv3nTWfhDJPqw283L2EDwu5BFHiA4FjGLyoY29M8riZk9R5OPzTVB
cHe49plQTpXpkHj7usIvMP+niwYOT58D8EQe5pzJgZYWdjrx7kDYGExAYEiMk/YCkUyxffVZvj+5
Tpg77HAKaLMmbePfpFBkqFLdbukPstLEwDxx27NvQ54V/a+myFqNzf5t3kh7RQZ900M+tKO6VFsq
YXlZziNR+0mtpl1KeGDKz7xZBBOq0uYkbN+F4f0cakgv+wKRbT385R6Z6el6PfZtf50zQP1/Br4o
/boP1Ky1mWPOz83quu6ukdrwm9JJMiLoQCX+t5nzJLtaN+v9a78VYrr0azEk7pQVyTa8tp2g43+7
TL2/iQ5R7Rc1jwNAtG12QcK7EdLqlMzmZJZlmeodDqlIMzHt/OWwI0EywODHcyiUQt0L0bRHVkqf
RPqe9YzDNJQOUBy/fmb9iXe4lqT0KA895PztQN45UrqAyy7HdR2RNH3maTb07wSfaj7BXbwJW52B
snVoKmUbYbBpRTv9YWNI5EuAWU76YrNjs/81Eg8KS6Mr62rn+yibk3XsE8Ckth82ZISazd1gFWR0
WvZmb5szjUmaP8PPv0hAYiHuurszmnVTWhKIvlNeShidJg/byLz9l7ot2zYMykmSwKwritohHD4+
NS51P4QGROlLa5kp7sgaMT0A/9+f4JKA01ZO+YLqe4nYnJ3myzqjnOt6y6MAWjzypN0fd5Mkyz88
4OTYSppiroJlzzCtaCm3Lp/hRlsskyUImc0QZdA/QPw56u5M5TEX7NKIvCHP8EJLFRyEYKaCDfiW
6wMrPjkeC4IVMIPMl9Ak6SMc8nv43YjUjAuBNADBMCdyjIGNVeiKDP+yKdJu2qu+tbR5WxcHyxEk
TsY8rfYCwAums53qDImok15kcwd1Vrs2pXGw4TjxJPRsrRRzB701dgOGxYcuYWciNxduAydma2ph
4Dp8wVFuiq0swrhJe959G7tHJOa4qiGGvImFHXcJCRlUQbLL6FeN64zDR27rxFJ+bmMeL3gNnX2h
xdK2X2wreHOFLBD+q5lRK3b51KrV49ZMEcuJsSA9RbaiJtNFWR7HtNK+OY67pck6dWebnLK7Mfp2
uMdz7fRLgLA5s4grUIf7J3nuzHI2BdWsnvYZBa/ccygOq6PTecDS5rxjoT7CBrBl17Wn/lheeAPu
FSYlK+meu9w325lqtAq/vJ5cqyonDL6zirWR7QjZFCo137toG4XxNujjRSTO6lOHyFwYZWNXX0r9
ZC0I6BJXls7wgPa9z37HdV2n0yEa3fwa+ZEMD/CcTPnTMJhg4P3hph0JCQhq1fpEh3ZCfJHKhmS5
s34DrlS2amf2g0hBTaiaxLRiqdMuGdGL0H7tl3eDJKO5P82SKeEvW9vExZ5QUuVSQSQ8rnc5UevW
VZOblnb8Q1e2H7XdGuu+wSEEf6PstqynuuyzwiQjZkUAIhh/pmFpfiDXGP/G7yvaqhJdR7fpmu1t
5/3JMLOL9KSsYkm9AgXt/0hELH/MjhX5dVp9X1Ke74/d4DhtULN73qpyKdpxeyAyasxcXcIzjuD6
eEwKogbTdl+Z2+FGGIPcYr0lCT/CJR01P9i5FbhVLwub09meCwSeGti3S3nA2Zc579yPPBKejfiF
uEt/yR41VdfoCLLttrFR6uHGjwGB0NUQRYPJ1s/4VvBV5sVQVKToXA49UXt0Hb3qoRNNU7fdolgt
ojvE04icsq1M89bmdzNf8/V5UU2eltugG9hn244Z9XddI8uOWqIQ6Yc0QijzKHPYP+VVtBhcugcs
T8ldnz5BN8OvLseKRHsah+y4NDB7/JL23IVHSeBXTs8SoLJLHhxUoukXN6ZyeyEIdZojEtJg2nOb
mrEY/C94BK/bya9ysrFspdCMltOMWAb7wgoJr8TKZKpNn7HBLFl/dn0KE+0K/ES7vC8LuuCrXQ/9
EAbZp7xa0GJOQHRQQNKsGpHytF0TnMb11EKCwrOT5j0X3yg4lqbBEqQXU1JlE2w2j2rq5gTvqFys
XAtsXxNL5tqkflyWqqdpusUrLgeLAXXK0N9kB6629QsSpLLFlk1ngJFFuF7COt/xJGZ5Pa/o6jT2
eLpZTXW3ozHM667oB/aeSLxxz8taEPRLuxpRleV+jNGeBgL0C9dFKqb46Dk6vvs0cPAAbqVLzEu8
CW23A/0YxsZWdiyS8QnPRB+/U5zXdT4Xo9vhMA6BKP3cLCrGgOc78XzJ3wvMiOI3orMt/YYuTrRf
0Gpz9Xvplz15WUM25PeUCYZhqXDLvt90LvNBVwuNIA9q1Fjd5Nj+a+hYu+3YOa8O1zWtvSQjpcgL
Xg7K4xcDc8INKxspKI0n1gWZwOScyxjiKQOHwh5FfmzrvaCFS1Fq+wXDSOVbODqTusduJzK55MaX
Lb6uBrmJ8a0gC8suCTSW2TfLKLivK83bYrY48630iG9wnqmvYuhxt99iL5LpujH0Z8DLETrDsA8p
Brgn3lQOPzBx1ke/k/UK92OafnbFjr+JmPdLe8b4wvkptYk7Xvt98uSf6FHNv6L93jvgTaTZSFLD
Q2Jp2YPvVW9Oghy5VnWmxAz7uJalatLQX8yk9aryK6ZlcoemdElomdLQi8uaz2a+a6dhHJ66RPRp
qEVqoeet8iKf8l/RGGy7Vu2nyfQZF15DhqsZ1xZNxLixdI3lOuSHQf4DGYcTyYnZ3SXpI7Efs0rw
so6+IfbBazUtdEZ18v2KcIW0T9d06ErTJZn+Yugms6/r1Pj2x4QteHcbmnxNfnI1SiAYSWEl2Fi+
jw7TX5T72tfJCgOKrfo8MsJXoWmK7is8iKnpQAY21F0XY2z3DgPuTySiYenQPqbLrLsWOOTQqTd2
iI7/wzwGSvhE6bzGrBJx1bGvw7hyIKS5L7IZfU7ugjrwUhHpRuxK0ba3J1gNTO4R5rdq+Sj6IDEp
FRMLaT0cicres4Lm/LrzBWQ/ehfT7edkDXt4HEMvV3tzI64c2EMknPXgJBVWttm+D8mpUVPev5KJ
tBXaTDNU8DdNBEL4tsWbvtTHMeIA7Ug3HdkjmdsV3X4ogkEU7rwyhNLteQusB85Ac/zZzvD9nOuB
LrP7QEe3HtvJ2Z5BCLgWDXoNCA/n9JoOoRuXayiaFDxlm6GhVKU2Q9fXx4aURFKu/TAcD20iN1In
pil6jIw69P4b710y/d3grN7+degs+499X7n/MS2Fcd/05tz0PckIY3f50kg4uhfQ+ZonSO+8fY9h
Lvpzi5O7hFffdY4/LDbKLSmPQW/5X+zezj/WvosL/wx8afR9G2e1K6RyoPH6RZx8Qf7XJxy7Dhan
iSjjbvoYGpDizUjapSnHTqU7uNd88+EsnCPLeNJrJvxbP81I9qoWkqbz8LCh+dwgC3YjCzcROtyA
N2SaaTOj3uRcFXM5d37W32OTSp2clPEqTLejPUR7l1DD7JuK/dwvpwIsUPKT7B7bsReJVSz5YkfL
Q3PKMZFDP6BRRItYx7BKMj+IYfDaXQkgAZg+IIcrkuzCFy1jcUPb3Y8Jthimzt2KfCeZqzuH8nPO
VYp5zOdbSv/BJFwxIOtKD8mKE3V0mI08jAyTwv9hDTuOM90mgaZqZMlmqpV2SLM/NR7yIEwbm8Nw
V64ktfL74WVajtg5AD45/uT4XZau2rvCDaHscohVxqrg+Pjr5w2v9gd0pf7BEa7mt5Aqnz9lhpr2
lBQ9aKbabBowRLtBNvA1WbZ0utvDrp/yfl/OScScRFXarCUlXvS1Utxv72RzNvDSYfSrCaQsy2uY
5ZjXJJi3rO/cHRJHefqjU0BGyrYZfC04X06TljjWku9ufAh86t3zNHNIX8thzbn1CM6QcVX1sdCF
/O226Th42SbWl2E80uwEuVfTbCUZIhwUdoYOkF2U6smIeDSqZvna2F309O5zmPK6UpssnLjGxaNq
va0CbzRCXQnhKT9RvEfomugBwCW7+Sniyq93S1eDwsAg9auojimZapLTRdtzikmIoW/dlWS/5kkk
45eu2BogBNbl0JPjDVKhaU8I1pZ9KKdxyadPg/JJn5xvMshPmqMfi3fjMVT/mxmMx865PVr7z+3M
IGGGJH2W/zemhMR4atzY5Nifg/TP4BtgcAMAnWbjjrK6pmLtTEU2kk1bBehjDfp8hIgEkldzRBoe
TMYxPlWb7ZCyBakD9uaQcEYm3en+Lesi3o6Wu7lckHV7xeiUHtudMeO4YMaj2w4vpc5kQDJMGIHK
DDJP7yJN1yEroZ13sR5Wvv7OaDTrF/hfATfGi7bfpYkWAglSZP4iNLDFYcmFSy98ZVn6U4LuCO1T
LpGRfEpzVZgHldnV3PqJbXNTbYLpqQTa4/QJqlcctlrqIxdI39lmlX4T+EKAgEiR9Ii9CwrtUg98
ChbqseR5ihp22gJa+J/9tFN7n+4dxSYrwsv+YoWpMWfUTyHLIduyc0B+IIbwRQj1p2Xj+BPAmjoe
dhLpjiEGV6p4BwgHhBQuGsr7vxgW+v7DTxZxbrNxI764XSX2tBcomlPpAZO1bS3a0fhbWmxOz3dq
Qd/gqmPNxl82OjQ0d4Arw7BesgTa4FgpwDps/lOYyQJAa3DbN/GNAIrw/FmkMonmluxHun5gqiTU
PWejAKRVwVcuw0kf1UaLfxnyeIQDnWL5WClF+lqoeHwX6zqvb6b1kbSnPYrR3464Z3Otlgxx2KdN
bWkg9Zzuc1fDRRjwaO3X0IMHHvF4MPrSie/439YGUKGssiz4LH0b0Ud33/qEif4oBXcL0lvbvJXx
xcYO01UNAD7GFCF93USTk1hbJJ5X6UpwO1aU9rHj9e6PfHlcudnsbSJk3D6AV1rJEBrVLfzlM5EP
1LdP2hxl0rrIm3s9Caq/JiPg1B+Zi9ug6tEp5Z8SVeDp1cwk2x7qNphtqAWCW+ZfCO6a9CWnYcJE
Pssine4Rhbuh/rucCnlCUW82f0akIALCTzQGO674RMYpKKWWbD6hq7cRzzIlbviEY/QWugczRrig
lGyiA29rRBQzH4BmTEKQiswzjEBQa1OPQGS80UOG6oWVhKdii7y7n/YtTkdpAK1sZ84VHiGmsKP9
JtjA1EX38IrGcqXAClK5Jdy6087xyE7UrSY+d/3RgYZcsdYTz3urZchKxuC5fdvRZwMaO2a7FGcz
DbiPi6JoH0nw8rhXiJKViAaeErl8wZcqlitMzAb5q9CTXvtqwow2sxJh3VnyB2HmQZ36ecmKEQ7h
M4pNxY5PEST2bGFP6coCaduAMkgP0JBcwqTF8j0rsNuKDIDdmuIHg0YZzSpp2bGWuJ+JhSAal9Gx
l6sHkHMfJinYi2RwlgYlGZtO9admaSL9buwIXKfuGqe2+QQH5JYnwPPmLlzXrp/Sh9U2bH7W0qld
wLW4y5TD9yzH7dEwrO4+mK0Y5FCvJDlSWuXgTdBLYs0qEeyEccq05ELgBigWNGutF2uNM230945A
NPqux6Vphq9Fp9fdlpgIlcfx29BA/43OGziDDQxuQ9D37OPFZAG5MWyFDetkEwnPLar0ga5R5TAE
PR1AJ7Suc2hsF/oEm1AefiKmhe4vWjPj7vEwOMeI6cnQPuSmV/IXxp4dQxDCmLP9jSMZubupKJlB
/c8wEP3LiMtNqJkUvt+rjGm70wqIezHYMrqQHkuVo1mkwEWRSUiXEhi3PZ4KhHKTfwhKX/0jijRM
gcA0De6ZoF9fbzqaMX3pwlJkbykyLyZZATZpcl+PyL/Iv4L40MuZjEJs5aDWJaxQdy5Inx/gFCuu
fVtk6aO0aJH8WcxblPVKjWX8VEALzF50QnYsJLeJwhpmiUuqb/PyCF2PPJBlQV//bVQ5m76ETG3t
wwCz3+Ibmi/M8VUBnK+5Ue8oUyf8yIz+LtQecncBsr+MP4cDfM3j3G7ddNqQOeLCqfUd3396D/Ki
rxKkhzZfPLoKcjaaxCe2JflUoslswCcAsfgRnG1/FAbmn6fRoIYDwg10fc1ons8jCtO6X/aE8HOb
NW5ZfmwN0jpsla/B2xMZ16P/PS7DbtNzqxEvU9wzLzrEle0wCAjTW+Obohgu/oieo6kSqJ+nvdGq
/8vTWbv52zKQWR0IzRi4ep9athavEzOp/tt3rS3+NJJtxX9jAO9w4Sw383Mcw5H9FFEe/JK1qB6w
22OsWOLdprUAxuXMttKzQ8Tu8qNds0RUi94P9VXhhRWYEPLeJ1+3bjXb3Rqwk4LeKS0EUi9AnSTX
7qA61Vhl8NiHgSJh1DM6rRz5M+Wxmen4MCmGj5tB+5+LW+Iyw2kJ3z+S/QLexsh9O0xefmsBUIEO
TGjeFNXn7fqicrzrTyD1gltwwx/ZdoHcQPsngQ0Wtp4I3/xWNlYImKTiWnzE6+cNgFzjjo+M9SzE
eprolCDDe08ee7NOT9a77evn9QdPpxifcoSKG4KLVki8oaCEuTiuQvuI/kFpeKmXXasK/RmPNPf8
HqGEerln88SmOp35VhHrjuazhctmSPa0k+NcsSkW6SOgifFAwwfYgL+ASKLNi/SiiPAfxLfXPszN
uMFcAkQGc7+Jxm1w1Pvnlh6ylcfWzf/0jES7P0DMD3FGzUnYY54yM/wi+Bie1gpPXvu3BXeR+Ohi
7BcKr5illaecsa7JLgcfVUQW29AV88+tdXrKL9hUP6CRDF0OzDnzbYBvp14TslZDBjAD4zMVaG9L
yJAQkVymHYxJ3+cZZj1TdQDCsLizQe+CE6BJAVbExWWAMDE21EMAK4dRkxO1UN7VfkaKVZ31u7FP
YHvH6b7t95yguGBG5mcNi9n9SzJmc36JysO9skR1CrLqrUAX3NKdAwmesOjxaNLZMH6hoAUZtER8
Cxokl115LEoUHFiJYc+l8I+A1kRAO9VLoI88Jb3/DWtGsC8lXDHTCURz66Y+vZAcI3NfpzHHzfWS
NpSP0yXvJtXDLHxwrP9YYNQECNm7TKUnvMBiNo9YPyn0i4x8HDBtEGzElWhh+gHYUwZ9DyZDYD8W
Vk/In3LpSj8QKFSAiUUxmNAe2KTFRy3X0AzIkHK8C2jBXeJyMH0NhgKMBoA2W5DNG5Gzq7wZLMZ2
gFLO3UWwXONrqzLn5hqyAj9/61SbMFUhxXo24UmRdNctgNctolJFoosDSgyxFv1ejyv+8V9Y0pGp
LxX8KX2N5QQXrk3WdkkZQCQPx1m7KHF/2mPj/y/xTTMMCuOCn18TJHhlH2wH2A1fS5hcICkpTnIQ
FlTk7mx+Uthl/zv2lrUSrzBjfK8/szfmmjFSKHuZ5NICTStwbkoKmo6fExn38a7AMOaGMxBnC+1i
KQGZzTUqgmq+Ajcuxq8g3VgHLmEIfdM8TD4Xwy1ptob/DTQk05sTTKR5xXSehPXsZ1xxP3o9BXbn
00wgjX5v7OTbEshCTu+dBO5/r9YW25cNLmT1hZKtmy8U0meCYWCk2wXcThdOZFpSeUNfeIw3kBm7
eOCQtwx3iJQOGWQBLZPf08jhplQWrCgCfQA41eHl08O8MAxVK9Yb7kMituULQgZXCXUrxDgeJFQa
YXx3oBC4b7sGhHSdFCD/upOgWdWZAP39/Pk4hCsgSqqdCyWapBUdEXzETPgFWADZN2iIgwj82utN
7s8R/v/mJkXj4oPbdrNJyH7wYadyslSO/uJ4PtCT9Cb7UeCwvHauHeVDt8/TB2c0O6vuwDFqF9CH
pcUcbB9W6frfh8BQe9qKNRteRNCcnQZICqYTAPJ2eHaTiH4uFUb0RFe4wJQaoHDEtAjh7ZossB1+
agq/po9HweT6K+0D+SAQOouHTmL9Zjb5/6G1oQAZ/3ehmPz/RGuj4J22SqL3ZFTadIK3pjEUHOGn
ImbAvaYM9BbpNrc4zDkKG80XDPgAK4QGGcEW8oJV5an43kMTYfRtzjHBHlDATaP/yGkvPyk3GJfF
8dwryyD3C80Kjf/ifU6Hug9jHs3pmCHKuzn0wvGLh+yDzs8MK0aD+EqwZCZxZ0s2Dr+ntk0xYVAs
jOY/Wj5HwytmjenTU+qGfOxLIvzcvWWDThh9QHr8RLuTFwQTESof0flepo22IJAwG6plPTUz+uCP
gfcAO27o6efuF/hEhpBbgmkG4wKYoEC+9nLm9mayiJ4YnAVWEX8wXhzFEwHBfJzxiCcJn+Ut0z1y
v3QA21GC/MqQkYYxSuwViEAAidUwEYnfefawEWn/regOxvy0rQNwvnswaMq8J+CmlT+BMo7WV0To
PbaXnXDjA1QvFpTEGzEjkwk2yroj88VpHHfZxDOx/NhfD4/Nv64ubGATq5CWMoXPHVtsZxZnkMFa
6msxIJEFW+Zo6sBbNBg/WaVjsbv2izwKID/VPguQbDhaql31Y5+Eyf70SdJpf5pJNozpZUk7jHzX
5liWXJVGrirbyp4qkRRX3yBZnCLepKA8vea+70N8TsDUyB8J2raseXTN3vv82zyyvO2e+24c6HBN
YBnOHIYtoLhnzsY4vvZ5O+Tx5zHgLJK53MZiNwZhiwnUCNsjTWLTwmGBt9nyGLjkEFiQidppqiC5
dMnbBk0p4j2mKUhksE378owpELPlaZ4DS+fSzIJPFCoe1Rf4a5tP3meAwY0rxwI4zBnh8Zv4jbE/
2vfZRkLvG+dSBuq9sPvxxczbxD+wnU6x4mU/JR1lwD58CoNqsfQYkwwJdnvfNoqODsoQLoZYRh5w
oEVg+Vtx4OkC3p8z093tTcIgQiRZXtgTGp9EMXiOLxAUILvSZsP3UWDyfYzUs6OrtA0LRD4Fz1oh
z8M0DODLBzDpY8lxV+zfnWMd/bW1BXwosI7by2MHWhjTBK+lSFj2k7ZhaP+CFZ3CUxYKNE7lahFr
8cD4KpLXwrI1/gaqT9339tPN568q7MgBNbuVoAc1gR95fWBw2iq9tCF5ALdJ2gd8WMF+cwNC4Up9
AbS/osi0tTm0BH3W/yzY6PgNqXgyi3XTkRm0yMyx9gyF7JjmL9BPyXEA8uv4Qu5Io83xvPg5H38C
48/8S1hEvyIvqjX+6xBsEv7seqTLHwAFnzBKj28RdESAK2v7T2rP7F9n1iPcsZgPwy89F3IEHTak
EZq3EfRvuCXF4mA53Sod6EfuacD3OpB9NT86Nh7k547IUvUMLyPSYBkio8UG0RE/mv0rATTErn2D
3jVWg1HdCJ/mpBvSDKSY6/0tdEyFZ0RMaI/kEMAS7bdM2jz9QxvhTYX/SswIwDo2wuMpEQ13e2kO
WP4/ogZkublAdhXzKzwlo/nDrO7RZ3lQROMdKKh8fMF/5ccEXo34JBIMayjGd3zoHe0lrKI6+LBZ
NUZ5YQ1GmjN8k4P5G00yzFfu5Ox/D6RnHTR8EJKcJbRzUwvacUyO0+S3FPotkZA041fAMxhN7nTS
6wX8sw4uq7KwNzF92ALvxuxRMENS9MOwJ+nO7sijFHUUweQP2zKnqTwHPD0CnMoPDcKnUnCXKMGo
02pRkT5BpPppa7srDGllM+U5GLN0LWL+bu0ahCt70jTNb1wygD/sTkz2Mcfdx1fIMubjj7OAG7bS
540NEqskwP+eBNRS2f9wdh7NkeNMmP4ve15G0JvDXspKlG9J7S6MnjZ0oPf89fvwO2kwzWJEXTXT
IAtEAonM1xwyHBqMb+QUEyeSYyAQWZxGp2jAIzjgN/TpWFZKLt6xK6GUeJhLw1Tei6Solm1bdb3y
saNXPJ/nACuG/ICBNen8UWFs855+d2RQDrLD2mxvm7EV6R+KOqHxOpplGLHGVQBzt0yaYf8YCkWf
aeybBTw8FqH6U8R2VNHkn/si32HVbM43RPjQf9GWQpG+r7kkuYdupJ50EECvlHJHERPU1z7BPU3k
eCcmdfLagOsnmXFqD5ZOG4H+pDoDBLG6zwQO25/scgqq56XIQH9/sOzkRbMwhX7LTK8fD70Vq923
KCjd+FcBosr+OalZkD/kZV0Fd86kGN2rDUlB/TZ7ePYC+hxL7WVmQwiOgUkm9EwlnHO2DRyHo5Bm
kWHvoT0t5kGqoRXvsUaz+d2uI8s9T0WdINbthdaIwp7d4gUs9t2czh47eeh5f0SLjKDYNfTgjFtd
pK7+Iw/LgQuyaMjCOPUjGpQ18CzzvhoHs/scpm44sR0XzqQflDFx4k915kIZoFTElnhoAKAl/wxh
ZrnimFajnb2zoYZIs+at1/lR4Q3WQ6lkivqd2gxNNTPjzOZyttRJyqMi0MsCxuiWgb1vB6dvzV2V
dlp46EvqRydO97as93VLJ+1prIaqfmqX/tVN1CKWF5F+FvrwhR8t3GfAE8P4pdaUvOv2goAnL1Xh
BE2H3Eyr9jageADo3FM0YBc2FZjsofacPm72BVL/01crn+biO1U2R3/OwjmLil2Qs2y+BdFkD2/V
PGLXcnSzYaZ67gUjmdxO7dx6foqzOnuIoo65n5Q6b3+MdQ8qd1dEFZSQ3UCVUnvoyqlWHuYcOMi3
SsWjXeyJ0uImoDgQvoDyK5y3euS+xysEY/mFblGg3gQ6e+Np7Bt3OiQGFLdTFrhZ/N4reQkapw3M
X6FlBT7Sr+xC4NqehKM9R1FazG9dN6kT94XJ+ycokoQreER8PKcjkFMy0FPgaY9NGd3qFIEPAM4V
gV0GNdtPDV4o4/0EvLe4M/K+129zzb2t6EWlyZ78ZXaTw8DVXYt3NnLL2skD+IaBcu9V6XcRkzG9
e8losNVokbCrdmcGSmmmB4r3LnUJqh5p9QLgorPu8DEygu5ILymPn8KE/vnTPE+m/mJMdVkAIRhE
bZHvpEZ3FEBhnFM1qpD8PYpru4lal9sdCswlq3ZvxvCW/aG2SC12RgAR7vswdVPf7UwBVflHGxZt
BNlaVyFxuU3p6GeuJSxdqAF9AAxS61QneIxDJ4XfRRW5KzpQTYiZ71pdo12dK223Ax/RT34W6cVw
R1Jva0fKQZbiV0ZfBHeTpRhkmzrFMihH2DPt5ilrih1wVCo5EUBGBAzTjo4V6f2Q3w26yf/jBgC0
ARECsThTf0JXZQCFzvKra+Tmjz3NOMc5Oqoz057gCjrnd8GCTDSp0Dhd8ToCclN+oVXVWeaxGAAm
Jru4Gjxj2Ln5bE/fWgOacn8KOQrImpOqnpw/FC7S/muh5nX75EQgxptdA6cB4WyCDY0MbRBmdOsF
XNqwtMJGZczOWjEJkKohXtygqi0ac8Wb2jQCFgEeLmbXHtwUWAf1tiLoSYsg61MyOLZmE4O6EGmd
0dMpTXtWS3Seyt7+zficX7e1w3b4YkUY8SzMxWSc/xRpnc7fU4iY3WtlZ0kTHhRQQy8VJ3L/aKdF
GRt/KN5YwjuMAsDfH1eb0uIwA9Ps32urVeqH2J6yklwHKkj4DswPBEtiISGdUDGdm6y8o2/IW/tx
aAf1U1eoI7BkreXykYAFjXHvDs5qzn4ugB2Yrfl9iLvB1vYFMMTx0eLeWdU7nW5PARYSclm767u8
yl8NBMNoEEwCjsK4p25PWXyXJXR7PjVsYrG5L0IT9BZfHmVOdacAkaWTpHqiqq2jh52Jq+6TQChT
zqoz+NfYGDZWlN8AGk+b6DCyZzdUjYrcyBacqqu5n4BP0PU6eaUIxteeDpQZnGLOQxR2A7Tx3jqT
VbD3aBbRyXCdYTZusja1p++0ccY2342twr6xqyYxp+eEKqT5g5ZiOlNdo34HQzBSpgiKOWD02vPt
2nZKkn5YKuZhUsN0/J2PGevKKrzeolahZAAFJo8yunPoKGjb/2DVwPFQUx0Z+l0NSWGa3l3FcRTk
DFqw6t+sRsSOdpiNnGYKdJpRcz/TXMvaN+ARZvTATXm0nV1FnH6NpiBDwS43Ujd4MdSkG9mBjRro
YWOhjXjDNGuRc5wbAHP0ieYq7f9QVbXUE6C9ysOqJB67GU3gpg7yM2fJXJKfh9R0PLrQNfoCu6hR
uuZbFA2F0Z1pAwXtz6nuvTg5mU6Z9dhFZaXemW9BmOmcNXrLW9/Q+DGs93h0E3EPOdlACiypM/PR
0AidR1gAuXVjgwcQftpVjjgPRUO9YacrGQ2T3WAFtvdP4gRcFne9p6rsRN0kMo5zbbBr5XcDwBSU
QKnCEjjT3Kt0cWdzRQnrG1yTdZwoauHMv1QnRkotQvLPRYi44rQi5Z4pa9+GmMJguZRmzVi/VtNQ
Kj+9fkEz7Wzw0iy7OKJHndN8SYv+nv/JGs/QeGYQ2LS2pu5zBnwp7gHY5xk3u2IBRHyOy9DC1w0M
dV24xyQYBgqzXRx4uzgTbfyZnp2Oepap2532gpuD3vnCrIx5H3Bz6d37LmZGoJdUDfS+Y91woAIv
iut05Aq+YAvKXZdr0XRbuXnl/cRXkkrRTQXua0pR0KraKjiRic7RfSFC3YFbn9aWyTWyQTOg+Vp3
eTPcp6TY5mfAC9yctXIynN+8VJWn+zFNNDXeu7wDYc/Nv3DQi25Bc2De4sEZGJ88NbGcaKkV1CYz
WfWmZx8z24mt6RZ8o5u9c/sv6oOr9Er2rW9rR/xuK6I4v23VUDfEwW1Zdy8Eg/DOJD1m9UIvsS/q
nYB+Eb6iRB5G1iHoZwvwq202vWHuIhLYRdS1oRhOPdVWyO7pS8dCiQ+emAU64kG6AFN3QIjbLMIA
ImBL2OuBUimAYsOy0bQ9mzX85LusH2qEhbljTGhCaE0Zjs45hiZZYpcamIra3hCExXgeLNr54d4O
bQEbpbBK7Zc1Ufp5LcMgnv2sDQNz2HV91sb2ISFdUs9twn74XdXroGOnCpVE0w75ZLjeP2lhl9Ud
1W+L4m8ViVrAx9WoOt4KURo43qEmOBqgVlUYODvFUcqiPGZJbA3FS8scJCZg9bbInlTyvmbco/ah
5A8zqQ3tzjFvFaUBy6PXinUsKiepjnNLZCxBo5Y9wPzWDPsH7tBjAlsktb2wOxd5INSbjlC0PkGb
0gfjEE+dUj8a3gwG5MCNeUjvzdSc1WMdYuYLnn4uirDjwsKh9Rm6ilk+BFMYqD80vaPABPwYVAGI
PVft4RQNVrX0deoq78yD02UjKGOaTY6713Nt1uL70FLrOniJXODN0R7j7QgHqFQJUi+7cSur9rRj
U1EUzI5uO3GacrDkuX2cE8ebXuZONZI/hhAE264gifd+Vya0Afg/YkHJGSAFybxGPIjSel+5nkI7
CfiSnu9IM5z4ViRm3Ia3RjvWTXp0C5Nrxr4T6Ri8uWqRi5PWc9/rD7RB7PwOyNuovaq2WebfpqxW
Ve6KFtWX+WnOEIEBq2PFoIcOBT6bzVOcetRw4njU5n1Jk5ymiGKGSWrtm5A+B2mVN9TNrqOM6/4a
hJO7NItoaM+/ZpKb6gkVMrau+5l/Xx8rHCRAJZRNDZOM7Ldt+vcBDE+e7bQwU5tiP/eADOwjOX+g
3i6AXeu3M6JH557FbBnT11wfXGrVKK9owc+G25SCF5ArBpN+cRhDeaItBOX0qQ/aAvWcXveaCa+W
yZ6L5AQTsA3DnamHNva1KPY4MzgxB77bkxXEDv2Cwu2aNn1IozEFchAzErABUAHABI5QK/Cn3Q1q
NppfNaO01MeiyUfn3chpmNsH02uclh7wVMw6IRFz0QYF1QZenp7jliJV9AgPgvrrsS5aRZ3v8nJG
gRlURmB4dzQqhTefPYwwDAoBjWOr4pjptqI391pr0zHkB05673sZ9SxvF7amNSDqyDna0cfShqTK
73symiDdC8e27OemACFQgC5QIvqAoe7VgUbPsSVJ29GHdTEuANQpgnLvIhigdHs4CXmbfjEjJcvD
I8QNncWuDbHgi7EQR+vQjKqtJ3sq5WKiUVsDQlJ2CoZe2YJ2W1rRC7gVJAwIUFWrHoyGThDWyui2
zem+q9VEIHDcWgHwgFmwoiCkaQ3nmZ4k4oULS2FDcETuAsyCDTAjo26ceDNYAT0fEId1Aaulf5yK
WhO3v7EqiwoRR2123QOLSAv3Y0g8B68TPfP2uxdVfZsfKpHk1hP4Lks7eN3kUTAq4ZCJz3Zm4k9x
9ESfGqC5AmTy+uemL+vun3KsTZfyB01b4WsgrQou4TPmYsXBCCcHAoY76NBYH/LGGbiS9Qal4AXT
4n7DbK98aeuswWauJti1YV/yn7k1TmXbV8GegkKfNIdaRUeIHmlKjznek9S4KcHC7aSDmlk1+eD3
KuGMxMwwNdN9GUHwKw/lGNbRFx5aB/ybZPReBppkg3LsHSsNxwMnn95+J5OkWrrT4rHV+U6YrijE
zODoUcb1Lyw8gJPRRKsEGPTgUtiIAs6wRteBuABbtfI/tF1zwzrB6zOBDGuuqVWULOqi6L/XhR61
N7D7miY/FH0sXGWXZtTT3+OM/w1xn8TMFDBeEXXWX7aFTAg3lJG+rkL7ZqkRqF2lJcmelmCTdHtt
9szpJ2g803jyKqA3n2AhqWKmQQB49ze3TpbULlKLoXkGLgTw8gALZQhfJjD/QJhdq8qiJ2oBKfcJ
I4mAUjbBoIsHbk1lDItyLJQZSqBC3Y8Ne2abvW0Go7bes8lsrOFo0c+K+oOLnIl7A+4ACXloEgmV
5CPq5Z4T77MxgBI8Nt5S/aJQSijgzhImd2lMFituHWHcmKmPyNYhqweSiR2z0ivP+QDg9Sml/l28
INfiImmFFAcXogBaivc5damULQoOIQcYiJp+ElQT9c6rf7W1qyZ3WgsPJDxnTaXnd2FRAybB/UWt
3LDEPE/MRv0k0kBYDQw4wFWBekgFQC3QH7Ym4gIODHHeH8wcwRFgB1PAcGerB96hoHKSz4sbDocO
FzTHo8YD+L0JGr3ddbMdxoJG05R67nhImGjD+9nTwsMz+hiCg8CLlqtqq7U9ymF64dHe8jTsLLzj
4KS1/T20e4q3d7QuQT5/thqK+wkOZSr3jU/0LgM1jv5cpr7/VfTA1WVBgsKzcCWiheoPhf3Qt9GJ
6uTeroqvduIdLj/ir8oDPEJSHrCKSXd1K+ED6yZW34b6QCndg6Hdm8fLT/grwd7VZfkBRw1yyza1
mpr7a2PMN9BTN7x9V97dlXQHwP7mlEngs86zBt29PWS9OOamuyE9uPbikvDADLwuyguYARpQlC43
9tQvNmZ9bWhJdCDiVtrF/QTHTlGJR/umb5sNrd61oeX+bRuLRB3H2nct9dbiSOnyYEOCbG3o5e8/
f3yK87D5f/9H+78AaQHLDn3tj9Zny2nv89bdGHntS0raIQ5ttGTwKtZI6bxASXkt4v5F6YpPl5fg
Shy5knhIOJKhIHhb++wr+3L81Wh/hPHSaxsKiWvDS7JErVmNjtaE8Krj7NZQm12iVf+rMe2ruP/n
8k9YmyEpTlONzoWdDrVPOnyDgPfzYCsPXFo3pCpXPq3sCsRtLY2Vsq0B5iJDNCYHQNqnq95c9gJS
HdQmErq4Phw6XxjPQBjv2/j35cHX3luKUW0ipW0yM/NtSMV6UpyAlp4vD70y47IBEPndVDYCGQ4K
xc9K9mbk6btKUnbd6MtTP8QS9k8hDoXMCulvAQi1fxtT6oxalT5ffsDazEjBKmwgH5R9az+NonPZ
TecJ+7nLQ6/NjBStXaiR7i7rXcmTfVkFtzXHctd2GwtmJZxkAyCrErNJbbPwk/BTQflcpcw3j9Dg
yo33XxbHf7SQ4BNJ8eoy8VMyq+y+WvpoZ0a4n3U73yV55beqn9K72njQ2jeQglZMdpHCoqr9KJu+
TjPNaaFsyDSufAPZDgiJw5YCRVjjBeoeB2U8w685J4N63eKXrYBGp8YS1bNyfy4aGK9k+KmCicJc
XrffyH5AWTeAyU0c+HxRcAen6c0et2x5ltP/L1/XXpbVh8ga5lGHY8ykG9G7PgO0+qRFT7r7VIob
wKnXfVnZ+qdsVaFWOQd4STu6LiukP6LXq6LLlgI3Fi1iBhnvnwXPdf+san/S6NvlodemRgrcqOxL
NTJZNFOp2bvK6p86ixJ5057UFELU2Pm5FmwkZytr39b//RnmWi9qwPS5r7fzMfUAmiy4wI3pX1v9
UgQHTRqYI3UiH2L+s52OAG2qr/U4HC7P09q7S3Hbl0CEphrk28yd9aAklMmMOtjY3lY+gmz942YU
3GijkKDBVwGxdCyL4EnQMYRGgCBM8aC0YiOKVzY62f7H7pPCUCl9+Hn1UidvOd3FeTjW7rgrr5sp
2QXINOgxhXNV+O0SB4531NxiYwGtvbwUx5C3p8Ep9dqnuX1TGu3LGEQnaqz7qOEcjjaesnLYWNI5
PHEHHdWUlYSMxDGhRm1g7KhOfzqz3PjeK4tJtgByIoi3lF1DnyvqQwLTIsvr41XrVPb/SbnjA6Zn
F3Xc7KXO0fqwirfLQxtLKP1lG7Wk+KVJbmcW3JHbouT7fofqEWknwOyh9QAkokGpElrJaL53Reap
iDLCRleOE0o88+dGs7v4k1lQ6hoPc0cZ75wqejEPIKl7tFQ6+GniEZR8pkDBVqkngyjP0Qyh/J5N
XPB1xX1T7FBRfPSn625PE9nuDlSr++HXqNuqkR/VuSkoMGZoMUznWcBWYG2P9OofozY1xJ8IkaR8
Y5pXdhtT2m1oltMbBV6A/Ivtc1X5HqnNowm78vJUrywQU9pt2hzjQBPUu2/Vxb0y9w+9GDe0RVfe
XLY/oUPiDgs0xQeNDsIVWhY5uKpeJf/v/scCxdbGjhyTIQGCHZU2fkQfdQ9geyM2V95e9oeqZmTo
EMHgkJ3+ZI54jYuvs9tsLPCVWbekWZ/oeth26JAmaOYxscf3EQ34yx90ZU+RHaJce0ClULM5Zp3h
mFGCyozmbEfDoZ23bLdX3l52imrwpeuDnrevxvRYzuU9NeCNNbM29LIff8ifUDMEUaiGhZ8KQa8Z
SSiasVqzcXKvzc3y9w+jW7R/hZ2Yta+BJmqqT3RU6f4Yx7LfmPyVRSObQ2m4IFmJ12X+VCCVJ3L7
QTWdc5dspR5r07P8/cMPGAaIYyj0AaKm/26fDPpC463phUB6L6+etQdISVol8iBWB+a/R8IAGaIH
GqkbAbU2tLSnw4kVpgZx168dfLABNYCyVO1s49OuzLxsWFRPoJBdcK9+NyTnyQBW3SBhRNn98rys
rBxDWjmKl6S9thwf4POe7ME4uo2K2lR2tjR14xesPWL5ZR++LTIYRRoFbPS69s01Xi0wWfpBh8x1
+ResTZC0dPTezXOq4rGvGVQrRi1/tOLAWkjeX657gLR0IPnRf5k5SZTyDZHqUfuWwL66bmz933Pj
Qg+rklxwfOS/++pLaP0chl+Xh15Zlv9LQT5Me5KHSppOIadUXp4sz3oJsMa5bmh5l08A4Q0LfmU0
Mjwe9RIksVN8vTz4yveUPYk8u++zqeS9q6A/F8j/YNUKyHvLDXBt+OUC8WFa3GmCNwFM3YfOhzUl
e01Y7QxsMi6//cpil82I0qEr0STocr8eBEIr+k0/FQ9zA8lvusp9zdVlMyIlSebJmvgFCHyemjB4
zHr3ePntV9aM7DyUkz2qWawJH1UDRPj0sNu1fX24bvDloR9mPkdvrBw9NfcVgCB37mCqGViAyLiu
+CGbDjVK3wToxgHb1xZAT8/RgUBAfV2g6lKgzgH7I+nkwkwu7+tGvOfZcO6N8eby3KytSikZpgUH
566yhB/q1qmJ61Opwx+m333d8FLA1lo3AOk0G39WvuvxzyZ+V5O3q4aWfYJsOpYo0dW5nxs2bLL+
lqL9i+tNGz2MlRUpm/6MugKd1NBz37D6z/8Tk1CNjcW+Mueyn0+ozrCOM6uhE/WNqvQO8RgBnvzy
tKzsA9ry9w+LPTIQX9VqPmgCpxjUBuJQNsBjgMaOtRFPa++//P3DI3psYxUQ441vWl/n7k88flHH
n5fffm1oKVR1OC957dat3+q/Ow47RfyZ4VZfN7h0ngKPo6s7242f5ShowX/2uh/DZjqwtmCkQC1Q
vUyQy6a/GGQPc9bf5XNzXRT9z2riw4THAfo9fYhcra1NB0hle0DbNwk0l8vzsrZkpCC1gqa0QhU+
teY9zPrRVlDS1M8QOq6bd9ktJxcJTAWF9WJ5xd5WUfYoUxh7ysYWtjLxsmNO1UPeLtG29vvQ+A5B
07nNkce77v6hStcnE1I8kFDePU6+6Jj85MWvoA03JmbtzaVYdSYLZHxY5H44VHD28wln+3l8u/xV
1waXotRCqclu3CVKB0CdlTgAPrhuParLIz+sR2MhsKh9mlBl0wBMQqXMyr0ydIfr3lyK07wGkY7A
ee6Pc3eaCsQtEKm/PPTK/qJKQVo2TurlRUSBc06+mmZxLkPxPMzTRrd+bXjpNHWLFm076rS+V/Yj
PNuq3HOmTic9a7aK2WuPkIIVoYwUTwG3wc/gCYLDrknvR0CJl6fn72sGC45/f9h6hmwyDU3kCyt+
iXTn3h62Eo21oaX0F+J5kYFvb/wgCriE2T58m++X3/rv+9d/fGlcF3yb5TAlYnpso7Nwc9xQfthQ
xy6P//cp/4+rTAvOmWxD5bxuPQCoOOlpNaxuc2P4tddfHvshmnStp/uKV4DfO7cw0WxcFmY0GzYu
kWvzvvz9w+jm3JptNjE5+jTuq6HZDyg0XzcvUpxaSgtrCO6Ob2I1iHpKpDzb2vvlsdcmRf/3a8Nu
KVBImBIfIuDBtNzbbhy+IV39NOrVFpTpfwnXf4vi/3GIaWbbQVVF4dYRRzTu9zY62+r3OlXz4bbO
EQzEcQ4ysv21cWG9o/+B8LUNFwFrg/BUOWhOGjvuQvHkI0La52+QUGZIE05gOI227xMlKB9EFCtw
vmKYc/NWjreyIGV4BzIJRjCgVeIjI3FAmGU3VXiBDX8uT/3aipF2GHja/cKLbXxD9PsoAnh3lWEu
tCBpe9EyWw8Dyy58O0y+ReoXLQmeimA+9+geXX73lWUjY8g6dIagLmmN33hdi2ak+3Mam3GXQAG7
tb2pOV9+zMoHcKWsADkLCGwxapxB8blqnxTvS+ds3CbXhl5+2Yd4TZ0mbB0nb/3S+WcJKj1+DzZz
1LXBl79/GLwNAssxIhaOQ5W/iJBI6wCyx/VGeWZteGmvgfeoTFhwkSwFX8zu25i+psPn62Zc2mvA
ZEGQL7LEbwFIuFOyH+vqxqGde3n4lTUvQ8rgDgsEMwKOECwahgpu8Sa2YG1SpJxAdADGy5xwUob8
2CKxExXNnd7HG+2mteGlaLWGIBUDiYevwY/FAWyvmPVtkDkb+e/KxMhwrw7vmRip8MYHC49okxFm
x0JxyuNV0+5IcRQ4SZlz0258N0FAFoKpPv66bmQpjLoA7gwa5C0AOx1pmHI/Y+FweeiVGXeWv38I
IquHURYJkfiz2x5LMf7RiuooOvOqwgMi2f8e3h3iLIo8Piiysm/pmL1DjTxcfvOV3dGRgsjt0Q1b
dB4AkWGgQy1/10463JH5vmniqzJsTYZ71XMBXUjjkybuu5n+48bvU3/dHiADvQZE7OIu4UZTzAvx
0ASHrr3VQ7exGNe+qxRJBaskQTyTc68eH5Cw2XV4CHb4I1ye/OX7/SXZkCFekESaYrKoPgRDeRBQ
x6vuOvgSUqv/XjJ1ruhloPLmjvPLRh9uQJXuupeWAhRdL0VroxSWMlUH26uf+ix8vjz0ymKUgV0l
8ruh6VicRU5/zCxxr+BR4BXhKc3d98uPWJtyKVLp2hqV19SJr2I99YhlWPMyIU5/3UqXkV3UeTOX
gg9zgwzOXGi3RfpjUMPT5XdfWY22FKu1hulGiF6HX6KVXZb9MXIyvOOuw5poMp5rUrRSaYM58zM0
A0rEXGMch697c+nAQ7Fd10eb1dhUiylCukOpf+dqWyZ/axMjhWluuYYZwWHynSm/x+LhNa7tl9AJ
rjvwZDzXZI5OguEZ5ylUXkQQ4U3aG8G08uYyfqvUkikolDLxIX6eYeOc4aSdQ0Qfr5p3GbwFy1Op
S3Nq/cbwbtK497tZP8NquS7ntZY4/nDsRXBDNStGNs6Mk3uYlqdUmV6aNN0YfiVWZeSW6TSmC/+t
9Ue2g9INvyCXt3Girs378sgPb66XSqn3dtb6SYkQhPpPBts3MquN5b724lKgIo+6KGGRaXBv2ulz
ewfP97p8WgZtNSg3jVbLHtBbyqlInD1+UqcWMcnLC2btzaVANe1iylRvQAiwnL5o8JpR1ze2UNlr
ky6FqTMAlg6ViQ0mFQ+LGcLcej/13LuKpKHJoByrsOq+1cbW9/pXVT+nkYOP2Y8pHja+6srry4ic
qDZap9aaxEdL+xCnxtkE8JP1wfHy1K8NL52rdCObRtN5fVP80clMDeh0bn9lfcCUQjXVCwRndbbI
QfsWK3+U8Ttmnte9+PKDPsRSZqaF0wZsMrWWnlU78KOpOraKtbELrM2LFKrGmHO1ttlkGmV+tSz3
NMUkkPq8gZhZG16K1X7ER08zQjrBhrafXfGgdd+h5N5cNzf6v+fGS43Wauo499vEOguBmIgizujG
Ha8bXgrXoozUxKaeR9UdtfUxO5mjOKKed93pJOMWB7ToRBeVrZ8ppR8o1gEb86/oB/y46u1l7GKX
Y0sLhDTz3dC86Yvm1Ivg3rO3mkDL0v5Ldm1IKTAQk9xrbNZlpzZHtFhR0hmPee/dIgr36bpfIMcs
PITBbjhGZkzfNAWfPge7EzffSDxW1qYMiEprN9QbslPQ3clhHM29o7QnICgbm/3a8MvfPwQuQso6
8MilroQbqYhMQON4rGkZ8ibXTY8UujoKmllPb9jPGgWoJAXJRPhWYmwMv/aBpdBFDDhtqx4QP/qX
/6j5F5z17upMPLehsxEAK8ehIYUvl0o9TJ0IBM044eEJa3xXaeL9utmRgtd1wsbJY7f1Fco0SeE+
pkt7fnPxrM2OdNqaRjpYizu9Pxs2l3rtthxaXEH6fWZb1+2dMjxKIN89xV3FkdVnuxL9DwUvvQTd
oKsmSJcCOJxDt/eWzXPGLH1yoiNiQXAorI184a8f10bcUVr+heFUpeBgwamlxIxSV+41IdKN2F0b
XXp5BCoLJK0cErXZtf2qmYt2VzWu9/OKueHlpZ0HZa5C7YxW+OigeOKhNJDDRA718uB/XToMvvz9
w8YAHjICSUOSWVfOIQ7fjKn/PXHniZGrue4J0taTIIeKaXOf0RVNjlguJhYwA3WXiy+Xx1+b/eXv
H36BQGAFRRLy2Kb72dHYJcfXtwDOa2NL2w5d6Iz2TQDmDZ/U1Pqsp+k12w3zLm038VDgsICACaTx
cF+hcWjQSL9uQqTNJs+x6zECtJUMlCgO2BUaXaUfrhtb2mn6QQPpqrbk9eiCzYs6urjqJgWhVYpR
BI6iqQW64ScTon4WAAOMovSN1vzKh5QL2VkxIRsYsghFHu6x6bsV1VZLfm1oKTyNfraRjAKj7tXl
btL0HW3WjeBcG1oKzhSB3SwWLL+yFUc7a45YV1+3/uQytmGWOLAi3+17nokVkXku5y0Ax8qW8p8S
9qjg2DiztHEEO1f6kzLv4tk5T1up0tr4UlAiMz7ULf4afqz5RnxwkM2rkDeFCHd5jf81V2IhSqGJ
VDqaua6t3xjF9L1V0qc8hWCJSM/G+GtfVYrPILURlLMsYqhPfkyRFu6idvp93btL8am5GIAmaC74
TnAuwp9cbnjaxnuvzItcws7dGl2elDs9mvI3KByh/YYcaKw4W0ne2gPkc5QrvVq7rMnO8zCfLw+N
HTxjDHS4PDcr8y7TlDXUhdTJClPfVeLbInrG+fS6BEAuZrsYeyVqT3qhFUi6TaQxtWHGG+fn2msv
s/XhfHMVBNgTlWmfUmMRuML/O0P6/bp9QC5jI/YM1SOaBHIXX8b0pS2vy7jkAja2YQr2TWPmF7hl
6lV/dszy5vJ3XFsmUnxCZW/R11wSik4cVSd8QAPvgDL4lW8uhWeKuWA1UYz0kwpa8q5TMv0T8p9b
ddq1zylFaKy0pjcKJlzEKSrc423uXXfGybVrXB6iuFEE6j+YOGIDe9SD8bpVIteuUUqL6rYeCZ0I
A5yuflQ8bSN2Vr6mXLfWjT7H1IGoFEloIOiUndhyH1y7f7+8WlZOC7lwDQcoDuI6SHxE9J50PC+T
vEF5zq12mncV8M9W5eo1DvBdiOIyHEHl2bJfPO2lnr5e9/rLMvoQ/UEwjVOHHO0N3SCk2L6gF3mH
Hv8ZO7Tj5SesLEiZd6zhaYHmK3kXlvWnBt6kq2fXhZJcwVbREHSmJAU+sIhP5xMXDOPKFSlFaYcI
zSwMlk0sHscxPDQYS1yej7UFIwVoVI3ZsMgR+632OTIOIqh2BYpj8cZ0rwwvl65VPMSw/XESvzdN
e9e0CKohctjfVHURnVsEzE+Xf8ZKXMkl7F43Rs8uuRZl8fBYmt4rpggn6OvXfVpTynod083x3ObI
G8c29kdPww3Bcl4vv/vKkpQr2DVea6NqumAsInOnJfk+2RJhW5uV5e8fwgnLZEdDwDT109bZd0F0
nPLmMGZb++Ta8FK0dtXsIOzepX4X25/c8ldoKl/a+eW6WTH+/e5JHnhzqTIrpZaf1Ew9uZbx+fLQ
a+8tHamIs2IXVPE1McZm9R8710cz4Hjd4FKoKjoyilPFDtwk3t4U+n5s4lPVjtfFq1y5FuhJO9VC
eavQSMN2EFCOeJgsHHpCe+MXrKxHuXptgXNJqpJ2OUf3Zyom2p2ip9NGOrM2uJT1Tsb0/zm7kuZK
cWb7i4hAjNIWuINx2S675t4QXUMzDxKI6de/Q8db3E9tXSLYskhEKjMlpJPneIW5VXiUSugHZ10O
be7a3LlE1FlX8hS6syloyEUZM0DF0nPag764xhJuWdUO/lr3hq3Q3aQUM8YWsEVJrrU982sK2bwo
Md29nw5NubS3iL2xbgEFkfbNSK7NaL+AxwM/ZeXfI30E2/aO/zdP/OfuAHQT23fdvKGA0PQKZS8R
5+1Xtw6d6XMzfeDmxwIsN4cSwFYSN/XWzjNl2seT9MPBJyecMMcjb3emWOciJXmdbp6GEtSaV3uh
f+X935BGCJlsf6ZQZr3/AbopVjK4bduu9gWWRIZ+vpC0Vh/mk5XsuEdnXVlw2bqAWLWgAtdOaVh5
ecQbd8e0xjXqqbU35lyOkNaMIRFPcGbaQ9myv/DdFh5N3VSPrUHfm/vDOsH1EPE2502h0/vpeOzY
Jkft6k1nOfjQuMafDpQRwgE33iAOLneWE93Ylby1G+hddnlZQimnCLF/DUyThIncI37TzKra01v4
0F2qrAINmjQJjHo82XW6E466kW+vvMnYAc28xF8G7NAa5y1bkxP23q/Qh9oJGt3IlXQFL+zi04Th
rLAdvoOE57EuzJ0J1dSa/7TzQh16mGqjiMFqf+KG8aXM248+BC0DCmoFkdgHPaQkLMSMGLQ+aB3b
/hyhZeIlW+sgW7OdzZ8urZSM7ZfUopJQAnUc59Fw0xcIBoV1L55ZtXy5X3I0c6z29yYQ4J4KYDCu
i9leXIO9rlUWNol57AvU/l40gkLtD7vBuAeYtEvBPbTmr342BxWWr2NfoK68ptE7fcfJtcymfzZw
VrD6zxlafO6b10Sp2ulr5g3vXA+lZybpn8Vo/k6r9KDpbU5u8qv0kqxmTQZcNgGBwHZ2k+zxgOlG
vT2/MQ2VUci75DjiG5bmG9Ts6qBZ+p/3PbJtmN5ZyImStwMQaV3aJyKWIo+AmwSZN+TdRq88CduM
OLOvfmtax4oEsf73Q9DcV3Rj5dUxdInpafULEWVpsQNZ03lJSV8XGtuTaY9YbyEl9gg2LGQaqT/e
d5POuJK8TeIvNTew35kbGpSTc+5ZebpvWlMX1FZf0icuTkANUFxv58L/JCAa6ubIgSDsffuaoau9
vs1sQOkGirIxr/gYpJBnf6gkr87HrCsJW3qCZ1aDogmmp1fIwocTNQ6a3hx2E/ZpCsFnxzHJ1asg
YzLzH+t8qGEA7dNqsg5oxV0yGxnFfs129WqL9tt9f2hKsNrny6zapybzqlh0EDz8RqoTYX/um9ZN
pJKqGXWhkNtbML1+Xaz0qR/6T8csK3kJUZQuTxIfx6vFD3eyn1yHfL5vWecOJSkLrymKdKBV7JWf
kuK5IK+e2Bm0Lm+UlKw8yGOC+66K/fbFzl+SFtKTCw7NsvDA0F2mNvZSUy6TSZwq5uYUkcz8tXTe
ySfdkT9AmFf+YNEDidWosMu4nRhI3RK2KTkdIq+FcSUrm8XzMxc3/DhjGqJCCgEdEhYuEHncqeTv
ziteoOSmC5Ef6fbQ70tMK0x9I4J8c+iW5k7N0pnfnt+kPhf1NLqQpY4t07auc7aOj9JwanS11nub
mXezCV+wPb95RTFySF22//r/Ze7Wx4kOR9YKWFbydOSdxSWU2mMXsrM5DnAls3ZiUjdoJVGTcm6y
aWVAKUz5R+pb5XVJmm7nKoRsmfOfvQAGriQrVOhLl6EdNDYM9phBsDFtfqIBNYR6dZhNMnChfDMS
GdH+SCMeXvifFOaOiw5TVAeINk45NLCg03b1h2NQFJepECboSUBvr0KY2mJ8m0cXostle+jcEsaV
DLZ4g6ZTXNfH0AVyXWz6uodS/j5UfFT4kjVB6xWaQmB17yGPQ9cHk8gPa58dNK+kb825jaNzMMvW
JF7Io5W+uYeaK+EVJXVtDHp0ExPbjZmD9dh+ha7RdWb0+zHHKGm7QvzQ8IapjMcxrUKnt+UZveVJ
vKnBXu6/4t2FBV+g5O9QzYyN07+r4YfOOq0ZCZwNEiB3audWhN9JMxXFhF6cBifqKVjNvHM3kXM9
fsqbsJJtUPpedP8bNne89w4llVc3T2kG6Zy4Kr+4hjhDSep8zLKSsz422VDCRgnyAWQITKgNnHAe
skdxqBm3imcqaC5WO0mwcDnilCRtxOe9I2+daSVdu5yOVg6OujiDXrDLIG60d2qzWXjH2WpLbrkQ
aNNB7D62xNtqRQs9kf45Z0+TAKnR3/fdrlkRVS0G6E5XEv0DZbz284XOjhm4BcQIW7oHJtW5R8lb
SPihQQwi4bHf+ewKOBypI78yqunY0qUCnPoMnXNQ/y1xWzL+AvXpVwMy2jsZpXOOkrHEhgB456Ja
loP32bPzC5O/kgV6rfd9T3T2lWV3hlz86KYEBIFmlf8lmGTQh6yr07TkYJNhFQReZcahTWr9hfZD
EvIEy4FVZb+XSVRhM+aAz3L61+p4e423utlS8ntM07YFISX+BebfRlvVAfMh6H7/czX1z1cyvDCo
bdcVvLnyB2GFrN5Orx/X5dBJictUSJQQhdPlDej5eNa9FWtVhwi79XR/8BrHqH29C4TorcXuIOPS
BTWG7Cx7vHwat6hIqAG69K7FcbhGTdyTba+A8OhfFasuEFjc2RDp3rE9v9mUWk7i1p0H17P1zAUU
KtdTl/5ek1/3naMzr+T40mQmGTvkICFfwQUxZFNAuo+CHWItw8xuk3IzfHN0lxXErpB0aUEpBCXU
4qWAuPf9wetmVknypbY7BomuMraS8bUbl0crk3u/MzrHKAne9phb30dIstx9KCdofKfdfE5rceom
qE/f/wBNFfGUnF2yVYqRAA8kjKS+linhoVuPOdQO0uJYkfWU1E1zu4OAOy/jZeGormnZeDYa5abu
4AtUuFReNlVZYh2Ke2zygsZj84nO4p9DDlIBUwu0EEu/hQTTVD62lnXqIcS0Tju7Ok34qJCpqmX5
OBUz7hNziC437dXxnOv9cet+nFS4VDH4ErllmFd35GGaliH49cpgcD1MsP+UeNgQrHkI4c3Yq9mx
QqfCpwwwJxJc8WJDMIB6BXLopVfv3I1qAlXVa7AG6fmAIQEckFgiAlS1Clmzoik9b7Lovss0Cafi
p6BMCfIYtODEpXWp5O+OfAZhT5/s8YPpJlvJZ2gKW5abW3COdIOCTyEurHdSTOccJYstI5Pb8cTG
EVieoNd5hWZ81PFyJ5Z0I1cyWODYesr7rH9EF5LPvvTL0NePXm8Br33f85oXqFAqkhtFVtcNXGNR
rOqNmNZgTnj585h5ZZddVbPvCKOwrs5MOnRtGWM0NeVew5xu8Mq51rz6qZw6zGtfc3CLlcXzpnl5
bORbqN4sXjZOhBarwfoyQ1DXz/yvjQGU+THbWzDd2IboEFlr5uPytZ3+mDgxv25tc0cuPlzmbM66
Md77RtXmgplXoxVfx3FOcFDDj45cWXUnYzBwgGJW8QgigJLy0GJ7KBXdZCpJOkIL25gcONxLp0vh
1A8OROuP+VtJ0gkou3S2cVTetObJTIrP7bjXlagbtZKg/oCbHyjpkmthcTMUbcfP4+zsofk11lXQ
1MwhpexuZ/zpQkGqVYfjVB2r6mq7b0bKZrbb3I4TYgJsNJ7Fsrz0Zb2zeOtGrqRm5TMjAdE8th6Z
83dZTr9dgmaE+9Opqblqn6+Vi35hOY7xFii001YGiWOcXedgSVThUiWrWo7fXevq2o77VjZj9qmT
657khGapU6FSSZXbQ9vgGqsbSMD68ZT4/KuZPo5gZzzmHiVH2xbnAoA8k6u7GE+l+DCt7T9L3+w0
sWpON9QeX2u2RoN5+O8pcSB5HqgrQ8i9of+JOF3k9WsWsmr6zqfxELEcxEqU5M2n1QJj/oDPIenP
RkK3hKzJl/uu2qLxnaMaW8leyMo5Vbpi3+F00FQcI4v8NnPwwwfpXjXWTLeKnuLzUHfS8cmViPpK
Z//ctDRurbfFz8/3v0GTaSp+CtA7SJikDrkmPel/4Jhv4oGoZvp637wm2VT8lCt7z6b/RpPkkYCs
dz+TZ6Btdszr/LM9v1mt/NI3TG8rQ15aPYP0Mxhd85ONmwWr27u50zlIWW0Xz6Ne3+IAFxJB7WlE
s+vL6q5719I6/2xvvfkAsomlVSnW8qXwgi6d/iSgzSTtnnqxzrySzP28dJvSNm4VZBqWbfM2QEW9
9PodDI/ON8qia1HbNxK72fqAWDCm9JxBWP1+4OhMK3nLp3IoBQSo4xHA5SkSnpEnF6NLlr/v29d5
RsldMS5+N6/gzl2N/owDgF9W4Zzb1tk5e3nXPCVq3PtUojuiBh8AaMvd5sFsP0tjx+k600rME8GI
U9ceGGDa5OKnxXVe2gvPDgE2MfLttbcRydsZnQU+Rr5e5/Za2r/KIRyzrwfcDutKvOM4ypf5AILu
UbIvPhTUWLq8cWfvwO7digzzSrzbnpzdMgGnneWMEKB9msunpZ9wb/ok92gY3g1MvEKJ+YR5JGsb
nIoYgygeEqjmhZnBxo/3/aOzroR9tcqJpwRx49VraCd+6EML+L7pd2slBq5EvJd0jRQ1VAa4TCLT
SmJjXl66rA8SwBHuv0ITmipk0J27OTVFV+ImEP2vVRuRhpwq/1DHESUqZNAi0slH7oDDY8hA+Flc
xK40hSZwVEmQREL4TbownRTXyX60sy5I2RsQqKvVR/edo/G/ChekRmPMbS5BD1cRNI85gSHy73aS
hgPfk+/W+V/J3bwcZJEXnXzoKlam7CzSxMhOq5mYgN45rpTDod8tSlQcmFkUztA6qBKM/xjApWlA
VeKQm1TBh3kYLbcRSOFiwT1m0QVuvQR5+tUbd0qQZqrNbX5uChyQiI7RtZhqLvKTyYug8y6+4QYD
lpl87yfj3X0u/KPMhChkOXdbPIEqfAih9QVlY+/KRnaqxuxp69pu270rZs2sqyixko5921V411Rn
gYRGxtD/XOjO74Amak2lora1MMxCYKKn2Yk69rmbjSBbvpj2znmDzlFqOXWFVwvTQuLVj5XrBURc
+PgqxXe7++McU0QjplJVF8cHtVAKcqpl6L7ipKAMBCSudo4HdPGk1FWZZ9zscLQW0/XKsu5ETDvw
yaWQLzXNr/eT4v0pNlX4WLUORdKk8FIxsc+mWX+o5hH79OHQbguQwm12bnKiBCcHs3kqAWEcI+pP
L9Qaj5wUoGgrK37rd6BSzZHPLP/gpHFtfbDsHa8wjO4//18wrcRmkYN2dzCxE2pBcJpbBto4LyT/
zPJvae6GpfuQ2ce2cyrWuOY4F588vClPnyiUruhzMu8ApTTho2oLVbToZbtuHyEGXPN+XOoXT/Kg
GbHn3XmFZlPx703Dzey6HAs/qcct/H8Rpw8Xlu4Ua41lFW4MTtKBOxYmVyTjaS7p2dhdkd83baqo
Q3OGsLcQOKYpBH/tO//VzNcv97NJZ1pZAczeSQfHNLDJQn9+UBU+xQJT7h0Xvl8xTbbl8I23h2FK
83xFPRiM9SK9BjtQ70dt//SlMe2UHF052D7s5hWW2/9/0QRlD7rkprOs3c+TT8/3/aMzr+QViFGE
0eUE0b7gj5eSC9o0PuZDeWhJMZlS8ouiW/vi37WRo+2GpNNpTvJTv6Y/SEE/3f8E3RQrFd/ABR03
waAVZ0N/WUX9gbV7aAnd/Cr1fnAXWjtFAiK/pnksHayK83QRPv3oNcdW9P+QpTl2xtvSRrnPp/yF
zB+xfH0R7V6AanyjQg3BIuw3sikk6Lqg0c74tRz2ZCQ1kaMiDc1iyWevzySYO6YH9FsG0iLPS7P3
C6MzryRu4vu+LC24XtrTB3sdooFu7B3W6X7Q6Mxvz2/SCmcxMkOLrozXKnmcGvPVgIwq1vJjPMgm
VdI26R3XmTiG37MutH373NRD5AIldX/4unlV0pb6Dbe9EcPn9HtaDeeK08t9yzrHKBnrAtKAO+ha
xrYjvo3Qu4Hw6F9Dbh7aIphUSdasS2ietPALW71wpFboOm4o170eTt3olYRlGX5LwYWMeE/HE/P9
MOmbx6lydlZXTT1QUYbpzJm7MeLETvPRtB5pkgc2eajL74d8r/KmTaVBk7HCYsW7r8J/zflTfqjJ
iZoq1HCs+nFlWyHgLnjQnfrJpfTYlKoIwx7IjlqaWyxaMvBB9DvXv5Y83TkC00S6Sp22VgPtOi/H
djWRH7xs+ZAk3c7ap5tNJUfRztfk88YTmsmeXScPLQ/ZKpYoNTx+ndN0j3RH9wlKshrTakIUrJRx
13+ntI08IsL7AaOzrCQr+GPGjIApNBbWV2BUQu6tO9sOnWUlT43K8+qkRxmoyRo00xq2oBG+P2hN
jqowwdRqZ0DUUQKa1bpOFvgvAJBsd5n/NSNXUYLpnLLFTBoZz312tjzjkzTYx/sj15lWfp1catqG
x+Buz8t+QQI65Is77jhc4xUVJbhyIakcOhk7yXKq+m9i7p6rXcpm3ci3FLhZ7rwZoM+M49e+nO3P
3Okv2CvtbPF0A9+e35h2TbuCYBt+agStn5g3fxSrOC9DsvPjpxv59vzG/GgMlNkGpnMQ2TkHGt2r
97BEupEreYkNjJe6FlzO2yFa4BRwMwUdO8QJRE1V9sNuCxC91KjmhJif3b757qfDjzpxvh0LRiVD
q3U0bUZRVWohqiCh/hgV7S5FsM7tykJq54ao+wK8bEtqjCFo3PMgEasf3R+7pvKqaMAur0Fs38Lz
5mJ+9LsRYlru79UzsdkYd16h+QAVE2i1+dgUS1rFPVQFntGn6P2sbeieH0tXFQ1VTHRcG9pUcVYZ
oMXLzmxMopntOUgTmiqflLsOPsVpGRorex7VpR/iajsq0j1aLI15FdOI5j7CxcAleFHcD2KyH9LK
DStz7/hb53ul2qDBr5UU5DexzfjHtiif8c96zO8qetFavbQpBoESPEASd4BqtUkBSKlP9wNT55jt
i26qDUi8GmqYUkLxdXk0Z/MyjN1bO09H6PcA91YrDq4ie1mAEMuqy5WfvKUZusgRZjM8sSK1DnFq
4DXW/36FwE18XW5fkRhjTCUTIRnKQ734MK7UHWGPDAQ1o4wn2/vgkqYOp8JuD06vUna6oRUOr8Gm
3Ij5THzwzeLgXo574l2auqPyqI3zmueZBYaawa+fGa0vFp+zoFyKU1eKY3Os0qkNTtpWBatkTHLT
v0yJAEd2xX6bwtvj+NYEqbM9vwnSZFqkOZe4sPKK6TIb6cmFVE3n7TF+bruZ/x61mios0IZqs8sr
rLhjfxU+hGqK/uSbr/YcyW4OPGs63881TZVwlGRwmQRnaTXIuCRW5PP8eSrrg3OgJMAiu87qOApQ
ArTOOP0zZaCaAhD5/sDfP8Y1HSUDmhkspZNE9XShL+CgWQu9KK88bwPOyEfbMaL7r9FNs5ILUL/t
a9JjmklN/+SSvaL5JeTVuAfJ19hXIYOdZ6ypKGmNiwY3apYyyts+yvJjEg+mChv0jFT4rsT0Nj07
g/Ly0fb37g01kWNvE3OTACtATE7mg08mZVOUQv4i8Ydjf1QqYpDLhQ5yQuSItA4AX7uMqbFzsqIp
PipaEHph9oIODgiW19T5atrE+mN3HX8u0iYVAXpHKNn5CN2blFXMKAmpixkB2nEaiqa8dG71rfX4
h26Wx37LVZY1RhbHnFu8ovDEFeJZNVpdnYObKxU52Odrw9AdgtCZ7ciEJCel83NJi51THF34KPlb
yrzjnPvYnogkD5OunqEs7ezMss64krWZ1zotFBBlvLT1QwZgjRzH0/2CoJlWFSFYztlgy3GSABr5
X9H+Dvi9+A6dzou/jjuRoxm9ChEsWqg31hQQ1tWfn3lCn0axd3eqM60krTv4nZszr4xTwnoZZHPF
/9gudz4fc87mtJuaIO1xmCsT2xKyLKFRrmerr4NhLr9ZVOxx52kqpoqXWkrPXASHdzKgw9lUvk7G
55zRnTNdnfXNcTdfAGCpObBhRtQnZQR6zVM/+tHSNDtTqzNv/695kZpLT1tbxnIpoD+QvQ55G1rG
Ia0KaqpYqRZHOiaB6F9cJ9xggUil+Gqk/iEGXJhXctbIF2BQPAt/u+MaovXzYSL9zvmlLq2UjK3m
ZqilAXKptsxF1GSIH2yZvesw97/z3ttDJ2v8rwKm6ABGf6dkMmazF+fCCGTiP7X+Xpua5itUwNRQ
ET/JKcx7jQgL47V0jAfe9CES+nQ/w7ZEfWdfqOKmGjIN9VSibOarBWJN40OZky+OHeFYKWqSf+6/
RPcZ2/ObJCiFWMZ+TrD+kvxVNK9Lw95svgQl0Bb336Cbh+35zRuE4G1W5W6DzQNYfxxx8Uf72beq
ncVFZ17J4poTJxsA+olNy3zwfUCUQTG7enuH7e+3DFJTBUI0Vjl1IBzEOWGX92EyTF5I2GhFoy2n
h8KW/2z39BBEap48gJKihIzf7vtNNzPKnrpJnNy0AOIHzKmMBuO1arJ4wV8azlt3du26AFNyvHa4
73g9xa5d9o9DllkBMvLSd21cDew0tdWe/J5mKVJBEv6YpNwo0zEe6+G7Q5Mm7F3y55CbVJiED511
vyxgG2QUUWcUeTgYSSip+L4AGXb/HZoYUxF5BYHmyDwaKOVoSfWxSW2sJhilfz5mXlmpB2sGdJQj
B8ueXzriBxWU6C1TRPfNa7yvgvJWKmzbtRDBhfe7ZiycOmNnidNZVlJbZqzKh7xsY4Hr3XB1eBpl
dBeJoUkAFXu3dkM9dxQ7OzL40UTn62j4TSCo+8DW6esx3yiLdNtya0gs7DBS8MfPIFPk47ENu6mk
rzf2xQA+CvzVr9WpFe6TxdyPxwat5G1lgOTadU0c0ZszqGhcdFrt/Y6x99ccU1mbCyZGZxz+VbKc
g2ImgYd+3Dp5Q5txkPnfGSUBXfcQ5e+Gj/8f4rbU6WxrbLCFFPkgAslkc8qNbu9G7d3wgXXl8qge
mS86tsi4Bf0NVDIuDkRrRlyZSrLsACx1H6AkrrE0E+M5QV1Ilm++IYugzvzL/Ul+t+Zg+Ntn3Syb
kubQrugg5+qMXWTXWPYHQGKOrcowr6RuAhCJWxjwDqIp8Nzs3FYtbjWa9SB5iLr9ktK0fNzzQmhG
+C9gH4r8qT3iGpepW6957hktKAWnnWW4J9PiPDJA5QYaiGFPZe7d4MErlJnlDl2L1Zhx3VDkX3yW
RMVqxb0A48Ho71y0vTvBeIUywbXnTEkKPO3VNelb6tos8BfvCejpgy2q/5Lk3ERQRnJeW31hgtec
BA2vo6zcO7Z/N/Ax9u35jWleAcW2bMwwDYGWazmcKrPaySmdW5SK7DfNMkgDzCpoJg1cc7guXhrw
4ZAeDEaulGWfrhWZN7lJSpi4DCV5KGk7nw7kLIwrhZkYZbcONQjDPHN8tgmapWlyJsz56755XVAq
xXkpwHzSUTJeLfGzG9Ogbn70xdk9SLSo7qRKI4V0m4Xu1GSa/TaYR+r9KEXFvtwfvSZm1E3UVDF/
XqYVWj95wSPPBy1TM9KdqHn3DN1lamcDemJmy1ptcBL2WSSbqAZJm1M40Htuw6Y6lc78ev8rNHOg
bqYqMfWj6MHXZlggq7BPdHWDln4xxh37mvBXmxtGKEjbntOhOcYlCeippfXgzaDmkQYvz/c/QfcK
JXlx39Cu45KAa3EdwjLBJbD306WHiMExE0r+gnhmMWrPxNkkmR8n82tlXeghjRjYVpK3Hz3ISKOz
LZ6N9cRt90NylG1DbWOAEpVF6GxtCs/ofSqwDNbW7vmqLvSVxG0TYq+V31pXwAY/VO34se75oetB
l6rtC2U+dLh7F2iC6e2/zDx/BMDyGNUcVbdQK4Wyeeq743XgZmCP4BGqxU4Qvu8SqkLQvXZtHfDi
WNeCs2dsRkJpzzumrfdzlKpbp8mGfEedrJi+of8Osc6L4YnQEN/7+o1AfJWtWeBUb2R5rWh9aovn
2SiDJX9M1+eWvfVEBDx1zk0TsYVd7eRbU1fBMhWBqH+M7d+Vc2QXj4nb0vNmDU1texqtErxAWUcD
y5ujZN1jQNt2Kf85OYJpJcNp4mYLA1TqSjsRmvWntP5p5T8L8B2lh0Th8AolzUnZo5QLsEg4ZhM0
68+1zYJx/Hy/QukmUMlz6LbbRuJN4Gn0zb+KdIrcgr2kjrxkyw6IShd+ykpdlGlfQdoBLdBV5UGA
i0QlT/ZoKt5fjKjKlmvkHFdxJjaPhr1eE8pOuG8dnTUQybfVTZ699NhHqKS5Rd+sbIFW5LUyvdAD
0DEv97ogNP5RceyT8MEYlsA/OJkI8HsWUXfvv+z95YeqOPY6hUzCLCGvUTPxkMjuezeyB+6Uf+7H
js78FlM3adVR4JB8BlpbAzo71Vq82GsXNtLdOTPThKbKmov7YWk7RQ6ycUgSdS6w7Lg4sBP66nE7
OvYF25zcfIHnNV4NONL/cydN69+DWQ3BZO9VB93cKqlbpxaoNUCiBGzicu55enGL3/dH/u/+/53C
ozLmTjLxurVIxuuKpG3Zd3/6nXjCAptKFrjip8EoWkGTsMkH9I33nwBZCgvSR3W+pz6sm30lrxO3
B3lcwyCJlLXntPjtYJdG3IP5pizjZZEsE920wKBOUgccwNEAoIqdwNLUbBXqbuX+JNuE83g1nwmo
m3oJtbHHfv3lzG/3Z0fjGxXt7hSzUfsu+DCsfrTC2ule8rbijxVq7c4vrSayVNC7U5SUVGDauK5j
FnXUPjPeRPcHrzOtpLVscI9gGDWU0qbkHyLHNmKZdXCfo2Le64kPxrSpzdCiA7udzK1g7aaj1rdP
uslnl0xrSZKij9t5rgKn69uoyeWhbnGX+ko2D8acdLJdqphUPDu5S5k9g0M92fmv0pQ7VS3c5Al+
lzeKn8lsv6RLFYqefvLM4ix3Nyu6mVVSFgfIdKzQ0B2nbR50EDoFq1Z4P2h0Ea8kLK40ksEAsBNX
gB+N6oxDwGDYo9fW5KsKe1+S3i6TnrtxY/wl6WO17Y7Lf9bsu+j2GAzfPYx1qUqRC5hQAxitcOO8
GwLig6gSBI+2/GoDsb7w1zL7MUlnx1WaWVDh8KQDqNx2syruBq/5auXz8ka85BhlH1UlxFkyeeOw
4kvK5QvjMpRzGR2aYm+b+pvkauukzXBCKCBAAQHFj8S6LMXn+6Y1sa+S5DY2qkHal6AP9r7UziPN
BkDbvmT9wcxVRcStNrNI6mHohdlGrp08A2py5PIBkaNsoO3Wa5thO7I0eBEWXITrOB10uJKugiXC
zf0MOWW8jvPjCi3M1rsc87iSrytkHn30qQrQg7+5ywfP/JNV19nfYz3WxLiKgjeHTLiFhIBTCpIc
O3sUrrWzeOssb38Ct1E4ibQbgA6KIcnoBZbFf1Mr3/lP1BQaFTvO0sYAjRjmcjZFwLqHJn/pkyHI
wDZKDi5RKi8u0rFfZ0o41BkK3J43/Tmn/u/7k6rzjZKhLEtI4S8Mk9ovwUDbh4kXO2Guqe8q/61r
VX3KCdQxXCvKBQkEqOJ2t5KavzgVO94ZdlkQngv0Hj4TYw3s6Xcq2KmpEyjYfja6ZSd2dPOr5KqR
QysHaFxwcZM4Sa91tQaO+Ye1Hw72B7hUhZCvruuSPM/7GH3P4CpbUhMX5OCiPzbBSta2tQFifbsQ
sZ94v1ro3IQTbw7+iKp9HxalhQOAkwBATppRQ9M5aK322O5G7frwhnSCcB7qjfCvhPys+xdXPMvu
2yG/qOD3vGjI7OOWIc7W4m3yPS/g9Biy3qUq6r11a7dMm7aP+5Z+Gxv3Mq/Ly2TIV3vc6w3QJK4K
e2/BN1VBMaSPm44/9T59kvnOj5RmZVUR7yLjHrDPLkpCk12I8J7YzD/kZhJwl7zed76mNKhg94bO
hl3k4KCzpuEt6R7tNP84dHvARE3OOkrOUrN0LUIGF1RrIFIaoIT0XAx9AO2+3Ply/wN0PlLW2UaU
NZ9XXGHkvRU65pXRMSTm09qe79vXza6StUM7V6k0pRtbTf3Q1hME7slOQdD4/j9A9wzFkaIpJl6c
JEzAj9sPdjwT43R/5BrPqEB3MbTUbrcFRaRNkPofK/QcEP8xT46tKiraHYQ9vXDB7B23INgMhsr5
vFrrFBkjP1jUVNB7W5ZG4ZnIrMQxTy3vo3neg+rrnLPNyc1OZEipyPMFpV603iec8kRrLRY0SuD4
2jJ2fvN187uF1M07jEpOnuOVTlyN5cvG700gHL9Kcyd8NMmlQt1Tw14IaUczHu0PhlkGRfm9X7+x
BNfAe3pmmuBXAe/TWLrFOuOXvG7t8+rnQdXbO3hE3eiVvAVbWOeJobFxf52ejeaJlv63tsn8U1+k
YVGPe8qBuk9Q8tdq3Ewki8vjtunOBXUix9z5Ao1lFfaeolmxx7orYkKXYCnnsKz2Al/jHBXuvpSL
AGNJa8bgsQ/s9sGcv1P2BQoS4uARlEoOCoK+JWltBM/aL6E7JQEENnbiUueXLeVuwj6p7bzLKteK
cyByCnQagJQmul/SdH5RsrZtmeePq2dhgwbNi3KNbFBJkeYfb8kunrOnZ6apDSpBaG5JIdFO74AQ
t8cp15s7QnG9vHbtwcBRjqKsfCj8qYL9PnMfc0IfquXhvn90rlfW24HWojfRjB73hH+HkPjPNj2m
VEBVoPtU9445Go4ForM6EM4U4XJ/Z1Y1dVJlBcU5+zokI/Yg/8fZlTRHyivBX0QEAiTBFXqx8TKe
8ewXYrYPgdg3Ab/+Zc+7eGSrieDaB7WQqkpSVVZm2fSootQPDp/z0OL7xDMAWPnXIFH4HZLWx0EF
3VA/9NogO83LupVZ+YtaeSOZ/wpmNQk7H9yeAvnMQxssjmtxwpvoNKZuyLz1Js2biMjHuVPHzv/v
+kYb//TiIS+dbAXJbMmDPp7SMhqL363/Xx18riSLgqU6ECTasixyBQ/neivNZtgmHYhlO7MloJjp
xarleKCW4WTTp0H0G+93g+3qMCzkljs3LyHxKkeQF3J5XDK6YWCmoS+/v1isuVjKyl3hcLMK0A8W
RFDZ3ZcP1GHvnk9blqQTjrGFvCs4fZ+0WxjTtyH16LLTvDmFUDkodBGjVVVHbZmeyr6OGv4wpr/q
5p3yl6ekeZdkGy8B0yJpB/LKSeoK28ML0vuv90H1XomNqGQyHO0IDrrWARkshI07cO+HM0vTUCGO
H/LJtzd22BCydUzWOEgoo6LoFAfBp8q9SdD0OqRfFck2ttm0FzoqCw0ynRobvGSCJj9OokQLAEBU
KFavc38sgx8p+1yDI8Jud/XrgcFFc3BGJZqQfYFDiPrhqEYoNtcbH2PYaR2bNbflDA5/vDUkkA6l
KP8Iz/l5PS6ZhtYOaGRnKetxCMWVkpGf/pnSLQ58gxHpKPdReWOxKrxmqnK5H/lyngckgJLg876J
a2dyPdo9CQbkT5RTTOeeUTuu/HojWptWRXNkVHp7kc4IEktGzrL33hGSbxi+aWjNa6mdBV6R2C5S
e+KYLekSeuW+fhTYoOa4Q+Upy5F4wCRjectslUfTkNu7rBDQ6n+DctKgIpG7WJR1aY5FPX7uynTX
UcJ1PJacBKNDglDmd8MvtkLwDm0pux51XAdkNbIhU2nlCPgw7b6sb4l6t7ItfpW3txMtMv8uSgB2
pQqSHl28oFvO9T4JMB5fN3AD5oDrOKrBhhSdXzfDXfa5+Tg95Yc6GiDpFs4RiZwwP3Ir3PoKw+2E
68Cqxe3bhQz4ryUmp+Y032T3a9SETojK68ahYlopzWGzpexI4Sxd3GbJMZXzTc62cEmmoTV3nQom
wAWGKgXP6BlCV6A23Thj336/cF2QnBHCl6VHEFvc6WGiwY+S5+diaD4MKr8ty0Ru+NbbwRIwnn/N
iAq0MQGg6cZZMnzsaycEA/hDqXaRVFKuA6qsScB7B+rGqimifhkPwxA894X8fd1UDaukg6qQ0EPz
ss27uCim0KvPQ/s8lHe8eObdVk3x7/3s9aWd6+gqDgRoP/qwUBqCsPkEfON5eVoj4G4ieQhud3FZ
YKU0f5ZDQ5cMSb54TqaDJcUhy8hD1xbn6yt1Geatr9CO29GZU2o5yGIFBRIFANlEQOt9z0hxbP1k
I3AYbElnDJWsgII1n924WQPc2/ybufvsimVPyyAWSHdjWxL0M3lubAM8hxgVstm5kf4WoZTBlXWg
VUFbWasJltpB4rgZuhOv9yFtuM4YWtd5Y/uyx1UnayKv8M/tstXwZVpyzX0n1rtiZMqNe5pEXZof
SG+hZLolDGBYFB1CNeHq17cNUm8E8a0L1gfS26frBmkaWivwZo1XCUU4riP2F/CQHTsn24j3hjXR
MVNgt+9TNcEMO5sds9GOaiuI0m7rsXW5dbzhSTpZaF2KcaQ192KLeVGb3/blTd6ryO/EYV1vSf99
Gfvw+hqZvuTy+4vXaN9nnYJ4uAsONetQ5OVjjgdvmzobFxRDTNB1yZmlqt5Gd1QMCF6k6vSQ+NXT
PDuRn4kv17/A9Bea0/Zl71TrzKC819w1oPaEGIBTfR16f+cKaQfwyPy5cj14LZV+2CEVUFd1aKVb
lBAXY3xrr7U7c8sc6o/ILsS9fF7LT5P8mM5fQXMTEpJGvvp1fZFMrqA5MWcgMGeT414yNBByqY59
t0W4Yhhax1Q1mWdTP8f6BIBWNh6PoPR52DVrHUslJYXOvEBUmz3eo2NnHqIsSH5eH9xg+Tp4KuPt
7BYLA1RApuiYva/sH1P1fH1sw6VBh04tTUe7DEEi5vX7VtwSgB5r8uy37+Zgi77OYPY6hmpsIDgD
fjNIsVPL/iZz9Ehk1qgOy1wHoRD2TvPXAVWYeu4BDUzjNZ8ApepB//1RVhswCpPtaL6bJuje5hX2
wHKmT9Rxz5lHdtqO5rZNKnzWLpYX1wqM8eIsfbpxSzBNWvPYmg1ePyvex0KJAyns33RV367bjckm
NTdFrCnKcln72G8yXECQ8F/cyGvrfWuiY6mCLLW6ypuHO5AHopqwSn88u5aTbtWQ/yax3whmOp9o
HaAmrdALeqei4J14Wg/VASIM7XcWZUelwvYQnJGtyo/OlxSX24dsi8vL4G863KqbCugiT1i32fuw
Lp/95NYd7iuoQ1a7qiRcx1rVoupdLkovdrnz3lkH0NjJYaN0bbAnna2zcCy7mlVK4zpLEUAdIHHS
jePXNPTl9xenu5VMSZfYmDZf6wNocI8+FNSum6oh/uhIK2jpWk0uFbygGB/H0T12zQBxZ3KXTWLf
yaszdLIMEjc5rZB17MgRvFggocy6m8qiG6tj8DYdYRWsjgRsufXiIVtD5FJOpEdPGXE24oRphTRn
Lq0RKkJJTWO/fCyqCKlIKNffQrdoYwcM09dRViuQ9WB65fYNAvRdLqZ3SEAcabJFJmW4mOg4K+La
nDZ+7cVt+acYbhsoxWbqWbATSZ8dtc+vdLgVOtJXgH4sNxYeQ7ssklh8H8INpDj/2j5E5VYPmmNe
7FMapUlxJMmysfIGt9JBVoXHcpaCXzGGt4Y5HUO3+XHdq0wjaw7Lpnzp0H/uxWkDrRBfRrncemiZ
zEU7awEVLaTv4zK15upnYL1znEJAiWBjI02ja8ctX1bXAvLSA3PKEBEgxce2PQneb+QWTMaonbm4
50xk8tspdoIvA0RylL/eDt0Ha/6Uy/F2tDeW/281640DzNN8NgtyyUvVgRA4XyOvXiPwEJ/Gpo7s
Nc5B83rpvGpG52CDZWVsbmv/4/V9NyzfK/QVHjDj1CbrjW9xwPkF+VZ5Xv3JbdFmuu8fLiv74igo
s5TW5QibLbMg6gWu6u6F7nWLjdIQ7HT8lb22BVV+Yt/0bfEgqR+hBHkvZHacydbtwvQXmkPzgbVT
66IIxdMmCuruCN6oJ1qwMPe3mIUM9widfRRC3GmuatRmy/4eKjrcK0PZ3qYKnWm7eHEp1wXLQS/o
Sgcq7pCOQf80I2ELVZqqBQogy0I0nD5d325DINHxWFZS1qTqfHxJoI722HzvNhv6TfuguXo1uXXj
+HhLOoKcmXSiwG5JKKR3KJ3iy/Xpm/xB8/d0Hhqy5pZ9M7pQYsGzpuAJCuXV6frwhgSLLlS+1qWT
ONkEKOjMz0XlRkV5X495VAjxwXVAU/yN8K1j2rATOjKLkQGRkUK7Ku0QTurpS+rJn9c/wzS05tPj
0sxz4EDocuDjeWzGI1928Y9RrkOyHMgbDdx2Iftii0NVpnd8mja0A02z1vw4mTK8uGcKJOIcfBpJ
izbZgm61ixg8WGcf7Wex/h+HOJP7qpwgzSkAEPpKatBa/N636pfvehFJx5o5ECScaVx4aWihJ3oY
tgQcTUujndHE7y1XJC681rYPonKPySZkyuBROvVoNy7OwMGsH1du+2hn8qmZwNvcdRuPGNPwmsPi
cTSJmmT9HXfWQ5Per7wJ+bhh56bBtVO5mFZCE47Dpex4FLAhstjwzhXVza4N1SFZ1OroMs6VDYmT
9NCMQ8jsXdpDlOtwrI5MSWOxuQdVnc/ClC7AgzfuRpA0BGKd7wp1/Dlj6wy9mvp3Vv/I+5/WHJVb
O2q4cukIK7/t3MKSf+NWdlOI+8odo2r6tAD5LGYkvPcB4rgOtXLXWSXouMBDsh77H+C+8uso89Cq
ueviw/SqF18lOr/ppRVreST9s+d+zrfaSd92V6bzChTQJFR4gzlxofht7VmRo5qNzNibJg88ghZk
0EOQN7xRVUxGcKS5buS0FkQwio0D0DS8FmgyDntv/byCLk56ZHSK5sG/8+2tmtGblonZa1eEBYrz
Y0Mgu0O9D3J4LO3bai0ie0t84c11x/BasBldp6+DFOoRadsdiqS/Z3N5vh4LTAujhRrBBXdmUPKD
gJDd1/Z3hM0nQr5eH9wwb71UnQHpNMwMg0NZ45Bj5bvNGrJpaO0qQBAHcjZ5WJIhCzH3qAt2KUAB
v3I5al+cdwGDhUtigdwNKinvA5bzE6gfVZSxut2IwIZV1300EQsVYuqqmAZJOJT9KQnKg2tt5T1N
w19+f/EF6Vh369qMVWxNEExxmtsc2sj9XlpGvSjNFycdwG5axYOLjOopX0qrP1XMKsW9su1qVzkT
+6D5bOVlnSgKkAYUjZ2FcpWPtO52RUkMrnlsKqqiREc2ZL5sKxwkJOYH6R+yud14WRsigl6gzsGO
60q+VDEfxD0n8kBn94tPB3A2lBsx7c2rHz5Bc10WJBzpk2qKkfa/8/2vixhvJw9ZQ2gVHdSyxR9q
MCa9YA2SFweaaPWEDnMVuSVS2+566PaJWgHRpTnyXMpiFha+wuXruXGTh54gC5T1x+shyLAPeuXa
BWMo6y6zX4CWAbFiOMk+zLvHvt24lFzm+SqDgvlf/viFr7nu2Le9XKZ4WGRUg3rMbsevIsli2pXH
Rdw7vfvp+qcY9lsnACnSCpkYOk9gQf+c1seOkWNC7snyqZ93ESzgY/RTGOq085Qg7TQt7TcLQlHR
mo9bTQymrdD8mdZuPft0muJMpieVNveTXz07aQ6qcvr5+hKZ/kLzanChUdFO6xQXuX2cITfYpS3e
Q2kee8P68fp/GE4erh3G7epViyfxGXbXPYxlde6Y2CiHmYbWPFrMI5ReFYam2XjwZ3G3rN35+qwN
XqxXrRO3tTlZ4QdJ8NiM/4nhZ76Z4jGNrbmw9PiALGIGhuE5PfqlfFqGDmyWZMOFTcNf/OGFh3Fk
qIp5xNTl7KMJsTvPl+qL7G73rYzmwFla2I2HbGTsddCU9oIz94IHkbo7h7981YvZK4gXCGJ7EyiT
WFzYeeh39Tt32XIq0+JoHlsVDgqQATy2mlQofe/o1s9Wm0TX18ZgkDr7RyUmqx2yAcGt4L/KFBWd
cc63kPCmqWvOyrsO+iyyR+6ZFHdOWj+Wgbx1x+Jwfe6m4TU/rWabQaodSptO2h2yZkZz0zycOpQ2
w31/oHlrUTmByAR2tkbBZRicsEyTCFWGfWuvF69TsgR1cln7JAmOHl3PFM2l12du2Fa9bM2npkZ/
FEjr62mMQHt9FMkWTMOw6npl2naVHJRLUbhwnG8FW0HkD8ruxR83VsU0vuatngRYrLHgrUzJxzwb
uyhx3PK4Tnyrg9JwhujlaQJ1w5pd5LxtaQ3IwaJ5fpw993vOJL2nzbxLlRyIcM1zGVLKagIsKV7F
cnRn526wy5BtckibPkM7bfm4JpLlNk5bMFa5Sx7K8aEJmrAprZ1WpPlvUixiKi5StoFNIKlOo7zZ
4os17bLuu3lBEk9i8kn+BRfE0IJe+/Rnn/FrbgsikFrNVjLEy1KBqA2CWZA+2jW0XqH2Ab0XdoJp
4xpyOyUXoRW2z+716jQfukSCsgenVJb8IAwMUt6I+om1BT0zXC71wrTIWyYHwqZ4zhywUasAVPjr
cbEnGdGpvHeTeQMlYIg9epm6zaaeygmpEt9qz7R1P7HS26jJGkxeL1OrUbS962ZTnKr8bIF133W7
s8Nk1LBd4Hu0VmhO25XMrYMKTltWqCgC+UEdL+x2JTgxuuazKmdUrTNkgoqA3U1cvK8JeZyy5DBx
uZG3Ni2/5rRWB4J26WOfs7l/7Irkvu2/XDd+g8/qApjgXgXhRYGRFVdHBZ01EpQnP90iejENr7mt
I7N0zGxsblK5pymvQC6XPyrWnK7P3rAuekE6X+2xDghct2X0XR4EP+xx2rcwOhVIEKzjkPYCqYak
yUObud4plzk6eNdpq4nbYPl6NZo5TurQFaEY17N4ISVIBbJ3ie8fFRDO+xbo8tcv7rGErgF3W9zW
JkE/K2Efpsrblw3Tq9AiqOauIw6cCi35zHs/gX946bcqZKad1Vx2ANXC0Hm4R0HTaT4KNSQnOaVb
4sGm0TWXlcK17TXB8z9v6L09869OW32/vuKmTdVcVWZA1Xo1TJJDMhgqiSDP8L73XD341D9c/wvT
7LVzNmW0Hwv0AcYWYEhOMp6yOtl495iG1vyVtYlgQ0CmWJD2myfQbKxkqjZOQ8Pgeo25E3WQdwuM
sRxagubcZDyqYd0imjMsvE4A0nAZICMOe5xROZGTHa2q+dgGa8jkLqAiD/Ryc2lZokUOFYmK0jkR
VjzkkI66vqeGQPmXcP6Fo05kJm2bwN5LFdz6eR7Wc/cBuZ4NkzENf/n9xfDCDyaflzZufQos/g9D
/bTI99dnbtrVy+8vhm7dIPHAVI0YDC5ykGekYSGyP9fHNtxvHM1PgcypkTDDtWMtMnQBB5GT1M+D
Ku6XlZ9tZDWv/41pdTSfHd1insmAcDDN7NgsuKFNyclbl3Df8Jq/VnVZdzzDCkFP8AfgBOd2zB/m
fZ2LsErNZ90Wkiqe4sg/qQTtK2z5MzCIrAzVPr1XtGAG/24xjCdwA1VC0QkKBiRTp8qeTtfXxmA9
r0vPc08bgZdhO6BnZRF3eUqP14c27KpeeM4dwOSsEbuajt7vWRSfXQ6pqGGX8iAWRTtaU5CtgE0E
LuXm0ylPxndrIvZd9/Ric1Y0fOKWQna9KCGIrW7tad05tOatMxXAhaCUGo8eTDy3QQe0bKy3aSs1
Z4VuVjIABAE7hOjt3Hnnxt8FZcVaaw6qXGttgE0YYt+3+kOfBvMJAhFfr9uJad6aeyZBrnJEGYCI
aii6lvyWe1sazCYT1FzTIU7WFg1WGxCoE8rnB8GmG9D77zutdQqPRM4DFD5QYV5cQULPGlDiceh/
u5ZFp+8osslrbRfuMwgEk6S/IVm9zwh1oo6p7Ox6qhGx2Iz224Z/8MlWucWwmTpRB/DUnfQa3AIA
pkgOfV2BlLTkP68viWE7dQWlpGAjErYSr5nFjgrmHvsBMGIo3F0f3jT3y+8vTlLpWHM6F6jQOrZD
Q6iVZQe8nXamD3X1pKKzU5SXkUFJQHTVjOMvMF9snJ+miWvuOYkqqJ0Jl5euliOYNik5eGLzYmca
XfPPfJmQIoB2ZDw21InSwlOhxZytZTHtqeaicuyWhXawRRL8Gr30LmBfnEJupE0uZ8HrMuMrBaW+
6LwRjIY4glwgkUYfucKsrb/X8x8mxcZ/vL08r5SUKseq+qbEf1hFdWYsODGyYe6mkS+3shf22BNA
E9cUvoT+ja+e33lRks+7ossrIaUhKMcVXfJ4gSVpdXQLQu6RPix2HUWvBJCSukPXG6TIYrUEv9Iq
OafLuOui/koAiXUBc1uOx5ffqw7MYUkT9YEHPrF+VxR4JX9UVYNlsxFzlyL9xLzkmcDg9wQYXwc8
MZora2ILQL4BCh90ISKETO3OeWtuGmRzMIDzANmMyvojsqo8OVW/VRYyOZLmpRZvq3pZcQFAfag+
tvbwKYHsxclz5b0S+8KYrwOfXFfM69Q246V9w0Kett1FvMJ9nZ0jKxNXDS5uF6IQBxWMJ9sfnq5v
6dvh65XkEbrifeiuYM7J+h5HRWb9WuU+J9LhThmYogi3AK1c3Xs3byO67rsW+ToisXV5r9Ctjt1c
UOaALuQ35rK7sdrCDRoClw51ShYhUvBdXSryThAGbo/81C7WK+yldssNkmIFWBPHqCoD5I6s1jp6
Lt/qHnn7wevrACeXFUNLS8y8LfHKkhZyyMuHTja3nUxOWbNLdRwfofnqmqUpb1BGjFtrOmfiz8iS
8zBvOavpIzRn7VIvX9ZkgE3K0gll1Ydd5z0uS/cl6LNjPo+H67Zv2GYd45StdputLYJCu8jyHncx
FeeO3AVt9XWEU8ImIQPnkv/1kaYS3qEi1U25bEn0muauna1un0tXQMs1RlMBSNlQQwAz2y4VbxD1
XKLoi4M7qQQN8Mbr4gRCtyvzY5DebFRrDPFGhzPNtUL+a1BQFumCExIbt2nuhU6+LxPj61Cm2a4w
cxXUsVLAcbvNXQddrw69R/ssRnPezpGFNzpeHdOWVi1wcTxQhzWX7ZZ2oeGc0kWNHGQFBhh7E0vl
+MdR5vUZ2hfLgxpsF4gm39s4bP+mHN+4Wep4psQlCQelS4+8iVMU920J4vK7HtzWTIalt3ZiDmlj
d7YX0t4jy92Q2Mn84PgDC5xD08hWziHoccb0kVv1hB5FbwCxGeQFh/IDhcJlc1i9pkhEuBTQcRUh
KadRTmFSVBJXb7IuHcg/lBjm+c7JSFJ6UdCieeCHV6hcfuxKFH7uAul6kJwuFHDQu16Ovl6rBbln
z4IBNxiZdFOk8jE9QZBvVyLA16u1jZirhmUzntNQWAxHD61uF7/cZXp6qVZ1i1ja5JIuSnHWEdDK
faDpYO3KBLzSbODM6YPcBZiL+OLWDUgD2kF7l6wi9/UK7aBQoU0GZGGzWdroBCxAAJbW9y6Ui3at
DdcOjHEs3Fl0UJyoB7EUH3oUH7obnzu4dOz4AzS4XKLwi4C4lrm7oPxgx0Mtbmrw5obo1d1SbHgz
lGNwLaiQLJ9l2qEdSkENyaqGx6zjG9t6SbC+8nIMrT2sS69PJLyrhzY8GnNEb8eOl0beOJ3bej7x
aU4jh/WQ7tkiLPYNf6hdDCTv6tynRX9XjPSRJOlxbunZndZjNTcfPC/7wPOdZGB/aWNf7EkqkE0h
aUNiXn7MIUQB3deNi6vhI/S0GDLtXtFAjD2WZLwtg2c63qn2+5CoMC3zgyQbtdU3j0LK9QQZyRw7
mBt8AEPTAfndjkcr+XXdXg3cuSgV/muwRdKOdkYrgsbG4ShWwDmAiUh++6jgyupb2n8tsuex/+/6
vxkMWM+Z5SNam4a8x5/RPxVINNFptuF3piW6/P5ij4XVIRRBnTp26Z/RtiIrjVK6BSozTVtzaifv
XScFQitOK8inIRs3Ou3GLcc0tObSjlc1OB46Emd+HwU0PWaM7zkHYDWaS1tA6wzzgGgB9iMVlUE6
ASfV7AmkGFx3XzsH3fzoYfCuwcWvAPpwS/ratCRajLYDmYxtHoCB335YVBoJiEldN7+3jYTprLY1
GylhZeOg5/9Lux7rHv2was8tnjKd1lbUyI41vHLikYVLAOBPHQXky755az7ql2juyBfLjsVwTsaD
ld3M6rhvaO0Cb00FmqMYlmQBqUPqZGGyPBZb0mZvh0ems9parY0+xhJ+4yf3Sfq1qb9a/HRRusmn
70z93vcFmnOmlGPV3ZTEwfQMwNVYnfpg4xJ/Wd/XhyLT9cFFkyR+FhAvrsb2Lul+yzS+yE3IUaB2
+/H69N+2dtyJ/w1cBPT3XuOuNCZsOPZ2+W1pt4BFbz4RYJKaj9b5MANACh+t1HM236zobGHQ5N1q
iDXNXPNTq7JKmhIsfLecivbsbmk2GMbVk2MFnVvP621wHYw8R/eb14cOD56vL7chBOgJsqbrSgeN
aAQd5R8HJ5r4M083jiDTvDUvdWhticDD0L01HjrPPXrtFmraNPTl9xenWyotG6lfnG7VfAeZNDbc
XF8Ng4HrKSYnt23W+JiyrB9d/5x4z1C4hjDGtFXzMJignmVKm3oAIQ3+oKtwTMiPM0L6eOvTDQc1
Da9ZOGs9HEHehItRcuwJWqvwhM/xGtziTPp7/X0jAug9dGBIDdaiR0ezdTedutvqNN0sT5C6Og5R
c94FmaFMzy5RiSRlQbC7hH3ymjsfyfJiC7dr+gI9u7R0c5GREV8gPw/33jGN/XvoL8hbEtWH5WZw
N45WgyXpfXQpWKvqySlRS7Crm8niETD+Y6jq5twAVdBmW823pv/Rzqs1UJ0tSAF8atGHUABPs89J
6kGcDSRLX687hSFE6ImnpCcrHzhs1l7FwwJO5arPonLYQgQabFZPPIELuixL7Elsle+W7rOjOnDn
3fvT5+uzN4QKXUo7L0dLtmAVB2WPfOyLJfLpPr5mpqecMPE8c+2SQXEgiybV4M7qnvbNWnNkC5zH
TLqLHXPQEXhfab5zNbQzSrFqHvISr9nav+s5mp3XrZ57wzbqDXMlyltouEFfqtd/aJc4Jf85zaH3
9t0mdaZXe2S8sZaRxbx53ymoA/7qt2qthhcf04leC4pCazX2lyufDKvgTP0HhXhgfeO4WGZqveXT
bS5+Xd/Yt/MK7BXzq2V3QW2v9k3llocy/Vpl7H3qV0dGHJzq6EVGBY8sG4e7wfZfccCWuQXNjdWO
O/aLu+AwbLZUx0wjawewK93CDkDzFOc5BCVCqvaU1CnTG+japWzpAM6oGFjYPvQy79i346frS28I
lbp+dtsMRaLmFjp1qYNOkENQxX1uh6Q5rVu8USYn0NxWKkVAp9ki2IB+DjQ0y89mODnDRtrDtOia
89KisDLl5rjZl1E/n/p+19uV6Z1zyUQ6xQRc1x6Sg1JTNGyJIxhm/Kpxzvftzk8DHB1o/6g7+1Tt
K3VRpjfOuYADOx3BYrD8i/SeSraEXIbjekApfOMMNxx8OqlrmgjHwmkNQHnNTzxrn4K5PieWzHeO
f/nfF7dYYk2+a1dY96q5RV06rHjke1seajBFvV0OaRQbilKSxMN4bpKPwvkIJHw6nq77kmlj3X+n
rtxmKvoSvfVDm9w1S3BbFVvEsYYIqbO69nOFAmaKUzWtHimy3j2kBAIvPTYqOdH1KOrlYDXpxoXZ
9B2aw86eQ6vJdkHtpH42ZfJ+pMGXfSukOaszWTKp8GyL89l/VKhzRXUqdz4J9WJMXVUMh1U539QW
P47V/CdQ/Yfr8zZI7zC9FkOki0WowXKb32c/3NN4FofuRj2t78eDuOkekqPcWCGDhep1mbbzaODP
WPukOwXDA1qTiES+gm1cGQxbqzfOURHUY2sh9tA5uGuL5C61dz6a9bJMntDSHSbMnK9PlH9bkP7I
98V4vWGuZJWiqriYTeOCTGL4VbXk88bOXpzzjceb3i6XizWZRJbicH3w36c3/dk6Jjf9VxZ6p+4c
HOqNR7Rp4Z1/Y0NXN1B2BO9dbHkc3MP0mC9bQsimoTV3tVdnaroqsG/89Yds6HfQq2wFY9M1UKd2
zWleqrSmJF7L/qDSr9aQ3DYlCpGuB60FGo4k9Js5HMXP69thOF30DjpC2jzxhgZIOS+4DcT4VPbi
TubseH14Q65R76LzZd74DAXouHHH+7L7XTZVmPAfdE1jT4T9Vln4L+j+DaPSW+l8NRc1Rd0zZlMR
ulBd83MSNfRXo5D39eeTUGno2kXY5LdN9tyhJ5/WKJQzEVbqJkP+7frnGoKJrr4tCttOeklYLPxP
g/g28jMb42l6f310g93pHXco4Nt8bQGzpWQJC4p8c9A97Rv68pcvLgFs6SwvhZrdzbQ6WSQU5Oyb
Of+0b3DtmObUT6S/2ARPm19pwUPV7movpUwX2/ZRdUUmGNYLxbFB/aJZlM6/rk/6b7PFWyaleXne
dC6ps268cx6qWxZ97x9QBorUqfwYP8pDeti6Ipk8UDuiQRa8kL7ATSPoHgqnDPv1tJY7B9db7hTQ
qgOy8CR28huw04DteJo2atMGa9T77dYaAEp0Y+AdMN7Z1ncPLMQbK38J0W+svN5mJxc0ZFT5gpTt
kZxYlJ+Gn93Neh4P7GTfrPtqk+h6+dfkgzFboSqUIOd8oftKQ8GebbbhqYY4oPO7Dv7idbMESFix
4uM8LH+cBjK6rEsy0C2UW1k3g+XoottQUK4qv0c8SJY6VIqfSJeF2WZ3iWl4zW37YkjLflzauwBZ
Ysf9ZgHRXxZbodI0+mXzX0ScvMa5UwxwL4ouzfS2qbKwsj5ctyCTaWquyyqpvM7G9QU8tWHOxcdu
3bqYmobWvLV2JaIXwWtpplnorRSVua02QcPQeped1wpAroC5jSWYaRIyRVk6R7sWRO+yQ3ShjgNi
8tgu0wMav5xui/PDNOlLmuPFNq5qtNxqxonnDEXUFCSS63S4PmnD3eFVg90MBjvJcIOrlXNYiucy
T4H8hvgCZaHj/8qLrc5hgynq7Xaew2o8JZGgQrtDiFaHqf5V1FuUhYaHpA49ckirBtYN881Yq+ow
Fs2fcpIHuQyfl6ayDlBSmKIuQbo5K3ZWGHVAkjcEtlg83LBp9dD0j65947g3dNj3otExSQEAt22z
IG66vRvhADin7ZYOm2kjNL/tPNERocAZ1rpAu4AAR9566Vbzw8Ui3zhV/t64X1gqT7JsGYltx5Pv
3AQsObDye+MOhzmxozlIN1bH8Ak69ohQR3rB5VShAAWQU7qcmH+67g+moS9+8uIDGC8mOa3teMfL
d6sTtekHawt2a/BiHW7EW6t0J+RqYrdxjmUpTmW3i8iBMh1c1HstK4OcOXHqnEfyXDWf9q3GZZVe
rAZYFduKC2wnJ/dO+4FMKEq3u0iSMOnLOr0YXM22HOd1be/8eQ0thB8f7SD75q2dqkEx+LPTCif2
gkcveyrz+2qrNcFw69ChRV6ezh2VDotV8V+BQvfwbVrfNXJfTkDHFkE1oSDUxssUzeslFEcbb6s9
xhAidc1sm89NMV7eoFNT/Y+zL9mRW2eafSIBEkVq2Eqq2T25PW8E+5zPGqmJ1Pj0f5RxL9DmaRaB
WnYvWGIyk0NmZMSl6pYTdCp33mIfwrCLK6jeb2D/KCW/6zBkKt5o7DkHs3/lHFOEqSDT3svvS+Qh
cfS33wjQlFTjKpE3YR/mtI6zZjMchu8HP1M1tAUnQc083PXoWhzXgB9nl+5kuhzu8Upg7P/+8Gog
44gkyZ887Tq+lEvSeAYsnabWzVS8Uc5zMkM8CR7/MO6yo3NET/sH/mFNeNIYq/Xv72BMZSL3+iXl
DNfVSw3pNirqHbdNjIfvhxVT8UZzVv+/2+S8Pk30tIC6enJfOJ5qt22v+3TlJjyR1U7nDm+0HNcc
6zSaMmA6l1FOU1CgpI03obO1c7LIpz8z2UehMNDc6D5auQe7OQnonGJR+/qV2S9G/SfNuCrMaO2b
Iu83bI9jX8eoygNUbRnOz/e3GaaCjEQDmPa6YGj7XMALswM7QCLpGOzuWkaVgFwSYdG8Z0ADVd7O
qb4yY1+4ZiHVRjzIg6VDV4Ajw5d0F17ZkO3pIWUmEi2dXa4/++awG2qwrGwhYt8tReyDUshuH4Fs
jsZyiQlEFPj87+re5zZqZ17gBnbhB1gDbqM4T6KwNz3nNfkapqKm5Bb2eSvH8RIemRM5e7eO3X2T
lPswXsrj9tuN5SFLTAJJOj9VgnYQ5Sad2enRWThBNG/dlcIzHLS65VbiNmvayWl9HCIkeGzCfb78
qKe7bqdMBU5BnWGa6gHvwLkbfqxkfR1tQHRs+fOuEFAhU5mcQZC/FmCPsn5VS5tknWU4s9+/vEP0
/G8fHacsd5caV4TBGQ8i/2Zb7nOYyYewogfbM/XNaSyvwqW8LaycWeIanE4/u4xFrPk9IOd+n3GU
Izb017n1ehs0BnyI57Ded45I7htaieCiXUVXX6OqautL76BUlq+GTVPj5youarS7BoQ/wQZ2xmJv
l0ECtaXT7a/W1PigMvb3otpWAZZEB589x/OOxHVSJsyP2jmi0ZwM0RA3D5YJE/Hn8fvf5x+0ov7+
MSvraiJsHFidSA9uf/D6b339daOn2v5ULa/N9i2Vn2rrIwmefOoa3FZnPSWUy7UtuUdcpF+vzRUP
pLxzVZTTNyVs7rsaWSgIJj2KaYSQgGWIYU0MqAiqVoCEvcpxjG3tJ2hSRq11puX32yuuG1uJYr9Z
K5T+yisb4RYxQIEEOGjxODzeHl5TPANm8+81dstwHkN07p6LkjQRsefn1nVPIGqJ2JIlAeKtphbE
y9sl6kh6F1gIaKG/f5R1Y1sPvo/j02/maJxnGfFl/Of2lDQOpGKnLAoq7KkqENn5A3M+c/r59rhX
i78TDape9pxJFC0Jxu1zCD5lfbS0fWzVXlyV8473D/nqG1xVt+ZKkA/ETikPc3BZddaTZw0RVHif
SGZinbha+b2JKGHd9Q3pmYdICJevaf5v2H7pm4fsPqwT85T45YI3fQjy23PahVnUUOsLyWzDeaA5
0jwlhkmGfKxHkAB3813fnCa3QE3yey75rruvUM1USBX0UbYBPYLYfkiTbKsE28fLbf/RrKoKqZpo
2nO4+3gBJ9Q47az5R5Xdt0mokKqwLbrQZnCYJg0eh647ZMx7bioTJFoTUSqcCtxibbmtCFfUBIa4
XgYeMWczvHV1Zrn+/81VmoLjs66bEsB0efKKOirkab0z1c5ULNVMWrsIJx+3E/lLSBGz0TYcU7rD
UZXJJqDjyKjAcq7n9EB2JSqQUfZh3Q9RixdSGm//3uc2SrS2AfC5jntd2+KnB3nyLv/WrN9uj61b
WCVWJW3GcO7C7ezlIsJfSWBMHeuWVQnVBaq+3RJ49nnxvKinBbjTofDXmrJGmuFVHFVndazMUyys
N1WQgSyS2frVU5NGpmaHVJFU6zKKMU+vH49MWlv9W3jh4wgi43EyqZRoHpAqhMrpPFfwAYUau5gP
C6ozUFZ03CJmrDryfOf6Sxzkw+72Muumc/3/mxAT6CYZgw7GyseD04IPKNs360Gg/fP2+Bo3UlFV
iyAzKJixP3Ru1KzH2vS20I17/f+b73YbUo95ie/GkY5sTIc8T2dI3umGVo5Yzx0IWO/6/rL6ibAO
lrO/zxRKtBIoQlSNA7U2j7tR2uU7aMUb7v46l1eCFcTaS8kGuhzllr6CcyLiqE9NtklFXGcRJWBL
pxzJsi5IZ1q/sqCPaWG6eWs+XMVLyYKRZZiC8Uyzl675V9DjNt7neSpWilVsG918wDIGHES39DAJ
k+iYxh4qPEpu08gE1MDPkGYsu51vSo3qrKEE41xLPvUo/6K/yN9106XakGUJTDckXeb4P4CnUqad
R6/LCPDEudnne7ZzXpCV2oNWaG9q9NLsKKrWNQdSMGjQzH/2KBDt1v8y8JxUbsLSj7fDSHPRU0Wu
3UxSd6IO8jlsT/IyItZpDp7cPs6CzOA6WkspoTpYlr32Gyw17em5OlY7fqCn4Tfd83223ww3M50X
KUGbMiusiWuLC+ivvjgA50YjmU3IR50rKSHbVvPky8kHmLgY8U5gn6F0E7eVY7iZab5dBUKNPUi7
iOz8syNfJgdnhlMYtrI/PMvvPEFUIJRARpNxiNWhF9F72fY0Xh+aD+uOxt7Zi9uDl6z7qgC8KAKU
9sf61eS2GoOpKKmOgls2BUjnEpRfp2LvXfsOFoO1dGMrcd0XTbAJwAHP3lBH1fxdjiCu3AxvWk08
qOAod4KO9+zAjcrajuregyaBFzeyPCzeV9mGhqjTTeHqCG/O21KWrbdJrIpnH1oClqADElh3BbTK
Sh7A6k3DsWGU6bmzk236UlsfcjsWRgicZktSZbDpjIS8M5bysmTrY8eaD8GQJ6stT6y/T06aESWY
F1tAwVGEy9EOin+kNy/ROt1ZHFIZyfFsTlsCVOPF6pZ9IfpD15jwRpplVUFSQZnlg2DwzLLtIjlX
Z8/Pv1h59en20uqGVzJURZWD94Nhry7XbtcwHvnCQ8rTpA6mG/4aEm+ccmoFWdcxtM9VJZPCX2Ov
Wo61byX3fb0StrZsecY6VLUriUaksJrHSNR9v/NWy1Qs0iVtVbAUs4B4Hz2AeTsnaXhMYxFDIfjI
v1Uf8GQhURc3cWl4l+rMpcRwL6EtULYwVxk+ACPoiI+lidxSE2EqRsr26rGpWmdEOrh2dmPL7cR3
oDoZpiAuzYbKlHfWvI1UtNQYYg6sDuyjm31MB7BU0K88/TH4Nmg9ftn1N0sIg7G0K6NEdN6nMJVA
To9MJJHDA88LRMirvRwXlK0tukUQKUIFuIyoXKJW/vb9r1vxfNv1NJu6iq6a7Lr0w8xDyNv08+yG
p8Wxnx3oVzQlP00QfLv9MxpzqvCqvG2G2Z+hTR2SESeTE36zx+yQ48oQ1PkJyZ3PsnJ31nQXpz1j
/+F4coti5iUTqKrYEaurpO1zw1SuTvzOtUHFXNWggRukjbL/Vu9n70Ng6qPU3QVVxJU71VDNQHfp
2UW717ycatePPLRQDT8KWZ+66ZclHud/+yk9rhALu70umnBSmdGnUUzekMP3ismFsPe5mj7R/KNc
TBkqTb5aBWSts83tXiz9Zat4zNvxa1Dxw7asUPIC5hnHy3nI1sPtuegWxv17k65yr+86rMxZkv7S
F3bUMGLYoHVDK9f0HLyLI3ILQJrS75WTx9bSRbc/WrNVquisogk7dGxX9hmERHvZhVFp1Qd/M1G6
6jYXFaO1bH25jR3SIt7nEgY/uSjW8QfA5uc2WhPoFCbmbf99K1EVoOWXDpsZ6NXOuXeom+fQug97
R1V4FrOWsp8DDCy7T3X/6q9P8110sYyq+Cy5MmqREXdC6oozMPmHcgP1p7hLOgnDKyd7XTYuKPZx
sktKsKnTGEBxg+forH31qDd3kqz3JB1xXwDPCUUtiLRD5HfufVVvquKyyrAuGkgEwS6gBfFrN7HW
+xKbVMVlDSylKGLhKlht7QOEks8ErCB2VxxKa/5yO6reP26oSgPl4nUyZ4HlnBdwcLXc2RHxpQOT
v+cCElNGmQzi3DVxP+sWQjm/hzVwipz49tEDB+bkl6dsM2GT3t8+aag8rrdudeeew31AfhsJ94GJ
5cNQfstWN4HS+rEMG8M5oJmDCt8Cm33o1TRAMXQrfvqpPYM4Fjfo26uhmYUK4MqrOmzFtrUXiFFm
SW+J584fkr5IcVMvuwSOVkWze1+hiKp4LgZaz6WvwR3esTCNlmL+H5XctF3r7KTEM22y1po6nDHE
/TTZ3+3trlcvnipKMAcuuvnX6zbE/J3okCTjgFcI0+vr/WOeqvAtu7eY5ToCaXEeWihVTH3C7XF5
WYrpYXMq/nR7od+1DliDr+H4ZktaFtuuXafqzsAGvGz+I118Q2Lj3WsqRlbed3bYNaBAAnv7BOr5
aLOXJipS8Ttfxa9imSEO2vXBPfc7/JTy1susvCmLgg/nKUTXShS4o/9lLNzwzuEVDyraVmQpm+XZ
n4IygVxBcy69eTOM/u51Ah+v+NHwRyW4ysZzlpVNVFUZ+kHdFmzQQWGifdQt8vX/bxY5sNvQJbYA
e/vchhHt227fBNNkWOh39wpMQLnEQc+RsH5cunPdccZ2WecWa5KRfG1i6jXlJwmrBQfX92oebS02
FgOLicZwauf8vPoQX7tySPtDHUJGOxX7LANLeiFM57VmZmr/vLDTkYQS3P1WwdcfAZtQ9CFWfZJO
4MX+xgBpH/KndslM7VG6hVIurd6yiHyy4WkF7mU7i4LiC2DLu/pDsFDKqddbdToE+SbPtK7naG0D
77nztvIecA5GVw8+OrI2qEFd7YBs/+zDDR4X0tHk9j6l2U1UfAWpUTcHlAZi9QTI9mw6pnhgU4gJ
xiTs53gCcPx0+5c0a6DiLRaJHpq2rfrz6hXbDpGYf+KOMxiC5d1t3YdgyN+haEuU5NsB7OGQzNy1
6fRSNjOPVpD28az5dnsGmsBQcReDg7ZeEA1AQxActXGBBrvEsYp/a2GZGrx0v6DsWYUsutybm/Fc
QRT70rhS7HpnnY+VX/++PQednZQti5O8tibJ5NmynNOWXauWZN5lAZq26/tyhFgMZefyZbvxJhdX
lyUn3/lI1vTrVpkwcjpHUoLZCvxBrBQqPQ1Wga0C2k757j7rKJHsVq2fr7k9nBdrnADuCDZvnb9U
hHPpxl0hx/Z3fkX3v9z+Od1yK6HthY1YHTA7nf2yOHdlnvS+vHRFYTgBNYaiiqHyjWx+MxUwlLs+
+3OIIoJjGFrz5VQxFOXexrq6l+faXorDKNLy0JXg+GCiodFt4+i+XjGOPeTB1tBWnm3agZO+ecqQ
Hrs9tCYI1Aq4Z/VpBd15eeaiPNmVLCAhGZzslj1uATHl+TTfr9bCGy/HjWZah7MF/vCP5VwR7Ell
b5iCbnRlvytrMRDkR8ZzKfoUuYt+7pu4WC2TRphu/Kvp3lxt+CDrsV1xYrKGy3NZ2XbiAft939qq
VfHUg7ZOddXCGqEQdqQ+k8nUEWIIK923X///5tvnsS877HLeiflp+8lqyrSPpjbnH+/zHmV3k+EC
2lOOo4a5XXvu+6HZA5Sdo8C1kLjzxa/bP6MJMZUYpBgXp7hmNs5X2NY+sLImWSxxbIr1zkVQYnhz
Iec1z9hHu2lYorLc0GlSLPe9f1wleq0Q4qzTiMGdnuxanz8XozRciDTRq9bB+6Fbq1ZCesufIUU2
sofM7z9PW/PCbRPnusaD1Ho4z8rZzwRk7WuR2fsC/AAX5MZMT1Dd6GrstsHIJgtnsChpvHntc8ZN
DXO6oZWwHao6XdK8wtCpKD7VLa9khO5lx2B63fBXX30TWY7wgzELfZwoE5GR1eePgniGsTU3UZUK
ZM7xmlrTHO+1EY0UIj1ZqP1Jv0/C1DrPuXtf9KqVb9DtgpPBgfH5WO2gVfqB2Nn3OU1/+Kg13RW5
aum7KOqtswG6Pg8TOfApiDhBdTG9q7PbD9Syt9PmogYFpzy3XjjFVZbLH5DU7l5vf7xuiZXAlY2D
HuyR9edl4suhqZxql5LNcGpp9jS19O06Q7AOK+3PHC9Li8xnwep9xcr7Nh2VI8Szh76losN7vJoS
h6bxmvfJbbPovlyJ2bBxXBSH8ArrWtx3murRn61DyMXn28Nr9jSVKKTy1oz2TtCfUTVoogly3EAf
PNIw/z1PJhoPzcqqZe9pGp1OZmw4ZxBbfFjB7QPGID8cDKfu+0U7P/hTd3mzOWz5jCOlBt+hHNaY
dM+Wg/Ry8aPz5QtgLDvHebHJr3Yc90iuHoLpzmNMLYPnsqmdfFvIuc7WV6sO+Ich67z7ciFq7bsJ
7HESHo4uUFDxyEXuKCl9KGt5q21qw9QkQxzlGAb5dVYEVx71jq7faAmFj5EMl4EG25MPkQVsgQTm
LG3+87ar6dxACXBr2xZohEJ/THTk0gaCAcKembrFNH6sFrd9v8qn1MYBMdsPzfZrdIoz5y8yNx1A
f6zyn5KzH6jVbF4Utpzsq0pYLuipWnvQDxfjgUnrXNjdMd8KiNHwKhEB3Y3Z6u2I1e7uMpxa7Z7B
bZ31k4M0D2kf/areD9yUCdWZTTm2m36Sw9bhtmTlZI8jcBQ2+IF+EmnIXIQ4n9+z2nVXexOaa+av
7liWOFvl4OzAiP5btPNBBJsTLZZzmdqRx3nY7z0IvN5nrKv3vflF3OadOV1QSASYgkQC1Bjx3AzH
+wZXb+AB442/4Xrm5SH/6Hht8BPFS2l422oCROUgaedxGGuZQ2KYP859vcND93DfdyuhnpU2WbmF
B3mXWzvGvKSsn+8bWQnqcplDufWhPOdT/1Dl5XM2mPqW3/dNXy1lB+6y5BYvcd1OQzTTH1cbpN/8
dZoMi/n+yeqrFW2ohFSLLT0BqbPA+xg03rAvBxA+Ad9k2PF0v6Ce3YEoawvZGyBufmcrbnyF98hF
cRdBoe+rhe1lmVtfNDAQBZTHpT8mNl9hSp/vWVlfpR5x/KJ2ZIoOBuzSyy5cCa58TWNopn/f1X21
tJ0THqCXCcdb3mSPjpQk8uflvhyRrxa369ytNpIjtZyT6Ysrt0/uWCQkCJLbhtGtKvl7hynqtZly
ik7csmjPlI9x7VqfmrAwbGDvP0d8VeNoYhYwNKuNg8anceacePGI+cTbkggT97duBkrQ5v0abnNG
INbZs6fUe5w6/kTzuxLivlrG9ra8sNF5C6/MpmQsSbxQ9AnWdZCMM/t1ewk07qNWswuxsG6DrNSZ
bHax35jd7ouVmljjdaMrYZtCSLdbCfCNyyBP9SAeUTK664WGosrfviPmbKPURoIaFd8T3YKoC7JP
4WKC3Gm2TLWEvW51xbcGrhkW7DT7+bFg1gdQ9O5rz/Qe0Rnn+v8356uVlTzHXQRkSvPgxuHkZru5
Nr2RNY6p8pA4m0dBNYeOZIt2hzAr933ePKNqcN+uo2o3zUPfuXVrIXcZZL+ypoPmO2oc97mkcsQ6
jmTQ/oWMD5DPX+QChiO3zAy3KJ1ZlHitob8arBzLauf8tDSfVnf45FmmSpxmdJV5hKS1H7jFNJ0F
rx+8HFrpaQbghklWRjd8oDgMHdK+WK4+ybwJuslLH7F12EOla3fb8rofUMK1HHxusUagxhp0X/kk
gRcI++etRj/V7R/QuLwqCe5sNGMr6OJBFr/iulp1YVzn9st9g19n9Sae0IcyBZ2FbGtbufKnUy3u
/wSV430er1KQNE0u6zbH2tqtVUXh2ouEQwvKsJvpDKNch1Hp7EowmELn3ZuLHe9Cfmiuib/bltEc
hCrrCJvaegwGiHdM5XJ00vJ5Sk8AUzzOc91F+TIaXtq6SSiBG0LhG1d4nLf1Kk9+xz9I2z7cnoFu
aCVuoR4m237COVv4fgdS8LmLPt8eWWMbFeXjlUNng7gddOaocDbhdgh94EvIaVsZgDgLMZzlup9R
Ytd3ZChpuSF2UaLivv8azuHXxXZP4AH8bfnt/vZsNHZS4T51OQJJV2OLyHg/JgBCst1AG1PNR7M/
qCQjKAiwvFkh5FZw58AEOy3B9lqWdzU9+74K9/Eb1JyDiuEuItYvbMXGDwCNYePXGeb6/zebw0rp
0ICRGefhFpaxlwYfqivpwm2ray4LKsyHBbkbQPNsOrd1/zS4oYzIPHztxhwaWlZj2Dt1HkT+ngHt
wHlbMrB5e5l7RZ8Pe6sjnz1Znx2Lvw5uY9hGdYusRPEQFk5VWKU4176gke9k/6ByyIH2oKZ0mW4t
lGC2gtoJO3cCjIQ5lyXvn327SG6vhObjVSzMOoIIem5AbzUv/Byu0BALw5+OZ+II1Xy5CoCBmrfc
hrQCXoG0T+HoZpFM+ffbn64b+7rubzw0KAakplKK4IJE8KHKqHOQfpobXFQ3unJdtt1GNIEL/weV
2HfKyioSjTDElsb92XUx3nz5hF4Pe3VxNM6ec9lKuoey3lkEXuR13LCuus+//v/NTxB3G8MgxXW2
ZsEPDsePAms2MN3pxlbOXqQDFlEXOB0L4h0cxmfcZYP7ABy+quC08czmxYZVFYz+GqySxV4AJeL7
XEYJ1doteIDLDl4QLuDgLWl+iUGahM11oaREaUXmzOGg7rwmZc+1BZXwkn2iJTOsqGY7U+lGci56
uyWdgEjJT6fPYmebD8hvxhWrIaNu2jQ1a6vSjqReuuSNgIU4dcpfAKuyj1s/32kilXIERHQWELDO
BA1rb3wQ7cgi4YtyV1jE1Omom4ASt3RbSi+z1vlMIRozoIGKhD9uO49mfVWKkWwBY4qVwjQNqDW3
KY8ZDpiId7kh+6L78uv/34Rs0CLrQsHDfwZok8VBKKtnV0IY9I6vZ65aqUpZWAQNKcDfuXWJM4lX
MYzJuJhkRd4vUmB8ZVOwQpbLwU+388jG3TYPz5QGsZXVCYW8OvKaZ2vNktVrnurU/maz8ePtab27
leJnlUO+qVYmgCJDr+lwXL39LL/P9KPd3QVzxfDKhtH1q5h5N6KTpM3irV0S6Zn6Rt51JwytbBdu
SFCMWmv7kjZfpn/b4rLUhqV+15GYqxakaq/x2DST6bKKoh3/vHtjv9ikCQKusblaj9pclgdZUV45
3HkSQHOo7NLTAsn7NjBpaf9xm/9UbzAH5XD3sQk5QzjMF+d1Sti3PO7jPKni1gWLyJUcw6R0pZuL
sl0UXkFF2ILfx8a5EAEG7sdkAXwhn9bfrhsYVkSz1mqfJdg4tz63KPo7ZHDJw/XJCfF+qtn+riBQ
2yzTeu4Hjw7bEcjlcscgovUSWF394qFv7gBIQ2A4Pt83FlHLIpyli+8hZX5J6wNuK0N3mJ/nfnd7
Eu+eb4yoNREvLfzJsuR88YLXYngEAxUvD0Xz5OT/u/0D7y8CUXv9OhTOCuaO8rK5HwsQY0zH0jHk
OnSGUbwoY4QGS41tArTCx3FZEyCan+mYxTwwdVG9H9RErYlsuC86WYCvT0FfBFbD0HTs/EGK/DfU
iFoQWZsCdVKwI13Y67YnuymhcQ5ygOrgQzZri90YvLcJiQYj6bumK5WoVZLSsSDT3pfzZX1JX+RJ
HHg8XNKjF+WPdF/usr1rwN7ojKacDlu3tWTIMLXRfXHaf1cTC8c1CfGeydRjIXNoadMM3EDzL19c
8ur6rnmeZbxmLJn6422HfR9dgpBQjggL9OFe1sFOMrFj8lNgCyQn78mJh0h+dg3PKE1YqEUTBgDa
sKSYy1hnYPF9EANKeY3heNYNfjXgmzvN9a6Xgxh+vth9LMffbrZn48tt62j2C7XRr0rnlAsh5KXu
uteRQPCtsS8+RHp4Z8dNPRkeO+/CCBhRyyY1HGizergQCBzP4lAd3APd12cT5lhnoOv/3xioAeds
WOfjdBFcRFO6D644oun3bRNp3F/t+5ssx6u9bHLODp8i5lU73GeS+4ZWrnu8dWTrXSOrCnzwiLJd
4ZqSrzqLK0E7kCzL7RpDT/vhNB6woe7FSR6EKaqun/hO8AZK8KJcUrnZiPHpoT1ue4gKXIYLYNmJ
nUwHK0nj2xbSrawSvOD2Tmfa4pbEcAn2JucLd1cUZkbD1qYhzidq7WSg/99MMpl3TnK6XpC6YxFf
d+zHqyQrN2SpNZudSuLeO4S2K4G9hnmNN3oJJDr+Hu3sXwifJb6RBlrjrCqLO/iYF186g32R4hRS
9EcazmbduOrZXKNPSnqIsMa1YhaMgJr1hiV2NHuQr0Tvktnd2nYwjfdQfnL3IqqT6oByRCwjuYPc
9CN49eJ8F3667VKaRxZRayq5b9cZ9PfmC9pD0gMHXdxaRiCkuBLGpTvTgmsCUCV4L9qqodUirwFy
FfqVR3ZwdsPBVDTTXJbU4sqcuWCN6zGJbG3wdIhYFkbkCvI37Ni6Y9NXAlwGdLJQqZkvSACcmv10
yX85B3sPmZYjO2Vfb6+Fzq2U8BZr1+fTLKbL7H7nzVO+3fVUIGp5hbmykIRX82Vb6zaqaIaODjJE
XjEdbn+4buNQm6m7tLHnoMHyltbDND4yDzz+fREt6ZHRXeA/F/2PsD4MoGJ31mNm/bRB7b/cp/9F
1HoLBMsgyS4xvWr6TJfz0H0BY+btiWlWRC225GkIruxpwoqkj3R+XUwlIk2Qq1WWjbegKIB+78Vq
o1F+7rcDpJZE8FmYuv91DqvSuvOudOq+xRZVf8BW/mE7uo9T3PxkcXeoY1NUa39FObKlXy0Wq2Gf
4GHbs/12tGKx56cM9/vCeOr9gbW/c7p6yum9VuBcb6B6cyGHYb/svXPxCLhiUuzyhGFjrGL6tP2m
LRiq16PzfHvlNRuW2ozMyrrp+gq/WZ7SAwL+2O2sgzyY7miaZARR25EdXvGynjG+BzaUMn9sIMk0
0GMxX4pgjt3wuZRAej7V45OFTuLSM2WfNPNSizPjhhZ7evVo+zycqrM8znu6lwffcIXQOLZanKnD
0beBFEFyyxuzqHPcS+eAh9sCQja37NjdcsOVS3MVUhuVLeHL1UthPyf7WDHwrxws2zC0Juj/059M
2y7rQwztuh/85nmzDOP+acF5x4/VGk3W+9kYhjP8GLKiVuxBY3QYdq39KfM9MJh9WsKD8PdB/+yK
HsplwX5J56gn3c5d/imrV24dO/kxrx5mbuPfMpqLD326v+3vuklf///m0dDWVXuFz0+XkHWHqgmO
/Wzq49H5utrHXNgkzQuxwucO9LAk/r58Kr+yQxBdRbegxrG7bwrKNkG3YU0DNLEds7Zaoy2YyUFY
wHneN7pyA7BAwex0fQ22w8EroiwNf3SbKZenM75y8DuNyOu6C/pj017LX3z+QNfA1IytGVwt8pQz
Had5XezLbB+2DdyGhrNRc+dSyzp+uwQj7sAYN6sSm7RoUnkYJ/fJN9H4a0JcreyQroVUfI4Pl6MX
h0u1n9kQoRfV8P06uyiX+LoPFkDDgu44zd8syc9NFt73PFCrOmMDmkAnTLvj0hVAM7c08ZDOuc/L
VVoR4ZSiy/vMvvRBgn4Q0houiTpzKEe55w+hTYDUvbgyTMbOey2y8U5LK4HZ1DVAolBovQS288TL
7TTyH7eDUueDSlCuVsWywsVHlzSDWJPzWHn5PqcAYAvXNaymzg2V4BRZRoO8o2BXlp+zLOLh//LQ
sJaaz1cb6H0pMoe5Q3ucl92axaKjEQ2ibPz3tnV0bzu1dz4vJOCKI8gQ0h9TUhz7A8ASaBi7vrzS
mJjeRhrPUSnlUbqcQaSEXxG7kiTDqXOiHiSAuDPZNVIHGdhPDpJGpcGbNOvhKnGbV1PBFi8AIzLS
B+wjkQ9V8fG2wXRDX///5hCsFt5Vy+rJS8i/59bFhhCPexd2kRGVW54FPOR0WSWu/Pw4VmS3pi+3
v1pnfyVyq66sqon33ZHy6kvvl3UEttXX22PrLKKEbh84gyP6vL/w2rb3W974SbdUftTY6efbv6BJ
BblKCOd9I9t0Ft0xqLM9WCsdnkOTsE8o+d15YVQMjuFqqjOTEse0tYd6hLjwEQJ5UbZM+0x6+9tz
0Fyq1VZ6CBNklj+m3WVIw8Pokn3vT/9k5Xacm/QwLH5UU/rF2oTBTTUzUdvqSdX5AeeIAKslO8gM
7wRSHrdnollvlUqeb8EgwjUbLlYWpsWLX3ijnxC3IP33ObOp6Uqom4ESw6td1qFtYQYF9J2tevrU
N/y+7VrllO+HrWSMtMuFON+t8RFEXzFf/rltHd06X6fzZn9Y1mZrraZewGJgcw+M9T6Uqed1jsut
5/uZoy04kiTY4p6UYVyEganFRffQVtvtXbsAWkCWNhLY04erlsBwZD/4iST5eYzqb7enpzmO1IZ7
ycCJVmT4kaVPLODr3FM2v44mYgKdaymBPvf9NC9tsFys6es0vLg1xJNNIjI6f1JiW4B9C6Cxbb0s
bH1pg3KXl91924baa9/jOS6KrBgv1rDsw9lOrMXwHtQtqtpnD7WU3EGTyHZBszKL8md2zBN5yeuo
Pdl4GZkOTI1x/mSa33ht0f0fZ1fSG7nOa3+RAMu2PGw9VFWq0p2k5+6N0dP1PMij7F//ju/b5NON
SoBXAQqIZFEkRVGHhxx9l8xdONPVMr67OgIXxYbKxfa88WwnFfl6o8hTtBdCHjnTnPGqK6NcZN+B
MZF1Bdtu2RRa32iEFilxGXYscIL20/5wfPTpRgYxUUxD5hYzGS9TnKzBEOYxiUHY0wdJ4F2y+FiX
DvPfpb7ahtZxa9ETTDRnv8T2tEyXytaBwlXP3/+q2KvBp6FYVlpBlYbY+ja8R4OcyCgC46MIRQzI
wMfmr/vpvpNQaq1kx24JooC827abONGTExan+ux0gRvOsXPqzlMb3Z9HpbWSSY9tO5vAy263Bb3/
vIBQTbSk0FoZyZT0a1O1OW6VqfFu805F8qztqfzvGfNGgkdGMSH7YLf2amOL7SYnbejlxbjHMI7p
laeyzovyB93Kefu2cOaO79uuKt1vhCxtWaFFWl0P83lpc4PE+Yyr2HXq0qU0Qhs0SeWJZB0XH7qq
X1A43DrguGPBRBpSpwFvCS1b/Guf0DaeeVkJ0KwVq8G6ePULlny1OB+Gh3USLNGhvFV6IMOpDH8u
HIdB5QBZALqjOrkfTCuwn9i1iZdLcogugJkyhz0qLYtx3qfx+yirY6arE1Pol4yfKlOOYqVKbDdz
+TlsfVAdKsTGB+8TvjLFvi8aNqQY2Jk+905cY+xV29lhj7vf0jAp1q+5l/PCXrab9dGf0AlrOrch
Ig3wGz5Ux0Eucu0+GFoMG+XGGw69l6Z93+iytiqhS74jB52h1Vb4fMLeJUOcDJo7qGpcyVmASLKY
yq7ebnQOveQh7Q9df6iMThvzHt2DyArloyQs+7CbfyfsWBBMZXSa5znALtdwpJ7x0A8fSl3bh7eF
gbve/yqgjQYJDh4sIeT1JIqrJTSH8tvRL5UL9AH/BCaNDrvBA+Bw6S4u3nDXy7H0Lf0PGs1bcjsp
8dljR9er2HL7xkqj1ny8Sij776+scst2rBvD6JX/bskufqXRENW4kkGiFIX1hbDw1cUjqi7cv/dP
P0UARGW+ebcrksl3i+2GnotnIx7OONCfzU924AVW3J03Hbe5wo1TuUDfn7yBeGmJXT07aPhKL/l5
/dPHS2Rhb2fdvVIlJslAmWNTCvQ5TvPx0a9vxhYdk5MMNauHqiwMDwNnfuC9bNEQbpckagFheLGu
NM6uOtyfIplG/1Olz7MJvMQV/PoLYBkhvaSxeCEv3mW5bM+a1bzt3qkMQGNOZxmLuc/xzvt3M/yY
vWNnIypPaZQdMwUZfuYl3BRDikkSca3nEMSjB79+D7le2ZiJGp5tQaXyDf2Op7h/sC7leXvZew8W
cXU+FhBQGYE2rouT0AmzNM55Sc+T7q3/7cCQytX6qdWvol4JLJlcVwTnxoUtRyWz7/cryRTTCjrc
EV3cHMf10WwBjzsG4j3Di0G9xMW5tFdj/jWLiQxn0RXdB78u55KHVoXOAM810gnVh8Godyqw+3ul
Wqx0EIsicbltT+K2Jf3PIS+eRqP8Wqe6DJXKq3iSva/FJPxhRdTm7KiiHXFnfKQvzpNzwr02NA4d
+1TGq6HwvueDD4xmR52wcr8n3u/74lF9vwxQQ906SDfz1oBX3A1xw2k3xl2wAxvSSMd4o3LyMj6t
8BJraDs8jMy/tylML83JezDxUv6TvNin8uRHOseicL9yzf9aTbkPxmXjVlmPZfNk01gjp11f/huP
UhmtBkrn0ukE5LRc6cmOxcV7nKIEcsriTJPQcxVT7Gt6ZTscDZ1ZZnR4mBr4w+LMJKiK7GxmfuhX
Vixs3fO8SkbSSe4bq8hGV4jbvCXlzeyBVjBIciiLRGWAmmmuGTMKLMLlPHSHPJxTptkD1XdLplw1
AxNLRfpb7ZYX4m5BlunaeSu8hCtZcVqvbmIzr79NvRUU35zh+8g1pquyMBmUxpvVSX2CZKPf/NtE
KgWSx/m0vZinNiIR1wBNFcKRgWkzbsJ0biF3f/29+n+Sgkb3NV818K6tr7TSXXOQFmy7Vma8OGcU
ffTKtDlEYM+ojDsbiLPlRULFreKfRpcEZh9tvo4QSLGrMvisGpqpm9dqwL3jZZ0fuuY2JRqpqIbe
pfVKKl21TpYPjby1KF8w8tD0/tb5MT2XC/zNaW2mum6H2+xfGHrF9tN6cGTpdGbZ0K9dWaMN7dZG
PRo4WI2OlUClJpJxTuUKOhfLMW84X0OrzaOsbzRHuGpoyTgbNEAivo1GeElfJet5zEDZuRUDOcQE
waiMFKvXbhBGngDHPvmBRcwIxKCaT1cdfDJMzE/mpV433HgZf0i82EcCHMRv0/xrsL4uDhgbmthK
HttxDVf7gRe6SuR/U9NvHFcyaiy1XEDPq7K/ZWL5WpFPoAeNZ798aG2wN5LuXNfoEO+WXxNmniZC
w3FxIrMmH10k9EI+kaemOVS3DPFKT2Bul7hi4MVw891LQ6FyN48dgnJQGWdWtcxqzAL6TOjjWgCN
q3nmVGgck6x7TLbKrVKcNNM28TB3SY1CUE9zkVYdCDJKrEgd4c9LCit82IsPwJcceY/Ok33aCw90
XZ8UDkqmApicDm+nPZS6RZeFxgAVPGCXbXjoTGCSsVf+SCmqP4dbkzeAPGcAuPXjwWwRk8zdde0W
7TthMp4b+d3Z1lGdK8IrGR4mFrfC0zjGtftTKx4BSPaoF9brrSl+3ReLQuYyUAyNFcqZLhALa74L
X4QrHli8f+6PrVBJGSO2DuCpXgs8KtYmqsDXuKyIRtlVPsqWDBSuezQ7iswCTB7l5xEKGH+Q0A6q
LVyjMtLjm1Xy2X9/fWjWXl12YGHAq8GHdvACUV2EjvZSNbZkspvTbU1W47I8ij5I+/cNMiOr8+GY
8OWIOWnGvrPw4YYfOthUnZGqNtX8X4HQMWtXAvb3G12M62y377NFl0DfN++NA8CWTLTL3MmxvRZp
wKQKUnCwoIHj+twTEk0tOdQmi1FbMlWGNqWIf/B0Bf87szNeSA/JW4aL4cGF1c6eExz9dy4728bz
/XEVSiLDxOZUgDZ5gKYD2hMWv9nwl3S6MH8X7BsCl8FhfGsBSMowtn3e0C32hC7zD05Aw/lF/7Kq
0BcZEbZtG0PFFBLTc9mCIxkVAa0GEaFyAnKHlcJu6yydIXIQQ87R7gS2X15kByglN6I+1Jf2qdYg
GSr1Dc6WBGvYxvbUJ0u8dUN8bHslMxWJTdAws4c5WcOJsaUIcqt/bGrn0/3xVZ8umWvtpIx0KR5J
hpFfeN4+bgd7GVMZHGbypRtshqFz9J4hw7fVcIJNp5uq75bMlOfD6HNiANs2gEQaj6nL7D5Svz7W
AZBRGRbmodvVKjp0QgcVuc8/ruv7XnuxUNisjAFLZzC4uwKF4tN2qZ33YntX6mja3hwacYWkL0Y/
Ey9ftuUKZoaTcPKwQ+1WbWtfHHb5/sclYHxJX5ABqflgZf3VoPMlS57G9LFM/nHtJKp7P+LpM5u+
I0cd3NdO1Wokj28bxdalCfiBan+KuPkjM8gNBTDR/dHf1CGsRdKhTfR21oM26Wry/GI5kBMvNdHk
m8BI15W9fVOj8U/HU/SZwLXRB7ze8sLZqoIEiCxj/OgYOjtQSEh2//Y25GzhJpjzBqMLczTLBOdi
fspbHYO1aiVSrqT00gTrA7mXI9ywq8mpHrM/buW8o9Z0c3PjC9oQac4bxX7IR0HZGbNfiBz7YU9T
UBf511G0mmPyzUgZH7zL71WctvlWYvQeeO08v312+HbDc82Z2uAqG4rkZi+NJvJ8M0bBPPvaXs1j
okfKWqMi97oNHI7PQ8Wm+bD6/rVMhEa3VFsumfgOF+5tAcJNOncxa2jQ5rjb9roW6KoVSBbeiLqu
LGtYrg413zXGEPT+cGmzNa7AZnjf8FQrkMzaoEnr4xa6XNlmv5vdLWw4GEzs5NAdGpsgGXbSNWNV
cNBJoo042mRPCyX8kREXVRf3F/D2fdd15dMBndCB97HQ3ghVKKFrPNPyqcxxB/hiJ03c+G08lT/2
+n4odGxq2/kqDEQ+N8ye2LY/m87DPGe8DZt5qPwIL5sgWr2/LsXeywhiYKHpWFXTcs3S/NqOdQB6
n2trWFFn6vopq6bYf39lIDlKuwxngXqhae+Jb3NQdexXwj7Xaa0xdYV2ySBiPDB0IIttl+ucp1lg
l+kP7kxb1OaDpnBFNYFk44kBHqVtEHg1cdxvHmtPlgPXjoYyp/u7oHC5Ml4YTYanVSQ+dkH0sTC/
VMt7dA4Nu845p+4ZZKkaLVZthWTpqZvWWzvOy3Xs/BPj5FSU/Ud/tgPDPmiJcp+utGoomcBHdZ04
+cvy+evSjUcuVDBBycg3FN0N6KC8XF3cGoKsctxonoSOYvVNvIzryshhnzSWWbtoRkVIHzZdGU72
J2OeIseBs/KiEQXyrOs0PbsUGyFjiWeOMuxkwlLKvHrfu+VTv+ZP1mh/NHMdu5zCdcg4YrC/TfOK
3uhXTimJCO3ZzZhNHZJDNbpk1KRs2UDSfgE5KpkfWVvYj30xtce8kownRiVPDV5QiCe186fVY4FX
Lb8cKwmctDzfNznVDkgmjYf0fLJNmIIg/RP33Zj104mhIYJd6ZjlFF7j31vqK8fXZ5YJaCGmyHl3
Khfjqar+9AuJjy1AsuXRTyxWEhypM+M52pRycVqymn5eBOgcnGr4eX8a1UZLJzcjXKRpj61oE/J5
Meo+crHxmsBGEaPJDIjeMtapAxTKlRsrMqU/Go7KeW/IPlSlKYIMlNAahVKsQoYRT+gkJlArBgfu
ddmlWAK0wdBRganG3p36q23e5tqsc2NZrutKLfBk9+nZNydbIyKFEsm4XZQxJ5uRYvTZLM8cEHTT
3c4T1wlGNbxkx+AoMsfeScBFmHS9eGB9Mn+wiqyaztO0uP8c0SFHRsclnfBpN3fLtXb6PEDz5Ge3
ERoz+FdX/ns/dWRE3GpY88DQnu46cCvoR1DJtuUJrUgCatmXlmUPfWWG69RfvdU/Fm/IYGRYwVi4
DphO8zSJy9l8RA1WDJC3Zkkqhdp/f6VQHW26oirhN1CXHPioS2t8PzqyEyB3+N+ht9W3TdLRBaTQ
WTgy/11nCc3prLBlGYQMIDyoTAcDm9w8m1YbVOWnemnC1n+wR43cVYKRfBGvEE9kFA00NxdNFlkG
ZtlSIxiVHUixBdoFea3VwRNZNXvvbOvFxF/i6lDmb3+5IyOTcy/zt5EZ4tqCP2YZxBRYpvh1f0/f
DlwcGZjcM76Wy7CKa7aN4ez8qavfxWyHdAI3l+MF6wJSqmnSyOntXXZktDL3GIrO9sloU0ST6wcl
mvbxnp8297kVgwZ/o1qS5JVAuFvxSiziOrX1IzH6APV0AZvzwO2cwGpBwUM+taWuMbpqc3adeGVv
fr60lPXNcvWGmr/vxsl7cDJHV0indFD7tK+GbxNTiAlQpWs6mGG6ibCwvrD5ZLlNkGbps++iXAZ1
U2wsNEeGaj2SkfOp4SVzsB7iLmHl03NlcE3U9LaZODIfJVpQDuhqCsKYfkRp8eZeUG186gqdmbx9
D3JkePDUoA+s3eIi14PevPPyEx/bB2vYHkwQJ9TL+ghKcl1KQqHJMkAYfWeZVfk4lKbmGfF9Sf52
xk9GnotZ93qlEJYMD+ZZSltzg7sqnf7B8b/1rL3Vq+ZMffutA4Ys2YjTDDZIe+r12ltFYNt1KErj
7OZ1iGt2QGsepMi+mymJFzuJrRFFPwyFC0V5uu91VIuTjaayweUADPGVJ2jxtfqEBEY21SciRk3k
qVIGyW7WKUlRNt2J6yzeW9UcOHMLZiUzpJYRkuoCFLzG2yjsRYYSN7bT1gvAUFfLHgFJr6h4WEpR
aQSlGl2K03lj8WT1mhX9ZboTwNA3ah/rDeXIPJa1sIjfmbm4FhMq8Vf2PFu60h+V8KXzcBVbgt47
+OqSLEGXfxjEZeU/1oFdXPptsXSwGsU0MiQ4W92sR+NierWTx479Xs0pWFkSTPyTazyJQhOaKI4T
GR7cMt765QpTGfAuhYtfxKsxMEYjqJ1fTeudRvI30Z3Giu2WQcLCMY0yKSpx7Zq6CZKB/OOzWbMO
hc3JuGDSZmjiyQsBakzznGTW2aAgHE50BNO753gjkpbRwTnycsl+Tbq6ZLlUqXEeDLSD2WkAJ0dH
Q6TaCtmoncVKwW64XrvUC1rGwiXNTwPFO2HmBIlfoifhDe+ImpNQJTDpJBSbQLxlwUDqNb9VYx1Z
Vv7U+CS67wNVey2ZtomUAQMERFwbr65ie6RriDTt1/uDqyQlBbubb6KsNIUFZu0nXgDBYjyl9hLY
NAc32xyO7T8l6TQLUclJsnZvbS3Rr9V2HYcsbkgeL80QdUt1bHgZPOxyw0hG3kJOqfVioVXAtPbx
VunI0BRfL6OGidcKVNG127UfwH7BkyDzkvfjtMT3N0KxyzJhpckaTuwU55DRZc8+tc6uoeujoPpy
6QyfkCpFS+c9/0HaB4/MJ247z2N9VDD7tK8iz6XzyeowyD0hw3NVWpGb8J0B4+C27gJ7NfyY0DSf
KzQuKgSNwLERpi1gkVuiydko3JGMILbnaWwsoxbIq2w/rQx9RBiPDN5WAbJEmiWo9lay4MUb6Ail
xI3SLJKob137NJODuRtHZqX0UrADj65Hr9xqonxvRO5cEqYzWpV8JKMVolozdA9crp094O10P9Fo
4JaR536/r/gK7ZQhxVsxtsbkYQK3+JGSf4j3cUwP4SPRt24PCF7pjul2s1XXPr02dLwtRfk+KZhG
b1SfvQf8r4b2c9/yrQ6fje7X55WKT1lSnrJSl+5T3BtkJPBS1LyZXAw/u78cFlnLlyR7X9jfPUfn
FRRKKQOCaz+xu3XFDCthQZFb0ZQeesdyZEgwYAObMzOch4C8ndxeBAl1briIno8pjHTc4g5QjQRv
Dld7sCMzXy+kyJ4Tdz30aOLIaOBqh+Y3DcKf0hnCwaZzYKLXqp/zuOrIoVI7KKZ07BLTrUD5xXFW
8QbMOsy8VHxC19jF0OmnansluwXEM3UThlz0YFVrWOAGjUfjSleLooioZYCwUxk4VPaQx2VznI1L
wLJzhb6QtvVnnFz0gNN4ToUZyDBhZ0G7Pa/DZkw9wUo+bdbFQGbaykTQmKf7+qSQlAwXRheeQawl
AtK5M39OiT+fBmccNAtQDS6dvVvKln4Wg7iOFDTbdWeloeOaGlVV+CCZU7LwqtxIEg9XfwQ+YQam
VjxrWD+sDPf0Y7LZl/XKy5mGO9YTxeHLctR8IOIJK6fXvS2pZCMZsp25Zc6Mhl7nxCxC0Xnjw0aa
8aDkpUOXMc5sYeG1u+nJk9EW79ZOVzKikrtkvb3ndt7gQ/uFM0cm2CX9rgpBNqU5WlRykUw3IRV0
0oLSY3PhgcxT06waXVelCWUAGTGTzlx4Kq7Oul622vnJcXSVg/fIM+uGZE9M/SzyaBs55fz1kA7J
UDKrIetqgiDtamxpNLppjHuyRlKKjZCBxHSiYH6fYboCX+7l+Slb/Uu3tA/HvlwyXrfx2GhW2Aiw
h8aCg2CN6Fo6KPZYxo0NveHWi4OgeazdOfAF2PWsYc41H66Syz7rK7PdNoMJq0p2BMb4T9Ftp8oy
35nloQJK17Ekw+WlyY3CxvDV7AxBZ9gfrabUxWyqb5fstq0SB1+NgDxd8l9W793Q2DXwc0P36q8a
XzJeVG0VaQUTu7Z8OfXOhCoFErdVH9/XGdXwkvHWE4r5xhIJX6cYo4Ig+z5l0aTlYlTojQwQK1of
bQL32Kog7DseFNCUZeOF5ttVg0vhMknSbuR9hqgESIswqefywSarjmJit5o3Ej8yCKxPywLsjpDM
7JZByZ8FPw9IJItSk7dSjS9ZqzmyYkwyalyb2YqymcR9WT03eRmiIEVzHCo2V4aANS5zqs7Bw6bv
JEGPO6jgfbSivPq+7qjkL5nt5JiNyFMDWdbRuJbu8CmfdRz8KuFIJgtwhesu9e5v8FZtpE/z7H/1
6vbkD7pG6qqPl+y2AHlGnbqwq7zrt2e7M5oXGxdrjWjeZlpxmUw0BEyWkTe1jYcIsoWLu0Y8/2uS
P0ZVA0handMW0dX2pfW/oxF6dH87FMGnDDITs8GRbMNu2/Xfun62x3cjfTG9yzT/vT+BSmSSr6BG
Y272/tJcj38SPKuK6VBTKIAp93TfqwPARwfc0ZhnVEqx6uSPc9zZRpjkugd+hTbJwDKDFxRn7wBT
s7coxbNiNqQPA6vChBga4aum2Dfl1QpqxOCdxSEbQIaDYYkZ2wK3/41G7hqNUghfZqpE1G+Z7YbQ
lpvZe084v0Q3fD60rzKwDBGzsYL21UCv7eH9MiRWXGR5er4/uMIHydyUaTWNXm/BSYzc+MJr0C6n
05PnOxqxqIaXHYXh5txw8O2lmf9x8yIuwCscuERXwaAaX3ITwvXwVlwJaGbBzgMlse8tMZnr0zHp
SKd7h2JYt6GmcfXyMovz1AUv6ELG0GQbPTiFZLXgfmVdMkBCVdWcywX07JS/1Dy9HFqBDCLzrKq3
gV83riSbT2gWe06EebbLMT42vHTGg+fSNgeC2C0r3RMl3svg/Omq4fHY6JLVlrQGOx5qB6/UsPbg
832ZLVHm6/oRKJyCzPvoZ9zI+xV3OpaD/szzg7Wyb00/gDdd92Cv0E8ZdQVW3HJdffgdEy943tyF
jmFeLOEeUx6ZCLJ1aeJxG6lg300vNrgrLeE8VJYu3aD6esl6C2taJ5Pg66tewHNO30U6nUy70CQc
FGkfGX01ZOChqjNzvebTFhTWP9YAjswRmSUyn5EdC7byYChkSHbsj745lih5xJtFBh7RhWbBIPjn
+1q6n4JvRKKGZMEbiNmNpAKhoImX2iH91o/g9S1/edkQFsheZWaKjuK6NpNvy4zJoCxUALqJj6K/
a4HW3rn93fKSSJh4VR0epqwLqno6ZNlMRmiRPss2y3DM6ybcqK5JkIK5xOnng8NLpp3kGfKHNtvx
S9PPseVfLFAzAGUEmOv9XXn7QGYy12Pdo6zQLAigMlOeP+ZTZn3tl7bRMEa9bRlM7j7cpBsBcxEu
TqBEPtd0+9FsSZRvrm6bVV8vWZ4/VSTJbNydDOZkAeeMB10PUNwx2Uin5mC2JXUFNa9LTk910z1R
u9dUx6kEI1nasri89rLUuhazODVozFU0W1jOjYZ3RDW8ZGsOWucSmnnmta8WLxbldBNLXyPjkRx7
92UynKt0R98maER/BQ1JDNqEYNxo7AoW3he9YgEygmv1gXkvPNQu5dSIir46odIocktdO/K3jzQm
w7eoNzplsjrW1R8HwK5zPCIl4No07ShJN82ho5pj//1VLM05SeYhMUy0DS/CwkPBzPbFFFlUbe2n
+0JSzbAL79UMiWmSxe8yKFG9PLCMhTVpbrOZnJZKl3RVTbEb3qspsowtXb1CkYTBfxtL9WERRtAL
6yvYD77dX4VqqyUbbrhtLGima16tJL0sLPtTev2HOqUfjw0vGfHmbplnuxu2YWnjdalPY8tuJtFx
YKq+XjJk6uHWIWofeyCKb5Y3f+48wwqHfD1oCJIlF23d2TXBHg9t9aEbv9ZrdqPZqBld4T9ljNbi
O9bCLGzvtFgmCD4GM7LEdgysyv6DzdrcJLUb7Gw2+p/HwV7CjgzZMecsg7Gqwl7bosHB2/nej8Yo
i2Bu/J+HdEYGYw04Fbdh985LXn5pC/q5zboLm4xDl0kmg7Eyl6DUGDU+Vy9B7EPNm50vwLvrENaq
TZVs1obUKUCleG0Ykb/1Z/dL6XBd6ZlC3+X2wbVl2GXmEWgM8c5pnkfWVH2YvEP1ESBqkOIdV5Ch
QrnksCO6+DuR1M3fjSbOkVMXo0suuWQi21K3B1VD6YcVwtDFf0p0nWHeFDsGl7wxbi84tAwMXixf
GTs7peZhf1/6f+JmjCtt52zP1OEl2PasbVno9zH30awFFaWJG2/JuvUX6JNfXobC7XROTbUUySVX
G2ND2w7DbQXxrfmAue/blWpcyRfDv+AdLMe4XnGZyMXWXcBU40pOeHQ2uxImRD9m7LGvrccmP4QZ
gPQl/1s1nFl1y4dbSV+aqg7nro/Gg/ooJwz7Mku2fpfzVp06/1bUQZ6d7ov6zYObUTlZ2FtLQUEH
2996vgTU/Ik2bQEV0ZBpLqVvp4YxgWSpM/qIumPrVpd54FHH4SqLcOw+1uIjgEVBQtBHdbUia76s
tPtyf02KbZaThzVA432RYUqvZS94VB2Clea6GmGVwCTzbe1e2HbuVZcleS7XqAWHAVs+J8vvY9++
r+lVIFXPfJj5iOEZ6X+aSP2wVstpvav5Gx5CLkZdMxDPGjWrLkVpPhRuE862GRD7Irzv/VQHFTp7
cQOkacln3zrmSf+lUni1HJcypHJzbEU+/+4Ij9cV7anqIw+pUC3JnLfeaNuEY3CUb0x52BjfbR0B
ikqFJHOu2dhQt/Sri2WBYzLvrzzX3aQVflpOIa5r0i6lg6Hb5NlFfydAkt36lpc/7fZQGpdRuauN
3a4FckD71/tPrnOl5cdlej6kn3ItappYCF4TDM23oPGj1bocG3c3t1eKwvupyriLcT2bnby1O4u0
0gSvb4YikIZksVmTdpPNMDTe62brUifX5iADtZww9FdfdH6dVBfTWiOwgQWjyDVfrdBAuUyzYuUo
uImvtlPU8BRoJpD9c0zU0umKIseJ2LtuO339CJzbOzEfQiRB1JJFGnkN0g2R1ZfK+gcn1rmqdc99
qk2UDNJ2UK2aUdT8zOYXJ72kZhqs5csRgRhyErAxHdF4LYhd84zjwbJG5Wph5adjg++Zx1eKPVlO
2m4rVKTL8Z4+CL8Py6HXna77nv3XpRtyLWaegL7ZqsAMbZ/XeO8ymH5evtvBHJvRekF55rE1yMbJ
c6f3nby+sNILcopuVpsubnoz28sMOa/omenctn1RX4bYu9bxfAEw9WxemOaIULRZM+TMYrsktKvT
ffw1tK8IbILpXJ/Ts/3R+O2fzQiVJxoP9raGGr4UDG+TkdvcBodvVrl/8MJ4Hs3leZsPZbogKMlq
+WAY09xiDyrrD20v3P/ZMM327tv4lhLJVltlLsszsIJ2IPpa4pH/akH7+uG+7rx93BlyuahdTglt
HFwNSp986bopMBYS1KS/ToI+LqOOYehtd2nIecYCuWincRF/Gzbe/GYabdrneoV45ByjYRjgd5gw
NEKCc46yala1EWUUudLvh2QkpxmzdFrdrsS9pKd46EZVfpmhK+ktNXfIqK4Q6m36KmbI1aLz5CFN
jfjyVvbg76/j4uTH9ic7ELEVlydd00RFwG940nHrkcp0nRmLMf+/kUgaO9FUoathFQMCeL4vMdV2
77+/8qpph/rz3IZZexlIpytxcc1ckxNXDS3ZMUkKPFNPTQ2SxpuZfGgszaVWpUaSAc8V8otg8kCj
3i0LfS+oqBsQ/z0wDsdEIlmxKebc7M26vtCmBbVAF27GfCgWMeTeMJSWzZLn6IINJuslP+Nx9P4n
K3yDnFZsi3IRPuqVL2wunxa8s3L+zTPjYUFbLvL3/hyK7ZSTi5ZFbdZ5RXmpQZ42WSWyorpSddXQ
+7JeKaG5MncTdlle7LkONrAUuDpnvwcHb3hkObFoLLlPzAq00tn6cdk6MCxU58z9Xo8P+ejFK0vj
+8JRzSPZatVSB2BUUOmDaulvOfCY5DxwLPJO9FW4EDc0yp/3Z1LJav/9laxYM6Ikh1j0Rir6aUyK
IipyV4c/Uw0umaw1F+Zgj35x4ZYV+iYLy+IQMQQz5DYwS70V8zaQ4oLORWEvytNq6wrPFA7BlQx2
nV1rrFynvCwr+vymxbg3QuZdAHqTOe7F0B7zlXJPmDFBo/PKZ8WlA2alXOijaeouKQoD/k9VJ5sL
0i4OsnS8fvJAFR9UufjBrZAUaeAm+e/7yqNQU7m605rd0Uu2wrz5zgj7bU+m8WSV4AKwy0/MMQJ4
6+j+TApNkgs9E7/dLGH7GZzo8mnpgGQ0UQYf3B9ctYxdEV7ZQNc7mXDxnHspuPcBSJMibIYydLig
oTOVRtTV9ANx68v92VRLkWy7L0zXT7wku/QrPIjD3flcbralEZRCeZ191tdrmdFfwyFpfhmFc/VG
gAuX4qvte3FLV03srlqAZNWmKHrSgR3gUrIsCSzWXMVU55rvV4UpjnQc93aZJ0I42QWJhzKYRf1M
RbYErUUCrx+++AX3g6JHWWXnNZFRmt9G29XkUBR3HrkmlFiiSefKSC85HwMQh2fdAoJ4NF57Z28p
wNd9QD1dKkglROnebLGk9/N0TS+Z2SYfwKbmfc04GTWIMoUWyOWh9tyDXtW3sUW4ZAVrscV5Qteg
roqwGnW47v/j7Eqa48aZ5S9iBBeAy5XsTWy3bMvLyL4w7JnPIMEFXMHl17/sOWnwhEYED7roAKIL
KKCqkJWp+Qlqn2hU1+hS4Ut+GTOxHckWkieG93jDRri7wztXrSowg/K3NwHOVFx43n/qKv+wNdPX
dm/apraKTsXMRwtd45dckJd1qz66bLm6pW8IKnWzV5xckMAPRCDyy9BXzyiwOvESAkWwdLbhzNJ9
4L4ob/ycNRZrygrmcZ3i47Stx62m13VfqyK1VQkZv2uLsQ95jvrwFrt5H2945lyaNQYOaEOn8TaZ
Hpl1P0Tx9yBiHsD7HDq4fn1jE3QNuFXG1DN19eh2qXKbtyIImY2uywseasM4aLgF3radRSRVSqa0
rMmeuF3AzyDG0LK/q2KfFoCtNouC/C23hBM4V9+hQdLRaUmqnn9/fAdpjK52iG5sySAtEOEhj3Ux
WZvPJcnPpDApvmhsrjaH8hGQk20YoVPDssTqpu+Wxz8/nrnmZFO1ZLqaE/RP5RCZshmPo7D+3wBl
9wM4mBLLygyRmSYgUFtEIzb6Y+niI3hR+jh69aVfspNVQLiabhdnA4qzKQwntS77J4ojk62RWVnX
CMDt5k9XtZ/D5SLz9qmYvWOXjbcm6y8gQfsr8+bzFIrXCInYY1PqanCqPAGED2idzdK5ehZ5avDi
t0owyQd5TKvbZn8LuYgdkb9WJTv14YdmHZOaFLG1TwTLVtULxq2V1ozi8VUODFpJlkBqkxUmLKxu
iyt+v21uQ0siHFSH2P8CEYI/ExSjbfu/x8bT7UPl/s4Dz1krr3WuRVD+WWgf5wHbwIXbHQrfRGyu
iUfUttMJUSmP7ApZIKEyqQsnAavE2euaLytjsbt2T2NVPBNpioM1JlN7TiGdy8rOA+mDtL6JIjiG
/FvR7FPHstWuUzGTsRur8C46+BEsDXGHVLOcv8/lH2qSx9IcO6pkQU9st4nuSh5+fV7KmzCJd2qO
A7XtNCM2wJh3Fx1nmh3W0L/1tIHeUb2V8eASC5JzfvbBqgZD2VH3O5QjIXIGgN3RPXuFjvKXDbR6
4DS3LUPNSJMaqm2ok9VVYd64IzQXIpDT1X4cFv5z0BYxW0CosO681z3lXve5DHrZeeM1cF56/mpP
ECzfhR2jtipmEzpesPYtDASWw8m+uqY9qnMAxal9t18Kv4FTr7Ujjo69tAfILztP2LmmNnXNJ9RW
VLGWrJsEHa8VPUrvow3d6NyQvmhWVhUkqJdAVPd6y7Uu/vJqiXs9XWhKpykZon23rwrvwrXu1617
X1R0o0rwClqSx4v7gy77FERtFeLl9eA14yAKuEbDcV5ehYmyS+NTKrqrX0XouC3snuciHscg9oxc
krqhFXeVvixJyTH05Ka4sHvXkEPoxlXybIs0S2Oz+y6fwqM75UcoBBgCHN3QinNuGTBpJcWUt9W9
RHR9iVz7+Phi1A2t3LsOVLgFQlZcIvNfTfRJmrR2deMqvsnCrsvJhnFZ9MzH/7mF6an2PrF3Ek0V
xDXZVRDVReNcsyW6+GX/Wo3yLNfmqSutJM+GT1k7HyMre/brHGROYbevDqQivKB/2gYdCJ+vsmhB
BeMLJwYL8dfHq6A5C1R0F4vaO8I/HK+jh0Yj/7YWZzH/NY94RDSp5uo+cY+M3mSgFIRF0olcPFu1
n8BNlzDvuWRnNJ/Es/zn8a/QrLnaEhptq8c7F79C2n8HIGamxqxTN/L9/28mH6KPsiktTN4P+h+O
Wyfh7JkMowkNVThXC+qHsWiC8UpceqJN/3Ftszze/C4ugLsw5P+6jygezIktQHuEHzDKa5vFllck
ZXTupj/7LK94sd/ks8/WaLx2USFBWzuOENMMDDtfcwf+S7PyxvjT1LZ9F8JAHaijo54cevbKaxP/
iCZqVnFcixNupWtNzrUbx+9O4B0YWq7nuTswZztR9ye3xoPvmGCHGi9QIV35VsxksgfnOgX258jO
D5LYz3Lov4Qe5BKK1nBga0ymwrt6UWxTXsITFvI3Jx+j/redGa4ZXQaq9ofSiLsV9NGcK7gmj8IV
YDooYoiPH0CwAiBo8Lr0y4lAta7i0Xnxtss4S8Mu1rihCgHriayAbsQuDhabnKI8is6RN33ZtYdV
EBiUYHvStxjcGR07Lj36wy1aUxynW3flcqZ4IiohyWmdZZOdh+lnA0ZsK4uOy88wMIHpdd9QfLxH
a01gLfhGU6JnmsUDdOs86p380TpUjgkrp11/xdczQXK+km26ci/JzuQIKqMn/tt3YvHkHO0LYLqP
10OTRqkNpHXpZRsS8ukK0NLvKvjZ2/aHdgK9d20l2xw9rSjzP/7Su9uKRCpwLJce41uNL1Wy+UOy
4U8WGVKzd/0QI99/29ujy51LbFUkMzXQMhzaLlGUMGI4F9890zH4fR+8GVyKwaOWXKfrFrHLGDKg
xdriNZNdXPfMcLDrfsD922++wenk1rkN07jkxOiXrP1Mt9fHVtcNff//m6HZxFCvz93pCqED2gOu
Xh43U5uubkWV+9qrnX4AhwxeGb0xAS7taEfWzs2ieDJyOwgjQ9HoakX+CYXiczmYYladRRQHDvGC
iDddpEu1LC55hU7OOjz1bW84ud+96bBfFMcNK8dfUQ9FNta92tlzXn/1xTc+/XIhOV5fw+Xl8brq
bK9E3p2EVlJdLUid2sBqr5XbzP6Tg+rafNj1ARUjJrY87/L74o5Vez/lmu+NF3zdN7bisJs3rGtw
txHwQxByoMEcgwbcsACa9VXxYW3ObNbVmLiQxRVaQHFEtg9opDg+nrtueMVX6TyLFlhj1AraIQHh
6KVc5njtd73j4gn4/tk3/kr9rCuye9dNFrRxMaA/dzY9Depmrrjr3A+0zYcN7trjTumqc2ZJSMaO
hoNSN7zispu3erOzYEeubXEp8uw55PRpYSZ5Ut3witvSdqnKheH5wh7CH8sCjHc78D7uy4XvCedg
esVzIxZZIyBWKIY2KOyueOz+91gzCS9pPFbFhVWk4NlqowuPRv0ZgjxfvNEytezfHef/pcskUrFh
FidWLznvr0PnH1o6xHzFX1QfG+hYVGsd26Bq2LX/VYhY00NDg8+o52ZedpJen6wuv8xLdtw3vHLd
2iFIUl0ixqvnj8dpsE+L21za0H16PLxmEVSsWBQCJUEo3KvL57Ps2hugyYaZvxsYYg3uG/eN5/Yz
ACOWADB4jGLbJoe6GECJMp5XFIiIiYNA9xHFh/22s8Oyh0JkMbzMzacom+LeZidnDeONmdKn9+Ee
+CmKK0cLCsUzr8CTOpcJUHs3Tt1Y2r+9gICW+wWnyM1aN7Dwfi9GUyCqibNU7JgAXKWfGobjg4RX
CRlGaPY+tYv/3AkTXklzhKgYshBytIOYrXt9YTpK1h5Dpz8yuatXFVZTrmRbeNloUTJcmQ0W+dil
ecUSD4zjBt4Pzd5V8WNFCJUMW6AKO0+OiHOvyONZGMbWmEYFjUEDUQQbr8ZrJFlCi+gH5L3ikGZ/
P3Y7zeKqSLF1ZmTdCgxv9RF6RsK4EXmaVyTxmIkPVhN3+cq9jBJ1SWYHMQV2UtxA9EFGXzmP4rGb
EiajGHj3GK/rphfiuyu8c+L6irdbAqLfFjhXrqz8UlJgkKaPThse0Jp/zmf3mteHNvxgjeuRttGx
DcPnNdpVoySRiiYraThtDffFrW3s6xRGoIoNDGG3bhsojr/hAuerzcCfS6qTs0ynwPeBuNyOj7eB
bgcrd/jEl8FCR5F75SXCsnmNo86wHroNptzdYpiz0uKVd6Xb9CEMbVChFh+snCRRYWJz1U1ece9q
Ep0ANsxDn/v8HM1DmoFNbpddVGQYpTLwO1F412Ls/gzowUvkbGSh1cxbRYSFIzrYxqH0rv3Ab/3k
nIbGJNj1fpWCRCoerHTsrHPYKm7RBTj67Fwfxdk/jDkaGMakPJn6VTTbUsWFWWUY1JZcsOPJ31X1
OhMe9xnbaXzFk4PJrgldi+kq+vEbzetbzxxDtKHZlfS+JG9CAtz8W97KEW/GtfWxy/uT0w7PwfB9
EKHBo3SWURzWrgB2b6IRluludVbE3Y/O//x4U+omrzirPdNwDtoBBWEaiHhz19gqgxsIeC7IJJLH
39DtTcVts3Hb1kXk07XvAWQZOEjX7HzZF8+rODCwprvADktxC7hI8YCcTIv3serG0665q1iwMQdM
HKx64ibFx8D+Kk2lP02Ip8LAXI4NI1rsx7VyLgW5brI8+DlPevKDGje9ZnFVMFjA12YkK3amhWYS
lwdJ2IDVYBueI8vUYqPJSVRQmC0iwfuNofLkgnLc7xMBESPafg+KSzh+b+inx8ug8QAVFuY2Zek4
BGdDJ77LPLa9v0PH4Fya3amiwBribLLImLjlAAS0x1kaNqYuvlYxXh5iIUk9q7nReE2goBdv1/YS
oMGyPZuChH9fSt8JUFQglz3gyF8hQnBzz9vJPRZH6zicIK1woi8khkr7qb9VCVojj+15Z+5GFG/e
ZJBzCCmKW4UEuiUghWyT0SSwp1tn5fqlY0fzwHHgbvOXre3jxb6t7MfjPfTuQgdUzT3qIdga9Oa5
qeu2y6UvrS3Ol9xEj/DuzDG6YpaCQ76knz0vXQd5XdfpYPX8aQBO4/HkdcMrhvHGpipa1wVJKY65
AlFuUAfPC+g+dw2vZh2Uk8W171xc3Zg/k+7aufJT45guAM3k1byjtdalwZsmuAwD8d0fne82+MqC
yfm2b/L3M/bNBeygRSnrJPFSJteDP5BbR0SC486QNb17ioIx/f7/N8ODrq3NRnsGwqT3oR28HWY/
+mn5bRplgwEJoTPQ/f9vPmH1FvoDyhLmb4qDaOojyfKnjZlerDU7X80lurZbiFwqksrVHw4FG8ak
sotd2EXYR4lOoq4YbF+ABA28HZe58i82o4jM+Z6KI4ZXIpQ5mNeKenAsUN3hdM5Q1OwOUWNSbNXZ
RvFbOvVRDW1gD3ph1gmyi0fPMXWZ6TaO4rNAEHES3Q0TAv7OAnbIFn5h3osvTeUUzb5RU4re5aET
LaCJ6/HQ7rTiMofbJbLl6bFjvZttB1RNKgL05t7ZtcFY5ucFWv28Lp5aQJPdZczisMtkUsxIY4Z6
wSu1LRpDQK1ZEjXf6Ng2Q/IUBzUpg+e+ydNW9oZzTje04su8imrhjC5+UUVTF1z8rhAGY+mGVn1Y
Vpm0RQUfpvY5bEmMpmND9KPZSGqGIcMtyLu2JekYLc9btsVzZX9nvhsHqAs8Xmrd7BUn9gWes6IQ
TNV9c7IsJ+6ZScxWN7Liv4PrWEvI7jS59ZbwdY2lEe6j2/6K70aZzYOhLnGuQd5CTOKppMX3uaj3
upfiwAW1UMu3Fxw9VfeRROuhIP7fYxQZ7vR3c4CAqrnFuvJJNGDXTiUEQEshnyEwdenK8jzOdUo3
ZiCc0n3mHrq/uVzAErMUHboNcPr/hW6Dvvja0lfoOcfEVG/X7E81z8hGBs59IKdT0YOqAc+lVRxm
/CurS+cg0VSxa4uqqUY+MsYHDzztNoOshV2MiVVyU1PXu3kM1kLxXgcZUen40PayZnEg8mNjAR/V
VbGUv9rutBP9hu/cveTNYsxDx0TgdvgR/eCdS7f+4XfVcnhsId06KE7csqhi41gQUHNt/8xudyxK
+zsZpmdvrzerCUddlo3dIs1Oi80/SLmewt5U5dAcFGpiwQgA8pg8eODR68Nia+XO08rBB/bYOJrD
gijOLHNGevDjeqlwmotTFT/7gpwraI8+Hl4ze7VjZAXvozO2IdhmwQRbie4jc22DA+uGVhx4ab16
ohVsHpDisxuJw9aGhmNfYxS1NaTlDfMHNpC0LyY/4c36aUASc2hla4hsNYeP2hgiw85b5dpB0XTI
D7T4NtivwYAX+yDdoDT+2PS6H6H4bpNlFshucEyXEjLHXpazeAzweFItjTDEDbpP3Jfmjdui+6uo
JdohUj7wY+aJr3xhR8Dn9kU8amcI7Yas6OSI7M4WXdL10j7U0t0O++yj3MCFM25htSG5m4QHGi83
FVVw8Pzi/Hh43RIrt3DTRgKHgHDSAUC5GY2qtf+lZ4BLZFESoiD3+Cu6FVDct8naCKCMwUs9KATN
kJGpAIUZLRPpp+ZHqM0hXrG2mxiwTwHPx8PubYpQfGDlYSM/mOj3bVS1TWRcvYoCnoWNyseLCOQp
z+0v4boL3At6kvtve7NJ2dxRXhNwL2dBeJ7H/pDJ7KtVmt7eNLeL2h9S27IfVw7uZaDP0y34h9Xr
rzD441JT051midVGkdnfWnuYQak9+91rW7cx5N1enWHX0w7Mo/jwUvmVxDpjB5XNrWX8QzCZqsS6
mSsXbzFTmntLgIUNPDspazEeimxzk5ETE4mU7hOKE/OOjyCwxEk9grA3kbz5Buri9gl+ZzpGNdeM
Kh8mkKUKNBXd1/eed4mBQoLaX/ddYiobMJSroowxbM7RHuyza/Hw6IeN4ZbRGEdtJCnB1cqXqvZS
3/Ge2qKNqTs9bXNlOOF0wysXsPCKIJQBUjvbji6bjd69oryuOKl3HW1qx0gbNU4EOqZ7/Sp/9vry
R+Wh4zzahWULqMr96+ClgfVt4aW0d88V6E6GNfwZVaYCis449/+/OXXsrXdYuExeakGtz1nc2LeH
01zsLHyq8mGdX+WjDCiMI/wXu6/ToUH3OXgTXh4bX3OqqS0jRdH5Xc5Q/wGF3Uc6V0fLk794K5Kg
Nh2cGsf69131jYXcwRmG1Qfxu2xKNsaTHeVhgnK0s/MnKBdwsFZFLzrsfrdrP5Rz8VQP+XFy50uZ
eV8fW0lzPap9I61DpohOSFuKNWqONZ8oeCLomjjN+HutkSsRFyIpj7+lMZfaRVKgEJ1zjhUPm8GO
B8LlwXOHaefoii9XtFghAoH1hsbpjW9MJIXfmbBHms2k9oqQCg8KdQdP9gkbDmFZfnZrCIpQLP9J
9I7putFZ6P75txtqsoIwbJGsinryD1nOu2QlxbfH5tf4s9oYUkxQbHV8F0kk5/+MUn7tFzSl5EbF
O52N7j/qzeQzMjFRz8jDwDNToYBIrsLqQXfQ5Z/YPo6yAIH5fz+Ctxg2h2vvpEu52YmEf8R1NzSH
xybSqFJTVVeMQbsV3UcIeQFVfcb+T8oMfb9ozxEEXSlr3E1rwuilcLydu1Zx8YEXRZV7Pkm50zwN
wXKc7H8e/xbdXlLi6iBarR4Pbk5KQuvq+tPnxjFx5L6/k1D2+e8iFC44AWSUkRR1lWNo5ceNDClb
TbqG728kQHn/OzwJ0CkXDIhXxpbfKgsEOSx4hmjsMR92kTcHQPv99xON51m+x1FQoZzWIi5ZLeTB
z1BSM6zrfa7/7/0WH1A8mUqLWsM43VN7gk7RtNqGdMshAFC2SQnybJkJw559f52B4vnvT7EEosd+
Gx0wk639Web+b88OdtE+4mfcP/rGpzdaFuVIJR4/eYdn1QKKPs92MYyG8E630oo3Z+tAQDww4/bx
pqfe/sCqeoudtT+0q4ncRmceV/kFS8Hp2mGvukEJ4hevigdJfz92Md30FeedCTA20JKn6cryBOzO
Kcm2byOqFNIRfx5/QrePFC8eqBfVOc7t1A6hcbeVSRT8tFeAPJHC+s1Psf79+Dsal1b7RdrRsoIm
w09xyjqZOnYewBgFzNNx3/CKSwc+nTZJujXdEGBHTn0uWJFKazDE8e+/ZxG1aWSuIAm44h5Oy6WJ
CzxHFN2nuvu1BU28CAQCvIkxBYNr6z6muPYMRgsBiTQnzbzp2Nv1ZQQBLQcn3LxGBzE3ScX+1LVJ
jkq3MIp7h1YTNq3noQTvT098IM9rWR0Kz8QNqBtecfC+3wAMgERwKiW93DnbFlQ42zn48njdNd4X
Kg6+liWRyKBJCkLmP5zJf4ZuM5wdupkrjo1GWh8PcwK3xNw9RW51pFb0j+8yAyRVN7zi2zRcUXx0
NtwQVfScO1HSSf7M550XkNpO0jWBXQ8SNZeege8zGcAg48YchN7R4bHlNaEMUZtKimjw5sXBNt3C
DTRnNC78HyNEOHkfon7UHOfsmw3ElbuZnmA1FlNbS6zeHovMRimVrRn6IGeElt6T25v4NXTDK1e2
FY1N6c1Yb8fdTq2sD6CJTz3LVIbR7FS1tSSYi34SS03SiPbBEex53tntHRNzj+amULtLwqCNgIC1
SVqM44cNPOf1HL4sq4TCwL6KPwkUT+YyHwox3V3NXxLPD5JpcE/ML4+P95PuFyieTLk1rX5Y0rTx
/ITlWOEegsqE3ib71+Mv6BZYceie9aJqLNjIt4bLApRz67QfqNcajm3dD1Ac2re3IAhHigUup3Sd
5oOblSmf/o4y01Gt20LKXY2ezgZIZwLpBX97Yav3yTfdb5qRVRTX4Gd+JDIEMbUtfhe9dwW75GGX
1VUIV1YMrAb/HSYd+SlK1wcG4b2iNyXOmkVVW0ecIcsDsUQk3WSO8kL/VDIUCV1qePvTLKoK4Zpl
nuFpzrovap82DY1nm32h3f+Y8f7VfeH+w95EwO3sg9nIZ8iap7mP8aSbTFn9V7nxk5f5yb41UFx3
QSm/m6f7JVyxJhZRdxICFFzgDng8vm77KL5r9Uu1yRa/oQmiOW7n0I9lLgz1X90KK27bItF0nNby
Ujk3L3xwktFaXobKFG29X6AiKoGwAI1GYA2wje9WP/ngHkFmdREe+9hObuLlpstLt8yK7+ZksBBO
5CQd1vK0gXZwEPQG+tSkyUyAds0qqJiuoZ6slVkrTcO5/BYB+X/wK3ffKxoSj/9uUzQRbJD3hiPM
DX/y+BSXYfeJGem8NaugIreKaptG1863VMzi7IEiPgKipWHozwqjoxeEhudSzSqonSLlCPr5smtp
KoaXqExEDUmvq2UShdPsVKq4chc0Vlb7AgvgyNhqp/NsRclU8NMuL1PBXJYP1kjsXwQoZcbjxtpE
shW9qc/l37r1OxUFlT6Yek43uiHQbVCMLNNuqyek4/wP2bboJG2IAVRb2Z+btSOxRZfXDPkuQuJa
JCQrllPgTL4h2dKZUXH4zhrQ7rQRms7SSikoVJH1XnzeXx6bUTe8ck8Xc21vRTDSNKpE3LvfmvVj
Yf3YN7bi5e5AXXmnrEvXLkpGEn1BiAESbO/L4+E1Hq7ivkZvRZZOsESgXYmOftZPxzEQL48H19hF
bSwRPhULIGuAIa7jd9Z64zn3cujNuvbw8/EXdNNXIuzVdVpao7Ek5awn5MgsRoC68DPLFILpfsLd
7d/cpURyEG54uIcGucVWt52qtn6hc2MquunGv///zfgi4LNvQ105zR0OwvnmMI/LqRCmSptu+Lvd
3gw/olFL8qrAISiiChn/QGMosm+HKswMIbBuBZSLup1pF+aLTdN+5jc3qy98MDVv6iaveC3yTc5n
CvJKKfsYme3Ft34UTms4uHUTV5wWXA72VHVYWZC0JQO6bTzfBODQDa347Fp6EBqT0KUfKgYqE0Im
8b9gmrhJzl1jGBXf5Xhbn4ddDdTwNJ5F1n92Cjeegn3K00QlALacUkTDDIzOdtdsEV1+IrXL9h3F
KsqriXzLy0osqhjYSYIMZw2H02qZcO460yj+urK5yngoQXia24m7Fk8OMAmzNHUv6Ia///+NP4Fw
IRyszUHqAU3lwIvO/eYe3M6kuKQbXnHXhWbZNjflhgLRcOgj5zwszbUN5afHp6VueMVX6TTbvu2j
gmPn08emzp9aG1QXgWuIJjQRl8r1u1kEzaxMktSemHfomsE7Ep+PnyaL20fSDKCO8F1pYjC+r+g7
wYXK/gsa4bDMx2pLZyBcJsRzPdm+MATzi0P23S6e4sdlHU7L6iETzDP/SBn0nopd2twBUTFeZRmt
9iSAUqjWakv8yoK8s7Xu8zEV2wUK4DYMNpz6btU58ew0iEsjtAyFJrS45oBT0V1LVm0BcnrMfrCh
acGhwyLX0pCd6QZXXNhvmm1pUKZJo9o9Rm5zqmWz0zCK+44UxOYZXlfSvvdI/upGXtEes8kTzoeQ
RQWJd/mZ+mydB5zVuWeh8NRMaS/w6L74T25nSpw01XyV0VBuIgQoGaWVsARnBpSX2mPdAh9u0xbV
OcsrD3Irse5S9F95DTm7Xb/q/2HWyGhnLnwcsMT6wMSXEhw5qz8e9o2unE0kHPvBj1o/pV13W7tf
A2jIKTGRsWpOPlcJJSbXk10DeqjUFlAB9gGtb3/ZELzeN3cllLAdD2xlsvLTteAfGmtKCofcam6K
QTUnnQpXs9fBnaG0BMxOFd66bDh31ZRa1prYnbtvx6qgtYlnAH01nZ8OU/aCgp3fhy/9uqtpkagU
x8XsVBnyS8AFhXUMa/J5IvmTJCvYrMt9WZIKW7NmwoLGzWhajdNlJQIChf7Fyk1sV5rto8LWuqWw
SlEh4AqKIWHFeurc/ljwnU+NKsFx2Dll31koVK+lSPBOcB4gvMpA8LJre6qwNbB0oeYY4l2oFvQ1
L7PP6K26zo1J5kVnHMVzkeQDfrJg71Db/ySDCbg+dmyt5dvj2Wt2v4pYI9KuRuHwNQXJ0Qkloriq
xqNbt5cw8vedPf92zb+J6iJEvBGD6lPqeVFKBw/3sXiaV1M6oDOQEkY4nds1RCDHdsrwyc59hL3Z
P4FnHR8bSDO8ilFbG1BylEvuo8DCUyiYHjqEFX5kKkFp7K9SGzeTO23dUKxpJrxj4VqxELmM2Tx8
7GXzfd9PuEeUbxaggD4ha1tUTOe2/gDGGFyW+dEuc8P6aiIKldo4iuoNaHSAudtanvo7jRXk601V
rncHJ5DJ/O/cvZJ73hyCJmBojm55yqc9k8a4Snm0n8qiDksw3bTi40JeKxPbh26+qq3BCFOgA0/c
xrEJTrSr3ZiE1HTR6ka/76I3K+k6pRNxgKlvy3hEWTo0PRXeZ/f/on1Y477534wrK5L7TQdr2GuD
nt+4LJ5p+OxXJ2EiwH7XjfCF+y968wUALtY8pLa4Fdl0cPIzo7977hvuV51ZlDNyGPIQ/LIwS2k3
sTf+8k3qTbqBlcAmLDfqAdfW3Lg3onYKac/N8E6ls4cS1KxLFxCnw8jt0uON6rLQFqSOeyqmMLZy
JG4umOX6GoMX44ljYBCxh1tlMLZm5mpu1TZRvtZB1NyACbHrQ0N+WrZh3hpzq5nVBshR4XS9uHni
oxvdyvaw4wAkkZpQRa7XVlGI/dGCy9EiF5bXYOQ6Ph5cN2nFJ+mEC7kaYOwaFIq8Z8diMnUlv1/i
x8Tva/DGa6xxsdZ+ga1R+Q4/h+lwzg65HRdPC9ibzjwVv/vT41+hW9X7r3vzpR7fDvkYNLe++OYT
cBiA6tUwtM5AindO/jhvlY2hCTx/Pc4mfkbdlBXnLOkgmn4EI07XPGciGcPn0gQd1xpecc/CZmtd
kMm7unYGmXgvd56n1p2TcoImFYQUq7gchR2Thf+UnfNZ2HlalFObuH62JHm/cYOz6WynePJYl7k9
N9gAPKwPXpeh39TUbqEZWk1KAJrOmwZostsmlxNv2bFfTf1F/4bW79wnak7C1wyCe/elCb+tafvk
vG6HEpT3UTKceBW7r1AWvkyGQ0OzDdTkpBjCEniFGjf59slBADJ8mHdRJZBITUz4tFV8lrB+I4Mb
tlsSOHIPmgxDK56N7N5z8fgIMjP3z8K/iu5zu+tdCEMrruxlkxOgv/ouFt1+qQoXjcTsAto6gzvr
7K24s7W6gHEFWNuB8S9juSZTmH2ZMlMoonM9NSOBMFDTE+d+Eh3qX/TUnfMD9vySoo53sq/+S/nX
4xNPt/8VFx/DsSM9sJS3cvpAwy+dZ9iPunEVl/VAJ75mDjaN670uiP8g+7b6hlzzfqe841dqMhLM
rifscMvOG6IGyc7OeHEoyDHz8y6bqNkIo0yUeUebG0Id2/+wUkONQhNfqt0ykBrbejB7g462yK49
RJiGobuODq6w4rUfd4YPaiJSunMQdS3BRRN92dZLuwsKQiK14NgtoHabKG544dWJax3dFcfZ9gyp
5MdW13iUWnGsBF+h0AJiw9mlySzDWMxg08hM+ZlueMVhN3+p3Nx3wU7n/b1aL1v/splqH5q9rnbH
cH7vtxnvQ/NfwRQ9BUbBFN2kFe90xzXyB7rAOwHebtuU+b9H09mr8yLFQ6fItntOnOY2+mjgyW9O
+aeLflF5fLyc7xslVJth1okPTeSCZpBR++BN5BBWppeB960Sqo0wlS2owzbMvAl/VewDbvDYOG3N
wRuqLTB41mgtB21yt/61ebJiJxbfoqRAO9WTOOTH6LB9emwf3Y+4L8ubUJO2tqyHBT8iaFr0197C
GvT8uyCXJFSbX9YR/HlTg9upRecO2tjxfLLn4QQj35f7zbQFLcaGC4zcs+tYfhkDQySgtbviny40
Z+eq3XBhfAbY8uJcwoPz3B/BAH/kR3awDN/RbUslXF59nyzg/YNlSvq0iireQmk43t93qFDVSPFn
UW3gwx6vbj1+3uR8o513BFXuiXvM8And7BWfJaz2ZN/jtpb2p7X8Xe4CAJFQbXPxC1BFWjlWVWa/
lv/j7EqW48aV4BcxghsA8sqlu6nFsqzFli6M8bPNnQT35etfck4aWGhE8OJw6IAGC6gCUJWVqf1o
9K/L+uP6Pv/3xvL3ae04zn93TF0OWrFomLN2iR/JybjwW+dp8y2/OiUBCa7/isT2YqeLM7labVQp
EmTNl5ifBq758XheSxXGRWJ4R/DWzZziujMQ4vUytLtoOQR+hOH36PDBnVBjs6skxzXPyRevMe+m
7fG6QWQT3v/+YeCU2WU/zxi4MfkNcZhfWscURRyxeSWf9VRz9yeTQ6YLRDrCesOZR1UkfLKZCx6K
5vfCHE3sl87N/LaZ/HkugmNGEY9TJD82c79Uc/qnTu6t7uX6uJJYLnatjFPDTVqBVJoN9ol2v6oZ
lYNEpVwnGV3sWGG1lSRljb3tkm94JJkEYvRQtb4+dYnjiN0pfUdXtnW4p1fFU5M8jNpNqb/M2ZGS
GfrP9pvwh11Yxklq5TPW0lhPJXvUzSA3FIJIkm0iNqaAJDOzCopdmDTxr2Q0Bw++pHhgyCy+//3D
tIdsWxYj3qMJux3sCrnrizmpaFlkAVHsSJmJpjfNitGH0xjqYR00fnG2n8xTc0pOhwpmsLxwnLK1
dRJiU5hnea/HL8n6RT+mHef8xStc1HzW9yfjaE5endymHciwG29VgW5kKyt46Tqnm96M8NLVptGY
p7elqkH735TFJ2eRKGaStq4ZN3u4Nc/jqxFYt3wLQEAexk93lm+F+uBB/aBX6U7I7jRif0qFbtSh
j2Ep92JCTePET+nJedYfwBwezlEaqiKyxInFZpVigUqEseCzyLT6y8IuW2eFdNJATXKIa8l2xIaV
aZtKfd1W5MmGH9wdvbJNvWx+vR6EJP4mtqukBMIjqY6npWXRsO901KfjAEzu/vXhZeYR3JkZtlYa
FpZBqxy/oKeyPdeJ6bnsWCgS6YbjIdNMkNA293Q9j100jYrbnswsgg8XswVikwqx2Wl+2U6Yu1/M
+HTdJBIfE0mGm3zq22lFgU7L06A268BYVOf351kOR+xM0adkbHMLs7acc5t/hZisl8Q30L0amOot
L5u9cA1GLpjAlTH7tDqhHDqriOMkFPaO2IuSszy3nQY7JY2cM+R8b4abJuq8IkgCVcujZFHFjhQQ
9bVDt2KzpMk/VXHuux+9So5YFm/EdpQm1XSeJfCj4hVyx8llL5RMft944ADzTS87qbpCJR4lNqTU
dr5lgMKst25yy7MHw/1eGR5LVOwfki0kdqSMUIJy181db7W2/rZYv+Mt8amW3+q547kgZ7nuA7KV
2HfXh1O+WZO8TXcfWAx2bsB/BxLmc3uMwA/VbcF7hzjP0KqGvZT0P6Eg4DE8bFWPKtnUhTuy0QwZ
7xsdRzA5rQ02Z4I+5qlQVGUl7kWEA1irm8WsamQQk9HyLAZByOXY61sULwE2a20ngoMqLr87FX12
m+b7ocUUe0xcC4xfpo2oM6M8pA21v6LtrumW4Prw+2P1k4uD2GWS9gNaTWds+M6sAmK9xsbtXK7B
lsdevYQrY4qjSrKwIrOwlXQOLD+jZm08FiTo+5tUNbTEqUQ6YXQMrtD4hagOAOsZhNzGyZvZOUYG
V0kfI6l4OSKrcLPaWpWBhvS++TOHtm94eTD8pMH8wz7NQeLvcTRRLLhsRQTv3bRqnqoS9/94IA+W
Nb7EFdrLLNoGjWkGIDUL51QlbSJbFcGV8yQeqmV3CDNdvC4zgmUYABFT0StJ/E3kGJ7LpAQsBF7R
NQ/Dhn8Vm0lmIsGP3V5PpyxDKrMynlH5imL+Ejf3Rg2dyMln6bHLm8gzrC9T6gKp1dzHxRNH5RFV
h0MU87Yjwp4KoyFuxpB1mckTEGHhkB4i8MHIQlLKiDlf2xXPozo9M/t+Ko4ZQ+w8gYZuGdcz0ovo
B630xCMgGU7/dz0GSbaJSC0cO83sEhSsb9eKp16By7iXm/3P64P/Wxf9JMKJ4CcGIpoRBU3nzJrn
rIxyffYm89eQv6zL2wBVSVLlXj69xPGLmxeemb9wW5FSlgQmERRFij6eB45by0hj39Evjv6amucB
4DnlRpJ4gsg3PNCOFVC92KvjWh1w6My7hvEVvahPTddGOdRS16wMr1tStkzC2Tw2ZpwXHaqHbMEX
dPTHwqDbeGxswaM5G1u8NfAKayCykYDaKjo2rnChzpmbJpWNJUA9KNC3LVhyhUNIrCHipKwlL9ze
YOvtqCeBZZdBi8fj9UnLrrsiUKqvLWIv3X7d7Tzz7JztcLk4z/PoVXf2qTvHvqpWI/uIfed+uCku
HO2TaKJExqaqvdihJ9tUwYIkR4tIMpzqg00nULvdJ/wXEC7I7IF70JoVJpJNfP/VDxPvIQk/agA1
3o/VUwfOk/ag6CWIMP47MriR+ZC5uN3WtTv7MVrUvYoxxXaUPC9M4bx1ksTmAHrX99oQTcPvrIvA
ial1jsIqsuHN/869jAl0sXoEUtZwb+MXVyMe10M2K+7PsjUVvHTQW8vJXCiGsVL3DDcLB3SP0ULV
miMbXnDWbbAHoIEXVCj5fU3v+/5HqeoNlOUmRThUkqSLlqCSdb89DEEX9WdSedtjEe3+xKJKkTCR
fIEIjALTxtov2dbc27E7+YOL9iEz6dAha5pzoAgOkq0vAqIYkOTFuuCJZD0Nlr+BsdWvgxjgK1IG
/ehr5zKEwrRiw8ouviJGqk161vP914wkLCPE+94r8WvxaT6x1C9f12Dw01D1/JbZb//7B7fuqrmi
NkPQ0O3Gm8n80tY6xNHHp+u2k5lO8O120Y0J+jvNfcPWgKOG1tKDFZh/Q/mHmVtaBTJ1EMXdJ7Md
9Kzw8+7Y01IETNWWnk2UwqnJigm33Ke94qUhs7bgzpwt8TI7e0IrHryiLD1767zEVZRIZMYWvHlg
KF2CvhU7R0/vNt36Puj8cn0dJRMXcVJZxfRmpni2TNP3tYxKsAvUiWLHS6YtYqTMVCOjuSD+t133
I3Wzybcre1MEaNngwnk7WtTpaivDk8Kh48kmufnQVYsKmia7N4gIqZSvZUr6YX+lgrYWWbLKL/wk
au7WoAqy4KCXioCpUa/50Bl4DMcgQUw0y5tIMKjOGJmJ9r9/cKSZp4YxLPiGPi6DsUl8ww2P7Rrh
8CXWQiZ7R/vbcw/KzgXqVQsUjnzXmlQPU8mNXwRModsHJHxd5p7T4aKNqKhDATY2M+zOws9UuSbJ
Ka8Lbsu2ngIfiEuE0cWjz3uDnre8qy/r2v10siz+esxcgv+Wm9nXhGAhlvoByzCQ22Xxrw/9uZnY
XxCqJCtobAAS41gk7Oj8pcytYFlpZLEMWnHTofjGRDgVBp4NXiDcz+S2KoK5v+GqcP/5GjARTNVt
BRjCCUqdGV0DmyRfaAeJGtPtPQj42cF1M33uCkzkFLaWhk+Q5MXjLudoaGhDl6iQZrKhhYN2cMfU
gnwD6gFDfJ7I9jQdzEAwEUjVOqzNeDYhp5RH3D61hWLTyKYsuK+Zdto8DyP2I7oB1i2JNG4/HTO0
cG+eXT3ehgzWsPvSS5za5+nv6yN/flIxETqlV7HWVxNaXtrytoJwW+Y3459jQwv+OdCsnJIBu2Mk
9GLP/8Sz9TCoUhcSY4u4qalN6sJYYZERHNZmVwa8Vb1uJSYRYVNQEAcBeo1MEiRKLtqSBpXm/Fjc
Y8LDTARMWSD2tuI1b+6dnb6d/0MG5vXl43WbuziE/s4lMREtRSpY3WXtnl1b/jGKtPfiHBpVxPGm
drvNOuRo0Y3kabNKcFdy/2Yijsrtihi0IyXybjfJt3L021fb7yELTcHb6DVd0ERmUJz6Qxcr5uzb
4cPh62wgH2lSG44Qrz6py9fSXENKF4X5ZEsvuPDAtyyFACb6EMltPICt6TwcolS0mSO48NRj7pRg
Zcrta04w/xuigrJJ10A4cLci6+whx9hO4RWv5s0uAc4Gj0ZF5s14gvnpheMR6Sou/DIrCY6td+Va
oEsOn2L+2Zw3tzrbw6H3KRMRV5Ro6AMzsb7TcJk6IAX43eb+vu4bkpAhAq7cgWqEkw7xmRg+L4yQ
VX14fWiJRUS01TSNJc0ooqgxoLcAlJwJ8g+xXipOFtnw+yH/YddnhglBeg0+ZhkUctynopi81lW8
JyQhQ2QCLpKmMVGZwG0NUq8xHy4VaR47ewp0Wv6kenoeq72ODYTFdVtJ7lYiCMtM9I33Gm4mjD93
w1Nf/uzdBBJuD/msYqGSrbTgxhUpkxhNovgkmnux9b+YKOYuG1hwYm1jUzkWuNlOZurv5aiJq9rh
ZGss+HAy2Nx20bQNH8aVfF3ArV8HzHw+ZnTBZes866YYNf17TU/9pVxOrrU8Gh14uLUtNIftWHgW
YVc6wLoQIuXobGCX1H5I4ofSUtQqJKYXkVakAtmkuSDo9NpX23lIVRdl2bj7Nv3gW51BOyBDir35
xTbCnDjGaV501TX28/IHE/FVegnugLkznDNubz7b0kd9+t4NSWhYhkcWwy9bVaVU4lZ031cfvoPU
lcX1PbpVxvibtIPvaCXu+z+ytP7SmLUiwSqz1v73D7+SZM3O7AnRPxeUeoWTPbdFp4B+yj5AcFqr
KrN0tBHkpv6mYqeYdV5PUC5qTr2u6h2XTV/wX/COTiPRcPUn/Q1EEWPr2IkoIq8qUm0uVJ4w9+Tb
0p+tJveqThFzJIGBCq5bDm3RtkON54p+ry13NAYv4NfrUUFiDhF0hcojqvUTQv86o7BoFRFRqnxL
Zi2CrRqa58W8IZyh/SuABtNPdyaP3ZYpDi0JnpSJgCs9j5OG5HhszY/ghwvJSfve+gl4BgI9Sktv
CLWzeckKX9kJLXlQi8CrhKwWBOhwpizr8rvvod7G8cOlcwGI43RsOQQXtrammuY1xxHAb5e683Ul
/F42ecFtTdaXg9vtVx/9u2P+z3WerOJLiULz9YlL8nrQyPtvWNjyXitzI67+BVaT095rzW+Z34V9
VJ3iUHXxlP6O4L/ICNgL70rgPe/3omP2SKPtm3EGyC7kZ+15UfiFpBgDJcP/fk+N8lSfkgQJxJfl
lFzq03Tp3/pgC8twvahUqGUuIjg2m7c+R9TAohivnRnazaM7K85hiWOLmKyabJB3mpHGZSBuaEka
Zu0xjDgT8VhWZrKlzzD0loW2djJVuWGJNUT8VVaQ1JoSZAvyvLmDQtjFWNsQXqDwLYkH/IXBmnJi
FwuMPfRhRb9uBLJO2pf26BVdxF+VNUSptD13O7rZXUdfXRvmKVUkULLZC/5bINTVuQnIFc0v9nTJ
8snrQZRjqoQQZcYX/HcqgZhMQfV/v9V5gEykMXGQCIfXo4NsMwpOmyI/0Lp7k27CvwKPPCX+9XEl
FwZRxV0rXMa63UmZ8Urrp9r+oQ3IjmlBTRXHuuRpJAKsDCi8WK0LQInTnFxcaZfJOKUsO/E5bA39
zpog/8pmxZEmWWMRcjVkZlfkmVbd1yza3AI8hu+6+cdufly3lmSJRdzVQpKlAisyQufIQT6rF95I
Wz+eDybkRPxVPY7QIs6xGratR7Gu+S04/69PXbLQIvyqhswrTQu3uo/bxp+2YFvv9eSfsgnbQRHw
JVtUhGBN8+ykNHaq/XGh43Ghao6UYLuYiLByCKk6CLLtBwkDP+4NP2lf8p/m6DV3+skI9Ut/qylS
J7JvEHwYTPJ0JKRu7gvGQqNtL8gTKxbgXxDCJ2lFkfu3jelaxqhHAZ3vPrhdYL8Yg7eX9LtwDpq7
JWwfyhfiT6/tKQ0Pxg2RAjjlwwJ5MQPFQmRIW2A+0cuu+CCZrYSjl+waYFOP+0rhWucJQgRxrfBi
iZuJqCvAcTLTiYETi40+7K02iEHK3kEa4boryIbf35kf3l+amzfjkmL4ZbZuUR7PPFJGUGhV+IFs
+N0DPwzfOHGdshjrbFfV2STpKdHar25uK2KQJMSJkKt6LbVxRub+fq6/uu0zd94Yzz2nVHTtyK5t
Il2VXdXURgIC0z+juOz34A9gL8YNPXEUIL3m2OVKBGBNAD9PFdCM96yI+5M9oXyaunOheO5JtqaI
wCqxXyzWbhjdph4IPwIbbTzHNo/539VFURzI/wVxdMD9wdhuObJMzXy6Prhs3sKVWZshplcn2JmV
VZwqJM83yE4eG1rw1mKqqtGdMHTdRZ0VKXH5kt0uQq4GCG9oOAnRJOjepFnAzUupIimSvVREoFWW
b2aj2YgwoOoaQ/qHXZLQDYvG00ffwGNlvPSKlIzsKwSfbXkPkaYCv6RbekCn2o/zb0as2OsylxLh
Vatd1HVGMXp+B4DyabtA8POlQk0nDWNf5VGyT9j//iHsDHUJ0iK2H/DdT318K8y7XFU5lQ29b9cP
Q49ak6cE5GX36faVm2HGn5kKIy8bWjxwqzavqwQHrtl/Ayex1X9rMoUzyYYWPHUxusGOux0YUP0Z
tQR8mN8GFWeOJAiLdLh85k42DvsDjl6KInTmzrN1zx2erzurbOqCszYzQXRxrAqZ5g5dsMSb+s7n
Skk7yexFZNU0LwvkIzF7o0z8efPHHMWW5mHtjt2i/kJX1fkwdh2uyRkeK/OTq5KQlphFZKBaKl3r
Z2iz3hvmr6XwufNUuop3kGzo3VQftniNjtoyLjHloiC36ID4XSXlHUpSCovILL7/7Ifhh8zICWHI
mRZjdoLMqzM+QlgqLDJVk7Dk5BDpp7TJGPNtv+cl2teh/mKrStMyuwj+qfX5SqARhsC4mn7hvnbT
4JlEka2WTVrwULw7U22bkN+0yQT6EO2U6n1wwIOoLT5GhoyMvN+25r1v/ufyqANzale+Xh/706cU
xt4/58Nizok9WU2c0wskGPqv7jwM/mq0f5AbhHoz19E6tjjjkX2J3xLs33U6LzbwE7yz9jGZudfk
pzxTVINk3yGYv9KLtqKV3byv1Z/E/jpV9yx9TuKzNXDF7Pcb9V9PHsxeuM/gRWgg6T7jF6b5zmji
qHD0INGnk8npd8Pug5kaikP2072EnxJC5jBQTno3JZEzNNBqJoG+0tP19f40g0H/EiJxV6gG49aX
vWcxC0s7C/Ra+7MY5v1gzw/Qf/UpCGN5Q75d/7lPXQ4/txvzw/YiplbGK6p077penIxqC8aN+nGm
yjPLhheuOka/jKZmwFDjZAcgjfe1EbwmqerUlayD+Dwp58ZAW6nevBfl97xcPYre4et2+TSGwi5C
DK1wqPRlrqfvvXEzE7SxgqmXfGl7hTfI7CJ4dWv0swnoCokS2rwyu/CQiTnxhRw5ATB7wZGN2Ca6
GZfZu4GmcN1kX+dkuUz8d5qOilezzD6CO09uVcwjRchb0RBSu1E6L/5k3vSN4o4sW1nBma3NqCzH
wPhTM0csJqE9/bi+srKRBd9l2oZa60xIRKnxkg3W5ru6qWIYlgwuPlCqNmXDsNbZO0cRTXfHU0Uy
RXiTbBnxfQJ118ruZuz1ecghLXBDhvW2iN+uG0U2uOCnC1RF42ykJOJ0/DIa9gOryYNNDz01qS2+
SaCKbSVrwUlkLb356GZzfzb6tX+5PnnJXvwXZPUhhqVzvEHwjjTvma37o+vP3EYr0VN/6LGD2QvO
qid5CnzhSKIhL1Nf15gelBZNw25eK0XeWvYJgsNCwWestnk/5accVfra7ymzvQ380NXsqnRrZJtT
8NlVB847R1U3qvR5fALFJ3mcG66qestGFzyW5gyUbRDtiPRCa/06pbrfuipKHcmp+K9C/YclHks2
mAWweGiNXPyZgCTiW8ZrTxus0I0tb5x8yp+u7yaJK4jvlWVMBtPWsZvArOGR9K1sC8/NFYFZNrhw
3CLXBeijPtFomVyPQboyr/9nEBWLv+SOJT5ZUr1ppyrB/U0HEcVWZ8+lRfx8Mj2jrm860h+6/1Nb
bAqBjlVVJn1PL1DVagMk1pKzQ1oVg/lui0/ucWIvSKKPfb5Lfr87w12SWV4ffxt44VluuMTf4upQ
WRQfIXj1WBcat2xcSDNIUJVEvzNHpkhrSlxBF7zZaDbcouOSRNmY/49b4PLRtyUNr+9P2eCCF9v9
NuCI6evbZe99nbLtV6d8gMnGFny4jtfVoCylURUnC/RV5437ZeMo84Ky7S+cvWaxVHQqJxKZlkWC
du3Luxb0ceGEDXrI9pbYCIIridvHGo73wtEgeqgPgNXu4myH+HaoJXaATFaiAb3bkAiVv4ublGHD
ynByjdshN32nr0/XV/lzJ7DEbhCKs4CnZkuismSntc2YlzZ2UDnZJYcs3p6phWSH4rc+XxVLbArR
y7IhXctpBHht5ycT+bZBr+DesrNSEfY+P94skWO36y3uzh1+Ab9yLubGWzr3e5bkoeZYwXWDyT5i
39IfTgirt90FZyaJGEvvks6cLxujc1TG8fzn+i987hyWK3i1afIEL0k4x9q2mqcbRXHZNO74x0YX
3Lq1HdCK9cSOqg3ChNNg5l8SWztE045dKzg2I3bcZpQ5bxr5NTuF77jmwXkLLj3YKEp3faW95ekc
rHS5rJV5OWQSsWOENyA5J7zk78zOvm/UeuZZ8/v60JLdInaM0Lwldjtj1mNm3uhxfm7ZybFBinNs
eOE6PU7MjY1so9EEXuOo12d+gwQxCSBzqUIfS3aj2DfSl7qW15ZDIvCbDkGNkqh5Bhn3eAjcQDHQ
f/2J0HZIdFPDi2A1AjaxdztGWjuhzEsm3Ciu20kS5cTmkDY27dwxcR1y6/w9YdyLtcKf6VzjccaQ
WFycJnBRLFGkAGWrLniwXfQTqeZGewN+3afAGs4z9bWVKFxBNrzgwrHVTOZqJjSC+mTnr3xKo4VR
x6NjfUheCqsi+HHqLHgl1K32tvZZQHgcrLkqVSPbUIIjV/ma1XTF/R30Au9j2tk7jc0hTmhqiV0i
ZayPGs1q7S3tF+qNjev4rb0dKjdi9H17fYj9C65bo1Pjyr4lDi4tU9DmKpyVxCpinwhBG+zGEhg8
I7bXpM2pMw9GfJGV191KnCj1gBiUWm+JWbm4qjcqGLtkL4o9ItWGxvAFHHJv1Wa+ZE5TXABtKDy2
rnF43Xc/f2xYYlcIRw1QX9Y+fa/c70sWLs1NYfUeYOxN+3T9FyS3BpGX1zSWvks7bJqiWz0Eo++6
M2LvmJHTVc/Xf0L2EYLLthr4Oygd0nde5QF1fbe91fQ6sCu/TY8FHSa4LBqBUgrFSe3N2ZLA0ZzI
mJLIrp1DmURLpOnNF3dyHLPT3hA2Q2IOAQHTMNEPEWpTS+wPIYVjV3TEJs3t1CNO+T1dBi9rB8Xs
Je4l9ohM2Uwbwyna20Sfm9kjaKoxT2O8sEWxSyV+IHLxOgZtuE1Zczs4DyuFtsMTa48dXmKnyLxw
PZlxQt1qRX/Whwe36nAr7EM7vanIgL9+PbRHxT6RpBhJb3YcblA8VZ3vrnd8zDzXfIYyveLkki3D
/vcPAbRKetsqoYQapYZrXuimo6MpI4auWGWJI1Ph3K3nBHUlHYvAQPMW0x/bdMoHFLJVUpGy6Qte
bE98dHRwOL8V0E9BF9ltmh8iv8P+F7wXAGeHZ13KIi01hnA0yPhWuYMq/Mh2p3DmroXF8L7D0joW
smVZFrgGev+dLri+cyR2EbtF6jRu+3HYoxsZwrpevKR5PzaycOK2gwtCMT3v3xNH98Gc9VoOTBH1
ZZMW7s7ZCuXMuMDFFprqA/ccaq7cT+ZEJT0isbnYFsLJaLXORpJ3PpALcVDXGZzbylTxdXzOi0wt
kZB3cF1rszSnQwngWwrSrNEJivnZ2Kmdu9nLXCvgxiXWNA8q4qfrqyE5xchuyg/um2XtQprZSt7B
9OnFM4QmHvX9f+5zpdJMlriw2C/CnW52QKmHluRs5eCaqeZAT5rsUjtoBe0y+/exLxE8OTacMc7n
rH+v24gkZ719r+f3PgPbvApSJ9tegkNPcZv2kFvU3oz2Tcs2v9ZU0GHZyIIzt+Owc0n0/L2L0Yqb
93d60h17CYvdIboxm7AAfKLg7Jnp4N5HT9+xhJnYHgJ0IeJZiv2achATNU20skExbYmriR0ikERa
jWWDRQozOzkpOVWJ5k1UpZws2ZNih8g4AX+PUie9GCOpIG73pSn6lxrdRt6cVorDV7KoYpdIPE5z
P4+L9uaiT7wlWjArI4XMOoLXAiOdAiM98fdpNXxmNT6tHR8FsmNnui0culBkR23Tbvl7U2ivXLNv
CydWySfLLC+4aVXom4vXNH+PIZ88N6Nn9jd5fr9Ov66HAZlpBCet2QjWIeYk79pYh02vB4bWfE2z
RVG8lg0veKpJ+9bQ9Dh5j4vvZPxltK91+r9DMxd7QvQRoH7LxdCmcdFXLbSrk9HqijgvO1vElhAK
4a+c1Fl1m64nHo3nHID+BFSeYRPkj4cUMih6g/97mmhdyelGXe0tzmJP6842up5HAtihotYpsb7Y
HDLG2aCn7cQiRMyvuPDYXsm7/VTs2PnYIuy//OE8dMeB65pmgYTRHsOpnEP0gj4WdFZETMnuFyFZ
LBlrY4pNFjFnvq0IvxjxHJRjd9KpofgCSdgRkVgj+ru0MmvH91o3fDPm4TyofFc2tOC7E3FovqQL
i1KdgqV1RTlB05NDdCDYPILnru4ADUMtr8AXOiTnlJpdOBG0zheuax6Chlgi+KoBdVXWFzqLSnfw
M6sDCbIqTS7ZmmIvCO+HZYV8L4vosrzxjdY+M5sNdXiiSuDJfkG4OBd50RgkLuHBXH/R0tXXp/ye
kelY0Bd1y1FvbNY4wc6PUbU72U0xfelqM3k55Fci3Eo3tgn5eAePIROURHa7reFa5o+QF1GxGUpc
S4RdLU3bVRZyv9G00jApIf2jgSC07IzLsDqHOAWoJbaDZFZcOxiOXNI8bYKha6pLWk4qAJ/Ev0Ts
Vb+5KC0sCb1QMv1ZC329WFDIDa+vgGxwwXm3Ac3/EPEil3lCYrm2tcl36lxxXZMNLvoutfOFJYMW
me7TZD3MXHHcysYVjttu2uyY6ZYWdWV3s5LtYm7HjhIRboVIvA39sGlRDoHj6X+9G9XOn+uWluxE
EW4VW7YGCRUYIzHuO/Nl7HWvMr6lBvGujy8xisi569iJ2071pKFOzb1Wt3zULg8OvX/Sh+OPsn5w
FvSPR2Oa+uOmh10/KvafJHyJUKtkmmvaVasWVeYj6OA96x9d+3HMILuhPsyat2Ay0hqe3PRG5S2O
c+5blUiL5H38b8vPh6G3glft6rTJjWbeJfGrDrWsfghnUIgjRa4wuuw3BM9MrLnsR1ThLjP4G6N+
tRak6fQpyHMrP1VZM0R03FQXHNnmETxVY2uMXBWWYSGQw4ub3jNXJf5GNrjorqnRo4NlX2P+B2rk
YV3owfUl/heu9Te0x/oLW0Wb1CJOCyNVvybthtcnVhgeGBWC2G0uafdFy0uv1MixgCa2hrhoODft
BsIwELePUjsJ+0qR/5L4wV9IqwJQq3zsk5s5ewRG5MZKnlmt6miRDS74b0xmwtukSW4qe/I0o/Nt
vD0LniruCLLh979/8IalbqfGaLC+pZn0njH+aGn7s29VmSLJ9hFxVWXRLVluABxW5Nv3jfRvDcsV
pRTZ0MKTNu/63K5dhIiO/Rzm8TXdVElHSbQXWXadoh9MNhEtinPwraa3MWR4mjf9EAsZtUR+3S53
OZTadS2CoLKPa9SprjLFESizieCttpUXSDk29ALBvsLLFneGQDkPrzvs54ObIphq6LSY9ivFyd1o
j1D28a2ZHnrhmCKOSsM+AUsdPKiH/MtmzF+bejs49B6iP2zweGZxWvEuuSExg/bHPA5eXqxmcN0m
nwd6U0RLLfXCC2pgq3RglCuNr3Hz0oI7sK6fslbxAZ/vRlOES9nQ4iI6c7RIH5HXAplFegsJ3nJR
vF9lq7r//YN9wHdSDqYDsLGl0eKWpg2qhXPBt0OaEdQUgVKdS43KsEotMqwM6ehQMx82/T5RXfpk
0xdO2o0SgLr4kNyYeXrOlurR4L3CmWRrK5yrLqo9KdpPMfRYPNodMon50G7eoGWdlxqQv5h17igw
cbLPEB230rrZYhMcAGoveZv5pv3P9R36eYA3RdyUoVdFhrZ6LWqW+JRtj9a0+EOlyh9INqcInYq3
VN9iMiY35Tb4NTszMJ+XzW8rVTzvZbMXvLdzYpJkjqZFVvtcZJlvtb866K9dN43E6CJqqkkXNBcv
uYbLGILkaoFUKOnrl2OD71/0wa963eQu0yocIonxdUzcLyxRNTrJjCK4rAl9rEUD2dKNbTVfABvx
rJHfsGpWXAlkZhEO1jVvrbW1MnbhjvOcg3XVt9xC1XUtG1zwV31CssBZF+eypM4/xv7kYTqfFF4k
M4zgsU1fAhCNKu3NXgdwHEhHctPLmy08tqSCkzZabJuTWbJL0+R3dm2xUzpM1unQ4CIoynbynV4D
m9FCaRm0yB6aPhQniMQsIiJqsvq20RwsqNsOBRgvaPGwcPdxSTUVk7wkDIjAqK6ecMwCAx3RlBTQ
E888UIHd8oZ94eVwzFtFhFSWL6252TAQI6+VnZ7mVdVPIrPP/vcPrrqWeBYXVa3t6Ma7atD+T9q3
LceNK8t+ESNIgCDBV5J9UbckWy3ZsueF4RnPELzfr1+/k541+2ggobFO76eO6AeQLKAKhUJWpl9W
zqGYdA3BiiUvY6M2ZbuWmTHqEhbBhRc6KkuuKaao3lxy1ca0m9a1EGSq2Pg2ZY3rk1UsIAsfbE0w
2EqR7w9pRNYs98CKLNCwj8NlkQZG+9x2j3b1ktIDsY+dpSvCqb5DctyhGkfBOb6DmN4x8pJDuv0m
OgdQzYDsuKCngOYWZoBUCbI045Athca3FEmCDIlKqeFNTZGhMuQUAbODIbpY3uc0fjE7TVBTvLyM
isqaKC28qY7uiNEckri+d2u2ux5zFGaX8VCV3ZTcNeFSC592JqSeyp7gDlyX+qlss0WLN36V2bym
fY/keE3uY/Dn5t/s9hPEekj6dP39VabZvuvNA4aeeW4GEXSgQxKfjoO/prraqqI6QWRtcoqu3Nih
rXPs3chvx0fWZd85ZNAt47NFzpGJqzDR7jJiasKbai4kVyY1OCB4hoUU9WV8706M+FB2xxPKvNes
VUWUlrXLcU6hMeQpozvazofIMXa8be8zRwRo4NIsVtUjJEduypGsfdShXOQMO7FUR3PM/xg9zx8K
HYexylCSMw9WEw/WlLlHCOYuvg2gRbAmLWhEljYKr68rxVfIUCnEaoNUfI3uvBpJROTg8GU7rN2T
OcrPqZsYmglRfIrMsptVWTWsUydOkXlXui9refCKH9c/QTX05pNvXMNOEtbMDazkgCLKSZZT0vKj
h46Y68MrPE/GTZnOUFW1GMQp6/axtV9vIo2jttwDUJnJauX9FN0bAPEFWT2gBQliyze8NAaXXIx5
fbrENQav5mY5pE7R7hxPp2T3oUUwuJTYronjJUNZYHAnse69prQBQCx1Z9GPwxGGlxyrXaCUl9Zd
dM9L73e6FGHLKLgak6+A1z8TZ3mKhvSCcP5lJnmr2fs/XEN4puRpzsbamBEa3Y8LPZGt7cyIuL/O
3p83zYec8lYGNaaZtuw1jhq/d4flOU6ZodkbPkxcKBQ7/u0Apbm1/qVF/Fxn+PlSow/Z289xxBb3
jiV9Lb7Ytbn1NbDMsOZAoJe4+3z9u37db79LmvBsyfmaQdi1KFb62i2V73m/Z1UeUIP4K24t8wTM
diWEXQy0PqBUROveF83sD8vD2gAGQetjEVWhs6ZHEj8O6ElpkuzRSqJ7p2r2a9wGZewGXvw8Uxpk
Fd81VXMyeBMkBE0gs3uTYi6+Qdq8CRQme0MY0+tYOfPOJpFxrqY20tRWFEtL7kgYaJTFsdukj62b
Aoe97jP3jzRzd9cnQOGLcsbN1qWPKqdNH4nx6sYWBFZ1V9KqkaUQUtq2wScLIw+z7btQkEu0lXiV
i8updk/TaJyXKn2c6v6PpcdNYNmL7Dha9SPq3CezMtIgro1jWZSgssnWTpN5ePCIj1arFFqoBwAL
W9tE+NyuhG+N34wINSIBetC0D6tk3M/5T8/oNVFFZUIpqnjelJDRrvG4zMo6yK20UWDxWMdr8DHl
HbXljDy2iFn3ZofxbYvtqUDRlC+fCe4RE2/eG3EfFjUN7DXdiXEISP0NRAWaT1OsajlV5wuY8Lo1
sS/riqY1r/WtLH8QWsJDheXkdD2vwaiQ8dy+zLV9n1lNwFmq8ccPMx4YTfL2cSjLlY9486nviqDl
WNiGcyhR7qxLnVK66vU3q71JScAAzMtmaexLXoCLvZuCKbmpMQuvvz3yzdAoxoL3dC3sS1ewRfh1
x5o24EueaLIp1atLbm8Rz1is1KSXDUmW+ANErXufRZZOHUWxWcmZ+RglFmUVNYVvFFYJSj9gtysU
nHlKa+uTPUaL/QetJlCPoKGqay3oo7vDoDt6KJ4uQ2dzewDNghexi53H+xl0T1mT7BaRYn8CbKhY
7slY33LbAEIFaQ2saW7HlQcw/NwdBX8sK836VUyQLS0AVlSkaqzMubC+CIlD/DgtNU6tGlqe+xqr
aR4ddqmifl9G46NZ67hkVIaXcsalyosF/LDOpXb5LuXUr3Pwc3YQXiu9vTUkwVDoRD0VoUlmWwcM
yYirHo8a60+DJ/wEQlH9TS2XmFUppCc8booK6uCXfqy+FY3ZBDbuSzTbk+LNZRBtv7i5UY2Jc6ma
ad9zfuILDafqJhIWassoWluIxOQLVmQGzeYoXu+KifhF2ty2emT8bGv0rpOui3MxAK3soMReRDoy
acXClKGzDcc1XWN47AJl06AdsnCcX27Kn2QKQ+ExkWaZyy7DSsKStYAl6Y7WipeWW6gqwnqRA7d8
qdBZ/Dlf6/lHMpKbiujYB6SFiNsbUA2DJ+CSLk7rN5VTH50prnY3mUUuC3gOqXFJjXe3OC3PTecW
fmu02fH66Ip1LhcDPNoMWWEIdqHQJHfH8WGa0CWU6e7BVcNLZ5LUbHGZ6YAqsKrylyl2fc/dUqRe
J02vmFi5IrDyGphMnrDLOEOy0pnzKKxwW3JbEJD7qGjEwPacMXbhXh2YJtlXrrF3p1jTk6gyzvZR
b/IHlloGkEjb9jGku7q072bnWxfr6g6qlFTul6Kxx82+5ezS7fp7K8xDfrc+zYG9L/ZxSC7X14/y
KdJuMlsDiRZ8yH+eku2yg/k8hNtTPO1TVNMsHRYKUU4JrtzZJZuTCipZDQnaTpchqqZBct/aTaoG
JBDOJU68oCj/2ELPEMW76wZSjP6ub6rNx2m18OpD/NKv8d4q/+qLSlMQUw2+bfFvVtDU1VMhWIX9
NU5D8GHtSw/cycagCQ4Ks8vNUw03xJhQbN9DU4OeXZxSobu7U7y53MCwssSrm2yyL7z5Y0L/Xty8
pLGO+0Tx3nLrAinQGzoJbl88Zz3SZNq7N8YzWdPCIrllU1DZXJLms1jAmRn9gLbRbeFGblygHbrq
oE9uX3AyDse2ONtx4YtCRy+vMrm0zpGqRt4Wzi4AzmYAESMZE5Gup1ExuNy24HqZOzjWgGPWiA7T
gh/yZfUhJKVZ6IoZlTliTY7LKGOI7Etc3CXRRcSLxuaq+CW3K1Rz6dZWhJH/jpIJ4tf81IXimCFK
ui83BQG5a8Hqoqp26phdzAig4jq/85jpx55OeV5l/O3/N2GgL4cc2GXLvizWA+3+7H7GOjluxQld
7lMYHFpM87DYF5dndz1woCuuSDua+at3Ey8LfUcU61KTFquL7Im1DNLW3q6IdSSBysmVNifauLMR
Me+fyc332YE8d9ic2oN+cpVPkXan2SzHcrb/dwllu/44P/W7/+4pqjmWvHeENMxEKDIdHr264tPY
I7hpjrGKod+1MMxWwVuGoObUSVA4YQoi3UQLuFa4rtzFAIIlKKOiePK/DgZZvH0T/uNizVFHZqP6
DCnXbBOzKt0U05BB2L04dz+L5XLdfVUzLJPHppUwLc9dsVu5cUCXKmiWZwptJsMBTPf76NrhEv0o
aveugwaXbfZP15+r+qLt/zd+bU8J5x6j+CInFM7TZAeReVttSSaUnaA754oee007Bn167HVkFYqA
Ifc52Ebtmp7h2pdmwn2BVxwJqV742JxbZ9bc9qqsIjn1tK4LKKha+1Iz9GV53dnqqqAaRs1Woxpe
8uY+Q1kh7nEiavKj0z+AEaMfNHUo1dCSD5dlujoJmsEuQ+scwEdyNDsPerL1/qblIrc28HGsYpYb
9oVFL2KEjFFyZCzd3Ta4lGqWbImg6GDi3YF4SOPcN4ZqJ3pNM4Ni2cjNDGaepbRJsWyokZ6xz+y6
YX5lXbKPqliTzCqMLzPGlkZa8WHBJpkufdA7D9VU+47uKKcIcjJhrFk6MQff6vb+uQ/lIR9lQU2G
onrv7ZFvgkBmzPloJsgdStL5NfWZ8wI0yG2TKlUZR7txHI9gUi0AXdnvJPL5TfTy1JbbGbJ8ZiPp
kDmg9FdtFajkoJeeVAVkuZvBHNtyyiG+/eZsSx+G0DhsG7ulsY5qUiV3zds59ejmrk70SFaGTq3i
pvrcO4ZYVlqRSBcEdjARISUKMm3K8/Fqec8Nuw5EzCPShLKGiE7smyAW1vUjqsaWNlg77tpqQCH2
4nXHJHlEy5Q2Mn5s6nf8r8aS5PZYYejZDOv1LnU1qc3HdAX0Pe0rm7KqHjCwfUgudpDv+2PzR79z
9tl+1tEWquwieShdG4dGNp4heiMQBgkH1NLmPNPsGorF/p71NZ0Tbxjqf0osWxb7/0osuiOKagak
XdU2Erag1QYRbCPbnLtdmf5xPcioRpY2VGONKtq3LbvEGcSv6bhLxc/rI6sMLzloSqp5jDy4EYTY
MrTtUdS5Oh1OX2V2uYdhMCunsmO4/7jv76EC9p/K1rrrD/rKluIT5FYG3DKQyIpK3IIZu9Kw/RrH
LGA0brIPlxy2zUvXjLICNyR2gFRGtIGrUwtQvfe2kb/ZlRrH9XLuoZgwro+p8Q1ZUqu7llQNvf3/
ZmivJd7QVtuB0DsgzJReoA0zqqElTyWjt4ClGQYxp2lH3PZzY5bgGM108JUtGXoPaqAy1ku43joa
Eza9RohvyfKjZtO+JugKqPgxXR480e1um1nJWyHHVqQAlrELGaJ915VhLLJzGvPwtuEll42azKC0
xhQ0XR2aEXBCYEMEvkGz/ammQfLbmTIKdDqmwfbM/UL4nTst+y6ZNAcEVdCXIV5tPHgxaL637EB8
pmECEUXjT3bYpHOj2zA57whfi7ZqmoQ37CLa2k8mqCJnOlZHRcCUgVzMsk0hpu31bUg/tnmYjjda
XsZXCfQc2HaEZNIbIJBRfevB3+tA1vmmZSPjq4qlq8s63TZCXJYanh0OcR6O2t5txbKRAVZDT5nn
5IiVlVuhJ3EOy9wOxrnWHBBUZpeSYW/pXBBQ4vg0eXkC+cTYqKOg5BFAF9fNo3qA5LRJ1FjeAMGH
y0yJv/RpkCw/r4/8sXIo+JJkh+2HYug3y/ehfbKDLqgCI+hPOKUd8l28NzTplOoLJMflfeZ0fY8v
4OtWNajobaaX0VOJSL21MjGuswbcPYy6aoTifWVo1NQNMWgWUdlKx/F7zKnnJ539/brNVWNLm6tn
QHWhYvDSqKyC1aaQCb0NfACymX/vgKNboduzgjmsvtlXXnQYCzuYW10QUL355l9vNlgoOJEeAf6/
trbCP2U8VGGU02B7cCC7HsqgrTxo9+XiAWGB39KYSanM4toINE25W22GjPc9AkBj/Ei4rsFRZRbJ
PUkblU21oFgM1Gm4ZlloJoamMvNxeeMdhetoLHHGt5Mk0tXAyD1QSRvPdXOGGM/TbatR8sypgYR1
t1U3auuz5TV+CtWa6yMr3l3GH5QD6fuyxbuTJgq77rdsFZ/WpfCdtr9tVmUMQtS5nigTrEfikhev
icC94k5P9bz8ef0LFOuSSZ5q8W5gk9uJ54HHgbDQHbj4TfTl+uDbIB+kfDICITK4O425ET+nnRFS
bKVe5gQZprmKv3aAGF9/iuoTtv/fuCxz6rUG1aR4tsd7wOODdPjNhUj0bYNvDvFmcHe254XllXie
wDLv985YfVqH9Ofs1jocmMK1ZCgCFGvWdCiEeHayFPBUtCuk5W1bEpO8ds6WqXEZ7D+5S1DH4gD4
oGZdqvJIJu2qqd3SabDa+stCp9CjF+JUfrYMPh/CDqrfDIDFziqDut6nN3XQQIFI8mMPstm8Ig70
pn4d2cACP+hIDxUrVUYi2B1U43K2RqjgRiGA9vu15qGbOMfKtMI4scKbVpNM5mq7Y2ug5bd6tnO0
FvXUm4AdX0SwMRtozg+KkCTjElJqDYaoRXQp2Bk9CDbUZBog9FJdwWWb3w98WoamcmgRDq3ZLbFf
ufyQ0LH2RbQe6tgDtfcQsKU8FhAeH9f+EE04d+Wtxs1VHya5uTE6sckBXnjOI1DytZN3B/4v6OtC
MtgUoLi+PkMKb5Rhq9XaoX0xcqrnYkmSdt8ukcmOdtS7OtyU6gFSJj3MuQd4jlk9W8SZLlB+sJ6B
MdURDCpioS15PITYepIUFrlwcwnj4iekbvZjlmiWr+rdJZ8fMz6UY4vRxyi2AysFLtaLQT96m+kl
915B8sernhFAuumxh5BcL2ZNFFe8uIxYNcc4yxdm8stKHN9E40SS3pbpymDVhlBj5DiLPpdL1gYV
gB7PpDaX1+sm8T52NhmrmvV8EH3ErYvbTP7M0BGM87QAwiBPfEKE781pMPSRxkoKD5Phq9ko2soZ
8bTRTnxr+pokcbiKp2rMNOtHVTaUYayQM+4mCsW9X1cT/y4bxmGmMZrCB2T4lA3dRu6ulFwqHD6y
7Kdok13j6BobFGUsGT9VjCwzAdTgl7S3H3hmH10UtXnzwoS4GCOBHt9tmCRcpvw79TAjEtF+SL3/
bHdQ7Ux1qAaVP0iOzCxgSspsCxPVV6N/LI2bUJvvuF+9xkzzpM29izu9ts5TUb+U5Pm6KyhmVQZR
2W42dc40excH5aTifk2CmGlyGdXQ21S/yfEEGkn+fuuFfq/HHiowDyS+DcJDZQyVUWQr5wNMUnFj
G9m6ERxEZeDUXCSTEYuWX8bsksRFMBk6zJRiecg0r/kao30f3ZmXkkLIULi7mN9YPZVBUwt0EDLe
AKY2ZXfLMITMPHZurYkvqomU9la3FWMxVwm5GMz8OfXozhv7Ifdbh/+4bRFKLlkU6WQ6MUxu4TxT
pL77o+p1TX+ql5d80uN0zWgeRxe3O9rkEbcGg61L2rb3+yBpI9LWahfJvKBLib/BGf1zS6aPu4rt
Q4ZKZfOao9+ugXEmK4BgOmhTmV/3UShKXfD9BcH54ENkwJTlFVUUOS6OAGG4XTzlobHzzed+t+62
2+3iti1EZn91UwPX2+nkXZriaMXFY71EQUF0WBTVNihDpjgHS1edjn9Ph7n7+9Jy+wZy1EPvVNOx
rbM3UW1Gm8tYGT02qsG6t/s2qDP+OnSTb5nm7iZ3kIFSBFSJ6bTgQLZWn3DRhSZC7UWX0kaSL5Ol
APOdjZn+B6G/Xez+H+GJ9NfT3xgpskWNduQRE70rHi3chvxzfZzu9DOh8OxfR+g3D8lSCwqrDlaT
aR7NKPFxa6cXTFENLrk2UsTMTtAseHEHcnDb+ifoh3DZa2qqz6p5kIFTZgea9cRKDMzD8JWG1SEL
SubbPvfpbjmWOoozxWfIXLC1ERV0Bvn9luy44FEo9MmO8hO2Q/8b+zcVm4eMYpm2Ifr2w3/czQbO
QT/Jij1ThlC5LKs6Z4adgNIA+T2/FeHwDj5VNYiqGfV+OcL/b7BQ2mj7rDc2Quof2bVLvMu8Ty5W
uB6hvmn5uQ95g7A+ODoCC5WVJK82BkYXRoQBKPwhEvdR9nQ9EqnGlTbmyXBru68sGAnV17zI97HL
97cNLe3LeZ2mxpYOXTIbEIRKBEunO5ZuC/CD3cyUfLcuUNJaehu+O5fBVFt3cX1gpn0kbYMum0wT
pT+2zTuW2JoVZB0Ki19AuVVAJXDJI3Bu9V30x3UDfey676hiSzOP+LytfCQu45j+X8Ib8STfXcdq
MDg45i4ogz+NLqrTTu68pl6iawdVvf22fb5d+JO5RFGPwMNYfRBob2rYn3RJw9tssz31zei8orwW
mYPsPz+CqO2/SepUL75N95uhS7ssFyFWJOlR5oNmOMjoX5bdaF5ctWgkRwXsQ4C3sUMZ0UatYbU6
DsKo5PN1qyiiDfEkd+2d1hoH0/t7c9+yuG3b3boCtoisS+KUT5E8F7fgkRfjSv8XSOmfuP93+50+
7qumQfJhiHkkwoQw52W03EO2MtxHdr7b1cF1UymGl4FWPHYsqPGyaMMV/id30DcmKSZZBlgNfADh
VcORTcOJwZWeD18aI7uNf4nICKsJtOjOhEu9y2Bz9M8v4ajtTFK9uOS04PjsDFYacCvG/WalAZt0
0DaVwbf/37gVMUazoxXq54hm8FhR3nwMIzKX1pAy5rgCsWbLabdl3x+3Y9jfqLnbwIpExlkxkUyj
WRJkO8uZTr9Z9KYzEZHptFKcIVezxkos7DlIvfwBlG+7chXP1xf6x8cVItNpRS1tCyeHs6aR2fmC
9scxbZ/Xqd4Ds6txpg+XDXtHNyY8IFagZ74cjSmqPzeJHf8wxyLXjP7hysHoUlAzgDExRsuwTm30
aRHUj+2/HPsmSBUGl2JZPmRsXo15PibFMng+6GHG33Nvu6K4bn6VaaQwBvqtwYXu13juowdcbWpJ
dD+cVmbLcDPXRCHfIDZMvnhh7037pB3jwIjcc20yXXOo4uVlZrEhti0nLZh1Gj1j3tfjnD+sIDP4
cpNpZMjZMPVjw6g5nOv53JePlo54WbFeZLxZR3DDRBprOE/J3VIdxvb3xLttNmWwmQmC/dRezPbc
1+MnD1zAgRU10+66PVRTus3C2wgZj6VX9HjvWRxm8wUKIWzerzp5u493bawY+u/hF0B+k3iw2zON
66AVLGz4V6e7mxDl+zk0HPA8z6FThRb00vP09+vfpFpBku/mHSAEMbR4z2LdQ5QuGjUT8auk8y7F
x9dIftvMaSn6hQznCEdab90XPeqRSRq00c+kS46gR/XdlvqAL0Cwi/lVdwe11gDcPz7Nwnb5dtvn
Sd7dCVDmoMhtYsoKn4zlXVfqWodU8yXj05auzHgRWe05Fi+4GQFLDr1bDBpSOgd5/NdqPCXYK9bW
n6jpT4tObEThPTJ8jVhJAWHdaDinW2/BeTa/aw+TqqGlMwfPeiiCuZl5Nuzf1/Ux4gLcgJq7hg+v
j9g7Wi+SNCVOfA35s19yTh/6vM2XU4kLZw9sMVA+Np7E2LXuEwGqRRxd0iyrDoGqWOOyUPkU4/zn
dLUF4tEk4MBo6Hn7P7ynxFdJISF2sxkbONbABB0MYu1iR4RN8UDo6nv0tTG/Ex1bzce4EzxKCg+W
lwgBzqf+vJyiA5gXDtHROxAfGtShbiNXGUoKBg1F82e3DP05Swm4CpukH06OIUwdpkg1vhQTHGfo
k6Se+jNd9oO15zrxQqUrym7uNG3Um+5wBklgEcZHegRvN1o/QHu32yhHdJC9j4kRmS3j3iKyVA4U
NoezeYrP3cHY5V8RuIIy8G5BLuEB0pVc12azVxV0PSUuSPuyQgDsvd6E8cDgkn978ZA6q0mxgcXg
Nfk6GOH1KKuyv4x361t7MBcHA7eh8ckK0ex+Fq8tjrXjgxeyl+tPUawemXhnARaYzzk3T0Y3BmMG
aYLMvLtt6O2Rb3Z2y1vRHrd21slbIuJPbDT2E2hBNbdQqheXPJeXyxwlFTPPvP3ZxJdU3MSvgfmU
/LWYyDqz2B7OrguZpTsj2jU6qvdtSXywfcsotxhSAbEY4u68LEcrC6ryEi+fceXnaoXpFJuNDGpb
nBx9yVNvnfrK/B677uehTn9bLF2Tn8LoMrDNcAYzzqDzfeqH+KfdFl9NGmnyQNXQko+KdklwF7pa
p7l94d7DouMzUVhERrD1azQ7hGE67fYemBeRPWTR4aYFLoPXjMioWxC5m6cxth6jyfMhZKOBPqis
sX3NG98B5qcCN72H018dP7puvPpMVLqihGrw7f83gycsKhJqwSS83xvLp0gnZafYt9+JkCcEYjIV
XnrLtefuubDdz4n4spLvQ+0EM2l8ox/C67ZXHBtkaNpsgUBz6hvrBEIpP7LzE+Oo5q59see4+vav
P0RlKGlrjZ1cLAByYlsqx5OXzr5jeTeuHWlztd3FLXEMxARndQ/J6sY5DBPw2De9uIxQo20506Rv
rVMxDEG90AcwO2uiusLwMkTNil3mTCX8VCS4tCsbv12OTfplmv+67dWl7RT6gY0LVV3zRATUBCsz
yMvsNqeSEWl5PngjBe/8aa7cgzktQeLqLuEVUUaGolmzYU+4GLFOWYnDQ0jcQ0dvC4wyAK2Is6QA
RtY6Of0fw9wEa2HcuEqkLRQJRhuNQ2RBle9TYxoBCC0076wyh7SHWuCpY2mMdzbEhZf3c/kzz27M
d2XurmmNe1T3EGXI3O4XS3xCRe82p5TFxilL55mJzDqV89kqzqXuzkxhDhlt5kBXai4imKN0jp2H
ZrTPnS5LVw0tbZscGqp0bPDKRf3YZas/AvZBdWFENbjsiyKJMuDZrFNsmL9BvGS3LuTrlOgKqB/3
0jFbxpwJCjnnFdpJJ3Kw9jRsDtmh68MxmEISipOV+pEODqV81PaJb/Y8yBC0Ux3n1ml97sPoMBxE
6F6m7+TTFG7Nqquuh+cXqOeDHE+GpKUQVBujAt/Uh2awhpaf7Phd8WQ8JvExOi57M8zCfAityS90
wp2KkCyLkKex4LUxI+krBiecgMfh0/wzLl4qBuTtTVGZSA5dmc3S2qZjnrvstc+enS64Pq4iZSDS
DutUDnct1k3nav6Rk+MAQrjxvGbQQrpfnE9V83r9MYqNXEasUbNPhsZ0zVMiioOo19gfpuH79bFV
S0tGquUWxJvA3W5iaaEv5m44xLsWNzFj8HdHKNVsvMrnSK4eocTNaIftiz3nL2zfHHiYn60nbAy4
6EwPRLNLKpxeRqs5tQFo35aZOHF+zKsmqC0kP4MuSVQNvy3iN45Y8iIrk4xYJ7Nsjkn8atX1D7Ox
NRFcaSTJz4uuKWgyIB7aB7ovdmKfv2K/pIclLHfenTh4uu4F1XdISXQRW0lJM888TXl7ALL6i5eL
gIpIMwtbiP0gjPz6vjdmcuIxz8fca86TsIOiGfyl+rKO2Y73UBm5ideb2b8qD28eklN7MjITxsqy
IynuZ13VXeFuMkTNSuIYfKYItvEMUoM2PriFTrdLZXYpbxYxoaXroKiQL8UX8DUb30DR/Lg0fNbI
TiuCqYxQE95ssrFOzRNoB+7cdXqASldoZGXYxY1mbhXmkdFpeYLWdz5ujgxK+Dj+kfEbF6VM7mU7
9TwOW4horONkM7+LD17PNLFa9dqS57ZrM7ZYRNZpAlIkEFHk7Sqo8mpGV9ldctyeNhM8F6Mv5Ilb
MbRJnsvmMnW6TimFQ8lK5SS3SS5yLBw370ImwDEFDTCgUBhEc4vvDe8TTQjawvEHnmtKWfVQ12Pp
dtZyyvPfZv5Q8+9W+Wiwl7g+ltWX63uOaiqk7Zg0XZXbFA6WTuXZRs/UmN4k38Jsme9rKftySlPE
BLZavzusPbG5OV5/a9UUS75L24kJO8PtLfrtXtO+Ps5J86lO2BPuo29yrXd0X7x0rdJlcACngXac
tYZrqaPj/xgtzt4RflkV8/iSOltmZ33boJPE3Tnh3wggu/DRBnYb+wMetS3iN4F5rNGOVQkEIXN2
wpqY90mv6+JV3CG+IwAj0SSquMJnTIEZkEAE6acJnRMghn7ofccnoBNvp7s4nDX50cez/o4XjHiC
FlmNBUUsFgh0nfG/jOZ3VJuvL6qPXYF62/9vTAVAsVN3PVI7OqUEN8j9K8eFdXjb4JIvO0YyTLyF
rdb53JlfY3KT/1IZseYO8SgiC+NaYtml+XCok9vKBdSTMmqza5ys9VCJ8AzHBnQ7o74LwjeNtT/e
fqknu7DhVWaVmuPZNO4LtEtUX0FbdN3WiqFlbNpUZ5VpC4oAXaEXBirGXsid5Td7Q7Nef4JiqcgA
tWbtjZzjYvE0ZMeI/zmXP66P+/HWQmVoWlInoDI1a+sUjdG+4aZvlfQeW03QFdHZKGwN2ZLKQNL+
i0PMlHezs5yaMr2rbPKal8Mn0mWau2TFfRPl23PfeJKdRW3qsXY8dztrD1m6Q3tO7pf9Ly6n4Lb0
isqgtbYy0OVPEA3yDUIM8juQwIbpIg55RPbXp0MRcGTIWpuZrYGb3uXEyOfe+lGRezbfrf1t1XMq
A7NWK+mbmlrjOY6eRUeCqdIBuFUTLLsuLhIHntHxnJjHprx344dGxxGqOBdRLjnuZKSD4RbjeJ73
dN+c0n19ZL+xA93VhygYTvTzddsrXEwGaAm3MAbI7QAVAPt7vNjlXFcqUFhHhmWVqFQaycSWk8PK
MLGXYGrE3mh0xEiq4aUtd4aUGxsalMxLilo8FQl7KHIGeUce3RiaZYhW3BceSJQRJ7zW8g2GVjbj
r+tmV+AYoIvwb98lDS/MeEBoG/fZY72fj+vTEEZ+ESbhTYxUjMqcYPMMWV53wQpa7SLMHLJb5pvY
EzG0vM3mY8bycR3PvKyXsHMKvltGSGtC60BHqqxamFLG7NZe5XQxASKxO/bNYdTJVKiipgzJMry2
AeEC3n0E19BxOBRBFvQ4XfxSf/FCHYRBEdRcyX9Le237imOCASLxRbpPxNc4Pojo6/UFpBhehl0V
kOxrRqdBVWaK9lny02vmDlCV72hn+3LbE6TqFdSD4nmuUVZaJrZL0iHohr72oUvqG81tOoGMygqK
q5tE1GwKVH96iKt5TZC3ulq4YgHJTGEQOXFR6UPYL4U5Alnnvo4NaEuuG0eRQchgqsW1t1ZXFJMg
4px0v9kplo99n0Djri4v1x+hmuHtu97s7mvJ4jXKk/XktL+PyW6tTm7y6iSaJF8VgGQgFaoyzGp6
FG/LexJg6QQirFHt3vYXcbj+BYoILYsopj1nKyd4xNg88bzwC3GYnKfbxpa23mEyjaG2EP2rMvXH
9iGzp6AxNHmn6sUl3+3mxq7tBatyjC9gFo+T37SyRIpVKUOn+FpyiH/DJgQILUAMdfz5qnElb7VX
0fXgz0cFzyv2zUx9p+Ia4I7CGjJeClrQmblABvM0Ef6Zo3haNGA5aXVdxKo339b/m3VuppVnGv/D
2ZdtN64jW/5KrfPOupyHu27VAwfJsiTbOQ8vXE6nkzMJgCQ4fH1vZld3+yAFoZce004DYCAiEAjs
2AGK6yMdyYH76audWcoUwHYg/ZnbsUS0FPjTLHSixNr7hMdIAcQb+WO6q0N6QKuvnTLVv51Kl+YR
jDVbmt5w+cCPXbZzm4dsakKtbuPKP44N3vgQdTZ8rztVWJDHnv+8bgOyo0zkDhuNTKPcwNfVX4d4
e8jwp5CHxvvhl70z75bb8PWWCLDqgUsgZQDdQjIgbXfTbU+hloiuWjxXa1Ecbdz7uJPy4LsbZMdp
VrYv2lzBpT0RrJjx2agZhalN9+QAfvN4vtMP3cE/ZnGqcBQS3RXhVXWARqRO1uKMbPaW9X0sFDlt
WepKZAoz3MDzmhT5QhbP8UZamiVmGTs9whQjSkMWpQ+apnDTso8QAumaoznvUGB7HeNX0ek7tB+L
ryuobGTBtDUrs4Ky26yvynYsw6NhdROvCvq8bM7qjdco17nwug6SLxzg9VG4Dzrd2xa9fcybkfXJ
RQNY01nvDXZw7GnHdS25PrLEkYpwK6/LA6YHiNnQ1jckJO5B4YS3iuuDX85iozPC35c9EZIOlpaS
oxNU7UAjx2QaZ2FR2t67pVz1CJ0UjcembtfmSFEE7Cs+SrbHwkFMajqtqYU9Nhf/yJYfweLeqJeC
/QJ+wSyt4f2R9OwE+DWQGINi0RJhiXArF43dtYlBe/K2jy2wVKfjeWjvQf6cui++q7BiiWhE5JXv
o+yhMjxEcLr5pdI/T/78dH2zJZokEoP1fRroRQodLVvtMC89euTmiafnd7cNL9itDvAF2hxkSJwP
QdxZfKdbLHEd1aPX5lguOGYRe5W6pj7wXkOStst33C1it54/8syNdReIQHCoXv8Kmfi3n78xZMf1
M1TS4/7b0/QULPl5RCHUbUNv4cabod2myGvb19b7JR3RnhQdru1VoZoy4Qh2nKOyNS2LCunxJv9c
cmyxTx5YUN6PhXvsWqIKjWQqJNhtWXst5zqk06FpmveuT+9HVxEwygQvGG7F8pRnDfQeDT6f+q7Y
ryhPv0nwIjDL8ZZ8cbfMrV57zrFjKC2mZFLxc0quXGIrRYO2q9URbtwb/Es1x2j5ERUvRq240Ekk
LlKBEc9w8RQO2Ant8ZryRWdx6ymURiJxEZfF04qjgcLEj+hE2u76fMmSmRJFMYZEI0U6MJAN2mww
Lf1+8T943qvmtmGWng37XYpH2evbKhO8YKq9VaISyin0e5t8zrXIcj+W3nGpvl4fXRZNiXgrbhkN
Kn6xrxvgp/6YR9tt17XCdd8c6MFGQNh9uT6VbCME60W7a61cOZBdfCwfyqU7D45KRjL1EQzWWaeW
6ymcst7cj30fDeRUmoZiAyQlPZYIuFry2nJJWU1He89PTZIejL25c8FHdVtVlSWCrkqOjiuDQaYj
yobm/EyUBYgS3RE5wUyqMSNfMfD6uO6WxI3W3fZIWiTbRc9+9HHlCje41fUNlumSiLZqSNNl6Yzp
0CX2IUBpIKrQ5qP7MaV4WXZ3+t0YckWORqJMvx+E35wyesc5gdhgeFUQLXX2bqWF4mlKNvSmZG+G
rsehXi2zm1C1ObSgca2M/GcHoOhtw4uQCjKvfaBXuA6voOIxYlv1pCBZttg5zbXzyrRtoA8HdsjT
I78NDQ6s3N/F0SBWNtcFJxb3171eBAfKPUQlKnS1REVFop+58XJvqYfpSMZ9SfcFMGGFAYIAVdnD
RddgWyJOvpmyHnQtJZiQCxtNNgcA5e3pzsz8W0AaGF/QloHayNFy0DoD4ZAEs3tyWJBct6eLO4qh
t5+/UcRg9KeJOGt7brn3c6H2iHbX/OP1sS+/oWFwIUzjZjH0bpU2Z/s8JtbOumuibE+SFTfoDfyh
ygLIxC84fc1d8mGcKoi/P83VuzX9Eozvrn+CbGhBMdc2Zw3gEc05re5HcMeZZlzPimNRNrYQprkg
9Cl4o7dn0j4O/PMY7Euu2NWLCm9bYphG61Zj/ahh2cGHyf/sVRmo7Q8tCCGvi+ViSILxt3vdG61J
gVVEn8CqO89+tUeL6rgznQPX56grMzx3qVKTss/Ypn8zjemzwPZsSH9i7+dgP6NOyUZlfnrLNQtf
sU37ZvgML4B5TWG2dKiWUMu+k5IGYdkzBQBZssFi4OYHZaXr49Kc/e7J7WjcVJGLgubrW7CJ+o9L
HBYvGG4PjuWaatjibumS0ef7yfaOBmjZG7rGGaM7p78pI4OpBDPW25nluNy2ZzTc1sK1mMp4DPKb
kPIYXbDeeumMeURR+bk0tGixzQOySrfcVjC0YL1u74NxLdXqs0mMX05RjGEXuPF1+W9yviR/wXpH
M2smyvv2XIyD+8kwHPuTXqs2VzK4GKxVVmMbgEo35yDwUdBlNi04cwxV73GJXooRm8HNJW/Bq3p2
yuCT11M84LS/9EYVEcoWL1itb/AibacFZkU1J+E4F5LFNxVJBYnnEWMy3uE13HGM5syW6mRryCCl
3kNvdlEx6ndENYvs5DI20b1xDR6i/dSlJk6uvX/fJN2+L8P53Zb8bZN2b5BQVxztsr3YhPhmorZx
zZo7mGglH43xJ5p59CpSRtnQgtmWPg1S6sJ7usbHpn1vrk/8prJm+w/eVi0oa8OZcHTZ82PlJ256
S+YC4woGO2Wm4XYepIEUTFjROsFmK5yxTCsFewUhJc9sgiXX/Zl4fdT2ncITS+QsAuDryakHrxyg
K7mxz9wpBEf1HcSjGF6miyL6XR+rIvDqrD3npzHJ7sD3ECHLjJbCG19fEDe33BlsS4TCD/5Eq3ot
EI6gZG38RpkKJrfp2wVPKVKzUk83K9pj/X0CAiHsK4pMrAf3w/A5i4Z9+bq8v+6RZfuw/fyNKeFB
fTRcu2zOrfa9fGFkCHsVD8Hl6zmEI5hpNbiZVww4pJyQx9Vddk/udLzVFzsV1FuinuKNLdcpT9Fu
oj37Q+0fF4pn724pVUAqmWiEM9YkNPWKYGrPY52GRRUbDC+wnsJoJS5ZvLxxHEx2kdvtedEKEuWd
FROdfAzAL+FmWQ5+JdVdRfYVggn7Adjk+9yF7/fRyXw4UXRLn25isbD/oGmdpmywciPrzjn9yOp3
DT2vnUIxL4exfzC06oPlmmBXbs5DkZjmB7N7t64JUJ03RTl/cLRWlBRZ6uFI7FO+D8p1XxCFz7wc
Y5qBECBPQdoGWbo2Z4N9Jenec86OechBoTUVSaZsKSgTj2C3duO7dWBgWztQnTpF6JZraNqJT/a3
+AVTBLyj4Rm1mhXB1LwAGPCNgSC0pN9vG1s4Y1ecKN08egjxl2QckBT8zjPVs39w0W/+wdKKPvLA
f5k2mjn5j4UXujZFV5iT1r+vjDrUx3vntnuQKSLgs3WYdMPERzgzC0sjnChgDCpw8WWjNUUAfJGj
31Y25N2ZFFoyuCtK3Og5GGuFikqURwTBG3PFwJrhN+faPxT2Ay7skVufU11VnnzZL5siBD6vtj6a
BpTHG4JwaIaoJAqvIBGMCILvbIcP3oKkDhIwcWPU93Vw1F3V9eSyUzZ9wXQdtCzWbDwVnPvqQ1r+
sCojolYREvvBJ3NyXfllcwiGS6g9MwBTkJYy0Vx+9U4eirgsmu3NsomKlioCCNkWCGdv06BLgEEd
eKF6t+qfyunj9eXLNkCw3SEnWe9aUJ0mC3XzoW/DSdXPTrZk4bxNda+xfTTCPk9NEVoo1nVL1RuZ
bNVCiJwPYPurq+267DVPMzBPURFQJ7RqRwULki1eOGaDKs/ntIbXd7PhlKZwNnUeKGIFibmKcHcd
HTSrebu+bYJBp97JQ7EuCTWmuB5KpCNi3jVqeK3OIfiuSrwcQJ0uchfVE4ps8M0O3gaYYzBrTWG2
ADvq73LyzbboTx2FbNfVUXLYimD3IrMnqi/wwlptJi5/NqDqekSoH/t20qreT2TfsP38zTe0SPMy
JFwQLJSfjek7zUOuqSpGJTcVU0S8g8UEVCMFErHpp/TMDu0u35lP+of6s73b2sOoOoxJFFREv1fo
t9GyBXm7Uvsx06kMg864qb+xja6uf5ePoc9T4PdwNv5yyI2nen7fjYp0o2zZguWOjl0beQ7dDOb2
oLkkHkdVPla2q4LJsol3xrLdxzXtO7ESh1Qh0o7X9VJisiLSvTVXu5gNhCFOgxAwT2av3nPjXa4p
xCJZu8gk2qNWP58HnLCF096NTv0Bzb9Cl7aK00M2vGC0NTONSp+QUsBxuFsqLzRyf8cqO74uHcmm
iij3EW0H+YSC6DOu6KERNprKHcgGFgzVpF6uBwXWTbp53xos7p2f15csObZFttC2nnJ32t4dst4b
Tm5ZxZTnz2BjmEOP5CzGI3FyfSbZNwgnbGePa6d1uHbafrGYsdNo/ac1D4JA4TJl4wvGmhKfEcZo
i9Ok6sF9MxZgo/9wfe0yvRGsFYdq4wMr3pxp/Wt1Tm37UKQ/bhtasNagB13XMOEcyTho6ry7quxC
YijMVSITEeA+2MSp0QixOS/gnKncOsk11RVZNvR2cr05O0xr7C281LZnt/ciEvB90ancrsTJiBh3
azLNzNTgG8e+Ke91ZpbhFPDvhp7hquMG6dN1yUvOWJEh1A88ojeV0Z65Zu8XbUmyDODwLqmcF9Ky
uGP76/PIJCUY74DKQa9YthdJdNvRk27r94ji/aBTpfAlNuxsE7/ZisbscFVZGO60G7Mzcz/rTnfi
gb5bu+WejU55m4WJCHeKVixdXvXb3flFL2L7JmygbYqQ9pySda0WWFdT018prZ1d3ugq3g2J6Yq4
9qHzpj4geJox6/SrkWq7FJseUzi767srG1+wX8tM24KzAU8/vRVSFhXMCWtrd31wieqIkHa3nWYL
hTWIkNekTZNRRYUuG1cwXrA5Dd04YNx22a32ub4Jq2qbIl1oRs015xNpz97IPzVjczK6wQ09VNFf
l4dE2CJnaO/oBijmIOwB19fFAl97X4drplJwiSGJOHZdH/BSjhzC2bLet/bBRVbOoXXYd3etmyfX
P0EmesFYU1bUhtsit5uBsjX2iO/ccbRv/3J9dInrFFHtZur1edYy+LQUlPXfSN8kZh53qgZokiyU
iGs38Nq2Mhq0eKBaImuh0ejubP01H7ywDL5U7EC628zKFk7cjVlxQM93vNDMVTTnSbXM4agifpep
kWCzQUEcwyVbktriYU3C8jfr/206KsLZF1b0wGtz2ECOBkQlAGlahjJ3FdOPRH9EHDtPe62aHIQ5
pdnv+Njcl2hvcl15ZENvZvHmHPFsT5tTH7trNvuuUBM4ysbdlPXNuMj1sZV5WDIan30wA6hO3rSq
BzfZ4Nsevxkc/K81t7iPxxjII2N2UlSK9IHElkQ0FK176vkjxAFGn2++hXYvXbo3dRa2aMB1XeIS
RRQxUdrKzNHPFiTmgMq5q1vzq0WbOZmm6f31CWTSMf8unZFNTat5QHRRezL2SxNkUVa4VLF82eii
keqF55RugduatkRNTSLLuPESK5KJotYfsukx9Gpv6GDcAsG09jx4/m0XTREUlaLjC2sbvA9OenBn
u0HYdVqsaTe1bLNNERPVWENngYoXN0GOVH2UWxrTwC5qqHimJIojwteHpfFLw8mRluvSeFp5OGRA
jtKM/7hJb0Q0VEV6ux+D7aD11ymalqGNzEFVNyBbvGCyYGMi+lrikJqq6vPUlQ96Ooe8GaPra5ec
4iIYSnPstuE1ZO/qTdlFK/WCO/Rc6T7QdEaNV6Nrv6gVxNcnk32LcKttaelWvIVvC1BDzAINQNIm
1maisDDZ8KL9Ur1pxwx3hzVdxztaTb+AMHhBw4ebaHGgqKIJazUK1FJc4zy7DPMXr/npq7b5ckUs
xhaO2bnSOcmLGot/7HNwe5Jdt7djtEXkSRfniYr7XiIjER/llcGw9jkifPQHCKcKL57nLFC4CYmH
E9FRU8k9JJA3+bND5j8q+VJk4wpH7bQQY7UmJEO4dl+C6FmF9ZTovoiIstjsNEMAeIXZP1egdPdx
OV+r7k7T7XBWNcuSLV6w33rO1xH9BHEPpPWLV21ptN5UxH2yD9jmfHOc22hiN81oYnSuvfxQtfpP
pGBTZAAnN2oZec4cFV2Q7CMEw9VK9DFxpxlAmpqHvgcQuKriSqaPgs16FZpmFQHEs/qfaqeMxjyc
8o/X3Y1s1YK56t7gd2uHC9YMSqLQzIfntVYVu8nGFszVLkxn6nULiIquyR4KRtZDa5Tfblq4iIti
pdPj7R0HSsmaOyfPdpoSEyVZtwiJ0oZu0DO8Apx9rXcivc4OzTCp+shIgkARCNUsTpEvOLHOVAeJ
6XQuayBZCGpUh6frgpFNIATHrDBKcwQp0LmH9wJC2zDR3dU/pPnu+vgSbRRbVlscL5uBixBzsd6l
xYBuhUBs1CpSONno2568MVc0Mwm6EqzB596d3jnMeQkC9FNzVc8BMuEIRpoTy9XtCeFrOvf3rtGG
SHO901gdpbyKr8tHpj2CtfKRzxQV/kjtEr+/t0BSsbOc7iZApymioZY5qFFgi8vJ1B2b5n2n3dcq
EtPLnDG2KdaxINZbcwRpCNF25GDF2X171x3MUA+1uFREUpdlYwRbGuDN7tZ2tfGxIzfde6Qro6CP
wcBVq+ID2ehCEmoZTMPSGSTvjyBUyLKfxqQrrm6yoYXjVavRECdzcHVbfAPM+AMAdKlj/LiuMZd1
3hCBUKW/Akaebf69p8fKCcIi6KPStRUOQbb2bdo3Qk9Nxj26hTPdmBVhAaO6Y25NFe5ANvr28zej
9+VgUJJtztKy9v3s7b3y5TaxCLbq5Hywwbq9vb/k+5w2sVvNR2pkNy5csNN8WQOuE5x8QcVDatE4
JapQ4HLMYYiQp3J1OMtmBGNF94CSs6l6yUgLzp5Hq3CS68KRiV04WwNr3IqBkVmsgoC0+95mBm5U
actvuy8b4sPpPINNfXBbfAOekbwc7CTPnQqWfrnMEv1bBXMC8UPezRRuuEevZPe5i9I422eHNbKi
4isazcWqNtWX/b0hPqA2GUuJV3c4bf0H+P6EFno4F1MUqOJj2QSCcdn9YA22C7SAuR7w9EvuGv+T
pcKbyAYXbKuegNDzOI5ashixVb/r8ZRXeD+c4PN1JZI4HpElzJ3Qb7jast+W/4gczmSc+ttqTAwR
OZfpQW13PoBEK7rZRSWcglvY768vWyIWETU321nTUR93kmp9XJwHA7g5bYp53ilsSyIWETvXs9X0
i5kAkzDRow8C38genQNarSkcm8R2RfScVdQL+pQhxulQ07amICxyVahO2dK3n7/xxotR1DTY4BSz
ORzZz6Up9k36fF3sEgCOIZLF6m47+3ZdQF1QaJ/dtbs09pIVdSv2rky0uLvpimyIhLGaa0xjP20R
MnsprSai3hhe/wKZdASXb6X66hf+5g0MZzf1O6NhMelerw8u21XhJtXy2S1YaW2xzZG3x0IFmJMt
WvD0C1nsLG2xpRNQCFg0R69hoAlvWrSImEsrZKQbdC8+m+ixHY7d+Mu+ra+dbYhoObf0lpmXOL9H
jUdFb+Op/TasgCF27TZylrvVFqqu+dqGBaLWyJ5VzYclGylC5UoPit6ayMDlVvrFz5o1BnLOvlHg
goEarbPMdo6Vmzl5otSLfd2Kr++lxC2K+DiypL5ZEOwlwtMloXT86NB+CEngkwhBoOIDZLMIUVlB
eWul2pbmAJGzc8rbn4Fxp2kKwLVE2UWAnLlyzzEMRB2kp6H7XCCHaNxEawt9FAzUcfVymSycprjR
h2kT47hb9NtibJEPFk9nszGhER+OO3Nf+fkU0nLtFSKXCEXEyOkg+m3QShQ5Gv9R1++cFJ0b/3Mh
/q+X+b+z1+7pf1dK9f/+H/z7pSN4MwT1g/DPfz+S1/bDwF5fh/Mz+Z/tT//vf/37H/77XLywru9+
DeL/+tsfYfz/zB8/D89/+0fSDsWwvBtf2fL+tR/r4fcEWOn2P/9/f/mP19+jfFzI67/+eunGdthG
y4qu/es/vzr8/Ndfvy/J//V2/P/88uG5wd/tihqM8O1z/8ffvD73w7/+Mkz3n2Dwsgzd8AGQR1et
v/4xvf7+jeH+MzAD1KcHOAsdb6uqajs25Nuc/wws1w58oPcD1/M2EGkPAAR+Zf/TNRwPKDR08nUD
3NWDv/7P2v62S/9v1/7Rjs1TV7RD/6+/LqmEY/3RVsBgrsHSoA0O4BsNvs5u1793fXvMQtNtyOt1
f3LJD25zCAdPWvUVYh7KT13zIa+/Zo4ijrjkQTCuGBrOwZS545z7R02zjWjNh11bVwd0Pf7mlrnq
YJMISIwRm8Dk6O3rFicvHdOYBtwO7cZFu+ZhUZi87DOEO4xTFz2hFvGOlrs81dz8kKJ/ZQgc7ifN
5yp2+0s3yU1W2+Rv4jlujboXjClktbqRw7+OTRM6rEB916vDmuj6Rm/5EbGEcptkk+GbSdbS8DWv
Nv1j1fq7jAZRVmZhOT7b6bjX6BoN1ofrE0k0SgwgXWsdW80Z/KNH3GG3VpSFPhlVJ5NsdNjc288Y
grFH8xGMPnlpvi9yH9klv3+5vnSZPpl/H7wcLRO9ET3v6IzsfrHpZ4vQxK5UbWBkwwtnE59qw9CK
1DvaHn2szeUw28E7jXSK6lvZ8IIp972X2uXouEe7mx76XttzbUaNZqBi2LmYO4QKiXGk1geTH5DM
PeoLqCiBVIZZ8JC4Xxv6cTb2/PN0ULGnSrRVDCtLnZpoeNu6x7x1DbR2bb76xfCI/lfv+9z8sPSW
H+Y+u83IxUBTS/FQjX6CztFJwZuasfHF4+S92eIzB5IpQOQSIxcDzn7lqCGsMEnXocup1oDoBLEJ
2M3LsHcsIKYLFR5N4rPEvgR9X041+hrjc6wSqMKOF2Hq22tcIdpde/3XdVuRGKIYiKITXzX5HWYZ
UAkbLpnfh5VzS3p90zTBynGuDjmj0DQX3vd+Lk1A6jRc/68vXWIoYvyJhKNf5CWWXnMaZqAJsCyg
p3vVBVQmf8HMkbxnlk4K75gNLy0u/cNchWv+tfem3W3rFww9CIB1bhf4kbaz8zuT9yCMmicSLXrm
Kp4gJN8gRqPgwAP/dRZAW82l3WsZKrgKx2NhYOrlnvl+dP1LJEok5h/1YLI4lu4dg3Tdg+zzfa0T
1fVRssti+rFkVRdkBfWOc9XHXdt2d1lnJgbc2v764mUTbLJ7c6KazZojfs68Y5F276bC+gQauzys
+0bhMSQ+UGxQgIaF5dSsmnss8yY0R37OXbaflzTmDn8gaRbay+v1L5Ftw/bzN1/imUa5mF3qHg0T
jTsnRlBYl5WKagKZKgm2zEtgkd0pcI+s3/rvks/rjPJvD4TkqBtThQWyvRBObm0gy6qhSeVx1Z3P
KaNf59F5XntYxnUJycYXbHrpyikbcRM4FsNpdXCq2n1s81WRDJOJSDDovG8y4jiue6y9n25ZoDec
njRzFnopVRiaZP1iSUdV+eg+x7F+z2DPppla34yOFh9dfVRRCMhm2LT4jQ6t42S1uNiD4DZPg6i3
WjB68dmM59RQfYTkCBUrPOxA79e1xEfU5Xs80YGen4bMbEKrtWOzVNGSyz5EMGs2k2xBU09yAjzR
2DM3tfZW5lv7AMkoRQLkIsYJ55vY0yCzhkEbbac+pWAPi7x56nZrS9Gcum/a/Fu3ptO3BV3lznXa
cJrgdRzsa4G+jCSckNt8DIJZ2fZA8rki7q3xSt6ZWruADNPZwT/GRfL+yQ/9sD+keBau96pn4Yvv
QfhokQNsGStUHReYqanD4Gv9rbpf09h/8pL+xfrlFgAjRkYZZz+uW+xvsNWFC49ICmawkqLpIqbz
z95j9jDHJSBkZoRqnfClfFhic5dB8pGV5Hfz9+tzSvyoCIsb+0Xz3K5bEFiQD07GP4LX+9P1oX/T
Rl36HMFHGEVXzSaO/SNNqvdu1CR9NIdV1IYW3tPQLy5mkYoPXmJnIjSuNUzmO1OzHM1ZexiI97SU
1S4dhq+uT5JpcG9JeUEhRJhcxbrFTYNqOaLg/9Gm5BPn7AO3dBXI+/dWX5CZWOLUp7pvpGBpOrHW
WpPVy9C9Y+r6ao0oMds8dALS9aHnzQCjTUAOd/upBRs7JXZwnlHf9UTTKQhTz6e7tLLBQ4PKwyzW
vJE+6dbUHLuJ6Eh4pyxJKUjQQiPztBPhtFeRlEtCALF2qg34zALfZ6cht9osIm5OrdBno/bVMS2v
Cue2DfCDafDy0GaN2ylCG8mBJDLkgpFkXYGano+N+5V03+kwJtSx7ouSJdfV+Tea89LWCAd2heMN
nANtfULx5a50rEdrpqA5MO8AcIw9dCAO/ODMIe0qL+816zxka7iY5i5g655NL0Ow7NG/DPA77f2M
upjQd5RsghKPKNZ+FWVQ+Hwo6lPG0YV9sKlzmC20hiobjSgO/IuvbNsBIFgzsknoAa6R+qQHJRke
prREuUdRe/rBbZ2qjNvAqZrQnqzhQSvz8W5asxGMKhDQ54pn6xl9scz7SePjr+v7IflmEQFa5Xrv
cRwraP9wnMASQ/yvs7JA6iL11Wbo26xvYoOpdbW+novlOPJx+IYgAcQ/tLC9s2UO/AEH0LzzdK86
sLTP9zSvvJgSliuuMpJPE6vhcjx/8aEj1clpRyMqkDHfr6lZJ3gHU+EDfh+WF7RZ7PXSDETjSK62
p5xl1fc2G4kXBsHYvZoerb/jV2PYjEaa5F3Bdzxl+s4O1nbv2cz6nDp0vrettX91uxpgtUXXUEZt
1yOK1NBe0PkyjKSsw5xUzjELfOtdp7P0a+sy+z4HIXof5cGwKGT1e7///BBTvHjPfu+TfEbnXf1d
834t4vRX/c3+ZH6jXZiGdhHmWVhMIciPtYPqNejyofkHXQLYuMbULjBla5W7YX5Mb2pT7Fim+BYU
WGsBUtllPs6+F872O6dWxBayJQvWO1l6Xg65gSU7PNHyH0VT33TnM8V7N51BIpba5nzM2IO5FaTT
h67hETef5xK4bKZIFf4+yi/ss3jxXvolJ7mpz8cpsu9NNNVqd2WsvSdHlnSn5lDeFbvy7B1o4isB
9xKhifdxiw+D3TIbZ4r3hcILTCruZslh9Uf5qOMzvbZg4DV7tAbUUfBfefcUTKpcyOWFW2L56Ojr
PUi5m+rks84GNZTpnpm2kBtAh/CNYvVoBlTNOpZddUI5sB2hzDsh1qh6Dd0gl39uMw6pvztep2IT
GYy2O+HqurMaPSxqBI4eS5j16PhfU07gpm68g4tVpHY2I7fiN90pc+3QrGnSan7YjabiCi6JSm0h
YkDy2VtAeYJgjt3l+mkoTrN9N/AGfA0/rx+CslNZLB9tp2IeBsjr1Nir8zytDpqWuuhUQtNVu3M0
k36tvSA9GQtohiegZJCI9q3jYCz4fyzt9i1ljeIqIVNqwcW0y5y7FDVJJ32gd6NdPzVd+ey0wZM/
gd/u+vf+vpdcUA+x6NQnlDr5yLrTFM1xvaN7BB47O/F2Bprs+fEMkvXpwPd8z85IAsZZfH3e3+V4
l+YVcgUpnjXh4xCXD/GSOLsfRjjuKfqjddErD7+cTg9W9PzpwxTmiR6y0Aw//PypKvOSRANi2yVG
u8EC+Lw7mZN1Klq01yJj9c4wb6mRhzmLPP5oK4FuqPNcnrKWkGezMNodiuZthbOQaIXI4u8SPUXE
BFdE3E+peY9n6iinVTiiEcr1rZGJR3AYNTLXRjZiglGb2qi2Ry9EbzykA81O5ZNk3yDkA3NU1nUW
wxToKx3zIousuUkG9jSNT9e/QTaB4Ci4j0xa79fVqc/OI+tRzdSGqWlEQ2sqFFg2g5AN1HWt6gYT
n+DoJfBlBiqZapTVNGHa3lIku+mRYP8MQJbeLcf25Pvg+vSAvqkbxeoljlQsYp3ygHe5iXdCzV/s
uJ5Yuc/K8n5CG6zcT0Yt1RTRpOT0EctZe1ydSsMtyhMf6IHY3r6p+WFZWGSgorLUu6gjZjJZqwqR
LbtniPWtWZPPOZgtyxPi6pPdm/EamNFY+bExlvsKeYshryPNRg9np1QI8/fYF3yZWPPqLV6boWHr
chxiPLEl9a5ImoQf+gf+WMfr3QvIZ6Ai8fAMTxMNr+1+DMeojNKkjm40WrFJwJCOvK2WLYXXLg+N
oydlM9y13S3NJbfbm+ATlqWy+nLG3RAYze4Delb3B+Ytqse4bZQL8vt9Fr+5G6Joz7T80ZuPlY96
ZPMH+kgpct6ykQU/kFqAFK6+Ox8HH2+saABsP193MBInKVKM25bX2uiliiCdvqa0RUeAF838cH1s
iXH+Vu034mC+VWvtUAdHUuvgKiFoVYEuWn3EmwHPAYr0g2QSsazOd3o2lykuRu4AYn1jDBl/cNB0
eLFZOFSqNxPZLMIp362DhcAZ6T0f99kgeGkAURwbHjPdScxJRfkhm2X7+RuB8V530BsT+mMQ9FFc
HUCJSX9iFfnZLixBa0tVtlLi9EUOct73rZdxPh/tpQGihdxPfbez0yKqVAeXRGHForuRVuXs9M58
7FkVt3kT/y/OrmxHUl3ZfhESZjDmFUhyoOau7q6uF1Q9gTGDmYevvyv7qY53klyltnS0T2nLpIcI
R4RXrBU3G6fqnzVdsDKVfHxIh1ImEsmXtY//uoM33lf3LTqq3b/tK4uqL1sYlJXE0lRJyEWfpQw0
AFOUHjvDG3fLnROiCTcog8kje+c+frRP6BYP67Dcb9HOrz2nqJpSMPLe6DnOgLTR/ZHEh05bDvFc
HGXWB0UORv02NIwJEr/20S6zL2b87bq1rq6rEgnkoBLXtQTTBcppCc0gC+lRPyZHnEAPzwD+1kP5
istR2/aIMfaZmHE03MQGRCyseYyLbOOeXilf/Ye4fJgrk03tOEW92Wjca1rD8VGG4Xe5mcXHBZgi
gSjN4t8bW5vCYeid45S0fQjEtBtYdj2GvI6He5Nb8uhUscC/5fY5Ux73hR5DnT41gTcrChm4s5HD
gEzIbTYDiA4bW/Kt/HOl3G+o+CRaCntoLWzGEM5+eZRHtk8O/T4PxAmX8l74bTAG047s+iM7lDu5
H7fKKZct11DhSvriLoZ0UbYB75P2Jp/Ge/HVOM6P4uicxI/8xL8MN2k5nKtaisPr4yG2m8qE897z
w/Cq32dfKE4ce2OH6hHxZ7q/frbX5nT2g58cK4gZXOLGmFMMeschLXdjsvkUeNmXGipEaZwzbWYp
xk7vppDu7TdxMKGIwO74UQ/rY3+0ffF4C9nGecHOE/w0Ebsv0cycYsESfq+Rj4aGTfr7+hpdvHxg
N8rQtUtb4uQNO43J5CX8rQBEBnpfXpk8ugBxXv/IxcXCR5SEqYZrW0ZY6CkePuxiBPN8EbSgVuEW
34iUzjfyf24HfEGJlGwbdFlFSdjJINVPi+X3rVvUYQH+O09YZsAZnf2sHDbczUVfhq8pPpNavdVm
eWJGywBoWqMVOy3uC7+wyU3QH3xBSZ6sGeB8UxNLNOpzOMxTqGfmc1K+3rQfKrQ5JaPVmwSb3gnL
K6qPkYFg4g7MOhv7vbI+KqpZoCcTCL4W48/GIZ+nySuSer/k4y35MaQkFAeyaKmQlob1p9oCol+S
DnfMzhYPWOoa/rq9hWHFxncUBzJnxUIFiAlOpugDAB186FWEzbQlJLm2TOe/fzLrEa+sacszbHI6
9B4dpp8dS96ybEuQd8W2/4NjRgPP0mSGeypNzXeXKLN6nyUf1fLHKTZoS/4xdl0wPLULzkmpvehi
ziKaV/oLmqvZfYL8HAoKeXpn95pzTDPH9OAsR89NJR38XK87L7XiZZcOxA5SuLs9oJH6IctyeexT
p3iY3daKGrAL+R3eRKK56L+yBrWWzDBlMGhIWFKegFeqTMjBtvXFz10mAru3aDAvnXiorSo+VDx2
30WPyMnjbaFvlRwvbxpTWTdymw1N06MDntllYFsgvtQNEIwtwS2myVTejRJ9AGzUUjviPRS3ktqb
6j60l8KTlXajdSq+MuVLCeLUkZ24o2d4fx7SAA/ZYFcX4fU5XF4ilynu0WyrxF2GGNcVyOH3dpGR
3STq5QBjvXUOin9kTZtopo3n/aw1dp2Bs7QYQb1YG5HDiuWocZiYOZQ0qc1OzHHLnb0M+YFmoCwq
BSHBxBd5zMG6fNtyqaEX3kknt9bhLUFs5qUIw9P0rdC3ctiVm1ENtvCw12aguM4itz5UZgRWdCgR
x/sEanHx5EZNNm1cwSu7rsLDGZphm7HHpVKkYExznPrFXQDSW/Dqd/1YrUQRavMa2CtBwlu1S+RY
v4BKkkiUO+PI7Y2Hy8vNAdD5ORcBP7njxXYdMjZlFlkQ6v5ZGXrxgxIj+ZrTQlShrJghvaa3qy/6
WHykjLFdB70PwK91+vWmGapvmrnEfQm9T3ZyzNSTg+El6O3+6JctXP05qLvgrNUHTJdqeVm1OrbI
sKOCuK+lM32//tNXLEZlMOBdX+ZLZTunEbWFnqCTNv3WwvUy+5EnW62jl8uj2KLz2fu0Ra02gZNs
IHMENpZngBuPdf/ssLfOzO+MDBSPLByNR5ZvUauvHGmVJH7Ux9EtOsZO04TU20mjTsg/zrAVe68c
aJXXQBDuCimxZj3UmLoZOK5k9OPljjobcd7apiiennJmgjQrwc2f2f6YR2b+ZaGPywBywPTP9X1f
cS9U8fW8pSDatGsc2XJANxbtT9bAj6LnP/Ck/QBM//dW36qSrK2X4vQb6MMboNJnp4XllgealaCK
65BQAyyKrb5xAa/suYozTifNcpJWmyPuPsT5MbFelnwjbF0bWiknGkbeZK2JoD4BF7jfustRGjzq
rfHj+l6smLeKLjbShGd1srhA1XTzq2gc7aDLeEuBaO3Xn3flk+2Bfi3Jax2rr/VxxIzuA/z6b6jD
3gKyN1wVUFyO6dKkKdad6rI70lErgh4iMJ4ObPSpZzTdcPNr0zgv3udpDA5jvE+XqELVOHW4D34d
LwOg9/oerJxRFe9IZTuxboJNF6Lx8gl2zZhXEOEhJr7tC4pRc31mTm5OCN/APt3K3Ots3bft1+wW
uhVkPSp60CFlDPpE6pxy6rwnbPxWcedxiZHpXp/Ayg6ocDbiyKaNDWqf6oUyZM/WfVkWxS6T2Ra9
yIoh/AfMVk4EfMWSnrqqfY3j/GS76W02rEJ1tGWYbL21yqgtYk9DLFW5U9CXb7ctjWJjbeEkutMO
fZR1VA+QtMiotXPXn+PM2N/2ifOufDr/vO7dZLFIGTH3wbW/xslHu9UxvbbsimnNrtEsAjQOUTLU
sYd+pcXrje62mouKzcmcfEgbVy8jYTzr5c9cPhjzt+tLcvGVF9KIikVVRU+NhWcUx2QBihe8vFPx
WoB01tOhOtVLyyNDnfq2mG/zQSpKJ3aKhEuR15ETl8xzZex4hWvyXWZuSUv8ezm9EOpZyl1JUFIg
dkWBhZ26LLQykULrFBR2Td2Lb0IOyd+Z239cNOhDizA1TzXLzZ02DOh5EegpYLKzDrOk7ik2Nf5g
J5IdKQDKAV8M+hvNPq03kNzxZlbMT/bMrV3BYuEjeE2Cdsjd1+s7s+JNVRx/D/HstC5T5yQrknVe
/Y8HbYQ+fZlI+V3MxlYpZu1DytXcurg4ORPxiZDUN0UdtODdj0eURMWNUznHaJ/sjgrYA0C2JEqp
5i+Z6XfcODHAXpzs502LpWKh8oUCGTQzND30IIrkvZ93lT9aH7bx/foHVhy3SsFPnAotlXqeRbHs
fmqSxKfWsLXA7O16d/0LawG+Cm5q0yzvbW7NUdk4XSBxbkN7bqewBjmHz3kqcKeyfOdCOe8kWpIC
mMD5hlVefoSDAqjifcUMbmLA1pwTXcTXytJeWWsgByPtIbeW2HNjekilzby57k9z2nyYRHvt2nrD
9694TxV3tUCnBey5Qx2NVMwhxAP4To+7ZSM7X/FxKu6qbSvpzHjoilr6xjXdY1V6j56FdIBg1zIH
pax2jdg4iGvnRLkHoB03pKhX2yeHpsfScI6tPXzr+Lxxg60tlPKaQBt0UNDSsU8cPQge2nylx8vp
tmvGVO6CNKncRs49kCg6CC5r1N1cNOrnW+8UK37GVNKlRpJOzLLDNoDLBT0CKfUdG9RqgM2XEEXZ
qsCtfUbx/j1IrQCC07ADte7FIgl0cZfS760mg+uGurLFKgKrRtG2rGg3R0n5pxreBbikS/73trEV
X5yy3hVEwBfPCJ1nVNun8aceb/W2n0e5cDGqCCuAT6eq6kQV9XUWe4IsjS8rm4Nx1KnbQ+eand9n
mvlcuPGWeODKgVUBVsS2OHEb1z1Z1iJeQM8hw0yPm42tWLFsFTvVVKU9dm0Wn2QGKgucKp3hCv4h
ncK3UH1P703wA1zfmbWJnP/+6Q7rDOhdL4ltnbJlfupkmgZLhhLy9cFXzqzaXIm+ATdD4Rs9IWUa
WLMBzq6H0R5PfcwP179wvmovbb1i2y7Jepk3vALUAWUiQ9Q7O5mAWK+cBOgqtIwXNN/41NpKKXYu
spKYrrOgG8Eyo1RqJ+jubAy9dkeq8gI9m/p2ECBdaYy/cZUf0q451UAl8cr0Bgc1Sn5+TXI6v7Rv
u/jV7idt7uhAsrgAvU+cur6W4z3J1Ba99cpFkufru7PiUlSQHtJy4eL1p4xivER31Xuajn6z5VNW
9uMf+uXTyXXzkegay5vINOwfvT6/I+bfOLdrQyunykwtvXLcxjmZzq9Jf860b9fXY21c5Qgts5kW
TY1MU4wm2iS5p7cb27liBypCD22hBdTmcnoSMn4vGqgLVvro5TYnXjfyP4Jr4U1TUFF6VUF6M3Nx
mXKWPoy6kXi5AGnCbYOfHfynLSWo00GCJG2iLpn/NFb91y23rs8Vl6o+wlW2yfJeQ91Uus1BAiZp
CW1flPpd2ZsPCEWDEcA8TcwbFr1y8lVcXiIkcEft+R3YsYBefK1605/J1+vLtDb4+e+flqkW8ZIL
ExF1l71Dn8vL0JOlS7IRVq6Nfj68n0Zv0V/tzND4jsbW3IHoLWCm4F6fIHu67ecrwZ4EnyDXWsSS
KGT7E/mKXmIvoVvh2NrPV2x3ahZ7zEhTRUx8Hy373DTazlsX2ooBqyT4cQqGB5K3VURnEJrH0LqT
ItldX5YVE1bRdEkHHQ/YVhVphvEWU1KFY2KgyaHnLCyLaK6c/fUPrSRFTOXCR3o1ZaXuyogvtfZk
53OOrt6lrfY07ZP91GtoDxkalNisrtqfVXuCqWVxWA1M+1W5bb9RHr68mEwtSnbjYMx2MXeRJsv3
akjvAIbfqtleLpaYAHr87ym20JleLguwibZXHtnz9BY/Fw/0xPaVl/pQsUIG8Og8DN7i64H40bUe
DbVT+wow8MYp/1f5+U9ogl9w3udPdrToqdHhER4Ycq8LhiD1Ne8tPxZe5T2+7l6O3PuZh+Xj5O3v
fnzMAfEBztS9j6czf8K5xwkSRjseagHbbQHcLq43ftA5Svv0g4RTgeKtbdFGG981wy9DbmHaV1q2
UF/+35EL0WuspZiqdmh3U6B59qECp4Xm/wE+HJDebsfQMCUCEBEBfLrF5b66woqn0st+BpEjoJWj
v4T9DonjnX0GvOKfeTf7oz/jn+zYBZXneiis7+yg90xsQOsRLwenSOXLQ3fqf7nv2QP9FbuePXu2
DzmnDVf6L367dAYUV5daSTMZFX5hgxNA7pKoDCvf8ZvdiDXhd8le7iiayTp8MwnSbMOTXAy7sdGK
C6ylkzFN77HR4jRpEYfGH8mjsdpy4GsHSQljOo1aM/DyQGo0P+Jub2xhwP5lT5eWS8lxs7g3tEVg
4OFX8g3N6t75LJlB/8AP8f699riX7AZv8OGQ/pqn82adxrvMk/ftxrX9rwvowi9QYXSscUoRM/wC
G9+GROJOHFLQmiS77hDfxXeOXwfNzr3XwwxY3TP1eIxmZPPYhb1ffN8y1H+lg0u/QnFeIwQmnSFB
k8j4PO/GvXyMT8PdEhA4kRwHaIjcnf1iHI2jPJTeh/RLPz1199WjPLWPxqH07Sc7uH5X/EvVLv0U
xYvV9TBlrYYFcepggv9KXiAqE5z7IruDPAhY1rv2jkw+fSD+7LlBG2mv9WHr8/9qNJc+r/isZijR
3lOeT0Rg+W+9N3po//fZPv2dPSUHe/DmBzOaIv41Dtljezd8WGERVCEoGrE7ZDfsjP+HhswKWZCh
0pVOGSQFeApzBq2H9ti9Qlpj+U6fnK8Jmhfu2sfyT/uTbLxKraD4DRXqp7mLC7g7PrY8Ol/KJ+1n
cQ918t0c2ifjDru8cQuvNEcYKtzPGKwxp+R82E7yrnyqH8Z9tXdesKBfnD1QWAcIUXnZLt/bx5vK
fabBFAc1ZUAo0wa7Knjtt1z3p2oLsrTi+1Sg2lwTLnX9vEWm4U10Z9pvkzzjn+eNe30tsmCKk9Kd
ptRpg2u0CaH8Oqe+8Wwf60PyUBzMqP5aB8YvyH5bj23o7rqf4t7ySlzmYC3/Y/64bpQXI0XTUIE5
abq0mpkgh4GEkWcWpd+2QGeKp6xh3rToGxNd4arC6+3/3uo6TbSOnrH2TbC88Y/kwThxSC+QSHtw
dtp9dUye0pfmoTzFG4XataOognPAvDcypwEoPn5vuOdyj7za34vn6mv8I+kDxEW7OpzpPo6Mu+RX
f9iiG1u7d1TUjmMVw0ATzFR4IDmOH6ewC8ZdAymqs+sX/hiOQfog/4ojunc+AL59McBsdbaJG/sa
qGIRxcLKklbYUvDqvBXQrIvFlkr3P5HfCz5UxfOYabI4QmJ29Q7lMU9HINrux/sWgVATvL+muFHy
0P5Z7cU9C/AKjlgUwafX/Ml3WVTu8L879ym/v60x1KCK/cCH0mI2erh0NEB41AVjlFG3/hjTjfzm
fD4vzFeF+yTaUlSiA3dLPX+M00lnv9Jso6dm7Tq0lZs5r2w8U2Q4ob3f7rRHEtgRVLGPbpg9Tgca
SMQG5DTjcECv61A80kMDwpLrVr82LeUm5sjJm3rCNo6AWGj610L7qOYNzPfa2Mo1ay5d19Px7DWh
MZZkqRfLAb0PW4DVtYtTRQLx0UiyasFvB8PHW/NqfdPv8y9NFIfdN/7b+TanHrnNN6rsakZc5HTJ
8KUmxst2In0rB5df8u5oplek7sa74r8390tnTAnsncKIR0PHOXgz/HfiZcHr+73wELPe/+Sn8Gfl
hdx7SQPkP7k3+e6eordQ9/5Csxd3wd/o23Puf7t+LFaCcVvxHBywIeb2IM3hFXRUbFrvRkv7uD72
WmKnpuhcs/OFzxi82lV/zRz3tMcTb/4qvzgv7nv50B7BkwaaP/t5Og07dNdF2Y1GrHiJWYeCU11j
H22JjL1rvMl8ng1rIzFbu2lUwFIcZ9QmC/xt/HX29V1/z0/ZY3yM7zQX2Tf4k/b6nRGUiHly0IG8
XF/OFStTMUz2PAMcUKHDuTD2RvLK4xiIiw3PtELFaKgoJjwuD1o+Y8GGUHsc7tBt8Fx8ZXfTqX7C
Hp34I/jLNrKklSOncg9NicyXzD4vniv90UBWL35fX6GLVVrTUHmHaq3vJ5GfJ8FfyurD0p64kQXd
aO+EBQxy+Ydu5ZqXi2D41Hlyn6oheSaHpnbwqenRfJxP8uh6C4x18PVHMCf+uj6fyw87+IriJ9yR
G207Y8ulHMA48WDUtsdJ7BPTPJIFXcg8PWRlcXDzm55x8UXFH9iA7rqVwBfb9F6aHza5X8bXjdmc
E/wLXk8FOS1sLCD8fmZFg13m0gPwYI5/SaND+4Hl18bPPG392P3VLhsWs7p+ihswoeJro+1kiowO
iV+JBqEBPL5Z49uk8jJo0ViCoAnpo3NuanQDH+z5aH46F9AHNPKqgMsjFrR6zO+F9liZX68v4Irh
qGibkmkEdULsDa/SzLdE96XVtpDIa2Mr4UHS1HHGjZIdbZmfymJ608xs4xpYG1qJDmZzzuVUdc7R
leDcJCVrH2xiFk/XF+Vf4nThVKk4lpiBH2EgwJR0pgZhJA0tbQ7JgKii1YzmGZb+6bVZD5k1sb3o
Yv17ASrOsM+l9qhNJHlNygwgImeqraORtsmuteL2cdFMkOtoVor/S0SogwoxTGYi/MIR5ktbTvwN
RDbxSxcTJ6rLSTtaaSofhMObne62JMhp0hxZq+uBViZgoWjHwudZyXdQdRHfu47pJwGZ2UNb1/oT
Vj95ncTQ77qcO4fBdPniLQu64io9ObWT1E8tGlaPBRf6d1vWCwKBfqzf7bN0t28NifuSt+b8gAJ4
th9E4dzPS509OY1uvGq5toBFHzlBJopFBCRl1FtMZlk+Xpi0oCmhED0udX3A+qEWFA/NEELyGji0
ouj50+z0aMA2GchRQHnTdJ5dpON7hzZqZDuFZYXV5BLDJ3m+3M1O1T2DaHR6GJtBhOmkN2/Xd/l8
DC9t8vlsfTKrSbaGhh3CGYLoQ5HlftH/oOBuzOzXRVjB9Y+sXLD/Oho/fYSKuEyGwmXHZhgRadK8
eTJ7KT2WVe7G3bc2D8W9UnQlIlYm7jGmnRPWNG0Pep1l+4lVvW/G5hTiiXfaCILWakAqtkgs4Npe
tAKYj4oA1jU2jAadPUyPOuUxEPWNEcm+xHMBn/GcMUD41WvrsQSxJx5svvFmsSxvwCv8RpqwUlxR
+Z8MaEfqiZPHx7bK0PVZlWBCi5M3UNQdalFskbavuBsViNR2Vda74LQ7zoPYGd10FGa24WtWDohK
/uRYcVrNPI2PIHk+6rSH0sZg/pHM3tiwlQVSkUiE4hVNQk/qmADOD3ZPG8JGzfMge3+UN3U7mIYK
PcqduGg5Zc4RvIa7hsSeMfUHMg3edRtam8J56T7ZUFcleFfRqvjYly5/HntRfct7CnZJQ+ovzqI7
G1uxtsuKQ6AWRTNL7rpHsyqfisTeG3GzEd2v7bISdA2OYfOWTFCet6ncI1w9VwKpuR90tkXrcc73
L7izf2wfn1YJwNykrgWDClr7D7ucadYdycYKoO9KCyyQlcQgjhbDqRrLdKMAsLYzyrML1ZfGrma0
XxMEW3EG3RMyeDra/eUWPmUtifj3jvVpWoNmlxbJLfcoB/A6CVbiyWHMTbBJSdd+jKue7IUD5UgT
DdjuhDpSbdeHUs+6wdcchwlQeTYsRU2STPflMtENp3v5rBC1d3dqUwxWuHoUN7P+IAC2P7qV3gbX
T/zKXqqI9BK0DGVpV+xoOO0zBYjY1wALruru+1Iv97NmcL+ZlrfrH1s5myq9fO7mWWmnDTyETo95
A07LYbqvTRLeNvz52vq0gdS0E1YieT4WmeF1zh+axH41Jxu+4fI+GCqa2nXrIumE6xwhFfHGhy7o
CrQ43vbLFb9jy6yq3C6Oj6CNbz2bZFGXgmWAWc77bR9QHI7TJQ5f8kQ7mkXmT8A4ZhX3MJkbf7/i
dFK9KuvFtEFPPM+gj8RLEfgpB7x7V/TG8OZfKvtpc/Oi7JYFVEbHbNSe9XR4zxv7uUuMjdLZin9R
GeS61tSGwikgNTD1nR/L2n6BaBs5lUndvzntUm9ckitJ/r9c79M0eDValJcgRmNF8wauiJ9WkdbB
qBeLZ5ddAKrH2RshQB64Eg13N22+Cltz3LSAkhMiF9nklV9Ok+6LBiBarU9uM2yVRCJtRkrSeiI4
tj2E3iGKAkpcaSa33Wkqfi1rknZ2lqaLhE6Dwu5sz+jSR7Mtf15foBXTVgFrejLxWvZ1d8bFDZ5t
yMTXWf9yffAVp6dyyA3orJDMMOoocd7asvAGGc3jt+tjrxFsqSxynLpjl9QliYaxLY5JMw+TP4s4
9YXtgOghttqQMm3+2xaz9pAt/eKXkHdAj8TYpU8mHayn2QBWyBdZKk/d6I6hZmmGJ/NieKyoO/d+
4p7dRWeNxPWbluHGRSYJ5OP1CayYg0pOp5HM7RYmoUPAcgrZoCFcyBzGZXkgNpCVKdN/x0n8Yx6c
jdv0MiuCaajMdLrmljmWBStW9Q4EJeLytTBT6Xps1kHxQBwb0JkenU0BFCA0D5AM5FCxm7MddE23
UGj/uDAuhFAqlq7Lm8RiVrlEsTMCW5i03KGASrZ8DuIWiHQvM5q/M8CHP2litnj6d4gMS7eJ7+xx
Hg7G0kyeMerDbsqd/sTk9IcBsns/Os0EpSfN8iqaWj4vSHc/QiD9Y2o08dGn0HbQHHt6T2hpeXxx
yhkw2V5CPjJzR79uSWV45Ez/qmPTTzSOa7DHkX5X6jFFONwV3yDUUNzVhqtDH7ET3y29EIchbXVP
9PUYWHnGd0Omga2Ou3mxL0jxvTNKiNYhjAkNKY09aEvtU9Pn+s7QLekXcnT3kFjnYcuN2J+XrAnK
FoQbptFavt7ZRWBVXfmC6yUzPaPIgXGAqNV92btuOGq6cbRFV+wbMZugaq/GKIOA8jM4LpEeVMuY
+Cg24WlApkD6+VIWpTzW9ayhLtjyZwhb8NKjpWETr5yG5tf1Q335LvmPAvuUxh2aXHsSuaX8MsgW
3oTyZ71Iv7j2bQJx/5Fid8GxOfRZ2Ueypuhbs0S74ybineszWPNZSuWxk65W99PQRY49GAGtZOxB
D61G0K3fhtNCseh/gzWrE9D6aYYmaoBe71h9wn8CTfl2/pu5zkZwu7IRKg7SHQwmk6lvopr8aMbR
A/s9I38TnP3ry3Q5eCYqyhEEjO0iKa2jMmdaMMB70qlzfJ07YNY5dCV7Xerq+/Vvrc3l/PdPgUNs
zGLUWcGOTsf8hGR+zh/RNMx7sRGZnKPk/7ok8h8c46K5negr3OG4XH2Ll2E8D/sibfZF1eN9gG71
dV4+XESl6HNBB1pPDI8PTdl8pUIcUEIJ7XyLCnxteCUWRRlozFDEmyK4zyxwimw5znplhX0tt0Sg
LscLRKUG6jQTKfXU91G1uEd02N25tra7vs0rQ6vwxa7SeQnuXOCCGXN+Z1WZvuR5vVXDWhtdyaJl
oVGQo3bnGjz7MTU0IHG28Sq8tuyKy3AHMuqoZpPITrInojsvYCy8d5qtLHhleBWb2JF4mR0wlUWE
f0B1zyfDHdQNN+x4xbZUfj+Wp81ilI0JZ/qcDl9kjgq186vfZIhYMS2V3w+JxdKWS9vBD9VdEFuA
7ALi4lWjcZCcPGnNVhazsr8qwR8eRoey0XHzNKYZUMpPtGcb+KS1OZw35pP/MalIKxQiuqgYwH80
mgZ49jWX+3JK5a5Os3eWl3N43QhW/KqK/sPG1kNFXBJlU/08JZ3rVQTlnnwBBlCjRQBY2K/GJd+u
f21tZorDaAwiiCUsEukV15/dPnEhYJ6+W+5IDoC6ARHYbLLxrG2Q8b+r2Ek+GFbakYjpxn2s53gK
b79fn8aahSi2XZk10xoHBpiZfXUYU7YcHa3W7l0o5m2EBWsrpdh41Yg4QXc1iaZxuo/bmXsGyY+C
TvtmTF9cnW7VEy4uk8HUi1tCKNKdqMlOZVmHI02jmGm/ry/T2tDnuX06x3k6GI2g4I8b8uHXDGFU
SOhtSURc9CP42ee/fxrb6ofJ5aPjnmYARSpNoBO3/1GnKV7W662Y4+I24xuKHea8mzob71+I+RDr
N3MG6DFrz33d3RbEfW0a56X7NA3weNl9rxvWiZNXrhfexCaftq8tK2/xt5iDYnHuVOWxKdGwBzEW
CJV/XxoekPmZdxvl9Yv+A+MrVkZLfSE1+nciFAKr88tnG1b91J90a5h+o8UHGO7Z4ce8hbrv9VO1
tiuK8RFb453VYUa0pKDQ+au7v1C2vXG5FLMTCWOyShzrBGLSxp8nEboIwwcN0m/2iET1pimoNyy1
zD7TyZnGaMT7PB/x5Orwu1I3yg3vsbJG6i0rU5IZYIQA+1Ulw5ZCaJK6Bzr34fXfv2LY6iUrhLF0
1ESb/VgvDzWVu67fKtqt/XLFrt3azYrBLWtwnVDwZyR+byee0LdQ1WvDn//+yd4aLouOu4t1iglk
kwdgO8ohSPSX6+uyNrpizYm+WKabow8dbNhN+5eYYZVs9axevBAMpsLnZwaVVZAMWafafM4b6suS
7uLqvZk/Kr14ve33K8Zsx2XOjQlSArkD7vgxeZ0rghcYZ7OTCqv8n7wHc1BMN83AAlMOOvIek/xs
Fga+9sG5JSjG2IrlVlUWx7MunchJ88diMWMP+ciJJeZWo93lR3ID9K3/e3Zm9J61bp6WIBUWg++S
dLrXLLcKKlSI/D5htpdOAi14ppZAnhu4r6ecMvsO/EfZIwXNAh5Rc7H1a1YuDpX51YzZUCQF+BEn
63dlfTF7F8SMfxcUFK8fhZXjpnK/zkTqjg41xogljdfzZ0lRTjUKnxW21xr5bX5Kze4mbtegp3et
yG6FT4pjjdG5vdFxsrZEiq23yWhxLjEFszmBDTAnD7X42Yw/ry/Q2uiKrc9jPYuOgBaXti/cONCa
eUsNOd6v14dfcSWqFmlJyoGneB+MYg75O/TAD8tQe3FaH28bXzH1pgB7b25icfgAVagMzW/sQ2jG
bcaoio+iJxVlRzOzUJYbfGFBo7t6sJstBue1s6maumZabSdnIxoz7cFc2O8i79D8CsWGUKdm5qMJ
f+MIrXxJ5fXV8diCjLGxI5dMYKXTEPqBKANm0Dvcq2+SVDKYyt3LrYxnKdpvIj7Ph7ScnbDTwCQl
kINd3+yV+1ol7/0/zq5kN24dCH6RAFKktqs0uxwvseM4uQiJk1D7SlHL17+anBy+0QiYkwEfxCHZ
3SS7q6viMbV60B1gGuLHDFEO+zatAVfvEKqnXMSObeKXW0UJtA7Ldy0b4i3Pi7W2ksvQTPTCabst
udN3fV/UYV416ldbIb8kazkf6n74PRsN6X3DMMsmAMMfeRiAx1CgperBSn597Rb8XO9OmijST4IP
PGyMBpItnBIf3HJPLJkeIK/15/ogC96uNyQVOC2ESTsrLFO0cVEodgEyFHtrWNMlM9YeAVkXzciT
V20YC+o8GePQPo6sTI4jlZH00acfbSyQlq2s2NJktNBS92oeHTo6YQSV+a6yDxE6rMrOWjHmJYPQ
+4yI2Uk5Gw4PQR7hyxzdRWRfg4enV+jCqIifp6+2g35Mb+02fbmtBA6qmWDKbB4hleCEQqIT0/np
0h9niu0pep7lPeveiftYJl9J8zDWaPw2vtpDtHIM/xWdv3Bl0puM8nLMTOCRp5CrdkPSKWhRGcpm
FVSk+tXIbDcnXZhDWrAqu/fRnYcNaMBfahUfK0fusi7bZzN7dY01CdEFU9Ibk7g8Y7Z4g6xK3G6y
IX5LrOQoynJvmsneKOwVBOBCxNL5iBUZk7HPUM2C7YSgWDi6lN92ybXOjv7hCZCnYOqDuARad90I
TOm/IhCmo+p1kyPrDUhGVkaVUSDpFBm1P/UgIUMtJEd64vrn/2KVL5mDduuQScFqq2qK0LNY9eBw
Hu+r1JTHLLXtjWWiq8Tq0uQYGax58So5bSbQnWd+LWW0LzLX2SDfkG9cRXIwE6TddGBSQKe4bdmv
Ycq7zex4yTbnMXkuXUpe57iQP21q1Az9F6T9okpPfEanE31L0ixCX2jKv3ZeTfZuHtEHY/CmXTZ1
hgi8OCcvaH5BwXUsXWctm7FgfXo7jbQ6z27NqQ5pabBPQ68A4WgLN3+bRcIec97m24KACWpluZeG
Oyc9PphKyRviOMyToemoGodycSwZzQOohILHEtM3yqfr+7oU0/SuGjFJb/C62gwjK/PuhezsLaoe
7B7aquSoRGOMPuusZkN4KwMHWC47QMNCvGZXCyFbp54m6UCHLqpIWLNU+DYjv0UlfrHkRlEiV+8e
M1s+OFbrWmHXgcGgJ4HHuE+ar9eXb+Hn641Cc+bMMEoyhBWwtkHeJxJqGBkM+kyLvxaKFy4Ces+Q
McoSehgZICXx9GqMIK8ZDfvPrJDBQevr2lG9EPj0dqF6mAvXHbkZtnP6WEf1z9I25MphsmTO2jXA
a1kZqyEfQvQsADpmWq+tUe8qqCIAu2e+pU2/cgNYmoR2AzC7WiXI66uwdcf7ImKbVqzpKl1EsYCs
QEshWJR0Erq6U1i5w7abfqDkj+PPDjL22id4Yg9JkIOd7za70s59VfE6bQGGCI0yCj0zeijT6t12
gFO9/v2Fyeg9QDFkTkspahYCGIRerbgcQAdSVN629sp5zx0GZj4Vx4EHGTQ/kva0ZgkLtqw3CBW2
nXdWARbpeb6X9rbl8wvkiA8UW3V9ZgseqZPxepw7kyqSBtIxT7bzOHu1b601Ry+knHW2W1SYW7fi
lRlKq957yvpaQxkcFasEGhv9O5vr77aR/bw+jwVL1nuGVGEbCcpueCbT+i4GAAy3zLV5/A1PFw7z
v430H44XKLfWZhonPMw8hC0TPXrHWHHzk9VAwVPEYxSwlJabpgOFXAVqbFAGpK9RRtuNRNfMU2Sd
laTVWUfKBp4D/xv8JoVUOfo1pleVNuVRWC05tsBTb7y+ADsSc6rtxKW7q62Bo4m3APjHycAaMeV5
AHbp17mtyRHVh/uhk+yYNORb4ZDvaY2+KDQ13M00gTNnGTkUzfh7FvUcFF7zOoAUEGCmWvicR+Uu
NWtITSr7xlzUX+XOD+sEvGtNstwaQhcU4mLrDFK+dGjOe4UOTXc3jsBNeLIs9te3fMF0/7bkfxjN
rYqkFwKmazK2zwe5MXFB7G7qgAcjiRYaJ9HMrpOVZsh6em810SkR3ic3KV+v//gFx/7bYP3hx/dd
wZpoAElwq56bAc8jxwk6ZNA9ueLYCw6hI/cLTxWDsMUUArxrBvEU/TJjspbYWUqx6o1VA8gk46EW
VkjyrN3x0pUTintuB8rQpr7rY9IFqdN4n2ObiEdp1MZOyMTYELuWX9xRGUGX0erzTUupw/WjNrWr
2YoIFFtzELnZw8ElSvoMEjtj1660Uy8Ymw7Tj0AjmFlZi0qy+yVzue+UryJa85uF4+Xvm/KDMRDq
DBScexSSRwfal/umMgNemr7q7w31BU17z9kas+zSPM72+GEoYc0JlTWF0/T2n7rN3mksT+1crpXD
F2K+TiNb5lCEbsHdHdqDA1KRtEJnpPfJ89BBX8dQ0pg6tGzXK0F/ad20Y99WEnrRccH/ZmNspfzR
6P00pn49HirvMTuLCFSFf93MFi5lOmIcoLnIaaBIFyqSBamojp1wQsMYfMcA6VXHVzKyFwMDdfU8
Qm+xSVlpJ0690SCTubOt1h/4XWevfP+y62IA7a0kG2BKG9FCGbw0Mn+OWGoGqisJ6NVmx96jCt3j
Um7nDd+MgtWopw9lkh4iw0PJJk2nH6btpsCUsnRYWdmlKZ9X/INNgmPaAyN/Wp4mhXailH5HndoM
0pna/kB7tfJGXBpFs3yLgXNfGZU45ZG9Y+h1jcl4rIyHoV9z46URzqH4wzwki/I2amtxIlYo2jtT
dQFaPwBper3BArFz2rMAJeKiK71cnEwuJIqhw1cU8EHe2B4qN97Veb9WwrwYJDCQqU1ENF1DBp6f
SFoK35mKl3SafwHvvQZxv3g4YQDtcZBM6CmTcZWfwAe9d4riEXm7h+uLtLQJWkxI3AHd0mwQpyoa
vwhTmvftlBU+mxNQeUL5b+V4XRhGT3AkLamn1oY1ec64xa1cjfGeTl8EXQltCyukU4O00slUOpTi
NGbfLVTVFTp5ry/QwubqGQxgEvNhnPBlj/7OoyeveqVrsetiiKSu/ryvU1uUHbCsJ7v6Zc/uxvDy
A3H3IKe/L7PH6z9/aWHO0/rgZGxIirQfC3HKiNh4QPrYaK25/umLxwl+/nnID582qdPVAs+GU1ZN
yIjbLSWh7UziIKCg/cyBDb2Lyil6GoQ3CD/u3GLFZpfmpDl2GbUVoZGKT/VcNZ+Q54zwTBZid31a
Cxuut08nwziaBoT1TuhQgEyZfe/KN+SRPl//+uVMJ3X1FuoRtaS6Hxkcri3Mk+cmf0zDQmNGVOOI
Md0zttPZWyl2azLdcqN69mOqjGbbliWobYf6wSAO6E+8z1M8gw2+R4bGmuzPSdfe1Um+rUx26tr6
GI8t9/HSbn1eWJ8zN32DZOvJjSFk1CT8rkmT34U9biZa7ifFrK03k9l30SuxcnwsrKJOo1J3NbQw
UlecZpTb/WKsn3CvbnyrS1aM4HJqEeanBcXW4p3jWQCoxuYv1yQbpIGCohiwNnQXi+KTx/uXuOiD
Sny7vnVLZqeFSiXbCPKXPDl1dhKCzmInyJrOzoIr6QkTb0onF4SlyUnys9YSXqej2o9WtKEo8HOD
/LTtYj9CTer6TBY2R0+TIGsOnEXLklOpjAOt5l1BoDo9idtijp4kIblMm4Lj8xlYr4GEwLnC/lz/
5Qt7oOdIhkgVjeNMyYmMP2T7dSBr7bNLO6DFScMz6iqmbXIyM694ppkDeVARJULCM3rvwTPiQfmZ
mfTfHGXM4ATOijV5zYVjQE+XtNSB/HeLI1i2mfAVmA+CcRJ3sTF8Yo3RbRiQsSsbv7R8WuQklmHX
adpgZyDVV6Uof1gIdysfX7Iq89/zIKmHNHGLOT7Z6Qhv7PdUfU7beqVytrRKmrsPCcoUdlPDZl1g
Lx11V0k0vNbZGVudpwEQ62/XTWxpIM3NSyTEm4m1xpEOYZb9TlrQsjFQaSKdRKTaXB/kcv0Tx8B5
9A+HJ+15awMIHZ+sFg2dMrbiTTdk830LyZf7QdV5QO3B28REpP5U8d82n392BiJa28lt34zeA3rk
xCYb2XNuD7mf1SD4uv7bFhZAJ8ioJ4HL/9BgAVIv3RhZXz9B2CE7uYbbImmA57WYbHK4PtiCRf5l
if2wDmCYyBhVJD7Rov/UZz1IS/oVi1mwRz29lthEWTLHpz3eBEUFlaFfuWPduEiaJ5ngTIJMAm4J
XYpWSsfvUaG26JeoF0Hj3cRqCiPRPMpxTCeZ3Dw5KXecn/u5I9LnyUyO19d+aaM1l8qdKp0kw4HW
tk9xBCxD9EQB0AbWc1Ona9yVS4No7uQmUNi2oCV5MlvnJSvThzxCV3o/80+1xZ6TWK5AmhZ2W09r
GeDUSJ0M49TmY9KngdVk/kiqlUvhwvtFz2eRnrlpUnY4+7n8xeafMVCKPjaGQiXm+mYsjaAFhKJz
eug5jOfbRXu0499jiWf3CNiFXAOYLOyEzj6RZWPL+lGcO3pUt8cuu1+6MQW1Xk7ZyySccUAfa7l2
0V2aj3agijzJoV6LeN1HqDDk5dEbmh8shieO2VqzxELw0PWRvBTaqs1MjeOMliVIfUiVPrCJJiub
vvR5zcctE+IasTmcqc2y31SMbwnJb3xW6lwUPMnQmG450dFh6ffUjt4Hlt6P3vD5ujUt/XTNtVnl
8hmypOBr8OaNmdFwsouVTy85mubQXTyCecjk0bHk1iaXaK4ep8Cr2f76L1+wGz1vaNKySRSUU4+O
cD+Jst/xbM62RuU9G2CZXnG2hTnoZBNjY1gtB9zhGMmfaLP2q+aBzO/XJ7D0bc2Rq7x3jWok0RH3
RBKIykXFIq34AwQlohXDXBrivHYfDs20bgoPjw/j2CbWMZtbZB69Jy/xVs6Fv1HtfwU8Cjv89/u2
4YDHuM4Y8k2sfID0Y3Y0K4vvGjy4HuSMgbtItIEap2IzA26L++rkfCMNzSOfSvBfUCNjh9GcZCgq
kxwH23HDbIS+r596sb0S8S/bOOiR/v2VPaunaMgckE401rTpTDv3c2Z+ub6L54/8fwkcHSeOsmJf
xaVVnorIcXaWLLptnnByTIkhH0jctLu5b10RxGigX7k/Xx7S1Yk43DHqEoD94xM37bvy3DXFZfOd
iuo9j8TjSOP7vpierk9vyYK00DbYVTHk0YgUSvFdJOWhASmCQW4p/sB8zH83ZhQT1PFST5ywPelG
uao9jaQu9g7lbCUtv/Bc08kvZtmzYqYgI8ooiGAFKnUxkT8xwIl77Nsgq0M7DXsTfaXX12spKmlB
b2haK28rKzqO7WGGNnVff2fFV1uttYNf3g9HpzIA/EtFaJyKjnnm4t6N+vUclye0Zfy4/vsvn/1g
tvt3SxIXGpWWg/Og4CNEvQdWPRlqgOpCxcVh6O3azxu1pgew4Jg6ujyB+JaZFQUJja5/ql3yZM0Q
Wrg+kYWF0jHlthePLvcoXuCQAKTI9OKOFIAo8MbPa8G7NgllbQ7FRVl1gZW/RY4RoAR/49e1uI0U
eFe4wGieejO+j9zhwZ3i7TiKlaPzslM4OpdEUTGjjVwUPJjZfk4AHwyUyZ7I1D4SM/0B8tNHwYYf
nI5r96/LXuHozar2jB6XqauMYwVP+Gzzhp1omqCFwAML8AYgoOFw067rHaue6CVa3EzcOfLkaOek
8u1YfEPF/Cb3dnQ+ibmaLNIxCvK0SoKSsAGt1syDMnFTn0dARF+fxdJyaUFX0WxMMw9FENd9jqu3
Ufa70n5GGezGWZj/Onk9Rp5EjReEuZEKZnlwu/a+A4tWX/OVm8HfDOGFY9HT7pU2kiOsIUjtDcGb
CLvP0cnZZU5gigBIGb7NN9U+3uU7XgX0a3aaD16gAhrUn7tH8uL9RlXg6zmLvWlP5Qk0U8VzvZ9C
8nXtDbWQE3Y8LUynhMVlV+GJY7hOfJSQeQ5ynvTvk2MWr95c5A+VafTvZSXABSDKxj1YRtF9v769
C6FJpxwgQ9sYpC6jo8E/U/sTqV+ktcKcsBBR/9ck2UoA5zJYTmUCNme5Kn0X9mC/Xv/hC3apywkp
Hs9uyyewuqpzvxGg3uBenu+jIf45z/FN12JH75HMuZoLTmqccIXZfomHef4qrBwYULQIeyun3NIO
aNtvV2Y5ds3kHm2VHLzuq+vxwM69zU3LpPdJckLKBDkA+wgE7iFh/c+xka8eK555q1Y8eGkC58j+
4WI/OHGroh7pbeqkvs2NQ948luYamOVv3uiC9+rt03gUpmqeR3Ya8onkAYm4i66cfup9dCM3B1fN
U1BFSXoXTVF5LLy2+JQ4wjrQIu6+ZGSwAgOcv6eK5P3jqMpxgzTYmRtWqKCz0UICqs+fNbxuV7A0
BkWdzFbWZcn+tWO5alIUegSuxlXBf4pcAojvlY/Xt3Vpzc9e8WHN655TxVNk8jhwfqlwA7d76bNp
5VK/5FvnUT98vU9hNmCCNI4lKX6a4HM6gAm+fcAdKfsezdUaTdXlSXC9mSytCJGgRPBOMSh/iNE+
cUW+TJ718/oaXV5/rpfv+xIIG2ME+8zYfiriV3O6KShwvWyfZ2YMnHmWhg5y3a6Q+4FBPKK5ifGX
Apv77+I702TSYoxkaNvE5wpQ5JbBZsE7TtYoAy7vL9cFKnjKIwdYJxl60z3kQX3EtU2NE7HvX29b
eu1QH2pLNgp0diF6//zJeCrG3W0f1o5yWHxRMypliBLykcr5xVWgHLn+7aVV0QJx38RyBAlODXt5
YNZDYlq+caYaKdZu0gsD6AXTKAFYDcTKgEbP9jOo///wyj2AJTMEUPL5+hwWbP5/RVKQHsaQcE5D
jDNts3xmW56om9ov8e7VTHOkXlIZbdmcEo+LbdFJGniqNV+4Z5tfZoc2Kw/lhcCgF0xToxu9yehl
yDo3KI0XWXmgElypwS/tghbclBmZJjUTZHmUmn0jr15oJF7qLtsNQ7y21UszOO/PhwiqogKRzYad
mu0O8dO3Qa0aeU/XN3np4+zfj4PZQhDHJDKUHgOir+8NPwJh4YbXyU13Ev5XmfPDzzcbd46hPIYA
Yc+bbtqzFnfj/PX6z1/aAM2HTcOeaeGCdbaeds68a6cNmpSLdHf960seoHnxUIAKIAYdIdSEoqDj
0EqkK++Ihd+tY2xq6ubEMqkMy+bJdR6J/bOJIFOw8vWzD/3/msN1iA3rZDLlcwazNIZ250qv3/Qe
EJxVLsoNT/v0kE7tGnD8ctaO64XcYTYHJTkWibVTvUHrYbaNLfPXHJsM1LDC+sWqrtw6bbGW+lrY
Fb08y7K0gJL4jNkl9X1sGCdc0W6qmHK9GFvlKhpqO5YhHtuHpLN2ZT7s53It5i08z7heke3m1GgQ
2mQYDZsaTZlo7ni2q113J8GuFN8JunLpWvBqvdWBi1wMSVNIECkAUFrgSJ6bLrTjlWU638Yv2Zd2
JJtWVXX10FSnsQB6FZTo9VEmFtl7JXRv4rSHsIwoWUBUVZ1sNlcrj8C/MiGXxtW8Hc0BrBVtKcBd
grZtn9X19Nst7PglkgwpEWC3kzDuOrWjaRTfG+T89pdd0m+tojNOkMh09llDIPUjmuKdjNEkN53t
eT8cm1QHKNeAbWq23OlkAf35VZZK/cjrov6Wl6oTfmMUySeLwZcqozKCnDnqS5dKJ7kfrLY58pYm
b9fDzkJw+Gs9HyJmD4EWLsXkHIdYPrVGErDx++TRu7xbCckL+/e/EpPbVarpRvs4WrZ7MAYA7rwI
LPMyjmmQg8jviDxZ8wZ4MsfG1v3KZXdhXnqLSSYdu2up6R3JPJM9t6vkZTTRJ+Er3phfponJlQVc
iH96KRzYQWp1Cho7GbDoX9vGMzYTSdznTrm14RcTyVDrl86aAvJlb0PZ+N8zFCR7Rp+ONiQZaDmc
IpF7IEBXElAF0UBq87pRXFayBr5Rc7rSMqHRQyGiNati40U/hxSc17M4/uXTGraRBcJN+seqaTDE
RmB6PyAngl7iDXHKPYQ/gglC7u0n13s2m32R1kHTv0Z825fHCQJ83HpIaes35Uudf3Ui6veOg867
lf04L8T//ZbpnDeDNKK6t4r5brSHIx/Gd9dJZZD2dhLQlB+tKXd30Ux+Xl+py9vBdaiCl3q8tCxa
nhzRuU9Na9LtDFG77dz0ZKXytjSEdnlVhqrmrnWB/K3BbG6boCNCLj7ON01k2iuLtjTG2Ys+RIFO
KjH1JRo7vCj+YWbRxnUo9QcJrNf1dVrykvPAHwZIpw6FTzd2jymkS0jyPDk8APuOX4hXS63BYBd8
XkcoUDfLx6KHqkXt0rvMhAaj3W2qLMZh5K6cRgsdKvzv/z9MxO4JScxWYCLzVPIgd2Ub5MOUHnqB
RMlk29mdU5Jp07SE7mif2DsSS7ZrEoo7e9RlGw5ZzV/XF3XhcqLDGsSQyyFi0Ngp5PSgpAAe2bup
qsh1eY0Kok1dTmPryLzpKRqrOZBAtoOQbLwpEcR1UECkxgYy1jCGaCz8eAaJBsC380BWItiCKegK
FERCsUk1YN8GtjSos09eb9ypttzxdK14tTSC5jIxbmqR6KGeNWfzk2VPG+rYyDT1u2gc1piRFjZY
hwYIXN/K0k3c45B6j2XfPpBGvV63nQWP1+vfWSvbEUQY7ChcgnZxtYVEG3grN7d9XXvpQaxQRkPv
Mrg72omJ7UMkMB/7la8vQCa4XvNOmNulFqQtjrZZN1CdgEyKsXNTN80C3gMJsc1tZFo3RSzzowUQ
1iN6kCjdobKVSTBvzcjGml5Ub+oSPXm0A9hUDEADC6PMN0bXWrt+6sTKQi/toXaPjNyuj/qYsyMg
Ga8xccHoYq1JlSxEVaK9Ge2iNssyt1CUr8wd2G4CL/pmu/2+MYbAqr9c38vLgzC9Wj7yqIiFa7Lj
ufFNueyNSyxgmVqPRllBeZ3G6YrTLo10/v+H2CoTyHExM3GOLfTb3uZ8kscIjLyb3GvFezVTCWb7
fK1x/rL/Mr2cyg2r4Shc8aOrnHoXR1HhN5PkkNxk8wYX+7UD47zPF+4jejW1kUbqNobBjtA/5Pl2
SjtwfVi2bB5w7x1LHz214sErOst3sgglUMOpqh2zrfLZTKJie30PlyZ7Ns4PKytITMc5idixGK2n
1rP3qQnVlsbZN+VaNWVpCM3loy7qjBaLd0wbC3pCtHuX1UT9eBihRWClT9cnclkOBjdTzZ3SxJ4S
YlH7CIrRzPTNJrbfmSJMgpcYSPjKsK2A1APdtXMvN4wlzXNtOmi+d8xY3EQAix+h+d2gWOkKqOgd
AT2Tz5kojF0vU/QPeZG5Ut9cmqhO7wvd1Mrg9QBnmJw9tVM/Y2xrZnKf1o9t/i7FU6X6TdpX79D2
W8lfLuzh/0pWeC+1JVqejpk1fo4n+UbdZBfLMvNzcG9c38HLBw/TaX+nQlmNVFCEVJKEEJjLUAYC
MXnHxZ/bBjhP7oOtmwp5FWOS6s6kJ0/cKSuUN8lAUuae5/Th085YRG5EG3VXTs9VTTZNdRPVCb6s
OSgEbsHKJfCjef+5GU8QDmyNw/X1WNpUzTG9ss+KzOjUXVeA6cN5sN18S4wUqPCbiGDw481/lwWl
QlxSSiwLSz7P868uSYKxe0/IGl3PQimV6eXsiLZzZBmVusuzOnDd+LEBX15FpoMsBlwcmwDkl5/4
WAdynH3HQ9u7g0tN7m76svKH2vUpdfcDhKIotIPzjj/NotiiNLWZ2Roa4m9i4UKc16mDHVG0roO2
nDszi8c31XjWBiCCPOgKpPRiMK/srJFnWzTtVLu6mciPuRIpNKtsjjCVT+p+yOv5JfKQufar2GKB
21f5K9Jfctx6TtSkKP1yb88713u5bhgXj1sGoax/ty1l4KKibdOGfY6OUTfb51UMnhhr70HC3p5/
Xh/l4nsco2iWnUpIHKs2b0M28T8gk6u2oHV89LwR8B/HH7sR0o+oztwSXTCaZux9lkSlUwKCXdX2
dxpnn1gGGpnY5ElwfTpLi6bZOgHIHsKPLg2HOdpU8iHP4i2Bbg00wAKPZCvZx6VRtFNuzkYXC8cI
ZCcenKjdxDTzgWKbrW8gylt54i1tjHaIxREp8DGLhH12JqZHtniTSCu0GvoDTdG138RGFdQ5Xzm5
z/v9P/9gVMcpptKo0DvltWFF07uqPxcQ+5USxNKnzzP8EJZFV9Z9nA80zKp5O6BBmY7Vij1dDJ74
1dqV1ExoA6pHiHSUFXi6k01OC58Uv6f+lsMK39cOq9IdRpaUFg05mULh9s9FYf7y4mnlQL942OLz
mourCQ1ksWfi87i7m1PzLLN43ydipSS5tPCab1cxS0GkhXqnjJpvmWN+zpt2XnG0BfO0NU9mZR0h
meqChGi2A2MWQea+FXwAB2yxjdif9iYgGZZIc2hIO8fF0KDkD7HilzKzqR+l41c8hddSEUuLpPky
OqdJnzXdFCZ98cC8Yl/X1o/rwWjp05oLq77t5lGA+CfqzC9jlN55vbUSHRYsR6d6AUks8K0WpGPS
BlqBnEKB8mcJhdjrP3zBrXSeFzDLRrXToWMhgcAq9RVoEw5DYaswLypyiJ2kWAkNC1akU8ASiAl2
TjaRMMn4AZwYwTx2UK0rE+WnKWZlNWMLAdR0f31eCxui08J2hkNiMkQQnkjKTQHo7zSvYbGXZqK5
MuDMJVwZyqGVUZ9MVEr83pCv7kh2LrObYKgMAqKueu35cXazC+Ha0ly7w6u161x0KYw2xORSs+eV
T5Vp/wBLVr/tLLTMq4iQTQ4F4V95EpOtAA30lhQq3c2VZW1R7Jpfb1tVLRQoSd2pBmdpOEzRPe+6
F4evwQyXNkzzfsVq0rvI2oeDzZQfueP0OJr9TVIVDAqo/x5MueBFq1SNmn7zYKlXqL2u+M+Sd2qO
D/xE0pMGH0Y2OrQV2dX1cN+07vb6gi/Ymo5AcxwxoWzGwPmVHiG55M9d7ZMs28XFuKFeFpT5yj1n
IQ7okLRWUa7sdiRhYQlg503qM2dEryd136GktBLKlgbRznCamRDcYChQW7XtBk6Bq7iRtGJj5QNo
ZLtW3DjOefwP1xA2TAkknlBwH0bj+yy+TanrJ2ZzdM2f17dlaSJaCFBGi3O2x3HbRZwEPObeG0iW
MpSh63xLu1WN+aVxNN+v7NyCejr8jSRND5IEYqsgjqDyaWRjdJK2OTxen9DCNVfH81m5A8E46NKG
ogODvGuhgfJrE89+ar/jmN9dH2TBxXVylEzZjBsVDnhVmiAC9Og3aATfhJdiVOdFiTmy2nLsWNg7
5I3V7Y9snN4KUj1f/+0Lfs41P1dkzjhW3gwhwfkHfT4gyJz6B6Oc1hrGL7PSM+Sy/jXaIrfGce5y
FnIzL+6MJmHbVvTNpiJlus1NNR7alMoDqOxASNaR4TH2CmdzlkD6boEF7s1t6XTyPI/dtls6EDDv
wDTBjImFriNeZAl9Y9tiX66v5oJd6zDAdhatlSJ5F05j+hv5ym2U8bdGDe+OXGOZWhri/P8PMcBT
4P3L0C0VslT+oSmUp/AW7Tj5FqfR5vosFpzmL9fRhyH6xJhHSmorjPPvVQHwqxL7uHynXryr2Eqk
WbA7nSXFy2jXzIUyQ6d8MG0WGN3k13wl6C9NQDvOkfEgIralGeYkelJ8fspL42fp2cepqYNuANHo
9YVacHwdDGhU0iXoImShsOs+mFXtnCKjV7e5JtPOdllFYOPqbR46tQpEnGym89+kWdnlpR3QPB/N
FHHPoS8GtRVIFbdZ4d316EzdQrhuvO280nGBSJ9bHikiMFRmHbS4750a4hDeIa5WSh8L+6wjAz1k
OUGnURTh7CbgWBW12nKSxZ/O1LsHBtXtXeW48sZIrEMD2041ERIzPDSA1urFb5F/F/NaZWrBlHQY
ILS5JGQ04w762lkZcG/2wLFv3oScZ1RHAoKq3RTujCgPJT8oBMXit0zjt7qzfhE137jZ55l9iBoq
aungMTwVZR4feFY9UeWYgd2zoI6Mm4g7MBHNs7uJGBN07adwsOzPnpBPSdR9tkET0vfNjUZl/jsP
E/CeybRBR5vVj2TC0zTdU1DHJer3Wmf4gufp7MdgDuy7tII4CbVkcuz7gY8Q0/bMtw6Ciysn0dIY
mncnTm9TwkgDOpCp8kfHJfshcb42Rd7dlvnRYWkwKaNCJpxCoATlzBHlFjvaNdQ5XI+tF1F97D/O
zqxJTl3Zwr+ICIlJ4hWouavnyX5ReASBEINAAn79XX2ezqnrckf4aUd421CAhlTmym8hff6/nwGM
+Woo6mA9xeNAUitalWpgRRHGn2tKvkR4gylMLx+mNvnsu1w5lPwH7vRfI5jaj/h30utpBbTlAWau
cLE1aNQ/TJyNX5OxW++72eAI0fGO//r7Y16758V2Hhk1+2O4rKdlouIsx4TfFCPv3+VcVG3mgr7Z
xGiq0ZmYwanL/n7TK4PjElO8ckOxOvr2hPRXanocVEAsDj/robmyKl+KpLx1HWsvQJuOHCsUgWAR
MIs1BeiqwNmrRWXkMwXttce4WAxiVugOq7I4DjG/EVb+snWzw4N9lpq99iAXK0Ghk2hmAfOO2m+f
Cq/86Wn7KNirlMglTf5nNhTXHuNin2e20cbNLjlatu/EQz0/rdHb3z/0lWDxUntbAqODw8/qHZvk
dkluLMJ7JR+0+iSIu3L5S+VtM3u+t9SLOCr8cnLTwECI0jt/jP8tvrqUcMV92E4J+CRHLemXTgT+
RxGB/9MkIJe807qXZongu3lqJZ3zj7avtPHVT5hYfTK1g/+4F/8hxXWpEQMRFs23RlQnitX40OkF
YkEugqxSrniA290jX7DBlHBjhFdVC68sAC6M8j9cqjqxSxLqbogZUGEEUrTawy/+DVTHICsD73VG
uuEQdCxOVU1uQg0hhIINUoq/rlIRLFEOUfnvHmYpaRQOD20RtIcqVvDNLheeIx3tp2UfQXNrgm9l
paAi1/Z76ICBiaokeg9G0uV1P6rMVUGcAp+o8qnSLaDc44B/7xNSpj3IJhv8JXiwj6GGxwP/tcYd
9spBliprOSr6a0l1Ztahz/0lAQgRrOtN2McGVg5LlaoWhEYl23lXecNvWCIp+FYA5jwYDdJkYJqs
YDiI+iSJM42DT5N9hKyoj9jZPTaJiR5nz/OaTNgQVD/YmZ3niYgMKREDE0rY7+XxCD1WuQAfnKxe
ly2CPcwqrr5CB1jC7qN3O7vy+qSgH08Fxm8+UJM8x5P07+EQZZ5d5LcpSg6egYUbrPXy3nrR3QDj
qjGdaM/e4V9sjmDqIegs2QpXtXk5BgwZrQLgSfgBNL910ErUE2yYOeg6j2U9BGnftw+yBvkwCcLb
xK+Avl23Oup/V2J6toMBWIert7mewABXk0E/r2TvcEr74P3qJGWug9aY02I7RiA30bp+gmIqyXy0
AO4aPv6I4LKxHax+JWNbpVT6T5HlQE8iZbpNJunAoZUE97BRVns1SdG0hoE0F30K4CzbxrydU5jK
/DbBeMeLRmYRgwqOz7rL4l7+SuJqSEU/3vXN9NMlDUx4XZ32wTqltereI8/9LlH9y/qirTecAnGe
rs1aVRuASkGv4DJg+QTj0y/1ZJAhhxvmph71dKf8aHwQnlz2pi/1BiRbtvErNm06uJukvOtQmEns
F7cMw2ZWRb3BEk0yAa+0o6uRPaRygQnI4E6hZ8PtPA5Nrlu9pNwX5FhMjcpdUEvsqh+twVFrd1EH
Z07VFhldwXNvPI1Uvf2Q8CdIda0a21cUwkYnqRBsoBs9TKsR7GPTC8yxxZ7hrPWqEvFk47mHl5gA
P8jrorSL5m/TCFMBE8zVJm7Z8sZIKFOkPaYzIYO3QXqg/aZpuR5JyJI8ZF2d+YZGsEWjJl846bc1
cEtP6Me+AW15zDBfH8ax0WkjCPR94/jTr7T/gOYbL2+KxU+T0rQffpxf6JhEqW+CN87HrwGpEzwW
D9Bmpx+Xj1wbaWBEAP7pO6/ccxnJt5hUfcbwiLis/s6D/kAmMdwIlfT5FNV+5s2NcZtWWmTlaeCR
XSTtEO8ljwEyHZpwWXILpYHZJBR97lvdVQk+BUze4D+qhUL3ebBC5k/iHnziNn5jTpe7EiqFRxym
+ImME5yEujoGfKlEvlTJOPhuYqb3YEspwGbaD6ehNegOTel8m/YYvxtTGpFD3AYoEayPnuJpHh8m
O/PbaW1AOvdVsB9s0gyp9i38UBWcnINXujThQxKMvsoZjcpTjwVwC6h/JijGcAQJfBonPHmMsBn8
oMiD2jxemMiaMfoR67W6YWOnDlg5pjAt/MneCTEMO2EgdymZn2wgCC83nZL1K2W2XjOiRXVkNqi2
DnHdM4BZ9HVAYgvM2WUNU4PE4abUbTBuTADGM2xug13pcaigfaHWV96gJBz2WLYapcow94hqs3Dx
6yyaRXt28/TAVyCSBho0Wz+KeAa2Ob7whJpysXFNE8A4S6s9oA+gKtMYyx+0cpuqrr8W3Oyjjt/O
jsBfAarEjSdR9OGhN+7k6Kp08H2g++fSHHyPYVj2jGc0bqN8FIALgWHwXNZM4gt4LK2W+ixcKHZD
BxEZF/olKXlwLEUEP5K2eezdNO4o8eKcWTnl8Nx6w0txL7XXRkeKpTSf2fJeFm2QNpNrUznzN1Dc
dDrDfv771PbkNfH9s4hbm0G7KPNxxmpAqtjB8QKsbafr5hiRpEhl09OM+zLOYCvUP7jVDr95veD/
srq4YWsFr3Yz1e9/D66uxG2XAmeMK1DFygSluOIxFs7P4MVNsjZ++bfLX0S3IxUwlqnRKFsm4WsB
RkhajsnHcy+ftH38WeQc0EuRM3wU1rHyGT+udxgG5b17hb1Fn/Zn+TI/eF/9d/7unseH8Yya2OPf
H+paxHgR65Z93Ial5PxIy67KjbJ8SuEgDLFYyFSZTWX9WdPgleCdXBysRnh0l+Xqe8d++j7GY1pQ
b9PIJi3QQki7f4zdL/XzitSgbzs3npoxLrf1FCXPxDMjbLy94ce/vbKLkzzt5gXpXcGPTTPed7Q5
l9X8NRinR1/Tb3+/xZ9HMrkUYMMRJwAh0OdHWUFP/64VHIs/c6W9du2Lc7ydC4p+FKQZeen2fgzT
5dLuRmx6f//pfx5Q5BKSNfe9hrWzXU7NMsgUC3kBF1GCCEtU78ayT4r8/zkZ//9IHvHm/2YjArRQ
jhHrllPn9Qu2teGwKp7CLSbv/ChnRL8GkwbTQTzMvHkKgmVIgz4a07UIEE0ylQ62/aczHbmUe4OY
ZvpgCBXK9E20VYauG2WUevDGpt7CH6X/JIn+54wkuYRowTq8hyIAp98wsv4ZgIMV7H3qnv/+3a5d
/WJ1w9F9dY0NLCYObHia3z37JC117cIXh/YJwktMQCWOIfWLe9v5az4n0m3//rOvjeaL9Qvy66r3
lmE6NbAvc6kQtcsMyKPnNWyWp7/f49oTXEx4L26A8w+LGVntyO6qIdIH7N7Dz3+6+qXq24PbRu9T
jOR4isb7su/iHUol6ve/Xf1itq/IOKyd9vH2fWzgsrG3kVd+5jpz5eVfCrth3ttLnrD6NDexyJO5
LQ6EjtVGz0v9SRL72i0u5rmSTrjK6/D74RlIyz7/0POO3Sfr7J+TfeRS3R3h5KvJFOMBVh+nOARn
aTgnN2woAFQJ5u9yECINQ/PJqnXtYT4G2H/lM+vY6+0iUVAXHbpOrNuo9gnM/d3fP/XHK/nDkngJ
MdNhYlvVqPoUlHMW68eO4WAi0tmpT25w7edfzGQP7igL96sJ1aMuCwhaqBpEj833v//8K7PsUvG9
djOd7ZC4kwTAOo+SWL0Ij+GL/P3y197OxSSuPVnXY4XUGCOv3fI7wfFmHF9LMX9y/Ssv55JeFlWs
DXg3IffZBe+LIQ8yju/56P1baZNc0ng7vJvCeIk4Urz929W4deORkX3yaa+8nUscr2cj9EWFKG1q
5SEtNb1IFR5dA4vEcf3yTx+AXcxktAbCF5cg9UnWO0Pew77f2epXVEXbv1+f/Xn4X2rbwxBohS4p
kuMagCLu5up2reHQDqG238sNYEzPf7/PlXF6qW6f9Mwk2osQpIP5nYk28h/I6Mv9369+bRhdbMOD
DEYBgSTmGJvz2pCs6n4F/2YWEIC8878LkAHXyWeVQcUUqVsy/qztWU/fdPlex8En8+DPZSLCLjbk
sYiAJvawxrUhyiOkZSabFmbuCFpPh5xV7Xz2ErgWNwYK3Dxs1s+KA9e+y8UE53OhcE0UH9oYFCA0
HAgYxf3TR7kUsncTX6suNuL40VMsP8y4irIwKSRmn0y/K7/9krqL/dKiMRXxPsqB5yn2v1f1/Ilg
+8qAupSz91Opw7X36hO3PigN2nh5HEa/61V4nwR41+5wMbFtbRI6S8ePQryRyMIpscuL+rMumyvT
+lLPjind12M58qPftT8+Ovxl/NSQMotpY1MFU89/+8QfX+a/tubSZ2U0TrgNPPp2a1I9tW23N4v7
5Gh/7SkupjWAQpRUIJAfo/UeFEEWN6nTL2HyVX2KVr6yhF+q2r0Pkl1II3GcFN0KZsqtIGYbG/OW
iPozxNC1m1zM7nbykQZh+NaLbVIuz5KbHcdpSpafNdlfG00X01ihlBAOhcePVnxfaIfE14qKyr8d
oS4l7g01SJdZzDPmj0PqwdPIBuOvv4+gP9OXArAt/ncICRFWSjvLYTeo9p1pKrgneyAEWVT7ln6H
hRG8lOpUKPSd6/6zpNGVpeNS7l6tY1frRIcn39c5//gsqKF9FnRcyUiRS3U76hr1WiGPC39eI3eG
DslhicPlWUWm3JQFSBjIuJlt3XN9w1VEYfsZelvKJpbCpqfZJaDIwzOWo+lu6JHjDIKm2ejCt8jF
6uIzSeO1d/Axlv5r8vp89gSFZ8Zp6Ocgc2PTvomK8p9//7DXrv7x5/919UX0EcwD2+TocPQoao7y
1WeNIlem06WFamVW2hHC5tPk19+GuDrp0aCVsW83OvjM2vvKhLp0TyVVCcnViHilXb6Oy2vQoHIW
fnIyvnJ+ulS7Jx5ZRUEQlIbT92Eoc/wnHEF+Dsx2il7dZ+SKa1/gYk2o22kaIvTrA+Y4vS89LHVm
/5MV4coXuNS9BzVqUsUcJsfYG1AMJkuXzZVagfQKCmTjO/VZXHRlB7jUvRcVkUhQdOFJEBjdUfVg
+HJuk2TrFndYVrX9+2C99jwft/+vwUodKoW4F7bLCRoPI0uBRu4mSmlhfwkZ5X+/y5UPcumsilJS
VLoBD0PjcAsCz46u8Scf5NqlL+ZyOwy0dv3Mj1U3x2kbOgeFIlph//7Dr0yGS/l5sawWPpnYv4rK
vwtUchcIeSDsM47ytctfxNdeUEB0F0M8BF+0O/S9b/1AHuolePz7r78SW19Kz1viB4OGAdNJcDhk
VgTqi15kpC83dYsi4gKCdj4uAlXR5LMu9SD8zwnzD3mFS0W6Xm0UdGu3nhxFtlgttHjt4zU8ABlW
76ytAG+tanWKa1d8GWWFfO/Cmi+QbiUbgRbxAc611m1BNoie9SrtAc4iHnapdZq/JgXaTeq2Hu6m
KFZdRuVA76I1nm9WN9VZ4QnvxFiznNUyJHs2R80WdufiOSjttPPnQe4aj/W5LeAmgUIjf46B/99W
HK6IIiLekVPwOkO/xJpKFYfrLyTtCyNtmRE3da8U3f0U5ummPqNQN+R6RkVa1sty3y2jGbIuTkaU
zMKQHstwcEc7LuUedXsoHpreX29DuIreikDbXzwp6Osy8fZglaSPE3U9z3pXqBi5VGXTpakFTGAo
uwehZtrDqafaLHD0fUcBvtv5DZrXZVi5fG0Nyp0zRYVfxLGeM49wr9hI2L1uoE2RaRXAuyQUJVR+
sUM2zEBN2yYlCImcQQaS+MsL2qHtS4lXvavFKB/l0LSwagsrP+9C+JLQUEVZ41iudPvUU/lLoe60
02R4pZUvb1WkQIIdwMuJTZDOsMfbKM90t27lbS6MzqQoD20BDR4wcKuy9qAn2b2Efrtsyg7GcEEY
BJnCaSlXql63rPe+e7Xnweez7TdT1D4HnixSuMk+rgnbxDjtpPAGHbdl7X6h5PsbZJ/1iSRdvcct
12NBCEkngl51Xvlnb56+RULxbOrsk7/yUzuHLySpIWlb4pvBx+6pYqpTW3VnI4NtFagd4+ZhlstH
I0UxYjUEcaVu1NcODr6ZGHAULQg8TlDPBr4xMbeWJQoFKWL2jMoyp3PNb0Zr2ilDr7//tug5OtpF
A8mu/GxYiN2ieUZnPs5AKZM1e6bt4u3ACr+bKxJ9DVgH9+FVwXi4TtSp76DwqwTxPt7TBF2xaqCk
AZ5FqcFlJUOHfu66EsVFQK8nk8+eioNcej0IDpG2W7605dHNgu40j+dDD6D9JkTQvAEubt6TYvVz
UQ5xZkSvDsTVsKCZu+ZIdDscQM4jG8B92EPV2/iVjtQu6bj43s6YAQFaG/h7IaRIh6FrwQ5te/MI
VSnPm6ZJTpFWfBMMvjrXXNp7rhMgD9ox8+pugMpsyBcZvNCqDnLtqmfaw1SM1keYvr7MM+rk0IP8
bhtFnoOeoqxPuMhtEP9eWn30jPjKNTTcQxmzNLZcnQs5H+E5vcU5+1fLsJj6q36mCZsyXqndBEPs
fRgQ/EYmNlXf7OEL8SUc9NnYIF9KsVNlfwtF06ls4mPc83NYFY9lkHybY/k0kuS+LheVD/AZ6Mqw
2XbLvG5ssOyDwQDsWUznRQDZQLpvpJk3szZPlLGb1S/e3WR3cmV5UHplWmp9RPiWpEj33YyC7ue5
vQmlOiH4P0xBdBg6TSCxLPIhqt+KAlgc6seZKCqVeaX3CLLpeV78AxfrI4Wwh43xK4p+26mC8VtD
H0i5bDWrfjvrPchg3nsyuAuZ99QG4ZxRIs7WsHtvFVtBi/uJyjqHwQGkArQ8N6j310rv26IFnazY
tw3UAOsCxDDWmxSh1LhncXeaO/Gz0pAf0PpFjvy2XtU9xvdmdfgnrQ+RiHyG0geds1is0JYD1RUE
3ztcbdvY/nZS/s+ImZNsGGwKXLkF+jKGK+RQZowZkVYoZMA1cCnysU5ysrjvHZlvvHA+t3o4BtKo
DK8e7mb+s8+LM6JhiQwFu4eKIG/W5s0LF53qeniLF++libx32nXnmWNVrINtyaKvotO3VURhjTLy
X42/PFUzfe4gNkHSHuOWjXzTtcN9kTCYYSxbhC03beTIxhRoCeNVkgWLpzK41W1LnuQyWfbcMydd
mBxarUfesF2F7ovU8+I98fjB197tSOS9v3ZvUbJCAE3cjzhBadbG/a0HUHdJlre24TLtuvleOXMP
j1cISL+V/AM21fN7p+GeDccJW6kb8ORu66a4iSHEK0o8xdKAHsuL+KUJ+3Ok+EtZBGfwAlC2xDJl
UKFLlzp8S3xrIWvgP1kQnBzzbyFcCiFkjJ5IP/2e5/i5wMohm7iG5k98ScLupuJOwPDC3bUhf1T+
R5ePfnIaypYK9I/K9SdJp7s6aF5Kj94nPd+uCcYwF+9GjzdrU98hPgYyhOh3kDShN1vvY6fPwaoP
PXbgD8nkpg+7LcEvA/lEQ7o03Anf7ueCnMpAnpNoeUNqxc8SyXcdoEnYQeWPCV2yVOvbRlh140N6
g6ZmpNDpErHbKGDjMY7KfhuWKEuaYO23cQER2zQooFb711EiyYRWtlsK5TRWr+7kS9wsVG82ga62
B7UD1ozmIcL0WUytN/p7h87ABy7R3cbqyt87QM62RkfJfmbstgH/MEV6AM7wqnqlK4xyIVZc9kvt
ml01IuvXxEuFXYB1GYRwK7iy8QTC43LuVvkULSHMsjT5FTcYeaSATHJqpEoj5t+BVfXUmWJPUf9B
GVo/w1F5SY0bjpGPAQ0X4DGqMteMbzbujiKsw3QFpiNFew7ovCzaAd2nMzrgRXuq2pXVCnexec0k
GV9Xoo9A9d/hGPPsBcEbZJzP0+JOCxs3IQrQo5bY25ovkYbw0LjmfWn6+5V5NxFkkDtpu3O7sg5c
k7LIq0TicEirM9xKNhUKzmkQT7s5RAy7wluwBn7HGcjAIv6L9VGOdd3fBn4InlNXn2xEypPEnWm3
Hnpwi2VNoSKMYRNXEZIlyGiWENym3JaHUOjTDIlfxqLgMdRsM3jeLwR7yKcv/UtXy/ekWJ+LwPfu
Jrh4YngtY4rq+n3Imn0R9DdJjxW3h4rV8goysN6sG42i8hFxFzb26gUWMvfDyo6Nag5uli9Gcp2B
23sbYzAUM91KZz8maf+1XYcXttjdStXe9t6XznU5YhbEgYEuNrzuJpjF9PugN7uycydkmfeqiM9B
AQeZKBmOzncnnybP9WQfLGkQcgDUukGiTJ5qK+FkVwZbYeYTTF1ehqo/VnpcDmXZia/Kee7nwI3+
0g3FdpqWJl16a3I/8W7rKtnpKN6KpjiJ3r3NraihC6tFtjJMzkEna1bHbM+KST6XhjQH3pUA7CdO
bGmng80ScawYSRXdglfWppGGjkuRzs8r37DUQy8FAhB+rA198uaIHnodhynEdf59UZjhnnbVmgk/
XE9NhTFv59jm0pA5U2UBgafrPThx+D8o4dN+Vp1OFWyrNtFkymyd3KsgPYM81HzxoxCH9sYHl3VQ
OWTWMp+lN2Z+i7muKqFzOoyIYDwMr7BasYV26paEYk8CcJ3KNk5SZYBHCuTQwYM7ORRt+wUIp2HD
y+GbKPgvYn345CRLs+HaW9Nx9Dkkbw6LPwlPHevhF83mh6HEUof+urcoqF+nAEPGYjIlRQX3rqC8
H4nvtg1Q35jYlt10ZMXI6uIvkEw+68VCdD0NSVqq+D6gMjiJggbvOO50QEl29Y5apHPh4nmMlH4p
2woJyxDJONoXX6bObOrOHiplMmiMN5Stx3WCKJHyfczXm6RJNpCE7jSI4hDPqc3aqRw525RNyKo5
zLUYkPEGGV2IzfMAWnPrhamOm9+OrnozttMxst0uXpbXyK27xHdvUQx5KveWl8rGoIME26mNb72E
wv17zbD075KSnhmXL6wRUY5478SDYUyHCE+zqHbn6x5KzgmLHG+iBUwgBaFsTN5GUZo0+ghg6lHt
aQzAXqBAoAA8cwNh151bTZ3W+D5QGYMuRZ19k4J9TwL1zXc9Vla3bCbX0S/tGkO828sqd66Kt/M6
sJzGNj6I2oa/ZlN6UKmHxaHrvXG/CNrumJnHw+IV6EI23JwSP8DeCwNqfU8AWf81kxDy9gXfaMsb
Em9DTooX0GyjOXfehJNhNw17j4/9jWDNcLK11+Rjq0ecwJJ1NxHJcoTwPrK0eOgOa2DmOLAzPRi/
O8TN0RNqu+2tDzb7zkS+2rPGW/YeKbDI2qrN+6Vo9ms/Ljv024HLMck2ziFbHZ5XYLYOTQQ7OvSI
N0/FWM8Z+L0uV97k5dyoNufwb32J1rB8EqEzm1jo9l30KzvBdD5aMzCO/K+MOpGVI/iNazSyLfGo
ndLGjv6hGsXwzAgfb4LKJ2fGKAHhdOgwv0aQnKLJnqU/j7kde3cOphiFK1oHzz3C+1tEOt0WiqL1
C05X8R12HeSKbG/JmVq5Hvm09pnxpyW1hvgZjtNmPwaofyGe1Xk0uCldlc9Rhwn9j1R6Em3As0PT
Wc2SpwnvK5yL+TihS+BQePXwtIRT42fMtnUN/uo43vQoS9xJ1dJ9pav2ZuSjxhmJj2AoYxDdI6wo
0NUJDkhGYcp2gFZjvEdPZgDtjXRJKpUvn70S817itHTC2QwHvM6w80JKg7ZcOxGz0VGBk5UVwUbG
sjlWNhI5kGz1DhhVLKB+547KxSov5khkg0iQgTBM7WLPj7dgufP9ijPSNnSLeZVCDhvYYdtn8L+/
Re3kUu6k92SaRkORPST3lrHlBhH1CkhgHKfGVkEe8Tl8XJgsX5CVVyB9guaIdVukwdLaTcG74pb5
sdv0rAfGznJo+v2GP8KpZnoq2tFH/FQSvHKrT66Y5Xc1BV62qK7b0UbXbd5SXmJjLtr4PiEBSiVV
4RCUsKLD5crWz6a5lJDH+TH0nHgNc2SRFixhvYuOj9F5UDJHQQrBCH0CWjp6R+jWhJgDE8KCsmvf
P3o+zhAO52ZdfExfcZdE4m5mxXegVF9lAcl/4tdfy0a77YfnbUpcd6uq5iVwbOdbmq1yzvBV9k7H
fjaPBuj6pNF3nnFA+M30I4MRujyqMNiCiO01lPoUwyr1RnZm3tjvYj3RQ9sNZ6KCDewtoHgeBg7r
ERUhVIHfZjxIvKaFoxTRxu2t9tDk6hfwpPBhWI+OxG5Mu2HKhpY8t3DCW5thyFABLTbQ/YzIiwxD
WjtUqZFTmbFPVu+JVQPQou448eXbUGNmLslmMa7NS4aUyzys94me3R5Ymh+oipRpO8zxFgpyiR1C
3ZZk/ip9nOZwNMyEaTBPplFmFXjrAOBDtLdw70tjF4f+HAioJbO3PinGXAq0OBbFnjSU5hLkhzRs
xF0RlvkIHPSIVdYo9ozwDuinIC8QPWSI2V7Ar8KnnIOPZK/4agK5hU/FNlLgzlr3NkzeM5nqL4tZ
cVLq4MaYSoAJ90aT97hoc9PHp34l+Yp+0VSH4i6OwYhEj12VruN6M8XBO0iF32q27PtVnua+foiZ
e1ALTuud9xGM9+IthHlvGs/8PhLDmnIy2ecJcry7AecSGERqYEWK1elNwPsQiR999mA9nrSGb9H5
o29RufmJU4j3fRTG5Rq9TzdwhlizJFj01iULecD+1x+9yFk4KMbsrlPttJdtiamNZ0097SdZJIV9
iNGqkGPZ/2HpvJs8dyhDhCd22a9zmZmWbCuv+eU0eYhJvEOXS53qCbr/Na7OA+DAOUB/cFcq34hV
t8hFHJd12M9BP6eLnZpNROgvR9QunOV26ep72fF1Q4DVRYdEcUvDskEzkjnrEEPRUnRtjKzJg7BB
stEiV6tgMpnyOhKpmJCiDXRLd7Qw+CB0vDGIRDZWY4deKxycaa/ibT/UJJM9h5dLadG4LT/6EFaP
rtsk6NqXRTThmbUFQ8tC/2rYkqQzZ+eBcThOY76js6dPLYDND85FLAtriSrARKPUdIZAX+W+Di2M
Klo0CSP3tGlIdSBV92zi7lsnim9NnHwnMzKH7UCRjOq6V6/pf4TAeJ1H56PvIQr34PibDK2327YN
HzztPSU0nFIXAnoGZ9A10RhgsUOpO+rxGaa9P2CFKJWRm65H2n0J3yc0KqL3zqFFxC7Bz4qjGOKH
cYy8oEQrXdfDQbERNdb2qIeBlJvD0aTWhu2Nh6Pc0c7RmGH26Ve0G6D8VzTiJMmCRKWaxzctA5sL
BDbIv4zeuZ2a+hbbn97DgYJs+CTrCWkUCyA4cbyCpWvsofvJTQTNa6JGIFNxND2NVYdpMfl22wDn
/EqdK9ZN83+cnclypMjapm+oMQNn3gIxSqFZykxtsEwpBc4MzuBw9f8T/+p0dmeV2dlVlVmFYsDd
P39HruBAVUHe3oTj5r5MjkwDQpNEeudCmRIMmTnrR1FX04+axI6vyXCLnyYeigFnD/UEfaW6l7RM
m6M3d2nS2JV3r/qqpyhldl5cObYIfP3qglfFSHyKpY/23PO8zsNo4nfiyupHY29uL9vaEd0iZiF3
lsSoFee512d7bZZGwtDuvGrhAmJKd/0alqVKaErT38upr57tuanTmFFS3G+Zyq0ok0Z52xpT/8q8
AeZAHzDPR27WP027tRywq7r82OSEbQXk/WTroQcNsft7zy+Go6kW43fDdT8e3DoUUeub2UksxnCw
hkC/5y07lNnV9q5xfPu5Kgx1MgY7GKMeG9eczGnmgKq7rm8eS7+aikS6hrveKSMtdikCK4xgVTE8
G15/nBjC3oBdeolCqq8PqyuLl0YEyozagPudUAEdJu1QeQmnoUMJcG0mnjUYt06uxBIbMiyH2GT+
4i2hTH7zoRL2VjN49D11/RiNtEvh7Ooc/aiHcj3Mhkh/q9Lvf9ZDR5a3zRyUuFbOqqrEemAyzYA0
MSHGGPKKm7odgK1UzXVE6nHlVHF6me3taqp2YghrOjBMeztP0u3Jr7Tc42Klaeyr3roE01DedhxR
v1q9wbrnrXOvdKF3vds0l3XMt6NBsC8/7RgchmqcEoIwSXgoqSYrOep2EODzw9qsXuzI1roxEY3H
lIwFB6FUeHGISf65WAPXm7JoahkFqzHsaR5qH/sgFDtn8WcvntKgfCS3kxN2LZv+pleNeOj7Ok1y
truo6rFfR17qjady8odPCJDutE6DgSUbID5vGDiXutlemfEDBBbSeFr7nCk+LDKdTGMdJASNZoe0
yc3zuE3NoSeS6IWHN/yulJk/IbbCfqd4B5judOZHmRlYFV0uSE/Bk43vmTv43+fN1okkLxvCSQk6
xKVYph0JhvlDR57jp+gXyReYd09LYIdc/rQf50oy3Um1nSiJ0Hdk4Tbk9Sxh8N3vfHu/yXU9W1nf
f5OqGT66zpTHdpu3g5/Wy8HscEw1IAr7pfW2U8U99pfpr9dKkOHaamEN+dFdsvmWmiPnKImeik1p
MjRycT7ktta32sdcFQWBFK+WOS0/Rwx+P1MGGP5pcLO48NT8PPHHDnO5+nucvcC5VeUG35x8yA8q
wIsozIbAli7cvhHBV56NngjhUps9nTo4+tFdlL6l05NiJHtqbfitBCWKbDg5OguYp7CK12rtuhnn
peCio4RdMdeQhLfkYVcfK9FRdeWEhviO7noJ9ovrGDfD4OhdSc1VlaSLyj4Xo5A/zFQP971Vji9r
P5IGkS/jL1Fn/T5ocZa6qqz2asS+ZHpFkIyzdZ0QQ/+9Whc4QmV0q9ypxqK+MvDkPJJ9z/37R04h
FcqSsQHHpaPiOexlB4p0hUCqEnxOhzTPRXowYppEwP6LPNjpzpjypCUp8ZRSescTyucGlErT6sap
rpMgRFQEB2W8hoGl48mc/bPq+wE/8NL0PHl0GHdNYd+nHRtETJ0QnZHmojfOh8qf7Cibpf7Frrde
MHH2+zmcfgWWNyT1QJ8qX9gSGTk2hMQtfWog8XZLO+G/RJgHy4dpVvX3wl6cO7Majavtxr6uK3Fv
pBUjyaj0Q17XePzmza29a4YGnKNhZE+qpPjXHAeBd7B50Zy9RzcVnzpbcSLU3/u+B7OewffCDrP6
UFmHcmwfCMRI0tk+uv58m9kbwLUka10uP2ZtHMqakSqtj2zE+GkD+2XT7QyeUN4ZiJcvZZdvhxLU
JAbAeDT6sE7K2f8Or7ZT0rgx+RTR5kwywRfaxGHVvjta/XYcBuY5zcmML8MtWaf0a0K+DQDk74Om
wzKcYfncnLEAQcXYtqJI4GLvuWyxZZM0ZkMQRVUdeXUVCZHfmkN/IypKz213G3b4Ch9SnQdsA7Mm
F5nCJUdivPPb7WNGbD1DMsflujyvHbtTZhiPhdcX/HLiPVD+jQV+y7UOX+Skzc/Km7kL5GBa9Ra+
Z9z5uGqkbJ7SoPQYWizJWiON18z61tUV4XGzU8Z2njMG929z4Jy33LDjDB4oYTX+gn+roiyE3KiD
44wFOOoDzoKsayQd3xjFEWBwVzfphzHb4UNzhEZoVI1oYFsB9iIgYBwmYhTKdD7SI/oa+m1+MB2k
Ud7qnOqsfAqa8eJk4mL32a9hLKmPsBgOueVjnp9uHIqI88ijLmpfZaZ15AfOHjbW8oOdFe7JUtN6
9IYeDmNlVOrt5lFlOcFSTDk7kRvlwc/BZB3LeZCFnyirMuNs0EMianHr1OBaqZMhV5O8guOFH6a2
/Fhzp0w2U+zJghgiZzPP+ZX35TzdqTVsYwhoD7ZSqaQ24GLduvnkZs5lft4IV2iWFaIDIHwFBIvG
cE4UWjqknN5nm4v7dAymG08X4UtGwcQO53VDGO345vcaSgQ1QVHJjzU0vH2BZfFEbZEVFeZUQ6K3
/alaDcp/DPjUpm6De0z408kL5/PW++EctVn/m/+1jMLOQZ3HbTziA+Gi1v8bnjAVe6scZGKwEInl
sPw9DnAj7vLVjW1MuDuO9HNF7Mtx3cznKSj9XUE4w0UFNkisW95nk/farMV4NFttn5pGf0t7g522
y6cE8sNNKOrtOPJBYKWw5lj05pJgNhljyd67s3T3IkpJrirOGtSVjbXLpVBJk7fNTom+SSq7Crgj
DxdfzOG+5BYb6ZRwe46sxJF1GJetZ5wosZ+JZdWwHF2AQdVtbouthaKmYD0Sk0jjoE3VqR6M6ma0
2ynKLZQIhbP5Ry8v3rt8QN7peIfObpvXvvPzo1dnAoI0cxPM/CIuzIYI91CHdMF1h9RJl1i3zY8+
W7totrc12sIOhnLF3DwNE8BQ53JhkNUH6ZIZ/KR6DHJSB1lJzXO4QQVS3PeLn8iIlB9YYDXmD+2g
Dp9H345bu/3wUstJ+sLQkVLVkyin13VsHexMTo+H2m8Tr9Ow9/lE1n86gZ5rNDCZW+JfzVlmrs33
sflQuUwjr9yEyhvHSNsPrqa37tZ83xbneue0ieZowuChK+Cj6Vbv7MA4pq4z7oqwA+5RMPyw6Rue
F9gAUepwp4PtR9CZ9e1GX8EpE9n4y/Anzh4/KGJ2w+JMCTyXfLPyYh5qojcC/Y3pu41nQfxO67sL
Z7K6t1qKX1TT3pM9ngMssa7SjYRdbXXuQTg4fk1LJrRQks5QM+LWneWzdM2fzD/tZTXK6UFynYiV
hdYFqOmtNljgjqfoAg2Wz87fhru2KdZDZQJ8EeJCNRapm27mf2EIde7njMHIFoXNnCC5l6/wU/1g
m3A8/NSd6rgejPOYuGM7xNoE9HC5WbLvXHcIL+N61przgezxcrf5za86xfLNk/MuQn+8HUNsZxVQ
qKzLOimM6csX9NrNHg8WFVfcANSpG+ZLzkLj9OjHXcWGAlklmremhVauHStPtjF7zWfnMomVTGeF
/t51nN+Lh8vT4e2RPfCCCXcfVPVN0xBBZaYc+sAnr3VOgNu6lUZUuu4HX8Uvr2JFBwG3bSnrj45A
pDQjKccpfxeNBxDYG2/dNqgIQyQsniae3Vp3cuyWnT3r/FA63Z07V/xNas6NyX00s/Smwt8fV1Un
957WIvGYB27atoZmsVjkjrV+rfb4levttid8M8FKPqIN6OxSR/0ord9Q7iN3czMs8ki0NFVTQpo1
kbG41o5XEPetq7z92oxc6smcSNyNIdwIt+xgepnV7ulk4mi1FRon9o9Br4RkMKUlfrlZt8yULWHk
U7b3YKlfCAHYbmXW+kc1OPnBN81sp0KnILgkVz99IeZbc0MkJ91qfF7Lejr3LYMYI1SKtLjsF/88
yCkgurEPqndtT85vYxpG0l1aFAKGtXCgr73639IjGauO552DcGy4Z4+fTVjWSzz7TvbO2hj261LV
6XMBhg+yVcjqOGp3ex+bFIJhdtV0Ci3RV0ldDNMh7MhzhTwd8dXWH0Xu+jeLcOukm0xx8avavPVq
JT6Dom8ewbnULvAKJD+DXf+C012O09rq3VAG/c4bV+togeucRJGuUclgmICOhfvRaVN+YUXKSBum
/vfM6PURVrIkTrLNDk47jnt/HbfDUnT2px7m7SyHIr/fDDUdACYw943S/rFxFnzIYM2/poFommFc
up1eDHGcdNAepdE4zwR+Keoza5C7BkVLFPbIolOSM5jwLJXFtfLzLgm8zYCOS/tjMyw2NAcqgDLq
atmjgPD5x9SVcl9doTU+k7H3Q1lfpiAb1qjQrSyitgsyqmXCnEglqfaWUuJHT9T+nGSUwcXhQOYO
N67tCZa4wvbPZgmm1rviQBz8MD2aME+4CGcHD7dqawIdV6Rx9TDZa2RaXcBDIKkNz6o1O8NiGe9+
2/Q4f1xjvaBmsUjrCPPnUMK3lcr5QhU+fvGUrhHosU4IjSECqXeIvJECHLda2ri5uvKcwruOIgRd
20E9fffqNKcUVy37EZDtJSyzhqQQG81eLotLOAfls2bQpoCUgFdu3c6xGJSMa5d60moJjFvUmMUB
AQL17Hmb2ByYdueoPOlc4lJWVF73YE8GZLfrOcd5acWb13twkGqAXrogKAiviLlGPe0CZdRXGKdf
aUek+aZqVHqaQx+QQW3Vzi1ISs9oKiGgg2rYhQxfXABl7p+ydAlPTq26D2Nw1G4tJjaKyuzfhD93
j6PIxal1wunN0Yt+KH0gdH+2kFKnA1BmCZQWr1PnHNy8bhn153zndT15UkuLYGiZvPlkcrDHaW8X
n9NaqpvZNmnFtCz1UgdLnmie0V2xtuLY6mZI1DRbpDCNRzW3XbJ4RR276Ehjo2r0DmnR+syUiBCx
84eRSGAJkrxmPnlDqrnrSg6YqPft/Cut6/y4IW7SUeYjU3Rtk08la/FAzLcAd8iyfWgVxm2wpi5I
ojEWL57rTec5l8MBZ4A66XlcYpkhMZJ2v9x5W+sd7DUVB0lZ8bOoCUGd13LYee7YkFXcDe9EEVoc
C2F956652HFBqfYTQHAU2HPByTOhqkMkFPWWkZJfDlu+BH11xDPf7h10FD8lO+VFrNyyWerZTQOQ
sXf4mw8IuxTbcLBE7cIxN7Vi6BIyfDwKUuWMa5cmvGnI9fsoMjKG9EK8EChukgcOptjBAG7K3HlI
ysyZKXjzF8bnzTHZ1rhn/Az6or7NQ2Ccbs3rDCez2aLkW43YylAPw/4M004T14KRgnKjpi64IJSh
PG2sutumz4one3QcBpl2u5EEfMEmj9VZlXJNCCJw7rneKHj/od47Mih/hGgqbsogJYCFRKs4XEYJ
se06XEJgiLZpzn+BELHT5uuQP3J5Lu90XRdhQpYf4V4lTURF5S4nXUxDzBfP17oszQEsDSVPWU4H
n/3qJnRa5zzluju4/tC+1zVsozWsy63loIiM/DGX99Lnpk54wngSZahfaVu0O9J86vriIQr77Wm0
mXCHxGj5y71VhjNyQJBhRKu6hNMjPUoEjNv2tCdioo9EZcWlRoOy2kngYD3o0vDRYBBZZBMXacc+
bgFuX8dcPXT7a0+PCrLx0IzGgSiKxyKcDzwmCbs2N4F+RiUKDSjUQOrWsJu0PvtI/basTOxyPmcl
ZHU17oYpONsL2NoqoIK3c7qWt31u9gezMK7K6JpptTtls01AT1AnurDvaPnq975p0GkoGe38unzE
z8Y0KL0HfqFrYte9SAVLj0y0MrPryDLsu7KrHvLFjC1jfi7z7jHdoDi6kRYsbiru0N2FJGMiRZLU
G9cZUXD1FOxlEd7VqxhufDax3UJ05qmCK45TIyd3rDqUUl7Knk6sFB2cbecX4dRW1Jrpt3kZ96Yd
DIleALEgDkn5ci/od7NT6lTzzQYVGCJ6g7e1jx5zLzrPuHPa18BFiLPYhnXGnZztzXK22E7Ckvtj
Gbx2uvWfvNHyT227FY9a1/br6KZmmATz2n92QFU3PbIhubcnwrm5G3ZaA5og/uX7KYMHv+ndHUJF
K2Jko/drzKZ4RLMcEzDp77sSXo8YyOFMfGsVaxZPou2GK7Y7ll2CQM8/2L5f7ccuc861M9onIXw/
ruvUOBQqXKhwgpU0KXRK0holS25BSFJvge0s8AJ9nFNPx0Adzr7odXdLLPqQ2Fxmbte+XjhzSxtI
tihfxLi+d6TboINAPYde3XtN7al7Dlyh7/oNHcLQ4pySjO9nKnDXM71sqCgBvneWxeA9167zA4Z6
OmWBPx2E4Ve/YNWv2cNXVIUa+CHGXmOfLBRu4IfOulfAZ/dOoPgw3AnxowbOq1N0wa7nfm3BjK7T
YZOVx3zkbDCvJA3GqxTzAXyPkdPTYjtSa9ciq+SOFMEuDPNjhXvhM1x767GQ1gCj7NW3chKIT7y5
/FlJ7T/VrZhuwrCu8LH5Y5uINqvtSFJUz8gXGJUf1YNyEm/IWIt+sxmX3sxast5CZ7c2Vg0zk10C
mAbgG3c9ezl0tLTqL5HS4ZaWtfo5AWJR112/CQtqG4r0IQxKwgwUxEcQztvFLlz2isbrhv2A4JnN
f9qQts/t2ZBQSZHeVv0E6lUeVrkRItCvhLVyoO8WhP/JkrLZVg2EnAp1cM9hdzWTCqe9NJJbgRIl
Vtk+BNeY1ymWeQ3cyG1LJHk7GneNrYbfAWc2GqApPThdRUyYo8ixmpDYEBiZyruhCpo9YmN66IIx
fR/JkMZt6x3A8UOJ7bNYXtFpFp9CbGXSSsI5tw3+t7Sn7Jw3/teQqyfeW3GUTvMuw7YG863C25Un
5Z4WPI+vwUbmkhh8/x9y8tc3gKcH6fgLqaIT1wM1tcdtMPpzQOvBySQ8MN7yIGP0c6Ydztxqp8tF
79c0z47FNtOduzT0pXthddoC8spQB9vIu7acYxwBL8lj+QsbTI8uYO0pns1oWRx5s1yf+51cmu6N
InFzt1irpp7ea0/Gqt/8OXT3NfeFQ+uIKkZp+QJYj9g+YLQNTbO+q8ur7GNz00dE4PN9X+rmaxWo
ucpi9OKl35Zk8N3g0DQtG0aO2aRhLI09VSPVyTMXcX+3HGy5OvFmEkEIZ+89G5PEmB1iQ25dyH4F
8z5NBPcy4ggC3tbyri0tOx6V6mN3nlyATscGd9h6+HYtnXvKlXzu5Y3cLXhJrpfb8KOXvQ/8Xf5m
nGWoGIQ7nLS3Ut2oOkQJ4DDPEILIRbuhSdAm1UfDISnSmBcs426dP/jVFsSFHvx4BkB7G/JgevIH
xzyaVlBcug9wYm8vOlZFMICCeLmwbwcYxid3ynQ0dt2NO8DcNmqt2A3g9g07h9IwlU5G3+Wt9oSw
LC3qrZI8KsshqXAsFoQB3WI9ZddJ3S3QWxE1yOmxWq+IA/et6J+MTf2Q+froNf5jV3sYnzXYRVWd
S5TT1ta99gZabnCjO+V75o2/2e1Re6a5ayziE4MrGcv1w9p5KjzbynpwJ6qdpEi/lj7c13xNxLLz
QPnmFeIc7QMP31Nl5C9uVUAbQfjNpWzZdhn6J2W7lwy/6G50EAN6tZwvtmbUsZ3t2AQGMsfOPTIK
1gmsb360vfE5mzX2NpPdPK2LIC59/eJ39u+sbp5nHO/ZenWxwJlscH3XLQ8ifxsfPcv1kqnS+dFC
Jp9ARVLjitgm6qT2dhOLHdmVeMxQalu1t3Orvo5EJ4pk86ofJqFOkTRAQXwYvmiV0AcZyVZKCNbN
9GzAV1InNub7yRbVrl8LWIIm8BOALTuy7OxnP40T2EaXR0vRpDv0uTDhLNt+ComtsAO9s22DDaSD
VVjmEXDXnQFLry0jdGyPOy0FsRbp+gMH7XqDOriO5+FKuQ15c2hIPo1L5ab72Q0zoEYfpVSDvcXy
su66kpHnc4pdltxYjr5CoNDjwzpyRWiPfmM/cFYjRkZjwJcZXFKk7GhNM+N2ylO5r7MAETsUZSRl
+U2MYw8yYb8ZSh4dgOZzGohvhUT10lvrpxLjT9fEuMeYi+0Agc+OAcY7+V3DQS7q+bHw65e09b5n
SjpR286ISIV/ckR2t1HmineM+sNRD82u1L0Lrc/P4OaYJ6kU5Cy5jmSZok3ZK5BMDkxB5y4fjQhN
wldaOTx56BUTVJ4bs0ORRqNCX7uU8i4tchD5Ef2WOdt9DGluxjlCMXQRktpQPTw2TvZM7tCdYbjv
+SQfaWS5OorSW0KAB+YDwO7eQgp6dRK5OB5uA6LI7pnv7zrHiFuv/L6V/Q/2pB6QaXD2LVHht5IS
Vub55Wmq0H+KMtVHYZsZs7qt73kifxRTsctX70XlGxoS78Ue3LtwY99ggaIHLdebYW1OY+ad0G08
U2V6i5iEt6OAYel7BdnVqkhKXfxAnHZE32gnYnGbpM3nu0L18AOMDPswNAFR5XKi4lAgJ9CI3cqB
Cw/YqiArNaZQAR5Ytly+g2E32Pqjp2YOnYTO31mn6kA6zBdK8P2yBG/rtWA5NPN7w3GXPYKXIhJc
66Ladl55EF4Dj8esMvWzBWeV+jkMsvKejHZ7QXOc7qA0Em+yUCZbwUSK5JAsofs2mM0lHRFCdy1v
MbWqfI8vjGfeb35f+b24L7OND5pxLqb3zkSXO4F/RRyK/HnJyJW1SNCiC94TxqsYke577d5DjOAA
isX+Vv/sjHy3bM6OezMbW4lHh17S1/ya61EFHNgpQh2k+/xbH9zXONUQ1mjmiqp78Cz/IcWXsI7m
3pzMN76WJS4s93uoqWQJ1RFnVjLmzgkFJPuAuX5vrRS1KY1g8bxlAUN8ehmmkBvN1h5ayL0z1DJj
h0IITBs4Mr++eoWkBJ/Vj2qQ75tXrqRnNiULv/oyJ5QHdF+DTfbVW9uW9xDQWEBt0MiMTFreZH5m
mX8O1nzQlr4e6IiUOeSwAHlZ0rgIHSvEqLtCeJDgPZfqrss4VAVBnUido6JlyK1We4gRFQTI5jSo
91Qbl6LoODtLfiwnuEeUPwKaed+GGYGbzyR5MY1W36eLCyeTT2rnO8o45QHh/GicTdQi07hv6pEN
pw7CX2hkrKNMRzRXBM3VPpGgM5HrzGR+t6MX45vRF4DC6dSewxX+sgTaPdUdeIxFeO1eSRM6r+t/
e1a9OFEdVum9sUnWewamoewKZTRj28iSn1zjXg3Aa1ahxwv+iqelJlrYCOEBEX69FbVo3wdIrhNM
eHMeUutdDjgYxy0VScDdJBJ1r3cIUKzPiX7uADQcsEH3RAKDqH8r7HKvGPgoI7hsHbeOHvmR8NdH
W5PcEzqJY/CAmSRuRwB+L6th7QMETod1UdYZ0MW8bbbVPW8WE2kzAyQJcuB2oId23KTrtLNQ/IpO
HZBhPfd+e+rrlfaca7B4ylxna3xs0pjuass+G1yUdogKfw8Ghs0wy16mwfklDKDAcsRZNPl63Qti
tCPTGH/kFv1EAo48zoeeNKBOFrEXYPLMXfWTaCOAXgnuqtLQPlhmA8uuX4Dky3j12SughhjjNFR1
h/JtD+yQTPm2xHVZkdlNl/0txgpinEXWncPGPsE1rfgrMh0Hm/AOI6TU3sDgIFPrXrnyl0Xqd+T5
G+OaORjgJojswi63vvJuucLeWF8zgpfjrsiGXabxy+IRB1Yj1pkYMoKYHNNC90l81SOp3rGY1KFs
poe10t4DNZMqqnMK1K4VFsmMIP8QYjR4aZ3JPpsE1+5I2R4iVxi3JI+cViYaw1tEsmqsa16PCt7v
0wMz9107S2dXetultfWjCe579kr1Pajmk+Hnp5xIfwRUpxBpsk6rnZcVN13rZIkJicUmZqBSCLwX
9sqnKnSecpO8XX6TJups+/ck3O9r1xcJ8Pq9Jh25BizZQ8d8NdnGEFuzrhHfy7Z95ob1UAbWbRAC
+bdsiVG7TvtsKJlyAMsjUYwzP87wA28cv0GHeCogx9WkHTnazO2hKFuQk07ecqW40OaxJsoRJyQ7
X/6ygMe0v2FVEeXPHGe9HJ5zqjaiumVOthZ5RPA3Rqp2b8xp/gRavxqDMgfgJXvyDZh7v9Ov2cxH
LdoDYSEXz+WJLT0ABuOyecEPWkCPnhUQil0pI8omNKmZYd4Wpn5syGKITNHerpM+G+XcwEgDxFt+
eJY0YUaNASGzpERjt6MZl6b/acnpR3P9BUUKO4U1WazOo6wQmy1iPFoskpiw+GfRmvejb70gSHnR
4Qobb62oT8fzVSAZWW1/s23idt3WeMjk2e7K20Y3VBN6/nECA8LkfrG8q8q/IijXPq9svkNGEvU6
LTdmPwOlNTXaNLAkpyPehcSx52LcPjFIviinxcnV6Lsp9T6UF76S5MacH7Z3mWe2sZ+al6LKQFT8
q3/mbvBFmazXc6v2fSpwbRh00UBGBZN7JpgXOeW4NKjvrUK6Tz1SiT2JOcvRKHwramxPvXml3913
WYHNC10Vwjc6BMzVz7kRuTUx7QieHYVKfUQP+AbPoW49r7DuvdRsvoyhnYg+YpzGrnz907qzqttq
88sHwen/YdRb/2QtDFuuro1PNU/zPusWOL6aB8xpG29nzJSCYpcDKVZUP002vmbTaLBSezjaT3Pv
TieFjnvvS9ulOkD7xn6bC3n27KFudmDUTY7vN1J3ur1ajZlXQKGpmYdyu+qzs/3cdzZdiLa+U6YP
Z1s4eLY2cxixx5ery59Yv6xVMss4Vn3TFp11/j9dE8yBl7vTTQaX9XtoEEJFCBDYbovfGILuijT8
OXq+/y9BE3+J+/izZK/0y77yA0qL1jr0IjPMPxfTaWOJ2g8aO4i4Gr7+cyjEXwIz/qzPk1vBh5k2
/hK+w6yZvhcLxuh/fu2/pIn8P/V5yrLChRPtRnZMeUiBZcXBDtHDE7MeqPz5t9iSvwRn2Nc38B+x
JYVtBUG2UIAzpc/Netun90vxLwFo1jVj6/+TX/Fne55ettIKdHBNYVI3hlL7eSvQZNsillWXFLI/
g9NGKCoONmHFVs6AnT+gT/v1z9/h3z7a9Xf7j49GxMU2dNRrnvP6dfCfBxPI5PO/e+k/UsW0bVQK
2oE6UHb4ocHQNnxg6Pgvf3zxf7/xVBuBb5dEr2aVOFcs777Awjc/9tbTP7/9vz1df4SJddhV6yWT
2Y1v/ba9T7/3Y1JZmvnln1/+b0vwj9SgySo9c9R9dbP10PPTZMWVOR19ke1dj5RzwlLc+L/6S3/W
6hFXRhaOzLObtfnyAdpGkI1UoSGquByr/y4Z8s9uPW8ZWsu+5qP2+LTG6gLSHYWt8S8/9l92kT+7
9Pp1wq9FKwL6Jr0ns2LnOP+WLP2XkKg/m/SQWLptmbvk0pbTnV3Unz4XeGRvCI82b+J8RqqPhFL8
yyf5y1MlruvwP9YbSrMA5fo23njWD6u/d/B1NOptW9S//Nh/+6au//0/Xh/A0kJ9NlxbB7ftknsD
GDn6739JJP7bq/+xpLMRkSJTKuHyabjznPkxLPS/pA//7aX/WM96RvwUFltIBmFANkO3Mxq//Jcv
5S+bnPhjKbe9A4lMqMc5SLlGOLN144p02jG1vvzzEvvbH/hjMQ99cy1JG6YbezLrCIcnSku3rqOu
CB7++S/8JVzpz/q8IcR7hlG7vknXNWeUTPNn3LL5hwdwdzABMf6HszPpbVuHovAvEiCKFCluPcZ2
kmZO243QdNA8UwP1699RVymfZQEGChTIQrI48957vvMkY14/FGPp3Y0FIubXjVfTVw/FO003cvDZ
PI0oqe1Y9wWocKg5rbpN1i8OWzK11JltkBhksCaoVYPiAv84OBaOUMme+vmtZQ/gwo1fA1TdEpq+
SVgj1ZBELAyLvyDtcy819nVUQeSOhXv1SYqB3kdNX76qzq1xPUcdzaoY+/ToI6lw4yPs9xKBXrZL
fQsFupCer9O2oFAYOEBx86HfwrI0/eImFuAwREIyjONCubFBz7MRnun7b5BfOLukjJHgRXAfoXuh
BoKyZm29oHp+vC0lqe89FLmjMAoG4DgRI44AkwjIENWwY1Bb3Tujr5+zvoA5qsSRdx+iMmrL2v5d
6cR57toeFeuujSNk31dfR6+yoAnvPUQBhzLH0aGAh80tqgIQBnH7ZNsqSOKHwZLHBnH1DyQMGEq1
qUtuyzFAqSbFjT+w2DePoaJUZmH97rY2P8rRmZLPqdgWYcNWKOWxt1lj64PUfXToaVHCggplHoVA
hSR4I8HNSAJoKEhfHqBssG4sWsRqPYi23Ho057eMU4VyawahGGbQLUsDiOYijLpshbM52iNDmfWe
IfS1C1ji3HmgbzSby5Pq7LRFsZ+xGIcDSixUDeXgKFHzhQg8ZHjB04jY7u7yC85u8njBtNh9Wo1R
opo59eSZykn6pJG3bhACY6+JxX9yB9f+y2+Z2VNMf0ZKbZxOO/Qk+LYIE6Rrmv62cd5KyOvlF8ys
zcT4jM4OOq8C7+qIhLp3QNRJP4cA9S+s/HM/39hU2iKqJcgDWPm7d12CtAD8Sld+ONcZ7yDQ8m8n
WFZZAqpGxpNL2odxHPYpFFsr7fDHy61zdhShZsnYXWQNUo034PdnXgZi0Lid6nuh0rnu6cbW0hSA
sQGiALpk9t6A2FFnbyFbeDZhM7/dtGREEaodpw7KAscSyUuS0fZL32mYvskREJ6sQ+GPdO57t4bl
bKrH96Tr1MmC8fOu7jV9LUaW7Ueqqg/ZYwYnE/oiQ4xg06IoHrAp7u/jroM7WDBVCuSB5jDUKvwV
VHXNsfAo0tMcDJdeDNkGURx26HAzxT25juRNkfTdSwkmOALRlv2IQhcH4Uab/2ZYCO/tMs52pJsK
8Ufir2VR0H2VkGIzjro75Q5UvfVEwqMKgZkATolr5iEJB1VQfCcQPEVqQw0pEFNQcwuntaYyPH+P
OnpIlIImPvp46h75nAFwDP6iYgJcXw4bmiApoaNzHLiwAcz5A7qpEaHImJV7wLv8rw7iTCdUPruv
xE/TL0PqodARxgT3hNr1DXwdw9sR4ccU5f0V3RcofHjuR6z8KNdECTfU8qjKIcM7Al7sq5XI+p4H
YVqtoPrIb7xQJ+sQhXRfqlwijKYrF+SMtngSqYLdQVmp8cVjbMyhKrUR7hjhDIlqu/GJ6ag+OhVx
EIf1naPQ6QeEWT4qhDkpQY6wspsYdZ9vjiLFHc/LNENCB+XEqFgEKqslAM5lFSRlDqrVGt+KN5Yj
W4h7LYmiGLuXuwbVFlP9SYaipxrKTjBbkJNEOYPLIjj6pVMU3BrAoaAxKcFKiqGf1Ij7+DAu21gu
hg8lKcwAUbkNaauWB9Wi+ky3sjwphSy+zAqydtsIFKvct2+DwgPwwEJ4hngsvIUGqpnKJqsVpAtg
P4sW5UVjifBr2tAlFu7Z8xdWcmORguApSUZgC09W8lrm+bpOvgXOs2M/JPY9ab/oaMnr4OxaixcZ
qxWB/Ez4wA6eNFiZq84GU7wIg2+XF5O/xtf/O/Hg6cZaVVQuimZd0IIZUpI3MC/NUKotQMSqmash
dbP5bdIO+ZOfhnyL8vNy51qVuitR9Ix6ESh4PIHqp0A0dI+zhf+zZRD15qSE8iXJYMyJIHJ8iwy4
fYM6W2Kta0sDZ+KwpibXbXamyWshA50FQJkcOcqLfGEBjRSirhZ8ALHg6D2zH5k2rK4ctKtRBnZk
3Wuc9KsWd4YUwfXWX/iEvzvD/3qB2qbZWMrdasQwh62Z2790Dflhh/QGpdc/LbsuVg6SvpuyKw9e
Tv60mJSbSEQL1/SZ0eUauwnyV4r5EJKeAKhwkHeBMDIT48J5em4zmf7+6bSDOplKW3noHSucQxRE
ETly70AyLTTb3OONUwhELgp6ZOyEbfqeQeonqnunW3r4bJ8YE1yPlurDBNCpwsu+REH0hdTIJqLq
6pvqUeFAWLVB/fK2UgVKQOKDV/nXdAkGgzHh3QRFCQ1i+kDmquGQW2VwMyD2tID2/3tGOzfWjBkP
XGgGSRORR98pwxN1uuQdWtTwpQiniHQY4jLXpqWzzjxo0yCMAarPj9NDTSAQDlC+8w1lTd22oJF/
nWeSbQxB203HnmZTziRxVkhbrAoU6ySLoe2Zhdo0p0PoN0z8NgcPPe7VFoUDw7ZPCTYIjfomGD6y
ve3q/thYNT8qu4Lz7+Wl9eyq4Ug5xZc+DX6HAXTUN5535M4LkFYqh0jAgxV4f+XzjQtyoZuBWQNK
qoldv3s16njD8ORUMWiM/TU9g0+YPu3TJ7gBab0etWBHpFw3XlXizo36mUmCe10TmeuDkyGHOXIB
gymrzNdlUXWPCHZXP0okIKHJQInQwkp0fplD8ZfxJZ5Fm8Lv8xOSoN+6ihxSwDMvf8TZVcgRpklD
4llOrVv43BXlL8tRKxsXItBwLj985nebJg3QYbk2bsXyiNLUDWuOU8b58pPnfrYxfJTbggzUJIig
Fk3w6rfKvXNpnvwKSugjrnuFMXxw2igh2OLyWCNb7SgUrI9vIwq8r3u6MXgAQSY9BB3+MRHdagSt
KoR9dOnJhZY/P32Fa2wuVZzgHgRa7tG10hUYB5BXPVH/uQrpwu+f61r675CkIidN6OIWCnW22rul
pYHQAbvycuvMPd359+mcArINmi4GzjBuAg6EnQ/++cJPnxs7xhZSdZS4yIh7RxspfNv52jk2eHlL
EfFpBP5vg8KEMuaqklVaQtiDjTfp90WIctlMbUt3AMLikUcvl9tn5hNMIwUVDQMQcqU4ghtVH4HD
IRtky4sN7ixsYaed6QLTQiGyrYxXTq9PNvmSj3fZ+PO6n27M3BH1h0VWAnQSirRc+dI7ZHK4Byho
4bg7bVBn2p8Z09aD3tPHVRHKQOjCUTULBxQ/fgbudd/qeFc79DWmWbG7/DF/47nn3mZMY8J7AhwJ
iLnd13Zc19/kuzuxU1f8FmXA/qq8t1+G788lWGOr8fnyO/9mic69c+qxT/ta31QICtCgPvFGwZm8
Rcn3loQggUEIDe/JQgz1m6CD/IPApf7OBqgwEwvlzeEAYgPq3dtdnI/jFkALFChD1IgSXCuqqj/V
kGtYIScUhX+MovBhAo7LPlFfoDCGZhAFcqV9khlx71F7g+oLirWrW1de5y9dS893Hjdvi34BBoDr
hvoExPMuj2CSDI3wj6EHJZLK5FHlwJF3w8JImRvhxhLGi4h0oq2TU4Z8QBqS+ywFR+NyJ80921jA
fG73MIfsqlPWNqe0tt+DSP+5/OiZBcbM3oPh2MHNB8UOlQreW90RsAUQ4U4LgIXB1WgfEwsxnMvv
mllnzGw+vMgVOHE1mEewex06lHSnkFbFv657ujGQQ8hQwjrA07sRwGXwy2z21oHMc93Tje7VvuA5
JzYBGRiUSQcliNvKZv2+djq1MP3PD1dBjV7OvRLBzLplJ4vrB6YUCgLrbpOA/L/yI/GzIhFoVks2
MHN9YWxbJUgEHZQlPUyYm/QNB9to19btgKIe2Y7XTQlqbF6WpYOUAZZyAnKJqgGSvuy6kWRm7fMM
Reh5xLBQCmCYX5r8e7iU8p6ZEGauXkOKT6F20aeEqL20JgQMquhXceZ/gPo76RJxBrpqTJmJe+J2
th4p+gC1OR2weUWwaSC2g4ZkWFjdZxYOM38PEF8PGoiAMWvQ/o6AAQKhUF03I8xkPbw+6q6KLOuI
yHULEYBC1bV04/xJMHhBLLxk7gOMSR1QDxkQweITDyBnBSqVduHj5dZ3pnl1Zuf7Gwb8tPNFKQC3
0EbEJ2pX/p0XK8SwujIDiW4ESgnIXb2x0O2vo2radIPktT3p4aMv4E12hzoHBEgBT/c1j/zsWBS8
2sQehTTQzXD2bu0yO9BOxk9DU5T7GMKBNYTIztfLv31m9jrGzGJ+HVrKGuDrMyFxvAH3+KwoxcYq
Q3dh6JwPFQgzpx5Rm08VB1Ptf/veTvLveBJk5H12G0j3GCNMsXK84YFxlBRf/qrpUHWmQ8x0umaA
AbUdKhGs+LsLBynCvvrllyRYWsPP59EdYebRAXgLkTV2xRGW4MChu1CgNtvadlaO/0Z1tRVp+hgA
4lzUV37R9KWfhlgOhVBNAUY8MgeCG+tbATE0xChtsnCsnmsx88DYosYrtvvxZMNXOM0PI+ikTngC
CXDB0mvuBcb8o1HYJA6L8xPYhlmKtL/zXnpkxaqFUTb3fPpvA8VKxshm5HB1hJCoph/alQiIf7Aq
21weUzPLuZnfJJWK/SJPchhffw+aVwty7UbUSHoNUAgUC6vUzHQ0k5w6YDELO8yVkv/EGQrgrV8e
No7LXzBzLPg7mD+NoazyYb1DhT458ZGrn5A/7sAwWDXqpYYtvBX9vPyamYYyk52qbgDlCzxyaoPy
0E2L+UizPeqYvzfQSa9KK18YUnOz8O96/OmDQJQFh7VD/GkUKdtEUYTS9QLBKPEzKIKvEPU+B0F+
CgL9DQrEpQjh+RC2I8wypw6FALbkPeJ3CkpBUCpQNgeqNehcCJMT30qAjI2yTZSCa494EC4zQd0u
HIRmRrmZlvFEDUpob+Un0T97gAQlEcoltYCez7luBP4vLQMbq4QJQEnzHGruzgUwTln9baG7ZGEi
zYxxMy1TadQYikrz4zigyodZ1rD3mpLf97KJFl5BZjJwwjbWs3yEc9nkeol6XzCcY5I3Gy4bvaGZ
onDD0Kip6dpgO1YAdq4tDjKSp6FxidvWvbEpYFCJCOnXGDXrG4gJwSkhCKNDYhLhsJ6HyJKCcWBl
bbKJa0B3rMj1t4GCmgLwsmj8EvVet2J9PtlbDfzE6jJaD5rVB6gwYWQiovy24RyXx1r6L6PvdV9g
Dlvd2F2pXlpwmp6005SbMPaATZPQlGRwHoXlFCRrtgBWB+61sAlrLDgUWdGHLxwFxVEeH8YYLh+6
lqBhStJvVZAnpzSIup2uG1AFC2vcJk6THwMmElitDdY6Ahj7rclzWPql1bArShLsRdb6BxLX/oH7
IjlYQYan1igTvI9DiLLaVAYfavRiuSpHV/5WCUkODLIcEAzw8xUVHkxy/CLcRQXrdo7IBhDixvTN
hsx8l7WtDWQgz29bWFTBSiyxX4BOCjYizNzHsHGapwBC5G3SlRJQ6Dp/b7n8YxEo/pxJ+G0B/LSJ
A1iCQJQPcPJE2FGyt8FAzAHcsIPsoL2Sv0da1D8q3w7fhNe5my4OQPjQ9pcwRS4uBkZ0l7otQExN
/BuwRoL8WZ/d5EwiNZQ1sM6gXv6QOJEGwlXpTd1QsrVRx/QMWiv6m2hI7aIkbuCug0DXNesml9Pp
8tNqBs18qMFDKE8DdwACZR6+FInpHmUiMMIQcP67JzYQaQu7wflpyKVxb+tlVrfjCGsWPgbHVts3
HKgasNUWHn9+F+DSOFiSGvW3dWQxrJIoiwgdSKA9wB7WldUB7iQ6BrpIEz9fbrqZb/Gmo+enpnMU
NB3gFejTIH5GSCN6+qTDcuFL5tZc4+TSCXsEZwl7sggAHqtICZm2OzyXMUOOsgLU8JpvEDb99xuq
vq4F7+P61ENiiuTaQ9DVbwlIupcfP/cVxuhKg6qD4EbpU1tCx/+QNxOq43vovV1+/NQYZ07ctjGa
JPgKNTiQ/FjH4qEgyQuFdfd1jzZGUgk/odRxBeSRaOtJnRlECz17/kdzM4mZAPWEk4pfnvxUPres
uqfgK13+0TMj0sxT6jRzYpw59CkoJ+EgXFRIvq6chSaZe/o06T6Nd7dNWk2Azzkph6+8HBwVCKEH
YGyv+/HTGPr0eAWtTDsWYwGoIvbNMHS9debgcuYLgOgvv+L8cORy+rJPr8i0a1l5mXM4vGf+Cgry
P4z0L3HaOStuVTeXXzLXTObMhag9qQXNT4y+eP4TroDDUvXK3NAxZmtZeVGVZaQ4dWWYffGg5Aer
0ifjQgefvzODY/Rv88AJTqksDWvYfCBLoAVYurifuzvwTFbBGA87oCUVJEsAnhZlSa4btJ7R70EK
97RBt/pUqCfdo9oK3F534bA+0xd/i8M/dTiFHdek/OZHJ4KckuYQ+6b3SaEXYjAz241ndDX8QrLW
cjAjsuE1RqJ46H4BxgmA77PtlQtjdu4TjD5X+ZQ4ruriVEX8i8PpD1lUtw1zf141Wj3n3z5PYJ/N
fPCLQRUSwC7rfVWU8KZxh1+Xnz8zZD1jiaZeF+EfkhhBWN4DV/MKHt/L5UfPtYyxRIMWkHYg1Gen
mtQQ6n5XEI1W9kK7zPxuYWzuMProCgZfT0iN1U0Bil3s19cNyr9u158GZV2DFAALEES/4NEMa00U
6ij4Ai0Fl+d+uTGLg6h1ed0xVGJoIO5IFsFygIbW7nKjn7/Oc2HMVtR41iwtRXYCQ5uD6GPd0CB8
10l8JLLYypDboKQM28svm+lhs4Yf0Wu76UHmOcUw00tSsR4ByiDZUnR2ZvqaFfx9I/qGpymcBmEz
VoA3SQH18aHWq5oSAmy9vu4rjBlcMdlwFF52pwiibtA0++JBujiUphI0yGteYZuRwYoCfVZBfXsc
g/F7Cgj1yqvsveUjGn/dC4xu76GNSQmTUGNGGkD+5zzkoKh7C08/P2RtU+TQozq8sVriHHEx2/d2
+BMy+mt/+fTOT7MN5AsA9OLGObpAxOT5Y0t/w77iyh9udK0X5IpZHZpFQv6+ErULT1lAcS63+dS2
/z/d/k/bECiwWUUdkqPrpb8cNaGpwuyXtsRNLOOrZtj/9A3CsUDlrfR4TJHTdEHEs3pQ8QRdaJ/z
M8w2g39NVqYJLC3sYz+qvQNnHx81sBm4B6yEtWe5MPpnGsqM/fVN2/ZeTocj9T46kO0ceBiM8FrL
CrlQPTcT9LPNEBjsF5K6iR0XmRJYIflB891u3eDWEvDwQ/AjyJ8kLKo3I4yC3C0w0+FTz2Hccnkg
nF9zoSv7dwirrBWNVLF9ZL3e4eQH6FC57gFlYXyb2M8+PVx+z8w0NGNkchDOSHJIrjUOMRXcp1X4
fPnJ5xdy2wyM+bnlpLGcsDMOzAethv9w4T0iLHFdZT20d/82URgXDkiHKjghnnB0OX1jaigWBvHZ
Hw9ir3EUAAS88QB+6o+e19xkKKLlit2BSrAwBenZZsfzp27/tELZRVnAeMUfj/WYJ+th8t+JVEW3
rhBgZcShhT3VgToXXkaVngZXu5FtZ72AVwGZzAiHLmFR72VE/mkTws8TqClVAEvDxnof5D5HMKog
d7BZZgdYivI/vMqTG2RGyJ2VBfoOZgygXdLMUl8U9DAfoHGIVxI1+kc5eHRYJ7EnX3tPdMCGRvJn
MALWf2XLGr3mBvgOaQX1kQz9wUqtnVX9sS1vd3nQnb3OENie/tuuXtL5fefRamKmwC8AiLtIHRvW
/MIXPbhS7eK++1MF7O3y686udXid0Y1NWUprBAPnaBMkVN3kwc/g+NDVB6CM98Qvlu7JM8PFvKXF
sAPxfODgjrCPvSnkCNZK8fvyJ8w9elpgP41E0g8VcERuDSVoexO3HvBkGF/XdbZ5F9MZyzoCbjoq
DasfQwhXvIljVSNue/nHz0xT8zKGCi0qeidVSL9qCWucJu+3MrDISsPT4Ovld8z1sbHfExsrFvTC
2THr0+RrTSyxhl3NcJMg9H6CtCQ4AetbLdwTZl4mjWXf97LUd2B+e4x6Bm8DOJKnExLWItVtJtz7
qMwWXjTTcmZteDEAO8XaWh1H0FxFqO4aLXclaX5dbrSz2xfWt+m1n0YV0Ftt2yjM8shq4QOWwUio
yNlDlRdHyqIPCd7yBtTthU1srtWmsf3pbW4JCxob9P4jTHAfNRcTCrq8aet0QOwcFYCw0VhYX+aa
zRgMg2qkk0FmcFRph1QCpuUa0EIKVKRcyI/PzEczOE/sKsrsFi3HdZjf05KHTxwIhafL/TL3dONq
HofAj46jrI51G34TcXIAMX6p2H2mbcywQlcSjQoTOz2GvQCRPgYIjoyOtwPFawl9MvcK4+cTpxvg
CZiIAy/fQutRtsNmqPzr+tYzdqYibaTtdUWFyocy24eFDY+cGGZyrRbx4+Xmn9mezAhDL+NqzFKR
HEmTJOE60wV/6jxQU0tsxVsoM4GaruEGuHaGUKEsnpRy4c0zLWcGIFjKE19QLQ7w//pRaoCq6xrT
MFgYtXOPN9atvosc7IR9dhxgGASFbKD39oSLC2W8dKWeGbpmFMJyG4Ejf+EecpuobeDzft/0UPZe
7plpu/vfxQtmp9OHfVpChqJqw5bG4pDm3jpPv/g2QBBeiTPEwsybe4GxRiFHj7LkjJbHphuA8rUI
7X/movF+uQSqasf3ov3lL5lrJ2OJgvM56WhH0iMvWbWHl6h7m7VRurnu6c6/7dTnA6TMqVscddwA
gycEhMmkrxZ6Ye63G/Mbbl9+ICs/PSoV3Ce8f2EA6F/+4XPtb8xuGfFCxV2dHe2cvpA2prcBgQkf
7diPBr5YD5ffMjMPuHH+hE8Ygfdb3B3bGtAnxNS/B2HytQy8hQaa2Ve5eeDsROkGMehiQI333z1d
yj0IBdHPqmfJHRRS9J7nBCRM5PfDhfPP+XswkdyY29UIj+m2LbujSnQM0DHsnVUw/GJNcbI8unO6
xr2B2cuRut5PRfO3yy05MxT41I+fJmTbOdyVEkfrpq2+FFHyUvNiYSrONaIx1wn8AK0C9Q3HgjbJ
OosQQ+ZucDc2+g3swW8o/72F/9MCEG7mbMKn7/v0HdnAgr7yyvqoynAbNy4ACvleguuZ6idEs/Xq
cnPNDTxj1ttOo1pSdHiNrN8CQX8EWfyY+f6SZmjuM4x534VlZLuthQQ7QmoawIOIufBxAFN9fCEw
Tb7uK4z5b2kYddUSXyG6/NERKfCbqM51I/7n8vPnvsJYBGKoRuDh2qCVBHjndu49wEfhgRB+q7p+
Vzf1VboBIk1VIQzp21gx9LrOBWppM822sovIjkZpcE0ODa8wloK87opmZKw6hqz24CJpg44KrwGd
XtnlrjHvee8nMIdBYzGk9FdFa711AkY/I5AaKGteDY23MEVmxq5rTPUyTb00T3C7bchjxd8l+Zal
L5c7/G8h7pl93TXmemL1aWq5RXf0gia5S2EZ2MPrtAPkF04rf4BkLzbKydVTnsDb1R+5fgcPjW9h
f5sc20x4N/Cw73Yh/N5hFImKO/gKaThPgfdfwV/m1+VfObMgmWJFPx/zAOV2CJXJ9oCMwX0bWC80
UbdwG1iDSHwXamsJvTfX2MZCwbgeRMGEc8wo32dg27oj37f1uLn8KXOPN9YJ5cFC1eHMOmRt/Zxm
4Ztbodqn1sPPy8+fxsS5/jRWCOmNBDjFwj/Uzm8hnhzQkuPgi7MkiZr7+cYC4ZXag+1w7h+y4t5N
X1LyKPpvV/1yU7I4lX8olLX5B1STpht77O7HHJGKlMhHazKgvO4txqqQZECg5U6M9u+idR8Bga8+
qgjejfFCB8y0EDNWhbYEYT4a4fsqO3mP2ooUxqPZCfL7cH35C84TDog0BYw8dy1YVMDg1PbBd7Z6
Sm8d4C7XjkBOB6h8bYPGxuKfbdaPuxxjbKu9JjnA5b16HLveBedkRBmwxcrrLjd/YUuftnBwDQqq
kcM+AFQxeo+Of1cNvxc+dhpYZ8YzM44HVRNR3wFm/1B0k/kaKyFiDJs7KfNDOFmqgLh6pwcw3VEM
CUuNsWJLzUxn3jz9/dNXgT4wwqAeMwkQderBbVBajzUo4ODL9V75AL09O4RQ4rwXudejLhOAU6ii
bKCgPPmeCYc/M3BB9pfbYWZaM2PZgNI5cYAVRiUoG2HeSr80qf0GiDIExPXNda8wVo6Bag82PuhF
H8WzBTjiffdcNq95vYQvnjlcMGPtQFLQlaIh/kFJci/0L2ZxILLgBdxHK37lCcYkPTcloEqsqiYS
/PjeQUJ/K+Mk2VvlcJ+O3amqxLiwksxMdJP0HMO7I85hSnTEQSa6oRC69lxlsEFyyu3lHpnG+Jmx
b/KeczfhXQF3rkMLa5FD5FMf9ZrplTd6UyaKcCDpXUr9g64/av7bB4XOIQ8w+F1on5nuNqWh8LSP
Y+JzH9n99jkMAtjz5GBE9tHwYUcA/ftVt7vcTnM9YawRiUC5Ne0TC9R/AQ8vGJFv1NjYKA6OxEJX
zJxAqLEYCFuScuiZf0hgk7UiTfaSJd3dMMYn0oVPMNgtVaEX3jXXcMZch4VX7RYNGi6l4bqFDfbQ
/3Tz30EC0qrzernJZtYTakz2MXcV3KbR+X3ar3MG04C1JtW66PuF5XOuT4zJTjNJJVYU7wC7QYoo
cJMVK9QPLTx9ZmaYYlHAK9qqHfHz89Y5QAKwjWK2EEGYaX1TLEod8Nu9IJAHmJqpm8yLNzzm9zxO
n+Hj2cLobgkyOdNCplR0gDsrhwcfLEYKncKBxwIvHsz9dx/e2NfF/U2taJjXicyhUzgm8jmCK1pR
HGj7I3I+6oIu7BozEVtTMhrYcFqjsRMdddi+wTxyXWU5/Kc4OhxmAB5HoXY6qBtLinSh7+fazZjt
cQj3kT6qrUPqH1VxFzCywm3kyofTfzd9KS1aalTbHLPq16jImrQfgsQLD5+ZdKZKqkwp9Nl9HR3L
FDHgBNa3NsAKHJ7Q1sIbZpYpUxHlU1L3bY9jAtTs7koG4tWm7o+2Dz/GwnkgAm2VyPLh8hpydhI6
nilud7ISueQmBH3Sd/kqHvt87cr88fLDz59y8XRjhYoipToadvQky+K2bHW5IjiMrahfJQfoWX5b
VXrvs/x3XdNd57kf5dD0q8BR44qm0GMRuaRnPLsg4IcYK1mVwjc8b0N6sjMCX9HqVsGnzVHwna2K
6qNy+VJ+6OzwcDxzUUO5FMBltaoRNXSHFeAER3gPvVjacVcVUwvtenb24CXTyPl0qnWTnOaQaFYn
rGjZeuydl6SVm9zKXy/328ygMFe1YIiTIKUJOfFcQdhA2Z0aUKV1+eHny0Lw66em+/TrZcntMKCV
fULyAf506+ZucgnbZY/ue/WdM1iWbmWzdps1+QBx/sA22W11cHZ0692gNn8snvJ2k4Qr1Oq94r/6
NYJN2mpJjzjXtNPfP/24KI1glegpekqZSJ8J6O538A+nJ9DFxnJhgs/I6by/0+XTS7J2QGFXWQ6n
urbqQ4dkya6KXcD6Epze9ziUhq+lEJ1+GmFo+pRAKNauOR8Gtkl6SZtVzKS3wfklWNt5Wq7dHi6W
67pncJoSJWkPHHdwqABp/T3z7MmisWr6b7HwIICH8Z5fbC/35Exb/XUH+fQZDnVwZY0ydgrj16r8
YIyveLQQSDi7CMID1Dg/9VIlOdiGDOXV3UagOoC40Uo27/3g3jTuD+L/ue4bjBUqS3w/GPqendL4
VuhgZff0BkDLay7VjmcWnoHel5bIpOdYDWJQiiyg/fwV7N8WOmCmkczqM1u4yLJxHz/egxVZMzkl
iTWLvxM41yQIv4ilOTuzINjGdj02quOgUbGT0PRLmrS3fVdcE+FFExmbtS9l43LS81ML064BAHAb
1umVer7cveR8YgfPNwaSw4DpFlbgAqRDgk2gLf7gKxt2O57wDhF8n3/12WB/8+NphSukE0zlVK7/
ABAsfk8H43AnRPBQd5BLweHZWSN2P8JlnulhXyKLsmEkhr6wzuD+HEeB52EIsXwXhaG3D3nPjtqS
4Z2IYf+UUphetmMW/EgVqo2JzJt9lEwubT08zJ5c6eS7TuZwuS2t6hkgHncHwu2wGzUT+6gb/U0P
i8Ot8nK189uyPXRDpA+NTpBPD+t2U3v+cCqGXtxjC8oPTgytKExcUX9XDciU1ozc1Bo3RDDFwPeB
lR84ULH1O43VG4LH/bcBZuC4ZPuIr7uFs/NR6XlkmidyFVcAK1q6HuBk13Vg/GusxgHBtV8M7b1Q
bdXBRi4R9wpeIc+sppivLcPPz2A/pdyCnaK8uw/s73K0D4GFiJ3du+6+kVkyIc1GVKW73L/1SPCn
RUn8PeLvbrRpZd9sBlwRtopXzZrhqgP5VMueYclaPKLePCJTDrBN1tTp+Y8m8IKtFXfRS5WkKMel
NY+A5wIGfEuzsLQh/wQEC3WOw6ZX3Fp3CrgrhrLDByCsY77x2dgEsICWyVK+ambwCbMASXVtk5Yw
ND6FvPMwJyNxG7i9/prFCAQAIk3gtizylD1WFnD4K0i45GuMxL2zsECcP43gZPjvbhbwyoMK2gEd
Ke7XQQJrawKKyikMr4rEOsIMB4HLmArSYQWafJ5r7d3HIvmdEYzzXPOFreD82U2Y0SBH1A3QshT+
J/SJB1+DBNTNuFl7mJ/lEk9upqHMOFAzNq4bjVjgkPrfVtG4DmyyiRGHJNFSU/3VLPwvEuQIMxIU
qgA2HYFgJ2K17EDqKtqFXh18z6Mi/Mg7v320asKPuu5hNQGj0C2EIbmzwmnAPnpRWJ4K16eTQ/UI
A3Z4NFZ8siLvh+HKzcoYLMAUq86OvRae1L2N65/tIf2TODtdVGLhtjFzYjCrma0mzllciuI0oHhj
XYNgAVxvKtdxC0r85RV/ZrT8r6gZQULu1SAQQNG5JSJ9G3jmrh1UfaPeyD+IRGYLbzr/McIsby6F
VwVRRNuTI5V9GItaPjQ6pNuaeOP75Y+ZGZZmpaRkrYBlumpPlWPpTcJSCfqBUk+Nw7xb1Wv1cfk9
5/d3YVYyYk0NS9rw8lS1GuGqoNx5iecttNPcRxiHBxgWS6x8YOjDVu8hVtmvpgXPoXeHfZxXS4KM
uS+g/650XI8Ft0ZaApMSn+DecvDCpXz93O83ThBNiB3et1M8OumeeezDPNHJuxWUQ0gaL3I85j7A
mH3w8uFRqxlmeREik8XtjfcfZ1eyJCeuRb+ICAkQwxbIuco1uQZ7Q3gEIRCTBEJf/0565eZVVkZ4
113dgRIkXV3de4Y5+v1v07u6/fKZKuoxDheDsnE3EVfDFvYD7hWU7Z9L9DuBbY1HH1wzDXCZd0/A
LQ4ClRDlv8K6hP4yXmT35xrfJziyTncMluBp3vc/rOvBbMgfyYPDrZ+NUrm/RtP1qTO27Gko0bD1
vBBGGsQJMh/F5tuBzMgfpCC/YheaH0GIZBeKJOSgh9lLHRgPpW3OGDyGXdvCyHdBP9sWhbiyDy9M
zhoCz7taNhQWzCfc1X5M7njL8mj/8dz8cTF47+udA9lftyip48lpiIWPouk/MTjhzKkdUf9OuiHy
Do1ynQc4lOvfwRCieIxr+XhLh5h8HfIuvKnhg7ELhaw2kYapdUGV2EGrlH1hqipv4ZvabLsB7qoy
XvIt7dpepGM1Q+nR9ZsvylYNDN/hIOQhQ7wjpdRpr5U6NZTPO1ssXea0GncvMcM7irsRciSoum4C
NckDXHXgONfW5uT3IEn6iCD38HauXoQYvJOcl+KOl8o7RDygGRxny6OKJvvs+QMIUrlLMpWzPomA
5NlHyyAOQVnIWxAY8n3NfJ0SIsSh9aDJ78acvcBgBUa8wPFu6qrpgS1CTrCZyQJ/63bUS50CRxW+
AutNolS0ja4ORkXw044BrIpA9wFJgXJ4ixtkph/P24XcDjbO/503HMha5RYqGXEBucweHdsdLMxN
phw/PGg20DT2udlNZZHvc+V2D5BGdK5suQuH3JpanqtoRhcT+oEN3BGHLxP6PZyTZOEaNwF2JXm8
NMj53PtrYaLDXhRWLfOJYjGBcQAOO0OX/TOuSj+Wlrrolzhwaf74c17aYee//zWYynN/sHk/Q1+q
6pKIafo8wcL8yv59/6IcRv93OsD3pxMhOXVz+ED6eO/DHFfmw+Mc8p2qo98LzMA+fpFLX211Wsih
y/uiNRTqhffL2ZW2hYKVkUkdvYpRXOlvXDiS1uTzobTQFqyQSpqcfDGquV+kfyxm1iZMRNdE8i7k
N2uouDfBRk8UMJA9S6MP7vMkDtcFtC88fA0S7xmPiqWCL0YNAHXnQ8HOKxLcl6/szgvLaY0Ez7s4
D2BRFx9xVPtpW0Qb1+maKxvjDzjsnZAdnuf+r8Vq4AbnNgM3JzpbjydTYKDEU8Peu66N98ZqGqF3
ib1f8wGizWy2dRrhyrx3bF5sem8mUDp/YZCjS1wfO3by4Mz3u1p8N6VwEtp0Sy+hFYGcfwOb6iid
pibc1kVtoG8bkEfIJymkOYPemHwz5Wb6NBdW7kpVq+9wkbBA3MPlG5bvMMQQyu5n7Widyr7r3gru
0y8aUksPRcTYTSAc/zBUs3g1VV7clMyKIanlEOzcqIXrm9Ej35T9QG6C0cCtxo6Bfmig4nWYaAHh
IVRy8zeU+OOtAlz3zrZ5d408eKF1AEmO/37jMQ9gwO4FQNxOctN0aAmrZoPCyNbnR+Kw5zCH2rI5
Tt2JhxD77pOh4lnErmywCwHj/5HyeSnndjgvT/MLdJWs0hyu3Gwne/3ZH3jqxObKUr0QMNZk/SCf
4lzD4uRkl2rTQ5QMkllwT/ou6JI0+tfHUenSdlsFQIgxkGqp+/zoE52gUJwu0Cf1OL+S4l96h1XQ
Q8PFFGFNnKPxUeesoVrhIIelcs+jo+3JlVEuRL21DxT1grgLO7xE5xytthnjwA9OmaPiaxsba+u9
fb3Kk3XJGoZzzoeko/5GmmFOrGL3+bn8/k/TsEbO1y6fIiPQuNGA5/Qh/NDkmMri6eOnX1i0a9w8
2LtOSZuz46HKp7SOLAQydHkyov9KvPmzdKZ7dxxePx7swopaA+ZJB08cMQb2tATxDcjjkKlSRzK3
//guq+3v09GdoWNkT20JYfuqT7ipUylsCgn8tIWMRWuuOVFeOCuC8xv+Fc2drm9xn/AsorkDecIw
rfsrte1LT14lNS3OnoYRVK4i1PmYaJ9AK/j68ee/9Gjvvz8aN+jWylz3p6oZX906fBWoSl+JSBf2
WbDazSPxXYcrn57yqCYonUA7se2CvRlytoFe+D/VgsJgdeGFsZNksRNCPB+EvZMCNvpB1uOYwi+I
7T/+SO+HJW8NsqTCdwCSWMyRl7eeze8kBdV7SJpyQhm+3H08yPsbwVsDJ11SdLOc/BnuixaFuspd
djk106budXVFpeHSEKt1tFgCfSRbzCcBdtjnuuwdDTIHBzFB8lpfSVzfn3XPX60oVRQz7dx2PPkw
qIOmN38zoAAnsz37TjhXPtalGVktrV4saHEGvTmCxeOjGV83n0I2jXtnzN3MmspumL9c675dGmy1
wrrBDdyugnyGHNrtzJxNCK58qx7aptqMztvH039pkNWZIWtIiFNIlZ6I+xCxJ0QTOIHWwETCAFNN
m48HeX+3e+sSeDf3Ysx7yU9tzgEWDmGZ2V2Z9kuPPh8mf0U/G1Qz5wz+yDanN9yrj23tXtnhFz7N
uuBNHCh7SWnNUTSvTX8z6F+hdZKY/4yvcuMvDbE6JgrOKp9qqHz28ROKsQlvnGQYQdwhNxPsnj/+
+heu+t7/oSADrWsyev7Rg1xTrfHrw0gA0mfC7UAQdvPJO3Z06rJe6pspZFem5sKO/AOg+GtqVNgH
0HeHe5SqYc4duVAQbvvYbKKhdzbcC5vdx+/3ft6AVsp/l8CUi7IXWvnHKXSnJ+xPcouvutx5g+dn
PTxoQHGVhKMzG3z7eMQYT/7/RMtbo46UqjFgFHrHkaGnmsInPtoDsCUzMfjtLu5Gb8On2j8OKvR+
gDZ8DYF9cSZXIQES41YuceciK80/q9gfoCvMN1KPKEjnyyfAAV4cWKTrOMdlox9fPn7dS6t0FSOq
nntomY5AvIA7ni16lkkcCZLoBXD41q/FZjgD7T4e7MKGXiOQQGCj3oSve4RVyU0j2GZs3Cv5zIUW
lrcGHsFk1a9LFy/C4TcGlWO90c/FpsyA0ZmS4mfE4YXU3gOlvSnu7JUocmF1rsFI1uSNhQMylFw7
Xm+Hui6zaAmCtIuHKeW8dVISQCq8kQ6/st8vHLdrgJLLodo1dKw9lX41HaBSHcFUsCsTp5//TQLL
WyMuORyBZweZ4RGN5y8DYQVuSjC6rL1xO1EokH+8FC69yCpvKGsbUCsxXbT+Su2jHH+M+sqsXHr0
Kma4CzyTfePbU+QMXmr5WGwbiTpoToZm+/Gv/wN4fCdKrKGWLBg1bWQA8XS3HstkKpvlewgj6hcI
mzIAHULoVqO35NvURj8LCFb8KG2TwVBqvPG9DgZYVUQ6mNJGT13k9l/RAEEz15mbfEkgcBxk2kCA
FVjB5tShS3/lV1/4MGtsl5bFUApS0+PgRHmyjBiyimFlIVlZXqn+XjgX1rgrT3WscV1mT/1g00na
rAefhfXfAjFsPv70l15ilaZZFuXchri815Weznvue2Bz+Bv4xTVB6wsjrKXNBp+UYdQE2ADzGcTn
N4euE59K43z5pzdY65qNPgA6YzyGxw6tooMTi3KLHrBOYevT7T8e4lKgXZ0lVHAHgQk4RtHaV4+1
L4tL/20RrX1kwmKuo7gMoZAHXftkpOYUe9FDPpf83yLD2kVmog7pPWLtCc2VVMFTcFFF+q+2B97a
MYbEOXL5qCCnmU7HsaA72SkBwELxb9/nz/n0V2bkzTbUlYntybDHuf8GnSgjfnw8qxcWJj1vur8e
LSBKAiawJKiw9u4NNGSH3RzWSxYXLr0CtLiQ/axVISuq4lEBLoCmGQ+yNvZUmaBIHB/H0AFOp62f
BQ4EQlAA7H0RXzu8z+vynXC6VttDNTNvPQUP40GSvTHLwZLwkTVBWhfDBjC8dGkBvh3ILWVGJIV3
reh14XXXIEiG09qHXDo5ulB9SvKi+cRjeVtUemt9kDNG56E/e30w9xr3hpI/6MF33nXt/CL9VoRQ
acEsttTbVLxXD2Tx4vzOTmX4pQ0jEyb47g24leAEbUtH5zVoz4Hhidf6BLJxKiRJJaWLlEZK/Meg
7XTKe7mvfCE2gJg82R5eSLMrnJOsWn1ktRKnoAzKRIWRSmZvcDMe22GjRXk/xzlLIVdHoEEpfuka
7Osujpsb0MK7FH4a1aZU42eP20fVO180XIW3ed/ds0j/jAfmZj3IywmUEm2qYRGdmCikWU/Ym5uH
yMtRisPVI8+kuxyDMZ4SZpo6U76VmTLNbdmXn6uSvhCxOEnpe1MCjbyDwDGVAnb3sxgMSYjgt77r
0wMKqwoVEqDR2nONW+v2NPPlIYhrvuHOdHKliPb+FLa7gNaPle+OANJZ8A3h89Dn0w9c+PykAXaZ
9saijj31ybwYsMu9OTr4ol9uIz2NCZ2XPAus8bLZ7wvAmMo+Hay/g7zlfavDn7qri0T4xQ9dxb9n
q4vE081X8DOHHQ9ROK2pHfa0AUV/mNtpW9eqTkZfNKkLmsEGXl9N6tj6SH20SqIpSJQo/H0v0Znu
ivuaWCw+QEYSfwTb1lsESyrmQCxBtD/Kbn7TYjCp4u284TX+Sc7RrScCLwvlAnRb7N82sCdD2nmb
MwfcGFuaLYeeYdZOsDQpC5LjnUcKOYHayXrlx1AhDPusHvMyjU37JPJqq30DFXIZUghSYiIk1LYT
mHqazBMdA0gvahLPN2JLJ7BvAl2/jaz7Se0MF3mFj2khtVF9yuEgQiH8lSjWH3DNeDSLCyw9mX4X
QwMte0KxfKvgiUzqezwtN/qsEFtF0dcFXATJWnDKuTxVeV2krSZeEo1VmCgA07Tj7PzO45ng86NX
sN/oqR+XhhwCUT7OUwWepG9v5dI+xfP0BphjmxbQXNzEpkJmzpuXYMaHWSCLthT6QN3g+8CrB38i
ezYKB8Url276DmAR8KTeghqSK/FUkAPSSCBEJK0yMHjcbViXB2Lj57oYhyzmMCotvfFO480TUNMs
WP1UJSUDNd6Jb8h4xj534YZYuutqeLRTNYBwUtJnzYdT7zgWeF587zBynppxIUfCXZ3A6IRCg87G
KG1OXUoU+tqqcrZcIm8QNZ92tde1n2ET7YCUUrOkcUm3R4fXRYiUcRp0bbuRPRNZUbR5GskOGv9V
Hm4Dv6g2f1zYqlh9h7PJj3nABclta7lpFTv5PP6ytGpPIhUm+VIuWeSznwayQxufTUe3F69luDzI
Kj8WI4TAedPcufgpkM8c4zQqlwMXfF+19rFwvBs/mr/QQdGkifKbcQyG1J2quxZQldwDUHiJ3MwX
Wm8XcP+3ygxRolUfJs6kzRbfEzZc5t6bUTnJo4CAkDy+5HxGwdHA1qXWMzDx+NTNKHhSzvPWkB7Q
2Zbcsck7WApETmchBeTgcpaAwuAmUViWgN5W8PapIbobDuZuMMWQLAZBAe3SHUA0PAUl+zai8LkP
JuoltCfTXjbBC5biuLPwPSatjLMxpmQLm6YuGXnRp0vlFMkc+e7RRP6NW9Z1CmpG+8mxrHoTy7Dv
hMk/Sx9TSwrInfjU2Uy1YpvIL3einWxSD/5piiIna9g4fw4EPcQhuVfB+BQ5nUoJ14fQV1FS6OI1
Ny483230DIOIx9i16MwV7ZxOhb2rXSoAO2G30Jj4Shv3idbyp3HKG3j7wOZnBDpGIfpwEnzvwD7f
INZhyc2RPrAqfyMh6VOdT/3e7aYQMcNzU4jnRPs4AEZ3BAR168+gf43DCAB6JzO/bL+PhTMkjhJP
wmKVhp4Nk1FXv/vc8xOstifYGbbbQeAwReX2BdrZz3DywiUkOuv9+G8ayQyKk8NdOM4oPgzmdyMa
oBNi/gtq0uEWAi4gjUM45K6aoJhczWW06ajfA4kU37m4n3LlwJfLWLGRnMPrPZIsswAgoSxdbfNg
vPGGBWbkI/P3Oo/mrAvNIeflTUXbFxu3d6RA91EEyy8xml+OP323ZnxiRA0ZVRXwQdV3w51uR8t8
TOccPXtgkNKi9O4hcPJtEs3XLii+9c4wJorMOzn2oIy6PyerPuWkeIWc8GdaguneaQP0hY4TYj2V
0pY6WI9uxtB+TzQI39k0hS+mYjxdFn5kHAIVpWNkhuM3znzZvpURYgUbEWYW5X6KcXxthlHyXV3i
WJ0q6DFTA1YN7aYU7r+o6ETmsYQAC6hr4ms/UR9LVb4W6PYjpxqevbZ3sq4J6v3UD3fuEj7HBNJ+
uTcnUPbcLbDZ8zr47PQkOEy2rQDUMm9BmG+LKHieA/dZGJQelfxU1OMXz0VQhQwuS3shy8wVZExj
VcyJmoB5nyD6lKEezdKzpVpnHJoGRSfTMrd3nukfXU6mLVZPvAPyzsVtqP7pCMATTIR/6wsZJmEd
0IMJi+mWxBDJJRqnF0csSSCuazbDEDmncsbJyVuDkg9rkYfA3Kk3WqZQ0sHBF8sTrQiOz6Y8cDxm
mJuHMGfxduxLd1PGqgHPHmZ8RgY/cES/erS5DzmIs7PBWVzyGE1R8zrm9rnUwsugspln4eQ+WGeA
s6UV93TufixklruWtoCMdWpJdajDEys9lA3RVkpCOIbdN/Wg9hPyiRQ4OnIvhipPm6jtju6cxwko
ereIZiCOjfyTW8yPXPTPfleKo8MMHMs9AGoibNQ/dN4M9XEfXZBmSeGG9ZJH0TwndU3JicDa+H4A
C/hg/Hy55zPMt8NukCap9fJQx/n42BDOEoHi5gEaY/qHkM5ejma8OUs7I2/pznQKW/+SoR9XiXIq
fzu4XKetVe0PtyQKdl/TcOuM4/IKgB6KIYWgd93shLA0KuLXgEKyCOLm9wASsDydINO6I7pdDl65
4CyFhqQO2z0J9bKVaD1vK+O6n1rRzltu8OVcUEpuIEE2bHJHki3AdG5aGjY/ofQyIakEDtUCx3b2
Mn2AzUwFGOD4YloQwZH0LOCYtHG2OJzuS8VEIsNIbyoUj+FE2fK0RZYMUol/SyWje2gW/6qinm3g
lPVt4DNLVAyjCNWPUKhTVG/DSj0HBALqgnb5NsgDvvF7Ep1/VJDmzhwcShtZGBkQmUrk0ts8Umwr
exqBgQuV17bs461jB5U5smDAKhYipdiF2RKCbFLNC87AKcBe7gI4yzkOz8aSDnvptPRrh9reTeBO
BBZ6rZuGXlHfSPi+P0PPu9hDezpKawZP9NA0HNJIpMx6N6q/NXUs1E4MunulPdxkfGj5JX03xb+B
aaWbAUpEuAnQ37UHZlMPyfgTwB5456YYce2Gj13AQQwCpzffRm5jU0B1TZqH9a9y7t20kD6UKaLg
uy+gXo/1128CttCfniTeHVznfsBmlCemXTzcq7DsWljTDSOC4hSAxFAjD3dohxQWrXNCKwF+Ui6y
uDVfK8eX6QzBogP4Gzh4vMnNzFI7KVQPvawtqv42rgKRRoCJ7uFh4yfwnJ0T4ZYhROKXGdAlp99M
zUDRHl4QowkbNm4bVFs7jm8s5g9d05bpjNUFnckJdy2k5dtWYU2U/vwt1E6fFdbcD7j5JI1S936P
HYAAdRBmoJAUVE9KFyWO16aBl16rM171T4LgalO08IaN2pnfeKxHbSQeHgMegkIOleLMuuyHX3nx
xlGhyWRUlBug+4B46SBP4ufOG0AdP5YYvziY/M+0mqIEzCzc/2yvYQyHknxdRCZjJMbdbcp/tWXk
IfkO8f/XdNmOC3JvTcd2g7oPYpUYv0Sx26bjWPxuJs22eBVUGBmAVy3wqdB3rBIBSE9W1lD9qtD8
TJcRqWzjhgJmsJEiqSJcZksFTfecuEhZK9yNItdUD3E+A2AplgDLlavTYiueWifq74ZgBtAJYfTW
AG4FtnaPQxsX+42yPdv70Zl75frDPcJ1ntTjfDtoBKo48M8iUv3LOFY52t+g+G76lpAtsL1k27Te
DSm02LDW8bZ8Mr8lGt24WJZqMwQgR0s9vCJ/GXZBDEhxC0nGT6FEpI2A1U04MP2dbOu9zYWXwHAQ
LzOpJ9NDYgd8FRWkZex/dULf3E2M4qprcYQxvOCrnmqI/XvQWutMl4UU/F7ZgOgZxE2Zkhra6Uve
pBL+cBXpChDoyjGB8SFkbTp/BjJcTbsiBlaulaDt0Wl078sCx9IYhffMRUwOcWl1DejFGmxmHAvq
pY/zB3Drn7xqgZGirD6HIfsWNLj7hZBSwW2AgF9sXQw6LxxFVSES3k3f47oF/a8jMSIV8OURLE5S
LGKc17FX3leeQ46dCPoUyiK472rnd69RcC7tslNQD83mktyOCpXxQQ6/DdG3nNTfpQcv2p7CXbyC
ycbPMA4neN+WIPNp0XzqXANMe1NhXgfVpgvuAqlDiNq6DHI7jPg+3BsBaZx8QInkUOgkzEu6nXQ3
3kEuIk+Kxf2qh67PSiPbTdABZChJcV5E1QuB8H+XcCiLlwkpIS5Q1HzPYWWwHQcQBIXCNdaBoehu
DLz51vO0sx9qa7Ae6QugCNHrIObqybcBfA4DFW0gGr8gEwT43CmQlNbAXt42xvRI83GAUZxY284j
0CEKCjhMxgOA7FDwrLd51xissjC/bVFa+YpSfDUgkYmjlA9tfgOz7uKXJXr6TBvfpCjD4TBnBfgR
s2nNG9jT7tbFZ3yiMN3MhJnGrSQlfyvGit8IMgSPoP1Ep3EYoNSbW/YIr6PypmZE7G0rut+DhFtR
qowPurmNm7MgI0+hHOKDXK0wLZLU+2iMu13v6mgD38JhVzaoZUxF0x214NOpnkvUz5Y29PalhkEK
HZl7hLaVjJNpFMACTCqCpBUSCUvTJZ79h4+rlBdaAGvm71Iv3jALVCkjNkKyVB7CQozQAe8Ps8d+
fjzGhfr2mvTbKgDIFqz5I1gpSP+m6rH2ryHtLj171T6CAt3YTgucP9rZe+mHEMHUlTT7+IdfKOGu
Kb99zEtc0Pr46Bo0sGMajaBRlDUO12Dc/NsQq9p/P0WFG1BJjpNF7QS3WtSOJu8NFfV/HGDVMu6n
pRV1E4XHRYdyK9hY7Wkgq2eUiNoripQX5uBPj/yvSrdPm9pvcWUEpcz5yqn7Q7FrYpfvN7zdNQmv
wZnhOQzTi2j+XNXtnZ39G2G7r8Bw3trO/vp4Ft5vDbtrBt4k+0UhZwuPMVptc3kQw9ec7AvkYS5u
IguRV9oN7+82d03DKyDhxft2okfXbRNDf4yNOcKVMwFi98qSvTTC+e9/zUVQEPxqYBCPpFNn3um2
cX5FtNlD++HKgro0AvvvCA3Uy8GM6umpqF9d/dWE5Y6BXToN3j+hSNz4vMz+eoWe54NtmsI7hoxX
m9x2ZdZZ8RuuK5+dcTo6E4IIyh/XuNWXltgqgixNLUqm0EQp5lyeehbttN9kwYBsoDPkzlsG/8qX
uzTSqhkakxHt0HihR3CD4wxwAJbWboDMBgXwTQur1k99sFwLjJemaRVYatXBNjlgKMjNgYWrNu8S
5fafI3g7wpZ0vtK9v/RKq+hCOIRrqCzyIwo7Em5nfqV2Bub1yzRmZLyGWrswypoXCGYCvM7hv3vy
xe++fJuD+0h9Rp42X+Ngndfu/3d53DUFK+8QgWvlNFBngVZ7gJ4Fqu51opm60mm/NMD5zf5a02SJ
h34hjB7BZBzRjshfVAiiDQOf5+MIdukTrfY9k23PYbZBTpUpPNT/252oJOpp/cmK6mS0uhLrL73I
+e9/vYh0rJ5Nbemxz1E5bOfx0dIKdJ5Sph+/yPuHiRutdr+LZK8JZhf9fED/Dzqqzh0+lHo+fvql
z7Ta7MWE6juu6QT8ggJKMG1Kq7ex6tJSf41cfiUGX/pGq30O7QUH0lckOgI9fzdF4xvuCAW8EYIr
Odul56+2duxB44dBZfSEy+bx3GAKz/W+5t/8VKF08t8pHqlw4TNM0WadwzSafLSBikx79soEv9/F
ddeELZfYvO5ckAtY3PpbYLHmI7cjCKOoUaVyWu5CsMY57nhA5sv68E/zvqZxIUmf8tws0TGenlqA
SIsgY4i8i+iSxlw7SS7My5rN5S66b20HwJxFWahC8bzrfvXoSH38Cn9QOe8EqTWRCaaoOqxdF3g8
5h3aJthJ7UCFJPgC+cYb0kdpUMWbqoT/kay+zbPdsUZtZ/Pz4+Ev7Ms1kSnWRWC6xafHivUnVxef
0Y+5Jg564axaM5fMYKcaFfnoWIrh2fjNDmVS8H1HdJ6vbMkL+z5c7XvowY9dNNXAG4IwjGsacBIu
OjMOI3B8Q2MC5ZL+yjxdepnV7ueoAagFhN4T8YctoR3ahNAYCX/nzb+OsNr/ehaxH/Z+dYpCsT27
Kg84cRvgiLtrBKBLK3kVAqTweUdoTI6gASqUDNoS3Uoo2VuX/pvohbtmMOkZab3hZjmhUlhvIAD2
0C7MTdhyDaJ74R3WJKaGtMXYxB09Rr0DjUXzFlXhFoqAV06SS49fnei+9bTsNJBthvk3tRvrBO2d
F2vY74/324UVG6wO9BYyTQS9YViN1+gIh6CmdR17kkP8VJq8RNOj+sewtaYtFUCeLH3UqBNaKicj
wyO4am951Xz7+EX+AJ7eiVtrTw/c1lAml60C9CzXaekisRKQstqH7XQYZgLt8fYFCiQ/Q603EjfI
yokzLwLr389R6kR1KF6ehrZ7/PjnXJBJQJHpv8cbGYhAFs7ZUUyR3htWNmjj4SRq4fL9NM0evx29
qdvFsELYQw0Riu1jQHE58EB+K7n36A6hQhNBkWNgcroHW1feMW3CvWlMdacMAd5C1+YTE2OXKo3q
oIOizV3rBB1otAEsmsOy20emKR7jZiD7PFzauxlX9BvfDNhigiEuQfD3Nob80SaGcs7NBF2MLU6W
eRtxWE1Cwa9JNeA5m7qT844XA0O1cwFAm0uVjjDNTgcOzlhaTNxH6R0A6xDOnEfgIfynPrJzNvJF
7x0ol2Xoi7CMeTPf+mrWp8ppcN8FPRLyvI06xAUUFOKSizSfe/ks+Ty85jMN9y3KY9kUB92WUWsy
XOKGc1coygCw0VsfDaHNx9P17rEDgbXVNuhxlXVVmTdHF0252wKCFfuuJOLK09/NRfD08+b+K5vl
LatG7rgShIVFDQnqls0tsJh0NzS9yZpoKgE8YvVXpeWSEtbNV4B7725ujHt+27/GVYMmfoV1dYSB
C3p/zgIhyrx0vzjoIeyrQZtD2M3XGNCXBlsteDrNc9sHEISag/jQ1eEuDjK4zG1Crz6UwZVweGme
VqeelHOf50G1nKC34qFkG9QprFTllfTt3TMV32t14jl26vzQAULWtASd2e9kerJLk8RiuJKUXvpG
qwMPHSczagMkdLM0m0Y4qYpt0gz1sW+xt+gV+t2FUdahB1dvUriA0h/NEpiEefGXMkZFfsp3YJ+X
NdosH2+aS+OsJoMNZa60wi2Hq/qV1/DXioJTPEdbtCAPC8RTPh7mwpyviZclH0IGLxbvqGvgQQoq
dlgBV8L0pWevJgQzO09z0OH6OvXuBj0b4ChCSq+w8s/7+/+OJBqyczz4a/81vIzyVgBGw2t7S9op
G8hyl8M3/J8+zNpsKHBo1FqhOQTaiq1V0WlwnfuPH33pl5+n/K9fTojTRrBNM2A0yedumFMoHt/m
UXdlhb7Pa8KXWcVbwYJGhCWbj4WBWIdXTbtYer9t2Ej4AchPiqDjUsDaGR2taOuUzpVxL6zYtfEQ
jtkeuFMw/KjzLUDDsOyeqP925thC1HH38af7wyh/b9ZXUXfpSAgsP/B6fRECN5u3nUUTOhZpl9v5
bsyX+jdDxwVCimdJMQ0Q2bI07Kaetfm8OE2c1rG0xwBVauDQtIJOMgjGaBYV32YwcDZng5pDRUDf
HDnl2151zj6qzaiSUUIOI9eT91CErIS0lIh2AMvQLe2R6wTA9m2UR4PMRTJxP/+PszNpcpNXo/Av
okoIIdDW4BG7J6eHZEN10gmjADGLX3+Ps8rHbeyq3txFbn12GzS+7znPQeNsXboq3VVOAuZl8UvH
YtzYuRs96KSAsNgVvA5xKhfpFtA++RbRkWxT2vaeanMTggo1hgHrh+iVoOm0y5UwfRgPp42joJV1
HKJ9E5SzrQgVfypay3mlhCdeAnjTSg3AYCVtqrYmcdO1k5gu9gy39zU0a1A1CqjgrHZoTwapMPBI
eKs4urDE27MJ39Emgp9uHA9qjJ4bJw6AGUHnt7wb2S2K+MLcmWcK2Y2WbVKNcRD2zAcrZWs2uWd0
kX99fC3NHeb+d266ZQexR+R0QRUP0BnI9liCAeEJiGWQdLKf2vwOaLY/qRkr38yTW2zOpbkz299L
g4yCwymO8x0N6tCywCck0MRAo7Ti0ko2Mm7F13YWe7azJFNsWmqkXRAO7KfU1lZWaKK6ZgnpQF7Y
nkYY1PWn+fcM9tlsne35CTLXBU3aOIDeM0dgQVFJz0lpvEU6trWTEZTXDZ7kBnoG+7dLxnBTQW22
FVmGRdG0jW8NosV3aLCaO1I36p4q1T+jh+c+pF07up4Vut2D6GOoJEUIOPRKxaxPNmZJ3bXWGdhw
kG3hLJx1aKv3qY/o3+wh6ui0dmrGdsAxQDhsQPCyzbWbHZOkzzYwYzoHNg7WKuk6pL/xqQogtSUn
yetOekJlw9rlA7TxzHcdw28iKu9Sw4yCyXaSnTuNmY9OMpiAYAHvNI3GTSfBzMpH5A6DkjEehMnL
h7SPGQ7ZudqAA/I9zadkx6ywxKUtL7eDFZdeCtnFvh7rwpdDATYbs8qDwIrmE+xNKyuCXqUdu+g+
jvIa2ii3geIc3CQDSpBNJ5JbSJqFXXwef9UAuxOHNE+CxBT3NcSx5GtOduiaZhsVOPIhBGztEORR
v7LIcx8l6+sjb+mPviwf/26xVQ0pBWK7gq6F3yKW0Ij1LLpx0Fz68Mu///PhIkzh8W+aIRA6aKDG
7fpbTZKl1W22DLQkpobh0DhIuXrMkmSXtdZ9WIVfO3iw2czPI+ZMgPvFwUDY++BEQEi7+Yq0KKVd
f+wLy9gcMdwaMeWFIXqgCaLHsVfHMtXNqsrlcyETmERAVrvxTUtParbVEGhxIV5iANr0xauajF1p
0B00pV87/c0ZC9QgDYn6Og5IzhvoYCpIB6DwudFJWtgn54BhDumNk5V2jBos9F/dj7y4S7HiIQTg
xghdeDrW5f38M0KxcHEaxxj+ZflHltlGQ+J7syvpfF7FNp150FScwbKgGhYeuKkr+J9IbTz0jQh3
LRAPD0OTlTjzO3G2GV1L/ckHoyP7BgaiD5SReihymRjVCjtQ9duCHegtLpq2QaBuCV5Up9vkTXfu
8GOA9QqlLDfLvCTlLrDjkfSNqrsIjUEoR7OasAeSGg6YxJTuHFDJ1xw+qyM4heMDXFj8oXXNJMgx
KJ8rKxs3TWZFDw5zo82gufQVI8abY5PyPesB6eAtQQHwsqs9FGGVrvt+bF9ikNErFOpw04eMO2vu
RAYWOdPALSRmDYtLHANCZtMMq2OSfs9tiiRNZKFCzNRDxpcbvNgmdKoDpjN97+bZuBWGzn9D0G7c
QxyuHwi4x4ccppS1pXKxmowQFjLN2CPA0DCjlGkvD2UaNbiDqOEuJTlNV7Gsp405hHLDdZvdG7Kj
6yFi8sh1VwIBCNk8kTL+Q3VDj1Zev6QtcusauEQogKG9zkA2Twfip8ZU+SCnxhuFgCTPFKb0p9K9
i5zmyMOqgAxxeqOjzf0cEH543iqvh5QXdIaxXiGipT+YNIPOVLeosHEybeyoPOa4fq/qSO7MeNpr
WwHh2e0lPD7A7Ewf5WCf4lE9N3WebCxuw4MQd9JHbi+A+8Vo4FROz3A1tXCjWGRVZzBqyFg8SFFm
K+aIN87kL2LaxaZoKrZy0XHyiE4ejYuzxEQFzUuj4qVOW3hTmApI5qQeA/DUT1APx/VT42vqEd1V
nOg8Welfpqy2E61/t5H9nUfqAZ0rmLhQN0PtHJkkUbKnlFGfC9LBRWO8twiIAwMVQv/wkq1VTRyO
dzPHMYJlo5/E6h5+M+ZHRnUxxEDUxzS11mVibzTEOhpRYEcsur+gjnxSXfEAEl/oo9SI/zul7yha
HoGc+MYaVj6lxH6vTYrGhsqV19sFwUxryUYXlvOH1Pm9xSM4FOkAOxCpoUgAEA/POIEKwmFQ/8eG
FyLnZsV7rnxIE85qgre01MUeZl9jN1ykuK0Uf0YNmh+LyienMH6UnI5YiNoj8qHfhZ0/jVblwUD9
DBPgS9bZH7Cr5lDTNEezcD5GAlGrTWrhxQmMSy1BqVF3ZMs7SLMLN0w9m+XHsIwj32SoytSJjVxd
bv7KdOmBUAZzoiQprlXqDiFQe5tlT8aQ7pC+8IpeaOqZXb2JlDjJfHoguvpeyOnUMANtxag/FBZe
ssuyoxVnAM1lhK7ByK793oksHwfZ2rdidqei+Cfwhk8jp9+qiO0bG1r5qSuhf7ROvA/hyM9gjOtH
se/AWoC88p4W8Ea004kjma8KEdZhd3qXTLD9OeM3pSzwqcQ6hGfATfUzTXGuIBVFTif02YwXj1Ez
7owYN7WQbfIp+2ixl3h2U25opeKV1ZBvsiV/mtR8q8cGyA+eWfBe1Bi+fXaqnbKGQF9hItgDdJsS
sY2qhsWuoxSWGeGFSTod61B0Gy40BBqd5TOHn6EO8wtZ1BDDhpAsl+Y6b6NpnRL5IWN5pCG5w1At
VnqQqF4z9hrJ0A9DsRFZpFalWW3DOkJviD4AwPtWdqPyXdB6feQV+A6L0Ky4HKlZ+QFq8Dt6VZC5
20jrSaDDRSiFCieym2oOiwwPOIHnErk1sDzBGUFyCesOZw/MRrRvKqvHIoq5X+B6g6uA3gGt8UtZ
+c8J6EhvqLrYy1j9jtwrcBxzqBhr00CQ3fiO5EEYPWXkXAoa0ca54JtcEuI6G+l7Ycb7CisFi1NY
YdSEkn4IsENYhqekErCYgH43DlKfnAJB3jltH8JK3xuWgCCf8JfKwACShRgelLZXmuoHgwhYXgSe
ul4XIQToFv0B8bZ1bvJkfJeFhfeTRGTV0BRa8kEFqo9/jdn4FHK6TXnrVbiTgkcdvnUYIKtEq9OI
BRI7yfjHIPmJR/R5MM3as2m41QIX/gGcrZrbQRXyJyZHCa9nZK5wU3hOtETIl5oI3BG53LiDCXOf
ceoSMyhRufAS29xwOMiPlGXT2kywbreRs64m3I6Hrr5XcMf6toz2USP8JALUSyJOcwVBKhbfDrsf
zObuBKNxbR575n4AmP4wTmyPBednpuBgJCr/6Xb1i+ic74TZas3CbgscyjMiTA+w+NItQytk1ZDu
3s5G4mWpvbcqlBLtWu9a7M6rQtX91kHkNey1Ci9AI0iliYNJGPEqVtN7yIazIiL1lbb2cC08iFLR
VZg0b3RQLd6CgCtE8rdMTnscKYBc6smRCCx6nHTEt6FABnU0/201CCbkFTITYI+o4VcWv83aQq+K
GycOum/mTkfXCD9S5K6vetLg7J66596OH7MpfqwRU7yKQn2o4Z7wK0viDpbkVlDnlfCmsW39KQ/v
I4wWiOcjy3N0/NPu0XmeGuzw2jUGDw+fIWp1ehzg4171XfFGE5Yi8otJr4yH+0qyN3uqNgbt9yXG
1UgvfRmtOLgOCUZ1hTJPT7KLs6ZwV3IKXyH4hqnRRcluIPKZivouGspTnmJHq8unuMrXZo/60IX6
XCVInYltZ5dJJHUZNn93Evub0w5bKVMDjug080CepegsReHKrcy1KcMnKdBVwAT2GElMYMrKu5bn
ym8g4IPXjwye9dfjUHUwSFcwUsIxoDzooKcNBs+46nX0OhosYG2zhtWFwLBSPiJwz68U++D9+JTH
BpSFg9F6SJop8Lrrb1MaB26NyYfCg7XKe4YiCzaSeHJgenLlVtkmMvQm66WKzZ8l40HVlOeivxgC
YssHiXZHM466nNiOIxI1awizgIQE8D1CZWuQsHWGEXr3BDCRPGS/YyQWwcCJ1lMJ6zivKxx1sg5q
+aocT8gAyu8Spc1VApL2GtEf1pp2yV0Rql9Ui2TdYTVeOUJWv5mNfFVfDRGo5VlaJecwBTt/4KhB
tc2qGJI723E2sexerZi/qRzRpck0nfp2eK06elYcPx+ZT08mk+D4suHZdcX31EoGD4kCfon4eX9w
4SxuUoDLEFsJ06oS77BFngo4MxESc0w5P9AaiXhAMtrwczG+4aDi9KuwshEVZBaFeixCE+iBrMDg
cGWzjQxV3VPHBE05brBcwvuOd6QgK4WzmRu/CstF9zRVsg79usBzj0HlCz1iMFg0px5OeruoU0TU
j+FFK2ZOQVoRRrymSwAggOzZkV6NI/6rC9/d6HO0TOEbHuJyq9NJPuZ2L0+UWclT1hbRCWWf8hwr
yEMyw06emImiAqwHvIIdz3Dg5WTw9Tzkk6teexpVR2KlqL1aOLBspWF1Dwg7Gz54FokLhpJ2yoM1
atqZtVnvc2XA90DMKeSBgwv6sKpI6NxbExaaKAdbAd5kPdhnqzHggSyxeb4koLl6agKwFrZ9ozdX
bY0xgQBxM878gnEAudwQGAOzmbq7UE1Q+mkI2x4m/KWvtmrFr+vX5qXr2uXf/7muWR3YH40q0RDI
7Zckw2VEF8l39N9uycEW7uVzeFxhkwGEGqmCEheilLK9doYn3FPuAXLwjZq1N27lC5WROTyO62qS
jKGMOZjkEZFKW5mSW2TWSwX2k1qiNSteRI4yMwPVtQO71MB0IS7ZXHDzjCYMewTRWkq/lXZ/o3S5
9EpmlUsa127lwDp6GNg3jCDI8+4FTFdfe9+z4kUYdm7E2VAElBXwFIksj18tnKkT4L9VcqMds/AL
5ug3rePJbEQxHmiZ+Wl0rIwe9rtbcX8LJYw5/C1S4EWXcaYCkafFHR/jNoBl0Tg24fhIc5HfqMP8
Bbt98tbnwLcKThyjxeUkII/V/r6svHuL+HteevdwmWJ5D+Sew+PVrRBXu/LM32f+es7O53Qbrq+/
q4VhN+e/VVY3Ud6lVVB02pum38jaUbgm5+E5u0QzAeJx/XuWHuhsDRBxkccOAAOBS79pLHxZtuth
U7GnLyXvmA6dVS3NFgWXclRV0IpTOqJ8wDxtH0tb3pj7Sz/A+u8iFsN4msZVhTeVqfKP66CO0EZJ
e89K7L6yM25pT5e+Z7YOuDGF+qjMERtVfO+FcWdh7+2yH4NWr9ffxNLEmU390G7yCW69IrAV2SG/
AyesGqKenoJQcv0bzIX1eI70ap2+BwNrLINk7MNDTGsJiQ9BUR8b553jxGQVCm74dT66gHGlXhMD
QtJlKloLkPB3xt/zAhwcsOqX4pjBu3PHYtb41/+8hQcw54Gh+Ol0fTTIoCfsD8doh7vB+Ric7un6
5y9MqbnXKB+R1VfAdI5tmu3jHi75kkZPRDbHgmTPBY72eW3oG/Nq4cfM2XI4p0kK5QFK6kXcvyuU
Gs5JRfO1aqZ4c/33fL7r8f8LFDEGl6A5mAfGhK5WbeFvVwkqW9c/3fqraPhkDZwD1IC4UFlfmnVQ
p5081xbnd0OYwrOpQo1YWNkPCMapW2vbKLODkhSK/k1BqfiOHjI9t1B3VTg51v2hBfDivrwcxgah
QhgbM229R5yUld+xCT2YGLIsNDujvN8NStHn0s5gr3dNV90Nk4I7sqjHc9Uw3fpA9OCGBSt323hV
Q+B87OB63uWVAvRKSLt/snDnfKyEU3ip000ah1mNIe7ivgFRcGwKuVINSTZVJeMNLOiVZyWM/MDc
c38kopMvfWE3rzl++UeIxOiXGmvISz1ZuV+3Y9+teilQFK0IQRdjGAFNMeTBsg11BM6rCohO4c+f
KnYEuEm6K0rBiPPh13RQxkBDHi5ZJLX5ti1ghVUDwTElg9Dvl7KtDCDaEnx5+F+OCNsApaTkOSTZ
VpxXO4sakDWHMXlKulh/g2He9ClQPjvhijfEVCkvT7L+d2HG1akE7GmLMsn4ILPpDJbG62Dp/oDk
SrEaL9efIsZlnESW4VOAkYjAl3QT2Nchh/UUFlVweabcQP0nBtlKWNYmE0nuianoNzIt73Iwv0ob
yGE2GI8TLeo1F8MTWIo4FEmCq0mUWiczswvfFOXeUQWYxHVt+hWIYV7cI5iEmOSy8oQ/OM/BFUvN
ZB3mBtBPGaBlupHlGs1iUGZ0hQc8Wa9G4YBrYrSnmGOvN3r3Ahaz7ibm6m0BoMBKyhpmftRVvBFX
VABrasfDf9Nf8DudjybpsOmUQiHQcD8KXdmrsbP//kDj99QWCaIiHOYNIjkkI3NQH4vB4mpsBMI4
MU4vvQ2qia5xThpQhgcKx7H2PHEfctW3kIIY4Za7hruOE/MDQiD5I3Xi6IAjbr6FtTgaPFWP7j0I
L9OZNng1I1LiQLm25R1gHOWuSFi/JST6nUpGtlGb3o0hu5cXWkApjMe4RT85YcBIEM2KLY1QYGzt
KNtGCv0z7khn2zSkX7kFxo1LbahOTei14CKweX+oOpKvmYDDecjkE+L1TngdDaAYujxNYFCAUs2i
V9BpzigHjjstjebBycCeE3HEDkjeqmpvJOGvTMkI7RwIVDPX0O89Gd8aI672OnfpczJJdLtRBIOU
dBRrtPnR08fkY8hUNCuIQFX9aNi4MZO67byW9wAq9TlwcZ2YdjEzkMAtgOvoTGwlgIJN+2Yc7RWN
+WuR5akfJr21Qsrti1VGKJNZOnrSEmUrS6jpYHEtfSuS2bYWJeI5UYQDijR/bXD131IcbkBzKfNz
iiXIkz3H/7hx64HuDMzCkPwuVfhkiLLZ0cpNvC5P7ZUDXzBo0BEMPnb1okP1nWeK78LaBG2bG7h2
0gZic7tyTlqHqGpnIyqxWl3ANMiF4dxRZNtOUkG9YTuendrNcVQme7HUpFAx63JUIQ35WEYwBts1
cPNFCCCiIzV0sKYJSCtaQSBBwcQvKywhWcn6y+hHGz5TfXJyyzpFx8llPwd0xJCr3WceM02gga2y
XkeTLk4dLvfvRYVaSZFn+SF2eugNckank6ll+tgwELVg/8ihJGwjs8Ocp9a20Mhvh1dH7Qxn+BNf
QJwEbh7UqSPpYRl3PMoGc+P2yt3XfW380q7I7yEjzta6DtPDgO4Hmh4jqmJeqhP7zIY6L3ZIqevv
khxsT5RWqgpy5TY9jyatMvDTsnKbtG4I0toUv7SjAQhVmcM10JftCqtRuwU/0PQtPhq/m94wS6+b
BuAXVEVRzZ7ARTQItXa97RjvDY9HlOzQ9fgma7viUCGPLPaKxm13FlyS1ToGWS5fmaVRHMuGkw2r
YbVCQBq7pKRF/YPVclSDLIc7INHRFFbRPrwAGAZcZ2oUjSPrHs1N8YM4o/nz+ib7+Rbu/D2o/XMD
RyGybmq0WQJVjI+TpdBJ04/XP/rvAfuz7ftykP3ns+O8FzYAJmXAH+tjskN0nbdpVnvMp++wLynf
epwOzsHYFutzfNhBr4IEpq84/UzHnF0qCoXWbNlzRI6b48oB/7a4k+zWKXbhZDWHG+u0buQU44LZ
jfSpsbo3JK0GueR/rj+3i47zs8c2u0+EbcMZiSC+GVm7ViBmupl1NwxyI2zU5Pv2Eej01cRvAFGX
BgD970sCGkfgeoQn1dbImdb1hBZpztwbJ8SlE+/sSuFSOpRxbFaBGZa7gZOViB4G03oIdbXOLwQT
/SV8v+nMUcdWV/MKEsEClhMFNmN2zzLjBcfttawzcO6LnSLqxjH+Mn4/eUFzhKzqgdMYYCeAvhon
PvvZQoRZPuRYnaYbR9+lb7j8+z8zJ5k0ElZNoz9QCRtjFIKCRGV/6MX47EaArl0faAuXsTk+I+6V
rJIo1wcBQmSKDSAH5K6K0Mf/ldThjULG0k+5jLt/fgpQIBNhQzgemhqAN5Rpa4og4r482OV0Ywgv
fcVswriKi7Ad4RafitSrsngNhYA/WXBH9r+vP6m/68Znr3w2S1ITRVglExLUb9abupu+ZYchXWPz
697G9+b+IL4zuSI3Uo0WFgAymzQ48Ka0NkkTjCGqyAicYDgIEmhzd0nhpBsNPtvWMgRUzbk1/L3R
jd2NNXthNSCzAp1bJmMyEOUcJHiZCbd2IaXv15/h56ONz2kYJtiOLBYDRwzRWxbI5kcBPUGVB037
JZEXn3MwNEWmoOomNAoKjb25+E170CkiFX5pT+Fz/kXY5jZARNBI8v5H37XRFmhcvgNsq7tRuPz8
vXMxm/UTad0kCZskyCbD2fadWT9Zhioeqy4CY6eCLNugJYXYUXeQR4rMv/5iPt3OKJ/7U2Q4oFGf
mUWQ44TYP5T6nNbP1z/603eOj54NJxPaAzBosfzjovne5NZPtJix80c9rrzNsWO4+Fz/ooXfMDdk
mq1ldNMo2KGI68d4tJ47A7oieYvq8Tfj5v/mP+VzPyZkEzYYXHIIbHROgoqk7QrI23DnFgOOkU4h
IFZQpumPwqjuJtDdMGFhqzs72iSvAnBbwDcLzp8Gg7ENLHD1lmmzM4HANa126yAa9T1ONDf2ANsY
aMgVKXwRTgQ3T5quRxD8vwvcXI6NGebbwXXEn4pdpDttbaw7hLXtM2h5fwG0JhGsaYljHOZgbDfE
OV9/vAvv8a8p4Z9FHHdO5ZZ5ppF4Ygc0HJ7UlL5DguXh5HNWpXtjuHy6kOMpzyeAzjIRwv0XFEXy
Mo7hDqnQfhmmT0Zp36iKfbrA4SsuA+ifX6IG8D4mRcfAKNU+JMYuQ6TYjUH46fzFZ8+2OijJaNuF
YxVAoBLvVBLf8cY6tI68tzq+Q37Lt7CvYWvCunf9tSw9r9nG17QwHbMIFeEe21J+BHbWww1oNYa/
r3/+0qya7XpDyNCOC1saWKDK+ak21bMQtd73yr4VprP0E2Z7nXDtGO3t0QoooX4jX7r4w3RTLwzr
r61ufLYEFT0E5lECFxyLY+CR3P6hHvVThODYGyPq82sO5XM/VgSgoaVzWQcFCLIbVGcOzGu8HGr1
FVCSq1p7jW+c+jVInavDOfLDO/nK17e+fmFAz+1aYHKONM9hnnDFoJ815cku5xbEc9eHwMLM/xv+
+8984ZAGNFWDdpeJ6lj7Rty3ybrHucQfPq5/wdLfP5vzra0oJ9bIIDie1jof92Cp7r/20bO5HtHa
KscupUHD6nMs6ZMiw1dOtXjnl1/zz2MBZB7KxxwfXabk3LuY0X2BGklqg9yH/G51Y2wtPf3ZBK+g
yjIrF5yBJkL1oqKueFUkMX4MVmGhQ5aIP7aZVTe+bGG2z+0xKauYcGVvgYSvV1nyG6LHFR/+XH8X
C/Pcns3ztpcxeL5RHVADJRocAtIU2gP+KuWNl/23vfvJFj33YFU4MhehcclT9OAbfxlOODTL53b1
MB3qdebVO/q9RUPnDM6nb+yh+notX+VP8jSmK8d39hDyfu05zp1ayCTNpiiKWSC7duek7eVU0J+M
DCzU689yYcrMrVotZ2KC6c0KVCTKO7fjYHiKjt0Y2kuffhmL/wztRKP8JPsIf74l9lHZ/jB68fS1
P3w213VfmQbAmyxwMdL2TsH6bxDSA957/eMXBvA8g9S0e5t2kDEFckgPwnF/u7b6II64cTxf+vjZ
nK+4AdZLiPfakHJrV8UhtJRH+m7ztb9+NtcVi+WUks4OUPLZOOZPI4bIWn/x3DN3wKgCN1gKe12A
9tBHDeRSlzTbr/3hs6kt8qK0sNLaAehasGCSVQUdfKxuJfktPfbZBl6zQhU6a2jQGtZ9y501aB9i
XSOP4mt//9zy4qJNmKepYwX9ACeNQsSdVOmdpdPv15/PwiI+N72kjUltxBg5wejYGsFsUOwk5KFE
xNLKACXKy0rjRiFkYerO3S8dj7AlhTVSNTJLeqzWBmwL0Y3r9dKHzyav7SJ3xxmzPhjTwR+A/43F
LfPpp1VCQE0ur/6fJQdBHIPilHVB27d72loQ0Q4IEWKwYKgnNYSvY3hrR13Yh+aCsEg4NUTHgx0M
0eS+aIG4gpH3lzBFtINqYHHW11/651Yh/KbZdM5rScI45g6A/NDuZqqdcJmTl7AbK90RkvJ91PIO
aEtJTyUu974Dxd+OulV/0DDAPEdmyG9sSEsDcHaM52M2ycIVGOC2hkzT6csNm/psC+2n/KFHkm2p
m4w3xuDSA56tBmUdQ0AaZSzommTtuqj1QZadtWLTQsd9/dku/Z7ZijDljq6Fk/YB6bh/afqmetjC
keql7h8n/fWlL5mryDIyJVMCq2pQARWYlm9G83NiiVePHUwg4sbSszCn5mIyZTD0mMLYDnIOuL/F
c0C/Q3XDbLc0BOcSsjFWjo5aTCtiZQhQsKdL6HMsn7K2p6eUw48FJLOOTm5uOVBKO+4m4Ul2cFSj
TsqAMBRpO1lxYxVc+qmz5aNxa9INgw29dJ+fkH/zLcz7G69qYYeYx4hqZkuYM2oaxJbKVj20CAFM
qhbiWeLkBnNj6a+//Ps/K5QRohnXoCwb5HGvd/HUOjBsE/vx+lhb+gGztcJ10d81FAZ0CaWVEX6v
5Z8WGr/rH74wIels9hdtlrYIkeiDvsvXdQkXHPHr+kNYr1/7/NmE7zuEteQlJkqsvsXkmA5ySxii
42zlf+0LZtOdumNhGDmU9q7T7Tu4K0Gj7M5TnfjUhgTu+pcIvMhPbg9z6VcFbgfqrYIF8M8g4kE6
ayfs97ZhYXvOj1VvQCZjQZRBJdtc/8aFlz4XN5VlaNq1wDe6I3QdnKCubDgfYCg9Xf/8hfc+7+xC
+F6mToXHhpXM8lyg0oEKcc/URRyU1X772pfMZnUIdUTZQtIbwJf22yhLn4z8kLdoeGt9Aze19Jwu
//7P1CsEtYRr4Xe0IWLOECACHOaqtu0bL35hZs+buZBgEN7IFvlvWfNqRsWTYjjCXn86Syvw33//
529vB+BX7AqLnm7VvWMY7yof3kaGpo7ssO4iHgoOHfPNMcW+BcU/FPIsxgS8E/tWiXDp59H/Pj2Q
OhzLdi+jDKf/N7ca1fcJhoobY3hpjM3mfoED4chqHP3TSp/NvE5XpZXs7DYxPSjZbizvSz9hNv+L
DqkT1oRNUrjmEW6bY2cnN860CyeJuUYyqZuoEcDFBrR6KYY7u6VoTjwl5LWKbzkQFs6287504SAu
qBgiO+jRmSg6uPQsvkWc4x1MR/fIUro3NL8xGRdmyrwvTSYkX4ZdVgWZqXpk0SWxn6dut4FJ4MYV
eOFVkNl073g7RE3Wg8fl/pTO82DfaK0tjKN5J7qOwmK4SC4DcAsdBCY606MNb6s/uXW6gQVM3aht
LD2hy+/6Zz4CWCeSSeHvN3BVrfsNaPNelN54/EuDabaLI6Gva0YAywPeJZ4JZ6MGC8WGedMszyS9
FUr9N7z1k52KzGZ0nDZ5mESODEzhWBtqReapbRzxVJWoHTg48yAraIhzKCr7jniwoTTU06HdetHY
wel6fWVbGgiziQ+VazhNiLcJIM36wUX804HI5vpHL42F2XR30WRFVhQeo87jLbxrmb5LnbNqb9kB
Pv/T7XkfupVDhiwofH7WI3vRrlZUf1z/yz8fXfa8Ad1RyyVJltPALBKJJ49YrikHd6psZbW5/hWf
jzF73oMuVVw5tQ4RqChBF0soAuisM+V6L4fjCI7d9W/5/BXY80Y060OzsxwX6fIGGhkmbP+mgsfd
QPjWjZf894bz/6PYFrNdHXaMMY8ZFvXKxw84cE8emmfnJ3qr+2ZtP2iPrbM1yEmP7ndyFifz0B3T
Xf6Y/yh+cLo2/Os/dGksXP79n/VAFlEnE2j1ApsU36Av3+mu965/9NJgmK8GZYX7fUtooJS4n4g4
GxCl4D554y9ffICzZaCTyH9rlWsGbQTProYr3IeJL37q8gaOVlpy5tWtq/zEUGAuATVxbBCZdQfF
5HiyMzb5RpZVvgkQyyGOI/SjEhfJwq2LtKkkRVJaNamVoZqLwsl1Tc9iXfsjYwjMM6a0WNtCAy+K
HrbtdbzJ16RVw/n6g1safLOlZUCqag/euRkgvERQWO8VdNvfY/i9r3/+0ouZrS9VO7YTH9DUNGN2
T1K9gcb9f5ydWXOcOrtGfxFVSAIkbhl69GzHdnJDJTsJIDEIhJh+/Xl6n5vs/tzuqty6XE03oOkd
1kIYhlw5dV94pc51D62Pjb0vCT2GQwFMCV+7rWzd8Mr4v/Dlz10PNRDqA+h3/RG1SL80ClljUS93
gGP88/nN+fgY5IvTvPPHgIBRqfNNABsO8YSIOVw7e0LhDudSwwWnvW2Gct0UZe4Eb9v8+vlFL92y
05vwx0U7huAfXLb6OGnyzdT5T1JeGyaX7tfp7398ND62rb0Vo3DNqZdWKIxOw7pWD0ig9dvPv/2l
S5zNIQGMkwFcS/SIKg60B9B7H2zBaZivFINdmPHPe2washLwPTHOOYifRgVPASn+QRn9+zTl9/j7
X+2EfXE2neSkQwk7LnVEV2mZBEGo0DU9kWhC4r+a2zd0rVwJBF26X2fje8CIECRwpqOn7ZNjZnDk
6s1Ul4+fP44L08e5AIJ0AJhOdJ2PoTtDgTdFAnpCB7Cvml2Zei/8gHMHhB4aq5rQPT0Rf0gAuPnl
itEBxgYUo7/6DefCB+6UHnCSuMIwVOMR0U6rEgWWSwrVK6o1W4Omgs+v9OFvIeF5Px7si7D9tmu2
J8tzhz73FVRl5+mvPvs8pDLltVx9pPdQ0/Qcgn8Wdj/La2XrH44K4JlOp60/xnVudamcIXf2Pf0N
tUTkVT96aFnRGYVq72tsygs35zyC0kCCzHnfQj5q3iugSGplbioUdX1+ez6c9fATzmY9QGPdKUSR
8h6NT1tX+puchH8zxPDRpx/0x90ZXLdtMY1n+9E0t6KccnSy0cexuloB/+GhFhc4m/PADVqBleJi
n/U3RucR6nqTwqArDsZjr0b/pr7WXHvpQbP//pSqJSMa07Jsf3IAO9JG+YTHDAmjp9sInVdXNgWX
HsbZ9LdAesKAMsr22m3ulhqUDvl3+O/w33PcHw+jnAYEXGA+2Qs+0lhS+SINzJ8Oy/dt3u0/f5ku
vapnmxqZMaE7gu+fAX+pFA42XERlea2X9MLt+Z84iedVaHSk2X5i9Kke+oPvVn+zfMLKcTaSuZqD
toVPGzcj+NYBOAW6TCdjOBOuuWcuffnTq/XHA/C6iaNep8oPJu/pxrXSu13dqr9ykvlwvcH3PxvG
xNasA1wy23vW2foYA9Z7aKsJ9BRy5dleusL5aK5qla2em+1z4ca0/w7XcqLoHV6kz9+dC4P53HAp
y9IHn9bL9kMv7wrW/6Oq4Z7U7JY56PaDn1YhdPz5pS79lLPR7OegPyNdAyozwsTUWbYTRBIgkD36
xt18fokLI+E8POIhSQ3OM8v26M6K3WYFWFBjD3DtaHzpZTrbvegQCgpvAZpQTHRMhyAr085vgyvL
8aX7czaMZxm0lTfY6gBQJnhdbTGMmzwIfi5iJjfSp/KvXlrsHP47JMCBmWzVZxgS8BKgo3JZ+7fA
K/2tZ0hzQ8ammNLPH8fHv0icR1vqeqlCwP3yg9/tuw6Kujc5ApPjX9kd/1tU9T9xBCLOYy6r7EXg
iz4/vL/f7530/rZ88rbe9gg5d1xH8F7ENG6jYxb/9KM2ciKUZm5h1I5ZAmV4BIBGYhJy8A/rKxqF
t93N0kY60vGzk9jIRj8/vwkX4NriPGyjhcPcEZbyA1o3woNcWmR86rzLEYDk4yFzXT/VxSKBPYNY
aETVHdqVI76iSODzL3DpKZz+/scU2K5jEZgSd6mSN6L5EZCHmQ7oMzVXxvXHq7Q4j+aIyXSTDYP8
UNtuB5adjKhVDwsBGNNmt2oY5r+80GlY/vFDwkl5/oQSwkNuOTrXM4ZqZJI11RIx2BwPWtByS/qJ
v31+3z4e7eL8VATivCsCwN0PrZ0e2tAeRrT9XRnrFz47PJsLndxoq/oxP0z+iQHhpLOarpyBPp7R
IV//713KAmyaUNFUHjLjDJvGhc8kr6HGrqG3GUjLUybmWK4t3Xx+mz6ec0V4Pimi9zdEx1h5sCFP
ZfmVFPTQm2tTyL+7yo/G+NmsaIdwosWKj1+FSIMCpAHLf5HclHHXwOdeQ43Fje9GnRts+xYw9ErU
32eP/Wx6YMHrrH///GdeeGLnoZ2GdkoXIzqsO8X3pswOI7tW0nlhAJ3HdWZSLmUxdCVeBhDbUKeq
J3R4o+bXW30ga8Pd57/gwoM6D++s4VR3FZDmB2JcdK9Oj25pfgXjNa3Yx/lO0OjP5hkN7RclgEIc
sp7GpPomK3ojlAX9ssRYVd/q4YU6Q9TMwLEtNnVQmxJU6srccOnHnf7+x9wQlEbYAqrzwwRLrDZf
aeXvFfr1P791lx7+6e9/fDqXTmOUT8pD3yy/SNcnjlf++PyjL8zO5yGexa2EGBapDgOD5sbxVRED
RkHvC1OwfbhmLP38OoSR0wzwwVASZyOVk75V6MhkUJX44dfQoBXCnabyqaIQ7UISpep/UDiQ9xGF
og/tPVUv9jRsxz6WnqvtxmlcAl5/P3RfWjBR1rggck3YXKyPVc78NSqY9G9gBlD7HJlIIEkEOQFi
S99iwePmGSnXwIlqzut/aqqGdK6AB4nWPKC7uYVLqJB0/QH0dH2PkjWsI6BDNhsv1IU5WY3ahHUZ
/BTh5MwmHil7HRiI1XVD8y8TxAAJLAjwCsC5velMQOOmKYatGdox5sAMbQMUOkXhDHjh2lPxk3fW
TbE0N8niO0DJMJ6VNwYQpGPIF3A1KyQ7437pWaztRPcUefuXVddA+DVo018tevJFJvxDKVjzT1/o
+ibvV/fbmLfBwbKpf+ykrYD4DPJjOPM5P8EUyZYLS7+LEhDKNRxF3EsJc5yuJxLzru1SVmTBGpHQ
ZPdUNQAJsyzIwYqEmuy2F51+AN4BL0g3TOEvbyT0ThTO7xblQ9jk4hK9J7B1Gax35xaVH696HAFo
WFvEwQIevAHqy/6xgiCaDrXB/CBWOv5qcZKHBilc9j3r2MYWqFcHlqHot71jir3n+cWd0vmULLAN
2Vj5PkCSE/QyjxkXKqYQvj2Vczs8Ktbob57fNpuM5Px9nuxQJdyVKgGDpd7JzKgfoSj4AIyohy05
iH+MAcYDYqgafDd1A01jDALIJp1J149g6o+xBrQmCSbVALfTFwZ/XDQWeXcUKlqy1X5x+sl+abFl
Rf3mUu3xmoKKVpKWAV8xkDUF32B5HBpZP3joAfpZqsDdu204YWsIknXsDIUhiTeUAK2seKnfy0VO
cb6oScUOuJD3pMrmPZZNcxCOqu78qR0Ai7QN3hhelHjodQktMhvaBh3HEzR7cTW09rsxY7uF5iZE
AjgwBKvSYuR9m0/ly5J3KkFcBtVqosA9jbC96DHaJg7uB628qAn66TYLC78AWLjxitQ6Wc3SbC6m
JZ1xNjuhiQAvtEbxHUfm92VV1fxDz+ua+vnQ/+qBBjqhfnDborD1c/QhADg6+KzS8UJysOgbd8w2
ZcazNLcgUhWrL1/qUPCbXFX9g0R3qokNuMrlBuEQ/X3Q/LSWAhX024cADsAawd2NrwLv4DnUT0Oi
s2focfO9yvLmW5lP40425Ks0TXOP7o9xp5zKf1xax3tAur+4R3Gyu2MgkqfzYNhem6rdFBhXSTOA
V4QCZn83trTdetrQ+7IuXPQ4liPa4IdiW5FxSUB3CO7m0d+Cs1Kht6pu/LvSHfufQjVTMhM/e9ae
i9aZiWYpFeu6xfcUX7GPaDe+qcvbmnZLtDaijT1bJOEwJoL1EI147YG0AxDdng2HbcZGMAUC3hRx
YWaAY9g4nRDJVqejS547nQPrm0kFuyGH4hA9okm2DB5HsRVdwKSCSCl15WRTKGHv5rK0v1oi/F1O
9e8uDFiagzY07bKu7FJHULbvZm/aTbA4KWCxG/FYWEHvauJ4v7tsVltnLeZ919MOvHHDh5vJ5vpX
CGT2Kyq8LJrcZH0suV633O9kip1Tl4TVog5V22lQxiZy22iG7eBSubFGQDiPBg85iyZTYPPi+Lnz
0fz6xLzFfYGp1915skZ/5KCH+t2BcypxMuts9IReLRctLnwDkrafBC5oP8UoQA0FIecg0emNBDX6
Xaz2cxp5Pa/lZp56hHQWTP9fSVm5X8J5VrdFCSfOLMbsDT705rYoLD1Medvd6QW+47XDHt9mnZMI
u+SbIXd1Cry/utNO08Wd4V6KJ1y+a9SmH5aA2U0W2O5m9fOgi5Scg3gQKBNcLA0SkF+qm3wwJdg0
LuYeNyPscaThsgtU0W2doOCbUvN176BgMrFEmmjJWfsd1wQGV5tQ3TaYUb+FhaMefS/neG2WeUl7
0skXDzpElCWCahVbCWOraDr73ErS7Qve55s6c9XGD3Iet54JX3PoKZ8gdQC838wQVODDNxyEmduF
1vmxNJMTzUUh0d7P+fA2FquU8VxaUOE9bv5ZOHUOxJcCpHhkTjwr8zf45dH26bteOuezvEWmNzsS
xYHccEdQ5d11/BJWU32XD0UAXH7b/cqYRqei15ZfEUhVBwe9D1hGc7JdsMnZo4CEgWVLxtSrF5Bb
QrHaqHNme1tMst4Kx/W/QeQ9DBtHL1Ba+CDO3g7C2m/YgOmtmKTTJmue8V+y5P2uZCucA9AC3c2q
6cFr1kH7SOYhvOvbVUZEt/mrKwri7PpqEE/zrOdjtXL/m/UAXZpqhSm0nLu4LoLwlZaevyalW0zw
VHUcR0GYL9/5sJI084tpQ9mMJF9TmxQFHrDvOY6/tw4rtlnhAOfuzJ67CQO1AjlMf8qx7OK+PiUS
RNgdgtU4/4AHjwYHvqxThMpMoIQC2JB4XuoEPCDEuSGxA5dQY8rX6IKY1oo+r3AXbJp8Hg6qhQA8
103x5lVMHGoXQoWimWSyGK/b+Jyi85sxAvZY3W1kC/aSxlbm/gTZBuDc9nHTt+3tNJaz3RTGVw+l
T3UiMEcflqFgR1v0XYrFD8XZFQPEP+5AA4AJrhw1iFkZuVmwUKVTaRYwVlvEyDNLzLEtT2ssdhLL
PTEOZkcWTPFpS/I052JIMhsS3BjgpLGJgKIJud8iaVg9pApVWL/BF1uPmhRo3ssZbgpIK7fVgtLY
dSAEPG1Rl3fDKkMUMAaTof/UpVm3Qup5GxiNmoqiC+4911jcOmF2/dDzPdRiFSaYfNxBigCYWs9H
8tPmytzXboXRSScvTB0DZYOrS/veoTIP84KvqtQgjuLGxK3ym8IN+AZbDvnEx6Ku0nnuocLF4Qwc
G1q2KXWXJlozrD31zNDoAfHMfNTQ0HnxKPQwgWI26ffRUw2wk5i+gIb3W/ZgFuwzfb/HFLtOA5bN
Emb0n+An5nd1AdQ5H+CUiyZAxRskGOWcVlVZ3iEFrHQqMlJvscnqa/QMBF0ZDc4yoagFHCgHVWFd
BcjdUHR+XBklwAw8Qb4ojssQgaiRzZusRDQAZEDsq6K1tdBHrEFN40xxID/msbzLATv5Dg949hOR
tTbhynGSmjL7iAixuxOnkEu7unqINFvofYsDyy0Dui0FYXx8o8NA8PzIChmIEyj3Dt4v7cVoRmnf
GzmJZ+L24aGhVf+Sy6FdcBdksVULLxPsKLsHfGl+tEhbNQm2yvzVpc7aproZy/dTjsMFBNup01Dp
AZzlfoX2ZQU8HIUqCDESTX4NdgzulmxEN39lrHNDmMQmvZceyos8Y3yspAVUNJKvaLBb3OIA1A5L
mde429AtmiNHX31SYEJMhloVcGNjWQJRiAwRVWV7D67CDHI9AK+wFnrTXOPjVvZL14O6AZzwJWS5
l7Q5IRAgmBzjQYDDJ4z1vuTFBJONS8YRe8AKfjOX0foeEh9nC9aZuyk8ApujXrhMy154X4aeIPZg
D8Ui3F03OOG7U+cAQehOro/5rPl71aErE01fbNuPVRPrtimfeDcAEhsW81cfp6YW8ZjahYynnL8G
CCo3ILkv60/sjWYwX3Ae+Oapqfk6O1IGEcM6fO9UjN24A1meajM128In9GnySvdQ1L7sEhWA4F8s
EABEXhkEsRHKuUX9IXrZ0KGc6n7eMb/YcmbaO4c44i4Mldk61kPeF2OOPckBZiykeYanzjjtLa/G
9Q0vg5fmGCcbBvT6brXdcsBBC36MvgMgU/cGjRCgUKKEWt/Y2WSJNy/8dRrt8lBBTfJQet64r8Ip
T3pbIpYB/mmM0yY9OPBI3LW0rpLaheWgx4EiDluqQfCplg1oCQz2+TDwdjmm+i/9VOV3sCCgeyX3
woTO3nLMwtymmH5h8WkQt12RJnktQT2FgklmRxXY8L3vFUCIfhBCGqy6Q+jJ/pHBGbAFHCw7yLD1
EgfLWgyD57ovzJp/5YVjnrumgW0I4Ml6h2KhNTaawF/k9+QH9NfAyLshHXgsTNu/jGUzHRml4z32
Q0EIWGZgCSqjzBC7Ew6jaMaHw2YB9xEIfIApk7lQgTopAcYtJLT1fSMrcuNo4XYIydXkXkynHSPG
z6s/w5TndJP5Z2hY/sMODc4D1i7tK1CB+cF1pD/hejO3KV6K4mYG8+y+nGWzY4WTYe8JDGOdZiNo
VTjan064ZOxgFTJ4C8pwnBdU6+dD3HRlg/9l9ofMgRsNLNXYswmL7VxDStR026wp4OjAwexnXbkz
LB1NJbeG16AJ1lnLXvH+ra/obmwBrwv7OYuRNfc6nLltFnfOMBz7Eb4LATbLfg59i9l30lsHgI+Y
2mEC5Q4tJAfgu5Z91wCXGck6BFB70UuyiJYCy5rpt1o3NKK867Ex8dz+sDQdVOFYntrvYwVoocCU
HpeQNx0pD/xUYpkxETrs1ocKBL+Hyg0ZQK0IFVraOMgxluP9LMt+jnvWtClWVcg4Witv+SC9nVsK
1IYRIr4bzJ5Iv1h7V03joGObTe0mLP4Fky4r9hcCZCiW1ASWxYjmkmDb55IuVpY7P1gJ1PFmcspi
j7gF1mVarsjL8gbPKLbhvH4LKnT3RyP5/1rkVcUjIi5u5AYjzA40gEAUx4p4WkW1B3bWj2ygQZ5i
hbsdW1nvtPKW78gSQRIWhDUFmnKtYg/FWhsxVvXONmb5h82M59Hcan7Me1Kl/gwL1gzRwKa3JNwy
TAKbgpvlPZuxDcI8CflMHnb0phrwYpUEYeqIrgCYgEkHwq2Sxtxj29rGRUBowhFQiG3B1UMD91GB
QwmsFzEzGfte4C1FCRmm5GFCdlF6vNtXDvJnkYSg4qZCA9gOcP5qV7nUPsGPMh/YpLKXbq0U4gsw
CqVuG7yLGUoFXhu5YRNHmyT6QbY0ZOSkaqjNvij6EcuTUt4zlR3B2wwPZpPl/QNt2nLrllX5Kv0a
fXxKyR10G/Y19Gwe1xyzdLsgBIWmU57CM74ctDtXqCzwvRIokrK8yUFc2ODQ3SUAP/nxxAb9O+S0
BO2hyMqNsrD1RMTgnDHnmUKMYMxnbG4XduuZ0n2c9cjuoKRDqKpAYd1Xv5vHRzqvLMI2twDGs0Qr
nK7smNQlDVOLg/s+xOIIREyT7/vSQKMhRi9ucZ6C2DJsf1j44dqoLiV/QZc4ewDi1/vCJW8QFPAx
h5o2hwBG+nA4WBDbs2Z0UMlZ9ze1cPIdtld0E1pH7TC6Z1RVmvFYKmbfClUGzzCM1NgjScYTJLTd
RAwcmO5hLu6k4UGM3C1/9rul3SM+Jd4CCM7u4KPID1BVlY8B4e03J5/IG1ygwW6GiuQXQnEi0b3n
gGgq6LqxzWkHXLhFysAsgtMoW/JXDrrxQUMd/6VQtH7pJ0//WDmFQ36c1Q4tDMivSs8/2pWTJx+M
5KSaRL9vuqXeuVL78WhbcsN837vrm6BI2GCLe5J3K6j8MyatsKvuxDRj39BWefUNQzq7WxCjTurA
bdqog9r0VxtyAMnYis4DVpkNfKo6VaGddxzHns2osWus/PZXoKsschA5vMubmW09xb2komX3NcRp
euP0rfkNA3UA2K7TbdQkSxzbhT1IucBYJvsFtNnS/nDCwj5WPRdHNxBoJXRhbo7WxUP0xA9dYKVg
iX8KGyvuWYVYdk8WbsBA7otNlTv8FeVa9W7hS3CSqPlxPdWejlAbAx9EDZGgGxfSZs9wbA+/y6Kp
nxwE/B9w6C5ipM70K5/dcocgJY2nGqc7hQjcBmX8ZouW94xEbuj5B6/sFcEJVMPDXLXjfsFJFRaW
ce1gbyJyyzswZqivcONmET43c62TOsdY1+AJbkXVZA1ivUOQBtJ3v6yj1xPMjAhzxbxm4oER1dyD
vE2OtUvYwXXZFOOs5+wLPJYNA49yp+e+OPjArd3l8Cwiihn0zT4AMv52yTggWt6cA/zdOGhkbF2s
QboTKcwlzm3fiXo/Tq6MpoC5X9sFehWwq6akqvL6Z9dyV0fDqrwvYAaKtEEoJxnMABndsoJ4axha
oSvo2g/UDA4qRYIsOoVcScRmC4WNpNOauCjuTaZC8rfMtvqWzNLZosZncGJ4br2IgLieUBoWy00f
IHeIFlqURy9CuFu3K8ethq9oW3aOWGI9lzrFSFwjOgrzjQWyeZtmbIvnjubfsrqwL+UEXqYMHH1r
LTlN73mWjiIgt1qO9hmrW4GzPq/2E4IxNxxH5B6w3q4ZEFacG2zMGrob/FbvUSs6b3qKwHfIwmzj
C4Iz4Kz6H+5YYfNjAY3KICo9OpMKnzKui+dgHHIwy6myz83Sz+4d63W3HUKUINgsAO3bCwiMix5v
XmYH47oduvpGkCY/NIhDPPh2Ll6cgcp7dCCGe+Bxyw08RWNaQ9oF2bhq8Eia5nFVetp2RhR3FXrg
tzqcyFOPMO5ro9C8Impq32pnPXHTmAcTDh/VL+pgK42Tr9ghWmNuTIP9FbcF+yL9dXlEnNpGDT31
DmUqu8VZrkR3+7huqt6z215l9AcsP+vW2h5h10Xo/WwgAMKJSz5JwBJucgfbUnZSm2Pxdl7lBIp5
WTrNZsbzLrZMgFq8CT2OCdLqFltWjYPeLVSAxUH2pAxSbHD5D9FmFg6LwQZfaxfS8gevxg2OG9pk
r2RquiNvPfWOGMyCmssG55BthQUw2DCsM+/+wgKNgTyGXkyUGN9JpoIX8Lp7Nx6AF/+BmKP/HY8v
/yLcpsjxtCt+T0Nrd3gvvC+SeHBzCV2wV9ebx6PuekiyGua+ZuuIo5gOogD0OsD+tGh3BkLmo5rc
9bZQjbNhWtH9ktH6t63c4NgoD6YcCizh3qwMCUmMY7YLFZrWWuHPz+2MqgK8Ss4buo3qL8Z0HLrK
IGCPaGqedsEyq5+5O9aQEq1ixZ7VUJxukEqv0lz35UOoJ/vVa6naqXIiv/08nGKf+fxKZvpSau0s
dTyuqM1peCMPrvDv2VJU0ZCFoHZiNxTNbF6Ta5m1j/Nq5zXBiLG4w6lNed9PzB5mbCdRKkCr+x5q
T6SiyLCpalGlGZru0Q7WF4mUrYNNYaF3C9bBKPDraznef7mNH+T4zquHF8DikeLL64McXfHs9B1e
ZTcoNiPQL9jolAPMJ5kTjG+y7LpHB+LZV+3N/W2+jPTFsILcoeCSbyVesE2rQ2hO1YoOgKCW8dgY
HymMwQEuGqSOECc6LMDeggOsy76qKqhu0Jjgz2B8kmq3dHl/u7hZCzMgRagoAt7Sb9IWJwwUHuVm
wCkDMopk5Yp+w2kQvg2F/c9DLo3ARV/QbTh4B2CvJ7AqYJiNAd8BmQrJ18jWMLCBtmV2S144b6WF
ZHldFNyrA0xognkmbU5C0HmRzc08F2iuNln1lnuqf7GEVLH2cOjx4VjY+JK6WGGq6cY2EH3nvoMc
ypLlG7jz3HRABm0HOZ98DJwRZ/2mDWLHmdBZiVU0zvnqXMleX6gA4Ke//5FfRqgHQeWyQOmXhzdj
JdA9ZE5WIpHhTWlFIf9ZdN1cGRbhhdf1NFz+uNjimIxMaPM5MGaoB7tPzpPCBuIewThE/kTulsmI
OLQbtbDavVSoeHu6MlIuZKD5WZbedi6CJoJWh9xnW23qAk1l4ykLuqmnt6Zh21w6yD67R5yZY+HV
P0kwX6nmuVAgwM9S+EbAopn5szx4Ax0fzQip4+qwvWrZX/X0IwN2VtMz+WScqYfAlVOD8sKoxN4N
62GeupnM2ujzW3ihEoGf7uwfD2+AiJMBo9Ue6o52ScBNv0Oadv3yd59+ViGAMesvfhm0B7sW0AVO
XfDk0tpe6Y669AjO5mMNir+oLXJEBNlEVfAYB8PSvQZmv4BpFucY2J7wsHXHoT3QbKh/1MiS3PlQ
iv6qRSfeainYvvChLZ5hy7y3hciOo1rQIifpspHE9E+wFFcbI9i653BLXGmavjDYztmxlgNtWXAE
8KlZb6Ec/q248zKV6pe/hhvc3y+zwdwGT2S+/fwRXrjJ57TWdTUL4ZjqkCWiKqJsoLFoADWg5fhX
VE0izkmteWfA+fExgSiEMlCv6Pz2CvWNhdWVAtV/uyA+WMTOOa1r4CHok8Niolke/ALb0r3pQ4E8
nuxHiqA+6lICfykRPsXqGQLyBhssI6lTNlBO1J5fxiVCC4hHrYt9Cgsz7kcU+P8NkgK//mwiYTzk
sEvWKJ/FsWsyTeS1X4vmx989vbM5BLGwqsIuojogfltHZaDm79Zb6a0KwzX9/BIXZpDgbAZB4SkU
iMsICFwY3iMhcmy77uHvPvps+pgcaExg0W4PHaLWC3to+yuIgEs1tOcg1xP4pcgr0xzqkrib1m+m
A7QkyJX7/fCIlvuhiSxcaBFklTDeV8Y7KF6RKwvmx0MKAcT/zrnwu00IT1B6qIolNRPSaCFInyMm
sM9v28cVm/z8jWo6FarZOCibBF9NI6jnNdX4nk3oY+ta2HpJdcoKLJWqr0xKH/4gCj3rf3+QcbvW
dQTCYiGZxjccQcgm8wxKGhs/v7LcktMz/58xjGuc7TJ8WuuhWuDEMaHR2xrF+Ekf9O4bndsgCbMK
Uti5p3sJlF8yBchCDGh0BGGrYE+f39XThT76AmdPDZUeJQKm4Xr0/AUFBvxRNMjlW+UgcHat3/fD
J4cfeTYXwBxFF9qX6AaEBnwzMDFuTD8UyTgtJB2wcr6IfHTTFSbXayPh0rM7myFypEvaLuyAWOOB
QCGqX78Tt5H3gpTm4Mt1+UL64OsS9iWaz9GrEBEE1O8aREpvKxXyRzkvdLfM2EH3GaNXBv6lL3U2
pwjEbB2JqPLRd8aklywRHDnP6eXzJ3l6LT96kmfTCirI4dciIzlW7LfjIIOwYmEb8CyD7yyT6ecX
+XiKwbM8251UcnCVZdkMlnL5bFjeJRUvd7q3j5T6W7C2IROpkBEkPwvq0Cu1+Rdu3PmeZRKhplln
yRGZozY1WjwAs+JE2VzZK4vppSucXt0/NozoNmu9CVW+R9beT+13zDLhXz6X/9lqAGjDV1QwHLOJ
bS3i7cPcJXRovxtE7zt//KvGGIoo6n9/wtKgbYsN8G8MwXfhIaA5b5HcTzL1/vmjv3SLTn//4xYF
Ll3w+ubuEZuKFw5Yy9KYF4ME0+cf/3FhNL7/2SyRq8GDwhdOHzsiCUqgXkNhr99uG1rkN70EfbEw
A/utUDUPMBD0XVAwT8e87hDKg5ltJ1m97D7/Lpd+6tns0WbBXPXBSZVNUO/Rr2GiZQBMuZBfPr/A
hVn3fHcxS6Q50B+tIH0gWxQ8IajF39k6AlhDr+HaPtzB4H6ezQcIgVYox826I1X00Fgclt11lsnn
P+DDDTs+/GwaQIXZoOfCQc1LYKBahvzOedI127AFsU4etf2coLT282tdeBrn8HiyDGEmtAtpO2zo
SKAlmn6j19jqlz78bOB31HO4KE9YJWtTfsokOQgo8CL9u+9+tocIGk/7nC3r0adIL/wfZ2eyXKmO
BuEnIgKExLAFzuyhXHaVy94oamRGAgRCPH3nqVVd2pgIrzr63u6DEZr/zC8hHDaoa+uN9WRtyLDF
kM/BcoRkqu8uWZp7X/wZvTZC6lKaxUERAiFZ9xQJH5bZVcKMh2CCKqAsZyg/DM92fYGobEL7j00P
7NrA/0wPTk0QuCsy++J2DwQpg451w9ItU+TaV1rODU2Ter3ALgVV1qjsX0cFYW/9wb98MdqnsppT
FTT2BdI/gDtSaFeHKfTPmTc5G8NlZSyyxcpfk7TETR2bL2UzIioRuoN2K2x7rWkWw5yFRgQNx4I8
o4CX2xVUeuZijVu3w383aW9sK5bMeJWWIGwrT19CnptfjurDLiYzquYxlKIEgjIKwTAkm2WMPL8J
nwXwEBojcyO79KgJIRoVsWMBjDoZgxLWnyFCLfSuDTW/TQUm7sjHoWHX+D6iGGc3/1IMwVQfKoQq
3NFrpEZqQ0yCQp45Ot4Y7IqC0Nsq1wFMA5y/0Lbjn1HJwV1mQ7zTWLU1Uhh1eHRHYKOl7Q6J8vsQ
on+IH5E9USPssR0Fr6AOV/prRTPrOHSZeAB7vruWBnhiKVGBLyzk53BUSOtV8knWYbqTvW/OKPjy
r6M7didsL/O4h8sCa0OY3bTXsFmCu+sjQxX9l1+QYe/VVXhWkIn/mQNZ8Di0RX8IhJSQmktzCzVH
cc9nIVB3n9zvk19RCCZrPp+rKoPumtZ+L0EXyZvH9yejlVVnSd0Pa2qFxKj5klWDFUlYWXAD4EJF
hwSdOPXyjSPFSmdfsvc743QOiI4TmLptilDKHikG9bjhZl17h+WEOgvsmAb8OEh+e26eQPo55EbH
evr5fiOt/fWLObVyskIgKtm5aPDOowFK/huZ+dPG5d7Kurnk76OALFDR1c6lne0BEMt03M0mJ/sU
QvdLSrsmgSCmewoMghGiHBizXx97q+vb/jM7ZygXOfoKiFQlTlpVe9WQWeWWV3qtzRYzqOs2FnH1
1F6qiqSx5fcPbetvLHIr2TFsieVH8kkqob1rL64eR0DtfedT3kGzRDIn++pJSl/LMqA7HWb1J0hu
/djO5HhnB9B4dUiByKO285EULDMLf5kF5RsEcxED0/uuc2SXeA6nR65bdheMhT51mRkSWly9v4iY
sjY++8okvSRl9wZOL4vhs8/scw1FGmu/zuXWle7KkPg/QrbrDj7zMKzrPHvFQg+7U80jr6lvMlHv
3u8/a89YDrvQd9pcztiDjakXlzbtYrsz+hEhleGuYTYAAu8/aGWAkMXwm7UjPNljMS5Efk779iyg
poJkzopRG4cCm/THoLVerWErBvW60XtjfaOL9dN4DNIJsMUvVZ/CEYGKbqQlAsZ8X57zqulxOQza
MfbryfsvuNIV6HLn7NIOKhwyYM+mNSIl1V3B8yIu8/Zj11bLrIZswJrUTgZBZK01JAzemLjruPdS
oO5XbXyllZdY5jUgkU3aEJ2Nl7D4zMwce+HRH7ec8itfZBnRkMLSJLpR83NGFL56GqXsjgw7D19m
VD/z/mOrobvoaUTamnaBKi9VAI9TTSM7B3GgQOJ19bFcDtTk/zvrQiKmq9Ho4EyxLWHdjVXd2Xpj
nVoZkcuUBlJ4aT5eIV7oQhdI0APHjIlHhYpps8W0WfvMi3m9zt0ghXXNAZtZxCjrXlpPxdz4H7vW
cRe74pb4pg5z41xK/kw9DeEYTIn0y4fGmbsY10XNoOqBjeTSyfAu71watSP76jEoE99/wNoHWAxk
ZVpUaSuHXnyIeA8mHJ5cKI5ual8NCQknb2M4r10RL9H9PXGK3Auc9mJbjv86y0mEcJ6W/h1C1d0q
gp6/+TJDnYpoB+3GqWY7WoXlDvKij65ei82DH4Sljbuf6QIfSSzsNCbpj5LM8YfakSw6GXTYOp+v
H6qt2+84cjm3TBu5Z9MU/EwnyFE+9phFZ3OgONY5QlIuVVeVuxKCQQuryyhbRMFYZOt+dGXEkEWv
q1vHsoKUOZcsKBDwo3YefK8QyW+01drPL/pcc1W92qIOzv3oHEtCnMjnTZjURm3x2Fd69ZJIB99z
xbw+8IE/0PBIPLqyi0fAGvlGd155gyWVrpjGbgSnL0Rl3tmnQXMnQ/sAnM/GlLKyfVjy6JDYRLOp
xoyLtAVo3lRpTirl+RiVlmvB6teWh7SaKE6p3q+uca2NzrX2Vou1BP4IRwmtwnPZzM/YeT3SWaD+
NTx+qO8uYXWGO81A4UlCaiYgODSC8+Zo1fJFF8XWJnLtDRZjvOl6ZFRBrY6YFSQwtV1ljr2p09ge
YCX62FssBrpoaq+BTzM4W5n7rQjaNnZCOSRO6x8dKf+8/5C1AsVfrMM/Jx1EjuboXx2ub0AuCmPb
HGDsF3lk6tgC0wghsx+8YP07Yf/zJFk7OstYizvoYrgX+XgbzP7D+2+xNgoX41wDdDSnPQyKuTRA
XLn7oHh14UMR0K1/6AlLXJ2kKUzMGldFlXgBmybp2HSqzG1ebKVirrzCElqnzSiorDODSBJEneg+
d+G1H0SkMjv2CrgO33+Pa/98Y/u+BPo75VTBIsm9s59jO40cCfg4aPr5/R9fGRRLcJ0Ya59AwsrP
c3hvw30Gh8yhMVtJAWu/fv3n//QfjlMUUAdTcFbll9zJjvOEqAuIH9//29fafzGgiZ1PTplhtNng
4n32gnQ+tz53b1TfwgRZgLT9/nNWyo72YlRLTh34vdoA5qTxREnzu3oWzIqbqT2A+PshCCuy4Mh/
2woiNHuaKQLostpPD3CxlQlMg2Y/FvMH19ZlpHxRW4jsBVrkLK4UcgfLdznvgKDcWLpXTjXL2Hhc
kY6knOHY96jZa//GL2jswSehbiukopJso/L99nigS5hcAQWBI0I8Bnabg5idu1rQl498acRP/vcb
BGnJhQhamApHu3jIZ5UfEcYEmNyIeZbpyT/4KJx9ff9hby/kdImDK8ELhntSh+cM3uWMIXldBzdc
zt983R4hWkDRbyyLSAGp8v4D3+7HdAn0N1VuVQY5MPj8iIyAWTYyYPeUpI3RH75MLVzJ7z9o7Qst
hv3MYYMG5mG+wGYu4tzv/yBr7/ljv3195j9TiqkCrkaDMraGexfaIudH6GyFTrw9XdEljK0rW5a5
NJshCLReEEn9w2T6GeiDjSuytxFmhC6JbDN4Qp1q+umSNoWDsz9Td5XbjD8aZas7hvzgm2Aow4Sm
oCeFiI9Fjj36HdwX5iZFSlCSFm2281K5FfL69oClS2KbRewsm3QGVkgLd4y0quCBwSL4sx8YmEs2
EffuiMJOEtZiC5v99pxNw8Wyz4EvsYVNgzObnzOBikrnwX5VRF5eb8jyVp6w5LMNno9nEFlcTCNP
laJPObNwR+95nwRsgIf3e+HKUFqS2sYuhHCmTHFZSETUNbeIjNx3+W0Lh0UY/H7/GSu9cYlpyxtp
ebAqu1AjzHemqy42r3447lbm+srHX1La+orpDlwUc/Etv/oE9n5IQD7gLq5VZ5UUdlV+7XjDnvNK
u8HGir0y5QWLiWH0sxmewDFHUhS7QbGzBEkmmZWO3fyB1KiMhYh7wFZna+u01hcWk0VReU0KvweK
kpCyC3A/GvkILAx25VvV77U3WuwNtN/ODpJoC8A1tFtEVi6nb/ncgVJlLCUjHpT+LfjbqFeypv1B
mFEbk8nKHLuEUqa+jTQhzg0si8UZdwrndOqfPtbxFif8YgZTpAx7nMWm8DhO6uRy3Pc47sb6vfZR
/m8KoJxqhfN332D1kQcgHmIn+Jb2Hzp/06ULJ507CVO855+JH3xqM6Aj4EB1qHN8v3X+HrP+fz8O
Ktp/VyAxOV0xkrxBy0/3aZnd5QBqWlLewzm1F8R6SgdgIiZ4EDl0x/FgtS/doDYab2XiWSo2oXzo
SO+X84V3Y/appApJOaRhe8XyLJoIPljfoLq28arXXvzWq14/4T+LLUUEl1NcGUygE7iHINXqpArc
ZlhVDaKY0wS3qur7xDbYUHSh5SZ23tXwyI0wc+ZgpKaQ5W0xl1eOvXTpGSEB2GpghOM8x6wHYCQu
JcJ1vwmKjJumaXQUepIfvJZ0u6EuSVKkE9v45CtT5VLdyQ0HbhAMl8sU3geTGxXTV9cOIxTTzmP/
I2222JUrI2NpHEktocahAXmwG/0qMjlydVz4SSMvbC9tXm9sA9eesjhoCO0gBVjhUOa2D6P9C1ii
yC1AddvKHVj7/cX04eEu1e1yif25B96nhXYCftMFZ6Kx/rzfL1fmvqVCM2McuKtsCM55au5DH/Wy
Qe3e/+mVT73UYSrYnRp/8PUFCV7zizeK/AHqLDuxgi74Nlt98x2O4/HskRnyhfcfudJeS2dIbxWo
BhUkOHc24B/ma9j/kb2JQM3ZeMDKnOFd//k/o9jh4FigkoL7Ik17pEIh+rN3upi7+b6w/DLmIZ/2
77/LWvNd3/GfR7G2VYRC4nipw+dynu49GN5nOsU+iubwG8Q1IIvvP+nv5fkbc9NSjG9jagI9C90Y
ldkpGYdpivPCTHHGdb0PwOY4UCCP4Tm00gegzJuLh+TmGxzjSwhOiuFILKf6NgEbBlqFhpbYnoed
qWgI7IbX3HQ6D3fVaI2HEYCJGOiAYpc12fD8/l+/0oOXStBeULiyR/RgFPwf214iBzmrNo7hK/tG
b7klQeBD4E84IdUokEQ1RElj7pzsovE3+tNfDedbTb+YQcACQdBfWZsLCAXsBeAOzCC95T2UtQbr
QwJvUwDLeM9o0UMELnmSzv79PKKs4k/zhLHExl3o5c6hGCYWe4NlRXDMtTs2sjJxhjy9d0FM/D7W
HP8CqSI7hupWzIH1fhVeQE+zB1Nqwa6KLSGauCdX/FUHPUMxghnCZxuUHVBZzl4DhSbyaOFBactg
l/Zd/wAvPVSQuZQI2s38yAWtFBwYgIp7WN0O+F+EX1wru16EKe/Y5RmQNYypZkczSJey2h6AAeyG
LCIgzM3Y7IOTBjlgVZuf3HP0a8Pt6Zf0HRC2Mm6BC+Law043pRfbtO+2qOFrn3gxxTZ1lxEDUOyF
oYTReFfOVwOU6NaEsdY7Fzu0qx2O15boLhSUJNwS0dzctFldPn6o8y/VrtTFV/cz7Z2dMr1rwuo5
A1R5o2+u/OnsOjH9MwGBmNaVY5aSixW0at+7qObaxuQbu6+1vR9bTKW2nzkgVQTiEojqti7t01Co
c6Hb0zAUl9kLDWJLcYQxxgZGMjj2bdglYAt/bHali5FdQ+OUzeD4XkB8OdvCiKNSgOGBPnpHPBfQ
stm6BV6KHj72nRaTec4kXG9G+2erATfPePPJaquNTchKD15qaQG7zAFRcs1FgWaVO2Pce0ANfOxm
Hqie//YCxWkBNRT83mDv5LcoH2sEcQIn19QMZAvWiOT9Flp7i8UHyfgA/ixHJQbhVgoHPf6cWhtX
kddGfmOOXepprQbsJhRIsGjPHSCcP7LUTcBLiBF7/ME/fjGJgBQ4BNZkYxi2AYBX1deCWwczlht+
k7WRuJhElPI66TOcfHu327cgQU1V/utDzb5Uedo1VKiy98xF809DdRfSb3nz7f2fXjnPL5WdFSoJ
0MyZ4SKoncD6vpNA0zH36OJsV7jhzqC7Gufz+w9b6T50MZuU48hoU+MMDwpR5MG6OOZgb06/3/91
WB7e7kN0MYAxiRvmBDATgkTT4S3y+TDNdmMSiKmt31cG+yNwNL0HdiRJG5C0rrYdxP+dqrGUryGd
s4ubn+ZpJoeaVa9zHZLb3rdcQPAIXDEc1MRL3kC+EYG97E/AdbPc2SFDS02RB0ykjNLWFXeesKYb
we30oOELfQntgSTMKcun0svTvRf26T6HXHNf6DLdBcChg+HYAikKKCLY2DjN429hvI7BbpqeuGXJ
6y3Yy4yA+a8uAh6auAs4rcGP0/Oftgnzm6nL7TsOikRMA5QUzWBXNwOlct+nAPD1BEwpHA7FoURs
8ksnXCDjAJ4FANUqjp4qIF423U+nBn8C5XVycMncA59LfpUzFVHl9CICqq48DY31Ovh0ehiFP+1d
dJzHmVjPfGwBS7TK5o8AgSwGCErsXFwY3rsix3+vzVxfuBHQLw5oxD7FtthkxvruVnAqD35pQJcU
QFOFIbilHrd3xM8M8Iiy3g3KDuJqzvTjUJFXSPrCkyF+f0tBrjzalleDrDg0pw7Qi7gyCpux3DYx
cs1M7Mj6V8YqQN8c6G7T0Yd/IZ3LXe8qyKPt2YCWJGgNpSNpzlXrC1Rsmh43s+HYGyCmZhPeZ0ZU
CKToAeWRfRHu68J1I4A2ETpbaxrTqfpO4QJIXNZTkM51RUnMruLGStLumInWPAP5juCR0WUngJoR
xCNJu7eURtEa7PZ6P9uYoCnC44AJwYbrHvF+OcjRLb8fq8nZ6w4WlllW9R1A+N+Ur80J+KTmK6DU
zl7osv/cKq0PsvW1jLC/n36UwET1IBMHbhRQOuywbStBUK/m18LSf9wKnFt2Jf3i00DEDdG9u/N8
bE/zACZUPnfTbgRefk8pApLagPVg21mT/ylth+LOlqMEJJLB3MRgMEVLZOyHpP2ECbvk9UVabHyp
c3iGROFjPyh65yiK7hvSAyGal4J/otohzWF2M31vwFBOUnlt8Emhl4xVf6PhK91bgGjFgc37GMWB
4MuYA+43cpzgI1aYrrzTc6E+ZUFdvegUub0lknHgBRhIjySBCXBAkQc7t+i/e6x9AWaniYta8LhR
EO5zDY8bIvycQxVkOogtDjeNIH2GPe5AwzoBt955Uug/TZRNk/85z3F5H4PbWenEmcfPRcu6vZfW
XTJggCbSf5SDYx3CjhfYMIi6eghS4e/tSkisLvlTLW2lIwXCZLlrQixu6LIFIFIpWORZ538qhX6e
iTd7SZD16f1cS4a0ZAsnYeCfEP0HK4TLbmjYZknf0zoDIR7ZzfH78+XabLk41Sjc2lHEBQQoIg8k
EmmP4gxB2ZpthYesPWCx4GrqA9gODBA2j8P3sskOTUCA82rIxn5t7fcXK65BqMtAc4sBzYrsk4bp
8B5BweN9wZzpY4v6UnlbT8Zr01kXF2CO/Z+KpzPQu8qoj21JlqLb3HaCdkJow6WlJdnxmtK9yv0c
dxbuRx+xWHOHxpPAXvsMZBM/an14H8cfQKt98AUWK27IRDBVNaPnCndfGX/JsyGS9PlDHXSptZ1l
W2kSlPxM/d4DjgwfHKbEjMcjMiL+vP+MazO8se1cam7dJr0S9XB5QNisLx6C1c69KafIgNEc9TXI
S94g7JsPPWyp+wQZUKQB8/FCwJufiZCPHLfr8QCA6y61NdhiW99l5V5qaUqZs2YYm6LDzarlOUkx
Bd8Ky4RAlOVnApo1wr2Opb2Ft1lpQ3rdEf9zBh27ebAJG4NzWupYjK8AZCZN+Di2PabVrQrkymB3
F0ePMFQ2RUMhBACursaZJtzH9z/hSXr60LdZKpexD1Hc6nHHAwWPv0e2QwUseVo8iqqezzVAGEfQ
h7fcyCsKYLqUMveem1UgEucX5gf8gGwcgv0PELhW0GCE5k4eRkWl8y/h3IFw7PbjAf0+TMau0xt7
8ZUe4i4nzymcaRcOVyHU91A9kj5AxgzBNRXW9Sp9aHq6cUOx8qClUYakFa27Casv4QEorkODy8ve
/m60TNScwvLNvtSq5xtPW+kmS+eMQMfnk4sMgtaykWfAsC5bYQqAX+a0u/d7yrVbvzFlkMWMips+
vwnhxgXL20mGvjoF05bPbuUQvLTKuPVUZFygrQCi/2wsckstc8P95rlwso1q4duDFeTX/w7WVGnc
MCLsHpy8QOxTBHD9NA1DLkpIRAl4aQAfHnyUh/fb6u0XcpbiXcD0sJfi2j+VBpEjgKXbmfvAJN95
eovq9ve3/v97OMtI6dGU9txI5Z/qalIq4qOX/2jBVD9qr/MeZFf2D4NfAQzI5PRQ10hmwplzIuAM
UGyngdQBX5L7JY5jwFyMZefdNMhNioFT0hu167c7JSj6/21zwMtHJGF35JxBkJEOFa7I7hGrd3q/
jVc84/ZyMklTxB4bHxh8cP/u0vy+52SOepx1Gs72tENcTNWdHDLfki4AexyG8vC7LbeKeGsvt5hI
hjLHKd4BJAie3SivCPIxcN4CCP79t1vrr9fH/rO4wJybexk89+eQQ1VcZILvS5h6P9mShlVEHPBa
ccc+bqzQa/11sZSlE3DJrseqszIONHyaI/7CNCM7WROUImPr2huv9XarOX+/5T+vNQEOyvLK684I
foLVpHNFAl9Ongy+8I/vt9zaIxa9rghBiO+RbYGywHXtx+k0R9UAkQSoAZRbVeq1hyz2+HbpOqZy
0u7su+FXHMVOFcdsOzIvef8l1j7IoneZSoErxGh7BkIk5rWKqorGLo5K4df3H7DyAkvVdNcDJA65
V3fGGGnnL7jzQcLN1jZs5a9fKqbrCR7LQTfd2e6G+9ZHJoQj0ksjHHdfZGm50UZvr7DOUjDNugA5
aFqP5wnxByn5ljtWjP9QiHXw7N0UhhvPWWuq61v+02dD5AH04AqOZ4BsTexBJHqxSlXCb9tuUSGu
4+yNuXwpqdU8wDUUaMAnvyWA2YF6vEMmqNiQyr396/ZSSUvrFJQ5AGEBc8YM6aXIjpEyCzbG29qv
L1bWcbRDC2eH+uziNiSxqi68BTgl25iZVuQg9lI+SwM1+ulY+Ce3m35108QiW2uEg+Q/hqr5Di31
vizHp3EOfxUW1R/aTtlLCS2IsiVzkR10DmxcneXpaXaLU+9s9dy3e5S9TFA2XqbqSrHiXIfGu5+g
0/0zMiQ3+bYfbLTb2iOuX+ufTju63DLMn/pLxn4jiSYyGTAATx+ZO+ylflaAJG24a8kLLecCsLPA
iSTpyvvOK8nGB1jrVItJ3IUHXnRDKC9NZt9nyNFCfujGTvDtyQkt+t+WScfaU3AddpdQNZcJASUA
sEdhXSa2v+WWXfnrl+qtsrAsq9QwOjKncqCLQbjYOJuN0bzyZZegvXFA6JflD+3F07hkA/MNxqOq
kIBsVNnG9nXtEdd//k/nSeH9UpBhQY005YiNzE+55V18LbZ2btdV7P+nO3sptEK4pB+OICFdfKDq
eAZSuH9nQaeOfK1Pjf6VhuZPGoxfm2JjsfP/Sp3feOJSAu12tJ5LVUOEX+UOtk62Ch9F2SIlRwnS
fhoQO3rBjaQ44H9pO8BKGgthnGRAdcIhKXgEirwEdusOt7QYPREhH7fsjzXKU02UImETBWFS1L9s
5rWoiUAhgP8LYXfCsZFzZaM8du5zDfPeOHTNsRSFuiCXx4/9EsApvymROTIr99GxcnD6EE4yn2Fp
skDIl3nE6nk4BUivvXM5pSddg50oaNPvDVQ3CMByD1XbsYe65HlcD2R6dnG5vodUr7nrwkI9lWke
fMOGDpevksmwOiIZXMelx0TSTcH07BelTnrbaSOEgtx7NPs8jpDymMF87hFFE485gq97P8t2eE1r
P8kwiyqhgwghN1D9OB0/ohXA15/qJga6ot+3KZ8jA1NLBFkmwuFKYu/Bn6T72QKN3GJWhvTBOkxw
ixYcLV/uG1Ods6GqPufB8Ju5QiKAxNwpy9WRbfoxnpA4Es8NEhNo8dXSE+QmedfGGsbXA6my19Aj
HLv7AVsAHpzKmk9gGWdINJJeFbnwaiHyyXsERewmm2gRsUxMNx3xb1lbAjtdBkhLHwIksXHnNGJ0
JaPb1btM2V/AUnq1CvwZjRnqA8QwKG0h3c0WeEHUkvxdTT0ryryq2JO+fSqm9Ncgyz9hJ26AGnuy
C6c5IPT1ZhjTL7U2B2QjWyCZG4mMr8mNoXW8KTjzIt52dqImDnlKwfezkg2kmBWAZCiez092bqFX
MH7TuI0bO0ioESGS10ZUMhBN+gQD/Q56iARhlScrD38xkj/UDSoz+XRN98lTZAT3gYxmFgDcw1Q8
Mpmi6pbtNZdHBDXzOGtcbP0LHfFQf1ImqA+6ah7bmQ53kC8hzdkKkZ1kDy8hUgyPgY/ENnc+W3YR
7JsyBabdh4NpgJKmSsNX7Ze3bilQgeurb9dJFhaV13zOX9JKlvt2zspIuMjO8RVYp/CkgX1Oqrt6
cp4R1vDVroszovp2InD7XRFC6kkhfulBS9uzCkpitx7SpC86LwFuyY9V3u6x8cPGo0dIo0ccCUBx
gcLj6H4vp/APbmlfmEb9CtEJP6rZu5dQJEHS2d0qJW6QxHoL8c89lnovwjn6JJvpMo7u5z4PL9BH
/5666gcJ0vTkylZGlac+B619U9HintDqFyhlL8hxuUEbYnNIZexnlIGiBKT0wIfHECl/0YRwYZTY
+A2T4rsn/Dt39lLUocRPZPA5R5/2+HpB2BxrtyujseLP0D4NkZghLravwWOlj+gaGdKXvCHnopwR
XY2wyUiWaR1T6R9Jbu/4wNTOSskPu/Yeu3JCFDHCQgbvDtlJN6CRNz9rBKXsPFmnCYQtPzu4DvYF
bOpIZ7Jvi9RCDShzu4hMLp7l2F7kzMFT3Vhd0uTFi6zQkUTO/rKY3SSH8y6qcj8JR/c1c/QT8nEP
qKvtkdNxyW0fSCr4ohH8Y+lThdTRXTiUBXq2QqL3ABFfWjMU3nSs+gKuoeC5p5ZA8kfjRmHHEDFJ
wy+gZc8Yubz4Dth/hlooAr3HscDcKtC7yxJ3Nk4I/ZdbOHDGknQH18tFMH09GhcEPaIvDyFPvw5I
f0Lmhvd77MgnjaTThPI63fUV6o1wCNwbf0IoXFk/y7oHKw2A+hmQxlhq/wvL6M/aGZqk5iFCrlLf
3zsU8YzGD2mix+oXd/WJIZBqN3NUSqnHjs4snxQEVXEHb9QnB6W+nU7t+8Lo73aNFJQQaSeRKmWG
XJrZShzunxVF1J8vH/2iALGNoebMNIrcmO6vqdzVrqzLAQV3pBaUhblFVqqMmt4Ci2xGskU1qm+W
1X21i/YzEvA+STJbURPC6F7U1xjZGtYpv2ifkJPLDrbv/pST+Zoi9Ay9svKBCA8Si6nXAtoHWFwp
EiARf9N1waOClqPrh+6SZ/2NS4fbyaSfy0bcBCEoJlx7JvHgxqPD9NwYF80h3XPLgiEOlfOCwKEq
QskQy1TBngwPX5tWv3JfnSiHnFpZBKLynLzkHOmxk9Gvc+rIHYqU/TUdejy5uEdHiNHZQexvOo87
1+uhme1xMW1QnVUzXkow714AcJp6oo29zCDptQ3vFbIFsdiWJznjxscGUTsxrlVjaa52YvSBdkwb
vcMlGBDjUu7IKHqUxJELwoL0bKR6RYyyjoYp/4MFp4HES1/GUFKgbUY7nkIwwLFDkezWyIEnvaJI
OUTU1aGdhospA2QP4WCIxTYORHaPDaC39wMEO6fgpyGe5g+DtLQbTJ00uNARNQJC0clj3vQXRC8/
eQbpAfNEzlgYbpquo1Htim9mnrO9RwdExeE6dOd1TBxtYyFsBrTHncLG4ZDVuLSzLGpHasIaLrpG
xbNl/VCVPe76HmXTeqIsoq0nkcoyQTcJ4OXeZfYDPDN2UovOj8LGe+BNQaLO7hJsiNJDrZBAPvNe
JVio81c6I6a46PSEyC32WCmkz01ejSxgUV47RjWXd5NWwyfAdOjFUmh9SCXK+8KzMUf0/bEo+jsU
2TN0i3x6mkZza0koLmvmdck8kD+4CP9M02uidS5vbS3u2xnxZINQJxZc06Y9hRRe7v1oXG86EebI
W/x7B33BRcpy6nvYEJl+hwQNmGkdB2sz6Yd9qCl5kAhtvS+kU+6ItnmMLGLxPHT13wUsTdrxrAWC
3GkF1TrS3TMrHBNlMoLx8KVVf2oEzfotMrsaNUcTVsvRKx4GgTOo3ztR2nHrDDHLoe3BKyGueC0H
sIPCFp9UkWTGDWzl8idEncYl1B+Kq18DBAqIGrprZLtr7elAOuWgONCKWPtuLAd1B5I9CgTZjsni
Ke1ucL8Bjao+2FbjxTNHsl3gHhpHxEiq+oEc0WM1O4deFZ/cvgSzgewkpNIGMmjeWTuHaAT7dYeC
qsh2eTy3wTdYSW606V5LFyQfBeNK4AMNSBAGymzMuViusrjzUNz35wCbuPSWWMg4DtK4srpnmAj2
KBQdsUFJkCEGq12dsHzaQXv7kmvvoQ5+9pjCfCe/AswgA5Z2BPXJ7ZgONzNhUH9weAEH70EUJeS4
WJYhEo1G6n0ZBoTiMdtLvGJGhChiiGQqb0sZJsZyX+FOAV86713sMn9nKQIVWYMtKrEvOdSwlhue
G6dPWherF7DOrx32ujWWJlAdc0lUAm/OI8m9fZrXR9ryNqFQLwNdNl60NGerrGDn4/MTIt8T3UM6
PzQXhc0Vc92HAj7qCJ5NrEgQBnOrRugWxfI75uJIx2fWPZPRvqEjIucy6MZUBbZTTQyoAIg8BPOL
OQJZYGzfFm21l+3/OPuO5bh1tdsnYhUBBoBThs5qhZYVPGFJlkyCAQTBjKe/q/ed+O/jlqo82aeO
qsxmQPjwrRSwmLd0Ow8IgfJbm6+HriProLOQR1Pmv9OMg2/qIw+gGeGqFhT1zVCwbOWRwazGdNz4
FK66ZmyRnZ12cW5GuARk4wRyP7EQid2f7SNV9UOzEYJyinnRyLcymLZj17qhKPiNgV/q5OZ2CINl
xKONZDdgvUfMKYgzM7glDmFxWlOwlJqILELHDcEbyVynxXKDF0ZduJ0sTtKAdaUDRyPtKxP3k71A
FOTUVZT38KUUDItwC3+whHZNE9t574ZKNSir4Nbwypupe2ydhUU+cgbDWqv+TSIq9ta2KX/HuGy2
iuORTGtl23yozS1YecWhsBz7IIq8WGcB77CkmtZBqkjvwLxyVtl9kKOinWsfLB04+IMb46vM2RCP
eQl6jhrntCnAru9I4DBbxDSqt1LNgRvSThbHjixyNbS08sBzIOJQVrbp70qYZI7JZMM3+Ztm2RVm
MU5i//doPSCJ2dIjTu99GtbJhJCyKI/rH/4rStnQ8WJ/+bcG0CVDOjUBRRWE8DGf1ZFI4WhuoUjh
Ov66B3Sli3LJkDYIiEWJn+n9OMlkWjChoctIOxjtfMPBvvYD57//0YMgATJe4Q3U7iGe91BgYKRx
nDeXEVt0LrDuf/0cV1odlwRlCeGmn09oNGksbRNGiclp6JvT11f/O4pjXxKUYX1pFyha0EhJTz30
Em762RQPZ8BDWg//9hPO/31P4Gt5wxT47V6SuFctMkTuLPFs14+eS75pxl17RxfNOHaeznZDgt20
1ElnIeVIf9bqG6rRtYtfICkMeV3QwfvBLhjFMzjb2Eyo9+os1Xe49X+GT3/p/Vz6/ko7RaoybxFK
qztdxENJss3suA2CxYIZjTNkXbI7z+YI1p20KG9w9Bq35RRMD4uLrG7UAwzHgry2UJ4gLoz7g/xw
CU69moEMK3vfDvNu+jck375k5jCYek4DYHvYSiGFFhuzgyNvf5827r8tDJeMEjF5sgYdk+6QYxkO
1pObvc3Nd95kV77mpe4/C2rolYsFadvdaGIC7Xy0+Nknq6n7bwvPpe4fYQDY5aSEp6Ke16QxP5ca
kbxIkPyVVnr4ZlX4Oz3cvtT9T4Uzeo01dHvlfmZdvdZwKwKBO0RwWySzMvLhNbyQH/80gy8NAFxS
CwuUXKx0Y7TcQKIkkGeJPNox+fr658b2X8b/pQPA5AuRZQ2MyhzU5XXr4osgyxbcbUp/j4Rs6qlb
ff1LV/rel7p/brJMoCRp98bBqbtJ4xx0668vfWU74Oef/GM7yCAGgOt7BdO7Rt6NLcqWek7QhX0x
M7n/+ieu3f3FSooQdwQsu/DV6/STJx6n+ffX170yJy4l/KYbM5n6OdAApziCBr8uu+LR5/Pd15e/
ssfwiwV0KR0k7DSp3lcMXZwS8nQTm7aKOvLusu+8ka49wwUenZEx6JnAu5npYbKewGRRwzc+2Fde
+6WOX7o5VLEGl87zO+K/fLsxkv+PBP9l5F8KiPXQTtnQLum2tCz6YgU1SagVWFt492XrTOWoK3Tf
ID4eqgS7Z8Ecor/RbxvZ1it7gmmZJsFytAKEW0cCh977Ui8jZKUzrGO8oLiDzNVeWaTs4w72zMno
Z+zVK9lwhCKzRja3Zd/kDS8eZvglhf7o4NRW0mlHPeGudI9K3pLVben0JHbpuIC+vpg1Fs8chnVB
FRUtOPQ+4/BfLKeKUdh+uuSzRhzrL5BaBZT4ncAJrgdXXfTtrapBo5QcOYVRVYKaGAPFATDqj/TO
Irp8TG3ewmXRbZafbjr76JbwgcUZnIG3YCqxHQKFl7e+dssI2LD9LtFXxArRjKvUmdmnTQ06agus
ayM6S7UJWJ9tAl+TFa1ovbUlGDA4OJ9bkp2hiF1qzHHKA5mgq6xPvA8G2AfAyNB0rNmiRdatB9+a
jzjtsXd3Qfpja/ph1aLXk3ADt1/pWy2KsRGtEWsR4sPy0T4p/am8CQplXl0G3gK3pM7CTgr70FOW
ItTKAec8zDVt1s2g27scPmGxpnIYYpZm6TFfRIAXTIqHpULvA9xy4Yeih3k9Q0bsz66t/RvmVfpn
ezaLJAEybYMAqerMm7p3w/PxFw2qek1LZLq2yKh4XIJgAUM+C3Bk91so0HrvrsxzE+H91+sgmJwf
ObJDE233CADwatyYN5kMo8nuHBKXig6hPbA0ma2zZKTgJuo4WnwcfoKr1sJNtFzYPxxkBIdTK9Jj
KjMkvxPLT2CDjs6nXcuXwod/P9XIC88xqOJ5GcRx5o5uYiBe43pye41DHlr5fHTm9ahgIDtPzF4v
PfSTvSRL7KXNEPKe6k03B4BoHN9FRx1bRf422HZw3l35iwJ5MxRdx9dekKEa7zRCf0TxhPQX+jRL
/DMuh8eZivrOTQuJyzNYW3kA0nRmOTelrBG1CrPrURcLRKx9FVn63M22vKw9KKJxgtP1DJsYIAgu
vwvK4R1vod9NtUbTenGdTU0dCxmKtfXk0X6+bdjCEZYu05BhLv/ACMwPoPxAyQpfp7qBKGayZUzr
DuEAHbBd16+9k5onmOiOjrvvsjLbu/6YJ70WVZjCyCnsRsBSnGr0f2AXmQwUkFaBn3gq0J7ZzxB+
tujnWdD/8gHdogCJ1WkbQJ2DAAgU96JYcagdn3voHo+jg45LUUPl3CEDGsw/4Ch+NqDQHXyIQYIm
P9g+yqIAWTbruVyaUBgyQcIs2W1VOkUVWrOqn0ieWSdmueD/2GhSVCvP4f7tNDKYZ3bD/GLZvY4Y
085x1mTcwd8Yvs8YXshhA24wo1W0cgdgVkODZhzvUCtZ81iiOyA6CN+HTIUkNTWiXAoBf0mvXy8t
X5Jhmehtltf1b0emeYQccQ8e5ng+3fs8htWfXNFyzhM49Xa3QHQoGoyojRZLqrWvyJKg86mjQJJp
DeVWldRBK1Y4H7GkTLmdMKtVkbR8b7swr1+Z2Ybr1ZxZa6ftTMwmYJ+zaWEk2Nv6nRa0jA2tl9cO
W/TrxIvhwUbiZcw65P0G9jjfkaksd2ICKpBX5BkFfX/HAsRGpRZazqErF6BrTib2Cv2DEGEcaZRS
tBSNBhacVvy3Lhf+RkTTh0yRfJUjviBkThWs6VxspsDdu8DN9trR5nauHX/NPAQP5wOwXuAbfJ0j
uWYNvdBZ1VcuYeHL5/wMZ+RAhuPaGjGhkQge1ljxPjLXZOjEQDAwMMoOQ4OEBlCv+PLDuEv1BuYM
wn8dGxhK2wKaUKxbQcsgIPbS7RZbUbdBiZLJED5ubRtC3McfgrTkn43jTRFH6/LNbkprLSvE13uO
5a4yx8gtkw7wQK3JumwrE8Eqwn4sNeIhIrfrio1rqSbOAwCJHnM9WKV66WaqLeRSOJX70vdjsRpU
770OgD8TNfbjjzJP0yc5kmab5ngNhS6dlQdR0Jn73mDNQRd69CA5NEBtNkQ4RUwn7KUtRevSoGZb
zxOp47ySZViAlh9PrjDYDpcpLEt5SG383eTktihquclG9BTbMXfWkFZhoYJVTZjL7Bf87Ie4dieV
LJ2mWGQDsSc2wBEzDFNIUCjcYd7AdtRDB9apVH3KhsU/I0DPmucv1OJi43ZFvZZ9rvcEnzLUjkUg
nTPVh17qad3bWQdGOvtop3PyetXMkUL695ls2x5yjZvMCzhDLnbphWg+YwlvZiTS54I80Mb9BYT2
LlPtZgBCFHpGFTEIAvg3I+Id4XBDt5wGYm3ZHkL0mlFGPkC9ZGmoTKgmTcgBcK87e+yjfGiAqA+V
foC4wV+5GfSBC/WnOCtng/0g6DCRsiFW0l/PAbVvfI1VQTjd2l+Ug+jA8hRYpTnC9sBKihrqM1qW
6IBil0BMVP8y1cAJ+hkCsxQQCzLtK1g988csrVUScOctGOunotFrt3Xf5ZyJEGsYdl4kDKFEMJ+S
+W2IzLPnYgG2NOYGIGyPOLjcdH1SlyxYzdiqAez072Wff3jjXMNHFRONCEqTLEUWmjPdI2j1RIuA
bdyKbbOJ3nBCsQuVKWZejTtCPfPUaJtv0FiFwi7AGwoCKiMQB+DzS4GK8DKrQh+Nrx8VBJqtVfXh
krUQjkKHCcZDZyJ0TJvQIPAGp/7u59QvL6lWTtRjk0z8PmBR4YvbzPJf0C5+nUf+DIu5F+KTepN6
IxSb9YIlcDGiCUlrf7Z+l8e+4z+mDVaxAEvvEeHqwVvpUzTfGzTO2QgFz1Rhcrntg++nL2WO/Es3
A6jnWgN+DqsUsjjh16In7z3wbKhVGf9YhkHgAKVqdCe724C6IpTFCBicBR+Lg6GIFeec625jwYLJ
FsRlM/R2JVlgoo6Gelq2DO7Awgs96d2JWnzCw0iGMIGBwLVFFpQ26qhoMcSOVYww5+PoYywUzaNc
NFvMCJwiLEXWpBSA9Ej+u1rS37zIfICLBJvaCFBi0OYMKrAf+SQ3XPl16BqY34/VCb7FNhg2tN16
Z6CCkrJNMOTeIIpJkWA9mjNY+5CTroonQKBR0A39mb3x2RruRHm2oNJt4HAsFLgVzhwM4agmN551
mUNcOT4p154SMgA8LgRKFisv2w3WC9TCBf3ticDswJ1+refMXpWzMmh6zs2GyfSptnkdsgliT8vK
fiCrnkUDOnShD/VphKhqsGxtqCdGPy1iAt5DRFAK+gO1Q9mC8AHG7A0stweQ5Tm6wsHAcDst0CkB
0bsDMKTmPSL25pPrsHdLc4BuzGuSwUaRzBeQUCbkZYRzRe4IMMGdAqYZVSLoYYpY+BF8+dBTaGYL
wg3zbpl6SMhEYPnhqRbltfhdORp0Lz97g/eYh58H5YWOpkAsEVIf1NLNCUvrJoY7RRGCVPIKiA9G
0bCoQM90HpO5wwkCMmFkV5G2+cwFgqAs+NMesAZPG4qNY6VIAUy/oKfOGxGUPRjwsmk/fTaQmqoQ
4VNI/GpwgayuOmRa6wMCoIZQ1+CuQE4AG1A9PHNhjkWVIXOmRSutHRzrVLO8OU1WaZ06joEuKjeF
upqfmEvzIwOYCBLRIlZ5Z21N5tFDeoZdykas1MSzECxPA9G1X63QvsezD9bmbLIfdkX33oIkGFdt
f0KooZ+4pLg3lPJzv+wmq1HuoO9Ht9k5zyMdx6e2IiSci/GnGBdg6gM8iqo2Dfbg/RWRB0iMu+o4
NWj7N+WtgR0vjl09ln8PsiDZIeMomGv0BdN3njMf+wCwyzYrsB/ipBSVnfWDU3miZY4NZ8D8G6Ru
knmQXujXTYn/dO8oc6otYTM7i6bfleqOM7x6wyy188S2tFwJWFpsHISDwzynOXVNuZ/HGZmNgSuj
HGEC6EWCDLNo6yAQaJ5Yhf3TAYy+Unq+XbpygLQXySieBOQatCRbdSj1wpFMWG7lXETgtoFa1dc3
GsHTK/jr7gfHybdeCS1I5sEwx+3qj8CoPOpRz0cIrKFYFYlcjVmKEN8Aa8ikoWhXqhwjiW5wPErj
YgnCtg+X0YMKZJ3MHJ2ZwDFqy9K0XGOPFnE++1hITAptoXBeLIORnI0eHoAi0IxJWMj5LcoXJLdD
rj6VOA+76ducyjvTN6AGwF1/RZ3ltnAnGlkdssxcq7JCJJGLOzp6YK4xh2+yvsDGNHk/u1oM+8JH
sFs/kHGtRtxQPcImJHccs/K6uo2qeuDrhRV9SGB+E1sWe83y1om8on7pmzkA9gyfoQpn1QGUnvXs
tVDqa5DziMIBrKsbHsFqMFszSZDsAmMN0FR8yPgrUEnLAAhCjkWzlIhJFApmHnzq8Z8qQMyaq+/d
pntlo+5uZTOI10rUxdpLpRvlZVPfoWcxwrOrqU7N6A5Y/1pYZTYg4tB2dmBTsZi4Ir5YL4q52xHc
vXVFpwEZiOmcDHwJEn/Ru97uTnWpsbZ68jU1y13VcxP2w4gqAjXHltnjy2SaE1zugmQatX2H9GaN
DR2xGFpbOsyrak5kVyAETqrxwcnBplOddU6BAPBapSj5Shd9D7czMBNpgDsg62h6Bb8cad2TwL6F
ah6TrS5AyGA26EyqXzvEg8I0XVb9Mi17WmQfcpimpD9/Xpn25U0BRsSTC/LpVuH8hSRjoZKpmEFt
q0DjKZd+H0DKGXtV/wQTAxpCVdDeW5MqTvbEOOBz+7RAtRynCsW3UyLKSWhuQTy7zJDQFDoUCxtD
rrAxSmFqMPjL92IuXn0ET4VdT9iPUU93Wg99pGYEzGO2PdUDAUZI0YxIK6CFVYFEJdG76XZavGek
4aHZlsMO1maiXmmL0wOZbPhNSWjX8yaTWTTBDaLZVNyzEMxTnIlHSqQjcno6gOqZ4gRnTZecxNw7
d3DKMYdKzfS2sKf+xs8bbLI4wcoW51OGQWf3jZvvZgdCmhixKPMP+L2JFxsBKptCjnJVGyKOttZn
C9SkL9bCsp+ZrTC/SjkcZl458DOHXRp3cGxZSmuKIB4rb4OMqoOcu3RleabZE9pXCC6sm1Uxl0il
4zDRCPIJ7FgIXhO741UMRr4+BuCX4txWnQ3llwpda+AlK2LBwmbwJ6x0KCJWXJ83tokHZ8w8ZzBt
aOj91NsOkP5OogegMjAcDC32Vi2d265Pu5UGa3uXYoHYVnZqRzgmn/diq4/Hui83zEIaZ+AbHGMQ
7LAvFlU+W1WZYu4LufJzAP0pc+FqhTEfK6/JN3XtqLW3nDF0U41rN8jRWCuQLx9y7o4IgakcmMCU
Q1wKWyGEEbzZsEGQ5tPMpEAfRpgD0kT40aA0SjI1llFbdPmulSZ44P3i7KyqaXG8zZpn7D9TBEHQ
jNVA5/nbTCty27ggoaRBO4HuRAVi1yUDgW/q/LDvarppHdFv4dsAGlPJxvbGyEreuzJoYkm5/0BQ
2B2EN5chGXxvQmHnlUeKnDr8f9hSjQOOx4uXkc9iXJr7wkLDyufnZssMyq2HaZkIyCqwMAlLrOB7
wl9TkS5rLOTwESnRrHIVz1GFGblbHFGB8Vu4ClYgY5/GbhN8F613pYV8abmYuaKmQUrV3gKvtcD6
hP+R/2YVZP+PuaJA2llnO2pvxAPQvCmr0Vf7twa7f268/wE9DDDGyc352qy5VY6JrGwF01n/zUUs
+dct/Cst8MvA66ahdu+OcP9cPGsHPPrGRfvv60tfe+vnv/9x86SCrs/0Vrsn7mGxHmr7yKePry99
7a7Pf//j0sZ0bjBb8ClIu+Jg0v6Z29bL15e+AlldehvCp5zBV9bluzEXP6bsrFeld107VOHA6aYB
Dd6t+b+pVC8TrDkI/UteoQEw6wxnSWAbsFT5x0hD+zK72vNqb5lwAt4VqC6WUcD7pY0dZoO9/A3H
4NoXvoBmlmZsli6nEE/LtAphD52w2bmpHPPr629x5fqXLlzg09oIFh6cXYcjDHN69NdNpErnm7F/
Bdi7dOJqKVXBQjmMrTPQ/bQ34bSF15iMiLjacRhbffM71x7jYhaXdoZdu2u8HfI8Qhed4/Ma7FXf
8UiuPcb5739MBgB8TtEuDt216TOfHhjckDr7JMp/wyYvjS2qgvFsELOLyg4syrQtN0W/vP7bB76Y
xx5ZGuRsDHTX0znUkw/aOTy+2Hcv/soy4V7AqoUBv6o0PkJb/PoWmMADt8rk6zu/dukLYkrRpf2k
zmoZ9F9PsIQ+EPXd97x26QtUlQ0QDqCNTHfw+AR/ENtn51gfX9/2tbFyMWNnCFvYQiAd78AyVsVr
J46cfQzO2z9d/tK8xx6cKnNtjBVW/+xcnFbI5xIg2979jvt1ZSpd2veUUMRCy0ToTlaAbxZkTfrv
SEb4ZqJewbOdi4nqBBm80dLB3QUEggO/amFINz42iCGcUqB7i43W8tcv6so3vszNzLhKF5cTs5Pp
Wz35OKH9W2SR/T8WPgxHjhrueTubpP2qzNE/DBArf0tGhBrWIsWx6OtHuDKULl1G3JpoUJqx7HTd
L02PlKGox1k++2ZpuPItLm1F+sWdoR5O6Y7wPjFIv5Luz3FWsR5+Ld+6QV37kYsPrmBtAQUKfHwh
Tgu77HHupr3lmLAo0Pim6Tc8s/9iaf9CBrg0GekceANpt2NbxEVDfOSOzi7P0vlAuqC6AzpJ7/Ma
jkGIWuvERsLULPYpDHHBnJ3ICtmn7q3Npi6cc4tsiG4IdGYy2AMaLmN0euaDJ/35JLN6OvY4+H1O
quIQOgVTfUTSIbrxqfLVjaNgy025VcRqVKOOcC5CZ39WJd94aTEkWd+7eHLqARKUwI3GQWU4Pghn
qyXNxxWBZeM2qFycItHKT78pt659gfNE/2PzsuFxDCVDAXkRM2vfOCu4AK47CSZEpWAI6/ybcvW/
XOw/fqbskGVgDFH7Rh0t3wEgC9hw/Px6JlyZzJfhm1yieQyoXe3h/xcWwC06rb7ZZq6sd/RimylZ
Btfromih7ng4i+4mSFvG76zWrl38YqPJZFOBoiHa/WQ9wycbid012hT/VrvRi52Gta6GIhBCWwL/
vaIp1+xM67a+eeVXbv0yYdMsJlDDUpmdQeHJUxVN40lP3+0y/xnZ/GXCXlr2LB0MnQU3fCvA/64i
4aP1bFWZimoGrMwr+/NjyfllmBfbhKROhw/heAI7EnSxSIFpboBL8ViVSEAbdNYknWeJb7aOK49u
n0fhH0M5GxV0GE1j7wru7BGrfcqDbOfS+vHrwXxlQl5G0fm1nCSDWgeWzPlhzBH0aDzxgENoFZLZ
/uxU/29T8jKNDuTVMshz194hZH5IGnzNJA+sHQSt36jtr72oi+G9DMUoS88yOycf7XiGDxzQywaK
oKBr1l+/rL//hHu5rBRzXUwGAMyO9s6BZmTjdBxSNvPNK/r7wgILwotPDWG68DXOogFUORnV977+
xwiNy4UFQQNwDh9BrOYGkrhKAp/xI98+ZsU3JPpr937x9t0gU2hO23ynlJsEi/hgnfyurv8vs/V/
56d7ubhw2hGvErg4QSZMxECxO3pZ6cTOAjMFU7C3dnD1wdMeRGSZn0ZdmULz0Lo0TqHUWjcpTTel
254hq9mOvx4Lf6+H3MslSYyStO35Y50VAjZOkIta3rIcYnJJv/PmuTLeLtelujtnUiiH7cYWbrqV
ElVs9/VzZ6tvOhJ/Zx+75KIgggV4R0YtOKylzGM7lSpuJnUccrGC1cAxG8UULXI5lbT8Zpu4okpx
L73EBuq1pDP4RXS905UIxlVd4Qtl3kt59vX1g/Gxq4YbsH1uvQm+0eUMpgAW/a8/2rUXev77H4up
P+jFap3c36neR2c+V8GqKhzYwJL5u2/29wXVJecJ8sdPBL2PuSA7tLaJPDgzf6gN/2lBItcF/GdN
1Hfer9fG38ViAVJfgyyFCvaCXd+G09w/stJDdEm7hyD2u5bJtYe5qEe4xRZ7aaBZCfoqDS130R/w
2WexIo54EqkcbxAOn39TG0LkfW08XqwiRWszUg9Ttj9zHnOoJhq5rJXvO140IRhr2CJednyuhwEm
Ug3RPSC9MpUvzjL1d0XjjzcZULI9PnHx0CANcd3U/QIVp7GfzODZvwW+wSOsLqonwDlovGE1oDL0
SB48WR6IWet+sMt7yYMuQqZ6eWyYC6g+z5rXmbJ+SFLVuGvYkMubIX203DePNgc1ymRsgljMP+va
Bcxidq4ptgTNcAc6d2SMRLL60TMLmn602cfPOWsx3nc6IBH0x6FecODXzg1X+DlgjoC/JCJBJNdh
FvwKHCcuhxemEXIyCxRVbmLOOA7tn1RbLOusdE+Zan5BtoZS9B39dBir3qbFNh1fqYFVLNoJsN3Y
e/x36dUbu4Luy4FHeEuSfAIth/5C3mDin5Nqeg5WRoFjHdfbAOJMWByAKDX4cNLq+S2dXm3H2o+U
RIblW50FCcv1j85Z1gw2mj51trVGS7mAHtSaQkgYHpGmdeLsWZZ2iC5kPr8UlboB62wlar7qczTO
5aROiEGBrxKMHZymXo3lKytSYKOvPKh23gIuzlCZX6Zx7pmBjH+eNpXykFtc3QUtfejdoVghVDWR
Zl4N4xOIOrE1IBFYwDG7HZFzZRdrF95NMBmvgGwRaEKZdQQs1MJNBe7GYQ/4gRcmaeab0n3LwBay
KVipagP7QgquYZmj9WDBeeioF/jZz3cDDtTaf7WDFighKL2483EGEAmfKOTXr+c2CHnLtgbizHJw
o+r8isoVM3k8ladmhuQxD8LFMoeWQVo5UnCkshg8wajx05VCoM0IbXs+ibXwcVrTUMgOEkQdYSV6
2Wnnt3BsdOWeWvWmioOas6jPUXfC8eyWlqA4kJsFblUheQb5NLTtUBzRRnV39IZslPMEKNTDLcN5
gFvRCKom+SBT8Rtsij1EqQ1C5VML1W8Te5YTVjsY39vlOheJ1Sa28yxNSL0ofdLi6BWJSjftbS7X
RB3mYAckSD36sJZ4EMVeK9DtIlwej0doyLZue5yLmOWRsk59vvPbdQFaGtTjJxi0zPJ+cfsY1khg
yTTtUdKone6hmVKQnbp2MgCpT+1qa+Be3z2xZxZYG0wUIcsYvcqVu0Yu2xNIt5kLjgeYEuRlwH9z
7za/g3KWB0903iw7z42LwQu1F1Xu8/LbyuYXu5t/9mj8wCUfjaV23joCACEjGI/1Tlr3ArzSZYbf
JSBer8eMXDHwkoh8slGEm5v0loCLZiTA27JIYCa7hlG9fO0QBgmLfPIrb0FN8jZOzWLHBx+/YRCG
v3ZmV7ZhzbZ188BAIgBwbOUxwHQsJyBOz0Cx+VHad8O8bbOTLQ/GXQVMRRV9TJ0j1bdiOrF6MzS3
PRdJrSK4DnTVsYdTS4eCbl3VL3N1aAoQNsW9MUk90xAjrrBuMZ7yOQqCEJb9i4DMe2U2bhAh8r1F
IgGY/0vSPyBsvGoOwRRX0DmvChvWHQP4pu/juCZ4yI9Cxc7Jc1Fhbey33Gw0SSREXQiShZQ7dN/0
7xRLoo4tAbIFjBGOAfvAvZXzaunh7XLXDzvbf8ms42BD3nYPCmMN+uZTzhM5HvRw6BG3la0KOBt0
W8t/9s/EPfD83AffjlL3xowckskbPWwas51yDe/ou8wko9qd5eE5CxkmPnZ2DyFedZu4AmL3UD46
oB4jDKMAG1dW6wYoMQNxHboHiIdgjMOdORr9xFiQAdC4tBJWT/hWsBWJBJD9fHlWxc8WxgU4caZM
7Vh55obAP8Mvb5UNbqXtbPJ6DG3VRTLF9K73S/1p6cdGvXVgT/fpQzU7uPanXd/kw4c9gx2UC1Qd
ThTU6K+McHFA6GbFntVUrcsRM7/Yk/xzamzg2Toe6evsbCSSQmr67KR9MgEUsbUXFtkS6bqP+XTn
mSXk+Q94KkTEgOrRxlzdSLCgKvKD8acevYpRtkiteJjAg0rdJy2fRLvt7XXm+VCAzJHXHDUCdNsx
hUGtwp3BiX25deHaUMDWAdkxYYWmlQ8qalUsYWC9V9nWqj5YvieQBdgwJIVHjCwVAO08ykDVgrQJ
4gTYcPBN4yG6FDfuWgcIhG0IhI1BmEQ+JVr3sT88sPFQwwGvHDqUoCIGFo/cBzCR+qiZb6VdxQtm
YWC9+RoamzRfpXLt9Bim9aoF88/P4LVUPFRLGTfVBn0IEJngvQL7Ey+XiTwLZiCpGyEanu0bApM6
TZwHB8YlvL+bc9gYC9eO8kJF/gLvqnQt4VAtvGxnfHxms8Afx23XXXByEa2y0CZy2QnZDZFu7X3V
0XWfjfe970ftPIL/VB7YON002PZoDVcKr4t6L1hDdueEuqAbRC6FyJs++ZByRqzIHqp0ia3uN1vA
4KvHWCJ8BvwqH4uIY5DWDUdUeEev/cFNUPfgleShtl+M3W4XDGFQiaPG/oncHQz63/DfyqtsbQO7
b8GlGe+94L1QVjhAAj/A6miwfvQTBy04S3pS4B+WWHT/H2dnstwmt0bRJ6Lq0MNUvYR7O3aSCWUn
f+j7nqe/Sxk5XCGqPNUABJzznW7vtU2YW4+CockTyKGTGzVLHTXRD71B5AP5CH+EjBYBXXFTvWLh
0YUOjaR9HXvp0dXceN3n9zHqeAyvHvUNK0CZPITMk5g9KFSuPr3JkHKW8sa1XlHeshE3aOtI3mrW
sNd0a1XbqjgDSY5ayOQKgG77A7Fbi9IbEXI9PIswR9KlEbZbm4q2pjndxBhZxqrZu8RysvZ7NBEy
p6V2y25GtoqS/NGOfwgfNZissiHzR5cUR/UYjNJ87UW3AewnHeOFe4eqSwfpqUQPKvfPEUqBDV+5
Bprn3Nq1ZnGK8vZOceMfpeE/8q7B8bzZ41lxQf8qUBQp9dYba2do699RlX9v6nJDwMNKK8mTU+yd
RxZmKRBMiv+y1PsWiejQm9Y2OScHt/WfOvke+Lq85nT7DqfUum0NJ9fxjmHoqKX0DvrFLZEvH2o7
HNF4VcxszC0is1vJbTdSWD3pVbVLEF5avkqgZ7tPKdRhld2DKz1Idbwz1PxYy0mEPEk6dpW0js30
IHTqWBMcWngyK19NHiqDmL3UN34RLaJuY2v8YWsa8TWp8cfTTSpX0yokIPLt5HhMd7lh/hJJ7e97
Iek7wni0FeOpWFnj0NyNmswinPlw9Gz2xYdrUy807FC0HqZber8V9fgRCqYAsbs20W+3kIAkSX8L
mGais81Bh0EGWRkG+AWlOjSetu+88hmJLrmSTBJYF/jV8BiCNSKi7E4bAScgqWUAk11Uc3L7EKvm
b8Mu6e1u7m2CFA98zEv2ctdeG5o4xhWAEkprhsR2C7KKsUpKpG2ExnKNVQEcTGl0O6mv/2gMNpGu
RZCQskOAf3AdQW9Sgc8cMyH913eeshYR1BYv0N218KLc8XmMjch0bZtUlbqpIulVyCkr2wb+u6ui
fDRsel0sdnVpP4Ly+hZ1442ZGd99JptjaYabDpksHKtfwh/3CU4iw8pegJM6+oAgMmExjPYdawzJ
DSstZPxGxBOvM7V9snPZJO/IbfeqYaq3dJfXDIjKNi+S/pTJKkATYmwQC1XfyhIRf5TFDcIcZrye
Ebvfk1ZVVkRq4zqIWnMV9e0vVfbu+r7iMCzqmAWV6Pn1HjVx3voVWjme0goTlgRhE1GAK6dP5GOo
McMBd+WvikG/gWV0z+bNQVUNhq8E8+XQaruBd73xzP7dHgSIoey3a43bkCJcFNjg7djp0+oOINXG
DA2MbOZa9TEnquBzwCTKKPGLahd0xTpJ2+zoY3IIzeJxoOa1irtr9Jikm/7QN7F08JJe2ph5ste8
1l6PoPmeC6N8sgv3NjP8/wYAHwWIpjFjNDBKAuPyGjF8PYYn1fQpDZpgP6s7z4zc/BgVQbGuRvDF
QUk7HIswB9Zj3CQN+xgyUvuMKFzCE/A2lTyXOfzyG38f+/VDNZavqnZGaTMpV1tyqkX6pJbuDvLj
n0KidYGkOxTV0BxsqfVvIA/5CL4HPT6UemRtGqLbjtqYmG86/fkAj9C6Kfsy38MUtY51mXhO2Ocs
GmsjQbUPrq18xE9RNVvE1b4jxZZ2yi2bP4NM7QcAGe8l6oT6rbAkZi4kHXnyikMBY1fHGiK70otA
P2m+vFPBAd1iZEGfnBUJRTz1pY++t/NfkjRkt56h1Xd6LcjL7MKGWUDcbnxJ794HmHtbVw+UtSmH
pBgVVXAbFIo4FHHV//BLPb5noB8fLDs5K8SU6k5pvOyusC3zOW4r76mPejd5h5yVh6zYekKKstxQ
3q5vBF3erlTt867Kp12angB1rIe5cHxlrG9qOwhvVZ/Qz+tXv7yNoU6pu+gvay20LNp6oK9b87sb
fnRMOnDHIV5mYOjkTSuHCze7vKel2pMNpzHxapvRigDvWl3lyl3OTg36x4UdM2Xu8pN9JmihSQ1c
qXa0vbsPDv1zdqrvO9aT4Yat2DUZkWtlN9wYOxrqqbgXh3TfHIytsb3+KuduP9mBAuGumyazL8f2
3wEt1rggrCXwy+XdLXWKam37OAUHBiEntQvWisFalUMOrXr3qWhBGJ7nKtcfYq61TQ7HdEVomV7E
wtFDcOGe8aBn9vH6pS+/H02eXrqFtx2TfOVII6K+4smDY1MXC0cql1+QNkW3ezJ0QRR9tQMH6T73
Yg6ivQ2Wqnsmug9xZT5ff4a/280X9venFHc36eshw2jtJGSZHEB8qh8pmvQVu27qzsRC/E1WdHNr
esV4lraRGHjI48ruVpDCzJdY5Pa7F0DXBVOYUpGHPrShpDFkpet2sMQSiv/y61CnQBAYeG4weOAt
fJ3VpvdRs74003oDewSPVfK1Fj8lgojGSqQcJNHJlMZ7JiDhCkX7A0f6X6IgaFOYvd8nViwyq3Ii
HeCt0Zz3BeTocP1TXq585GH/W1ep1qPlDcDAvQ7rJGYmZ4zKG0XkzzJ5LoDWcNKx0eV5+peqH+bY
f2/IxLjJ8Q/xNHHJPgFOWPln3X0tRIKh/t+rD4Syx4ZeNifXtLeF6xVEiJn7Al7rQmWY2cWfHr+G
Vsphcw3GL8gqxUkZFdkpSkPjm2mk2R+oP9H++oeZqRPT41c4+Z5kBj6Y815PmaZIz4GknjJQcV+7
/mTnHk4BEw8MUg7g/H021GtXvEVmsvCaLhdQgmT//Q61YggtabPMKSWdbSaz/VE10ZcoReo0s8As
R5MYdkYYf6ifgTfcFDm8YpaJ11/M5S+s2mfh8aeZRgm4QRqELZ+qaGjW1ljgggzth0rOnltlMaV6
7i7nkvXpLoFVJXTqLnM4r3HwgRyrwfqt6P27nOhP1x/kcgtSp/Ag162If4XV6OTWb8lqVkOV05eH
9deufn6wTw8QqVUuEtJ9nZ7pesJsf1Wn/bfMdBc+w/l1//8Qo06BQVAABtXKVJKuXZyz9q6FSmSa
L2eqRs2iPG0W7jM3RkwqRpG0aWIw8MB0/ul66jGNboeCqdLwCOB5Ycz/e+596WEmc7KhN9rWkiOc
K0b+AjXdXdH/9Fu58NT/bElEb6Owy3vZZb07NHaxbUJyhw27sNddrPQngINiV2hZ8yDMCPWt0bOT
S+Cu8ahpI2spdh7eQCB+7aRSnVKJTMssk7Tq5JNeVi8wKPDiDTs/N0GpLCkEZpq/Nak+Q4g3sRBU
H0nCTCZLN5HWPIe69FORivfrDXTuFpMSFIWaITLgO07RQHIP8BXmlULkjAkX1V+Kevo7bbvwZaeI
IrePgkH0de0EXfMGbpbDHbN6H7LgI0JmUADZl6P0Xq69vS/EEqdtpm9McyosPdZktzAgi4f6e0hq
YcoJWZIDEajV5IaTz48kNxamlJcruWpOChUgUg8GUlUz1qXfhHk+6a2/drqvTvMqIlkoFWSUhmuz
u6MN3vfa16GTsN9/vQ3MvajJZKPxbIFus0R6L26L5ME3kGaamN+Ac8C0bvN+oRjOvaRJEQnH3K0J
LD1vJum3WqqdBndJET5Tn8xJ6YjCnH3onDjOMYQO24JROYrMc9+MKsh2lZmO2IPzJcPI5dmgair/
FnVLiccQS6Jw7MwSz5VbpdI5Ntpo14Eud8dSWMMzB93QEoq+w+PEhv1SztFfZdOlnjQpCbWpu77O
nuOJPfnHMTDD7wmA223gR1gB5STfKOCWyd2W8+Bghhyupu0Q75pQDyEbgNhS9aHf18wFrBUyd9XR
xhiIt+qxLe8j1z+C/LcccOjZe+NJ2o0iI9W83spmKs3UyKMJ0K161CFSUYCmxL/PLmQh3VfD7+vX
n2ldxqSSqa6vtGzfjSc9cdsTbPIOEADs4utXn+kjU+wsNusmkXvbOMWKtqs4bnSVt0h7Ulm42+xK
+LK30Elm5iNT7GyMLV/Geaue5KLjlD2DvCLAhmGj1tXD9WeZ+RJTqls2umUKX6ZmRvWWoBRRLB2e
FCACNga/dIepVRHNfsq61xgdHYhFBIILM7H2zCjAjAGsw9ducv5Un+ZWeu/GkllU4hRorrwp4pD9
PR23wKhjP/ZlIS/U9pnXNbUvermaZLXXiRPc0w3J5kc7DA5BhQNZVx+uP8qMfkydGhhTVvOQ+xv5
lCbtU52lL/C5toMhS4emN8MnNQCgV2V5vYvbFjB7oCoP6mham4wMxa8tGIzJKEAiG7v7jSeftM79
baLygpshsW0sdtefcaZEG5Pq37F7mkkeQR9yLa/T8sXg6ioQ7IBziLCtvvgUk4EgZtObWbwvHCUn
IV4/KH66EsaCGnSmb06djuNoRnmDQPYURIBC7CCpt3peRltTspbqzMwt9MlEIvOGSmXS25/iHO5A
vrYkNERettBlZiThqn5u45/6jKsQS9MU8uBIAYCP8wFR+hYo1vieqOSwbKrUKj6yzu5JHmqgha41
NZRIc+JAC6SBqpv3WWQq/0WKrG1RlslvVlOBiwtGseQymXv+SSssS1Xv8zzRTh5Hkxx7xW8co+z7
ftheb4Vz15+0whRaY9QVxElFmvqm1F2wEkF6q5ry6/XrzxQLfdL+GGIbSYg2dNL8nkCI/cDAwNR6
a7newhPMjUTKv5+Q8+DKMgMjcFKlcEQxgIYy3VXfIosYSSQYtHCbQg9ZuNtfUe6FCYc+mXAAlXTd
XFHkU9eFx64ztylRKLr+ziC1jgcSlZL72KKutwTtjEibOHfvlVe/P2pl+xR2xapQf0pCWejec693
Msij2LAUpMP9KZTbaueLoD4UsqFuvfNhemSBdrj+GWeaiXae+n3qJ6TlhJI/4GwL62CP9WGlAJmz
JGlhkJ+phVPPLtE/ZR8amnrS22fJ+M8gWCoffkajTEjQ1yIYVW1SSaC1FXnccebYhfCeYdF4MGBa
RevgF2bWQvO4+CDYCSffw/Dtygfx1jpZAGtTKqR3lClIddwb2Tc2fbbUrS5O7mR9Kks3hGSf4Y42
068Hy3x1YVpd/9DyuWP+X/vmypNZhBmp4KLUFjY7Fe43W96Dt47+q34EKOjuoh8gZ138RB/X7zb3
GJNvktXNkCo5N7PzH334XOtv1697sVvwEOffPzXXztWErGdxjQWfuHmUNMBEi/4tFktl8+KShxuc
+8mnG1hZKIWNosYOp3L3nV7/iFXvT+lD8uNcdeN50bEqpNssdh+vP9Dci5qUaTtwXaQciAMa+T6X
v7liWPjeFzs2DzKpzwKsUmdnNFhwftEBVxOBV3rfHN2i/O/6X5/7FpP6XHRxCffVipwEY1dL+CAH
V331R7fQ/+uJvxQRPPeGJnXZxQkoLKPPnDoJt0OhHxLdfr7+BHPvaNKpc9kuQkXm5QvC5fborHuO
7ONC11ej3aDIvn4XsE6Xu56YPELCGb8caaCm3LzkLD/33BvVLf3nusc3MXbe6KSc0B9r3UteUbJp
r8Q6VR9WDEd7QyZTDkma5K2aaZ7X3LqqBQQTm8xNUdTdtiDXYYM4DcfeUFlOY0eCaBofERnekxYJ
q2vdtHUJx6z3qvzBCGprG9ZF8SuUhxb5qWi7Y++iRRVmSayBkPobRFvSTUrk9s6LMu9B7sv6kVRD
8+Eswv+Z9mPUAo41zWjVyxIGqjobfviZXT7U8JK2VZF1r74io5gfysx6y0IQlDjUxH4cu7JYSZVf
HrzOw6HdIx6AJKb0d4Wf5we/z/p3uJLNcxX6tpOKwn8YQgjKXTL2q17TQ4fw7PTeReu+SnVCMokT
RgailO7aK9q+WotUNVd5EyEaBSWwTwo9WPtD+Z56efUYpJ28BY2Uv0Pp5iQoVJtdBQVpGys1ksEs
sh+svJac3ipqBI+VdmxaNYewZSHCFHK06+tRe/Oh177bdmqhoS9NgjE9YE1Z7u6qNggJk3TLHdqR
c2qUn21kCyGSFyDVM6Sye8GemK8zMmLWSqjxPTvFDredMg5kmhGgg9pOR8+Ux88iT5L1oAt0mISy
cGMpPDYhYlA3K8t1m8Ct9F0527Y26yMMHcrOdHsL3RZ63lhCDqOK9jthZHCYCD/bkFZHdKZvVA8C
C9wp7P3wHqiqvbW8GC0pEMgNqNyfHfCxe7IlK5CVmfrbKrP4ex25xe9cdMU2j4dGXSV2Ey/MDWZ6
3/RQaOjK1vWionWq+ga5FPkY9Qp66kKvu1w2tOmxkOorVgmKt3WG+hfgf6t/vd6bL/9rbXoeVMWm
OhABFDvgI72DLwWsyCVffHQN/JMv/vfp6FmCElPQbZCh9KOBayKP7sI7/+vH//9ZAHma/45v6hCh
UWrZEqm24648tsfAyU6qY3S3mAqTb9am2Bgr4uCO7d3w3H9rv2kfoEPz/7x76ehuXxde4uVRVpsK
bDqXw30wrLVjhjdK+J/IFPjFzx7cUhcIqyy+QyZfeJdz32sywMoM2ThAjNbpC2I5pXBl5uh/UdVf
bw5/fWGXXuhknA1JMTfRuPBC1YbkK9kS33u20O6GVDOgBeK0IC5V3RSsKbexXwzIVl1pkzbIvQ02
Tb/1sOv2MgDHBUvg5YmqZiv/fuAm1u3Wk9XasZChl9ljCiI/I1QgiF/gli40o7mbTAa0TtFxdMqc
AlS+wUv9SEjv4FBg1QUfdLmlV3sehi+92snwXOeegv1KqpwWkc8x5Zgdc5MxrkN2Ufby2Eg7ecCY
wxpd3I3NaG+qoFE317/rzBNOtSJh25a1S5izA4n1Tk6qM5NVstANo482ZO+U4LK5fqeZQjXVi1ie
NQxeSBlsUYa7KYaS7r/rV557hvPvn+aymV8OhLtTRtQs6m9NOY4gawbEC5o4YyIa6BbkTvx+/WYz
/WyaHUOUZ9A25llAYPTBo0eKpuPBWHXAWloL27lzz3O+9afnScK0HgoXKduQGsRtj5p/a1eldF+Q
U7QzEIquFD9Z8oHOfZbz759u1qm4/4rcJviPxfcN4m7p0BPusNC2597WpGpEMTyCtC1bSLjmAxZN
VjFGwSQaKPbXPsekDAwWQQOcwGMYVx5rFf/id0l9vn7puc8w6fy+WqQtMnJ21fEZeeGfuv3T5Y+q
wh6qunQ4MPf2J12/IHhIN0TEADHE1bopy+ToKYG/8AQzb396SltKqhV4qlw7hZFuLMwxWFNXzKoW
quPM6DY9j41J6hy7ij9fYodhYxlhdxgcDQPvCOloYHUrk0TQ4iFOccld/yYX98pkbXosKxVlYUq9
3zpgLIpV022xjo3b4B6g9vUbzHyQ6dmsXJRdjqq3dvLknB8LYTL8ff3Kc3990qvpywkzQeofJ+JO
0g77ICgO5I6hwW5NfRMK41R0/cK22tyXn/Zqf8QWINF2UyXbFMNj3ptraelJ5uYC08PZEs8a0dV6
43guKa6J1HRsUtg1e4dVdWT+3a7NIiSVJfCII2G2fy/UBvCvLYoNyP52K6xMfylsLVloiJdPW2gW
kypgkprJyhJ1qd4k6co3x1OWkGTAFGhVF+HvPrB3mW3jQUx2fqztW5NcV6uSqoX7z73tSaVQFGXQ
AhjbjmI9G9JdB7d+eLzeauYuPSkQgWHosR3T4NlgKrpjNuwqa0FgeXlfAzvHv5XfIARkcIFRO31T
svAuSar8VeA/Mfp2c/3Pz3Sm6SFYI0xdDazcPiXlQ14mG69Z2qaceS3Tsy2FhmfqJFyfDDIkVuCj
t5xjfIyVsTAEz3TW6dlWVYuAoJjzqqrxmnUXhhqBVgHb5NoDRB2Ou43uPTelP9ff02VhsaxN6Z5h
5FWDUjMLA5qobQjgbu7AyufbVonSk8J2wk2FT2ifmOTSiAG1Taec/e4C8jQrY5jYqtG9RdYonJ4B
fV/rtXLfe8mw8DbmWsqkexVNWyApClsnbvXmBuzWVkq1eEteQov3b+kUe+ada+e7f5qJlBZ5YlIj
1U5LUNc2zjfmLZE/dbrJwoV+OtMep8zI2kIG4Uln1ZJc3QWkx/jC3l7/hDN/fiqGUA3WmkIw0TH9
p+KcmyBHm4bliOrdWzhjU/wl12808wxTVUSlCDGWPW9Ji09ltzGWJF2XhSiyNhVEaPUgA6/mws26
2mIhevKc9gWP3Cbe+bt2ZWy6XXa0T9WLdmM55T5dL218/uUGXVj/TBUSiUJ0M06d2vFv1HvgFkd9
l+9YqJNhfxfc5g7WwaP30N1wBrdVHP/kbu2XbEELICszjXt6QBux0qK++uyE+4VQ1717TkKBc7kK
o7ZpV6osWy8+kPcHBfB8tWpJkepXWaJLd6HRFd/tdsSXPEbhcC+Tu3GTZIFJGLQhKURIAYLAnphL
A+ABJTl1nOHgC+mIjVASyf2NuKjDxFcrhAwlOAwDYOHYiaHrxxhsAwiSm8S0wXsBHNmOsmyz2LWq
U1rY4i6RXWvta1L60JuVSSiVTzgfUWbfB8snkpyUogdPw/OsE0mzC70WUMJg+4+CuOpt5ZUa7AvL
tQ6l1kvf0rxujoVB/EwRES0sWXF8b8ip/weVJeySM7pxj8QL1vsQBS+VmmEQGkUd/bbLlKxmufSP
FtApY1VWevcQ6ar07uJ4uFGKlkx4HTMGQ2T9CveUgGfLCH8HqSYB9Ujbb02vt3ds1HkAsDVjNaid
Dc2siJ6tinCTCPMpMURefYrawUs2uYF71yQ95iBbmn0gD6a+kUhZybdkZbn7GGvpE0kp7lYpMuO+
4bXdCgYIeOm+8qR1eumozSAAbPRB/H0AX79ilyjalYosYUeNJcdPBCzruFYc0StYrXvJPgaSJK+L
RIfTkda4m0cpI3Z9TEr3zW/Icl8VGAEP7uD3+YqNY/RVuTX0KPCz7hYmeQTJxTqbAuM4dtSqeHND
9oDzvLY/BA5ScBwxdoCsHduNN3ZSt7teJy6f88qadi4gn8ppwX/TSzsJHVVWzxEZbLBHGxoXfyUw
vPS5Ejo7J12NCmDbilFHMWCf6rIoV2ONjKgJid0wvY9ARHK1stPhpdJI/2tizNawL/uFCf1MOZvq
F0xQ1rYPtdYxQbop1XeiS64//8wMQT///unxdY8z0bLL1FNBuhNUgOijCkgCCcBdfu0Gk/ebqUHq
dhBxTprNLmmYasRjVGM4qJA01WT/tZuo/z4FftAx9cesdsLyMQieQWutpOzp+rVn1rf6ZFT3eS+m
7tNAFHIQoLgrzCa8RDqESkQkZLLQDv/qCi5V98nk2JfMPshKvnBXV2TIQjC8yV3stzl1EexJAa9B
ldm3bAi3OgVNqjyNAEi/V6HcbwatDIFLFqAaCb06ByWSblPpKgeUbgKeIU8O0Sik9YD9ZScXEhju
ZMhe/ECT9kSqBEfwPeYux3awb0sbRsMIcQC+UbVt7AC4j3Z2hjYp0JQuUo5K64ZQLeL0NtCC+rFi
uebkLiF+LiJ0sj967041C/0sVbAgOrTdnalX0o6YKIOY1E5suyIrDoqwBGcwKg7ytI82sl0XC33l
YpNWlKlaSaFep8LDDKrq0Os9Dp2TZieo9tfbw9zlJx8qGWxiMcxKOIX4KVcOSTp9u+A2mHECYIP5
tx13RSRLscbfbk7aPr+JgIpUK/3GPCRrb5selPvo6N6T6VXeZbv+NrlvFob3i21cUaaTGjsFcgbM
InWQo0f9JmBo2zQiH7c+qS0PcqeoWyUiVW7hC12sZtzuPDv8VHSsyLBgaPip01XFe+en75KEXO36
55l7lPPvn65tgO60I91UTuR55k8MdQqkFo0UndbrbgskLRvfq5uvVE8e5DxZ+nQzFWKV7VuecAgs
J1BcdC2nJiWS5MEqvLevPdCkQjMOG4TzQmqW5NTaJzbhw7aKLVSDvsAukh+8SK5hP3ztZpNqrQ6N
HvWWGDmJ+SabhBz1v9Tx58jhbOkv7UWeX87/VTpe2qRYl6VF7wlTlUWpmqw4hjzDRaCVWYX9czin
5l5/lLnbTOq2lgxRW49IS/MMZJjawoKy2lPui9+ZoSz0m4tbezzKpBagKCQnqqzP8hxjlZECCu75
YKs/M/Nbj0I6GoHepd3CzWYKjz4pDmYaNhhWpdExoEqs/ER7JRnyBYDMFwvnVPylj0ZgUgbwKZTp
vht97KSp8quoq4WdlJkHmKq/fC0uyc4x7JNmSbhuyyZ8MnMr3UikOS2035nKMhV/eVkc2oMkC8Jt
yEW28vKjsN0vqWCV6cK7dUmK1i0bNjtb0cchB+biljUsmzSrFm5xcXmsKNOVd+HFMbnjSLvzxv4B
eXSfZeDxiZ08aQn8pFirdi4L0K+VyunUt02KUs9bIU51pT2FVvt7CMyPsBO7sbIflWAJFTxTkac5
Dl1psUjRyoosXPXOJWK2yozXom4OUS7WtZctVX753OsuFBZt0uNzl+iP0B+MU98Xm1raa2a2qkAW
tSV0EVNb2RU2Ed98OK8a62rphPXyriofbVIERiMK9IF89hOf5r5QO2RbhKdvWBiFKEUD48XjsJdJ
u55/eIEPR0U1SUwzZGxHKEGuF7u5dj+pDalZuKWqqIUDdX6jt82qWHKTzXTaaSiEVfZJo3T4aVFo
/jGM9h7bBxi2hRnPTJGeJkIMeiR5qHIUMqKTYDd27YvfVtbKM8s/2Sj9uv5y5h5hMiVge0HTCn3A
TavlTwSM/eiSnPTP7vH65eee4fz7p0lA2GRaFFiBe2r8DskRviccPnYXr5JmoarNPcD590930CzL
boaGAyqkVj3aoSBlh9skVLNo9IXKM3eLycDPhaVSHV3jFPhhc+fFLr4pFdWRSxz8QrmZu8Vk3FcK
xq5WJZ8jrb+rRrqrCdpsFHuhB8xdfdL5kQRi+3KL3OHkd1Mr3UEbCiiU/e76R567/KSTd0YzEAus
Gye1j7eep/6KrfinLoVLZzMzlV+ddOCi7UatC0D+ktjzmLspaZ9Sv3Ylz1E17VeqBTfUk4VvPVOQ
p9kfoze0ql32wokSZGa93EIklB/q0Pw25OMfz6oXOsZMUZqGgAxgbGB0GZmjdeqLZuLbi5WFujHz
OZRJl86ljFVeqWYOwhl3RX7t0YKst7LKRdve3J+f9GrhxaXV9Vi5irDcs5Q9Rop3+FJb+svm+dSd
q3IIem2kWNd6Bd3kMAD9jOqlxdVMS5pS7b2mz1NQ41y9ahKgXvWrGmaP/rmzITgiiAXvR1eNX5uU
TiH3Iu6zAHCVcJAOHnEDb7JaEMDzNWIH25//Vr6oT7qOuEXhlLyq2ndCAINu9MV+MOnTWZV5cWTi
Z+2yYCV7P6222PvWsw+0o9ayhcIx19kmHds0MZF0ta7CZNceUL/cIQUAg2wahK4LSkksi4X6OjcR
mZoFyi4mk4hk4pOt/BrldGuo9Ys7RMBMvyeueZQ8e2/H7m2iBg9aAbwz7L82sZ96CdqQJa8h6I2G
MNcdpg4FOHCbeZvr/eXc5S7M6/4eB37qLwlB4Y3G0fjJD1ykXZ5dbGQ8ewetlfpdq5Xu/vp9ZorK
1E0QqW5bAhq0T1BFXgzhftNCeNuetrTXPFNSpmaCulPSrmrY3RlVclXDn669UGjnXtD5hp9e0Kg2
JY5oqQR/VvxIOsDVRAbfKknLAQo6xwWxxGz7mgzghR2gPs6ZR8lmtDE5hdy2qODWAyHTB9DrFilP
va/dV0nIyULiGitFVMm2HDUW+LVaLPlfZ17jFEpUw/gDJ++WTlK0t10VnELfXeisM7Vzih+SOUOW
mp7aGVjWA6vSH4EBNyPwwu+DZG96HV4htWJBmjnT3KY0ojEupVQksXpiS/HQSWm2lmr3lnnwy/Xm
PFN5/n7GT60iiTVbJTc9c+KwzDZx0Hsvlgv6nAV9cExzmePLSO8X+s5cE5zU0kj2lQAzvXwyPNjN
8qC3v5qUiA9uXe2MUEsX7jPzhaaANL9hL0oZ08wJhLIp62RdeVBCCbyKCw5eQwE921qop3PfZyL8
8DCBEJOdCCdr32XD3ktM7bPFLIaZFzaFpJHA4HVxwdUHgUMDuqltIjpzn4Ng2Fz//nP//9wuPn1/
ZpOxqgkfjhwpjU5jpsltW/jj81DU8sJMZqaJTXlXvV+prhEk8qnuPAEQHM9FGOnPpVzdJEmUb4Mi
/rj+MHN3mkwEhjguJKOPlVPr3tvdCAb23gTU0cLCbeLv1+8x98ImbThogog8FvZDulj+GZjVnd92
jpw1+sISZe6TT6YCojaGIO4ywP8EZJcp8Of2tasAJScL48DlB5CnJge516uyi9zAicr6pkrVtwDb
M/zduF2oj5dLrzx1OwCuNtwwKceTwlaqFkYHve+211/+5Zcj25PWSpts2HsmzjWJdCfqYLpXD1Sv
nSQt7ZFcbkLy1OvgW7XIyBSCaquVh67uHrVMuVW88uh1/o8mKZf2oebuc/46n/qdbyseDBYYdq5J
PIH8JkvtSpEIHvA/RitdaEtzX+L8+6eb6NGYwGejrbp5/Usu3fu8NRfGpRlqkWxPxnmies9TLoV9
QTjDidkfmYTv41CvNgKkKx1i7eey0wdmt9KifulYYGb7Tp5aFVwMRbaA633yq/AhCt2D1OA+0SDb
4cdPslWHHmCIlZ0oyH3X84USNvciJ52+H22l4HCfTl/4d2M9PHl1t/CNlPM1/n/iKtuTDu96VQTJ
lXhuS8jFXhNZeMqquA+3SpqEt43XI9waExvGJd72uFzro9Y6hVXLW9fMGNuyMpTOiViR+ZprdWlt
htAYy1XZwgNHfqCEj3Vd5u3GssVZ9dGM0Tqt42FhaTfTI6eEuEBk2Mss3kysKays7xQAzb32KA0L
5fbvuuTC65l6BNo+cyNooITVNWlJvnVMt7RS5aHEr3jgsKbZiNRtXm22pRAv1kG6Jmyz38mmGx9d
Nvofk1qrt2qcu5vOxEBTSiLZmSYJE12tKMfU1aqFv/p38Xzhr05PLJUo9nq14XReOrS7Ye3uxdZf
J1v1QKZpd8uRzGZc33Q3+V19Fx/+x9mV9VaKc9tfhGQwGHgFzkjmpIbUC6op2Iw2M/z6u07dl3zu
cJCifuhW1LIPHra3t9dQPUIj5z7dbzHj1jakjr0aUt7V1L/0DklqqJPnQT7uII1W7xmsqGXg/rke
g1fOD/05Exo1YOQz9GP7d6qPGN6ct/gTa01rQbEqZjkNF9QiFF3D2jZ2KUQFyOdObohy/280NEpg
cHjtkjOEpx+nBCanQ5HuSV++Xh+Yta3g/W/7FXGAZhuR55C6mmIjT8fTkvcMtFCQKCE0zR+u97MS
jBwtqheNVdVehgmAQMfXMiWhN6QbxY61T9AmwPIhazPkkHIdhH+3gFY3uCBZAlZ0XqytWsfKJHva
z89BD/YrPzPPTdbtKwdFANJ5X9p2S+1sZXg87WDys8ozvUXa58Fmz0AWHXI73xC+WGtayy99f0Js
afG4WvJJ/ei8wbrr6w5B5frEro2MdsqIdjLSZZ5KZGaQPyDuzZCNz42TbSR+a5OrHTTpAsokzucx
9tMfE67k9vwA6ixMqLbgtJeF/kH80ykyXlWlgz2kJews/rRVAVmrFIZYv5h3YwzmEaXR/fVxsv69
Zn/Uk7bV7IxC9rKfQcYp7SMFi88vbnqr3Ds2tHkqAYuAnclvKvVKxS4pfksIKgsx7byLqtKijnVy
tAX43uVL3UeJPx+o95JnxaGcvuWi3k2ejAb1LRv4GXi6I7UPbePcwH42sSGciaoG4HVN8ZOrM2zq
AlSWJJERRCVM3u3x/Q8JjHUqYFAvJn0JTNhnGi/m3WAfBWg2F5VxWBANwAYCRBHI5ltN4HOE/0y+
sjbw7KhWbxm5k8RE048dLqtgWsARaqnOk7UcRygqOccEL5Te8DKmb069PLrmEjoppDnS4wK7qgUu
wrl/k3RyP4xvMDUxJ8BWZ2g92X9q+60cllMyZjtSFJE/g4tvBlx9KcvxawUjutGNpukVckf5Rbt/
Dmw/kiO48nIHYMlYnKf5Uh7+SpYj4Kt5rWDS96q+cgMZSJDCIwFWQLQNjKaJGDPCqQDKN4PR+tQf
jQQy3XMZseFQeke7h5EWzB9gxNaT58Iqwjnp4Gf3R9FIziRQyd4sn9MGtizODTyUKuvZMl8cpMiZ
AX874yDGZt+p26SWceN28Gn7aWXmPk+hFiAfpYdSOezFyszFrO05O6Jem44BtQ6wZglVGgt2qgUM
4WiEFELUERLVqOh2DM/BprxF1gpDbPj8PsyA3Zbw9WmA9W3wetAXZajsHedjkMEqz/zVOrcNY3sD
B2655NEonAjEmRDyH3CCgUpT9kXKF9kMYemMkeRFZC5VqATMUdzQnV/tci8qY2dDl7tBFqVuVNME
5Qj24A+jhrR19aSsXQ1ZenvZTzPmp/gychiDP2MvB5AnCEqCYzgYK1wd9o2Lr59+eLCGQkkKEp+h
BzMsi46oJI5BOy1Bvdx2NPCKW/nHLg5FHvDvtA8q/00af03xF6/RoxMnaogyTnfXt+vKVUeH8qg6
E1OXlV1MmuWXCzfGHhoUoW2Kn8MMJKZp/Lzez0p01vlskGVYYKbdQOcltZtdR8ryoaKKbhQ211q/
RNV3d6nWVsqDAwpCTj9mR8Dbk4gVML+6/ttXQr97+fu71o2kL7I2dYd4YX9MJHAJ1gnELKPPtX75
pnetT7zgC7WcPO57DhpeA4+cgwd6Fwqj9hZu52OUk/kfHltO7QKHCwiMaZ3tU9Odos4c6GtKRX3X
wW3jrHBp4jAhLjvIOiXG0/VvW817tUMZNxwKOIcBe/l8ESnsfgd47VRJlwSLEOSIMuDy06Y0/857
y4gob2FuZqnS27i/rR16WvcO0FY9m7PkXC7ZYeBGEpCmhQCpulkquCdW02TDqTXfyDE/VmSCIIqW
I9QokkK/DBI9TZ7MgasgMNdR/xslxTOTUDQaavfVFPRr6rtHcKlvRQlzKwBKQlJ/7iHH1BUyEwkv
acY9/9xc1II9IxhhTIVq3sZiXUlTdCpdQQHGamHQG9u59TUx3cifyAl0/YOV+xuX1pW9zLT0wZ2H
PKUW9jLtrGPZNLfEmbYKO2s/XytRlSLveuuiNgVtmLBtvqJ2cJjMewfumJ9b8DoTENI3PnFmxDlb
WclOiuW177tTA7kWbrons192ST5GBi4ipVF97mKgcwQBH/REbWcQb+gh+wOH3OTZSeEUNM7Gq0na
buOoWAmDOlVQwAgD5BMwht3mhSdL0PbwOqyrjZW1Nu3azaBuBkP0DK0r7/ucVoGRvF2fkrWGtRhg
wG2pqDxQDvM5+Ql1oHvb2Xo6X1tO2n43pll4iQXwfO6T7/Ukn7qlRBGj8lHKGfvv13//ygmtI8oZ
5VljUQkuH2w8Iau0H1r4yU7ImOy/fPwUGsPU4eNz5fsyA5MGuXATZNKM8gJGSemWZsu/B9IP7gQ6
zNZ34JRowdLsNJumfYS/A4NVWlHSJ2LyApdZnBB4uzXgNlYtJ6NWsDm32LCvCzV9bRrwDUGl7odv
WIPLlwTWhBuLbuV80AG5I97QPCOVw5lZNQ/cwkVxY7kreuPbZNAv2QLeUCJ7I7g+k2vVRB2em6s+
MXIfhpmdCx9dxpTzRCdpwYlzCedZqJ1oYF0IohrQDJVTvCXwz2scduzn5cEG4av1zSMzGftCaUJe
wL4Brakg5Zdu9ps7UcpkV8ls2VgSKzmDDhs0QTFD6VB0Z69bxruuyvhDVy9wBF6s+QaHujpUTDZv
QNA3L4kLktr1QfonTvzBUtGBQQYRqbIauzmD+VsdKzV6RwV/ZJhBTU2f72f7wmW47DxokCXDb3MQ
3i7lyXjTMVn/IArAZMjOFkZQZZn1x3NAUlEercIJb/fHcbLpo13CnM3Ljfq3I+cJbt+uJALkNpqA
adBOPdnXkPgKbfDrggzVNEDnC9lAatW+OICa1TE3LbwINGbWHseWiL+2LSAfhRD8veYCuXxf4coE
GUO4s7nO4h9nwtqDSBp7Qao/+7AMGOffrj9RMySw+4FPtclOrHbyg+2DPhJI0Y5fytReoop18Jf0
ZP08SnN6wPtsCfM7CafFtITkizvmIZVQDq9gCvWa8mzEhTGBqR1cumb4dbbyC5MWj+zWhOmpa5LY
Npm9cVCvRD8dDD6AagikNunPbgvjW3hwIrZmE0O20X9ue+pY8LngLjULChszCOF5or1LRh819cHf
C8JPKp+eO5tvfM1KKNCx4SrxS75MdXsekM7spDd+T/r5qfO7p3k0jqDgQ+95gfvt9VX+MRUYgkba
ncIcfF5D+D2Nk8QZ5jBdVMt3o5PNb55ayjFMWFe9ASiRQlkkM/PXZqnchzGt5Qv8N/Mj4yb4w45L
+qgHU0UFtLKbv6IT/RFMk+JxFP54a9lZ+2rNZbuD9Z39u2fu8rtWrDc2turKyaqrINKKsYvPYXVe
HJmfzDp1ztRJ1Mbkf7y8iH5nGeDmjnfPRMamcPcXA9PELSOUC4NZfbs+CR//fqKLaQx+MfmuShUe
K7NnwYxbx1q+X2/641yJ6DcB3lAKvfVBxcryIUHJ27gc5xuSbiFoPh4cUwf+t4ZTzaR1+jMIKuZL
6Q8yWqRl3AEZkB6ZGLfU0Nb60bIygVSAD26PAxIIkF0+dzDbMh2UVpZsDHmRGF+uj9fHU2HqwH/K
U9ZDcao5p7gN3ncDHgy9pZC/P9e6lqdNlJWE9ao/F6Cw493ehWOLWW5FjpUEzdZKt2UzF36eJOrM
meTwIqPWs5kP2bFGRRBpDO70JZ2GjTvmSpjS4fZjr3LRzgi6XQnBygx+80BvQs8vKZ4Sh/yaHP9p
8fqNkvrHq9ik2nVJSoyaLc0G49aaR+7DV9fP0jZyGyF216dm7XsuC+9d9aNPvVKZOXydIaqHih8q
vMYDYMfGm7AopOAcMycPU23Uyb5SVfN2vdOV1UYv3/uu07IBDLw1PHWmqdHApMIfAUKyPvcCRC+d
vmt8TpOi66AmEHcNDcHBCtt2Cxj8//v7g+SIavsxldwaMweNxz+M4LsTOEEZ/HEjLxxDJ7i9jX6I
YK+C2+9xHN3u8c/96bQ/7W+j6Pb25f4JHNTg9BT8Phz+Hp7+nv4Owd9ud/NwOJ2Cw+nlFJz+3nhB
uDsUwe7ufN7tdl+OR/zr9fwcHs+Hu3OIdqIoPob4f3bhOTzGt9F+/z16vPxvYRh9j6Jj9P0IytxG
xryytah2d3PddKTTiAWY1Xnxq67m7j7BzSoCbL+LuK/YVwgsZVsKo2vLXQsTFFPHhSLuqctgBr2Y
e3hyHACJ2jjzP1aTskydIdCO0DCfc+ae6tLbT8KA142Kx6LcJXj2mOE1zaeHBnktc7+0In8ak2Uv
+uceFsjXl/1KMNdZA7QCOGGcuwbBvHDuJxc4AGkaJXKCvDuKkZiH6/2sjKPOGiCzJWEg6ronoSAR
wc5+/VZtxb+VrftP3OTd7sJDEbe4zLAieCMeclhu7/oKpkLXf/naCGmBgQ0t4WMzuieHPinzHpzW
yE8fF7C4r7e/ViHUof1w5DZB05POafLVXZZVEe72u1x0IS0h2TvXJ+h7hUbdRGVNH9KGeoGVm9Fc
Jp9L2XSwvxJzDUQvKlF1YQVJc5/xb9e/bGWn6jD/mZijXVoSa2sm1cEel3pHIIf6Be5f2U3aJPaZ
GPMWDHsNaKSjfDmD20af+epsF/ZvLpNwVGQP6vae9gDO48oeQA0F72yAQQWqtLpdNogtFZ+1NaJF
CVghLjCcycvzJBl/9cxKPbTw2bnxx7x/yap6S7B0bRdpacXIprzo3MU9EbVXwy8BxWyZPl+frbV1
qBMNIHyd9DXUZ86yG2s7yEa3nI6wrOznYKAQ4076C8CAVGZRByTJIQGrPBPqFNNcqL+WkHzXyWE8
mMxNtrCVKytIB1OTQRYpXMUz1BvoTWvyH1zgVXRo+dMkFj+oIau6EQdXRlbHvAJ7zphJZnmGWuqh
dmBkvgCQFJis3sgv1j5FO7aYazNG8awGMAueZlELKF4s6GScZ86WJ2AHqkc+THhJvD6ZH6ZQgDFr
Qavxobtcd4iziS1DO1XhDNkPmKfhiYWHVLSBy6zd9a4+XPvoSsttUhhTevXo8Ng0jAo6wbLfkaxY
giUjzpl1bPx1vZ8PZwj9aGlOJaDKM2f2dMb9P5L5GDRev+tneyMMrzWvzQ+4nqMvq6mKZS7eJmJ8
l1P1bLEmuv7rP6yc4ddrEUJYvV0a0LqPC4+HRZecPZo/jB1seFX+KGB6AFn3g0rYz+vdrU2KFiiS
LMd9DyaV5wRcwBnM5L5OQx8oswVVp+tdfHjqmkxHZ6UkdQujBO7ZhVpfmHSQmqn7rTvmx8VhtH5Z
2O/O9Nkrae+ktIq7gZd7Jbz8rPjYQZrehaymR803p2oE9EwyXAqCxDPMKRhh4UujhqXNNwjc2ydK
azN2XGV/t2wbpgTXv3tla+lOqXnWQ4KVGlVccGs/Vgnk0AzoaPAQ/jCnerlZAE/4XE/amrFtgI6N
hfSxz7qdySRAM8AxOOVdnyNOdd43ACy3cLory9/TFoxRDBC7XmC+0CffILa4tE8mP13/jJWFoqOM
2sEhM/HA4XVFcSNT8m26WOhdb3vlZ+sqvFMGjwayCOcMKa+XDgJoRPA/9pBsNL+yjf4Dlp1YNzRz
W8W2dN8qflGdyfsHwytBxU/Kv9e/YW1BXTp/t9Tt2rXmzillnJkmxJwYLNkrgE1wAYW/y36hHoT7
N+6hK8OlGyw7Re4PdEnrmBRdRLMnBYyKmja+Y2WedZyg19OlpDBLj/08h4yiGIpoxjl6fZA+Rg0g
h7icq+9GyXPc1itn5p3nzhpuHJZh03l82uVOZUVc9eLZXoCb9QbDgP9HN+8A6lTH652vLANdF7mG
jYad4PXn3BVDkLEuauXjDCm5Crix6z2sTIwOJ1mgRJ8nS2OfVX6RuC9t45blbrfHIS42osnaR1ym
7d0ACrMrurJN6BkvwmfSQoqRnazF3lnNp6gYmCLthE5SZowlASl24EBZBlOOV223KvKnmZV1OBTD
FKRWP2zge9aGTDuwu6Wpnc4zYTcv63Pf9zt/YLfG2H5yzrXgu2RwiePE8s+WkagQaonpzZJ65g4z
NR9yaRUbx+iHeSEGTQu8HAZDzMkgBEVrFZVlTXBfSV780T51Sf3IeDFufNBKRzpMo5loCpBGS8+9
C7xf5ybhkCHtyIs3UloHo/C2cs+1ji5x7t1CS2c8VnAyUEg0GY+qyc8WscIyz35O1fyVpFs4npX5
141MWQoiji3A85bpT4/Pgd/kQQGU3vUNuRLMdMzGOACQuJhIBxtRxW5u7g05bEzE2g+//P3d+MjB
xGOyhYmQHv+apiCiQfjvKx3TrbxhrQNtp3sDh1ZrDno9Hfwgn09TS4Nsi0e01ri2yZGX1yxz6BSn
7RI4k31wRqThbCtKreTJuszfDDHabF7qGkLxg3NX8k7FhkJNildAwIGAGlHhF3vZlukBTBO+QY5a
iY26gHEGi9V8gqLdmRZwgGDjye4rHhpu+d0Szpbz+Von2k6HVLVolTs1cSKqfSL6OhBu/zD402+n
czdeLFeWrY7ZaL0OPOAB7GD42z2zerqF29nncgedLONwz/UAuPDPCa2xqkgAEm0Ah7ONDbd2wOt0
mNkyC9QWBhIbXHyZaCFuWlX87Ry1G9LhKFW5M2Rx8uf+KIS1EXxXFrNOjXHTrBVF6y7x5F0M01jY
ZMWxpFvG0R9z6xHHta1uFV1e2DOCu7FUyTkdTH4caF88zi61771saJ7ppJxb6VqgN+Uud1+m2iJf
iVEVD2CsVxuwjUvk/c8LAX6GFhBGf25a5GYQDwGu0AHWtmBFWMs0zABZqPgEPYGta/THYpfoS4sP
PVz2fAMmbJBbgH2r8c0HeEg6U+DUddCXbaBytitHsSctXm2HPMBmK20f97p7C+e415OYSz/ETPPp
qYCW+PVwvrL3HC1ZgGK+wycgHs5Tc+GUKcasr8zNvbAsBy/AWWLL3fWe1paUljdQ0s0QKYROqV1C
z89r1W6m6evo9p87PXR4Utu6rQWJMQggLnCmIyTLnrxuTKIL2nkDO7gSRHRIUpfA66/vIeXY5gYP
Zmc8oTS4UU1fu9jrCJEWVlUdpGuT8zg7f5U09plxT+X3BYLTzKPhPGWnRgG90xLoDdhHkle3XQ7Z
1Lw7oHQbXZ+kleWgg0iksRQ9N2aYWZpmZPVT6Hn3LZU75WwtuJUkSIeOOLAjg4pk7p8JbNYn5gZt
XocWexOjH9hmv//cd2jxZXSdmlRigp0xyDLOkv9RfXE/TP79NPNsY6xWtPGZjitwlFerlEM+PO3T
gUeqhv9gaXYUOqJdjvdZQ7DkrWaT97flqg7kxMtzNY78yamqCeoh+Tjuk9agJ9uHbidKy+SlHJdR
BfCYrH64bg9WpQ/mZzgzwz6ABitjaxrct+tDtLIf9dcNg7aovIkZkJF04XgXUmBQGPmTRWZ34+62
spj0Z46sIdzLjHI8F70z3g/ukj6RPJ8hwWV4XxJfbAET1/rRIgtMPzxZZY2KJ0ohlCFuLN+4UTnf
G+xTsAWT/Qvq71JTAN0WkS1ZFVvAVFU1aLikfmyofCEWME928vv6nKxtDv2MgGqFJa0J8FVXnm2Y
owRGSiHojBMDbgQqKAjZOODXQpkW95PBL8e28yQodGK4a0S9HLIh2ZJ3W1lbukZkkXXUgNwtpFX7
8ph6yQs80s+wE/1+fZhWJlwHkRCOqlxadk3cWc0OULQ4MZ9VBZCoITeGZ+UD/oPnTHsTxTloe1kp
pC1NxJBB7LP6c35S7D/AFIbmGRmsswkuyz1Lqb9reSY2spqVudWRKF7WwUJ7EjKeuG+fhMfVnTuR
LfLlP32oD5ImepmVd3sBlubCsIaJnF1/qI5OAdM5Wk5qnw6NvWOTnd3VzjQjmEzsxFu7OFlJWRxq
vN8HZDJkZMOH8lwM0GepaCe+tlCee7m+Lla2jw5VMUxpDRU2L0grJM6kDwDOuU7afQ/7Z1Y8Xu9k
bWlcRv3d55spUIGgKdLzuPjGK+8IEO0OlOotng9/r3ex9h1aGGgqq4Kf39jGuXzIXRqi6rUj5k0K
a9vEMXef60SLACkSfGEVbDpDsnlfd3/knEcZauke+HvuMGxspLVP0WLzNFu8Hi8qF8SiwPbZ4y3N
5kdDiX2joGrk2RtQr7VZ0e6QjqALGRPwvasGr8seuYOhCCwLm4178ErzOhoEVmwNUtceWjbM2I+w
hfFpBd+RLSb5yijpIJDKWzj3TZTTi86JiJR/yGLgOC6GPxY4dGHjsY0dspaz6IDx2WBGOQgUuq0f
3fdpz8776dQfzDgZg+4Xe7Gf2X36QG6S2Do+F7f8i/h1fbWtDaAWNOzZI6QA1DxuyINdPIhOhnha
3ljKKwFPV5gkNorQtmrhMJ7KrwlMoadly6hirWltt1tgUHfQr6vwMKDuVbs8p7D5Dq6PycrtU8cV
kLzOHV4307mWQ1z51k/YngD/CNERJseozb08srptvcS17i5/fxe4fOB3C5gH4VgYaWRmzUM9Cbyu
TuHk2qFIljtVTpFhNUg3+zNM1FXIeA2XcifMDRrksO5zQb9tRB4Cf7y/PgQrw6trHUIgsBapMcm4
hwaKXVl7KGdsNL2y4nR5Q8iNQVs8QQ4CdMuTXwEoC7hE4tlP13/5WvOXv78bzdROR7vtlz6uwPYI
XZN+mculhk69sVGxWokJ/4Bx7zrIXTB+XKNEB+7vNsOsWFmUONk+mbNgMPjncvR/mJd3vfAxTwHK
wRsbNIR/09z+OgKW5BbD94VvTcTaHGsHjT0azEpsQ0KYbd7TogmsaksWaq029g/z9O7nW51dDTlp
+hhU/d/NImLeiS+oyPHA87xb1c2PNO1emsrc23UuN/bt2tRrZ42R8cxvoWUIkbk5YtI8V7k8ETZ/
rspALhXgd99kiMZQU5IU8Ujqw1i2cziQzynMmkzX4WuFAttn7vq4754k6DxW/VraP69viY+RZmj8
spTf/fI0BzivZQjyfU+h5JQa5OIdVVW7lHBYf3tEBRB+pDeqHXgos4zf97Kq/pSdU2ykvh9PjaOL
njmQNM1HmEvGCaj6MB6DqsBUThC0yJ0t3dmPl7OjI4iScoZTwaT62CLj3czouZg/JcEIXqF22MC4
pxzKxRzjxXixfB4sHDLMdGPVfhz+HR0mZIOxMw5mW8aeIQOvJnhM/WnbRkj9G6c7C0duxK218dG2
O5xcvbYp/DIWxRSxatxNWb2Rhf0D//736uHoYCFD0Il0FWoWi5n1EYRO4OnNcelnqPWETW+YN10N
4prrzvTsKpcec9hEHT04aZ4Iab2d8pvuMOIpGZXW1PjFe2IFqe+IW3vs+7DoQegnldV/G4wMRmem
6waNm5BTlycFzPvmYq+yiewc7sr9Avxd0EyCPYFYVG3cLdbq4kRLk2oOyeSMNLiWez978SjFA/PG
GwuGNCYx99Re7oQszjXqZAP7RejWjfHjtQGR1//duLAQ6YpqlHhSmlp4rSSBVOECS96S54FcQKoa
NyAvK4eajlsULvhW/KJn2uej+QgEY74bHIP+hoS3c4bWqRHiNNoy4P14JUKR+X+/aioAu8wHFweP
goTC7IdEbdUHLvPx34XIiL7ImV8gMUfTUr0U2WuZ3XEb4M/a/NyxrLPFeilL3AGRq5kqd34ag0uO
jijZm4/3kMjCM/LGfHwcLxnRjrLCIsyaSpyfvGZnaHNHKEPsxmaKrp8IH8+Aoyt0ksSGjxaU7GLo
jZyoMHe8rb9db/rjX+7o2py1wkMelF3KmNn00HcKqGXri+d2x+vNXw7b/06wo+tz5sKcADG4nPFi
ZPtx8WDYOYKlOhQ36YLX+wG6PXnC6x2H+OgnI7Q2GW3tuBkuBbjG5AXqJymMN502TOzx1W1Z7OSm
G6CkvXFYr4yfjlLk1QVZsywI0xImf7hvzPRvkda7Tw2fjlL0VGbXZQKKPIHvSwMjFQdvXFNAoRU1
wlA0hWpPvSXWtfYlWtZhekJNFSJnPMtfBTvYKRyRP3lo6pqNxLTT0nYk2naCtPtZx47fBxKaApY8
Ot3GLllZazr4LPXtBKxxMcZl+ysRb1ZPXxrbh+LUfP9P7pJUQdcuGzPzcah3dDCaWEpTTuYM7GTV
gUvf0iZIe/4brMiokmIIEtu+zatPiXKbji5hl40Cz+6UIr5UTjiZOE36JEgMI+CkDyH/sREu15aA
Fo5HkOt9CDBXcdrRndmSo3upPQq6kXeshDFPK2LJrBuhR1r1MTwEXnujORDqbdxS15rW9vxcGUUD
b8A+pmrxnvEABi5829fJ5/JhHWI6SaecXW6WsYXXtmZJjk3Cb6WhPvfrdZSptNwZowwBx3amh1G6
ESypvlyPICtTqsMaeZ0o3y9TaPxNTRJatJp3JSlAXMnJlkbkx8mIo6MXs6arzaXNx3hMu9Cdyojz
JqjMH4k1B9LeOKdWJlgHMOZTUfke5OhicEGPTuW/Ou1QbhwYa21f/v7uvoW9ay+zyMt4VNDyFQGh
W3Hv4/zG0RGLvShhUMoF4l7Tu4cSBsQvSvhyZ+Y9P4q631pAa7Osbdx5dM22JR70i5xa3Y7TnL8A
oZXEg2T5xkm+9ina5oVseNU5A3zEh6p5tIYuqkgGS6+0egJ0cWObrU2Etot9J4HTt3m5ss/dDU+6
F68e/lzfBytN6+hEK4eCcu/xMeY2XDQgNdiSp8+1fDkh3q0es0+KeQZ3IM7GMUihOWzRz+1dHYFY
exA0r/tugHRsj4q52tdJ+ZC100bSujYkl5l+98NFQ90KUi4X0St5zBz23UnKZWNLrcQEXR7KdqFH
iwrbEHslP+QTOSx1iof8LGDGy2JtxISVVa+LQ7G6aVzcjPvY69w7QDSPTt38yJt0Y8WvNa/de3JJ
Gp620NZ2rCZgjXewSBJM9ufwpY6ORASY3S7AEOzjzBcEqIeUB0VB70gi2OeOcx11CBzMBJ/UBWZg
vHmt0/mYQ64W+p3q5frKXwkJukpU082J29X4AkiIPMP94L61rD1XxVvlGa/Xu1hZozreEJ6/s8ST
EaKO9aAKtWub/nC95ZUETocbit5shWWh5clsny/ka+UNT226HBab3hmme/YcPHde72slM9Whh4VP
x5yn1hAD8Z0ClTYfbBNOf3jKu4eKKN4tctj/+QxkS9VsERpWVq8OPUSFBlo/BjAQEylFOMHHGGDK
hcCJBkK81z/rH4P4g9udDj/MjZHl4wKPTolz7tZRxnxr2kNBQqhF198g9U/Cvn+ciJB5NA+skkHm
e819qjonD4j0XTM0qpTBxwy000NaAQ024aJoReB55j8Fzvz7gYC6EgyE1TzM6IKUlykmYGzalm7g
lc7W0+HKWtYhjC2EXxh48kMM53mk8q39fRmTn8PQ7ozmc49gjg5dbCeTjkOLPpz0zq3OPPtzfR7W
ptr630BuJQCgzMqBCUAH4koZJFPM6Mb9dm1c9GPfJY1XdU0Da2erhmZ8BaGMQCTStoEubtm5lHWz
v/4Za3tdO/0XwQrIgczAAWSQIuve4Fi5+1TLOuDQG0wnVSZaHtXfyXpt3Q2w4cov1rGGwqhtnqsR
+3qBejIw63XKHq7/5JVx1xGEghpqbFIcoHySODl7+mDZ5Fhi9URm6myMy1onl7+/ywDwis07e4FU
aSUqyCDPoWWSe565x9z/7NBf1uy7LsxqLKUNK6y4aJPlSOhonXPZbV35/73xfhCBdOygoH7FhqbH
DJS9exxAnDuIUuW7hZiw1S5TqGijuDXuRG7CDqRo1F7Og4gcu5Qn01yMQFmyiha8nQZ2RcD9TmRp
hHwyPLzOMvuu7eZ5I91a2aW6oTEXUtn+AuFGv/eTL35euqi0tHCGEJbzuR2kKxqBQNjkSqQdrIIU
fJ/xUnQ0yFJvfMDaatFDAcRyyoZPQ0ysAb4q1XTDhf+Vj8KMknYYPrkmtShACwfngD1c9Gx/WOVX
AVdc4R6G8un6vlrZsjoizXZTv6EGFkw+/ZTDn3ZuNw7DtYa1a4Bq0jmD2ccQS+MWyjEh5/VGGrcy
7joOrZr7JrHUMsClGZLnZILOuOHfQt/rbpi9jTC/9uu1SFD7UMIiCebWt8YX4c83tTm8XB/xlXWv
o8kskaeZ6yFIyrR5xGvdQVb8RRVsY72s5Fa69NHi4hG5gJMB3hG7r5z6sUqSu9wkEPhX9XfoZnyh
dvbHGvBgfv171oZKuxZULrThfNycYqLuyvSNelvG6msNa8d40xGQc9sODfNnRv76fKuyu7aA9I3b
8IbDRmiMKwcskL4IR3GXTjzytixR1365tmeTrplwduOXl+rJ7l+gDLex9FeukTperJj9qYTDMehG
xY9+LsO8KIOawyNAGrjHfI4c6/wHNgZdxNRv4YNhwxVw4P/H3JktR46jWfpV2vKe2QRBEsBYZ5kN
F9/k2kOhiLihKRaBK0gCIEHybeZZ+sX6eFbOVKUmI2K6ruaizCpSLtLFBfiX85/vTIYmiZqv/9Lj
8lYpVqNyNWAsEsokcBJE8Wy99z8+8PeuzZtXVoWl59A+m686YU4Gqw3m/pLSvZg2ymb4cf74LN+5
tW81YUJrzCVjSh3e0kCPzFUOw7yfCDR+d9T6i837rTERp9YN9Trbq2Io6jCJjOkAQJhkagIXpSUD
umpWlmUuVqgeoJpu9rIcZQ6kQ52VwUAOQvYGWvJoy7xZFDk8sDGpP3nFOyDOHTAbEF81fjDiw508
8rJl3xYN0iPS7m5XxFQctyJi11j5hr1pkY1NQwP2hVyDZFGjTMtIfPvxZfzOK/hWjDJ5EuIdgUXQ
bNg762A+rjBqDLblRU7zT/bn7yy0bzUpg/EJcOx4WRzs3vXmvfBq+lB1P7Pi/s7z9laVEgZkjfth
a6/8QoWp9aNHibCuCJpHrypvlJl/ZsD2nUfubfOeMQqAs0VrZV7rXTete0XLDz++Dd879OXS/VM0
aofSY1OFRLx1I2gEH/3i848P/L37eznhPx0YACa3bcD1XS3wi5DAaSwq7wd4Zcpal4/dNET3Pz7R
X9/k8K1TfbxG0SJCNl0tU5n5HgyUhinrxMcfH/13weD//UqGb0uOQTysJmAcfZRwKjHK10PMzAya
zuNYJn40DztiIN2ARa18Z9lU7LcpVHesWoKcRiE7FMQtaeuCLt1IuOXzVLpd5Un1r13mt8M2SgCJ
zWtjryKuaNIK82gG8w6D1Pm8DP/aa/R23Abrg78aXhicw+yKZr5m1fAeSv2f2Qp85z363aj7nx4V
2OJCxRePqOouuFY6bMJ8qyBMcxc7maQpKanTGWTcFOA4BUvAnu1gQVN9rtB7OgKxWO7VArOxaYva
R2m6/hgDuJgo34RJsHhxrt0s75ctck+k3mzu4tle91NHUshflmyORworcOQdw0qHG/QP9W2AvPt9
IUsMapYLUa+RsQVqeVB+297N190mwB4PuFelk2ZDVlzoNqSvaBKVNgu659oXTmTSzv2RNcG4oxs1
52Bd3HEuYE6dtIrG6Aj5W/e+rml527pSYdgOdRYetyLvpGxTMvfmTsJr/ZYX1fgv1ljfSlcwRYF6
SIfQObQyX023kyxIBvozR9y/tjTDKMubkG1e4zWufJTQB+c3URJ6EEehJTKcxObYnnTUz5CcolHP
J3XDyFzfBZjf2osCzgUaVPrruO2nn8QD3xFx0rdNyj7sKIzi7HwOAis+FqFs8wh2OO+mdp2BHWr8
CAsT98QnqwuUNq12gO4sC3n98drx10sgfdvEBGW9bxgfcfporL+0vGcHUL6CjLVDeRPCLD3/8Xn+
+v2hbzuazSRLT05mPg+r+1y0lynejiZWrh+dXxwJDEGyH5/or5da+ravKRVdXaXL9Qwz0OoigrR5
oFv4YLP6Z2iTv7bnRHXrzYbkr1UpCzIuZ9mH65ZboLcfPVcF143PtychyvmmL2p+tVY1+dBHNHgF
y2A9gzjU8aTtlf/A/QhUNU4i72fKzO9d4Dd7GXe1lBUgaOeigs0pfGXPisGlXnnyPlra56GMf7IU
fkfoSt+aYUuQS3S42vJqGKZDBypYa0AEwyCUpSSnsJSoO7Fv12MrX2XwM0nSd8/6Jh2CGWlTagyw
XikfsPktPvoeT8hWJB1rT5DYpnwwe7QKM8NueRj9pKD3na2VvjVi8eGirPumKa8WpgQEel1JikMd
rFCL9aU3PldTNGau6/wKpLVN17lt4/CjFMR9laaGfNmJsJoPle+5U2+J9xHesbPNxzl2N7xali+/
P/X//mX5H/Jbf/f3zd787T/w7y/9sOoKONA3//zbux7Au+4/Lr/zfz7z59/42/5bf/PSfTNvP/Sn
38Fx/zhv9mJf/vSPXFmUcO6nb3p9+Gam1v5+fHzDyyf/X3/4b99+P8q7dfj22y9f+gkFaRxNVr36
5Y8fHb/+9gsS9X//56P/8aPL1//tl//5Kl+QQNj//F9vf+fbi7G//cLCXyF1pxFskf0wEL8bxrlv
l5/E/q8RYZC2AWwd8phe0kfVa1vijPxXwBP8CDbvPvz2+aU8adCxxY8C8SuWLnTNCQsEozFclf/3
d/vTvfnHvfo3NXV3INBZ89sv0e9ljn8EbLHgQcSAlcDhKAkYDAD/HIDWFw80E3ugcWi9mbRD78dh
gcB4OxzdgLkZ82XaNtfuS+f8avsywCDGQKbUE1586SImhjQYR4Dp6qlv24/xCKk5rvoGa8dWdT5w
d3op4mQdBByQFtnUc2p71lqXYUDRDxNPeP3yKngdxw96LqLyTtAoRh2fF8z/RC8b8UPsF5jf9oQi
sB+2Yw83R6pIeFq9kJvbznKe+B15RS1KRj1OGMKyQhj9tM1d6R1LzWClAKUJDfIJ+nc/CQqjx6xY
l1YkVeT3Q1oIvYmTWsNtu1Ww81DPFNGyfAFro6xksik5LdfMVG45tYPXtSmivVDdNKGL67t4DH2X
+x7rh/s2ogLawbB3+P+QfJenoSRVl3HKQRlsvWASeRtdttHK5wbE20gbWAQFs0xpLTu378pwgJkM
aTS/Z35FgmtXljJtQ0zdQs5dyuZjHffweu7nxeu+bRTCkzPQw3F1G3e822Cq6Ba540Abx7czfrd+
nHkZTRnHFW125RQj6CvnimAkX0cEpuWz8HetbJ1CvdQv2/1Sb/ql13EZ3ve+bLyzj8oJWLdW2emI
CWhZpbH10QzsGIdGmWkHgb8CDGbONS74q/NMUWSdHPq4TIIqiD+VK+a3MzOVEAwkldlgNd/4mEfN
4YkGNB3ut6JpE2Ek90pqIP6SycMalVVuUt3tuiqU/Xs8febAGhS6ksg1RO+9kIzl5yZaJ8NSGVGm
D1wE3AFzaapwzgDs29gLiSgonm3dmPDggqB/apRt5L7VYKGc9GKDJY29kjxwOGOCmz7i2qUV0Ddt
GgPkEqdVG1RlTldF3B7XaAATE9cXSEpIZcaEzNBy38+ybv1cVHA0VS10nbvBD9kMpoqWg05hQlA8
m8itcd5vPYYxNCu3aY9Lpz91aisRF6ywg4x1pSuAG8XkY1qqMT1w0/5aZGEhQnLUTcjJrrNoyO+L
2WdTNhZ+EV/7iAjNTsJn/WLeCfH63aBCn6axLkFZCAfZ4L8vg76rWreYzEDqNhzEoJt+r8dtfZyN
C5crPmi8N1G7hd5+iAa/T7DsL9VRRqt/DkLh1WmgRvuOFD3IKZ7XNiNsPVrOr3Cj/OZ1LOkDbjoM
oK3foj4YTa5oUKxwIJpWcMMSkNTBTvzj0le1SDzelxrzqK3rM3jb0mFvlxjyf8v90KbEL5V8J+3K
vm3OzdVTCGenS4HKjxleRN0scwrukgx2nQ9fGvQsGUNND/2i4sZvACZJGw3r8CRSSzXeYrZ5dvk2
kNDsKKcF2VlTmeaGb+tk03jjpEk3p8WnoTWqTlqwWwqkHdZf9l3Bgjk3uM7blQ+3WJ3ztoFr82zp
BHIq62Ge3BgV3UThBvaULpG8HhVce6bEVt5UZzrC4p5FJvZNssbxwBIs0q5LvWmFD7EZpJRJHM0O
XFKsmU3OFUpOeG+KVkIQvLLwypFoHa6rZjV9Pggh4ccrMNzxPGDSKo/MOHU3GK1wn2dwiJ7IWsOG
VPsyxNTEErKjGj32JRxC9RV4Sfk1MGT4MtbRyLIGa7jIa98vbQKOFh934byY9RzoUI2AygYSE3Wu
AfS2JoEPY0EYmp51rHBxQ0xGXaaWpr7ZV7TFnDnlJuJpOEwQ6WC90p/GPg55sjLIVPY86CaVOoe5
FxCrllheC4e+5EOt480+TLDjO88Crvmpz8kyXwcd/JzT0PlI0gvHjc0qCN7mR4sFr0PrSApHg2Rt
0dVIJDAc45EK6eIUw181/J6xoM2vdPE2DFXKKq7VmqxGu/ixLiQPbuaIdGQHXluDsYpl6sIOCzuM
Vg4WMg53O26gK95PDhnKQQstMDONfNTmw9hGQbaEVbU9lNrRIqGdZ+UO3CP42MK6EuFYIBYHdoqn
wLMDB2kCPRXddWgUQPn1OnGsdTs6LIZqmNIu3gK8BdvsPmyRWTrYrWERv+1M2aSshBK8doGkiYAR
F0lAHwmzeo2txVbRYvjArCMUDVSBrZ1QPXWgXOC1krvAA8Y4qVG/JDusXMxLMcPeYtWNSU0SVrbD
uPcdha459NHvy5gXbSxDzXdAYyUm4/BCAoyG5yMcZB0c3S158kjtepTNu7Xbh7BMkXs6OfQhI7xs
47mTxJVHA9WDTs2kw/dFJ/vPy4pULoElMjRtrDJaf54HB3lGC1pnkHqlHlg624gDBRJ0fZXrFkME
13WBbs8pgrKG6lR5dUM+9wXpsNYI2cidoTDcdsnmhkn3iYUf01gnU0AK0K0qGAmD1tzpHoZv9oLI
DOwaIQkgmBkAEyEsdtO4Ts/LMOgH+B2MIo06idIUBmviFcoZPrYWNeN2sfuRLqU6Yk/vQDlGrdck
sB2vyGeJ4cz2NjBWNMfIC9h8BAOLupPxemY+CXwEwY4WrDmqvvHbb5Ua2/rAWwxcggYsVHVys+ua
bCQOrlK+P1FxgM2PJ69jFEfFLa0k15knajBlxg3lm+d26ymg0NPiweu7L0fTH1SDFCMLaDiyLQ0b
1n9YVLGWN4zWoT1gTp2sj5O8tP+hVifWzwYBmTRKJRaO5A2aujFQHFig4WPy0Uo+4mnp/Dm2j4uo
I7CWjWe83UraFhNIfCBF+VgBA0oyRUZ8FWlDHzInDwWbQz3Sd7JqjD7aljf1cYwbOIRnQg3bmMNA
pcEGEvlcm/tiVnRLgsnHw7oBiBZdz2Zwff47jut9JUAIS3yOvm3iOTj7Ml6K7bY3rFlPXJMObXUf
s+XYSdkaqd2qYiJujVmsRVH/YuoNOy8a7/tK4I9p4yCgImk3TcvcC4NRnrCqWnELM6CxPKpYNwRb
O7ofBwNDiugwljj0UUWxVF94MI/9jG2T1n0y40ULD0O/wbuzB/euv4lKL+7S2vlde5hrPsERm+IZ
AsgavNYE3DNACEXccpyg7YLnPjamzqsWHsDXxhQYchtqVegd3r9+uhGFmvg+xHHXtBtdxzMfs0b0
ufOx8hy3oAA/vGcdqR/7S+IOKEBbDuNXJvB3PvubcUYkmq0coOxuiZYzLzhjNwBBKGCxB8dRBFOx
KZeTi6SZMtlWtDQZukmiu/FoO/e3tWwRNWbT1sdFldFYNfphInqqd1M/ozeEzbZbyLFopgvNVPdz
1z5VQ9XQ7kGFnK/XvdfJcd/E3VTe+62wdidw6wpUr7Dp71G6xnmrRa+TuKLK8Xl8ryOvXLrXMoaz
Qn0WIPLFxYvwWY1Rdh/cqWb3389Cr6svujf9q32bY/4pLb0dvqlHq799s9cvw9tP/n+YjV5KQD9I
RydjdYXm/d8z20v6evmFv+eihP0K7yTkjaARUj+KL8LXv+ei4teIRsIXcRQwIITiS5/pj1w0FL/6
QPNiYDWIQQnml1LTH7loGCMXRVTmU1SgAp+hTPrfyEVBFbuUPf+RjDJ4kFwSUUIpWm8ipG9l77Ws
bMm3pU4L2WBl8FW3G2DOu3nw54OGeblaljrn0XOw+KktoLCRK/aWaLkqZoK3N44PfduPezZGcWJh
ub5K84kio9qHA5CMLVfw8asTxsyUDgyVcoKnOqFbdAxlcSv9+AEhNM/6KHg/Re07aAcTW8KQocRj
m2NzATNdTTsJPvvkqioVtLqfww41cyQrMgh42lTTeZXupeDWpgHGYpJlbj5h4BcAWgcixRX3SXTX
dSROGNeYyRIweOiGBjGrivZL8+ShJQ6mPNkhwnpuu00nehavPCAW3jDSHm1/qxAkd7EiN1wgv5KF
OEYouiWC6i0BFxXdy1AMiWK2PCw+2JxCnEoy0UTLJ5MDIVo9OITHStyW3ah3g4jjRJTlmIBKXzI7
Xpthe2j99TqOy5sl6t53aiz2RDYfAFfDxbIfwtiNuQcOILyui6zBYpm0pFYp8eJdpeMpjfzHRaK1
ylaNcr2Ee3BRfCagaWdcu3M0MJ56FLQa609T5pU+cBl9n1lt4f9IyyKNXCyy2KGwprCQZWGwnTG/
2B8Di1S8bQG/mCoFBhBaTIJtWTdchKPcybPtin24tg6DGDXieguswMzX+xnFgQwGNeeq9EjW2a8w
uRjSyHqvsBxfE4JQEC54TZTpVYBvT/vgzBB058rWHBIv9aWq6jhdmw4GECUyZgFfPl00Tap1Waet
h9kw8DLGugABZA62I2TZT7RTGJCuOADsPTnAWqbDHRJByoE/TeYYcuHZoJfic3HQAY4UwYRv8+Zd
uNZdEpTH3kIoyWdjE1ZjpVeqmzF9IJYbUtbvlkI8dJY9sNIybOxJEyOeijBre5i2gwzCRMAwJx28
eMI9YCaZJbvngRJosBSnnlJ5MKitJcxDJ8W3QmRrq7O6g7NsT3mZ87j5VgCXeSRyhHK6rMLcI73Z
q2pIwV+XqW1UuPPw1yfazhHGovUdRIxu54KmTsKmndOFi09dCwLlPCGQxLbwXDJUIqcCM6jiHIIP
mV8ymaSGzWi2LLrcFQROVatxcEORczoJS08jGq5pE8xxhhAgREQdbDLz+qxxrfhYVp5JpzrMwqb3
HgSsLZFkwdU9Qm67w4uTqgHNfnie8WyEe8fCZ4mMcREw94Mskq8klxN32RhBTz0uSbtAjlPWCAsV
M+/WWCG+tPfTxPmeNICTk9ZkuqJfgkBFONF8oHHdHLbRz2tg7RCXIFaNF9ThnNelrnBL0rfaJFO1
5b1fzAnkOcWVGCwKXkFrch+O8DB7HDLjih48crrsRlulGHpI1mJ4WDZdPsd+81Tj9mUxUOBQWVb3
sYYGgFoAp8WGZvHY4zfi5kY2ISprDCjWKUJdhC8YIVe8z4uZ7pttCtK6aWjeYxmMIxmgQDTUycgZ
UAEVjXJVNB9MS15K0bV5TbuvCH5UpmzJUjiNOdwKL8ioONXCM3lQFCRFPngqeSx3sPm6XfX4MINZ
mwJGVaLuVlyP9TOc+faNruvjEJRfKVwA59ECvDLgcYXAMInQD07hcfsu8CaELFgakmKkNq14fANH
e383oTzI7eIyJZoKiMj6fQgAKXYFvEboRI3JCtfuorbtKbhoTxuE+G64gR4yZXXhXfXzusMf6Y7I
eUF53Qk64ynzYC1PEKUnws7DHtvCc9vA3WFuKMp/hc4AvXmZCi7SIoDxAO/l81huJzIHVQrS1sMy
9XDhIRLVtjItouHU1AM6AagRzRVCsUlXOzOrMetBnU+Qximk8lNwWgp95XPPgkwk8N01aiRDfRch
7tszxXWK6Ax1B1ue4rKMAJuuIVSn5LpgA01MyJ5Jj0ln0aPSoe0YpPHQHbfIS6s+nzQSz3ZEE0db
ct3VA81QVKquSXeLmR+eeSgopCuJ96CSnLgXhnu/MDytfFRzota8r+LnSGuQrUHXov6ojrNFTo9o
bmdXeR5XRIgBUovcKZlNNHro5/EVoBidgdyKfnPrn+fwUgUUJNkW73MfiRXBJpbS2u7JEEWJjgwe
JDHd1dPvT1Z78mkE03XEvUqvt57CthlE9W2MqeRxdYfC224kGE2Pzp6RVwAbWa94XIOgSyK25MjS
IzxDrUgxUYYvEOCpGeDjyVq97kZK90EE0xODmHInEkvsJyqXNd9WJo/CYEimp90tXge+Xwr6asN2
SGFY8bEEkCajIQjlYCcAaZ1j4n/OBK2LVK6ARlG2b0ZpMyspz2AOEkNuBJ+hef5QVeGYNbPGfEQV
danvlWVS1DRB86s7DhuSNSwcCEVsOqITl6jp4iD80U0L0qboQHpP7JGAoTTGRcYmCjjuFlSJrQdw
svsnn2i1Q72AJmVVPZS9qlHunsddRMopLaq97cC23KrBpXhYieZ51RFzH7hEeMuWh728g9jJplGf
QeH8FA6Ft6Nls49Z+Rm0Vz8rRtWnDSyaUAweux3qRMkqG2CfwugMmeIToqzGq5/XQoBfgztQIo4Y
fOLlJcbgfT96oVG7JLyYXpjxYabKzwtnqPCH3sGN7Ag04LGlNkdP/mUugzPsdfs7ZN0wCCHPq65F
DkfHiwcrPw4zsNHN4iW0Vzdgx095ZcmVqrAGuEJha0Ta2qx8SHRYYE0KWyjWggmurMvtEqBu2Fk0
i+c6a7AOZmvfyoNt+93s4rtmnHlqgehJ6AoWbLlq3CAe7NBUSNQyZXohbY5cEETKKaiOsHnYYVMC
vwPTeIeC8ff+M4QG1WF24HqLGENuzQj+YeWfI+CrUZ+W73UBL5C6a4vcFetHxDB1YiS844a6et4Q
AxkJDmlZqPrgAU+WVkYheFSvwTxDBQX/2YCuTz6gm7nzJZzL57uqtls6BQtujo8CEdLDnDa0TMQ4
2OvVrUh0O+j4Q4L+8oYHbA3sdpIV8wBkHlESQin67MLJP3dLHcNDpZPXKqivdNuWSbwV6ajLYdeg
04B4o2XpWiow/KCb3rfxRdzZBYcw7Musq02czVgekER416NZJ+BBpxRiNAjsBihNUKISD0XRpOEU
Wmjg5Xur/Cfrv/chyzgt7Cjgy7WrXeslbWgSWE0Ox4XASAVT6OgMxdGJGInCKCDRvUEEP2iO5J14
xY4LEmD3ZSxr570amL/3YvEedb6v3iLPGAGfd2VM4LIvumOJ0iYKOYpe1Z5eYJ/Nt5sAFNjEs+bW
87s9jE123b7Azbk1hbmV3tqmy9g1e5NV0rRHVK6+yYGfNcbRktgHsbmOX1B5Lw7MFI9B6YpEwJix
92OA0Qugw3X07MMHB3utuotIEKbRQPqMbhuCDfgEFO0B+prnXhUeotMCM8E67DPUTvZCLjvk8PNt
uCFD72xzvdUgntk24ZdknJoxTD1Sml2zwJl8urQjig6gOx5W686nVwqbeyI9dlU6rByFh82foBF+
av1wzwF9tIjJKPFV1oQLVkfIxyDcwfLoBPWQxoAWwJn+0oSVj9rj5m4VUoUqZnNa40ew4xkPrWmH
fV1erT69BMQezSB1xFoS96cQtG+IZ0+TdvLoxHTwgE9MNQux7llctHLhuUGAnONNqVM3lx96/4h+
FHRIBnWVEDTcOupNUtmlOTKuRB4uwSvqsSphc79CU9KcY4mlr5l8rMtrMsE9Lu1QTk1oE6p8ZusH
f+4cgFpFyqb+1jMlJjbq7Z1UhieoSpVJtdYne7kKoqxOBH2HqybsMRymdm6kX6wXvesCvmZFh+/L
PPEc1vZzM2I3dORAx8UdaFe8XuJsPdrXFjNlWGvCCv7wQYtGexBlDFU7WiwJiktqF/H6YbMDSr/O
RyjX4xqE/D0aSGOiivjE0GNPxmFGxkYe18qpvAsNaHeC3jXeKxrRn5ZRHlFKSkAlrPZ0oDesuxrX
Zd3z7tz2c3NYSnvG5eyvuFL7TmMo3tLwxUOGnKOte2S1DHdo39xCovpAGeLZGTOAxLgXLrZXXiz7
plo21CX7+NJ4ICCtIQJXPQrMFh8cKeJBkOkxOWcgg4k9SLzHlWKT2D61s3cgodfmK3yxJ4og3NXj
cW54sa9Bqhx18eSZsMmtq3XiXc8Nuh1K++jsMgraDRGpouODQegDcddwW5aUo/lWHvqYYQvWE8p6
H2kX49vQYYNnAe5yyaJvi1tx3g519Ig4tgsc7N2E2wiCHjSEu7W0x7lDAR1OoChXCXcVIa2VaC3t
FEMLF8204yLrr9oPtoQ5NG8WVoYJWb0PPIJ4rJ6wlOoQW1GDo8HNeZYWHtJ2OsCV8Nz08Y0UbLpt
qc4K4nvpgAUj5e+wGopMlQwbzoaJQt5oD0JiMuRoq2eo6z4VC9CoxqgYZTeN5E1rNAlXZMX17DdX
GtSDHE7uX9cSJep4Dm4IhhivusHu0PSd7wwi/NtxfofhrKQitffO4YHKw6o2SUiXLxPjN+h03hk0
taObbbLLiXoFbqvsyTlAhR35gnugnv/Ebf+F6sol5Yg1ZcJyVsyXKR7U2CP9qFu8PLzjX3qmERW0
T95msd6Y6T3CmAbTTIgcLr59Wcww+kQFgxv8wi4bPD+6WkEnvS23U+9lfeUXex7SFw9pBg3cIUJH
sQ6JlxR+t9Mtbmq3oRPC1tsp8hi88h22xKg9wbF7gPXgFKa9LOqrQO63LURm1RUbShbIXb3InJYA
GjgZgqmyTA20ZwwdFE2DCXJR/hgXwqaFGVEwoF6uSfMR1d/hOA1ll9fVO8+F9AADkseg7xJJuiJj
dOmghmlOBqvEAd5ap9IfyHW5nOE24d3I65oN+DpqVjmGSs/A9Q6p04zsqtNWWIoX3d6P1Uau7Rrv
Bo7EUVbCYKFrrscLyHzDPUf1aDz6X2VZVDvImuG3G+QV9w5x6dVo47M2DyMHnNHlpsQVjxKUoS6L
NWJ43qAVj3CmSatmSEs3XPuDxlB9fAuna5L6DXtu1rFNakZ8bJQwhJTCJ0nIapK7pcwVIq5diSbX
NtAzFL9nWgfvxYpICoZbez0hFp/HGNlBLdCtmY4Gd2AXe/LA8b8tIn1SbGxEKrFevAfCT0Msc+K1
8jRNIi0hakgiXSHkxn4HFSdNZx9BSbsUWTt6Yeo7/WFboK8flgrNjjltfVkcF77zovDgieJaxubV
ePY69FuCd80hfevtPmTdDXSF11E1HgHeuuncZdUPtwlJ0IBcqi4+SHCtMSpawHjRrUcIotSxXr2r
NhYvUztdb5i9SscFxsktvrKHtB3lziQg+rk79oXHsJbxb00fJUMFoGmIRC/tfRRdQPPYtwN8WAQo
cEMkoKkny5bUPSiupNlSpiqZjiY4IL1/mrYb5IsHoN28LNxAb/Jndh9Xy8lgucpa2OrvNj3eOgTA
aN8iEmYEUuYIQlldeno3inpBWQ1/WoHNHG2vS0OaPFjOUJBr1eemCaCZrSCPbRryqO5risepZ/Un
4eyu9Pz7XvHoIELoL1XBP85SrbsJe1yxapcjSTSZgnnPpjUsL8pmVwiG+yTilyg6Ojp94nAJUWp6
ipGGIFKrgCQnR9Z1WbUNmH/pXDYZvLEOW3xD4iEltEd2SL92SKSQm1Sb/YB6EZraPnB19XLC19vV
fr8lc8iRFS+f+eoEdo84j2yE+iieJSRaMBZqg0zNWHlLtEtij117HsYpQnis43kVWcf3ffxf1J3H
cuVIlqafCG2AQ28hrqaOCAZjA6MIOrR2qKfvD1M9Y1VlY6N2s8hcZFpkkvcC7uf8UjlhqilxHLT8
9zqk33CbFYKP8qtKsleld+pie/a3ZrkXDfhtQb5Y+AVD5EajDxxVHiy+n0RL67msnol9sNR4hejc
gipDyDBS5TZ19zRN+UFnkaztQYUcq6J3g5ILVleoV9aieHYlVCEqpYtZgBf6bTs96EzH21IfJJFA
IbqRLrIW5pPc0UN3NKxn5cqH2mOTa7FMB5NRDGGekuzQewnzuBVNkqqI1tPf8yVBvMI7YxRJOPQr
45/44WpwlnPDAdBbZZiOdACWnriOhUIRsHpOQBbx2SZBlayUp7KhOsPy58/iUZR1/RvtOmHAzyZw
VNT2OqUqafWiRj9mvi/O6Al+wZkbvKTWWauLNZTeNgS+3oFcyHaL6wEZSDu8SiN/cnw1RbPnNQf0
Nuc5BW/moquukz8xftKFk09lfUls/w/00MHe1KfeDb/ElCQXKGXSJcPO2F9PJ/1y3fpl0rYPS5lV
BAfIK5ZeVPqrc266mejHtdPgym3F2TXYSFW+lzJzYqmJ3y2Fv+Sgzju/asVy3AOd5tAUkxZCecYW
D9WN2KRIyznmXLesAzIkN1CVejuNyggTbR6Cqj/zFvcsvN4bP05/5MuPhNEcm4RB3ZR+7KKcMQvn
i/oGLR30QNeM3RKdKVAJG1J8nq+j5OczDe9mWHkV6R1Pc9G0nxvkX5CJkQq0mYvTWL8KubWh35nP
hnSsALnDd1cxTaIpkhja7eNcrxd92bqjMelaUGy1FUiPMPEur+PF1n6km3kn3eI6tqXBiOd/rdKM
J28qj/jAGRWT5ZQVHAJuqs9PZd+LC295FVSN9dsDXrj3V/c2ZmTQgOhQKeiHxNHtgp6pu1Sqi4bR
Kfmc66eqmN+WvvvjgNFrvzoV+to8H4dcq09D3VCz/DhpI+oRmdznSf5TVsCo5S7C4ocAA/8tlROl
rvfhduubXHJWgyL5WTi/IO0Z3/VsQr6W3aoxexqUiYJLkI5GxM9drS2BDpyLjIfTmCGPt3UWH337
N0lN0JURrqDStR05iZSd/kQumARiLqww6d9UKlRI004kqwFw2rSKUE6zBLowntpR/+rA6yuMRIFR
Z49Nfhy17bZOOnKM5LAkzetg2WU0qUIPN4dWGyQdsunluaUQrKtnLofaFjwvMD4j/kuLT+OHVTpV
VNmlybdzAWP+UfJTUinuHgb47WBJhz+wq+wPrl8Ejc9mU9ERY/rbdZ2TC9cpJwOSqqDIsuJA7b2+
9q8TPWGX3me8NUT2pNXOk10U5wRJWNDZwufwW+4BKLbQ26oyEpTvLFl6V5jas6gqrgqOk9AGPFqK
Js6V/eS9UN2rdnTt3dMM9pT1D4kp14pDxy7So21xctW+5PN/mbs26DbzsTTmUyvY/plETWUdC6Ab
Ys69oHG6+yGNMl/+3c+frfsuGyPu58qGmGAhBXc520Z/FdxZhuk/NIX4cLTtx6z3VTQZ42HhL3uw
ZTxkjgim+7nheCiqo7ZOzctYo2Kccso6pLwv09NcViAvEsBDr75Lby1C8IRbNooEEU9X3ijFwLgy
nry20h/czXujEIVupZlCxgJ96Snn/hCgKS+1ENEGsnY011hz+ORRBqZRMhb+GeGEYyl0pLmjiJdG
2YtgRuN8kacO4DeYAgNk4DqQQ3GdmNXRNXoAmStJSIAZ5GudC736uSW6++zV1nNvS0n9+fjYAZJf
ykzbiEwc6mPqbvd0nLgA6+6b0Bd11zfGsbfTu7o266DyIESmIX+bxxitwJGDRUZ62ZjXCikZ6tof
yE/N18QGCHEmlSDgKdDL6CdnTl+STq9Cv7cf3FbGWyOsm7LU4zIoJ/bFEI8DiQRJ5edH+QbinwZD
k+wtZE6giuUjtbrvZtdnqWE5Vcn8iuIi8lrzr1dP8PE1P39nyHBT6T0CRRW1Gw1WojBu2zK+uUN7
V8yVGZdy+bN5yQ1ZI4OK1j6IvDqBaRggnrB2vdWH4GvryUvpiRqbBf0FQE1lz8fWqEmoze1kh0x/
LLWfPlJNDqHJjX4C1NZ1fQ0sAN3nTlugapoIHwxvaHGVLG0QsI4fq6KyyTzt7RgbSAQ3atFYBMcn
vbD0rbhfPYOrfqdXzdOMDwXW6Sf9Je8rlIehqr9a4p611TyVS2jZUBxHXUd4VJnMVG35W9vtZ9g+
lWtHm6fAb3c3d8fzOsF2fbwIx3LJyGKWa1Dz1MQEjQgyg7bN9tnI8rknl2jWGCnJq5kiLqPHKc9K
PrPGfMvVzVUytlNVPbXVXAfmwp+VEL9m6cyh7aV37uo8U6nZxw2Cm6gdWzNWXcvMN4JLGtp3rRo0
EKs4OdMWpmXjA98V3c2qpomVyvqZoDsEmsm9k1VlZtil0xaYjvg0O21CXrLSjioRg+nuMjwYugu9
h0CsrAwv9g3FxIY1OQZCjqe+HSM9WND4Bq0DQ0vJ1XQ27eLdZ343qv5oGP4SI9h4UFP2PqG/BoPp
dpYhfxVA68GMP4hdMAs5V9xASP1zbdxjmxsqGnqzOTJu3zo7q3ny7epg581dxad4tjLzNNp+F/Q+
vwl3lRZpyQ4nVJyBhX5KG8M6WRD1SrmHrkuy+8TzaMxJfpBl+Ur2ys3oWyBgkT/AnwVKyep5tPX7
quc06Zf5wpnfR3tMSwRc+147s31zrPqOeJWHiu80Ro+YQyXL391oMdwnVpD42tkiR6dakT3a2nBj
vczOGYI7R+n222zwBPfUxXdJgTiyKN95d1yq2LhSEBs9oS/4sppO8KzWJJ48jA3PP3lQ/aVWG2+4
c/PTYYocreYB/yPnPVfEhCLAEvNZZ72IvY6QT2OWoAVG9oJOYwgR5fKYKeRm6C64edzhbJcWyiS9
ijCrH/PyGbri1R/Fhs8OyI0mLwGJBuzdGY6k6Uew7KDDo/2gqagEHneygzGJW7pEJFiIGCZaP3Do
nwzDvIlhGZ6qNP3rP/Xpgy+nH8S4gDEW+R/ehSmc3AxrbkZm8+D4x8V+0myN/YVnFCEuUnuxcnFN
+uvkeVk0LIChEvbAItSD7aEpYdgH54kxxJjJ/ffs4veaNoCZPuPZSnE4Q7X74PjiN1yiH1OwcaNT
81nZOXWtKMXAIiiKqFf9DMS43iZTliytbQfBmJiPvk+e+KK99T7nRA9rhTJZR2067EIkJ3vMZoa9
AulYmPEqhVlKsd32Z0xQksye+cdBj3pzXI3hTtbvE17IeFt6WKMNpQSIyHCeuSQXPl65dZ+b72Wn
0p9umdbaAQxlkKWt+dvnyRis8ldKA3uY+TiCsxYxmMyskvM3wpQAJe8qHf8524Gmw0eTjx7kqXwz
m7PygCqG/OJ4D0NmAxm3qYzSdT1UWvdV64xiudV1AeETbdxMDZBeuqyYzus6KAgOBY5KboK7a5tQ
IWcgAzrUdNm06dVjivGtIYmLnt05WY2QtWhh6lpl7C5jZOUsnm7nHLzyrShc/Vx2Zn5URfvSJxr0
NhLqUFc087bsnimYWdCh5A9Tsf5ATknkVvdVlQ5hBM1nL9WPOmWSZdJpIr4LA4xXt8PN119QnMpg
mLR4IqiSA6O0YEMIaye4Zo10264uHgl8UbvAgZej9nPrgR272YmXtXTg4Al1Rp8CyEHu2PiFUTWY
1dSAjzBYtR2dKQViz6gbgd2dRAc38nrcpHmJXq11jmKBVbePUJicKvmoIynJXtZObUcnH44sg+LE
VWhPVaz3ThFZliRb+EmN1XzqUdnHfT1koTZuVsggR6hbmiJgRJSPRUJuB4PIhLLXjONiaAP4fHvS
5vpzWbSZdZeEc0lpHIye7DHPQIkTL3spdMRtjYfMxix3ZYQF8pjmLNd13X76VWZHqTU5YEMIiqZ1
AE+2DgaShWAw1uEw7txjkWIDsJiA3Yrn02PccNjnJEqExDJe5yIZ8aY6+SFbMMS69lpHWvF3dIz5
YmzWzu99JBvP5NJsTw0UTzCPtnG3FOuTPxYM5ERFlVdGYAQExOlnvvl3SgoPHsu4iPFSb3kb5qU2
IjdEhzBWHet6KasHr3a/EPQshzp5zTRMvprSLt4eSVevo3Xo1HnsB++CXJfg6WmbIOh8TMDp4vCr
yYdVJOm5qxThC0xFS8p4o3glcw38vyrgnl3wBrVkYbsT5LJ1gw2QifQ2zpxu/fDJek+Ncr3T9qEE
d8Ntq7VPou1F7JpMXim6sRWCn61Su+cr6K76ubV40vyUz36btsta2DWTLWcyXqJd6P+ebWHejPPd
DFEW+RPkbFGtHzJZXicXdwvdg6cUx2Hc5JMWLEJXsVgWQU+UqY7+aLQBTJ4KsW70Fn22RIlfNprA
j8TRoRmZEOq0uSvCqeGYWqoDz9EBI/AQww7JUJrDK1UKTHBJDstpmvlTddeEWJzaF3sDAC7kAs4B
vrzwFBQudDgsppmVGjC881tWsJxl26MB2HJCOVlq2hrljKTcGa37uw9zE2FCXXk6++rsS+aqoXSi
1c/GsJ3bOu4EmPaznwzDS9P9XFrthnvpZql8i1v0ZLJ9WInNOypNfYNZdfGWtKDBJoN2kYtDviZf
VW8Jbvr5Z5G2IEUoPjpokandGF3wP0V5sfLlFKwQafpbOBR3uiU3PqnUtg5IM9pkL7Phj9dOq+J1
+mWUCcpsncHaW3jEcyOzz+gjLu6x3nTGMbnxkGYeAPHoPQ9O/2wa2TUvaFNS3K2xhboGJNDlnDp0
qH77vPfv/AaAkipRwjrap3lsIagMkB42BRCWJn/0E23Fo67j/HFhBU1YSMLaZNxpZLvAq5aR7ss6
btdYopuIQIv7qI8zRBXPeV4w4VrGnaCjzIUvDycaFfAF8TUj9DtmrniasrkHwVAAKOl6NTiAjKa7
Fmq7k71Zhasq3Yud2i1sR/ncCduJvG57z0S9HtM6jfWiuqXLbN+jMUSRP4fEsL7Myp9v8KhndJVY
p5y8C0cTNKbPtzuiJcjbkzWVchx8q8ZcnYxzPNCsWFjjVTaMDygqdpoyn2LPSBCdsF+5GBzCdn+F
LANETbMLJJlp9uFX7q9kHtpASzzmFq256rJ8aVv5vSq3CJtqEnFuIPFPFCoSvlgvEfMfVFqfmta/
Wx0fMtYOrsqih9Uxm3cd0ddipWYsZIsy0P47mMUY0TU9hCjfn4akzo6YX8ET2MDH0rpzl+/GAkRl
5DWA5Yhbq5puPfR5YQWLg0twS/0UnOYy2UvzkJRZEzgeX37enMq1el4p1ivoaS/n/GOvXeaOyn60
A7pQ5tWQcwPfmDNdOjv9hcA9IVHwXp8sxl4nn6LSSA4iJ9xNQKsEUmQGFUETU9sw2TEihz82BV4w
uFOQNWQMzSbAcuIgl3OoSeE0Dpo2qwPH6rl5nfan6Njf68p+Ub06uZJSZsSZ0LHm7MekzvlEYPYX
WR0cv63vp8RB48kKcSSJJB6E6YdGwXfgGam4EiXIu08VTq4/9RnfJhQ0GFEr3SM5rtdOaMje+CGj
xJsxCHbwcq1fDCgiYHVB7eUhz6wzZK465oRZXhW332QhpktGZfIc0HyVLx3niM4/29DC6oyQZOHp
VtSM79Ns3Ps2GH9amyfhTBJ5P9CeNddNVFnyJxEnseNc7KRpjxPG+ChTOg3cThtr3mbccrw+ylkw
D3r8qSzDTFSa4l7lZtR6HmLP0cRVWl5sNMBIvz5XXddi9OlHvbaSC1a2yHUOlA50zvgCdFu/CgMc
GZXl4MnhPBTqBbHjQXhJhbjJeeUJGMK02L78bHl0pfrq3ALuAS/UeXGvLefuHcuZZkWlPhNLQq0p
88F8l7cuT33Kligg6ogooSiuql7nzLnwW8CUe5aN+hIWeixuXt8GzARTBGvyoAn4NcPKboMH2eIp
wPGyPiUy/8i3KQQatY51szKd50aHW8hklmmjrXX9czYDfC4+932d+ihH2TPCHkQoGqxuict9WVA5
5ncJl+T0yxA3ZOQfXM8AI2/KJ4HEjBax7uyu7WnlfTgZ3srxgWlpNO+nltUb3cZOarnvOMyZwTb0
CpC87NKV/uEwKGn1nhWzNWHrZ+8ApKRg988luLM9pA4RI6kXgJidpGGZsaa4xq1EovNzcv+o+1dv
Te3ArbxHtxV3K90dYW5Y3Q0DQLzad0m5kczbpscNDyBSWvZq5AwqbmVKKpWpQm1bf5a4ZuOJGY0L
lyjuw7RLJTL3ndZtvoV0umALNY5m0lGSB3EaDS087eg0pIhYVF10QxErPVzk8jZl20vZaNPRNpB7
a8T3Gdo8HUbu9Jxt7OgaVhUjrg0GOsDvdprVbYaQzqFw2xi7l/06a7Ra/Wh3NpKqlWA2ckw7c/1k
c39HOhA01EN2TfxUu69R7Z3MCUGfXX6MxT6SOssYLn6ShyljXCgsXDytPW6RZfBiQR9HeE+A80he
7Kenyne/939R5vlyKiZF+uhSBLLxxCUV8y9/Qx2yZTIa68I8bpi4grZAysT7TTgbl4ZXhUZj/kVK
u5H6siCYcd9zgxEBvLo+wz4iorPKMXJ2VRDWjXvw8bAkNjxIEhNtPdSj04ei346mk02/jbwd9vMm
anhSQz0xbkOzGsFYWWtQdCNPQTWUIFvmXdbwe3gQGaRpaDrE57YO7UGilg5Uov8ibsANuo79Sy71
2VxbNlVbWIdJ8LZkrbwrvaE8zIb1I8lQuG5SmuFgiSvoeoMiVJhgC/ahYGxmvhzuW1nBtCRuwo1/
KZb8is/+RfZ6XG/O/TpCDiQ44uC01TlFXHpC+8EvV4n2QNm3EXWad2RwdlFRll+ZcSxFX5zxkB0s
20Jeuy3L0atPs0fnSOErN8BUoR101zgt9aQfzXz84SQtB0WXn1q0imEm1RxMlCruczkHRBf5qT5c
V0OJk9vZl9zO4cwZQIMUe2GUwkUtvigP/TS+UNlLhAX6/4Npr3wnOAOars+PwzS9osE6SRa4bag5
IlZqznsjgts0tM+ixgTZCfmrxIj3lPDb2dMQaaDIoSC45ZR5/rvAgRS12sQlYFREviVmvNbwkxNS
i8Mo7olfkTce36faLgR7vONE9uofmrkWp1bBIMMtfCY+WCS7uB+S4tPdMc4ihcAsNc5mESIegZ3x
WTZGx5OHZLOiEal1ByPzmbvP1lT9GcdSHInohMnXnhTfYITscwtZXtaId1043ikr2WzdoQx9b2pi
6VcW12aCcqQ6ZyYast49V8nU3tPShl8t0dKjNDPOclcefKcZWcfKZy6xMm6dKV5le3a29pK6STAu
+e9eGDOiHY+rrFth5oF2gyXXnUiU468xYylBGbFylyyHBtakUYjIWls8GVaDBWH6JSC9XxWaKddX
d+YKhboP0kDvzqva5QFbf158dbOmwUW4IcQJvqIK+oFkgESHe5lNbjine2PP+NLLtj13LkpZXfxM
akjorFoKJChb5CsFE52iMuASYSKw2hFV+OaEg9+sJyKCcK7qyIpZIG+40a0A7k67YAd1AUD9l1rr
q7Dtzux1Bj/S/IXgGUGYig0SP1cMcFU9NAexCtwte/GGaT+2Wh2XLuDuKn6Y6GcCgrqMe3dkMtwN
O0xVfY3ocUS8tEt8Zq947FEeh4JIgtAB8ajI5JYjskuZz3/GoucsNVFwofMluF9FialZj3nbifMi
bFCAxOSgqgeK3tRrb38W5JFGgNDaoSnfC0/uuEV3bIvhlvl+f8n0BRhLkg++yA9DL24EQxUxm8JH
5VGcNGvq7AxLcYQh6oCYyipsCrCareDabHodD4ZAFV4YHAWVI97UhFo2QRLvNKbNWfKnSTeoNJwG
qPcQ3I7buldXJuhIoyZ3usgE8T+0o7j2209lYighsKAHir6fR6864PS4pxgOwXrt/c1nlWJ4Zo3e
NmQwqfDLaNT6qzNDfUHAj5HZfGkrCQCW3hIlDGAImrthES+JCVpLC7PokjysptkSFYT2YvjFtCRO
nIEJXCLieq5ns6ceOjFajVuuZFfPYnKA7FAZ2w+hdr+RuUCVzQJ/bTZ9AmLZcZnimjHK3S/Qv8N/
66j538utdJ7mujp704azFhct42bxsWkJchItfbOXJz21xBnwG1sMly1XypUnrH0APP3lmM5vIcRD
5nVve2zyS+H4I6EBwjgOBaSo8SpnLFhJxpqUeAfRpjTcZn5/IKcAo+gK65EM83LH4pCytmaZc0fP
nxf6VdUdl6yZIpuLO7GrcwfKEDUyPxWIxKnk5qku3Dq2wSmjcfPTE/tZffBZhkDVax7IdrzXKgYy
Q1/RonmdDKrEzHZrr2K/cWUI3gkAOw2CF14rsY3y6eIjhSFA+o5rZDkOO8ThbyOpX6tp4/zmMG3w
nAe1Ne86bnTAizu4EatwA5T04ZSWE2t1BrCSQpLRmwOFZuvjudZq3Psg54VlsSt2NsvoUpC6x5mn
d9tX0psGS+UAR+vrR2MsHyyiFSAF9f5umy8yXTduUrw+a0IV4HC0kv39wBkbOHPdnjYo8UoT1DQs
+JZqQzWHeW2QJn2IVJnHQWWgAfaQh3ZeqdBqgZNNo76XSQM9UaCTUu6tWczmauaQuFMywzN1x6li
uU/9vAD26v3zPK8HeE3eJrrXYrvNvz0NPeKk7OJmb11yJW7AnjP3Yezd1064bdw5tIsruW92Aw9O
nudkxOGNcpbshTuFf4J6f1S0YJaLWcVLnYJmOm44tnYoBtVdzQcDgCncjT+EgFenfseUrOYFZ+uG
IqH6snlIba8s8Sb7rH1EhBjlI92Ffp0IBGUGFX1Z9ujqs80+4/8ZtPKeRCwym4QNW6J+GU7/uJT6
cJHuXpOqt59WhqkkT9yXROtOm1OQyj4To+FvfhkviYZNQ3KrWx7y3FW3v3Ru73kGKVg7rhdLr/jE
tKUA0pfVnftFY9mhH52F3JFhODKON5uVEG5w3shLviQWIsNy7XavBUJeXb/5HVQsS1zHodEcgCX7
S+unl4Jk3BiZKGJjgvQiPPVV0NnLm+mVeIk6cNW0QcU+rotxKm0tWuqaDBvtS9eQrcoJLtolsOJ5
Jj3DUx3jfGHjL/CnR2X65aleyw5z2Z8K0vWHvp370n0iBk6LksIJc20+5wlfsfCbOFtQyeGFge1H
6nga81nj6pqYFZdmvckJPrD2F5J+Jh0yX5EhoCuNC7jrroaWHyBWua+GsWFKrNMT9udDWlQnIJHx
VsLOnsSafMrcoUo0h1Q1ly/ZmU5QbzPSXBO1uLPs6vYeVb3uyvpQNMN94242pNg03fV2KaOyhLUx
JqxcXqffCWO5YwD/KfvssW1R3eqgVOHYubuPJAU+Vs1jl1V31uihCnDqHBWDexTNS5Xra7Q6Gp2G
/hETFzPUgqxh6f30xo7GhCo7G8DeckOlNycuqe4fecX/FWL1LwFN/yMY6/8hPOv/zNn8/1HEFp7i
/4Wnefvbf7xn679FbPFn/mFrtvX/8Fzf8z1Gb+H5+t6I8w9bs2X9h+uYtu1apqV7QjeJbPvvtmbj
P3zd001Mzyb+ZnuPHWRj/q/0LayYOJDxILvgkPz3/i9szf+W2+bis0aZYgCGICPCYP3v+YZkaYpO
TYmIRY7OAU7toZ2LOuR1jjtDHJWsTyTKhBDpYb1Z8lBvqgB9Vq/SozJb+PK1pZQ2dOTSgfcN4n8T
+7gHfP2z5/q//XgC37WNl8k0d7f4PyfQepINqe98ARGWP46z7j8tc3m/zi1G3DI/CjFc1gQXQCnc
4J++xf961v85fOxfAx/5YFxkifr+Mfu25+Mk/9f/s1gsbHSjNsZ68+1xfqjmaU5LKE73H2EA2Pj/
5ylnhu7seYj/8lt6hu14Agu7vedI/XufaKmy0TM6bier8as8NLyl+D2a45qG/cg6sPStuixL19+6
2e1erc1zkDNSykxC2DZbzrtX7R7CdlDF2ehRbpnW1OOVaiooz7k9GaP8mKS+60okUVl6qV1Nd/Tv
bAW+oLfCXc/YssUTuVkt5MM0PDGRNi+Jbg9XiywcVNNU/Lx7oHLcFoJy3nBbc+uQNRAG2aKv16yh
BqMC6v+p5mb4rtxKf6nWvD8Mxe7ZLUa9HA+E2W4A5ZqVfxuZXP9MCHg/5sL2t4OlEfSEBh563k0X
bNBDA0KCWGuoQ3Jh1+95LEZAbWKqLCTPlF/7bnfCe+Y/6ckIEYXNC6DCW+xXb9ucIyklVkyA7vKp
SVy7ykI9HPjF1pE3qLPqzf3iRATJtl2k6znWj7TMlHboE7yZntW5ITLY5eJtbo/UAIS+Nzb5UlcA
b1WmTyO10JtGwivERN2lzm/bZTxUuY82mriwLPBMJc+Todo/Q0/YJNZc7yFZKX4hYEJFKWF7t4VL
LBxSOz2wIVjhXC/9EW/sX2LQ0I7aRulOAbk/3WtpFVYe5J4rPOZds01jy0vqPwR8tK89wsMvY+nq
t21yATHtYT44mD0lk3hK3cwo1AArybqIvlb68HWOfmtQ7JGukutpdVS+JOU1oWcyLLbUvR+2jPQf
HM+42mx3ZFHqJ2tAaN8gcz2SDzcSH458Em6pZ0aJEKbj5ZyWBX1nQ1SbjFBqEmifNBPpsKv1dz/j
vHBgJ8iDyXT3f7eydvWTzy5HTqjE4UYmEnCadNnKPGJ8eqP2jiSduddpBcLzPe+bHLL80ev8KvYp
lDrU89zGHsphrml9/LCFU70PkzDjCn/O4zpM/QuasLDwVJiiXOtEE+KeYTo2PLXjQilocaFQSzbd
nEWbZVfXQdULOLNJEuVYaHdDRourLTTjiRRNLLKt9F9YtWXYG1l2zHbDVcmpT1hraR3nzKyymL/5
NrybvxIXbRW4witCWWSTvGhEVBBt469P9dBvkZimv7XDaGeSLRvlCBZfNIKnr3qTIL6izSW9J+BM
vA4jnItBNPYBH4obKIOJxdKd7Je1us1p6XWMXBXSWdvrv6RL5sAiOri7bUyzEJJH3SUTtMM09G48
lSyV1iTti5m7DqryVlrbmRCi1jpQZFNooRSN0UN2VnzZUl/Lh0GtWGMF0ZEwaLsqzFzw3TKs2pHj
99Nvy5uSu4Se9OuSYWTKy3y7qmaWp4k399UgyDDMXY3IJbCsPGJbYu3FanfvOgahRGbjkoyRmJSl
+iUxBmCcD4VqXYyKdA8N18UYcPpu2cqvXOcuTkCPCbpm4uV5mcv+viZNLwOfwSCLSWEgxiEdrN1G
OyXGC+oygjcQkZM5kcAkhcvamQ/j2LfPvZtDARQWwaEojkxB8k/WFedSI9M7SIiB+V7GBZskD+j0
lFakRVaV334UMPD9SWXZusT80R3GsCbgxZFUROekhkK8ST4q/zoAMTvnwiuEdyql0RS3HJizDoZu
S8Xjpmd58rlIaUu+fk5kDwmkb7w5OW/angZ1n7sZATmlIc6+2WvZ2W7bBB4Lt+QaLFozvdQ4J+yo
VT0ofp1l8ldbG6iTBV0AD3BIjfuaLN2AJn+Rp97d0ACmWWffGjdZXvR1E5zCbnkauoEHsVygvsRY
HupGI+AKDwzVmi2GyUa5WxKj+cFON1jmY2312g1M3vvZ5Zn37GHCf9xyyBKnnYEkqmEakGNm/h0P
RfMm2hZcOrPne8TRPTgVw3jBFnaYSPV7WDsJOCtry8yCYenrl9XDQY8veniE7MyjOUdbF4GkexeJ
f+JF6n57mUgRO5jLMn/bW6PdeXbikIJh/qz4HOSDK8bqseza+SLILYP1yyeAiq4WZLsb9kPX89br
/8nemSw3jmzZ9l/eHNfg6DF4E4IASVEN1UUoYgJTKCLQ9z2+vhaYt15KDJb4smZlVoNrd5CZdDka
h/s5e68NeGkxm1jeEIkOOpAMYI0SlfkN2Xv6VnK2R7EzDNsWcfiamMfYy+H0uhIHbyqfFUJ/QdXX
wQA7xxi0jHavl9GoOhKdOK8Gw7Y2m26+l9G8OoCGpL00xQmAJeKNUfiVj7bv43qKpqK9xaBCoTlT
oIdRFZpK6JcB2y0+RM/UEObHLIUnkuKhpGefd/E9lhL7S55zylI5q+6rPArnNXpMzpRjre4maSqv
6RFxytCjuotYYsv+ekrTDN1TLdlfWsBhBynU68OcUpNnKTFp9w8K6v9VMei9SgCajoNPnYviNigo
4FUgXgcHX5L9ZIGz3Iuxma7UgQUkBY1vbbgxS/Mr59A+wu+NIORJyZ46H45wHfPDwZDrAmOS7P+i
2Wo/SMEwf8MEIzvlPFhr20qrjZ1AeTdJRuWDBilDydCkUPgynBZDFKIMK21Xg6nSQZKplHUmJj8O
PIM3NVJCiRhegsoh143hNUC9EcnPSYe/pqJAXUGbSwG/mtpGN/rDMFHrzJOiXdsBCI0k5WsHfw13
l2RJ10kflpu5miEMBGqNLSIEToZybZWFpfIQ55riDYUMd1NHhBWqPA29AQVl9BX1Ft9b4vQoF6/B
D2JOiDL2EHYxu3y4pHVolNZm7kNKvsrgH7SAsK4gLV+SKeSwpmatJ5rBdFFfZV4CEJKOY164lWqV
G79BKyxlKAzwFZXrocVvagVT8NAiFaSLjFIL+UiKWs2Y1uFgUejE/IVMr2XhU/w4xtWBc6vqKwxF
6fzEoibf53HyI2qUatPMTUEnt6ppgRuU2v0Wbi2FtV7GiqupbO/RJUZp3dG7nSNkSWj0jJQirJlF
XDqlzn8PVdY/CEUTXl5aEy61Mt6yE82cJh7sK0UfkF6CFbwyFKN2daxuu9aOjbWcEIZSGZHypFkY
BEqfhvQqTjUkCVRLViD95r05qDiy667FasOVmaG/rjVDgH4N9HSfyuxuOjHo3pQ1CGmkFKP3xOGD
xxQFn9LpGzx/I17WWN2QWgH2w1AjHBQUctaBEPGzRWUMJa/UfqfXXDyOmZ/RSjXm/Al/dleuLG2c
vrG9CYENldIbm07dHaWaT1EqSvlAcb3CTIJHJqWKHsAQQ6YOyidWzW2rTQTAF0m87/KqKmHEjHlJ
svZUPgFXS2tXZDCcNlNkRdXaGkU4u0mu05dmpfZGXkiav1Pi36vpgDa6CfOuXEeaTvxoEOHWT6pp
l0Pah+FCydp26WymeLISaVvhxUroywzt4mK24AfnWlA8WwRlPzeWFN+juYvvE5vjKawaewKMUuo3
FYkk9T7t2Zu1ka9uaroNB83A9aDi+bvGkGLhImysh5p21wYn9MSrkQ3Z8qYQOaco4jmvKZiYOD33
NhmYK9qSoTsHQ++KRe1rw57as9UON+GIJkAz9PFnKuM/jsnR1Fhx2dWbvMwQZR67sWyeozkGwqtV
Q3NtIGpxhYWgfjXpItpIbBN3eSdlVzJMyQNF6gwgijy9YCcKdhDlsLTx2XK7uaUz2uHlqMQ8I80e
F0xVAtsBAsFzCCwZ/WObd/B41Xgvlbm9QbyeOuAg4UwpGbQDVFY1S6tfbVvD70ndAxiTtlZ3JVSK
ujiwJ44liFHR6FRjcEcFyN60PLsPNS+Va48VSB26AeD7OnMC65KonFj6GY3MCoBSlDnjqKPESgx9
P2gafsQxAeYFQiy8itF/bKZODl/M3JQOPJXpJi5Kn5gF7P7UcTkLxdxWek85pJ1oUKXfGBeHzQDs
0M2k0XpBUpbctKFIXCRF1i4ZW8mrAFgv+UDdBv1jdYvg1Pw1lLX2YEDboOlbKdpOKRrjJpY4lvhj
OW7x+vGyp4mOqIEF+q7ujeQw5nrfOmyEec4BiRY5ZuQ2aJygFvUdxELoEMRkaWvTb8gbFMNwO4Ht
Qm9VG0ClC7VF1RCFIzsMNgoov3IbsQk50/TuyuYQcZQDpKGaoxO1PquTDab02gCcvceuh2WDVyZ1
8spsv8AZmr6RBNSCCpEwE6htKm8HPUGnMs1WQNUuzpzMj+s3MGAjFmm1Rixe6PKun+p+R+y6sRsx
O0ErAxoFyyE3B/QKGkaVVraanYqD7rWaq+iVOCr1AQ5ZwW+Yxab1SSQYjKpcizEEJhoO9EkF5t9v
8ISXcqAWcIhO4B0+1FYz70E3BU96C76Vo7rAwNWkrfF70luKfnlft2+xmquvVNY18DR6WDtD0c/3
ug5zdVx2gE43Rz0muir40slm4czW1JIy4quQjnDtHAxTz78WA4ie3q6VO2G19fXIvvwJF111HdfJ
hJHWh1CwS8iwfZ1FHLlml+frlHDVjYTf+tGuxI/RrLJ7LQhIjWyn6iZJk/qp4CyymYZKuSrQl4FD
iYBAe4Lj8ghLzrduozZLH0Vs/m4MPigzv4MQtsAEtJL6GmtcPitbm7hsniLqyJbW1ltJ84ed1BJU
FWN0RU/eV7xRnUknNVGXTlIpY7WzcXbGWqleFRDpD1nnY4uKZYHhDC24AywWY/ncs72PF9AZdkrp
TfGH4SHJpBodckq5Nray7DC0AH3XgWQ32yXI7YdmQt5YdbqJpj7OkiUWLbEcvUrrK0R5b1FvN+BJ
DfwkcSC/pFibwRs0LBhgyXy+MELyAE5J+5mnyZkb6K2KBYkqNWqaA2YlIwgEW0dcjG/eyeBPOYFX
mb/PyOFdB3otvyy9PIw2pr9toH4/Rnob73yjU3+PfVCyM0U7v1KbjEY8Ex2+hTaiDmQ3ZXkoCD25
t1h8bzq1NtdUD6rCgQmzMA74lr5yEIrotBUTarFksA6ce+YvMkcnT5k19ht9Ic1ubOr1LXzaeq+3
4XA3GVp1lYfc2lSdexTKCtaimGYzvyvDlqNizaJlPDXsbJ9RIdB8lILZicRgr1qzK/dJXup3iWLa
D/UIx8VVFB9mBER+f22MI/ilWBith7lU2o11pxtOARgIK1khCs8oUrigARpo5NfU9ReZMRZBsY1I
JYLhnqa7uUNIZfpqc2enQCGisY/wv2SGvyvkqCBlxs720O/YEgZGu4lrNuwrU5vHnRyg6q0jkb6R
WNPutUnYz0Cv9B8k8QysUHXyBBw7fJiiTL9rEWKv/LSZ7jLEMa9DApPbQjzE6bYWw873QRpNchne
1JB+WZMoZuiYgGbdg7DLFp0ayzRQZIizneB7vy0BGeBdH78B3R097Gj460ZgHnUzXEPSG9wW0NxO
yBYdlywqd5Bz5ZtsMttFpJTjZwqrQ6DSCwzrOX2rM1U6lEhmqUTxhxpfA1r9uJRjP8T8hMoLdIYa
1xXsjNw+VApaKYzICO9pqhR7aDxURUx2SwlUYq9vZfMborQKqGGFnk3IMcd5a3G3arDTl4iC7dQk
MYKsULvB26UfjArPotaE01oP2xb4H/xEdVLp7iCepHtpdAot/BbNTAypFas+RDKEmW1nbHWUDZuW
lSBfG+gUfbi3ZCJhfO7bL3LKgkOfLcLorOvltG4ttQr5ZIzBm0o0FX4DhUnU7WDt8OWN6Bn0mS5o
Zs47mX/Calbhg0HUR2PdapKvOLMsLEaLOs1M5JsI3UKyzpWxelQAIdAYhQlyx+YKSODSGvPDRPk6
ZDabzgIRvb4yKoqsMOVGGbwxvkdh6ehtMVL8inEN3RNglfz2YVNVK7aw5fd6tHAqmApFQ768+roY
qVdqbQJffUINWrqfF6OPaagnFWJDs0jjQLdoKn+U6SW7a1s4vFSjByiRVodZK00IBl7Rlkpuc3Oy
Hwr8bSQ/gDwMjShx636WIVNmd3FOz1tDUMK+AOQhftt0kIC62EKpQCq2451S5TSSZal5nKTR2MHX
HXYTpcrFP9oHv30kine5jw2b2GDqryJH9GHb1+hgtlS1fxk9LghpmDraYDyOQ2LkG4Bk6a6rSIL4
/EIo8lLx/3AlaH4AYrVhWKsWZvsl3+dd0FhQimEsQgjGVSExMT1E/gich24iUJVVrszTK2fqxAWD
U99UStd/iZsq3ID4mt+UzMasX8nL+ZKKsHarWtN4H5dZsQnhNl75szRdJVIbUzXRZ34Oo5f+xajT
4odNQewxUEoYiEoC74EqKqdKxVCmDY40dnaJsqxgS5n92faFqjijWg148GsDO0sxb2JwoI6vpfFv
XOU4fDGG305QbSdQWmHsxhXKXi0185swtjDFjYpFP7tmZ95OCjLiNn/jlZfvZQrFV5omKBgNg2z0
HJEH7a2j6HMttVN5q1Zklq7aXp1/zlra4QVukBnRPX/Gtx4KZ/KBgHDq78bn2rbRLEW5+ZQMGtZw
ddTRgqcF38KRwlg5auY1iMNkA1sAio1CKueKZAocJ4j7Hm04GV8NFdcMn1IbAkuq3cqB1dRrObbS
ck1bq6PRjFPaIyA6/UVVt7xp4Iu4abWsmnyLgBZZQ/6DGursSWM474Fks09BhG/uUy0GFlPUPcT/
Wtuo6qB6OEHYewGu3dZSYexIhzHZabJ1beNe3bGsdLeZPkmP7Gk5ylZ5Xj/Dj/QdgYQNpFMDaYrH
Y18ZuGNkyEn4pOLhvp5HCnQVHJlvrQUDhJNo74lZrn+ZSty/FFUpNoFuxzQZVMWbpALBV9v427YG
P9ipY/rIIjTtjUqE10aa0kyw4i2F/fEhG2uFdvY0uLaBgZR+2ssQYn6ipwdLj1yz8LpecFuBjHVF
yUqM0ug70RxTwfV7DR8vOeC3dNztbWgU9q6lDA0RVoGU1HBBroqoKh8wfEPKl0ZlFykGWBitEP4v
ItqyHRJNAUWwTtcVns5DJRlUrkJzpLNgqaPy3e/b/r4OePxQY6PClUNT/DQ4Tq4SFrpro4EdhKRX
G1wdF9teNAJtSpt1aYVMZVIpPCsW0qCBwAlR5NkrvJ5oi5mq+cJ/CrsVCfT3cp7UTZGJUHcoIYGu
lbPsmUX2YGe576UTOtNkmqJ9Ukb+VQWvYScnVn2nSBn00GSWhVPBg7pK6nD4roRx3LoqZdWXUDH9
L2WF+n/Wauugqbn2I0xYquwegfnnS85JohadQGDPMloN6reaqQnrpAepanVWkVWjuJDLQKO7xUYj
dXUle8o68sz1hdFOKdOnoy29wnfrGyU3NYJ8pbjikcPNJvf8XfNtdBQvdSkpXVhOP4ah/XtqAGgU
1bJ1uqwnUxvYFVITwZVEjhbFlG7kc0ykSH1PRTqkoWi163CO6wsZlMef/biGc0UZUFNBf1mKufRe
381RtbAYipA5tl7nql7ClXWiamWtm7VwAqe4w6CU/fj8wp6d6rsxT74bWReHMSVXMDi4OGVt8CT6
kqCQGkpfwv9nwcJ/Xdilp0sDX5Ytuv8fZxipnPwLLVfcqq53Y9p4kZ5cmJA496RAPLeEZhj60sX/
OIbILJk2F2M07uBqTurRavQ9GL6b1M2fjYfPr58gWOzkw7toBP4ebvlz3t20MouFZC7DDY7wxNO8
hTTmqFeBM63ZiF1JT5+P90f/nbeOF86wDBT2sq2dRH/5hM+i68/o/PcvLBb4yKdXNSmea6Pcfj7S
8pCfPo3vRtJPcr7J32gMEB2K66fltYanJwzar58P8YeMgckox/9ZuqYa4mQyoplre0Lz5Nr4noaV
Hqjf6XsttYriRcOoqvdy6yWSv8R5KuZfsp3/UmDwh7qAgTWbZ1KBsIiI4uQlL6sB61XCky8i40BS
zZqvzMoMpp+fz/HcDXs/zMnCVScBDcecl3rQpr1kLptJ/67H2Y2T78KMzt0xAxyvYWpImE315HIC
mtMoPUAV9Ik215tfmXEhvPvcu6UhuNNMyzQ0oWonK1QNSIEegibceNevxTpBHrOxHbwnXuZ1kWdd
2N+fuUWawirMjkUIS7ZOrh1P69zmkY90XkUJK/2KxkdKoavPb9ClQU7mRDnCVCpK7i4yilUJVl4m
DDkxnz4f5fylezeXk4VWxEYzTSnDyFf9Dgp7uG5Xo1PthBu6waN/4cqd5MIeV9oPl+5kpW3iUGl0
8niWO7XLH8P1W7bj4LMJby7M68z6pyuyQHql8tmy9JOHjvp+KSFzwl92pZOA4GC7ZCW8n39Dgd72
OVVR51JW+Jk79n5I42RlAl8UmhnbfLeyu8mhBQHa35TByPd4KS5M78zXRKFGb7E68V22rWX675d3
2m2mlnfL10R4pkcdhnYlFlyPG7m12fn5/40RP+yrTj4obYAZXjFYMFARofe90tzItdYYUid2VsnF
d+zck/JhvJMZ0rn2Z3Q+Cu04mzS8vrNA0tUR6qGWoiP5kpS1UrJ8Dk2czZh6bONZNPp8aWk5s3jp
isKHlEhLTbPkk2n3ijCntmmIG1/nO7GmfkNF1IFctpt2NOBonH2NL13qM5sfVn8aMuxHGNc82SpE
9EOaPO15dvWVdK1txjWIRBijW1TBv6kPTB4IyY2+Q6k9XkiGPfPp+zD0yXRnk1oQ+GLZVcPXsjLU
dW55fv0kZdNmziC69eAcKT5+/jSfm68qI56kPoCIb1FWfniY6xDhY52TezgFFN7b+iDk7pXGI/ee
sNAKPtbnA57bHemqgn6PszdST/VkGZqbFhFCRdKitiEZLIMx8Qtc6U9IDtM6W7cGVJuLy8O5Jwmt
mMYGHuWmdhqzbE1WRzs+ZExfkI1oNdlr0AXl7edTOzuKuWzBZCzd/P/Haxlx+s+MoYRVEcb3ItPv
ZwIFPx/i3Dqn/j3E8c19t/ZYETsHE66mm0J897s1bZ9VMHifD3Lu1KHrCvG0XDKOpsrJaoo3lkpi
g96gXQ+uuE7c0NN+dh7okCt8LOtqa15KgF5WlJOdJcc5A+4pOl1CiE5WnHzkeYkVHHFw8Fc0cHHU
3M1b1EwsqspwIOdu/fkcl6fsZEDDNlR2y1TvZEM7ednUOM3jLkpHN+7Fqp407Ik4vKvHvEWRE/+u
237z+YBnXjSTJ2/RNrFV10/3SX4KzCYladEd4haFEGXEsaLXqcqHqCieUDx8/efj8QHWBXFjJlrq
5e9596T4CHZgQy/OnSpsHuxQBV1tD/2mNoHfF7M5OVKpJJf2GMtlO7msCBUVnTFNZFD2yWUlyGY0
JIVRw12906/jdebA13X8l3aTO5cW6zOX9MNgJw8NaQkxxFQGA87+lmr4IOxUwK/r/Qc2Qvdh5//8
/Jqeefvwf4tFTG6pfPlP9oXGXKX4ECrOkGl112jGZtLnbaXHF9aRc/NCBc95jkVyGevjrZsLEpls
PR9dOmUbNZ/JSREwxKVxb7T6N0LkxD9fVWwZZYguI+bmDTwZEPC3PYvSH9we3oSezV7cKYhOW8q0
n1/AcyvLh5FOlkjQb3UBnwh0hTu59GY8WdrO2QqljoOWzG1+RF6RX/jEndtnvx/0dHM4UbGcDFqj
br2eXCKkXPI0IWysNa+G8+foF5aWZQ4n78CH4U4+qbEOsB1NxOCq86MvvsI80qXhVqnGdZfCrn8i
AfLCiMqlIU9eOz8gapRYXDpmLNgwT1w23dUKKi5WGTe+i78hPKAGQTYIReeduWHb79CbcIrfibyC
++WN/e7S23nuQ//hOpy8nuTbh1W5XAf4JlRdYGy5kkNGlit7uRt4xoW35szL+WE47fStSc1CNhlO
Ch6EkRIuAuBIXDpFXRpl+efvltWpMuLITKSBplK81RqWHChiU39pmPPPLCuoosiyBlXn5JWcSr9s
h8b+z4tHZfq53jfrapd5fra6dK/OzurdaCev5dSVfS4hAXBrwx3oCAC4XJELfeFFXJbHP16Mv0ex
T7YVcyyxHVzmVKTGtcXmpdvNw46F+9LBYXnc/xgIW5BgC2MSLXryOlh9GaktRsjjCY14wG2u7Wyn
WYfb/lmHyehcWNUujXfypKuWHPlEjCw3azkvNA66nWgDiHkDHor8t0vjLb/32fxOHvWmhWcyDVzI
8U12xFqjq/oLkyVHEwjmSKpQlFxYYf50P7FTokL7/y7pyXPP5yoyBFAol9SWg/GlucHbgQRkl7jS
g+nOTJWLe1+G2277+cU9bjY/m+zJR5eQKg1kyDJZT3jNCuCum7nhAV6PE3rygQQNJ3ztrrtHK1gN
jXNp5mdfjXcTP9lHEcFX0Hth+LpbaBYpiUaPgV/3q8+nudyyz2Z58r6j7kxlc/lG+XFz5dc3AvDI
5yOI5Sc+G+LkJa/NhibhciGNG9Di23wduPV2jLylWod75AoR+HYg3G6Fv8b9fOxzQwvMc2SFGjK7
7ZOLKEg3j8iioD82RPMVxGKED6j7SsP6kZK4MwFLmIT0+vmg4tytez/qyTWNcZiaNp7q5aR5i3XK
IVfiXnKGN5IxHOj/8A7WF9eCc4vc+0FPrnIQjBbmCG4kBQThIeRJNrBxYXE5s4ODV3Uf8+/54MbP
l0pgFwY+Lc4rUYF+RF0eVB3drx5u9fHGIulDKfz7zy+scuF26ic7HCMrZalabme7hgz6RZAydIsB
qUrWEoXZPYufK1Uba91ypAckw0kV2OxtSUt9PYe/jGXbtYu+mhc+L+deoXdXXj9Z9VHqE7fRcuUl
G2Rd7+Pj8S8McWZnbvMYW8ZS2uSwejJxWcBVqJcPSydvwdTItmvUxjZr7ts43nx+kc++ru/HOpkO
UvVOlSLGosz4AgoHRCvt6DXJhE/ZDn+VkycbzfLy+2gd/7r0GJ97dRTdpkCjUWrnwMpa8m6bA88x
COn3jW6JBQQDEUR3CG5jcOFLdu6WvR/m5GXB6RcQ5sQw/oCWHG7lNDg9+XDlf2N1RVxn2pyDLdk4
baOaKUGTk1aOAJV/ReAWiO++cLfOPRnvRzhZ4YJWypCnMYL1PDnGFd54zx+uyq/idspZX4k9dEI3
5JwjrebuwlP551XUgZOYlqHbpmJS4Tq5WdPYzmqCalEhp7cI1qQWrS9M78/F5eMQJx/hYkaY2ysM
QWjhjfBUDlHBFfwwd/A43a9aR97bF3vufz6EDEpzCRUX7zX7uI/zCkkLbltNY1CqrVK76wgyguJ7
YWp/bqYgLAuTmgzFZvbbJ3cOhpYxDyVVO/3RuAodzC5fYcjA/l8fPxMeIWm+cuF5PLO9/zjoyfuF
vkREclNQ670Tnu31e9up1kB2VoEDffJCYfnMqVsXsK5Mg/0wD/9xqXn3NhthO056lshsoWq0ol+J
e1p6TUh9PMFyaTwSPfPw743TP2Ig/P8BDv6nRbfzhHxCOaizX/nH5Hb+/b8IBwSto8VTZUvD2q5p
x2r7vwkH6r80zRQEcqk23hJimt4TDmjGaKbNFweLPab394QDS+N4CAAB9wObK/ufEA5oX53sEI8N
LZYRlTIQP2ecfHJqo2knyeyowyA0IL+8HreTNllbuyhgxlRYCeAmkb/qIAedXKWQAVdC2dm24ay8
QKGEuIH1hZRmU4oPnRYpuzxSgruqiloQxKoKCpxvCdK40X6uoy5ZJOiLOjsrR5OUVSO7KRfxdkMq
4p2h5hg3i16EL2nWjdsqIT98IJ4u4LiNBJxUbPU3ioiYGFYE4hXEYfhviMbR58wv5FiQfyJZ9l4c
1eUTXubbMrOzTaDAjQUEihC9E5npyIs4vV+EmcQUVhBZM3LejJrUsaOePQS7vrfMVn5pFeCWshXe
6pBw13JffjGMWPZis7DwUOlo5H2DqGT9qJzPjiJ6+Kfb8aisJ80Z4+VRbw+QUuxEGhqOjLsYZok6
3RLJTdD5UaifLZr9fFHvW1Ng/paUob4pF3F/P03qVStDYqkmcrcDOmMHCfPH7QLMIFbY6jOPpoPK
ZOroBu+ldqMJrd8FAw6DUvOnB0sHfhTA3PSCNMlBqSxmBC2ulJd4MSkoR79CcfQuoJMgM4Z8ASwN
sl9t0sXm0NdWdRPT/cSRrEw/ZhUdbLaYI/oR7qG8GCaSMkxfuyg0UCceHRWlDpdFKaVqpysDqbM8
5bhNlOa5i7TQGQIlvKKSnH9NFotGenRr4EBpNzCVyIddzBy+QchBNBTq04A1/844Gj4W60d4dIHo
iyEECmP8zOZM3OnapBcgZrGOcJ1xkRhHR0loFeFTc7SZLIYT8+g9GY8+FGWxpJABC4Iu7M1qpcGm
IyhyLq9tXck49pXaAwTM6HX24/S1WTwvXYkGmpTXoxUmmG0cABlBVak8Tk+4kdVXM9Djr5FhT/hp
FmuNWEw2uFxJVKHnSLj6YsLx0bTgu16sObFWtM9ZmU6vipJY+IZs4qT0xc4TW9VwGJV+fmsWtw+9
E0bWAjxAGBqxA02LM6hcPELW0S5ULs6h4WgiAlOAoQgPwnBrLS6jGYoFwCXsV4dAruo76WhIKo7m
JAzMGJWmo2lJ7dP0MC9Opihp5x+DoUXU8MOBFwat5tZUA+01VXxIs0dLVJCr2oPiC/NXvTimahSz
m8gn3CRd/FS5nto7UB7IrKcyvSHb2XoJfJyeUo4Xi0DNAHLxAFBwJcVZAY0u81+HVgZfQX6TfzvJ
XQq8EYNXZGXhS56SVFMu9q9gWpxgJHtqW4u4iP20GMXmo2fMLMej9njxkmEfREur280PdL9URqRs
rFw6UP3DFMv2huZzv7fUxb5R9OmhOfrVxiLGaaMrc3clL4a2brG2+YvJrcD6BiAB41t89MCpvU3C
UYUxzl4scknSd4SuLb65ZrHQqRFAxqHtyCopuxlVK2peyKcgOKVCcmdp4BRskm/EuV95IdGofiW+
ozhAzs+vasAHu3Gx85VlAY/WyIg1QSfdXOPxW3xiiwlwXuyAodmrv0mlDUkKEx2hf3Dk8Dj/mqz6
KSbZ0AfuwWNg0XLyp6Jb056xnLm0ymtrQcxOGUQKFaz0rlNJF42rQHYIGe7cbDEs2mOsMIxdedVi
ZxyOzsY0A5ROnhmhjoUs5oXuOu2UiHwRktOjDXRhw4WsqT3qVja6whbdIclT+WbKxuG2IRJvhzLd
B1oVsjxOnfXaN3PyYGhjd8c7wE5SlpRdFlTVoSqncdOi5r/BBaz9RLAbecTFl199GtMHWYO/U4VI
zVe2XtRurhCB24a5csVGqFncj4hP/bJ8FgMENnooyl4UmY75287rn5DhcBiJYcYXlGW8c3NWebHe
D1dGCy4McenozIFkrMwoC5BCK+Gm9itsLbHI3Zo0ru/0iEbCgtSRoBI/IowSLgHsuKa8tXHvAGnN
5VBexY0JHrX0e+G1sSzth74kX5GE5h36XMNrar31jIpYKYbG86sRe/ww9onCQ+RjmiC2FuZ/Sw9/
0zeD/qubYqKiBmnI1sEUYz+cGoN44MbIku9FHFUTka/qzJ0LI6Tpglau7BIWAAdMLyViDeschsgo
cLtCKDD3vjIGz4XZEHyEJX2rmnb/q+666kHu5uxHOiri1ZDkEOPyoGjZtd011d6qivAKxn1+HdSK
fCendnAlJDW34MqI4nlSB+W6Nn0subgvpsfQDoytRgYoQU1TWe59UsJUZ0zr5i4ex+Q1rS3rJuqh
DkgzCWTAbgSmWBW+oSmbW22RtysNCYEF/qwD8kMQpeYsLxiLep3lrb4hUSR0/Ukvn1vL9F+zKsxp
IHPkW9d+TMdzQHOkkhji8q2bv5mK0q7ZaP3oswZoYdu3KpDSOeUoHwyw1fPhRrI69ZFwG77OcWHh
OICYYpMAgkmhkJ56P419XAzgJB2z7jLWVOITH3widd4UxHjXcNNY0tsi3YDcmZ+BqhUeXkltm9eT
WHcKiXdGmTfPZVJCnRBhra31KBbfpbEbOgeC+PgU94b/2nSwmjnxDOm9qcD5dCcEgzfJLJRtkU25
x98ek6BZz7dB3oJRL6RsK2qdnQRxQvfAD2DMpWbwVrcyDnwwjI6hy4QspRTetWQ0DlYrL4yTLqRi
ZFe+rToJCSZ3dVeFJF+EVerp9dT9kCSI4OZcz8DZ1HRxSBHQUZVRtYFCULsEwoxOyCu31TUJg5iO
7I+7n28qSbe/mA0xj8OYtDf50BtOOoK6s6JcuSMqpLwrLdHCeElqkAhW9tbqktZcd/1U3PuLzWFc
DA9zOhD7CwA28vSBnPBGqi23TLPqJiD/6ZckQ4Sdjx6K+einmI/eijox1VuEzPaaZjWeLKJpv+Ii
i+7tAIUiUaDRW0yO9G1ktB2HS749aYn7vaAu2SBBIRa7Z0N6DY/XfAIFae7yxQkyHk0h6tEgEixe
kUyWSwBS+EdCK5N/Mm+MPbFmlbcZm4nrIAz0t7Fss+umFCB61RSWNqrG+krtg+xHbVrTa92itiGF
mOC0xdAy9uN4p1Fw3zb49Nzx6HxRFxNMrtQSyTAYY6LFIgNFDyq0b+nf0oIceDJa03sRyNKPbrHW
xEeXDVZCHDdiMd/kRx+OWCw5kljcOdZi1NEXy0449/oXAyceLt3QADSgmMp0FSxGn2ix/AAsHu/J
GNBuy6MjSBzdQawk8xtZIKkXJNP8VdPs6sZeDEXZYi0y/nIZlVp01S/WI87fmJBEpX4/nq7+95j5
f4TJIfC/Pmh+ec2717bjbJm3UTvtfv7fv/6Lv46a9L3+pYCBo1LJ7soAd/SfMD1hGP/SWW5VSmGL
gNb++6gpCfVfmOYECDNqBZxUFzX+v2l6ksIPatj8LFuoHA9RyP2Tw+ZRWPZ3N8JCWAQZBXWRZiiE
JhjGSenPJuBSrmuz5uRWJF7XkPckF1F2LQwCAuK+o0FBFuBtmim3wgAjlC55q1owFztF+Ghl7bQE
bJEc2F+rTiHsJ4i9XgoJehHsQswvIyyWSBMxHqX9VgC9X0E+S4hTMaAzD9PtEM+ha2TVW512vlPN
arkNfPXLu1ty+Gs+79l4Z6ZJA9dE88NF0yAUnRTORg4BqCUFYSwawTIFG9R18bvuCC+o03peaXEP
7gl+3F6xe28I4mKngzBa2wJJXtuPvsftuKlBDxOksfF7nZiYqqC2nucZUPRxszCfiE7lzBjY5sNI
5uZKDoZwX+bT17jlmBg1wV5uIcepge8FQn3+fIJHQf7H+6jA1OegTVkcscpRmvCutgRCyYjFOLaP
ssCcmnPuhSQROyCgpX2tqRz+aiDbwKODG2V4DHRdJhqnNF07JoFbB4UMougG83P73ML3iAkBU8Rg
rIKaJNULf+pyrf/4U3EmgUgUFIOtk/5zD5m/6JqyAxsEsrxCwuxEJRExI/7tLR85KArpdkmHvx2U
enDaHiygMo88drO6R7U/3kvB9KO0XJEa5oWeykmDdXkfVPwpaItM01jKkCcVwWTsUiIpCiQjgdpf
qwmidok89etIv9dF6O/MlrRouzFaOD4a8ZpiNtaRfD1AOLzt1B8TO9CDyEEVwifZ5/7o/eOLp7Kf
lZGSoVj/syMgw04a2SGJRy1oCI+zLcKUfBIkVfJnolK/TwcONv9B2Zntxo1safdd+p4HnAeguy9y
npVSpibfEJasCs5TcH76f1F1frSdPm31AQqGVa6yUklmMGLvb681YcMPCvYsNlgOkvLUjOaytTDD
RekxC+y1FhrRoVQAYv755d10if9++0BgGhajCFOq76Z01ah2i7A+0S/E2zjKmIkBKMeJF0HjgZVu
klnXaKCi8mxdGXV2NZ1mC1VrIPQXJhHmkrIQeALdIFsCl0P2/u4KR7v3JD4FbDrD+s8vd1rcfr0T
WVpByBguB1TPMm/uRAdxmJXprXEBs6XuoyKgcpIA5sb68zBa34CL9rseLsoMdo61/PP3dn4teH++
VdQYmSdzbJqxlnvTxMoiuCdUE/WLBzdjZVImQeWQcrjxy5UTRcqiYG8O4iqxXpj1rVFBkWGotBzk
fucbPOJRrqJRUWcmMew63BsYA9aNRTHQYKBhkRhetozwWYa+9ZRU9jQDbT/2FgRerzUajn0Wfnin
P6ZBmz+49XsouxehyRqZCn6YNiufXCd4B5jnHEeKIbOgtziddUH1mMfGe5IgUInq4RRb+bD1CuUb
wYX02pbJHF2rcs9dSvuzYCubpO+xdN6DoWGYpzYZ1U8uSTv4Oy3FwxI12BRKX682dq2fwX8YK5hz
K5FreGmtRq6SsiQxBYp0pYoRPDk1TTxZqYX4qzuPVeDfgxYZz4mMjylA4a8+b7/dIuRSPdexTMvl
ByDz+2vzAwKcGxRu41wQVHnLKBuZsa4xBXWTqXnsnlSz2BB0qS5hgtA4EObWT4y5G0FFjdzsnDV9
utUdKB96fK2TNrioPV4720i/eqHT7fLLvcx+gNwO5Wyech6Eql9fKEGFDgpT7VxU4KzLBsS7o8bL
wllHLwkkD4D85pwNAE23DC4YY8D9F5/9m7I1N7RHchHjJa+B6UxNn/pIPz2CQCag/XFV/9K1zGZ2
Bmh+N8PCo3nIPhhUXcLntJcth4VZbiLjDlvpL/78ofp9+Z5eA31h3XIp8TM/8OtryFg6dTjyCk84
JJpxhOQQ+OiGBpYPiRuJxpCkuzLCFaCXbrMcuw6uXJrqYMt1bz4MfrbQXGkubfwHVmsR0a2C7Z9f
o8XG7vZKWVOSRZ8mV6gz3qyRPg/ZfOAceClRnHkD2HhSX0t3ACXW1XW/rfS8BcSZzKrYN+/aSjhL
w47FPNEUTPDMepdpDEnJ4lgUlSh2xKghKo8CrGSOqex8ZQ2UTrmLSxMTDPWHSZyWbGWNswYD7slR
R1aHIegnTguzBmqUfUur4mJ6+dyWir5zp1/id0UtId21BaV8t7Q2baDdK6GCu+il8M0I3qaYoxWl
hlXCHfBjC3pZkt+JWhRrkWgYactE24OW0OdJOI53ZfuUBMZX99x0T93c9QwvsIUmJM/gxGf48ad7
jhkA5GHS9y5MjHwvM8ath66Sk9azwmiXrwrLwloTVryh5MxnTdAGfEqDeK4LRd1XWb0OS+GevFL5
4tHi/L5w6KSiaSEBf2Da9bbXrTi57UjFjq/Is0jWVmnxUBXKMu+KYILdZ2u4uYtIquWyjAlKdIEa
763Ai/eJ4nzUiS1WiRK1e19pwT4qXb5y6iA4BkP4xNlvPMPq28PGe430ODtTr7fXCZiquSakOeui
MNsqcRk4i16xy1WVJnIDCoZypT++WvbQntLMa09JFrAbt7RxI6zy4ruh2CRNRDGw68Amly1ndqVa
VaNl7VOcWABzfugBuBamRoKjqaCeLy0lWQ22bZzdon1INM+55wm1Zdbfh9XiRg92fFeqKYbyxLIP
YVlCsfCNlcS8NG+CRN269C1mXdHmp7C5xNRgTqpe3Y1mae5E4V8CV2jrCBjAvnNyqLMSx5vThfgB
oKucCM5fOf1yIsdlN29g0AOIrb5YUv5Gdv96j3EEm6bcwZdz4LrtfxsqJIxStb2LTHIMQYG5CDSp
U8e3ThTYeSjoKoU/PTfPiWWhYlOUJ6jHGQ67KFvGOjZBcKRcIwUcFOzNk0dcFQ1oNVcGRmdRkqKc
qDH8eeihYxpznMLMkTq8pl3DpGF7Pl2AvHPZnAjDmtOI9JFRtx0BA9nudKSznZ/Li59kKykqxrEE
GrWsMZy1Ca4In0JDEUGJ1pGZZAeetzMFQQYaQ0QDeZ+/mWO6I0nXw8x27u1wiLdIMqMtOMPBMr5B
kqSyp2TbwKhPjg+Rtuh0WD3akrNO0A86Bs1kSxEJ7YYD6NUIkuTY1/EWyuKWA2O/syvjrQ3S4drl
aHrjH7g/nANPsuAEpWOWAMcIJpN0JcZsk5WobGEnpyu3y+05fCn1gadvgXlYeQLAV9yFEdsBG9E2
/lO0rXbnxJvc08El1uF9FRXtLhyNt8+vwoYNY1WXDY4BDwAKDk3oM553CvPhxSKTdUzSRW7OhMB6
OQZ9hBiiT9ZItbqTh0VD2BMAUWvhHwrANZUqkVnUwyUFxuLquTILSuS2I0VQOgl3gYvMyTE6hGMe
Pl3Jol2W1BoFXyH8WJRNM9Mau56PtCNnjYo4B9eaKt8Gy20A5vZsl6jV4pBz97HBNExXkMhvMzbr
EYGfUkDu9N1xa7eqvvLD+EzAnXp2nucL02t7SoQJcLJxSg4q35LBmJjz4aZ3GtozoZx5VLNUqXHH
Viqz/daFqtmIgiXMUf01OZYO9HlemXp3nHYWZRbXO3qP4S5AZZxXwl9jkdqEevejRz/96PoYbnK/
fbIc3zqMZTtux2q6HH75o4VkdjaduF4HIeKJMIu8u89ftJK/OanqE2ig8Ah4TNmnFvZgHlwtVFWQ
EZmZf4xDfQpWupDtsmjCEu9WmZ+08i6osNmpjfCRaC0HmsB7dfol5sLQ9Xooc1/cuV649YO/GtcP
Dglpi30YqNtMTaqNBoz2QHnZnjWO9oSOW3tMmUlaxYk+R5hhrzNKdDuagMytiPjOgtT61EOFZD2J
llj/tKOI3ylMmvuud3TeUQQnNLGsQxiZ8S403beIm+ReODaePPct7jWo6vyG3d6jHGt4j00I4UWD
39Ak6WsKf3CroTDcAni9kx7Nbbtj4GRuQq5bm3Ej5+DhnPtEt2BKDUa/KaVRr6xEMieBc/3sRJiR
zaYKd3ZmV0ANC3vVEjqZgePHpcZ8zF0xaeoFThy2m7jGGSW9q+3e2OaKdRG9Hp5wuEcnUyT9msmM
eFbAMed7BcVO6YfqKhk6pCjupLzPS4nz7RCTuocb+y1wI2enR6WzxNFkz1Q//WCLZ+663jLvFb/i
tUexsS8tZLyZEbK6ORLrrY3QHHfXITSN8tiKnJa4H+XzPFezReMVxUEZjfBedYF9xcowLntbp+uW
qtGxMq0HKI3ugzb0zsMo5SutKGMNJrmbVcqH69AJ96Di7ofO9QE59/Gqh7m4+/O+7XNI//Y54Bm2
zSAsnir1NownwNDx2m0FUcC8KqN242f1IS38ahW5k27bMHd+wkLh9Mr76AY61GC2SBM0UCSZuSmq
tTDLZNml7I45vTNLEBW0e4IHTSrfaWEuzUZ/jnyFBlWurRWs1LBx2myTx+wHKzU0lxrkpN6MxDZC
6QMIvV2Bzk3v87IP2Gp7CF5g3sx7tzSX+1bT6y8yWr+f7j1qkQ6bVvZcnIVuEReRWulER3JxtYZg
mYJdRWHmL4VSceIROLQzPq8SbdCiMDAzouommAZBbyFsvrQ8GmhVWP1FyFha7kOny5eWKwpNqLoj
OvdVPP9fXa+pEAGVg7om8UbyPz+fR/rAsM2IYdBrVrXaifkOZ+fVlB7toudDb2v9C4TiTdiVUE1z
j02r3+xLWdhLayAsKEM8uEPgYxuQyjFL+m9Vmrlwkvp6g1YZCdjbMMbNxsxq4DoxwNWcREFFI2qX
dUY/S6dv6orEYPy0KhAaEZixRfGoCLyUQwYmypHlSqlN9SEylNfR7vdK1vqbwcvcL0gAv103qjEE
lpiiNpG3MP14807AbfIKx020q+tepI5Du5Xtq8rpxqv1H6CV5q0K6brJ2m8tm+cJhjWcnaqMV1Fn
/ig8qwZv/COqJXnDHJ22HQaLRBnTL7bMn4eznz9geA8YlARUx36e2V379vAmQy+pycddwRJ+aFW8
d/Lsu+IaZIIItuQBRWWKS/q8Vjk9FuoCMLw7c4IyY0w1/9EG1ttQ5IcQcs5SmBQ/on7BHHC2MF7j
wda+KmOat2cPXq5J8Zz7xkL24t6+XMeKDHiShn4dxqpaYL0AvqnSBBxgJdu+M3WLaWwlqM3QeRP4
U8d03+vMLEUqWo/MdfKdhEC4aJmQnJWVaR6UwgFBie38nRLOTHfnauwQKKAfsA21OF3WcPg3xptU
C7kwcCdv8sBv1kSEKYkgsDoKYu8zr3YydkjQnnvdQdXFDm7mZ2whfdkeowFymR/KF7XBkWt8R9I1
pxSbnfJW1vOhrVe9mRTvdQFpD8NJqCkWUC+m3kttHwuOIvWIBFYpvXlaFnOXEEwn4pfcNh/7hkaz
JiCBKrZbb5pefeIHU/AgVueekiEHbj9euOYljoiajPi/gVcPR/aTinXnSoOCcwvzD4HhXvdtmnUW
3ih2yh3eUBLJ/htmM2wdwLQ5+gTs1yJ0gjBBYjaP67wMYTY281ZBy67hzq5DS8wV5ZKHTrPINXJP
DCDcl7FzX/Rw/Lswgb/ZYGLHd2+yfau2uL+YEqrbYFaqFYMZ3rsNFvWUKpNr1WunMEMdcplcBBK5
+R1c9YOXc3EqDlaHLPwmNbFQAtEdHAnY2LXCfdC22TUoCvc+tAL9WtTGZlTZ4XVshk8p9b5l7wI3
z5ziqg2VeBAwxGej0+VzQjY869SZReZgL3yvX5IThD0fC3dRcZi4L3vqffEYr8oayCnrf/3YGxqH
80wwhARX76tz9tSn+uWgTd9zmtOeBlNNgsDe9Oc/HbSB3WuKhtH0MW6tD1+qxvGzChlrO1GiOI7b
Gk5dlRizruRcWyKd5BFKZ9pI04XbmvpZ9BLrqrHJhzT6a/pNIBiKEEN1jkeU2b0NWFDEUUJzn7gI
0Ddlb2oJ1MSedkZtgxIDbq8Xa1kSWMjp4i6Srm8Qunp0S70iOlmKoW+LQFsUoosPimo+ozXWj5zC
fiiy5m4C9T0vXflERCndeNErXkfnbGWVc0Ymss0c7IkaVtK+ch+9oNf3A+/HDNFBfPj8G0WT0QK0
8E2n3S5ueDCPg3WnDRQDs1yF6qsP4sTJlVlPT20XpnDEInWFd5eqzwYE2ZMPbF4aYBCDlDBDa5e7
OOjXjJ+HMK/Lp1x/k6lOzGdg+Leoy31YNt9iNDksyODomyDnc5zExVIP8JwKiRBEixJ/XQygOEhJ
Evl6MCHyX4YG24w/AowOo6p71+i8rbS8QpwbDieZUiR2PPW+cw0EF6NnrAqvuq9yH0qMbVEZ6Pro
y6Xy9uZhZo3gIL/an+2VqVby081jVyMI0yZsH6ssRcRuN/2xB5ebdsSxTER/niethZQJGi8Tal3M
AyemsrNp62zhyE7bJY711593c58QvF8eNtzPwPEgYEytFNO6qZf2ttk5VtOWj74Cqia2/XhtpIrD
xgCDahXmf3UZ8ZI2TMpVxx/OGoYx913X7vzQs/ZW/uo0SXAYUT9sJMWmlD3YpYzzNbjsBy8qtVOd
SZ1729n1rLE6nbdnuy04ITHBEfTjd3vSDnL0OOc6DAngrf0DFZdjJL1dkwt5wvZpPkRe18wYoq8f
m9LU4ILkwz3NPHduSv0hTfFTt96gHErHcO5DPTfuYxDugTimI1lB/E36sXNdhK0N6YBGwU3TjJBC
W2M4cFLj6N7q/TooNH/RC1Nj69EXr6VVlSfukHVe0RSgSgjsc3Jly/qJ3MOqj4pu6+r+fRqTfRja
UeFYFSC98qPJBW3Wh1Fv9syTRD/aOvxgw6ygOCSPUvvcZkqBkYrNBmqstnaXZRr0CwXy81c7id8e
zZBnDWYJHDp4pKiNm4vbEoIiHOTkj74Zb7BvDoty3GQRaHo4K/SjkwqgbuNODH2N1V9eAJwxm93A
qw3Gp05wMxr7zmyKnQq9VBDxWA8e4cgxczYRvdWN7dFYMQEOpVoDGrT8quj02w/gOQ49+cmy9wnk
uK0R54HltHHZP6oJjwkA/mezIG+WVMaLXajBlgiiulD67OxT+tqrGXsgNbOHHbUqjCIYyo24/ojC
VxFscpMuaZj52BX1Dn8ycpH8quKsNRmdGrGlnFj2Je1MGSx7FaVAR0F1UYZltohUM1u1jeIvWbLU
hXAL3hgNTBYtsV5zyi8GJJxfg+9TBwEYDYcLF7ECCLNbQoCtjZDQgy685qWxgvX41iAIONNEskPR
H0Sj2QiLnwtSTMTmRrz3UVdy8PHrTRWETzFijIssfkiIspuCh+9mNER5dgrk7ggu94zK3eVW4mxc
kUG2HawIYY+TrOTIU5Ur8diW41+0xvI5ipB0hRygxDNf5Nu2TA+EeJ1jSYefgkboLyucaLshp6I6
VTuMsn7iGRytXU070aMfGXuvZlSXZGVHz8SL850NppZSGqHHsdYf+y6melZ4NgBp4M5oA9wrOdu/
ComPuEOtch9jebAH+8OfDDBsakwB3bJx5n2g3WWa2qyDPPEWqhd/BA2fRp8sLTmMevnnVVJT/8Ul
IWyisx2nekC39KYfnjS5rqdhU1wrkkxzL2oWBMjbpa706rGq9S21ZXzbZd4vh9zWV+wOfhCC62DC
ht1Bkwu8xM5DybZzTgoGR61dy1nqVPbeSspXKzDtVV469DzaYCvDyHj0hLHv08w6d3EtNyR3A4YE
iv5oluGdTzQ4DIxtFNbFvnPxqHTIhoSnP5ta+AEHtXi1qvbvb03ymQgsqbnKM1cqUQ6jHqoHhCQQ
vjMqsVGDUp5yCt2UxGBgUvGtBefshqME+ho3ZjfT1v68chN3UxRqvkXMvO+mQjVFBk4mpHAtta3u
ZQb5nw/qzqMYCPs417CuUAYfqhLl7FTBH8x20el1dFB13MXkOR+sQpPLoqfAqUdRuzThUhytcQdw
mMy4/ma2ZwYDhpcBHvkcomm9ClRDHHM+tm0o5JrWwrDvK2vZphqJ2KY+UrVN90lWPqO9w204qgUn
O5OBxNDQrpU+LNP6Lxus+J4BavWrxqP3e+fRIqtETsmjNvJ7JAFNk9bU6JOuqkZg0jPOBXb1raOy
OXbiybRZaU8p2NujQto10dR1UnT93CHlRiouOzsYCK5mHc7LVPsWNa1BRIaFzKnyU5yFxl7IfJPE
dkXoD3Yi9/izZufZMc7dblYLzYINbZIQ5S1bGgMPtSRRsk3StmJGE29cRFGqLAgeH9tMVA9uZ144
H3K24iGOo7flpGY6VK37lWkOxZ2Is43o3BpbdOssyf/viQ2lVzUwlprQTkroGhfmaOwVFYKi7v1T
Vwhr42g+nmnzTlE0+yUIEKJJW4Op5dMJyDhKp+NrYMXD2ccDbAk2/qmjNddQAUfajvt86KwzYlLj
MRfeRqFc7FXqK6MwHOq871lrWE+ukhvrjqW5jlXK3X2xi8gE77HE1DNNtG8RGXJvRlaa7D0ejKAY
3jKv3rhNvOlivd9b0y2mp6VcDGUbLnUZoJCT5HucRBBZIsV/zWOd/XfLaiPwWuUkb4vODV6sbHyo
Kys7204U0lrY5Ez4XGGqyxVpV2oBSe0dUidrkSPGYhUSbzoUTQX4pJHZOu0vLcrBg07+bVEyTtRr
WbMHdO9jK01wWOfNQdhxf+z8wZ3T4ugWNrj7Y6xR7ZSIwGejLvU7Ipzjys2NGBtX/Ry2lX/f206/
TDJt2KS0lXFXWiNtmbh7MLGwWxGoV9/ufpj6Pcix2cCW+N0LPkpozvcM4akruxEpJjQ8CK7QM/zQ
U/V7iqM1YdTMiwrviOluqehYR1lTAm4sWjI0Dq19llkM7Be6WMUe4a84yz13ZioJSwps7tzuOKEi
aVcsbeZrwwEyOeuAHXFmacMn6WbJXZNGq9HXsmvOOM25SPXXorGKozrFz0hDcKQcIiwPpPG3ETSH
gINglUb5d6NjvFtR71js/F0lVO0LXsdn4uTnLfEUgYGYS9pBg2T726Cn4BoMCAWq61gEw14zRXiJ
BnQsRmuJtWmW3xpbV1aeaPq9Zr93TDg+y0xDcUGs45WydrP3ulA99Wq9wG2HpGPUjWfNJ+xjBvnS
blt92ya6tzDKMUXQ7bOCTQtq3bjWiqZ0x8wPaDgnHk9GX/v34dy05RVva3ZIxiA/UMhAITiddUkW
Vnvgt+xEmC1YaETB8Yl1/ZTeeyRdHN3B2AMVanqCHk/Ik5g5HpNRlXnTx+0+pVk9Z5pgyh9PwG6r
B+1X99DWJdMBdngwqaJKVBvsgvhYCd1p6cT5l6buD6jq2yvlYaIwTfxOZT/eqiRDDhnwq1Up64iN
hWLsrBDZok2uctt19nBoxvKhYnW45xiwdJtKO8Wg1u9LKb2Z0xjjsp2eOIo6XP78/P6tpDZdUjZS
8NmngrV7W7MOpM9gia3LK0rPtcpnce83g1jjXrlknRc8El/7bnX2qvcLYvoxSop09LSro/MbOx9X
RTVV1CUNqLbS905TWStDP7pRADONjhcNOy7Hn1/zDS9i2gVaWApYsMjhqRxFb7YcQpgB/kGnvrol
RaAuzz9yUYTXdNeG1UfOBO0yVqXFhrz25pWdd1sbZd8s1Ppvg55ruzzq0hMJkf2fX5Z3uyWfQjWq
CRmPqh8d/c+d0k+H2ELkCfMyXXeVxDbo+qwTyW5auFG27pQg2qZyWEeDUR1kMNJLray9V7Z7asn7
zB3bta5Ud2pnVocUBJRgMK+ty2qON9cljK8bBxrZYppD6h60em/kstiXNVIG6fXj3LGbYE8Tvya2
YAWzqPc8GpcMQznqyav2pKbkPI/yYxcWyYXKxxqhHmMvpTxniATsmnYY1PxvIsjve08EByt1GKJQ
LYiCY+5vOrGln7Kj7j/AsEetkdtBvBrrqGZCcaCxTrcblQOQbnc/BpVyHL1k0aZxcegrVMCt69O8
CzScpmqTvSimkZ4zPicUFvWPBvbd2hv8k98Y+ol/i9mise86thNnncEH2qpELAM2/XOf/vqxTCl/
MJmiMZfXfKixr+8tFFLA+Ltoh72HEnCo2MvPshriQnffOsEKu1y+5STj0mC3+2feHKtpnjFZ1SfB
hNOfbwR9Onv9vExSTXemOrVFqtsk63hTCssJrzVqOvbXPhbZstYhizDxBWDgr5qWw1NIZ5shnnnb
KYdKBMmGxtexZHBsw6Ag5k0ZmHC+zEuoRsYyrCN4OoZ78Yz4QbW7DZ9DtgCu91Xz6nYfP71oPk/U
/3WKeKQefy3BNHQVGB8a+qslLbpP2WrgUpyNyHo0mFBb0K4tyNyG9ryKs/oUtuHGGezwmkThVgoz
XZIGFrPW8s0XixIpucjPGocl311nbI6OIYl4ue1jxyDJNejoRfvSvhBlbCaXkDa3GOOZoVXQ73ja
fwF9uOGgUMAg7eURJeaHgyD5W0DDFqxiOJvUa1WVK2lxF+em+5zp6YmuL7yzdDA36pgDKGSWtXcE
KZop+5Cq99CRsfFaLMJ5ztkq0eXCLi195lT+jKIhiSqZ+UvVHCkZBwbSWiM/dCNfCU/rl9Y1julA
dL4lvzh3TXPmt/cYO1DAH45p0Qm5PQkT1hpClJ/jVWtMZ+1C2Kb+Q0pNWUZGZO/joLuQ3kYuQkF6
ppahMVetisGuNlxkXc1diQZtoXeU4fVxhb99nCGRVNZNWb31oj9zU9Pk1+12FkqGtNqSe5IB7bdR
SQ9xXbeLWqbfkpDSKhPHC6uHK55kVs5cUvNaDl8UO24QK5/XD2U9JTgAJy5TnzftqRQplZskhnpN
VCySIBdPWhpvjKTkjhsOaW9+4PKhEEVAZ8VnGtSqFT7VQ/otCIznWg0PbqBdPG0fOKG+0bV/Zq7/
rdGWa57yz39O/897XqCzFkH93//5y1f/N8jC+iM/fU8/5O1f9cvfLP/784/FR774Xn//5Yvl55TJ
ffNRDQ8fskn+fhX//C//r3/4z1mV61B8/Nd/vOdNVk9/mwjz7Ocxlon++r/Pvcy+ZyL5/uNDBrf/
z9+TL57+DwoG3Lk089gPwY7+/5MvrvsPVaeHzscVsi3xa/6EIZI6+K//0CcyA/lVl+kAElXGtLbK
vPn8I/UfjLtMwG8madgU6P/O2MtNVtUx7Sl6DdOT72NTbfoEg/z0ME+FPtiB4oWbwY7cWV2Gj3AP
KEwonCE7sfT8yFxlhHKWjU+4gE3mV76NWyyj6TC0rBIrJrrossDfJuUzQ4sZ083EZvBdeuCat0zD
KrivJZlvm5bnkNEa1xD+LumoT+cMPpUGPflZLymPS015++nqnf9+fv08IjPtqv7nqUZTmNfDe077
FcrhNCfz6wNCl27XoELHROkW+SpLHETYoYftRiu3JCzeCDpTBG/Cr3hZN5Hdz29MdYlGvcEelBvm
ZruHU3IYC7Iem3qBZhWsYtVtvdGk4UO6c+Z16dWoUXx2NjJqI6Ww171UYHVZsgmlY+C5WEG0H5qm
ffxi8/xZJf7pLYFQxLmUoC7tLopT5i3JSqlqt8bRJDfsNqKV5rY9CRqdmaYm4vwl1wF5s1PR9LNs
cNgcCdd8sEeHggUD3PQxzU2nYj4aOxs1dxhwV7lka0jjbVsjfiy64c3x6HfJ7CXjOUztUJEvRCTn
jDXO67wUrxxi1obZeBs9GddmlC+CrC4fdENqX6zAnw6yn39Szn0MqelEkmm8a3w6f734aEYZWfbS
fEM+DjiSqT4SKIAs0g132IzBlerKy4DWq6B++4KRrWT6v3LmmVm/lEPRP/X5VAWsfvQJ86atV4hT
LEuupRuLt8AIypU5jl7PratvDDPY+cjIDq2m7WjJRcdUFWKVmS6G8a501qAJGprYol2wF9WWQo/1
hzwWjD2k3ts0FUqQwZzZTObyH0TxKnGDZhbL0KEoPscdre70IOvnBR2kldmX9RwN6DE2O4q2jorM
i62xfjBHuR4KNI858zE8iGeKyKEnRm64+fPHanp2/fbOuqbuYIGDePX5zv+00IydCTEloyLVo3xa
8Tt9odFHnQ+dtDegFtbRmMVfbPZuTn2oHric00ALmC1vGhK8vZwE1hIczvnGIOHyVg1ujFLVLy6l
bspV6XT4hMnVGozyzqJCaTeJqDZjJGDjFdZzU2vDNiwc+iRSzMc+SJ4UM6zQY7fUKrvGmKWlnh8C
94t00eeo4c1bRbKIbgSLD2Nstyti2jh5pTR+vKkYt4GNbZOOy6NxKZFVk0jB+kRLpgJho/vjrPfM
dNH6g1gVdeBshggT7NQyrxil3jqDsswSHMm5x+4At+9dqYmVVxnxsrZeYxdWZ7vwDaHuQ2PYhQjt
EdAO58pkaFgzsZUm3ZraGVM5FIaOfVq8JEFFcaMwDp4zQS10kqWpKx+LwI63FL6ZD4z8cu6Eub0r
jPwNnEJCc1UvVyCmNmrpJFAeMGaTyT+3foRXJCskF8AoF3S/1RngA3MCYKgzVS1MxhIkvZ6o09nV
GXeMfZAsCTIfrnbJAjgA/Urb+DWgMglmNPeP3NNyi6pb/2Ib+q9uXm6iic4O+wi/9K/LQqOSRpgU
SpM3nFYXEeaD0RT+MuWkMbdzgS6wggv250/MzXbw77vX1jBNQPcjrXT7JDJiyj5lMKawhrpsCsXa
C+kpzrL2hpfI+hghfWBpdtNlWnKMHm1WpJrKf6KGz72K9tho/ISjIpcwH+WUjw7ncZo6s3/zZfKs
xIVBHUCjq0Nje9rC//TJtvDVdonlki3t2kc3MBOUkqZHuTsk5pZIPKlJ9i67jRhIdKTgaU618a33
3HpZCOGc4kVnB8GCBJF7LMx9bWnuV5X5Xw8R/3wjOUSwz/Ioxt1mNjwmOJxeddKN4yNPd9Jvtlk2
+5jZj3nXmM1cVZRFaxoFgYWCKInI6UFlVGzH5qqajXLUhPfF7MstAu1zZWLImP4e7xkDS9Mx9ac3
DbNvH+DaSTc0iZ6TUmo7wyvvJeLWmTHg33XVsqUoroQbc/Rfexm8EP+C8GwVK6LKnJKN858vozPd
wzerDo0Ll2FFVmmPSe1fX5GwbI0Wlp1vfAOAb5Vr9ZIBfNhESh0spOYVxxb+w4xxzpajou28E9in
IuZukmCofsCciVP1QjWvPtTk7GaDY+mUk31j03pgIaKwOtXCZ7DCSPqF5UJ6CnD1LPnp6jl+6xef
/eGjVuziHCm4pnoI9IK62tL+ZcJAc0AghTGF7pqpa3fkHJtoWLjgZ8jNmGiI0AMGBJQmpqSgszWz
dcgoaRj4c2YZY5K76bNGUv0MM4lGTK20OwUReJ/F3Y7HTrfz/CpZCp+2pCZcjWDTWrqjdWdlFp1+
eyCnSop3XkkAl9Td9DsORrtB67+79JrvDA0rd52ye42z/mRlZjeVd9V5b5UIeYP0mZB0M//z5boJ
dTIsbCMFA6M3pRgB2N6ObMYdNYgGwNGm7NoPUsmEwGwo40R6+q0oIHL4Y7hXhm7RG4O98azCOPOY
a/4fYeexHLeSbdEvQgS8mQIoX0VvNUHoihQyYRPefP1bpX6DFltxNelBh+KSrAIyj9l77UPnx1P5
Ymr1a47jatfkNqyN9h57Y88yH35QLtzprI0ryz/pxWaPJ4CICICRTS4OtCRvumT4fNX5+Dydqyr7
0K21PQb67lzoNrXxdZZN1lvSj+YWJRGIdyx4jxl+6r8dPb8Pc/7zITDRpVEi4oHw4C9vkawdUASF
zodwrX0IlC9jKbdL891pWGj2LGr9YoTm6SPnKFb7L+XFL4Pal1eGSAnmDRikqdu/Vuyq742aLXi5
zwML+7FXbvGiwbJP7CtrqedaJrajsTIFWIyM4hHW3tkh9jSyyuRJrG2zwY+aR7rSitjDz3xk78N2
pfYs5FausZMdCtSRYHrWsvhgG5uL0F27y6D31ckVjwjiqpNN9mmYWX0JcweOFb5r95hjujEcHvee
kFOpYyB2tYKYyGTQYcOZPKiF4caOQ0B00MlDm/cTi+CcEfwSIXI8jknr30+ur+9Er+vh0GT+Ie8c
AsBbBnuWYucjDBmaiKS/s/A8Wx7Tlw6CwI1XEQZtNJN9w1u2V1KNdxn3ulvVxXVp+MjwX0OUeOXK
LCrY4tpq0GkHZ9uZ9T0p1F7bdX95Va4H1/98Sx7QCYKHr1jSL0WgNk44zDTmj2kLg8HL4KEOeEh0
n/pvlO5f6tzf7W6/7hqDzgGZgMXxTn/9+zHqO7k3zPx++4YcuGgZyBHScpBWHkk528Q16SqAp1z4
TRNcb1QT/34u/KFSMa4e6ut9zBn+qyL+r3vFm68VQ8uPt8o6vaCmmxb4gQbSZmX70eD/9SD6sqX4
/z+YW5+YRIQ63le3azmTbm2hWSNJrUxOhvwmRXDnTa5+y5FZcsa22U4WaL3wE+y6lbtAJN0xmKBs
oBRnN1uMD6v/N+b+l1nof34tw2UszenAyfCVA/HL7170VbkvpjE7r/YUOTkQhRUpxCEdCUIawSyc
nbxxGbonZLbzdG5rbnugRAbNpRbs13jnTkZ7VPnEEmjuz2ZvJJhFq7tMuQLpB8iDX1Kx0sichzqA
GGXqJXTpwJ5x9k5/ebL++ElTLjBNcmwYJV/LGG1i9TziXtwPdRH1PW+v21tNCH8Bw0UpotQs2oOW
IR72BCdKnV53zQP9XmUUl25YtC0uGBUF1dD8rVT9Xfrwn0+bN8zF+syTi27p96feLN0cIJmv9paw
2O1pZ+pltoc6DWzQIuDxy1O4LxaH8FbfKP720/9Q3zG9Iq3JR8UIvuXLT4ck1HRNaao9m6TkMgxz
ZNW2deJbCCgidiWTLb1kY4LNXsPufEy9uQ7h2yn210EeG7IXf3kNfz31Xw4dDM2G6TKN5+L96pVs
/LxY2SeqfVUFU6SsbptxX9Jg+n7kjG8+mLmzTG+HdvYunCcVjNIiIUH8Pu2Ls1dNKi6QfpH5eFzT
KTmawyRxJwXLOR+4olOln3prXc7KYFE8Dc9Dm/xlCf6nChUoDzWzc92D/0/vTGWXjKPvqL0tdJfh
HOS4pU8vlTOHslCXenCiFGUg1NC2PtrVNFF0LenZbLs5TnBsh1mh3//74fbH3ylw4SKbKGh1lIG/
P2Y+jaLedLwBrad5oQZTgrl9n+MO1Op9zf6cj6aQcaEHMpqUc50boiMz9JmhGqCq+3bSI3PV/Pjf
f6/rDfL1yw5gFEEZ8eGKfS2dUTEx4Jn8eu8hiYszqvVYob4oRvrWsn2tBsrbyfsbkuEPP5VlNv0o
ddAfUtHKwGqdtRRgghb1vBAef/bcvIytQgviX0KLZgZTnQKV+/e/9uug8tq7oMY0GJMx5QI19uVb
KDjE0a9OnEPTPxq5lGddMRtzC7zKRuqAwxvafMvwb4c4vYH3sOiR6AZORMpEltom5X2vRylXfqSv
zWerZX87EP5wCVN7MLAEUxxQJH+pC9t6yqGW9e2+07q7pFNrnBtKQ8GrBxF5MsG+HAf5ZHcdbEes
74PGeWr262EeMVgXlXXOXecmrw2ULxXzX88kzb4uUxlPmvv93z/NP1QnOLOcgBkmFCBmC78/0hqn
t9VzSV6lXVq8zPoRHTIawnw3jf7fAoV/jfO/PKlUBj4lAuj5/8U/jVYmehKF233riz4agCPvK5b2
sTbcCMByMtdu/fp+YvC+XSs1H0rNjJpiGP/2Bf2h2bR1fhGS5tGdIyH6/a+2XL3r7UqvGW3MJixD
9wgv/NhaLUGivT7FSaNTqtn2O16bO3F1AJqzhRiNDIINq2TjLyXiH16l6znHmMWkHWfC/fuvg8oD
l7aZF3uzkmmMe/ilgQlN34nTJnBvMkwwgZ7nf5lL/OEpdWjUOTDYG1CzXT+k/6rVFr3pq8VcEI+s
JUW2v967y5WcpG5bN7jtsZmFnmZMkT7zev37U/crQu33B8G+Up2gbrC9R9f85QuAEKNN+py0eM6X
Mkr6AO9EMMXLIuA5F8v7iFNzK9f8u90NCGJWB6RpZh3nYgoiJ2VqKFSXb3U9GGJ4e7pgS4rrgY0N
TiuTR4p5qt7tVIMuz05c/XsK+ZN1+1w9LHndhCgckrB0u/FldY+T9cNpZISem33y5KV7DSgIvb2V
kI/Q4iHKXZ/yNXMvfpO8Ollb7tlZEQiFmyafyzt3Bb5Q5Lji5FD595Ci4T7rGq+t05w7OalXqjoo
S2Gp1/wbI8v2E8ih0KwOFeLJWA3Wx79/vL+e3y8fL8cPpZpuIh8jwu73r7axcXYu9L57bXRfYVa2
1OAZppyA2PpczSEOr+FON1RcMpJ3xvIeKk29q6Vtx359Ra12HsEpVUs33azOURD5WmSdfyr4cyvK
3UNuJFpk96zox3nwtuZCi1FXY7q1EtQoquZi9Ltvs5Vf1mq4TWVph/YIta00RvRoAWsWkUGCAR4c
1rzfsSuLw6BrPizTFiHkosNqFUuwb51+l6bae2Pb2rlOpksCtHo3uX9dfzmUi3wov39oVwMh+BJW
/RbN5ZcyLljNPklTo94bkiLDk4GCwM0GaA2OwH4fg9mRD7VRabdyLZnFNJgSMKTBpBrb5yB5X4Ig
dLLOe0GmN5164TrRXAOiTgeR7G0cwcDUb53S0jndGVsv0/ye+UfhWgUDChrSYHJe8kCeHC0tTql8
a/rRukNzhcr0tmgg97mpPm7StvjIMEbYZMaGHtKDyPTbk/KSPYZhb2NDyQiLOogLcyK7LBBAkYYN
1fmlkPOCrLH8Zk0+xFso7UPGinMek7gPsosCb8q0wi53iZFuvKV7aoOVqAkjf2704mmurTsmMw/B
rNM6q2Zjq8Z88NHvpy2sgsy3EKWQKaY5kTVor4ny03Oipp9pJdawBToGz9ne+Tb5emg3igiFKN4i
uw7zZv3EechvokOhwLg8hXWiQE64/T+rPjuoOqoYeIrcd9nSMQpyHzrfzSIU4ob4aINEi9O5/bkU
2o+kTTaak+xyUfxUnvg5pn0bTUzWQgPBbdVeedqamUPWB85RYDiMpFGeGxWUcfNd5VW6KUr/M0uM
x8TD4znnE0aN5N5OaqKgqh7zBWUNplfrERUqBIViuitVy1ylc58tvx45PEAorkBtsj5oNuOweqH3
aQEwRkxp1xu+W78C+7WmnR7J3nn0xHxISv/G9oeXXOE0XYPBp25lTeTbV/RLgZ4STPZGuvVu5ASL
pkJKJgcAwrwF64f/KZiYnmVtPrPe2vSGOEGW0eLOz4IowW8VuyPTG1d3P+RY+mF9Jc25uRbrSyeZ
VKJrm3Tq/FYD5rGwGyTfpsLkUCDtQD0tNaPjWF6HeCKCBqFZGvplu1uy1bnkfQ1M3tRjPJ0/um5Y
jyZeyNzzUcmxA4xgGHRQOKKpz5rjkMuIkYEMVWqSdkdC72oZ3d1U3AVt3p7ndOxRvrlngDljVLgr
AuelPfiFY94tTnAGJ18dO7gOF8Kfq7BCRrAp3QHRgNCOdW0p8Ab1PhXGTxBAwdnMlisntnHCX+Se
mXJvb43BEX6HBSmyeYVt6MJ5crOwN3rSdS2ziKrReGp6vdqwP4yFqIhymqcfVq3eBgWj1unNOmZg
TmjV4pPUtWh6qMohiD0p9otawsG2IW2i2pZAXaOgbD5shJqJrAAzpPfTTLAnQtcuKpax3aDIT4kt
vgn8b2aZSDZL/g1Pd4o3n/myZqqFx8xPEPyiOSrcXeJXH6nFpDpbuWmmqt/kU75EsspB07o3luLb
TDWyqReA/QGyqMV+KrAeRzIlq6Uusl2A1jekInUIJwDosQj7pm46OG+MZywUsG46fHp+cy66+abp
l3dDBDea0fbbIYXelE4wo5Zt32TPnqVA2RdnrSO9a56GdGd4ctwmKfLjskMbUGIoNb+zW5OHqVj2
pvkGRNk6jAv9r5kNgCJoEhAr/yiJOQs9C1FazZ+RE6+OxvUWiRT/byWgeUNMyVV3WIiC48L2T7an
oLtUWybjXUjglgaCpz60Q9KfjM6NLK+gi626k0Fd59gKKGRRIFwHs0EEqXehVT6z+JOxa/Du4M6+
K9RV8FzK2+HizmYWm2KdYqPTn1BcAoDxtDQmfCHkgkXJ2aEnd/TksJpejelhujPV9fFeu7Prjjey
a9+s2d+XCbTkUWysIhVh1ww/DBfaPMPyk5q1MyUXxlwXKFN2/ZbW8S6x1jfdh0mcV9kPX2M3P9nZ
oRH6vZBbZFVRr6VbzyP+QlTj1lPF0TG1s2H/Q6JqDfim+Kc1OZGzrhTbEaNflFHHg75eoW0V3fti
mWdTR9zg1ljFEtsJ+9Yc4zSZi7ijNgKiV80wtw1vDy/VpG6pL5DT5YaLELIPSPGjLsa3pZRRkZs7
x+bbkkb9iQTwx2zA2VnlHVfTHWDbMmLL9OwWvONYZ/nWCzBmgXnTragw2DCVuLJRtLfTSc8pfsY1
/8jwSZi2h5u7VllkOOPBBFB06FfqgbbxANb575NdPOaW+wTDLVoa4y6dkIHAyWkIGQ1bVj/I/Tvc
PE4kdF9DTAhHp/yx6hAwJigAkSBNmsVPRkKJwxuaU4NkjHBifXLxOJnjfgQQXvizFXvXJ0951RHV
fVyUXXkeG8WVsASHQEvQ+eJ/G5GMhzrGUyLe4OSP1ufi2j8ae3ilgn3SmozP/nrOIc2stZVwa50b
Q3fkmfk52vbc3GdWeeqAywV+9RakOIVpc8JB3oth1Lm9pMMRS3qJXuYI28XTgoMDM0sESceKrp90
nRj8C+vVMQJoEOuIqL6ZntRQvtC8dOEiM/CjZmhX2nM9s8NjwvzDNeSeQ4CIATwFjsN3CJ3+m1y8
bau8C8KHb1OQ7dqAvUzJb64W/QSTFk3jjHUJvXAE7nWBNiXm7ltid6+L5h+0DnphF4j3NeeWye4y
VmqhpfLHeSoI9FD6wfHwgo+h613vWA3NSVNt2CQF3ATzpmlg4Kt5O0nzo8FaPZKi4ymDakri6MR2
8pSJnAbf4F8l4wkSVLuu/tmy+Wn4I5BKQv4oDYodyy/ETlr5vjIMcbaZcrsGY8glAwnSmRcccS+D
MT3zHgI9W8RubOezRlBCOeiQZNd9Z+uYaWUZWmn906wWLlkKOWVwU3p52OnYUPrV3s0rtlNU5Rdh
WzhNU8h1pRi2HjEA5PhpO0I5X3CGoxfj3o2aCY6Prd2nbr/z+/JxHsXrwIB2k/A6hRPWPaZCzUNQ
zXrUmaYf+gYmmdw7NaSnOHP6nLlpsVuuoD5GBSLORMV+yV2ycFhZEgoP67ETcF+IMQtnAMNhoATW
ikl+ELoCoCzx6J6W41QhLckxyu5UjZvfnw5a4R7NXhn827wPld9TDMzeMW+L3QBULnRMzsymEtho
yLOo+iEavIpkZJeWvPR96KLPSvPzCMJhHlJM9zuARk2U2BvyjW8Sv31d/aGJmvlqzF1eabIf1nUm
fDCAjz/2rMmgI5PqhesIv+OKZaVst3lX3HaEPkRlXp8ybz36qX+XL/12Uhy9Zbb8Q8hFcRBVLiJf
tcSvdGMb+1mNiR2rSUhOSbGt1+KQKe8TGFMRDX3ihw72NkInKLaA30dCJocaW1wM8SOLrvp9h8yL
EBq92A4g+JH4Y3tyagljys90gkWeUUXdEKdyqfPV3ujcLwLFcui71bQDuiclsvPVZeVIdLl10C2K
g5x9EiydYaMZegjbMd/ITquj2Z1K3oTkbioTEbH9lgd3gsl6LXwbo4OEXS4x+DoEVPOcxGma3bWV
qlnUKSOE+FVh89X4lGV1gcQ0na7FVV/vr7lTnEQjghZKHIoxC6vGfWu6PRqshi+zNR+QAEwETyTp
xlQdNUAT7Nw+wxhESY3jTXFv6ge3g65RtBVTzMI71Th1HZUjocn0Gw0ZpjESuZIsyUBbzabXptt2
0zuShMB4cXhPy45tcHtqE151XtsqHb85aK1Oa32dwPfck1C/VwhVO9sd5/1kmR/SooGGl+JPGFFn
13vNIfqE3liZvIjWzZJrH82cbNbU+ietv9VjvYW8lISqr8D/9UZoatWDC5/uinf2KwcYIwGq1fA8
2tN9L8EigUSEnVe8B+P3bKBQ0lr1LMxZ33C2bsV6zMjSCRm61fw3p50uxW2WzAcvqDfdDCCCXVNI
tfxpF1vdwuUk0Ilt0jtTfJ/tNjgxJBuYcupPfKc2OYYqXT+SCRB7OgH+q8wNXqYTlpGwmBrK56yn
jJioXdsVEkYg0CX6/htvD1/IqVXiiDb41A+tFq91RumRLvHgKTbjOieYZoWN0p/QB1FdZta3ARSC
1UxvhZ+ALHI+BsPBBKm1sdlyMc228yF1i0qk2hQD1DBX2yC6x+oIoC9rblPkLnBoqvfUD6BE2Teg
KclmwUdTrfIHdrhnPs6b6dcoBBV+Xvc3mdM8jDXEXbephogLHTQ4bMQQjPVFFr4JsX30I9EbiKUs
JnkWbj+t+uyRhocqEESjBcgVkvRu7DjLGM+s4TJtmi75ZFSNiMo1XrrMvtdTbWcq6khXGx71EjSn
P3bTJpe5z8WtM4vzjwEeaFQ9uRl2MuHXY6AxqqOvac9LvQPwcNuYY8QgXjDadUwM5LdjhazLXj/8
OTnqizwEY2/FI/7zkFZ/S1Fw6dJFC41ae11zPcLUS0Srk/8jJudxnUzaNQ/pXqA+lnw8rBCDI9fn
atCC94T4jUOTtFmci0CP+c1L/riH1fK9ePBLGD0cvJsxz7wNELqmqrBxzeuwcYOd73LA8kLnLv+n
EYiHwc+xvQm6hb53IanJFapSfrMK2ObSW0/B6MhINi7ASGY7GtxgnBPMDW9Xt3pEGntwh+4zMdgm
Foa4WMr/OWDljUGI8G8CN4AFmzY2KGuilFSXnCHE5NGAHCDHKKXR6+WjuzdVuZ7tGhwVe6LtwqnM
z04pLgMbR59VEY6WMckqZ3FyZwxonfO6prwnCsIr1YI6gDaGfrlnc2/sALSz7grHqfu0B/s7QSnW
hvSzY2HIJz/gP10v6WsFcyKeBt4bzrr2sU/GdNMlFcvSzH01KnnUeswd5liHGqOy0BgXZKSt+0Nb
nY+2hABaLfkS9p73mSkjrskTioe10eGGDBRRXfBeCRVibnJcTYa6Y3bbg0a4CRP3Bo2R0g7pkjLq
KwrkrpzoU9pSDHp+fSFFYdnXXfYKF67lgXvnutyua/3okBM9zU6kpA0RJKMAMTpcbwuPklpfWHA7
MVM0mldOk7A25TlQHEqGJCjJp6/ts/E5t4eGfnH5zlxX7tJ82WpVC6hsIJFyIQZP9g9la15Kx542
RRIk0Zivw75xnIegHGIIiknMCd/vcsoOoeYoy51NlQffG9rIOG16yDvGcK9SxggeIyc106QtMGWR
awDZ1DyDie6EjZqlc+v6AEiNV9nDuXXPxAR6VIy0114ufrii+UT11bKvVtR3Lddzb217X39aKuLd
ettEYLDUS6ySChRm8D4103lSdE3jVb3M8KYDeVtDYsWVZ2L1ibXCWaPMcVTUdNnjXIt504m5DauZ
v8kZJVmIafbgsfS+Wc3qLS9bQIqe00QSSy6XbML5YkAjLeuD3uYsuXCmtIP5uV5tNMRrFGjVrVvu
OUSYBZiMIt/2yJivhToVgU9ZAHd41+LERy3StXFFEdDRUMUoKqYY8ZuzTTSzO/lgX1JnunF8zl5R
jHWUMRdmB1C8ymT4iQdrY8zVvAPsohEpkZFZOumIoycVlmxttjYztzRb7dMgyXMrvVXjh653A6c1
7bkVLz02eAmwAGgIY1PeMUOJDyMTiDUGmsFMAgmxkPbs8vlMF6SOym7uipV8xLSjXwvAnt5Yonw0
27p7kPUPAD0WbONkjtNKxqvjlABDpz2BW2ZkaysoejHelVVRHUjzC662eGyn9Dw6nC6B9gqwh5OE
HMLFqSj5I4iv22ee+ygYHTGBwo7VdShmHWtkBEMfmEflg/Aqm8JCgcDO4dQmBE1uhM4zG4zg7ZZ+
2AEGdeN+AYc4zQzVqhw6ja89Sp6QzLAo89mMo8agfEQcVI7mMTNZTyM6TMO5ND6ETP9pVuN+Kkqi
HAHu3+qKrauoxA7yexNijDIPi7O+ttrer49GXrvPvtcvm5R+b0tmW0QrRqYIz1noZ8b9UrTffM6i
bb5QeA59J6I6nbceB5eaLGYnxnLsOqoe4b0njXwS8I2TCsK9NnlBnE34QGTKHZ60lRf6jeVsUN9W
a1BiZusz5mPuzajzPaBe+vQ1BUdihAUgF66pttgnmmOfi7rhsxaT2Hhl3t67nb1nEJ0eTaq7MzTE
cRzqTZMQwKK3qc1Y13rTwH4uZlGeJ69jVThk74EGI6del1MmSGlEB/TEizffTMXTGMxMVa/L71kE
z6unM1AODiWG+OPau/fMrostakEZCsYzu4XUMzE1Lx6C3jDpGThqQwrh0qgwWWTfaoPD3rGKIWp6
O/LQFW20mpB4vwVhkDfGXiVKXpS8GYHU7kSVPaH0moHkUEr4ytjNJh27FRhR7hEkIBaGsXZXz3FH
FoWyU8wldveItw2ttWeOW5Fa9DMVnXBAj13D1HVGe0F+1mVhros7P1gQOc5dDICrirALiMjUaREs
eEbMLtWDWvxkM5ipGRNGMGHm7d0tRKBXoW8h0tjbwYNsO1DiQsOF/3HV0zsZBv5+ZIbBViJFW9hB
Dz2LAT0EQ+qrtNxwCTbn4WDpHDxwBMMMTNhq09Ae5gMzI7I8EujNxLxpZnVbzyrCnvKeUCs/+hVS
ZCxfN3M/nKAG01QyvDWs4QyBAP6MudgX0NsnsgphjDf9YXSLDkIGArSs0DgSgsLfSvtWlvKNFqDZ
zqjpy7Qbry/dd23uOczNZGHNH/DgODkbFyD/dlpO7EcUNpkBs6SxvExmcWNATQzzYvYitspbxwfs
wYlxZK9mbebceFrXFT4R5JD+thbdkTgtc5fSt+TeRD92pXq491RlqMDtqTr5bXHRGelKSXfL6x3k
Nd271Vjx2slThUuBGe3MQ9SmCxk/ojv3Yj7qebwoZkxtR4WlsKzEmem+lXW2PJrZRtoZs6amegla
qHmdQ52+Fi/KHO2zDeSaWs2Ixkq9l6SteL1nHeFovpnNvF2oXhMAccSVEWpQrbu1GIp9763EcIsW
eart3Q50uMTBgb3Vk7MPl59pb1jSKAOMcHYSfXpk1gVpcYvFqMyhmrG95VtrCEHSRAO4GSa1aTK1
d2QJuCkfH8lbHKJ56V/GuiejTGfQ6Vp3jXFC3fhtLkZt6xXjbfKeE/kCuX3h+xjW7A7UyHBwC/uz
wanEjgbqMSSTCkd9AyVxZNfabUrmUxvd4qk2jULtFpj/KQP1ZhTp3ht4twM9fSEEMyVeUrVbo+kB
ofr5fhxM/xJAAyTIFsyPC1D/gFGLu419NZ1YShtiJ8dsCvZNyo/w1+nd7lx5ykp/64qMeWTLyndJ
125bmkT/Ju3LMmw6Rw73svZeleCLSab6loTY8dhqOKtn7xmKoI2C0lKxICr30DVNjG5asYQxQZOj
H201jHtWIw5jAlXC6+oNWRyMioKMcV9+GnJvJVFB3A8JRNFaG866DZXThfd4oh/fBYVGzVMWE0EL
6zf255ugptTPEvMCD4LZqKBY9HsVN1PNxSfW7Vj5UDRZaJtVd0TzTx0+mpjru/oVSk15qkoMVKwr
tbZVYIFN8JnVsJFt2m6dzq6iSUvIIySWLw1odCjQ9bthApubYWtfEVeTa9obBz3RmEWgYtg6s++G
MxYHpD2zG9Zy/q4X5SfLbX+rt6t7uO6QvUwLLq6RjOeCLcraIshaR6KBvcW4OCYmx0bnZrElNRtK
eH3nsgcre6O7SAI0L21JRrMKlk3Lt8M2a+s6mty1s8HUTrYhKiNQKLJhrkdD2fiKsFyWXaw17qH7
nB2iwQSTTs+Y0yOYRnZhRDVHrF6mo+SP2QnbuVvctt6ZnS0jjweRYQnYwr6CHD1KG8hpxWwd3GzY
A6670cRVZDtwk1LEvASXVYykPc9Q9p1pCVtOsKvUV20mcDVDoobtMM/tZqgYp49MEFde5RyBEuBu
66krq+8tccUb35wojJKMdpi9qT/eTq1/6wy9vXE0KEbgALfLWrCHlrepUMvB0tI3bBT1VmZMHkEz
tttZ6CR6ol2TTvUzEaBIiVFg1DwxBhbmcl5L74KPJkEJjFZA84Fl6WIaz6uiAkPQep6NRaJFgWra
N/0dQN6enKTyugKGBW2PWiRdYW3TjBJtbT3GUJXnbvp6mi+s7+YLSJpHvfNoG51lA7+iuv31P4te
5Lfpri+gQ2Opajje15i3z3hIfa+5bYb1jc1HeXECJm6NKJ1toRNuZV/zjqCa7qTWA5I1HIHEHpMY
JgpWgyllPH0Ba8bVfyqGnjVP3cAO7oCRZb3GbsFYtguwFjx+oVNqwTETRIubQORw5eeIS9SPZmXn
u84aFVFScZvy2F3VkVMFMxcUZBq1JkNDC1zAgZUlkT/lLqiVdaCQihoxu9vWVhJ8Pm5/vnMrzBnP
aYPzLNkGsKYi/KVPt2XdgrTwpPncfthdW29sdzaYr2rpBk9AZ/rHuuhZgwMfarL1VAS1F+qQR7ju
VvNOX8S3spwiSjbvikoAacjBtybddFTedZE9OV2su68869xNfrs3h4Z51YqFBQ1BVMSTVT/Mur+E
BlGvkVFzKSYNesuStA/yADQY7cFPvQsiyvzdWA8XnI3OObHuR4Z/u/lKIfIDEF4LQPWdbeVMvBpS
skS1fKNWgztJuWy17Q/+gCQetWw/Lao9TPnwkjFoP2YZwTdEA8fjhKxL0ylmUhtWR2c31hER2DFX
6kY6cBmz0jIpeaptYgbcaJgKqQGb02AFatNdoVBVxo9l9CM185yxElByvc/K6qfJXRCmHZzzkmy2
eilOzNQe7EbUUd8NZx9+AXYe+xt7AhDfIBidkobVn9wXdxY1VuLYq/r0MQXgTMxcbW6ndjm6tgbV
q+43dKE4NrwX4A1MiUYbkDBTnZ482tDKjKdJJSaQ5+ANvfCmSSHkyoxEhnblj+mrbN06GpVmW+WI
EcytVL3Bf94NNn3XY/dmD6QV3gofy7qFxq4T6URgUmUgPLJLBsSBlXIKWx/paGzwlnmh8BsvLmv3
zeCpCxdq0sgTZAXQqIVdVQ4w6uRBlyab0ka9e95TsYBMSLVqxVegHYUI7r1imHeZQ15BtSbxECQX
gFrXAbwOTT7n4Uqp2rWseqwxqXZ+czTM4AHBSVSXgXfTDZ9WHXz4xLGG70WLHynzL6WiNKB2uBCN
fKPXggFKxYqi4GShYSDazz632vrKlwf/f57ezFU+tOR1RRkjw3BRVxYtlR+syKic1qPeNw+VYq9f
ss9rr34kr8lfWquEYNoGx2XMtrlVv9HuPmXSbCh+hRmSj3DBbQq7JB3vC8Va1oSHgzkz1Lxuudq3
q6jNfG/DHuwKwqebr2qDdrD3YwJ5uaqr13HVP7O5uOkak+bMFIjXcybdVr1RmmHE3czvI8dantve
Cza1d8tvr1aTF6DYe16qE/nBAc2OEPJYKTadvXhhJtpXd8IC5NsSeCPqrY7KsdHQcdWr89ymZmiy
qDuNFOhETt+MkuxHkY2PVi/vkuk+a+clYn6Io1Stz2POimhslvuOa6sVCL66sohU0mRwd84Vu9uw
8gaNH3RNe8E6i02SWXG3cV1+oNVPzMQLYP/KfE3cjEmV53+0S7IZTXM42ubUbnoGcmSuTcdF6i/T
/5F0FkuOK1kYfiJFiFKwtWWGYtwoqguEKUyl4Onn853FTAx2ddlS5jk/OuPtTxf36IiSDa3Wp2Rg
noj9+JnykbXSsb+qSmvYpl22K52///56vPvNKudg4l4O74cKacXSlOEzLBL2Q89Gx9NtQ0OMfHbZ
U5tkYqvIKWzV1tABT3AOWhCM+ddC5dwqqYyTaTjLtqWOcK3dxtwVhf8BUwbB5MV7StxpLH5OsJRs
0tiGK6l33mJ7GxQZ7Mq4X5Py25zyL8oq/HezPDL0SkzP7i3virfKYmtGixDg+Fv8LNLo/5T9wdVO
HLmv/+IyJASJCDWnDR5mExjPIX1x5OWRrVZrzZc7TcQnoQAmJ89G4VblNB4LagUb+6WAooSY1428
OCr5iAPqz2M7P6aLOFTGAGLcgomUX5ZuT9Krfu2sIAxwTKMK1/2xLCk3NprgCxxzUc0tkP290ka4
7SWZZkuXPYIdkfkc84JQq/tTlYRL81/dIAFEPi7R/uT3bHPALqKTCuC/EQRx8AB6cpthtzjm2dRt
K6/8dXy320laokEqzI1z4xcX67sJoO6FcO/5jAXRb09jrO9cTaC9ujVlL1IwY/o7r7He6il7WZLs
EnfqN81B4AKz/IXQupeCGKWxBdmqawblco5h9asnI7eXaBbeRtbO70SJ6biqqHHZ0hnMpkAlR9WY
D2WpT0lAkUmddM8o6F6wZWOC7mhMnmheMiePdrL6S5ZtvXHs6hlkczWM/YqspimybbDWkJ0djdZ7
Jp8nXlNIt3dOtE+Npoj7hg46o9Y70dvXgQLkDVkrf5b1aVqs+z3n9gq0ukP5xCytDRM7qHV0kTxR
NZRjdqxbSsrnNhp7FyJrnN5pTbiUot+1cflHnCYyv8bcjEVNdlacvOXBUkcBmwnwx7xQLYraqkUw
n3Q5BWjttJFBgQa0qiGURMs7a8LQ5g+BHJ58kW0956uFwThNA37BAAFOGNL1NKp3d2SUb2hQ4wCo
kIWRA7uGCGeC9WiCdW+AMRQ228NS7Itu0lFv8VmPfbOpbyE3PTykJBxzyZePzKfqkDHvfmGSLY1U
R1hn79s8t67Ctg5pbe+nmR1cJ75B2WzaHkV7wq4froMWx3hBMDWIMHnAc1KPvLnxkwxjyCj3XWuj
2NZP2rR5VBGjMZ1FjoNUZJxNSuKSdiVF/+jY0NN5qVIOqgCrctpmKwPWelRhvF0yrDMmq15hpNDS
BHpGLa6qCVMjtge65W5KtIEgZxr0jIvQ8dYVecr2ZbtErpIoMDIiYuk+SzvQ0LnLo0cHSoAA+LZY
vWoXPVEZSn1uGqKUnADOZVExx2WKYi6pEATZq8FPSSRB97JJq3DtFXB4NNF5KwS5HCI0lkf9okEP
ybBYBTEZ2kv7AYKw41p1NjDzvE3F0kfLIr/i2NuLm4ynDl/z5uhLgezyeS6tIuoV5VoE26HqqLM9
9o5l5+f2E9nuJxBaKjKmr8a0kS31xaeaEECkE6M4ZnW4E208NQvW23AYjkFdftVTx8DhyRfRDs8V
h8mmzR3+Lrb7W7ombd8tMm+VfTqWijIiUXaWpFeNYXXnujPfa588aF2+do2XE83dTqvCy5AABsM5
Q7c/JwbIHQKvtCO52JtfCGVlFfGW7uCK/rsvEmJrQPibAZVseC9iTtiQxvSTrW0+UK2ihjw9lfZb
u+guoD888zrfOGQt1H7gguSJYQOIIbdOkB9cbjk89fquzdWVi/1E/gcAjQ8XvFAtwZXREZ3Z/s5u
mK96W16UhRhGKBI827Zp1tTSceQUjMRe+Nmm0HaZnxWIyKaXbgyzKBBXQzhih/Sdd6LMylXVU2WT
c0zYcdFtTLbnbZZ2nAYmc31aUuzQUZA0F4j2VC7J4uoIcazeSrFvPEQS86AEQxZtaJX7R7sLBh79
5CpunmUuYIzVi+PMG0cSXmqDEWAoATq+CQqd9e0fMFzdyhahPlYcEXFofZtYmVrdow700NjkXAko
KP0n0dJ/7XikSGMED1R8amkB3/cTT488+4zj3HftPV2YbAokVuTIb24toVfuyojGusj0wbBTdiop
84uzBO/paL0Z6EIYBUtGhOafPbFXKkjHtl+YzX3vnI0dqf0Ez+wrWlmdeo119tQNxXS0piMvLCmm
dAqC6ZDHkmpOdiv2Pu0Y1bN7sIV7TdiOs/jB9hWCMB/AszEMQA3/1TUaOII+fSgFmPJsJ8yaz+Tn
XpvcOGFlj5o8vA6z8+jmMfoNguyM9HZvDf45JXm37OgNJ+gNwBI36+ByN9pmgQ4ki9d2SwCo3f2U
yAmJhWs5RSvOkgGT7NZoUhbt0Fcb34vXnpP8Ygoh6sVR/aYMmhfKUMoVtmEczbVKdhnIt82nwmXW
8JrTOCbJ7QcXcjZ2mX4jL/eY5dt2GxgFql4j+BEG8nnHoAkx46fzUmcH2/71C4sBqxrs1VdWKOfQ
6l2YeB1dud8Vg3LQ1Yz7picx0m3aW1mhQUjzpsll1OgelA+5sYkrbRXmy0gzQLvVIdC+WRUnZfT8
J8YAe9XSfEQejkdsQEldswBlKgmFNaUbzRVZ2JXRUwnejZuJ56Food/Ta9vcrtN4W8UjDLPZX90l
vSk+p0/tzHdh7RKJXW1pKrrYOvkhSoWK7tHEPJ1ADWTgRtgEPrWvP90eEseXLyXjye0jGaOidKkS
dJ/nvkbG5BfOylQSWV3i33e9j9DOgPzx3IHD0by4ORt4FWuswhSOOnn4087VNmlthkq0fXUNatS7
5KnCJ5Mo+J42WMzaJt7NvXksE3cHGpasTN1HNpJuhuvNFDafIi3ufYfVtJzD75xqHvyJ/bSx0bYj
qCZnS853ib28oK2dV2kln2ckne1gRMKfSqQXABEWCT5dBbTelJHrTrtB2PWa2FaY8TZiXH7XDOOA
kCPfqbVChOJt6USmnwDofCt0QWhItcM7R8F9d6mnwILIS95Ngl8aw/mxepg/K4eiNEO6ViCBm3p8
coaJy0IPaxeNg9L6syVJlQv15NFmIBAKA8WsVdeBkGsRLbb9GrskcLMWUeGaPJSpZ1Cg0PGBaof0
c9RUcwlouADnVGJ21+bcLfvc43f2kXX29M8NOcCIUup5LgA/BbaF27SuCGo0bFriigY9k0jEixtv
Cs8qKFIQ33YO1zwMlPDJ+d6ruLbFgGGgzBW3YiHR5k3Jg5EjDUKDc8cEZnB5Na8tdRzraZjeutT5
dkr11pKuymdNNSxdiaxxJJxzfhMvn2ugRjujCS+tIamWa59S69Whl1pxvf51JeHbOh4PeFkYSPCI
bn2zJGvU25NQz/AG2XyOb6wbHpjGKw8QPpwX3F+H2U7fKlhV6nWGLdn4q9ZBlO/W3k8Rgn4Ziv/I
KIAT0s665qHGvKGm9345Y96izKpTD+Ni2QQQ+JxKIHdz6+DpIVNZTf2/jMiidbdNM0J/bfSFZKj6
nL1FEWHd2wrSL5ExedkGo8A72Q8b2RX5liBTytORSK3s1NqSnTltVQPQ57m7cWnfdGdXkURzld7w
t0IH8w775lrH8BPzK9+3v3Ji24sIJ8VFlFTfbi6cneMRoTYjFd8GVnVujOHkerHHHEUv5pJdpwxN
bkwTZoNf34mDYCtWLYq6HS4hljZlnsxw3lcOOmZ1y0WsJcV5untyLPsmk7WYmRd5P9RFt8YrplGi
9Buru/VHJC5/n1vlEiejVQzTfuJ7WBsLH6vr0X5Q8G7bSUBeQd/qzTxrP0rFsk2rtyB1ph2VPbzl
VszYiN7OLKpPuwr9qGZ45S+LSsUiU5xMZvAZdIW1j9cgDvWLIf/yoLW3pm++SeJqy7oJV3GdJ9tk
bg8qLwzgXuOqe+epM+MXufxnymlpI2v03zy4r3UL6hl23R9BROvK5/thrV5TKhoxlJq7CUThlqm6
B5DnAyuQklVAIqulbf6GBOmEnZ8Ke3EhDwB9rFlYcM40epqZd4hNZKlNElJZNabzsVzKf54uX6S0
38vUHI+UnD8bGoeGkRMjRu8RY0ZDWOjcxWt2YzIbfIR+WaKRh2sE73qcHu26a8759FEO8xIlMHer
drE+lN0tEatdsSbH9p+uwM0NTGLbQsTwOnGOA2Xp8nXf2dtutO+WlO+4Ve6va/YQvKh0t86UsQfL
K4pyhbF2wtVZL08oN0tMXRGg2o1Bp6HGj6mdc2GAPIDLNhN/i8FES7a7zSRUo+i0o6LwKNwc4m2v
hz8Jz7MvSP1CSPKmHCZaHL1H3XNQWqSKrX0zPzqQOI+MwN+YK5KVIcgUQ9JBhlVvIKErU5DBVYfF
byND77TI8IO6rG+C0dfDZMhDYjn8gYTKNuNAOM1MA9accOd0ZjJs5yF8gXM4muNTPo4WZyLrhFG9
18qlWtVcurXMCjz8472yF4fQBETOPbjRtsYWZ1MdsMmGhFSbvv4dZn+O8sY9MNHAs1ISty61z9ki
D+YSgmSP3UsmUzDSjHfHg+NrWTIz41OaUWbSKk/a4bwzShUZDtST3SyHTgmXNdd89wv9zu6LPqel
wIlw5XG/pASSjACB0mype1/w2SCEj5jqP6n8/fAWKixJwhNr+pneBrPxIk8SXZ4QAsIsw2UwOu3B
mIY3O65Qz1Uef661IyGPyd9Lq6hyHjI6QPnA3Ndymv+xNiJ87ZuAVlwcEEBeJ9Nx/9jktl6IHk5B
So3uWXey22WqRmAlNpmaz166/I0ero1QyLeyAoLFffRCNMK0XgZiCH1Jg2NukVSSPyntwTkheyOu
gpmYTAehEjAUggg3A39o5JkVFeRNNXJk2O8V3KjrsPgOZvcS18P7kqZnX0xFhI1vh5LqPbbqDxH3
5OiO9JKhQ6QMj0gjPI6bqu/HKDPSDQV0tIvM+3SxP8dBPI7TVNwUoPx8i9mSDrBomeY92dOPWaDE
oZkmcDx1HuEF6WHxTHLb0sik7NSsZ4P8FfghsfCGJbVfoMMq8mNjTs9WhYzUiq1XP+vWveLXnzxs
UzAQz6Cnu6aHtjZ0G9NILw5pI3fZTLFcQFIwmtCuO/pO/eIV/Z74i3IzlSGig5N27AsWV+rbanOO
lsqDKXWKY2e1m36Ey/CsyM4ADHIUnTgQDqJZfsry9lbhBKnLjDmV1PK9ssfPMnkmoe/bDXqMM5oE
eQy7R9cEL0sRD50HU1IPWJDVAYt1pe06RfO6hamqt1M3/5CfpRDkckYNp84RFzM3SqwwIEVWSpph
brEtY0XPNq3Dpw6H5EVhVf9qAp+eq4WUoqUFFfBdDaWb+UhTx2XX+rx9w8xUPHWf09DjaK2BAYdb
fwV5a/O6ERY3XsAjSnzZSxUMlzAaTEbYMR6Cg0uezknCaxXxEp+cAb9n3BZE+tGA64bl3prqfu22
ajk7RRLVU+hu8Av/+MEY7JcipRwWzr6raQ8dgInJxpmgkowK6hI3Gc6jZWQzDr5Hp3M2XmFeAriT
VUrK61pMAATtmHCpcv3uREIdXjxIItdUjPFMErTa+hczpY5A5SbDW6rNE8qxvVkgC5hDeZgN8WvR
/LMqKSNYZw6btCpXCInSDShpBzeBrruQCV04bUnoAI6htDFYsJKOKui62cVUfTFsuKsBDd196YgP
kd2wPXlVDbplv3HfEVH+JTDTsE2c2lpif4JO3fWkrIAzoyjrfGvbJAgywI2MYen29bRsCe8QZzya
tOncWLPZ/RzrhjwfMrygk+WpeRyGPjnI2+MiCvNaKC68wmIodEdDbkpzQkgZWtFIMgEJZfISu1w3
GcU8bUaIO37den4rEqNfD7qEk52z97p0qh39i2i8WvPS0HezChOfby18YILAR0vayNBxH/tTjrdD
4jWs+z1mKA24VR2YxNkQ+omyxHztE8vPzWcf414843hyN24pKUwe35WEywJKq1aGq7hnZUfJYbgt
DSRAFA0ytfU9YMpzI66E6rwORsMKR7VurKB5nepazvjE0X+zqxjQ1BPBlyvOj/fUptFkhIaskP9H
ZrBdiuyjHzH5TBPPOPKP+K5Q3Qs9TA+68EQ0OBK/2aX1g0tf/NMNLhKBooEs7LvGpq5cCMzVgWlG
rS5oaYsXjg5y/xUfeFb63zYqfyAFCjPCMe3WdeOC9HrjitFMA5gFzEreNpt2ynb3aKCIiyRErUrY
u9Ml/NdbwIKEBmSAMu6qT9OnihciqnKbRmFUlP1YuxGSS8l0e5slTJwYmf84q/md9sNkTY5fuR7t
ajOq9oKsHCPzLb87WGxASDs+IcA3N33lmJDlvP6mjw21QaJcpv/igSYan9cJWzZfHQLZPJr97o5R
8bdy0vKQqbfBxsc5OSAt7PQ3JvZDZtiuU1KTczV8a/S0hTEyIfsf5TR90+dMPqOkU65qvs0MHBo5
k2AEKX+n0CK45KZRqquC/C9i52zqEZZ4o9ycBEew357XElRQ3/d7MzXkKmuHl6SVpOOyZzn6zmC1
E5N/R0v4YWRHvAnXH7i8HmTs4ZlOtykh4eXIVMxq7Em24paYSmEnu6rCLq+WD6KBeDj45VhGnkeR
XcvGJsrJM948+1A38LI0x6GwcuRfkS1IW6gq1T1dC5YzfWurOPRor0Ca1e9U5sxEDrjTUn5jDaGd
ggVyXUlIfNeSx1wMHhlMod4MA5/tdDGQr/OjQ28dZtxErNeVDAA8DRlHlf/E4uFBcZJQ4S34wcKE
ondLrBFmgAvdzAEc2dkk9qKFgSpldRe31X05CXPv9z+4bGN+3XzECWIO72RKIIQxuf04+xHn8T8y
/fY89iktEczMHUecX4xZlAy4QhyAKz0n0ewOQAfGv3KW74YEPsiy6bkNido0xWfm+o8VGnkIRfT1
cv6VAyu0KE9efKQwRRa6irB98+BhxF+1Zvrhwiuu7KHDY+Ti/EtpdMqTDTvvhxd694PnETQbHuhG
/llm1mOQWFHJbh0X+ckL/XU3FY9OnaqN3Xos3yW1TuO9R3lmjL9ndXt0QMzGXRkiXXN4jsFNo8lQ
/mbCCbLqh+m2LFLPZPXzj9vaJuos1LdpdlJJ00WQxsnam/6BcK/aoXhFUVZAM2R/Q1rBdyyIjEV6
6BKEtXN2h7cVxhvYL4nJVJID1w4a2xkhuhvsTOk/KpS5W8cmULa9KUAQgNrJYq1Gum1sLX/GmJqg
RlbQz27aoSvY4vqwxnfujZUKFTg/PoXUHdutiWIeWP0P//afZewax0QK690kdOISI4BczVP1ic+I
HiRw8hhJzFg/t7FHoZxz46U6PCut4RdoUvEGhwZSIbvuf+tutCLELXuTMTGyyeIkZ5xu5S6fH9sD
TjxN4PSCiCu0nhzKqssv7TUJHe0goKLnGNOdwHMMJFXO/tVKRmMzO/EDfdnv7RLf8RTpiPVVbhqW
0CFsq3VoM+/qpMVlQNFAY8PnjouiqQCdAchmznOCNGK6ST9Sqz54pv9bTEgdG80J6o1oUoZge8sF
wVTbsjwPKWr+9CtTC36mYNbranwYwy6NmEaubW18TK33G2YFAQE1DW8L9b/KNh86b8HM2wxR67nb
LuXjWLDiJC29Bt04bMYeVfhir+hyVYP7gCbgIa75CDWv6pxyjFotBSNquk6YFPmqwurCCqihPghk
wgI8DXDS7J+uP/7EomWhGLqAX/tidMbz1MfFlspP7H/NPb1EcDQGYFAevmcZtawTavS8h4BUHXui
+aU8Ov0CCK+J4jqLSNHla8ZhNdgXznp/q8kkYHMVKb7kjpuIZzBsecNLZwzJRAtQrXkzsQLfOdDh
am7TV8yt4JMw8Lcf7Xv2a1P551H0/mbmNFhPSXg/kg6I9Orgp6wE9GXe3AXhiZstxXSV/nMC7AfE
iyQOwh9OhFNfyGYrSthce1Qb0VV71ZvXwXOwulUvPtmiyNd7PC+A4FCEoNg9GlHfVP9ydk5cJi9U
7UCYCfuVHOh9YSsV0b08bfhCFpyX207xW7Le7fEVr/i9x40o9AWNTfv/RJRe7Dt6bfduUBDx1740
2mqjGg8Lc+X0Rtg6n0WwWEgM1rJlVtCjegj6Jt24t8QQecOY7Ir1JVCZGY0e8ovCxeeX4HCX4QZB
EaSh6z3UzkQbTto4q95SCQNN+E7DjLWirjXBU7GDvs92aFOJ68BnijDKXgcIL+db/7uBct6uMPVU
JEF49cVusr+inn+R7V+li8knKdcoxvur0sNj2ed3QeUxaOGaC3mfV45tyZWLnxu50u11R7g8ZlsK
wllLHdVu+PUwnQgEaU4NZz9f2jk8BqZsdgA6ZNRSQrZs4jr5nWN4YT+ZXl1q22uayslSyHbjnO84
ju5Ll6jsQF9R1UdoH+8yo3srhL9Lalnu8KdAxzn8/XsGWtYXKhUdgns07RxGg/S8r8Wm97GKtEWF
SFh8weookpNsyDdKVjc+UqRszukDm+twr22GFrIg8YFZMbGcGQ4ZT5AOL6noC+G0iV2pVk3lkPlp
i3yTtj/aW74COOuuyn8tx+5WrD0IhAQRY0HLu0EyGcNeh5dj9tN1N6p0Q2pI6PNlWMh16bVhY0gH
1oBGuL+WKpAA5967N2OkRXnX7UwsjNcarbt3KwMsw4BWUSJhpZGEByep4IhLZEFzv8SHciiuLRbY
CNbs3HN0JZYhL3VjI+LygvQ4dq5+TEusuLQwA2EW4YZSmn5HdsihackuCJs2jOaenCMxGK/LKIE2
W/mmpF5eHIQ9HBkycxiDG3vcGMBoW7tXb1meH41Mxu/hKSDfYVcMsXucj0EZFU+d43RfZR7cZ5TK
neJ/mrQLHMtYQ5HLWIdRQDe7xt1EwH0jDcREVVxuMPZsUWkl56EN14oIg6PbCwt5SGptKpFf60GW
ZChAyaV4bYmjeUsH0vX54B3GdOPOoWQzsurqLnGInwsGna5JMpY7IKWl6GC9Mm6gckEjkU4mSlbP
IZ89QR1uWc0Bd/o/NPshfyfxwq5OogxUc9Gakk9scA+5eLAs0ZwTzGHRQB4vgWlBfhJe+awEK/qE
bl/WxR1h0fybaXrsqmp8JjHcWxN570M9FUj1M68/+al3Mdl8zgiv1rVIjEsZMvMAnTqnrlXR1Az/
HPoDphgLWiBB9DstzWtnM4AieOJSTDDm42Eo1siMl4ttslIYy/wyjA+3CJsid98WQuKfgAiwKI/h
WbaSp901djhMs6jzsUUZqph2KQz0ZNvLelZSnWvL/U5G6e4Np7DQeMbuuUYBtJKBe+90pKa8pV7S
P0CmpJvWLvWGHHEyXgazfEqRzFeFwJSQhdXjxFrclkRbCIqqTvYEl+q3Ex9B36en2pKcpONzxhZz
Vy6+e8XEcDSG8HnhNTwtQG2lFe9LmGwy59FEDzE6Y9yVwz3lNxXWMIgrjElfeT7duUJPhOqOMhol
Ep9b0CXpQ3Hk9wAmyL8hW1zn6pUOXdk12BYaoCuSihgEKv4Ohk/RcjoYoTrW7JGrum/CgxkQoYV6
kjK0uoR39/rxWnniOeuq+CytrF9T/frR5dBDRFKzsy3EYs1+wJ/Zu4BqPZLNvhO7XgBMpCRAw0LO
78ST3IfZUJ5CpdZODJBjXEfcwXVhjTsrRnrplvm3lsvDINvlnNec8yqTHqV9dHEhpe4mYp7SgEfS
Nvz5kHhE3kPcEr72R4BWe/QqsN2BSXFn1ZNEiT+9U51O3yB+te0kKjpgy7oMNk5QqT3uWTTPtt8+
sreCu9LOHvVm9Y98kpHjOQyu28Uw/5GcU50qkpxoOnTWJAr1O0nxaDgSFKwb+53cqNfYRgWiTfc8
8l3cxzIGrkitKpppSo6WgBM2zhJ3k7RnXntzZLkr5sm4DysMWWbf3ZpCr0xh8bWMz9mtpI6MsOKU
MWzz/Xp7LLCRZaaf8Vg+JQOGIkoQSLgQBMRL7fyZJZtIZg6vjtnpU2q9q9mSZGqNw1vhEK9QmDHW
XhB5P2YnMW11IaB1U+E3XqNwUwePBu6Hqm6OVS2Gi1bu9CCqlHmGaK90YhzvQrZMnLNw9c1IQoML
RVmZrj7rxt9zHdoXawz6RyzoB7RTRxuM01ms+pNKs7X/4QffeI/cO9MglYDkOGuvx7y4A2DMSafc
iKwLYb0n3tRK/BAW3e5Dp9xgapSPsaiq84johgyJlvZ5pqPQaIiA640l8mnT3Ylx8e8CkweSDBiL
wJllinTX/2rXeoNwDw6i7OrICkDZM3ETxucIvRYU2Q0Sl2BukjvkZj8qrqyd7RWXRi3JnT//dLZh
Phi1FdHX7rD9gjOk9WCdOoOeH8kIvFrkzdNV1w+Agz+zdMrHyUjY0sJZYywaETfbW6NI8Eup/LkJ
SWlpwx5BuEFsAHcnN86xKn7lUuR7Br8cO6BRXYvllNwcrYFQCGGYf1eVk4zXMG9OhaFfobP0Pgvc
nZnL8GjfPIwhEnE2tnztlAuSA4IaFUNdyyO3+yvUtKo6BwQw/2n6cTx5ZsZIrAJ/V8dAe6ljjHey
Tf9Mr1OXUTjmMwkP+E8WBzQ8sfe3joCDIOloBXTJvOh1UIyOnA+WQX7XbC7WNWFb0qLEIAhfSlsv
clkXAcy6ANSPdO46dxQ2D7NOH2e/esQfg3AUNTMjebGjooHx+v+gJmDfTZBq9Qk2XerdLBvOG3Dq
ivlQboOA7E7CBUZqfIyX7EalLkHboYPjLqPe1Dyr4K73iXIhaYp00exB+Tq8++9ZsQhsPfzn5BQD
3Xq58WL3/AsiNb64kbYkplAI7BnOFvr7n+1wVlnKGg525o9HkwJggphHkPkaZemcIo91uIXCpDwg
+qbW1F1u3NU0H0nF3yZondD5OK819qfFvAlQSNh8GhBVa+08JrNvfzMaNXajj25D0r9JlhgRcTzb
ixsuX8Rj3rpykgFun5KyEEt+pwkY8jqreyjn/LVdqlW9mOSUwcyvvWb4yJ3pLR9inJC1/zQGqTgu
C9IEb/xGifiPOChzZ8GxrFC4F5u8tPrDMub7xZLiiF/Z2qnR+ZjyDkufXx+ZGJYobswnirtveL2o
z34A9GqNttoEbvJmTzRRODUAki2hrSRWKZ/oEKxeI32SNcotVQCjLNLLd3lqBOSsNM+pblCk1jFF
2bns0I/N4em/f8KUuhlr0pf/a1fuBgC9otTZWcb1sSltPIMGOgy5xN1GT/TJmGbf8FMa71AY8HFx
7qI1VTbSRhVOR20dbNQp+9jLoO9ueShmiJe1JpkFDTEILa0wcgVS/OJRm3iJp+x+6JVFVwmt8TC+
71M5Bjs3+FEeVwvqFWLz7PA+HDuBqYC+qxYcdK6URxwSZpmW/9+eBuwnVRoNrUjFx9wNxn3bcHjG
U3wedPXkxctNmEv1NNEeCtbsPiM6LUmX4mSr6jsIJvNQWQkRKuCuutf7PiR8INdk4jkJiHzVQehR
crILQZevc29Tby+C6eQpKCxXJ6c+RXvdKqs8arv948weSl28uEOdbquJ/US54XFKrF83RGkPxSTW
cdiojasm4Nb6OsWBvi/Qh+LM3rVhDjM949kloxBRC3L/hPaafdqKz1glErDaNC8p8mvaGbZWie+V
6sdijWA7LQn9x6IVziT7dcNNO1SdEEcFfOF3hRlG05R+Kst/M3xIGIqs8CgmDPUqCdo7qfUbgX1s
CGJLD5v+54focNC0lM8SqyeLr5UcPbM+5wPLRNJL78FVR9hlDHZdfpaD/vbG8asqCQoFSR7vUXtP
WunnkXl2brtpxFRpPQ9N5VFcJpzzMOpT3qObpy5jJGRmcJ5LfWyBqdEqUL8ZWuNyFwfcudj2rY1w
MyIKrc6O/JhMaQyS6PIn07ur8FatJ9wmuS4cYF/bQJfqBScW0n8WUSNjPYSHamrZyQfjVjlmpF99
gFIGnRrve+pfemRZROx8pjJ+rZTqdu4Q6EMpoAIt30P7HxAcXjqcPF5Iecfk7yZ0oGipWomHr1gp
58GcF6LdBUB30Hnerp9v5ZJKRBrA8joWzr0cM8pM0xA6dlzOddIzFi4H2fp+FC7WdK9EUG9tghER
OCDh8otPh1nhutDPxVQnhldBjjIuCnKJei7hFYKnu9FEulvPt3Nc6/EY4AdjlkqOoZVuCYe5H8cU
QUk+XyGEQYU6nC1G7HVnyLVj5xlexNjbHoOWNFFbSLkuTNbbbGZQxTPSnoc8q3eOxY91GwvUtW/L
M7EeyYpgJ7kjPQERzeQ094SltfdTgbvWT+wna0DW4eY4H4Yszk6k33F7zrODGqEwT2gaB8I1rXut
a3l0qoeimutTYt5sXLSgQuCrnenKaWUslUK4/OyndNypAh2WX3qfoqaxd8j74/+oO68luZEs2/7K
WL2jBsKhxqbnISQiUiuqFxhFElo75NffhayariTIyLiXb9esjdasTAYCwh3u5+y9NrFIm5Fi+8HC
AzFlcXbBVpjHRU3f41duLswk8UD658jhaQrMiwdryo9s5dUDOTDGTrTZ50wz00vLNLSD0mv7rqfD
CXKJBqQ1kFpX4j/D2Tms0hyFjOFeti18OVP615HLwEPkQdwe/rgrNlTOpibvm3aDNm1KgzBCNlI4
BSs2F9L+3BrRA6WhdjeFcl3TfrrC0npnCrV4ZFmJm1a7RBqDiKLMEV3lbekNsnzKW+JWrNFlxtP8
8CIsym8RpnhoPBA0ugFDRWLYdxQMgmNmqR/pIlBJVcPLeEyrR0vHNoAsvhjV3kuV7Jh1FVuhoLwe
fe3aaaT1dUzIC98WejLRUA6uRCabi26StxizoUP0+ntqgV5OoSvB40n9H6BvbZmHwe5viAa7KKr4
MI1utQ9Y8a7xHtrsIC4MuqE8KK1+VLXOi3WtvctYpEpbe2jSzjxqY3IwWjYxWm9geA+DS1LGwfd1
rDKyIWvuLKQH+NhbZBo+5r3ShYmguNuWOQKslDtevfxh6ImyYdMnPZF4VgawbbCgPQEyDo9mRpq5
kVF2icP+0fJrMBfNoYgJHFJrbbyyAjXGvRxV7AVpHVQVsijfGC+xju/1BLmaYwXjNTmr3UHjAgt0
i/iWTIayXkRXL3/4db33U6s/sBDJLuN8QgkVY4nHY0nWQmwfsgy/fTZm49ppg4HSe3qLvcG/aOP2
SbUa49KPuquRFClPUKr1SAn8rorG3qcDePxJwdIp1bh6R+GWF6F90Qal+6ltq3EV8C8iO7vw5Sws
pgO7m9O/IDBDLS6hgg8VK8t+LjYDKNiiAaUyLxztsjFJ1xrT8qiXWU1pGD6qwB6OJwsgosJiE490
v47oG4b1eOkjtej6oNigczbg5BTu3s1h6PiB+yhgrT4kirbFDf4B2QAIUpxXx9oBc2KvCLxQrzWF
6k7vOPpqnMjxIKsZyEjNvt2aTfGdOHapn9xrgxGAkuwaCl6ADwQQw9Hk11mRB1SaDaJQKiXe4W0I
N0MiHq3CehzxZa/DUQTHaN78q31x4dZaBJhA1XaZwDutZ2WwcYb6wrX6IlhBXIvCY5yRVrrKIfvY
KXS7yG7UA8vWajMrQc182k6meJzcfnxwRvbJ9JKtW7vBfO/X7cFHqbxvnWH80KjJI3R07c7SL7D0
NEe/gj1K9a/yEosJKiyHbi1q1GO8mwYkaBp2ZssNjxSHA6xWwLpdfA8fVA1ty8B7Ez0MyScUJ25l
hgtpUzrRdVYN4UPTtz0IOFC/jTGiPHaR6VIt/caOX/NcFUtPY7b5Rq/iJ4r/KO6ytH1Xoja64iM8
3Sy+43BLdgDdZsFBMVyn+Q0FZpLHXfhrq7ib6k1rqUhwrdkFYqbNyuhhDCBHOo5VhClSzJ4AzOM7
daQ9003++z6dE1+rELB/hpNUb/hDte3hPRtdPrDYhp2Qez0eskdBS6kPebQKlYubtHR70tJGwRnE
sHhaDVbrnOtY4MQKHFlcsQZAzL6vC4kmA+AKAvdu+tSNAsta9zhp5EuF1Pcu5Tgjcka0LDHiZp8+
9pYIHVLhRpls8tAM1i3MyaOfBqTiDbARsNIeJx/jIZJzUjv9Gi+tezeGhvaxLHdNZ9Wf3KmvcTCo
ZHUaRfOpBrTl4Li3Neg0MdC2dRiDLQqMYcDXqpmfMLGDQeycO3WCwqRPYJSGNqJMZRY6oSpWiBis
tD7gP6uSuvoICLc9mDbclIHYJYMtB69ae2IzUCEtd2hLtBrDTyoDq7LSf9aJlrThslMRGKxDGtqo
4tP0dsyz8gZkP1ncgdhRRtm5pl8+Br1k1z3rzip0t3Flx/cKlolc92OYXHRr5SOCP/0jBPsLWu72
o5Yp70Srvnd1pblFwgQ9Bc9P3uj2QRYoSzXfjS/KBnhnYBIwaw7V1ZQaytMsgltL4TzXo61euW7X
buLcJP9S04AT9u1DhseE9ShvvTFWrqMoZJJo4suhj3GaIga/dlRei5pTo+absJMJ3PLTV1PXtbUG
M+ljX+O3jngPRUkBZ4lYsm0NbmCN0QKlReyP73QII6iiGkULb17+cEf3na+hCaYDq250lSwlXq6e
gqKVlYyzAS1IZwvpwjGhgXDjg/YmEdc/9D2JBbibYhQPqCEU2sDbskv6A/GNB4cO1D2jggoJmyfa
RTTcCxcBIS38vTTgHSot46NjJ3iwRugzeveMQql5KEM4ffSbjoGI9I3oy+ojKQb07BwbLJ3UWSHi
c6r61jk20aQAon5ubTP9EoURiXcz6shujd6ziHvYlUWMe7NRqm2klN8oczTHPnHKLdq97jYAU7Q1
MW3t0YFg+U/04onHHx6v+TgambIdLAbj0LYD4zxMDlpaiDsNB9Eq1oW7R3CkX+nAljpRuBeqczTE
aFzRZy0vJ3303MhEluXwDg0U4yo05GeTHIhH+me4W6rxcpxyd2OMmntgW4mtdrC+jLFt7NSgv7d7
LptuVRQLM4y1dtd+seaCTp0DgHBiYgHMEWycDQtkLatsuG3sK0PPqosOlTRqVlYOIVU25D5PLKS/
Zjhp9nXGKhHigkYn9iaqBCA30EEbvVZvREVZmkUDXVqCY+Vn+RyZPYJyNnt3djscLJrTVx1gopXa
3BahDktJsdBeaPCumia6gyQxenqZowXCDcxG9VobA6hgTcVuxCRfVAM0VYTusyly675jEkYwRvcR
Sc9KrX3QTSw7d5Mqu+tIb/oLrQtv8yL+lgZw10fhsEJhx4xFcEQ4UKvbGDnoxjSiQ1aUVO7jhpcw
qgCjEnRQB2ePXrJHTZqS4zplwa6IWo9AYxR4RpyOuxcOP36u6lLCJqIPh5UTzcKxdAjbG302gPgl
7/M2fjLVwX10kYdSmq8Fy+WmpZuvqwgoNMRrkC/RhwxU1jYYxmZ9GjZuuw71W5QwHrNruGn4G4Xw
8jvYl/hCIkdZWa0ePlJL0vDWg09UteTasU2ffVeY7fC7b1v6cC9rHEcHIEDoKm03dTIulLpC/TT/
P+C979u+ib3dZDOj9xpwa0XhfaWmIDFaLJFHlWU7iwafLhHexS5Cz6KbtCUSH9StC7tOq4srHCXN
0TV0bqd6gJqQ3etGQSyHkDc6iFAMdvhaJyPyWrW6Lr93ZfxFDvCSbREiMNLqC6UbsZbzVY651e2o
3npBqTQfzA4pnTIZUP9NZtMyaPNjm+VbvWi727CPFDz+MeZx1DiRAQNTmY6TDoPGDQt7rZWTfyx8
6rmNAEdDFNh0DFobk+tE1Vc6MTXLmmpwjJ1OZ43wOa+Rmsih+EwLIb9EoVLtFAqjlxHD5iJWVXOn
d3V5jwX94GTVFwme5WuVXSVM+Y+qat2BXI1uBs3/5KMEPRB08V4pSolzSTaHGHT/puvgIkR1bVOT
gItg1mpz3WpudWfrxjcU7Nqj6jcHwkWKnZFX1jYqpPPYPY+TaXl2mEYrTcmfirydnpAd4Bwr5NWk
JMXOaqbgTMCK9nPWiW2y0bLI0DWISXIXWSdcPEVVHSf3TB17YCVmFlxJ8T6p9WpTyfG9MwXQo0Vw
j1OfVePUfIhZD6/beZHqYgS4ZNNMF7xMbaBhmAFbVDedBleFuf0lvOM/vw7/FTwXt38lTjT/89/8
/WtRsq0IQrn46/88Fhn/++/53/z7d378F/9zFX2ti6b4Lt/8rf1zcf2ZCuLyl374ZI7+97fbfJaf
f/jLNpeRHO9aXrv3z02bypdvwXnMv/l/+8P/eH75lMexfP7XH19Bmcr508jfzf/4+0eHb//6Q5vD
Av/z9ef//cP5BP71x6H+nPz068+fG/mvP4Tzp6Ubc/3WxWilugZpMv3z/BPD+dN2DctWLZMSnsWE
8cd/5EUtQ35k/2k4Kp5OS6gavzI/Mk3Rzj/S3T9VBDwWwceCSEHbNv7436/1w+3753b+R95mt2Rt
yoZv82OsyBwzxHF46amWIHR2mcWiFh2GoZbWWd7tA51UBVWeyf9aJmL9dIg52eRVkg+K+DgJEg7R
bDFUbgKcJuO63aOWPmDb3nfrfgN8c68p5iY+N7LmtK1XqSk/HXtOhHx17AQlGPPmy7HJzOXYjUsq
wnrc5VsU42Jv41Z6dd//vsCvL+gyiPCnQy7Cg1TUOmUZvhzS2GGC37nTF9k9zwd9OU3QQqgWNDAf
Z478ktr488nyYOA7NQHizDmEr052CA1WAJicN8jHYIshfMCOtTZWFjAdaD2Xw8HwYLpcpRfZZf0O
+xDJEsne3KbvGqLuMVxs1R2vla3z15zxw5TxwyVZZNf8fUn++WKLTDS9U+gLquNfT4C1BuB/qPG3
lY2zJWh1z2baKw38nGyPimhnn3kA5zihty7LYnY1q8CiI8LRa7cHOjQiwx03ahWdyYjW5sv71nEW
CT2A3xOAQFz+KdiUB2MDCAV89VrdFVzTcye1DCv76ZrOZ/3qZvsiq61O56z6tcZjBlw0vrHX6Lq2
9d4ADH7m4dLmq/TW2S1GsRokFemKnB1+XhMlzfyG3IXrau+y4sZnzZOT7M4+Ob+8prZq6Ex4rmrY
i0easORRC+GJbMwVqVof813nAbZaRx+znX04M3DPHWvxlA5KEhJKo3YbsQ+88Qqu4Mp5CL16n16d
G6rLrMa/7h4dPxYy5GCROPfj3YOFpNdy4O6JvTyI5+FL7bWY2GyUy964s3bJToQhduYzI1H/5Xzo
2pAhSdVjI70YCwhdU9tsXo4beIiJqiv32rpMNEKyZupKdTd8oeN2TU4v93XczSMzjfpbQUhgTtLV
6txjbCwief+6EK++0GLQ9NGgOQrWex7jfqttwA5an+QNTiPPuEraDSZJ6v31NfLuFJuDehU/6Le4
0+Om3MiHdOd8HG8VCH/uQ+7jmvn7K0++GW2HiCeVdugqlHjgaORtzn35X95FTSVPWOjzHy9vvldj
cFBc4pcmvheNsl19SVgP4wGbVrMSK3dfEHa5jvdvP6Xz9VgOw9eHXLxdJEhokmlmxwfNP2B1m0Re
vH2EX47014eYV6uvzoo2epkjzJpn62EDFWYTlDt3LVbVIduVzzCBz17HX80tr46oLxIpSQJxxKC9
HNHY0Qrcdl+Glf3UbqYtTffy9yZPal6WbTqqbRhiMfxYb0fsvHnqOrxxTCmHZp/sjTshiKTfyLWy
8c9Mnz/fNgL+NFZ4BGezDBSLeYzWBjsZSVaVL2f2uh5HuUcLqjn3Dvr5TctxqIOZrOpQ8S1PLEZG
MVoR9H/FQ7u2MXfNp+G9veW99xWqa3EoNspBMTaVd+aZ+XlecQn0szShEikK+WyxzkKkNvXQfFFO
b/8axtETdLCtss92QPF2Z472i6v5w9EWgwDIg4NwnqPJTb+lQ7OlkI2QaoN2bgMRfhveud/OHHJ+
In4cd5wgAbrw1ASRxfb8lV4NirqPIIxgxuYE2y2Sauy05S7eWZvpCMAh+BZeZLvxojlzXV8SyX8+
LAnJjksYpbp8bgLqqz7C1HksqmvxjpTtbbTtLop98incAFTaUKn8gDz93uC1D0M1W5057188UJz3
P19g8VIM4UWF0EdZU2K4ead9DTyCGo7xxr1m0++sMWCOG5zWD2fnhF9ecMegxOxYJCzbiydKjwY7
MXsuONjZNfjxTc7ldu/xTvH+R8VKvtD63Cj99eV+ddDFg5VKBbvI9HJQtLWrfFOxhGZBx8Qe7+xr
61FssoPYFd/kmiBlDMtnLvf8+cvbrZvca6xprumwtfvhKcujhgiTgQd7KmB+jvSLzM7ETlcKYsLx
lWWDdRfn5fczN/lX15qtH8Vk3YBVqi5mfIrUqYqwcx5P6lrdUljA57ytty+jKVjDbtyke/vx7aOy
xV2erWbBMjIdC6sqSk5jMe3bsjVTHyj5piJfnkVdJTS5x8IgsV6HuBUOnZq5zncFngt1STVIwzu6
DMgSM6kgj9XYdmPPQomDB6dpZHmdSdXlPhGTFOzVvoFc7VZRaB1x6WQ29ITGCHFN1WwIHhRg3u4H
0t6jXaIKUIn0wKlUhWNnrOiuuMXMvHFIgBL9NnIH4L8t8ui8xwKKLA6RE8LL6WGoq/rzYJUVsjVC
claNQzBaVpadZ7p4Dg7VQJtoVZQRELJ2QL2MFhAboqpZ04OWZ358hKYevmvESHIetMBw0watu5rK
ov1EzE91UxKpeKcok0v0TsrvkCt2pJCKqxwJJGaJcQz4qh0CXUgLmvTfI9hxtpUY8BZMcNM+hMQN
GkiHjZpEYwq29lODGiLCDa6ExzQx0AKlsKvUsg4v4Y9btKdNAbYauUjC0P9Iq7nBbZlaIDG0sG13
Sj/qu7Kf0EDZY4guyC6zCyQpxLYWRX+nBa1ar6lnkMQ4ReptIQthXMa+qDDojLWNgwNVPXSDFm8q
kUE2BP9CxZ4RQw+8akPOelo1Aco3O09nXFxp2ftJ6waEzDGd/4m2/Be9suGODqFvqnu/NGtagAgB
lOSuKkAsvAPz1aGHmXH2Wbh3RCvIMSr7AJuK28YXNn3hd7kjqvtKpvFRjLl+L6IcpoaeI+Cw0kGg
dqKVYllKfNExUDcOsJzr1gZToVlSB3ApQQFVlaAN6KQ72+6HvRM1A3igJHxPOy7w4O0bW00pLIwv
Q5nSj0OOoBuIyINC6tdGLMa7ru3RiVWKeST+ihqlwvD80pm5640oWnElxP60HTW7I3ob820OUGCn
hVF4aISi7iy9HW+jPh++GhQDrsOpaGlv99YHqcqR+CcE+veBAtxgHDrtHqF1l5H9A8ao18TwvTYj
VDKxo7rqE99fqHddrIGuDkJBd6ZHW0ZopwYfSqlj9QruWNAeWm2oCOYrI+eQWSEkOFpQmjjkVTU8
dr6RXtYRgou95iqcgtnhtVpNhJhliG0qE6OqzqQ2C0XRzRGChazVOYTBJB8jln/bsFXgJXQ2lFKi
Y8IaGA4aY0T/LuMJFY8OCjIZhTxwsjGQ+hxTUk7le41JNtf3SMBBNdMlAoBZYQxMIFxdmClffN30
JIatWZ3le3RYNCdkHkRPQxyg2BmsOH2yEwALgyWIr5l4msi2KOWO2FLjQEuCGJyqAnfkxBGtYwM8
xbYtwUxszJh7fGkiTrhS9BoxEEZNMOVtEzVPQ+ionkM8AyYbP3RuWrs19wRkDCp1fJA/66EqZq2R
oTTuqtCz6RaxX/8c6kNzU1HvRgbTkK6NAdYyGeSY2giE0dnxw2NNQyIrKoy6SO8UJJWyE3XwqFiy
0TaoCYviQkUqBQDDAdNOj6Szi13B4gbPb6hXzR42ez4eUbPBOYwR9uxRczrqDl6J5cNGGhq5MdS0
yw9JOUHXLUhNy+bBiOYHb0BdxiQGZSLT3scwyn2E3DKr1sSgp9HOaMjv3HWJwuzjJ+DyyEdxA+KI
J8ALEEyQHL7XLQX/JdFuvT57XWGU6rSW4Nk0WnvjTyIW22YQBJnZWm5hOK5HlV0ooKD8OzmqYOuN
0qR1EBQTNIxhbIMcmTFE+J0Ct27yjMgX6pViTzjtyapvS8ing+yPbF4D+pxF20OCseDcrRpMAfCV
FBNnI5AvFRqLEgENUdtEvzd9k7Z0AxajWZkCOOp2FAbkEaT+D6MelcGz69TCfqrM4AqfYMbjIEwV
a1LppiZJAk4cIFt0MuWu5ZX1HdwCEO/WIXgKetjsF3SrgJxkKqOuslItrWKaSHEKoREs1Oyg1YAo
tho4sdDL6kaPtli6YgAyqZjIurV5i69iDT7KOq0bWVxn1ug8aKVLNLHtQ+fcdUYGg5WQQ1ja9NrR
NbZ618grMRFiYA4F4q5WgWLIV+0Z1LpIgG13RArM7GKigzVDzjJaO8NudzXC5/0EQB8SpW2TdI7g
sieXF5G76tyhkIQ1ZiPwYsFP+FYJDS0qCfg0AmXYjERKDVcQGO3Iq+sS5buDLqTdp1JYWPKwKH8j
1TAD+m3P/o7JTM29GAUe0kQqtJxFnzrdduht4Hlp7bjJlvN1rG9VpOXO5UQ/2d7nyH/CGyJvRntT
Q1cbD6SO0qSx0hLTqI2P6KkCOF16JehLgMew4EknxeCDWFjHRAUVKDSJsaTBktNoOdTkZfX2duIP
/VOhMuBIfEHX3twj2NcUvAQZKs13QVjFBLN3ao1BXuJNBARSaMz975U0COxvkxH4qH8VhS8zA81l
1OKqi8kPHe4s2rJhBQq7lunXTOaaT0ITSVJzGJ8eqGMJvpuvf1QMMfjfRZLP7tIsTjR5ZySYhR9w
rU7Dx5L2gjJeKY0xkIJYtaZVmNdBB3sDi80gqKhfKFZRquAVDRyPyUxkc4YJhGhPTMNtRvexQzBh
RdhYyJlMaRLwoNAnCKFZolTU2suXNd//U/fopnwm9Kt+fpZXn8v/Dzo/OjuP042fq/Fznn2uX/d+
5n/wV+tHU7U/2TzphvtXE8dhvf9X68fV+YHuCMM1DKp/wmJt/HfrR3f+NIXNopifY3qjTPHv1o/7
J4lG2LRsOpz0g1k5/37rR9E1cr0dXSxrjxDlhtqokFnWVgojvkiyD6WRk63w6jrc/rVreV31/3FT
8c/HL3bKeVwGwOGS0hNBXF6C0qatn46Q83mduZo8s2Oat4H/7Jj+OcpipxTqhd2VjV3OLVP6+Wnj
yA9hVkBgKhv8tl5bmZN5K0lzSs6c1/z9f3XExU5YH2KzsKqp8ELFhTTZ61p5EUJunDZvX7dFH+Gf
U1rUiCoZ16FIx8IbknouSrWa1XgmE/5HpYP2eNQCs38G48bLPu3lB2OyJDzXMozLgyr0+t3bX+PU
aS42ZQpWXyFEW3ldiZpsbcYFJF47HrP2zJ379fNhuIvNZthJkwh3u/BI0uwI+nK073FaOWJtkekz
/OZBFhv5oYRgFFrM+aj5sOOUYercINQC55HV/XSmHvXrS2W4ixKFlMgizbCoPLzT3Y3DFuPWnHL9
TD321HWaKzOvKk4Fi9BO1rN3to7EUzJCvtvHpMMKLApwDPe/c7uNebJ5fRQ1cEPdcvwClbTsdlNl
4m9J8+j+9z59vnKvzoFAxhxcVFx6+D3bu0orIYyGdm3V27c/f9F0/d8xw2z64wE0yHdiRPnhWTgZ
+xtw9aN6qJXAN7YAg6AnjX1ZID0BK4ls3wQyp7PssY7CtSP1wswaQTOS4ocABZyVw0oq0kHjoyZW
cOYr/ljs+OcbLqaNMSqAC9lMVP7kKOzBC7UJtygFRYZPS3GLT2MoAuy7LNuMS8vGCbyFF69Pd29f
oflp+XnWItDsxwtkCiJknCSoPKuoHWRFvrjDCEp1Y7TKCwWR/Ze3j3NqLCymjTadSC/vYxbXRZDf
s7LIyMPQivJcH/LE5zuLWSOIyilBiF16Ke0JwuKpnjzZWeicmfVODLb5Rf36QZW91Q4GSzKvxz1F
3KgZPyjwk7+iw8rOzBanDrGYLVotqFOAopWnIOCCk4Cpf0cCE7yjOLTt3xvOLBB+OI90qm03D53S
I3sjgn5nGvhVkgym8Jm34KmzmP/7qxHNyxZ5ms/rQRSK1mzBE1QYK7MG+kMSqfH7t5+mU0dZzBu0
TamI2WY5u76IVKMMrDm4zPouvR4aqOVn3hI/ll3/PTadxezRuqO0fanmnqCCM6xNTSTywSYC3L7K
cZ6Ma18f8npHpQI4TJci5//NZ2ExKXShWmkGgB7P6qL80Y40UgoQBbKnz9wA2PfbV3G+6b8Y+85i
7Bt4zuRg9IUXEGiFtHOkXEJth6SkcpORdDsieLbk+Onto50aoYsZoHMAUvjYzLy2KZ1865cN3OEJ
EerTb32+vZgBhhKZgCh0lq0JC2tAnk3xTaRq4Jy5Wie+v72YAmAel0peRaUXuW6EodkiPcJK0+3b
3/7Ea2DZzqCsQvlGBQLWa1wSHLmBFsG0BgBgP6WTmCwviRpzdmXGpXMB59sZccu7/bn3wIkRZS8m
hlzHeKKBvvSUsnM/+MQ5fYMITtZ9Jh3lzLvm1BWcj/1qbqCwY1tVPbImr4uePtzUCyxntv399y7h
YlLI8ZTSzM0qz4nGBDQkGAp3GwBCmKtBUTrjyyLgkr7vEPXdJmPy0fYt4+vbBz8xlpadmXCIkrES
LDRolOjZBpRIGHpsyMfhLiqBlz7YoSyK+7cPdupCLqaHUtEDn4obj6LIpi9oZoMntR4AzL398fMb
5xfzwlJUQ/KLElWDrDyZjgpeOsDLBJEQrQlhviqeUis68zY69dAtpoTMhUBOYb70HJjqcmsMXUuc
QlGRxYMOezqnNDxxmHkv/fq5G82sskTdcblUyBqU6Z8kTn26Zunm7Qt26gCLqcFI/ZjoSG4++DVg
35aqQV4w3I7uwtTL5MvbRzlxW6z5v78aPnqFBp+qfelhSMryJy00unAbFBmWLAn2z95NGPVgxOQC
R87bhzzxoFmLWSFzIr0wNNbnaqzl9wjtUQ6o1A7PiSJPXbj5v786JUzeMWYz9jCU3mpwQwiN+q1T
EvqAm3EQ5u3vncZ8eq8OE6QYi6SvlZ7RFc7apWy7NtqqPDNcTp3EYpVQZHWGD5PRSJiTcZHbgDxK
3LmPxQgf8O0TOHWIxYD3LRlh2WG7aqGywpKD9cWU/YPSRHL39hFO3enFWiDUhFMpuqQIOqC8rG2h
7uiDamc+/dT3Xwz0jhGddUHNDWgM40JnNklT0HvU68+tnk98f3MxxkNFr9wMJLoXJWH1OQPiUgBP
i/J3v3V5zMUId6qiYdc7sG7OxuKmMJVxW7kkva3e/vgTQ9tcDG2LXkWps8H0orH/Pvlxsa7yBljO
EADQ9q9yJbx5+0DafMV/MbebixE95gn8qiLnPufx7aRHHxwfaaZT3zZJf1l2Gfnh+ndeonRWqPaf
Ob1TN2cxzAkx86m3uFSu4ujoxsqXCYPr2yd04skyF0Nbikb6A9gTbFGC2HqXMGRkOMBE8QKdGd/z
pfnVJVuM73bAj4tTu8An3+9NmJEbaTQW9GB3U1qi+vj2iZy6RoshLgulQwTNNXJCFQkr0JNVVGTV
5u1PP3UOi+Ftu11UGyVL/aIiMlkhEIqkvHjDzYaL64Kle/swp+7GYpznxDd2BH2zo4D3QKwOPr+b
ih0GHCaNvtnvPU5iMdYVFIgNQQxkbjn1Vu9b8mVZ/f/e3RaLkV4ZpWOHjc59CG5KbbrIR2MFcg53
YHPmXpy402Ix2MNcig77dekB7IUKCDhm6Mh1turee/sunKgUG2IxyB2zQv1R1YWnZJNCoBzxkDSh
CDiky0+mgJ7eG2RW3TgNYT6YiywIgNLdmHCM3r/9DU6d4mLAmwMxGXVeMGRkOTLpF819OwJfePvT
T8yWYj7qq9e5Zg9tV6Q8zECelJsgxl8Kxx8n2brtXLL0CBoQH0sUqufUbqdOZzEDjGHrTkaocsBE
I94bKGFcrhzERL+53xeLwW/WdjBp8xTjWlJZxfQFt0VEEqkZO/3+7Yt26hwWM0AIVC5MEQR7Bp6i
zVhn7qpB6HBm4J+6JYuBLzHZ1TEJSZzAFD9kAKt8Ce1Nq9p9PuZfkhkE9/Z5nJjJjMXgL8vBhsfY
cC/Ckem4n+Ay2EZ/KQMRPA0sKLZvH2ce77+Y9WdX1uuHrBBq6Kb9wPUiBMAjl6lesVf5kAsQGtK9
m6qRNMNKmmdGzImZcymQzZrOIGkNjlIYlTFeINLRx1U+OP2TUkm/+b2HwFhMDJPSJV2MIs4blAEl
QxmIg0Oz8cy8c+IRMxajXjYiVLOER4yxb+9KxBQHV0ItfvuGnLpCi1GPpbgz3JyJOWjJvWrz2tyw
Iwo92xnOLSJPHWIxznUFsKChMbGMItIuLfoDt6QNqfjcSRvevH0apy7SYqjrtow1YyS/oqErD/xV
nbZEHTRnLhJMqxPP7WKcl44OQCVpck9P3fyuMwOOFLeJl6nOdKknbbNvTYNAadR/LDJTAt/g0azV
wY4+D8ReaVS2cpIeKxvJEtQnY+YUZ4YgrrYik6+InRldK/3+EUgGCeFOguXfjJOjPZXtUxoRTuGr
3XARpQKvsd3oX9u+qZ+6ug/MFRoZHXkufHOkKm6srp3Y9+nIpkp3FekhOK+0nGz47wEE+bXDguiY
txggVwndriOk5umo+05xo4kmXUN1IzAGGgYxa5rMPuCYN27C3keMm1rK97SvCEdA72XdjbpiogMv
k5RQOZu40KGS7zBJFDi1A926SfopfQpG8xNpruqXIong4qLB+ZSNofNelwB21cYMQG9QlzBzVGGc
IItA0/X3TterXpjUck+DSb0oLDU5OFbqmGzJicMypkm/B9HkfKs1q3yyYh2dRqQMPTUqUj7BGNPK
hUNnQIIVaJwfIys2V5ZFEloL2xO4PEHG0vrul/iU9SxudaJdHSK+jdi3bntROLvULMI7SPItOrDI
cN6hK6zGgxK6hYn0K/OfCxmF5+oBJwaIvpg/hgYh+iTKzCPXaNoouS02bekGW3Rq8sz669TiRV/M
IrmbECnWqKkXIH8zj3AgidyeJjut9mowaDTHpHCMg45q09/Hjg/sFq1XP3jhWAw8s2SeTcaZLzO/
VH71Eli81spmQE4DrcgrZx2izPXomgLmZ7+vYfpGahKsyp60LwBglXvt1yT7nHnLnbrQi7fcSOkg
j6Kg8Kw4U6GdBRXAA6CVWZye8xCcOsTiBWfmPciaJCq8qZEV3qhAHxH2+eKj05Dz+ZvnMa8XXi3V
mhr1fmAkOThQAgZ1IHHfAjfLLybCBM51aU7MqPrixYCM0FQ6XaTeZLWqTrSH3RJI0Trlx9+asfXF
W0EWBAYRDQImXnUS6GsOnHbUrWeu0IlH7MWR9+oKjX7Xo17TE/A75ntfD4u17N1qIx10kXo6Rxyl
artr5r+mMbix3zunxVvCF0okyQNLPeJ4AlCOY71HV2ydeQudWA0u/VoQ/BSr0lrUKZk9DWAIYvkt
6ivtLqwMASWwJ4GkAhB8zh5x4lF+4Se8uoaKXw2poU+NJ4ZEjckXwzC2ElHiuPTTs/Tdb10zbTFg
NDPqAUeEjUe8h3nhp3Z6i6m//PL2p89T6C+mmqVXMEzFgPEjlF5pBhbIXsg9PqE/hr5K2tjO10UZ
ExTx9rFOVYG0xTyeQ5toya5XIPTqBA0ZJe04MiSnNPw8pOFTA2QHpXB5aFnt9kLevX3YEwP1RaTx
6jZNGmTCsBgw2o8peZABocFV5NRnTurUQ7CYBhKzcSOU3rWnQl0jczdzAnOLmtwV6yzz/eLMYU5e
O+PHKU2WSG1dFKyeAIN70RO8VX2GYBmWF3gJbZ+0YirAu1R3k5wKXiiMw4BXJb5tw6GeznyJ+ZH7
+WHRlxqp0oJMR2Ou8PJaaT5F05SqK7sKg201UeXODJIdEsuSO6Bq/4ezM9mNG0kb7RMRIBkct2TO
qZQ1WLLsDWHJNueZEWTw6e/Jxl106y+VAK8a6KqSUknG8E3nOMtfLWozfPf9ZmO9qKaxxF43PrL2
Clu0hwlsR6uW3A5Xyzu9+8Una+2fHyZQjP/9kklpFJoufOgPc1cBV83ydtnU/cSYQ10N6rO02Ee/
xv7fX8OsiuSilAqmM+qJwYD8UWCIifMluP2bV54Rz//9BRXC5rVIldgzT6GPXZF3JFwc/5NH8s8L
ilGM//3pSZUslrQaQNtt2e1Khb3Qn83+7376+5aajjsefSGVs8eRiDXHzpX1daGxZvzk5Pvg07/v
qblO7kyY6Jx9hg989Wss1UF7+avvPXh37zDcbLSytCA2GZQX69r5PV6bav7uh3v/+7W3nt9WBmrP
/Zyvxdkq8ZKJofU++ej/fHiawfVd/a9dUrXLYjWqcffm2KIgxcm6BjG/cmUxOI52dwhwwm+ZsqdP
Tp7/HGD/dzcxg3crG5JoLlcrEEhBcqjupZKTFRvdYGAaE5N1kW1Qc9UFJ5uP8Fsl4RbRCqmpDRAu
B8UyN99xi43PbpDW2RDzCo/D0WzNgbaFpDArtLezLU5BPWW//+oZ+O9XLoYHRWxq7+cM7btOTHdT
1f1n9/6PXs13209WZOu1N0DsZ6hzKlq6hrE+ry30Z7e+j37Bu48/Vv4a4iFg46Grd4MhGvRwg+Ho
r76c9409duEY7erywqyzrQ6DkPW9W5d/l4gxg3e7DvhxH7Keae9pVOuZa1mnU7OGQAWrYj3++x/w
z+eb+b6XZ+4wpvatY++VV37R0rkTFcpwuP5fk6ZCQuAoZgy1efj33/bBKfC+s0fIdOo9vxH7nnz8
cZaGHS/wUw4Bf9X+33/FdWv4hyX2vr1HFSLLhuscWoMz04+dpuy+hWbS9jH6W0TxDtjbzw61j37X
u+1pZIR0lLhv941byQ0yJxffs60vtNjWr4ES+pO37KOv7d1G5aVTUiyJb+/HdcW4WWPLYPY1HDMR
d1M1qr/bbd9P1tOcCCDz+rrNYVgciPMSWoTxA/77g/lgIb7v26mB4PnpKMy9UQdBjP7V3/BsPuO5
fPQo3h//jBiP3rrYe1KtTVx0+n40FdbiEpdD7Zz+7k94vx6NClQ6DVtwvhfn6Up/Z8gL2fBf/fT/
0zzD5KlTt6a194ZCPXWYby7Q9D6rSnxw2HnvYirVMAW9tqO1D8IrwRrDMxjR0UhkZKDY+GpmvYI7
VhvJJ6WjDx73+x4aqB6uRlzA75tnb++COY+ZFZ4+2bY+eNzv22Vm16HiWUzWvpzyaut4zrmv3N3s
IkgE0/aX96b3SDYmyIKgWjpr3xtp/6jpofnijrPxyXL7YFV712/uv64fQ+vbIWN91l5XOr+gNw/O
JmNrIKqn8DOIw0dP4d3xCk66Wcig2Fy7U+chZcjt0jHQ9PPv3th3Z2uGnKDj3oLSwvSrXd23YmNl
KNv+/ad/9P28W9KCQ5uRrgBN0disuyoMgUOrQUO3XFAJf/IQPvqC3i9pHVgz03Xmfkavhd9AdufV
UX9XpzHf98r47pCOVd5be99yum8pKoGnPPWKz+42H3xD/6dXBldKi5GDNebOA3lwF0MEhQfM1IX5
SVj1z0kz832/jO8WMiOBySM2Ov+p5U6K5BpboWcgzYDd05DeN8vTCLf4SeIa/GSn/egve3ey4pBJ
0ZKyF+b17NgRKHP3NdQWk+5MzHn/H6X5IRbvg13Evf72/1qBmTMajHj2HEla4DCy5nxreL6xm5lZ
3jZqkp/8NR/sve9bZ1YUkoQTBgP5JeXAw1rTVBE3spHlNpF+02/NShb2pv/PFfXfF88H77X7buGj
USwVFgdzT7VH35pMfN9MEoft3/30dwt/9X0VmGlt79H1pl9aKNjPldbzJ+/cR5/93cKXeZ22irGJ
veXLYdu72Ssl4M+G+z565u8WvNv39mgBUN8Hrd/tF9MID3VT4p8AyoKvXHzWcfvBH/G+daZvAkGj
eWoDjnZMDAK6jUOv+Sw3JtDj/fNF9337DM5Ks8YqbO8XkaZYG2a3xxM26QJnBUW18UqpJp1wdJdS
IV4eNMqyogfv8pg0KDA2OktgV7uzH9qxHpoa4TXJwjAOiYgTWsbrYsCK4/bjN5D1EvOnvoKzTQNc
+ZJZ36csg4MUOI/knL+Pgz4nPtqNOcT4EAip6cXGDdYMvopblS24MuHp6qmzIiMA1pMu6WnJx+9W
b6IkA9YRlxl6C8/Vb10JbR1A/gwmJmz3c91eyOssm7CnBpaUyWF2ZBYZJZImr24TUve+jbuOimGr
q7idw70am2+taxq7sux+KTEvO2liq2cC9T6f199NfwXUpdazq4ffVFS/uZP5NNmzF5e2XCNlToAc
TceL22m+gUg/01LFjJgBycG16bWgftnEaeGeVGvceRka9kZ5d1T3p2gohlvZWw+l5T4x844l3OYS
WnX4fQa/p/EH1QGiY/26pkt/MszlJejQjvohheHJap6CqnzOwvKL4p9vKe0Dw7AXte+mJgTsoHGN
llpSFAF/HIl81s/pNNr71OFEKVJ5WRL3MckX45gt9V2YZQIIunlfhLJCGbA+NZTdkTMFKTMPfb+B
kWZEoxqMXZvqt1bqNMpRwUTS9CYmldKTDJc8yv3pezuK18LF8hwW9m8EmPeIcdxbA8wJNyQINhVe
9ikXv03bwOxQVdV+UuE56ZZTJcMTXWRvbrX+MkbnOJS12C/OFES5V9FNlqw2To1ljURl0YpZtSoe
svLnUATWRipHRz22xb1jlMWx9h2omoV2D2aIRyZbxmxj5YxuCMF8QZ7dQOoIIm+yXFQaeXJ27OzP
nP2HNl+l98BBHqouLPBAujiWJr+PWtiPkV/0vyDFw5rrUHf6lfnU+WoBpj8zgqhKiUikXQ7XUSeU
BGOA17mqNhahXTQV07Ptysc+Gb4ALfCjZSJHyzoKYscG6CiD7DGlnkivNYB1d2VWylSSO/Y6PVqi
AVEwwKBoM3RNnW9NN44eLiyq336HGj5F1DCUThGrxPYj8CH21hjRitp0O1dOTfxkdW8S3aczYoFw
QFvEKU3wG8fmKco0+K6aetw2Zmlt0Vi2ce5kbeTM5Y/eDulNMCSZlh68j1VPLLrmtwPGZaOxbw6O
xXxVQHFXrUedKozgfnnjOiFgCa88r4MNDkuQmUR6cdZZtR6GdfxSjtkDtpiH1WPZyFo3+9Zgw8PM
8gsMkYgRcA+7dgy427YuZrkp3Bke9HzLKNZ4rpYi7jocgV61vk02uAyDieFD4pd3U28+5X5439HJ
vGVsJ4gytqdYmmYWzePkAyianJ2XtL/GAXzElA0+9qLcJUfvKJAcfLmrbABnaVh7ga3tg+iuWmXt
ZLtJS43TruuOveWBccq1GRu1A8KDdtzK899a7T1PfVJHArg8b4qUkeqdYW/BwtiGwZI/kk5yT52k
Oxy8S+J97+APfLPGAYFZUlAhhx1idlvQVPl9SIXRiV1m4l8wGxSIy8vJu+gxGE65FMVuTIf5YejZ
bSQcFxX7DjlsoCsVskVleCnEKQGtGSqq8YzlpHj0U+yzPAYbLKoFKKlTvXEyQTgdRlvXcEcKhxPH
41Mkq1xPWLHoS0wsNtDF7LIjoLnp0dVXAXCI2wxV3gyu3ut0ewOCilxjnro5WuvZxwqAfiG8NWVT
/lmzzD1PnUEMObZ+u28pZm4cfi3jHp7Izq608wMOPl9GFiH5HdwM63udqfGcBLL+E2Z9ej8Enfto
/Ycv1SyWdZ+Go75taF514Zl09b2Dau2Xo2f1NW1mn6cbGF9QD5eYmXOg68HkFudRF3UZNV2jL/5Q
ju2lG0F7x5nr1ajrbSFuQn+aD6PIl2qXwuU4hCgGD7Yc16+ApOTTRKvNjaGzlFe58gsvqtMl2Qwg
8X1Gct0Vh4cd9L/90jQl6uulS0F8McmwyOTRyMeeeslym83uWz9h66r7sY6tKgSlPHVvOunnh7Jb
0kMqaC9hiHK465IlPK1edUHWpiNhw6ny7G9JJR4DXqAoXHHptDN/E4wxMDiyfzZs/B2q98l5j7x/
btC8rJnxtvIinZ10RGrM9JqJUPYrPldeEs/PT0ZS4IQYORE7DJdRrSE/sY0/gJE9Ja79bFAa3AHD
yaJcX9lDcBuQMACSGXtaOareyTYAZBa23Xy4MxqFhZOZZSyA7s+xyL+UBllrb/C7OJh966wdOEh9
4K2xcNv7ApBSXLdwiHFt7Ka0N29dz245y1msPTXVY+tXtxMl8D2u4a/L5NY0R9lbhxT/ZpKw4zDI
DbG95jqyx+ZtTEMVjdorgOApxaZeY80tCUL+Y9wVbR5DgTAiiva31TqlMZwjBoavh9oa+pDyWvEE
XxqtFMRkoHFLfWwZWCg036WX+llUcztBZjTtZ4+Lfx+MgO8gfcRgeBgr652vnZZFXFRrgWiy+nkl
tMRmOyF4L6znMmtKxqotHBlT42xmd25IloYqro3hBxMwv/okxJJXar0JB+PguR22Zl0WWOhHtiPX
f65t2rTbyn6AWNKeeifsonZy0YLVVcBJKwq9pzL3LfVRMiW0de4yJkgxsnTlozMJ9rVp2ddpA2EI
K3M0i+SiuqX9vczrgBI0MKF++Bksps7b9UPlHpLMNsjhz94zAPy6ioOx83epOU0ozk0bYmVCnMIu
r4vuvi0N1kWfz5Toai+sy4vbimY4BGKqd/l6XS7EhdeuOp26d2IxmfYbGXguYrcc/QdeMrWxIbId
GYO/hu5580uteNq8rFkPdjHpLR6s4acJFyL220DeBcoRdJzlwUHna3vsQ3d9hEXtfBntpX1I6AmB
kT65xmuSj+3DYjnJbeou3s4I++ylKYP0QGU2eaDDY9pM5Du+JGHW/J4nrIs1AMMLzMPpnMo8nSMo
GmQek7qLExOVRzTYMztEF4DyEWhpkD/UZ6UVxLvOp2VtXk3sNGli7ie/mK+84/5ea/QeMmRalJ2x
lxfedftlTMvxa9pxv+kwvEMpE/Pe8XXHEvay58IaisdpRWJaK5BaxSyqmKfCva9oyIoNYyvOgbG6
u6l0LV5ZDatp7LCDCK95UlYenKrWzXKIh1mHKWeGIMQkfr5bRVtu0iINAJxjgoHUBxHUT9OdIWt3
B2tZbu21FMc6RPiEDOlnlxjJWyOX5Q2NFt9TKuytRyPEK43yCHLJCPJmyPJp8kzxMGB42QVh0m7L
sMn2+VR2OFn88NL4DevA8RGhJIlxGBcG9jEZdcfCGfLTLLz5pMug4rKzWrtB0kuGqpjbzgCJauhq
BzP16p0Va3cTjKK97dTUb3JjmqlD1NbdNPg1tDgTdUo5++eq9uyN9D3jPkTfcagmqlAR/h+2zDRJ
7GeGs0LmaVuDDsPJm2YU0nOFqKXyO8Bn2Wh+86ZUkPXUGFGhphmn2izwM8PnmiM7UekdE7LuPRVk
+ctZJvN5tlxxrpCa/FzsxPpmMy5iPedu2pLw1ZVNf/+oc+OHX/Jl7npLJ01s0Jhn/yhCPKibfAmz
V5gLqrvkVtd12xZHIzf4YFICQ6FrvNBSkFTEJ2n5DRulUbKSSdqcLCyd1TZH+JJEXNaFsxFlKpcT
r3nVn0Tg5G1sDwjG0LGKpPjjiMFhKzdK3UUounK0SZ4ynWgM3QF7ji4NbrGF3cEChgX4JS3bDPgZ
TBmbgYXMNw6S/qHmt13SZ3celS4wzCcK+FmucvXD73X4pfQnF/NUrwrvnDraW3fDYlhFlHPvw0as
nU7dq9Wx5feJ3PgCGzHgntQ244SBtAF3BzPAr0d4YDZnFoQxQ9AwBHaGg8Mvl2hOU0Ikehs7E0YZ
otyYRPVkPhgcQwNkyaEWcRPIsNlbY+b/wtCDH7BqAqu90TZ9EJvEycL65MgyaE4t0JAuamrDmuKw
W/v11kksUe6ntQ1vWqvnYohXXDr3TiUccklZSMiwhu7EqelPuVlvjWEsKMZWxvoY9k1dbBMXVGQc
CGeVu9zAu7VT3rI8JJlliFc50DsY4Wan94pWEKfY1lzf213nwLC/Z3iQOkoD5CzZtLSl5rRVQirD
qIbvbd9aeN5ezUJO0EjFFU711MHplA+GzX0QmdmVVdr1yNRPgbQsrnHzZNePuqyW4ARYxar3vR57
HkJR58VybMLKsY4JqrXgljQAKIOoGmc7jOE+wUGXgscWqTnxYGXqos0IP+vhV9b5urlo153WW9sD
vcnpaWaZfhUNFI44MQI2BKMZrAB5WSPxi7sS9x1V/wIhTsr2vrURdZZnc0QTGpVGBmHTTpidBIBB
604+14jGqp4e4W1lG6a75yRkVaa54hxWM5W/xzUVpvFybclCzGxbXKbNshCEvbpz7mQixXfZUr7A
6mQEyUVox8ax0LBvHNpxnVVEUbwueduLmZcqT0Nvq4diNMh2uE17DGwlzdekqp2LW14NWyKpWTS0
A0wZf1PnjHRjWaHemVWKzrslDkfIka9hryKvl+HM6u288Ds7v0LVZ03TnzF31es0rFmymUcdJIcC
mqd567WGHZxsZIhhnA3moiKucWK5CXBRWBtj7NCA5ap2JzzFQVUfmymprS1Tb6JBJj908hm6kyXQ
kQv2ME7zWcdqTAMTzlDlpyfERR2sSYP/2SbaGe2blFGZ+7EMqWsSbibjjlOZuE8IWRaXwtCGf5Jc
uBgzDUu6zliCIEyzZpFfE1q3vxl5qjIyNfboQs9LKEbE65Sk445IutNvqwJWd0vxNOt+13Zjyd8g
2vl47ezjHA6MMH+z16r5abnEh5vFCCcRMZC0qtveFAKR8wIENR49YIt36KyGcRMkucy5UpkNxfI6
mTWHge1wLlSrTYYJl+y1KXNsUmiIC7mdQGKluxMJfd8vqVn6wSlv0u51KUJgvE5j981OusNUb9um
qaYYUkOrT2swlRYPakCYTRqRqTJtz2K9XZNu1ntVN9o4VZ4uv/VpPqX3ah6UiKSc5+7Iu8NcN7jc
ENXntLrL1lrndt4jg7L+CMx6v0cV8O/VFpfEPbHd6N8M/oiSkE2MvWitpXQvvVr1cpTu1JqnToCx
PjpDOaid6SRGc+GNsdwHSg6S3FXqw96FFjg7W89GmbopZ5NYXrDUf7Qe/+pv0/Rl/TWjqWmNSB8z
BBAIL1yj0pdS71RVeSaNTiboBbfM6uHsTKATN5Y1+fnWm5duvHE9ueaxgKoaHCsbRe/ey9rA3iPz
IBgISd4QeRgjMK5sHQeMXAx8bZyuHcDwGjKrbqhxT+I0Lt3EGl45rzbSqLCsJv6KRnqCtiD3JOYk
W33iIgjtxoagNaOn29kGxRAiOm39niChSIHJUlEAmiwr0rBnbgZOdpOWhBRxMcxq3ZgS6NnWdhzj
VvUglwH51hNk1nzNqFSu2CKv6mmvOHNr7qYDYaEz7pVoM72p2PGJxPwlzc9546zlxsgXeyVb1iR/
TGEY89YrehvYa1tW35Fqp89lOrVApjRgUD+jQw3dpyymTZ/5ot+gDhf3mnvr7+v/yb13Nv1062aZ
UW48p01fsFcnVrR6nvt9csxyOC525nWbAfUwe29WMWocM0Ap/jjOMLtbRQ1uIIxPyKrZIuN2RF4w
xYvel/x0f5JFsR9Ht8tPakk8HoqRLNKOZcJcwa71MbbSCs8yyrZqTMbiYclQuh6H1KhQDNleOtzL
sKMRl6KQ5V0YuvDJs+pxMWh6WEwxQOavK2WfCIRd+Jw+fy/dzrnNFTyoB+Kn3C1XXsCVW931SHvu
EBfnW0nEDxE5p2sWKSnc1zvREczuHAep6SMyegvc5qQ0SeMhn+SDX7S0IbnAXN2vVeEWw6FKhRds
VVhVxXHo4Rv8stw0sE4hrto5Mq26LF6CrGJCnf3ZI+U4NHYWaRZkuzXSwgQxM8s2/cIBppZdYRhB
20SyW6aGtIum4H+TtLYzx1fYKwsjLML+rWmFR8M9wzZLXIp2bc91QQB13Ql1Vscex9cQcah3AGa4
bXJwF20x3xNu2vyDpKA4s6tJJn7hRtemu4EUE5B/NHl603vmMsFLdlfr5DCZ0Z9aMqvOqbZx4ipt
jTeVOy/Nsa2uE63SFivhJ33SwVbAYEsPfecKig6tmyCLHEYEL/xY93HWa8c9vWpLjwSLO5HuKBWG
xytwedogfHBJtc7VMPyaXAl3gm8zT+5rQA60OLSO+9h2s99yhJDl3NJnAVKAwunErphjJN+03ppj
7wy65CXnOM0uJZZNh+A076FTsZTDWzfMe28/a6uTURcGaiNSez73QTHX0QQ87dCPofWLjLh5R3Lb
f8Hb0V5bmed+u5S9Aihe9ev99ZLbRjpraFRCjiwvfsMUX9bruY0S5Lv3Zo4ruxnd7AEviNinpqnf
/CZIXzhW1LmYs/5rYjCGFXV50++7dUXH3hYjTdpS1+G+qK10BzvO3+JRKy+olzEQsCuxeh32fMYh
J+M8WDNDT+Qfy2w7AA15LfqZHEkJZuqGxmirj3NpuKQPk8Xc1okJVlr7obnNg1k+1yCOJUHR4D5X
I7mLRNH0uS2Gwtj604jFledK8QGFLC9PElKxZ0rV2Zbu4u96d5mJrVNVbCnHyi9a2P1TUtbrziVH
0ZzKJJ0PzLhLMkuOYb9ga1+b3djXAL5VNgYgzakRNrEd2FJz4wn0wVsJxe47p+5PLjbHR7r9iq9G
m9Rbz8iLu6SZjOMCleHUMlB2ScvZZR7JC+Z8N854H72isW+hqoecUZb5c+5muZ8V/tLrlv2E993d
rBS/z+6KyR0bgs1e02WPfr+I+xytzg9zwOLcBRkmbmeRUdjX5qHXymRa2+xm8r9zyCZh+DehITik
qKE9latDjRiJk8Q73aubtbD9V2CDbDhl5+7C1Blfq6kZf8i+SU+Tk02/Kj8gE78ENkIHmwgoWoJm
ufgEKT/1QhUEge08VDs91rIlscueEjPh1yFGWK2E+obZS3iMyrXXqMdUlR1lHlTBthmSZT62ibnM
O8L5t2LNn4rcGbaWP4hb6P8V6ozG9reYaBZugsRrO79rER+secALwnqzyQ/r+REgcfmyCFFtwin1
t2mgssfQsJo/iC7tt2Cd7F/Ieri8LpVZciS5A2qzERjSUKkBfrn5AN+JIm8u3mwO6gvNY9Scc0d/
E2U+xOYQjjGzCXJTCQFuTdbwojHDPgk/n0C6lXrdDpqxtCyDz0zVSEWrQWbJrzxQfJUISSzgluPj
OruFQG0bNsmPzoRdxeRcsFvMNSd5lFc7zt/ppUtK7i9GLm/TNTn4i2tuzaXsItdYgcPUcjqEla9+
MHdl3Ci+tnIy53OFmv0gmQeV25AgmkrRKIzf1xbBV7sx7O3or+52HGWxpWHe3UGhMnvG+AL/raKD
P4x0Qbs+e4yzHQxH3siUO3Dvt+Fuyns6R5hxi6lD8l8nVXkqc884eTLADGo51kHXyxQv3LQAHize
xq6C5MnrQuZeUTiwLF2Ccs8N3yQpJniHxG8vwM/XS2fV+o7/eP0lGjYrqyF48SlwRGE686jyceXG
MBmbldvE3swITifRjXee6eDmleu4F83CajRK50vT0BJHnS3o9oitF6An0qtphGjXB67w7qbhE2/l
rPDWEtIbd9D41TkIU/EiMynPGUFWvEBOieZyIoC2C4QBa7DOh6aC2G/YxmttFf6zUsnytRnT+8Ax
5Y2yKH21+ZITA41Er3ymR7Ny0yNyaYYuh7rfdX3fvZDdD+40DNQXij6jgyfB5VwR+Ae8YfLqbe+q
0fzaFjXvkqmGah/4ItjWIyoGWrih8nsuiAcuU85WGb14mCo33Nj91JyyQq7cOSGxFehX9zhyyWck
I0OQrbPA37HF7YSiFo7dXN6SlGz2mdVYGytcfjJc6l6w4GZ3a6nEhjkDecgGxPd1Q2jTWEYYM0vx
mmhxm409MYxVoudolzKu1Cy3JhmXvWMn9WaYilIeEu2TKW4SEovk1DWVDRMB04gwhMe4cZzMfZt7
I7uEVWmfpsSbbdLO16T/bCc7m9biTU5Bjo+WJ16s5FD8GrxsjTwxlc/zYLMvUWE6Cn9KfmeFhbQA
Sfqpz64VuBAS77OPDZw6kSKUj/0uzSCczdZ6WZTKz+5S0TdC2PlgNsJ5cV2/k8SSA9c4X+AoWHL7
q1W0jzXO9SwOyBaR5M57dSTRS93FX9heoq4JBaGx6OGYQ2iVir3DKfeg9YdfAbXSs62KctMvrSep
9I1m5JJ4OQ6BSKKB43yXqeoYmHJ6NDDLPCORHl/zglpbz/V0EzQeG/9aG/twzodLK1mMufaac+0Y
/rGWRcZLMlHgKEnJPDqhqPiEBkj6ih9Nj8fQw2f1KO8F7bhN7fRRqDrczcbiaAqBgX8CjR6SjDAK
sQ0qu/3ROpazydyJqheZyqhNfXzsPd+gTyr/bcWc8dg3wjs4BhvhMM/hSaWy2E0E8udVGP6FtN94
aTWiBJepPUZU09g3kvUn2blsa0pV3JmieqprqzphJCmplY/zj6Gv7odVU+Xqhv4up9dm3zaGOnIj
A7eUWqu3K1bnqWVfiArRJwdU7cVWhsr+nlW19aRLEHKJ2ZUvnlNU+6ayLG7GVDVoQGMe1TTFH9ML
fk9lk1C56Ht/M5d2QVUnpLYe4uGWjTleKsudd9gR+jh0a3Er2eE5ndrUPBTFWG1omEnWqAq9bh/Q
NH7TwCM8r0E1HWkRSX+EJLnuVe6ZN2Uvyx/LVXLSKFc/BrPXnVZrMrYFaP8vYTcaG92az1ZShpsS
nfvWZ3gV70fxkkI7iWj0yDeBwWK1UWJsIAxnhB443WkxXHZJNqeXKglffU809357TTKFdj+fjdT3
zjgmKfyRt7l38m7eqUKR489NgSKAK/c2Q/AMKbpyG+5h7IPk6MioBWE+bnNGpX45qWXfGmFo7KSX
V8g2FlqWuRGfQtfyosVhOtyiOkc0VwQ3Waec5y5j4LzCGy90w3Zih/WNbZmCkYxKpG9NEKzfjEH8
VEXX3LZzdV+b2vlS2GuP7WDwbygXuNuhnrODgzPiuTFV+MNdx+RWM9Me1XnfHpfKXi+e12QnOi9x
WZjNlhYT/67gLogBvFV7q+F0jOzBrGOzoazSyuR77YckD9XS/moHEi2LU5BzacqBVCJYuNVprO08
UP5rsknuiIuTGyJO/zCSYdyxLjj7SUQd+2zWv5deBrT3ru55riljFw3nuZk6NAX00ju6lW6omOQ7
1WMhGupB7Byatl5y2C67sQieHa8MD4wdLbd00oebFRII05303dClQNUG4V2wU3Qccm/U6kIisr0t
RTEejCAtz+Qpsgh1c0cY3VWsh3plnJvs6hgqKg4ertQ66IvvPZA1Irm2whrPBci2cG7PmpxCxuly
41nhU+X6DQ0443ADtnh5hERUpBGpQHljZ2Fxs3TrTzTuxi8umH98bW3bQVQPlrDW45hQ60DD4MLi
seod3R9k6VfuYQgwmINMFkj46mffMZbLFJEdU7Oa9+vaebdMWRjkwdAIH9bWQYm1em8sGgxzlGZv
wtGUB+KvmatEWeG08J1Hg3LUUaiQ8kHlv5Su7o9JWCpChzwlBWviqzH1cLSqa2FDUzZZlhlYqu/C
AyDU/8q0OYBBrqbHkDA2luQOXskdUS42c2L/Miif9SBrbrmlR/pjNM6EHMHR5U58P6vUOg5sTLup
H+mmMQg0L2oKi/tqXcMXsDr5HTbPkv2djqsk7Zsj5fDqkg/9FytUzDv167eei8CWDCdk0MHFIpiE
t6Onwx2tMm8y9+fN1cP1jCnF+FK63KJASEz7xa/UaaFEcGAg8iW1WPrJKJW9gZdQbyh6d5sgEJxD
2VT9pvFq2Gf/j7MzW24U6dr1FRGRzHAKaLIlD1Vlu8onhGtiniFJuPr96D+qT7tlR/iko8MdLSQg
M9da72SDUWneSNypNnNM6AxkYgpcCAPr76kpkcimYCY3mefXwbzm+Z+1BQPTm5QcGws7Y8cYy60O
nEklkufs7nQG6P2SgzBhQJGTgptFnqf1/eyYjKYTR4awtwbmdGTykh7SHuvY7o99XsbnhCS1E5KA
oLpO0dgNtnlEaIcHkJWWge4YKpQJcTN0IuJh9bJxM9uO0wYuQ4Tvcw4c7Za1Fqm0flmRev9yhdLi
wEdVfiu62WM2MjzCanEDp4yzyI3tP6aKecyGu+6GJFNRPrLNlV5JUUrizHYVqt9asf+j9WAk9bk/
hxq9FqOsdrqfzr9UZfWLlzVi62Xe8MWrYv80rE4fOuMI4Jat9o2/iB82rRKz0YEBA6lLAnPecNCy
u8UpqTD1lqCfamYwWsSK6qz+XnmUs9Paf+uZOUZqZooFeX+N4jqr3khQae69NomD1ZPqOS9Sd6eb
JnnS+IEdSq/4YzgSO7vaecpJp964piKTsPO6iMAeJ8BxS2yMFiZePczZUcXTXpOr8VijrI0cvycR
57zUZpEsUDjYTKR0mtBJfZOfQ5sBulqETivTvV8YOqeLURxNDdPmQuccF0J3d8wb/gy6Jsks8JIv
OkmVR8lbuAaxcqftio4sGjBBx+5kTKIVatKhgscQMmp1grqsmpshJjBpaBV8PjCXgElzfajnEouj
3Maoo28R2tTusE9F+kVb8Z8j9Ka/VbYljqOSySuOcfyvsmPcRhLOpraSeDsXTvw8Yf+DL226cgyN
4+PEMX6TaNVr54PtjiTCPLVZycpaRRm1ne0AwHjlbakZPx1lv5gOaI9KbD3QDZipEA42vh9DWYP+
zFmhtc6urHV5IyzTudft3D1JuzBOEsY3VlniccgdebBgGUY4GzdYQ1n17SgYVFiTysnBgZa1DpI5
RwIX3Sqwu1BW6RDj0/gQJER9YLYLU0hPxsDUaVFxfZEbYcEqIMFu58z1a5zDQ4DrJsjsQgaRwJAI
JPKIkEgph0KySk5DNvnHnEPwPncKe5+qeP4umqWglen05r5KDZgKfSUdNqeKQWZrT+uTKzI6tEQa
G6Ygoj9CvPMfII9BwtCN3mSOMmMKYXo3AHjLQyyqFOYkyWhIiE91Ev8l0iz5BhXHjtyJw1Aaen6L
v3ID0NiNYTKq/kvm+Es4tNkMi0tTW2ab8RHQUg8sG1wt07WfycDAT2Liv6lVgr9aY9Sqgi5FEANE
jJ8TP/YLMFp3IKczC+10fCQojLZFVE/FPFq7PIMlz1ZQ7oy2fgO/yEOC5W69im4K+N+dawtVlXrN
ztSNyZHjLu3SMuSulcC+tgXpM/95RlyJW9NMjnrn1Zu7nxZY652HfQgFaHvruPrd1DsPtk2IQVm0
T4u5Pq4jpbAxQ3ExvX7rauPL4IqnTsgxEIoyY1m1h3ZZES6V9dmWvp7ueKVMkAHTDAk7+VP3Xbbr
PU0PLZNBOAngpG5CiyRtLT1VKntxZ1qjVbZd4FpO80eM9XKk9p3DCh7Gnel1Fc0vpN7vHiLXb7Uq
RwHT1ac9KzJobZxpL/owDjuvk93eLjOfJFdII6r3vbDQIGFA2IRSHq7Fmv3GI4jEwzWdNTwz6Ju1
kRHp2ieTfidG0NKejucvsHp76iqqglqYThHE2txG/v/RxUzYVeko+52ihAFyspwI2pjB/MNOmKm2
7vjqo4bEOXGiPVhq+YWALfNNX8vyrU/681Evnds+YeoGATDWbpamMiluiGeLpD5Yf/y6Lf42SdNu
HIKWSg4wRz7rFQIMNhltnkJtmAwRsdc325gMGWB9eY6b02r1hoGSu/cc6hZNucvBSiU8HRIr1ePY
OoRKJzORTlZR7OI1ESF1ZXlk1GmccjVn+2XuK0rsYoDVXC1avdXN2PkLwyE7jAVAV+60WDT52bQn
hwwaSs3W2he++dhQyt+oAYXnPDRzZK2V/ObMYmFEybUiz2aparD6n3t7SX+DLmJRk1e+YJCp1uQF
yKZ+Gsy6fRap7W/MycqjqdFmEuhEOwbNXKxBm7TDb+mvbR84o1j0rblkUMb8NV3XzQBLVePpZh0Z
kyR479F2DL80o2Jqy+MsaKJpxqgk0hOtmXarxVl9ZCZZQljLRwNa9+obb4vvwbgUZj5HZEtm97ED
pMip00KzoOC8S73R2FVdtX5JukG4Ef5YLhOlnDkH3a4ReGldPsNG6mqweXekGV8yWR6x+xd+yIin
8aFrFPW8B0hr3lQiyufGF9Mpg2lAc7dCjd3D9+iqEBgSPrbTVdgcVza5aUFiu92tVY10LYB3GJOL
bkxBdVLhl5s0L5Mx7KrOWp4FgUJ0/EpPcIdjaLMh8YWiMGWpjSHeViZDXTu3troxy4nmpGh+wWx1
u42HJJs2oHWnNBQzbpkbKxkdgsHrMdus1IGMfsqRToGieNp31tQ8xIPtbkAazbumAsM6xCuh1WEL
McE5TYLBNKVpTjJq49SCCMHBL278OuEFViaowMapJcMwMzP8nIJ5BrdmwWo/cgaA1Zcixis96MlP
8MKBuY+MurK1mwjZoiRP1fTyaXuu9B4GvcG/vevN/gGiu38Yh8TFgBwTjSqE+aL5Ua5rQMSGzEqT
cnLM3iy/7+2gpQCvN0vpqRlyy7ogIcidwT+4Wea4a4AhEYwFTGLiLmZ7633zF9TSsXjMGI8tATQe
w7pdvMYxQihmltzEuJRVoXRz5ltjM+YTKF9fQX9j9LveZVPR9Hso9qUKGKhxn2L2cRU5TmPGT2Nj
DPFX0teW5keaV1hnQ1KYS4Kha1DD72Csatq5GBjSh2J00eW7eiW+IIplnT3nSdk9NOPafcvq1C0D
jan93dnYdoG90lMq2V7qVlGlN4y1zU71z+BEZhYx9ezXgxwULRPO7en3IdeNOOz0LpE33Zz2SyQq
bBQDx5+H/Bcwr2U9uror2nszFnG5m+GBebtuIOzp7CMCZVM06gyUzIbHYRqrM517oWoPTaNdnyy1
iJ8zvmm7VOusSDc6Iyiz8UtRpfySROT72K+rqE7b8ZsLPTQa9e6RhlvdOjmYfW+pgYJjeMyLJoaY
7hFFscZ2vVVTLoIarmtkMBwJz75BIfPj5m5VOgVFgQMcHFAfCM5u9SWgYmPmDG68AdFWP+xFPnIg
FvvMkOa3wbLVjSUT734YpwTxHqlV2Rp3u6S12XInc3xaGbEBSKvXSUAASwqIyUSqppEH/AotU2lB
6hn5rmg476kRc/ggTfMVHIpy05LFo9K1NoKPILc4yK6RKhvtNFstTA0bMfYskVNqCtoJ1USzFXke
94FySYAjLtxY7kb6i/vEH+d543eu/gOoUrDDNsBYRtx238d8kYcWNoikRu+6IzxJrQ/x48fyigK9
ifJp8DaaR0eAEobNLii7OHmF4tkfs4KuD0aRPt/51tJBvFdT/ycTjMx1mJV6OPlepiN2KREUlFmv
IPGQl7jV/WEmtNM27n3QDOaUvFDgs/JrYg/jRjay5IKtBfe/zL8ZU0c2orNUByIe7N9FY1AUGnV7
Xy9pe4zhYn11bOHcGqnk1JiNcuBQo2EJdGm1KfZmVhuOiSG3C7GUOYBOvx61tT+X/+Bwr8o1Ctoq
r1lveyXXV6tnpBXYy+IrcizhMuXAeAcOQ5LQJRmWhhN3Ue9MbQCjwP/ZF1By2nbUv1pUnvRHkxvp
ighLz4VJbSfCe3aZyu+MbIp3y5h9iX3tFfuTAkiuSLdWU95VDfXHuqzuwZLwR9kZDy60tyjzvHgj
mFzS5TU8vObe7fOjKWuxyQUEwryeIbCJbLylk0AWQZA7Hav51mQZtP7GKHeNHDAYtoYH32rI9iZC
NXLkhOHN5J3Wmoq5IxUar0XXCbvRWSJtHFxEPO2dNxkniEObtjTr/ToW+z6do5yITziNg3mHT8lD
XUOm1pLsuUxxDxvKRn+p5uptAesPLEn+kiZTGFKu/Q2ck1Bzwy43Y1K8QSw6OcO6s6faPdhaexxt
58mD2BqshuqBetIT7/vCDLpGS9QnRrDEer83mTHF05REnplv7Ln8NmnFzz4VVGcAIn7FXD9JD4ad
HuMBwhVatBP4sxsknS4OHqlTnLZuOQZghG6EL4kFcGVtYjMbKfW0hzMPFd47Swxdstl1h6lNU1wT
mztzHadwSL0i1M0kpz5pHmOF2KtJUvBQnnygmLUCjwxpFeQduV4kXrIpcsIBayXmdhjOu49diOxE
hfNWWRlzM06VDeidhIU2uEyi6dPMotU4rRi/W7G8qXvr1Dbzm6dnbZT4yw8flmAKcAo2nZgHvLWZ
8s2uva3THgFH1zK3sLIuJMO0PwDCm5vVS6vNNCLGMufW/Y3FqfPLVWh/Gjs3b9ekbB9X5Y3fnCRn
2iVVFuH/MkXpbC2wVP1T3iwri91K/OfJt59bs9T+r2kiinuYj1Lo7ZPmlidvqZIQjpW/YbwufizO
3P5MvWSmKqv1E/B1mR/RTrAXAkkf3cZmMqxRKi7xkm+NGHL/iAxgGcqXwe/UA7ofwGO4C0QkJ/aN
MqW+J35teZ3Z/b8BoiVR3jG39zPjfkJVBQw2E4NquR2wdGZAsGxREHXpGwU2QrBkSLMvvSZ0FGlQ
/ofaTVU419CabxkpgBb2088RzuKNhZyPRGNvG+cGBKt+eiRETuOY856oXaGLaBDRy4y1TgQ4cbzL
tLfmbvhd94T/tkZyQOd2suhb9rqRlnc5hBL4YD/ypngScfujaJLbGorQzodVfOplPEXMo2XkTc3y
g5un71YK6kirMNWMmnbUbrpiaqZALLZxagxEi2nBKnWrBQIfnIf0iF6cJTl2SBtHC1K2axoRaZf2
vtBm+9h5bnME2abKT6fxl9uK5KANTvN3xUD74JAAeueyI4VIpvQt1OuU7DHNYh45tcdyntY/mTvg
HTqT00RpnztQHPw4vfGsPHuVNZ4T9dRYSEnN5nuVsyE6bgFqZv9Fu5DcLq4y/gL9q5smjct9TbcI
bTLpj2YNmD6qtAhtVWV3A/Akl/TsQ4bPJn4GFCbBoNnW0cWy2ApEVlmvhCtTc6QJcezxOHj5CffU
pAxnmYm/1UpWeWBVczd9UUWvQxwh5vpZVYP95HYJqdhd0y6nRqvk3gdpzHZFxzwI+FxkD4bl1z95
cZLy1m1M90viJsqBaWgjpMMw+W5yZiQbZ/+UW+KlnCMmZPqjgLnfhHWlFMZEmZgj2687BASO9rNx
NFRxCCgW+q3ELvBuMitS7qv0daSn3ksp1z/DOnfHwi/yKaJj915ktrZil6fLwpAhhxMrhftg8NIO
wZxPzMck0gTqYd36BgPMt8OmXnVoacB/1GppZzMv6Ls7A5bdt0Jj8GIObXlEpzAcmNXAHkM7depi
Qzutxezt+jTrSJCRfa22epw6USu0oeeeu8YXik5HBZ7wsx82zOnb0hLDgRTLZWcUawUzZ/TMEyTe
6tGcvDryuhlxw9iYJ6139SMlKryEDJME2CuQY2a0ksjz/eFbTYEbpfp5qieE1z608BWLcG6lEw3T
WIarYQAujBmAvb38sAz6v+FspJulnra1lxySE2GdjzmdLy2OCVgyI5ff1qX6mztd9lj6iHeBFOP2
T64TvYPKh4YIUCxwE9GddMPKbuy0VDd2h7WzjdNskMaNOpnGqm15R4qN7XjQlNfVjEYMZ55zslCh
kvnqHiD6q60P2R4m7wotJxv0fSEsiXqVMTys7F/CqhmypLRjREjPWAsz0+sQYgR66XwViPeDVnbo
/WamL51JhCrEHvtQJKvxFcMWuRk6GPD6LEcitnXAo9RCn0A5hDq5XTZw5UyaNe5Dz3jhzFRgnNfx
y+jK6R/Yrr9JU1RR2sTQ3c4x3tTmpK5DRDroQKxsGgxUTcMwDjGM7j1x3WMYQ1Z96HVbLQFEE/03
x5DakkIiN/bUM8QkuTlUCPfpK8oHZr7elsZsgOPO8AJrdEgXvnPMBoZuXZr6v7K2PE/FYnX0+1QG
Lq7m27RSYovPClW6A/SdrtNdtS4ZZF6H4gFrn2iuXPKfRx+ANdPje/gac8iTT3dTKo5J3t8DOOeM
Q2Fg5cNAye945lfrDOiVVfZX0t4EtSqWTSlTneU4ZLtFVmYgEK2E+OfDZ5mlvkkQIPKP2LlrCYqB
Mum7d3OhP/m+dMMGltXDzO17hfvx1zxLVAirQwydiQdp1+nWdaH6MRdi9EnHEuidJ8JBymSTQ9qk
YfA0JiXucu84aL3yFQ4twszuLNYY9HkNNIZoQS947a2S2VyZ40XtNFXQJ/NOL+e9o6CiJTb0PL3z
970q+N9MGlHL9vcqUdZpJCovbCVCT6uzzTC2Wo6P1v3LRmCFNFrVn8r25I4Mt9/Uwz2BGMSMTiuD
FtQW461MUDf3hXjI/dTbj43XHbIsLkjubTraXWInYOmkgWdCvUHuREEEilNrJRH1lOH6XQkHcJfD
5w0LtYDglekcZDM+RmptvxdTZe88jRKyqq1vIy0gL4iT72Y/8wFw4OGutMg3uvK/41Dohxxut4yg
J355UkeQE6oNOTD+DvlfRcFvAuJ7OscmpMe3dNIwCm/s0b413bn7gkWjds/RvOyzfurpcLsRFmOC
n7U5Q9+qIQaP9Oo7tHuPHnyhW832Sib1pUXxm9H+MXk9VLOsvyjoVVMibLok9gh/ZCI7rUQgOmgh
AuqjDH8uG3oCOrqd66Uaq9cX5osjSIoH62Cl140CrUc20LaiZgS3uq/SX4r9XC7O3Qph+Ysq5RRp
pV7dOYqAesPF5h1Vhc4ooRz4V+VItFYV3O44XULLyos7JcjDW6y8jgxS0vFMGc09DkZfp3XQI6H8
sz9BY58sBHMhjGbmxqS+R7T16U2XVSe4U/d20ZbbbEiSXRnr90XVnTTYbKGpo4zzVMPByHDmMAjo
XUvmjS8G0jiABgK3CDTN98oitFO68XJPRH2O6rOmLJwn0tIypA22kBt27dNcn4f/MGuHHuJMXRXu
7bi6xrcxpW0oZYI2PmuBhpazYLpoGG33NQPlXJt2TKnGXQ8r66F2cDjJrVEGuT7dwy5+0WZNbIYy
1gKoaMPJ5L5HrlXdNGb6Aut9wEQe9nVrU470y3jH0G39OnhueyRmZNcaw6ty/G5L7l7P2K3tmSsy
/UwsDNFjg+oD72OYI/DE0IV8UWyhocjV06ymn3bGKe6kqt1Ce5GbuqjkzizTU2xZ5mby7K92Mkk6
D5+UX6vcrIUvtoKcWR5H92S5/PfWBa+o6pe+gJU528ay6ZkV2C6CuW70wfZhpezdpcjg2BbVIR7S
4cmV5ve1Xwv4DGAPtTVCvpT+b913Yko5vQ4tlxdvWQv07eh7UYeXbBF+QrSS5TMPy7KvplL9W27V
N46RLW8ItYrbuDCSG93IvQg1YXyam/6t1QuDxs3uQVsX877KGvmzV02xXWkxf+SlSToMmodtgzDx
a9mjmLN7SNmJJmDJmLaBGsO6xycAiNsH+QOEJ3uO9B1Zoha0Jj00HPOe3qLCd4EpoRT9Fm3S3omt
B2xPqXfUrhXGY6KNW3bGG2jhz/2QHvWcMw7uXBYOLbRjl7sOtW7coG//lai64BCtzieVDLD2HiLO
1TukubBORX5nYHZBI8fG2pIGAMSoneJVRm0ybnwCvjdq0u5KyFybSQ4MZUcD8WSyIzoEJl45/XU4
gTHicNVmodaMFOs+UCtwse/lv1FO0diX2NEiO8QfpCz0ZqOPS/GQZeOxrDzeAIu3KtG4EWhVX7vV
eGIvfLVBUrfx5KPhSzUrGpwJJhbtLZTTKttyjq/gnUWySRI/yIfWvPPNFCBQT54QW7BIymm99Qrn
q9kSPJIsy6MO0w5DhwZWzwrmuBZFScuO/Lzt9PqW2q07y2tKQtidWD5nk7EAc0Ii0I0V1rbqfnjZ
8Bc7EXSyUDA9jUQGWMHJcY0RgMJOWkPEj2h/urbduwZrxKod3LSTSgAFUsBUJcIUfW2gN0EUCsxG
ZGBbw1OarDmTvPWONuxcOsk8xP+YsAOU04EYzGM5Jn2QFmCYzqK1YY0QImBq/a1pTD0YY+Ph7HC9
wVcOhqdtocJhRBcmVfojAX3PmGgXCq56p4UZfdfGKzxvC0G9Du2q+hM36/PqO+XWSbIz4FPek1bd
QQhtodoV8FgzGxGpH5Mtiwxiq1uruveLxQlTyqbn3lynsNVkzOpaksjsgHvdvvC2eKC0tyBreO2D
1W/bHgE9IC8SQt+4XZLevYVZMAOUpdlWwAtkV5p/dvMcIzRT5c60xmdZlA8d48RAMhQ7q/GzvWF0
b40nntJ0QpI4p2uIKWfJWw2UvYizb8bw5I1uv3EtidTnTNRvDfrqqqJIqtZnb8YAgg6vDtgWQeht
0e9WmFZh1+aMmC1ZUaP17WrtymqAA4w+0DcjbaFaCBQhDxBW9DK7T13BQ0xNp/yF6nJ4ZZJFHrmQ
doJx6uLeohliB0Qfqf/K2NNl1JtWX+20qdP0aGE+1eyMTpzTIKWG44zX+yPYlV3n8WFO0gkr2SJz
Uzg6quM5ambv72x7avw7i1QOdavrvXyeY17fb4UjoZsYZTw6QeOY8bQFJ88GEAd/ZakxP3eYNwtI
X7A/MvU5uzPr7FD1j+NVPNk6gVQ0147WQRP3fbH89NBR/X3fF+qKbddlHNairUopYaOV1lfizpSS
R+Z2ccB9W8L3L6GfPab+w+DTujDtSkpDotuF5ZYJAkv2FNW5zlvHkCtcIPBh29Nk/QiI5WRvFPvt
r37sFoeZXmxUp1WfqnaHXYt6fP/rXLGTss72T//c0NlMWNLMnnZxQwwIxy4Hmz3/qhz5YzWXD3z2
rviHWRdmXholReEBw++62qooH+P42WBYkwVlQrIzfvUFa1zv4J6//6OueVdd2HslaecWUFHXHTI3
hhdauUZkgBhfP/fpF/ZeujBn4Nl+3dVT50S0PNZeiCaL3v/0a6/ghb8X1YBIjNzhXp2DbuGcCvRE
DDsxjC8271/iyu25DMYqe78RHsSSXaP7VRsk6FAMasI8/cCX+so7dRmIpdV6jSAOrWLaPabGtC+s
NiK9YjNr5ucM6S4zsABRSvy5qhX/NvNXF4MJ6nfas2lsu6xvPvcSXSZgQV+e4EF4y64vHGYQi61t
DFCBD5yEryyJywQshTeH3Yp8pTg7Q9320OwWjCp2MCaWyO71GGuRrv3ggV+72MUiL+BLZqTALrtB
2vFuFGhdJpwRbpYkybYEH9WMrmTyKfc78//2vX92FI3UKpERar1POjxI9A68qfQ/Stb471fL1C/W
XtxkJhOLLt13ynGh2se4f3hmtpmK8Wum+S/vL5D/XoNQbv53U7ShGNnIa5J9saJoQRmfjj/Krpqt
CNXSR2a8Vy4izo6V/9wnb5xsg4xAf4cpAtfoSvxrirO6o7I+ciD974VuigvPXH2uFpIQMAVRcS2f
cSmnuFa+++P9u3TlWYjz2/bPD1AVwgIoPPEudnX7O3MyF6JGboxFNDfoBbfwAoE537/WtZt1/g7/
XMvvHFl4mgBqRqWC4Utun32GTFi7pty+f4n/XiSmOF/6n0voZlXqYzsneyViO/vjyqJrb/Smrecd
/VM7bjpyfKeDmkkm+twVL5blUCVF3vky3mVax8wLAyi6oAF2TSBNAyGsKCHp0qHBhty8f8VrL8TF
QSwVMtXUzrXdUJjY+IyeBHipTDHon9o0TXFx8qa9QqkGO2LX19TWgeWODH8rBWPmgwtcexEuNgDo
8kbf5lqMSZM1bpm7+3vqVnXr5UhrP3eTLlZ/ZxtNrhZ0JkPX1MwHFz3KPaP81CPA4eN/XzObuQzi
Fq1miFO+wDwn3gbi46dMqxEB/O+Hr2B+swHhjPH2Mt3by+xvh8p3P7j3//32GP7FImQGVThFTGCg
5uKtKX3h78dR1z+4Mfp/P1rDP//9nwUIcF3ZIj6bsiZO9X10NYw+2kYFfmEXYdqBxQNDmUfHtDHA
anXjtllL/8alad2PXoZVh6L7w8LqpU+WD16F8y/7/2t14zLJxuyYlie1V+0JD/VZnG48/xxRdz4C
eDh/mI8VzgdtwbUff7EyvXKZB78ngrG1OqDBJPZOrtCtg4ixgnz/vb52iYu1WSear82YEu4ry68C
C10bwKAwviXJOvz93CUuVieRjKkp2TlBUolhHF2n3q5dKfbL5E8fPJJrL+HF6oyNWXiAnfl+rpWc
zqCRBeMPOyfjg7f8yjO/DLOp+snuWsUFsKGbnm3pmHuNsKSw7Qv7vqQ5271/r678kMtQG6wAsTnE
ImE3FrAeArsxZlBXwbj/gzt15Xl7F5tBY8QLatIh30ssHn7TSlrHqXR1clyr2vngZl27xvkm/rNm
SbdsnbMUAW1jjpcJHW0ZoZ2wF7pYx3l7/05du8j57/9cxO0Tl0DPmCeCaMMLsSHOs8hwl6wKzQQR
RvT+Za49kPPf/7mM1bkwN4XK9+aEGt6aMc/DMcP75NO4WOCFY5VJo/p8b3sIxka5NvcIaPTHMu+c
75/7ARcL3JA+2seaS6jeeOtS7BaSzvqgp7t2cy5WdpnMo2O4AAv1MLQPnvJkICyMHN//5tee8MWi
ntVqYd3iZJzlnbtiJmT1LhNZ3CCx7NWRhb9/mSs/4jIsJk8seqpWy/aOQD4UMI1ED1drpvdRYPuV
veMyH4a4VjfN4Vru48R684d1AK7Lj5ZSd7NUxgdHxX9b2huXCTGtm3o4Mjkpv8K8W/X5D7x/N9Qh
oHSe/jJo8I2S/Kulrd/ev2tXHo57scbbAli7SpmBTtJp4aJPunkrAJ9exYJX8PvXuPZkLpe4sI2y
R8jNfNyvQ8yekQT13kchQdc+/fz3f1a2MnJg8Tlhitvo2l6v6ewWBokf3J9rz+NiZSeaqycO3lt7
d+2gYjfKGa0beBPWzxG8xrvDrSt77KBEvy4MRLs8WLzBHT+YI1x7OBdrfoQbBO+CrkXqhjoYvdQe
x7Oeu05y9+n9Z3OuTP+jCHIvlr5u9qiAai3dw2jf9J77h0gOeFjL+AZFFO1HDmfLwsn9k4v0Yi9A
3roqm0jGPTnIsAyJt3gBj2VY+P6vufIuXKbU4IxnEvbBG8Dcxb+1E5N8Zhk39+9/+n83kcZlSo2K
Ozvp2ibZ42vzADv2wR6AvcADvpMT9lIDv71/nSuP/TKdpnXUSLIWcxA8I5toGBkYC6iPG4yeuw9u
1LVLXCz7aoLb6glBe1/XTcNouIrv0k7DQiJuMM745FXOV/9nafaWZci2Hxi1CAH2szRDsclBsQdM
c+H9vn+3rj3zi/U/r2MrTQCsnY2hBBK17mgCx0Tvf/i1+3Sx/HHUoaWrJ22HwL86J0OiAWekly/x
0/sXuPbtjf+9RR2m607ucQFjaECQddEfBoV92+c+/WJ1488NrybX/B1EsuxoqlUcOq0ePrevOxeL
uVJJuTaYeu2msXK2rr04+Bv11Qe3/sqduYynySrHJie6Tvbm2Pz1mrIJPUf/KDn12odfNOpGLkmt
0wZtRwhFumvRCwWukNkHnfqVt8a+KM7NrtfrKV79HexrDT9WF5QXsigadeSDLqr2Tz1d+2IREw2+
zq1XM8sAKQfAnxMU2fP0uaLQvli8U455t583/g4aPk6jOAIRd2HUHwz5r92i84P5Z2vQPXRFYxyz
AfUdRYEt81Fh9dYBYKc1x8IHt+jaZS7WL8Q9Q6Yj+5yzuH8TCXXZaHV8d/AY/9wzuFi/PNmBVHaM
0/q8KAJ9xHzfjb3yk1//Yv1mdS47rSUquXf0+XthYQbS23hxr6k5PnzuB1wsYncdvTLLzXiH99bZ
fah9GaC1fO77X+bMNK2t6n7lw5G0Pelei8QtfrZy7ef73/3K071MmYknkngSv0z27RoXh6E0yltq
sHWv5JJ+7iy+xKT9BeEVhkrxzpzWx3Spb4hkOpQtDNL3f8KVjegSlB49ACgTvTK+Nzm22XirlDCR
tfazn3+xijsTs7eh43TsCmU/o2Owv+D6MG8+9+0vVnFtWdAqUofzpSfDCbp7t08nI4/e//QrDdcl
slx5y4y7GmejVuNG0ZYaoFDrKgIUb+pEbz7Yia49gYsVbGCcNaPa4B218+amTdsc0lC2KPHJJ3yx
hg3M+I2q6jnh6yI7xBnEvBX29Odu0cXqRcBF+xNzBOiZSRTQjAvXEjuPkh0ptJL8g9nDlXV2iSkb
WFdqoNbnl0gQuNPqJWrbsxb/aNP6xB9sFlcexCWynEMNwlgri3clu0U425PNqNRVHzzmK8X7JaqM
OTBaDOd8pzB9OuDIYD52GV6GOEjCjfSKp0734g82jStN1SW6bFeW4S9uH+/SPMuiVgON9TNTOyBe
+H/UnUl23UiWpreSJ+bwRGMAzPJkxACvZ0+KkihNcCRKQt/32E2tpTZW31N4ZVJwPb4K1qTquE8k
iujMrtm12/wfuohGPiCsZU0b+umtM4Z4wlSWGWc0iYqezhx/Rw3ig22Ra2rTYEvb2R11pfXbZrK1
sHbXUXpCL6y/M2VUbaLOiNapTTnv61P51PAvtmrriBePRajt+nay1nEDZtJKW+uMS3bq6gsrL1C7
svq55ep1SWuKAyylR9nuTWlx01rYeObOdYk8EceEnEqqHRHlnMJ2Sufjw+sf52d2+jfndGth6EHW
iBCmK/uQ36O2pz62lBBslDZfpsO0F1lercvBfJym+EL3xx+v3/WEzZjHoMgLJw1d9IIGfF/bZX1Q
oHePaJEGVSsJmnWchfS00KNp6SvKJ0bzzIueWGrMhWNOFa6Ncu6g7UKzb++o/B/2utCqByOr/TO3
OGEr5tI7BwY2E4JUdK8D3fJs2sBRovAb55PJ69wM+Vyf+X6nsl7m8RFefkCJQH484z0UOpyNh2oy
62RjUOY13ZV6ld35miiNQ5HkJU2ug0ttbmM6FRWtkcWGhEpaqjZTglrYA3gQgYatE0b6Gi0cZ3ib
Tf988hdP6LdTOxSurXZ50NZeZoxUhNZzu319Ap0YTWOxYoxTW9skFTkIoSOH1OKlHnUX9Jy97Yhi
Hm/74uFr5O3lFAjmZxuIzzTvV8lKd9viw+tPf5zmv7E5c/H0R21lwyhGtWsDfSNm8bV2NRIU8SNS
JSiaG/49QibljRb1b4uUm4slUEBE6UNR+TvEMt7N4XhDyd7NUCF9+voLnVgEzcUiiKhCn5Uolu8C
VSP0a88pHR3qHJD4xGCbi0WwynTZBBY1LyOqd1Ev751Uu+dkfS7Af+r6iyWwMU2U49xe7fwqfeiM
7KD1+db231YeahqLxW6IWplZMsFP8zvaj3t0MSGf0pxfISj4pu9vLBY3hy7IsS14A2k0z5HJRHLq
M+7NiY9jLBa1Fo1XvetYaTRfWhu3ohq9F3lOl68KzszO46L1G3MwFotZ0QPZ8/Wcw+gQuo/08UZ7
y9XUnVuPXxFLP5csP7HpGAsjsAoab6ihlWhvBwY9df24Kase7ICJoJoZo6dlosR5Zi84YRHLejb6
j/xK1CXBwxJsqGm52Vd0890zTsepQVlYREwDCfrmyt/ZLhqniGfMNOJqxQ7S2jnH79QLLIwCmlKe
U94ud6VwykfhO+YtzXnl7vUJe2IslmVspkNXPzIiDPlcDcGq7GiuoTO4IYob9OsE5dPUqyb3HHT8
xMssS9oyDepY1mOCgeNQmjmWrICpKM5Y308z+80EXta0oeblNkOQsp7rRfPdHlD8Ogg9Gr/PCTmD
bRxMdyZERNSVojtlVS7cwdCftNWoJjPcKWd+dsHI1Fc0qNnoiRuO9DJHdO16nmv7MWoaKc486omJ
oy9MLU5HuyvHTAJZ06KPA8yWdyqTDYH6Zsz3r4/tqXsc//7F5knPKGWikevvskhA2hCdjaAbbaWV
dram6NQtjuP84hYpfRvxMPeY8hCh0aKCG+SrfphBfMbtPrEi6YulIpGinO3J4NRTB5v+2PFIAAXI
Qt/fd9lbA9HLsrcElQ+0fwhyuAYt4wjpF0fx52r1+jCcmvOLNaIH3GYYGZW7hDrwJbJAR+DXrR5e
v/opA14uD/AsXL/s1O6Ia7W1mi47WvMRnKErOeIghFzfh9fv9Pv3MNRi+3QlDDP6iOXOdQ35BRXS
dmuWof/ubVdf7JydKAbNQUJ2lwTyw1G97rbzZfj4+sV/P42MZWFd2YtEz1CHAT1DE1E+XFmWedml
0cVAG/abXC+6A381hQYldk0ibLyjz9jcul1TXo9zZ79//Q1OffyFLVt9aJp6jOulLCS5gYkgd1P6
avP61X9vxsayUI6WO0QeSgRxIr9vP1ptrX0x5067rGoNHZi33WNhylpUzE4zKLkbwScciiyfvdEu
OkST0NR82y0W3m+S+VNe5LYkVpZe2AIBNCP95GbVma90agwWhjwIAyW5tlS7dHbcy4C+xoNfJvoZ
R+XUHF0YsuyNunKQ9SYbk4iLEYmF6wGxYGBPE8UuBJLUmS3/xGAvK+SGmDSqq4EyAT77BYmgJ01H
6btAOOr1UTiuB3/dhI1lZVyXUoblGAmraVlCnAdjhRhCVKHavKPxRqlVM1qRfWB8aFD16TJA9igv
iTW8fvsTo7TM4aNTL1AcQ5S2MPEuFTKIV1np13dvu/pxGX6x4YFVtZI4FO7uWIUJgQ6u86wl59pK
TsyBZc0fHceEE2p0QQKEnLysoZuZNFruIa/wOBJefNM7yMVKBTeCBhVtljtiWvUXxDHmvT7305lz
yql3OE67F18oGw0aeiVGiDjzIYhH2A6QHhWS/F6AYMSZUT51l+Pov7jL1KMNKRKyKmaQ39aDeq+y
6qb0USRKKfx723darlghbeBmTbgaVcIKBiUStjXCg2dcmxPzVC4WK/p6Z6P2GxarKhhJgWewVZzo
w9sefbFU0cAzOJnZurt+yJpkNWXIXVD4kaEt87YbLFarAJW7rBed3IXQwlBBh0gdZkn7+KarLyv9
SphiaEJXctchw34FFwyV/x5l57ddfeFqEN0cA2B+ChxxEW1jJD43Azotb5s1y/q+2a+bTjmMq13X
yc5pSnOnAyk6k3g4Me+X1XxQzQqnloHcFa68Q4odRHWtriFRdSsa0D697QMtTVg0eBtp5e4qQG8f
jTK07oeO3vTXr35i/3EXpltbxC7K2HF2DnzYe9cM67VGHSSoJlW/cYQXlmvqnT6UesgK10gLSZRi
DD84Gco4b5v97sJ2aa3noInK9k4iWxHA06zRjab+sT4z/099ooX5Qpw0XBEQJgRrYX+aQd3t4RkH
hxKx3fu3jcLCgNugrQS9EGw17L3vOhHRyVtUMcJz5bnK0xMr3F9q9VyhIklb2843iwrmdIMieF+e
izyfuvrRQl7sAH3OytYcdwALWgAHh8+mrU9nxveElTkLAxDWNKbxyMl5yBARRWDJDA+R0Xe7AgwU
GjogsN40Cs7CFiDOJLNe8hIEuffT6G6msvqkMuvr65c/9Y0WdoBcaJa2yczRU6/HDxny7QBupFmn
Z/b644r5G1fPWdhBMwP81mJiUw4SUpomrgY5Pldz+omc9T6l+bZSxhsdr4VJGMA7KStFdI5qTMTi
La1OUw+gtq6/cSgWBgHah44EGHa7Cj6f14fZbjLkBhTm2xbVZbWbGK186CYXa0BqDzKRaqmKqkop
kjMvcGKw7cW21iVQfdta4ni5fY4Ape6uQgUh5PWpdGJJWla8JRZVMhIFsR3J7hAKU/I06fZH90jd
ef0GJ2xuWevWWF1cViO+r+UK2OhNj5Kmc1G0jnXQJv3M3nPqGy0MG9361Eha4lXtjHimAAS30n0p
zrzCz0D5b+zBXpizP0DUgCtM4jFRYQArzvab3Ri48NEdA2XRSzS1iiuKll3BiU62oZdXqfOhLJVW
/6C9wXwKhrIr976QsOyphHlGpEcZR2nv7G19Msay1IO+36FFJv2oFjbAociEhII+DsO5/oYTn3hZ
5DElwkHMN7YJEyUEVySKmZ865Lf0zevz5NREtH5d96usg/yFUOouL+hLXbuMX+e14EY6r0JQ9m3d
koa9WNrs0phHWroIV+R98963zP5TNg/Oh7e9xGI1kzWx3yAwsdUqvGHKELCzossQLe3Xr39iEOzF
YtZMk+bAQZY7HR20HR8n+9D4/Tn9hhNXXxb9SYOTtU690C60KqFWSsXBgKQiENczhnTqBoulLOoc
E85fRSytCtV3HMPpUeZW//71j3NiBi0r/tLYHeYJZBGEd1leWEOlA+rOKC/0pfO2I/ay6M93A5P+
hJBwnQ/kmYYeCrO9KolseWY5PvWFju/2wvuZTHJyip79XYFs5s4dASHlCIqd+f6nvtDxri+uHlQu
wPaOotoiaVdJAGCl7o+FzWcufwyW/GaZXJb9KT01O1fP7Z1RzAfHR783TM2dW1cX4OODdVgOb3Ny
xcKIrRBSS+9r9o62+WGXIVu2SYTQbxsbwbi3TaaFJWdDDAEordnWh7R/b/eakaCsXqnaYwHRnl6/
iTrxwRbmnDaza4XhANqozO3DMFniuwm7WUeN0t0AvqeXenhHZ5fvDUUWb1+/6YkptqynAxJFLYrk
pro7kpy1IOVYGnJ+r1/9xCstK+gqUYnRPJaatcYHP50vZwX0NSS03aNkSC7V5WhbG2drNE/M6GX5
XDqZ8dQU3A6BxxHl1nbQbgOEcjMvq1xxZlU/9cUWZjN3tSS2QDMGKvL9FiBXvQfiOXx+/YudkJ6C
qfWrVUrSwAKOt7Mrps6D/rWdBiTu0i8TMuoArjzZicvWLA9zjTos6s6ktd5Wpo5I16+3zmaOcUPs
Hm89GWQJ4GMNBiTktqn9N063hSE5U5SWtRTOTlHCQqjQAuCn6jMrzqnhXxhQ1FoVmqaG2CH8XEHW
kc0Kze/UY1O5e310TsznZSVdORZianPb2Vm271VBuvUtmGtIu+9jUwdhMd6oWa4j61wI4tRsWNbR
4Tge8a7EJIlfgQBMEz0vNsBaytKzgEnHcKwT4HNJGat5I8u6GFeTP9Mv5+hZ8f5IDaXpbND96U2l
Wsay6A7GcpTRaU/I0aG4L44RpuTomb1tdizr7AA/SKrkQmdXDfWWje5DIpozIbUTVrusMaOtWPWz
Taw0dUYEjFUKeAM03ZkH/1kc9ZvNbllj5uh5NYkZV4weNtltJKiz4FMUFAi4yCJqK6+LNOMOEcVa
83xX+P6hj3J38HQoS66nOZoOGEnGhr2O5sY0tnWoZLJLItNuLxDVHr+iCO2uNRPml99C8Z3xUovV
EDmxs3l9ap8wnmXRWh1RUKaBI98VdbWHD/IBZb0Q/Jl9bi6fGoHF6oKEne6oWBxv0D0bDLNHTORt
DULGsmgtOYbqgtmx0Tlq9iA8nrM5eKcM+fz6xzn17IuVJXVbS1c1x/pe2g19u/WA2LB+rrHa+f3G
vyxZIwoIDKqunZ0uw/aW4FASemPTWOuiCYsNpAd1ZpqeeI1l4ZodNTESsC6eUi/MrxXZR32VWAFz
8vXP9POJf2MGy/I1+kSpiUXKYheYVRtvNDvv0pVBReejgVrKTTamk7hMM7CXH7U6igM09c38JnZY
uYB5HaVVbIp0Ji8MJqnBj+mQPU4r2UPnKcNMelaMS7yu9bhxvD6ZhnMNTqdG4Pj3L1xhLTSDSPi2
vWvbCNBx+uE4fdygryBy9Wd8oVMf/2h4L+4xBv48R7np7hIag8BUKsfsVsLUWu3M9nfqBse/f3GD
wuoVhZvEq5tWCA5VrjikoWmd2fpOXX3hl0C1RR3d1u3dTGhxn1kKqKUJdPLM1Dl1+cXqALFUsdUd
T5t6HDwjKE1Mi1iyfk714cTythSlc5lKbT+MNnuWcL2hOtYPpK7yDB8M8+uz/9QrLBYJRMvpN3Ja
QL0hfoiHbGf+KSz95G2pxGUR3+TCFU2algHIgupgAT1fuU6bn6kKPfHwy5q9UtS9PraNTQOb1V7M
Yws6Ixjf1gRsLEv24JmkQEgkwuGGCNe+puy1nKEjv/7hT4ztssxONn1VtDlzx0KuL1wHbpwFngnY
K7hI7M758ba7LO13At3WDOTLOrPq34nA1R9cc4qeEboL8s3r9ziGPn6zfurH0XlhwnnWUcwNvWlX
1+4XnLnU9BK9AMM4w67Dswvt750KoqfOHYz+zD1PjfzCsCmGI83O3gxFIAyrVQZTNsFlrsX319/p
xNq6rLvT+gpU3EAmsOWwKb26g7e8EvOsvjluIR4nihQ+vH6n40j87ustDhe01XJWCmuCkknU3kR4
NJ8h0poPfuLkbzTChY0ntuP6VWmSE9TgT9jE9EitGcmZjObvXwBk8WL4ZdlMmW7yAkMOKjTsB/8G
cTP5WeLrn1lofz/F9KW2He0nEVxe/DzgKC6N7E4w/wgLUwjk+lGnPgQwqlCyr3kQ2GAa4NbXB+f3
00BfVuelMgZomUwsX4G4dSD9tKm7ntkU8Yfj4MxK8Pu5rC/L8zSCe2CcB2JOjqFurawT2zK1z5Xz
nrr6cdheWKcSImMm48HOHQBzKQJj34X2n4q///48/kfwvbj750Rt/vGf/PkZDlIdBWG7+OM/rqPn
umiKH+1/Hn/tv/7Zr7/0j8ci4//lP/nlN7jwnzdef2m//PKHDUTQdrrvvtfTw3eoXO3Pq/OIx3/5
f/rDf/v+8yqPU/n97397Lrq8PV4NPer8b3/+6PDt7387thj++8vL//mzmy8Zv+Z17f/8H3/599+/
NO3f/6bMP0AFOULpgnIiwz4mH4fvx59I+YdrS90kpWLpgqJRRiMv6jb8+99M+Qd0HZLOpq4bCsoH
v9QU3c8fOX84Sh7/c6ThCJ3r/e/n+mVk/nuk/i3vsrsiAsTOhd2jvf91qdHFYqkJ/NwXY2ube1QD
JnjIetnDFtSqbE+rQH3RU0IL8b2rAbFKm3YUgFHUwnuRlRnt+wh++gcZ6i4Mzqawf7TRaH7wJ+Ro
gONaXUN3wWADSMv6FGip20P/mbksPCc9VZ9GSjXgstXOA0gu/bogJQgCLVPxnQLzEu6FMJQONo++
Ts/qtOBHAiwNgB0LfXCliYEYNbQ2o/TIGrSG5xKNtVdBHgnMMY1LSEoSVToAHPYx2TJPMOxlmgwA
CgB1+le1Rk/Nxo3C6L0RxHAFaMErN9qMttyqgXRkryGj9CU9aEOrw3yqxmZtqZRTWd6zQ89Ofh0a
Y/q5d4KJ8k2hrszBjPbZBPAQjMLchZ4BsefrkKTqFmokcIYwHVrPcONOea0ETlGhvUHklYa/wKuM
rPieRVpyNReqhmBSRskujbRin+uW+tzkWvM9t5zg2uHocBMUlnpwjTR97/cmRO9qAOArrBiMQCnd
/Ha24Wt5g4z6neXApM1kX31sU92+qNK4hhWUOvFDWszV57wbuwc25fFRDxT4WF3aLiw1p/rqhKXz
TYi0Q7XZkPVKqgJGHEeWByAEnUF1xBDfza0NNVyZorolqi/WriZ1aJ4RIus5qOYDyAut8cCejA6U
8Np+xtWGID3FQA1qB2BRQccmCo6oGIWxmjbNbBgH1wFzjDqtlsdrQxogzyA2XNC+msNiyTReUrPx
StG/kf6whhxE20cQoUd6FVt9Oq51RNidlRqhF2T4+j+Sqc6adVQhQLkPE9MnQyCc9mOra3ayB2nn
T6vATw2xmsPKutU5x/brPusnDXWLUv/SpqYrPRvuIc3TaGde5mFmXKtcTyOU0u3x4thuq+Aulsgj
ySBK3S1Ybu0TkGfxGClHm3dwgAD5pMXYXBiaEfzQapKq2XoyldlutSo22lVjZ5a5EZUZRhuXMYRj
BVatT9CQ8+oaKd2Vbh1nckcGCGKrmd6nduQ+ACqUoG8AsDZeZBviQkAOPVQ0jZWHY9XMnqKD6IDi
wrzqCjP8npGw7lc0k/TPNd7XR0uqrAd/HdmbASRqu7FU2z/5VjdOa1UYlv5EyDlwdrCLwFM4etF+
GVIY1jDZJulufFsDdz75fn3LUQRQdOEbR7ZSWJoJteXd+AyOKT04ckbLqWm19E6mc3dAe6AcvLAI
HKT9Sj+g1ckubsGVaPfC7hHBHECegOIIxMYcm+C6dJDf8bp4IA8+WUG3V/lgHXoUxtEoqkHdRlZg
fG5lXLSrIZsjc1PqtlUBotVBoOXmdNUnIyIZadm111J3y2SVhgahm6w11IYIdWgDfC2DNQmY/GCR
prpr03i6pjHbTFdpfiSQdKGfPCi3rYKVOw7iUmZZCwfPyuyrWMsctcrtVG6rOZ/uwhgsy0rqZfEZ
PQp4GWbVZfeOFhFQmB0eZsjTrdJb7WBofQ3XJZfRJYXG7o0up+h2Iv7Qrw0VAk6M/OmhaMz3ZnDd
ysZ/KkjSvy8l9tlnzshyOCbGrgf6/P3n1vUv7d6/35d/2ch334vj5tf8/7B5k9B7ZfMGzPs9+mWz
59//c/M2DPsPy1aUyGFix72bLfqfm7dhiD/0I4OaWh5Fk8mxhfXPzdv+Qxe2wHVzlTBMKY5Bqj83
b34He5cAQ/7LGfgXNu9F/Qb3tXTcBMuyhMJZkEusxlxqeijQXz/k7pfYTbeBMX3N3NTxQLk/4iXT
M6rHDjDQYmW66eUImVfvlL5LUx/jDnP6xcqbScX/Wubn53O5eCi8Kg4KDs7Rc3/hZrpKKyal6+kh
MdSzA7/SM9vpa9pn5jqN1vU+KAr0YS25rl2IRtFY7rrq3AH0Vy/9r8+wOIloNIIaUzWlB7QD6pVK
TAQy5T1kKGtFL8D9ixnzp1v10o36NUP8l5v9dLJevHBnTGEKRzQ9kP38OpbVTd5oX8L8gMzutzRy
3r9+t9+8moWktwKPZZvHSfbr54WoRwuJH9F33OSXysovLbhPqDEZnhafk8L/mVb4b//wn3OM0LBp
CRP4NzP715tVTWzpYdZlB8SrPoY0q5ijeZUVvoLA5a7b0Lk3kS4fyvHCH5BoLKGxM+HSqyxpnp1Y
b9BWDGo6voAvxh9tk4XNAN3h0Yf0rZY/VA/3ppRQlSrT+mBasX/msGb/jPv8+gIINQvTcZSFR8Gr
/PoCpdaOQWgrbR8ovTgUFozx1goBV9fWWsGCH20bEthUZpts2vi8X9kckq6N15ReTJueutObbEg2
YVJAH43GOzuOwkukwsATQ8/jEup9biYDe2YyrbN6lp6JBVo0oW1j2QfrnJv1eQ0UrxrvuyFq8J7j
EnJx8BCMFlRVaUfePMamZwOQuxf9QK/pRTVa1WFwrQbWdIwmgvmMv1bd9KOefIiEus1Nrmjo/r0d
uGDIysNYV+NNnrSfRulAbbwRDcSYNGivuqZ2vSmbPwp4XIeit4eVyIHguIFRXRZGWIClGy/ycIIG
bZjl3TCjsNGB6N0WQ70OUtzJKUIvMZ9pUlVTs4IlGRDf7nejLa/Kbpogj5ZfQk36ngssSveLfY8X
uneM7JuAUL+t/PLzHEJV7GYjWx2ryfxgeNAYDLz6erLTK2Hn3xIkRrfCqaGcl80W9tUIO1Hl3pBZ
N6nBcTWJtPBKJZ/SkCYBKu+2ei/ZYC0jXceWp5VleEvCFMquBvpVmvk7AV95jScuPG2uLkSSw9dK
P+n5fJABOeFIbLQJ0T2ojU/4mrXHNIGsaNeXiSViqLIwDDvbnreju+8z1SA7AqOU3WLlu+V7WYzd
SjfC61FmxirVgBVaKNw86GDScqsyPb311y1c5A9uB9lxjkCPNohMQ/yWirDBEYbTHwl2D3YoPQ57
ihakblyZ9VXeKf+yKpJPgOVX04x+i/Q/5EP0o0YhEw/gWwi6l/OInupI1X2sqnbYTvrwmc4GWmdl
1l/b5PVHiPHe6OgCV+cBiTuCIZ1yV3gglPhYnKzMZFsjFU3+hD4hNOc3ZdN6cSdLL7dRYMuqtFu7
8biRTvQxLPtp1ebD57ojiVtM7VNcGB1fTH3jnSbccli6OZSxFWxYxxsS63H44dptuM6gudEIaF5E
yh9xbSLUGEKxzkT3mDTlvay1YC3G+ZsTF/nGMAcA3qLe1+m2bi+6BuXXouj3hp5Lr88NgW2RDrdd
eeVjBMc9rwqsq6oYvmYss1ZmXo2z/b4v803eUP/ZvM8AzDP7s8+OCJ/YEG6kC1FPg4RaWvAoAL8q
z61gRaaq89w4+kJO/GNswGor9XKVlo9BOGfrYN4AQMMLaC/1/Kqv/QQBsEhymoAKJBDhuCRkc2sh
mQx7UTYbUfNAXZddpaoor7tqeLyCxSXuSv/jEIXpO8hpN1HZGytfr8yN3ppf6Jv7KDJTQ+8BV19V
RJWmnuyqTD47uXgP+BF2aKg+VnwFz2okx7n0XRTgAEMVzUCTB0+lU+1cuhQmZqGVdLc6vZ3rsCZP
HHHOReIa0J4RTxyvRgoi3I80OK4brRvXRe2Lg9HUKy1BDGoKpf40iW968xTmrv3JcC1t2/fgjvPG
2MSFP36yRrFWVB7nQZQ/Bkb+AAIvXRXKrm+ipFzpueFuO7evDxxq4n3QI0g4i9hZq7pvLyIovB7e
k41wCUwSI/tst/O1U8+HUnXGpyHNb0QEm32OyvAaGgvDzbgClKeALKexYJcbBMVIDt3ojt/tWmVW
K30IqvftBu2Jbd520Q1nkRxM7dRuQWZzaNaCfZPqvYesiX5ooyx7mOPS39DItvJLkyVj0Mu7sCha
EMvD85zb1Q34z2J73I8so/+hrEC/lIG5jQxR0NYd3DV5G6yUEam9lOEFrS7ORRBhcGUMWy0wfLF2
kNpBwoaKtyaZfrAVAuUNLLGJE7sCZW8JDzyKcSRHXs1ZiVdiDpJKhypcG5a20SIt29qEQ7Y29Xhr
kzVt5WTVPdJ24zrMldykVfwjE4da+tratvLs0pLZdBSEJesaaddWnO+d7No34+pBj2P9Ok3mL47f
vJMwC/Np6q8s2/ZQ+QuJZ87d2mjdTZpeWmEmONs779GoVAeZlytVS8drfBDIRrx2TLjumh2TG/Lv
/aJPWW9QgK+jcZ021biOnVauQpHstdL8kGs0AOlaI9dOn7sE0UK2HziRQX+jImFfdJN2aSWqWXct
8QeQ4fdgSR+cHnK5g6Z5MT/lo1N6SRw3myq3HqrGv+19Y+LoY35tpdt7eWw3q7Rv34Fm9XKjPaiy
eMrL8pZtS+0qTvNu5zuX8TAeCtM9GKlxq4IhX1tN5nGS8++l1dEdHqV3eqFwQXTfk35ZXhmpPUDp
hd6cOsrLj6hPFEb6jRW6uZf4hlrVAt5nUY1P0s+f7KIE15iVF0XTbHNGvQAuGbkc/+Bdcw18wn6+
EqJNVl0lw5U7PzVOjMo9HmNbsmHQcaivtRzQdW9uGlmzO1XuxzL4MZthtrFH9SUrc9b6+dYfevug
14BbZ2Mr4j8Pf79Ebl86stZCIero7wlY7a5hW6blsKIt/L2yqtJRdUWCJRCpaXUoq5XlP0SxsfXT
3Ly326LxYG54hjQTrxXySerh8bRq3rhofrRFkFEm2YfXHaojtKR0q4HyPC/L8uTGruRGOManhv72
u0q473xmOqqBHE/k1Fz1k7p0p7r0hBmw2zbw6AIrQK/ZEJVXWgpCudZvkUBYh26IfrvmrwEAoTU7
BVsmysawwaL6vvsuh55bNNOlgTFFc3wgyTHs6aWH3Rk1H13KjjdhV31ziyc/nkykXUCRUzoWXYKb
vJogL18AmcYHqbTHQNkrWRHoH3HxKSEGLdwGazlEXydNG7ygDcs1y9WdlRvvsqDY+469yeKauI/8
njZ257FqsunWm8xMn+y+azaUhd90WbdyhuTBMvNbNfb9wdTVF+g/11QiiasqFriAoe8ZkM1Xohnu
tHJTCP9CdYl2ILQzgzQkxRUN8rlKbPdWc8th1WV7CiGu2+NOHBVAPLOZCGIU77sZ5Kumj4ejH2Yj
yWIH+a7TqnE7jQMbjtQ2oLSAtmrRShNRtZaZ+OEM9UMo1YhI2HQZFCASDGKVgd6Ue/zVuyLWNa+v
xJrZch2kOGSdmcQAcK8tP6tAOY8E6aBZDpXoPGLYghCOtqncvfQ/aVn/+XibpBSXvT17md7tHRcv
G+ZkKS2kA9Qz28W88u34c1Mln4e22iUtx8XsNuugMmfE7ACc4jYZvMG6jy/tLnjyR31vt9ENKklP
1qxf9Y1dexRuUHkRXuR28m0OZw9Q4IU02p1WOx/zqLppAolwTAjNNOjd+1Q5+8bM3ofOWm/8O3Sp
aq+Aj+PVwr5v3X6npi7b1Nn0dZhwDhOnIf0+pOuB2CqtPhDX6V2KPHOKP889BbZJeklk6L3uN18J
Mcdbaoa+mm5+AxBPen4Pzhbz3lcxaoC2JomW+kT5qv42URclR4Gio8Y0KZ45NbkHJ3Qj2PXzVxpQ
vgWhn6/QO2W0IbNnM0UmeeRNBqFRWgyIdinxPbYdPPqQXcSeupU/9gMRs+eEwUNMrL4ZivpRmzuC
6H3WruEGHJxifsjnIveAnLfbNrsTjlOv+wBhvbBp7u1+nBD2HPsdmLQDhIH0vRZ8xAEwCaVfcU7c
N0U2bEhrBCsntleFE7arNDDtVTZEd7imDqPMgw6orgSNcwc0zl1Rdpp7ZuN/KAbXJ8ruXPsqvhkb
3iqC3blKbfUESPBhDrN0ZaL0t074Ue06oHVl8y6VzQOee3eVEhblr4dLOdnRuiu1z6lON4ttfs+r
6IdFi8GqCDCmMs4/Jd1Nk7QJFon4ciLqg64jxey21yCywm0XUc4WTFHpjZlqPauMvrqZb3iitO5y
YihCdeuGY8nYO4/zERFj6Rz+4JXrSlwQaoi2fl9ymMkvkNTj3NA+UJlQgWNv0X7uk+fGHXY2rO3N
vx61+7/Juf0S2zt5of8HM3PHYvnTwb13dfRvV1/y5MvL+N7xV/4Z35PGH6TdLMLn6JzaBAjY7f4Z
33PVH7Zp6tI97oVE8o5doX/G99Qf0rKlUC4ZWAdC3rFa48/4nv0HFXnK0gkxu4CIj9f7V+J7PNeL
3JxDluD4XKZNLMw0lb5sZgMHprPt591G7NyncjvuW2/aJnfoX62C9bm09mLn5272sUrPIKDEYRMz
XQRKIhvxwswV9aba9GuxktfTKto3O3Fn3M+redPfJNtzzV2LquC/3FMtqhGqMC7MOLUBWt8OG7Ep
dmJN6nt1fEPt/Bv+5Xv++oZqETj7X6R9147kuLbsDx0BogwpvYoyacpl2e5+EaqdvPf6+huqvjid
ydJJ7Zk9wBhggF5JilxcJiIWIo0AYwFgLdwbXrILDhD5sPVDbSV2zrfUg5ft+lt3+liayhgGzC1H
hTCRYG9E1GwaNlVOvMfciUPiDa7mKrt4A2nxIUMn2DEQsikocekfZ/iyvpXFQReqTYPJ41zmsw0a
Obpk/EdnT3Z9mnbV7uz+rJQ6P3Bm1+wJxV10pFD6iCCGNvDeVl47L/PwutvR19Zrtmwtf9Y1W8KR
zBnGusWmWjiIYNLeQtUit1NX4vkxdpExcOREhaXz2quea29zZy+ruh9f8HxnNeFwYtgYYvgSK23t
5UIgpHcyr7Fi+49pwttTdD/stnQ8PtQvr6xarO+CDpRFUx9BAO4WGD+7Dy21RWHVRv5qzRyZ4ktw
ix7yPnXCQ9jZup3fxLeb7mDlshi6jK4vzi+lRCz8ThnITmqO1fcucRWn8to3xoub2cnc5m3rVGkf
ai7iotEY0VSCDIDCw14e4xLpqRKRGNyABmRdoM3l4JBlSQGNGXBFurFERp9TFp6qOku8ZtRlSzPT
4ZAacmLpkeJDjd2XvgdgyL1C/0jfR3E3ozBSz+0JM8ug5DyHTbSfRlV/hiTL8AUo9woUVhD2kIgj
wVDMOHOUuZS/TbWG4Yh6qh9jo2U3Wl3EXqYDVmTXtEc1MWsl/SZR2jDaJWVWfWealmhOF5LBt2Ut
bxG4l5kk8bKoa/SxZYiszyya8fkISd4mLMjxDR3kZ0WZ6MkwZkW3lKw1uuOEWjkimyjJSq75s3GK
Uiq3HIyd9FZvpwi4zzwrvtN5rO+aSJ0ehrpokY0Egz2OfnGCOpL6jnp9Gew7Q1V/zRqUGZyogTyM
l1CIvzv6nPWmhX90iZ1gXLaCYgIJq5cAQkELharph6M+yXXsTAAyAy+gwEFb0Dv1d746p8xqCqBC
+dAD4xUmTe5gMDK7z1uTaghBGyAg+lJiJ6BHovdl5gVx5EGua6svxuGWQna0sUZlmqG0FDFARiAW
3j+A2BB+jYoukC3E1TEQHb4KtUNiYiIQj9sh+jLEWndTMzJ+U7Uod9FkKx79LlWfO31I71FyAZWI
zZ32QEk738dzEjwPnQIAaKYFHmQ1mAOMS6qhapHjbDVajsiz1wYLxcz2MJlpwjE/pjjUAHneJTQc
eZkQxY5wHpGelgbCUEyt0Ura2FquoyBQ+xHvtK52MT2o5MsG2pivWD9TVBtOrVmX9zHIoTdxJ6mP
c1FVjgIiil12I7nz9WZ+9qcA4twVXiIZiIk3LZJLw+omH2hJMHjLye78gcn7uk+KfBfraXZTGXRM
LBOSM4NLmqy0B78YdDfKk4z8RI9SpTZJsi6xwOepdIep6L7/biZ8EHzhZgy61xy/hr12VYURM2h1
liHGGofThHKrnKV2C2B7bseSNqduNyDj5VLVzU4wQKXSp0UbW9BBh3qLsnh+zPZtTykO7zfIDodO
1YYDIC2G7irTCFBIUhrGd4ChI5SCjBT0orqBYiQJYwZKDE0NPviB8iqVmR7egig4TzZuN7HKsR6X
Hr/0TfGz7N7wocYRAD8A5EcQHdXJr+yq1ENnkIyBN+1cOCr2zZMrkAw40eJO3RlqXUKrUkkCDZCf
Urd6iTFUY2PtKVBjc7RKSak9IG2DWy0h6r0/kdmZelOxwbzI8WvNSrKTGYgP5JdVoXCQGqTW8uXU
n9yMJDUfZal7bYKq4iVBRuWPBWSzlaj8AmCUr1mY40kcUOGZ07dxipaCnx/T7ncoPaAbM8vKrdkx
A12mCoNkh64nT5iwR1HPoEg1ed6bu6SX6sKuAMRGRiE3000aqozyDPWNm0qGMBVvYmX46hOK9CME
BsFqJ8ham6N8I80ligLqEGQ176EnM/IQ9x69OZnNz21hqAfkzdTRsy49EBqgHyHBvzmBFuQ3KN0C
m5O343cUa4kddNNg0UodM0AxAJlzcC/rox+bhmQjpPETm1ZZIqOhgxGsuxkzcVNel4X2ABpx/ZgX
FJ2TVm14k9fYBKWbFuDTbLSRnUFDrbjPKrUm96BtNEAL6WRw8hTCWE5Tpz5Od43OsYqq58PYo7ht
I/IBdrSEPDq8jxmgYaUqZWw4LGb5c8SmaReH5oBOXDQMPKQY1p4BY+JMqGW4pimpXPf1E7DPCs+V
ufbAUM0PCm7D13iUxlsJvS1LnqHVYSoz7lncA+GCuI4XufxMkiD7No1JYFfgWh1Yqd6qrYH+yTDo
fMblsks2xbcNboYVgl3L/TyarDovZg/qKyc1QW1ayYgBkQRKjqNZPqOjYfCmUx4iNHJswKsORqt/
LQFWxtEvKu6D+EvtUMsKd4jRO4PaKi68nBkHmfat3caokvpaAS0Bmur5jz7Lu4fQjNtDHJvNUYUE
z42JYv0hMZn8kJs6atN+NTuNn7ZcK+UvAMChxG80iLOHKoc7w1R42U+lp77T/N8sLjpbIubvGT1y
VGSlADIjUvbUQXefAyCTRzwKWcXjzpcOSJdGyzfw3UafGE9FBegWJnM/drghgORFwM1UT2j8k/2I
E2GFWV1xXQuMA1lo4LpRzSg8lWaNrg9KVkD/EJsa+Cx9NAMcJ5U5NK/lOdZ6tAAj9sufCohJjlX9
2I/xsDOyDswaDWM2lVkKR1srs+DnqLX+Ecri0newqMzxYfYB7DhpQZbMN2nUZwY3ZlpDN3p8AL8W
aMW+SbFxAItjVBvehbS+KxRa2glDxW1gNXH6Hvc/Nyca8GJU3Gnp2RXBmL/Ateb4HHihomZKuOKD
a2YmQ+OOqT+AVNvfU1QMrU6rT3QCUgrwoehQ10aLWucgex1BbU03I5NDaD35HeEe3WGUzMyTXp/g
TDE48nsXTMkpqlX/lcVz/rYwAXZNlTW875UWLt5gllo1tTWrIUpzUm84SquWD0VRDi5V6vhuHg2M
ZUAfJTwEOartN0U4+cmJmG3WHwYJeEc5Hcu3ts/Duxilmlfw6BPDmnUzrW8rYDIeppqCu0VNtHeG
RCplu607JGl+HU67IgIaepcD1Qet71bZowpeHdBXSb/XaC+kHOVBMt4MctLcGEWFZ0j3o9sKOEE3
CvoJoGl06ULSNuOuR5XlbirH8k9R5P+sZq+ll8Z5ULkgKc5wGTOOTN4mH7nK4Mx2aoOo3VuaVe3p
cTpuEYvWspVza0s+cWZNS/0iJxUpHKV79MH4Iv671Po7RfthVg954NsbmdjCaxBDZtQYFAXppWoY
ogxjm6YNDipC5oFHd+zHEqNLXLPKCjkCmnn2VmKymmqasEMpMwgECASiBYpaeVhUfYUKwexqPLcL
rsUWEHXYUG3HYmvT4ucUTEd9laIggQASuF9hS6UuHwtFwRI1r4UbudXfql/+V83uHcVO7PQFZetU
dbsH6etWaeKD8Hq5uzCNwpDJDEM3dZGQiaKMUWZlhCjjvnvtkcOHX1K34JlH7jpv3P0ArvRmycbG
lxqwl7vMVt7Ygxn98498+TOWNO3sUGWlnJdAEuYO+tazYlMeOYbd2PB4imnJtmLhRd6weYkvWvJe
HeEoaL6maijmJyoqG9SxTLpucuSk9XxAUKgfn9pmeh1Y9+P6GV6yOmGTAZGTdQqZABlbKnzfhI2G
pjbt5Ohoxkw0Ovg0s+G7n66bWVmRuVTrgJxXFc00xYMLEVdmZP7oYIo4AMO17QN1KSWYt7hFSllZ
kGkw1VRRBwTqSGyfdbWqxiqpJqfVf2TZkQHWI03e9dWAeyBu2tKY09CkAwKciZn5CCEPQ1NAAgeL
A7Hp76zZMCCQwD9OwIUFwW9CZjKpuxYWBh481jZxjdvkMcusOrTYbtxFHKJmKbpYrv+l5ZHbHSvH
2PLdy6cXjsbFbxCOBvhwqTSn+A2ah7oPIobJyZzgVH+tuITST+8QoHxny/wV/ZuypH5hW6hx0Tkq
ggUI7QB+VVtLXdLkqte+B1zGfdvycsolB2PZbiZDV8tgzMBnVUWtKzy9aleMGJLRHbJ37XdwLAAa
snobAVrIYwAm0X8EITxzEXoFHF0YvvUTPhcr8QsoiChMp6oBoPullwHbPw/KGA+yfMCc013idShW
poduq6D3uah0aUfYWG2C4KsZwk66193+KXSXx0M9aG7sRPeb5cMta0L50AesgGoBrA18tOebZS9H
Kz1Cn8aOv20e2MWJXB5YJqOfbiw7SDVdLPhicrEG5QpY0zzfG28SB+Rw1O0c0+s9+RjchxsKFivR
DVMJeEBA/gKrAUjo5UfThjbvO8pyB3mujcQQ3VYLsHjLv+8epl32dt3rfPZsF9bEwV9REtdtocFa
wY6Z8lbKTpD8lysSx5eFMurY5Z8VDU5wbLx+l9yANM+VHVp7/PqCPrvRywUJL2sYxkCiSlhQPP9O
MvqSDezXdQsrtfJLE8K706H92vuRgSrZwfBMdzw2bviIhvR/4ESEYSIfTuT8NIhD8UA8YrRLYUu3
ZI76JaaFnLTJA1ECjXe7fQ0QE0al3ZcuKV3wJDbL5Vv7uRygs0gFLwYyygo/YHQlMBt+YgpGxUOX
cdnVjB2q9DzaDFW27oCozxRKkyJJy4lZuh/LqrtfkF1Am8xw429b7mvtCqAniAaZCo8NR325wnGs
lcIvTayw6QFOfaTR4wBa2fVDs7aN50aW/3+2jWWmBEpRwEjqv4zJKZ2+Xv/zhcl9fw7KuQHhO43R
TP1UhoElpu5uM95b0m24k3d0g2L8OR9i6rkhIYqAh9RCVE9x+vMnOgC6uwyDIHyYHgxQ/zWSeRsr
W/p3gge+MCi8Yk3YBRrpsLKBz67CESsf9DvmSYfINTbWtnq1zxcnvGQd6IKg0mJxwI36XncKn0ye
7OOIY260U2343pXeLMD3aI7oDHHyEl5eHooih6wHrU00Y1TeF5b8qh+jQ/5m3gJZ9VDdx++z03ps
v7GfK+f9wqpwFLO40jNInRYIg4iL4MuJ1Z0O9hVxGGceMLbe2KMiAeHkjThhLSJCfknQ9QbDDiwa
4WnL4lFt5gmWNS/Y+cnPUH6VVFQ36YkeNN6cwvuEh6+AsvARWZqVty99/Z6fNndg5USd/w7x0Wun
WGukGr9jcS8wbI1vzJFd1ZEe/k38cGFL6E6HUhMo4YRv3KGxSlzKQTq4TzzA4K3mIbnfsvc5J0Jf
SlUA9JM1BcxvwVxS5gQzjcNykRo0rbR7CdrnJG8srSdb6o+fTRkq4AvQYzMJWRjNl6cXI/h6FEHV
0gGazo3RYTAiTC5K9w3bEtBYeQ8uTH0crDPvmRWsAPNHLzGqTeVtne9JtpNtdDLd0g9Rc7qPZDfs
jlL7g/Ub1+Wz4740LWxoKUPlp/KxypAA8hd36Fr76rARtGxs5Ufv+Gx9aCwCgxdifZCesrWpyq0u
oG9wkpVVzFuzuj/f/8sVCV7H9OUA03ZgTAWUrAVsKnLUboMstrVrgo8hKSSdlA671hAgMlAejedm
Y89WSjmX6xBevBCpTdoth2IqeVtYJrS1rNxF+rhX3QaPhMR7rnwJd/krPh64O6dsTxzykt8q//zV
uPwlwpOYBplaziZ+SbyPdsUJcDaue9Qt7rfxPFsfT3gM0xlMiB5scmeqfqVj7obZT1TG7etPxNZx
FF5BDF4ijVouZ774KiWQegxQ9/0oN3+5bmjrmAguJMzjPlKKZTXU3Cll+5xG0/N/ZUL09XrsB7qx
3N88JK9Urm4nlv0jbaIl9ALcDHoO1DAIYahEXTrCJAGruyZ542DGZwT9r+J2LHT3+jJWqrSo0CoU
T6eOf6O0dmlk6kM6sq5q8GobJ+PQGxbKFw7Klc/Nz8SO7qWNoZIrmcelQSGRKgo/87MRBmtbOUAp
9Rn5heN/TVCLxkXywjvZzuzwG5qq/7xSeWlZcFCqL2E6WgTLzHzREomnHYOPD4Dt/3p9UwUa5MeX
Q21Glxm4RR9X+HJTAbbwoV9BGwQCg4OYX7LMp6S2oPb1db5hX0KUZUH3soyUz8y+Se+IM7jtu3TY
rqEs9/YyyDUufongQkx0YXNQgfFLYvMhUwr8iFE/JB17k7UxBnLgn83F+P9LB8F4KTfKy+m9XLoB
Eqsa1gxlYPNOC4ATb96vb64gtvfHArjCFLGICf6cWDTtcyS2LbgpjuzpKWc/VLd/zpzYDW7JY+K1
FiI9cAsPqlPc57dJu5FwrZpf6jWmAZEgoDoFT2lCASIOoLn/Eeay+8mpDnLAk0Poov9dOgCBq4du
D2bobMP4NuBr7cYaSzUX+EsEvUgwL3eYoH1OoajfLqVON2J83Clfe256hY3tJgDW/It6n3FuUcRd
ZmC6+GoKiwPIoSkDeqY9Jfqrgg4HvRvNL6WxVWH8kN8Uz+3ZIkXwZc5ImSukaB0Ii77lAXnS5eRn
RDU716NDGdIj2ux3NH/xY+LRIg2sPPiB5qtjakdkWl5C6B02cNpFfeJVU6Za/5OPUmPqOlYxo5UZ
ZPvJ3OyxLQ/Y518N7BMcNhIwsUER63qeVrQCt8zNn6vAAiTKlC305fnI1YP6bbADHjs5eKFgmW5W
htfCWQPwfh34UZwNU6wp9r7uT+iQtk5bje8Yd/RUyrXnm81doeY/wyAEiEeq7jA2C7VNX+bqnNyB
SLnxyC/HT9wDXTGXdwt/q2K/QQqUdvalqcUjf492cYJtKIp3JYcrRH2uzh2wKDZCtpXgBev+a1Jw
ciXIeqAOz/iyNQqod6jF87ncereWd+nauoR7H46VpimtjGHOXvHO3Hln4sUaIgt3H3jgrQvwf3zL
v2sSYiXYUgslh7nUtMr94t/y7yAYeOqBOInrO9ed6tozcb6Dgk8J1CHpkCvgo5HpCwRO7mbDeGtC
7Zgk7pbc9loEsDxK8J6athgVnohRyms9TLrGARL1OXlU0KlJTskvdbLnx+wGQFkU/4BBKG0VWCfv
+kJXHcu58SV0PEuJMBYaQIQAxpen2QydsrEDA42T4pTb9T7kqb28zNSqZ15kHGrAhgtaI6NW4m7V
QFduCoo0aJ/AuwKuL4ZeShrLJhCmIAB70Y7sIg/bj8La1pJXguELM0LANUAqKW0HmNHbp0GtLC0n
G1d+Ja5fnB3FXyp6wbKQMZllmGB69wwLaQwGGqQGgvtaBmI12LiEK/71wpBw0Y1WKTJWQSaCgWzJ
2F6ZjWPb1E9GCHaxGxcb5lZ37mxdwpU3wxaxzIR1DZn+s8ghdtZoD9fP44rrMvHOaUSG40YwIZiY
jAliXAThUlMpz2Y4eGE5uU09b6QS62Y0KM0jKoPejPCFaGmU0CBUwIyV6aM6AjfdRzuz/Xp9Mav7
xf5aET7PoJm+Vi4QAJPUmDQOfGkogyH23xkRdkzWG3+SDdI4GR5Rg71E3f66gTX/hG/ydxmC60XH
PqxpAQutDRrB9JocIdq4/4En25sPf+gm3R7CY95WgrJSJka74Myy4IYZGaaJEVj+059oeHDwXYxD
sacddTZWuXpp/9oSp+nQIo7ASfqwpX5JGuQopITvUx7QrY8f84pTF2OShzflLv9x3fTqLUbzGgE0
pL7BIb50wWEemiGG2INFGQCtnmd3EYkcbZieEwl6rNCJtLKObMbtq1fAAGUJ6Q6G+RhCots0UF6o
ZqQN4Z5ZhbXQlnS3u6UPGd7xGYUka5sUsnohFkAQkBcQbxRzBdInivIh8dCRYC8rQIU32cad+/gz
hLjE1M5sCKe1gNxcUMzwIIpX79sbdHat8snfM/QXQEHnuVN62m6bHrW6naYCvSbEeWgqCx4F8jiL
Bh90TiYChDjoqwVJwN1s/s1tPzMjuJSCpRpQ4DAjzW8ykJMB2dLnJ6sfydQ1CtUiVQPB7/I4alTu
m1rCo1Lb+d6EZopbePmxP8zcPBi70gts/V95mDOTy086C0KCMI4q8FcaJ74xn/rWMzzFCQ7yw0L7
igFPP3To/EI+w5HsLe7M+nf7u1rhu4XQVFC1FKvt57tc+VGqX4utce6rnuVsdcI3C5pqkKCF1jgY
AgFRe4PX5D0pYvAi/A1t+dVvp0NvCqRwYBo/AajimuVT0cKVaJ48vBiH5LCwrZLUhWykvPOtzAZC
//t197V644B5WwBb+CeIoJdfTwEBw0yQBjutO3E0rytq0drS3cZrd/Lodp1HnPTgc8k1t4tYa6eV
ojWCdhdophoTjLcKpj91IIE7DW0OkPQCgZyVP66vcO2MnNsQjif4K2rl6xB5HLqbps94bX4BLOFf
3Gz4DhWQVCYvbbvLXaxJT1B5TFtHMndD+h6MW2Jea4USeKa/FpRLCzLUMPWpyJZsfEqt5GiCEOj6
dsTxwoAFUdi5F2+OgljCD9EdnxsVvo8hTbVshlgWhgfwtpye/DrDgexPHRIaKdctba5drZXdWW/u
faa+mum4M7Oys5IcUrG5egexqlObbk0uX/+mfzdD+KZskmKwYPC7lPStGE6l3Fla9/pvzg3qDoBN
wp2K4mm0LgHpaILWGbVfxVQ8qG3ojfFWlWV9Jf9r5QOxcOY85aCJJVrACnS9rUUQxiSaDSToxvnc
MiOcz6JrCPSkJUiLxPVLWGhONKXgn/RdtWFo/cT8XY9wTAtVItAFhyE1m/c9JW/U0NA+T8PvQZgf
o6jZOqOfV2Yy0M6BHyRLHCT6rzrQKwnzQifHHMBBYd5cQlVPe/unZwFGkNDIBEBFFYMyLi9fS0G8
LGV5csCDc2ldQaEHU170jRbZ571brAAJDOyxDlaz8JEqcDUjqAliwlEI3YmpstmQ2JCwsKdoAr3m
dH1NS/h9ebcvrQlfCgxfDJOWYE2Bmlucvy+TVjF2ixeTBtaNZqfIFMrf121+9vewyaDsjX9hDJp4
p5oqAFDZmCcnHjUnLFur28SdfX6vL0yIFyoeGfHNiEDPUHNVjBeHLiFvZofy2K2PteO3B3AnVS4/
h9u43WXLhC1FME6hjEABLiDiOG1JY1kwD8aCHW5tzLrRnPnInPY3hFoalFy2YAwruZ1pItdeOmof
qbCQYUH+uevLsJmcKLXkb/o98lR3aem2hwaEBIycA0tctun3FGHzVui1kt7BOORh2QLehXsUjLc9
Ik0wWyeI5GEQ0dh6o9Y/Y+zcfmQyuGR34RD/gsTWvuulN4DHHq+fpJXTa+I11NkSTjNozF/eyNkv
SYrrMjsaBpvqYKkF6rNWdc4QlZxMkTWUigsapXXd6goYCRW+v2bFPLMrVL9qzXB2lIkTEPN/NqeK
j9/zI4Q0O5t+gdic0VqpN6sblj/Gp12cLQr4iA5pCmCUoaErjmAw8PovgyVyBPYYFs7j29YtcFnf
k11qV0j8pthqj5odFejYBBzwdDDmZZe6II3Klr5R6Pm8D8KvEfK0pAEGIx4giVr+YPfsS3MHLZ/R
Gq2ZWfOJWiX0CUBoRbfAu/4BPjkQwa7w2WuCKUO5gRsmLdreg+Rk6lZF97oJVJguTxao2FIWo5Tl
pMEMyfonjIne+JafY7mLVYDkcmkCjPKhZRkkVqcDlMycEepVlryfT3+AZe1Xeev5F+SS0WZcLC4v
F8QFFflTUZNMGrjdAVs8U/GKvLbh1a8M6UWCXs7oNKXlv9Xedl69fk7O7ArZE7RnyxSFE/BpDtGO
gRX7LXLK7wPGQTsAvh8Q6yCrmL5v1p6WwPTTbTmzuzy1Z2GVpFEGJgqdcFuI20QQsFioG0lkpa+j
03J5J2/1OD45JGGHhRtB+mBuug4rjfftfkFvD264y9wtHO5nny/YEW5ACzg86pDLG3PQDgDKHchN
5Rl2zyFQoN8heQNkPLbCE7qY9RYCa2ON4tuaQUB78DvYltWR537Fi3SfYfAao27SuZE6WuoWZPdT
eHe53I9X6OxDhuAT69KAbS0heJpCmjhG3ReFOPu6X/mcBgt2lMsDg0H2GghSODDGtxnPdgH5Shu6
lkd1h7Zn5CwgEt+cFjg+ep1bejkfG3fluIpFxAESZW2nwHq8L+5yt991bn6nWJG95T8/1xiEdS7e
72w/IaoYx2qP/VyKsulP4i43Q7PJYbCpWwMtvHkVPzF8YBFpMdC0YNgY6OVeWsxBiwcKEjHfmL7I
pWL3uulNDPcfMhxh+63sI14HALCHKr/+TdeOzrlh4ZOmqY4oAfO3nATPs3FIu/dxKwrZMiHkx37X
QCx6lJB8+P2+VeLsi14d/Toefl5fyqcis7CHwldToHMw0ABBbd+cZgOATqjBWKRKXHV6UjDXYSq7
r9ctrr5R57snpDxkrBaBWhxJaAGbT6prvDeehFvA5h3QpaDYbl6CNZ99blF4K8LQMKA6hIOiW4Oj
3gCKG7qtNXLCzVf5Rt5k9SybJl46Fbkj0A2YtAHpncuDmQJtURRsBOalyByaKW7fGBvhyvr5+GtC
OIJBmUGZVoMJH6COoi25Xh419R9Nxf3ztp+vQziEtA/9MF3W4Vc/mvTBL+SNeGVrFcLpAy0JLnjA
h/HRPaQsdjQNxaf5y/UTt/U5hAPXV0bc1nTA5xj6oyrVGJJSQxD1upG1F+x8r4QzJkHCsEqWFBty
hTa46rKRc2V8oemjPN/UAwKFZCtU/pSQftzdv2dACEX0YKRkjqC72trFu1x4zTcwqXllj04mg0Rq
KbttwMWWTSEYGQuK0aw5XF+NAU5VEb4Fch/dgPIVuWXBNurWWx9OiEi6PgwAxsYCiQamavt1ke24
/tVWw9ezzyYOmShVSEipBT5beJNBFPtLtJtecgiR304qIslKsYabwoVGX7zdxVzdSgMDIKBn91GY
ufQSPmoWXcVwLNGjvYPceJhb6iMUMuzppuuBp0BhnsMZb/O7Vrf1zPDyw85e6rxQemwJ1jzoqU2m
gef5sOGeVqMe1QTfF0KPFEPMhLNJjVrNaISbLR/GyNLRSHzXXbJL+I/03fRCw1Y/8EBbrn71Fp6Z
FY4n2C2UgeMCFnfTHXpwV6rxSJPwvldnC6OTJStr0tepH39fP0arO3pmVjioyYyQVWE9Yrxw37QG
yp+D/V9ZEM9pnIUA5c44LGWCRtGQ8rF8uW5h65Mx4dWa0mzSMVgN53Gyismav1DI41jdaX6rj5gF
1rjVHkwW4BnhVraKEKtBAbQvUAEBWhP/IfjocqqMqqDYwQVvBCXiFooiSF8Z8IAYlsfe/2VUcG5S
uAZ9og1xjSnqHyjE8bkYnCVrzfaqo7yR4D/gVX4GVcFhY7ggQ3mLaMonqY/YT4rG/+OwMSDgccEt
0JvCU36N36HM9m1exghYC6OTPvrMKm3Avizz67zxbqwWfM5/xnKaz+7/0GtVOiz1WXSlHdUOHKk4
MP2gA5ereb1lvlCCTr9vFZgzYZm2joKmaSeW4ulP8h2L7qAHvXH01u4PqpoMtWmGUrgI74GgNoaA
gnyA/iQGVkTUjY4pWlBQSbf9p6Z1ssjZRh18cA/EMM00ZIovAjbWJ52MrpWjMqkQiKY3w2l0UdDd
ZdAK2hV3mdMgYfF5YkHKbUG9QQ/6FgjaHwvfF3rzdjQ9YS6NjUrvRmrxufiJM4JRViiAAiYGkUjh
FmbQ6PJlHbdQAZFUPxYwB/yOBSTNYStlW4u+zk0JMaQEcSAIJODOpUO19wOkpXJ2Spi6RUBfc8rn
doQwcmilCZPkcNFwunor3mOujrGHhj1QhG7klb/z9+KBEI/8Jq+ttx2yrPqWc/vCeTdrdL/y4cO3
zC7kK/+UbDA+ZkbOvaj+br1Cn1GpFJQ8A4wU3aRQ+/xUwcaYjSotAeJdmJahzpc6SoO4LMStPm2r
4q5cn0UYGQVkFOxhUDgzplzSodGxQJlGRylj32Q1jDbi25XDQggxgIqD3ssC7L90GkpZhEkrwwah
IKBX30cZasZJddrwBMuZE+7khRnhAS8TZQo6Hw84ZMS1A5BHXvBNfcRgBE77/wBK9pnFhi91vizh
5aZQD0XVYvGFkPwCvdl0pfvRHjzlNbX7NwJdWshY3oX3poNpHrw/YUR58mO7lrESC57/DEMoDReJ
Ueh5QnEVzcSqAsqLJvcg8GUrU7q7vsXrS9agpAPKPSaeicSIMgN0bl4EPBTdwp10yG4Bg1S3IYek
shO6mj242d6HBDBmGUGjurBRwN0Xb9d/xup50qGDu4A60dgSHnyWN9VMzMUpSIvEnYYRBC2NTCtM
jH8K6lw+8Zkl4Z0f61AbggApS2UAygyMTZc6ylaqvOZk0CsDfA3UX1xBsYvS9/mA/oG+JGPEnfd4
QY/JbX3EF3QLN5D4lvNeK4BfGBRuCuSkjCZcDPZusOuf1GNwAmjjxkC3SPKy+xjzcLar36vX82yV
wnWpoHCJ4TIwOnD0F3h2WDLO9rCgRIbvm2/hSt3mbInoM1z6nCxdgC/LEhepmUWLhRW7pVIEycA9
QJcN4VsmFy/2yf2g6aczZSEUimIUmGDbDpjFBy9XPOvB3VR01qgZVhs+Dd3Pf3EBzkwJr5IuBVId
mDBVjbOFmBEDbtBcbMONgGLtbSBnZoR7RklspAVDgQ/Y+nsmV29ZQTcCytXn7tyGcMOmvCaJUmLM
1egG6AABc+5WHgbBak7wvNAwpi3yzKq7PFuU8BhRPZGgSY296zPMtNYxGOTbFL7rWxC25QpdOw3C
FcsyWdczGWYKyXhA0TeySgUPbK47ETAoHR122bjlnlf9IjAMJqYTMHTUhKAMU2hbRZ1gszEbLgGu
A31QjAUiG8/5ur86syMEZWoWjGQo8M38F12FCkNqhwmXXnuHHepHeozcLeGorYWJ5x0z4nQaw2CF
6am9CR2nObPmYYuXvnIYFSqDtKZgsAlDPiEsrKbtVCe5vvD+htcMOeSPpRGJZ8z9D7qQn28XjC0R
u46AncHtX3ooDEsc5V4BIUi/973chZJaAVrMomC4JAcRxBF4sPFwri/wr02xVyZBJHXMMTDeoQTE
YH2X3Up8Mi2VgTX3n3CsPn84jMJZOruLXiR0JoQN9YcxJCqB+G8xShA5hwpRBOztsL/uDtd28tyK
cDySiA5ZKiMJH6rMkqV7NXq9bmD5FJeXGWJwWAB6RWs6QzRMQuiykh7vJT386YQprrY9OuLzE3Jp
R1iIX8TI7qoPO6Od9xzjhpBiAx2Kyh5GSto1xnCgZv8f0CJWtpBhvhjUyxask0EFV6+NoQHtcRyM
hnXBATg8xgMDA44wjsXneSgNDm0rmO5qqARBKX7w6lgKniC7nLh5U1YvppzOO6NQ+403aO3ILg+q
utC86WeQQJs24UwjukBM42fFmXcBCOz/j7ovSY4cSba8Skqu+i8sP+ZB5FeJfAA+u9M5D7GBMEiG
wTCaGWbcoQ/Ryz5HXawfGFkVJOgkqqqlF72okmBG0NVtUlNTffqeg55A+c+8vk6sAEQWDKAS0GaF
7OPkdshdG3ULIeHKKp9v9EAIT3kQSMc/K1eG1yGgJZsOaqeQTJ8nozixzRwTDgEte9hrH0iFOtni
Ihxg3PTCC4B1INe1KC81gYyWr3p0YS/iR3lLn6MB9ItI0c+52Y93lvbO/mT76VESShN8sgszvEjS
CIhkcOnT7J4mmq9Bw92M+n/9KhlNGjoQajrYZKcpC7c2mBHyqoHHBYA4A2MuYkKU13SM7/V9PSej
ccIjIcwG5Sgchg0G0onXRdUNPA1JDLZKC1qNOQTDqBptQrQnzAztY5yBkf0yNM26NjxJqyRPGySg
oFOci610nWubF4MHgvcZ/zQzqGn6FRTQ8dCKpFkQ69FtjQAdAZ4yV+84eTTeDGgSXfBCT2Q/wIgK
xd2+uAbMDnzbV3Z+B4W5mVN/wh29m7zJvUH0LLErd1yltoPELPoc45n65Kkpc8C0BN2/sc7wmtF+
k8iUYaMLI2LYeMmVZp8bpAryPA++vjdOTdlbI5MgMMoJd4waRlJ5EQL62EFrOU06EFHjz/j5a2sn
nnUanCSIgpEJNaDYMpk1OxLU5ilt0H9FL6Gv4kUB9G89cDMvR0ml+Rjm9CT+MjhxGKHgQKcUMBjL
C9e9iAbi9fWPr0d16hy9HdT4Hd4slHBsbjgENgqdB0xJLxSRBHGWf1P6YSaDdGrXoU8YkS2mz/oA
CklFJmsNFCYLYZYXudTRw1DU/5c2JqeoUTIdSdoIF4wJgQet8nvoLX89Y6fcuAOBIEgEuUgrTLna
pOXmeBxiGEWoQ04XwAW72Svpo1HdAQp2jBtl+bXBE/gdbLxfFqdMPU4cCReCyPUiL7w6Bf2ejrd2
uBQE3fR9EO2kXyuzXDMnQGfvrU5Sl9RSGwUCLDXgdDH0YFH9D+KArQTo+DbZYcx9D77pg6If0cJS
nYk5TxxtoJwR0QLniw69aSbMgv5uG+Vlt0gzwE868NxEuXiGAFLmd1DIXthQappxiifW1UWAhiLX
CC7+0NQfQ1QpclXoghtubm46NY2gRhnJs3xQ882gmHHQFJSuSWjOdbacePHhVlTQ1gkxOvxhmqEC
DZ3kfUw78AlUe2XRgmMjGMkZoE3w2EDebDYNfiIUwtSacM1guLE+YPJVzczUCJKoC9D0bysB/Yyw
1jwrZFuIcjwNUg2DqHGf+QC9sa838wknAMYbvMjATI7o9nUq3vgbQxBAQ3OlW3R6jQghEwqky/Vw
pu/9hOcEuw2kfe2xve1DGDKyRw56mXRQY7KCSvIVmCvPwnA29X4CpDCydti459AGi46zySFxS2gW
QjpnxJwa22pj+cJnieecj4SRRYAKxjG8A6JvZqueKEW9Nztxc06bDkSMZkcq5GYDibaVvRgtRtu5
qPUETvG9rcm115qdhhYHiXREzR2vi5LVYENwQx44uU+7zK8HemuG5CrXyPpf3ytvJ3dy/6ksoama
wrIt7u1QCyp9Ltdy4vYblRZwpcPVgJF/8h6xB9PqLYejpEeAg9QqZVu7+kXXQ158KFHx/TfGY43E
Syioosw8uWv1uJUO07BqvIOojtLclZo91zP4kUrU0oH6hpLnCFyBoubESKa3bRGxeCzpOeAZWgx7
yDeEAYcCuFdsxQs70JXhvaaF2RIAqHkQy4kdM34FSNuNSqMotk12DLpxNAhnEICuVWi/t6llng3Q
9VynWkn3ZdupBxGqeIwUlbqqtSHc8KjrZm7pjyuL5YQwmm2M1ZsP00Bqm2e1onUQ6F1xBs6eFI+8
LvZF1cxY+uhrYAmFEkfDo3KUVn0fQRVo1BFM6bsFVS+UVPeEC2lep5858h9vJ8wpPgpx+5gnmVrR
UjvJXS2DozHrxtcNpEdatjSAWIbkjjckkNLqUjEztBMX0zur01dW0ShljGZrYBG8ejEyDKuKN7IN
2Kt+Iw90ac4YPLVqb0Y5fWmp0g7zAa2jC9EbQYZGSb+ERBJASrbmpQ6wV18fyFNL99bcxI2WtdVT
s0nQS+XY15zGnadk0UKt7LkOyU8mElU9sMuAEnEqedAahHPXyAFDOtj3+h4sEb4F6Vf6PPKE/xNE
WqdH9g97Uy1P2saFDQnJnxeEWiLVMtI91YHt+AJ0fSOJl3s+dy2dNgp5E2SUkHSYdkx2dZFEGcV0
DrmOcuywh7KJ50bF4utVOwGHGnflLzvjLnoTQ5QtN4jWwc7I0zwqxEhzpbUe8y1vhMaot7gHF3rr
KZd5+2/tmF+mJxdGwxsCtajRNL23AcIe1dH00pixciKseD/C0Ru8GeEgXHCbaDAz3u8MBFNKshgL
wGPuBtJ8/DV7k/uZs/x6ak+fv1/Dm/iyCtwtZlfi8ki1syJcFxA8jxSP6zOoopmNMs2TQ68wcqnA
MQeF8JZq9q4brIDOqeCcdpn/GMxrEPV2EmMFaqc2BpNBOxFJVO4PvViGdbgihfI9NaPGb6w5NhMD
K/M+l/1u5V7zrW+MQq6M0DbHynUJuyN64QSpYszm9U6uE+oaYykK2cxpJUWVqS6HBhMIwZaVJTwb
mfMHUDf6/EzPUGyQvrvRVgBVirkz/uo5pgNEEgS9HeNLHmK577dmFoLpOaxwuatOnOyjsKZ+JClk
6Sq1D30lDiFeI5sbZ0zGQMPukEdN4ut58VJQfgH9uh4lMyiqZiGQW1HRFRcIqiGEqoLbYDDUK0so
MiBEqp6bOq2XZ3YKuTUJWdBUjHp0hPrCMq6VDo7aSJMQKNk+u4sySMm5Q9VdgVp58HrVrJ86BVVb
w8nFhtqt4UHiJ0IkQMgPk1vuzO388bkKb2cA4IPeVGTSp9Q8CetBUoqO7UUuh6UNlUreH4iBl2t/
R7PZy+TUHntrbXJtDdJxIbQEa+PqAy4PxWRkvfAAoEDlGfeqj7o46bZzXT2nTu1bs5Owzq5VpzMK
mI103MYd+p0dxxP5HCZthA5MN5hpaaAmsQx0vU6f/gKi3634iThsELuO2jztPlvOM0Z/JEJFqPzG
0pQVVJNcG1z2Oo9dAI5sPeBXYGQYWapL9N97KJAH7qZZQRpoQZfk+mtfe3IVf41zShCahXkREyXq
FxTEtngYnJHGevnaxMmwA7EiEGhoGDfBMPD+sEZtHULFDod13CnI3yx5+4zszWa8/0u2rIwgNoKv
bZ5yTSZ64W0QZ9pg1JuYJEZN2k5HoBqj0EuaYSWkfaWZISjowplk34lnMBA9IxeWAlkg0HFNfBEr
RcQqgeHluLO2LGRypWm9vK0KWyz7LC0CY7CSH2YVqRvmVu4lwQHel6TKn78e9Knzj4Qg2MBs5BuQ
c3g/z0pKK6fvKC605EmEIbSOe79wpJcydERXyAh8be5ERhC5dXBmYY5f1Qwm9lo4zsFM6g7QEQGO
NyrdM6kNdNFJ0l6FtO0CU9ObbUoNa1nmfeSJ0UFWbu+cl04JTfe87Y/c5XTu+Tkanh5eJENGcmNQ
hqHi+X4i0HclWdsN0Prk3Mt5uKG56xXmMDMBp87OWzMTD+hYVgKtRGSR9I4JqLNVzpJAP3zGFZ0K
IN5amTi82my4alIVuaqULDTAmgR/NKFNYVmLGuy47e3Mqp7aRUBa48ls45GgTd/NCjNclpkOVhXY
1P7gPJp3S7JoKBqY0YlaeM4O/ijQIFKcz9xfp+YTQCbsqVFpFVCC98uGk5IUVOC17Ng9uxE0oUe3
tpwZ1zAex8nmAPYWKUcQriGp+yHbIpFyVC0NQIJWDc/VXpTf+4GWPyLoIMegEQCpRaWyCOybIHAy
g84kYjkzxePGmH4F3GE4qEgKAIYy8RjZkJY5BSB3AaGqZdqD8lpxFjQLzzSw/OR9EnTQsoCA8rLs
+IqZ9iV0tldff4cTq6wioY37DbnXscHp/VyLKretlI251w7S9KzuwUhd8LPepjuWyB16yucanU8c
yncWx9V/E5NWg0qtxpDIhpI7iPF6ZXzJ6RzBwdywJi6p09IiDjmGxWLclVn2bLCOerF2UzsgyJD5
rMETFw3KL8hdI+AGBGZah2n1CGSqZg7ods+6Ba/dZq8LjVxYQHf7nIk5dd1Ts4iMNWASY7L3A5Q7
z7XYkKPPzXtyBHjvVjo4ijKGbPvXG+SkIVTKbXDQgxVuukcjDMVsahjSSJNeostT7PqQFIVnGAOf
ORAnDj5SSuOBcNDZgxv7/dbQY+R3IMYOpVAlLL2aA36Rw9LrgP7znTBx+df/ws9PBe8lo1E1+fGv
B/YkQXz5o/qv8df+8c/e/9Jfj/wlv6rky0t1eOTTf/nuF/H5f9oPHqvHdz8s8gq8Vhf1i+wvX8o6
rV6N0Jdi/Jf/7F/+9vL6Kdc9f/nL708FRN/HT6OsyH//8682z3/5Hc1Cb9Z2/Pw///LsMcPvXb9I
yapCsuI3D3/42//K2VPx2/NL+tvx6W//+zEvfvvb/8yf8d8+fObLY1n95Xdb+8MAbhkPPA1MlKhM
4Qy0L69/o/4B8UobpJyvQPFXMlAIkFfRX34n5h9jpwFamXCToMUZEhy//4ZK6uvf2X9AVhi/5mDV
0dzoOr//fXLOf7rJn+uGyfrz59/yOjsvWF6V42jfeVOEk1CrAphvTGk5CqqFk92TpGHfpmEC2K+f
GYqPvi2PxA86uqXsXHpuqXtK9B1tvdCJuH8zjydMvybMfjnyj6YnGRKzVkChpsUligKVH4Vgie9K
H0wVPrQ9D2oo9rTK150Ovs1EX3bwCL345uhk7UZQxJVmEIE/v+zyDeZ8QfGG6sEr7xpi7ajDaiiM
gKqDX2YQdYeAYDq4y56ou1LRN+6QjPpf1GABKlDLIWJLJGN3XSdWdqodgIleRWwOxfv+4vxzsONO
gCKHOr6635/S2h717J28DByl8EiY+ppSL2wb/QjRva1/N0Hr1rqWH0YU8fwSavcHyZwtsTGselvU
C2Yy35D1sq/FTKHt9BZATnos6aEAZo5e+s3d0mRRmeo5OMhrDcIrer8ieuSX8TOS0ZhTqFs0VjCo
xLOSBwfv1K93wUnrcMWgowLNjYUemPfWMxarugFBlMBUKNR6L+MeMXfVell/oaFYpBu1R8AMbEWZ
l6JcPmP9vaP+uSxoidQgjQi6QNOYLAuQR8XAa1kGRQHoIGuWkrOVVdrXdqL4mZkjvzEsmRUh+YTX
F5Gbunf2Oe2CpAYGNpsL4l5fGZMzgcYRvPWQZoYmqzb5Pm2aImlKsU0Uk6heXxKAU448MizPrBzi
VVr7qGd8IQxlZTQoCEUm+JvUULeQJnICm7nB0LPzdrBemGgLz+5Uz3JB1c/r59RoUO3nIcHTQVl3
ZoH4kKd+VqJsTLP+xo7wU9R3SGejFzXWHhMJvuCh26iF4dFB+qJtg1oxV6IOc1/02kubAq9KSf8j
DeuN0st9MkhUGIpy8FpA2fyi1XCz27c2rx4AUSTo3MX+oXZ9Bo2INugSsPZW3QMpDeprag9sewcx
Ldf5nvay9dRBrfymqcFOVTZbRjTiQTF0pn1lkoh+3QAQ3ADEezyamPrJ9ksp56EW92UQ08eQdugR
+E7kQWfoJjswfmNG14I5nhRP9Fqzn9TyxnAu2BWZZxTXPjpi4JzR041kGer506xjKeLCaVQFOzGP
zhNumD667p7g17ZK7A7QTMtzP+3rlQTTlafw8Emps/usqLzMutNk/9yB4Jak3RWz2dYmbB+B0Mhi
T13rHvMUTcfooFlzaa5BdLeXunVO9WOrKvu2prvayi71wVqnDT+zJcD4enWNa9TjLmAMojEan4Vq
4Ej1gejtt6JqL6F0McNGMHkP/1wIpBxQ64OeDNiQJl6oUKtelaZeBq2wPUgur2XZQ7wHEY1OV/Af
S/CSr5qaBWHv+KU8IsZZqHTwqSxnAqpJJ/HPr2IjKwGVYgUseFNFPm2I9TrvLOhPAdrb54Pf0vp7
Y+nHrIJMkl2N6o31IVHKh66qzwFTX5HM9Yes3wzUABa5gJ8aeOGnSud78cCDSvReo0eXkENZUGUO
9WKeuFvQYItyLeJoiKvbk6kDiwhiWdApByC8BGVE1Hlx456BwAskMOaSMMuvdOfKyOzvjeJcJe7g
Z6S4cgQhngx7JJrt3ENOofZcfQg9gDs6D9wQfoKiSIGg31cMbPc+B11COVxAi/UGrZkMpMr9wS35
QstYAD2kHSujVaHRVQVX4USlbwp+Lgrtu1E2S2iinFmZ8y3V4LNKUn5DydljxnBDDPaQ9u5j2KpX
RZouFCXDVhX0vCvTVcmiLhDwMh5h9iLKAO9OIWeUFJUOxFZ0TbI9LfIZ2CM224eTiEbMsYUc/MYO
IoDJA5NHvJGWbKpAdNmCGanwhxZPWXCudhQuNM2p9KQ+rNyeXVj5rYs3rtdndY0BgVvwINy89toa
dXEoyDZCntd6cgOM/xXI7p+V1EDbMyKOJFVizLfYFk0f2CX7Frn8Sak0tPeoZIcWlW9x0a4Y1Lly
XntWk69VKc8AdnhAdPTcVd1thbYVTvW7SKuum5VtpKso2wpb35mAAfICJhLTb5VuVbXhPVf5NeFD
6+GxfrCiGCKk6X2luIjrxlvOttNdOdjH1lJSDyf+EDrOJhraXaby88RIbipb3ulO+syZcswuAZC7
NAr9NlfPEhtCi9CJir3CQJtGmfo1JZeFRN8vro2oTy/Vsv1B+LnltCBD1V8AKS09XdAbKGs+VH2y
cBt1DcKMYxm7Z0lIH8QmS/Rz0O/saUyC8X88Nx4bjJZl6MYIwWKcWzNH/hX4+f7eBaADgDEFnEIQ
TZpeAwZY4HgKjd/AqKtVNjRozY8oguoEz8NU8Sy9uerdKyTPn01SXqOt/S4mwg6GsgBAo/hBY2Nl
iYGBUiTT0V5abhHc7yMqjY3N1y5BYrrKFS+X0HIYEvHQ6sUmCYEAFOEN6fh1VfS3SqN6pLo0ayv0
VKV4iDP3e2q4e2anvkXsy6QFZtkwExTCTOjP90L4fVbhUuDKGZiEjlrTrXllx54mMj3ICnmBjYfU
JfHr3LxrDXMOCzNp8YefxPsDGxdy7rZuQ2tq4ndQhlMVUSB7abr2fcMUbLtyg0AXKtqGWJDatLzU
iL81YRwF0RhjiWdD0K2bb0wdaV7KvEoND4ZGj3YbuEQ70C5f4TzcO2hp8LSwXuVDs7OjGEGw/dTU
7Q/0mmLHsvSYuvZchP7+Hf330YxaQIDUueh/ex+I6kTv8BSUVdCbJcqyph8XPfKtDE4nXqps2atL
M946ACY7YMwLme5HSov0+BwZyQdvjlnFWx4FIPQ5gN1l8j0Uq+NFaClVIF3Xz3LDdzsEaEni8eZJ
SunHChQDG20uEh4X690JgFnkLPFSxcPSwGPw/fDzmLUV5EiqoK74uWI2Zy1G1zjfjNhctI4bSBFu
BLGWFhmWrXzAVR6kGb9GK9VzRu7zfI6Da4LV/rkeKI4iKrdGANAU/2CGsVAL165ANblXlEMrqQfw
zDIyZdB2W81hW+TEFmkJYlWKMl0lIIOFu5Xs05LP5FY/RokQ4AEVFMClYJJGzXYM3t48kWJFtk5T
YU0EaGsr1YBoU2CTbGWiEymJxbblSJrlfMshBtgNqWcQ60oKuhecXrkZGpTy65rMJX6sE0sGjzUK
9ox8CEj/vP9WSVgO0urdOkhLkXilxSPPtVF2NboLMPFoHgQzUi9ql9wFULtznB+9qwYmdIRwexoC
WFFnr+jGwircJcgPfjRdtc0URXgKxKgqFZ2RpGlSn6nRc5rhkxTrphOgPG1UQKRI4ZxVcXZhDgEl
UdBZMoi6cC0S87vVKy/IgPrC0YRv5GGQHQbCAwd8ftYg16EaebnWB0bnvKDT8Ca0B2jbFqCESuQC
YlS5H2W89KVqHlSD657emD9MDYVgnQal7h7yvM4906Foyms2nIjWK6P+3E0FGs/NsVhPNmmlzcAd
JnCOcTc6yOeBhRU82FCenp5KPdMRlVRqHTgMndk829QKCxQbTUde0mw0vVtjrVe6fmCZs0odeyHV
NiCJcdGK1k8KYzPzcB0fgu+OK7KmrgHvi2wmsozW5KFoMuSge14OAe4qH9O01BCFdNDydBIPKGQF
zpURz8j2ebxO7Wun7FGvR/9Q/K2s7lWx0+nzzDf64D9fvxEeUtASA7WKMvFbepT2oEyTQ9DZN1F4
EyG8Qd2VbUOKrrdDJBMvoTvpLuSFQvd5fjlj/uMZtcayB1hukM0CJcErM8ObM6qmeYrN7wyBgpei
I5tNp7lLkAg6XhJy36BK64WJdZ90yrnV9TchikFmTdbW0F1mTXfBShzfEPU3Gi3hjLZHoDxXIKNc
M4WueoU95Ga2xiW+alm5KQwgePLYD9kQOGqzjMCGGZW1j0JdECfAPFhDUJfuPmxjsNdqQSQiXzby
WKX2jcjqTZ2Ti76hK1JlFyJPf6S1hHgHYWtRHRGxxdx6RjL3aFUwHfcrmnerJKf3QlFvGILHXM+/
9XG8G9p79GZd6l24alBQ0pw+EFF9a2qg+xtWLVEOSVz7Qlx3rY1il/1cVfyR1ynetN6giKMMVa/U
Yq8pkmWRo9TquLXnOGjpa4oQwoJ1eNEmyZWAz/cU0e461jmeVipPjCh3pAbvWCu2UQrwYshsTwhn
oRVq7PPKiPwKPEdSU29bGrV+FsXohALFf9hzaD4ShLxWgYNOMieQTX0cmspTy/qySLuV2T3mYbaV
KvezcwM0rho1Zy+7D3mfcbOMrVrQYhqxpZMY35IJwik1UgJTz3VPKgSp+Syn0FL0M60zPMnrA6Wi
D8b4dlHl7IczEgg43YbLSPioKxaBUlkVshkZSKCRPiFGFKA25rdufdUVDZ7IJOiL8lYVmCpOM+86
bBw25pOODrG3ETHXti2/x/Ua+lfXdR8G3aDeOZAFhBC7dpUk6rmTV+cV5jJoHBB41Jqx7Vx2Fuf4
AbDBBdIwZ4WLRksBhAxoKiNwuKTuVhi6T4mzcSg6pNPQvSobrJQOAI7HUgawTXePZGsgZbvTVbyk
UuR6azXdo5p5yOrSV/MkEKnp6Qpbt8A9Mepuk4StB6KtSng7au2qQi89R83ORIMcceU+O2WOoKTq
znrZfLdBaaw3B8iXXUOSz697NC9ys1M8N0y+Ma3cEBDlZnIh0mSf5FCvKcAMYyMH3JNkJUl/zZl0
vSoBbM7MaIBLC42szmWoxwzPVHFQdfJSu5sxEIlapKX0KBjCKFCLQ9pcERePSGpt3aS71BI7AJR3
TS2QCxCE2z0uCpvSxdAYa9F0O2ZZXs7cc7tOdC9S8TxCA4kvkzjybB0/WZHxDY3b64TaSEqW/S38
3qIu3ICpHdiWMORauTkD59aaE/uhiZPeU3IWe6yHEndLvE4he6vme1NHMbjAVRaQIT/TkyKwOMrR
FV8zHvosDh/0roc5136JHXkIc/da2o1vg5krdur7iBn3r97y/0E5Z/VSjIWQ8v+HSs545fzn34sh
Hyo5a+QqftuN//c/Lv978R/v6jXjb/6s1yDQRH0FhW3E32Mnz4g4+lmvwVXxBxJCaHoe0dt4ICAc
+7Neo2l/mNBXG289NJAgZkV8+Ge5Bn81SkqglANMySjFrf4r5Zr3dywZM/RoWwRZwPtIT6FR1kay
UXYZatsp/KGb3L2ZixPVmPcO8dcnT+o/TQ8qZKG1yk4FSBs52ksrMRZ9G66//vhJNP/r8ydvxMYG
IDVJSmVHH2swUzy3EFz4Vt/I7+ZBYV4CBUMMyPaVu2gG+TF68F8B0i+D40DfhAGOwmOtjmplJ+iw
EHLwLffZcIGmyS4GsidIObPm5evBfbYq439/Ywoa4EILB5gi9Kwqz8eY+usPfh/g/xrDBF9QoKNC
Yyhg76oa+VAU31zzIhzTA1m3+drCJO36ywR27NvvznSnIa3Ad89uu311BGYO2T55ZyAKP0/X/Buu
trzw1eevzU1aW36Zm6BTSMwgmMm5urPqDGUCa9Uwd9uCcchMmmMN6KPZoaW9o2uM/IGi59w1+R61
wcuc1YhrjE1cZlcxSFx5pYDCCwxpLZ/ZouNOP7VhJq+ogptOYxeKsuvM+L4PFa/CRiWgNDUsvuqp
M2Pmk80yBd1C9kStwgITHkXfDOgI5jMr+dnnTlwDRVGqTEu4BuTevKj50ZW3X6/ZJ/NiTDwDBX1h
ZSn4wnWtL2O8rPXqrgBxXOoqqyieqcO85qhPzL4x8Q+0KjS7SAcFWcsXRx8OVaV5SgViyOTgRDGy
/7a9TXqysOvWd1sd6i3ptlDMJVXrmyzJF33iIjiAWGmvBBFi4GQoEV3zJbGHoy0sL26LRV03q4wS
5HLzQxy2gYMoywtbue4U12+0dOEql1CXxD5LvY7He+kg+mnA2SNvu/7OIWxRpe22SG7K8huHloHZ
RGe9kh9rRI3x2OMf2qgHdmdtB27jXPP1Wl90YbNSoQ9mJ3JVVEjVhbtWJ6sS81iPkYq6M+zjwEAn
Jh4KTfE6yVYxe8rizKscO0CiBsW+74N7F4PmotLlxdeL+om7n2rw5m1sRs4QK7tkuIFy/RDu5RwV
zIQB9R9n3Ji4wzhuZFanOEgWshEZ+IfcJvqhltoitl/MpvIFwtBO4GjXJVLlkV9rER5RJioi1YYl
6P/IHk2992Kb7isuPNM01nmi7Wo73jmZfhl22jeqyqCvm8XXk/HJVWFM3GxeUlFziR3eNJBsb7ZZ
kXlWjDQtah6FvB8GPB0Ne8anvx70Uzt94nFxTBHgk0rZ6U5418fqMgJch8TfQkX3Bpds+vRFje1d
VptHlD/Pmgx90pm5oZa901mFJBcyLxX10xrviSL/Jtznmt7EtPDBPrAawmap1/2DBuaJhkE2XHP8
ON6iwODZxoNRoMu7qjcJNniYIcQHT41swDJngU2ZXdPECPIMVLkdAKaW41PlqlVvQzylY3SGQ4TY
y6o5TZLP3NXkIgiJU7c12vp2GhrC8fZGnL/6ejVfEdGnJnjqyNV06DKiKjtkrf3eqX0dIY1rPAPP
gpA95txv2itDXFb9GY3v1XKL2ufCJah41b0vIwD5nKchiYKsiv1atJuYXcRQISsGNcg1tEJ8/TU/
mYBpGxkkj3WBZGO/AwAKGJTqEJOnrz/5E4etT24Cl8V1yHMN5y/bOoCM5PYhAeN/4Wx1i82Uaz/x
H/rkUuAtjZnb4rapyJGxZyM8gkthZmY+ixX1yV2Q8KxJyh57Qy7zTbPR1/HRONcvRTBAhTZfIQV/
V87dO6cv/Q+M2CmyN1yFqYQofkxKr0Hm1lLQOQjwwtD+e95Wn3hEK83LBmkNzFZ3Z5AXUl/Cl329
2JO01z+87RRpXFitNRS0R/C5a7dg3g34ciTFZCvmg+Z+OcolZct258wkQsenzKkwSZ+4L+EKx1aa
DmPRoHBjkFUegiStTwNp3apdd5AhilzJN1nc692yoeCZSN1DmNyypPI7hlcuKYNRaaBukD4Jy5Um
tEXamDvTCv0xX6rHgKnk2roYXK8NbZ8VEESrzp2sPhrZtRKjRJ09looInGxvDSghEnvBcH6VpdFC
uQwks19P7AQF8GtiJx6KNHaX9aGt7OJ9eBiF+eIrGM8Mr0J4jNYjEKidG1ftHniJBB2te5usRbEu
wwDSTWAUnKNJfIX8nHBnU8oQi/elZCzDhAfIKJ9nly6YT5NdttbX3a7b0QVdlKt4ieyQ3y61pbZv
j5Htq5AHvVDW6Lhafj0f4+E78TU+VsPDNEM+fMDTs/LaNlk2TbNT+XcltWaqLJ94xCnmSVQDUkth
gms4WtnZpqFXX3/zT/yhNvFVNaBlHMVRnHGGWggJIvPeQOVCcwBUB8nU10Y++/ITn2UYUH5GAmfY
pfSpKXcSDNhff/Bn3nDa+MNjyVstQ7zAg3KRnNE1tDADAgWSauGuVH+kI6Qza/yJV5+mzkcOQhvs
DMPOKvkyz+0AmbOdZtx8PZLXAPDUFtKxtd68kwH2kaXOMEcg3S88i/u2Bwpq8JhCB20Xbru9umSP
9lWkedWeL5MFg8KdXJ8bXrYxt9D3WdBNems92dt8YYJtUt+KvXthb8W1taz81J/rj/xsFiYejiYK
NHiAjsFLKvFqgQdgCJ5moOi+nobPtuPEryiKQQ0JYeYduo89O7lGHcJkLaAQIEpvn7+28dlunIRA
rNez2u5ggzf3Lck8arG57TjOwolFHPNibxeRFams+xp+QAbJWbWpDwI3DfqTLh3cMnPX8mdpiVdG
ozdbJRqarHIyWEGp1dN8tJCeXY4XWh0U2O3Ips54+U8NTZwDB5qSCTS44/K0LtJzsXWXHYgTGXbW
sCiP1c0cpfQnS/JaWHwzos6VtJMpRmQJ9FC456U1A1j6ZLu++o03H0w0zs16/GBKj1m7Ba6HZ5df
b6PP7sDXWXvz2Wnds7ZpMTvWCnw4q2IVHVMoXrrLcCN36io+w2N7kR7w7F1Wq2QZHdrdv70yE2+h
uZDWjsctoF1YK+VQrsxdA4XUbptcE3iA/KZ7+HqUn+6B6YHPBpdWHKOEGsS+uXaX2SJbub6yrM6i
HV5LyzkC7NdDcurwTM6+9n84+64d240k2y8iQG9eM+m2N+XrhSh36F3S8+tnsWauUKI2ixcHaqnR
ammTTBMZGbGMoVasLPGk3tbs7qDSSVic7T2nceDRYMUbyYnP7XV8CLZr47i07mahIC6Rp7MKj0z9
Sy+9lt3X76O2sOzmorx1XIQekFTYOMlW7qCiWJwSf5UdP03yjYHiZ3cYvu9KOclxVAxOB92b4q56
8A/QEdnLdnZBUYBbA78vRGN+tv8TPxi9pJXHHapm6It3V+/R2JUP+gaUgz/ZEeqh6YdwYAcY9q4s
t4Vqw0QE+RlAg7ADhLLGwOXlhLOOLB64BzgREga8Ue9VNKlG2mfaSsBemP+5kodfB14Y5Xicyp/a
/jEO1s6xbwDOrTmanvgjOBRtVbaAy+GeTWozJZ8dyfGHQUryLoB5XZEv1E2Qq/T4a0aeWlLjD92E
ipdVEPxBgVS0KmizfibwgAGUc+WAnVGm/8ncv4GdP14sDcIY/5HGnXQHqdRxk29xP4AmbPWsPrfX
4mEVFLI0trPAAShP1KDNOh0evT0cojtWE7aL98JWdbMH/QpU/dPvu02cfvLWYM8ihzQKJSfFiIal
xTbZWdqfyq3mRrZ6Vq4A/EJQ3HAi+PeEd9EFDkcPa8a1S9ePuT1AV6dCAxGTfve4Gyjqq/TxMcU0
vwISSxI7sFNqWAABw666MV8e0MehCV5gNRBMYeo/3w1M3izd0OEgC88qDPFovHEaSl/gYdRwxu3R
woZwCxc6Mo8GcX3+fZxvRrVvUtW/1nQsQC+vZRp2i7IDjtvrz0L2/nc/PYs0adkVWl0g0kQwph49
GGANuwy47N9/fcaj+b9FjzefhZU49YyE95G7izpP399HbLqelkU7uQlba/oRNxc8HjIN24+dFQE3
W2Roie9y3+5VU1yDMy397iyU1JlaZl6vjzsQ5Qnj9mHw+vuwLP3wLIkYAOUSkEnih4tzBr+VeqXs
srROZjufSU0aaQEmMwt2SRMQDrJkYOD8/tJLPz7b6wxsB8mY4heUV4B19FHJveTxGsfodhKCSZxl
BDw0yX19SnlTr91GikoDI6Fc6jY16NqxYBnKgwFUHTAXRBawlSFu7gvXRHB6IOp8OPUYodMI2zD0
V46omycizHJmezxswpyTGF6oMc5N/sdLgXENRHcAWKYD2yXnn2pp9XBYetgss2jzUC6aNBl2CkmF
LRe+SrVBRv2tBvNRgCLa6EBIKEE2MOB6lglbyQHUCf6QfzW1c5pl3zIF9Cp8aphuveTdb54Z9/l3
Pz0LAHWF5mozLUloK1KvTu00uYIttTJHtw8gTNJs64NbIrGKif1OZFgtLdhYbWDlQ0FqsKZLQYGM
FlAvUwGPfxKHZgeoLACkvgXzT7OTfVIXMDgX4dMjhMc848wEBhURp27kQFoZ24W9rk9//0dwGlWh
UtMOez3g0TWKNv2wluosbRl9Fkb6USsTnuGncwssHjM/yha709zqEDsJcQKX3ws4gVOzOIQr8Xya
tRvnnj4LMPKYe1UTT08cTupwH3EKCiauUq990nf169YDZkGmjNiQqVNk7LDWQ/miVLnZMzdSAZ3W
PcIFlWNI8TuXARYojFaq/Mm0e6GzBTTpw9Qw6+5Nb+VN7B/D+CCPKWBMtRnLgVOq9abktUPQvjN5
Jf1ZGo1ZyGJ8BKOWLh12g1KQfLzP0k94c1DgYldC7sLa0WYhCD3LpqwkftgJPIP4+BvXrcBQbtfn
gRqexZtEUYog5LNh11C05ux+L1PIv5mTL3ZnMutpL1HmNH93LM3940Yhj/2hQK1Ya6GI1n4G9aPX
rOlxLoWA7979jw0WJkUP3U3MQmk1lrwtNmzjTcqk59gNLd0s9+qz/mxsm81oeeRtXSt3aXJmoUcS
lJGxRhh3vCjSCIwMXVxVhJ+W+41toM2CRpmkkJEuc0wPZJWAK6SapTgeORaObv0el5cyM20WPIxW
5io1UaZh603+QXxAu9vizepOeDDMv3zGLFxwgEMMwLdOzxhN7qm6IPDCjmd8GNefMa3YW0M1ixhG
FNdtXHr9rp1swhwxsjgerYAUfFwvpmJ7kU2ZwLDTbnZqxKxMzG2xPq/pii4kRdosBBRK4desBmKh
RZDiXtqstnQ2uivjt7DE5jjgJipCJeh6BBint3tTMj3Twyy11vYtNhuy5q1x+2qKcs8sGrQD7gB5
hudM0eAECvbkfOhkkAcHoYeuPmYalBtTNTeG7r3ax5KYPodmJhRKHY2Cq0jhdriyqBdm45uS8iMU
dDwXFkzGegNJuVfE11J989rq+ffZuA2RwChNT/3x60yV/m/De1UO+sgLV8b70L8IXUX8yr/kJfRC
SjB+jzihSGNEVqB/dXFCIshIeToAxlAJ9gVgfO4jaAVD1y4U74v+MhoPWtKBbHYPhXbCAD/R+HDX
R73FcT5J9WyDitPJDzeq7jbiNgkGt/K5A8c8e9A0wAIC6slIeMbt0MqUqx5SHBYe/G8q/sL4lY+f
ifb/c5GbM0xqRUuZ3nbTEhkcZtcmTwG8sHIHnUWzNOONTiSo9TN0PH4fbmFptcwClAbhvHLwefQS
5XSrand+ACFIpbGT5iP3SjsNEkCdXv3VBv/SZpsFq6Dnay8rUcvQOSvLXHlYK+YtpAlzybI47PhM
BstyNzkCSXZFpR1MZLaAkJkwu6byLsVNbXNZGbZpz97aZLOIBK5q7HsKnpZbpTVQkeLSnTvalX/x
7P0ecBLSucGhfP/9cQs77pv8/WNPcGkkDMm0LDKBEXXAt+VofsdrsKSlw30OLZbS0Yc0B74GtDr4
VUcmvEpP+kY+pw7YtpYBFXyfSlZqJwf9Gnwho8/d379sKoDcGMe5cJEqF5kqsrHfCcB1yjAmQ3OM
duw+Ef4onrGS4C1tq7mugJHUEm4tqChPc9WaoFPakhm7sAe3aphvlHAkB+FmV6y6XS5N2CyIlRpf
tUzGgArjWQNQgS8lasCa+fdBmxHS/gkTyixxiQFsStUY36NeerPfoxr4Xpxa96Mxm011Hu76Q0bX
ev/fQJVbUzSLEF5SAF9aN8NOi96SMN+r8laCm4c33OvqAzR2bCNlpsgaEhmgb9TqodRjWirqJgwC
aAair5E2ThrEu3KAlEs82HUP/3UjvYjAgafsI0gSSAx89b2rZEdNtASvIGOmmuBaUh3kNjla802C
nMTCcptFH7kVQKORUF1JK+jZ+B38ZWIzLHizTV4jT6BV+dlAvgCewFQbElv0GAmSinrGfhigR9vk
mxzSNIb0HovhJuhiUyqYnedI7oS3ih39uKF9bYlgvKSaYtVRR3p108C7pssiJ2A1iDAJ1DTuS/5s
xImllHc8XJf95FNqQ8I6/tqDYSxAYdcXChIngs2nsEwB1l8F67b0RKDyW8qH5RkuUwSKxGYVv3Th
TvQhDqTDX+gz7kFXgr+M0p0K74lLzi1Gt8LNMTciotYq0bMXgetBzwL9blslAhHjnLTtXgkBwqyv
SVJAbANENg3wx1Knkg+wRPIwKmcNDB1I/h6jFnVeaL5kwWlS4Uh92Yp55djoj6EP7v4IzZbYqmAp
LzUbuQI1PQGdSq9dPVJpr3LW6Iu0KCNTy1E9Fh7bQD+DS0ETQfu7e5AyS1XHQBWge4PLrV7tWwi4
1M+VvBKtFupHyizqA5BfKkOKaDVJZMXQO1YLODkXhxyCVQMDwb1It53+l/WiOVrcA0cIJIyh32XZ
SxodFKhiaN3L7yFk4bScax7pQliMbY5N7UHa1M95U8/vB1ZStYtWgtTSE2Yl76pp+biZzpRqPFXl
qxpvuvAtWSsKzLy2/wmBc8y4mNUcJOMQAhU0oAY6UPQFSYmOU2T7FkcVS3A6KGjz6EaEZkY7dJiy
1Rx76cCcQ6iFJEykuMDTg32wqXAjnq4NHOXQDzGsAp7UivMymBJFT2S6CnMrS3vxq2eBv5PEBqqc
qPMhzpiQHN6V19CFrTj50Ki4qUk7PdGjiLumauem6K57Eiyc1P8BShcFEzLmDztUGs3eSE0Vog8D
n9Ksh14XJNZ+X5hLIfobe/gj12Fc08ooLgEoVD93/gtfnr2OJ2j0ID1QCIOkVJI8hmv+aQsHtTwL
FrkaN6hyoUKTZo7WjGYl5zaQf2tp4tKgzQJGM5R5JgfVsDNc0Zn8vBO7dZVj5hauv5cc0Y4s7xg/
Sfe/D95CVjrHFQtxIg3B1K/jw+IInWO3hkKFAswexP3cQPLpAGmX3x81EwD5ZwPOkcZqHtZtIiLM
atJex7nHGQId+XNWclQca+gNvHfdXg992CufeJxWOOsATYZoKdDIYUiVwY4nEYCusPnOsJQ2xSn0
qbXeYXJ/zuTaYTh8Ye1hpppggSXaZasaTwuhaQ5g7tU+k3RgVXea+gGfBFL1PkQCRVgg6XBxfddB
gPU6jURFQNvhTkxPavHJ6T7ttYHCFJvwYwx0XLlDWZJUVW8WjZU2IeG5uz45qrzrgVLy+ygv3Jbm
aOi+53Rm1GjsyQD6wSduFTk8JW83kro59nmUPT9HjjbdX8Stt0UIsdgu3DemBMwwmPIriOGFA3MO
fgYoUk+0DtW7orjP9X3PW3pIw9HuBTePN16++bthmqWooeIHQa9gLcKEqGQCaZDh/P7LS9mvNMsY
faiCso7DF2jcq8reoJJlgIvHjNck32j5RaztygMVU/vQvcdBjK3aD508arcZKBd9mB6ztjoGAtog
WkAjUC3gtPAsc29epVKIGFuR51FDT055aiteCeYQ/OLEbRA9RgoY2citfv+MpXU0C3M15Ly8gePH
ncGjaOJBymZlgm8TLkRIkWCB/QjXXvL/xqcweQf1Clwf4229E479FTJf47HdIhc2AxzDmSMfOcA/
pROzdctYmfqFAD6HJuuBEHHNlO01yR+v6kyv2PjN+a9GbQ5K9mpwfYNyCnH6R5afubXkS9Cm1XNj
+81hyWPNB81o4ELPBJGILIeWKbSdXlPhFCRUiqG0PObvGbMb34XEdlK8XmB2zG8l/WHItk14TIpH
wX+VIE/fiBGNDNLiv7SRh24+T3SO+tBj7BrYbrwlXUlBcgLYFEJ1lM8YVWKnKp3Iz4hk5KQ2chrq
jSmotAHF/k/e7kJ2r/q4qnlwyi2IXiWHfvjyuL1ubAN2ERQ0YkyhQD66K7IDPx4SZVcPXzVzC9kW
uBc1vgvHM1fBmIB1z6Uebvw4fzSE8sz58amTA0tJY6qqEOao92kLBYT4oiB1qaItfF3Ee6a+DN0p
ip4GeHOCQBbdKfprzfYM3jLtE3+PgIKbDvTldNXWB9RpjQJkgo0eAJuIDVpfQ3+SOjgq/WGMdjJg
370dNCdI+aXqIeq/hfBMyEKQqgWTyqOQr+P992LS+QSvNKzvu3onC6QrrbA4YxCHYl9217HB5do/
89ndmO0hg8Rzxzhz/XRflKehvAvLTZLs1YAzOxXG17rdRxsRpdfIigD5NLpTLPpkZA+xvCukzww3
4yTaj9ld15ZmWZjyxEisPgPdimFtL+tU6bWjFgnPg5C9BupTgGtfxV3w/XLz+fvivo0tF405Fi0S
E14qiw4J+raCKRju6Nvk1D/B5cUBvtqqHdlV1i4DS03UORKtGvpoDMepzU/RPsLDkjvtvfkan1TT
OMTn3tF3wTZ6lV4CZ835cCH34qdY+CMyBa0UCbUgIbWDblZSouo74C6sTaI4sh6QOlgZyIUINEec
+Z00NHodoK1vQBsV0kVy+J7pj385S7PzBzqqCl9omKXWbjfDMd+mW0i8uYYj0Winu4MbngLn92fd
hnthRcxOCS73/DHX8Syejmbqck+dA5QXnf6oKNzUKUARRKAPqZ1ZqhuaoZ2amYU/ceHgzN9fYmk0
Z+dJL0mNP2otKmfFC5NrMvYS5GXX7k9LcXfKCH+sidaXujLncZoH+95GIws9GA+gRIN+sZ1xRRoK
7yWJwqISxArdCp+alPz+WdOiuxXwp8/98WA5RcEr7/HgTtzGxmH0VyoSS638OW2jBJE08IMe6wMU
RQNpMqRHMnk0S9RSJSSl3XDfjW5U3gkjOUjjHholnPIhjEBj8psgf/RRZeV5dgwyEO2010SoHuFJ
SjkGT6DckSW2kkgtDcAsRfP4uitCAeC6tG+J4tu8v1LJWPrh2QaB4KIURaDV7gbOgF9TCnmhNQDi
bcUCePvONkRYSjF0oetxx7kKUcBFqMj7hHkEjHUXAtfKUOePv6sLn6sw8YXLyVx4VlezTNYKlChB
+TaNZ6El/5uey2Zjl3ttq9vVKduu1Zi+Cz43FuZ3wP6xMONEzf4XY+kDiYyVZOXdK3z4QgPzn8KI
LHsv5HNoFITFJ4wHSn+lmXvnHDVTtQhJGvzx+MPQx8CAg7U+onk0fBTDsY/QOurIJAxaVHdFceCq
owFdnWHM7RBs+zaJzSEZ9yNLN7wIIT39GPcclXnR6eT3hn8PqvMow9Zjp/knRToGIdKMNWmNhSUz
J5gYKjcIqTfhacurHOxQMFzZ5bc5EyKEpf69zaO2F2LZxyqflstEXsnM2IrMHBUaD93eCSkLXQmn
dQoabD0qobm8xlxa+qhZaIOauMSl041u5D/y4KzmwsrOXSgqzDkmg54UXMN5w076GJSnJqeK3jn+
vVAqtrYK+l8I+9/0jB/LMGt6aLNVA5IRHTnpgPw3e2oRKX6PvksNoO+W/I+fD7JA4gNF7kH1LSEw
r+3kToNQaxGYPh5S6l+oRsNOsMadixVUYRJJ48TUImjTMC4/14VIBp97bWA5QzzoD/z+WksjOwtd
I4hmKViPw07X4Girgef8JIy4viBpjIpNfPf7U77Vw29t8VkU8zsvlhUBxzoD3USy6xM7hU5Nyo1q
N6d0hYm0hG74ruf9GGJfF8NCYngKzM835Xbqrenm1FtDIdLmNqtJypQI3PiaOfcEzn/jEMXIJKXn
6qjtBFfCn/4lOaVf0TE9I9F3+wPvFgdtY5hrZm+LyfI0hT++LpdSteRyfF1p1XvNnphvrRuDKCQj
IRLdZJtmxLN+n7Dv4uOtT5xFkZaPmiJo8Ikq+/TaghoqfBhlqCTtY62FQtiLkW+MCKVu1Nrk4KIH
qqnGX3p/VdDkGUvgEnjeVli29/sHUd1KPugm/SEXa2pU0DPUn2WosUEbheNKVJVCq8uOdfY0iscx
PweaJUM9RXAGcLCr+D7q3oZ8DWpzO0bpc0C/lIuFyvsN+id1eggkAz5Vaxzc2wEEkt3/niAFzUVD
EZE3qtJLBjW7AsQdfa2BvBDXIQv271+XlEzWq+nXp7je26MN00YikNhCpmQBXwOwUGcCeYt8gH33
GpLVVvLSmM3iuljIPmRtpwSvjNG2CynTgpWFthAWgfv+92eFXq70nfgdGUp4C/JWQHtXN3V0EmBS
Qo4KEntG11S5psH677LWjekLf+whjUeipkE1c1fbLXqJGVwu0SkW1pDzSwM1yzB7Y0h4tcHHpBDq
14+Dv4YsWXrveZjmGDNKscGlYQNDMcewgHx1kl1LUc0jf9B2PXiWvkqzWJyUWbjWxx7Vbz6eHgfV
wGcwo83J8hFEW0u0qw0jrcXbKEKjn/V7vFkAKepzUsCgQWZAgsPuRPIh9z4BMgfT/tCtQ99uB23o
Wv976sNGYfyo4gmPrxw59WRfkIj8+f31p9+4sazmrjodFPxGSIwPuLWWUOL9ejk+rKGjvgEVt357
tu+9KuP0AsoWu04pqA+LEAKXhTddaChTjUe5OVThBfcvS887mkPaNIPErgjtdl0/F5ARhB5zDvHW
SxDdc5C+N9KDEbz2w1tfmmk57FQg6BX4CxQDzD06jbMKAdFabrdKCjx2PtbwLg2DnMYdOND5HRxD
3CYXXDVSyBCPttTVpzaxoVPh+myAch/kk5nabFQfNdAUBTx4EAyj5ASxaPeBcg9lVySlXqa6ubQ2
Qt8J2q0RmoUnoan6NOow+s+v7/e+9fW03wbk7v/D5XXavrceMItRObxlpcAIsXSeX0NydRxn//Dn
8/elczsBgwvyv5elXBVG2bQBoC2jAY3Rk5Y8l11gBcm7nH2Oo/P7Uxbix5xAoNSeBI1csE7gr+QU
Y2bnHIAjEbpy6jUZnn9/yEL+pc9JAyGApXIfYSJ2qJmSiowYqxEhapvRldFagLP/1x5Z8FQ5noCf
ucJT30ttNdy04OgnJmcJkauoBeEZZNsmFWqchVOE+rvbDfyP/j1TXAUHYJnn0EiVass3rkWkrtwN
FhKHOfq/bDrW8yC772IP3g6Tu0JFEihqrUzLdEjcWL5zCgCAe2IvNHhxVXB8G9ARLT8Fd+G9OB7V
wf6TGs7fVc7gPfrvIRK1cQj83gfHUHvtM9R8FCRxvbdWwfruqNz6ktlOT72y6iBsO6CF09qiE2zw
16kySGTAH2GCgGUwWS7LZr1lYLNDHs9GjZK8xXaBb/RWBnQh2k+meD+TCG7I+5jz0FH3dA9tDt4M
pUvfg60G5FiHxaeqkV3B9Hll+pZWxyxC+E0+qi0UvXeitBW7gSQSZIG5B47T6AiKWpoyUiaZoxTM
jCb7ypo3ea+lWfQIT/OVd1iIgHMOgaTmXVfB3xp6GM/vp/vr+UUnD3crm/q743trWmfZDYv6PjUK
xMAi8xzFR0FCeAyk6Chlz7zx1cP/Iq4rsG0CmskK/DmxO2AQ1CcnThGJLm/HAL4dNfRiwd6UhEdZ
78Gt23DdRxZd4759mZz6YkPdeUL73rVvcXUHLAIPYnbYWfXYkqjRV66g313x/34KfHD/vTbgERJ6
HgyrdpH0CLtCcwDewNPhvKB/thoHjSiXQfRR6AWSYYUYAKTVA+w5a/SPjG0Rq6RJ3yJRBhIhqmwN
ehpCIaI1E7lRjrYFOkpoGpWwghpA0q+L3lEhDFhIBTSt74wBVU3OSTrOVGuBCuEaSeX2EQVF4n9/
UxkDbycJHr6JZ2hOATyBg6PIzpw+EhVk4lgbV2TdpiV9Y/TmeRTOwkw0GjxJZo9JAA5/lFl/uYJn
KW2USkMmKQx3duGsiHdR+SJ6lcmgsdoN0YEFX7BbSysB8vhOI21C8fr7cxcOXm22HqJAgUZBhKtT
Ghwa9H0URKbiLjF2nb7KtljYnHPyyAAP9Ro7FLJrhJm9OZKvrw9ktw93l9+/4fas/MfjgbGoShJJ
73eR4aEGda25lc79QktOn/NEcn8MNa/7fvMp749MJJnIGnDTQMUSmuhWQo64/FnD7q8kpuBXMTtB
SmhqR8DQoFPWwUkke+v7h/yvJEnw27NzwfCbsMik6dakXCPpIeof1HIlf1s4A+akjKqI+ahORojs
CCdxhPuHdoUP8lp0X1ik6rSwftyKq5R1gyLi2EYJHeXiyB5dfcLdOx8vD4HFbfwTd16rLC19yTzW
pwMrWgETULdbKbqvk00pPvy+ThcqZPqcf8HChNUQckavJOQsvoOWPgwJJP6RQXRkzFrKmp5IIXS/
QlibCp9GCQuVLN+KbXPIYdL6+1ss7Zb5jtd9oY5UXNV5/ZnLH9Pq7q9+d07ACPlQMHwBHycWj5m0
CVL3998VYbF0M+zqc+6F3MkZfNszQHOw/5jZpA6kDJvY4vYwkkNfpX/xr2Vtl8pR9mgGe4eYwBW0
6gnAZ2pr5ZXt62cpMkXg2AKXC+gYWjLsgKS3vHSSfejm3aGMt3CB18B1MJxGp15EYSoSh7YRklbG
38S1kQAPInwoPvVyN4qsJqCaSrngkwm72vsMWsK969GuisxGJuJDJJJAtI1hnxr3EcRV/sDnXdGg
agE3MxrAruMSfTL5IbdYZ/XwmHwuUF3Cpad21D8lMHLA/0HxUdlI0SkKbRkqhqkOT0CYgVWMNseu
3ic6bTl8HZzoAMQjIkDq50gBphcYCWEDb8DmnHmkaI6oIMIfM4Eng8Rg+ds4sIQoI9Et7yVmGhdf
4l0ZVq1HId+3j8MfTWpt7Q8ghuJzbXQ294EeaTHsE/Wq+hm2A3JKqozDRmAfmtESKd8X0GfL99qf
trTKyEmibXTufOAAaaWb40a7QjmoLM+K+sHjX0tFi0GnF1qy96VPEkj1cVc9k5xMeSvO4qVxotLC
hmD3Ue4ia1UVAPLpKMKJhRRIVqpXKbJj3KiQVJQWjABL9a6pPnXoo3sm/r0IuBqAbwmgJ+kVL9Yd
0YEJ0K9OaHsPFdMeTATIGFeAjG9gOSXCQhdmVOlX1xkm/Nl6bMtY3PuouY2KI/yJi60PFB7052zl
U8ihNUHF98rm93JMtUuk0cw19kJJjMzqoDMpHkaN+i3sjF7jDpoX+yG4tJXDapdj0OwkiWiWmRmO
FuPc7gK/0fTq2239PPpWEjhQdghefJABYBUDt47c7K7Zzngq9VMk0OkNSidLLfm5f23hv8FZ3Vmp
jzo0kcFtEOFU1bpJZ2rZRjBMTT4BbSopVimbypMXQPK7PMqDNaa2ZpD8PQSrfbQGXFJjt7sa8JET
oCGGEonYbvTerj0KNc+uNLljAqi0QbuE1vlG7d3ecP3qMcMKircVPvoK/GnFPrzUbGICpQxjX3sk
zz/jfDvwpNmGQLebQ/YYo39TIwF89LxD38O+9aDLp6LcjJ4PU95LhbqLbsKGB07zUexk+T6ITWj5
t/ojikfKE8r2wbMKdbvSGVIz+qiw+H3KgSc8Wmiadjn+RWwemPye/AtrYDNkFuVhKAFiMXusHOVq
aPBgcQAmwv/k/KtiA4UUpFSInEIwfd+GXrb6ljzHELnVNp2G7eeKf3LIf5xT2PHCL6pD7ezJeEf/
3GdUUyjIZbCNUUerb7GdMAl7pbqvEgvLVYTC02febTzMdUKM51HalCXhmwObXpjiAcFzK3wWlTv2
jvfIQpsbMPyVsE2/ko0WOrxG0SKKPydK53DBVJTeF3aLUju1DCsXCMzccSJRG5PB6mjYVnCEUYnn
6sGXCmXqPPjsobFaQW1CgZuN1Ya2mDekwF4LaQfYVWBz/FGuXjOA/xuLKQdfdKBkAAEhvXLKlJag
xxjoYsK5hkImAmuoa05wG+NAyME/A49JREEbTk4A8+fAkhIxlBGJN+O4qVqitXB7iuGNve/FC7Qb
FW6TpxdJhxbaqep2eWS10Sa++B+RTnUUCCUCL56Sc5S91tp4jaLZRr4psQ087JpkA5dJttMlqqPD
XlJRAlwaxB6iDO4QHeXYidRPrxhwvd21QI2Cv4NKc/nEoKKJQFA9J5LZPPQpIhDVPKCPoPjoSnBd
Fm0eilA6Ud+gY49Aw3+pAxV2ESPTv/fUfjaPKUC/IyTwLbyXceIPRnIoBWusaTY8apILvlP0ru18
ByXo1q4lABEJgh6XPfCQ7PwjayY7NQA7MZK6Mkfajw72rB1l4Dvk2/gtOOVY2bFrABHQ0662sngr
a04aOQM7jRFt1dfEI3VGRtEcXU+kwwMcc5vuTmPXtIfVM2TXv9QYt6o6IfpwLo2HFmwAaRdfuT1M
CO4hHEPxD8Yq1aZTEins8JzigiYWb2OyLxRADPaMWcpVv7RPwecg7sreZZ9jQ7HPIcFmdrFqcj5s
JQeFZjUqsQXWuMSIHMSgYEEKkjUwd5NopyCBwd6vDfRMDYQXXrHC6WioGBEkCB77mV0lmEy8aNIg
CqrMSQDja0LEC7EnorhjMD5r4y+tDI8y2mqwFCaKehkhjy+3HlUTFWfwG2yv5Do060ZxASM4wem2
4mFdZMlWJMN+61iHH2H82EZ7xb/z/Du/3ofexUudBgQrzbOG5pjnD0V8FHUnTXb9CFfZexz31lja
LQ8jSQuOVceWO6RDQ30f74oQAXsyeazN0TiWMHovcSaCW90DydFnf3TxZRTeRe9F153Wexm8F6H5
k+D/0wSHb3IrzNvtkJxjz0q1faB9yGA1FNtcBELa/0ROEvCN6eHdRB1Jn2Gl/ikHi7gPIROHbSXB
sBSX8SRPTUF/QMvD9rnSjXEAa95XBWRJDyHdBgBN/X70DrFYHGBLTuIYsK0424zNFa6FeNPOGfvc
MSDU2DoJ9DUyp4aDeS53G1nGOfI+5DATMEp7bIo7ho2RZbjp9O8dV21QmrNqjDMOfK7awqLL5fva
gYjGpoLtYWektNMVp+cZHRJ1w5ovD98OlizRwlMiGTuh7WqiQY0i0QTaNIi78OuWQLFj/L3kxaTm
JOJx6t4Iz4p80vhzIiDe4BDQOB2SKimFpdOh0LlTUHGuXoNvMNx7qEEmEc6geq9gHXSJYHL9hnEC
DSJ8CDRp0+KT9THSgMRBj4jqo24qUNAf4G41OXz7nmz6SLwzBeQ0DgbqQJqyJLOF5tR2wEehagH+
jlvEH4kgUzlStyVDDa/USccwVV5Kc+k15IANTuAc37QkFeEG5+OYVcr/4ew8lhtHtjT8RIiAN1sA
BD0pyksbhKSS4L3H08/HillUsIvFiVl0VN+OuiSRyDx5zG8cBXd3ntnKPtT8Jy8Gt+/kpWGyY2Zl
m0e/G2RGKi+annSUxETvHpUmWlnde9gerXwb562tZpITjw9BbH5UWQn1UbKNMnZTM17ItemVyXMi
F27UnUS1eomM/mOyDLaPsB/LQAZIa6JnS3zjAvDrbhWLeFMG0pucK0yyg+dAMex05PG7vQLXMAyE
ZZn5Xhhy2PBEDBIvof0ONKaekZDjybsKG/sx3BT8H+W2dtQqXOq1vxCClyKrdn28SJLD3Dwqwnse
YoTH4YWRWWcZgxvuTWlTifWxsfAZNI+MVhaI4PAen0s2cFo/yeFLyDP3w5PeGMvJRykFm1JNfw05
pHKYLyx4wXov2D52zXMugcZOliEf7qtcqOJSVJZzc5AF+G3n/yA9Gb9bJtIqMU2nhH0ZWDTRguIp
Ut7zGsF/REwwKC2EHwR57KI6ScLRGN+78lerbcJ2hePaum1PZfBV4u3jxw+FEXi6tJ7rd0H6Hg1j
G54DYL8vdT6pz5ktPRvhVjL2NTMnTXkW5MGZlMFW61+WvzHne5mKlc6KKuxKY5P2JwHmQ5k4RaPa
Ytzb6TR8zYCp/QHp9hEIqS65A2rqyUYp36b4TpUpJOC0+9ln1xEjKtUWxp9xPsjxcy/d9e1oD8Lg
RsjapQG+ewqZYUjosvaGFrtZjMLd1DzhUGorxDy//5UGhxomK+yivqfVZ+4bwL9igRSlxESO2Xxx
bo/Hfu40yUNbqIsKVFl6TgF5A9MY7drueYzvMyTO053UAiLfhmPEkT+/i4745QPHF55LRtfSBzYz
GTaW8/Os36njUyK8FdCZhc8iwvZlm9YvuvRW6XixKvtakrwaz2fk4s5Tv6nyFz5q7vK3WOPq16nf
TRCusjBYV6ya3Ar2oJGnky3rsbCt24+gF9yiVu0mRTtMtFYmq6KFmKLrxlrUhl0GKGmu8kU1V0fL
pPvIJAA3kXDdKsmy0NZWdrSUzhbZgkE0cma4lq1mKQyaIxuDFxEmE0LHcB4jGvfVBHnD4IC8FyFI
k2nR4W95juxTygke6kOBMjbWLasCPEoU/iT+Nuzgd79P4mscbbXpOVX4baS1TRAvg/I7i0/DuB+p
UeLGaUcFm6ddFRPPB9Yjxg5s2gzkPnKb2EVQYqs72JP/K1apGjUcztXPMqGDh0h2UWxa7DksFSr1
sJf9l1E9Rsh1FOt4gFmUHdVOsidJRszumOJRpE8bSSgOk9LtM2FcFTSH5SF0JxjRBo7UUjHDDZ2Y
rbeVPZfMSYvmviSZ6pqWDjDNmDn5bMdqNXYLQ+pIifEC8atdNgy2rH5ZIGN8qcSMe7Rr4w37djuK
ItdssRpRMPfzP6bxR8xBkslfsrS2JNJLdY+a50GhZlFRZ2K8vGkbMKTl6NRl4ZjqcrBib2hbR5JG
J063aG7Bl564SqDO6C84HXp9JeJ2+EunCZCSphYYrMbls15t8uK5M8LVTC0i0l+pm+I4nEnj7Yj3
0KH0QyxC/WPfMmmWLScq5UWmtw+mgWcwfYBQwq+XanZuh5WcVp6etguRrHHftBAvFWlh0m+IW0aL
5ApzuKSTa4Xc7VP0FPYoD2ER2e21iUMzjOTL+3Z8soaDhWNqg4BzHNylTcBTPSOeiAMEdX6seJR6
idLvotmH5w+KvBF2lNEBkwRjLYy5E+AnOjKNA6VKwal4Cbahlaq+dtyjGW0OQdVJOaccF7kzad1t
UuNOmGSXKZDf3KlVstaN9lUdChfPFRp4Ccy+xrG6nTKNFFVfU7kkOSqnFk0zwwmH44ij48R12FEj
G3lFndXfNUW2NVgD6E8LIYZzo4+OCDsR19gxC5dpjSNmLG161Vip1byZyXAL7S6spTtVy5dCpeBm
1W2SXKXcoc6ttz1ZCJQsoMqVM4ejW2XmetSROM5IjpiJqDVljhy7QAEEom18xkQqIk0E0VX8VRpJ
Tis0d51J5lPp+8jIYdiHK2tmnTrJMXvTaei2BblJtQlGiWQklkCiVil6lflGlfLF2AqbIfKfxyF8
NYbBbTB5VpMOD6EUX+UKiy3D7gp5HUA6wP9z0ED+osmQBqnToA6XlP2xUEqgvC2/rnTmjvgx+Lai
jCjWic+WUL0OJAeYqtGPme02Ixi9NgppapTZkjQsUDFZGWd5gO45LGpGNNsyEeywQs9CeEn5L0rf
snHfZCJUlS799rktok2a9m+KtRmndSq9CIKy0ISNNS4qOXUnXSGyPDV+srE6wxnCr5h2RpuZWH9Z
bpZaqwLpCeNoKJSFM+K5Kk61iUL5mTtWguREIK566uksAMVl6d4YoT0+VIeJUKMMzarTejeUEbnS
5NWs5HYAMKOaPB+PoYq9omXfZkBSPBvLcxjQRLpgRcKU2k/Gl67TX4IGhXaksv0HDYdYI233mRre
4ejomvprXi1NnLv1uFohzbfsGjpGzWQ8ZogmQtTfK8GRt2UHMwGE1Whq6ngl8HzqJ6k81HBQRfG9
QJdFiMeCovg8pPtlROAARsQJIUoVcuT1dGEFMUWhYOBxa8jx/bCr8edWZHPV42kvTski562V81Ne
kJs1s6cND6kpL4Liq83nB3KxBxGV0Ga0nBFsrC6wjB62fKDDDdEWe8nLx7WPG3mfjo42rDMDmJyx
6/2eEGg5svxWWcmis3rMXgcnhwAc+qNtjj9GCKSS7pXQB1+NrOx6emkh5o0WllytLGwqGDtzfbaG
i7xGCBd6rj/GZAeRaB39YXYkax9nO8nXtmJB9dx+V1RfvtC6vY4fdktBM6pc+VjfGgpUzjcVLbFc
dDCY3ZVnaQ0ajZZ/qumpJm2xSpXU9RPFLarBQRhsFbWy3Wna0QifQ2uyNUnYN7PqlOWhAhyseEZ+
CNB9pnFrkYtGz5p6mtM3JrbDdF+Uuh1qqbyLy8SNJW0zDOrD1CsHn6I3KdI7pMAhg7V2cs7uZ+m9
9pPfyX+bBHslkde63r9qyDLIHbNXYQjskR0pleRp5V0VW6CKIsDD56DBke1KL1YFT9P6Uw9wm2+m
XQoHLiO/Nfx9EVLBxQupnXYytrmilDpaJW5UmXZPQUkuCrk3QsdTd71uLvSSS2Kc7Ho2XGmg0E+Q
uRh1Yv9w1Opi19CVNejPzEcxntY99Y5iCQD6KkdstVNKK8FKyR7zpsRSr9iJsk/vRdqYSnUQVR09
51kgSzIONUs0BN8WZZeUJE7HpVKGp8BEDXZej3RIFDK3ME/3jU9PkT6EkGwMxrRi3iFJQtHgM2nI
34fyKecmmCbqBFlbJMVnjKXlUG5FaZcSD+f07PtJgQ58ztiOzBtVoJRZeF+GLwqSLXFrOiJmX+Cy
7cz4UIpD29OZ1T8aqV6YZIFCSsaiMXe1EK0Rds24LhrB7UxlrWNHbyiqbTQ/I5UXiSmAYKSaBuxN
52KJ/W+KQkIpvMkyIM6z/1/SO1p5YCrpSDREMXFaEv8cJYMsKETerH5boeyYwi5N4VpptP1liLvl
7FgqOjTI73RasRQLetQn1Y+IwVSs/VeCcm4HL3Ps9qFfLgOd+pmEvpMSj0GiI0fpz0ijSzWeo4yL
u7mXytYZ1PaBfnlaHyv9bLT9bRp0n0V0JHJ5E2n5Kuy/ZYkOTJgtjPRHmJexBR+mzNZKgfO3aKzQ
xTnqxq4byGnwceXQn/mmJldZvm7zzOmoVuQBavAw7+dxkVvvuUS3QqSfXeqoPdFPjIKnDpdPLX8v
43ClQ+XpYx+66uRqw0tBmLPG6EXIXv24JOre9aa6yuKYUUNEHvarRp6mJw73r4K+kOm2Csk+IV2T
45dG2mpgYLR3TdzLGJTHbDKrKhZxqNtq0x/m+SfCGr5RLdfHFGgsVVciRBex19Pcs8JgJw5cxPlA
9BZgX+LdqZabXKIp1Q/YV5NLZ+k6JEFLAfFlDQ0InTleP7qZhAc3c5FMQnauEncZFNqiN720eelm
/CbH96xFKtc/lhFT/fyIa7FbRA+WqdNWCm2R7mbVxjuzF6HRkNCLOGGI/bpVE6AX1NyU81abOL3E
nvHRXFRFcZ3ghhmrv/zZX1nm0mxrmtr8QgO06kjv04pJ7CK8M2kMVC3NA23b6P6mCqdNS7syMmWv
VdNtjFO9ASc4SzSvHDs65GzlsFkUxegIhrTSsA1UqPxGmO+qWdsDhpWjypzGjFZjpq46/UlrMree
A7cVCARl646DehArZifqhzATdITOxU1mSSrsNeJ5mDTsBsDAOX23RqnsUJGf5CZ90IMvk+Zrb0Ve
AWxE4GatQZmZQe5qOQmf+VMb723zGofn+iV9y5VokRcIUmiaHfI9bWPcZ1nsis2w1tphkzTmPiPV
F1EZo5ewrZAFTPKBEirelyKQJX9ctpaxT9HNkIW10JmbwlfcilkYcB/XGBHEpX7t5YKZAq3wLOj3
c44CRBAu27Z9E6eRxnXyFIrWQrEoMtRSX2ht/d4aCpdzV7oSHYssHp/zPqTIO9eCRh+tMnWmtERp
KpOh7ok4GsnYt8WP/RzsmrIPlkP2Psj5cpAbb9LwiEwWgZCEtiSEXkotVkoQq/VNMcHeLeVNXGwt
rq5WOuX9rsjf+vFNbT6GGhWO4FWaERWk7aLDzfIz2ROs/C2WWBbJ1ujc0t6I9XwR+gsw+jkDveQw
apJTmh+l+BYxwK3V1E3aFG5gRQ/1S5jWEUMHmbdnDlt/3FhAz9RVI0eULKpj9OV3lw6LgsOFpmCn
3lvJtqfbN0N4fkzU556euGS9qr2Fcy06CWH+UQSjw4CZnmS4mlJmVuIovWDovOir+iESxccRhSo5
Eu605k4i+8z1aBG1cBnGgyANO61ol7l+8uedlJmen8i/wmGX9vuM0VdVdXtLNBtnkAvdVbX6LsBx
lonokzFrJI3zT5aFht1Iz+Xo/0ryjoPXy05fT67PtWDRgIBUPmbFoaSVbSXyhjyNZai8hsLISPCs
Sx/SPsFvvj0UIZ1p8k0XE1R654Ro/zEUUiiQdzoRN1SahdAChdBq5g41E7Em5UAxwdBq+t7q4AV1
sZLl08zo0Co9kzy9t8TKHroEUNP4pAXJLu7zDxM+/Zh0XmjJ64k/z/8ba09P8ed1xZ9tCGuAP0WB
Cp8w0mHyaev1tuSdtFGuOX3XOrpfPM9AllMj+AxjbS30ZICEtE5MPCuA7EKnH8kj5h3Rx1garo9q
gSIj7lDS/dfpfdMEQanETQLkYLbolkGdyiZvVOoH5MJWnUIvkVEiRYsnl9P92GwYqK+RGzhPIy1z
Yhoz7vywA8pXo9SUvQOj08efyHwNps+cUWjTSF6rlctsBnNK9aUGH4V0qpDetvrFxFrWw95iGKS2
vqtAAzIFz+Cvl/O3wpDNmif0rQ1PI14J/HQ8E+ycf5/qjp4PLsD7TDMcRZrdnMwTAwhGdVm+y9pf
ffoRddVKwbOwhZXF1Nekx9ZTLEfGSUkPefgRcFVgOmKH+letTSThHeOm7EEKfFcYyFJHP3rsDeZx
ZS6ssjk8hMa6K9d0rwumNkO7biAvBcOxFkhaRfNFiNCEDdZzuYplY9kJNB6C1s0rY6Ezf5TirwHJ
PWt8GNmqI8ICifoyqSc17Y6m3K8gwrhphpRBxAFXGG5E8bPMTWafs04j7hZSEsu2UKr2zEhXChSv
m9cimYCQbvph2w+iJ471BnfMJaFR6M5GzP2PTuwrmnI1S48BRQvXV6xhITtF3SM1hEpVHn2ZCS5K
sfql9Od6Uc2h0YnWdp7zVd6bhE8RC6f5hFKr5Fh1vBgxbCRi74o2OWH8uRuaZGfq8yqM2Md9v2qH
rVBTm2rRPtOVtdThzEOMjEeq+Lladqq2nBFvxTpYVX4JjK+Up2QilftspE94SwEDCEnZJcmuBQwx
dNSaR2AUun7SukNFHiAH41FgQiMw+Uvmr7h5saaX1P/mRgcheFD7VRdCVD5qTPAsf60nuxxFWICm
tUTxJN0BGpBq5nfVnSncmWDKLHEttJtxOCX1PigParqXwn0k7cXpi9fkivVD00VuYQXeFMX3YfGe
B9NuFmNkKKAWWFP8NpQiBpJf+vRaKakNfvKu0OiUVNkiZVpJ148OoH5f1QaksIfIXJfhRqyY+lLp
eoOJ0U34oNcobDClrJL7chTs85Rghj2G2DVJ8+NAK6dTNuxb38JqIbhX4/uSprVVPZWGfuo6+T6Q
smOgrsRhVfJX2l5hFXXXz36Q76eA3HXiVzIVn03+GgunmamMZSS7ETXeLFKXIeHEgkEmlPvUPL9V
vJuVg4DuP7CJ7ilJfpV4hs4BHc3tkFDX1fVaMgROMBCBKus3oQSQZTY2c3A63456JjHGzqEmxdZH
V3THUa3Jk5v3sf6yqtfS0DyMKb3AYnJWPevmQ27ljPM+mzA7zYG1as4JVpq75dxumyzEAtjcSBRR
qvpdEAlxYW43hkhOnFmbRjyY1qGP4cgN5CQiStBhiTCJ8ijmrWPkmjf41SqIXyycP4J4pZYfRgNG
S1M2CWhkocg+uf6Z8jC/VyP8rB1xWeUoX+1j8UE27/QfI/H0d91kBBI4RDmD/hKVpZCupWpVFdtM
nFwsEaaBpjpJsFNXJU2qbc4jjPGd5n/LsfqepPcNlZ18FBEReyYz6WVPFT8VoA0iNTxsP12ed3Lp
Mzbhtn7hIo6fZgusD7dMEN9rg103X5XROWW6kq1VOn1Ihiv8hKqXCcc2WbUnFDdlkwzcmX8kQC7Y
njaOfuT2EOgcpmAUnLj0cLDiL8lHkzXGpxygErtwhl7L3fU0LU22buOAlg2MPThZIluKlvawHuEt
MvD4mX06qQthWCWaslTzmGCNUofdqQv9s1JkO2gd/6GnyVJazxmSBSXO9gsyqrncNQX/ChyWptsO
+qJYbBmDksOSbyaYYuo08F6ExJvT87ydJmbz3nz4yVZON4CytWRHZ61jvCf72+kZQ/eDqZw6MFFI
MxSGG0bbbnhKkbJPFilsr9gppXtBvBsbEjkEqU9BselKqgx6pY6UQLZA1Cx66YW1kXxyefPVldvg
BbUZy1/BWTqMzgnYJscP8ap9MpGeFV8pCRL91A4njXq7X0gdxB6eV34aqQXIzEVyAcsjvCbFqi13
pBY+KInEAUsdHcf3ol/OT2a5UI3HVHMiat6fBlXNW6IS0hUYnXZBJVDDoKm7AbjbtOkfky0jFMAT
6VZ/CO/NrfhJ6a4frBv0umvfdQEKjcmlyFP4LrOhFNgK+Q3w7zVAonaBCBWjSCy0iQ8eNtHB3PR3
4GX6z/JlumNfffQnUvhKtKVf/0byXV2z8/P9gePMRyOSmebS83Hi9YytabZplqHLmM0OtyZijD83
vugKYFS7AIwGWaWMLcOMbSHgNKZSkRA9JZ0ZNKY9bdCtpI5OYSp7mfVt+uNDNdGEpHESgnVJaCGB
ZuUQqfaNn3MNv3iBKUXJSkvj83NPy2LReq9HpjPO+R/GIu5BtE+3qGbXNsoFiLxPBt1MCt6nmB1C
ddkYt5gtV1/dBWrUnHXyxixDZW8vApio13Tlt2dVGHake1ZrSG8YglxZK/UCzB8ptZn4MnoiPR46
BurAinmI/Niuylva/NeYypfCrpEYtEIfCcPW8I8jYKeukJYCegqYKtqmjGxQD95Q4voYsbOhVUrL
m+q3WgxgBUdQIYV2b511jeXoqAbCQ+XTNq1L2mvlTs1uYIV/a5n8l2pgqhfxhfpoFsMAmG7ML5Ra
JFOZjMk+bH78apGRJk7vEeEMu7teexhAzCBrTPHHSHuKbLMEeQc3oVLvJWshSq3775189VddRCLe
TEHTyYJp+FskfHPmeIOF98jfcVqenTvBeQmcdhlurFtfeeUsX+rIVjibN40Io47ZLEmAh7Q21PLR
NWxgout0dxZ55cQuz6Sq5rX9ocyyTuYRXJBHJrH494Nf2//qRegairow6plf8dy7YLCWMzSAwL7D
7cApvNK5EbiuIZ3Vi8BlDImkCpY+breA7uxy/S47R0ZIduh99/bXi4o0CjeZuznQ/Pq03F/GjVU+
P8bfdttFhDJqNamGqJ62KoPBLM1W+LHcwJtf3TMXQamCGJ7PXXjW0WTgbQ9n3fw3fBkPLcja+CC7
DJvsbmusk5f+LbshY3X1hV0ErNCiRA76CSLmAsyv2xBvM+dLt0v70DqrW7vzGjXsP3KykSwY2mSg
mqLCi1TiJTcq0JTcrUfgRkVPOaUWay0RdtUUr7rA/NLAy6pGsk39HeOy0ljU8sqgZdr80qmLIzwD
ZSYZjaTvUm4jETRENoyHwCKTEnv0AN9nsikrH+6CWl5UVYTkXkHlIt3ICf5OpjIvNWsNOWbGPYDp
KPM3nanpoABsn4LkTe7kz6jU6t/jqH+fqmuRWLkIclOiZXpase16F9kAp19Ro21jt1lGJwQWNvLR
P6LV7sb7qnGKreBZu+LG/rhG1VQuIpmSq10uqRGyq1CSEHbcN/toU6FZMq7AE7rf/SpbqrbJ+dZf
Wgxup+1ZrwIhyWW6BF39/zt3v7fVHxlRr6Pqg6z8uJ3M3lGMNnTamYnSv5f3N/vxL6dauQhaGqxE
SdE4eZox0QS5B1Qtqo8dIIIqpu+g0jWO7+b4jYFrjpd3/hmGn0wpuT7ow53hLx1DlfHFp9+pNp+m
fjDjTVpZwFsYpen0lwUdr6lo0UNYlGjL6XeC8aWgLab3bsHmzYsnzUcHoGMm1n6qAGNCRlJp8dpG
4JR2lvgZxafIhGpzJ8ynrudOCY+R8YJpLgCV7yobjpa/VdRDxdBflnRbi2Cv+u8+fVwp7u51o9qU
hmknEaOXdCVN4a8k/cCpDJX5ZaYwEJvW/17Ka9Rx5SIw65GutXGHGmkFmoT+BtDW1I0zcRE13+ok
LKZwOYRP+ZwtS4orVRhdKwhvpERXgrNyEZyZJBfCAClsO1b7wF8N8q1L7fwBf9sfF5FZLgI1FDI8
CzUbwB732mjzYt232hbtX/9euN977W/fcRGHVaQXmqGGjBz4LyLQCNDnRY6RtDyjBKF7Vjeumq72
VJMZ3jR4fRl7AA5RRFuHydoqV2K71NJpIcogwhADTovqGGvqizKU95ZIVzXVT2ZOLi18m9jeSk3m
6IbwatG+pF7dGQw7/PaWVvnfX4RhXoQrZnVw7Mceb8xwefZ4UFrT/vcyXfvki2hkBFKkKpkxMHLd
Z/1jBm763x98/oD/Lr9hXlR4uqUUQ27owzYBSZ0hNV74IZIb6FXmovvvr5DO2+Vv33F+qD+CmMhU
3WJhhq2I520MN0IXEVasN2qsujp4phhYhl5rTJTO6nU3gtu12vVS1Zgh3JDPiYQoAXpDrxXWdP7a
XxuLL5N0It5Y61sx+loqcalx3DdNkdQh3/R8dnb+ZJByCt2vt8BJPLb1jVU8v5D/LqL5W7zyj0Ws
8e9LsoxDDj7DmH9B3V/p9XijgXB1sS72V9QMXV1J5/C1qD5KNHoqXIuiZb4aPNVTd/HJX8TLf2+H
aw9yseMoT9BMKvmqgUhZMpRolcKWhhtswCtKbab8n802Z5nYYcZFM9dRyerOpl+5/fF/keK59ggX
wb4R5LxJRxQNEps8/P1TItUf7db+ejubRd+i+l5jF8sXcT3Rg0boGx6lQFjKXCIsRfgdHf6BaYxK
z0tN9pF4t4Uhrm6Di4CvD03hD+fFe37W2MpHZIbuv16Itqg03aJ7X0kgf5cBf2zkrEPTTPUzFm+q
vRR1aQMkYPU0FE+GWHuVeasWvbYTLmU51VhAiDdVxi2qOmf9SIoxFNQdUAa3Qszfg6f5W37qj0eJ
+0AXI5OtXLqd8/oOdmGPIe+6cmfnAcSBG+5vSpqet+9fjv9vPZk/viqrI7QaCsoVjA9dxrxO6hbL
0f4ClerKbuLdUny+9kgXgUDWgloYZJkRltKtrGheddVxPPPEQNn8v87/7733x5MksjiFppSPW7Dz
enXG6NiyfkO+4sre+h2h//jsToxDRQCZtR2q0kvU10Q7TWrjGlmwEsGE+KN/K9+7tk4XISBO1UEf
E7RouLZwU3mi/w0dJ3QyjudLtfaVEeX4F4hgN5WD/n6Lmr+3+R/Pxnyw76ZG4mxOjuhE9Bd6Giof
Dzedva80Un5f3398ga4WRWCCvtg+k8Ez+KDJ/jWMTO2w5TtXxqimPQmQuXKAWslNMZorsVS6yP90
P/Br6VyHR8kqmWLH15+lqlv8e69dOTXiRbMQfW6/ALuCrpm+ZfI7KTcu42uBUjxvwD/Wqpxijbkj
LwPKgCfYs5c/hsgYqusaYTnNGZf54pZaz5WdJl4klYieVTKKuDyD/KabFeiru5khsABP79+LdOUN
iJdHXk/MgInzeZFeZ+bkynQmkN3/+8OvvYHzl/6xUIo2VUrQoP4Wp1IEJF11C9Dg//7s3xfhX4Li
pTx9oMEi7cz/lVPKd6VbbZtV6fpLddEsiydEpteDN2+kExwgFMmz460W8bWrWbw4/qaOVfo08VgK
17+yUlapVzj3NKSdhuAPbMMBhrP17299oXn+4L896kUuoLaDZiXWMG7FBjKdNLkx4OMx2MUBeMPo
OzWwxRYhVDLLaFMqz7xbwBbQFYAikKqDhzktDmPybkEr0xqEBmKE2qOG0lv38uZtBEIRDsJmlmsG
xXtVQAC9zu6gTyySKQVPA9VGMhYmdrLSuXZXsWsZzr7FOWSEQ9J2jpIXmOuBT0lkB8m/bQflIu2t
ddQPdsEP6sJdqIDw0IF/zsBgjY+5Q5VevBMA2kwJxhGgAALwpCFSUBOqAr0QrtqzqGoPmr3ZpcG0
Fv183YE3mQXoIU8WKNLM+lUUuPmJu5xGmRK/+P7j1Dd2N1MJ6gdfjRAb/Pz3bvv7TjYupTfDOBCj
hEJ7W/qPLXwv4cZVIl/ZxoZ1sZkMPQf41AXom9VfCiDbtD7NMuh5I7vvMvrmabVRm8jtpwAStGEH
KuPhCVBcE0SPCnqE5jmRZn2Nk5G+NzpTKzXz2qLd1mK4NKdokSr5Uc2+EkiCzdB61HuLs0FGrq2a
ZpeY7+IZbjn+wl+uzwCcQ7erqQCDZieJO/hBRrGrsh/8xJxSOWDGWEGeZhgmg8yyoCFXjb/uwMi0
xlcrou4oJKuU1zx2xaqxAoBeGez5H0m3nFYXbBNehl/jfWiIrpp+yMH7SP6vYB0yjGD3ojNSaji0
+rhONdDRd0WmrdXQU2dzFVaHsFjno/rWJ8oKSSdQXBkEcayTDyYuI5IEsFwqmsdc7V30LL0eWpaf
vxnKYi63cv9iaLJbgNEzyq01+XY3GV6En0i3G6twLZxRvpATk2mt5BtLTQGlIPKRzl4sPBaWcJd1
+LYznw+xrxwk+PwIToygt3TFVRelhvSEF8C0kgb4F0Ow6Mz3UQdpW0P4PxNfqtFLzcnNcamclHiV
NgKQ1uohgejjT9oqKxmyl4pTYg3XwfxS6o8+2cvJnpkapGQ/RirkU8mkxQgTUzV/rPBLRfS9PMOj
6X3k8NAtEPgpgCFfhHxVLVujdE3N+C4VHHDMcSHGqp334hpSrevnyiI18oVEF69HMSDvuN31DAQO
sKwANd5+9IbCv49nGaFZfP9SLIEh4fSN8GxVs6OOxcoSjxW6KkHsjuRwo/AQTqkrzpKXtk+Bet8y
hq8nMMnqT15O61kEgKz3ToE0txLnXtbB9ARMO4JonxNtETf6Y2cAbhJ4MeKb4EcbHxLTmSVda5Bz
05+42DfSya9/DeK0FBv0UQzxRt6oXY2vF5UPqn+SRA0/oGQPllL4mucvv/wO0SENQ2E59Ao0CnzY
zMwu6V8awKHVOVtM1tm7StrkuLFl4qYNfUdOeI/oTOS+RGMelQiZ7WCdhKoEdEZ/YH6XlLvagAcv
F8s562HxM49rDm29iQfVG4J0kdU0X3tQRTJkPcNBi3Rbqdu5wmGNxCIpV6hlbYQA6VwL0WwdG82W
8iw3nKnrHLVhE9DBNUaYHRrIlMhLs97D1cu3ZDcMAeF0b0gIr1TRX5TTkwZSps8+CvnTBxUcAJfr
2XX30vigUpuH1d0AjicZ4FkIJuZBcBMKzUua/Dj/D2dnlhw5kmXZrZTEP7KgGBTQlor8oM0jB+Pk
/IE46SSgmOdpN72W2lgdi87ujvDKyGjp+Alxp9OMhAGq+t6799zSPYaacHS0nUSy34RCLfrcu+lL
EJZkrdXCWEi8iRMxcKqJz/n0WjQ+0T3BLiVeydENi5i7jgZ5GyF4NgliGhL7Aup18F+FYOQzQrgq
7LVEPG+i7U31c4H0vajJnFvHFdb0ctvh2YTrvfTUm5oxmzA7GUp/qWQN6aQ+FklJOutgn3zUox2m
Bme67bP3KQ9x9Wyz6mMsjlP9HJn+orLsdeGfuw6yVrhCvotjSbyYBssrv3wzGXTH5bOjjWWS8Yub
+sto+01R6kdCRcnmbR7iDh2N8WS7zcPUk+sYe0tn8HHAMzPQd7F5Hho0VMa87YFXDLrfxcYItKdY
1AmaI7XLijtVV6vej/YjLDfn7Ix4sHD9+sLYXG00cjJuRP2oM5v/5ZskYueMUaZu7LZbFma2F0Gz
duVbaV5K/FodczSgR6a5TbtsFXl4l6WzmGXNIIFVq0DMLr/aPlhnTQK1hUeY23Z0qgflMrQltyhE
VWdmxbp3NT7hN1ckS1l/BUBLjUKdU+tHVULuKdGgkfobjTdFpG7ilBXZ63YzTXZMiAtR3V+FjH3z
rU2zc21+etNDwqNhYDQ0jJOK21MpsKeNq8x5leawrPrvjX+bd1uzlOcs73e9Va4KcwTxAJFcb1mP
1Qgyx8Rl7229is8gcRnBf5gD2vThq6+rAwQ+WBnvMj/h8ELEbi/M5K4tPozqNJTwhllW5mLlMgA3
g/TRZH1Lohfs/yvLIO4eV10WParwu9nsZcgJRvBijyJEztYX23po1jgBVzL58lBzSZBTfvHcNwcX
NVXpy29zgihUx6soe4uies27b7v6MZPXZc/j7kUCmti70tiTuQYtaFr6nKKS+KttHshAWg1xf9OW
a9e8z0v2Ewtfy2dv07PE5FzxSA05DtNWLUz4JRak4o6LIR+TdOPnn16+rXscyqj/5/TdMshxZUuw
gTPOGRFmGtlYynylP1jN0VM5RAdMthKHW9A9zibZgiiG8QHFWG/SAZWWqy69d2gQtmODKzVux61d
jmtZy1OH8t1rXo00QYCB9DFHMpsDSxoBY0h9nMPwM3ZwCHbP8VhywHsRLUJht9xmDb/OJ/EDoMva
u/IqRrB+ZOP9CLTF0XS28BIO2bYXlzE8JGGG42KvMkpenW9bFDreKHbldOmd72b1OuFGmaN3JR24
GYxVMrl1QPRTYtwYRbEKO8TS3l1Acihi5uy+Rg1mg9fx0eKZU37QAkqDhWemb58Q1yIg94pVkUSf
qbB3dXPJwlcHImUbYK5klRPty5RnUJrCTVrMH64TorjwPn2hbgy35cQV3AxNgI6/MJaWhd3BeYup
1PIUyXgWHaaw/shwRU5ZBiYDYymDtvdw6OCt2BPoQOQiKQ1yidO4cLmmLXaQvE7v6l7uXHUfO4fA
Fh8MN5a6SQ4yX9uaydh7bZ6t6sUU37wueojiDM92fizkR4GYNlXVpg6/VfwEdvWsEhCjQX5SbYhR
lVFL/9SVjy50oyn3VsMsV2FyvWHLwyiQglunvn63+r2P6Hq28FWD6TTjBNvBuUA7PnZPuniXEuN1
m57r+bE2vuXFvGRKecN8eDn3qPZOgCluRkH4bDstUoXxWD2ycW5NtLpyYm2Wcj9BeblpZc8mJ9Yx
+aDa0pvA/HQi5FBxzCjoyuVGQyPVY5XU75iH1gN2MsnCkJU+12imoY8mNZu/1JStrdS/ydDAS5SO
xJEshMPxGYoXKalB/lq4b9Y4njTwJzuMHlNNj6bpaQ/1yD+DY1jeB+AGpEsGY2vvGnSRxckS7glp
Glv29dVyntj2tRbuaowRmSTfZp+DSiDevabZDjXq97jaBzj43B4jZ5JgS36ZCmMtBqAOLgKVnFGE
7iFGRRhHjEPoEqkWffxFlfLb5OafVYo/NVSKNuqSMmIIVXHLRta81sljbQeXyYk3DbpKLTIumbFO
vduqnI9N9eEl30NWASuVJIoDnOgfI/SQtS+WXm0sQ0wdaa6INEdtfT/j2hrmM5sb6tJvRgdTy9WL
EQqZkW2Uma+w6ZbE7NmSaawizgi/QgZ4rebD9vGXae+i+kPb1TsvohcAGUap72YAqKfqv9J8QMK4
k+Kljr+NlEDFvHP1boATplti2NleeLIn/RyAa1FFfufiEI6rZ7eExWjON7rA88amWhnxzu+8U5xg
mb3OsZfiyvQq8It+swTwGg+11LhoAp8PAMt1WoMAms4xk2XWo0GVyxqxdIHGr36b6SmY7rrA3KgK
KFAyeArCq5waKFXiLjvjqE0G2n6GTS/YGJY4Tn14UyK69fyvafyR2kfJs2ZMl7A+uJhbXKPY2lbI
bu7j1PFu9HgiuJ2fDtpM8RC3ZBym4XpI30P9WuCwMIJjzm9tVkh/EfQ6FUOZ9CWWb073MKhPG7lw
KLpl7NabmIeGFppRcszGyaqT4WD7G0PCPrPNo07PKQtikAG/9Ycl5vBl2T+0uDBjJNo+3qzQ2hjQ
Qh68BiMx9hZYcMRwexebD1KmZIPHWEYwcE7OnTk8YRHy+n3jQwwgcXNUb+bISU+/t71aOjMIgPje
tzhPf6R9D73k2TTvo/Dddk718BJUyTpNQVixznXsNI7GKvVAUCxMmIHZ45ZUn2UEhSbGAZvplqXM
M/D4QvrvVYKepQ6XHqmQRhyuWII2zbAnemzty+BBG9ZKc+JrTj6rmbI9XLXmsc3QZPXqYOFUbvv5
Oy45Cmpv6ZXPRfOm5IOhLgL9eu2XgLqcl7TM3xwnxbz5LSXOTY736Ne5k1kCcypnbrQm7LH3PzoY
K2FbXr3s+wAXjK2tQ4CjQhvhJc8rvEzdfWfLO23C91Fiqa1+EYgH7G83Nadl5QWL1nmy0TaYM//a
TI6BfcE+0qQPLTAS2nKT0dLpyQ6DYywNYZ8SoCNzuczKZ7u8lBGB8KxC10zNLfdmFZ9yulH5xevW
XXRvGC9WfnSHczNfaqQS6W2dX8JxL0AHqxeZHHxUNNX3EM8liRNLkhFKfYwFPoTxoQux5/j3AXrC
3njo2m3V3IbAu8K+ePCc8CkncQl2nIVrAF6Fu8z5lUoQKzZgwueAGF9O2Vmy4StTea8BSOE4q9BB
ZOIjaCfcwP1EYcAxQp3tcu9EmzrnQYJFwYC4rkD9kV8YLrJkGUl34TcvImmYGVorhWrDLeNN3zdP
vtEcRCdRAUhgiV/Uz2nU3NRYwaNKtMguQaW49Mk9wIl+sMewhuEx4tTWLS2aI46iJdVwFIEMRRm8
rrJ21aOFQVKShJyV434rO7Ur6wR02L4HmEE+peGsijFdZmopPU1lYF5DiRcG0hNVr4IO6Tzn+ZJ2
FnqXpL1DB44k6pwpzFUa1sG6HWEE0yprWUH8nZ/s+wyLmGT8PkeYWm6C6HuTw0wDxRdz2OsunSzX
/ZBQ44/4phCS4/tKb3X/lF5FqHpnRSsB5NESIE1wvQjpP5SzuBm5n5KOgw8tNkpveJqwRXNCirjA
ZSFxWDMQK6MnUF1LGA87IpPu4vSjnneazMagQULzXOXW0fd7gDf2fgwfjZbMWK9aB9BBMqCIYjOY
XCanvi8CfbLJc23dczelK7J5V9PAxFKmKz1E5ND5O8cMd5nYKjoWcwMzIsaBH2wG95shwXKLfqmH
j3hsHzWaTXtnZy+9d9FQMRuVv7Sts02LcBcF/dGiAP/Xm+WfiLy8n8OUCk8CafF5xopVvuP2WPWP
1UOwn4/5rtw1q2ADLeUeR9BC7LH4PBSPai9W9bk7NnfZMlv/1Uj8T9rJ3s/JS4Po5eDQITr4Xfsk
Q5w+mYXNFTPzzOhVBJu8zRd+Rj6A/1kFoDhqfNWIJAdsBUPl3aHieChioiJUeFbB17++Ov98LuCp
nwYP9awqnI2SaDVAM7GFO1hRg4Z/OdL8s9f/ae7gJH7fV6nH9BSXUDubTzBko4mFlV8qnS82EIDO
2Tn0ChhDNqDu55o1PXzT01+clf5kiuP9nN1Emm4hA8HHbwswRXW8NWnrjX6NrzpfBpjDa0cu6YkD
93PXFufpqqtX0BdoF1K1mH8hvvjT/u9PvX1TTqEZlCOyIQvYYk41Wz22uoMaww4zPwzlawhVzw5g
N7bttiYdvcmrVQpAZGBPNAas5HUMiy2lCCziheQ82bVfMz75f30j/Fnn+6feWBPEYmxbnMm2BhlY
3cBC+osH8E9ugd+6cb+bDuWzML3pqj6SaFYtMGIdzbAI/Mq//sGvd9J/Pwp7/k8XlgN2lM3IBjli
mzdBeYhmJjOkZpJG8Rfv8CeCbM//6drEQYs02rX5DZIQhokJuVTsmTcDjQgvQqs1mbLrLHM2nRzu
BC1mv0433TVQXNtLsG3LroT0Ets7sCU3iWF9oiXatnAEGTGtfQYnk/vds8xtPnV/Mbt0r4XAP7sq
PxUIVUQcU+dwVSJs5t1oH5u6WKl22AEx2pHCTPWWr3Lnoif94UY+eJKL2znPKvc2vkoPoPIygsBH
G1lQB9dvnUBgrqyvMKbfm1yiSK0nSklBOJl/3QE03fIabFPD0amFKxOY69qu1zJ996a3xKW5MwBT
nJJnxwo2JJAtQijYrH0Ybh7lkK7iFOrHPL6zrb0k7lNt/Pj/ujl+Dq2ZEuy8+HqGg0jJU+WI3qMZ
mKy7NPr87Q3+/WP8H+Fncfe/Lmnz9//gzx9FOdU6jNqf/vj3k/6oi6b4av/j+m3/55/98Zv+fv7e
6/yr+Pnf/OFbeOV/vPPye/v9D39Y5a1up/vus54ePpsubX97eX7G67/8f/3iv33+9iqPU/n56y8f
RZe311cLWfF++ceXdj9+/UXY3DX//vvX/8cXz98zvo98+7DTTfuf//O/f9fn96b99Rff/JtlKdeT
Qpi+rfyrYWL4vH5Fqr9Z0lGOqxCXE6lw3STzom6jX39xbL4k2aaVJT2Xh40Huim665ds9TfhWZ7t
CYpx1l5b/PK/f7o/fEL/9xP7t7zL7gqdt82vv/xxPZLK92zfM22KVBKaLN/8aeEItUjN1A+rbW4N
3jHLSrWanTGAjob1+3cX5h9v/fu34qf84/J0fTffEaa0LVdI03N/S0773So4GfT0S+lE26auaaR7
ep5XOkiNTdBZFh23huGYTB3jPLZzt01ICN0BkIyoDcJwjwtIP84AN15HOkcwzgO6jCxLsCfiSuxa
KBi0X2XXnuI4qb+yMC4reorDNX2qYj1synQsWI2M5mVGkEkt30SAs7OxqjfZaD9X/lSaUDa08xrP
TfIdJzmnaxed1n1XjrqCgqLgoNGQxudcpETXuL0R3OaZEFC+nRHARm9ty3H2112ankdnhnHUGqb4
Eia9OaF1SPUW5WvTyiAQmq2zywwzW5p+Xt4XXqnvZQSHeW5wVs88eqcaNs5LzWkdoUIarJRVcWZ2
8hFLnlcn6aMdecVrU4CLtowqu82SaCRTybCaVy+H3R/4Jif0IDdhmKblpc1jf5l3PjBKVWQ7I0wS
cWPHkTlu7XxuogU9wumiFV3YMXaLQ05AEi2nqBAPOPbYR/ws9+E1d9SULcLkfT5a7rOqXXLs09T/
AaixfzTbkQGXVOq2d2rx6E+Gc0qtkql3Xzj5KS49jzWfyIAMXv4u6MJ8bw2O+KxpUe9xZxHh7lRF
uZBNgvUDu5n+EfY2jfbRq9dhJz0qY4v2cx+MqI6tJIwPbYoGWSWTOGRNVh6EKxu62DFlRzc2JSOi
wBKooK1ubbgBztQ4a+J7KzYbOgaqX9uzN0IGV6nYVFyHL13gh4PbOmRgz3V7HmpFV9mEpfLqN7ax
yQymHW419i+5myjQ60nvfkSy4RydDNXOdhLITvlgd+3SmBKbvIFYiC+jHOS+M71uiytRfJWOnlZW
HHo0ZYl6BxmTdYdQJYLQBXKIAF2Yxk5OefvYwi04+kZRjsusrf1Vb3vmOfU9Tmd9561bStOlWQQx
XmizZOOZZeOTCRBX8dIITPFm9T24zSYP4ByrUrxK13MhFVw5KT5VHiCSCVaPI2s2McPXJg1FP6te
+rqql1VZIbgrRie50VPibAc1UsezGsJwnccu35qGDpfayxziC7j1yLaKT/PUq9eJTxc+fclcq8la
dCoaLFI1lUzqwp6J2TBZCZB8VV7mJGdETuE1veiqHEBmoMozlxGdKAY3jj442STAs7b9ou1y89Vx
GvfOUJbn3CjHGt7knAZ3QRXF957Xp4eyM3MCmHKbmY5rMQtyM3zauY6WljfRNwOfW9wHVdfvTdLD
j5FMCHCQsXOXF019bmSnN+5YJCvGfu2Wv0MVIBPvqKzMfU3b2dhMFQtVUbXOyaOpspNorjZRNOvN
PAuMDzq276KsGz7pdqMfG2DPjoM7r9xBFfeRMKrnxpgBVTQmt+8MsG0zDsFwzmKPboYwELwCdsLR
FjNNspJ+fJmAs+Fz6+bsKShCbv8mkPSM2sBnkjZ2jALCwocUXBn5yrUt68vs1XD0G4U/BW3CIehG
Z5/0zrSxy+QlbocSrUtvPeW+wWS3YG4A7Lb3V8ZUMTRHdiNIXwjatR/GpLIFgVhZo2E/pYlmeG0k
iMunKTxPpVUeixj+iWEmHDrtFOC+mWnu9iYEHADQtV2VWV+8+R0MHZmAalw5Jn0XI+mDJUlZERPA
YDqNgRk/07qdTzrSHle8K55sNsV9nxbi2BZ9zRrluuoHDFYgStwAQdnYKxld7+fB8J69oiT4ne/b
JzE6say1fHTjjDFGtpS1Y4QMWyJzbhl3GlibjUbSMHW0D5ErbutlEmjvzqpi920ohDrHWJ8ZBTeM
3oy4r7buDDdKTY6kI8mU91XrABNpHUDcslU+3TaW1SySaPAZdyapeCtdYXKW1WW5NrxpXMO4wG1t
he4OoMtwHyZDs1c6qZaRoULQmuLKLC3yTekE6lPZ0AfbOCOHDNSes4WjIrdhasu1Edblh+6Ket2V
rr0FD43CrOlH/5AJHncvLLx3FY7zyc38jexqm1kXfRs/9JyH0AUlFHRF9hgbs7iNO2k9cJOpk1MG
RgJqoGI7sbyCyVzHCeRmbP101wZiQm1VR+3edZiAl9YUv5bdEH/GJvnSs5NX9AzzFvlkHyJqAbYK
IaIHJbtXBrnvRpm5JzugoHWLQdirrtWIeOLCPagiju76fDbIVHD8qmGUajHByQJSGpOBSiGXXbDi
iczPzjAL+6bQ07QD4FrfhwGKkZuiTtUaHVC6ymUVcZ9WxVcFvnkFsJThcJda1jLluV6zeHU8crbV
3khszoveDMt1Gjk0P1Tibue2yZ79bmI84w+Zh4nbq8Irvrm5hewsNkmh3HMUKH9dhfO3Os1okrfV
GN63aRDto9Lov+dV1WysLLV21Ug/NBtse5kyGknB94cmyHyf3l/dYQczAkViQgxhb7jCBmPpmht7
HqsXDYZnJSB5HELLaI+xDMp9LGxA9Vp1r/Dju60xFtFTWOXGYbQi89lKW32bZZU6VMIC+mGYuInY
aRZJZucTfRHYyn3b2sjNGgPayADoVBvwVhJM3ABhKt9/DOPe/9Y6Q/JoWcwXTDK721VkuuieQLs6
Byc1xydd9jBJgtRD1dNFcLR14NC1zkXJQtFltCXpb9X3uMEItXZitA8+UuGtkqO7tFw724QT+pml
jDxvD5OWKYmdTA05lk4ykDaCK3SrehkyP2LMm0rM5YDbXgZ5JSPGVQlgxCy1e6uFHy4jBT62jocR
nHZCh3yAzQ6HJ0flYyXPUoV3be9Gd03rVT+yuQj1qhnod6uE4Vg6DAB4lGtP9yoOnQ2KFtREIE55
rniUlwjAqnXopEwE5sx/zqkN4YCERfUVCkrRiG4VWYWEEu46RX/Orytro0P4khnwxHOUpNnJjKtw
GYQTY8PAS72dawR4r4vZjj69wrB9qGpRxJ7pdRWCM+Umy8qKh6NukStazcRYyY2T8GzVSc2IIxUC
CudgAuBp0o88kRWPogXLcJlakixeYMIzTbFOOC9eqhsPrRpKL8vRzmII4zDdtlVH9JNjABcffCID
RBOSBoJUhhmlhn4+JmYniVjodlk/yZXkMm/G0GHSmRZeso+Z7x/y1sgJa9LRTuZavE6W3Z5pMcwP
IlfVpfxt5yoG5j+VbtQlEKZ5Z9VkrrDdY6RpcsI9+rqYIfyY9dbmzDXc+IGdH9pqSrClC0Cybi7A
+GdSf6CNsIvV0PXYSwrPOPa6M5barEP6B0mx6gaH/KKyMu5s4jUWfjzSRasg5ldDZj0ldWJ/Wq2J
1qEZq/CbEUbee5gljFEth0p9zKz6WeRpdCmGyH2uqnxyIU0J98tyOrWN0oFlYvC4yK4kybKOFQfi
ZNY7ow6idRbk/m3tzGxqUUM61ChNUnoaSeeXDvT00pZuQ3c4sHa5BR6fc4La1TqJL4bb1Mt0zsS7
dmV5Lx1p3TptRISUlGO0jlyrB/wyl0wXvXJe5VkVXkj2Ig03n8DohNPoLkSfpACdrSY/ZXaTLegm
xCfhuPn9YEZISxKDmZtdWdFjNabpncjKnJaPU47bvtbwEovWAfgU9Ou+qCDMpEaws2pSglJNM0Jy
rr5zpbCWY2eRBVAJxGdjOIwbHkF50BImUgVj7OJblri4QZSu0ALayx60IIPLuSd0peN4uhgBE9yB
Mhy/6SA03r06nMCxTu1nryUxA8bQLSuBXmyO+uC5GFUNT2k0ffRPXX6x7RqAeju21rqa8mFZeFm6
V7lrbCs/8beFgQTWRkqUL+fZZQymIq03aaOx23aGO66VZQRLKwBlStoAH2zTuf1b6qKLQCsr2APn
2jxWnR/hYB4Lj3KgnpHdlv24CqNRmQxmh84FLJY3A2XmGKUXt2ob/0YAZY6x2TrRG8iPblzX8PZ2
CVEJwcKJPOEu0Qlnb5U5Bys85yWwy7hs9crWLtM+jjVaHlLbJXHBEN/hB3bbea6jc3N1zTbG6Gzd
Vji3dIGH7aiZAfeDAz+9fetUfN9N+WNSW+2G4q9cwfvOz0ZUlf2GI315nprE2BhGZpyzqJR3qnJD
lD6z/1wL8jbGsInhMgYgbUFGL3JwHitteCVS1CI6VhppWOUoTn0jvnrlKbj4ICdPYSXImTHtKlzl
3EHLGjGFPdg+6FaGK2gWAqQjeX87pcVdIINgI9IkeuummCaprttbY6xVsSjaTpySRGaH3rPjvZH1
SE2aBGooJxASA5Q/Rzs9ZMTS+dy8BuxqdwBB7ceobN1ybGCAToV/qRppgJPrmhN7V0azt56aC5Ba
ZFp5HfdwBYqK3JKunux53VjDVQUDXvBZUjG3G12I/KjcuN/YZJdvE+E3X4GUnGAVixci1EFGR7NS
3sUHo5xdfyrAXHWSlzXy0CKkdakK8cNFggFUf74qL6a2w7oN9QKph+20R046PN1xilhPDX1ZP40R
mxAg0rnDW+olp7GFabvg3vfvgBdMdD1rKN4Ljge8fAMspdvDG0SxLnpA2GSqFJQsahz8nRwFh6VS
aGJlm4HPfQUWdEYOHmffHMsjh9bLB4uJYjkCUGdOouRwQ2ls3Knear6lsefe1jxmP4IeqcgNeS/5
F9MTgrW8qEXZ4Ns9nI5W9RXiRQvQH0hom8TaMWrPduBF5o1KBqiduqNeXAhby1tGxPZrIZrAWxaR
PVEiyBjOFOzUN1NM5h01m0PAjFk+WyVZx6mRq7Uq2evcanIfbL8j32sOYOVctQi9XwRQzDPGPZpQ
CmSkSt76QeSfEx2BmDZDyczJsJx9cFXe07OC/Mt/CTAJkxGkIgOxWCjhq4uXKoXibVQM6uoSjG+W
eKFJzIYdG2QL5sZrG0UTxbclL3aeiMckN9pXbuvuXPKjrOOoTt9CK0h2FOoVKWE9CdudBjan7CG4
930KUFi2SXVP+6w69GkU7+chb590V/o/LE2s10A6CBHSQ3aIqqblwtvGzcTH9pYmTp+ubN9syI2Q
8Y8eu/Tecsphb7vOR+JzHjCJ19z6blUso7kP910fmOiq2hJZAMejRc0TSSfCy6e3CrHbKncrB2lI
4ZwSL9PwAltl3piWW7zXo2pXyoeoXDnztA/ZmRZ6gnvKdOS3UXNn5R9hUmarbEA2VOSl2GiCLPZo
qJ0DNv18HQZzc3Gy7ApjJ0yk8fL2040slm7bkN+Donb3rkWhWZseCkVjDN0T3Wz04dJsmvgmpnzb
esw+V4ZFsg38D9u4ZXVRtynn11flmeVuFDaEwXEWBtkpcXsuOf77xDtJ9xy3UXJxZde9jlblRkun
7KZ5MQYhglRyFBLi/0KZ8EU5bHVX81Y+WDbPB9pr5CI/l45ZodMSU0G/8Np/93RWT+u4d4fnqhfX
5NKpf55j0IM1rZo90y0HoojX6gTVbjA+wI7ObuM465nB27APUySxex6dYm2mwCEgXGLGACrb3fQi
dImA8vROeTlc21RCkadOXLVyqjaOV4nLJLJoN8z29CjVlOxi0VQI5OfyVlREmLDKFxytGsvdurGT
vkASnk5IBEhTu96iJupsyEZ29DQg7mmWCU2VZUWoEjEB/mwXCKqCCmxz4PmLbmrL771nFBdOd/Nh
Vrr/VrdT+kmiAsFW2ehxUNQAt4nhKrz4c2xaUILaIjRAiGh6ifLuy6eOfJ5LsPCmIBwhroeWcHIW
jtSZza3l2FhtUlB/AeHLREcmGQHXnaCvFg5JcE/T2LxpzA5cZZyLY4MmYTn7pof1hRPehFxxRyfM
LsmQSbnW9CoQuBRRQ+jgJK+JPonLSLJzt5XnjSt/qI1rUEX3hPtjvCegu382Kp3dlwxPsS1wpsuz
htRFJpXPbkwpuELQJJ5sxyVoI4qk2CdhSZcnh5navEBljY92xGaTBt0ESXOuX0yvmeuNYVrJbTSr
/tRGMn+3WuTwThcTreLa8qodz41bggr6OzUPLqfBOjuXBYoKuve4CEyJDMFri2NGZ+CmsMnOjOiX
HOq+8Pa2D5ZXkJG+nQPLW0sUBvdBYIybISQhBj2t9SLnwjsLDjEHDpPpFl63tYgbezFOhLZ23RQd
G0GqhjP23GkyDqEGO9YrmkZC0er8zW36irJ+JDfIyQIS8prwUjeteqcpGlyMQgf4OJR3W1SV+gi1
634lJGHcj3QWb2m3IQeeS4artQTgRe+UHrEr020Z0h9E6lNC3y2qiEbPGOq3gpWDeFh63s7CYFFc
RQYRQ0ohE3EKWayNJPW+x2njzOtAFOPRFhVygXCuf6RuWt5ONmFKTVbzd2Yp1wMBLOTaGNajZDV8
piwlkYLsBXbytI+OMLJJzWtkwVg8QNx+YmrtbAvLHpYhGq6v3BHOmles92z4abbsZ1Mt7DI2t+2U
lMjbycKyi3q6b3rdrwyvlyc1ygR14kyMsIgG6wFvTnObuPkVG0vMAojEznvXRVnswikOPBboAR/S
ZAkJHc/v8YFIyxGH0hHUM2VxNUORNNkkVrUuvKFcs4uaN3bXefuS7RzBCyDeSc3dkag+4jwqTqOr
wr4G3g91v+4KY9oMMzDfxJ+yQ+VT6DeKcsithmkVuwjerLmSCCYLTaJfmM52vap6yz+7DYhK28VR
kxIgBw9r8tFV1rjLzyJANRHFcdgQ8lVY7Fq5fEexKxbAUKke6kYupE4B2eToVda+5aJklro3HxLK
uE37X9Sdx3Lc2rZlf+V9wMULeNNNn0kmiaSnOghRpODNhge+vgZ0quLx4iqZUYyoRnWO4lAUzMa2
a605plLH24RNzINcYUPKkR77waIysYEIpFh+xMCFI2bXx94vOfSIOLSeXyV4AubBfW8bsHCHtH+X
xmasF7WRejfJMDorv86l5zpQlVXiSOpeT4T+UrVoI0RPyjWJGvtXqykJKP2wV/Vly57uJOUErlpZ
UWUeOkCnJ2DAE7Kz5PFgjkP9Flpadp/UXrJptJ5CNFkdxKouoNomNaW93WjESyX1UPIFqob5ZR4Y
NVR/o0d/MfksOjKlaVSsY6PW9hrlHl0Q4dQqutHPV6yrKRYCjv8ri9TmXg1DAD15VxknGynwuiqH
5rHNQgfoq9VeeZXfbUUx5SMUMrs9FymGG51aKKrzTcKgjuY8NaHwjp7EpLGk4Am+ctBb9Ss6ApMa
rEaGnsPKcNd7HDPLzivQnOQDBkcjHgZMf6DRfctYFPkYmgsV7c1JsTP9RJZKW3XWEKytyhlvnRgm
rK10+Y0TdpObVCucpRU76WseD5TH6Xp61I1cwhts5BQCU1pnua0igxq1yc2uiXFcckz7ULaWys9M
HCMLyXxF2xKt2rgOPzozJ+AzyEq2H0Dv3Oc1YZCdDt2A0cY1fhOGjtbOgOJ87Dp284nhqdpOdtIx
3tkd7ieKozq/jMSu3ooyRB/VWrB0g077Ra8uX0AzofBoMup2ASbYN45cqMcggsEfRSCxCPFELP9D
HJw8o7cPveJTOU4oy1WDZISFzMK2rLrO2RRsOfetISGJs+qMCrvenoIjto03gp0Exq3jNGCELcxI
uyRRHphoyU+kWO5A+RHozTH4HLDvZNuCuQoM3OQ2grJPNqfM40cSuNUDLUkNvR8UVLQJdRwmp5hS
qo9ZXFbyJvZqH/u7HHK3OUoeerbKbvYUKcd7IytN9dpQ+6fe9r0ry6qsZl0n5QC/3I9fJB0bF0+W
xCkVDalCI+R0nTElv8uRl16reW+cVCjQ7YIcLl4JtWJtcxUGeNhSBslEla8Ks4nu2tasHn1wtQ9W
YxmvpEGxjamaVKckUtd3ZkK5AsLO+GoIg4KyW+Ssve2NPI+cPhcjNtsBtf0kf70Kz1qVhqKeZD22
dUx8Oyt+pjw4soo0blDDqdGulI1q3SRl5sZhrj4oOa5rVBbJG7Rtxq1SSyF8AH84AKCzl0MwqJuk
GJI9NTZs/P3BTjHxMjrvccibZi2NQr5NPJDznTYErqZo3m1jGNqxKZz8Pikrh/JCxQuxyDOMgJgy
58EllqD1dZ/oVMo1Vij/FLpGfsyw/Z2RJc6VY8vJoehTY2ORZnxL2qa6YnfDwaA1o6sG96lFYYrS
LT0vvOki3JoGXQUXalv6urexE44w34BXWqtbx7Ka577L+g35I7zOEI1FK4ciJnyELSPYjPZYP5it
nd3bVoxZKWfafOkrirLMHPz3qAEABllraovaqIvcoPbyVwIG0NTIv3D6TSYzJtHbHBpwTjqSw2jK
pSfq/CYsA82t9EYGAOz5xorg05Sxjio+gghWoWf2L0VdaNQq6Oqh1HpxiojEYEHj2eW9JuOyaymS
+dspIvUqJGZ0QxRevwn8JDlkLVi0hTKwnTZzOf5t13V86FLHuSJe7j17GVvUBbtDxFvJ0Itfeuqk
z4IFdeS8LuEuDVkw2UTNoOykmmPhmkhx8MoJTByGOMw2QRXopyztqke00YCiReI8sABFv3GQULZe
rwGtiZgZfIbAoo579aUpJp9RDt3kuqMhuA9FD2GdpcU3N0UiDejy1Mg5FeWoIBlqZOOQayLGs8BK
qodGDe2j1Cf1zvFaa+ch1LqR5Cy7Ko1U2+Kd0pMjIQyuFMkH0XT2qVJCEoIZWVtZKH22nmnlKwMl
LiH1Ul0MGZFxX++yX5lGDMXnWPCzsFoHRFhXlIAKJOUWszocqfNAvwkLv8ViqdF7l/22+d6YQj14
mAxyThOOXdCQqncbCr37LdkCC5VaIa7eyFoj7YpACvylDzAGp6Wk098NZthdmBvNhlQFehCtVbZK
5JNMDVK0uVWdN0eJAfgjIF3PjBcXL42l4GDIriUipBLCRQymGrveZi9hNZ656rFffSeYibFBINsb
tS95V3lQ7jrSBIei7Mvbf6l93fllHIAUT3UfbxtTO9gDnnZj14pnA1kMGMZCyj661oqXfqj3Ww5y
/mPehvKVXaAoLHB6WnrN+FE2bX7DHi/DnZz9A4IAU6rvc10nl0xUPWmxCDDwpq5D9YehKTJifUvL
N57c+7cSTOK1kg/djcCV4NhHZnSfhgrA+iZtf+ta3D+0MbUOrI80W9gXyQlHs6NK2O2VGxgblgEJ
Bncl3Y12zg7SKpGBtbajk7Kqghs5bUZY5Xm49PIuPZbkZle9UloPVp1SFE6yVNpXTV/e91nQXEt5
ku0bAnGI05JwQ+Cj5lzaaa//qrM49SvFCneinnzeSXTfRnasEfWiOj/WNP8U+02Pvlw0H3Xdp8uQ
qj9MkYgkcTLrN6GoqeTB0BPipdwZrlHKzT2q6mFL+mXsOA+08fJfimogseuwONE8Y7ihmcs7JaT6
urPi9FEdEMv/Kdb5f1DKdVt8ZPd1+fFRH38W/18UdFG5eL6gC73Ix8//ev9I/uuGUiwK4P6pEvun
FIx/+U9RF1Vh/20y4yN6JFenORNK5J+iLkXVp/osNASW7OiUQPE3/1PUJfMzlaCUYuqyqVKM9X+K
uqz/NqkQo/shl5Mt/vt/U9T11/JVjW0VdZCfyqu6NgzpGb1/R9C329X95A/qtdXNp/b4Sx3Xvxdx
oevRLd3m6rMCUMv0ZLnyhHTKi3ITkdUiaLFNa3QNA/nyr+/x72Vp/3OPWcVmhWuHrHKgviOY+GiZ
g7VUZcaMlYVvX9/gTBPZM04OCtFapGrrnaqcMLLJbmKX+Xl7odTt3NVnsBytJUcQejw+LFBOcfZw
DL3GXH796Gfaxp5VqUMB0YtaSvw7XVI8kmJS/jNtYAu0dq/tvr7FX8FImmJPn/5zB+IOGHByC6bI
ZhsbHRtcVd8NoeFs0qA9EXO58DLn7jS95Kc72ZiF9Nh6e6dYybeBWhClT1aBrbw5au/iVnWJwXam
09rTl/p0n4og+DiEoXOyWmRnhYlVRKTjkZIOQGwD+Xvddl7dXed9P2amjryLXN6RNzPugdnWt6ZR
qU9ff5pzLzIb24lNsB9huX2KmuZGnna+SbInkXGfePollci57jsb4YbDWp0ZpnUiBv9DSnB5Je77
/PXzKxot/h/F2PSt2dCO7bJorKppT5WgqEiEyHBzcsJ7tX6yx0cOqkvK1tYxq7ZVcVq17vTkInj7
zNCZV0ALchc6lXEtzh0Ixrt6L6V3XXQ0/Sng99bbMVAPKGPqvrVfII8vMlNbJAJtK0Z8DgSwf/4Q
LYIFFWUPFnr5hD6JdlL+W/Mu4amUM+1vzaYP2S69tA/a9qRJwV7T3kT4gyAgtkzQtzJUtfhZInCS
SnsV+trBwk5Q19t9p4Wrr7+ROn2Lv3wjazbFJE4aSWin0pOcDosaWQgWNtR91lvFpGlGzGP2ICs8
lMP+hnDfIi0LIsYcU9i8W9h9ebgW86txDOyiujRTTD38bw81jYhPQzgdrDhsJMpjg7Z7Z0d77Hr5
xcaxOtYiqPOJjClkTrRqcGCKoPTUMPVuO8yQPCN6slRwNb7erIlu3TbR+KswzVv2S8fGCV/INz5a
sfQDXd0GxNkBzR2O8ciACFpYDXnqPqhgMbEfc6KPOEV05qC5Cw2UAzZFQ3jxkGfxvF0JDToYxxvK
ku/ZGBxk2dsSE7yadvQBIviFJo03VdvgsdmhCA4OTOBXYSaOZpM/O36z1VRBMUy5DcLkFCLZWwjJ
3hhJiNJQdGhBY8gwEUTsTqD57g9Gy9SiIRxQam+nKdldkhQbojCwhur8aRDmhWlNOdcfZrO00qW+
MOpYuNFonvoRDEdF/caiCQBz1H6OKDhRoaeGuCgNeHBt/Nb73xvRf5MUfK4aPzcWpp9/+upVP1Kp
SkzWHUpKf1BfZyLdft3Nz80G0wz16dJRp4a6k6qFS7D3pTEpV8NxWi2K168vf2amtmYztZ6nsW0W
mnCFAFeUGMV+sIqtmnOQrIML0PZzrzCbqVupQtNoGcJFcwAGR1iShh9xot9GwkTC/PWLnLvJbMbW
Mm1A/TpU7jBhD6TiapAlbF+D730Gc7YVs8pKcSphCVcSsPjAtt15CpVa/qDuv/X85mw6pTzEliLS
gW5LbnQpYT2wUKpY3sa1fAkcfqaJzNmE2Rs2QUdTKd1aGtxRQlOulfW1kDnWf/0OZ4bBdJr43Fcb
sqNZSz7FzZK+IRwhR5uO0/mFT3Du6tNrfRoJvU0QydaTytXH8N5M+4Vp+h9fP/jUAn+Ztc3Z+E3R
LodoY0vXibzfntqWsL9G1ws8tw2M986WL5xKzr3CbDBbtpTUSIaFm6BvXDLuPBxo2+evX+LcxWdD
OdII3utOLdy4d37VyCoXlEpemCaUaaz+rYVmYzhRyyEiAFG7tYxQv16l1iaqEUW0xyxAPKB6bz6J
bzHis+zV8dv33ug/xvRQidjmpqrjbYjUjMvOw5P0Wxc3ZiPa10LQ3aXNcoHJPUW7AYmjlhTp11ef
rvKX9jJmw5laIg4kSLFcAmwNdS3gmpL4XsTRVSab1MASDUxxBk2zyrgASzvz+Y3Z6K5Mc8Dem8Zi
V3ozKtV9p+viwtucWSWM2cB2cotqcL0u3crR3xu8yfXSeod9viY+duE0d247Z8yGd00w1CfYXbAT
KqOX2JbEr0we4Po0lbeO6X/gToR6Y1vU4i/EQLw6NpQ72ZOS67odiF4PvreWO0U8m2k27gs1UlB9
9uy8OnxAlTFRT2armBd6z7kWmb7Cp8mI0gJIbpJcu13ebQpJAAEab8MiOzYMjq+70NRV/taFZpOF
16QAGeuU3s+2b+cb0EgsTFYbzXqSqdSvPdH/NMOwPnx9u3P9ZzZ9jDWBdCo6a7dP8I4rARooFCRd
6EDnLj6bPixV97KykSo3saKUlHRFyt4ewwtXP7Ow/ZHUfvoYiiaJMaG+xIXPhAkpFue0GVojju3h
5lutM/c3ayKj0m0zLl0ySe3C8QZqOm01ufCpz7zA3NrMExrJFTKArlVT8qho2UvqARdLLPWCmP1M
d53bktm9NKRhWLLwtCXoqFJ33gankXe2HcTHSq+Ku6+b6dyLzCaK3EqaWDPL0hWj9pD05bYua3e0
stP3Lj+bI3KJcEiZ1rWrxcR3pGCbObB/5Kp9v3D9c+009d9PPYnqKq3x7LB0o7xvsC5FhRNpmbMM
C0XbISLRXlvkLStLgBqoLZ9CKjVGIt+WDsWHgVhKSEGXhgE5w9cRZddY2F8RSM2XojWT6zS0vU2H
ho4TEqkhCWbfUtcq1gJJUGtRGeo6K2RnS/73QbReulLGTqyk1FbXaEqsm0z2VM6QVYVHcQcDwzLQ
GeKrcB0WHutx8MfHWjaui6rvFkXrJJRAefFRUwbsqgIy96TSoLqI+CRyOdqqWu5jIt4NBzQYzWOp
wWeKcHSZUulkRloFIVphKQuikOCPvm7hMw0896mi2DAB0JwLt8HLPktRR9ph+taFFn7h6YWt9Jnd
nDZbCc2gsHWUjgU8zyraO6mtX2UoKj4KTlL4Apdkgsi8Xhi6515o1uMB0vp1mQyFa+vazVj0L4Rj
bsohx6VQvdBmZwaVNuv1YTFWtZqwMqKCcg51QxGF4/vWVVmzx/v6s5y5hT5ba9oy0CtfNgs3tcEY
1QQMFixq8DCpef7mLdR/H1oqutvYtOXCDZUKl0ubRcZOHqjKefz6Fc58CH22xNQ16rKq0/kQrPXL
wMFWyKI0e1mGXrA1qS68sFE511SzTWmP30shW0rlVoXA50q/qfroOJiXLAzOXH7uTNeHMftC0Qly
a4ZHulSKXZQtYk1JYvbNLjub5BpNjS2q901XDWXnWtW0n9bYMs9YVGtIo959b82Ze2/h7W4N5aCa
Ltu2/ZCFd7lXrXt9eIwQfX7rm2uzPjVapghbCqbd1JK2/VjeNVF5lBLvmIHz+voW577HrFvFQ9f4
JpkzGExLtVoE0TK4ZPI0tfdfNngTu+HzYkPNPfJDPTbdcGyvojr68DXH/dZT/yErfVrHQClSKFLJ
putZEaxbCRVJUyAnx4f+wnA+M8nO3ZVKRxq9wXbQNydlg2Wc5HaK/JDWlFk68W5Qggvb0jO74LnB
kkZsVBhJarqWL61xwlh79vjhBcqkuyH2jSJocLzvDYw/RIhPrVb2olabCplKFBf1cXSAXvoOBdx5
EtqrptKi7/WpKbX6+cPLms3KRC0Lu1QEl2PWv3lyqVwjNC+33/v+syEuOU6sGrpiuF2BXk+qjlkG
VFF1Pr6+/Jmeq86WC596fLUoB8OtBupa/DhI172hiAuf4cyQ+wNk+vQZxijSKSloDHds7OtEGNdI
2O/tXL7QNucCxep8SAeOLCgeJEwV5QtdGJOgcjN2G2uEuFHZW1EfJSLZBdr2r5vrz5X/MtL/nHk/
vREcAzuIDNt0++g6Mx/9vACkES+TfqNmD4SZVlVxBP65tL2bPv1QtbdEe5b18Uoz92xhUKg/y+IQ
jhi/exdmznPH7T/Ms0+PpFPYMcRRark2ug2zx1Cm+z1CgfX1RV3mO9m7JjeiN7fgHPdxe5NlJab2
zaLT0ZCPpKAErO8pdyLMS9Am5cwKPvdt6qIoH00TzRYAjWUXPEhQwn0fe+90nwHLNEeMFvTXDPGE
8F6JPmw1WV6Ksl4W6UH3+guD80zkZm7plOl1iMI9y12zPUGpYl8/Lq2c9BrCE9wmVmrzYhTp5uue
8Wel+kvP+NMWnz5D4MVmh1lViiYYNw+q47WD0WfA7qtSfylGNFNoTIZ9HxZvQPYeOscWCxEUw21d
+uVk2kJexch/q0l1l/oSpMcEBl0lKx5ufqaPHG986FOYGEYB2C+OOHJPSn1w3sG7KWqxKCU1XsqT
72IS6tBWKC1c9AbS6QLg8IUWPTNb/OG8fXpH+OWF0XjUXUpy8FtVKdd37Ha8MLbOdZrZTDemuSmQ
oaSuOiAPGwyNLSwipV5zyiVFpxeOFOfuMpvwerUIZE7oiasZ4sZpmg9T7MzuyQSf83VHONdG/7GT
qSgMlNrU9dN+D1L0OvKKS2H5PxPn3zrZbMIL62AUwcjTN6pe7wNUTVh8jbB+pRjmZBL6HJKqoli2
kp2sKImnDQvEupGR4gbZS+E2KCCsRqz0p5FgwdVQlerGDgNOqiE+GG1Ui2VbNXiXEA0zsazR+gub
7XPNMtsiISoA3pq1iYt+FSZMveAMsfpWi89NqKA5ZRq82tj1O2UHHuLBqJOXry99Zs8yt6HCzrNL
u6SO3QRpktaB24enqxn1nSX06zY6pn38+r07zY66MggUCy8O7ICb8j3IMwyChmHT2+YxRIJN9f5L
IFUX1s0z32JuSKUlSRboWhe6eZVYKwUR7ioU0qWA+Z/T7F86qTzbFGmZhHpXwZKB1EJriBUol0Vn
nLJmb9abFFLgJDPwww/HmkpxUaUAdAkSY1UH3UIzn2zcaAySQr4ToMcJlrlyL8khOu6HGHaMXTxb
9Ya9/CLW1HuvRZTmRduO/4cQ/88tFPxVvv4o5xpq+vmn+a4juh8pOhr3fpTf4lxbVjJAyO9dezYR
RTSR6oV57JqpetVV/cbq6wtT0Ll90RyvFjqxj0tQFjODuql8qyvg+D1XgCUQoxuZJvXGt0VzYUY9
10izOUnzuyjA3DZhX69jMRWF26LXL6RCzmwg5dmskWBXFKATm4gBexTMsdhD6f5O+8v/gaZNk0yZ
LAbdyInjtUPr7wpCcxc+wd8bRZ4DZwnWZSnn5tjVcgFiKXR92f/1vQefzRRZLtI4LfXUjYOkWFHZ
jw3bAK/066v/fcYDq/PvXT4wctvswZu4iZ0+EokpF5LuP6F8OlqRdh2b8a8iqi7c61wjzSaKIldN
yRRN5FpB/hC2jrQIA4KwX7/IuYtPP/80dr2xQ+eGCt3tS1RubfDT1qz8m193NnZjXaa6D1mtq0RO
tW47FoXU8dQLS+XfO708r6dF+U8hnBKmri705zTK3nT0boGaXaK2soDQBv85Q8vzmlrPL+K4gbDi
yqq0FVZ3zWRgmE+duoc7uJcTcNHpvur3/NWqnyA99bNJI6oYFw7+uBp0eeWk0mkYcbMzr7VG204i
yK561+IHLpKAzNdwF1O5kFmj5DUbrEUa7EOGfds9DxInD/zMYqlYxtbKZCurxfKixsCkHF3mebDL
qA73ebNv5c00tVcWhzji3PxkRDoHqm3P2iK0gOPEjxYptGfpWKjph7I+8jsqDjEWVOG2SBDKQSzR
9VsO6dcsHLbXvIXKnWUGK9YLiQ8HI2gpomDN2pFD71cCfcsjCKu+N3xBHeq+xErXKH9G6Z7qQCu1
qCiA6y3yTalqCy6p9DHQO2r0oiO/Y8vQy2lNpaeCzZraERQKoL9nuUQJAk2nqKqlyDamB/brwzTE
2lKeWPVauTh42Ig0oUxK3kP9JQ5k6B3PnzL001o4EMBP2+Q2V5orAhzPnhMsm/gYK3dKgket4P8w
AlLScO2r5jPP4DucQ4Nq2ZT2QlVeStITZma85nhB53q3TRHimXKwHn1lUdVH1byGYrLIOAk2k9JS
xgltVCn7a3ZTE2LwsOSc2MibxssXI+5FfJtQ+zG9pIxDbwZxgEfpBwx+QAtytrJj80j4AisgecUL
f29UzxaEAART51hG5FYROEDFM374RIa/vvY0xf1lVMyLtOM08EENcgBpdeeJ8PlAsyd4Xg0Zr5Zh
4ff1bc7MsPb0808Tk52XZknxdET43NxqEC4LdsMj9heikrdtM7moKBdmkjNz4Lx2W8QC/VxTscdo
An0PAcOCgWN1F17kzDw1L9sumt4x/el8TZHgPazfldSIXVynx6/b6UzprmzPlgdBWt5AIRS6GeMB
yOhSKbsDAy6AnMOYmPZMVQyTaONjw5lrsqvUT1/felpK/9YTZmtH0tfUPbGvdEWjm6+eUxUPhY6q
uRw98QBqBzlugwrz65udfc/ZalI6iaSUvRm6toGYqXMM4yQrQDeHscm3Vg5Vw48ElRpe4wAZKBVn
D0p9XKeJY8KOVoo1tiz2hR5z7s3Vf++cFqSvBOpc5spRXhwRjCQ3kj/K94A4cVsDiLtu0N1f6EDn
Btxs5wiLR0dhjd+uZsfvaVU+VVi5oS1bynlw4Rbn3mc2XyS1NqYlxTqu4uNiBgMeo5dIN5DuVqDD
Os64qqLmF0Jxfw84yfN6b5yzBs/uY07ncv2W69UN6FIwe+1t6aD6QNW8MGIP6W/3vclwXrhtY7eZ
GsmQuHGXv2aTUFZWf3zdKc+M7XlJthaUlWTrTeIWSn3lNBx8zfaHbdYXutk01/1lgFlTj/g0Bw6N
FOOIrEYuNKqjn+rTAgpK2b81BMHAUf0B5rK+NL7O7Has2TySR1VZy7mSkJ3BW+yQin1AgS9/FMNR
7X7JsBoScfHsdabHWbO5Q/EAiSSOjiEhFnz3xliZv8wok39LeFv26yzKCp0NjBaibAFBEFQKGGCf
6YyKgmLLs+AH0oEfRZU/btoub/FJ0GqcVmo9vHBg+5M+/1vrzyecamg7pXACt+lxGjdY8H1/l8X2
os9O7H0GwHDTLqz8qev+atqaGcYeaPA2mgL5aNTRXrH4V6NbcKKMON0nUbzlJ5zUazNdx1a69vPn
oNTX0/4CLiJ7KNxX4rumaolKFYRI3+XmpW0urBTnOuts0gK/JRcGCMops1cT3sL4pLrQeXQo6Gf6
6myWAjBWggGq0E6DKD6qtYhXdm7j9tKoO1OTrJNudvYOYO9rrFXNxgZTso6Ba66VLvG3VmbcTfQi
EzNRW9siUOmwx4MN0YcSBRly7uwjBvGkwZbTp1gNHNBtrf+QR5A/paxhJ1gp6WoMInVhRcBdA3mw
YbiicR1EhZ2fEeNEm0NFcBTlVz4YMWQbW1mIwkCNnFdvQceezVb7DPtTU92WZaldDWwLlr0ujYda
GbWb1qCvqWP1UkVZuwmozzxQbic96lWf7CZUMuXkgbGoR9RLVlIQtR+Dkj1F3oC0caJVFzrkOWDG
2Qbs8agt5Q0Vw/5GVjHKAlYTEKsJpCvTAmwZo5+FdJIBO1ai8m1o5eQul8FFWI4aFeggWv8kJ2p0
B6Tm2ffVFPaOqT1FqcQZSMFXEBu9cRL6qwtcsVBllz0gaW8yPhi7U5dJCcDgEU2Iru3rNA/hoGgn
I8DFW2o8bWkEerOSq86arJOzA2WKMFhjH8IJ6toDkgJ/Gwvxk/j2e4z1714NE2ojI1V5EHgS3cpd
rV07pPVh3SX+Xk6jFmtgrWtvMzmpt13dNzvyZ/e9aVerYPC8m0CCCKU3knmIvTG7iiQAF+S1xRNn
MDjcyLPNn1FQKzhOWe0mTJ1wq4M3XA+2D0KYPAqkkwaAbk2CvwthlFKURXaprleZ74/rooueEXW/
WTJkEitGm1WFgHHTZJn42RHyd7AUEn4r9bAP7HanttY9whZoY9GProfMNcRMSr7f44CViPuJnteI
aDcGlrmoVBDQsRY++227dgpW/kRcyYFG5M3J1+C2VmbSvldWvC6sctk7nJtCb6ek2JiHHqiYY5QZ
G5DRdy0lUSjUb7yhvsLoRAJdPL5T/aVvBzZtI67O2k9oAQvFAgWpaxtNSzYDE6QPGoWdncetS6A3
fYYpu7jJLGyvKxPkM86b2bgMs3ER8JtFnG9lqDYyuAQPZlL/WjfEFGUm2rZcQ66njuq1Ga2txFF6
4cj5KlX149iRG8urFfuou04VNzq92BTmTmgd9Znp5OjV3qlEwU0Ho/QQO9G93wJdht+lVwvOptde
YGKgY0yWzWD4YWopIl+kWnDQIXY1+U89Sl7R6zMgzfVIO49UdBkZ2BsFHDN2cx4uvobzs21hCeDE
4QyQkjx9ar9W4UuGw276VTrkNgFzUfbNijap2ML4MVwmZDoOXOey2hZsSAcwfXrZY9Qd70X0Ch8S
ACAZUaM6Ejrr2tIdEnVVoXGvNG1X8K9Hccgm5z3sqcE9ozySVrV1XwN6VkBwhf2mAKtWdS1o/PHE
3xjBfV29wbVf9ogyeY86fQbAeiWnH73Uw4GUgqWhbQr1A0j+uCJsl1XOFj7IdWZb+7Ye4EhoGwPQ
znIEK7AI4lu+vqpaazEclYDCO/612liLCtbD2k+9XSM5cNW8RW96t3Uo1EVPAyZiL6M/zE0qRacv
ZqpHW8KCWNOlNf2ajxAfAshf+pgsxhTCDpggNiYox6wfbVNeg6fDtTeBn63g+olXalS0iE6hOAQ6
vYXMFvnccUlaYRNmxrIzk1vL1ppNQGfLPW034O8XNiEgcZsZSNmBPFnYDZOor2+iEEZjnvyu4/jA
cxZKfCy9Yt2XjP5+k/nqPjATbws8NKP6+ZhXV46KW6CoT3yjOPdwGTbUJQO2V53pR5ZU3fCHFxk7
GT7OnRcWa6TfaPuLqb8lBO7hOaObq5rpg9m6D3Yg6t5r3/tNRHbVKWhDtXdg0WggrCsHm8QuZFqg
s/kN4yeU9kGKVTWkuqT14JVC/K2LHZ9u2qX4DicPeXit4Q/D44KCES5DKGaA6OgzXd9VBAMm97fR
+jB1wNRjzIqfLuGvLHtVmnoA7jSnoj51o2tlBZN4BxqF2XvYq2a40Wgx34oeJbYRchLjn3ofgo12
qN8PjBYOMh8v/ahGAKFIwFqAgqLZd2Gy8IkikfHCE0OZXO5WWY8BZtosprFW9K/AV656TBQzlpIa
T6UqkH9OHV6MjzAR7z2HsBQzbCK/c3l9fI7VRyRfqzxFX9jKNzS/oL9Mw216lOkmsWBzJOE2m7KU
SzvIEoveMihNM3ZV+ozfyUvNOOET16P5pgOSAhmxj1AFmvG7KeNZzBkgGn9M7Q7rFBZIdNckD4E5
nigRxlFQ3ee29Th9Iru2XiVt/Kkq4bVvFOaywzsZE0jnpDEVRI68Dm0LMF+sYuaU9NhOA/6FnROT
lAo1rP/0IHvJOmnVydGtpWa3JfZbVN48keoh9G+DF1VjkpODJlaKXh/gi2KuqdsUwAGugDYOVjjO
dlbcMbMY46r1TPmotC0mm57MS7M/tJWyXcRB+5SNIzZZKYALERvw6lMmWkURyYPhExEK6H/q6Owk
MCqrMISN7wd42int1YgZqt3aV9CQ70u5f27z6m7UJCp1y00xyhwzGb6xH7hd1zPWQ844+iMBqVdM
bqGD+Rgoo/UYWsieVdlcF6b9a0iHm9LHbjtTXtFJPoQsZZQ6pEvIsnBL5WRt9FqwpErDuoHjig7f
lHAUp2TaKKon1s3sgYjrrgnrTd8511GCtWXWsfoMvRltYk3urhLPGbfsm/xfuqbo2x5VP6z4QhFL
0SXpGrgrtWVmAxsrLKtFI0APARvHxlFj+0IeETyYUbBIaSW4TehaOS6RRrulFL1eK/UINanE0h7d
hHEoOgt/xzzBDxotkH7orHxPyTfdtskxUBTKolZfDKBijhrsy7ILVmkPp1KE1nivEHc7DUmAWwqu
7a+VjF+nQg1OCnLHCQ+UZwC0NjsFq8oy9bdyZ1fk0WorfVLaTLsGZlVu87DFrxFT8MlDM9Go1NID
yN9B+NKhmDhMcK9tnP4vjs5kuW1kiaJfhIhCFcYtAXASRVqjLW0Qkt3CPBbmr3+Hb9Mdbbe7RRKs
yrx5854BaE9bo/FinSWWPPWL+DiZQO14v5fiYWCzl++1u2wnoSqbnCUyrCLDMv7WNVzmJjElKEwW
V98GTG5yP+jGeeG5Xo6+CVhm13QZKTZbw2LylkoUv66vthei7hzyn+ftn7Y34B4e8U5OONiLWPfU
zaz1eV5lWjvHM2hVJPf7k3LahAjIbBn+5oaLNaLr7fF99Ivqlyj6+aftDUUW3mguJC1KNT4RzutE
AKj9OSI5p4xGqyMWltZsITu1RlfOZ1HxBc7609o0K66Lom/2HcH7F4u0KtJX6+Extt0a67d3N/+s
KVZWIpT9liToCYQlUe2eGKI8z2iZhrkIfaKHnwRDqFAt1YhJfWvecJTUb0mPU7Fwm/+8pUairWaO
YPUFspEcq6a2/y5pXZx0qcuvJFXE+etRhq7BNbA6GNatxrPCOG4BC8eTI2su+GokZtiw91om8jke
msLdqc0msE/c+4iRdaAKjmu0tqsMK8tbwnKcxZGEc/zzU0lkjQNAiCAFn5cknLBNeTFe5qd9aOV6
cK6mbiTh8nr4HOZh/D2P23ypsP/tDdWpW3ZPKt+zsGW8KCmtf5Iwsker6LaHqpdgDCyRgn41jHkN
apShwCi5Lgy/JLU4c8wv+ib5ORL3Fmh7MS9VIsYw7j0vGm1pXh23JwjTszDAtkJclkVxfK/xPH9P
Th3vhcqdU9pP9WEsGnlee+U9GH2ycO6o9aVKx+6Z9Rx2qyXS6Y6XoAJWtNtwHQwF3XhdnybL84NS
k3oHk2YUf0zXGCKtjenklYN+d2CL7EXaZLckF5/EKf8VlXurTZpCXqy+EPi37ThwKXTMcebfZDNn
UwOIVItkIk/XHLeESIf23a/tEAZ6UiUE3ET7N1ZJYSJNoUV1Ys+EFnjbq5AzFVPNDktqbGFVmb+S
3vHD2OOm41u0+sWjbzX7caO+Lp36Kbd9akh5IOGLrDXZv+Sj9Zg6caR89QoBhUAwTVW0Oaz4UnYs
/lFT3AtVRHnnPyfl8tiTVY2jbn6igPmsrWYKSEXyd6RaHaQUh9TtnwB++jt7ot4jhizptuvk6kNu
iEOervt4BWww++ld9mHM4w15oERP5oMp/kta69MVBrFyel5/SSNBOpl+E/lNOLR4nrxsb7l3b1Dl
s0k/wYvhIXquyOOrWFYJy9b29mLweNVq73v+u9+VVOs6mqvMZhXCjaaac30YHN5C0ix7K3/U5OMa
W/rouUAC2uJVz82+kD5X+9SYoQCSdfCswb2utUoOee0styYRHlFyHbMrK1bEcIpCHaQ9Ui0MsWGe
61q0r4pxSbWHjXgrXVqG1W/nv5OnrOuoWroDmV7bIr46TfrMKlIBRZz7JZ0fJsTVHSn0j86yraR/
Zw84TD88lcFjaNrIzkzygOvqHwGfd1zIY6Ftol6R92W87Bo5FGRrN08EnbPY7AL9u7sQByfwuyJa
uAuHdXxf+Q/20/h39ic3shu3h0yFtJA0Vb3bxuqnmDrgFfWS79qY0r/O1c/UOTxE8yOZXce7EWuc
wCZX2X9S8Geyvn/IBDFVKuUp7dzD/XP3SrgGrhtTKrXCe9V+F5NoTox3riZcxe4fKO6giLlSdpPv
HizHOxC2sEf1fs7L2t3HjTVEFEo/Gi+IbIg7v6/i+4775RdwpnjVQrZPVb1+bE5zHiqe3xTiwzOL
XfnZclvnxxXkBIq0yl9bjnNQLPUpGY0ZupV3d2wOr0knLhB+zhB3j0Yxfw3ldPCm8ewQdLASjB2R
UcmhNm7ZnuhPMxzv5DYz+VeOYxZAeiLkzeBAMNId3/0vT+JLGFZ8fPgViEKYis+xLz2glS6J/X5L
MJfj7UjS8gIam6Bu7wXskj8YfF6MRZeOEWWT7NzNvPTCgCI1VB9TNRDY2j146QY5PT1mk/29VGxK
WfVB9bYmNbe88pr2/gjZjABISvYtmobkLzEn4w53CTHmC5HgafMgcF9GzgbdZGvrOxFcc5iCdwtc
CzN54dtWNBSevTOc5bVl1uBxErj0ylutzwNRJATfPhT+9pWgj+i0x5zUJDdvoKuy22bauYn75HXj
xfXrC+mSV2XGNw+MFVgfGlK53CppnhOzvm9XfC1+dqy2hdnF5H8Ay6MmKpmWjjatJzyyAu8E3O/y
aUXYWRwznHrvMmnrSSb2GZZTA9zOO5WG/8fdtls7i4uVLD+56bzOrkQKKMYzmco+TljAgu381iTd
RU021O6yJUQDaQi2zCmTy5M1+MTHdz9eg/QpkuEXes0n3kNWG9ybLscP26cW553IVv+1cgnObkAx
UGXultWEdFIlr0sibslUHbOiOE5Z3+LJ9PoD/ktwto2K3GXtkFD6F6d3bwNF/C7LzUdv0t/2XCxH
2wd9Uw+WPlZIVUfmzSLAzUuh0HUkg6Rnktt+T0t84InOmBtAmNNWTQYTpYpjEIsB9OZb8T2uHGnw
LCG2aj6dwCOv8aIbfzxlo12T42l1QTV0PQx2OHlGs2qMUysppL7Ttr/kmNcvmUe25Wrl/9Zieh+X
rHy067rgApDyob470HiVPOvGouRFjD7rbSO8mA5kxLVUi/owhmb9M5sZfkp/Lc8Idf57N5vylMi1
DLXTjp9uRbBisDk20J2V0MPvuZ+LQFU8P61VAvJB4ir2SxXbyGDWdO4016XTwUXbJeY0/uJT7b5q
XAKMUqDaMrkHV7Yf1rq42T11DFCF+JhXUjA4SwhNMeuN2Ag9BCNG4KgbnPtinbclu1F623Ug7OYp
dkjGBzpvJX8oG6YXb9U1Sua4kt+7uYHKvC/KC/d5lEn/R4wb+TyzZ5IOO/eQcU4t2ckE+9gq3nYs
vZXQ3TK639Kdo5JsJq7NfpwDiyTbQ2bWWNm6UacPqnXEuevX9twOuXf6v9Fytsv0uippRkAWwLDo
qbh2lT/uzallvp65fVjlm7gS4uwGwpxEwOVVPvugg/5ms/iVxtu6Bg2MmmA1Mj+LCnuYFNWZ7Pd+
LywQEBpQHMBekiIXq42kg99YGgIiNMTzo2nGTBlrn4N2mUVkmKANmsTBKwrPwj0mxZi99Sy1HHBD
rrtOZ8ax33Ki04scfx//CEFlZdbVsZVC02NeCnMxQmuwypPKypLkItbcfqc6MT+czp4vIwid91zN
wBqMfCmeDJf81yavuuvaL9+qWxCxeAXtZRMqCTW7Dx+ELejQmObxULWxvgz2YB8XUuOuMEOqK6Zr
+5wXZf8+Tsp665uhvSw6gzCdlPHOtsYmSlic3UFkIUQVjE9oFbVCHMaFvXlWgVjPDhvCJQd0B+Wt
dNnNs+Uo372ZaPfSc8SlnnUdeUlRh2uGIcVZ+zRIdFM+CLZNbnNf46G39BBZfIXDuqc6r7pmOhZ2
D/dkJbE+tVxaE2dSp9Tv4JdR5/X/YVEi+mkdYoKstaDp8NiNeTdKG6ehrlfovn08bzcy1wUmGN0X
cifTO8a0z0wfTJxq2r95MjfY23vSbm3Vh+RmdgddJPqcl8jCpbCWyG3UFGmxko/fz1PxpUbW6kRt
MBbocXXtVNVvSxivdvVSk/rzRziuuecqMm99azCPcrv77Bdfs3/HAk6HbvP/zXGaRZWZ8pQwAggd
E5xS3E9k4vtJ84Twvu22wV7RA9o2dO6R0XVO9i9yx702ytodLEm66xY+qu/QAzA16T9WSWp0mqcL
/7c5C1fex72GDIDdZpP7Piacuk8S/ehO7kQQbp9d/RIxwxCeEykj688dZNtd3+QkjdbK+bTnhdFi
LopIdVSKiiHOr1Y3aUTewLqHEDWSngJdkLmRjvsw1hnvkMlt77EQsScu1tpP8dpzJsP0c43W/T1I
YwpGkvkhdyS84jQdP6s1WQjGXzdaXHskQIkCauodKGeMz3cCoStda8B/GzurVen8Z1S5PqvVoBSN
48dZtz8JLWxWV4911T+7vvmoO/maMQ6MCLR+avPlTAv3OGbVDxzkIag680MVVNJlMddh1yWUEa2V
7+Yyr0PDlm0IFtS6J50W97eLS88SrzRSL6thPOg0zVhZKb5Lr2PfJ9WvQAO4NrzU3MVL87egfm78
nk2aOLIdeRT5SFhvaR94fv4aCYwfXx4KEyCcv97qzkY5BVA4cwVXc3pcWqARNb4ja9ru3LJzn7dH
JuOnWKB49ve63M1ee1J7qeqzd7ZW7vVO+dJS4wiiomkxiUKFV3yJt2EN7gN8GjhND1W+V23yZozW
NSnbd+KWf+ZOnWyv+F3OpBwUsQF012Fw3G9dxw21/M5rCupuqhGmnOJxvJ/BCAjtzpcwRIhZyWga
3ZcJQFooFKKr075vpnklp+97LebPJln+gAQ59bM6DnAzOdvc56nOr+yS/SSL8SxhJTg627d947y5
94uDyhkcnpf915k1WNWs3W9UtaiRTExg93obZYH25JvMK/xoJEIzRmUUeKzibm/m8buvstdcMX6J
fXnkqWLAqtouaAkUDPHyJ1Df5J/FcH8rnf+23GRmk8Zzdi33PLr+WfXqEk8oL9nWJRdsflVIMjjg
dPcbruvKY9DZIVgRdnbJ24zWDhNZbdwz1HJKjFUPD/lER1pVdjDZzodOjasQ8I/81BxPSz4Ne+45
SQSZ/QzPJmYKwIzH03zexJEb7WuypbeK8wPKca0jO3cPyrV+ah99vgX51Yjr0iIW+K1zKwDdIBt7
b0ObvZEvL6Ku8Mdwy5bPuwMxzebbNKkDXQfuEzuJYHBBHGIM3ScUTITlG0lMZ7t6T4CcADjPOAyH
RrQcZfWjhaixc5QSId+nMwipaC4YthjGtcz5gBhFHjxDEj5df24SGdWZe3T3VoQIUGBDCgbIFtBk
CKf+2SbpkqT55Dlzhj+khZcIovFdcM/mg59yZw796IZTI+43cPqq6xZIy/jYZZSXbUXKeUa3gd+u
dn8cqAGJ3N6Y1l0FRn8fD9iuMOOSgBP/ySrNZ82OZCDL8TPOLBcqdfbE7/ZBXubn1vS+UnbZAhII
KMD66rmfrJtTIGPX8o7nbSDQJMM/lDL2yjfnYxOJe1KDxEe/lgPpy3EWtG6rgrsBvyqoIohP58ae
6E8fltz0eQqSd6Pf3itryaN4IR0xheHGjUsvBPIpRcseYHAUlbNfXANOXcubjvLuRmnM8KJzvWjO
ih9RyT/UTRp4RwGxDoD037nJ62OTQnsiatUJ1TDpfSt0gWd/NHaJDTNEzf1RZuqNA6mnmZr1LTHx
ZjS5wbBruS8JONkWjkm6vQ023UIKtCCarU6/SnP8xwaxf4ldV+76KdMRJjp1Hl2jDkHlYCzG7Xj1
jPrW8Kml9LbK3iU92pWDKnJIVTJFVKI+l0wPudcDbGkO0kXibux6vxWdH3I3lTwmZvUq7HXZpX33
X54m3MswypJZ9Wcq9+XGFe7+G1Ztv7iVgeGnj8W6I3GsCPvMax+cruPXSP8+apaqIw8wV5BIxCDB
ePBElxUHNtL+L1UZHx1QDKAmafGakXkQNcJF8Wr9NUT0mB+8uGxCyvNkr5fehYpUWkEsu3/gWcGe
6KSiH0lrJhc5x5Ccyw9DtMvVHM2feq4aZrMNk+459QLPalu8Gd0UyUkJxBxi+ifEysnm+WKiwdPN
0a0Ge5eq9A7boCXLJ6s/YnJBzfHxzM75XO5sog6DcTDtgAO9jkTD4ByJKyWaXXLUkx0HOqOqjP3g
wMroGncKEo9wQ5Oa6VkM6wAS05GMti2xcxe1hD1EH25GnoBiGkiLJ+R0voI9Z9vDxstlDcufRmNg
ac3Ef4KRTgsv0ZZ7Zo34NbaT4gk8ev3kBBMsj4A6zmQImPq/Yqt4AVxoRXE+QuZrVXOSCfBDhjTd
LeMvWAXsM9abhbO1pupZyYeTefrR3VfsMrMTZyZ4Dl3KOEUkyOc78o6sgPaNY1TVBDS25fzcFcm9
pUHdsRw7j2pS2sLWmi2C0c0fCIcV1lqpgnzAHrO51InDJph3++KaZfUQcJk9J/akdkJBSRQ4P4LF
Ma65At6AFIdRubLBcWat2Fe8Rm7x8Z0u8yufcUZYY+bvcWv/8pI1O6w6O6usee/S+StJkB9bkbZB
lbV0yr4mND1NESInDYaVVjgwTXc5JMv8j/RvBnE1evtAZpNHZj/AoXxiGkqk3dQybu0rsdzchW77
DjZAUZjN3ap4Q1bDt4K8jhf65VFHqm/mQCdJxUdnJ3DHly+VCTtyFRxc4v3iwwCcMAIA+wbc3D5j
8ajD5J6V3mleQFwYT2TaIzuQZ9Ls7dxLg1V0f7Pamw4kacxU2zDqGW1g5aa0C5FLPqiU/6AQUTct
JXp5Iv+aBup2mtzTpETB8B5FcicVZ+KQWfVx6N3f0zqkgdTjBZdMHvR2ASmm4eXQ9SChA5gpJpP/
jH6o5QqX18sejUbD3Lzf0u18tJoU2WpjFNMi8tMbgE9LSvFelM0a1Z6oQx/Yr5tLcRarUZ7oWZqn
vlIOxivn2beNPFJDXkbsSN3axvk7DJCK+hz63CDRPVIHQ0ZsERu7NUsVNs3EizAThRyRMw1a/XIv
bUScuCrNmxRETbiE3D+ghKko28oUJimg0sw3WtR0hajTrv/lNjVLWgLl8tsK8bdhIoVNOESeaMJa
2e2DFZfIbZMpuTUMK2yshevEwBqPvrC821b/aVTCfGriOImsIa6eqsnito/l+Gi6qT44WEpD13GG
QzenOCFnb9sVOEj287JNLwjV/S0jtO9g6Fq+uUi3DD76NXQssiaMxPf/zLnjkWGJdX5E63zsyQKJ
BrNSp7Ysqmhu2u2BXee7cx/y+lDkEIwawRd2pgZMmvFlBuV1HuY634+FiAO5pDzMlqEjlLaC4V3i
75Jq60O35S7WWlsX+sPlJlIJEKrvpj4YeLdeF4gdT/UshrPhT0ZgFTLBvOF2pyQe/D9yIIfULrQV
lklaH5ptKt62oYLOknjFfoJf+BQL04l6VgpvfivVyTfQ1ox49cOUYPBrNfFz5GAwftI+hryzjt3n
xBhhnya6fYFpgD49tWO+I0sYG8daMqBWo+TcreZ+33XFwixo0gdR3YVEw/C+hZ86uENq87XRZBTF
82CFc7esF+YQ+Zcb55jWgLiGS11Pv4pCPOCJuMapj7wFBa1TVIa2MfGWeDEqwVqvf5PB9m9rxQC7
iVd96lFUKYXG8puZuJecHS1n7/famwXHmoue2mIyHE91k9sffeI7D2ijagoKZGjQN72jQgHm4SkZ
iHYz864PHR8fXLY0ycmhiYLDkNEtTV7XPWozJqeJapoJfeyB13Fn/+os8t+W8B2zTeKKfWZ9YTEo
UhKanOywvkB/MzMChQU3NAhbZG0jQ7tdZvM0kdoYrrM37RZRz0Gs+j70JE4a1yT3Vbc4M2djmSO3
sLz92jOjWKDSc8IVtX3ZAIkfnAHqCOAwL8F41i+PWuLIy0Vq/yJDVh/qpBje896/y1SxGkHMz9ur
k+b1paXJ+2duonn16Zj+sO7pPQ3ZlkZUke9QgXOQ2UV1GOvePMjS3i48VP7vNe+RLFarOyxuv4Qc
287JWzp8MtaaRasoAFjobnyaMnI0KKNR5iFItC85E7dnsN1eKBIDX+RoQa7cbJgejqW+VquWe6yF
aZSYSx44hkHvWxOGphk8fdmCk2wihT3Mkyr99rpaH+na7LCEbvfW+HkfzUhwZFXn00u+ZHM0r0b6
IdxJ3ZKxcv6smR6vjd/M2FhgfsRa8ZBUphGBVrF/uePkPqm6Ea+tTt1vq1L9V7y57gVmJqjhVlkf
q28WtzVzsJpVgvlElfivcTPoD8tOtgOmxuboe5Jiw06HPe6x6bVr6zmCR0+XXWGUDBe5ZRdR6v44
lJYZ9mOjQYqigwNIJ4U7zvXBtO3yfRZCnxQkOwg3hbxWzHQjsu7G/6y61CffQXuJna76U20MX8XY
LaGYZvXcFwNCWWon0LBnC49OAzTOSjkmizZ9wC1RsN40In70KvkDIjXmvJqVuWNSaENXK5hKsE3w
QPbhcPZcQO0ZTLTXWbjNYfWchO/0bIh3xu/bhXX7+nY3m5EEA5QJ/4vZEMHraRa4Y/xPueXa+5p8
E8a8g7lGResWR0ezIjgPZc+8vjEep8lu853idX7I2mPTKK7Rc2TeTeDHvDFIwcWdCPxmlKOIFDoR
Z9ddmUWwBkb9rH6TeAbC1m5m2kdFeCRDfMCrK+dQqNJ1/rXOajvFlrl6u6mZ5z0JL/pxUvl2E21C
jwAI9XFb4z98vcHIedvGF7+NYRRPEM7ilj2LoM6clozHdvrRGxvQ4H+68W0Zlvyk7Mb/z1Mgc5I8
TR9GB/kL5YYJP0G+0+MKquQwZAwcCvz+EeILX/HU8CsO2cEEfGT5bzbQM041WL/4BCEnSbzCif6q
K+x0M1XOo9XV2SVt6/YhhvBF8aXH8d+cUud3xMNZwcaoptlJp8EYmKrpdw6r7tfoc7w2mwklzCHd
wfJm9Z3QIUatSuwXK3e9f5uaB7AwuXl2m4Qwtvv3xEyIaUQgq+ogbafu6pKbiXQDVk97Wflccih9
1uvkHSrbU7+XcdaPaWq1x1WP8gFIvUNAMknSlbdNn8kkgVboFhhgC2Ju71t6eyNosg49kWxPrs8R
7DFTfDA3WwyBX5mLt8t9GUc5lpaawVxRhg5B+eE2oie1mV7OhihsEjjTZF9acJcsuQ43NEYR2j04
5a3Z/H2B9nMDeFsdgDsuIdFmDZ48Kz2skgu1WRQG09b7b3Aw9DRUxY/d0PrfaekfVg7NXbkKectU
M4NRLuxAjmNzZZAq7tScDt6XMeJpYRzZMsKiOxHYdpalABrLaF7Ltjh45LLj0OQ5KLT+jktXfeqO
YTj5VJjsJ8clDgGKU2MX2x5QKIIxjU4ErR7TjlGtkT9NHdPv2XnKmmx+crQaR9pHNh/RJIbtVG+T
+5IX2EnhRKiAEI8lTLZNvg3+8rvLcXPSwWAFqfmf4GylMKum5mDxCSFBNThQS/c53Zr3rMrksyHU
8GAoTx2WJIWfBQAoBPVzyhHMd1WJCkbv8k811WuKx5kIh9w2QEejUyPKkWTTQET/dBz0E/Kkx/mv
4dHAu3Fshius2YPIfOc4Ge58orNkrX+stxHDGs5JPwNRiCdCTd8kq+IdWNPytqyVPJvNOJzrmDNp
5yntnAFLH0G3NEGf2OUuk8rdmT4BH7Tc1Jqdr83dWKoqzLyFTUVSiiF+OeN/vDnbZ+7ZGGYMZwpa
m+gZv6xFiHrSBIjG06mwum/CBxmHLfb0NW++zTJk/Htc7X9xvf31+dDoTLx6ZzuF8zxO/pk9v9e1
YcXfqX58Cp0gLeL9uslHYlzyXToxe5Rz1VHBw53CpQSXvLW856IyNfb4ovxOxobZsLAtGGpbNdDJ
xGjUAq64Qbx9MHe9CLC6CzQs4hb5zj0mA1kg9n3M0HyXsj7AtWekkakd1MQyaH2In648cbMZVMCY
tykqD/GaB7Lj6E/Vu043rlhz+Y9D/NTneKq8evu3bF1IhsmhqP2L2Y0sAd3XebEKKjeOMv7u5v25
xu9AZuV5EvFLI8eboZ0+rAugxH2HCTNh+sCOw9nNFxX0A6HDnqpcEohSfIBacJr6eP5OPnBsinj3
kU24+1HGb81DkE93yPzGH3JGenSfpn9mdD5ZcRr5ueCHqL1zVaU3Nbg3MhYOIrbegDk/umbKA+6f
LW0eMxC7Y5tdi5pf29QukdgPmg4+2+aUwTJmB8lPvJQSzmlLzZcd27o/0QZg4zRws3f7Kleo5kkk
78PMjTXirZHslY79FQ/EfubrtsXzzVzAdPs48GW+7nosRXx75xEZ3U+u3kpX1ijrIWUOiVwwv2G3
YrNrfnQddhwm3nRDg3OrxC6Bfg6VVa4Hd80/OiHfgZMrjHcb4Qg71rb3s4onTArTmgNgsKhxED53
cceM1l27D6PhHPaX9MFRKR85oe5vLbBwqu/4ksbJbbN7uVOp96SqjgFH5fzWQ2vQeLfL85A7Nk9k
ctaujcW3A1JbV5CHE6S8ttvh3TSOomCJNxui3lxxAmzdScFGZDq1PdVJFoF7fcttzbiv+8zV+lXK
9CYz3USim1nZwIIrKZN3vRgeAHVeRlUmUWMPkeS82kkqRVOLUI1W6NK9ocMnL06evpc1P0nv0MS7
byC3K2Z9zRjkxvRgLAioQyWXwJPumRj530lTg4JMO4E7vRBDCsY4F+91nz5meLVZUO95m8YNhs56
MT3M1o6UwSaNMxjWV9vLvsE2P3vT9Mn845NLdN+a/dtCNDtNfl1zkjKjqQwOuKlf2hu8sudha/dT
l30UxrdFJCzvY71B6RvXqKUkx+r6aKKfbwDTZJL+1vSd/SYRdLqPelt/Kd9g4lvwRfvprI+tXcM5
7zH1roeCZfRitpHdbPtrtoq/UH6+42LDI2h99J3aZzmJd2l7gIh6GfLted2az4rPyY6ROvT60yli
XYnuL5ryxeHPoIc/jwmn8MbcOxvTy1Tk9AB25A02PYV4tklou+eGalCRMGXN/aanq52kSOvTvHPN
junRWn81yBtYuvY0KhfpCkIcnKDd3B0BXZ92VT7fR3XuaActJiogbKHVjL8aheFH2ZFjb/+5OslY
OqB9pkVdVvVp1H88OQaSnXJqx+fBzV9Y6s+W/OAKXDsGSEhyyqpsOlv1nVJeRxjfnrftTm+WREql
T+OUPXSozZUDlXSUt3qRbHC8LiwljS7zri5bw9iFmDSUp2HZQoq60DbZ2lB2juWbKF8zXi4VjkWc
T0uVvZeMuvPCP8qURfW8f8pdd3//qLJ1PTDne/Bg7vTpSKm9haJDVeohnFrTw1DYp6qMTxUSamaP
p9VOuNYoXY3mk9Hpw8aW+/1xKPMpsj1SBsiLgbI77dYlYdTp0cpUQaU2HKkvPUmS9115vA9hy+PU
8EPfPx6p9FNaJ6Gdmr/JDUjYyPf51xK7uXo2Ml3LmInPa1Pr96RdhmZbdH/fEt0dJABkIraTXed0
oVNzafII6Nn47/4zFqVzSIzksCZ5JGr3zeVIKawMXKxAu03nX8KpzqrS/1gAepDTcPC98nj/g7qc
EKvW9/txi06857wJfMiLhMFfGFPtVklL3TeHgsAb38mPtV7x2o7BKFrsqeUZAf/vFlvHZa4gBFn2
rmnELwLroZVmx2JZDnZOiZJL7HdECaxc0qtIw27pHoASVTxZ93e7GanZxunUZkz1MMrrKX7k5uz5
6fvQZEZWJv170dpP7QLXm1Q1ZSkGuS1qavvEAviAPPiautbzag9vbNEIToV8Pw3yfc6745LlGxrL
/V1qxGXKRigEliB8yj2smN921MQ2Zr7yL0anZBdnbOmsRhfam+Ez6dQY2YUEy6ZCtLJDnbLDUvvH
2V8tzvpGB07eh5ubPqnEO+ZZ/E5NdosTpte8gG9MBNckL/dll2W0TGl/tAffDGZ8Uoe2oCpwMFiP
+d1aCcjS1Fmkm8yLjMp+rvvpoRLDY2er9xZ2aDbPbdSv8r+1HN/qreYd6y7llL2pqnyYuvWL8e57
3zZvZlKqXbyN77APjhzgl2ZgbcAgBX6z4jN9yQ9o2R+4PK/CmJ8Wer/OGq7GNhzK3NmXpfwfdWe2
HDlybNtfkfXzQR8EEEAA1470kPPATM5TvcBYVSTmecbX3wV263SR3aaS3u41k0liJTOJBGLwcN97
+Ym0JFm+qiuP+M9OhnAM6nXTVldTDR0Jv2GP7mK+bJLUqEA7eba1EtldQKDhzYMqrLCsDD4nsrHH
XtSKCqV0foew5rawpqvS9VFwD3j0wqHdRqF2pmqm7YiszgMLHF45i+pjPDXHbsj3Q0J+xaWjhgvF
q2S+BVV1U/YuuxxEDXblJZp2NLAlM1GzqTob/rZKg80wUjtyEswcniFSVIp8ilNvnD45xK13SWr5
Dt3nbmJ700ltYZahJueXYkScQRVXb+lox+B0Wjqv63F3sPXhphQtlWRSr5ws2L2Ry5YZHTDd1jxK
TT93E4nKqNIeXPygSZsc3Li6p7ADdyRHSCdYwMkJ3ZZ6tbVq46XEY8SSZPaLMAnowNqHL7WmUXph
jzJq0oscGi88WsguWl8/6ZVxY8qMfbiXm7BOXj1CIpM1J3CsdjmNalxl3qQv2rjfaPA6Wr+fSB7b
Jm+oMmRcFdvHVD97abNLU+MLNRixDnS8NvM8zOn4VXjpLi5Q1zTKnFPb/n2I9wJQ65Upy7eUWhLN
wInKiOxL0Z8IwnCriO7QtyXIp+baS+MHTUtwX7TfIt5pWfkRrMEKrNupKwIwLT3tWatKW2th91YJ
imB25O5FVD/MRbfS0ho05MnMgXvNAwc9YaUd0346GKOYxdKviIa3cVDM4uGt0chdZmXXpLp2uE3n
cSeyeqnYENuwP1Acv7VY9SU76ny/U/ri6A66JrT7hXZrx09ux3bnb/KaPraMA+4+wSbSqa5fJnSf
AkByMcNI5nCSPpYbc/Su3VSe8CgcjLy9E0OwtpS7stCSoYrBPKJWWlUstaxf9fithjniPZia9+Sh
M0VJJ9Od6ppb3TrrPb1qs/QZRcB6pGVxbtmnnLMpWdYn3tpp2Uy0mb37dQrWFx9i1h8CJCqeHR5m
IQxaJK8hLZ14twVHa/yPK9fbQ3SJ4askefUwxmJvttEXiAo7D11ThrIia9KLjHxNqa49YWHP/NpE
p8CiuVeGg7amDDiUVKdr/xiPLn3qTza2pGFyLntCKULWDfAaNzS3SjUnXp2HWT4Pfm4+S+6uI5OZ
lmz4aLQgKV/4Zv21IibHG5fddWyRQZef+F1fN/DPzZrQC5Lks89jZQiSgdo+7/J5QOtqga4zXfmh
QzPdqqEK2oCWZCwXNYoef+tmRbdIvAwNX1YsJDPAYivnoyOVPvsGbj/2Hxm0u6AdTz4MD8TVj26g
X/my5zUSOL06Iuyjk3B5N/+v1NNtysKOPmQ1UIioovgNnP4xrhHQ89WQ0GrHgdxoo5Jt5+jHUtJh
fJSrWiFSz7XbxOB5MoE6+7GdNaH4r+bjhX03/zWLGCvr8gO1eTQg/cqozHPYOQevwJVvefpzkaUb
s3VXRWbtHG/YTkMKQ1jbBUwhRchsI7XVveg2YWEZHE7ZIHqoC9R+MxvpzpW6zuVz2p0RhaCzMhaT
8Wj43kmLvW1vI1Ppll72aDckzThla96+NE+qeaN2ssxI5nL5E64+8uBLlOCrLHgDArrCgH5vUz1e
TFFNHtpdVw0HSC9bmpy8XLPcT2Hzzkexm7emuJw39b7wVkTGgUA6QkqV7nHM1HF8MiDBiSnb105z
9GIBW4BVIygaZFuxuy78mHVrTsWZI0VvCl927IgLsieki9Uz33Ww7+bWKJjJaS6GBK6k1jDPKJsn
PDBpG5YxOohPbDHm1kN9tsJ7ldNACuUu9SfkoHW09Oi+mCRbfjKUWa4TvX/rZj0ztyPS5a1kWEkX
Uxlxg8/MJY+HROLGAqGL+o+TPwUZgrUl3YfNtdf5KEz0dYK82kM4nTDpcBotIQ2GI6pt5Pwu6tNt
FZc99aNcX1Qji5kC1LrAKQW6wEV5ECJNI8rahlEOgxbcHEfDhzq1UQvhE5iXMheMMC0ltsqwcexY
W8uPHgbDvEwz45IvMhAI2UFxNVNqgiTehK12mBcgJpdFFbtuw41O7YKuNTipMcxwomkNjv922177
ukUD9+uEjjaO8T0hCYya/+BT8o9ZWudRKvyBRIvO4OOcDwpxnG0vfX/j2x3JOPIEeU7WsXpN5azM
JtymLfhqXvC8M/dUFGpa2lWTzsQrZVbZyotN1GSIzl29eUmSdNoZfcSikCrcLiXuNd3zvxRV41Fz
d67cFCWs/pgnEKBAk51Gv+QjhvBJZ8Wm98iAeBGNW9SZJh7H7Gj51k2q48621U1soj5wtfZNxemN
Mau8Q/1xnOQ+ye4r58kyvsddymCJ1525qs0u2kvCNPLQenfXkfpda9Qf7sIJsKDyjfabM5KJTLUJ
ld9YUD8eUd4mtl3feWUWbasej7YRNA9iRC83SPq70inwGyUtiTCy6bY03k1eprKY7nMUoVjui5F4
wyfvaw/yiz0pvCUibl4EHe6/aLJGWGXEOlIyv9VJrLhdeWXLnjRCUbVUXRoiFVRg5Vofx/ZIa41+
Mc6RCQOwpdRGZ4poTPzdxJVvh7gIUdyWTnTpU+LeNengcRoXLcXunFOYBerWo7a6dtzJANAwyWef
9Gi0rf3c/DaZ3ZSsqmwgvxspuja2RnMho9a6m1Ue7EEjGhfhE4VOqg6WMqlwPZrOSxeydFb0U6SF
Aio6JKh+FtHqpP1CT91vjufDWaiISxdt64OEtov+TTdouLgoItvcBhqdBKUVZotUuZhBGLHmNs2t
aJ84PoVms4WStTB83yyXmRur21JJcUySnB3c8uMdwj8UlEGJTHUaHZ11LcxpnTKKLf487L8oDWD9
d9Y5dNrhkn2SxKMKq+u6mKzbcuhCKlkZATsU1r3jVtbOjOloOb+jXtEIxz/ySrBCQJFsZN+TDBi8
PDiNmpVvW1Ypf0ieODelizofrqDAHAaSFRk586UVV3g+DaZGQYJvOupV/iCld5ydb4NXHDMi4IkM
jVERCSv0p664zBwR0KEVa02nimtSHKQVHOdBDVhUu2Q/z0+RWU9miUtX6zZY/7Z0bqPRvbOdKdgV
Jj0QHfWR8/iu76wLz/aPmu08OZW+dv1oa4EB1WL/ys7thcCpEpTGbWWrB9w3O1OKs9kkO9PW9jYh
29RpL/O4m1MELmLmhWGQjEe4VmXNZRLQpTfwv2DGwS3ksrG5EX1Ay4DolGPjoh5Uy6ZUka7XrZPR
tc2l0RtnOtIcsEck28YvN3VSHRniODSt8rkLtY1Ayjq1Plm9wN1j3EBYpPx8VQfyNnEC6HkGyVEL
1ADtM+xEu2xExJlUXKYSBHqJ1iHkvZ2VNAedhgZ79krOIrL9Ho3gULrsjrZGN2B7odDI6zgil+8M
x6Fr7tNkgGROOIMy+ty5eKCAmyylXm+DpL5Gr4IwFXNuWkfbyek2UHLcZTla1QIj4fo9AjPNky/Y
q/BZ7IFyX72nFNjZ0wZfRVJRlQmPbpbeu3rx3OUJD4z5Hqa0lonGS2feJ4ay3WShc+PF7XkOhKpW
jktraFZRL/L1oPSX+VvHpbg3R1B6ifWsDclGl9mDquflL2guUg9nfaM06E9CP7hl/t2zyqu+9A99
pK5ICiNMSRQSMsbHKC/LAmGZIK3AqZ/IBIC59TpyhxJVPQZUszluXpGnPnVNhw7f2NVjiaZDargr
wifuVgYWxsDB22y93lg1U3QfsaNDItilDI4ZJGhC9klRFXC+6jB2ml+ceLyNnGTfNuG9F2ZvqPJy
lvtknwAEHDkNombbx4rTtkquRIP2Hz8KxlAX2wgnI8MtvpXlIFZWzfUH0UROJ8qWFET30ByXM9td
BTFCWppY2ALNDVCOQ68npGU4SbphfaGQa7QOOzI7wtfCaanAD7MTCg/4QvSsmvX41I3qAv3xrmuB
Efr92nS0S71pHgVz1eeESTxOOUj7Nqdg7Bh2jYZWrcn21Uh/p8ZzEHa1T33j36QeeALkN9eFBkfH
HB0OPK25IzWE6L7MXzLkB5Bp4mOEiPmQGflVU+BMHWJBATemQ28aXJnUyIRqnlDdETaX+TU3f4PQ
JVhXsRNfzfjmmnINT1wrFsUUYLMuUNViB8I+GSI3DDiYT8FrYzlXTUDyeYLsVmXZoe7FI4rxbV6l
V6X9QogxD9J4OSAoG8aQOoo69EL7jkvufn6euERvNNY2JG7trrJQ9qSxupZVena49e1MFpyfNJ1U
rJta5aewGh5VxTFcswPj2tLa+9QEA5rZq3kd8kN6PpPnEZjy08p5DoIJd70b7YSOAL6sqmuj95+b
Kj4jpLlLyvzJYeWafy64TWjYLkxQlDPQv2hz6g7ZcOEN7gpzydGbJA5g+ZSbIYySOQNOOX7pFNqr
n7tbFdscjKEYpMVRKxsGQiYuobs8Yz9I126OL6oKqkNIf25vCphOaSMXfqbBQNJqBztGe0bvSu2v
WmvueB2Y47Yo6ovCH5buVM/t3r1i6Q3imy5td5YBgezw0JbbmPnmg8voOC9wcr6kmPSasN03jXNI
hHWTCyY1auuFFbH4yxoZnOZOV2T5N67IYq4/2DUuN1hOcls1IXpoiRGaiJiqNsJVaxPrAUg7fVdg
J5k/1S6yGxK2G80n7ZLqKHoV5IYcswJYWSrTwsBAKgGq9vUNCDnEvFZ7WQbBq9VXVwpeqSri1SD6
ZRZ4F3PDooaTRlbZW32M9l08ffel/ezOR/vWPJR5z8YzRF8FEXiaMf2MgJCNLWtyuz2qP2qhiIMN
M1tGXrhzYkUKOaHiGbhHNTZ7n3Q9D+46CyJSFcohkMidN9PJ2i9xlXV3U+2hF7FanJThXhltt7FL
n0RafhBjmSxrA11hLobLcOoXA2qVrTNO8asj6guj9Descq9mylmnLY3LAr36AgF/iYKh3fagFqrc
vJk6B/05Zr1DBszhNqtzdY1ckxKwGq8bgXEozebGCpn3MjWRv0yVT5zTe5wvW4GxhMjIUvmNDLuv
8zWApdmGmroIBCobKtbfApxwRN4946ga/VVIx+upNs6GUwu835jk62BYjX6wt+3prma9oKxe4uVB
S4ZwBZOQ+yW0tJsk7fcQjxZprqh2mmeff9O14aYKKCBWFmF3kN2rKMSOx3lnTIG4NHOjEKoxkDz8
APV7KNdoVhXZVOM7tpS1H4anrmoPdfi1QE9Z55hmCzC4ptTO84o6sRyZyCxi1m3Vt5tGuDu7R9ms
Mu06MbwtBAGyUUZ0L7XkGXP1fdalLKsYf0W140R0iTPioKckmezqCRrIqQ+bZzul0DQj9bdOwrjq
5QC8OvtSesgeIxtZe/usJ16zDoPyqi2BHLYkOBo/Oji+aXIKTtQ2qmN9Y9QkyCNb0jUwPpYKcXrf
sZt6LRGJN877aOjeeqZ/36I0pqKMkyGbTlVh0oDNKegRUIEim7SNlo1PwRg8aIEDf6NbDb17RKR/
F7fTfW84JGYmtmFTFuXOy7yWIpixtCHXLXLa8zLFZgH5hZNBu9PJ3lUVmlqkeNmt1lXlpqPwvuos
cD6tpQ3bLgeYNTUd/dKrArSX5+b2xtdKevt4xXTwcNjO3hHIWshO8evqlrdRegqySOtIT400orcV
94YyeIJDmO1t4ky9xIuI0a2bvqqKtEeHzuAGEMb07Dcu8iFpARkeesWG7VmHCtnba26Z/YvbZuFK
2lX/UHFSuQZTMO7sPK4PXdWTQVORmubE4KGlFecuqCdrh5+PfKBHFXRjW6m3EkEZHwyLVIEVt0he
O68vdqEOiYx2LE23wpUDF2ykWJG1Ee44Tmrlc9wQBXJClsSTNUSpQ4EHiDNjh1tfhOHa7X1967SB
fnQRHhAPpB2CncrfF+TBnigzf+/srj6qqWiWeah5xygGJJMLkh6T8MPbJmv7i6HFh12kDdq7lGI8
GWN0HT1iKuKQ/iJksTnoGXl4yvnPtBZ3zxyfmvWklHZJVdI8+I6fwKMWYm+X1V1lDTSOcePmGVFB
sZxyxII68cYlBkQaKFT69WgWFJ1b9IQlpZFF3gPn4so59Hp2vmaYIbzXbWfpCbJmgQ/0puyL6Nwn
Jijk3Ewedc2JiKQb82sulM6jd+oAokMVroc6etOZtwsqYsMdJyPwyAGZPMcF6K9baAhy7AZLshA1
gpmATGrqRBh1Hehtc3nH6HN/2TotxWmdOtxQABIPkGShBSfz6xUmOBrh2C9I8pj6ZdTvfDgey2Hy
woMF3GNbhn28z+Z8eji5w5tRTGQrdZZJgo3AWY2zi6pw6QqCJw6nXV7hkNLqDgFDHcFVCoOp3iFY
7g655Y+PxNRqqVnekxCyWndlbO49x2nwYw5Au0Qk3bW0yy8WCbsVorxoDcEoDRbStdG2j6lSmJmh
HUaVHqBOhsNhBMgIoz7EuW7BqkdR2y7KyEh3SWzc6J0lr10B0kubOA2o8CylS3MQ4b+AwrrjkIE9
3Lce6pFEDII+NCqFE20kP94mWnQXx8lzJ3S5i6q5e3VT3sS9fLG6tGVlxG6GfRCmnF88mIMRwbXQ
s5vYyOiuMYX600iT4oVTqIzhPqAWyy1Jl0FZOsv/qjiRarUs2iujENfBJFaOZe7nHA5ZwZ2fFqck
xHcyBVcTFgnp4dymasa5OSh9oObx8r8Ksy4CP8a4LIR5mhND5WC9tiRfKzf94pBqnZqY2jlR6Tjn
XxkB+OH69ZDifmu1qrxsIsR5eFMf4pk8ZqoHE0vzopFVvcKTkax8g/y5VRT3QQE/Yc4VufV5TFMI
hNk2C4s7y83BdyJSSpIlwPc1ut/7uGlnOhgeMKQlfrSKEV+DR2i+qIDiIEiG63eA7H9/G/6P/5pf
/YYTrf/xP/z8LS/IkPtB8+nHf9yhWcrT/5nf87+/8/Ed/9i+5ucXOF6ff+nDe/jc3//u6qV5+fAD
myWx2XX7Wo03r3WbNO+fzxXOv/nvvvi31/dPAXD6+vdfvuUtGzCf5gN++uX3l/bf//4LetAfGLrz
5//+4vwF/v7LCbBP/VpVL82f3vT6Ujd//0WzjV+FlIL+1gYSUlt3QcT2r/98yeAVGKGkM4myHWCj
sNyagD9r/+oYUrddV9Fc07bntpg1+qzfXrKVlBIYiOkKhpP5yz+//ocH9McD+1vWplc5PpKaD37v
KfgHF5bPoO2Dblim0OcrtNSMtv2Bzqt3epG1ZjTg6LU20m83GHiWfZiSxlbf0SCuhBFvazfaE4Qs
NCfbe4Zzi6o0WIZ2dwuIbhsR0y2axFpaiCg9mOCUZs1H2F9zJ6dDKzws1EaKuz/Z9ZjrnCH5Aunq
VE3TdrLxqTvZfRfLTV/Eu6kSqMlBYbW2f3bxRa8KFLPl0K9Iv+zdzr5OXXUgq3v2fbGY+mnLUrAU
ubsINfLCQsHuuex0gWvav8+ZwKEGAcPHHoiB79wYHn7BozXsBx0YiffcZEe3a+DoV+TLkEH4WGUB
pc1FdezKNfvi65h72w4ZcNm0JxflXSdH2hv4N73WL5HCLhNdLfGhrY0SAQee4kXfjksFxGYwFGl+
pGi9ija6mkGY+UJhbQ7i2wmFWR122xzEPWcjnYnsvmZ+cm0700qKWdIQDgBiKsq/YOJhHukQXVoa
ublZeGQM7yOLc1fqt8fOj74Xc5dci3AE/MW121T7tKfyblby2s6ne3pIL1U6bqcpR4XZe2cRz9+S
RL6eN8OyETjCOOzhu/nqu9Z3uDo/4T4bMzT38xAzhM6iaTEXWNM/DjGkbnkoum5YhS9gNdlON6y6
1kbsikeOKSpY2pvgYG+65dpZQHzZqGe1+mFW/j7sPwzzj4Dm30Y5fADDcSUNvh3xaZRjrGs1Y+AS
wMiXSzIw1nHa9c8MafNEZWilYbRiT1+Eq+C1/h32/h8ti6fwG17t/K35vOh9WCcvi9fstqleX5vT
S/H5N/8fXB5ZniTgnB8exp+WyJv820v9t++vf7sIXzLW2erDUvm/H/DbcilM8aujTOHCWeRZ6TZ0
599Wy/dXWAcNXTqmyamadfT3xdJUvxrSVJbLYk0RSc7dqX9fLOeX8E9LR0crYrHW2f/ZYvlhIAP9
lJZkXaaKowyTZO4nwLyhu9Dp8E1d++lbBKFQh9cQw5NVCqJuts4rf5njtiPTSO6dBDLLwQ+37q/G
8Uzr/mMq/fkK5qn2w2odEHUjL+UKSmzcyTRAjfBXoEBW/WncWxW06vI6hFBgN/jbYWVq398v4D8a
yv/GDv/vjfbHMA6L1+/hy/8HI12YDLj//udO+6dRvsyr1xdGefK327b6EAvM7/vn4NZ/dQ1d2YK1
8Pch/PvgNuSvNuJkR+pIIeZx/8fgdn61BcPbMXTh6hIa2R+D2/zV0HVTd5VFTUC5tvufDO73Hu4f
hhaX5nJ1UpmubVif229ZsbD9SdP8q4EC2cKqKH6XnprWQ14XC3AwOz+vTwa5/3WtJJ0mhwLUBfXL
ZGb1dQ17SjSQLLWac9wP4cZw4HCGzSXGK47tsCOYsiE9e7Rg2ye83gz+m1awqwZhsDKrgTRtYe9y
F6gOOudmC3+oK8yVU3TxQe+uPFfh+IA0syMfl54C8/zD4/qrmfWxOwEzy2A+G1JyjNdtRdrt48yq
igBKfFP5V7qBUwflFJJiH42H3Xr2BnIvZKq1mDQJdCoUhxo4W54N9WrESfJsts7BjIzjYECI6hUQ
TOrKs+Zx+Nn8/9g9Y75K4SoWOZf/MFze+8L+MP8bir2NVAldIHJEhioFoMxRGAQKWfNDVob3Vk55
O/FHbeUJWCRuCmyuG98mPdDQoU8vnK+rHUgZY0GtKfpJt2f5Eco/Xx4Dx3AF93D+P/Mi/WF5Coe6
9I06vxqEO54Tq8NYNfRfhY6PnGyaf+Fo9DiKK+8CouhwSb+oo4s774CDFi03xmPVlv7JSm3jPBp5
iFZw00V5fUFKxL8rqMKUffYqaWmwDNLhzU5S3HG6goQSDenWRdtRRW551CCZ6M1X2dTOSfd065jh
0Lohb4A0IkwF7BOCNmFhfKxaEsb2qMqtLvF5CherK7kV69gDWli7k1/sfNN5+8lQ+9hc4P0uuTri
PaXbEtra555fIHHqkZplcoXUUJyVF7yousvJytaAxcwRRr2R4Q4DsrrDwmXiHlH5g2vnzcaMk2wz
uP66b+FE2gquYE83x2XUwn90bFzkQxT9LHybR/7HhcFwHWJYdl9WJ+l+6iCBFhRGiVtnV3mKe56Z
s+o1+6Jpg24DiCrcpp7G/U6KdTrW5jGUi9b17tLYexOJyHetc98XmvM4NMmRmju9lEnm2HYfUiXn
Htud+yhNCoj/+h7LjwEf99jUFQcozjPKNkz9faT+MFGmSLmF1eThlTKzRw1KMKSZyLmuTflakbO+
SzVtnUyac4zXmbjRoSrfNUV1Z1ZJdu5M99nSUrKe81sc/mlt0fx5V3oCS6pbGkuZVQ/BlE4vfUMb
y1HdJUURbvtRXmjjLOGwAvCmPFuzhZM45SAYyD55U60uSHIMS4CI4NIjD9N17y2qIkrv6jAjg19f
6KU9XlPM3baDg/6tonhG1n5PC6kJFEhc/eQ+vS9rHx4uxQUb3iccDgfTofNpxiKttdCCNg5lSB3J
pxjEjNda1y4urn701UaIjkec9fkedGR39gv7EfiJdeTAY/ykb4/40+pmIraWuKKFJZTFZvdx+WiG
XLphAO9ymmdtZzX7UNI5lgkf0kMtRh4+2YTZnXe0ipQKAles+/KUWhwqILaDR6YocobLtlc+aPJ/
PaQ+dVCZhxSzgBjTlYakfcfn/rAtFCh7iiSdVCn8bHNPN1eTMxOOacXLBketl/IwnD7aTgMA6W/L
DI6jqI2lp8YHI7T7U0sXu9vCFo+G53iHysZIbyH5kq12URcWDLlu4ese6TGaFl/yp5bvyxDox3Ud
W+O1prSeIv02ZY+4jt3mm4ttcjHFMTlwLwbGokDPtc5ehXB//vWX/4txMgcmkkWAhIXJIe7jo0ms
Xmq40ejF1jvWUXf8uwywPZlAA+Ol6SXbQG9x6GB8wGnp7ZUzAu6PpXvlRz9pDyreI5GPY5ZrgA/C
gOV6DPtzEBw1vaRqE1xJxazzy7TdF+kJPRf+M0BvaPqGXQX8m06lsB1pyEktrAjEeoThX9CrA7fR
obMFy6kua2pAzSJvnr3MhS7ZXhdtGW5ra6BIpT8khd2vbQecwPt/ocwptqJJ4ZzURrQemvAGknq4
Ul03XQitA8kWkg7ssH6v81l61uZhvY0L8w6fpjiDjwNJb48HSpXoJrFykEyELqMrOM6EG4MuVmoo
WlIvxBKNvjIs6DzU69+nX2bHL0lIlSCsxCmpc3EO/HRllu1sHARd7Lf06qLOqkT+0naNONN3CQfe
MDJJaBlAlvnJtUd/04WDvyXRMoB0T+1rahEPGclwuEqXuPPT75lMLjU/XqvAq6/aPLuICUKvfXwu
w6iLc0TC4DmS6PQL1ztONHQnwT75F1QLb/yOXLXFk1t7BmWFVLY8mWiW5nVFeJhK+WbpFVuq1/gr
N/geZr31k25cfzVO2fGhw1qOzePTP43TdF4j5cA4hcJrHQXFhFTaEo2M8d3R8cEa8YgLR4zj3o1K
cX5fQ5y2rvadrf1kwXhPKnwap/RvI1zDD4VRx5qXux/2IBoKTiZapfAKDyg09my01y1Om2XRwwRx
VLd7vwTEefn+1QAlvW0RxS4rKmzu3AA+0d1VVTcbDzwHAR7CzJ/M6T+FvKaDYx4+tj2rr5jWH68P
ZZWZ9YBPrsoGQjz9Pv20Np5p34TzsyirBzGB2h1gsqds4DtzQmMRKNzvOIRZqmzasDjm16BBFBjk
hUDFGqAWivTNTy7zT2de9nLDcExhuTxTxAQfLzM1Ug3JG1A4v+gk+CVc90U10Z2y1vdwCEKM3swo
9gJsaGLfa/5DaGvU+0XXbpSmvv3nlzPvlRyTyCiwWX3epJTAs6JZ/SWNjQjNoFMDBq4IbxP0pjAo
ljYdLyAHsfB3HqFD5rOJaymaD7pxhNtmHgH/+pKMeVB/HGgmkbeUbJxqPid+ym555eD4WuEMaLvG
mwL54hkQ9wF3YNIFWw2E+NapMUs60IzNqlMXLsTM52gObmhRhIey5PQ1ufQLsCDW9DAva9BAIOMb
VHlJoeQScPewaLRJ34kgtX52qPlTgGlyfqXvDccZfX7W8zj9YZ6kxBkFJxv9Us1hoXTQMoD1pyNF
srNqL8W2XoZLzGbJqYgHlndnbehNvfbC7u4nN9L6840E0EQUwkU4wvgcDQmr9R1w1PIyruzowpJQ
oXzbkD0H3IiqZKzw9ehY4Qwffj1oZhl06YaKH6Yi21rmqewv4xaVYtSf/XHqdlqUc/MGJ94Hab4O
iwB2Jfo8TQsoBUL62plhJK+SwPzZLf1z+MvQNG1TmDbZfWb3x1ta6rUb9KUhLxXokq0bupDZmvj7
RNuedegO6YZi1W4c84pU/h1+nurse+leWXRFmUYEctlM+KZualFz8sTecIJ+9ZN7/edgjxQa01oJ
yYWS+fh4ibqdxGyKobzkKlaV59M0rnGbXVda5yye2/t6X5XApvUebU1wR9N81nmOCZDS6bmq5Hg9
DAhzYWysq7pP152VuaBK8+Ii8Ek5pKWzfp9sMkRahhPVY/E3MDz09U++yl9Mvw/f5FM80jpl2oFX
k5cpHBRqCAfhRm//+m6Zf3m3CEHJTwjOYp9HJotZVKHDNS4Nt0+u8sDHf98LjvoRVVeggtUGi3dK
Mbr82mf+U+xEOPX5V1dDLWhAxlz6QURVo8e8PWh9vcPVew5ROS5p+ORuRFpsI58KSGo2i86lw7Ho
rXxfqOJlnriom/RzKaP0KKOq2nCU3g2++9SYJq0Dcu2iVB5CshRjf6qZP5mU4q9uL3NR56DCYY7C
/MeBUkcm4iVKSpfSMJv7SHdvRcim1FWUMDo6Ry10nebJlQJoV/vVV7+g5Utj0zMhn72ChoICPkHo
/VkYOtfgPq26rk6JzmD0cnXm596+Y0dfIbQFyVVgaxdumeYXmPHyCyXGq1q3L96jwNLK2UMldqqA
Zg7AH8qlIWfmgjuqU5zAFhjAt9BODk5HyxHwt1PYHGe9r4WaNyFF7xJroefO2RprsVFJazyqqZcn
c2i8a4sjWezqqxyn/Ro5Ffj7EbUydaKH1E2do6oBT2bmq6hptqmbFQ3cUJjemri41oU3+afENu4G
08mxkTjDClRWcad3cbpAWk6PMeAlmEZCxD1hJZ29qVC5iaTx98ShSdgWe7ttHppSD7eF9E6VhsoL
VAVLYRndizzFaYwYdtVlFfU+lNpktfo926BAnpB0O7uA69wUhXd0bP3VzMpgW0VDvpH5ZB2rwK5O
QdmftRxXCRLc/CYHyUf6KeLcXDT7ASAJhuCBCg6N6Tg01c5V61vONtFGSKycHFZ5WByGpNllxRX8
x+Hg2GlPX7nsAhkGVNwojxHGldj8+nE6yzQ+Vk2DlC/oUB3wJ+h3qQTCSE7ypCHlqbCuujDTNqGq
672wxi9JHaL2hzFPiFTjMUzjYkv/CTpnDYF5cCoa8+jYZ6KWXldJeV3NqaWhN591oz1rceLfjdPj
pNOhZojdY+PBhuQEvBy8jubsuoVM0+lPeeth3HWBmiImW6NWGcldwU20Hb/4v4Sd13Lc1tZ1nwhV
CHsj3HZA58QgSrpBkRSFnDOe/h+A/otj+yv71CmVg0x1AzuuNeeY1zjwjnbom7/08Mlv6Af8+7Lz
t9bdfOd1VHsuVdlsc4Iu9V/nnt/nIhEiye9+oBAEYcTipOqjt+rEeSDr6IjgXyKFEqdG83XiMpBG
FLmD9UOYvhvmwB9gc+k7CNZZkCrPzgQ/EzvrLqT2s9FmLUZPzsy/f2jtn7u4o5FeQzeI1cLR5Xze
+J/zhNkk5YRepLwPVdts/LI4l6bpnEYN7mSoUbmVLXl2IDO6QzlxByvU03J5IpCAla961WVjvIJo
eP33z2X8o+4nhDQMk6hersVcYP+2kAWxrsNOa6MH2+JGE3a90j2Eb2atHK1Uj6+V096VmMyDeT51
cYX7QYdmOp8kg/kX4jj3pijeEtYRV1XBVGU6fKlK9VGSz78hB5KC2TgI3ClzCBrycB21s7WLuKqi
9gXoYioXcFUqnBnVk9kJAC7wZVdeAlw/teJbmcBK1hEMX01cKmzLHsCLQf3PI98S+vu/R1Y6aZZF
BdtEw29xPfrbnmnpnlWAI2xvSw20rQSbzSj35CqtB9l3sHhHxyVo4HsLSaZElkUwhF+06VrMJ8Is
LZ7j2gofLfmk2qNh1YUH+S0IktPy86Yoz46AyW9LhUBFhSyaZr8sroGHpFsrWQfggQmcU8hyfXBi
x4bizKbWzfSSv/ce/te5ytLJINpGVpXtpK1wm86C4WL7Hfrg0QI446UXtpxdqzjRMxUG6EMRJxa8
QgB1msy6JXq+EVmzt/sOR0Nv+puMOLFeH2Fz69a3paA6qj/7rjmPueqsU9l2J6bbD90Qn4b0lCNb
Xb5R42mr52gzkEnJU2Q1MWAIREZqRwkhJfYB7nO+cSzuQIFhv1R+hX9yCmeZ84jfHwpRDfjOKY6a
gqO8z9XXZXykmAdcYAWvEcqAuHM0rBoC7/k8SJa6uSmUg57V8rIUIMYBiZhCoKLV5BDHxubcB9aD
Mj26Dvo/Ls6GtxbGkjpL5upqhLifhF+K9YJU9FhXmXopLcN6VGqqXfM65aQvEPNwtDczCzxbGQeu
NRoXs9FrToGOtdUNpGI6DdUe5u6trv2dH5kTNR7UiXaHDm35KaWO9rCa0FAtX2r0KGb4BOK5eD+3
acbo7xq9fMbXslQONQmtHDlpgaNneMdiVsCb5ICuVwiwKCmvc8VE2ywodQtQr7OT3Vb5vMDTJTUF
pGHwP4cxOdOSdvZqGDwPVqBBADK+9a1+16Hu7ayqeWrbar/c/wJpvuj0J3Bvfc2iH9dOTTxxIyOw
z5jPfntWRP6kiCG7ZRSLXUUk58wfY8Cjp39fgbS/pmJbNq1rYWn0HAzT0jRH/O3MLR1YQJFWqTev
Bd5eWxyTp7jw97UkYAQlGRXroL6iSqWFpbf93k5q8R9VB+Ofq7MBw8xhyvP/uZv+19VZkc0Ajw6Y
dWbZZ4SXxiv4bh+/oy5Phf0YC1M/EcZK2hCooHsZgwGic4lAPjN2QimMVdEK5ei3Qn0y+M/mK6MR
Tx+J2UZ3r8bVHRc2gEc2l63dEQ85j+Y+ZHVUydo8oQPu/7R4IqtHuV8Z6d6ei5WGiac5t3znW2RT
6m/S+78/+7nv+7fjIiovTWiottgC/lFpn6Qje6nX0FqTgaRRWGlurvbnZbE3Oly9bartSF6FQiIC
27X8QJ2zwxzQmJjmlNzB0ko+TYBPCC1qfXMQKa/VUB+RWgfbVtf0kybIZ9RDL9u3JEzUOhEIy74Q
lUDj/R4FYlZ8Lk8sqvRTCjD7apbRA9V84YoA8uq/f2X9/3jVdJIZdfM52eG7//VVA90jXi3mK6fF
twhUxtpx1HY/WoDmOdiytSkAtzsvxx2RDz/D1v6cFLU90x4mJSYwKOlan8j3D5aTByc/6V8TDqHb
boJEpc5tiY4tsKISiiezfA81322Lwv6POWP8fc4YbNnsVtSdJKcgbWla/M9pIimcSSilpt+WxiBb
M8rXUklhqPc+acr4LJfVUassvBNeVB0q9Wmp6UnmdDzeCUskcajytL0VAqnL6pS4ui6vMd5oT13b
4iJoa3yacRiduUq+m+ik2YrmoHW92QOWAa/R0dVLggheED3yf39J/9f1yrQNicB41hVikfjrS0KG
OvgwobSbb34Pitm8rBNkMEqVDHBwpcvJYy7gnNS2f5uy+FsVtc6jrXV6EWn7CMr/Lgj946DEI1/0
EIbQWWn/3mkh29HQywywMTA31vypP5kJCYdKCte5s8GYm9YmJAP5z+SRUBjUJvk5TkzjoetqmO4k
pHnd29jMRvRWBpdk3swViEr/MTr+j3ozj83gw6rCoAb3915uZ2L2ipyej7rUm9Gg3/UYaO4g6uTU
erEDwxa6VpI6pHEY6ipW/fCaBDPzx/yvzzKfH//3TDWPVNb4+fTPefYfPRpwLy2oAkzqlslmpw2E
OKgEDGjwlbzUuViD8N3ldfoinvaxXkWbIDQJhqgnMC1T7eyrmGDdYcq8XZRbK0KcyDlp1eS/Pug/
1wX0KkhXxax5QbY1Fzv+Z0pZbdVaaLSnm4E0fUX2arwrIYLuKm6eoLpCICCB6XBrnw+xIX7YZj4z
LM0wDVHoKuTYvvanUN/pPSFz/z4h7H+WWvh0gjMpfWc6Xchq/vrpenAxVibUG1Cqdpv2pUJa52wY
7fDkAZcxNhQjICs6rbn2yvyzQZuyxmnsb1M7tY5J7Z0GX/fcpm0KNzcyZ8vJ2u2NTG47BLAbCR7f
jSCnrgkzMRTaKUtjBVtkmAMXVo3hVhoK1OkKEL5R93gAZGe6+UjcRV7bxY/lrwhJoJwDufVgRGW1
9ePKoqj3GSBkcIM0y090avdWqpmuiKuLZmaU65cieaDflT5XNgr/W0U+fMO+QvAj4pbzmW24jYTr
5r2gePdardurEygIhcqxr9EUW5Y6GDTxPQyih9P1FCSKtPhhgxw/Eyf7kmu9se6I/dhy4JvWmoiR
VfgJwAfS6/dKCQJeCSeSGsl0GHPtHZOJtSl1YwcZ3nSXV0xsU4rNTxdbDYhjFFpYU2Tl/8dr1v/0
X/46X+Z+JuuexoQxzL+LaZIMw4Pf9v9/ZZ+KIbiW6n65MsjyZy2JmWmtojhYmcn+2QCjheRPGz4u
vttDujWjpHgaSpNoAd+6+ob8Ljw29aXFs9zOCOkgMhI+1QaWaL2FFmNsx6zIVkOP96AccY+Ox5AE
1GeC5/DwF8ENYuEXisZyS92uJfK+tNaxTRxA32r5oS5AJRJ2ctKp2uf6peAscwdXeFuuT6mXpocR
kevJx1vtx+UVwF33UEIgaT0JlhroMcRCRIEBUtN2npKCK3JqituxD5ecfIRLjLX4QNZYtFquSokF
NB+oqAKZNbfmtIWG4RBH56EqttzUvI3aFSOHtvIDUAj4oJrw1MpKfmFv5mbvQ0CaskTf9TEs+wgq
xBorA/HeFEF0dew/ReD7/H6pumFYAiNxPqST3ck4h4ysI9WFUkLwiXnN6J1UUg0vbDkg0FIfh7Kh
M5F8GYOSt31yRbI7LLd6m9sG5rp5nCdpxwQjaLyS4++iV6a9LcJPwmH6yyDtL8VW3NHLstekUY+N
yU+uozGnhM+5nwyzdYYRisg8Mr9JdwIUN/QX01KYqnryq/FKeRel/2apnb0yEA3cl56P7hCd1KpO
d9fpfK76QH2BDtPYAywWr+V6QKgIHpEv2+FImokJHc34mU4RCPRe/Goth/sj0qztyLM9YPwltFp4
IyZdpdhGNYEBk1oNrq1Oh2KoD4GYuMbDNlwuhYSzaUTx0ohij4LunVJB49vTeeWe1E5VcZfpJiuH
5pX0pJCsR5bWbqJLvEAdxvQTVjHoehx3Iut4Y0hzlrmuJuGE/B8uloTB26O0XRsmLwat/XWprlOd
q/nBmOsV8FwwZKJrmehQUrLh3cTtf8r8YuAYyvrZDOEO0cBjrODTdUlFBCVsPqx75FL41HG2ZefC
wLH2VmvxXH3f3on4DDzU1or60aLhUZOMXpSmXpbLOeQxZ90kUGjtHjtlEKlr4mnkybih1lFc+uq0
vVPvqM/s/6Kh8dWqAG5xGH8r5TStA+HlB4P4Twg01bZN+mo70cC7WrC5VubQrhIJTUfzgCnQPBHo
BlDj4+Lr1/Mx1Jg8fGRJh6u40YY3nIwAs5FH4axp4uADU4R8Gpo6OCh5QsxDDXKvFRLlCvHqtPHW
ncp2nM+O+yCeZQgauNQV7nwLJz6yBkdF8WPJZl+xj2DhauQpTNQDoxSfaxlNXBOpKmpSfctA2iIX
sLvtMgoLMQLjVoNPHbEwvuqYGo8Dzp66ifqEafbJCIarQWMN94VGevB8rMRkRgyyDRI3iJrxWvTJ
GX2eBoThxh/VvSCt/zXU2HB7bLFczYutcwBSUmOOZozPXyuoMXE3PrftoRwoUF4laTEwOW3s4bNS
yAkj/xg3e2jyIG4HkwxGopn6qTBcphTgPoV4DY5ngj9uZU7GuGkn55ShPdj7E5bTuWsaacLb5bV6
CgkL20VIiRBvUJsytNI6+OnPvP3u0Cqf7YL75ZajqxWhDE1wyOeBL5OYYvaiOrM0MmfspPttAyJo
NDM8l3l0rKMSSc8sPVoOc0sBP00rGN2FNnCO078FLE220n4LmPeKUGmlOdShJVWehHWPFkvruZGI
d2rDqtvjc18Wu+WKh/V7V6ikUyh1eq1Ireor6zUuy+Iy9CYm6IHEn8APO2SAjxhOMTxAxgrZn3M3
eZmK01RcUyPEvT+XUUpViEfdZm/Lv0OUMwNMuxQhSaBuTBJ7Sz2eLlHrn4ZC/Rhk8VCLPHzucNWA
DYqr5ywNknXXG+JmRGhNlk8K4t0gvISL2gSqx8MwflkWUxXCVdck6XH5XV6MhW0uTVuenNaEvvDa
9OKNuG35IO3jV4kf+xZH+RfCNpfe7gTmNFTXHQbKpymQ2+UVJKr/kZoYhQsnLa4O8gfs9pT2lr4H
l/Zqa0Oihnl9qWx1ZOhoe52R5Kax+VWUElduDidaEm+pzuXKZcUKAu2C2QceQ9u4mS3S7fJ5nWAq
dg2ykHWVat+W4drn9b1A56DlTfldwtG5hLVFT3bS0bmN46sK/AV3XnvRJR/Cxh/73ErPPHaUd20O
8W+AV76l0Vicpk6HoSQU8BuDzh1dV+SBbjcNE/WeWzDuAkXTTnZJnNJQkn3Lu9THo2BFmiZ13EfN
8JnnLfWHKJ3cIEw/6Bkz++fbhIChDQ9deO4yFKf4XSvt6pwFgtSm5gmN23ishLcKuzg8Wn5drUcE
aStUytmubkmaYabi9yNdwh0yAsusWHnGj+iTWlCjgkohCYrafhBWdOJYQWpCJdg8BwTXstNoRWjB
G6nVjJeAR3kHInQBY/e7TqU25y4T1dN3oPfGdMBan2e3Qfkm9BgEBlctJne+zmRdPSx+BMuGBZrE
f8RJYJ7GXIiL53GmwqeUHPWw4rl20JWELF0cS4jIFSXf17THtgVe5m1b422cf3SUy8CteiV2i26M
t804vGWYyp/iKj1o0K5j+syHNCufEjBF+7BkWOI0Stk9UBNUH15VOReRWWdAjxmZV/hhU5KoO3ve
ENU6Oui/GVNwofyBgFJaRx2GCppsw66ObSzEXHf3eSEPhTbhtZQZDONZ6WVFeev6+bPhpITV0KNk
RzuAs/Qp6BdkYaP1MsERrgq8u/cwqvrPZrR2FWzLc2r0jylPgzVyg/GY5Eyn2S+nqPZeEKnjDOEp
SPHl+3FYYSXO7pQw12VCIN2fxUlvH1lRxechN3fLjRz/QButJzJBHqR2vy/bvFoW19EZxNVuPlkL
0CMiKH4s85rbz8E3VW+zSB2WqWciPL1DXvIJ/OoGh9ibhFrTn2WITW/+u5Z/XOCCvcCZJOWG1KSt
ppLgh9cOjHc/fC0XjWXqAWiF4lYX1RZwZrjXVQNYVv/TDLjt2MsvMsJ/VxDpraXEAarhflktg7Cz
KMmqD6fkkmWU5lUr4kOsdgnl93pFWAlF3jYfjz1HbvZqjAaiBJCArGo/2bF2HUvtV+IQ6670ZIpi
kD2GrTkylAhUyY0KGpvTSKAc4aYr3keF3dUO8mrLsH71MnTqrZO5y8ZVdsLfESWAJMogaAT2wabE
68haBJSROL0Opc3Sc1Cb5hhqmK4HdSAtmWC00yiMXRvOypt5OifRbICg4TTwuQ5K54MOoAZmF2K/
PCtN9GwhXVGeSFsr941IX4E8jDih/WJnwlPc5oWfnlKgJJuOuHn2HC0+Z9SOfK0fLqH/QxoKmuGR
jCyWJ7FSZfuD8+SnmBPWQOMyY0NvP3opTVfl5tXBS2zXHbgAbbjHBaSfMM3xoBfKxU+ORVq1ez32
vyY5FIdapISHzmyA2GRSFHZAahnJc+SdjyOa6DY7LgNqCliFkqmbiUrkbI6YJfteI1akOKF3LjdU
afdjEnRPcAV4Uz0pt2XePDn2HgCdqIr4LYy0DhdTgVVa9CitRfGEqI+oVOGF7uyo8r0p/iiVt0lL
O+KvqFn3RLSWoUJyeGbDnlQyQs59shd78VANM6T11fEUicT5M4rRTShuTUL0NKudOYvoW9AF3Orn
nVb124Ylm8u8YWu/JITOPaQ1sSr0YXL1CRitkT265rnsVGXTp/0X8VjhLijhcuWS3R18wS9Q94cA
6epB7dv6z9UNdRVodVCJaMihovsjHAr9mRNVjEffMfeczNvdom8AM1Vta43AjRqccIfwZItB19tx
5AAqo6aQJPMeqnMjh5N04l3S9PlMKbS2Iez2p8lq8/Uk4KCnbTHMxohgF1fgjApDd26R7bwu7R3N
SGB7Rml/XGoP4DKBFFTirib9Gj8v/zUAauhIaPtYMZ4nMh/SJuQALiHz5LV57i/LjWMKn8I26oHD
+hGfTt/5fgwQJhq/lDH4osnhHOIh5S6hYTf1bQRzipfvOmXakJGs/9H22JFTrbqZ7k0Ro9zkaXf0
41NdI4vkKf/wI/058sUbTc/u2orhyxLWS4jm6thwjHHrzLkKh7j3yFDVkwecvxxSe0cxDIuLIeAw
SlJYS2O8F3Y4bkm3Da9hHjcrz/tSRdEiAiYJNJP5N01+rxxQmNLcg99Q1qGhP1me37kgNIpXJXwN
ul1mp+FbYNTZpvey5LlBlkS8Rfm0nBprJEerXpD8MB8H/JiwFxq4hLfNLQg5K4DjGMp9mcd/buyB
Ed1lk4mrGjxCp4tOCoXEbSFiuaIPMLp4dOWmSYIPx7ajXRbjj6l6BxWcr8HfD8rCLYs+2JJ11B+W
sWN5sHxg5GLFrnThBoIAqM4r/V2pGp9EIHeuL1NAVH78mJLcOIQ5M6HJ9O+cW1uOEQgCB9v6Jcdg
aybD9DShEbLwI99DxkcFHYs7+ezZkPF7OPTA3JQ4PizFB4g0DUkyMVM+ZyTADoJcKbLsTGxCcuWh
rQPVvirFED+Q7gS2ot5Z0H2MX4rLecvgQleLLX4OTg0B8TSIVqlzBXR++5Jn1oQF8N+0+NBl5dxy
6f2KBeKP5ebbp+ozIWD1TpbCv3I1N1bEG1GYLo7NMFhukmn1PiVIDEZp+Fwo/ruUcrxiVG1XMRnw
PACqxMsLbHv5U+Pg+sDfPdqeqygNFgRqBtflFfq1XBNBP56t7o5K0kO5D9ZXa+MfnS1r2BoRQHQh
aFW0IY5way7EFRbvBy0018yc1McciXmGiorQ81sYX0vF/pVEdvyst9kPqTreWoxNDQ9cXMhR1a7k
vLzjjVu1tpb/DCQCXNMn1nGMX+ze6Whjb6UZNtwF1JXKA4TbZp7+7J/EpkStFmyCatSeI3IXcOg7
ZOPWOoUS7Vsu6o88nvyHTikDG5Z37VIycoTsWYsSqJI+kc/vMdzyOgU2NsRdAfc23pqdan70Ats6
SaZr6TXdK/Vv3lfXTw8bYfnYgI53ZBBeSjOxDmWSUGn2y/HA13729QbKZ+81z3BGs7XbB3Dly2Rm
InXyZE71LxjsFj34X9JK3k32CyHi5Keqfq+BLxdAs341k/leeY79yNFr25ZXElithC7h6/F2KoKO
wlfyndKnc8jxmrGiJASHzmQByuFu2zHIQt0l1zA+9WmSuk0EIiNVUmMbayIB75v2J2MUf6ZTXcN2
HOAyz1YVMr0JpMWZkx6JRQGWODyKWAa/wF0Zq8Bzaw3kXYOI5hbhzYP01YMQkSW3Gu43L6qa/Zoi
uZ9YEc+Nk+6ylCcKNww4cDnM5POwotLRfI2hz/fyRpXqVPNezuWoxq5RKXXl2QsxF5V9gyI2AIMQ
V9SYuiG5Trrx2xuHYo8wCxRN4hDakPg3i8C2bdi2yRnV1hybY9aruh2HXyrhJeZgwTvtKmcPTHPn
cZAnWcmhfUJSUJP9npLiPkbydXaSEDYTr4GXe+sJw1NJMjYd8nRb6soHD4ZdgpIGRGhOy+OHlRr8
W/z0fr4fIVhszdAjkwsWeIiLAiEYwOtePDXoQkGeQDpJ+u9tnhg7msU9lsTmR0aI7cqzUvXC9jSt
9dGV0AMIfdCIJYgbKpXRtGUTJqrVq8uVHXF5TofoMmrVk6h9+PglwMoyT46V1L9BVVmHwjM3Xtrf
YLMiCavC11JPX6tUUH9ogSAbHgJ4ilGtwW0lodhHXjOhoZwizDFbtVBKXaOyj7UtSB/MC9SmdO6p
J5N5SpduMop1GySUDmOnphgo3kaZkMqrJTBX6GtLpOtrhVLwZky4NwklIN9Zt4lk/1mTJchGXnQ8
WNJFA+O3k9MrNDfqHIQlPMftOiDoBZNvl43TSzY4EOGUrwq+5xq6MxkdfkoirOatOzawjTLReKrw
8RxSFbUkI83p5PNAtRietw7gTAkZuwjfUqqtoT9qxw5Ad6I7OzslJQu9qIraiKvrWMNmisBodIEN
6XRUrw4YocEwv0TfdduRGKrBgMpHWHW0AX3kmgF7VqGD5go5lEW2dpy76QmXrllMxMWGlMgiCN6w
ZO7Vir6JwtLjtDM0Wc+zjWr1B0+RDkXb4XcZTOQvdcC/FChSxThaJ5wjz3HRU8SzMjjrFu0/VUkv
Xk5FCotcuuvkAPg9vfn2oQoCPH8W9KaY8ANUk33oT9usd8SW1EPH8OyNnfcvwGx/UyWkZFV/N7FJ
rJMYFivXvEM96DRgSQxaJ2l0yksP4T6M4A2WLbjIdu5O3fgiw/h9sgZnlTq841bpbj4He26rqE7w
gDmKB6rfGZArqrDTZfxc1+J3bFXvga89+129DhrSRAI1/B6BIiSd7a7zO1e57evb0NBeOvyhq9rM
JODOwHV6+d1sZLUFEkxOXVHZezsAnweang8ueIJPvhUgmLGye+mFCFQk6LdYhe+qK+BXvnOS6NxC
s5IdIcqzWezZn1SSBoLxO2Ei7NwZpzJjspSt3mirAEZvHCOtBKsXSvGaD2pGmScK6RTVX0lUkweD
BEqtm99m12X7weouigP2qo/y42Dmr2pqkviU8qWspl3DbYvdZtQedhrfCDgoDsOQr2uYI07MeX7Q
sVrbIj54cGIZw+W4JVpr5wk+oEaB+Igg51MLou7IUHgXbXmRcEwKoqEtGkU7Iux2wJrR7YB6Vxvd
Jc4dRVdbb5j/+gYTdrtb45FWN5EzHIgATra+bjZQ8GZcnikrwil860SmxKEork2sE+/F7rinvbyi
xuaaCmqmAgTcKhyEvUpl8GNgasFvNk8KaXjr1GuzfeQ8EyHK1acGKFlW1gYjLWeF+qDoIUAaLuw8
zHVj9SG6YHkzfbQnSTaeTDSHo0MmdPRRBvqnkxB5pOAEqmvz09cCoDCrxFSoys9pmGWSY2CSCbkJ
pi+JMwyTR1Lax1HrfsQGAsKeAHME+yQP5nlP/7bIacC1zqmV+TGiQgFJutoRbO/d9bDp7wo9l5zK
HtEn+r6p2+EKGu0SKXGwg+vMglUwinkWvdulDUmTpUbylDBwAPmJxuZt/AqGDqy9Q8juUERn7ln1
sdaVZ9k36ksOOo9KiK5fpo4oUKO094oI0d+PCeEaWf8xKHl61dQfpUf6sVLGl3p0NTo/R0vrEtdL
i3LjUM/aJzzlU8HNP7a85ylXk8PYEjtYSxnse1HBDFgi7WguWF2eI5yBTR+l0roHdoD+Z1ApdFc/
SJIjsI3pnMz8ARULr20/ll8KQmg3LYxH17Ey588/0zLxZU6qPC7/qPIylKPdRNqwXsjz8ovFnf3c
FNBtbduz3N4py2MinJ8RmdRnyrFg2CiKbMyBzl4mRE/BqFG4xZEJH1pgqbtxjCh5+9SFKp3G3JBA
Csoxnc+lgnDyKHBzT6az0X0Eou1e6LY5ffzkA9w+LbqyWBsBiCkOut/xGVfKYXberzrftFcZaspe
SX/7JBOcAp81zRnvcmr0Vzsf3qsKLX8BjM4YuJCNQCUviv6sabDF8bIl66Xyv4iea7Vx9kTglAqF
WTRzCfeo8K3iUA1AVC8Ne5+FsliXMbIku24+tLDcalVe7OyqyHDBWMNFsJtTY9Yon0JVpeNJDmb3
zR4xSYtpm/dj9UCM++dPoNT47BRYY2yp4NYg92ola4ZxHY8uSG+UxTYm6oaTrd7XN72qP1pZdccu
Jdi90dEASuPaZv0hLSitCJm/LNov4I17NK50medvMRDcZNlKtVU7J1jFHqtH4Nkvi0wKfZhxUdUQ
4xQ1ipOjQ5yoYPIqnUJVfzx6qn7HsDmemh4221Jxztogv9h4Zf7o0GilNIEsnkc83St+Uvin3ueH
CJXGePiZ0bHaOJR+jlnSBDT18nLlOwZVl8TuzqbDj40p6wKHyuNNPE7DXirk5tlKTTLllB/4i2RX
aobicuGiLU+DrJ2sk2xpVlH0a/EJNnmyxvCCC10Y5bF3ejr5+XRQ6dkZc9HWBINeZtUbhgXqAVp8
b62WyIASHZlpN4ybpfXXkOvnt5p5lrZz7R2cFmGGqLQQOed0s403KGvIje1UuS4ZE7iacEMDW3xw
qk7cpVtT2PH3GvnfypCGfFZyhT28Pgnya1eYD9RjlnGCNwtb7lq0r3RLIViko9vDaLxRNDqajQ8D
tEOhGM4nmcz5U/MkJaLbkM1Dkh7Jv9eqJNMcc7Xn9m2xNjTSrKAQ0I8x++fU7jhx1R1RfeNcqJxb
FtAvbb0+eVHRnSzjYqO3NDSrJB2T7AWuwYGLkiO/BFb5gr6ewm0bPGtD5iq9Jc6WMd54otDGLCdd
awHw0cGIv0TQVG7jw3NcHp5v6QT+tKncDYHwH3+eXhDbtyyt7+rEVawII+NVDvG+n+vH2FivgavQ
e2CjkSVATKv4Qe89OClkTfayLU6wqPVVI/p+l4pa7L0GAYAwJtfK0mEbeib35+RPRbcoEUGp3muZ
9N96pXXo5XEfnsdOVuU3oxi+xk4dwPHi54u8n8tqM02ZDYq8RANENkkJx5vCgoUOuNXAN3gdldo6
dZ2hPtObT8lDKjhd+c1DohxV/Sa4gXQjXBI7bTxsstGBgp5OP+18fI3IwVyRnTYcixHx01Iq0DmP
PxrN23L2nRc8f0KAnlPKuo6CCy1TjyJ4mPcAzxIxbNHgoNJUyc6ZCSYd0fJ+rWwS9TxSziFTh1YY
UmzjpEXJ2zAzQxaTRc0jWlUJGcO2mtKPnM1MIcrdOWxis8xVQshhgEm4sx5ilZJk5R4A/CHgDk7Q
OxsaOr3noMHKkvXxBReRvzYCixcrTRQEMMVJGEdgXDeWzWSejN1SkaeUQJTTgJxqbkqVJVEa6I3d
RbvXczZYTXmmbZZhQrHH3ngUXnZEgOn034ZoF6rDZ6QQqpUa300N3mjZmNyfrOKoU+aFDEpY7dwJ
Re5N88HDt0vIhrb1E748l2xCGkj5TLTp3UgKMJDIbhyzNHe6NVa75VtHaY0adp7iJDP2e8v3fioK
aq95gLQayVcxIQJnLo4EwzlD8cNKUH/4k7MDyNc/jxJl5tg+Gdw293HUZ2vA2tYWCMhHw1M8FfrE
axvU2qRA3XUvGnezRXlnhSSRtWp1yzNySJceCOPURNxlcP8HE4/SbJYI5fNR17xbXfVrKWiJKR3X
vkceko8naKUXcJjB+LSgBtFiYAzA226kBretu0Uda+35U+DqjU9fYP6OY2TMZdQXIrgk8T+wJUg4
Qi88lZW7EArghqeuTFPf5VHS1GZ4oJPxa5TDwwB4GIYwXhxI4hTWAPPR7NWoRVMtJIxc6Xo6qV5w
kkT40TSG9VukVIukumFJhWTnEU5VA8k3756NHsvxe/1FSYszediH5aP7IeXhvAvGHUyRfNulITqB
CrORLkNIAOUr+5f2LH065gGZiJJCKUco8Pad0m+LWeTiT9B0Ol3bR7rjrRTY5bO4BjnCp0ne562h
sLo0dQiK/6lQXthkJslDTDsyGjRg6uWYccwL7evyxzp29DaVOgdkysbotLLuCLrlTBizWGNZBU6B
MMylqD0SolV5h4xCI+7mVZvhxvDthE4tdhThlM2rV8e3mqrRyantaG8p+R2G8HDHS3S381UMm/at
LabfmlFT30jN/rPLhs+GmPYzLSLylPkWU0VWjR2Xn4MZE+tLG+IOYFqeZUGLFqtFqHnYXFDuO2b4
HpToPpQCVjflBfocMdazPx2uImL98i9ovVZGUZmIqyNvXVrteCx727yFNRD2ZbB0aPMfNdMDQlL5
QtYsyjvtmmQnymSEEWZq6FZwDRpWYs8i0DBh2/Qcr1xNACh2lWxNt52jw3Cp2ntTAW7f6h2vn11x
1yIW/uQdcTOzJ2+f+Cr2r/KnSdAVXe96Bw9oT2TtnJFZ0VqcrCv+GIjK/4+680qyG8my7VR6AkiD
cIf4vVqEjmAEGT8wSgAOLR3AbHosb2Jv4TKrKxnJIru+utssLdOqKBC4F3D3c87ea8f9sCcjYueF
brYvM+3vUEzOO2TmSyAgk8/atj7jHWo3/L3RMWPut04wxhD9QDvOn76pKMjvzIb+q7RdxlgJycOV
/Un7GWzyFmFJUYfmlZtCzPguZSkJI0WoRv5nqSQiE0LeD3OgzRtr+ZfTde4qfohMWvF+GuMtYcOI
Isxp/aKwH8O6+jDNS1BzM/tPM5Wthd/phSGGs+1HxCEWr+wWOVL9GDdjs/YDyr6Wt1fF722d9ZsW
IPn39Xmsm2w9keGz8Qw+oC5vEffU0x6eWHUoa7l3qt6FdOW2R0wGW2TE5RHZyGHsuFaObueii1Dt
51z35aHumZJkjCyOXnaq0YwdCHWSm9Fvra3noJOJyg5KRFkRf8bGsskJSl/5sZB7m0wzQmaoUyuc
auHIWRQl4Nm3h0crhoPj2EQdm5VP63OGA2OI5sYY2ufLVmSHQwYUPHOJ2psOxTz612m19YKReYn5
nIiKMUfYHnUFDyNazrRWJ69LZYEzHwa1jkuo5H1pfyzwxKzBg5SnvpmWTJyzKDPxfY1DGMaQ00m+
EO3n37tFT0hSbLQ3buh/lLq4HXBEMsRNXqbYGe9QoZ4nR5xVGd5xo2SNLmT7vrVuaC4KUs8Iprqs
vBS7W0UZXnnMijvufwHQc1SS7rEw0DmkeWd/t6a1PIM3QV3h2KxbEhIiGiIRtKi+tGi2yhIgQpEe
GfchmzK8dzys6Z6BZLQaymo5yXGExN/PlDgnYsQEYs5h1HnsyKM72r2zKV11kxeGsXc7GiRDatV7
BDef5zpE7k+4W+5VzDHq58sMNnZEvK48oXZBDnpJFa1xHBO2whrR5snluLuma0pdeZFXANY71wgW
6jF+FLEMQDXtSRwIqGHnk28FLw503PNlAxsKMqGasjm6k//9UpfDdFCqK0RD9b5aIkwvzqblm2Vm
j7LG6A7W3DMksY9F6IozPA8UPnF/471eCriy2hhZLvaM7dRSvLCAFQaQ5mleR8YcgqhpKJtZ5cVg
Pw8lmC9cIhRjYQLaxptgahPTBf6/XIqT+3rBIrmR8WoF4YAkqhjeSRtIbt2L8FBrkv5UZbrrPudl
SaSb06qkGshLNZJx7X/XBofYcPejh0k5Q71Frqzn7DVGvu0MIKQujWzn5lmzgVPW8UZSkWay7dcu
/N1bvr3NhNvvfBmaK99IjvhD50UlZRA9OLy0S/V1OSTX3mweHHntYFRBrNXZCDlIF+0DgdUuoyPH
oSvwvGSbybol+qU6lk7tcDwZHpraLo6q1+hZBuaNJR0z/Yz11D20fjxtCe1DpdFhTOup5LK6m2F0
h/lO11l0zSMkOvqxmDQJKQmPTMj01TwiVRp8FicW6Ja8LGoTGWxaoLQZpr5TFdhwPjhVCmsk9jBE
KK1NSLtzItQ9IcTEaETdnq93D0DwJJM6OsdKfSHVCDSn6MZbJCpRykiodOPPUeVnm5KymewfuLep
Q15y3dLkrRryq+wr8s+WjyH8EFoWnZFxwt40FB/dePwy20POzqpP2eTxioX06GV7E3oQSFuzbvdT
HX1wvTm9at10EwVefshnnmxC8A6CV+2yvTsRMmvqM/rVNdLB2iDXlpksSg+EpCbGZcxVNzQ2UUWI
uyIv/YfLWTOAfd+7zHCFXCQ2cfUcZbF3voCFXJ+I8tF6CMGerZ1BS5RvscUpA4YH1vHikNjMV1Cn
XF0UEOFo5NvLZmshJjsEOmyw58qJn0q5nIpReDqlxUDOoZeTYjV3+/6RPQeJssnI00gyccjUUSUL
LCl8LZweGpJNuWJXgPgdwkfmZqvxip7cGR6/a2dq19gVwTJNQLfDgvxTxvsRvRrwmNewjsPNr70D
P3E8YVfxfF/6liPBaL4x2NUdJ5up7Kzbi+IwVVF4a1pEG4jTkCE27QYKN9+kIVGDCytIU8MDj+rA
alKPBA4azzrMLTTRK4ntkliFdCW8qHoBzoO1MjYeOjOx8I4BCnCYmCkO6anzG3fGz+4BlIzpOXIx
fHtvDUH9SKZjRgrwrWnPHuJ2r9i5SVldR/WSY9ut6DeTYRCjlg0rokVbpchPauKSYmUUByeM7N3U
OeOH1tGr48GfGD0RhvWt99RtCNXyo2G41YoAjviFXExzbSv1G2m/9XcyAyRTEMG2F3g/ARslTaCH
PjT875atwgmJ22tCalMLToAqgoAKGZUnnoUZjQBAw7AhXigV1W/JPIs//keLgRf4lmsHpoO3zX5L
Vx/adlBVHhm3l+rQKETzXDAYmhzCC+uiqJFwTIRYjh2RXimngNwa6ahQrp59b2RqMSI4tZYtNEKq
3TSvWUJ3LHXHRRnUrYfFhAXBz1/VnjhADGgff/08Oz/9+aUwF+ObZTv2Ymr8i1OHWp0+Tzcbt5VT
bSfWz9uwqp2Vb4/ycDlw0NvZxMiH6UKweAaxYWwvVb6FAZQAKe9kSPklqsztWLTihey9U29vYpJk
XwpoV7vCewmaodlNGqM5xDESR9o53YQVq1SBiRs1oVVsNcrdY1SS9zMwVScmtqNqKfzfIGDtv3OI
wHiYlHE+hjho5W+4AWEmC1d7tSDkU1PzoTK+AaR+Imej+nA5612+xBBGLY0DixA4v90GSTXuUAtd
lHYF8+Ntr+ejU8bqXASYLlKUo7qIv7ryy6UeMTu/PP7mS/rZzw2b07MAFPLIv3X10sm0s84noLSB
rrStE4B0JbghdKaPDrMbApZQU0sn2Ec26XYqV+1WG0zMsgTp2OQ+X4QfE7/1WNjMKaUAXy8wWh2X
bFaKuUai8CH5CbZbaK6/e0YuZWVr5Xxric30xwqvOPCAWl3qV+mRR0XN+Vtm0E/vFMyVGeAqDYK3
7K1SMHqPcwYoBGU2a5kgpiI984utanhfw+xQGWELVTrcEiF5Mg2hd5FF4lMry3xlu/BFzFHTZmHR
Qxfr1evLIegiZqXLKzZBimgrY07ZMwP5zbf090XJB0MKVgpDi8sdvHm6IPtWbmHAoYF1c2WWCU3G
JsnW2QRUtM+WVk2v86vUoW/RJTjsI0VWnmgp1KmsoqjsN8psCLM3THml2mztE9i3Dpm7oUzMqF0y
52HOxYeqqr8hrZLM6rDwFXiwd8CRnNXl6asFfrES502rg9PlEPrrm7T+7tz0TWljP5QmwDv4TD+u
FwsZTUdGYiP/7ui2zHX/wcrSaIuDqmPoS+ymILU1OsFP9O+iBVREzkzJ+G5fzhXyyj5tYERLudFm
8o5QxnRT5Cicix42zW9+1J99H9AnWNR45YkNfrNVG+ZgMQnB/ZVkvMJpz0eGGW5AW+HDN1FVdTIE
u51dTz3rHcPwQBbksGiz/Pd5JWR8gCsh/ZANC13hjx+atmt7NoYMH5qFeC4ek29d0DrXzq5qHXMj
M8vHhza3Ryehib3gN8E/JHV+vCz/busbRM835W98wfbfl37fxJzJ0wrXHh7/m88HRxYODwAjt4NH
wzdfZMYIla0xmQ9I78ktXV41q/A2aPYFJ09dg0ITvF2Sme8UN19KMkHX+PvSTWn0IKtqbw8Xfby2
GxSTpel/w7KOXYRzyG9OMD8BwPhQQyXfqkPJ4Zpvdi0OeaU0deveLnp/ZLunwUR+H1T43C5vkz9Q
GdQ4rpk7B19LpsFWlYjvrdWs7R/LxSuflb8lGf7kkWOZ9nBgLQcT/MI/ftF4uQ2Rj6m8vbyMtldh
Z/Gsb+MM9Mfp8G0A4xB3lUGmJ5AkmEpLj484sd8eS36yjrKfS5ODqhk4ztsgA6MhDWYZvdxms5r2
jsGOqxxCRWgJWtRpKyo0IkQZX49zSqjnckQtOc0FTM7XKOW8rZ+TpeJhF7+OI2PYq1DamPCr60un
QhK/TViVdy1acJG/fm1/cjr1+ckpzV0L3IHlvvluHeD6nEVc99YVtX32av2SFWVAILjZYALijAHu
mFFUnH8uRjM+hz7mnJbI20s7yEDTcF9oomku/3OeyJM3gkzvEU2KQ9q/z+1SYMoK9batrUeQsETS
qd48Ld6239zIT74DPngpeD5t1sq3R6tKOLkROZ5/G5uBAT/YGJ761n24nJ6AJb1oP76NtS1uxWTv
GT94REsuXNnrUmMouVTSlxW8KIdDscYNhs3UTccbffYwt+gxDR8uP/H/TPbD/6EMKAgWf/lq/xb9
cGyzj//x8jH9+tfYh8uf+TP2wXX/YBGC+EEp4JM9w4PwZ+wDvyLhYkiL0/WS/8Sv/CMAKvjDQeO6
QP6hTxDLxI/wZ6aJFfxhQ9OgDy4Ci1gdEqX+EUtx9730+B7J9S8CoNwf7e6ceIGxUCQRSAFcjyyo
Ny8UJv+CmaxnPhHphKJQVTTmVsMd2QV2urGCXRmfRnGMCexNNwNJa+LggRmipRldecY5sLYqWX5P
Rl6yfpLhGZWBLYCIfxvxT2N9XMnktlVnM/skqnelvFP9zSD2goZfd1eYn5z8PZEPVn8XpPdEzSXR
qco2eMjtkrKR4caqa3dMvIgLNxWHnDXisOBK6e2gNpLpEs452hsp/vuVP6/m6DCqM3WCgZwNzf8+
/OjTl3utvgJAjEtEXhirD0j7+BP9cJNXR/rk9fQcTKdAbOrykKjduEQ8bOjR5nhQkVijv9fHnn6z
vWvrrWedB31Eye8oZjWbZNoP1lZSzLVM4XajOvLP/E1bK/gZul+h6vBO06LM2k5PfrV1yHAetg05
lfkerTs59pXYhqjJ1XqZFTgbspn8d0iYU2svpg0nPFi7pBw02Y5FtcvWKiGwfJ29rxkKJCi7SHwL
8zWD/4lxQbourXUNf4j2SYFReI+UQNMhOpTmhlZgbq7+8qD/+TD9NVYJJgI71j/r2+XhATfB6ACo
80ISfnuoHa0K2QEmhSePYCUsSjUtbMSKQYueLznGCaMYm6ZpH+/jSuxaz8HObq26IrrNneAKWeA2
dSBsa2BxKGFityRZz1xlNrxXc9qgSVrjx7UAe4eGgO5Okd5qgG20NYtXgqRXKYJxfKY5U9sOUbog
c7mgUUuGFH+zcZXi8u2N+1HRpUSYKDB2a/hvZAJw2n7N+Ynr5sXKH1pactFtOX8u2ldis3RSghta
CflxzNKV1dKmTK+n8L7PX5X5FBn33fg0BYcKmSMZ64m4ivtXY/xsxC9W+ZJwA1CEOv/JsF+H5MWc
+DlpXhJbDw0guM8wuPnVk4uOyHlB3Sy6fTk8JfqpJlVFEONemJ99r90MmV65zoojkoGtMPzsBXcV
DqB7Fx2Zi3rMTdYpOiYruY0tZn+C2+ufmvxbKT9HiKbwzOOdLINHxJi+uxr6/RDSl9khRcNuXeMj
T+4q774nkiD4oIuHLL8eAwx6d3N6qzys9k+YMGZ5QtJiFXtewqE6AxAIm6eRHka0o6R3vDvdvpS8
wMHTUH6MeBnZxMr6JRA3jKoyfe9xjQpbzpXb39nGeZ7fK+OhyT75+OvULUeuIv/k9R/4P9P6ZQwP
VrMda5DkjyJ4zIxTgrPfBj+5rbyj8O6l4FiB6+ldG9zbDFjh/X+UzkcwZwOzScE6ocg79LYe0g71
PM7LSpaTPP+Sh0+tvL4fWJa6W53FR7tiQRqQIBTuIee/DsJx2YmTbbZHBiLROLG8uRsUlIfKaE42
ZP0u6tdpyySp+/4S/Vvb6n8vL+lf/q7lWv8Vtvi/JDhxiU/413lJ54/zRzwZ3f/7zx/jFpc/9X3b
9L0/ll6MtxC/WV0gdPxj2xTuH0A7bMsTrDkuIBmK0D+3TSn/oOvHwZClCNaitZwe/9w2hfmHdH1w
H8TTsHuSu/jvbJvfmyr/XPlctnIiHVn3AE1YxEHY/OB/7Yy145TmSthib4RGrRknegi3VnbO1n0V
OFATrguMuM65AXBprow8WOTmmagU6u4wnO9JnFXse9kwUd4bbWiWO62Ntr7qXQY/7/xF/bWKrajJ
D4NtzO3XqgD/s1eMd4OvOHu64oRlyPdJixHRpO6aliYMwt8wC4KNBDdgbsIuqMYvhFrgu/bNOrK2
NgBASjeoHEj2RJYXT0knwuHWclQDtWaA+HwfhzrPT5NgNHC0URv0z+U0dyaou67R69TA7gTxgAgb
5zNcF8NjoQq75BzZfpiy4MrIAfCQGLxYfsMchXY3JoZ3Y0Tg84QxyC6mT2jaOijjKkZrukPhWDXv
mnS2hi+FDtEQrkC/5qQlOlFFCCVkOKckR6JmtUOEXwdMR7189D+asslM9oi0bz7Fpg/ps6vidZtX
jgvic+nAfGrFUNPnitwGn4UcigKdVd+bCAajXBcQVnTlaKRkjAdjjLHpUDcDeoPEdaczc826YPyF
Z+VahYZdnMNgbEJiHotRVXJbjWq00Tx3QH+fp1oqSfKD09TVvm4i91bJ5iu2i9B49ZLU7R6Iai+f
MaU5ASxwkaGfdkWSRzaQdjNuP1YIyXwJtSqf0Zs7jpFx/mk7U5xLHz3bldGNkybhsQwjsZ8j1wqf
MGQzFUdnItWwNvvBK68SVAUjEuC4AKUMGdNnAo/TOoGpgBq9MJ/dSczkUoZjgq7Bd2oYhQgJ5XHu
RYumwlLs9wyeY29wOE0lAyZs1BG5bX4huCkXJE9jrXwsetGjOSC4d6zXeTxGGbrcOX70EF2OB1SB
5P64toEwEArM4Mi7kRhkeBMgevqbvvZRXYk5dpsX7TC6PDNXFfNjIqJm/obS2EKbFk2lUaKerePB
tDezGQ0BWyHmBPfat8EOHXQ9mB2IzMxwINGmVX0ft0kTvnDxoDh0fj6Dg46WPgp5GU5QD3SS+yC4
iYo2DG8zEoHo7Uw031Drd/McBgDWjEnmcod9t2ruSnibcPaMIeifHDfC1A4REQGhscqHzEIFYdTN
CBG4tNCqUpnp3gvIiZcz9IsciEV4r8a5xo1vJ6NpVytL1+hJ4TLbhaAVgQVHJlu7Ko24RvXvGRFO
twmYnL8llkuq00LirI/+YEhOBcaQttUOlSPa+xVazyTZ4Q4p8O1UfZreWT1y743jtXDnV3aZF02x
6irMS+/HOZkCLAQatqWK2lRPEMBFgU3E5pZpGPdwQ3bkVBEfS3LykKurrg2D6troozij6iS/6v1M
t6KirS1U66Mno5Y5o4z2zXcZENnwuhqrdHqym9EkJ22mtcLtqVjWex2FcYHvp51DYlmnkZCTIp2q
ey81J0VLqyhsDBiAABMBkSAXEQfwoqIdOBBX+lrRz4UmZFVWsTF8u7DoIM3a2wY1kuDFdVzeatB6
8VVshFK+AD7qQZjw1KVQK/NJ7RyvsUnRaORi9rcsH/ckNpsejZUwdJpez0U+Zw+tM84uU+RgolIB
pJ3y2bVpaNPYjgDrZk9loDDplxVaPsAuXAp7ReqDP43XxSyNe5E140C4qo6/RlHsxYcZ2pc5rEwz
poaIZarnQxPBLD1IALDNkgbUz/nGqtul52skLubipoLpRnGFvvAWTLYq1uPYLzzSyWa2AhwjseP3
g5mZ1ecprw2yGTw8Noj7jawINpNvJ+qanBiGwZSMDM6DcILUrXnPjamv76YsjNv6bHfKKtrrqGB3
fWpaBq/+TcWhs4X308ShiYtBq5TZnJ2SDY7FNgW2mszM3j/Xtsrd58J0KsIPGhPmWh3puOTAPbs8
77NwK8bT+BOsQyMD1XwFCrSsYFWbxAk4ujIaqyebU9d8Ghhzvko3M2yIGU2bzgS/CaXRmYNmBk4c
qMKGYmuW8YdG6ng+Z6Kwl6Tspqhfu6npnTMdtgR2RSxZR5w2oiELgEtYexiLMtvijxiyl5Y3K7hB
MGS3z4VjwnCTGX6+VeVzfgC83KdhevAaHyhbNVKLfHAMH89kZGlYKJMURUyberAHjCHKb9YDub/O
mX/5JKkPeSjwenk+1IrbCY+4uynAtQB70xIf+ZBMBDqFWQidIrPq4lzO+YDGW6Kg5iQgnRGv9jB4
wzoFUl41G77xKX4IpyT3XwJZjdZmsCqt3wMONKMrIQfR34kS7MWesUff0MqyzPZKMCD4pnRvAe9z
Wjje4JuKMDgFfmWFnESIW8zvfRqb+dUUOQm+qTAa80OF4bjbcVZHOTGORTeZiCkhABy9GrfFVeiG
ff+uTkNKbRNgWfbFjsJsepVDSFCMMSyiT1MbRrb3LYCLG4JQmmYdO3UVAy6LsmyDGdsMaj6kOBt3
lQpR3tu8E906J5I8+BaYHWVHIa0suJWx75TXXaUK49C2NDshM0dKW+9IU/XGrzHm6/RlCuzaPQUJ
QDTE8kZgtE9GJ8YcyYJSFMhOMiklVqPqEPsUKk/zL3ECA+Kq07VqXjJnKjTggDau3k+jD4FnLUch
0Gd0Xg3R3mKseE5yhQnTbxoy7bClNcXaAfkHmbOI2CKhvjVNyfzILOIHfP/mjAMhK9UXwRdENSfc
0CjQfZDxQm1bmap8AnpDENWE8RmPlDtrs/oS+9MUHxQYqpH9Z4r1TdA4eYFPegqdfo1kPwR/P+Zi
9lfZUIX5bWxUs9wEQVaOGBFqpj+rArmXQdlixPpTN7JO3iP5ZdFa+UXKXHMTEZWTHhKNc2lfLyeb
NNIhwpLS859LMxlyY10lYehdNaZqFJPJEdU8J1iv3Is8bqx+4+q8hfODw1ITRiYMb69LXctDGWe1
eQqUQPIR2/BLp80Yyina2+koHUYAquk/6CTIhzWuaIvDLuw2f4PoMXvBcIZ+UVezLk5aRFm06+Yw
y191zv72ktWSsWQ4srJe1VlXkBmZzg2EgCAa021JgIV6TCp6aNemLhPvDqdo4a+8LGCSuUoCCItb
dIeOvuNTKxC9tCZ/cqXQVE7XrjkGA7AiPNYbrGPgwhTKtQcpBwgz6Nfn6kn2WV4+jONI9kmfjH75
asx2Xrwg186Sd52L3+CdT4ZYe0AI7rRbmXcEWTYg2JBGu6xNaFCwqqAo9szWvpqF17Xck+q+AuFw
55u4aD37UEeB4e06M0/EtSLrRn+oNaS4XeN5Auy8NBh9J8UAK9+fi1kfsy7tCVDNPNVZO6vkyHFm
RGFV95Zv58ixJVrHo2fNurptZpxJh5aDUn+O3aHFstvmoyeRQ+GQfa3qlPC/tYpH1VAmd0b76iOJ
UHdJqDWk41kBw5/nyaVXlddBIr61CxezXTVg6sp9Fxd4JXdD4KJNm4ityB6EduVAhlidVvI0Rzin
XkMrbq0rww1GbFTebEs9X3ml3w3zNtAR2Y+rzBTlyBTBqdpnUJIqu9dR4s4fEAnP5tFFyDvQx+pK
TbgfJyx11BxBGxDBbhRc2W4yDe+k1YD1hyQTa+MuKZR276zMteJDo2tdH3TIC7wd7RGTaR014fQZ
b2Vc3TRzT3SQhQlO3tjpkIFz6R1PbbVmBeU81JXjo67c2PzqNsi59oKdFlMPK2T/2XWmUu9rGLfg
hzyi5IKtEbdD+nVKkpGADD1TreEFmri5wzg7ylhJ8HjyZMDjm95pFuN6F05W2K0Z/sXR+9qyzQh8
EuxBnLtVPtwCyhPBpuOU2Pfbii0mOHC+rryHWnl589Q2yvXPhlGYy9lBy3o6WJ6qvRtWLhcL8GTb
EP4y4Wn7PMyFso9Zmw/N59ZpmWs4UW+HG+aavUA7ElT5wWidSHLwoHooYtSBY10cB3uuo8PcM6ko
VxTldbjWbuZoTmdVCiVsGrGNLrysKbvxpnHE/NIVVdBiyLZpHEd2RDjdygEAj6W7GB2UgVU1mc1e
uSw5DwwSA9yQvhlDdtFQRVk+zYD1o5Juta/qIRbXfdr25LegIevOnHnrDCftXEwIoXJKgbuCikvf
22SgBih4RuSm1wQk9Mm5T3qE1Gacd4rzoOXPj3UXQ4MepFvLI/JG177ygT/MGyvlRLyp0qKht6bS
GhR+nIcgWm3X8Y1jJcvUv1cIgeDl5SMXIN+zpbHWJQT5EdgXGHel8oZh01YMRRMVe/qsPan6vYTs
U59ygwAbzjJaz9tOzshWmjm3NeI2o9XRt3ZUSyJvnsdpg5m2ar1zjzJ5PKbpbPawPhzwarETVNZX
E9F1+mgWfhuH63GeSANNUtBZ3Yp9mXpliq0g3SFBkdm3EUNCIldjhDr4Kg+wJG/zliTlk80GlptH
ALF58n4QYNR3Feed/KuRpf5wLKIUnccq7ZrUQRkdowG+iibsJq+eW5SSbGemksaOg3eVn+yBTJmX
uLEX6ameOm+xWjmYoskgj5w6fIXhMM8HQ+O4KvBrOOa8U/Vk5Z8X8W3SrIxs1HFyXbYxCTVXqZvb
gEKYcEgcbbHwr8A3qIjOuCZu0EASCg1dttMiMC1qvttNV/ldfKhc9t4N7xStiZWjDW9xwsTFEq6X
ymHWgAXDlNTModNTIrGpGwUaW4rvvP0cC1bkU1jWiXg0Zqncm9grsvFrFDcmbV6nKuajLKLWz9CG
jfSrca66FKJ4Lrz2ekpoK9srA5cqQ9op4gwFvKwtb5RR80A66RA/xR5K8zW7d4A7nmo4e+/bfF31
ZoC8YzympUzJyaV6CokeGGwZrecKpR0mocobXsG8BMGRXLGI8A5P0WDlKFmLzdgQ/QJldlDeCXNR
hrEbKXBd7korN8VHdLL6AYIRR6Mch4L5FJTItx9rDOhLCEOiEgpDYcfOsxKMPTmeSDcWVzoZWzPn
15m1fpJJo0gRcbHMkV9JN+LBFZSzQIiTGVqWKfzJuRMAQykbqW+b4CMUsnSctmB1ZXurOp6dQwHX
fDy0sa00vYypT27KWA/zzhzL0FvHdlwc25QH8xRKQ+Z3UAgC/aInO4XuXpd+/QIaosn3loLjdChk
Foor1bcDNkYSNbo9qwa+V6WNEaky76jeFH6X4fXDGwSnBRIHGmw9Vta2HarJ+wJnKSyuwkCX3qZz
VLCZhQw3djsU2a4dZeM+t8DNMGaF9tRvm8HuMFCZKrexQWSonXmhUo6A65qJfbgvbMtJPmYDBc6t
Js88hN5pQ0tAhYaOB1tERdcNCIPbV8Cn2onfnq6bRGbduJm7werezU5kTt/irupg6ERhT9MiamgA
wecctHolM5boD+q1udD3WWM2wfMk6tgHj9WI2rjJzRG0gO+Gbh2utK/N5pQLMTFAGhPQ2ISgzdK7
dkq6D7jEHN3AqXVzyAXtYDfIpYFU5c6nGU/JvM2Vx2JDuJtXte5aRJZXEc7TGJJ+U2rJz4ExV51k
7OabTbGpyj7Fi+SCuYhXcWY3KLXZPmU3oC0augoSHWFk00NBUoH+Mrt4Djfd7PXNUaUIH0/UxBC4
eGGwb8VG2WLzqnpYNYA4TeFmsGkNIxWM9SghvXeNYzTdSSk7z58HC/bAuvbRmzFbs5kpZZssVXM3
ncvIjVKmE3lUxO1j6+Wq/OQ24NM2UZZ3TO/SxorB6Ic9AJ8Sozwdnl3GsL84zKxrxXbE0eq+ID+B
J1gnxcwcsE3dGlmwAoLgHUrHjjz0QDUka0I++rJpw/d2VpM/8ux6ZAR4J07zpgieFZGqVfSZJBUX
e4Ko01nwncuh6e/d3B0jvZUid3PomO4k++QhbIwBvH7tu6XlfhHjENf+To9d7OLlziRNEAfY5lTu
3ZhHDN8k9uU6WhOz1Pa4zTDeQZeYcwvtis0TRIi1isnd3pTjHItpH3dDFCRbbTpICcIQuGuzosHu
O+0xaEm5ucuQQ7XVSvM3oeohkTpYlPFLgxIqsd/vsrQgO75EcV88mR1L7MFtIgoG8FPGHDz9pef/
k/nhW7mYKb1FtejS45fOosV6o3yqjB6pDYq8HWmOe8bO0JQOYM3HB+u+iVbdio7kmgTNvdxEL3So
rC+/vv6P00vv++WFgzCWJCLLl296+ORGZx3VITNfO4M2B9VP74lawK718OsLLTP0fw4Llgsx32c8
6doA+m0ONz8OC1xkHKAFLARSrOAvnuOAKgYkClTl19dZfuC31xHLUBbRMcoBuWi6/iLXZYwQY/PE
8RCxDl9TshMPzcn+zq9JlQ+UMR6jCB/Ory/6JnbgcnNSoFpEQOCjfn9z0UrYeU2HOaeTL9m1RvbJ
jj58GOPMxxWDe3+TxNP9ry/6szv1A7lk2CDyYpv78U4Hgt9bllM+UQgfh3AYy73Z2+W0Ym0KT7xC
8TuC0+rnX1/1rbLMdE3yW/xFvIW+bFFy/XjZxh+grA+m2sVHfz8la4/FfzMe4FfeWOsmfq9W6JbX
6jef8NvH581VLxElf/la2TAiI7S5Kve1rZJuA47q1zf29uPkCgLxBzG7fKLc3ZuP02gVdblGZUAo
HRQfHBbVYz2M4ipAnIT8oJ8wFQE1r15/fd2f3BkiF3DXXFbwbrwJHzGFDthG+2xHDkp0TikvTwNj
sN88LG/f8+XupFheQI/s8r89LPnoGrqnt7tzcrv6Fkpv+jL1UmL6zzH2hZkV/uY5+dnHidTHDEyX
O5Nv17XZ7qugc/CbuEmQyveAwZljjXBH5c4TvC3rME5BGVMkVXe//kAXzdAPSwD3ykKKwhd9kPTk
229S1AFnbYBYOw96mjo6u3QL02CVVE/Gvr2NNuWnX1/w7du/XG9RDrG00Tn13ga50fbHE9nn6Y7p
woiqElDCQK59keo7+kn/n7oz3Y0jSbPsq8zPGWC84PsCDBoYX2KP4E6R/OMgKdH3ffenn+PKqi4x
kq1AdqGBnoKQUFZKNF/M3Mw+u/dc2FJSWPvDTpl00bgV2OdP3/7SBUga75W9s44OhbQOxubnIYmF
jplpZIKPmAdt3PMbpZE38NI+uuXUsq9uSjYDv2/zrNv+0SYGEyg+yF6Yvj63WcFIiNPZGFZEUOYe
q5Vh29ZhdqGVs277sxWAvTRCUJbB/z63ohiZLveRxCLaJDlgKtthXSZDxPIYO5yBCffC7HH2Kn+2
RxCQjNmDoDP6z1l7A58XuQpHIuKzmxCsDNte+UW3vlP2eUHTeh1wiHzhw3MeSbY0SnKOxEIAj4zE
kPncaMVhaes3WEHibbvtju1GtYFobut1s/n9O1t+0C9z43lDPy/k149ozxLXpL640tUnTqYfsQBd
5UllI6220yh4iVKQ18lw4Zmej8c/mlU5aOX9yWj5zu5PrJOWSiT3h7fL01YYGt3MCQ7WGl6bq10Y
/V/0GGwRi0EC+wqT8Xm/zGQ2SArbLj+2SB0ayiq2cNsP5n3ZteYrwN55vnCDyxf602NlJiSN0ECI
yCpKPG9yGn0SFE11XuVD6umo+c1S9nTWoL9/e2dfVEk7a2a5jF/entL6NRSBBJx/yE7CaGQOAUN5
JcXlY58s4TjD+l9rcHnUvzQoioUhxxIacL3h0MuihJsgi5AT/RS3nLfnZnX3+wb/9E1ZlhS8OJnV
qIGF8KyjhAQER3koQxlu9WMc5QczyS88xK+bMNBNc27LYvTsIUZsbkw4TeMqrq0XPR3Gnd8owwX1
/fJDzjvEUsYgo5qGLOusD84Je9ii4qtVpN8Sjka79gaj7oU7udTI2acqVvR2GoSlEWKNw/mA293z
zd3v38ilRpb//ksXAGUKLVbijfQWGO5olr9VDDDsNv6FLOkv34sBkElf4nbF8ymME3AtaeJ8XBE2
X23lME2uhEYe/+oH8Oea9Z+tLJ//X25HJYHHDMCzrxS9FzcqM8t2SmbzmnwwweU2yTCRxRC/ajK7
QdI0298/zUs3eda/SyUmBQLhDqFDBv4tiRJbg/z+X2lEEs82lEU2Ew0WMIVlsmatDYKWdo3O2evv
W/mqYxiYJ1heITfD0fX5SaaA0IPSgr9UR/0NoiKvkxLYlcoFQ+KlZs5eGFlGVTgsn9ZQLQc7FsVT
REqBjRqiuXBDX31df72hs3fTjFHVy6jMVlapx0/9jLlDRKtAAqDYr4OlBlLIkPv/pad47pWeyjIP
4lSfV0oIWwkfltDZlfn8+0b+NCPS6X+5s/OVOFbjfuSwX1xJYrcOqngXGsH9glloTePC/XzRwXWF
Q1bsb0Rc/GkljP2lmDn7nhBC+8UpJ+1p04jgEn5/Q1+8KlIsDGo2WD5VSguf+54BU1Wu+3FaUeIh
u2IiHrgJwhaUtAW6vUux0JvGt9+3+edF2rKtNyS2hzjCcSSc948WL2bn9/C2/GqtpC9BKFOgdyvT
QqpfuWY/7jR51Zq58/uGv3iktPvTzMX6Xjq/2TGpsriUsnaVKE99iG2qutDAF0/zUwNns3wp+CpJ
KQN8wVDdSGRVFLm1qrFTlgRRmI+/v5svxrOx2CwwLYmLOvVsZmzlLoCqy91EwnULgSNvbyWKXj8b
+S+QE1+VP/K7tv7xoz2+lv/nk4b43z7/638TSbHG1/w/lhQfX99fi//xP2//r/e/fnXi0G3+ISnG
ZPM38hkUCh3LCbaxWGH+7sThvxDNDjgYHygbdoW/83dJsSz/jXQr0TCX7QmDW5X/XVLMf5IwbqrU
hKhh6qiK/4qk+Ofr/+fCCc2rym6SrdDZ4AqSkUNiFIp7o8cLYp2SQnkYlSPH4609XPuaJw8+9IfV
sG/zQ2IpF76QP12HX7V7Nr2IodoQtV30e8b13O1S6Q59xSkPHqTQ3IiV7Fxpbf3qp1AQ0cI3xojx
ZyeIXqfeVhgM+AMisFt9/iGKsd2loEun0il0BPbUl1VzQ2rv2kyeO5g7ebDv1Nmexrdf3vD1Hxf5
yYDy06n41cUvA/uXxYyB6ySLg7DfJxEppz9i7S2NXiTFUyc8MrD0x1VVvufShzGe+ndJ34SBOw/X
YjzZ1gjN+nqwasdIT8Jz9Ma/ZQuqFtCVfJDkw7EVwArdGclDAmO/zlaygleaAxMnbwJv3BUv1UeC
OQceMsliG86+jvkLzGEoHyvRrVb1etr4nuaWbuN1HqcBLqKAw2xHNnnBnulGjsAmMPHyK8F+M2yO
4Tw4u+EhPkDab1Wv8L9pnJcb8kpO7+XhNKIaqra+9KyXpzR9yMddJgKtekgqhAcicIRvCAQxxmBT
zikTaG7aOU1/JZYrkhHJipnS3UuDxnHHZhcvFuc41a2gOEaz0Seb45G2WGmNuPL9U4tYNBnhbNqV
cpNMoPlIPXMMfZPW9zRIimNbS67EsVFJzlm9U6vDkJ3U9rHKd8kE02cjlRs93EjqZuyvq+7KDHbw
msR+q/Tf9WJyl9Vzv8kKguxXnIHb2nQbDj56UXbedrYRVa98C93uoVHWWnIbzkftmGorzlpVL0XV
ftsMDqAXkrlKp30U1KPe4A+b4ENeWfWKX4CPQ6SVkV2NlR09D2RMQcjoX9V38b1TIF46Ofo9nXjg
BqUGrCt+Gh1Guh0NGH8tYTSO/l74V+abGqbPpGjxYBt9K4yb4S56GuV2VVnStwFEuhicSNCbmntC
PxwO++1kqGBCh07CaxeOUedKxT5LfE5UX3UZWZtTr1PN5TmF3khqFvhmHQQToP6NYuzz3FUeZ/5h
eXK8yhAgbqPpsZsijpZPur5rLc4rV9VKXvUePnAv3aUP1kbeaStrpa1Ez3J1wIigpN7y6MIi9Kdl
/6sRdjY1jrqUha1pdXvhLr32dyBSN+EVgKCjsstP4ynf5UfpOruweZSWj85XrZ0ta+KxVlQYtd0+
P3SP1am+Hu9IvLgL1poXn5A8Pk93CCqO5qn4z7a4rD1++YLIKJkQ7ZrdXroSd/5Of4SgvA6vkiOw
oittl57g4m3kb+ZJuf/9R0vCRv8f3OXZCgBLV0fmkNYRUVlVDrBAFPINEZPfrFO0G7f6Lr0nwDBE
rP447aRttdG9eZVsGAK7etXt+P9W4Le2zS4/WO/Kqj/U1+1VucITeB2B+EtXabMJ/WNLkIOEttjF
AoWqGibjsJKJZJLJw3AENNnkUBMH1zpV5oXgWHx8mrZ8tKDNvUm5M9xEowuU1WI9DjkkdmJP8nCN
GA6Y9cOpWN0YzXpMVt201VpHeyoP5P6IjLlD29+ItSNWq7JdE6MjNbvgZA17H3IsVgBlsWtOHxOC
bm77EYPm9DGSrYnplKjTD8x/YWhn6+xGPKK15uzKfK1uq5O1v2/WSmYDHNYkfKFOQpUQ5VOf2t0T
x4TT9STY/iojS0tzOprc0sDVXNggG7y4cky31NZq7AqSo/IpASjYbroAacu6ynZd9cNaKOflh/WU
NO9p+dwqj3L+EYjb2tjArhzf5eOwF57JMdZioMpuvM70HeRbbH71D/EtPpKj89Fo2Gnc+j14m58h
r2NOJXk2exuvxZvHqOKjBcL3pe+cIHNrxcEcw2+61K6XDIWNqC+/KVu4H3bzYYByfo9Okxdtgk31
qFQ3RBcwjygOL8naNPtpj4F1+KbfirfiTboN75WnzktsIKEMyfRYbDqnZhC17vfakV19BRDsiuAI
YtYGPo8ruEGYDSCsp7IL1R4mZbtVXE5+1vlGOxKBaqsORagbvAIk/HiQQ7zkVFSO6JQH4lBW1pX4
EV7vAze2aydyeVH2QPOxY2yxpXrWVfeop3Q+W3KJdlM9mMueuQUktQK3sOMWyy1OCYdavRK5zNyh
XX6brgjiegEM2Fo3Adv16ZH0J5uNGueHBTpywHVT/ib+sPbVbflcP9MJKn4lnhrD+3XrZmOSVOfR
PTWvzmzNCT7EVZ570UO61wVkTP3WxMR4T4y0E15JkHKLB82AM8oRyVrPHfIXpVtxusPgqNyI1+gu
zPxWg7Z5K26Fm/o1Pmk31ZN0M12ZB8HjC+0pB9nDeuVgUrVjd7bvdSfYFLfCk7HSDsvDFJzQ8Xcv
7dbiT8erysndfBWukiOZFvaz5EALvddX7ZoM6E21eh6d99EzV9Mh+Y7HI3puX6Pr9OTfdU997Yzc
Eiy462RHLsjy01Rb2s075iwXPRayg9dEWbdQ73OEAq48Os3gSW8SdE9X9BIdgfK+R6ZUTqrHxC9W
qJRYXtj6dEu/G5mDIy9XWc3ZoJtX+arfM9rU70gHiifRQva4N5EGsVJ0pHx2kHzoq+auPOq+20+Q
LO3MFdbFgZE4rzMYIV4ZjnZy0DzhFNxEwmPxgvD1AMh7JLs5c4ePoXJKazvR8SEH9etGQSVE2tZq
tFay6WmNk7yoXrBRd8oqZrWE1fyb9E3ZqF67BSdurtNmK62607ztTtVJ32WPOEuvh5v+HYTLWCNC
crBWMyKbyQ7pyZUjkEnyHpduhoLQDoB0Fihe1hVyaTi44uJ6j3o3sqi47hFSDWBIxxtN2dTNfm6v
ZcWeRaei5oIqxkgRs1/7QDgnb16T80cNFZTVXbIP9u2hSXZF+ShLz6XxZiUvuvDNeArm5LkRjcU3
6kci4TKF3dwH04cQI+b24gciHMb2vsnTN0iOABKdJeMBCzTXsYmPIwrnNyu0R90Es4wu3AY6HH4X
nvr7/tr61qdlRqZB9VLIzcGwVnpJ9E4iZ9wML54Ikh/ZD/PZuJWvxevpKsNRiFN8iXJ4b1+DZ0xp
NyhSEU4P7VrUe0/GzkWE96JiL2SvqyoSheBgvQTpWsslwuSofQK4d4roQa235B2lBLqxhKpvYXw7
7Z35o/2OBpJVc4TGsT90p/ZKfdbvWOR005Mq6FujRZM0ylvY1gCG6RKGPb1GRGRQZuq3lgwad6Xe
Ft9jf9/nG8zV5Z35KPZvSfN9IjPxKXtsn0j1o8f1GiE/pMmnO910rDe5wwAFNhXsEY+QrHs4oP3j
jK48X0XYryqeIavP0neNfjyULIXREB2t5rtiORra8NItB5STDidr4UOZ9l6BL6f9prrGEbLzTPmX
zzYfWehsMPSt20zCU7BX2utKWpXKVSes2RnVe1bPDZk0B2AiV9Wdv0KCFT5qodNh2MYqh8SLXAjC
/zJ8Aiz1PGDtJcRsFqKBp/Z7jqhzCIlE1fQPc0YPixzxmdmNW/MP4Klu/Pfge9jYJKCEj2V+PWXP
Ojq/EN3O5AjTtldXBE/A5GGVOQRr+JSqhDkEVryd/SDDMiQlTbqdrRut3RsN4RLLO40/iEdMruVD
ezPR98pNWL8qyj71D5n6ZqlogF1d22KRZ28n1Q8R7ogyw+Q1bIAPQCDNSjceHRh7mrRX4v2YvpHW
YgNftLulyKE7YfKYofvSx++Rf8+0abCAaVfCFdyFVXYDU71h1At7pTtp3Sm5gU96m7xqV+WTUryk
TzBwMdXfAa9/8DFbSC2hTnaxbVxUQi/XfJO81ikfIsCaXlmx00KvHI4Ms02eeCWzUwB/lkQjfCkb
cwCSoNiEj7iT9K2L832AJFLssU9uJ2a99ewl1zVpEtNmeguKG/lOQ05LmGXI9mTI77s7KpV6a5vf
8CLcV6So2CXMyclj1zGS6zTZ483wrsBEA09d2lXk9el2jpza6VZ0yOS98GB3IRL9Ztybq+aaHNF4
jcqVIHGkQMld+wJ6KiLXQV5b5d5Q7+tyH8E9gFgAV85Nmg3Rem71pmZ2+oCOx9x3d/lN+kMgdPRI
D0cWS5ICvyneoo/4MD6HCVkgtv4QHpJv/gmcHlwMAINSsCEQbP6OU581WeBM5bKwkXEpGHaqEDBr
C6Fdr8RbXjOB77Lo/O9oMiugwRC9Ix+XocDHSOyUjW7GN8ITMsKH0LSZAZIfeuxaHfSGU9wcBT20
/V3NdqlpHuXR1VjlrJa0zrDPPaFyRZET7VqwVeFZql6BoHlDlx1TdfLYTlvSE9Yibyw+/qsKZKdX
Ttw+is+1sP+mpTF2L78pjUHkLNLo9XNdjL/yd0INSBl4MoZECQzZyE/X/B91MUz4BgoWql//zpr5
R11Mo/iFak7ECU9NDH0CO7Z/WO0lrPYY92HKGKgjYF39lbqYqi47sT/tCWV0EJ93aHXeUXOL/Ow4
KVoCcR8nlCqprOuirh+vCCGIzOC2LnCcLxRZ4hjY1bRK5vZCFAmT02hhVxL0I2HkB+xsDli8IEcG
/Q9g5ZNKGFimT7pvawRM5SwS5iI1CldM/b4jv0nBDuvIAZxEbN2zVMmsECqzqtWfCHfpVfGjORVc
Vcz86pUgUrG6jTlqYJlj5gOUbCyCvsk5MU7V+nvbZ90cYgyWBoFppcNh4dtyl03UAaaws0rSdKe4
mEaIeW0yYchMw4BVyTyK8G6CzDATBbpT3ZUshLFA5tS8Jj+9yuo4Vzusk1ZN/opOfEciO60GsoBS
jaD77cKhKXplBYRcY8eJa2HoemdE48k8XSqTOUDMF0WxOpq9oQQPCer/6mUW5LKECSYrafKoBuqk
vgRG70vXwYyk8Mqc5IKMwUoWiZGCMqJp0o1UFmNwb+VWGl5Hk6ZNpzjLpyr3Ej+kqpLhZRDeEzMT
vov+MIXbMccJd5JEwZxgkKAmX3fCiINdVeQ0WhGHICV7JYGBRfQfTmD5di7NObwxYcf72DRN3MhH
eOoiCxQrx/foZuT51JWNVEbIrosZIftbFAWN75V1nWCJ7TOLSSrAQWnXZI9J9/OsqW3myKlRSTe8
CSXw6jLi09/h+e6vhaCNy02c9GV96NNMywzqikktiEz3uGwsp8GDlcSO3+cdScc+QUDS4GgwA4MQ
w3ro52ydO3x+pI8IVtGDqlbTZHxTJ/LtWL83CUHGdlNHicBOQio1cH+ovKUX7INNyEoOd2XklIMy
KRtNnxu4XwSnzCd+iDXz6cQqER1V/KONfJqkVGWWaowhI0K6GBg3np5Vg3EXC6TMYxQWVRJTuqgV
hfdg7BqSNadKEbJhg2C/qiLXaqdgMPeF1ib6txJfQBVuuOg+uo+NvhvupKiPohDYQi/0uctLKjs2
1sYCDcUiQfQhZvvRxBHCxrLl+It1eCpIb5kkTfljg5NN1SgPBrnxEY6p0ZKPkls+gONUmpJtk+kS
yfRTLLD1M8MM2lwVR/WLqFfm3LBTJPVXsBupGYNHjHxae5gVXSgqIJF+E92rmTg1QII4JKVmoXGE
CZ8CQWi55WeBS57LOJRuAdlq/tYUMSBtE5wqobq1zLSr96QjIe63wE/WjwTAlozTcmTUImPFntwt
wxVA3ls3JDqCHZ6XgX+jjIusIiogDpV1puisKIi50WPjjgA3q+K4ytKSU9CIQXmIVJFw11DulPje
B7+e/EjFpDSfwS6UBLSFCUlgL3mND5vgC6zx4l7zq6FZ1ZxcDif+VEMVc6RLkvGEo8QATSRF5DIL
Al8YgEhJGuGZl9VOdIswrKnUws+WKXzgpb/Bn6qGbyJ5vOZ+IiPBOmIMnCsvVsm/3BcxiU9UX2pr
Flt+YJj2x6ILWujeSHeFt7HB5/mKjDie9pWRheEGHTqmH3B/hC4KUqz8pK0m1TBs5QYv6bpBmaPD
/6q0+ns8sX0/YcEJhxdl6KPhKClTTbEjjZpa2Tdo8xtHh1uHRSNP9foURkFA1jNazYk07TibAGLU
U1OHNQ9GEBbAWBImJNVq3XQyy8QY2GjIXYOrWhckcdxPBGPkrwQdDPWhCtuMKKxYzPsucvC1h9qR
L1YsbsDUpmyDDLC3veNLJj43h5h5NTq0QY8IfBwhLdyp2ZDwPfaBsnfg5otZZ+U+NPAsbY6cixD/
EIQht1HL0URjVajtdK0ONX5Dv9dF+C7wWAbKbyTqDo+YMSogTmWWVK6SE4xMuCKQ6hXGscGkambM
Fqnp1oJQVhtfGT089GF/U2Gpw3BGOGIwrKCyRJnqYFhKrA9R4SNFUlSWdgQRJQZHSHal0jk6G5cb
eRaiPxPbWalmSjnLJGPyhyJEcTyy6RwlTitmii1zbYjRfR2iZrgGD9IGJyjHg7QLfX2OD4pI/M1e
aeLe3Flit8BXErGsvvFZ1NgvAJWovIgAO2NN4omkfgRD0JKZGLeTNt40VqdOx6o1pY+gzhP/o2Li
aI+lPkzNvs7DWLybApwprR1CUsic0DJKKcLuSmrEGtd8J3pzjyrvWiePqH1oGktFXK2PldQ4xBqy
Zp5N+TnKxA8QN+lbqurQuz1hkKT8Om5lufIqnJQCGfVBIOJGrDA5wa4pDQQAhdH2K0z1keWWyixi
7CQ3Vi/fsqjJmys/bRGU2bMw1NGebCh9vp8jK4z2TaqF2TUJK0p4EBtdnJhI1CY2vhWTMqX7AQ53
R4o93n9Xl+Ne2Xe+nAhPeNO7BTtWVqH15A9JnGxEFgDYWCOxVVo3sYaq/dbHqdF4at3nEwErQYY5
xzNj6KqbvpaJEM9DCAK3Ct2LkMspz8HKi2JjYNqwRmLKYj0kBRuXjiwdgs5aIKwz+jUoaaIyHf25
qfDrsPLrZ4Ko0xKKiTSFCaSd1DTTpXA51P38YuDHVJ+bzGy1l3SIZmmvqjOBSoR+Gxne8471/31R
+u2wt3BUi/ehnKBXSuKsFIhGwU2RPseB2HEih+lL3nGCIPfvmoFV9FhW5JQsqceoBElQ6IptUkdS
fgXvXw4AhweVLj03ZNrUz2mPg3Dqqd2kJbLCkazLJZEPI3KzsiAOAZJT4rGbr5uiCDEFxY0opQfQ
KGCXCXgNyj7yEmOS530kawrJICCO2puxneHUW0nXB9S51CojK4iJwScvAayPaLW2EmOBITq9EWVf
tBnVWf42Q3DPfVRmssxKBPbvmHZvLMZCJT31iaX27Mv8pCZUcuYLQrpxIUFAXvm4k6dklS20HNxZ
kp7n/baRM/x2HsEMgtW6RYsSPHTaJoJ/5aRxq0SVyyMcIr5QHWfU0l7My1z7gA0xFi3hevEs3fz1
rdB9kfHrfI/zK1Ds3/4/YnVKOtuQ32yEXtPvUf/afNoILX/lj42QobDd4TSfb75mKcuO5o9tkCH/
bZEyQmcGbo3dROHU6u/yAGORAADxJC8BbccnUKcg/s1AHA88WZPBvMImEv+aQGAhLv9zH2SgCrVU
mudS0OFYP+ULv55Y8dGuABdFoquY87otbvKmc7vijoABp/c7j8oiCwsMjN3ql2f0xSn72RHgHw0r
IowctFRoJM6l0znzS5X3gFE69ckaQ08Us4MWavByOAiNCOojka9k8LVm5IQN9dWYOg3+uWkEX90G
68S6oMw8FyT9fBTg4WAAi9ic2Z9+3hrmaJJnYrBFl7djz3LLPgsyccjRJEsiKE2unGlOM4a77ILC
+qcq7fwl4JhVpQVNhyTq7FgU3n9TwgUXXbYo60TedZmxGdsl7qR4JaDrwRc+TEk7Em96ZM8EhF8F
Ekn9swTgIAdPBtPiRLFOLLH8u2Ds3N+/q88ni3+8KhwuIh8Nkwxy8+zyBMXqWXWxFjRZpo53iji6
GYD+BYCTTJytCpE3U0/6faNfvg5N5H0AxMN5op1JWJalmDH7tJqYo1NzBNASE15M5L09FTVfckAX
jba2/PHS4e1XQ+KXhs8h5bolWFEv9qJb9lTv2JXYetpepcaTrkVOGhE+XY4nHMz3oxV6v7/p5Ul+
6ghEvPCQ4Y7IfBT0cwAgsTMpWHFhdokCIqY+dtqCYvncclAiXBiAl5o66+16W8lm3NJUzRFEEUSe
jKcOJ+kqli75FfjG/emuGDOYeUxgiXxxPg+sviSgVIxC0R1hoCZ9smk5skmV9PD7h3ce0aIi6lN+
aeenrueX03ez7xQr0gIRYzappxYrdC3dRHO3nyO4MzLrVFQshAs6HbV3FRzo79v/0zBZmse2oMKi
0UCWnT1RQqDK0SDTzzWlNTZDh5wluwBmE+ikxHDIxkeUmsUldfK5GeSPu/6l2bOnGwLstqQYGq+M
3IotHFgKEjwBDdUpjmvwthDhbGpcyA8Np7s0WJabOu+x9FmFkhwqOGyvn98tHEVh0BTerc+xVEjO
mqxs4LKdBlnwAknwoEaATHg1odz+CPR2MzXz2lSarcHwVY10I0gd3PFLn/IvXwXSN0vXDBlD5/lV
0U2wNNITmuatB7MECcEzBHXTkCZHHOkOgKMk+h2l6whMTbLBSLjrlMSe02JdgBLoTe0Yr4VI2mfK
w+97ybk/+Y/3xQyuMIHrQNrP3hfB5kHQh8y4y5tSnrPiWz5kLrWZtUz2ZVQuaetrn6h3wSS5S22B
41OvII7c4pFFlPomg2iY77UsX/j4nGfV/LwyHBbWQo5n+XE+JXcQNWB6L6wyQulH8ndEAxT1/BiQ
YVQgailk66Ap5j2d+raYpiOHRHJOjaJGbMVpU6ZtJjk/0MyDvJ/a/mqe00P2V+ciBpkiyhJ1ZZar
xnl/Mysf4NOcidCrBQ86IeznftVaS50N1QZPyUjko6Je6lCfy8VMgTSLQNpCtWn+XICddXOqFcFE
qcsNamvbjEwHmX9HUczrGnL2IIwAkPSCJtx1BgfJ1XzqBy7D8h/jS337q66tG9TURU3HcAOp/ZPE
SB80X6OIBjPPr1HENeulYE1Vds8+4D2KXhPwMrR7odP+aU7k/nWLGBEdUzYOewSrvy4TM1FJKOgA
mqAU5UDDhk5xb/FVzZgZ/WBAfBPaktCvwqa94GP58vuGk49FAIJxbL1nN9ynPUUhyUJWMQMs7MZ9
M93PceiZE18Xw9r2FCAI7NSpCy9XoE7+hXHx9RWAswcNLC+r5bMPe6Unpk+O1OyaOYJak/O+bFoL
cnSr6ugFiPcb97XU/7z/5GqyhKcLD/+rzmfg5kcUbLBQls6eQBqFHMmbtD8T0Nhup0cZG0BbIMgi
Xxj3y8kyx6vlAHLMO0gulAcX10NeX3oTX3UCQ8OdveQLYMQ6uw41rHopzmNoNRCtYMTtqExvjFk4
mFJ4KxT+AbrZwQqzw1gHl57BomI7n2f4+KC8pu8reJE/d8DSEJfQcmY5oTCdipoQIbHKkvsD6Qxw
pmv59VYzOk82IHBLe1kvt/EoXOgJX429xe1NCh/fOeW8K5KOVIt5wYuIB87CM3zzpgxQPOUYZVpL
XIkJATm/lCp05if4+e1hK8gpGsOdAAft862LJEMPlsBKrco5eWBNKosCiiScIOxFBiG6sDA85xH8
0R5DnW0hpn2c2J/bC2MplEHgsggNWgfOfK1mG6PdcyACicG870NSALR1Lm2GvHSY3w5yYN0LSXFN
ssGFno9E/k9vndxDisiEwLJLXRaxv6zociUkZcuS4NuoumNYmR1l16CyjmYT3GZlcyUO46lL7pMu
P0x+vL3Q+ld9jjNIS2bC4Z8LLfzX1qV0Fsa00Gc3G003pCyNFXdrZu9zkd1U8vgeqMnBryfESvNB
NIXXKe7fQNVcuIovRh1D32SnT7QLePLlKn95BrEZdyPHSqPL4XZMULhmdSurytykBQskozxkqSlO
4xo016Ut2HKDZ4PuU9NnAx6b8dRMEGfclgyrZUkbF6EX6t1a96/VTDnKsPz7PDhGUrSrx7ey7e5b
a1qXkXKsY+tOlS5WDb4YgTwK0rXAPWLB+rmE+eVhJLDDAnHATPhzgzTGu8ZKNnWtEhI0u9Td7zj3
OepWsDPQkfRRs52NZNMAHfOnhGpit1bn+CaXuLaevf1wcTH+1ctaIO6MHS5T18/myViI+4XVO7tN
NYDq1OyuTV06EiXZ8EMPPJ0QFJlaXndxkviyZdj1gAMoNzFXfu4mwaQEAZBmOmsNbAuUT9L6K0lo
9smk7wwLPwDa3I+xbt5/3z+/WjXiD8cgztYOs/HiZfm1f8phpEcq+gpXyNjdkbLBKcNqKEnJ01Ah
xfoGLOCNxvytVbFDUdwJ+qtmGrxAjTeRuGziP8pqOMHupTIq3CrrmSz4mG3B76/zq1lcow7HYAYL
BN7hbBxxcsKOt/MnHpCt1PVs58gXxUp6AeLxnMxGZNdEE8/SdD80uaManSOPl/rvF92XEDtDBvAA
3Z+r+PysZmzfSaqyjGpVnoeYbcYkuulzf0OJf2NOGaodGSRbdGn5uryDs4GsLWOG2xZVkn7OBrKU
clhU6iwaqyhcy6G+El8bSd2lFgV1HYyiMq0pUzozWidrgg+YX1zFffEtpaS2LB8tFu9/mr+Vphl8
LcT17tfBqurSzZAlN1YlHNIh3UzDXsbmQOcCGadscvYZ0xjdCkF34ZMuf3kZFitnYtyITlLPPuly
MUuhZWpMKBUJ5hWSMgkzgIRasw+10THn6cGoRLtHwUzQ7itcSyc1DFsq+70pxS9dEKylpuOcpXLJ
ZgZK/F3IW9GWZeRS0wRcu7qw5PhqNl7KvVBNDIqlGLo+dxmN4mxOqjPdRQlg8A2HRtM8rSVnoBz0
73oyHYX5IcYNZY9hZNlSug5J6EnUbB8rp1TQnQvD6Is5QQNGhuGNOhWbkLPrIZEgGiSLrkQauDPU
EI717CpNyH7oF8h+K1SvQYcBIleOmTWntjnmL+E0uXrK7jVVj+T0UAdq/jM9nN5F6uLiefvTXD3E
FVvGIGBpFvlQ/dVZtCM12cwm+meBFUvFqG+5yDkob2A02kTKbwIx+7jwdJa12PlAW7x+bJaYBbTz
GlAChHeqiA91wyrbVEp2MJXyGkzXve73q/QunpHZkct46q3yNU7Mu7iZD8QtbzmfehrxcPz+cpaV
2vnVyBT22TugalLPZ6O0i3zZSph9jKi+1uOecyLze9gaaJAye/ncAA1+/+tN4iNmu8LzZtFyNhtA
+DOGRAbiPZCb1BhkaVC1zQYE7kv4VOhwRZde/ReLRDzzOmWeBY/EKPk8QurSKpWOeB3MGMZTGIoe
eceboA3XTck+Paiv/Eq4CSQkPgNPvzGDS0N06fLnjxkElKURUECt6ZypU5nmLLU1F9DkHJn/P9LO
a0duHFrXTyRAOdxWqbpCJ3ew2+4bwR7PKOesp98fe3D27lIJJYwPMGMY8AWLFLm4uNYf4th/G0ow
pOK1jF+UZcQH3Qyfcj3YjDpajnmLGBygbVN5Gn5cX/2l+4W2kC1DRkVXbH44cxqf3ThII9rx26Jw
3FLubjMreZps+ImHQbaxPehuro+5VHY1KHiCg+BhJr76+fqrIa7sicXFGpJ/OVONXZd+lLbZRiut
f2wDgU/yIBnvFdTr9ytjL0UjRJ4+nmPYRFw8zZGTppuObrgQ4/b/6Q37JW+625p2cmcZh0AyDhad
EjomZGLBrmvKx6DRD7kErFazbwvpy8oPWtqMpoFIFjUjjTfi7Ib3HbPKekehlN5FJ7kLnie1ftRV
9KGT6tGM6kca16C1U2yR44MSTivMussNwDORTpJoGkI8tmfHL4p6nEZ81iMvIQaxD6bkBLrmxeuD
Hz9jGSRwcViZ8WVuwZC2rBJ3UbG7mHGCUk8+RiqkFXA9cH9Bi/hHJzNvq1HjoXZCER0KBrAJS7ul
KnwXqqu579JP0Dl9XJKqRsdU7JJPrwKbElCLuQCkTU8DTpQetOGtTxtXlMmSnIIz6z7oyBtToNaN
bxGiniuLcJlXiDcJamXIlpHjzGWuJl+rEhvpNZdq3F4ku1bfHP+t62IJwctJRyZ7OmXFb2wvNike
bEEwbq7/iMs6AXhbOsy0jSwC0bxGl8noJctOPsAESA8xwOncj59CQAh1AfiZMHx9uMujh+YkbTnK
2Dg8ImF4vuht3Cso+vM4FNO1McQu62Ff9pj4Up74/xpqbkbeYeIQVAVDqREfcOIyKb40uBzIRr8W
zJY+pFArRF1TqCbN68u5pqcGcDPaqF7Ltq2e7NG66SpAhFnJ7UFJRN7KdbGRQNMgOZ4jfme8R5X5
IPne+/VZL51lx2CFKX4YKDzP4irVhJS80KJ5FOZ3wv6wmuzXwFbvg+eie7dgd2DSsFbjWzhKJE/o
sZOi88SeB5A6h5MPRmZw67C/AWJ8wDx8p9XSXal3u6n1bqomPHTSW8H2lYsM7on39fq0L5MWQgnN
EZOWNnF0Lt6W80pXmtQY3HZnosAZkTMG8fdefWu4vuxxdcYLXxw9RQSSSLD5UyA3PgcPvS6rMCth
p3qIgmdWcLJy70WPqLT9HdDSkHQ8N3C+jB37tTJtkHrZs4pb2fVJL3xrZs17hAnTSpu3Xqy6M7U+
l3rXKqWdrPnPSdffYi2JiTTkJpymjDH8QW/t/vqwCyGDgIlKLZ0okqd5voBbWTNokbBWphyi0Scs
C2Nbae0uw5/SbPw/mCV1Ee4IVty05qWCLsdEqHYGmDJ24oY8OK0AnSPTcGMYwll6m9OzVcp47Ya6
vJNVkQGD46FpRClxdidPWUGJIkp7XOWkXTu8mkO0naJ4T7KWWRtMlTAlec5CCvn1HwRJlXcvbG3K
DkIL9XxzOVaqNzUO5q4Zkm2ryV2PIkDbBls9iFfa30tbCHtyR2AHeJ/N+4qZCp5xTL0exibSB1ri
SpwcWQ6P9YQ4W+7tgt48tMGwknF81E3Os18VsAJyz6iMMMt5baECtqfkjtW7jv6314Gqq+Obsix3
QZC/hzQDcuunBhUysfx9kDovvQKeRbFfr2/kpaABYkLELBoTF0nIVNahr+dqD/sSW9jc2HSGdh/a
8COrbovNwq4x14oqi+uNXCfCiOA1OLPnn1aNdGzxUubdk/r69GYLwTJtnyL0tg2L5qTmFkm7chMu
JNuYKVJd1G0N42djfsn3JkBkGvFo2DspGkkeAiBKffCgKsbSHsuAG2zEtj72JklHBhCqa4prSwuN
VpRKzscWUwVq7XO0xBGwNmOVhUa89wB9m2sJSPZN1viueTv02srZXQpQ1BUdMiuwFRdxcdKMuqns
lgBVBrsywC41Uu8t+WuQUpSh4XJ9F11ijqgom0hOaqiV4vY5Lw+ZmEfJrSFzXCGP2CUM27+VyfxJ
Dbcdh5sxJslxnnpTXbnpLxYV8SCDq56ti7rvBxTwbFHDnLZVDuKoUvBaDs0tPjS8FZtb0xcQoH5H
3+u/zvRjSBupWdYWjc1ZymygBNRq5Si7wCJwZ0urvZQPt06ePKAs7xa2eeeheueWg5cCuVuDynyo
2Z0FDYYnGvJuF5117p7zbSSX0JbNnvKAJGNSqEY/kGRwGqyTuYy3hZn+gz3ML/xSv9j2Pk6lNyxK
fuulssU8DD7GaNyGyfCmoqBzfVk+nmcXv4vUA6dX9NbALJ3/rloy4544AoZHdX4HifQitfuxbQ4G
XnZbXarsLYIto6uEBZRkGxIM6i9q9JihYr55w93QSb4lXXJn98ETEsN/WTJG2qXS3EeWdghp4Xky
N93kaB2UXrjo0bQPPEw4Un/HfbnWv7k4PCyyIyPqJuowiuLMIlTrR9gXNIAWUOLetjGokXRys7q/
GeTENeAmX1+8xY8qyh8igRTlr9meavTKHGW5kt2o0e/Lqr8Jp5958CK65aJJminIzHSovCSvSRjt
AEPDJ+7dqk5g/PqvuIF/w3lpJcO5rJ+KRQBlSnZDO1Oeq6v74VhbOFICI4Rduwlk9ACiFF67ehvG
mIL3woT5Rs+1k+lp9xmmgGW7U8BYblcW5yLNFL8DTWIqYzRpLgI33PKxaTya50Wo3Cmwioo6vfe8
+hfBFK+x0cX1Cc+u8Efd2l+7GqQNRrRlerz+Mz7kWOcbHAwDiqBcISBdZ99Ia9quRyyGDa4lt3Y+
oXkR3RkjPDE/26iK/7Xt/Weof6fGL3Zg8J8Kk3ubQrw3drsG8hBKkfdQIF0oms8dr/5BNp97f7z/
iT/p18qgjdLZK5mNelFgI0aBfeCOZfku0SfGgKo5TBMgbrZ067OH0JwyvgZ6+FbVNaXWGIMgS6Ph
R5MWU3ZAfxG6M4ZeHwNh9CMBCxjsO61I3w3+scrbX0k7hG4iWfgpYV7uJdIXp+PypKp+fb0vu05A
BWyFygSHAmjnvDDgawXukAkNQd1OtylSlJayk5Ti3miQamriHznOlEWP4TyiNbA3Xit9FbsjYtb5
J7dwDQE6gw0litHzJ+1Y4h1m5baoz0lf1YYLO4WDhJtK2ve/6gTX1PiuxzwmC29pfcRNsFagFfn1
/AcIuDrhFEn+i+6T2amSlmp0CMNRf7FB203ZneH1D3H/BtlyV+fkqgOqKebv64t/ea2SD3L4SdAU
sdlne70JrFqXOyYeqPp93dCJDCSMon41hs9DMnWh2Kzs1MsEgktDgLIowSK8e9Hmavq47DKset0m
UP9q1OHOLuUn3cu+BGP+A+JwPvWPvaEfRizmVrbaZbQXWuD0Nqn4q9QvxCH6VATTByProJoObsn7
zZvCXdNOeB8Zp6JDqh9Y2vXFXdjZTJVpsru5Y4z5Fe75hTcCRZxczDx/N1yVulyjGxKX28QEJAZO
um3VYxTET1rPpd00v3l7/1z5EYtbi1SYwICiPSnU+aTLKIbsluL7ViDOZnrWrvSSu7Fxno17L2h3
ddwc81ujiJ+vjyt2znxHc6eCxcFmwgE8ez7sKClYrnoWbNyKoE0Xs1GtXWr9BHlwc32kxR0F9AW8
I08rxpsl3Gihl4ks2ta9B3bVqoGbWE7xK9MfcyG1hyhEJ7k2zrZ8/R/Xx17YUVDxSfTJEdlZ88I+
xmcNDCfOrW8k7qjRsm/IYpR/8EXnmW6upPoX7ymRb0HuJ1YhqnnxjpQQ9Yd9yo2iA6YS7IeSCnla
Y2Q5eHeic0gmed+u1buWYgThkRYCW/jy4QjtepiUiRgReTmtXuWvTFJ/YthGWP9WeArGfDdRX3+H
YXwwB8n1B2/XoIKiDR353JOq1I9wWKZti6bRf198h8c8nS2Nhuu8aBFLNY6NmGu7Kf2Mvm8wCUPJ
pnwwSNfbdq0KtrT4gDi4W01qFSTl5xsaJuAYDhltOyvvjwCNeBXcFx7uw450ABu1ieXgiE7BWnK2
cDXRQ+YBogrEPB2E82EHdrMsS+wwU49OU9gcJaF6MgqFIkNwTew3HA4PeoiiZDmVX+Qmpn0Qrhzm
pSMGYIbsjJxInLTZ5FNagqXXyHQwquDFSP2/K/8dLiMEfhxPEJJCjDuOTFQhTfWv6x/5Egz+UXTE
9QclCqg/8yA6YmaZ1lHEpg/jbd/5N9ow7JEpg4f54DvaITGHX3HivQlovZcm73nZ/D3IjWs2Dt9o
ugvq6Oj3xp05fBFsoJVfd1E449eJXj9oCcXReJuef54cmNOUOexB8GYHrL16TEo7LtTNCEBksIpT
GkpYGKO5ZGQjYBondK//goUIBFhE401Obw8I5OwGlyu1Hs28pbOayg/wzX/3Me386YZrfRdP0spG
WIjqJArUVYQsNAD92W4sO2/QNSIszvHmV8NojmgrPEiR8o5pw1rVbGnnqyBNsEQhTbiAcQfgqSF+
M1ajfClg/wpcp6+GJ/ztNjkSN8QkV0twOay+gvK047WkbOHAE2T5qmSlZKjzh25UhDnOHTxl61I/
BFTVh0rfTwm7DAfAuB4eUHDVaGtc/54Lo6og6KkUUrwCzzo7aYNth7aEJIU7pPWjobi98aJJ/o3j
97eD+sND1neYnD/IyT6odTRR+O9iE0l+DYwRU1o3iPz7VvHu/EB6lbr+vkpPjYII7rOZAK3MMIP7
g9nCFqDSTfzGPu38+JhZ33VVQC9JG0YUKb8PxWnKMPL09UOBT24AaeLPUlCq3bBx4HGQ7s8TBk9v
tUnS+LJwkqV4Onp18Nq1Hc6a1TE+Vsg+TxIKss3x+mQXLlKVOhIgMzY0l8jsqPZK1WB4mhPKe/jw
mnbSKKYXk/2iTO3GQTdO0o2V9V0K3LiOwNQUXBoKHLPWjWIiX1AN3ejGanTCnHTPeK9hpm01oIdV
A3Evgtcd/oZb/fQHs/008my2gyanUoHwAETx2o2mN5sOHXqW8Pn3wyhvcm8NZLIQCan2sovgiNLh
nVfZB9jyntnT4ja6nipKezLy+sbAITwyuSm0lbx6IRJS08e80AZUAWRydk7DsVJC2RKIFsPYIsJz
U4LpHKQvmCrtry/kx3acpdKUAfEywpuQDznvCeF4bWR47BEI5XAvB+O0hes2IcIZ7YcKp1m5Gk8e
fH7oc8OdYQ1bU1JPJWbrm6DqDkpb/DMU08YocnuH+rPtoryykqUsLj1NBRA1qBxRHj4/xp2hxJkx
shgRot0kxHvQ53uPcgncYIxH1voKi7taIImEeSS+CvMg2UUTogcCTuRH/k1opHeTnL1HffauVHeo
+mFDeFNP36aBR9X1b7F0hOk2cxnwlFIByp5PVLXT0sqDkJTTEpKE5nYgbIQTYAZTyHL0NzU8q+tD
Ll0IBkk/UEyd8ogz22jdZOu958A81bp+o45AYoq9ldGHHd8HBLnTcjqkkDWvD7o0TxPaOVRNhVLv
vC7gl0E5GoBWXA3hJsVODuh8PCaa7Gaqt7Xb4cHiA18fcvGjCqASVSATD71536YqUTBCT4xtjr7T
gJQiqpUnqaUYM7wpfr0ZIqh2VsVGtleGXlpiwFngfqmz89CZfdUpayNfn5yBMBXvzQacqiHaY/om
QD2/i75PaPt5xkpHYymA0EOBL4esAMXGeXws6s6KQgbtivAkCr+kOwjaaO4ftFjZPjwdoJ5+kBbn
dY9hanEo0Riqz8E2g6jKjGnjU2tRa28l6i8uJQPx4ociCeLw/IAkVd9Hw8gBEVABGd5o0fa34mk4
ys2Wxefr+d9HbS0vXSq1qLwC/3dc9Xxcv0iRbJN4JWjRXZL/kJCLHGXsyqPHUefYpEBLs9sRum/6
KPiH17fu4mnRqJ7LwKsu2WdNpMnoslCgLrv0zon6Xd04d3GU3wXtszrRWKDTen3E5cMC+EMwzRZg
CV0Xe1PXcrt2I6xORHz2UuyjSVE9Jr1/DCztCEN/V3vZu1b8UbpI8Rq8gHgHEJXOF3uKa1Wyuoqq
YQ+HOsLFxdzj5L6Pj6mdbFvhmnQP0XTlrXVJoxDbmG4NJRB4TheFYk1KujbIQJAVmrqxO16j42RN
O09Dwb+8lzyJznqr3hup+pdBt8IP2uOQpK7oXIxtVm3qEbfjPrnvh8C1eyydeLxU28LS0cRWvBu9
XWPiLu0LeEkUVtkWcF5m6xSU5ajiTDS4ljXtC19GHgiZxKnfI+b6xbBcVV0jYi6OSNdQ4Kot0QY/
/zI+aHbHaVXs45FaVyZvl8Gmb8gEjO5dZ/AsXKMtLF39VMwdPgzNdi6M8xFrbRDuxzWxE+alXskP
Sp261mi9BqFy8FY3weIEEWSRQX2BIpxfErauTX2v99TCQ+PUNu3RqTKEAstHA63keOeb5Uqetzg/
Thhj0RqDv3M+v6qZHCtMmF/l3Fees1VRExbiDNn0mExrIMml6ElCib6JUL25gOhTTY6gArFhggD+
otIcK+JYZP6saxUozqOcInOurF28S4OKzSka3TSQ5rcDBhxJ5LcVX9CAlq76z0GFQnwsbxRP3uWZ
s0krFUW7NVD04rCU7/iK/8qZni+s4dF2rAOGTcdwF5bxkwTkJejHvWDJZ3HyDrHETL2VUL14UQBl
E1VUzsnFI2waI9+IFYYNW3Vb1LvI/5VML4oKYxCWOuRFuh5dgvCzWW2b4Q/SKoeEStcpnvC+nx3P
rMziKJO5iIu/+sm4wfyZUOBQNAY7GffbbFhj5S8tsgMohFY9rd2LfnORJrqKDhezBXRbSeQa0YHi
zn0pa6dU+jrE+CMbf5SeUxvCoFTsK3OePQLfgAftA8tUxuYYqVBcQBmnORTQIEGksz1GSfKu2H+n
qKyu3IuXPWQy5U9Di+P8qcUTp3UjjR0rPMEHisdNzVEdx31ApE2smK9t7nR0csiDNB9BSn8XQb1b
+Q0ix5m/12hEgPai7WNcCEbZRqfKfqAxfXliGO1keOmR57b1HguGBZlt9bWZ/C/SKvt6MS2gIi7o
R0Kqap5UjnrVQBMDGZpbGFq1qJsM36pWfiur8ggg44SI79bJUYonfL6tTFtE+otpg6mnm6gtIYMK
hcRg8oF+jN5LNuKNArtIpH5IAX5Vijf6uY8R7gza7wFxbo7n7zGs4SNUK3tg4YogUgvs1UcNbZ6d
jHVgxF4zAIU2aAvUdErS7C7zvUPpJNuQHn1RrmGwFnJ5hiQlEs0uqJPiJ33adbKjouYqTSTY5BtD
7N05LUrAD1G25qa89IGpRkIhES0g+UJoIUFm0EkrKnWyBVXUS3j84xxSS9jEYHMlFXvMBFwTcYME
A5mVD7xwthgbnIhoBFG0m131oSNBzioUZql72zI1TkDPNkNz6gv572GwX53xdx76x8QOnkFLPTVd
cePZv67/iMWVpggiUFFC42R2vh0zUiaqXICvleA7gjoOzitd/KBL2j/XB1rcRaJpiq4GvoHzYl2T
2oo0mMSwXPe6jURBVu6cBAHH2K0xtDJJgDeaCYDw+rDzgC1gECK94U+BtZ53OxK8221vRPVaCuW9
qG54JrgXjBF0K94WSrQfEW6SSbGuD3txLf47rkVX3kLW6UKkKJWN1tYjGbWIJtz5gi8fBhjWhBsd
NzLDRF6nFE72wPpDSNJBbaxtrnn0ED/AprTCrYyIjDPPQiq5hxfZaZ1rpsC584fcF1q7ISZ2iNlF
r+YxK2P8JEBoxUR0Jd7YyZMJiuD6Osy/+sev4BeA3mSDXZTaqlBWJTtENKM0+50ESjjhiqjk+ljX
/VEpjZuSysv1IS+O9MeYEGMw+QR5bc+PVa9FtZNXdudGcXgSmNURq4DYv6Wxs01kzJC+8l02lvJf
E7B/x8U+URwjGS7HedCaRsSPG5UVHxCy0KZgNzW8GDUFaXHvQYj52YhQ8VbaX5/v/AR/DAvzik1u
UkSb+y72XokeNYhNV62Mk5AzbJF/bepfQauutTXEDD7fSGIoChEwOxnpssSiRmGulcmI6gveLI6C
gnJb7JFdeBWU01z9nfcyZnGoNuFkp/X1XVyu1m7F8+DyJ0D8V9jbRJLZIktNXFXa2Pdu9tuP+4MY
uEJNGgbQq9q+qIUpBMrvteDb9UW+gJx/TJ0SJSAXjZzeEF/h043ENtXDrAIV7Mf+JopTDGxKOmfJ
ndz8mCJnT7tgKyPgaNDQNqtuR6l0y/tg5VQvRTNehv/7K2bROlbtLojUuv8g1X+wGcppn8f9Mc8j
1wcjIUT7BHRuZfaLq055glSQXPsieMdwvgttqHpXRM8YIKrQDasGHdxNc5On+A2xGQJp2MtJtrLp
FqaMELVAR9OFuKyNyIVU97EBaNOQh03VoIwZbpFd1w6O+WrgukXislILEos422KMKHBcQLgAsc2S
j8mqYzLCoHeTEVDVpN/jpISw/m6ynJ0VroWrxdFQGDKxpwCHMn+AtyR/klfQdRCiiEOPwJmOZkd2
V8rfCmeNvLq4mKBB0TMjMELAOd/FbagWge8TGlu1PYonTNlgBWqFW1AByH8id+qV3+3kv6oxcnhI
50jc0XFGRWyeRSu5TQ+vlLgFQOjGCi48ucKHa1dOx1LkB1AhCs8CAvmhfPv5kEaS0liTbHYuSuM3
H7QMFHRKKzzFEQ9TA6gWRn+VJDFlaeXWWVxZZJp0mvgLPCNvjKa8wGj1I/h77bsQiEry9A7OWspk
YxseQbgmqLlwu9LB4JZH2IP63bzvKjm+1AH+63G1lfE+CLGle7XM9givSWBnnT/KKoQkGu981Prg
Ns3K0SnZbO5Vce82WrczcsztwGeVYf4lwjVR3xeBsheinuhGb624JcFChBILo9JaAXguzvzT75hd
A4MdhDG1wH9ZE1n2XRu+BYp/EzXfhszto9W27zxV/9jBH20FA6mHizpghLFBoZicUiMabkUdsAM4
IKDcGFEqxpdcQgI7SPcRIuRClsqrkq+xqa7t74X7Fzg3fWchc3CJHOuK3jfginRuE4X7zOh2nm1s
g8zcqbnkTjhNepG0C8muES4WRm2I6l+/CJZ2OTQVm2oomAqeg7P4wTl2zI50zoIl4kt40io8vuut
rLyFSMYm5PAY1PzBoAJKDxxHFNTm0cMufL3MprZzNaXZigdhwIvB3o8ao6eAh+/jflrJqS5axOJ7
I5ANRspAnZJM8nyik1rWctRx69Ce/DLmvMWqQxnhpRH2G697HaoXyvnbBC28xDqiAbiRzWGPJsQu
sOyNX93beDJCUlrZ9RdUrI+fBUOVbBoYLPix859lpym4yNDoXMxaNoF9LNXHNrrVu25TFFBXedHI
74LRKDSRrn/5pQOn/d/Icz60nEdKYoYkt6JrKkjupf+3F/4K1HefAp9Urb5fFlIOPgCtb5zm6UrP
t1qQKSGyLwPvl1A/aP2t0B1re55P/c5pgmdvfEPrZdOma/TJpfuYWpPwguKYXzRF9MQP+yrFriJo
QXAjqSVAHiEpVeU1z0rs3Vxf18XhTB2FJk60eCedf1GvjQa1HxpcmTjKmtRuc2TXHPXJwAO7aNfq
4YujQfk1wHeSys+xy7FfpWqLlKebRsFeatAjM9QT+lOgeUk+FOf5+uSWwoXYq2BoxR/zb2iNZa6O
KZsm6+g+Q7wVvYyx+QFhYCPBm/AN1AWLtfr74ikB/C/CFEGSuHG+plFbV5LRKx1Yrxtfe/UQPgl+
O4HBM1facSuhsLfHZXqonRVowWICYtC/g2wDrfqi39B6ToUCHeezl6m74x8eeejBUW2YIu9Oex/q
ytUbfVvaayICC8eTtJx6GaBORK/lGSyJ/EbXsholQF/Fw9uQdhLCsLVcAnDABbPWT4IBcP3jLuwl
vilFcJ4EQmJbXJmfXkR22YS2WkKzNZRy28IcUqtoFzR3sWTiIL529y1sJVDJ3LzgywCtzgNy5utD
3WRG62YSTbgAYLhILyJzK3SytD3Nsm2rJCtTXBwUXRseXOiqkKSfT9Fq43R0QHu595bV7NSQYgnK
Rj5P+Qr7wUgqb35fX9OlDURL7KOXQUOOSsL5iJXVTQOZTQem6NiZvwQGN+Aq0QJsKbXXSH5trX4P
2utPhgXsRRsF4P9FsPV8vdMGnxMjY+6c0wUXoAavT+6G6E1KbmlWbUTr0TL/c22fGw29RxpIig1X
6ELf1MG6SWpsIpKiTq7Qza48V+27PeWD4xjd2U69cX40XbnH0Wvl6y7FCd4dQvaeW16+iL0oR9tT
JvN5hXKNSGa72OBZ8uZI6Q6GPdy0gZfmawSKEHXS/x74dQoplEMtFYbZHKkpNdqgVnpMKK7inaJl
J27YW8SUOxWITLwm0rO4sai+2vAcBFNy3la2Y9+JhqDgfQKjuPAd1/aBUMOIUqbHKP4N00IJx/3U
r/Kb580b8YHp2FvixjEE3/h8Rxtj1/twfGHj59LO8XHbmISTRngC2rChZy/0vIUQoAhSFipuf7Cz
weCCgwJ8xfxndwE1i8GUqoqdrRlbceOFPYgvEngjeANjguQeTlmRv4MsuVJGWCoZ6Z+HFjH7U4BU
M5MFB5LqCqHQoMLhz/7R49hl1MgqN+VpkI8mKDs7v2nJcLT2VoeztzJ9nTFmtQx+A71oXEYWRMRH
py1LXU/ZZchRmUgE5FK278IbHRFtPQzB9bgB7vEgTMzIPJml/RV3pKONHd71H7IUSYWQNqoflOKp
VJ6vhQIfqyv0vHWTqHvKre7G5t04jPidT1sh3xyWmE5Ixdr0F5JIcO5UAqDXU7WbP5AHTYuTzGla
pADVk7wN5Rbe7z95jfcf/vFokZAZNMcpXgvjImubLTtbneK/IYQLKH2cTxdoUwxOrW3dqDUOeHke
Kgikpfni++YhxKmePf8zNZvtUCeHVF6rCC8d9rPhZztPa3KljExsdcbYOMkF4Gh4HQ4QPLm6cfrH
seUSa+tNCWrt+mf+qK1fTlx0kkR9GCr4+cTjwrGKvqZgFgI8KDLInlyUE+SNcidE0cIYnVaM7AGt
7cLitX9JpSdpWmOFi800/xGi10MxHBYJ3kXnPyLB5HGqIq91h+inbf8TJCaG7RQkVqOLWMeLgVQh
kU4VhibibJ3tsJdjRxpaV+IzC3F4zwtPNQJNqhVsxKEyOGYrK7y0tRTYSyrYZU7THJUtZZVMRhJ1
rlMEO2MwNkJaBgb4oRvt1/77sLWqQLgl91F0IH97WRl+4UQhuYIjrnizOBfGPHaMtm+ScJAxn9yh
9+6PznOe1zCcS8Sp0Ie2K/4iaeO2N1cHX4giAFzIFiA48CyfvycqhNWSuGPwsgu+B3V300rRjyHM
nqzSeRbo4SbOdt3kbWQp++I5zW2aOndKZW38SaFcbeBp0dwGjl5ttfYZ0b61cHOZElODg2QCGUG8
6C72Q+nrfVd5tWvyGWx9a6FXGtfB3sMvoQ2CzaQbL12TvXseZBfTfsHKiH/7q0imh8aXvonwS4tl
5VFyuUlJm4XYEi0iuH3zN58M1TsdNLV2q/xHSxDog/4GRSI/fVet+BRhp76yRRYHBDsKTkUUJecU
iX5kjzrKUAv5g1D5Yb10tbERyEYje+rUrZCoI/lwpw1Y+w09YBSwREO420ThofWBUnA/rvwk/eKg
iqfD//2k+fVDOzv0+r52i1qHpWtudLXl7Yv8QGlsbPyt0ro88vR/9jGaML9HAYoggBoSMz2s/JLL
8wNoWBTDuQNo2V0ACuNJKcxGqRDDMDYR8tV10eLIy6+o0VwJkfTB8LX2wh1B9GZl7MtUTIytgXEV
jxn+P4+LTTaZmJWqlZtkj4b8pe3uUCRQ7BscDMkNEFcL7rLwb8lZo4lfHlsUqKnlkHhCU78o4Pmg
v/VkairXwa7dQo60yqmOVcy/eyyFY5DPU65/Wpnt5TZkVNp1YA1oO1x4q4EBM5VaTyvXDv/1VmtS
kK7AwnsNY9uDgW2xpePFwy74f6SDHkEHzam3dkc4LyEi+MFOa9aupwVsAOUBQWMHuAXqcg6B1GUJ
vprnVy5em+A+KCYH/Ydt0tD5J/HwMQnrYlwrjw8fXRrrx8riXB4IHjCgqaBZE6Yu+vJjIxmjGjqw
boF1hQ08i1OETEn+Ln5KiuxFp8RIzhgbvFw/8iQB7ZKyVZ008YI+v0ENYK7YzxGYSM6NWaLkxFXT
16VWuZFMW7V+rZKfCF7TYC03jRAF9zcNIesline684Pdc30ZLuM1oxMReWkbBIg5skmV28QrYrty
AxNgGYVN1ESH6sHSsk0IVOL6YAu5EaMhA84FBqQLuNH58cMu2S/GMKzZ+tUHHyPX6USBXrP9cd/g
muUoJ+m+8ilrYPKqJwfFSu7QUV8LhpfpkQE5UYAUKMrR45z9DtsY9Twf4R++B/H0RYJnmyOpUFkA
m1HsFE5DAkWAdbQrUhgLDefOk3aYhwO/d/9ZWRSRi802AL+C+hH9DIo780zZzow09mIfP2Eq2kCR
N1hgAxNNk2+2/7dVxJu8xN6V12JxxEleq9qNuolWTT8ukyqW5NOvELHk01Ot7yTu35H3R93ejUkM
Qve9G5/ZmS8VkrrZU2UD9ZQMV9IjHNrrlW24EB8F9Q0AB3YrKFKIw/pp9DHzlKlTrAKKdYUxMnqj
Ac5ctNHS0NiqaDqT8N146tfrS784qk4Tz0R2ioqaWJNPo6ajH2V5YxRuEO6TAaUdPr4QAROOPhUE
RwnJ2spc6eYvPIopt1DYYkDRx5rDkuyik8AnEPts63t58H+FsRsGJ6cbN2FVIDz2eywO8fQcYzrW
KtbKQi8dQdBglCK4j2Aiz58n3D+GL2kFt68NAox3yfBq6O/iChDvwREXXqnA5iR572nEjyZyr0LJ
nEfb9aVfXAX2OqA/ovDlDdADGg+1KKk+gDSiidd024xbGN7JVqgHC5CYuCBFIw8debdAIzOq1grl
H9XE+eGDX0MjSedGuhCIipwkM50hrNxc0bHwOhUAWAAyZ1+K6NGCXW96B6v/K4+lDThN1Gi/xXG9
TceH5t2Utr1mbcrwtUgGgC9rX2rh8iaVFv4eoH4JUrN35KCniWRDoXYdGhP19K7uJzyHuZ9IWysU
0Fa+x8JFIBJEQQgkT+EqOj8LtNClvlDy0u278jHGRp58FGhxUlm/1FH/a5oMzBz/vaNFjpByE9Vq
xnNj2EmxdZfmI0mVR9WkV9Z+2kLC+EFuZg15WvCqOP9pmd0UcjqopVtp077vcZPkjIrCtxRSMM39
jd5Awuk2vbnGJb/QMYOMJJqgaIcBjxUmdOdDK21pTYM6lVT2m830GuUQ+ApuAqq0I3Ju4uE56EJW
Lto6VDTEZo1q9PUC/5gVzyufaGEdRJlW5AmAHXj/nv+YwRlBWpZm4Y7+sOuTl6keNominmx9fGh9
anugj8IyuzONNcLoBU+KdRAdB/SZhWrCBe2oykcsoRris2olLnxkFCFPCU5IAQYYQA2EaaqMMS0W
I64A71Do3lo5uJrhWTPjnUmSaaFV3f6SfNNNk+62KvsN1aO1oLJwrxNRBC+KlFLoop+vEOltrUKU
K1wHsgs9ro1W95iwgwiwvzSttBt1nG+k3JXDh86sjuMIYT6kEIpHaETHaNS1tQroQpZ59ovEFfTp
ijHDAV3w0eaKgdHrUPvBssROTpnzbvL6aaBRiYAn1opjPZrvNcmnkv/JPoYEBF4QPBfP7vk+ruQo
1byQ272pvk/Fk4RbffcuNPBqIsnQNVuxk8VXE1DcUkqwxiEPCihjKGtPsKVvRFUKiRP2MVCl2ZGS
ey+NIzko3UaPuXWdrxVJb5RkD3n7iAfNUR7CN/FLxs7YtuG7wNHYXvZhZSA4l/5qfVwcm9kVAGWW
u5hAS3Y6N5IYjbAPpjzmjCMQ3ITb1IbFkqgefZA9wnDIfiOna/7TmU64KXCmWXmlLcR5SuS8zgi9
PEPm1ayW9FvpE061UBDudJ2WsLEpoXogdbvTY80NVnlSS5cvFwvydJSFdQiQ4k3yaVfWumlKk6YV
H4ZejvXT8uutgOz2GEUVlbm1iwSNhbs+yG9spTyymtuqWiErLwBM4KBTAgApjOn6RWzt0qlCg9TJ
3UKG9B7tgzZyy804EUqB39XmawXDhqbANjZJy/R2JwDEQuPBizCdDH8XaXtUvGbttlk4sfwswTjB
1eRSa7emtwnx1OfEZs2xsb5SbTwhsI/PCbehQ3WPKkVThO7Qfu109YP2RD9nsx50l76SwN2wKQWC
4IIxX6EUM0hxVbiYoG61ptlKVrqv92MVH3K92RXtcwHUJsPVK8ZSKqTXvuZBvvRO5yfQnmSz4HGm
zTaKOuUDyX5SuLrabaosPYhMbcKkdigRh4JjZoYS71LpJqzaB2G3XEBkuH7tLcQLypywMMnTRT9B
/PunverklDuLLCxcORdIlPbDl36Q6q06rmHcFo7i2VCzREPLO8uz/oez89iNm4na9BURYA5bNjso
B0ty2BC2ZTPnzKufpzTA/G42R5xvYMCAN64mWXXqhDekLOV0X+sguBOAGyF/7AzBPg8IiPPX//ps
eDgw+eQYACmkJ3b+bInaWRPUzcITbTBBA1UV6YCKOOZ6G6ft8i2KlUT8hzosgDbnK0W9Lme9ZRQf
NhWAM8X8D7b3Toq3DtDqSh+q6xRzUE6WW0Yqk6Rou8LLCSKhql5PM7h/uvP6sNW8WJny8FSig8R8
C9GspUlnqpd62uRT4Q1oa5KPNWNwtI30ugSO5nNpiIEus3y3sCT38y+3ufRiW5pjhORMNxRe09Qf
DN65oPleg4+Tfxqj7jZa6haKswsIGRtLi214fmHx1DBahC8Z7lvG4g1XpRErfVUWOI5XzaGdaFdZ
lZuNwJlvrNjZK/b90B6Tur83MEMXuCY7yk5ZRrcRJ8mN62slRDDPFLBt7jAg6ksnB1kC3zRg0OoB
1mhHdKXb7FaKjh2q5KKi1EvJSw1kVQS8qsK4enMcJJo1y9dBM1kg1aATcJzOt3ZSpK3tdz6HaPzi
0LyuJk4sN0icvOhRChSW4RD0xJJoNXRb6i1rux3/K3GVim24BOUYoV6UGZrUXp1wgnVSYupUuomu
zAHb+O7iuy4fFNQ6iZMAyzPOXzxoEjqDChoTPWvKZXa91FwLPlOD8TddGZFI+ig+1wrRyt4pVERj
vAEmuHhcVQMPSB0mGDCUp4swMnEFQKoCipP0wT7kJYvGASN8hQLg86e96IqJlRAAwB4Dlry2bNGZ
qdUVWmzmXmPIR6xJHvUAbx91C6Jw0QJiGaGWAipEQWdo2Q6RR4Z1Y8Yy48isMsyvItPepShX9bJz
K0AxFdphWryFebwsLMW69IFQ+cRV/OJuH5qgDKvGyr1M0q/NfVE2TIi7XWRK+5DUW6LtruLoU6Xx
Dhmm6yHsbsjg96Ha4cS9NS2/uPfEj4E1jxwn+Ev0ec43lhRCIzMlKffy4NGBJZYTrIMcFXE3y57+
H1KstW/773qLa6/PKFQCx+fhm2cUMF2b4wliwqv86SgnPDVH1Wpa18n2H3WtGIyF0d5J9lqxsc0u
kyyenfY36Aj4A+yCxZ1faUWB4Cpx3Ih1V5ix5Dmra238pExzgX9ZerKm9DSnUEPKXnmc+vAmldHL
L+It8dG1w2UQ02nEsu/ZGeefoY7rnHYUN2dMxdrk0V7Y2Iac9b7QNx57Y6ll2x/sy6SjoluwtXHp
aOJdxwBK9LrjzXxAWV+LERSKwTRSlgVOlSPuFDd1Qe8AfbgMMxg2VpvnP+UJQQQ9/xIl1TOBBStb
7S21Wnvnf0um6VsGun8OpZ1lhhv9/4sLVHxzXFnpFAh0kr24MULFd4w558qSJWMnoEldF3+fOut9
LrBWx+Lp81C2vseYeohOp9AZWazXhU0ed33MJaFyzLtoX7YoJOPQhqbBvuLiGAq63Ow9x/mSd8G+
N9EX2oKPXl7UPDUCXHRvQPqRbi6ujwgCjumbpA2S9EMwrfz60IyzK6K4jdCQiZqSn+VuYNwaI/IK
ypeNt3DRvkLGjeEr1CQ0fy89TJskKgxsKgswyN1ViRLJ2Fi+OxcxIDz/XvcfOoZgta95QTi/fb72
ZZsXXCUSNmhVsfgl9VpljCIVvZ95Tf0b1xhal2T2oCWmYDioUn+IBVdI7g4pJCXBkKIZA/R+L6iM
ed+BBmMaxEGk+3Xqqx9ZYLrF8Ofz33iJxfz4jbjkAp8WG3MxA0loUI85hgCeaHEKKXHZgWkInkRq
6MRL+k6YuQrerm4kWN5shYS1/YGWORZgAv4qzsd5+EnnorKblnc0Rq9YQ7miySms3+K5OySwG1TE
91AfPwZ+eJTtJ6nODp+/AXEMzvIbXgBDILJIKhWCoHb+A9owmZLSsPgBWrVjJvmkY52oYd/0+TKr
D/rvOosXrU5RILdiHXoM5Tyg1ASpZmC8MPg0DZNd4+CRHblOSpAX7QZl675d/dSi9cEI1MSXeklC
1EA8hGGpM2dhvFfti3TfaYcWnb/WJp2jmRxm74M5u2a25SS8EoyZdEGRhkjKa16iEKvW0HsDTz3q
WuUgD+EpTQyvJQ/J62Sj97mSVTBfR19ZKGgyVRA/5Z/CHfXpySQkEdcj+UG07AM6J1RoHHeue9oZ
Ub6x4sdlvdxBNt0kAX1DA0hdfNnZnycrrLDSUatih7AwXddkZ/UI06CtGAN9VWmtijmzruBZHPg0
TqJrASkH9SygkJGO0Li+Ua+tpJi8h//5UYvoP+thQQHEdvPpIjVjt2uml5AjPeIL8wE7Rb7eqTYW
vaxPOUz/rrp4+1pSZsYsXkUh565hAziiHJ+/Ktm3xJ9cOLBuPJeu3W5oDa+vSyaJRg8dowt0T5In
CrbASA5U8o9cMU4mJaigC+gDprAMJnz9rbdDOC9bmJLVGA/fBclFmv8gOhbv2az1zgwkVp6ZoQe8
4ByLbAwRfHJpR4FVTBBvh3ZnTaj1yBQTtbJr4ysTStVH2QQPuA/1kwH0oYl6BFjpijO4+Dz4XHih
2+K7/PMrF99F1ds40TVJmB7+ZKpXyCd1VOkSoKcWgYNgiOQbqtdeqVPhZonMzPNtF4whMkP+3rck
AV4dpb9FdiP2rOApz/FGdrSWsPETddQq6BEzIxYH+5+DW07QHjsjyr1S2LjxMmfQsnai3pmYgIpy
OgKp0qWpJ4BCwutFIJimkZOlcfIYEOWRtFF3/l9em5C2pMfAvHjx2jI9w9nOTnLPfsVg+6ibjC2A
Xg5klCCpxA8UR1vW+gNmXrJfeSn8v1nmujbDI41FV3D0gsrc1cZ9ZSTfW5tm5SD7e7XdOHnil5zH
IAvzJ3Y/hj+iLbCIQXKpVVZiahGpxi3tZU/Xi4OuvevOFjXnMr6yECLX0J0UodS++EyVlI8jLrCR
Z6UysrydJ+O4F8boYtYMDebd4Fsbm3dlZwhpesZHtFp4uiX50ohNu2NSgomPmd1FwPYi1fT6sDoG
1RS5vuW/xaV+b0fdl6TOnxzaIW0+nOQq3EkvU67g+7NF51sJ+aLxh8UNTRFUZpYkEjVvwjFMMn6S
xTBvkvdJGR6nuXyze/0pHaWTKSenNESuCaEdRXUbpf7ph8GXQJV/B6rrT7To7K1ce+XT0E5AnYNr
D5zRclJbIblTDNoQwdeN3BC7wE7Odsr43FatZ2R7XdpacPXLCIwrRSyfB+z5+Zntemvs4j6OPIIL
jL/ZzWwcNun7YfllxqCJYp8WR3jswTm1lrHXRXvUNPp3EOQ0PgLtoAR31tBv5VqXOR3KgwYK8EKU
APnWRVDuKCUk1ZBCZDPKa7nRv8aK/LuvvrZBvi/i9iWqqoOcFdc4nwbT8Ac87ncHZSRMD34jFfx5
7F17ScK8UZg4CkTFEhUPEqhB8ZNyUp7ZmWF9n0nNkQ3duhkGx2G500ubezFJdqby9bWKi6tZjWW3
iZk2hHZ+pHDcAoauBDaoT4hr04BB6pJe0OLDMWEZ0A9GPrTor1IZjVmh3lepX+sEIZc2CTjbWQ1o
tFXdcLrV+/mb7mBHUyj5Xoq7q6H2Hxr9qtHsN5NyupYBU0sadTXsB3qeiQraeQuAv7K9wXdDahJe
zQADFh+17+VR7gOb31xqtx0e9301v06Kfz2oANIj7Xc1WddKpv119PAprdKT9oR0501b5wzjp/e2
qdNdMQ0hTDfjuPGNVzYcvw2AE0Q+ipmPLOGfyyvq2jZLEEfwel+5LSL17rmS1fskGF8hqXzVHKhP
qEHhteapI94LcfQ9068GufqDdPJWa/yiM01/T0gSIajL6Ax02/m3TZHBjKQG2bg5dV6jJnxGofNN
GKQ1zYNVa7dynCKij5if7D8LqNXGqxD//eIm+thXYOqAuF4k4KqROnJexjghyJmHKBGSSEyYVWwv
GB4m0V8L5Zwo5NZU4sNUBdQ9yW1tt786I9xi7V/W/rwJuoiWQd1BAbLo+NFchUHSBsjWopqAjvNt
b7dXjRk+x3P+KOu0AJzw3g7pvOWT9LbxHsR/fvEeHGZEAuNKArGoKwOgVDITCtT7kIeysIgXiNNG
xR0i6Q5kYiFmHFP9EhnHXNM2PsLKUQH1rYMvFK4uF9N9LDdjU8qsHj4wVV2Q3s7F4Do5RirxtB8g
IjabFvEr1SUVPH0E2PT0dPVlH5EudykXKMd7I00DoYuS5HhBYgCtBpNbOfBYrYPoZrArT5m08cAr
1TWrA1ASSa6Fvc4iLen0zPzfbq4ODiuu7Zc1LAerd/sOMd9uwqisM5HaxZtCkaufcibEInLm/9NG
JLgsu0QfA09zek0CbbIIrH0Tj5KRmYNn+8UjUJenIWw92c/3gV1fq3TfgHkC+DfqjVvmEivFqWdw
wThBQFwocc9PPR0crZYle/gAOs02KWZS7MvsLqGrG2DRAaLlbxNGX9SOrNR0ntsZNVOD4U3Y/slL
dScF6S5v1Iij0OMPG79Vaf/L0MZ7Iar1+dFY250O9oRCZlLIBS0CuSJV3WxLDr7GNTUR0WGI4use
QYkUo1V0PY042YiJl61XXs4/Ky7yFOAoWg3sAhktHYAvnbeOVQPztw0oXKTj//n5uDsBctBOg2S8
xA6YrSmNUYbQYozbYaHq14WOf2bmwvE+KqZzqxOLP19xbft/IMuZaFOsXLgKt3E2D0qLbmfQ/NIQ
Q+oThas9gt7ZX2c/lIC0K1UfrLK46fXimbnZ389/gHiBi2AHjJvRMKotuCzI4gP8c//ZEnxuNUdR
cy6ia3Kzm8AAvGOVp9QqDp8vtbJ7KBJBTsH4AlO8nPRnVd7M6YQyuFXEO6G4gGfUvjMlL6mrR5wH
6mgLNbxS40OgxS2N3I0uIbnu+dPJ6jiH/cjbdWAspYyErOoqT+x81wdoOqLKrgTGqSh+BUnSkmJI
byPSbDucW1x2uDvS7Z1LHDwiU6O12rl+phv7ughaN7D//PeXg2APiYhoqV4M+MJ86kqUXQbPwtqC
jXJSeu2uovUQNMm1Ra89c/6zGaWY3pH+U5ihKKBeDIiD3skkySTylPp8pGS+rVr9uhwTN/HTQ6hv
KUGvDDFZD2iOKLxYcsksD+UWi9+8J8HQ3vLYOuRqezWo7UFDGaqY+vvoyhhezWxX5PIuxddakWR3
iii8YaBvRN21S++DWE3nXIh+Lv1b2tKW0btOR6SZY3Soi/tUe2uC9Gm0r7CkAJ2q7ivdOjpS+wtj
mf9e85PdkG2aH83OJZEAwykjKCwyjEKJr4Usxyzh11tf6c0WUeLCu0584w89anBZZN/WYkhYjn1U
NEKK2EryR6cab2pT39d2/SqaHZLdH1Qnfo6V6KSN4ZVa9HdlGzwY3LB6cijS4sVq/PsGAlobv5dy
uoEyWonu//44e3HnAu0M89wfkNIdon1odwc/ikDVSiDmUfDP4420UlxPy1hnCwdBZItJsJe8zrIo
6FNVaM1kUvyBF/UtfQfpfKP5tBZSaXeAuUBEFsrQIqOJ67SsmhHJQLpuk6Uzi2mZlwLBYDz7edDY
WmnxcZFvCLO4JVsUXFHBAnNMXJQNpK2NjVe3Frv/eablADgJqAmGkpX6Aj46imKDgiiv1gPmoLMG
J39CufXzh1sZg+JcIRpVovyGd7cI3npWMplM0G4T+BXRwSvUeGco3SFWnWMFh8D+O04f+pL5BIiG
u7naknlZ3TH0R4QUL+3NpS7SEJGzOTFyTCICB0DSR6Xbb7tJrZ0DAK3/Z5nFjum6Im/xXoahTt+5
C/90yRt4KHqoh2hzmLSS5wptEailqJMCqF6cuToLwr610MsRMw4BxrcYGqWVdJC0u7admOf6iI78
dz1U4hBJI9ImCnzaC+6U06ExMPao1kRZf6NjHiveZjd1N1qU/5Ci1nOCfCf1+rXa2y8bG2nl9QId
J/4BlODPMguAAu/XfmTyyEJUAi4BQ0pBce1T7DK7V3SSnuPyb52kT40zfM0svYOm4w7R+EeSphs6
Um+hnnwLVXuj9ln5FKSZdJcEFA65fnG8/8m90Lm2qnyk4E4ZsOXO9GRLtymyC1VsvGC7bcW+21T9
xt1zuaUFeJqUWkFugvp6kfAlfkcXJkaESnX6g269qcT6Kf/vc0OGSbDVqAthrKFjcv5oRiyPvqTr
HXDH5254dlpkB+Wvib4xwbv8siwDEpb9JOrXZZt/kjTQvqrSeSAS3Eaq3bL4zSi2HO+qcuuRVkZV
og1IzDFFmQqo7fyZClspB3uuUMme4ns5rckPu9vR8RE1fO8sGmeF47bRmwpw4/MNfBnmWZjOPeIA
tGpRLDtfONesavR7BIG60ndNCZjV7Lh6ekg324sr71O4kjukJiyjLGf6vZyrQa8iRlIoV/HoAwj8
1hRPDMbqLNvYh5c3CmY9SKICDxRjvyUWty5ysOGzQ42dOLB93rUMo+xBcu3uFGUVtllbSitrC+IG
jsACnRWgJYvTRoNdbeaEBcfkhx08jOb3IPQgKgp/m/jt8y+2tldUxIl5rA/6lbyAyGnOrGP8ZLdo
FH/7UftPTveetddJcqhwT0WSrfv++YKXoYQNSdeCiA4pBBnO8y0SSimpN2AoT6/eo/G5Q6pKxivA
P/k5vPDwb+NvJDkrO0UQDcRB0ERhJX7QP7ErNvo2zcwAqaa4YTKPsPkosEr+UZuvYKN+/nQrqQDa
C+jy06W1dJLmxdGrJskpyxrpLwVf49xJjrkZIaVen8yMoi4++CMdd8PYz4Z9k0Xd/XjX64//P78B
wjVZnUCzLmNNm8l2pgbIyITR89De9qN/DDP5aEX+0VAzd3aSg1xaB3lKbmqXGY66BZBYCQNQLpkT
ii4VSgSLDaxL9CHrOO68Os/dKv3Vlm9h9Twz0/z8Sdc+rdhM3BNUR8zKzj9trteaUvkzylO1vQua
7KrWXhUzOWR5cSiaL58vtlKgAF3ko4Jsof94ATPzxzwajUxDoaa2dipUwUB5Gv3RnZsns3rMZg2F
7e+FTVMi+A7zOJ+z/ZAPe9X+rfIFhtPgfNfVaCPifnhWn5cKyGASbYXUAkdq2Qmqo8Qwcz3i/oqv
815xleARogR2EC+D/9aot0BV3FRDx/7Ut6/z8COQDl31zS/usFnr5Keye3rri8wdx4OZHeWydbXo
Xp82q7vLiQEvj8sBZSNBhV8mc8lg5F2CJ503Gu9KMTzDDjlkwbudWDe+MyKH2tzMkJUl+22iYfj5
l1uJp2drL7bJEExNqUzcFWkupqbt0eobxuivSlseRggpQboFUllfEWlUukjMsZc0NN+ay6rzmVxj
9OrWDLVoM7hRgbxtf2s0WL8X8sY+WF8RsC/qI0h0LfN/rdbt3oG/6unhcGQfzt0r5rfHHh3nDPUP
f/zz+TtdCeO80/9ZbxHnpjiuG7NGBW1OCWi9tsPzDiThjFx0vC/eQwYQY/7z8zXX7iq63viAoj6k
kEktQnlLbj7D2OVWUrE9035lpXYl+8nOqH9LmnYYzL0hz2Bc1NPGwmu7VxMVgdDRFHDf80CjpzAU
JMQsPZVMVwbpNJYyDLG/6QA4oEQPK+2ZSxNJUwszz60mzNq31T7anqK4u4C2qU3axHSzWb2MXTN9
y5XX0PkK2rZN72Nta++uNL+IKPQ94b6gqwTY4/xh87q3rVzNO68vHxwkSwZ6EI3yI9T2aXGVjUc/
52HNcKf232qGDUctuZ+0q403vra/+NbI36MbSh67eONDosUyBJTOs8bHWlV2URNhkAwt7y1RfRy7
dE8un00TTe7eTX1Z/CCIQgrqaKVrnuyudgOIfNm0se3XbjYU0pi88NsYEC/eTYptauCXZEuR8iIK
oCTuGKkrwGq3lNFX+n58BozR4P9QcinLHpASSkHeM2nFiPZ39FewCVAEjxMIpDT9mSsWrZfJz+Ow
UYOudKLFurCFKfLp8H5cg//kS06kNtEYcHmH/a4rsOEkeEB0OqnDVW5ed9+73wYwu+IoyT/ohBbR
gXTKeXEAGsjXoeltlZ6XbFpgDVwYILbI8sn39fPtKEEaktAZ7Tw1uxkDD3nprphxHwhv01w+Rdaj
CjWqcX6ZznzoYTmn9k2DNJuPRSCipOXB3kRbiBUvrlx6lAoUViriZe3RUl/piAuR3ojZ8qDdmmN1
OxIHcXVr3DzOrmT5PlBea3AysZG5sZRdp2nqmrOzcbOtppvsDVG3InmCfvL5y2lC1UwpWXg5AYqT
QePJwcAc7jkJMzcvGherZs+Qkp3NHdQptatdl8HGkbhIwuhSomfMJScEb6k6z38CfusMhrKp9Wxd
B/fAujlHUU92MhOCjSr68nnFYog50YvgFOJ2cr7YFLRNUKE35uWhJ9FEU746zZ/Kv3YmV0n3Ddi0
0LWwhtYZhckbL/vjDj377ovFtfPFVczlA0xIeFLluoueXqzEFQTv2hvCL7N1N4c7Wra7mrctHVAg
iOS7wd6XqaulT7K9m0+TGuM1+72Nh50VuJZKgeWjW1vs8l9qEu4iO4bhqJwgdxzU8LGcH6r2JXGe
Ojl1Ox3t5kp1++JF1jIXp44dJs67PEx32lzulOlJyfaBtU/t73onuxWptoEG4qC5AVZz2AlUrhke
IHwH/TtGVq6RWCg/ocbjdjGzw1ObPTSggz4P4hcxnPdF8BKEc5hIF20IXAUyKcrbFkuLV8GEEirB
+eSBJWBUjjYEASQz95+veTmmhGzMHc2gnuQExsFih6SS1MWxhByg6FAKtL8QXQKh4ZbgN+mXFcmP
GDGTKfgeGhuF18rzMpviiZmNo6HpLJbOs8SZnML+EEdUtEAw/XXnr6TprrVjZtElW3Al0QFdbMiz
BRcbUs5rCvfIabyCKzqCQW622KFBEc75dyDhaMGxwNJbiPBtvOaLGCheMxqhot/D9SwvmrNOGuRc
UDxraUSuFdxkhekiTLsTgGyhLSerf1NevmGmnjKgwieEp8ZhX20lCqvv/J/fscjta3ksnULjd/gz
sF5MPDWk3sqh308y4kLSiK/p7JUbIe8Du7Z88YBARGbvUHYtY97UaHKVR2br9dX3tvlSO6c2efHT
3aR/keyj3f3pyQspa+I28oxj47t+tVfGQ1IdgWkLgpi11aS6rAP5IDRVBDCXnhE35SI4OeXsoLZB
02g8KPXJsk7OdGPWyFx8K0/STHnoJoELFZKOedZ6mn1fy14RufbXQrs1jtaAONWuejeGneM/a+nV
5/vlo767eGP/8/M+Uvt/soqixsOgj2j7xKFXzXsjO+CzVj/G6a5+qCd0OQ5jtY9tzuVtdiuDoWl0
TuzNXJzm/Oo2b9xEc1Fzb+V9qIAA2J0AADjDk2JtxI8PWO3FDyVWoRsIrAr+5Pl7zOI49WeF96hM
+t7mrYWIRcGYecNL8T0O4NzbY3blyFgAWorHfHI/DupV6nQFVJv6G3J3LvYmbuf/rePkOJdf0dXa
Vz0ptCE9JOZfQ4aoYJ1SxqjmXRlVzPC9SLZP9lCcjBRVehTzSLGxPFCdQ+7nJwBEV5bxRA6wk9Qf
bT8zC/mGlmJTviaV/hjJ8gG4W4K1adSlp1ZSfmJ6KrTtVeFS+BYnXjWZN2H3GucvpnkVhzQAjDs9
O6Ld7ibSbShV+w7cuy8/BvLfTnuM2MjgOxKstFPxINV1QcZfWPNrWCSHVKuvtBQgD8LLXEifbxNz
LawoH9kn0AtaBYsQajh+MI6FypUhfuWh+RncVE/GcCjRhuJ2vIm70wzWFyqdelJMYG1MZvbDuNMD
JF52MDIq9Vppdk73eIX7iRwnbqigb5W/s8H3hnGIyGbrK06f9qTctT+yw9QSm/YO1/Nf89a/laR7
ODzxuKt1dFA8mj2qcSzjm7J98O0Dymjps3JfHZzHsARl3L3BVe/j48ZLuKj3xFEG8E1mK/CNy7Oi
V9IQaJXeelNX7PNvXf5oo5X4K3iQvjecks7CUvWnT2dpZFM9ZfaNUl8p+l5PTxVYkO7eaq8M8y0s
vqXOoYpauG27pvH0sXRLhtfVUcr3U6Du6pz+QAuE48oJH1So2rPikc/M+gHGNAYJb6FxsBrNRTA3
+AK2xHiw4vdhuMm7+8DZZa9Z+V11hl2iVIcquDd87KoSQiCjIBArD5p/HFH9U4PAK7p3AIy3UbA1
blh7UaAzAKIiRUxdvugzTrJa+LY6kA1CxqIjx5EM9sKEwM2bH2CINy69teUYg5FrM4+i3baoRJJM
U2LJymldh+Oey73ozJOwOEisv1rMXCzZAr8bK/c7aCdobYy/GEousnunT0JpkNPWKyHzTeUPIdci
lG4/329bqywi3oh/R8XkkfZCSPTRndt5/DEp9VayclE6s6vJjOCp0sG4rOgzNPqCMhVQxe61hP3v
wP2ZCaMjrWklGW+y+cUJHnpBQOcaVyZIS+NwD8hjr9cUcu3WxHwtU6SfS4aIyAWslqWitwNFNjZy
xLMpbwkug2pfS6ig5vavNP4W9qpHURn4ilc5ys5vnz5/6Ze9LLQfuGYYTAjWCbHu/J7xSZrNMNYo
5ofKFbmbQCkKYr7q//UBSaQhsmrACYr6y+crr2RMNFaAkmO8iUDPclN1g5P1cUwH1I5IgxEZVNGX
SbR8Z0JOLd4dz+i2JrmrD8uQiZPDV6aDt9hiydRl5FFxA3UIO9fwVbDChF+IyFWF1qHoI3EEsF9r
Nzb32lemc0DTnoAqG4x6z99zZBezjEMAj5t8LY33VHKn5lW8Zyt+kdsHO4TVJYGhxFlNSra6siu1
8QdIF2AICgEXDjjmZJgjnW9EiB3fTfqHVLRvUAg0+h+GVW096ko5AO2W1g0OmR/iz+ePWqL8bCcx
BIAY6L1VZye1OhjKjC30gyDYNQ0qihbsVPRXP99Sa99XmPyQeuJawLR0kYWnieUMnWPVHkpTO7P/
IVThLYEBD98IJh9KOcoPIZSzsa5IBxbJ2tm6i3QBL2K1gzFJBY7U/FC/t/qtMhwd4wfWq64/45nL
e4+yneDxBVhFfL78SuAU0lbMn4hnzNsXNVA7KPVQ0GpkBm1etZN+Kofv/hhtPaTYocuHRAuJYloX
PKMlESxPopwo0hIp9LepezZoNSZUsGGce73eHfD+OZjIJ6vtg9AWz4Pg0I62a8rPnz/tSu8FIAZn
iNktVSctyfPtlUoQU5QJPT+TtkKMPI+OuqRRfy3I1u3mSTTdesOtHd0dbeowQ/KGLenYy9jFT8Al
QnA+yIyWo3jDLwortfXSE0wqDdFEQQKoMsiQEXkfmhddGV3P6Qb19/IUn6+6SDNwDK6TSMiTpmV2
wsAAuQJ01fUTOOXbqswfN97z5TEWLG/AKPSXuRw+GsP/lEqKnWRZmMD09LGVx5TYrWtl1zcw/FIb
H4Vd3eAihTtySHq1sbR2sdXINgVOBZozM4ClCpLRjQ3Rijnc7FybqGrFAK/QTejU7DYvUUsW5tfg
ynS2YAwiU+iIm/OWa/JlmnX2I5bHKimjMoyNsPZkOcCKEiXcyDjJ0HlUfNf9GfzXlpfh5cgDHgXS
NNgnIJpCH1Oc9H9eedVXba4pU+VVSrFPAkCDpuzFWntlVdJeiF+VQphXwubC0N1ClbxuyB/bND2F
GEhqWzzllVpeMD9ReWWni/nhIqyR9wxJHY6V1xshjf7CbfvY+5WC7s3ROgsaQIaUxwEy2kZ/EM5P
4h4VesEmVnY4/3hZ9jAAK+rQDbZHtB9MDaDlQ9Fh81a6IFk9+kSfb50PMffzKMVPBSuN1D6qjvT7
zl9hNtj2pEwt6qdjvIejh8IGhHUaD0KA3rEhZ+qBWyNJo9rdPpg7N5UfhV9EdJV3P/X5vuPKsNuX
scdCsbuOA5RAoDaI7k0dhtdmgiugWl1Jdr0VXkXYuvjhTLkEWoI6YqlaXuEoqfYWKql58sMnmzfR
uBsQgkaiVQhXmM1xRrlz4Hel3VZOvHLU6Z3bMtWekMpa3puo4XempFXsO+KYSAKFfEsyG7uyPKoZ
yg4atoR5dzCbjZC2FszPVl5sMbwIO+akdeVFExY6aAoIQRQhHCNWt/RrO+PpyUL5V4QZjwqF33r/
fMtcTrjE9EQAZgH2r6gVdaZWS23dl542QB0T5QAgz9wZDkWXnGSaiTq99DaZjgnqFcbLxuqX757V
8Q8DJiOg1kuSR58UeWHFKlFdMg/NfDIepVn4aca7OLnr/BO2esem7A+fL3sZ3M5XFZf9P5EmbSBm
mpNSMkPgK3d3zR+OiGI0V2mReJ21AVtfyX7Pl1sENmDBo1ZqPOSshi5wGXcKEUfBEx493B5JXvaZ
0P8MEj6z/ypwS58/7vo3/khb4LGbIKPOn7eK8xkTbRmpV2rXJn5Rg4OcZF6a2jv43KGRftjT9op/
K9M13lhcvMzzo83T/7P4osZqoymGnTizwZi2KMAU0FfItDvHZ2icSXRJiObiM+MbcJ02+inM0BzH
kjOvtsLjSobMTwEOBscBCJG2bM9aAY7HfTsJuexkBzq8m1+LuUcaLz8NkbBafwmzhlC4BZG6rLrB
SajovMOZAh20NI9l1gKocUYRbA6qYz3/mUPHrQBlwhPaaPGu7GxKO1FOo2ko8tXzLx1aBeKocYsW
GHZDalTvpkrHppypV3mksXmdzL82Pu9l5OaCRGaIuTDJCjJk5yuapRVUWBQUkArGg0EeAkHzOPb3
I3645lS7xkgfjAl1eCh6+/XzxVeeVmBr6TmRDl9K1me1r2SgAXIPs59TmXZ3oe+isBTiWz0U0d+x
/vP5eitbmZESHxKgF0yo5Wwp09U00DI792SyX3lC2iioN67wjy+0OC7ABeHgIKMLevACc8GVENs5
enaSPh4mDTXo2LgLc+MOUt9hSr+ignJC0ht6q/0qxFnNzP4SjQ29yeKXo/fvVRLMjJ5M3fMT0wsc
3MHs+8BOvicGQgTdfJhC58Uf+l8dxjC7popPhtHXro0kowfA5RDFUoDwhvrUh78/f3uX5iAa0vlA
9uBp07e7kCALpTjvrCHLMSQxEQ3q96pzW5a08bnV6ZuK/KnR210rR/TdU3c0HkH6uYP6c+N3rBxH
qMP0wEg4EaRckhg1DLOhsiEVJ4EamtvsFPrBl7qKrs2hv6nTh2noXVtBvXjMbgUTRwRn6DLHxmxv
SuocS202vvrqqxEUUuIDGrO0Ns9PUYwmOMg71POmgGNDCz0dyfin3NUGsgFU2iCfoSvBNC3OoRoU
rhBuzCb1GMib9nIrdzKD2//5LYsS09dDNVRgP6ElQr49kjgW4fcGdQUzTG9Nv70JiM4RDvV2sIm3
WTthgjlDJOFvkHvn74H0GcmDNCq8FpmyKQsOej4cBgyBSukkJtfC0Un/XgQG2bb2cVXkY3mY5WDr
g4jUa3kMGSyyTRV6XqaxuLOLES7xPE050CfIlMYNo1Za+AkKW8aHmltp9u5syvQ1sDJBPGkcTxu7
dO0XEFN1VBUFpmMJYg7mVJnHpkCwT36w6CkoaE8JEf8JTVxkRnY+dg/GGOxTKziqJwPfic9/wNop
cWjN0mVQSM2WSkNKpkeGlhhEhZAhtga3Hw/OmJqljcv/vBQtHOArOjrPHzTL868+1FLZoqqUe74q
X1l2eHQQY9eagFts47te9i4QxKVzIjQroJUue6BzKcdWG8Of8XXZTSf7HkrZnWO9p/5NgzqlrMWP
Q5/9d8AMq3L9Gwo2PmgPLu5IrmvGba2CVp0Nt1gfj3NY3TBEyqTrLouunbze5U5/jPNs77fRnSYZ
V1E3bDz6pT6N+IpA8IUUDHSuZX1dJIGV9zNUSWlUvC5/jxvjinII73PpkBs1k0RO2fRsK+mVNid7
5J4kRT529owQ2Hwqouzr5xtsJR2Dv8zOhqvHAAn8wPlnz9H8lnIZ9RCn6a5JMjw0ceAk6h8d6abG
MQmxNMtAIWySj5+vfbm5WVpYNArhEG6ARYyLprqwylkFJsGFMyhkKc6jVYVItUWPn6+0tuO47uB3
or6DB5o45v/UGk2pBThdMhqLwuYKPYSvuTX9xTLZ65r+f3H2XcuR49i2vzLR75xDgv7E6XlgGqZR
ykul0gtD5Qh6AqADvv4uanq6lJQyeUcR0xFTUhVBwm7svYwWNK6XrHpVzdVwP+7bN82ax82iUkf1
bNSABB6GIUtR7wqSXfYezwA/4MvOFxeRHu97z8J0G9bnv/m9bBamGsopiEBHjP6763xqk5TYHHpt
dbNlTb0tZPUNwP21FpXfaSc3NiZ5esgI/WrAkQ2JvT2v+IVyjEAGef3cVsXt+Td6HymOVHlvPPIh
lIOz7bg70lxwQybYQenAd4bc+y3kgXK4oSA13ekVtnZ7Zk/7cNzftDj+/s24V72wHVYDiEPYJdRh
7zU3f9T49z4CdjlPDzFHxOF+akX9bnSatWsl0F6VwmcKZ5mADp8UMpQZir8yDjW3XnRJsm5SevD8
eOZzPx5yTHScVSiW4tg4/t4uy2w36ijwP/kQOhVoF6K5YAVQJokHnx9nlxXlOid8IeoKpqRe4Lpy
adaPwGz8gHv9JW4td2Zlz2y9r5qcx+f4qIyMZY7iIrbg6UL37CGLtAgcu8HWLuKko0EGdGrkXMe1
Xy/qUpShSgAVqaBuj7ArYf6WRRccXC+fxEvF4y9J7MDePKoaXF+rB6FaB25O+RZqXz9Uqi0kEVeg
EJ2frh/Eg6+CzijVjSh7uDAc96bHMgtG8qjV+8AeD95D3QaNF8bA3boFijv9t3poLl0Dmo37DOaW
KQq0OfW/zbzF+7vd8VtMzi2aNRWoqLhfgbm1wngFT+ImssFyyUCrgrasm6hVauWXepzO7SAfbdBj
pgI8XFQ0oOd83AGZO3g5q2AFwAJR8TCP7V+tLlGgjKuruM23vemve91b6bFA0mL4Eun+mhobTTwY
Jihs5cz+8eF+Oh6dMJ4eJb2n2eDBKAXQ71Cy5TngdmgszwBzJgUNWYzdy6/vc+5f961HUXSh/y17
bkyNQYUAUigerFynd0JpJb5DW4RisS5D7ulaYNVip+xm7Wfi0vQqOhMrfLRdQovAQBp5tM2cysYR
vXdN7pmobQ3mFYy61pXT3kW2fYBn4EaT8lbE5fb8ZBsj++lCfdvk5EQGXsR0JbL80FfF2kvpujWK
RVy6KyiZrKF6NNOlHyTlxnQj+NSjQa+Pq8bxBEPhe6iFbyALH9tbiHoHCgK+emfsKQJqoMf4MhNV
AHeYXxwWx5nMAUKj/dx133p/2YJkOyoMoM9ipr+rKzam7AsC55KlDc3L3GxDV0sPXQUQde8km9zE
5astEJflj22TbNKafpVm+wXpVPhHovpHNeM705EsT1AOi7jFlhnLAX/31KObs7VrNh58BZKn1H4a
CJBEdbvuZP9UmgP4yIUHLKglL2oXQDRX0Ps8T02glEpUfAZ+kaZWmBf9wqzzjV3b11A1HoLzg/5e
zQrUljHhj5MZp8Y7EbkIboB9P+RjSoA+HxLlPnppETrChwS67rWBGwHe5smvadfsjbjfZC1ZdSTe
Cpor4L4tsUhv66aACAyiqshgi03Rxxt96GfixfcbMuAL+sg1wUBhlKbHW5SommiZkS6lKUOhC6hK
ZbeKmld5yUE/1sVT+U0z2IoW2a9Ysm+OGb9IWC2pZM7c493aHN8Eygg4FhAzI4g9nrhJ3jaWV+NN
3N5fMt5uG5NcQRc50Fu2YCrbiSiaOUXfrc2xSbA7cazjFoMz6bhJEkW060o3XUbgfuA+EFV8XXTN
OvPSjePP9fVHHwiEykgmhawhwPbHraXEU2XS6ekyM54LFEAH1qDq+Og3V91L38yk9MZz5GjbwadB
3QUHDZoasTHHjXWQqmYJg8qxSR4tFcMmrgm0SqzOz/P3x8fYDEocUOzCV8ES9rgZYfeGDeuvbCld
scuaBkhOQJ7A8DTz7raEt1pKwPVR2UEYxt1M2++OUrSNiiA+EDs5rqCT2JfTRmeFBASVmnA+TuU+
JdluyN2npDSubLs4eKCu4Da0l5W30EasuJkd2NBd4Za6oW6ECidt59bThy+Feh/SqDDJQHR23CGk
K2KuCZot8zTfJeJSAkyhd1Ajbb1VGoHopNptGbELafmBr/VB7iMTKofrXFcgl8gayDV3RrTmfZlk
7Cgg/DDFcVnDeXv8Tq4ocupoGhyodbFKHX6hkSH0TFQFqHOtQOl0I32Bezx0+9UeClRzmbf3cxF5
ZSiegd+IhDYOw+P2y9qwcVWs0+WAAnOl6pUWXdu9PjMX3/c8OAMjCx/BDIiM5qSVQfp2TQbUsvX6
sa1vaw+3UHWAIc56Zt69O9qQ1gCOAbswQDOA5kzmnc41i0KVMIHVYRVwVJkL7ZH3UeDBigSU92bl
XjcRnWn1/eaBRkdxZBtn+uhkddyHldGldqW7ybJ0ABIXYlTBDHSt2EAZbF9YbqBHM7HS2F/HOwha
BLMGyFCQ7N9ltWVpJnoVJ9iPmdqOxVuN1DckUuvCSQ5FF80cmR9sJQA7Ie7AhQbr+R0DXkDLsLLz
KAXsfbySQGne0ffwSLtmvbuSWEKNz1a+xWNgJOzHmTEdl8D0Y6GlOorgj+WsqUmYgvpkm3Enhf5g
tCwAWrci/UrPUL1m6oJ6BBBmsbZMtU9IFijWAknZZjPr9N3NGvNqVBsAvwdz6x0PWE+6Mi51vAOV
LOA48KTX3nm5c+km3gpuP98yf7jJ+EzA+FGrIM/hJjLiZ9H48cTKOX6hc5yBoB6Bb6MCNpAvMIO7
a6i3rKl+XRTqsYt+ne/wD1u1ESDBzdZ7b9JZtcSk2DPSpSh/2RFfJeXwaJDhJi08+P0Ot7BDvqSz
9IsPBhmYWGwNOK/eU8YoMKi2F6GDW+6tjdxfDp169HARLTQMrNU+uOm385/5HgmBA2pUsQXoygGX
Z3ocUD9D2M0A4kHudpe1/gG6zul47kDZwdqaTXcvdRH2oPjE2a9ORwxi0P6m5J84A6CnbuDjHZRp
8UaTawGkLAvapOAIFtB0svThhivnh1NlB83sb2inw8rYusRkfxiM9GXw50y6PjiD0L4zIumRpkVu
dLI7E08gLuoR3amsXti2WtjVBtI36y5gURTWNRwnIS/swB0MSNe5rWX8uMnqRiw0+oWiEPW+QFf4
fspBn0XkhSilz4abOrvwYQKZOPnBiM0rI/HWBaHLpnVXWJcHPRIBdDjWGp1T1PhwQoy1D0x7XH3f
2QXZml27tJKIt3W5geZgWdMN0k6XBGLD3BTbrNUBy/NWtGQXceU/KoCJa9wWz8/L9zxszEsXYEus
Auhs4xw7XvWCQj0+pqPet+IrM5fXsMlb1tBEHL16s0RuRKHussj5ajIPqOKOrbmzr72FyeKlVcFm
Q/9u5/qzRUoo9dvmIsMjWqVm9qbXIvt04BCcg4M8WjXg9Dt+TcmSAtptEV06zL9iiX2TFP21IM5l
Fw+XFKjFrCcx0Ox0aZeGDqNOG7b2KIQElc+/e0IHKqXaI3iEz2ctrjqtvuyT+jYtykPpizVcdVZy
wGhf+U10qxnVT6uN3EDKYm84kGDxgHwtqHXv4MxdaW12WRKGRBVKV17iz1nqfXDAoz4KPXuUDADn
nn6qgbxq7TSwIhhxoFUPWHHMVjY8rTgHRz4JGoCOz0+CDw54HLPgnEANzgfzZBLHxHAMKEsPN/K2
+imr7MbBzsR4eovbxHWv3Jk8yPsyzTjlQKuGtxHIs1DxOh7L3OqzDJRZGG/E5k2XixfXH5aNajeV
2UGoHwy0tLXCBhSNGBZ2lSzvh4aAvcAMMJQhjZphZnJ4ZZzvhA8OImTN8TYjCwaRx6QTkiqqUs+F
HUhmaJg/z1lR77SCr1oG9a+OryKQB/kcCevD5QeWBCQAkSEZb9/HfUE0mvMBNjlLkfQ7rY5+Qfga
sMviqSscjlGXz62pAjI4O+4V6yYaFg11VgW8FuKm3Yz/mZkFzjMjzggpBNoAldoKzlfa8nz3mOOb
TFcgkqVI4eBl3ysA9WUjKBKHybKTl7rbX3uoCftpxBeRNPS9mT8jg/ngsUYcGhaBRcn9B+lCEJPb
YN+0PmiqsQYd2axeuv79oFq6oq0WAdiS4O/oYB5VLnjiiQmelQad+dIbhS7hwZBFZrHzVQp6ZKN+
uIVcy5JsKvbl/Pd9tOp80ApGuWEA7adMY5Zk3IA2MtYAvo3iaFjamfpiFcVj1lZ7ML1xWPbO+nyj
H4W6qA3+bnWSCYB9OzNFNSRLUNthrnUN4fkdkHrRUC96H4IXcHZ065m99KMz8G2bkymXaiqF+hRE
I6SeH5JMQwYnnglgxxX8bq7YSKOMYSwinsmhAj15wbwYn2VAvCQmxnPVFAsvKm+jhv93BxjSVZCw
gwYh+HlIsAFcMmmLV6QAsLQcA8gI20N/KEp+pzT+haX9oa/UBUzCd0Ps7zSvvu56dmsb5Mok1UKa
d6jUBaQna8jabwuvPqQWuSAD3RkG8PD/1VD/9Z7+q5Q6gnpUSo9XumPnmouaB0IPeUisneF943zH
3G1r/2xRmMfRRrv7822+usP8Hof3bU5OTbOOtaEd29RL7OhJfVlWduh/z6tqrWvdARg9uMrUpNzn
Fl0lOUM9vL6k6lYZhwEFNZLD5yEy1lkF7lxy4FBwENYvOyMQ0RquAVmeed0PzqGxXA45B8ggQit4
MpSl4G2mSaQHlOQXkg43MtL2vC8zELJzb6Vqde0R5q0Z11+s2L8yoYxj2kGWZ+u2Gja+Wd+a8JmB
NRgxV/BQuaEuSxas8ruVXpGQi+qR7zrIYqRLGH+Z+ObzH3C8h6C7QYlHOQH4udGX0JoeIVUppWQN
8gEJYoa7RLuDyRfkCowFosCFl7rL883Z4/AdDe+kvfFIe1OB7crIrgcvQia9EGATqweA4S/6uEbm
GwBBojHgcdVeV0kZ+BFw+2XV3To1NAIi6AMkMB6L9fi20+mNiaQMVIvDNH7oW7kcoMkzGi+ksL9r
KRB4lAKXJJcw3nNVt4rMbu/VsAJJQQFQBGgx7y4evkiXf3EG+jW9bBp92Wp9mMT5195qLgunMZaV
gJCJo3f3XW9FcJbH9V2U/KUF66LlcBItnF2BDEYn8LZdOydAab0bG6iaI8CFZySwlIisJkGHgqIL
aPh+svRLf10zunaTfgluBUSeFqV7hY5aDaoDiZ3va2pcUNO6vG8AUWn7+qrX4Q9fuu2DrUuYKhc3
Q9yByB5BmBZ5AWqCxezc1bG8SuH7mvDAWsN8e9EaSH6ixCOHXxIBXKHtqVYeaMP3RlQeTPjBSenv
YaO0NJi+FLUbsmrbwWUAhM1NL421JJvBlDPJnOOt+d9bAqSVXyEpAOVMU3DWkFqtr2HOxAq42Rhq
gvKm0H947Y/zk3NS+Phr78FaHgu8o5bV5Ggz4R/WZQRZIyXAp9lZhrugsCxyS7Gu9eTWlxeSeFcN
7Fu45985Wvbsg0f+PHiXWrfMixxeGuaORZ4ZVCZ0aHoDKMU5N41J0eM/L4m4FycelDameX+WNZaj
hgyZFkDw9bT54gh2V+TIwA6QfrYi8EqcPLDaSwktTyC2y2wd6fVlpLEZjsZrXuloLYObC3NhhB9I
JsJQZJI/BxYsLqsIxxhjw7VmsbVArdeu73qr/lno9r72rUurjLcu2ANSmsFI4QC5KzR7b1u05qFt
nnP1WPUcWgPupSmNL7CKaSVZGF2766wGWoxkj9gft4gG5PsW2kAZKpHPemV/JWZ7rWfxwomLhTn4
IGfEoRfLDeHOpZXkgUJYzrRl5X3l/UJoILUa2spu4Y2Q1Ttb5svxz0C1r4ziUfM0uE4bK9IjXxiv
TV5DCLJdGtARA1AoNEV2o3N+y1p2M7LLVO9+Jaq7jnv6NZb5XZVCNMHsn/1u7tbxbrMcOxhbNFy3
RmvGaYnZs7KISwdnIesV7NAvfG2hADft25XJLhJQoSt1nRYQqLjXK4jolP9ed//zffjf+Gd1/e+h
FP/6P/z5e1VLnsS0mfzxX4fkO69E9av5v/Gf/f3Xjv/Rv8Kf1eVL8VOc/Uv3VYH/Tf/K0WPR+l9v
t3xpXo7+sCqbpJE37U8ub3+KNm9eXwHfMf7N/99f/uPn61PuZf3zzz++V23ZjE+Lk6r8469fbX/8
+QcOwjcbx/j8v345fuOffxxeICGSvLz7Fz9fRIN/bPj/BKLFHAunkP5CdvKPf/Q/x9/4/j+Rdccy
Ac7ZRH17xDuVFW/on3+4/xzzKUjM4zqHg9gYMy+iasdf6f9EKQZpOPi6jMixEZn3x38+/WgIfw/p
P8q2uK6gHyX+/MM+On81QLwhyI+wc/z5m3O3KIukQH5ehIjebxCVLC1MfJw9M1P2OBz6/fhJGCQg
/AcqBW3CwQHoHfJG3NR3hn+v6+naj4qZWH182u+N53cr43p58xGVTpFaBVkE6CA7hE7fmub+9Zuh
/Ku/3vbP8Zn7+9GTUDeDUZ0FE+4mFOQ+ao2VyH7m7bVTD3vlXuptPBNanxqGyQnjWjIW1GFN6KCP
ogKlaaVAdZm7YRyfmL+/YrIj+xTZWmri8RFLAw8SQrl+8Hso11aYzv8zmVZvu+nE+0+tSHwntyyr
qJrQV2ypgQ8AA3g00i7PP/7E+083PEmtyPWaGrO0A3cbMM0UKl1evE58yAG5Li5+59uZINH+7qip
OmCnUE2pfY7s9YJuU4Lr+7L8UX7NVslqCKwleA6L9iL63kKH3oFiV4AU65IGfeAu52TZTvXkJLgr
6giSx1yIkFE4ZGriqwudMGSVZi4op3pyst6pn5TgCzAR2lbDQYqOr5iDaEAMxlObtTOL5lQjk1VP
+zaX4DaJUPe7RQylikjpQUxQlsg++RmTFS9iGvdd14qwo/pKMgq6R7zpSx0o7Xh1fi68okU+2FXc
ydLXCs8cygpdVTcacQMu43hjq9SrAnNwo33HDPIro6l1hQxBuhEMhradoSdLJCTUTqDi3AKZFNtP
rTd4X2OjbRe9gouzXxf6LhVFPCyypHZfZC/9Ox/6xmsN9qwPuqiahZ+IILfBsB0MRA/KbLRlbJv2
mrMsx1VES1CF92Kx6LScbIFNZmDcAr0JAGWDZDsk1AZNFfA8LpFcpry7ik2f7uJ+GH4kue2BlOKJ
Ng3Smrj3GsgIF2Yk0oMYNAYLeuqIR6S91DUrrPLxfF+emBBT8DgTNinVgFsZsasg87xF0z+klRsw
8V8lhP5et69ClG9OgNaUbuaSHBauRsUXhsiQbJPFDNDzOK36++HjV715uKrbCHyDUoRQnv3hJ/Qn
LdWh4snPTHNfOiEeIkOEll8/fKqzpihYvcvg+9phDwLYbUGHn0Pz04R/sTOXKj8xGNPwHA70JaUC
OwyPvsEWMSyjS6rXC1TA/x0nHoWJbw+DE8exM7nLi8IouBlhccLk59ZJygP0JecW5ccnvTPZvoSj
PH/ocBCoFgLamrHwjU1ez4nQnOiZV621NwNNVemVLcWK94wYEFoV4FQLXAZ9Lq2Y+YBTfTPZuAbB
U9V2KbZGFrF9FUfJWgP0bGYZTCqTv6fqZM8iWlm3OYsxVZVyVlXpAEboOhEywQwe521VLTpflzsH
BLq90XEztBLhojjC5uz5xoH4YNN0JoFMJh0+pFEl4J8AJqTbbADXWqnK/1yc4UwCGRBtQHJC2Sss
7AgU9OoLp9F3neozGLoTo2NPZm4q6tJycynC2KlWXYsajZfPLIoTkfAU2AUokVKN3WOjSOkCduyo
io8ChQQ6c8qdo+adev+x8TcTuBADN+wM++zQsSBzLng60zEnVoY92QKjQs/afHywU5J9k30thiGM
UyhDmTOR16numSzsejCtQpqFCCEpcFHazbbq4ttBac9tXl5Y1J1ZIKc6aPz5mw6Cm6SyKcP0ZAXc
l4aY39Oqrz4XxL/mON883Ig1nNZuJsJMOAf4it8NvMGth5Uze8epQZgs7hxW4Kkl0Ueool64pN1H
nMLFuZBXPc/uzh8+J9bvVF8jr9K8pT4O0qj6xlDEUsNX3BxmOujUB0xXr1nXfaXjIDV8AAdjMlpO
X0vESUDGz7jNnxjgqXdN3cF0ULRYZghokKFdlIac6f0TPfOalX0zutJLCXMLHA4kATLT2GOsg1al
M11z6r0nKxdYphy6G+gaPoLXvaYErtr5cX5MJ3nMv0+FqRkZXCihMWXg1Zs+g+O5bkOFqKtgsNdQ
UAm1gSBtLvL8W5SLbJPxQt+ANtovNZSoNpZS3R2UN/UX6XXxvkkFNGW72Nmp2Inh+OYVIST/ur2y
YnIh7FTtEh+2Qeff/MSEmTJrZAJWi2NjuxelgYwcX6V6+dJJJNtI03xuaxvzMm+3hJb3nERSNWEp
v2jOCzXUqtf9oGi8mYlz6iMmR35GBqJcr29CLcqDjF868UhRSFdeOpcQPzU1JxtDOYAZmJr4hKhP
vKeyqYxd45T+LagK8a/zI3Fqfk7O9aEluhEVaKKhHVLKtsX8F9Pv55SsTvXRZGcofS+3DBj1hr27
74yRvgxvACQoyjRbf+oDzMnRLpyeG/mQwsqGiLuitpepPqdUc+Llp9hZngJoQhWSXI7GAlZcOlG5
UAYWh7Rm1sGJAZ7CgK3W6GPowmIKCaTMabTEyQJQ3RyQ68ThO5UF8cqq7LsyaULGvxn9EMjmqzkU
cAl56t37891/6gvGn7/ZPQVsEEVX18ijDfrSacWqSKtrZbGZY+tEmm7Kf1da0pmiKZowy3r5JSoy
YxPxzH+E6Hi6qeHEHYCzblzEftXNHDSnBn2yqlPSJZ1XRYi0Y/rNiaHj4URwrshgPs2YMXdinhqZ
yco2WmrC9wnl6ZIbo+Yp5OFfnNqHSQaUjIeZTzmxts3J2o782FOS+IgrCJcBb8pnH5XqmYPtVD9N
VnZdJnnBGvRTUj121mMnos3QPqtZLZYTz586HA0VxBCAsEbgSKFeqVtlSLi4ivJky4z+c8Hp1PUX
yOjKispxFJonguNZolba6tdC/YKn4swSPzEIr2pxbxaIk8dRU+toA0n4OrCT9ht154j0JxbftDRo
ql5z+vH90+qKOv4ilnLh60/nV/aJKfoK3Hjz4rTsncLysTdBWXJbQwysNx49FKQT21nE5sPnGhl7
7U0jedoZTu8jgW27dWiWdegV6hsfOPSguvKlV+YnY3gyWdZg3QxQ0SMilH209GgCf5Z8Sdw59O6p
UZ6sZ7cpByV0lFuA6ryAJfy2ItHMJD01yJNVjHQolVWDTFSjAZMA5Qhm81VdWMvzI3AqtTClmWqd
3zFT13E3zpr0qetytkxz7kIMjpE7K0YJlyt4t9Eh9a+NPBW7IsXwmJAKmVkhJ9JwU5slre78OoH6
dGjCIfUFhPQMUn9FaEEaCOZ0cwocJ0ZoKjoiaVJr8CFoQsutvB1pO3/ZRj2Z6cUTgzSFLNi90+Ya
xfgPfbkvUudXVmp3zG1vzw/SqZcfN8k3y8SHbaLTSIXsfkwue1zal6yWzsy7n1jor5Kgbx4OlLIt
fQfJES8FoMN8wrkRVBSXN9JCM3PO//DEfj4FcRt9S3xZewyg2SxaObhKr3LYNm/gH9v8YHE3Bwad
gNf/vhS9/vzN56g+JzJVCQupzbYVgKdEA3hd6nsJw8d0sFd+kn9xYRJRoNrTZWmgWv7ks5kN7TUy
+SBR9kp5ftN8ZvW5Ipliod5kDIotJEvNQOcdXfmVD0wOtSoLxu9FbB9Mq/ZpUBLYYzK7BmAJwqxP
uWdDJkzXvF8RsN0L2NqQ6xampVcFkwW8XPRmh6mMq2SRI1zM4gaOSN1zZ5lsmyaJ9kumXEuDBH7r
K03x4REQMDPonE5fwzrMeYwJfE283lePNSM01GURzdnmnYjVXjeYN19ecjtRFFqtIQrDeIOKP8hS
7iKg3kqZXat+ONS0+tzlbkrlrAFVYmAr8jBJGmdFHO0XDAtvctf4BRDV8/lFd2JdTIUKI9IoQOUo
Dwc76QNWYzeybLiJFTnZ5JqO8qABuNj5tl43ig+mzdRsxce8sbxEL0Mt/pYSEsBoeQf2VxDr1o7i
bk/gDiwxdIXoRyZQQH130Q9IWMTpUsvhD2KDjWmJmS3hxHb2TpwNddmyTvoyjD1g4GKzySAND6Js
T/LZc+dU9072tDZ1KW3hjBQWRaOtkiE3NtIndQBlMvNaDD3s9NqYrwQYjEtY0bgQq9PVpqtzdwWv
o2xt9qUdZnkOOTDgab4Qgv/n944bnh+RU10w/vzNbPbaVnLVW3mYCq1d1HDVRFVryCDao8yZg+9U
D4y7/ZsmcK9gRZfIHGUJUoNdG9VQCXKlmTzADaXbWNCD6pdtaxszo3qqCq5PgqBcGobml3UfWnHz
NSb1bSs7UJjuEcpvnS4POSuvzB4mO7VYl5W1qiH1q5J2Tdz4F3TlFyaB+JsegVNowtNNh5Oai00n
W7Sgymp9Htpszj/5VNdM4ikK3qooO89AuaGCFKCxKdNy29f0wimM+xKb3vlBPtXMJLaKwIR1HEhQ
IffnmsheasUh1RqgKb3GXTDgd+DkajRk9bnWJlemgtSZkKlOwrQ2h0NravQSAtf1RQGz7gu3dCF9
o/XuMFPdHGfR+x0FuNLj2WX7sgJywyPhgOBuA5+tr15SezP77wSd+J9T9h2OmOdNVGt6aoZd5bsb
ClDApo01gMRTZhoLS9PjTYv0wx1jThIOJil3VIOHJvS8tVUeldGK1JEfIJkOT6nzvfvx8QP3r+Pv
bVQzlFK0JqyQUD6ML3Si/YoE5qjsF0aaP6Es97mGJhuXKfQyxmowUYtLL53qDjptC9sC7auDRxZy
q682k+eb+nh+ghV//E22AWKz38Rm2GflOnHtVVHZawM3F89vLodqJk9wqpXJPiSKiOcmdUgY0RSZ
dWvQFrpyKuBL068mbb/1RhPNLIFTk3KyA5lE2dDusUho1TUNEl+PIalE1ud769TDJ5tGkyC5TRtK
QpOlyW0eq3TvA6HwyV6a7BXUM0SjFShuuIk/rBXAStdU+HzrsMi/6QbmPpiDKL987lMmW4U7Mq40
uJGHfQTgZ7GgfE4N4+M4HIp/x1NKWdyLbYf3oWbBma9iKzCpUPaQQTYn8XpiOk1l3qB+CIMRo8rD
DgouMPUR1R7OSh6BYGb0Axru8kH3lW/MLPsT8T78Lo8/iFq8NouUAT+jUicUWef+iIaePzoO3Hqj
EkD1CtaIi6RPwM3D3+TbfDBTqKPZYkkQkkPeNZ01Lpiwpv7eF6cY/l7IQtFI5CFMh7R1lBGJ8NRP
e7DNILaRLGzhewfgkvs73YOZ3IriuvLd5pb6XEoZ/OHj7tA0YdaNozVhndhtUDMXVIucjTa8ZcJu
z8/OE1utN9kwmEYshzd6GxZmGUEcKam2mpL2AtohWugOVL9s9Ti/1Zk2p1VkjhP/g9PMm2wcsDqh
RarbXWh5iIsCUKSZA31piy/aBrrTnalVeyBIYNcB3ypXgaVuImdRMqDHmNY9VVbzo0lMJwa3NjEC
eCyDsBOB+aUXHNE1omi2RsgpNhEi3iXIvdmyQKZoFWlOETYRSS+YX7PHRhuiu54qmLrVKUyjSIaQ
bXm+U08sTHdyrERWD6iZO5QhbYZdopE1ouMHjbpbqylnkPwT3a2/Z+dUfTTRzS6rFcfstHNoGtdW
MlSBxuLoe4o84pXmCw1hLrQ9fmhYVagZGEYU+KY0yw2IAe3K6ASf2U5PfO5UyoHqOaTIAfzfsp4Y
kLki7gGyw81zbY3BAcnmpCDHef/RxJkcCnUVVxrA8G04wDxt4xZxvmktmMIaZTqXhj1x7ky1kvLO
1sssgjxPFtsvEFBzn8CUncuQnnr45CQYikiYgD3noVmTtc8xw9Nk5jA+kfqDlvrxXiGMOIpFC3w1
70RFIEu0ylFjXzVQCYXGNtVgll2ka8RxG1yDd179hSo2Ny4nxn8K/c37qhwyLXotPPIDzC/oIbGr
GJR15vsHuxiyOX+TEz04xf5GcN6IfJiAhZAo1Le2aqyVDiba+vyyPfX08edvLnF+WXAVpXERJrqz
NOrvCUKa808+dZZMZXRSK0kGkBEbJMa7EPrbD0ZeQxqeewtRwN+cRATWLF0V6BkkEbQ5dtSpD5os
GOVCBbZRCD1Qil8mPF2CNTbzRafGfBJC4fap9UBiNVsTvhOrxvG0pS1FsaauOVzVZh7P7C0nIpAp
EtKMi6obNMRmJRz9QmYznEVmXt1aEPpbWZ0DI8WK8Lvzw3SisSkqElDf3mO2bLeV3XPAC0aElmwB
BfOXBVArgQQ4aab/TuxlU7htXBC98kkqthRjBNuruGtv3Fbpjx4oUA/nP+fE8E8Rt8hw2QyqjN02
z2l938HgaCE7h88UM16T+h9sx1NhBSb9IrVgFbdlfgtX4Rwipl2rfZVwBVrDZ1hbOyyP1xBfAF9/
sIyDnUQgdlZYWxbSX1twp/KbzknYqjOHZunnugNXVoOuSkjlbGSKq9/5bjjV1ZOpajdpJdohb7eQ
2YP97FCqL5GpQDSzuZxTWDixHKagx84pIWuSYuZ0frxx+4TCCsdUi7YTa490nyMeQNDmeINKVclr
uGeZW61sYH2jt652ZyF9GvYMdtzne+u1ivLRsE52wbb3qSc5rbYgc0BlGHSpVWVq5Y4UPL0osjJ7
8qlRqiBrav+LlVvRVd6hDKrFpVqxGikoVPBzdxGnthL7AdHaSkV2ny8s8G03qVPqn4PUwH9m0ht1
hbySgz53EGvtUEE9NAm83BrpDjMz50RwPMWa9iQjkAsV2A8MjchgEJZ+2dQ8u6FSDbAWNyuweH25
KCiBdNb5/v+4hAYe2vFXAVEDrZuybbepMWj3Lrcgr0HNlIMqUMAuLDXIs210Vrkwst649LRWfjLr
Yk9uX2Aas2GI6f/j7NyaG9W5bv2LVAXiJG7BZ8dxzunkRtWHLCGEEAgQgl//Db+7ate3u95eXbVv
10raji2kqTHHHM90zMhsljKKa3tmCLUB/nBReC5Rl8cvrLsJMaqG62H773/wnyrZ342rOWcuEj34
zjO0yCWP1HnSC0kB6BPIRLYDUCaplfbMXW03sOci2zUy3b5pW6MKQO7+1lb80yH9O6OiUd2cDBXO
NAaryjkd6gwESqAM6yKVWVNWS6s3quFT2dK6E0CJ6MQWGG4O/mZA/pMUl/z27I3D2NEFYZ3HmU/0
nfEB0HAQ8hZThMQuCP5Lh3Nu4/gXE7ibl0Ag+LfUTWGzrXMTbng9u0MQQtHCKM8Aifsva/IP5+Lv
rlmEmmFKCI2mI4K+63c+zJjlTfq4lMYFm5hLC7hBbvf/vh7+9ADQ//cBCIA26iRYHcdakRiDyDQq
gZQbTokUtyGcbD0i5VDt2h7WrSoUf2NL/ceo9V/2vd9ttfU0BPnkUvzzM0jY3TCMFz3k+hmUuKgU
WZ+40qS4R+rOZYdITmwHeiT7TNTS3g0dGiy8DvnGiqA9BUuVPjXS6S2wYPpDzG0IV6FvTnrkBJgT
6rOtNEPz5mXl3xae07fOIyUI+ILEXFuC2WC/Zmab1JrvIc6qyzKKdihWyzmcIelcIufYgFLZ9qdo
npJL3fD8L0Xwn24SvyNj5nkcAMapk6OCyTgrYraOP5EjrYMSmZPsVfN6AfrQsFefDt1U1MnAHtrE
5CfNUT/9ZcX9x9j0X76N3/2wOT564E2m+MhyzZGLgHA93PVnxVyJYEDxC9WnVJu046PeLLOoD1He
+a3WMUbx+i4A7NM6mZe+mrovIyV7W3XaT8XU+xq80RpCA6B8tLlwndCPmTB2r7hsnrMRewpmhJt9
JaM2RVaz198ZWELDxpCpurZ+Uj/U2OjHybH4bq3UXxPz/nTY/HY7NKTiQewcMi8dqA5c9ONRBxTs
RktW5NTHuMR9Julcb7sQcPFZTvQrjpS8pPM6PtMxg11rjBK2z1tHS8ibCPpFkiVaiV0QfEwhbgD/
/nz+odT53b7NNW24wSl+DEz4WCNLP6DNrovizTggGvTfX+NPteXvTu62ziJZoxN+ZIY0bj9ozBiU
lkp/6uoJHIw0mMkjCZLoTWkiJUo5EbyyvA9eoUOwH7Or3AGh/xCm2RjndWk7ithvEgzLFj7u8d0R
oVUBZWt5+fd3/FsIzv/VY373QbcuQ4Q20qOOZDTygHY5Qjw4IfopW0AoHfMlkUUbU/I+T2t8QC84
ekq6Xh1XwcJHTFGYU5SNiMitI3Zs5j6pSx1pD8B2VMv9FAfmgy5UPfK1ztJNlE7LNuwxpkLSFROB
8SxHeZyzyv9/fsm/HUSc3PajYV7x9iL/M4uW9oe0JHjOFoTxQyX0fzvy/lCcx78VcT5px34GzvwY
RSt5QLZ7+NHnA/8GFb4nf1lNf3qN306UliQyTVsH22GW5vt2DfLNgiCOYqrh2Pz3r/8PL/G7+3dw
fPALEIIHgyDoA+Jfwvs20/qYGSn+ci7+6SVuz+P/UifEmlVphzjLA1XLuEP6RL9z1Wr3mHz/G+Dy
Ty9x++//6yVQ1TVjZWxwMGry+3yQbgvFMN9Zof82HRj+H078f9vaf7uPsVu83pSl1SEXPbJQEJo6
vSPWZtlms+WvCdPqPgxsHNySI6anvmKpLqSQ9qepzfps+4EccqBe9W2APQqLm6q2V317C+3vKoq9
IE/sXTNXhG4mhZigXbiSBiwAsLJ28Pijflxqgrz+2eKCglm8kRQTddM/oJosaRm3EfKUYQCrH5Kh
Db66zIZHx2tk4BFjBKgFQ0xU0a3Ofxpv6DM1rXpDQkPKYK30Ofy/wzof43byW5zUsHQgu+GJ6zh4
BHBtultJz8q6U9U/ko1mO4YeYSA2E+Q6oZDDHj7w/gYzihBOQ0etkCUV3MgzdYjWZBIEL30HKnvR
rhPGgUPmXrvO8gvJ6uhlYMl6t0zSXjsVOKi/LG6aUq4RiUveW3fusrQ/amqrC97EBGQLuOSwQgf0
CD4KftSg6/8NIV1RWxqvESSUQCwsvOq7rGjSxR3qBlOpl1YgET+UQ/S1Lg7HTlCN0yVdwWr3oYne
hywWB9EDc1E0U27DrUWN/JPoOjy3kN+/5VZ079nSmsdojKJ9nnZDVk7WJ3dJvBBE+Q3hJ3V03iZx
FO+5FqCKqT6yGx9FoCxFWf3I0SD+B5EJaHs17BQLI74U6qS1gAMxe6iWcXwdk2h5C5b4jfNIHIlK
LObbM6V+dhRTMDLKlyc6ztFdpgG6L3qRzceQITvIQ7r+NNgfwAS0HX+ZlzQRJW1t/Jw3mj3kPZLL
ihWpE/iA0cs92WGOj73IowY/FSwovb0aLs2ymCNOoOjKQX3baYWAsW2VhICP6zREJjpOab0WI+ma
3cpFfOJ0ybY8hqn/wOZgBb+Cjx/4/Ov3EellyOGk8AAUMdSMdgvb/PCGG8L4vVoGXiPJqotYCSlm
QYI1GRNk6FRR1u6WLkBHpEbVupnHnFWHWsTJXRRZODOnKeCv6WyQRMRDyS80atSjjmqUcGmyVENJ
lnGYNjT2KZKb2iWqyljSVG5No+1pBD8UsHrHxgtUK4YxOgpwHy4qC9tgPbE3NrAVbxqFcQKWxtId
hBw6UB5qz89y4PIjU2lyXPuZW+RNNjdolZvrwiICGFihkT87b9KbXUSc+xCGuqpP1JHWbTRukPE1
xiXCMtl0mCo+6wIzNM19lqJarPnUfU/cCrcHylGyk620t28kWn7RtCNvcEd2GBtOb40hbzfVaOgv
O8L9gECzSCFPttfRK0ghw3eNjpTYhER0jxg1rn8ijY2fsewQMZXeLiHIcsoubsEsiV275mCHbCmx
M7OfcKLG3zspJ0DN9bruLQAQhyT0jpRODeyqoUW9jKFc32KJfAdkgA7ffI5OA47a4Y2u7Vhthhk+
u6L1CIuGDaFuq6KxddMVEhlTG5fl8YGAskS30y1/vzBNW/3QwdTvljDpd6MW4bxpFFLW8TDR9Z3O
1fQ15SuIyYkDz6QYMFH1D6lZdRzAo9y2mTTfoF8NQ9kugT7pNXY/TNYv7wkekXcZcHJFBuh0IVWc
vyM+xH8xzE/srJuCtFwXEd5njGVw0S0rKtOpE1+ToCPSEmB3/hy8YbAGjCreZp7nr23WDAcrA/2Q
T2NzJo1h76uTgLubNHkGd6XuQU+Y8mfm8oQWuaHjZxuzaTdWfoYo1Qa3TBFEozFfZ7eVLojFT/EG
n3eSy7MJFIh7GC/BzDmlwoGMFSz+nGsINZhLW4diwTi6KjBQphD+zLrXRA8LLEIC26iyzWvtZWY3
dBnlG2frzMqOcwCNyYJwuzmq+pLS/EYz70lzywBGex+B+NNAiqxrBr+rYtZmxdzrIAJ1NBgsInRj
RFq5Xpv3gQsnDs0UIcYK9uz01eaeHlZwhr+AWh63CT6ruhjgpAWpbzHDQ6q0eqcoLX8C8DzxkrXY
C7qmmj8Gk+c/qxUYNuDAuH+tkKtxGZbB/FpNQp+onNpL3szYDIZwslBZWW3veaflHZ3TBOksfTRn
m5DNet7YJHffdeOhavAIsc8Yn1gnoHxaj291xFcJco/S6YWmbt1JU/ETTMbtj2xSaRkGbQChaBQL
XCAjTuQNv+HRWop3WejQdk89n+yWtWR8RsqsAfezGQCcSnO/lvlqogcVxytQdjK+tiiajk03wJGp
cGuTReOWDnOLiX6E0Sj4jogHhEKqBuTnVbErzub1nrEevkqhw4cWd2oEhgX6qPTS7lLMBtylYR0c
V9OP27RVzY6hyXv2MaHXunXq3rogPFRjB50J57IuJzOTb00PW104LyAJhn3m9iGF3baErS82ha5n
dafgkaqLjlGzk5PRG3Q/2q1MByxGoPLKmcQWWbJJempyilMl1d1rniLhbTekdMSNJIONaYK6Za68
AvGvSC0XvOgDl752zo18U6cKO2KKIKYPcC0W2BqYWj+pZNwUSeXhNF7H2vaAeFhe+pzX105CMGsQ
2r3tRKdF2YVd9K1lXXtvOEGUN6qVZZP0WRKXBgSnvqwDUj1p3Cuu+LLk92gUYEWmzQj8lQtAmGO0
Bbmtrtg3neTYw03DhntmHOyzE0cYFphvNn2SYy62wRquj0NF0d6OOokCiSa9LV0Q81fBEKc8wx6G
vnzC5JfA6fWKSPR2Gy7E4nHrhifXz/KhRhDxaUlvlN5QDMt1Qn/pzS46L4kYyNnrYNm6jmffhxzb
f4HQqnDf4wncBdDjihTpwAVtGJhzCeZhLY/xByyh2PkecQo4AfqSrF1QdhUqNyCVwUSOknk3Iecb
ITtN/j6pOX62hg3POUWua4Y81W9tl6hdMAD0nQIHvWXKfg/ZlHzOCyWsqJqu32CcJub4KKvgKY2X
6l4scV8OkwgPIg0UUvNyihKlb+LJbGq3JAVeP7+uSUgebEp7sUd+W+ILGXuNsjXFN3OM05FesXY0
4LQmmtY75BS7V5nW4/SyOIuWLggRKyheVtcfBpHWnyA6pS+kSyoKiPEo4gKna2xKmgRQOpIFi3mD
0JkwQxbi5I+Sthh4d7nXGG6ZR/vdZDHpnjOfSbB6rP6pMQ6C0CTDpSlxmsIprdvK38zuIbZxtzjk
jIpgHEo0eE38SrrVs4ND0neEoED0AaTsp+2QjNOWhTx+NhUSJ3XlJld0+RxcFMvbnWM5DPu57RA1
syKw0W/9AitHrpfq3aFc3nHqyMWuJHvM0D0uF6vq7cB6vx2RtXoIGgGOtUwjMOwykRUh3tVBaujS
wrXJsfajLx1sSd9ryRAD2bb6ySxyfrXYgffZMNBLFPUZ205BrL41kWyvLpP9G7fd+n5DGh69CNUp
yaw8NkaZMqrb8NSFMoQMi7PlFPvefe/7qHkUdfbWT3n1ji1SH4H6JugK4FAyiWk/JyRj37f9vOxw
bPOXfhTBKRilOc9Dqg7BGtSPSNxfKaoklh/45OgxtlS8UtwiXkMcdNgvlggfqG12lZ/QQlmSsEdK
OXhdAh/Qdpl68CEBjMLqiZEx8ChiiUxQBWTlE3JJLa4xY7UCeYZt/GuZsCPUXpiveaoXXvhlSsw2
msJwg0bTfJ6CRm1VTz18y9p2E6A8iMcvK2ZHyHsdx2XDymRrxrx7XOzIWEET0p9s0FYHEgQV1A4c
iLBhtVKeVkLpaYmr6b7vV3OovUtiuKZ8GxWWwfmzusa/uJzV16GT/KzRdBKYywzZk/EzHoLEdRsk
TKyva5Wob6TywUvThTkcQ93Yljes39MoMT7Bgym6M8T2p4mEbosjCvTZbohPjMwYDNM1p/vb0XDM
Zzs+pgmajThK619isDjjqpmUo0QUqyMRdAEAk6/eL0pBH8z0BTBWsl867reN4zgvsTuMd50ec49O
QN7dJ75pdpLHKwb1J4ux6BGm2Gpk3dXyuQ4KyKPpGZmBc13mpiOXgYTVUzpG8Rmh4+tdw0VyTpqK
XpGL1Gxy7KHGMndkmHN/lolsmyKrpPAFxgLnB7G6ADzjCa4nJEsCAJtV3Vc1x+Fm7Zb6F9GdeseJ
3QmMnOaY/g/j6EBnXEFmKtiJ1cK/jYgaP8w5rc61nusnP01w7baYaYGbb1CzKoN2BAJDDiS7IEyg
21QVbz9mSdiBoAeBWlkuCJsYUt9t0rrtgmKuHQmLVdD8M/IkvYhs7RA84AcQNvxNGp57ExTpcIMs
Oi5fvI363ZTY6M2mpNnj+r9s0eFYD6Rve9DdYo1atuowPoYFKnfdqDGdtqI1dMXh6u56RfIfvQCn
PK/ESk55FXgLdlxd/aqyykWIUI/FKWu8uquREXdkfpI/80ySH7mol22LcZ0yhrTtTqivgIhGcR1c
5k7RI+iE+SG7uXIw386fGa3Ma4/CDidL1pvTuHQw0JPBbaMBMA+cX/IQY7V8YqcPf3nSRb/qGnfs
1am4pHEoMgTeGb6LMfbzEqu5vXJToU0HnmDoS4yUIVx2JNkWqoI64lXthdosOGExsPJmWisEQ/+N
UVibsKbGo8dw4xaKxXrHBOsR17bGBuMjTe5f+5Coh545u5Eq7S9VTzCdOup8B3dkeJpwszxnIsWz
OMT5Z0b92G2aVEvQTvqqA7W6htJSDEPYIpkYB73ABTq0uwi5+Pd2ppVA97ozd06tcFtoofEM2dAV
rvXI00e1/VSpddx1qRYPfGjXc4O68WInNt/1Aa53c5zLb3JtltKoCLMGEa3LBJk9e1tVYdmQBJn+
FVqZVc+XnRm6dU+h5e8jjMZJiP0LlmaLxMWjBSKpRbdLqLhQAR2qPcvyZilmMtf7QKXk6HpRfel0
xh0Ug1gnUYOpXofSP+k8bjHwaNxW8CWH/WZmh1RJf1myGchyRMDJfdu7/DwNVYUJrjTDL3pbnREu
gRtvCkjMYnjyQCa5UChOKxTZhTX3LWwNj2Lk4aknEdwpyssLB8MZALja/kp0Aup57ABwypd0xGhc
ZNM3NenxIw5D+mO29bCbZd6esXvDvBuHczcWlfOQ0hFvtcrSYkv9qZcBFqQo6euzWnyC2X/ZH1WM
U9NHA/1o0tu0voC0mT2whuCLA4ls+XLL4O7DSbbH3EP1QZUItleBxEf2FCjUrEPr8/aAWex1I2vt
QF3MGIjdSvitivN1hzvlfEr4mp3QfCZbrpf8FGd6/uhWIh5R7Yy7tc7JZpyb+LKOtvoGVTiuShvm
ACrxROGMrdAeSjjm1oZWflk10qWMowSZwrluJtgibHyG9d68x5FrD9HYTBcRavpSebjYClMndNuC
EPkQzmm7bKW19L4NZxyaGSV3Djnre4BlQWpE1TVDpgHKEK739Qp9N9wgdtC/SnhD83JhOr9bAjzH
2HzjrcK4KFwTHckwCmPU1ZBVTFuJISV03hAIC36xhwRaaG1MV/hgdOj/0kaWc7a2P3QXmXfsgcF1
hoJ2HKaWPSSoID7qEBnHNh/WR5a7cBvXPHsGToTMSNpmUYnSIH3NDSgI0ANSdTa9mtHHlvDMjCZp
oTLa6L7XXbBVSAh+xAmTPA01RYIH6pzlHS2DcEKyupxKFZgagAMjwt2kxnA/Rzo6KOIRqG8D/Sgn
GZVMgtdSs9aeG98iCh6bJOhaCzaRtQmfiNbNk0qM/CVaHZ/7Xq4/1eRwJ078mjzPteJl3rtly1tA
3Kt+WX+imqwK54ELzOEb3caQWzcyAEojSw2DLWrAsDfW8MlVDXyusafljGnJbdtTuwvsAGzZMkbr
vWKteCPYB6tymUy9l5F3O2LtdMXEkn/A/P66tbU3c8H6DnWXgh6cVo5tSRCOeIL7Se5VBlpHrnRz
b0kqsMkz9eSRZFcXIo3rt5F5d3bVGD4jnvfG9eDpgpqMyRep9XwPf9EAbcohXrWNcX9GFxZSUCvW
beWVZofaQJwDd6dRL7kg008K2+IdX0VXbYIZK/ay5Iqj6tRzVo5dBKlwVvF07Tmq7lLj3MDzmwEH
HlYK43wgHd3sYvqc1fnEzgQo7XjTmThsYazAZuYsax6iieLfSsL0FWA/eRjRyp8KWw03s/I47yLe
koMOxvkwzAT+6wl63l0N2ZOUs8n926yCvNk0Bqbb0GbJPTRe/oySKHxq6NjAVjWgBkJPO9wKKWBr
bNUgoVynUn1CaKywXi04sADj1vk+AGgu2FQBb0JIP3NfdnBH7SH+OXJGVGCebdsmzX74wFT3UU7E
kU42ekznbsmvIyHBJnTwXL9ELiU3cLQM6lJGNBrvVpet0PjCiKbi2Y2R+i7l6ve4QePSTT2GnS6T
D9gIcW9o3kOSxh7Z2NKIVwyzp93GKZJAzVXcXdLbtdvG5BYZhUeTQzovK4kJyzHHfLBHH+DcueZ2
S0+SpGhoPF/AdqnKMRvSZBuIgLu7NOCLPgiLwxNXmJxmXBxjTlxDQFCENS1ICLShGaaOrVI9q8Ft
CMWlB4u9fQojaV55D11jk9kqbzf1EvGlrEwNjTFHKuEvXQ9TsGkru1h8QJAVTr1fMJUbLWRB8rdG
Iw3zH3MFK2GVLqRUlUb3LsrXWRagKfBX6H5yLvsMFfk+DXw7n9AjEaYQ86zJp9Ggdlm66B2OYveL
hTLOPto6Gm9DpB3RmEWWSb2PUguMQh+6bj06N4fPEpVYsEN6hZoxG2KaFZqGxXlsqyneyNXS6yqG
FCn0BlGQUMIcffKJSr/TBJVB4ZJFXpFojy9+XXIEk7bttZKy3tkBi3bQpn2rK+BQI4icgOhOywmA
W9xtPJU7hpDJqHQZgWbu4yGBDlDXHhn3DTUHHRO+zVCLlQFLG1wQzUR1ka9K7Qa7iqeaDjWIhFho
J33ro/kUe5TtlmY3hckqNmjOj/d9Vg3pAWKKKCvo1narY9d/DNkyfkFoHXZ04DHyWCEtOoGODzrj
ANYPhKqzorReilQsK2ZCk3VjJwEIcpNCMrtvpPf/9LHPD2ISc4CHtJX3q0EVJIMVFoGBigqED4qM
ZqTM7F29xp/VXNeHaV7kZ1spmCEj+DouNe+mT/h61DXC4/lUsXqA8Mf6r1UNCJec5LqjvpY7WLzI
BzbBrioRRjtvZxeoU2XZjOsY2jKfcY35nnUeuy+6IsgG+vEpxNQ3mBBQyaK0pndxT5avCApPUkbW
d69gelU71/tqP9aTfLIxBNxMtOwE9cb9xGkwQx+NLPYVfEnq5Ejaf3fgBp5VOoqmmHVqaBFX4fwN
NpAYGHaKoIqblbIqsTVAxpswk/HV4Q640gRpU0MBFkWFpBHoTGF3hqyQnyxlk97BVx08j+2EzQpY
K7dJuBwExAqgpeaVd9uwqjNow+n6NKDzfbfA0fgz4ZnAm9TwbMyOgLrdSzqc2tFHu4HaDlIMR/Os
JdO5wg30H4qyawuJ93YU3hC3o2BsKmPWmJ/EWfo9rU116ohpvyPeXf3E7N1w6J2HW4pzwKumZqDs
L33aP/kjfvNxiL4zqclJi5kp1Nau6x+BKTlYVFbl3FTv/95vDpP/pGL9lzbq72lZMOmNmiOLfI+A
4x7KWrpeNaCCpjAyXHYV7+MjqkHzOq1LcxAYvj3lYb2cZIqyt6sbgdpgkEMZzpD44U6YCpoCyBM+
e9HuPG92fP6pVjg7QC+ntIJtCfPyrsnPGlfDQU37wVwQiH/AZrFdPcIyG7rJpSthjtlmyOSmTfeI
IZ+DtcOFcfaW4mcgtcEXK04L6doCBcGpFokqHaIUwvwBhJRt1GHfHquvNEJRDLgY9LwOWt3NBdgi
MMXvus6X0q83NWafVe0F16WCTNA1cCtKuSvqMAdNjR4Fh9JXJx8VCrksaRDMNLymeYfbcvZLT8Fd
q6CCdTBjBdiM0O8pSVwXnpNdvARfdfpKjLi5Xk/ZEsKZ7A7NLRA5QSZIo7fJ+NSs6LQFQzgW9WiK
sTdnuq4vbJ53INRcEaK/4/Gp4T90FD7kyfwRD91Pb64Oc0ZBCwJL8zA3/8T8l4Q0C7HXo+zA1hFC
KQjRDovmTTzYUmDIjar4YIW9E9n01RIBLkZXrniwEn5IQUenyX6k0MfylwGiPWf9RqtHJb8Rx8tQ
X5uxflEm3g8r2h30JeJrISziLqHuLOGHzFYshAGz8Omu79tjJDEvJdt0U2XJETmH6JC4gq1qI5qv
ue03C/qDgXhEUNSuh5mmMzhvJjjeUlYyq7cel5CYnuZGHW/ziGTyP6Iw2JtgOPLIH2tm7yCUFlac
6PANtOdt2qg9BSlKgzI45z+m9hcPxk3frk89ZDvoQmWFBJPhC40K6BTnkcpTN195jjDQSVs08dES
Cs5+fEupPicQLen62VD1EOEmOH9C+8GaxEEFFlgsyUaL/QIrECaG4BNOEUqUHKPQjxBfscOsAMBk
Ix7Q6dE27abnX5AlypEndzoxbj9G8zHFkk0DLBSRHhivJfSxl3h6aqHicczlYfIKL9EVQYXeXD4d
dAZkFR0fga662tzc9YyXxHZpYVBuQ5erd0lgNm7ojxA1DP6njx0E2eohZ/+gXimSGcoVJRvghbCo
oQXlcRnjxk4sohGk3JB6LDS4Kj0G3oXEnsj26JlVRZovpzXhHwgPh/w34BcGWjj2ZTFD59iKOaBg
egGStBhqsRH2Rq9KoCmRX2vHdpil267oUMzo2WQJbgJwglgod4rCCNgl9TlE223tobjyal/hxoPq
6KGa8l2ytqWoXkaQWXBdbe/aGMFSxnwhCaIggApm7Bp0j0Y9jKxFOsKCzs26meYVNVd39myCtTq9
8AZEtepo0PnkIzpoosUM08fo47vWrDsVTYdmlDgD0brq/L7X7zayV7+uH+F8B8ATklEuwfKQ9vej
UqVXrrTjtzZvvnPSnkcC73SUnzJan2oLJ5iDfXNNtr2BPYFmG9hlSx2JE9BZP9Bu3v7HWmDvs+RH
k9dbkiDr3f2oUHgZEu2kCvdRrfGw6pcM2Fw6gUJAEOSjqs2MVhlx8RZkqJ9rC8+Xhp4TIIag0QWC
eYsxeu24KIMOD0/yI5W/PP2o6FjAbwA3I3655wlEILlblUfGmOePCclE6Zd+x9OohBy1c/mHcw41
U/3uBFRyRMN7/L0M4jyHDpxjnebpAV2YA5x5GxX0h8R8Q6149oLtE/3RUJjHQ/s1rfqQLvI0M4ST
cB2WI+PQur71/bRvUDWM5iz8NVjdi+0vrSXQhi5k5p8O952gwjmT0FMLxE9n2ktAg5LqqIxj7HJL
XcJWWbRztWnQi1IpnMu4DUaIxJDjcCVLALjafY6WLo0/vIZc3mCzib9u00kB5qKI+eWbB7SmN2HW
vgn1LRZhieK/yFmC8fllw9FZrLAeFtmd03E6VUG0cxkghq0ufNJsl+qLWXwM7Lup27euoRef2aIT
893S4yuB1/zUVW3ZTNNWNRMeSVpEFhCxeN732CraqLmiWPsegr9EK6xuXCdxSPgLgUcG+LFzOqsj
RyxCpLK1bCgtK5DXUMAcRFeXVc4/l/pFD2kZgF4OqRIAMGjGCUI1svELExNHxPaXzk37vBnQ5cOc
rcy36+CLOnoPZnGsIgPzu3lwAfLNxIDRmvOElc84eAHh/zB3Hstxa+25vhWXx8Yu5FBle9BodGZq
JkkTFCVRyBlYCHfja/GNnQfc26e4+2ezz686A09URYlCN1Ze7/eGA1TIcE2as1tp6jqtXtSOym28
CsfErRLuNDakGKR+pF6xwF0FGR+dRD+SEFhAflBLQ84WRLtwC4b8Uz9HVGKAOeW83yu2BlbWGzHk
iRqG7N7CaNVeEN/nX5d6pl5DWgIVFjJNKAvDwNUkzF5lTqr3lCyypa/m5RGMIlilNW9AQSJGATMN
zR4Rd3cYpMYAoy39/piFQXzVhaOyTSSiWdn9o3qXoKIuln2jhruImmm2GK0gFa4+RsF+qo2a82Uj
nB0ApOINnW1R1ki4MysNcg981PRfcRQ727RVM2YmDhXGQo4jqvcVmbBbRzaegtayD3U4NTeA+tCE
jdQqQJzyly6SNnElH8wh29aBlO5rDcMYt4FefTsWWbvAhUpeU7/rvABve4+8J3mBYSKQ0PA4OuG8
fQIwlkG9rVLtu0CTvieMNiIwnpWpiCAeUZjFUuKX7BBxRc3WUorNZDX7olG4cUTNSsAte4wD+SCM
zKuhTWD+ax6wReq9KY++BH4K8g9K317J1MpbfASu66G/QXZSeoOBLCWe4vthNrUkJ+KgJt0qUbt4
X1iido1KtRcK9Cx4E1iyx1SVcQiGx0NQlpy2d4ljQywqoPkQ9/NojLa5TOK+3ye2eZU6IAa5wgKX
OuKxD8PnqHZkAPNccqugW2a26S+wYmN2RclxKsWzoirbKG3vO1s/gDtutcKSVthUf4nsWS1TWOye
ZuLOdxIi3+FOBGqFeIisNiWuO5dvxwPL+NirzTJp202h6LdEH19XibOJNGlZdvKzqPLI5a63UzBg
dBV73DvT+JwreBtFVKxbSzjbMIStaldbslQyMjoUr7I5twCOaUm8isJ2bzfGPgfOtdM631eNPGcn
jt+idhiWxPDswha6VRj7uyZP5I0UqAvscx79yQnc1DB+EtThkyLcOqxTZassclFgJyvkweBgW8cr
ayr0HwUVExC5NtqEYLTRInKCMPFirltsj60dmwvVKTlXSP5E2U3EGsmHRtdF2QoHOjU/dk1qZa5k
6/BUGwW7V6nQypVs9lyTtZB8REcL8ud0opJKyp8YzXU3ojLmf+vxq4VIJgX8LfJV6kjKnWyP2p4C
GomLWlnXFeduTJEWHcer75avJRjSF3FFKttEubybhKkttVSyV3GSyQe7TLkoOhTG4JtrLQUiSMx1
Y6vHtsWtUqiG40JxIua0yBJtZfl2X264bvcvijoLhkQ8knCX1b25VG3K9maSTI9YE5qpK/W9U7vx
NDnrpqYcuLDlRo5WAJfJjjKW6fZa1HJZ9038qyIlsVhmg7rek2CTlh5FoRq/FlpN/KDUElMakHQc
B0coE6vUnhSvBR45oBuV2UWNtnarLKzQqyjUiheG4O6Nk3Ek+F0TyCrpM6qIQ3gVd2m0scOuO/ZS
QztavVmaOx1+CicaBx/wOYUxqVguU8BzR+eMWjrkB4ONNWzvSeUXW+pZZbHrNDVpt2IgtsDVRkod
LNVhCXUkGKZ8bcVN3npQ/1+tVC6IdcQBbOmMXN5XpcodDnvGmWY0BWhBCATEAngzCn8Il3lskCMp
o2Hg3q0yuLKMZLkM7YrbQx+oF/A64MgKLPOUhZ0gBqeeWElPQV6q13AzqzvR6spL21X4gI4SfuCN
ImdHw9CmapdlTkp8pq7T5CmKqFvTV9qNznheE3tK3TKwIs4s0LV3wtInjI6VztmHmKxtNKOOH1GJ
2TdQCxsvyMbhWNIRw6LU9eEO4+VOcs3ML26KwnRujC5U1q0py17pdM3GJm6cS9+oXeuNVV3VTZMu
82EQ91GthG6vT/JdH3BxcWV28hWoUL0eg7HeYUEW7TPzDTWvUmll27X52scKQfe5Zl0Tn5d9H0C/
vQKjBN5JBYJV5+OkJvQ6XDtlaK/Joob/lKtts7KwNFpnVGhZ9aPx2jf0eg+lsoVTRMJgLVsODrMG
1Ty2AfjwnP0to0Ko51hJeehjHSbNzNKMt3Y887nyXCFPtkrErgir/L5LhH8I8j5YxZmZ7pso6B9g
3/krmIiwXuUkYab3cv6L80267LLm+5h25YIY1dvBLkKO9Wi/DKnr9qOp7eo8YqFo7wKuIGSnAsCn
oJJLZbQwZSqjX8pYXiXGFH6Ljf5lAsckUxJno7D2j6raVVxjq6/4tgYudadg1ZvtowzBybWTtKEs
4ZSrVjg+XdQC0E2wsmV+jxW6fobtMHsv5E8SAXWbxu8MzKJMzieysi0aU1t30FU2KtWspV2pcGCJ
5KFENux9HyJbZcvBVWFFoRtXk7YmK/W18lmVYhM2BeU+Xjcu0Aw7AkvoqF9VfpbdJJESHezWnz1f
S+r2jurAlSzGZSaNw1IEnbRUak7ibTne99DAfzpWZj9KCEOWw6jb10zCcRlJje0meRy4LSmr90Np
R1sn52pYTK3tToFlU4vUTM+SY//oY6C61xvoDXFPq2hpnnIUNZ+LrpYxWs+h/8AE+uoHqjQzM6aV
VjbRSs1JuaPgvElwKnUhxepLm5N2p3PxhDZhL+TImBYWgmTXKqX8QVBrv2rjUV2TUJFziPdD2DBU
qtGQzWg0RSmKuv6B+mC0U8umP0aFhPVkYAdgIxnshCYwgGX66XUs0ZGhJ3luUw28LY+b+wJXMmjf
2bSeirRHPdlILPakT0GIyK6kFjpY1svCy4DBt71dP2RlQLfE4THOomnZJlnklW00YNEXdd/0ULRf
IDZahIxUN/G8fkCbK13s18TSDC0EWmn5Bcq9BQeJqLkqrIIrf6rNdZrkDvaYNDLXMO1a68v4Sq6R
1Le5ZngBV6QbuXbCQ5sM2kEDeF1i/gOHid9eTIYOOB+WYOG1kknUaBvqcmb/DMyfuVUuBpeoXXZ1
LOoXldpDoK646edB9ivN5IdO6+4GxWhdHLduo677IYtI8zjX35EfZuJqGU6ICfPM00I9egxlB6cd
KKQLM9YeU9vK73ViQ7xGscSy6NK7tmYXzVQtWxtg2+vGaR4SlkQXhB+IpWfBps8rbyyzXd129ran
sEIFX7z00QTfRveZuti4LZKw/i5X3XQzKfrGgam+7jO1eFISv/KaZlKwaoGg2IvgNTI7KkdFWN+M
rSIfRVzkLnwjhqVibyPMLWGEhb4noyTA1TeMkQ0YT61JYZWaXLHJW4X4qKHSN5ZSlpz3+6ca/xQK
MDFHTUphi1hMe4DY6yFybHYxs9uIzmHz9SXnOg3qgGDrCXZaKe0jp0+XpUqqk1+8Bjb9YGciO8BM
R4ziVNWGfB51pReKvc7z2N7X0rxx2xQHqOvoCyVobziHQfOsDkPMWqJJrHcgxT+hntS3fPnbwmqv
cqXJko2oCg5dsUket9Xk2Q2gj5p4ZTJMAQnvw53QYURx8yrvNGPqf3KZUBkghD+TRBt04iXAFxye
QBg1Wwucwasg9BC9bNrYzWdWdicX0La1fJRem4paXKSl+nGKMn85DYGEfCEsPe6h/Wxh3W+dunCW
WhZyInZ0ZaFCeYT0pIS3g9Gb+4B5cV/J0/jIFTFHBiI6DD7h1Cg/zZJsWo4EDdTXKLkNi9fE0KpN
Jrg2Jm00rQeK1Gzgiu6Oo/plUCEEKaHM3dnh8LTP8hQuglHJztPA3vAgcYh71ImzXsVKjwo3kJxF
VKX93QiTfqXGYeBTPq+aXy3a1DmoHlnYOBQJ8bNxn+37uuF25eQk2eOZFMdf9UDA+GtKygmsDewm
oSYvfIHesIb1C3JXoGuqfeUYlln22DaVdWwbkqOVQTW3dUPw95BL6j4MTWOpOR2rUU+ZHC9JcOAn
Tl8O7hD1zF0FcBu/Ic1Dzzw5g4WgZTSBbxThE3MycAXIkxgvqKjhPreYcr2+0kdUAZtCdAarh1Fs
lMnXXHnQ5SsiWc07JaDrPCeH2UEiZLuhVFwtQoU2n29j3VqFnL4rqURR6I0ZhVDx430pKdYjFBpM
LyM5AjeU/bb6Quqz/pMCk9m5YUYWC6cb4C8pCRLPrxz5IGHq8JjpZNaIqPBfqE2Z+arr4Qqs5SwC
06vCgV1LL+3sSYEECZnALjlDM40pCJNL05mulZMz4hH1gshiKmFn3BEqGNVXBcogKtekEyNXTIN+
EYVAibBgcFQshRSvURGTFdbbE7y00SjNTQtjzVXjyFoQN29BMpBpbFfKLf9aVFZKbUhEP82Ya8fC
Dop4nwk9+BEJqr1mnBRfkxxt78wLwPVWkiityn0kdmw7SGGMYhZUalpSuREBDUuhEjcAWDCaipfg
xZUvGksqmOVNpFk3eMAET+OUx9t2jNofbZgqj/CTjJ+D0KylNJeL/SAoVkFY9bc0bnWfxirbXupo
3DKSLF7CTB4XLbGwczDH5K8DydKWoZ2SSZaa5jXSb/XBlPT0qTZk02ux2jhAidCeszb3v5imob0K
K4MHGSdaWrraZE/dImsi82BKhUMWuGHbP1SI3DDFrOQ2n7TWNQjS86LEPxhxPn3vITbsNcTfh8m3
oqVh9LUnooi1vXLmAmDbpD/yqEu/Go5t8w2CfupWATJOTtqdFNS3bazLmRtbrTRy1Eti7Dhi6Bti
CL5HVhYtKymPVqZlqYfBqXpPJnSe7Vz8ikAt2EAIr10ICr/PaHZB2ViXj/bIIiOMaQszLly2Rla5
zjDUQH/xc+GPDCH/uSelo8DBf4O3YHAMTatDyDEsM67knoSgbRGkqbygL5eYFQjcwHGDtWWLDxD2
way627xL9lJplgtR9GjLk3pF7TLKl6Jnqym4nCwp7Tpeiz/DPp5kUP6kesw7f2130mYmz3nU9u+s
qjpibKTgu5rqXqdPbHtQEL9DdV6GUfWthVRyp5GIVajDgasEpBdBnH1f/tTF+FXVYWuMfCm14lxd
6EvDTg5+rx9kSazrlPxMazR3UPw8I4leLSXewHUDGQI5RtkkkGFt+6AkATDPur3I4luA8I1qxekB
tka5CP2EI62amcDgzEJK8VQ+cqFfpdK3CrJIIT1lYYiwLMYxi0hycpaiteOX36zY94JGP0Tw7xaD
Yjr7FmGMVjlragXrjkQlU4xrVih7rSKBBj1caWnEbTRjV9ZupLSR3CHn0E4Bx2RST+txDL1ajrOr
pmv3gaQ6xhpoVXwxDBS8F7T7Z0qPpyk3RSyTLhRiRdBho7zWxmZc6QgZkZH10tEIxr8cdf6plPGH
D6PB/xY4vj4TMf6/MT98trj8v2nK/5Afvm3ID/+X25f65cdr2hR/yxGf/+f/5IirfziyyeVDVkwF
Zgv/8meOOPHgfygOUgfLIg1ccWYnjb9yxBXrD0WVLY3ccQ1itTqb3v6VI64Yf5iOIUOy0R1FR+Rp
/zMx4h+ai+gaM+vv6l6JqkIBjQYnjTq+BtWB3aj/MDmg9TG8jEgSt0ZmbdVaYx/OuVfHIfLC4LYA
6gL6v5Qi+BYzeVq3nr/GSX0cDEYtemtsdnEpw9Pm7kyRFoGYk+V7AJdVBw0aqmzmSdrYHmwDFUOl
N+j5pu5nFatPqR5d+13MUV4oL/ocmqlIoMFWg71VxJluBZn1oe/0wY3D8Sltx8Idpjjh1hYfVSso
joqO575Pwm/aRV8xanzShmg7ZfE1oNs2TDOdU3Hdb/K0CTZZLRneZBetF1d8SZa3V8P2t7iSLeMp
uK3GhqJZ4WGB+FBl3bWVJRYC4XBY5PYgAQ7JXytJ+YEPA9aL5WHwk9ZTYfTmqXw/YpG3KAR/jH17
yWjuQxcTWveUFYBsAMPQahA7J4bSJNAaU1Zm5YvUo28jgXXg9ZWOtjQhMXVoLiK/PIwlUpLc2hYz
v1YfgDFJnhVW/6LiNgW23m1LBYS3IxeNn/ue+wToANzgvM/m5TdZJnpoLsrm4MSq8JDtEGQ6iY6/
xidgqtDEprr5YCnYoAhL3FWVtX03C2//HDXvY2w/dF2YX3c20/jxcozyoPmPf1X+DVUVWbySI3aj
399ic7bHdQpQxkiuW5HLC6ELfHvgkuD4ZXbsG5TiI04WYgrahdFWG7hvq6gM7uPZ8txRf3SAC+sJ
ds+C4sMXrWAbrfTE2AXhn5OhC6rpgmWAOtsPfDARTj0DEk5uCNFlNBS4njqRstPi/oaggDWiomNE
OQsi0BM856/ClJ/MhMjpLFwm+MiXVkM8fMIoVqoqXbIjUUR3lIOjNa5jFUc2nkUmpt3nbax8tKvM
bTz//bs2DvMSEYYF2t6Rj51zJ0QnvfK78Ag5SLjtEPyoDQaPXTykWnw/1Y1w/TCQN7ow3booD0Wh
9AvJvGRx/ZFJwfx1TkwK2lLphxaAcyeyctFRnjC6HxBFf7dXTpwvOBib1GHqeqeP5aFKq0PTwjGu
zKldGkIF6rby1g1lE9xFV9Z5x1gPw8gHUszug6zJqLKFN37QQihH+hnAcdAMMjSsNPqKwuZeUZtN
EVuvn/fNPMw/GkIn7hkjzpucnIt6ZyivAxx+PXh1gH6TGGgb1XpC0sHnH6TMq/NHnzQP4neDwGA1
jLKoq3ZK0W9VxPFmldFEwVpQXKo7Y9/LyJGR5jnGJX+3sxPkZMPymeT5kOJxhPXUvT7a+xj7H7D2
EElrTy5PhGNxPQ7SYxJ0bjTGuMuRvy6bR2Sp1UKqWwJVIiijqI/aRRrIX+KqAymrxXengHCZYXPn
GpadXXCLO7sYnexsyOYl0x/tctf24mv5pheInJIFpCNI2AheRFRvirZ4QLnxGLJOubYOiUENwedB
71z2G0+F2LlskW+D9iF0N2CImvt+iH5Afzv2Y0mEnaPC6FYkr8kuRSq/BZh90LmnAW2T3VR9qGvV
ziqrVWAU14k+4wbUODTzoQ6DmymZVpO8q9Ru7ZuocnGYjUS76yxYgIZ0U9vVBptod4irrxIxQyVZ
3OgOPQknHF0eXrpCh2waHUYjvsfqTb4wKN9W+Y++98nqn+dSSuiNU+2SWvNylIuwjlT7MLVEcExJ
JK6dnmtzMA5QiYYOe8oeToWJBK71qX+nXU9YmRKYxMAQ9SyBPNhW06FDoxJKwsPC8OHC5H6moftJ
wR9S6nKq/4jo5Enzlcex0L45Slcs+iRdd030Ije45AVOfcxD+QWD2gL+wri3M6tb9rl4LKGKXZiN
8/z+6MU5K76fjX6VtDZc8nIH2OOaebTHIX2Xmc6rMIBq8u46qb/Qn3tj0lZ63aK1MFd5ml8KZjp3
hjtNq8ttAFCVMbsjiE12YcNlLqsx+IrShLclhw6HWtyy1NCD1YV8TDT9B0TR1o06q4DKpNVzsWXG
FIJlOhrM6e4n6kAowobSIYcEmtczpUPGXNNP5BBly3Jq71BCB6tIbfcWFzpqmPssFXtdyuEv5SFQ
W2iTCGVXDhIalYpln6whqoNSqi8Tkl2OcdQnqwwSvyJNzTLIdGgfDbwotqwUIE8+FrXaY6pTfzN8
kp4qw7+FUawvtEK6Fnn7mKTWM+lzX9MoP9h2sdHT4pAF2qYMA2/ozXpVhfrXz3v4LbLtox4+2eUs
ueltU6jdTp4Ny5qgemiEXi2JcWHT02TkKbCGVhpEC8Z8i9NAn6sexbVgyVadrGwOKi6WCy8OkPky
gr4BIzQADWnbXc3+uagHDs6ff1f9zAHhLaPm3d4gijaohNaJnaz1hzY7DuIaE4FbXUv3RdbdJGPi
OWZ9ULMKt0AphLWYrDtrukW5j48g5xr8ZzSQZ0S9RTj9qkfjhzW1Ryx39kUOTxfJW2HLLr4ym5pS
UaoHvKm/i1V0nlmyTopvo2luK+Qe7mjVx8S09mrd3PpZ7knqXWoeOk6vPNAosdSxVoHJ6hWm3udv
f7anTvZgH3otd27BHiw5+lrDAvUe3XyAsw/6YcWuLde3EdSTXDBhIGgjnGcBl6h2zyT2lwhwfKPH
E1gkMK/XyJUF/cDOPFwHKPLr1JCaEY+OC1923jo/GlYn27g02oqMFKTdxVliqAggxmCLuHy8apLC
egpSijnFPOdkrYOuW3DLCiAvQv4Pjii5smYRGmF0a0dxd99ntuROhFBcOSJXMaYoWrdAkrSC20aN
rLlwxHlzkf/oK5+cAkYky5FkOMWuAWZaTjq8Eci75gYxiwIgRhlQC8vWqzk9Y+tV9BCPcnthdkay
yAhhJz/uaFX+jTFNL5j5BfAYOUqXKZDSgH0KPgU+DjW67lC8iVsvTa0UrE6VF6gDuNNY2NpUCRSj
Rom+dk5w24K2uVgI6ZtcSpKNplYqrFws99KQf6hQsYEqg2iWbUtVY4yPhs85cD5IEiVRLMOk2Ygx
/WrX4W3UK+tST7MrXw8ZvgFurrlnwpGRyOmSKfeYOtxZBMleLeZzvpwP60aYz23ScsS2oCjj6dFS
x057D+dqbXVhkJw5653GSCpVYnbcaMsdKiSaquR60TQ9rlh9BtNQtABlAbIUN4CX6bU4AED9aEpg
eNwJCq15Y1U+J2P9FOnGUz+HTU3UT0WQmFsqqeFyJNbngk/dh2Fr3AZOEycpPMKriMt0lyT2MxWY
b+1Au+OT9aTXxkuhhreWY5IoZj1naniDIKRdp0XNkmhSZ51yJaRYGN02mfIyxtHx8wY8d2M6DajU
WFvDwcqBOColulFgj83nJbW990lfCCWzfzJUStJqORpeqCDijuK836SVtENxGVpr1hSjXEwgSFeB
P0XruvODC9PpbIOdHB1UMVrIUeSSK+3UM88rZ0HRB9FtikaK49OwTVDpW5J5g+WoTJ2mRcJtGrIH
80W4QzroN2FX4O1DCiTYglxQ54CLfKHlzqxPby36bitRILtR3FLELtcTTMnqhVoSjlcElFG6L7Uo
PJNZ3uX6Smsx0lLCuwufO7/9B4uMYvz9QEVxXFbUdOx3fgQdJfGp6cyYWGTvQ99e+rpMjRerNMNa
Jnhh+LH/2DQ+kDe2z1pu2IvBGfaTxpYGsezCVzpzt3uD8d41BZ1v9JWiDDtLiEctTjEjbcW4KJLh
1kehvCCADAvzJH/NJGufs1JoYXGvgwW4sQ6zWWul2MMDBRIaDHfyUl/w6L+QR/a2s3/UXP+458ll
Jw3drguRjYHpBN98DstwTRREP6JoEGRVygJixyqKxD4BKmsB2hKuxjUsTlcomrwRtihXo+iiHefJ
/q4NzGipKenREJo3mfFXy+J+h6MaWtL2QmrKuc36zYP6XaP6aM4tp7W7uUD2aOCJ5jXxQDoWlIyy
zr4qSfutJzwX1qm+0/X2xQCIZC9B/gRR6TozsXGIoCDonaWtCKVqFzSC6uYD4BI64ktz9CML5HlR
O9nyKLJPodQb3U5VcDdz5PhKqbBBIVPyp1Z1KMKL4AYjnMcynZ5svYBjymZnwZ9d6BnfrtKMh8lm
u6r8Z6vmMNb1S6lU2/XbyPz/jf5fRT8ouBe/2n//G97/n3//sfnz5+C1mEH3v/0w+zy24133Wo/H
1wY/xv/8d8oLf/3m/+s//svr21MexvL1P/71R9Hl7fw0EO/8byC+wx54Hv6/fUmipv3v//rH//Mn
8G9Zf9iaZaEyt8l3VeXZzfhP4N+U/7BRv6BjtBzFcd72qb+Af836Q0ZgD2nYtqFYGw6I01/Av6r9
YckIYx3HsHXHlPmn/3n32z+nIc32Z1v89fN7kHRew04nK3er04VEoRaZYBVtUtQUKIy4VgUV7L3C
bC+gsDM09tEHnKwGJiyTISF83VOk7KlLil0x6RfiP849+uS82haansQwobw0okoqB7UDCXUy/xzJ
/3TLnMyzBOPDvugK07NNQkt0Zx9p1bWtThce/9G9aG74EzxohElthyIwPaPeDI5/qxrd0q/GQ1RZ
F45qZ7r2NNcWxWmT+B0lilrG1qwsPcxPXpq+u/D4M61/mmQb6FKlT0MGFW6KZDfpfWMJ3zW7sNmf
+/LzXvxuLdZEI/W6yrDxyzbFYb3YVqp4tAuwu3eT9IOBPz/og3Epz/3y/gNKwxoF5h1zosgeNfdz
EiX7vOJ1WlyDEiVyP/+cj3Zq+lmeX/Dd58CeUmDN0QsDsic5ldws77+IqV1DcVxQ6oUVINILE+Lc
O81d9e6zLLXuKmoUeEcojrIr8jEACeA6nQpShDIDznEH0frz93rbbz5qwJOJ3QShKXDRMbymxr8w
rTbpsMJCZNUWV6K4RgDaxfYqGVaWpF6YMudG3Ml8L3qwmKzkE4NegJzWw1WmVxeWqQ8x7LmfTqZ7
irSPQO/5fqKm61aXtoNTrnX8JDs92QxZfl/57cYw6m1dt6+fN+G59zlZAvy4G/zaL3gfJf8ZcwmM
sur2dx6tnobCJik0dGVeGlttWBqZ7vWNf+Hs+fHMVJ0TXHXSS7NR5djwRp3DmiW6cc1BqN9OShBc
+IiPG+at2v1+HIdaKMVYVxqeqsjbsLU2RW9eGLbnHn0y7UEk8FOQQ7BAaIRlKp7L4K+jz9kN49yj
T2a6ENjQBmnAozMZPmBGZdWeguTCOnLu6fPfv5vb5hhXfipjOAbqs44de9Vpv7ePqs7JTJ56StHF
vGzECAltpmsi95vPx+HcrP+4SKjOyZRV/C4inxfotesVbWnbMcwjS2p+lSU1MrVPtQs5xeda52T2
YpQp5DLmc5p4/JrlzsE0dO/3XuFklqpm1o2+HI0ekqZVaNjXGDJCeYtZ2dL2t/ZS9TSsNYSKaZCC
zmfEDvG8uGDBodWa3xvzp0GtOH2aVSCawSv84ajEuldn9ZfPG+ftbvRBB9sn+zRZU1OljYMOxsT2
Jj1LRez52p0mVRgDPiECWg7VKsmbpSVLextLzc8/90x/n8avpnoCBTzCRT2qjL2eGtcC/cTnjz6z
vtkn0xguZSdxoIRHV1IRKBPoIC30j975+fnzz331+e/fTeRRyxxRyL0OCzfA71WItaF1L7/37JOZ
rMpmSA73MHgyySyuESPtl7JLtf6PTzKqfTKXm7ovygKUAV+OajNSx1GhDzpFt6mc+iuj944jwfLz
9zizbJwmbWb6oEyE6Y4edP7rrqBkpacefkNH5McXdshz3XwyrZVY00snqQdvUonujcxxcDXbTp/T
IbV/b1afxm6a9YiTDKYUXq/ZP1JDv6e2e2GH/Pikp56mata4voxJT86HilMQZFJlFTNaCcW5s4Z4
1dfyw+cdcWawWifTW0xKpCmiGDy/w/a4UQH6hwt9/BGOYeGlNPf9u3mQ+AP5ZE6Jk5fO9QH3yMFu
8TJG6mnAIqbylsViZV1aYT+Mj54/7mRapz5ykzrAJVZVpYcOowurWavOHa5aiD7Dg6ZM16ACCzMh
Tcc4DLW5zM3g9/Zua27dd68aBzWOz2U9euhgv+SouhREM7/XQSczHslxkNrzGEuody+RGg6uCb/m
ws5xZh5aJ1MeQx6/QVpJH5n4MOBl55KKgBYMK6Q4Ft8+f4VzY/lk79bQGkAeZoxNieRFeeHlxhfU
eOh+VbRKxYXJeGb1Os0KDaRE6JjlYSqqjJuis3ZxpB4UM/om+ZmXheR8kHFwYW05M2tOo0LjxMgx
fmwxhy3bL5lKKVmvowvw6rlnz+/3biyl1RTWujWvW6MK6OE72ykiKOXzrjjT3+bJdA8RhOZIjgZP
COumxoPW9AuI+KZnyhfG6xtt5IMDw2kwKGMI/Vqd8xEUz3DCW0KR3Rg5AkJzLF9EfCQr46uQVwwC
GXPBkUUhD8Fcg3pXcCPLcJ/TcQ3LZIEyutgXXD7n36l647pj0SCbZWc7+Gup0XJoj7O6aBbpfd48
59r+ZA2p0D3odpuNSHLzB4PtaAovRR2duX+q5vyZ7/oVqZXVWBgyeJEqPVryL8M42NjWJsaTWnzD
9CxlfWdh+vxFzqy9p+mYOph0i3qWxdAO0OZlblF8J211UUis9CMO8rBlLi+950bVySoSaia+MmpC
5I307MjSlhBot55g6ks47dB3UkXeTnyFybuMP5SpIhkKJ4qt2ypfqdjbfP7O5zrvZJkJEgNtT0QD
IyLD29HEnCMtsgury7mHn5wmOF7rNmHyo4d851c8oPlP4Zj+3sONuRffDY2+FVYSaNHgaaqARhPk
L1U+3v1Wq5wmioZqFfaVTN9gMfSAlfC6N6Xj549+q499MNWNk9XE6QhjxtPuz36HuoApBpsuJoZv
PT/3MWOsmDTMs2z84Qk8xLaovZOU+8+/wJlRbszj8V27hfi4WaFOqluqw6nroCBpWr5SnB7bnGTV
wwtXW5ymlPHCrDozzk8jQgVi6tbgLkecxXiUffmhdiJs8uutM8kXalRnxplxskrUKdQzrOZJCzJr
Z5UEdbjrMT1aft5g555+cpiw5LaOMZLBSR+RKygb19ARedLv7YrGyTJgJbGklei5PUmfSrzDK/jv
ThZtPv/u5zr7ZHrH5qBkuHYMOLCRuTtGpADKbl9/kVAP2wY60GZ9cUU719Ensx0FYYdZvmF4utSu
euKQ5HI4ypwtag2V1+fvc6YvTpMUG3Ip5HqitTRcQ4ibvMK+8+H3Hn1yhJDUmLVexl+dmK4jDrLf
M6X/PRzmNB+0tIemVVqYH7jBrBUjwAb0UrTkuQY5mc0mjtEdNgajF6izKwoq1/53ETD9ZGMPBjWw
Shw8PasrJU9PkAkIQ3r9vLnPnDz1+YXeLUOJXI9mUtQTF1jSW9qK9K6n+aox39g6o/bK+MLR8Myw
1E+mr28RGCBUjX2iT3/+H86+ZElSnWn2hT7MJGa2JGTWPHZ3dfdG1tMRIAYhQAxP/zt976KOTpGY
pdWqciEgpAhJER7u/szBotWCHn08LW27E+K2JsHw4YyE6A+aFiQYqubbUixXoFzZceCtoQ0Hnpdi
ItGC/kW07zx1Rf0GxonD+Rn4ULYclz+zragk4EavFwQ236I33PnZMLBwqOBhhkxeg3Njde+M9yNY
dYGaLF5H0BbhqBUs+qpvfuMENqPj5/ybrAvqgy3R7MBxFgcs+CO8esnnV47aPUCxCenD9PzwGzY0
O17A4RKC6swCKkJWYODyXztXHs8PvWVDsyPFraQfIiTZa28sePzcY6OhxwdcrsvAQ9WVIDNYTUjK
Lzi6Ax14qHCYnPE7SKnvKficYVJ3WXamdOtLjWigQSvNPI1o0Lb2jXbYC4/85PyXbg1tBINsQfUM
7cRz6i1grFL6xoei3PmhNzzUWR/5LhQADx2ioRioRMmdHx1WllVYP7MRvPCuiHY2jq0lZkQBP0c6
Nsh9bITAty7MvwFbO9BKmfv5/DdsmccIAQC2uJA3kHbqyQn0jOR5iYbLdo8VIfHePHOuZE5cLN9g
pTfF0QMyNgFovi97cWPXLhreunKy53RucnBU2eDt6l/OD71hc7NHwu/DvCEVhgbFxFcoNr12mf6k
q2gnamyYfG0ZfW+XPANi3vbgeuhABjEL0tFBOLxd9urGIV2TDkjSeUZxIJ9/lXL51pTB10B3v88P
v7HizWaAKIJc4iRQ2VBseHYEBOd8FAQozb6Ffp+ef8aWedZZeedVJaFubbPGTgG3hd5ad1MV1k7U
W63wQbw20et+KOpF+suckgLkfTmYc2tFr9Aoiuuxi3xruOdVWyvI8FpbzaXVNch4W7r64pZ+MoMu
aGn2cvdb32E4LQMRMFmQ6U4JMhayD1/H5QX0FIlNoCkUnS6bB8N90ZYwzSD8wgkt61/EVEMTN/p6
2dCG73IfiupRiGSxk5V3ZUSf0Pm1M/TGxcEECRduPnddjrfGKSH25vKHVdU4l3UnBtLHldisXa5k
1Vyf/5ANfzDRvwr0vSAbKJY0L0BhWpTzdD0MXg5xzta59kbot55/ztZXGW6NdjEdloFCKK0d6KEO
1XxywBsdAxza3cuw68HvNEaHyR6/07L1dkLs1tetv7/zxGkOPRpAoi+tfforBJUEkIaH3nZOaPf8
cf7Dth5hOLtbeVDDWa8BHvrG8jAC822XVqz9Ndjs1/lHbPiiiYmb3AikQRFK7SHXwHYiXxQXqOOD
HWTnGLDG7Q+iyt8axTszdUDfkgbxNg37YwBofgja1SY/sW7tB0T3btHtrIKtLzHc3kFHmg8ifpTs
SnY3a9B5RGEHypBux+O3PsTw+LH0lxHE0jizl6/D/HXqAZe1QKQOwvhiop9bufOcjQhvguVw5OhY
4ECNpRYBfeKZu3wmJQi8z8/3xugmUA5SIDVx0JKZ9nnWNQnPyukRskqu2Hn71ec+mG4TKTeDAzno
Q9TfI7d4Kkdo6PbFXQ96pHnQ0JnMdwLZxmST9fHvVhUESiq06KDqYJP+BOav43okhubHzqLdGt7w
7TrzCF0a7OQARANGDLXv+7AAxUHHqHPZ7dLEyoHcwS/Rqov8eiNeldu/aORU48smeZ38d9YJAjFR
N4NgFOo97DYaLR+cg3KnhLW1gozdG2rZLpclCgOQQP/TZBwtTj2YNS97c8OJ3RF8MSzCZQoMdxBS
XOrP68Xx/NhbZQcT9tYVIdSGZ6xNN2ge1AxOmv4L1CCKEjSE6hHkM94y/NhNnG2tIWMbnyx0Bc0+
4pEjpj+KjkcSNN9GaM7trNGPPQ1Y6n9Psl2Aiz708DVdCAJXJv7pqjeOgjhofH+jmHDeZh/vQNQE
wPXDADbfOV9StIt+IRGEKkR0UFCQbTvQg5x/xscLiq58L+9Xa2ZFvc4gVIwjLZQvqixaTg6FMtBl
oxuuXKwMK9pDOPXC9paEw7Nw9g6aW8ZZZ/6dm2XSUTjIIrVfdA1k68H/qayHDFypENdKzr/9x4sI
jDn/fgQECcES5SPOjWS+CguV+A05uGAluWx4w5dH0J/PVYA1ahN5aKPhJog0WqHmnc1my0CGN0PK
CLAZSAKlC/RXDw2ZQWOqVsFcnvTudHX+G7YeYuzLvXBGKNbjBKMGgHKlTPgI4jkLNJYor59/xNYK
NVyZl+CsryG5k7Z+8XOt5USivQiBRU00HOClYR61ePsaXKx2o68mTHQZWjtH8I03N+FwVNRz0wQj
aigD+QbW8CvgdC58c8NtQXI6BdADxvkXROxRDaJ9jx2GIjpeZHMT9dawLh8gmo26mQWmPWR6bjXo
/C4b23BcC/SVDs09bO/oqO509gqG48/nh96IyqHhsKzqqEsolkjTg34/aOk9WJCQD5yGIpGgPrvi
Ft1Zlevb/veohY6Zf8eGZraCXkag4a8862QXAeho9FVr8QuHN5wX6k1TpDKE/tGd5APkIvR1l7tX
+ap8ft5WG55rIt+gyFxQF8DwtBD+DcwGQRDQLsniGbnXt/OP2Fr/hufibmO1UPXE1RAzQcBvD6bh
HftsDG0i3qYMdf4WAglp6Exge1HDddS7O4Fza+z1DvJuZwkLCJn1LRaoBNSjz7vbyPd2jP5h3yt6
sP4Nc7P/JwUkcFW/5kwhJ8wk+r699H/gNYGEto2SIhv6Fw4NDhdEZODhjb12gTL7ENkWCChce7xF
3x147AfQeYP8UVlDeWpRBFOHEMKpDwrLo9op8WysbxNJJiVyLJYLA4OA9cm12W0JGtJB74y+cRqk
geE+NtO+AswTerjlP8r/ATKdW0iGnmYdQagTcpv0FSdCGS6XRWITXgam+1qWTqXTJfopW/+5X8Sn
i9Z4YGyAI0UJHtcUmY5tfzdq9xhAFOKyoQ33KUH/Ngj6Vx5U3MnWQR7c/3J+6I3ZNXFjlobAFpuQ
/yaZ9SW0nN84/YHQIBhfz4+/4UK+4UJZ0BOr6RaZsqADjIqFkLXIx72Gua3Rjc0PPBcc5AMwTEuq
6gh16YSE4rLeH2qiRSvIx9hlgcLylINqQIdJCQL0i6xiIkOBf5FtTxBYwMKnfo1cgzutccN52oku
G7NqYjZ44E4aRFIeEG/zw2DjwDfkxyAPL5vUlTXyfVxsQeUDegM0dXPLArtSBXov8MLuNd1v7Ecm
XM8uGaGsgiOBvom9RI1+C4GvEGBKqUoVXXTvp/5quXehvQtY2wAoLaHf1UNbtXZyG0zAlbBO52d4
YwZMbB20vfO6A4lsSqGbUEIS4MhnH4olHiiGzj9ha+0bk9BERQcmQCVT0YoyHqDe2pSXwTXoX+6T
d9aZwfdAbYG31457rBXqq0X7/fxrb82uESYXPUIGvQU9xxKBhlGSkyh+T/KPVN1ehF+j4gcHMt+I
lpXFc1CGRDoNUU23ZzuZrN+ANorwda3BR3mB1Kp3ChvrAOgn9tsjy6J8ZThJCiiyIVcO3dn6ReF2
BJXDa6+69yGk1Pf3eUahm20dIvTjlxA3157zKYJgrfS6tG5uUFptGf3dMxB15db3lbIfiQ2I0wIN
utwCC5Zm0dN5G25MvYnOY8oD4XUn0VVTQ8V5RO0DlW97j29la0s2AXptzv0e2vVuSlh7CoCQRo9W
1J3QbFmE4LmZji16qhyrO5z/mg1XMTF7OPOAzA9J9nQhELiewh/oQL/WbvPP+eE3FpwJyZu59MI6
FF7qg5Asdlr+4NWA/1dhcywnb2dVb82IEU5cCOzMvapBn+IB0woK/Xvl7dVvtuxj3ACCyilBUoFo
m0NqAGqx0FoEyZo3Hs/bZ2t4wyGbnC1BMYD5Jcr0kx76Aygabu1hLxO9ZRnDGyGHFkwuQ097Bj2d
OOPRHwbmlvT8u28MbiLWCrSygtEK704Gfg091Svf8XYOphvLxjUOLpAX6IQj0A3eOcXPdvk80QzS
pFBZzCDhkpx//Y2GZnAu/HsXcsu2HyotwQmoBSjP88859mkbgu4l1Z8HNj1Q5f4M8G8AQc6BfT3/
2I0Z/8ub9i66i8WegNgpQDPg0UdooFx5efZprKOdw82W5dbHvhtet3YhRwmoog2hw0pkEJfpEhf3
E2sPGLT1hHU5vHtCnvuaQPvcT2Xvv5Z5/o/TgKoFZkNuS+4codZ5/mAXMZFt7hJAxrVDeyfSraAG
ZN61KMJ0yOuHEOd6p5b3AxRGdkLg1jo2XBzi4QJywcFfUfiHjk0nKAVe5t4my/aIYO7h8ogl5uUU
EjlBCfU/1hwJlFF+n19PW9NhuDjmm0DOAW8/Mf3FWsi1z6yrxS4fWrLn6BuPMEFsGTTfbc+3vTQI
2LdhsZPgr1TRHKslej7/FRteYQLZ0IgnoclU+uBlFAk0Ok+Q9Lot2+CyUGVi2cY5LIquGP10CCiI
0pR47kv7snoNNSmRuZjKQTcwj59191QpqDo5e5j6LbsY7pwRD10bA17c9njCoMNwgOTdYw6euB1P
21j8JkItyMF8CVlidPdPw8EP6gevai47KDnGGbkfoDzHcw0isbG5Y4uVimCPVG3LLIbLQk6C+QvA
9ykroHzVgXMjnofsjhMwxZ9fkBsRyISm9dDL6CCWhAbzm5IkqNuzwnuywRTaVC+2qi5c9obz+nKY
Z9cZPWRKGfSX7nsIRWhw653/hg0rmSi1YCC2GDWsFM7SfQa2AXpAULC70VklL9vNTKQaG7swKwPM
sQIZXGyB+Z5z56Tb/tNln2Ds0SG1IOYlQAFiteG9V4obsUDrFWvpsuHXiPduLyNo1G2qSvtpNTSn
yXYhTxxekUXsbMZbR4y/5NDvxrdydMGjRQDeJSQUoywF9VimTujZ/lPN9PsSjA8lnEIQmnirrghI
ZLOdZ68W+mALNZFsnGdDX6wuMrv90ZtIicaC4ttQ+z8dnz3UYtpjfF1rrR89yHDzCQJKXTPjG13r
SwOZ+elIGwYWj7dp+eZYX6DClO2s561PMryeopkk70uFzIc7QP0YHKQHlfcSIjzgn1RgaDuATmEv
7bex6dnGydwLezJG68obrHH5NDJVP85tDgUwPv0ghF8GUoXox79XIHbViXjQcEyrynopgyAVVnVR
9yI1gW4UOssRHNRPp8iBNHpzgL761Xm/2dg1TFRb1xKIIhaDn7o4ZWqbpwBGJpcNbXg8QcE0DxdM
8lAt0EWGOgr4Wa29JbQxqyalZDPZvQ0NLrCTLdlhvW9lU/XS5OFJzOWObbYesUbjdz4PyeSZaZX7
6V/IQKBPGimKvAcWq1XNHr38Rmg3IWt0baBmNc5LPuefJ/QiHkJ0UKg5//+qPpvkNlsPMLxaN8Fk
2RLTUPuQ7agKZqHcUcy/5tyKfp2f6a1HGO6cNWALyVwwZTW91MkyW9W923fs0LnIBp1/xNY6NZxY
NnRCczzmghazd2RIbj6Cks77ednohu+yAWpdA8ViKnRQQz3vrvKa+XB+7A3jmBg1Nk/Z1IFQMxUN
++UGy+OUZzfVeFk7BTUhatKu6ybnuIVCfmeKRyJqELp4escFNsxuItMm1wqIyhA7M8fNKeQ55SIP
KJzy42XGWV3vnYu10m3x+mhTj9DAKnmRTOB3oJV7Oj/81uuvc/JueIjiVdhmYHvsNfRQKa4Poz/v
0W5vzez61Hej23YDZLbEmgQvsH+oC3dIWtVCDGJme9xRW48wnFfWeEKPtHsKbt67LJwfW0ZuKhSZ
L7OP4bii4sGsvHXdO1n7GHUl+dyLMXu9bHTDZws0KEJvGktzccZfjbCuw9K5bEckhsMWVokTUQ0O
RigWNIcyh9KpJ5sivuTFiQlGCyYIe7oOzOKB3AmbrRjiEYqW5wf/+JRFTBCaakrdTw2m1MkhICPn
/gbVvE+zH14vuPh4/vySj+SlqGu2M8kfryFiItIsVdsBqNZxxQILdFNUN2EwnCxnSM5/z8c+RiLD
hcsxt8a/LNOg54BmbNGTYzDoYeflt0ZfP+qdj40TV10kkdX2fYDG3cUGPJmzC+fZcGC3XJio+Zqz
5S5PWsH/eJF10eInJjVbMfnZ4k/IJbBZ31KwYLK53rkQbE2o4bWZ5Q3/bwUNUXW0WPASDvapcthF
V1kSGW5bThG3mI03V7q/p5Z0wQ7W/vEVJFUvWzGG87bcgQBZie5ur1+uoxyyanS3TPGh6E0QEROC
5llzVQE6j3umM92reXxtXCtmAzlp2T7j0hFHbfjMwEuMNbU6XU4h8kobaFoBb40b1v2oyR8hW+Q4
yLW0qyc44qlXCF6NC3dlUx7j2BnEXtnLBBKhoPuHVPJFhjHxbZPdcj8EbiXt3NqDxmTQ30SqVxft
5cQkfAujyc/rGvgYyIyClqu9hl7yTrFwY0Wa8LasFUiULRgaJ74TA/WmnzenotI7WOeNIGASu9EA
uMs8gF28jtxrv3wLmNzbYbfGNmIAcaWooVqCcDwX4g4nY3YA+/oeydPHVwhiotoykAlBeQyGQTb0
ugtrII+jKyz9P9D43ePD3TK+EQ5q7lUQG0UU8xpIEmWeK5IpQh0EiG2+M79bRjJCwkRAveGMmADJ
+G8uoKSbj5m4cF0a4WB0s7DJewyehX2S985tKJqdILxhGhPVJvOBc/Bwu6ih5A50r/ywhMwVKTXQ
8ixDvfe83249Jvz3JgUhqpbZHR4Dzl4OBGkDCD4txgPt0LVw/hEfZ0zIv3Fu9H9NU0C/xcYy7Sv1
27fGR7eF5lLhQmqc+OMfbntP5x+09S3Gds4jF5rjHYIzYbp+mbNfQeEnUvnuheOvz323oZeBRJWD
4UPoUKa89a992V5jfe2crjZWqgmzc11mVVwjDztqMcbOPD60Df1xmWmcf7+64pTNPeWIcr64XzI7
aQd9ypzwsn3XxNQVjlfJycerR6199LrFhcxdloFjKdzBYW6tIcOL2wbw2rlGJtyy6vKgfP/Rm7vr
QOdJr5WXQPv5snhtMrYVtO37scEcL7Vz2zDryYes9M7hYeMjTKQdsV1tYUt3sYuNd2MUXLuUHDXh
f/f6Ktoja9twAxNwt5TdQnqCT5B5eyv86mYAgiWsIax+0Voy+dpsysPOddeSip7upyJ4zaPgeZoh
ZHh+/A0/MNFfk6UUeDlgJj3OryDDTpBC/Of80FszYHiw51qyBQEY0sTlyW9z4HLoHQ0eGgj25ePv
88/Yev3193dRglLo1aLLFeS0tb1itpejBXLXnXC9Nbjhx44LPTUd+G7qRUV9mO0wDZA8vNDwtvHm
WTuFrMbCUSx79nJ2H+jp7bxRtgxv+C9yAW7jqbXCx92DH/nXnRfqhEf5Z0qyq1pkO5iNrbVvbMhC
VMCYANSDhLn9FtVJQftjpZad7X7jK0zUFToKMq0USJ5JQ5GPzLLqGsT9yw0rwBzpIIkFRs9u7+S4
9TBjZ+7bVkvWY6p7KBwlHfeDQ02G7tjPURujB9aHAIzXJOfnZ2NdmQgsyye1IKvdKtG+dILfW+Fe
mn7rO4xd2aq7sYXIN06pyHYvnCQzem3iElCKyravhn3e0K1vMJw74jjJ5yOSBUMm79FF/QCNr+/n
zbP1Desj3/m0NQFwLyJMvN+Kt5V/q5LytS313VK7KJpZO+tr6wsM766hDa2oWs+qo5UAzH8LXbKL
sk7E5EHzrQZX1wBnI0ZAZFX1yo+tedjr7duyj+HeZcECpBHw4pN3ZS3WNW+/upzcsv7Pnq72lmlM
x/aJXor1fkma6toBnW2si3xP+HrjqmOCyHD3sQKKLE2KRnhIjbdJVX9RVv+4sB2s8UZYMqFkiNjE
DwLHTWXk//Tm5URRdB2CPZK7reHXaXm3PDUt3VGBWzpFB2cU22jNQPQWB93lO0fTrQcYPlyGzuDw
xoWiAw9eUNI7OrRKl5LvuNeW/Q3PHbT2s6azEVcjSySVZOlAvCVGp99VOPiXeYDJiJZFWkMUC0bi
Hjo36/6xHvzL/NZEivV2rrg9U7w/ARB7GebHbup3MmYbC981NmWSZcoJHZi+qotTlFvgsXR2K3gb
fmtCw9xwEBCpWuOaaNUz1Nz0qz/Q8MFGS/MpBMn+gamuvWxvNvnQLC0ooNGwUlE5h4xXVzUwjVW0
V9JY98X/QgCICRBTmg8VBZIFJ6KieSHok76Z/Jpdl5lkyayhuMw8xR7tods9qW5AK4iJGOsiaA6W
LnFTgKMVmePSqQ91DS2ILy7/PUMmdxY/cLiJpa13DoAbrmKCyIAGXUToKFwSe/JqZ9VDOOZ37SIe
Edt3HCXaMKTh7IsXQYoXol1oZ2yvFO9unC77MUPMNxzyX3WFewSB4k8ieqzF89vrxhp3DP/XLSUR
mfBRgx88gI74tmimnfTPxgo3oWXeqm2rBiDZIRKqSdzV6Evu2x59cxnzTmMx0ATmbH9e9iHGBo4K
CPd8BsSg0N4fMIxPSQD5owutZESCxQdMvsqAeZ1YmLYOf2DjZWIsf1Xi3m8gauJW7bao5MtW2zf+
wMiButVeGXlreo29u7d80Y9SuWkHDgPIpbkeuOGiPsvSi6xuQswyEOsLwjsXDB5jGLfBGGsraHYc
buPlTXAZyeYFV2cAWEjZuveNBRZ6tJxd1lxN/pYC3u3cTTiDWmiAaWoNGgeNuhqS/KCCOm+YjWBh
8qB11C/yvEOJunTVTwe8rjER4XXdiKuizi6sRJnwMoIidRWVOHbPnZ+MgF3FGc3VzprfiEUmgMzL
uQozgj6XpotO0QJOx3DpQGyPziF419GqVH4jrUz+dF2+1322NeOGE1ddp6vWbt0Uws5HDyhad9rz
s41zlG24sNTUQvIZZWUfFOgqo194XjUxm5ed0L316sY5XFQlh9wzqr9ODiLiUDX0MJD6wuTDf2Bi
E5n0GECyyQ/4wYdASuDvccNvrNT/wMRaZNKFoECJtn3SR/zO66rEknncQs1qZy1tPcO4UFftKAQf
AfWpCtyg3TyCDFf1RQj73tJkrx91Y4b/Nnu/c+iZ+200hQEWD+kfdTWchto78Yrt3bQ2ZtjEjtWl
CGZOiZ/CgesHt+ZDqtCdthMwtkY3NmJqd4PjTRSj2xCoJ7l+aFr1cj4YbY29/v7OMks9QRS7B8wV
HanTTckcGTPb3Tvdb+zzJrtZ62VO4UD1IvXVL7C+HAm7cyMnwQ0uu7Qubkr1thPEWdoWOPiw1D+C
wUNWZsq643nzbC0cw3Vxf67apSndlOKFr2ZvDt6CfFZ3lj9Fny97hLEPR9KqhELBLR0ZxA8cp7kP
Rvsmy+VlVxUTLiZ96KLWrF0dLLiCfmwy7HZifyhgjtq4iRVjMqyhRo7b26TrOw06M5tUxwr2iq1I
v1XSObIqOgbCj8va/VGQ+rM7QQYss06BLk6+ClNVkcuaq4kJLetxnhF0wAmZOXqKWV6So4PbcRJq
Pl7miaZSaKs73jMl3HQYojwt/LYAmOdCXDExOc8EtJtVFGL0uuqSiLgnBWbzqWlS5vbPFy02Yri7
3WfNjD80oC+0/3vuKDl7yaO9lMpGOCHGLt00g4h8+CA6wMhtNjtvkdxrt9wa2tilIZ06Rd6aeaWM
Pa1DB+EeR9LW0IaXRzyqSd9ie+inKAllcc9dedlNx8SV4erpW94YIgnULFddiSaRUX4Fc8asvnLZ
Djvr8sM4G0YmvqzpqqFd2h5ZlHm+rdn9MF1H6EDOhjwd5y/nl86HRsIzjI2a8y7yQfOOC2gW+N89
b+DfSOnPex0pW8Ovn/ZuI5obRixrKoAqJs5tNZAyzuty59U/PK/i1dezx7uxLTJWUlTZ6rbDYzQL
eugYWqWldOKlC6+nsfwDHdDmBChdnZy31taMGHt2XbWeA9yKC3b30f1WUk6qwySbdo6j0g7uoqLq
s7gVVfd0/nkfblT4xNWs7z6xr5guWs2Rxgn5YxkpN+6y5pMGnOj8+B/mcTC+4djKdyBqmmMnR4M7
+TT12UgSJQNwUEcKnAppO06eFddq6ZqDqGvrIvk/8Poa30VwWPO63HJSvwDGYnKGX2B3PngVfYYx
0/PftrX0jMjSzFXU5eBYST2/VvGAlQ1l0vAiDnlYzgguJEcLPQSuEBJt/61RvThQyvY6brde3Tg8
OIOCoA1nTtoqXcS1j7ceab3H87kx6Sb0DbgKKwcpF1yeOHcg7H6kUX1tlbgljT6aF5w2BUZlDxK0
sYJNrBq48CcW9eunzOo6cyV0veZDzujVRZNsgtWmqXZra1U87UtwlorGnV5QDuY7AIWNCGPi1fzI
CyNZdCHYrjh2p36diDpfWg+wvhKK9IFfWG2cRxbtE1Dj+E/TUIVqJ4W7sQhMNBvpmomVIfJbYL3w
IDflWtEdo3V3UasEfNDw/SXqehKwMkgdWdmfBs+Tj1MopouarDG84X64FHNh5Zj4wM8OHQ+XuJM0
jC+bdsP7bNnbI+fwbcxCkcyZcyN5pi8c3PA+37eiMpwxOI2K9kis6ke/zHsZnI9VNsLIxJrhzmcp
bWF0hb2K9cuBL8sjLh7PpCLPQYeyds7/WKy9acvyuUcTv5Oj9iYtkKmonsQe0gEKEnkis34Ntfx2
3p4bIcFUG0X7ZiszwAXSZlDHv53Hqr8uWEuOYzV32OL0NUXP4o5bbaxsE6TWjWAzyXnppehknwGZ
D7+vHWXnv2RrbONQMDV0LgWJ0GPUMMjfcejZ5Al1Jd2x1DrOfyofmL41zr3bkTshM0EsWIpw9V0z
dp/5dtLJ8JHW9OWyT1g/7d0jSIeWuFkjPk8Tyw/W1Obg2qr3cqxbH2C4vU+qqJk6RMzBKpKwoE90
0a+TFH2i7Kq4cBYM5wddBHdtC3eeQr86jn2ymdip7kJCcH3Tj6bAcH4ehQvhGrl5yw0ncchDV5ax
5fgUQDtCboUCYUs/EpVYGa+vZ8BGwXzkztfF1MqjPbTzFXSrwpvSmpfPuRuIK76QDgw1wfKERu8s
yXlgp9zX/udGdt9msqhT1/X54zJP/S0fHfSf51rf9k7oP5Z21DyLAmSXBQ9p7ELW/tHrMsCdIpfM
N4EIy3tPy+qrq6riRMOMPzaDxv7R5/ahD6vphDpdc2+xcrkBWlkm/lR0z2oSyEvXBaQcUDy9XfQC
fi4k9YvxbsBbg+kI3SxhWU2Hxhf1G+2W+oFDnSEWXYRbug7QVhdzHICzQ8htCJ8Kkn2tm7Wr0vEr
AVVONCHHbgAaVihBsh8sH5pb4UH5NQg667F0cwssob2+GlkPUXc/Ujde0Yk4t9U/lABLOsziF6tR
WhyLyUqmziIp0EziJAvqHaTV/vKtZfm6gIkrlbJThyhb1LXjqSWO6GJFSdbK8kDb8bGnsrq2opre
FZTOR9VDKqe1RP5E7ahLIwBlEntEn69yggK3W+8aQhePkw3tHnSbFYdGj0U88eYm8mp6mkN/ORKU
nr67oxxOTus3sS5lcehroHrVqvxLFp88TkAzIINObgu0aif23AQJMrdPdmG9epMLNk7Nf2aB/KlE
0dxNntAHu9bLKYjmOvWnkF95Xjgn7czsMh6rHkK2A26YjHg15DYDdtW2VKOsK7rE7nSRhlPDY0/P
sk7aRZXHspj/ofMSPdkVLqfgSVqQ0YhsKG478g4kUOKxAqEh/LPyrlXQ2gfiEbw+MlRx381AMUZo
CHJoaSVZFqqT7Q8ycZtmiYWHHm9Hdii5D1mWTEvxZXGhiPm9zXXzWNeTTLLReabe3APPVoSQ0IMK
98Epp5NclmGKld23t8tQsxmJlsaPs0ZzUGWKISFdXh7l3CioN+P0fpQ6dNI6yAW6qnTTh3Fm5bgF
AXYhvuAktPC7xfP78FZYdcafxCzUmDgNgdnCOfftOBhFv9wUQR3pJAzzuf8slrKf0Jno5FGXLBUh
5E56NMf8A4B9Ipltk0S0fclgY9DqH4QMbCcpR1FXx5L2KFBwnre/wo638TQ4IPG0x7Z6QwqgmI4l
HPsTp30xHrVbFioV81hXN6NYlu+wYXhfL0NYgYlstnkMMUf7vstKt7jVihIaaztsn2anZG8STDGP
cK9BxW4GVZG4m0EP4fGx+AzlqyVKXDIE0Ku1fUrTvqvUNzpGxRtEF+urulDUOWg6qDBe5DCC3mO0
7WtRZpAn1xAqn4+RSwdyxZm0EZSipkB5B1RXHiRBqavDVHM2Zk9o0VJBzJUKncM8WWOFNtfMWas1
tjpJx67dA7P9Lkpn5LAeIQ4yPqHeS7u4Gvwpg+B20MmHHMdLcRqasVQH7jFNYwswigq06pCkSSKn
dcTrVESFSEQxNuI4uAOX96UrI+eYs07gsrbIkibQ51Cf7aK3q6O/eHRMFDypu8bFiIdxNTVh96VQ
5bwc+Vh70YPbRKx585YuyFMABMoOKA4QExexUBD/u5lCOtfX6LW3vzfMC8dPru/YsDUQtpJ9Kitf
ifssEx0+3xHd2MSgae9+M6RIxk+8WNrgjjsW0KBlpMPPaHRlwX0bsZwf3KaFPKksvbF+dITMbdxs
Hc0fOiThod28oKp1O/Sjf1eEWrABylROo+/9WobyDdpwXR+Df2ReyrhA23hkxb0/1NPbHJCwvo5m
KBfCA9txmSTQXrTp7/p87KsnHQ5efRw6sbDsSqDvTV712Aasp4iOjT/Gdo7pE8kSNBIV/76tneZ7
O2qU4eJAQZUdkUjMs0pAEVfSTyXLHDvhOW6yqbVUVKwabcQDxZ4TOFiOJQ+SnDXuWxvY7YOf2QJc
eKhe/LLnznGu8A6eei6425O0Y1wtB7e1Cmww04CWubEv5X0fhDRKZpqXPOnALl7GHbCPSFpSQh6d
wEVQyoJWjrHq6kElYe47WVL24AQ7Od0Enh1gI+opFgOtupRS3dcxsRsJcnVdYrCpYv/H0ZVtN6pr
wS/SWgKBBK+AZzt2nDkvrKT7tECAEINA8PW3fF+7O2kbpD3Url3VCuhXDjhzIEHO4tiatS8vvZnZ
59zzJcSLDv0hWRAz8n0jTeHtHlrGKlO2cP0fVQ7G7o1aV51MJT7OmRdTS39cS02f6twvCObFgJ5v
uKtVeeixnzA+a3hqDWk/LlWYYQUmEgkJuf0sKt7Tp1HDk3kXBX78Pigg4bjAjpGkci58KbplYns1
+wKWIXahp0XARDJzTMw9pqF6QTVB40KkAfHFkobCH+VhrWvL7us4Ni6RjS1N0trczgcu19HfMxRy
eDQtW4ZLbpzGEvMq23YHR3dbJJKbWiQVgVLmqavjxdtI0zbenZrRgZ0l1RBuYcfYyrQmLqpvS6BN
tTG8UuIQOoEc3nXLDDqB6qQ5GAj95a95HFO7oRUL7F0Y7OYkCOUxlH9a29Wv8cprmjrgfREU49zU
NsgBj2kjsDU7I1YHUYMrVGA4FeYFzCYL65kwsbDaqK+zDKNHaTeN5pl5ofttQ6SXDOrrNsyo7dd7
EAaCIJ3Gpvqy8YipOwXgw7JSF/MlL8YiSONodDXgTJ8tKaOzgafUhKXIrdNxvHRJUeWQ+4hj8i/I
If8BwZkQhy7pF9yLGxSeaIszJhoyPDGoGjfPEJi0w76jQ/xZcur5Hyoi0ERJq47183dkWRzDNgLM
0vwUrWvTlBtYzfT2opQJm+2kBkzKYoRsf99XsGCDFmPhzc/64bt5ZaFqWVpJKR0UyZZObSushool
QzLxzJw94AJoHnZzCUrH0uV9l8FHVqi0noc5/Iss1+VboXoijyjC4ybJIbjggVTUNuorDNr+Muca
3tw5b5rot47n3uw4VhjaO2hPxbrN3dj5+zXieZ9wHdH+efF6rBiyGRvBG6B22EqMHKM2DYkZIuzJ
YwPiPstOeOhWBmicmSLIm6yXkQZ1NLJB9ygSUUyUJlr+azD8X0+sEeB1MNpDmSQsVBkcWTl5xqa9
65cRV58imlwd1r/5Oa5q+cwbvw4zg7VBm6zQ8G+AwvLZZDbqWXkhKhY2JT5+4EIFHAT2azhirTIY
jVe+8Hb23voSBdKugrmet4sN65qnRkPKNWn6QKLXDVF5ZgiJ4Z13GEOk3MgIui9kaASSMLymUZhF
Kuy2JVP+kkRqzjlCmzcKk3hTR6AQH5uYXObaM8+5awZkKshS6m0vbKOfl5V70ZHBwkqnkzODvdC8
wqE1NeiXiekK2MjIvmyGh1CgzZtkBd2lv0+0Q+uqV4hSbQyM7ronNhXWprj3TO7btSKANUsEh+Mo
kHSSrjOT/dcHfGFpbWHemE31UM/ZkM9RnXWd9OEuspK5U8kAOlhw7Lwot1kr4XqMT+GGV1q1pkxX
6MefsRMysl3jezhDs4002c4sH4OkHYOlOa/MX696MpPJPO75f0sT+C3MsLs2glNEOXuJq/wcIwvf
R6zQclyaG6QDJpWuSM7D1oVs4BeQsKHyN0BpS+wYccLbshzlyQFGunWcsYhKeTfj3Mk/jfYIrsvc
u3kX+gRfNvIpjlkxzzleF45TkdbNXIkhqUu0K/tlBXN/H4dlw56ELcmyxWdz04lLlHobqOf5UEmA
JFyTQkuMAH5ePUAlwveiq3ILHTM6iVAcFXbMiw2L8gXeWpC3KA/EJ8Z/5EPif3WWeXmK0h6brCiW
Bt7vOd5lJdJeeLH8tc0I05u1xJwW6vuELbveTY5CmVZD1DrLmyKszirAlDUNJM4jHkUEV3vIPAfn
Umo3HUxYQk46gXCKWDMljPuJfQ3dyqRXLW/3nmx9itnQCEOOaK1Gk0wTU3JrABnyjLK8d/tQi3A8
I7ZU7gXqmmWRTSOov+m6oJxOEIG02dNawEK4FzB8y3LnrRFuVhHabIXWT/nSRdq0p3gcl3HfWk/E
uNFy6l6KHn6Sp0D0Tf+f0Xrydy22NeTPSOtVZlUehsWtzpulvrOJIHpAOiqPMq0w6OWB8D5b3xuf
eOVH9u/aRaUHVlOXozDUrUUGHpxCWxgoTQ5xAQreM4sbZtMH1tK/zaMazQX+OUGMC6jdue2Chh90
vs5L4rqWmTe8lso+QQpmUe95QbT8gqxYQ68eZCBymL2GzKRVWZtr7KRUe+Z8ZJS8t7zZ0MEHnR4T
SUiQlnAMcG9wC+gsOCYrQ/8RLJacieD5eAwM4H+EHuJsNneIqUnkSCNudlB4YShzpyEVvm78tM+5
RcPOWq+6Qeq3Fje4w01zAg0cHPekM6rg9UbHeC1oMiLq0hW8n3FT9DPCVcJUb4KP3K2muAxxDrlV
W5Mw/zNWubf+jSfXjMM/38eFops8WgW7qdzN4CMBTwZxqOBN97aCEU/RaCxihTF1iNZMTouV466t
ecG834e4xOxOeTB37XJDaUWKJY0nVuGWjyA5QU9sJWiMoFrbRXXqq4EqQNJoxa5QZ4bKHKo3A4in
RKtwnyqs7gOPxYJlIzJsubIRjXLRCeMl0VQvwSfqSNmxpAR9W/7XMYfWdY7x2rcTHMjkXmt/OEyq
KngSLchrX2Hs+vgrLnp/uNui1OKuW4EWP5gXdM8VEd5Xb6Qtsxlu7Z8gDffYt4/Xd414dFg1TkCi
2oD+mnGaM+t8degKv+SYOfFmFw4GWZH0mOJJT7GrNPyRy8wy4fejEk7ziTRXDccR1Od4JTGWLkn8
MioEtcQbFgbhgIlN3ZUgtPoZ1NSnOG2ZJ3yco25+8TurviI0IyiNWuh1DpVCLC01KjSCthWE+UDv
lr6vr8Yf6/1UA0EaBxNS0Do8csJCeLSLq7b84/OR3pzpwkMR1+YEoyQEHa+Nz/Dk0387y/MM22r1
E5qzatt6k3fFPnN8f1Sc/7Ra2T6MHyoxKCr+yhpN9uy3/r1H3jqAywazQgQ8mqrOUCysmLE+N9US
2XSYF72vcev+TnQe95p03hNcmUm2MDFcOUAfmbICJStsifU3G8I44Y3mO17Z6u5xJBXN1+gD5hvR
u5n1lEHbyLuCkzTjCw7YF8/VWBwp3uFLt+jlQGEndgcAxiESBe9kMjrvBZ4D/q6HiR/gAY3uKkem
O2Gnavor7Yiaru5b/Z8reXEoCj5ttK6qu+5j3pxiketz3gAYWNAYoPwk07h7qHlsAUzh9Y1mOeIU
dlOiprZaS7xQV1XbuaYorLDYlhCOrcu6zx3yRIefqkyiaz2NGyj4mjpTMcMJ4Y8omi4YqQxwJitF
fRkde9gAVJ1tqwbeF6C3JIHXohsMQ1I/qyhHbEc38q/0By4T68+AGv2w8299YITbWIdBdmImmAJD
ibKrkGRqHSIdkBq/o+gHJHQYEqNd9jvIJW94ULIS3QXQxOcGkp4wGpHIRX5AMvQ2xbkg1L+GFZ8S
mKAEH6QcewUn3aADWLDMAYd2Wak2ZWg8mVC4hAD2CuvwygLFmzQcNEQnSGNG1H5miQDKhJYeJ9it
v9nAhOmKa1Jny0yqPbCSWm47VFRn1HPDDgHc/TcO4w9A0XIfTK3adIIanLbxLe7C6zjU+VZB8e+o
S5itqVp56Glgk5PksuzTEc2DSGgBRf8M7Y64Mj3iLcUg7egDsIcesvMF48N1nXxMYElUwcOgqJhK
zZwDXHLdJ9q9m0PWPfi+b1/l6pYXb61fCr6MQFKC4sYLIJ2VPzTyy4lmPALms1E69HWJJFQOd1aG
zRuoAI2/AbBtBxi3hOSX9lOT2qJ6yimglaYWdOcNZk0bXCAYm3ej9NIlXvwDdHxknQgAQ3e3eG2b
UCg9ZK3yxA90ieYMy27hHa+mfyJt7rBy3bIXq6fiL8bJJuk1zO04mKbJAqzxxbO6ZDCmi77gxkmT
qpkaUBP9AnbCaIe9YuoQYhsFvdvCRhkM/9BHx0X7VLMcXauz79I1JourIE+rHpL6xxap/aNssU6b
lfA4ydMHhJDOayUyNwaY1nSANWMY/XA7b3JZvxBope6npoKXDSw6cElbaA246R8qpQ5g+XQsovDZ
tRhf6oKiGW6H10a3J1o3J8rXT8k6GAj7DAZFQ3nkABORWP5z0nYpDuauF/JljN2diuKKS3cMQkQW
lUOk35vaF9XVF9Twb0G+XKUuvvIR3BjG8f/+v6uw6C8RqV6sC38eP0xUG6WLju/YA6ufkTGOIkST
t/rzZx1CnhblQ5vxpYdyX93vZipp2sLupRvQyZNRZaxpHmunBT8C9ltOZUTFwakghrxQGH6xqAFW
34ejy0hudlXrnaCR+c4K+VLCxjtB4fyOIvLQDuHfNjIeiCJTmw1I8yncz4dETx6cKsB/cKM8l6yW
mGCOTRa1874acdOMFedyWS9o/5/zZgJSlhdpULBDPOcZ4m5C4KU5sbzcjJ73VyzlO7r/P6Ur4Vcz
2MRHuQC4+zOPyHH18HqxdvpvbDEpL9ieMJrysv4GTHwCxv5OPXYiC4aCengtJEb1pGlQVpbPQAbB
WOP7vKL/TGFSmCrkad+TGx2WIsWE5EnSeO+G9QUt4QWw02fO419bjt+MNm8qpG9AtyDmHn2MJeB5
MrJ9FT64aerWTuY1HtyUMl6jm8lFD88OFNV50Gx0BFzJFWVa1u1uHsk3FLVZEivjoX705d6RKQlY
eQoaDDdVj7IUVqWQUHnI6fKHWT3ZIkegm1L0rfUXyOt02NEzhxay39Az4Lc1GjdtFWx7iKW3dXyy
TbFpWszBY0UOQOM3oVP7psh3xsLkBriQRdAledJGfQoqH0tc0HpbByEoPa8Dokf/1RR4IjXvjmou
9vnQvYRrsw+B32OeEvPELe2QDmI4rqHcLrbdTN74Y6BKTcWM8AE3EbhdUTeHyQQXo6AOXjzAB4gi
Fwl3MwP4MrfmA+Ocb8FaNCYj/SkDv0nQiOyl7t7RA/OkW+y2xe+iGMB5kYDK7bprjM0ezx2qoCeN
YRyZg0Sa+RUehScHWrzC8Eet8KaKYLU1R2I35KXah0X90g/VK0rVPsVWhk78uv7x4CNpOZYPuOE7
R7on4ZdYAF7yYym952GwX1HEPkCdOuqofGMxJmcPFzs0eLuAz/tizs+yK6ukiJpTJZtMimbXznI7
F+UfaJBtOPM2wLlPcTwqDJBKhD7U6mGu903u7ig1I3gl5FnRRplv0MSHgEfm0vsuadcluuFotkCc
S9pwUAkEmBRwvLnNqBnePK0qhOu6yPo1/EQSuIds2gI0bxIJ6uHBLetVyvAviqUdTBQOhYue4sX+
ixVqy7I8unJ4Cpy7inZdE1Esu7xBj4+CJKLTyxRq/FmxJ7N7UpKerWj/uqHIoNORSSQpdA/TRxVI
KM6j7JLyCvfDF8L1rqz1u1n5Uak1q2P4jPYCnrUzSVSBRBz2/J22457w+AzZj9eH97KCKTZWZk8e
bA0pg2gU1fxf56l9Scjer+UeePe5JcVr49tjvKiM++3Lyvi2xlQfM9mNG8QzvIr/iHjEzQOroQWD
InGU3TzkxmQp0ITUU5SOpPvXxuuhM+tzXUx+irx2r2zzRGT3RJd+Lx6S/XatsL1BDn4PRALB7M4D
twXmdil5pJI5oF+VN99sZT7zSb4Ea75BS7wvVfPZdmsmSBkD1WlOzgSvgM0uQvZjotT0X4/zHs0k
LQP34grzoRd5rGW7taI61EpsZGSO/gr1cn88zBE9dDG7WB/Ro/DjHDB6s/X9Mgv9drdW8JEi8w0c
+3dVDZi50LPvGWw9aCJxn9kWSQh+u9aD4Z8Zn2eSl8C8gIKDVR2kaPafH28NpPQDFPE3+dpfugZw
swrt50jdcy/Zz2xQFi5uBn5JjxRGZ66sdx5GME1YgZlU36H08NkiQLp4PEykz4I+x/3XNzHioAq9
3EUxncIKCyR0LRSib7SvXX7CwluGScdeS/GySLETQ/7d2flK/GZKhr47k266yL4+0sBDMxs/oVl+
Wpf+53FiB+2nfj8VG73WOzICROv8YzSyN61GoGjEO9StegED7LLMRZ2E2ocrs4ce0mKk23n+Qcf6
nTn2NUZkTioa3oq2QPot32Mh32Hr+xQjKznHMuVPT7kvXzuQmvXow9Bs2ETTtK9QiD3W9KKsRCEC
Vyl9DeX4t4zGb7yRFxQ60LEdt/Dl+ju3RZHOzXQ11O5zVj/PTbxbbbBfISo3AOJZWn2G/c4f10Wp
EwGkjXAx4jY4+Ysc0tlixwGW66/hnNMMPfR1GsUPsLJDX+TVBkTKPXbg9kUefbUcrz4iQSKAKW5a
zI+TFg/I0/3v4hdfj59dGogmTMvJF8E/iIXDzhKPEg4St8X39o1qboB99hCruQ9Lnxbj+t615GLN
Q8WDNge4VSaQPmXJ0pcmCynoXXZ59YUCUoJIy/hZSICifmDeRcxPEJznSUxg9ifhCeImcgnj6Y3w
5W0Q+h/Es566iHwFMcZ3SBBNrX5Drfd95J6q3pzk2h25329DLe9T3f63sPk+FM1v0bpXAViEh+XH
/w96U5rdmvPj5PGncRLXasZh8wJ5m7nPd9CkLlK/Wd9BP5BJ3cpdB4ffDLMOJD+81aJnpwEOxTiv
u3ionjpfHsIwz5OO+t/YYtnONOfJquML76c+aYG1hjHmMFUhs6JqPxAALiT0f2ctTiPxfvVQHx4R
zDr1HedxmPB+uFIbvTcawhI5qAYczy2Gt+owRme2hmi62jS0xb0oUGLHjxhvqwr/EWASHmcGmZoL
b1cCDROen9ClahMc6/e4cEsCrth+XKY36P/gFFben6iqfYDQYHSISiVdC7ORqsOUS5H+uXTom2b4
IaE7u0PV9rR0HXpRbjZ4GBRhMf4mg0LkqL0nD4lltFRkYC/ciAZoKBebgNMnUYKg14IU96lASTxy
/qcawzNR4XhoCMqEiB0xVN4MfUuTNfAj0LS8+BL16ytoAP9soE+Px6WHcEfL6ofMfpxUyNfDOEdb
5+U/8xi41JvpjyX4B4m2QfNRdLL5te36JjEXwMvoUBgKFLHkB8A4+0E5Dgd5aPjjaaOLxtS3Ksvt
1HrDsY3yZlcZkHABqh+bCW8NltKvFVCgPZs9HgEqHfQvKc1UJBPQrnSMQ0zWTbvVY1Akemi+ZRiK
lBBz5nDRWvBM8siPIX/YRLuFrV+PAMSb5b9OEGQMo77GZjkyhXHJaPiLLvhbDwf01HcoLjDiiZFP
488RlJHJ6Ec6hPUw05dFuUugEbGQL0oDCocovHrjquDA5rJ6NKNNomiXYqOEbJdQzH9WEBujdCIx
/Q8SiXzLuNa7HPf0HEw6T8SC2wflU4JVfCL2qO5xHMAoTzC/9jcYdpCrKib7PUdznmK4hGFxWWMc
ajiYs4FC95r41i6fUgiVTVpE29EH8OeFcXOhLUYI69J6gNjVsGQkBkdHgn4F800TvRhbbbCejd24
zpbteXJaxcAnZqC00OJ+c24RDKhFybMQyrVrUsclWm0SNVGczKuST9XctuhoqNphTkE+hrKdtyNq
5AOrBfgiis9ogQIhtxU8GyAAFHWbeMUKnlpW+J7VTH1HGMS/ot6Gy1UXhC0GoQXmdiBkB80MXaWO
zmnpFV2Yho72YM4EQde+EbXYFbMsF2kgeGN0BzUHVg0w/dAZzJbXIz6XAR2owSyi6x0/L3nHQDVo
2QxSTsVpmHaB9L8h0K1MUjuef9c4cWf0VMMJUE14GCARjvEVX98l96ZjPQCejZXCZMkfLwvt6XMx
VdK/qFlLqGkybWRiwqH/KhTA9LNquoFsmnGUxxIchU0oUTBM3YQAEuj8ySvK3ibNFJntwyU6+tSD
YzwTIDGVWY316egpqKZmoxQLbqiLWJ3W+cIPFd7zNYiDfjMP1O+giNbae7UwdrS2469Q2VEXh4n/
JQ816oQ5Jsewq4otTn6VddAI3TG4GyVC4UYoH9tFrAo5uBCN2Phz4R9jD/1DGQN2lDzCLxiBQ3Ud
yELJg16x9ZZg2cJ1iXy1k8+/xoHq57D21BFATb9sc79v0e646aqEjXadDEebmFXZdKmZ/FgtESLx
chvvxtGYfTMEFmgGaGBz46KNv6rxMLJGzVkHgAmqLKLEVAVNFcTGXm09LGkDwLU4r9MSwlPM1dt4
Qeu6MseTADc+4VYBDa9wT7HDWx1LPzIpBx1pH7U8w6RaAV7o9rS3mMDMhznQqXuMQ2L4B6OU6tqs
qkKT2MZ/R7PQpfhQMqki71Rasg9EvGFOPAPS9XAsog84CL0JWn00rUWB1t1kj5klZF9uKC6fIKdV
JfUAy0BmAexEEUSwTIc/6sUfz4i/SzBMqRlFk871eCfV/D40sZfqiKjUgQ5FInrB1HFnmvhseanS
onRXO0+QOFTuHxPrpQn7MqEd3eH9PhGPmguGK2eFGOqq/AKQd+ctpEphA+VnNrZi65vlwDX7qpUP
sVa5Gw3dLpydfch05555AgL8W5L24Jpgm7f6qnuQ2GQtnknhznzswwSy82qfB3UaVQAdxOrtZiZZ
UtR1v4XDAxhPPgakABsFugWDRu9B1PNCi2Ji0BsQmqoM3AxUl12mmW4TUSE1aMne23z97/Gtp5nu
TD//Uoi0GYusjHOaxdGMMwTXtFHv1sHuyeBtZn/ZFV5whFw6YuXY0HQGK3Lt6HFp1n81pa8KETqr
KaQf1q7BeJQiPbk/M4m6ZBnse4Ujg7XX9jaCf9g23QiI2W4dxwDPe3jVWIkEPcPffkQgXbRsE1+S
yzSFT3xxW0H8XV3Bt8uLECLF1YwLip/wFdT1b1rw74XB/rEVFIgKQMaObR+fPSZupzuO116yQ+2z
JyLQJSwFwCDXKpNCaPjMcMgG0NWiUF0MnvaOREJv/YgesQQMsLUZ7lO8XldZnAdQp3OFjrkNPJ7M
fhVd8JpfS6it9BBPTOww4PVAdWudcjgtjvFtxk+GdfyyyvBVMswlI3rPtTp3xZgFZX5AHqzAMHE7
YH43gqfOpE4IgVLBEJ0gWbUdafHjN+RWlDkMG93x8Y0mAcm1Jv6sAnsdOu+L+WRrafwGGiWg4wKs
qnrKeOGhE6aYClcqE0Bbgrzfwbgg0c59AOWSoBKAKmqCHYrc6+OJ+qO5Rbzam7x7CsrqL8ZU4K+t
mdcPzyNfaWLBCoG2/F8oKGd9XH6Iadq1qtzTADzCycqtpupYFS5F/7y3+bML5EcrQW2hhP4RXnQP
5iCjfZ/o0rw/XlUFy8IMlKssiDBUbv6wkjz5Up88378FIqfokLw/gTdlj7/QwFVdDLA1qhLw1/cg
0W4hWYmCC7MtJIcz2PXZmLs9BopIzqJb0hwjg4YiR7AhNfk3PuJzA1Uuj7wTURwsBTXGAUCGWR/7
BbEqY5qlEhGAEhxzPT0/Pofm/QWsKEzj6ys6pVtHce6gHlbFsAgdQgwzwOX4XSDnMUYq8ylIwS5M
lbUnCbpJFZNUDsMLEVGOsmlYd05D7Nmn7ojjvvH9aeuN9opknvYTmvsYwCqgNxToZBe3v7ABx+8H
ipk0iqV9rJ9M2fzD3PLu1TYNYpcVSv88nCTJohF2gXEW06Hz8z/tqC7cdUftf49E3YLe7itK99X6
E4j50LYCzxHLriCC9+EngQuOGL0t9aJ9ztGxRZ15iaNmD6062L9xDCHCOn08hcf5KGeXrQXDgLLy
vnu97sz80LHLka/a5u9k6zfSNVebP0xWvXaPlvW//38FSO1tGQwvObXo9uSxn6tduURfCF4nbKT9
RtKicSAWB61WNhlVnURR9RccKnMKPad2q+J7F9hPcPHsuRzI8pf4hZyOQGWaLjFjCQZTHrAatw5s
DMu95Uhdbj/BJAjAEUCI8WLwZTgBtwcS4Nuhb0DIAPVyG4xqPaH4ia906pr3yEl+iMxS/peD8ZqF
w+Td/AlhhAqMpRI7FXNqEbtAz4kRoZf4FjCqgWGDzetxsAdW6rkPKtEnVbK62npcUA+aIq1mTGhU
BxWoBe1+UsRVvkIJg+Kh+ChFA97zy5q74gIy57rVQ8QOQ1/o1DgWYUI19Gh4+3I3+xrrNUURgkWm
wOlA0/e1eLxPvXWdDovN1SaOyuEQlUU3ox2yP6ERw57Svlz3bZPLe5FPrzrC5N3KStgkZASI3cNJ
KgSSvykG8LyXOjiOrOUHtVYfredjEpav7XsBVBWugMjHKv+IevNGWyym6qna+nAJTZbAuxXKVklU
qy7p4rlKG1sFe69oQRCJJU14NMpElB2m7SDK7Gv8j2dYuV7HuaCbcWTdLnYrS30GCrYM/f86BaUf
NgH4QCAPD3plBMfPVbdYrxTAKlTMpHXNZdTRq2Le2YYg90bwGAAigFFn7yUMnzBxqj0NjPw3husM
LLEhe9eSFkm20i9TNxRbO6HwBhN64L8c1V8W1eMzZ/341VsVp2CEPui+0Kyrh+EfkOTvnOonOzYP
KAlzX7oEH0LQ7/jBj8FSMxBsY/oddFrQdfnd5wybI/DFo1ecT3HC6L48BmV4c8u893SDpzAfaTXv
IjEdQkLfIyFtosGXPQ0BkGsxWJ0KyKgNKnyRvKn3i0Xp2sbcIGhNdUZnJOWywz+lTfe3poNA4lrH
XafD/C5F+InpHegKQ/0Y5xF2aKp23RUIQQnn6w/zJuC8bKlmnC9wTtEml6dmRo7TPrbxHZdHB6ZI
YqyH7LkC3OmATaerozr1a4cvjeZNLgE4Bo61WOtZ6FvA6yuaZ9gMU/kDNeQ6tZjIbHpwpBIw++IN
eOzPg3NqO0pMT72hjbGFHKHPWsa7EWGNBA4GjhDBeV38F4zOugSyTN/ShyTAQ6gWvU64LUN2JEX5
BQL3s9/w32LUBssLXhpCjQTYEXrOdVmB4RfTbdHdb1n4f0DQetH1SDBiQ0uCK8OzIDaQqpujz4J1
T1W51OkYxHgBGvS75X/Undly3EiTpV+lra4H1VgCCKCt//8i92RmcklSFMUbGJOSsO873maeZV5s
vmDVdEusX9JM3Y1ZWVVJZGYigQgP9+PnHM8H44hlh7bUmS7OqBXAZUm7zamyDpZFdlGTRKea4wZO
XnKUPvl4mPRPBgWZVKu+lNl17/e3JK4PMe1eyKvNU4bPAOz3+Rbj+muvDj7hGp3AjnWfDKU4m8kd
zHi6Mor5BIO6X0RJ/QA3NwHsUvN3dTiMQR6EiKpH+WTmQ34VT8AQmeuAR6ZX6RQd9LzfTGG1R5dz
Tqr5ztZyVMVDLWDb5c6x8YwvOALWC7+xPKy1YLanAIQrqfKl1vJBPcddHU7mehQ00ULf47l1QLO4
vfJYS33M5ltbRrO7GNIMgtRQz+MZJDp8MtwpPJVBcj0QJAsrCRau17UUr8WS+HlIzPC6oDWMTM2x
0QEEJ3tuP8p03jeQEhZllr7aVrzNPe5knBBGnEF/EtPUowZw6a/J+aMfwL4phLQ3OvXlQnn9D25s
LYBu96aBREdoV46wXNC/cme2+d4fp2NTx7tSuEczTLazDn17boJjagfn3HAucPq2qdthvSjHmsUl
CeLaIxH9lLvwMMhuGi/bN42GkFnchc0wbphY17NqAA36GvJo5ae7VtLgg5BCxyf0VmYgb5F1feCW
PpsRAb8s51WWwResunVpCzQBBvSRweJmqY5k11+NmiNXUKr8tTKTDvzpcYbQsBg1cvcxNjsIJPY5
cKVODWshw4lyIKR+/JIF2oURrteQXh6zMIiIv+TfDeCma4JD5DGwBaS/z9Jprib0IHFuHLQauszA
RlO6PyfYKi/odvZ2XWpdHF+H3TuQzg4pSenwqRiLj15RXLudTn6gp49JOT97LS0LehrNQmIjVI7t
rT2mLC8EhUWukwbLJdNYQeXOdSV3FX3LfHrpOdiJOBwg4hgzC0JgE+RNd1mlIxk4Zs1HpWAkRd+M
2Zc2EdcwHZcub18Asgwzz2bcRCVpakcGMnlHUriA8eyYei0hZK/UbyvfEtuJmanuLyPczHGKFnC4
+U8a92AvVbCEbAlDCey1R0NAsKm9ehM48THIho3WQeydhlXYTtAjYih3pLDopSzTuNMFSKT7EEzX
fhIT5LlMmGAHdfFslZWv1etmemK6emqOtHpZzr19TpnnMZs58A++59yb2co3M77Pqf2YiGHPPEKo
BcHnpv7IV3bJ/o0k3wxqFBhWX0PbXIIxXdWZe90lLmu9XnIVeu4vXWUBE9VXPm4RwhZU1dPd2FHu
h8/8nynI3Y2GDge9FkuSvFw7TML2imQt4+hkgaVDjLvQnAYFMsb7hCSsW8KodW9y+BUPZeM4JmUR
PXhajJ/azj53yF1i7kzdgr/TEjIcf9Eb4Q79EXGOmY20WiKaxuYlSr+CLj2pUdvJAPbkocNv6SM3
oCpja8ENrulSZjn91HlT5xsjT67teYJ0TfI7Zz7C+vR51LPPdmcedU5J3hAq81ppVJWmv7GfMv1x
rn3OuXrpl+FmGLID8PJC7QL0N2dO8q3T0OsK9XZRd15J9MgWrd0u3Xm46wN9k4waJJIGNL7csTZ0
ke2gyq4KG7I43cc0j2/gbJ164Zx1PghYZkyNLX3fI1rAlSf1WzPXdkHcb+Mk3cySDi4T+jQruRVm
fJbjACaJIp0Tn3NqXhVuB5hXjsHG19JyFWvaKhfdrSPSj0gB9nZdH7kR8OHVzHAyqgrxh5wYvcXp
0awSfet28JanJwPXl0UGGUOnYANPQhDgTAce+OTk5yAd1sPgrWajvLXTbec1z2oRaUa0TsCLAwuM
tn6K1Iin0ETQ1H9Rdi56jt/erNPaax94jDEMF18/6omxklhTjrK+Y0ygsjQuszd9ZwDc4tESBlwj
tDd3UfOIseZt39TXTp+jahFH3TEPA9xvaO/F29YzhHvxjPZBrYB0xFXLGXskO+VzSQgyGWegHMlS
UzvnDVtuOkNz3EqcVQSBGen9ri2ZRtBX04uI+5vE7nbp9DH1SEAGvPdZaFBsqaLoqZ0ytlvWc04a
XovHULjDy9PRUHIU840gwzDrdpXw7Slilinw4lg0a1GFixlHOsMUGzdqUXQU8PSm/VhmuwL3z8pG
alkuQ6rJzD/lw/UMESZUSkXKQLWQEF2eEyva86ZXA7zBJJEfgmbakXUs9NZfNKhWIe1cFY5+6Edx
Ix1tXAq3eVDoH/71PPrYtG+T0F9pfbdIpmaXdaQIpsHY8iNw1Evbz8eMywXgJ6X19w0miSKc13mj
iFPTg69K61Y3Ht42nDJore3kSbLlM3Gnj8lKC7KNS5BimN7b0eQCw2o0TXqUABl0Ig9dAEJxglcX
jV8hBQE66YshgdgHM4R0eVcB5U3VRr0obpNt73qHYrLWyWie+AoleRcPrqun7cBzUq0lqBy3RsuW
8z77Xk910KBaGPYq2YhikFADCISRKzDolvbUb7BHWiI0fPKHclOZ2VWrJVsV0PXwuQoEmpDP6jkR
GU/qmTCadimBxp0xoha2VqxcFT7UI7aLcRfNLwbIuvpc6VCRqJcIhkyMtr9uwnHjcaaM1UZFFO4w
9MJVgiK+YLpdniXHqGrX5cTUvvwxJMwO2CGqsB1l0TW8xQ98XdnodIQx2q3N5RhFN0FnbIgRWQbh
E4WszQEBG49GqP3kej78roy6pYAKMywb19sHnlx6ldzMjEEyR3cT13IF6YmKzFpBA9rzbTp4YUt1
XMZz/MEeUB54GSEAH/CFU1inFHicamo3SudexdcSP9Eurj5Xs3GoJXQqWpH+WQ/p/xfXMQuLGApY
sa0nJLfNY5L7N0nMoOhuXKkbX9AH8rJirS4gEeWKJW92xpLIaPOfuX5y8vlsldE+pqPK36rHzeFr
5JDG2Tk1zEQVx2YsqKZwAIqxFsiiDvwm8gPgmmKJMfqpkOZZUCS2cQ+glR9n7tzMIg/TVxiAtBfS
BTlCWlxhlbDhErq0XgEhUjLWOujTwbVIFb1bxu3B9qh4ZM6NB6d0Web+1VB6I7k3hsEZbcMFkiIL
wLcGAMrTlygdXphK8cFtvK/EPjiamkiW8dzC/q9pTXg+I0odNrPw8enqHJpPhu+CBtrboo9DHHIa
MDu1fhL50pn+k6k7D1WLsEfdQDo3q9Tv9V1OIy1VbxiGlLiUWQ+1stvVfO9OWPO1mQKvzFRxtkjb
5VxNbDLFvlMRWP2caakf9D7/UvtD/qqn+q0sRjo84jmTNXVCfd8bStnXn4thusGB5rYQ5qvTG1eO
1rAqLKbyaHl3SLsB2dT4WS0T+rdfE3t+wTyXexu6lz7X7/pcgN3ZYNuyuMf/s9gYc85YIouKKfa0
O7UaaeTetVl07LP8UxLPnyJRkxmUNwEIK6DChpu4D7RhbWfeXg7GJ6cyr1HhHGsvvtft5CSd9kGj
9S3oi0Ag0x6SokceXkZ3hu9Nh5IphxvkvVdtWT0FsfU4JOZzIKyznZIIRLa31U2cWjNhhCtTDIQc
r7rz++o2G8T17DRHSWpAPYHndWXyIf2bTXMs23WSobRxs4YMP50oW83sc975z5DpjpQrMezfTOIn
ZyvGKN3aJKUwUvu+LZxxYaEPGDGsmWE5lwADDGwy7yDnQUDzvoB8MH4HQDuk44jkwwOLzMSLoUfN
oi4mcJ2yvYaMZS0CUTwT2h9MxjKseRxPjZwqegzmU2NaH0jgbx3bPg9ucQmKCR+hNN9ks1zzldd4
paK+lg9xaN04qGsaN1r3LuntYD5Xuk2EIZpxgoLllunnGuUT5J/GWhkm08+GFhiIoQnzmH7tdYga
VeN7B1xy1AWmqEgctNZ51M7IfmnV2I07rA2KhrGN15qsmmM65i8lNyNp2nOBuo8pmv4Snuat2sHS
oW0z9NUyrayPAxlDmVDWqECkAjBNu4WfsXMGeyiWltBerZLCqKbtmFTpSwmhoB7a58gei2WUNc+j
HV1AdnJObpsGRIcYxn7Nc0gprYuIrBbGtnH8D56sH+n8bwpBZ1snqtpj/lQMFVYnjbYwpuKqqL07
QjyitIZ4q3nndo5PJGePTum/IK2wFlKbr1y3h4hs34OtHMY0fWpgBcHp3lmtPGAZwqVzKT64uT5F
V67+qaNvFT4mobfx9eRDkcLngioaL/GFQZuZ7iN9RvU2k2CUZng2LIIUZmf3EPfz5dzCPxAxgW3u
k7Xe5k9ta9IrjO+ndP7iRv3Giedpp4X9sEEOB1kHdmG1mN2yYvIeJ3wcUupqjevvW3QN7K9OYs0Q
3Dh6oW9nJO+btpnTlW8wstnug2gJjTmjwd+dMQZMbgEyYEX31B9xkA87D4Rnh/Q5Oss0ggpWfTGR
8CwgkvUfefGpsp3gs1XL7KqB/kAbe543YwUVzSn1G0dk3THxJ4jjkwVvLLD7hTnk3SJ1KXK92EiQ
taNaNYok2uqx82W02k1vV5eqdM9GNO6r2D77YWdvY0Bd5C1NFi3MmOgbOA4KmzF18HXHAtCtXH2T
tYG2tO0++opM1oMc7Oen/+E4HeJuX9DS88xiGZTb13IewIqcehFU2nHOwjt039sxTfZlRS8wuzZF
/eXvGae8M+5BOaZkGRHeLFHmXtGdoUwxveEXniY/ME55P1Eq1dvM4Ynz7hiyK48cncPT6knWBz25
/Pwb/MBf7v04qSBijFQfww1F8rYzHNrtpnNdsp+V7Y+y/Pn5x/zAJMd558qHZNeieTZi1D4aS/oj
Jz1Lf+HP8qO3fue/Iw2mqhSW+gYgN2jxAhPzmkau/t6Fv3PfaUVTyCLFFTmFcbFwsWw1Jv/vuRI5
72x3ilnHgSnGPUBrm4fGdG8K2I9/z1LKeWe6k810p6ouE2uX+cbbZAzbhdMav7LaejPF/ReOOM47
u50Zkl4c9Wy6JKvpBnm1WZJh9hIrjHCyq3yN6iT/qInM7GGxmtS7QzsP2apzBrzEcbLOzM1QwlD4
m4/pnUNP1YuoaCbMTaAQQMwrS3MdQXD4hfG2etj/6tu+2+aGVUyhLxNm/VZ11oJ++dN9NJjj0YSw
GG9+vtJ+sNvfj59quyoGRcOXNHPvc6oPwFSkAfqDpT3+/AN+4C1nKyuub1yepikGtgtnDASF6uF8
on4BBwjKix5+Vrs9BXb4+SepBfwv7tf7eVNVTtHDRFdsRAP/Ug7ZJ6N2f2WI+QPjMPvddu9yibl0
yHtTxA3FeQY5diBBYyOC1KRcNXQcf/4lfvDQ7Xc7P8J/xo6hX6yRiz4Lt13YVblnUPsvpuL86B6p
v//maViePlmdxsijUE3x9lLcdPrub7rV2e92P0Y7aNaanDNRJXbqHoUD6sGf35gfXfm7vT/NhoFs
XKlApHaB2tqujCAVf89e0X63kaHrjZllM+elYbzLClPh+mNT5s7f8bB2PfvdRkbgKo0OB0cSaSO8
NtAe40Vb/iJK/OC+vJ8zFZZWN9A9Y8H4w0HNqaA2vfv5Lf/Bon8/YaobZ92PHAYlGMyTD0VN985Z
ATQMCAUrG0MGJD4//6Qf5APi3UHttkVVagbjETigs1NcRwUN/B5iKTUjykeZ0+qb8tuff9gPQp54
v5dtw2HqQ4gtHzaQjNYxPg2Vthe6ES1VJffzD/nRY3m3j+FhKBVraa9TS1ZLCQW/Y9zYL/bCD4LE
+7FTfYBIaWbQMZaW3qOGA1wezKfQs/d/79rf7eNsjBAJSoZlFtGw1KL+RqC0+Plb/+jK3+3i3pkr
X7pcuWtEGx1WHPq9sxY3fy/hE+/2cV0WiKHVtHOMZcclnlHBPkwLc/Xzi//RM323j93JYE6pz6D0
GBh7rYAgo5qdzc/f/AdbwFLn5zeR2bY9B4EfRvfp0BUlwLhv+1e1DoVlYZU5/Hykagl8SccYgz++
z7+/jv8RfClu/zgbm3/+J39+LUrY/kHYvvvjPx+KjH/+U73mv37n+1f8c/uluH7JvjTvf+m71/C+
f37u6qV9+e4Pa8Z+tUyS/1JP5y8NJJO39+cK1W/+3/7w3768vcvDVH75x2+vRZe36t2CqMh/+/NH
+8//+M00WHD//u37//lD9QX+8dt9lAdgBvVfXvLlpWn/8Zuhi991z5Su63iO6Xo6EWL48sdPrN9t
z8CHDo8bPPpdFliO63HIi34X0uWXeUwurQNXmdM3RffHjyDZWAY/4t+OaVrGb//n0r57OP/9sP4t
7xBvRHnb/OM38Zah/3eCw2VJzmk+3HOl49jiLT3+ZqlkSWRXUa3l22Ger32LljWNaY+Sd1v22hrP
iRRba6/aONBNFyOmOovRLe/dYj40NCJHguts2btKs5djk+MQ0EEOTY8NTF1katqqTWk5APdtg9rZ
OUX6NddG3gL2NarelTaCowqoZLGEsMj0efqgqGNgv+NxoC+CIke6L136vfbWg88A95XmGB8VZXh4
aaiF5o0xJGfcD9fDLPdZfc+QlkVSZs/uSFNY+uYyQyZJd8zeeZkL4eiCnfX1pLnRstTNBfOsiXev
MdoZnAAhz8p0OUWlQwsq2LCLNq041655Z/loIjEAilN4r7JbqUtVF4OKYpP62hqYilZaDvYN2Gqj
MuVGUu3S+oen524mKMnRKLYAk3d4Bj85aXGPNUaKHLxbCSgn7ZDfqvdS3VnZpM996WDI9OJKVKOG
tk484y7w+5MzXdoqW2sazhpwBPIIXjCAl/wwRfvAOrdauwIZpCVzbuuVPTnL0ZR7HbF7AZ1qFGeL
MJDS0TTmgxn62ONY+baqDZxAe5Eq10/QJxiOHiR4aPE79XTd7raFN1r4ArWiu4qzYDXXqLALvEpg
0LRPUQ2eWeXHUOkIpqH81HSXQr8k3CnNSOmz9fRkzkwPWeLauOQq1ZWTvCwNICENLBm3ph0uUbdY
n91O01n9lXo06oVTL7aBLtCgo4fgYjQLs43G2bdV8NmJ7TvPb57U7/dacKqE9gRpGHJMewohFGiY
PiwznimJx9qNTXiVLmafRk7fAJyzuzim2E1Dv+IIX0b6Oe3w3zjrrD31IJg7v1YLQi9YB1Jb5g9e
ZG8t3aSzB/0oCZHcweEV8I4MuYG9tBEsh6GpaOttI2nv1YrpNKD/kTWcLSGXLIgEmwrrCKgOzFfi
z97eqT+rj6+ZwaOZ+dLo07UaPou6CBK5vQxqHE11PqNmhTEVtU7XyLcoDunv9ecA3lSW2LtizG5b
FFDwIE5VR6Y/Z0f8pNAhyQcjCtH6gO3LgwcfVa2JpAo2xcCakONj5YLfsT6mLD0Jm56is4H2te7a
aF3X/hbU76ASY0gXG0CEcAHpCFeLdJtl8zK3nY3T4p3k5nBTUEcSuDY4zC3gqa5Tl++ay+s2sbd2
zVPhW3o+czMTd6OemnqiUeuvK2DdAc7iQPBQAofJ7E9qx6BNxuHJ2TBWfSFTfdWPiB140K7cp7hL
FUZ29EIMV+mNY8G8swz2No4TbI7OVOvH3fsu3Dc0S13urWq9O2F5sTZAbaHFM1CBzlohtDV7vyrY
2g63hbXDHwucL5LubE00forwQM66CYNrHFn2mcyOde3uY4FvlqFbtNo7fRk5ON0VkzPQQp88RMWI
lxMcqRgx84y2uduOmX2Mmx2R+XPj9+GGgHx0vAwyRjFts6JIV52PI6CXOVc5r4EuBXlQhhiJKg6I
iV8D4u+cVVpvjBBGZdnQYi66cGOYNL4Gd2ROlzShJRf5qg8wnen9pWbkMAnK8sZ0/RYJtL0zq+HS
z9a+NFKEeep3fQNY3wiihygHURVJuNW9OtyYw3RqMFjJM8OColrhGgAXfBlE5qkwamdFNKSbCSG3
9UlDvcZewBGCIS3FbU5sguZp7vqG0Xy0DVBnQjXKyrSDpA2ZsIrCDLaOfH67zta+qnw943tC9E8h
2RmZg3Kjz786OVh1qpmn1BiinWaHp0D3lTVBvrLCZqLpCNHUhsmAoxHGFmW5wZNv5WIWsTUR366i
OvxU9fk21opoUw3+16FHBIwTJCpoSA24iNG9c4ZL2ujWpsOYCsNoH7kbOjDY3ciRuvnVmFumTM3B
R4BaeNz0NwfEpOvIRYFmIXFhBMumrAQiPbErsIZN62hTJOlrVhv7zEqWc+4/lWmwLrLxqEdyJTN0
QkwcrmIst341F/gdiPXnKW66tiEcfLpJC75P+DQaSgJNdrH1NbmZKkIuEUQyhlUSTebcvEsnxNz9
JRD9ypc+c3iNX5QPhv19JvvHNVg2rRATHoFuq3Tm26TTypxeQsgvtoYntplXXpX+0C+70t2EdIbf
zmPOr9R/ScrP6hwdG/rDsUDSWJsnzE1ehG08xpl5p5WFtUAk8jikd+UAjdO26bZb2D9UXvHF3OKD
ibLXsG4w0FmpAM22lXF1K2FUOkm/oNV0HXViqz4kNuOlnj30ek6Ts+bEVUeLCorBrF31HATzlK5V
KFc3Ck9TuJpiq5f5fdK7D7a4QLdY6h/b1EUFncP3ypdC4Msl6+UU7GWfPw9EJadhgfe8nkBXms5m
buU+N4JD2QcHrPXW9SiWEdQhN82W6s8yCQ66+xLBXaMDsI5HDItM7AnxOsEJLprkvk8vw9yv6u4C
qWVL91LxiW+d2FkOxnlQSZcS56OQUe8hHHvr++lxcOEpDQXk9uSrVorlW6pgaFe1dQVd/9prhuuK
VZviA5F0x0Abd2NNT7CuvGtqgiWE8XWTpF8HfT17FtpSsYsncrBxy6mxNwx9OkGigrtkM5wU+pU3
yYehZWm58Vfc3VpstMQy8L0trr6PKpFiXie3BiIO7WotgskMN0F9lZrsoEvXmJghh5G4cDobKa56
IDDp5Jcmy45tk38q7HktxKWY7Wva1Jsg+xWy9H1x9Md6dQxHdxyDDcvC/X699oxGSzN7wooD5SR8
ZJytkDAS0NM1l4OZ3OWbsuDP3PvbXNv4VxtE6pyhtnANG9nD9x+oNxEijdnFubSQ19AoDyH8aemK
HRZDz7qw7sRskIbWq4BjQx1+Obj3xHFGlvwLFOYNin2f9ksd3wqJxMAU76d0eE0gMLNwii3jypZv
6QaZ6JSUtwPGn5iobSrlJOaSJThXWnSfhvitJEfdah+x5zhC5uFAc5d2eteg6SlceLifJ4at0Mgc
INu/rcrwtbatrTNo67RM6N1elam8riCEjIa4hkt4halGa4hdPTr7qrURj7vWKXDSJdsOc9iNQ1Kl
nIbNSSz7MFtbLPOGfQLFvcYyNO9ztkxwYI1YY3VfelcqeQ4YZIgw9C3b/vnjeyua398yzzYlJZsk
lXk/wS9HMBP2OsazKq1LfbZ2WO6GYFwID9Z3+ZFlPaSX2UI3zkb0t13wpIf9SoxkkT67sb6w0aWX
rRGHvqVz6HLheeVowzQSVLI86Fkjst442zZPlRhX3VSvx3C+xgp1WQaMq+OD8YW7Nq2MZrvYTm3/
R/X+XfH+7Rp9G8/81y+pikvb8Cxokt+v0QERA8orDhIegqo4YLhunR46Mu4KFcI3zM420PxwnsuX
XZ5hgJsdTPuCQ9U6CS/w5fLbGDh1gJpTp/CPSaawqlVlztsjLM/qkakKKk2wU8j2JS4rYy83un0y
RbMfEcqqn4YjxxhMgZ8/QvN7pOiPLe85ls5QKA+vOuMdNGiVWpQPNOi3Y5xe3mhZYu/a+hrtLJTz
0NkXwr8in0VBfVHxj7XV2V+QAt2IjLogJqRP2tovs5WJY1ZvpceKBaqCdjGqhSkPZZX9AsN5Cwt/
eSTU5pytjsROWX2pbyp0CzaCw5RrLpq4r0o8fIJWcIYRuYqdClsT/nN4ZkGLhKKLVkgmR8ugf+XJ
a4SdSJ6vB4HRp4CvHD91ERuwc07uTT1eog++8rfiZs9UWkgc0eGcuyRbq92vavkhCU9+HT4WnJqg
5oveIxph6N+yqR0KUPz3QkkJza8yNgz/SbnBCQElJH9X2BvcgZ7UbvzFY1SZxF/uiLQEhDcSHjje
398R/LX9xMowUVJ3QZUDKi2naU9SgBUd0YPJUtEiIqEfBhtjJ9g1ab5UFan6inrxCet5Fa3cMMdo
2Vl21Gy/uEQFa/71Eh1XWBZaXOP9CCe7hJo1GVxiOTpv5QinAnbAF1UWqhq05C6qGgg9wzGO0L+o
PI2akyHp4/iMg8PxDQ6wCYOc2Nq0VEXSKCkPg3T982t9W/XfX6tgMoCUeEnYFnMR3t1OnMPy3p/Z
FVZ4mFvrXDTdGmvSlawptDjsh2DamUo1r3R1GiZNyGn87qQAjaS9Fkg7rOpX42P/xWHJRfF0Lc/g
2jD6/P4ZD+j8tKlmEp3KufjiS3XnoD6tK+CDIMgYfowMtzmrwHmcy+LWqYKDNji/wJbfUN6/3Jxv
ruMdfo0nyJhVBgdlgpnJnDXQWtW8XEAY98zzHHDXKuJXlUHmjGhQ6Y5aiPDcd81d0uOcWCeLxBNo
fu1lF3VQap6LBCEAsgXnJhpPrOUr2VzGAVLhdFU6F7WXXBRLVdlsqxadTyOv/Tpbqy2ovmzPku5J
GLC0f3xbCH9CqN+hg/8Fy/4N6PYUvdZFU3xt/3/AbtU49B9jtw8vU5RETfu//uf3iK961R/wrbR/
Z1OAwwLE4ibrqCPlD/jWkb9bjOGRwhWGRVRWcwb/hG+F8bsu8MDx8Fd2sLtRu/9P+NZyfmebGSSB
oLtEL+Dg/wf4FixY7YP/Xp94zJk21+Z4ggthMNb7WOjjlClxSDBIGD2D+OYgXPTwDz+M0vcNyF1z
vvZJRqeV4zttj0g10LYjVc9rozraRadbdx2igS0FrcRZZg7uIdUSrMzYmm5DO3Q3woyCu5ZJAUed
0RcnN/EozykDamMVF3HcrZ2xzR8zrYOmLqds3HVDCQ8eWRrSQuGUS4yh6wseWrB5s8ACuBDuy5ia
lPwzNgDYIOCTTE5n2y0+ttmAzhr7AZLJ1qFYh2p7wMM8mBdVOkHUoCcxBuu5Good40gkfXPEGnij
FzXjXoCelUXmCXsTxqsMNviPb48YIiA/HwFCurk/dUYVvuamnn7MB4fTvAUAio2UIZRDFhp70QZ2
CcGyJCoXszNcjX7SG6tS2PKDhgnhk0gHExv7dC6xyMtN1HoJDlUUgFOD14LZzWfM/MlRJxPsCmf4
hBa2I1zF1ZZX2EoPWBJM2i7Btu92cqmX/S6INl46hh8NZCoLtyRlbrDCuwmw+FfTDmr9sQxlgj46
6Ldj14g9E1PsDwnS0O1od5jWMQXmqpdJ9CHkx5+jKSq2ECwhtaFP6C5Tl2mf8LU0Dllm9KdaROPG
tN3g6IPyYhrSuZw7ffChLbx+a/VYFy4K+Fn7KPddlMxD8NE1dTiWNvSbMysEywEtYPa5GAPYq3kJ
L9dPs+A+6IFWwdaiBtWl/dW0Ssx78wQ7CC03dyWak02WogXrZJbfMAdAByDX2uegaJi5Mubmdcjk
mUOuYRjRjELuh7gIO1q2Y7tKjap8TUQr76CaTl+zwrPxFtBCeWcmPZbphsn8TbYHhonG1B+ToUIf
XmFH/ywZmgM8hfHKUkbolzF0gx9qWX62aRgCvEc0byAJ7KH2MjkCKYoe7F3DTA95qRUnrLSDx1ZA
LneCNqxWhdnThsjt6HWwOZ8Qhs7TbRlqJtp2TQ23KWZyn6zHAqpyRveihZl7ByEWqFRzihtGEBQ3
oRCUNEZT4nVqoFg8VDHc8SEziwlYi5kOyPpRjw38n1Y67SkFAn+GjWJAuQ/j6tUso/HOwTmY6lxr
7CvqlerUJ67zhK5zeIDZrK0Bu+XLOHmoFALsG5cTvotPgT0lB2HF85HBdP7nMA5hCRuN5q7tdowO
M0JnhiKhsa3GGoglxSr0yrcn40qr7OKmMYbsyYJUss06We/GkeoQHbN9VU5lcRpZG4eiR+dQ54qJ
Y0uSq9KN0CfFteUesSTRzxBmP45+RQsB55MDC609tRPj4jFzgNfN7h0/AyDRIija8aEJffNV2HF3
Yj7OuGNZ4LwkzfHRmoS+h1JpXeUCb6dFNaYt9hWxfmObhih3PQj3vUh80+iwE04+w1I56kYyvnpp
7+SnIfT0i2Wa7rOUmFG6A/XGgDHdMURmfvGEri3rGCqn2ejD2uUvNbTsaQh3IA6qZ09oFSauIvuE
8WwRrvyQhelPNfh+O2qQ4bsB2f8YIwcWBqMbUDpih16Y2Xg9MSQD1x0AINSlxVfpMcqFbMEvlx4j
JAPVCGPQSoynyqoscExYIM4Ktn1bYSGAOfW+CYV20BvD3GV4sO9trNw/ElTKdSrDDOHDPGLyBlyU
t6jhMmmZmxr4A31wnxX+om1D2OGN52v3ynDnKpx0bec5ZbVvOwe++5hWdyPg4lM22gBSbcYIuKAO
XcRXXrlmjkj0Og9hdXTKwruysN1bMZXDvm2EVaw46TxUhn1zD7wWfXXGYn6Eqd8dcirgdeeZ08nT
TP8+aobsZUgjOIIi03F+bZhysrZyfkZ3KEHlxMh6JsHM5aPhREzv0GeeQZ519VMWtdYW8KwFnMrz
J3oO3jaZ7AinpwL1Ty0ZfdCkttWuLERqD3Y+YvdsMzQCQqXMmn3FUfHRKszglNu9c1fhX76OEui9
KKdSAurkM0QplFgsRlGw7YSnP/ZGzTwzo7Kx4Khifed7/lZr2oXwc/lR4u2+MUbdR8iSuoAAtFHU
kDgdWLEco4pPHdo7HaovirG5SV5GJxJPoxEbwTL2csbgoENPEDvGIlpKY2w+tmUKdTyIHMJ20dYI
TuahqBZJnNRfB6ejqxWHA+44NodU5IMbZpaM5JqQMN7orSefehhBD0UsNDp5dbhO+hhPonbuUDC2
2jU9KoofE+vBXaFxjjhkNxsfQis3KEBRjDzHPaT4BeM5GMLAzj3w2Um61efe+9/Undlu3Fqybb+I
BfbNK5vsU6lesl8ISbbZ9z2//g76FGrbeZRKnHq7KKBQ2KidFMnFWLEiZoyp6i5b7+QWYpxrNtqs
AWRExaCjPPsT+EVImGlYapTJRe170vntURa6IXI0Yh680EJaK5pgPk4iJNfZb1G717AcLJjOh9CC
3eJYTQFxvRfRk20iMYsgylswEausAE7EBvwdIrD6JqidBPBfB/nYQ5P44XfqeBv5SWc5dRFSVCqn
770gqs+SLEinMYkAmuM4duxL2XCFGVq4jTpHeisUo2QcV8g/5nxu+dATAJ3VGNxQxgg9ufPzHT7i
keWUmsxMaagOx0bLlPU8+9m+U2TzJpJk4znFZOOJAFw/FsrMvGzZibQ06plD6Bip5l07xJPghHkg
MMsfBRmTwfEUPujoYaLf4+G7JOqjuxKGihNByLZ1/tdTUNPhGMVu2ug4O/xSMDV6rJuq26uo5Dds
PVBYZOoVuyhMw2+Gn2ixhyxluJeMTjSdQhMrHE8zK3vJprH6qLIoYzI9j1V896B2vBTGbO1nYwAI
Ss2BJ6e16b7Bm8E2QzXcw8s1mXkwk12pqQrczRkpuikJ+q8paxnNSPyAr7eh5AZUsJd3VhIoez1r
x9cAoQO/2fkVEN0yWcGnJEMS2eUYuAmVW+ygGP9TW4Wtj7zPUSfLONZ4Mnl6Go9MgPeGMdkA4cc9
ncHiWyGm8S3EJpnhBVNp13WegoQht3as2MfKUReJmQDg8ofcqMwffR1Nq1Km1EHSKafgapqiZZQn
H1nlRvei9UUAz5TIi5eUbED0riqogJY3dKV1YBQRPWZLFWSMNXnT+H50Iy0UrlanOIzLSbzHB8N/
JVlq9grt6/eKxt5Kq5p0p+ewlksg85saVMpNV4jzG4CRabKzImsPHZxIeFKxGHqR5Ee0hGMBZGPX
lOWDKDQYQFLgscNqUm5GZQpvtcrU6XpXIDvp/XpBDz5MDmvz50QIz5ysnFIImCoacUzlnI7h4t3Q
yPXOMkr9hAZeXMlFMNOdFOVHOZMRFohM7uqjBfs5o7WZG0bDrLAolW/wQNnxY5woG8kwABfzg23R
+vgT+r5DENLuAUW2N3jc8NY0wd8D1wwdvTKiteWjqYP8g7IBn8ZfuTpYshMJafGDQKjcoiUUHoog
sR47YWyPQV8Ppwp04zrV+tY2rLlhlF6fpMeinWcVZarWC5R6NeNWEIXqriYqH5Q6SKBWdJMN+xFj
qcEMwMca03MaRKZ8wCIq2RYRcN+NIVJYZ0CSjpdoysE+x+yEgliMHvluKtI5gytetrSptSJawBaW
cg8pPMCzI21Ue7Ks9GQaMEARZEwa3ZWqkSi/kqUsyA62RrsQVfGRJqfhguPr90YaaicAcvTMsaKC
YJYTYlSYJWynJMzWgi41Y8azGdznIFCcRkGEiCfr5i6w+vCOobuCsTqSVFIftd76YikfLW0MVQiO
cQzOr/QhHM75GhlU8wokS/kQIlFfF6zyrSRU7fuYZP7H3BcpRLwhEIK1Fpf1fYAaEbSQYOWEcQIn
o6ZpND5Tdo5QOqRJfUMLkCxFHiTzGPtq/9HLtd6C68RPyM590JANFqrvKoetvTb3gun2FkNcy5yT
fwA1mPquhNYIsKavyze5OCJAAceIoe88aJiJMNsUV3aDp2DsqF0l5uhqpGg3aFEAm6/QFWgn2LDU
sTU+hbFsPhrJxBZZKV13yLtIXvXY/jxUdSwJTiYBtaj7wHrGfIydLlU44bYyebDREnc8Y56N10Dv
gd8asIafoecwSGSB/aPH2zOiPZvkqV06OpTZh3UhV9pPEpn8SWUKeZ1mUr5TGVdkuLT3Y84w+pT9
CKSOMnQu+aehjFUEkVqPOa1EjjpnneKERWxtGsBgGROYpfLUVBomn1Y1R49YO+prNnE20F6m9z2X
4cBoW8f7gtG0zSsVWOFUavUDLtX4eZS++FKI+PjUcykco1wfP3IEID+isuqpyZbgwAE3yjddmQ+3
kmLQtp2AQWBV25XV3tfC/psiJ+GjZFbJrVRq6Y08tcI2rVrcH1VVGysHJAJnOb0p+72ViJAN46Mg
MAEV95i3MmqEqUbuRV1l7bQMePtsmNN+ykGiDz35jiL23cHvfPEm0Utjr45iSg2y16ZjIdYC5PZG
XKfF1N0ICdgPsRoBoC1DayKsdQeLI6J1ISlHRRvrx6asyqdJqkQVdvqcvc2tn3BgU6qOln7srzCF
TEtHYgddmwGWU3YSMgHpAhutHmYJjEJvSsmTHlX+HlZVsY+qxcYhZ6mApJR2JK/yUlHzZZcDFcqF
PlFHiAlzuBw1Rg1b4xxJQsNkfqow7BSWlfEQFD7IplyIukc6zvpLXQhAg7mFZ41e/6YdUJSmjDu6
WFCFbz4GOcKxGDQDUXGA4arddaTnQx6/gqrM6YRUtRumFF94+JGF/I0XY7f4xBDy9cAYTrE4w1uj
oYcHq8/Gig2hpTWgJn2WHyPRA6WEmKY5I9GWDEM2Vdn12toY902hxR8VJkW8zDwM9wytyaxXsZzA
4QXMKCIw/5jjMv+VyU25giPWPQ1A+5w0tdRvNabDcFe6ETeGitI8p+U4AX8nB+mpkoHVIKiIOyeN
1PCEsYKyTQAwO7VIRztJxfLUDxzoOBJiRZKk0zDQmTGzX7oxhusk6PsnDmZEzjYKGo/TvoIIbmi2
isVpmeY9LDiVhr3N+//R5LpxUn0/XPuxRVGmtdrHuekVtFm0QJ/NGI8ymEXkOHaahfmdaXEqD3Wx
vYN5lv+QKKi7GTnUa9o1cP5SafKETsBOd4onEERWomwSuIJvmRj57hSF6l2FsQ+U8yDcAe9VGkYv
Fbq7ltQ8zuw1sG3MIthIZaptC0FqfmhtELxrg8mcal3OmsesT7jDPaP+GMUwXfVCHf6q8mHhBbeo
G508MlC/qUYD2B/oebuRhwKKVBrGqVvUuXKXGUAlyIIBq4WlCIV65ENYBfS2n1KRJqMTGmCEEL/3
TeJKYUtnQO4hzxPYkgVMSbDFZeO+Nmsyu9oA62IG+fcsMpvvUyYPBxWD1aMYUyLLyJUm8ukoV+en
CvQqpkK+8mqG8/CsMc0NyyHp3xkCGg8NX/1bqXNoltUeEitoZNpf6pyD+xRi8XauApHy4TKJn4nl
8JAmBREl6JtqKzTleMvwd3JUqgEhf69kReuEXYiJciZaykNk1VgJwHqbcCPLEQXollB+IHNttt3c
Zhsj6vqVmSXWqu3y4sR6Sk2bDCeE7pco6CfqcYo2ClsC3rgRzFO1twbkclUibEU1z175+d6LJ9Co
bdbkuyltsjWvqbwRKFyhNJFGqgx99w5ePbqtFEEAkkIO+UMGke6FTA/dmFrLSjDT2XqecXV8GpRx
eBTDOv0VCMoI6tgAgcTOcW9osACUmnE/o5cYac5bbEqWyWGmS2m7ab45cgZQ/XVcKTlT+YpB19S3
VkY96A9ho2Yo3uburVUXJzkqjHw+M7m47qcVZ/tm9G8ygBnbfpq172YUmJRhdHU+dTiPP4jDKL74
EIRUR63kfhO2orybh5yilqRm33WlhqsT+zKMSNVYviAmN0M3zlXIf6rGUaOI++WQOSYT2CWFyDRr
1i6ck07EkG6aliM7QE1CfPXQdm2KylcSR9ktm0TBs4WqBj48slrgvmoKp6SHhEiTC1mtHwtOgWXf
xsxUcYXnAm6N6VRuqt4ISxtWDiQ9VdJexlCTX3qK5KdK1ef7zl8+vxo38DWmajH5mGoa723awhxp
EZhumyHS38rWCvatpPFJBAEDcYTPCuhz2g7fO2Nmr0Dkm3WbJhI1/E8tbcLXSa0rz7RqntOQSWuJ
5jp5ZZAZSE/w03NMksYVUs+cIGyV9TN4S5wwRQNQSSJEG6nT2HygWzh+uoyZY6Xi/5SYzxrIPqbg
e5I05l0WyC2YYTkX91KmRbtYnUvgskFHfzyUmtEROzXaD0SvabGaUFsbC3OLUXxxHhuqFAouVlar
Cd8mIo0byJPiDrBsJUdpgYfKcZLf57zkb8D2Lf+eQUSBmW5avj64nji/MwzZAPMOMgzhtNF+t/AK
PglGCg1HJyc6gdJHRUB0oJqEas2NKim8Q5lTOZooVpCqu5yYnXQl8l7cvAPHEurpNjX7eIeznno0
TFp4WcAXJvD/clRjlO4FNar2asFrx9PYeG1yxoPtQQ0oCIoRSHOmoSPGXPp2A8HQ5AzAZN6+NfPp
Rgt6LGDkjHMYPubFczrrWI+VPSWEQFZepVGSMMOVK8EVW/quE3YHW0mbBAqzuD8i6y5EGPLIfkRc
1XCI+8FhZjwKNAZeFc4K6D+7UPklJ4r/UwiQSuCDzjxgFwursWyHBMuHcD6QgtBz0wEu35PtIsxW
S3Asq7GuF3Zmk9xnPYyzRpcw/tWT6oMTIZVtrF+3FXyG+wAi0EoZDPV+pIDwJBr0IfM27/E71Hpv
xq3lRpT8Ejl4kG+6rBAYP9H9gwQDBxJpbb2oqhI+qAgmcPZN+u+tIv/GdWY7rTGSxElEOKllaaW3
cZTMjxxsO4oXSOGo5i/Ow3xQgLQSjWxJy8aaCmY+b3I5KyKMjpBE4gWn33ISFhMvUAzrY4i0dIt9
Zf4EM11cCZUo/Ap6zHlBMAxHYwjmdTCqyjYvcoLgHLCTw9urYscSY9OjbdLvyg55fMswCjlLr2lg
qYR2p2Fci+wzMjeECz4ujv0UMEXGSEp/NEkmpha0iyq+1lbp0/aI828KWIn9sjg9DlXT0cyi+ETx
w3xkrFW8D82uu5tiWTrGvLxd0UX9Q0cxBXMS+AwIytlqqpXVZvqdAhW4AXAYaE6jihmEt6hWoBBV
khvKvvpWFMWAELaVnnS1s9hdqC0nk2CtOM52+wH/N5JIvZP3ain7OMfiBgigit25CqPgfQ4lqgfY
ywFxyq3Wh5nU6XcpSI3TNOrKmxEAhI3TDBGo4pfGvdTJ+C2mUqBtcSuQbtUgyW6r1iyPw5QWQNtD
IsacJvNWxaTDi/g3sVQiq+JP0J+aBi+BTtAmCNsGWG3bEJPWzetcfhrZNjzNxH8LRUPyK5gm/UDN
pXcQpWlPEUDsDQ7PzbupFuXSrynhjtM9CIK23qmkMzdFh3mLkg4LgytKbqlR5bd9MA0/5UaeHyto
a46R+Aq+NAqw+DKqy5WoV6QiAVRWT1O10o2SornPYlisIz44TjtrmSfrWgmtE2NGOxtVca+BH2PH
we52rxLp12OYmLdl08rbljLkPlX7dK/37eR2Cp57pVaO2zgwyCXrqfiGi7r8ne5dctP3or4bpjDe
NUGVPMVmPWwGv8Eftlz8Q0LDF17UqZdf+ddCSuJI3tGLFYCPjAJdc42bu2AW0be2iNKbmbewz/vA
P7XzqIHfK4FIlYzPyrXQPcJdEtZVtMgG0r64pZ5pdrZRjkbkjjQc931q+BDdxhDAgwYd1Ohr/UHU
0/4EyYiETcBi7o0Zs/IJGvrwICm439kK9S3Eqb6ijnaOk+hSI8dImIJfC+QG0+/ogBUUSy9IZBiv
osaEgCgPMK+LUoPnRt+u9AQK17sOgMlN2Pv0AII0StHRlAsiQzU90kz/ffHy5kCObv5FJw48ih11
a1fPAUjhIx5sJ3PKUfrK8nsgKsWhjqf0EV/R/KWDpkKdPzKrtSYwBOFMlLYfsHFFoxGOVKydGk+w
HxrlQ6LLHM+4MPe+RmVMGE9k7cha/ZrDFGcejcGUSVU/GlB0XuljU3RFNLyoyf5qXhsGLXCF7rUi
yiblj79FHlEkBWMhDvpaC0cFLkY7O307bCbd+GGMALykznorg+Ka4GURWv59WR6jKhmUdAxTU41F
qPmHoqqKk5kWSRdtQrn9NQjUmrDFlWuMGXvZYqAIzmE24U8md6l/MM2OhajJFCf+Z0D1/6S3uCim
+Gt27lT+zB/a+ufP9vhW/v8gu1h0hV/JLqLh7W/FxfIv/HtgTpb/heJH4zyG6kcyjf8oLkgM/kUH
F92EIiuGIqr8O/9WXMj6vxRTQf/AfxSdCjwapn8rLmTxXxrqDF1EiCUxd4VO4/+iuPhbeyZQBkZo
wbzc2VLtA6RP4ihKh/JAa+Fg3mYb+TZB8bNvn4Qrkj/u44/1+c81uPM/16UaMKIZJoF00O9wen62
oXV+++M53/7PGv9T3yn9vfT/+emzJc/ZGCu1mZ9WDsa9f+hf8FNbie/Br2szypJ46a8/U0oNVEba
mabpwWyF5M4scYL0c7VaF0GfuyCOysCNOsvatSqpwxwyjM3wLuDUwm82aRvkqN2R1YN2wgsBXPON
Th4XmhrmvgqHkQ6GLchRBLUB7u1eH0kAQAXmaZoy0RmKYZsLcNdxzb7koK6FFqAy4HBtQr03ToXF
qk/raCAWxqYGZYgQHahPlEjKnRn5/gsiAnlLJy3+DktuxkQj8Z9Gat/2gCpfn+9mASO7uYajJkQj
vf6KE37QphSMZWaNRAS+G6Go4T0PjHJZFLbtjPqhYxVoksVJDtZlPIDyDNtsO/hQMs2ir4+0ZaGS
yc30lI5DQlXHgEyf9eADx7p4DUsY1/yZI8C/rvlJP63BVlil0wtuzNZMnJGAJefKRjDzZt22o+yJ
goFVkV7gc1OimRf1QnDwdsu8MmAYOCxKTD+lKFsbYjGDyoRRIATRsFfrUNyricX5QAtApBVM581Q
4hiOMKhfq4n6FiOQuBFDOeUEb/ZbQ6dt047luInLbnxUYTbD+6MHJs1qyYFO8HdtNihLBd64Aj74
e8/4ZwWfCQI7tTC6Dq3AQT1GG8zgsZNYQzW8hoRYvrF/9oZ/fv5MBNlSJYYjx8/LS2+w/knjiD7T
dGXDW2YKPvv1M+k/FjW9X8OcOpTyARMyhhRPtUqFpPxGTdtWjH3eXpvnXwLSJ5cyzsYaLD/XwkJI
lUOmDIMDb1t2pjaoj9yfsCl6tb0iGb/wPozln/+xiSJwqzRLsDhr5bVMx+6dWTSNXha4HIbm530w
lBBIm9G68ggvvCBjCTt/XG/APcak+jIfUr1hPFBlbvcuS1//u/honIV3UFtz2MjBfGjwLuxwKGQO
maIblaxfQfXYV1viQTw+fn21S7dyFueblswUo6gJ67TSUazvTTB41rD9+sfPlKv/Wcnn2Y0EkUKC
fTwdyN7cZH/qV8JhcmJXu0mOAPhXjQ2bYouk3xk80SPHtsXV6NxUrrW27qrVAyN628l7qB3zZocK
xu721/a3S/d9tkOY5LAdpnLTYVYi5jduLDqIvlI7X9/4pYV/FiBGhhr7WUPcJDYfMzMIRabY3fha
hOPD1xc4m7b758mexYimE7K26ThkmOtgA9jWHu3EsYhCDFitrj0k+cJWbZzFih5id2jC7D/oa4ZI
nvNtfWgcTm4b/8F6yjf9julYx/cQ5nvC9ioO68JVz0ltOESWTc4GfhijzpYoVeGE0dzK9Q1wOIc2
9WoMTNeQr8irpQvp1Dm0TTeAMPh9MR9amAKULLEUwoLNstMY2xJI9fqeojSTqk0ZrK0o9V9K/A7X
RloO91+/zAtr8RznFqB1q4Ex8Acg5sQq6aQkxoGT7vrrn1/yqk+isH4WT/whi+omHefDgP4TCLWC
iuzrX5Yv/fRZ9Ej4vsvGquRDUNTqD1rUkVdKVHjbxfovRoXFEHbTohsjzarjUcZCRpF2Piy1LUDG
guKnTn+wwgOMfhjz9HMSraheJOB/G0rrxSzb0G8Z59OYhAsRCd+rFKP7g48HgXLlJi7dw/LP/wjm
cyYsTik8Hr2UGaXVmBkPrvy0dCEOnHPjEJR0uVrX82HaDTfWCg6gJzho+jatJ3m/hB/c7S6/EnN+
y6w/e8/y3zeCE02KqJh9w1xHew1qwRGjo02yxyMlv5W45PxmfoiH8Ul/aY/Dg3xoNl8vgwvbr34e
i0ZzQA/GhYvQWscUwmmUMihuR71li/IpV6+cHC49zbNoFNXM/RuImg6zQe0wN9Hi6rgwbsu4HHcU
lyb36/u58D2es+MICKKf1+l0MKkUj3L2q/WbG7xmr2SPl37+LFuB2qtq7cTWM3SHIURmJNyofndl
ySnL2/5kFZzT4qwBGUaQm9OByanvomd++2i2g7ul5fC8ynYAWFcMHtujh+mxfSvatSO7H4iO14bb
vSfvsWP8+PohXjrmaWdhR+/poIgoZA6NzJDTY69/j+lyCu0eyI0tZndp+dAP6pXbvvRMzwJRLgDM
ndV4Okyi6OZd/27i39lM2RUY2cWbOQsSdCGVuIt5qvNKpJnw1q16j8m7F5197+vndSmWnlPmZNhp
c9br0wH/O689DPfNsVpTt8v3sZtvMP59rW7jTe6VTmfL6+xZc4Efr6Tbry9/6QGeBQ8KGmKeTkTB
pT4+ZRz+TNGNMvUKCO3Sz5+FCE2fQxog2nRIyxTUSkbS1RfyNyGEIf/1DVxc+GfRITdyS1CWS9Sr
0TW92MEmwmWo2TXs2W3d3sXz2BFs323tzAm2yBe2urtmssDBUnNHGmO3Tvrfbbn/a55barQplfL5
oLaS6A4IoN06nhXv61u98DDPB2MDVDFssixGs73PhtOEHRuOQlee44VgvhS2/twOu2LoMdjRh0PW
6a6sLbSxxrYwUVpY88Ec2ri8XdmxLiWx6lmIqAdLT5IikA/+UXjIt++xezt99A5eod6/WWAXp4mX
o+Yn4VBdnuEfu7uOqjJDLyYdJJOyunHKil8L/qPtbuXmXa/BH01X3sqC5Pr0UmcxIlNQ2aBZkdh/
qTa4wcZYRSTlyg752ylx813oaVd2KFm5cK3ln/9xW3SZzDjvuFZ0027VneZiI3Mwd8xi85/sEXLD
GgP2XXCbbINH/Df3lmtcufalJ3oWKXoc7JjO4NL6TjvMe3ZIL97MR+NKpLiUjv8+S/5xa8iqwr5H
Gn2wJLt9HB+MTf8i/GTKXjomAgfB/+4bOosWBXUxdUSafSijp9+mFcO+F6+xUC58Q+fMO72XR0bM
WdeB/BjF703/ppirFD45po94bd5/fQsXXoRylkckPobWyXILCiK9OFqb/sQEzT4DCtU3+4VXPqA0
+O+udRYVZJ3+QyNxrVn5GXVw+w+CDGHIPxnxup9Q8XfXYsKF05hyFhOCRDeSUfV5/dab2PzEvs0b
GIs351tfO2bWu5QRyxvRwUrxyr2dDR//5yytnMUI0MbJOC9haHDUdetaduWELowwmwEyhwKPTZr+
9PVzlC4tjbMgEQmV0pY6D7IaNxkMpPToS3dG/RDjadKXDgdLDke2iDFQmt5Mwb3JqUHZSu1WhGwX
D9dueVnmn4RF5Sx+UBRlcnCJH8rJfyrd7k3aTN8YPsxv4ivh8NLqlP+OUPIgdrqMHvJg3knuI0Mp
J8RonnllmVyqTChnCYVRC2NQL1Eo3jJNMB6KPVD6Vb9V3OYIDS5dtUxKOUTA7XQrechus/ev3+Dv
VfHZozuLHH5tDLKVcGUcL4Kb6FlZVfeQknf5etqUbr2dV9lbeivtdbt9Fo76bbGOnnCXebZ2eLTf
gIF3h1VwNNbVtni49jiUC+9TXt7CH0ET3yC/1pclDO+CxCdeY657N7qRR15QbwaXuR4PcI4NN9FW
yYAS5+e3p8BNVrXdMDJhV5uvn87ZzPx/vqVlevnPP6TNGdGaU56O9SAs2Ce7uwHeArfR1l9Ft9iy
I526axe7dNfnUUnEo6FYtgrsyITaBet2Xz4rmYtc4hhd2e5+/+WfvO/zxjBQTAHxDheBbOFlO2sl
e8U6XZWr3DXXs6u7DEzcT9t2r7rVAQHisV0jUbid1t9BR14LG5fu9CxEyUGtM7XAH6Gsko3o/TTW
+Outhe21hOJSDPx9KvljAQ2y+O8A364qe7kvTN1c85FJIlt0JSckjxZWP8IrwWF5QZ8907PwI1nj
GKjLixuyh3LENOxhwsO38ffhtL2yEC8UC+Sz+BMKCRY6S+IXPBdvw/28HX6NB2ODrOKjeBTWzWp+
7h7Sn19f7fdi+OyGzsJR4DeTWatcDSO/tb57vIdJyKd2r/JfNAdXp8TRT4Fj2rKbuY33HLi4Cv6X
D/MsICHQNmer5tooVL1l22q9a1nS7133k/uSzuIKs56xqS/rrl2BlVDX88qkYCDaeMJsMy+7T93G
wbHT0x1twzS9XXsx38WtbtdvKOZXvs0g7HHcU9Uf7cIVr3yTZxyk/0SZ37vrH6tVVaK5jf/nmxS9
fDUeuufe7ncMRhzKbbTBD9BT111qJ17zDCnGHn8VB6YjV9kB86H1BhnOVnaNtbyi+uINm3AbrIwr
C+/3AvvskZ0FJYRXOMwsqRJGl5v+0Hndet6UXrLG6NPzXetY30S36mvtpMdwra9NJ1p9vQh/18c/
u/JZ6iQz01DMNZvAvLJW6M936OcOHLTtcMW0qP1oHkwXJeJO3zVOuLLWaEnQjbvlSt+FxDHTTlw+
Qpea4YYxdXvJgaBh8vVj+2bn9ptC7aFdQ6V1rNNAJp6uazs5+Awq2eHa9KwtPoibbh96JLvetVTl
wnf8+7T1x6su04hZ4eWmjExEHh/hagQylTlbpbdev35wv1fzZw/uLClTMhqVvcYr6xxtxSDCWloN
XuJ1T4H3QolsPa7VlbiSds3+WsC4VK2QziKggFbXYAxGOmi0uDAyXj9LLJfO613Zwb+c95N5s/1T
og/WuKVn2uUaUyb3afTKteQ029B+uHLzy8782c2fBcqS6jvegvwl0okWgaevVac8VY7kjra8bdzA
GbbGXXVbHuMrRi2XLngWK325aETGxzlLANKwqvuuLZhZW/nFe4bTbs2I3ZU7W17fZ3d2FhhFmA/9
uLzWwh687CbZFc5Wu/NkN/Uern3ulyqD4lmEDLto1iUg/4fEuoGlJ+UrP66drN8mk2436kNk3Cft
tSLXpeODuDzTP74Go0efJ40mz+5DeJ0fmQ9sZbv+Ea/KN6Yn1BM4sJAR8a3yMGzV9+rlypO88Mp+
62z+uKxkiTCkljVSu9n99Gt2SyJauMR5yancjj0tpioZuPWVJbKkNZ+8uQVU/udtgklp2gDB3kHQ
7s36eyTeMkZyZVlc+u3ln/9xL/Mc59GoLI8wVlG8mOCsngbpWvns0q+fhRKRVqJRthppB4IsaSRv
yn7WONZeeREXTsfiWdhohTgx6p4HA+spQ1x6DO7LVXJUH9A9880+f32ZZe1+9vjPQsKIeXmhpzof
zpRillk3NAxa+XVxQXIsM8CaF5x1TLmhHOMrl7yUQZ2Tv3xDy7Fv4prVs9HZ0Q0q9OfqGJ8S0lG3
e6w3zWHeRdvajn41GwguO3kFG8Ftn4AFX6vyX9hrxLOAgVp4noWOpTH80lz/yMFSeY1v49ye10zf
lr+UHfNPN+Gdfv/1c/78eqgJ/16K1qilemRxPVl/SJubFomD/yOyIu/rn79QJQTQ9Pfvh7j7zJHJ
ajn1D8V9uzzL5ik9DW62nX9Zu+AhX/cson3hJbMN83ldncqnYvP11T//EnTrLA+q5aLShlQldcy+
5UxWRVW4Sq/lvBfO//gZ/H1r1WBV7ViwXPS1vGu3kVc4zA5S4cfI0gnf3t5wRfdmb8nuyitZp/r5
IQyrhL+vmeZ6MPUjd8SzhDF/UOdN6NsZNQA4krfZd4YGKLc6w4lxqRdmkUy2tedoi/vksIEQqiA1
7G1YRTDej7AkntPGLnfmO7CK4UVveQ/h3bWG1aWHfxaGingORgy8qA/vMQh7jK5sBJd+9iz8wC2g
C9bys4bxLlUMjxgfuXBtc/tdrPjfYUe3zsJOYOQZVKsluH1E9/KNtFVAQ9nxFpYXnrGPTJbpjxq0
SNUOnnQ3JVUtqfLcVOT3XnssVsJa2MVXmrQXDsTolP5+2bMlhGrFVM5h8tD4saxCR3TSFXhjW3d/
Mll6gqGwulY3udC8162z0CNMUWOOaB0Ohh15ESeFeRWudGS3untb2oqDGsK2XH0HM9vLj9e6I8rn
KRIguL/vMp0aVTAmXmi3w+iXXEIWN1HkJEwD2NHeuu/33Vray9/kR8bCbwVXvas/gAV/L+84QUV2
qK80tJ2v7S471qfRYyDjmnbiQmw8p1bqQtsxktOykdI3Cxlkr9jyUFfbenvNk+zzrAag0d83T38O
LhkzYIdWktFMDCkoiokYWTAfuPL1vDkNWqa9ihjSXomJv9P7T5b4uXS7BGcjdUNDsv2hqnZZusJ7
kNn1A/7p3Tr7EH1nHrziytd6oZWin+NaE7Fk5tafKV2NDEBP9PAinMhnQFvSnVwdiuQ+tF6KDDjE
/PRfBX3zLO4wQTQXpcAVlaH0Sob5i9LcluCZv/75Cyc13TwLQONQZKAueH71CksOL9lAvzuCWHgX
PHX7Ed8vB6N0Le+Fx/baAfRCXw/G69/LRM2GsM4ZyzwwIeg1N+Ne2scPAUdmaYcpyzoOnGmfr6/c
4IUIuwwP/JmdpiHTU6WBOneQp8cgkJ/LTvlZGTT1mI6twvxGGxrGX8MbFV/eIJ3vsyb2gro9xsl0
Hxvq6eu/49LXdxaOMsTyajcp3HN500WrvvlWijj+9uO1vZTb+eQ7OFcGy1kbw2bimWJ61/fPsaFc
WSHLt/vZD5+lPGCABOY5S04OVN0rjKDjB9N6tqA0xdOVd3QhbJyrfxMBYrkx8rd3E44RoWgPCsTp
+F6qMLxACG8x8vz1W7gULs6lwLCydPhCrAaq6afirdoNT8Gd4aVv5uv83H9PrgSKCzUrfZlz+XPV
maLeVJnGU1PXKJ0ODHA6qWu6s2Ox8egoJ8iBe1u3xX35lG4SV3y5tgNd+rrOJcK9MOoZiBm+6FsF
uDqyNQp6wXfjPv9/nJ1pb6S418U/kSV2w1vWKmqvJJWk36B0kmbfwWA+/XMq0iNl+DdBammkGbWm
i82+vr4+9/w2oy+9y29gRQbKurh06evNIojYxHBVuj8qEHCnFIXMyR43yExR7oBnkxfbr9QKrdFZ
Oz9Yut4sehh9zGHqj+vJKPQY5iP8ZfZrjQILxQeNzqKFosNnHrYYWMEgOOBHdIWayWaEUNr4x3k6
iwPaJDE089/DETnqqPMxtqbYWsp45irfWCm7IbyHVeaW/rhpTrlf+4kNBeyR7diuc0p7OOmbxIl8
Bf3eO1j5/DyrFg7LtLngV2Xt0EE/Ku7xQV7QoQOPMjheBx4QCKK6maoNXDjvZ4gbgt6W6lqg3ghw
3Ws4mPAN4jvZaWu77nDcxzNboBa145N8/vneFhSjmnaPa9+qE3RIatiu4IWDGCW6mgV40AcQ1eQK
MMbOuEg2OzAPNPS11omlPHeuDq6bqtFrUcCm5jbtYW5ndzFOT+lh8oIH4BNQ1MWG5dh58euam/zS
qNVm0YYj60zRMI5ndIJLurl/7RgymfEw/GM8m7Og6xRmE+iGEhHJcAowXLpt7svPcAO2033jdJtq
w+3GUv3srcAGUfDo4z/WAwEvmH3AGC4q9T3nUmXHKB9LL0R/gWpWuzHxo120sj1ZyNu1WVQp8tDI
hQZbJQ3udezeV5OtlN7+XvsBW+K/9x9V0qTA4BALqE4srQdgvkkdNjwGZDKbTjXHgqIr/3FluN/j
yF+Wa20WX5QQJmf8Hh1rB7UJM/QSV9pC8+jp15+vsJBPzbW8E7rSBlkvIEOQ4N4p4sgbPpZjuSa3
XZo+cwx0VqM9D8YGmD7O1DrshZ4kP71228JNt9MlugUP3bGNzeqtdH9+oIX1ZK7v5SpDYVlI7vvS
2odHj+qo0D98rpWklvYMc9ku7MgmkZfs3viZXuVnHB2Z4MvbCD3mx89PsDB25yjojKTCqOgIv3zQ
n9OohEMBu/z80/co+Zfh9MWF+hY9BVhtCTUM0vaoGwx/sgfmB5nFVmbGUmyeK3RhIslh1kWE/XQa
T8Eb26KDITtrT8M19IfBFL0RZnYljAks7ffPz7MwGdXZNA+0cBRgBCrsWY/+TVjQ4JCz3HaxVZ77
laLn0gSZzfdEFwHUqfDKWmf8ne2itfV96XfnMzvK0r5s8buxXJqZASh3+iyPK9956VPMBbaVYFRG
NerCvolRgCse9QuaRYO9cYFZxR4m0V7hwJfmMVhRCy7Nirnklo9SV8G4XUDH5CmWYnhVvIzgeBji
HbF3qbQtIx93UoLCV2SQCyNZmeUBojSxWG3w+iD4eFLOzaFe32PeP+1fZslcdguEFSygAzwMYIK3
5FzeYPIMnytrektPlffzyF0KjHPhbdYYYqIWmbiPtopTP9EdfRm3qS9VplajdqfAYGNXn7Jho9+J
RebPV10IjnOANA0TcBAFvLVue6/jPIletul/07WfX/oos7WdBywZhQFpBTVQswEUM4DB3u+ertz9
QmCcc0YokeFBnXFkLaCUoXkcdpUr2/kFWZY2F9XC5K2u0wGrBiUH8bd6GNBLCRubbXQJcrN1AcLc
Q5f1byHlq37+LQrzrqBMaLGE3LdWkNpsfv64CxFlrqo1gnrQDRJgDqJVveM3TqDPzNfKPF/Kwb/M
irmctsxZYwwpxdrhVzh8V9EtE/vdY3GmOwgCfPUCpcSphb6mNKHTRMMACKN2BNEN1M83fQdwtkm3
q+cbCwWYuyfF930A6vf6gEYhFBmgrSlcwZe8FCWu4LHa9XtUvS3uRG7nR0dtM2z6DbFh62UrUJOo
r//2tu839u0jBoPChvxe5SAGMmjSmpn2S4RC9edfX5ioX+LKb79eDUkb16REYcOU9+QYb3WTnIPr
zz++NFDu8+vbj2t9lsFxFD9ehxcV1Aq1i21ZXBsoC0FgLp3lRCONQUZklM07tBNm3Tzq4OZNWyP7
x4E+W/WHAJXp5H7OJMPorNT2XfZMinwlyCy9+dl6n3I2lVqBH6dgLXBavhFoBgYYXRS6bmtxs5sM
cSVhWmhpAuzsvx+iIzSQgfaFSHeP5lYX/ffllboGVFDNbnBHs3pEeoAak3Ye/4Sv41sMw1+rubXn
n8fBUrV4roodw5EmYT+I+9EVbv2tP4a+fMT5ka065T7xiS2/a9DTFFfBXts+LWUmcwGs1gKXTu9l
jbueR92VPnWRIOxinBt1FnkVdt2l8wLn5ydcOuGVZmFCorUBdxOEWtG9MRdJ+6F7rL3kGh/U3+M+
2Jb7aFNucxcVlMaD2/9RXJVgL6xWXwf532ZZmdBWJwkW+NgI3LgRXJApVparpZ++T+xvPx2oYlll
uSHspeIhkN8zmLz9/L4W5u5c5VrV8H5sWwyIAL1MOcy2ra6/wrQWPas/X+Dr6f+yinx9qG+3nlch
jGcaFR/EVp6mrfQkpGbuBWfgMZCXonAD0S6HpA5AU4x/P7l/FO9XgR3D2pZ0YYLPha9E1WqWdKWy
j6bCgtH8sYKbcYIwCNe4g6rKe326/vywC2vUV2Xv+7MGKjpZVTxrDUdE8Lj7bdemblcNLpz+45U3
ujQWZjGkF+pO7XIkRWn31MGWsB3ff777pZz+K2p8u32tIoMswvdrL9yiR0BmUR0anZaZ2QFr+r+t
c3OhatlqPW37DoV1La3sPEjslNUHGM4/yFV7bYLO0hgadVaeSML8+Mvg+8rFvz1RX+hq1N3LXlph
XAAcAQai2VBj/BSa9JhFIUyUwxx0ybQ5iZx7NYndfDRWou1CQVedu7DAAVuIS6lBtH2HgidrYM4O
fIclOaGnnDKXWMkN8vhLhl7W9BGAFfwD63Hv52dfEA+o81MZIw4NnqJHCelb+AtcW39yFRgXWsZD
uIED82vq8UN/wCGGDb1AcSWXqTHhVn1IdiALbmDMVJvR58/3sjCy1PmxTQiQSCTJ+OoD5LWFy3bT
pXVlq/Jaf60NZUEJqM6PbBpRSfVIRaE4PxovsANNY4tB34uKk11b2a7eB67qKMDWwLLJav8ps1fn
hzVSMbVCMk6IIbH0h3SoEOvwtS3g+P3zm1uod3wtqt8GcNZOBnCV+IhwBnzQ/E/mFz7zkpUxshBK
5lLiQargfk0wQNXxmZCXInr4+a4X8s2vTde3uy5lGLMO4b3aXB266cMAokBLHn/+7aVi+dfR4Lcf
nzQAjgvYwO2HZKsGdv7EfNkXHRShYAu5MnWXzhm/GnS/XQR27AkBQfx+FsNcaqZmtRU3+TZxAxfF
S+OcrUSopTc1Sz6TQhRyQUnxfVOInPNX2kSmMKyUTJZOMb9e4benMEowfzCE8OuNKZ7EHj7w6IjA
O9s0Wwhqdqj5AwCFfigQAu3I726Nlz6uCoYW1t25EFjSmy5SygiVYDjGW8h1lVux0/cxWszvpymG
FXuTAxRSZBqvdGWTtpRtzvXA4PZFCPoY0tmWQeTfemyfPMa73NFt0AtcERCMd76n/zhO5jpgDh/Y
JiwwP4EiPOl+egDiWjmTa2aKlvBsnPlKZrEwTub633ioFYnoGPQk+SXD4p7g3Ltfq+UtrJLC/aLf
hkkLPkOZwd9+n1bgogiTdEy68EkGILwbFXcIcMwdyLZK0MQNLnMxNfsAM2NlOst/X6KFe2z6dvEA
+CQYnWJvikY9p732h/zwCUNvNNXoG3aIVnZeC5nZXCacg7UQw/8Qi6GQ7bqEW+2I84neeKC5tl15
kqXXeP/zb08yKLBRhW7g3u4ORL2V+pDgmHvilej7UVcuMqNl/3+jjzZXBUulJBr0rgIrtpID/3Jc
JHTSg/Sq2FDFeeCqNTtpS73wIfOSJwB7tpFhcuywjJU7WIq/wiz/hBgHCoz7Y/ZoiWgtIKqhhEAf
o7UWfP++KqlzETCtKdwUJZTmOrjdj91RpyuTaKHop87lv82kpjoFDHFPNi0g8PevlFvMR1sULC+4
nZ7Wki/jr4NanUt9JzJlhiwh8Hatc5cMmRMqOvG5ueTPPw+2v+/b4KD637GmBgE84SkugNYldGdP
l/HwbzJldS7qrRtJiWOQMvdM+qNqf3qK/tlxZfD8PYx9YXm/TxG1LEFHBqt8X2Z+hkolqz+j+unf
Xsk9wHybfmxS1Ih3+G0hhoOofhyF3JRkCCUMp0cryM8XWUgM1LkkNzLyruYirlJXuy4/wX/dicl7
ojyBnAeSzFEq/Up6BJuCCpPZpi8rl/17bFHn4lseAFFXDbjs9MBssiuPkhNfPNFTVRP6e+fnqyx9
ndnMbiINGKsBO8uQaV6eqw7slffRsFau/nsMVufSWgK2WSgZKGLkPHQ6Nf2oqeIWtN+O2B2sfJ+F
eTEXyRpxIk5hg2uMVQvgz9sQ6bAFh3Q3Og5sbQe+8J7mMtki1nMANRBGKrpRwEbIyJkGa0+w9OOz
md1PaRaIFZ4A0F2nNT4ITgsjdW2p//tqC3XwfydJUTOAfe7BGx2qXrVHV+NOPjIL7aj3bkVUXn4e
SQvxb656JYYmgVGKyzC3f1OgFb/L0oX92lnaQmKrzlWvQUKZIt63RRI3o3P4wK3slPqaTV/yN/Ys
vdAGPTKRFR5EKwNRCV2ZdpiZq+dSS6PsPku/hZpYrDJYauHyaTJYImiP7DChjaHWr1WysrH8e/Ks
/o/sFTbCQxTfnxA79/qIVdYC87Vb2XYsHEaq+myqtxM4Xl87Pz01I5A3b4WrP8C4F8Rds7cnv7Po
I1xM0B24VsNf3J/fx8q3l9ZP0VSWATJzabDhfwy8C1xSzEwwpcQccXYkbZrE1uCV56Vncg9rfPPz
YFyIO3S2MHDUhKNSw3Q1ThFapNr9mjZtoZyv0tk4SAdYOCYKctdiL72hfIqneu7eZTcHUmvPzvUh
fkKZx4m98lzupWaTxVbmq6/Snq+MkoVUaS53TFqlbRINaiEBZMdQsqZ+Ta2wsJFS506nvJ3qqFFR
SGc2Wh8SYMVbK/gQzhTcD38C3fod5nXt8+APvrZWHFxK0OYSSHCthIDfazjdS36roSiHv/e7ZgPJ
tu0cYZe6q51t94H+v5VBdS55ZEDOTKDKIou9EjgPmNQDKcgtDjXG48qeYyGSz5WLvc6ZOIGMvNfA
mtnk6PA1hVShpsjyeiXOLiTj6lysqNfocUtEjMDwDV4vxGEW/DpD60lcO+FfKmLOtYl1n/OoByty
DybfFdiH5HH4o9zGSw3PYtS063vTj3jmPtjdNhB43C4Oa7b1Sy9wtjVMlaTJg7vkozeOWfIK0puR
nP8pJsxFiSCIJtmk9MI+EyNzEtAAUsFhHqSuYq3vdSGAzwWJNAEkCnBRHPXVp1GxhPERDsVmRAqr
CY5asqL7WViJ5uJEAuZM3OuIbUzTzJw/9lSxSPYQo/MLzNif39VCkJlLEospE8biLkgXdAMwwMms
q7Wuh4Xbn4sRlRymXEJQy8imK/JL0zmoQaCtu2HRdA9tRnKvyo018/WFpGSuTCwDkY66AVdhNoH8
HOguY28Dqt3GFoBndM59qJHq/PzKFkT86lyUOLSwEJ9iNu2D5jrAigmNF1X/RnCsBh8FY58H26C1
my+OpC/tY6FwIyVcWdwX1ru5YDHoaG70nMH6E7mkpSoDNQHOrUA2TAOnzqWVobe0Qsxli7Egx/UI
Du6e7AJf+lM84uTTpxZ3s2OzES/lY5GaD8nTyhtd+nqzYBAb8G4rGJy3ewvUJRj4DU4FUWl4N3iB
jVL0hpIRzFsbazBXxv3SqcVc3ghapC4Gogzn2GTygao9hSq6LBGTTNhTOyrLd6j3QG4nNbeJd+8a
Uf9JzKzOVY46TcFSk4dpT2WZHVV8UXcMhmAlH1raw6qzojOJaZ12KuwyBWwBRJtcxU0BaxN2q7cR
xDNkpbS3NA5nOSYvdILTUAgAOzkyQ+2RdwmYA2cyra1NC9FjrnlMGCF0VGFwmvdvU7ktE81i6qlH
rpKh6+jncbfwEHOdY5rUNA3RFQlyx46Nn2VxEuNDFXz+/OtL6/dc1agGGiCLYyLsuVhBMtteUtDF
MrV2AC20gi5xjLi/BGT8zPnw8PM1l57o/uff8nC9AUpBpFjQS1l2A92wdPStjlFnZp24Mn4X1r65
1HGqumpMAUnfw4fomrnhVtu057Ujt6X7nwWChBfgydz1uX33noQg9Bab1PAYef/59SxoZFRlvl3Q
ZKPM2vvsuGh+8qp7KKQexK1opz7bZaf8gGNaAhea/EPZreXxXyq2v6SjX3ZT3z4Kq1JoOgoBTt6n
aH+yQXK82+SZv+1bu0k7U/DAMxDMZ+A9Tf0Du1t/MB96GBTFXmyF3p/Qeofl7QEVrzW93Vcw+Nsd
3ZOyb3cU6URqCQ3lfTlVBO1uubZTYqCEm9pIryWA4049Bnaf1rKFehhyXPjo54YNROB+KgHSNNRf
REhkO4s4LD47HVYECU7BmZZSOynrJ1G+1zc6QHDERvVjoAhNQyjRIqK1kIsn0kNQsItKWQef0Bg2
YWm0S1n6YuTJJtaAfQ65N/bhnXz2J89ofMeX1mbdstRW4yE2w7xBJyigtkTjqimzMLGmyjjIsJQg
NVDb1aT9AQabWnUh0ZVYISpLb22uWG11JdS7TkK4AEPBmtABuTXUhAkmnWrjd6E2WmGGSgdrvpQh
mUY3ht5YcgLAJaBLDYy6x/5KJ56fqzvxp0YBQAHlKFGZzzppnDweFwHaTmiv5U4fwWHXKfUIG/jC
GMElByGyM2U5RXOiKLV4yqAwWOWgtQtuOK3EH6a6y928DVExodiTgIcKw19SjOe+TqTRTiUgi0xK
RkmCEYySDNcg42Rj4Kde4awqmooQGS8snQQPDFDJA+4LoEYgbZpPNQtrcFIk4R3lN+hGKgwAAG4g
e7ELXL5wyTRUgtNkYABHKci5YEagxylBwB55alAvjtr+GdoWRXISVkabDvdCrEou+k9RSgh43FMY
g4SHevSzLJbdw1Cn0XUkpQx8axtaVT5FBzUZRbtXxLdo0nqckiUTEOsRD7SNBmNY2UyicbxiyRB/
K0UCDG2uJ5hdZZROD9TQS7qryrC/cgAPelMdgv6okAxVI3Rxl2cGGSJEY4aCtUUuRgg6CnigW30i
hg7h9WBp8tjbiYaDXFbHgltqgdbga+QS+muQ37oK0DsWywlBehvqvtEC6avpAP1VRj2acQEzX7nn
gTOWwBsNsaI5LQCQFy0dJPiu5EWVuyFw0iAFElA5TWqQEOqNRsjeekaQ4xWNYQYEKPWoLbArK0qg
uBSj5bsa9A631LkQWb2U44LYnKQfulCIOxlrmycC+ezUaK0wxx7EZqEektegT5Vzp/cVCNP5ZBHY
0Xz20JRcimKSLOVeaEjyXDnKFZOf5T6TBSvvov5EY7yJMK4Fm3eysC0HdEgVWta6SiZWbhI0GQBO
LLjmfTNaxgCoK24mseIMs9cYKXc1sWfwr6BlDbhnGLsVgS6snVB26ANQvwuwGlHzS4LaFqJ62sod
hbmaUENDmXHpKEwdOwFkNlykuO3PNZDaFhPj1oJTCRIRNdVOxtDX0FjWQnYd9ba4ZYGqbDmc3jFG
SuJMcgi8sA73xSYc+3cKttyJkxS+D6KI1rk8p8ZzKKgpWKt1vWswqs9ioZfHLAYWrUypeijillhp
SFO3TEGrNMMqhb4TwdACMVizqNIGxxEE9p0ysMbMaqXb1fggFpRdzKt7FcoGmcDMt8bodUKqlGjd
6WrFkgKOQmoQ/xp04TnOy+mWJamQWh3A3wiZShPDeQrNkocEnQae3stApU1DbzZDm2YmlSRpE8g6
cWN56M5dOhaVZURT27lGg94dEZW4pgwf016miNLoqpbAroi4XU9wuiy1t5BlzKrpHVDPH3q12zSt
AJfK1Apq6GbTwJJHkbsFsHKgb4NUS2kyPYhJ0Nttb3BHEMB6zsUCJnvRpu47K1HHxuJV8WvCqHYQ
mGHP3IUbpVEjeBl3f3DIKVtChxJTmx8iTS7dXhBDq6iFO+dWZZ96NozYVUmYqk1imPgeVh6XfWWW
RYf40hFPG/LGbNLxT6GWDVhRU+U0XD1Rml0ETQcDWuJ2Emk2HN5tYGD9vGiBjeeW3HaneNLBv9Mm
uFYCb+crDSQm2mQpaXLKonIfduM+jtiNiuB6UGV4iXvAZADy3KQDFFVxqKCfYKhhFNBULw3hX2hb
kPJGmCdXjVlm0hGqyPbGGL1bXITdpg0C+TnVyUGqOHxpZc3pYX48cVTbEsgJ+pK5UUmdNB/NYRwt
HTE0jZIDHnnXZDJoR/Jgxll4DAThtRwF7FQAQQYH+zElcOZJoENMNXFX1sWOhK3Pasxivbjdl+NM
C10gmUcnGoTCy4UAtb0YePueBk6DmWgBfOjWKCyVDfMaucM41xXtnIzD5GCF2+G9yF6WNG5MKkfK
DJ+wbANkjwP1h6P38TlpIr/EiInbwuGa6qshrB6n8NgUw5HHsMEMBVsYY9kJo36TNGgShZml2cTi
YINNeqjkYYTdc6SZZQdQMKOtYAZtksKmJKiP1RigGRgbbgtbpG2mQ1liiCcJcDWTgK2MWIx2ac2C
wGaTt7CArBpowNptUOkm7HK9tm6+0HyuzowjN4D+TWjg5jqiwAC19gZL6B6m/Kkn9/kZtPRzDVjD
ZJZyWpl8VG/oIVGtum9/86kujikb0L3TaxVcD2KgHAymkEcUlTBJ+3ID8ule6IF9xSIS4WgbnT5x
ljVm34t8p6YdxCkSQTqr84eiLRszGjoDClVVse/nZi/GiE1BBZSmKZdJ4gljsCVx5DCd1944KLkt
iNKuIOkGTorcBss6w2uSoZJC9Ru0pqy2I4PsKKfI56ZW9mitXcROulIjsKu8gNOAOvk1LSO3v7eS
BKx/oTV/FQTkUzFreqsY4kMOx8mSZQ5Ii/GTLOTUh3MFjJ+bdjKVakjhHscucZg+TKRIXYpvQk1Z
VDaThmZAlJJaV0gxZSlo8tZQcRzSgEdwCNQMLptN271JmWa4UQHXxbhyMimEZ7UUSBYRU6x2Sd4+
abQcn+pp8rJgdEMiZK9EIb2HEi9WvloQLeANYHNxJ9QzhiRALpv6nIo4oAsl9R2w589G1jzKGLD2
xXOg0ENMwk3DJzwEg4GFaiQRgL8gNmLYOXnVunUQED8uii3SUdFLdXE8Bp34EA3RUS40qHHKpN5W
ShA4LQTAlk4azBgKgCCSXqnpnKyVRD8hPf1QJbR79ZLcbrCYbVmhmxquLeb5eRoTZuZVjoOPvHE1
AH/NoIsQq7mjRNqtDOSTro25ZUC3kurVjWuaNVbKu5yr7+EAMXMV8cLqxWCwmgFFzFAPElOj0SWJ
pkelyFwuJQ6AKu1W7Vp07IQGy0y0zpp6jAiMMZgWIfEitYWXhSwMzii1o9NoQ2irspg75ZDLdsFB
j05Eiu6XZ8j73tk0HQQ2HBvW20Wau5lR4+gj7d8FIKQzHhxJUO0mELhFPKzRik6bjNdARMkEGeCD
SozYijgWhQl5idAg1qt/eCnXh1BT7CAKOKD0coeiMjRHY7yFzR/ZCoGRbZHPKlsZOt0i4bXb9rlg
h6VRH5CGhHYnNh/qCClxL9lJorplEkoOEdQrr4hTth03aVNUD6Xeqmc5Ke1KSw8kN3baOG0jBdmq
ju5VHYa4RfvUxz1UhcVgMezTTaWT6l3atUCdDjiwDlm1w+H4WZ7IozJFXiAMFu8rZ2o0J+DM0Xnr
Gkkdm5I2HGDLrQDqiUaHFpjPRn1USJdso0Z7VDJpj/eVIRj1XloYdjQmdk5zJ5YNd6rhpc0HpysR
QZC6I9sYTVEGgKSLcfBs0BBAKcBaBUOzxDTxJoCuLXzRK/hiCCYCa002/G6qgm5igEhN2gayT1sR
XesROrdyWEcdke2dwC+3mrjdyXl6aciwNwq5Ay6UHuF3bIXliPEsIqEVcFwHAABvkRQEptGJvxhp
PRpLJoiv/gSIKutrOy1Q4eHJ8M7HEu1XSf0ylVnnRZycxZE+9QJkceFQgiTPbGA77LyXrSIMLQjB
bLUFlMQg1tSJjszAQAyjjwk0S0sTY9SG2+lYRdVvjeC3sH84JYIGFbWYuIqs+3raAe0tA+odSOjt
qHAim1bKJ23xTkaFE5/wxBtz+tEq9S1Pa7/J1FdGs6Meg6URypWpi8xhaYuEtY1Mpa9PCWpJfIJ9
DcNOMWshzuyNyJL1dkMH2Ulj8VlBc1DWEJyXyuHkEr3hHoeczS3HNLTiNDo1vIjtkrbyVo+03/Io
jThwBZBWk7AFLo2r0pQSciJFsccoOqfCdAQW+yBq4mHo4AMbFhoeruicQAQZy1BFvwKXVyZNZVaZ
cpbSEOC/xBY7rKql9KtShwMZ00MuV5eBFYBwClbBfzcYLHknXyL2mcuQO0GxIMu/uvgd0sVLIb6p
wScJ2GRWqnEwBLKVanQlFZ89008FCW5lk38kWQVqaQpYVRKfQk3MoKXkaBqKSsQeAbXtVrqyuua2
xsT7GiiFqq2E2m9gMZrjUBMor9VU0tEdzJKrcl/f6/xXSu7c4NqpC9GZBMGLCPavmXABfNgn0HAX
3f0vaKJphMKRZh+p3N3iSjjofLRHOf6QpvYS59hjQ+3RjShnNvyjKqDMKTsnj7WzmlKw8sbUS7H5
CAygsLjY+YMs+GiZhGIt1zYFE+wxyGza1S5u1Rq70OGxYqNX21WE9KTU8mZsa08pKPxEueFhg7fN
SqR2gKJVOzlLVW/kAKNTRE1BGvyJJWaaTMDFt53FmsYrixsdQFAOr8MUFodEx0QVUCLBlz/FQnmI
0tQJhcCV0SYKGArcs3QcEpYw1hPH0gzqwisqJELkCZnsphPV1K7kK1wHIVgTUyft+YcYjMi1NIep
8S+OZH4I6VEa0cUqT56afVD8qyBguGfyKxY3bMjC/Jcc9B95r742U3/TDPkGUZ8lE+mxgF7YTpre
1wKUHsr6AiOnIawsJYhOYcLPZReYROsFS+yQckURpkSB+FHfNKzPpfynUZInKdIfhDwyk66wk+rG
cHCYsz9K89L2T20lQS3zPBhnNYkdor5w9pGqnTkCYx9Jj00DHISOztIUZ+j80sPvK34C7t6sEUuq
ils8Mlw+QcLb9Z/RJL+HsX4Yijd4rPk8kX2dfaBh+ChWja3y6ECl7K00CEfFnu5TXhxHSE3RXq3/
Bj65dMMBgGV8r4HDFEs5pqGU21QMzRr7/7bZxRrdiIoEppnyO5T/TNomY91jmT7FhfTSgOUQqyhs
YH/PQErsdOzGW8NW8fcF4SobF4L/UvtTI6YWgvRW6+CoVMYedgR4gz6VVQe0O6Cwe5wjlKZRChd9
hHlmrxXbceJ2yDoZ4QjKDLh0sCh0yulY8msrHQa0zjTodcXLDyMoJjofpDerhkdk+4cEj6V0CarC
ht+AHcLCJyl37aBsS4Z7Q4t+2D7SWLEyudrmNd22LTWT4TWLpjexjMygQZamnu8PxwwsjLnDhQec
vNgs0zdN84eyBqalHaZ8LDnDyE46dn7R3ecBmyslm/bqpB7SAXU1AI4zZjxBHGnrCTLYAFVm+XdE
hvcUS/NYBPhfPhhEgLGW2xztnHGLfib4DjXoJRbIYNZG8YzD512aHRTsG0exw8yADiEfbS1TfB1n
arTO7J7Fl0LOfdKCxVVmmI0A8YipPzWFXQuJG6mvpWFYVTMSS52eBeWPmhf7Vh92bdM+9Lw1m2iE
h+VINoHUbSVK3xhqPggt7jjQI1MxrLPJJNi5VSMIcx38zZRXMcOdDoBF05c4fi+VwBFk9bFEG3nd
VQ4HWwvMML9tguecxY9hAqukkewDIr6IHTaazW3M30oaHySYt0dcszv5KagwkIIQoydC0h2XD5Jm
7ORBMNus24e1dOMx/wV+rlHVLrqFnU7xSV2+JIHUuzI26WEXoIKoYsypcmDlvejlITpsggvrFKQX
MIcwURS7obAIhI+iWjzsPvCBj2WSUasgKrEkUXMK1mEYRBrbT4C0+yj3RmY3MrPhjd0LHJYbvd9F
n1KPL6aG0a3AgAlgr4rqTQfbaJltNUyepJ/sSG+tCXlCBma7hnoNy/GqaW/WGY7DgwyEAfE45HeS
UewoQ4biJxxvOPgrxWRm7HgfRDqpbQkoJWkq7XHEbUERrGtnTYLBPnJeFv0fZ2e2JDeOpelXKat7
VnMBCKKtqy5Ip+8eu0LLDS0UCoH7BhIE8U7zFPNi83t0zrSSJQ8fS7O0tFSGgnQHieWc8//fmWNa
BTBaBh5yFvXaD5JoaqZ7y2qhyjum3k1eN/GcIH82Vji0jGFDcSb37E1RsG0tXtCVeMN0ETf0jlUt
8gp2ZDtv2stPPs82Xd1uuQo+DWhcPGU6tvpqRQBMoqCdCvdkJXj+/RAR9Zr7/G4oIVemL4hhkSWo
T9Tqca5Na5RgcW7PJugROzQutLqIVj5SYRVctwyLHBY6maE5vbC7DSbJqXH3afHjnMaBPGpC3mHL
AgfusV3L5Cpwy8ip7mR6m2Bmy2AHuSNIiJC7oWl8YWNnmvCCZPmrrudPgQCsmvGfdt8+ahvycDWG
SE7tddC/FGjAxTGqmRgA7UCwO/T2JwRG1QqFQXQV86oDQwsdxBHZuPJK74tBgl43tx0e+zgBr4Sp
rJBwxx+nOkVu391mTf88VAMefvrDqjNMbHSwzbtna7wdayDZ+4SCq5nfoPPuSaNheAQl4jrjJRwG
PxyK6NTpnlvbiYfS8kMhrHiw5r0gGk0bPBzbi6Y/WEkht6r9keXzHg1a4sKrb6C8i7Iku69IgdYi
KNAltfcIytHXtJTHwOZIthR05aMxuQzQ0In66uQW/rGtJ7Gre/j40XQz2BLH/kqJ6eKiqT8HlbDC
Rj34abAjtIi70cbZFxQyvVXnnp0NIp2wkWmU2/cOG1/s0X5NmuZrh7N7GND6SU8TeXBtDknbner2
CrlcYLQ3rNhpq4yTM8MddYBu67Y6Yv4TWnXuAghhraTeiAGAE1Hb4Tz5a7zTnxxAqzXSd0CBh6xw
7HXBpftFVJQjoTASy10XxlC6Uy4C0oijnyTQBFkW/Kza0R+OOBWr206y6W7OFBLSLKXl56Do0peM
WEikZPXgha5EsJEUVrsOzOB+5Rp8eWFZn5mXep9qe7aHMGBZ0sBUZ2OhkbV7TShxrqo15Syaevfj
n3+3XIcweLYoWdSi8U0NMqoTarihHX03nzX6apwr+fdTiCXzSiX/XLP63U2WlegGLcY4Wjcedf/U
qZPd32fBNRXE+YP+5tpLCEdHUnsuPdc5IE0CYrDtuf1pdlPURTLapHfO1CBBOEJ3MiFNid4LWMNI
9xYYsDKjzkGr5ejjuuWF77ikdXRYp1DMdZDkzo5Veu9inZFucqWydUF8sYRv9IPnG58xijzilCCD
zbrdBBTwF3tIHBxNUGlA6c2hDwh6gOEYyvzHX/tSi1rvKEVeQuwLwSQSXuD7d15ocsOjqrHrK+/G
pa+2KPfWNhJjrLTABrBVsu48bFBqDLyj7G2RoQOT0jcZK/0ooVhJlMquWUQulLHf+6D8Ul/VfVC6
hWnn42gqfwx1kc8xXtH2MUkz63b0+mtKzvNY/e4FXcwwezCFTX3pHQUV+3owTxBdPX/8eC6N3WJe
1XU9zWxk9mEQrf/I+kLeInTKnZVI/eJeSS4+ZR3HKsznGSbKYbhm57pAu6dLkIVtGTQzqWfvMGCu
hUPbPLY+1FSN9H7wXu3GM+UMb2oj633Tj0U4Vmg4VIgfWVWuK1EjuuMVhHgTKnnmeersVy+1q23O
5RVgwwUOBV1SL6YU/dpF2nnnFJGFVLrhtoplLxhSc3xGPRLlVYZ8YWoH+B8+TnklglvoEO1+OPoe
sT/BFjfdT6yEMLHBKIZYQL3daBXDC8p1SRBqbN1Z5DNr+EqyeS7OGV6GIVB+HtdjIK/N/Qsv6pKo
MaL6mtu1VZ/80R+3vl/pTZ5NOCxmM4nbwNZXRCMXFrAlPiOZ4NFjBW9OhfFUOEn3gCrQD8seP3/8
sl5QC7076n6ZcHxAQrl3Z3ZM+LAZu+LGFO1bqcuN4WZraH1lQ7h0m8WS1U19LcGsZvBvkNhF2Bly
g9OLZ8u4EMOj15fXGkpe6BZMl2gNy8yF7U/GHDtHR2QiEZk/VQVeds5QEv1qIzk6JhsH61ZZAW+l
r8z6Sw9qoXr37JmSsoQSjyFHYewXb0aPN/P68VO6dPHFatXOnueWSFjAJSBvVIcGasRF+iS4spG9
b4e/WQ3fF5Rf3gLGqgAb8oi+5X1j7UzRU0jMM62/d11AkEgQ8zdkRNxY+yg22yzLv0KVI2IfAhUk
bJBpI47brbshdcI2QPkQRxzQkktDV1qZYDW4vf4Ks+60xhGA3lZQFqySAtL5ljT2yh/GbmfoJPZl
kNoHr6n1GjlAcxJdHXwlbudDVw/80OfM88UqM5wdSysjP9HcGjkDM1P7gXV58/Pjob7wpr4LoH4Z
Chw4e0PcFEKnnkG8sAfkdFWAGtgkn6zCvXIsuSSiXAI/sp76oIviLrQaUJLQQTZvELEOm0kzefLb
tLhJ5lQcYQSbkbpGVRMmkTrK0YL2ry0sSwiIh21CDdrXx5lJlAHnQyGrbVupK5e/sD6+y2N/GUbL
hwjG1mI+Wt0JZUJXrwO+QS7944d0SSG4ZDR4fZMa19j66M9INI058vqej9aJNj2gEnZUnneTZB2E
MQk6pRGEnB/f99LLsVjGUPkktaZaH9XEzrof/g2y4g2MabfUtGuvaD5/fJ8L8/1do/rL6EmVkEZ7
SgMeBiNrYYVzcBJQQv21qy+WqrqateCJi8Odd5/IWzHu+/zKQnVB4/j+vv/ywQPW07bvcGnh7Is6
btBszAIt+4CSt2+ufPzzYP9msXp/J365h1YsMHB84yEU33AOKBAK/6VxWaIZegnQOGIyfUzl0yDR
ku3ViLePL33hMy8BDHalNdY1fGbdwK9WPA7z08cXvjDgS9SCT0YtcgufmQ9RZQOMHyMtUj8EJMLh
6eNbXJjKS8rCCLtThRQd5ho45t56dlZ+Etb6ytUvvOpLzEJaJcIoyISOxIUhFeUmNY1hMF9ZzS9d
/fw8fnlXhqKvWk2r5mTLOfleY385sWoQt3SqyF9bE2zvz7dIkfedDamb05CksAkODtmQYao2wuJf
7RyJzJb118LZS+uevZi6/jg2ZT9Bw4iyfnFjfzLQ3qGsf68/eeG1xhWXxmx52ECWpIU0KD+ZTogG
FbIkW3UOPOO5brNrCvKL32QRJSUuccpcDPmJlir05H2ZPTN9sFAiLuQXEZhV5xWR11xR3f9+/pEl
PaGrrJKQvkICMwuKT2pI1TFhJN19PEN+P2JkSVAoawjRyrrHU0luyvFu8JDbuuZNPo/Hv692ZAlN
mANnUHOJT543Yd+vUHqViPRJOPjhaO2TEar+KzPx93ErWdITJkYHCy48iKeeKSSFeUjnFRIZAopd
6PPqv3iX8xj+MiOLbCjgzzs/CfQ9S8Ic2yiygxLpaBxqr7K1Ln2XxbynkNBmwuAuqoxqyLN+aBkB
uD0mCBAj9fbXHvti5rednbaVW+KrpFPkepuK6RUqWx9f/PerLlkiFUYnNcrvyuo09oCHmn2PVDI0
ItK9ZsW7dIPFNGfOnPZVUVVYEJGg0ye3n0JN9lxd2ZkuTbnFBCcDFKtgReELDM8pNAiTvjKXLxye
yRKZUPtTQiFnrk7zPcyJFXoSvlXt2p1C6EWyMoL4oW+uLO6/317JkpxQ55P03Am3Ijh/IWEZA4dc
3NkdCsurv/Scl9gEIBLasbZwhyZPnV1VZvFYZMDBQTCMiKu5MusurFDB+SX4ZdaZUgFjOFn5SaDc
ZPH7yfvRjI8ff4MLc+3f6AlWP+Um7YpTDuU25HYI+kRYuKGnVx0kbdd8TZe+wnJKp9C/T8ygj5f7
LLojy3aKXAknLkyFYDGRU6cmvZ+NuLROsaE6PWzdFhwR5Q2t3eePR+lCXoIEi60bDEm0UMkzUImG
fobaBNK0B8eq4WwQaRYNTVVFBkmwreRNHo/Y5eMxGcymGAJr6wg1XfmuF6ZlsJj2Ju8s6Krb8jRM
XWiqn2y+EvFdnJaLCS/TuQy6sipP7Qi1Uoh6JmqTnIXja/JFNqE2kbrqw/n9prjsC0algmSr7sqT
cYdoZC+WfxiCK8vLhSm/5FOOJemttubFCaedTaNfRu8usX7K4MVof5Uiffrx+3DhdV6CKEfAm03q
4zaBAfschcwuf0mna/P9whu9REvOAu2kHJqVp75uQmo9SVIiAIdA11zbPi5QCciSLKnaJksBFSpP
I0VvBfnSAvAmvdD75kXia7CNkhg04Y/H6sI7u+RJ2mVWIA2cl6eSvxbmxk2e/tp1F/M+QXG0ozot
T51DXlvMCaAr1h9f+veZArKEYEB0UAv2Pjo/SWy2+bO/Tu8/vvSlZ7uYwV4+WlZTQiyeTwKnfo7q
GTzoPEx1NYRGX+u/dOkbLKZzCtYK7+GVPplX9eR8b38mX/h05YFe2DKWRAswVv4YHRujY934R/qz
PfHVtQjmwhReYiz4KGkdCLyaHLqAJ5BUoI+HPbBBUrO/Mn0vvJJLjAVq7wowM7ySA6T7Ifr9fi6v
9la69PHPD/6XzbrujIUOtxh5CChlcwDW/47Xh/ZluILguPTZz0vSL9enjdPUaV7DbUDdcMjvJ/vx
4zfz0mM93/CXC1vNpKdsxoUL6FWe+yfrwb6F1BewvyuH4ks3WExYSDQmbNW4AVY1E+zGGx8tZ3t7
Z16u9TO4tE0vCRWVg8IqimhYC34WJoLZJjvgBfIeXBIDVNPv07dx+/FoXXCckyWmIuES7dNlU57w
GJobDxhkuqqaaGzD/uf8RJJVjvbin8WVsbt4u8WELjrLCbzzYxcv+rV+LX6Sn/LeeshoNDib4HU4
OV//2hdbAiywSbroCI+jWmoVSejSSmz9jndfpax5TOfOWdcVCgn+AMtnScohVnU/HjLY8PbQRDfo
V2Wuoe8vzKUl3oL4shm81ilOHYT9kNh/EZ8oZP2QYl/bCC/MpiXUAkivwZnF+Q5ShmlAQkj6r4zj
+cn8Jvani4VA2pNPpI/9qX61yghyM/RHLz+7r+w++YKY/OO7XDiILIEVDrGoSs47lZ3C5yRUg25V
ibD3fmnJv3iLxbrAu4bZdopbMH5bJEdZQDzYX+sHfunzL9aEKpXeOZWDzy+AuuDfKhaj/cuVT35h
r10yJxqbVZBWqOJksmNSqJVq+qhGM6npGhz/0tuz2MxdWD/JUOHQPJ8jpvrG6v5i4ogupnvPUS/P
vRL7d7qCzBmw4RLeXx2zfo0q+JSG0BN//AZdyOWRJXKiPBv72gJfAvLPxsQQj6KPffrdczZZG3IS
wmN85U7nYfnNjFiCJ3SXUStATfyEZ6Cf1F2Fti0i9G+Hb/JWfZPfP77NhaPPkj9R2YCyo7aJPeA+
cTfZxu1X+qV6/PjiF1akZVstnSU8yRJ8BV2ukTCGyFuMmykJs9f22vHqwku1JE2QetJzUuPzWwNE
n5+Ha63tLky1Zd8sWBgKyxSjPjrFNxsHqm7Yiun542G5dO3lNK6ThsDNiXrkeLQQgRcWBHdf3q/9
H6/6P8UbaHHvyjn5r//Cn19heO4zkQ6LP/7rqanwz3+df+f//Z0//8a/Ttlr38jm57D8W3/6JVz4
jxuvXoaXP/0hrodsgAz/rZ8f3uRYDu83wEc8/83/3x/+7e39Kk9z+/bPv782Y420wMObACHh73/8
6KwRdM6h3X/8ev0/fnjzUuH37l7+9/+Sb/Jv4UveyH/7vbcXOfzz7+wfrsu4x32bMnSw5+cCz/R2
/on3D893KbVt13YdFvDz3lA3AJT/8+/U+wcslraNXyQQ5Hrn85Nsxvcf2f9g1OMud7wAJ4ozz/b/
fr4/PaL/eWR/q+ESbaCplLjwnychNgZOiB8ANOCC6xx4y6qcExgJFgJc/KPy9NqxYQ+EK/vBGos8
7jj2Rmfk23omQWgK+JL9JkdPYN+kuwnVl0hUb6oa4RhSMoC8vWDARwDO4dtqA0I534hyTNeNaBM0
ObKCqOvXeSHVbdlCIpKrfjdB6r2RZKAr2Zd3TufuHCc5FWrEuTxF5RHVsWCdNwgxHAd4sdx68y2Z
3RHb0SdRNuukgUGmSLJ5n+tgOPYeNEugE8AAmDQbJrJiBWlp/+RT9Jn2oUlBwYjtNdo6hVNG0ZQH
jmne2gq+cA6fqFHxL2/DH6P96+guUJfvowtQKIXfIPAhIlkqP2wyB50X9AF627R3ZeVYcd0g76/R
TfwBeRxNuBdmXRcjCwWb95B/cek4rmYJv4tdNv1W5t4Ld8qT20zPmtX6yud7B+n9z0L/x+cLbNcH
78lz7SUIfSZdU/XTHABY/Jl2cEynVNwmaGtxQOFzPwhRhwHPrC3NB9REugHpWdjbNsYXj2PQHnkA
hbkUKtmzHKEU/WJl/X1LhHssA+iHBVh3Be++zJkoVwNcHLspG/mmbYtvfitVnICM8P4GVAB6mc7U
6xGq/41x2684Le00a9HpeeiqvRnvBLAMoi3NVk8pPG/wCB8UZOqDV8yhrFx148KhGaJ/3Bog4fKR
+qkTpXDjtXQe7g0xdmi32U+iBuumof0UIQA/JYy5t9WERgWQL1O4U7dO4har1DA8MFaYNZ2GZP/+
guBEra4cet6TFIvB97kbuB4D8Ie4y30EMbqtWNFhb8phr6Lo41EEJZwMzl0zV/qgHGQdPOnzrWMb
mJpTMDy6+anK2bNHK7LmLfSFMkdiE+q7bEMRuUGmr9kOUchnzgw6xjeZA98StHxG36BtX+6HXiAU
+MfMiz05waBk9XGvCgU3uuOtfDP8EMwxm2Y0TtQEkxNaWcYiw4oN6pRRaqf1nU2DnZ/N/Y6D9nEz
ED7vkmQUgKQUJpzLRm4yUhWreRoVJnXXnHrhdhvewzmlsxxOA5JBbSe+wurob6xmeBW8lps2MeIE
zIw4+ULmIel0tilrb8JvO34IDMuOj2BJ9NIRa1lVTlyW7FPqG771uXY3sHLDIuAIdKmv4Rb9eBbj
gfzpPHSeJn7gc8fnNHCxii8jhckjqnQGYGokkuRrkZKIySZf0yG/G1MPuAfu3RGlPnPR3NgzzMrg
qFUgngSnwOUsnqvUhCOcP2uQruc1Gb67vNu0jd/eJFrLsHVVD6NV70dW3qaxsLzhgMeMjlgSdEtT
ymrXYnWK0PGu3ynovteF03QbCdfkF2BIDlOuvQP3zkJ7mrS7IMunTVbw8QB1PdriyRr/Iff+BA5K
1/UDKhRlv82cIYZjRsMeAc88Omq6EKvqfhU0T5ntwpvAvF0Kd3kr5gPkY3FdFf3WnbEyjzB1OxzQ
hgZQBlZ8KTgYNIGNLkcGvIWBBD+tdpxC4LJAsILMLUwqP1s3tfM6232wIkx9b6gFelJiJuTWGhbW
yY2s2nzVns3lFD4/u58UXLxSxHwW90njBsfcng8Vw9EabQXPFl5IGyXtYxiFyxVXoxM7FHL3dJp5
nAlYOiu/1Fsph2DVWmCjSFfyWI15FbFy0HeInvGS6zU6aWwD+PYfzOA9NI33XaTWU5HiJ8KHFYH4
DAhDJNrnuSq3hUyhxbMJoEN5ne+U3bVICxZfM+mlB9r6ay4JzJFW1qFE5vhRJnDP2u3lnibu18JN
YD/L9FvXw7HHLIQMKol9mhtwQPAxeWcFR7RjMW4ybeYheLPbQm3Hnm3GNun2bmcA0VHw+yj4uYCI
CXu3Qy+BdDV5FHYVOtkn1BzZ3htpZKwxLvX06EvrNvWyLUy19aMAcqPc8Loev/ZZ1u68GijkMrfB
+SkPUzsKLBi83VTgxdhDW8MqM/AoJYM4dLYFPAZ6czSTX4KNBRaWyJR9M2P9ikRi76DX2ncOBTeg
KzoUCtNsxQL0CWuy5Ec5lkdIAuxN0DXgigFNOwwgU6bgatnODYEDOIEXWtkNashqh0OPC9JLN6IQ
zwBlCeqXfPbugjOyQrpNNMwgHaS+Ox7qZOsSyW5b5E/HdFjL9By2q1eSuNka/hJdgyivNRWrVu3A
mfPjAV63DqV24CxGGIq8ehWY4pBwkJ/mZLgbeQ0PEHHi0ZrtXduCMpL9rBpQWhXnz0jRgycUFFtd
l68j4Z8LYJMER3mdevt6fskzQEsSHjxZsr8pvfkam33BhmO2g23a8wl1fJ/5xF76IepAeYw1Ko2S
FMsJx5fx2gE9dhxM5HSApYr2WHJHMLW2HAaplKitC2DPWuBdRQOhY67H74NLX0wGkr8F01pGqLVi
1TX08KJC9d8flFAvoNigfMdfHiq0Z0E+yNw0su+TnsHd5NbWk+Ni+SwbOMdGlH2PBA4/adVyNVVT
EzfXcKvve+eveysGy2MIwQNCAoeTJT+29UWmcdISoHOU2YFCIqS4Z/YtS6toRHfIXT3wp9F01WEo
GkCI5gnrCYP5tIZfamx9HEI6ceqSzNkTYt+XdSsPKbCbHNKWGRJ4bFUbHCbVoRhRs3aS1l1rVQSH
0hPfKChbNzkOqiscuJ2Td4Z+uYK74EERuh9KRfdtJ3ZZXwGDUsV8YOW6IXByGzMiWXc+Eg+623Js
cch4HfU4vI10Gtcf72rvmac/DxFOpYzh4ztYzN13+PIv6WTbAbzbGicrTPtuN2jQptqEbBo+y0Pl
0PSGNfdJUXyqVV9vDv99euiwwKxoK9C0JBAzZreFNGNC6cFyiY9cd01Xqidj+H6om/3abB1P3NaJ
kGDjobZXFA2HNZ2jm32aWvv6/K/3/8JDlBuaFKAJUns/n/+lhgmeXG0QUig7W9nK62popG5VZqw9
hM5RR5i89XCiDN2gG+JZrArCcX5o2W2Jd2xPYVeF4w+NhHTGN5NQt34HBYk3po9maCPgZoLNx0Pq
wDy2OCk4Dk77OO77FE47bi8rg/3EgjqzegyG8b9Xg4I7sD8jNPQUsqZ+8Gp4FxWikcGz1pBwgDTi
Vz30X8Xnbsw1pjazow6iEVj6DbB9XYXjA9gKSAm0wSbQ6T2wAVtgW54Z4XbE2vSlAycZ2fonGB2Z
k/FPJKUgi6NXY6gh+I4G9mACXkfFPKlQTuUUU/SoKEDssFq264vptjDEgUmXvvi9i0OXEgFAH+5r
y5wR6C0ERo3K9/PEM1ASRL/G1hwlkjqQSPF9Y2UlmjrkWsGkXBQrX3YGhDVoRIBt3A42kdAsYF8Z
Vb628vQZcIZbXWV7VXlfvDaPWreMXatZdyR/aYuaHNgI63mSoVOOr4GXs/rXVI3eBpXEMkTTuIgg
mgp9VyOUg/UGBhcW+wzbR8OxbnvSfSRQCs2C7kUxwZcyYZsMCBCVYK+rfWVtemZbh4DLn9IfgfYB
bAWfWR4rDjUzjDF81Ts56GLlhMdDabYC7H6O3E6lm9FOv+iJI4Sowxqqx5AGI7jttpWvbM5KwBUR
2/VojekCkGjAhkJcqsa4r+sohX2zAmfnpgHGN/UTUIeoQRe04stggh+lI18JpV2k0Ztk3wzTQSfP
fo6iWkuUuxLJnUsAunNnf9OXXG1Gx4QVjJ/4kAykZde65a+oyG39moKUj+NWWgiKT4DHl2Q6i/0O
+z9jaFVxqmD6jbiE/oyhKKIku7d8Wq7SzLsv+ehE0AzyvZeCxVFI/y57tmbv2yhKkEOIPqWe/jZR
6WAvHSD/dh7wGL5joS0jCAJjk5D8jvXAM5RlXcW6hntNnO278FPAiU3ckFdNe0+C8jt8dMm61RhH
U6EFrJPwl4QhN07oRvjoDCe53NUGD6QhFeqW83AqLVuEbgUmaD/bB1h8zVZV4taMdMdkKRE+N+VR
G//RDtqnBhKDz7AZfC6SNoJJ1YfeNRBPXS53DVpoxFmlusi2eohEXAM6cBWcLMDisAxKGuNQhkJ+
s2/Ghyov/XWB9BP4R2B5gRcOy/6pKm86K544fVMg4eC4kvGYqOAb4DcoD7fdEMI0aLxq3pWaISoq
B7kS7TOa+mBalfnnYdBeTClmJjp1oktJb7EVXt6DB/mAobM8CStdY9Pqw2QkuBjc7YcazL6V69+1
xg4eSOK3kcsAQqit4EwNujEI5VZu9sPrkvJQy7qLhQu0DQ6IfT6E7ozYF25/tapFufFEAEO36tCL
OZuOtDYr3wH2wHOcO5h9oVHjBaogjurs9TgxgA8ydjtNwFeUJH+qAUUL6zoFGxbJkwKzMPKJS8MW
Pblyx10VOQitVVLGU9X+tAEbgg3JuHgVBxAlSxYDW9LuOtmla+6qJ3C44BFiX/Q8PenG5gcZuKDp
uYhLO3dvIKRZU0vA/B5kwPzIxzTHSbhsD9Z0NgPw6XvdBg3Am1gme/MdRhi0OsD5FeyW8j6tvqWz
3ox9L6LeVF6UC9AVdOmv2po0EZbiMBfypStLAdq7PlRi+uIAqAlHQFvs0xHOf9iA7MKjYTEhwCPY
goAyGbq4B64uLKQnYOfrIN8Fl/7gVtmwcmq3jmxG9doqJrISfXMzu+jbWGrLjyYEiKk7PoMsF1f2
tDZzmUC5R08JgAg4ezuogVLAyYoKnQkTP5OrmgCJyJAFLvu83pIbmHbGtItIHhWuV0YAgOTbuTcN
Vm5MeanWRQXlKgL6DAeK4BaNJNHqGgH7mgdzu7IUoE14qhHylPdYkoqV1OaFcHrARoFfa1KEET0M
4HjmJWgEqCvSqs/OKCRMGmH2CrAnnSGsqi0uVzYgk5HVI3LwyYCwiAMm0p4oH7/pYMK3lfzRh1Qi
TAV/hhASSBrRH58Qlc032KkYSAIKe1Doji6Ns4YiA6LFvRkmjLFGQMOo2HJtnXzT0nXh2mgVinwi
xi92mh5pjRz0TRVYey3pExi+r6LUWObp7K17OPhhGkcIMgSAH4FbBkxrEPFSNKuqtdN9ZoqfPnRu
JxD1AG5STbVBNxHeiYfAIfPW6yxEBhUqUDmyCuYMOaiGytkAUTqHqm92gao23jAehLS/YLMHOwrw
Naj3H53Of1SOw1a2aRE/WQJtskaNDMjUxUmQIiJIB0Tx7WPhKoK4Aftq7otqW/jNs90hEmxx5HQ+
UwPWatkh0u7Vy4A2cdB49Wd4Kw48Wdc4OB46N7Yo4iS3qrWLADGbkAcdrVbEyaAsxAT2q1W7fF2N
/pPj2ciJuUFwYwHXkdToCljScdUXSJpN9Qw8cdZ9dSosvqDo3oNu9mmKfUiTK6yHuxT+KQbwE4qJ
JYzxAh17p74xeFZwpIHAlbNDAjpb1BPDdjAZ7Flq3foWkzjdGsAeez/YdlSeyULzYXDBYmZWe89S
/QNYLexKACemWgHIWhMTAfoZjzI1EZo+fKtsn8AcJu8mq8w3Y+B+7ZFKEUV5k7RkjvwZ+TmYvkHZ
NU628vrgpAK/24IhwsLZhpDmVavgDQsAKJ1qfmPBT9e4wXbkSPQOwC25QQHMWeZrEJ6BhEkNP7hJ
9crAQI/KbK3RlGM1zVO/0arv49KrHJAq/O+wZaMhkqrguPNRiE6MV5/BkecIuHipsvFVJd1wCkBt
UKa/435TxnYHJwcwhzukdL0jw5Eh6ukGyYG3JlF2jH5IgEWnYJJx6uGdy8DedOFwxYp74Ofu3a0T
THsFLm7o9P1t2tADA7BxxnEJQbZj3QP9dezg+VSWeg8vTOQl+XNgP2vQccEcwFoH8+cQ+xa4EaYD
ihMZ6YOfa4wdakFZse7rYdh66ExZwshMMCz29KiR3sOWkZk1VGjIymOBrgekTAMh16g1m7BGFt12
aHusCEBjVII3ogKYS2bwqD5Zslbbbp7l1leQnbP5sesB9UDAujM4nK9HqDKwJSsWpa4+ObI65UgC
3Kde93m0cn4LHmowyjtjqu9OKrdg4sgYdNsUeY/qgJzj3eh1QaTztsFM3AcOPKjcB6+v79BCfF7j
ZApwlwuyG2MRMCGRRBecVYoWlmFNwf5wer1yBWoLARtwYC1R6T97KpuqdJCZE88e0kMgYvmg78zN
T1Cy+z0BtpJqG79hPhsAUlrfoJrcBrcdSxE2Nmdyn26QCzLIc5UBaL+eOYwdZo6TWqtGyizKe3GX
TlO7V5m/zcuZrtzOUZEV8Gfap1snM8kRy01x0B0ANuc/2SxIjtqCYrbQJc5XulEHSTRggVbrRms7
6YO40RXGdEYdhurpAVvJd8fvnbARBki/ss22TQuWo2z7b3pi+aEZldlNUs57D6URHN7bYy4lxsSC
IIGigRS0I8nKRenpif8f6s5rSW7t2rI/dHECwN4w+zV9VpoyWY58QZBFEt57/M39lv6xHiiq+7KK
1Kk+Lx2hCIVCEnWIhNlurrnGFLW2a6FaIgPDeIGI6YHdRoly5AkoTeE42ta11DPcBdBL5YYuILWP
xmQDLPUzVJDu3vb923i49R1xMWptj+AUbiJtjv4qoSBKSMWC7UbcWs6y0+jvNhvXopotP9nxuKft
vNiEYY3BzJD3epx904nyYvJLvgg7oC46l1Q43YcRS0ruh7hUxXDXgmzcdHFu3WajWlohO7K+B29C
sYGDzVBqILGsZt+v+QfMi8HBKwxmPEp2LonQXhrUSPYqLmDSOj6mGQVo20LsC+su2nt6ky8iGoSv
8wGVk3X0u4zOlavZJ38GRzXJUJ9Sf9xMjfWkq8i8CnX3tvDt7IamV29pJgXULX6CNVqPTRbYe4lM
RU3GXSVArIw+uI4zPhkIczmAAblrFDp4K3O5NNpHvx2phOThoR/lZjCMH5rKH1QGJsoAE76wm8g/
WnEd+ws6Jr6mThAfaTitFrS22huriBeDUdUn1mV/HdG9sYroTb3WAkTkMZwrO/WdLGzznPXenS27
dGfSHrH7+ReqCb/5UDstJSE0gsxJN21bqh0yW3WwO93clqK8bVyz2ud2dU+WhL5I/dI5+BnzpsMt
b1/rBmN7KpIkOUdFuqqDoNv7yVhsy0QT+zHKn7xEt5Yw/V5CPfhiJd/LevyceXW7UyoG0ur5V15G
QGGjMfH6rO2j4V/XfGjHUY/tZZ67MAdTjMqv/xabtO2MelhuRsqIJzpvHpLCdlaAke5LmJCnzMm0
U8rpemFEOpxhNxvPQTJLkTVa6gBJfmn5RnYXtMWTN6bZwRiobXLb2jbRxq8WtPSr2oqMGz3Q1qxH
hIUVJQdFZbc3XlMjx3qesQVLXZ1bvZNbmGvRIovmTh+2Wlv0SqpjQoeam8TBSg7Nnm1ceW82cKAN
41oqjtw6nVtGlYmHAY57DkdyJSWIwXC2FRpaahxANCwSn9g6N6ViZtp3WRzcx5Yu11nIIlVZ6P0j
BbBWQZUd0XonwJnMlD90UHaNabSr1myG695hB9qiipms8rXN3nIK+20d50fgze195Xerya7Dg1YW
7aFG1vPzKlwZYRDuvEhWh8qngxzYjVhDc423ZSoN0LGcPieRD1dxFIHEhIt+NpPqUYk+uUnqsn4E
fT51In2abyIzteGmM/RV01XO/dRN4X4shrtyrg8kFqglYU0sy44FCcx2zWMVNMeyQzyJOOcsJlS8
RRoF7br2mbR8Pf2ui8cemu7RX/IKRkAYoNpfNXazbigP5L2C6GUUqz7gv05Nuhqm5hzJKF/GYYCM
3wQEJGiOBwkb6tCUtPXapRFGGF4CxBfs2WR4uyKWPeKCVaAXO2vHLdwVGD19XZurqm/vGGeEs+YB
UGN/LNQ6bjj8kyd0qhFNV/FUMvDFqRLucJVPfDCFbh+rvL/isJedOM4WoWRaVSYhBE023I918L2y
dXWUSe0AkXQZQALuAl76ft865cmBbXuTSb1eKteqNxE7lEaNOuhHIOvKd9tN45TtKVAm5+kWKlfb
NOwSweqWUkX7yKPTCt0W516UXgspk2uPyQuxygOeLORVmiMMdbLrN3UOZXai8iC6pd+GZz+afvRB
QGtQ07qr3gt+BGZg7zrPPBvJ7BH2PWPpw05cWlnJIa3qBrhssgA5D+qXkbGfwkI8iKY5irEEdDDx
94O7Aj7N+SCyyJCXXZjfKSdnZRYmMppppBstcHZShh4AzpRsiYjJL7HotZJy/NJkBmdAn6/a1tOz
CNCC4ibIHtFVIbVG7nNFqWpfBGW7N5StAIkTHlDSw7jTp2hTNBOG46r2SR6zw5U2FukuK5L4RnXA
q/pu2PR+Pn6uC/cUxuNwLzrOIlYr12UZufvCM+tjbZoFSxEId1O710syG+JxpmNIsQ6r+ErPqMB1
hc7J2+9v8Uw8UsEy1j2Pl8nc+aqF/VVpw230CnQ9Ot9gtlVNuFVd88n34S0XghFe6Cl/i1OyFqq+
3nRM8ssqyKllj9mDI6NmrwOIWjg+1TjdBApNPero5V1+mPSHoiWwxOpHDnPGU+rrdzE3oAJDIAr6
LSApZx9GJKUMAyBD6PU5FAq50fIMhONQ4UZICTOPqRxWSOohytg6Zys9r8eVGrbZENjLJiiv9Ka9
ev3iGwUfJ7DHYpmZZA1xDHqSxK0c45KeKXweSKaamy4MhwprlTrRphrQucKxXXhjxvGu6611gwTQ
WF247fGDbHpiGTZNXkjqCmV3bpLyui9BLJayfKFNuw5itTcnVkHdqard6yAcRrtf8E6CLejOWg3T
BgeGvRhj57mf78PWM+zOV/pU3eEMTZdMbd2N4eRf21E9+AVFzz4gGIO/4RgYiYYAO4ufZb/T8RcT
gyFuODFOuucSYbzSHV0iIAkdmn/+AvSX/uUsDA5Gsujjnu6XWbdxcSHLVDsW8cRO3zL0JTMNZtq2
uTXznukbkOBSw3DPkIESm1M+s+EHFlSajm4CxdUSfnsGwwiQbi43Di5lWr8yt6hf+UEMM1cxG8aN
lw5XmZlQwijqYidrVFkk6mSbpvMT8/qDKbATeF3F/9VzyxWaj9y4MygcoQjhEXjGaP/I8kDuLdoO
F54ZVEfp8HaK7LlodeO6VsFtl8tgM9r1XsvBy0GfdFdti1ZSDiOkceukGYVzMoTxCSXOY2nH0LEs
C/IkoHX4p76Hg0whEvJySS7w/PVNznNmi+q6cYh6EdlDZoZikeWkGY6MoCav6aTVvEO/E0Y6rnqL
k9I410/7/rM2f+iVlp2B9VabSdjDsnTUjS/MmeNLwTW01HDH3jLeZIYHDM4/sSJzvp0wJFrQBPap
Pp2iaeiokyfdTi87CY8at0klbzURH6n2VztXtOG2HYx2DcNw2kqdomWL8lGpu0jnB4QkYuh2Dq+h
jA2KAZ0PRSCMrogooEdMkmcTiG9IDM7ea5qrseIcPIUZkgz4L8q+LkIQ4oLQTghPhBbkFvjEQPtc
zjXtQWaPYeC1C6Os2DwNXrxpi8RaNbHlraY6yzb5XBNtdHXV9pXi86KT1oPnvAjS8Rt2wOskrWgm
lOa04gDfLjSPycNLACD3hXqhx3Q6iOLUuIW5Lwi7ajIbF0HzMOa+fWfr3gMWpfKsIl0jKKoJ4W+D
oygqjDNmaW0CDlnLMYkQXawou23AzSwiF7dOxYSreYAGg8HEixI81GGRIWFhjWhH41nGpCm4Zbz3
4EUSjjOYi0CVD2w3yFNBFEaKWVvDJ1GP+anjOnVM62hMqkKuuzcpGUvLvq8EcyBAHKHF8en133xd
T1doi/AMu4gPJ7IPOASea2qVp2qP5HaIvPjaUFO7qUx8Q/3oPWPIbJe2C1JURtbLhHyxyPt00bQm
mwiqmuASE2unNIDSZcf+EK8DmxnX5JBpfpZtfzW29XTSAnEJPdvcjcR1gD5cwEXcZpxXJyJHRI2d
OrfRgTn/gyBaMjCw3pj5uNEH58QKeYmZJ/hmWribvRjPll5+kXU0rqbWcNEqjEPqDf0Sg+LO0zmO
WgU9zM0YpAevc4at1ZhnxwfcP00zgDcg3i2b9JQWzGJpedX07MXmbeU5pyJLq4Pe2A2k5Oq7rOrg
U6VjsBCiUjucQS+WL0bOudFXU8/3EX6JdTA16hxjk0iEi0xVfoq15JEzqbvwYiU5k0H5TLOrwlWH
MLarleolHeI2RpES6tmmTwN3hdJdPwuwxI0U2lNqTfdjEkugJsN4NOgy3xK+s8dFZ9xf+sIvVt5Q
70VFslY0aPTxTvOGOOyuKtTTEw1alGOTXZp37rLq7Ho7eD+8KkofoNl8S3JYQ7aBTOG6lKF9dzOB
JCH9Qu6MuOO7xFqKhQa3pliPfdBdZSSXX3XtCB7SVWJlqG+jcjF6sBNaETZHt680i11vlPfl1LBD
lDbfjtU/GXnqbFI57JMpClZdmNYrTfMuI1bEkzAQ1fOhsi7S0vpNgCtxVZZMV7F9mYLwufEFSaRu
Rqs1z3114JFlUGiLdgN+dvLcfTwG8c6NWQOrod5VAhTaENQPVeZ1W5iI02ESl8pmv2C7Vbstx8I/
9PQcMMMx1kyKtnO5bF2GwlwUmCdvysYdOWsOT61lXifd+OiTwWC4bH2D5rE1w3MDpmyrHJztfXwX
hhpJYNAYaKYlgMPdRY4kzkEFI+i7L1nBVqE0WEfsHltmk90VKFmrrlcJJUXgd3KgYRXNDQo8fGqv
5tAm6WM2ncEjU6x8QfhbGpl17RGA0TnOYfSsryR54Wfhx0Rs7hT9LAspUn4lUSpCqEsqvEvV2KsY
yUoA2l64rRhOZZs9kdB2PUxygBdiDUBxVbEz4R7CkPNGyN76wyjD6mKK9tziObTmXW59asnyWcY2
aTl96MQ7T4v9tWR2xFqFcSpqyx9J2YHzCwZtU3ntvh2CI2c47+xXDSieOV+k9+MrOOUvRdrz5TQI
jHXgn7sQuSfQjZvKrz/nPUJhYR/02PnShNZzFuzLPna3wYCZoCm78VTa+jmuCCmITGfa1+OLb1Nt
iNL8AXQ4Ccjk1Cl4OkTPdGeszSuTPccmzAQ2oiAgdW6ECjYfT7rHimfSWmz5iHZfkaxzSSvv2a5N
l5+lqKv34YvW+BcHcQgWkpttmnBimz3d5LqkONuC7he5YI+FbDTUEWRhnXUZBTnY1HWer9j3QhPs
mRdzL3Nu0W+XlStuSAnGWWAIhx0GY2tyi2Xhg1OnRssehEPvCPe65wY9F/VGc+9rouecdhnm/iHA
9fZf/Ie85xRD+1+afcIkeCPrAICtTQkzN7Y9cPOOoavqc52Gp/pu64oer9N4k2XDFXlPMKCvBlBm
frQwOVJP3fjFjI2nMJePMglWhdsem9Tc69MPGdRb8oruxRTflz6JGv+lSxTSMqX10PUdCnloxkVh
X5TIr/okuo8oFJqJdSZPJfvpNfz/5qF/47vffs9nn3r9H2C0N2dY3r832t+3VZx+hxPd/K//fmPQ
f/3nfhrtbfsvm3lYdzFIWbr4xWhvmX/RNaMc7C7SobY6d8z9y2gvzb8cXEq2I/BpKxf7wP812gvr
L8NU9Pbi6JBY5K1/5LN/pRz8arcRNvohhkGlpGVbxntwYqRBU688o94ETEDJsidNDv5EY2uezoym
JmOrRwNAoKoemmZhB/xv117NDLHIEe1DjARFCom89Qpi2joqB6fKNYJ8jeV9ENdxp9ekqAh8CZ4b
+0SmS9T8x74usFd5uhi7k5qU7CgussuArQb67NYxOlZX5K4S5EbR6X3PHsb1zPy7mle0TUJNckaZ
at5uiMeiuevy0KyvktoljFuNZBBfYjlpoDuqRkbeijAVKHFR29Qs4JMq8nQholjrv6S5bTUw5vNM
qHhZFZqT3YQNKHMMmkajU0pNI8RgT4/leNGDvtJ2SHLGdA2Zse+2SOU5WmZqquSxdhPOdlPo6sEK
Vnw5bcY80KNyEU/E+FxhAVLNdYzPFmccpo6HIKjHBmqXHt75XYfoQMwK62GRI+h+dyKsQXuboqN1
ZfutES4R9pqZmT2W2Y6iX98fzSyqMwIry54SqZuk3QrxEki9sAsq9qPMlmKkigsTvoaqbk1jycI/
mA6Wm8KPvsV+P7TZcmi5RrRl0S+GB6srJtwPATOpToQgrAXkRmMaoFmFMo9SogUKKnSkPGlewlqi
D9FSup7P5rXWZZoMT3GnGRQWG7vj9JGSIukTYNRN2Cqg/3hHp9PQ92P0Zn/VF6GSXzwLs8R9rVEH
wP/bdpVa+6khFYarnKCLDKgyxjg+XZzolMjMdUt2lvWVxFM9vWoMP6YBvjHnXM821GinG7PsnFNM
lZtKH4xhr8qY5v6khQ97KcayIX/eNnJkB15/h4+ZUfY0xanC8tDbtm26aPBV79JYMHjWzi1R16+C
Iqo7VHhq7d86f+w0ulcddSx0R7sQDJjvPWxDODIB7GHM6aqmOIV5rIuzHmHvXLZEbYUUqfl7aeak
ZrnFrtth9EpqA9dvm6rbcuAUsJd27jF5Bx7GiMSkjI/pIPaeBtHl+ySgMrWyPH90DlEpY8TrKBYk
zZl6jQqRc4qblrVW+f0ZsQnLctKE/V0SU3d5DiMqBXf49OPxVuiBH7frIrGHgLhXNecehrqiUGQO
dbvSvLTud0ZuD4C/KmCd+SXxI+tSjWLMHosoEnXBIm96nzV9pHpsYkHBDTYRB7rXAlO6VznfXHbw
MZHDh5eWO2xzPyNjsrVz39n0bh9iehonb45OJMdjMXjF9KULNXePZSgxCNdUJAv5NtB4jvABmWhT
Oto+DgZnzDm7tXRjjC0FoUUcyOkpbXQCG4jOrAdA73r6NMahe7BKz2V99Lsk20u8HnSj+7LMmpMH
zCzG3xM3VUXAE/ajjU34XbqVksiBtWAzkZ0wNIfNLvIiCuZuYybdnj0SuyQUZCdfKyT6ZuVWig1F
EnZOcyaSFFNDQKAXGqdBhxSys4udRtsEnTZ7lY3J7DCNhEN3MM3ICjj011AzaGXacZRHKGc2mihA
1TZuKb4qDmtWJVFDW+/WxTZwzDI7YjDwCJecq320LTXddrRwOMvIzkSJc14Ljn7rdg+uqctT26kh
WTdsKBkXNDWccSNS81wmdE6F5xZBEbuf7ehY1NkDY1FZWPkMsr8GscRvORSWWzTjweWV1O61CMqS
2kJgCZzhSBvilFixh3lN9hORvFReQcWRzx0zjWuumYm1k+pUWPmOqxs2XwlmMakne/wRqb9BQNDp
weGRdczGtiCj2HQonnIUwVyg19dER+g7uxmbXeJa1kuBG2QkKFKWNINptFSpF0NRvFhXhV1WRJMQ
wODVoXlvpl16Z06tqnZcgt7XAXHoc+frrb4ihw/cVRlgAF+HxLd5K78vyMmwSLcwb/S4m25QcOqb
aGKosMjpwUMAgu3e60B2M3kG/jYwJAdCY5oQ2FGKeWcuxk8tyupn2et1cMGTWKiLYXvJt77kHtZe
m08nU/TOc0V8mMa3QazZwo0mv30Zyzgfr7VCUbpqUtufvtulrG88J0mDT0z43hO1QYrHY+kgFNrO
VNXENbXBecJ0x5O3lfu5EAitaxFW1QkkPAe2uowjY2d5paC7NCRoEhtQn6V7NYymvS/ayrxD0W4n
OunMnkk/wyyKkBdpx96TU0+1QcNjX7fkgtImXHRbGcSi3XBQlEhYkXooosz8JgYXg1UnFJqWYOJC
gKqc51azmmcXA8PN+DqCOy8w71RkNJeq96qjGsph59mELFYOmRqLAIsFDSYA257LqM82LG/TySvD
4hrOJ25FDar3VWXQzJqy7pJU4YwOAl7ZfIcvDNexGNMXlSbBrWfp7WerHGifi/X63qiFxjk8IdCP
gp5aGcgxt/wBOlcyh5j0yruYYVxf3B6YKCKyN2CuybpTWQTqWxtTRk7zjLnUQ+wnHXEq9Fsyzyrv
nHcFbm0f4wYdsIOmfTW9oij2I7Oer3MST116qzFXrAYr7vm+8FO6TzyLnjUSh1Z0JL3ZUUv62rDJ
uXOdQyMjKyB/GuRUY3DwKOtaW7Rj1l2qVIxf3DqR3PJofQ2FtGeZ009/NL2n0c8S4ipbaQnG2GVu
K9J0RZsg+yrfBAVKg6ZpLrSe3dkq7whMXTqmzaQsRpWFHMZz1pdwktHRo60NjTVnrFpl4xGvh93N
XhtZ6lcrUYTFPf0Zql9beoSbzsoSZm0n8vWEpkx3egbqbRPgIugIXNixluHiIsWxwU4ujAcXDhFx
7MihTxyqu0taqPyIB8/46koaOJYiCEpkGxVb1q1QZBmNiyqyZLszS9VrV33ZD/p9EWu2wxaKHNzi
E4FbJTmWhd+Yww8MyeOTgVD/lLVjoZOe6U7NKqt6ypS4sX2sQHy1EUkgXtFn25yeYeMh0GdCZ+j0
GD3MSYzijh6EATx1PFlUwic8AYeyGGwfqdNs5L63vA7HWaXCpln5Yuq6w5AE/G8LFLPRTiFodPSH
LFRvDN0Lnt6iQZ7wELt8i4Ie3kQi1zZpUs5kNOQZ76KFZtVuSrLj4k3qo/o/GE1I93NV20SFuUEc
XNKxacnyM2wiSGUnkydHM3TEWStzxJZnPw7fVeh1eE8cqqc3WugaGufnSTZrK6mlczdGnuut3DpU
I6pdWWerwPD06NOYho6/RK/DbaUV90XFzv2Ikwyv1piqsbr2qV7VyyS2sXtM2STT3WCYefmiRoWb
Ds8LrkN7HMuRji/ytKxvJrq9dcz7sJvWfot5qMkzZJc802m9zYdIRTuoZ9OIPoHj5K4sCGpe0RjG
fnQy4tjcoFvR6yNpfkm2CRnHGC/zJMg+1c2ghRcHodbFJGfWEct9Q3WfD72JZW0OayAZfrTKaeco
wJMnmK8n3QxZkXv2JWu9F6qi7EoXJr62IXO2di3T+mwr6RAIR4r4egg6VT1ZQ+y1W9kZpbrPhd0x
ESWdwZQQ2OkNxpKE3TA//SnWW8mYSi3G0UtpJ366j6MmtXYOGZbuiT2BYZz9MW4UR30irvdJBOzy
g65Yg+bqX/AHDokwZCcIfiTSkq5o2ebPf+mMIJAptZnRyULHcLigALyz1u419uh1tcTE8kF74VuM
AFezTNtAHHQwjVmG9R4e6NPhWkMpU2sD58WxLZtq3UeEiv5yXv5TK/JbpsPPy3AKNjnKCh278XzT
v9wUR6V4pD1KrZ2gGI5W3Zs3QyuHWYrl6VupZ3+WQy2uzE7Tv8Lv7a/S0CiesEQ5xQd9Eq+xB7+e
hS0OjqZ02FNx5Cb5ipb4X38Lbm93TBC/19WKyKfrU7gbVu16WhFGuos27H4Wxt34Et6LJcLLMtr2
x3QVrJ2PHslbRsTre6ZFyeU47gjp8qbf/oxYsxytzKgr1mY2fU186T+ZDiUw+jjDWjEqCft1ib18
cEVRQOInoa010nxnGfH0EFp2Cd+JGuSliugHu65HPwaR0tBnjOnCqD4NuWd+8JPft5fM3wqNHTy6
uQ1MvA/cYfaIhNO4BM+neiIWJElh18WSJl12MOxFFx98NL+NhNfrCWXw5XDV9y8KoxvVrsHievZg
YB6POoKxp4k4KOVvR92iobRxghUb9m7bTCkVJDV6K7aloJVaZN0Pfs/7Ptz59tFOqMib9OPaYh5K
v3zDsUyw7Ad0G5B35dxXVtjsnVhmT82U+YcimMKbuJ7Kj4i9f7gq7RCGye0zSJ33Dz3Uu8SzLZu0
vV73N6EXqIVDnzC4W/KHaz+oTx4nj/iDe53v5c0YsWlhA8mgW6Y10yHeTUIjnfha5kt33eikrI1Z
s0J6nD6Ye34bAa8XcW3HYSBI+33Oiq+KyMbIxUxOe8Iwh4GzoScFWsvvSjN4yJIiXWRT9tET/eO9
YZGbG6uFAo7x9j1aIw8scrksycprYhNH3/5gDv/tnc039j9XkO+enl2YJU5ErhCpTjVP6TQkd0bU
d84VHf5Uj2IxDYjrnP/sL38/Zn4bojQ8GoaleJ50IBpq/vNfvlHemGc1Du+toPqfJuvUTTat84/Y
csxc80VoB9XRLRUq5buZy8KSzfHfctdK4MtcEPnMpsynwPXBR/gKqHj3FSI0SmEIwRoFquTt3WRu
WCAeYu6wFv26O/ZnysLL6rrc+t+dB3uRfQlv8Kdct0/5xfn00co4LwPvLy5NhoBh6Eqn+f7txbvW
xuYhZqlq+hw1l7npbygPQqoP7vIdWenn45QWnnvcYzxNkCpv3lmomckEQoBOnq19lW26Ha08S5rF
th/B6P54R7Y9y8lo1Y5491kGzVR7fRPjlbHAocSBxymCLsqrJKvb7RBV0wcY2t+ahucPZZ6MHPYz
fIvvCcuVQx+VbjIOnAvni82005ba4xDfZhf3xjrLFXuNFS0yy/BieD9IGv37sfAWJPjzuf569Xfj
3Eb/CcyKqyf7cFeewu24Mdb6od79/WX++P5+uc77uVKSFlXV7XydkEjbRbslUQYtQ8o1pdwdydgf
XO9PY9zlM6Fz1kEHeE+Nb/JRIr/oLvsXuTU2xqpc0pl+sFf2NRG6y3ilrT4k1M8j7d1gYOnhLbJh
tCVZ3G+/Ud2mc1UWEUvxKT3Ldb4tdv4+uLOWwTrZVh/c4R9ukHKIgFrj2lIKS7y9GHxbLS11wuvd
5OKxZ+TstPCGl79/jL8vPoYDykg4DDy+zPebCwyaUxT5kwbEhBR7LHJEfSb4mIDNTYW3EKX/ETv5
99syqPbosCAdykOsqm9vCxum7td95W/6ZbfSFvTp0NXE0WMTLqelu6i/tWpDY9cHo+AP9+nqwM0d
IRBiQb28vWqfjK6nnMbf2OlV4F1VabGwivY4ZGpLA+s6UcHq7x/sH8aD4dLZTHw0ZgVqWO++Fcft
FEyWKNhEjDtxSLfNYh550W30wU7+NQno7VdJn71wOb7oTC/qlQXwy2rXBgFuRDsJNs1KXybR3XxY
ctYa3pJ4Z1E5Xmdb2sGXSGkf3OL8Bb67sE1ZThfMprBz3g9Bp3d6GGVotPU6uDGXwTJce3v36GzN
VX7xNx8RCt9hPeepDEjSL9d79+kE9Mj27Mj8jXkbn5nMtunyhT4xGKbrebgXH7zC3/cvby/3buYM
k7A3WorXGzfAqJGRFWtbGzM6F61z31r/LOvn/c3BHXv7hfIlpZFJVMxGI8oaOR+L7N3fv6/5G//3
r8t6/0VGJo53Ilv8TVfU95Y2Xhf9+PT3l/h9cPPILA4Fc33V4Xt8exO5FK1qKGZt+oLmC5rboJSt
Mqzbf38Z44+38st15on6109+GifNQOfik/ezLU34G+1ruEbkbmhnXVGGMBfjTn17veo/8gX8W3De
m6L/dfE9uzTV9+/N6UvxH1D5d/nY/n3h//Wes+91yC78J7FvxvLN/8zPoj+Fi7+Y4mzE1/lkZrq8
9Z90PdTXv3SH7RyIJYvZcMYp/qvor/5iMINnQGuRfNuGzR/9H7reX6ZtsnvH9SUcNr2w7/8JXW8e
OP/z2bNxdUzHcA1m49dd+nsMSdzixh4btzrVSCJLGBTlstf6eiczqW1iPX4gnPNmKiLrUHf6MRwq
b6tG0r5Fbp6ptX0uwkg8IJ7tbCM4wRs6Dxodf5XdHs3a8g8Y7yYQlOXZp1q0wK3brDVh14u88c5p
FdNF7QRP+WBYt5A4mmmHXr116Ul49h1T/9pgNgW+qd8q3NvbzqO70C2rr01BcfOVQlJNIdloaPN4
CmhJpaQ/AD6J6/OAUpJMX5rYKQ7Yx6cPdh/vsHmubjrCdqg+OzrvAZf0PNR/GWJRUVZVW5bN9Zhg
1sw97EyBXziLSFBj6vwhP9NP122kZ+XbYGpJoA/oRfCm9mAqXzzETkS1JImzYxQ047YrOSJRDho+
OISJeUb59e3yMx3kGIAf/FBhvD9kapOTRq5TVtfTDC6UVn1TYU2DlKHQRuInNj/+1h+iae2GyY/5
j6gyweFyu2qJxLp6bYsiewLpVcLstSm5L5LIwHwr+2KpCeiFUUlHRdi79B5WtnZ4MqCoHACVUbg2
ZvdEFaaHV291Vdn5NraD8oN5++06xJtw2ZgxINjoYnw01bvJDrzRv95ElJcxpqu2X7/ysyKFkV9p
2ePghz+nOiapPyMp38mvr29/5l460rD4DFBF3759pfKKPZNVX1ckfmJkHJ4pow6nZiq/TEnvrhjv
gOnMwVvJ0j7YWmNdxtAG32z6H2xvXlHav75hKEYumzbBE9XpzX/9qb98iIaGQtpUWXczUKtavKJu
utk6bNHlbrbVBgxb8ojTuNpkmoajVY/9J7Bl0CbNmMjqPnmM83x971RGdRu11hM0HrCK6bgsIse9
hjyybnpT2+v5aOzS8TnUCPVrm/4rbXpNp3+leeWltzT0Jqrr60hcuyIhwg2q6N7M3d1rE9GUNA8T
Tu11hvP6KN3uRRuD/twAv9DCTLupE+MYGW12JeOoXeqDPDq9hptV06qjW/TWYeymB73SvX1kP2Vx
NgALkOZtr+nHAIvLlTV1m3IY5Adj/DVr+s2jdRymZ56tzTGD+fbdhkqbBnKvAyeEFzkON9TL21es
ZEPWuxbp1kUY3bjC7DjiFGpanr1ziTpF3RKSylK4xamTUfJoTzntEZ6S9JvDTdItDyJ6Xd0GY1ti
PC1L2HU29bDqviyy4Wn0vUedqMRQc5aZK+AXdhIbgN8Fs6FBX2l4eBf/fOUGicu/3i/Gb5bt/7fF
/T/J0Tdznf/9wv4wff1O299vfr75n/oXOFf8ZUgWaBZi5v+fi7pl/W/qzmQ7biTbsr9SP4BY6Jsp
Ggfc6ewbUZpgUSEKfQ8Ymll9W/1YbTCyMiVKLxn53qhmsVZE0ByAwWB27zn7/LEX7PEwKn9J/FiP
/p+Sz/jD2DcBrH42DDK+vP/8qGvWHwqFHQX1HUsZygztP/qo/7Tq0/DHfEw1SjY5FltUjd6djRXV
SFMWqBQ1cQ6HwDDq+1ay7Uc1NtYP6OI/10/2oVAy6hY/3AA/QYf355VQG2HM5LrFGW7Nyt6XqPsp
/jzI6erWLJMWZh4VLMukrhn52LYayLY9fnTU+vn4+tePUKk7sApy0OKt/flHoF6hTV3LeRQPeZg1
GtYfuXWTTYUhpfV/OnVy0w8of36YDTd/LQQ/onOpZf5yn4mCoGPOtxWWAGWPn8dtlmaYu21CM1TI
Dgb9eDI5cIEqxrKdGqbSeUomyvU+mQYZPk0S61Fcwqu4V1GBsANHWIntz2pG0FF2URp/1oaxVs9b
bWbNtZLYmfJp4SLqYLGA2/hWF8tm1MOHcu7ECqz/tFWb/SJEs2l4g/QB6Iw2VYrfqNh/LzZTE0+y
geYOQGdvphd2gnjOMyz4nG4qrVnHIrMX7IVTz1K4gVIzg34qN/XUCKU5VUKPKbuZYwcKWTRO5rVK
v1SeM5aWFVnmsBSuBIjTIr2PIHt/aZUSu6VcpdLVlg7FdEQcCogO2NFyNPF94ifDfq4GGbgzctlx
Ig+HylFqcM0WNim+7zRLaNrifYmJ3urqBJBDOgkFxR+Glpi8m0lA01id9qZLADtik5gLSEnksGwR
ohlCZkHCZlCL05XTTmpPORQIhJvjtYrIpMB2VEDcmJJOWm8bVu8XS1otCnJ5ouX36jqbyx0VWHmJ
ykIkXyeH5tVlt+byGm7aTHTFyNyzPYU8OBsVvd3FR2lpcqSR2bRAXOF09wCrcbpjysKToFuX4I1v
NFxxRSYMzHVrk30GMtlq11VcwKKRBzUOmQBOfcz7CmSujp/W8sqtXuVDUklO69kNKlqvnYUhe4qY
ypk/Jm9mfwkXa7nWZxtPk6vpmTPisk5J3Nb1YhVfQZtOw31ZrpPmMynKABaTfKa1AJAxbch3cO0u
z1R3mIamBd2U1180q1Q1l1fYpHowE5UaTmY8SkemMwwAwOTx3m0u5yO2BGAqLaIF4VXlHuY+qaND
1G+v0BWe7LRHtjWs84Uw0Xke1NbU2UakRTN+6luhANMfoDsGwhzjFeO/gf/8vhHDdgu0dGl8dSRb
p3BjTZ66UE/SMj+WfRs3qOmlTZK8mcn4uJiFVt4vm+OUfpar9oNcqfMDxtb02THkpbsSiJxGz8Ip
gXMjzQyVk3apDrhmGxWCbVbq8a2WVFV/tBYdCL+GWdm8SXKSS1yR5gNiege8xJnfu1ZMzkmtb6XM
caSDLhqpjrCqLLdzgsHcTax6rnxrlYbYU6StXwNhl00VTENMspudzVnml73eUcbudYI8ShjlJhRw
Z4A6DhfzrNq9tsBaYbfj6zQo00Oh0djE4uqUSHjFKk+4jAfnitMgGCJ9iq2jNHXlchJam8gPwygK
yVMxNoMwAP6bBmz46nt2hjP9zyopTLfZz3fnwuDVDtC4qLSwHWl6dcAZQvfrU+U67gxDhEaLbspH
k7V+0fts6g6zvsV/Lr2eqs+bk4x1MGgdYKKyWSYraBrHfjZlYwYlgNhLoVZpti0qNbqx0QgAb/Hr
ulS2K6RlcyjPA4szUlP5pp8MEUh5oyRHAyFLHw6IYvqbMlvYUboJRKf1IrXNwvbGvJtBec+r9hzz
vxqfir6dRhfD3npTGGV77dCoS/0CxQskUYiUL6OjEHBhitHgBDMPW+5Ljao1IfJxmXZ+rK2jJ8H0
UnFgNVBP+PUmmKNmBWhXkHMbe/2IlK/ZjmM7myrqKlNh1LF+zswc15i04K+7mpdGfbS6etBC2cIS
FGzWsPVhYaiN7i4JEAFNPldquva+OTtOdkQXjQZYRVueHkpc7VOAC1LcdY6OY0lJU1sOZ71Ka78z
0VCH0rwC+cmadJ1p2TsYoTK21dZFQcstPqDDlOgdVDAij/MS12MYr+W30TY19UlJrTQ+F8rQfRFz
q9vhxIcffpuK+MgwR+HNdgEKTS4l+6pT1uVuqIcmOY+ZPEJakVto74Sqt/2p0ccm1FnWCZ5fi9U+
N+BRkfzUvc0ZD+r7cFT1pa4DY5OaZ0peI+qQfnbAMSidcYk4n7acIMxncanUZ5TQh22QfIUJIV9t
PatYCYI6G8tAskdLDRuJR/41Lmt5C6ZZyJ+YtGLz1Yn9h9usfbdd0R7Ln4SxZ5413dJuN3m3KeW1
I3cJVFyjLEZ2yAh7D0C5BStS40z5bbeO2B5VJ8++6EajOpdtVTjVsWpne3jSls55cZiagOMcqzq3
tSSaa9z38xp02MuwOuDMsvHyLBq+aJvVNfHt2ixVlvYlpRfHa0PwPNsETxIS1rBBJleA41g+Hqx6
qLbDFM+QGuKYsoULWalegEntxNGsMsWXjhV98NXU7u6nJGMVNZ0UQ/aKknzFWLTS10CMNUNaWRvq
CNiXe0GOEXKn4dJRTfupTADOAOuxwb4ZBeCjo21oO2ycXh7rc9tLnZesG6lHtaU3CoqtBBGV2lj9
dyVtuxzTo9QAhRYwus+AeYwOeaYotMM06mXsL+M6EC0O3CaOLGIvZs9JbTKnp6RiT7KMulh0t57i
Ji/cIW8mjoJlq4CpFLP9vG6N/ImDUftFyCVy3ErKFVTisdZUfsG25wXgFNbnpe44QLUs+wB2eH5p
tBWd3rnywHrHsZo3N5oFD+0+NcSC8HxBsguQQ3WybjwmpFWjDTScvkbfscIj2Ca8xluqr2Fq1v0K
5jahOBHI/aAmlbtuQyqv3ojPmCV5RlReAURETzyUAc4ULHTIN+MJv/9KtVlPcDeOqRnwmpqtfaBR
MjnNCUGrgFzjGIM9+rAxuxQ+VaZmBjMt34Zmti9nRL50/NiC9dOt0yrQAsDYqS1s9n5LlP7QT/Oc
t3cUYNSqfykmmv11xJaKPs1jPQ9Zs93qsZ6a6XXDDMTrNVlVBb8sAvUPxM1V/9KWA1pDfcgSUjtw
QtRdgt7WoypfaRNSQ8+ounj0zTox4LhUagPMGzWbABndSv3DXDmTgYd562GcWotThb3EDzjYuDKa
aGqSPkb/31NWuV2mVBqAXJnDbB8daeQjtOwae/LIpUd76CCvlW8i/HSespfZmFFyZm8yfXtN5ObA
JWEjWdFZJh4zunPc/ZuRuiPaFN1T07g/jYu+vbRTyWtQTToUe/FmExjfLAONJCCtWFoWL6HU7LaC
zCjtOuzl1tCv2zfrwSTnNRY8ZbckNOQv3vIyJc4O5l4qEOrxPPHPsMyle5k/sFsbzHWcIzi44+Qb
KWQMt3/zQvAlwnGwwlEcqsBY0V4/mFIxibvizUkR65V83TfcWp+EAsqROGnYgY2J2EbDTd4cGaDn
4Lnqb06NHo2w6ZfUxFoMFrujA0ElbplCRTp/NeQIbY+F0ZXXbauZpa8YW16zq2tq+5BiECKYBMWS
7q6AwFI/ffOUVOWki9Ba9S4Ny7ibQZjPq/xtMYS4SjCm+zhmktesLGAoMQexrNhJizOpq60ca+Ys
UckdCseITBsr5GHuejaBrGY2+nZv+YcfZvfGjKJtwYC0a71eLsRMzI+GaIb8kI66ir8Ukol5MC0Y
Vdmb82ZctZnYhzdHDsLLTfOFrdhwINnmYtuhy2rnpy0fYv2+zWTSxZHQlvA7LQqq8hOPGDOQNRrr
F21aMf4M87BqkTRVw3Q0ulTKEVorFdLuatyDIxTQ+6W/GU5TjU+tib3yoP1lRJLfXEk1vpzMCuON
M9BFgt7XeUA47VT7Z8gq4wK2XtYjg7Y4yCkYmJHd6204k00AXGtYRP5tmSe79vQ329QoJ7Bqkgnt
rz9loKa7ajXGE8eHGk/OmwNLeXNjjW/OLGlGShx1RFTkkfHm3sp0qTBOSNg7NWpwK1nfcn3ddyjT
7vyypSa705dk0dmSWdK3/M0lRg09RvukdBuUN3IFYD+oyupczwa9g7PhdHZ6bJXZnI9lp7C+zfK2
6RGqs7IDyjZnH0VevnG3/1UY4/BCEhCRP0hB8QrSpthLsj/UHIdiswfhJEmUTBNEonaxpp5dkaYA
zITN2wf51iaQ7NmY4UWbTfRu1baRCVlPDRbudh7wWPWwuEKObkv/Ysa9rPnEaarT5ZKwmzrFROuc
Yyqs33WrxgynJloLOGkAU+P/58Wvv1fZ+v+tbaWqlKX/6/JWUGX9Cx6d//V//nf/8pWIqMc6+/Zz
RtTbX/ir1GWYfyDtUKlcGdSvqHaY/yx4KX/QBkEnSyUeGJy2V6D/UfBSzT9kEknU/f+xFAWN5j8L
Xqr6h0nNGsUWrlfjzfD6H3SxfgH6I/3CT0u6AMVaEykov+7HGZnJZS/MDagt4MBDe6hCcXLC3gMr
9aFW4pc++z4WghOirxA+Knx2fx4rTwx9s7E7+birgiQaQikoZpe+E1qCNoy99e6Hx/KbOtO7bsOe
rfXzgO8urrBtdIGxjPPGkz1x7Dga+7tcwjwsr5L/kaTtw+t793bXRsFnXmc4wJFXSXa5K3lMXwQE
dZAj4/2NEX+u3/16ge8K7aWZN8nCPfCpDPj2qYoQN2Pzup0vmxCfiWeFxbfFJt1gcPVzH36ost6f
2L/Ws3+Mv/dQmMiI6s13V4xtypwpzO43WDnI3WsKmToJbH84dMck/dq7rfex5kb57VX/MOq7q9ZW
o5xUjVHXsD0bD+nRDrOIhBGffprir9cwmAM16r6awV9L3n/ZvnoT0v+7630n3TCXJG6XhZGbAH+X
nnpARVBLz4OrRGidfPlaEPbcnpZHdT1Ij8R9+RUKkg9n2u/vAL51It52mRUrx49vrTNplOIqY59p
ix/Drkk/C4SbuZ8hBzJd5xRfcI7ZlOMUh2P4oSbvd48dmgrS4rfkJOfdbaC6Y20cBUh2C0AaHQkA
i5bbwU8jrHDeHkbNsdf79+/yb2/9P8e0gJv9fMnVrMZ4xRmzPFYX7TPQfi69CvIDdJ/nGniMn3m4
rxbfelou5UMdFIcPFVH7evH+8f/4G97JUIS2VQ6FBn7DeTyQcOUCjmfaCTf9pLu2K/vaYxvaH1w5
S/2vgxpo9PdV2qJM//OFT4q0LloM+gloEDjbCXR+d/z3N/e3CyUSqH+O8W5lplItqXVNxMfs1Udk
az60RE+/Vw/N4WMB4i/Csn1Z/nG0d8syW2wL9CBXtJ7IhT23h86Lb8oLoP0Pzkl1Cx/k8OcPrvC9
puz9mO9WKsx7nZFUXOE+ZYlvCiov/0QAFxovOeoulI/u6EfjvVujjBGz9ji+3VHZW3xkpLeUn73F
m/3pRo0+mpofTZJ3byQOtWzgzGP4QAbC1Nob5tsHXZsPhnjfsGpyAUWeRcfHUXosKMJ0SvWB6uK3
MwPZhU3hU5cNxX43DxGM2qJeHN2Hn34/d2pFOCREHwUgH2ii9abBEuuqdd/5Wlx822YEWTlG6Cmn
59u09ghkONe8dhoeP5g+P8tB+NCxX2GLpvKlg2DgvGnpf9i4K4ZaWMow7S+I8Lsr5QLGr2uF+iE/
mR80BpVfVpl3Y71bZSQdI+xG18Ovz+QGHbtQRPG5eSbN5FDwOcEnHijX2gcT9pen+27Qd1+Uflkn
ov1mVpk+48xofYEG9fDBTfzlndjHUEy2rbQcTc1+N0mNTdNiuKV/3UTV0whscFM2ZKareGRqfLH+
O9dk0NZU8FIgEtt/zw8PrZxM0CadYvg9vuJyuqK67X1wST83Mv8xL/a2M0om5CzvG5n4wax+AXrp
y6f4NIRjlB33ryBOwvCDkfYH8NO3Z795P4z0btEsinrump6RiKN4tlD70woIjBNswLD88Jvzi7dg
n+/6bsayqDBg5Xn3qOhnkShQ2Pujkr39Ua3fjcNypOjrb1ESEqbVH6Zzd6juh6/GB4/t1330Pjiv
2i7R4592icCPz03geyBwKzF90E6HLFKifdfOCT7E1RPU3of639+93D+O9+7WIjLURKFIhp8fCWhW
vfzADtbfAs3x+vDDB/m7KfPjaO++RDk9xHKpubrZm4P+hpzTaDtNx+r+I0PK/ozez5gfB3r3CerQ
5gOOYCA93A9bSLwOIF0+vqBfNqPvHte7ubLgvyQQ7e32jewFk9vxJgsaj8APDpMLTDYXmbMXB1K0
zR+9f/vN+uUa0d7ryq7oNKx3a+VI/68qba5xV8OvgDRO/IBgvLACYoB9OGEouGeqi7r70XP87d3V
OWLu52YEZO+uWjZWenJVSmnyuN/dMZo5Vv6Nu/vb6fKvcd78AD8sYmZXmEkO5dFXw/GIL5+99t8c
6XcrDIskejOE1mhn37120tYOMeoIQliCOOwsj9SqiOxZVPez7GeHDw+Pv312P4z37rWjgy2bxGLv
xV1vwCEcz3dFkASWh6zhG4xLM3X3AxQtR/+jsfdL+WXagE/gEIk4AiHKzyuMUYgS8nph+g7yXf3K
0h6c6u6DBfv3Y+iOrVDcYWf9bmpWjpNa80ws0T41jai4tYh5uZSPYwB89yL/Yt1oN9nXfz/o7yal
weYJafJ+Pn4/ZtoJ+ANWto9pHLTICf7mK/+7qfLjOPu//2FSxiYKqqbITT57WSQXvHLQmfat7TWo
v4T9+//sst59yLUlpuVvc1n6ftAP/7os+cNN9C/y//2rZ5gINWG/YBV887b/cFma2ThGrjFOeWyu
HLcKjrt9aPK7B8Kx/b9xqEXw9m4m7lJ0KmEciCgO7sr1n++kbE0zYpmE4J5aihNwruSqEdPVF6Gy
VZZO02dYvvdbqXXeBtuC80o31V+A0RSfYDnrN4nR4+PtmX/jRW6bK15fWHn1ZdZN2cNYDlvjj3TS
ZUiJ9WYqLrzthWxUGzS3SwOEsNReX6oQkZFl+CCwnC+5nY/YHHJVD3Nh13fWkFyxAiZRLZTYAyJt
jKGuaPllvBTVsuPqTexWvWyyMZG0OyvLn0xBEE0n5qO5Kf21TKUaqtHkvMqCTL8cYVSkNc4QcCIr
AxXj+Sc9XpuHqmKZBTyyjmeLmL/ec9bOvlym7bgkg0UQooScemGZ+i5luf2noibDEexdGTUwOjvd
phu6wWSyBZENoE9ib+ltqNkooIxjQdb9XW1J6V21mRfoNdRQ64sO7UpP5SIht70tlYXsX6KwF9gf
0ayRTomHrvtOwrZGboTdOSjNhY6KiPXk1YRA/tKlW2oRcic64WUSJG+X6Fty0uKkNwpoGgYsvbKK
IcyzmzoVAJNDuspVuFQr1n7FmD4ZItZIuLYIj6jKu77fJjWqDS2rD4NiSzkx57lhBQMIWMLzHE3i
MRppTL6GtZHkSZt2gaZD0F2SJCfELno4QSo/qOtSKqGYQaqjc4SIv45ktS1oBNx6HZWglqX+Ks26
gvS+7kyca0FiQHysZkt3zS4xyfegh1PYGufIKle+TMZceXWebw/MOebGVNpRmrXOIywYkoEM7ZNc
GuUFYIXe8ZBabEQNwIMi+WCRCOvNVutcJ0n+qenSGs7OPEmD19ZdW3o2DoRTbg9IRnJTmSI9sR2/
sjPhk/2su1mR5lfI84j0ERi0fCst4yBdHBDAdm6B6DNT8CFdciCMhTivymhPciooXWQdIaJdqkWF
skAc1VCVgkeUCQ3QE6rbI26eOrbpwnPbvZUwCtvLVuW2lEmTlvjwVFvi66p8ACkau3a6Paj9irOj
vFDa2TNScOONfABNd7Fue24UWWTo+0gVvEv75TxI3feNVDqOpER+2mp31Wfl4I1DeoOiktxakRys
eQtWGD7lEPtGUh8XSfimlftKq98Dcd4hfdlnEl6g/pvapSidS6GVn+ENHiSzrU+0dQgP6tZnoczH
OiPgScTe2FhGoCx2SwQFwFqSm5TWOG5yiZah/Sq25d4ucEMqe7DG7u7Q6A/pW44FxMKJJhLjMGIi
qTI0kQ5KJrP2YUD5wwBzTqlIvUMF08i0kAV0Z5c5/zrEFRnY2rO+zoGaUv6qp2/qUsDlW8rLeiSE
MycBqtmEu8iCuW9p67me5EvYXt9NafMoHWe4N9QLddW+JUbxGSA6+Mb5RVurM8oGzzLrl7kl4Hcj
rKsR4mQBMFN1FA/KHKXQb42l31F0hOLJCIXI9r5MFfM4lLg0phyVUvUilumzVeuuSoSfvta3sxj+
JDkGEj49ZGhUXbxcpPzVJFFhOyrRUi3fiQr4aknykdB51CegxVxswbfYil7IdhhdxJ8ILxTVzdX6
ZGTz9bBY10aZnAAwBuacRqk90NEvJE5JBE3MEoHApuyZq/lkj+XRENZDk7fn0VD8rRYBAXZQOzXn
AoNs56KOXN1Nkzu3TCWvQnAGkQPskygrSMtjTLN9gzA25sDKwFllx8Gp0aAscnqFHIsW69JXgPc2
mQBTvSRfA2mFcjkrqXY95UXDM4K9pKvrY6cmznkiLtGTwNaF8CiAlUrTpZLpJoqSLDt0WauHWycH
qdB2QcF2kGT0Yak8X1v2FJgOQidZvesIjnerYW1PijM+GzZ+JFW+XrpVCbJSKv1KbogSkHU6EyyV
Xgtk2Ssbok8H1HVEAH1eVec4FcX3Pi6F35JHgcBx2240BWhZLzmPsBe7K+ZXTZ6cEYdDtlyITLuD
w9h43aa+NsOygG/KcgDT7aupwGyfdk7qLCa/pVk/pZUI6O36jcECEGsXpG++yI36LPocdF4jDacZ
NJrYyoOEGGrseriH5DQCavRjRch+Ww3PyK1IlkL0S+yLT9xkSfojQSU4tDy5IwJ40eTHJU4RDNDy
Z8VavbRKiGIb0xbE+kZymXBgyUvo5cZFuJZcRpa9vADYhDwPhwQcM60CzP5I4PRzjLjXbaTZIhKi
lCBWV8p6sSGttERR+2NpkIZHZPox5rciL/VbQejD5FCYk18QVXyOVTbVcm2aNAHMu66Kb+PRwtPe
dwepl05ZTWzdan0rYuNzpdheTWqH1gxPFfqUOu8OGwwq1HvKLSrhQ1sCfayHg51kZ6SwN4o1WshC
HLiIGPKNul9u4qYm1jWNdn0h7NdzDq7ebQf9uVE7IreVk6VKr8tYe70yLkcLZeIn4rYdXxj5ldXG
GtKKBQAq2htvFT15NAv3ZHPnQQ1GLpUTekoMEUqHAeipZgZNQfhpK92g5QnSRPNs5DH90D7WIyFX
hWCS1fDJOmULrEbjC50A1DHNPCyIJMdZJAejIh/6NWHVRymtCu3GmPRTXtgPOUxFPy+/mXp5sJL6
iQYM2tj4ROYeZ9hqec2N+E956yEOxg+oP+pLuyS3Cn4qHM40uYfYddNq2h6T9ZJZ1jcE9tA7kqdh
SeBriTFsGp4zrD3toYGXO9QGEBYm01jWqlfkvAndOLT7f+mb9lAHXTwcxhFZqqVxz/kkxk1zxq7t
yp0yuANYtwu5QzdJV4L8uXn0i36Q4YzTiTEx/XXCPvclzTBMDJuYPlUif0Yk9WXTbCKz8p7t2vok
tDRM0Er7AIj4mCWjm2bLS9+Tv1wPCNk1Ah6xLF/Fzeh1BpG/SXtWkilKOojtlkqOiA7dsLMyr9Kq
17T9RjfhoCFQTdLOH+wdbDwA1SWqb//KoeA/9Rnf7c4KMZ1fEVAHGL2qD44GQrznc2sjbcoc9pPT
bIftFF+Qbks4GbBCvhnI3u5gvT8nenUxVbVwk7H/2lV1UHWZ+cwiEY07Wx3LxZWeaIRMFTit56y0
A3bBCxmlVuPq3B/SdFRvUvIoa/ODaln3IrVR2sgzkFJJjdAKstqs/mL3ATrgA2BMv9V1RLnpl2no
j+lkRsjxkYGnmYq0iuoY+rCR3LdiUxucoMZVoaZPaNee0qb/Yq0EASSrfdJsKKTdZlw0dG6jojYe
21U6pTVJk4Z61rLybG3NNwIdnrNZuVUm6YuELMYFKdq5mYgtP5uUg+GgLnRScHtt1FRrtNRykMt9
BHv3YCjFHTiJs5xY4Vw3D1a+XpsGAMyy3MJKsx66XROjJsYSdP2EmLU7ZhYOu0WbWr9cdSTtRX9J
JNWdmq8XUh9fZGbHuSEeD0vehcgyfZCBbkWwi8hrPrnjBdB5clU+KfF2aGTpQpqICrTHoBPNE3oH
tpQo2s9k7hH3XuRzlGnGcXXYgen8R2u7EitgchiRmFgZMZ46CWI6IlRPB92H0i9jgd2UC7ltOhfc
EKGxTTjZCQeHOExWeHcEJKHwJUC0ES8tU+QwEB0VcY/0k9Vs+GlYuvPWU+z2zDrrzYX+1Lfp4Aqj
vaNL4w1mc2XPVgT071VytiMgUhVPJn2EYfucxd3TvMkhGDd/RdXoUVNOPcepXzdg+j46I8e3gL6g
dntU1u7VREaV5wpJ3eQou6OznUkvlL1JGy+bpnzoR8XHnAZZE9oHCv0HCJbHrOq/dZyqiJGK5hwe
PzkOFVwFwzfj+MqQlMtMqQICJ05WaV9O2OJcURsJMRLCt5zq8zAgwc1S6KyFov4JYheR+ZiPbp+y
fjg2zelSiYZBvZVK6yzPpnwWsnaf57JfzZVKJlx/u2Xa124q2TQvTLFCI0um1u7NuR4IB4B72Oon
queRkpCu3BTtbdJtIcmON7pVBUpu+wA5vuexc2CDT9K9I9qohhZ2UCDQIQs0L8m6J+124etWGcTk
1DafpzLub8suyaN+ZzOiSzYkfDEiaV8H1tm0L6I0GRq3NhWPYEVvzah325sJkUz6LhvJ91wiLYw8
qmWroNWKu4xUTQ8BPaGWgDnbfA7W3AxIFg+kZZpc9qEDeszpeoWGTDQZi81KEq7tXOtEdB60luQW
fNKRyVEP7dV8pfXdniIpX2u5UbmlNESaan8mr4btoIMCcZ3ZUciwyiVpDcc2JznE6s4kuqhnO1ce
9c4w3V7kN2S3fzNGmbiVpY4KKzlAXrooUy19nEmG8qc88/TGzh6b1gziQooQ+P3ZagMhjSgdidkm
OhkML8+UjKcA6DZKzhQSh2pvnCT0T00pHYmYUd3ZjAsfUnSkT+sXsYra4/sJO7ubbltpuNWLquaV
JbFsuROT/Kpn6qvWVz1waO0yh/2eVumjJpNMgn1EPyaG1t81eXmkRn+gnYn+tGfvC1LcCpR1OjZD
E0GyjBDD3ql2F0ppdwZIH40mqeokAzru1ljByGnjAP/Fb8ySDEN9CtWq0F5Zgq6Ju6TUIWJMMaVJ
APO2x0/EvV+aWlhn9p+kZ3EWqY5LhihpzPvj0mJ2GNY0yHIWoLSDi1e2hEoYmbtU2lXajA/whz+p
vXI/bOozzQUi7kSSEZKW78NeUMQN7Da762V5veS3t8Gmp3e5xMpDtaP0Gk0Khbkg98oHdir96qtt
LIVLUTz1CzrytpRfV1KWz1VK1VKNS5IER+l1bVEUj1n+rStKjh0qpvTyk2LO2LWIMewNkp/YDCqz
N61GtHIE4tNt3WLO9yzI6LFNpnqfHvDuH6z1oevqS9N61FvNFfIa1PYLeeJuNrBCUse5IRQ1sure
02XylwyiWuT9GKqe5Jbi6QDAGwiO10uktqVYYdv1NtE1kqC+yr2BuYSsFqO5H8xbc7rQhzqs+Uvm
drCmysOS5DNlAk1akVSyFSkfzPbz1Hx2tKM6ky+m955iGZ61tSDV60C188o3psdx2J6mJlQpQjT9
zdJRbI+HxVvTb0Jpkcyaj+Rwwxcaj8OCyRcWpHi2GzqnJtuqLnDi+XEjJVDiM0RS2aGclSiJnRvi
e9xlvc3YWlXtZ4sdcO08o3Yi/7Z0h/KOs6s/6TdAZ/2k+FoRk6xMuivpLBO7irlRg9SODz3ftQyI
LFzuG8Wen1V7ubB1TiMrMV/IRAkWcB5V2O9Vq7BxtUl4teRA4ONu7auVcDJPziwOPqtnr73q6Q4n
z4ZYILKexuKWku9ZG0Em2HV8IapXkyWO20P2N3ltbGfFMHnWSstWzF7WXxvzw5ySvIJiZPmcIOqu
0geUwQTzVscyWymk7WpmV7Sco6FRGkwgezAf++7PZiw8nNryYsRPwziFfSf56zwGJQ3iDhWwdKlK
n9X5rOzqc/Vod9gW2uvE/lJLR1GxusTXmf2Fs2qWCLdd0xtkpxxF+pSqQ+XKCwr1MbdqF42v/VRr
hu2WZjl8MqzmAYEvJUJZSq8NZ/BkkdxtqjV6ObaXmzwV1zWxwEuOOSNP2CPJ3bUtMKsvN+k0I+nQ
9G/0bm5aRT/iWXQTkoMGlfLJwP6ocbdJC6Fy38nyRbq+rvw28otDsZCxyWO3U5IGZ1jf/YtdvTh4
40fbDlT0L1KJCzNTMc7v6RL5jSPJN9NyVS3OJQfoT0VZw7hH3lEoD3FhnQfqIbN9ikeWHZ2CFhsS
4qOfMsE8sKz+kdynT5lJuKSseJ35pTM3b1Wrqy1O7xK7P+dOEcCdesLLeDtv5nehxtcilwLoz/QI
VbIAO025suSJSA3SvWQx/V/SzmM5ciQ61y90EQFvtgUUytL73iCaZBPeezz9/dAKaUiwxBpJq1nM
DE8lkMg85je0aIOnrB4lyH1sRk8q33M0PxT16GfY5fhcQ8Es4Z95QUT6SFO2hASHXqRdpeMmDwBl
t9vIwpBVw4l2TF4n6GBs+uAV0oDdTHSRyjdffEbtZONb3b02i04F+zLTNmYzqZAUI0xAHPrCsR17
v4am/GiUysEHfIXk85Ej11aksD1aGSq4VDsFBdSgw06pvX2jDIe4bzuaFTiRxNm6mGKOALR9yuIN
gf3NkD9D3LvzjP4yFmncpCkG7MKqMlJapPxMlb4e7ATpDiXnVeRXvC4hvDbC+H6U+juQtasRoyq6
0A+Vld1VQvNkJuAyB4svy6uwDzLHp3oMr5BA7FclDzOG0NhE9S9NIK3RZf9VaPP3huOwrfvLIabV
qCfRC2/tj9aRQnAzVEp97cf+W9bjMdsBREc9BdcjHN9I7/1d02JU3bapj9D+qxy9q7LgdqPwEGdp
ucpTOjdBo1NykqeDxMd4NKses/5Zaj8UVHOp+oNrRcOIviWPD5QHqmJ07KXrTMcfFY+XVrigu/xB
h/Wqk6764R0VgmMQ1w8KLQZD+pXL/WOZlRc9CPageh+Hx3a2lqvG8GaopMc4/uu/+IGMNUzfTi5p
XMVwRe8H61bPxheEYxHCbrWrVjJepPRNGYt7vdMxtWvofQuDFK2qIoGk9GTi1WmPrX7bTPFVaVnv
lnkdm/IfHFt9G91XfwUp+cZIHosMyjd4Jbx65XFlNtVdhhqNEsIg0FtM5viTUIveo6a45gM69FCY
1ORDiqNkpWfFQ9RS2bZ5cpnwf4x1dI874R0M7VuhHW8NelMi6bRqFrQKDFqC8JLuZDYKrKnrcSA5
bTykynFhyvFQ7LsQsdtiX0fRQY67P7JJBRaaq8IbbejbNv1U47Kgcxe2sdMWc0fPQoc9f55yM+ML
DqhjUhBdLf7tkOq1ccDeVPVXSuLdiNrwKgYk5fC6rzLhyvdnWvCEKQHoE7x9w3q6RMfqKpyCe8sa
/qRBjb0vFIkRDy683O5B/t0WQfWWeAlbvA/XcunxEc18+cdMNuEfMVAopA5CdXoTmSj2+k34UbTa
noQCOX5OEpteIt+IKr9HnnY7qfG9pF3X6QfDZKdJt2LBUdj7VB9FoK2kMXL9nBazaj6CCcKnQs4e
uPDxmQbdiYS+gAwq9Iv+EJvX2G3S2e1xfww6WNxxald+E0D2fPQ80Q4oKlSpehlD/DFH64+Jvkmt
yFeylm7SVlyTkGxQFnGysHGKQHLjQnoKZFSB+RnJQGKi06Hssl1C56eKMtTgrE3Upms5Dv6gUCzj
PTTSBKfdK7mTVNC3lKkputlEOKh/T533qtfyL5qFm6RhOyfp4IIn2zcw+ChkuR/7xL/Ay8XFXGJ0
Da0iWw2uG4wPV142yhvovG4WwtmxcCYTZay9BxLT3IdspbsIUe+bMb3KJ22FkMyFGWEwmwd2MY2O
aU3XQ6HdYHyxntJAdKWIQYCgb2VVfRDxAuK2jrdJZQUXptBdt3q2U4KIMqa6x07xBXvgaVVqPUYB
fuBM+MPRVpEOSQ4PR+lvunHYF6g10yMfXgQ1oobntUAGvfOz6YjqwoG4l3k5kaGa+JT7MXXHSNrK
uG8YHv08ju+kUI73lZVeSrXPrSc0G1yJXCyAL4Wo3HPBbM3GxJcpdpiW3+Tz/1s2ZH5loL2luUQv
pGpu4i5o4Wz2OMhq8aZpZLdoFVcUNGRrVJcMxxUVwQ4ndArb6AoW1FufNs+jhLJx4zMFaBQLX1NE
i3YGeY6HBbw2+TsPNZZMNK9gR93rlVduUM2mE6EfG1Nlk0OK86YN+o9QnCRpO8bMGgyDbaugmMPw
Q2nm74sVG/AHmRzSe9BH/OUgOruFghuRJoYfuTLemEVSO4PCiDMxgzWeQAUUa5qQpNJiX81dpPu8
yN+7rNvD6S3XqgEVH8L7YKNanWCAIlyMRfcq9H7jIJcKbkHpfulVBSBEeCwKrsMi6K8mMdx5uf+n
NnGgZo61qpI6dTFwItKs/N20jeyYeVdhLzoy+1PwRSzi0F8P0BGx2AuvPWwdyeaiVZ7geJTHwqrP
GXhFUrjXAS/0rbSDonpXlrOdX4sSWNgdMTwfV8hshqsGI5YxGHqHYcdW1KY3X8HzrozDQ9riu5xQ
F/bFVVNHDnYSt3C3rqK6Vta5Nd/OTbGyCi7whCkQfYKaoqabfgsD4uBNELQOdkKWM2TTnZih01Az
ZEGbwbxvFDQWyhyDgCjAMAT1DLuT1NQtPPMmDsl1i6K4lnvN2mmNKe6SHPdpGk2iWdK0ycaNgPPN
BkGEiwaO3lrHQhysFHjLNkdOkKRcDpVti4CYTYG5hmfWM8AbbE6UjWTWmzLtWyfPU0QYCukwSbKj
JeV1kGv1Lg/LASOEJl7xpXykbfSiMGLMzeQ9baza0TXvyleUy0zAdzevPCA9acX8QKerIatyeZUF
JRWUdwG+SVrXo3qPd9i7P3F2wC5uFOmp7/H9ETudeTI02WAqD7UxVrg04oOiQ1drEwZHOXZRcyfe
nWQOOKML/ygI1yeGmWBl2j0PrTlgt0ru5XE3tTGTEpVxp1chSmGgCqhf4sDAhoeZtlIy4wqsvlMH
xqMeDXuf+TsHPf7XqZLhpCiGL6OIexXV6rViCu1DHzG4iA1cYlJS9MzQKJgzvFv0sAtuhaai6Edj
4bJWqrl/rWgRA7opuzSxpjr0k7ax/HHYROiIkZzi4jigPxFGhzqkzmRGEDngBiamghnSdMFk3Shc
5YnQHYWSzpmESYpQmxuJHR/X8I7LsJthtTeh2huPTc0XrU1W5iIz8IC+UrYpJA0FROQjNl5UXfQU
eVVAPwO2IvCGTd6Yf0YxZ+wTvDa+8CemVx03OPn2JS0cw8HEbqbpu7EevkkqH0k+O3UHXJKwICUs
3PAB3QAIlhwdQ+am4CbJxEBdm5my02PtXpaswyADo44oMpVx3Vha6ARd5tSJWNhqZ8m2DM6mL5kQ
+bH60I3ZbRkxydLi/s6Q8OaupUK2CyjDtIO74U/bBeNbpzI+qi1ebwcJcc1EyvGsUl3VloBXeHWf
CXyJCttJHGkE6NJdmhpbU612Vo2PkI6nmkFRFnjGE2/nWoi8dy3NoDDjnIaGjRGRkIsPkSFabhJO
F1k4FZco/eBQ64OdttJhWEUAMBx1RB7CCCIHW1/vxRMUN4kMZRdLmR3EskHbXL7Vh15ZIeJJSgqJ
yro0PcF8qkORtM+Tiw4YIdoT91XeOx2sSjyIRFArnXappJNkT3HruehlfvANi2trHDwaopm+6YU6
YmrryzcT5Pd9xQAhk3IHWYPCKZP4XvFCXNoKKIQi/iwBTJJBMI6q1R9Cqjub6d1LUIfxWlcmzMYU
HEmDgi3p6QnNw5HB9aAUF5pUY9Se+Q7bGEeYYi0XxRbBEK9b1SKtdpBYT0lcPodSg8im3JHWa8N1
YcaXg6e8BoCo3BCD9FWCqK5ODwgDF8brvEdlHC7I7WkCIF6oZrfjkN/gcxo6vczgKGmmCtc8Id5b
NIdHsrZN2VPz9lm/SwUsu0av3SJBnuPZbNxG3iDZWaCb66EzLkxrvJha4d3I6dbzJiZFPcDAkKHO
ezVNjvq20qd2FSCggbe1CEK9E6k52g/PJ2XvJxR6kg5GUJslR7GJfIzIol2Fx4zdZMbaB+TLuylR
vdAEj3YNtOp0QLCh4ZFwtIhOI7ElhYz2nZrQIYkGqv0ONQcy/KKxKQElPvfmFaWCxvZBCrwGYvsm
BkYByb1/61DmQMxAP5hG9DtFA0Cs/AObc1eG/jMCGhdR2h/zAC9aLR3W5hRw6QZNvk60lqaHtjP1
+t302mCXqTrgych7QoJBtmuR+VEvHWnOTZcNTUC7aZLLEQTKoZEZMg8gLlYFo4unqekxGU7Mw9BX
+7ZE+sMAeOSgeO8x3IOWvbfq9kkqS5c5aP4eYdKN1hQul8A6NK4YvCKBkWwjHHhXCRx2umgdHYHQ
g5Yo5DtRrOi6KZN03cVBstZrEBtGPAybypPlXaclTttU70Mn2rNqBxO7ul1bGd6D6RgXGwOUeMJ7
SIZnwwgyjt0pdLAcU23RDC4Gs7kaBBjhOH9l+Ypz6JhLVYE0SyMDR1C8bVYOa+x4HgqJdEsSmOF3
5UYiK+iE6iIz1R2um9q6G9WnqkPpEzs3di4egma/ztHkWcWFeBm0gXgB7fKGvvAhV6klZp96pyfx
QEAjuYfpfqM32hGZgLto6J85KO0BC6wtbmD07xiixgECZR0dwqikQZw0oIwKmZmCH1gPiShT/ft0
VQ19XaBAMJqxI2XtdYuFXTBV5b4kq/NHquuWkjKiccJf2eeS/CQN0t5sZEbpMcluF6Xc7ejBHDrR
e0Eq87Eq6xxr7fxBz0UAKJF/CI3wUJl0Rscw3Mad/DR5aBWqJcYz+b6itYsSIZbkHucngiSrKPYl
2zK76qlvhL0ZJdYKfdVj10J/zmSkvJSq30ktrTgsCfeAGa76EkSSrwCvMhGpsqNSbJ10MCq2KwsY
TfWlERSeIkT4jVGEw1HAaIjRFMbrKp8DLoJt3HjHFGutGwQwMgfFom6VgeHKsqIN7biUm0sfFMoG
W6JKWPkiSWXrI42FFQtWjgX8dX8ynsuEbqkY6u0+HmRYJglVB96GTh+Pv6V2OKZpt/dT/xeqYNRG
g12D6JGAl/btsevEi8C/VYLxIEr3ITdfbxa/hM56wuiUIqXRHirkKiyru2jK5lBQhArFTRiOoDG0
ZxTa3rjpt6qWuWrwLAmmO8YVDkuivJ+lkzJLPPa64RZkUp02rkWk05L+qNAoqgG1mGO/xVVQB7wl
PLZysGHO7kRTckxoE2eWeTWl8pVVUrQoCM05MZO/RsQuMEY0JURZajYoz0iU4BBvBblyzMLgTPhA
F4B8Fhkd1cSsHaRE0E6bFgkmQRadOme8GHgbs3gsK9+phcLJKOVHynhJxdyzMrezQWAADg3nql1E
R3+LnK+88k2zXotKxey/s/4MZnQnpTFgUik6GFW6DmVk/yUJ1w3QR1mZlIyqO3cqGe1ZYhhdck3Q
snxupUpeoSa9G9PkGYc0DkHBt3MPqFX83kbPBlO07FLFpm8VmeMjfTBg5SuLBIhK2paHBuSUAQEJ
+S1psAAY0f60nkP1kSbd5aSk+6QDWWAKtmd0j1kd9uuyrunSmI/cBhs1iuN1Oha7so5XVT3ikps8
jV33ruPu6Ssytt3xYWSuL/r8JUSQUGoRXVlifmLp+zxXLhFwsjVNuq06IB5WurUS40+uvQkcSFEh
cbqRcKKWlXkbIKXOZAwJEp7j70QwblErmeyhf2gTjxkkKDjJvzJzFDUTRsNZdGuiyH9ocfY7krcy
Ti6F6QL7RP1iFMuNJodvAAj+DBoyYyg7zH5wqYoGonA0e+NdjLkj0Z0pt4iSXhg+1KtK7MsDemim
i79p63YGndW6En9JU32Vhx5ZPE6PYOAERogTUEZag7YogLeYYq/bCZXCd0LrX6vDX5EsHQFYruvY
cGnjofvuMYMe+uEGmQiGh+m93gwb3apvZSyWQUCVR7UtK9uXFKc11WCFf55DJ5WDOOkva2O4ovVI
jhtbR65U/IVV88nMkjWW6i9Fpm9HGWiRH/fiKh+a8FrME/1ebvz+NyDZ7k4P+sc8oKEy+0CtOmB6
u15sWgZa5OJF2lBKFEyV26lZ1WbKLs/40quGiUF360n5JTDOHiuAFnVTUqG5JTAhJMn4l/411r5u
IVBXrjK/U9/r/KbNjV2NuyGSRQEQw+Y5UxtXi0pnyNWNVqn9k6o3+Vvq0wzJyuAmzuDHWVMjmDSh
BnNfaVnoimF3GYD7ZaKh75WBU97Lr2VaTxxhMhuST0BE/WvlWxqDec7OLkc2EYiZFb0gqVVtAyut
j4o8+zmKwbHxi8coGMNDaJF+Z6j8eJ5BRdbWKwx5062ao+5VD7K1kQ1TdGgtMc7VKoHBneBOngKw
ot+YqcdoKDDu6PINboa9rhtG2i9dZA7ph1q4NnwZoEWOR0ImpyptB4YHATCOeCUao2LjPFtfSiS4
20whrUE6WefQMgb6omYJMCoTYneUO+2C/hIFS6iTFYJxZcY7XrdihqjVcEiE5g6k3mXckJGhvfFb
xOf0om2G68kDJZKFxp0sFONVIANZmzKgOSHKtRtm74XTSi1yXv5Tr8+eXI3LsfhOb2tyE6979C0G
f370lktJtc4SUrYekCkSP+MvdIxN7CJRPVSFAJGdkPl/2po3gAEtOqmkF+qAZ2SmHqMJ48QwTF0V
uT8SyQhj6ywFQijoiAST9Vjhe5L4gyOKkYXkLw3WSm1nTbCCsg67ZjcKq3tZTG46q/vtq+G6gP5p
yLFCQeSJ635C779LOW1Nrb3vuoDldfhSqqkw62FBPpK8nYbzmJunmu/6fDhHMwh/hwIteU3AbFgK
tbme9gCY1q1ud0PyIGbja90bl/gdvuYFkmXBqELabfmwuxQz1GDMrBWcuHnU3xibqjZ82tHRXBJy
W4DiehJTbudcrH4FQ/DQRoS3AiZ2WW/t4X4hm6P28U2Lnh7ceg3x7M7EOjpTfpsZfS2aDKt60i/N
urmRM6G8gB1j2U1FD1Is9d/8x79BCf+KWvGhHlR1G2nmoSuqu4R2rp3LpNCaOR7AC+9A0x+UPt+l
bYqxaHhUk7qbOyNov0jIek0dk5iq1i4ky8Nyxgyf8wB3qTEGvCxWWQ3IlZaIpL0MTXE/qOIHsN4G
/i3CGUWD9k2RF4e0w1kanTAIPNYNf3TqNZspvhYPtGRzgEKXTS4IpAeiwGyJ7gopliH+SQZPrgP7
/yWelIgtNl7APJTsWlPHW+b6v8QCuJCq6PeDYhRXsVDeQKV9JGsT16kMDjutSsYgY2IyE4dI0Apl
cMxT4aDUSotp5ywRpVgXwyg5vlDMAxk4dajcO2HRXNc+bZ2CsSeHZ/sqJmqKElXNCVpEr4PlHXi+
QDJCaR/kQ2iDFHivA1SWxbpR1j6DL9s3qv7F8DLEDAskW3ObHcvh9jMh5Bs/UYU9KukW3QWot4q5
tI+KGpCk/RDKTuOqm+6o2u0G246NsS7W0IdkF2iLI26tnXOOjf9NfOJvZMAViOkwYMPG7SthozXL
qQhGS/orvVDeIiX4GjjYJWMRAVZhzUdrR3vhmrnXGfrskqG7DLzgE1G9t0Y1B261dm0ASkXh6sxT
XVKW/iMEeh0KNsqitlRnrzvQCchdyc5hfqi6XW683dq4GNazWePsRdSeIfZ8Ex5YRlxwzrhihqSp
fBnCUnpb7mcthdbN70nW1v5Z2YyTTxD1eVmeXQa/8UohCkfAZ8A5QqpjGA2Z4eHMA1xS2v4u51OE
Ba8MRLeYVuAC/uqxqL/bjXmtv4t39IO1PR49awHudrApnqdzblznAs///hNzSSogSuRIAoN3TraC
IoOqBbof5UGAVD3Dijg647e0JH0uV7ogl2YFipHTxLO0kpvUfwFsiuZXgekfuIaXlHbpz0/23Ktb
0KRKo4qSNmd9RlO64HWdIl//HOGvH+JnTuBiRebiw6Y1rQxTN4e4mvUaUAbD69MBhLFHLmJYFQdl
Ux/xK/5LV5/2uELsq8sUT6kJUs5ZLtqZBZuLr33Ech1wCM83pyCZyuu5d/nzgk9/e/9sVnNB4hNi
OaORRYis3ua+CdRddHDHpYnykgot1KNLFWgaYr32EH4kwblv/+Rh8yn8gtSX+I1RNz3hMbNiDDXG
m6mfJTtxbP95oecCzY/607cRwxvJp5IXG5p5sIrN8TLy9K2fB87Pcc4+0PmHfAokBVaP5OT8ET6P
tr9tN57Tv5h3qttsLCff/hxNnnfAT/t1cdaMWi4PE7KEHJ0UAQ5jxTXQL9Bxfw2sQjt6rA4Ay1tH
Wit0Pnfy4RwFeo6w/AUy1igYaUgy5rWLPVoPnqe0GddFGEz7Qt/UweNcjbeTfG6rnvoaPkdabNVR
rYU4j1D19eicrQrXX3sOPGXH2AC5cbqL8xJLp863zxEXu7NHaxFnbtamS/fBgA4qYk/Yw6JFD4er
2QZps/n5fZ58mNy8pProHmBa/HXzUGzrU8T01VH1Q+Qh3NXddD6qGMLtz3FOpk6IK0B1xR5JVZe2
kRLap3RgCxIVZ3JhrXXyKiODOYbbzEVO0a4dYdrpz8ZHQN6+Cp1zqhzfWLbzQfv5ByzOclovlp8l
OQXkWnuejup6dli01vpde8zW3QMRz3yYpw4AksTZ10HGq0lZvMusAe4WWLzLYrwbp2eluB7Up5+f
6sm3B67HECF8oyO92KCwCBNzMgkhBL/pbl1qkGwTC7sTzz+jkfPNtvXv4/sUarEayKrtOM2rkeo+
oymhdKWj150GjtcbwbemMrVjbV37ajK8maGZbpIpEZ/GICrcsdbMXwitihudTgflOApywAZiTg0l
KBE+TPeTFu0l5uXn/Kb/JsbfTgtUiVHShh7McfF1gw8MnWJURlFCiuvWNeHlcOojAnST+F3/MCiZ
VNB0noyNmPX4roFBuvV7MXX7Tm32JTh5u2lL9UBLBhi31ZbrGingVd3QbvRTUX7QcvwaRqGCq6tn
bClrDJEv9yWnQ7Yew+8q2koWBDjZADtUx4n6R4h8urG6UWrnzqtTZzM21pKlUiPgtrnIJVIjH/TA
V+ezWXjOUFVk3GMrNlyKsxbzJ28dElqsXtFKUbCs+vpcawMbAStqJQQi4kvDHbZzCl0fZ6vS84z1
b9osf3cfBsgK6glIwyx9sVKtpB2tDPPKhvhoUhhu8R5zwp3i3Sn2vxK7m7+dbxvnU8jFNYMelBeb
EyGnN2+DYPie2aEjjCsf//jzKzx1WCgiR/C8SUUKvK+PM+/CWpkSSYIa/CboezG8VYab//lh8TnE
4ksofR9YkMS4u6fNZo7k6fATFYmGcF8//hzqm5jU/L4+x1rsDrSaxxkjMe+OZAfoeVdvAgeS9oth
h5Srmq1vg31w5ow6uScVrkgWQRmp6YuoRgnELRjlOYsOrmcZTFDJV0j4o6Lgu+cSyf9mjf9Emw/n
T3kXgN9K8fg8AP8AyoSnspHR0XZKP3xpFem1SPs9DOVtEKi/JKu61pmwMs8uHIbzmwRyHPh96P/e
OR2vU/uWLaSBXBBhvKqLh6BmFaLemSeh2NSvhVWGcpKJkJGxMd3iIjiTPnyTTvv7oj9FWzwEVZ7A
IP9nNBV51XhtRtemQ/b+oXEWJPltYp+zMj15HHxe46LuHKf/jIr9GDJ3sIWcAdkRbRNtiw2M1DMH
66lrFhE2i24U2pequFhkLHHkTz45L/NZOixZFTh5zTgI0eOEqWf9/PPXs5RT+Y9naqiyZpEnYS/8
dWMxmwbwyEnIYYdP0zZGDAc03dla7795d/8ZB72tr3H8DnHrTqFwmMUJASbH2wZVZ1So1NVMDwek
YFuP/0LP8vQO/Sfu4mSVx7yOYRxz1rlAL/3H2R69Wg9rK0ca/t8IaJ4LOP/7T19qY4hRN2KqiZCL
v1VBwLiwCG3MTy67X+dz+G/ixl/fH0PKr+EMMZOmbG5SRLtmZ+G8h4nTRlpXxDq3M8/GWhzqrd4y
dps7MPOz7NW/VvPVeoJNsv8XO+bkh6CIc4ohy9hpLleWRAVAJvpm7d7kUC9vi+NE0wI11E3xMbYY
3IOvuKrPWM6fvBs/RV2sEc0W8HNBQOnge7aHF7MSbeXsTGG7cAglg56vrLkEgoM815aLtUVtj/Cc
KqDka8t7f2tuxjWCLht/ba1Lp1lHt43d8AbPVQnfnLWXcRer60pgE8x6JESNgL8f4o2KPKiMbPK5
uvnksfJpgYuLoQ5A3IgtC0zYlrMwGzyYf3OsnN4k/zzIxWk54GcRWtD3HHEz2vre3M9O2v5asJmP
OdzGjvn0Lx7jyW/80+oWV0I5cikoPaur11x7qY2yy9+qUnQny/4Xn8LJeBompoaBUQ7a+l8/ciyG
LI3cQHKksEQKRTgK+KJ5grQLo/B3htOKN5krxaye4ozDOwm3utWfuSfmJS0zVAL/109YHGtlqYYT
SEGuJb1+jGrz3p+UPa4kGyXVL9UiffqfXktIxpNTwPUQ6WYvEwtMeVs1TqzJSYOboIVoNpaOJb1K
+bVu3oaQ0dhe9s8hT4w95ph8j5pME5td8/Upa3KvhloFCXoWQOXd2nrkpA8S6CXzaN1Uq8YeD/VW
cE3zXjGO59SfT9yQhJdmv0QZQ3iqnK/hcb0PBq0WJqdz/W13lV+MoJ+S1azzPG6RKvqINtnF2ajf
t9aXqNriXq5NQdIKME0sWnJVG3mQdIWIga26qVs3q7Px5r/3dR/N8ej9KFhc6vgOf12l1Bg61s48
5AQhysw10ZidbBCL7jkF7+8nEIF4nXz82HCq2vIEin2EszQWZrTGVgKZsapicDey0mhg9iUEgyzI
Y0EBqLDOszOjgxNJ49foi3NJZOZZN9hVUB1ALXYTN3AARh4He1o3G+NacH/eu+cWuziQmkoVM6Av
wBQ2aMGgpqtshE3qnu1rfT8F5mVxCPF9qCT8i2UZHZZgSE+gE3DjXcCkUu3mmj7EBYA8+Tp5TH57
z5DPD+atcPx5gd+v5a+BFwuEMFGqhUjgAWFk3aTPMNBVlzrn5zAnqrqvceae6afsDY8jraERgcyF
0zmqXcMssOd+YbnTDxAOzuqynvz8Pj3Q5UefYdAYxCos+49xbaBnGP4pHa1aoQqBJmT6emZ580Xx
7ev7J9xSabNBhyVtFJaHuIqN19Mqf9DWoqtwwpRnEqkTJeuXR/k3m/z0KGMdoomYE0vdjI8axhuI
3F5XW2ymXTA7+24T7JONcnbkMx8gPy1xcVENEHg87ATQrdilmEF7Ap9fjZ5i64JQ2lZkVtnDubzq
5O5UVMb0OPsadH6/7pqogVNZm9LkWB16e9Z9Z2LkxMzszNs7tTRFxpNIRQeWzHGxWSj0o6K0kjnt
kNzATpkl423I7vz7Bl/P5XAnD7FP8ZbjQkMLYzB82dziwKGJ8nNWgZ1NCCLNxdHWFXbnHuTJO/hz
yEWmM+RofBgKS+xt5S14L44Ui+twL1w2B8/tn4Nba29ukxv/rjyTkp862T4HXmybTGyTsc/wx9W0
V7W7qrIXX962sJfApNln3uOcZS+36OdYi+1S53qM3TGL1FYorQ+/y72/N9aIm0024jiwW3EUOXfx
nou5yPzHrpA1dBhIIeuiAAHW3SQCElQ/r2w+Hb8tjNEAOZtI0WYtTmktawQ4PzzE2tdnaQ5kUw3K
RLDIHXIXqzwaIQ8b/pm74eShTZ74X2EXh3YZBYqcToTtXKD3h7kGjo/cfyj6ZpuzVfCpj/1ztMVX
iMOfDEibaMmzfFPsFIcsEXWxFdzdWZB5Pkv59IeXnx/t6aiqhDQ/wxdQOV+PGLhI0KV9Wv3gU4dr
EHUY/ITxcFX31TkgwslMVEEhlq4JLT34xl9jCSKgfrMhFsQNb6PbFjJWZgb3lSIn+zA22RrxNEcM
2m3onrsRT67zU+zFu8ToxVKnNqB9oqDTBBzTKWUPx8b6XA2unI5EeihKcCLEpQR7mMlVH0qx5Ahd
kzl97nXuGMC34Pit1hjXZVtFCcstgq7CvqmC/oBaZ4bcoVVcjKpWHCQvnKnMEFCzuA43iV+UdiME
LSIOLUyyVkltaItw9Wt0Xg0QmMDiRn3jG/MfLUz8VbS6O1aVkB0ns6mPoRr3O6FDlwZ7v8b1WgOZ
J3hlCGt4aKcCdLn+eUud6OdYFDuqgWPBnIovb+hU6ntLjkLJics51bembc3gyeoUQMrCJp/B4ukU
93bSNM5UhUcTkbMzZ+HJE+PTT1hsayuqQMTWvG7g76qLoFFzkAELPqSd7u0CxJz2CvjWLW59xfbM
6k/epp9CL0/hHmJLhDPsvMtnvxScUh/nZl37BuQXmL/++C86ByeDYnnGyIBRLci+r59WWahZoGFe
/ffoJwFDgRxdHJqg81dVXJy71U6e+palziZssJSXg3AjKVWqSuQdVSlAPKpZp1Kw/vk5/k1uloc+
bWqEpWln8Y/Fc+wgkocjfsZ/y+Y5ZfZ/QX9fwRHYoBF0o4BfmCtY1AkvlHt2lOtfnbvcTp5YDLMk
S6ENMh+PXx8rnCgjbacRZsa6fCyD7o9qB3Z0hTTO7A8W5B8+aLvsbJfr1O79HHaxdPTlq6I0JqTj
E628bCL4SqB7B9dH+mCtQJZAZ6ierk1aYfaZpz6v6NtTn28DqhHaMvLiFsJjs8R9FYzkbLGg2hhD
P9Tm2lQdpT5k1Z1JQQZ6ywPeIG7rVzG8yrVNre6ycX82Z5tD/fBTvsFFK80iXeWnRLtup7aOjLnS
f4iKWzh/zwAL13L0m8otD8XFObDqqVOclgmC8LKia2RVX9+8VsatL0gVt7GiQ7UsbSvetag+//y4
T0bBGVm12GQk3svPVoQi7fk9bcbaQKYphVaNLKL/8HOUk9vpU5RFdV2jABZ4cEOcUoteNR9v6WHY
W0W7TQXrFl28dVkM7z+HPHVAqJ9CLh6f3CDxJZuEDPX72vulDOcO+JObg8GSScsAzf7lHVNmBYaj
FsW6VtxU6UMSNWtDLe1QZopZwjCJDyhdnik95+f0bUN+irk4DRAp6scoHiUHrSB0gJ9lKPWS9KLi
mf3z0zsXaPH9o4wWdaFGoFp4MseULOU6KiEwq8r/av/98xQX2Xutx7GQNASqFB2pKsSvun4VB/+L
HHMeAv7nu1rsckjbMGn8iRqBxkqVlnYp/omxff+/PbTFLs9wjLCmgrVo04eCrpYqPTbNw5SPzs9x
Tn9N/6xmsbXhqMtpns0vB4mlsMkP1QRVFCLcqNSrSXdTOPU/Rzx9SvwTcf5Fnzoe8M4FoPPsdbyj
HT0xUNGHu6qc2wzndt3i6A99U4VixsIyLUDqM6TQejHFemWE5yDXZyItLcEUz4qndt52CgpzffW7
QNpMbW409Uwmei7Oouqv+rYWkNvkEIcCOCITodWvlbQV4dD8/Ibmd/7DybCsoiRv0P2+J1CZH8yP
EsklZK+zhHKt/b99S8usSEIlDaEoHl0CtR/ZUQD5KAVZ4frnBZ0+v/9ryy2dE2GXWijhEsan5mh1
a5UgXvhziDO7eukYIvj+1EB+pSWj13tBKw/l/yftOpYjx7XlFzGCBnRb2qqSSl5qs2Gojei959e/
RPXMiIJ4C/2ku5jFVURnATw4ODgmExJqUyXen4fhfRrGLdSJUlYkw0rmsLPB3Aii9u9pehdn12L/
ch6KZ26MZ6hC9GcuBs7pDDbVAW39oH+2QBNgScP+c0iMRyCYC09aDUiC+bMfDIuU3+n0rIgBv/NA
m7m6le9+Fw+KZYxHKrZPjGewRAbhNzXKf/YzhosNw9OnxSWgvJt7AxRPw3O0QBvFhLxBnUmcniCO
ubDRYAEOMvRs4od0mGJTA81ZxOugEThGufkJkWJCwQzRGF5xb11tVwdBKXaIW0YD4m3C7yILrFi/
robb8/u6uZoVDvMBtbwX9EgDzow55xp6HD001KvhQ2dsBcO4dLPV6kDI0OAoLNChC0KrigmkHUbO
lcjZNbbY14UZ0YoSqwFxErRmevhZ0ASgfgvtyfP7tnmaXxfEVqxTsVr0QadIggdCYj+HBECuuaYS
7zPZO4/F+Uaq/NYWMJNbDPkCrEU4kCjGfCPI5aPcPY+y6WlXK1LeorRjVmmjDJQcZ0pdMsx+JlDj
/BwI/RGrCALT/mMHFhdErhgK7cD0QSpejpa3W/TvKwgMViqpEuEpkylPKpgZO5DaJD/PL2MbAz2R
yHMoaGVj9srAi7AUqNsbmxLEHredVtk6NJzOo2x0s5joRX+FYXYrN4s41SvAaFJ5QUAjGIiNp6fC
MalimHXwLQ1av6j0R0iHBBxw3hKZbWwqw5ChDI7c2YyZVogBIC9oB1Xjnl/j9ol9XSL9++prgRlH
icUUMDklPG7ByQORtQCkoLzZDN56GIeadKqZEhl7GYzPIF20FRyiLuWlLbbdwutyGHcKQZ2BNKBZ
cOL4qEBEZOg7t6t/jOljm9UcZ8dbEeNT1bYAiRHYQp28fBEw9a5IoL3AtNf5D7TtFv5bEdsGj5b7
wFRyuIVQy22l/5WED+cBOMtg9e4msLh24HMCQAyhUu2LVKBfYno5D8IxM5NxoXNXhtE0AySCXNAk
emJ37PL7rLz/HAzjF6aqr7u4Acw8yPYyPYEByRnIRYLp6s8BMZ5B0DWpAvMa0soyOPigXtGDLi6A
CMcEkszzUByTZlNDEEkyRoXeCypqv72A9svlKSKzE3df8PzzzoPxjIFxBy2GLsqGXnVx+dskuxzs
GrxqGg+CcQSZiKAYtRDY26BDlaJ39LkCC13N+UK8bWM8QZZEIBQKYQqx8EUFnVkrCxC1Bq/JXUc+
u2uMJ+iTul10GU60nqAjCN6ARSqsrv3+iW+Dfnimk6oIZiUXaqCAYBoUeaA0BEocE469nXU4tO3+
7Y0Q1RrUEOgZUsAI1i7CUctFzmzDWW8ACMYbpFBUlBt6F3TV9aBiGhic7YF2XZacLikeDuMO0BHe
mKEAU+vUySHtE9XkmPWfonr9uS/DeAMjMRaQJwInAn029LN8UhlQYyg4Jn325GDb6N9Xd3XeLDp4
rwCTgwYUDDcWpJognMIbSODtGuMDFtVIxnqkqwGheS+A6UL90UHIDUw/57eNB8R4ArRmTgM5Rbx9
Y7fxTxCAWEF33+W8QI4HxPgCQQySoTXgrWvcoZKZ+xI4RcGR6Rgp5znHQ2I8QaSVIdFqWLYA1szs
0awkaCEeQyiBnd86jimwfVZLpciLEsAXTFPkBuMAnq0j5oY5roCHwrgCsAgVikFjjy4CrTLlcYK4
mCoPnBCHB8O4A7BRmVmTYNMk+Ogeajpto2KiMuLAcL7NKcOxOj5KD+WyBaIzYLsCCVryHIL5e+wN
2xijzxn2aXp3jVTnfZ+evs6IhBm4OPPOlkGAE2sNxw54a6Jbu0IKQl1ZAup5RCgj180lmnBsVAoj
nNrzBrcFpGKuWQHrB/ifFcawJ22RhVzsEPDk35Tlpzkj3wMiVmEOP/CVVkDscCRoCNNiNgA0qHeT
AG43IwJhG2TrxIzT1rMx/W9iNva/Nb2bvYd+l9zNLfghjPha7HJ7FCu/7lCXKEywPqK8fkcwmrEk
y11a9z80Y/JA4/RcgUQUveKgBAtBkz3WPuR6L8cWsw5jdV/lBTKxxuNHdh+qr7JhamiaYU4IURKl
ayt69be0mxicXbPuKHUPdQdeE+D2h36FYu7MOShbHEf4SgksuK0Oiju5s8sEFEbpw+cWxdya4ZQL
Rk/df1hdTdKdgtw1qa8VKB59Doc5I0pCUrRKUO8/x26gRs68XFUN5WrnZVfov8Rm/1Xpde/o3q5O
Y1VnugpOfsScBGqe8JcLJICN4eX8erYi2zUKc21CTwDEZC3WM2k/yXTs496eyidJQUbb4KX/edbA
3JyjGHZKpWBFFSQzRDAuZlA6RedwpHP8C2/rGP+ilA34umioVgTPxWC4IlQJJaiIf2rr2GvTqPt/
soZzClkpE3Xvl0X9Goc340dKxKuPxJalRbRBG9qMj6RXoDvXrjTxxSCXcnN/fkGc73PqXFxZ3NDL
JCknwGR5YZnRN3m6itSHsZQ4Xpnzedi7s0P9TCqoV4YYrVXOyEQluR1A7+T8cngwjEuo2xl6oiqF
AVX+XPwYzcwTK42zGN6m0V+x2rSqEuRW0em3gZ4u4mxLaEKwIPty85GQY20F9JeskPLZEEOT3poZ
iIvlAjoLDd68+QM0JDk7x3EKp4HAFVLaKlkf0LdBLEJPHu46VX7WGuj+xft0/nn+K/H2j3EKUjmX
ek8dkKnezdlVLSdOaNxhHIVzWum/c8adnlhYVmsqW/BwNAHdPaJZGSgQp+xWV/ywxXSGuatAzHN+
XRzrY6vRcgUtbRD0I3hPoUKPT1QU92n5kVaflU2copLVqqTRFEH6CpS8/DWBkaqXZXfUq/35tXD2
ji1Ep2k2RLqKb5SYASoxt6r6O5DvE0h+KV1nie2X83Ack2Cr0U3dRkaEqSfkwI5oFQBzyMsEgQ2C
ccXzQPQeOGMTbD16qvO0yQoAKVrntglUqCDbGeO/PhSbEMdB65E38cEzC8ZdiGMc9yA8QZyC7tQZ
ug6xAfp/CB+cXxkPhvEVYqabU01drAouXl2ko4gidMDOg/C+ExM7hGGj5EGBteQVsfUJsl4guy7H
myh+Og/EWw3jIxStmuRCAVCKh8miNk4DmZAq4aDwlsNEDekYRlpGb9kKarGzedlpkp+UX+rGcM8v
h148Z8yOLTqHzRAbA2SD0QYR2xIlLV4+txSFeWurE8i5RgEIIqTg0vwJEt1QS7iI42/nV8LZMkV+
eyUZmD/P2wo4U/tVUPfD0vhj+iziPXceh2MALGEU5JkVVcNkLWpniEwoBWpyRxU4z6Nwrj2W8SuW
TdTn6a5BDW6JSpAagUQYvLJR/TxrH8jtrBz3qd9/5bi1JKoSQlsZg+AmaG4GsUNO5HfMu115S6If
cAUTplBjBTMHbvIQ+Yl8V0MaA3pxVh/9UFveTPLmVwKTuyEamCtDf/NbsGQ29Ual1DaFciOkv3Pd
LyHocf4bbZ6dVwz2Wp3SsUlBJQzHFqsPwhjs6nl8OA/BWQZ7p4IKSK2zBS1EfX0zGI09Q20Mil0c
D715dFYLYY4OKMlbuZ+AAtL/pjwWEuTky9vJ+IgnWMEob78JWLsqYzEBE+izQ9KnWnoRRwlq17zS
Im/X6IdbWVq/LGmqCeikqYP7XoVqeEbwhuCVyngo9O8rlKTW0L2vA0Wav0wVJqINkGtBuepzFsCc
mh7yJLGSwsgyCBjJwzcjFUEGb34Shbk+Mciu54mCtZBEtsr+uzxFThbef24pzNUJ6epW7xIsZQJf
YphA8QUtQanJK5Xzvgtz9EE7IARFDhit/LG0kTW2PjRSP3dk3t2bSpnO+gyQ1rgK890C6vBcgoAv
r1Gasxj29iR5V0lCC5y8/J0oUB1AJEh0jpc5vXLfRAEEsTkoBRQ06RMMdjFbFqVzXcTQhHSga4bh
bSjxQinW+TmBfQeF+VvecM37Cee3eKznXKYlDNUaeJT9qr1qLQUEXFaOMcDeQQj6HDuJH3vceYt3
FAoMLBOKpFDL7osOsJTyp7qeLEr5E+2yA3fc/93VwCAxHhXyH3ovRkCSv3eO8JNuaeTI3+j6Zui5
Wh13ouZ9Tw8DyXhXxPCqFpy+oRffVZTq71Bi9v4v2Izojz9jLexTZZbCYsKoWYeZoVizZEwZp3Z8
qfrVHcQUfe5Xo1/lHBzjZ0u0Us+DKUAyBNpEJ+Jc47KOrdnpQDvORXsXpdBtlCRdQ0rawJAQcxTi
URWzGmRGzgUS5XTS3y6jl9yvndFBBWKyu2P1Wwh3geucd46bFvMfrsIWwdVanZSmAG6X1F4zQ9ZG
in+fh3g/I/5mbRCNfntjlQ2q390EDMqwNXW28bu8NVAAS8ENZboziPElcPKh40zFADB3Z6kBvvuO
qxUyZyKDHHk2K0Cng1cQnIT4nB26EK12QS1dWNFt4HLWu2k5K0TmSIgy3PKYApGed0iiJBgYHD3i
meHfWM47V83sLv3Cq3hgQgt+H9dAU63RBU2Low83WnpBbWcA9f+s7kWyg24g7wnHw6V/X+Ga8hRL
fQ9cXfDy5lkpb5LsJ2cn30WIzNqYKCQcOnMuofIOy1G8oXEhy9Y+1r7hJE+SHdrNeN3fk9GrfO43
pOftnNUwkYmy/Gs11GbRkzSCU7S41SYrPoQ+8o52ACb2+m5Gv+KhuUUnEZ/18/2YPLN6JnAhGMXS
lQirp5ZLVb+h1WxTskYoZHZgG1E5vmD7Pl4ZLuOE9CQyRiEGoHwcHNmGSJIzfKnc7onSmvKZE98X
DN8ukC0fDEIr1ZiUpKb7VfKKX9AZF6DOG5MLCYSNvYP+e2+CtvblHH6vsl/Gj9C7/cUxMY57YAsL
c4zpEjE/bTLYR+AemsoRXEpyJDrFrSxaPJ6j7XOjyiL4hmWiacwmQydIajQqKJu34q3ZXhHSXUVI
vHHWtXlbQojkHxid6W7KR1lIg3/dnnJZXCOwGj3NWx75XBWnTXp/Wl7BGA8vg4RL7RqsSTxQkpr0
+7922jz2u/ML276wXqEYd172BcZHIyh5TXrs5s0XqPzytm7bJF4hGP/d5PKsQ4L2X4/a2hmErLza
Mf3SSYerj4Y2q4/F+PAkw2xwAimxE5VYobjSTttr4KaYrgJYo8MzwW3n9rpAxnXPkA8VTprGxIdG
4iEGhygE6i94N8R2TPMKw3jvJCtJCkmwFgfaa5Gu7E0CTu/nMLsEozHno/HMgvHXIsQj1ZjGT7N0
wMUERm3esOD262H1kRh3HGFo+c/B7Q+9q4Idaaq+wAzdBgzCcQHmtflQQ6v2ZvbPW/yp1nTudDEe
oy46qQUV6594QjFKWxq9RNtn17mtgfnNsNqb0MxscbzqJgsagrzLkLO3LK2QrLfNIA7ADyLjqaj1
u3YwDc73e88IcLoL/jMWVlwEbdnpPAQAIX6DoOkwiGC2APHNwbRHr9/rvysUJJb2Ee1ZLmd/Oeed
FR1JZoisZjSSmbwZEWJ1nU94FMY2ZWlqJlx8PM6U/+EvwToP6ilNEdnyTitBo72V8ZRBh7gd76r7
CCTM+T66qPyE0xv6Py71VyzGt6RtJpkom3a4ZEFeCpqF/vcfxRhIYl5GB40zTvY/opZXPMa59EIs
yckCvGRP0Tq0omJxGkKm7i7m0r9yt5JxMrPaTlANPsH9u5GUEbmxU49LIb75kIdGxb+fjXEyVZrl
ZFb+xcLxS+3Zmy9B2MAZiP8fp+EVifE1s9JU4YKGGghigDnsm7qjhITdTtyPnmRHO8rFJvNK3ttf
TgY7hSRBHwAcrW8j+qwcQiOjWzlHduAruxwKGJD/ax3KgVgcpZvz527TrazgGMMUwghckBQO8g5X
0AG8kLi2uHmyVxCMLSbKKOlzCQjRT59CiIkETrWLLzULK7KFPe9c03/unaNewTG22GhaT6QUX62o
8QbLRWfOpAct5LWR8jaOMUNBH4N8KZCZKEoRGs6SPXdfzn+abaexWgljf8akZ3IjYePaF3M32xA5
96CHAg1hBwrEfuMjG3wekbcm5o6DoiCcFAEg9CWhH0KgncnrJuMt6t09FgYQeTeBQfzxSd1Vope6
gkvJxY1u119/hOybXmqv28heaoEYt2pATbxBwpE8Uy5zYkG67jn3uOR/9KufMT72FiMdVA6nBFgd
lBmhUunQjxZ52ZcxcdNjalMPHNpmBaJ/LrbMwWY8h2CIKVFaYFOCvOAwHqHVbdGUR3uNnKp93lS2
Xf5qVxnHEdaQnI5oPnU8UCWHZTfd5XuFaosceSeaY5YG40DmSs9iMwbUkJUWWGf1iRdW8hAYn2HO
VUbMHD6ja46VGOzMZtp/aL8ME7Q7lDn/FNiuMjVinasttKLo15EPy2V+6C7o+xbUmj7vZbGZDpY1
TZRBIYRPxFLRyWoC2b20b1E3gqSwG1T65JfBAmIIXSNoo8tTNB21Ql3uEqGvHJKV8aPQq7XOM5Kt
Nw6BXCQY1A3oprA8Q5BzhfiOMdMnqfYCGRqoHMp+9dBakhV5EnqfbpHMDW+k44ykqsFD3zoQa3TG
f4pVI4SKCo0uSjiugaV5aG3ljp6IxtcCmxeZnCoX7OFf4zHuUzdrZTFVrDZCynEG350lPwYvC4o2
NridnOhHcA8qx9kZH6ZH0fQoRfYnl8yWpjJM9s5ij59AM2aa3UVW6OY2pNzxau6gxLj7gFUTjZI7
QXGAEnC/jVbioAsEDS+jUzFnvEI14EhzY4oL7Q1e0mEzNFqDsS4nJkrctAAb7SZG7QE5yF8nKn6H
ljp4XocLx7idHhGR2SyAo+aTfaNiZMWFirxf9X20Ms6X24pa1mtjPBBSfiA+KQBGZGi4K4pVjKml
N73L+WBb0fMahwlbSkz3lkMPHCoxUPwTPUsulNt5Do+3Iub05XElFRjs+2Ma1a/8joqe0s+V/hqd
GTK81SMP81R9encCQWgGCSpFFaEv9NYc+0gJZxBAINnx1JVWfKfdSvvWhRiVgihD+oG5Wbwny8vO
mmyU4sxb3Z4wm2M3Ps9WtxwfVXvTJAhVQCSGsZ1haroybnR6Dru9tOt2NLmT8qnFty4uaPJqpg4l
IZB7Uhe4ulWKIJ6wXmR3iA8/Iy1XYbY7HQzUOlp0m5sHSiTHfazTfWT3eQ3LHPtprjNhNrA8yn9f
tk8VlMxaT4RzC6z0hpIGLs/DVerxklmbZ3INzLiAOso6khun9cY7UXWC+QBxZ5u6tzL59hfBI13J
uZUyH7KfRA0UnwCkCjzQe3V7god07+S/GmiMBXbFay6gx+IcIGPCRidXM6QEIWQmPA4NLLXo7FAM
fXSRu0lUPuaBxHPiPCNifMKilxoZyGmNozsgYG2Q/q+eDYfK1GTu0l+T7MgtCW6FyutPyfgHfMpR
TIJ/djZEWfzSRKSsu/HoyumV4A70q3rhqFl/kSvfCg3W4MxV3WWVQiYdBvwnP2KiXR55BCp+En+t
fIXzyN4svq7gWAoZpe8HEqdYa+MonjaiWIYafWyDk2CwBOOrHFuZaKvQZP0VtxhRtv6CQ3XL8a9/
AlMdCCXFqMseP2G0dSs49FCXadzxMjtw3yE8JMYnwX7VELyL9IqJd+2x2c3e4iZWdOC1kmy6+/Wa
GDckiZU6YnCJrukPMb86ZN5kWOkVlZYzCnuonNw/+Xy06n6RNX9K3UB21dnvW5sg/PU51+umXYFe
CQwroHAh7ERhKMmqUpkm7OpSv6bE78a+0S3FB9OJLyjcqOG9ZCretuCQ/RePHSys1X5VnUSfmBOn
F2Ax/WPKiVXfR5B+dD63SHbEcJ6TuBRSpD5oYARQTy5QEV1sCGj57ZeFd3g2L5vVGhl7GgWB1AOt
y7Ru4FPNTLkmVpfTO9yhV02W35HA7g/BMUt44dJWF8F6fxkLK+qqJ1VHC10/RbeAhJ0EQitag/Kq
R55ax/bltlooc7mpA4QQApp9b93+Sb2kDOnUR5gvODzuZ02VDVFiSEClBbh+cHgmR3uiclP914UW
9H3z26dthrnWkkCBNNgINNGv9jLSBcrVn1xIitIaN3TnmQxzo0lKo0mErk3Y4eXpjna1zyFwFT6O
ndN7sodMKrEyPss9z1yYOy2kPFERbRagWhP9bXyr3VBryVyI5nCDsM1re2UuzB0myLkSdDPAaCOd
lNuGdCTutNNtSANC3jHbjdf8HqmtqH51INibDPMw+TLP2NmsMS0JzANR+GtqHjkehrM0lgjNKKe6
h+galualT1SaNHDUfE/QS0OFAvrETn5/6Om8XhnjZmSdiHNbnyw0h/JK6+d2n0Axl3iJWzxyTZRz
U6iMZ+mHIa3VBV9v8BQvdyOvN55qFDILeDRRuY5/cLZ0M5B9tRaVcS56I4oJvAvaSnwF4tr0NSvg
9aPjbYSkHT9ByDMU+vfVywQqC3KV0A6LrAztQK12IY5cPH2oT2D92RjH0uoKMpEV1hUch0t9F+xp
maveL65s0XYZbkvH5stutY+Maxn6PoiQ9aAvLsVTDauorOlebdEU9JMgt7Ok1vjQPaE5yDNASAhO
G16IwTsbjI+RGwVVBwkbW7slyimtH9dWcCndaujTkXemE9yRO47t8GyV8TS6UYRdomHN1K2Fs9NC
K2uyRydp7OAH33Q2c8urb6rRCHNlO3PfVLlKO86yffWg7oYdjS6WJ3n3F/1dnHOhMXFxmjVan9Cr
onVp+3PmSFCw/EYe/kh2FP5IOLXgze9HDGKi+4GADobZzG4aQrMa1NaRkumiNEUEUXMiOB/5ZJAu
EEUN6R5IGbzdQmJUvVr0QIGOFMSASmg5qeCLQicrdTBRwsHbPBWvcOy1EI66EhYoAwOOtulS5UrB
l3fcfOOmJa5wmK/VFJkAoRPgJHvjUKGS83M51PvGjh0UxezP7SFLkdmPiJEgRE8jJDB739AcbugH
95KdQB5A+sZB23KYYMHQCIaW0IGhMY5FaMe0rsmCc20WUmNruqI5gyB33qzEYe7m+ZK5pWHK16VZ
t1ahSOjh7VLRTtIldxCPq5d12k13mjk9i5Ch4Q08bRbuyCq3xvy+qSbFmHcjPSjKVxpopPZ0UH3D
goi0BwYFj7MfW8/INR7j58SmL4W8AV4Xzu4SD9MhjOa9QmJfD9JLdJ89L6V4Oc6C4rcBr2FjK4Ak
mqGrEobIQA7D2Nk8D6UsaHPrmCHIlWQbVKl+LjwIEJfmLJNuG5vvgVSnaBAJbzmiMNuqtnKN8Wws
MwBMLc77SFGdriPXjYRxnEyOr+VAP6i6eYTKghcNzb0iyC85SX/N8nI7BcLNgkKcVYkZ50jT/T33
w5j9D8I6mKCr0EJIOwzduSwGT11S/WLqTBQYMxH0g1BZCO4nEucPH9oUegwg62m809hp5kUPxXRC
LuS62Af+gOgdHXKol0Dmd0EHkls6hE437HgphW0rl1+RqQNaXT2NnotaOgO588iBZhGoDjVtgj01
mDm8qHN7k1/hmCgwjNUI5CqwM2mZEmduIdpEpH4vS8nFhAYQkoUXggJmCs7+brlRslolebtKqZ1D
PdWwysaZXXB5tH53MSE13t4YX/jZtm3P9rpIJhQsm5ZIc4xFgqrkR59A3WkYTQyP4PLinabNcwuZ
VJNK0oLhmoGSexRx1RQuu3EWb3IQxtPSG1r/B1s40osiv4aqisvZzq0YAsn3/1CZGLTLIJjeqYS6
xtmVwiswN6Pxf3Ll8ApTMX/RtL2Z91kjMl6ja8dBSEOss8xOAweRnV33PuZ+8PgjKPgBlXv3bn7G
1SoZhzBI5Sjnyek67C5PuRhnwV1PuykQe6L68PgX+fdNS1UgtoXGE2wwW8qeoqSU4gW3Yoqmhu6B
Nm/8zJ7Q/YJmeN4VfCLlf+fyUKbWiCgZUGxldlVMs7BrQxlX8MsEQZ4eu2qDXBGTQOJhcqTLZt/7
kKS1m/45fijuREw8qfv4KeLmUE9MFud+CbPXUmCQQmvwSzq0no130UONVoFL3Sv9yRJF2DM+O2aS
ilsDGWVX2MtHobJ4zpB6gfc/AtJQKuSSTPHkK9e+UIrjsadeWFdTK4ihO6MWnEtm06YQ8fwLwTgi
zNOXyoRXoYNRHcg4msfOrK2umD7k8FaNCIxfKCCtuLQoseK1nT0QNzygsHJAKRDPNP6bYtMJrcAY
dwCpOl3tOiyqiPoLVMlu2lHA0ExJrHzQOfypmw3R60iFubDyri2NKMPKmq+aL7rtbexCgTv2g2tc
zXgEF98hJAVOO4/j8zYPJqSJDB2HU4cw29srJJPLqJroM0a9ni7RawSbFL7TazJx42t1z0Hb9LCv
aCxhdN2XeT9XJ99TIiFUOPHtcDEcBoyPNSnGfrjpmc3oUweVngmBTCjHMgEgKDgUDKwp9KHR7Ik7
7Co3vkHa0OY2Um0v7RWJ+YC9qTTqMgCJ3LZP5Jm+Mmj6XsbM6F9pmm63qayWRn/Q6li3da+II4Fv
Icfe/SNOO95Qf1L7zQWYnLxxj45kN7sc3Yrbm7TpU1bgzIGfG2lacgPgffRS5L/rZeEc9c3DtwJg
TrpcyZ2mjAAwCt2uu8Y2wJ3TgzQqUTOOVW5BqaIGHQ0VEl0y+2Iz0tRMxBFHD6SoU4uZRq3yyDy5
Xd66HPvfeiWouAAJlALxP9YV40nYlp1hop+7lh4Uo5LQlF+nz1KvNriF9HuSDx7U7dxmOC59fZvM
eSlYsUkuStQebTEhmJnLlN9Q6TzI8sIV1NncCUNVdUi9mYpO6N9XJpVJE1QN1KR3qkG5NQppsSLF
8Iwk+dr2WWOd34wtMO2kV6ij8KWxPZZCE+NpVgvoIBVj21TmK22cHsAR6qZax7metqx1DcUclUIQ
1E6Xg84J5Oyun4JDoc+cdNCmA19jMCcCLbYlKDiAMXiBD/2S6wkZ4c5KHyvX9Ds/LCwD8Yf40Sq4
puiSBBFuUKCqTJShFHGUmDpqIuB/qfa0Jr3cGdfmcXJV+y+GubeMeA3HXBlSB9lBYQRc3XTht7LU
qosaSjVuS9R+R4SsfCAkEH2hruMS/6c+YxY6y+w+bAfM05RC5ZWxgWFhfRi8ZUnQ6ZIOwq+lalEM
PG9iW7/UhPqnKaH7Hc6EsedmDrpGHcvOqcDERbLYiabMJqqjJPuRcFPKW1fpGo0JO3HFKqQTgYYW
eTt4kS5BII5IHl1Sg83vDt2waTgrVcTDGlOm4P55e1bVRBvUmbZDm3XXWsMsXxQRiTkHZ2tc6g0K
s6Zl6k1V0oEyeUFjgWD5skcu/F6w79wJjR0tyIqPAx4MvIt7I6B8g8uYtBRqSb/QtmSjlrsfJpQZ
9pOYqS4ac+u780aysZEQcP3v9LBZ6irXkgZqvxidgONrkvZ7Fv+/qcCQElpDMFFIlyqkLQUKITdW
Iz8r9VOa3qoKZ9JlY9OQd4RwtUyQmFZU5s4UeyXK+xgwU3BUoRff3Y3L7/ObtTlMo9GePAMwSH0z
h39KJ02cE6lzlPvJE3M8r2K32ym3c3yJecE/hfzE6b6dh938Rq+obD+sJC+BYCwieDggKBfo+1b+
+TkA5guFiliIZgCAXGtdglFRLeIENJtv/dXOseRmUVJBRVXDzqVPgwN+z4vGxNVqQUvcK9z4voQ6
tsNNS9KbjX37aZqB7kXZxPWgMTdfq5l5qI0D5fmYXcVBN43xRCvLtP5agmuxcgmPtmt7oTpIaAiI
otC7zuylJup63MZt54RP5ACNy8zBpJCbXBn3sodU6GH88qG2BI1GLRj/A7s1y/jRg6ml0IcO01Z2
dYlYGFVR/YpOc457mdsdJG9FLrpOVEjiYmdNnV4E6zDJLEZ4p6x3UPfV3TRqrydDIaEztEPgq21T
HkLwnXxNMkRoFjFnxa8MQfPrYj62M+k9Ic0OBpy3ZUS9WzXtDzkmIxQGtUd9CWLf7HTBMeRcVO1u
NJRDviBzrKsRuGYDvazsQhg5LnCrZeWNu2VOtbQgPSP2cLd0rjHe5beRY9r1pealnrnnPZW2siJr
tNPLZrV/gZBANpaiyb7kKXiviIIFlY0qcDSMRNV79K4cSydyTad06V3aLk70m3s0Nq5r/AoDnf7Q
fEUtijkaU7VE3SRikoM2zoDX384idA+CqHM/+QK3c+Y0hsqcxDdw1MWtF93l4UyC0xaLtpY7w0Pq
0jGwzBIzX3yO7PQ2R5ZavV1cMfFCBaUACPeAmYK3/Vvn880vYa6JuYnRpV5g4dQnQM9CvaBPVfpy
LH+hxeWe/zim5nNu7WysQlpdziQg/mmjTk8z8g2XP2njXL5ZGBOsIBcOqsiWLkzJHHm4qvPDYEhu
0cqcYH8rrqSjEtDdxul/J8A4dhNsR6x6p09G24heony/gLIFr7lW5dnpxt7hthVp7VeEu2G5J+Rs
CCpI4wFLzw8LmhZcoQP/dA7rMEuM3kizDzVPLzJintrBlld4A804ctKQpct7QA+e1li6V/uCTawS
quoObTX5SBGFjheZ4G2CuDvbLTRlaUvAY4nuXWSh03ByRy1xu/5HZzyFsd83nI+42c27xmPceJXM
cznnwKMvNmjIHxP1OJpPwS8Up2xUQ50KzWX4NVBq+yZitoLH/b8534XnGirAimxiyYy9tlKUJRLp
e8RryENLzWWKh6ozJYq9RMNeWcqrohEskjcVSCMX73zEs2XDpqIhHY9HBCYcmAg7S9JIzsGUjQHH
GmX3YVwso5/JLjL61M+bvPdARsZt89myZojyIkKVJBPXNbPkslEqgYw1Bl93xdfRFd0KzeLqXWcJ
pp1jqPgHrbeEqEQrpVckTqPyorCtgAjj2Eh1YvG6xnr9Pom6YGhq6oqq/eKAysUbLPBnWfNlec33
fJtnaP0oZIxs0eRIVmQ8CmnzwZLb+pdgP9iTSy6l579gkNtc3urFy1xqSVLkXakBDtV9T7PTQ3CT
XiJktsBt6IWezCMo2ArM18tjbrUwqQxlgfokZuXIAbb63B4DR/IXO7C0nfLEzz5s+HhxDchcXpEh
jU0b5HjjNAZ6MusSfOu5rnxXu8K4IIKeceSzNl/AGgYfVYLROBgsc3eRJO3TPEb9nI7j9s/koHj6
xbKPXQFdvXFpSYfZkQ1UcyzulAz1r+y1qWk0b6Ehf6HpjP9VFAKFxbamY5eIT6zCA9WaP3ua1xx5
g05bdgqf+4rF2KmZjVU+jMCiy+wehusEMQFNXoSJ9RcNQLylMXYqk14p6wVwEcRsDFX2ILZl51Ak
qmLdjoRbeBCr0jBjOx+Lmlet2uoOeLNYxmr7KZvNuG5oR5Bol5DG/DNr1blk/jJDsQQjM9zgZKsq
+QaUsdxeVbIhm7FkCpqZe2Lk9tD7oXQMlYOQfU/qb4tsgfCW9nj5Care4r5TvoGP39HanVpeaPUx
1tCbz2tF3LgJ3vwwxsKnJS2HmlSocxXhNbq7R0dZoMCbzuk+LHINmr9zxbl8uObG3ANFlQ5m1GMz
aAF6KSzlC2Vt+YeNrbC5D0S6ueeOEnPbRQSvqUbGF/8q+4E/XiUoz9DxwfjXHzo2/subt6vMk2oM
wVYWVlhhsg/piJviGbeYPfBSvztET7qP9ktoF90LDqp65292upYza2WpGVp9qcSEGloQf+2F6isp
in0SXBd5byfF93Ye7fN4nL1liRmWIjXHpQaeLBROC/1uBdMVPURnz8NseH6ESBKGIxEa0owGlr16
QOXKbBYhwSfsC9luwuVbGBJP0MULJf35OSTm07V1FiajCqR0kPyAvMjBZIVIPCkST11uIxxar4md
+8k0uckiuibab0lHN0DLuOOf8K1O3Dc4zE1CslzWkqyFd28wk0zAdC3k+uBXcnuXtt0NmA706zSE
oJZgDlZUENNqSp0jabZ95lFlRh7KBH/C+/RkPJe5Bj+TvszgxOkxDdDs2q+ojvxNlWLTXAwJGTcE
2ApyQm/NZQqWOjcWVPUShHnQmjnAy0RejF75AO+XwZe/NB8sA0vaKyybqTTqaPk/0q5st25cCX6R
AInaX7WczWtsx4nzIiSZWNS+b/z6W3TuTHRo4XAmQYBkMAbc4tZsdldXFQYHSf1E1jQ3zYQ3Eyr4
gCjYT/Sj7NG0uYNW9oSVjfsI0qs/h5kctKufT+tUjmTZvLBXdoT4wMnNcl60t3GlTyTMg+qWUzEU
PxYAPb7ZeDGpwfRXf9Oesrvhk/wDtpya7RhIONsOMJZiIjMqosxK+hj4CFUPbO167L8POZD5Flrs
zZPbOJIbamte8cQ38DhzdNBpCNj1ya1AIqxUQPRZOmrQ41VsNOBuTwJo19w1znKfsPY5L2S091u7
1tFcgFVRyrNBXny+a9XWZqQkBQBh1fNSGX5HbhM9PcydFAe8taBrS0IEtpQmJTEpu6CO+itmDnqQ
RvOHqOo/uaQ65oMdjqYbkDiNvbIoDpmTvVz2shtPB239AUIQtjgxwJIKhmqY6Z4BkkQWmTDk1qZZ
mxBCrkRNIX1owETdAc7S3muTce0yNHJC9kPNnlJVVnDcHBMBzopnv+HmhNNYZcj/QFAVfYb2zdwT
z00NyS245UWJ6qDsp5u6owNydb5DynqcoqxRWgB21FfOnOgEMej4kevWQuA9Fom9LZjJmT1hmUgf
pSDOhb38mN8DwI6qj9/cgsaeN1LSnQvy3i9v/MF+cpcf/gVJwQaEB7AMR9WQKlFNsDCcD9hUomIg
A9RJay291Sd3rwKlGagdlFGTAoDiycp8YsfXhW2d7Lhy9/95mxKN31kmL6th1s/N68oc5XRM8AiD
oLnr3hqjJnE1W4moMxPcKawim1ijCclmivrZySlC0D0UMyrWJ/4UQDvS3Hp1uR9oOD6Pid/cywsa
G8fkzL4QjBML75IeFZtgrACOjPrJQ6z1nYFzyCto99mJZmigZ5J53XoPnVkV4jnqkBrKc7AK3MIb
WXAcohwGkXKz8KCzWR5+NpbSMA6qK1QhTrw1xL5b9iMS9pMkZt44uGcfI2yyciyUMSnwMST5Dpox
jyL1+Dv7yNGJrdlEdcUoeSwXCwA/LPJAGNrMEvdzB8VnyTC2Aj2M45cV4f4gaCgbqxqn9e+iBjuU
BwjnBMuBShZw0xOtbQmeKJoXg8YKrmT9Mccbh3dalp/6Bf1raD0OOole+taj/WxogiOau3FY0gXm
ePcaIL2AuWQ+3Kz/VqUK1IfL67U9lQYABSDZB42jyOAIodsRZzJqkX35iT/nFJWc/0WuNbHxgoKH
+WVKGNoyUSA9BphKouqejtEJPucm1+MPl4e0EdMQDaUudKiATsF9G/HKz+QtrQlZ3PbttaEdsv1P
Di0pwnzzMK3sCJuQqugRXzLY6YMkPykOOiyHPecB14uwr666axPN6bJs2eYcrowKu5GU4OubGxjV
OpD3W2rIsptWU2W+mv8a4XGNQ6RqtgGqHg1J5HNf3dV5bOit3gYzWNaNMOVUol7uxX/xxhJ5AX9z
yVbmhJ2RKXXtatwcAZMvB+kPO/skBxNt3vLrYQm3XGW2tNFL2OnCptybXuZ1V7wzdtiza6ydD26e
6t4GnpWFyCM/yhZvqyZ5Nq3CFTgnSOQu3H4KspHyjoutxKELnsX0lh7qfSnvE99eSFsFa7yB4u/b
9bQ6DKVuLX3K2P895XMBbDBqW9fKXvXafbyTAZq23Qn4nf62J4ywbmiTWBPsGfvoxAvsPUgdrV3+
QV502Dp/BFwiDkjx8YpQhU3DQD6BWjNpAydZ7MM0xuWBFlN2vOxNNh0ygdgQoE0OrjRV2DNGmzAV
QC0+gyDkRINOvJzAj9l7XCpDPdh2OI+HP7QpzKJB02maFth8I0sAZ0lX+dCgcwLc3Lt+T+OjLDu6
5VcIgB4I/TgLmC2EKY6WzDX+N66BPvcx27uyvx46IhmYzIoYf7QLJPAoukA6sEp2nzL3wakaXzJ5
W5E0Cm+A5uiqwwFv575Li5VIG3voXRYR4MbtoNxZVN81Q3pbLuXOqWigmPlV2wIjCySUxPjWeVsb
F3aLOcVxlUVYuXHXH6eb6qYaw/aV924sB2b61oMm2588bBVdNS47dH/aGhAeYoe2krlLYUAtBxaR
fAVHggrRXC8+pbta8ZfxxkUuiG+adroxk9STsdhtxkd4r+ggCQU1+bvrVsk0i1rcPgRGj9TXrpzJ
70+cnIp45NMo692W2hOuXaNxSn3m9oAfP9LBSwPllqPL9NDSQHImw5Fsbdn18ISbMFM0q1VzmHO1
ZxTrewdVk4LItg3fk+8XEWV627LgzcQozLJTYwImAMiuDr3iaV14E7lVZ7JP4qsS7f4z0PJ2TEOL
Jy/18ohuW39SoXxXaRJ05daXIBtkgAUQvWWArJ+fnrx38rZFzzbk5ucflW4/momsC4h7L3GwQN3j
dQ81Z7hUYUqR4h5VrUQ6GOz9u2ru7semfcwhojLk3e7yeeRuSzSFnmgMB2V42xHzlKxyezV1e+S3
FtNLjEdFJ56TPydT+qBPejDMY3jZ4Nb0rQ0KqZGuLeqaKQOyvwxND1Bon2eJD93CpgIMjYc6mhew
SqIazOJCFzueMKblVF6jWHvLkyOz70W79ln3C1AaS+tKWyu2Mimic7KepKrdwSR/lABC0bg+j9La
cMyB7gunnbIvwIykH5nsxbp1/Fzw5/MoFGMV90rfOVPaF8ht5dHiRZ3rV3WKQqGMx3Cr/g1wCvai
zd96rgiYiJukVduWVweVvPapDfnxIgZoLdHv6kJ9nfIR9JRGdEjK9k7RnMACfSQ4M4MIhYaxZdeJ
AuxOB5IBHaoll7fU1uSvP41vuVUIB2h/bqsRPq0x62vbBqaWso+2k+3Q6yMDOnDnKZ6XtS3h+koL
5IPrEbbIhym0d1CuSr5zRjreYTHb13EVXB7b1mbWLRdXx1si2BCDuC6tWraUAF/F2lPNyJ4YL0Y+
33XE8fXO9mZX9evcPrhxEkQs8kHgu1tY5C2G5puZLnvrb0w1IBA632/IOeLpcz7VwFlUejlrQGdq
sT8ur9Sp926teE1i+rQDBVf7kOnJldt/MiYTsHPq24tyGowyzNPU43tEMj0b4QS4+ZCZ5B2+LkqC
5x9UmGnlxo2Blp6bJX8TMDSC9Ku25+202a67ktVZtqLdM4N8hlabTcl1yoYBBnlhp/ng/Jga6Gv2
Hpe+M/AMPMlaMzem/MwgD29WBjvXiWO3h8EM/FVWeVyUe2sA3mSu/MtzufX4O7MkhLiRrhQl40OD
4tS1+powjkKA2KXxV3Zgh/xTdQ0sXhKSb2ji8cqPUie6cbbO7AvBL6nVOgX4kWOkoj319UMcH7nj
Jrtqp9Yn2WPz7W4TzvLanui0O3seJsPUwe2fPCgOKAVAd1ubRmiVsZe64eh8RNO2b1tzwJbXAn4s
qlOvA5KdgW04TwevheQ1cwdPdYlPhisdTWxD/XUq44c5nvzM0q+SbNwV5o+qUw+6roR2Gsv8w8YB
sEEYDPigiZAE9Ybz7bE0epc4kINEUpTtAJD2OaTBOOYAUZQA9/9O6y769PAGgqgmeoVFVP9CkJnv
rAzxexzikaLveA//MO2B2elGD/0EXl35ssfX1qk7s8q3zuoQxGmbNwTkToH6xXys0cE7w6bXm6Du
NXbqYfLMvy4fhi2/e2ZRiMGWabbgSzHOyLgqFt+Cqhe00fx52GVQIndQZ4HUJciYZeH0xmsFTzJw
T4AtxUXXhOBfhibtE/xBDnBpyG5w2yxMxjo5tPo4HlkCVc/WShfJ0X8XRICKAffL3xLrYk8K0oH6
UvSQ87bqv2b1W908K/GPyxP6blyCCWE+e1ASJGoGFfdCQ3HI1P2KQOBR7ZBQAsFb9nTZmmxAxvl+
sUhTNQoK1YFLH4zsnjaZ16Yy8RP+S878hzAk4e6ZFb3PkFrkquHPkdki6IuCy8N45/sFC8JmoHlE
QDkGC4zd11ntueX3yaQeil6SDSAzJHiRamqMNp1gaGT3TfuVKXhr2PAlhvT+fOfkhSEJl8zkqmkN
qmgt0PX+Fa/GCZUWuyju0Ud+ok78PA3qKSNjsBjAo6jR1yilfzipwjVTpKmi2AV2Ym0999OrpVSB
PR9o5EgSD5I9KEIHMqUwxybHocrBBq20Y1g1EAmTSvDIzAghmTbpjhXVmNBoKELbeo7SatfIivSS
/SES0/dKxfUUYcQamDeNYLKtb6LiSzlIwPgSL2EIXmIsp2XqR8yZZv6FvoMTGiw8d37oOigKZcMf
LpDgJKAGhiBXgTHHqDxqog1OLf1pkqEPZAskuAkzWmqHuTDDpsZP6ZUWEWDXNEkkLLMiuIqyNsnS
823QNVmgVmVgMxAEujI8jMyM4CiKoS9bbYAZ0/k40UfLAXu+NEMpMyL4CBdUbQrhC5P2aWBS12N4
MxqN8mdOTyRVVGMgnUcVZoY5Dlj/FA+8DfKxcJ7+yIuLbIrZNJiGrsGOye479oEk3xp65Yw/LluR
TJrYNkMQuSZ9j5VRLPO2R+J2qcsPJnrOL5uReAKRRTFtlX5QZwym7dCjoWceOkt3Rn496BLEvcQV
iIy6Jhn6xC4I3GeinxIXbQzDA7VPJMueigQUeZeHJZs9wRcMPdEqhd/lZfStMXQfmxzPVVn1R2aF
/3wVxrLOzDuFICxB52eU5H5Wj14ui7RkKyR4gmEpwOmXYyij+9G0vjrAjJkl8bJmlsyZzJDgC3qz
bku7xlYg3feEjd6S7K0q9edSkRjanDZdVYFdRZISufzzaVvsBAw3PY8dp4c4yzlDim0//8YGWNkg
5zaSdIDCzQAbo514qYqGzEjz9ERiZXNTr6wI95tZutmYJ7BCygSARc1vpmOkQpbYjTwSN5JIRzZv
wqZO46QhMTKHQVF1Hq4hb56+Vniv/s7M6SAdsS0kIA1hvzEjp3FfYlMbNfXGokHV/TVOXv7MiLDX
FqZ2URTDSF69zOyvBclOlkmSe9uL82sgwrXTl5k5x2hJDpr5iwXQUzw43jB/KpwHfZTlLLeX5pct
IQgdanQ5RtWsBYnjeA3L9z0QT2SkvxPioEHo/2vz7uqpOpvSBEd0QjRgWtDfBawsqjXJpSAZjXj3
GOWgpQ1UMwOHsivi0rB2x8NUsIfLm0CyQOLdk+kLOJhrLFCVv471nYM0WDp/ibojLb5dtvQ+4cCf
KauJEw6qBVZWaHXyTQ1EfnuEFhoavZqgIB6IkL0kKGSPyU1nujIonNVujrVptGAQZduwmJ9U6xtI
G4Iplr31+S9692pdGeJrubqD5pRqac4vcM0aH2yWXjm9/vny7MnWSfAIYz6QiCwwMRifkzb14rnw
lygLjPKLRvU/cz+m4Bl6Ta8XiBIiulKrU5HgdrD0axbJtrhsfQTn4NAZxMUVxlSZlacaj92oHsbm
erQUyZGVGRI8Q0NTSEEABwAOxeigjgfC0lBXFr9MJe5OcmhFwhttGJU552Gpki6PuqrfqsvwqhgQ
6r68GyQDEinZFUNbIHYGO2Oi+lpceYR+dHEhkUh2E0n2nYiaT6YiS/QJU1cbnRcXt1H8g7mVN6E3
oXZlFTHZ9AkewjZrazS4z0vqxKtQDkl7oKWQHb48ezIzgl+wqzlLZhtjKrvUV13q6YR5oEeTmJF4
BbGOQk1qKbrLT1FhXiuEnVojO1weiWwf8J+vHE8euQo4O3HlFfoTQ3GBObeZRT2m/GdGuXPfbQke
YbHViiC5jyALPXVkutH73Iv6Y1dJoKiyAQkuoVlGBfkKbOzU/GHR7gQn5LHkLwK698szJ9sDgkto
+0bLGXcJETjEZygDdu4MHPrHy1b45164GMRySI3GGpdQWDHiG32h3jxzPhuvbh6TyfGV5g/3g9jW
PIOMNjL5aY2b57Q92d1ranwgUNy4PCzJKoksPQzwvmms+LDSR6f5UWZWqJDSA4RUskoyQ4JDGA2d
a8DAEG9maZabAgluNqCNOZMJ8Ur8nC34BCu2U5cwWLLpQz7dtiXbTc4DncFNvTxcnj3J1rP5z1eH
1rHQiZRkMJWkaH7sv8S54bXz02UjspnjP18ZSVpiFoYCI5U6+7X62PRgEIvQHe3IwFESNydSQhda
HDtGAUuFW38dGAsM2krwQbIZE7xC6aroX+dBqmJ2nlnnoGRpvFT5cXnKZFYEl9CA2qZgDXxPDO3c
oVe9QrvNE1tydiRWxBbiagSjs8U3Gm4Gn1pfO+p4SfdyeSiS1Rdf953F5jppYCQaEn9ExdVwvurG
E/hHJQdUNhpyvs0AtLLNLsKcNQuSO3bim9bolYD8XR6P5HSKSJmko40R80gR3LX+7Nre4OZe2i6e
nt8v2sfLxvg6v3falgNBbi5Q+NZTtDo6gzUViQHaoMCeSIgy8SlX0SFU6fvWsWIv6wsXuYUxHGeZ
nsT2ZP4yLGxAFa378cjTjUOb7AySUi/LurtlkfVfSOyIJGGGVRXEKWGHc3d21m2izV6TSrbge1T2
W8jwz2hEgZBBycai5FWpqnyd7dibcNG29IuevZL+c7m8pMTwJnbVpr91wkxgp4GoAbGI6JDmpqQO
VUDYqpvAFiQQ4RiNgELE+PI22ZzFlRnBKS2QZqWmDjN0UF/yLjoWSn9DDVlyeNO9rswImwKEA52u
lxOC1ZYAKqI9DEMrSQtveotfJkSXxIxOm20XI2nAuEI/2/MCJws4hiJ7tkimTHRLbAQdRsFgaDJA
yKF7ZvvVsCUXn8yG4JFSq0ssjc/XnEGyFk8j/kyqTVlwv+mRVnMmRCZOw2a7WDAUNzHQ1q95aE31
zP5H6kBvqJ3/bK85fJOsXBIdnDYdB1gjZRYU5qeSoCuVybysbB/wqV1ZiXOXKjOaMINE+5AUn/QS
TIHI2ZeRK3Hn75Eg3DesZk+ITpzeLQAwwyLlxw6kfPNXWn4pQaFp+/YeH+EvJnj5OaGzrFrwHpAl
WBYeMjotcWodjFE99VAW1p91MHGVpuUtnHA15Rwi4Yz/HPHuwFOHDt80tCCBsUzOoC/bqYIDMZrI
aPIOn2ItThCBDCipOp/FsjLMpiO2XCCZ0NZscrj8+bLOQIBxcViQCIAdB/12IGwgx+Koh+qVTA/j
PVAe02sByWq7pura8L/ntpbZdFmRV2CB2LEdJ7DFa4ccwf4DRFH3qfh02QVv+UZgZzU0kaimBsDi
ubXRWZRBi3pw5hWZZ5jf2uh3gA1rC4I3qSyrH2w+d8hC+KnKQqsGphuD6pUy/LPBCB4lyufOGDQM
Zo4/5pBN7F2Z+9063+vBCF4E7St0BPmzGuSO+RI1n6HitG8H4jMU535nLI4LPjqkyd+pU2E3JtWC
ECMggwPufy00IsmT4D3TKXYaQO+A6oDTEP36wtqn2Tgy4sZqoFyV18VtcWAARM9h/Rh/qA/0VjlZ
V3T28NdV85ReDdTr7kjvUQm4YmtK118h7g/dyKpswVewDAe3GcpdzujeIRUSCu3+8qRukBpirIYK
SCJOsg2z59vdZnqrFGMzgxEu2lenCoqaw66+/Rdcd+/bmc4tCS7D6UvQ4yqwpFWu89IOjrPTGNO9
TrPLwtPiojxA2gEsfxGauedFYbekmpvXy+N9d7oRwgFa7oCTSEMXodhTG6vT7EREw0fM1efCnK5Q
yvyv+/TNBOJ84D1NsI4Ky6eVfWTbCpsDYARfCpXd1b2s0Pre/Qo2hHNtK2RCmQ3DyKwWjZBpnx9A
CDB/H0Y2XiO/qr1MFs1OSlkVe2T5oROYKFXhJYObStyl9FMEB9B36lyQGZ+ycMbEQEPHFjlyUCv6
Uo+XF+/dwRBGLcQSltEqc8dU5NQa47Fuej/S0fCqEl/p/2v0KljiX7KOWtiEJGiFNZzMGlS/rPk8
dspxsRucEjJKhrW9J39tGCF8IGOmtQZiv6CprC9u7H7oUhk3rGzmhFPOmoh2uoKZy92s3ydd9dUs
9RcnzhCJFZXEp/DvPXvrCpMnHPRiUbD3oDgDhhjFy8reK+drMMCnRAvVzJYYex/2cWtgqYJgENpd
IK9wvlTQWEkU6sIaqH1ND0UfOnnu4npcfZVTpyeaGXDSuH8hmMtP8ruBrkwLA3UHYilzAdPowv7K
sc7fDS/6nv4r/aCNluuzcYodYDXu8oHVZA6iL86+v+9uAfkHPxYIYRFZwqS8Y5B//oXhiRBytwHq
vqgxPAPN7Dr4B/Q91zqWgsYl0yiimhdqFwlK7HwFVZ+LzWX7YWeCpxMaO755f9mHbDRInc+j4DqN
2FnqjFtDY+s1hcrkQ2WjGVpBI/QUzM9qUJ9AvBZdyWnd3sXmfKe6BKzQIBzSQYl5vlOBlE1nG92I
QYp+SJKjMQU6ssv8LBkgD1LEZeMmECjriGBFAh4canQNo5UcULkmggRZb+RP5eTagYECYqC1sRK2
Sl2C00SpQyUp8o8L/ChyNosie/xtHk4wOrlc0xUMHGJNsSjmpciBg8cJwZWLN+ChCDmhLhQNyB7v
I3T/ICv1IJkBvoTvZoDH7+AfM3EBCy4haeasaFmxYOOaO/cqDjOfi12glTfk50TGqrvl7zDVgNVA
HRiJVuGySBVtGFxNmQOnyuznxopH3+zYVxsK6Uej0eNToxjqb9wZjmGoRDV5NkwELQMABXpFF4uM
Hu1DZue7qpdY2LzY1yaEYLgqsLu6KMMxPEFi4AtvnmK+5rObei/lptm6Ate2hKOh92NagDIOw2m9
IeTsuTnAUD6n6mhGPJX/lQb5plGolKCHA7yD0PI9P482ydyhLOkScNECe4fnXm6B5LCHBgRIcYpd
lPpKtZO5O7753m3OX1bFxJjVZYqajVi5hNxp7kuCpFL7SXMho9V5btXvLp8FIhmk+KShQ+Iwq8Eg
IaCk3dmDNxm76Ca5daYg+uCYV/mb0B56z/3kuhgaL0u8Gvh0cNhBjSrbyZq5tnwg6PH/nnNRRWzM
SFOofN9C8KYDCKSKrxoqe2Bvj9nQoRbhIigw+c9X0VvHzCorKQIqZRns66jJylCpJlkB6T32CP4c
PNP/mBHC0UmHNrjqLIjbQrbjci1oPNq7frfj0W97I3sWvs+DCPYEP6M1ZFr0ekb4ezJeDT8LQYsX
vVhBhSaklzr2407yktneqr8GyB3feh61PBmbBQMcTHTUjSW039F+F5nqoa9iVGfHvWKWksevzKbg
u+2Yt1CXGCSqp+BTdKbxZAHLTENDn8AwprZEB/ZXUXZpnfSS9/8Gs9v5igoeoSLtMmcVBvxGybCf
d8WDxnkZ/OlefeSdoxaXv/ZB7+ZdPqYa/83vvcI/Uy2CfOa6HMsZKoaBus+P/XVzO6GD2DPCDp5w
FwX6PvoObH3q+tNde5PfaLKoiO+dd/YtjdPQ6A6ybcLIjdExYrcaEZsc+6PZo1xEpkA7uJANQ0Wx
RTrH60zDR1uB3/rpLO8cvPwBtkjXkOi2ApEMfADXHElCpnpZe20ur5xee9mpAUToHTXxaAjVL5lT
2oytUdX5/+htsV3a0q3UNJtpBvXHFDqvw36IT2iBf6MbGTo/KcExJGujlQ1YuPIYGgXbmNtkpPH1
6Ued3xYm9ftRcqBkdoR4t8uZmS8F7PQUjGjZvlEBEMiuEkvyZN52T6tJFL1uutipor+t4PQM0cB9
7+HAvnJR7FgqPrLtfFfWBOerQjumdm1Yg0qb+UBfkOX2sj3YPppncF6Bw0EGG5GOj0/0yhtOuhuD
XQkW2+BNXoUdLGjv4hr1CnDiyLaHdICC8x3KqiFmjnWzbtiufUJLUjB6vae3HroeoDMkq2Jsx+qr
GRU8LzgQUzWl8Lz8GTZGH7nstYW2brDZ1wVYcMAcEA69J53XzWh9ZVdwPW5XmG3JXQ/XwJi5zJIB
lwsuDoIYzJ4jP9/rT5fd7WaAAN4Wm4AlARI2Qmg7sUw1WY6XWKexInDMMYa6eF5D7emync1oBzpn
kJAFkhc8fudbpgVZhKoCLAM+zvaRpPdtmT8YzofLRjYP+C8jInbcBngAvDEwornVckNL19PYB/Tm
lYeR1ZKJkwxIBJDHSkt6FsOWk2ZBoxDPzj4lg+Qy2lyd1YAEzzimfQvxSBixqxfH7r0ib2TX7eYb
GVwUGh6HqPGItICVPUzaaA1zgPsOGnCH6PjJ8EpkvX+DVQohxcoSH+zKa0TtMCgkhSX1lP9VnWhQ
gF+c+clLefrNjNTamuAVzaqFDl0NaxwOrzheCn1wrpZDr6oBTfBSn7E9jyaa4CGrxckNzkeXIsMO
ib83n5/fc06+79mR7IxDLO2339x5UBb525LgnSLNig0g4ZH+Gr62wFEpE0RymDSxvumMVmaEEzu7
iV323MlPvrZLYo/684GgioqMhf3Kc9qLjEhg29H/MimGfo5apqxJ4eh5joTz8oGXIQoSBXIX4AGD
yUJW5+KDeBfsOQ72JdKltiWiaHpaKqYWdz9jrW7fH6YdPajSxJ7MjHCOdTrodpb/30y560GzxPOH
Ui2czTVzUbE1kGJCxUXYGuB00uqWh44/JzAJ6aP7wJUD+CPeSqVMam/SFe/mzzXRRKWBah4cG+e7
Hm2ozRBpuClL00wOqt0Wx8ka1FvN7qzjWDtqsPTakzpYg69MVnKaRkAMoaaQHXo07SvR1N9ODfmY
sfgBS+96+lJZ0A4rQIVWd0ghF3UWmEqqovZnGb5Z2treGaJnhO2Zl7HU8ivHVHyrVxrP1ZLvyaJA
zinTNT+tmh99ahQh7SorWGainmitEQ+iSNrBNNGyf/nq2TyUq4kQVniyyj7rGrxaQJG2hBOrtZBE
xr6JR5mayOadsLIkRLHOQiO0geNJ72rFB82o7vtM1tmzmRl2XBSYLQ06zYgNzpe1nCpnKQbYoPmO
l7I6UNvQR3ABeOPrFFi75ppHljSURUB8f4rbyQWHHJwlGBdVV3DaeVcU9pBxJ2rbL9m0y5v0y+Lg
2WEMeaBCidzMZA/drYVbmxRi2dp18g40fTPEgjye3S93xb5Iw+8Lgq4ebNDKtVwKbGsJ1zaFu8Lt
8qJuGYaJqpOv5D+yON1d3o6bITr0ZFHPVsGxhtjqfAUzFeSD1mJjBdsj4vSnmktw+WAYM8G55vV7
mevZXLmVPcERTPaYsal3oP1UjJkfOQq9VlSles7zpmXeQuI58aZZi0IgzkfZGm65vfVghcM3zzrT
nBGDza9BsG2FWUh3vODV0H0KcuPJk95U/De+26jQe+RagJBA1IUDQscy0hPb5KUT8AkF2lUE2Vnn
rjkaBzeYJVHgVljrrowJgVO52MpQ9zCmpPYVWH78NH5q29YHh55k2/CN925YCNDRSoBL8d1rYBkH
qtcE+fsC2HmFVrssM2Jfj9IXUmg+yAf8y9tUZk9YOGR5JgAHXIgGaNNTy9DvS7vCQcunjjxAHe/s
XFbO3szlY73+GaKwcl3WEMUweIlCp4fG6k7FXi/zXT58qyLqR7HuaVM4UXKf9NPh8mg313FlWlhH
ylKtyi2ckVz5Enf3SUS9pXkBYfplM9tnHxqRnGSRwFMKXtTtIy1G//wc6HfuHbR1DjzQbtADGIBJ
UqpQtulAV9b4qFdh/aTEcW1RVBFVt3duDTgdqEBU7cEdahmZ36YpVHqAeYLyKPibz021xlBmaYTH
qlF8SsYnF3/LukfeIxiRWgaWzwI1NMgTUDQ8t1FYC2n0DE8uztNs6KfoBv+EHMmhfAQvASiGdN/Z
FU+8XAcdcoiG/Va+Y/0Jwowq+jQoDcUn0GN5tEBYVu+0K17hHqGe68t99+a+XA1ZuI4cE3woxIG9
1v1Y02anKAb4BEw/pnpweWtuL6D9poMJiIIjTG7noMu2HbBX3BE1rS7V7tKq8ulCZEQpmxEMpLr+
sSTMYTSm0CzkMI8+cPYswI0AwUb00IAC9IAWPvdLc8Rh2NP5VEYHXSZkt5k+X5sXphS0nmOWcnxO
F1r78imLAcJooJI2vXy3wRS1iwBToB8m/fBBVkDcjC1WAxeeAFMft3ZBOTiiTvdaY94tLvbo5WXc
9jArI+Lb0EA+pwKsPZhR7TGv2cFU/fh62YFMD8G1bz5J7G3v0H9W0xUOfqSjo0LhIC9OYencjEF8
gIJX5YNfsq9QpkT9/Lrdm/2d9KLfnE4wcEP7RNfA4yxY7u06KtsMPptTxSvoBEZwAb1qCqM2FDUG
JfgXuYTN4a6MCsEUtVg55gTXIo1u6mO9O3K5dXXwvOxYIkmHKnAaykEum5fxyqpwGTcs1u08snAZ
N2jahQIkKBhqFJ/qa4W1u3GwPkpWlc/du2hjZVC4iscmmZAUwtzaLuv3ke3kB7zTzQ9zC7I9vPqK
a3dObOoV48wCAvyu1xdtJHm4bQSu6EPSbRsOnwAPKbgkt7AUvDf7KWjtTAmY24dJcdCV6Du1Rgph
6el724xfLo98Y6ZtC8EjXumOCsSpcHycRK9ceymnIMmyGb7WmftQH43Bc5R2/mSMdXTV6Gmyv2x1
C+AK/WjdIi7n0Ed56/xqa1kGOXsjmYKyuRkMNt245tVcEdWfumnwiHMY2yPJ0l1kyMThthyGDVga
2ro4rT1EGc9Nk4ZNc9TBtLGn9yByONSfoEuFXAs9TfKCwUZ0fmZN8IEx2ixArvxmrbgtIbcznriu
cwvsmxLIXMTGnXZmTFhMJBr00h1grFCHIF+umRlEnYyDfCs1trYiesDcVBXwvr4NaXrmQzIgHDEE
gICjqOQeZQ/xDbd3Zk7wQCiCugyHD6eC3M95gldqZv9nfgpDBcraUvGA4m2AYiNZn1hWViXxBHA3
+dCmDVjcn5TCOlSjIXlmbI1mbUnYD4VLaka5pXQBicP8OY7z8PLZ2toEDqQ6AaYGbh7PwvP97TpN
5Ca9MgZR5Pjd0n3MBvdUqb3EWW2VZ3F4DJiy8fIEWufczpSlCWUdCtJV7qHYl3OttSzkekgl2mky
MFohxk8CaUi6cSOd2RXuhojmU6aqsPvGFv+lelDgKkJe92Otpw77nIVcDqP8LsMISUcsOC1G9SLv
qTG91eJs/VrRWs/eNajHIUPTpsHPEqDsUG86rPVE8y21etW4JZDxWaYj2VX7Kt6F+3rHI/CpBRqo
+jd3/tY9tDYo3kPw/A7Er+AhTY/VHoddVCcSat546AvQznrDzkHmhv3IXjIpEmsjP322vEK0nKbT
AD4vGOcAN3ZoD1yrXQ5u2zyHq90r3AJq3xUjs2Emm7J7FXC2ktayE7I9FAfYUgu3+ruTWKk0dlik
8p3astuEUn+IHkcb1zpCRl4WTyCEMUKXz7oyqru5Xn4eGWmVZusFgjn99SHCkZnqyCpMe4EmeY+6
xb0DHBlBf7OJiNnyGfx30twYxkNsTj52MkR2ZUeHbDql1RcIR2duwT5FWzaBX/GgG53XhPVbGNs8
VF8Vr0M9J74mL1wLYHlKH+zFr9y7Lr3WfL7BZTfK5g22ng/hRLFKrePCwcJgvIuXooJ/7KDPlfg5
Sknca0mXYOstf7YEwpnK9YqWegmTyCcpeDdjMxSTA0FznuRtgpYrXTwUduoZQBxOoN3pQur4QEGi
vi9zoZseFFVWBzJatumKSRkn7gE1TrUp6PX/kXZdO3bjyvaLBChQ6VVxh87Z8yLYbo9yzvr6u9hz
zrSa5tkczH0wbKOBLpEsVhUrrNXnZylb1vu838xThasXTnIiIn3hxZh4YKOTB3k8orEo62glMMZW
gd3c2np7T1PDvukXmfj5YJNQLqPy+9bUm8DRfvQTMyE9WI4/pTKeturiztA6g8Z5q2+9KMMB3fLo
Y6Wcy0sAHBjQsB5Stzzmd7o7+GCEw+ynFuZ30uYOHcj1RJeAewd2H8REZ5OJ809ybIMe5bUzNvkN
ZuaOZKxF8+p8/f6UxDYfWGQwp9nWqeHBG9VwYvV2Sm6ozaHFvrlp0LorWh0vz7DfbzYeqEoCaNMV
+10nxDX17dBcUcYm2ipmNmjjR8ULVbWk/GWVt8YtuI7+AXM416ojP41wxLIVIFJ8dZUYWZC0eMQW
R1393Fv9bUNAbHs5vuJ6R7SvAqsfzxc0kXyVUShpE+kFZIzjFCb1eLBX+WczrkGWNjfNUnlLpP26
LJK3LBRpAH2J2VcDPFyMSBAJYaArR85hLc5Rp5/aRq+cyzJ42rmXwfjddO2qdaEykkK5Tju0/Wj2
oco0/7IYnu2xZQCRqkS3VJt94/ZrpGxZFKM9V7PWo2pWqpf0a/6u1ZNyt4118q+eK6CAkQka81GH
ZvWy1CbMHeY1Bp/C9MYMNozMTO7mLn5M2YyEOegPSCTW7kAFMVCC2WiUWBm7Y01jIWsFNlIzmtwZ
FtW+zuJCDRtjsN7yZVodw1ykm3ls42MuFdNRUhb1bPbJe5dtsR8XAC9srUU5WXZs+INeDoe6sh4V
pLaDrLSVsEmT2JlGK7lt1JmE9jy9I+et3YG56Q8cI5Lrc9I6BHNegbotq9v0UooW/rH0dNLAnzSD
qQRNA8x9Yq9GOFb4sZUQBARRi0SLjf92lZ248TgZrrFpcjivpHeLTgNo9fjcGpjyVUvzMcmqJZjn
vDwOXfRHUWSolrRV684J+mMHHTWwVeqACT5s3/pyVt0omkYnb3og8UsdngjqNiS/snb50fTJcKp6
TUudSQMNgC6ZqEfEuQkO5XZAP7q+zXrqqgkAdDo7/y61lRpcVkvODcNRqbpu65ifl1k4Ldp7O1Y2
2u+rVb8p6IsifrksgRcM7tWCsf5SZ9RRiVoW3NGAuS3a3jEeu1DEG8tZiImaEmi2VVNHbxvzKuu0
UZkyCVZYAX0sGIW084yWbEFky7UVOtJFcOdoorPpR+xeJFVU4w0m4RKvheqo+o0FgoWmEBgknp0F
tsDfQhijV2/6ZpRNgnTnqPjolUjDrYoCTO1AUWcdUC8AFI0XUbqcu387qYwZTOJI1TYTS9O2m8K8
L9b7y2og+v3MuwNxly6D/gkNpIVxWEDUuogGV0WHw9ifzYjbKKYr6JJnrXgamp9p/i+6iinuw99n
wygzEDYT8AxCRnaE/cKwPd6jBjrarEObOOJ08OVNQx/BV32LjLbtOx3iTGNwlEl1i0EWeHXuG+lz
SYTtNu8jGw2bM2RY1+Q0P9D+/i003nV/8I1ge0Zmy+sC/WgI/CE3bNrLZd5mqZxttWFBrnxaNzdx
++fmtn0mYKvyrMce8GRX9mm4zx/jW5hREYASN1LcS2eCmRxh+Fy2kF6R2ZV01Vm7Z00FGssa47+V
qwzFsWjGcCkiZ26so2yobi59u3wnLmsslOrr8aLpc4uNBDd9QAhQn3K0ToguhUiDGGOSbpJNKqqw
VSk7dbu64vZV0SoYy0FQ6jatESLM5XXrH2O0hS2ZwIlw39H782LMB15tlS71ENL7+c12lRuODoAb
Nz3oyJWQOx3NnrQ2i8mM1oWDb59a9H0m9/05DkTTMaItZe2MYmZLSRWXdAFS+e5IRODElz0AihNf
9WKMSF1pdEfT5alW9LBo6kNXv8g5uUrU8xwZ4WU9FN3Fj6rFzq8lUi31OVVE7XF761+yu+k43CqH
xIvetdWrj+vVYDiDO2DsBj3/R4F0etd+Cxz/Nqq/dby0k6GVsYblotyPUMrv3RiAdE4c0gqxdcaI
jSgRIFDZj8zjfr1mYuQJlUgG1U1o7y5w1E3R818khbExhb3m47xCSi/fqtlPNA6ligin9HeQGGTw
dxfjI3e7WwoiKyKNVBtzUDs62XXnNZODUTW3do3M2WqMaRBHDqIzynn3Ulj4zTV6ejzBEfKXqmHy
F0AmYHikP999hbHlpiGly0fmFJQLbvwAymKHJniWDS2pP9IxpCMb4jY+bpIYGDx/S2asjzQtcV3Y
8wz3FetBd0S3KXxylR3x0IY8UVKal9LZi2PskKZMJFZULNROl1+kKksXeJpv5dyu0KHFuNLj1hfs
LXWEv1+PzxUy9kZdVnnRCZKY0bUS0NzN5PQeraWhBO6Lshmcg7RkBY18KFHiyc12fyrylFerjUd+
aekYPlPH2osjZT3aFRBDLy+MY+W+PD2YAGCU26bvNHv2VpCI300RplddgC2B8ROtBuoRdMnb8zZK
VuyRNhe1aPBMHqSjsQ2N08j5s0Qx2QIYz4zaWKB0/JwBgHYebovH7nX9pl03L9NL81B75FXylHcR
SwB3i3eSGa+fGaW9xpGEfNF2uzZXtXw3NFeXt1a4OuY+9knXAlwHq8uO0tvyNIcjONOnc/FanPX7
/Kl/Wm6M1yI0nokwnuQf6+fGMhdSUQqpbWhk1fvDFemc4r09VbdJ4gyHNnOk6/huvRqfgBGygBCh
EHUz0t/OXJYvx8rcT7XCy82MotkzI+S4tdcsfhyl1amnQLDD1AdfEsTcyrFb67avPpbZvphv5MV8
jU/xM7ph5jcktO+SM8Ad/pgP8n19EM1eizSIiQ+0uZMMUAggEwc+YbSGWDd1/3p5fR9TFxfWx86B
AC9wmOL4435M3nQ1Hcf78bq/lm6q1yjQr5XT4qPf52F87NDHrABnSRaYB16IjlSSASAdJCaAf8bo
cJopVlKryNb3vhVGYenHvh47um/Diak/bGFQwInrIM+miLgYULPZNiNVzoBOu6DcCMJJH0haYSwk
veF1vn6RwWQpqmneQJ6A6psFW06Lt2rjyI9mqHpNKL6KHM/xRRpjYdUoAvvvCml0fIjO8iRe/KwA
NqcMiuta0AHOvXm77WOiHRRrc0RUEFYnzfWaN4e56667xU+i6OmybooOijGgNrptlTrGQRVG6ljp
r2Ku3csSuBdstxZG9cZqyRUVVUHPyFfDTTe18ROQbTsj0pgCPg1OQPHljBhzacTzaJsFFlPaNqZ1
iiOpwYSd2KVjLPMx1XpBtM1dGupfioJAG/NCzNK0tizyMqYaKOf+kP9h12NYbf8i9EVX1acUZlVp
OUuLJOHumtH3RjojT6aTx8tnxIt8v8hgTL0kWSPG5LESzIAeTFJ5qnVtJM2feTK4VjTeqtW7Md9W
7SOAkh1gdblrepKK3ll0/BN0OWsqY3C0Olg9zMrabd8UIP0p4+xd/k5eguXLdzKeIqonWQJLLvp4
RldenfRhvDFit3VjnxxbL7vR/+zfmwcLfY3CYTTundRBBE+77TGIwpibes3KJfk4hkUHunLqKlXm
jMbmmES0Sq5e7UQxtqbpFM0oaVcMbdJMGlR1XWrfaNt71rrVd9Xbfokbv7imwEC9QUFzNEoPzN4W
ytzrSdFgBiQCHtDyY7F9welRs/WbH9xJYHxt1+uNJZWQ0BSgc9aDrXJSPw1r21kDBZM0wIAQvaa4
W/kpku0zG6uVRIuOwk1a5r4so6YAoRKmTP9/S2NT5hKGMaeGykF5Ygn0QHnKAsm3KmcOSJC+pcJn
ItfW7RbG6AhR46mSAa6G/hrlVjKrWzKbt0O6BHHRhsnaCiwEX5yJUQWMA5uYacXR7h6l7bAAeczC
xCdiGd+0SQlSWPWPdWre0iKLnWZF1efylnLvG4A2DdQhMPfxkcXaSURGsZhXo0IqDBB1QEooTrEy
XsVdIxov4bTtAi/gUxBjXyelbzoDTHCeOZjDn009JkEzYwB+qQxyJlvXHbremDwLEcBDuyHU7sZO
1N/PU1PAtCJaQlu2jmnBr9tbzE2plCu63NHWOzhwkkGj5c8mIE0FisoTtF8sY+hrO4qapMZiDe1J
b17H/CqWf1w+OJEIxo6UpOsn0uLgxsY6gar+IC3ZCTQcAufLNVcU3xbRJerALMbXsmxaG7dYSVK0
Zz2XwCUh6vHhr8REuAzvrtrsDHw/jq1lrJilrOfvnQy4gihc5/fLu8VfxqcMZrcmgr7eLMbsZNF8
I9A6guzgZQn0N/xmdRHH/XcVjNWdp8bcjHmAaTKsDmg7yV2BSOlgNdO90YE5uB+kgxRnosQr/83x
KZd99cQbGDNQnv1IRfr1A3oaDtHT4NRH+WoA0JIp2EjBYbGj2+sa60Nc47DUItKCVq6ukqq5m6xl
9C7vp3BhzGXtqw6m0IakOX3V2qMRpof8NBym7KCW3yiiUReKcIy4i4NXRp87es4Rfny1D5mpxmWT
0QnbzjgapAID/bo9zPX2fHltVBd+05WdHEYbZbBspLWCpZkR/kyGk1urP4yg4yjBfweMmBQjR1Mk
IgXiv+V2chkd1QuzL/p8oTmW1Scugks3d5UTYGXPouI2b2wAYNh/7yULt1oVRlIXMtYINgF00+ch
Re2Yj4OwjM7Lp36RxISMpaK2dT5BEgmNk+RkPyle5eSiQSDGyLIIkESgIyzYKjx0atkJdMQEEVrz
fSUAFRdRXIsOih0URmNRFzUblqQ7k6dc9ZgBQ+e2m5zVg0jnuQEAhY4ECL1mY4jxq84XVdeUQBvG
hc5mxYnUKHfSZCCVE+tS7GC2yfh+Wfn5F3snke7wLuQALrTa2yUslnwaX+hUx/Rqu3qYPVC8xPFV
iLHCDap28pjIo8jyuJ4HyNOdNxyb6oDUwi2vF8f2lfuNDmaiwdCbD2KUcW4kvpPM2BMVfRFV3H1I
RmTzJ23gjd5T0Gm0Tyr63sUIDHyBpkU0XDyEW/Tnu62taCBeGogf6ZMGSMAfzoDAGQw3yO2F27fL
R8m3Y5/iGN0xR90sVpWuj8xNWPYJCdZUy7/1zWiYGHqVk823gGCSO8CaNX6YrfavGihx+z+/gdEm
hRRqnmT4BgpCmr3TPY5/0T2O3gZ3PQj5a+mafrfdn/IYbTKlSe7VAvd/RAEF6UY8TkWUEP/Don3K
YPTGbkhLJGpj6DGON/T6z0F77JwyiIUYRNzAZbeBjDMCAChpmh7CtPlx0EErO54yQo51/F2S5EPR
iSCCeP3VX06M8UKRWstWVEGgfNJVD8/UK9v5gw66xifpBszNASBsbxUXYIV9A8ylf/VW/Vwvix/b
TbPV2jPuCHIQHmjKb+d6OQPmTODjBdvK4sYqYwm4GHqGWfcEGktHIhjHXA/jcLDjzk37fxV/7pbF
hEsmWTtl/UCB0yS/6nNXSw0HyDpOr35rmsW163/Rhgr/jpki2oRnEIO5eaUZaXG7lHjkWJaztO/j
eOjzp8sWhu8Jd0KY65YoAKc3JgihVwG4xii0V+f6SMeGhDw53CPD/DWCP0Kf38y1a+QpUciKtw7t
xabMR/02uRRCWXE7Z/Ajh044TBIYpW7N7rQK56N5poWiB2AGxcb7lCUmNUp12tauoPKVAHgdgZm5
if4Bwk/nleLHZroWVYe5ub69UCZ6IlEyY94bQgcPA9Kb076sfuUVwZAAuPWXietoYsD2IMZLpOrB
GtK9YEZho2lSja1E822sNFfRZH5bV/N2rlRRYZHnE/dyGJ9opCQ1QTz/lwZR1N/tnGAOu7ySwjIY
z5JAHte87eUxTrFZtGYsG8jbtOdc7/24Wm4TY3ClKfG1enybh5e6iF05ulXQW5H16bmtu5cxSkLQ
XKJX8j6OijCRelcqT932dvk+8VR8/3HMndWVfAPAPj6u0NAkZ6ggj0lcM1GcZm7cvmzBXS2oFnCd
2V4kc4OzbsuqKP64welNfKBtHtrDTDOR1+L2Q+HuM3eYKPpUFet/TptCUA2K27bOCpoc+2U5l6ck
ANAQpsOPNAJLjdQbhYZEdI/pIeyisMkyJ7Ux8A2GEaDB3DHQLXj5GHmB135PGRe6pDpZihp7Cthh
+ai2sXI1Am/HNWNzvbIM41XDbJBXIcp2CLHsH5el0xP77ebu0mjMjULSPq9KVUcDj9Sf4hhnGQ2v
6BE4AaxNpD3U/PwmS9cUFXQMyKixA0lTPBhZouN5gicrJpijY+ePQIyNgCMtMoXcY6PDlAb6pGXk
vL4e2zCA7aiskFGbprU/9YONFtkmEdGpc6V8Gnk2/JC2uBliFcphD4uDoQIXA5Th5fPhvrB26sHG
HosEIOhtgAzqyLKfRZCG5rXuG44Uqgc1ckX9hUKBrC3PMGleg2AFXhrAb9PHvFb/k3b8DC75Achv
R7BC+gt/U4vdLjIqqOuLpkUjBJJQC4C40Lro1XjbXADMoVCszAJ5okOjP9/daEVpK7OiTjKeHjrM
IRK9ENxobqCzPzPGMs+ZPk11jivdJm6DnrDouFbIYshB7RV/CLMzdH8u7R9jlLsayNkWNVHZVfkS
HypUUdLZHU60g7oJtW/5j8sHxm3O2C+PscuNNVoNhmzw/k6c+kVdnf5lww2OX+y3OSwx5oMB7c0n
XpMftHvaCCcO/IVaythlqe/KHM0+NCWVHpDcg1gEd9Ftis672pOOmeipw4OE/sCD+k9EZzF2OpeN
pDAbHGp2jMHcUoYLyJU6f/FVB6kOYEE/bHOoNE4nairiDcDvJbMVuWZqjXJALRWPLC1YXwhkH39m
L3aIisuz2HaKvDxbmauqrq0nG3tLafCotOJcIW5GQyMIY3TvsjaJTtKm5mF3H/PWNFu1hzTaJgJa
HD823OYw+PapRFvKeIg2gQGg6vn7fQGqJcAaQKVpM/dFS+YUHQ60DNLUb5WkXbdjc+6j8SzbMwiv
G70I/tUSLYze2UQGxgxjDxZjzpsxguOjDx+a149P2sNfeX0KQSVK5fwPhfmUx6yw7LIMrE6Qh2nm
p/gwhvWzBPuTPpEACCihdBTm5fgPgE+JjElIKj3JExUSSTi2LqFIV24+O4Yzg28s94pnPJM9Ubfo
/1CdT6mMEbDTqUvW6j8psvqBPih1gN3aYXfzT/aVbtvvivMpjrEAmNAziVZgkShHyk6SFodaQm96
Ht/rgylMHPH91N/S2OBC1Yo6Tekh0rwx+fMDayNzbMxMx++a34Tg3hZFTSLF+S3YULMmzugxzm77
QnnO4nvLI07zQhUnDdazqF7IXSSatjH9p6BhR2OccWumuRRVMG2D1Aet1o+OTApRBZd74XdCmOuH
+ZphLAY0USx649uAsQQugpMqPwGw57StIjBooiUxl2+TsyxVaL04BpaTn8xZcW20qyV4mvJ1X9FB
zwqgTl1mB6fyOEciXGvpHQfS2wlYDufmTBw7zA40PSzi9RLKY8z0WjQTMBIgj9qw5o6mo+W7n/Xx
o9M0FJGM833QbnlMULhVg9XIEc4M7LPH+SY9la5MOZXd5iSGiRAujlHDzSiGVkqg9x1ymNORGhK6
mTU4nP/RZnLNpaqiDA8YS+DKMRrZ62A7UT6oA6770+oikgpad5Id4qk/acBU38bCJxG3iqfshDKK
OW6lNEU6IJ11Z/anY3oyMWRHh2FF1KT8+HcnifEGaT6WvZLK1BtMVyNCwi1sjzRMioWvB/5O6oBu
Q4gkY2bga/QQSRmpexWp2TJ7VfXHOrouSkFrKfdCq58imNVoFjoBlBSV1nJCgbDsm9TJ4lUgRLQO
xpVh8NxY8gbrKJLK65TI0dCcDgoSXxCK0Gv6mw9T6ZMYCKoWYTnHasz8VTCFuManLUgP6cl2t1A7
UTxBMTENN7WxE8Zc4lVLmmYzP2rUNAqZDlrYH8UYGLzxPAq99feimOsb242sZ3RR+m3+0Nw1mtMd
Kd5n7s6ZZ723P+lruQwSpOhOkbuG8nl6Xq7VM1h5PcH+8s/x81Poz3fR7DbMXQ5e5//iYsoAi4y8
OKz+pAQukqd73bMoDKKq8duRakACA/CGSdFlvors5r5ftk6FqUzMAAlLZyl0dJHXiZtUs7sZ2+gM
Wi1QJO46d0KZS2GpiQFkHVzxMu/CstSu7W77YdgCmESRFOZWKMU0SmCoQj1rApbJlhV+rCYIvXJT
8GQX7SET2k1qZ7Y6hTAuyOSPs+lk4y+px9SzOjkpfGr7LNAT7qP9c/9YrBh5WRQ5miFwsh1M85c3
gGwBh6187FY3nqCuINkSpav4CdWdUKY+UG+ppG8dDq24AiLtof+j+ImZigfDGzF2DfZXMJAuLUCi
ZUdu8IYWjlpyA7FdVo6Rr8cR4j2aesGY4NXqy34VAGvyLncLJ7lRAYFFX3yRL5q24hrwnVg2dAFl
XoxwGlqU6OltXWiWV1t9GvybIwXIiqoixQkYHGZ1RKsaq5WQcwQDMoLnPtxeafCsvtFMXfUsqn3y
g5adPGZZqdLLPfCw/3ogmG94Op+G1xRQYjWgqZH4ERLYcnV2J5A151E5xzlKIB8vEvPNcJXDXwKn
FzrsKBbITRjvBDJ2PTfbqC0XBIHarRXK1/FJvjXD2CUHcQjIvxs7WdQU7Qz3qC2KVZl4iSyFqzwO
iAPRXTKGiWf7+uaUb9ZT529+dP6r+wJrFWkpPz7bfQFjx8tNMe0Jbgy3MwrncDkMJztsTkAFEBg7
HsGiBeBZ0BEp+NsmjOZoqaxN1QTYlSlYJhRUlHA8DUBUpqnD9W78CVg0SX1qkPMdkYWlzNMin8W7
kvsvYFTJnpKts0Bo6UmYQwC4qNqI8KI+GEpYt7gXwSgP+HYKeZshoiVB/l110zNIkHO0yfVecQPO
ZXc6YdjKm67tsAaSNF5OUyiOT7lPahX7TAzZNNGaxXiWnGjJOtN5S/mUp263Ga+UHJ14OFq1/rZ+
0LGLxfIc504qO1KPvgjwglaQqpoJkCMNNTUOqJNP34wtHUW+jGfW98IYw5c1bU+MIqFPQ4yVKY1X
KkebvGh4Itpo3tnkP8DTV0Y+ZeIQlwm5VW80u6tQZcDOAcD56801ST2SoU1pelTRrjLrEE2arwd9
aMGnNfV5HZFB0Z4G5TpGBjP2hOl+XvCAjntTobOfmGxiTAdSpWSQlvavsjsdfp+mu5U4oFsJl1P2
MLjygQJegVG8ma9FPYz/Q8E+pTNmY1NHbVoJzEb7Z/1dQwa1QHrRpFylJZQL5GBi+0F/5W9Xa7dg
JviboNRjpkJkosIMDh6tcYADFynNzrdsYJR2/+ykeXMH+41mwkFNbhZJq7DRJIRs9LzGoR7SXJjQ
FnPvD2XN0S30cMgs9Ntaql1SK/AG5m1vToDoekwPVKGQ0IluBrzV9dpBi6MXC+dAuZkPvDb/Fs2c
p6bOi1lKNCXmFSMqYtoBBGgofYcbchH/AGqe59VVG5lLk2Jz6zJjikGSlyXA0wN4Qj91AAxMausx
H43eQri0rBgIlItDXCYywD80O9TqNnKSJjd8VHK3UJfX8nuSj/ok8FE8BwHgPcsEbiXGEAxGxXTQ
VSa2hq/KYJoz41qua+dyvMZ7nGqAQIf/I+CeZHMwsaID1kDqMTHa142jLO1DojVPhZ2+rYl1VKTs
T6uT3wGeKoJC590ejToDgBlqmsFueKsVptU0A2Yuu8x09IoAVavvjp3eP/WmKaxbcXcSpgmpQvQH
mB/2YxfYSEmUKxKKHl5kRKM3kKV5mM0YE2TDqPTD2SAZuZvHofNWdIglPg1sI1c1NS3ziqodrytg
9maOauSocelqlAqGiXjGE/DfgI5U8ec3XMdGTxYdB4A56/qOxE9Ia4ZSeST27boCxKMU4lnwbjZY
ypF2QxsCGF4YbzGmQ9+jZoAJVAR2zpb4m4dhyJNmn3/KttMf51sKEZ+K6MO5YglUSsHQkm6wgA9F
vKqz0kCfm/SqTx6lIixKQX8FV6F3IpiAR18Tc9UWYJF0JLuZZ91y8HjOfIueYQPGe2K0D0gCnoYS
ke3lu/TRxM56BA3dJ/C+uE+A8Pjqg5HmkVd7pLLReTY9JW59b58LT4vcpvGy1/S6dhenPKArFOEX
xWLpQsmjPbBt5RTXw+xmz/LZHFEME/XE84ITTQeXHBLlGiwUc95xikHdScP86ywf2+RPBSMTyP3f
qOtPOweE2uV94GY+KbEUMAPQ8weKh6/7YFQaUvIr5qmB0HaFUCA0b2izf3unHoQ+ime4d7LYFsMx
U1ZJUiGr9SdPRwzto/3ekb7rYdNTdJaTqKmSq8Ofi2MDrW6x9alOIRAMYX5hRffK3PyqLcW/vIlc
g7UTw7xOrETrNlA/4YaasmOp3TcpjgR5Jf45GRjNRNIYDoZ9qy9ji5SuDa1YwTGe6FagkejQxG3p
Z5byZM/xYa7sq2Fo0HbWxtdqVnTe5VVyN3P3BcwqZ3mYqrbExDIYNP1CGb8ZsvVQkkHYicpVE8zC
YzoaU6hoiPqqkupCxpRMcDfN1oMgoO2zxamkNj0kU2rc2VZVB6NSTue6gO9w5NaKT0qEFKq0dq2v
j+DuK8wxzgSHzMte2DLI5HUU4eEKTcbBt8CfLrI23RDLGUBgP4E+CDxlaUgeRy9Fq65wtoijVl8E
MsFjpTXaPOjZ5mkVIIz01oszYfaXE6B+kcFc/6RZC8McsSipUVKn25LCqePIj6LlBqRlAZnqoJPU
u9FOvT43RE3cXFcKsBJETQBKJhojfdb6dal1GOGlKSQPg4SG129W51QlsBvlNNIxGFwe+2gOLquy
wotoCMBLdNVA5hspjK8qJttV1CUtQgwlnty+e7fIHdhQ4dHtQ0auqtxESjqw8dTPx9hd5y3cCLD5
yb2MMbkpTQU3ixtB7z6HffxKSp2Wk4TPAeq97WxeeU8j6NUK/xkoF0exLIJ5WsNCiIWAgtFk2Srj
sc9jRDA5cclkvHSr8nB5h7kbvBPB6K4GQt86VyHCBHnnaHxLTCu06x+LJJo84L4mgRWP4XtEEiBh
ZY4yRsvBUE90Mf76J+0en+uHyKNAER3Yc8ryvnBF72eeJURkihePpmOmnAX9AtOSXKl6CwNV9K/1
EhSNcm+KWF55d2MvhO7wLgpG1Qtt3GkHp6JoYdXejtL7BHDNLd8CwB67U1MfLx+ZaFWMVqi1XVib
jbi2U99J8RIpV4mIFI2rFToeihj4J9g6RiuMfmgXokHEAowpuWq8oe7crYh9sxe1UPCv+E4WoxcF
UZOxXnBIqEq6QC10i8YrfkyH3E1edP+vIY4BBb73y7sokssGOVa2dSsAvQCz4imB1APZPvXnJVw7
H0/xgwwQr868SpDWCUSBIzdGIJ9LZsMdNTKmYZggWj7RBffPlP0YLQi+ehZBan1MmrLx814WEw0o
1WjX2gpZgG0AVlKP0p1jFi4cCdphYx9N9n/EuYPcTlBizJdi/mYbYjxQhjynj4ABATrQX1mX2OtE
DbN8m4CnCyobtqUB4frr3RmKespwCAiWxizMyRpWdeq1G/HNqL9Woz4cSX6wgFnklAY4NepIcwlC
jVUrz50xds5lleCaW3TSId+H8M1kqdO0fEhjdaRbVU51qMab7ZHVTJ8vS+E7EQNAhDDt4DZnExBS
0spDpeOdqK0kd0dpSf2xJi8YbEEDXab9skjmy/mE1tYxekMuO/fKsaReRpQu4FkuZGUoRLqGu86u
1yzzbLIaHVRx6qmoiG8VtRMXP6plc7R0dZSuDC4vnR4nq4ufAtGq//W4ERlblTEDy9xG3Vr9bkg3
pN2utG46TVUs8NUiWczrbNa2ekAGDrmQZLvOhu4XyAafRtXw57SKnDFLBPJ4Vnm/Nuae9YZkIkyC
vKgAzH0tL691owZmDpz7y5vIF2TKGtjAoKzse3+1p2WQOxNZtfRogzIWDcveNgt8jMq7C0iF/S2F
/nzn1bJIrdREgxSgDVa/aFUs/m6cxjBbNe8vwip0YScdGnjjY32UTnkC7sh/yJfF19PPb6E7svuW
UQXHwlyi3pJdGffJXXrobss/jLvmIN9K9/qp2pATljz7oN+JwLy5ksFmaGDMDwB6LPVDNYPWEGmX
2Us2ZBswsWP6gKqv/SrNAE7TlVddmmVu2up9ePmQeS4CFMvo3yIA+UGqmFHfKbKXTsnHFYW0AWRd
NWyzFiYHAO8IG504R40hVhpdY6KQoGPy6/b2SZqqpY0S1jImHlHhhkURC/0NzL3fS2DbzM2pNxZj
gAT5hNEuzClrwOoTd+twTuuLGGbPRhxDl+vV6kVlf50DsJbYlpvVWBgoc1apujES+dvlc+Jexp2C
MHsXT302pzMUxCDNSbGsF3lrz1Hefb8shuszdAUDRxgx1mjW+usZRXbWZAO1nHRWh8SB3DtFQIsG
KKJuZwpVeVkgf12f8hjHXOtkLHrA53tpihZdZcQc+3gyt+54WQx39AFzW0igUTgrvHK+rgtvqdJa
FwUX7GoL5hvFSTwkml4MB1DLaByL/EqIdMyLbfciGcsmWXaRAncN1sSsgh656HKqHta4vVXNTnCL
uT5otzrGcBVrWsRZBVExZnTVbnU2QHKv0eY20VumxALHwC1XGkgCU/JkYsGvf93MXsurricLlFEj
77acBLU5uiWyQZ4tg6lpjuvGXTfprRo3IA6BFDPSFZQ0q3AxddBXoIOsaM6jMd6Zi/koOGjeVqCR
Ei8/GZlqBBtfv20FvkPdRxPq5B0ASJfoZotUEIwW6008lKdeHjKn2kp3aewHLS/Pk5Sfm1XzidKF
uZa/dGB4c2yi+6nSCvqdeaoOTwo+IWT9bIPNbWyTJA0WiTdQhU6B0QGJ1b6rJVOgCjyt20lhxwbT
ztpKvUL+pi8OZC5Ca3sb0HcSNYJUvWA1vyEjqkNsAaoFya/mJob5UwuE+8skiJR5OTbEyUCCw1A/
yNbZgcu1H+MG1OorfcyDcjD1q81DHx1IA7zxKB8s7SiaIOAubCeRGv9dEFCWxiz3VKKEvHsQq4/G
Uo3BWNxfVlSRGEZPJSMfYsz3rJ5iTlsYpYDvKI2aBG1MBMEw9/Fja7YNUATw1GpsdkcxR3M1Nn1F
ZQMwLHcyIHV8y1tcy2ke1sfM/wezbRxXb+1FMpuYKEOngnZqRSPQKB+Xq/xkHOsrDaOKAdI/Gviz
/kFPEI18Ge+PUShkYlUQvcgqiwCBTFAlrdq4oYeWgHU0PVlX9JlpBJh2F3YQcFe4E8Y4Sj1PrUFT
IcyOqx7gMtpV3Q2CjmpecPZlRdTY7XRxtjpN3TYIIWF8AAGCZ3kf0JI/E180xkL17dLmMSemY/5X
NXOIsqJHOYMyyl1g1A9TedCX2q8tSv8lMIjcYIOW7UGdTExTZsvIiib1chfXGzIj3dXm0YEM7eFj
yDSofv2rZsO9NMYfo45SlWkHafJpCP6PtOtojhxnlr+IEbQgeaVrJ29G0lwYY+m9569/CW28FRvC
19idPcxpIlQNsFAoVGVlhjvidtcAqGHAS8sdHfAW4VQwTQM/bSkyaije4vWEpOP86zUVZLaUGgEr
Uq7bpYD8mh3IY+KPMRqKc3ZcphOIbvZybAe5ZAtOPfce2BhnVit389xaY7FCVLBz4jY71Ivp2qDP
mdJUYIobyjam6P9vvFRtS4jkTDk+Y7celgXUtbqElEA0R849cRszzIlL52FsMRKP7ex/5KAhTsbf
l0Myt1Jnbywwx20kcpjlMyz03pA7GaLVsQ56FYIYP2Y37QLF7X62iCW6qMPFS1q2hpnDRxq7UyoT
hsuscJfuZ1erHijrnFA7gEbbv7xM0edibh5dRhW+sennmq2rfpkGR5Wn7+maifQpuCEFqEFwuRIb
x4t9JkEVB2lOu3pLkTmm/U2TMa9W4fpO/NhsnMpcHHMSIkP5y/uwytRHtLAs+2RsaMyUcyeplZ0W
ewTc7RLqrWu2V5IWUr29m9+LcGx8y9Boh14yYDlstRXEEINah1ivPqCQvRzX/CovhZ0qGjU+R5UP
K8z69D434tToVhRMJp8qIC9rCBVk+WDvSn8IE1QoRCkRF9drWx82mUi2ovuazFD6RehM9vVtiLGU
4qD44i3kvtNsiHvKugqZYTSlzmOJqSbW1KQI0hBy/oJh6qfELyCvPHjy1fiFYvIi4eq4kXJjklmc
1aCsUtFbqJH8qAPbdml4oVH6MmjOL5883j5um6vsQCywa0ANx7RjXIXRLpXaZo8UorybTau8g55x
+lzntX3S8046zfGQl1DRtGxB5s7LB89+BXMu1WK10ExCG1ne5YfZU4AeSh+zZwp0VfwVNTjh1csJ
3WcWma9axnMzlDrWTVnxqgo69MWOMlnlXfDXUey+C31WZJP5rBMw4+VqY5WNP/gQbZ4P64kc1sqH
YLYDjtG9ZvoiCQeRTfr/m5uQzCHk3GmDvlaiHoMoHRBDemfsBW5EfzoTArCdeEQaRMecBov7swyJ
DB29Lv56FCl7/a3eDwAloX1xm7vJd4E9TmA7s8fcvFYpoXlC7cnH/A7y48fUG78bfvSkAZyb3YYP
dOTlsk3OoTwzyVzFvR7ins6RO+Ep4dbk5ySBJHMG4m98umyIl4SiJgmuUdMAgS+at+ffzMzDVVJS
XIf/T96gVtC/GjzMi+8mxc1eLtvj7qUNiDXeKShTyMzCyo506bjYQM13fQ4KvhHMOxDBMgvVu2yI
54sKgCkYK7UAxmUVxewcXKpF1aJIKbXZrWSVGEJepULwnbhWML8GniL0cFG6ZnZvqaLYnlH6HM3s
MOa25cSI7M4fLGVjhP6IzbECI3dvRS2MGCgslQVUbEKBBV6dAdLSgFSiQgi9bHaYbbEwAZBKMCEf
bYdgkG0FBn7B7BO630AN1L9saXd5UTwP31pkojAkUpcxNprFA58+NCWGqPTVUiOeaiygE1TSWXT5
cJ4jZ0tkgnA9dtaSLVjiUoPSpw7iwLghCqTtKHuhEEdE/xobo7bLYxyDhM1oA4eB8I6QLzmIGpmf
D4HuKK7mL/ulv7u8nXxH/PiAjI/kob1UXVKjyFEjGkHrQW9bkXit6JPRs73xw1SHriRpsCZ9R3El
adCffnXjvQIeTW/ximDaV4ubZa/CPj7N/z9vJvjGCIRQUAljYhTQa9ByK9GkkWIMvuu+7GYNIAzE
NU7VrnwZDciCae50u2aYUBfd3jQiXTD+Pna2WfVkrUs1yD1WXbSYgFZm01vbaXVSA+gTTS8sL24h
HnP5c/IE2OCtfy/5ncFpYzWKUGSuWix5zd0UNXvVR5ZyWzyPe6qfJV1Ph+q2fa4wjy/KHPie9GGZ
OSdmNJlyV8OyRR7T9ocVvQmWxrsCtktjjgZ4iKO0srsFNw6l0wZFmTfQ2UBkutFB2mUlQBGij8i1
CecB4sCkDKnMFd4QvbEggYjt1JEkZHeWmTmyKcKkcg+9BYSyBQUpjIoxB6QLrbDNZrhK5xMQH6MF
J/nrTf0b5Ln1g5j8nHt3Kxt7zKpkeKRuxtjJ8NradTe5hxlgZzyCYPpeXPHjbuFH+/ITy1ONmFxD
sMOLk/G5lNTWD4fCcqsRUwWXPYTrgRtLjIOANpfMs0HbmNadbbyGwBj+NwNMsLRXksi5BQORUvnd
AO2aQeDkNCJ9ChpIsTGhgHY2gDfnodJIq9YqCoRKa8qvmyixHGldj+ts3tSd7Ay65mmm8r3KVtGE
OK9miubs35bZm7wAMUks04tnmveD9baalk/yxzi9HWLiAIMIJoG3aWpOVi8aIeBeD7ZJSehpZ4yt
s0PaHugyPUUbWKtyx+yXmzKP3gpV+5U3f9QZwTo/rDE1oyGJUIaIMnoZDSBUo6qmswul4Xe2KnHz
ntf0g+gKZiMozNFWWRCPrvSa0oQ5VhcowQgiRZccaaIUezVo5HvHRPlhia7+QfWBl7h8WMZI1bkv
pU1khCSCt9J4uXzT9taB5mXTU78TDfVy38ZbW0xW1msh8N7oFnrJN5SkE4eqfFAJruVHerP6/T94
6fCu161F5rqR1mXu6gYW9YmYbqwYuOeG4srMkse8tUsob4b3l08/r865+ZTQhzzf0LbILW1N3zd0
8psbzSPRQYPEgk+8Ho3+Gkl25JoVKp2iu5WbZ29Xy0QeuV/ryCYwvaB6pUPiuLUxsT26s4/JVryW
Y0cTRCKhSeZSUjttqLQaJsdAWgLQFO1sfz3mBd7LGlr/y4soXePFge0amVtpspfCnuj21tbXSn4q
itM66l6Zihg/eNfE1g7zlAT3V9o2UBsGs27ybFlR4eggWXQvOwvv1lNBQK7pEKqi0ebcVwpj6W2S
4pnSNOlVVZY/4tb6naiZqCrNPwYfdliftPLQyFXY6dXebyvoRVpQom9q6SkpGyVYotj/bwtjPHEp
dGA+S/r+sqLXaigPXW/epaP9cNnM/4goHwtj3C+dU2kuU7zDzUdEL98+TbqTf5/dCdMVznydeemv
RtQ3pJvF3r7bj8Z44Gwlc50UsGkozgCe+uSk7YtriBnkbnyj+FBpFCJs+SYBXgPCwSLovp77yVKW
ZpoONBX7isflG/hMMxeTQIDr0WM27uJjLhrA4fv/h0nG/zEwZxtgtlq8Sq7ulFQ9qb0pGO3kH+UP
E8wla9hSiVQCq5JkEFosU+cMXXU9pNnXIpz6PzlqwAMrOroXoBNk1iNbrb0o5oqXJKYXHrtcKv0M
JGRvajOJTjV36zammHVZcdFnywJTtvVsgO61T0XoUW6tG5PuGNcCchEADmY1iz2PbajBREZJHGYb
nQmzz3OIlWuHehhBjdy24R7UgA/aAP+0RcRL3E8HwDdAFAb0iNkiaT2k4J1OUMORimIP9sLWiTW9
cZSxhm44GQXRhLuhGB7SLKxZhyDtufsXC5FGs4QvLrX1ZrXlKaxyTxBJeFUATC1jOSgBYOCP2dEs
NdoiXGK84X78hYXpT0Xj1LerI/kGoN0AV4By6UBCN3kUvR/5t+jGOOMxYCKppkaKaLoZ7RPjHUJS
/6boOdkZaaogap9zd3RjkHlBlOAjyY0a2XRdgSNhqe/LHtCsy1vKvdxwqdkYoaSTT0xm2Wdg3jNa
2Gj7Y208Z/Kd0T5fNsF1Q0vGqDZGihU8i88dIwz1lCyLBJasMP5WgVXbadvmOEn4cogDggoVdz0b
Y8xlPVoxurgqPtKiB3b/aOSP2nK8vB7uZ9mYYBy9MrSmzHSsJ7IKNyStY6p/9FUAKyQKhEdk4CfO
twx/HkydIfw86RZHkioHo56Ohp27vBJ+hPqwwxa2tHmMjMJMEG/JKh37JspPHXDwTm6Nyt5sisgf
02x1l0rr3cEoS90Ju0URPfa5JwuPGugU4GWFK4t+1E2ly5JMFG1s+50GNXFy3aXEljY6EGq3jyC0
Is7CecRC2FkTGE4QIoANnHXKpFi13CKUhSTcaV5znTUOcO4vxa5Dbw48KG4L8moI1o07EIOfGqhn
eeY/4Iui/sjmKRpm2tFKpUM5rPowoHb6mkJt08tmXfeaoqGqH9HikH4AhRtqLE42dvLBjOuxdDQD
vzKXqtJ07LAor6pCEk0jcL6FIoNkAsJzNkCa6J2cfwtStpOmkkr2utYE1Q25K5P412Qnb1IOWbY1
bq5n037RMBJqVemNVoXfkkGJHCVUvlx2Ts4nAtobHx5dcEqkwpYxkgEV7cnUETeqwbNQupAW28uM
wTdK2Q/7ypl7iFRV6dOkg6GxeLGzyrEwNpCCfmOGZEuog0k+DrrcwGQVSKz11p3GqzH8mWm2IG/5
HBLOfyrjTdFal2ZMf+pgNn4/D+5ifLu8G5/jmqJiOtAApNeAFDeLJDHHUDdCqx29Ionbu6hJySGN
bdvPorkRLOZzvD43xYRQpGAJZkCa0ZuIfEAD8jlLSz8e6iAZZsGFzl8VHYXQVdBesvNZcgHUlwLG
VE9RYhBdzM64fs2X3eWt43wcMDppmokWpw2mFsajWyC4o7DFeiQ5dabkCom6YMe4y9hYYMI1YmLb
riuW0ZTEKfvJncvMiSQRC8zn7AcfBqeBWgINDDuhXXbVIpnKNHqy2Q+OZgIw2+j53WAANNH0b0Wb
+KE1i+4imlOdR6gzq+93yCY4m0uUxgruHg/NCAylVh4GVp08f7GlL5ImeivSnbpkjDlIZiMP0pqg
JZwejAAsJ3sDgAzxzAXfJf7eyfeq+mZNcp1YGaRdcZpyLZDmzrEKXfBu4pqgEs02kJ0I7ExiVWUm
VJ2GdfS0Xrpfp+moxcr+Dxx7Y4LZrL6UO0VqZPhDcSxjNG1rkT63aBFMKJjIGklRAguJCu5GVAjm
tvx+eRFc98KEJoZtIOej6MzpXPIuhmAsnNrsK+uW1JU1uUa3JFdxJC9O2M+pjDHZXDQfyT2yG7PM
kSXhZIezDq+uMW0zkxgX2HJU6t+XF8epM+LwfJhh77Bci0yg97E6dUcV5OpbO7+el9CJnpMruLZr
Bfn9GIFe2BURXnOjOPgjkD3i+flpQsUwG6SVcT96HXR/T3HeVodBt6vCAbR/OeBSzwT3NQe4hrXi
oSnboFoD8wCTF8d6R9YaMzBofWmBXHpJ4Wh7KjOcqY71Gp+iHMx9+Q7jJ4JNpn7+KWhsDFMv3pzm
sKrJkIYdXMgGVUf33V5fMXLuTstT1OUYpUaWYO2K5NSmoiXzLaOpiHsZc0DvKczGcmWViVxJ1Iui
h2Iwj628r7QX0gxOFz1U042eKd4kTQ6FVQgWTY/e50V/mGYWnXSFGa0JPKvzJ19DJz4b30x39GUP
bFHkWIgIfd7fHJcM0hO1WWs/xWXVpYiZ9avs2q9F4aNpFgwtCGQt7DwEg0Nn6rz+9+pPj5QqUbBg
bqAgCBA0P8VELhPtrDCNIyNFLALCgFb0NG/dt5kb3Tce1bGernTK5pcAHlmLTNO9/LT0jWkmDOZD
kY2zjlhOkRz5mxZQOvzZcIyd7JVHQEfuRCzL3PC0scicpWgtRqvLldHLisSpij3IWMKpER0c+lc+
rwuqHZg8QD2FnRSLlNXGOxPuqzwOPphjAYPs9x1Uu1AO+DOWQkQI8rc9wtyJ81o05RrPyCxNdw6i
fZyDXMv2rRHOs/oL5R8Wuo1gjYRxm0SvkqzqsEZgWcFXc0hfc4+SypMskEDMm4kpJ7iOSoF0QJ2B
RU1nvp21gLRWCiskTLNmY8xh0m5ivVReukjJ90qbKP7QJK/IDb7XSR26EhhPTrEiD75ppk9rtSRO
XEVLMHdzdU3AmrGP6kY/XD5NPP8CLwLGrEFSCb4b5jeqaSYP4xCPHkmQdGMeKm9/GIMucDBewrq1
wsSoKOo0raoSFP3zX0YKvXkNwtPqtzyzdwsECifRNA3vW6P1TGlvNBQSWOWbPk0rC2kE0pUvxquJ
UxrflnuoIbp4Sj/VO9HAkMqLwQRgORmctfjHVrZSYpBm1PCyAK/Ja/i8gDlX8/T7yaf8rXFQnjCH
OqZuGKyuGowPSGSIK4KJcq/d7Y9ggpMxQR1Lpj/CfGy+yH7nZvfpreTW/pCAToQEhZfcGneX3YdX
JUCl92PljP8UqV7bPcGV22OgTsdoQXJvTY7ldR7VaLB1MaMqLwZDBxJkY5i3tQBWP79+8IqPJoWU
eMWdii+glwCuJpOcKvVpI1z15L2SolglcGBO6wplSw11EHDzmCbYcs+ttt0Um3OFzR0DLTBCJztm
v7BKSNSDuKW/ztEWPylvlzeX9wba2mQyYtnMY1CW4DWpEnCcRY82CIFGHTPToaOruSO33ztIEl62
+T8+6MdCmXzYVsJ1quhC00N9UDCIlnrziV7qih++iOtv3K+po7oka6aNAMTsqwU2UiM3YU7Od6M9
OYUkAntyI5wBfnSiYRDaZGuKE0kSiDjBQ+sm9bVyMVA/rfwJ6rcCH+EbQv1CRV0MwtjMUYiWPFNl
kmMpyIWaqLpX1dwfzfjfdzThikRRVJQJAZxmayXqWqZ2YSCYorwAmvfYXffk8BfoRP4j8dVzc4wX
DmU+NF2e4hZTv49T6hih7Ql8jhs+NytifE7NCoLEHSao+hUNIsVztOu85gAO90CEOud7+Ic1loQq
AoQTY0OwRpmgOncCKGoC1ceM0NzvBsUtwDriX14h9yRvTDK5R11Oc5L3MJmmD2lxbVMB6v7agO6A
sXQQBnop40xgkueNoIfEzJkJUmSDncBKanmOl3oAR/DcQUxzHmRIUo21CyGuTuD4HOyhoiISo1oM
rTwCuON5cFSkrJuiuR3enyD0+2UDhBY6j8oDQftYxK/FXdrGHOORGM9TW0mDOVkLvVIfoRdd2ZG/
dNnh8mfjAL3oTAlSVdSdQf/KUmVoFoY55VwfoJ05gQSkTzw7KIMke08cl2AFNYIzPJLQkfciIVhe
8rg1zaRM01TnsVZp2FNQlFeSi5S5chr7ecmeqnoU4fV4YRhD6joyQNBFfKq/DqDSzMkIzpHEMr7a
6Lc66IoL2mXcgwc0IrRbsKvgB2TcxG7BBTuWBnUT2rQFC4ibfqeEugTKtujUvlz+erykc2uOcZO5
UewmoeZCHQfA/qGlUiBbxFMk0Jwse7MTdBz53gK8AsY7ZQw9so3vdCKVOhMYpOA80L4585Wyp6rm
VHuOgI0a0A8feiQiL+VFF9SzwQmOVg2uUHpeNg/yult1CSMbI0gNlCCrfKV/nMGRuQPI1B1CR4Xi
BxVqWFwtO/UNoPmd4MtyvAflJWiwIs6ANJplG8hKYx5pxRYSwulTWRZPayu6xUUmaJVrs8ZY6oam
mdfBI7FxRK8sdmYjvb/sMJy4gkwWtEyKgZtVZ2Gd9RpPJTAFsFF2x6pJI6fprBTy9P3+siFewIQl
tNkpWbGKruP5apZSMho1oocbFTJas9EAJkD6StUPiu/i7JVTA9zaY6+8QskM1bDUAfrK4OWFxWo3
g/hxeU0kkAxAY8jLgj46hoN4toe7qWhgU3589G7Ze0hfNBVIUvjG2FXTXTUVxpWUzvJVWrTCQRta
NmDKGJQX3KR83biG2AxMqqEmkbbSAMKb9lFZ5yBR8Q6yC78vy3slqQ7gvfw+quFVSTrRhDfPQdH7
o68SGxQHOnPF42Yk8mJii9M8wrgjEG1NIbhneVu5NUHTqM0Z6OJMTocSXmNMjf6QYTDquMwL9L4k
IuLxF62GyWWNQVsnfcBqjNrYZd14Q+Tq8fIh4Oj8KQiVHztGf8NmOQkZ8btz2KDThmXnmZWTlejr
Os3X7qF6oAqD5rUcZHdx5ESRFw0OYlcAsLPumt9iX1Qg4p2R7c9hoqhVpOpagIvSq6ZvMbrvAx0w
Wm+mZd0JFk5dgXXTrSUmlq3yAE70CpbMx77zi98KpBuLIyDHd1XqdW/RVe9ToCAl2BsfUBI66g+X
fwHfkdCKArc0YhB7UcmlZYOsmyCBqkflQIAq9Qw9BnrdmAvB5cR3pA9T7EdWykJbNXoJF3i8jr2j
oqx1eTWcTAl+9GGC/XChKa2UcMCzs6+Ycg5UY9yt7cs4znfjYPqXjXFmKuC1eHyhUYV2Ht6T515L
OxtQGYa4QSdZaH8W5Ah5mcjBE3NfZ/UzfLVebhSjfLKm+WtUqCLuXs5lf2afcR4MSC6r1eDbUfCZ
dsp2UxDvVWH6yb2itutkkjVDK9U572CHUgRjvNpZXyhjbnVAtv0iOntcL9lsKpOqFWub9MuATa3U
66EuHErOIvhuNDh+OnQbE8yVm0raPM8r/W5+96UO5v26m1HeTqFaIQbs/Q8vwdsLvLb0qDO7J+F9
IlWIoNi9yR9utFOyy3G/L3gQiWgD+Q7xYYrZuzYapj4lMKVqp1r5badPS3lXq7EXL4sDZnDfBCXZ
n2wmwJ0g0kVZBeNZ54cgaUgi4XnyVwmCPqJTL7umKmgVaowioQr+ZkL1w7II0WWiMzFkMSSpntqQ
WkNFd98BUuHbbpujpgnqgj+Ab+OEI40GUzBqUp+wpTHlsB0tmOuhfmJjRNAPD7Dl2AtS6eL2T71l
Y5H5hJo0T5KtwiLlFJmuQ++HdB3v6920F1HCcJ1lY4k5Bd1q5kWWSHieIHp0ux4avgRIWZGaicAM
CyeUptoY5WhjhlJ1tUIRCO49hm4Vbbua6DUzWUpadE02tisePuB3rOLOscevOvidBd7Ova83Zhj/
C6OhCpcSZoY8dqC56sltf5vgrobiuaPALSS9cFRldpZ4dCI9ef0T+5amUcZuE/cck1oWRKVkGtjN
9ICybx1UOyiI+eZv+rATRRP+YdsYo3F0k5WNAAsUtgpj7VxCu7Z3QGtwjECIXRevkzE+aOZ4jfHF
0TJSZ1kyUZjm7TUYBzGvACgenkiMg6pZv9hZPKBamzbEASrHsZOHPr2aQd3Zmw+grnDQsHJINIIB
sRQxRnJXj6EN6B9qIMEAZIJZvTGbGFxEcyEzsqBFmSVq7uS0cYdiP5aKZ5qPdqzcZeH9aDWe4DPz
LkGw6IF5AZJSOnbg3Lbe9UUDiSca5pTXNMS8XbOzDqML8+03GS+0yNMF/De81IkA3mnh0aRhjpFJ
ZoZQWrtCsQZvNuv8KonHKHYXs50yd+yK3rX7PneGEvpAl5fKWSn4SCnYHB8Y1pmVKn0/qZ0ZDV6h
kQNmmsGAPgl2k4ZM5rrfmmDpj+NOm6qFmlg0vHltGQyj9301O+GAshOOK1mEnVSO6+KJi7qBSlNq
qAaff788y1QjTzukukTFKJO66HegU43vtHIl14sZT89NOBdgRcCg9m1tV/MxCtfWcJWRDHspB4JD
ssz8eUw12VFTucD4thEXo9tWY75P1ja6jkCdZwBbkaxolOfttNNzS96lgwFOgChfgcbQlFV1bCXP
d6ZcFEDqyZ1r2Wt1zGyz+qnlBaIVELrTNUbLqpcoK3/0dT6+LSQF5Zm0ZLPkrGGHPw/mWOkAjpHl
Br3U6qZbwZoaE8riQzQcf32N8sMYkTY5Knj4J04zd6HiyGo44H4cjfKhH83u3yPp3tWdQBiLovYn
GhdixpmmL1bvxRiVCfLehji6lFaCM8G5u3QTjDoYJ9RAzM0Ws0kcVj34g3vPID/b/KEev8j6fW3/
yjVfKn9Eimj47p2+gXXVrUHm9peTvMmbCQb1XX6X3JhB+VgewgbAiMUfdiHAPPbOXH19b+5AZdz/
A1lbzj2qIwsE8l5G6fJTiywbrG605gHUk1J4j45r6VhdD2XmWQ0uH3xefMVEEMhQDNBPooTPnHwt
seqpVEa6VukHzcJ7R9uZR+uUiOdreava2GLpf1EJUohcwlbnY0r7Z3sLxSLcm9HPEgLle/q6Vm+0
p/+2QLYMtM6QAVN6GE0PLaiMgujYO9EheVq/iisWvDfadjdZhrhwMiapb2EsP2QPOgbQ09sMGqp6
MH6VvD9J+s+sMdnWVKVK0U7v1mirvwEDcQ9QBQnK4z/QAeZF0+3Xo3fIJg9p5z5FG+HdWn6nOPQq
pNig7vYfsOWKPIX+/8ZWAeGKOg9hi4IYANTbFfcFcixMSCPHkp3Iq4SvNuG3Y97xhQ7aPxuaNJj+
lt32qXPX018g5/BFjJl7r3yyMWa7m8yDTZKsUKpyWKOv+YigAkx2S/EYnZQ9oYPujRvaTvutdZZH
FJ+QZCYu9I0hrywaZeM1gYDco7gNiyLX2V6BaUiaCgJ/+kum32sFQa/OzR/VA7lV3KWAkqSQx4D6
5ae1bywyOz1iKstAOkAttgk4g1S39FYUTkw3eep+io8lf7MxxmCBXoaS2zDuFFmJulY2oQaRs78p
QeFXO/uhPNl+f/TNe+WhQBUlv59eiK8e57umd0R5NNejNz+BWbNkgihcj0xcYinSCGtw4v6BFIL7
mG8ErxINLR8CJYvzY6P2nW2GFYxU1hgoDcDz2rMyCCIqJ0XVQX5J5990jCIZjOeOvVEhz0eKaip9
cYUWNNnN/Zhc16PUYkxqrT0oG86iZwgvfdxaZe5kTNuBeJJW+SDj5K4hAT0jtHWhNpg0TleT50LH
nKmVu83yGrbtWxy9jrXlVXgD2qu0b2tkJulVPsWx4Id9Tk5QcgRWBu1FA+MqrPxjV8WpmYJsCJUC
+n6n1T9pJ1b14GDJzu0w0TdK617NFtXwoi/RjYKuN6Uvylsnuu6AYaMlg/SXLOpvUKc8P6jnRplz
owxQcy0XzfDAljvUzjwpQLpGWoiR2pKEu1VVZ9GcOW+hOKLAPwKkCUXN93C1Cf0hsqI0qyvdSxY/
+tZ8Wfzupn4M8fx0l1e8foAl7iD3KgpKn70aE+eQLYY2HzJN0DueH53R6Aujq3Pd6zEyt+SJq0Ks
OYnBXpuDjCpMAkFaQt8ezNae2WNOkYrOWG+n1J6no8ZURS4t5lK59bD/B5ryGvWPz/aAIoO3ohHH
hgYgAqUFKaTutV2yU6dscUu9v69TI3Ysq5pdc+73zZC9KJ10FcbmtVbqsVsOyQ90C36gpNO6xOze
QgWyWGYfXg1VvDqU6FdNwyOp0txdhtxyVinHHVX1gVVi2om0eevqUZ67M5neGln+rcX15NRGfRgb
cPA7ygI8vjFp9U6wu7xoQUuGKjAitKfCvPzABpyreToMnlQ6QOu52Zf0rg4aF9jwhx53KqrM0rUe
QN8uEPFbfN5o4Io3ppmkjOAJb+oFTANdiyypkoMZz25RBeyz+5xbYcJB0eh9nFMwUedX3yjBknZD
5WI0P/clIcLzcxiAMSrxjKlnBe8EpgYTj+mqFBh79Vr7oMVvPYDJJIVwuSf4arytwwglhn7x1qO0
9OdnMCFyQdGXgOw+Gg6d/U09DODgieDQOvZcIfv591wTCp3a/Nsks491NJR2RmCyyVU0kL4qbSPy
RV62szXBBNEqzpI5yhSafIAzGkD++WQUICD5i8XVmBzj8B/3kYllE7HmbJKwKPrOgpRkoIOKECAK
bwlCp/BI6FkPtS76erz3AdgfKJUA0MBALZ1/PU0DkkjvYXVNnsMdzbAS18ge1QDkScLhAZ6rmGix
YGgUFMOAqZ4bA12alaKgjXY4Ao48vvWGsD/FuRHObnZ2F5MqhgAsbvbOb74tvycXNZ3kvbNiAz+k
QirySQ+GW/Ha+CkFUjiqjWh+ohlfbWu0UnMx/m4JACfvq3sRBJJDMUBv9w87zHGTY9NQu3WldrIH
bT/uh8A8ktMfPR1hCbr1kNPQoTfBPvzXNi+0ep4MYLXfcWZBX/sJJqKgmHebCh3xc/Cn1sBmIWN4
n8IFz31jjkcyajbALPquP+Re+lj4XUd5c3cJsrPkrnhbr2VHfimfhS/yz2f93DQTTooiamTSd4Y3
/1hcGA9iDx3a1+KKBKlve/9+khBi1Gge6ZhzIAqa3+cr1VJTAwoxJ946Rq5trnuogf8yjG6fyaIG
0ucDd26KuQPCIa5bqU0Iyqia5oAz6nUk3ZfLgevz8+XcBnNrL4lSdnWUEQ+A+gddN08JIY91Me7/
wAyInvEYBOACOPTzXVNAYKRKNnatXJaraTRfmiT+DuzLz/9mhlnNWKPAG1Uw0+S2m7Z50C9fNeiS
XbbyXv1kEjs02lRQXL/D5FgCQsMe0jYEyJE+3zFY4mL4Dwc5Sf1iCYxjv8t3A0SL3XB1SOGIigfc
L7YxzmxlZDUratAWlM/tyS3U00QgajQKRlpERpiNtPSwQ5MAK4zIEuh1e1S0H5NIuoIX7bfbyAQN
pcrSdgDLgxdNib+SL0l5a/UdSvkKBj2+C77Z56sSjo7+JQahoLyDcvy5By7LbOVaaf8V4afr96E3
EP/H0DAUnVtOeQe2AJdGpxJzb7ivzm2BsUSPzTRCUel9HkhxaFkrc3OaUwXTSTh/xF2bLasY71Cg
Z8g2zSp0ZuM4mXGI3+lb0tu29ntn9CmkuLMCwU5+BhiqlK0e5O6AuaMXy1Q88MKwRlUedC9WM2dd
rCeIV2eq9IhfcOhXyPFMX9oIanaaCJrKKRcigmDaA2ALm45VM5ah8oUGeGlp76CE+Yk+/VufvFJC
9sTTBEeA9xW31tj5TJPEmGcGM6bXAJym+92O+szsSigAYHT7j6qCZ8sjzMlO1EkFQ5mtect9D63b
YVe55KBdzyDDxBPjIMIbccbxz+0xR6LBkVCrCPbSqyZ3pEPlY7LratrFj5a3Gk77e/aBczoJ7XLu
tbONZc49SJSWKJlNzZP21k71TbCqPpRA41IV8FY9ql6964WAFpo6MjEbRm1ofWJ8DeU6ZnMrMhdz
JklYLEa6ZF87aUEHAfQEE/nKglZI6kMIvHREA4kis8wex+2YW0sT4psmupcXv6p6b46Pk9q6l08l
d08xg4gSLzr3pszY0SaQ1NpaoYPd7qtp3huFkJaKk+Ip5sYC89WirmsQmUtaPZHd7qZ/XH5VrvWG
e/b3in4qeElCd3nAnRQ+iAA7/ALVxjZd/aZABRqXhEwJClRgw7Ad0zFoKQ5v1K4CFq92bv6JfKBo
vUwQzyMy5wRMKF4pteBMMnHBj6DKBAmjPo/HutdTLyklQWrBuXfPNpm602ahEHhJJQXSOF4K8O2o
75QatMro1F92FuF+0pt5Y2aQ6wFzNTBj3GaJixZye+h2qPdBOEYHyAudEOUbyJQFpXLe6weroyh4
jKQoSJ/PzRKA4Jtq6nQ87ybfuFr3KtpZmi+/iE4dP3ZvLDHHIbbMOFzUFlLhKNZQ5WIfXGHJtbbr
BpcKXBSPwgoA71pE6QvjxWjrYH3MnkJld9WrCtcifQIpFJ3n03lRUPcLag3co/5RrZWp424+XjJo
lS6pKCagdujU5W+SimZ4uF64scDcs12iYExBhoX1x1/zzMX8ro88BeOX+qHGZRv6ov0TrOrddzar
aoEpqe0GR7yucPek4CewYmFxnZNxnhW6GQec6jbVFxpHumh2dOlUmw+tuTph1rmN9nz5kIkWxLhg
1Ge5pBH6mTClqg2FU4qGB/j5EMY8oP1kIO7rjMt1lRmVU4SLRcaUPWatdtWz9T5C0z6IcYb8M7Wx
xvgdBJw1rR9gjUJCp9nTrujwWuPZ93riqKUjbiLyA8bGJOOIUWeaiVrGNO4DiXoogxFYzelK3Irg
8LkgF/qwxFITldWcVMaMxVFL5R2GAdYYSue2D6o8Lz7N3+YV1KYUL9GcBiH0m+uXG+uMX9pjESc2
2Ee9VJKvG0mCSrNx05Jit0jLfSoPoulp+vc+JUMbe4xvSv/H2nUtS47jyi9ShLx5lSt7vO8XRVtR
3tuvv8ma3TkqlrbY03PfJqInDgoUCYJAItMi1iC1J2/pXZ7fgT4ACn6yq7/xRjhXj8HCFJM2FLEi
ZHUAU90UYUinTmxJEybehbaaZtHZTcqHi9Ygu4CdIVZDgguNvsjp8C0GSUpb7rYxyCFfZgySZH63
ba3HwuCYXv90n5aZpcxkC9pkFSxnJdmQ8CafZ4cixKZGsqOg9K8HlRUKBrpPP80xyznLEWiFaZ7X
WxgQ2NY7bRvswOSXvQO7Vuys/dzYvwEfWP+Kn2bpvy+icyFBnBoKc3jzRTbSBR06qKGn7tAMjfGq
faAPTWM3PFx3djUDW/jKZGCdPGGyhBrt896p4p/RCMQfmC+JUHqDtssrLsEF/ViX5+LTTSb9qqNG
G1sLFmkVX3FTP9noz3Q4F32rLWpw1/37HxH10xwTvy0xFAtThDnaplABJSJ+hAo+uD1BGxL6MgfU
x1tPNoBneRq0Fcxp8qtMtnn+FTOrbmjgXTvmnsD7fKtZxOLzMcG7NbW0yHKYs8YYM8dQqSJfp7Lm
LSJna7KF7npsxJSAvR80N+ZDsG82xm2FaulkJ9A+Sb0BRfxY47y2eF+ORbi1g6AKkQqj0/7Eb+MH
mPXv9wlEUOuN5YqcL7cCGTw79mz1ShwsY5wk2MuP49E6gInYBoGQI73+hogSJ5ayjE2BmIbgoYAt
ssMwhoemy03zon8g2Hiq327IlyC0LW7DkxfZ2AGXxKpInLcwm+7anfJNVm0KjMTEeE8p82SffkpD
5MVTnrNMjEmFUFM6unusJ709UqqX8IvpAm+cbIsdNF/fZFf+DWzAaupGRw+lk4QbyADOA6os5FqR
hsAiKHc5yD0pa5zy5a/3ApB2nPt+7YgsjTF3VBCKUVxGMJZGcXyPYWRZduJeiTveaq69gUBPTEuf
oNuA7te5V2LVA8ROiyzi3vBTt3Bq4HWBjbzh1ZDWQtnSEOORAhiUbOUoq6hz7Vup9SjqwbMqh67U
Wk+AUg120ulfr4fr1VVcOMdcvVotBcMkwzlTLW6qfvgAou7xuom1kAksjASZLLR0QVtyvn61Wkxz
XumKO4aTpxiDK5kPXFW2tYxlaYS5dcJs1NRAgeJWi+GWuGigsyPYVecJ0V2W/FGpAeN/oN5Ey1i9
gK4Neie12gSXMNKM6b/Uzh7ppFy4EW6a7+QWxT6AgnkV+NV1XBhlbrpZCDrDqGE0jYVdCloUtJ82
FkgNrn+u1Qrq0jnmihtCJS3yHnZC06mDmwCaEpAwgrz4PdCGdeUIkyOUzuzJAL3wjsDqdvz0kS1P
T7HS6+MA240IxfbxI8xFzi1Hfz2bDS28Y8s1WSUWACTCQhlnzmARty4iW6q/FOON1h9U0MSq+fb6
ivKcYs71oEB5uxJgUpFu5+6rlXPO8Fq4N2Uq6Qo5dpBHM2e4kidJRFkP5di0seVAsYv5JQC9xYg7
7bonKxMNaDUpQPkD4quhV8yc5VSDXosBcA2ey+aG/JBBS5ogwbMwtVm859MdTU9oq1AF+6NkSzvj
/o92yOIXMAc9GdPZIiB0Q/78XtSSrRo8kabVvGTpJHPQVMFodZMeNK1BMSBGW/c1j1BMiXEkol+W
jntG0/wy0Jz8D3q9Z+vLnL1eqqDvGsG0YW6kAHRVwkdSvl3/iKvb8XMFWcqQnOhyYdYaQr6FGVFj
sqOMxwq5WuNYLCGL9EIrLagn+pWMufaITpxGNO4BvHWHmHghxA1GUXeKzkQwiXbX3VsNkwv3mNNm
QhIqh96C4uZDC4GHutN88KiTg0lMXvtg1RRYQegng7AFq2VkTGoXK6msuLV2lMrYFdXBIaLIOXQ8
K8x2jKwwiqccVpqmbfZlomKyYAiFja4O7eb62q1ujYVDzPabg8yc01nB2rWVbeVk3zbc5JSmSxcB
GNcmutWmCQktJlq1Hdq6fYSb2oiM9xDcFGiKeo2SvgvtIHmRXG4iTUJBZTQPcdj9NLqEV7Hn/QK6
Cot3f1PVqdL08LKNQicaSkepPvJGcNRIt6PqSw1pahE5g2GBn75Rfl1f4vXrdeE//dwL63WUF7Ha
4/jFuyHdmw8EkkZ7gOvcsdzTyRTJs8RdEdHWk3fdNA2NFyv/meuZTPDuMVMETSzkerVInFbJ7NSI
IDYxAuXzXQO4/bq11W27sMYEagI2T+g+wJqaNXbekT2IZ1xR5tx962+OhRnmdAD0OypqBzPtacIn
8soIvFxU4REFVd0Rnq97tXpCFuaYEwI68CnrwQHhKkL0LivSDaRcMk6Kwlk5dsI1IMpchRNsVARj
6KZeHfspdzGXzdmK67f5pzMWcxDEQWiQmODB0b+3kQ3Mj/LdsmUvgkazjueiqTjka4t67XdMS6DW
mG7iwo55AnerZYfls4c5ENCOqvUpAaKcfkHVSbziJQN/Qe3RghFIBnkZxBrSiaoQ/f2gY85BFkWd
WURYX9qxI8DNyrZ2pHpAqMCBlMjAEOGhuRPfgHj6k1Cugz4fc1JU4YPZrEOsFiMYzlCKM8u9UYde
HlbAlDxd36P/Y0U/zTCbdIq7FnpxWFFaOO53OXheIwxFqSjB6QdArzmgkvX9+rc5tlhlBhnGLBqY
ayheHxwv1pFwfeIZoUF9ETZJToBOU+gu8WcQ9eqOdAh22u3gi77iyHb8kG4KTgSjy3QZL0+UXxoA
SGxP0ihEJZJjQEkiTXkLVKGx+yC70YXgYEEtyQ5ykL+M000Qax/XP+B6kPk0zHy/POlnI5yQwqDU
+FQL1tcq4U02rC/n3ybYzqQmqUOiEvhWJ9Um0e9rrfCMueFEMo4jLOmCqleYwcFzy+01+ac0QX5X
mHl1oNUaG4j2KDMb/UynG2KxMyorS9W+wWpR8knDH27ghtbaUEl3ZtCCj6Mt9j5vzGd1/YC5Megs
uYh31/l2nHsxJzGtmxjRMc9vyuq72nAKXOtX28IGk8m2gjU3SYQtr2oYb5xDsF/L2g4sSh5mKCYH
tDoTcBTtvd7OyW4MJuF9CC0sQpoRzndcjyiLn6Kcu1smWlkpCtzVnsLbYJ/sA1fedb74PiNPGba6
xzkAq8tLcah0cB3XKGNPnEH2Eg5AU9XlPNvFQG6SvnjIlcpwBQhb2kFZfJRhkNjToN92VrGbtfbB
MGYkrtptmxgfTSc/V3gU2ygTeqhpH6RGx5yQodoYqfFJrJhuXI7fAcwrgGqtP2YtgWTL1N52eXeX
juZrNJqxS9oKchtD8is2CPh1K2gP1y+Tmd1OxnyfFvSXpZKtCDpAbaEa23Nm1m5LysLvCxXwEzw5
eF9itRq5WBnmzhbUXChQCEI1LbAwv5gc80y7xQa97wvyJYWY91hApCPvoOOW8mzTVb8IiNjyAGOC
VQB/9HwXQNG6m40cqevgKO9Ya7fAlfI6gildccaX6C75xtkGK/YsDF+BtxYcORhhOLcXN6TqLRJr
bgEYqAJN06ji8Juu7bOlBSbSFr1ZBKkUaW5sJjtZnt1+eNEGzj2ymnAsrLBCUZBVJLLcwgpNOJLQ
HjbVF+lgfuCCBrRa9SuA+uVvwsBNdWgmw36wpWEmSolRAEkbg2iupczg6Otf5UC0U5SQbDR3edIM
nLU0mXBVNqlOhhhfK7gZj8We3NXtLXpJeNCUm+ot/gkmfeuZ1/5bLdYsXWQiRaUlhVnU9Avu0vv2
iTJBNFBjnp5/o2FM99u15WTOXqWXcRdpsEVneIJfEohVUudG9qqN4ZW/ytfgLr2tfog2CMB3108C
70PStV/ccaSSxzhXYLlIf0bxAOag0JvDhzLkbdW1Iw6tPh3IGxGMVGyfDGTggtEXiebKD82v9F6F
b3SetOucaqdQ3Jd73bHV23tpkFnTsgwyaa6wa9JjDcjur3KXeeCcc6rvynTXe5S/lmdzdaMufGQW
08oCPKwa+EjGt6J4jEA5rI6808BbSOaRoWitMbQWvpiKS3pD9YSIGzk5dgkqpH+mvEPD8ueXY4Iz
uCrbqRmxkBTKmv8Yn2JXwFGYnQQD1zd8bo0VMoRzg0x0Dud2SMYOBk1Mxm5mv7iNbsH4JG6QSeKE
0BlFLbLpTGnlJgLoYB5En+r/8IC0q2dj4TgTw+WA7mVkKBBvzb5FiXbApCTgz9ZONOP367uVs3NY
QFUZxWEvGDCli/3eLKdtlmrPdatsrptZjTMaSBFx54Esjb0vlDrQS9kSgHsGZNAOKyhnysmAUwiM
iJJnDsoDfjeU/5xaAh90YZa5LRSt7FJxwm2hFjH6WrdG8tSrnAuXHueLELqwwVwSUQ2ZUyuBaxEZ
iCdFZbcrCkPlLKC8uid0DS1ojD5SasnzeKlWeoqsLsCUujt5OUrdv2i9LUDPvfI6D0yTDgbqMN5U
vmrTjOwFDLZ4LADCFcY2io9/MvqM7jFeChCLBFofmlHnP8is1biFNDsQVUNzX6TxbT61fjgnfp+k
nHfDyiaFKfWk0ofJGbZH0/ZqWhigM3OhDHGoVMXphX6f461wfZOufEnK9E+h+ZjvlNhXf2mSVG5r
RXXl6qAkN13DBcHQvcDslTMLzJolbR50JYjBkFAE1SvFE+hu48rtO4pRbujzhi5X9syZOWZrTjHU
uCGDCkCBPPwA8+/GyE2vU8TXUg84p+A0UHnhGgbhgeujlOYic+sB9h9mA4asECchKStuNV/bgXZt
Nx8y7EQq8Rdu+l8VxMfff4cWbA0rL4sL+8wVKCSiEQWNSe1r3w0/2seS05oPFExOtuJB7e4DJxG4
+ej/sGvCNobIoJnKfNJarYGjB8Qddk/gXkeIIdBCC1MxeLvyTYsiI6/otvaOhsFPo8yHla1eSEdL
owA4pN8HyY7d3hafqh1krGKbxwRA79nLT/tpjUlI66Kp8FCCtU59EmbjW91l3xQ9+Top0S9z+HH9
EK6VcM98YzZSG2Bug9AFTXfWu2WCDNGPBQcAJ1cI7doTfQkS314FduI+3JPBE007AnMGd45+LQ8/
+yHMjsrzREs7yLYBJYPNjG1Mi/CyHwO4yS2MrJ7UxQdlonupxvOIhjokyO6CTf9siK5i+fObjueU
7uuSA0L5orOlyEm4dR+un0yalRFrztXx5Cd0mU9M9iZE2GpH3PJmItaqLmdrymRYgj7qgtbBVu2O
rhBBa1XwOj95pvFPQGLMK2pxTwqTSkUNMFDNjL0LPloHtC1PdOw824EAfZNveAeF5x6b5gSkEIvG
hDVKXVbeUyB8/EprCTVUTboDz96Klh/u4M9tw85rV1mFbnCA5TRvosepsTtIdNARvXIrjF6V+tIv
xRHBjZaeJFUisCGFtnBvPF8/srxFZt/JQVKWZgVuTSyy5rd3qFPao6PsEXft3OHV5rnWmHCkNoaU
FAi6JwZq4+2vEeHgTvfpIvN07dbyrrMlZsKRGIKCVCuxxPQRguENsPYUTr8t/QHUjHLhBLvaG9zc
Cz/otabsrOS1L0B1DDk1/H8axpnuuPQUKy+xs9/ERKbaINmMGTQ6w6T+os+R+URxI2O2o8Ax4j1H
uNuaiU5GMiA3p9sMhK5eH9hUSbb05l8TQJfqW8Slb6SH8sqFwwrtjaigDqQ++fdf5jBKyc0LDjwz
TDCqSskaswAbiUJZkYphyk3yfiPorWZ9i1PKxCAh66UxRAqN23p0owMFXAqO/mShGYh56A/OYaQb
8mLxNIzPgp+ZTn8zx8MISJDURERMSLMvaUm+tansWbGFGyW9aQrxKazGfRLEj0SsHiEpf6f01mOa
DE8K0V3Ob1n1XKOsWoYEoemL2kufFin+CaMBaHDl0B+rbFp7mXzFKwTsVF5AXI8NC4PMaW1qdUBl
FQap3mB323yh1TP6WccEh4OXX68hH2RxYY45iGU4ilpswVx7avRCTG60o+Q2UZ7UXbKj4xaK5mTz
Y9QeeJt39TPrqI/gTQ1mldNKLOpnqtZOdUQmbN6x+ILmb2YXNW9yjf78i620sMFspaRJk9IC+7Rb
6GXg6nLeuWUgIJMv8szjbJWVLgAUJz/9Yb6crqXVaAgjDknYblOV7ENBP8p1HTqV0PqtGaH+b4Zv
KqRvbNKlX66bX32+oNakQRQM00mgn8BSLJZTs7S8liaRckGAGOp9LGxsWD/6kpxKd8oGSQoBAoMy
GDTfSPIHqougoaA6Xgpen5fMPEqCzmwYywAp+IDVbylZrerHe96uWStOntlhlpko2jCGHezQ6yz9
UT4RH6SbjoFHUuplT78hGLF2WS09Y86IJIVKXgE15Y7voytjTgE1PAVTH6ek6AUsgpze/RpS78xF
5rbqlGhARguD+TGEQkW7/T477S3/+ljL2ZeOMXlzYloZaRVJdzUFtKJKZ7dxaXciHvJRyjsdaydx
aYu5qkJTgdRtCZ/oK1PW7Th8EUHIApAqDW5R6yThS/eD/whasYtaE/hvFYytWiqLB2yTJqxVJQJ8
TsoHu2vkDag27xFlebfWyi7RcfwUWkoCuz/7jJaGUYS+d0YbcYM3u/RFS1VaRHSSIl/nzenwrDHv
Z9TXlH7sC+CLoTRIrUE7iLIoGxhzh2YZv7S8du7O/GNC6VgklZKb8I+A1yI5oBHrdj50kU9Qj9Jp
DtvrAW0tZwNJGsqf+GqgLmYFAotGaWZThcGWsmjWTrdpDwaY9SgTIgEA3uNmpSvnAVIQtHhGGW4u
LJp5O6dKrIOLZB88tH5xGJxyp3r9W3lo3uXv1e63CNRWUgwwFVhg20WpS7po74SpBv30qpNdczKh
H5AP2atEcvXOIBUq9iTuj+XUmz5pxejYQGfdLoRSdopQTF7rahIfri/7Sqnk7Ncw4bWIzVHt+0F2
o3i0obq1C41dqT1bLeZ3y8q5bmx1wReuM5G1RnIHYc9edgkpnVqPbDMrDu1YO7JacEytxgEwwELO
CyTRKEGfX4/EDNRaAPGN2xBgMkb5WE3Nc9qVPEqDVZegSIFPiSo3XsrndjKSaJrQqDLCQH2cvyto
0t1SWW/jNtxBGr4F97ctH/lTGmtFEES4T8PMWpoBBPWkGIbj3fSaedkmPGp72ZYPv0EgtLplDYDl
cDBBrCUzwTxWSDyqRKJO0nnS1DUxkSJ4NYpLqN/hv3nD3WtpMbz7tMi+QBS9aaUIFunArO40N/QF
0u+tTe7lN9wH+koqB2uGdOLwUTT2+VaVFgZYqX+9TwtK5k7ZWJvQkbdcta1VS6aK2qsInj+IH59v
l9kcAwOkyzIepr07ghwl2RRHMEIeuCu4emMsLNGNu8gPidFC8yqAJQS14+QRhwKGKGkiHqYP/IcM
/SBM5g1xTgOPRmSEpsFW05EnkjIoTRkv/HBLa3IKlBL4emwS3WqsHcDWQdaloeUBmvtzt3RD7Ayz
b/7CGquvNbgbxq1qd27V23S+Mr9NPdqXSHfF2/XgRf/yNcvMp1OGKqzxhAHsuEfVBlTlXbP7dxaY
TzYPWZ0kDXyLa2uvmc0W8Pdf102sVf9BJ6+AvhPTEvKFOhBw932VZPACqk8nNfgQMij0zQl2Hoe2
AOI973itFciXNlkwdT3MqjzmsKluRBBCKGCoVnRHz6HjUzbPGlofFrrkqXHopvrbkLzohuAE9YPU
PdZQJY24Xaa1uwE6LBjXBGIRE4TMOptQuunROpddizSPmlbelsnomZXMuVpXg9jSDpNvN4OQFaHe
4LA/UWm9FMPc4k64mb0YxM7cbIY++Nj9aeiQzhQpTbakMkFarQt9jo2ankBz3zz8d5S7uk/33Kr4
2llY2mLCc1fUY1DHsDXtzQ2I+yHEbaFMQqVVETaRq/FU6dfCy8Ig2/WX9GoIiryCsMMu2Ef7equd
pPV4hN/rn+xzETXmVW10Qm+JJRyjWT2kJVHtV8HmOB3VLV9EZy2WLZ1icpQsaiPSZTBWT7lHTPU2
jpJdn0qbKBhdadS2YY9HGicArN3lBqI0rbYpVIruPIBasRYk84yV1O7wMPPmbfomPo0Olceetj2P
imLtu6E9DfAgBo1UlQ3Xg1xrQTNEstuK2bgBOV9hZ5EUb6a82ead3vmgjchcE2o+kzjxfF055yCv
1HVQS4Of85Iu0yp7KyiFwpW016L/GNSjCN5Uznqu3LMQ/gLQF4IRqMawROdilaZNqFnFqT5B1TpT
6ZH4BhrImhMFvhy43NPHM8ncgYFqlC00GwqkK0BWfIDP8UV7rFyM9riSaqc/eeX0lY945iJz84nT
hJIoJG7QJU8UWxaMYyFZX4NZAtC1/ChM5RAmhpcG2cxb3JU4A8t4n+GNjbF/tsilloY5RxM8pbhy
0Zu+WChzgd26eQ9sYR+YUAzlFZzWWlRnNukBWiRO0DupRR2ARiTW7Q6EO/lT+zahM4J36Na6pRlb
8pBsGrfaQecBidT4XAGHy4VU8Vynm2DxMyalC5SxMwrX0ls7lwp7nCfv+t5deftZKC3jyS1B3lNj
dSSMylBA8qsVrtyZbtJ974mvlaGt6gA3ku11W2tnEbTWUF8EiZ1kKcxdmIENZrRyHBPSPKtpZmvt
o2HmznUja+VtePRphbkD56RTidbBo26f3Q6zLR0sRxjt/s3wxn11FN3MnbadaBclZynXLo4zy0xY
7eo5DsYQliGIuE28MLENQFKd4I4y/HSBO/EOJWdBWexPJUdEhwhygdm+n73wLKuNHUmP19dz1YYM
mIgimqDAZclErGiOBnPGR5PKuzz80PtNzhsqorkWk7VgWvvTBHPaMD/QB+UEN8pe+SnqOWThVWvb
t8a2HcTG/af+gC1CAa0dFclD6Z45U2NhpKERhaVraY/dsO2il3B8vW5iJdmlNgApwsnC6AIrwVUo
TROJOWzg6jY3tP+aHOr7FNW64aONneF+dJoj5P8S5Em1E4BFMo05bp5ekeeLSgtLwGPqaPZACIzJ
YkQV73UhQcBWN9ltuEWFV8C966VP1mPjV+j/TrjtG3cCOpVmN6adeipIT6G/62qc3yJdBpnz38J8
4EZKOoHQy0rc9zt9H01O99KiBnwIwCiIIuZ9+yCZngilqTduNnd5UZrgzQSrPgrCVHGSCTqhnkSy
FkHchHa7ikf9dbgRbhOHvoGF8TeULFaiwLlBJv6UIFFrwLQCc6gkmnu8gw/Sht7L+oH/5F4p0Z5b
Y2JOGlWh2qaw1nj1LhBM6K6mNtWS6sHsHMV2b4ygn7z/I5CKCaJsvL9Bx4P6qc4sLMY3hz6RUurn
Sb/eSQVan4GW5mkn8VrEl4kyzKHSrlAWVOVCRwrcmlMj6gMKw0GpPjTyIHrQvwT/Vm6glzAP5nOX
QEQ4DSOFc21d3sKwDI6Zk2jppV5pMZRSlhEIoRCp1H1tzhI7aArdvh40LoMgrGiKgmYeNNbA0HN+
15O6LQoF6GJXV9FlNsH2ClLP9hjWwXMiNwPvSF6+FGHOBDMa1FaoSiBjbig6iRh1jIYacGLyS0zf
bqDgCt9/A4lB/9Z5KDqzxTJdqGE+ClUQtaeCV5r5SXeEGNcwO2RTH2VPHp1wT8VsdPVVTF4g88Zv
e62eyoW/bKuG6s7UQgt/aflyDuzp5i+C0dGLRRT5eBnkSmn23Gcm5GEL13VVJNiuqIXF72CzBiqO
bAc0K3lZwIn993J9QU9Je11Q8aMbeJEmSkUQ5A3mYvEtxdds272ogj0MQP51LlS9ig+Mb3uVl7mR
mzoK4FbJI5UtMj6QiHm/USlei7gQnTaAnUI59UKdse+gPT3PIV1qgEsrh2J9AjCeFe78CprTP4HL
0bX+NMjUcmQhUSvFgkHlyXwIDwoEEaSN/p0OePB5Y1feBufWmLjXmlKFkXHs5tGX/PaJcpGBoM+x
Qlu/b+3UHgFnmuzhG9DEMC9AJIb7+KOb5/KDfzrMXDFVZg2jYRGsMEov4CcAu33pZXiL1JAO4G2v
y9OLbQXlHczKo9uPV9757jK1AjlTpNKd3B8bgKiinbBJ+U3+y21zboc5MX2nx7I5w87gmDgz2pby
H9A2v+R0978REXj26L8vTk1tqYPSzuiCi3tMkOHNftdj28zo1ajHGjjLP1tHvH2gaoFqBBvgtUCO
G8ysgODYN/caHrDKpryVt/+cngzLCOQHBlaklfxWqNrQaJq5dUs134lS8ELMZq91zcv16+ryOrY0
iaqQAP+CPiY7lB9PoOyfzB7JGyjLN2PdYBaVyCkS2TH0xj4XErsSTPEGDEeF9I+vSrhHZR1VCfk7
ZnPOvxxm/9pENyEWllmC4Exp3dgKAO03cy2ErhYE89t1Xy+fQHj9oKgKRBhULOHyub0oFedBDaXO
NaNJzuwsEwp/LpoEqB9oAjnXja28X3EbyxLkrk5YOLY4B+I1LavjEVhjv3ulxaTQM8C+4c1O8Rw6
6T7HYFd6wwWhrRzzpVn2LUnmoDYJgdn/pnPKSTp4E0D1SvCUjZmi60/xztkhuOVZ5xlnYoyuWvlg
KUPtmmXuZ/P7nImBrc9eUt4NcwslHXWwwzLlJEEr+KmzpWYbxIKAWmBIl5piHHEnbiQLWvDe5KNI
4OuFG/7IcEXqMaDIKLOldiF+43m+8jY6/w1MGBKVVAX1Cn5DvNNNwDqUrXkfgQQF6C3ZphylMiDC
kVuB2JC301bO8NknZ/KGbMpSVJf62gXr8ugSJ6Yy4A4BOwSsq53jTG7tTLYD/jre7OcKJ/q52/TM
LaKvlFkVhDVhe3CsuxnG8x31vf9Gn6PGpgUW27TFY7sZRL7xyw7suXEmgEx91GfjhO122uvHZF8f
KCIpu+s4T4eVVtu5JSZZ6KzGmMvsdJjTZxVY/tNhDjdjCqGf2CYPuhe/cD8s3TPn+QG1ijevjAiN
OEKP22JxA1gVG4LFnTDWRNJj6ad3gkMV+ibxFlOvbvaNE7Q4FtkUX8iqBNlDV59SfCE5NthI4xut
gFvkJkQelHFi8gpU6MxHNi2JhCyISQOLNMs8+VjdoLn9Xx//Hywy10CXBkFXEVisgUKM1SNxIED7
s0eWnVe3YDDzrWfOqtK/eOU7sqhoEuljINQt9RGDJwm+Iw5n5fZeWkGWJnKNH//SIBMR6oqK9GCc
EMUSaCJMh9Lvv2He1VXrG9rRK3jbhv69CwdBdEfpaE946/ON2uftBIqk5i8H8xD2sg04obFVRV+T
bmj+Hv1bm8xnjNOsMIT6ZPM/hwOtb++vrdOLd9TP+YOzrmsZBEDPf/vJBHmiTuOQk9O6nrbOsAkf
qJe9B4t0DD11cAHw4vvq9tFRC0eL7wSCOl9dA4MCUUdOYW4AxdVh2PRvFMdukBt6r8mPHC9Xg8DC
HvMsSZMevAzNKaaftis9IMkL9TJRj/Rb8g7I6vZZGGTinC7FbYX5fsS5bJt0xeyAntHgrSLHK1aU
s++TqVLkk1eiMxkH6tX4FuHY/2eH/tt1ZDteikoaPWngFoU7i8ZBhUXh0cBkNM4hDd88WMtKwRrB
9HMhT2/exYURVjEKyfJ/LFbKHm/Kk49gDYmxTY1NiIFfSKeRl3LT4V2b8GPdSgoIJBsoy0HJRlm+
6GdY/ISmaYwYg/XU6eAhP1q1Kxxp2JPc1EU9Yz5QfbzI3AJbkNt8Moq1++TMPhP6hMjIGjWu6A2W
7hR/foZigis9UGWWHizS3CmMlRzkzB6TAHWlEjRderJHgSHSod6iAnbSuuAcy8tSH+ZpJAWUXDoK
osAqn69sFQBVmuLqwgO+3YUQ0AVPsPhOtpL2Z8MssGZZIBrHVLoBRN25NcuA/HsexXQdRSfaZopP
haMp/Qw0Pn8D8rJyPM/sMUFnKgSFSBD7xB0J/gtxq0KoGgMJXp5in8a/Ud9aieVwi4L3oH0MqjPm
rRJqgdR2o1hhqiSxNfE7qm8gBft1/aOtRDZDM8D8IumGIUOm/XwV21FskrAPcAjAfZyItW2anOGR
NTegyw7CXCDYIeLMnDcjGwCBmZXazeMXsYu+F5mCJztXLZ1+buaGR63j0wxzrFAt00ezhRnzZZic
Ij/kQFcjnDn6sQ48zCEIPzsXmDO8cW3Bv76INI2/sK1TLm6LEsSxg61pmStdMyB0lWIC7GhifZjZ
fF/N8j4yJtm5bmwthgJPA+1m2nbQIHd//snCYqjDAZ/KNSBbtZ0ojHx2GptWByOHoMhe2tEOYFkc
uuowoQvNr02udIMopufzNzAPG73MzTCtJCSoVnqQxFdJ+zXH91UUuGMTeYl+o0FucI5v0xIlk/hu
tp4qS+eQKqxurMVvYAJAMXTQLhDmGvoCqOSFmj9L237g4RbWDsjSU+bY10ZOqlrGalvx/EWehAdV
bOzrX3TtjXq2mkx60c9d2iYjbJwISkFp6+e7NkATNdzThzlp7OBQAzQ5eoDYQtJwc93+dRcVkd4g
ixsxzWo9FCssZBEheQvlLPKGIuYpT1z/XBD5PLcCTE9Zpjmc1M1bYRZcK3grhMy97spapcUAgY6p
i6ZFK2lM0m3KQggAFZKopgboWcw3qumI5WSbyew1r6KX+9UNhUGjUfwAyVRaYs58M+SyQqytKR0F
wHcFmMhkO/PDTEQhEPGGC0M/TTES3PDYSk+FMjbqLE0wZ5C0BcENiFxflOXEG6CyfixA2HesMoH4
lC7BSWYrc+cmhb6OLB/jNA/tMOjuI3V8C8ZZdVrSkbsubu5Nyo8op3nnqV172wemshOyafLamZLj
kLC3MZ8RO1U1d9tK0QNfRWVjskdwPtukbRtPsYBTnobxUAhtA+lNCTNfoJCxx7gPdnOLEipIf6Kf
QljrXlOJ1o9OEl1ztATO7NLFsmso1CIhgIa0pYG3kNlkSqyB6lcrS7c0hk0z3scTVy7j4rFDTSgi
7VSg148hovN9bEVRTcykLpHl6JNNmyKW0303NtORIm1VjkOX/USYw8SVBSQJsEYGS+KtkWJuCRrC
btxEu7IsFLuZkvuukDxtLm+TZPwo0Q+PNNMztGqrWO3kVF3OCbWXSSvzK5hYO88FxrQruYTa8exr
PiWJs+a/1JtOM+Hi4/VzfHnBnAwiQ0fPHyVqnX7oRUwCi7+W9x0ManflTjp26KKa+dEkeFWKbuyZ
kjcPDvQor5u9iFGMVeZq7SH2JfYNrBZl/wsJxf2oTlso/fWcO3xtm2KA52/vmKMrpQH0mgyldElV
2gU6ehMPTcWzwH6wCnidIYKFXE3stH7qw9q9vlY8C8zFOOtNpIcpLEjV/KssQMNohd+vm/gfm/9z
nZiLUcoxZB2NsEGb6RCVHDEgr4HkRna7xAl9XiHjNFt0LaQyqxZZZklS61R5o3OWiKrhXv2QMlsw
/EB+imvidP227omtSS+h7NMRTNp8leKDCPLLct5koq0qd5WyG9EYi2+5wPuLHYrO+zLoM6uepaLc
a/ReoTM9tGlT15ta+WqdEFaynY62me/KhG+YpunM0kCrHoVezUK/yBKZpam0Lmh6GXHIesIIOAYm
g9330Wm/yiBQgQIT54CsPNJxhUs0mTZFQPaYgzibUln3xVSih1lj4Jv2MBtwGvF6mJdxTbVgRwNa
C9N0CLOMV7UuR80kzyWKAVQCL/GSfXaToTNgbQBoA0xty9nRa8u4NMh8v3iYSyJ2MEgpfmQHODm/
uKEq4Jh19dLE5uV2l0cIHmJIimqK4shjYOM8kDZ1mw6yevLwL4YWMJoDDGdt2g04JngsmPR+ZXfJ
0hpz/9bSKGPyG9+ttSDHnfvmLgfHz+QWKCLz5C24rjE38YCBtAiT33QtKRE4hrPeTDyBRD/3MF/K
XcmLgIe5MpAfUDQEpsEuhrANGcffrCM8ZNtUsIsw0gNQ308ZpnoAvyyyMnSKkoyxPQRD960GmdPD
BOTaB1ok4jEZ5vSpD8bkaxsGPP74ywcEvbcwYWTiTlFBjM7Eybka837WcG/R4xLGTik4w83/cXZl
23HjSPZX5tQ7e7iDnDM9D0wyF2qxJFty2S88LlvmTgIkwO3r51LVXc5EJpNdqtNVpy3bAAFEBAIR
N27M/KM8cMP0O/s43c1sNLOmKttV5OPZxpzOLtfLVOjIMZE/rbS6AQXoTIBjekh0hX9O6j6smYdz
vcWU+J+rqajwRVuqWc2O3AO3Qv83XrkAcobZQ63fdZ/m5y/B2Yv2Uf30H7x4z8Jo0ozzJhzNqPZ1
E9cDWjTNqbwONslF8whxaBCmXDERZzokzSTZPvhZbVcLzDTbJOO2DO0Des752b56XAP4XDo5tKYx
kBQB2bv6Bvg6XhTgo25DMJVefY+tV6P/dH0tF8dHImeOU6gW2OBON63Sa0YV26a+OsUHpzUfARlZ
K4qetfzE5MzbZQIfivJ6gIfkOKBKHfSgGAk8xT9vRK8GbBI0ZkY47MoPzpo/fmbApekkA16PcRVR
A9N1WwEXgewB73uOtgT3RbqtP6yd0Nl9L00naXYX2dyoLexgzOugU/IgJbnnmM/Xz+ksgHU6ixzA
otFo26mORYFC0n2O6rrfW317AJJa/9y2HVu7Js5WBVOKclqUeIOCCdwEkvpGWcrsPqJ4Hb+MG2Nb
IgLe10CGziAEvrMUL/NQAbe7vshLsQEAljTkqmEk0Q9GupyikWrpyKs5gjttdURZGlptqocEPbz8
ZGt+ocGAOiqTBVXu5e3nhDyM+9Vw/Jm4zks/+gjp0sr5UA699vYRnV8/AYWy6zb5YWZsVA5rdvL8
XFUUUuC5CkI0FbQvkrBWsUGVbrAA2MxJsW/KStsZsRNt3Mxo0b2Fqg/Xt/hc31VNhXOIg0Us1JYL
s2ljxrHR2GChHvp8MxEjvs9cGq3p4Jn44C2MSjt4oijVmv89NSs6ov4NKQhSRY8ClVp12DgzlOR+
Ch0PGK3My/3e69eapF9a3PGskjFLOQSryjGrQdBKC60XOV+D7q1NMS/8yB4LMx+1aMAUow5UdnuP
jhje9RM6R31Jeyc9PeOibeKOYArLIwXSXugM9jENdKBjZnzBfQxU4jafOV5Gf2Xmc8t5emqSrz3j
3cZIxczmbtA956Ws/BZ9n9A5MrCtAM7UOkHPBT/hdE5JAcBvXRuJAoFU9vNzaQKR3dvdsGOH6W6d
9flC2OJ0Pslc90WCknqBNea4jLoDTdBHlXvoFODN3VOdIF19s56rOPIN0DcQrc0803JPr9ieRtQk
dHiGC+07mp9s3MRCfsWmgRXrK0c475Z01Z7MJYknoaXr8ranwCMSx6tJmdypguq+zZPvKcqmvbae
us9g8GDBddlZW6QktCBZA/uZJjBxxz02Gvu8/j21XlNt7U1xbllOd1OSUVakXUUtrJA2I6owp73F
7bt+SFbiafMwZxtpoRZNA/MfnmbSJeA6ZRa3CdaDFuVbOO/bsakGb6LmIVHHL4kGA3N9A8/e0xbW
hXoPUCPgrYv/c2pY0sqiXTbi9T6Atr8MOlChV8AEr3kr5+xi0jySjVQY4aIVmKe61dACAX3dkL9g
B77qJZ93I3ibCaF+0G8h8SenE/S+LopYH6gffXU/WNtiGz+193NTZuu+u0V0YibUhmXhm+Yum7zs
Kfo87tfAhefmet7VX98gHeMQVWqcOnjtpikw5N3vTSo218/t8jLRNtMgODkT6eDTg6uiGiyKJSrW
7MIXwZzum3z3hn5EzLAM6jv7oUJzcqXwnJsiZMhvos4Pe73mR1yU16OvkBSfknFyHIpjjUaiPqME
nR2sso1uqWFGu9h2nG9Go68K00WtB7fanEFBzbshzWpV1TQlsTV79vWLHerBzHU029Nh03yblwoG
8dXI08UzdYiG1u8AlCPGf7rhxVCNOmOYNMW5Wriq2LRyppc2E8X76OAMfiPnrGiTRjFhSZbhSKsb
EGT6NP9WmvdaiV6yuelfl59L9gxGZiYl0OZ0sXQfoYCkUrWmhj0zy+fJ1pNNZ4NNxhVlsWJhzsly
oJBzG15AlyGqiBWeblzf9pNTVsPMTdDcuqDd2uD2iw5zn4V44+wBRDU2M13Of1SdeOHNjMgHTBti
MyigsyRRYUZsjbGt1nMvIsw8ty833whr/wOSyLW5pMtoSoRS5QrmMmLfDssgOigv1EJiQguanbbq
sF0IPJwsTbqS1MiemirTZgKG8p5uowO5cyH7dLP6tJ3NlXwrzRW87ttbAbnL0xPMR3TrGOdK3jaI
n/rdsFc/zFUq81z9qkm54CpBSExiId88c1O9IZqPfF0HhFtCnzBbxPUNuXUedRRwzYkl9TCNMQLr
KnBga/f7Bd0D4SwSsi7amWN6SUhLRJN4LpAftEnnccfdNWQmBkJLAqXcJaxee6lckJXj+eTQ2FSm
zUBtzDcnMEo0pNund03geC7IDfd/H+WKZ7wGyjTc8TN1mtwYvgHSPW8jzAYUDKrB8wA9AShAbKCj
BufQllWegPu0v25iLh0kUu0mQTd6Ao5a+SBdHZC/VM3hnAXdbXYYfCAxEB0zP7qPNhqdxdu1i+GC
UXPBxkVg1EACBgD6qZwCMOVaXKDKO52Ke7hX942S3IFZ/nllYRf0AXhhAF1MhJWwo5I+WGPHEFfS
0ZLqxQwJFqVsEIirAaifCyVWIwPzzXKqfnilG+AzQxGQa5/JJh91beptkHD8WSSSIsl5g9RTAa6s
mddhiMPV1+D5Tp5MKYun0GtVR0EMClDMgQUwQ3bvRXY+hgVDOczKDXF+nWOymQlsvh80XEinx0Zt
q3EUFVwnyfgxATdOJ8i+1l/yhjz97YPDTLBkiAsiYQVWrNOZeBXbyORBQBCBBw19kIYzphNP28ib
gXprfRIvLgzUyACV4jZHfOl0ugHwIDzC5ukyc1OazXZ0XE80zt7V/n6AYF7Zr6kkkcz6vBy6DEaz
1GLg5qNHZqUrMZwL+ow5UH5mgDhl9vkkDygZB6MaNVw4s81C788blOr49iewv4JFQjnUH9cCc2+o
jDPJP5pRcnKFcMuYcija9F1F6QpqP1/dTX2b7LvXNdtx4YVyujpJNlotUpk7YC6870A3X235XrkT
B3X/juv0dCZJLEiWig7MmbP5mH2SdsNeZ+JqLTBe1/kZzt1WTEYA4oSrPDtf0rJYh0usNEFtotMf
MUEjb7SzWNGq89c/pnA0UFwglwjogqS/cexoU03BOjOArt5CuAZeFmgghreiYPBO3HZ3Q4ysvPIp
TTzw7a0d3UVjdTS/ZPapAu5qdPHDEtvbtPhO0d+r+v36Gs8BAHOeQpupXFVwuYL94VSV7b5t0Agg
BgAksO+qW34L12TPHifcofYH4864T58592KIp/Ajj29KhEG2/UG9ye7qffpzjYvi0pKPP0dacpY2
VGcK1H3MPw+82HL0Bc4sY+1kz70irBrcZXjxIFRsOpLwgHy56/R51W0Q7YaPxTZJALRI4blHt/12
9gCzr+Shulut5rpkOY8nllRkHBoypPPEc22VHmj7mQZL27tP+cb9mj7got1VyCQerp/yJUFG0NiZ
iYZ08GlLBm5CD+FZvsE0lKoMdFdgoSq456qhnque0JGEJ1aycvmd0+TMkuXOaAZM7Jwh05RCgBzG
xO0HvqtP5c2I0OtcbpHmnpF6oxJMn+ZHS+dZdzyohmftDgnzDdv+J+CKixbeBirQ1A0k5SxZyhVH
sGFsZrFqPD1UAyBrYOLBCM2D/GHY1VDfu1X35pIsH08qyTJruatOEXyNWchUd85Rp3fokOlpG5gU
gCFAJwzYfrMi3OdwaWw8gOHo+QHeCrTLlIS7S+2xEQIyxv3qe+fP78MDIkYP7Mby7B3ZGqoHurV0
Fw83ju6NXrKOHJiXJt9vx58giTnoVTrbavEJM+c+Rfm/sbufAvMGJAprNISXNArUgEACoIsygsKS
AUuq1KidCVPF6hetfUwS19Pje6NayeBdUqG5HYWOf2wk8qRp0MqywURvjzdwjQ5RBop/4xCpw/eq
QeszvfjmDiIOruvtBZjDfJS/ZpVEaDTLhI4zvZOrlrYfJfZLW9XxBlBgEOQWzn1nZ/eWJX6wuLQ8
t8xtNPRue69Tmi+jqePpkxLQQBloFxoTDtpsrS/9PlO0DZ2GtXf75YP49a2SkckLW+2dFDukGpUf
J6M35nhxpshOKfvr23IhRohtAVE2QkrqjM2SDiM3c6ekDGfeBvTg6p7mAYK/U57BOhb5NEgfqhse
oKFE2M3/xdMlwns7s9b8xktSjvWaKMeBG6Kq0tsakOBM5DEZfRZM2xk8FwfxXRfOGd11XOylK+to
sjc37yh6MOAmJBOzATBBv/CfnCXqrZO1aFXkWLAuOi93jBso4Lq+1RcOFawaMzM5iHyx17NaHM3a
9+2gC7tlfmENd4Y6+JM9PLWVsgXb4J+X1H9/H/4nfq0f/jQP7f/9L379vaboRhNDFk9/+X8f6CsI
H5vXV373jf7v/Ff/+qPSn7xLv6PRYP2Ty3/q5C9h/H/N73/j305+EVQ85eOjeG3Gp1fUg/G3CfCl
85/8T3/zv17fRvk00td//va9FgCfY7Q4ravf/vVbhx///A2xnqNdn8f/12/efyvx917SV159K8/+
xuu3lv/zN8Rl/4EnPyh/cHUB/jPnN/vXP39H/wci5GBetXE+Gpm7cVR1wxPMaPwDfJ4EYS0w5eFq
n8OgbS3m33L+YYLeYwZ2gS3FMtGw9bd/r/zkjH6d2X9VonxAJQRv//nbqReuoPporthCaOlULjDn
WE9FPYQNwcWGbkoKclRHm/CvqY6HPr0+/xpajlgNqa2hlUHRh8iv3SEC6xt5/l1h8d+q0vo1vCTR
FNx9Ua1UQ8gzMnkp054Yml6lrbn2SF76funFCkY3txiKrA/VEQBHTRiboS4/FHlkbK9v0Klu/lrB
/PMjnXSpkju9nvShRUD3pRXoQ2m06H7JPqbDsDLH0iLmnx/N4dhtUTcCixBWjKYEXAdRSWPg8QP+
mRV/ZUGEZG6toeKGyvS2C+uxIF6W2y6uq1xZMWBLC5Buo7qj6sissgvT2qSB09qOL2qigpmwd/3r
57C0APlyjkYAIidbhKOqhIVTBqbi7q4PfWr0fx2xdMH1edoNUT52YTEHrPZdlbbtDhUkxHhAeWHa
eFlpi2FTJsBnvG81hrQaR3RNVrqJCA2m8p3La3C2iKR+33HI7pM+8gbkBxEPmaXfVYrxodONzivE
38Rc/LVjhmyQikgrxsjkoWCj6xO0fPE7kYeKZgXN2Oxowx+Mhn5rC7GpiPI89erBqdEXM8tXNGZJ
GqQPGJwpQyZtADXuBBDjaD4wV/95XRpm0/TLq/61NsnP0PWSFm1piFBzk/iHgsts42QNunXYZZuE
eu/E6C/TNg+KAKfsit87G5MLc8p1RYA1xclExiYs6Y9Kr7YT4D/T9DyyYUXeliaQ9otnrW7mytCE
Qm0DJYqDSoGgd+VtXFV/ehYnjsXxTbJwJLJ/VlNa90aKNRB3+mD16Y3F1ji0F8yLTNJlJTQfI0vj
YR1bIe3ZQ2m7oVoaK7CJhS83pEvKhaqQjFMRVly5a1XdExn5/bowLXy5zNoK0IwArycRISNktD3w
ALNHPeFWkNlj/D7TLreAGGk6dGPLRNhQlTxm2hjtnQLFcddXsCA5cpY8LkyOWsNahKS1P0aUof4P
l4hLEZyayIqXsKRy88Ec3X+UTsAZxVgBic28BnnWoHnKwKMXBDiB946TYkP7kW4QIs+/XV/W0plL
N1ZCetemKkykBmR7tWFV31Q+XMvs5vr4C0vSJStCc+FYKXo2hiVx73pcIns7M7aK5TxkU/+zsWjv
C1r775tMEuCU23UV5SoPUTxMA6r3AMGpxm1TlbdRj0ppJg7Aq1Yr1+W8hAvGSkZ1D+pkkNZqeaiP
lHlNLMJB1b6PiXuDrMi3XtEOY6t/NGmxdp0tnJWcAEkdPtkxSA7DnDi03BmWWz4MeJ9VK9u3NL7k
fvWjE/Wtiu1L7coK6t5uPDtDjPL64SyYAH2e9Ui4C8UluVBLDoPlIijEwRWQ01H5InrubN83hSTM
3O2ydMwhzBMljzXlP1g9lRs0hf54ffylDZK8Fb1gI+1j0oZxGo0gTq/MPtlGnZb/eNf4cvHXRHiu
iCJtQi1Ho4k48eJ6DUu1sPvqbNaOdj91VfR2sKsmtOr8Q1mXL2OX7zrLXLFcCzujSqIDGN+g1DFt
wiExCcrac7YTiciD6/uyYHvfYo9HH9/blLWOiYuJ0OozjfvPVe5uBicvPaNYw0AurOAN1X40RzPk
eadQuHK07D85FQ2z0X6n6L8F3I7GRuPqrEF3ch66XXKbiMlnOnguy3jFEC2c7Rtk6Gh4sEFXGB/2
xxyxJXDPv/Qiu2/sunuf6r5xHh5NkBB3ftnA8Lh52t71mobqJrVCixCdT/71I17Y/jc89dEUQouK
gQOtGbrNbgRBoY5K1+sjL+2OJJqWng24EvQmZO1tkT+BiMmP0jW1WpDMtxTA0WdXSG7pSaVArVi7
K8bxoJvUn5rkU6yUK/7k0vdLRm1AjEbJ6NSEdQlOlUI1v3DKdzQyPl/fn6UlSEZNTfRmLBsO1RXK
hzSrbzOn3KGD5otoiufrUywc7lm9AoLbCRtg15AJ3NTq5ItM318feuHrZRxhB/gf6i3yJpwS40OS
adsm0xyvLd3Mc8n08/okS98vbZFlk4IbNkRIM4yvyVg/ZnWzvT70wunK2d4aLbDs3InxWqjApd1l
G2E/pcqK87U0uPTaoYZjtc6878p0n8ZgpUALE8Q+guuffnlXwBF1eqU4LYnREwOCg0//waqUeM5o
fX/f2JInB4qLJhNG3YQZhxfiDPYfLU3862Nf3hVURknfbaJfCCuyNgRp0I6j28A4VDfTtEY+MA9z
7hYCYnQ6vN1SkKKZBbaFGE9RbN32RNnXdPiYNMPO1ujd+1Yxr+7I8lBH0QZK8BYcRM1UL+/VAgmW
unOzrZk5zQrCbumM558fzaLoNG2LxmrCSGg/O3X83Bdfrn//ZcUFCOZ0ZDfORzq0OIWWgt/DpXXs
gTH8Ka26D2mTryjA0udLihu3tcoHrkEBqgQg4OLj2LXv8ngMORvUT66ZuSUsv51oP5uhQZeOUtCV
O+vyqwmJkNPNqbNhKkEVysJUeSjTPeOoS+2eh+KFDV9zYw0xtrA7Mmq5ROlvPKXwCYd4qjy3y5mH
tsQv1893aXBJg+EyiNYWMGxjUQe6s7eatajb0siS/rbuBOqvBiPbPaDjrPAK6/H6N0uZ+3/HvMAn
dLrvlFWjqMeIhWjhvBksEDSNzkM85alXA4NDlXITkW1abErjIxXGFui9AGhNTy/XWIcWbJOcRVc7
Q43toW/DgphDoDddLL5Sgc18iYRFnq8vc0H15AZ+bgOSTTvDBk4NesUbGhRP89RY8ZgT+denWFqH
pN1lqzoDdV0WNinzrUZsOrhdnVh7CS8NL+l13sLkcd1hoQqwVx1a/XMXv17/8qXNkYLgKghX1HrC
l5ttecvMfG84yg4Fg75TvC+ED3ajUykzRdZZVU2akDOTeGJ0kTJvmuD69y9oB5FuZTxJ+7pN8RJT
QRd7iEWqbzqWdrvroy9sPJG0GqFeNwITBjZe7Tw7es20r/n0vmQA6qdO90XRu6FPamw9ED6BWdRb
rgz769+9tCuSYucZ4SohUGxeWbtEq+8toG+vD720JfPPj67IvDXsHuBzFiLI6dXTF6ttNlX5cH3w
pe+ef340uNbHAmyf2O+2RydrAzgtfY3ocEHQZTJqgA9jQ02xJWn3zNgNNZtNPbieStaKq5Y2RlJS
VcBiUcNiYRTFG5dpm57djWStIGZpZyQ9ZWZV5HyEsLjM2TRxfju0YuXFtTS0pJ9p1rMqsw18OKuM
J1LaqldRMayMvrAtMpm7lo890R0TptHU7sfMCUZD/dS6/Yo4LrifMnaCDG0yxQJhNmPoiLMRqqL/
MQ6aQT0Ud7o/VFS55JucoYbcuy6iC+uRccxVlxaG0kwstNXKS+yvWfWzWC17WjgKOT/Y0rjIcjCu
hW1V/g7DFphZ9HL9uxeGtiVr00xRkouqhEmwNd8x2z+YzteEcza2F94AtmxuIjayGg0Jwig2Xipe
ouf1SJ8L1n0y+uirlrZfjSlXgB5+X/QK9aendoIJTbEbJ2Vh3dAw7tKwWD3fBTshk4uM2ZwANjG0
Fqu7RCn26qTemI26dVN7Je23IEIyzUzZpK4mcg2mSL/jxNzbReVF5Rp97NLokh1CmFCQLMYbhveF
O3g24eUHHVkVT8t0xVzx2JcmkcwRaGv6aOAtC7tUUb3U7R7JaH608pqtqNmSuMpGqQE3i+LmOIYJ
5Q9umrc+KY211o4Lny9XFTYaYZEBdFtoaznxRtXxcRcDKVuK7XVtW5AiS3IcTDENA0mgbcwFVo3V
B1Jr91nGY09ha31gFrbIkjSagp9T7ya4PmwoVd3vo5ilu2qivb5yBku7JKm1KEfdzEocMh6WG96j
KUZhemn78foWLX3+POvRXa9ELUG3dyja5Oa+nWofOOtW7pyl3Z+nPBo6EjSLRzfDjTYYuwgVTvW9
g6CB/jcL+/96OMkds5EsdvuMQzpbRfURdAr61vCbrA6ub83SxksqPChao8dq2YS91RaAUph54um0
SQM2tunr9TmWtl/S4CwFwjEqRhqOYxF/otXY3bSTY71zdEl9HT1yyyRjLKS5/V2x2kfF1tdu4IUv
l7Fr48RtXWgFzKft/kFT57ZrinFF5JfGlvQ2TQql7i0IZT/YrzmYWKgu6DvHlvRVRYu42rRxqpSV
dhkMfRqBIsXQ2unx+pEuiL2M/3FFVUyK1uNWNIaDAdpyj5RWyBsQtY3ifaJpSjaBcaevdBeWUx+q
vXDo57FwdnWrfL6+hKX9nzXiSHNTxShGrYbmIm9xP1lWWNvTSnBsYXdkKFxtsCJOtBjBjrK8sUbd
r3XhNzFa3HZrL7r5JC/4QTKDUGLktgL+qSYEkVHO7iegmtketEwUFPt6laq7AuVOuh8PmTKsrGre
mAtTyiCWbmpHAyAQPCJzc5PhZeYRu96RzniflZaRLFFLI5ZXnIVjmzworPlGmnd7u5IsqVmRJBWt
cSKOvdfz+BNJjBUXa0GOZPiKDeAj48jChA5hAa/Ng94aT+8SUWOe8khEuTKlNJ8qFloxiz388t7t
1x7XC58td3RDPYlROAV2JO3ZT1TQtn7WGP37fDZTsvhKljUcNMTwF4i1gQ3KNwU2xjAyx7++M0sa
Jht9V+ldvYGslGx8AUzohjau59j9H3XH3xegl7sLZoY+lB1FpDgamyzzyinlh8R22MP1FSzsvwxw
LMxyACSMwILq8UNa9R+qKl9JYEhlqX/5DDI0qDDbtu5SaKpoI1/Rx4NoE4hm4bM0eVbS4WOv0bCj
2sfeihCXMNZQVlIV4q+JpTsNjoRZTXPoAP24Dh01g6pLHKAnIzQey6rMtxF831d6KTbodXEPkPzW
zaIW/QvdjdEON5OVBWXqfm0KcJTx6V5JkUqqWr+Yqh9a3d6qxvTFGcleL/pN7aITHm134zjdoORm
e/1U5g+9YONk5JE5jBbpK0SFUPvqxRrBQm61/otO0J7CVII+W7k/l+aR7FHKdK3RZo/UBYeZFRk+
ajB2ReXc5ei97OWZHXupYq8oy9Jk0k1napFtdgYuUkS6HUDknW1KFX/qcO1xfmhN9bNwsxV/eEGs
ZSwSU2IujEZlocKSmyZhHzpX+XL9bBbuH7nqUUxcq2KCoUdV9auS+IOmPvA2fp+x1fVTY1s4TWcj
TE9DJxcvbqE96t2aHV+wVjLKRulHo+cRYi0uSiBAwPupzMxnRTi+4q5FvpemkAzi0KKnmCFmhyxS
E69P3EPWq75w9QderAUTFs5WBtu0ep5rYFtFXGdIdwCbHgqx1gVnaWjJcNRp65CBI9RrT3mAHjT3
ncVW3IoFsZEhNsPU8izTcrw+OhTFGm76oa9QQpnFK6q89OmSKnMH2Sx3wqebeH8bmgiceC3hvfTp
kuIqnCcgh4XiNqx5aFpl49L+vh7ylYDm0pfPPz9yLxw6Gvpk4JowhPqcmOrtZOcrl+eCOL7RGh4N
XbsdbHVX0rCInK9dUe+TxLp3huxTXZsv7zIHb+TaR1PwQe+zfH6CdG20M9KGeSZN9sNEVuRmaQmS
D2NZNSuzvEFYCNfRFr29+deo7Tno6Uv10cnV9H1vNbkQUIssVGQ1uHKStjr0nbi3Tfo+j10GzJcG
mzjqiGhYM+PWidkm1q1nIzJXGIwX5EcGzXfW0BnuhEvMtmjsNzooFVA+aW2vn+/CC0eGbJp0sHmX
6LBoVHzqahZ0PAm6lO0GRVhebo4rN9aCksn4TfhJmpFmFg1tUX0cnfhDTo1dUaoraIal4SUdTkRf
J0B6MGBi8h9l2d7Gg7FpLfXvlev+5XLJCDAi9MyJe4gpScVNLIanvutf8IIK7JIH109i6ZyNUztB
lKKrqzkErgxJ0Oa6XzrayiG7l/0tFC+emKAMtXUjWozCwimN8KxuQFmv/qIkymMDHLZWa/uYpj6P
3wfJO+vh1Ee857k14tGPGHLViMe6VPatowcMnOUrCr3gbsndqKpWWG0Uw6xmlrUvbGWfdelXEgk/
7qffXWWy4XGn/vWjuSxduowUA+c1ndBMA0dTtTtqp0+uWnxi9lqbics6qLvStdzledW5KRyXFmw9
ah7/zuEwTozfxQa6T8Xdu3QEnQlOpSAGI5FtCSS6st7tPS0ehJeP5feelO8LiIHQ63SGtFCSqKtb
GkZN5PWx9dXqwUx1/Qwuq8dZO7tejbJiSoAFnJq6szy0Ss+57+rxsBbrWZhARpUYo1AMZkOg4hpm
Q3FbZ9Mi0/mut/oZ51rhVlOXI18WsmQIBjVC64noqSPW87t2x5E0vDV6MLbYCtyvfnzWongHyMTL
+4aWbugG1A4VEJJNiMiOl+sGUJ5r7WqWtlxypzMHaZvJRNQ9R/z0nnCDeVjHGtZjlrrzVyZozU+l
EexNZpRQk4Yt+rXmAEM13HhyzGyfTc3K1X/ZCJ01rezLhNu4bRAV79NdO40HrSQ3aJcW+07vOp6p
57cs0d4VAgMN9ul6ksIiUwRvI1QL484UQ4jm2CvSubRV8hmDBEEpCgdblRSpZyRTqBd54Db0DoKV
rFxwS1ZUOu1oMFubk4GGpCnQhWzaaHG7HeO1oMLC8DIasEKzXJObQAOiGmxLRPkDj1cHOdJpxVNd
ElbJSk+k44pTY49EZd0oZXmfZuX+uootfbpkmZFXUayKuYjBp9rvRuz+1JPudrSNtbzf0qdLdjm2
R4H6DdzHtmslm6lyRq+hib0iPEujz6s6eiI06mQVo5qBN0QbQmTpHnRV+XZ9YxaGlsFgrkJd4IJ7
7Lmu7FAF8coV8vn60At7LiPBhqa04ZVAGjOueW2VbvRCCXJj5cMXFEqGghWcTVXBY5yoNoJ9pnhw
UvUGKcAPyA69vG8B0qFqap0PXMd9hezij9xI9j1PbnPd3l4ffmnr5VNFDj0aFUSuXaNENjd+ih1r
5UUsdWb6tzcNxo1TidFZxnQAKufHWJ7/4dQ8C9yuNzxtaoA0UfV20+WdAKi6uY+yDh23xwx1iWzY
WsIUu+vrWwjfAi52+hEanpkuKjtZWHXVrumVb7bQnpAsvMlYtmsQ/0STv6/MrO9m6NRUm79fn3dJ
MiQrDvoG3Sw7vFRi/TGJPtUx2TjlY6euRTNmm3Hh1iOSKSemcLWsgy2Jq+7bVBl860b5k22228nI
vhNG1ozKkgJJ5tyNtRHtLSF/ri12Xer67WBvBm0tVrUwvAwzIzHqelwb8mdFWxvZ1Yg6T73GVrR/
4RRklFlStQ3QmkDsqEq8sWv1ITPyHXqS36ApzNO7DlrGZzlOEjENFgzBbVX4ujCMHbIRdFP0ceGN
IKlaUdSljZqXeGR+Y/Tzql10HwalQXbbtn0gcnQAVcRKmmPBDsjIrNRNCmEwAF/SlG8GUm5H21y5
9paGlsxApHYZiVtooBj0zdhmG4IC8eubv7QpknLDj6/0aYD0FGTak6pEf0trk1srL6mlD5d0uNSt
uKLKfLRuWntqqfSbIjXfxwNw1n8I9Ow1pxUsBApeN2g9eANg04rlXRJ7SWcRQy1Q7Id89oQ+2+bX
knRoVg22o+7FLPAWGUE8vEast7BHMq5gUOhQTB3yCJ0+JTcV+Cn9vASv2bvOV8Z7RcYQgVIAJ+DS
7IH35OBOzTY3ohXJfCOlvmBFZbhXgp4cjhm5CFfpRpA62cEi5LY0o9ux1oMuGR911fDzqL9jUYn+
yNPHxEpvzCm+j1pcV5nzeH2ZC5soI8IiEE7qk4ZsCVG7ILfELfgBVoZeEAVLMhu4/kCN3WKFpd0G
rjHdJJoeDpr2QvK/1wL2r2te5lcmPBWF1eCQwGUd42U3fuRIjb5TAiTjEYOysO8Tsw6pmmyKym6e
OiOzP0djv+IgLFykMiQMZVel7g6EhopRGZ4+tr7rxLcReoVbyLIjERRcP2Pn8oUttyJHUCYdR7B2
gWECRHS9qvFHLUH/OA8sWLT10PiiyTatmZS/N425RhS9dPqSl5BGDcBt3QwW61lAkmwPPxs4d3JH
BH9X3FqXyc64qGjsCkR8+w6L4QZO3maptXL8C5ohY8bqtEmjtkWWrAJL689EVQUgw714X7oAXLen
l6pmoCKOIC8RZp1TPrcmSu9q4Ff960cukY7+pRlyCwVU/dsNAYwoHCwQwalF6TVK+sgVZfISDfhV
IwpyzvxewO12Vd9k6jbu0zDV0js2ZgHa/W1RZHUr6uERHWt3IwWZoakdhDqtFT8sSL85X6xHXoVm
JL3eoMNROCB0q9DkkBd+j+ZbDR9RLpa/KyugyxAuhFGzHjSl8AAIZ88tNXKfmbYae5abr1UJam+5
5QvGXEZxVZYRZ1Xqov/b1E27QtDiZQIuwK9yNKuPo9QMSDFARgfUc94CYUoDJTGtPxSFRIhYu2Dc
am3z/zm7kmY5dWb5i4hgkARsgR44g+drH98N4eEaCYRAgBj061/2t7J55hDRC0c4zkKoS1UaqrIy
07CIQZwJnfUUlINNWvtYtVEteLA0sX+alzbIFjfQGZmm/xrC64ucVJn3gB0kglnzGZmP8tSABNVN
HD4uGerVS7LwgmdhpMS1jx35aCF1kTHQiGVr6Zbp0ggIqK+izZ0BEB9IWy2J7/fmXPVSp4uc4sTK
fk1GWpepHmMnBwHdeF1J2ySgVYG2Lh5Y6TAVaEEW5Y8ysuoEwpXxEkIKIQ2d3s+iCVLUreEis9ao
tFy7lx7MhldKmv6Nz2V14mYZU3Rd83TpQPmLSs6a4GT0T01QyPeqn9dHn0LKbHB0e1pYbM51zD9X
A+/SHrTKWFC/SIeq+6gatBy6A4jvXYJPEd/IjBTDkmAnb39GoI9NKe/LrG1XlQ6Khpe1mr67U2Q/
FH4BnTTgux+huRucAk1+llGEKn8fizdL5w0fmoGIlw5Sr5elhNCrpu5wVRJfDt3FedBC1I9ozY0v
VUQ++ev0q9BVCCa4zjzGpBTJop3u3Dro7oESoky91vESoOGLTw7Vy4mwANpQDikSUblQe/aFyVYz
2cy6aK18fU/Y2dC2KDSvrHs5lV2cj+LbMCgIBx8xP+3chbcNLkU1dzHYcONcDafZfwQVZgI+wjun
7f+5T/gcXM7LcBvc1xmK57hZkoPL6t68N2fUHCiqTYuhPfSEBwMErQInWQ95znZ2uC00jHeCoMNr
ivN+8V9I571fwVMBxt/wMpTuZ+pU84GJdj60xYlRQLxL39dxLvgCwJX8r5bVt4K1bx1qXowOP7zu
QDvm2kINlR4g3uRZ9TCj1U45IUok7pMS7cE78H+ggr/topvlgG6TClFhrR/a2hk+wvHdhyhw/JxM
SiLo+vixaQER9Ezof+2lHzxWIPn96mkzfVt5CLEZRO2BRXdihWyeMb5ukFYD6f2DRurohUDbUCUW
m/nB7f/v5VJ/i0kUyzyRGZtrvk5tOvDmwbZe5oPLDKrd6SqaRAdxiqL5wVt1Lx22hfzKuFV9XON7
RibOF/Mmkon66H9020R/dR4CkrgHeJEdF9lif0GIOU6ix4c6Byc5fTsEPEX59L5V2fLXTYUnGPIP
ce5WPHrfUOV/QJ7vSMR858a6BQCrFn3GJcPos/nWTy9u822Mu6QTP1+Pnh2X+h/W8rf7TlUYq1iI
ICVOnwBdweIjUugdo2/Bjp5LBFDq2MYcc5FwHBrphFb3reiWUo1a4EGkB1bplnWJJzIQ+iTx/PU+
m9x+0e82qRYohg4ty0Pcf1M7IkPjgZ/uPnfZYhjJWDgybKowx+12yCIDojbLF3nfzXILY4SmSlE6
cc9yR1BzKnlRfrjJ5Vx519YH9bgdj9xCGRcaOkyGHcsbp+I5dcbmqhywplYaoiqsIPcRKPlbXGOs
HZ8gt0rzqiiSiDonUzipnu7M426Jw2Klq47biea9Yie//ZcVl6g74oPYCastmFFA6WIevJHlduiS
kn1n86/XfXMnqracYaQwbgDOLZaP2AaymtXvSEdlFtLhILJ2VncLaAwdZA+VQygcqLg0U5FCivFx
mIeP5kg1c882ty//Fl5rYCvtlZTmxh/w4iFow5hbMFncZ6BN8JaKCULtTPNins9d0T1SNOD0A/3w
+vB75rn9qN8m70VoLXNrDG+6+VxNj+QGEjfo8rmvsr6FNs4QKoqAh6I5X0FKXK94+UQk/NmBUSGe
i3M8ach0SX7U8LznTv6fPweqpJWnTIzVXmboW4ekPbuQqkyX0TnSFtyz2Pb+tEJMfWoQZ67/fiT/
yLLOPf3Bqv6+HW+LcJxn4J+pMjRXwU+toanpxKkg/7y+3Du+usU4lkRXnhUrzVcPlN1RZdwTBA2P
nuh7o2+yLV3ooEZlMHptw/k0Wj9KXbyGDiJhb/Tbvfw3V3VQZhj8Ga66cPrUmupLa8mBzfeG3oTw
SDjhQ4NNom2V/uas5TSl81A5w/k+s2+CuB5nPSyTR3MBpO+ZSqHOswqPTuC9K/0W1Wh5xITLHZws
9b8tt4gqaILgqSuwFQX1l0r3SVOrHxHEQljv54bVqa6dg+Nzz3abEk0kp5v0Bj7ue4Iky8TalEV1
fOeibwI61qytPCig5XNZRZCpIhMBFzFAb7/uW5lNNKMdPEQ/eE9yFaE8DlRUecjvtrNRbJGNsvXQ
29xKN2/n8oRLS7I0IPm3YdZLcZdfeVtAI9SZQf0kOhd+BavjVbP48ekew0AG7s9o67x6kQov6FwX
1T9Wux91c+Qxf9+kISD859CN4rLu+GRzYTrsnTN6qG2cNbE62of2PnBbkd92ChZM3RjaaM35FKVz
DD6QtTH/DuJI829v/Nvffxu/bvrJ6obbfLyhHYQSJb6gowhCarS669IOFaQ/v6HqavGDKlxyZtgz
U81piN2Dof/umN6W8m7lHUXR3C45snbpSKBLxkWKPq4k0t3lPu/ZhK2FMi3piwWzB/VxMq/xJ7bc
h7KCBO7GMsj5RiVSqPlCO37iWvVnTlBbqWcnyu6b/iYxgV7qmDuQNEAmHsRYozwpXhyE7I7xt/A2
Fs/egMN3zpFWPvkz+VbF5cW64ZtiPZI3/PuO7EWb0G2B8ildEeMTXv8USSi8mfs4TKDt+qftC79D
kXRwTI7CUxYOPI+ozUpjD9xmJ7C2vHfI6JtBTHzKveWLkm8JgQLpkXDV3tiboG1BQrqEXmFyC1Jr
F/h5z8xne2cC1dvCjiuyoqYAWBNcZp4/aLQLX4Y+Gg9yS3tLujlkZRs0S8Bdk899GGZ+VNenYD7i
bd4bfBOs0uD8FtVk8oHWZ0c3j+XsHVys9oy+iVUo5C4iasspB4bmguaanIcMu/J4EEx7w2/idAp0
Sahup1w3g0xI8wMlyofG05/v2ga2sEU9L1quhpkcD4nLOJIsnMsPrw+9sw1sYYtRPEGxWMAbF9IC
pc7ZinQAxJE/AYkSHRh/Z1234EW6VN7Yu57JG0o7kKHLMq3iaMle/wV7o99+2W+HYKMryIu4i8mF
cj7Yaj6Lmn2/b+hNqIYgb1moW5l8slDq6MKHyMqDJd3xmC1kcSXoyxR0xJLy8B3IrzKxVB+m4kiL
YW/4TZzSTk0GDxWTj3g7LLQ8DwbNn/KIEW5v+E2kDhXUmmcHsye9RmnQ0VeQxXxbUGJ83fB742/C
1ZNVga7VzuQxFaBVjNJgynp1JOy45/ObaFWjHGmEwmLusCtQSir2LqJGtak66u7amf4Wa+grSaBI
NWOLF/7UQ6Okg0JxJQLUIVG9nNjH16204/lb0OEC1Ri3jY3JKwvC5j44S3VUrt8benO+VobE3DbF
mMd1l6Kmenb7o/zg3tCbeC1s0K1+S8a8D5n6DMkQ9kgWXF/vs8ltSX7bDRjTIY4oZ8xXqBllbkRA
dLO068G9YG/ut7//NnrIp8pUVOBwrbxURsG5LsX7+ya+idgAGthzMMMs88guQQwwxnAEvd5zx020
tqS5STw5Q+7WNtVQ+yLBeOoMPQjWPaNsgtXWqNQEMx9z9m8Eqc/2zmE3URriGRl3EvQd3uSkNKzy
xRT/vG7r2wX0/5ceIVv75zLGYRUKhqxKXocvtgHSeBjfVlCl6oTNioElkDE5+BE7pt/i/gKyTC6X
sE050i4rFtHl7uR41266dy/eYvqahUEDSYZD3lf0H6L755HP/4IC5egRezPK34y1iVeIQGowha9j
jn7Yq56mKakjmsUeoBRO/dFFuT5d5/qiITh7EMN7Rrv9/bco84c5iEGzOORL4+e1qd+EQX8O2yON
uB2kPvQi/hyf87ASU9mMuY5oqnSPNo1PrPVTF2kXL/7YuW4ilz6jsk5cV51f97n/5U3/ZsdNgDtL
AKUcXo05MUU2lEBcaY1UTH8d7HjiNMiNsEkR6SdV6INv7hlyE/hsjPqokuOQl9GUdIFIXbCurOvB
Mu3E/VbzmYJHwi9GLFMBDFNfsxOouE6vG2tv4pvYn9cVbHasGgBx8MnVdWSR6b4Zs7BWRwIrt5Ps
L8uxBfzFjgKyAJQ7IF6sgocZTQ7f1BBJjmf2pP1TUBUTSwKNasGBuXY2nS0E0F3bGU0qHcxloy9g
s6+TJh5Tzar3mutL5PRPC3HvwkpCHvZPD29ApO1Ekxxy5djubLRhqVtV9zGKQL3hz9FrZ1wa1sOt
IIXgJpRF8ykS5kjzcM9Om+jnoM7g/tD3ebQ4CQWG9RSQIZWr/GQpEVnjRVlUH/E53ab8Ny/YbAXA
FEAQxNd9HhcPFHnduS3BXPAJ/EYfXvfkvQ9sor5c9EjQBNznAXS423H90pJ3hc8zl4QHQJq9L2yC
fORi6RVS63mzkkx7oUpq0IJ1XfdTzEehvnMGbJnBAHJbxyqM+lxC1sdpwxxE8GfOepVUwfyzinEE
WC9M5644Epbf2Vy2kJxZeq2w4ODOIfn+6HTV0zod5QJ2ht7CcYIoiEDY0WLoNcokFDV9yNW9vto7
+9YWeYMULw5eIB3zYH7xLEkLSGZZfsQItTfxTVS7SwT9CDfS+eTFWcGWbOA6u2/im5BmeKhwByyB
eV+rxIAVuBg+keXH64PvzXsT0WvT3tRYrM6btixffFdy0BtJ9/vro+/Z/PbV324LMZQoCmg26pwG
v8qmTlrdoZJ7BLbbm/smftnAhkJUGH0K+zYbC3QWjZF7VGPdG30Tu61pHXCrY3TtVcD3ymu5HLWc
7A29uZVXPS/LuJSQPGj8MSNtuZw8ENZlrxt97w61RTt2t1bawAKQ3ALDuwRovg7RMEESIMeL+EFC
ill/XzxxJutwXxZpC3sUc0NF4S4V0EMe6oqFkvPnZrDNkRL2TvXS20K2sOEUxQBIXh7ql2p0cr/0
H2XXXQcfKL2m+Tjr6ArZgRcwjj1TYxKDMloQLfdtHVtYF+FRAOkZh16J/IgE5eO4gp218E+vr9eO
N2xxXVw0tp+ICK9Ta6Cr1RbmGhRO8+G+0bcBDs4oA61AdqUBSxYRJ5X4dd/It9/zW3C7oyAaYOvp
OqwyPoPwzsvQ2asOrLJzrG1BXYAv9mFJy+m6kBF5bLCAeEVC2FPBZOKx4UHIt+NR3+PONrVFd7XR
4EHjE3aXCnRUVFdndJu892n16XVL7Y2/iXc5z4MPQOZ0Ff36qfGDczeHHzonLu/0z82VPHagYdMN
sBUtTAzthPqN6dBeCWKh610/YAvtCiDZSOYlhmNaM2WtM3zwJZRgei0PMiw7F6UtxKsp+OTIJTTX
caRvhP8WbZaPxNNpMR8gEHaWYAvx6ptODasKpqsju9SreHarZaIvOH3dQHvz35zRHtergy4ac43R
6OHKHI2diZFPXXgw/Z094n+9i7/Fmum9ZiJsna4uisdyqPLWnQ/QV3tDb8KYSrCx8nZGoEX60VPe
CeQg2etW2XtXb5FdHYqkPud6ugaNeqfp8I+uh9PQ3KK5bHXaEv/b4jU86274Xi3vrCxviexigo6f
wbTTldvlHHndW+3Zg+10z482oTw1NXJTwLnDUb1nvyxlygmQ/bR/ed1kO9veFtmFt8KETPE0XRlb
z8vUpWb9d6JIeDjOw8zGE8DFcCx+0Haxs/ZbqFeoXNFqXk/XebBpiWv3qIsDTOWOobZUdkPvgoan
xtKr0px4G4CLTNuT7tl9bcEQ9vjz+HGmqui0K6crEbNzWqvmYa0tO0E+5ufrS7H3CzYxDYmnCRwU
zXS13MkW52VSPwLuH4TGnuVvH/0toN1obFGJwODGqSDPUAPa4p1en/dO9mSL9Cp6b9VhjaHd7ifY
vxOLtqtbK5OOf8TD0e14Z8NzN3fv3mhIq4Cd61ohbZY0jnouAIHoXfqt99yDU2fPRv6fNtLoKaX9
ouBClZuaTmc+Xw/2651ExlbKtKJuOXn4d40Djrbb/mNLpnRynvzIv5ZEnex0lFra86LN2SxIjArQ
iBALLDm3LnSOJS2/dONRYf7vC+Fu4V2qWQeQaXN4aem/GdicDPq9CQPcj456Pfa+cLPhb66qVRv7
Q3tbhjXMKjwnajokYewmpT6CLvzdSO4W7eWaoGqrGcvRIJu8LsHVG4dHsxzBcfeG30RyS5Ae9wAB
uC5OjYYPm0zDD+YdFUP2Rr/9/Tf79F48OXVT4UiwbxQaBYnbJwuaJF+P5r3Rb8Hx2+jSn1p/chxz
dRhLbRAkjC7JNDcHgfD3zcLd4rxc3a+Qx8Yu2mm6pNoJP6IR87x69j1vulx50Y/Xf8bedzaxHJcV
q70SPyOO++9h5HyIZ/vsx/oJgkcpNd3BPWnPVzfHcyghIdZKfAZiBF70PvSnRIfPS/Tf679ib/hN
MEuPW+aCbu9KgjaZ6FtJX8T0oKqDq9jOWm9xX2PJGR0XeFLUFMkg+hsHS1oOR1H29/3U3WK+3I7x
flCRuRY35ZtIrkPa1OToGbs3+c15zKOagSwVb4SSsRZdGu2n0MZvBxKLA1fdm/4mim+phXDuMX00
518W61xmXCFfX9e9ud/+/luQeaHvLyFjeH74+mtPeDYavgBIfMT6uTf+JogDE4xgMAnMtXNCtPdH
nf8M2UuN7m3vSCFlh8bEjYI/f0M82ghAaLRC68HcVqGwunvLu9gUKfUmWXyUlVdF167uZ35hka/R
Ld46YBvgoVvycwEKlCVrWFePD7VThxxozHgpkrHm5OjKtrOC23JooUF/EYIV7RqVQmAZOSR6jL53
9I1/8D5o0bwZoBfcOBBusVnT9XfdRNwt5WYxUTYptQxXpvSprOsVJj1U3tixSrTZs6LJjfoqHoar
F0P9a6ZOXoPiJHvds/cG3+xYoikpVN7m4Vq75jRHqJjZso8OwubvjxV3i31jZWB4U/RwOcUvVhXY
E5l66tHgkVZl8RRZ2oLLi7yRrnsf7ay7xcSBtsRtgFn733UKghKibcdvuqrv65qFzOqfQVRVDa89
Vw3XEuudi0rzp3JFRLTFNB/kSnf2gnDjpiaewcYLen7U6/8RvEzisrvU5s4jJNzsZFTiqjnNcsB1
U/4wi/eBD0gzQX/4++v+tDf7m5/9tlNOtUOLBlLiV9s1Xy0JnqgCmYK9r7gMscbN8G1AeOjXw7XS
Epnq7juID5/nSJzum/3mFmJto+sIbTzXikUjNB3KHzWpTmR2j+6CO+G2ZeRr3VIsFpqZ12WCTDkh
tkMFqzy6rO2NvglmM+l2GDWMPzN/QdeOoonx6H29U+4WGWdQVYfiJ+ZeUP7ijnMe9M7ldbvvTHyL
hpt8YflEiv5q/DIjuN9DpOUgnPaG3kRsjDeo543wmMl5Lyoj05ii5Pn6tP/+SnS30qju3EkqsBdf
qed/k+ajokOOxOq5rKdzJAJANo7as3bCasu8N2FBQXIizbWKiXqMIdz4H2R5ojlR3nCkJbRnqdvf
fwtdD7kdd3QpTl8FstxZDT+KqTtqqryZ+/8X692tLGogmCll5+PwrZqUss/VDGJbmYFihrffXl+N
PRttgzfSjrIanyji8DP32U+o5H0OiT76CXvjb87hcuy8TlmM7y3LA23NBXzCD765D+nnsk3wsqVu
WwqCkGvpYdfvjAMJr7L+rqDqcZ+7bqFzDSN+7864AIm5bhJCqx8++o+Iry91NaShilu0lLP7VmOL
nhuD2faiIwOkowA2uV2LJifzADt+fbF3nHXLJ8dap0KrPa6KsZCXgikQp7KDpOfOOm8hZm67CLaO
driS+d8anY7jlHBxXynG3TLJ0QU4JTCzDFcJDpFGPYHVKFwOJr5nk00AVC6vOxZibO0y+kahWwq3
c/9oI92J4C1krIpN5Aa+Ga49c+oukbKdwAPRDU9htVa5J3jxjEZIfh+IxN1Sxvngg4+6YRyuQ1Bd
otJ/DoKjfvWdBf5/8DHa6VVo3NatbNqUjO2bIlrfNeCpSe5yzi1cTPchlFFH3NhrMl7GacpK5d93
Um7RYY4n0ZUoMTQ0EB6kCLJmaQ7ASDvus4WGFaBVsVMwweJOzJ8Ll4lzIB12MPGdt8CWRO7WFAAS
aVfhoeG8KUv9Ar3hL6VBHnWKvAe/ZV8GVb800RjdFw1bPjnbkLj3tFZXcK25fmIiU9Okoaw+8tA9
N9rcRamzqorKTl19v3pQg/8S9vOZV+un151oJ962HE7N6Pe6qPVwXZsT0U4CNOCjtzYpvppE01Hq
838l2r8czFt4GK+GeNBeo6+lA1Y/+XPh/Yeyg6xyN6btGj+X3qMkLjBv/5TRp9pTJxAvZ4U0Wdh9
X5v6KXJIVgGXvh6K3+zZdXMQrsiWjj3Uza9D513QVnruSu89q8b73HwLIbOBQ/u6s8tVFFGU+Z7X
nZfWPXpP72QAtygyQNMHYOvW5eqjSU140xuzVBnaeT4reqQKuxOnW+amooYYkOfr9cqHQJ1djVKB
dqIjfZu90TfPT9D09aiDF8u1CdexSTxH+TKNOGE/X3frvfFvq/7bLZOrVkwSmaOrUwepmasT00co
oJ3r+JY2r609I/CuWq5433Z14gRj5WRVbSmkREjf2LQduDd+6tcCGKQRUib/vf6Tdhx2S6pnF7db
Ue9YgAD7RtcicfrPy3L06tobfHOoW9WUBOjj5doWOHTF115X4Hi8D/QImpw/V8NZCRQbIphsnNxH
b26vUPp6TyAO+rpl9hZ7E8rhap1mFN5yhQaHwLWf1cncxwdm3xl8CyorSdH6ABsvV3foqn8iJCIB
lFcQQjg4xaMdcVV3iyqrGo3+8zrurgpcAORT74X8IVokHZ+QHyi6j3Po+dWnoayFCBLX71dZJQpY
HukllDK4XIJLy9CPSQG5B5UTLl3s3UHUhh8aXszxTejOiIdhXW7Yx0FO1b/g1TDRRUZeEJ3AWUnR
puc1Y/TUDlqN59qFpsbJm7Wrf6GADhpdl4xVC7lW7AmZ1VAOSScJhkc0sg/xdOFLJ4O35dA5wyX2
F6vysbM1e567iKSWrstyQjX4YWp88rlrrfke8og88w84dEZ3TRYXyPfz2ir3h+BOu6AQYwJ2DSCr
BaquvjElfN2gi7Bd+qDMbIfaELRnW9J+9Cp/+mUX0NklYq4sGg3dwawPMxl0+xMqYeWIYfgtAWgC
0YlH9N3J6LGBbsv60Uxz2X6E1MdqrmABidSTWbWcUjZJvIC5hibTu67uivJdYauhPtUtGlTTuowV
S5sgLtwzushW+mALXvNsGerIJniAdvYCWdzuHQnREfMf6ArDII2x05UpqWv9ZWi8oniBAvr0VUCQ
yc39MdJFJjhSCBfRVZIlY8sm80tP6AZ8V6Hpq303Q644yptiAiV0PSol09C0kZsuM7VRwkam1FlV
jEFJoi9Gm8lCEwouAwe50A7Nr/psV0FUKvzFAT5+GSssnQ0gDeDOo+fheT+H0TWSzO0vTaNKeuFe
PLAshmmLhCNXvp4qWVRFRg2zbeoC0vmmnaZInQywj9gyplJW5cOARqPobNaxAO6oCyKVoQOkn1Kt
1/GJ0pn6iR5FFyZl74nvLvjygROrQvtUtYB/ZIUPlsWPvpGOvBazaE1CYiU79Fs4QEoLQ0PvS7i0
oQuzdpNInUrF+LFDWJHzqnoeJbhNgpCZLtYWaata9ELTOhz8E6WC+alqogARwOalSKept2u6WF7y
ZAwpehd7FcPHhqCuWRa5dTx9Wm3Iw0QsABiiQ5PGPbg6KSenjpnRXjt31X7aND6v3imDTrQEch56
uoRqxnkT171Rnxym5SgT4ERdebWeK9u33hrzBQS6aCpp/wtF3MfZCIzvehJYQHQXLejMB8c85x5Q
+qX56EWqZmmk2yXMmpWx6gzmKOsmY1+u9C3lM1Q40xrKPfYEqvbZtIns1SxzVQZReHZAXRU9qMYB
d0YRuwxMO0rg/6tER2U+rKx2z26tui8ycD4y7Z1sEcRIC7hEP4Zyavg/YyTLT95M+Hfrjl39MnZR
I7tTNS6yrU/zMBH5XrBCql8oS3rsBFolPzIJesYD9rCMAWg6EzWVlKu0hvBNB2Lz0Z1jsNdUxnvq
mEumSz0zSp+iZqwlxJlrNAmBotzYfwbpNNPbEszh5UU0dVP88ksDnQKYI2jKnwMkznRmkRZb0poP
E8C4jQcMggSWfHooRgr5aHDOTPTcwNn5V1v3tX7CSR1VKaFw1Y9tX+NUQmW+XF+cmJXiA6tVoU4r
R7/pcxNWcX1pTO/XZzpO9Vyn4xhIdACtdCCo7NAaVMbgK5yDTOAioy/oQWkaSLt4oCxpOh7OSRD2
Sj4hj1yCQS8Ky+DkQ1OLZdrSmD1XjjN/YypSOm9rmwXQIhfJDIq2NRXLBx9E0CsCXKFERRJerIkN
+re2BCm0GN7XTh/bUwXp568CrCs0ZYqx8d0StPTnzNwBdCCr5TXIy9RYXUt/hZBARkmVBmhq+lyT
ye1T5jE/URrKwmEsoCJQ4KbdhlEN+WrRBBd0D8cypyYUEGeW1XeziOd4ZmLIuSVx7hNNEdxLEwxJ
HDXqK7jFpTwLUnsIksqRL9Byr22yTq54S6vhJ+ZQf/fWgP/wO7dT79s6YqActQyid6B2c8OTY0Gx
/jCKyNgUj2dvzcauWur3Mqjd7s1aCtCNjx7z+qQopIa0SRux8rlZaHCGVO+tMcF9hq4HbmHhwuz0
RKCz22NfXQfFk3p0xvkMVb9SP6u292C9GYdlaisIIia69XSQxKCfMgmvhyJOle2EC4F4NJomirVD
kepyBYSsN6ZsHjqy9utjUI9Tl7g2NJA6R+dvfJ6DtlaXuJHOmvpUgG6dOxH6eUIkG5YHtw285zWo
FyA0QCzE0hmvUwolTM8fTxpMXki2CpeZx2EpwTLvk7nFKBxCS7aPDU/KwK5NUoVF4OdNWWN3jAvU
hzI9DGWUMqD4o2fROBq+YlcYhLDKkoSVLeu/dtZo8RKuvKUJNjtanTuvb0gWm9lvs8FKr05VEMv+
gyytq59syYAAcCAl7KODHz3ST5Vri5uOcxFVJ+20XZUEMixFZmxtglygxQ+i72hXeOu4vPBSSnx/
vTi+iIqUd8qpLhoaHV7SogXG/UIiNn2l2Mk7cG93eknbWXkkWyk2kHcTb9r2JKxqvYeWNgW9WF92
gDjOZE6Rf/K8jPtR6CXR6K8yXXjnNFeASNdKJ2A+Ns2zu85mShszAYQ/9dB7B2n6PL6IDh3ZT85Y
CvrsdVFsIEWBBQbAAYSg36ZwoA7PAImbgvclQxokgXRSHFyWxdLrYHBJ+jrKYCgSECw3LgR8GiZA
tqHUZekLsryBciFICSPVmSBTkdfjpgQWvvndWkDoKSnHGBalBZgd3ztqUdXbwILQGq7WSLOm3Jtn
mU5dv4yXFuSn/KEPQfGWMZz5OHurbl0y7GdifZGAbTup6wFhmsKbGkiRlBN6k5VmsrhCRwJbMCrn
MsgAyipp3vRNPyc6Ioi3UIxz8Uwn3Bdufczo2eoRS3h+QXhx/FZ3S2TfNeCAYxmilPcgQGjGFWT0
puse8WZ3/FPv94AwIcrlZ3TKgtCL4iJY5yQeC/MkSbA27yxOZeeXOw5AatGGVjfBK4lODK0bohJv
JKimWceZvAcyeEMMuNWAvnDMxv4yKkBt2BOFL7DGYWTPrBukOHkWYn5vwwbE5ee6hccgh+11ZSoc
KH6AtdGZq0yg6YMmU0GnfwG1rtys8lwRnqWY2PoBHC8ByUDdXE+pNy3gF1EgkBapiCGZeDZhL2TC
7Tw4JxnWhj4uaJzzU1qQmGZ1G+s4WbnfeulsjL9ks46xorhoNeyG5mr7s3EoeW+aNViedVsO5UWS
SplL140WPq/WYjx5OMab/6Puy3Ykx7Elf6XR76pLUqRIXdzuB0m+xe6xeEbEixArqZWSqP3rxzy7
6nZXzTT69sMAM0AVkJkeLvfQQp5jZscsWllGRNRoMGm7oppLnqRFv+hnQBIMWQy2R2SWXCvyQ0CG
228zKSa7QcKQgVxBFm2NAN2pt5dSIySAV7m4BIPi/F0IFZU+LHld8Se26DkZ/fV27nFCLENm/JDy
/mbKIILC9rpWnz5yNpEKWmcNgiPHmVl32SNQhm9TLBE3flDaNlppycje40i23IIDKoaLbITfWpKX
pBcJdrLiYXV0DC9ZwKYqClkf0qRf8jXfzGxsaYySwCDdAPVUtfEzNAo3iOQp5U71Aoxw3nCb7bIl
LZfXEonBsFdee0/cIrt5GZEDEM4aCcL9xA7tJOsOCa+V7bfK93N+67FgUonnpuWrrUcfxoHZGuzR
qDisuDOV2PPy0LNdxGo/u/KFJvgChPJtNa5wzkN0vEoxKtJUwaaA90kaY6fp003fYBeOEOCk2HZy
RmGBXbn8YkZSg5znPiUb02CViBzEZFVMpOnJRiw5XPMqF/KXsuq897RF7RgtubRePIdwzr1MC5GG
ySSG7gqlKNkh7gP3+DoUPXI3JGzaZVpAq6T6DMFjpCU0CqmRc8Q7gwyBZphndlGng3w0Dhl512o2
VRFTVbbhjUbJVdKdwXbi3acN+jwkErfjXcClOavbqf8jG4oSSsmiqm9F6fH+Y1jlrCNV8CBIKqzS
ZA9WjsP0DyMbKBJKmm2adMxzZOOtWBo64D/YlfHImAjicNbGHihf9IVVXWIpHMHGH9Yh98u4CFEp
RQrl0X2uSsuQN1EUbwKF9LMyxRTua1F1ZVyWzcR36cKmazeM3Z2dCuvtsLo7hJnL8302luMkd1oG
BM2Vyo3eKWubCWuSbsVNocnobkLBQ7ml07Asx7DrCv5Wa+M+Zzwj3wD4EGox4S5ECswy6yluF181
iUvhrbVrOig9r9pBBsXOx9cPbwVZxA2fGx+LYjb498Sm01u/ZnO9G53kcyQMUEwMFjeGJjVw93pb
NEOtt2UwoxcR6wpPSZJ5ksaLCtfp0K6dqmOZZQ19qrtspdf+MCNTAH0T1L4mbEQT63zCHY59sz47
CQTwIUlsCZPZiCCIpd7youIu6boqLLfSr112Y7VNiwSmeEGzCWhO0z1BSGV17Xp63rZgD+lfVh3z
l0cfkz3LAZqvhT4y3bbu0yxuaZ+ysnBygzCpYNqhj2DBLcqYOvzuMoFvibEd6i9RvsxrcBuwAYjD
VJq1echJ0bxThOay17kNev/SM60MX+zS2wl1IhraWJQ5CTehtoZfyIlgZy0tckBj65EJBuT1SuGf
6NWa8jsv9MgbGkq09nXbFuEmdzVpL+FKP5BdDkFmsZ1zuOyf3ZWHdk8GmnXIL0bcEhr/mnaxh2n8
HL5oa8CvaYuhvP3KZutumhkdPnpKUTXbZS2mAfBGIHvk4gZDkSCWtPAOVa9XOK73xvxY17adk8YP
MXAy9BB3xyxwtLlRWCVZkvpcivu5Jl4TY+/oJ+S7V/VwJ4e83eAPcGYb/aAqtqnKaPiNTk1Mm1qW
ot17REG6104jLe9ndKgTWoY5NYexpFIUAGwWr9/6cKANn30sqFkRAV1CoaZkV7HIlIv/1SDPvDu0
1mProcJCBPcUrw6zJZK8cuPVGtTNeWC8aJfpK58obAX9OW/ueySlvNV09QGGmNmskRPcfI4mV9We
B5o8FTkPWeyNJIXXEF3QF9sB6whoQrlC04GPKhM7k1FuHGJd1KnpYFR8KBsBJ2fS+0btZOEx1Gyp
rvlJIeCdRQ26/zzJF2Jkdg4r4aHDslLP/NXrTSHe1doCPFjGdkBn3K8gnYeCzdkGQAy10VxWYvkX
vgb/BJ3945Akvl+RZ6nFTCbCVvdSVm3SAiCPnWQCBlGsuavtGuxU6P+rJON/BhD+EcqmDbWk6pr9
jK4rgbs2PDrm/lc54X98zP+pv+zd3zgS99f/wt8/bLN0mTb9H/7610db4b//Or/nv3/m9+/46+7L
3rxVX+6PP/S79+C4v35u8ta//e4vm7rP+uU4fHXL/Zcbyv7n8fENzz/5P33xT18/j/K4NF9/+fOH
Her+fDSd2frPv750+PzLn6lg52mZ//jHT/j15fOv8Jc/wxzi7U+HHo9R839439eb63EQrn6BGbCE
RYtAaiA9h8pNX397JfhFiRAbmBDA2PiZI0FT15u//JmLX4RAfB78wn1OZXjWGDk7/HyJ/4KlgMPj
1odCJwwwi/Tb9/vdNfr7NfsTsonubFb3Dt+G/rzf/k544TgC3QM+jBAonbGRnonKfyAimqWqO+uV
wVMn6Oew2muRi0fgbPCrkGi90gx/mlq/j7ky1yzIv+ESmh6It2z12dCzvKCzLbepqa56tI4Ao/SF
Li446detHcOjC5iXLBT4pmfX6269kSnoLD2zJLPoSxHXewxQiQNzUergmTAHhoQGVlgYS4rB7ACd
7yquUP91Vbu19QpV9hnTWCg2cQJ0ctey2eydkTe1f046cssVft+rpige+VpdOUTMR8iyQhhTPtxK
zoH8pHc6DJfL0qsvJ0QnlcQ/ygazjsvEj6QBJk2LLbPFO3KqLvOl3vnnkIEsvFtohgAqD9hhqJqH
atEHl6sXikaMDvy+GNDyYXVuNoYO+64qdMQXczcAahUVerUzPGHL1xVDJ6Nd7xaV5THMWg6+I3Fn
pYsoSKZI5+mHcOfxf0BodWaupyLfp73ekJUlQCyiIKh3+bJuWKufvAHmFfmz1XA7kI06sMp7Q1ga
7HnK79w9wyAVTog1tkZ+k616yzy/O0Dk2kb04DP3Y0HiNUaefAwW8uAiZfba2kwkEP+9Z1Q9YnXd
V4bcwCnvgcDVMp5dcJNy7wLwDzqKXrz4NdAyWlwxB4bSE2+tdq8eZyoxfvYdzuab1Oa1ypZbaW8z
5PDsDAMS5a3dZjD49XKK+nGeySlbMG9C19eySh+HAAgzhYkxD+R3qtWLyfznti6/YZhKkkyVj8Br
0Xm+2rwN4mV0UOcH/UdFr03g8qhqyAS8gILqyj81EkijrnjCuEMdYSChAbi51XN42xfVeypRnXei
vnNgriIA/WXU5fONOSfL9Vbd5CPkjhxwpfbhpoTg6p3VfhsVgbJoC5SL8mDpzojyPYYBh2xMDwuM
bhNVey4CYlngJlnyZAXXg0DMMBlaqMTJlH3UUyjigZVHYuoJNAg7hjM/2rmcErVmr25UN60vCTTw
5rwVwddFI/bGK+vEtFHW98WGIrMcXny4jihuUFRN/g9b7YTLl93IN57rRNSDWoiRkFZsICq8QGu9
z6ReYebRk6jpm9j3zQPqP5cEJPv0Sn4MpXehl3uOSgPbMjLWPGu+a898d232NeyzZmJxI4pkCEbw
4bNK/Apn22l2X871QQOxw3N1vnLwiY76uY1LU991WbFsoCF6nwQdIjw5GbAxitOTtVcqK79lyI5i
C0ekOnLEYLSShLcAFw8LnACjAWrvqD1ZGpYXc5qDyDRgY6nYYskCVDaO132JYsPUCEMAynBLxGWe
kw1wxNMIonY3Wk/hqViezaPv4G7c1R7ZayCrqibFNtA1gtDMfQijmRmhmUBGmYu0KV+rUT5iAM0g
yWw6IZBlifuErNokXlsfs73jqYjyuX50o91ZkX2WaN81CW5GofyDcWq/QtpnkCV/J9VboHE31F7d
Rg3U65Fu+HEKlIubhh2IpMfC5p8jR2JHesxbTTBgGtwTuUrUZ9A4KBQ6rTwxnPzNspKrnDt4p4Ze
FEh4GsIGFvYVj0EwAvBY2ss6n91GIhoTJnD2ziyX6eCuM7GEW9w8d+hQ1qhraI2YRNzqbZfdyH7Z
NAs9hXxEvJJOH5EA915MgItGt8N0ABLXclwIaVWHPLz64ucNA8R1k3f8hK3u6NEag0Oqz9Fzmcup
aO7INF5jx4n9QgIgobAbmcVL2gfX4GbmiE71IQXkGgHQN5HrsQaIWezCOr9HFwDOaLjgadZEmBow
ie2HL1iXxCg4m01YqQMB0SQsvpVn67txttOmFQqx0TVaOHvV8vF5zYMbhhs36iCo3Pv9hPCoEdgo
EOe97e3DjHoxGvtagVexr61bTzIIt8VMbhbCTimo02iZgK7KPoyCsUNYRF+DFsInqAB0x2qB0WKj
yuKcR+ht8JBocFA8D6LGFUFUqbjDoHBiePXkVZNOmtqPx0mQZMYAQKx/OAHur69drLxgiANvLlBa
gmFSYlN63caRa7bClaMjw7VW5dXawNxNwvDboSqkFB1eUD1VevjEZOBNu+LsEdjmRaL30KeRAbDi
UsTMMhr5c90kA/AP1o9xMSLnubN3XjNctyXud59Bat2i8YxzknogarwMPa29MQtsbe0I4xlURjbx
y76LOtBAiXWAkFjVuWgaVIJpnFsA3QhiJnjCKBAAe/KChcXoJJPFBCYBdfWUOXoftEg8LHKQE3q+
aSF3iDnB0oWKQk7NS1epKzrdcGc2bu5fKwB9kR3lQzvFKR2RT13V4IS2QDCnhKD5w0gf+nDqdTHx
CEYr/e4bIyiIGkIOJO3kYzsh4a3JDBrVYZlAKLht2pLwMOcPEBHNh6YxF75ssKLg3UiFTLckXbeY
WsBEBuIQwrWMZNs9o3t7plP/ESB3Ug74rpk/4KGtwQMv9YPs4LRk1jKLNB9vwRNncTjOeHzKH+cZ
0wiTO6Bdgq0gM9t4WaUSN8K+lvRbOfIHNYZo0IPHdESpBEwe23bdPbf9kBS4dU2TvvHAfKdAayLL
VQcM6GhG+y6bEf56UoRRaYD6BcEB/fWMA4jDCMQlLVa9WUR961wJ66y1eJ99d01zbFsVGsSYhW9O
Y6KWhXIXrDismXAj95O/q81ygjfQ99qZ19EuT0I+N3M6b8p6OcGk5Hpu4YqTe+MZ14KzGCQ3kZ62
1pRXuNWu2goHRYV5g2L2svAi1EnzBixAGXspOwmJhPHuecBU7C7sFZDZat8XxYl466lxQRY3I047
KR1o3/UG4ySPi2hT+JhsU6rdbTCoK+zA8oCECgT/otXfpQT3Ihyv8gRhEFmk8j7fuNVtUSfPuEMs
oHASqL0osj1IZXpw2sVD6JpDKwDRzKrc82bclemaXoLjjGiqlw33cREoJzeh2bLFuhh6UbNhRmwy
spBowvYZz9iS/QZFYi72hfYuiG4ewqp+VT7QVIUeEZZhECbwiBcmLtpQ477pXQxlxhdnU0IxLQD4
pUBmTxnckJSKxJOIJJ1VhKgRFWOf8Xct/CjhXLFhfd7EzPM2hKG2qpl4AGKqQ5ZFBqG+RVl8T0h6
AOO4a2jpAw7rGaT8HY+8bIknpG5cNGn52nxjREEnmvF5kzXe3mZLlwRtnohirRLM8YGMC58gsO7i
fuXHQnw6bs0uY6m/h4sJ0l3vwSDFmO7BCfHwEZPfJ3MaPBb+ZuyGW459fS4b3FIUVSFG5FA87ntu
D+tYP6zc3s2ieG0ozJQQ47roRiWwnH3XCw6HkOWYBH2St8vJ6wOUWeN1PrdLkmMYZJ7xSUBDUOaN
kc9ZkRD53gXPaVleVGuJBTnH9tYr7wsTuVMs2iIqtTzUYfkqpu55zI+Tde+Sy8ewCj9Sz3yi6fnU
Pui4opxcsrjyY2L9pc0mXNvchAlYszoKMzzU6VzflcVyWti8G1S+7UuwqYSgwB2HFVCDLyO/bsdI
OL+MwsD7EjY/wPD2Nr2FZvbTIwBM2gq52GBYX/HwxtA+xK0/5rF9xAjNp6ex4OLqPqaefBVwuAfT
zbxomt3zPIGoKqrnvkpfKa79CiYlJmB3Yk8up7ko7zQ+Aimww4WFw0mkWP4sHAJiczIjwvTeK3QA
jYS+9FpsYVx0HyPukl0gxjuW9QIYaegi7LhCFJ/lrL+BNm77Xn+uXYVfr4LjFT2yEmtC2+ffkOTk
EUz9973BWWkDIuLDDz6nd+fnCsOPURrAinOCIASbQ+NFDhx3tLcyfR/XGXwDMuBgOombt1wumql+
J3riyfiVhplJSi///nmyvXI8OKU7lAQoS5ssrgf5hGTTCHT7C0NrEMZFVsJtHctXWHmPgziX58Sd
MpJfQsmGyxCg7BgwiBbRJitiXYG8mrBJ1AuaRRJ0LYqt+XFa6ifko9ika+FjNwYijQaf5FtyFvXV
p5Jx6CSGLtsxSCJysh/rVV+A90TTSfPX9moCRAcjH5RceYtpEIdsY4Nye176AuWAiTJInHcZdvc9
DE8QiIbRi11qsilqwvAhneLQXY79FRhonfReeYeCgCeE0LjzuzEKcxTbvjefimwAk8Gyy0HSm6bG
0FIXykdd1pfKvPYZfATwrF0zVDE4KZ9lzz94i1hyf7O20t+hZKqwk1eRVk4lGnamkeDFsaeD2TQE
lOys+YdroeA47/7x4OaTyHB/L2iGrEq7xBbNVTcGCsnJ7rmq22dpUBir/KThWZGJDiVjC7yaJlah
pRtSG6MowJmmu0G/NQx7HMrlAGqQ8HGCTafMLISy2TbPJ5y2bHxu5flGJnrDyvIqaNcT5Fx2KUQC
Zu4VGqNHqLlcDLxjVxT+kGDMNkFO9GdWuOd6Rr2nAoxk+J6JwMHetwwux61GE15nDNukEKBxl67Y
MHfMdBBE2DOQC5U1pyWdg2gIUL1BaoluCHKfCNnlNR4HyEzQG3Ds2zkv5UaCZNl54UMzh1A3tE2P
oXVyJLncpoF8nsU07TJZvE52eRZQywR1ukCz2dyNU4q0GpgBQtLyMIXqDfa3awawvXLYVTJz3qP9
7H2V5bP26qsS/Es898KDVGKO1wyrtuo9G2sYdUWlNA+V6r6rTO4o916WDgtBf1Y8r9AlnCu2wNef
tileBweCvve/upCyhATFuKk6rSBalkepcb9ASBZbDGWjSvVxSa8NQNk4nVFFmVQ9rhLQX9iEJx3U
FkyCDyFO2cVi3K3vKBq7zIHFYihARAAAewqbfhNgq4mc6pNVYhaeN1UbeVOPe9wVUHLBnvznTl5r
q+PFmiedsovKiO8AaoJ8BLTZDayNkNe4y/vlxGtfoYJHQQnqwyF6vEi4AlWsVo/H1Ygf1N0LYqf7
GJ2ciME6/ggNSBRdo9hcGihyPLKRA7Z4Ux4xpPuAfugiXOQjLeltvxZ7zIqXUQG33SzgSQbQHesm
jY3EQiD1fOm721nEFR02bYh6KCNHFaqL0eO/ujn9W4DodfbRWWe/+z/Cnb9DSP8HsOk/PdD/i7ip
5Oe5tn+Bm14O9ZszWfc75PRv7/wNOQ1+ESFRYRCQgHNxFuX+hpyKX/wwxJiNALIK6BRI92/IKf9F
UOn7UuJ1ydh5FvE35NT/JcBBKDSjvuCgENi/g5yKn6ld/wicstA/w68+J0pKBmj398BpC2EP82je
PYkR7Wt3QGfz3LNa7YyG6oPm5Ucg8ncvBPQYKlAmyLxNFhgGoN4DUdxM3O6IOZaKgSLPwwdnUri2
e8sO7UaNlqS/AMNs9wx2IxNXK0pyjgV6Wh76tl63Oh/fRBm+4mNIgsx7b4X08yfOUCBgDKwxudSm
BTBXHThHvXJedbmPliTtZpBTtD1AiBQPXQ/DlBJs30SXj6rSy25x/RPtoHXEpL3FoBqkCdC+xAo6
qQTKIl8v+qoOhqOHBWn1wC+XdRHiO78WaVcm2vEj6vMmnmjxdv6/CYCxIoALOKWDLLnFsJdDFGwV
hOHG6JsKmZb4CyjdeQDbiNEt+G38qOFOsKskUBriqiuk1i6QS6PYnFYPmfO+wMlt77PcPtbhp6F1
FmMnvlxd2yak+UHDAILB8K1eP0Jdo8lHjzIoGPCawF6MOEqDwaG9VOVZ53VU64t2+W4ezTY0KWrM
7D2TwDxUXV1BQXviBqWG56qtsusLWu73bMlgGNg+DGF5BQ4NW22XEcCZSLyb0ZCPnn2VK4P5WFde
jxZM85Tyz85i5oYNCgrMBiOHTvHj3+Czlq9RgImRVBXfTKUXA/iwmPRdUuV8RGVlP72qtUkminco
Q8Bgpn3kjH3QcryeGwCAkMq0KAez24p7lwDyz9t7/p6i3KDZ9IYPe89QyEDrSvdlo/eyk/dyBIQ3
FHJfuyO1KOgZb/iO9CDRJwHVlJzSmE7ZeICWGYsx3RooKvbVutK4FhDLyDL/Lg05NfkGHfsd3Pag
jUPJP/LxBGeJd81yDr3V8oPRuoJfF+6+9tzpAbzgW/TLuxE15ABWcLcE813TvpIe/4DO9XVmCpOG
5hr8ZyRI9eF1FRr75xz0zc/X3Sg2yunDtHQP9aIvU8zdbViNd5ueferxfjkN3sCQtOJ9/ASfxNzd
g9DEDdVfg5AAbn+G5xrzOVDvsgCLLOC/qnkZKRM8DjWQ0ABlpuvKV/CHfVQ7DKeLKfe2wAZvJg8b
jyM6WXrRxXk/fYqgXLcIxD1lPF2TcPGDGD64dph7NEkQ1+la3Ujn74sSDSKm3QNERhafBLcdb7H/
VSgUWh0C9mzuBkwIxKO2V4G3nNh83yCSHIb0+fcZby8W3JHCEw9ecBuG0HJjxYzWbnmuiL0rQhCU
FXspWT1sg9Kg/irNfmL8fV5Sgf4Gphaj3tkOV4YCwvPpVVqyfN+c6Iy6eBX+GJFZ3k4eO2ZnzO+M
HYQhipRVape0zehi1oQLXCBxJbWPxjvk2gFuxpeAcgXV00IOEBaV+D3jXsv2ohNyRi5w85rD72kX
1NOyJ61/OVMw7tx1BrCiSyCUfIZmeccyQEpr6O+1yKAxXbYNRSVqdLgFJwJhBYpBXTQ8AXH+6lJc
eNsIqOif/Lx+cDhBeYsqkVR3GV9uVqE3dT1uVIBiB/rLq8GaPM5Z9e6v1T0SRKKmSn+EbPzkvDRJ
xn0vwi5yKJ0iEXgkMC74cnULVMgBXDMKC2eZvctaX1bGuzAdWJ9gevGMn4TzGtGlf9LZeOzr4hPF
+SMFoJtatFXkaM8JUQKu0dtCtXdFl2+aBv2DX7BocdWwXbrpwCv2AGLWJRaB5fEA2xsIdcsELcSy
LddoyPL6qobmKJKQv8VVJ1GtssxekG1aoGpEJ7/3AKuzTuz72dOJr+uHbsGC6p3jaNlBumwrFnpc
ePECVebGH4dbOuJ4vCNwu6+/RRPgKmNLwm857jhDZ2mRrRoLL3+HEumK+/XBl3hO0goIoYPMNQmr
6dqbq1vlpmgNQMh4urZ7GfS37TreZ20ZQPFKd2zmcwxLneehwjdNbYEfXPOdaXIsiF2iM/xr2E82
UW2dA+ENoRhd+EOwih4x8+WyKYLqbm7zqzXEojqL8/2PIIjIyyGW0RUyIkvM2Wa8p1d5lQyyRgNY
dlh+cCLbcap2L1gRzg12fQwLnDxoA/SmkmAssry86uwCWQIa8wlpqIgGAhpRXUG09w7FAJzgNY0Y
vL6gtHe3Hh6q2rTPZ3CgwKI36em0iuDg8yP87+KGpG6XuvwVjQN65VId2h4d60+QUBB7A5lOSr4W
AQCoxA0ap172nSq+C1NxkKa5ohLJys36A8KIw6bxdX67ehPEejj/RTceNKx8eQv7lq6+L7EY7Qrw
t5G5hxzCJXBCAEeKHYiRFUpLoGolFB0l8OKEQ2RMKg1WdZY7XDYSWYVLUKfziaPXNYKtEXEQXWTT
NWxQ7kzD4oKC7e0DbJAjrkBc5oAkOACy1GH15S36LVZVNIaMzXgbFwLPnvIeQr9SiCRtXiA4OmFn
MJHPuudC6XdS2NfiUZERCeQpOeJM6YQVQOxole27Bie8gLTLYF6G+ngbL1AfFBwRJshlwOXtSdJV
8sVC/xMrpCxHaRGebKbQUSq0lw2wwgvepD96qFSTcYaoHZbmNIIL8qUPyGPTDk9IfGnjQoVlImp8
/QKLecAoBlR8Oye8w2pVdoCZSykSUK/+gWSPjQ0gmckgsy73fSuv/AAU2QJd73kthjaI4XnTkHsi
CmvUuJzrhWjplOhFfhCKu6sQot6E3nTlKYCHAXTm2EqDb8F/tWD+v9Bc/P/UOaDqQzkPBcK/6B0e
TFbAsOh3ao3/fu/fu4eQEVT7DKQ+ANzf6S6EEoLDtgjqjN/pLvxflApR0FNKxf/WPUjCSAiNRMB9
vFv+O92D/3PO+x+7h3MLwnE8hsZGBOSP06sBS0ur62x9Wpr2NmRffGEXnamPeUc/co/8mOT6kQv/
EvmsW0DslwHOHBjW5QeIC/zw8sBys0Nji7kxyMTP63Pu2NXoXcNC5j5dxy18OhBEO+2QkH0qoCiK
FbEqoYbFQZrv0bPMGxiphzA30+gFlgdAKEdMYpwI4N+wKJMQZMjyqqy4rBUQGmxGUYXiBGJTPzHK
/RgUqC9rv8YCqzHk4mceKnz0c/oAcf8mCzxUHVicbIunsh9fMGHwg07qFgGZVzOTB0XBskrvEf3f
bVoNUa2yfTuU+0F5+26uXqoqf4ejJpbY8qN2kIYbhkW0KuzXMoHhEeV26W/aELOFTdA9FnO65TWg
YZHJNiIAIDB1hGSa7r6X9MHWGYbE5uKlAsiHaY3jnJnDkho/6oEajlVwp+n8wCXe2lEMjADhTaZx
zKNg8p6qSE0YP2kGdcvx705QkM+sv/ect8+p206VxLq0vkO1Bm64OQ4aIkLgZTvPsC3n6T5scFzX
OQgV+fTQum7H8uHkrQyoBeaFJntfUpxC8C4PFdjToMTo7NrkyTxi4r1iA4aJLNnCgOmVkxZpq4A9
iwIqVJVmqBosfF3GvDoy6DEiaNfjeWlPsLHDyLKS+yWQ+BTrbyevuehZfxA9XlFc3uTw+MbY6BCn
GWg5bOcYSfXWXW7obQtdRTjCsdkUcTNXh2F9D0qfRZh4QAa6dHcKdeqs2Rn1whVG43XK9fpj8tPN
QrzboCSXGNSx2CfofgBn5U3kQ5xHMRQG1SLKKIY7XHdPh+ARGswbTzyWfXNtV5dgc3eNust09lJT
rJ3O1V9QhgJuV9s8FChEVPW1Au1KkE741qFFCtAARbO9dKEtY6zTZSymfjf1HK7Q+fIjzP2rvuJw
6sNk0aDvcHIjNEi7UnphJHzvezCAoOz6gOxTG7nFNZjW87JNq95qhpA5r07RtMLoW6Qe0NMpGW29
bam3pyP5MZbtqUAQvZD2BLX5MV2H64XV99SCFJxsdSolNNLzkYWlTjxvfTBjtcO02p22foJBKuw/
S55CovAAJRTGOg0cMgzPLzBpkYyqw1ReelbPehuM9F2F8KhBogkQOhhbJT4m6guKO6hjaGyL4xim
G7XwWPpmn+LOwlDj16iKfaHoJtuahV3Rc4C9TNUxo4nXnC/G2G2kSzcIWYKeoet3o2x3T309XZl+
QoM4pLc+7PZiPPkv3v8i78yWI7eSpP0q/QKQYV9usQO5cK/tBsZiFbEjsW9PPx9KanVJf/cvk83N
jI3RJGORyUwk8pw4HhHuHsUYcL0Ase2dEzSYZSEUiwrnZJq+Q/E5acUvNBw8bMzP01I9SNtaOShF
FGgDlNm7/twt6ls7K/GQ03mwtKgd6x8Xmt4aRq/BWNLMdxwUY6MyIsTA57pNP6mLdGaG49dNBFor
0qmZ1a9IS16SrKJtV9mViHZMaR+Hcn0SOyHUijrcTJaYgBZQWMy401JblNcvt8V8nxvhDhpbLMry
SVUu6COfi5seQWH90qZZ0G91vLbySTMPtloWGONfmZFJf6RfHkQ7Ij5UP0h2nHHGn631qSPlWrqs
+wvojQ67TuOoaz8VEuDCbKC9tenbsuKEY+j+njTnZMliLencomaSwPJX7ko/Xu3P5w99Uc2iXKZJ
dPz+WL2qrW7pur4XX8RiuzlrzfrTREdJ4QPA6w27WYBJU52Hm58NyV3R1l+QtZzaLYlvvfJQJ9P9
QhtjZJj6j9P8/ziwMWTLUg7z7/8MbJ7z+tb/467P4aa+Vj9XRX//49+QjWz8AiuUz8zUTNNEevh7
XVRWfxFliokKr4U25ih+/lYXFcxfFFmyDEuTZQMXIcOkXPlbYVSwfiEhwMhOgVSsKrLOYvk7nFL5
jyudboyhGyrABk2vblJu/dPaWo2kUUfC5inlfI2tZtKCQhecxsiFx0YbHana5o/YGmG42Img6Dpf
7RsHjTTbUMy7+7141YbZQUaf3y2ZgCplab+jKl0c1GP0xJQMzcEUK5V2XicL/lhRnwTTSp0ske+T
ymCexJKemhGK261YHfQ8EiSYcTuJy+M+twgKkuLrkn3qcig+Utv6olbV8WTMkNxJh9BopnA3bk3M
uOqeRmfU3mil5YlaOrMFPEpY+VLfKC/zzkYp8gBCTQTH1XSqXYdFSqFxSPvEEcWeQW9NC6tl3S+D
ID2N++TkYlU9ChOp95TRlddwZiPnT+wuWwR/Qdhsj1Peh8Jm3pNd9vT4OtLAIv/AcMV3BIFmQAA9
rSp67jVdmxin2s0tuTO21qGhEeePbVW+CtzJaIafP1aUH+rMn9RiJSPZRs8cpVdzA6Q1wVi+tWS6
kignD9qm3qVQLC6i3OQ+twvewzy50pydu4FZHXBVd1um2IfsrSSG6uGAkYYLkyp1O7RAdpaJcCQh
ckStaZzKSejsaSm7i1rNL0J/6/xVEp1E1D52Q1J7I6jSoFDkFfPnn/bNbyTnn0nNxr9bgOw3XdZR
Syka4P+Pwe0mwYiZTdSAAtJTf6IkzrRSutQ5jEf/Vs17vO03NF94+yRKtRL1O7gIsxooufWyZ5CH
ZOhxZYdzqth3N29Q0ZJJe5pSPE3fpHF5bqZFcba0F1EiJC7CJs01TfFhnpr3vKWb1xZm6Q3Uoqk4
1VTFkOkiwMs+CnfDqrvoeaXnTRo3GLtZUMFnwBrLsyRBfNoqmCGMvGK504EU9Be04nKAtrV1s6Jt
cTyo5aAoqGAg5vUmBvh+yhpDdplk5Rp6VnimfEvQvR3Kf72jMr8joryNRRY2a1IHrM093LJ0ZLAL
WiVD+KKxUA+LBLsrrIKaTUUmLU/lw04H3RLGJqzG4iJghRA1Ou9ZT5SPE4yrU5cgTB7hVHm9maD3
7Sj1alQQKj2kBkE/L72JoVVAENsk4V4RR+dHbZYSf0H9cmLa3kEZZV6FvYy4pY342ruIbitf3xTR
Edf8bW1uZSjCd75L1/Q8DL0apKU8H2UMFWgmlUAf7QPl98cdstXDbk3IDtc6rIumPZWaTpVNk/Ee
WYEzO9x8Guo5RAOknTBc6y0ql3ln9tf7PiRy2E/qcifM1K9oxvqG1G33SjX30aRqnIDr97XPrEs1
dEDbaj+lKPaQl6aDj7eEeM6O/yHP/n6T99IfQPHtNAxnY97Ex0nPn4ofDRVFyhyrMVbUjhllFHHh
5LdWGd7CvuWgHu1LouQXqZ/Wk6nvT2LP6ilhA8R7L4SmtRiop+tbtELWd0BeajhXxeKkU0/9RUy+
lvtur6CvT/IyOdaOj8aSScJDn62C2xTnvk6RUOvHim2ossCcoATj97IrMKn0w2gZMHs6cfGq4ow6
DDKwztrT1/GMcBDlM/b6R7/Hp+xRPCutDjNHJ59MuydEUvV1KVUtkNYNL4xhvT2IvZC4o2jc6Wlv
erMkt357szZPsXC/SFc989SCUi+8H2cxrCJUBzPxcdE/I7hV7pa98/ZClul5JS90uvPzkqqIylDm
omqWMBXdCUUaGM3NhHqPymRwKBp1EZ4u6zlV0W3C/KZvY3XNUz3rdMKbJKfsvarQgMTVTUZVjiWj
rj/kS+53Wmd64wCtiik8KUwfEYq7aX4xFGn0GtIBZxuWztOPqQi0flQq5PBae2MO5FIBmbf1zakm
7ZymKYWplI1vbgwQo58HyUbJcUUdsVzpLfO8aGrcH84n5S6PZ4mdChXKKLx9LxJ/6hHV6tMtsXtK
hI+sKaahC0wCXIZUDNIUrqiZaE9TYn4ZjxxRQPuLyEunOrdSTlT1OmTIHzZlx/+sDPnFIusXmJB0
w3vzrkOVdWoU5aUxmvmsJRKy56r3xjq7nbBnKE5i5wp6QY9n6B+00vQVqIkRt/uNYURMRmlFJq+V
7UbyT4CpBEh5zYSHAyKNyivJ96JcGVRnnnJnTso0NFXC6KxpI29WI0sfijLI6jE00QuoDVT1MVvf
J3m7qrCGXAlVb38bJbdvR/pM+7jcaVIH7fc40ahQR3MyW15lipKLN+7sF1IbVyUOtmhvqTZQtvG4
w2xja3ptrflS7u3uwevefVMUlqusPRoNvKBO/Yi3RnUhhah9dUq/Drlu2NnQnGEyT+AD5XWjH3dV
Hs2pKc+J0CFrTNnIDNlt5zn1JE0po6Z4bouPXUffNLFG7cHYhdHBK1N2hp3+UWmUT4Sb7WTCDNdv
sLiMoUbtrTALWOweRmtRTgfinzic+334WKnqPU4eu7tLQ+XNFIC7LNteKtkk8qjbRZwz2JoCOIQ+
5rOVlyJ+KVvjoBKmnq3SkmO0ySUxlC+JqtxR2IFVai6fRPlDV2qBLu2iI2S17OD0Fa2yPHsFFkFu
ViIm6QpcVZnuSTFfXlkZZGzS3OiQqrUhULJstFMhvcz0RSY2oKmpgicle3+C5I+gop+DeZQrd9Z2
0ljZeirl1LLrFO9+7ME9InYSF+LnscZbSNBK/PLyuj516EGdnOFofqfoXjbi8KRblG4WaxudctIT
t7/Rk1J35EhyZziDaCjuNOyTjzEC9i23rKaHsEErUSDSy8On9jaey9sabZPROrD+OSEm4KPRQ/VK
y4uwGI8LfL/TlKFs34qMNmCR3E2Vj90rHSHNcNpSGn1hmIJFRWox8hm7AooqCvq16qWQwIO0gdh0
M2bW5+EmfeuZodnvnwEw9M6Bs1zH4qqz/JEDcY/LmnKKbAAlhbrObUWSZULcZ4yL9XjUledM1gSv
N+p47k3DPliyurnkdlF2Ps0fiMZTAYuMtgQ+OSXTTHKcJzbYuC3uCgS6CNrdy1bix4Khys1hRtJd
UtyqS9vQIikaDICEXPLmpiwdJbk2wxIqDTxUPUPW1N3Ogyl00eGWYMu5vMfWnCKgUAy0REU7nfai
E9xeAueVyQhVsxr0UEisIRhS+j8QmWGpqYerx1TDE8a/Pk4VbJOmbBIQHKxTwIxXPAmkHG6WtCXB
2qm5Tcnk5uAoJNj1rZvPsDTEcJ3kE/pXlQaWDsxUspRWyLqgBMANYAHh9sp1IRrYypaol8EAvWhH
SNLnG1zW3Hq8ScVGDeve6uTS08ZBJmSpT61GyR6Xowa06d4ycI+U+HqW3XX1dmk3+YXCKwTxxhGV
742FcctEiUTSnzBLumhIy5wBBnc5aqWzqehnM0EPsb/RICYuOCX0uYeNBpWpaTxB9N1iNW9oL0BE
a9GD+xxAZywamf1T66c9mS7rTN1Qg2zcSdK92AjfMIq66AUxS9H1GOOSibyQBtUiSxg8GZYalXOK
eTZIj0FFT02CWHPAx0zgEAlljEHsvEq+Neh4g3piZlUiNWe5skcdJmyaPQj5q4JNnjdnxjdpkaFw
Fo5U7udWo3R4G4ZP9NwisS4lKBGcoAW9kzSdMDLobGXR6UTTznQ1uiS0/JrnsWzWmLnrayxvVlyu
AoTkacd9qcyts6pF2JPJUd+1tT3vw9nCos9f6/Yx27e4HrwaX0MZbgKoOduxpkrWfjurK2xv+CqM
GERi0lKNm+EqmEnWnBUGfSPSezHkjaSnzilnpimmF/OVCYcBR4hltH61tY0nMYjHSVF7nbDNwB36
HBVNF68jBL6uepEgrzk4OnSG3aPtdwkkx5G6xTe6pQ68Ad0zpBEyOaC7SH8Ip3uvu6k4ASxyHqit
FSvDCrmhU2hO+x0zOJifMNApnrkLt65k2Ae8yErHbWGpGl+g8wPxV3irtfTMess7iSg66FHToymR
cWDEN3Tuk9wr2/pVyBVPkyxoCxN0tqnDSFQzvpRp6tRypzpUnKkCZRHWVe+079FqiPt3sVBO1uSq
KU23Lms0MCx+sfg7LSW/MA2LCKxOf+FVCB3qHz9ZlJPFU4KnUKCgPyWDksQ/JVG7qPVVD9P2lBbF
ExNRDCjquPYj2WlpofbTl3LGVmnrCGVD+pSBClNVZBYfdffmAAHDaG+SycS2DdVA7yiLQ9mdXHgl
PUIHVbp/v3D03yHS/YGR979IpWxxxlBQ/ClFPpTQf9ApP31vylfybZhB4+3nytLvf/vPyhLsOTY3
xaPfO2O/Me5k5RdVg1eHN7pG7UjGlvO3ypKs/WLJcO0sERGxqUOu+72wxK8MybJMUVYsUzclXf07
dSX1hyH1v2qWNFdVWnmUsf60ErV9UY18LpRLEeWnLh6uwp0QKnbrHmXsixwf/1Sv5pWNjdGfj7oo
3GLpCdKAdJc85NfZT7zmsn3cwsRb/dor7uDzxrLTu0NcnMtXvOjgF1u2vNltpAbTqfBSd/VJBX1s
CF3Z1T09niO0lKHqTHy/unLQuuVjEsteF6ynzNmcLuxOg6c6gjef6JBFQrg5uyuFNLujzRt9MVBj
HOaDwt08wb+Fetw+pbHiSm55HQIqYNNFctuIRMnHDu6aXuebLfmKO4aqK1wWXMhQvJzLixF2Vzkm
swq663aBCxThGBRX1zxiOJlfh/QzfABAiMdTfHtI7oVr9YRd2vV2qcMuHsPeyx2J95k5qSdctMBw
ElQMNt3F+pLdVaadLLZOi+kluSclttevdTxGqld6BU+r+IP9PfIGN/Gf4QE5UqC7uQer8B3LSR7R
hvqPy1A9KeQZ3C6g0xGq9i0afE+8T85rnAdYCnmCM/DOpgAc6i8+mZunBP0JGBD0of65P+HO4FNs
cJW4PBve4htBGUnBct+EjIIMlsf6IfP3wHognRwicPIDtQwHK7wYPFEGtPCcJtjc2YH4bBdxFhcx
Cc27FJf3UHXerC9jiHgzoIxoT89O6izuaBvO7GnxcF58/e4WoUKyZ68M2hAbTTcLp7PxkNxt582F
ZeiLruIAD139rngUz/W3/UMnU+XDaAaUDd3N6a/wFzztqlytyxCVT+1L43XR+o602IH64dY8SX6f
ncghwyLQosLDeskr/eKiXjQXK3+kpBOybDt/Mu5pifBqiF8CxSnBGPdNnLuw54PcFT+qYRvLp+Uj
tiHu5spcLMnsW873myuG6mN9UiLGyRUEY8e8qo/AkABjG9pClcdkrVjkZ9+mE+fmPUwncB1czQcj
goeKU1qsBoKf35VPxaU4yzHs/cvtZD4WF4Md0J+LKIubWD0NfzHYDbruHw6f37f6nyetLrdJvum3
DoK7c6AYduHoti4VqhBVpt1yDb37/k43yjfYlVXURtjUeaJ3iHSFZyVSbIDHa3a/OJUj2oI7+osH
PdEp7Q+5m/uTvTgkQh5+UnlIshmxw/wylEI0R8Vb7kFmc0oHszpHchXf8Enl+bwVVvl4UtO4Dkpn
5QtVhGO6dYAz44N2kkLB0900SIM8yL9Djq+MWBuc4fv+tX6Zw/FUBuWLWdhYbQfbXRtarP7y5syn
R8ExHOGD6vb8bAyTz5mvR9UJDOgk7u3F/Jxe5Ei64gZnspYu+h0LMkoj+Xl/JJ/1Bn+ODTwgwzSa
4/RcnfZr4g++eqcFyu3e5NE4HzmY0FzWAIUky3s99oM/OxTl+Pn7ZFfO6+fKfmuICgt7YbM1d/DE
eHQV+9t7wd8vLnuSxyaO6TBC3q5dnskbIi1ezkU4BwWBFb16OPqrq/kzLiy25OI6wINznylaW4jg
0RNO6UdWnNs6r+gzIgi7jm4fF/eNGH5WAz6UC/TV8+7PLuO3HNwiTtY9vVz+VV53H0ctz3xUDbsK
LJaDHMgB2lY3d9EfeJUHL9ZuIuFui4/XrS7b15TCk01THQmuU3j0sDy2QNSFN48aYih6q1vayOzc
/koq6laO7vXu4qiOdMI80MHFwi/9xV5spmwGE0fN4JG52JP9nnIizC5R38abLUKz56aZbUUFj8IF
6LELYbM9G59TF5GqnX/qeXbNVSKBE0hgGaMF80zHcJNHI4JMbVPZDanpulncvqTuX0E4YNofWzH/
2keH+8xPrh6LkZd0iUzxQt3qAmHJuTlDgNTX7cIaATWfSe/ufu+aDu+AWzk5xjnjk2g4q3CO46eC
+1RyAE0eakV2zmJ/wCLJ37za/tY4jYPi0c6cJJi5k4bbBlW8hdMJ70u23OwfW5aarru6X8xAD2af
o9mGuuVTXuNUHLzepwd6LJvjkOQXbupxhRyuM3+tBxQmIzNOCFS9bxLKEw/jLlv8MsX0IXjCIdRZ
Y6JTX1e/47uMoNl5A1+T11M+DSYPDrdz/IgV9Hqs5yHUXCr5fLx9VD6qPFHn3UKLJSHzMkUEPOXN
Hk/eeVJUsFhG99c3UgAUyIoIBrDT3crdWZUFxiPqxXQWx7C7DxPvTmb5MHmUt8xYeU/jEFd8ohfv
nL3h316LZ56f+0qa5ySe7onB6O/cT8mtvZwv3QFVxDwft5s1JdxXL/T0vY5L2t75WJzWZQN+RdOb
PiWpnb0MJ7oarhrsrs6do4fk6FHN54xFFrFz9Rs+TotlavkZe9ZVCXy0jvhst2Ohu6I3u8znszeH
mQpc/a/3bLLZYEHqp5wdlXccjHAM2QiwQ9iNbLoIl1z/WMo3D2YHm/3GizS8h7q2tbNkV27iJtHx
dg6oNPrTaQuJBHx6NPoCbhCPgHTK0ruFx81rov2TeVli6oH+wFWbfPbgiSAJ2nMWDXF3LFRXD4S7
45M23C3EupQFa3qp3weMUnaeaq5e4OkhETnv2ETYFpebERVK9uxxL+A3cNEk2T9u8sjFl/wncg7g
uOe3MpfTHpcTyqcx0EM9HDmVczfxrFA4EYNOwv0S4gXOOj5eSwXlHXskdUkSfyxMiaNi4ULJO4Ne
d4QIr0peTfao//1YEs2Z2BRWx0omuogssYzgkXh9MHKLwR0OTrHO4O2f9k9ZdPN0yqwB4Soc8C/h
qCsCg/WtBpjvVqw8kVO5+2pFWtT7MntWDrJgCQV28bFS86sZyPHsQ6Tyw8RZTlY0hFlwbIeRhzQO
JE0i8OxtwJAMqEuIdoQwi8Y3lTBsnY9YVQUTtxSy2I+3CgXVbbijcJh4CYNVJXMvN487GrClHsyX
5UG9EtP4rNEXX2r3uN8tF6M6ZQj8dXk2u3QXPhGFwwSM5PdcRxNUx/1wEAlzhA9sSEJ9sPC5LFeJ
vz4CP7aFwNWJnZAQixSuCm8x1gLHCqDavGhvOttXfNgCkyOmdza3fRWCG2ENS0q2/+0DKwDUL/NO
Bg4XDEBY0j33GzNd2/ARNwMkwK8OsC1M3MZtfYv3mfLaUmR6lntzAXNOxU0efW6sK8Ywx9joCGh+
bG6JiHWcPMdu3RzpCEMiHzU71VHAny1vvbb786CxSND+cU8xXbUTF56xJ/ljxm0E7hynHpcynzOw
xWyjSrfLx+zb7Xrc6i7WuNCK20D05Pc4YgDJzaB4ToDY7V0dYCPmZq5CfOqC/bTrl+aufti+M3MA
oDCCbHLgSh8SOdjqSSDxMOsK73o+kZV4GI0E5SWN8Q8ofLQi7i1u/Dou4zS+YY1yFvi7u/XUXYbL
8J25r/bmWwHtKQcQhMvAS+WTUoVciy/YuObYos8CszN3CToHJeSFrMiu7AmUdAtaPw+x+eZRoBG3
IKXI7drpQUUH7BLITzonO7780Ra/4W1BzmBR0TlwS+vxAfnbZbquZ90pfNMdvd2zArra7hq2KHR5
etnD7tpLIiVxrGsbKsHudUD20qEzfdKuyTO8oJFvxCfjpdNfKDfpZ4CYl/k102wDk1SCurnikAXY
ObfFdC1Pf54JJtF4SqLbC/eXhaK68t1EFtKc5PtFwFDczl/UCDXBSfmifjOf1fs84Pbw2OIp5XL0
z/l369qf9Ps6SL3Kr0sbW73Uo/aTPggeFeGwDjgigZkHDpUo0HlpAO+M91mDFFN+TK+Z76H8OZOb
2G9jWIKktIAf2J0z2Pdg01d0dxSx4dCf83OKm64z+Thl+60HzAuxNFO7EAFaHllfNM3GgHP4JD8l
oquxTvjm9syDwXzHxyscSR8wDJk2K9nkHt6iIw+zfnxuFk9IA/RVXU+0kS9YhmN2ek5CPCjt9Bnx
kIzhcrQHmX9zGrf4LLEe3lY+xORtcRd/9V6xWyEo9GhxTXYi12g4hocZtK2zuga3Ze2O/GtzDxiK
eN5Wf6BGZKa8BEqp2ixtci7SSyRvgexLmIzuDs6F9vgOm9AbOwSpSNW5HPmtjmiyehkiEX993/ze
S3i5A90mub2SfnW8QsXzy2xbk1fiKmwrSM1QeJB93e/84zJGcHJB/epb9Vjh9h0wq57D7YB1gCDC
WsKabkMS0YvhsdoJ66lfeIjD2A8om32Jx7TEBs4cPjjWrvM6OgoHLRfvHJum5dVp+f0A3cg3ANvH
4t7j3Xl5L4IDzx6360hBUIJxORNp3nF6iB+p2vOUc4xmxUbCy5n3I6DYlKZ5T4idCEigcxIBmZ9h
Eswto+HC6WK5lNxB0geqE06Fw6FGMoqvL45jnKklSIr3wU0nDQ0ab+RiJ3fnQlqHycTuAQctQHTO
eWj63TNTrX0rqoI16Ln83ROC45Ecv856p/EG1JAyalQ+dxH3i0Np8YYPKG6A171jcvYW3hwwgJls
g4M0OOovY5AdYdg77jIpAEEZWHCec/v2PoAYBb/lhQoPM3sQP6okd+SCAVJ+Folxfi2iA2PTacl9
2SYDUd2VN4Mk02u/k2pzwhzpogCq+KnK9m+IKKpM7eunGuq/4PeR3v4Ev01hzevt1koXQCpIE7d3
xp4EnOveN3CKR0d64wzBHYgEgA/AAFkt5BUknexvk0jVAZ9wcwafHTB3d9Owuj/w1hohLaXCgXiJ
U0GilgQytfe75CW5JJf+bN31kezN0RJIVDjQWHJaUGMCVC+xRs1o+FA9b14ajlECRl4cnYgtEv0p
1IR1PFwqfz71YcN/uksQ8vLLeNKjIyJOvvkESZBjK/Pnj+vH1b43OITqYHjZbaxnLsXT8P04BqTn
43xDru7SlQkl+8YRMDwYp9V+m9ncMJR/hCr4t3yJR5zntIP0RHTQwj2zUfdzdOCYQlTD18DNYJmA
M49zBb+2k0A0lFwz1t8lgC/1Ixel3hE3G24ehSWKdMeRspNYLkBUXt+hcuIgqeIlCnc4QKt/HEor
+21xCRM85oDtycPqH+gGddmBmm35w+4e2OAo38le6w8EsuNGcJYGQqD7aOd+vJ0M8Ck7HWGKT2Tg
GEGr5uGEEjfKA+6H7LkbpayZiM4oXZA0kXyFkBBMFIgGX3/irRMG4Hx78wfhgR4M8WD1lDgn1ceF
JphDDuZgI14qHpuDPAtrBbCSGazgn94/cKTlNiDEA2OTLfAe0K842nhn3bcX8WPxULdhLgL1igsD
WMCtR6QSUsepAWGtQ6MTyy+3d481ufB9T6p12k6p/4J9vgMHzobyToyoHlbdyeL+CCDhkdqSXLNn
IbOSAhJgvOXugIgT+OeAeIqHk54KdT6uPJELOoDhyo2bIo5WYgnsFy6diAAso5IDqGuV85GUQAki
pBLBjjh2Tt6qa3q/uCsx6Sg51ISZBjT2V9O5adX/h90KbfLn3VqXrVZWmWlcku/SnRpjNkEZ4sB7
L1CLnjDwky+09twDyJqExgNaSn5zD6GYKvP4WYvyJ+3+dqKq9rC/IQu+W97Lq+ErIWe8Z8YmkCS7
S6gfH+gB88m4eZpPTLELlHh/v1HfTME8ODpS5dz8PNIBhuOZBBoYQ2ocwXcJSOL8PtzuKrCGft+f
jBc4bMDSIeLQ9Mr4xhLJz9hdkmJePnM4giVd8UrDl3Xl0auP5Hv58xjXZ04hAK3MWQblhCJnR2kC
Kl9kPZipu7zNm91Fna+eupN1V0XEd6I45XMqb8qdfB1ORkTq7R0JfhFY4Y+A+bfIv/+dHs7/RDME
Omc6fdufTo7/pz9zeoXQmZc/d2awE/jtz35tzRjmLwY2A5oo/ypmkmnA/Nqa4TcwbUUVVi9sOU09
vGJ/a80o8i8yVgyGZcL6tX44HvyT86tIv5h420Eg5g8h1+Nu8Lcov/++XitZf2rNJEZh4LhEmz+t
MErXdxC7APcim6uv5VwFqUzxh85qN8N7zQ0mATIBRa9jqRKizMxwqp/HLE7lGxXYSibHNEu8AjSp
CbCisTHsl09M8SEK12D6ofmkK9MTY5TOhtQHZSc8r3JfXySsDR2jRMHcbF62kN+om6OYj0wl+bbq
OLRoxsTPBoylm7euVrDTkgp3zYrbmRt31aXhPB62UrivHHT7gpQ76/xUMU7FJKz2jszMLVK9wAWS
pMzaTCerKqw5mUCHw9h3oW8frWoJkhEY25b02ZnjtSzjxznlXN70sMu+MbzGERqRgoNoPO3JTgf5
U5K9T0Md7I35aUGRyTyY/GOO+kbRWk+dsHdIRiDh7aVX5W8aNuyOhlWoJO4YatIMuA3FM3Zs8qXX
4AMhzMCSrz86sQxbshoaB+Y2fpHymWrriEoMH/sPdatdd0NZYl3X2k/GtlHKros5GOu+/wKN2Znl
FSbx2Pec/HS8cSvQmCicMMSB4rUpe0XSZ4FsYImNQetg3u+L1F0nveOB0vBcM2IjVpl0lSMtOOEk
jFQLM8eXmvEqL9BOixAb6nO1VIY7MgUq+Puh4z9KHf/Q2/33AeZ/ZOjQIflbEPX/P6qBqf76j8vr
hnRg+8flOxv/j1Hkn8/waxTR8E2RdQN7SJW+/uGp8s8owm8YpcerYZwi/rCj/j2KyPovMpICht0o
DAA6As9vuoHjF4qqy0gQDOVvt3dRUf7h+CUMqYqo8TrY14o0jI2jlv0TaB7xLdP2MaXG89T2GEQ5
0v0IN4TKy2Iz5RfiyQRVHeXzQFUSRDXFNYha8XOVCga5DwPsHo4Ci3auQIUVJUpHoKxAsuLrn5lS
NMwuqrajCHh0hSBPudVRP6hcsv6p4eBMMGmgL1R8RnO3Y7jo5B5UUkwdZ0qQsPtTmqvqxiOw/fME
Jh7QnKLCBdj18gcsAipPeBrBVJmX6V59hQ7YOzVOU6Vr4LT0oX5QfKiorvxhSB3rVB+11wMztk+J
q1PDOXA4m/fxuDIGheMbcZrexzPGy1UkesWnHQyCBxKVDRcRAu/SF5ztPrfAqskLIw11j4kPISJN
ewnHi+ktD+vNlh96yH2AZ8mBNsy0D2gnGt2LACdUc44LjwQITDc/Hv2fmgaVbC9R62QP+dfF2X3h
ZsPNoc5ONfdhgGNnepnlDwU23uST36ebtyJdpBVKIX7zuIPDFTNwUhDqtz5WKdJJ/sx9YSxCQq/3
Fhj0iVQHt8jvyCK2FznOT7Tc6U2IcGsf94/cGV5OooBAQ2y7oOufn7pLekFRodoDzrP+CDkalEu8
/EhZYTgSYa8/MYhsXvw0XIIUe2qkqNTbRG/HFoDnEaP0S62cMoicIP/Ct7ztJeXeVNjy1sDncgtq
jSSgcOrFmWAIYDuVOfTQsDxra8xFSLvQcw62RAFFeKzem9fxhMM2qyc/G4EBaTZMY/OMxYCzVu70
mWaf9Ih5hZee8y/a9SjZJOQfK3Xe+Suj1N8G2tYlSbQQWK8LWQheEdCdZLc9VR+OCsDtSbisr+0H
3W9fJ4oHm/bNTC5peS7vhUD81FCTGJUHnRWwUfVHfJJ53SepiNL8FYOAUY7bzIElV7xDXEu+6U/T
5/wlJxnMkA8zZNHWzz/KbGfF6R0WwkQ1fsLx2WWMDWNMJBdWn/DBYP5KR2pHSpXadQRR1DHA8Fct
wMjCMQLZ3d6YSHIn1XZ9vl3yANoWHXPKbJ8oh+1H6WTEJKN2h2/F4/YmvE6WLX6e3n7tolLhvg7P
cOofKX6EDJ1S64qG9zNb3JE+dEKsPG6WXf8XeWeS3TiWbdmp5ATgC3XRJQHWpChRdQdLkkmo6xoz
ynYO4U8sN8zC3SWaQkqPVubPTixfYWaCQALv3XfvOftcU+teRvQKi7W6MpbqOvFX6lGlQxInM51D
I533Ipy3w02BW40RAJFq1ir3IHjY4KgRmQftrKSXU68TlApkZlj8auGFeizZe2m1aLQ7kmeU4c0p
vdKoimcm7YRQs9V7OkvevL2EevGAzzVKZ2jd7BgSxkLbIPi9IwOeWWd/oXMiIxlI2DHnORDbID2I
Bhxeet6lXQJ9Qsbwkr/Qf1DVdcxYIL2fei24UAn1ytdpBJqaz3LsST3a+8Emp7HJQFRBtUCTV+Ks
FW6sTbKo7iZJ20ux5XteyY8iQ41oXm2nPkaBDECw4TwYKYyoWcHJa2btqqnBjtOCbX46T00DJmTK
uFGg6Gy5K1o+zDCghjLigO6O45dTDC1yp74ud4ot0x1snfI+YV6CJlVALbzx+Lp/cGUpn0EEFR5Q
sKu0imkBrcOH8SSZt/4+uIVIU72l99VgN/kd4Px8OEKcaZzhlgGGr17JFH607nrjBnkzCF8BPly3
jZmmEFFYP1T1jNwVRYB2PhtPgzF7t0N+0paRPharf240powXk4wFKuqPG405hkrdj5Du1UuToSiS
cvqx+B13ylJbEvcEm49jXkzo9jeZH9L0k/9WMP28sgRxAPYYdlBTNKct8N0WZyJBDOuiJSp8LdP5
iFAPTc10YQ9dY1YujWM4//peVYn9+ctLnt1sFTeGCHhHZZipLMpjeiG9ZAGzyJwOjevIe/0KXTmz
bUd+syVhISt7eFHKTF36x5A28o6hhy3wEF3y//RLhb0Qr9DwlNN8O0zfOyf+Ix1NRugWh2Z1g6Vm
KfIIXrl0Szm40uMtWWUC27+hu7DpHHbEbpwrKQ/XPNq6SEAtJjo5fW+VEVrHQDRGe0HDykkyelTT
XHVKZGelXkwDRBi2aAsu2Xmap+4VdhCdl3A9IHehgabe4i5iUvnCljLvV01Ni34gfZKfQIQtTRii
ooxpu8EiNUeYr23EC0J5W76GCx66hbnT8GzzYl3mz+Md7MVefPbZ2NQ524dtzeM3ryYfCbb0Ai5J
aLMB/wjVdXhMVv3PnY0e96m4wTfvUKR7r91VsaTnwyCCjekSyzGFSX2UVj7NNZQQC/9NRLHWEy9r
Jw3DZfNUblkAN+PVNEKRE3rJKLt244HpDF2j/DZ9HmmMJk9qumN2A3DNsebG3mCADfiZLWSOjqti
BswZZo0giwXgmUP/UlyD41kaj8NDWc56admSF+uozrhiSkHjfdImhVt/U6ziDVPEXftGi3QaMuh0
Dya1U3kbxiSfOfVAM54R20pYVBDNrqbywTgld8MwD0yoc/Ps2Yz3UCnp0wQn4VJh0ibYPO/obXnC
AQVPk7RybzIcEFFaMbSZC0v1Zerelg7HHaqnZbgc7rsdaqatv6VndTP9S/rHy+qEbmFObUPTOsNW
QpeoWYnLdF8/WOvm6CHWdsJlC42NAAw2CLbNVT/SappGuUhbmPo22/xmmsCy+RMEUN6U9DaOOT39
/ED1iNsBtQgeGPTC8xa4Gg+0cB1c0Aa/nIarqBzmzUZnklsvUJjQtPJWCtos/owl11pPNqTwQRuv
J4zx2j2NNP6FtXovcvtYCZMjA3omFeoWj/kSylr9gLKLVpJMhzp90ZRf69w/6qZc5K/pqS5fX+v9
U34Oofy/8szzs+9BB+7fn3mOT0IcCC9+8CRUVfPxvPPnv/5X18T6AxOoCVVGsmSFQPO/EJKG9Qcd
FhOvM//LYWPaA/7smih/TIBIjkLK+YmHhgpno+mUJOE0Qnj7z7om2seN6M/xABLZj9uAJQ95OKWN
rqQolkk8hCeW6Rj9IiuwTkaYQCPr9dLbG6LhhQDlwDVZIzinUAy7S6Mts00p9t6tpmbaxhvj+7Cr
HvumIF2sM1AspMm1Xrb9HIj+Mu46ba5hd4Qmkefz0SQqTPbrdOP7sXHlK72AAAVN9kkFuVvjNZHS
TQl4P7PbgWcWo81rCTB9Cra5JoXl0fUaE1Yryu/Kzd0FZjAW6IT8FiJRUFBKLPaRZtAB8sI9ppPK
lqoq3JsKvuLU9YdVloO+zUWLIRF5uq+DHyDMqYTuRQtS99QS03aJV0lDczLo+iO5GjJxQqPh5MXk
MBXMH1IjkNhrJglnqlSJA06DAo3zrtcXqplEB9CxJZyCNH1JRDC98RjflaPuAQRXGLpCrFmVap4B
AzP7HSFt0ir1AuWyyAbFoVs/LuI4ajZQJQ1bMgaGmJbIf0auB+mRp2muG6l10kuTKsutIRHLKQcT
HcvhoYQSivGm9C+VLqfEB+yMG4eHiMxOUyT0VSy7DSTEbJOBqXc0i0BMVSX6mA21TTa5ZvXHQdDT
oxUn2SI3GgklYVSzSehRQxxjlu7VWpdXOU/BQTfL9o7QGUi/gmsQHOpbF0A3hF0Vue6NVRIRUGYa
wii/ACaZJPHFmGfRweoLFAmE8O4CIwEZVOYSiiBcMvsmp0VVhy1qC12obV2mC95rWEtgj0q0rYqR
QbRUM5QYx/y1BYiIycxFmEnKzS2wsHSjKIrseDDy9j1ko1nEjyUpXsanRrb8JTFSmVMbISqgWmHZ
lMmKcIfqleRc9FIqhz6DcKD/oJ/8364p9HOJYyX59wvkiRTJT5ZF/s1fy6KKWh+1IIHtokkG2Z9t
oKnNrElQbdHs0zoWpz/5c1mU/qAFREqYqGMQ0H4Gmf2rEUQzWZy6yZZpiZJCtPE/yyTTJnHi31Xy
X8uieS5adD2VKKeAZnIZyeCjag4DmK2WEShbqrJCWwqdz0S4M9t5SgSx03hBueQm2Jo90OJhG2OI
HIXb2gRkGun+Y6qkj7lsZNdjLYV3WSvDq7E0fR4IbrKQ6DY5PZ31GRgjneCJhu1fiK2J/DgwtYwN
VIqenB8aiIIciSt3I2m98sZalsyH3g0WeRFxcjFKvXseulrcNGmIlgkQgGNFI1CZpqV1zVlgA1T1
Gi5ue/BjtaAsjq0rk1SzeEaiRWpDXkGR35XQpYwEtJKR6bdFICOmhPy56o3eWpkaQTW5BUtAT8d+
bQmAykWglhARrfpEoCWAK+JfbgOrJ1g78IdXGDTNwioN5vZmCjlDpP1jNL1CG9lKVl3pCSuhpXWL
s4MoVxfybgsJ5g2PIx37GAuzSAaiJmWLaBAMJxuaduX6UHFqXUpxTRYjlFgjaOZy6V3FqkbPS0n3
3UjeBvQrKVk1XhevBLmk8KxH9BI1CBnsgsaVCT19qWfduCfKm2gcSwNzGVTdIsIfuDDNttoMVrBK
dfne7CPfkSqfObjaEJpUUy1brgr7S+XUSWQO6ceJMPiLpjfIbOmv/SJcmv1AJ2uKOA91a5fUDN+1
0kN1par6qlXiPV8nyPKBySRBUHtXyhell+0bGK5YghMJYzXto6pM6IuM8WQilXTaM/FwSoKu3DXQ
Pi/1staI16oQPtRQmCulZqRJovbG63M6GWOGOd8V89vW6PJT24Lw8b3GwPpKk3UWKzWdxim1Nu6w
Pod9UN42De5Tg2hnRwWqvLISOb77uQT8o2rwv+dayDLx79fC3VNe+x95Ov+arfHPfi2HpvgHrQBZ
10D0/Czq3leJEHHob/+LtMPC9tdyKIIKxI5kybrKxs+q91dfXBH/ILtRlyxgT7ok09T+R7M1bRo/
f7YccoX3zYIKxEnUFoWwlCWpmJNhNhEAok0aBWvYHeD3e/+ho+UlhBpJg9IDfXXCDYUr8pJInMjX
NRMcMQhf3Cgp5o2SPUgQnKqkfygFAGWm/BioJwW//jJsLuUSSF0rJW9uMl4LMqFpY3fNmsnubWFM
F6t0BtJHn3tVgLNB8Q+Z600killWhqCza+vQdGhVLSNaxjmhYOD2IyCdJB/5bbmJSp0wq5LEiIYS
NH6z+I29DCJDS6p2La1yFZ7DKF3LlW7NFegtc90UVzrvGBXJVVq2V55U3vuV/tLX6sMgkkhn+dsB
Nt4skOW7EA5PA9iiqc3nuGBkp0xcNWKUl2JjXJDybFdYcrLcP/UFv0Vl6nB+YPIlxOOpRnmVxdK1
53WoabTytVK6q3zAZWbE0abzAjozfUo+U0GA4mAhAgz8GghoikhB9jliFu1BlPA1mgmCvSAgtiLw
EevmBBPDfAN+MKKWppMgxwClkzHZaDGAwFavYY9nKJX1gyVE0lqPlKVAVvdNBBCaY8BD6Wqd48oo
qo3ykAYimicM3bZsRjQkhgEDk16vvCFiiCfW1wbEhAV9pxblE3i5ZWGMmMqaoN/5Wh2siipaii0t
hsFq2gtSE7QfvVkQb668+H1hrpgeoxLy0Bj2irCyXBcBZYsoKhePVlUK81wm9nsWewi0Biyr4fTZ
ZK5crNQILNCsjvQ3P8ocdhDr8P/9siWLvMn/fsWievsf5MRV9X/9r+enmLHeIXhtX6v3Bd3Pn/Br
8RJ0zqQEEUwzM93UNSZyfxZz0x+ZOqSJaZymAMpRWdj+Vc1Jxh8qZ1iCUzX+yuTp/Gv54o8omVgs
dImfasn/sJqb1sh3yxeHa1ljCeTILOLdFDXprOfpVbKhBWaHmEpn7mZqC8GwyK92SbgOH6vpfWyL
1ThES6tJt4qC23ooaEQRkGi29bIsZfJXkxWBUFtZImR2RP6lFoSg1WS0c05OBsxU0jG1Hs18nKsN
Q8NUJIYSDLaMsrrM5oRwH6uicnLM/SHJfbrIOEaoNj7vFAkPz57eHhiAPuQtSEss1bSeyVQXCmGC
MRxCQ8A6FcMHtegH9ddSj1hewkAgxKcBg82oBbbi9Qhur0xRWQFzgIaF7yIvKQGkZWXipc+9q3Rs
15yqyQ/MvWPQWWQ9a9pWKGlJKi+jH774RLiklBtgUezSonfqSWuYBGtBSS40Y5hnnrExw+e2u04y
baborMOjCgBlyANE4fWAHrOkMevJh6m6bBssSyLOtM7bNAFaHl52z7DuxqwCOkHajKysXAIpMoEE
Ag/YXyOmpBISuuVpAIzx+JfiQsno5HneRdNjlAlQxQ10JStsZEZB7zhfhCVBo5W5BL5hv3vij782
t/cIr88fGotAeRVGlkar/mzvi5WxDWtxtGsbHoa79JEUuvaLuy7saieg1J/kpzJaNeyK38k2P3bM
fz2w0oRpJELERHVz9sDmfQOslJQ4W9LXfbwbplD74zf3N/2Mv/f036/BS/t+b0+L2tVLi63VOPlH
bcF0kRkieZtryeGuMJl9fT15Ug38fkFNs6TpnMaM/ayYCOtcsMCbY1wN41OF4RcEzrxTdJym6MYU
qnTPX+W66fQZFlcdMWLNUSYtV0WJ9SoClGZFixJMaTA86/mbERIqRw8+JB+3TjDlEA6ko7GtSNwk
rio36nmVCkvu0i5cfCfMdTO3vyKxFRjxVdncC+aDWCD2BEBJjqbYZNuuJrJ9MBzRuMmCH4mm3XRe
A4N3orZnHqcNqbRllQ66inckSJ5goU8xt/h3qKYHdZ0xLRrkaNmJzTbgYBG5aIWS7JSazU2Y+UQz
NHMpK3iCHxpwUsS/FY+UFM4o1mzOhK5ZgZOwTFgu2qKyQ3MKvV3Qy51W1pzscCGT4Ff71rUo+0e9
CXZlSEidW9HLFgLTc1q1uan7lnyH6CpOkRWAPec9qtRdrN9mCd5LOV6KAo2TXidGHeJT1QuOQYsF
hPlp9DUKit6u2+CxIFojA1kCB+gNN/xFKXtPpje+xm1D27tPSjL3JMCsuc3StQuHcCnX+UUG5Cn1
H2LpVIXhXI26I03Ra6DWtoueIQm5+1q+LPgXY6/u+KQZqftzuVMXQGxnJD8wy/GAPiMKNtV5UXRr
T8a9DdJoRpjBkUCNZcUMFDreru1r21S0AyhmG9rRPCUBNYFG1UB5pECZJQmSIOHC7RmEdIwohGwd
N/T9yfOeljSfyColyrf1NPkJXDuHxGu7nbo2dKS+htvdBIUMpS7l2MmKCO9lYaXpgubRLM9xWes+
tD2RbBe52LnFRVc/yWGCrnaIAgIcUGhwONUOcMCWgydeFwbZXqlre12BtBOMlmqYpMt0GPiBz7Kn
oszC2lFzVFdzmETClcDZWGGNK2qMkATZDmmOaSKU0FQNAGUpLcH7hHATRSY03ciCSXRPHSlrN2ou
WkKdG5/1SgtOYs4AJSR36kDF7HNsFkPPVgmTs/xmo7VwwPgLYivdu+i/coKTVTgBxqEOhkUVe8R8
I8pglK2IwE/EBTHSc09JOadrjkZXNw9u43ZHXPpNNzLyGZC9T5iV6ZgAQV8tVdsTYTIpOCE1ax5a
Mc/8iCtLPArB0WO6P/h4XrXJTBgzi6PjgBFAJsFTQmiMwMaQ5DllwsyPTDsTb+sWvQcVbQNHzFK8
5ZTmAchnNcj1qVOnup9g5wZtdBgdQa/PrJLWIhcHs8bG5Z+isCai2INZg4cLlNDPFe4fHW//nxt2
fFkHzp7K//qfwQfG/bRq/yr7NPEPem20jqjfpvGFQv32Sw/Kn8CTUiAMm78oHmwt/yr6EGypbGd/
N/FAvvyp5dI4syqyKsoMNqjROM7+Az3oWQePOTftKObqgGB1gzdoKjzfb2+RFhBQVROFbNXp1qpz
4I9+vfGsXaxejfmGvcQuOYM2xMNbzbhOZLrcgXbX19WsVpoFyax2pDa76RxiuulSp+MfJuiwoOB4
ZbyO22EdYNCKdOtZ7fEu+KR1oKBJq+cuK9Bo1XMgptM5dV5W+P4y0yk5O2VKdUp0CY2LwFkmB5CX
3kNGdloWmUhDwSA2/N2RXcRdN5K06NNhbSQN6xUORt/bt1EJdBZRQw21lBlNotabr/fp6Wt7t03/
+cGZqkQ7QjTEc/6B4CmhmKvoULXwppVfBLSgZI+vaZlfjD0turYAUigTCGUcOAxcqCLvYeavR/El
Utl2PX3rouOA0sT2B3GrSCDqckNoLkMdrQd1pVWhVrOQQWnXfon5b0A7a21LUlRj5HV+uNfxh7eD
PZrKUWvSFzjfztc3OdU2f9c+v93jOc5F7KI4aRXuMR+PtDf46KNvFB4fK7jfr3D2+I1Np0VKxxVi
aBf6UTdvXCRMX9/F78KKn8/4X1+VxMv0/hkvZKls5LLiIutJ3ufgtGREj3INhwhkbBQPcAG+q+Om
2IrfPjwV3bYo825Zmjg9QO8UJHIiwvoSPMrg3tgERaVsjQAARsyX3irzUNdpvUQUdNPon6gX4sid
LMsckK+7JsHu2JQnD96nQjQmsTxIH6G7aQ9+wwtmWPNRn3hwTA7NlKM9vBGzX3NFh8OOE+tP1gTR
pXP6NkbCS2rU60pOdqKXLtL+HhLckn7YvAMdGabRiqCczmCYz7nCtbyNXzBnrNRtZw5OXIiO3urX
ehVv9RqvT0q8PSq7qgay5eu2Kger3s+dKiHlzIDlWu46/Z5sGDuVisWIPsXIOOLRKg+H4hAKSPAG
fDqddFBddkADmLk4PAOEc7yKbyQlwzqjy95g+mvItGzrmn/MDm5d5NljVsGENZRLeoM0j7AZDsZT
2pBci3vMCxc6ejFVjjdlj1hGojdeC6s0zZdpS2gkP9k0rsCGzdIePsk0SRjKYz/yhSiPU9Z8oGPl
UEDc61mOjtDfGmGzD0TFierigpHjDAjjLizNtaWkizrrZrGVrqFfnqgSI2YSAJccP++IIPJWpeuR
4vngSzcGLe3G8xepSSZqN1gLiPKLEaRmODK+KzEVB+o8q0Xw2vpW06Vt35jXXXxDhUhvBzusIK4j
sd+r/VEvy00rJ06bdOSm9Tn5fIpm9yFHTMbQi9G/8yvTGd1n0X9NdeAoZBqbxkNeB6++S0EUZNdu
3VF4Wyi7hkSJuCNjmXGy9yXPKcZ0Lui9nbnbPE9OlXTHv63gOrpA+vuHpn9u1eGpyPUta8821PxH
rSDQnloL1R6OLFVaC7G5rbX6IY8Jh4hkxjqdQkHqJ8SDyaehFwhuCkBwiKEdWd0pSscHktPfFL3e
x4KABLdTf3Wk0Ih7r9nx97Pp728gginU05pB79cgSebjGxi6hJRacsHylVV2wxmGon/dintV+W43
mM5kHxfK6UoqVHbw7JD6zw6iglaOgZk1hT0WpITjzhyuQ5HJhOoYgv+PF+WP1zo7kGZ1J1gZngaI
umhnqzfCI79eLz//2P6+mbOPzeeAU8U9F+AdZUlyvOZBUdtZHdx/fZ3fd1BuhJY80T8yh6Ofmot3
C+Q4GmOpBR0LZCLPOG6OdKNRGrAEnMaRSPRe/mYjODN5TrvNdEUmN2jnmaXKZ0frOhK7wq/76YGY
iYdw511ZgAUITb6riCibhRcCnixh6d3X+9Spdj8xT8uvb/rz30HTtEnar+gEzX18KJVCLT22vcKW
IEJSHlTEw1kXEjzwDNZRr8WzIDfuenIIgylKvntt3TuZhYmY4FkrWyspUGxRxhor9fvQVRlPEQjX
/pDCZJMp5Tef2O8FAB/Yu1/2bOck4biDHcsv6yq0BVpqqvibK/wu8Zy+k3eXOHt10qTNpbhvCztI
DiPKMDErNo03Oh3HUM8Sl1qnXucj8v1WniWpBg1SRNAYYoStHQ/ybz+Rf+P2m/Lu03eAylhDWUSu
rXL2W4UF3UvW1oK220Cq4400hhtDebC6y68fh9/rH+7+3XXOXubcV5VKhYlp990pYKfT+1MgX319
jc8/Ykuht0uqiUmU1cdHTpfDYYxUvkUgPezh4KDx+ed3+nVxXzvRsQaJhBo5echxpn5z6elzOl8Y
4VKiReCoYvH+fbx0l7AEewprSYedY5KH+hfMySeywEzFtiqtv77eZ8/r+8ud1VxQ5jNBL7hca0J9
TfoVkPmvr/CzWDy7I5kX1+Kh4Fj9W5M8LEq56NFC0e8E4EIHGqYYdmFbutW3FFDzry8nT7a8ry53
9oAEvSCkpAUQIoikMbe1C+k+pmpFeTv5AsrbGgLH0y9Bf4288bsv8PcPVMeO+HcRe/botHqgWVHg
F4wEDiPJlaqgLL6+w9/fAIpjSjYdqZimEOP48QlRMPQO7Rjz/nvYhpInMhptw4y++Rw/u4/3V5ne
93d7TVS7IKQ1rpJxFVl4DL3S/vo+fh6GPn5TH2/k7FE3q4BJkcwlOjgA0i6AhQJo35Hx4X59pU+2
EK6EJogNDc2kbJ59KW6cAngeEo6eky8JH/q2PTFjWJUP+QWgyivsNT+ya2JLt/m+fW0fu9X/wZv9
+wr54Zc495MiIdNKU2Xl6vD4QI9yOGP81FlLV8p+QImMohbop/P1vX96lnt37z+75+++yGyMrCHp
uHc/HQ6xhOeFQW+qLAfrqiyewpKy2qU3myhLw70u9EvVmDLE1kRbfEM+/N0hwKlSwyFA5DlKK/18
aWvJClYlTm0sBPgw0HBPdASYgDOJgUe7/35x+/yKNBsMk1KTvtH5pkTg3yhUU6+mQwJQ0dqMkFsF
NZcnYxMuMkxfY9bIgu1XHJoCi77kekjgOPfmzX/yPbz7Xc7WpVDqhibS+fqRWS8X1aGYX3sQE+Lt
pJumfPp2Jfz27s8WCmFsrTgduCIaq2V+rH7SKIB483lr80kN/90RXvr0EccSzp6J2uTnvPb9omGW
g0ZSaUiBCmkPUy1GBwlOrLomaRTIlgg3gRfrm7f783XEmHZLyaK9J54ViHh8xzwJYPCHa2XqVowr
fZestScfpMrXX6I8lW+/LVnvLnVW3uVNy2Y5TLj//WTeUF7cJe/whBlZgC3hvzD1zWGePwiwHPwN
dOjqu+3004X53a9w9ky7shnCnuczbu8ntGNyaJbCIb2bYELNrj6Iq+9u+pMNnPf23RXPnlxdRjgt
Stz0xHEZgZYUSzB4S2OpOMmFv//6I/78GXp3tbOn1jPIKQim+4Occd2zRGb7+u5oAWmR4ZJAePQu
3r69xe8+1LPdro7DBNkhtwgWEcZLDHRMX0/Okmodb9K9//rtqzJ9TV89SWebXzY2bslW/mvzw1oH
Sxg/GU4WC/9dukyev/lYv7veWaHnSVWqBRnXw4+x7vkSJ79OuVXBXqm7fJl9t9h/uhTQp9fBZiPS
UM7ur1erEeQ2X+O0ufcchneSXc2TZRbaMG12xbpeRheM+cLl1zf62XVNyiKV7R5lhnF23VSLgpTh
M1u9Z85GZK9FDfVJv5Npq319JX7ob9+hgc0OvZaEpHg6mn6skaSETmbY9NBldB/oVNwQLEGK5ozE
i/GVwbJtiYfSK7ayxSg5aMZdI2tkCfSObBlrEl7o2vvbXBSyAwliEWNZ121nKdY0yepWpGwyxc79
R2PwZ4mv0O9phGFm9MV9QnuyC3GDh+1MSyynT+5jk/kgaqbW/MEuM28CmVaj/yilWTVnSJ0EBLwM
MTGmousuMnXK/qwJ8olT/+gH6cJVi71uVk+xGa7NYOuPMTDX9JZ1gfz0qyQ50nM+pgEUwvLZBQ4h
N6+C3m4GZs6BEfyIYlzbBt059neHfLEHSRguZEG51P0rP4c725LHRouWgeu1qFS3oXDT5peRFm7E
5gcxUXZmSFduXa1DoXz0suFC855IQFnW0rjwIv+yjzCzWv2l1dyHPePhnBBSXZ0nzcUo4cDkhY0A
Z5LLkrcwzrt0XlfI1wYwayn+r8xamvpBxmTSmHil5HCpaADezMoWlTerBMLU7y03ttVSnqmZtBxR
8qX5Mxnzdtw+6JFx9FIAPqm0qAaQaBlgOIx5aUbvFbmJiP6OGst3BFlbVZRSRMthOyGdWL5RpWw5
0qfJqutowm0E6W3TKg4AiXmuO31xIpZmVpZgc90ftXRMunYmeheWgktZusySnBm7FM3LQtoIBGz5
Gnwk8YdbwBxLQvwsL0UzzCrGpgiX7SHja8HQryXErfGwFyE7VNguZASMae7IuXDIEs3pPAbXEogo
0gO1uHe6Gn5sA6tP73DXQSTuYeEiDal7cL8IJ6OBo3b0Yvk3Y8i43npMtWLnWf6LRNpaUqsXURwt
BkFexWOz7TF/hPG2adOFX4FDxYMWsgSgv8B7Kq4H4dLg4emDU8vkS9SrrcqoWgtzxBWoDE1xazQu
EfarWAkXYXyVSz5S8MH9IVrhUsjGG1P0V7IJOmgg94TkKFTvJwKzloEpb/OU1I3yWvYvpFhcd0iX
EibuMvlz2pBv0zgjRy7Zdj54oE6zW+LyZnQSoHaa+dqos22InXnSdwzaY9JWy5LvS2ystWxpjhRW
JBIta1LWSybNUazNCzFZSkM1L02iqMNxJzLSi6p4F+VPqLYX3aCcilLdSmidc5hTEhm+WzdXk0Xn
usk+H5ciD3vQvXrkYLvDfSwmDlkzz5lYHFwPfkBcXQfGbTfehR4Pg7HIIPmhHCCr3Z/1/mMt3yj6
tYysGxuNjY3nblSmTkUCJpWcOexNpP+pNwb/eBJeGXWHCTvdVWl2LafqY1dkdz3PS6DehVmERdNy
RB1hfNQTjiKw9bruQxE893i3wwTocfughN6q74UlYn3kNeMsn3qpYhP9KOrs5JX5MhoCHqD2NPmv
dPfCk7xdJr6IfXURoYMrhGzf5TwNhJqQRPMcaPoPoi4XpNllQcM7skdSs+6aYus11QLngQ9LJ1+3
PJhyfTQVfW81zcHDrhMmyF/G5qhqr64POA+JrguXvK3CeRhlN0MSXAfuZSu/6cQidNtmuNIT/2iQ
jl134sys4VsrwwIbAGJSb5m7W0F/7Qod5R7I1BTBRAdAUhC8k4XuRWEk0ImEEFB2hDIYP+ZHWqDe
q904U0xhLRmNOLcMj4Q7cL/JNoOO0JIeZuSPRoP7XiSKibAcNdngyyZayZxFYo5fACJkdPB1PO09
x67AWivhI9YtR0TLocqka9WQaIfdiF9TdTFbtvEi5+w4a/LiECEwNkOwAcxNwgrPbbi3/DvmHrZH
cF8AeTA/KRi8g0cBooYmlHPD3E0tTzQaXfY4msFOj65E6WQlPOEKnRhLnXvppcJD4BpvdZUth7Df
CIq/yMPX0SCmvCZ7oHw0o3bWpTzLKcLDrsYVRhyUiIl/tLxT5CvXuZ9JC6MBzQOOUHstOyz8yg0R
pbsuAYQQxfNxCGdxUtpR8Aw6ZzOYTx3MHs9MgLrSVo7AvvZOYwWP2YTmHABxd9XMYg4paul9K8cH
wwu2hhvvpBx03GTH8AGnd9qDbFS2RSswr08m73Ht3cTSVVYBdQw7ySmhSVSSOjc9+ObtS6cjm/Ey
P5uHIsnPmZTATNUHvNVmp88y3a3tqu5ncW3cCkGQOOoYvrqdmTsRyWRNnDrcykaJGFBhBuH4XCV3
ofDo5cXMw772dZHxyfGddLGp/qbKZk5yPihRhGKM4iomzwPMSJnsImDi4rEC0Belc3UhrngcUBF8
1zWYysGP5enHy57V/N4gtZ7qRtNlQSHz/b8B/17122Bpgof4eYbMMABroAD/ox7oh3s+OwIoVCSa
mHHxibKsb1A02BGxFj8bBVfZ6buScfpxX93rWfHPX63TvuZyYQO8QYsQ3FszTwi/OacSa/XNhc7q
Rb9iaJl6XCh2Xwx3mtTK8xaMSYgUXhhv+/QCNk4A3bJ+Lco7gfBc3nmtidAfOoI6d6snn0WI2iMp
jVlI0yJ+04ZbT9zHGXLXuly70p2m36bNbdu+lRrlI4hYuUbMuorqW8t4dGth64MmM3MiIi86tXXy
+jLOL5thP2DWagqPvEZ2Tbhkk9uM+QkxYYijEC96O9WIzHnitYdwcEbT1js9n0Vt7niRa1fRXcp+
bT5TOQQUemFaPitidVtO7R63QJKo6s9BhjkqPYlYnZjCIzMOVeR25UwZ0zVb/W2korXETJraHm+k
ICwF4zkkg0HflmXNwp/NZS256T3yOfujlRwSpMNSEq5kZWN2NFRATsgeKmenZbfLbcknfq8mjwIn
Kp5du+7dBxBsyazIIfEI6XNePQeK+5hX80AqHsxeXrjFXdCsk/4u6pb6iJhNC4ilU2514zY0t4N0
VdIzHH+kExdpeDSzcSMUCAmp+oAPzyW12KVZI9pBsA6sMbOlCAFlNspkusVdTTqBV86wUon2UOzM
lohgQJFkiMIHMo0OtlLkNBo6ZRKE6VbaJhTz0Zz3xlQEpeFeSgVbtFynarej4l4p2Ypo5+cStExP
9VQUpL8B9MFpJzS3hkaXM2lHBZsIxP1GrDf1/+buvHYjx7I2+yqN/54NegPMP8AEGV4hhXymbgil
pKT3nq81jzAvNouqni6Jila0uZuLAqpKmTrk4bF7f3t9GgpomHOdy3WluBDMZ4sPx72AlCh4AelC
LLfoSpDvj47i5oBVyKTXmwqZW0BFDnZjC7iv5L8nmhS8E45/jffDy/pLmepeSp8dGUPiUY5vkExu
ZT5kjotKt6XaRbEGrP6kCmBjnl9AkIWDWf9y893g/pIqkjjfr5nyqXsZJe4iRfAmvuDvP/8Q8uwD
qvSKIsUCoueYvsDZ56YzgbXjcgB3O4CDClgXp5/JUUZHCw3XdDORjr9/DOncY0zLwYfHEKgXNkKP
7S7cEuq9hsNidyt11dwCbTjX1hTB/rKGGdT5EeBW4JbNItw+JKuqd8vSSS8mpEd27XvKbsJ6wExS
scNpc1w+foaQHIRNta/gcp8LTJ3cMeAxIt/BixBm2ue3Vbi6KVJRMdbN4a4Vb0Wz4HAKa1ne5nm2
H5r6zDufXLaJ6pIIkSRFnOvoPU2qAnKhcFUsjlxB1mFPZ91nTXeGbHOiHQWPSKg2hDEompgiKx8+
Y6hWVt+XcKSs4g5vW/g9a8MbzozZU3sDQQuIPVwoIDTMg+Mm9WNcmzrG7EEkskhUEThVtxLW/T8R
Gj7xreg2aXIuQ2bFv31+pdYoytTixoDe1r+iRP7S9yCi5dx0GiyiJqykfO4cM/XSbIB+anI2GYyh
ykUZ20kOFBLoWG9pZDsdRjws5rVml+tivEnk5zMz8Fyjs09Xtm6uCwGNyqACyhHStABqrKQkIXmT
3HYjBDtqfJbaoOwUN1zmOVGT9uE/fIjZUcrtOFY2AZ3dYbqmliZsPSLUzrAaNZesTwTDRXPOtPk1
CgYEkeAbugZLMVFvfP7AldA2iYoQEUYXDrnGU9UktmnuffN+sHSnS36XzWPl4zkF10DFQyUOMhvN
lj1dXnQ1OPc4J1ZCHoepY06iWUObjTdN7PBiTngcwDo7OmHZ79NNtuXydX4lnAbSl4FmWvjpoc2l
4H+2EkZ930h9OO25h+gyAV5H2eXaO3ogcqC422c6evp437RmzCCxqiyZnJNFCqOgtk9cIsB9I2mt
ieKmIQIGEYSm7/tGv7RpTkBcFj4TrqUIyeDzx83CMWqHiLiKHHsLyf3VSvK5DzaNj9lrUWdDAFU3
FATP+uwEblGYrvmmSfR2l1/UF9z9t+kqBub4Qk0mVkkTXu2q2per79/sZPLeongPl0bRVFlvP79a
Xnmj0inuFDXGDm1bEoeHoagvlP1EiULe9wCndkLzuy/Ub+3P5QFO7qIfmp96/sNSn7mCHrWqRcRr
1V5UOFxQF7KVN2czVie2lGmZ53iiynzA+V5plMJYpgK7dbXE4QY2piGPZENfzCvwTIvyQKW/FwJ8
+r53T+0x3KsIyFN7xp45Vw6McmAWlcC5qMuoBb4t9d9VBMAvOfKsdlv+KIXftX5bBDdDcft901+G
LPfXjy3Prli66rdWhbW0U1TEe3/q5vX3v1/6sqO9zwmWFlXixYj7f/5yaDRFPLPJdfoEAawXjHtv
G8IfaipRzOEvVAH5bQlcDTdvTXk1E+75fblNh25nyMFVqGKfJemrpBIfv3+wLyNqei7KGVA5mlQh
qLOJZOQxoGGBS1BqQGEuQGoNKpEfzBxEfKtyIJ6efzH0+pkzy6zIEJ3DrN1ZhyeSW4xJnhM5ka5F
98IfX3RRA8ypOklJtAPF5SQlTqRn4sD3CVaTWfXi68KzUQeXOP9e5j0KWUHYjAA1vu+Rr+na2aPN
PlWeu6nqpYhM1b66TJQfSWkBghU2Is7HpZQsDUj8XaZuXXV7puUv29Cs5WkQfZjeiSUogqbSKQo+
8mJ/H6TVUcPCRuuPWR8vK7m0m6Q4NriKGsa5neJc47NVe6CQRWhjRkJoUawUt9s6FQ7jSDBPhcdb
FBeJ9CBjrwd/W9DOGQB8vRJ9fnVttk8Veaq42dTpRpjuk4a8m3+p5lA8p6p/pceRW3E0GcMNtSej
gDeQjAxHxDYxQsjtvbV16ygqpnRKsWdIr4oqPaOh/QcjlrsLA/E93fz540SdP1Q+2FpK5sybxo9X
sSZRlWkujVxeGI3uuEHsxGO3ckt8bfJbiRqzjGNLoGH6IIyEKNKVzP3VyOtjhjr6+7Fzcn2xDJhc
bErqlxVblJpaCzRUNLqGxw5+o7l5F4+3AoWfcr2JszO98Q++15/tzY7LSWOMGV9s4oJBVa0sStiA
RRfUT9dwaRTdtjDaVqNdqKl2i9DVU5DB4nDre7ed+2gZrxRaonQFLFEtsPJeBsUZvef7yvXpiEC5
lQzpEwQdch5DnT0h3OxMGEdut6322imhoxOzJ2zkhFIP6CWaEmQqJ2uM4gRtYUWCXbscVxLzvopi
xPUAGuRNZWYrj++HQHuhhsTUq9eqh98INmPAKzEQCCyREoPH03XhpZht/Rqv26a3YzFeWDXVvG6x
L+t4HbowHOPE9mt1Wfm3Q32jjSN9BU3e1Ry/xehRMM4VOn85aU49AD0ChbSlsb3NTrWJR/GqGqBh
1yCHDs8VFix4nOJ+FPyUN9q5xeuLrnHW2qy/4QxQNhvRWv9jwGnS24WPVCNwCDrnUPtVgfHeEh+Q
IzSCGnm2UsVF1zTGgOhbf7+KGo/d0+TuPO6qVXXBQWFdpFieSD+/n2FfI92fm1VmS5SadL0aZ4hu
6x/eDRaOZL2vqXxAUKO+lM/iRboTttG/vj2j8gVFrxA4Icw+2xH62sibIJ+U+3inQiXHp0tdTbbF
37/bl/MerwaNDEXCu/ptfqxVXKqppBRRQmi8gFHpk8dU+Zcv2FMbEiEEjneqiibh8/pZlnqt1iZt
pBcA/fLjBFwnAfMCuMmun/zdubPyqX38U4OzATkEAWjASWkRbjlJrUipbEGtTn4754b+l9Pj9GoU
86gWHiEsObNDlODqTV0aUoGLDw6F03E5tCeLMARBOJQZ2/y8Yc40xuerGyoAzVRBv4E7ml1EEr9u
KdqXSYXuRG6sihM61k2wtHAUxF4PCyOEQRt1E916V8KZtf/kYPnQ9OwS0hig3GCzcXQL6gsDXIGC
d5AfR8t/Y0x+aGbWqWZduG4m0all/xhiQtoNK5dUw/eNfIlDTF+OG78+kaYwYZgtJWPiGto4xegU
MsPjLRTKpUspiUQw+fuGTo9GEsGQYiR00fODdoVSJtYz7jYD3rrKBkAy7Hl3UZ+XG578PjhJTFxA
eRqYnyca0RYr9Q3igfj5OuZvwFE79xUTMSe9TKHi5tzezqbjTm01LB1/b3N2nFcgUxbe1CZV7ZOJ
U7Pu90y8BJ+7eDls3OpMd5447kxl1oQXJraNON8CxNzyaknkghrkL1YM2MqFQyigDAnwSzS1BWn9
M9/v5IT7s8X56t8ZnGD8sCKA3Ze/YNNt0qa4H3J1I8VkyzXzMVWbbdCIqyj0ybPfpFjSxNRFZyMn
i7r2F5UAj7q6LcS7Njhz1jl1GuPQh9KLSig0pu9hiw8XB7ipZuz6DOPYAhETyCuLC1TeDOliaNXd
4KPLyGN78OAwV0D7jRGOg7cyBMwSracJNZFpxSqoKju1MO5AUB9q0kbPhHPaSfhHX9ctkYVSRgpL
RPxL6sMTc4OlI0DIqN1XBQYVOiGpuLmxSu1BlArqQUMSOrGOcCTPifcpwhUeNlf4FaHBQoFf6w9A
DLkcZcQEj6KK34UvHGIlwIcHkof0ounZddVDKh+NjZZjOona1XP3SVfbXDLsAfVOWFmTauemC9+a
zngOEoEK9spJIWeMLvDDuxCIUClW3EE0qnV/o+y696mj1zHVCDMsKcGDxIV62yUVJJBLLqorWa1v
RP+3WXZ3lJlsa/VAUnwbh2REradGil91tBZFcmNWyZMkFous8G+qzNtmClykAZs7Ldn7asMLPEid
BPg1sk1J/WG60V3QRguqIRcqNhmthxxAgcJhIv2qy+Mwqq9aWDlojxbonuxeDy/6XtzqxnDUvcCB
wOy0rnCQxWrpZyQFQZaVzT5Tu5XPxsiHWpSIySzymP2vxAyWVfhYBr8sJGMtWSfKUBdqvG/RKlko
6TIPs1ioF2iLyb+NxlMqP5CSXRQdjnD5sJIE6ULgrNJ7W/CS28gln9TWy4ykZCDd6erd0FlLLdLs
sDCRF+JfIkdLKwbfTSG8xAU3il+KCNPQtl3IGfiOrlmo5IXq5s1t8mWvqvwu66B2zdLFaklpYHn3
463hkx7sBC5aKiIicpNytUZ3sUu0AsA6p3ZPKTYmCscIDZ1igDBPu7tcmr6Mlv4U8a7xSD0WvbFw
9WPBmpJyrZFgqAyW9kNjNzArtrd62yr9waTYWbHybUGBYxb1Fy0MfUGQlkJL9C++ztWHfqCUeZP3
l8OA79Yo3LlC+qiY43IUlIUkooFzbzPWBi+iRDJsgbTUTorjcnzhhaMtUOQt+kezAP+MVyx1dv5C
KkDk+wmUk9+ycOkaAdeXJUokRQI7J92ERn+IpbeCvHxajMcwR6aTWbYF4lpW97pSHSTjp5Zvtb58
KCprYyn9SpOOYzEVGQhXSV6vgjpcCHm1qephG+fuXcIAFwtjp47X2UK762v5UsJ9FURDZ4g3XSms
AQNdm2lyRVZikYzRMR9vLe+eV0bkw0wd74Uy2OjC7yq4FjWS5VUwULBOPt4iq+Kt2vgxkl9748nT
sIlUL5JGpYzZ3VMcA4tFOI5at4/CTRe/lvkxbWVIpU8NTIEi8AO7N8O7sOqu+lFBhLSTCgOAP2B8
iEi5Y4xcvILk3qtx+GZoA+dbVhiMtaL2OJZbNAvNKhn7vdZJPs63Cm4z7dpqxX1j1TduegSnCnUU
EZs1Xoru3pOF34MiP0jaVgwbp9H9ldiHu2z01op4rylMuTCiWuVlgBWZuQ+ShyuxPO4rbnaZdpCU
WyHFbbNxt7lm3DRRvDcL6arPmmNq4ENjPpShdBlVR694qcLfSfQoKajgPGtTDNVGES8NzDha9zII
g4u+uS/Ha8KUm8TE6kEv1qJPmXn+ilh2JSflThZ+9m3ulAp+39GVH8BEw3/WerS86yHuriGdrwqo
jYrK2/zqxh9wi0rzOiyvJeWqxWkxcy8bhORdumyVe+ACAQK8KLkT8bNxjcOoPKS+vwp9zOaN5hmR
BH2Key+159b4mkRQQ9oblHc+flFIKP1+UQYYlXT9qjTF11wxF4OJDA6meG74Cx95oZyg+2X2+WxT
YA+JeyoLKohhSwr8jiPByFXUjreB5P1Qy/LCG+905SeOakBysDUOvJUV4luPNbZosiyBERnivaTd
ezhgxP6FmmAvD3og7eWXVMPmPeRErpe2NYTwk6y1kjSrrH0QgNIlXvXDFYxiGUm/NJxemmA1WhoG
dcPaHJlJJYKOwZEC8MeGgdlVo3O9TS0gbEWFJANpp1FcFsbgBKA63W6f+PjKM2EzFMKpGW/8sD6U
4qPsEhcaEMsFt53wrKvjS2mwWlFoVOrOtN6VrCBCcSEW16HxpKu/xLZfpdgVGVGzCN19GGJ62u/U
+LUn6JCJMMGRv6aGXfWrAlHMiOcMUy5Sr1txrSLK0NjUDRRjUqzyx1EBoxYE9LcMclQUKcYOOi7L
DbWHykUWH7Rx31k4d/TVohjMG0mdAm/WprOafY39rMYe1e7qEESEtInCa9eExQdvypJuou4tgnaV
RXboPxvqVh+ShyapdpoHKSLAQid7CFjdOwtPIIP0gdUf+vpyHJWVARt4EPAIE41V0FtsSOJebbGi
6X38uYk9xgbaHUFf1dKVMaSbHjUf6xhSGcBZsKAsDQGFeyfB4iusHyF0GxOXXYzUa6/cNIqxc9Wj
0j7HGD7xVQHSBytpwC6cVSdG2WzV4IuFB094laFoCfEvvf5VsqsvEFmZRKe6dW8S3ZL9jWTuFN09
qEW7EQtvlfUbuUjsRjy20UtbKZCf7vL2TceFggEcqk8lDqbuY+ze+Xj3WOOvQYPB6L1qyaOQPXpQ
mALYHH5EDj1Nb7Vo3JW4alTig6w/mp6yUBokqVXlFOjx66k6mi3BuKkQjktqjith87M3+R3xOLDg
4TliGdVRNayFjo7R6sOFJ0f4f2P+Gri3ZYv2qn2hovpKMN2rSMrwvK0lHJEMHUPnuHhSxHRc+Gn7
JHmkd4RiY/gJnuysMp53mwztfaZ5RFVdTIObY1+JIuXq7kbrYpIEiLVLf9tVz0UmXY+u+0gvInL0
BurKK2lwBBdVqoBlCxLxslpSPLyJZXEnxpdmk95VWJ4V4YWLSVKllv1CK8FRkmtHkVwV8Y9CeaXv
wxoE0Zjh6wHkDVJeM0pPmvGsjoyFbmfpMctFjc0iOaNyD/5olUpU42TyNkrxXlInXBHi0yJETqkD
G3PlN898CSyqPPgGHSpJQ7jKshsXmFqbmytruFH65GroqqvG+O36jF8dBiNSY/AfnRgvFeyvq1vD
lHZlvOx72dHTVQM3OksckaFnSvgzFBdVXq27DHpiGzsyCD5dSai1DW6axl+EkbY1hnWleLduX/2I
jfYGm2Ahkm9EY8DxV2NNatAG+diFmchGNEC4rvyoyvJCUzeNhrFL7f+W4oPv1iuz134abcI5MkL6
nbpIvDeNbu0UqLzucJkXz4PA2cJySv7n6HMUky667uhb7cZvQcsVthhET33EnoCdix+t/Ehc4RFa
As2Vtb0koe2T3Z+g+uzAGPZZRFlOom1rJLkeom+v83cjzJMhaK8FAWv57KihVoezB9EGKEPyUwvw
uSV3QqZxKfkJSpttqfW2UrOUePihRcUilNYyd8S6Ea99gGuR/hSyixnVE5r+ZRPdSRXipCG65BQb
vchmd8zkYdslKtUCzVJTKT3p630rlMjSOcsXd0LmH1xgC6pU3LfMD5i5a2sMlg0ETSH011pMfs3/
Wbg3ibefUIGKiPEUarS02MXR49gL+yaDXICh+lit4ATu9BCRXt1si2Kb1alPwcYVkFfsj8wSCqNZ
89kFB4ms04m6zbwmVL9QEgq4hdsUfHokXqDTAbjwCK8C9a5qB/kEWklQGqrtQohe5ThYtCzaLdDS
iXzcCpRAadEh1BgwRqWwgfkLJcPvTUMkLGcTUvVeLLu9Ie3yfqM3d5l+AE4Mrn50TK9xpHg7Uqpj
wC2e7jv49xj9jeX9luredjEmdDNodUIkHofoXka2Waf3ohzuA1WwfSuDFtuAyjsoUQgbHXECKRk9
vs4QyhXuCnK1HdT7JMMl8ofY3AfQlLUmpLSm58YpAJ05RsMDKEu6BVU3nEVPJ/Ds7TLx0CoETjEB
UsILC+RjPfTo0J8yYd8214V/PfBUXXxFJYvTmU8WstLcbMlM8n/9Bonia6h5SEXuAfCvKCfgEIXg
2TRDTnXChREMi6680TJANqpwFSXpW2fdVYG6d8t9m7Jkut1KtMp1mXYbqSjtkSNi4P8Ss7vpSpWQ
A3WjGz2FOhuJcOrvw3DjJXCE1Gg59kT9u41WUR8FrZAkGNeNunwQlLWlX6qRsZIJtrQPjPK6eaUM
c2loITDo6zomKzJEm0IxN5Ah7n0TcWQ7vgbqRqc0Ps/qYyAMYMIjYydCFPKxR2q0SyvZ55MCHpVn
WRZLD8SUFOioA719RE+4RjxyYel2Vamu0sG1dcABuX4hI/Pue2CmDdxvP7Hl5rLPr5OY4EiCK8s0
xxYVV+YsPYoUAvlm/4iXrJ34+OIhpu0Hww4aHEWSxyjgCN23TsSJz4sfvfSm4iQfZ8ayCaTLpr7H
RYdZGbwFk7BTkNLWKYTcySuqTcTMLqjKEQCaWug0EwtcTzZODwc+Mbx0A2ZNX+q4+Oaqx/WVvIzX
5YadRom6DkqR+VFrj+XEDC2kbKcEVAINA7t/IeCMI7mcWOjg2s8e4r7cE9DY9zBVz4R8phjqLMYq
kmSwYENwAPmi1KkMVRxx2iFWUVHEIbZY6VCNgdzCvPHw5BqpGjK6gFvca6wNd0X/IDXZuWc4FS/5
8Axz/U5tiPEoRFx9KGihB1Qn1fuDFIyLTIfI2eRHkEhMB2Tvk9Eg4D2OU/hlIPApcMAhNwdg1ElI
wkURRUVdvD3TRyeyPh/7aA6/UY3EBFvO8wHEsrskd4S8dzy0xYKl2QY2y+qharxlj4rt+5ZPxbw+
tTwL7yex1UgNWjlHHZSt2Bt2GT834OwC5GI1LmBxTalbhAuaQTWUEB20atspP6P+jqDdopbaXSFJ
dhona1LqlLNRrVdFZ+Jyp1JG/HqNPdKciMZzJVTnUWGqemSqtFvNmfz0APrm227NFQSlyQ6bOSe6
PUtUOJXJNwgzqSZWMUCRZgHg0g9VQ65FcgOUZBBeA5ewwOFukRKJBafw/Xc4/Y4fWpuFfoPIHFSu
6BM1AZNfvFDARWe2CoV2ge8tLk0LceE57Opn2j05Oz+0O5NpkGmi0lyk3UmwiXAdbIozVURLtrkR
L4bNufzfiSQPfix/9uosFUd6E1CDQa+2Anr4VLEpAjs328+1Ma0GH+K48iCqEtkVuIYX/pFriD3u
s5epH+XFrlxzpziT93sHwM+XOCR6aHxUsqkkiT83GJYEzFKTBslLLOtXTig215qfKPsvmlthq9x9
/9Gmb/KlOV3C2w1EGPjG2TcbZaJeas98y7LjdMCKU2C5XAk5pWNf9fP7xk51pvmhsdkHCxuKIzyJ
xnKtWfWyu5RK/f77Jr4q1pCtIC/Av4SXEc25UK7xXFDXCaKQCSjBPjklGs1tv+Pg2Cz+ibTfqan9
sb3ZotcMUoe9CO1NWt3JWtO40a6Fdbm2HOFMhfz06effChyKip5EmrKa0/z7MBZ5CkUpg3JKPdfb
YEfkFvZNeX4ITo/8XTvTZ/zQTlb0Y5yEtMORoASnwEngTV1wAH4u1/gInZliJwaFIks4Carg2kQo
uZ9ba9VSdEOfcrUU8wJNuO3PKuXPtTAbdmWY1bJcUURFGHvTauj6mnPrxLkmZrNWL9RiGDxeQqGW
WhVvI1SD3w/sky3IsoQPmcpmMc8hCqKvyqkeIkxvngTjskAI+H0DX4tPyLzK8ju9jITcl6oFucDg
xtV5B3FHuL9ZRwcMh8kXsF/gK3hmLH9FzUytwVh+t+uA0Dz7KMrQBIk5fZQaz088yJY+LlG/3It6
OTi1TZpDyVbW6/eveGKxw0LBgCtGVSR61tkE8mQ0WbKHsD/GC10prhSyUSGqp4GCrrZLznToqUz2
x9amL/phGomqYMK3p7Us8NdFftNrwUb0FFtRHr9/rZN9+bGl2fEC8wKLTA8tmUa59RH8qB0hAj1Y
jEV4EHHVgp7LfVG6d8fwDmYzt3sJj1ysq/P1948ytTRbOj718OzoIWVhNPjK9M4jLp3py0A2MDiX
+D3ZiIw+gFIU8plzZWI+BIPbeUiDJ3GHt0nA92AdsGzt+HmycO82+uU5NeTpLv7Q5kwrE8uNVjUx
bXY7eGDL1Il2XPGdCtt6xc6v03Wx+Td68kODs32lVRLc63waTIWrMEQPlz665zTW5zpyNh9E+Lod
TFXmA3IR/WAWh9A8I005uaqQXP77x5rNglFoAkNMaEOibtPrTScSgP+GP6mRcoJCtAcVt3P5oc+0
pSG2q/+sE2cTo1f6UQNoUjpu/LsVGwKXwEZwPPzPWpkNesUSKitRaQWnWIf6cP7xt6px5vB0cjkB
vAilBqk2PMvPy4mppWVRAqHAIo/Cd7LvHfW3qRosC+us8vhUW5o44XDAc04Ess9tuUoqpEHCVmDd
lit1N10gioO7Jc6w4sxhh5t63W3OHX1PjcaPjc52hDhX0ZCM6HFqnERGAiM6lRvhcG5ZPnXCpjBv
kr6xBU0lT59fjhLATG2t6TiAXeLS3JGbnoo7e1uultU2WQkhptv/+gjR2OuQDapIbSdXqo9bQS1h
UdJhNOZUQ7lKgjdPlJzIP6Mu/VoKw/uws4m49KDp+0I1g5pRxj0+ZI74VC3NNRjxJcS8ldpzgsOq
ctEAf0TgpEWOvicqufz+HU+NmY+tz8Zn2shAOEjsO4dqPITZdWBs/f7m+zZQEtFT8w0GCyRN4gyE
VfS8VkvSEvQMOYSZqHm2oKqYabQaXR1Jivfq15IdeRLmgMO21cjty5jcC3iiCsh8i3CDBGI1xuQi
A3/Kb6IRQAMsypUtdv7Rq/01fly2Z2qHRpd2brIr8D4uSCYTuNuD0NlKaXoRBUm48GHlYnzsUz27
kBS1XriGbosU6hOnpXguPKbRto2uqS21+jsdaAjZG20bFFQWy+P4pPXoAvxXwwTTVAhhfNFIF6lx
2/jUVxc2dRjU2N/IXFeKutx5EFZH2BYtGXA/dg8T+Nwc9q31YKkP1LBT0rqAaX/RNChsXKquS+ox
+24ht+bSLIWNPKKHUEgQesVWLBIKGVzixb+6eIASRLG2ltplrd91XbyS02IVSuZeH1+t7FkaAdck
1ngYmm5TEiLEEXYrBd1dKoVOjx9orBt4c5HlnoDKIp5C33/rd4nrN596HmgDAOONLuJuTojdUreh
hsAgM+1iWTz0W2VDYfaG4oTrYm06LyTXruHL2eOu2E6SOsHRb+rLZOU5iXRmnJ+6YSqURHHuALJB
Ud1snWpqoaJ2CbGOe/CPxc7bBba+0H7/EVVpFt/3wj9oTZvqIAl6Uhr0eelglqtWMqroX7BOW6tL
d5sAzbf7pej4y2JizTvft6icuGbieAJ5k+Wfyqh5iIza/tjMJ5mnFJJfz17rkcL7urZLl8hzdSyk
3k5BaQ3ZjqBnThZBIgrcC/cC3gE94ebMvNf9t8nkW8OrVlZJdZj38JaWSHbQO+W2mf3Iyn3JwC2K
/knON6a6To3NKF1aBYwWw9bCt7B6kZDceILqnnm/U+Gxj+/3rgv9cC4vPDNN04GFyt+KVAxyMr6O
7rO17kxhneaVCPr27G1nGhNfxjKhKhY0Lh4Yq37+irkImAfS9hQlaB0y68v6UYai1a/jX563GY74
CCxq218q6EOCB7E8c9t639O+a382Zs2gMJTK45uGW9lmO18bWJRSckoRDEE6hBhDvpgCdVPNq3kp
Hc1qMdGkwYOvAGSIZ5bx0zvVh+6YXZeN0U1jqiSmIM00taFDkrC/y6S9vJUyzoHvpAXkEHZ4MPO1
XF2G2eqsYnXq82/65P0hP4wD1StJ1Df0CapDJSbl2HCn7rO7IYpecgzAvp9W7zHe75qb3yBMI7GU
qTmOwu8XXpNc1GES7Ui27gDI//VHQEfeNI+aIy6iVQVs4zaEMXJzLuZyaoob4nT4QWFtGvNIkhRV
DfaG9L8Ai78XbnpZ2wXdsPSlgy8KbD+aI3fm7+974OTEM4gsgCjn1v9FlB+MjYHjChh6rfUv0Cdt
PHUXDtVWicNVWSF6rG5FLdulTbRUSM0KRuokMaIMHWENxWbfP82p4wpxVlknIK+D/JjdfQgFqXlZ
oY1MckSWgoeukUyljI1SYqy+b+pkeQwHsglmLJmYPsxmf9nHhpmAxnPyH9KPYJNpjutk9xajvLgg
47FU9/gnuTdn946T7/ih3fmsx4OlIMo8DbluOTyrXFsL2zxG9hQ4FKe6i+dgdW5snSrLY1T9+baz
yW1JZdS1oT5FeQVbA6dYh4mtIuzLips4upYDAF2YbXbamxJdKoguvXbvmpdJdKUo2VK1foZDTa3t
ufPpqZOjKU+UfGyqFRylPi/BZu91lZiajPkotHUhWZj55t/5zjCMVaJ0U5h7NqY0I9B8d9pZtNv6
ItrUV9O5u2Vh7ZfR1thRerU5Hz89eZ9hIv+91enFP6xjFC7j7oTwkXCIuos2416Hl4ragMW8Xv87
uASuGR/bm3UkZrGi1Rm0Z1xNVFiqhg7Beipiky/Kw7kitumXzVdNrmimgbs4325eozQIRislBoMJ
IVNYEUa708dzIYoTGVNe6M82ZjeXQHZTLPyYJuHWXbMQb/qdvEJp6ZwD3pwMhpi8CHXdItCCuRNc
2mUGOPH3o4e+y1fRQVpru2mfw43szH5zarhzXpyY2tTRiPNwQdyV0gBbmy22iQ955K9TxIjfj/cT
Gyh+ymC7CaZyWpy/TYunDPJ6fBPUSeTB/QSXUgNNmi51dqVff9/Yqb5TJQ7ACmmqyeNvNrn8tCiH
bIp/pPF4xKjX9nusTlH5U3i+aOrLASlGhKK+Jb7kDsGZdz1xgCPCStEfXSqRepkt4ZLZQHMNEDrK
kKxASKJnDJdgGu1ENhy99u3E+DcKiD81OVu9jTwzB8VrS0yIWKxiSiwCXloIVj0YSHGyq8GC/r2T
///2jRSZr//YQHxVPqfh819e3/6yfh6fP/qGg2D+fwaSivpXjVlCaoADgUrpGbPpDwNJfgKQxZyS
FRZjXdP5OwQMa/+//0uR/kqS0ZrQEaz2VL3ygf5mIMmPZE75MhgHrMZJbin/ioEkdsufV8HJtuOd
rUJw51R9bVrVuoFvNnXcRqOuPFH3l9RgtU4v6NBqEPo4dZboy9aF4FdHsmdLA2jluNCVO4FKZgpS
QAHjZZCX4SQJUyhm0UJxF+s1pC3/l4QAs2lWqhXjL63ZfeRvBMncpFp2pVtJ4HhpiSarUuykVpbQ
YO1OHfbhEGCHFjpdpRQrqX9MeuAnTX7rqV2CM62wyX0LwzMZul5eIfOMBrRcYm8hqCvDQyqrv8se
YabS1Ol2NLSfcU701IollGkha0pkCoWtGHJxLMb8OfVL06mrClg/5RDL3uTaGUrJmyWHP/q4WHlD
gBbHuIuLYSm3FC1phmALlUceS6xsONwUI9f4PIM+lldmq0UPWmt2A0JYsSWe091XwmvdcQfLJeE6
kB1N6VXbb3P/EMFa7rmqhj1KGlPcCmKyS3Tksyi2QkO6kgsFV+gUfGA48WmxCZbXPRRkfSx2ZgtL
2DMEbCq7RL/OI/wdzdgXf3T5oaCYa2upoffYd7F0KAMzR1qmypvUuCvUV9GLljpA2FLcIHPYCi7K
sYWLdC+pZCJFXb63YmIzXqAa64pS2qqOqNUoylXjV5RK6lJ+PSTocYs2zrNz51nG/MdN+X04Qhyz
JlcOyDvzszMWf0loFSm+BYc/TgAEGbfYRk3Kkv3fNs1/aU06BC9lVmW/6/8x/bWXLB/KwPPrd1PW
P//rKn9Lb+vy7a0+POfzP/npL1b/8/3HWNw5z/Xzp/9YpnVQD9fNWzncvLE3/tHI3/7kP/vDv7y9
/xaES2///V8vWZPW02/zgiz9tACpLDP/eOX6X3UW/5//nf7l+BwnQfl56Zr+5h/etwIwu78y2an1
JBQ0LV1/X7vef0SCjLizjGseqVbunH9bvLS/UkpDlabO8sXyxlnk74sXP0I4QSTeBJNHZv7/Mncm
S7Ib2Xb9FZnmKEPfDDRBE4gu+/5OYJl5M9EDDsDR/s37Fv2YVrCeRPJWPdI0kJlqUEYaeZkZCIf7
8XP2XtvV/682rz9XV/xndITXNJIuZApyvn4tRNJyqSqbXebOAx+KkTfxQThYoMKNRyu9Es/L3wFw
/3y5/dcf+EuhQJqyM+UrP9Dp7rT2BhJy4kZ1dm+R6AqnBK7PH76V238Wo/+tGevbNm/k8D/+u86j
+sPr8K8/8PLP/1CAl14ivFWvszvtkuZ9FvJYZSTH+xox0hbt/kBO/nBP5K53hwxQJ1iqCROMssN+
xEYCkGsKk2VnWlH6dyXELwfHv/5qv9Tqg27h8Ura7K43f1YG3iYfbf7m+T8u6u/8IIZDm0Rg6fXs
Thrf9vgu15es2yMDNRw/G+8dfmvVgpkK6S5I1fpZekGuR62I/voZ/qZK/L3O/9df9HKV/cMzbKah
zF2lyu62B/T2ihG5AWF0V/I1f1FCc98/ZYS00xtDZYksPFyLCHBLe1ANAB5+9Z0+ydvVDcx+1yh+
AZjON6B9KddaCMxWNP4Wo0F+F2jfEt8ju57MbX81/U8Dgkj9pT5MEdpMssXyB+8njPau2WnPXvS5
vMij/ek+tlfWFVzqBv15rCZwwAPx9dcPQPuN/fGvTwB5B9IlCs1fcY6Za7WOq7KKRHPj/tDmeKjC
Xjtv4qpfdwWmTayub94nTKbpi8SI8hu56YxBY0+CjfNTfymeJARsYjME3CqOK391fANx4+gbk5+Z
P5OeI7I8yonpIX/eMq8xt6LhvgCfviU0R+4IE7jdYbdQLqjNtd5+dk3syaPbMzMi7DRUixPtW70K
i3O5smz9BSAUA4/+dWneSFLeyFyQYbXGeRFUxfX6gedMqW/Qfo/H4smZjxMjN4GPKKgWHwSNV4cF
cvsOxRmfB1RNkpFHGCyNL/QIbg+dMbP7oVg/EuF7KR9cMQnxO6f1uzP+zMzXPsWihQSKSygXKfle
VPs2t+LRvG+2H7W++BNLZqiIq7KBsLehBQD3UolMb95w3SrxkF5MjpWv3/T5y5YnfjGagTaAZhmj
RUNt38aj+qCfN3Lbc05uPyFHYX2Y0hCIO4L/sT7x1yVGbulShfKYLVxBuIDuKtjE6gZoYsv1YNTe
veJkYEUzlqNIHxiMTX+jiXD+/R70++r55bJgWRPdB4Xgi2oM+Jbt9aCqV40bY+dK+pFrgwxRv0TE
zuMavZrHq7Q9N+pOVncFpkI7+Tkj9OnXj1ILl2/E3lQb8810l+AXUXx7YuxADcT2bXT+8IqUFL5v
zt+hu5Q+H6qJlTVICVKaQ1IQFAe3cGBDNy/Zb84luvBrMfgBGRlB/pq9N8jX0wCQ5PDGeFcn/uTS
JOmxGS04LXzvy/2Q15kI+r95yYw/Fy7/e5f5/Sn90ppaVn1xtYKnZJWY6/3mwXtJr+3BH9ewJCld
gJoI2iXCTCb6+9oDu4JFqbZ32Cy7x/JTmyPX2Ft5LKdTBm9g9r1HXGIdVsQ0bHXUPdrfnC2/MZH+
YlewL6frH/ZFJdd0h5ih7K67h8TNAnZwfdClXwJ1ZPeLNGwP+l6ocZIc+v7eHd689aqZQ/vVeq6J
WlV8hW7jO6+wlkXyU22jDh70ctPb5y4JJ33n5KEuAiUPszlAIN6eLFxFG/gBNMp/02j5pe3/z8dP
wA8lhUYpoP9KZZGmFNk6p9md+6N8V3btPq/D+h2/KieQkUbuN23YxvEXyze5a2T8SiG2oNrwm6e/
3m3135LBf32uf/xVfjlvKkUuo+cp6d3mXS3FBzYmj2D4sJ4hiUeDvi8BRho7N/DScDpUGv7VABhg
CUnfg0TtT6eC3fV9vmG6quWHRgkWprHmo7R+jv1uHXferVUg3fFzLS6No2VCGX/WioD1JB2iVX37
zVmfCTLkQtXnYU4Wq0BWBMYel6E/Ii1anxxnQDrP3oYkTjti/SifR+oXmQu4B1ddwrTszq1Cbdo3
QJvFsSZIe965EOkkNs4zqRHrCS+c3E74Di08Sd6tN7Ho7avcC0fS64QkaGIntxtvo1yJVHkgP2GL
CdzQUzbc6lOXOJ/KH84PZUPGrX86681q3Hslctohi8osqrGbruWPDBai+6NYIixmPTeC8kgwy/Bp
508Vdsj5be4AF/gY9NMn28c7VH1VX5csgjFwyOPIwYmjVMO6GIKO89wApDEJJMLyySKZAubai4rN
fX/xEHq74onZIsRz96COkaM/6ek+ya81MPzy7OqMvf152+mPGZmh0kdbhCbA/eI+iQeB+GGOCoMz
I6YX1mp+nkO6QOF4ZczPDooILdw0aHD7kba86vO1x+0YTwDiHHSdUVfuGqIdRkIfopTTyBpuOBgo
f/2SXKRigi+HBzUatWBIfQ/sSn3461X7b7evPy7aX5pQS9pWRk9U6J17tVWBeyUeVczJWNRgxk91
kEoTaMIrSH5jDRosTgTLDwFet6Hab61vszG3VxOHp7JXSJQkbcc9000qr4V1LZUIF1eW/k0X8jdl
y1+9Z7+cS1OuLUois+yufO7NwHbDxY0N/EU6O820q94O/cnWKUXPVXGsi6gxd9mLdeVWAfhhmQaT
RnoSRIyg3vw1ch5gT2gtNYJf4Fryx7/5ba1/d4oyoaKtgxbZBor1593WUgrSBxY3vZuPOfzaGw0H
untbycctJwRgTUJrHGJ99b0LP0+evRRKXhsMwz3N45miMDmVM2rAKg366WlYd6Z5bzU/UaH5Ob2P
jJAnf6QcjVY94J0bsth09uhO0Upaa9SaQYGXfTiMBv9C6AqSzgMOWbwHe8yChXcu6meVPX2Jf1tX
/w9u2P/lPfz/x9v1ZQz3X9+uD/3//I8/38Yv//4/79S28Q/DYESExIibK2YC6oh/tgNN8x+kLDs6
bFqmSJfR6f+5URveP3g30UwA0UGIr1+o7//ZDtQt/hRDp0vXGtiTS6Lqb60Lugr/eb+kIUFj4/e/
/9N9k6Yk6/D3t4oeOLhj7EsIYN3LX5i/1DF2sejkP7HtNj3ZQ3JtrX06i+26UhxzDTe3WkFspNkx
sXN28gHadLw5FYEGebrEZtfgz510Cxv5ZBDvlFrddL96C+kePoZCgwRpVEWHJPXW0zrV431aOiIa
W1nezOSfHy7XXYAl23a9WkZF3Mto9bfV4JTf66JmP82ymnYQvlK2lto+wYh1jxVggNicRpqKZskG
mTT1ru0XrgPbfPF5NXWY0KN4q7fMQIfK7l01svq07Xq+3UaeLKfslocdw7WHWdpJbGXOfDcVynQ/
4VPedWqlPiqN9NjBM/yYlWYv36mWES4HhnNYg6xSO+sqFYrhXDu22MZd2unZxozSWGvfo9P3XmR2
YgYI6Lb7qtlIAnJLCysfCYj6gnHOHPIytOqqcuK19ryLOkvBX1I2eqW8pHWZJaFh1iqBCUWyUQO4
W668qtsk+yCxoGrALqLJ/Iy32UWXNDXa+2DrE8pD3D7No+UpPUnzqvScPB61JOkCfZuTPmrdjuut
ZQvkGqrWV9j61lR97LpSt7OgFPwPJFAxOd7eVKUs76dsFPOXOYiMoI6NBDibsy/LzLCyhgLvTTl3
ZfnsOI3D7SpzTcTaRjbXLqwCQ3QzN7I6VUiJLvoJYc4kCAsj6Ujhbp31znWvqzP8jImkkLC0JnzT
/tioytfqDVY/7ea87UVd4XEWc08w07pIN968zMTcNzepBQkAtsKtAcFji1vTdderQuSlUd+3nZta
wl9nWG2kXOFB4RZoFTa4ncGyWkOwVJJaJQ9rwQns7LyuUOrrVA7YT4O2ELoMFisdxhATQ47dZ3Y7
Nxhmp+HumOu15oST6PrtXbFXD8L6Nsx4sHOzTuVL01S2+7NpLUOHsrPiS3CCzvFK9UdiT40bGp3V
Yk0BNjUR56bXFe2RlAyn+Q19Wj9GrpUpIt6qpir39aKpHLQ2Yk9xHmS7FrdLUmZWvMKz7l9GfRkn
cB+9pz669ACMOTCaYpi+NneqqnCStjDllWmX1SJJmNIGMKdtj3ixjIZkUp3PZcO/cNwabQbdavfz
mNzU1phaZz1ZmuWB8K4eCdZYa8Zyt2p6232WniYxZaOsLcbPZupL6kVTltCTFGnGyYzP2Sb0kLIX
hVDT/Wys3pwLONhqse6b3tLd51YhXeum8vpleE9sl8aMPqs8imJo78d5cglXHJVmtp9axUnnJ6VW
pu5+rWphnKbVTYcIweXcTTv4Wl7GhG4qR655ZmnL/KOSskYiNiya4r5NSqq1J2VgbRPyY3ajdmAd
JfLJZSGxLHR36uC9OLrlpOgsk6q7A7nhzSkJc5nTvw9aLrCVJUOrwcxONjXPToU9QBW5blzMqWMB
WoLnrYRi5s1QkWim0KB240LqlxUNJVk7NndTumZk41pFNROZlGVIk0NLitlVA+mJFBptb+gjMo62
BiMe8QlS4zUXLteXMi8pRef2Y87LCZTYWBIRh+Z9tBO/HM1s/Kmkdad+rYs3qo+qVTISDuZNLbS9
oQ8r9bTLq53Fmd0ZJgqxmeE+tVKnz3gAendlrw+auSb0h9dnkHQXWgfPHuJSxc1vbMfMtKNMFZuY
wmFqBMgKQYeWzz2YY0ldqiyqWPHhj+6FCqzmaGVJUdvIuJNTPoVjpk5pvAgAkhaphY54STvTKVa/
ryV1ZNpqh7JyrZzEoqF3ud7PQ7Hw/dqtnqW43NMerKE9VjDIEosE9WjqjKVsfByUmf2TInVWrlbR
DkUaVEbZN6dEU9vtVpa2wm6VV04q6TjAMWZTLtOydLNg0D053agDsLmXTVPZuddhgNujuMvBUQzQ
2GJeLQL1hCiWQ7nZpX0ym1pxImNqNuVJHxYbUVHn5dolGtAY9TPxiwqBuRz/FJfDQKP8KuvWAg6k
3TvOWzXrHlwUKMT3gPBcAkUXp1yj1Rql+1wnqtjebKWrl/vONNGSzE6rwL7wBj29l24ylYdNsRc7
HKHCMBtSTTBV+tirxfOkWmL5EoVdXC685WK7V6QerjxdQ+e1JAWPBCd13BRulcWYXI7CEp/2sWKj
pBExYe2ufMuTpfFtmBPRhr3kQN6nfVssN3kxEvplO41Jh7edeuuF1Zz2JzUr1OZowg8v8FxqQKEb
kffyJkvwDB3MOk/L167w4FOodpHrg68w8iekLVEddQ8aScvPlmWn9mFo80o5qkUj9LCeTGWd2K2F
MAMV7psJc8UQMNeEW3dxqoN7LNws/ZJWqdxmBg4JOo0tiq65rCfupEvylXTo/F0oaUU4NroVD0nm
3pD7yo47Z2RAJZvWP10UNQfTTGsDA4neXmkF28ZZiopUYN1eQYnpzIp8rCzjAPlk7oLVlcZhxOZ3
x8iO9d+QqhTOdlE9GekqWbGbmR4gBST3C3M7xKab1sT93DVZYJI0yA3fsvuT19U8KBVxjZ8PS/Nu
k/mnx44kh3Wp9LmnZmGS0bT6QqU1y0NJ2CMr11BbwYRBki9p61nPOeo4XB2qkjUF7VA3o2qp5WPh
DO6hd0g9XKRSHVmJLbHDdmc9NH2t1UdzsoF9AJpo4I4RgqbGY2JU5xq97KO7UrIeKjtDdFB1Alp3
Rcxaw9NA+V/1bToekr5Qr6gnaOk1RW+8KKm54ZBapkQLBZuB+Zwj+1WfGrPWM2an7frtrppxEA1v
aLgsk3ZP+Gp9cPtCya/NZqP7p8LOTqbcfvVcRR51S1evs7lZPi19XG97U4FQUy/FlWVMSSAt1F62
3KbDNE2KGi3VYoajxYfJqVSuF6Vf2NIGCE9ep1jHwmmbvY7j+I4KDrCdMdl7tj9YU8yOuPq0tqTV
agNcyet0z66TvTh8KbHtzEssLK2ECD4XYWXKKS63VeyGqtR3cu743YUXah0BpMD3OMGV4oQZYCQG
bQET2qT6g5E3lF3G2uj3gkzvY5937q2besmz4Y2Xpu0GOm1IexlgykGnunbWXSO2Wbm3ev4/lLOd
cFZY1NTyhQPDUV7HFK09mU9V2sJRNMBcLq2nlHebM2hKULl9+l22Lq94pUoXnEaRcF6ANJLdflxn
2j9VnbQfq21e5/YEiUtZzYeBs/dxtTf1Y16KTg23wgKUpU4msJLLuzfRXGkK07xrOfTieaoImXQH
wsg5r06Cib/yKA0jdZEBmOXeLZSGPu28RW3WIUatLfqDSjnQIy4sddeOFWfttFrVEYHkfFWNwosX
W19+GLVix0MLoBBee1ZHSVkPT0TrLmOgdj3ZTNrovnc1vK6kdJ1zZdZQRoz8E2BXx6ak2EGxrdmt
qQHpoHYhR7lXQNL06tzcdXVL/t1qmGAbveu81I1YN1aeRlZ/KVnzs2tTJ54XdQnhEBevqakZO/b0
9gbg5RDblUy+HcIaruqh4nM1Wx2mZgs6DRKhEvZ6VdxqkzEzjhsx/Si22Nlzi1igLphSWPNNqQsP
hX3mObHdb1Mw5+YEnFAv44L6zGfvocCeGjWscgvMizI/mkv9RJVN0rVQq+ceXPxBK+w+XGTLUaas
aWh1drAOkEH64t32pBN4dfsA9qMIOpkcuxWZwHxZAYNeflnKBUv65ijPYi3wjy/S8jcTasbkQC6s
1snwZ6v/QdTowXJoRjoy9VORZ5EN63pXG+uT1IZQin4/FfNz1wPDm7U6CaYlsV+due5PWkV3xWz6
4UFhI/pRKbQnvTYBDCmAZNVDkR9sYTzqtEC4Nwjntl5ge8GH3O5Hayv37ZgpT4lr4CCyNgCSFQA7
8OvKmYu0dyZstogrE+226tlv2rA95o3+MGjEEnqp5oWm2e7c5lKPFMu10iSHeStjG5OHDyr2JyXF
MVH0T/ROz7PKTcqWD1ne3svWeR2ocyIJ7nNQX1P+A96AAmXq+fyzAV6lVof7pvKCbJh/tK720WTe
XV+hNXE1wm0TUGupeVtgJ7O2L2Qpt4XmXWfbEpoD8ZWFGfZKQ9fZtr6LYiT58T0n8b7luB2t5Ujg
0FNtfhTZ6i9bec/tPkjcl81zXp1m/igGFXSQ/MHLt+uA3SQ9myfBnC14x+ZqTubXIuNcbvP7pRev
FIyR2akgo0wy2VeShZPriuzqoQ4U631gu0t1Ej7UUPeu5fCmuf1JKN9e0fhLdZs6q5+Jb6N2GR7P
ZA/X9r5HNdI5vuI5RyX5LHMg+8J3LMCzUpl2/drFojMeqKyuKdVO/QjFznTRharZDVcn8GGL4VuE
75aVspNDctQwMEW8sad1UJ7KOr9dO+29ISY3pbetkTXrpwPBP5V3VRj6DpBQkI7le94iZ2zMtoot
M68C3ZuOTqbc9nZ/T3b6kV2dfXx08YHk3PgFnN5aP6jQA10tfe7a9a0v8KWpsjsXkJ8W6T27vXnd
bXaGKBpw5OiR9jgP1budqO/ZovtD773O5P6Ol7Gkx+ZB/z2fCLB39SAp6BtXLLZm9KfqMRftgWBu
wG9nQQ/aHt/s7KHRDF90wMnWW3Wpduj3/G2LV7XlFYjnxtiZ+WvJYEvx2iLIWp0WAQC7irp2dY9J
b4ZSdX4axrCrFfrJ+sklL1mUcp8NCU/rITHzIGEydKl4Uu+9VrnzmYFi275tv7eyDmeaGaSQhG12
sbcwD9jk7TAwsW1vK3DGmwkSeu3roCu/G2oQ+jTnqU+5hCpHQTtUbRkLGw9zxzdp3A7UH2X3sXS7
QTxOzotQDu5UPqCbOnfMMTf9S+rZA1zuV11lEWc1vGDKn7Jro0RJ4rT7zo00yAtrCqCQNVetixah
HBN/k8/GzOeby2ZfCiWPRGkmgc4dIlTMz64q2bV6sKEroQuekAelaO9nfT+vUyQXL9IBBdfDtp+J
kV64qW6LdeGVKp4tA1J63GQMlzxCOZfRXC9v+kxR/brie+fM2nIRrfbHpm2Rl2kPYl0DWTxuC+OB
Ed6Y9z2bA0GpCNlmmNNiLvYtFVPm0Xhqtr1aOPt1olvArCaxLXFvD8n8ZHNu81OAdmlXuJrSKbH9
taDYdQdyaw2t5CVEwXXOKWEqQ7yUyc4yxL02E7k7epFM9aN+GX3LKWrtn2nzrUm5ozYPu6yJLJWQ
b1lcl8tBW/XYXta9Od6uU3XZ2vxcOD4XJ+Y08I7X6n5N00hzCaMeJvDRS34yL6itcTiUjIW4uPjr
NmcERmd+Dz5wG/FWsZugTYnmviQUu9Xv+gl+HbcDr3ditR1U31vNb+Hpe/MCt+DsV432fhpsxpma
QIMyco/nfMg4fnlx8tTcceNkh4DWzAZi6rhe6Rz56Si/6TABnkxPFmpaJXut5+ljhY/nZeJGZl40
DqdqI2Sbr9GetV1mGM9Gg0DQ+Nb0aYtSh3BGkd7bah1qQtnloNdE3j2SLLgFm97iaoEhS73x2Sl3
I72LyiwCHSEfkxqQhC1amWx1AZEBf5gZabHLxheIYp8Yd8X6KJbq0OdMu5TpZNWYCkZGVfW2yzRM
MozvFVVEpiR/WIy3KuwyHCeBIuXBcFOqLXuMkwqezly9L/UKtk3dDQDW6ZRkwThbYaXnrK75qiDI
qm3tG5FdZAlSD5zW4rWczi7fIsbsY5/YRwr/nWdvBNBne1JAr13A0SZHkqHG08JhtG4nhS6r5yFS
dvp85wg4vBScQau2u66hheBJIMFWtbPbN63WbrxuiyaIYaaCGyQHT8vE3hB5CH/6rCQrrTQW6jpc
7KuCb/zCxlS1aZd17rNXPWQ6I5JSRPOcRGo17xyjoY73ZKDKyJCXsxttZGk8kngTDlQlqeLdFg21
m11FdZHuksn7NGUdD/LGnfqAJsIsIMt5DX3XKp6BjxrKcc4uGGGEDTwOg6rW+CCVrRPX3HIzlDcF
MoHR+FqtGIsyDQN0EsZ548EaQos3qJ69+zCalyB4LIzXQ6NFrXPbF9f9cOfVMx01MkxdJqOUH1If
CblaQzHBZP+c5idthT9atcdyeh2869TtIxo4IC7OA7IEvhcEKoIRMihESSA1Uk2bx2epegD4LHAV
Fe1lHbSu/Kp7c585DaNC86zZ8qSOy3Hu8+PAIhC6d04yJ0QUetfqzUO+ji9KRhEy5EfRNwHbcbSk
IpJOEc38EaOOp/TCtSeAtVnjoh+pv5w488TezJowL9gL8uom7cozcN+T0JoHu8w+Jjb8Gm6cMzH0
7LyCL3ISH1Pl3Ob9+mwaHuoITMbGkL1snCB5TYtDQ5ajutAixw0sb7r3OjK73ZcpIdekXZ27ftEf
i3w5ZRZ/cs4A9hbgQHmPALVeOO6mfMYA4zsamFw9QR6gPKBDimdHP65iu1Lr5HtUvJ6778LHl4FU
0RG4p9rrvzSlwxa59pafcYfy9O5uspXLYrrqTY7QVb9RzDGehTyrAEd7bmN14sXmWoYmwejAmA71
7O1otqGQ4MBYJsJDlPKHKFKaFSq4wullVJWHwkowGm6wvrGaJhKYbtcrkTant6v3USR5oJDwUNiv
VC07SUBmwggfCqQMXW08wSo4TWDuRAupRkfnl9BPB22+ZQE/dG+xenQG7D08fVd9aLNlV0zm42Bk
D6n1IUyXFrF9kOMUN7pxRQ+KOmbOb51ce9pM9WG1tGcDrmDkFHTc3fTd5RvVO/NQ9sa5ZrDsTZQh
yXwtRouyrqKi6Kp73VlQv2BYxxRugbZ1Cm70GwlWlRKRt3AsUu2J2xaMVfQk5KMtSHq5tXM9a1Jx
UNz+LTf1mxSAezceF4OWrAVBnELkqqhft4Yr10pSq1nxKsFQleZ0OwEzbhaFU2RZIB0bH16KTDvX
7nMwxc44PAgJKWVDsDKLyAMx/2QSkX41NUMb56n9Tn/0FTbCY1nqr+mS3MyoocyeHcdLzCfNtj/R
TFzXLhBba4SoSat966/WVgt6zzzLbL7mycfaMMaqh7wL2KvBbMHmsiJU7yZHlYm2YXu74AjV2ogh
XNzOkKbHoj0vExirMd2V4nXhYBW6sc/L/M7TSuH30IyTnFmWPo2MhNObiTzaofQGX+/a5aCvkiDu
qbFvDWn2PgOo/skkSyCfuhslL24Gcso3JGYk9xEfuISV8rMRSjhuXdSAbLX3FdK3esnuZmM5tFPx
NqvWtVW9A06F4DjH5byexDYgTYP8OzD1z0lLMjnW6yvHfuRcDA3U3E5H+7z0AnUw4xYNaDPf1Fl3
K13WtNjiMkEmpkwBpGwGQ10AhGnH6c4tTtyBPm6JYLeEGqated2CJs9Bg9KRZ8ez6c3P0XIRXpgp
VM2aYtXgNR+dfWszxKcleLJtHQYlegCxhlky3vQj0+vBomxfdvakwBuiS7N+qB1CD3d4WJXkkVt0
sKndDRds+mMeAouVDijd7dwJ0ozN3kULILan0ZLXRBAe1GqM6kZ93Lb8UKfLd+0cHQXhqMQsrbh7
WzpHK/OCdcTHWHRPtQuMs6ZPEyx681Wh/7Km9sUbTU6S6VhMEDpLoPGyxHRqfPfdGhscLXp36JQx
gM9R+zbbxYjGpJmpC6dmt86X0IiDiVbGcdRgmYugMXrqDspqJ4ndWbw57XAG/YQfgVAERE3mj8WS
USW+mNiEWIqOoy3vDEwFai/CFVD0mmRxy60+B9NdArjV9CoYuEJNWgXR+iyKfleNRaCicJtXe1f0
8iqDPluUbjjgmN60BNT3+lMa5uHS+NSaV6d4zTyqbC2PW8MIBvW6FrsV2MQ2GihT8DjD/s/iBK1G
1UqEb9aupW2+suSnHHy0nI7lRgHu/nT7jaCM7m7hiNCmGv1mFnDz2pWWKny6F2/15EXJyAdHccMF
UyPXRk2a60RLbgwni3ovWjINXZu9U8F3t2jWpq460We5sSfrauKneAK0uArpGBJEUnbHzkREVsxR
OirxvHpRi8PImiiwWjQtCIGylRbuxv1blgSepfm0k+ZIVp/6PeYqqjkaUIMVGAWdz7HaqRJCd0F8
ao+x3GMoWvf+SGQty+bQmnt3g6gflNPPrPxB05EC+VZz4ByaN5mz57rDdfEg6MWuSH/Hc0sliNq1
cNGleiKs5jbMcOu2xLTK1QtowxES4msivUWvo6RUGghQi/VQu8w2zT5Q5u9cqZi/LP7i6GjmKNdZ
5RMaJLWkA+wqfoMiVZcvXfde9l8dDdC0Y49D66uYj61XYJR2Q8noqRncXWeeNhJ6mpUODKLOhaNG
Tz9S74dafnrWt2LFBVu/Q7/HHJSrvCr2bn2wmkiTBrs9bjUh2tuhRnrlfpWr4i+gHdRhT8/kzKzw
RIBqJNTycje4NZNPkGw7V2RhmbrnxFvOkCmCri3zwGQAQMcrkMP6StwRAmFxqFT6rnC/OEvL7VNn
INUvK1vG5WYN4NT4pN/+NAx05NUor3HfUyT0aRJJwhssnf5m7fmbvZxG76WfGKYjJHDmF3AkHeLI
1KnxB0FOo1exOONJd+5oCtfiPdGrQ7XMe4YFWPDgCNjdTcZ/rScr2EqyiCL4KEj3EI2KgDiPGxVz
u9Yc28zyixrTaqH588hS5JbQacxKrQpplxlmkqpq4TSfvKNlJIeiG8gY0qMxARq+Ode4xCOx1seV
zlcti91qlLEk9WFzw/G3j31KbdIKeKe1hsQy/VxbPzLuBP2AvMa8GUXcMV7uxHhyVvquKupY33Wt
26J0nvMUqXhN46pZhubEoPathpxP2zp9W8z2sVp7JATT8E4IAcd8C0Yl77beVydn72bV/yLtvJbc
RpI1/ESIgDe3BAia9l7SDUJqTcN7j6c/H7Qndkk0ozE7ezczilGyCmWyMn+z6Ur5qIbatYgXpsNz
N8Eop07YsvmwUazQ2sHZeEohjJBK149QJKprPctBY6Ev82uMdJ7eFg8drRJ/SlrvSGaK88mU2vRr
220xASeY4vhGnoyfnCB22hXHRhG5bJB+ZVsVADhBYdwrZTldhUFrbpXeysgOB+jmEg95kqWw2+AV
Ix+RrnrqdP8m6P0fVsaGa6uSGqw8argBwr3dyK2O1bsUenteg/Wz19eBsdOMJChvB1nFJQOtMktD
uEFoyb8FFUE9uZiUpzSY9JdJzPW/kOSnu8HVlXYjAjZo0UrKz45eTWXo+J2zpHzSd/xHo/0UTweK
K68WGJZ9H1sfFq4gqV9ydKlOn1GdNhX8iYdyzsi/VzPscfAegmB0IhAMo6g/9HLOZY0rx1RRhZ+9
6zG9KATxccqKa8lKDqEZc7WGjesVHE6VWN1GvgGAcXqWwvFJ7+OD0CbvQaG+WwUgRjCHetvchWVw
rQBUTNvudxV/DLAH/LS7GWOQXZNQb/NWiB9FngQx9JZJUt0CVXZazbwcfQcMjOvLv7pInT/gIVJ7
WGvxW1F/B4Ny5zX+dY99UFzJdJGHq36M3/2peKCHN1cthVfKJK5ngX0LkvkFpj1Lfifank9pTRHT
XZAXTu23N6IfuL0+vpmw/8BgQ8nTml9SWe8rD4cYLXXADAGS6PYq/EEjN90x7e56zoakoxxUKXvL
VN4oj/pOlpZvgAIiejpkp6PeUbsTtM6Vuord5iH9LoL22AhZx/Wk947FMtGsAGyaXzgBf1IiB6Tr
6E8HQDrqsgAe2eyFcjzShrZ7U+X8bXaVpFBO/SZ7EfrlwaOuppgolXaUhPj/KO7U8GuTjwYTgUEg
2+I/yU2xo6nKKE2OK+tOUFJ3goSApZijaO2NVKr3IA3ssA+uxjzcVzL1cVndMGCbw3Ab0O/1yMO1
ClF3tAikWtrjn3OUhBh/GGNjdL+mVAQHX9B2m3CUD6kw4bftc6cX/C0ZHhv+j27S9m0eH6w0uJbF
7DvF01szDOyspFhY0U1qI0qu2l0WJvNDfTo2uWKr3OaKnnEa6W4oDzsPDe5OsGhhQ4WKhEPoPzNZ
KHCIdyMavFoaX0kpfRc8Cj8oQ88KO81vHfmCJIQZmHQP0+APh6CkCcmt/tjHNTZHyg/KIEdLLrpN
aJnPBZuRsoD2IgYlfUmezMUxbKMBoXvfBWRBvU2juiALLjK2Gz0yIsfjXbDrzABwSaEeIpajXWkz
jnn+1yn9zseivGLJNxWQDkeB8zAVkvZQG1QnYjGEb2N5v6acM9GjF+bSbZp7NraJGzR2ptejP7R7
szZB3hudsC/pQ+Vj6BattOtj6bYxNOsqGBL1zZ//h4oCjJFCmmz1grSAF4sjIqW2ASr0gmkB9FAJ
dXuMyOTpr5hFVba0Rz0A70qk/1ApZ2F2Qs3Pyrx4GwTaa2NIT90I2tujMwfmOhPlW4leLnpiO13z
G4pNyjTEtmW2SEgpveJ0oqJu/T4JfdwbkuFWLWt1Yxk9mb4qf+tpiTtQ0kVntLAgUWgDyXmnbxJf
5XWCZwu8kbbG2i2Sp7SfTQcVXB7EDlFMcRzuDSyTjoOFNYBRV951VOnMjUIBLhk4xjzhERvmzgkb
pdqNZf9SZhF+xTrCkBsv8+hE6DxHJRw4baVPkeBPg/deQ1vMT9K3VIYPoJV9h+ZtRf7pq2CVvW4n
TwBYx86PORWTJyy58HYLauy6xiA91B5+SE0KgyQoS/BmvlT8NBSw55rpjT8tDaR2O/Sgqvz0r1YG
yq7yrRUd3kbaa8pDparWfZlgXSAo7YcUg3iZLCioWlZIVNNrY/aRAhKn9OJLPuYmzn36B34N9CvY
CNgP4nDAlx0f+MkeNZHQv5PUuN2Bi1EA+1Q/aJgBC/FbMgkq2vh41614zGu8mgx5oFEPvCbfhnUi
35QR6q7TFPGS0EIDxSmhirYAwiiSRbLlBCSGbhjnH5rnFdtE8hNH99rffo40g5sY5UvB41EL/ele
xOmJ47CBfZx7vLMaX6NrIqQzbSVS/IMBounGKJR7UecFUeL+d5uLGAOZHRkzDOMrummVi5Mbr2sT
+wctvhZVvQwpBarFI1lruxVK4Eth2j4BM0CSXo4EvEmmYJdE82tLGCuqOxL2aVqg305aaN0PZsIn
6dXI1XUA+145Z3dG8L2wAgO3Pz19SrQJSjZM5GM/GRhgCmVrOMZQK4Axaf9seLcpgIut/A7LcMTb
Gr1Jv2MD+QTBWSXdwjN6p2FO80xV/432kOAmTQIQuVQz2Ca9ehsVE0Y7YjVttRYrnDYk0y8by7P9
PiupWxv4AuJsZJXmQKbAFcXn06QtqIwgwgWrCKcHUhbsinK97GIoJzBzADEmY+5KYaa86OnUKdcN
fSsE7iKrrQ4jhVdQFmGdAxZT5cnDkiP26liYNmIPasWhZJzqZOsBNlx+nOEb1RXUl3JnEjo80OBl
AyV5FTBE9ztbHETrtQbPE72MU12qR1GOAcxuOvxe/KOpBMAFaIj3ZOBp2Mjxgx6JgbU3OysYtzow
ClPaRIrHzgXRNTTbShxj9c5oAY/blaLErQu0pDVvh0lGXchL1QYQS6JyjsZG3w/bRLCia079pt0V
qT6aezCmnENyW3vVW4Utk+lQRJuGI6iTAk6jiGDZVpRq7ToXU3j7sgIOPEj76lcCXIT/j2KBXqGl
4+ZmJGMzp1QQ03lnAaQT0HDDFAo9cf+mxpuJBCWYwo2ukdDV0cSjLsBAPfMr8UkEK4ZFagYLRazE
8IffZPEDSVB2NNQUZmHDJedlGtSgmnM9CmkzjioGTUOiCVudWas3KPMyj1VcYoGS5hjqDH7pCoqP
x2OCBwUPzXEnmZZ8LZsTRXk0BUnrqoyO/XxdkEfL95OZ0pZLZTr0jRJ/GMGg7FvRVOA9gQnmuutS
+t3m+Fc7SB1UnKxpHhty3gezTkhvC388jiZ1zBylWaoHQi69xWIWHCQlIKtm6cZQXbIQsprpRzdS
3A0OCDOVGnjoZ9tKpaVPka5JPIfkbjYNSng3RjwAX9rIo1EO6pW8JIOYFPOANMKp3gxekNswM9AP
84vfYw59JTVi9dlDHu9+irJ3uQq1LSJ/nO0JSQEw5MBVRa4aPevNbNOHFU3LKnnsDGkiAe+Pg1/L
LqDiyVGDBJe+pP9l6VSMND3GDZBDz/YLcqXAU6TbVMUByhdk9S7NKtRkODX3YqAXJFdT51qm/go2
Q//uK3AOzLSh+stZ5NDXgjxr+en9oMxUJw7yqz6QJ3MbVEC4qkx/jYsBQeVIDL8lFla2Wps9t7xK
NprHAyPU+XFdV/5uJ7F+Fgqqz2aDiFtQxfdCCkfKAobEro6lPnKpnqb7YKSOWkgtzpawzjJy9E6M
jqpURjSY8oneno9hp9zomjMin/PhTQ0MHGq+hQJctBo8jec/vplT4oF6jz3w1wAVvLcmFcInFuNO
G+e7rolEOwuSgI6q9bNXx2c959qQ8nA8+gBr3TItOhKD4V1IPRmfYioJpYKXlN4OxVxTYKAaXxxB
UHPLvQvKLVCjQz2E0zcvkXH+6wHNvI4a9JQ60JRdTG/cUWLKdlPzYI7xq1nK0baQxpfW7P0HIQ9V
vGMVmgaxFR1n9FKn+Nd6SVbZ5TgeqbL3zctahM5K6buSKy+qmsR2VmGtqIJDaKLid0Vvxe61oIea
qD4Madof6ixQfyFLUu1rLzXfcf32IZr7RXAtDMZz0wXdhwgbAMcwNGcpGGQitJm0uItNWsap3AKO
mKphuo88alNV72k7ZFQ/jKhCmXYSdbr5Lf68Sqy++kmTHpTZLspUOogFYisaDyAIw99gsn6mvOGo
MJhB84HlZX8zhkOMFVLYurUo4I6WqE+CgNmSDXwZg628BkMHhjvtB6enVWibeie9yoGGbqSEq1Ug
AT1xBF2ji59YIgNupUbbljV+yntBNHj8ctO+Br7f+Yfe71mWke4X36iJZXvJjBFAHbN7c9SxZASH
Lfudeu+NCK1WufwzlTyT5whYUrv1dWytaLCZUGaFEKsvNDazq6iZZvdQGV5dROtih3O4NGdyonww
9RYTMCxWWzvJFLoS5X0xdcyf3zzm8mxmOg0GTzSp5lWJ7PWvppGQC1Hz4rpR+/JBlZrEVZJs2Ck1
uINRToqjLnrSRqoga1eAfh1PKLCfTTTAC6bwWxia3hbLJLHRfrmTpnHYmoF60+CWBdW2tLZJ0oiH
cIwKN2sl+LVgZxHAlbL3jnrCBkzh3dSicivzUjiiAjfavQeFXadOQS4O8J5j6kZr23fB0/ETMGdW
fUrOFgT6XqnK5yA0j+aY1M9xkcXbKC9BK01w0dtRCDcRpIC3afQoq2G/9eFlOPsJuBLC/u7xrk19
uKRaPZeZR/FX27B8ixQfpETsP1QeFfvKVH5yS2j3PONlVw/U4VpqAuQoozDbeyVAWVsr4sx32ZrJ
ETQUD77SNAHBQE6OJUq4ikTeavDScNRuzpkD3kV5FwqO0mooi6aydPBq4O6bpKK9Eoaq+hJlc7Gm
18N62/pjh3sctaeM8i8HngJxADzYAFz722hg88yaTkjiFKBe1HaoH+5jodJvhAmcCz6ckvabjsbb
MDQxwJiIWvxYA3Qeg5w+b56CXmJv5fr7GBrjFllQwMecSU/JpF/lhSJuxkzxVbBllvGR5gouhCNE
a5C0ut1DBTmWSh3ToOBGMQQEJXBpiexJkj7aZHaNgrWCPyk6CE1DlYoikRdseq/4NXQtv0bNwR8O
Zo7ZrDeK6a0eUoyR2urGDD08LYcWTsJossTLwAJGUZRC9TS0bflKpbyFjj9OtjpCYCw9D1TPIPDI
CqReuakL691sAeDl0OQOaeeDce5k+S/NkNRjAuSaxCr00hudTfVUCpC5ITuIdl02P4uA1EERq7va
HK4DeXiRhPAl9Er1u2CU3ntgyEBjU0nA9sFTLVtKhmI/qhVvlSyAUNkNVHJlXiBz00ercaG1hMPQ
h+OzoOTVHXaNsWt4fo3/iic/t8bscW1JrjZ43wtdexKm6INSGyNq1IepMN/LmovG7+8pmUMEj2S5
553gA92SkglERB6I4W8e0TOKPa+B+xm8Dn/RXlN+1HkgvRh+Ht+JNFA3McaUCAma/rYZPcR3el97
K8oaLnYp8GTvvOC1aMQaKQHgNsq1kUSxyCGjdvu8Rn4lwDbSKGPeOUChe8FSH+V6xvnLfnzgB/HQ
H81CVVdI5Z80hWf6mKWgqafjhGGpS03hrBHjQocvsq23sz1Ot9dF06620zbZWodkViuR9yfcuv/n
sJ1y1s6Jlf8irJ1GXNCtY3BB+IsQcWiOFWSvRF51aLjAiUPED5EbXZVkBD0X5Nii8URFw+Ryi/gc
p59b7hpoubUjurAx7exG4PN+PagL84iGraZrCAoYyOAZC6UZT7E6Q5WMZBs2lTNl6ibpQZJRRyqb
kbV2G09YpfsV9TXxUBsH2XJXfgBswwUP8PwHLPiqdUnCVgz8gNnpS7UzZ+o/hC3KzWg/TkAtAbW0
DooXq8qiFwPr8A8Vy1KQTlwEHkcrz0edwPVWP/o/J0e3vYM1QtcWXeitV9QFEclYm+95Ps9ojxLK
iUBIdTwakEiR5l91IoYgio1g6IEf8on7LUodm0o7pLsQHZjc0fOD4BjO1xMsf1q3koVMLgNF4U02
US86j6gbqYJ1IxrUhdO58e3gSE5+nN4GCNfBvt/NvmrVVV1uLBslEce3Ofx9/5ocur8qVzScpYUI
HL/j9LdY4kIKYgiFzOjgKDoln3tyLDd98I/CrXoAaazfWTsAYlcdVcpH89ZaUW74M7PnM09slbU8
u09pprqY+QTFuDjA09JxlCfrCXIW7L+t51Aqo4t3PTrZVtyvSX9+Unz8M+CToItDY5C0sfFm1nVy
sL4VbroTkSewMcy0Q3fdvQ4trMXiOh/i4vyYIkuPspFo6g4s1HbYSz+UI5xuNIHWpGgvT6fGrc/x
IUFWW7Di8bY2xLJlWf1L/zqkREktlKRqMzPUkLFHijt3uXyB73y9oi8taF2EuCwzsXzRxZFlhJhX
R4ngOb2wDVIJkJK2smfmr7JcKtwXrBTUvoi0iCD4UOrClLG1sXDrNSTs+F5kQ0rzbeVS+aR8Oy+Q
01CLBVJ6nV5nWGg7jTu5mpvMN9kBJr6rulBsnfTt67mbN/tXI1usELAn7QjSfF4hw3W9o7Ltyq66
N1ZkHi6u+9NhLVZHmuUU6WriRIdwX/6g9WvP2uzjIX7ytl8P6fMVtpjCxQFXiLqJezKxqKQ+0hjY
mo66wTIbC2Ug0KuqtH+E7r+YQ2txiMWw+KJU55ONR/MhsXadtZMcGtzcHMAYeWfupOO0bXbBcW3T
LdRnyEEYKjp0kiSibIc89WJh1mYn+kLFwtQ2/RaHs2hysdtQP1CcypzIscCH0xbcpM/e+BQ88hQl
GfLsr+f707355zeoc8aAjxtX5/l9whtTlTxD8xyZSlapYVmJ01kUvX8d5eIswwL7d5jFUC2rTHyw
POxBW98B07WzO7p38Yu/6+m0u9I2oh9ybNFq9H99HfrS7j+NPJ8/J1e0ZVFWRKyd9cQ/OZOVyzvP
qI29mIbKJofRu7aALwbkFAX2wM0kLQ+0MO2NtqAWywLOzH2QutFvNPe2/hZqxTYF0bUB6dfswIit
fMq1wIuRTnmT52TZ7FJJBnCB7I3oO54Pi3PNCWU+V5Z7xjoZ4uLyFVMZgRmPSFSJjxmcx8pvXLkj
xQyQE6/Ftct+XoRfxVscq2OdUoSRuAlrfFzBjLvm/fh99opANH7viSvzKF26kk6HtzhWK8+Mgy5h
X6LaBzQs3vc3hTvteVw6Rrabk/e/cQ6tBV2cscnUCXmmMKf1Ns2vUqAIh3rX7c0nMBwl6rqoN9rq
flUA/EJYiYNIQcXXQJhTXez/SC0loeKpSA4nHiWqQK+IDdqCTcquX6F55YBvc77ekReOHCQHNEPm
NrZm49DzHRlSBBcl+LYO/uwPadjb+FCgOWmsbMSLIzsJs1ikuZBojaQW3MU9kpaRJo+3zSAoK3fj
p00nI4+hY79tkF/IyJaeD8bPdB/RjZB8PDF+W4ATNpEsItQbHEdlWkm4P207Ys2OpLNtA29XbXE1
RghTwONG1sNqsudBCmxRfuoHms1+daAmsvkvP9OfaAYq0hbEajwpzkcWQpUgI6QPaiDBh/PfToDN
ynpZWQ3Kp+WwiLPYbYKZzX6ojGpS4VKV1rUFyGFDY4g3o1XsdB/y4qhDx2mMdjYblRDzEry9aFq7
thcRMpLHvyyFK5ripiwEjl59RwPBs+tCwdO3wW3LArbZik4EkrgbaS4OsUPR7jZHDUCW5XdI1buk
QCkP4K2+Hw11eEHjprlGGM5YuYw+ZzfyvNtQ4KZ7YcnIcZ9PajNWABY93WKX56/iNt7CcOg31VbY
pW7dbNa22ufn4hyPNrdhSriMs3jO41FH0nuj9iwsq0TbzR+z5/EneKZ9uYvkbbgb7NEZyXWgL/FA
z++o/IwbcI27r5fS5+sf3SJ8VrA30SweF8thj2Omobcz99Tfo2fNLdzZiVu5xSU7wfpi0zuyM+4R
Lkx/ibcroT/dHbNkkiip+NyhCqAbi2VcTNOISB0zUG8VruEApd+H0hm2PE5pVFDed//HgIv1nFPC
1HS4CwTEvMGJKBM/lU63RUNrX3WUUP9RQEDGZJAQEA1jcYRnWS1Q0fwzwn6rOOFWKbYhjiqjI28i
QBArG/bzfmVCT8ItUrlBbY1+SFr2ay8jySu28Wuhh+0PKw9XdsuFSOhI4IuoaRIGC/ri0wVp1MtB
xEVR5HfIKzlWH9piumYzPJ+aZ8kFFsacpihnSbIxV4/Ot0giVoEvpb3nVHF2M3oI11S5bnc1ZBRQ
KsBHx+k1b0PrfYwD9fj1Yvl0Ry1iz39+kpzCuqKwavH4jTW1PxqQ8ZrQ69cWyMUoHOSKanIfUjs6
jxKP4jAUdHaoGAlc6aFtkM1Ydj1rWQ7ofvythGb+OJ+m9STo4rIyRSFECWPykIeKXGXQbsHbPFLR
OASGuHK8XFgnbG3RMHUFDxOKCefj8zUkpXqP8aGe9CMoXkPxzcuVFUHbz681Gcz6SZTFNhvAK/Z6
S5TGBZ++U5z+Rpuc9qUeACjvcrz+RlcGlAOObwu6QHyznLVkYz46FnN69hMWS7UT6eehTMLWo92P
RmmgoOSQ3tOQioDzDeV1IkrlWjY8XxGfg6rchMpsoaQv1miUIUCWISkOUaXeGFZz48WYrerCMSzq
m7ZXXbMdv2U+N3LS7r/eHpc+LM8ojhuLIqupLT5srndFpQWsoajJvulWAkq2S34ppbly0MwbYDlE
XZZ1RbFIRuQ/n/5kGwLosfBhwhqh0WiE9tBwXSklG+lUqH9VI2tOGTaTPRZts/l6hJ93iSLK3Era
XPxSdGVxxJlhiqCXDO+1hw+46dLpdzha7ZHGHgBZpV17nH6eUDIXiRYxC1lF+X6xgDgi5HBKPd6m
aJRhy7GZtF86mPevB/X5vFFkVcKIAZVb7H70xQ0oIAuRj7VPXWP4SzCfKhCKXwf4XJDih+JnZeki
2odIky/SGvy24wYzo/lEs97lrX+EBI9NB16B4F+clWAXvtFZsMUqrH0ZhVuJ4TTu4M4Fd6t9SvDn
rbayO3jX/m/Fbm78dduyS9N4Okj5/FhDp7SoQ4FBNg54sOPgANYCHE9pH0NVF9QcmOm1sc5/5/lO
OJ/YxQKRmrowA28eK/kixnB08mF2260zl8CM/Hq13Pf5SCOgLCqcK5Y092XPB6kDhYA8y6k6lxZp
LMLSFOMrjnLb2OVOWh4V3VbdnGdo8rI22ksf1hBRfeYFx9mmLtaplrWtmAP1xNSv2nTRoLpWDyJT
EKEpA/tvd18vpEubjzc2bSJTknhWLeZ2QPhPHmPDc4SkU3BimGpRdAo6HJajge0u1r7l/Pctv6Wp
KCrdsNk6dVnawxEFEFpszptEandqSkuMyomDdFH1ML/s/0YR43MuNY/rPyEXQ9Rio06BwVPMtyVX
tcMtyDTTwcXy308MGswHgJJu/8u7XSuAfS6/cyychl8sJqRf5KhRCI8EKF7K1E0e2l26m9P9ZHwp
G+o2a2voUkyFLA5HEVrX6K0sdilSRomk+sxyfTR3Fs9PJll3BhuO4d9LrC7M8VnAxRzLoFvQ6CGg
gYuI3/+e9Nsutn6AyEcZXt4IwMiLXtl+vXYvbJWzoIuZTZtBHYWElVqJQdBu9cIs0SNUlAJYUmI2
PiUJqDn/4JhX8MCiy4nrLzfkIodUplEPi+LPyWtSlQcDDEiRsp/uFruiWxmifOHsO422zAL82ERu
NQnmxQvU36kRwjzgwo72Jt3Vamvt5u+Z3UwFmtbRJttpTixuoC5N3XZtJS9UqmkNyAqKvSrWbnR5
Jfq958cinDLwrz7HIqrdeCdsRDqs/TaZXCNwkK0WNhhj2cCEAOHdhkfw5jsBW8ud9wQ/Y58c0dou
EL+wEWoHiGmLf6dxcnG6Tn7i4vSUhQzdKHDP/ET4r9c6u52S3q1B2zf5sVqnXIu2eMOQ8+Ue8hYe
HskY+vn7egdp/bn5UF14s+ud3gtn59n8L1ae6YXG0Ch/whUHCTPcdKcelBs0Q7ap2+/TX19vrwt1
obPvvazTtOiwUKEl3vyZpwOiIDYo6idhl2zbX6tn1spk/vG+Ocl3O8SaKhTyuHc2nVPcK1fdHsNl
ujDDC6JR9srYllc8dVEaP7Kmzq1RhTLU+VrOAzUcmgCSMky3vfQr3nUb9a6hdjDsBRuajUPTaQMl
+FdT/del/GXsxT5CjxYZxZDYjWNsPGRq4TYBxJmNjeHI2bITbSHDrVz0s0732c37Jyo6tKrJZWdK
xmL1VPKodkiwmbMh6TWKDzG0gg1dRSfdvRcf9POAVjnj1ep3XV4Ni7jmIi1W0jbVRNSN6LJN7uSk
WxSVq7v2UdnnO3+Hfg73PpotgEbFTTBs1hqaywSH8MBgqNTwXMNMY5nglLVgllOmGM4gwUrdZWUD
fjlAXFTaiTLIupV1tVzFhLN4PFHUUOebd5k6Zl4nILk84ySvMV5wpb1437pzTyj4G9/00+0AeoA+
7VwAwCmaNGP+NSd7xhKKbJBRzP6zZ8K9smdu6wedMsqP9Af0367ZaFukCpG4ujKR2LKHF7/Yr2OO
5pv2NKv78ztommAQjSE5T6zz3xFE5WjWqEU5ZieAyyuf29xa6TNcWL+M9STG4sUDhAtaREaMuWYK
uWkil5sPXDVzS0ffqC5FdRM+6eoK+mzVzCzLcz5Owopu/RJQhS53CBRFQ8gYbDaKo9koVWYJUUFN
rX2iK+3UovDVB3j64PkHiFHrWgT8oJULGQykfWdaIfYNWdga4dMkKnr4KEAfFyE1T5kTI6yboV0z
5WXvQf5uzNGuqw4fqq+X5ueNoGjUEunqA4rSqb+ff6MGRLOWt6bhJMH1NDa3MurCfh4c/rcoi3O1
ZdnUxkiUofKe4KPgS65tpzhb2WcXFtzZYBZHKJranplbhIGQi79XAar75uuBfD4uz6drkUlUsJTk
evIMB2wOUvAPmvkNIZerJH/8Os6FzyIplCQBSFoapdBFDgEItxlBAuvO5OPfCQd/1uVRf3wd5FOv
gw1K5mZx8LOJkDlYRAGB3iaZN2EM5tavyFjftOF7c1Wqb2ncbMJdcCttzbcY9PUU/Iakb5ivX/+A
C6M8iz9fEicHVV5jAKt5oupkXeSgobHvO3+PlO9/f62fjXPZ0xGsXswjlTjRwec+weIUhamtDuF4
o2+iR5Q3/gpQV4QXQ1FmLUH+9OyaZ1mTFFM3sYyUqNmdj5JSfgIOHLeeqKJSIW8z13M8V78D307b
A3kz57+fVYp0BgVCrgBZWaxRGgRpmLWCCVVTxk6psnNEXAR/7RFyeVwncRarxxqmpg8U/JAQzOw2
hTtczdUX3q+P/8tEngRcLJciVsKqygg4P9l5T6RbkEePE+ZP5GVxY/sufrRfz+WFE0U5mUt1cYXF
WlM3KOFbToEoahN/K+qXrwN8QnD8WR3mfIcY8/eSFxeYl2KFgazunODmH6I9N/7Crdhv4uv4fvrr
bxQ+lu+FZcDFchxUq9fVkoC9HTxT+tiWu8CZdmgIuPNqXMupL87gyfjmn3Oyx1UpaCINzqaDzLVt
Wnem8GtlBucfvEgzgNX+ZwbnX3ASYaqp16UjEdKPfovmvY3oYeDIh/Fbft+8SCt3zMVDU5exSdBU
citxWTKO4DkHiFrPtSoqN3dKaiP4ND8oeeA6FeaZx/5a2Xa+DaZ9tQZ5aTbn8h+hZWrJf/bkyVg1
uKxpXHOWDK6/NyB1baTaJtuh0kCD5aWLd3ilrB2fa0EXE6ziRFN2cvSv57PMBMutI2xRcQJPPP2A
KkkDwPn6o66FXCQM2iDF9HEYJ9awCGK85N7h6wDzWbFcNFAeNCo1EimZtNjYY1CGCF8NYCfdBhrH
jEdFOHq3Cie4tDhJ/emY0LExsCA/X5x6mFL7kuEkd655nMuMgVNcmU94YJNwx29fD+rT25y9rYqy
xUsD+QYDKsd5tAjNpAA5UjbbTnFj42nGLpjXzVZ1tfoF57b9SrwLnwlMuw4mC4AoMJ/FFVCGtdGP
PvzbzlXc5Bp2uQ20HWns7RwTlzjBWTtP5r9y8eEg3fCGApgCTmPJKlCqCR2BOLewDh3RCyyv0bC2
g1mWRy+d1kvwWRdWhnlplIjyczjrFLkQpzif1aRDikHADNpp08luIfDl0c+ViZxP+eWoqOtbpmUC
i4DEvQgRt5Hfd2wxdSduUXQK3OytdMoDFaPJWVuUF9Iu9STYp3QI7n5cQPBx/ORNr1404D3SuFkZ
0aVJOw2yuNemBMOLaR7RXLiZHMS7zM3cKxm/zTWUwragja3s6QshNeo3GjVY0GeYdp9PYtyRyk6Y
lziKLyJVBzl3W3ZCvAKEuDB7rAXsvVWLkglY5PMokqdlhifzBEhU/R7mIWbUZXWrKt3KZl6Ls0jj
rHQymzpiNLHouV4UOmJj3GVK+E8m7WQ4iy3sB2LuSwphwLXp0EE7nDADoV/ZQhffTSdRFuu7FYQE
fw/LcCJ095HjaYMrIYAervrD0atRKfp69a2E+3S6o7zeSAbfaDJjHFiQeRLq6zEe3K5eOwMvfyYa
KnTjqSgtIU1DirVTBuPKmUbDgXDNaz9BvbpWEKH+elAXTj4W3n8iLTKpTE+J3+kGUpdRjkuoVPyo
+0h5Y2aTm4y+PYJ8YncFunN4/DryvNQWp9NZ5MXGKjMD4BEiZE6o6NfhpD7VIWd740Ua4s/6b6WW
Xr4OeHFST6oSi0U5+rJRDhkP+XJCHKuOj1lubNKo+ier8iTMYlVWgdE2qUeY0KBJkYbO6NU7VAjs
KZJWMDkXR8QTkKIyiFggjuenRiSWec1xiDaJqFf2aEjtcymj6zATt1cm79IxqIg00USYGpKuyeeh
QBhmfWsFeK/J0vDeVRWe2VKTraAVLw3oNMpiNZJScQ3LnBtSg4iZMHLOClaRojvCLv96NVzazaeh
FstPbuqWVx+hgKD8QD3/fURrCZ2fEgpx9w+OQ4ohJrkh7Swe7eeTpyJnVUjzqTsKH6H/aMB0/3ow
F78OVAtApjBp2JXnAbKosBAsIUASiurRnLLqHbWnYqW0c+nrqFR0QK2jESQuUSdp65UFcGXTsbzW
zrrXdLgHVvgPhjKXGWjYU0BUl4DyJAiavMtyEzg0IDL9aaCR9/VkXfrywLkhUtFShRCySCLaFLsj
b8R/0EdbyK6q/h0JIhOTZg0kroBv0dfhLp1zp+EWOyfxvCkYJsKN8PBuEimpbvErCre+XvnHBG9F
Z/Sxaf466KVjnZRFm7vGlImW1FTshIbMHybOurzwdknlj3aSCLljmdoDyjBu0Ujai57E/spgLy0R
Uloo7CBKLZbiYiGWqjKYNXG9QR93Q1ZC01W1fg88v1k5Ky59xtNQi+Pc6sLBMErmleJDTlc6ANOs
D4iTYprWXvlqIq7kaJfmlFeJrM6FTVrTi9N2lOVRp7pOB8Ro9D0anCjlK0H7khlZ8uYjI+QMVorJ
4xjKK7N6cagz6RmGBZt8SakyY9nLfCikDjrtu74tKdv2rKK8/2bh2baydD6By3jvaeCu/h1tcZiY
0tC0ONySfOSh/jNAcfRGY5le4e4W3RT5pFxlWC9CQoiBCYwCfXijKQ6GJSgrfZg50DJDOP0h82I7
qUtYTV6FXUcWpCuejN6ojrYk2jor4720P0+jLA7neipHH21GwwGxixeQNQybsg27HdY4CHL0UbSx
SExWvuja0Jb7JBEjXYkJqjX9wez/j73rWo4bybK/MtHv6IVPYGNnHmALVUVTNCKlFwQpUfAJb79+
T1Ka6aqsCkLqfd2OmJjuoKSrTKS5ee8x8bc6zFeefxe34tFn5PZHa7bKNApYrmmeFl6VUliOyoPg
dxn8yT4+bS6OBqUjTZfxZDd4joE4ogZZvMtwN2r0oM9dvI1h3b2yHC7ugqMo3Jw14aK3soYUZJQS
cSeNRP2EPgecTjvYfrfjkjz8nVGhGABArAb7CeV0+U0jheZti0tVM7MbIxWDPicrCdzlifsrBPv5
0QqHWnrTTCwxmMbwE4TbYXavhfPKAr84b0h1AKQhOJL5LLGBF9Q4LZg3LZFNK5nr6U5OezEwzFZv
rIToarbyqLi49IAFg/AHymAg35wOq8wLI56gG+GoOmm2xQIooZYneNOKdbHGjbw8OuTbaNiCKsGD
GMNehDEhDIIBjDFguOVQ5I5W6Q/6lpG0R6B/ugktGMM4rKGzL94H6Kf9OzI3yh4C+xBi1VAZ6ATd
rftogv5pProJTGECOS+YeYsku1DhEVZW5sUxq+jE42NKKMlxywbWEIKwsJSiotK8TZqUeM0IAxN1
mtsXs02zlafaxWWKTALNBFQbRb73T+QcttIZvqeIh3wB2LQ81X9nyagECBkRnBeVh7orydiY5oDP
WADk/1YNY/YV3sPa64JO3sqSuTyav0JxCVmp6CI8gBHKVPWDTgU4UkB19eOz4+IOeO/xMFgkSBmn
OwDqVQUkOrA2IA7dbKa8EuA+1I03IOg1K8fixeFoBBVn0NtwBnO3JDg6NRFbXNd9J5INJJBHe4GT
+0q2dakxB/qYgQ6BwUgmfFWWFgpsWeoKYba6n21ABxas8Bvs3lQLXvDgITdk5TtdnEOsN/SqGeTE
5AbWlFCuEIWBOI08KXcyONdObVSKtdRh9Pjx52Jvcj7TwNCQX2EzaTIPtGxKOGHKIh7SSC+g2WNm
2TaNDWOjztNwAwfXCEbg9eBDlVXc58RcS0EutH9UBoxWdICd0THnX1ZqO0DLSErQPC4t4SsAfs3D
6Eeu4GpXowMDQk9VXRA43Xi7JmJzvnpUsJB1Ef+DBAJ0SE8XqrQUBAp6suTMlQoRUkhYRwqEDecl
cz6e4vOvCaoC2lt41oECCZmV00CLnGa6DjKI04tzOKCzmlWGBUOqcLAigRrjSrgLU4p4jO4FsUeC
m4E7nZulQFGwlmSncbJr1e596MQyZjdYn4vfo7drwoLGiRzB+3icF9oljJOB5yXoJQZBvn460H6e
IFw7ERmM8tme0TtMb4z97Clu4kXeqgLTxWk9isa+71EGAa08o186RFOvhN6Kb3UbvizuV+2Q+XAP
fcb7dr39dN5XAB8RYDBowEl4ofPM6BYCbMBT5CoaNMMewAOoZbcACDOKRL8J8e9/Y0aP43GJX5YV
9QIrS3BcHOldSQJGd4PNGKX0ChiP4rcP1NPhcStHNWZ0e2KEEwxy1ZnCVqhXjpsLADNAiiAnh76C
CtIqvxlUyN+jgRfJjoi9DtkKD8qzXpJTOO0CmQi1eSIsNkAY22HAzFbZvlDL7zOBBZcof2vRVylM
urZu2bo8PQNxxrLjFuAdgEt4NZZYh6U6RJcVx4Bxm+GHfgWOT2LDKAHC7hKgouugkgs4hdOY3OpV
k5oqWoKY+lXvaoAwFrZ0rfhoOxfOZtysNZ3ZH3c2RJw+gOEib8P/n26WERXLGIozQEySIZjhnKH9
DeirBtkTHbm2iZ4RuCenIcpRz4ZZhq23fLgyfMCf0CxtNoX/A188PP4CIvLC1cximmjOAnVFUAo+
jQnvMmmKIBXv5HtjO18xMHMW/IAVx27uK2v78cI0nsTjxig2KlzDIwEUAXdy2jsG1p4s8R4GnjhW
IQ4SlK8rJ8DFiEC5opNJCK4Q7sOJTSbpsYIRgsoDU3cXWgXveCe4dgDlX9niKkb8wrkKKSsFgowE
xGs0vk/nVJvauStAmUbyQaTBNcnUTLC0lKRwp6Vd0q7kOu+PMG5p4p0p4ZkJBAiqktyhEwEyl4hp
jBNhy8D9RpAE8abx0R5e+3oX9jl6jDi2RRlPCDQPTkeG3kSUkxhzSeB1u9yGh2RDb8K9dlBgg50F
DNy61hu+uEKPY3L7fJxUicYs5gCESRU9siWjBtJW98qbdrr9hZOFzdfpfLK3ETD3wGFDLIRv2xaw
tJCMsZPQ+9Ya56r9xLrFyy5/Gj2WUTU+2UbfGsDu18Z6vnAQGE8IpuiGCqjIDRUVir5Pxwqbo0vj
2ioUsxFdrRm7pzKNtd7+eGecRUNChTe9KgMJrZuGzF2NotDVdYJeq4P0LrNToVQ2FGRNW6omcW3h
XIilQ7yDPTKwPpEuny6ceIKNQAyeOTBeUIG+S3b6W3vFMC4wMd/09/W3yl9r0pxflEwx6ygmt1hN
+LTBgAUx0z3jnoou7EmuiDt61WYCUEh2spvIqTcfT+p5CsdF5b6hlEHJ15wRtd/+uJYEW3OzgB1u
yTrPdW1e2c+PUjicNPpotGyMQZU9AmPswmLKggWxzyy4X38xKvtaJxuEGyN3iOd5G5lQcBffma5M
PLJ8Y/NaB+pGCMjDyoyepYwsGkDtKKZhraJHdTpGVUwTxcx0ERwYzctc4U7+xjYiMjgfKsAfB7s4
nyZ2A6ORQfiFWzNtYxA00CXRiRN0KP18hkkHUPOikOsbBgIS3Y/jnS8XyB+xF5TBGnzA43Ibw1gK
Dd5+Ck6Yn/Jc4mdGxABHeRPa00rJ8Gx0XDB+dFWPBlaOYClVvTbOodEfb7J4rbh1fiHhyYRbHrIH
DPhCdG5Q/RjCKD4VESeAZzbZTZsBKpgolIAH/bvtURaKGAYaGwosF/jSQlzlM+nxmeDnN8IA8pmo
q1rEZ9cBZH8VlBFwIIP/r/IhOgHHddKZyztZb4E8nCM9gMTyTknqPeJX1wlsHL3+fh2rev7BEBoZ
NTI0pINnKoe1Hgp0BmzJKQYDMSJYJzZKY8392jSyPXSyo9kYjwJxp5ZZd6JczggElfN40zMCriS9
KMokBVI9PX686C+PCtoDwEUBCstnZIpBYelDE9GZqvErbBUCNdRvs3mtV3u+t3Bw4IOhjwGIAUpp
3DJkGHuw5wi7dCanuRXfYoe4PeSalMfucQ12cyEasJtIDFgdmUHmuCnM8hCy2IBfOWWXP1BhBwOi
jWpWdjQYTrLADK909SmoBMDMmjS2Wv3Tx7N6XrVADwXjBciClYPOhKK0Ia9nZcDZxSQxk43W3ouP
9DM865gKAXyCg3BX0CsoGsMhfOXYvDR4ZBIGnqWQkcbbhUt5wRDq87FGP1r6Ojial6CATuz4WvaY
vO/qzX5+I2CkR9G4D1sptTC2CaKFVxIEsUo/3JSBxtR917HG7M862RlsVo9icWdmOUTLPOgL/Hxf
Rhd2oxvlmrUG+gD3ubM6srOtwUXjFlG6KIkKb18RqXyyqSoHjIbdVELjzMWtAEV3fdS9QoBTcLWB
N9MaCfE812bhNRzbKNKy04C7ao1CX4bRQHi0aP0hYA9Q1Sn3TODsVyb3nXB3Nrka6pPQToaWBeGG
WyAtNHTwGXD7KZ6JnOzFo7fy6EwO02xOINYxgJq1IFcbAWanKLqtzvjF76sxBUdwU9Cb576vVDd6
Xoj4K8h+t4fTla86mv9jwDCWtlb26PnKBSMfFBjwPHE/Gu/c9aN8zcTTV2/UZnkHoUY7pjvMauBj
sP6YOLu2mFgcEDcgceA0kvnHRCTpRW0QePsYoXqQ+rF1SlCKymJU7FrTXxf5s5Defjy8CyFNqMoA
GcPeTzIPhZ7h4D6mC8VlrEWbAjjbUPWLJg0ozWy51u/jcVx7+55PKEpg0KdDiV0GZZCnC2uxJDcQ
yZmdzgSznXqx10Gx36GfWAY1jGvfjy3I0wV7Eo5nCcM2xiRlhnCqz1D64lXqZfb4bEA/R97EW2S/
zsdTeuEVwyKilgB9OhkdUTbnRysGR91UopE1Y4uwKjQcj96i3jHRn4Tzj5NH9vAYuqL/u3JZSHNO
wnJIxGHQZlQbELboTBjhxnBhQF1fcmIKI1AwmbdJoaztjrMkBDFxdUKxDn0FCINyp8EUSSIqJ83s
9DKB0U2IanQRNVZYxRtBltdWDqv78J8SjRE8EQGBBHuGu7LmehxbmLPMjjCpi50X2mgnQLfsclhB
O7TO4MM+qDDGTmCeZlr5koafDULFw8r3PT/xGcCeHQVAiENgjnuFh7D8qeH8hwWc0qCWwq2cJ7bS
0GczAYen/S6m1FWW6yzed11pEajnm1ujkCwYHK3NCAt1NiMAKIEbjt17BlJSuwb7l0yzIx5k1Vsa
V/tGgyHIHWhTgAUMjVvRLwLZibfQ8FirnJ+10VBUfae+I4tiCj/snD5a52NkLjnJdATfal4LlQFW
G1g/Fc8zFbyBmLoA6p1IkkBPOY2DIqg0qTnOKIhhQIhu2mQQ8zP9X2QIni0yRMPlRnC36WDc69wi
m7RCkpW+XTCqZa9sfhCjhG23znw5W0dcJG7+ojGKW7VDJONxxJ45QPLFhuJLMD7Dwk87wOUd2vZr
H+28CM9F5W5PtRBgVQcgMVOAh8pM6xNlU+2aneKzj6frWwLFoo93zHnSwMXkvmAYjy2sLBGT5bmM
/RWD5llb5ba7re5jjyA7U2zyhnQhPYhPvbjKBTs7p/BYApoZLcn3Vy5/zbWyOqu0DBenRkvlDZ3R
6HMfq7GbRbXhC4nSrrEHLixaRMSpCDU/UIzwcjpdtAIcvlpFg0WUsBFuWBJKXBPdXVw6v6BO8y5u
dXIOsPEdReMmOG1EvAJlRGO01tjOHdaGYIy+GE3Q7qmAoLfmFweySZ3mddhCDsStttW4IeMDrsAH
pmkD4qYTumtuFOdr/PQvxn5+dEZIGZqm/Yi/GJ00i/ZdIBaACGn/5+nm0uC4krSBRKhfQM2otFhv
CSpce80PrXT3C88Z9vXO5hvZC4TUgMPHJX86rLkblRF3IqsB6b78LlBUPnYb86B7mSPcrnI22VHw
UTzu+/awPYyAnIDhI6iG5RbO8LB9CcE2R88gWLvUzyGhbDUdjY77aIqJh6Ec60gKPX2roZ1VuWi/
2p2f26ux1maS+3ACNYGIqxGLrcHirkd6XTuKXwcp1uO4Wy0NXZxJyFFD+xINWWClT79c0qZTOdNa
hJ6Yh0/nss5SFm7qZ+Ir0EhW1wxfLk8mipOQhkSjUBO5U36KyzabKwSUYPG9Zc4I1StEzJ9Fp/DW
akLnr0H25Y6CcetSzEgUC0vFXmfqlhl7iBrqCGAcggWYgUe5rMmmn+cApwG5hanDOhbZIQIytqiy
yfzGbfEy+v1SDTcwbklms5kWSY5ZhDO3y958051uhe8amObqfXWhGno6Km5RQtqna4cI0eJA38KF
Mugg8lAH8mat7sqmh9/X6OlA1AeILpAtuGEVjVRRWY1RAAqNAr7oLVpYaV7BXfzjG/jCZ0IdHian
zIkANFPubaDrXZK0Bs6PDq7SWQVzUChf7rWuiO2J9g/VqB1KHU+9uR9X4BVsBNwIYQyoYu2LMIdD
WeZ0vw0JicgMsXonpPDqMpTnSuw2XWr8NqIQL8rjONwIO1iPhuhkQWJSvE+H2Orq2zrRrI+n8dL+
QhSC7BCMByQUXOofFzEZQqqwgh0zfIvtsfJQooRmhWJHtSME891KxLPXMhIW9lBGog1FMZkHWwsU
RD0hA/a+Ur4KZtDkpVeE4iYxF7tovpDy0yxBVaWdYLyseR/H5hcn6CR44rAGNYDVTDD49NPRUMrU
idUGWvq6xKZdz4X/+xFwIqJYzoQQ4KV3GgGqoyGJI/gYZ2C9F87cwF3CFsaSNCtDOXP8YmMBzgdk
DpQ6VDyUTyP1qiyIep6wDFTedkC37JJt3FmsLkheikByK7u6WmsOny2X96iKjjQBCBFWkzyNmmrK
EGkpakfzWC92Y4b6YZpMbdPL+W2Td1c53D0tUs3w7W4kbD69fB3j+J7onVdG+sq79fxz4oXIMmCN
oWHQnTj9y0i0a8Xlvdo91W4dHWZpzWXy7K7TxNMQ3CwvkULFckBBXc8WmwbAw+BVaCijzWZY3K3B
b87eFYgHmAjTstAxMCTbp0MaJ6hOCXAgcWJYi0cDHFbha6nLXkgKe9BLGyawj6k8BF1j2OoExs58
xzyxQdlMrFmoUYupLDKHsA4XDyQv4l1YdisnL3/+vf8V0S80YTYH90SemjX0SSRUAs4/Qq06BDYg
Fjwt7x4+3khsKx6fsnwUbiIUJZLyIcFEhNJBxyVvkKCst2K+Il11Vtri43BriCilWnQFiwO4E0Fr
t7AhFrqBNKVrVzAGFF9hoLJS5Lgwg1hVKFIqTAMOOdTpR070ZCgHZOEOGaOdWkk7VRc2NYipK1+K
r6VgbLinmMw2QUXlDFndwYh8yDtTdMwIUhSN/A3iIZXTL0ZroYVzKKs17OiFj4aAGJdMmAgFX9fo
R6Uz1UpA6V5+qDpql9M2nhN7mgfrt1fHSSAuy6hjsRDTFLCRMlnspBYrK6+GQFTLW71QnI9jnT18
f0zjX6Pibo00m3SqM4yKemBw2MQtHhNfQ3I9PP6Crgx/PbJozFsJVBdwkTCP3OKoQCCgeYysKcDD
6MAeRgo0YenhF0S41mJxl38HBpcWCYjFGv8VnphGEH9iVjawOnxdmcVLa+NdeQsVRlja8Gsjl2aq
j0IqvWNS0L52eh/QV59Ahp345laGGnrkrSJh1qJyCyXKwRjTFUQVt10gPGlP0LI374bt6KheulF3
3ZUpWPXTWn3orA/KvuLxaLmvCDyeOBUQznQyWJAB8fc92imbqbOiKw0mDF80fFFjs1yV9+btqmPO
hWvxJDb3VaVh6LtFQ+wBJpYMcQQ3xFs9YEpM5rb25t30+eNve+k8Ox4slxSg1tlJZYXC/Cgf5ObL
UDxFhvdxiLUxccmwGebQzFIxJoV2VwKRrHBaLUlcjMFuXYLaM3IK7limmpGSscYw8mD+NLQbJkna
bZK9/Ex1a3mZ/Hy7+gpkf2/umgNX9a+YXH6Ra4sCtjhiMrOh1qruyztwU/a9vyB0C924IrWUT8Yu
3Y671UV6cXMcBWcTclTKqhaFlOgk4ajZl5+aAP6/8HO6h8eqJ22Tz/knBawYlVjKSofu8ubQ0EcC
9QyyRTy9LoIleS3m8IplQLz2boqt/lAfjDeWW3WA4av7sYMFGwTufxsjwPYlquvgyDC20dkpJGQT
oEYkZ/M9w2up9EfBMh5U64e9U7zq7XS+plByR1cFSE6mWcmnqE3b6AmZowXpRejD/T2LLFO2Rh9+
7u7kVsZOelxXszsPCggIXlno7uJhgJGefteeTqlWZOgq1TqtwAmSzdyweq0dVvIYtq9PFy9Q4ig4
gT3N0Ak8C0AnpRylk4y20VjD99Ro921XeKKBVTvAVUemGrTYzLuPT4LzHcOCAodHQJjETcmVuxZ5
7JkQ1gzH9yIOrUHLJ0AOu1xRvLQby/m6N9ux2Ol4HSxwDRzTcQ9s1tSu1YHP2g4a1B0MYF3Q25YA
ODG4q4XGfdlqNIJFOSTvWpT+k233asA5gNXE6Rf6qK9R2C5815OI3KUCmvAwlCUiNuCRZJvMRdOB
+dziIWbVN2Jn5f4aE/ZCfnw6Su4yETIYd0VslKDNaRbsp0QUGAW36JzW03wRgBB1X9yPT2v1nfM7
5TQud6fExpIRBbIPAAx8GxdfrDXLrFZrtWszyu0UkYJOAlsi1thm/u8a3tDDDoJPKI3BgHxn3q4e
+OxA5/bM8TfkZcZ0I46moXuPOLsyg3Sz8nDv9HsDYAEhXfXuuzyRBBsGtSoN/MrTw2Aeu1SiUY1N
ajSvWq18LwYyWKaZrtG0LwUywQBkMA8JvUYuEA1VVMZkc3aMrMZFAuJo+VwAWWdYSVe34coL4MKX
g2osezwx85czsBfK0rBmJjh70jm9LlXjKx1ptBLj4vl2FINLCLI4CcNOUWaGgLpr1bGwFJJAean9
opbFBs+PoJFTshL0/FLG+XYUlMsI2jTVVTVEUKmt/Bl9JdUMcpDfM+BXPj5JL3wwIBJxL7HeMIpJ
bIqPrv+4oV1aVyk+mBDWdjh2HRr6Neyde2hifBzq/CXKIECgZ0IQ8R3XdRoqHUIl0zQswnYQDymS
Y0uJy3grpsUjcEOtl4n4kh+HvDA6sGEhBgqQKKiMfC8fIjEqyI1AyYTpkxhv6iVDSnH4OMbFO0AD
jxAyAczkg3CnY4+7cU6NDuWwGT4fqgs5v8jtIkv/yhwjNfhZxZO9hpC7MJnqcVD+aGyrBIa/CFpC
/7qiuzbSwTq/CY0XmXSblRFeOq9AHyIGlDFQlOKBx3QOqUmKFOCB+SqXAYpjD2DTnYenxTasZpt5
azXGCxtAhfAC4xKx5ELmhtc1Zl+CarI4UyJspoj6RS9+Ggh1+mz5G2sEuTfKWFgq7Lg4XZbA4wmo
FGNZinW9r9Ks95KFzlYTymuY/gvHFSwV3gW3UTY7I4Dp4gKf+gXHft20llw9TPmaE92lVQEhNexo
mFYAx8hdZVUGeXehLHFYJcmL1M/3I2Q5EqEH7E77NofG35i69+6LAUwY/mEDPjo8UDtScqSXEOvW
mBptRgcYCgi1dtdksBJcWYTsO5xdmipOeRGiG8BkcYlPFul0yIuf13T6LMF3hFW6o1vdax7Vu5Vo
l5Y8QDn/icZtaorMIycs2nID754XuH6gBtM6lf7enFt3hLhQykeucxSQW/F9kxZqw3KC7uvoSk53
nwsOyPOIubiwvp4WS0TrWFp5hl3aZ8dRuQWTlcY4NyzD0uvEGiXRVSGpX5cPdbhmp3Cha3AyQF4e
YMhnsdBYmjXahs/UcCPXCJoNM+BTN5Fnfvv4C66MTONqxxJWi9oPCCcst9T02vC7AJZntVYIXx0W
d3yES0TGOEMcxiNlw1JHC0m4VT4wLdfcHz5/PK537bgP9gEP0hibuYbbBQKqfrQZ7gVsAqyM2iKu
4gv+HDClfgnWVnYHvwpv7d1+8Qz7a5ny+UISLlUlCMLkFMXsdUkQNsvaRr8Y4uhNxZ0qQlmHC2ED
jAPwZJd9sjWviUuYNes7zuhzfLVmUnyhxWOoSIPwpESRHEVXLuZca0k5jwD9Vc0CKg20CK9J2Yd2
RiV6LYDY6ndyD+cHcUCJRAhRBJrQYIljulbjYtuc/7rHfxEuga4gQV9EtQYSMvw3rSqsqSvkBbH6
WI8OplyE3xNJptsikuXg44V1KVcCTxhJBUFVBrIIp4c5fBHiDB0LPLbUVnVgJ+9GBfzhomHtwmVn
yskQmTIbWDAgSaF5iYTiNNCo0pFonSy7ivClyBNj2BXQajuYUqVczzpsRDa5AMDHQ9R0YnLXmNRM
1+7Js7GCN8/cC1B1Yz6OBne6py34BZT1rRQph0o8pdFTXelAsshCs7Zfz24SdHfQCpZlgk435pdN
x9ElaeixLIeauLiaNdsymutGl8G6OfKJD+bnnHu/AOQ6uytPY+pcfaSvtSWOYEXmRp8GJ9qwu1Lf
/+B+/gK/9UI0DdV8lLYgMsZMU05HqCaGkYFQgALI+wMazMgIp9FkM+OztLZWS5ZnHQvwIVFqNhgD
/F3t/DReKc5UirWkfrfTMz7VcFnT92XQ384bc6W6dX7acrG4sYlqPEPjHbFat4V/qyZbrZ06mR+H
NoOPSS7dQp3FNoN2u5YDn8EfURRFUQnvFqjWA+fJv176tAWdqYhrN9+LKLlQB6IIqV3khZWUwveh
pNvpwCAaDOM4jRZqP6Fd7JTcXu7n0bTTK/1q1Lax5BlXS17dxLCjg+jG+DWJJevjs+P8/ERzEc8s
oHGQRQN/xm0oU4jmHljFyp239EFxFlBmWmDPNDt2V3UUzpYbF4vLlAqS0LJNxsol9ygPPzOWcbMx
JJRvGSUewl4rYzs7LN7jAecAQS+A60xubG3Sml1LEC8ktvKt8wygms0nyZNd6Ec58khtEZ7hlf/7
dWouMDfQpS6NIhURWLpZPFJi5UFwFSJ0DqPlAuW7So4/u3m5gNxiXwbVNLpiqlzaaw7kqhjEFzoj
TnGVvoZzuhkdyf3PW++/vk7/Hb2Vtz+O/vZf/4P//lpWc5NEccf957+ukq9N2Zbfu/9hv+0/v+z0
N/3rpnqj913z9tZdvVT8rzz5jfjzf8Z3XrqXk/9waYen8aF/a+a7t7bPu/cg+JuyX/mrP/zH2/uf
8jBXb//842vZU7BB7t6ipKR//PxR8O2ff6ACdrTW2J//84fXLwV+37Zsvr3Q5OXst7y9tN0//1DM
P9meYu8qcLINFLr/+Mf49v4T9U/GAUbxGXeYiUcyVgYtmy7Gb1L+VJiZBuQbmEE4+z1t2bOfyOaf
jBOKGiD+QDxskDj+e+Qn3+ivb/YP2he3ZQIEDYbC5ddsH6CzgF2BshvbGezaO77WoFglDIvS2Kpf
BaotoSRmdxuYqtomHEvjDfYDQe0daJVpFfeO6xN/+lEOcRad7dmj6MOUYE8iI7NzMZTlbR918K1P
xU6EcBPAzU1lpW0Lf2Y6JPOjAP/t5aZMChraZCQVCZZyFKhTQ7io9YasTme/ymiobUOhxXe/bsck
rYC4JqkyOqHRqnApUVrVTCwzig3BqiYlS33ofNMs30pKB/nTzgQTILTHPAuVGyGH0ArKMtWYx1+M
UenD9LUx59mtDW2qHSmf6Sy8LCh9RLId6kk7QZI2g9xdSMberUiMmn5ajxIMgduaylY5Drp5T4qG
Vlvo6DYSUHJyXiviPi4WuI84kTAv3UZtiEadhorJkyjFtYoPIYZU/jTnc2wEgpmEd0KrGJMFvXU9
t4YkTO9jIdaeCjRVQ8tozSiogOqsLTnL+hczjJd7YakjZVektHWGtEXBQjVn/S5S0vBhGaXpUdRr
gpZAD4yuNeVzg8tHhtSdBfU5cauY5fA5zTQVkgXteEVnWT9UmZi19pBnJvQTotZYPKUTDaya2dCD
fgZQZe7K0TOLsvHhI2HKd3miAvfb5gkyiqopoJ5lFM3XIq/ImzGEmWMSoT2YZtjeGW1R124GOAMY
nGi79ZY+9gN1hCINdYugAK5s1SXvZz9Wu+Sx6w2Q2ce+6BcrjNrYqxXUCacUBpJWNJLuXhIi+txq
o6oCd9UYoj3W8wwzX6EwOrsVaLxLSard98ZwHc1md1c2ZfhJKqrSzUrlRRGF0DNBY3dFWZC+R+OQ
O2Br9J5ZkdrGCpztCFQKD2pLxacKfuX7GQITFpyhgcMItVdFLsqN3s7FYily0m9luEa7Qx9PKEWb
sd81abepsmVyJTUMA8CnVVeOkniPSt7iqBBS9E0ZMwOzxMSuJzPfozzTbXV4WPha1MMEDcfIoWwH
xSr6JIMEg1BavbnApj2qwEdKYnBhW5h4UEEleyrHsN8qBc1aEqX0llQDQt/INSc34nJbKEplJbky
B2aaR14Rm7VD4H7sj9nUurWS9I6MJW/LWSls0jhvPJS4balGldSgvfoAsdF5W8xVZXdEmPZVoodW
lqXGtsSa3OV1FgVxo0jX+ZLTIM/D8kYTo9YyUSbchPPU2bJcA7AajYKbYu+5qQHYaB9raVCHZu6G
EJP3VEE1rMkA450aMZiEOZi8ELesbmnX61ZptECx5aIWDLU2vfW5KL7qVJowVW1/gEMXZOkLQTct
c2jvchXvX63rvCxdyEM1FJHfj2WxzcvwES488+McjeiK5UUXzEL0pUA72klHSb+qldQ8DKmu7cMi
TIImWjqvC6m5k8O4UCxhMkrFDlGITW5r+GTqXyutm/HoHXC4XDWFCKu1pa4xBLWlBEqSk1DGlhQl
2tduIkJlxxCagUXukCUqlrtA92GqLtvUMPKdMDXkOSzEqIaNZifcVuLcvTS91gS1OoaHUkghtBfC
D2/M8vhWDE11Y9RS5mcGyuctaIMO+GNEAebChO67qE6CU7ea9h164hXWQ9w0souehQiDjwGmZI6Q
40R0YuhcfhYabanchQwMwqeImS+UOvGoprdb6PZCdBNPPGKB2554CaWj4sCVULuuivyl0oHomrN6
eDWMSbqu83K2JzL3t2LdG7FVxJiT7ZzLSboNO3OiNo6doXCVDLMuxLP4LENg9p4skuqn7WzWfj6J
GTJltSsDaEv1X7Wi6TaQyuzs2USq/ValkVlotzHMEPWVpwSXXOHKwj9g+jEiNMgMfG3WEPAobitc
mKb2VUZLpxy+HyUPP6/okyuZS4z5CHxXHNpGCSUzIjC6lAq6FPymmIs9A3OF6bp9Ix+PtdfQEADU
GRUDyEVy6aKYa7kBpc3GbpjfNbzWU0+wk72JZx/1f6K4/j9L/AMAhqMPfZYl2iDvXEgU33/Xz0RR
+xPlDMjKAd8JuoDO0sH/JIqsNI8lBwExUAmYJuy/E0X5Tw0isayHBIwhcBv40c9MUZH+VPBroaaK
Xh1hr9DfyRR/pILHyRorDsDHQZfQY0TqyYMkICaoVDHqPHZXhsJrSXXlWZzi2NPKfNktPYSLAzNT
lltRHOhWbKbkSR4LcjNPaf4WCobsE7MNUygGTMo+g3IQbgWFznu5Iv1VWI/6QziX0g3wZ/Qpb2kG
u0NU+ERLG7qssEo6D9BJHZr4aZBrskOOpFsKbAcscxnvawW/BGCgOzUsZUcZhN5OlOZZL4bComY3
W/VMPusx2XeDHoz16KdDh46leZjG5LrvpS/qqL2pWvoC+81tKfdukhu7GBYDUUe8sOzvtDA/LNX4
0IzRd2GYrBSMxbpPLbFK9r2MUpfU7Jchf8Rt+QC7ZB9EjBuZkutGyFycFpZOE9gBm1d6KT1TDcgE
U7nKYuNakqTR0kvhC04ayFEk87OkLY8mivkW0dIv3VTfgQfzpBvLPs7Ibh7CzxAEexqh6h1KnV+l
425EegKTnK1YSbcG7H3SfNYtGkXEopRWdrZED5HQvw3T4Ecm0rsCt1uqkm8QWrodG2ELPdPQCun8
KM3GY9gZXiQJu6WBC5yc6LPViTmSAEI9QZocU06tvCtnT13aLRy4bSGGXlGUHvpIc4WkfRui8YUi
bzHb1hPo4KZx5k6TsB0gJlznuZ3LgKO2krWk40uba6qVGIIzzMK9oQ+fc6MN1ApW1mkS+eLYbuRU
9qKpvteQc1lCLniNsHg5FV6TOBoggiPc5qHsQ+4/ICUETOLyFvioTVz1B5pMOwJ4Yalqz2GSf2m1
PpDL8moelm04d58TNd61WuItanzfylAEQXr1IvTSSxMle1q0zzB3k4JBMDVHMYrElvKFWri7tnVU
fRokuMhXxoSCTZS+wOXmOWxNHwooGxDp71vaf9ND7TbqzQAdSB3YqeQtKqWDMppbNVvwDphhMNUm
b11bbqme4SvTB+C7/aTNbkhT5bjzNeN/2fuOLLmRpM0L/eiBFluoQMjUcoNHZpLQgEM5xG3mLHOx
+TzYXRXhEZNgsbfT79WiWcLCBdzNzT5ho7YZQ3u1Le1Gj541s/Rbg+wyjXwooBU4ZUVWqFU+1Ga8
nlJ4Y1l19Nl18U3aavdlCxGkofOtvMRwi3UzIgEWxzuAH9DMqPMnQVXWQjZ8S0ykGDEtX7VyDMTO
fNSV2nKiNl8No/gc1vSgWOILdNI/APql9pCh9Q6o2DdDtA5lhGpNUsqtD+SYaZO6jdZW3MClKx8q
J6TTm4E0Nh2Qyk7EQiavP3UpsGRGWmrOYAlbqQnv4JxNbBKF23g2c1uL+8LG9/UQpsqhqMygyEK/
lCy7malfyTB116o1FaNn0lYPyThKHiVT5dZ1Fz9Wg1jbVoXdOoRNvJLDgnqZbGWeJPU/Bn1ez3m0
S3UTiWII+RAIIAbSWGt3fYgHISjS8Qrlrx8RFfsfYRHfacDauI1uBLTOIMpBo7fRIB8dHAu2fa63
e+xmCB3LcfOQ66qwSlD3a+3Baru7ThbmG1h1Z64054fIigvoytXj7UiR5eV5Y9kZKeZNlIqFndHy
sSuADkmn6iltIz+TitUo1f02TK3a7/sWIty14jWxjMZsZA2OZvXwm5faaKWG9Zsyyvu5rWCBnFXv
IZ7SjjIUAyQulM6m1rRvGul91o0XK+4jlIPm8IHI1i6c1AZfd6g6Zm+u0zj8aMf6QOXqc6D0Y+6V
x7ih2zIdACWJssAsxZu0N38O0vSOVC78VlUgBAx0qPyw1R7Kxvyscnl2oADRuBUuKa9pQvQ6zRz5
WIUjumn1ldFrD3XYlesZ7/dd3UqRnVjynaRkIOI0pHYmXGJ+JiudP3VzZEtafoizZNWk5Zuea840
EVhgygmUKuQQxli1mdqaEoW2PuKBGJLoJpZHgL1qQ3QsEh8mMj+XSnbotT6gZb6PxChQ1O6zCEvV
7bUKJYR6O5WhhSnTqLiBjz3QTWSgfpYUox0TvdgJqSDZUdoHkLXNAoXgqSdY+YOSR6OtDHDZpnl7
mFIiO1nbvzV9M3uQqstcLQ+bYCCYNhAem50alftEoY2Xl7q5oSb+RfTGo13TJzctXgD4zEUJH3Br
lj9VATfOhPPN0foWRklDrjrpIA57SudX1ahXKM+qeElExNPTVjqg3JHtIFomb3s6RpsZFVw/lSaY
x2gAPqRzX3tVp1Z2XEdPgHIJWAs58Wk8Q+I5LV0Rd5ZmQadNmItNQdpnk8xyIMa1bIdzSexWVX/q
dE7t2IQ4+qgQaqPVA5PLOf1ZT2YGk6oqt8VMuEPhBX1uzdzISZ7YZhw2TlZLg9en5meZ949tJUJA
wmqTG1AKTUdJ+ydd681tHtOuxsKKxj0xUUGp4rn4MYKn9dI1te4MbS35qEkbq6gT7628gFpBPhfr
iBSfU1sSv1EsOM6GcHiaobn3NCsq1izORAUywOPQo6bS0vexyYXbuFZeRl0ZvFzAGfs/RYWsWKDK
iFTBeBAoHnkiFt4UOs2uhX5dC7qbwbrJHsm0Hwm8zXskHyp2oZyUq2Mq+P+zYhQc8YD6X/+pUF5k
xTfF//nf57VW9s//yoc1619YMQXFbBCQFEYK/E8+zJT3/p3/yvq/kPsypXBkzTrSZ5QY/53/Svq/
YFqpQnYXbSZW9v9nlVJWpj9Jf0XW9QPeh3W0mZiZxvUPaiMkCeT/GreJv9EsdsHndJSidKY8dirY
K/aonWQGdWOj2GTqRyU+NChLNdqLIex7+kOoZ5Qdl9y4LvAmcI4DFg8yeZgfvOP4pl2qxsY05nmK
clvjN+P0auXN9xmufvYgSxspIjgE0vxZTku67xvT06fwU8i7mzIWICeAo4ck2pIoN6vans8UsNSQ
fYOZA5DkWMLzqm4dy3ouUPwmdZrtpitAuDTtNlskc3HVY6wIgPFAl8EIEspkcK04j4N6rYo0Nc2Z
kCukjIIIhD+mJ1Cvp125KZ3FTg7fseQCHpn5p+XqdhYgdoGAxgNj3s/Q34nW9Xre/4ESL4sFHCJk
hZgAGrgO54NTpHJOp3HIj4AU8FhcxdfA6VJW7TrfQFwDLblFbTCutnGc0NOYrFlwMr7ZwiJNBmKK
m5HaZA36+E36k0kZlF63H1extwQNvxAz4IfJfVXVgHdjMyFkuVP8fsXUPEYv/A1hV/nabsFeYc4q
IOSZvOZNYWlpa+gTIGATcDaO1Dsd2BtgAtNVESQb4QgMQ+wECQbgEg5Si4zaHaglMABI3MWRX9tM
UFeHk/mv38T+/slko4RnNa2lZABSST4ru4Rr/Vh0SXxhoWZ10deF3DGo1XBVAYUEhjmsnXQaq05E
KCwkWoGFTQKmwmh5R/UZWwyWaM8XOFoWC219+BogIPv+z2NBF7xUwzQsgPthCLjS70QbLQFfckS3
figd7XaJqnrlEGSiwBDtY+JYOKe5kIKuxWJHzALfyuSN6xAPF2B3Yc7m5/fdfZfZdP8bW/fyQjiP
yr6mkwWcIek2tqqBUiuoT4rmdaGN9ouyq+7MteGJvrFRO6+5Hw9GAueTJeTw9Xk+GTS3pj2p+9Co
IUzA9g9jO1e6Yxx6KFlHTm8yY3ovezm5m6+UJo+iCucnOxsyip4gXBns7D0fMkTsa7HEg/gIWkPP
Jh1sKZDhz6EPRwv0FNJu4o0AXPEbkzM9HsaP7SfsbarSnhY9NC7ovNhmuGdAPmNEMMXgb5oR0uiJ
qSdwfphs0QFCBiCCEAX492FHn/L94gVwseQsHnaYBPoX2kf83gaSypSLPBzcSZVqw48G0hm3Y9zX
8W0Gi8bcVYeJCE+w0iNkV2YV6fwaLMT3ilpSt+9Rq7a2vVZrhpeFSS/avT7hgdeaWjM6RgchgFU5
ZUWzn2sZTLqvF4/dhmdrx/12brvGEy1AfRbAlgXgUAlokK11iLgt7cuLOwRhDLAe2McPWx6+Pj71
aqTTmowu6Ah4NUB7UFgEOHAVa/xn4TeH9QahB/AzgKTOt2EyFaOGSWPL8JrFP4FIsIEJt7MQXQuI
GjbKbTN5WXODeiYePotgooubhAvPzWQNbby6TbDlQbWe/PYArrXbeOU2PuT31eeyxiC7A7mVg5Aj
LO8wq5AJ4aeUJiqpajSZ3Dpv7UQFeonaYYg+ZyE6ABR6X++TKwsI/DzzIwYWjCVX55OLp1cRpVUC
xK0kVreRJqb71BricmE7Xh7ajLoJJQOUOPF8gyLpeZwpjZi+4DS4BDsyXCVBv+p/MIq8auPPZug1
xF68JBHBDsXzqTwPyqUb2dA2uaUhaOeaq+pe9lon8lTwqZkKVeXT/TKD8/LyPQ4UGjm4E1E951P0
MpJjIofzABUAiBE/AXZ2VAGYHn4jg7v8Mtj4/op1ISCmlyrpADZyJwiWdY9DhgPRguyx5NW9/QcI
RUgcn8XjNotcVira74jX4ehzkVusBOfDmmCHoe5w5S5szQu2MUsrYB4KqB7oAzJAM+d7Rkevm8Q1
+CSD8wuEWTvR3TCiioyisRttRPi4CBupNGy5s1Fe+/rLuLxyz8Pz2HfmvpNMI3R6Ohd2w8jJa/DX
bUYoYALP1UP5pC7C1q4cNqdD5gHwcyHq0cxisiyDxYzeKSQxO0/1Cx/iNYuwzCunzVlAtsVO0poR
3RspnI5zzOCKKIB5smCDzb1BT7p1k1vNKfx8JXyiGb8wv5e792x5eUy8BrhrpSoI3TDFboDws33r
o4DudzAfktZ/FI0JdCgQaIEh7flAzXGmoQbkBUQwf2ntgfDimTbQh065WpzWK8cqjm/m/sPs4yAS
fB6tA/icosqFceH67WH795TehGsNghmlF4nuDHe8H0sPuqWY3EWlAAJRmQ1ijqa6bjtih5W6tGZX
9ieqDihAgKsEPg9/OTXqMA5iYo6uFnlK78zu/Fg+WF6Lesiu38n2X0DDM5zhWYOc3QznhzgrdPwV
km+QF4CKicaoYyp1Y/YMJXOIWaKLJq+VJn63VH8aidML76A775LxWRlgjl77MGE61OSVCgv76Hh+
f/VzuDNQ6RI1GgvMQIf++aiiZP4oK74IrEZ230UHFOdLNLy20Z5pQNRW0Lf7SLk3Bs+oVpnixYYt
/ZQBrLGL0h5/4wK6kvidTRf3QUv1MMwACsGxaBNusk0XHF2Stovyjpd36/mycDvcEnOxoCXi1D8L
3dZrxwI+HjXUNR5F3wq0ZUGh/A1DhSvn1dnwuE1ejRAkGxqEBUIJD9zcVqEaaM8vH6RBLYjYldv9
6BKgqzN/UWbk2uYHThOyEOjjM6bv+UctNampQqVoco0MqB05crKmv2+G2JlhzTEoDGvc3Uswd1Gg
ABbvRLW8V9XE+fogO1I6+A14+iu4GVBjzWjxTUy49KlbHeYdJNtSYkeTg/Q7/8R3X7d2u2Ji0ZDb
TmyBbKm6nUtofC5y4q8dOae/hW2Sk9sjhd+gYKWYEebAUA6r6T31fwkpVNRpb2OGKVk8W5eWgUsl
5zYmQ6phAvQ9BMZvZjt20axwANbDllvWWloaI3dxDG3XqRDKAQVOLxyrvFOkaiHRkZdCsIfoyTQO
Q23NYQ9ljAwvjDye38s+ew1zzcNZA0REZZfhSz5PWMrbWX1RqzcCmR4yPZeNn5sQlaCZTy00VtHo
UDNtJUjA9Y150IO/QsT/ev65tKwqgVWeQkzIfAMF1NxmaQpqTE6Peoz7W44tjPnyxZZXOWZMJzdT
D8IFYyEyf5jSL1bge0EHfelUW1gIvuJhGFWozgICxUrqD1Pp1ST4+vM9Gjp/NRbufM4NgCgldoiM
vuQnSHRQKhn3huyJgxfe5tsJ2TtOzge5vAuLu1b4DfPTq0cIGiWghh9bHDz5neRJ3SXzxOYzvJPz
B+3VCr9JwoYphOhvFMba5Lklb+1OMfAuBCY8YFXR6J+L+iDDh1EMXhUSGP0WUorzjQ+zWwqVIbw+
meKy+AyZHbgWuK07uDkAavD0XZj8a0fHaTzuQxOy0JpGGfFU4uiAk3q/di7wm9Vu9PAG3fxJUnYa
kftYtCjtqoJFjFL4bVSvqG8tnB6XRXUm3IFKAeYQjWRYqHCTCEwsAOPD4OoxwbYiUuuMWdc6mlx5
wI8D7Isec6O+xr3+3AAk5X49qWzOzjc0GP8AE7J0gNEUuIRIMuqOEJPC1KiCq2fSeUNJ35VaKr1s
TgCakODSrDd3XwdlY+KCKvCqgsc2lJmAneOCFvWYh6QbOlcwvnc5EKq96nf94v12uV/g3SYCzAFb
Kths8I8G2UrUPDYGivuNPVG0oHLMt8zJbWtV+dOyN8DVMgnIGYwlB+twKG2dr+U0JXU/5agesIDl
GxAZbvEeo7Tau8JquGlq+zcu1CsriMf130HZqXhy/UCxN46LEkHzdaXbyYGJIgGHCpcOJ0GpJPsk
z9Oucwi+xyWZv6MmBLeQp3Uh3uJirgQVUMgRpgu2uAH0qv/WH4wAsvIr5gCWgaIigpDiM3kxbaM4
GlAYq26V+O3L/E1200X+3gV38FeN469CFS/xqcRTZlUhakYJsABY8+4BdmSb8NZ0O1xvFShj065y
C5h/LmoasU371Vxwiy/ReewmE3ORroVXgkuOLXv4yijpizv78lV1VhpjffizNU80UpSsHte5+iZ/
Gx+El9RlhU2cxY/DTbhtVoK7dBheiOTyk8sdVWpuTRbVERXeuK/ZfbhRXAmQ9L3gAcDkZY/McTR7
yD0Fjs4Pmb9UUbpyapxtNi5zLEFOAOoG4csGCotTkHStWy7pZS4OkrvU8h40MJVFAfv0WV4BRfRK
PrP71nTGtYaamSjY1DFWU/+q+/r2D0zJ+FnmbrkC5J6CzPgBKUxq2D4Sb+CfaTOhThBgF47/pY3E
XXDggIRApOHwiGY9UNPEgTuxbYKPHwIx+fWhf/m0PduzfCWA5IUSw6Ph3z2NbRdo8IlJF6Udr6RH
53G4y0VBJcUQ2C6tvdnXXkUPNFxXd8GP9lm+0NnKKqG2AQ/p8i5xq238tGSufKXVdf4TuCwxaZom
VUW2U3f5I3Qltx+qLVeQMRF/w7Jl6czjO6p6An5VNCBah0pc8wgUFHDQxGdKJiMuACOHiKalo01P
Vvl+sYV8+aQ/Hyt3FClwyRV7C9Fbr9tBqWs9QpavAP89dKMd5DHuZD8Plg+DxVFzhxFc3UOpkY+j
HjzyRh4Bl7uRYnsOLI9uZgcnYeLRO6jbLmrqsiFdnvR/F+655S1BUpJh1Di4IH+4cfsxz4Xz9bdy
/aj7OwJ3l+gV1WBfighhWe+iHA4mqeWNMfG/DrM0EG7tsq4fJjlDR4BOlhvlB6uXvK8j/D8+hb9H
wi2TkUWVrkUIoa7KR/LGHghMELdEz2j1G5fw0sRxd4RkDBWeLJg4ZqvA/KGkQAVo2kdqgpoWfc/f
p2DpXrwakyk/AUIFRRM+hS6oPINjiBZjDJgrqSEwClYrWZLEv7pWJ1G4TWeSvh80AH7chuAUAXuz
XJK5uT4OZtBgIY7CCwpkWQuBxAQRZv3DoIexg6LO+OPr/XAtWdWUv2NwlxtpW3BRB8xVqdFkk2iZ
1yjyN9T8bwowg10lru8VMVpS07w6d6DpWMCg6WjtsZGfpMht1qH1RS2sUAu8xXTX1Zn79biWIvD7
rmrMJEnRsNeE4QXq7+9N0pGFQ+FKSwtH7ckwuNREjTJRzXVzOBZS0rfZgnA+dCzB/4oTJyK29k3d
LiliLAblVszSSdyJE4ICqivl/gCqKWSkxNvOq6hdMoGT/qF7Wgp7fT6BtwIqSYRHI3cA5gRgJZJE
oys3mdukjd1DX+nrJbu63aF4958Q7CecbIpkMpVu7LFkffiQQO4574DMx+X530Xhth4x9dCITAwk
sUwnLTxdhODdP9WuPKaMJ0Phdp9WtaUEy5PRFQbBLSTRJvNeBiFbyPKFPbg0adwWFKypTTUTk6Yb
6SZJcicLB0fQ+z/6nP5eG27TVWaMnEYBdicptc9CUfd06NdfLwybk4tL/GTOuMw31KEY0AsIUaPm
H3b7ycr2RAVXJOn+u0i8b2wYpzIYypgzKZfXNC7uRqWk207v1U2ups9fD4sXiQDehh0Sf00dX1uJ
yioDRwV7gbky9vfW97SAA3p7F65RDYgdiH6mduYWxF18lLIb6IsZNbkbSs/h5twLGOfoAyKC5vcY
xL6Ft5LkyXiHLxqPL+xFhiY//YDHpAujqMJItXYjiCl2+4vaPixM57WDSIfeBlrO4G4CunweBKoU
ZtKx75e19Jv2TgICFTkMzDUcA4zbLpApSitLKcUleA+raMKZGlrXFvDrfGFFFlRh7jo8lqYNOClO
+kp3v3zRpkN+Y72MWxNiycgF7ufcrineFYmr3me+8i1Zdlxn88iv6+lv4dZVbdNJzdE5xoM0/RSP
mJjc1u3iMQ3kQFj0TLs246fhuGWNaNPUloJwRVaBH9huW/DpF1b16pAArVVVFZIqKH2er2oaGo0B
9132aJk8+smsuPFKcsgB0vv2H9g3sY8SrFBQgqGEAjwM9yZNw1KCFgJQN6Ew3MFfTFwPoNraRVbU
di7GH5YWrYRJ2PZDeJhbctfUc1AJdWWbZrcgP6lcq1Od/hZuOcNMrwXgrmFK8ZCAHNTvpGk7A/+p
oJzONnaHao7gwVYVQBnZTj35e/VQ31iRI2yU3C7xD7Q+sG3ac3sjBouHyNXVP5kpbvW7TlLaOQdc
kEm3AWlt15BU9BIHVMJD5k7Bb9gxLE0I+0kniYBgqBOoVQjJ2hgoasF7kPmyC5tldOC1Swd7ABwX
/MVQkeehdKhWwvUeJvcgYe6z7rOxiGNIe0Ik/+sdfuVsBA0BTs7Q8WGCbdwGn+aR1FRAoEmoLJcO
6nfTSA9yZy7J+l1ZLwSCEB0YLSbkmLkRzRYphUnEbpKtcS1W4fdELhd7lvxooLYEijjMeaA9A9SR
zv7+yQpphWpmqVgDkLAja1g5sI0qvddusbZWZpBuDLfxl6CVEn9G8EHZWp4EHSVwldWoSY6QI+YD
a7pkywoqogtn1vUix4DN1Okxy8fjZtIwM6GGIGNy3IbT89F104XT4TaCFeZRc84dfyxvf35L8mG5
VAs8EmkWFMxtme5aMEkyYdX1nU2KxQI5nx/wkbg9ORaSDrcIDLD1RCcJUIzztUPtZrcVIGrzwjEn
H10wzucTbwd8ZQaUz8FM46/QbBjVIZkH1VH7vpQld6zDIdyVSRuWO1Dd6XCnhT5eF3nnCYIrAIss
liAXK0lSvaVznSa7IYKppt0UFNIpw5wV1eD0Im3qzBGHpq8cEND6bJNBaijM7LjNhX5TawVMwexI
y0CqSEdlTBwdDNzxoS5SU3usVSMNN20Gw5uXWCGGdUtjUhmBnkGJ82lM0hZG8B0SvNBXoii7IVZS
JXaXd1q8myMtfJnDpoyeoQQEngI0CyL1QVLpkAahqrYoZoZybHliPFu9rw6zgBK23s4vZii3CXyc
jdYwe3uk8RT29hRqBgSzQpBJy5951fSFAyFtIjpjNGqak+cDaOfpkJkNvHAMGUpjLZVjN4UPIYjD
g05hvqn0KUrUOYQM2iZpV6iBtLWH544uvaCmLOR2Dljy/Qjh7E0StclLI4UWCJtm3eIigUgXAD9C
Ow9b/GmCBE4yhGa8k5OqftJoVuUOCNzKEFhWM8Z7fVCTAqy8FFIDYj98z+YOIkvzmPXWTVgWheqp
4VgqXpIM5eBbSV9uunDUkPEqQvIGrTEJ3YJ4lAvbgCT+Th3N5kBCJXmfqmjegpKtPidKHa9jrYvW
uTET0Y9mYd5MiVRDNlUuX2bNAPtcL0p1tDvVog+l1KdDgH48E3AKIwteT8lEilscGuq4orNVarfK
bMj9e1Liv+LoQm3ke7OOinlVNjP0I4eUTvS5KCMqQVdNL5LmQ8xJbH4OWp9/zhDSSkc70vt82Btq
loKMjFmVtBtNS9JetOE2qBW3DTam5LRQr82DaShSMOszvJ7seYKl7g2NK5EGkBFl8DU6pU3umnkI
CRA7ayfTCLAzYqm2RaHoIWI8wxZ0q48STDqrySLmqzIJonRv5FbzI+tT9VEdNfOb1nd9v6ukVMps
Qx5v6DAWBvBUFQWlo460dIXibF4GJVauNyD3RdPuZwr5V+VOUusKcRo8Ip8Al82KyBd0uQD8WShV
6AvBZ0XuH1RaGgVk7vuyUVNXrrJMeB56JY1WCYmysbItacL+gCqbBWlGSUvJHgTjebbpaETQ5CRE
S27kOE9SB1ortPNKcdbprrFqvEbAwZRWVLHmt66fCw0lG5DY/a4Bv9zuBEExvE4yodoAR+K49KMO
NAVo2+ka9OqtqNHg1dRGYeglWa+VNhVarX02O5UCUlkbTfyA1napB0lvGel+RJ14rY+KCWXOQu3K
2IZQngqUlZoaoj11kz49WVmfRw/wLbWiJ0lAW9y22lSAKxwFaz+IqKWFkWOIY/gdbHRTmW3B6g3x
JooiwVhD9b3vXrVCJiAcFgArZOCi97KUek0d0biGByAO3cIbiWBJMAedYJJtQEEBYmeYxFyziAKw
ZdzBsTfqqS5H9QaGiLVcwBmlzKErlptJ3brtWBCirqQwJGLk/I86a1aCNFIHaCGpC7uOTZQ+oWeV
MgWEdN5LgtA8fZ3RXAAl2PUB+p2BZEZBnsHn7HgVgOlQjHjorJJ75iUurarH3yoiX7uoFEYcYqxY
Gdoq5zc/TaN4askAHuE+Omg+Dja33Ap70S2933he8fCo47UIliOGpitg3HEZL8EyhzI0Z+BnRHdY
qQDKHCs1WKbEXr3pTwJxeW7fCWqjGCyQ0hI9iPM0/m7I+HZtFJDSahe3uPW8r1ftAhyH0aHgjnVj
TyD2f87nMi/TwkhV3D55NxMXm+iNkOajj9IA/lw+NpdbJ/Mj5Oocag4fig59vSLaptXsiRCybFoT
JXydrhQoxw1p5WuUbgBf81RB2fa0XtdlsqZEXqKeXFkT/GpmMw10ClQ/uR0gd9qQTYw4zh7d4PFs
IKvnKxBibRdMrS/Kq8fVB90E2B9Qa8AKP5+fRmsjrcf1ADikumluW/A9M4du2OMLVujBH/SXWUSI
QsFMWAIVT+KL4REUVRvAmVgaNnnmc7vqgmpnAY4HL2h3MXW/lkWzkVmAq0nAxXAv31oPkWHmSPrk
lbqRvX6FtqQ33DKiADA43+ul+byycnCugfwVGIY42vn9NsnGqAlqzk6J+lD6NJBWgBrul4Glx19+
nl+a+B9mUgRwC085bo9UBf5Qi/QYIwvvqAyvyQmAn82wkoLiKdoXO2WyJ9kuD9JzHuhbcRsuktyP
iMavfgOXvMejLle1hN8ASZvertP6BgIxblYrj3WqQGaVBlODr8zqbtQE6ViVkV2SdUAw6AYkGqVB
CzKSaXbbmPeEkNgVQiWA2tFu7qu3ftS+q2HzmJXqHln7CsbyWzzPI4Cj+9sYtm9SOzzmifbex4nq
jbLyOU8QKIIK5sZKlNsyb2/lWA2EpA4gvrquM+WWtprz9flyAcj8db78/aVyM5BGeQcaYxrj1WSC
rGF8B95nm3isz5+tc/QNXFil2GAawOHrxxJY5KK7yUfnvl7I3CRIyHBOjH63Y+3G2hGc4dZYVa64
1RaeNNfOitNTiZeYJ0qqp6mFaH2D7mYU/JJFHzedbd6ILojvi7W/Kw9v6LZBxk6BJw/MTbmvN9Pm
olPGEF8v0IGiXNs00gFSru2vV/HKzQQDBhk3LowBgMznPqWZyDVpoc7pKiLI/tJ3KlAnn0AUbZes
/PhaD+h2TIJCxF8McckfD71lZkPeIYn4tV1wQGw/oOx7260WK1mXJ58FtwNULUBZ0hCS3xs9HO4k
5Gc4HwZPPhbXhhTg3NJWfYBjt/L915N4ZTMiINSHNIiwsBcvN4tTPct0LGZ49Lh4RD4yMphyr62G
Nd0vww6vHH+MJAl8JdRV0PcWWRJ1Uh7pEqMbFJjLYOtXhwaCEAqchat9/BF5+hEDrH0DpQi0BfIk
I5lZvFgu9wy7NeFyxMjdYDNxWzNq1D6Ct3HkKjcUQD/dafexD7N2B0jgA7S7gPv4gwoGYjIBF9wt
R7O48zFDO7exxq6OcLmMu3oTw6Fo3MAk3paDIVgksF+moefRuHytVUcC1SVE+08pVELV/2PydRgW
aus/2DxQgLEgFADALFoO50ND70MoNGRW0BZnGY/xEt5qIIal990q/bF4krGteH5vWagaQmMMIXFX
8zlIpowljVHlcLQbiPo74TPT1KhX6hrYdYh427oP2QK4NvuL24avV+IA0EDrNeGFAqmiC2qfOs5S
l44qZMOd2aeuucm8/MFcM1Zo/5m5i3C0a18lLI1hRIsWknmZJkCUSpiHPMHl/25u2Ikd3jKIPoXa
xDL+lZ0p/LzC7EwzoQwLE3N+FWkmCuLYZmwVu7WyZXbpkrcc5gLozGYR7EhoOSgQLVUuysuQPFY6
QJIdOBgfmht6y2RoVXvyG68FNZtkdrQIP73obLKgaJ0ADQDMuHGRuEJ9AVaQjWY50wabZjO7utPv
U5d5kmmr7tu0ZlzQxa/wyo2BqCquQOh3aGgXnX8YUtVZiAvvkXSdBA2ghJkj7OOg2eerxfOFJSv8
8p3G4r74Ejp1Wcli1T9NDfjlZLumJtBLjCClv0qxQ+xdDkt6gG5fFr7/y7yZTe7fw+S+/yxpc7wF
ETpfM8Oc/CGBWQ64LDdLJJ2rH4QK5SJ8EXjz4nl9PqEEz2DokliWQ18ZQvvXNcVojrimlq+Jq8v3
dzReBmq0olxs0GPFpmnWOgSas721F1aQZFoGn1+58bWTkR3FBU6uxLw1R8hRI9bgQDrRhXg7pEeD
8Sej32RuvzWWpIKuBoTNEcgUzOKQJzioTWkIUYSAUEi4C1cxjHTDNYOdoz/HKgiLp+eV2WSsDbzj
LPRhLvSCZCVHlU7M8S5GOOKHt+1rCcUp8DVd4fHrHXnlKMO7Ed8chseyXm6bUKUrcpTcIpRFujVr
0LItstyRu0yqLcZfkuEWBfUzdGm5OLLUi/WozpbDEIPxG3sydjZEGPD87sBIjNwlGPtlY+kYERgN
NAJxE/HFBdho1HDGliyHJYYgXvp4vq2gaoFMgnHnq6Un8UUSz8XjnkiGBYOYohBxWK/hdPEoudaW
WUkbTuOBuOEoGZSllgAMi4PkphUSqSCbpxhkuqauCOkORi01d6NjrcpNv1XWX++Wy1PlfJD82whP
3xLMbgySkQzrA/YmconOI4cj/2JhSq/OqAU5MFzpECzkC4Qy9KvA8cSeGeBqEEvgCcOjSlzK5y++
bgwJLD/cOQCeMNW884OyUEuVqi1FFKuyc+VejR7nDHqjKRTPakep9K2UoFaUqwFcTzySG6AQL+r2
XeRL3I/gNs9Yx+MY9bC2YnRdya3vYDiPHOZzPvQu3H0fMnURAHIhwgIyHFB5kIfEscYyRG7vVGMm
9HrcW8hiUE9BA8TD8Y20V/lBlqW5Lu5cBDOYQTJkskz5Qm7NHFrJ7MeCnaGDl6B00OEA3YM+pRxY
Uqg58hZazUiCp8LOXxd27cV5Cich6L6jzGwoOlhL7FY+uTGksoLpajUbv5KLh9hnqQyEkp9+4+zm
V1KBGAtaofAPYBYuSIDPY0GhZayJlht4+kKchNq4DH2WPdWgRrVraWQqZM7C+K7ExKzCWNtA/x4Z
MBdTNXpRSfTMcK0g+TY9x8f6SOKEN8L77EF17J/n9xjlWUT2bDyZ0bIcSSZ3seGSD1BEKXWsF5Y/
KS0QHaC3ZCnUGKPSXjrv+AfNMSzeNDgLoLSGVT0Pi0azokcNwoYUppnmtLUqY9XpxIEA200oLcGN
L24txIMdJHAyOhRFLwvURZlKBsg0utv5TGkGRfLvRoXFZORb2ZaAXynsJYPeiyc/H5Q7C/RZkWbI
lOhQC4TVsU8fNdG2QmdGY2iFnrdDICNXiHYLM7On9Fsc/FFzBncmag6seH2VsNo1uVG2gqnjDd6t
c6QgmRNVgKOZ0L2cArFZ2sLssDnNyfl4XJ1jrFK5tNDbBRKPXWS5ixFH0MJHDxNCOyq4pNYdSPwY
vPAooRrSuf/0G8KAcRGA7Y1uBEwUuG8IeBqlRh1GP363Vvik4w1Jt60Pm8EKwEoPVgHLZXv+hmOj
Pg3KfUZ5JSiU4hUNBtO4a1cmcAq+0NpC5dUuCD0eyh2i1wgQc/K/Hu4F/+4YGW6wTDYKjqXHxOLk
A0ZCC9nm9Li+MDn72ST25FX3qpe60Kb8YNKUkQO178Yu3vSX5GHpQ16Mz460k/haBvzACKFChlKh
34gaA+zxjVKbmoHkJh7LQ83XbNoS5U1Ab7uIv0EB9XcEXvm7gU0E0E4SCjI6S7i56x9SerpRG5GB
BFjxa1BqG9DDHen/knZl23HjSPZX+tQ7e7gTPGe6H7hmppTaLdl+4bElmfu+8+vnIl09zgQ5gqvm
scq2QgADgUDEjXvt4Gre6QXHy1bxizHGHG3ohYVpq8GYZt7XEK+Zj7kC0SvF0+WKl6qxeQ1dGNIa
CN6CpRkpPhMrlbJIwtLAifo5lo0zjPzXAKCWsmSZjszLo9hKIbWHFo2OshaE2UDVe/lFS9EU5FrC
2rrXxiO+6M6qhSl7engBMbgBghZyTzvAJnjX31boODNsMrd7Bm34WBVhuJxvs1l28+mGqKGtSoJN
GlBtIFZ2sbnjHCC2bPhzuVRi19RRYWOfFwQaCVOixRChnzVXKgnE+WarD0Rbaxcn6EG+FrRWEF/L
mCgbKs8MXvvxZpYwF99Df6GL7FC4TQD37BTNKtTYEiGLMQ/vH/+Wq3yd/S0ZhyvMqi8nMTEAKi4w
ujceKSE0nQyTvnV85gj609ggDp/73z1hXCA2iwCSc9gTSujV+uaD+HxqnqgghOsOgQQoNbiEpU+x
V4E+beDdIVsef2aefZwEfRDUQPYZjngvH4ZrhWoDv0XPaKVgANbkcuyu0OPM5rK1cQElzj6VYe80
BYc3n+nVvnIV3msuqES/psf5i/xIz1vjF365K465J8Ze/Z3fJuB9Z3YgvyqnulQUfOdsL+Lp4Ja+
6gSPkt3gYdYceWNDq3bgaeUUM4/2DkAiK5LZrM0GJcXKlUB9LnUAxowrCEJ4ph5dF4puhybZETXz
QHx8bwy5L2OYrofQjhHeyBPgaMP8CCEVWyo0r4T8zMdOv3WpkrNfjrlapFYZ46JFkmjKb9UCyGDh
6zOvJkR/yMrVz4ww6UKJ1SGQw0iKbPsZ3n4/6wAVRCL6oRFUVCzj229wWa6tQjQVqa9IO6Lg+Kcn
4OzWHMCOPXVToIO3DCIYUeCrdutPyFJAmRfdU2onfjtmvZ2wCQADZNCgggy2zkubdVEQOaU5Sqsm
tjr2dpagYRA+/dWPBigQriu8mTQ899nbo8csTRo0dGW64Q5qakcZxvGVzP1/mWHvCqMKpaZARHfQ
oLCkMb8qS9EeYp1zO6zqMgCdny/HZDYNCqZDPU+wAxVE0NQXoKhUbmgWS1HNOCec3Vs/VGi9nkrj
YqIUCCf2skfXVxM7ms7R5zXkm/cZNARRsV+Qyeg78lL4vAzuVPW8PAHUJHqvUFtQaZ/30i/MMhXy
STCoyeUz7j6oVsq6Bc5tG//LxTg8aNUgfvOT4o535/8fC/5lnXkvkFANBqgh/UzXVTtHxEN+c91e
NyiSYmLI5cY8up6P1sucvSDoo06jW5wDB7+nBczxS+9Nbvom8+cz2D4B9Z/zzaWB4Oygz73QRhhh
0HFv1zcgKLzS8SnHvbj7e8sCLMoAazgGoNhQLoxVMgw9Dl7rRnejP+1SOz0h4/jMJuvsF4s6M8Us
Kp9Jk0IzRHc0OpUj1QtEcYwUGjv6vQFYtd7GXz8+7Sv2gtM2nllkonRANVLRHaWv2OSOUrBRMuXw
HsN56GHTjxddIWB7Cn6bLx+bPuEkV+4CYLxKTrNPCuMuRpUUkTxisWlm9eBCKiz5IF1TNvb0OO3G
ryBQsI1jcA1qOFS/ErwvK/9bvxc9817wExfzELwra9OB0QcGjzVQcMjSL32qAvbaXFqgSVU/feh9
2lZX4VXNzd/gEKMbT5AUiyKqbmupjjkPOxFzFjqlrUVjAaJobnycDvRVSVnw/zK+72QPOuIUBgII
HNuRLQNMFkHsEHH9RIsB/gOKc0f5YAKnS2d372hFc4vh6xcPFnlmlHm91yqIgSUaEabP2md0TyBi
P31HccjTLWgPXmPOOcLAILc7tHEhgx9cBfQECF1Vl5kXa9MC6R9FKi2VgFwV7Vmh8TFwHx7wf8CL
F6g7lN+iAw+7QE8n49AAGELFBjSz+KIqE++NdBImYJF1x8iVe4GE10CC887rhotKsozBCySYUCk6
DZuchT2wCqZ5rzfUbSSPPNMZMdqP0vBi4G7jxte7sMV8PWlRKjTfYUv0yX0IOMQeZ8JLOmu+S68N
X/CrQ2WHHpcqf+vzna+R+Xz1knahHsAuhYDUmSu+A6+e+5gR9GSnmqzpXYP+FneMdysluVgv8xRM
tLrM87KldqmGbu72R9plV0APFL6GfHsb31IDMT+kVk3Ae3W2Ad2XZmNUU6QDOTSBGRw0FMf01F/o
jlwQ2PoxTuUudOCj0GZAyYOJ81pYg+y1gi1ynJwIOTHZQ+0JnqNe/UaJf8NzNFT40UEHMhXEjExo
H0s1Hisp1FEymt04BI8suTMg6/Qns2fiTz71nPjl4ytlw3EuzDLXJ9RQ5yrOsMhpgUJOOdxA9fxW
7Ub7YzNbjnJhh9lMtcCiAcqmqZXuL07qzonuCKeKZOn1ufIb9LFb6dyFTeYwov21pHN+sjkArdBC
tdwdE4jEIpVUAcSKM8kyVT7YZdNxzj4lexi1YdHjBHbTZxF4DPolU2gDqF51/xvl3o0joYsaVIdo
S5rWSZgb2NDqOpjhOJqFLB041vBQ7ERP+SUq/X8zglMnZMI12AmA4ZGANNMB3bu0FVed2GHwRAMD
8mzjrWhnxpFWBSi5ejbtof/6N948aK6B+QW9VNpKZVZXQ0VCNABWRIAxX/sHqqmkPlGEfX8HZiVu
CXnLTyEBoqAPBF0lDK0wKzRGg0RyikBKvoqYYVbfI8d4qJ0FSjvTO/8dvOWjF/aYANq2alT3Jey1
bn4TPI8Y0c/t6LtqZTe1Vwp28MC9ozaeARcmmZQtBfNWR5Qaxy+qfb03rToo7FyYrcB86pfJylCr
HtAHGnl6MhuxBpha2h4GeA+AJcZwHomQPw0KPHbQeqigvrMMBy2MrY9DzUYgxdWA0rRGm7J4/TM+
2puR0UM120mAd8cEnN1Wk9dETwh0HEurZjcSxAtTTIAp86YRyJzTmA2CLND9GbZuVTel9xuOshFU
LmwxjpmqpIm1Grbi2XxVzHbXJ8uVMLeHppMeZHNw9EB8IBGEvdPCJ9n0GBsQqP14a7dPx9neMt7a
t/mspc1pweFOXCwogDqGK6geaMgeokNvKfLfuDh0NKAxOQ5pNToVfPk5F3MIG9nEZRH/mLzJ+Tnj
3ya4iIsHygnKizgbGemFPfodzrJFiBarptymIB2E1HH8dQCI7+NN3DoF5wtiLvqq7cBzCiYHJxtH
iLwWLgY7bQE8cR+b2ToG52aYi11LOlRTc5ip5OEZ2u025pRfijl2VSX0Pja1eQ7ObTFHTq0hu0N6
fKOxfMXsbd1/mUCNPxr+oj2aauOEKjj9kscqfeUYph+DvY/ODTMHUEbJWBgEGNaPC7TZKAo53i/2
T85sXnGKhqeVMR2dO8whgJaBReyV9dCVbRfjtIM2vCjCnZaN7jjXx7Hu3aiIFShSSLJlNstnzjI3
rl0wTGN2Eo9sEJGwgTMtuqiY21RD8jQ4SeQ3kDPxSt8EZEAr/H6BvBiXsHtja89tsho8rSpg7hrj
1qBQUDAWcKDhTXekAEIq2m+w5mw0G/DG/rVGVn9nTHq1hMaydsp/Faf0C5RzAq/c115lm44Z8Yjl
Ns4hGpUygJDQ+wIdO3MbZWWsdDPA9E4x3mAmHjOLkPkZOEeDBkTGZ2AEwBLNAH5ndRmlE/BS4gAj
en2XQtPPMmP5a9BDEJMUj6J5DyGVN46zbAQwAz0UgLs1sGejbXoZwOIqUIVCkDVULbTPsgt090Mc
7qjyluQ2vpZYYIjQ/qoULW5CSo+D/BONBIw+MEalcZTGoog1pxWavZTXzgRRaLsRAsH+eHkbq6OJ
GQZTga3DM5C5DsB+Y5idGmqO3L5OoWzNCm8pW554YYKejLMbAFM6mMQvIpjwc4ARUQPeEWtxE0sE
Mv6vkrKdNu5sPczGtXODT2hiPXkPsULzx9yAj2AIOJcBb9fon58tKTOEXCgULEkowUuBKXXp76QG
F7vG3AFin/QjdOJpok6n25QXE5IUqARi41wBqEN7uvv/eQIT+xWllwM5x5oG6aZRIFoQEedjCxue
gNofBtfRdcEbZAV3N6K60eRIVLEm8OKCOlHDZKozuGBjOHQqH+1AnfcyWlzYYyGFYAVI8g5EkUhd
HfmguhSyojeIuDLYk7gkOWunOA0H0mF5sA2tCI3kAJFRylu6umavOIlXQsbJBhn4G9XhjXzdr4Y9
Z0fXbw/Y1CC3jHC4UVNBLUns0gY2gzbZq3K+b6DfI+21RfuEeGzpPcYjY0W2hImbSG5tLrofCh4F
SNtX+HetSZNYLgu6udcQsvYySm3fXHcuDYvcDsjW5p5bY04cbC0Vmkl0c0m60yUA3igL0Qi9Ki+A
vDTGCvgSiPQNcOk/qIshBsNjoe6hsjDRqqircU5FxSGo/g2aYUGwF0NZX0fxexLykpL1/YlvaGJa
kXID4JAwkZhUmGdVo0lBUkIpgeYJwy6pbdHWQ7YDKwmfBGHjPBrwUwDpaPcDBHDMkU8UMoDwS1bQ
HRyc7EsOVC9ml1pH9DIRMCBeDrSBJ7u0x7y5arOuFxBVKwBARLmX3MXormjuBMFqymOFSgQsm7Kf
FE6KoddsR2GU/K+6YkXHAO/FsplXV5ySuk4k/BoUEhJepaajkINaW7H8GYpn8aG5UvwBYt6lUxyG
1FfmJxPUSPPxN5i7126NR5gqnxB+AAywyQU4gCbdLBTFyTNg+wrHeP1JYzvYseZSqABfx4V+1Eun
vjTJnCQxTcKwph8BHDU2WXJrWIJdpYm+0XABjOsYQW1hBA8NH4obYH06J0ZvKlgefWoqDrStlRfF
WXYQDlAxmpPeFa7gKKOluJXfYFYO4qak56SMG/3Fy1+CyT/kpJXDEiOQqHHTtjuV+qydcQAH6IAt
zj3NFnf6Az0CkKrlxOd1BLm0zaQjUgHSqrlW6aEe3YWqYM6jK+SWdpNTlUEncccX480AUYHAH9Hd
dq5fu898aXPpYc04LZz46jM9YbEdg9fLp56VQXuE96TbwBxdrpfJWtBOhQov+LQBi64w9lV5yS2u
XDu5pTgHw0eZCqz7zQ1E1l0u+/62Y/9aLhPNhAp80yEmm07HurwB29VuQb8v8kKfMh8IwD2gKv6X
5ThpNAEAHRODIpx81dZIliCs8gZmB68C4oA+I0FMNFFid0CD+SDs9RPo0h6zTDMqjSSj7tyh/QbF
cjctr6X+HUcKUu7u5MpW7o0v5Yt8JMA5RjySw43iBN53NL8BCyFeKGzNeph6/NAkVE/1ccGCZiBY
+fK9AsQ5r5u5dUFd2GIitVSN4pITgR6fHgwtrSVdUTrOfE9RFrxK1UY1jgDPgQkNjZIUaGwwzsDT
hbRbV50xAJXjbugFrbZKSU/C3Zg240ut6Ilb5MJVJ0dQrMfgbQ/CCFvPYl0HTskgO5QcCk5aLp04
kS8CtoxhEYgaKRiwEjGXxwTRuDPihDLmOYJIyh2Q6rrXDUTfSSCresPo8/hQhMr0qi+SWXt92JQJ
6M6aHnRkYBaLrcwYo6t4jmIf/IDajaFSfa0gNq7EqDIPmtIhFiFKfMrUcj6CnVWDAyWZsRe0sH2S
sk7AXFUuG5CEJPldkQfqF6Npw5dsrPWHKqim2NLqYnCFSY9guJvIwwCor1uPS3Jbzkv+bESmYidK
Re5nczYeu3Iu8W6f0+Z9BEkdIEhKld5kQV7vlakGC4suSa9tryiHkYQY3YjQAAZTPTi7dlIOhSV7
1svxLg4i8yHPSFCCptDI/XaYW5CdyWS+S/R5eBLiTvL0LlqulYZoRxCPp34fl20I8LoM3jKC0u4n
UH6ZT0FYA+2oLxrSSmTw7mB2yfXcLManUhnyL9Btzlxg0wewH4pK5pfSSK70uC1vyn4WYV0VpztB
Mmq36xXyhVRi9h4mSf8QpILpBZk6+uh8Tm4CWkC3VRphrw6adgO94PBxkOblZhlUYKErkjyMUWo+
xGnS25gpzz8RcOc9TWEiAKFNlqcYpYK9Bmd8JeNAqfxIBAec25uhzyOIuNRiX1hRF2Cafmrq20AU
k6tEGoExM4Mw+dxPofEkVAGYhjIlvUmBUNuT1tCvFVOe7jo0gTNHqcHGO5d69iAtxLDLsJ3vqqaM
3pTYAOPnKLe7EUmc0ydyfTTLqN0ZIGu8EVOpcRNjBmPm2KlFbiVdql7rSizcAZIoPNYNkQo7beX4
qGZVfUD6C7VAmUT7vBUjv57jdN+GbbCTpTI5hknTPZpzBzCOFoNqzQrVtN3PeSY5lITjhuhh4LZq
LjlSvAyfx1zpIE0bBvsIZE77IKvzQ1Wb0/1kYL+n6A4LdaFp20eP+MxN44f5lD+GEah+kjKsBluQ
dXF29W4w6hRwlLroXdAH6mg6CFXxOopRARW6uhYhDl6ManQQyymMbkkSjos3B6jeWIlZ8mBAq6sb
Zx7TTJqhgcAJDsxkynKsgSosR220zkBgYgAK1XxvrnoPjBAQ4ENa/BsdkdVbkrHJBNtQMPO5rWGT
psXBQdrp+86NdjJfR2FVC2UsMaXCqZjmDpoXPy1lb+VXsp9sYqVvGB068obsVykYuLZEZNhQvgMW
eiUqiPkptZKjCTMAseR1qeQafWiRjAAiG9tGlfmclG/1jqP2MFeIoR1KvsVCKkIwTqVxMQBfX9lL
4yyOZGnfKdPXa5KB6iKBxm0IwRfe7bXhMeArQa1QVUw8Hk+X21lJCgerl7QAy2xn2ZaSz3nAk5Ff
5Vd0YWcWmHQSI+NCn6qwkKSfCEYTdHAoBiq0EXnqWOsU42QJ5S/KzEYwWXxZXuuBzAXH40yB8ph7
Qgu+tCu8yXSvvP3r24apUwClUNrF7bcCTCWLEU5dMxBHXMLPUgWR6WS+53jE2t2BlkK5SwZcClQv
7CsIMrvFoteETly037TdtOu92cOwOaY++a/btbsjOaNkQGAMgFYISw1ZzPKs1mApAn9ZFH/qpeh7
o7fKzaBP0/Wy6KM76EHEKYeu8zRgpZB4Y64VdXKcNeaZgyL1IspjRRwtsyk9NM321dveafey9Ruv
DPr9LzMiTJrLGtreBjo4K//AUHRdBiI+Wjt+za3CBBY2n10B6pl9Aw7at05WrnMyuLz37PqMwS5Q
EwBPoOwFuPalXwpyFklqQuAsumLryQO0Eng7uY4e1ARtSgEDaq6GNppUlsKh14gTfC0GCysSP007
9N6fSwRjcPTfSUfxhVdd2/IZVIEAHKQsj5ivu1yXUcdhrpcTcXpJ92u19kFjZ5GuthHdPFJW7scH
YnONONuKTul5VnQWbT5JOWi0iFNrJRSiMgV0MvkAUrVmCryPTa1zengmNCvoYLCMkScWEFkP2ZTQ
AWGAzhQA6pRdsActrJ/dUIxrYXPxu+sgSe2hvkSZQdYl7kbJslYXRnrWAbdHUQXUNYKVHnR4I6jA
ZgfQrNQLH3lYe/qJVkfil1221C1B7jlvMhqcUYr9D0WIvOMSdmzFsrP1sY+ReSRzO+tYX7QnvulN
Ow187BQxTAeeudCaLWsGMCfgc8GpQG/n0jGlQSyWIdJ/zumr9uiDOWNvuOWe7Ip3Lus8/WnsHhp4
9uEdBCa1VUXbVGdIFGkCrlD3hG8DT8dJsNaj/JzgGeIwZ2xFExxw1MbQhEYRn1lcKZaNJgwGRqDE
m0L5NrRcDqV1RoeLFG8T1OCQFwBNfrl9YaGUFahjCB0svOv9YE+FPfK7jEv3s3Wizwwp9Bc5Sz50
tBCVdEgR/4vuSh6VJ1ksZysth6ePj/OmHZoWoGAKMClLhINafCAPWkicsPoxFWBtAGZmGnhut2kF
W4YojpFcjB5criYxCqmRGhMjg0pkdeNNVgHLlXN4dbdiLj7Kf4ywB1YMZ7Rai8BwjEJ/EXKQVLfm
6zzLXtti4iHafbxxW752bo3JqNRUV9pkhLWyRv1vUPGWkZyPTWwsCHSSCu5lcEmixcfUpeS4FfUi
aoiTlmIBFiRcKr5R9YvVtnNwP4bt6Jv6ENofW91YGLAGyGfAyodzy4KKc9DBi2mGCJFKPa5LNJW1
248tbCU34BvAnY8ZFaDsWG2ltpI6cTBwhRSv0yvyUYzfp3aVAaQJKAU3j9/cxjNrdMFnRymPKlLF
eP+jRtM6o5TeJHrrLrF4Ew2l0yY8N1yRUiNfw42FCKtiMk1fcb4s4KYPOzU28epbPNXP7nS3d4HF
uVq8xSmcBHKx5Evst5hezN8yt77r7vmlt40Th98CzIAyjhsqqcyJAyWMoY9Ng4H3qPeiKHFNIfUk
7eXjL7mqnGKpGD1BT5RGxVXA7UfU/oDwg7wnqa0ZqthgnsdE3A5yi5ZIXkS55Djn5rIoeQ/wmYDV
sgN/PUq1YOoXiBMl83UqBJ8CGW/dcOIkOVtnAORAEjIOYG9WUPdlVrWqDGrTyZT5Xu7Nt2mJVU5i
umUDk0JIuqnAzQonovSDogeTRJwskK0acodE58yVbDn+uQWaC5w5ftQks9SBN8fJQ3mxcmF6KBrd
kxrdl2pUlmbU9zlrOiHMmAtfxkgCpazG+2zl+1E7VSUKEbi2HhcvvpJ2s6vaYAWovr92rugMx/T1
t+iHtpYKAmE6rIuHIdiWLpfa5jqZ+2WBSDkaXpTus3iSPykedGDQfoVpGVPJ4CY4cLM3NjtFq1EG
kQj0EyjR0yrRh3puiRIBeI8GD1UuT8LcAAhUdpT+bAFZLAiewHsucSrY7ClgjLLJwdgMqpIIMNoD
ZoqiqRMZiTOLnMPNJsA/rVAcE6DKaNsze0qUaUmqMqQJcOD3/rBrXDTY+KOYbE4FO3R4F90PtD8w
WM/EZyloDbEeRfAXHCgEIQAoh04/yFd/Vib+62I6oP33f+O/X0vQzsVh1DH/+e9j/NqUbfmj+2/6
z/73r13+o3/fVu/FY9e8v3fHbxX7Ny/+IX7+n/adb923i/9wiy7u5vv+vZkf3ts+605GwveS/s3f
/cN/vJ9+ytNcvf/rj9eyLzr608CiX/zx5x/t3/71ByiwzgI3/fl//uHNtxz/zsb/aFZ///1b2/3r
D03+JxgKUdlAmQuDbkid//jH+H76E/GfqHbQRhwkdRFsadGoKJsu+tcfsv5PtE5MmmthMg4krfCd
tuxPf6T+E0VjA1SHNHUxMNP+x3/WffczUvz8JNiHP//7H0Wf35Vx0bV0ITi45wEFj3aMbFJSZARj
vFmYlD5uVUXs1Rkw0nGGSJBpaQ3m1SAhVHah32Sdk7eB3ZiNXXefSXo3GJ+HJLHa7gekmq0BDY3w
UwK4Oa6Nv3hFYNYDmSyIKhVsEKqhTP7XZYEqBXMM1Qm0d0RjtvKO85pZnXJqAWtHNFNBSsXCPyE2
sJCogYUedK1j8K2jYi8hL2LTDbzc4AsrLIp2yaVJ75qgdNSEVm/T6Tnp5P1oJKUj10Vmi4m5WARD
pUpdgyq6R0m/lsH7Mkol2E3q4ceZY258cPZWxLbS9i8uEDzh6KznZSCHo8vCqJHWWQrV0pPCIsGX
jy1sbOu5BVYwdYpBMNHLEVBySWWL0xFpizOX+4+NsIkRswy23opaRtYKylJDmATbNJnVYtU1Htq6
+JZ2Bo6fdg3xpZnzMdeHBccXo0hAvehgNjzdzmcXfibFJBPlCMTae8XrfcFtPeit+bz6/6qaTFd3
bofpazRBTZK2DyqnTMzHshEmRxW/TqItDV4TuBkIJQXTcPFqJValRw8fb+2KHpq1zrhIiHexkEMR
DEWFycnuxpvazm1chFQXYd4VbmXzdexWVa+TUYyPK6dDievq0i9BkZYHEFdqnVDzhtIKdyBW9Qa7
+aFCncIFIpY7qbt1EvA8ooEPOiBoQVxabOpBgcG4c0LJjxZIVUpvnI1c5S70M55ZoL/BmbsMXRNh
tFmDcllvD82+g/KaCMfJXapo3zReLFtL9SaCfo4vFLN1CpEwoaAOuco1wX5rLKkWpmnn9KhKWLHw
VkWVaoXknrNGGWtgwhvVoUG1Bhxn6LbQ3+NsjY0UxVKiCPhu30aMJABB/0DZ/No9GLK4YJ2tT4YK
LFoFmM3Ds4i5ExKk84sZmKVTt29j2FlTzWNSWz2dqR+imm0A/AUI5SopE5eETE0Gr8iuobtsYZby
Pvbp/Ht5yx/5Vbc8BBo08HmQxKFCxBw1QZ6SvJypD8raMVoWKCFIs1v1Qe4arRA584y5knrxlCL/
UZW1o2YERCRo4EIi2gpqTA2JEzhk0cKInoFwsUmyuG3wonW5veS9jVYvuHVavAyk3B+H2h/VbE+M
JbGmRbfKYrgRstt5wvsoJxCLzV7lIN+TYOkOXddFltSEjpl1T6HSO0P6XSyHW1OIvmN46TDFDWh0
Yudjb6KHnHWms+0wmKKcOaJqEadh5eTBy9j9CICnHHI7IJidFQeOrS1fQk4MNgk66Ini3KXjFvWi
J9lkNhj+wHCn0jmiyesabC0HDRFaoFVx6WnM180nY4gyswdXxTgdA22+arsvalv41ZIflvDl473b
OvBnxliWsiqrliiahwYVl3APgBXG9BzMsdl/wwrmfk9MXXiaMcc9VsdOhOBdDXxxYhGt9KTiUVe4
iK2NjwOaBmB88Rui28mCCapQJlNhBjUAkBhtshWn9YWb+W7BkLo9O6Uz7iTB/3hlPJPsnWtWXThr
TeN02l7pYksIe87erQpXiC1YFdIGxBU84tnKn5EFpamGAo6xP2cWVAsncz9BioDsNOh7PiHWgCp5
smvZ0Xs/zb2a7AJodjb2VAD2+TsIio2EBvVB3BBgUjAxOM4cghLI2j7FELDT6pqHaQBL0Bq/kT+b
y35RG9uIOrs0eVfGRtCDUXSu0TIE5IDN3eJqSHXMP8IolGSNGIyGVv6wBFYBXWATwtVmdSc75GW+
4mI96f3AxJcLy/QyO7+sljYSiwmWs32i2nSwRwXRmjM6mp164HP82KM23lZU3obyYUPPA7cVjQ9n
5gpNrFpgqkDRTIJ9VYCjnpYwVMgYgA71qnb0W7y99nEJjMXvTQNsZVUXvwHj1F0aJBNIQZrTINN8
LJHIdRY4n54Tq0IvkdeG2Lo9L+wxEa+cpSHTkxSHCHxh8zNGSjDLLn0VQUHSoDzEObKnDVx9z18b
fELvn22wCNCf0AGmhqoUrYNB6hGtUrDlvFQ7WuHIPVAIJnb6yKtKbXrwmV0mD9HKPMkDRWowiS0/
Yezzoc+bO6EcvqAV98hxoo0ES6XlIRWMiBvTz9Ogj1ofYY2iZjWQUgic5QHiqZSAqADBQ877hhv3
yIU95oyYRSckVSbXDkhzINwI5u0p2SUSl1VzVZVCMDxfFxN6IK5Fmy5JQ4OhC8DgrtlBt+F35G54
O0gj/5mX1MLU6qhgNDj1/TM9faVNlbUkt30M+aTpPGvMDQm53kInAdZVoysxXCPI4NCZ3yCc4MaP
9Y7jHXSX2BMgo34oolYCoTJ23mcSsqnr8tOBK7/NszXsk1sqUCS2CCmNnd7yztzWNQkIBMXpAECz
mvmpmw4sig1imtS1TiCHll7x9OQ24+a5DdYF20CplhguSPHiKg505AwKpR6MXoO75gr03fv+ut8X
92mFy8IaCg6WUdn6hjhslKocc6Yr4TwNouEyqGFw5szWLXrMM1bJNVjfdmNT7iO1Pmqj4Wli40Od
eRcS1FTLcl/1wn6YsutmiSFAYOzkuXqUAagtE3CjCPperDpvTisfzNmHNEndKgV9Skf8COStBX6G
Fol7I1huprEAmnbmNG+3agqYfPu1JmZTjTmL0hhwSVwFtCM47bpDCawTpfbkhZDNa+fcFnO2jYZS
nkdjA8gFwNaUNnawgh2IqDC5QqfeeDiIrTQGOod46qKoRRPuyxMuGZAY74a+RSwJd9Kf7F5gL+Od
tq384dwOvRfOIsnYC/oo5g2tjAR+fVh2aHhCN8tJroQ9nsCcs711y5xbY9KHfjJSJSKI/PQybd6M
q/CQtFd0ojZ7kHeZsKt8ykPFw+VsXuLndpmkQYi6uWjrtkXLhY5r1Pe0e7zc13uo8vG1FzZXCYA8
rgM618fS7Sh5HS1BAkZPsUndKa3s2cAlh2GvsOAcgU0vQfZNh9TRUlKZ/Wxr1IAnotN7INzlB7Jf
Du0e8/Cc5tFG/QzcEEBwQeYMAENEyksvGZYhrGLA/B2tg6opmu9eEjgyaCkM0LSWlKjV6Xdc/rd1
YL60ytxyUd5l+aLDqrCDvqGTlz6tM6XgYizbXbvXr4Q7bj69vn1Q6UUfHq0N9K9WRbtCm6ISB6JC
rgBaChh1VXxDPFqsLoOwVPqKu4FrdJ2gXBpl3BMdeWUao6zCYVfgnv0nKusQus2V8RVqa5CtKEqb
S4S7PvnUKIWJQPAFz1ImehaZKMSTgZXSqTjadw1P4nyYduQywq4PxKUpxn2EgEzoZtNNTT6J8Bwx
EZ3erByla11OhFnfc5emGJ8RBUOqpKSoHEl6Jj4dAMd8cvlk+DR3iLm5w8a9gPcvkGOYV8HxwJm/
PBlZNi5TUJIe+TrVO1Ou4CvenekHV4X/VnKi9alLe5kbXVpjonU4zXmiZbDWD8MubIlTxJk9S7Vt
GG6ndnYGoljKwNPp+kFuA0dqBbcs4tdxJv4gxkdDHq+B+Yde02M/CPdgTbgmdKp5EDGAOgJFDlo3
o7SjsXem+VOiy5YaA5+JeXbOZ1qnypcLYQKXGmHKhtRYyGhDVXC3XAWAtlBCAO5A4tohqCXK/4lM
YU0zM4hTP5TxyZJo1w80VS529Kkx76MDj35g7eg6upeQEAVxHV4CLAS7mswiynqUxyNwV81L4vcS
gBrVsicqbwfX64IpKIqDPRuabas6q1oHkDRTFDwTGyu4p6iFABe3AA47CC/zlZPWsZiaM3ELAEaD
3gL7wXJIp5ULmhliXMh2HZLPdVY+fewV69sMbSgRPx84MoBB2JxHjTGOJZK8Qy+q26cHymja4zbj
5fsbt9mlHeYUyWFT6bGALIR8GjAaguFJy8Q0sAtNS0ux6XVm8jXE1hcLNQoWGZTMAKBhm79jVcVp
GqNyqvpCd6BvtvxTSrmO5MOJjf6Wl0Gu5EkBI7+wyAT4qFlIkIUyAGwHM/Ui1GyrYx4eY1BJeZjm
8EMfk+8ubQRU3D3eOghwFoBqVQMzP2y1M8/CUl7I3DhmUVnaMFkAPu6jkUCvW3U+9pqNZwDWCd0p
dBuoLiNbfNPAbdZCk6jBxOj8kkxxbyOpPkZxcZ0Igrck0beclMK+bfMfY2dEVhgGnPxIWd+ll78C
s9XgKxqiGrQ3Tlf1h2GonzGk9hCEOniJBhQ09By0WrkfhOOuBnJstxiYVe2D9royMJC9yM9hg0Hw
erHJAKqQ0jTivYDntpAuzhAVV3E/H8OiFf2lxtRSntLpcVOqnCyJrodGfFEm4UhIh4GmMuTgwTYy
Z6wM86vgsUIfHWiby/stnUDqlkuojo+2BE0Om7aIqSqKirKbn9lctPTGMUF1nF6oVMR7hZbGsGg3
5ERD7uwPJzmAevYJApvpZ24zupnNTb44FllkVFUK8zgORnOauBM+58j25lsoKoAMO3/kFxTXuR7A
L78WeHKlsweXUOtCtwR4HBiBOYPpCVQTQ4/x0B7aZZyDsWkK+npwd7BmoV57+e0APM/AxS+1DgH/
JS59CM1Ud5SOX42d+TW+Gx5EqzgqnCi+cVNgsvCXVfrnZwscpbyDyMrUOnV5pUHLs8gn3sI2jtuF
CSbpyqN8Epvk9GidnAn0AsF+vq33CySQucwCvOWwB6BE1znq8RBH/AR0APIJtmCLd4MtxhZVUBh3
+ifOdwNnEPboMs+DlqcIlA1tq0Dog96UZ3uYl0XQtjEpnKya1NE2pCw/tFq8LLYxDlJn5UMmfSNR
HFlan+ruqAqHBS1TMxvsblh2uapfG60JValaMe1Qnj2hzDWnVgLJFjA7vY/bvNqn2nCjtPOVUmhX
ZtvcVh1mmdFNHWVyG3eyr6mjYQd6+EUaTNUmZZJb7dJ+U0DDaWKK01gg3lo2ADYkk50N3ZUQD/9D
2nk1x61rUfoXoYoBTK9MndVSK1ovLEu2mUESYAD562fR59ZYonvEc++8niA0iLz32t+CsUVW3miC
5i68lDKXTmXlcu1s02ZwUz4eDKtIffiXDMjb89rnan+yShZyjkwvQO3nBH+UCFj/wGgXYoLihzlX
0htG8023i32ul0fWFo+ZrW+0SZxSlIkwqR5TewykHH5kUZO4zOR7OFq9TkVVuYNsLiyDRtBhG8GK
W6VX/ChCfiJK6FtKKI5js32s7OopMzrFtwvjOcm6J6Ox7p1oeGgG5zhaaah0A95IsuKeMGA/YOm3
wugGl+T5WxaVuKTEdtA5ZR128RSqJVwsVfFiaOnO6MQZ1TrM46Z5FxtEeq1t7ie12opxdFAqr5Sb
lmhb6OfvZOKcB9Ie1KrfZ220kQnb4n3mHInaHyOR/soLbUOL7KFUu71EKj1R9QPJQUJotX3E7CdE
MR9o1WS7USZdYAE74ulqdnA68zkazUcUiJyiaXzRpjz2osK8JEXiwcsPOJLIrF07hqleXO9Qzk43
dUSIK7vxBx+6OsABcU7V4YjQwMaZmO3KISabqonHkynpz1H0R5LCGqJ3tNuW0z0x8iowavlgVjF1
tRqGeYp5Y0nrPDYMM1OEVUGetNa+55H+q9d1+xjL/rvkJdzkMnMzYiq5etU82jz6bhkw7ymHO7PD
CUfr8R4GsJ7RjpspiybXmOQlc/TJExbR/DYjMoQZyJbb7NS1ue7yOOosv0m60nGrilQbe8yrbZ1Y
u6Tqf9Q0Pdp6fu4dFiQ52eMG0Xt5Md4YCTPdMmU/nD67iCx/I2pz1zjM8Ugzeo3Cz2qsvRfMUd3W
oqeobm+IYM8khYkbSb5LYzw7Av4UrXNQJmOb6oiaaCnmVP3N6pDCmfqs3Egn8aXeNX5WYHuWDbbn
ApRrqzpLFN17Dk/ULekhVkQl5N60yX3P46ORCNCozKHxxk70XmnXjzzmz0UTuaaTH7Av+3Dj3fSj
GbvoxQO8ep/0mP2gOtuiLu6s1QbeXJqKAhTlXtGa6rYtCnoD8kN2sRxGXtJIjcPaHrZEL+Hz7vTJ
hdegxCX8tkhYf2jNYYNqkHtsOH7S9c9wr/g2MsNrTKVx5eiEhnyqjNjxoLe6a61tUTW3dR9zJEUz
w21HMxBdeuJ1dpG18Zj1E96fGp/cVOhPStz/7OqhghMV+AfClDuQD0LBtbDLjc1Uj/qtGnVuZym+
6CtQK3K453QTezCdJ2lF3hBFd2MrLvgP4Wg3eCQlLrHkGUT4+6SLQqNriKemrLnnQjSuwSZ2LjVA
WljiixR4DbiQdNO4IcbTNL0wBWEDp+1DeHd4tZIAxtCfCdU3IyAPKuB1OsA2knmAh3t6ObpVU3mj
4sDJNipebFnEAat/6dPQ7qhIPK2GPpI3New1pAYqj60g5ZV0sS+66iau5wdjWsfelMAdTNiJJyf6
3VAqzSv4cJ46xQUAc9OQW0I6z7FgJVvLnSOJhyXUuppVeExxuo2WRPCdqhLcKJiGrUg+8xS2DaNx
J5om8fBh3nX2C3/yJXGA1DKH55x2D6YNKgNr3rvJ3EQcIE3hOKiVSLHQLBj1RU5jeOlIt9Js3jqa
fueRYbiaE+e+pMxDBHIPTdZ3agoBPEjyC34fkNLUXoKtgjIOQxen8PCG3eAYOOpKdLL1XyROKNxv
7cCq+rvJie/jDPIcUnk9u1PEN8M4CuWuLpUwM3CqlLo7GrHfdNNJL8uQxw5OB0PxBrB/o6h1azne
Z/QEQAXMqU1P5Igl1LLcZdnU44ASNx1kJFWHmH0R73MS74Cbo1uKaZdMzYGSDLMCRAIlxpb/atY5
KJ/wJmRPw5jsqhF52GgKEFcKRZ/vWWzBvyl9b6TMdwy2aZTWxqU18bLgKgnjMn53MmVw8ftAzNHZ
W8Sypy7jj7lhewawkWycR00JeY+XJnnUcytoysi1BucANWZgEL5n/QUxV18TxqM2JmceZx40XrcD
Gz0rShu3ojepfFLUbtuVxpNSwlOhhyM1jtwO+5VzdNq3vFM88JLdJqsdV5bKIS7eylL4dav6phLv
VfFKo243qfkDzSHSSFp4wIhjK38Z5i6a9C2Nh1cFsldXoXLXpFbnKtkAGUN9ruwJrJZvdd+eTTE8
ZIV262S5D7rwjknmkiFyUYDrZSh072pYAU/5ZoxjT0aKC3DObc8BFSfiaABaQNGZDFgPFgPoih4U
9kYYsH5G3TVY4CGKyMGwvcRJh+ryCWV6vdsk75rxCJvstxinpdtp/FBW8Y6bCH8hFlLletDl45lG
pu1WuF95NMfkw3xHvUwNvXKRZydW2zvRlm5dFsAFKUiAqaUv8KGjHqGTjB0qcF2GSrnL8u4+Yapw
89wCyVGhdyAX/TQsVgfC0tqNURHFN9S505HltszJMEdL59YamsfGcc5GHz/lPHLjVN/kXSfdyWK3
rWPdwE38okv6imT4i5EqYR8POMsG7CXv3I5OnNHAGLqwpM0djZCliMljm5N3JPcqt9XE3B6MftMy
TIwsQEA7tNXk1OJq1hMzYLPDXkldqy5/2b35yAgF1twyntKJs61Rmk+JsLcFmKmNGblSV7aa2W8R
Og3VyvEb4mydrn2SYLoI3dznjROAuahsinE4sUm8dlPmW2n0DEVvUIOCA2ese8TpY5dbkz+1JfYK
ku/IoB3aPj+hwnY3TRJ2LVX7rKni3Wom6o8DnkA2kpDe6Ag8ZQdph4NBbw0HJ4WdjamrZ3WgR8q7
FZHOrbn5QJWhd6dR7oFNvgFO57HXccOTFnkfbbov0+GZjPRJLeRxGOCLY8iNphcXINjDuMtuUtLt
AdSBAHmqbhAZOY4TLKJTCVtqFPqP+JGg0fsJkDYBTleQhSXoiGTKsS1nBQwyFZWFg0iPiZ2MuHV3
m9RKThofNupEwa82s4vZxAGutpcO6MTeMkJppp5Qs002AOwO+pzZpjtRRmEaAyEjk8Qb8ulezZUz
HfiNqccvGqsPRLaHKodSuGTMHakOJItuhsWQbcyqv3dQXu6yBj4/hbNB/HfTGRA59ZZwpylHYkIm
4ahMSiBFeV/FzYNWUHkYeZOHNDN/opTrOJb8nE3VXYrIsCyyR0j8VBfX8zdeKj9BVN9mWnYiVeqn
kwAZQ9Q7Pa+DuKmDQcTJBlZEues06T2ptKDHKqBV941jtXp4DsSbWtNfR2JOZ9tBPh3iT9wEtKOd
JGUgzBEhwzYkRnQRffl9oOrTJHm2N0wErQWGx+U6TkMbtluwqPJ0Lb/pUXjmZiWohYbcQneETFBT
I03t6OU+juMX3ZwyzzBB2RpVnbt6QtINl3rmxRaK4w2tK905ybO1kvxVMpwJctSgSxb6hJ8AzuAg
0+xhwt0ecZnBOChKrLq0b86lTk9Om79bjMQ4a+hOUjhqM2uT4NriGsTWXVu0p8bkCeiu5a1WaGEk
qludjRtT6YRbOPaDNsJHliaVm8rO2ttJHGhNEhKUXdGyUoRrWcN4KJWp81tioKzeIG7PM+eNT0PV
uIMQL4kKmEeCOydv2wcR54AYpBEOAnAG8MFU5FJGTFlc+NVQ4riKpflQYCd7wumDvRpmzW5t0MfR
GU46bw+ZYb9GUd94XQGamClKPEp6g3jxYJ2lmgSjqe+JdA5EF9uqa8KykTtN4jE50rAou2PPBJK1
TradC6bdjKWIkNTJYzxwEVT18D2jpHJFAn5pmRq3qgIb4wS+r5DZQlSgwZOvbYvArMixSapTNRKg
0TStukHF+oOcKrqLhd67CpaXq1T6ex6ZiIwIzo82GV+xfXwnOYBVmLK/2th+hAjMBkm9NMdnvIIg
7B1plN2y2nlCAdKFZ9MDMBvPA0KkuCz3sg2YLKD9sccsiJP0MHWw/rKq2k9a+qORbyrD6Y0AIfZy
JaOXPFW0fVd0ClQPNfUYAFOe7NvWb1paBo5KSiChjKDs2F52ptcThkJkPTtU5dSgYKORbjZQbHiK
Bma0rgG0aAIPGEEUwcTGMJN7NW02GM/3asy3pYWpG0/64OUA+W47J451F5Lh7tUeuHxWDJ75Rm35
sY4DMM7oTiTsKOLqbrLgmgZlWphVluE76pAG0sF+U08k8odYbjHl7xXK7nDGItzI9NKNcN+ru/FG
VtYpM0FJBEaFYDsZEYVwEV/FharF821QH6octw8Ue3tFpJwVQn8ZkXpgOQM8FDRUFF/dD1UuQ+gz
YjzlbThXZ/m56CXHQtDFU6WzO2z+x3RSfkmzeMaLXz+jxOXFZmmApFXhog6ucE2mhGYsfzgJ4lGO
vB+Z/R1gkshTOUkPNTi9Qcyj1GsqIt18MH+otU53BdffNZyZvO7wsMXlm2u67dWTdcgmyB57B9or
lJqgEt16HBPrBeSpB0VVik3WV69ZMt3whpfQfVOoUqv2FrC3EkHh6aS0yi/eAOpYFrg1DhIBlJhn
h9SUR6toi20k035bafGPXmvVYNKgakFuSXEHVl00Qh85QwymhNLI1fTo3DQprHzHLnUbvfsxpuDq
Rs5T5ZC7oQNgmGvNiNAIKjITCf/rFDXKfmEW0kP6ZZsqCBkIw8alUBajW2T0Lq+i+2hEeYw+Rfqs
pkECHkkF/D+26QpLfFcyE88r0W0mJQod1IG5dlemAW+Kt0Kv62OvRVs1ru6TKP/WkxalBrrYO0OG
UgpbhzduWpVhnddveG/nbmaVpkvAgtmM6rChkuwgSnzKYusopnE3yG5rG1FANEU5AEv4DiYg2Tpt
zV2Wq5j4vY2bX1q8sZwDaNdbzzXP75q6NT2dDq8U8EwflLvc7QRB1LqLk0AzEU+RdWPhdMmAsez0
B5X0ecAAjnX1LtLdJNfhVUox34Yq8nUEtVJbO+DiJnD7tzac9psSl0loLbZGWhzkGN0kU4LIZ9U0
2FfEhIiCioQjoQz/LIaxhVrWXmOYqdvBKDgoSPxoOfJINPxVYT5WmnhTxvbOgcFW3mov0Crs+qR/
Q/Jvj/vzidtK7ToDbhGQj7+3XLtY/fSS9fh6eumYeH8BPJqJ85RR7naxBdauPUIhq2Jk2qT/btbR
PU9hKUJQ0RdSRu4t0OjcWE53SMLVO6eAAzwt6W3btW92Ke5SnYcON2FDoNNL32Kj5UUmXX0g7xF8
eQ0Js3BT7OYrrFn38+W2PzomAEJ9or6PGRw1Wo1l/iD4URZ4lHET/addfRsxBt2lmeeuUAcS8BF0
Qb1rT0qMsqyEwogcLA7c7KtTilv1pqvKbVOm3qTU37Hx+8OUbyej32vASXqAFr3kk32pHGNbTtFZ
6chdaeJuIlu87/SqfUqL6h6b+6nKOEDT6fRd7dMXjMo5btlbmsJOgkmwAIvWDiOTTkFRq6Y3mzv5
xFZ/4h8nvlpGO671yH5YCUNYx/Eh4eceVv8DNDKGFw1a58Zle+LSekS8XbuLqN1iGpkgYlUERhWF
SIO6sdkME98bBCdTbhahicBJYnSwXodHQobQskl0JFXai94hTpclKb62aY67IlNvtS7ZmunoT1aN
W51+sLFawmTQnllLt3qn3w8xJqQugsJsgrgwgWdl7NfoINJWGp1rT/ab1ivJOZXts4G4jpPm95XV
0D3U5ScYk2ahUiKEU6nFzmmNPQTZ34aGPBdpnbiICYeibsSL1qjHThQPTUbemx5vR6G1LCin0tlB
DlAecg2hPr1V4OtdmaD7Q9Lr2HgSTun3yrSgYxbWM59i4Q2cA3aRqQJR0uFRKg5kAh1iOhnDf63y
7FQkShXkSjYGo4YbWgcAV6ClLPUy/P6+osVhHHCPKznp98XgfO/77FFXFVTVJwMuN632ViCGgOMb
tSINyCpVBhCf1jePaWmn93bnYIFH6pNZd+zRQY26H6lAO7IU911NH+G6UZnTqeWFeqYZnCCbCipe
bB5Bw7ujXXJ4t5eMe3Er4tDEI+amL7KnBgTUWuR3LI/3Th+Vni6wCDl8wXqEhjR4hDmGCoOwFhtx
QfD34iYUTnsz6Iix2urLVLSXUqU3htZshYV4dJSigMcMtKLZtR3fVbXtRvppvq7RpHzSi9631DEc
2HAZiyaUKb0BYiCMUV1pNv1dVrVbqr/hWMTDHY8lIEVseAgZGjSueMhQs/TMRMVre0Q2KPN4iXBP
pn5LouynAtNEq69v+8zyFKO8jeP+0W7wnlX0+0Zp91ZFDmojjvoojhM+B2CxcQBtoW/m3TZVu5ve
aeAKWF9q2Cb40YT3Go4qBsNdveSuWgHtUPV5+pTWlrPFFBt9GIYYN0PS5iP2kXR+2QDG6rjMGhGS
yZv5YtNJiaUmi+YOvFEs7oEzvsYN/zv7AiQggBrAkaBwBmiNz4mQyKKTpjuQgNXFN4Z3G1jAXydb
rjYAuhDAiaga+Qv1FlV4Xdckbv06Nd94XoR6H61hO65k4mew4Z9GFimxFs8w8GZR5JccyX39QL8X
yREWNl7vaaHS7pQeuvdsD7jVil7oSmr8c8OLRJndIV1UoeQFQRsgAVlIgukyhJg//8bs6ErS6lMv
F5kypSZmk2pobNx0KLOFpOzQPju/jUyjt3/BJZtVcYskmQ3CJ2oNUeJtWcskWd5Wem5Ia5auKr9m
igZEHCVep5cWlefwauUb2UM7F3sz/nBVXTELXj63jgihiYJKY663xxT9PDOROcizlgtIIt0GysDN
lF8YJDiph3tRs4sONbLjyusYH9Ypo1cELHPbMM5CxxUABRbDmjddqrZJBRQRRLso8/VmwJMHLBFo
fqAewEm+9O3k25pYeP6zyy6jxgnqH5STolp1Tst+yEqSRLf0RqKGu5m+9xnozh68Vv7r9aiDjfCn
DW3Rho6UAknwWaktvFzFtd5Yc/X5e8l/bmKxp/TOyCJSownmvBbWS8vXNBN/i9tAlIF7CBL9gBIg
f7voQ9cSeBpqle9oFwYRonETsR9Duq3jdwusUU3udCQQvt7H/h6bzwqURadEmtCaVAQKFAUPLVwL
Klhuu0nRBF+3c10Qov1R2yz2MpaqlcgsyCWKXX6j+g2wsPRWeqqXHZR10Mvfaxzd0lFBj9mOpJK2
6NZsDslEDfnJbHPdcgWe3Q8MPmo4BkMm3KTco5dcg1vdNwueJcjHr6rFrogNPv2ERYdLmw7VpOMn
oJ7WSw/5Pt3MlVgMtrdr6perArgPvV2sa1Qva5RIiF8onHVYCEedDeCtq0T/vxfA54+62KjTpgQ5
M0JChFp4FuKp5lj9/zIdP/RksTvqArXuPV4NfuQ4P5qp/ZY09qNqIyv49XS8Ou0/tDPPnw9bUqki
MUYylGUQVftRqRWej2UVpE1683U7f+/2+GQzCNwGYhc6yMXImKlVm3g+QEpjKrvBHNzItl31Yart
sKuUzf9fY4vxAa49arUc8fE+0aiLgTp1JfQTsBPVPKnHNXLkXb7yIa8ImT/3cDFiGZBKLJkLXOYz
RfuJxBjOMgG+HgvykNyuLqt5I/98mHxubzFykWqnhpPii7YOYnQgMfzS2uYld6pLo0R3lQXqo0Os
0MlJkCGWbIjprWuzlWGdv+RfPwLelxg1FEaBcPd5+tC2KgmZ6+gM9i0yeBibIJI3rZ8gxPI/jCm0
feDeQYf8l4uVqLAYhsxGEpIcteQlFi0yVahTIiAcIPzxdWO/uZV/9etDa4sZRODZkdsGVrgDCshY
5qElBo/WD3ob9trg0vY7kd/SSF9p9+oq+dDs4nNmpcg62AzAG5WPiC8Z/BFSvhuwHy4pgdhtMqzY
/7qnV9c/kJAIqqG07S9a7KjmRM3nrawRYUbPdUw94tCVbq01sjgB2iEdMlXF0ohZ/YzaHrAV8p+D
xfZf9+XqWWeDxYNKAhTTL2+UotHbzM5j4Ve8UJDQMe7bSdmlEOuZDd9bkCZwM1nbqK8eOR8aXSxD
pyztiUdQrsKweyOSaYRLHVxXEAviLDvilb7pSyiE8IZduSVd/agfhKWLkx00QCuxenzUSDlpkCsY
kCDYxdrz7vpK+NDMYuyspNInpTPnIxU8zS2iyF66S7aopPuv0VvYzz40NPf3w0kUN1aiKKXkfpnY
IUqOPdE6bry2wq48JXGr/KCuXCyxKoqVUTrQyP+u2sllADIuIAPsADNiP3a23Wwa968q4a8MGFpG
QB9VbVAmLmXWRQ0LMcUaMD1rSCgaCKcqbSclXSVlzCO/2Lw+NbR4AmgjPNWNCsV6vy0wRlcFmxHc
mG9DSENEB5Ng7S33+xa5bBEEe4A5EAKAan7xUYG8tPMqQxBAdVztol3UdxVxALcOp+fEZ9y1POOQ
+bbf45qLeBrqBBx4p65Tsv7y5kM+CrVnf37IYjWqOQLmkTBq3DVfMY4FnF5+TuScFce5vBXqa1+r
z2KCcBCx8oO5bU/rlR5XNvGZ4AeooopUAwDxnydyqiZz8iVCpWvWuxkcy6oXpQWzOL4xq5Ud70p8
Av390NZiddIq6WkSARY0363V439qPo6xh2jISgX0aluLBVqYRibKAbE43nmzFDryjSBLvDYwQ7Dg
xcp5f7W52RgBSS0YrWp/lbGPlqqQwv4HOYZYiPuPRtk+APSy+/rgmL/ScvriDARKFK6VwP4sRszM
WdwzlNX6Wmr7bRq7LP75dQtXTgntYwuLcbKdQeOwZMC3yy6dmDxq7VBrAQAY9N3J2HliLe6nrvVp
MVpT0TGbJ84/nw/VEsrPfjtbgw++4ptbBbu4v1oJcOWl96mXi1vTyLiiDup/2vwjK/83Q3btGa1Z
v506kHmckxKfV1kL7UDNNYnrr29uNI/AerPytNu5Gqc8r3l+Xrnmfmps0TEbyhNdj1AJ1CEfliVw
OdRrl8IbHLnSlWPw6rh96NdiK2VsaPW2aJHn4nGYyTxozM3Xc/Hakf6pN4tN0qJOlE0Un24+H1A7
CMyGsZnNK1drB9c6My+LD2e6lsHtNsKzBG+i4kGDczHoLBsnGMLxCOfUYZuHYJT+D9WyqPj/8wmX
tElFyF6aGooIG9vg3gQNEjRA0jWb4lJTe2W8ru9TH1pbBPVgfeCMJIYQPsmMys11CCMEx3uBa3to
vHw84jdRo+bQprC3phBbkLL++1jBp/4uzvtMUtlUSEL5qV4/65EdYod7pYm2UqR1fREgYjwXFumo
Lfo8mGPhNL0h0UzNUYqmq7tRaDfc1vAik3crU/TKVR5d+tPWsku0RE47U4Akfc9uoUZIEKNN7qNj
F8Kjb9PD2BY6Bb878NOan8X/Y2P50/TiMLBTW4HEAUdq7g6B/YvBHST7NZczFXvybXXLnP/aX0eP
ZSB74uh42S7r/AQE01zhrPVTG3oFrEfNm3bVCWqedq+EM+Nyrcmrw/ihxcXqJ43e2LJDcETXf2rI
Qtcy9w3kapux9b8exSvV1liINqAwsxceKOGLT8lw6hkqQ1NKo0HDHEMxJWiVB0CkvOuluu116zWh
9E6R7Y5nzVPFoKpoUwthSNbDZiyL95wk+yqyH5RROUQlvXStto1z+iY5OPRJcZenxplH7amP28uA
Kpe460OH9u/doN6XtrOyBK4kDuYezQRiACPADVtsaIL23VQm7czfUDykUIcbdt8f6q0+emSjgUDn
0jfEtryvP+QVqNWnZo05YP5hHx0ARooj9T/1Wt0FeuRqwh0ModRsA8kAjqUAdUKTN9/E5Ko9+7Vd
HC8mQJEBYqR/eaW2AjAhY46qzrXmuPlB8wETXgtFjOCU3tlvZPe/XMhgE6qAkDi/CJd3P3j+2vao
I7Y1xNB30EJFTVW19mq5dk//2MjiUCdtPQwlT7CfMb4XjREUIwpkjMiBmHc6pin/Xy7QHxtcHO0p
Kk/Kvse5q+ztPQSY8ICdrWzam3UszdUh+/ABF4scekrghISND8h+oY9uOZKVxX3tRvuxM4uVUHWF
YzIdnQF/eDeT6udQ+7+oNf87FwQbsT89sRZTP+9Km9EGjCJounfDI2ov8cma23Um/kqHrMXxhkeU
AZE0nuczEn/2nuKBs+ebtavk1QDExw4tjjbcGnmHAmXs+IVb70w81cDDixh6NdPbtLCEvXPh8dNq
wHjtSy52Y9Qfidwx0fDcQdyWNyl4JXpQ7FcNj1dmnzX/+w/blUzqtm1inN5zzEi8Ws/TofTiTbpz
NlXo3KJgifxY2SGvnWo20MoIr5g4RZe57CovSugw0bmZAFOn8Czrfbyu4OHXIyAXgG8YtF77c7Wr
82gtz+8P7S6Ln9Ven5CVkShB2xW3My1lENXO+p2zT/YUKrRi7SyYHzZftbiYp306mVAQWXBhA1+H
0WN8QOb6934MQSe5yVyoeFYRdtf3yv/7eX/T0T6MKJym8SpRsJ/Q+klXnTCHbrxMrbAUxEtRwvr1
aF6fP39aW8zUjndGXjO0JvLmaLIq7Mc1ScnaV1xM0aId23r2hgbltNv1pg0vUBPVLeTl655c21Rw
WwbsFzhhFcYzn1dC18FfF5mEeVNJt+qBA3imBsq6F+38RZaT4mM7i7NMtM0UcwiikOaVKAIaXfAx
IKZoUItzHP2Zu70KdJvn2VdNLk6zvCm1XDq/V5wRGlvw+NzymOBJN2z1lflwLbcGRsufz7g4zqbG
7KCsn/4JZqA+MN3bD+wpcjUEM2FS+Ly2SV/bTT62tzjcJg3VKqMOsakEzZBH+abpnAdOtJ3Tfft6
glyb6h9aWu4ftZLSGGxlPHRKK7RSFLbkm69buIJONHWobGAnAnkWSFiL1RTXSdLVEndWu4D0NwLh
VdvDTDrk874Rb0j3GD30++Y4HlsvCda9XK/FG2a5DVK/MB4ES2HxNVUJ93FLx1oDk35fiXEven0v
kyZMRvOYDvIIF3DfocnOasXanevK/vyx7eXNOYf/bqXO4f75bRUffsMbXHVPNjNgn65kQ68MJmhC
8A2wgHOG3f1iSXRaXFO45CJX4ugblMtuBY22X4/mlX3rUxPLldD3WlLZOFpRNeyaQLUU4hIDlPx1
K9cWHLB72MmRRXNALFoMWYTpT7lAQF9AiJaDmOsjfvKghHqAZNrb/yTcAA8dyGk40MFlbClTRFXt
mPMOvMTfNwZcvv7Rn60JsK4cY5+aWez6WWFGZZ8CEWq3GH+Yw6fZXqvAFNDOkVYEKx9xrbXF5k+H
shON/TscqoYwoQvZW49EzMzf6wPNT/bQqPrW7drj6Vro91MvF4cB1+g4QMqE9XZWw/pWeUQlnH2r
Xoy7yeM39Stg+tXz13293tWZZ4+3PjLJi/lSAeyWkGomDaL21K41V5ioJICxsGzflERb+7JXVoGB
nCu8kw0V8sFlphdlCUrfNNCDtn7vJ7WbvYAY4YnQ2FQ7Z99vsj17XIubXAsM2ZBJQj2CNBc4VIt9
NILYQuE1FAj/hGkE9Acu8aCK32vIWa6TrK+c6Z/aW0xW1OamzLEtjqvlHANjvsC82Wo/4HKG1BkK
uFd7eOXYA59SBeYN/geWvSQaEpWWDMjaOdc7Nt4/acNi9gZTMXPk9+knjvYfbLPW7pVtExBFDdgy
KIhhvrB44gHvhhIvCx8WkhbPFhuzlf7X0/Naxz62sLgzK2UriJjQQlfcRIlVu+bQBnqGF3iVrKXk
riwFJOQwO2cLewPOJJ+vfHBLzFMRo0622M1uIY2Hooe5tlegPMezXc2vUch8mwNdVrrFSa7cJ67N
0k/NLw6IIlZ0UKzQvH2SILNBYT/z3XEnDIF2WRcRX1mJn5pbLHwn7ebMbw3/Ap4DogAXEmWXl2uK
02vnEViicCNDRvW3LvTzR4XEQoUDC3qFQgbAu8Jm4xS5p5+MfQHgeZefNNQDrubQrg4l0MEgYjpg
xC7VTVmndKxq4SglAr5TH5SfAr5HKEOFrDB/+P2g3PR4y8IGaWW+Xgv4gXX3p+XFKFp57KgjiiEx
idpdDVjHY3RbYxhviyfEGX3tAEE24vw3duyuaSivdVqFJTr8bqBShpjm86duipSoRq/i6YAaaIC9
UW4tH/sJJAsi31onffp6aV7Ln8yHBupvIFH9W4ttTE42dMCx4CMntzWi7dF2hlCX4TqE+spG86mp
xcE4wUMr1gge66oV7bANZq6ad4O30qFrS+JjhxYbAJ/KaawoHg/WmW4UlA0AQuPdomBzJ7Fz/xu2
5LUTHzd7m+KSb8yX/cUqnJDvskiKJmcstHoE+3YICK4ZIDboyJOkvgKK/lo/r5xPzmxDCKwliiT+
ygdRo2UDK3pIC93hFzSwYXKGKU9IX2Ds8G+yy/OcXzw4P7U3X/U/xCDIqKaqpKD9RCfrpZO+eky8
4l5u48c6KBFagqTjRgVQ5eb/cHaey5EqeZu/lYn5ziwuMRvvTMQCVZSXSqZlvhDqbh18Gkhc3tNe
xd7YPlC9R2odxWj2/VJRFJAJFOn+5vn9B4vdzxoFgtFn9iB4cX9x0/QI6jFUhnsVf1RbfZfEdJ2u
vCi/p/t+J/dtpMVz8ufq/58qAfEyJO4gS8FG3NDST7y7ZwD/LL82QHkCoQ/rtx9Tw0OH0BVyob+Y
8n/WNsBvh3cDyZGIt/gwRHJbKckgfhXVCEcQEC0BmvCLKj7txd/X8eEf9KANnfN5sLDMEE1jNYuy
bBBxoYcWZLA5B3Hlqwf4WWN8X+X8Er97gL4sBjP1cFsVjCJDgvHJ1pG69iW64tPG8O7xzY/3XT1I
2x9qa5Z5TF+qu/6uwnrJiyBqDK1QNMD/liI73gwE/2AeDNia5X94liWrORRMIAFXbG22N1cYEVf5
NvG2mIxGiBz4qrXP5X1sffDg+UAC2RZUUj68H85QlWPmDnxZVEB4aKUeINUVGGF3Z+6zL2TZP53F
vK/tw92NOsvNPEFt6se0agMjSFfVw8znoOf/QDPzs3ffgtQqbg8WCt3/MAHl0IXLITjEI9hU0X9G
+Upb+Sey6iIEk6z9SP+KAPpZhQhZwWOEqCTk5z8MEchDVbIEXCzK2xeFTGOT5F/9X5+9kAhp8iEE
ii4L48LvLyQrjE7ra0TC2TE75TczcGEO/9EZZqDF6mu38qeNGyreiHjzHLD/lv3vWkDvS6+tLPci
hz7ezdkXiL2/QhoZBgNt+5X37jNXrP++vg8tDolDbYdJDIcDCt3xnNKyZq/uSn9EV4wRz1vRVxJ9
MbR/1gje1/nhoUJigCtMZOY6a0zsEQQ35yBKD418Hte/anSfdV4wmLkIDEC7Qyv//T+s0fKh/IJZ
r8OQcj0KPai78eQ01X9nDoZpNRa2vomwxY8UMi9v8LIOnojoIYk5BE5lgOiZ7UyEKr5o2n+9J1d3
IDIMvC6+IFb093syuE47F7jSyEwgs2O99Aa8X0gn/vf/1F8b2O+1fOg/Ct5bLZ4pEkb9Z4390efX
/778T2atv1fw4a9heVoUEMOC/WENfxO4pK0dwfr+bcah5l9BAz9pW/OzAjbUQruaid2/P7Q0U5pF
GmSGzvQbk8XgmbwCcYvlpEFXEL/NafBVHMxfZzyoEmsA0KQtyG1/tHYM0hv8HqEOkWeiS5ygpplf
Jfq4zos+7CAh+MXz/Ktz8vfqPrTm1kvTKc1QXbsqoBE7rwKAXt5/vQb4pN/4vaYPbbidkL7olajJ
OZYnaNR9s9Nt/pzHY6hWiI4m97aAEfyrEI5PIpNRLf5BG0LQJtJlPvyFTtdobgfuOlKYYQBHjwFP
IcY1FjtbieARCJhsoTVnrJqYx2TrwKVRfv/3z/jTNgGE6QzDAYvk46BT+j3E3CZkVRJIgDTt95Hd
/PsKPhm153t8q+HDqjVvaZ2ZCQyeeWc/kqH5NqGtH/EqJeEE+dsw74zyhIAfBQUHyOOqHr78gX+j
rvqqeX52rzNl18fsGb43+8OIzhiZ8nLG7EqIDiP0W7uC7jCSHvvVUNwQuDlo/FVn/cmaHbN0os+4
Yh1cEP3DoF4nYip8BscsBGWjrA+hawRFw52NjrTa++f6rg9HOKF5bHwVaGX8dWk0V42eYV53gu/7
oTeC8rhIrAFVtytj7YCOJUVsIIviBoqFBz8GKbJaDQ8jAuk4xpGvfCyftV1k9s1cYQLD6MfAwKrt
oAOco/Zim2+sTRL9mGdqiNdaffF+ffqvvqvoQ68uyiEZVIqKFszLD4KFbraGiGWzmtMK6lst3XxZ
5zwe/T7vnR/t2819eLQSwoPFkKHOS7AsvZrtobM5rTh/GaHxVzPl73V96AQVRDFdc36Q86CShfV5
NMLZWzCHTdDjFOj/CbBnfmj/7gY/9If1ZOoCknMIFcLcV5vT4LNgxsUxsJ2m719atr66xw82GGNI
pNDqX/eIDvhgbORm4gE64Ts9mjOg6X0WT/EXr85Xd/mhcfpMGxx3fnWgdRCqCOEvx2Yzy0fgJjfO
F37ATzvC9y/Nh44wtTzqQTjr8tJoQRZCLWjufmZECySK/htw+N9fnA+DCzNIQ7S5vnl+MJ1yrF7s
aPbW/SeEzS9axEdzfTq+vTB9VG5geF2l8QyCL29/vS3/48f4P9NXdn15Ddt//Re2fzA+NXmayQ+b
/7rir/RWNq+v8vjC/2s+9c9D//X7Js78VXL0Il9+21hRCT20c/faTDevbVfJpU5cw3zkf7rzb69L
KXcTf/3n33+wjsq5tDRn9O+/dm1//vPvmKy/ezfn8n/tPL3UOO9/NS/f85e/3b50P//P//7Lea8v
rfzn3wn5B4wwGL0QZWrNSEz8n8PrvMey/4HURvhIsRgwkWc176GskRl2mf+YgWkIm3aRSIaYAvQe
LevmXYbzD7hxCWSwQGfUTawj/t/t//YXvP0lf6MQXUTovWz/+XdMVT68ASZSuI05BdfyYBn3YJb6
MB2d3LRqDVuD6l5ThlPZs8DVW6Qam1DA1SWDQmIWAMBnBgaMSqFjtmdjTG8tIbXAEluwBx7Myjin
FaOhIXqx9oVLYj+195rrP3RuB0VrI9nmIhEhrafXsehjS0FOqroigroQhEQkAxJA9kMJaTJIQB9T
WWE2VddnDND3de7HZjUGst9Bk0eGIzHyKHJSKPaUL2mfrwA9riNeQw+St+Q0SxGzfhArInIU0lyR
yfQCT8/yMHHN0JH3iUbHgNr9qkrGItARtSCMbmuTflO5JkhqKzt5cMabyYdSuoXMrxD/6A+jlAW0
TY1I2gkgZJQeEzn8oVGOWAvXfkzypNtAPGyvO9OT1FV6aLI+TmQJNUC3jiwHXD0gV9cuL7y1eO7z
FOOcFk6MOSHkautA2hbk+Qnbd+yHmgWRWT+GmYAYkqqdUwdos1c/ct1Gk+CPhDAfIdY2AFuQ9Iai
anPybQSBtNAlBeDpB51T1ZjcKickqnkduPbadP1BmuyQt7oOMUyfhHAWJCE0A2PZQzat1GCS1IxQ
H9oS2fx6PLjprHX0ivRtEx4viGW3kNeKplzt6sLcQw+vdIotVBjdsIS+JjwugIyVWQHBOr6JCneE
nJ35MkoE7PWnUbfvcjhcww2CyGloa8YZqkp3tPPXUnmHTuoV5ABJEWRCntxqfA7WYy1VZNj5cwTe
BGKDBsQL9amvwaWo3Rc/szI9uT57nOgPwuVxqNStsGA/06cEb2F7bfAmDYPerWPuDF2gwIkPe8+A
lCRk/XW3DPKNl7vB7Pe7dkl1n4HBQI6Kryp3uO50DhlHVdThWpn0kafWfjTsuGjVM5/VPh2nOFfS
KBCugbdIQu44Z8ZuDYv2d54Nsa7cIQAv4dhy82gTvwywBDJ8SMTVEnqplhFVwjor4u+TrMnjHsKI
0LCbIGtZQ6wYqAOlTXVYmxV8wxweeF1WRSy7+kXWxaOHeBUIZ6ZxlaeQkTXd+2zU/AMwFhbGedZH
InW2EwYYCKOebUdN0M914qrcQLPjyWfJg23TOvYMPZzSsgkmJFGfOrXRKsizMRn7rQhto7P2SEa2
o14mwEFBJDy00lXGe3CSWHZX69m+gV7aum6gr9mN1Z3FMqi8CoS6SiixNxI0QiTNBrpl8pUgzXMp
YKN1+TQcWN1B9ZU+Ae+3CDxD3Z6EnF6VRd7GgE54Qavb35nvf29t+yFXsMLbNX+RCuwfyKB2xXYs
7T+sJP3uIkp+MjZ+vxdW3BtDMEkKAje9T0S+MrvproT84dgFNTxtEF4NLUb3k6nYKmHmk1PmP5kc
oewu8CRSwu4qzOMH4a1zpt/6Djy9XnH2mGE9mgjHW03JT1r7blQX7GWsldrqFZx1ht3qEZxpoIxB
eT009IdWrgH6+NE5yc/GqNaEZPedqPZNWjoHXjcbhOcYkYusB43iPYViHNkkUjuVhS7XHtFeTbe8
16DXem3r9cpryuxmouO1y9vXhDrDbZXaz4NCdlxOiseUDuteDj81c/JjUpi4dNWs8gJZUn6PjnoS
A9zWo4BT0YXa68B2Ne/6rcisyODytRCVu4WaOiKCEnNC0sFTLyAu6cD/GzoTRDUQjtQVzNlMxn1C
ID9YIf+paIDW0yf/QSShwwjZGGO1NR3/dijkNSyyJwB1n8wJuWA+F0+ILHGjRpOYKolykyQlxGlg
ITra+boudTBjSalvOr3yD4b0Hye048K5Lnz/WVJYxxCWJaGnB583gXj7zuiuHOql4Dw0ZDsMEAiH
+iWQKijUHko/8GorxYvfBRkioNaV1dyxHGrnRTPFZQbdh1pWbF9k36DSuWIsmdbQVNJu1Cia00Cq
jXDStQ3lZJKYAZlsGQxuDdJJsmd64a4b1wA6EFLGRjPetVAVzSSFVKdsUoRuUG9XTtpeh/w55Mts
cDEiHVKmEVKskn3VtnGFntpN2xtELRRPdt6RqOYDDUb426JMVe2aQg81dnbZzwHsgmT0d1UjxGos
NHPNJyhyTgP75rktCXV9hIiWBl1rn7UHp82bPdpXXGgQQq6JnWCUGAGFbpKfAi3qgByaJohKr74V
rE/2A8vhsjTIFFhIxEHKhBlLfuzHvtjZeYIhqyGBXgktGmWK6EG/gG5yCiCt7ok16XXoeqVsOAyK
eetCpa+FPg4HhXGGJY2HB6Hggu2Um157gNLoig+7ZQuxgZBk79kRcYOQ4Wy1ZqsbRXtGmO14SLr2
NM1bNlZ+cjCdFowybToVxoglywzFEaTTvul49iub9lYMYK72TZT1LArsQjR/3pSetgXRnN+kfmbe
tQ2edt/+dNMeqTwSjMde5+NhMgfcz9t2Z0P9vpygjZ5nKXbrDaHRsnvZTucfTQ712aZqD8x9Ev3U
75eSlv0fjlx+Wz5gyL6tG4sGnZXwcDnh7djlCMjil12wfGUKxLPeKHe1OaxTs/Y2riXbvYmJyB5m
iXb/trl8W35b9i6bywfzq5NFxzyuSxUWpgZRDDrUmAJkegIGCOMQnWOmfcgLBY6Mqaq9l5Z0m02t
fag0zT4s3+qM7FstL7fLscN8wuWbz71Vk+oihglxb05N/SODUSjwXJ5BdrU3t+7MWsBEhj4krjhI
5dQ/HF+DbH1LyxvQPKBZXqWQxBosKFiyqX7wwVWw54LEBLVadPEw4oDFdCnI0Xv+AMzSpSBvQlfs
DVN643RpHWbcqyBb+ex5yk7uBmNAxIionBB8BncHbWD6iEYC6cgi/SYmDGy2NLpZM5g+Zrllriam
p5tl0xLa2aKpfXaa0TmLdDwvP6cNdMlUDtH7vFb0EbLACIOuo1kK6YaXbXIkLV7NpshvO2FltzWU
UiFB1CN9Zf6Nzke4OGLZuXyM5VShN7XMzbKpJ1lyhMrz5YjlpKUMez7CFNfEaQ4WwrYCI2GYlr6k
U8ZekSk2Bo2RV7et2/JY1/sEsbUWu0qnUguhK9w/TwRYOCPlryWd7o216Ln2TUvQhWgetQ4j4dWh
1mxjJXy9/gZh9GdnPrjH6Nxj1fAyJZkR+lqbXitGT4nrYoiG0TFua62+seGXgQqngBy6BtF/x9wt
NRVChxJEDVkW0rf+GgM8cOOQyThhWgItubHSnwAi3LnFyF7RY5/nbJUHPdGTCJSr5tj4+rTH3Dhb
ZzmT936T/7Ec6ntD6AjGvysfs41mqozrZNS9DZRt6KYsG3WuZ3BLxf32rqPtUUsa5HDzGsjUhtL7
osuHMPedfot8U0wFXM2IcIc6MC7Yq4HCtS7yPF1782Y9WXZsW8kULXtdautbUXbo+eZzR6O192OD
NwCQzvp+sKzilOTT07JTYjl3nRr1bjlTcb2/xfASLFvLR+PdT9OY3C5Hq67b9K5fnJeSoCfyrXYw
K172ib5oApXk5WE5rxgqLLEgWX65gdwFr64tpmxzuQjR2atshPLxcnCVt02cMs/7dQONV22RyYX/
cr5ip8jZXk8saC3Md2uV+XjkRfMTLdUGyMYCE6sq0LwymcJR5Jv15QNOyPqAzDYRsLFx3h9DyswF
D3k+/HKmxs5Fw9v9cspbCcsRQGbUB69Ahx5cdiOGdT2U5cu7Si9flxPflSpqcH80NlhQS8Ol2KOP
Wv9S3LwLgTIrVbQ2AvlR2dt9LJvvTs6ttNlQiv9vPutt79uFLjuWj7d7oRXE7CH/bYdvxV8u5u3o
tz2DoU7QPgPJTGanvDDFNqWpdXS5gCSucFyo2noa1nmyyGONu1myK6yQG7I5tn47NrHENDLWBhAt
W1cMEK/582w9yXnYAlAAxsqfe5bdnWnFvmiM3aUIhOU7W9PgBxcIsinCDMwCKBMXobdoBphXmyGC
s7wpeCt7OUZT6RNUv/immMqhifuq6g6Qxg4um1rSWSslSI+xTJxAzh4PNWmbM6d2czapuBrwjh7a
SUgsFbzuOlGAmlWYS5yXw4rUOtOuhDh1l3VgzQvnxmOVt79stkl6B8CKuV9OWIosgAaidjfuL0Um
uvnNzUS7X0pbPlKaPcpRr3+VYQ39kwKZ6HLE5bJK5zk1HG93qcUvmu9px63dpcimTn8mrIHjZrlo
MXavmNLJXwd7Toq80VJguvznbfoc+mvSxTzp10VVfREox0y2b1c1ABwW6IZJtpdjxgxrfhh+9O1y
ScuBjWezQHPyYXu5MEObRJC6dfPrHAYJDNBUvPpduYjB7oJ5Nnf5bXlQjlBD0LLC37yVXVU9pPGV
Z28uZfcWMNYgBOmbxlQAbnWGB1loQ/Vg7c3/FYGUY5BCx+vXdmEB5AQWU30p8/IPSuEHg9fnv8p0
Bngd2pwnMQILxyuvwSyMy/aaq+vMRpmAVkF6fn4xENFthLlZOmvWA/zi+r0dLw+VDTWgrfOThZwD
gj59y0B4srXWJmBsLk/cy+BEBl2lbadxtfxUtiPAfVb6JF2Phr7d9rHPXW9TC2gPEqwARqMzrgYP
ur4gpLXxclKCOXsMQdIEsvR1G8qGsfjydiQ1eiLoJ1PL6DB3yMvL723n2CvR610ENhnsX1g4ApII
pfL5amHgsU9IbIggQa6HXesiXW7+/fLi5vctrA+YTlbW+tfjZq0baA2UP+xERTCQXepYDocUXRIC
WfI8IIYKq188r+X3tqzziGsZW2dp85NP2jC/kxEQdPyqQ0BGWFML9hp7RQ2xtzKZbcvBy04lr2MT
SvunRAf4CuZ2dENnA/CwczpWkICcZANSzdPYk+6Kg4O07O/Lgl21WLWKYDnUs0vo48vpVMMcFWuK
ojb7rFGTXdeOZFec1iFeEXWW1UFhEVsU5qGD/s6WDiY/Lx8Zki5KYH/XVj6CCeZn4uzY5XTwre7U
dum6HUb71A7KOetkADlPecceXBA/d5tzmfjbmjXDgUvGV4nbmJFwpw2hU3YqrIGc02nyrtEBSemM
kaO59qpOe3mi42z3Go0rd+a8o+IMAHhmbGyQCkEAhGVFG9tza7ZWqCbXWhOt668sgNg0qW3ToWuP
XNZaxAAbWbVt0VzJ9NRlj/18FnfYVd0n8sDdwT1ADwSqTwbwJthlcNi1IOt36mAhOY5FGluT9Ygo
X/gGa0z57MJWscONazkU9OCk/oPG+SZXoo47mM5y0oww5j7wqgUFwEmcHbKiw9xwq005FT+L0fSv
FJAwvHdBiXO0XWvIJ1Om956ekp10byjEa7ST6Zf5dUZ6PJB8Mle6X90wlwUWdZOdGPSqCNvssfGI
ul4eYVF4NXhpcl7Xi5vWgsb7aPHrRqYkxMxYrSdhamdDrTPM0M+mWQwrcN9IBAky46pFpHaleHHO
WZKfu0QvzgSPsbEcIKE8/F2VbXZnNYx9mMu0ijP0bEMxumE3EWPlEgxIwqnMyzeZNOYKbyqxc4iJ
jT5bN1WK3NOugySI4U8hrPQWFG2jlub9mWIdg9AIAaq7oZAFg2efODm0613Zb2o6jEDaVckGMW2w
Z5k6+Dqtvqpr0oMSYv5hl99GUVWHXmCdMLTFc9cwcz1VjRcbInPOnc5efLjoKlY+JWOab6EXolZF
7blPRVMfq2YsNz0DKQIGMbZLBi8QLRz/nZGJoOMdOZo91uV1u4NRBbNfKHY23E2PEPzR5hB6B1m1
ObS3TdWEWEZpBys3qls40G8yoC9C0irzWHVZEk1TWew4zNcPGSi1luTpswnGCwyhpRkvmxqJSRtC
E9d4rG3Q/PQWgneNNyRPgAoc/NRld4Pnlocit8FtB4/wqnABiiE9qAVsVM11BrjglTsaEn2m1J66
FBb5XI7pESEUJWgz4w30pgmCQsA5kmMGlZt8IN88A2hL3bQVeKg1jUdZFltVeytRZhtVR2aDrGyr
f6VJah1qXVgHjPZkOwo7pm7HwVUnIn0xJmkepJUcGZDnm2WrHSE6rSsDDLtRW3n99Ao5PW3NhW4d
ykqN66mHEZnZw1Uvhm5TXFbpWMkP83IeEUEABmTAdVWlheV0wdR4eDumWH4sK6Qcd5jJ/HluDgAM
Dp63385YNoWwIQU6Irb63THTXNVS36UWm4KcC8Df89vJH49+K9vUYE5u+2q3lPL2u1jW/29F1y41
IHtqFNGlkqW+5fC3Y5ZvWue22xLj3tvvv27+9/tZdovGvQX7yIvfXeDbVV/Oc1UL+6qN3vpydXMx
l8OXIt5dg5q8/TDs3v2y2FTmj48XDUZzAy+AnUBP7rfH/FbmpQ7KkXvuTePPv9zOn//lUgKwF85W
bZDihBTyVTfFFIHhatTHFx3ZDAGH+tWtkXBrnVYuTGcQdTkSJD4B+wIUV6EXAUtJt+dU+y67qf8D
ZTCntV+zvCgDHZaO+5wNdOVMrX6keSt2HDitePRsefZqAzoDJhueVYvMfJEPfzgZEHZ1Yr9YGHpD
aJfKG9vrkUNfd5ii2Nw+KKuyV51o1B0dsfpJO0v+lAo44LnyLMu+eVmfPfrWxKB3O3VX4Ml7G4ps
io3q0T6XHcshWJre/7riuR3Y7U9CM2SokWS6U+CPrqY8tQ9LxUOZz6TZobtZLmu5QCA44TVAncVU
7IV0+md05jK0pZTn5RaRxCV2y207CiirvuwteNscJMB4Lnk1EjhT8v6P+bl5ju0i/Ee3onwchpNW
Fmo7Dkm1YbYhr43GBGPUL9kTG9Pry1Oyi8gRZf5Dy8CXAROpv20sKda5oP6+TR1/7yK8et27dLjt
GhcTU0BYfiBjLFquuEGIH5xd8KClgwH4WyV2je3xywdIpmDdJtLawsJdbPWpWekOpSdq5OlW+RWB
IG3HQ1kO4zfk1vKo69uNlxnGVd2UNYyj0l/RUrFYSxJ3bbuNDLWEAJCDlaw0GFQXSY6J++1o+M1L
xQq1ahtylykT59p+egRZTARWPxgx7e1pI6ehXbu9q+2cccKHDnNMI6041zA16w0tPxRU2wjRFBgK
e/qkXPGUFzC/yMYCvxwcLqJj3V5WVh1Ctrs9Eq8cbnKb73RgUgJVpOA8ufZ4JCYkisbGBwio1a1j
MQC2IoCKO+ajWA3eTBIH6m5Td6XxrW7t3WhY9xCU5DtRjeVtOU1VhBykWHCqbjCYcsi3WdZxx8rk
DmA7GrRWjikUhdGgq5pvOmmAYXKhKu9PDnxlmHd7PZiolizv+7RI7xsEuJlSmQc1wL0I9lru+3cI
W8Io/mCpCnjQVkLFCFhRt/c3ZdEePH24Kvvh3iDq1FvangBICQyyePar5OCNyKEDD85wx3uCwS/0
xwHjPPg9qmWgcKUKC2jig1D0vdfgozTxEoRIzDk7rbXTPWCK6tEB75RDfMpJ77r6yQCQF45fPwO1
vY8sTB9ZBRqsHB4MDqSXpU611o0hmjhUNsySBgmIejCO0MCe3D0DINNU3ApqiMyumwIA164FQlbo
cCTDohiqhtwCZ4s+gOnQSXWr3eAm39BobHoPN84z6zxgjQc4B9lwl6bgcruwjxd1GSPg7Ba0PUhQ
mwW4vMaOuempr2HNHpEGJss7l7uvnQT1R8AWt1K1hr+YUMB4+IYMyoYLcUQkuJmCYGZvtBGTBwTo
XjHfK1YmHNIDx9xmwNoyrEf/EcbLjTEACTt4cBMnFqAcw4B1VWVtjZLg3yUWwDuIBUXS9o50BaBk
EJgFQrwjUxdNWGoEJDdOcLpPJ/0oAWYMIUBQHKEwZm6NHNnBlaewpHPz8kE3MX8aEgrhM36oESR5
IEQbjszh47FWd9D+gZaFm/KHEmkyK1hURaylmrrh8KByxsDQMuBaAj0t6hNOQEVi/kNT5mc+aPo5
o4lxg+SaPUnYFDZWAV+gUEcFuhfCWvMiEHLQpsDJqX2EH3IjqYZ8cH0aflhp7QVjbhQPIC/ue1a6
31sjhV1MYMVSQB8iEHDCbxwsh4KUYLKLnhCqkCKBrw5QqutKA1G7V2mIXOkSvDoauKDHSddJvgsg
iEQJqFxGyjaEtKR17UEFeMPJJDdpZtJznxcb085+iomWJ5j+nQiM4XqV63YZpxSUpuURcQ53uzJT
tq7nhyU1TNKaPqn2VT90a8YxwkgY0Coq1Q2I5KGAgN+TmLH0Dqajt0ol9UrQAZ6PDnIMvKzPae3z
JwRlIqSizJvtWNj0YDUQzm8wjS0gcTNZzSFtyGpEjMm6cHRwf7WC7NISREDGYWxPGvj0dIIkFOaC
hyidtVXz6gFzT7BCJ3sHA4t7407ZQwnzy3NSNB5QUik/IF783e8w1T9WkiVbnSNlOKJ9f51ODd1R
kHCPNshVkS41LMg9kLha03YjHXTBXVkQuktcmD7KtLl2OuegpRYcMno6HQhW2ftuujfRRV35AhZ/
Tn13JyjLr8o8XYF/GGnImTNIXT+J0fVjxThdW/Om5OrcKyeNFJ3YxrCA6C67vtooL03OEIqHFJv+
oI1Tc7d8VNOdozB99qba3fO8sO4TGLFkWcLeK2o8kxEKbYJFQncRZm8DgFZlnB0Vwls6zKJ3SLGx
DvC0eghBYB6M+0mQW0PygFcnjafU+lYMHgZVWtcHTQPt2+FuB9QVB2O0S+1rqwNX1XDoKrfYuDcb
c9jzURv2bVY+pcx55PBrwmiRzFaP8sbUveKmgAUdr/N17QPQpzjPdsKZgzUMzblRM9QOY2W671WD
RaTJb81EqauhhxFy0p5K65tF6a0FEDEc0Jq8YQUJlVPwNaKajHWdeCpufSwUS67r6MITHXAw9d2a
QY+IA3av/LbRQIYV7ha++EfS8vaMsa0LyIOYnx2CXxChgfXbRtamednUTGPbVyBO2qo5gFjaHAzS
XDeZxw7WWGTXFojAcsLsTa7klGV3iI7j59pSEUmN5AajI2ThSRkNuavfaMmd7hbyKqvM8USw/hos
cYVrtbdaR4u90cgcqGAC325H+jVwZ16oAYAOJ8Gpyqj7BFvWtcMbceAJhVhjfyzatL8rGtLfjUV+
13dix2y9eZrIw1QQ+xkhIMaKkFzuSMLbG1la6IS4V+8kldYK1og0gBd9XBdlokH5VXP3y8dY0HLf
AS+WmWHtDM2Vgl/mjMW3eZ20VxA2rePWY1ZEObjnIk3vSC2HJ8uQiHeGOOl22cQEy0ZyXwQ5Re1a
Wca6QwbnIwKKzLWVknIrYtyj2qoq8VZwkpCAOiwJWUrNI0QRjKPDMmgNEjgLwXjmeyhCTUhJJNlL
hWiQTvTuyvWSdFWMkCIEZpjsRqRVRcQHKZCkCaIZqA2TqAGDN01AjNANCPLLcWI74ktYBSt9KxWb
1q3p1MfW4nDxYbkXuiBCXHk5OmsDqbppPvFnaBQgqa7Rgg5Ohzs8zDxkwOZuCSNlTCX8k0lpW+uJ
QiKlKyBUStq2AjFa2lsrzV9G4id3rsNjrR0Qqt3q2clDYADCHaCg3/hUOyOzI4mUmDCAlcoJRgzJ
a8Nt2IlZJzkRe493YzikHfRH/Rb37s3dG0iK93CinFK/M/YJr4CnNks4xmlZI1hhWOtWCa6XZ9bP
DmRilU9DrabpWmVDsbfZ4G4tKdfDdzHaEPOv7Oakw1/6MqJRY04DGbUhgygh1QHSG52tXk4Q1GyJ
fuLVXpOt3FBXXtdunZxarpOwcUWL9EqAYKltwgVHmNiVGSs3BZEIKnD/L1ffteyqrm37RaoiI14J
zmHk9KKaYwYQEoggIeDrb7Pnvnvts14o2zgbo95bb6F8Ub07XZh01QsHag/EMp6vTRSorEEi+wHr
6C0XUogdp5BKLN48HYkH6GlRIjyRbhv1XXARrN84eo3RLiXJoa6d5DDWYbK1PZZKLIMdTlhUHyxF
nq5Rc5BKPUY/6Ypz56YfvpKQr2/CdOsGWLr3I2jib8nFFRHgy3Md/rDe3D7FDJUChXVd4QalQkUE
1kqUIOUvpJrupqDNIkvkYfTbraViOYbWrQukkdpjjaHERiX8B+3AJGhqkeRNkKSuv7a5JRM5dMSg
2owQ3plGZXBLiETquzGa51bHI+CrDlkupkK+rEH+sTfbGtCJD+/ZckbQIGUVltvE+UUnzFqiNnpg
XszTwENGOGxCoFfUJHlYkj04YPOzaP16566wgbDwusnKcYA21AdmV01IkhyRyTtpB0nqyWRT1cZg
ng2Dv1Wq/KWWKjyxxaLOGAJzBitjgPPavB4HhkxXkAeDna18/cAEgSVuVYKKOS4orm5nJ1kTP9O9
zyKEeoxJDkpytVndaHhmjbwQ25ZFwyT86kSzgouEFogw7wqd9fjMEM9snYa+RLO/8T0J43zbdumC
SmUvWSUKt16TzyVpH1sPpJmYRMuZBgC4giGEdhieeA/gAV67yfWuwerQrMaiKmOy/sYw+3GO4wUc
C8hx3XGVhd6UapjPM2JDc1+xddt0D0h0PLQw8J8cj39oj98YeZG3GUggjvihvXzBG1+c+RuaC/2g
HWXPSd9c8Muj45gq/oVR5COFKP5HFZhNzLqzcMr6THsSPBrPxNnKKbiZg/SOZPj0cer99DKVRCZT
LOmz3qql6GJPfMGrEW9+6OG1sLLCS96YTbrvkPMJdYdZNhAWW5RxwgOmhXVaTID6kLYKWaCcMCo1
SKpE1h1MYgi4WaG09gzxyNdkkv4N1UiQVTwpH4iu0EmBLVuEc9mkfUubY3+Ya+O/JtwdgDxh1OY2
uTIOPY4Og/mq7orE6cfDHAGump/i9mcL/lpeRmpne8cDhcnTB04thofeeoIwRx/kqi6ORrzGPK7N
3k969FIx94vWZ/ow6tYcgiACn6PDqOh2TVoMtupq7PBrWzQ3sf0RRhNgY25AlMDzYNreAIRG6DKY
PEjYDhENXM0LsPKB0AwLxO0PJVkagSuD6jC4bZbpUDe/4DVj9k1HTxKYSiZEhKTWtp8OmDhOXg+r
5QoMzjACixF8Ps9WywFjS7FzR5DpiJ+WLGlyxPNOw4pSpi7Zcwk+GeDSJB+cZD4GBK4cbR25aSeF
m9YleGf9WGZgDucLAu2beQezv1u+u+KIId2AeZKGLdiTDuiei9rMXbIAXClBLSh3ih0Qo3aBe01V
lG7fZW3EAHl363Vspw/bgoE1/Ah6jijaBQnwTQ4azFtkw40PFw2kmDww3l4BcX3X+JRzA2CZ+EeA
MDDzWeZrlRwCt/NyIpFfKmukC3Wqv8h4Bh4SlIhFVONR4DWGxFYpw5wYJyp7aN31uICuvqsdWW3A
N5wgeCrWtkdotf/tV1gefAtNqtqPtzD70dsIEPrQjFyY0Zt4ABFPT85PWElidBk2LxoMEiPx6+kh
3I61i8DgL28aweMQVGzl5IJmaa6G/3IUqJh99KulejeLnh+0TpPa+6pggcRXWQGOiXdIvO0zkME+
xxGnyamN9xBCT+gnoWaZJpY6tKMZ+oDHtlzjraxKjOo8uusj/jYbabcJquxMEi3y7jjH2BODsTSt
yuI4K6vc6cA2v3F83aR9rqn8E4Psm7oeTBEGZcFZaPhTT/12s8RsWwZy3oxl8JtVzZoiaV4XMSOg
O7fhUhgAP1nisiYH0s6OHIBqlXzOZVSIsLcFjKXB+Rr2ayyKMRrf58mvt5ZxRIsY4mW0R3pyi4Dy
kJXjxuNH5Hyfx9DttsAw4Go0HRR6YdMpt0CNvaZ9aK91L0KwZL2r29w4rOhvRsVeQzrREwNWvI/i
ebsm4Xjio/3/G4yhsnKywPgXR50GKNhzrFA0Vb0Gy506BgsTNoh4htVQDQC7j/m49yuyQRHO004n
+3UAaUR57yi1r9XMjw0Rz7PugrRnOpUskdlIcSAay7bVmvzEmOc4DiOC1Af3p8QfpV/dvnBKxwWF
dRMgCGTfCSSOseZi7eLA8l5VJ68c3zzHk9surtH73DbL0oBlassLjRGjLcW4VY3z1ts+05WA7zhm
imDmNDHSh+VbMAA8SVo2ZhOY3cBr7QRYeCzBmYnazCH+bymWbuOhJO5TDdD/KBKozKjpdgx6gf/c
xtfEP973RmPCN/jG/iDEWe05FqGIIY6eVahyHB4lWVgPaoOI6t9e3aKTqhsYNiX0A0wbnAnqdRdO
/QmJZv3u/nRJ3AR/n/h+9b65v9i/XzzQ8JAu2x4UW/xvMeoLMuTN5WRxzGFtDzXh9bHpASKqNgLz
Bhr2I5v95VCOV96CuA8xhQW1vw29wgSe3TfSgH+KQ17p9je5vYvWh+RYhd2+vX3J0gl2DQiXTj2X
m1m9ByI4hLRGIjL3bAb3kPpkAPKmshsWGLh2w5GB6Qjq9wIoH0tVjuGqn8qWwI16kLCoiqbbId2I
o0BDZJ350GE4K2QL2n0N1jSJkJpk4g14G2E2djgGHfM4TePeAcNahzIHIgZ7u56qLBwWlKBAtY8I
WalSE9w4w3Gc4oRyTbhAYtZMHnBU+TD9crZKdleJctOzgZ8iU+vRQyO8Gdf4Y11QZYZVRJEGHqc6
XNxUVf0XCj1yHAYON5+x3IGCCt8N1ehimuSIeeL07iTtbwqt9svouW8BbforYy06zGjcml7dJsY+
ztwV+Dc+TssxOJgDTNcK9PfDIemQs+77ELPQGVR2T29E26qiwrFyBLLiPFgBGJpDtP1d6eQoSp28
mSAW29GrALLRRLywpPu63wEtGjS3ZJXPanHGve6RzT1rxJFjIre738MFJJYFKPauUDgStH0uUOkm
Ft+xyiNGvW+Pd2OOAwajrlqxSwclQHZ/ZFk1hVzX6hMwcL2hrq0OrLLtU3v7OPd79I1+WT0lXoMm
wBoalf42xNr76nLzcL8DFBI6rfgwP+qEzYdgaSAdo1H8uaLn0vHgf3tmXjNSoQzCetSfK4Lm6P7Q
WrwshnY/yrAVkJ1O5mhqIPwjkeHfF3dFcihxVngHtAAEA5OP3WoNfUb2+ff9GXyn/93wRT9jaW33
AVRRmxWN7nssxP7+2s1QYsmIY3K92RccW9snuQC88oMBFri9uXLxVS7JwE6hGPwLjGTheHv7Xaix
sHCVwydC5xhgYbc9xDh7PILvh1bv9lCTVM+ka8dX6lflDsEE8VaHen1FvsDj/bkxr8BJiHchDkY1
YnlXcSHmdflkDB74tTIvSA/6wInEyZiHsiJBTw0G3ZB284hKtMFkoKMrEn4o2Vn7wmPm5zZYyFb5
1c60i31nzHyVa4T8MR4WIBwOKM+87mLK5MeioZCMpuRHTG0DlcXgXeQ0VGAV9lNWYqn6QWLv4PNo
emupkbsxUt3WzgJ+iO5a3O/Qd7bKAxxTJx7hG6wUeNDrtNAfImzf0HjUL6EBkJfQGcRKu7pfkb7e
99tbrGLp6PoIlkP91DCA3n8fyJlIW5HQR7/CX8GxDZrl2zN63av0jPmKOVzDsKLZvZyH/mWW1et9
fwIRQtpwHV1bvpKTdhsM8G8fwkzNxi1Z/K7ghLsdGq/a8Za4bywh+/sdaDTPWTsrevYbFl8c3gug
TPhe8PNdJVvNqwIbeRdXvo/Gcmw+GzRl90cmpUY8wjzxU9jP9EQp8sMbemm7oXlucMZ77tc2SEmC
oMD71YSiDNBe9+t+7e8mAm5R9+t0/PsoUfFDmXSQ42KOr7K6ZY8tQ/uBE2vzzMk47ARHLWoG/z8v
QQnYrqRDN3S7BwZ10Sb2fJ3fn/1+W8CejBr40/0xAarKwogAxPvbG4wnEj4a/vOftxy2OykFAzWr
n484qeh3hdKYQxzwbMH9gkJBY0jX6PdOL/yIOkeDUIyrTd25hdtH4JncrjKcQVOp8KUO4CW9m/aJ
Ct28kbiKrmNEPu/PPBloJOgKgOP+GPAQO5S0rd3fHyO0+wrfdfMwho15Bd50O8fpd9qK7twOLSJX
by/kRlGDkX4AucTtqnR9mXXKQQt7e90+DLdlrdRzj9YA4VjB3/ceQRJ3LJvA4KSIB8WarcXqOi4O
DzwIeV0d0PuJne97h+BagwX0ZkEvuvZs/brfaTYYo0U3CPl+teowP9WqWv6+d9QUrxrZxA/hoIdX
d1lQJKMKqMepP0aU7jVOGfuVfDQyfOKBhaua+BgxpD0xYI+iS2gGfpFGlVI659WMmCAj4xYR6vhw
3HqYMtx23C/9s0HFbjNj/RgTFdzlvpHuDBre/aJZFDwha1Ft/+fGvxd7AhQbioX9Pw/0+3UBaMwv
IgbmIBp3nv++m3FSKPDMUsipM5gR3N6IgDhxQdzz2Owwy/q83+ZXvv3PQzA9CIvuVojh9Jh7owXc
aEa+pGGDI7vEaerskaTcqNAF9HK7TXSYJJjelnnrlpCQYdIIl83oZ+uxDXPV+ImpSgoi0W3s1Din
KFmqM9DPKBdVwC4DVjQcHG0G4Mj5Mk5c4kEDplOzWd4DVQMcIUhlj8DDrtZ211u991WnUlQbKP+N
AGstLPX1vmF20FcbtNV2MG347x1CeO6GjCH59w5FITyt8eay+7OUIG5f708VjIqAvqoAq99e437b
/RIclZCf3Qbuv3dUa9wXPQEJ51+PSOoamrO6Rnvxf5+qX0BWrigz+T9Pf78LItRMPtoYVObbx7rf
dt+sFZOol5H08q8d9QS5BoaYw793gEroZjEkvMU/z3K/BOQbpye3wpDyv1/i/ZIzQ0XYM5SS/9rh
6pt3xNADf/nvI+5vY6UkSC3Mf7f3Hf98iUxCiKq7SP/dcd97f8TixEBFhjr69w7QiQE5jmCT/nPn
+6XRVzz1Vx85Zf/3S7SD/RVHvNr/63YBytZkQvP39mGtgmIqp3Pk1X7uJdFHq2pelEAWQYeYBKj0
XlEv0zYeMP/s1prmZQ+cvx3po20+ktLzLzP0fpnEL0NKmi8jMIdS2LIYgTCgp3AuaLsZeIWo6vGv
YyBDo/Db8xraM49C8KeRWZk5VhygpgOdMYn2E9bQnFafjlG7aQoOfiC90zwAnU8eAuRqvcHc7WWA
91vaJdV8VKDtQw08hNnUIkRpMRBOVhIDK2j8Cm/NsXqrnUoQ0aOFiyZXbXqecPRaILaQT9m/MkbW
NIm1l4UGE1XaiQqYFSrpHiLSadouJjlmcfXHA0Cy7aZeFqF9LLl5HP0ZfGOMAzOWiCFfXDB6FgAW
8LVrYbzcUhsWOM4OPU6IKamivYWmuxqEBDFKqNRQ8oFS9jc69nd0/98ekKseOIYMLSbgAtY7Q8Ib
NLLr5k8sgMoh88sHe1K9ODABnllbAvJPqtf2d2kc80ogg0U4I2DoCdl4LskqB+uArue6AGYBia7/
esu9ycNGwkrQaf5M7bRTbfWqlTP9CuIVEsGTYx7KGItgyEkF5JqStBPzvo+GDPaE6VKhuDS9ewXT
pswrcaxLVV5bsDg8iMtwzmepCNyG40tuYCPclAc0T9N+MZdauk6VEoxPCUQhGNmm+CaQX5TJylX4
BJyyBkX2qD/b8zi6nkhzCTb7tnTm5IwjaIYhzlMSIKt7CaEcXigQLG9TdiRCJjtXb616oo2+afuG
IeVIjJFOU//RfVwQs9zOnxGgWcBqmcEqfXH9Hka5oKqCDz3ZneZVfCIB6uR5DPFF4dSL+ZdMY1fc
ZqqJeqQ4zmK3VW9eD7kRW+MfDgZ/YNIPIOdTLI/L/eriVAdJ6AxhIfa6Jql3mDUE+f2hgrBxg9aw
2dz3zgiCzwmA+u2EQIVDJWGHWDIN10ADNi8+dvSK7wft49hUp/tVTK37VFhn/XvVSehND5/Ic2L6
+LXt5Z/QWcPz/b4An37IOBwv9311rN90V1dXWGO2oESYroBiMs4kDb4DPl77btq4CsRtLeN203Xe
eiP6whRyrUbv3EPfvqQsCLxUmYhvpItx/P/ewW+HXCh/OoJb6Z2J9d+reok2doGeZCr5DpHTP3UC
Lak1N53+gvkrJFjIoc4SjwIMwowEuQEZJfSyTOIKDXF5Y0GwPMaqnlcNgHP5w68Pq6e3K2OXJjYH
Hp1CXR/KNcTMYU0yCwh/GBAQNxdgQb8mvXgFAHukZPyTkDp3H00NBs68cBC0t8DTEgx/sMKYbqRn
FEwrjn7bhIVjEpbS0b53nlkLUdcPAvBVmiRALKih7UUOaTuQ16kFUEzaZzYuWRQE58yiMrIt4uQb
qLVrCNpjvLmOuukiBERaMZj1noNj3qv3lAUb1+E7XnUfNakuESynkrK+dgraYrBAq46Ep2TAFBji
5Kse0V3NzlvXcZauwai3ooQ2tinfo5CwB9XwP8NMMHTh87GOWu8A8Q7scbw+I0FidmNpwgK0gBdu
hl91NZm065LtqKcnr403vgbZaW4CJBlIjMp7FUZZ0LBsDZtT3a0FaqI9zKTzKKRfTpOAd66QjVHj
GFqHZ8FQ0kgtL7yLHNw1hF1CUCFcfI62CqSjg9MPDzCJhkxnCnia+tJWW2+t8mhQJ91XmF0JHe9U
5YGeJLzDCvFo2M6g9jPHyaGy/rXgkwZ1eR6jvjz0U1Us5fDZwOqVrxsa/I7ncYAkeyhzv/bg/wag
xoC7nGolaJpM1YpB6ADRLWauDm9+eyZDORmmzLRHxqdNLNS6HZYrPA6CAk7dsIx7TgzReb3OGFbp
GdqL7ncyxjBQRAmFEsL9yXSPMl691XOUj2R6ivt635uk2cP+PvX7SOWGud+qW5Nt75cpJ2VYrBFq
DUHp18jtdQZD6yWinoY1NrpQViVnLReMKhcKQIKKLRD2/smt50ckp0P13gNlY+VcqNKkLUQwD20l
dyHg+lRRuWZqfsZ4D0I74v2GiNu/JL46j06fMTqQQ43JJIaqr26go9QfgTAuM+ZDKVwxS9ARQbap
EOl9rLoiUsJmC5u7jDZih5F4VlLGCmacHqTOriva1S1mhU4H0Blkganl4WYM+5zU78qIuigr/1fn
lDdRMxhXN62uH5vvVfdPrIrepMt+akzhitVzt2twd7MHA7UyeRjgSWqHz1tDVoWxajBfRCVwCK6D
zddKd1gPVvB0VXK6X+PE6873S+V/L91vC6foY7ATkKEQ015Rd+dgtZ9QpsAh6nZtvj1X1YbqfFNM
bcaoA4/7tuN+3/ulfzb32zT4YD5R/LAoTDojBrp4DNrXOdZ2PEekyqboUbs2ONzfjtuOMif+RLJ/
3mdp4clBXdQyZOvIsjkL28lCDaTMQq1iuIZgFjBgvGXj9XGune8RUwD8us8w5Eh78hvq5dQpPagT
9gH+rshrUY/ObQPqfnSao+bUtuJ3GBK+6cMANBEYflSxHPcjXJbwE8oxF4Aw8mqAI/N9vObo8snH
Qb6TPlZrh1TlU3y7rSMcYQqIHwHbxXkF4j7DdIOznSRueZ4T/xey/8gDqDrezqwguoXxyp69sN8T
mJ5tGzAwQVLmE0mZsLCP8aFsnGqoPhlCF3n7M2kSenDWar603PP3yq6Pw/irdaR7AhO1W1OoQyJ0
iZhieG6LoqeUKA0BbXxN6JIQf1IXq6/sznCcZonrXCsxLY+lHnPo5OcHhAJvK4zEnkruegV8ItCA
riRfnB5cHWmaPee9LhrRu5ukvJW0sQMRKzH11me9KiJPggnNO4m6iMzPdoJkPujaMzEYT+tlsU+u
/8hl8zkDpL2SJOnejJ6h9Gr50/0ar7bkT7UMwcPoLvjr0kU+uP3vOu7JeZDVi11CspeQBF9b7Yn8
5mD/WU7zoZnBtV+icth7RLp50JdjHpfQDjr4eAVwRajO6fxw32iAppcVkuBqDtVnrMI3UPLSDg29
V4/hdUSDCUVTTA/EcWwBPgmGdKwLPtxo3SRh8tbPc+RjpsxRoCdMeGk9c7UXvY0K6y2HCpycI6TC
SqUTm2jRGbBcLOlYqtygPsxcI7yXorapInj36HBY04B1j4HECQLs4c9qUAiYCzv10MH8IV9BPkxr
CPSyjqJ+C6dY/oT28ey7vH6NzUuCYeoF+jZ9mFtw31QjLnYItlRgQeySsH5ySPeqfITTY3bYz89V
PPEPGN0EgY+xbgjBJ5Ic/vQ8GjbVjevk2nVAanLQnxy6acu6+2i82tnX0xXkm/IsK3wu2GDxNwHo
5UhX6Ojh5wyTEurArQMd9TacG3i8inF8bDqf7QbDuheFD7AxZomzwNCLO7rhhVnunMbRtzlsB+b3
EuwZF9YHSVCWv4NG/naT1X1XPokw48tD6shTg0lbXoFytp96FiIgdLaFAZhaYC7uXBqAkxjzPA03
SleDWXgTqPKx17rgTE1Pt1ukwV/PCc0nBEDiTICGo0Y1ZBOK8Mt2rnOSXRdAuo8eA2TNrumSsyzR
u8ddiGepCMX50lWYAVp29UHVcviivmlpI5jLuFDJ0PEtIUJdRt2Et4lbm9YDdPqwj4CsnwBwm6fy
yY3j5hDDRw0KqrI6gSVC96zV8O6IknS8cckGi5YMrUJ9IHalRwa6cwbGcZyiTDa7ofKaXcn7ufAl
MNJFm+4H3DHeVjpPp6hJ/LSXrb14VYJSVD16ZN0JK+PPmJPLCGNVxBaubFdP7iEGa+gFx7/CrNlH
oB8v5Y77xp5ap5W78nYJonQJJpWVe4IJGSnBNshILe2J2O4aOkLvmTI46zI/3s0DkD85wqnH4bV9
UP4wQE9q2gxFS30F18GHO0PEHmaBVwxWQgpH2BXBu2WSASGs0wVkDwb551aDMp/PvScAFoslGxkU
ABVgo8CM3dF30FvyYGSnGSP7PKaSolWEpK6fmnFXzxQ+W+1JNwL/kduqoG80qlZ/2qrfY0wVvnX6
qxVQVixhMl3trZmWGDrHy/pQ9trNm6bjeTKsfiF0Mu5Lp9MbOfJPOAHZp6k7dSqqPyEdcHdeiKl4
CJbhFwD1DS2TCKhRTIHce95TFKBtB71Qb93Sf4fLRPfUV/FHg9kf6AIOqiwMKYtFxEsGhmj4wjDV
Vu7ovLsOTFtsoHnqNfUm8C15i5BatZkEmA1QZ7yTpQvfYu59hjHkIk5yY2YSPw/Bkt1OfhU+o8BD
CZLU5ziG8B7EpIshwWW2jXdKIlLwZRrBqFq88yLPU1R5X1A4ik0Dw909sxYVS6+bHZAEBfZzW+1i
1NigQUz+aZAhNk39tEBNfh6Esz43I2bn4/SC8GAY7kR+5gBAm9QaXO+bpOlPVHvJcY54vYEbkJ/R
lfcPxGp0c/A92McxkCiq/hBV/zITb7KWed+18dhjdKnBOwuIDp/vG66bdz/2Tl4j4qd6BadaD7C+
6l0QCxzDi5l78X6gA0J3Kl5uwbP3X/2GPra4tPeXvj1QZ6qfAhfiswquc58c3ITSrej3YMVlpj57
VKX/p6yCZkNpGOQRpqZPaAl+ORFUcuONGypt+wtGLsu2scMLxkAOuMsVhOyB2KOZk4f5NsDAwuzu
OcPoJUnG12CoEF3Y4b+BagyCTCf03ljkn80akG8SzwijLg0HLxd6kLTshAtCqcsfKKxGSO2Ddz2u
yJgfvYfBEVF6dzoZwasc6z756Oo5LFwe7ekA/s5MPEQeQLz7zedfg3H1Poaicg8j7J1fJeI98Dpn
K6JmLSAV2egbr3GCm04B5m2cDQaBfWKQ50MYjWPhgXAEWjOWUgeWZkMr6hNOG6DmuxSiHZiN3f9K
tgxex8XCouEmlsXIgfmAmeduhBWuqeghErXJy4X1zyKsd3Jg3iOtZ9gTh039UsJPisPd4rCA9XCW
N7YtpC/iPDlzhpF0CmnxhfQl/VC+P2VKwrZl4hx29rosMFpud8YuFUxQEBgt6LNcQ3VJvKSQdl73
0HQ0L25rQRQX7KFCh2DMwAsj5QHup/BFgmg7dDfctd2HGPr4UPoWZACFkQqbnOkITnaIYXXoP/UK
YFXZz+OB6tLuuFQ6bTGgSD3OmzcXVmQH1+nqzNYdhKit/Ql5ajnY5I9xJ0whZL8d8TaL0NhyX2tq
ipWO9L0bLj4m0+fKAzEKPS0oSz2cl8pk3djYe07CqDxC6FpvaQl8T3AXIwl40zzMSSfyZYJkiXKD
4c7URTvQedwCUK/MfUISzAZxmLQgm4P2HOdQULUPY0MPmhuMxMap2hGPwOturOXe3lCJynFeKIQD
BQylk+fJHEKo1QLql486Mghi9Sr0XNBs42S0EBJ9NkH8BMvhVlRfMbj6wCH8GnhAdxMBeeWronZT
dwARV3i8bJbRovngjTgn7Y+havvX2p+GrXJgz3zfVMHo/grJTtw0N5qGPipW0m7W258XC92c18hy
393/y/erkxqCglTyCH2T/ByjIcfEOnyuuviwJqI/aoJcXkW4xLQAAhQoaZr3CaOdyQ7h7zHmuXSg
fyHT2KGAdh7goBr/JFit/ucCmLMg7s5bv17Gi3vbSHsjemECCCMCut5W5XB/vwQiRRaWCwJx4+rZ
vylInECTHHoE8FF79yWy9ihDmVxFwJ9wmIE+gziNx1ZTiCoM/FFAjTuhRQj2hjR1jtnOuEuM6vcg
F/2CdIo/xQFm+oHnhfhZNH/ixKGXsUnA1m1y8JVitMZabrRLHOj+qbeJG/zWvgbJvHNQiYPbzejY
7yrSnH5MiGS48RjJiO9VD8LNywp+L93gHMA/Mj+X47AEds/MCvhn8t2jiNZ5Ww7sObjJZSwbARID
ZJ48o04LW9NWReEzX8h8DcJl3y2Am8sR9EKIab0zR+eciZnEe0xgNU/Yj7r0ysLHqnvs+sF9CEFp
SePS2O+R1VcJO9BthyM4k00CtAbNvVBi05XduDEOMNzVwghr4c5LNS3om9Gt0HxOMENzwogdoSEm
uS1j5xMj9kKWiXrzYXG3tYKctbcK9N1z9FlLBTn9uvwse+ula7n0jx4DHsvmsN4mCqpNxI+IN2bM
fIgHlCkNFl7Pk+xD4yTb2Dj88KyVhcH5/IR5vXee5wmc2ZFgam2St0kvYiM7yKMbzqvcbXyzFxGI
5CbG92AI4NRq0q9mtD9QVNurSyEsUfFCwYaDSEoT8UQdlQARqhxAAW3zEzx5/3Lf1Gw2J90p0L6x
GJQ962CEhMpQ95LsVkeDaF0GcO8B5xPUEgYW2+220LdfBlX0QzKxk2xl/EamgGxqowXM8A49G6FQ
uW0YiQEjTk5YQGZvnk0EP+HF6AtGH7ciyz3Htn7XwYD5/+KC3dYFElwZ5m49Ffw/zs5sOW4ly7K/
UnbfkQXAMXlZZT7EPDAmTiL1AqMoCvM84+t7gZldLQXTyO5OS5NdmSRGIAJw93PO3muDZQx0c2YL
p9jLOPS2iu1QzfSmxkPdmsh5ZFEHT2FWckor+npeCX1Yhbqsd6IK7hxUAIf3XzolfaqcNFnqQVnO
7TofvnnKtFQYNCFkH53MyBUriAP2wanZzDj8jDcGbIZlA4wS9aLTL7rUhW5Y909ZrdNrSlJz3pVF
/lhlRbqQbLpI1fTnsXKJGjDG4ATBq990Q/kSTM6jFCXqTS5yOfO62l14WTjdfohiCaHuNkM64orv
s+PgGeFGCRuQ0q0r1oWvWYui4+kdqosw75oBQ6wuC/PCTo9cqAlogMTGQgq3OxltemZePGARDBeu
YyHSjiz7DOFwETe1cptq2lKp4uwQsoTT7d9yukR4zqazNBzmP6YCBhDH6vzd+KPmMT2NgA/VMTkz
hpbeXwBwvQ6mJ7dlibnC11wfWB6tYiESdnt7jG6aMt3WDQ/UiB1iFU30VppjK5MqjfJpwD/WvQg1
t+/KhOSYRMAqBXjXPWfR3EeV/IzC+dWLBuugGfhDUzSFh7QNp2ROnrdMQ1tk5n25zKR44APtZ0mR
lfOsfbGSyp0pSmCfJnv2Lmyqh6IXI2/U42GzkaVNCX1HOWCgx3onj2OfVezfGAXQIrvs9FBCEZUM
ZzRN20wxk3mjJ3iqJo+RAcu08jHa5oan/aCuYgfLmmfspD89JhjnIiJEnMoh3ydheVuoqosKOTn2
adcdyyoTazRzFBkcG/YJqIFAqxAief1BLSP3FiIfdMNe+dntG384myxhj0VLpzkNo6VoveJe8Tv3
LLLxjkFmuGwZbhzDYd1noIPpAHWXRE3MZ2Uc8nkBMvA2UtNylbZlc6MiFVv0Iaoaee+noTypJv0/
MMDxhd1n7mqaF7LhzoaGVafTCQjDqmnvKk5XrD3xcCtaBBmqkiCtc3WMAvZo3hc5hxIa+izyyiAQ
CJr9AkyHWDPiys62q7/2cTc8hXqwdaK4xZEaDk+BVxybnFyuDhLYqn33OowGPivHdmdtjwKiLYK3
wK+jp0gJ3RVwCnWlstjOM7OstnQNgQDQMMI3nZq3bBreGafx2kgpOGDhPPtui6G7fUYxSoWUKT9g
XcKxc91sZeohlmHzuwaydzsFeM4azVDvSpo1AJ57c02HAnifKFKyVvBL57ii1rHu/yyNMvgmOuYq
TUMLVVZHhJasO5XffHO03lmnWdbOMrSo8yI3rU2tOO0ixwO5bnjN29S/sAygUZHVWtUy5NaFcV9x
UMn4mr/ThgFPaS9sNyv2ikkfCeBdte16Jo1uQg3kw8gaRfXq9la2V4LMWsSa4u37UVdnhuKFqwqp
0KmLagt0bTEtq86ryNOFzfTgrXLs2Ri/xkXv3zEeg9zXsjTLcsAW6al7vbmz7cybMzd25+/LLIU1
DaWiee5ytT57Ivg16hYO40ffpj+Y2H59iU1Gqc0ol0ldKytorw1QpIiuJTPxZe7SYR6dxLlNhiRf
lK2FtbiJ0hXAsFXsMBUc07E9mTLUNtYQ9ZTe8sFqCoZhjbmO1F7f5eP4DWoHmKGc6/RE8aiwK8wT
B9lV5gzKKawcY1c5DG9zfMSI7untKLBIssp4jIIEpVeYAfPtHh2ZGz+UWj+0pXP28uL9PBrsekPb
NHbv7d9/ETaY3lTmN6lZGkehB299V5QL1J6Tbq/HFZwb+8y38vP7LxrdWgHg4mi7qCBtz1l1euoe
SkUt1q6P5c/KDeXsIh5cBypgNBg1eu03zzXERMmIo1YebdDbdzIYo/s02IlofKlpybN3i+IAwvec
FH62xKRZnSO7e4KiEKxqpWnm6CXHE2etfVGWAHnxEY/oDc+DL/pz5/7ozabBFMo2pAmkilTCMzkC
BCKTMl+991uCtCyXnZHbZyVk6cSHCrrXg0VVohk+IESvZgMl0z6wrFMCKm3HnA1tSdxs30/H7MKH
qBY1st1aXeW4jymiMlrZVfBq9Za1yTAd0WK5dUWT/0joIC/KutBYlRQAUVALyxETB85CjnDmugDY
jlSpM29SQTvSspN0ZYdWd2N0q9zklFGqOvDDIVzGZezO6dXat9KPEFn5OaNJm/6VOoxbLc5JSS6c
hJIoJVgiTDedhVPZFIe8QZbsmXYIwzqjnusdevtccdRbqxGL24riOrrRaYQDcsr22P/cpccVX5o0
iebBahSlwzNfm/ddaX2DTNQv85idJBnzC7O6glW6efYs3klMEbC16nE1cqJmaNu5m9YsjxBq0rt4
yMqZ3uLEBAH6g8M5PkdZHPC4cMOatomKsrpDdm68mDFPooJ4Capf8IaX0cV4qvoAYieBYePKewea
WRFxDMEYk/wI6vI0WGP+y8e0o5eud8HRFC6SKF/qsIdfUtrJZAQq4blCrtAXhXPWi7tR9lguK9u4
Lez8B+DtdaGYZJVq8YuT4LhWUOneendNajM1cv3mplDRJTdWZKwgA6GiVTIOjw1EEhXtLGzNxy7F
9Ty0zSTrJXkIfJh1rMroZ+yLH4EIxI3PbG1lV+zbdukWG8fyx4Ujq2glNYYdnP5BPgpWOiN9aCe1
oe1U2pYjlztrXH2XdkPxmnnFT1Cv8XNqF/YMYAU6FteF/1tWwcEdo1fhYTBsDd9eJlDuQJw2YKpa
msGqJZn7dxJgLshViOHnCpa66pc6XJKyXzmtps9LTaCNDuEeV6lrnv1WKdcBXZ0ZFUBtmLjzHKfF
IgVUuI3qoKShUmg0/RW+L+oAp/GqXUnXCCUZ7MmZu69AMO+yqvb277+Yja2vHZynh7xNmdXXg9wP
QS732vRfVTOqC7uEMcpyrqO4/TYCKNq1yH7ZNIV3H2djdFQTy0VI5fe3suFj1o2S80zUOBsni4Z9
1LjGQtcQjUM+IisoNOKb2ulfvQovqisNOBu2thxrbpB4VBGLuLIGLKyhukn5vgLQSSfUdIS5c9jA
ELlvZI8TLtHOVS/DrTXg/0K5CnPNVAjhCey9XoCrAtKcLfBr2CsSHLIligExV0oWTV1vBD4M1I0K
T31aJePCsw2xYbL5XW+SfVgJ784MUbsyPVaWAzasZedqwyqITXMWAfrfcILNYFp7FR0dLViGaTOf
7AALVpn6NqKW2vqt+5BZPXdmnto489WfYzeRxPAnmWpbXka1xJiQAGTi3zG2lP2bKO2bvKvZaj3t
raoFSKQ47TdqNWcCxX0T6Bo4RfzLqv0ceamyh2W6bT3siX3BY83gqF22iTc9i1M56vPlNcmsVZRN
rRX0iboMzoC3yAuFkV3P+N5ivmr2T4oapQsgE8WctDWohoiHcocaH3P/F5lxYkq6+S0JR7cFed2W
Jm2UMgYClavUljFuosjo0Bno0vzOKNQE/BBae2oqlsvRsDZ2Jf1lZ3J6xGDoHziSU2RUen2EZjZu
6Xv+9DouKKz1cJmb+p7j1tpG8XOmJgnOZVatxlEaL6qOqdiHk02mWo3wRY5z2ZH5UKS4tpowUg9s
HerBsdofkcmXFPVaT11rZORP+CenMLsv4rL060CP6cpNy7CkoamqoGTkk/ktuzErx5gSLKf31OUK
h1lnnLejkp8J+shXmFm9lUxjbZvCnE0A2k/NETivGigKP+jLle69pJUa871mIXpNj44s1h2AW70z
Lzw5nAPLpCQdyv1vySn/iib5PYrkKvZq+sKI5NV01dQMy0JE9+fb5uxUjOAbMk7twwHgmbZLg2Tb
N+OwEBF4aBr943yMna+CbK+y8Xhdw9amGDeQxsxF3rPefvu46lDJ3NgIoI8Mwlh19Fa0iN6aBiEX
yM6mDs0vkq+uQpPeX1CYFBuGIGQDytKfFxppftbavs+Fwpnctih0i4uvNQhdDDf94kO9zjHjxUyG
Mhp1mT610dWrx8DsndCsQk5rgdv7OzUZskNaDRdXw+1iRJl11lPZspxn6oNhMClCcyvq1rpxO/0J
74d6iogtqBShYHyNICcwtPnifv34vdsseSZfgk6Una5fvUPhmK5Vux0NFiqpLW4w7EVJtsNaCJxH
MDBh1zuCOQhPn99vVwsEfuwpUNUhlcc2DKJir74GchqcIusEgNOpwKDrc3HUSbgnnXDz+StNOT5X
axF2UtgllmNqAo361SW2OSotzqQglAQ7Vv9Ndml6z6rLVNAIgO00xllznr1cMe4kBBwX1BnpGE05
r40svi0GvVskZhGt3n/bQOK/FbZ271VfrJn/5mZxbPI8OQxIRkjCunoEqQil31RJMq/GSKWXlGQ3
PINvsrSxR0tMEhp220tDshgegCAW6QUR9bgsKy3aU83LFbAk7bZ+ywnUqOgyrz7/HPUPn6MBF0jT
da7OMafH5+rJMbReN7UxmTMz3etMdEkGyuU2s319WRnpREkLsjWixHjJBbxlQevdu2rykCpDuLI6
rToi/a+OmUH7YShKBs408UFLcm5NOlHPVMKD13hmxc5U/GXbJasCK8GrXRQxfLAIWlik4iyYTr1V
2i8+v7rrXFBuQ90g4tDmJjHpK2hXV5dZai4hAIBTrMx7E1WH4lU/I7db0JpdepG69SKtemv0mV76
0ffATB5TCED3tC6+ygCcYvB+2zuFbprk/6mWxiSRO1ZevRPmRI1KechAYizkvM+0dN4IdUSCg4PO
IW9ojeYFx+pgbsZxOKg4RZJufGuDrJgFTfvj8w9GXL2d6YMxLdXguTEkg8frBVOnBZEEGvDSCOZw
IeVurFUIFZ1KxotHCBIYLrI3lBtLMeubUKbfjSo+vbMbxlBZ4RDN1y5dMKJF7PVAoNZTV3dAS+P2
aIxMfq2x2+qD8Bd+Wo27vAvbM1rlApuxkiwN4pISUaD9wicpo3CYQzTBM6BF3hbk6Rf3wPul/PbJ
v18q+7bGh876pDtXTyAMQka3U7eNmghSB/f71pDFhkCEcc8oXrlTqu6tloWxIYFtlQWTYN/GjP0u
KXH62p2rwmc6qycnw9kOuuYejYL2Wx8at6Ymv3q/1lUS3/R+Lc4YgkYSJy3zemVj+JqM7Ja0Jvvx
kkmqUC1qb7UqHGcRnOhj20b4SRI73Ax9fc9Qzd23HC7XOgJWgpKe+sG1nrMGvJVuW/0cOOpLKQIf
nqMJHtAljwepM51wka/j0VKgtRWkp8S0qStyjSCrUA2gPzq9+5ObuLbpevT5NqkjH00LrLa45Rvs
bXAcdeSM+7BLwYamnrkqQZSv/CIFzmYAafNQdd1Yg6T1KSqgj74fbsNgGOdpCy5aS3ywsrr12GZt
fNNU7WtCpTJzfZyEtXQQEirBne90KmRBuQXdkNNsH5i8dXde6kB4EcEXd8p18i17pSrg2plESWuC
ffNq+6rQBZpq4Cdz2vgG1bjLBPl7wGktY978o41Vf66ZXbL3Wp5ejoOcBgdxUknzQO/+FieKeZsp
Qmw/f1anleG3+1cgx7A1zTZYnFX94w4SJaGkgStJhsuao6q077UxD469t5HXffEZXJ0c3nfwKRaW
QwOMRNO42laVMSpbg1dDn8CE2xX1vEV1kngrEd11VojdYsDs+/kFXp+u31/U1HEOkrkr2RGnxeq3
42KTh61i0aieDZVpPGfMIhZcdXgjs6FbJipKmRAx8txpEv9VB0RRhZ439x35VNRlfkMnu9oH6T2p
PmfKDA/E6Ew2bgDQyLcOSV9gyxzxdH/+pq8Drt/ftK2aqsH/uGWMq5ulb0TlWIyyZo2fA5Uwuksv
k3ojBEZXibJ5YfW5vcpDxqz1kBBHdhdpZfjFtvLh6zJNTvUcfAnMmwLQr3aVXIa1z0QzmCc5cbYD
OivuXxXpFmlC6naapTStle++uPTp0v64Iy3dtjkx8J1JVXAO/vP7Mh2co7lE+2rBzbu4Y9svKaZ9
2C8eshWlfck6Pdz4zF+2BWQ0Of2FL97CVUEm9OktTG9ANzlzWtcnXAtSOfFLeTAPXvBp4d7L1fvO
xvyi1bK96fN0qVk+HAlATrbebv45d/38PXw47FqC2YGhaoYJ9QX225+fQmXaZRcOYDWF0v10mbjP
Zdb8jHXW3M9f6OqIxrWSmGxLg5uMiHNxfaf5Q6Dlehni9LFDwiSjx0aFGTDAbilr9Pqq5MhbvQpo
9Z+/7r+5QMvSLNVkCZLSkNNG9dtj2an0PdhYlFnv5kz7piuMlShkEsh/ffFS/+YaHQoGKLj6VMy9
B8b+9lqxa5k0bhjc5sIb5lmR9GezM8lL9r6pSftkoKg7FFVobLz43TbpOseM3udMcdzhe6Pjzhc+
xEg9T7YdLbcLymlH3lh5gHmn6jF4ux7UlaxrllHWSow+yZqAHDnPtUBcorgGSoDAFRTdynOyYd9R
HgxeAjdtgl4WziSLEbsARc8R3OiSWf/GrlkbeNwodvCALVxfRN/LXsW464ltRBAYzoa+mTA2Z3J6
BtqkUXMpBPuiruOPyzJlXLpeET9VFsR+x0eTqTsR8K9IPZqxNR6VPB6/+Eav6nLuJAw6lmHyzNKe
JLTtz280rVsnD6vAn4Pl0HEV9Re7RAPbOo+Jg7paMi2cffHF8hP/XCoQ4/J0TKnXnGyu76EJeNOn
PidKrWiR/HYPbdI8qPz35y/z8fYxjGnvYK/ULO1D4RkGIVJtBO5zHLRU25px71nFgPsOxm3tLg2v
nStVdjSQQH1xgR9WYD5Sh+xYG1m8zSd79ZAEjWo7bYTQKVcI9ZIKYXnB6B7ZWvt5IHV11zUWQlfn
qwXw6gA/fZWWbgpE21TcbJlXrzsOFmx+HWwpYkgYWTbxmlac06Kkz7+36h4dlS1b+risxKlfMDwu
Zbuq+xz7YoCgr/er8+ffwXXI+vtbstgKaVlzg9nXB9c2xd0WCiBSZZUmGB6jRYGkcacqgwQj59wO
YaBuY7WIDz6j4tlgm+1i9AommlnGjNRVzBUEsX3Q2Rdwz/4uSoZxBoa23Xz+RvXpxH91U9Kf0B06
mER70i/68zFIQNUhAhAeZxsLH3cCRcdzuv6NMKFyECpgXoI68zrikBGp1SwzwVaw/BXzMXRflz5h
bfNSuvoidRsmo0B2B3vKgR2JRg0US9+MUMGorhr+qoUMW228L46EH59jPma0QZqKPp1LuSppkiTO
GyLtgeyWw4M2ttug0rE8WfUD/4xQEeOLdePjTkCWsU0NbVDKScu8utm0EJVL6w8KWMb+/SlmgPD/
9RRbFuvTe8fKUamC/vxeEAj1NEIbb545OE8Hr/k2YISCCFhiCPWWCJHShac6ETl+zNE+vyn+zSXS
UDL4VLm+j1VXV9eOJzSau+wyu2mhStRg9/VC9fGb454zANhp9GNtytE/L5ERRFDVBUIee/TEDqSy
gvDDz9wzU9eULM365//rZdl0dah9ucs5zztXH6npY+kJa8lAFHLRTMlVENkkxSy+vrIPZYrFAuw4
lkbLBYnx9SvVdjIEWei4M3pY6V3KNOP9OKjYw8n3O2P1+XX9m1dzpp62JVUWXUqVPz/HpMuKAU3f
xMAbunOTLLOKRq/fEzcbO1X7xc2hf1xt6Q8i7BCcd1nZjOnu+e14Qr0eBIZfuzMCOmcx3K154uoE
Puchyq0pbKi0Mm3lppAGO7WPj30Q/4gt9WhVbnlT6RkdJTs92aHGZmvnr20nblSE6pn0/MMkqejj
IVnpaWXdZrVVzT7/rD5ujrzjqUahFS81U7968+7A6NEmhRW2fFwsqSAzVqexXbyrjUnxThaqN1Gh
hbgFHvXlUf3ffXaWI6lU6JmbHxaPicKhIRFWZm3YuGt7UF/fD22pBTwwlN0aLYa7Ukv9TkWUvzVA
KM06I/qRN7U4E0vlfPFdXk+xpsKNkkFQselCFR+OJC7VVBYWzIBHxuzb5hcq9szwrPWIJ2I2JiZI
Wr5u0MPdW+szF0/oY+xCu/X3sqoPVd02dDswJ+ojYC8jKeqNr/rpOdf0vUfFeeZLxcycNJRh2F6j
Vg7fNSVvVmRvkeKY5idrsvz4GFx3JZ0aw09V9OJReueP9Gw4IWu7ERPB8vObQPuw6VFfM7FACC0Z
X4DA+/MWHnDrgtnspiK7xntsaRWTh3YB7Nc4WZ627fNEW5FiSnSjRl+O0sJHWSyOOBqjiz4E57yW
h8/fk/5+SvljJ+ZNTQc2yUyFh+u68q+8Dr+0z63Z4BzbpkAPERV+dxqinkps8TN6Wkea0t6qCyxn
RmdSuwHs5qfNWW/MiyHkyYR7sIEIDQg58LNb7vSnIK0i+JCIwEL3W2uVyaLvs+5OqORRm6FITzSU
QOxb8gcJDvqFOhb3MWJkMyT7qBpBFKjdJh9QzgLmgyvmiG6TlK3DkWCSOjX4KhTis7t0UblEGQLG
mnfohTa5R+B7aZIwkbBTHYu+A1/fMndgWUT638r8NOj2zxRv+z5WwHK2g9wpo2ssSUQ0Z06CjC9o
KTyqPH2wlUNs18m2lKW/6Jhv0UmvnvEoxEc1CohHtd1D7teHxLeVM65RMhCYOjFyp8GqM3zRwf1R
vDo3Im/DHQzEk6Xk5c9FV3T7UVrjDnO53Ce5v0ZOj2vMVB/bTnlq4CFe2qIILszsf9kw39AG7eJI
NsSxoDexALmesqrzSNFw+lUdo7c2RTgpmfNvXdIY2BknwaPRejunDeN5iTt+gUULd57WPPgxHWaF
9XWjZIgdqyEaHvwKR8LQ6BcQ329FTwZETtz1Ts/xuhjCBoqnG97ONxVzF8rIngEPw2JPnXjWJ/DJ
mGY/E6/OtllRlXOV0h/CM6Rz8g11uzTQw5uEF5hZdEM3Kcd4ph+wPSn3SfpklWOytEJbHJw8OTuT
MCVqiaYm0cG9kYgXRk0oB4q9VeTpzrzSCnVdQ2w+hE4EwzwbNk3kvMH8s7ZGG3JYpHzsmfDN3vHX
IZBMfRTmqZuIIp7dFN+9YRGhs963annGCFAxsu/EOo+R9lU+p1C1bf2tLvp2kdFzoEWKPjfxxatS
BP696mfcqfg193lBytQw5u1JBP3WBUMyt2s5gqAXYFkaRzsJO3wWcujh+gJ0RGe5ADDh7Z0mKh7T
8sEHgT4PMU4enHLwV5rXlJsiRqzsaBCY5RhHpyiuvptJmp1kZP2yTD+71BXk4LQ+VdOQLU/VX3YS
yIMTjd8MBILItnGqadXB13qiOEIECk0Gs3tUN61qD3eAcCrMau6cA7J7cAcHsblffld8GROiXugz
rziIYI+Nsz1r0GjOSQlpsUAlORsd6W+EqUVnVeJ0qTrlqw7Lh9OEdGi2M5thZMrZ7LrDUnFkACVs
Y00gfc/TOCkVPjKcQNUBpsZfDy8/bIm83nQisznvqgznp/fz23HC7cZctXSOE1NiXI/qhv5CS6tV
WOVGRogdEQUU85Qu5rGvcdsWEfejGTy2ZkoStZK+fL4OX9ewrHz0XTSd5WCqoa9ngGQExqXtQoAC
cAVj24UCHupkXtDQNNY4pZHV9ssx6B8+f9nrT52XdShiLbq+HK0+yElCRwmw6fOyI3CGLnFYfadj
iUPz8BaR8ecvpk0n3d+3Gl4N/bVkBsvWz0Tw6sToxoHeVOR3z9q0yfYgbd2bQCNDSm2SYZE6MA7A
wmnrzEFLogs6NAqW3i824es9eHoPnDs4+xtT7XZ9agU00ARZ1sAF65gyZQmtdC+Txj/Pe//52v+X
95ad/3lR1T/+m9+/MpIq2fbqq9/+4z5L+P9/T//mf/7On//iH4fgFUVN9qv+9G+t37LjS/JWXf+l
P34yr/6vd7d4qV/++M0SxnI9XJq3crh9qxgXvb8LrmP6m/+3f/gfb+8/5X7I3/7+12vWpPX00zwi
C//61x9tf/79L12nmvrP33/+v/5wuoC//3UXlAEPxj9/1P/8/beXqv77X4b+NzEpJiSPJW10at2/
/qNDpfX3v4T5t6lWMzk0mXQomZj+9R9pRvuBP7L/JrSpmpNClRytVB7zCinq9Ef8PIou/miqh8xJ
MPS/39cf39//+T7/kPGIq7KRITbHI9o870MSEKZX+iNXS3MiiyEqG7YbsCB4bsVYTDMAz/RqhwqN
vXkdcHhYIftTF87wPiAbin7CDHCy47RTsd0kgw7z3dS7QxCZxoYmYPtMTqG6E6qiQ0oWeRXDayyI
OI1KDyc3G8/wwPrg3oMCsW7tUIkxh+RVBQ5a8cU+R9t6l+hD85KDsos5K8fQG+BGmd9sQM53kQeJ
YuZCoujRBQbubWD7HBaaxCqAQkb44bOF6PzwW9RVproMPGyjCZTOBJTngYDTLn7tiji3nV98+W2k
sWnFRnHnhA5wH/wW0oDZYCdMQ6EviVz/lemuvi7SYnyAICXvUsfNwm1JeiLWEwlnIUbTUxyyhCf8
6AxFXO07wghUVH05HZSWCUp6anEALJSOYN5drdiRedcNSavTVWxa+nwW0MTkVNCcao6eqIyLV/Vi
q/oI3uYqFj/iPgIjyQgOjsY0eoy0WDF+MoVS5AzQJAHCiT8W+XbAss5RM1RHAr1nkdKDwISkdWN4
cfrSyBpUt9tXRbBE2dSeHNunUdwDstUARi+MIQBLrpNMslejHnxjZ4kz9DY8/HBuX/Msd1YGW8hm
tKZsllxVG24Ut11ie/HWFfCaC3rSLj+o8aiQ/5CX95ns2wrksds/cC8U+aImvwVTXdvWFxx2itgw
JsfIIXUlye9CVclwPdqmAO0qC2fbVrIiMaCOdkYow1Vm2dErKPx4rvldQCpqC3jLm7kZx7YFHfb0
bJB7tNZgDNwQBBpvEg1ItuqB5kUTN97y7U70GBSU0daK1eEuRiktlxhdw3pXZBxPTJSqlu0TpJcE
7qMOMtOb2a3dahcJc0xZIg5SywNLQhXOhRunD33HQHvpD7UZbdQaezAkbQJbtmNoxxBBCtWOZiSL
SB27KeEqO6OwteFhNN3A+EX3tx9uPE7SxUlDDMAT5mHxP6lDpa3CsnAOleFGWxmO4VOKbtP/aSK8
xpjsKp2yGvVggNKlexDNeKyMg8dbvO1oqkEXj0W3bmTpHYK0zh+jCNKrJK9kze0OpZ+Um9sYwOY3
M8c4NqsYk/4yyVeUe4mc9ehhzQaJ6/fufSFqcYnxeevQNRWnusW9JfC2qKqxywKr+JEmJL/est92
81iahPFUGejwBQh/91eCN+4SKCQFeX6gUY0Zsf9LGWEpuZ0wcpYBQ30yU8+4w7cR3Axgsy4A3Cgx
LLVoFg7nklXXEceXeBBHmEj6/awi1Ap/cP0rVypn1Y6qR53deDi7SNl2tZlqBqR7h4MeAU9XE/+O
5upMSYBuQCr95uLY3GeFHiwtUQxPHXiRfZsg6jX1cVhRoCslmDnDOipYe2YGt9pKh16Sk85i4U7T
WvUh10IgwLRn+0cj15Jd2cOf1g0r3YMu1zC2iUUZ5M1CzeL+u+isfhs5gb2hHIpWVQS4Q6s76zkP
9fwEdjc9u6rEd5M7/lJ4CCCKeMIUFq6xHoqu25QGlCazj5W1JdGck3Gn5Rc2G2ZIBHAwzdL975o2
VOsoRhZuo7LYDaWTbr3arDaOl5LKhwb1pU6Ie9KG1n/DPAg+zhrlAqFNOKtj8dxSxB8Kqt4VGhB7
gQONqIWR1d2N+miht262JKjiKbad5BijVDVnatjQ3UGCMbND9WwREzPTyDiZxwZ+TmlBfC9x5Ngx
8B0k7nfI+R/xh7yfkaw9FMgfY2BiKW7HF62OLiYnd6ProjlIiIe2YpgGxMCal85w9AIRcc0WSYqd
8SvMibxMhvBtxLCElyho1uMo7qw4IC9CzZ9B/ABMT/KXOE1xSEof71ysfVeaepiniv4TLIA9z2rA
D715r7r5D1yQNU0rLNbeoB1Tzy1plGUtnyNOijS1xiW5osmCliuOybZ4dEPYKz7107wJiFOQA257
3tRb7NivGtXJzESStBO8hR8BoUBAt4z60Q9yA6M/TUXmEfd4RodDEYfmg8VHCZEo7m8KuP7PRR03
MF41Xdu4pTuQkaE4YTLLwzHb4oHM9klHgIYJ+3JNAdrMHcgY3BSUtALTyg4HO6m4ZRHVB0XxBxZ0
HewGrsE70ZPWo45DtlTDrr9vy+HMi2ZypoJivSu1JHwYXONXS5wHA0Y7XuSWFx9jhayGvlVAcAjI
zIZH65rLSeZdEgHdSPJXe7CNh9QmdYSAF+/G9dJ+NmotjUyBqVXJDFBuoVGsPV7/qFSps0BMCYrP
NqNl0OV37qDc9iYEDpow3UuRDcWiVsvsDEy4wHGrEJhWlQ6MvvGlzWGrtQ2RF0Ome6csAlqPDYqw
Y6aiyz4ag1XUNR3lhUYCt6c+WHFpzAdWnkUQOIJKtf81qNKfmT0AxohQjF2igihzrQkfrpj2VjGY
UZLSXPOki+rQCvkdh91e6Nj3an4gpCa+P8ExJSajGjSSdxIeoYJkC81CxTlFXmsxo7XvhiJIQfBY
LwRmPBeduJM9dlCP/t4czUW2AyNub8KkpQ4LhcESk7Y3HFsyLAqpvaF+TXD+47oJl8j3PaycUnlN
yu617yv15LYkhafw+UK6kLOwi/WZHfW7MUvIiyFidSXH6oeJTvce3Hu59fA0wx4e8ejFZgCV3cbB
UhunxOyVRdD8L/LOKzmONMvSW+kNeJpr8TguQiOAAAJkgC9uCBJwrbXvqNcxG5vPI9OmSDA7MdVv
bVMPtDImCNe/uPec78BUVUrAW235nJdhiTJLBPkLKcBpKQeQ+6Pu40QejuxwBHTzSoQwq77XsknF
k4SzJCMWHpAmJSDDUPa+3LxTfI3exEJxpMbKdpkxwHRhTD1OUqI6cl+GK4CKKnZ6qX8g5YSE66i0
MZa6egjaq2VZYQf08Ah/IQ+I2BEgP5aBX9rnlAz9MEzi14z+uafWuukWxSzZWTKdSgULn17SLZ9E
c1Nm0JkphmHgqe+bSXD0sAH6lQ73oyCdWQ/X5OBUVbcJJpUVato+dAPWZEm07ss5h1afVWJ1N5Tm
ji2Xb1N8+A5A4CkZzHdu5yUBykqKebKm+euFrfaotxUtu658CCi0k4DGWk6z8LdqQXTM80Z1tCiD
DTrU38w8fWz9OLAnxXoppfAwi8KD3KDXbqRRdRoteiRh6KWpA2wKOMFx5lkPWLfvyVPEbwn2YkVR
/wwDYc8SiBowZnR7KEg3wkYFvzFpXX9UwZaV2n2UDE8dMhMKR4qxCn26kgJtGjsM5h4YUfUYpZnm
jOr8rOgDB4gJVW3MZ2xmzcbv5y+1pkIPm9oAAAksQMsaXsxMFlwWJeDEl2IkVu5zXnUZL7P4GCVp
vaq06hvh2HD+8OOwLo9j8D35RZQgUOco9aaCTLE64MRi6Rrk/nsoRi+lpmwzPSqPPRE/Dt2rJ0Ov
xnUIaIjHOdXrdEjVtVJmo03gGGrLKhqhECaAaXAah0NmrZrKZwXuF3dTJRy6EbcU4CHfG9sZ9eIY
mXY6KbLdhHSOw2r8mvp1AIBXzulbRVA8pUsuAggQcxLuxYm2ftpH+NBaMDyTHLEfmBAxOIFaTVBH
jNotYXk4YR6At24hF0sDS0ZjmgiItdJyG8sU4DGTKDC62tqWQN7ayihl96OE+zjW65IYHPlYdfg/
x1bQ1yOKd4eSpmSrNZ2CTgcQ5ucEw9AyrRwtnBq7kiGSVjJeLjWHVEs+mpTqT3MbHYy63JOUqrh4
MB9knxwVmsfQf/Nwh0Ua6VSu8vAmlRh7DJJOZVRl5QCo07bgWyxK9VPXeWiE9G+CaE1uRdumsLtM
5CVO5RlWAeXY9Muod/7WKIbs2RAFSnFTiaImNBv4LHo8DATlqUAC7LrrxG86pPDtFMN8dDHx4oBN
IIyJhB6NY2g3uEu/5GhTI1bJMdNzEnSkACp4BMkVU+OXnlIHNMSof+r1oCWOndta10KzHoJ+KG0K
/v4NCfoaVVP8Ulpz+VCXZn3RUql7khuzfk813nNbA3Wy9iXfDGyJIIZTUpjzlSwB40kulXq047gZ
N9TVx+2ykn1MSJh8lkZt/FJAYt3hAsgOTaz59ypNdqgRNY+DBg1ucrXnSzcLsrfsMGR5Q+Oufe3S
pnzQ2Lj7a0XN8ojkHQkyilHOuupU3PSQGCFI/S7rCguLXx+xKUBkqD/6aamdw4mRyBEqE1XixJsA
tbYwo3UdJeJ7zEDKsUf8GGAl86F2LZHaK5OhqL3xDU13CX5rnSKT4Z9blSWBTJfbhntUMZP5JPGN
YurOsiCxYEYpL4uCvzJ17XUMe0y7wBC+BE3ZPbZmf+zjQXuqhTzcK0JmUjeswBMyTREj4Ex13Rau
KAT5ZaCm+ES2p67bwOzirxYaPaBcejcTVWWS5SgBS34mWLqb1glxLO1G1KaIRMqh63NXqsngs2My
P1k8NgzEntVPc+wYPXaelD35WwaR/rtf1vSNfqrL/FX/+Lne8Zu5A6uVqdNrRbKPd0LSP/SqzIaW
b+frsMPv9LW0Er/gXtr7g42+Yl16LflqNr7GN3kjuESwPnxy9A/lUITxvxzd+NAzp1YaFOD+dCc/
NEftIrnNne82K6l25nXnqivZzVbJyj9iLB0+adXeKr8/VSl/O/aHQk8XYxqDyao75h2N4yPr5r1F
KO4xOvSe4uQezCLV7vbFJ2pWylvlh8NS91VUilZLl/BmF/ipIN23VIdNQl8csp7aUYbmRBi1/tnF
/e1RNDwQyM8sWf/Y7TNJSptDg9Gb0KWV/grWeWV5vQMqe1Xbsp24+Vuz+eRhfij7LjcUjei/jvlB
KkNBLR1N/XZM0Yk21bPhTSv4ePefKrI+lLP/PBJ+ClE3KPoZH9vs5DeMRamxWO2c1rUO0LRXrMTw
VTvhimULqTVe64Tep8f90Ez47bgfmgmwgCH3CBxXewoeIdvkbuhG62Ba8cZ45Vp5yT55WT4WI5db
CupNMzE0iah1PryjiSiMMcnKjI/wQNi2qcWzHxCCWfor8tTdf36AH8QLt6v7+WCUeH9uleC27aUi
LuGUHxAP7P0tqZ9n2p/rfz7Mh8r87TAISfifhq5KMZdr/ukDMGZdhrFeGcT6PfrCjzj4+s+//zcn
EsKHRXKAoWOR8FvW8hR/OkCdzajfSPR1xF1+NneqN25au1uFuu3bhDGtsk8O+Pvb+OvxPrz36CGZ
ZXGCOAb+5EEznnSzu0ORBO6o235ybcsD/3X0YCUgocXWEYWL5s0D99O1gWOrUiy9BFrCfF0ZK9AZ
qq2fibqnzb777FHdtMD/dLiPnZwenqc1cTjpSXRmN3Sgj721Nr6Sx2xlfHZxv88G1P3RjPDOq9Qz
bwa6ny4uyvPWD8eUOEayz76j43VVp7sLIkd1Es93I2dSvcXk6uqrcl0Ln42Zv3/dNCVElHcmWj+c
Wh+mQomtI6W/hmi+Z+lSb4n6c0tvNmxlnR8Lgnht45MP7vcvAaOwgqYQo5pEU+7DAcc5QBPug+JX
ZlI6yB5ANfHJ+/I3h6D/hTuYCR6/rvhhACnBSvZhMJjMAwRFOgyR1iFcGY6xFl0Zeuw6/vbfeGmW
nhtGAVxvdHo+LikMA1SiX9+OybI82DRrwYGq03ikSK0CV/9EMfk3SxiOxyxAAsPSWv7oGB8mypGT
Ki3XWCpvCDO+a3b8oG0KR3Di9+rQO3lwJ9Qroqid3PnsIX50pzCeLQfHnUyHSqXD/GG4qXJVFzti
KJz4sLywjVOs6722BnK76z6bYn9/RX891vK4f/pCVJIURLn0+fzdwcOnk7rANo98/e6wnZ/LtfbJ
Au2jX+jPi2PAQVGO7UL8uFrRBRmUUt0R+EDciD15/RYCwrV6C+N7QHDRVljHu9QRVlJ7H7GbdZfx
9dM7/PsAy1X/dBIfrrq0xFgJMk4iUno73cpe6sb3lqchNneFV93aUVmmELOG7uTcvp9/q7/7/9a8
vS/f8qe2fntr717L/wkdXJHp/b/u4D7QRW6L/3iMvhe/9HGXf/VnH1fQtT9kmj1IKmRYFQh5eWx/
NnIF3fgDFwLrFUZRnLjKMq/81cmVzD/4UcbYRQyuqQjY/28nVzL+YE2Hj1NjL4ITRzf+nU6u9EGG
B0SC79FQ6b3QOSZiQf0w9uX4p6kNNplngpuJJ/Byhk4esrDD07iqKzjPibnVivIp6UALYYhswume
y7QF5pmmCVa5XG2VtNxgjd/CxC6wWcZv7PsPVQcZa9rLJJoMukpsS7Z0are+adAu6Mgv0F1JHPlA
c083SEdUO1eqyrVaiyhBV/QSDqGorlPig0nMmZLiAfHVKlTUNfWEBSDhza2xTcnWK2nUgAbbWQSP
BWazCiDTyhpMT7140OXkoA+C50vjnrg6QkQQg2kkoJAyCInlaHQqOMDigbLZgwpzLiEOg6aG3pqH
scsOtILPkLofevrXaCy9HORe1rL3Ysetam5lxkc5TQ9xOMMGVdewLtfWSe80uKIj0NmV2JKVDTwk
yR9qwHAJdvYifaf6sBn64mmc4ldBJvGEGKkcbRvkfTeR2x0P/5BnyDqVgeYblMPHgZCCrsq8fFA2
edDfxUW/Ixvgk0Wn8uvmhBW0ppsyI9ji4VCRC3xYyQylKkW+FGXkbG01HqU8UsjR8Ih3ympUdM8v
A1fDCt7wI1ZgIhRPnKZ8lIHK9Jx7qiQrkQDllB9PrXxjhuVGqH7IJiwKcnXh70UwuBpQ8TLarlIw
KLcyGs7NJxP6r0uk5TJMhfNnSqfrscyyv04A8xAKbTblgddXGhhVE9+dnx5lI/9GUPRh6JFwJXTX
f/r0/6ZI8Ov4+/tBP6zYQe4QUO+ngVe15WOnXkbCq6oY04+ZWed/PtQH7dCfx+IKRbT0jAW/+S1a
SGl52EYBZDPKjEWQET63tQhx6FLqQ9ooAupiUi8vuixc//nYH6Tnt2MjSJEW9S4rMkP7cJ06ULKC
Hp/gmr6wm7NDmIq7pPBaMVxFc7B8fHuCY50yUAm0AXTnQ1qAMACc8bluJI/8qfsadWshVOdMvhZV
BzWLXm99QH30ycT8wUD917kiGNaZGA22Asv7/tNKQC96Cb96JLhWUhxGwmzQtazjWD7NmnkOx7mx
05rCXhOjw9gbjXWRJvN71e7b2jqLY/LJrfv70zGZBVB9wRk2Pty6SINuSKfAdysQw6zusfJU0RVD
mlNM9aUUI1Be3cpPjXs/6KhpZe9NKXhtkB3gKb33evX0z88SE9Syev7X3uV2hwCBwANmAlg8Uh9W
15DGYMKqfuRFLc+u+lJqRNnDSbehsn1t5WdVj98zMnMLbQVQKSFCg5ZKomsnQH6NDWSZljzvWaHE
4N2+zuVdESdfVCV+V6L0UMoQ3IOMqqM4m2dYhqcQTn9Nn1RrrEWUm74NMbQJX921Em7JWDtT9j6Z
wPXMUrsWiifFGVkb2glkCiEpV1PQj3X3Le+FL3DijwqW97YnpAZ4N6c4pRCvw4o+VuOOinQnt9JK
C/Njp+uH2kivKLvfiVTdWlL1kpYhyQcS+4mSwqWtPLG6+6Ets4OMaBrl7kWbFzCzcpqVhAi7OXqy
uNYk0o+Jr9+upai1E5JSCFCDelKN4LnTT+OYHoK4jwmf8N2ua/Z1rh3DVD8WIoaGLj12avK+nDpA
3NxerqyRIFwmdmsx/NPv0ztIApn8g9BBtxylkzbpWylnniP8MSiq6zySGF8YRwOwIB6NK3IChaJ1
zh+p/zLMRJ1ZDZKLBsx76GvblnMzq2RdSTr9cJqgTm8aIO6rr0tsyiR2PbG7uUN6zlmPrRNMhKsw
tRc/NGaPO0G9mxUlADbTjSDL22WfHSYE7Eg5VjF0YXtC/GovuFFgGT8KiRlTSt6jKnVy2VirlWna
g2meh9nYjol66jJtL5fVfTJhU0V2vU7aIXLlmSp/+620kid/Dg6gih3qxdjrp8ipZhp94tC13iQE
38SymgmKDogrYuM79Alyg8zx57h0p/ZVgFLsgXs/VgorhFnTX0TCQGh0iluaO+af52oiHe2Lat22
BSS0trHIxRMPmfESqNpOyMLY0ZKezK6ONk81VPcB25UweJbRbdl5lV311DiOPW7fKUPTbdw36TvZ
JqM9ybViYzhxC8RMRPJup8q6B5VAB7XhxYlIjxeKbmvwBst8GokCBqAc6aQkIQHPQUXWyCyh2Z7o
QWDVQqRAvIRs2HmU9wuj9ihpPOQhGw+WMWxBgdMzN5RTmWS3r2Kg0VvXP/iNi1jgZBnNpbSCiUK7
de6HjtXJ9EgkGk+wGMG9BNq3IbFstPqb5ZvyjfwQt4ZpG2rCzZf55b4QvZM756VUgB3SwBCKcy2C
El678dHym0sP/dPDHaPYakPW3bi8iOiYHOIP6f+jWiGhpBhcCJ16n7y2SvVSEICCmUB4m8enQJAS
z2gYApexdmIlNwTpdVKD98zSaOCbHeEuwsPyjVV5+o4Q5shaepsO2XXQVC4Dk0MrqLwExg8iaQBF
Thgyyp5wFbFfCX5+WM5xyvnKIPo6gQQxJicmTpresFycmC6WvIYjJSnGGtZyDB1ixe8VuBNVLK1z
wd+yYFPq+MEKW0RUPm8ykq7BGl8Ks24wrPHTbRE9qwEwzSLmtBjiwvQdOfMdzO5HLdewEbR6+Oep
1X56VXrlfpbavR/4IxqQDgZvZxzod1yWMcXP+NsJ+6nREkXZpMdZVU5gid7FOj0sa14Z6svthvcp
rXahHrYGEC2R0UGACZJ3A6c/nADKvi5s6jbIAQWWKx1+kAZxtkesQKn4aAr5VbAyd6qmZ3Hm8S1L
ar/Ut6PPM1My46HSV4mf7ZJgkG9DvRgn75Y+3nW1DvSjh1je4kmnw/cYGDCjRe6GGU/wc/jIpeoh
lofvIhBctPmKzGcr9s7AUrpcGshoS87LgykU4zDGx2SZaUrZ4otFkGkZ0aks6t04Z6yD65VEjvnt
BUaaFTuSxGRSlEgGTWzwEg+s06tLRIwxthNaslr0LmnNk1W3d8WgETQ6f1lmVYXZBtnesRLUEyh/
j+I7M4+Qlo6RMQdhiQYEaW3MKLhvoNCjRZNOFU0n4knve189omGViemB5FCVJJu10EhV/zwbwfvM
nFbWuxzsqthVF7/kZ5aZMRZTT5Fyr4CDP/VIrxJaal19tuT0jDXvksZcNJx7jzGWln6WvBNExUpk
5lfX+jEcpDvxdfl/C0mh7PrvhH7FcLwb4tdmjbGpD7PvVXXsWvW03LuRAXa5UrPHRIILaXnQEaIK
1hLtXdztzfBSduO+1cS9FLcrqV/u6jJsmDoQ4PYSLFU1BV2u3ebWUZqQ7S1nKOvB1Qq4RZPBPyCr
8Ap9FBYpMyPmYlUoL4IwyB66/JMpH8zQpxcNnkUcKtkZWuVHlU07mEaotXJmgclSPSPTnvqm+1I0
Tcu2j09zmkm71K372qr25HvYuENXxTIft3F9EYPwmisSaRmIwWjKOcuF1gTeWOQ72n4mnDsYsIjk
YZeaZyUo3sdY+SY+xyXdMVN6MlTjjC/zMnevyEX2y9S9LLeCAR5YQLJFm5rbZaKPM/nEG3Ncfr5q
taNmBqey75x8KB9HXdqzM2NdoT8xpb8ReQ2es7kMuXpKTlWdMEPyz9G+MFtovKCpNT5U8TGLDAQL
vKilqCJOaI7LXhURdI5IMGCUj1kTFZX0GCzObF1gYK8aJyDfqZg5EUURHSjfQtV6pgpoOWqS2tOJ
e3TFNlgb5dh6qNjY5NCjlr+pAc+HLb4LCvNJa9gFoKFcm0G0a9TwiszYkwemDrJ+PUwXlyHlU+vL
9LqszuNYeEtmEKcoBoiRu96GfiKkpkzk4egvUs70vizrERw3iJLxoGRh4pSE9HjCcEi12nLgH28j
bsIYqierZJoEnqs2xMBTEKiN8Nor3aUYhFMMtrfAkJqorEIMIrmYfpgZzZCTUzL1OCdUJe+UBXsr
seq8zUdCyTgtmOcxss6RKL5b5rBGo3fA2ssH2QueMMonv1wVUnBhmRrbpGRfwb6TSlTyWASeiJ+R
cRwH36q1ADx/+UjGKXk3dOXYBn5q18NsDzXmQ63nXU+m5TLr5PucG28NBiNkRaxzC9LXkBvVG2TP
g01KEmo0hH7seUjuhB7q1Hp76uX6XYQt6cmqtiX8bGvM8B+7ySHaC71RFL2nlv82jtIqH8wvAYsz
JCxrM43fy5rFgJIzJk1W7gCyLFACjQ+Nic1flE9pwgqhFvXUk6laVMO6qJXWI2vhmg7RNUXlMsJf
5Zt79S2WZKLMp+xrU+I15WkOwmKdZyhb08YyvMafNMdC/dWr2r0USYQGMbGVQR94vpF6t1dWajkR
ROJko5JBrYeQsbX4JNPtnuLRq8qBzCGCDBqiyBwFMbyjhtpjYJp3Q22QDWJ2P7C5Ca5Bo8LRpEjG
BxC/oxdGoz8NNeuDYJ3WwivpBbzj0QFNMb8HjRDpYtpFlrp1YLCCTX2CORGranit6qy+hFF8bdHn
NfVRHhUKOiIKkbRQKB/IKdkSnRdkxFipflOuFF87aXXKIFOwyIkqywNGrwBQWxY4Vk0sA6+7NdEx
LIOWW2sF61qXdjp5Yis98PfyKCt2HJWiK/DFRriI97ogOXoxq2ucUiHg+q3WMqrlPZ84AuWHJK53
tEZKp1heuajPloxk7GKFulO02XQl3aiduI33aqacYOqNdrVMh36U4jTUWXKNPoV4LfDaHrteJs+q
K8kNb6cvKl5dNUczzRB59/kjPkU+bFkn6VDTn7Rae4VglbgkXDeu5KfnPjCoz/SltYp9f5ei/HBN
sW+8Iu35+xFC+rgEtcqtCg29CsO1RDb0mm5wIMY5MiMCoNVOeyFiYNoO/VTYucqehsLWXTpY16lB
XdYP/qvVMNtJYSfDos8e+hrWbsfKVkF9tPyXmSWDVATUJhLVSxsu9fbX1ENDR64h9M0esaD3scR3
lTZ8c1GfPrPSPCe6dFJwmy2BURDMdSeK6se6V086dg2CtRi7zDHZGQXg+s6AxF326uuoaSyhdSp5
JPmg25yQBy1zbO+fJvLW84ANg+xzgw6+NJirQGovsm6+aeTXOlnY2X6vIxKL0+uyfYNnjDqpZEaG
VSu6+GXZDLOhbeuK9bh/X/Y1cEF+hhrUiRf5yF+4w8gI4o/+CxsURGYMTmnWvw/IspahDJmKLXXW
JUnyw3KIzNSOVhuTDKJtk5qVSBsc1LmFvMOH2Zs7X2ouDZE+9jIbLG9MpURfW3FjaPF1WdoKsrxO
02IxtNoMUvfL5mIpV0xZsKkHRvOZd3NehoEuD9/HJnnvBa5imQGHQCjwH4ysZAPf0RDcOEIeX40x
+aKolZeOve6Gm/KUFaHbVNUPMhbWSniKiux7RJ7QEIuriXSupi7XLRXanjxmsxIWGwPWYvkZ1Mx3
sTXPOfHJw5jvCOFS7YYiXC4yJBKfU8oPgLC8GKW44ceboq02YmQg1VK2uZHskwnQxjwz6WAuYSvT
ZOtZnCgX9JYT9yIDbcRMm7V2QN4pMdbcoy5im9MsqztigapGt3VBddtq+JqFFB3xAzz23eB2YvpM
TZjBcfoKahLBWleuIO0zg/Ck/ewpy4NDl/evnaRvSDNrguwrE+tWTlCUqYRnhtV5JOBTUQ4Dwy8c
m4ZTjKGLd+KPsKfiVoO5lwcWqioYRK+IHRJGvuclr76RsMhKBKS1TCWgLzken2Y3FA+1H17Tnm8g
CbIHoyY6rRxdaWD71THhTWV4jQLmyaSO3mM9wjXljxuj6p5KPOa3d1D0OVYu1ZdJT66Ew62qHrNo
2rDGoAN28nsJw/ZbNAVfPqkcLd2kX+tGN8EM3VIY1Coy3V8ra0pGZwIeZOjB0vTETqTdbAjnpQBQ
hf3WR3AtaOoa0rMR1ZshWkLQIwPrwcgeRxCzT2qv0o0w88v53Nqo4O9EqH30Mj7UsVBnNx2lFKYd
o7+PC6InnRZkT9TXK8xf3oYMkHuB5HLLrHbYHnfwENyOwkPGJydRZ5h3pn6tUR0O5MTKCS8sHF+p
kBgJKk9gU4Z4cher4VprxMehEdbNzECfNQZOseRx2anJXXAwtfi+zQInAnozVYe8q1Zivdbje0kf
bC0x3bkJyLOPHWYaaD2IRSM+t29mKrjMTRIj4rIqHlDvh37u+i1oimg6VlP9JIKm7wLNbePEMYQA
2bk7WOcmINyC77guxH03BW5HWLFdjdouFChZlCA7yRdfgvBiOWWALtgM6gdS/Fa4eZwu6ZCwDx4p
U04zVTjRo2sXVAyrkTsMxJ7r7BM0sEedsCfcjkUulQM0gkSUqsY+zi6JypvLVMqEV+jHnlg/YzQf
ZrZ4iaRtFZZ/Sk7th16ClJDFF1EqUyLfK6mcaCCBUkbDKoyuvaQ9VSk8fB8IkxB3zB7+sAoIjG3a
5L7mEyXlXbRbNSd9uWAC4ILIGERdpK2zSRcdTeW7qixrjV71zRLLTaWW27Ke7gi8COLqqIzYvuQZ
f8m4Kah22YD0D2D+D0ksuKJPfKQgf4Ik/K0DoUNAxNu0dNQ0VOzyr59HURrUWiITOaBMGQfNNWh8
Sd8a4UugxV9j4oftZVj+5KPUfhW0Uc3lsLhDwWzDXwR09qHALEPJbSuftylflhiFT1gRnb2IAFt2
ZreCczqx3tM622QH7UycQjvW7FDfYVRckH1vl9okTgSILCwrgbMeBTbHk0/sxjKnaEN7WSpKXdx/
rfgtmBgo0S0lioFCwvIVZHJ/J+nXSUmuCWD+pcJZj9YZlOqlz6HVRr2bhM3FYu5MetZemF0O1M+2
VclWHZ8FCXJMTUp16Wb1tFRqRiTZ9lKICkr2kkt5Rll2M8selCRWluZ+f+nZCes1FSKt8ZLZul9K
WsKsH5cd3nKNAl24mUX1Uqgl0u2iEjxKdYwaC1NHhkKg6ftLzgLd8EcmVtGdxuoyVQbSZW3N93Uu
8uJC+f2yvNuZYp6y1KuS6IrI+9IK4qnnd6aFyvtnnAeac+q80+XyAr/1KA+c/lIpWP75bcwIauJz
IvZuxtJIG2VCdsrg/bblZhZeOLaxkyzroiDLpiUDJnZbr45ZaGKylalWSk7DNtBBaH+aAmY2QTwz
9dGBIxsR9n62LhU40iJLN6FlCWs17NEiooNs3IFQznThq6C3h96ClJkXO1z/LGHj+ks6sUfuCWen
4H2t6eRNPUu3QHhbKiIKV7qULoOivBg9e12dgl1BTTVPM0IIoolyKxdqmT22n2tsNV9DFiR/jvL/
ls7g/08fOX2r/1qF8L/q7zjBov/9n+lrUPzHU/+aXl/rH78IEmR+wZ+CBEX8A3KaqUDGwsJ9kw/8
pUeQxD9oJCows9BQSqa2DC5/yRHM5T/hQ9ct5Ih/mtH/8pUbKj51TaEgjc1lcan/O67yX2V7/HKY
UIgE0SGoSMx+44qKviYVZIP1q6GdYTBoIu1F/pA0CoJYxdAJTGbY7SJpIzULVA7fhKUdM2o8JBgk
pEdYlYXPS0U0oHRolYP0K0k1G0j10l3nmxd098UmU3zxrp8wCNCm1rVtN4mnuVFGp8eFFinVEkE7
+zvwcsoKflXhjvpwTlSDaPXeih60gXpKOg+anaFYZyrBirythG+GnBVHpNLGXqgVmuCadfK71BO6
OATGHCB5SPT8nCcaEfEPuWG2m0Jt76j4lOsoIz88DDB+4FeoXJTxyQPQL8MOqWWyPxmtra/GNOEj
xcXkKm9Doj/2BUOqU8sawR9houx0o/nrjyKQXCHvwq2EkQb1hRjvOzlt7DrGcYaT2GAQpddXGW29
j9WkhhiIiQLxkO8SpRA8/vQq/k1XXFletZ9WisvqENsmoD5oBgowzNt//6kHa9aZNvdai5nexMnY
jFKxRfbiGWBhnpnLW+zAvm5eZn0c15qVV85oicXaHwnnnHsWM3343JTzcNeYbBMfY5K+TwUd7hPp
iBFpOoTgmaG09ys1eEIwPjssS8PdrV44hZDRlzg/M26E7ZyPPC68K24LfTMS6TYTjpwpSn/1W0JT
REra7FZ3ZgkdztEULBpZZ2KFw46OQ2UwVjjSviQj5VAcT7q/LQ3FE3LBUXorPkhGXRwzo9c8oJOi
M+SdcvKb+7jr1IdkmEAgdf5DP+Y0qLJJ8IYmLylqRjnuj+7Z1EkDtMZsTfRueE/2br3JpzSgmiCr
36omvb/xe24kn6BX5Kcu8SSJzNLcpOwhqlO2lhuNLXNNhrY0qVymHmjNioSgbo+VeVzpw3MbGt3O
bxXkMgpmY3Qvbqq2xklaKjh0iPOnKoiuJV6atYhX2NGnol3z3iu7bjaBRysDdZGajVYbHVupKLGq
aLVjZQM2p2HEDwfUk2WtprnMXapzu9E3DllTGZmtqzjtWsnkicIy0u8WUw/5OjtqBN2hMwk21pXy
omTmYIdj8qKYQ+BGPvXdQZzQ02pDeLyzMwAoLmXlYlXVekcrphnW83LfR2h2ThDT1KiN6kUopXGL
lTxzW60xd4AQEs2Glm+5Y2N0e1zIU0oQMXnegq0HxEqMxjk1fIUWgdweJpmC3S39WI2MVar1r3XX
98dRVSouXiDob+zvotQw9lhxst4U96Xcv8+ZYJIGSS16AGuw8iV0GBp8iVWyPB12xG9zkipHydA3
Uhk+jvTMX2bL70nizIuTmJsegx8ZRKlc0BomlZLSG2sZcwJWmNQ23cf+TOQ3mIyw85TMmg8IA8w2
ztxEkIPHoOrGjTyQ3BB10XQxCgBPUeyfqsQy3NsvhS/ACgGB5jqR2m4rRpPscKangJXqYRgi/wGM
1YUu5Bc94XfdYvCAiAau7zuTXpl7VUz9O+xoiFp63+vHQry//aF3dKYKCSnFOOP3rjot/haRwkbq
xtGYy+Zchmm28oWw2yS5iZ+pTqU15ano2LPPx2Bo0AUL2cbwFrw0LflvhIWRd9o+QjmN17oZRcdQ
F9daoPgHAoPf0ALr9oCReU3gQX7QcthfAVGau2ScMRtgUfqqKOFTHK8HZQ5PtSBIDPC+uDZ6VelY
6gCuVpbUa7PUsfQW3bNWhl5Bc0cIVbqryx8JKgZHosToWrklHnSw3Xs+YCRLWwqn3UlUhIaqFHdT
1mQK4ECq/CVl1ij74m70NdAT4w3uEBZHcXlDBavbjVmARkLR7+tKzR7RdT3Oab8ZErl74pKkjRyB
+otAArtFCQECSERzT1DtQtZHNdpGEENq7S6BzHxnLP+v2iDdG/bjQPRzPw76k2zxot+i0MV229bC
uxAaTFRFQxmXIp605l7PrgrvypW7OX7oi1nemVl7vMUm1Et2gl+L04pojdewouhpAuVglkyCVUIU
A5FvTUWuFDdkxETakWS7b5WhX/3zjIG3admm/Gszz5ShYU4AfcpaBErkb/wnJYOTDE4MTjIeK0lQ
jLs+9EsvEOjPaUYNUnsUnmM5i09KY8WnWPe/MlXimp+Cxk1x39yRxDPdhVtIlwy/xNl7uc8k93+I
Oq8lt3FtDT8Rq0gw3ypLVOjgdtu+YdnjMXMCwQA+/fkoz6l9g5I8Nd0tigTWWn/CE+BPV+dIfYWI
7y5hyrtxCfIdjtDzLVYOjEF45gTkMoivA4NEUm3cvJbW0R48cz95aji05LpdBtf9NuVkPyPwHFHQ
M0GVzDj2bmrNx9hpr/gji1vcMqotxhR9tx24W/Deb0FvblUBQH9Oq1KeyoQn4hmGwfNUEBm5ICRz
5MUo4gBSlRVc5tI/i9gQD4z1zauxUoRklUMSygto6bCOd7ixtUV9A+oOI27+rWdpvsIgUTs7Wegd
KoboicJ3Hm10/5ZNTJHcf4a2j9nv7OyFY+dD2q4FRmJ/D1WYfZvNBtv+MIcJnthEo3ROuedQKQ7C
H8svQj/6AmJzjG83LJfUOaSLl7+gytvG7vTHh0Fys/pZ7VYe+NkPiUcYatHi+IdPA/dufnOriZzT
Lo+62BYHCGz9BoBiOPWx9yGCXpFm4vRnd3UkzMEg+RvQVhd5RpDdcC9Emkc4js3XxmFyKmMGTU0m
InK/XoSs7Q+yaRb+CT+HURfpoVyLttGzq0MprIlyTesdKuuvAh7Q4HfuNc4yi6GcnjlSnf7EHL48
GNR0wOn5Jat4vBcCmm6uBHjFiiDYmX5WHM2LaSobE6LJOqYO88Wq8OLrOE6/x3hM8UAYH1UNzkgG
qYO1TEU8vc6NKKu0eUkS+7aETKpJLKw/PAMcMTA4TcAmY8I65sLceGJ2bzUMS0gQTEzQa+ttgA2b
X9TGOZmb+JjmxRfbKIobc2RII1pFDGIOiO71uat6SDQgwGeGgpQHgRX502JFSDOP3G+Y8CiidXSC
wZKl4EQYgDSPBM0HIALPT1At5rELmUHZzlKQmceydOdcLeExyU0cB93U/qIG2D3QAYbFny/Z0Kab
0Z0w1KN0f+i2LS7sNeUmKN8Ris7vfVtBO3cMiFpSWXvGuRkMRR+TcjJK7nq2/W3hevOLCCYJUVjP
F4y3mdxp6zNtyhAkLWczqEh/coC8doUq3Xdzad9SmfeXvAzvoR0sX2QjQTAymRw9rIq2WRomDywB
FbVuCPDTNudykfAPsIUZ5Hz3rTyqfKe5e3lGet746RHC9WMIEeBi84PDApXXSzeqAwGmBx8iCDJf
+bv0cdi9Tr7yb15uhDdNM7BpvUmdPXNsD/EYD3uD/KpNXRdV5Dcl+jC3DnAyWIK94ZiUUnML2Adz
OBM1x3tWh6eY4Lbt5OAH4Fqd2CubNjwp5ga98dB9ryrXOMK86m8F3qdbWcOcpscvrtR75Puxg5hd
HNk1v6D3GM7XyZBdE4L2rgvOU5vWmb39MgmCC12rZ+ARt3oPLbyKFnOpohlvJwjauHF4aw8jYqzp
8Ye9kibyMceDuFSYkb6WY3dmvGHsmoz0cdPK+9fRnMMXHw6oqlJoGtL/VXjBJzo8O3KxAtuMsuXv
bJblhqHNvpir/lXkGTrOGL1vMhhfRqZijReyM2FiCVLagUUsaf8wKvkVi2jG/hNiYm2SXdrVKL/r
1Zon7sz+I86WOxjXH0G63kkSCrKtZo2g0agLjB9wLRni4g+qa3ObTFUZAWe/ImlOX1sVH12r7aNk
jUlniOJ1wPdQ57LwWFRAuxDknGvIfQD4o//JVT9s6vYHyhr/giNKQ0WWQxTCQH6LBxl5oN7inrwF
6y7Gj1wInqup/ipQeV9FyiMsgPy3q23PlmaFfavsf6WZ6cOlltZ1YOfBzvSZzFcCF2L9g0eCd4H3
MB2KvP+RiPZ11oNx4tNPt1zN3GhBNuy73lfRc+mnKx5c5UtMFjgUQts/WpNb7xcrVVfLqL5aiJo2
GWjmLU4Kb0cKovmLPWRTTE76UOGvxh/W8seEs2wd3XKs5MoeDg/PG0sd2hROHAlDwUVPJcDK82K1
ZYX5fGJGIfVVpCuPXD0nvlTDMEbd6D7mFk5TE47viljZqO9n49zyGcNSX1o3ERe5LmNMFFvn2s3e
0TWhTElGUk1QX+MhdODx4xFVgXrum8EJRrqKZh01YrPLVDJOd7PjV5inpDxzyCPCa03UMkapNP+d
HMVjqKw9Lrv/2inxNzlgP2anjZxXATHzKvI19jLF98fo0nA3AgNFtJ87D9nUbelxwhm05+440gjm
WOZrti4STvtgJ+297nBBrXJf7MJ8+pFNHAwtjcVtrMJv4c5aQvMI9zyNoOZsRxovGgWcNkRRgrpq
ntHetF6kgctROaXWrQn8N6NMl32JpOClMcw1ObRVW2BfnHSuPibH12Cu64Mg1VbA7er1OS3tIHou
hJvR56XTo4bcMk5dccvrgGizBMjaWYbuOHvYcYEsiXOpS5Vt+6I6mbmquVO8njohGOZtm8PdeS44
7ODR5nUvBlgNGREzzkwMZrddAzxdzlowgslkzb4Oeq9x9sVS/N76I1S5UGNMl/lfNXOnUyJxeRrL
8WaOeFfUWh9jEqKxe3exbkhbY2fjIHwkLaa/ieGrp6b+1nKWYQI9n1Is2AwY72fbYODftRk8l7ox
N3UK1dBqwWn7hQOp8W9GYHy2fdqcBtuxYUJ2poKU0ust6fB7YlXmm3I0gLjFPDLV/1+Fxzo9kmC/
YGrUeCfbsKv3uu2v0iD7Wyn0i37en1Tbi7dk5ohNu/yjaqaHlIURdXJqd8+OA+fy3YQ5+XkZdRB1
ur0vQ5CegvEfk3CVe3rE5cH73qXfy1jHcG8SCKf4HH14+u7W5d1v/fp1SmvsZZvmewkTHDqT+24P
YfWu9D7BfmNrVFCBljW9KCXueJtr/bMQAeZaaHLqXKfcsgW3gfD2jeXAJUnVixdo+8U8PktZcKv5
JuqGsFfpXrx2Ga7QkGo8RWa2y9VRmYlJUY3TecLBbtNOY/3eGBZQLPO1LebjBzNJ9Nm3VR+RreGc
HL84OXIub2ZeVjdTq19F22HSMI8dk/jF2adYxES2rJ19JyHfZI0Lf6TsdLdVeZodQiE/A8yJDs8N
TrZddsYcDEcKN7iS6gfimnJYJXO566kCYTY0/kX5PXaEGfMFSVu4wZpvuJd5B+GwHsvVJdm5zhlc
Iay28R9ZN87n0tTltrRTzrlWUAkGijBsXHrHS6aJ0t2WsrPw5XBtWNkb3OGSh4FHCqMhDKoU1S5p
g8VNEWJ3oyz/bfcDDpZCjdSeCoMKwQY/J8FwCrtfvezo9YaEsFUqut3fH49TJD145VkvpikgPyq7
wqW7tE84VqN5MEEpGSs1KFlNv4/KKtt4aE/PRs6TC/f5Vnf+BDh2ckfKwufitBxZSbDcINhiKDbU
RGmFXYd/cqFATiZ3J2uvPzpt9jYidIoclfe7bC7cv1uaEN4EEgp/LPb4iDabwCHVZnrHzBKylGO+
l8aMFErL9Fjl1s8RUQS7KrH09GjjHbYB3QPba2sttBrY9ouNV2AXT+wb+dTMD3eMOn8oK8cgPR2T
m9R9s/OMmPjExmZrWZfnqzEc833W+AbfbuwcylWpQth1eqv9BEffnv8AvFU8iI+Gn16TGl1Z2c0O
eEaDcc4evk8J0fOwNrl/7wo932sve5iwKUtAmMU0ScELJ0YcX5KOy6/GxHylb8JPDAfSnc68T203
6XvciuxRjIRaOmiYW7MbMf9c2lsvM+x2wuaeU5U9zF7WD8rSqJfzRTr2dKvdXr4SaYXZVOodXO2b
L4TIWsceDv6Q1uO/gg4VDLn7J+uqkwjKELpZ+qVWs/WSQBAyKqfdGcIggyY2w5vTUi/SwV7Kmh8u
SxUcZSk+qoR6q8Pv8lJ3xEIm7i89xnRQjcv+bZc8pVXTMeQa7c+ymAmQ5VTajNlMXvhablht6d0W
w58ObVlr2gI5XTHvOE7NIl9H8ixfqqm7tCW6ggFgGQMmgPIyqIzHDJtW4gAHYMCEC2AHHuxkHoKG
n9/xp4A7FV6zRQ5kIlEgNBYFVZFGXarHTcI1RevQcTwjYck29jJ2B2Hq5Jg44x9nguqLm2G/Y3xn
QI4YnDv+rM7dw6vmUHAybWI/3GdG0lwoeGjIRKsjHEM3c557jPZYyjgfT7Of/oFnif1Zx7iomuIc
mo9exRDTFa8jEN21doNMfc+qyjotojaNS1kSsBUT4lOKz0HbnFM6Y8A5NV/LuG2i52KQ6LYdM6hY
HH3HZXLk9bnEcfHip1LyRWLLtrXN4VqUdX/ulsYhNRrcmGfiRDb43ZiUecisvr6li7OOMAVwt+Ev
lHgoDXI0LTDBcG0nHxG+ozkaONADzsJaq4sWQZ2xnTP1DTvI6hiHAkCUgh/CEIqqMM7yl2YxMXgB
xdj4o5HVm7THqVvbQPaWnPKHicEYgfKYR/VC7kt70VjQ6uCtl/5Ztksb1Us+X+JFREPrv6lZJ68M
zUYmPzjeG02afQ/sn+u3XRRV8DU0hx8ezxS2YbHcBX0xrnw054ThL+2EZd9q2/1XjJ740LW0b2J5
Cbp+dreWhOyKW93dM1N1LzsSyRnmBwcI3daWg5sSNNe46uXleHx+U6knvq3F38kK5uaQtmA+As/b
W7wy4ETI6CIu3XnrGotA7qC/aFM09NpmCunNRiQSL+dh6ojQCnHfmHV6Liv93Z+H4segLombBQez
RNxJB1RETfsZl12FV+WtiXvj5sywBdJh/myFZV/qdckHaR2EI74YyKEiQwfBvs7VuLbI9YWG6Jal
xng3mSDfLPttlnRINFPdNQsaiB5CEgIEP1ut+fNL4cmNb4/j/plJX1LiEwVWEKziZPe4vheGW7zE
BbT5ipBlAAPeql759yz8pBkbcURs4NYqy9nWTF03Y1MfWzUUH8QcJq/zwV3yW6rk9NvI5rWum9XR
oKLdNJjrfVFZML0JqTYu25ePr+Y5y3R4zeOBqS12bpvEVN49WxeDQqALFxy/ZHfQDZfw2S3NY8iH
QU1Cr9c2Bwa6uD81+XjNZPga5sEUTUsy4X/WnHvDSh8iR/jOrX2pZ6/kKGVJkgIi0Iwjr5zS5vD8
UNNkeIe4G/4twvCnVdgERFipvroxNJV+bruDHBr7VTgTtkYLJKGyqi4aJ86XoCLUkl1w+XCTiSTY
8l0x4H2xRdEfYrGQnZzCURhF94+jkvzR+dj8L7n5ge1u8uLKZDk2nhIb6m5ohjbbEmOX4dbUfJNu
PQ+3xbp2ce1GaWrskRH3jyJNQR/k5B/pP8SBoVtwGFNlfzVwiuzd5NKBpv+GLvOz8CrvTZNeliZO
RTfo2V/x1OR5Mc/ULPObm7UM+XB133FiPXDPy998Sn983Yj6M9f6Lrfq/Nzb9s+lCsSHOdYxFokO
t7YW7sajRfOzqrv1bbGBjg6JyLC78ASQX2zn9hHglngMdBnuCBL41+/m+opX5cHFIQSWeJJ+A7t8
L8gTgVXZHvEZL/Z5JzXBrXZ/zl11QIoXR0uTLfsu4Ebr3dx66dal9PWlrIbPRvnZOXbd5n1xLKjv
Wo5b/JHto3a7l45mM3ou9UBr5WUCMhOBCdesdVApMFncd6GHj70HTNXndhc9gZW/y3QcK0Qmz8Pu
eezVnqAvNC+qboeobmVxnesRDHClusXGL+Ly7AMBMclWVDhMgxtl19kpJrb3mXgbrMYe81jWjwnX
6qsTzkckPx8c5v5PDJuT9howbIFNAUu+GYxvjr9Q89swowKP/rpt3K9WMd/B9YpX7ck4CsPyz2i6
49UZTm3ZlzubW3wbkg6Bx3gmGojkZnZspP/eBMFwnex2uLpQ8neOoGPFZbm/w1zdhR6UMg+m1Ykt
F5UKcRbfqtVVesmwX3Riwpyh2eO6ofLk4QZ+v3MF9J2Raco2qNrlpjG6DpyOXIt1IemYtGQ/jSon
l7cxTtSbY2J6BHOGpJeWfcJI3OleDVyhtILFZrWFH2H1zT0RBK95HACLKyLVlyl4JR0WOyg14Nzi
O8mNwI/k5sflnxwb703i1jEurlxQGO/Vg2HnQJzHculyik3ZoOcvsan2iZENcPNgXrQTqdMF24Db
B04qifEJ1paRResbQYRqIr+299C1+3PVjkpusoSdSeTwgj23dbYyUJ8uogNEnmwt/rrEjUq6DeEH
E2wlUzpR6ptsjev++HwVrptkQdLObmqxiDbX4cs4yfASDAtDRDed9qMxyKv2ZuA0jb7i+VZ48mcS
1M3x2fWahEEMUP8Z08Qd6KJUeXhNLNoSp1T/vUozrzt3BPNlODUCzqx1eumEyY1L90PZbhzVMijP
g1GiSXTa41J0xgl8V64KV8aoWIT3V5HX0zbI+vCWZva/Zs8olPlP+G5YzSMxxuIH1vMRAiykc7Nn
PoZZlicVD9mlxdHxVhsK63P7LTX8a2pIxDzMgCnEaBukZjaF4V+3xVnvHX1KeS7r8EtOhgsdFZUH
B7i3L+oyefNABvsWTlJcRC0Zo+/SyTzGjoN3TMCL380JJU2a7sqlcX9N4hD0mjm/EygIkTP8Bx6t
/RPSrXE8gVBeGxuRNMzlm3AVqE6IqFP3ttRIffA1DjfMZLObS7q5HsyID2RGz1cpLl6RYzV/emHX
ByhkboSq2I2yFXKSI2TJtMFYr50J/Mg9+xKni77Mb02gDHurvBwRMnJJdLoa1JeQgu7oQJqimZHO
S54y3l9CRiq4Kq+seEqLeVU5Dg41YTh57oZWM0SgOelThxJtwxTAvzWj+2+JJ+vx+Y5knO99mvub
sFXqnMFTPIVCLy9evSC+7HJ8uZ0KII4l9Nv05GTpN07r/vbMm1E9LuQhScCG9tu96Wr3iyoGccid
HpV8FuS3VrrmlXH3u5u67BojV2pWxXfYqF5BM4NmAYymKr8mrkdulE3ln5ryGju8e/4TBfkXeBSu
Bz8gjvdxY8YIWGvjWof4yqCQuKQZaSKO0+ZY2DtvNqMrwOs20dFzcQeZMVhGUs1G0ffHOs9ePGNo
T+0pyef26uRFh4qZVyoldj1dshP4X3oNSj+9Pl+VS1oetSd+zRjAnwfH+gIWPd+fmw9z6B6Lyzk+
NKIMsRSaQo5j5/p8ZzGLgO7uZrty3e4VFgNwXSWnR5Mgb5Jg05GZCyze1frSKVJEFOt+r9fxWfms
5NfFa8M4qqzh5jjx10nb6WGyjDHdT3Li5LY+RL8kkSWr8F3Mozya9A27ym+L1X4bRdqgqmvZhdAH
Yxd5kNAgF1h+RPW6oAKfmQPkv/IKrvlQZ05kx44dTcSXMmdDR2L0/IE+mRzbUg3jLkdqiTUVhbuB
k/0ubgE2njDpc4n1Yl4L/UtLJnfPfeO5tOE0nItBvqfhQK1Xa7TjffnVYpaix+6icyUPoV94xG+F
4Z27HHVe0Ryfl4DgYoKjQLe3i0f47KatyfbUqTSY3ONqb2LbcESF2T/ctvWvRZKgOcrMxNwHYxL+
nR4+R4jsmH4/iogDHko8+yShYwFFQjznO99q2+i5UO2xh7dlvE/H4k/TJ130v6UfSeqLvfGtM0HB
mqqY3p6LHSDPC2ykXP6Eih0OrHbG13JVVClg5G04he2vGjp71mUYWpatfXB5Jr/4LqHOzAHfAtRF
AQGoTuoRbDb4+biPDdVvvFr5F1sW/sUPDftQze03k994Dxz0pM9FztVxsIwfpkx/OEYsfyoJDOon
80ftltNeiBzsX5RohzHngj+xjHvVaue1I5sKP+nReB05zhIPMscyuOZ3fKvRq/VJei0NGyt0T1u7
pIaNDyXEvdCawiiWfrVvh9bFwBZOwnOBGdZcEXFvets9s0OaoNaQJlQp14LGGjd8XLi5JnSRfojb
L1ip9xcnc14z5R8Ava1LubTi8nz1XKYOqZVBcxKHl2xmu0msPr9LATaIE6o69AaY96LTO/GW0xs8
+fiQB6C4ra/EsZlAO8IOhS3BF9lxRsMA90T/N/yt48TaplVQwXcw67Nuy/P/DpcOht2pnJYo+3gW
SgSCeC8dfjxugonwMLjz6QkROdW/dYBZmmHZArvHKQVkUgmWxoGMnHQ4MwuJ76OP5fFowZAKpHnP
kOo9Cmnk5zgnQKRuE3HwK68+PgGmxm2qk58D5ZpjZ2A6BNF87f+qjJwZZIOAYrWMT50h+8OSlztY
ffJ3NvxSWCFcwhLAnwDLigyI0Y7shie46YrPrIMxpkedvTyh4baNz0n9E0v2+r3yFubr7rsflOaa
fcZ0VwzBb7dbApTK1bBZaKVeyaDvkZOEr0M/LZfcJYOELJs/+WzfRnxIIjkn1B9S1+Y2pyzf/UX5
vPzd8sb+wsyYRiCWgmEg6gmdDd1lljaJeKRpBDq1NkG8dhA8qBvfZ2abrdPrJ8upKDwQdNW2pFhQ
rz0XO2SGT7XEBByVWZAKrdhEY6a1On7PKpL5cIZJsZVIUxPPhMQ/j0L9GvOgesGQGNg6NLKLAeLp
Gh1i5MHqzlXfl6+yin95vWLEMYFFNUPI6U8/2Xbr0Akk+2c+dky5au8xKP5vsc4hiiEhv836/N+d
w4XXF7OBWwdzHMEAUwcq0jlCm01lV+rxc6hCBvREwdxL8LwjzJk3n0HaxrXjioPQE/v69xM5xKIk
3jDz4WInfRXVFeL6Im368zyDpCuhx7P0UvKIVN/f/I6pMYGL8TFjyrOn056+mC1iTGyVeda5FLM1
uwh6m18kymOBAOR2TAuj+VsNCEvHJwvQZVeZzXc5zePeNVqg5dTvr3ZZoThPmvkx48kEv694tZzh
nzkrsLTK8uI1HDrGU7Vl7YsBYV9mBG+zreqPsIWsJCD2FNokBByG2yMUvnEn17eMMMre9CrcFxSk
LV5K2FY4lfkHzTsKt46gE8B4kZxJVPx3GsSnnQVJNKyDfLfsoCZ5IOAMpC4mE/jL8xXUHaR4iRFu
Q3GOV87Oc0mog6I8g6SXhOVrb7bBxgHv+mTUsV+WYoocyvqdJEBim7hqiprBH6PRp38jUHDaZIZo
bwtZMzdrXfyhPqRBXZ+7IpkjKxZTBHf2azhOWCWP7PX7eD1pn4snZb1zDKqyPQzg+IiJgnwxR1Pt
M6fttolw3pQT60tFmObpL2evg/57iRk2XvNiOoy4/N89eyAVBFUbNJkCEw9ptq+tAb/SKpv+1BUj
D10dr+SkrETF4tFBxG5BO1MY5rZj6Pwhy3SMFra+zUL26AiJ4fwsoZ93bVsiYws18R11wX2xDJB5
t0lQ7BpGDJfEKs6uG2MMgdIzQmK2/csGpY7vd30B3gJ5a8NevkTe2j3IWITXsOMZYQJz1KqyQYBL
FyYqRMWVpOFZJuhEI7tVW9v4Rxo19hcD6heKzrIzshPy1P5r/XVkd6gzS+MWM4NqtUX2lx62xH1x
zDVigUHQh2WKXPcyHvULlCfCUzuYckI2J7vVA9VkylzMt4lSHYGSUh8vyKQCCzelwHQkzOHeNYWB
PWRn2lclRmOrYwJQg6KQF9HSKO0Jr1ouqpqcvzdajhYWRTExBLlgixVrkdRNGR6rXfo2+C4KK9cf
3uFCYoi1vBiNJmNmJfLkCYPbfpUM22zTDxtSVFkZeATM7fcchdGVdIzLEMv2vRbVQhhxjIljPeCE
a/nYXBGCqKST3jzyLY9Sox4hcWJBtlIkOyv/JxwcvNywEz2OlAhnc6H4RiTMX2nBY1FDjnPO6i8i
3czmB3knE+MY9rFMvU0B4Qi1UZ4gqeIYa9bqvR0xKS9tUe5JrLagNjHuFdJ81Ng7HOAZDSurEjX+
EzyvMK5/uLHxjlQreJSIBjeW4PR8QpC+yjBkd0ubCo89PRyQRk3Wt9hhfCHYHQOFZ09shJ9gdeql
yg2s42Davk8kFGzyeVuOMvkdcyaiNjfNl6Vypn0Ly0ekpvhIZHJyfNN6nbpxeAOPPLqZ3A7KnL6k
S3D0hLROw6gCplmx9yKHqtq5M3VYi8//flmblALYwKEZ/vtJaMG7u7s+bbAiX910VLfQ8O0ttjWk
lCjRcQsP9b+uUL8Zj2ye8Eif+cFLD/licAvsPia4Kbhb/H3V90a+mcF2jlNp/7aHpuYkirHYWJcC
29BtVeO5QI7AbwJnrC9Za3tvLQJOvulqg0Wc++4JR3Ed2uAj86jUTGldpOrECYJ5/2l1aCZhoX6o
hk3IRzdr2G1kdE0PzW3w30rFZLqbyZ/rBtJL1kuWwS/dqqH/gYasOgEOtR/EJb5NxFb8mkK8Z8zg
91xpdp71b5T2wA+xmqsZC4jRC/dswhfzxmD0ZIfMHWGCij0tRodTQ17fxkI+nJXCOZhwQrtkNcYB
k1mqSeyeRDWoSzWwg5aQK8THWIv0UJjOcPdddZo1bMB8pfLG1vAOTdTZEQVBv8eMgQ62LqmnT7bl
NPu+HPUPzLaPfupk8KI5/1tZwdcx4K4jeHvxZsg+ulKfduvWZytMx11n57i9GA12vR6VeTuLkHS1
wtt3peuvQXP+qzAL0udy5IsBbL0uqG/lJKY3BYZ2CYy52NrDYeGxeanXX9aMexoscmrbQF1mlcNN
TdIUnsrc4VDS/h4ZTkvHS99t3yi3U0z2tiXsKgprRdECJe3cMYk9D171HfGr3LoVWQNQpIJXgqyr
qFTGzzYjoCquaB/IAqq/GFX1R/T2xD7lpJeaimfrGaglstFzLt7Uh1+ZEXwt8RZ45BK+vYuwGNHx
+OnH4Mbaqpv3mBZkS2oxPY/pIf/QafpltrrslTTwnR785lGH1mkuufAbN5bOsZ0CpLi+mex9MXC4
Em/YbZpAQId69gTclRDah5KpRGpN39IapQOE6+HF7XowoQ7TR3JX3k1bGcfnXul6cDMCIz07BWwA
0xJUKKlb/rDjrNtkiBMPbuJzQEOWftPp8sqopH3vcYj7H/QcUkWjwcolMyzY5M/HsBGudzQ1FDtI
dNMWsfmnhro2ks+XBtdaF0wJRfa7znSFBhVj2Kko8wNP6jkb8Hb4+zNa45HPGMmkK9EtTYfP9eE5
uTrOKPb1n1qZ8aOTRvwAliq341Dah+e/tQCEEDfETbSB92jJJcthFwAnlOEXH+yJorapPgCAlu3k
lf73vPsadK96eOFQWn6m9oDHSda213Yu3ixt/AgHQgDkVImvcJF3mVrKSzmaRZTkxiMg9vwk8klf
yafS1zHtq5PO7Hd+mca+pAiGXYH53C7Jl+rIaI0dfd3QvML3jwNn73aefffFDQl7XSU0z8VddTSd
qx18SOWV9EWDQpsFpNO4lWnxlZC+bTPr9pivV2auWsKYRxpnv4QjHq6LGc6XEN4TWnFG1onAqIIp
kXlvUrv4UiVNdbCBBPZUgbiALku/dUzLfRnN8jvAkXlBA+S+PJdcO0RDm8PJk1dLjfg3BIwgQlVm
n4NNcJMuBgJ9kNQfh0ykUejrepcvKdFDbAOUx6u4Z6jmY19k8vwc6uS1j3Y+HfxTWUoPwdTcndNA
4eYDk1QBwXex7s/+Wkp2T1Cs6OqTw48oy1BEEC1F9HxlTKaiaWealldHV5pyADs39fW5cGom27mE
LvNsWwFM/uti7Zn5eBIoOnECV5xopGi5zWNNhhyZYksCjyp2Xm1GLMfnnGoZQYIZA7/rUIlzj5Li
iiXcWfnCe6S4BRGpveupqG8rFXwzBfY/Zajm6LkUuf3fq2p9VXc+c1F73PsGKPEWtq8zwJgqC3EY
2ip8IcwweFGWDYVtCd7DgodFgR6NMDle/THXR0m6IAKbbmd0iXvlP+aPJ9rEsMuhvjK/O54GyME3
Fy+J5Uo2+X/L863Z/NNPuo9aZEcEgTVyvNqOfjVn2nPG5r89nFGicfanyBpSJP5je+rKZOFeoIHS
PVEAxPvxvrXeoRj0lzYwUwDyhCT1GNFD2tR9j9eYnV29ua5WwIMjBP/RJJub4lAnoYXbkfKjcV1g
OSHftmlBq2WSh9buDJLnlkdIZtcjhvH5SBge7zwPQuKSWFhNhB3dyYqMmXgh3m3vpGwi9rKqFxA0
Hl6r9T3NNjMm31+XXIWAykKdXHf8itDQPXmE4L0aDlOekG3Ky3aqVcW3yjfjY9U3P0uJ7R32ie1n
/X+EndeS40a2Rb8IEUh4vNJ7slim1XpBqB289/j6uzJLo74zN+LOSwZJtaTqIoDMc87ea/tMfrvK
sy6FhUeFsHukzfZc7q2W4bCaQ6g5T2s1L9Sf5t7pa0YO0UgALZOgU4vmpkN+AHC4jHNK55qxphzn
63JR3X885u5+nmLMeUWCYuRfS0NS2HmYsxijhE5RI0cNo426FuezemO8ognRzrMSxjnYgdMiCvaF
UiF0RlhtrSrM1n0xnWrsOXscK/pJLSWiwBMwwT1KaaaKxCpm4SjZXfpFLZPV65dOSkGNiWaO2Vzr
zitulhCQUpzEQ5rJ26yyrFU3Igz1zc6CDoj3nf1vOPsDYadeQp/4n7aoeoVlBHlEZyXb/7h1e1Sb
a2a0qKjlDEOpjtSSQEXCYy2xRVlKWJS7HAxAmu0y+tTqXv/XmKEUoKn8iv7qI9RoD8cFMYNp4zy1
VhsOFclxoCi7mfavTpVk+KRLyQPg7/NglCwHqnZxVFtRZmJ3JEZ42TaN9S2IbIzqUlhgaM43T7eu
w+inp75wl03jF8ZmlBYJEuPTjTqXDlRhK7OJqqM9NtUmFnm+7XI72k96Ep3C0TcPaeCSqVl02dp0
OmsXjgUKNmij63iy9Y3VGMuRlsgLPaXupvVOskOEEK4DsnZuju2SYObhxNuj7Op/ZPSOK0wVTy0p
HbyfhP7l/AIf7dT7YEJ/lZaODBHu47sR2hP3CB1+dmC14cQVZiT0HuEmck2S0nrjm3qRxpCuIRRy
yEr4pTFrHTfTEBJ4pxklVV4YbKZxnGySAy+0nCHwtRFR6OpUaTGS1E0/XWmpA3K4mEO8O25zmJz5
xLQ43XazjXfV4zmdeaCglCLEC5sIAGOQ7Rcv955d7m5pw5aH2Z3jjZNW4f6zdDcF1nTV6IdRUZxK
VF8ojPrxkkjZgFrwQtLNnoiuYZoiCmc45sHIl9RxvMW3KnU5PsVvxg6lVdxDKRo6bFTUlPJ/QxQi
iGIv0a4AxsY3M2p2c7JWri9lrbI6jJIVreAO3/HaszWGkW1uuueXJFnSo7px1D1TNMyuHUJ1V25Z
hWc45SGae5axDsNzSA7IDuJuzaGxCdd67saHpfZ1/FtJdRXEGh1Iz51PZfldCRgnHs4J8RJ0Buc/
UxoF6xld+cq3ZIZ05PhoQFimkMxgq0r9TTkV7Y4szJLydfZuI7Fhb9CJ3q9HYsGSp1pIS0drDBgL
ch4gz5KZMz3tpT6Zi3VopJJbLWGJhSN1/VsVUGms09YqzqOuD7f5nwVA3nmEC6x10Xf0FURMl/w8
96BtlzUwV2CcDJbuVplrJ3+ge5HSSb2ktJGOmHMOUZcSpY0SA60RXSq1GFFFIKlAnZxlHS0VnYjB
PtKnR18L/0qs8Q/6186htQnHxoenveCtPoCkrFBn4oe5jr1tXtPQyo85GrSj6kfHMJb84GrUPpel
lyJ6x0SzmmIrXTkLwbsLcZPPJbCMvTlOk5TR0/9WzQs5sEhrbz6Eel3sbIwizLaiwj+10JQ4MqEF
oPkdk28unWj89nVfbF0MwJ/tB4wGVDH8vS0pWFeLTo9y+sFBTX9tlpqgrrSBbgEk9FBKftPouRc+
169NR39MK95BWoxkTNYX5gjRJZEzL7UE8m1MJYS9MB6QENs68YnaeBiLBRRtZMrHgP0dZPKjsnxK
lDar3yqtlCDa6um6ib8akS8g3zU9hnmO2DZ05TRndk8l1dAqUV0/zYrYliPzUOnmX2Ot2S8ewvNr
6icX9S7lJzvrIvwF78eB9D2YuA87853ob94SCr93TewyzB9y2R9W4souXVZN1O9mZJn8Eufp21Td
Zv4XVSNrQe+VcY84uj3PirAkjG0u6UCTsbq14NZMDIfeCj04FYnl3tW7um6lV6bBPOe4W/VddijT
Ht0CZZO+6R6gNFNkqJyETScgCPETI6GSZ9dxaecjj9BDhHx8HzTltyVticuY8LvuPInQJXh9hszv
ZDya0Q8F8rN5NmCyyROGOnOUMdi9Er15mNgTZEs9OGSuz9Nm5jG8NJq706xBhtrBIOQf0FYfbfLs
wMdu8fUwP6GTseoz4qKpAjC2zh3xiiOxo6XpYe8a4h9eiIFT3gf5EB/szEn5L1bmWgvxn1AzxCv5
au4j9PgitF81u3y6fRB8NVFf8KsGyYgr86EW2rI+VqTwvffiA6HE/Go1/1nDPcYoajU30Nd5Uf/S
Si0/KHVZp/2ZG532RFFC5GEDlcr0jT8KFwnVNGAMIOeR4tgvxu3iLUwGK80EIzlM5kb36vBE+yy6
LoibyGj/uSS9cy47M3yO5RCurHRo/mpL92XI0g87yqxDOi/Ts6CcpUiS26SUAhmm0ezGilNuxjVr
U/e/UEvbB6HF984uikOUBP7Grsz5D93JCfj9hX/C+Trgfdw52SAOiZmfrFYsL9iav1thVxypZJaz
1uvpQ5cuvDx35nWJePmhPnO99Dxx6DiUhc/YI7LN7DS1aP+1UN/06VxusqoJXrMyaC5l7P7Ul455
KG3CnqE3U6VsoKNGRW40tXM1mLdcuwnuiNcZ086tAZRRe1eXZZlRTfrDtDMjpgWlF4ZU+E17lfGs
Nd6LXqqFY5NeVjWbnK7DYkvOur7+bZ6rDSuGrMzWuuX6rY9LPV8DK50fUUGSgDlwWSJ5TU+1a3io
qRftYKSC2d8/Q3cv8sCSiWFc+6LF9x7PF/WoJdsovWDPuyA674Fsd81WfS7hTBaoij41pRE119bB
zPmA43GwzmOZToti64wsO8PWDmBWfX8ix39o20zT5FCySAU7Qz//RM97/RREwNpjilAAL6D72m00
h0ZGWtLyLxkqpA5ybrxQYtvS3F6pAVP6KdHmeaJbAAl8N0PLJktDVSTm+vhkhk2g6eg/GD+We2co
AbOJcQZIrBAG3txUOzUaiOVAIWolhULLpbU+SPcRVzAesbbbk77qHoB3oHSlENotcZEB52LjJfAU
3aWp5xtrbqaNetsPQHTGvmlWUdLNeOugZJHowAgXRgb5oAzLmbZFSOz4OYyayVJUZ/k+jwgrxFHk
XSh/nEu/NlyD/rdclNeh7JjyLEYCcpY/SB+YZpsZI33JMJ1j7u3eBCiw6xwvhAR3pNRCAyGiLdbS
bF9U3Ufe03nxNTQ/zYLDYBh1mwMrj6ditNOSXwhQPS0xrCPOmmNe0iNbtf572MY5rXuzXDmuk72n
SOYZ/pSoVulybRE6JEAI0/lsxf18dqNuXJMaB7tdamMiqZLJgtg6NW321U8DfadqvCDIEFmVpGyM
3n5E5wB2tHiNh6p4RTOurY0846zWGcbrnJoD+GY93rZ9/VPrB+s56Il+mGK6ozOGlyeQ+PTFMP+M
hREfoyE4lWYX70O//4E5yon3gq2lrnA91XpXX5LZ/ykEl4QtVSRqyZ2XDJ7KydMN1MvYgsRmdAkJ
7+QZLet77WTkxd1WHfSiz8M9vObd1Mz6R5P4D5Qt2bHkgnqB3fmzQce80yWhxeMmOxJyjMOJbHWs
a4gPZV8dONaOvwXm0bgFvyS3FIQCCLJGtqgqw7Ww4AUn1PjSDMLYmJgLdrWWZR8ASRGqdPNLzjPv
EU7Dccraj95jamuOHoJTuViZNZxqXHOVwak6EAZGKBS1j9inGeoY9V88uJITuPB3gsG14/y3gg4Z
nWscuyGbz2Mwv6NZHvZ+UqFvDLT+zHG7IC4VV4fy6gxSTJgHyXcn6l9Lqo/zULgXm+P12jCrWyXP
lgibeHBXmrVDYfs9h4cLwL1uzgLXNG43C+61ha5xmDZmgd9sbEVwjmr2PLdty71YkD+WkYPwHMvT
0YCncW3w6HR177gEewxrAHH+FqQGcn7SYLk0rb44gyw0t1M3/wrKOSBYKibPng2f8nuJE8AQltg7
pICdYqkDy9IETZrV5hsYe9j+dFwNlVyKuqKCogkN4aM10cdJ0wM2YvCzKI9XXWRbJ7suGfUKfUBw
7Ns7bD/2iVa3faLOMrd5lcJgVUWTm9jI/ryfyHmNU4ag4aReCQrk46yoN5PzHFqz2THshB/XABlm
5qvTbUFxv/jOC6bxn6LBwgr4cz6WDlS+qIODU6EKsFvzQRy7QSY1Y2wl8VELs1ESlhM9Igh3Bi8+
L5c2rgYDwR8RZy4sjw02QOPa7fLF7S6m/U3ZqDmxptcBb97J0KwHlQ46VpR+XM9teAuchHrH7LMD
ld4hsTr3JRhn+0gXueGUsRuq2ty1lfPu9zjEzDquCftu9Pxco65s7HXb2t8MEVb7MczrYaW74N3z
nrm21GFiKCPvWb0Kdp1ZmxddDnBnufh+gsUMSSgxP1PlwAGc9lUo+Dn4STkmo+Ahs1vGu6DPQDVS
8jjRBu+DPsFBdIycwKKIF5p76dZx7F9MWevVIId3vjWm99qzj14VPmpt7G+53Mz1CAee1ejcobm/
ZQrH46/32r3b0Dn/bKWbVTMdaZDmYI6mvQtb7Z049woqHYGmF60v/3Bdd3z6ciFu+RQvcF1C51wb
bnwfxsXC+8IcEjwjHql/lsjpccM2AxItNyed5p8lQzG1qkPkOJq/5CRosAyY9kmmqac7XKy3cNRC
nIHw6CyPS0LDh9dOyNIa2YscaIaDOh8eU4RA3Dd07YlykC5IwKwOF8q1U90e2eNp5aK12Q8NUfsR
/VHxbJyBObTrTNsQF9bZ5GjOxN2ajz0acfXDV0HaM0xmSZZ52em5+BktPuYkBrXncopgUEtLnMC+
cakRM9C0wJH/7IYUYX6bF1z1WNVAQ4/bsW4bRtVu+9J35iXtbIBzjuMfPo/eUIjTS1fra/as5ayo
IFHEOGrOohNjL3ZvuYXbBc6f0nC4WeJOO5a56WxKZqWUo7zFcdydFtGTCJm3xAsa8XJXVABhDU8M
ONqYtNfEtD6ceRGn30sHsv2UJ3KU6BZXDfk/mgcxvoMrC7fJMHzgrp9R8Oh/IMUdEbx72SUGC3CD
3T0wG61+MgryzqioGmZ5XrAbGP59nSkWdb93T/gtsw2XH/3ZFCUJKNz6XfwZSAuzWpx+9o5YutdT
FC8F8kskCsjyV3pm0X0bhvqjrotLhPJul8UlU3arj7cOovbXkRqVQ0oy/0EPcmUscIcIHwWf2fqp
t9KSKr6NVQT+0d5HseucU2g7NFIzBDPyFbPDFePMwOVxKrR9Ks20mVZpJ5HLwKI+7PO1SJjLKNWg
KH1maelcRFeA73nstSgFOQf0UfQ0URjuqhDDki68h236IwfOEgMil3fL4WmZNz7TX8w4NtHpclGv
RPlGjBtmAt+/8vykaJjt7lHycxw4LMLWKeBV9MaAaI0eq3pXpAY5M4zh6zLSQB1Kn7JccOOjYuJg
v67T4MeII+xN2sLeIB45IcohLYrMk6l1xdvQzevZ6+2PLG4eddVzZxflbXbiEOuXvWxiXVR3Y6+a
zmHcN7eyeNSyQqETdWQCkh4cs6arVYxYH0tmmkpq6SpYT0p7wmIs0zALWpGe0r9g7o43tHwgtzkI
PNMhqQ7UQTdPuo/VMqX1awqmkxmZPm7d2urRVkqmJV/CjPNuMQEP+OYXv0VJ68WLdv17UOZETcST
yupXdL+blzYaQeSY+YT1038vNat86lZe3erYxV6G3dPXdXpZYRAehpbrsAnR+NttUZ86CZEJDIuW
SGHPhzwp/nKSIP/Lao7zWKX70UjsFQVfzIbk+ofGgUVLwzxFfMU3fWis+ZbNmn3oe/NWpq276mlm
7PBY8Mh28jo7TEYJtB30HER0J/g2zLilOTsgKZOdnaQ3wEUxJ+OGR/EVIgZDboCEfdbc7pgJzrpy
dlYL8Hyz0z28uvr+WdIyiRmOizAeShA9WHEBnqjPr10zGauZRtUq0Ww48mlY3D25lLpuXtv8x9Kh
Py3KHK1ehfUd5FL+0riiPIMikAV/HpHGlBb4d6hDZ/QS/nSbmjbkWIKvGPEC+xAcLhkPiJPdaye6
D3P6pZhCg7SaOJrXHMGsTZWDfu/oQy6y4kt4ymipNx3HtP67+22HwjrP/g8h6wCyGvE8S+Pz5NeS
AVLBZNfGCtwYT4LLv9QN49dKQ4b8W+Sg9A2fjdLWQXfdlTNpA7kR1FcN6gsu1OUN6hf3QGdbZ01u
PWphWNXR8qC+3XpxR5uY1vwFGGB+ibXlPe+Hfm9WcCxKm4HN3ejsQQqU2td+MeIzj+mC/UZoZ3uq
3gAb/S3nVNaGZcCACFgQKZclwvhtielOJsNfUApAwxZ8wRkYhVsuVZndwmF2SBzkuqQ50LCJxLe+
K/78tTjLJZdAJbUkOU4y1z+HARvk76VpjWXjUBuRHTQoaUg0Ukh5Ed6MHBntpbEKcA+eL15pDKC6
4YrOHYhGk4NGBruImBpIzcWzl1M4tXCdZpe2SW4cU5yHLQek5Fekj8namVlEBFZg+bsMVuStmJtA
0Kx22eWymswehsOTpX2YnBNhiol7z2n9NiBk95TK2U0KmtZh+ePTP4DBXBxDqndLIsEazUrPjlYs
JayC7MMJOX1E0pRaapp1cRIHOavr7OhOc9pFW73RGT9j+C7HL2MBGl3VuXw//Z6L7hEbvUXMTzlh
dJ/eaxAsO2scsnMimSToVGK8S0XD5DSAtztk3jacHO8AKO5v38xIR+EIiAryI+5BS4J4wiYeMaBy
7MckRps4a8JXqmmiRQjk8M0Jo/kwzNe81n6EaVKchAPVouLk5YQFGoTIrE6AAQdrwGsMSsqP8lup
DcwOUaNzNhJj+Ej3nSugwWX0npGgIZycsKsOJFWFHfS3ngnqq21PHbTD8GrF9RajXHJNtXy88wOM
9wWD9g4grU/aJZ9N6GA+5Xw0gtD6/8OvUFp0FDQ1jGZ8llz9zUrVbCkd7RulQXtrlmtGf/ekmRkH
0bQcvorW7mHxMC2t8b6fR1QA04CASMAeirBH3oImrfZ6HtfXfnHupeWnb+z69DSXmJFGwjF/8av8
1ptNAMye+FItgdqwivtcJmpAsW9qo34d8uWHpffZim4SUjs5nPSm+IZzUX/pqc62RS4yUq9xvRv2
WK5Sf9IuosIgqmSNZpVwsPXGrVeZfGfxkJ5FmO3ABWfwy1zmC+i3OZfkkH9G/8toTMu2pyxd/S7/
wBZh3UkwqA0+xrmKDX6doSWj6gA65EszGISUXV3WzmbRu+GGY93c8IzyAK1PEBdVLVQPmNZyLwm3
qQQcWjkJWBHuNpO+4Lo38nobSr+eWrLKby6OHnyHPWXu6y5ObnYmDat1jDQ0BGxpAynyMf6/qCVL
7GMy9NN5Awuf5whtmqvrEVEkddMNU8cztaR3Jnei2iYSep9MSP/qsUX/J1+pxZMUqsUcl42QYnpT
Lj7XySFNUxLoliLbYy9nz7URoR8/PxzM6fMwpI5BZIpN50G2q+RUfRYRHjFITJ+vGPhEW42v33Gx
+iRy4PnbgbH4rbXyEjdbPryCUbb6a+gE18yDHZBdCCIOB1a48lAeHNTOlXlZvTLGAGNoOiV8Kea5
K4LxpharGvQjCoJn7BfNehahxfhtDC9q0Sea30PKhSMndehFwrMjx1SWXBqv6U+pcQjl0NgPW/3k
uSCLVi7SkQ39I/xvQ7icp852mWk388ZkysoPMsyoJtBqOpWXgGVoeLDx5MN9BJgJAw2NuGNSuxt/
nqKzKxfQZDj3W60lRzeI38wOeqXRtwu/XvkSJY+QA2Vj7aBvW2eyLkeCbUAsY/BcNt5rDH98AzIL
DcM//1C9cjsnBy4vj7HRZBz4tzokOhg5J0wbZ79N72nXdHs6HrS5xsnKznQ03RWJu2QJ4hA42XIZ
yxQ2V01L2qpQS3TVdOWCXI4D3JJbauJ0yZsIHE5ICqBjRrAdaoywDv2zd8YO7tpBUvSqNaGxWRpm
/4vr99vPsX8eaGdBdSmFAJFJYkhGDIyBtZm/P4voY+x9Q5junCL6noxiCjAhI4dOwNxhIKhLJneI
pxwoyZiicsRUy5R+GYeYKll6iAsOxDbBUMdOeYuTMDp/bupTHD1maRZXS4ah5hJJx3gN72xfzvHL
skfeh2VMq/rlXCbZAq0qfHG1Kt4rN6MryVLqlXI4aqOTHjAtHRgUOScPhPHnQkYh3eUuQAvAX9U0
9b8XtAnAdBfxJk2Gn/ub2uTUdqctzRprvXMSbgxNJWnaU8ndqt7FEqmwhAa8Vg6AqeysKCVPsWBK
cVAW2VU9HpQ6W7cdeXdpzq8J4MZh0Ax7Jwx60jPn8wcogIEueTffQ/+OUKxeG9BrtpZIostg9/Ro
bHhZJ4geq/8QRNSzySXCYGvze05al0BD/cj5cwB6ePTt+UukuhINfccdbmNrb8BD3tYOeOjRNc2H
GSfWAxJwxAiFUI7ZhR4tYwI7pAn03MWyq/jKLel2Kiez/FwGaXlCC1CduWB5gnKW3cA3ni9qaZpl
OUxdc+O5ldDT6tgCS/ecl4Ra2nRnNurtWPfaVqfyXnkWPkjzmAo2ibLPG9TeNektGkowCf6sVlZS
dWfUodwpgJZORgJSKwS4hLycFa7tN87zmmmjhBnHlKYmi5Cmp1JEslvZhs82biUkbbwSOka4EKro
3TIjcKz9Ot0ljILfBqshh7qN8tNg0/BHRG+uZnl3ZpQpFY107lae1f3GWzi2/O7xq1d6g6BsmfEU
fc0zh1GYmU5nNrfpPErVkmMX4og5GvuFnrHvt/cE2AEyixybP2bElxaDyB6EysQkjTCNicyWYwNH
ELcM9jN+Xwf1LnTNlymsTMa2RIr2csYcVWZ7hlC4UTa00pr/dqUlRXHnaduhkTb/DMNnGFeAmX36
gYe0jlDuwS3bNKln7Id2wH3sndDeO886oR9Ids53tux6U1fJn2nJL35T1szATI+HKwe5/lmXiDLm
V5gBwzWLzemViEl9XdAyOug9vVNNIG/Dyl8/hCBvqeB5Cb0qyK85/VM16FBHwUU2TfwEowSuFyMO
SnCT6GZm96PoGYBYiyDkY42ElUyNXIzlHlyhdQT+dCxlT3+Rpb0sYk5Yd/S13/MEzQPQ45Jsncld
N3BJMLDmuN4pDU9nRfPFa7ahS8W1GDVZ6K3R3doOHhTsQW1X9LO4oIOJDvOXviM7xqXovftyEXTq
MG3bybZ1gwf7ZfKlaOrpUHpQdao42kW+vdzHoG3AJzJ8gxwc3enQsFSgyCqDgCrbb++lFH438LDZ
3EBEuGxRN58u/GbJ2/fK1gT/7d4OVks2rUsooBlZS68lBONtVVnLJbY6+yyML2NK417Iy0CpDJTe
YGr7X1Ec12R8OgLF7gIYsIPnDBPSuaYjwhxX7AZst0xCurd2dounH8WAPiMdb0bbnQh1hB/PWRBg
H4EKvqsRDS5nK59LqaGddPANMwWAeyifdIpWp45VOVU/1TC+vEgB2+XSmWZ/mDx66YsDD6RieBUU
Fgd03tWidY+F5mOFEUR73iiwxd3WmGjqyXs5NNZXtPQueTMVJMhu6cjARWsSZ6SOEqXq/Ojjr8DR
3xYhfejooB+ugMSWlsh9ZmmX5nLTMNkgeo5qjNPJbHxH+6nvqzos4dMt+t1vLDIvOEivVacJ2V/8
2XPK7LBaxa5NFNbU7JPIyk7L4scoYhweThZ+VrDPEhGnxFyubhco9ZY3Xf7l1S+kkprOAqDQaZ6P
7eLBC7JSaG2lITC9K+4cuNL63KfVLnW7++fBDYBFsoOLQnfaDZEoMZNDGivRpGqx+pmCOyQ1Kgvq
+mAjY94xengBvzEdcSEA4wuz6oic8M+IufmdRm695eSmH4RFW6tJF86JEE7EemLyvlZzvrCsUdrU
3l502q84Rr0+BH5DqnLkboZcnzY2VN3QEf2XgOOIItllsgOnXuWyDVe7IC4rZqJUq8NBQSqMyNdW
YzACSZKnI26OXR2P2VkVLqqEYfRpHxsjfclGl05kpAkOuZ5mriKNBnGqU3LSbSIOxwaUVXWMUea4
Qxg0DdaI5NFFFS9oSLfhSw5b4eE6HPzps7qcKCPCfZbFPtHIdaU0DabZEuBphrVi5vb8xrPt7IFA
WVMve69zZCUvWjtugBh4ryHtA7yPrru2pX9agZHUErtf4zBmspcOX+AAewco1yMTUC7Gm5Mfy1I2
8lPra+3hKlCD+5AKnzgGIupCJwF820TbXluIEQdM91E5zleb1Ldt4gr+HkU6ftLEmFx5FzlNMhuk
Yq23IGaje3yYOK871qDd1WJVrb/ymzrZ4d50N6NpcYlb0PzgLiKtHw2oGMzcrupVmdYw/8h71TXB
brK4yxHrE/S3Xi9Gmuktnmh4fPueKDavZcyld3l113X/0SUlJk8Gy5/7ZlMVGGTDZdk5lmdsdRcL
lk9n7fExjgEanXKsTpMCT1Zm81WOPG7LKMRt6AaSumW6E8hZVzYg8WG3PFcRryo8k1q8qR8P1E/R
SuujH5UeOrvP/T5y8v8SPeT8e/bQJz3bNizsH7YhKBlkdNf/ClxITPS+4yz87VxQEMdFmN1x6b/l
wTL32JqR9ikkuRqWkqqB/gR9CUWLd+I4bW99o/6Rw8I5+XrWsdtFTwMxyG0SMDNHy+EadlDM+zzC
r21r3Obes1GDFdWp7zHgkSWe+qNYKyfi3GBHZDrC0MiFCI0QszyrRQPCvnHLJlqr8IulzQWsZR6o
4jYWwXBVIR1Mh1rOcCRcKBZBy7GFYdRMuFEJusAs9T9aOU5cwAadXNiT+2lB9Z817kO3jp2j6Seo
zjgtp1hj/M8j0hjrvwyqXjpqJMLX+G9PfFXdGp7Xhi892xb6kB/VDSHE6/9PNbf/D9McbZdrUt1b
wrZcvp9//1YWb7A0A0j01qwQq2fusEXx3zFrZynq0d6FARNRgAx/fyYgg3LrjMFJ/RG/jfq7/Ley
DFBdnobxums1+y3rWnimw5TtBvm24zFzSAbCKtU/Nd3Ru4Q5udW6tHhZhDFfYds/Y5P560Ypi8Mg
QWmDXgk6uvxQBZmoD5HM//Mh1rSVYYNmNIOGG45aG1F21ZKby1z+92fq4drJJ6z6zGyGBuc5f0T9
4d9/Tn2m/rD6LNKd6r8kwhnckP9Bkbd92xemoDvpC90ji+vff+OWEfecD81wrwHs3ac2SCO1eDWH
6sjWwq3ayJNpQjADMCvy8ASbWHWUPUsPvsTtOD7lB5EZwlfwDLI+AqMBf0VqWx+36Qa10PIgMfkE
UxiIZa8j0naz+urMGIqLPPq+yDugQaVwHL3p784M59Sfy8Kh4Tc/bKRPsWocGoQtZeXUAFhy7CU/
Flb2nV70/DT0uF17uA0vfN8RNIPh6YdBB6TS0p4R7hBokqpmDjWA/7VRntQZoZCDTTPOgbdEOuSi
JkVQDUvKYHw/rapKyVXMP0ryz4kz7IF/9rbBUFoy0mBc+Bt9pqE0Bt10I2mcFgywmpkBF0IZj0yH
+UscRtm96V2IoeA2t5wSFrqhZQ1yi0EnSb+frD89LLCf45Va6fJu5UhbHGPHINyToxhwG3frjTHR
ILGxnEiMJd4NFzx0NJsnBPEhxcEby37f+PAgnHxxTokDKyVMnX6DLbWC6bYdFp3U4Rj3ndAc6y48
kd4GDjNT1A53mg4xmu3MOPA/He4LdsOjp4tfCw7NPZ43DclyPN8N9lblf4ghyECt0qd9XtOfop04
7isMWQxa4wocHlqzyubm8HM4t7UEiblFrO3gWaUrUxKJ+yWDltfr/hH88R4pXnjuumiTyKamKdXm
cSr2HgiX/VQH024phuYq/GZrCDHfarfO90X0rdBqQkRKu72DHyHHmFbCvY2upOyszaTtf0Ix/G4W
BFnH0EuPph33d9BEjHzRe7aWgERrivoROAF+JfPLXOnJ3pN9QyBatCArUfvrITX+Ksuyg+rCpLyq
IdtWKTEVfcPo0bRK/VRWHeG+5aLmxAFURe0a8X2hCa/LO2iyuw0V+uiYrXbpUXRdEn/MKPA57kYT
QvYkH4n8GCPw3iOi8Llr6cIisGcOElCijHqx7EfRACdL6cG3Ycx4y+6PXdiNr30kFQmB+8H8f1e7
5HPSiFkAvHMD+BQQKqJB8615wxlJbHTJJG/aoN/3Vfljyekhev/C9KS/PrdukIbgpKOZ4IhiahCy
xYykGId4DqEjzMCnwzy1p0byqtSiZBO40L8SY+rsnClLLrXpc0cbziqQFjjzLvhuHiOPdYKNPpo6
+MW49OE0zsK8oaIbQdbgOpriN8fHbasVnkHoakjsM3/1Fc/9HEJ29jWV+pYcQdB+EX79ndbOuFYw
pc4hwCPGY7lFlFiSQQINGnkzGdt1Zd0cCvcdGVIaWj1Gxa1ZX9TOqRbXGaZjyTwDFFZw+r3U4EWi
spwPqvOVuemwF4iCDak7IKIEy1hCw1lzvkqSXU/Z3mVGfQe4MG3CuJn3gobpOkByv0aRH+0G2eQN
ejjLbiQNrnZL0IyRx3DoLZwup2j8Maal8bSGt3JAcAxYzLiKSLxahPas0CzVXD1MFkFBZht/JP0E
scTNJdbvOQjoNUjxruxiLCX+tDEn+VqIxCIAQ/vVNeT7/F7qSLyXujnvnEFgjPtnQfZNyLPmFdiZ
gsrckmT4NdExdh98S/M3ngHwA38VES1pM5oHnSnrwpATEfrkydRk+K0fSdT2OwM12Ukti81mMCbU
AVOFzziWyprYcyMqTJJgFQaT4MoNNSxsM/l2WAi/srBbbnDlFyU2owkHajkjqIu9+1ybB7wS9aVs
S39FMHZz6J3Ae4ISW81J7sO7SM48leg3S80HQ2fzLLl+BTTbYwv/gyLEHE69fFV7CIfwrx90xBI8
gmFi41e/RUn0Jbf8fj9IoJElvfo9U0jqMePr2PsfVg5qqYpoz6JEzC+JzNME06G/9XH1Yibz1p61
b5CD620wv4V+SEw3EVYM0OOzbc/m0eD53UiFliYR7k60GrnOz74gZiCJKotuxBJsBG41cEFTF7PR
ZeWKpIiYfugS7xoZMCNcQf4DWhIHe14Gbrlq5ovLMwJGaHv9DQnLdAtNiij2S7SvgvGtiS1cKi3b
+vA/lJ3ZctvYtmV/5US+4xT65sY994EAe4rqbcsvCHeJvu/x9TU25EpJtMuqishEiKRMiCCwsfda
c44pS/XerlXlREYIQsIEP08+KJ9Sxf820clCGk/ekJRrMfJ0KkFSal/ZSTa5fjtAW6j19lgU8Phk
BvB1LhHh3cLNnOcB4DwDL0FgNajS3Lpu67i9MbuOTri5S6MQ1jYM4k1Et+YGIjLaeBRXHihD8lW1
1MY2GBm3nY6H1NSVo16Bpm8VbL5B/oQobEpcYkU+LJ3iWh/izdI4NrrqYxmig5mTvD61HCyPYuPP
FozaRgzCNA7L4lofOuUpKJTPVQ4Nn4L8iRDaae8k8xa3rwexP9wvK8exbOFgB1ywcuDc+DN1QAhS
UN1q3CStkmHDGRhEiJtyl/Fm2fRJ+8HXnNL3iuJh8dNJlmltikL5hhLL2ptZs8XyO11XeaadolRn
fqoksOEGrAV2hEN/8keIfwPZF+S9Oi7G2dGzKLe7NMTMA3OqyDMkM90OjTqJZPr0qENwd8j0ux4i
HVw7nTNSu6EdDYooCcsYDdoGzFisavEzvbAUEVJBnO4NIVSc6em7g7hFL3xl6l0jbVD7Y5Qj3V78
U6mldisMVDpzrNbezgwnbh9UNTTlIt37NG+MoMlupgnzmawCKRvm9GvV4sdb2FMOleJqRIGnTaFx
Yw/W96alBVWp02dH1s4xxmSwNf2BPA4uhD65gavt7/I+AKWazhtKNOWuoALuxpCzb4ssnA9Jm19n
4zzuZ1UNjqPYhKw7VXnOT4vXWK7sO9Mxla1CIOIev5v3ws1s+uobRGjsuRb2gToBqz2KtL2O8Azm
/v7KklSuUZEIWEAs2BSD/dk0k/Hki7pKpeZ02xXPwk7qtMoVNaz6PKOa94oUvfwiZs4A0e2o5wtw
+1Z3AIGUXRIDN0Sj3OXMK7V4kDCBws1YloR2CvEqiYvV0tPQ5Oh7TRV0E7R0zbsKt2BtxKT8GcZt
3zE1MoBMb1C3hq4kYcuz54I0ZXnaZuD4P0qahYY6KpLHJsy/w6gkFIiQjzq3fMwyTb7Gf0bNX4hj
ShPHJHKpjxn10ZXdBQfJmIa9SosfAwGOd6btlmeOmnw7+YrkUUbeRk0oKF3kWa1sjAmZ1Wa3Ugok
KAtGlERFsls4VYgQYCOq6gozYoS0fJDPuvyE8YBGgFoYKOTOMUgFId5t0LJgdRghvc60V6ReA8dO
s9QtfYUeHmXwXUIdY2PA/SRkL+opS9H/aAyihWA8CCgCveS0DL5JyHbcmpk5MyS0M4kJQVyvZCwy
xH6ksW18iBT/Lsz8fSNarlE+zzWdVu3KyYNk5wT5JzS12iYmEJJc2PkeIgjc+zg03JH2TVpRl24E
vCc3tc3ksFhZMH1yYcsC0zNDPsgSyC6cNzq4ZPzyxqYUdXuadkDcc+mLBt8GseO0k83EOGVmfWNk
hrqTRT1xQFt9sDDd6arSj6tR+qRxxW6c2vi6JBrKLUrCCOalJPJEEpEhgKI1YNVBUK2s9ClEq/p2
prp0auMsRu9HktlIvvW2n+StY4z2VVxoIGCpO6zRay+pdQ0ck0FNQKERbuSlxMt0ff43+LMENuxt
aPXRp6bqDjTMorWU6P2ua6TRzbMZ1shokjM95BGAd9UrrE5hyYye0Gi6tV8qyjbrsiMjmHWlF9UP
GgwsWRAcuFmN8yPr9b/jXNNPVZ+wTFf7e3zKFKJY4qyrodQebfRYE6vDk06c9TrWum/RKAWuAnaN
uxWcTLWgaohPbNMUcnEVGNwwVQncShQ4u0Kwiwo5QOg+Aid1gDEhgIvcjFbVMZ+G2NPSjmxkuPGI
IdHALBsMeF4XKjoXAQ3ONCE8SOBCYfNg8+m7hqRtfQZ9U1xrJiIj3yCMkJ7atqVfcQcLftNrdbep
EK2sJbup1h1p75SWlcnN4PTQm876Uyn4t7GGUlv2gz3xSREoi0ccu6C6qBizM1jkMywuJe7nXS3n
8oGiKAnJ/intv2hICXeDCYqMePH4HilX/4PeHaEU5BLtsG+QVyRs+YYzPvbIXO+zAR0/vrUsNz6F
+gO+wBsQHN6ibyDmD8uOFqO7oAvX5+UXAwUEauRovpIohXp6b4Ma9/v5qFodOu9Ae4hArVyRPTQB
y0n6XZuZHU1gP11TwERkgkEhM/t7Y6IWVQBRA/Lcfa1Burh2DaxhiML0Pq5wRslT3rsuXbX4qhOb
pCEsL46bBjW8HKy4eUm71OnBEI2V8TWedf4uivSnvlG77VJWtnqQ26YEDlQX1olWJHaEsRZtfHtG
ySkXM+HWunHuBRLfGk1iNci62rB+8OrSbE6NwYgrTpOlL0XSWnxEGXCtWU9Vr4acT/BDDWEkwoCB
YSLATdiKTYDnbKvJxlda2tTnR6y3c580bjBFibWaCCBEQaLSMEiChLsUxfuEVrdno6WH2pnRdImN
/CA3pFUZWVXd61b0TSX7bpf1vXYyuv4xkUgP4m9s+UeOQxfa/Ep4tHobBfmmTlHzyiBnb32cB2TW
3hiGE28GjWatbBAmwQhdPGhzYHtRqd5JAlsVtySgNa1+hQlFObZhbInctm0XQvHIROuGufsHDrCz
aURjlsZC7M3tPLrPllhL+GJDlHRjWrVexz84UeeoT4RN6Tj8vEKpGB7VnWQyEZbsrDn1CAqFG3TZ
ED0ybaowQEokFIXLJtCI1wo0l1NY6ls6SLM63AQtBuNl7sHdKqD1h8prrjI4ymxKSv/cPcmmsJ0D
lHcE2lFRXlU2Ao7eipw1ZSVyc6JE9feZSAgQ6wy88EyLTb3+MpqtIB5KChG6ABAOsliaLD+lzg0f
sLyR8gyjM1aCQEoGN2diQMMW813GhH6FL0XbdCo9eoLiKEfaERq3PL2VoeTvWNzBHqjJdAM78L0S
RdZlpiEJ/m41z0ddD6tDl8lHA8rAddo5gPkd9WG2MGWJdvDSGFZ0Ur/iUoPDIFTjfYTHXNLsB9lG
TFohpfF6k8wfK4nlPYBslKZ4k2dTGKqt5Cmxys9hMSanQqujj7odHX4gwG7PpV2xWKjBXds6Ey1N
ijZz5kNdMJqPyz0ll6ALM7Oy73Qag7PdHKFZJgd4CuUdkiYLEyaBjvmxr5P2yrY+YC8x9mE91xmX
43hDwjQ5DSkuJ25w/kFR+9wdFExeL8hTtUha9H3mTagbLA6NeXgWMyQxmjJJZIMtk05okrTVluW8
HvvEa9DM9mN93EN1vF4WaG1RPiVzCCyyHrstoUlXLROLTOiwZLH6tEn/ncBOLjA5o4MlOTV4BRKl
75mwBo8Li7lOEAP2cJ+J5yLlZSAb3qUsla9rkno3SpfYN0VBgqNJjqeHRCH1UDZRKnMw9kfcEHwR
NWkoZgfQmSXGFvpks55FPRF6mcPHa8a9Yz8SfUk/JqW8v0wGwDOiJqnLqw6BD+4Bu4DMXMue6gSo
cpHxY1xrciNal0iBSQXk9I80U0g/wNz1ml5f+RLltLYcONjteGODbFyH/GF8W5+jYfxaKe3EohB7
PG6aL21Dwg6ncEyqHv+2MVX5PJI1L9h80jpsG7x1kJBLafxkRtm+DEdrH/1N0cY/GvA6oWPCyYSi
9S12CNGxbQpb3SDzgYCVILGYryyn/1Zp3T4UqpdcMVdY+8tDnGjpJtD/hnpQn8Yiz6V1lUnhbSsn
X+uBQXTgjrSaLSU4Gxh7KuBRiW1GR32OGdu0HvT/dJ1r9IHx+igAe/KJa60GvSEb4W2TCw8ejeBN
kiZ705fIDQEZW5Vk9rZZX3ityWGryGWs87nesvLvvVmKD91kEEAZjV/5U9QNa9O1o49koAxhcyXX
hU1gc7YlQbQA19VicpZbcimiVl+Fe1Ncr7rsNFtyLJhiLcVYqoOHBNgX0qOG7MdjXFGliJIJ7rQM
MCNurm1waMyOuvQ0Muc5yTVlicjPIpbC/NshhBw46HQVWW33x7zQWdLtFhuHznJ4z+R5disDgh3W
in5tP2sRaVNdwVZ+NJpgutLU4ZPvhFRpqlld2yLdtui6e0lt0506d9G+Cvzjsghq9ei7UwzSXqll
2aPnQWo5wd3plEhPIRIwkPIcKR1lpMzbzSGCsqihXta0uLNyu5yRpjb2lmSum4qsxm2VoBeFTfbY
qNRGcHP+PdlS89Eouo9UVCmGGMa8mUVp0dfm6wLRyF5NmAtoAt6L0Wo+OIWCXzmkd09L1NlGaAfO
yybnG5yhe5AakblhXGnXYyOr4HJAUqUyHeVBmX7AuIkPUlppZ9blLs6g4gqMjbIuRi61DPHAKiiH
ntI3Uwq5kjeTINcOEp4Yh66wW4dCW27CYTSEPClRgytbkscdgO7ilIa6th4mHX2qQEHVqAC2tux8
SLR2uJLmfBepzKwIgCGMvu4z+ApKcpdlOgvFICSyRsbjnOKg2VBpNVlJ31kNsDJJm8iAGGvjfkfC
313gY5bk8BPHlFHhnsAn43kh/tLE7R5EMVohfsrV42h1w3nJHabTvcf7ryCW6+UtCwV6DypfdNJn
D1j+6ORjk4zj3HStsBSOZBQQlVLuiTZ+gPIWrOsN5bQQ6Z5Q7eVn38nQn+VZeZOaxZVNHo2QFBE/
qlrwnWRF8/xEZYVXxMNtYGePNob4TT7zxY5C2lm33ZdFeYYOauvLNGZE6A7QdJKEJHjFlDzag4py
0nViqAhC2L+2VedB7kN9G0GpwCSCaB/ZLY4kH/NcAe6cIHGEm4cFItwuJVLisbbyxArEQM8zgVlF
gla4lqPruhtIFmpRE8AEamTuWAPqmWWDIqbeJSBPXsoxy0+yWRPB5KNxry1iEweaWLu0nkk6jO9S
RzY+TZw5MctLrx9+6tEAahNzndHIQ1KqH2LbpvFA2I9MWMbB0Y19h8vCHQqmsU4Lk2vZVDFxpGWP
+HjRNahOSt5MYNEzlWPm6LWU4AOqh006HpZKhjEr4w6jervCHz2C8+lZ5Jo5LgO6NAtXFDE0ERBN
vJ1yWlAMrFdjlDXXVCWNra4rNzgB4QPb9rnURuds2ZHEN/ok2+CNDUpIyPF1/cqQ1K9SglElzzIf
3JSk3xMv5uYAnj1kF3gNKgGoFAvbRCxx+9F/0Hp5Mlw9tcvNJA/B2SFmYJPnEKa74B6xMRMrQ7pN
DKQ1WTB/ECTBrRYkfBAhFIzjRywH0CocKTk1zP83zuTnJ9sfgDHo/W0Sg6nsMy6N2UnAdCTM/tOs
+FwKfwtITf+w/DT2R3mRJ4gWCfSvkbEd2xDsyX3DjOSa8NQUTOZcHUmw6e8pynOUc9p0SIEGcl5J
rB79CK15h7evSWEBaK06nAauvUMZW2sDAWyvO/K2s1S/JvfSt+jMyZ/qKcyO7T+bGY8n13Ba4sJK
8EY9W0a1HAmENEkOBTvtAylT2g3hq+ZdHaerBm3jrBX12W786rz81CrGqitwRzvwFytEWHq4Qgxh
bHxTLyF3jIm1rh0K4DpYK1byfrMlasbnoqKB8o+lccY+ToRrduOAAd6pBJiNqg6dBXp6ty80sidt
xURINFGbi8Ih2Y7R8DBg/zssm2Yg8SPRxw85oJJNINwFyyY0qdtWaYo+RTznCPB9zNQ0jGPq2mLg
WEYPRah/HSM72zk1ZTQVBvonPYg3ug9xH5c6CwEmeO4ijV5E0hN8Jla0mHLxixsoPnob9Y9+L0EV
5AjLHSXELku8hOU48TZ+HO0Wn2YlCvdI0sj51ZLCg9n705Dbtqm9ZYp6ZsKps/ewyq7CtP1Sp0OD
6agyQOzmznly0MN1xnBoZc3ghMZKhFoldDkRBnfBTAZ6oWzMAU7I8rDjDKybuT/kpU0A67L06V1c
9sYhUU56n2SHqPQ1HX0MvdY2Qtmhimnfy0YZE5hEUwo+hh7VKI55v7gjFdyGg6FaW0m3po4vncq7
7jCLNNLd4LThnY4lhCbebLO8a7/oZCxsx4bET4CDlkd7BQKfMMZTosrOdffEV71WiH6+jvO2uqN5
/nfeJPq25j5yoGGwLoIWG9LIp01JsPFiJ83Bu7Q2YSkscjycGtPBaUDlddUA0T+SaCIsIT21EuEs
T/FtJeHojVQ019y9+oMSNul2sZGEONqZbCf7kRkRVQY6xkUkE/HQO4dxaZylscQlqDREONnRqRAb
syvXJiTHvSGEu4FAN3UKMbdM7/HrUGuWYx1dlwaRKBQWSj9Al1cQf1iibWmg/V9RpXbluBuOzw6x
TFOogCfcV0WMB4t89t10+1FGMdzltoOlUK9JhBvnG2uItGOkyteNHdke+FJi5GQgyrXQaM0wMTzE
sra7sJIWRAg523RSUjRJoZoZNoE7VnkEQCntR3Xos51o4ywr0k4MDyxuuW+HvA31vuGwbOLMHA7m
PNxVYJ5eNcGYODouljBUPGJ+IQnFX6xRmVOK8NOQ1S3ZFqrhogKZsfJK+rl3snHjI/delwYgM1iH
dFM48zZBiRmpEbhspBY0kcUmVa3e07GFcNmXW0vMCeccwrypUatbldrwAdOtv4GgeTCVNLixxQZO
HfCNYJZ3+UwJL8X/6pGiY1/Hidm49LZxZ46add1B89UsygXg08N11KJ8WOzONohZup6L/Tmwhm1i
TnemmuunOJuNDX9RuLJGzJuZpN4FrMiOTjKwsUaLnvDHJepjcaIaAKlJ+qyctYGQdcfaYRVaQXwi
fErbpqF2P8GX71eT+IIHsfFHxDWwGLI1yQxUjOmYLa4cRVRZ6kEdaBeBe0ckcEjmWNr7KZhjwcTt
aTxcN5Xv0FG38k2ucS3S/cjvEPuFuzwbctcPzY+9Wt9Cs6/JKDip9MuOi7OcBHf4GR2plnbhf4ok
W9nMFUJIK8CVjlXRtwF8gsozRC912Sg6f2te2LRXZvSjqrBLLgCVSENC8nxLqVUyRMoK1x8jqN2u
p6AiPLiP8LoNs69sfWW4WXhrLzHSuj19T0V3hYJZB/ANrLYRcBksGwQzjF/jgDO3406xprWAcyYl
Cj2x0JzjqSAJWdI0jAuacxzoZh41UqboYa+X1OUXsWNgx5TY/Dly/UV4zxzL9PyCOm7IBcIN3JzB
HOjpJyBCdGQMJEOsgYTOsoWe7SOrSvz6s8+9YVMK/xkgoYGiTLEbG43IN0YNqmM2jkeCQqQuNdeq
iozSqsr2KsB2QzoHCblmrxNNYTPUQKahCmjZRDNSVX4kMdLaZCXUDVfvEOK38IpykhXT8FuKjAX0
RmSehyJSn+VsYYWmLWkwLVeDFuwUYXSQpG2kRXepNffXg25QkBrUR5Ul5ak3OTEKXw2uOW0fW7/6
VAe6cmcaag4xRzZBD+OVb9FGuHYQaVtjzr9PE2drT9IuSuwKLfFUCS9XHWwVibFhMU6nnUwKn8xV
ukxEojAYT0FoY5weVN2bnQ5rN63p9VziRprBlSHRtUoM4v0ICUnOKQ/pRT3vfCvalDri/mVjijHK
qPMPSofCIWtC8SEzfm2OmjVdOOfUALDZ+1G4Xx7xJd3GOrgxzYe4HamCJEelpJ2xPLQpF30qdeWN
InX+tU3kEypFJNWUy0uiF10mUCNlXSwpakxdQBRvwaFmO5I0bxfSTKtOZGrLxdoCXXGuOoSyQRkD
F4cyXvcA7qEphsBY6FzMYj6ho5o4WpV2DKj/7xYEjiYquqMyHv+sKtSNXzRummrqmgYpQoanqZhv
NW5IwPhz6yrdlpgBB3oBO4sIIrcja6GbyuYm1eXveVA/MM/uyXkO+BwzoCQvtFMSq6vqiPppOjQF
we9dT0W56gGepXLChY2bIkx0dxipt7OC8TesMDmkOssyP8SuwqluKuNeG5h3WVyiKxMNM2Z0UOQI
kjzJhsFM7QZ/etCnhyTeFcIukjgyfdfQJNmbfN3DaLEGED4bMBbN2qHnA6qRYfmdw+RcHCYT4gEV
bMMBYGYrzqX4Mm5lUNUGSzOZBKIVLFCvFzK9ZZMZ/c+flodMMydy+Q4Mq2QRim7FsjELtWVI6m/j
VtSrm7C8Nnpd31HYYXSXI7xO9AS4QZSi25en8Lj1ktMR0Ql9e/IZYkQ1VQblvAHzE+QIxzJpqCFL
cbOmkdldTTIiNYdEjvWyQmyEAeQUK1L81DJn6qVD08RHelXGA5xn3LeUuTl9HQp4TFDapfQtWb77
5yOnypcqSlPWFNkQB081Gc0v1cQ660vViLN+q6NHRWI4nU2xKVksnmeTIQNbgbxZXigs68lpmC6a
ktUclk2rJO3zT8tD/Z8XUnumvkGN2lOwej/niqMqxVJBOsvylP5P3vjLw+UnxGaGNxZZ4y4Pl80s
3qSJdzKt8YNBXorpRsEYHZdNqtM/AfLKLVV44kcBaH7ZvDynXDcq9tHlJSVOMQYoSE80ubnjqpCu
IVlYniKoL8vDCAalhRg6PWQaiMbluWXjtJm9H5XyM/SdlRlTL08bibOeLp1y6hrUMNStcD6QVlCt
JScKaCuc/AYoglFjHtJwPi4Rw8tTS87wsqlrSOBWony8eD6E1v0cR6wqhBxC8kTP8c9zyz9d/sUc
18wjqSCvFyRxiHL8oDspIrwObf0oJNjLc8urLw+xY2HbXh4//3jx+vJw2WQzpOPlp+f3qYZin8qp
yzowvrLJABXVjXr2ZPwALg1GGmViM6kUoLzlx0AV6qCU3nkv/s3L76iCT/7yEFfmvjcoqwa1SKsR
fISOFtcJsBc9XV8GECoeWgx3DVPfFPWhj5U2LebxRC1mPCnI4F14dqSsiOdeXnh5GIsXQkPtYUaq
6SGW7PCspvVZLXJuunV4nSMK4t6eMrlVWtalht6LLoFcPWeTBmK6J0XzjvjMaD8LNvdzZqn4aXnI
4iEHXGiTumd+Z5CvbiYKZugYWT3mDtQAxMMNatMpBn8iNlObshTx23ADqPIIUl7fBQAwjkuTy3CY
tAtCoR56/s48V6gJ134Qa15K/uFNJnIaSImEMCNk3Mtz1ML66z+PF+blDclUHDLZDctQLKbwhqW+
vSEp8JsUI2PxpqT1TQa46W/pegYseM8EN3jWCGBt9lnxc9ELxcCygc0JODLDbk72kep7hMr9fKXs
KwxRZCTGG3rh1LQSM9+xoEWZMMnKzdCUyg1I/vlaVu+XByr+/KuhCNeKKG4vm0Z0sAJRqv6/Phxw
Dq8ijQu8Sh5G20x/hBqiQJz5QoBHlzVsHfNMQNfPTRmi9G1hAS5PwTz/+byGrI2qLz2drDSvTUHs
W6xllIdUzB8U3QLWFMYxhcqSFQaaj1msi50q5UfmLuM7dz7tN9+HriNQsi1ds5kiXHwfk97GdGcM
Yxsx2Txntq3eBgPGwQSOSorm5nZ5KgQOdMyN+uPLU3HhK7toRDmZiH/UyBbgCWb+3N1pU/ZCobB0
LX3OuP04Nwc1z5KRrGpeqDJ97LwY7vWq0ZkuvnqJO3SzIYph3BrZEK8rcE307oFTrkKRBefUzvrP
Z6QujBUFHmkSZL7/5y8hiOI/S1UVzTE1x1YujoCTcOOS7Vrf5sA66/S73MORWjaVniYiMnH6+Xh5
0kpCwiLQZq1sVhcbegAhojg5fUTkaG3RpcOPWx5GhbQHh04sGPNp2afZLpIJiyCilZktW3t5whwH
zNrBRqwIEVXXJBcuL7z6neXJV6/7meMDv8vtdavl0bZCsbbVs3Z4SrME40uoPaa6ahytm3cOlTgU
F4cKXpmiK+j3ZFVfnEWvnEO+MSWK05vGljtkvGfll96DkiAhWk6/B2GtFCC0OTCdgYU1zmskEjnt
SfgqzPkBAHCLsyQmvBacV/w0X5gHMqnLadE6qYbx1yyJUR4DbxwJR+DaMM622GhTbDCpiM/qyHqz
GRHyt0YhRFDiVeU2jOz51W+Kd3BI1DaYsl/nafwYhrG5D7MhJUCZp5aNgmxh9eejY4u59OujY6mK
TL1BtRyZVFniVd8ObWWLTrkPfHTgbR6vX27My8124rEbShTc+d6Cmbxy7ufL74RhmNFt6J/k2EB2
bmH4DabPhMehdonn/oFQWsiyUdyclocGwjBPD8tsuzwsldoGhoGKd3molNN8Fm+ESbF/WJ5qgy/L
m+EX+f2bpfHw+s1AyP18M2LB5jNd1dvlfUYygkW71m/3Kj3cyI6ahwhY/nZwWE2MVd88yHKHOLBS
PiaVOSCWmM6FYdb3y692jZ2skroilVv8ahBjJJ7UAEmseKMMyxaiPqGXFq/qPZDxalC3z2+Uq87O
VJ38Zvldu0SdG6ajsl8ezuNEbrzc+d7yUJF6EA74n57fSZMs9Z4O+PKaTM95++dv3bkcPhg5LEvR
dNnSsNLJ2sW3LnZnjWNQEceUw0W2EZwsm1iIpxspempZGlCjQnOMWDNB3Es6/F2JDPZcNNgmOJng
iJht8diHPkvrOv5kEy52wPxqurk07xy4wKYK2B3xMnnji4hh+ak3G7q6JFSoMWq8xE/v0Uv018sG
5s9wTTtTd3MlhYAvXmDa2V/XYtM25bfIqrwIV+q+EvFXNafVeaj0g0P5DwQ1T5VqETH51uOtJZ6L
6ym/iiQHook1nBKZjrIuBKIvDytkg14Xl6VbCfvvs19PwhK8PFTET3Lz1M7VliMWswatyg9TbyCP
VprSa8v5nsCW4tQXlX5Gd8RqovXrjywIa8RT1ATTkcivSu8/IireChT7E8Uee9PRHto2NWlmfY5s
0RJpx47Y2HlIkcqugBxHAzmJERqeVaSSOj87eUvBAKzOgXSfn5s8QuC+nBz/69v4X8GP4ub54m/+
5795/K0oJ1D9SAnePvyfq+hbjSr/7/a/xT/759cufuuhyPjv8lfe/Ave+OeOvS/tlzcP1jn9+em2
+1FPdz+aLm2Xd+dPFL/5//riv34s7/IwlT/+89e3ostb8W5BVOR//XxJ3C8Z/l9dIOL9f754/pLx
755+EOL6y+//+NK0//nL0P9NWZNlIroUx1C45/71r+GHeEVX/m0rQmjh2Jbl0H1gfc5irg3/85fC
j02Bwpcf1X/j05MtB7ueatma+tf/+ZhvvomXb+ZfwIBviihvG/7x2+uWpDuMsIrNylVXWcFivXw7
WrdIqKrIIdir9fxbWmH9DSzbdBNu/N3gzWtD3bbbZvfqWPz8I17v9O1ka9mnodF2Z7mMONbRhAf0
1f1TrTpViZqe1loMzCT+UOkfyvzrn/ehvr0NsROxH5AqlmaauqGoYsH+aieB2o7NPJZkU0gRcULQ
s9FOo5WeC5M0JCZ8jMe0lDZqxSHejGHKitOjSkcKho/W9FOlEozs+mrYRKuO0pxJxG5igzaRWt3Y
YQSotbWK9fFzXsaZXq3mgprWPjHDYX6yrNG2V0BE09It6LB1mzFrmLy6hhVG6saBYTW/83mXEtbL
bVd8XoWqDQ0OG1e2YuqitvPq8xZtBnE4t3p3cO1t/alZ1w/aLvQiJEwrgMmryWtd+gPenw/zr0eZ
UR9Zssq5TNlDuzh96DTQWkJk52ZGy6pDnfUAylfl450MO2tv+awPn0eTN4PJ67NnmYm++qSqotu2
uHyoqNicu4uF+NUnJRc5nhFIszo7EVO9TjftjgjnD+am3qJrPf/5A15cH7/s7MIdG0Wdn5ZQXFf2
aHr5ro/7d46g8tbxzGyJPrOjKOgXFNWk5nbxxRHvW4ZD3DOlW0NtcFMvoNK4tb1iCwQjelS2+kbd
IWoeWBe9c9e+uBDFrtkn176jL1O1i28PMzjDA2f1SjHaNeL8nabJHvTFzZ+P4e92Q3VMXJKO4vxy
vafUEkolCWxSKvYVLS+HxPDx9s/7+N1hxMX8spOLLwo8Ru4kBTsJTwaMp9AbPfqgXi0dTY+0ib+B
U3/V/g6DVb3t3hnPFJlr6+0ZKRzUL/u++AqBMMyE0LHvREZOEwUwQXIMCasqSsgXyUFGCWPs9MBa
6JCNzf07H/1i9xxXvihDVR2ba99iSfP20k8DeZAJCexcfduftJ20Hg9EuW6DTffOpSeO4avPueyI
08UxGLf5Ko3L80WvYwge5O7I3SMsPdLa175xX03nuFW2Y5q8s7uL82bZnWXJsADYGcP4xecCShgY
wLRb8C1EPUMyV4AzlkNrR9tB/JH7d47jbwYzm04rYSHILWQmtG+PY2SiRRy7tnW1a8qbe+cjPECX
pGIvP2JKdwO3vC0flad39qr+elAdGfc9nTSKx7ZzsVfiCMFQDlnrku6+ldfZ2t/nO6yjq/kx8mL3
nb2JU/HtV2gjMTSBcWsG36EpjsGrwbPVlKYjNKx2KcV6E3szGpdKmOe408bZKmt1VbrBdXwgydx9
b6S7GEv5Pt/u++KT5n6rMfFn3/M3cXEau+hzdWBmv27XXCztHUJ+LADvfOBfv1R2alvcEVmRUqW/
OIlq25nxIJKWWnrpnoRft93MG2sT3QKEPICn19zaDdfvHeffTD/e7vbiOGthKrfyxG6xttT74Et0
ntb1Sdr1Xnamiej2x/Rorsb1oK9brMt7dZOvSzd3tadk89586zdzg7d/zMWBN+OixM3GHzNuirO0
QpG5bhkmaDy6eNc24cHyko29/vOR/3WwsA2HW7StKRaTkl/O64TahNSMpCtPhTStS6z2j0M/QKfX
xymTtn0R9NglxqGe1b3W4Hl/58r6zenGl44uHb69Zvxy2wm7JAzqruTrNb/p+kfDeOf9f3dY3+zg
4paDUHMObcy3TLmSL9qGXspt8lgxf/R0Bg1SFG7Lz9NH7Z3yk/LrsGi/2a24xF9dwiWp3GkysVuy
dh+AsrY2bX148Csm1A/1CiWo7mX2ynp6r8v1m0vp9Y51cR96tWN8gA4zd3Y8YjOvEDfGn3T9UdhH
/3zmXN5PxUBBIZ+FkGHpFGTli2tWCn2pUnV2JB+0TXZIttZVs49Xkae/M7sTy6jL4ZA9gaO3TNZi
1K3efqRSbfy6gXzr6rfWytgkeORWo0VA1Sq+N73RVRj1gUePj2jqm4N+bt7pTIsr72I4Zv7Mco7h
mJu4cnFHrTS1cRqKQzA5GvhRMId6EjN8/DAjptkxeG/4/825YyksOpmzA4RU1YuvsOIGZOLLBrza
lh4ZMV6tGas+f8oD/PgdOGOE1EA9Kyne4J+iofBYhU+ljDBJunvnS/7l8mQS7ximmMvzhf8ymZgx
V1pNZ4EovUWP5w6P467cJduGQSlwcXR6eMD+v3dJeUx0uLn/WTrDwttvu80i8FUVQPd4z+W6hTjh
xp5+41zFd+I2QJ3nvWv18kNCljI41gZ3HpO9Xg6CCeGJTpQ5GV6Tv0cDKnf02bcKOuoh5K1qG8nh
rtMpn8fdw6h1q3nQtmWDNDTO3vtLLofj5S+xsWozWwRer1/ckKDXTZVfyRlMCucWyoibTDryP43/
pxP9MSzJjzFtx5mZ1qw360jR1yqR42bQiHjo7UQrMIAuQzLvO5f7746RqhkQXxilVftyDRkauONU
2wDdNturXGHsnPPNn7/5y8tcfPjXuxB/wquRC4bwmAEGzVyQ76xMWxqQN2QgIxLGRWYG7hxyR4bi
/+e9/nKDuNztxTimal03M8iR2wKzQ3NNV/6RYe9gUY7HTndliv1bw4Wmm63em6r/dt8GvUUEchSr
ZOPi5pT1ZUl63v8m7TyW68ayLPpFiIA3U7hn6J1EaYIgKQree3x9LzAHRYIMvqzqQY+qU5fAu7jm
nL3XXph59KYEQNuACG7wFflD/2hUK9KtcoxmPFZTiaBk9BW0jDJZyP287OPQdDSsDSdex1dT8P2f
tNm4glQUEC8yBa27/C/uF1d5vp8vp73qtufSD7q394CP7PD0oXe76smsL/S3VFFfTyLa9rvnswzN
SAWCqtkEIVvURg6YWLzBEeuL9QjEp+/f/DnxtNvdkkENlVYaZyDu9tr2g9Nak8LTYtVOcCE8yj9w
ImuCk08XiW85GidtLfsxWY71Q9yfutZ/nu208BSDPuZbMXEtI76f7ZDeSpS0OizPXXdod9yWfNU/
Pcy2ECPKtAzfjWNsNpOiQ5YW9owD+dTFluXUu8gPd1SlfYBB3on3uW6F77fKt9Go+qCvwWaBPunj
U2U1fqvBBLkRHeJLzY+PJKPZAr9fyNINoeDUVrn+9dvxWI9EqocADP9R/LxbM/DOQi83YImKx+ZQ
+Bjg/dENndw3DieebHsIWJ/s/Ujyxyejny4UUGMrtiUigB3lLHKJ7OBSFjvGDnzkXrbJSnNOPeFX
04QPAgE610AIjpuzh1wbU1Rq0josEd1+cMDCfuh2Jx/v8/rOv/9unM3ia2bWyEYvVw7q88fwFmX/
LjzGTu8aOe+zYts99WSfjsgy9+n14EhdUpdMcztXiHg3FxBxbO/nSOpd1UkeE3ddd3sXk1nopO5o
nzodf15x10E1RIario4z5Wa1N/XJUEyTQdUdymdPRBKh4lnlm6hd0RcDe7x6O2PA/3dPzKBPCxyV
w3Vl1ZH+mYq+fd58luZRbqEkBBfGI1AfN/bY6M/Vq96dXZSWZ+OZdGLWvh0VP3wfmzE3s1abkrbJ
GsZsPe0xvoyf1N/yBXHFjyplNwG/gj/dNp7oF5aTPkaeeeL7/PzIKGf4OBUa8FA8t29bl0CN5a1u
2qEgPIC4O5Nm9UUl/OvEq12XlY+PyTgyxRmK25LOxPr4cQ5Jb8kFrFe7c8kFu2x36U6/AmB/Me5P
Tdu3f+vTWIqomuvpnP7PZokzkhDwmymZ9uDr3nJFoW1yu2uB1KfL9aRK1HqxL88h214mt+09ORCe
7BPcuYff87+8XVWFBsnlnZe8WRs4JGcqSDuTOKcEjfKNqv5djBOv9stf8N0Ym3UhB1hsCgNjWPVF
KlWgxR7yU7XRT2uPzK/3bozNr9cFRZJV6xigr1Dw1W5DjtiJGfLVGEA0scaLssJk3Ixhjl2VBdSg
KOBnuegFu3/OFhjD7DQ9j1pfdFNXOJyaLdJXM/P9uJsTfYyfbmw5Bthh7aBr3wsOhACCKN9uMieX
GN7axy/hrRUCK9SUqP7SvVM2s1OsLJ24yFS3h1BeXkpK/SyjGLRi/Ei3ZJeZVnMWzeYOXTAx90O2
N2LhrI+1u3JRbo0Eb8dilTTzVfK9jCG7VAfpucvTo4lH2DHpWttjIt/UXEaNsLPjGCxlAGjM0sYZ
wOHKJwmSK2kM/LnXnKEGxwpmpk1q4M/x7wytIaBSi0RJ07pU2uDXrJTk39XhXifDKbZmOgL6fG2I
cwikRswPpownKBGK16AdQk8NjIfahKskFZCEyHC+NcEg2arc3hR6EFxUpX5XxwJ4ZMtCYezroZFd
CpMadVdt1cezX/WlbCFQKYV7RD66jKBH0LhdIjmm72ENfoXbADKJCb9pjrFSkC8Vsj/I5pjAVDWD
c73JomfiB5W7HMG6R+y75Q3DVB0zvSiPMm55j/hAYT/CpnElyrtOQH9/j5NoeCFTQ7oU1BpVfz+M
V4KYyWukdjLYyES1VyXCUWPL86zpNjuJSYYPKHBNnfUrI8U9IPa3aQd7fjC76jbVAH7rpH86FdJ/
/G5Jk+he2XWdqydKcBfpaQZRfwWFZMOon1tBfpVwCsy1pcRstP6HUlkXP+cmF19qQQJKpTSR2j8G
UYuHto7UtFvzC+OQBMGxKwXTYAlIGk2yw1YPZWrtQi41f+JUGPE7SUVda5GzZPlQo+AGAiaWzA4t
TnS/z+QShfiUI7WyojpV7gA4BdnvVRjMu4USGF2bRYGoH6FoyTEYz3FMkZks37ZNW/2Yp7lJWXYR
YvbtzIggzEHdr8vfoaW3ER4KKa5+hUvdcCEislVyJYMUY3uRmrg/BIYiNZicOd1oFQgIse1+LCP4
apeUBrzdkT4v/X0TaGKeuGEXqGqGSjJtE+IgAggJNXYK3Drn/QCWw670QkM5FsXa8NphnpCQ5MKX
tiWpLEZKxlW2SDs073r4E+jCnPlkMfTF5YgZkJ+ZNECuzg7Fj0Cujmat6dVfzLOYLZxuyokM2JHu
XrduEFZ56DeKDN23d5cEVR/qEEyTCcmHdmAYJZZl4hmXoBr+ClJf1bpdGVKnXxPloBsEEBVVFD0I
JNLoNchWBJ+DWxDZk+U/srpMjcEeFL0VnkFUlmbljOsr3Ce62cR/lW4wBfpjbWZRW+sVZhUBqc0r
9rfkbJoRlhzKLmvyizoRR8WlhtEo+14oVAqcM19ZykqXZ8k1fOiyolcfEHcJ9yR/kc3QrB1V6fHw
y1hLHzWM7+MPTeqU6p6pQP1FII4CyTEA28kX0jqU3UDJ4bimWdKWXoZT+o7EM9CBEA0FQt5AUrDq
hOZKgaKxVxrtTGBFweGxNk137qSndhDl204Smh0UWD6UxSyOldJULnaWEu8HdO8m7H8aiQpKaFxa
t4MYgasnVvd6Bjeoqii/CYLe3rStIdtsF5fRrNCfbIXMaSAi2pmU1w4bdOXWvRK9zlbO2ZI9G6q4
FTpR2i4YQzTFNvSGqhnftSPzw1/ghQdaPIwEu3bEvxWdmUlOLQeKz2d4P+MKBfyiytf90CXnxlxq
2GfB45fTmO2jhiCfNlEtUnJi+sJpOzmBkZ4lopkudDZjuHVqOoHL6mPCAwwZknAmZPIzrCQOSGsA
iRFFaWkDu6xgjqoasQtB7bRlpzsIhBWnoF9gwz1VdqUMCEZfNMPalQL/iwFX7SyUIDHWKfdktR5E
5HVdA+7fOAYS9kc0lpLSQDEBGUiapeCGqfqD8LULpYWWbGlkVseh3Q6I0RWDr1pHQvhiaECpMTqk
1fBHSRTfSANEHzFUQIyphgysDH1tNRyNEuk7O0kdP0lJxYYW/56KEj5jKt/l4HInTNZE2uy6KnSb
sPQglcJRH+SzXEz1c8yXNYT0BAB+52QNN9NwuTc6EYFX3vxsg4pWaTjR5FPrHTFN9Uo0POCD9yhb
3LWtBEKmNWJbqtDgzGNGXuyyUIMbnpcCrb8JH00oANYZ99RoCGwkPmiOD+agLC4LJ/fESb7vyqfA
kBwZGw2v96zjE2q1vHCAKj2UDaZk8xWK7eiE/RDbkGRu9AHOSmLpI55IGZPwSMq0GWHjpqQx+D2J
Rr9TwXgtFQDSwyIHiNxyixUk5dYWx8T6CHgu6a2BJxghBrKbuMlQFDCggId2vXKoZ9I8kVY5ZZP1
jj7q5V43euEsKiPS7dviqdbze4BsaDibcacVTeZxELwDjOh18+yLwEav0xC2bqxqJct2doeHBNx7
lNwLeZE+Cm2pgTEE1SeMS3HdqYpAnlRkXSwKhsexnfJdk7HoDkTOnAWaeZso+iM31RmlSu6ok77r
9OUG0NDOWKprZZBeE53ZGRNATfRjJdoUTQOnIm0+K3u69+l8jJru2SjmmF++GH1hqK+hE1/G5fDS
t6JIsnPbOUaeW/CXpV9aTWfRKO+FkCXXaM2DVopcQBE9KdMvSSvuS/LEbBkYoUfQ8S2CWS8qrdtW
k2+SqHEkOAAgVnVgCZlAWBdse7uU1fumjywbZnTqxPT1nEVOSlj+WowVNpNcOegIYClk40YT5zX6
rCD0zoIZlZet27dSdptC7bET0mF9S4gSqILRwA8a/q2JPXJBIWeeKeUCfPQQ2BOgvV0aKr8DSL+c
/KpbvtA7s4LKHIP0a8mUN3r2ZV0gC1odV9RKeA9X6lkuGg4pmJxFC8CUkB/VxNybfbVv0/zCyAFO
cshxABWnxEngLo9D/UWTigeprVMkjIBJNSg6ztBL+lXaWrI/zmILzZw8+mh64AiBvCLn/eLXJA16
autrBURMbmr3cxHs5L7lsCQSvRuG11ATf8fd8AKZBzz9wuo3HbJaPkOkueusFcPceKR1P5GK4SGE
5KygOG0x/O3q+DCCw2sUojTNAuJc2FjXSxue9cMU2oIRvkjCXDgVl2ByRh+SVHwBEsgbjWqPvGhk
18pNpVa/ilm66CoCN8Xmqsn4ODLoeaMh1tjCcY7K493S9veBKZARlBFjkvwIkvln07DCJZ0ZuUOo
/550vOaA6ggSsQJSMcjFycQdRhxIeboo2ILEQSgpoGCW2IjTOrvrJ+FiqsRD05F0lUT7wEpTmL50
wue4BkKU7vsya7HbIM5X+1A8kPXT7nAI/OoV41EvjM7FJnYZZcMrUKzrAJPwSqJ6DFGZrWFdGg7y
pvXTOb8GA3FeLvW1CS4ZDt1TDa/FEctRI4rbeuxIflb6/FItavBIAoRcEp4fgGRfwwZv7NYgp1bJ
Y88KWYAmMZqcSYVcP4UG5TB5rDxYe51fSSKUkVj5BQ2u4OAeXouCcAGwEgkrUYI+f1a+o3aYXeXR
yCWlbXPYAfLkmyTJIMYreg/bf+jlenavWtU9K4npjwUBVfj2JUy//GeBY8mVGfBJzhgxg0LfCUMX
XuJEp/nBpHe7pglx4gLYr6WYG4VW4QUh2XIWBd2NevLvDJ304Oc8ysC4z+tNB38ifMaHGaW+lgzw
Y4UfKWRlp48UwRshZthdqD0HYHhtikt/oqKDLDMp875rS8Rgsu7juiFxWUuPUWRVv3qoNw4CFsuu
OFvtmjEGTSEk4DTK+aGyAMbBWAEhVk6AlbUZe2oHaKUEOqsFc7kXSqnYB5n0YkrDQezkh6lP7kzM
HudQfkJbFoKfWm78msjalAfhp55Pt11dXOhhbziBRJ8oxfVs6tK5rHWvsZE4nPqgmLThExQ5mPb5
CIR9bSQpM+2cWJTO07n9rXaFiokMPBa3HDZJC7qXqGA7U0LyfcYyPKht9rc38dm3VfXXkM19oBO6
XGsFZ5lIuQ0G9THr8FyoSQ0bOLkyKjAzOAGJ+iypjRpCdxytyi/DpN4FMYTLeJZ+Va3enrWiVLtL
Yf1OljjeoU8DZl/Lfig0jaOrxDCPC/DUxfLMujtPEuNPrRfnRic9WNlwlRjkz0vzWZN3r0pGiyjs
StFO2+oKLNYe+4angNPtGuWodMYzJoUrsc7xECvZ7QwBzwlbTHhR1QfEkVmkhToWd1pk8MNoD0NS
PYbx/JtIXTCyxnAUpjWCRJCexFnCJ993e5ZVxS6EbIbr3PROnMIpbDqiNcIj8/cukwOSN6IdDpPI
DdX0TmMzY9arl5bQXgrW1HiSbi43QoQ8YNCEX/1EHVKIs2XXTpJy21lNfoSfRvk+RvKEMRr4Osak
aUbUkAOcComBwRi4TwILvB2HBAW7j8Pl6A/CfL/JuRfB3Yi9EqnyU00YoisOI+j4XloofsS9N42E
PQimxvycpweBMCkHzMltRnfkqoXzvu8WmPyo5Q9WKTzVtfo0Bpo7a8ZDP6QXcitX5JBPo43ELnZl
yERStRw4Uh5mqBJZ3TwkEp4lzKf3WWzidyXR8BAraFpkcqW1SJxtSS90t1I7v8VgGMem9aNIRVb5
0VIHHxlv4xkVmi9gr4IL+mp40NWJuLMYojldb3G8i+NWu5xEMboKTdDRrVq0Z1MvcepSamN1YxsV
TVWVpLglgWedxNZLFRTCHTnLE7rbKm999gvBl+Gna0n7oqnT4MqYOZxCCx5iDb1wDv2k6EGBRtw6
CAwZ/VwYdFvVhacUcI+UxyTOSMDYi/EiUPrOrtuOLy+QyZNt/9Zd42VxcTRhTttThxhWbB1IaCIo
4eZGzItDj3h0CpvlzMq7e7BJx4SY+bhjOmdRg8lb+kEB65b4D0eqXw15BgTA4snasZ4XJeVsyAZX
4ayVx5oriKTQFEVUo5Koz4n6JR7RT+bcD+fRa5qrUGnuKtLTA+k4djLZFZCNSCPKQzLvrYMObIIs
ckP+QSic2xI4J5Y8CsUlMtgwUtAUNV6lokvd0kIWBu+4jPJfMD28UkGUUT400h7S3XmQ1u4g9Ry5
exIXUWeXPRiJaXbibHbI7rUx7F+UYXkLE/BYlwCBiepYO/BSf1mNzfVU4bCV/6zZaCVJDJFouHJf
3aj6I5DWvha9SMm8tvgbVcdKtw6dEpzDptvn1nihZWiaRIFgtPis1cKnphF2Extkrv3oJulW6iwn
lEtiECPZOKdApzR2NVuLC2VNAiAdTk5PhjgHRDHw5E4ywbpmqh2gH/gxW5Ww75q4PLQCcgDFEPjP
kvmHORnX9G6vsJNH0GMXTHRGfE+8EamgagKhVVRrVxqZkpOs34oBJgmgM3aTDyAjx2MbqiIvKfgR
FxiZC5Aa+VpxGIT5OLUdhiWO8jtREp6tSD2rI/Z5QdUepTy4DeTZM4bGJTUEAkGf3fSEmdlKEvYO
5FnjrMjmDiywMTt4Rn/1dX8WDcZeFSRmgtntMUCgnJbB1ZtlcY8NuXD0EGpsRfCt0yjlPm7bHZe4
67pWnKDNYJOJ1ewFQkXidNY9Euc4ow1LAD2ON0mvca0CxcRhk4B5pVAXDE/UBduElXyS5PtJMqfr
ScgmcrGlpvOCQEwkW5MFktKG1gTlmFI309g25omzs/Rk1lPFJbe7xRUJA64juoM/NeDqjTJN0WaU
p8DC6oMVsINIF3N81Vp7IzIcYrWdZtQvJ7DaYyadRyLdc+WSqALI1Bqfx34YMz8gl21IgKOlCRG9
irEnkTKzVXPcza18rRcssD3cucky7SUeXOphx5FwvsIEKQtp2VCjxB0zvt1spclW4W0J5SZNi3NR
rkkBJqEhU69T1k+LY14uJp4ql6jwGwlATGCwAI03JXAmd6x2aY+fNC5fZ0g/3fBDm1/T+Dc8pYeQ
PLa0vgWC0ebpodXE50hGkAiIYhxnJEnRA9TUS7ZEG3eiTaCBINzrpdf24T4jPm/O/o4t1qjXWn+i
GcS1JPGKab4ijAjsujcl1nEhtIkTFiXhyCnHczJcgAOVi0PwqsdnGNn5IKB5Uq7VKgAulxV/AFdi
oTzwqdewn6rpcsp+M7FdKdG8LhjppMmvM9g7NbN+dyLw+wKPw+RnY+VLHX4NPh5EpeKuxflhV8k+
nTX+8h1yvcxJyvwYVFNva+YFX5ErN7dLpHmCnKObE7jN+TUI0h6QlQV0nj9xUV9k2Rfa+jhF4iW1
PDTPk0fFgX9St7X6qRaaZ0C9rpr9NKrsXBZlJ2N6i3XpxRmyc/4gc+L0M8W2nv7Ughe9Q99VQTVs
yesAPmeA6rJIEYQeyIkokSKK5El6lIVfKwfbzO5N9too6G9kqffYbc6Gtt7NS3wdC+leIiKuaHqK
JKKdafc1/y/p+AcE1X1MIS+eEbSxa6Hq2hUSsUBmlLJoERHp9TOUL1PigMDem7JwSv1VmGke9US3
NskqvAXfIy47aFUTOSVNKLwKxt9iAagnXBTVYTAXJ18AbOb3YSVwBg92XSv4lPBZrGq27M7kIpIP
xXIYYyoOQa861TjY7VTeKXPnU2qys54bLaQUak3umNaXRsqJu9JsUqAdXK7ePGUXcc6pjP2kwhac
yuKPpH9pevZeQmQmgToTNbGAJqQRexJ/PeASz7AMflPDbyA5RGAkpHwk0vraTNl70P+U7VnRTA7B
OGqW72IyItgLOFWxY8m38MDtAuqZyt1RH2vMLJTBp+eZE1qXIhyx6CZPcP4g4JeQTPI5PltR25Sp
9guX4pR/RgkHO5awcC5ERC0ZseGYWcnJKD1SIy4zJT1wcbUDQPOVHl/mAlA/LTaanUj3mFMzOP+l
G/VDnRGJpIvmSD5Or4t/1IBe997Q5+maqmkW7pTgjxwmz2x8kEP7tgmfB04uO1Jm6xO4gs+dHwuJ
Io1l5ESSKYsbQUlH8BBlObpoYXstdpgqSu2EQGvbsX9zwUBIoVmHDFIEpvmxzQq5Lp2SaVybaM10
RpkZWoQN4MlWkc8ccfZ4g0/c6ok250ajsx1V2yhYqmwQqjFhVMIcg/C1wupprgXVVjzRJPzyDdLV
pVmt0aI3N49HmalMZk00bbH8K/E5KrF04lG+HAE5jsq7Q4KwVRqShlLDaOsJJ+p/CrSU1oL1iUbn
puH4z9vC8S4haAItum0KZ4Clo7Yk7Ee/ADnnjBfq9QupM+fELe9ODLWKB951wj8NtT7tO/HNYFQK
MXEomwuqWvvUm36OlCUd7taH6SHmJPfr+wG/nAjvHm3Twx0GTl6aQLZaDfRbIOOyabWfABSJGy9v
vh/qzXm4fTYcCQhQRdSvuIY+PhtSA4sAIn6p5CA66X52VKwQhAn40Lb2AsKfCHSCo/8hoMtXEAOB
gv7+L/j6YxMpEaAxwHBhbN5uOMsUsTgl2CMCg+AIDYdVUcH02ewplnqawwWklL1TPoQvpyjTE5OL
YuDX3ogKsI5bFpUPDjvy37F4KNsTs2b9iDYvVnpnw9rq06kNZZK4WsC0q+ag7M1DeJjP/4Vea50M
342z+QGR9TFfdMbBbyXbq2QrcVPTE/AKkbrmEGESuIQDnlhCPv9q2K50rFAK1Bj4Cm8OuHffBPQr
MRNJTLZDU5h9iZblvh6z66ZSzdcY4chzr1w3cqn+yWQruRRbudm1bZA5QpDbQQVxoqlS0Y1L6lbf
z6dP712T0B1hBBURllvqdnErJEaVjF5jQod7Zd/tV72hfFLW+OkbXYeBKKGy6SGW3/o+w24gHzOq
NYgjaMi01B9mAiBbioJWcIIHI69T8cNPrMnYyVZ6BRZTGWXyx280DOWxG1tCO4Lf8RPwevOGuBH0
jVD06RC786/atTzjJr7mxk05y0fecRO9nvxQP624b64+JCUWnwwcws3+RHU06oyqIhUEO2N8Rikl
d4g+OOiQpE+6Qbd6TvkfD+F/RtvMa8WoRysjf4RlgbRst3Wg2Hgv5aF0i129/37ObLTA61iQ1zVV
gZbGk1mbDTEyJH65AlKRWRkPWmkK1IeEXRCKP1pqyqU4HFMyP74fc6OzfBuT0wtCHVNDY7VVyUUW
mWdNhOGhWkjDDMEk72JOoHulyznNTaX1EsmNdmJf/jxrsRyw8ZsrV4hZtf5R775asLhpMCnEzS5p
QkYaRvHhUuCGKRvSicf7tLzySunvGxLGBh35x2YPQzVP36UyKTQ2T+HyUxtuvn99X82PDwOsj/ru
USJAG7HSMYCwN3fpPjymTu8bq4L9Xyx3nxbZzdNs31sALbZgIaBjca8tfwXLKwr51JL6xWf+4Yk2
Ivk6HlS5bRlk8BUfwifXLMzChN4TDO1gRxS609rUL77pD2NuZj5l+oFYTMbsQlc9ihfsHQ5INGuX
7YkVObHVf/WZsYJRfSXh18SA8vEngzo1gn6PKCUawGQz9YrIzj7SSHBTkWlT287F7PX7afLlNNQk
RdE4yLDPb6ahUGMXQhVOCPBo3dD12GcUJ74f4ssP+d0Qm4mYZbCnI5MhQGZiQ2tC7mnLdIfSeHaE
ztppVrz7fsQtJ+OftePdkJvpSJk1b4uC2hH1UJoMdnlZ+PkO5KdHTb/wQNHtov9tTOy6JGGy3+ub
TWgRqnaWoZKts7N3Zq/fcXsVPPGuV5xoT1ko5ULUFScWrK8/c64p/HScDeWtrD8tlS6GMU2ZzB49
OrtOeMSgeQxsXGP7UzLir1/su9E2mw7kg9hUZ0YLLurL6Y5sdwcg3x3tX4dyndv/PHXnk9c5v9nb
Mfz95/nWu8e7ZaxHuldma1d6VfSqN/yfl/5mT7+eDm+j743LYE/x0Bbd7Bi6RDq/9Ge9HSK0bY6x
f0pZ+XmhQ6fOuU6E6YYXbrsryeQ6th26YxtmVhsClia94IJIk8Q4TNgh9BMb79byyExW8JrjrkTc
Iomf5KqC3mnjKLDLTzTqDrk37c3xiKSDk8XgEaKKIxoA7H6Nak12mGc9tG0nPqbPy+7HP2Hz/QIp
GiyaBxxrXrADB7vcWxdBsfBbV9jlvpmc9Dp8Mc0YckXCGDovjTvWxx/dbKppZumlYEd0gDMvV80q
UycFAhMJMaE8dX35X5Nu/nnX70bdTLU86powhThjRxqlUaqPJrk45It8/z4/r7hoxjlZABBHlwtm
8OOzCbMCBhvuGo3SMXFUmWqg2OonBvm8k6yDsCIo2ByoAGx2EosOVjHoPQc2WiYNmTrFkNklYKrw
scpvC1M9MUk+n5s+jLctzWRtlZZ9ShOsXxDlrRmtuzK4quan79/dlxPj3XNpm4lBegSErpBxonP1
qDrDFaGmOMPwSN4rLOuElZ5aX0892ebnalpLjVSdETVbbujr+4tsp2fgXrwgdls3u2zxq4QkO9qh
f2rwU2NvthTBGAdrqPgVe9nsbUFuc8LrQlSTVV35Sko49fev98vxVDinMG4Ubm6btytYUghIm3uU
qEM/LoaDbs6VY2b5nwpI+InBvlpJVf1NoE4JUVTW7+Tdwl6bYi8vMQL1JdcOVfHY1u2uW+6/fyJ5
/Xk+bh9MTOitK+ZZN/VtMTQPNYW8XBYvYl28mIRbb9yVr7SZfOtR9WIPm9Gu8oQLA49fLTt9h7nw
1J7x5Wv9z9/wZqB/96SqVCL911nD6euL50sJfc8GoRDukPCUd2QNqyd86l+9WvYLk3s+awA2p4+v
tlKmmgoCczaNG+zBTxX1bWG4+P7Vnhpkfep3T5XVhPX29HJJAS3PxfQ17QLaiS/fD/LF8UbBiy3h
g8YSTLdv8yi9aoR9FDEKQoH9or3t+dPNuu2VNae4cHFPDLjO8e2E0TWw73CWuJyJmwED4jvGRmF5
NopYHB1DIUXbGwMxRFAzoQJzQySzohNPKgh5LZ6VHFphuMC3SovhWZHyU0eAr2YPtmPWcrQJfCab
PyjXuFoT1aajGUuu1Vh5Mbv+Qqk11L/hqULKF78pWAVD1GCwqdxJN+dmVAiLbGYzF5Bdc9CiXY52
iSAvkQ4ojWwMBMgw3Xa3HqXRtba+xAYz7MJ+Lwa7sHBoSb3kd6fKy19smB/+qM21b4gtUp8MRGIC
Mi/KEK6GpOL7X/3zc4PKwFa5drg5pG1PdY0aLQl6KHBU/dFsC3xUv/T4RFtG+rwnM4ipQ0aipmF8
6irMLbOlmUuTlpM7Oxg1zjNAsgfVw59Cgrdn3hER39vGTv4XfJcvn/A/g1ub2tQwrwsFGn/65BwW
+8teEJ7xFfjfv0dwhtuvB/uZjo0d3puC+3ezg0hKMtcE7iElKzOnHcExBQsWbpkqIK4HGo8EEt6n
VXdd5ZpjpcSWNpQ84QtFiAn4WQnIOgzyc2zk54b6gKxKrWDxatbeIqY8LAmqiVu/1cHVLskFLe/L
TAxDR6/GJwsqqEFm5vcPtE74j6uBrqI+p/wkw4QgxfXjIod0oY3QuNIJMo0zK2yJiTyo6CZyDjid
fPf9YG+JDdvR4GsoErdH/JpbvsgiRNrE/ksfRYf9beZXgzTmqDvKM/oCV1hulptskuudhG3CU3vN
j4jfAliS0kueeN8JGY4wEX+lbfCnLtTrNTE0nMI7Cfk5yqqRZD4krPsaMOl1pFuv3//5n79TzNdE
YajGis/4dDWCLx50uskUi8rOE6bG79r+xMb2xXbAGPwiuqLyrX4qXgM/BZieFTQNuO1KLt0Xvznr
/fUeQhf4BG/m88rLYGyi/B6iRTtwc/wyaxlRjUK/UQ9vVFk9k+TDTGR90d98/+Kkrz7O9wOtb/bd
Vmo0cRu21A7eSvLFlXG23mxf9KvwgAHMB/aU28uv/+eY69/0bsyJUImyXh+u9SQfLtE6qHCJQJi+
iLErXeLiTpvYPz/oupuzNlgq/Qd528oqYhJDcgQVcMB/xuV5br6I0sN//WBUVTlQrjRrQ+Qr+vhg
5iTWKzCU5qO3+nGb6/4hBuxJcbzzFi/RXaP8FwCCzwsFo1KkllVI2qwXm1GnXp6wXbEfJmhFu/6H
MuS7WT6XitdJPMWU+uotUjrWcMpzgfzU7ui6MIkmLI4oFUp0OZY9Bk86eSrfv8hTo2wmJdvhhN+S
UfReO0PXfSmCJdc66cTk//yRwZUF2MCcwLKNJ/7jz5XnSYrZi+NN25wPSudYfeJaZn40tMfvn2fL
qXq73r8baVspI7ZCA6bMSEim9pFGJlZfPtA7j2x5UvdibVzptfmU1vlzH0cn3NNvS/enpf3dWrK+
hnef25yoWbsEfG4poiFEtwR8netabYvyTTPF14l+axVHiYiFnpmbC+it5/HEAeTL9RlkKRh8ILm0
kj/+CQHxPsW0TPjVZSK/KlRBp8zVb6biT0/5boj1ePDuKWOuMtqA6NAmEQ+3jlfVbnuJGOhc8xGT
i0/j4KIdjj30QzQdwQGo/VlzbO+HG+MYQXWCF4734gYVtXp2qp/99d7x7o/bLOc9qTVaLvLHre2D
snIsY6W7eDN/iTQD8jv1AX2WDmjsH+8G3HxB2WK0mb6+8M5NawrRaJwOlavvDL/eqVD9LK93s9uR
gCTDVZzEO62Y+WLOf/wT1o/83Q9SG2NXCR3PrO7qS4SzPpEu3HTVs5PckM/LxceRNhM8nGMdpy4P
y0E2oiNp+NoZtEgYHtkl2TUrxeP0fvLFlNZX3IvCSXMVKWwebxDKupoMnAvy8ETJEDHoSSrUqSE2
zyVHglSZhKHxBmcvK4DOkYDeU/tcYXM6k5rWq+ScKnt/dSTQLXquKtcR+ujbjzUigJIkM74QFFaH
MfNU9Oeusl8pM8tROIriufn8L9hLX5zfPwy7+YBxcuPgJQPxTWsi0VSOadYg5AEAuTN+napSfl77
10gOSqHsZetutrluqmPb51Ipo+NRAydA0V/Qea1rADqnci62uBcW/3UobrQythzKCJuPvylhQXeh
ub5PXAAxN9y/JHzyCTZeTigk4srj4q3Al1OrwBfz58PAm0WgtNIWdy0/JCk6T0abolblquGe2Nu+
+Po+jLL5EIpMiDoTQjSzNDL3FUTvsISeuq5vnZeFNzlp8XrJV9icVH99+YBo2Ojurpqg7ZUPGFKs
E9BAryubiKBRPYzK9veP9+XTKSsaZD1hUdf6uIqVWUPSMSAWu9QJYTEQbDaVPVaT//0wX62WhMHR
eWCQFZy8mSSxifPeDIX1HN6da/sJiFR+v/a1Tu5F61672Sg/jLSZFf9H3Zk0x41kW/qvpOWqe4Fs
zEPbq7cAEIiBDM6iKG5gJEVhnmf8+vdBWYMYEcaoyl51VRqVzBDpcIf79Tucew79vLUiCv5yF+UP
iEGSg0weSCz/pdI8+QwDYiVUCjQRROPHxavbZsylwSRB1TzNFf1Z2b0fnIkmTrygD2McGElfsMD6
TACsxeoNlfUGrWKT1qXPX8/ylg/W7MMgB9bCStEsn1omYrXSPjEwTNX7nG/FVtuU2VUX8a+a6vy/
jXmQe6LzbggwGyye+p12J3ciOmtC+CEL+mlGV9NrW0Z87vNBD7liFmMFupaqJ4kA9uIhOhTag2lu
IK+x0/i5RgdOR7CtWuipqnlDX9LKoj+7JOCX1HskXs8s8wlXlbwngbxM5px+s8PRJXj/xEyJCSsc
pmd480b/SZEb3WiOaP8b3G3Lsfr4YslVm1xz0CiBI7EOjl0BTC0s5MGyxfXsmalNvyjxLy0v1how
sTO96mcC+xOpOGOhpSPeWBgGj8pjQTsZkyTMFgedjhBRd6s89xQ32WWOdGe+JUq+Goy7wrhru0uE
GJzAPUeIdaKS9eERDitmpUlieWh4hGYlOnL9GJS+ra7mTQLb5JzaSGTSjbhHo2/9+eY6PqrwnCgi
BRH4FdlcB1HARApHXADDti5Cf2yZ16g2lnYc0vfy+UAn/G1GIhEENm9JnR0iZ83OGuYW1ig7zypd
/qIZPryxfZ9Jti8rwVclAhKPJlf9bWrHoF0F3NvojRlBE7mDJdezLVP7P5ehPFFQJ5WnkKMiOSBS
yz+Y/wgZCBIHqW+XqTN7IoIUhWo3X6zXhT4eXQXaDAgI4pXlinfm1Xjz+aKcSPF9HF7+aI0La9YH
Ncp8dp6YryU3gWoNMReuG2/hhIJOFcYb+vofFpxWwvc0zVdbqMM2Z+GKx/noj49ycOyAMswAjliJ
6BGSh22T2tWL+Ng/LB4uhc3G02kLvJ/cdHXeKzphZIDZcSmhwgSx8RGuIRdnhHU72qIXNsoFvRi7
/aa3VVv00o2wFc5c7cee5iI/AmhDZe+D3D/wIHo0OqeqhrejRUs9s0shGp8rXU02cOAIcDVUyjmf
5fi2WtjUNY3KFRnEI6keFVyVrgp0CqVmRO8e9Aqzuenh2FFzSCqRlzdoBo5+fL69Th1uBWFEnZof
JaPDw41EsZS2fY0KfXCnC5ZtSA9lrpw52McOn4GyyL8GOdjCIgJgolIxyEwnHWxQ0B+fGeEEoHcZ
gmotu0OhkebgdU0xuvfFSB+guZd3/WV0YV30NHMD2p7d3F3+/AdoWXTHvelRfsu8c5by5Dy5BsGg
gAXFWn88qqk4DDBbJEt6DZxG9q2cb//C29IhV6D2JFNxOziACFh0Ashauh1T8SFoxMe06HdEC2eS
5sd7n0X8ZZgDX9NqlbRQTIbpLC2gzzV+jiJ9hsQre8JpO9c7c2xVPo62bNFfMg40TqW+3xcAsBvl
Chq5PapYqdtXAazpUC3Z5C5XXWk+/oWlXPKvOiipY7yL3+JczClzbEwuM2vXZu9W9/z5GCfcMqZm
ok6FEaFCcxge5KSdTdlnEIhlbjIQtY1H8uZP/+Ac9OP0EUAjRgeIDErikKdQbuamCQSoYxZa4Poe
2n56t6v3IrFV1TVd0DzbwoMoVLWT+xizufGf0o1+kSTOuXTzcWobkh0aYJgeYDRqpAdvVJ3lJAsj
y1YyYZXETxXUMrMQu1IyUuazztSgT7gN5lLpR293SX8ceYP6YIQBKuoYTir+xtcQsRMw7q6yyrxp
cy4QOz7jDGZQJuCQyzCUHsyt4you8pRraPbTzO7p5bbT1E/OOPSHVKE49B+u2sNhmJLWpz63voFk
sD3sYhoroYHEw32SUJxPYWOOVgnMz/PslHb7GF/RaJzPKJD95NzNz+aXTs37Vy/ooBwsd/FQws7m
Q5AROUP7Npiz9/lpOTWCCTkhSSwQ/Efs/bHoa6rl+7zGEJpy6VLszuV0ju0aNyz7A+gyeZ0jYMTU
0hk1/uSmggIhaKy1bl0Z1m2p9+fu8nMjLZ//YtNg5ssggYmgKYAJbhFf4GDa0khTQuN+vmrHF7iJ
KhzXDdEJ5/4QgBEXUy9OVsx7gbqtz3+kOfRDCB1/PsrxiaZ8xMUKLAqBKLDmH+cjZHVAkzBHLIeu
YBXN0I3oygih5FBQtYpi8mPdmeLDiYkRTpLsE3U8sCOKWuSVdTFqcIdMpaBl2IRGYp+bUrtXta50
Pp/eiWQftHQmkQziGWjOHboPUpprgygodJ47wyqFuT50obFJcBsMR/Q6cxNu0g1px8g7F9adwJth
uBh5IV3FXh46DUJt6bmlQh24NOtB9gNrYIs7hhKWu/i51W5hCoeOaho9go1ko/YAtQVXEexzN8jJ
VSDTSTF+ke2g2fTgLQdjrMKoszyK5C342dDVNWdUtuPkyvfFlhh3M4l0sXtT8ReM+JJl/efYi3X4
5cRIeVoOEXIttu6vNBTICLN813CayUM7Csamzbn6w6n9hbMN6BVDDjz7IKyzsjqGNJQBpeGHmSmg
owU7UV7ObKzFtf2YqeDt/jLKgesrFYrhzyiNcze1W/E9JEIbHdLX35fiRnHGbzuRpaCJexGDIEAC
AXbozRcoxaJcOYKmhaYY8KniVTu6akheR5tqnTkI5YVO02zi2UYhYnNO7eZEDeLj+IezhUlNqZG4
t5tsFQpIsFC4op0uG2xx9GaYHlcLIfy/kRA6tcy/Tvxg5xZjX3VSNIHp3y0zjfalcl2uim3Kjg37
TXau2nLirgJRgkqrSMyhH6VIU38IRCPufbsyQCXpjRPk54rPp0zur0McXCFZOUa+ljFE9mNyZKf/
3r1na8MZXCq+N9Ul3MZIuZ0nKT85M1XSmBeImaMm8CovaRFM4eBQ5vZ+iouXopHPRDHHDj+7hDQh
AFcwZMjVfDzqZjMbMUw3KOAJheksTcOUcCBsKOHu7hMDFn89vpGq9i9cKLqxJEkNsodHwVNqFknV
0/pia0V8ldexbFdC+j6F5vfPz/wpw8IwdGBIQI6OvIy6NGe9gV3Tzgvriy8vrLQR/KbnEIin3F4c
UXAQP6/Jo1qYoMay1egGpuXSROsoWQW7ctU+/puSC6f2BYu2cDecamOp1HlOrQbuvFF/lWCh3MnO
0kCKaGqyy6Vb0VuEbs4F1KeWkl5OPA66dBd6io87BQl5v/T5H3wcwW0UBE+hrq2iMPY+f2Mn7SYe
oYXC7ZLmPCorRsGExpyO+bhtTEcHcFGV7yY6eptmLWA16QvLK9OD7g9cH3Iy5y3YyZkai44NMLgT
MLVAG1U47ny7mGErkTILNq0yvGjqc0JRpw6fSYc5WVZqmkeAXQV981wXOd+hmWxz626qvIS0nVBB
egXZqCE8fr62p/YNkH0dhRBQeDioH19hVy60J3K6uHHKVdsFl5kVnIPKLLHHwSXLBU6ZTwFFSqb2
wPrXkl9CekveJZv7yKVJJlhkmXPPiPPULXv1ZUzr9FZGkOD7EGnNTdhDX/f5NE9Ya3xVghbA8+hr
Hu4gVGDHWQxw3EjeLe0dVb1JytZygbyTrI3Cb8Ygbj4f8sTKQgaCIiyW9ETqLo2nvtVDUl5TF79O
SXKHAT0zxInNQoSLthJ9EMzsEFMwh1LYImVh2imBCxWtQuQg0El9E2c97NCFEF5IWQtwVw9LVTqz
pKfmt5RVVeLtE8mTqKLeKohUPCNLhQpybq+VMTq3dRYv73DrQLZAJZooCgT7wV2ko6JV+AMF3BRu
g/p+aQ9OyR2km3p/zpidKOCA8vtlrGW1f3FxYeLWBr//WSzWPNjOi+epu7buytXgLtDmFZQcabI6
Byc4YVloHjOhI0GsCizlwQwDBcWDWFwIqOv+whybvTbCqyT68bmlPLVZZOTeQavThc81+3F6oaTF
eSRTn6pwPtPS7m+MrzkrCtUTXkv2LekdEw3vdK9eae7nR+HkHH8Z+sBXsgoYYTtQg/QWoJ3QGFD4
lwKBUtnAE/0XhgKVD70Kfj15p4+ztDI5FWeV0mMPrSeSFnKUJxewTkJ02yeVdk4+/NQhIECBlYh2
JCzLwQ2YVFMyRSlJEU0f3YW5bDaePp/QsjaHJwCzSWMV8FemdbA/CgQLIgJw1i4HnDRpvuWmbSY7
ZuK3tmy2ZwK9UxOCsAreSACFJF4PJlRmkTonOrViQ5VGSAETP3zzazGY/nPrYdACAxgfcAx1o4Np
TXJQ9cFo4T5b7bVfWKssSM/sulMlqQ9jHBzoSve1qrUYYwm3iHiglvMi7WaRgyLHu1bbK63bfv62
lsc+eFsfhjxYvgg5U3Sv8IgS4XJO8qsiqndpDQFqKrpa9P3zwU6VPhmN6peI8g0kJQdHupEqbWoj
XMxu115mK+mrcReH8NOsIIlzw42+AROpoLgef1G2xfW5CP3EzjSoovD+JBA2RwntwaIhFVFa4gS0
FnLgoE0sP0QwtYWT+hd2JSmPxTiT5DzKWMtapAkZqUm4eFUE08r0Ts2lh89X85SRguBnSQcA6z6K
Pya51sc+1cgcq8B4+2RYVYnU2AaaoJ8PdGLdQCj8DIdxJ49IIVrNqucUfTu41VrByZsQgpe2MQHP
t1dymfznS0fnm/wTIkBm8BCLUY8jZOkSBlEV4p2m5a6JEOPnEzp10DSSGuTogHsg+XRgdHvJCEol
JmLMVVJgMXjR27ZdW1HgWDEEn/HeCF9n0brw9ZWvontOb+cZc3LicoPvYmnvw3IdC2ZJY0QyYEno
cqWITttWUAepcHiG07CLFOW57Jqd6kfemYmf2DPUg3mHkHgRkR92ExVDqhcGFIHUdILNEG360BYa
Z34N1jAPu/0z/TKT8G80oJ6oXKHu/cvA8sdrzhwSoUA5giQjNZXqeampLA2v+te/RHy1jIUCGz7m
gtg7sGn1WMVJFc5Qo10WG8Uut+RfpVdhRe+tp6wC0Q0VTzjLDXhyaWXAQ0v+b6EM+jhDUS2MMswn
dC0r43Waqusozm+lJnv+/BWeOIxkiAgrSQmcaAkSYx/nS2FyhhaoV10tVDeW8IR4VXtXW2n49vlo
pyw2190Cq9TwmiGd+DgrlLtCM08YDvWR8Utypd+mKXiJJVivHIjnNEfZG7cj3JyLrOZ5PPCJ652y
GMgJnRTScYV6KLRWDMJasMsk2E95ciPn1Rks1jKFgyvwwxDLI/ziRqtBGwcTC8mZ8NfKpt/UK/T6
1ucKfadenLJQWLEvCZMPW9vVGjHlzuD26YXgOi4FqEdp/lZqeqvEc/ZtOU2HUwKNvoSPqMkeOUWj
GfpxB5UU3KWXvS65RXKb6C8Fqq7TNwm9siiLbWVSvF5cC3FxbvRT7+yX0Q9ZyGgxjSntM/oTzKwr
pKjWhdMiUegKewkYkdFv/kJMAh3yP+d7KDU39oUvmEOE3JcZXORafGX5zTczk89chKcmptKVjQTq
kkk99AErtMr0XEIupY6+IAjCnft65ridenG/jnDgASZyrs1myQjmXnlbskVLjh1fenIz97wm5on5
kLkhDAdcAnPPYcliKmRBKwXNtycFJfvuW68GZ1bslP34MMSB3ffpD63llEzY4tI2yt5PvivDlQbR
rqtvs21x43cXebGqo42WIgey6fd/KRf24RkObnuzxB9NfZ6hFzVXTyDuDV4G1Eo+f3eHAqdLiZ1h
SAVTfFvi1sXV/sWOjPXsh7HFai48QTrVrnGe7EwSVvHbvGmLXe/0K9nNrqX5aRoeR2LKtHOD4fEs
g8Dp1/qvBznYRKBQoHDseRDIp/PrCm5nB+Wb6u7z+Z5KP3yY78HVQG9Ik4kdy4qeAk0p1T6PPPlb
CyPQktKcIDamAHYO3HPKkcCJpzNZFheGgCMzmkKfAxsRqhSyo6MJXqxNt5+42VvyxefsyqkCFPes
TH1/IeOD//TjO8VFrOLRJPceZ+MIOXShJXbfpalHmqdYD0libeNEMS4EBeXBEJVEtx/zwEOTSPKG
Jn0b8kx+n0thcLJE7894yic8Dvh7FnImg57nI4BDpyXGrOtw3QzaU9WCTouFlXa2Af3EvcUoP60r
NKJH5YfAzKVQzajBidJDb96NEltbrL1c+/b5fjo5DlyltFYv9eJD4zoHBDP6gBJDlSbGxs8KZNiY
0SMIceFuLqEN/3y8U/UOgsAFiAzv3DHXHaJLiZqmVCCiED0twXebLr8fh/xOCVNpFfjTdd6Jb9Cc
Sw6cAov2nvzFDyz788c49RLpiqAHidTk0lP7cYf5aqbOfUD+vBOS4Cs7vkEcSKQeJ5biGWN8cijw
5nAJ4IAcQVAHhBECResX4HFvI4jlQOTVq5P3+YROWR/rX6Mc8jzQ0B2LecUoiRTUot0YRQRx1qi3
9ZmVO7FhuIMBkatsGvPobNb+lMCPSZOH1YT5pTrVt11SI5uXiKuqas9wzZwaTAJcxy2JcT9K0wmB
2Sh5AqpiVLrZ7dNa3FmU/O5m1Wo6u1Xr9MzLOrGMEMpi4hQ6kq2jruTSSAQokbulbnolSLWbG5X7
+Ys6dWHRzGSadMMDwlEPs/GlWmaqWoL6HxwNZyPQ3el9vK8wqMlChCzRGkxZHy1i1wSO3n09iw9Z
Lt4DN/XDAxw4B2otdoPZ8ADStbnObyrqfwDO77PtEktMF/85uSUdfrw7inKKRUvAgTHXQsEMESji
worN4DLWSt/p0AFEhVnRL6e4bDYqu3SbpPK4+nypT9kacyEipuEBC3rETNGEJMOGnJkKm9kbt0tb
qrI21ktP6vkA+OReJe9kaGjAUA47MClhJuiSoHJptYa5CvX3qU+chCxDTdnx83ktLs3RCwTYChIV
DDHFgI/Gy0A9VymECc+qKIy1GIhXllTug6JsoewpDBTEzjEtL+/ow4gUbUGnWSCiNSB3h4hlQZmt
LEtGw0YLXHRjxVbSWV/FjWg8JfRCeX2QKdeI89XIjk7VuRr5kQX9OTp0rNCwn0jrBfGcyqHVGUiD
x7k3COiLVHWZe5JRWNvPl/a4hryMBVQNct5F8/CQliCKxySBecmw1WfEwKbMXVo1kjWqNY62q39Y
X8pN56oUQIZX8Rz8/eQ8/zX2IVEByhFpbxWMXSkCtXmKZsjZgWnq5emcDsHRZl2mST2ORgVlYQY4
cM4jcySSEgYDHIC8aaJ4K8vp96qUIZc6l18/2q3LUCalAo6ggru0fP6Lgx7MQyxWDbNKElZUlOdn
AaFV29TGq6bNbuOh+X7mHS4G7Gi3UtQhI7PcUYfptjZs0tCiLRGyGNFRPGAAznhh0PCvrOLbcwmG
k0fjl8EOrKmsRuzCjqORKo8RvFlkH1dTmDmKWdjIZcBrIdpxNJ+J9o8Smcui/jLqwfszCCCFUWDU
QYfjRBW3pdZuhw4CdK39npTqF9SWVp8v66ndaS299jL0cpSYDuz4FEMRaFSzYSt6exH70VM7ie/V
oJ65gU8Os0AAuCDJ2hxul242A1XEsAA+S9yxjB4gxV8lcvSfehYsIBbln8McRGtBZpWBMDEb+E48
mB6/o/P4PRuRpy3Q9/585U6dALY/BQMDj+LoGtK58PUEqVe7lWqA9BFM0n5yg6a6h8DSZS2d7Zs+
DhIhzsVS/8RqwNp+6N6WEOPnicX2ULngjev+Etl0t/0Kc97jvFJDALBnY7bjc/BxyMXi/HLMY2vW
lFlnyCC1zXWtr+hw60HeBpENcLBeQeXu1O+9sYJQYFe4YnueGf94neE8xaPHy6DadYTB1Y2GrAt5
VVu4aCBaUyBjTkVP4vgn69FRFvTBZgpdioluuT5X5joeHMttAbnjiBjqUUQRtUGuoVVs2Fmp9NeB
WCJFN/mGB3QmeOk7LfUa5PrOOJPHh0UHT7UkkYA+4Ewun/+y6FYBrU0xLG0MXIiXMCaixSmG6QUS
b/WfQ/2ft/H/Bu/FzZ/2s/nv/+L7t6JExT0I24Nv/3sfvdVFU/xo/2v5sX/+tY8/9N/X5Xt+39bv
7+3+pTz8mx9+kN//9/Hdl/blwzervI1aBPDe6+nuvenS9ucgPOnyN//dD397//lbHqby/W+/vxVd
3i6/DSnr/Pe/f7T9/rffCQN/Oc/L7//7h1cvGT/3EL3X9ctv399/y1++R++//a+Ah6pf/vfRr3h/
adq//a5ofwDdpUFhoYBZAIochOH95yfqHwB8iLOXzN8iq8AneVG3IT8k/YFx4JKEzoQaA9D1339r
iu7vHwElI1BeXBL2tWr8/o+l+PDS/vUSf8u77KaIKAb+7XewaAeXI/uEZyIMXbi1RfOwTJP2Qyeg
Ujs6k9Rt4+iyqpWroCxei1KeYUhKvdxHskzRv3S+uUMgdWfM3b5EBExNLiQFMtNZFL8ZpYQAj45q
rTK+B7PiTVlwqTr028xuYfqeFLFW8rPgS+jmRBCxd1NaOk2FADDtTZcwtFO5MA1HVqsXWUXNeBPf
W/F1k6zr0h1U5Dg9dMV0JMl3VunWzVozd5V5c92CbTCMvRw4YXg5hjaa5OoKDwk1W2SqZQkPETUA
D8F0IuDVFEPcskV1eSxXouqW3Y2V3EYd4ip3fnwRlV5VoGjnoreMXKpdreXkCi0yS92m9ykU57Gb
XvvobX9RxLtqr4l2Fjh8VRKUsufL1Es97Sv5C3QYs2dzWpf3CHWi/fEgSKhlOhVqZ9F7KN3l97Vp
P1TpVSE8yqRBNXO24S5EmVqBxWvRMNxX8VqszfUcI9o2Iq+BmFk02GE2u9t0vKytaqN3t4WwDjsP
FceLQbLTfKH9K2xp3VAVlp0xdLqn6U14Fp6nN/Hnn+LPP5ev4Uv748+v4Yv81v6Q3/7x//5H/KLB
DKS+9T/UN41OGnsQ5MHWp6u+8fzJs9ZVcikbsa1aiU2uzlY6nP9dWmbP6VXceCIVY7n4RlZ+NlwI
VeSn9EXFY+1SO3kY3PBuFLdJuwrltS05xZaUz5i5Q7C2arorrxPa7jVvQDo7haXkusZPm691xVHk
W36XIa35Sl90Vlyb9cZQCpvULh2fMl9ySBAFdGvdbwDxe0Q0U0orUOSgULn8mdwjTw3E2rKtZ8hL
r7mA+HsmxZhVPtnGMwynm7h8k81rrUzsEBoYETpTxzAcffSUFJp55hn6qEs4SeuqD8Vgqw/TTfjq
i57V3KApauS7Ud7kF77ilpsQ1TyzWTq67gLhLWiuM/1S3kIXFKz58SJ8HMe7UXlGtPQGhuVYeGKr
BoiBUh9wpKB1ZThlxZgnnPAJhMANQu4RGpS7fpsk7kTpSL2oNToBxpsQJZR+LaIRaLiVsMqZMDpv
+BbVHuVDVLES2ymDtebvFX9fXpJzGj11V7SX5u2zBnjfklyo1a3rukWoehUUHGpnkh8a4abpO6QC
qebUbize0Ko2/Agfoqu967lmujN/eNXoFsLV8LJH0A/yKlT3nFx15tmLwtuycXvVaa6AdTRuM68s
5bLu7fRBuO7DFb8RhVItWDXTapRDu/V3qXyZZD/86KsZQn8yrVThcnDU9mUU/FUDt64qKmsZggIV
ZiAN1cdSCu0qyp06El1jFjZWeJGiSCtFr4HZuWOzq+PLpL3Mg46a5aUFT4wvII8ze+jTljfiC9K9
EeTujxZi83dZ9SOBCj2YIPQYV4ZsF3ez3joIQLvibJc0HwfXsrojvt3k36PiQka9kFqak1PrKlrL
kdhSTmt+v/aClEfjjcb2uIWWUrGpKkrGc+KDKTDerUH42sZeqqGusZ2Uiww1IiB1ZvAQSl9VU2Om
61z0kvwxFx/FdFX2F9OV+SLHiGOGYEoER553Q3qhyIktmqtOH+zc69IbcXqIZUctibsvu73xdcAe
SnZxm93SK8o/k2oLP/8lv+72zf7nf+a//fmJiHmFUiS358WgdQj6/vxHa5zmvdhHI/StWwzjfDF/
nQYoMOxkRJY2k1yzdUfbvKkA/vmONL2y7ZXIFcbXhhbKvLnSppSd9FUQV4HqRh1nCnhFK6YYOqIj
8VXKEXAU7gxUI4Ngu6hRqjyFkW+bGBFBjVhmyDgBO1/2wnJba1/Q8ISlg7wYoVyMnDDGWn9qROxq
aOvlHauagyjq2BiDrQWszatpQ5TVuRa8mRbYN0Rc7NpaF4Bekd60fat8SgdUmVzovHoDbGNoWy/6
ZfzaDU5Fi59a7cPiSg8eC+5EP7CtfGPGrkGQEHrzVUldCRG4GfXep7xW3XbOnABRVH8cV5HJ2YGP
1ZTn1ZTIN+SA+D4GkP0C+8Aq32kc2qj9qiJKWqrWymo1TzagpSz8RRD1R6ClThljYtXMjrsCqpvB
TUh8S8krt/m3eGlVJd5DlTZyIi1x6068yRCU9jvdEcHVzvOtiGasGfTIfiu2Sfa8U6Vtk+srIS0v
UpintAndSiF1s6JeDcOPIbg0m6+JMKzB+SVIwIdebN2gZwwCTlIjew4wFFN0G2mgdQTTWo0RoqK1
Jai21PQXsnWdjfdSMNqAVonP1BXpZxeXI4elPsjsoZ89IVl3wvisSf1VEkuXo5ZeG+n4mKX6dzlX
LwP1Osz/7NT6j7zU/9/8T0jOP/M/8fKKPGId/nRmF4/150/86W7K6h9UJ4wll6z/pFMjLvvT3ZT4
BGDM4uhBnUt3/L/cTU39g94di+wnqP2P7qZq/QEGnyK7RVc9bOj81H/kbmpLJuKXZIyIhBcRr4Hb
qZogrg57Mg1yosHSReREfnstjO1FUpdebIoXtXTf04vsqILiyMrk5oPh+XKzW3gzpCRcGUq4loLY
6ervbdy5CoqsiRw7gpbZUwFVtz7iFalen36L9X0w3qboxptElbDyKYAtxBrZxmyTJ4o7zc+G9KIK
V77ee1IqOUDuPQJFu0sjJ+5Ku2pfyrDj4NGxOckv2ZPUzvbUUEhtYMRT36i5UopE3FTp7X56DGf0
gJPmMum3DSMsRrBFuryr3Dh7HlvF6ZTJM8u7svqad/HdcxY8EHAh8LuXrfsoXyvthTItgngpcr6G
U5q3WE+CZB2vWKZVpaFxU65tXYYRtd4L5a1WbAwrcAXDBefJxfacp3sLue4gKd2wjalSTHZhPJX8
Urm77vU7S01sxY3Kl4JrU409v9u0yFYUWrOjQ0TOO2yh6JhiYXfhHmH0ytwptelU6bYRvyVQAieh
K9V3JSd+4G7rlQzLtOulH0azaXPVLsvxHboRTxGUuy7Rdmq4D2tifCxX3lx2IzpqupsgYNWT6M/N
wI7Vbh34SN1jQCVemoaPvDjzKnOMq2SdKV/z2rBr+ZscNJDvb/3AmwbfVUyvjZoL2dj3MtUz9WuU
vZGptpt+pxmpG+GVzsW8yYThuhK20Vw5AKoIY2LgG0ihj9Z29mk/DSNHnmjftsLVgv5LdRp0RXnl
1+lextdUR17C6BqNW4vws5NOi2iSDhasQEjjF3dAv5mU+8Hi3knNbY2Scd2AgJ+QgO7mnZJVjujv
Tf1+MnwnxW3vtX5vdagyJQrY8sH2/TsLS91JHf3/mR0mlzn3Bw1z8VbCI4nNB8tyR+ULEf5NH3a3
s3JtKSUOSe6IIUvVXY/1pRn3N3NQ2yF5/iHKVnN1XSoB0vLJZTbPdgWWqjDnbVkX3/vQMwxvMiFT
f4z92zByowCh5a3QrhXzWY3tzIx2fT7iBkwIGCjugMuBG30nxe1qROJnks11E8+rMv1iJmyaZHBi
rjk0w5xuhLNxqJ3CEi5o7UJFPV9Y3+2QjGOucEVUwVaINnUZ3ih150j4/B2odxH1PnGiJBK8GMpa
75ATmPx+34puZT7GFcyvJfCobgw3Wu3MxeOsG6vqMifglL+ZgX8VjqMjQ+gs55zXguvcyi7SSFqn
8ks9/1DkL1XKb5xuhnpY+U3iVdUSPmgXZp2toYejNmNHTYivrzT0sFaOOa9yaxMp5kVTVpt2GB6G
9rsCS3CQj5sev9SsFg3ptREm68KovwrczBnq3b24C0sJnvPrKH9RLVTeq4euWZvxYHMx2zO89n0z
PKMM3pZv4fxqEAvKfkpRhq1nvabK7Tyld32t4IUNjs+WKllvvfjiRzFRzORUo3oxRJOXiAaCT/dL
uIggoldK6SrUZHyeJmaL9o0jXE/S3owh3c9z4ONFtI6yH5BdEoazl+qdOCYrgBCeUmrbpHxtDPTI
+tQz1dwdVfRjJWsX9F8Gtd/JYeuK8i15ettSiF1Cb5yl1dyRK9TSnYq5COpq3c8AiRrDE/GM1KTe
RjF+oXBRy8EiOIKY8Rg1G7+eX+OsczvjaQ714rJu4D4e2/ClV1Z6nFWruEeos00DedUaVo6GBimD
vk06T55VeDJ0CVYupaQlw6cVqalDW7GSwM3KZjdLxl6zhuwKfMrDMJblWvIVBF6K6aau6YIrpchR
exOJivm7SsnIlid9XNN9VO+LnYAvjfcqP4lV9NZH9HxogukF5Eh3wMYfqUBb65jYzQr1CzCe6W4U
5ItG97+gw1Gvc6POXb3Gkc+JgcU+207C/UQq10kbq1+ZKDvQnuPJvYCrWZqCCwkOGLwIQz7G6LOb
3bvUzJpdZNrglGRftollRivdiu4Tri4UDjkfkGD7Ta8/FVNqW3JW2nlLw1klRTZoioR5Rj+CWLQ2
mPbMdLqkhNRHq27UeSOE/YzfB1VS6o/dtrKjKI3dDse+r7KQ9IdWYIm73gPCgw95K6dCvQpr/ORi
F+Zj4hrt5Gg1Pn5YRT9gKOkstVyRVgZNlRbittLj92Y1taxgVUabYkIQXpjkCHJCeGLBcCPD3Prf
RsrAttkmdofgreoL9Eapib+xxvr7tMLtD1dzGN/M09jZ6WRl27YftmEsOgvj7ZsctbfDpL6GaqBS
xeAGrxOhW3c14j2DMXY7Eqnvo8StVwGBLf3pyhcjr23J80Acs1ZrT0uN8qqrjB8Yt8rWpdrcmhEZ
gzQc7tKoMu66OqVSirGPrNKW07a7lnyjXyvQ7YnptKbrScJ6k7UuJt9To7lb1aP1JRlz2BuM6RmG
91d5ynDgZ5MX2+tO2UvMN3toBtIPy86oQSf6nOg2e2x8+cssJpKrVeZdWD+1Y8wJsBqMmJJvRhGb
3BrhtJmwJNqgcjjU8GuVtW4mFyRE5rldQ11rfhF6VA+CgPNh1cPWkBTCdrG7iCOI2gZTfgwMI9zH
dHds/D7GALZvVRZ0O5lsScPiAIXL4103uP9D0XksSYoEQfSLMEOLK6pUV1VrdcFaDZpEJuLr59Vp
L70z05BkRLh7uKtpz7hc9q+WENU567S3GWveUGHvRZ+0+lANfbdnmWEdUpR62RZkukRSB/q8gyy8
UAwviZlm12QrrEuhXfrRBVmvaZC8pf6yOpu9MFf8Wt1E1JIJljhxRolUhf/20qjJxJ1hyDS0q7WJ
xtKYr2ptPq1pae3tpqWCGLcpqtgACdf84FX2k5kl5a7oVXenMnIyifa6Og+4jrVqOA6sMM5uZh2t
1TBJbxpRMLTzfkmG9DAt1GN+bA3VPpd3SZG+2k5Z+0AgPU65PQtS8YZbf+sW46Xnh6moroyL0WDl
bWOnSevEkd+uiAvn19v0JxOnyMAs6jGwJYZ9ijHGgzffeYWQZym6g6qPLBWvz2XhffWTe9FNuVN6
474ah9AYCxFrOBvre3M4uokMZ1rBVuAGRDHSdUEvdLKqfdHfNcbB1dPdUriB3i9BpUwBrWXqhl0y
BFMaV4yrab0dtPFrY9tQO2HWMnREIjVAk9yY1oxrkOiuZnWsss9M+7HFydD+DO/qZeCqI2cbjGN4
cusnJXdiJoprP+j8kteacby581Rlp5T/7OJSju2llkQN0i+R3Jy0ejjZ91I7jmsatm12qMSxTZtY
uk/JLPy5afYqPM+omV8rKNWSLkdJ3oxuMMQ2CWYjAKMeeE3+2Yz1l2L0hApxeMuYewZPnTHWpEtP
gbmp9tbnH2tVxjVvT05+v50GpQsc3q8U6ansHmmhnbl/E/Suo8eMaX+23RIl9qXThuPg6/09mXTP
9rgFHadfrY+gENEkPwbZP2bFddkyf0j2dlXH9Dm+i4eGkSnhyGuXtFTSxIkxu58mNbZvkUdzdsdm
TySGo7Y9iqb0Z0cHq1JPpnqyNfFs3sg7GLj7NRVRZqrIr8BBvGjoPry2DmGogwKI2bN2m+Id1X71
pVwvhTL5uXY31OhS+LDpfcSu1VGgWe9ywlqEdqJu4p6xfPM0HPCOB3rtxd2bBOjkiwB8oav2trBP
ztnYAtpdE73dS2uLUuegZ9/kv3BecQchRIa5Ylk64KNAl8XBVR/Uso0mQJNE6mFv/2RlbExLtPCu
qoUg3frsemu4Lb/4V/tDycC1mcQj/U1q668bQ1JfRQtVzHbm0MaEzIuK/pRCcfXxktyrePzktJ3V
WVaAOaY4O4QQ22/Drtd6WpuHLXuc2EeZphdYCL/RLG6518QGEqLj9zZMqyl1CRBvoWuHKi9CnNeC
Lb924PtCysvQl5cVeKkGdHDc/WCtzFVgaqqTXrOax9uyT2A6PetE2+sEMExdDgsTML4iPRon0qV1
I0ccujW7z2EaipR/hW7RptrRuIA1Qw9oB2lngQsGZN1r4r4lnElR7tX00TXvJXlUwlEPmXfsZu3O
yz/0pQ7UvI8BLD2oCNUujvNihlLFPrp0w37+tfO7xLGDun9wawYAyd+afJZZGeo8z9aZ47wb6HrR
Cmy40ZqsbyoJSp72UZbrk91epLkcDY3ZMHP2zdBGhQGr4WaRMixha+ogkedJTG+uInbGcjKUk4O3
Qpel9F3vVC/Ily0o7PuyYUIbL5l7MIFClcI+VqpxVPUzH2Nhb0Ep+7Crt4Bojn1ev6/NRdO2A/OO
IEJ9Ym9VFL6XftopDcFsndrkayq8gGlT2lf8Yvj3qSmanJcuzQBLuzhn+ur0zPRzTq0reAPvVi9J
3qA2OCQxrFddm8OV3R1Dz65NOx1axovSOPaNGU/qOe0YCGf63G032XWYuPtcymfdeV7ofIxsjjwL
0N/eG1OxV5Tb0OANTOuHaTyubfM81BA4JDRWJtNoA6zp5NHSt0+jYj4nibbLt++lsy46E/wSe0CY
66bFDUIR/qmG9ppwS5jZyK3Gbn7jjJFm70sgiaVVwmU5ocEOU/m4jhmbJT/bgN/USF+TD0mYMcHO
cDZLP2GrUe+TfN9q7a4oyIGwq863quya3uLj3Pp+Mam2QL2ZuDb1x+y6OzttDzcQv0v1az0X3yLn
atdS2KzUueua+rQcDC4vrbim+lPnbnsnm3bOcLdtSWhlpIuqLyQiHJQ+PayWBQvR2/3OM7ej4yin
zU4Cr1aCihm+lhMjpHjiWoiVbnhqcB9WEy2shzpmRHlVs/Rg2v1DS2E23O6u7nDgLF9XEIVFnFZN
hF3aBtaj5TxbA4uyYNRrruNwtZbvXpGeqqy/TojDDQBbm8zscoq8jKor9AdHvdO8dqeuSaBqZe7n
jvlZuzx6wq4yMhm5G7XUjBvFYQ1jXc8yJ5do6aPChI/yisghh8+yXhYLiX090k2CCaWp49u18bvo
5BhNvOLhVa8oNGl3yhLld3Vhi7zGF437kDvbg8sIWdcCZPOjUB9Sr48s8bvYz8P23hfGsXBL+t8X
O/lX5S24g8ltD3gvBlBaYkRuTISYxIOEl9HWf50EzU0BLZgSsAD5aQszgso5tGOvUU762HZoZKtI
d5eR3Pcp0tf+nOGmIZGYZuUQD9bytrqLj7/SDHtU5U3u9z2IhHx31/q6WTtv5uh5Gye5CGRz1SFT
VOkcbM8ODfMxr/fqjF/47bgjXGVgGuk5pFGxSHmsGjV81cz1gT2XWGs+Ck+BnGgvVt7S+/4t3tta
qadUhbYz/40gR017FcYc19ifDsvBXo7pzMhm6seqXHlURG8Zd8ApYaeek3VXujf+zo3y+lttkqjq
szvFtD60zLsk6RyUTvqQ3SrZQvyC8ah2aeEP5mWz9ha0ogWJC70TOIj73RRCuJkOVnNW//W02Lk+
RTNtRlpXezCzTry41XQsqjLokXVY/V5kPIWy9xXRBAbEnad3RyfBWdhZ7oTjUYlMQuguivtAJIJt
BugEqsZ4F/lewyu0FFADWXunCjMsmMba5DQYGb999pCs90bWc8FyuWJBZdUn0WCdNjMr3hubeGqV
01gcRT2EfBV8co85tn2LSvnpv71sejb1LjDmNRxb5Gfevynb32y+RbZ+S0EgaZaEOAtCSKGCV+tY
0fWnvHuhjvbFW+J9T853NmJp+Fzrc7StsFSNdqynAxrMHfCa3YWagqV/9paD2vSboNZsodEt+9QQ
8brhuloPcWNgNHCcm3Rf5HXgPbl2nJq+q8U2z5/UPS+5M+/t4YpTDYPmiL0h8GgdCF0e+/WpKoE7
hpk14NnerfyOmlPub6Q0Hg372rpoDHfONO9vDA5iJt+QxTmvLSh7/WjEJsSdTtYQCTgll4fe+W2W
v0rAqjy5ryfdf9gEFhL5CJD4PFbuuSAwqEcsN6dPqn5y4bnT4t3LzYjct8MwzXFrDAcnn858Db6x
/qYeLZup7Vo+zg2ub+MexOzB15qDKHgpAxdLmsQzVJC1Q3LwsEBQEOkZ3DxMZflQJkus06o0qvdT
TkZo4e0v2grfhDLe1DctyaNqXn+67F9VKpFuHBkrYTFPRc9wO8i4EqdmlqfFxqx8eYbnV9Up4HPz
E0hnA195yxP+IpOo1onA0e8XsiVF1vhqs1EiTKQTH461hhj+RzbX6grCOCKQ6NZrmfb7lRwWrWm4
Uj0GuuLhcauyQ94MUboKYDJmoJXURBijXk5HGEye8rVATLDklq9NWVDwuYlMPKxj/2hjvWsyktZ1
ckllEfyMI6srtcryTDPE3hwDgzCbq77DdVS6iMGxmo08ytKwWpFqxGBD9KzDQfLjk6YEEhdtL49T
ZmUPBGCqAEstspyqXT6XkSV3NsmNA67ySXO1BHIR52Tkh7TOzo3eQMld5zU5DuUFEsySOOuksfRA
81AQqOYY9cA/rJ4Aap7XcvS7UkLTD5zEkzeXIXonrLQbn/zHtsv9LAOFdH9dPcc8B2SumUGgiViq
111/66Laf9XyNmTbvsimUJF6PIHwFlCBipfvYY1btfcTvlIEMVFPdhtTwsZZ7tefsvciG2W61L9S
7Wb9uYFM1Xun2+u3HLlrA9VX74wKV6nuTbF2xlTRQg2slVc0COd5IwdJ7YJmjrGSDop8PC/FNV+/
nJxAB+QwN9DX07guXO4bbnWZ1HTfJVP7sTFvWQh7zTrPPa7J63Ee7zaFTHLnnZBIv7DnUKR7r0IL
c1DgMuZcBM3SRXMjw+m1mFcsEDn9GD3QYnTi1NpnvVp5dJRg96piFKVZR5dOuh2TfWu+NsM1sca9
jpvMSCSJ9dniCVTxb1PzS6UAMaU9/Ij0tfp8C6eUVoTAL2V0mqofM3/d5vXgGBhKjkmQTXwEw/Rh
eA/phlAmLSJGGZqZHc77BOT1vu7cFfmhVC+daLEAOGzqul8q5EFAisi3otVTDvV5XenvnA0DgCdp
HVvg2XSpqDanTvnUeoE2INba42jTiRc/PTLRskh/jfGv8p4HxqipfmzndVdpX1n3tPXfszexM0Yj
pBmRCazmSmOvLu+2t+EAwFp8fuqyo5racT6IQ2mkiAoav1CUuzXRI3JAmdLdwGrDgbtndEBq3Kdx
7nwKHXIYmXPu6jDdcNjkCVhnQ6v8QtinavvTVqqAuaK0+nL6A7kecQqFO81sjnVhp0MIL8nLKIiC
cdpIauOnoBe9wb2KGdegn9v2hENENOGj3Tg/Dde4MbqBgoAiVdcdviFnu6xuL9/XrPIpd6xjoXUH
CW1mwzHQd6V2vkvGOpBz7GVf9SzO9gqAE9l1GesazqSQ2e4c5nBA7hJNkLntzFWxEcNR/FpYxHpu
cxqVc9s9L3QyxorSAnGSln8qForS6WS4bQwwtNKiyvV+MOZdova7DQMtIBVqRvcmrdvkjjhEW06D
bM9r2we1B3tTX1d3fXHGLk66iXWb1HfSYg/AOHmB6bVHq2x9z2WvX/vIsoU+7Skrz66WBludv+J1
TwhiElbNQ6vdN+2zuXzLThxwAQczWRHGzDB5dtCzl2wS+zj+a9to7ebUB+S5g/tERPSQkLFa9UVk
Ix1QBi/S1vdNvq1OaDl77T2Zfpza9+QS2Vazk+mLEOZT9b7114E7a1FRPJnypWSmLlX1vm1lgNch
cC+CDfONVMaoL6dwm9zHdPuaaz4u4Z6Qa94h5sf1pQqR/UbAuPj+8sQlfgn185a1kbZhRe2u/cei
bq9VBjpmU9OtNZibYd8BBqV46errxyamMOm55Ci1ra7s3dmKxPK9MS6axSsZgp4erhq7RXp97DQR
JRUai+7NKGCh7OpjBphzcFVSDXnnpqs/yuGpsrQTXfrR7TQQKnRKOiIEvbq4TnHEJzNuyvwwWnfK
ePLc9FXS81vci2by1jMSTEu/K9n8AG3k6fcU7TRa0HaUnvJsMXoXynEtZNQsXshUGTZ18WLCxAmU
hZNj+s0yB6M+75rmviif3VZEA35lTH8xG4FBmef+kiQ0O+4zWeoIWYi7UuuTBuyteeV+tN/NJaOB
zPaz455nrbyz7IdtZAIWwJcMf2qfxFlK0Jj7bHtJVLgfVfc2FfbL2i8/U40r/qXRzMCYOkwKTwYe
XgCsoZTHdjxttQNM3QSV/uLk5DWNL95pbLPrlLWx3t3rKlpK+yQRoWQq9HbyJPRrrmWon4yXZGvI
nJcZXyUNHWCw/Fc6A0LHZpdt2a6Q8i3hb7cG+2Hu69iBB1On8bBqRiizLWy732Eoot4dTj2zz9YX
p9EOMze/c5rilJnQybfr/1rcZE0WATKTDLz1bpTJwbJGfy4yJJZg2R1fl9wBbh54D9saS6NnGJFH
EzQ/1T4ohHv5w01gD4/pdKduu1xeF+85J2co1ii4mvylEivZtcxfHaQvPdEL3VtRPbjF/bqyLX9f
C/2E3Gd+bMd9mh1GLx5eNPNQyrOe7EtlV6z+4KFOrlGHg3/YX121/ZS1htyNzi4z40E3Am0cCMm0
mInsPFwnsPCm3iktYrP1r9bMo513e00MMVZ5b0W3+ILeCeYOSNd5mN37EYCjtp+2ejopc71Lu3jm
fh9JjG5uOoJ2fcwREHRD8eWtum91Ih7hZMxaD7EyjySrza122XQ7uhEfYitj1lKjAia+k+2hpNmA
NzyqEA7sWQY6m971UvFunhoORipgyNNjbkLqUuCbftlV3RDay7AflupgJB/K9s9uMuazhcqIGFbP
3mtZRtvghKKDFNW4Bmq/TOy7vE9B3JYIV27+iglQ735xla/UeVK85tHUH8zxzrzpoqC4BwHyaeug
uW/s9NERDIu/xcRMPzqTgnJq3VnOt67tJ9D6sSHZL/lT13e6+agunDdD4EavfaoCwdn0hQrxzF2A
R6jfbkxu5WUsrg2DgM4d5XDwtkSg19ICZ2iZ2Rlj2/mzLb/s3AyzatppLXe9N4ZpNe6c71HHOmGV
/LI4HDigHTc9hs5becjdF6G56Mx8GUkEhxbWg+rKt6uf8k+yba+5oGFRg6IaL6L+FtZHg8x0rLM/
paNY1sm9h84pn78t5ehNVpjpr5mjnvFK2o2cbUX/m71LtmlvdN/ISxC2KfmvM1UsJHT7ApJWKYA0
F9jvjKpujqGW0U4oO5WCDp8aFJn92jgvaf2vQSrZJ9caOKw01muhaf5KlTRLGeHpg0J3YDZ/FPYa
Jurkb8OhR4ir1XXQV0qkVluwmT9uO1zcGZf6JHsW1npEkn1gN2uvTneufFmLFOgALIXebvbe7Pqf
1fAMjm7O9icY8ICB9i0QgOraAauZFYRm4vcG6g56bdQqrHMozygxuAG4InktjHNz61v2dBYTQ62j
hVNl7+fq4rRi5V4v9jjehfq0HBxzPqaV3E9K9jSwl1zN93JUfvTRizpnOm6ITFV73I1tddxatMYq
aB9E61j3UepG5ujESlM9y774c7IN4AJZwVrH1vZXyV3WfRTOwlwtr+pg4IL6p/eD7zIbuFBGo7lc
lbynlXpF2V2mZZDekpkQXTRddza85G3VHxTHjHMN9WU/nNqygpLht3ibtufbwAAl/zHaPLty3TuE
y3O+JKBXy+DDVP+PNmpf6+1L7Rlx0fnJ4zQB5SVme7C8X227xQ3nu34cUCIdh8XYz+3wUjagVYgP
iumtKtVdKZQ/RzGGwPWeRAvJpBYB26bXPFGvYt4L2g0zQbkISODXQ7cbFxmpa30H8H7SLOWx0NfD
QKx9mlUB+6/+CCYgWm3XTzt1mC/CmQ5zdjV+BaDvrFZfRLSHPBZbXNSeDlzXnoyUlNxqvWOZ49/S
xFWK8GKzd61rHrJhi1tr3qVudhI2aE/up1l7zhDmcZ2lSuq3Gst9C7ykNdsHg43mtDwJhJ9ar8eJ
cI8evv+qw01jeRLNpONr6D6RnCuB4JbS+vHJXaYfIxnDU2kTRVryforHrafAVA1IXvfgUNZWA0h+
/k7MAW5TO80AhHALj16JWnPF6ctFcIzwY6qnR/QiUa/XO6xQY8MYQ8WyAx2QWtG193G7ZWMkB7LZ
nvEN80WJWkdRvyAEwjpxQrrPQ4t2CHYyqJKHea7Qhbf37FPdOQ66LFU7THJgovhw5wEQ3ya4jehP
/uwlqlaxb1e6aSzp05yBuxKRVdoPcppiR1/uFZQbyX2nSH+lYUaiJJ/KzPvo3ZS+d0Zb+qJVJrgb
+qxpjvL0N5voTjj8QlOjnNGxM081vCKec3eaPn4upKUkw0tPs5kXxiH1O66Aaa9YsMxJZMPObSx8
b7+TohzomMK1SuKNbKhMN1n7ls2fifi7n0cs34fDQEuGPSttydwPr83ty8to6obpsDn/XORL+Lju
+pWtC5RHTdn4dr/5AnFQ5TjBJvVXRH6hkbjh0pCEgB/xvSZl2Kz0oLuZ0SQR4+dYin1WaKE9QrUW
u3bAjnzEPrX5cAkXFz1gdJoqe9koSIXjBcyiphOAKJk5HM2MjqnbrcPDOGbncl3ChOdumvC+DNcD
aAtSi8R2ECDVUYt6NdG6vXIj4VLllUsTk6R7W7vxznNc9hfL3E4WqjOUFyceyEVLONwrKxrYiuXT
NU32gybjZHZOep5Glp7uNQ991yD9FIgePMRPEQebYxubGsVTn4Je2MdWb65JnYb9t8uBnFAG3qgi
kHZkQeK9Ea/KrF+r8VbcgRXy+aHNsZxHv+U57mPDbJ6UIM1Mho3dh+Kh69ket1lQ6LeDYuHNV7ZP
xbQGg2gAED5M8yPfaEQdRhHE6jNHasuDRj9BMrw6NL+9RLp/i7JkkWSSz+3YHHsr+cFSKvfF0u5z
Uz4qpfGhD7RKRmPvBjCYWlWjfh2Pxljuukm5LCtdUUN2Tbnt1Vz1dXolHz/7CHvF0NR48DpTOPhF
p8dOuwFrdPMld1d2CIyDkgLmuLdU6K0s4mbEjgNb9WhOfvOE7FOGsqpMX5TKCzpnQ/3Shved1+za
zAjccTsW22+JgG0ZZDAK4z0pDhJ+azXfTOWvBUhZUDB6zburrbu0gOnufldjZ+i33ILrSP1M1iFs
PUR0+rOyaPu1JbfByh/a1Nw7U+E7wZjbgSeSQ8dORgHtraOjG+uzJg08iouDWdYhC+CBmT4Z1idZ
oLUq2Yzhv7VEmffdek96oexbywqSBl3zeNnUx7R91JevmWyVxYwKj7nDLMKVJztrCL6M4YHV0z+n
BkihMtDKjgsfSfMlMhZepPWU1fMpu8UUD8VZ5Eo0G+1udTfwsDEgwPBulcN3rs4fGg4OGhs6piIg
YOy9AlGi0Qk6hFoq54VFEksiFOEya7fxYZnoXWxufaKYQHq0uzmXvkf2KFI+74/8oI8eaB3/Gy4T
Yzr3XH7TKpkTls8t4VoYvkWd0ko15RmCujT6CxeqZT2pSj0Fg6YH2zKiUZGERJlakPFp1hfEoZyG
FF/dar2ftu6pExl2wgYpHTr6APV0kzMSpzWPI8jyjwSv7dsjxvFfw7IRV5CYmP60N7y7p9LEJp2a
0Oo7Wep1pGyW+Qa4e29bU37C/iDdbfgEzfaivs6e+ZuW6t2YZR9ySMWbmy6R2JzXxsOCEUesbq9m
bI+ga4e9ttddgss5yauDfxNSpY+W4jmscND48hHTI/iiV9ondYYZbbPIcOagQQ4qjdH6nGZTDSyz
lmeNl11vQx9W9m0nCa4YVKH6aNj6dURx78kpj1mGhKbnmtvaFDxuA71boKV2CDWqitsgYYdnSQxW
xFiudqebZw3OKI9JjjTJ8xCxFg3Hrza/Ralmx2KakhAB/hC6ufOPMmzvLRx/QUCZfEzt5Kg3bLVZ
BvCdnv2gqn3L+H7LARzQWtVIR4rgYbFg005uWRmp2nYck1flTsuA/8xfT7+M3gph/Z5WD4tYTnQ+
0U1+oZftwU7YeR1AkuFO61uHjoaHPxAlpMmCEWtUgB/pXnckxDfLQmaBXbWO9qw4DMnbiNkSFuAH
lX62tQ+NyokB+YPJh403Tlq6PiVyTk51OlfPposoRZ/V1zpnWKxfV5Ni0xfFpVvGNjQL+KrR+ZEj
V5i9mPNbZQ94foCsAUF44aw0yFqy+1lvmQ2ng1xuN4IYj/lU7Uui63ZSFg2E5jLFSsZixIIS0Rcz
JJco+1AWw4TpMPTOYtR2QAg96PcA/IgG1aC9hFO3qz5OjacOSXKnsdeD2kBbUD7qqJK0+0wt+qPW
Ld8FgNR+Fj14Gg6orNKXyrPGBo3QWJDJWwceoySn1WqMyLKvg4Z2Ab/J5wXly5pecqhbI8VuXP5s
YG51gQcXdb9oQIKofx74WrKtkduhR17Ot8YKsDAwtaO3ysBuATQkrOCchwmNkMO9YEjKt6lGjkUl
S0GFUDAYeqjJfxVzaN+g6DNfjHTcz6yV9URFbY8DWJeXfnfoHFzeVmF9KXV1C9/wK4E+Qg1dMywz
MrSZgQyoXpveMLWCdeL/Tl3/JmYXZYWEesEI4rhYn3UzxkJMh8T6kWiyFQtdjveiFSjsbX+x2Mxn
GUWkFP4WnH2vc8MX9q6YY6DPYOl2VbPFmsHwnbdhNd82A9mDue3GmO+N9VWYcE/jhQLbt891++YC
Gkl1wNDLRcp9FIkJffcgssX3FLget0JoTBOL2iWXDJIJpmp71vp9oQ53uXPHvd1C2pFbHJbq56xi
p6q9CUBbAxO0rEW+kjzbGGdV4p1Qx0CjOA42qMHGuLRQ0M3Kr3lqA+x53pz09h8jhEJzkK/c7jOi
A83v7atDuTCc8tBnMPqbf4Oem+HYIsNZ2ea35jmonkCcVmbg8U7NT0AYVnK1werVco2zMdkt5m5m
0nesT6k9ts7gL4XF3mFsQ22LDUdKw+8Syfh58NiAo4kPPLfd1YMXKFRHE+g5+wUWDerxDr0DF34f
gM2W+W9WCEC6CeELTPJn3aICENeku9wIJAWC47aK2n2JmsUD2Isayo1FM2MaAk2R8F7IEfIuxj0t
0Ke7BOTUngLFefeAcKf8veXRLBY/w1sRiJ9FF09kM7iIbG9KTGeli3jbAKUt7dIOxUkYrW/LHNk2
CGL7XgyHriZdNzkWLHoAQrXaKZV/enLf3ifwtpJiN+vnRaWPhEJal0BhpcI6zWwKjMzo7faojGi3
sypU+pOTPOuIRRzu+6ZEJ1c914U8lozoWfu0zpHZ/2wdMnr9vst+u/w4IHJCZ1TO59X7SyTYatqy
wdXAJkUuFdaYLR+eIrZQ2a57G/Fkg9D4zxv6Gwd8qPiIeyZzxRpJxP1nk71dbICcixVY9p+aMRjO
0chGpWSE75pjYQ6+Zr6oLPBSzqZsOCZFlCWnvHhpxsW3GENLPc7bfyhB/cZlbNoLE2EN8bsoBG0W
FqslqLm6taMAcsuS3WahUDaVw8JVMqkPShc5bF/l2tVgZBnc3YowrX/XUvs0Vz8p3ew0un4iXpf5
pNoxK8kkr0W3o7PBsheMQPh2hXb7tbAJ0sfGcoPjjh7IZppqPvq+tYlr/b0v/1FoWfaVccptaeSC
8YTTUAx+3dHaaUFbH4zyebP/BrlPq08LwWf3K/IyFB4GhD92bYZK8mK0CEmsrlexHh22wNmaNQYu
GPKlvXfFo7Oqw14bmEr6Tv6waZiGQtfsg7Za1cFxc+xT4Wo7B5vKgUkotpIqYzWmUML+pp5TRvFQ
QvQBsvwZqvlhbwoS5jWfoCWs5MmzrjNDkqPl5quSe2E7g7XrXUqGQbf+Zlbtvg6SSSpJu/d+gqbM
hYAQmFSgGlhz4YIgO/VuWdwL1Lb1Mo2felM4UVOxizqTclS5ykNnN+mjWf14iSRWbuGqUsyRTSUb
q4+ykf/qdn2zK6on8jDe4AOLXjxO+2lIeneXTXZsp8OHBrH6jVGkwCZDZSMSakZoLZjbxIWvZKoW
ZfqcxuyVTjOqmWuqddd1elH/c3VezY3DWpf9RawCM/mqHC2nttt+YbkTM0iQANOvnyXfmbkz34vK
dreDJBI42GfvdbjtPf4QN8zphDzZOTcD9gly1YZ2BcKtQ0c6IhIlfk0lMVb5LMuLiWfsnjSYon9R
sQ/F49yUrzMhokAup875lzC5hi7Rfhn/6fDQja/KukTVH5DgTzkvL55oQprqrRyxugYEn8zWuAhx
WGnGYNiERq8C77nHSJISU8oqhd/4Kqe3ePAe4vjTIrdjDd+Nxfvm6FYMwYq8bZmNl87j2WT1qZyw
n+DjHh8bMciNw0FW5+Kj6pyHpaZ/rjvOzEsSr31ftVhjG5b5Hv9bH6xJMa4qK7L/ILfuPd+Ul2FY
F0m2PKq8P2YWJU8dEmougjrbpQzxOFdT0e7Z+d+1tekrNd58wzToaOHNSfvgUICC21Mpp+SWLoyH
eMgH1jt8RGx+9kjHqgxeGLq8FaHyyUWLieBjOx1jxQ2ia84rjvLxL4wF4RoRPlZWcUloc7YzizP3
gr1y0Bp3irR6NfbTrprTt6gdmqtjumw7lNG4MgszoVyDdEFr/DnxHmhgPeeVDsnF9UxGvTu2lhpP
aTM6JH51cOtqtPJajQTG8wBf4YmpIYwjHDNnfbcd99PcXqsF+zn26AMkxl8gLJx7QWzvqemOcdgv
vFMb01ivGV7hqLx1aQ0kgVPZtrA0Hab6054HgtzMqvHFhPwKqK73l31fKtrZZfUXCefux8GWyW1L
Q4U/iFeDkI/91uT+yDX0yJPLqfaiCcE/33UJ+3vXYZ4JDAa+3GpONW3PleLl5NA9+1SM9j7JQloz
EkEizw5tLPUqV1m0jrtQrpfeitdpkSJyDAGSE3LyPfll6fZ+OqFSTMXUk0Z1+21YMpU0z6oXghgH
/BLUERg/F4U1oanZ+ju7+ZC6OJIMPKUeO1+aDY/zFLiXMKh4IdutlRbxwcgaH3254pwa0pvFI01c
lnZ9MNg5dodJNVRuSX7+/txTwkOOKF/mqaQ7eH8oK6vntH7/8PuL3w+VH86nwhk1bcn7h99f1Mqi
lQJRJlZxfOLwMTJk5v7hjN0G+KhNhDFoim7NgZ1KpqGn2QspTub+MDG18D8P31/776ff//o/vvb9
r1qP/++3tXLJTlF3alwuQSZq6fA0DwlmFrsvCtCc6Bqhqx9jGAb7IafgW7WT25wtJQD6f38o6hBv
dyw6fYwU5L8lbc84D5vzf/7BZnkVpBWiaj5Z7Ug2zhdmPv3nYWAeajGSsE4dYjrdHISn74/a//vR
fz7NfWDzOPKsYqjPWfl/HlzXLtdOlFqcLYGX+FiuEGb9Mx21ZY81OpGzPjuWRbzw/uAX9Prc+8P/
+FrCgLmjVQ9o6QXwDe6/8/dHnOORocoZTQI9w+Ncs5q1dJ0dJUKz7wrzMSaurVcy0/piqohpNk0i
d43TFgcEUEgOvsconzLvKF9zn97r6J2twv3/Ps+mdDln7//9D9/f9f1fjeQuSexAbhcxWRc03P/9
YJa2O/81IY2mRBTn74cxdjkJ/fdzl9eA/qhBOPDIL+ynRHxpp3POzH4gVhOFCkNr5b8sQ/Teao2f
gXOJ4z1ZsrYfEtAbYPi6h8ENt4td9E+eq/MTbdtPh1wQLjEc6hhbov2oOYD43VRd05HQqnHi06Jt
HMpkdLbjhCPLs4vsEhTOFwYdf9fD/oIXoBFaUTDP3w8EPHtUIAvrg2nVecrriA8tFlAjoTsQwA87
95wu/a+yTDXuaMwyeCX6pLG2bZr+YKSuoglXDueQBheCFXW8jMZr0nUWWfckgM9Gxk9AX+gMxhhl
iedlCMShDpdjLUdsBf3UHIOQGi3GaNoGM0lkeKf0vftdI929HywYxoQCMpJWIa1jcysSrznm42uQ
RdZbit9bDpwqnMXPoN1wYsNrnhzDOMfoW1j7gf7yFsjizrZgbLg4rD2ZczZzOVtpy7mlJek+IcQI
icDKTg6n3tVS0lyIZr3TStx7GfmzjJHN+kUzgCFVVGN1/9hcl1BbFO1jts19VPrcxtMYVchkqutv
WQUDgV/t9wnhh0T4Z9mSRRjz5VXOxAbnhM6Ur4fXwCLOgjXl+z/OChnd5rB5lA5uF4YgBHu/Qmsd
YhSdmVBSxHlmO6hc0eRr9G7yEswuXVysW7SmpxHjFtV8/dGJwmxtU6tdVlOCFq4VHOpAikdpUZwC
m6v35H+WxzjUKSnbAYleLx8iXsYnsIVViKetdPr54OBNy5biX1Ol2Kptu3xsWnEdltZ9571wtk3d
hutsoTXp2bBRKGnNxgk0lrGqfC0ZH4uV8+41hfYjxeyfHazCSX1EHEL/L5v+WrizhQF7evPrrgTk
NcyfOfmYsJXdY6rL5zmqo2dohKs2t0J6CSZ81g7EBwfhCOzvOpuc4MmLVfAU4rzlbOjWu/9+TRV3
VdrxcVKZydwMiAuEXP04LPTvyb03e2bc6sfvh77OFBaE8tlxQZVIP8xuweJcEueeGm04sfaSl6m3
U7Gv27i7TLlb7mzdIWt7Oj0DRk/PSOT1vnH7iWY8ik3IRqizS9UG6YUKW7jXoQw8GtOMfueUiqTm
zABl4rC94pyBVpRSRTRtG29N1aGqUGjvej05q9CpmwelI0kCyu/2wV1S6zvVXJNE4eYNDYYYn/hK
ilgOjclMFwr+/OgW1VXfr8Zywfu8DJg/bBPhVdSuVuvApL/cEt0sjY19JjZJEHVy6M9K6zpou79Y
BMMnz4iL0R4PjhG0CQ3STHQN2FLOlZ2Hj5lN1zTB7HfosajHBAqfygpcTsvUwe33z1K1E20g6j1q
NSAZSa97ciwdPgIasgegp6PxxFHP4fQz5OxEJzXkdvnh9xGm1D4hwkMBGBQmfAT81T+XYfJeYUSn
M0W7h98hIgau+1ZmnXNVEBUykYOSuqTXwuQ2tmLavKp4mEwmzkP/3HcVOlEdRw8pydez0GF/LqcZ
QFfQJFtI1cND1ajhYbLTpyAlz81b7W3qOUse3FJFW4eKcBPZg72xcO4cIgA2RBSDp9SN31o9x+x9
HOucIXB+9OM4bL3oKAbWZrzo45EeybNrCJrGIrg2sXYO0zh2q1kVFf6i+XXAin+pfMSPwrjbbKmX
rzZqX0eHEDhjUtTZYtDFa9wRsEEy4W0vf1ArAXOhijg6ohw2TFIpjsqqry0N1EdJCzVMX6M4d4hm
TR2R1NrfG4V77nuRSnxE87otsDJkznOgeu+go5EjMLY/Q5aQrGHYzeNZ1bzbkDjHs+/l5bESUKlt
nEN+R5DQm5vMXg09F1eUlQtyMD2wIdXeqcSQYBf5f66vkBQPACxzQnnEgTlO2VVbl95PG74lxwc4
Jar9GJdC3Fwf26YcXgQD1iyhafoHKrypbLau3xdUXCKHiaaYmOiV5gfK8+M4xEyZq6N+q9ow+Jnj
pb8bp9pDz8J162zb2suowTk82tWtzLL0FrykjW3dUhYroGqjXNut4tP71xizhG3TIfoQJ8jFdsD2
Obhu+KDvD5lfYZDNF0aN3O/oefCuUeMsR20w0U/Nw/cNt4y0MYuaH8u0J4IgVn9pLQq7dIgzLAQx
Uo+XOf3NHmv70HFxrmiEkQcSw1tSlM6NA4xzA1BANSBrJAsV7IPKyx90onP8pXnxn4967aPkGsyQ
yP7bdErolvo8bGKrfHfn3sYp5gCv8QPnWIIKYPIMRDMtSAEOhNQZTfVzMmlzZbJ4fYpQ0UoXJAjp
mfzeYSkfJj2oTdpGe7dwSgRXf3rUc/Svz8JiH0RVcgZlMTDCZze38984s9ON3bu7JBHQvty83uRL
hfATljBsrBzKlXIOtMAeXdqcuAgF6Xa4+CsvTWiAjkTsoXbibY+jM3PVkCgD87MAxRTK7J9wFA6f
Nnd/DHXEhoKiO5OD83VSMEg0LU6Vj1m5L33CWmz9cY8hIcGeuw+9AYbeeJscbxPL/oh5l0Jn9h+J
RD0rsxx6YGSj7dg7R3Dqa3X8vOTpawXTYdqPWKVPefLp+XX84tsBVqSuKtaN2sY5Pk3jdnga6yw5
BYlh1BUZNOnlglVluS0d8ObSLRHL4KBVg/9UN+1hYfjQrcO7NXoH6UtFCQuYrKaFVbv3XMBkvdeT
vnL+NFdxN5OoiKCORc0fQHWTvNIhowjXw3CZp8jZ5IXXwLiIbl7LmVxEuT6Nw0yA7sYEFHY4JZhy
VLIOd4+IwYBNNDl04AIBPr91G1Y3M0jKjPJ3aPvpuV2afF0aSausfgN6gQgHOYuTcRBJgTe4L9Zl
lwLRqty1VPgIApmc4wHGoBXdt53l15AWR2D/xPasRV2MO77bKe6z1l6utho/o5DTlu4ZVJd4+Ncj
g+9WtO2q0J46KkFr0MNyW06E3wrff5Z5ENNiGq11HYZXwV2ztfPAOc2NBziqTREbAJLF0YvlpJt4
Wv46OdI7WgNmr8yk68Jq8p1Vvc8BpBLMCt1aiN47p/DCBOEDQO3Fk9uMD70HOTH17IdUxt3bWA1Y
N2qe+tw+xREgW9Y7/5Zq5LxFNqjwOMdOFUZTdmsmQNILWyU5cIAgd3Y9VAB0xuyYeZ3Z0ea4u2mD
bGP8+CNzwLbA+L/EfqYeEhR0jBnOVtoGwSWxMFl2T11RWR+iz/dOpF+qzLm1Xac2Vd2fLEJ/JLGd
ZQNcmz93LG6Ua92BdLl1NGJkyDQkRl2DlRj95XWqRvkSkmW8ULW9GTd7+i7/vos+Zm2XJytyfkVu
i/1kDChgG7mnATHhEnL35h40EGFS7Wd7znEL4En3c4MjtWHbiwoaWHVznbAN0qbS60LMWycYzI52
K7PXql9Cq7cgAzyQMBlRckDdTsNTUvTDYxS729xpm4Opppn3JyZUwyl0YIDGGuvEl8gS+Cpi+oVF
gNx/EOv10CbdZszUXawmndYCGBr5u/HVGip4IjYRcOxDP/+2506DNKqfecENuj7dKi8eo23PG9t5
Bb5wYoR7rw9/hY3nn8X0Z4l8LFjzSbtOuye4/WGL1NmUTetfhfGJo89nU4wfWsINFKrAYDY7+3lq
eL0dj2Ds2P21YDFs5sLKgRRiesyeFh8/V44TlbyIGjYVohUYnuFlCstlbxmk5cI8EhR2VpVd/8xm
55/the6qKlp3UzuIW7XAeF9gCU+YzawWenMGd3HEiruJtY2PnMvvDAXEpcWs3eK95xCx1YWCQIzy
/ieeH2Vf/W6c6mBC8lzS5k1ldGOxrn0YyV1Bo6uqAcVhId8JpxMb5jO5KwsxMYNHFExwGcOg/HTC
GXpz8RHTVN2PpscSYNQ1rm2MOUzaiKXh8N9br20JZFIX1U/jm7esSTfZjFrLyICXfmF4Y9BvUUtF
U+mfonP+2vVYXTRh79hhGxQUnnBFKvasttr7yjXnGXCCsUGDeMk2K6tuq5W/84ci37q4U3QonxYj
PzKfJvrgYygcUxrXEZo8OUoWQOgb67zMT7Munh3K0q75lzKibC8L5THvBcxAnP51y/pnPgOiiDLC
Uaj4h8x46baNofLMUfrPG51pPZTE4D3L/tsEGTLzOH3ZofVDjhIzuKRfM1PJBE52cZkUN8Sj9wBl
gbKgaf54/U8vGCes5eqXiinek5kdnJEXn3NCqWP3wTYwDa4wfEWtS0U8DAJ3BiJYUvVrxp9fNC3i
Zs7kFos3WeQl2U2A3mQNckmtmlcr4IRuBP0X2f/kwENUhxmHJnSfQWwkmydfFl9dpUj6phUKPwt8
Eow/U0aorXsT/k2byd2nFUpTQfpMcIqEB2I/2/nvMg1edRjsvWF5m0uaSqqvXZQFmoS2opniHb0Q
aKYOButUFtkPqwxpW+qCCqb58k2GM7/B9jZF/u0eLbLBDfreJFYy6Z4Kx0eqK9Q+z5kvIiJU1viO
jujlTAfFFruuJUg/mvvflXvHsCVuE1W4D6bMffMWhLHAnzZl8Lsr6/AU39u+S0tfluN+BMyACT5b
r1dvBdXoFhrGvpHpGXzgpiuTzZizMuQuTkKAM7nbcrqjAey3LqRZL6fPHCDnhjMxPIeMvs2c9Lwf
1Qbz6EsxhecU4+AQLVAREo32NsQXVGeCvTN8SWv+0SpC8l1Wsd+M/MIoWOA9zMANY84tVdL99u5u
TudL20NNqBGEpYupJ0QamFSITouY0fKn1XDfp0G/zmydgF+CQ5QJtU1NuG9YtoKacxGJfOA1+cqT
9WMZhNcGS6zk0C+KRxNB/Ika3utCcmqr2/RP1XGTmLAluiEuihQAeI7qBNwYQ3vCQCL7GS6NAJjO
jtbjovIQDFr5MnY4Niy5NnYoDnb2J82m3zWq08rLsbZz+lxLieWcZQ4Pq62+4h7Lmd1WT0s9n6QQ
+0LK/DXHMzpyCOOVVOtcjtXaTWp2F3YlUD3DmwaTd8xQl7iNac6KGg8HbLFsO8/gTsCnnNG+3HWp
ig2DxX54sjtgVP0U4nnU7UsrJZgEtwMNa9w1vvL7C4MzsZvn09Cw/iSJdxAqG3YmaRq6BN2TV2Qf
URmLlc8mtep7ea66sd7W+RdDGIOt6wJn8efpSeQkFpwEDKkFaI16tNuHRXWgqkIHZv/ueqF2euJF
UqG3F5Peijua2YpJ94Xli8wBPGJc2gszlJxc4+pYxx5RwOC5bXGPREX/N0/mlbmnCYmM4VFs0QoL
4qa+awfY5J5GboFEdmQzSvWbIfbBrvMMdIjkhS4L2bDpWqKLb4yhk6JGdUVyeiqIPBy6++s3hDBu
7ImDaBYXJ8EozcUOXrPIh+Fq4XOYzD9Vd8kmsAeYKfJ3eU/9uV4IIJgA8Uq43rvjaHclZ5lBdHD+
GF09Yp3TCIuw7eYsfShdhL1mKW5uK+p1lvo7Kw3e+SMXOoTFz2pmRgNZGjh/3nIF7IdeFtmohtwA
+6W1N2FHgJXU7zmM6YPC5hq7HPcng5OBHzCpGWJSe6/wgPgoHCywp3KbMR0GbMQcQPZyPWqHJsSH
0zQCbQRLQguKk6YdXs+S7CkUkfchbqctrQMu5E6FRzb1Y9W63dkq6V3BPVhkdWm5nCI3GA/lZC4M
KH9yMMR5MvxpM8SPpfls0vjfHNCQA4mIyw161Ox4LyhtgA4zl527/FwW0+3TWj9UXfhehg3oFrkv
ml+p1V65Vz/VN6IHbVKSsiHQVHOZteIcpc61KsxlTsdHmThqm1Hv0dn0KRcJ8/DMyR6HNFF8HFSk
ZQzIHwUNrC+D9RKOoIFadlcACp/E4JBHBlveLDf4Pfbt1zBHq4gO6c6VGKgb7xYW6XiqGU7oR4Rg
uveZ9ipvYPBVhLzlzuL1m8mI9WxRX68tdgxqgsp9GKHJMFl6XyJNcAjs0zXPHEEkmEg6ecPr0rc/
8PjUG9lT/me2Aoy7MA+9Z1enMPvEewa0I/WAHiAbnSM9LStegFdc6nENEbV2s00zkmIboxamoRM+
YxjGSILTYmXl83tM1Nlnoa/0bXTctyDl+duUxolFY24xAAdL7nDOKTMuZgu7FRYM2mnPc++SmrAs
0Cyt+BNeYDOzAldGbgpg5KaCo7NZKk+dKZLeu4lmPDyYLdNuf0jOim2RtYeyUvC6Aa+EVY6Q6xI6
K/vzYjm/FgJj2kt7Os8liZqM4n/xUhbqe9X7XFsda0FY0TFxFGZsGTBrbVLVOoiKihFsGJpYbjgd
AUOcPdhhYMMOyxg/2xmJgsAKl/XY+xm/DEW30T0MM4VTtMcY16Fal2inayfgm/shPig3AdhicaQz
hQMKJHqv7acxTKgRQZCsRFzi3e3eozvFxxmSt743n0ZhMQg06mvV7EpXH+zKfendaXkyVUneyea7
Z11jjvem/dRrs/ZXRRU4D11enpNkwmWsGfRAH+bWpnaynkagx21X/bZHl9U0SrdjVL2zZ3Ahp7GN
MXPiYuyCMxKl2npxcHOUubr9m1+6NmS9YRMXI774qN6lQ/5J1Iuy34Yij+CwTYrwau5u3yafuh20
0xfdgEmKKxerZ4IqPvfi0gNQTDDB7OPUwZtW25/FQkveDZ1jPbCYm9Y+chOyrAB2TrLgT5sx+duH
tUIVwmKt+3Sf5iArWxSrKiK8nAQdCbPE4hX2BxIOftdSqLFXR0v1TN+OGFBMNMqqmlfTJJwIXPTI
pYV25aa/a2RBakpIJ/Q/XtXk3BoXuVoQVPaW0t4t6OiofO0+ctCIRaFnEk1Dt2eF3cVWHO8sHIjC
EOK3PPrTyTSW117W1z6m88mAyvZWTNRWfo8JO8pb/1CgUFUpO3vWGcIFQKPsnOTP7GY7t5TikChk
eUNHdfHMV9GUwKqeFOm4NbULIWuXBGPqFOc6n3ac/UoQ8l9SJJhem2zVOMivzQLGrhlBO8SJs6lC
GpKyRJ2xa9ofUw2jIll2XZ2+VbgVynt3PZHmqWaTTqtNW+OBgzdGg/1cJ3G57Qc8qHZWvcqIUxuG
VGxKxLoBNYbLcM5sAihJCIdRBAyMKa0/om4tciPhtE6j9mmxmose7U+DjLZuknxeFbH9+P0ZpEDG
uFfwSFN6CpuQVsqqz8fqkLJkJq7QqyjEuNXPhB3TKmVJD3ihk3HnBJB52oqWuCuKf7ofQdDCtetx
1Ks8+wd6EqubEy138uMBv83wwzjtieJOHoIYw0/hE29zWjxNWe6ZnQhwzgr5aHLsTKnArzYXxW4h
jrl2QqiAgx0d0/t2lQveOQOi3pbeuGsG/WDnwwlP5HGwyukxn6d/ipMpdYG7Dp2QPbMnO5AkuLPb
cDrPJZExX4/xxoVOiykSS1DOxnS/PGC3tGBt7pydhnLPrfRnbvS0s6ADdN5kr3U5/MsX+T4wrnHr
WlvNCYHbdFw2hjhc61DXjx6gSq/C7FFg5omTK60i2g9Rfvdok4BgWRz0XyHStxri06Vf5GfVljN1
k36KpqA8B528JJHCancf0Fx29ZUu2bsSDdP5sgyCkLVKXKRU6hccOp277L2AV6OorXdKzfkio5Km
xsIpNMqYUFxwyzXufAYzXjxSVE4V6vA8JTbVmJz27VAfKKPPlob4YC0CQn2gsw0/zMXcRzrUP2g7
OzTIQT2MGO59kExLPu2LnB/MgB1mr4XkbqXZDDk2SyYLlWs35jLLdJ1u0Vi4ROrTIEKkmYyxu4y3
pGDkuTAkddUZoIMJaaw6HD28fDPWeOX2+EzE75b7MhNWxrLL8xCye0k0cxctCTzdxuCXtUv2KCqS
KQsR8RSjE7t8zqpKdKAeu4htbtotVjoe5xzO0DL9m+l4ribTR7uA/sOZ+bGPVeGnV3y2QHKK9zHO
GWCbuzngB/LjKoUWRL5D9fNm7DxqbAUtkOYazrEh3xviHj3JmE3u4UGPs2y6tDYXP//2nI04j2Bx
lLBu+dNHbJOSssrF9NG19wUDt07Z1nx/QdhQpY8cCfODF6jXoLFdemLZ3ptYms0cPlR1+lhXGFo8
2n1gPDiqKjBbJi0qFJLm2KnPtvgUSvtwPKdNvMQR9gLn19z4v7yE59FLiC5jdicm+uXW9ezPyS+f
e+mT75TmRxeQKF8klNgWiAX+IVZuFJGywj4Xx19RlOAydB6CsvyN//7NSoLd0BSfM2cLuPPRbUwa
iCITydBZSm45gXuhV+NpdmAn2gOGLGleK9Oui0bTKMSsvpv7xfyYvB6cczMfycxcsexj6DeN3pZy
CdZaYu9FeV6VdsJOAm5w5ySwS7ju10UarH1M82OIxp6nxOr7pgA5yOFqILSwrZYUx7oZ9hWtwbXb
FzVH4O5uTrr/j4iMZZk+24Nga8UJGt4l26g7066aVgQHWdVLbJOOhvak7X9tl+NzrZLPOs8uiyJj
AIDzN3EFjKXwW4X5oAexwaYA7VgYezuWwa+5ml4w9JCNVDvVY2l15peKPv4mtJ5i69S7SKRVgtgr
K4nnummbdZDboO8qWHn9MBzrJPHPKXU6g2+8U8aCgjNLkxrAir0wIaGwO7meU7gPfg8bks5MnMuP
WiCaDrO2WIKG0zJGFPuWP26dfT622TpRZXRQGPJFIYt9LIpP9OIWEgQcW+0Pf8IWrEZAqE+Mfb2H
As4wRwgaUw2HrZaY7RWRIuzkPCWUfPzvKm/+hVUSw/BOln04lm8KE/JYd2zUEnASfpxtPjDYQwMV
GqMYoVc/lg2RwcWnMxg0iCwW0nXQkmx0eOOt2D6MdgTDDUscb5gjeEvKoCTGWnLAwH34lRMX4Qz6
WGVMKpg77yak8z50mDmVcngpwrhbYbVOUZCXbdfbAXkp2WBxJXQw46yk7rIbKshynaNLr4LEp9Rr
CRIOPvpQQlo4y3CNOSkmGSu6x+Iz+09VNT8ULDHpWMXZOKAFSPrwLtQ9DpHpHOBmXHne9FHJkhyM
V/4MPNUdvT79EjnJSouTsOm3jYCF0+l2ODi+eEjm8NB03avtIEnTOgSgkF4Nx11CRvJP26UTQKzo
w63jr4bpPtbc3kRUvJoMF3RpKQlCqVpTQ+6ZRntzRmgdtJXoyvtsq9z/3BqCFBHhShqe424IOtJD
UUkqpi0wMKAGCewwbWkR3AXYG4UgEUEhHz1NfnkYLao+jtgxXWKCagPrXefCTZhuS9D4d/73k1WS
xCpxCtue99ZpFfGmhtU6q35Zyd+qDHAbhTYBAlRKIIGkfzsRgnAcSKxkeLLSoTnr2f2XB8NvPWA4
zNqJWTdNu6OjiCs63vcQNwPL+6QD+JWKIeGyg3QOzLgOscWmxGNkQinaq19Wbk4MLoqP+HluQdq1
51lTtkl3eLIGYnzaQqZN/2ICORcTlLk4zX8RYXpbnNwih2RhZw8/cJNx0pzVsWblQFv1sObSZelI
hayHqYKMNbzFH8Po/Q0Ch31piKiuEESYZ/yVUMKvB/w95QKKl3SFi38x2ZdiydatpDU0Ypsm9sXU
m54bt+0GNKrQW+ls+l63ftT1ncB+rLgJkoGg+eKmVzw9O94If4/5gMidmFnASDz8g5oBt9BM9Bhr
96VIaCTVSPthhLDO0C6ypN3nVJGXH31hb2zILAFPobcbso8FMDeGhB18/5+MZ3ejE3vt9+ZccXzc
L3PyaphcedbmMME7PPVOuwMFlR19Pf1Ou6CgqRaHCC9yHYfZ8IKrHpfYWF4qVuY5Lrq9Gu1baWIi
eC3uzA5v7joox5MFukzrF9PpnuUk3XieH9MmWUMBXxUYiHCyPKIlHZlBBkhPQf42or/nQ2HW5dX4
I+7IDmprfKtQf+CxxTcvEE+lB3enS6JfrMpowe6CMWZm8+otg2EpnaxN0m50z2WzJFAGWmQkSkcC
dDcAqfOXC1d/UxjFStDDtZeWSdb07fWBsgNdwPGyjRvLX7LlB2TVm6JfSkMTi1aed2tjaZA5iTpA
T2QkpFee8oGQZ4kW5uYK48Sg/mpE4nG0/44WXDXJKspToG/ds58werTdOB3X+MQQYNylTbBwKPPz
YKs6JPmOqORIF/0u7tlMgdlNKFbNNO+iCkxmz0htAVt9S5fu0kassCa4WjzHldvFRObSae/XTbMd
68lnyBE2lwHjvMw1+L1RfNbBBKwfBIaHaUyi7IzoKQDgVLRhwv2+W8DpNBwwtpKZ6+PMorUw/8om
fgP5Ac0twmrRaBBf41K/L8u+KJu/egxPTspvq3x3P4Oy4hchv6aMYuJkTA55oVOmk6O04rOdE/6q
MGfHqQiOIp2f5ARvxMa0swoBlzZCvlN7iO3EkOYVjo4aq70elozefERL0af73v/QuXrpsBMBrwDk
pGcUMuO+cL7aG9cGAq/qOz9CnjluIKq4/tbi9IOsQRJqwnQFY+WSLMsrK03PrCdmBxSs6H0eCJo8
94NxSRLBCardbLEK+J1/HCjC114Swa+Fg7PynOapGs/hDFY7yG+iIMwxLD+b7GOynKM34JJzBKdk
KQ13n+dec1RTCiwQ/pI4i8/oBculBTPldN/p0+9iej3cN2W0vV8cLVkZOlk1ToppYgLQh2CHXHt0
nNj31U8HdacNyAk2xfyWV0avJ8PKMnoNnP51noHSL6Y//BWXKg9v9xDwOPUXINw/lE5hOzHzM4+H
wyItkqBo2pUHsHlJx4+wi+cVlrdZhuSyEGvbJGzA2orHLmZsVgw0KO/fsgiuaPwis/FXCV1/1/5c
CqqV9n9Rd2Y7siNZdv2VRD6LJdKMZiSBLgEdPoeHx+wxvRAxcp5nCvoYfYt+TItZVd2ZpUahC9CD
BCQSmTcG90snzY6ds/faLUBep9TXIg1fKDqJgRW1tensF1ZQC03kcDu3xq0BOhSxC23n6pqH8OiM
ao+EvUMIqDHZeEzmhzz+Ki3czugsgqWNYFTjNrQ4as8SyZHl0UcSAnqqA8jPMuU7I7O1EUZMRKN8
Lxc2a/Ix0nPdNXlBnTXggOtDOqa5t7SYhn3UVRK41o5DE5Qsod1dpRQ43xZE8SxIhdLLpLE1nqy0
9HDP0AkKmiI8GOU5TUfQ5FB7BSUTRRSUEclQhikOiXkwnuOZlcR0bHqAVnu0mC9OPd4pOQRkUVXj
lReQyJapn2w+lnhSPG7yiM7kqg49FxgQZHU90KENae9QYePtq3SzTzPvqrHa7oi1dDmoA1yki390
XfvZnHnEk7zqN7H+NGxQfp6qrgfLwqERdI8hGej7ss+fEMBjbfJZY2a6rRd15q9NTc/EoR3JAGBg
BuUwpRlgU8NHe7cT5kvoDz7cgLJJueNjSutoHQ59DLuAjryy6OpTZiXrzoFry4ddV7cMJRASuPZX
pq0rd/RckutALRk1jucG6EI42+u5Uu86wJuIBVdgYOWwxBBqSmhKSKxQUQ4caawSkP9uyto78+cG
S/bFsDeM6TuU9XMcqh0HG/Lr3LdS+Hhj7Vue7B5tFR3S0AXeFira4NgHXb9bM9DpEa7y5FliHyge
JIdmSQ7UPIgyTXChb+yIK3Fhn8r1mPW3MhHVrdHhc7TD+pAx49RZ0+3SoL+2qjbaVAUH4WHwD64q
P0dGBMbEyCoOHUTBHabHtL8pMGZxeB/BB+TGmvqFv6mVWAfTpt8DmeZA9bgWHh1npxGfqOk0F4n1
gAiDTTMzTQemaKyLPP4MR+MuL9KH2O6fZx/ZAD3hz8ITxYb4N6dsyRzrg8+49pIDUvZNitdOyLpd
YyZq9sSnb8QIxKsM30kFcuDN5FcKjCoeOt9FColz3cLmCDV/usha3CtNBWjaQ8rPIOsUmLNx2dnG
GVHORwitchMM/csUjcwAwrMJ+HbVZbgzrId5olGgEHnMSQYCuqUlMNBum0eHFl+aAvtDPpuUybOf
UKLXiGtJX7JeRT3REcrf2N8d5ysf67OsKdUNn8iSuLktje6yTTiAFGP+FrvwFjPr1R3jhEeSAX9S
h3JTqei+l8+Fme7nKkquEOWvOn9jYYFeJRi62gZ0vjG899J6zev2xk7sp8aikOwjeYnUGlJosR6x
oHJuf8cy/WDVqH2aXoARVfFGFmhmLWYJju44SFrmNWOCfi3ouWwiLqzZ2QXCivymZss1xvxpalV5
6Qz8B72hS0sPN1GF/rsL4OLPyr+NFfbxAKASVj4ImdaYPHSmyyyV1ubYnn2P1ql20B57afJSFWRX
xGVFIbb18P2F+L/LbVfDxsHegrNsWpgSkIH7NLrSEQp2PEAskPUIFQIOyVbduHnPpH0xZYhKAJu0
ixfPpvExTc+BAsUpivAIECbn9exqI7pb7ZBw1DFEUNis17EPKMa1LE7yU4Att1t2UJpfQ4izvREb
b9JPpKbAzY1oGmUvSB6rbW/ySnRFUK+jHOX5sTVf1s34k0/JtZd51YXICPREAraO6pgmrvWBoDE7
Cg+jS03bndsTVockUjPB9u7n+saM0ifngZ6gtwdrCgE5RrxIdJRbDDfl2N7OqS63LiW5ZL+jvJyx
/hvqIDPGulV8M9RLcTMFj71Mdm3fy2sFp0kLTNhuxx5vhujkVFQfrCr+sYpk3zRPaVK+OWEbQtnq
bguft5QNa9tzXkvJclMh1VynYbs0jks+YOntfWH9+AMjIFHVa2uI6W1lUJACtOII67a6Uw8A6J/K
Dg4TmOh1rjlc5WRm9lH3phOy2sdhvGrbNN/mXSvWc4sg2dlYMQgM11Xu2rPkS2mRwkmptkZkeI5N
urSC+Ke1QQbaRdeTU4t7e7vIP7HdODnu6uwrZkq/jlxHbG0UTMkixbOy6YsoFAqPdnzsoplrRxPh
AgnnMRVqXoCuOJYXNJgDUmwyS+JB711tnSMXHRytbXMtHbrPYmJgCTZhyQ4yDi0cdGQIG4x1HwFR
UpHvvCobmmLv0kvo3SeTVv2u1IweC+hZl/ie84K8eBQNNVyU5qksvAxFK8iIoIvWzkJ3SFE444pF
nTx5EFqN6qwqqCVYOTsbBkoX+5dZyL5txga7klbOhUsx4ktUq37E5Ldtun0sxUcwTHS2JNzBCtMt
IA4H7Dl9g/Euiob9ELc0wBaK1xTZFQ7x8q0qHT6QvCIUI1HfwaDfZpesnEITRThwfA6tjC1CJVen
goH8Km3ZBAqpPifvNQZ7ITDTrMFqLQYy8QiuN16NKITWEg3/ejRM1DHOYtgSkOMyEo9aJoIjeLQ1
gQ6Y/kLsWG4YPne2o9dslwd2vWktA+Mw1969IenxYsDwansHZ8K4COLkqlxyzZhtYKVP3TM9fTSO
7cytaREAnAwVASXUCkRbA0IEaMrAjnKycr5HkPDk9ZDVY2GtYyTOnOo8pjklTAz3vwHaSSewVXet
/FJF96P4ILZ9pt21lXyWLg19UotWKUqKyEfryMGwW3k9zC4Ct+xepyxKOfazwtyyh/jUtWgqXWvk
sGRrF5cbA4UmJ/opQC2BDltuW3RgKyPIje0kGV5KYe7MorGgTDi3c1+JnRVAVyhmuWq7cWXL7FYF
L87QnECjHDVAvbg6G/4PjcVbKbIHDrARzAl6yzpVm1jF504x46vL6BtPyYsgNgleYkfcgmUpkCoA
EDzCIqeQeVAUlWJvGvJMNFmhs6NT4GMpw5L1VZRkNnA7J+3CO63e8o5Ve0Kf1WvUc44F3ApF+hy8
VwESymbSOQO38Jx3zb5bFhQ3Oxp19xWICf41F72I4dGg3blQX25pvFuldLZ9FP+oWJS7XpgIx+wE
PMbMmZut45TVnb6myXlQ+AIvEY5iQvZN6n+b5nOlMbTSIjkxOGOR9pCMpz7w7PDVVsbLyAliq/vi
CbnnQ+OZLQ6xe89qCMMW3Y8Y8YJWCakcdo4UpeRmSxcwB3oQ5D/64DpOe2CAMvM58eLj/YjyJ7PI
E4DXyOAqkOOBHswX0qZNHnywfIERXzA4i3vyfV6y/gZn2ZjvF7dLGE/Ps5Ui5Hlt7YGhKKQsszxE
kJPsTO/CAFFX6R0RRiBeDMpL6nzeTnHZYbbE1wKGFCixvSJDYO6SW4+FpEPHmMGUlssCj+1z9vd1
l+x7L3utqAqiMThOc/JqzSxJxrgt3NdacCwffCgYMvxIDPahzyrXxzK6q15VGdxa1nMg33jiLgd2
wRQGEHxGJoPeJZKaawqjdVzWHxqYREOy4/CMYZYAv64/e/14Yky/Lt1FUMFbhJvcDflLVXEVOo4D
qqmPoBwSO11lqA7YZKhOzd3Yoh62NjIn/fuG2chGKZASqXVH4fFW9/bG9W99WpleYN8pSCW5pGBY
VAl6ZATR+Uc/BWccZQ84uEen+wkkY9Dek9PFQILP4FkHHcf7ToTPqgTjQKHacWU4kb4WqK4p44nV
FrvQGR+DJrnME3Sc1W0n+i9hnS3ijlhNLvIo2cQJjyfUUVvfT2bAGWW6CA33usuvp4kj0G8po/9U
lOpjkfHPvyw/81mQURkFYftbHOi//98p+mSrKH7af/hdu+/i+j37bv7+m/7wm5v/9tuXSbJfv7fv
f/ifDYKvdrrrvuvp/ps18y/v4q/f+Z/94l8TVB/B/P/510940u3y24KoyH8frmoLNNr/KJD1X2n6
Nb98fae/7Ir0f/3P/+iHv9+b9s+/SvUn16Px5yGKEupvuaz8qbbwnnrS054jyG399Ze8qNuQH5B/
khKXg6tQRwvLdu1ff2mK7rcviT8xJrOEi+mG3/VPZLJakhf4fSQrHW+ob9IzFf8mv8slfrb8fL+P
8qD586/Wf4mwkCjmjVDQEBigodICHCQNBLediByhBq46tosoreW6MKebMULC2NXO2Q30nZCovDy/
e6tlBoK//jJm3E6Vs4TrqA+EzVe4/dla40heUDM/KsOwd1ZOwNNFKqJxP89LpF8R9Z9l3zNBFzP3
+Jh73Q5Lf36tjEKRHdU15zHMls6b7p6QmQC0wfJYrgaFhnwV1MykS1shMAq8gW7b4oKb62gExwHw
BkLMUJ7tOK3vVU9H/sIJUY8W2jB/2rhT2yJlRrZGbwVQ07Vm78ZKky/AO6g007zadIxQL3APYBEk
GPRU5UOFUbGzXm1zAB1qWt0l2jLzoUgsGNi9femo/pgmYh9PDkJgH5USDcSp3U+We0qT8ZV+8z4v
vD35BdY+HQJ37SSY+Vm7kWeQBNCn8YNdV7iQOATbYrr1G9o19Gs55tghKXOQ5bE/9E67qFWD8rOR
8zJ5IFjTIg3gYIk8eSqdhVA+D0tkFuSjMTffRltaZ38qH5pgwhPXZwbrn72yZPdA4XRtk3tAEMQS
dHfrJdGLIYDEtYF6sNTkb2Yu/VIXqpdBd+j4yJAiLN2+IQML/jJ2zsakJowbEPizA0qSdwJT3PTL
Yzz45b0jyGvyIj88ofyyV5FpQwCpGqrFNrgBMIt4kPQYgicoL/75Zes/tyb9/5YT7SwPLk8si4DQ
Hqww+x8uU//9fvOwuX/arP/HL8/fTftd5788sIL/IUj6P/yV/7Z4eTRvJQJg4VLzSVaJgd/z27Lm
KCEJbRaO+dvq9vsFjOWTzGmPn5K2dFj1/n0Bc2zuOM+ziKv+bW37JxYx2rf/5yL299fi94tY3WJr
wiJgrYLMZ9SnFCBrjSYtUiYsaPlcej50NpGdae3c0c558jvNGJ9MdGUjOZXA1Oou3+FgvV5EsA6i
IvAT1wkD1zfXheXfU4QBtNXkI4pAYDrVz4GIrAtEmoxSFg3aNo7mn2lEwUCAZ/0wNybE0dQfoJkj
2kmz+6GkyZclIdC+FvWL0xcQsa36ehzba6nT/ZQWoNpzKgQvZDboRTjsejp797UgySlET38RodDZ
TUOGFM6xAGbk8bYYkbDn3anJXHtL6OczKvfydlGj0DlESGN0/aapR3kR1tF1BYvIKvXODAGgKLPG
beWGK37iusAliJXqqfWiu9iwrqRpnsJI7Go1zZssabor1bv1qlckw7lxCYOYOf+6xgTm+7R8wwbM
tSyzH9OPfborsbWyR3GVdfPVBI+AVCJeOeuRvQ+m+d2E0ANdA2Cgaxh8zUhWjDbUlliSiAaMXlxz
Cmm3MwXAo9S4oQECizChBYu0kHb+AxrEj04E8w7IxfhdN9XPhPLMrf2aRj+3QRXkx3GY7t3SgSvO
fI4dDke3c5NH6U83IRkIfb2PlpwyjTGI8yQku7GK9noutgExJlDJ49RZy9BkdtAEbXPIkiX3W3PQ
VJHZ7XJE/fTGiDDtRnfecURyHgbrg966/zj7qU3tmxMvAScMuTXDJs4ZUcAV7ADPllIRDtjWw3Db
FEqsNR6VHbpfzhWc9V0n/WxF4GyDJJu3CYmer3U15kfGbPOlRZvWmVVIUKQK7VUCtLiVdwV9gRL7
jOdkN66qEYItowYCUODgoyvCc0rTPCO51gjxlITefRYnRwZ93Mw/xkDIteR4An6wnefrVOhD3Den
JddFy/hUhw0+WrGxlwJWVNelm91AN9rlXXrUOf6Ejs0cGMJkIgivJJSUhKC6zoEinopp65sNHqzg
+H9xXf9/sIyk6Pqvf1vglnL2r8XnUgX/+dd/TT/e8z8uxXz/XxZeYf3J1NjBXKWcv9R7f1t4Le9P
QktPeFI7pla2/Ld116Y6pJBkZutpqsY/rLven/gjqRxJu0o5thD/TPG4lK1/qB0tuk54BbQ0heVI
y2UL+v2yO6XdOGhFALpMw6OwST7K26t0ck8zDiWRAOSjP2BQpClGqknLgKJLom+/Ivgi0h+tjYSm
nq5iHdzZZsJse/TRTxSaIMWnQeqXPE0FnglVQfCZ3353iW8LAElF/kveZbcF9pClkqW6/vt375mu
a9o2nUb+GvZvlfHvKt85GUevBiSGISV7tQN5VXpL8MiC8Jz2Qy6hlFg4cQJOw6jXkJ5EE15C3MHo
LAxiSS+rPmHGr+BIzsZN1QV35DBscnP49ksakpODVIeDsxnkPmRcBS9Eg11NmuQJ+I192SLzUUhT
V3VLSobJBKrIz168bD9uztIDbTU0dLVrKgfdjOVcYz5GrOV92JYDOowOIioS+mW0YpEEo5cMdRat
0OKi+DAMGmUPcOcvhkpa69lwKcDS5B4jSbHxEkT6pZ/vigAaT1tpBC+wX122pyqkuYl66KuyxEg4
Dc99qerNnLkUfH4cY58pDrHJYj+VA21vryQu4Cqb6nDbBjlbqsMcEtcLnoReX08B16ZKoDX6cQGB
I2NHLoGy+E4rVsaHIINy1Xc580MGLgk2EMQdnQtUyX+w0+I6neqSmFWoJXZ9PyKaKM0wvrB6wbQa
s1IgEP84iB7XcYiiC++aXGO/exhsoFCGsq4CODmXPXHrm8QlWYSqHYuVf0obi9kWOcoRiuW4aYk5
R6SMNI0hQ33IAxLJPU3xjQh+q8Vr6TMdNgaO6I1BX3Nm/mQkW2Ce920VeIy76YHIyTn6rNG4KIlA
W75Winpvg8KuAZ1e9Ma8T+rm6Adkpufmd6KaO84e9FqAFzTNh5lkmAl6FEWN3raRwDKqadZ1OU1b
u/tqG4Z1XgAwLWCbSLDO01N6dAu8j/3w7KfrOTIOlNjxuvBTuRde5q8Anbjk4DZQpyivW+cjl2TB
BwTwELBQJIj7sxcku7tRiruyMglxmqdLDUr5Yng3TOfLoqs6RP5nLof3yPPuB5CyueM9o4jNlnur
Nj7swLtJm+Y56KYz6MU24QRGYM0zNm7CX8Mnx0By1I4UXkZrHgvqLHAvuEaxEqmiv9LQFy6cAaVp
FZOoxyDQDawbkVn3Et7uguDjfGWxuyoOEdWToNnJy0ryuuZpMflftVH55kuo0xxrf8qpOkVigjNf
y8dwftYeJ9OGaSktEuZgJuWAkb0r4ggnm7pMEdFiAeCzW1h95XDla+8KQsPam576xv8JB9LmyzJk
Z+bX5PXd5IDSitVmKI23qhvejBIlL8UZKZcGZVlA4yfSzdNIX7Ev47vSus5bFMfkIj7Q6UbcV98O
wY0xgE6EynaV1cWnEZCBOBH8dtFjiErslRxNQYDqUK5Gxs2bFLFuL+khqcI/qjIh8yy/L/zgOS38
YtMBug1Ffyczpuoyal+mAo96qTVGuhHIoKWvTAfMqs3M+0KjQuFWadBkdydjHs4uatQL3bprqacf
HQLJZ4RyCF0cf3VJHzDhDhnKJyqFXZWDycvDTUgZ5k5A/avmzhxQTsxFvgmyaBv3+ckVKQNphDki
x8VV4Q2jb48XrqQ7aRf+yc7FZT9xhA8ajO6Fl+Amm256sCgG1K3Owc63QK3TdkaM1dmMqrZDEZwn
myjHeIjvwqzaeSWrSjtNt3VXXyL5+miM7NLvQwKFKkX3u+aBjk6M7Z+rXLzOieTtUfiNSUyHEBU7
pF77MmuBCIYDdRhBAsdQM8yfQhahpSOnrP6Zvm91mIxDMzO3Diamckrgg6r1u5sELwllNbw4ca5g
zjF0Ngkb4YNd6NqdZg5Xuw5Ms+mdGdW1n2EChp6wTCt0Emx1631ydbjj5bHuaY1iVIU6mjFdD60G
ol14OQsGqeYIncxw/IZBjkTYIvWXG9VMHGqFqhY7Up8SAxdyPifPFq5JU5X3EfkSMrYPhkSjhW1j
NRrsWU7nvBl5/9hnjSSk2brD1IFRJr/H/YoprxrRfwYIBQvjcqztT+QhRL8R3JlMa4UpLUove7u4
w0pxkXeM8sMpIFu1UsUyUicfJGEWI3xEBYMQuLKh6uj6J9fVex6nBITmWqJXY4JKgmIaeI9e18NY
znJkusZ8rNrpC0sYhUOR2WyZ9pURpzTSlX53Csc+lFGAyQSQY80hZOvaIbO6hkzCuYg5AKCNuMjo
jCsojIzs3S85sJygjzV851wiptyrkbT1bASnK+DjuhV+z5bz2bpxHQaji7VTcp6zKuLcVf9ASwWU
IyObfJGatWQv65B0ZXzDiOCNDe7KIXG2ZRFQjeT9W9DfxPgjlagvbFnC5o6K6qLoC7xIixDeMWAw
CvfDC/KZvj2gGeE163BGJRKnr5j8uccrQXZsUpKuk3/BkCFOt3rE5UEgh4uYpxd3SR7dSMhTVsoY
fRq+DU/nhyohBH7gx3IThBKNrmw1e7tWB/iq3mNJLE7jl0xfDrS0fsIRGxixSa9l4XwCPbhWZvHm
NMEXurUZVeKilPqYpQ0Yu+bJnYv6FfUx2gG1rWi76RBNtunc2OZ0Gpz6GrbnNiqSfFMHabrhtTkJ
0+GyHcaJloqRzhQNMT3yR06LkuzOSwZ5CRrnHfUHaVkF7xVV+Ysdu8Cnxo7JbKNO+EHQt9Xptulq
tSowA6N9p1/WxpC9q4ghmO3cQ3CcNmYOrswe3FerrW9tk4FhLbHmlLO1dh2iRsmaySHOmneoizZF
S4o8igRWFc/YFRN0U6IOTFcDr0xIAsBnrgNxDq3iQUqY4viItz3T/7sJeF0n1ambvausRR7jJ1+9
rL+GKrjzURnmIYOe2s7ujUm+RLZztrp4nbfDvdct2nAzMhlNP6NfIO8wQ4ddLt+PW3A0/+KL9jhw
zTQre2IbR6Rj/Yw7Xg/do2NHP64lt/jjAAiCNFsnWfpYvzCc5VkKQ4jw6NbYgRRjhj45AWY8gcyF
4s4KC6SlXdd9eEz75SynIQTod+5y98LwzDPO+58sT1vybut1qQxm1K2+EF3xlTGZuGihZKwUlpfO
QS4nmumrrBCHoXWiF/xQldSuk9MQTYcBN84iohyGmkiGITo3lQ8CDs97VyAWQg9frsTZgZ2K0Y3C
PnUJpAnHc1rU7xQ4m8Qm89nEOYImDFOoJ8r1OAT7XI8/SBUMIMj9YViCRHMDtZRdDyT0GKjGYySZ
84hVKA6wc85+jSS3QkeQMDZSOTGtOEY/PRlv5qKDGurN00Vqlw8JqIqRcmhVj7Bg6f+uEkXjWpru
MbIQ/87CcHFc1ihrqyVwwj7W6NVxN7jGVuFtXYSLqmqWKIzOWY14vBR8wRuzntZGJM0NcjFGqgZi
hRhhtZUZW2JJkEO16gFc3MnTFRGZ7WtsqmZT9skzq/CLkZnPaiL1sWW+5yIXIRMGhbC+VWnaoAQZ
D2H6kjXxT2QTXY3bOij8ZI2i2GCRdvcg5chGLQ3Uzp26rt35OgH6uCph79MkOQSRdyoBBDcEtsfe
A231txj9iWmKj5yOPma06st2AnNlTYW7rmwTaRtA9g5Rz8pGBuFH68Qffvxyupl857FmR0bFQ6QL
ZS/eGz49bRDg2SiJdTwBtOtv+zLgdYwHXcbVHp/BnQnQDTKNJsweMp32ve/ELgBulJsq59BhKYBB
MonxhLlo0goQnAnnndhb6HuiPMWki3ehfGaaR8YJYJzEJlYy5rjRZ9VHijb5L6fIJOkvwb1njh5P
ZRa9BcNISHjTI6tBgc8ofZchANuERfpt5NXtpIyfYXSe/eaGvB9rxcD0MvXaZXmnx+Yhp+9K9RjM
FSUVwF4zcJJ1reZ3McwoLK3kfTQjWBv2hy3ag51E+I7bzFq9xs8q9ROGje2laoHQzm0PN8v6tMbu
3cT1nXTtA8eJawR4D62dV2iGPtFUffXg7i4YFrabWRO7LBJr3bqE/wwmQqOmhH7fnT0V7yrczAFa
U8Q+xk9KlkxCvPmUiWf8nRfApbYjCgrbv2hNMrFadcSjY7GmaPg5j65Pj73vvpMc4XC0/BKrAyCO
1Kv0N1ghjrJOQAfi1tb2sw+BlFGH+xHbpdw3CXBQKxS3s34rcmyMc7kIdHKX0i6ML4d0fsAIsl/Y
vmGDmD5vSE2rvT5dKU0EUfZOFDDRKFX6YoQgUuPoVA1k36LzJrzOqTjLIoqFTSEG+zOW87QSfXSD
NfMQRTBuQpt0YTqCy0efcJPaMQZuP7YI87bL01zNZxuVDx6fj2CaT2ENL403k47Vs6u96xL1cDQ+
mg0Vai3zlwFWwZpACCofAgQatzrnCWaMQWdQjjr1FSD/VB2nQ9rfEMzqL0ShyGEs5yni0TMiKKWF
8z6EBn22iqGwgwdjDPK9ZzsuXuCfghbmvm5EQeQUKnj7yZ4QJLk6v5RyfiGkY1NnXM0sHLdD056o
gZ+NFIjDWHznPp252L+OWS0P+KwkDviZjciRO7NhuOQ47nFsuy8Quxi4sKzBwbptoTutrPR5LOPP
ceg1kx+CMbgPtvUSBYfwa9sa3NRNWJ80tGkvUO9d596HFp4psgRYaSaMtshchUyY8hO+s20VtbNT
PYXyjj6HiwHW5AqxqYBupqapArmWgz8AQSBW9SlUPYJLoe/H1iu3vqFeOwvPQ+vWMd131MkADsNN
lsFrbzpBJdevZzuMkf4jCMIpg5ipMs9JNN8h6+bBVh670UxYHYEiU+dDOwryiwylDoHY2M3sLHvV
BfuqG52jKHnzjAdCdwhFSNMHVZrlnsK7OYElUyjn4vEG7lW/AAH8JzaI55rT1zHSy1GyJIlgrKAC
oGq+QDbbvyY+lGiAh9VxitkEC02tPMevrreb6vQB0s5LgeNeNM17nbivRsRJD3zxpTAztqAU41Ab
RPe1/1K12SsCLv4uA0PEpsHXjA8lDGC6QWh8TyPMQTMG7t70rgKUfbhXgKfOZvyts/6OI/ltMM44
OzkwBln8kocOpCUuX5nKQ+Ezs6jBOgxc2dAbUNRbPWiewnzo0xwgmZ1e9y3Clwa/4srI4zMHIbBp
6NBDM3hG60jCgW+rTROeAVwslIKCJxeYAg/1Ljbzc+WPqwiLK9tyRJiBMG9KCWCm0+UJOzDfF2xL
qCVNmN9ldkc8k4eSzNl3kTrFxLl42bNbdvhZoiND4Ku+ir+IzEHSmY7fblgPB4hm+w4Blwz8y84g
2UEMXozA5yYt7PyKIM995FbxFeaj6DbhFIM8FrK6LYZdjGn1UNKh4a0Z/Smk12XZeB3HbCpXdCTf
0Kw8hT5NmCgT35JVkE7QAQoe2i8Hu6pXf9XJM9/9FCXTSzmPe1chEWGNv5gF0e6RvUfxVLGlEuYX
2fYBo+A+FdW8bXqOMIUPEcDKA4SmIwetwK5WTutBC+vB201HqPL1Ji8onevQJprM+LZh4u6kiWxZ
8FZBPtS0Pzq8Xqpka8XIzLnsjD9/cRJO5oVbqGfLq2x6f82NV0DWIkckzqM1w26Eh/BCXe/TbTV9
OCsKtozW8TsjG0tU8DC25AdyCa7jWN3VYM7YJLvVHLcGp6OKIIOSWNbaOXmWcyHrgQ+g5Sis+MtC
SagQaePM7aZN5mC9oFOPI8Lk+BPMBAKXu7wER1Ob7Y0/NDcqSu6wvaAaxXMUpvIjAExHwyk4mPrO
CnVDjVBE63qxSvlm+NzSjwM10BGmhowevVTJSFjfJxP93Qrzn4ln9YgIGKG+b5Q8JS/Z5FJxWziu
u5TA75bkMp7hl7ngc6IYqdcIYjCHXthVFK0rdEG5ju4a2qkVV8XuDdiE4HBTgqmcxQXkZJKbdpRP
EAYqymJKnMAvrjpHHYK52yR6eEKevbUqkEZxi2lqfEH1De6apYTMcI1uU4rhqYrGl6TDrsArArOL
v01hb0tbnAcRHMnc/fZQSa8Kuc7pCFIpBiBx0BOPVX2SHGG6ZtiPDdc0msXBGNqbsVD3tUcwrGM/
d/ENnEtIiSbEUtckIswcPnXT7jwnuvPk2hRYlzt6XBtYXFeevY4K28UqnnWgqADLl0QYVVpYh99e
23DGGosp3s/UofEigRJvCusW2i0yXI32XnkEKBXOObGnt24m4WTYQ8h9pBUL2tYz4MajGQLuxFus
1mUvSYGt4a6ae1htxBbxV6EOI1kid+aHBKFHWU+PzMCuvXR8si24HHPZPgKdM8G0ENk4zeG3F1sY
zMYCqXmAs2KMrlzP2iYeY4FcYv0r6W8kmtQ4IMFoDKNjyTgzD+dHxtwuMdYt/Odc8Dz4DjQxAjAG
gJyAHKCtMTlYjVFQrcHC4Ylvxpc0IZbUtyukk1wr9RPn6tL2K7EBJURD17hdFC5gIE0kYWm+6zJ1
IC+aTOEeJ0SDQh7VXr0Jqxr2Q9J91mhSTCH8lVbxY5QjnoeUWW9iEC9oT7AU6uVphCZiDCVMmq6+
MrqPwdUPmOK5S0GYc4YGsWYnSDzTvqaHg2ILK65JXLcvkH3SYG6GdGvaPF6kWG08bCE0XMZnE0Pr
ehhpteHgvkYsG1y5DqSKhfWW++5tbWhmdrG+Hk2e/svlMRPmk/DtQ2PXV3MGwx03Iv5/g/OXEZwq
Wiam3e7IHjv1XnMl0vHF1ZG8Cm4ijr6NvtMxA0V0M7vGRdiB9U6A+8B3EZN9EtrnDqwELfrim4b4
pW/y6S0dF3/XW9N6WSGyortlpqFMupB1Iw/LimF6iHz7JeU55qWxK56ElItSO77Lakw2VSlxfszO
g2ivfWKv1m7g3Rk0EXh+A9DEOSlW1nRgcz7KKstxmCyLGYQfMhftlWGNCGXkWsfUpEb6MeY5naSJ
NMGBpdiJS+zk/clPz33H8q6JPDWn5mYIMYln7v9m7zy27EayLPsvPUctGJQBg548rVw9V3ROsOik
O7TW+PreBkZlkYyqyO55DzJXkO58AoCZXXHuPjdADx5o3ay6msZFxTOdNLD+LN4utvHhCB+c2YyR
4RKlGiZ3Bw1USXXU0Hpr49vjl97DkL2Q2g3uLbveYCBDQuoYiruW+saADytlY6+CUkPw7Eb9es6U
2SVVo+ijs5pLqOO0SODPooKLUTNRtB7HEEjP/FR4Jtqd6UsNBA6nMUpJwRmxI2G7s/csUz+VXnoI
5xn7E5+BbRxYYZTZX+N8pV64i3j0Vo7efdGhIvZsPpXGb0zxbZ4M7T4YYdXgDByL8CGvy53AmGLw
hhenzHtUXT3jQTh+BhF0PyU2wv3Iy52bsiW/r9gseMMgrx6z/imfrfdhHA5mmm/KCXqhYb/7uv0u
Uv1rH5UurLG7IEc3Fn+R/Zuj2fdj3xwsXX6lpwWMKeao8lQJyJHhA0ZONW15wUA79h80ibpmJx3e
VD1JAdvb0KYffs0GDpOI+kD+0rEiOFPYkESobjlq6iDxdoMxfPFl8KHLAXgyvwJl6aEpmz1C54eU
6VWTUW+aKEchYPKAjwaUs+YIQ6Uez1+Zjvrr003FEc9Bph+3AcHYDmOuac18EY270EbABhvXxvmq
4UdaHr1RRf3UHPi6iP7slZO5zhbEAbm3DRgNK9LACfcR0nbGqpxTwcxMkHP0xmonJcvUV5kwny3k
uVTL92Gpf3UG8vzRzr5PCas154ZKwpUxoV2WPgP6ro3qAUgPZy3gzbUzpeTvQLro/X/3mfvUY15d
QBXu4wJfrHT+4jBwNgDdXOccBWxy4F5s+z4X9CMwnRJe+AHnDZiHbTCp0GMQpB7KXur2Con6o2uA
+0I2yFJGtqq1Nx7z514zfXj+/DWDwIzdHERcR4DQi0zOON6HibIZslzbjjRRG81h8u+jDaadcEwa
OSbG59VLy+PYwGVO3jm3bkynvlV3ph8kL16BCx6vHI+2+Saj/ljN9QWozyVDxJ0wplh2rCFmCOnJ
biFYvhQOXZh8+p7geVuK6EOU8xPA5JfC9W/Kznn3fR61oHGu7TjUYKmd97pVI5Hxmof2MY7CG9yX
7rT5rW2LLRKmax23r04dHAY2SwAOB+lzt1qUil03vQzwJlvQ2dgJBTyowU3k4B6hxZQ7SJRgosE1
8bvhgh/ZyMrId51enZySi8ocB/EOxyto2F0lIeQkpvuUmukFwCfX3OhhJ+T4x7ERWEbcHqi4PYQ2
HhYOcvBChB+xGF9q3b4GVrvNeKItX8dfF9PmfjhSpuiP6tLgIHVxlXlUNfcvOvdoZZXZfdwHV+j2
zEECWqj7ci00/SmPfFWO0J9kgW9TLr46MlJm6fsOinox8aFGybVTu1CcRG9U4YGG+SEYJJxLwsm5
SW0WajRB7UXYSOrwEXXm0avtK83EdZjFDw57Jf1tPqqnNNqMl7lgqqVQhjsFWvvhxaPLFZAi9gZq
FY16gE5LQW0CU2ocPfsJW6aN5zNj0xvHJi6BmOlZxQAvMPusvavz4YvaKGKboA980lPuBE/MhYsm
fGDUlpHY7jPilRufcaQutq7qm6Wz/nUe7fcmRdrUgjnAs51vQrrCmvPs/jCa7FDq5W2a6ZspmL/W
tnHB9Y6B+5mBpdyuduhNZ+1AYHC1aRyEWCxS9rfH6MFu4geS4SeJFT1+geskGF4odm2m6h1LBKhS
vXU1A/udcZNiYwrF2Jlv/L5/MSY1lFfZWGFiRqFC06rioS3bPeX3r+Y4vqgr3DVcUdoLHFTMyxNT
j6x44m268iHkUL/wN4kLCaEosMrNbvBzBLxs47hRR7a3ja1NExF09pn3JayC6jYd8ZjFsSmPXFjB
cbdvJwPvBvr1eNc7zY2IOTXsQBJ85Q3eSX51J/P/Lyv/WMTp/0ZWLvVf1Cp/EwRtm7b4QxCk/sFf
iiD3P5Sokvli2zVsJSf/T0UQWiEXGbf0bA9luG3r7r8kQTa6H8czXemi03ENV6CF+UuKacv/sAVi
Ic+Wy6vxo/9UKv0lo0GJj+Qfef1/I6sxeI9fJUG6Lg1TUvwSttA9y5Dyd0nQHDK3lNBX3JRAHu+z
vmbmrIeJryOcmwFKY/9CfaUZEY1V7kfjjM9W7b7iGwG5o+mAePb23QQWch1Jr9hywrHdOGBpNGdo
twInvMxtd1ZljfeWg59ExykBef6C57yg1wculObkvPvl6v/ffCmT0jqX1DCUDt90DG7GrzonP5eR
rg09CvgCY/GW/tTKaGiW1k559jguRmwtViVykL1nd9eJYBBi7NyvDSM3V0ZrXY2uxNYTz0pKkajV
wcZRrcOH1Mq9vWyco8xyZo889Pd232xaj7lKK3/2QUFkMsVOZALa+s/fSfyh3ULCa1FaE45hCnIC
y1bqqF/UTy2JX+fYmaSYb/p4kPUk48K51xRJzB7gh0D50EBkatMOXtWerAQdibDuwQ7QgNRcd4+5
03MzA4T9509mqqv5U7B1/PG//5dUn8zRPUN4unAtA/3a759MptCqQxDvEOaLZ2uenuaJWwrXJVxP
Q7nz5nm8bZnAhghIkTeacXmKs/cZPP5yZ+aBCiBlaOZmTXHESsjYp5+Z5TAHyH0D7Av4KZrqI+Ed
5kOxiQiDx9L1+fvlSRO2vg/chHls4YrLP383jvI/vpwuTR3jGCHR36Ge+3PcYpBtRSkP6814JHMr
EbYaXg2pOBT92i91QMJa00N29U5W524ic3bvdPEG4Sfes6Frmyr/hFPGDD6/Wmk6VFsRgbhCKdon
5CDAS+wtihY4TkHMt8qMG2Y4gQV6YuuOYbFmRljDhKCkhltTg7d6YAXIQvDZCjH5c2nCw+CCQBLI
fr28LIMYuNG27byrRoNLN1BzLUALLddaFgxA0YWT21T3CV4pBjDMh/8cEqRez7y9Yfbqtgz6QTfK
JwguYpcHJLmmn75HEbRF5lFVm8lr9naMo7BR1Y+pGTISH/V0MJpcXj06L8dqtD8iJqnxv0Tftry3
rlubfGTykcvNZ4XKv/a6YF9biFHbqpx3jkMWPhr5Bz0m+OuJt6+zhpScPkSaw6RG4sZDFF/cPAy2
QEZf0VAhHGsoI5Ydy5GSjhnWbElqTdbogTbU9m+L2WtOTYLzB8ScSXua65f+Gy1NOoWNey6I0neB
aF9ckhfOYoeeibpsU3PxJqlt6MTQK6fniisHoq+yBifCQAoOulqKf3U8Yd9cmSpF6R8hAHzFoIM5
+1x+LLch7vjXZcOmQdmTDhJtHADRDzU7PjmKhNmJKOrnG8Z+Emz9BL/Uaa6PqaVd87x/93vO+iyi
xLlcwjiog+MMDmHZAxyaKee0Tg72IDYTIx8wO/rvqcMCkzl/2xivRYAAS28y/WxXXDzXjCmqzd/N
Bpat15irsVgW6Uw8VHUO2h2vPAFywP9Sx1IB2sxzVBn0XPGvRkaY2RtLmN+X++ca8bvD/yZkONzH
E0zzkCI/v8dg7Lwzagsz3KHYpAa7bIAd5HE2++dld9T6AmgVkiW2Se+UdMlJzNX3iHAwcr2tx2zh
pW8BPC0vxIQDguxulyZk8GnJ7qY34YsB8Qa5o9Nuwx4hjzTb5lyjRhBx8eTELQxFnmXoQsgAbz3c
SlbBwHuG49BsUpNbuCzfKIZztCxMUOhsO91+2VS8sqIrr3xqUdvzyOa8O20Z6O7+Rcbuj+WRaAv3
OAhKMMu/j43Z3b9jVMbWn1XNRqfojyMJP+0iRGod7xP6/LDovjUMxXMOkYsvz2rTwCFwu/v/+p3l
6Y1N1BkBGsRVguTn5813I3RkGhZMK+eYqJ9DpKbdaVKmSeF3dm1H4dFP76Ocs7ltPHszdExO1kGP
d4xg+4lCeu0zfirLrV8++PJfQKvhUNUYcji0pJfNyFfXYIr4lMtzt3yz5ddq9FHrpMfOholJrI7C
GS2RiB4iEE6YAvunQuWUHe3mDLNuRweaHJsgErsSXuHy68tLy4RBzjRVFOfae5rtfQE2eXQg1Y6x
rzE1mv3QgvqpMyv+OkoelwNAqi9hMhHPbyLgW/6oszXTCzQw+6a9hhPPfvnUoabfBrYFhCPAdWE5
6NOOmmLjvvsifp2Y6NsOxXPQMiy1rGkHGyRA2VQbQ6yVVSNNboP0PU81Uh3Gnaccn/KodlQf19sR
Ndms8mg/UcI5FllxHKxAjcMztpo5JlSQHiYiIc7KMZ2tHpXFfrnbha5gtBjdoqlD7ELNJgnOjYai
luxtw5BKt0/UliE9eeli975SW4fp9d+SNrmmUNQ9/5UmPctQreYUby7asdQ8OQqztmxes4puRhBM
Ps/OtC8iO9/NnhSXrMQgDpt60HhJwY4SN+dcxSlUczlzRMP8iFr0om6ObRCAmjM3oWkITNmQUVsh
hafoOa5oROf45mxp/++Wq1wp0PRgznS9g6rawlJbh4lDR5ssXzQj5x04Rgrmu75DkYL5FhuXCgv9
nlw0nqvXJSyRRRuvZepsk5TlaWcC5pSGm9jy5bVyX2pSjTorjhNNvMOMmGxZokto1nkIzERYsA/x
BTC7eUJEhsSrgmXkFKeGpyvAMRSmF8eEpY7GxqIVkVfjPerkgCqLdVOrDX+kfbtvjPk+g4QN58K5
RUXYrHAcardOPhlXMroby5rvEfBR4TWRaRqGdlhWxnJwDT3Ku87GNJyDTb3viHnEalAbETk++D0g
gbhV4ENJ3ZZVu/MdcTPPHS8fDN0mwGmKwA9xaTXelhUkbuqgChPabNi15903WzdrRv442vyE6Elp
Z22vGW+FRxnK54BbMwnlgDjFyaHLAPm70SGuI9rADpXXSeO2t9jM0jZNolVJw/0+xCMtnFFqpojv
YBTg3u6Ex66ktUDQwdPM8i+dLD5iGwpmqSpwgvcQHqTEZkvkVUy9fjAEq0P9qmwwHoeSfSVKxIU7
IUmt5KteVvNpebrSaoL1M2z1CsmxPxymTgPMRgUO15htNU4HM7adVd3T9Kxhg6iASbM8ColDYK0o
FQu2pB5fqBV+tIx/NVSITMZQVyNFr3WGqQImwe0DBRMaLgb3SN0D7WmA97TVTQrus7vBER4DAXWc
4n1Kjb/5usTLIraH4xhJemMtUUeISmvdM1zdqUOwsSz4tm4Tnxv2/CL0UK7ARhZZyomelKhT3Oyq
WzHpvfO6XIjCwSm5mMTzcvZpEsBSBgnd7e/zEtuDKeUC+1YXPg4Mmm6XKwmff5s7qPIzn/3dc/V2
Tf/Bpgg8fimNfie66pDoIGvVl+JRp1RaQlIY6tni9jE/lXJfIDRFK8utu22ukhmVp9QGIbT6N2zx
qFdU4Kz+FMREWl3AyFkYmEsU5kj5hD8C80tVM29QU5brJZDIzK7e1EowqDbqvoSEGrjbJURYFuHy
X+jdoJnht/PzywwDa9UAi114M1utUx/bjufDjc10U1QI7hlhQsRnwAYqY/1eFvTLoVnkLqJTFoeU
bI6RNJ+D5jGicLXkXCo0LHCpX+dRdRsmlHfymojXd6fnDE05awJ84/I2y/kJcBB1o3qEiuKEy/xb
z4jNOgsiY9NCXmpGn0mnJXpPegJGv8fowHhshukWwO175aLb9Hm+bPzJgmpQ4parbvbzIWqcdhdP
4jCGI6H9UMOEonGVRdFnpPrFWGIta9/A4G5toqQJZvbm5amgItljPuN8DrTVkLjwp2UrAQf9inDo
2syc5kxeazzk431l/ZjC0fz5HarQ/Naa0a5x2NqW3cpPKvy8VbwhVMhVEOCFalMvvwdW2mwcdTyY
SyTCSdxZOhpOdUgsm36tp+eyB0UTd+yJy96l2SwJHHcppQHmT1SENMj5zY1CejcFJUyAJACUq2Ar
O+s0ze5To6KKPOKs+ueEi4GmP5JJ3TaYq7cYTxIOdAyqJb+muX3FrgmPw/0ZQy0PcjW6j4Gik42a
9RriZrKemFXezxm2t66IYbORHVIcPnpFkG10K3yD7cZepdufc2W8AnFEW9ygZGPk5RDo9V0t3b94
C/9jHcX8Y6JVN3XH4FiGFWCZhm26f5QcwtyDFzQIONeddS6zPNtCmUxCqD3qxoPcxzc8odQamHDw
udpl2D3gfwSEslWSA1pRexdQ7H4QBBq2Hu8bTbsxJLG+bw/ZgUwINRQVyBhZHuqKatMZbB7wkfeg
OBksjMQjSxdUpPej57zZT2H3toTFc9j8m1KE8QeCQH1XU4c8YLo2o1iGpUoVv5QiPHIVJjNyqHgT
yyzMiNC1gJyOAUr4seXg7cdQI4dVn5cc4Wdqazs1miFwWku8k+itRe8tplfUlCauDkS1dLGP8Ho5
AsbisNx5qu1Hosd137pY4UEZcXAu/DffxvxbYUV9GxB8kl61YzGg/fu3cZAnUKKIKMbmmzayPzsL
dxgB9RNDW0ZwhuBeIDRZ642qEhV9dFw2jlJ3j52DnWUxpXeRPjxnGtWNZZUtazvVvAF4P0Y+qfE2
YbPo6tlEuBdUOyZc1qhkbMS4wLOEBy1HRahAfosNmqvlonY6QOLKwlv6+z8vMFMtoN+qNQwfSkOY
zNA5uNlaqiD4y80bQMPFPfXx7YBnwkrIfqNld6bi6qB8OxcNxYQ6KrcFSrdsikfCY+ILQ/QYDKrj
cAng1Bmy3IrMHXZSQjO2IyWyAQlB6z2GLssfVWAwVz5i3gO3uD66KeXw2PPozKkNhpLkBP+oeTRQ
/Q+u8fnP31P87XsKviECVcqnGMiB/Prje7b6TAacOJvliHIn9JphzwFJs4I6AQPeKGRIKbF3GcVp
8pLHQWOGoZ9yDIxT7eWfP40pFZbjt8vOx1ET9za0G49HTe0fv172SJdeIBBFUOP70XkBvcYZn+xV
qWJo2vDpnnYiM9TjhMNFFSKkK6dpV+WBs7V9557aW3oyfXE7B7B6p1YPDo0LfM9PxqNvWTVmkPxD
xoCX1BOj169NrHCeSNhIU4me1AFK5unWI94tKjzqK8zQKvCdyMom1m1ZutO2o5uy5BZLtKf5VHKk
32F+Dbp0SdziodnrNtBFAwUaZqaUGtQrL8vfpbrCQJWuEGuBKhAHMR00Xg6jBNv9lljkgbBUd86I
bKBSKbCK1+M4QS4dfEL9v7JyzkvC6baMwETyfTnHC3XMwMng7PNd5QVPOg+5j7EIsuPgdVkvS1mx
GilpeMJlGmlq2VnnYe/XkX9aqtX6PNR7y70sF2gpMqCQuvoF8ciIhClJA3MbV7S12h7v4gGgfml6
T6kGXdck7qDmo5J9BNowktnlRjY9FRJhkjncaHW1m6f2NFgkNlXTvCyJ2FJIynvrFplWsxoy6joj
0K9VQW8Ix5BLa9lvpg2iKZFU3Zs4OKahZ2AL4ae72O7bfQLseB0YTLi3qAGd/WBxJ5cQeCzENu0s
hOLMTWb6JC51Ft2DQqfj5WI3MiXXgRdjSHIab8FVU+iZGeZVpSXDiT9RAW2UlfNQ26cwhd9sIGfe
+uo7BZhVMppCabFGgKDKsD0dssAgAlR3i4C7PyTc6Y2DQn4j03a8RwBKi0A7YqgUYl4ParHXAKlj
NIuOn0lPRsoJwe9tVRQXCP53IzBHZMagDSBdqTOAQbIUjmvZrI2sxjTHdF6Ws8RBOMQzGv9YttxE
oiOsNEbAVPAEwqHdfmTo49aNiZ90F3FwNjImFtSrh0CLnuhIM9CfJSgGga+iz52uwTTJk7C7NWNy
0Jh8pvXQ/gDoith/NfK1vgHVKODjL6fUgPfObqbmtnzZtukRh4zxTk7eeLLd3r1YP5YgE5qu1mMY
ssSvS7g91cmmYW81qTHGeXj92QFR+Weqz4ysrXqrhmM6YiVoazQo02zeixbwFGO9mHDw/ZywvSsJ
yxlxIH6xVdrIrqK0smhIhiHk3QrX2Oct0w6qDJOM0RGATX/siurRCxNr55tBr3A73XZW9ajW0m7j
BgHBsoVrrqYfS+hyDOL4pyGsTzHN310vko8MaevODwYB99nYDW4ynZkX4NZQLNAyjmZpBTcO+rVi
Qvm5ZI+iTrD9Git/ybiZLjM2UiCTUEWvoAC02Hlgfzsy2+hMCQsZyACSUzYw5jOVEy1rOPcrGvMV
qcB/VXEDjqOQJr+o2pBZXlJXBrLobOhlM++WDCUmYCLELRH+e8/krsdUlRGYO3soC3veyNxPdoh8
3pZjoEvZIbKIEizC7J0NXXLVtHF2bJ1or2V1c3BqpoIHT+Pl7HsDpOhWECsuFUtGXNAnYlG3EPhy
dVBq5CZrTQPaoAKhxO2oRYUmDs8gVk6uilWikXrZGDDdOcs7D790y84/lzKjrp7fjiMeyoRODDuG
W7M/Ll99ULtEVPn5wY3tPY6xBbri8efTNZi1ODfdffPe+/cI4N8jFX65Q/Q6Ju1heWqXyHBZMcHE
xqORIK0cY7R2gyaQ1IIbXhJBq4y+MFU3740K9tPcpz9ZPv9jSCxU//LPM48gkTac46Llp9T1+5ln
5paXGsijN5PUxSUHJZW50WbptLWot3/2T/D0g5uU+pdwkwZoh5b7lIfk4ZgdUqlFCnHxt2xlBWX2
wsL5SrVe3KnhF9ik5y66cQBt94Yym2luAQ6Li9q5a81KtlNYXpbSkQvN4DS77I84NRxmzCg1p3he
FloePiZJ661VAkrtrEVIbHBjSJw72VPORobjxy5yFHVXpAaFA7g7s4iCh12V7qS6zxqEDTGOyEBV
mpebtAlx5SuSqtwKyH/GgNWhZbzqCYMvSxlqHG2OznncCKF8jofHLGuevch9XhIyBgLbbcVe+7NK
vORgI+WejT2gVoSSsNIsNEVYAt1IIzwwVX/slAS/TbW9QUaBUIuJf8rT6ohSVwPi6JcgwjhraaL8
60dnQc11t1S0PQbBgICK9c+acBeYK8mc+nI7osqiDFXnxG97XQXDpLeMxNlme/3nOOm/6XIarlT7
g6OanbCIfn9kBF4LaYO5y8bU6VQtGa6RRo9AHpa6/fLspG7/tden71pnecSb8Xng+5AZsUPCrAIn
1KfHf/Ox/h69AdAxqSPrlnClsNTPf4neAGCPDCQxvlHRTlp7IRja3nqybDg9P58UddcJR9cpwC00
GSHYUgN1xr/5GI5qpf4eRZq6QawHBJiQlo7Z75/DC925TmcKwAz84eee3CA+gpk9hF8Kpi8zVSpZ
oo4gI1BhToUGdUd3VU3DDSSXfYBj+2ALmDK0sVSItvz2PIqjabgvGnMwByv8ga9hgrdw8jXDl2OV
8nyAIkvkthnWlTG8wbn3aCZTT6hxqAGZcXU6dNZCWY3dBA5FhRaNOuKocQXH7rZ1OZ0E6tA+E+Vt
0KO4a6fbgFIq4uj83NLajECc9cy8kuEPmCjYkQ1uenruhM6Om+OkEaOiWSoby4pdKr9xRRI8UOeo
BK2FyKSj6g3vk2ydHQy0Fyw/QN695bbG0LI6T/pCqX/z+DpqOYKx2qUyzQejtPnSdiYpQWG+jVRe
fuapErhUw8GE+p0PryF2Hi26FEvPTDD9loRYFqfRdK0GqnKkQE+YOwBXUjWlTmF8OHwtVipMAdzo
NzAW7I1Z6TvwLB9EHJcoiXc5PY+B2GjPXxDjwf7cLa01BowA2U3zz/3RAQ+zlxdjpI6/7A3MWj/Z
YYOHjvWwZMk/l2jZY2MlvqnijBIfacFh+dpLBLi0fb3w5AUju+xIrZDJa3utyZ9l82VVBeEhKC+F
zppalp1KcJuqZn9TAf6SsulqzxuKc+lPAdpJeew6ClLLu8XOJbbwVYjrQ0tlinnT22VBLh3Q5WM3
zrCNaxtAS0Hzpqmws1a3pZPBuz1hI6XCJtWmbbAZ/n8uKqEc8DyJ/sbWbYf18/uycZlMmvusMDaB
6mrYTvxlTr4KDTy+emxMdYeWW7scFcsOWXqqCazisOVTBmjkjdHGzaNxX1wsR9V5/694BWljQNE2
fv3n5U6C+LcklkSdFJbaqSpPgHv8/YNjIjhhENtRVZpS58aPaxozxXAsZ4j0npg+jYFwXNJIYBLR
CK1430bywWmscpMkp6DOgZqOz44snt3W884FMwrQyeqD3hfdsbN167z8H6R6iVQDfwtM14o4/IoZ
s38nqo1gdODC9LWulxcgx/ZJP7VBJ28lRjlgc73vWor/MWiuq0IINGLce04yba2biU7CDp1GvM4n
ro3IgHfhCrHzM/Pas0fymQFyoAaw132v1Tj6BfOxUUo20SMyNBMyoIFyPNVsZIU3dFHpeY3sTqOP
IcYkxJOeMCwDULzBDvXQyuHOs1RdU2+9i0Of1A99/1J0fABPiylNVNoPYfcPlpMHAPGZfdKRARUy
lhu/39TGhG8UU02gJJKbqMe7DtgItGQNJ1byKH1TdTu6KxuLEcNE21DEOJEsYVuknWotPdSGZJbs
JXOnfUvNK/KukVWfImaYJ7jyzF3eARG6AdW2EhtcJVYJMWQU5D/MYISV0H3OLBlr7DaZp7SYIUQP
IxgYT/8Et/YUB+5d2G3lgC7G7K0d20AQW2DYJO0mfDbiFvlLtE5RizAc0T7kmoR+LEYIdIDXCWdC
X7vkk3nXRCnTMd7e2cw1nr0BU1VQNKZ0OmXa9zY7VhmEdabhvrqVA56MnSJy7S+0TJmbzl9pd3s4
yz7jxYduHZmxDjG3wa0jFoKc5nVsUWVGbrgVAQyi0t6Hhbypz8ZnZ5u3+oiuoinvQ+aFKxfriRrd
N3dF3CQDDn04gzs/qri/AZnjYPG8E3AnYCWtbqb4xiu/DNSU1uhVb30NlHrQbeS4U9cxDV76NtsM
TnHMidJmF+mj6D/lUNIlvEiJM9WMr1IFwMEzDgCY0KZF0XG2gGhYgqvZv/OOdeHx+ObPSb2HMl14
W33AAFbFOwqifXEn83ZquYxdv6Mvs/IgEnCJw61EDcNYNB2J6Cic6XZu6YKIFIT0CHakkt5NUGUX
EXVn2g10P51zA4wv4cWLynq3q3SjdfJbCvjZL370SNdTKzlOTL72iXc/Q3Qd0dRvK3t4HC0AeElp
0fJGOGyEm8bxbyQj9thi3TlGe0g9+wUkJ53m9MzHepuS7mrzbVPMIYoE58ZJab1fJjv8ojUWJQT3
UDABw1idsQ+K/oybBNFDiflcxuwqfNNtLPJd0liHEbjfzOBHRUWaKchTmA2ow3WDDqkBaBwCu50f
9Mz/gksftQd/ONHJ2xohNTY7ISKoegwx8c7qarjoRnWdih3SjYudjjv4IA+BoR8z9x63kjtMQtZl
wzRlsMa1+JpAmhiN5E23tEtcBuec0gdwRkfCTxjDW0PD8mIu73wtf7OZTwnwZOwZ+0Z/kZ9GPNX8
HLO3lK5Z0dy0uE4HwUPk+7c5OvjSFfuq2hWRfgld8y5Kk4e5CF9Hx7/3crx1GPN1sO9RrVfLPbOR
bFAYEs74GF5WCBvDY+hR69Vqaxu095Nx0JIHr46+JlgzeBHkNEtvoUd659G7aIzV6wbz9cVjIXYp
2AOoNWb4IcLncw6JKsLuzmCWqkqtjf4Yuc5DHmzujP4bHx22/6E0KVE+d9azD4smlZ+FNWxyikS4
y84tnsFdQXuY4WDqZeWFkiyu093KvcF6CHzmo47HZIGB3tWov+vlvY5dhGbcBhpLvp2O1NlpQ6Bw
sYFpT+lDAnY/LtT+GTAbs648iiroJP0OBNmMpVlbP3ZUTfIuuatGuQp0D/navm3zs++djfqEc9rK
x20V5DDJB1N4QcLkGC4HbXk3NqeaBQ0MgUYuHBYkbkn/DrD2Kuf2jO/FbhOOHoOOZ5c75EpzO7Ty
EGKQEVgPs/l91LrD2MMEdnCqkQxl8eEGqzxrVnoKVEsERZUm+ourFfs8+Ky8ifohLpQYrvR4d9bt
xovqnSvfLMZpAFeREHdbMM7ofpJt5942zEz0NohekpvZkHtmddEZZtu6yRl8vA8Vhsw8VFiMQUq6
xNNeF8RnbnnfWdnRFPqusWsqVe99ifo8r48mZSo4V8gduQZ1chrHfYWhQhFivDDIFHsKMj4qkpzi
1j72x4IhRvcIOmVf0V3UBAp8l6HesCXmA7yLygmzIO0oc/1q2K8xJXONhtbQH3UG9nz/s6jOntpJ
fI5QE9ce98eIeY9xEgYxOyNjfoJqBtZp29JLsp3vnekcG7c4k/Ks9PqFMQHCbjz6sHwbqGOikHPm
fTi9YuGDVfDW9BlUjfSjHD9tShahMW/tmbxYuK+Rh/TOZtylaJ46PiJ+AwEqd0DOOulw0VwtWqUa
BeeRwggawS04gedAnx5rHU2cp9EGsusTU7anQRu3KL9YYxR60rWl1wetisE8myU0GP0Osgd+09Ve
1NFaz3Ja3c0+0w6d6N/aGdcgQ+KCzuzM2dfTO900vjsUWXWzPNSTxeEMd83jeDGDdead/YJ1ZMoY
y577Mky+j02S0KVvEWHk8iWRPpyJkaGfkaJb8cPSQ/BSjLRZBt+nk9jfFs8y6U5iZBTXSB5n3FCG
FhGlEPG98ZLF2cbRrniSbLC3vsWFztqUUf1oieC+1mEFDJ71oxBMf4bQ1XKbh3lusEHW5cEs4ms3
MF9rrkPzucdLvM/PBmCVFIGsIRPItqqUR1zDTLgoT03+2jHKjtfUPswNTs5dQ3lkSopvZi92/uS8
1S7UgYzhRh/0gZEkD/CQmJs/u7ShjCw50GS8Dy2Lvly6K2j+Z6Z3L/in7puU9jZhP/OYuQvP6KBu
IhxhHC594lf3gU7dn8J1NRfPidteCtyTCIPs96p13yu/O8FmBWfX9Kce8gMoCvdspEQ6RE0zpTUb
U9JAXGmbUspN9bcZBT1CPsK2Pu86oL8HwRk0AD8kfoymdQ1ti/qDeMdQj25VAL8H0y/igNBE6rXJ
akf/hp4LWU3nn0Yv9U+B5L/iqZdwovL6MrRuz94x5OfSIRcKw2w6JrnAGW4KqoOh+dpjzVgbvLpu
PJVVHTw5DhO8ZoonwfJTPDWHO7edTn02MRKltQZlxBTDavVPfdvzN3M+In1UfwyLQj+X5pRBQlG/
HE8fYKf6TY9QY1dlc8LgMjwZKlLpyasAVQWmMLdExsWlwdF6lThnHHhwRsKG7cTiJQ8ZsuxFH7r2
4NbluBlwLTgCANPWY287WCW39nb5lVo0HTicJt8vLzBSgWODmOVhGGe8YGI2tAYO+mn5qakadcVA
UrT81GNEGu7GGtG84SSonPxXrzCYXqzo4llQxFLmx6ksDbjEEFH4b5M/vTeMKgW5wfiwjidNdDSb
x9TJruC7DJaDtsknBFednLBWWw8BSfjUE/D30VYM6ff4IkT1EGLxtQaEtHf6NOXI6oFv2KdCtLsc
D22rNx8ZqzVXzCLQwKMX8SVGK0Q/Inodmh8U/E44pT+GLlPvccdOysQp+sfPKR7khjb1gM8CltDa
/IGTCtB4QMx1hcMWFeXB7XeVjqtXWkp7NeGrNx1qVDooa2o+LBOczCru0trY2jl2nC7ISaB6d40z
/R/yzmw3cizrzq9i+J4FzgNg/xcRQcasWUopb4gcJM7zzDfyc/jF/J2jrOqqMrrttm8MuBvo6kop
QwoGec7Ze6/1rV0+zQC2VIYocfTsGV0w6J1ftu4hccKHBsLIZknX01jdhsM87RUG3KWS4nyKBLZ3
OC168TVWg3BY7UBoiuKu2+Yq0c9uhdlO5ain0yCv0dYRMoNWUbv3cCi1aXl1NognY0CZ2PFxtb05
sYNWtEWpbXbJrpwI9mxgDZHU8saacwJDeG8UBAfRqSVnufUQ3bBGlbSC1zboUa8kJqttVcV3Fipn
dYKPOHb0Lmv7yuwJoRUDSuBU9LaUAfZ2jOHOZednkoD+af4xqIzajMy7zO6tbldnR2nuKq/ntqjW
fa8aO7NDt9aScjXXTrsnJiloGAzuOMIDRdj0VVUG7eK+lxwPvCal5jzCm35Icf+qZrFVMuslQyPf
TAgyK7A0un1pLVh1k7XVCPpw1P7RbO5iODm8aFSb78wENzN8kiSBejH3z2VZBHpqhUGBx3km9BYF
ZuM7SnLQdVJxeroR2VIAearWF4vY9VZt3nUQa9vWwdZfcrabWkLxFoFCMnmgIwuVZxozaGBDM4fs
ZkqYGVskUPqVAYOEjdBHQXmnLDvUiX7o5j5NQTiPtjCwjmSB4f/X1+5hBZdtKAgJ5yZ+dqwK4ld3
MtMBP2yaavv6xSBK5hSNpCmX1Q2EUCibkFoy3bviK282DeqvKzP+u6G5N+w1PVqLteB+THiaEd+J
aYyt2yt9gHzX1Lp91pSazPVCcfe91id7rbQDvPrx0dFRXehlvhzoietUkjsUhw9Q2Ugc93qnZyma
9sTAN6esWq5SdbiK5rJir1/CpCjOuQtrBVqqCdrcneDwhqfFgBqFmz4kL0FXbxAyAsBcu/CtQR12
LDQlOqvQvixOVHDfRG+uMKzmOg2AfloXNvwGkfxEVE2tnAwUM7uY2nXTLeGjCJSCvl03h6Zoz8vS
hOdmdM4afW9qNoaWeF2Mfd+oxlkfBBZyIMAHZ894iDVIZfTcq8PomiQ8Vc6XwqrSO0IveNjV/s41
AGDF2nkwzBklLufzMcF9rxRsi0lm3sMXVpBZGuNByk2hjhh7YQCX13TQg7SEAlMYrT+Ypk4ndl0Q
tZoMyukNbrBn6z7r2H3l+nPtgc+QUmPZfXIJ3lJGUEGUDRVKc+VbiaO0XMKf2PAh9Hro1dZIfV+j
8pGziQWekEtZI6n1FzotFb1bG2GtsVQ6a9r0LE0Esn0lx86Ot1MThel7z+ESQ/NefjdIyJs8DxW4
sxSIBr2Ez79R8TAAGTZ82yQhjLYr0XaZ9zaNJseUtcP/ifJoHACl/SikDj0TyOKKYC45D1ET+ghR
vKBwHtfwlOQFj2E2nkfPOOT4h49qhXhdbTyf7Nx546Kplkr8rkWiyCi3v6BN88RQxYy9Q5s0L4Wj
HCNP6fxGaSdGkO6zlKLItmIByp4oSBeunxgkenSYNpx2MMSjmLJi/cBazdBUXB2nD99J2wAtq5mf
klQ5VbWV+d1JJ+pCgjqyhJeTP1yO1uWQWSoSpEtJvvOqcLaQctTPiYR8ZX0lccooR1/+XqleKk9q
NF+t3uLGE0pt16NZTnklLzD6Ihj1DXYJmvz7RG/v2Z+YZHyOyeW3gH+iDnHRJrpCnKsIUQ12gIYF
bt46QmCeIFtAzLQz4ZoA6a3x99v5lz5UMbAU3T0MCOwGYj5bGcSHxHEbJNPRGqJkP88/etHX1egU
f2r61c0ilrBMs45yNCkmYbWGZEfHlwQHEOJn0t0r5sT5WTSDIz1604tuL8fmDv4ixloqzbpk23ol
D+Gcncj+andMW+tN6qh3YeFKAaPSLvmO6dTMMqVAQ83EodbhgDJ1r3KO3A3ay9qt59Rris/Jciba
6rC9oo1ud1+kOWFdH2w7Xa9isCbfohzB6G0NrtFW93J9kv3baG4e6UTAYUS5MBUo41JWf3nFIsNr
91PSgCNFdinn9nKqANBwY4wQJ6SuUs59ZY998VqSkImXZqLhS3OMHPwrSK4Rk9MedER6nKJRptWe
snMn60VRGL9I/ae83FIJHjrrISrWo61gxS9c1Ub55gXysVEG1kCyArFYWXB8Q2D8m25UqP2G4jIP
4L01MRSULWo5ufh0Uyjrhx2S5LtqyhPIEFdq2Ms2VSgXsSlBuRMCtRQSzk5pPJ7bxjyKLWpXq0xg
o4h5bIhoZWQZoRCzN3OcO/jfuemmSjT3Xe6Uyi2ngPzyrRQFSNtnKJS6JYnno8r+ScYAJwjxqr1l
PBMNyQooBqh0ohmHMCiQ0jBqYjiu1XKLlxDUEv1+OYecKZYaixI2rpGeDTVQVdrT4M/5HUgNBSQD
+C8eNVo4yv5zHmPr9TYGKTN+6RIieeUESA4tbLViISj2k4K/oNi3bpSRGlHo3DDcty01xl5+DvOA
DqJNnuTiADSaY91An7pVuOvU8gBj+GfXUxObCT09vYM6hASpHZnHirFIPRfndcWonTewhaYFl5PE
4hFrKT+enB4dKxFqzM9N2NDJYHYn7/Pxt2rO7LPTBUZE+9RDbxBlkYKZM5o2VlfftzVrkd5F+sPa
gp3KWaY/9RFyEpHNOOFiEUONeXXufg5rYW3F7KTyvCd1sJ7chCSKruAoLFRFmTOSCZzNWDQWJLPC
bgD+pEN+w2sy2mJWih5PKCbKBdWzWmRjYLKgCIXe56Ip/FcKO7HbV0B1CNCmxwpvLBao557FVi7y
Zts2m7xzur284duGfX+Nb+Wrh+QH7awxA+Od2owFRzrIejr+jCrzbYpsZZtn3lWq4NN0eWjNCU5o
V33XjPWmLuo3Alr92GvJC0fTm2Dpby0tPYeZ8WgA+T+oJkluXVTvFLUmZBC50afsuyliCt4ukM/3
r30JdoHOkVPeQ2pESS+OMwQ4DUHL2W+I9KtTCpqsbn4dIhsw4VAwHKinGu2KcAURrc4gsCUHSZhP
pRBbLhPyNk91zlwENm1UV7uReqGYKflucGp12+fO6ruZ0wANuIYFwo7eiDnEiU3Jnm9Ne/SltW3M
bQwqCFI3gAvdwG1qGK3CHJqVYLo6x8aMxC2ManI9NG3MbMqMAwYGGWyk5iIF+WJ6vMfC/FaLg3zm
4iUU1pd51D4m57kZW1oMrfXDVHqHO2H42rpJUNo2cac80RsTbR5dZaRusZu1G00EMZoEKO+s2Ea7
ZUQBFknajlVOyy2brb2r5YxOxBuRj798CFUFq1em30pRjLLsGUEeIGlVn7aEYjRB6kYWDJsK9IiQ
pKUJt3hrclvOwpgVGt8IohG8B4JwxXNraEm2i4qAvF68gKNH2x0KJdfzu9TbytGdXC7kkic/Fx1t
vm+0zUl+/kUW/VQ03fo8/ErFjGGjjtTfSpsoVnlq7MnHvNHx8KCncW7kG5FzUbEZ2pZ+rBEIMDdP
3m3bQssSJxt1DQEuiZE7re8Zwsq164DpirUzDWOMISUtPGwpcvmXGxIJtIc6Ir5TuAJiHXxXi/uF
q42/2NUg4JXMbAisZtEU+3dm46pS7pmoPCRV8mVQ1DAwEeLJI0KWgb3tYmUP3vZTKPG5SBkM+6dF
bTajwsPuVDU3fMGhJkLVCjuVX07enFJ7kpewOFS6MqehBVbEkVJqLacyek2s4UNuM3LVSXtYsczb
P3cfZDU9E6wMGDLb1Kf4ydV+pGlEmwu+6OrZQbpS5wpVRGIkrwTcb+SuJj9BOYC2AYKWpCqDVmIn
UWeLRd6+4ZQOm5k/kJtxH7q7pUvGfdrSbXXg4knLhSEEQHb2FWfZ1iESOFgHj1a8cNgKIZyVmJeF
kokqH1FaV4LYNCvzKtZIp4uwRbcz6hmI1Z/KVabRmzJKTxnth9DO30asUnuIhZtGW8qDvFZpPS7o
68KjfNBHemism0gz8VoRBBubePLLDMGzGNFLTVo7U7fP0RD+spdW0HqmZXiW8gCpHMsrum92a91q
sYWbX5ihp2Tw9mqK6ytakkCrJ+eArXznGgpMVv1hwY8tlzZLqAilJ0zuLuBQaPTeZsJnKwVLbs0H
jYLzJ3S52FcduMbCPh8X2maKieLjqgdydyaqmU6xCk4SL27vsNaYhe5h7ePWQ4zccf5XjvIJQ4FX
+/oPuKt4ecPkxVDSozaSJpzmLhR2sui38s6QyiZHGLViw2OdEg+vTfQV2QbTXdrFvvSmCrXEOnLa
Sbr0ocviZ5NU8TWjRSMEAQa0H44E4V5Ber9NlvC2EciAP44LLramFTnx3Hl+MubPvNPwZJn20bLm
pw6kIscBfk077L4sVN066VHkI4VPha6gOoz2pk5q3dgiTlWqH0Zv9PfOBBRYGgQjFzV06UY32N19
WIw5OuCk5yb4WYqnVGrb5QVxxvBCs4Y+U/ZKbN900EesVbUoNdBgXhKRqK4J0aV0WskbTZrzpW7A
03FsFU60biI4Q2/RioegXfeANphttcO7VOcNsXA9huiRDbWMQQurd7ZD95TkQEYFrX0R1Kkm5F6t
VH1PNsclW6Aep6m964SuRbxlo6/xV4z9p5Wr7znpRo3zZAE62DtE/MnrbXrDy9jZB7mniYdEis3k
KamMnsy1Yg3TWgVL+ld5Z8ijgbwI8qDdi6pNPmkLxEQ3tGGFixcRWwJdPTrTv/QkuhV/2HX1Kr8S
kqlciLiBeGyIVUy60JeLWis6nasrdgKVsqWdd6pnnxqnf1S1eJ9qriV1J22pArdohw+lEmuFJYR7
4bCfoAfjxE+7gEEAjzBST3FM+lzBxAnOHcygIlH8rKj6pRmWMpAau7FlLK6Li1VwsT4P9tNMPqUA
bCXpcifrAC8zre3UEDcjn0C5hhNUkfhN/3ns65LhqnQh4RAtRjq4JhcKvIudFjehcMfICtLU05fQ
YiRF8Biu6IEMYunNnjT7HuHLa5X1F/oAn0ojxo2vTWjtQ8uihFRJchCrQz+03+UnpxfTQz5rB0Nr
HJ5TzmJSyCdMM95aQT7rjXd5rpLLjjxHpL3t7eyyv6k6Bg9kO0p1klRUrksHBGHC5SxsgNISAFF8
B+ik/JQASe1sPwrbpApmV9S18oaXG1hZRXcu6NXQUl8Sj0yU9UXe9dMqzM3RrG/n3PxcECZEkmFf
+s/NrOibVtw/WU25Swd2D65yH44GIqEUlkfSqV+m0P2QuwZGIgUGG3MMVyl8WblLeTGUw7vQK7+u
JfLtpO+9O8YgEeIvKb9Viwgo6Qr6q3/glq/BLH60wsGrUjzKz3HJbFTvOMnG5cxJRdnKIj8cHU7U
iIXltUumYKiGe7LhYOIOCiazkhaWVvryxhBLU6214QkwODfb8rpGCx1ZnIGHwRAAP+oiPe/UTZpn
Z/lWJ8V9MvL0xY67eKvWTM/kz6rSXD0Nlq1uW+H0mzteRn7SY69+tIpH6UzPWi798o8bL+Lkmjob
uzpYYhlUFCXdwT58VdKzMkEzkwWWNedYVhOgxqoehCYNx6FCLiHdpyYLp1gq5Icl/k8qaoFZ6OHr
Ygvkt0RKGj0W87p+LheqjuadWcen2VLudgNJiPQhsg8aklfUPOVRtbWTvHDyKLmQsUJ3o2b4Af5e
TKvku40UEnNKpOkIsjmhhrNRkvzBxK4wtUumS+Yb1z9iy7bQTLisl2E1L4EyPo6UT3RxSe/qrRHU
1Vg/RWPdnENXe3BXAYmXRw8qSuqWAZBXIgcxHDXlOi5vevn7pSRWc0ykQHEzk15U3L2GtV94C81w
UiaocMz3iPzrJg+1h4SAhNkbP6soy67uSQk85S6Iz0LwXCZUSpR52NWy1iS7R83zjcXBwUY4xVie
oIhm0BPfAfsZgLdc4/5t7cnhCe21Zsrd79QYSd4cMdhw6wfpHqdUmM5WTnNVfli2glxG62oqdW45
qRUcUmrS0XNvIb5e5X6L34yyX0rpMfFOhGW3q/HUmMlz3OkfsWqd5TIua2ZnSZA6J0gL5PJROXrh
O/F6zlNW78zlXWCkjJgmKnetRZ9Hyep7y+QDyUuVeUDNPmmTDyuspXPDjJ2d19yGCGU3VcoeY/hQ
9vO9U7/EpUbmh5bs45FXBiIHHZS5pjyPOe54cj1a+xYajplz+UExCmT1Y/eQ9s4jbSouDTVQHg7h
bS8kX01WHzwDfrvCgKpoyu6Y0hpb2YvhiBc7I0eepGeY2EpjJeMs87ahMbX0muNhr0G4ChzQPDsC
7k8WuoLNkA950BacwCZGpoYLcq9DFsq01S583enu8roJAwbH35TZdIJOp9NfOgcAl2wwUwq1ENg6
Fto3x2oPVqkXpxENzNAAdMmUDKxge8ZGdKbkYrlz03DHpPQ2qpDMKnG2j7OU8WyxVdu0Aa/cR/vU
ENxv24IsZw6QgxdA0cOEIMBpAWCSJtYMzVlg++wyO+ktPeB8GJlZY10ZlCyiuYsF2HCjs7uk8BkA
LTy4ke0c07V9n6aFhHcL6sRE1lgcuZts6eDODIpvOa6/JoRclUREHHXuxG1Y4j/qATKQyuOSjkU1
k9WXsRLkoay+6wqv3g567fpp5A+T2l9DwLGVRaSrW1v3OAMKCn+6S3NJgFxPgbHTFpbJeAZWO8cH
7di0TbFbVuVkV9zVY2w88jxE3UeflD/ilqdk1GbzbEzmXT83rysEfn+cMN7L/6npwFRdzSqsK1VQ
xtMdHSYa1oPxsS5oDLN63RnK3BxDRw2KTkNnBybLHkjlwGBX+F2BAZIrU+L8nGAtRPpwnKFpFXGd
st9ad7bpPgKudnB8EmVPHn3QE+DWdMWltGgO6Q7a605XXmsngrFk1bPf4iaLHXf46nrNNy/q6qB1
SuRNOWe9FV2rPpBA2KRDfiBQBfQ+YymmbrQcDHQnUxU/eyKyllwB1i0CHbIyBRVuxLc14H9OltBK
HMUmfLXGvS3qOcZP3yIHaOq8oAZccDGUXfGI4egnXsFd7mFZb7P23Lpx4nsg0cg1nPKN2+UvzTyM
1AvpvAn7c1yM9AsHj3GzFW3zfp9e+xm8SUqd7cN4zw6Q4fl7TWKIGQmk4LEP+MvgmDUF1b2Ho2qe
8jeKDWu/Du2LQp91nUBrtNWryUgnQKcXILuj0eU9GtFPBzHFpU4N5IPufHamznsZ9G9eY/y0Zs8I
YPF/T9RZvybYoggbiG9ewJyt5xBLW4fhA4gSrS3DqXbkcFgco2NEBhQuxOGNqI2O8Uz9tjq6ty+d
+HFgCgAGBbW4M3L1NV3doS7zQF4sL4PWOn6P3rEEqXM06xTAB77UqdVIoGi08aph6J9wkmQpSa9p
jHzaA4Pv1ObrTA/nXI6iL9QxIgHYt2y7MP3h5UpyNIvePTnGdDuskxMknKIQhFByTNW3otajrQ6m
fKNmDJbj6iODN4oQfTjSG0uJtR15G8lCkvuCLU4RaxvVJtQFlwABHa2WqAoqMoJYLlwsa5l6qQwX
yCWBd3QxdL+zhpdwbqx9ZwPEwQrsw+AJLy49IjMmMG1y6mdacXvDRHpLHuhMuhrwbrqW0X5wp+6a
0qNXOoOEQYeEqbRicq/S7Ti1bonxgbuQxQ2NRXbuEqIIseLoQeGRF2ZZXIjai4g3UAocfaIychrz
U84tYmD/AS38hBj+qADGJ1Hc/+1f/2P/Xokw1u6//CU8VoIP//g7//EEo6Mq/uW3/NOw8b+8Lj/9
128n2I9/+Rdf4iPvh/d2eXjvhrz/Hb4ovvN/94u/4mXpdxMv+6Mayl68WpRUJRRJ+QMEaQ971b8I
pS1/Vm377W/f/4mg1H5zXBVcq4d4n76hp6F/n95FGrj2m6lDp/SIPxHJtK6OAB0Mex//1/8sUmkt
vC4qX3IMG/nZHwhKvmQazKZ4IW4el8bZv4Og1My/AQThxOrIGZC5YxLTOED+TeWue6XSmy1mr0ZB
Zh5W1xLj4dY2DXNPm4QYoo4mdsuIasvZjjWnzauj1Z0IrEzuw1XZj9hQD2mn++TRncBwInkkoy1t
XW3T1gRz8ET6i2miGWJPVJr6jIwGpBduLhLK0L1qgsJPzQKqNvHJ1qNstygZ0nnaEjLkBp4JtS6d
xx+F2n41xva7t96k6GlHZbkP6xzsFLGOfu6RkwV0p2WQgI0CYVV6E04WW0kJnLCyZvWeHvXPVku+
KkyHS9sMlsabWWt+NNV0mbBWOem9asdGUMUmE7weZV/TnjW3UNDwVdBfUyoubbhZp/Q99PINZiSQ
BDTdLGSimzFX4Ek1pl/oKMBbzv9IQNGI6tgYMRHirrGRt2WIjtEkzHtGft8zXKAIY8biMLvLQ17+
VKsxvRgG0PyK/qk3zSgibeUM/5OB1HNOD/QmApQeFBoSrNBCq63+RKZabtFU71o6XlukPGR/0/mC
Y35uNfOsqcahdaimySMsfdIs/D7sTlwTek5TG/mJY7wk7lPbYQ2puVwkpxV78mK3TaJWDxSyd9qz
lrQfYaZ8KafB9Nk+CYhbZnyYgtYQtnswfNWx9dje0mFO8ChZ1iaDLY52KT+k66BtHM1iMF+vp3V0
y/+DbOv/m5WGZe8fS9Y/W9f+H1yOdIfn9J8vSI/fvv9lNZLf/rkeKbbxG2BW9l9DJdNZhyD6+4Ik
v2ShvnA0lz2LyBS+9GtF0hxWJFV3VBO9tWFrAm3xC4orvqSZuuU5eAZN1+ZLv6/Dd5/+uX8FxdXE
gvMPmx0nGJ0WmKupjs3PMVXxg/5s92t7e8Z5o+i7FIld0Kx44LJrsyuOybE4joC33rEk7v50dX79
En8OuLbcv9plf/+pjliLXRD7f0ffLHq3Qvz09J3lXUc84sPP8JlkMZ18CNrPKI/TgfRBVrdkwMVz
scZyG9dXvcTzeuO8IWLTz9M5v1Z+cjMABmf/fVlO4bN21/ndS/m2BhXdrA/1Yan9Nigv6ok0v110
vx6XU0bDeNNCJnngkGsWj8zUEL9OD/0RNZl1SQ7lMXtpj4j0Aveo7QEqPozfrS/GBUAQJvQ0v3Cy
o9T+HnFM9JD1eBsRs+weHdQUpDbckK4a7o1deMzPRDfRwqTn+XXegQ32+/OtFVQvyECyl8WHNfK+
3NRPGt0HSHNAQbfVDflbBzJ2mue1P1rt1dEYsFBi4D3cNe2jnkMr4cS1W4ZL/pSzjVyjL9Zmh7d2
x7mK/5rbK9IFvzxaAbDJDa2VwNmYW/GyzEmPjAICp70SSHnNhlviRGLaVd/Xh5A+NpjJ5+EFRrsN
geYhPxab5qV+KvzwWB6Gt7LaFfvknAd0+hEABuEx/R6hsj6QrqMdyoCIxNXnHewd9pUNvb47TMqz
D+ys6E8Zw+ZsS1j69/mhd7d4EDEzHon4rt3tYDyGykPNgp4cRh083rZHIbJ3342gfM2Z6e1U42n6
Vj6aH0Qabikhmenu6wtnTb//0jHFqrbwPAOsQH5zLfxmW13RElg/wFbhdWQccQ9mD4XWXX6kwBx/
eJis46/6ofne7pWd8xQ+FF9yEmwxVOwbe0NsKAwbioGdfbK3yxaJ2K7aV9N2+Jadb71XNHwXGjF7
skTND3oA1ZZGepA+aodwZ+6Wa3PNg+grUT2XxC+2/e18qH3iXfnFicEJ3B364FN5Kz4Bt96Qq2of
jdyvv+i32g36X7ppT851+oYpYe/5nLOjC4bnoLvgbzE4/9+hjvL7PSYj/YehvTFETZULJYA+bcyn
mSIe0B+GoAfH964dSeTzxr4UX8236F7/qTxgRMfOyBB/oTTbINuDbOTyeZp3KT3gK9yMXbR1D2aQ
HT2/P+i39hOkO+J7b+zjeI64SE9EHSMzLb8wFUYTiPIFUu9ji6Agpu2LmWw3lofk2XjwHqxlV72S
kFelvvmmK6SJbq0HxmPxo0Z68MGqTtG1Ug4g8friNeEnY0ODQ8nZZus81xbzLFIm38Bqov1ZwWHE
u2nXwimEwu8evPS4Ylzl0UdhE3NfTTtg+mH0gCqoBjUU3pntwTT9yiQZb4sMt1BApm6Hd8XyEc8i
h9vibsYshDih8Ed+beY85T5khrlNggm6QXpXlFer+RYz3i1ORX5R3K2NE504Tfz17SalS8aocbOs
j6P7CmRwMi8lHYDE+wHKX6/fklkjwCthR7722RELq909ZUwrY2/bbuureXaD+iF8NS8JzSDPN1l8
mkOc72v6SIwW7hjHIFtcaEFZJPZsR+wl9rbA/FEF3ngAL1i5m6TGHeenAx8DOQ3RW6oc8sxH8l4m
587vL4QBpL4XQ6m8UQMSz/wowF827Xobt9fOLQ/GvO+6u364et2tOfuZQwhmgDJocAJyb+tqIL1m
uxoP7UAtte2qXae8yt3gVxXxlz3pj83/7zXObf1ePvbt+3t//Vb/vYr5f/FAIPbRf3UgKP/T9Zs4
pv+5SOEc8DspX9Mh27uaK+JxdIP9F17ErzKFgkM1LZX/ODanBg+Y0+9livEb1QtQH2oX3dT55x+H
AtP4zeWEoWP79XS2U+qKf+NQ4AhaxT8OBQ6/KBUUdAxUj9DpKIr+eijoSW7U7QndqFeV51xbYpI2
rKNjf18t7zQ5nYaWi5SYVF23XjbiEXoXORNOiVUMFx0dqD6id23tI/wfWpnvTIaqwVMbGbekox+q
OSVm/t1pVH/w6i+N5/1oCFw5ZOuW3L0DEljylqwU2h0K7rmsfhTRt8lufsS4B3Zt9rh02Cd03YvA
HrUXUktDGssYMlwNkzxw28bqY8wxAMWH3NjphU4nyeG+Xg+UFGTNqc6Hw2OZjF5x0KC0VA3ybptz
h5VA8GkdDBjF+DWBIAL6Kyquc9R/2ERwofpR942XBEt3Q9whPjA7sGyQiERComSr7+0QFkyifp6W
/q3n4//LQzfH4X/+iG3++3/Lo+THX8/d/I3PY7fNQ2QIEAvRCJTcPEOfTxePnWkCXvJ4VIg+Ijvh
j6fL0n7DMW8aom1g8PC5vNivI7fp/UYSjOgNqLouAgD+radLcD3+9HCpqkfxb5k47lzLNhydReHP
J274qXPeFLaFoAQxQRE7N1ln+VObP9FSPnmp+WjlOOy62fpfoD1EqfE//2TA/rrpqmKR+dtPTipc
BQRjWptkIgLYxJmTKqkALOy19aM21GNe9PhV411amS/hZHxRx+XbYK63M0qIjXcqTvSvQvaz8eQZ
053o+Z27OxcUhttxDjcPZjMdo2EfGWGyNYjlxGle3s1F+fanT/rXhvHn+kFj1fvbW9F0Ejxc09Bs
y+Kjtv62Qg1LFNpqiBNuNdnEsaIF5UzGwIBMPx1b/CGD930k/XcLmQqMMzrUzi4VUOzGWzT334WH
0pxbb4txS99y5ozsgxFmr+kY09DD+jcyet5aYU0mwMy65CnJVREhQ0btHhB86Ns6dL5FYQz6qtB8
0+Csb9jvkWfwB3C9AbZnO6vFWk0geBJgfeIg3oMAWNTp6wg4CYaLb7usayUpInbLtqsU+kVxRtyv
H8arVd5PavmDMBN8EK3HjM8iok/HukxoNfOFfgi3pjBcFtjxFfw/Ko2TPlbOxGfeVbQx1sFMXxKC
lG9xWdwO3fe5x7u05BqnG3IFt0qxcjZ2Ht2hdGnLVDdG7X0gAjw2OWqmEqbYLmu8L3Q635rBSk+K
m9xND6ZRbIuOOPuwrhjruWjO1IGu8ZhfnQGDiRkjaKzVM2AXABSFZpEVPyHJ7dDmuii8mZG1WxU2
Kbc9aCIcOXRyM++UtNN0Y8wkE2Pp3mCq27Q11EJPL5MA1zjC/MzcD6sbMRkb150Sc7CFBWtlODPs
JrkMXaQcvKQabiIdOrSShMveLMx1axnMG+uZjN4UWEMG976kxx6QyBAoaAnR/nNgZRb9ugxTjKDL
op5rF4DczfpUJ9+tBoi5Z0SPHia/DSIjoo9dZhXxJBiZ3VFAYVpSjjZW39Byw6vdGnsCcL9MCYC3
ykOBgFfvMRmYxjvt6B5XSoElELYt3GAFSaOri989ij0yrx3B+SMAOiVHfTuE9cEkJwvPQOj4i2cF
hCWKRI2GSKV6y9Gsm9anckZ5DFD03surSx5F3zPSgJdI+Yo2YauOZu1baQfvwsKRZn0gtnV3lsJJ
e7Q1oYy+N9vuZDn1XpmHg6pkxo1hkI/rlSu/QJ/fDfMMOiNGVGbEN10dnQojOVqYxId1Xnah3TzW
BY1H1H1MXp3lo+mh5s5AEhaVFqRzS3/zdV5tbdPNR5tuOYLojReFlAEj8715UO2dNp8XpW43OBrA
WyONornZxrdRYxNI7XHVlirye23AzGPqp3BZL6NCeFtS4gFr8eb3xjIeolAN+nIe72a4/gXaF0s7
wYamT5B2ftSBgVzS+EuiQcab5vybBed6aw7KBpvhxdQ8wa5QX6O+xUFXkrE+dUezGnUkEnRCdOqR
yaCO0Zzb2cETOFsuU0iPe6rIY1wUs/WjxD8DewFUpOqUb7mKEcw+rz2z4dJri12lPXpFi+epV8Vo
s7mADGq38cwBgx1qm1Ui4bhr0TIWIwFpOSW2C88RmvRjZTf+mFUNJ3wPV3RlBkY1uKBF4ReX5IFs
xNORISXdhNgoYLbCKD1Xo01jE2yk5nHDqq1A7ZEK3FXOzWDYxN8uOAiL8AQv7mONMAPPpvYzr2eE
RDnGo5EY7e2QtNEOCe3eiIw8mO2eAZzFbH42rGANC9K7zZKSFr9OQdOGKW6980hW2SRh8ojaeasY
EXUigY5QDKe7sKcKwgfNqMTAi09tXXY+dwYHvlB3fW0hfNc1+2PtJk9TNZPBWBtMEMJ+11U1egv3
e6aho7dTzf5C7ejMPytSHWvFiXj8+nCfFj21Yzfcoo7+bhjhW9hqxr0aUfVHVojIww7xYZ7MfP1i
9KWBt1DFLqncW8n4XXFXoZl3v8Upj3UaPicmH3DhuEgnGWMHNac8za6fW4VEtX4sbxWyDJIJ7QOt
s3uYDdT1r3QEV8ZitIjwEQZGw6WqayzvIaFM21yJqafW7HVaIXjBpGZep91nS/XFcjAxRTTv8fDA
wzi3/RiRdmOem2et5uaqKhTo3kvBoB5vQ/UN3AA7B/pDOuAkt/NzLuAAq21f4B0NHbvaau5zPRQz
oy4RYBPb32CWvAw5A7Qw9YqNNjfYna10X6+0QjKjZs5l4dJV5weScnZ53mjbGeLxtu2XQ16FhzGv
31rb3aG6Uy7tuSQNPdDihmiHUn120uajM/LbZimOayRO7SFaYc8sHsgkOOZr+DYouXEgxB65U+Lu
hnIVcHjlY0q815RVYzMl62OJdepY1JWxx0ewUl9Dl+z0elN1Bk56nkN3DatTE9YphgWdltfwhl7x
bVBd2nAxpGKlMI//g70zWY4babPsE+E3DA44sI15ZJAMkqK0gYlSCoMDcMxw4On7hKrKqvu3bmvr
fW/CMpVKDREB92+499yhb8M1rUAD0zUAg+UqMhv7danHH2RWmGNk0hdX1eGekf5ljl25tRdc5eF0
asurlUp0SES0o1kHLminj5MAiG49xbscPI1Uj21rWbzaBIzyQGGyBC6L1db7ylC+5Do5t5J8DyIN
UDtxVa4xZ66zgvwvlWIKdaHhlKgKwpqkmJL1dVRNcp+0wlp1ofec8wmKJgxeRNeX2PZxm/adZkij
5nTniJx8gg7ATtnNJ6E9ZjQdXyEt52Lr6WffjAbVIv5xL2hGQgni11BaX30aoSifTYgzQH52Rt4x
PaSbsqzOIzaMaGQJjcfNrueNTyov67Fw48JN2y3QnspwZJ2TJMdGmxdAAUw1S/2ekjSx6km0dOVy
LFrue+62p6EZZ9LYH56RSaHQJFUh8z/xK/108oseEUo0SfcjsZ3n1nCuKJk+obOM2dcs0Hlz91eS
1SxYbWBtiORWnTfET26ZX6yO9MjYs3apcIqdV/V/LDBKSFgAXaKmSrbTxGURTrgnsdAgY8nTnlzB
PZiXYZ5g2w/tPTPuO8HfC1q6R+HiquYwxayh5gXPY1XIG00bNW46X4FjgeIAHOGBuY7D5M31ojub
faT/aY3VWxZA+PE7pP2HHELE9bH/NUl5thhGuZV/K6FKTab/5UgTbxMXO2yCKj6tfIVfuPrBpl9C
bY0I4p1YZkWLg8BxrF+bmqX01DGkVgTc5tbPcGClpKRQq+VoJwpkpyC+GFI+tcGkXn1/2tZgNvej
mz09/jBuGO/TjikrWsTRd29DZL61fTgfGi2b5zbzKGVwAmFmiQyliwfjdCIOeYYyAxh+YGvOPWZ7
90yHyxlF0QhMvXvvPNucOtMdaO5xrM6pOthxCJ58NZt62MWTqDZId+jO05CTpSY8fDcO6tNMKri3
zT6zKHx8EgV2tWn9O4ljaONN7l45Se55mHAgO4CTERUfcfUHKCaGbx2O8F279NwLTvOWCrc+DLXJ
r0Gpk80cL+nZjX5rhiAbGQ3k9U3oILJADPjhB2/b8qdhdJpiI6JqFAe7YzOZss4MF1LkHY+u3yPS
2+vd3242le9z/Kcbg25faWbQxYBIhQp1tJbkOjf+cFqQBlk9ahnRJjlCtQ7iBakyb1S8zhvX9dEd
M75qvpkvS4GZu/KXt0F41jcZBGz5RPcpREkGRx4xqwwwHPCWxatcBe1GUuuleUwrhQJORWKNwwpP
vlV8pFH1vaoX0lDMtz7Noye04N7W4XeLo+QrGlAWznHzK/fziKTypUXiHSffvbL+RzVj/4y1qDmT
b3i1lMskol0+GwBHerHLtV8zBBzBka+RAAXroHefSm0b7JGiOMOh5LmyU1LPdXeoyBZaz/iC7cEJ
qfvAHgm7+WlP3kyHN4THQnvUQN50d4y81q6ed5jEnXUy4OiFA7hCsBHQj0W8gR5Oe8T20x6K75IB
NcrjAApN5t2XoVvIqp1OueP+AO27y2Cbrho7wQLohc0qowU/NNaMS7CYmIzCd7IWpuWo6X7NE1q9
Omf/qlUI1ZXTCbbvQD2fk/mdnmnyHvniZZ9/os7yz1WB+90jnyi17XIjLIq6vy/BLLDY+wjb8AYF
68kOnpGX6H2vsEs3PoSBWV8D81303QwAC2xalh0iW78XM+K2MujDsx9kiiZk2Y+z82nTODAZLvi7
LtZbWzfurhUsYSLcwRaywxpdGfoRUb7MTpCcEhyba4ffR7eP5MmcuwBVWYbwxrYwa7XNk2/H78TU
B4Ck2necUic9Wr+MSd2jtC5JhbR7WgKwdFw7iYV03R7hIRXCXTjlmcePerxl5fzbioBgovqmpluy
6DRO7cOUIz+9KKl29bSAfJrab8ypbyUtAFHAYveAhOeDTzxGhFKBh6euFlDb+cRHOAzR1lJ6j04Q
dHibcqS5D45s9Kzb1AVfQjQgOrkzci0PyFVm7zt7+T7E6R89UyU/gOD0cYSwLZQKusXZUIzmUtu4
rAidIIW4g3bQlEQEFYZkHk/UT3khHxz4GP5ebwiAgVpyVqEc90jbEUANPPoJbrazn9RnlVXWp23S
Zo9kwiH7Bmtvn6bLekQxdczaDEVwTsMmgqE/s11Pt/XSBuzRx3ZbVuhnaTDrp8Gp9wmnccBHOgQK
kb0dzSs1Mmof6UwgJlBKzY5EwKef/BFvZuQ9uzyT+DnT5zHJ8t1UUtnjO8VMOtPA9u2TFaGEhrq+
BgPpJGcRSoSeCIxGEX1z5uyXWGx10I7YLbP8GJiYHptfTd1wYRP0feQa5BFGFbXE/bMV6fQQQiOg
J642kUoeqlkScFmalj1ZBM14LGybc7Magz3JpX7sYn0r+l+KD94FtYQZ4M0TnbxR4mXwoc7DjD6q
dzVe1IIhw+w9B2H1s49kuiZBgRx6pDF3xY7PxrBgZdFqkvPK95en3k4/seU8SjbnEjX6MPWpvWfy
CvtX/vZcQFleSeXhN8DJSdeZt6JmHTsuRzOC+LHS0X5SY8CKDX0VoLLZ2wdd9OYgyD/7WU3iVV9X
UCIC9HxRvef+STaiLM5lkdsrUVExZBl0mKoavpf7NOAiQvZwd7iyyIJ6Vma6j+m0FQN3dtrKU80e
/KqTiDcK9aw3pEhf2eFMzmc4Irb0GtjxNHjiMPp6hZKZOj4p871VxJ+VrKwrDpiVtvLsqc77B6NC
RrB7utOCVvEcZ5ueg/SQ6+KfJKXDEym9Tdt4a6uhVQ2rPCP5QvAO1e1hkJSSFNDtIewrusLqphrD
9aBIDkmda9zFq0K7dyR84Vq7+R8/tt4crIYMCnnm/AgwBx/FeMmOdpfaK/7mcp8ZMg2bJn/ClNrd
yt4/2ItStM82+yFnTN7TwptOZQPz3U11uLaTNtgb2CSvY+0c0kb754b1VjPV4jX3gvHolxaSdY8N
Y1sMbzobk7fasHy0dm0zDc9ha2Gjb9hNDcD0Vku/dOe/P0nT06OLGxC2kyW9Tse6fOqqbj86rkVK
pVonDtL7ZCyHXW3BOEQb8aySRwBMrsJt3cs3DL3Reejlxu4qHq3SiYi1UnuRtB9DZsrn/3iJxUdf
63SNE89GxQs+SwClUd65mqbwtrjEJBoXbmcxOthMbFyinkiP8dj8MynxhjqB3X/k42IJGyA+LH5t
lMzrNDRv0bRinATez3dYxkfZlfLF24Jc+6xBD6380sAG0l17M7q/zPlwWSJD4y2a9dK534Opv/qp
QpUUAFJewB05Cmjxo97RZwYiEIRqnyZZ4oYs2qfF5NUG/1Cimue+Df7oIX33TTft2mAAc9Ojdl68
52FpcIom9mtXnXNoeOtYit+qxhNdNnvbI4DJZqanZ/TjtmXKTdzNhwpF/8PVwAfxqCR+ypiF8+MJ
r6R98GeMv3MHz1T37GLmjobswQBOkLXtwq7OtknGO1RODmBPx9uLaOrXSVDLVZlam4U5YVEy/RNF
Fp8zzd01aolyFK7EGsqqhWKQXCBRGc4J+4DVMV+Xo2KRSvsqatTD+HK+1yj01inQuhVw74dR+4v/
UrOh7IqtfHAjZpaoluYRycrhy5opE4ZqAptWvrkZCBjzIPrJRrHl7zxnG7gxFHgHiA5I8mI2P5nz
8+BRm9RtqnaR2776Y/NLOKg2egRWmalIDpubXx2lb+sSWtoa+1BYuHUCPTXbrFn7HR5mr6Vzg4RZ
npHp7pTnMZnw3d9VDbzEc54eSXerEh4M7yv5DGqh+WLm8VxgtmTACftoKz0O56QvIqJCO709O6bX
G6AMBZLBrRl4jAVfntaxrV2eMXvwHPtnO0TroiDpLhXx64IRYdfbGSI7X7BXHm6EIyPXsQW/15A9
pwu8mrxgPz7N/t4F99qxkyNG2fsITfQHLMdXtfas4HvuNZRlQ/yDZRnux9pxEd1wGrrMc8rRX6UV
G/X28SYTA8tw92GOqcfhRTOAw5MgTnWJNafJw/CqHPxgBmpuVDORrCRkwYLx+0rX9AqQOvB+V8cJ
1PE2q7kzgkDhZoJR69m55suFiAcVAszMiiZG3pYHsCkq0V1Y+boTTXMJg4CafrBOBoA9FLOTXHij
mcNvGsg9SYCL2/Gt17CHgeRVCN5NaDFR7omUIlOkX8RwSb0Rp6CG8to0uK9Hs9YA+DNWJGtch9OS
sSXPP0r9gAZ2TbsLsL6U5oLtkoFMcvCyJHsZ7PJ1BNUFXSA5RUE4njHQ9sZ8TRNmriDHWa87ekdV
zgdPOAd7Ej8CZmNF6nOAJepVVCS3UtiydITECk8LpUvBn7fuoB96ffKGuTaz6q/UcCpEubnJhyE0
JBFEFchDRbak+8cHuQQryhGEKjhJlUz0FmvXUwNFfk0hmZdAmysyJKJun7spULQu+FaX0WYRHSWl
18T7orh4uwyU1w5ZmU2IsrpO6oH7l+GRyLnPonDkMTAWD7aHxqhLz8EA8sHh0Mmbm+yLe5N1AqO5
Ai8cFi/gc56s1sY44f9ymuEpz6vnrlcnq4Kgnka7LCkpYcVwiNVyrdPZuurqt9v78z70UwMZKj+1
dsBi1ZJmpRz6f68G0iXTYe0vmhPELWAmMoJezwn6ISpG2aN1gZT0NXVdssvi4dfglPvQQisuo2gX
0fxwowu4EcH4PC1dtJKeIjDcmhAfBWYTGb5bOmc8pEz+GLuSNRM0bALGQuJ1S/DcWKVFiGTLXtgh
CXfgwejDp8rzfmWYxNcWAUaMYtC74Ms7EM2hV1JSc+sggO9Syox5fJCticltV4hcHbJeVjqo4F1E
0AS8uAzWjHqxTA4jnLlr0NACAhmj3M1Idaj42TzWKDhHvRyIcxOXiEIwL7JrDS6WgWD5lcFy2XHR
wavTxGGCb9tWaYWwaawU5EZ/39QO95ri44nsL6w1cTtBjV2eyiZkx24jh8t4W60UaZ23QFfkZmrF
NxvqE6MA2Gx5Jf60MDGtDF4V332GTQlXQ5izeRoForiFBrWE3AGdgsxaMWy6hmm6FEO1CZP5LiWW
oLjhuOuy13mBecyCj6OxXLytLfRBMg6oIk0WGN/ldSTH8Vom3bfKB/HoPsiPulizu3Vw/xxaS4JP
nRAw+37AiMSB+mhXiIPb4TbX7VMNvHkNYP974JZ/PLwVbcseJ5iAz0qaAxd70ZKUDSrn8Vs0OR8D
mBV2Pj5AnPbW0ZpVff9tViwSoTMk63phW5OYN0ZIh2CQR4clx9qNBfIhAf+/QJ8Wpe498OFAQgBd
5d7vMHXw5c7ptFe+/Zw/mgvdDdPOsz+cpZxPxlqgr46bKudLDfQE5gRtcqJIn+g865RY7Q+HXA2C
AQpSFRErUPFQY4px2PVydq7hOtnROU2rWYJEm4V+wlX3udTOfBxs+xgv/nQguPl7nHn1ZeAHXMnH
MNNzY6mGnOb2z9o46SqbwL/iyf1qcRxtHIkrRDAint2r8uV8IlfouOSIv0PZPUjlzDeDjOBV3Vg/
iP5dp/xCpwzvsk14eD+ktwkQ07pWMtj7cvoK5DSeDb7CXngD85BkoLxI3y3lQGqttmAt/rS1E91E
JQ7exG9dmuTJUiPrFg29tVQwMKX9pnJORcEgvLSiFXchqMHQ3JKevUiMJR2bF7z3TPOAYZTCA8vc
bjXABOFOZT7Ec8t6S0JWD9kihu5p1mF47pnzcL0UDGO32J0+RgNtZUmDXa2STyTy0U1WRtDmsF5M
8vw6CKvYMrKm8rHdbZCaNxzCr3nrLutM6tcqS18JgM+IBbM2Ub68uaZ1wI9U7CfG4CsWztpiLsIf
Qr/r3BC9xJtOtMP0pwrk8xzTwiWV4Y2is58SGhCY8uRfRZDSoKHsJ0Vuhd0sL/XsbWNkJuRZBf1x
AS8wdPrST4yDJ/ZvK7+oSa4oydyOJCTnoGxwzZTOaaa6gLwIb7VHE9e23pfbNO8TFDwKIQSpy4N7
MpfBaSlr3K9I2ebcO7BYeE7BYSogH6spJ5CkTIpp0w2je/AjfYRVe7aT7mBr9H/lg6VUN5e6fJBH
JOO4ydtmyxzuW2Lanb73oVwwx2zhGsdZcWegpaDC+ACfSgViXluuAaCdn2UPRrbz030gzTP0xvdI
VenKij2zjUtAuHlIpqBKKbAPpSHSqkMJb8LhZdQs4vrsHWnzl62pNQLjQIEOcgahgVnXRaw2i5eH
mxoEjWcdGm/BZmihbBgHG+xpV73yPf7KwuTPMDxFmr9Bni6Q4lGL6iY2+PQkVOyG/Ado1dfZLfR+
bu1wU/rtbwneYNUjahh6jw821K8LhWvYP7vDmG6XavpmL6betKMPvkxNK3NtcVys+mj6GIE/Mb2W
L0PBmy9BL2nXfSsgRYcFsxc1B58NiRosU4vt4s/lfq7DAU8HNUOp2PA7Kv8oljE9VgQBr0yrj2pJ
kOKyat9lBmah+5iUcLcDC8GNmmCco5tkny19D6Bx0K4TqeQuzJ2nwrHQsu6Uy8bnYTeFIc3mVCqe
ezqqGSR2B7+swyhfDv/YOX8gNSA2sHvzo7Xme8kACjL1EH8Ty2N041CSWeGr0Gn2ZGxxIs4M9I1h
78108IFXRbCa1dXnC2g/Kq7RYZc2mw9bT94aovDeNyRUE7uHM9Z6HzvSzETtj1u7le0Rk9Vrb/rb
UDk/m8et/VdN8v/1Vf8Xj5Ur0Af9nwVW77/an1X2838RMD7+j/8QWAn7XwQE/ac5wf3ri/oviZX7
L2RVBNoCMXb/Q4r4XwJG3/0XMCePaEgX5ZNgGP7fEivxr78RqxK7A9+FR+zQ/4OA8d/0i+Tq2p6w
sXmRchp5nvNv6iD21nHEugzJfwwe33JxHbXPuTdvW1DZ/9Ob8r/TIhGN9G+6KtAWoQMgmpIEU1dg
/3tUkYDrWxTsksFNAA8sMmvr9m74IlPS18KUU7OKaHpCG1vQpisWSfVrfUSLiImmnwdSAsaehku0
Ly2m0ALNpCUjAtEgJjzHj5cC7/km8FDg1o+B1NK3V6+wbmwy7FsFkG5X1RzTPB5Qk/MTkfP5zp4i
drSkhl3gZP7nSxQC7uGiPni17X7U7O+T0M6P7CJBsGsnPHHm6odJO6K5jX/2ufW9TYP82Wn7P5KV
GfruFiZ24CSHOckcrmD7XUhS8qaYAasz2PV1UJKW0lfpidmq2YmgOPvN6LxBu2E+FjHOS+cJoJck
DWy06B7NjHZk1I3zqrrYfpX9fqzhB2NM6462k3cvqiiuidTLZRlp4nDOQUYSWr3QLj8zVHHPho+H
4QkA+2qZ3OeOQnCNPxXhpyK6cAkJ/aAcmE/paKZTv1GFVb941hHsTXcTdlVAfnycTQvkYr+tB/wh
M9fHRUKQ2EvXugduha7bGaJD61fvWImzo8p96nWhjyWQx70zuQhxlH0vmfdvrHvEkOu9061zJ+PU
6jX56e90j92KYK2BxIF4PuZ+Jw8zxLRpZvvlGP9eLQgC4eT0DLXtNwgbzdHeNoSnXtiz2JcOItfa
f1CNpUqGrVvSQOp0ea7xxK994U6HkBvwLadAqIPxbsXxuR58NOoTw5agsYePrqu+E2k/ntUQDjjV
GNA1UXCYxml67SZVv075GByA8KZdVZ+GBhO2kLZ/tJHGaF+JC6P8aj8PPg1n7Z8ae6kPs8F+oPNl
fKtxmT87DOjc6jwBtESIEclbn8/yViuFKsef0h0SR/ucBJ59jnRsHVQrjl0hpue/L0PXnB54hst/
/1A2AlvF+iPgr2F1IRZ1fmfxg30b+e4nv8NGNp4+xAVMe51dPBddbpg8Bqr9sSSSY2PljHng/d+7
TP8Siil0VKiR+l9HN7938kMxDjx6CpDS4HmoY3yfzmwJf/jSuvp1PX/GjfVP3pAmkxezv6Exwdfc
lPoyKkAXPGJgQDW6/bFQ13yJo0PYmeDcD2+M3TIo7F52EYNHFJbJ32F23y1i/z6yHF+zQF4gqEGA
1eq02Ljz7O14PhjMad85Tn/H5mE0v2TdPL+U6bLVpOKsGtOzRG02ZOVihxz6yT6xwVRbK2Exnoaj
OY1EJQZs0k9xlS3rRhIEsZhyBaL4CBvlDjnArP0i+D5n9MiwevZ+COvAWbJpnfrAGmc1whlUf9p+
OIgCt2g5qP45iWy1I/z6tezAtyVmkxqH8NDeD6FmsvPRPft3dGHlgGoq7b4aC1aQVtPddoLHQhaa
JaSfnVbzO7W7+Q4Smad+xOeFdXt59prurZReA0HW+wuuM/elsVhMdPmnCjdodhk3Ngn9h+N1/9PL
3x/LW9hy2KqTvbKEfazsft6y6dOvJjIvltezt8nYRlQyRo8wZP/w930pRludx9HPNnkz7YLmYa5S
utixI83Zic3tS12g6aiQuxnl3HMrTd/6FHcQ4L69p6BdGul5z62wL25Q7Tua0FXK4Uj/zjhYKqe7
TEwiLyCl5LlmBQZ/+VyV7Aj+voCcRrrO2p583XzrjoH7jogPQZz4No5pfiAr6jPRYX6m5gugAIby
ZxXO5AkVyJjCiXLTCuvmWE/QLoTJn+SAMUT3cbJL22J+9X34cHUzblMQ3OdETs0dFcmtG+LsaUEz
tUW8cZlmGRHNbX4KqJr7CtIb0dwAX2VD98mOtb0gBv4YQk2UWZJHK99rxnMvM3/TAOdCREoyacqY
6V2PBJenXfRdJTUX3yJ20Ar1QXfVN3R4w2FCNHqaRlIJiBRGuSonZCFmuVq2eomdIAW7XS1X1ENv
c8pG2CLR+xmNdorjze32+nGmpwE/BudCITrwd2XGGGLxf4E+GT9YIpcoWmBLOXKZPtCB6YOL/BAp
U0qWiyqcY2pbPwvXLd6ypO0PgocGUZs9vLu+fitGFm8wKOhpYMDetd9OVPDRaYhjc6HjjbaxyMs3
oO3YqzIhfhmsBVAEzB/K7X2T475StvnVTuYH95r/VqBp2yMzcw6lU2V3O6lxLY8hhNSCMLVcJGsN
su4+z4vaIkwmpRY38WEmZvZUd51zrjqEMKDpvjNIUt9GnBIrwzP3NBon/9YYvSr8BSVb5Q8AgOCy
W32R0yIhDZuGDQW682NEEUm6WXMhtS/faV8P76WprN1jarT9+6+2DkDD5gEJOHO4RaGlXv6+oHJU
28mWAZEqAFeUWzOTG4bmWj5eFoEMOpicdpN5CcT2nj22e0UCsXYZ9l7JbdIb3Ub1NeB4K52B0Dm6
Jo6FBMGBM//C0CGvTnDw3Vlco6j0r3//iYFscXWZfnPAKG+Mz+48iKfGq2OW4AxwpgBRWwHRhLUV
3z1wi1BinM56Zqv9UFv6dw+gTMckG7a/nd7ZzznXv2NI1I6Gxc1rUNgs6aP2myxT9buOl1PsqOCj
ZJqm8DJNkLm2cVfoKyA7ABCZsg+JYSrMPYlwtvOORvQF2JgRKTLbhl1YBSNrxA7h3oMSY2CBMzql
DXc8fFt+3ZI62NU37ZenBXvPJumQ0828264xu1T3m8xS9OJld/Qzt2FikXfHoAnSgzApMLQMfgo8
IOeO9r7bMSC2kQY3/cWdhNy21tKyrCpcmq0ZFnin/H/00avxprdJeRtS2zz/fZG5+hg9Bisowxgn
LAk228ElLMm03VWZM5Rph2DNuj0Fwdh8eyg3K1F634ty+qFl9ZlVnuJ76JMnbKf6bMUZ6PjHSzZU
7VaIqeLKUsFuwKfLk9cUL16vh1MaBL/+/lspCJrKTXwxCxpvkkblDzcjPjtlkltN/sdQeS222LJ5
yiP0336DIGrs2lNRR8NdDCzXxFi5X4VdMQionT+DmC6xkMUeGifZlA1bnZKx3hsUauIborS6AXGF
ThrK8BSFJPYNxBxvNLEWLw34NsbKi/fV1RMT6jykbGvQE8OlJmK++um147K3x5H0oAV4ZtzZ3lUW
o2Zl4zzZ02KvuslLP/ooAxLiY9loZzW9OqE6QngYN9qX3k14mAssG6frogL74tmh3lldPT8Fafk5
dIiZqWhfq5L/MZ+7aquN1YPb9dYIMjEZdZ48LTUe3DxI9b0j6bhKilvRuHpPqAkp0bzDt8cbezMN
27HQqxXF4WDI3BLsKtr5B09xvV9kCNhlkUjB4Q9llZm20+OemnL7KsUcgvxJzfXvy+wZ1FyIhLdp
ow4lQUhWGk03h5yDlzZhZzyzrKiErz7EzJd0LKdToh1QEkvwQNMlHGnkAlxr7ivme9VIKmOanslA
1gxekx8OaI61m7Y5W23/ifH2vJl1JG6+52/DaqhPfJgYzIc9yUAU9GFLBFWCVEM4/dcYejOOk+o5
w212d/vXqqIsbzsh96ZVxDjW8x9+yi5K2+zLGfnqhqMrybXDeJaO2XxGv4xK1mGdbAePfKqaXJ6I
uJMTcxJ9LAYCs8oEGWDnQwBK8eJ8q93O2yVl3O7yosyuXtr/EaNT3R5DKLZTCxSepLrB18C3+3gp
fXNz4Uic/vuH0qhoOXPZSvmtOFXsWfGItuWxsmiUcIpRnvJSPwLBQXlZm6wV07m0OXJ0USSfVdCx
j8l/J+lQvsIvhYdkZZ/eox7qUz6dAdZV6nrXNk8MLRpL3V4nu65y692sa4wBI/VB36b+a1ky3nNR
/1ZCOPe6mYdVPTfTP59Zt3y1aV+8kGaTIuXPG0hwWftZaw1ifFgwGhdWtw9qJIidwGSQ2p16TfjI
dhlqHwKtCsB4puk+Wgu2nfaK73pemG+hqjtU7aGqs/mGy8PcuGsYIpZRfph0s1BUJst+ejwAqenG
17Z+o6DFxtpGHIidRP8xoIBF6TPthw6QVeK+BciI9saegmsN0B+iXsuqUyFt2Abj4FH/UgrYRr3N
YQkhjmnmOnNrB48t8nagPdG5VsPXKOc3AIvBJuYgg6xyYvFu/4Nqf++IYvoSaMih1tXLVvHt2FV+
mm3CuLde06pwGG+6y8tU+PXWysRwS0gKtA9DaGesbtzsJl0t2bWP6DLDajk4ecv2a4ZrzL5iIkoN
hGcRmy1l2wvPlECZhuYor+XFi/OFraL4rCflMvTnSYaRiVk3d1i7PYJrhyo/D66DpHi+F9007u2F
vMlgqr0TO3LuC1s841HQr4wFxB7XRgpF75H/mKR7a2lQlSCwJ9G3Ap4wqBfd+lwRUhDAV/oS4YR/
GnrG4nngptSm8XcfNeLPBX8Gh9tvLit+zRAJZCLM0R2qnZssDnUV4z6ls3qfhikoQ7i3WzshDDLz
KHXqDM+XaYunNonGk0yC5h1wxYHuNn8h0NLb1HXBSoj93yrq0/m9mRSJNkW1HNl8FFvRZzCT8Y7h
DHU3wYLZs13Wle1/dFLcq5a1HT062PhiOOeLE6F0Q+wda+0gVyjkekisz9HvjwWap7WcQ/D/ObkR
veXMK/3HeO03WIvEUio6yceENx8wuUDx/G0RvkULI1SC3c7XT5Z/KbsuPAn82iixsy7V6ymSZj2W
GZzOqYHYAEGdieY1q9HoClM729oV3xzhnzxGQGB9aWxaBFUbyUl9YJTyXgMJPBeCwCAmz0Hx4fYB
9ftj697EBD0l/EPQy/cg85iJ1127t3vnJQ6ni7PALWXsiyhDPdwgzi3mrMIC9LY4AcfGdPHZq626
HAG4SufvA4jC6U03xbUkzIywhVukZlJAsph4CThVKQFVid2z1x4SFgNNItet+JkJzBeNjQacZSPx
EWA5obDF29hVTyaoi2OioaOzCGpmdi01WCCiV1csw8dN2pbsYvmo8skkm3zCceL1ORe92ngolg9z
+9XhQ5qiBVmnMzdMpsucJsb+rJfini1EAnQJnAMP9E4oa3fTdU99URCwOAAeMJqEx2W4eMnsbtqU
vb/jejN6EqImiimGRk11ty65abBaBCNSdj4LEofqribrCagmmtE60Ke/LyLK6hOcnwimBlhK3wBN
rFn11lAgO1lfTBe9z3bBETzKn1MdvIaR+90a+DDrMd2VIrowaDfrwm5PZIfOsDjjZ9TlH+4YHR3I
h0cCZbcqtodTTH+7Em4zomxqdnDR9Wau2dlognL63+zeftqzGNkOte95RsaakW+RGu6TAyVeRM3d
WIj7xw1tz88AgEJQSQJvZ82Bv/hHY6xsLXIAGGXjHfPEzg9ez7J3MoeZ/oidNDgMiSxWMk5ZJcWf
vglBlNr+/yDpvJrkRNIo+ouIgMQkvFYVlDft1f1CtEwDiffm1+9h9kUxqx2NpCpIc797z0WBeMnG
OkAio9JhfB7r+mtJ3Huh1FM8Vy8eh7tLw7SZSSvLg3ZOu2oXrU13NaNyBokvNgy9qZXfdjX+FYt4
t1Y0YRP/m7roH8Nx2CFqvAljbnD2x4cezMTIBWXr2jkwFzMDn56sydHF8gHlvTolK1bsYo8Xoa7O
ONmmQK/Mtxj6GzVessGtxBfoZGQphNWuCofgStdjwZ/UOTLFPasY9LmsCvrMOEbL4Uq4Tg9ZsCtf
0vm3LAym2hmGTvYiXuAZR+hk8dHm5vIyYqPHn0F2bwqLbdg2yw48PC2L9W/l6iEDetpHtfjq1dkJ
a9orGgUueexseIiZ4o4VLnP2IosSPO5Q5rdHFS7ki/jPMvfDCerrzzgBCy1y4JEc9RdFR1VbM2iJ
UxSaJvsEpM7KEscfrp49SQUjudeZvodTZ+wi72mIve809KB+tLLBs2Pt5zn9wctH88gC+heD0K9l
cahi7K+xttaAzNYXnK96iAdc9RrrgTK+qyIpb2NhvWq6JdZSdbElUY1+Jedd3NrUuypIWjN4WaqK
qCuxmkeKdM+jmZg+gcsXKZhyktChBzSpXX9F120bj5pMXBmfgyV+WQVR0EXhqXVkQiOUFhKo1Kit
qNoDxSD9lRWhXDziGw09D+kgye4kh6yAINnrYGMbE4W+6Z9Do73WxYyBTGP0bztv9oh7onTsfySU
/jXm6m2/pNPkHUxMobP4W0myvl2nuRs524d+zi8mvleQk3X/pLcALLG26b4lQUgbFJqlE+kcNUCa
THG2GQlTUI3MlY4auCkyrdvnJmY7bZLHItdpGpD4eJw8esom4lhZjK1BZYzM3ay81264m6lcOwq9
Fud8qOm0BWCwjagvWYVQRoDitDCe2JSF0vap2nPS5QYkTqU3XMtWLi9J0ZNbhBU+MXz+8giOOQaO
DzonY7Z0PiipG3B8heeg7I7u0Rk5kMpir619xlUXYsYl3bUtp+arN68oUlzibJNPutadbWh1exeH
584bbDLF4wA0BaFtV07gE/MQTzA2W65NncX3QTJmmgVJ3/x9iGovCBv3SYshig39jA05HkkvGJl+
0Gwcj9HwR8eMBDaktkmWfJjMcY68RAcY2HQPmN5y9hKYkW0Z7iY7hA/Hoe1Eie9naJJBwNRAd6Jd
TUG5RqE6rgVmT9x2itvh3uhDtxvszPAzFLO95i2BEdkg1GSR+12U3vQZVgrOhG2vl/ehCXKVnZKW
jmQLUziE1I1hNj+dGF7TTrtFkp2FU/6/OBv/uWkH+b8SkHyiBD5mfqqaNtrqEsth1CICcBgOjIyu
WMMmPOnwVjcTpVp4pubNIr6bsAsv9fg8e/o/r7N+HNd6IoLzIxIorpoj7U1tdpdGVsbF1gr0omUO
d2o1fbhT4+y8WZydJi85kPVPLbTM2salP2oyvOUIX1tXn8Df2Nb3lMVFIDmsjgIzyLQUdNJidiwK
BOXJ0YyAaQ8UzNXk2lQVwR2m26bb5hu9GMU2TPM9pvULOvvqwGTFM6KIFsHV3e/NJlYOb0/ev4Wg
Ce1mEZgV+hyLCM7iKqiywreU9R0qneBbGX+HnIc3kOoPVtt7p84jY1UhDscKt0JXI+Z2CtxQNIxP
gyRiPzZim6N+HZwOKbvnuldtVSpYzScG+EXsYN4w5CuPomPw1ZdRjituWRuSUsybRZMfeKjDgxF3
9yJMiTPIvlQPc6SlIaa8Ivj/T0Z5JG4Cc2uDQrJ4HD+o8QvGQrS7dsknEu9muxeh5t1ri+50kndn
rvLMc0IR+ZFsLx1ejNBt8hOdCXIbjiabgBg/hmg0HrU5fOpuutdr28Izp6gvE8iWkdE3HxoXmfuy
hIfYaXte/tE4WUs3Xz1c+f9VoXCGjc5UBpYbhSE4c2lsykX7m0lNuBNFF+g2vkc3jH+rLHxyIPht
lJ68d3NxnqPx5E5680la4E+Z5fLorV868tcGG7EXFOlLDKD7CJQQwQMaNsEeRWu38W6rWkI4rVrf
Hn8M/SMF59ggzO6ciBv2MEe7YXK+83TeLx2qeNfR8lDG+MAbDeNrLW4JWhKRtOE5sSssggZkn6kF
Pg7EON6iQul7ff29sEh55O0vqRl2J7y6HSFa37UTqhcknvYoI76bpWvnicyP9ASwJjb5Oa6BG4Yl
yfWyxwpTdEC7AONveroJ4UaKu5lH11iI5F9NHQ4HqvnQGVl6MNF4YS0m+jmTA5uNSSZ5XMb2tR0J
So/FA0brCK3Sy892MeEwsqgbLfQMW70Rrrjj0edIfO1CGkdsGReXRSGqaBamBsua3lXMpS2DXXC2
8tblfkslKsdLkj05g6IxDYuTS1ExfUrXxagnxmxe7ffluieahe9IGfDv9ZSID/LeonLfrZzLJUZC
P2mb8DgZb321DGjgI+toiHcWyjNjHUO+tIw/vqWBTK3m3jzREfbeiCwOwtz7FoNF2RdRABw7tbFv
TPnXapcuGCy+Sruw9btBS7ew8/ZFenP7Ys6MCmfgUsf//mdp4H9RaqTCuPGxztPqSVVX2k0uXgsr
kLP2nTDMfGp16xfG5ccEAxeLWHZdw+uVI26uw2goBOc/mFc3652TocPTREaC7VUEtt7PmNRY59wW
mk5LMp0aaD072jkB2dLwl1QUL6WYlytl3xpGFr4x1dxyLDhdCQ/EaTzqwtfiprY0xeXPEsv+VicC
njHKq26blB9CNX4vBmsvBle7ZEl+jdwqPzl8j7g6XeNqI9TG2YJTMlU4p8yqeDIp2QTlmsAxIAgy
2HHOra9bdlYxY6aq5UtsYsIRpqFOEAhZ/OhuJ3/N/JRLRF5AU0uS5GZZA/frAZIo6m/JxXJ2z3qt
YwfC3eaXDNf3NFb/6m2nf14anTPDyMAwwhepTY59rkSy3Id0rG4up3CGek9USGTkiogIJF6i7Wmy
UNumIHGbjxojBM7Ej4kM18OIqAHEL++LKkq2jMN8w5yGTxnPj4SLMcswYRVDE2QEhjbQ5SMuYAf0
43vXg8zDn062K/saJIuOXYfyRrxGO+Yww+eR7UN1N5IoL7nOe+D8IZ/s+P3YzK9xCz+td/SClki1
3EeZMv3W39vSMblMxtG2q4b2QICHAdeJBAIWHy3ZjO0dMxCi6BJyLTcrLdCb4ryMsAK0XuOyF7NZ
VZX94kXxtMvJYMuFXJGeZgxq3C/BUByY5allhkI7k7PVdbSuKqISYTCaBeNSCLN/rs69IcYjbzKr
6rxWuSeCTuHw3iQYgRoDP8MUpcfOptapcLUqCPFgAjghAMSshlIlA/SbfSxqaoQJjV4THdQa/v7Z
n7rhHnk9/Gk8VUHtpOrWhlANSA91nEiLtULktnik9wz5e4jILbrjBMlPCyZipoE79j9RXeRYOYbw
UJr4lbvJy28mJkuWKIuELCc2KhOZEGfoDOMygxnPlt2sU+HpcIOn6ytGpgUwtKH7+Kuc2dlQ3uQW
G/x8oxFn03H0sdEtCWKSHHfWEVyi0qdaa6LboDr0IKzfNtQ7alADoAVzKE808HxphY1LUXNvlvTK
e2/pvunMcouARVKb/G3slvQObygNce9VRZ+aNLku5+m3V/GI1rg+/L4VtwINCGoGl6Fm/Y6FO6c7
pbwzibhwY4T5xJl4dZZvRsadt6gpPX/JLJ4tZzBPSUeCZJYU0KWJ88HOB6e7ZVNym3lP0wXicar9
tRWBqHTw7B2ZybOcnTdZrei6QdwLFnHH9aI9vcPdthaAKrHVn+WqJILKme4dUjeTqG2yREPQUW0W
tla/0cv0Y8nuJcL3bnQYLKRKA0dT6Ls89o4D281PtMK66ehNBgvnsD4Hg2hwgFvmw1JzkKcwAPhv
QqzJsZLgltBzLrolmT0Zgp4nm0CEl/wPHS5jGhj0JGw4R1a7Mo0eY86zE05V9gpTp30yF+Y6MkQ7
YZRE2HV2b8DGdQAZ8D9iHRl57QP9WyI0LRlL1czg7oKpody59uxeVW9mF2gDgAgLZfgqZpy/VGKf
I0eSNXb/hFX0K4ZuTWclLsRUOOUOA7DFxI0hnVPb34ZLNdFI50hC5C2QNk0HZVIQ+DdoxlBDcfJW
Sn/F/TATyV93tHDuhPERc8QbqtJyTBkZz6QPHpZ0OPfRwsz91DGC/34ocwHTpWgG+jRGbTNnqqWq
cxABE74ruWojIKrzz+HVQfiJi4OkfHPSiTW76fSZ9fNZuNWM6342fM0z5odaGzC4DoTj1FODXPiC
yArRUh49l7Qop9UFI2DY/5ZD2gUaXsJt3xJV6xRmoyguYYe2kIYmXe2Tyuue7JFuEWYe4QFcDwjw
BNYk9qoHTv6vOjK7k1lhf3AKQu1/4knIc8Thzo9z3CuQqtxD6RUXCogb5oAmob58ME7//VBEYREQ
W/2qJZ2oJRfcDYPx/qRW2QEt41jzCxcrI83KnQNKTycfbCH/HXfTY+JluOLrcBA7q2fm00wAfOJM
o1qlxHwZSq7Zbi9xiV759qiokr3NTlxZj9IsfgZZvVp5Tv97wZpuN09O53AnLkO4M6lR++Tael9X
EdnFykkvXKw4gzkLVk8+A7McB2Yp02dFmZnZUjtuav1DRa6GTwgOtaPvbOqNN+PYks6L0vxi25MT
/Nmj5vwkMj3XrTWf7dAMegTbV68juzkXVn1ueCpfjK/E1uZDWerk6Pv53SyMPbvS+CyW7gvHZkYO
NKajgQ7HtIy9nVqEHcTmSnZaqi81Agp1HPNhrD8wtFnbSgZqHQXNzBpHLr+ZFwcmGlpYju9W6weq
Y5d9UdU5grT+1SAg7Qry3duBBh86Z7gOrNhxrFkEPTJGu9b6LWpDfIrLXH+Cx9PtzGh5i/gGCIw5
xsUpoYqm0io2HMCirao1Y8cpwb2UzBK2JbRkDjqgwsfQeLEHxqgDbzpwQTmeGYxO5//+qWd+GuSe
9tuSlUNX0iEplxZLxwC0aWBhBe/mbdtuorOPk3LOwUjM2m/bbAI6BeNVZdt1uQT2gy/j3Z0p46E2
mphFF9G1Utj2s9fllzRv4hOImn+mpLhylOE+zUV00WumxpaWvPVNHQe6MkDFu77roJKGwjb/kM7Z
9lr7bPJJYyT07jHv1F51H97Uix09X1xRVn6xMlBYe7wDXN0UBgJYZTUFNHeNDYDwuEa8dx42FFqP
pflrtpNjBs5xO6vK3DNYdl6LKFqDJ97Z4coRFBHuBUVP4baYNCuwmgK7RaO2ckB4Q4dn4U8vRjkE
UdbRCGZjhxgNfV8CnwB7NDWvUQiOoq+9gy55SvQOwzh2rIsU/XS2dIg3rdLZtlyIBczAmVr24MEm
CmVamKhuXx4dMoQ2xAjuOMVMb1/8OZe07DRppV+9yHgfOEYHlVQvmjaSdPuPNoZTihBCnt4s8ZEb
QrwQTUxz0u1VEn+XZso/UDN9mEb5D9e2ybHNQahyA7Dr0FXL8X12uuw0JPzWY17Wxyan7L2DDqbu
mVrGJ3vQG77HBPUwKY5JdpZZyz5mkaMMKzp8GGpqx4a3bjM65R8Hjw/PNGcxPkx7Z+tdydMHm08O
1hV2MRdrhlEnLEukKiqEmc7lr9vPc7/zEMKwiBXMbeCobZaUvDQ+XBYAVZ0cZn52BeSiPNH6lx4W
Bwa98HKuDLQ6GSc77ac96cG0q4sbwiysieaukp6IZYX9Xkxql8zFU9GP4Va3ZOm7KpbEiCekBtOD
MKUGa7OURX9L6vQBeSkKpI4HHOz/GZhHtrerZXU40rGEgAFVb/xmuzrRFmJuY08jPNHz6+dBwVWO
f+yKvcnmwB+3enMzLflPgnu5628OyzxtJWyyRYx80jFfJ4aEHVKVh1ntoyGB5+CiFk1OO14WF7Ej
mbqDkRNESNyL1dTXwtI3coxOrsmLDCIjSpvm3FpASRb8iYs+aRdWaG4jFF1+zpahv/IR7YuFJS2K
IwBkE9SwAtuXY+TfZDPcM/L36DPoPZPlRHXWx4ih2vgzESo9dsnS3BQtJsvQTFcwGyXCm4UoEPYG
3gFO+Blzdb8AcYcCSVYhGycfx5sH0WyjhowoCp5pUCEKk+4aI+rjhUBe/Fwt5cprdx5FZ6lLzdxP
lCw4jQH1bR4HvhUDBpLhxn4NpYCFDn6Cw9yeMIF5IWDcM0wdIoaOamI+Q8wl21WZpNaw5N7nju9Z
i87EcKZ9rgCK+Ta9DxvXc69ul30mi275Aq5MNRfpR9/xyba98ssseujiI4XhcUy0hhM/5rncG5/z
DrehKiVEAlPfcf+RR1Bv5j4jr8jXturQXXt3jbKBBqFVPg7E4WMypu+kpEs3xHfsu3xBGu/TplH8
hnjnGiiazJamfV6Do1HU8sRT6R4iRQe7hF9jKihl1mCCNRjbl15RQaeTcmVaPewr+nk8OyphqzOD
GbzhPQoHMAbZsOPySxWYk2J0TlNtW/ReMMw3Axcqp8Ial4q23JnbIdHJn7HtSGcYY70r4Ohsw9rJ
b+7gvJcq/dDGUT6tQ7SK7YFkAyxvaCq4cgkKJ4t7xsz1ocy3qI68gyL6z50C45ZyiF5a0S3N5arJ
Rcg5tT9WFjMxe+TeajU4HD38iZlmBlzWE3+sreY4g1WESj8HnLHI9mrRvGGMD7Zg9Vn99wMvqn2N
S/efOVFPlNljc2poBdyItklvHXSUUir7xpHIwOdjvcu27Pwis2+0OEX7MKqJeznmCTdJd0wFwzbG
/6dSdW+ho9St6ppTr6pbFbsHVx8ITRXxNVPYYrgTVoXNotZ+wq7wq7aO94vA5wN0xnfSqtt7yiu3
nGFZOdiEEoE2Wp4Szf5J6tw9tubk3URJ97fbPOxaDAhqTHEjlbLcKaxhrdATXL09LPZi4nb+ZM8k
j+aaSiFpcUTI6vQ+tSqgOL4iYQq10osyWFMCLTmm/FFkUX4l9vwxhIyRpiRGTIuTM/5CFyh/vrTl
k+Npx1Q2LQuT+Fo8a/DlPF7rjqQSYzTWEjcZrpLhVtIbm2EBWpjXHNo0VoZgiKIXsnB1QE2mhqFq
3DfTBBl0EBR8g060i1/Ualt31yyfS0WZC5PjSPV/J9OgPbDDcp6FZFFLDjZ6+JtIWefjSv2a2WQ3
HBn+2W1zKN3chGQFxN0jaK28ulhvHHtZJA/dbO2rnsFw5nCJDURpLGE9R9+ZRHDWFFuu+O1BtstO
7zRv7bxjRFLwrEr2dD8xCRkZ8bgxcmGe4xetnT4m0CZhoWm7YxZSSc7bkBCi59ihcnd+tLM89e1I
+lbmrc9Eqdg4cwKpQtXtNu3AFPaShK2Rly+TTXBJp1Z9U+lP6MLJvu2casMdAr/MYpl+HUM5Qv5f
cnDlxCDUoUoFgSjuY0ziyEtSAAmqdc10FSUcUUE4SdrRaTDB6Q8dckHEutI4mboUik0rS12oYwZJ
rGZ20DBxU3sRkYpQZ/Bm1eWJCdzz4upPoifrHy0To7guZjnHUOD34PYSdMo3PCt3W+HzL/pcJ82d
fwoOlNvBsFqmr8SpSFNlts8xotrpOWqmHTukLjSyXJlsz6k+UOs25ecpiryjUDqHAsoPLJziJ67n
rT/a9K73ZnKPLQYz7kQ1cROH2V5U2GD0dbwYlerDMLp6Z0mGAd36p+vyo+vxf2VWvHenPNx1sGhY
qaJvb+kJUxg6M9hwCHH5lH/pswHWQoMeBLBxp9dcQBLi0RTgeTq9WQOnc6M3+Pgjj8WFe2AjPfuW
WzNj/pZ121VH4FEgWSbj3grGWB75aYY9q17rgdzJSgIbqC6x1L5ajFnMzTrW0Tj+JcP04bjGy6Dh
IhXhlw4PAHV0ANtdx+YrkKEtJ6MxWNY7fp4kWoBF6A9EFWPfjcx/BQQ2YV746KpHwqkcf5oyaI3g
/ozbRPem5hSBp3qRS6EfTJ5DVtqeOsqow67dIqDPyy/HBAzWo1CplmWw4PxE/NCGXMUfojTljl16
L93lo2gABDDvopCweojpPGCYR6fsJl8J8enUtO/SKJb7WjFWoM5oh2AK9d05HbUIXvFH45Ssh3G/
HxLD2aSk04eWY7HkbdoRYXkkMd43L21/TbDoiM9HzZvj8dF3zRSzz4AQsKTy46nijmcU5YvymL80
M+2EdUo36iKjh0wafzEoEGpbC4ImFoNc5pU/ITNOBoUhoVBPSViE3HiKr5RhHhBUF6nbstQhEsVb
I8f2ungMCggTnDDNY4gkZ6pVoS909ey4vyvS2DsrYSKafTXzjLHaGTk48rOYUEDbiJFtp5PTUY3y
nUfCRfKPw31d4z3osVMdNG/GJ1i2CQur+AHHEm2HEFFFcL4NyhowbFFjQzSiKtAxgQfgCn8VwElE
ku2dGWCaQlpXGfldSWVVM6U37tEPgtO2A7GuM4O2jyloqjFuaXaR75T1i3QrXxEGc3Lpr1MHQcGZ
7YtgJSGgwYR/KY6iVhi8J70/1CQ7AIsBgGV3SA5OtDyUbPEK6hx8GtzqlN0xjIn0fT/k70Yk3ziO
RgcPlw9ZTesnKtDI6SBd0zDkTWf6LBcC/LoS38sK0lm8halOle6HOCNEWthXc6nsgPgbBOWkeUOh
1jb9UNWEWlPzIF31QtOcvUtCvQ04GkEOyBZ1i+PmbOrmk223xb0Hp7os5VdZwaRMMuSYfDqNXUTy
FF4Q3nSJ9xEBdd+dSda+xCSXToR9xJ5C2RgLHSMe6iBs9H1GeKWtUt+gs2KeVXSJiyoYHMI76ETl
Cf3vyeCYDMoNu3HPqDxjQWePxsu5KNzDnL1OLeLkBbPSkVZH9yDiUTsTC1Rb2zYpwISSeEYicc6Z
GH9ZlmbvPDv11bLYJ7u0f8N/zneycN8WvCuvFegOCnAjzuT92fGkTp7L+ginZoPwb98WuXDGJEHe
2/+KnsvPbPuJHaFRynkTTYN5h9WoOy9gfCx0vWbc143xCldLBQOkJtp9m43bmE+T5k7QByJIVwl5
59GERMsr9mSBFrtU4H/tYVS7tpkx7DgJfM04KHSJsB9D9cXfsq0UgQ6jPHHs44CzQFszLUgXvU6e
Js/ErekolhVoTXVmm5f6l21gFEgyYJHEr/6MKcXEUH1oGu+LOLA07Xdj8B9pSjSCVIR0uzgQ7Tx0
DxDHG01U1l6n8Hhbzu+GO7IaI5FsXaM5kCzrnyriQ1yH4sCOYOR1IZuHNtjs305Y8gkREmpc59Jy
k9+CiyTmViSv5hCvnLjobW4ilDQ3+pt3x1b9EToTEFcV30VP0WE/crubOfVYofsrje1Pw7CJSrmx
7sf9+6TRwcQ1nJsyrbueF7ubLi+9LfWga6Eao4iu3Xcxr1+O7ePSUX4G+DjaxTXLZV/LCW82kxEn
fngCzSM21G9h8S+G+cAhONZuYT/+pugTVqYDqrWL/jiJLfcGhtfN0nkxuA1lb5abnCTMUVsDIMH5
EJ91WcFCG7zQPmWrRSLCFERVvBR16WvKezBbomq+b4etMOG/zaDx7Kamos3rDq6kllNNvjRJ73A2
yjXzdZzBXAyIYODCFg5K06upL6RYitDj8XbPvVU84yL8AOMUb0yHpuAwnrrd9zw16NW694rZH593
027ppm/9R1dXYKLWVcXGEqVVZr0veyzY9cWuc1BwcTcGWfMYmHyuZsAH7sm7PpE2FH33o08wkXiK
c9BdQNitANvB+BMO70II3R8Xiiz6Ly3GqttbyWmkspnzJW+HXcsfQ8HyrcoPB83C5r3cLPiKyQfq
hbWdiaQwL3f+pfCG+4XNy2A2r2bYLMCWyRudxtQEGR8x5mWKuC9qCUqdt4VnPiD69i7nOZiy8VTU
yHh8uLhbKMIbJjIPI16btoQ4CJxpWqBxZBMIdIwLvkr4VCP+zs56bC5+k0x4VLZ6c1Tzt42rejcJ
fHwjLYUYNqtwb03JnnmbODRteZwtxgnVUyqHv6J3ej9nFiWiL6yxwIhnHFz1yvPMuxoHLvabvLHf
Y1YB01PMc4z2Qw4oHNBuYPAnuAIUpq+RmCJZG7UthAmDDUsIL5ab47vrhL9M8sWGybvl0C13eYln
aFy4LPbGSct/d2bT8bZpv7ndIpR3BOlz3PAYDxC51gmK6Q5b6T2T77d3Lfw+6Wov6zeyxIs8L+bw
0v3QHNsR5KcLPZzx5MKK4VotqKfm+Gi3iQFdJD1PDNa2esKhqxj5nsLiSeoLuuJIiChdGLxB77wb
qct7YD8zkpz8T2cZsLZDMugiGq6q4Q8CO5rDbJeHfN6DqQsDMge30a2AkgF5CGdUFRvOXEP2h62M
UIc3DHh8h11kzNnGXLi/MI36MZ322IGU3CBZXxC0caJIRifMDq/eUvCS29dhjN7LhQO/h4gxjR+5
vbhBFlm+tOI2ALQYPxnMDOqJabhp3VwmOZENt6nVjgX4sYOp4smv2wEFLo1/uPihiOChoRYeMNzc
qG+9yF/6zrDemKdUm/Boapr9SjvoI2UyEWRe3bDbJLfY7KrPWZ03HPz5QidwPQUCJ8gyeXdrrGXg
c/am3YQbWnH+mhIwrjdBvkS9s/iphCk0Zu4dKD5jWxjJS1nKOynwiQ2BZ5Qr5u/KRJHqPc2Et/JC
YDTIG9LDPUu1VbnWDgAlYTsFwpHDynxoHCzAZj+qs1UO/Z7SiSsewOKAiTnIgf5cEknwKXqhG9Q9
OAxmg1irUGZ4gGd4cugMUND0gYKbGRK6m4+0YaHBUu18XByOXLXJxSPLS9Ywc3w3NWFuk8aYD7XG
K+/yRiY9VTxlnnwWvTtvhB5nR54Tg8th0WzhZaPi5lezC12GWj14Ub3jXjcbuxoU+103p5fO5o+L
6/aLHCzFdxwABrf3GYqFV6FX0SaJWIZFjtinHAwkUw9gR6Lwb3AO1QQ7KeR15zdU1k/T1LxTyZ1e
zzHDRZgmRAtEqRNtfel43moEZ0KJsbWTpnhvwxDZX7PwcRb9z2A7yanp1j5goioHzkIu1CZdow24
GP8mdSiwL3jHOO8w9+idL1OLR7V5nVmUB8vuMQPjrE/TtYcQssfOAYOF3mvBs7ciygaeJkZylyKJ
Pt2FouJlrJIHkUruVyUosYIpoAf9fWq7bKM70einUeD1qXvEh/mFGAdL00J9AEdoQnnb1G3KR6Th
hqoj/UiMjL83xBoKHpKXRmcHKMj34cZ+RuTB2ZZ2kPgc7Y1zKNV8iKPaNODE1LVPx8Yj7brhWU3J
NQ5rdRGl8yocXAyg/Z94O9qzo0eE83Jztf9sF9wn12xZ/gL1siUd500Fwz7LPkQzfWtzZn7FkQvV
r5aMggvD2Dk9mFKtxyxAKJDobHsdDWQtR7Z7ndv/mquBiTrLYEzJkYeoEH7DzHgzqfRtdrUeV428
eYzIboMenWYT+7tWWS9lq7/HXif22pjXJ71n6ZVrToubEQHV6dPNvmo+iV91aHP5kQ0JbhoK67qy
3vTsnkZOHiQZt34OlxDVSYndrcZPxprSwCn09mPuxDs3SepN1vXtlqB/Qnm9AWO6kDvT4PTSlfE+
t41LseBw0LJaQ2nXR1+bam3n9kiFVhKV+0RxqOK0dBKUxftTtDZD2t0zdgayO27C09xD1LZRGRy7
3yQd1iQzItw3oAjUwHSDdJoP0cCdwPAIGIr2t1lZNz1d0AcqbhxQqiO2KWdbjE4WKFe94+BYP7y5
O9i6iPa1BhcnjdPxggv1OScYdu6UcbAWPJpm7D11a5SPw43ccPfTj7ll/LYAhgXI+bSDrHFiKzGo
1usfGmbzDZSWDdVWeErVvqtS+5qk4nXsEd+SdHy0uVHfesSBJV0Jonb+J2RWsGk8Wfl8hICRcgzF
YorsQ7ayhmnOhmxR/2UbIo6awX/inFdvE0pMtyOQM4Yg2NfdqthVUI9BTMPEc/lABfGIBhhyQIhb
+tLg571Q47HGbT9ly3hu7F+z6yA0pbz2oe4pCA7C3Ychet06TyOw8GFQsmO5UF6nrMJlRsq8l8r0
WzywKJYcNZZbVNmC+zDTRlG0B2OZgQr2RhR0S/1jRs2XOZZkhIzlO9EVJSbr0+NJpHQxRJ+ILNrJ
0RxtV1p4Vl2S7TvLRV5uXNYuTVa3sEH/s8vC7ytpXfuv3LPaE3ozGeioqnkoB7knUhZvW4v7cNKE
5XEiPOU7jMSLCOLgzC/YI3A8ZUXp+vZknWTpfXhEP5MERv0Y1+c5lwNDrpFJ0Xz3GKyg/mvp1esi
DyWNi3Dufg6JG14sd1/o6RysQk5D48bBe8YlFu4ihp+r67DwI6yHt4QUhAJENLsT0naakkgg7r2r
VHyIM49ZauR4QT7J/3F0HsuNY1kQ/SJEwJstYQiCXo6SNgiZErz3+Po+6EVHTMdMTVEi8N41mSch
7IJIjRpxDGZDw4VrSRuIjKR1edWcIQUNhwSalknrXaFuNOYo1cWSMNSC0UArpolurS0BlTXPxFBQ
XMzCsYUJKVht6Gao7h2FYQJyEvbg8Nh348TeR4x09QbFyA+bz2zO1bshkM+MBNpBgz7i2nHiTHvO
w/hTJKrd6vT6oEI+30U1IS+i+tNI668FdGudLXOnfaMMIIYhUta9CU8vQjQJHHh5XlQSMnTjsCwF
249GOeYF2rSZCdqUjojDGQL4K9lgu8oCJ79qcItmJoc4oRx5zti3rcZtqBudeXVlBmX+97/yU53l
8sxE/ZcnwLCVJu/5v4sXGk00idYwfBHJcSTdj7kH6mW7jRO2BGqFgY6nTqXHxaZPt5yGZzIR9oTF
MLZA4XZWMnGP/PVVrXrdlRM6JF2cfwVCqkF9S8RL5OLr3PIujRJvUJURhxSxFc6AU7JJIHh4Rz3X
Hgp5NVw9F94hhqoBlS4G6oabSFS0xK7lSWPpDmNbyoXf0CwFPD/KgObaQFNmrQlC7XHcSQiZ1Iwk
JzZeLFoHPxtFv81HxJrq8Av3BnppYrxBusNLF8/QuZUnhLnMVNnYOcQOIOQSy1dZ0vwu6hvYeGbm
diNTe+DB6IBFvDhTTm2vxqhBGTbR+r3g7xM56VLdlSpheuhGfLX+l/7CNPMIKNthNko9Jcveuix9
QZiHPKdKY9tkn24XKZaTORcjO48l8C2ReQwr84dqGkHtWtPgFR0vUotboTXzWyok6dFMvktGfE6J
KtNpolI+o+BnQ0sosgxyH93MleHHwMCTpt1AMjBI2QyytqguPMTUWsmAfmVk/JY0rS2xuEUUnIBT
CdtHC1JXS6CaL5IUojNBIyc3IABztas8EdmGMURf7P9Ee4UTatPDM/wZGNzFESq32RS/2GJBCt70
RMUgEuUUqee2wuBR926dowCMzS2YHTBzbxa4kstX5g/qKapn0ZmEfLCzogYWa8WEsHevGNZBbAtN
5Gpr88LxQqAIDahTGh+mzEo1plnwJfWKXiq8IO1ZqxmSl0zFZeFdVQGO27I1g9zgUbKVeSOmJIeh
dzRqJho/5LlKiTi/zUnzqWY3L4WVaBqcVLBH9pkah4h3lKOErXCHpanxpko9DkLpshAN/Q5QyLBY
LkVfvmOsujjIaRBrK+FbyRbZn4zSTkak3YlIXBYSwswbsvo0VfQBGPFTbNB7fO+MPdjUM0CCCpDl
lavDXNuZIQWXhdUS5UsQtTgOoqT4RxIXJt3F8hc1Kc+rln8mKmJ6K66nQGaBtIj1fMql8GfoV4SP
tzpcjLNoGIgxZdNXw8hweg3LV7IKt1GKwZpX9Qcro4Xx7t8co0YutBwJCL7xme4Evj0ouSRpDxJS
MCgaBC3cpQYKDlxZ1dYikqGMNCQdOMYknYwdQmcUgysByqvODHhD0g6QbLtwZeguJcCTEzjGlPEa
D9QMGmjQ0iNNAiPxmg79TZ9W6YjSFZZhzACNtTY7JiITStT/wK7NoK2U8dpM8p5HezgsJPYRiKG0
t6GdDks4a8cFXMhOKd8yU9KPFBROnJc6oc6LDFiJbIRkQISZxtF8KgGjsLGruOLHO9QIIYCOLARw
bVgwV2HlKAPiv3ZNG549Zjthu9gy+t3DWnFOyIJmkfcDEwdeeHNkEnpbcLH48wIOdpXXzu9qk5FF
bM1+tzBB29ozd2R1BI+SaIcKJyyi0OGPEnw9YkcVj7hMvjMphT+3IiXa5Zj4bJNBlCO2rQAYsmaD
bYGagIjzqfe1cUTY+UN4nEZjptUEdq3mXtEryaFzLdHyrIC1UjyGkhpq1y4xgi/M7BlwxPze53Td
ilQ3QM7xWYhMg926GHQ0wup8xYSJfzYOo5/GmNiosG8z85eZ5NCnRG39VE6ix1JG8imr8Ez9/69h
K5l7y6qhOW7/rUarSUWV5YeeY2fjBVbnuB41QrHUcQsfDGKUccEQm2dBiFE8VPQFRRVGQRUqzoip
+LyWwpcQK3/wLxKv1w6KRNpxvWW0IRwjiqD7SgRg0gwGuXxHfVmuixRdegYogdzStsjr0HskIzR9
T/YTm04bomsQdhykCOXw9duWArszj7TO6SUUWcuyjHZNAYXxTRJ3uZFYbqEiQBsSkuDiQXfGMRLv
5Yi5XhxiR5kl4Tg3+UsGE9rvVRxQg8FZPZNYp2bCGZMXYdTLcR3z/s2E1zuzatNZgVQTwqPCCosz
ORfy1i5By1xaOejosZcZpKWBg9WsN7+ZVkYXWWwRCnz2DZh8sRJClIX6a9Y8EvNjiSOvMF8i5hIr
sxHQoMwzMeDRKKr6PWqL02iY565NfFVKvLr6mKvCF8cVuU5xpB7ZQ+CleHuZQiIz0wS/HfmU4Enx
6mNs4dtMMnAyNzZn+4KolaKAboU4YoJUjDHqtUYEsM6mo8doQuBtc/aKkvUiseLrBqgBc3OYWxxb
ClaeucX9zY5gfkjdshuIuzLN6C3sj9qIZCo6CKuBUjsJpPwi9UQ+s3A1GmyRBRuLuVeO3YijAKkA
A6hTiYetWiOHHK4PmbAFs3lYTMAaABwIzYMGEfc8O0yXlBS9U32Zkm+zV91GBq5Z0gKy/hRAWknL
h2AyZopM1kqdP5NfrulkfsV05+LKoLD9iDXexAUMb1W8FDqcdYCXu4EWCvEcYGJngHdRtt2pJgCA
1gNbxpfQ6E98947Wk7+hPsR5DcSGXLVpwD+13FjYA7HrXyXCCno14me+Cm9RKj8P0aumlXu4WK5e
kEzzXUPd87EelMlDXt4j8D6AtpmP0kYI9AsNu356KqU5zQ1rwqp2w/6vwKqJyhkMgr20E6qq2cmy
GnVwhVjz2zCf8wZYA8ac0OlG+F2W8GpIqLeyM6CDPMWKn36a7DbUjPyaHm3Datq09xGaKrTHVjOA
t6+9lXFIbtJeDAHfsd2PNS33fEzb1gFJY7OBeAAO3I3ItwWx3fcKSoLyxjYHx/YFea2X4Y2nAppF
8h/xCG9yMCo9y3qusU/UxVFilAZfgn0So/cY3QdAZn1yG+WE6WvQEH2rFVMQFrK9m1TXQiX3eP2E
Y4wK0RY0RO5Er4j8GlfdEwqQ1IYWzMzCjJBSGWMqA7AzAsv9CpCBABN7bXI77X5CRi0W1/BYPucq
Xw+ywAK1nxruQY1+ouBwcZV58Ry+1vK4J2rE6ScAsDScqu4BLVulL5XVc808NFv/Qf49yhvTVDuz
0RcWDZEEfG5ip7MtfCbmsyzT88AGyIwK6rdtZGdnZrSbQ5nMwfAUw0JLFagfzJAzXfXqOCAAGpeZ
r8NDX+d3VOd+RPUPPINaRzlUSDag+kbNcyZ99dq674snkSFvZr3I/b9OS34Vntky/dEwMol1AOxN
o0XT+69aPApTjp6IrA9+Vfozza8DCsPOzzOKkgrADMSunYRxhA0ju4VDywMnhpeyAYtwSniWMt1g
eZ/uJ4xtUeoSA7OTrfvQDR95SWfEkIB1tr9My0FJ3vr8B8X3DoevyEI4qa9ica4J1eSdI6GTrX5y
yTYgwsiLrn125UuBZkXQekhd17x9Ax/mo/q4iFogIlENy5tZ1XspX1i1nBsh4AWxs+yEBcIe5dku
XtSa3frSumNCEkUu2Z1+MPNrGfnlNhidMxT779saPMpOAhtK1Juidu7CPZtkJK9BNmeBgRK+sLjv
OsZgfLYYs3SDxTIZkZh+IUNNkv48IUEoJm9kpT2uoi0JJ9R/+7LsdvKAeJZZX/OQc8HO9wUyhxJf
pcT34ZvIPlOORQGj8SBjW+/8tLXcZvnZ1oH9+NH0w1uPA8maFkdiLmoASrco2dEII950MHR6LDed
Pl59LX3gRW6IU1CYmc9Ds5/kkdAGOim4/mr7j4xe6MPJLrIug4kypwJCSACwqB0F7NU1TL056zfc
+9SSQ07n3LGzYPLAyBgzqO7mE2ZOhM/ZBXhJYAzXNuSly+Oz0RyE7NTjppWXK1wevArDTqKCHFO3
hYaktUGfM0yUAXX3sl0RTj4UbIQJV2NCNwDRxFXJAe91o8rYAuxF5pb/qIBsnW2ASHAM1zsrHr7v
zstF40iNA3lrU9hA3QohSgAcQbLYTP1TGVf3BOwfN7U9JSgJFORX2XWYOUnCLqDMtS0cMRFxTAKT
zJjF6pLHh/u8pHfczHuR5gYJAkL9FuLZtUbYipiEYCAuZYtJHUboUP9YZoDAJbU923pISeDz70VL
PzuGrorMdAvulKmvMEywb+jtNvknzS8beiJFl81yjQ2IVwLT61qqP8PlSSO82q2RlObSjxjy95SP
ZouLrvOd2uEa6TH8NuxA8a2n4Uw7cQfqs9MViKacW2V8h2FAU+KsEbnBBBciAnHEctPAML9YmNlX
O7gou06V4KYIYLF+N28CxvBzpXQHE7Vzn0kHE/nIJD1EXDKrfByjZ8EgWK6tceLrZ8t8LpIet3a3
f9rM4fpya0vuBkV4hSTBVopLxNwhCZu4atdNlxXEheamanxut63WJrMaJn9G64NkbwK6VyWoQIrC
B0KyY0S/bwF2ZZlaAOF/jvIhoEcmooCQtN6mJeYrvio3rTqL2+oeCrTkscmgBdfuI8f4zEu9dAFL
26Ho8ETljkDIqRGO1K00aDJ6szTZttAPUXhHrGVghR7KfbMc8pL9GOBY9v9MwF6inrjIn7D7UaZH
0jK/ezVm8RmxmhdH7F5o2/uYcOEKM3y8fKsLGS2x31p/2oiYnNe0GlusVNNLq39PIhLHitmH+JTz
M6q8qXHHPP0or9WzpN3KKZg6Js6EmHXKFc3cRqNyi/DW1ukdDjqpI8fETFyIX04Z16csNPaU9kGZ
+LUmvif6b6Krdk965p1scx1BUmlYqNdmWJ+TbcoN0XW8NaxYsqXh41LsD42v9Ayo4XgrEOKqV7k/
oqr0IzNHVM/IDMam+aOWZ6kcDgb0FZ2kX4lMNMBv1AHpDpRBq5KzjAU1SSHC9m7E65YZ4U3muI8L
4wIx7COWoXNkFvaV7yFnDr1RTRdEN+eCgTNWdMGMvSxb7h1xLQIDHG0O2vkQMhmuFbRV4aVTiROq
/oRVsdktHfP2Xe7+qaB9IuabYywg3njP5dKblel+K/BTAYU15IxB+Ob3xSFM5FmKvByT6MI13j0Z
FjnOo3FQNOKfTQYiSAA41c0p3i/aXpQz2p/3pqVuQn7AgK2/dmTMmTOCufkRka42oAfbtpPQQ840
m65kcggXXeE2KWbE1qv6VuIeqw5Vqro8Tz9WC44hUg70P564/NGKH8uhustNQg9i9V45baYSct9V
lUQ4nu/wzxRfEyZPTaoERCNO+kuu/k4hIkUB2A7cO3BvFQxVY72XpXmfLJKjTMGNQuFXjZpjsbJb
FV7RqL9MjEJYrPxuMdSZVjD7QQQ8MVADnPBKUEJtYQdW2UZgwaLP4Y5czoVg9Aw6VdJlpFMTC2eI
ULk5H2ND/VzpxqiY4BNxruviqapknIbTDioM9TAlPnUXpr8sbq9mGh3nJXtHTUV1CrFTpeZXjRf1
aUGyuCzUO6D9kI8IYOI5VmWzOVXooRS9va9xxPAzR9bNJCGUHMug/26653AlRaCpnkHhIgtVUBcg
1pMFW5jik6muQaO3exyZmnZqtfhQzcsB20+vYIFYBd79E43KfqkkX4BYmF7bOPdyv4GuutTaCY6p
GxUUhKEZfSepeDWYFLCiOgAf3bfqe29drLjbQTLbGXT7FSWGVQvcgaxwRlPz8r7aD/wvtcy3ekR8
VuP3LCibjuDRaNtOdwDuhJ91E0qlzIwHFnNHqQ6dXCEvZ/FXrXNrmanwVlgIHfv26k03KzslhGsl
BxkdBg+LUvj5qEDi/BZwQdcqQP6yfAZ16oo0f4WKw5LHnXgURx9Bl8nBrB7EykLvyWdJs8Q3Ft8k
H8UQBtcCcaUYL+k4voRAgbZ+U4T+Sha8SHRPA+VERbTGNHkDgQ4HVY6vDPIpAidnKq+joXiauu56
hNV9/p5uH7UnMsJirRxD72uAvdWRrQ2vxLR7RmvQ5erXdXjaFCHS+KUbCiGIlAPR56LQfQ6zUxt3
bcWrveBVQ+f8XhYpZ/lim0zwEvK3e9ql7lxjtQ1TPSDtCBbwYe0vOZjHjETMBVItq31LeNSwMrDX
eBw/a3W0hGovm+2jYxGl4uTrgDVhNSjr4sDI3Q1FzZehB6ecw6T+rML4PM3lU5KF9Bmg0NfSU8Hl
xk3nV8bkDRGeKabYSfjZYiMximEny6jnDb5r4Bu/LRRgCDnOBNa7a5Jg7kBHTfs1aT0J+4+ZfACs
PEXM97r1MJB2Y6i3rntq2/uGf4EwLKg3Q7msNEioFnIo7GSMi7HupjPkuAgnEIv+RhSuegVj3XTL
kA4YIFO2AVtJ75BRYYvp+map6G8GJFk5WGMi166iWoEkQkCXGqbPCe3OVBOUcSWVNPHl9rKR4tjl
JfxssnQoFmJIeQdqzgaGQZ4sR86UvhE0tI8UxPjxa6hRlEsQRu506na7T/UH2XVmVJ5JX+LGOMfm
KaNUseo7FtZp+OIeTTdvAY5HvJ2EVUNVZlU27HrUOtHwr601CiXWgrGOwfNXFGaMXSBA6dUlBtHD
7EaZV7Y/BXrnkTB5Kavdrr4jvz2YyrZDRdU2gUTYAS3e5VATEGZNaUDH6FoMZIfqmvQ1sDYU8ERJ
zyR9aaUdte1NEn3WlVDpA2wtx4abrEsKjxIHKJ3NFuadgh+9MhFkIPAhlB50Yrk236s4XZAYAI0w
AyqvhMQMAvQY3hROp37oDIdF4SLhWJjJv1It68Zml5WwVCHNOiqCeBwNmSKPOnV9iqRAgTglsslJ
GKwwJvT6+MbiTd21nduBNZZJsjP4yVCvsWguvTb0J2jAEeDKpX+iTZAbHbDXYZH1XSIudltnL3J0
AxKRtWxbLhWYiFD/xLuBTBDSRV4/hhkFyNNAKLjOBopVj102x87EeoirPs+8JsEL8QiVnmadsBut
84qtkFEB+UZei/y16IsvELGfs3rU6ejyMvRlnD8GqZRTBNmb0WddGV8krqObKn2LPaxRQRFjzlIF
Fc6pmlka7J1ev1lQ1XjeYivGWMOLspTc3RdD/KuFyBcKQKEHNDAl8SEkmF7JgvdM/SnqnrMCJ3bN
cNnw2EGmxT+dpCLpJ4s/K+swtdUVmIoTMvBvVwZUE1Oe4TpKHPpubX5FkngALrQrgHrmZAHKDhHO
mTDYUrut2wheY8ddKIesPfW9byQniXJyBCtYbZlQeNBM9plQVmLdj1kSsJrytLF11k4CMT/um8EE
42p95cnyssq9N+C5q7NwOGfleFIFajBda08VEE97UkcgSoP4rLS/2jimHmSAIJThRinT3LiWKI3e
WEPesCatu4Ba2LG1771sG7NoQQJUgsAE6zXTCJIDBL3gPmHV3YdZdNDqyR97vmB9UVQamRisYodf
YlBS0ak3S1ZhxNlpi7Jq1MtodegUYyXbz5H6nNVNcmiwRCcIMNwlLUh/y0zV74iWmttuuqK7LF30
XBEzSNhWqRpxoqLhRMgzoeMgP74S3a4ofuEqjJzlxVfSVEyGFEYsChu0lO1tiFzhGhEGairpJRpn
dS8NTOiK0WQeqaDRmZwaBqg/IFg9rKyb1EIxCRNaHjk/4Jmx3Vu36QmKluwZIQkyFjEs8bdeEEd1
YzU/Q4WMJ8F1rUZLfIaA9VZOmBd7sxmOQsrQGLbrQdU7z1hp+4w8MV9TppT7QU1BAVWdoxPR+rAI
ucZWfp0TffbByeBZJ8nMT3hytM7C3GA92Dc8jSVQH1ESXxnnvxE4gRSKNAjIWkOFSLQvXiSddpyv
u1pNzAwz2rfS6L/rZmL6FtZw8o1XuoTBBVLt1YxA3SQhfaruwnlvIKNRxXEv98lw3dwMdS7iwoCs
DhdBf+Igf8rmEdhzBTx4EDkTi0n9kxClX4DGK3oIG5+zPwQW0RvrcmGRL6XEdeNv/4f+ewjQL8Z2
GSoDkdsYtKRcUu6MuL/DuL33ulH/5CCcIWwdtEEqDuQ4D7sxjdknaSR+cYdXvxVAXX+yaGyLJb2Z
wLwmSZGJ0PxoNYBF+6XhU7XTFti1rWv0MPJ1kPFkoi9J/E8yBBZTK3ZaOV5rFyKFNQn/yGBnVMJP
CioXOYBcBBbj1wpConpNNajJq1DSvaYQfNohZUgrl7aeRKnzFSsUL5NKe26MAF5JOFn16lZkaG5X
sBY/pCmSizsK/5B605+yrdkZYfheTyl3EtwZgOv6u6gtXJAYuTga7roWcegoCeMYxGSTLE52vbLd
6LLuXxxbW+Ezcq3Mi1uLsuCw4mH/syReZgp8h2Q8YjMCJbk+m2jZtueiGYkQX1UAdYVkNftWD18n
ARaXFuWBGevHJBJAVTOWkLTkDU24Eah4eoeE5fLaJD+G/C7NlPx2ySUktGdp0ee9suZbTtyvMqLn
BEsNFLPNDmrFCDrcKuIZMJei6S8EpRYX4qHPed0FMvHMDmGNjJMl5oZQyHdjgioHFCJC3T4bvLQm
BVJbuTfnWJcYOWTjTi8x/qFEmPr4Cxw4B9Y8VSe5fx8hiIfK9J0rjW8m3HyNHHGzC0e0pyRQtoeV
oaLVGd6wKmehafYKMBFFy4NlWNEIQ1jTkcAqVyVuGJrei6xzsN4FVfLap2YgyYObIXqNxtxrDQV+
xXerK5AmJURNZOoh24IdYMgCf+0/DeBsK9eBWWIrpXVLLyV8GTuuQBRyQfvYjlzqdU9l4JtGz4xu
cEkvXs291uQL+nuubTLSxNJDQA4Kl4AZ1uKCWD5pyVOVWN/0xwWYEl2s8GN9z+oP6Q9MUT/LbXrB
g2WlE76afYZOe62xL3wZ5lVqka5aAQkPLCUKotaGhx5ne0hS+Hoaxxgf0br4cgcyOfxhmvaShZXf
JMaxlQgOcZe2sTESeUkX8qtlswUTNMvwX+nKMYnFvdVl3khIgG7d9L7fy/Jrs/5l8teM3nMCS1XT
RIbMj0MG1lKz2BieL9JHUVM9bAHgriK9ESbYz+Det19TyZylNt86kaJsOBODhQlS2YvDV8bcBRoj
Y3D2rRmxDNlowwa5rQwZlJjOAuRg2roxh9+K+V9U/kBDIEfndpqRctFfJDR+SYvuOOsCSX3JYkA4
yKkmft3Y7nD4WU8jY5ssYzuISHwgpxfaZqCkO9n8NIp9mR50zSWvNgnvSvs2myedhyresNu/BOoe
akhiZNnQrKSnnGmVQOOWFG5E1VBCbzST+ZZLp3W4gmSxoy0rkAjORQFSP9xlVbtNyqtpOYn58v/U
1/BhZTCLYcXcUmxuegpz0G0rfBrxqWiZgqIDMekyn7NidZIotA392awuMtmOxbAGag/1JivPJbj7
hbBowDEQB54Hv2TEmMUNcCiEdwrC6VI+NIg7aM3ycMKGxg6O10BMzzTatDyA4XkvGaKgISNvKE4Y
chDUGguH1UJ9gwxMVQyeduTnwgGYx3UhqBN7DJunwslUWhNK/OInVR9Ei9ALgjnr4Z94OqGHGDN4
mQats8fsM0WnlCsP3PJ7hRajQ6S8awWR1Y8CZR3IKPNFQmwrthfrgq9TY8xKGVDQ3Eineah2FNlu
pJ6GhYmGKT2tmekRF/iP3EDKUH/NcQYEA8zekXkSFE57ZtecIZCcj13xAWNhnVAkmQGSC0x1m0IP
GbzNbAqTiF1VCOqgf1oDw2+PhOddXH8Bq9lGR8OTNFwr1J5TD5yEeJcJhVdaOyaLuyI/o3oyNfwF
Me8IUe2Vv4a3OCHtIeVBbndhN7Er2pO5AsWXIc+lMu+JTkYELiwiBXb8tpJoTw1tzGeJ/Mpwfb6w
H3iqmodRP8nILLdEXEH5aLeMPQX7EwIzM0REfRDS7gT4ns3vW8qmDlCVy6oaYvBvygE6dxCkE94o
xK7il0CFlw/kI4efAnqnPufiRL45jzjzWWZYKNkr6aITOJd/FrwiYrhHZmTLckX0iWQ3QD5IYBEm
Pvt5yD8aSfMs6peZxPGQoVAqo+pqgM7kVFzmj0gAt85MQsxil/XtLsxbaMS8ThpGGGgRbbqFWEjP
mSny5VR0Ie2xibvruqi0A9a5T41LT7+0itFJLZ7h/nncM8ydQRgl+OVqEX3r6yiPv1LT3IAFx10W
JMb80ubSPoXtRHexa/vwfUxLW8vmi17Hv6McP4x0S5thvsMvcbIoqWLCoYE5DX8zOOKkILEILEl4
NGZAvKHRcIsp0k4nHpLsoHuIwVZcb2OnuEOpfkI2v/cbFZOKLr4YkekZksvi/MkccNCFFmm7MiIV
3HbpTmc+PzbzabFSap2p/H9VNLYCfiSuQbOmNsVHkPevA+JGQC+PDGGOJH+NUvU9wkXO+/xSFnSI
3KlFRCok0FdRS4JY+ZSlh15HN/1L6u8t5rOw+82FY6jE32onBp2cYDk2PyZh9uR1Oyqzj3Qm7Iff
DAf4RzcwbKKmNXiaN5sv65ARqHxYtIjfsluJi5v9LUP/loZmjE1sQlUQJYkzRAh2LIbpdW3xCOuH
yFL3A7BPS6wPTctGRt0WJR+ilKMwXh5Tnr0MXfUkTIYv8taVylcHjUKTiYkdzOM6f0kDqB4FalQ1
HRK42yV4At1cqVh24q76nU6dDqfXzl15tIewQHhb7yTDZLecHNYYlHX91GLPk1sU/EN8LayYP9Ef
6hhUVHMUNu8c3ls5nV/Q5AVWPdjN6WVS6R1pcsRRuOnSil9OsWvR5VcgGMSGXQsWhuy0MFwcq1p7
CRd2RAvJ4pg5E9HpQQ6ZDNXhy7ECJxpyZ7FhNdtLK4xEJSUUrP2OZwjuXLyRGQleTvlH5TzX0cNL
3PYi7pZI/YeKoMRKjwJPWq+xRXKyGzVnJQ3E7iO3zLuY7K3lCQk49WwiHddWh6cr+Skw/uoUoyWI
OWbX6ufG++aRREvukIOS+Djoxl4o/oim97eXYkwecf2s4dgpgVpFhcJxf0WoCt9CW1zARhoUxXNR
XNvGYwGCjM2QfIN0USZ7w0Fv8DrBiRy4O0nS60WsNg5sXqxEBheJ4nE0gkRlnYWbldwCBQDNPX3j
8MaxLgBZxwqjMbtEAcktZhvinsq1RC1MVsEzi2H9xCPQajvhTf61Gg+4gUsQhDjYMnVe9mwhAt0l
JwQnbKTlA3KI9i9V5Ndc1gBtMfSX4Y5YGOFNsCSDxF65vqV66evcdkYLKK8tWFJ2xr0vVPsnZxMY
m+JBlvhmMN26+NbF5mDGtU16wCGvMFMNE0NQ7vohPxQZckpIr5oUORKjEovFDzcKg4Kp9on3y/vE
SfCj+/w+pDOtAprQ+TVDPe+gJs1bm8z24qb8lV8LevxrhRoTwIgQJIfl0L3MrxhO18wxKYVrp/lg
KmAhZx7tj+i9euF12xTHN+vQ3EDv7rC0LJgUn5AT48lW85cI3cLETc73eM3hDIwFEqJxIfUtZ3aC
Z4ltIrXkwuJslr6TsGJ0box/wugonxPL28ZZbStAKDC8qCeJW4hsWImgM9v6R8NhQWhHYsrkg+UI
EJLf4oakDvMcjV8pPGCfs9qVFldtzvozsfGUXXxtfRbMNTfrrnVrLKI4y1EHrOcZOfACtH1X/i3v
UAnQKeO7oAxdscOXrqV8FJtzxWfui3Y42uHGLU0T8RvPLkXQjlqB556PNq4E8/AB+Sh4zofVa1gR
5gEZdX3OZ0J1iPHOC2tHqJ7x1CAPwMM5RadcdC3JpyV1pzFQo6NgHouY8PNLvRwoiqOeubEv1EdU
QuhgBvhGQQWtji8QMjzX5nvl9WdMEnK464xfTL7GP/LgUMxWUMYmn80JYxT2e5DwmvUisU6Pzo3x
3ZpMTmcC5uEROQ08nANqV0m7LMorW+UofxG7Z6X2tOaV6GOE0Wv0XH9Wqq+Zp0G7ZtUhyq5dw0eY
0azDzBmuYcftcX7VIt6Eh5h6heYTglsAxqBqC/lB9eeB/1TJT8J8LqDV68iApZ8w94S/uvdkERif
S7J7/MRJhECaMRsGPorBxEaxjoqNbUv2I2259afRdF9RFnTqK81Az2TaOFP4oTjpNA6svQZVec/2
wCzOKnp8PMjQmlYb/43KGAypprQPMwIR6VC9LPdwbzfySWPLmbxKoZtmPppOtd83uSd3B6g2U/PC
QcHjHWKI4DkjKYjFBROz6BtMdhij4OGxJ03FK5UXc7D79GBI++V5KuxlPU4PmZF8jDLlognupJLY
NCLEdqzPjLMWrwEeNOWFR6SsSd4Oup4/fA7HfVvBsWTZxUnr6/V55XWJwrOGgnpftAceYlRojMPv
+SNGnZAe2nb7kRQSEB8rUXemre0bjVM1/tLEsz4fjerYESEtBCaRqHnAqS6ZdupQ+yybtnGbS5Sk
sSzP/EBiTBt3WcnNKoDsq/sm+lkNW6q4LOr7ajhmjTvL0RdML3uZeKDsUFZ/uRIocgBmJ4Riul6b
3lVBlvzxq+A75J5sXJOMdc1R9AvcFr6e/jBf0P7WKJLivWpRmYGDjffMEEv5Osm3+WKLYA1ah/aL
Na5Q7qXVrdtfJtkGBLn+0EaAId0UFAanEDHQvTti9EYpd6bkZCEbYusvbYXvi81B9yDwI6UMBYGC
WK9iG2nX43NHOWP9Ug6qHWs3VtoOsFyr2YlUQxnOqF1zxXgYXXP42OMZ+xYLb56A8Gf8XMn/yKBg
2SRmDSS+o9KTIaWxuECgiyvO3hhHKixP5irBiFCdMDXJA/XW0g4hZtBKIrywYV+zZ3xVcnfkz4WI
LSnod63OPMVBffMfR+exHLmxBdEvQgS82bZFe2+GGwQtvEfBfb0OtBg9PcVIQ7KBqmsyT5ov6S/k
Rhk3oCIo4JdNC5BlnXAj5jfeGr51cmnaNXP9DG4oSdHDs9BW0ceE8XtrkOScLXI9mSqlmaO3S/kb
6JfRjDhYPmbAg/x0ybmp8MKysUKpcG86c9MwwuOwI+XLKFE33fqevlCm7WYqBEBfvUyCkla6WgRC
oB/CxwJbYG21rlodSkRHmI9kFMyPTF2zcgvF1uYM5gVJ4BQQu0ly5aJSDgOjtFA+Nhwy+nDTWWYa
y56RvI7pxo3ydVVzfCwAH8TnbvFPoyucxf6OeHX1nfYrDmLV26T+IkFi2J/BnLFNKWVwAJeRrQxb
q2rLPNEp58wHiC911LVpwteGchDwdu8JmuU9HJDh9gsS0ssUhxiDiVm3nzxb41IBuEucUy5DZ+XE
XuGdS4JLQAsBEAeJzUJFMdWuw3+9Qxr3oQup8FyknB4pnfoCpUojz7UC9+fCt1yQPAX4EQIs4pUq
Zv6d+Vr5rRBd9+Ado4DjJwtCsbQ5SRdatdeCU82Dw2A7vTqf2TAXBRIZ3HInMqXi6TyYmxUjftLt
XNRqUuQGyOKdYwNyGUNgMQcpVvqfRDmaBJ2p20J2+dbyYBnryxwWAbv8305Z8PUNMOBY1Xz4yCRv
UnXUzwb2MXAoLCqJmTS42xfVZxyymtjQQiFmxcWjv4meoV7izgQX1OjvLP+Wy0VbXYmaafkt1bL7
qcm8oT5Z8jrxWvCx1RseHqJIks/gOCI/YxNB1l89nbZwTeRuF/NRj2doEYPOEIoUwpnYS/HN5NsU
cxYrrOPyahN7WxYZJj0Ej75nn3RnC1SeuW2zTC2Xg9oguEB6MbDvU5S3q4gNPhnw+GVn7Or6I6dB
z9BFYOu+AhdkCYq1a68iGWi2BmQpyXsNlosQTx9WtfY7klYQYuk+tX/48qAHfOfVwm7Wg/NpW5sa
NLsO4aFy65JgpO6mZbug2TPGimQmlyCUkJa5MYKCyroxedMeHBfdiZs5xfcRuvlJe+bGd2p9DZXb
4QiuC0bc/EcF6C/kH0BcIKLamxxFl4X2flXBxqlc09uW9rplwU2tjlJjPGDHZOnZcS2kyVxHPo59
Y6YyzljyDnHFYi+roTFgZ0IXPs7oBXLeFRQwxlQlquMOPxZHGvrUEvgKRyTWV+pjdR6/KanFqTha
lwkDuTHf2rYhVinq5smIMBJGw1WyeOCXkMDooKhLLABeZ9+m/kD/t0jkEwWqaJn/YAmfMSvOil+K
ktD6xlrBrcObL6ULss5iZxMXp7EGfUvDsLJMMqfAqiw7dojeJ9bbuSCT40TUBdtzrq+YQTsZ4yvu
bSp6xI2Nc4ujBwyoYK6+IcGZHVPBHXiPivtOOWBX8BmYtIsqWRjZtkK8kHV7nSwNhBzEqXXNoQhO
Sn+VInS/Bec6MSK4Ri1qJHUfoUm5j8jgR5i9vrXiMaOuymkhgTDn/Q5rDzG2vBccd7x0xZHHz+ro
LF3QYQBq0InBvVr71SGQyaiceBI8dNaDJ2ub9xmrAGhSU/nKYxVkawpaKoDwbDL9f+vOrN3Ge5Ij
OTj4K+MWShleclVjlfboui1ZGixkNiZmQZzb1lKb1ofMl+caHh4fChN5u5w+e5iiQH2UeJmzEAi/
HbEAL0Aqkv/TH7kdyvOY3oYO5qx8lgriEpDVwKGluWXFLEuzkEymyus3gSNv/CLcilG4PnTaviBU
meYUbSASW3Qj5dJkrWo28nVK8xiMXy7tLuqQKhAKI96khFOVWcSF30MbDVZ3kjpkeMlGZ+zClERT
3Pk00QbTSSsZHqCtTKA0BlsSI1Ey8BiHISfsyd3lmcvlcjbqErLqe10Qj2HgCHayhWwR2i2h0aZD
EO0ZxueiPA/laegFfcYhy78IpOF4R2cXXCpO9jz70KpxmQ2fCfZttJ7ZR83JO5A/FZHyICk26hcE
MsqHUTfgrIuVnfNzbpWljLyg2xgMxQpQCbGI+OgT6gzYa9iPYotjhZelPI6c/nr7bqwGMpG+qYmP
Mkp2WZ1y6JMBOwvCDePiEwsYjUyaNFyPlXG2E6hBPAhWz8w5sWadIMBw3CdMfFjxVi2TbAkgur8S
Ogq4hV6eQsEu64cfchNzlo+PUP3OKlIn/Jwt5acOwaUu4nnadsy+oPFRx/HZ1cw+/XMtvzQVK9bX
I0vOugGsgAXjd60fmNh77UdbGLPGYbR37oFNJeVb1j7IxkLvfh2DJ6KPFYGI1wTVMcRJ0+3bV6KX
jDt9AxjIFBOu0+4EVKiiIXxsIEvByEdjI0oSpAybCAW9uwqlN9cs3CoFx4+tO9T7eOnbQKx8ncZA
jTidFTtzfYeNi9TXKbuvLiPfrKcOtDkTG4GUpcfNLjsLKe45ZrD1IboiqZ5dy7Is2dxVDGjZPf7V
GbuhplVdK+VUMkcwV9QeqNxiie0UnA+thBRQsqIs575SUcZ5NmMx1O8Eco9SxHXlSTTjA8vREQlX
bKwDM4m3EkRUVv/Fvjd59Px9aItnCNXFdwwPFYhx8Qb8CoZ3I+HCRwgssZ034ayVqLtNx0ZfpVqv
+n8Gz3VAkiT9erp2yM3Y9Ww+A1/uMDnSQoT1K0dKkYuUlaytwNJSznrWYDTUll7PeKsx22UaFg+D
U4n4JHzMG5Hr/3C9tXRD7crQnE0yVMdC6N+V5F9Igl06prdWGgYG4Uj3MxmsxkELloBQsHo88wY3
upc3O9n276kSR3P9SqGtl1BwR4kc3tpiMDbIzlk46Z9ZW18tmaZRpq3aIdlhxt4oZfPbeAZmctqI
gtVXllnzbgiwJ6i0muq2TqJ/hexrrF6mUMF877UaKpvCJsi336sKJIHqp+fMNIp8RCkUQ51UnZ8y
lb6igsF9TooX+g38PU6Tg+vyUbvYJmF/ebP1yK5lvzDFtF17a9gbOHYXySHr46vsdREL8GgHZgPP
Z03R0JAwoBYM/ECm66vWklZCAh6mGLrJvJWBDUHQaOOnWqjndE40UQGRwh9eBpPGe13F1S6GnJZR
u+K1Zw2JX3eBxFFGfz4QZ6aTctW2PZAgfo6Kepf14JLk1ivuoQgKfAQgH3YiTa+aLHaTOpgiubQV
EtQjH4t7tXNk1hGl4vZ+8IMmHVY5gEBGhBDWKiJvcNbs2QAeySbBbM3hAlaUdGRbazdBdzAYspXE
UBkeP/3cMnn6052UmUfVEb9mxftvSe/eu5bDVOc2ZzUCK+4z6odzPhrRlpT6bWIj3e4F31+yNBiD
ZpH511fGroHzK1ndpYbiPLN7TpWs3SkkbsTIiWM+PMHqNmO0O46nguVQpGjrurK+AApiYSGwBlIX
Cqc8xk7DWD/2ki9hea+YU3cWIODiS1xBcb0Dzj8oo8R7Y2YbiADsD/OtVvsrQwk3hUNKSwCSlsGg
fzUEMlbxx8jz4On9QQz2DR+p1jQXwOlkXUgg3jx6S5Uen8fIXWo0dJQers12UwZ+qzFm1pIF7cfo
nKDZ3myF8XWlr6uGK3aajoXkGxTMGZurKLZlzlbTSg9VYKzjdlcNrRun9UnTcFIaziNUvEMZvbUJ
BTmt/TXUxpi/0iZ0Q+1eadiwGyYUKe1ay6As2sfIJm1ocQPFmEkg+RRyG6E/EyQ+khWVU85c2jRl
5pigEHr30VfcfYxRC298n2nfcDfhRI2zmpUvlCe3awhKGplrsSHEp4UiNWOdnvbGsqAACWtEo1Ti
LXYptegJJ7Lxl3jzCENaOckSuFL08rNAO1bzc1FCaVH0AZ4ltjsJa0ZAaMRkotOKmI+PtTkXcjT3
pGwuD1uFNLfwx/L/VTW2JzplDrOVhNQM6iBbmRqQCfJqJZ8Ljlk/zpd9967sD83+AH1G1PjSDm5F
/I/QA0Y9HX0Wisw23dd1iNBQX9TC31chB0yTbBLw2n5zUqdYSx04kVevo9RYZSDIcsGsUibJrDIh
xkIGINlBaR1WwaS0EdxKKNpKhWKtA+3hBWgKOCjDN0yumfGoRXPMNX8VGh9Zhhq5dhj9/oHBJHMn
WMM1XBJ1goZTW6pewauGkB00Vg8gqB72Rf+WbeegJCyXkznO4X00ettYG7dq3xKLIkh7y+jq2Mmp
W73zPhXg0qwg9nkzsjvNiAsb0G3IIOaknj0lIPPAI05Z2bNOWUfEyPp4CTvBIr7rGCOBNRSa8dap
xTASkMii99VN5gRmN7zo/AEHBdiBzFrSRDJoAYEy9516rlLv5vgD51HCdNWQFyX/NpFfRTocW08H
k2OdVRbtTYM1u2MM0tX0GgIZuic2nJpnREiuHwfrIsvYSNDJgpo66ww3Q5v/OrPlIevPYXk0AMzN
nFBe+wL7hycfK8K0OaPP6kgOpSHtStYfRmr/lkiCpNG+UoB4GPdl1QLyBXbtgCOaoL7cRXCcFN6f
ZHYvwoh2yqjezGDcYkHdWygtiTuB6k5KiwQA3lLOGQxSNYcsbPeuL3/VwcEr/VXnScds7bTcwrkL
sfSi9unRSbV1PFan0WSkzc7GUZzrEFbwT+F9t+Y+wOzf90B6IHk+MowrPtKcEJmyRtINYLWNBU07
o+ntHcz++V4bY9Av2VF0FRrkmzNClWi6L6x+TDEUfrZYG3AUxk2w0TqbufKPYKprdiv2w0c1aDZS
pi8ML/+TG2TDoX8fmmRFVXqix2voRBoJnT5zOtOSH5qpgHfRXf5MBlLyn1zbxyEc5k2pAVGTXQNA
iQFqLarVV9UVbyHqo9GVO/IwCQl+9zEaZlXdQ7skUL3jihR307CIswKZFaCsRv5Vje2bRRGl+dq0
rnWguWEvkT4RH0Y20JB9wNBZt5TlZNl614q5rJGiWrJwHzvFu2j/Ne1wGOPylrXjW1bDgyCNCf89
rM34W/TnhoRTv39KtHFRyRQJLz845vSgjjxB0S3ih9v7VOlpuLCC4grPjDWO37I/qvdwr4Dokiff
xMsECFmtXHhfV6ihDgK3Q8JraATat917jBwLeDHhl9zUszKsV74fXhrVIZeWpEfD7E4J4nXWyDRD
HbY38oQfKlEMKAWPvZTcmtF5ZrJ/MxiDKwzqoP1sUsX6kwUeUiumqsqACDNCgs5dYFGWIQY5t1Ro
dxW0EixhKBrNsc5Z9EdkIbKXzxMTSH54aJEVp574tkIeeTiuC1Y8Fv0Ef+o0FAI0YPTXfhIyjzdo
y9eusp5OFb4qu1wVvvZT1Shzojx/B0gGCCdf9VV1gHBJPrHpHA2nOg+GOg/ZwcsF2ipr3JXTEsHi
Dveqf4ggZNlyDUP5FzT2iSaME93eV3m+t/RJZ1H5mPCak62vGizJaWI6M0Pgr0FMsglYXxDmFeMu
aPL6CV32yeW1TjBs6P0DBtSrIJYuF8lD2vdddbTL+FEXipvmHU8parJK+S6SeRD0bpzriEGa+lZ4
V88TPxRIKBrbpT593KSoY57u0bblN5RNX4N+QJR47vJyayjxW+WHBKYVIeG6nDo26FSuN3q7eOBh
G+Qf8LGu5Ifo+48dqSMlYKe4ZYcWhTt1SokwUMoWrUJbENzKRDnmQpnHnVh3VX8M6uZ3ENlJT6RV
Zpb/SymRjjEf9Rtmz0mvkaa0MD3a/8r6hOBy1qbZgkMYtdH/U6z6lCnZQR8Qb8LxGwaU6/k/ouZO
KkiH1RjjnbLTPXWFr2ovcyyIvbKZWUrt2s6nqsPb5b7Yw0eCA5HMG2dPuuIqZ7LZSRxAEBn8RHEr
lC8V+9QijCcbEW/eZG+KP9IILpD6l2P3g8IDD+tHtKta2nVUEXXxAjcPNPIZJ0xqcMX5SDFqBAO8
skryRfgCYd0QINYNt+DEWk7BkNMAzrqiXlXYa2TGqSkqhjpkQ2U/SyZTEna6QWux2sAwgVliJgt/
wrc0UBrrP4JhKRU+7Z4ZLEXY4LXgwWAeNCghDNCWBQRN7I7MJSQgLvHQky+GjEwO3A7EUkB4X4/B
HG+NW8CMVBX0CDkS3VcYI1ngi7P9f1AFyZcd1mlUkGTku6L9Kaph0TEtLwCRNeizWofY+ZJtINsm
zbHn45BA0CcZUj/HJy+iauyqHViPTVf79GQebLcSiwnrZitD36YvR8QxJQo6BcGDRR5cnFsbKb8I
rFhx++jzkwSVp4oA2kofFlO9Cn2sURsoo/CSTiEhPZbtoVlHXC8Dzt9GRwzOWhmJmaeBIYYhgG2y
7WXkqYTCT7mlEK7sEK8ZDaKcPfXamkssx0q1WZBVwTawR8lpL03fP0VR60olI7Su2VL2Lr2jQOsZ
c6xMb4AHC7mGkypjpOQaWYxm+qP5D+ZUSPOWVOf9wP6buW5UXKz2VhT9lnyQVVO5nHH0VfwQWqaM
k0SRYIEKi39Erm1RMx5Wm6VZIiqDGxGy17BgeSq/A+7ckZArjkTduCCX0ByTfYmxLtjhYCCrKHP5
n048tXITqube19stum71H862lZ7/TH9MN41LsZVUCPjTUw8TSAWD6DHAJYB7FjCHypDlwDusvrkS
Z129R984S7E1V18DgifZZ3hsfIuMQq9N2IBcvJQH5BU7N9QaY3EAfQDhsd9MaFc13rbmdy2dG7Hm
d2rRA/K/0770zFXbX+wipfKFPzYO/wlscHF0Ii9XrQF9XYEzcSau8oKcOm64tA4PhJUdAkwV2Dmr
jeOziizFMbb7BwAnZCzFgeEx00XfUnbkJaPaQaJwlaXaBWtODftZ5z814qR0azEXM8TLFqfRHv8v
u5Pkk3dcF+l7QEKr6NcybAGuO0i+LFwJS0vMzfFk8ko66DxN5AdMICmmOwQUWTgsZCT71fCq2T9R
K7AseuQTzTv5A53OUuhRAIlCWEuqLLNxelUkyxAUIJlS3CjMQo3SBZjC+FVBlK0d4d/FcNLUSREl
nIVASoa7E1Gl2yYoZYung8EuNN4Sqn1sz6zfIdZwlVRokuJxH+AwGXHyCwhuNZbrOlBAY/DQ4AmA
68JvNRZ+YK+mA4WY1aWGzqOUu7WNuIT5qoA0oMmnwHOYjrL140ALKjzlneXShpNFVNGP7j1Eim3n
bVvQ7IIJdo7Fb4SmIID7GChCpWCg3EJpru7pfHTZ3NQlAwTG3TUgPLvv5zKTJoEGb8zZ+vhQLUvc
V8g8B9VNYMKYqHN0/ryMAK2cfUdXxlsbFpotAF5gh/WZjILKmucBZhxMyZ70LJGF9iypLybM13Cg
gcRFy/nIGAxQW7waZZaiiHIVBBQOd3XAmBC5LXLOVRAAUwgZC2KKINorh2cwgMlqcaWYEbrcGLBc
wXrAf+gx/l8PCnodMmlz3LBmahC7dU1kVEfESYiCoFP+DXZy4MZY0jSuM4wlnp6t1B0DNNZkNCOr
gmXM6I8LQO/ECBfwcfWjRG4tzAoN380wQOsDVNMF8SaJtXXBtxAb7MYQL3FpXUgBPZDSVbKF8ALo
ZEm3mDSlYRHtoDWtDGf6ZxPBE45Woa07bFNOp+8mxy7p19tGwYzoE2WRp+SGdFBQZLKzkMciKYaJ
SUwtuzZ4kphaliPIacXN0LgKpV2Qc77Q0Tagj3AJT8FrXc74TcYgL5ughDEqLWgn1+BDr5BBVkGD
voibPujCDazsadUbWc9a/CYxO4P2Yk1SYM5Q3fyomTHz5ufJvcbSVaUT/nnO/A9R/7DQU/zv4Z8A
k9mVYiXJv2VM92XdB8ZGgAFX2XcFI4eXrCHNwMj+teUFlOH/ziPUMSagS1mnD6cWJYYceT42GfjO
+F+kjF3sO2JYh066qT8keqxgvPvSRR4R+3IDI1jaDRiG/PiS2c+4ORvSj+8BMUUCY1jkkz1Fyu8D
PiKxK2/Y7Y24TdVLWj/D8NIFb7X6JTI8qf5ZzbvQniMDW421ayURpRS+QEHa8r+cnrxFU9WzUkmR
f3fibIiDEq576ikn/BrQaANv1C08HGu5P/neGew4BvJZiB7aRG2ozgC9dzeEVVpylsVtVN9J9Gvq
UMNT2HkwSi+Czq+/BwHpsiuSigfloRAm28EmsZCeFpAfFDa2rf1L06anrp/mWOGauRPxBCGMDdvf
xt9yyrk6iXjEsXELvyMl/TGo9lMcwA1LIxveh9XewxaKzFCutEFFAAAAL0nXHrkcA/uGAWFBOnLl
YQ0LQMFYMeYRrTg4555cF0MC6ONAlOZR8nMTEXFMCdbNH7JXzbEQrmSHlW3MJpFJB5204GNwGDGq
8UUfvyaFMMBwMA68V6oxq8JnO7zbGqAdTJaUbs7Cwpm1TLqTe2rTyJ5GZmHKA8OcLe2cfGWWy7L7
C80PBsptzaJ2qu8spjc2wl5EMyCzkWKiLkd0OIoC3amYpznVR2sgfTUWk9k6io8j6KJOXQKItMdV
LDNvpzhJCSHiyvCIVO0OQDX5YvaZf++LL65cyXyR4Maj/pH4QCCuSvgzajcZRbze/hoaZHj9xsep
jfe0vrT5XzFAFD/Z9iaxFzXjF+/Rt/4qNjATc/XWLt9IMlxEtfen+NTAATMDqJ9ZhfTOWaHV8j0K
nvnSj25285kijgFQ1GHebLoYJBTVxdaydD6oQ2G6hfI0WNw3+SWjJkkoQR3xyqkHAm2eSwPalS+b
JbaJFJsAo5lpXHgdu/pM1Cc6CpA40S0GRjLKzzyn1EbBhPvH71BzO+e8++gU9tjpzqlORn4ZUbTZ
PvwPZuF1SsmpssXFoQA2xM8nKSNvyTk2WVWXCG3Mfwbi8NxpyaVFJml8EUk/BxbR8O4mCfPI4G7X
n3xBGMNN751Jayf9LFGhVdqrd35CUBQ5K5Eg/GYitWiis94cq6l7zPdCnIV18fWNox2D6Mxf42Dl
59tYP6HN7yUEOBKgcGSFOl06hmseHjTx1mSL0gsWe1SNEVLPqN9gBGLGNy5redjowjvZgla06dwI
ranV4ZrMpeNk8hvrTW+lj+n/SiLejUHJjhv1JJ0ovbrbBRWn7nAAwgAkneyJ4NoVvKQjlldIS0o0
7NXQ3qoR2gzd3Pbx3u+JnRs+TFVZlyAhCMZaiY5WS9GIGVVITlT2IJ6B/8mEEyhgwMC0AFQ3FBCK
sb62PcGmmG4nt5FnRmeo+UdA4d8+GlAvYNJtNdcwVC7sej71pFr3kyULP6xozBU3bJGITchsU2bg
ZAtgb06+C491pUNeCk9WRwpHUKMY7f+plXJFqo8Lon/JvkpmybCC/+u28SPUVNaUEIXyiAFntta6
6EpU53bopK02hYv6/S6mrMrsdhlPgPYq3w/J1Kxx3Ex5Mb39L+dSM0NMd2LYW6IkVwm7Rhe9a92/
k256acmv7rCZ1SY6MdVbk/HppoyvEvVbQsjWkcYLF2Garymj4Vpeh9vK3GYAs7woXY+xsfEocUyY
kwAy0KNbW8D3UmBvoqrZaEwtLTVwfY8UF7CDASWfStRIzlAbRI7W4LCUdFZP3ehGtnczTJx4WvpQ
1V6aqUZrYX3e+A0L0qzrHmPJZtJn60+K2KXV+CPVTH2YEw82KBjceTwBCI/Yd7LDncRcHI79spsP
nUAqUiGzJbKJukz5KUjiNNSpRynfdQclS73kWtPuplzX1GOqkvjlTZP0vSmatRKWbOEkyCjakS9y
E6GUyVkZzlsZBvuYH/S0+Kzl1h3Bpk+Oy3RaGE18rc6gHR6cLwFRbyBKaubXRBVr5jmm1rXIeOAS
GE+VRmHhwWukBQeqvwCZvsfeeOmUDjbVXxu3x1hjzdgH8l8LpY6StwCbKUvpx5jxkOr2p0TpJv2Y
4DxG8qNKQB+9ShLxZCXC4Nj1X3a5i5+pLd0NxHke6rWqKk54mT5TbCN5Sno3+VesAlkL4JQwauW7
dyB1mS1fdBmyWGAW4fXHSlGOOl87XJ9jZ3Xn2pTPAXvCNoIuUtxUMX6VIjhj+Pgs3lY4UIuy7s8m
lQRIT9Nr7lD39z3nmJZCF6WzZt+z0+3hWkPZt4xHZ4eu1/zG0MIKW3rVsn3Wy+Rq0AeiFFiaZrIz
HCyW5toYmdPn7WU0tRNcyb2pRfuB5V8NB7YWZIXK25IpfxaOe68a13mbXqHymIThpgScy5LPsEbp
b2EUvD2btakQmOxVZsYZuPaUVs7K1CVulGXRV0uN2AvHWmswphNENElkHxq0vKHkr3vSdIkcBjLu
ET0BkbrLWYviMuBgB7FxlhuiQMmlF1w8ZGoBC29mhfynxCuH+SYO7VH7zjzATxmTKcHCIFcaN/Ip
hK27ADdSxV9hO2xGVDqRDpYzNJda3qym3jAA+mKPD5Mpq8E2lz/IGJS9HBRnLVNedjzOx+hhttI2
YrtuQ7YafMT42mwRyxfN+oyAhIEBJzcgxOXEPhRMJwgK10ydEyIm61Y4Os5mBuAEfmM8WhghVBGd
6QKAITM9dNq0j5sJmA92zQPefXjmsAW2iw5SWQaNcMcaFaGuMD381MdTj36UUCLk2QGM09rpLoYX
XuCEHsGquERcyoiR2tFDw4oAugmJgwywZKRiZUuUURQSffuOEgdpCJl/UYKBBqinRqUVgWZH8Jyl
DJngoZiQFiuXW1t1M8igAS99YavniF+aaZ49wz4nDep90FtqLCFgZ4H8Ni3/4lPiwp7cAq37iMi5
a4pwk7JhEEJ3VanYD9AE1An9KmWbRKM9s4Zx44XWPi9/GqS8dWFg10i2tePgRcBKLpsHu9f2xjs4
m35xVPkFku1CWgL0du1iBzglCvWzRNWcg/vrE+M5DsorlKUPv0/Ofj0uQchZ73yIj0YdrxOBApJU
LsNkQIexPFX8bWZULxpJPYBZtAmRe9H0txDBrLuaL+mG+Kf8DSAVAGVkzeASQrCUnUdrM9qfHgdS
5q/15koCcK4e8J585SQMlvu6c5VqG4YA03gc93p3HzMObReEaRhPVZHHkQKawLv65SuKvgNAaga/
mnSaxofIx1C4DPtgm9MiOPpZTTcVUlfa13SZ11dQUSOxfvq3wP5Y3BXtbyjCWVido+iz6m+MXvu3
kp3G9B8rkJ7iXr82lsvsjZ6vaN+Ws06VjVA2kr2Vmk0Oqqd05pZ3kIePDv8m61Ur+1czbrCbp6a+
RAXmkAIPn0gj/YBp4jj7wXCF7PUnJvKgm77cgcgd/Tcpv5sC8dk/FdBTrv7Y+lXhsUWBPlnLVsjW
S+Qa6WWMgFndK/GPKlsP76R14y6juMJdaMm/SBBYl7Z1shynkQXKwRgvYpdQVhZPvvk23EOi4zZD
k7TVpZ2VXU0L/+WhITEvO8cl1lpMNxXdUu542Jz+8Eosx2oDQ/5IoNxcgxIe17y5/EKNTdkLBa95
G9AipeykSnsYG/X4Jepd1f6zuq1P4VdzRDD4k1hhd7vE2/bDEXRGiZCLTWR8aLDC4klV/3rBj2q8
qckL1PSIlDDcW80hb46K42ONDWea/Rva9jbBzUT964Hg8XSDzerEcp2TYch6nvQeZOklTNQ+uEJ6
mT5eHu9c3QQ+elLQkTFarCKFfr+nvpMxrurfhs2++6VUG76yztmJalcAnrZAkzz97KexP0fIxG33
kpnlNRmRY29d2leC3cAZSXT0S28BS7PpD1bnps5KIoeezGyxCbSrbx8p6BMs3IYF7OHbyj8U2j5w
Fnr9FUMYVs5eedTHJbbNIiDZhBP8nheMvJtfw/7TxL1Ir2Q6BfmDgb3i/STqraGKZr3IO2AzebW8
ayKxVFI/U+Pg0zZXHji/4SvXD31zYjacGDBb5jBIKwNT5oOXZoxwb9wVcahVKPeYeif23bUbkLhv
vfEjMPapvUN4lTVMVcnNOZmMbe0X3YuvfEZYmiveuJ4Be5Yg0Dk5oK+YczHmOenic2A3n/bx0sZU
0IAkYm0yU/p4rqe/U789nRN88UA2GVIMZyc/DJz1UN3DFjz+V1p/hZBipsvtKHH8eU8HFTHJQahl
wmWbHpJ+FZg/ff9y1N9I/TOtm+Dx6hm5qzb5NdizCzI3Q1rkr7YD3FUszAqRV/FSvb0EbcZchOiw
cbxLkyIaK2NwtnXQLW7jndpmI6pjMu6s+tIoR9s8mtUjTc5W/YoQZDmGNrOwnijOvY7PAN8l4+TF
a/4m4WBUcGZkf54PdsB+21BHQujDCqN0GE6Afw6B+VsmWzLaZSSk8jmWzoN6B/JMi8C2uscZ9+Cj
lzGcwD9Q+EjU4lmqd90/VNislWSFaWuo0QUdzA7h0TPw/xztxgDFxDgoyDHKvlSmTTqGSp2Zm8yO
kqkS3Nzfuj73PvaD/JkyKOUSsJ3b4ByL6KMeDxrcGuWVlB/TC4bHVJ68bwrwVOWPiWKHwWIw7zHD
bj+bieTma1tdPZTlamyPbNp6TObqLcQ0YHtXJ9+m8dkZEPYsKvEiCgQ8OMK4ncKiU1d3FkW7slG8
E4sPj3mtwGXQH9sJXICJshGIv/uxAIcCrSfxcnMRS75JjLPxJNH+7duolBEynIcRW93gvQMaAl8N
0VwSbTTlLtOmEjpdW9dUMh9ZFnxJcfk9JPFSUOwoQ/1rUWkunPYd4/6bFSozDJvlYk3u70iAHEt6
+dyblMe9qJ9t2qG792WIIz6YcduyF4SIkKOdEnrlmGRpF5G1TAnpLJv0oKgFKCoFULviI4IFqM0n
UkoxC4QiWkC+11HrTug1qfuNywIREbxuSwuMZa7XCNI9bBRsWf6gfLANC5IJdUBuPA4kE21+r7mK
xchH6DljXB0PRqRHtHKRIS14+dK12eQbCn1vlzBBRq++lkR5NjWxiDpt8f/Ck7gNVIBVyeozWI0p
AlyrCQImHCYP2ggfDzcrZPFRrKpW3ibEqDDaNc+yXbCOKoDOjAO9VdGvG8MejnBcdRlivxExMG4G
1PmJhH4d7Tg/DGPhiUBdEdG86POwWTWCA1ENaaCK0flNlUZdxVDNcpUlbiRt7EEJwbHUCxGmUCBk
E8ukHgy8w9e+1XapHBDQmNTMqyVpr1NEsSxNqQbp0snL5GJgk2HRh/3H1Xksx41sQfSLEFEouMKW
7Q29lTYIihLhfaFgvn4OuHkRb9MjMyKlbgB1TeZJ8tXa+ygJD6pS5JT0JFkqhrqmbVeyT/xrwOKt
5/mztvCzdCsb16uqiWqjvqgcrWQd8whZP28o/SdFODfCJc6LsSVpPPwbMCwXFQA5D7RcCwCX9z09
jRnQJavnbzuyv94EtGyThrwcTDPnA/QKEk2sm9nGBMPW/pK27nzUnfvdKVUR+fTXLYuV0tFYm8GI
5LQQfb4vxgbVd8eIncQ2wLVpJ/dMOivx5tpgOxd0CIMnL4ldP7Vj1zzZXOCslcHF4u4avebLg21D
lE9/YUvSn03NEe/SdJo6h21gge5FybpJNK6I1i9eKlRBffexYAhKHM8+kI3IU9N2tgn60s3c1+2B
WKPdXAWEeo3ZnmWkQnCyTv3Wc52MaObwQSX2vW9/N5IJwxC0+BEZC/CdVY8veMaoLI317FnhPRiW
CsMiuWtVWN2psm1JyDSHqHnXC6LKQIEcTUu3Og3kcc1GWbcpTIFIyPGcpZQ+CQ5gyP7X3sErVgQZ
QvKEo7YYLnY33+ar9kGYCL1p0x1ciw4+bEh5Lxl5431hNwORniioNpG7qM/g4UyYsqeUO9ZlulO3
aCacDsgdX5j6IPGvc6my+2FYfqm+qPaLSg/Ccp2tBlCIL94pTmEV+odkIJiqVDHpLmg5b+aa/8Xv
J2qixQG1DAzOnanZZVk+HFOiI3dNJPBFB/HHVOKDAmYUoKrJxKPpF6T0y9PE1O5QNCyTvcH65ebR
PYVXdJnqEQiLxj1SphZrDG0z4QNzNgb3cwCAYKlBa8kwCKirgnNAJhY1SPwAhw1hfl9fuKrFxkpz
6Pz56q323UfyZfAG5MWtKX12GRk2gsQ82VW2LVxWTJ6fyX3aYULPkZJLF9NKE7kYZgWxLjXtk45u
mmnU29GGh4Eed9uFjLtGdxk2zuQjNpb1Z+eMxU1VEyrhWh3uGVT+kPPjDYktiI0MWRwVozBFRC5y
Uwa8gp1zWVjHrKVN8kwIxYWtUZ6hqPeHDqxaG+0l4zqk0nwMblGxTmCjPDQ+O7LETJueMA5iENNd
ZzxcFOH9NCCR79UMJh9pFSBtczJzhY42Wz7ShIwuC0z6nsnKc1b6r1xpB0q2bybPAFcXl/GoGd+A
7ztYEOp7gFcfXtazPlYDlYD9N4Iw49X4MsjgOaGteswjPuMsm3tuoORUSGtkShR/txIDVz+zlZyQ
IICeGjYuna8Y9GNRYiHOyhF6XPgYljDdrAgLFnMLHu4IFAsypXdDG7xlOrlGjnVh7mYFPKXDuvkw
o/sCUuhpwETX59F2lLYEnN+SK8qb6w/g83oRfhWwfQ/ukJ1rh8WXxWwCtVB835ecIrZ8SKU5z6w+
AVu8ZjyzNz4moNh3drVmI6Dm+CrHhGHSjLaFEHnesg57I6u0QucvUPxJI/GXL+WIT1IqPkv7a2SM
lM0+0fWQHUgZ7naym77X+3Q0c8tPWijM6rb3U+eUOhAFBkJcGrLoNirwHoKYUz0oDOHRBXx4H7ht
BwkSxwfrCB4nN46LOLjPHHHolupthc5DWEbrLcS0yy2iOWIjt2G6rqfQmy0Jk3FvYVOKROPZgzYd
Th7lrif/pnCfEfhASV/ZeVnpfhRLVzxopJiTezcuxTnM56+kHiRxLcz3TLRuU4uQ3IUy9vZQU3n0
YhbK54AkojPVO5UclyLPqohD+tUh6qxx10wq7vh9F7b46+gVm/ZfaZjTxknj78f+wgYXFXev2Mgj
ffTb6HGWQXlEyB5wQpJtWe7mPtA8DFl7m6KF31c9+K1gC0lyaZjClMr8/j5F1Qub61a7HuB5oV8i
DRspgfaF3Ha4hqxgtIMVZOVwgn6ORraP/YfBesKinVnnLQKme03HFQQLfS73l8MhM1IWht0xMnTu
JNE526oEb7ogd52zbxoyzs5LtLD9jBzeTUs6z2kgkqs97jS+dhngSgo0mWKNizeNpSQkyR6/XPvg
TryPUmvnxpuiN2uxN8bhYTokBAEOPiLrusbz582cUzMe6oD7OHLcX0osj7XlSnpjfZ1l/dGS/5FN
Bs1IghvXelThEO+BzfOWsdWd2YOrIfiK7XBfg589NZko0IO+mKg4exor05iUipuHMwHVLp9O1MEN
Q+9ilT5lKeatOMOfCvGGtb/COEA0Hfop7q7Kei4r4AVu3/1t+xWyY7qHcvbHrU3ZmFk+MiOoZjVZ
X3npHQrVjQxvoM9OGPaL4CMNJKgj7DDIZV/CJcOty5ghYs667cPsJS0VOVtp89GjG9/2P2iRDjex
vRV1+TVj44rHDHR6whZmVPa/wQpfRJgfZE3NKQOKA9c/ZDx3Abokn/2QPbmCyzIM0XcP3lbLIcM8
9RxZo9q0wWuYAQcl5+XfHLTxadZg5FiPr3zmCF9UzmjUYwvCm2Rl934eril4gOangHAA9iCZ5+HB
MAXBrKEMyWFxrpXpP40e7orsldnuvyQ2x9QyJ9Lfjh6qGiWe7RbDzKRHlsdei+94+Odl32HuMPga
WCnVeLTzdWoQkgo6BMVH6fuvSCi4MvgsMgenY1HX3KoZfvEc+Kwsyc8ywLYMHh6wDOI8WCxrc+HA
9p73mBIANLMqMsl8jil/+4GGvJV8Go7qbicPtUoW61ePOHgiCBjdYKw7aoo8iDKjje+EdQA7yJNZ
U4gLaCpzA6UwsBymyeFXsP6xaqQJWHJa+9Hd1rPv4aLBEqtQmG3LIr/3IiaXWSkcflNbm9KTt4tr
0OwIQv7cHJVRw0GeZTT5rHtJvSFX153/gZ3CIhE7KeE2dJzISCK37Uhxie0D1T54JccheT5kN+pA
2Gp7nByCHEXpYqlX85vrtk9Fc+DY34lu/BcUcLXjO70AYjE+OkxthqOsvIu3kBTe5nr783/U65dZ
6uwhyua3YKzpmnTL4e3gnS+RHEwRuH0Q42xtxMe4hJ+x5JxtmYrfMKddwoqjosWYO4/9CfkLF6xn
bgvAxTbpNapB55BF2KgtSz73FTYaZ66ovx4GC+1d3A/9xhbNa9JQ2qWNJLG0aF7aHkyQjTunGQgf
9K2MdB6JA8rKoWcExH6WJaayWmcvPm0rOpw/5Uy7nXyHXjDuOwfgYUI32ZPttBqwYNVU/tkP2glK
VKX25ICfemuYzm6TYF03qLo7n1lmiAwjHa8QurEYNOOLWLgUFu2Dg11GpOkuEBIf9149G6C7YtnT
fC40FeNXxHg+TlAttTwKEgu5H8zhCufXED9FvlFMULN9r8oMLXvOZjo1iGABagT+q87FWzjhuKnI
aOqD8n5cg22iYnjveUbxz0bzMkg+SHd+RzRNhcNeFADAwyjElxuvCvbev+Yiec0SZoNT3CKcrjHz
Q/phxztae4fu82Y2iHGi+NnNrXcrwiGexi6COJstcesGX15MNYUIAymSBqw5RbBPGFJs+iLODgoD
pqW9Swz9kQEE6spOheHNnK+OHFkdRb/ATmteSFneCGf5rHuaUTJrmOn4Z1UNBzWNQAvzwd4OUKJR
qKM0VShv0DdWkAByC1sc9O8XuyaGk12E5iz6sFdEGvFiCJQlyQlR8CisjI8yD7HHx8k+gwSM2isI
d6aeL00/VOeyaXkI86yY+iuISvgKMsWPPSflBR8KAbDdyeUinjMmEF0OnpV0qgEThZcczVL8nRwq
4tjHfjBX57QY/1XEVm7CVpImnd/nTfFsy87Z5s4bWqtfOm1e9Gt5T1Wy0mpg788JsqaAxCmGlfsx
QFrthAQI0uE9Icb6zqckxt/fveqWwW3hbmUfAJvO8pUBzSnATBm+3Z/Kq25kF+znzHtt0G8tmfU3
6JBPe0N9qCRKi0Vw4jdEDpQpT+hm/GXXTFsJfwcb0Vnjsdc+MSUDgiwxU1m4JK8ri8yLkmrawKdl
1G2xXnPCdhfLO7+CBjva7tXtJ705Z13yQrsO/jROk0vsuPugySTcYGwEscNWJN1jFISYRXoYk4y6
fTCujZNm9NQO/trM20M6jFO+hQPTcgVZwmoJshxUjNjFbCGwfgi/HvbRGpTY4TBcCmoOZ3gdnOTK
IS9ipAomYNnodq5GSAuaqJhXoZrHaGaoFLEOcIUn0R9Tg8wthFzflZE82kUCx0qT+BSBGV7FcXhJ
MfboU+8jcLWgmGi6lrFOcep4+mmx+vsGWZ/lEHpA5cZwq/ybKcPMt72aIf43avGnJGvJ1j6WAPgn
WbG82Mp+AR5Ly1AlWIpsNF9ed9caUGd+ijG+wFHVT7AFLW8hOlYuj0NBVU1EKcuoJDw6XCeUytbJ
IihbTLCEc+q5qk3/DHHyTjfHvyHVdBico1rUp9ZFHWPZBCQnOWffuNJc6n1sk3Iyx3yvEUUbCwgu
ekZ+lpqeC93eZdbysArx+nji70AzkA15ckqt+7YhM6+qvHMWDy9dyP3eqqG8kpS9qZXDFjsIEMxM
k7ipGmS3RZ5SaYRAIr0KUUNrT/wzyZhq8+DIyfgeknWnLfdxWeNdlUyecRhiHeBYb53O55FQ4WGT
pCIEUvdU9txYlLUkkxUIPp5lmaRo+pOHdNUaYDXKZ3vcBOt3CvG2ZYY0v0hZp3+klcFEKrXZjeFT
q3lG6NYlxEG8BzFHkOd8kkqE67m9uHF2KafhD48YHGs5pgxmB0fckEcEdV9RZK51HMSboDcPfBbJ
YL2HBIF7GIdZkkJixD4J6KZcB4eU8HE20SXFBcqM/j5u5H5eYzXK5nU21aPuMZikwsG6an9EiaD1
UvxldN7s23Z6CQgzYq7N02XmYmnq/jeGz3ZLBuYXysuXTsPunSssDqkk2myRVDmZYrJdjMHOMk28
1f+aun5wLHXyAgvxTk3sC7S+R4XWZnUH9BsRuajnyMQYi4Buc+ze3VQuZy2xCVcjSAawrlAhRMoY
enzUQXH0mhZjYUtFPpSrJ3bCkk2og4fiems50Z/QZUAUTvGT5RznVL6gpPgm+ELt5hFefdCTE+ii
w07INrnxGJxYMS1uFE7QmZrXAc/+yzJ9BSpmZycYDedrcMjEZtbo5CNzU4xNTbkwYGbUre2J/Gbi
xICe5ExlTPzAWQX2ogygcwjkW20j5001hL+SWVOJpTBvC6H28c4hKRjxIKVEQ4yKMwNDHUFhMREm
dSODLuBmX8bx3Rup7T+jyTrkZKtRkNF763tvdhw/MtW6JTT4UqYu5zXPGIbMWw1GaXI4lryh/e6M
3DB9/t17JQERPOFtNt5FB6tr7SFRa6P0+KQJYdjtnseKsD4MOOmNr8xpbpAJ9T3rEdvnGUyFus4Q
NwAeIE0qsJMRip+NsCLIgyRBEdyGt4Bupiiy+8Ryx3NXrOwbs1m8+Y+VVR8ecyLleielkAsueF8N
anSGpvabTIc/uQje/DTZwA+c0DxxA6oWqE+Kppp8B7O+xRJwBvzoT0FsLt7i6YrcaMtM9bNA5tAj
eNJYHKWbEzvbhpTSVC7LEFfbSPEYFo3/PFrLvUeIAA00SGp/PeucA4WcgWmSuvsKTU7vEYfQETsA
Cv8c6ey3pPFHymoTMDWynQp9qXaKsDBTInEto7wk5Sz9N8n8Nej9bxVxD9K19xWG/qp+HQaF1Zzq
WxrAM4OGC9EWIVka6wtpJvArqnUniveP7T6kUdvHwOHJg90U5S5snBf8sHgS0IVVC8wDvFuZJMgp
HZ1zxie9n3xwkgkWRZWtrEKSFecU85v24GmuGhnS3L6nBacZ4odwgc0uImRtTSjqPbmm6+BZyZ0U
31M5vPlR+VSRLC+NfARFnN05I7EnVgDftZ5Boubd8uQkEfOeeJ2+w59NzsvMEQVYNty2ZfTuTuV7
lCEknSNGgCtor4xzKJlJ99ES6FQEwD9wO/P4tcIeXwUVZpYh+Vim7BPguxMNv5el6ND5s48hGXal
kIGqcQh7vjfclGSMvGfr5xaqiEwXyIjOuewr/eqwn/FqqOBG14hYG5J/WuZIO7fL523YsD+pXGqe
xoPp3g11t/4F/8yz/94T6oHrK2bzg9OCmOvukAcgtZ1lYUOc//JahoKBCh5M3aCxsGK5TeyjGSB3
lmEd37W96m+owuWxdtBr5Rlu+gpZMvpJhNfkkqVHQ8AYHyXXZ+S0zqmvGFHOKKxhb7Kf9GcF6NLF
Qo/8FQ4SicQzpapV3YgcRlUxzQ7S1rNB8MvQEu1yhlWRwSlvbbc1ClR4bWR4EzW6Y2OWc6Kn+7Zm
uxyaEIKdZCfslPxxx4VSQRrJJGB6tETkoo0X9h6D5JQUA/So+W+D4LOq5z9yzeYaLdB+i//MvfLX
zL5AyVvIbcGatCQ88Jg180stcV8OEwq1sIA5V7kBE5CGCeSxVXwFt66SHRqhpfs3KnH2AK7aMcsT
OwDqnQGtsSo1nwNISoHM9T4q9Ufkl8WucFkgVBYB8gsXaJfUv2AUfNS1AVM1MCfgXWmshAJ2iFcv
3YMiooAJG9aosgPl0knczwv7hk1JqG/sqWNoHICUCmDh4D05feHv3YDlqAX0veAM3dgF/jpxN3aO
vW8UETw+FabfdW+I+Ami0S9WjpOhXY6MkH8VgQ8uDL9ZMDXw4GxWonb1N4rGs+NVFkUlG3GzDHc9
LcKY0zpqayLXLwABVcBUgZSBGSTdEjLXbjJrwECp5bpZNiRzP7qD/97GzMBsC7BdNPtkANvtuTPT
afBBAcN3rbbTdxmnwQZRf0RBZ2PaYsVovVrNom97MrGxik6H3rGODOYerFn3m44ZIrZ78gGJLNu4
FtBuB9M5d6K9k8H4FIQOlK4IPXAw23snXfTZKZFO1qy29moVbVQDbpHFZW7hZR07PUWSOcjhAOHX
CsB0ih5eEyao3pA02oU1+ZZ+K5hwT9a2Y318sTWjnRpVQtue+5nEzGIya3vL3Vmi+0izkfrBKwmr
HiFhhERNlW3NFAJqlmOzRJmCu0I4mORdMsDjRLyUFbdpQxFZBMpgkc0fuzpyH3093Xgx+aN+jlKa
WShhOQGKX4K7SCSlm2G/V8FL8gN/15R5tXW6KN+NBZ6FEZCL5Ujz4OE4n9OHcfbk0ZOkLHoMGZkl
+eJoE1NMrRui2tSe9ZjZzVFBQRuxqp+TuXqzdWlOhV9f/QjwjGN5JPXYDlEVk9gRoEHYyMxaK26t
TyZ5330JtVD5zR8rCcFItdGrAjrDRIA3O+/IwtVcCuk0wyyVAaT29O/ggndJhP9lAkH4NbrOZsRI
g8RgDiKA9UM677xsOY40woQ1yXFTYUBIQ4GCGt6osxp9CjC3iL6xfPCo3iJptgjIK1z5QUf+u8mW
CUwn+vSlZctTjkTLfvYT54T8cBHBEbfFjI0GUU3LR+4BrUu8zym7TjPHpJOM93B8WQ/E90PvwnAN
BQ4yEwO2Muw1lw9vbgNiodo3Apj9Daq8p9otHkeLLBmR2L97v3kkt4opBW8YRzbzWHa0ERMHyEPA
gsN8XXJH69uzNH9Sb35KeqTr2q2e5sl99ubFMP6CRTP69uvgFScKePbWBkdli7KYb5tFt3TmEPbR
jRCQgqtreWyH8Lkz7xaZlr6/XEkmkTeM7mBaADgbFNNdHSzmWLJsTTwiPDsf+0kDMVLa85lJU8yW
ntxgpot0o2TxDD5JIjFTsdVQN0kgFMuEZLg5mAWenrzRbNucyHBiErlNVu4wzYcaQFqGfJvcZz4Q
gDAdBoliPPXclAtIRrv8lbA8iop/cdidqiG7a3kU9995yPkdDMw6DLupzjpLM2gGbwVcqa7e5izL
D1RtPWUSio3a2once0zT8ndUxu9sAeF+GHa7IVqnaB/T0Bu1sC9jSoY8LOZb+LcREXp1+BBakucn
ljpH7nx0mh116lRdl/p1avBCCpjTXf3aj76LShmOakg0iUN0dKSILWFNrp36d4F3p6YG8vSIXnG6
zWDul8iVbJRHMXOYHEBrJfmvAkectTde+dmlD8VgGNBhZsUAM1Czk9O6TbH8kKnH3PbL1s6RyPqE
GxwZ0DJAhE4TeyPXB1OrmF2iAOLrL/W8ZdhyI0Dxr7NAB/J5T1M30pp2dNZx6m4wsTq7lFFxGYag
BlgIN+mxItYWJi+jcn+grWRsxQ6K3TdMVJSE7ggpkrrQ/UNCzMawChQ00Jidtm1tb1y0LmW+8Vq2
RM2SfGmPMXAVHqZlGW7mglEeOQ1mQ03zMGbYvnISy6kAYU0mhMgiViis1iO/yQNAZq2e+0MXhhza
/rG1PhpMsr0JsHik+4ZQsgKwXT7QoDf53ZrIHiKUnQTNkyrOAz45nm1XGhbNZxzfxsgPTPUpgheP
6WixZqaqkmCilHMOnbTAMWL/iysB71i170oPDuVLHe59p8YuCs8zMjb9dYRKJozz3Zqruob7+bh+
BeCW2UKkCw84Y4AJNKCksy/MjGumujJ7xlndXpX3GwFa6SmfVFi0kTGPtowgEqfHDx/mRFPj5l0f
2fgcgD4gk5z7D7vRv2TEYzH3gnupnY86C6Hm23RGwE0aKcUmcRitFk3KrtsqXgfX2ftWtdWVftaC
HsaZwQK60aqcP3gS1CQ2wpZ83HDbZLX3KglDk12f/HJrTKL+ABKBZa711JfIdqbCLNfFQylsfH9A
teTqc0mGKLgXeDykfdNChhzDxrE+42wwL44BNNOP9DjTO4eNGOZXf8nix58XlOHzxVDJRYH1WhRT
cieCERsN0v77WIGzNOV0ZUvSXhYbGlNQRdW1Htl1zcrkD2yPw5s+iMVBWZ1H7AAUjiXAvayyN7fp
xidLK2drnDk4xcaQ5Dl5d6nXKNRITUPAA58Cw5ji3DRof7hRzrh/5t9hIBUfrTOeg3ioX9dfJ6xi
dBDj+tHqF07yv9G8iCvbfnMKiPl0MlV/uH3yZPWO+1jrEosb//fPLy+575N00qpdaga2X7ppaTyz
5Fh6CMp7xgevKyqlr0ryIZ0hOMeCO8Txl/zDd2vyltrgzu2sec++u35PlurJsQP1wLarfR3hef78
MhMb5vwNrp+qD9qNIxP162eun01RdRxrDLpTQIHeTwjkMYWH8FXXemyuvB19NTwrY8l9g7rpua7h
i/dOoLnyd8mUuH/l1DCsVVo9pSEik2piwqb7NL4PNED1cXC6GxGO3VUvyH06wuJe0zH3NgonxnOg
URz4vf177N3sjnEbIQXu7P+TzOj0gwg98ajyLrzP+u7BkyDS+M7vXQrsWkRKXzV+ra4YadTibv5I
m+Wr8ZL2gemfeWrL+T7kxHUD1tNLfOjhgkDump3rYilYY/bwVJB/tVWW99G0CH7LCmvc0nT5QTno
dRzUCzRCVn+BLnOTgqA4zojKny2yEgN4ZInd1Kde6olrB+5RnevmkPnx87rgOAZuEt7OyfArcHR/
abG2wmOazkDaEi/md7S07gae5DnDxds5LzTxltN57guJKirFIVRav4tl5Gc+ZwZsMNQzcXHfhfDl
uoEolgF4wn1eAirvqX9JVgD4/fNSBkiElrxUB3rfW19wyYtIjhc/M8s+XhRofK6gh8mVXzGwts8J
yR+QQPfOyQguZIrKki6InLsUj9XE3co8qjc7P2oKrhPpXuumQQbii70SBBUWXftrisgMkBNU9AUG
6MxZldSAebt0IgxASPgl47IHhAHP2B7/+PbBragOb5Y02C+suHfC9fVhNHycUxCCT8sOyTxihkr1
p5sO3P4qny+JDwMZPkq2WaC6iRu/6fqTA+ctWJftCSOsJa7vQhudOqU2MBwLSkDHrnxvu2tit6RU
ZWZ0bMIEkdBg0gAlGzrXUdgIZBbZ7ajLn/RYxbeTDxZbFZTAZTefOTX8c5ADYEsCPf9C5Ydfrkkh
f/cyBDG2fAotu5eqwYTUa4C/vioYOQq5GZlVX+eZc7wedXtx4EaqMlooCwWtirQQiNVgKzjPTu0k
abhm+xLAWcMbdR/yY6MkAjs/h7dEcpOuA3UGIlG9MxyjCsj1rwEMPQJd5tFAPa0ueZoH2E/9ENS7
hL0lK2GhN5mwIZcj822m0n6WDsLBmOvhS8jqvvCyrTUjl3Y9a7zNoK2whkWs3c/WxDirRURDk7Pn
y2bn1t07je9fae8x4Voy2LV8HKfCTU9ajf2HdGBvCEwWHk8IGEJecatWQI2/WtthF1QB/XRsNPWJ
l7ZHhirITByRHfw5U8d2ctnWGtE1d3MCPskGcgbuo2Oz+/OCmwIi1FKhvPvNvgZhP7vpeyxQHKnF
DGFMF0i21pdes1G3FpTlKF/U2ZkBWhPid1sXSDrTwVzYmdFHNllHsKMRt65IH4dmdI9ZMOS3sD71
TdJ29f7np66V57c3iwsRyuEmuVkATq46TQYWmulgFUhiC63+BQth+6A8bH+2KvCPcbU+BK79QFQ3
/qVAdxe9voi2gAQl5DFtS++slB2dkKBkfyEFYOXqivlJojk4jL3zVwvvK+/K9hKGvsZIEgpSdqqc
mqQ/JVSyW2BE+oWQ9/EgG61Z8kHpdms/vvVRKtz0vmXfh9KBN1UQhjKE2XxXThLMhdr3k6f+VRGi
0VzO1q4LoaDGOiK5anGWvXxDzZQyBP+StJGj1fsXX5b13TjQz4aTQ6094uICuOFdNWzMtKPZGWx0
cvlUMZ8Ke0KIffEajqs00IciXdNonzs/HXZpUmPesZAjVhZiQAs439CFl9qL3beGPCdTcQVW0Qwd
JsOnsURMtxIJvGoYccbWHbKmuBePQ7RqRgi7Fda+9ksmTF5mo40jHSqx84vGCXXJ23A/VNG4PtZu
KhH4bKzd/BJbJr8IU/B1S9oeidznbfKI2VlKuz5yOf3RsGDuJsl01e9LEPs5B59ya8Lnw+GU12p4
Dhu7eYh8RSOYUMfn8ZkmILn4BYum+hA3vbhraMuey6bijxJehWpxvlFjIC9aRtNFWSTJaYhePy+s
EEhVYVqrGMdfY2axDZCMMzROANekfNkfctLRox7si+dm5nmFHg2JM6DwcqKjzi4DD9nbhlkJ+0FT
PauWNJMqHR944F4WzJO3tttK3HZMcsjlKkLfvyyRBU5qfeHfg04lqeYt8dIOh1BGK8dDRm5Th+Vb
3QrnWq4vOs1eZ3xJh0Ek0QBfml/7+d1sLAF2ZdEjXV61OlxfGLgB7YcGcPfz8vPrPz/Scvk9D1Tf
//frPz91xBpCJAcCtsMuYvHbthlJj5T2ZT6rux4CLe7W7FhLezeZ0cAa5glQVzQ0JO9KLCgSBUXE
7aNU87D4MZb+JUrupspCjr7kdrFTxZqg0IvkzoY7ePfzI96A8GL3PfgfHh4ZJdilc0JxZi/sMU9P
UfV17KP2xrWg2CXmzhKMzLx+vXt+4E7rC2vlZa9iPBKpqYbbgnlsG1P2dEMHQbXKwvslH8L7ykMx
nYUBz0jZvri42I6xee98ezxbXT6emZsLkE+F98sIRRU4hBFMjyy4DYrow7d5n8dGaHATySOqMUrh
9RP8+ZFef/rzo04yymFbA6qQf2ez2iHrIT4J2Sygqnkp8hzf8IJfL0V/EXt5y9fR4v7nBWQoHtve
vcxCnJw4ao4YRz0g/7E+QxpsCs+5dutL1nbdQUhWW55XfYeZO516r8lA5shvN2v05X8vDS7Xo8ps
Upw7ZcTKOEVqB32A4BMea7QxrJGHPvwKRU+OBQcKNtHvKY3lW8CAjENg3S+GpNWGmF2TBv9G0qsB
SU6IR8hurdd0wXaZJoCOy7F7XhU2A43sZEXDxczCu/15Yb2S7tylhaqyxOUfeMU+YQkDW2wJ4bAi
SJdzaYuqZMZMNjPtQCZRL77+Lui5uh5DkK+iah+gmjijglFXlrdnVdL/yq6+bzpzl2Em4J7maZpP
+J7mcWZI492jMobHZqGucIskep5RcW6kZjrgFNTjwvKK9fZRL3lYsQoiBRFyx2fLfPUp9kERlW4P
kmjgSAO2YdWEhCy4Wu+YlxDqJTyIp5bzsZhZXbqiCFHA06nhsAR/FvmkrgVx854Jp+G+oc7pIBiW
SBD2rO3PWsG3n7CEWzRZW7uC9huA8NoSEUSr6Cj7JO5EWJPX6+biZcxReBgGTdH8u0UNs8HXkd75
IDIuaSee+IPvmVHzSc6Q9CMWOShSdkVQQn7qGUt1kFp3EczMXdVf2Y0S2p0w9GhgVpapD0gxEDgu
EvuJScnWboK/WdjS05jQeZhycpuivC8I3Yg9wvgcpi2JEz5mNVEP5dTRVgnnltknGUDrRQHZp2ID
GmMiNXxkkS2/3IyB0sgONzNTdHSmVt5WhXrO0uf0X7S41i6s9LQH05S+Cf4au2oRpHOTl7ZrdBby
5PDQMUXn2vsrQrWm5q2mtyp5iXP5YbyK7XYhX2oFfSohGvU8rbHBvqzPesBcVEpxH6R0bW5FjghV
XXLIclqGcsGAO7NSk0hYdqZvAXooMiKz0O1uVYggu0+VgJw10AyX5kVIXPSiIy8RgGSFBYxxSOL6
9l1UFvKulYjylijaZ+sjSTK0C1GEI2rFGISHCPaSrH4XiZPgFAvV1vjDdIsWpaYmRU+6JEfcAWI3
JlZzmkAAWamzBibo+aOwxN6yWvs5jsxKh6ppVHAk3yEsfASJ+R97Z7YjOXJm6Vcp5PWw2rjTGi1d
+O4e4bHvN0SspJE07vvTz8eU1NMS0IOe+wEEobIiKzPCnW72L+d8Rx8Ks4MM00XqYeh9lBiVOgxh
wLi7z9rdYPrq0TZfhddb93ldJI9ggC8qqMOrsiXlGkHn9BBPDlL0aPiZbaj9qNasE5s4JDYSfD/v
PFVeF3Z72cXTxs5gm0lZMLtQsf0w000DbGItVA7CetAxKtG8YlTtFuzXjZ+hPDux1Vy3mYF3LlsO
E6qzvVIiuQuGgsFlLDJsIlBiULiPp1h14x4ZVsI0QEZPVgj7AchztGsG/3pkvXEH7eI1NI3+0xJL
U0u/7i7jgjm0nmXTMQ6lDty2RubuejQ4YOOJSZWlUeDa70l36cdvAkT7v92tv6/Q0sBONwx4b7PA
K66bPG1ISAiN7e9f6ikrr/WzCRJwGxGNR+VnMrU0bsiWyEE5uNFLTtpQMId4QTtv3zi6OZYBNm68
VwQUUIHQYMAwtKIguRLL/6EJmXZmTauHhRHorgOdo2b7eJdow70r/NsAmRuz7xFHhlOxKbEq6yA1
CYUQIhGhoIZEUNYUt6Ken7LBGB44t77FCAakd+PokAs7uveN1UzYNJ98J/+W5aNv4+sanNY+paNB
4bcUnePCoZSr2YDfBVHauAmLCJXkiHvSj81nXYRsdPP2xq9gRxW5MA5GgTKltgV6YI2G02xLc9+H
020ydf5lELzEEdJlayL7x29SMk69kQgVGmLmguT42NNHlQzv6BD9+7nXOwnrdWf6TrjLmjh95ki/
IMvQ/RhrwkR8FzDFxLYEHUuF8Atp4HPh+RoXNQHF0ZBPd5HRHJGO5xtFC7mvyRl8iGuUXNEwNDsc
zZzOc4PVahjpz9TqPRDAHx0YzFeMeNm1Kp8QzljhSDJ7cWg9F2OdIvoVKig6BOx5AeRToxmwF4Ns
WPudmF7AFKnJri/zJG5AzCG4rJIEDYuCaQsU1wJgYslP0bTOMajHZutnQbU1InAkC7D+LDX+H63e
yBrbSwcYAjYgenTY4spJzghnyaUerXHjFk8Fkj24IUQ4VE0DQSiwh61v9PIQeXQd84Rfa/TSms85
tCWHf2AY57x8NUOlPxGAloyJFKN+WdwInoGjDBZbYe3diRK5AvrM5hAbsXUeNdR9L4qdazQj1sZ1
HYQqbfJI62sAi3Oqs1Hwabdql8CjpogvB5l85pqF/liCw2XyC0aooSH1g+yeF7i48p2m2v7649/+
+h//9jn+e/Rd3NAk4kJo/vof/PqT175WUdz+yy//+lBo/vf7v/nP3/PP/8Vfz+qzLprip/2//q79
d3H1rr+bf/1Ny3fzn38yf/vfv7vNe/v+T7/Y5gw/ptvuu57uvpsua39/F/wcy+/8n37xj+/ff8rD
VH7/5dcnCQXt8qdFqsh//f1Lx6+//LLc36/T316m5Y//+9eW7/8vv3Df5erdOHzX83dU9Cp//9f/
9vu9af/yy5R/UqtINwgcX2Dtk8GvP4bv319x//RtBNvSdYRvCseRv/7IC8JR/vLLcf+0fFdy87u2
ZVme6/36oym631+y/nQ9hPm4yHwphC3NX/94Cf7prfw/b+0feadv8AK2DT+T6fBTlX97z5cf0rdM
3zUD6dt8NBBNo+jh65/vdwzV+P3m/2JpnI2WZydrezDgl+mfUHXlrYqqR9yo+SHMq5fIroje87rw
WC4swWEY7vq6ts8L5lpFwL5002A5HxmPdoUFAywtN/Gsvc3cic82LoAULx9bORHtB/72UEk3uasl
YJYM5uYKmgfBLYP6BpwK1kW4d8PISETZNneSVV/HbBgj/KcUxelnLdmLeQIKRHFtYtu8R6/0UZX9
tFZTah/T7Aa4en/fFOR7h3FpbTziug38YE9Oy73gFiOTWJ3bNMDlzVgV88WcMORMIBRflolpsZdg
c5WIHri1n+1cfFRbAu43RRB0x2ry/FM9obRAtX10FavXKc0vRtOcyCJF6JMq5BljAUkDBdbOMDV3
e+FyBXcDELAqD49EKtdyjN8h7H0XafQ807o+xxo+Z+gBY00RZZXndGaCEDjOsApmvP46Yi2uqnds
FBb+tAgiV0LmXAeXO5uSVaprfa0hYgeg/MdIPGpxdI2Idqkgw8ig/BOYd2/SPGvXo0Sp3CvFloq5
uEaWtrOymrherGy5lXnbpFGPDn81edHyQZMNzk8ejhvPvPUKRhhayGMyBdUBcEt7dKjEORVhuhXp
V6HCYSv8NLtcytGAHoADuA93Q3BoYq7NNFIj6L8YbzZdHWOb6Tb1k3iNCgcvdc5+VckaPT7iwxVJ
0sFacKmwX2qaE3PUC8v2vueCREbdIEW3ieTOJ6iTIWBnvCxgwgy8wp6e0h1vY73z5sYhGH7sD+Ui
tMdZmD4m8NGqHvF7WcMnnNRG9xQC1SAejNFDBxwR0OHP+Btyh8yCvi9O0NkBHBYp64HSunZsgjta
ztzRBl0DuYVUphJJj+VDrCnyNtzZdsb4fGQzapRqOkTKZWYlx62dLIUcDH8KI9/cy4SbEgwulIe4
orMD1LNu2h8ujp75kAOdu1iYFB0S2yYo88ukjVjutJBK8566zezS4MYMR9zBCMU8j3IjFATg+UCI
/CJ/tyMSb0OMARdxaBSbpitvHLbvV6g4pHP04sWj3HBPZB1gqa5CRWnUsGJ4jZqLQDdn5JH7srKZ
niuCeKLuPZ6yDTYq69VbMnkQIRAnjG5RIpAzAExvKvRD/CK91iyqZ0FyYUnez2qshgc0GgbcQOs5
pjA71nO8eE1YkSHiclG+u4/4Z8Uma0Zy3GMBFErK9BiY87OMpnenhwVhpOzti957ywhWiojXnsg5
mar0myUSUdRxhoVeI7mrqg83rKOLcbihU51vYH4ibaF1d5uCnw1MeFI7yB2M5BZzWvKOE/k0G+Sd
2boqj64InjpMfGVTlk9O53vMg4FyUMsWh66JbsgqEtvQABIx5JfaKqxNq30sWln+WhP4kSOw+HL1
fOfIXAMUzL49ZhxMlKs7RKDNlqr/yY3zgvSaHPdZ2ByxfGJhEhYsy1y/Bbb6xHqBY+CeEeommrry
7LYhAo0ebWGNExy0IcVcnyPmq0JimbqcOhXePWd3vpqA+ksGWFsoqP6GJGN7nQ1ZsVNjC3BsAFYE
nc4Lo2hb2c2tR8W3VbX53dj2U+dqqGluWpxY+J9mdyAX98WujerkheiXygW6N3eo1wjQ7gaoSgLq
LGAVzgR2eyj3S3wL7fw1VFd5Omz407ZeXGJEntOn1PexoPMur9F49bu0vRRFdi60bA9sKaHzQoOe
wCKjzSoe40rd1tBRtzJMrnFUHLp2+pnC6d5nOiGYgB9Yhh/0EvtWB1/OqBTsi/bFGlBQmd59Is27
srtiRIv4lJih2Ovm89QBIo5rno5asaK8q5Zxt1XiwqryLl/XhUuiZ1w/CBu4Uz8G5mUWwZBohbI2
5jAcYpORIhbxWTXFibttbRGry+D2BR+92ODdCpWFhHRCZQMVG6pCp8Es0CRNEjuKRU7UfPDmxVPp
x7zbpvkexEz3MeQPeCB3NmfGPhcmTY/2yIRfZGmdfZCtukPCMoK7tRn1km1IDa1L5AvqZAgBa7vO
DhkKmqlmtGFEPL7VPho5jM1nBkDlKq9bInRz872ZgneFFiVHGEWub2tsBpsKta4Ul13EWkjHwDsk
WGJRkkxRFg1D7gDPUtctAjWT4N4Bi41ks9iXgOWy2geMMnzEA0B/HAAAmJ3upqSwuHA0dh0HI3hM
2JTRgKBmy/kdZ/RLIv2yTRy6SYZKbcb6RbXMxMcdn0sDXGM130OBIBo40D8VYJhiVB9WxuAnkJgc
87zZpG347s/V2Q1CEGFjpvBLhXQT5KuxZEH5U9bPhuMfR+G2p+wVFseX12Y0pt5ZLdMf1G3exkqb
16SQAWtRl3CSkRtPVeVtL6DhmQkPeI/daTs5IHRYA+AaZ0OqY4QupeeDjJD5sU3RmqDCPxleS4XU
n8KGx4sJwn7QuMQDEoe1PlkE6Eze9Gm59UsnYWAFfjcdq9D4JoDoJgRqlaDOuQcNShFigdvN9BGR
IcnJom0uh21SJ9aC2+6JkzYe55J0S+nKJzUTUtjUwabUHYiQjObRytsDiP2cdDyU2LNAjmVFM0mg
RXiZYCqmVuB7KhgJuHX1xCtx3ckMC+fgfBJ7DbTazp7yASivHbCVtDQ7MTkhDWbM+T1K3LKz6Fgm
5dNhFEvrGLD88SifWkaDVQ+wyXTva1GdfG9A4k5o+srC721O+csQ5je2ANlVLdQbL34KgiIBuyzm
+yrPNxh3XlC3hWyS2fR3YQFfmWea9ER8RTMz1w2Q8R6dTPoYxuh5jBLiY+AjeGnqn7a0AZHmSb+n
xlo3CGdnWtbJA/LVo4vybVViM5qYWbu4vLJWbpwM3XIScChB9vCOw2jtVV/tatd+bhPSKVnUX/TM
Z052gPPItWxiu5J9kw2IEKMYrkhTvAmYdlNM9kRl1t9xEg87T3wPNkIuARZhh9OKxb1w2TXaxcUw
R+UFNyBT+bxF18TvJnnmU06NsUNj6MDmCinIRmCTdKagjkB+rqwRw6WZ56QDL5zjGmFMmC+QotIX
ByPtP3B1fvhxzLxLV2/2HIBEHc99CIarRxOTp6hxjCUNZhgfUAasQB1+VK5719Q94XdE+AUxJKTO
xL8fu6xlhGi/wr74SjQs28LkAKyb6tGpdH2aZpNSz94xw3fbl9Rx1b5IErT547NrJ/fhZSPy/oAr
+dqYrZ80EAFG/rUZI/6RdngbeGyVykxsHBGCHwprtG2bghU3P210xkK4kXWQnCDZHHEHLVwd90zD
7Zy70bnomTcmNkYson4DLz4PM7yjeNIfCJaCLTpvgPzJT9du8FXKJfWSUXV1AO1zmbGBXBcmDFep
3RsG59c2BXdM+uc+L4j8EkG3c4z5Nk+9G0MaOy+dtyOnqAo7mFq1BQYnQWU4rXBxVCufWLoqjm4j
Cf18Ed067a0LMay0oRD0+LWq+WNo0+tKGEehvCvsl8T8meO8cZFIhCwyA9vH1zfLjzlewsPdE8AI
LOLRKEERx09pM98a1XyOXfDGgTLUDr6QsEisVT6UjyluryPKyoK7BZR51zvJytP5VotpwDc3P5ba
OuPG5udnZ1SCOC2WEIshSoEe8IHyk/IiCN8jvr0YXzLyBnYAMOx8xReVskGTPeSyxcQnAXNKTPlj
Gd4Wcn7rQ9qmKn/Hh/YxVurBd+q9qxfPNDJRjvaYN1OLN07J26mogpVraJ92gdoo9NyjaIO3Dl/g
SYRveUJQGRJmvep70AVmLT/cCeM+Bzf1e7hxJ2qasZLwyZ3yzORNg8Jho0sDu+qdmEgtO/lp5/GS
vfewn9L94OC1q0tOAhozQuVqok9DE+Yw6Fa65aOBQW3jWsnHgMt9zdoMHzSV92iSPGnC78z1fA+H
+oIMwn6jS7TKnWUdphqpK9a6VVnzJw9Z668TACpGZPtEcCCzrrpHaK5UXgxu9AIC6wcUwuFDPbVX
pWrMCwdB0jpJriOE+Gu4K3dj3+y1jXdNlVe5zxnViE0x6HubezOYdIh5mceAc+IKXz8/EjKzbc+8
khPUvQpDAj9EjA+9szna7B5iY9zMT+yvbjAKfdg45dcwRx4KWL8geeVjPS2Z2VEHDwcM8LZcGJ0k
DSsh9Z5QI6ySYzfuoJcXSQWTbJIrcwBJ0HAcMsyGbxcMzwzK5/uCzFWsHOh0xqvJIdW1JpBincVQ
nptFnAvN6tDY7r6YqWCITFg0soHa9zqPD0jkQzTsdQ9WHntUJeV3brHfHkyJbRUqwDo917Mx7uu6
JOSWGes2/1281qwUkYsvuWu3CkyBYuF9mKNhH5ckVQifzznSBrbbYbaxoVwg+XN/CkLHCQprxxSg
j10ihUbYV07M3U3Ofb6zTQLUMMhNBPlFe9YjyJd8AfIIpQ+lQKM40W2RKKvi+pEoJoq8NCAEMPIp
WEbjMmSBtCRisrFfnL6JT/Vd1XduRz2KkaJOkwNLmdfQZ7JtKqCLc4tV15NfrJRJwCEgMzG4WvMa
7alLDLs5kmEpzPHLVPHzsCQSdAl3be4DYeAzXUJ1mT/smguooz5e4/Z6syapdwhqQGuAyahdUr10
DfYnINbJ6DFVVLRb0JKTElVsgFR8NVL678jC40HXz7bi/HBBLy1HvsQfmOHwaFucmo65UN5a7mon
2Ln9RKmmt5oUIXo7/DPamH6KTK8rLxYoUgesFWGBiC7CRGIlb36CUa4cy3eTwBV/LKaDnMojymqc
NxoKbxEhu6nQuZZVh2l2xkaAUP4ca8JuAAslPJhx4b/hCKnXiIqKhwH2F9EBNCWFtgi6zQrUVEz1
uaKarwhV9WYOfepgWiG+6w4DOuCNtFj+yWG4HeTTBU579ibkI6jxQs4ZnBDDHVaZT8IIBxcOEgY2
IjiGc332uXtW+JF+RG3fmpruGR3CC/0hhloWlC1BPbR9kYBP8pCn2PCqEW74HFYvHgIaSggGRK0L
HmB2wqtxLr86L9/P8GvgKrL59lRzyauAj9G47JKY+2lU3LP+gzcQczmGfrntsWk29FZY+nDF4miw
VfpZaZZjNMVUyGivxkSzczSeM82kQ6XT2Tc5ZBuJItMdAbuFZ5klUIatbIbDbUPpvO1ThMecdPGG
CTRPeMATNi38YKd+4XtOll5loBDAnNS24WUQ+sVxnrxNmfYJ9q1gByoMMEmZRrt5/Bi7YDijmF0s
aMQrxgTQ5ObaU4JAxRFhR0O8mA4GiNJxupiirei67z89jzlE3vO8RXO/RIFYuzZfCrv4jUidlmnG
MG4WVoyFIGjVjj+O55asC6jobMFuUBgPUeaD41l5qTUfZ6PdxwOyohYt4dZ33VNbzmLbmOikdHVb
1oCjQtdnrMU6z0L7QVJ43qxBHjmnzDVOs22+FfyV654XmWuNt9EczJ0MoSWV5RwdIy8QMMJB01Ox
lxvI5y0pdszLyeUjUIKMO4jfEblroHdYhWLWT7qay8Gfd0T2/ATzp+jR/6VZw85aLmFZnxVW8H2b
0AR4QnMnpnAIfNjqaR8+BHbN/jZUr3Yc3+FUn3deCYIt0QjSRyBDaga80Vbs0W0f8ziqa/AxFoYs
9CBNXa/CSwZJAFgn4A0Dg1IcBVCrNMVjZBGTDoZmW1vZeyeRxoVlfRQY6RZXZbBBJ4h1JJPvk8mz
ZGVP5uQiBp5nJjF8l4kpn2nBKL4BWuOHWVl43NYGoyokNvVmMZuxd8suQaaDiq0IxO2NJ5MtLK5+
Z5/DFcOjynYi/qpMr7/Ku+9uQKVUesm93YYaoIK1i/mob9VAOFZW8Ha0HJe9iu4T7xphRrbJHICq
VCOoKnb43fF2xMM7dga2NPQQtgoeO8AtCBsRSsVO9iIGfuJ84YcTIGq6/X3QN+6+gmKlCfsUnMtr
LIiLq9v4yvs63HaolGRAelQJxdqQIVDTWO3gq43EtN8EVd3uei9/VZH/pUKuk5lECJgVSznGyHKA
RenDF6OjaK6Z/NI9DQ0Sd6qsaTKY3rYenkZvBBfRBWRGzKsJpA7TkuHH4w6RNFFepA924u0nn6Gi
07P59INlZMhfxkqmPPgayghPyCawx4bxUkiEBRcvFzBs9jp6YJHzEvD0bBo9vZEZ9Mxzywui/YVK
uHBj2DvBQD7lC/2/k81LR1HnM10C64F2gIpuzHkYC9h8ibBeRQQjuxrRJvpUc3b4lGrIZ3OEwxqb
XHxHB7p4hugzG3vjY1skrAsGWy4xtkv690Rw4U4S3FXLjkpRAMEmg4jvwZzCp5xwZxKg1O9pH8gk
s8jviueq35q1+1JE+XMejtwQFJQB27xVHdmveCz7FeU0idT99FpXxpUMquvCqjZCd5e6Da5ocYgk
Wp5T2SZiFbFe7gVlWNmcmkL+2AbteNCaHUb67jggoaV8nneJQcj6BHYAlGR22ZVgBQYLizpWVEh7
WKLgphGRDdrdQnoIJl5YAvu5pGAYgXqWFi1KmBvWFuVQG0XD6ff/JR4U6Z6P/yZFgzMr9Z0tE5jK
QgJfk8RUO8/GkjKZoJYFNItZ1Wfs6QxgwDvFA2NxPo7IaHvCq3RpD8AbsCZVHtbseKYBlgnWpWJX
OCkXcjVcAMcitYazfqNz68Wf4KbiaYi4+EjQ4PNXdFKukKJMZKHsB68P0OXnVA/+hVvYn2lLzpkd
lsSDh+VFxX2O+qh9UP5wH04MfNhwI0KMAGn09HDC1lugCaswqH9EQrZ7V/Iz9NS2RYsrpaCWyIPx
c6x9RtBI66IES2kS5B+QvKCcIwPYhO61THHy2TUZuW0jgd0n98rI/Q3dfgaKj5i+6FaqYs9eqSTY
OYKlBc5shSEVZAM81G4j201VuqQV5dChRN+QCG3BgCCFil3G2qyxHkcWM+O2D0GwwNHMqsW0HBgC
Mw4+H4eoztoPVrA1gG54hBRRxMBBAk9nFTDIecD5/JjGk5R8ymdOs9nnzWK1mq9NoS4nxGTlnAMr
nynhNawLHKFPczKy/S6/VCLrtU+8Z9qwtyoD20HVpe69PL4nRfDUROl94vO6DS5uVafc+73z3RVI
OVI+2WmBS07rnvN6ujIKOn+n7r9sCaq1oSadrPo9tp+NEVwgjee75+mL2SqeUR5whzX9+wAlamVY
xbEPqFyHQwodEKe19V0Gw8oqsc8l9DqkySPxTZOtjsCZB6lJPgdL/UGhh2drvZJD/pqU/LQ+AQnL
6MBhYLpKbtHGSZhpkEeMgH40hP1Wy3ewujMW6vQuRGhZuekrUlsOQLYYrg3UzqBCZo3ibx2bIydv
g68RJsHNNPD2RmHyGc6kFtGycaKP30UxMrks23cCP9l/8KqHEdkG2ul2aLCY74wpTk7buTKr9sEN
7wRVzGpqeVJbJiO4/PAnqf5HB8tZEMMJl54LYp9NT+lzEbp4ERuPr0UT0hwzPqWFeqs0oTrd4oFZ
LMxQOjinw9dJSuh0VZBtpgo5Q3GN+Z7pccypSkEJY8C21mUWfATZfHA8xpSs6ollY5oIhZLx9uQc
iOtmg9W4pIUhUMGanRa7Ccum4I2mVr7zMowwaslcl9nlXL/ZJqbW0U8vvMFCvQDQYt0Cwd/4Y40O
1UUFZH8JNspMAUMDk1R4gorW7lzDK3nvQDk6/q1wuOWspjGJh3X3Xr9kA4R6ItWguDdE8h7F0XVg
ewlkIO5JMyFxuvajszLXppM/Fh1vMNiHH427bxWXfNVKaMNFdnYj3oyu5E2b+uEwGf13K5cPxcCF
KhLj7LfJe+vd8NZanMJoSxFwekx14wOTzGdW4Td/+/zYOt7Qe1R+xM6gyr8yreEMNThPG99+HJHy
LBBCWMbmLkG1BtuTsqhJbxP5U8NMSCfX3oSxdWODjYE2cYKseN9F2Wuhu2BLvUUeQ94dqS26ZSAR
EAqG077AwIzjlgADDouYV1mi562ipUk23osE4ymPz1oRfLsJjexKJsWSZFJ0lFfWlfK864b4yRQn
wBoLdrs8hRxgy5vFJhQPYvkqSuNlWiTffQ56EsgHfLEoodAG7DAITDRGfTKR08YVhB+7XJ7roOKR
iI3zEFSXYpavSnJaT+wa0K2o0+jbVwNwRVL6BBexDXS8JWqzBzw0osz0cy5/0nugmgpmT+79XBnF
Fjc3XRLvuzmKt6FoEkriJQpleRrMajyyLNjw4XmtBtZYSE/XxdLADWWMJZyfLTYS4jBMfafdCVKP
SbHpP5DMcwHvBSVy2wbAJ8W7GBVxH34ITifjdR44rZjM3MdNepgTTqyy4jLKzfDUiei9JVSSgwdD
if1B00wzv9g0vSmmhoKxv/yD8txPK5RsdxtOeGDWFop3+Z2hoTJS6AZ8XNlaW+A8cuSA5C5KVqhe
HK4KkpjaGPhc6iPXAkV1YEFvEM2XGzRpIBhomtx5AZVjTdwOg/FVZHxeRjLJjYE81XDiQy8bUkYX
f6Mr/XEDVpzgIkLkwrhIjxJEDdBzZcfP1TxvC7qzdY3pfhvK7Lbsgv3U3SAJWvwj0SNoplsHfrtI
w3vVVjeBBZC2illvFHzzqiEdMY+jrSr4+R1/ySQ1onfPho1aKPPTLKDezpHxnjTlzhcYV5u+PfpT
CObPKembAufJE2O3cj2Mk1KUI7dnB1Mt7D87LMOCvcMONMLziO3UUEdRsUPjlqSbSux9MqjbsJUX
Dog4q8aomzviUBvJg9+zPDWhpOTGJ5OKw9wn12QX3bUqrTezXV2W4UZP4U0jqbEtr9+NVLcbV13D
4kIn4MQXcy/PqpaXfh9ez2Vwkddch+l4Rf72OlHW65I2qGIyBdLcuuAO29aaRAhgdatStKBZXrPA
YI4LupYalexOrI+xfAoqqrqZ2Y9ocKBbE59ioijRGt8FSHb3buodzBq3Kk0e7zE9c47gcBdnat63
RJ2IadUaMWo2DTF3agjbYsRYs5faOG6Czi3L8WAwkuhm/83st0ZbXoM3Qyfmsg81IIwwtO6qk2Xa
IKKzYOckLQr0p4H+HkN0eT3XfBid2Xu3y/6QyyXp1MluxsHyTrFg3OH442+I+iqxumBj4h0yTevG
1B9oMSjkeEz5HFDt+/PJkH2NcReHis9HZmgXeT3CXgaW7dqrqKedIMGDOr/UEczdDEnJgVSIO3QE
l0hNLxtMsrukmYCvYj2JAY3/PnPRlnL4Ku+hRLtQxCBIWxeLTCSHl7pOKkYH9I5N9TFKipWZOcjG
lyF0sazdtppdfKYQlWOnYFHpTXh0HwXY8K0sBA05SLxNayKjRc2t3ENmc+JVMaAspzZRw85gA6Lu
aPTLejMe75KoPJUzQ7OKNJA8Em9gIajGcngCeQVHPKTmxDb73swdJ+uAX57RwqpPyQ2gBzs20iEM
hQm+bdQ09BH/moxXnpVHlTWAEixwvYL+wZFmvHKqAse3A8hr6KjVweDvJg9PFr04Phdzl2pCYH27
WdlFdzVJCB8qD/gEGNXe0VB2+yirt7r/UcNS7oZsrioHPXaIjClP6hxyM5P6tJwPk89haDf5xsMP
xGTX8TdQ4hg+1Sh4xic1KRAbAqN43Or1/9fd/U90dwEKOfSJ/43uDgEh1/8/ie2W/+BvYjvHQ1Ln
SuR2ju24vrDNf4jtHPGnQGVnIjEHruz/VtT9Q2xn/+kGiO0Ch9m6aXs+Crh/iO3MP4XrWh6mVoTh
ju27/y9iO/lbS/dftHbCE77rsD+0xaLdk7b4Z61dMAwYTBsg0qBfZ+NgKRW+mGRC0odmpCGwLFrE
R0xQzjNAgnVpiOjOstOasQZpB2MDgoaC3N507jTQ4VfYsrwJ012+rO1L1Hg6NX8sxyZVbh6bPWMK
Lg6LFNkEzuQpGPhAjJU7X/SZy/Y40dE+anpChhwZZXjgyxSAL6cLQ3pv01VZf2zmqNkCIc9OYyhK
Goy4OvV2X67VkCisLbOg3ooW9HM4POS+0/8MEyu5MCW/hVe62tbEmO3YFVcXOJcSIoUlS+9RgQV0
qRf8ovV/YnNh7do5LaRSJCGPNWQbX/SfM7sAvuJi2878ON3oUBpMe+dcbtRAve4itFs5lt/uKivL
jmiOCfScZH2HjQlskAFlLmZcxh4mSXHEyWnbI2QgOZw+u15AYIUaNWgs7srCtgzwHnhaGDm+IC/P
1pU1hDfBPEGrhUBFVzIzH7Ig+Nn4bfZlwsvmto57TlCCr5yomq47r2M8AtEZ6a7hrjRd+b4PvPEG
8RJv0iw5OyLnUyZZuNDf+isElsEqEnm2UQbTRz8M/JUS0SdqRoY8dfKcFfraMbnlnSruuN/qbB32
+KO0HWSfPWKrXb8MRs1lsqlc19iomKoCT4V96FgnsxtzRrI9MDSz1QKrGKVMhwu40HA2OUozZ5Z7
z1JibwdodAK34uaIh/m1KUzNoIWsh4emb8ZzO+VkVjTkDiDEHMVZNx5azix06p2mCaIEooq6gLhl
smOkzvDrU8XfcoEPCUiWL+lPI9M/SbZyr2OC0bizerFvSrd4Ha0KRmuT6N5fFXFC6FbeTndGKvmX
9Ri+dFPNLcFDtUDLPd/kPczAzNouk13uz1vyq9zr2iJXNvOqgabF7KFJBPlCrAsH4qjxzJ7swcLw
V6ZuC0wEejj7HX3Aj2ddRGUs7gZdxWeUAgKVRk/HWuWslAod4cnoEbupNqyvaNizBwG3/MHSdGZJ
MhSvFRTuS6StwwVzjXkvw4meJw+i6EoU83iNLpd9geFaHd5r4A8NoIYNXp0kWDuEtl5TKLlH166m
c+C0w2WF6hcx3xTed1nSMEI28xMGA3UP58/Ym2wFFH9YjL9LhnmBmr3yrtNWUIFkWYwoXvSsedvB
Hr5tcHnnIXdyTJ+4c0sWi4DH7SViK2m7Fz9Ms1vDi7PnECQyLXysgvOIwO1YmGrcsenoSa4NffUT
ANe8NYbZuGEMEODxd+t11dfx3o+y7rvUMYtu9KW3QITpYZu8BERpjI116pAiwtlp6BdLIOafUISS
x6Af2h1T2oQgD0ubrMRYPTEE5VXO13NWooVPXbd7KwFR3UovZuMLaJYZq/Jz1G16vCOVk1JfU8GR
jZWmMViUgkhIPmhrogbsWx+BEXGkiX+bJLH+Rg3E3ohFOn9j2E/DSwK5BUuCg7PHK4AnomAzq5MT
Dc2XgRX/sx+UcVBxar5RlfAw0XsigKWTIUcn0Z7egqEY8HVwTJOBV7NFYCFCZR05JD+VdoaixUc+
9a68jpR4qxnKU6zFSEU0lG8Wuy12CE71lfrj/6buTHakxbJs/USkgAMHmFrfm5t57xPkLX3fHODp
6yNKJWXdK5VUgzu4g4jIjJD/7m5mwNlrr/UtQXtEhJJdlE22R4Ew7pxI+h/4mPaD9D1cs1A24mXF
hZKwLWPfvidCBwFzKrp+ZcjQVasOVgee2QaspkYet6bX4cxps1rB6R0uHlfOsarsas+YVp6RVGug
oMiALNF4Ra9ZEDo7z0LfIBmdQaYY7fDWGdN0G6eBdtyIe8cJSl6+d7KR4pwkAIM7ViSXFrK1QXMG
bbo3RqPa51nQM+xS/EtypNDkI9/KYgOXSwqFskKFLwiFxmdnc0orepIsXmlFDPwsXndZn+ob2TvZ
oSxcVr8OHN0972dB9M6wzyP233U6pfo2SbBILJwEnZKTeUsFCHBp4rvgqtY19dKbyIP0RfSDW2ok
+ian6tlrcxTTyjiTAaJ7TkI5bAWJvSmL2PKUdXRliUMDsiFqiqYqO3xrLKtn0mnkX5lO4x587/hq
Kpd4bChHnhya8RACPywXlZsPcCuL/tFnjYNNMu0Kepsq2isUh3iwspoVHybu+R9cQ/U7/yX9acqJ
CysYvYcqMFF3GNX5yFOjdADJazxUKoc86RT0BIuomcWL1sOPMFqsiFIjAJmsokF7je3Y3tH2E546
o/N3FvToR9aYgNQ9YX23WuC8dtKs03WD2+0EFCs+RxWQ/qoVGB/Yob8bVe2+Iea1iB+VE6+NiirI
MAubexW46W9r2tOWa8JG5G3BkvgldTuLpm3yAzE/qnIwfy3TLi12kXCnbWR5xXqCN0n8C+gcZQwQ
2cDGQEwStNnvtCx1GJsa+65zWHkpocFuIqb9bmHZlHDpru9fECxp60YusWpWHaxZliNBIJTMxLbW
Np+yDdDj+JJ6dUA9iGEEV32wYyxtXDNhK5Gi7L5AaOqVOWyoddD+mA77h7Z2HZqsszBeqVo3kGCi
hI+AbsNrtyxtfuJgB8CrDaJhDtTqNE7owcZKB+hxDVJWQj6BoqGKJvVlw9Sjox7kGWUNriDvWk8C
sikBiH2i83jfdtj/KNTAL07nvVNyJMnNKifFBxB70RGt/ZqMOmLHYcsS1l0RHorWZ99OqsKwdkZs
Cgq32tJCpja9rtq0hA3xcTXwXgBMa7AJZI7tlRVUJ39cPvkfXL88TJGace41SYJIzGvVrLNu4nUy
xgJtmdKVV1YdtAI12O9YVNXSrtbcK3SWd3UoEBOUg94NXK644GS3cIN0rqGI0gaksLFptDSkwm21
VjBFMI1Mmh2gcH/lPqUZ45nKIz7y2Nfs4HPqC4rb2OJEDrJ9lFRIFtYG8yHrAAR7RAp9Ki4QwQGG
PNblS+w+98TlmCvr6Mg8Cu+1gKN4GJ1fkEH0ynOP84jbYowWIebncx9jtKpvTflYUHfnyfo7NMFd
c3rnybfXqJ8FuJnyhyj9cZyTwB1uLq164JrCMp6+io7iErs7Oq1xsGMg/KX9DKNwC6V46QdUbU/f
MyYLQoOh2L/oWv5R6M0bSSxOTO1Tnah6a8U05GiZNbyz+dAm2l9ZSiD1PupRIo6yLKOZNRv5p9bs
HtPE38V1hV+1xCoTsx60DPVrYmLB3Dc6z0lbVb9tGm1Aea1c3xw++fCMZFHhV4VgPj2k2QNagX7y
QelgkXe5ZQQi7DexDVCEEhZ0v8hMCpqN06dIxulXZHXZRkX0YLUd28spgwmcpf4Hmnk65+5+RKYe
IC1gD3BijCYtYEasuK7oHlpQAMgzqUcNj8Sn7LcZPVL1SPUMrDQvCuxzWtD22uqBsWrVRLMdNDCa
06mWBX6FC7OkZ6NxypegQhQjP8f9TLPpAIi6cOePVsUCSevvQeO3D/0M0kyYnVmDpmvZNrzeZQsu
Lwc+VeQUHHTW+NW6bFhyCZa5VZTJ+yTlkSjD6tlP5XkorFsRDt7BE/m9tJQkFeQNgKFRazvVv3FY
/WgRBlm3BFstni69B2baZ7UtdVAoWGoZ/IvIXnU1T/sksr60nmMDJMPXtuQeUM9JZNRirgj4jgsr
pLUGyBN3etG9TgFXtQ0HbBN1JBwrLw7XPpo0swV4W0307UIOAgADLdlkfoDtdFn51hmg8As4aU8w
pMO1aFEkA1pMFmXmfE08iJEdhpq2cAoIew+7c5kD/NWV0JaAGj9xlwrgi2DIuhbl3k79bsliHgM4
/rSFrYOr7KvWfgOeaV+HoXJgVydD8+cin99s5Lej5vbiLE3ffo0KMbUsYZzwNHLgvg8Bjcl6rkvM
G8r6JE1bHu3U8Nh7p5QYarLOTog86XOi0Uzs1SELI0Ajc/AW2wf5JQ1jja5xjrQpzqQ0RzeuotUY
DLownzfkvnwGpES2uc7kTlrI36xLbTbzPdWBqQdja4nz2puTevG9NPlNlfCTfYZp+6urpH8ua9k+
qRSHipuVKcy0aLaxduZJHwVCq6LefsWnP+a8abC0VuZYZpx5nO4aepX72hfN9KjZjbnJh6x29sKa
rOfCM70nHCX6MePmgU1ExkDHSq7vTdCTw7l4qUBMm8x2JCqvmcYK83o8bU0emvPPb3obI/InTMrg
QKBNBK1O7buOI8to7JoAjx6rcs9hzHwj7U/5h+nPZdd4gPP1AAxrWduO9gHC2vnV26LHDJMx6tQg
EykW+adRhkjP46R5bOchwOWvOqa4g1FgnvWTmGdRqUU7xHRE9r4jrQojv3CwTzatfR5c4vVL0wQX
sFAWcCJHcxX7cBbanun2O6FP7hpQzbAAzO9v8pCCLMxi6PIiYrtDdTu26aLZi7F8bmBAsi+ruz+3
wPHuG2ArSRRMv7oZlgyLk5kdsWfrp9rW8b0WIRbomvP6mf3lXCwHZM6Zxx46VFqwoqabXM0sEe+x
nJpV1o3pH9MUsYSAdgMOKMnF6PT4wesoAYzSvoCpqLrx2x3i8WSp0YcaxMN11ZhA3qfCU9em8wEz
KYticjAeh8lB3bQcswJCbcNXaWDrvNDrYf82dFzRco3ELnh1ThIrHpYkCrnGOIZrr1X6BglW6/ce
i2ruA36M2UkBx6fuHiNGlSG9wkcEvkErzlOfMEeCjMnDjiwEkmLfeVBwSK09+9kg+jX+PhZEuV85
m6ApxJ7FK++DaoiomBWJxzm36N9sxgT6f4ch26KMNzuzIg66toOgYQ3a1x4fWWd0OWd1XfhkJEOS
rQrCz3ggHJpCl1gji3tbcBPTTVPfOqrq02VES9WKzAxOYfc64EhaWvbEubwo9m08spnKDcYQivVW
ILkGWoXpcBykLhmWTAhB0tC5GnQNuEgeVq9h34kHveDCOgoRtlidivqcqhCLAt0+p3nWeu+IJeBB
Zpv69P9EC/3/KF0s/ud0cZcGwEv/m8w5f8V/ypym+y+puzrWCrK7vJ/Of6mcpvkvgcg5y5mea6OB
kBv+L5XT+hdRX0m2xTYtYmXC+neV07RMXXqmZQlixVL+b1TO/zNPbJEj1oVj2bhETAvU13/XODNV
dhS4dDYPbfHh6t49ibDNuU57+jfZ9+E/VdN/jy4jwP5f3wqeo3RRU//RVKUkQP3v0eVqBChOJE2h
jDkLoW0ItfxQ8t2x3aPksSi/o2z460afdYqe/yqeEFkSw1ONbdROr3rQ6vgcwklgfWEQX8iM12DS
tuFQZ/sKthuVMmM9sJRkGb42rqOcML7HPvx6nWNSLe+yqTw8+d5VBUBtbIdmIGW8NRGJpJy1Dp1Q
+cFnCTNLJqAFKTzwa/E6FDcc+xx5CxeJs1pPQzvnap8Sod/G1j7CxLikzdjupWBlkSXdT8TCpOpd
a1OmGMNjN3pqpPgW/UDXgmBOzKnUtRmhdgFjRGPil4QrINmKyOfUYdDMO1yOqTSekMFIIvE4w9NJ
1xlrN+XbAMNs2kbSYd+Wcocz4L3U7b8EA0/j+fUihr5e2f4bhadzfFpRyDcEmE4NbZ/HmL5koeNz
He9FUxI8zZCs2P7RYuNn7DYTGV11I3mOnGNpOj+qvPST+jI9TyyFnuJBMlbVjPIc04zty/wVqL/c
VYyXbP6hakHTamREH/NdZsJXRpdFtghrNu96fZ3Gei8D8amcyVrKfJ9pMaBokX6UqQfD7JygvG2j
FIanUWS/HmQE1Cr9oe0zELyMYb0c3lTGyTCIpnfQKMaqSItvps8XWjZXkIzzOTbokAQDVi49sYU5
SBENGsTAg4Y8HYS0lQargckKJ13sNoSXOeaVlClIBo/Qo0+y1fzX2QIlMlssuacTls8Ips4/Q04f
6WocnzWvfaszRISUQosFDUbsbomCl/GhhEeG+xO/iTWpP6PV9lOTyXUi6aSI2XBBJ0cqCLCJau0X
NQuLIisqdl64yRx8NiKr16ah+NeCxGOKT3ENkx7bMc62OnW2XjM98xChDxUnzrKdLhIP/ZzROehh
VS2iziEnDkRnVXnlgZhbz4zsYTOKDqZMyEjUyU+DRXvxYGUsiWGR/SB5YTm3n8sSir1ntBF2nfzE
uzgA93Iw59jXcWwqMmX5QEyVDp5giPbIdnSIQO1t5KNW52/EB54b3hwThYmT1DHFrpAN6dYOQX40
CStZt9P/8HHjDmr+bKd5HKKKSWecFwllgGWqZ0NI3ItTcAkPPkTiqxam5fIDWMUjSt9PgQFlmeTu
QW/4H0TfiDNG29JEcyOyxaoeh16v7Je2auiP0ZJb1VVXxrC52bX9MdvmQj3fcajS6JyhlvYxiZXY
Fpi3DY4Hg2avmgBXW1umWy2YVyokvci0rzDJHZS623DVBG2FuefYuB37OcqpPklxlKu2Lse9NtrR
Wjnls4j1P4PNeoprbMfTlxcpDvOl9P1fM4GeLBSqaQC4e4weuzY6B5RZqwFpU+Psz8oVy01mrJTR
fKEwPRcxhTwxM2zn5DfuebeiLzkF077rfWecEolAEOsrQn9XUpqibIns/Ojr6sPrcBkIAktKpQ+U
/BGBvQnPOo+l2lalV/EjDER5I3/APIAtljAdPFl7GwTWthmitZ9R5IpdLFwo+gVlCHGgK2S+tIPq
0VBscMyYcngWx4s0BrQvo5wTOLbf1KiHda4hL3Q5WQI1lMeWRToFPh1kCoplJEBAjFv+GXUnK/7x
8tdoEZ6Z7yb/3PkorigIsf9hi466M/uB2KAMhxuwilerE6fS6p859oLyBsRqjGtI6Gu9744+ceWW
w7vjklkfmE4DZhG5sv3uISn8z8gpD6lnbUbTWpW6/25X+nqwGQ7Jauj68FW1ObUDmb0zhvhIX8/O
c73XKoxWrbVzMazELrO9CLoFywSNPhZEKOC4OukZrCkTgUDQl1twecHaqqprzr2fW2947Ch5U2wR
MZU6GyFRLUMUHTgVBy0WX+D+QGWO29DTdqKD1h7G5Hjq/Mo6B668f2gyiuAJfhnB2U6jLcjmEyWQ
i0RMT3BJtiyGVqZe8ORsh5QmGv2bqqtVmxjUNDeEZMVPo43ECyvtx524EY6ZvLZcJlUMGjDejWrC
xSHwd9jGpdBxYmpl/WP2Llw97yNrP/UxPWIWMV21E8lw7XJIHmbOidTOP9u22QktwHc1lBfp5z8z
9xL7+kNTlO+yNl8qbbhXqn6jKuc1KMs9zyFLOO996wkirjxIyplkX5fmq3nxW2iHpYOK00WvZjSw
qWvUD8QBWnSKFUPYc03zCOHlnnrYVqGPJtp9gj1LhfOXYXS3NHweanGIqD6qPfuUF+4t9OpDG/IX
WxQ9g3MLnKcxc5j7YYD7Qz9gDPkJZcZwnp8pXb3X08Ws0ktjefc0l9CB7Zewnh4gnRUku9l9bSIn
OkosCOXBlgRjVOS9G1372JuX2Kk2SUG6mQXpmznZx34g2QqRGjPFMYya7cRSobbnJmQmJif4rBz7
k8U3b7sO2QJsVVvtRmjNjUTEaLwnRqXzlMx6haVeOrffktv8bDq2V277QS4Us9lkvOTTW5GbH9qQ
/4rBOOlzSpvO+LSt73aNzTOORpIk+A/jMtm4obW24uQ5bOQTwGSvNu6iax60UHtSVnlznUshgqdA
eV8uGVtKDPEYsndyKKLLKmvv59PRYp210HODZU+3TRsLU6pzMv25/h2/iCy8L6PyTj+eld1CgXHG
0sWOjslImz5aU0fEUGvqo4hA9fHarscP3x1/Qj9kFtF+ZULf4oQu6rvWzeQQxKrJxf46ghQZrW0R
puvRdZ5Jbep4tiCbBPE+LLNdSrA1SMNN0TwVJXJvokP3H0gwBqU850bw5gXWp6WVt6nutyPYUfRQ
bZVq+XOQkQbDM4dvLz+mRrkhJnOoKnmMgubsuOG1CRGadPlah7cs+OjhQKB2nHoWfp4THCNIH0vk
clsv38rR2YbB8K6S7hTVPmkbKd6stts683FEmJcicndySKlvm5qt5B6ToFIQDuuOdZLcXPEcVOq5
UQz3ZLwXgnxLUkUffMyJtOX6q5Hh2HcyzH4Gjn2icDzDlmnpntmmvxuT2Jmm2sUGuUa9x0c/AcbF
b2PWYh3MZbCOu8q77j5047mw2chG0YFiIhzawcEa4RIKtY2xLeH0yxP2mGR6TPccsHWOp4Cniktl
Xe3eydettezTAitk0rFni4aYm8BC2xzmyzOXREQzk+P4bITorw7hpdTQd15V0Aggn2HMLuvAv/T5
8O7owVaV2jfdH9hcYd1YqtzS8LGY/0o4UbjefBwZz0AaWJ6RKQwY6jX7FjbjuZySc8Wdth7eaGc2
eTHZfxwAdb8ZQ77sTfFAvJAmbmMzRGpFR+xDZ6m1RUON45lPBrA3oXVLCcQXRBdsMm0f6M66MNRN
w7NNl63xPY3dxgPe6pj4mMZLEVB8sa1SRvBU0PHHs8yh9A7BECIaSXGxcj8sfZbExktNoQZLvxdA
zWjx/QGte5UmDXhWudUFq++Br07jU0rFnhPUF1Nl+8jM1uVMEtMPkCoJvDBs2JAxnDX0uHUcVJTF
JUAFAH964wHCw9k3vX2nn5tEbUl4EU71TxbGeQE+ZP6nKcerGuDzTmohbdDcKMzAeg59gReAvslx
FHuEopNbO+f5h6v5/Ha0u+dGvkSOW2hNdpj//VguRxIfQ5Yessh4cAsb5Gz/Mr8LMx9AS8ItrL1V
WSn25A1jByw7KPtZ+NSUdA31PeEBH5caEVLWERRzkvwcd77lXPxQLsIhug1autFNnzAYp4jyXgdq
rcERh37QBIfeas+UBrykmvbAR3JTcTIJpMaToNwquz54Zr1y7YJZy1q5pPa4Pe3gBnfe2kibFe7y
0/ynNGnzMargj4+UWVrbtOp2TU/blnB2IbEf6WabFLdtGlRULHrll+ONy8pKN6KW55TjXl19JpvA
JMQ97elFubss/coyXHPMA1TYX1Wojkqvl5r0VjUvusmnq8mnVWNVG3KqFzM5GHO2lzdZwMjLOW/O
33NyaKqb32OPNnQ2mNwiZ3MpOcYGFF4UebcmnbbhnKyf4eqK5pcSFg8fG4ELJqc6t+IUajXrwipu
rHl3GtmwofWWaR6d6hpPXeHvW/+HwCemhfA4N9NNDBO8hmLeIT+0fD0lIBsEsVVY5etxUBvs1uAZ
uA7nKbhwL/6YvoQOEc1O34XhSAWpjQsnxT+ERBqCAKG3j7z3mtnw7LBjSEKopFiQNNCcoAKunSnP
pgey1aKQL432hqzXlppz0sORdqblMPWr1MVD2trbWjfXthZueTKcdF8sm4oeFGJorcdpszmDsGFv
bi7TsVrhvtlSuQ4+EIlT4xAvNOheL9Y0LY3hrUV9M9r33OG6WPC4RsF11tkQHTs731nkOHRHe7At
jtoGH3tItG2oTvPn2aHACzlt7QEAAki2E0W0jSOPzjN7RYDFrYPNiBdJzCgPaEhmP569wd3jbwCx
T0xOmxXoXeKrcxKAuSyduzvK88xha/V4ib93S5v3Juyca0cAwqZlL0r2jebd8hy9PY38lVOyurDr
dRVlNzdK971R7ClxO1DqTGrPXhqp2CMYbfzA2fqd2EsKhxglQEYh/5b0RTP9WPigJz3EBuas5/uZ
wYir2NpAO98YsOT9+gsGEMab5gDvZz2/EDjgwIq1O1PPVpnnAhDHw6P09LUsjPM4fcg+O+RhuAtd
Wrf4o0IHxAjP4DFsuE86Wwws21JhfJDBTorynoqXNNS3872wsqJjbbRwWGNWjv4ysqIzSspNlNOb
Kx1G4eboJ+0zLmhIqJnzPDhswgP3YjbavdXMrSUgJaQuy/r41AJ1W+KX6/dh6jFdRFwQY7kDGXdM
a+uDate7X8qXHCFnoY/Fb+2hgduRcbJZwFoKP29ZPRWWRY1VZuIdG+cTLbIqfiZ6RPL+45//5hgj
WLlZdC8UGfiBrSMlQjjxu2XPE6FSSbSRmdas/MB9tQ1cITj1XgLtj6JCgvEulqrMIAhkIjIvhywH
31BrdxKJLwS6eRUGZr7GuyPQ/E1yq1Giw/4EpIfrwhOZyABGjFJLnKpQo/hJgTl400teYLcvjHZL
UptoLeNJbANjCELtKBJJn7uHale1nbmGQY43ve+vNeUhyiLK7uh1vpOq32Jx/JgSvd50DcCQWn8k
n/QHooFvTrfhohhhLIEH/jVaxvMxEtOis8x57UxHRIWp1sTfGITcmRrjrxwzapJ1Bj9Py1ZDMfBY
cQTmlfaz1lYjklBk8LUR7cM8SH34eJSPzC59tBLShoS5jIvjuNtCmj33Eqz0YjplKfXPBjcyvxjT
q521NJp4d9DwPMtE+huavP+2cu6GTH+xQnENTmhGqcz+RK9t6pDfZCISSQg+3Nf98FdV3bVPeEOw
udArEfLl3C+oRO29567XrpwBsUfz8gY0PK/bKnpzKkoIKtL6LFrFixX6/PDMb0p8eGN/xSd6d6zk
l8TutRKk0LoOOrBDj18QghTX28/W44XU0FcQhvynwKIlHbqvF3SkcYjWLm0jumTJRYe2Q7+DCXSw
+Mz95l7aLSWncfDdQlXY1DrlnfFVcmAiMsjmn9T5b6PBVNaTb8/jISDj6ICim+8Gyc5wVPws9QjZ
YejarXQSnzpCHjkxDF4mhHJg1nP45VAJF6oHNKR3LwSl0CkKK9gYExOZ3ZXRWlPhRo6jv7BZofW8
64YEW2aWVFLf/BEhoy4pB6zi4E8FhGp07udYgPJbrz2PiebtmzZ5wUuZwx0/Y6wEQyNGlIU+x53t
D7TXGvIN/lWK8OVRhERDbRx+jiLC6u3zG5T0Ry1I3B+1jhKntv5yo+lbNLz7HqxwFQRiHW8NqjY2
KsnO8PVYXgSjMZ8wnjCWWYGsjqDm11EqjGMtCdUlbb4aybBswAf+jVO5Eq1z0zLOOPjX95bjcS3Y
E2G2LtrqoOKWFBr9VBFjcx/YREdwuuFqhCkQxGuk4S/Smh8uYBFgdMuJeoGlO7+kBFvuUcgerk45
2re8ZC3nJJznmzBqYSPAM0U6gRvu+1G16uf5F+AkS22QKRjgKufe2vz/VG9NNkZ8OSRPk7P7uCOZ
AsdCGnPvJw1RrgPVwCydg3HNB1psw0GNqymFLctakWSviHmmujZEj5yDVIWulmnB/p+3FsdvtmLV
t5chc01Vlb/YaH5Ls7+WBaARcmwTkZTgPRKdsRe1Nu+SEgoDqCqAiEYuYkCqDGJ1MOv4W09wmXHO
GQLupfNdKTPLZsPF9Css4t2Va1EnaDiXjLDsfGceAKhjXmlBM6XntAW3QHVVn9bT1c9i52B2w72w
488sN6rtNPIsDVz8+UNv6sA9gHxq5sSp6RaG1odtI7rWbnIUXMcY+RiVUhJb83fpWu4ILPk+4rrc
JVV50ahTXFocsJYCZNAU5WfplacyhHuSVXWz9v/8uBwWumVgRSviR9tjbC9bgBKR11/TTOa76rul
DHrZ0faYpRwlIv6w2ObWp1g35POjxKudfjVasCx4Dn2UYPwWusGNyAz4cFnG/PHA80B6Bclxyrmx
0HqNAgmEIsMcwrTe7fo+/Q7Ylc/VeVvMgBTqgO4HybQ0u3rVYo3s9PLXtxSvRAeJBBBSitFyAn62
oSBrLinWSSlb+a5oa/ylsyoo/UdkDh5kLVPR0MHi8dyrDoDo4jSp2NqtuBVTLFcUON+LeW0yIseo
sVpOiWetnIJX2fHmTyokvbjzLn7P2UHkw2/oOiSZdH3XeYQxQNw3mxHHBRzknoe/hDkmBgRzvrV0
yeRWNhBxXiZAA2R8W7oF+v6xT13ueFw+1qRfhjQ5t4G6OoV7J0DEM0PnspOSv2ViuPF+ENSMHMlp
N3hhtufckfPe+2NMuHgIyouZ70eP9pyupTYGN+xrhLa/rxtUOrWE1kTnboa/CTP/r+ebnNWAjsp6
cBhghq957TXNYEMZ696utoHXeENEZ60FMcixUGYFs0rAc37hjvVGZyvVRLH17vXqqRnDNyWAAmAS
5PBqsRwuwicvwHrfh310yBydA45NjWA/Np+JT9Qxrp+of8tXDpHv1SSHs1tN363Jw9uX+W+DyZF7
vdiOGMVY1bQoEqPzOmXsf4Zeizelw5GlQP5yrKwgqea+Ftj5SfftO8VNev6YAHm92qa0GNv4IJuC
t7/FALTEOn3ptORJjqRgpa4RSIB31AKYXveED+gHuA5sMXdZnN0n7YvOaSp+rcFb2ZY1HGwby4iK
sgIKKbYgXfXUwRsjvggIqqp7Agxfn9yweLVauoXqyXjT6JEl4yrVUsfdxlKte0tB0y5lXchLUDdf
uKfwSbMy3XWac2vLQD/xEumnKHJerUA8KoW6mngZ9ToZSS1qbbN1NIazKx9RDwqBu0loNkccWdsZ
6bdQcRIuwZpuqG0abp7KvHXDYm4VzbJoaZiXzoy6G4bzEjoqMkDOUdMMjX886hIuo72o4KripmFZ
oo3JTxp2uEcEXUtd+qZPvXjIsyeHOlUUJ61e5cQicsG0VEjHOtT6t41t6iSgQWLeGDnDh82yCghC
DHBP2VRmm0pBaA36jpmHinC2rmqFbrnI2jy+WVF4bIfGgjuQTByVO/KhnXqiw0ntOI990i1zxuFP
K7Nps/ShbnTJZPaCmxRFua37HTjCe4jTcUOgCi15yBljIyb4gkAon50BcLm6xXlRYQJz8d859rcr
mDumCcBQL3d1j9rkFw45y4o+HfKKS4DxfCu74oM29JtJWnKnq+DBtK2rrKy3IdGMRezBzDFq8YQb
lrgzh6V60vFTVli5wSyVox8de3o1wdNTMrGomng6lan5EZgCln1nbNRUTvs+mXiLGMVU+tz2aGNj
2e4zjF2M5GO7Fe1nPBnGScDrNAFKbPyov0xDzLbI9yAP54yclC1w+MvFS+1hjr2hstPWnZTWbmh4
YJi2dtReQuSeZfBcDCJa3YMpN1YdZw6yublGmBGpwh+BhQXFfCWsA3N45xw0qupDS6MH8FMc5Eqi
osZAjrVon21PGfuwf3YLshskcF9FU4Mg5HCNiWsCf2/IjeisrT+nqFMNno5CTaVG5dOAncG1YWdb
y/mksZxeCELD5DFbUK4KcgXSXO9nCbd44iMSTgKZ7Dkw7GeE6jpMtxDnQEQxMSqIjKqOGeICXIWZ
NVEqOs67bA6lEzqqqnl0Rlpy4IBJkyc+px4JfNk2urFyuQf1Op7lcADfCcmt9HuQYDmkyzrHhuib
erjRteHNn0pnpTTcdVYXnzV26UUhGvbX1bseSnHM+G6sBfj0wtDwNy6D2T9Usrg50eE+nRBOcdtg
7xZdYq+M7ieRAnYqtVQrl48gH6Z610go27yy0kqSXeFZcuHSGNvHrbut6uHMoyfcldm+Ex4nVglo
mNuH2AtSzgNolJWKG2vZROa+xLOKaw550inY/41UHI3SaHfSGd6ojEcZBkq8xADNniBgGVVyGiiR
UQFnrEFr45/2fmkc5xGblLxO1VfQp3QmFfOeK9D2wlQQQSSnJdkfzZIzWqO3x9Rsbmxeiv2Q/RmE
UtlOJ/OboS/N3HwsOyPYsEOcE/jF1+ida8XGZvAMsaY76sGgzOkU7JPGDQ9QoE9NxNGV1jQPT0a0
bksszr5mv7Zuaaxi86DqDhStldIx2cXJSc64mXVWJvm5ZrZbOzGpVki2mKwCmtg4K5h5tKdS915X
GIwY2XYFbK/bUMZfOUDxBRgpAyVbbIuAvm/iHepAdw6bXpxFtUBvx55kLIOCEkHTyN1F6flwJtPp
NRoffWwMdONiO80rx1qqPtqyD71rVT6sPfjkGy0hNoeqMdP21yNNYKu40tlR+jB6rOAAm43QpwUF
jl+cijYmGzP0lzItnWMncWPx5Ftzq+cUNNOdS9jTMXwxvM7W2Z/ie+CIK6b7aNnNMT2hvL1dOU9h
iOiskoH4laedCMGT07K4FtyhXmM6AICcQvHEeXHQh3TO2doU/QbfcQKsKpZDuPSKFx6jcm26W5Ae
LoJEVS2d+HVsDW8fkVR7qXT1ipXcWIvYkNCJoQ0GitKZrIUuKs3sve8yStsnbupuUq087omAR7hd
9hSP+oARluhjZw9WVxdw+BhcUOqwm9aSvhAuQHvPzHxxXfZ0jdY3NK3VpCl0xsrUhMiPA+Lky4Fv
h3NzmblBtWql+1TlIH4onGVVDo3Sl/RwVUERMvNGrCLq4Qhaffkf1J1Jk6RYekX/S69FC3gPeCy6
F+6Ozx4eERljbrAYMpnnmV+vQ7RMqkqVqkxLmfVYlVnp4cDjG+4910Ctt64ddogsFM5GSM5X1pzl
2DBqL5n112WUbkAUBCLTN0jNb1xmGF7OjFXG+qPZEFQatbQYes3/qsL6UYMMs3MYFlTjQHp6z9TD
VfjrMeKjrq94ZYGMv4SjJiF5JV4NO/k4zo3LpJ+NBvMkAstjeBgkxrPwRJi2UoHu1VodrCw2OTvT
YDw7Nda8KQlybkY1eaquWCtJ6Prkz3q1HYDaaQMI2LwreM6XORe5eY7ZLd3zquxzeapqc8EeWquQ
Ad3GH29Zq01eQMRI7hA9prWHeAS67PcZoeQtIdB1S8k3wpDAxn6bWsED00gERU2KVdAnB9yBMhcO
KIWwFeQrSrjLYOV3bgCrJHH0+Gya5d4HlsxaUhDPDl9pqY6LGDeK3yJ2TEO3w7am2Ke2tsYYtvye
aDibmWK8+8yS83wGBqaZn/A/eZfnLv0XFTtNl0vAdTKSrGMWkLoJVdig2s8jOVwst3h0G3EejKC/
sYglQkUqvhF3RmcRbIOl7y189hb6rGO0Ki+gTMZ7RNYPpu34TI5Yp8K8s8gFDwq10dNkb8X52bab
B4pmsbW+O7XNETTfqHDmI+nJc7oA7YhDP0tICXSqiI9y8srKsvsRBVq8zuLxrUdq1Euj2gYWnV2G
jwMPDm4TDkUSBIg8daPII6Om7nvsmo31EQrjNp7dHZW5lb44TjNurc5EJIPZcOllXscKeb5Twrt1
nBZwKHJIno17gYQKJg3BmLbNM4dqa1OR+7tnE7EaKdZ3GEUixr/TN9Ol2DHQMa972ax9I8uPaVSC
LBj4PXmRX8tAc6EJJ2ioqNozJLrrhkZ7Pc2MFyRFkFOfMJ0dYAi716CjzEp6d9v0kpg4FX/IrnGA
M5vXKEseurnWvEnTx5UElre2mayRQgwdUSgL1DdwkN496TkkeKEhWUUymq2lUjdjXF37WKPaDqwD
lqDPIq5A5+ZsdcIelzFo7o/KHLBGUdU4fJscn0yYCiJiTYHUOpNuvStdhiYLgCQEaX6QrYMgC6/q
OfX99yZ1X4IZzZbp9HdxpKojrsofgSpTzw0lEv52OjA9uenm5j5Q3JMVFmOnyz1sK896l3q1IbDH
NBZJDjbBvVAYhJ5RKar0FrsOQDQOn2pg9JvZIaCU0tkaOlIthB0Hm3CwOgNvhodoqcIf0dbumDv4
Gy11SVuwix+NG/aHVoX20ZgmZuaeK/rK62t4cFMg7tIMM6LFOJoSUBAeKDkEGoonXFx75HyxZ9f5
z8F0j4WqPpoxfulbVgaLsoXTK/f1YqtSYAfxFNR7NID7UAuGbZ0/lVHN9rIbYJnLw+yyGxuK6aLp
nrJY00ukUtTMQ8Y+IPV3faWBWdQyBYlcHcjSZjvhOiB0xvNgTxz1rDbo/SHFC87qtZi0+7JqvcWe
yuVX23Sc4CRM7BZZHDNKDMX3MYv7DTbtp7QPFxqvdQZm+wMwXLBJ4Y5soiJ4FC2Cb6xi5dZV9jez
+oHyMj9yeO7JNNqX8XDflCGnZugTfR3H61BKqFIOkiGaQqI1VbgyEJlhKU63ECQ7r07cR0vatwvr
aEVyW7tN3BqrYNvzXWf9rm71x1a9j7mjHwND1z2Lbajt/ASZSesMqHWdzuFBx2kIirGb9sKYTxBG
r8Jmq1QDQvIVFR/SeMnoJVDLr74jCgJmY52CPquwfGFwXI3WXDBR3kjF64hNW4+2+zXTwledMjAN
S3m2pWEv37W9nYhmjM035oOTVwMXADdWG6cpdl/KwSx5B0HChYj22ud8+T4COdMeas+2iBoO3deE
/nRH1Gu0gY6XrBQ4EzwshHX4iK4iYf1kYXprWyyr0PppK4JOYpEcGIIAzyxBhUQXLTEYARn8UdDk
ADU3oeSJYcjD5GKZYcApzHmPRwr+DvJ6BKdIF5iWrxM99fROWWvZgV1fZPC2+ekG3FJNZ7HvKe+Y
/2K3NXWxFRWNh/aKoatBYxhDiHHHBxsNIO3q1WAUJwL1FAfRFdvZD5sXoolHG67SRg/Kb5oNRbKa
WYYanToVeFLcmiKUyoMJQFBsdWe+50TqD+TJQR/oD4J/iA+LPLBmr9Yn3gb0XrNz47gWFSIVJ9RP
zmsU+H7XiH1fJcvKTjuZhuF6ueT51xbCICnB0dboNba0AF+m+DjpZHeSQbFFP4UzQLFbD92vP23q
nY+stkdARIu8gjoyaD8shQNYAEeZKQta37xIAlVWukv+n2bwGjR5JQq3BLTfIeYLWF5mlmT7lDv0
xJUL8pI/kjvV08m/xNhqvBDvu9Wq6b7PI17YWgked4aW2HBZomYUqASRd7Bi2OUxmEOaaihElIYr
UbfP9ETlqmOYH+P2wbtnoC2h6y8DxrMQAQOXlAhhMXaLe9iSHW9wQtjWZlLfY1FHOlHx08KoQruL
fizyY7SvhdpLjZDP0XA3s7ZwjTX/na278Ab63G3Z6NtEUVoY0Qc5d3ID3PjeTe0zfQejTgMNGMYS
jqs9WrCfFJokM5k2aB/FyqoldJbLrofsgHOvapb8RR/EuZrPIkBE5Q6SHq/0gR6nu3Ecww32QZQz
EQxqP0DJN4iZAx7VIbfWqa3omERU2USVcJI5Uwr6KlrTJDB1jIEADnlarnUOBbRLeFmYNjHk2BNc
/Eih+S3BUAvjYKR4rl4AS01ru6+OrNA2cxuCpoVKhEh1vO0rymYBHwNELfqggpxViYIoIOocG56/
sWf/YGTjo95qHzFLF5znJOGa+NdhHSPftvgpK1pByAd3TIfaDQZP3g5onoPP2mb+UrZEZ4ZB9NpY
TH0A5sO0iczdWOLo6AN12wC09pyimlZurD1Z6C0zK+lZmjYWG4LpigXsqezAeOR3U8ZYNPNhGdVD
YQPbDryuFXDP3Rfom5tJJ6rBV8wJiXdmamXUK21A3afPAsOd7ex7bK2IHbqzWRLkkfn4wvI4/8Tr
glPOUQ+yCU6mvxkakSKAIkdkEC4qdKIFKptZL9MHUNoIy0Uo73o5GRsnmd7sPnlEYLTGf+6VdXXJ
SbHYWO38YiYo7Ub43pat3kIcQCt/Ng64wFaCAV9mO5ckHT8t4wINzs7c7+TcPdYS8yNd+pSy82RI
9IyOKUSRjn4u5hZat9mz0zNupG/CldcCM63c92GuthOki43buySbtgM7qJ8lElNPL8H2DSwdwFPb
XXxv1gX7IMOQ3qCqU4VMNZhTd80W+UYhAMkMUmiFKHa+ZpxN3cWNZKszLWG7MivjORmgP/f6y6Cr
Ci3Uu1Vad8qKiP2gxpiWv4iZ+R0S1FMARcZjv37yK1RnJjDNQpXVWs0MhnmMedvqCXkQov5UtnFw
q+TOR5YalhHIzOUz6HF4mvL0SBArsq642UrQG7XOuJ4IHLgBvHEqdBu10VOUslJH/BEAoux46dET
ZkX+zLbpIdSnExZwWgANzEfTUlFCE9Y1ynAMCQhY7FvVz/jxWAs6mnnpCCD0ZfAhFDqd4NPucCZ0
YfKQNdiHJnZfxF+/Ozj7WdAET4NOGlojp5toHJ/zgDugsZjxTK55kCZAqMYQIPJv7UVgk8ByWMGt
prevzG9YKjcNAQOhbUdrW0TPtVa9EKdlrw68EN8zs5PriXiSlV9Z5HT3r+YQEkQlWHSQRUn6uZut
szoikcQ6VUM/s4BwcEo052miaAjTo5FD3bXmaZ9a+sHnxwwh8zLSpymhETbK9rUmdqUsyjfYekQo
YEPGRNfAbssbcTCr4S3vqB+bZgnWiGg4T36LZpT9K0qW3v/eBmwLicAqdDbUTJFMFSFB1z4gD1Db
x6iobLt8N16XXKayDu6L1HwJAiq+RKebHyrr0DvTQ6vbF2Wl5qZu8YGYOLtReZ1DomyitLgnce00
0JW4+gOZyFt2X5fBqemq/Z1tlB+abO4lYo6RAXk43DGZfS56ln32OO5ofIypukpLnWtlPmKYv0K2
eGdAVBkOkhznW2W0N7nRwylAGJg093McN/y4wBmGjumYEVKB9j9tvz8EzoiywMesSs/8bUKOTVbd
FUUJRWRuv7A2vUGDeedEw7lxtZsI/sXQ4O5UgYWACamoXdlvfdehrA3Ys7q8lQxIjJZ/IcqDZ4Yw
peVvxgtVL7ZoHQAWiCdErAERJZz0MWkC6yZIvagN9nNK9J8mv9eRfe6jn11u3PQGqKIo5paerPlV
S+JdB1GiyHhhsp6+qawW2Xh8iGqqxmZgj9mM8DeSDA4BP/IAaWim2++a6JCBqFw5qfaYRea+6H8S
fnDRg3ab5fqu1S8YCZP13EXI/wusC1GZfoMSas7OW0RbwpUOmJpDMlg2BGlREoMAEmFlqJq8xGM1
mgs3M3sPa6g7VZjRQiJ6HFt3L8pQUh8yqAroZigZ+MeK7whqkS1zbiiTO3ZpyaaWlyC6BOYhPt+X
NH+yymIOoMdHEuEpCnJuIqQi332Gh8R8hW/KCpivqvZTb8OTHxk3anxyUsDHfsk+ferlIe+se9fh
DVFkZKFgOWLpNhb3fbozxBbo23crDjynJuEpD+cfopXopOVMwmD2PME1bKTBrmFmR+0wVJ7DgNsx
5U1JaF6csbgl1oQQpKleldr4zmZErRpUlQOjAroR+g4ZuA9pZBOzs6ypSgKLjYfJLN8jIhPWrEBX
ehv89GV8zaABteyB4HmArO+wiGDc4RCyLmEX3JKj25A+RHA2zNe85kXZaT6+m/yKJ/hligm9ShoY
RsQRe2WXsB00q/vMrM5tAFmKkSK3bBUjlgThrDk0DBS75UrZ+EwhaZgZ86LKuoDgwt8xg8Hk57t2
BGtsmsYCONXFPyUACid6Gqrks0SUm8n4G3lOH6zltoMOACazR7rY9rPkbZKXQAhznY55RnqOeguL
OAYmc68ZLw5jXBLtdmVWH1RrH6TbH0mdRrKpZyTBMMROKnOn1cWzm9WXr3iY1Cb+r4joCZ0KSZFJ
5Rq311hBpm3w1K2ckSdJ6A5iRFKPbKKdi2Vfnys279GzHzqP9Ep3gn9sKhczrhM+5Ajz/Xaz7Igs
Wx6dcH7oQ/HUBtht58cBTTTy+wsomPuspqYkavJH249P+FnwTxEhj9LPuRu0a6jmC4ZaMvBiG27w
/BBYa5C4J2WN5L7oGMIaBsaoRK963XpVAYRS6mG7muniUMziRC4blHqpxaBBUpflUXpCQ2swP9Fc
9emysT2MYA/wFRiIoglusEHGtxPLiy6VFwf01RpYdLIdpLwhUY3uW/Zbo2gfIilA8eBpck3rLVSW
B2Bg0aVl3N821lg62hvZOw52MJ/S0ll35EniIuAzWwWwS4ZA69xpPrsmYfEadvuwGZ9UvZw5yDUX
nuwjdteDhNnAk4rLheyxs0ZSpAiqc9ZCJnUZBxp1ySsudrgH8/hTyfwhqqDwsh2uSURZ03TwVTYh
deP81DSvbhyf8qJ7YAr1XIoSjVhRfAdyQ8k3EcSdWLd4yl7y4Cr06Adjm9hsPhpnfMtz50wRdW6E
ZKqMOjurkrPo/ZukSjTs4/6jNQIrrLuUcp33O0y8NSCXaUXE4JXB9NFh8LDCRf6NcphAch/FPd05
vMYld6N9STu/59XPUKXUbocifHUs39gQavHQdXwjo5/V69HyC69zt8IOEYa4wzFjPtTWw25caC6a
eVcFvLta4lPXtOHYLJvxUbbynCJA2Tpm8wRUJ+RvkZlXY4qrBtrRLywsUzUIdv3n8vHGMnicOpLD
S8EBWHY30VK4dR2lB7qiWuC7Hokn2NbVd1RIxUmavITqFnuLrvP8MphH3T5rB5UdiF8HRFqReW0b
6TpYoJvB4lKCO3+T6WjHJHmlR53h3CFm5dnbAoJWCsXOHxXzFHt8DBTadyWwAzCyVVu9iw0YpY/5
2OGgAPfFIgdrSJjc9EJCTBDrUFc833WHHmS84rKW6yJaY2q9D3D0bZil3zd98d47jE/thmlBT1/F
4nNTLV2aK8GS87CutNeEVOQNQ1j4xmH9BnL5tmbcH9vdHWpay4/HLQIJ19OP6I3Cw9j0dPfhQGgK
xLe1qIDtTO4wrQ2tsbxAKpg2KLE8yodKjpk3DP772GNYY3oEpNUkTceAYuQ57BBVxaaAAbTLY8Nn
L6ke9XI4xXy5bq8giof+AhkCgZ8QeV4oHZQskTcA8/MtfsdlHsaroozvUTBdExM1W4MRatXpA/nA
g9XDo3buRExLLOzxbLpnRID6Gk7RiUQY0g+ncdqyBmVIwJgE8wBCGCf9aeUdc1xBZG5ivUDiRyGi
8V6tHLENDWnuMig9Nn9rRK1DodP+DIVzXf49G5z+s8uqISj0fKfIlOtpI/JFM1KbZxJjEnR76p73
yoWehA5VsZprUCOaIxGkBsWhVCVc8CzcGq3c2u1A3EGwFDYmdgvRHIU77+IFE2GSq9lGqIlNzviq
tA91PN2w/TkOjf4i6dJCqz+jmNW75HMq2TZ3JbEXbQb5VKfzplfaJOzSRxKnVoPJVbBGsOY2L4Nk
KD8yH8OKGbwrX34GmXmkpfqwGZmnZfyQ9TEUrBCBTGC9lOOpAJ+H2HM+d4lzjoHHmH56t/yx6LTf
CzgyImuvmMxQRzWDN2Rcn4HNhwU5vDF2w9xl7DdzooAn+UHKykUr0/ciOqLDS9eyplQzU/2lDeRp
qZpr86c2h49OVH24ARs1eC3kdO2Xz1hr5o+oTDRWZXclA+x9Gz86kj0rE6Z9ZPWs74iwJRsGjaBI
cMhF7ZXwhm/4EqBF+T7ReQHTEP0xZgIblNNDGDcfZtXtYjDfaUEcRGzgGqxCjKdV27IxNM/zKG4r
FHeNUbzzCK9DUJHuoF9Yn16JZDhqwIQAUVBl1ejlu3G+jEyUCrmOy/7Oz2jDQm6HAT8Ir9d+I8wa
65Wqbsqg+DkUAxAu2BpI7nOWDiuDyOjZyHsEVNN3DBbvbCK9tjOeqI622iy/uQwE6pbxAfDYOTNw
T3Uvy3/XZn3D071vCuaGs49SG55/4c/cf6TNrybRvAylC/mJRepsaN8Ctq1Ivp1d0UigjFgB17qM
uI0UNAd/us+dbESNX28yRsJGcLP8DHV9sXT63aJ+aRx0QVPaXVunf5KKo8iKWByV0QeVJ2bbVOKV
q1NKFVJwKDs6hrBw7I3yvcrse7Pg5Udpp9P/BhuAu6s2CK96po4x9UfB6x7GsbV3VIx8TuckraF+
FlCn9eV7dsFYk1qFG3tosjOI93sBmC1S5gOKnUeBZVUz6puuqq8EatBI+PHd8hP1QKmzITwRk/XR
mQBIrMc4L8+sf96b2P6G6v9QZBqcuzvZTQdCIF6b6aPS62uryZdGsW23KnlbhGpPhtWqYdC/Ih0V
GZOLBrvzX6WbLqUEHnPfTvh8yb3Nkcnso/8eNy4E8OCS2ujxUOevJmY1k4HopSF/p7LpiYKOl4kq
yBvVy20n7J0gsdTBVVBMZ4udoFruaYBOz2Odke8aerNj3xoGbvC4OcAuP/ZudxloJ3zKKFtvruxb
DmWbotxj7+OMN+zVDXxwyUJPDI36YWCn1DK8J179NrBBTlURb9ilVYdi3njSptie8VWG1E0ZUVTG
iC6l6JmZI1IA/ieuTWU61Pj6OVdsWBP6TDKjzdsSNFY6x899U+1szcInGem30YAIic0WfXt2sRZK
kYsentd2vBCeyxdOtMOY3M/NwJ47fh1Q70gudQ9VGVs0/rI7hTwSsdCDCcMQNFHZI9l21FihKx5Q
PIwDMhH7Ka6Kt5KCPY24RwYz5fwX7t5ko7wqWXduSaDE05L8xHX1rufsnau6zjbTe4SoZB1EPXFM
ktLSenRTRlh+sTP9Vl8VbqgDyaqeM8aWHcTNVQoIx4uZz261Dms8e3bmXRbvmCey3A3GlgykjYYp
o9CGNbLqhzyzqlM5HWWe463CtpCb1NVRGmorpeNeF+JHTIPuc057DL+XvDXqyyTAY5JspCatdTcq
fTWUoKw1QrlCgb1gwBWRi/xu7pPlOFnCdGdGJBCXwgJsfRwcQdeywYQHCpy23iVXpWXBMSo4aYBq
IHRk8+mIdz8JGdQLba+3iVjHSxMQCra/USIJJo1BHBn7vy3M5X//F3T5P+kbzReE+aMokewRQPTL
//0n+3z+9fV7/uvX/P53/PMSfdQFkv/2T3/V/yNqiw3N5H9nU2+i/C17qz9+h21Zfsu/sC2G+Xeg
LbrrOo5jmoYNtnr40bT/+Jv6u+4wd9RJ26M1cZQBgTrHcR3+42+W83fHMnF6m9QZtpSW+C9siyX/
blnKNFxXd23bgXr9f8G2qAWW8t9sansBxhi4NC2wPobEjs4f9FuYipCJLxFmAtac5wl8b/s0xKnY
c1D6pGj0xr7S5jde+GjlSNyMBzoD03jIg8bZ1+RKt6ntsy8srk3bMmik9MwHUpsUnsWtJOoE/nKL
dJvhythVFyvC8GazCjDpG7JtIAgR7Koluqba5f176GIjrxLFqYjuHDFy5vnBs7DzeUsWAjjgGY0p
t+2un6IPkT9hPLAnktFNxSrUdIEt9G5xSigCV01jmxspSLIEUOcfkxqtVlSraY3Vdd64Li7KsfKP
lpHXB3N0qOUo4ZDoTySXdP2Pzhcx1Ss9bEwQrmLrxWjUjYRxNmLyqQwUr1kKumOewTX1sfzA8jLc
JvNt7j6ZSfSQCh8c0wKGwJTQ7qZ5IQLHwBsGcYgEnh8zNeuDNWLN71i1O61/q+sIVuC4rprWvP3N
7fgHzBzJjfSbi+zokHIUnYfQlUs/YzqQg357kbWmnuppNhF3k+AAgTY8dOh/W+nsghT0h0JnftMS
TeR19ikLicK2odVNbhIstmSkEgVZe2KsTgwiY29gp04iBrvyaBLf49x/qUQWeHNLF9yn5kSoin/f
lQWxj6q9A2vAHCpDtNgm8dnWSc/r6QXdUvvehh3RAL51CwoM8qfd2JdYwRBt3K2PSqsonJvISZ9d
G23Vn38hzkJc/++73uFxBIbEtlHadAuWLqEi/fYLoUwztFRnEenkOHfCJG03lkbDkg7auyJLB7V2
/0P5AzLMkKzdaWJkM0VTT42mNpVqFw4x7zfRluxiZuyEWZziqihcVpXsRPvR9Nq0W5ZTLIJyJnfQ
J9mPkXIp4Jsx+SIqi1DusyWzylO81dlkfP2HZDyP7DfhAUl6NuiItofC9ayhQ1lPu7Ex5ZSdFy0J
CzMUYhEwnMEGVCNneOmJJC1GOTvU7y14PUziIuSixtktXDTHi4hmh3LK4nNOh62s5Llw9YS1jvA3
U1F9domov4U1jv0hmtZkqIxnfFh49fR6NxB/0gROfQjG1H+1F7SRXeGm+fMLYy7Hza8XxnBRMLlK
YXyyIFn99sJILeDzhYztZuTL28GJwGRUD2EzzIg2SWZvs8Y4yjENT6WggmK3EDts8BwrdHcBujcn
d8klc4duV6TBZdCZ1hqafysLIn1MHC1srbi1kf0xxuAo9v784xu/P03/dV8xllOWg1YbCcAvpH8m
vwDyhqhaf52YZkCM/NCglhxzShDeEZieyCI9fN1KhEqNN8RSxgW1Thsylpn87BYhJ0ODPjlM8WKi
l4hRgxYolN4f/vyzWstD//uv2tIR8Os4KwEzUu7+/quOG0Ft0vVIKtKBp18Hn94xHxEFva6eOk+D
xUIqaBrE7bTswlF7sHqvfumMKE0LgoNg7PX6vHWjkhTCmVAgLeKk1sgUUOaUbYQVNigaVby2LKp+
K0xCTPExWiogdmS+Amb1yFF9Tf0SKhXFN+s5STFfihXJJ/1OaTuKTW4CAh7gx6B7BH256/t3hoLf
g8q2Sbkr743lIEWD8q0f2frHCfIekQ4X3Qrbs6acJwooBt6mjbG5yD+1ILxovd7tDEWYaVUCfvzz
b9VYOGe/fKvKhMHGe9lwHFv/9WRBNN34LD6Z9sDVCxuXcadjXoCYVrzqEP2VeKUQSGvlXrjdT7AO
rft/vwttqRxYiqZlOuBQfnmnu2gYC7co2nWdkOeMhCzzqH5vfPjUyTSzZRxCouuH4M1UWIhSUWGj
HIE+OVP2rjIr9srReiF2uF/by3MVZc5OA/+hFZGz+Yuvi+Ln169L8DVZptB1JRH8/P4mVLM1d4FP
Fs40ch2xbcBpm01vshL2M3ZXH5vw6C8qR6y2SHgFEMc1YoXvKYytr0urBGcaMWCn2dVQKFt/9QH/
4CkRSsegw5vCdKXxy3cZSbBncnIQ9y2frSI3iiNestzTcMYZpAlJJO99ySzaJ0knDDui3kF1HF3X
5Y3gZ0uegfvgqPxHmkWvJcmtf3W1lyPxlzvOESa5cKDyCDqRCy7v4+0eHVfzj78Z/9YPTVemUTog
DEXwN9Em4Syms2P97Hd3iUgFHCNWBXYOy4WeH18LWyXC7fxgJ7Qfvo7uyRmRVJrD9BdPg/lr4WHo
nISsxx0BY9B15S+XF+eW32QIVtbIbS58SmxuOWh3Hf0dQgmL4nLwqqWRKoT+EjFTQugQT57wW4HT
wUCCNnzRkuIb3eQ8mFJHbJrQdrd2/BiE3akX5LOajNT//LY0/+CqK8nVNixd2ULYv3ynVToXZd8t
LoziYbRIU0etOG/R3z9gtkB10ZnHtrvBIVOfq0LsSmVtB558QvuIgjZNICE16sdNnIYvTtqOt44z
wGHiRijczDhWTnMyJAFU8XBKl1d1K2CFhZK5cfIXd4f7P88jKnsluTk4k+CTLz/pb+6O2XAG9CPc
HSrGZJLDXg5y5hqyc26GrvigMD7YPn+harFzEYa0+zohWLC23tdf7xMft0Zg3WIQYdZnsSuB67Qr
OutT4/TGqkoDYJYD0uAl6VnhytwsZshU1uBHUAmsjR4dpsaeaSw/Wlodppy5DcrMoYkkkbIpOL9x
u591LSRGu70y9xwoYqilYGmggGWXjDx764yxu+71jJlMNT/4UxPchT7uiC+zU12UPzqsHnkEMTpK
yLuCd/Pw9fjZvrYCNIfTVIWLnb/i82HWoIlHR6ONCfx5s5yZMc1PCECxTLNTFDKYt9NSgaQlsdh+
Pa16rbiDwzZvHavdkj2GtUsziXTzre9ANIz7yJj914Z9fiGr+BJEnJupxVWN/R6LXGdVO61lksTF
rkdy78uZH9YVNfNQNHGL2/UvHj35Bxfe5PETpuBoUIb45eDiq49jE0Uca0am7WRSF2ewSieNTvCc
/cBEf185lbzJcvVuDTI8muOSO032sRA9GKQGDC2TJb+350Ouzw8CJv42caZ13/K9RaZ/ZxnuS7y8
TjKdy4igYEX1NmyqSf80+iRCjASGTNac6hZDqQrxL/kfbCRGe/I9H2nBvLzd+9KpVor+ECBzv+59
VgvlJIe/+DasP6h2bI4i9IMuTkCa8F+eaOwOUvpjwpS17aYNKm6WvcvVcNUA48WSb6EMrrPm71ny
JyfYzd7gAknLF8D/FHfXNMjf/vV6khGseS37bNL9VxcnREcNPl8YJdW7PFlc21rB9MeZPvAqoP2f
AUeyowq2jXQ89v3OBjRmgaiK6HXdXpVj8O3rvp6zMtwN+vwZWLRgBQL8FWkphJbKqxa1WJFtq0TB
5tlNixltalAIj2+I0srdhB6MYGaAh7lGhAOPThwHbIGyiQxHgiMXB1iGYD0n0CxF/gSrlKJMQ9aj
hjtdTKzxOXqNPB8OBult3tdlRflJtGI4aZcgke9Oh1ReM83rMMAIm4qtIFpgxBx3plqvdxrQKV2m
h9ZQxhn9176esuGGfCLXIP+oqvP32ExB8SX2plfI5Qt7hOqTY2KQHIlrgjqsY9oU38gxsfCzpsOu
CaAmVWraJrx3C9IAN4aZvIcx5RxWTW6cVLJ3y7TvwPDlCRVuuNZw/HlNYk0eXCxCgvOfRmPh/SxH
gqBFcx9iGtwOcfympcmHSXWr170NkCkCdJ+6RLKSVOOhtH6mCH8cErQqI6aRoxXVtQeJ4rE3p9YT
xRKYq8iqFE67D9DLHkNt2FYRKT9aWwcnG6Uq/bH+oAOJwVrebhp/sWAstUBuav0un3Y1Q//jV385
zsBPHGYtKJ6FxuY9iuD4mDHWm7LglYmELePI0nDtsuqQLz3r5J3pcsp+lT8FKzivXUCJ46LIzw3G
ohNjB1742xq7PEVz2XpECzJ/r53t1y3/9bxqOfK/0s1v5+VEdHx5V7Ucf3ODEL4LobVnUVxtu9g/
GQMlD9QqyFl5s+lJYfHc5ZSflv6Jff66NWq5+6oUaxONvqEoJNHksDwlXMp+L0I+AXbWZkNn6bV2
9Alnnv1fwtBJ6eUeOQ0rZ2nfk421Ad1becS7s+yqi3c2/2SEEwqNgIQDwh1v3YYCK7ewMtk68kfq
a/5A9qzrQNebTUKYe1yRGtTHhDr1Cd8BDPrN16OkZvFIMYSGG1HAtRybj84mHbJESRBp0Lsmgi1Z
sjIppirGf2ij2eugqlqteDRH8xwj5t3UGR8a7Htzj3uiuFaZ2FWDuiZ2kN1b2lDdxuMHee1nekCa
TskSOrFmJuAwxddImqyt3d8F00L60jFHSJEgL8ndnZqrm6TvjP2IYH1dWwP83RnxE9gG0A+2Q4Aa
FftoNIhbDWvdmm1/0kIIkc2IVDomoU3YyPImep+JiBQGWw5eVJKpIrimwWCc/drHot8Y7xP0/xVe
4NbLFMqiOIJO/HVd0RGGZy0GPfx1Wzo+JiYZ4943k4ZxCPYASE6awGEfPjiRqYF6K7fGSCU8tgH7
2Kjhz5vK5RUdTJtutGgAGaQwP0Fx83W/EDTDo1JGB8tHPJH65JYFJRdbtz4CXcNnvvyMXRm7u9l/
jhpXeV0UXBLfvMXHBlu3K0HldDz+0IhZ3eTznTPPn91kQkJefgETKc0TI76IwN35ftBzzoHPESEP
OlrfGNHATAy3RDlJwAhtLHZ7nsLB6Lirhb637BDxbFrsdLqrtdM371RW3JkFv1JqJ6An29Ko/aOm
6mOHkfXolqC+vsYw/YJMjP+DsPNorhtJs+gvQgS82fJ5Q09KpDYIiZJgEkDCu18/J5OzqFZ1tBZd
Md1TVSLfAzI/c++5NrT4MoBF4pZo6ODQeqAxaEkDgE5RinGzW4/mwnzHGDmhnZENcA0kpgvLIzQG
Vl7S8raEFVyXIXJ3c5RFByjynPeF2bLIcZ6dwTrzN6JlaJ/15CdQP6Bh0OiV+NPrMWrvnJARpYnA
T816Sk5Bw8RUUEubT9tevmGBDw99FfKXLH5CH3ZhGx0cUaLjwE3XM9wHfChmMm8j1ql7hAO/wip4
yiZ+DJDC0KNZVOY++aDxUH7N/OwbiUU7fZzJToEEC35/VRRkq3VKbGtPjBHQJfVC6yPgc/Lh3ldr
iig8SOrNmEJF0m80/HCGTt2071Le78oaWHmZ5YeeBFUsHLZzwEmGGTA/EOuIEB+V5Q88SP1hXpnd
cl3qw04fjvXov4gap8wkIBipNhjYb3YoCuetSKtb2VhPcgi5GwRfheWxBi7iu9lzBYm7DGj0iYFg
i4emmtpTZmEiUOV7gsG7oGHZd1aeIB8KP+Ajx++mSFm+04r0/D1mzwOnTxLkdKQfxPgrZRmDzWzg
1zSoRSZsZ2BgggOv+7At2fmQDNRtC4ffcWAzO/sjmlp12n5+wep11WfmCCLMrIGW6w+0N3FNYcKA
bVagUeXN0Icz+3/uH+spbiMEuQH78IauhMhIKoCSzWQ7njHbswudyaNYjO4yhwX5dab4pj9kXSGb
qpaf80SxoshSweqjaiVd5s8LO0RzEodyKkr+6Jndv20eQ9zcKJ1z3rq0YZpb81blNVcoiXNK+8Up
57DTNJVRIgfsw+F8kzj5sA8KkBwzrT4+AJJYIcAVEQrwIiyvBWxBzubgwe6tI+FexNG6x2LiM9Mf
JSMDgs+7pdz5U3CciITYJEa2R+KI4I6CC89Kl30Ol8e+gaQGEudv4wE1zvnP5puykrbb8liisPpV
DfA/2iuBxgSI1tgTRFfYL7Vvvam9snB53gc/BRLQKG8DjN8deVHsCPP8ndC2fIObB789zv9dkBh/
6V6tf0+3feb97IYsemj14/3nD5V2TgxUhS3zyOh3YzF8OTl0IPskQzPbMZPGR2x9mUKBWz7IdjmX
7v4vDfS/G3/fR3lk0/8za3f02ukfn4tTJ56Xl25PcCWdL9GXlzlYfruF+zgtC9FuE4AYtTvR5wHn
xEw09Ze+5jlFko1+ujd+D2FwWmOwmu7wpYcOcVOtc3iGYAW60s+fgnV4+98/tNq3/fllMrBjyhP5
/NyI9f/zcxuE7Jcm4ThNJN7I0p+Q2C3YwSnF4KsRjYX3gcBF+ZNWKaH0obkaWHMIxAibv/wo/56L
+aHFENwiScFkhPJH94ZEAWnmMg3QVdHTcsnBycEZumNpjwCxBN3R1SbA6LB6iI24PPLmt9fWrK/l
kN1mwSBuw4wI47JbNkjZyj1eQLie5vz0v39OPST+4/kPXdeyvcjhWw7sP9oqmfUu3reUAU8ASH1t
KUFa2eBAK7rPbteOuwsPyrOREDqVK7PANBIuZxhxtzfbejiAOzdQZZoWywiO8Dll8hDMVIsDobB2
uA7ktdNy+6RO6VOva8qFXLHpqYcCdOPW7gesXYj5lO+ocnf69G2wWN5MwvocR9TQDxy7SHdzzOVL
PDWGucXco0k9G0KSeF2FL+g78BKNISaILh4OTuadgwJ8Eb3pmryRDgtLbkmd87Q6F5cWSbl4GX2P
5Y6wy50v2i/6ZkflBAUzpXEOQ7nFek55UaXH0fPIROAErS1SKuoYvSNc+1F1Uvp/RotQ0UAf/veX
Y/2Xwyn0XDbMTAc9y4nU5PAfL2E8TFmVRnw5eqcHXWHc6COciEnqZ2rTNenup+A0lz96b7hYRNjs
poYeR4jum51nD3/5edTD8MfDwpFk0Wqr4BH3zx6cXRvJP1HEFm1evW0kZwjKrjitNCr7fES+0NoV
u+ahPw6QP3yv/dXhUbjtg2GXSmborkXeQhrWfznE/8vSiWG9w6iE154N6Z/vfRP4zYzYbWI92rk7
A+FVkkj3Rg4mAcCxAbuNTCrdi5qoZw9JJL7DsM1ZjhTlAQXtuHES51W2IVmIdTfuwTmqazdqGWQR
hFwAiRPBJRnXS1lTSPzlUzX//bEyqzRZmJFvwqjSVWfJP77mppOElplIpssc8buJSnFR7XxoHcKm
wTUmnTc982PmQQKf437PZsmgq8ifJtVMdr47nHDEf5scQXofDri6LpbbeEFSV45Zcigc0ok8qhjw
f/KrcGgv+QPei8QxtyxtiSFaw3Vb5QqnJ+Fcg6G8Y/yHqYpCKMzLbrt67e+BwdPmczaRtE9lsXyF
+e9gp2J0OGalzyfVEmdYrQDhu6fSsM+YILDAdLT5JUY0Q9Ws0NYIQHpVjpCDt1Cj6CrJNqrs4Lpf
Lc95bVjtXisbuK5rype0DX6tFry/Pp8GHEgU2J7R8xqoCYKbNYDny/UaOiCFGTyjcRAgLKyZ2JGw
a08lhTbGxPW1+KV75jnOjQO4Abxs2UMj7WDn+lOIlnM+Sgdyryrr2fI7e8xt7xkkO11QYX4Fi9jT
vwvDQCsX1m/tIp7wrpT3If3QNvWc71Aghz0Lrp9NTIHepAF6iDXc92J+d6qy+sv14vyrQvB9J7QZ
bHPDmIET/TEV9lO/B4IHedfJ27PlEP9bCpgHFnnGNzWmML629atjwT+dRfJsK1W7Gl9QcMbHgujr
g3TQwKqS053TXTm2P9ORS9BTZtMwossyk9NkYN3iite9je7e0Mvm26pEY+i5/MtcrAglxfZf3ofA
+vf0PnAc23RcVDI2azB1Lv7jhfDrnDo9BFNUSfOLxVALz+u6TaYCoATo1yv9+7wZw4gFY9QjIiPs
11vy/u6LOVrDXZB9I08v24nRk6zM+yOu5PyenMKt7lKIJZo3rDAjkteM2ex3euuZm/k30F5IeJcE
hprP9LTpT0RhYlVR6hfeJa+v652+6FBkWqg/AbNd9BwPHk/mr8W2Qia9HfJjrVqQz7bHWI0trojd
59x6YLpNsXHq3DI8TL045xWbRqczWekl1Wlqrd8yxplTSpeljzf+0i2qMxJwngxAcuGRPlSJiqPW
lxH2sH2eTJA71ns9uK9c+7KGmDzTYb6yiqcfUw13xvO+tbvkqbdf9UoWm/xdRlINQyJ+Iv2xoI52
mfY0+RV31GnKh2k3EBW8Ixj+hniGOzuTR5IAgTa45T7vrfdI2u9lUJXAcElp+bwdc9psMvl4ZDoI
N0y2QtIcQHJAWtMfgC4mV7bkM50F1GsG261h4biP2q/ktB6nDNJ33hv7NEhuSYLvrhNSuRk0cp56
O9ghN31NB2+u666uyxhyL7MvTDfsGlX34qT3dCMkICDmKOsm3rNgIBNQ0F5Bwu+2U5Sds9W+0pkC
+64NZpNovfE53JTOMh1R4XRf9c/pelBZ0bVvJEEdeyw+BMaS3rmLMkTPRExnOz05thuj3Q1T7aJM
h+oYeHW99er+m9d4yZbY1BmR/Nxs/bld90m7DkCuICQ6VvBtdBlGSVBXW5lkO9ghy56PccJebu+n
uhFbrHvVReDF3q4IaOruLntMvLw9zTJ9NYM2vhQUrrIczxhYGR8gDD5VAjCnMyePNo30JsGZfCCD
ApPGiJRbK3hCY2bcBROqsWZz3yNJADMEuyC17oDk2CdgJEQWpvWuJkpgcs0n20m650mIPYGBHgpp
5tZqyGOlhGffYKoq9q3DPDpzR24YA5dK0YYXz12iaxKtx9XOFXZOXBk0tru0R4sPthAbE6Rx+kks
gVyy3mggVarwwNUmamiBWmCju0NjKOftAMGyHLmBgd1YYK5pO7KVpQ9cjZ57WhbFZ+k59DN6LwwQ
CjSE2IEKLTS8Z2xv3Npg0tQxxZwF9UudnsoaCqQ5TeKonwHd6qrhQBXVYkMPE0D7apCCdgjL9dDL
IAegXwSp3bh1MEORDornLd/pDyOZKYwTwVX3KTAKgbzxvBdt9q4fT5wkbyLIi62jhpMBPvJxxU3L
VOoo3JzRgqqa7ardE1AdUec+TIUZbXsbDHrWOgfhSOhjtbs38eVzRitIzNxSJrBI65XejXXH0YL1
dnB7fvLJNU44ECdQDVuvq7vHUZ752DpQskG0yYZm3a95/Mg40ELeZR3QeQHNstKjt+b8UDWuS0ON
K2y/jM8N6M20yajnw5iZ4EjZnBtexKYiYrST91R/OHTYAuz1rx4/UAPDVFT/vJSg7xOvuWnNdEtp
W2GJyy56JibrcLlk7Y9uCfqrV4UbV3ULXsWxHLXsYJkDulxADo4MtpBV9aDXBXoEmZOTtUnnvjyu
rCjtfJ63IwQ4Lc5ATsXyiyTdPT0FkvsM41n5G9E6mLbAZPpdLWT6srwRuJTxBEDn67K0hI/G5z8I
hbUs7ZfIM7qrkdXrzgBHxoYj/OrXuMONzqr2YzrEuENNpngrOWLq8tAHMVm03BAr856q6l6lM9rM
tCWY96wSN0QgtKd0ufMWtzonc/CSN8mHtyqoWq/G4Da5WAI6hcMtw6UYIPDCGVCyfa3nmb4wfBFm
oL4QFRtHOYgpvZPRuRbmj6IE/S26NDivA1OLGLDTVpeEdTw8iSLy9xNbgi1uC2Zd6MhNB9oMG0Fg
dz5lS+2ffTur2WZhp4kqYW3s/t4qQSLkWBh2FTnvNFrtyZ364lkiONR3TG3ZpBc48b2j6jcX8esO
vMhdHO4ywfssQvu9Y5nweeOlM4l8kU2z67JtEobkFs+4rYF4gXKQDzX+1+ABxmaftfj7F39+GAIg
Q/H0KvB0bEqbfWKOL22jt9Nijs9jadV3Tf2e+OZ41M/dGDM3l+PPqgANmNqjc/GjDlyymk/UnOT2
hP+yVzPJPMPyymeIU6nIwIBiN8NtB05EV7G6ROqs6cvk2PJz6aCP7p7t3SYaCc2LmGaoHVTtr1gM
oB/DXQDK5uEK7mpwRI1NfQsJ53uMyJ1ksnijvw6DqM/OdJxTkGEAW97yAsq4DXllk/jQOHLnHEC3
vUEL+1Mv7idjeUma+jUvecL07eyl+bQhK5b2t5GEWkddAshQvPoa2o7n78ZEsHDrhuktNrRqU43m
2Z3KBiAuIcMMlIOdU9swl30uTWfpLlH7/y86kJrfi28DalSTZWugZipTpC927CzIS7b15DCWK+L2
cYh+j5XJM5FQoSxz9NbE9l23cLLmkYKD2Gj8p5i6vA0L4GmuWquysnx0oUuJZCF9Tr7qXZG+w/Wv
Vc8BMwIPT5oHPG1XSubdJV63bW4UyVZXUOM816eqp8Nu/M7YWx2iYaNPHmL0GgcnSHzyqUMILdC0
OZNcEwIWwR2+EbBqtYtvfMfjZQ2wUMtpF87jtM8YK4BPCy854XcQ+uTdWFhfjciJzySCI+ejgrjR
X1uaTeWxTxiGQMvI1FQ29uAphn1wE7R+TbWNmEX0h1aNiWFDkeNAea3PkyDim9OnHU0ZpFoFR8W6
M8XUK7p00G2OPtOmgsw4QIb1TQ4u4tAe9VsW3bfIHQ8yx46RW8V7ELwaAEw/QOvtiyXarKAuC5/1
hJ6i6NGAXhTVFS7XceLQbH3cx4n5y7MBsuA7Ju4dYiHQH7VdWn4sQcMiSjLIXly+hBmbn4qrJifR
ZOrnWfR/Thmf8op7aI0qrKlsOPQC3axZY3kOGs9BwivzrG6h2Itf0grdZCUlfMVxfBsHCCRBwPzS
Ldm06V/ar0AR5BVG4SV+R6GT7lzdA6o1jiTyZ3Zs9AktfFb94Mv66AU2sJLPuXwYEiJJ+XqEmquE
jbyHCGq/y9T4yCps5V3JSB9DLCGLpNTsxikFizMQZLKQUzff4/chX0Z1q+SHrntaIeywwHkac5g+
pQRyEcR6vrm+/CFL8EHEH/JMqEobCNp9A3p6m4yWuaV3OdhQRdLoquRCeWYOm3RLFhCLwJKQqAos
UyFLZu9j8cC4ZCa3Bw2O+rfpbWEmowfHBr+h34ayMw4BChToUS62zLj61bOR6WVoHSu2QjsMly/T
Yp3tQng0yfLFN+Q5YzQP1pXPjCwOmDICnjtHSZrJaR+WAG8bwJoDaru9fjSiVv4MsjE9/P+3yN7L
nF7ztcw2Qm3WkGqrVrx+EfI3pr0GRgDTsdlafg+ghE+zx0UemNPPSiXeRdwsh5rV86bq62drzu9E
n3HwGsDEzJVfMkxYHfnS3HfiWDU9z5Uq0wW2NWDE83FWCzs95vvsYgIDA9fU3OVNuutURTNZHu5G
GzMaojyl2tOVk1AyR3WS1iLs9/qfj9bh0oekRPtKn54E44/Gt75/Ll46FECBh98tH/G4ujOkllK0
uAPS8qjPnlxEP72ye4eOjl4+ENa2tYdf+pV0jPoHnuNyU0/Qg9rBdxQbgEELiT/xmtySEH1m5ITc
hVPj0IfTbrTEvuzr7qsTKQb6YL8uVP70a+GHXp0gmxU3cHP2Ljt3w6MK03MCfUI4Q3htmFCeOZMh
yK/5Sf98IgUAERojHbfEr93EEFl0obH0Aon+2h/SIH7RJWamagddjELvB4RCvVxCv2eOFMJdlarM
6IBUJzUZXcuNZxFDhOMWCBH0vlpKBiniyzSQmTi200/dEvpBfR9DPrvxujA+w99zt20HxThJqq3H
tilmVraTWbQy31aSDR6ZUEnkCKV6gsfHTsJnerKyehvi5i034WcA2qAK8YsUJL37qMXbWQkmgHCY
2urDrV4mZvWumJFYdhPjG7dL9xmQj41Ayv4pLG7VdKVYgYRQa1ySKUS5U/XzJu/lqQ3s/RCSfQHm
qt+mHdloqw3hox6GbT7a3T0glw/S2pgOT8Z2zrLuNPTDLiFoChg5jI24mZ6DOOlo+9EMzf7tUiK4
wcTMV2bGz7ZVj6e5jV6zgTGz59YHXrnpIivgJPwDxjQfsC73F3BSuY0Xo2bS33BdgfgKD0OKXIjQ
D7lHSohUEH6u/hdbJR1Rks3h1kIhuXUAYO91DTBk+L7tluqWvL/XcEHiF4fDuq9yZWBzJoadI1jj
3Mnf9Duyigz2gGG96kKpNoaPLCcgJxyP9sISwehVT1Ll+bER5fNnp+J1K+13DyGdcwRAO83YUt5V
03g/DfSHdppxD4TWk9vDKlvD70Umq4MRltY1OUQS3eyNSbEFIwkTa2O4JWJLv0AObwDGiY2rTFDx
O57h3uRBH9yaNa/Y4su43UHzVKANLiCLIdl29GcDWiO072agfFiMmkYyrB+70QvRX7T1FrJofvF6
vuhWvGQxI8uuQfNnpBKM1YyGomfma4dkZYYD5PZmQb6Wt8DZ9Hmb4/m5Jt54FEM7nwSHn0Qz+6A/
5tHuqWZb/2ORvnrG2GV37UqFyq+3W53xRdeNsi6fkaQk7Lw6lFMgd/fjKM7F5L64JP5+lWGEWbIo
dw1Ikv0yzuPZMMB4NY309rp9qe2Fr5Nje9sK0AJBVcSqJ7f4g1DHYP1BG80e6QCDzNj6sjyFQ4Og
W85oG0KRkYaFVatquTLoVoiz6HdrDCvRKlMwsmFFzEmUO7vBVaSCdIWsw8zni9di9ibr/Sn32mtR
m8Otv7iI2jmZyCxuDrlswvul8757I+xhBlPurRfw/y/z9CFYLcBYGbepmOwO6AkdZBiepFx/dqQ3
gCxxN6SRAg8UjbXl2bV3RpD7l7Sezy3CyngsxvNa2lfJRO0IDdmi5c1++Q1x2zlE2W2zSjJP1+qa
m/Tl/WlZ3GZr+0yCDdE8NI7kfwFCP8U2KcwhnAEwDFD2xuU+rDwyBx2M1oUAN4ZuHNS2e4rYUy/L
8iKsBjcQguRziRPUn24dqwU7Ek7esYojOoGS59ntSHpNKjndG9BoMEBBKwTjduELHrc9njTsfd7O
WY3iouA5s0PsmEdQC7Ny+UzHP21Hi/vKSnmIjbDOaS/7x8kl8ihq24lvI8L4K6oBSpfPlddNp2CJ
2i91SxYOi+WdHa/h0aPvWoLC+8pCrYShG4n+bW0AnemL0Y7NPakP1T4CXe72homeZ5gPvYMc0TLY
UzHyPBpGI/ZBXX3THjrUN7thIW3WGgxw+DNjKBdfxcHM5bWX6VuM2uGxVIPPsGxfA+vRK9xkZ68T
Cpe4X59NyMZI96+Csv42jfvytW8QEQZA8wthJsdyWN2XFboGWAG4p212KvrCe+b2TbdZAWfbH4Pv
s9GnjyPEnj2qlXCDHi97mKyt26EeL8iAOLoph7EQHOw5Qx72jWN8qSLno7JXEvbGKr+M0GHjdJRM
7+e7JBqsi4Aq3iWIEPKc6SBs7gOjauOlsHo0ag5//NoXD4usCKWs5DUZu/ZQVDEcJMDwh5rJ7c2c
eLx39tIccwQKN6DW4DkJiOVu2iN5TJ8k0HFkDdNtPqi4DhC4TxPyuSA/QbvMrqUV5VvTRyzCqX+l
kSIqTxpHu+rT+yJe4f3io9lao2vspw4EkSvymejnvsRhrfj+U4fNZcJvXbowSdErscXxr7VTK+Cy
vTwvHt5pQiUD1I39kWlFt+8BcZ892b8HXRECfguIV2u85RiWdrpJIAxcRt+/FgahzwtDo/u1jq/9
SLlc+oN1S1syfpnG9JpkRfiAVzzNGMwttYyu4wQpuIwzOHwMgg5SUMepITl8JQDmQxqBMWpFcNZ/
8WWzB3g2HgthB+fGtWGLC3a+2ZxnF8MkFWfMu2LLZxBf1hwkE5rs4sAGh8OkS648Qc5Rf1krDKBj
kUBlE01XnhwjmAAwgVJZsX2QmZrtK1mUzySOozqZg/FYrorQt9jryTdQgrCKUhcAXFIa1sd4deOL
fnZGt/nW2sQWNoln7SHU/gR+hkDcRDPCvt3fl4FlKVDqdBf2+XxXDOm41forPxnG/cwzQL6Z8RB2
htysZrTe5Tl4GjuOn8s8NN9q9peRQIWVx6V1t7bpw9T4yWnEi8kuW2mJ+NFTFyBeOPTekbAqyLSS
KX+Wdw8Mj176he8kSXL7iYT3ZbG/ryhniABFLzWAWT82bT0h2wviLwLv0SYvn3M8Es+da9KZTFZ+
WP2esxFwJEHwZXlFHg0RmA6FKZ21aUywcnMuIcQ08zEZI+Kw55YotrjeS0K2NgJN8D1T541yC56Z
i++mjKJ8sFVCQwl7ibD72zkwT4SWFdvWa42H0cyQ8rUfzIgdLBMWPJcgu/Wl8VxI/xckYXm7jJX/
qMCwCItBrsTrbVmNGZOeZtp5A4qaNeR9aFzzElTCPjMO8PaSfu8hgVQ4dcD1KrYHV/1/yYrGsy1S
0g19pQDS4p/JRAIdNp1168nMurXLl4GN1SX3/PI6Qi/ZGhV0phBKjnuTpskKbIr8JtUPXGmp96gd
EBH4tXmIGGFcjKalGUDtdBxbavEcNGpSTPMD7KKud5MTQSPxzgcTxib5bhBw4Nl2vcqhda8WGpl9
isuZ+LbvxErk98UY2Ejgy3GTqngrKyKLwG2bYBMMMbRr03N5BYP5yl52CrsnyoD+aa3FNiDxHaDW
8zyj7zKS5YTQiMUpJGEIImUAxoukEzy0Arx0TVhtNhGVaiRK20heZ+vF44EGQ9zzVONKc9VAgSzL
kjnwHSKR+M4ZQROkQs6nZu2JAmiKB2vuV6ypviC2GSXBKImedIIUGTi74FpkP0rF5pmwMbC9J54j
ijENK8f2NON2zUgOaIFhgk8P2RPM4q6HozEKmvx2lOUGoTCdYYJJQFdTU1IDFRkumJEiWoK8Lvut
tJh/lhaT0MyvtsXsz8hhqIgxYaEyZB2+ZW3sVddKWRb8kXJYV6d6+cwi8AW8lHfrLv3dGjE1Q4xn
4EUwfxD64nyd8DAbYpc1pv2U+rDZqywcdgYj+R0zv6skPecOnudDQCfTDVb+k5uZmQSBoAi3GqUF
1hO7ul6+u+EYXotmDT9XOwMH/KaN7l0iKs6iYvKgdIVseMHBx2397rpkCeRlxoaOBlUuZHvaZfWd
NWXqM31uO6gqWOo3ZR8hjCEPAStxTsneVcfIME9cBw39G9MD3dsupvLGMDvBXdi8sabCJ5mXpzFD
kmisCKOt0oOHnR6HWfGpkzk5Mfrd6qXbavgvcI7YIURmdxT18iAZ8Wyq8MF5jHvLIHz1lxc+O/I1
l+Fwn/czRRVYqAUwzwuYkp09TqfBc8pzWrDNo6lDK1Ez2uoXl/CbxUdCOxpfkReDWY0JInS97ImF
SnqfhCyX1Na9NvjdCk+CSVt4bHE3W7QGAEnilKCe3ienPOYIPsHAR1pzCDGnOrNdka497+g75oNt
TrdzWB1gvpmPjamQukUBcWQ0w5tIJsnVAA6PV/LeiUicdTpx37RLdzDN8ZdYrZUaw8WhwR6Grd+m
iE3rMqNSJAmRDJG0HvMNI8K3MhTEiwxEbw5pNh8so7pU5P1d9V88g3vQmukbRsGaDfXrfjDQVrfQ
W+5EjA24LcxL4jvmBascdWjt/WKt1Z8Hxi9E2jXnGYvZLuhR5cMKrs+KHhRaBSlJVY1aesaVMcyk
C5bVsu4yY3FvEmMyHgxK5+JV9KXY2VFTHf+yS/f/vUrnmDNdVHFW9F90fLnNqM1E7wsOjomORTgr
GPcBbCU630XxWGN51/J3PXTCuQ0k0U08Fk8G8awMntfglMQgqdxiQic1pmg3xhFBIrUmd3v1YrU4
UsHHt08OTNfTWgDM0n1k3I7ufp3rZ32SkKj2vQjH9wok1iZzzfBoWR069bQxbiRLagLQyXMJRfG7
jS32q+7Qnyurg+SWxMwDQdxsCgv5WzYS0AGB6N4Y3ihX0MVCXLqBhbwycXSMg5AVuIjUem9hG50Z
GlwLdi1QuhnY1i2brdKyipMeumnbB0W8Pfr2K5r7sbO+WW6abLXcBbso9WLlPcgOcLsymoigdh7f
i/QWC098rp3w4tQeGNTG7Q4FcTQ4oLIvaViww8c/tLSEH65Rym+7UjQiRRsgT4iJwz0NkJyNNkNE
yxkOmT2+tyrmitJu2vkY4HBar5gpEi7/maQVv3Dvg6pjCdoWZ/TfcKKVGgEUL/JpAMzLDv1GdNFK
ji6E0lUsb/q/RO365kj3lx5kE4T7Mijvi5Jkot9EU2TM8VYXILHS96A3RzvWfi5ZEsHoxR/cmyJX
IwFfvntN9CCWNj0S1n605uCV+9jCFwXLSpBkgGCuZTlPX+Azya/qgdBmrtVSyaEzURGcsjCzV/OF
kO/yLCSJU4417xgEPqdqkNkA7lH4sq9jbj1Ni036UGx/JDmeZS2lGIP6jWXKnjHLWZ95BmA0fJBI
hOgPhFe9TE7/uTW2K9c4wib76QHt+8vb5PxLX+qzKHRC5ruRzyv1p6izSVlSZE4ybbJgvK3rdKGp
mLPHTOQ/Y+K+j6bzTc+59QpAj070VZYxUtnAolCJdhNeER/7iPXhIObOg/b3TADHHEAxrCVTUWj+
tiVh8qohaV1/L6rxLFerZRaM+q9ouZPbCEYqW7j6L3JD+1+OQ349J0BVhBTa8UOtU/uH7AbcUmql
Xc+iqV6+iMaXW7udiO6Z1+Tg1iNhT52YN0R06+GLHrNqDVdQtrycSUt0lRowiUQ8w3ubcLQetPep
DxTs2sYRvKYffzng/iWR5Gd2AzxoOAYw/AZ/SCS7sow475H+pYZH5PZ6Ag76gm/D3RhR0R7rNca7
wXpucRgxGhmZ8GTyyUthDJzQkOfxZf3Nq6gt5f8hk/RhkgDBUFAGpOV/asobu5jzlgXPxjRL/6aH
Zl6zgwvB22dJF5G1wWK1jW28pSTRHmtTtWZO/GIkaP7ytb385SMCp/CnbpMfyLdtmBZWxLOrn+t/
fLFW0HddzmheqRtt/DW9tyt4Y86G7Z8RdgH68/rsgjYD3qFn2SoxyfyhCRha3pQiC8IWS65N4rFx
n1KU+W01ftGPAb3obWGxDe6CN2lVIHUwq2095AfgdtJdPgGfsBqCPzs6oVM7G49CqaCc+EdiUiIO
WX0RLcT0vlpRP4SreQ9y7UTA2K+8TZgFqWOD/8RnPUYLSvZkiouiBZG5VHBDnOdL39zXThPfz6Rh
dg6iyMqglo0p+W6stHRvlnEKt+yHgKbgoe2k+C681LxMoIFuhF0ZL0sUvLLSwDS2xuOxAXT9tUqn
d1lO/VnPVwe7NHcWs0F4MUzfcq8+5N4TeKHhdW6Sn17bV8zBc3nxOdhpCYOz/uzcAFj+MALLT/za
PXe/oqRwNo4zjW/20H1h9sd5Xjw3YQtDKfVvaUl+zxQfrRv0Fxk5FWUILZoZiebSsn0kC3G9zuVY
XZtoPWFJM/bBkpNdsAYJwce4YhpEwHJg86IqT2Ae5PHNzq5qQbqOMvEOi0QAQDXw4XYfbRgVt22i
5FJmkl9CHHrQD/oS9qWBJr13GW2b9PGTTSyIgoT4EXU7GX/EAXf3Zcve3RrTO/jtDykK9hv+C9KV
JAm3aeYSE9TY2Vkvf9aK6CNFYG56SnJcxnYfLp+7NbN1MIeEJySvm7QdDrMNoM9NKCHtPJ92SmrO
fFDpc6RN/z+xSzv7+CBKZSLkT6YHW8F4+l52K5C33GgB9KxsckM+jp/OJBwbJ6RQqCBL42V0yncQ
wcDjlUFcS6vJWBgZNMjbqXd/EGDFvIbNwkz9yITFuLr2yDHYsz+L7KvT7QD/37BndamEWAJVrItu
Rvdzda8kL1r7MpgjDAcuNtyJznac/O5rw4UxoHzbeEbUX+wvomysT/lPFuM30Y+6bge0VpZhSXRo
K+NWtNVHa2Gr8/lPGyGd6HoAzF5mP45rOu5qo1FkaZ7kJUG7gL5iExTNnb6EjJUQX5lNZ86jfT6l
9jW0x4OIvHivF8fYnfltnOGmbdf1ITHPkY0di13Quyd9H2vn0NyQe9fPo/lBgBPLcfsBr1N+59XN
QzIM5tlKsVRlhrc3WX5sSEFiaLmut6ugMqpm39strfPSkCsjGDU+OK28th0KhroX9h7bpbsf2uY4
eUSN+piYT/QHx3GAZUPId3UkmEvs2LRr0WJmu+BBEySIhJwQGeq+524EnIbN/6ExJHqBYfiS1vS2
jht/lM7dQJjIoQWIuPcEY6k6KgzmLXTIQbucOjVMsbEdsjIy6KaIFsvTJyeQTEDj+cCOIbvkRvKq
GGWtO51ciWirnYaPOCvLy7BWtwDmT3IyslNe3FL+HtzGnR9K4Q67ck2eWfJNJ/XtL5179Z3GOVm4
IEj61BNTXP9fnTVN7yXz+KRWxTgYGBYO6frcEHAqHIxWYVe5ezt3cUz+H2vnsSPHkmbpV2n03gsu
zNWiN6FFZqQkk+TGQelurrV6+vnMstDdlyU4A8yiqlDgTd7IiHCzX5zzHR9VaiCitxa1Fy3cndcC
z5BVxBIPyPHFRzOwGS3jmGPRvSMIhyDKOH4aHachfNg4CNgFRWJhiraW6a6yko/minXTivaMC4Fo
1Sy+RWExTxy+aaWv9qCNSszh4ON+RiDM5FU55fTh3dfTt3FwaB1ZHL4roOrm57rWXxyiuzdDWcbn
tJYExiE+bSL3u2l0HiJ8NzieyhUJHXPXr7qQa5isMH1xd0smqsuE40UWili8XhaL9GRdY0RSqRIK
0hM1/2oOeFakFbyCxaOzrhmjw701i8HAHU3upaWyveajSU7qQCzQWcT9OVHKpCLIAZw3I0bTETvh
zF57jD8MPX6VwRk8XF4EbSfpus/qlcNd3VL/LSXRV0Aw+U/pxKZmFOweBp4GQsG2uor++wLeOrUG
kqxOnUosSp1JJb2goNK/h248hp7pvRmxBQ1CVPYp0lU9QdCFIrM1Mo7LdJ+UHZ9n89Mo5u40Krdn
oWrx1PagkHECnkun+hI15ryzvOY2hKl1oRjfuQFPVuqBI9UbyaGe75SIuEmz/lSnP2CzkjxPrKUV
x/fFEnQXUn3u+74cTwnb+onq6GjYQbvtmvwaKU5KHCJthZ226cN2l/aIGPWYR4tJJTnLW0iZ7PrA
qaXj8FmLK5pwuffw3Oy02T6eh5fMpvxLYtqVTtnLNSohtZPiYQypi00Hq1a+AqdIJWnepnq79GzW
QDSLlpKBdbCe9dloAxW6eKLy78E0bkrCpR4sREClMhMoLiP3rKohQJ69e+7tnmqE5pO6tfxcCCSy
uYFME9gd2zVFukorsZUVs9c1kD/WgaTvfq0Vbz0QxOul3xYzC7eJjYBIzuszMWsng6ecIx9iB9uN
UCWd9l2xswvniuk8PJrl+GgajrzmaRuypUV/ZRJ/tUS5tcWJRhrAHAFd8AlcUjpakZODTRjruZ8s
zPw9a4xBjM1JiYocbDKMlH8pZQ0uApzVHcB+ERMINIQs8xAv6++Mu9QISdb4Z+8xMPJfs6isj/TM
PwoV5+Y0DOobnB7IN8DLuvXwAVSGORNhPKxEeEkUEarWKQoMUuG8NNfS+d42c/EonsKX1SR5p1HW
T1YzrwDnIRcoAY2+OPOGBCwnNYhak+mx7swWCcJ6rZUErkLPuyuC4s1pCO4cp/pSBA+gigcgtPMD
Rcl0sSxhA8/yiqO1tPGhtMkAdnvETei6Nlad5pfatm4lPpNdnXQnVXDstN87CvK3rrbK/YwkC8FJ
f2pKOWxqvCCV6TRP5lR9J/fgrP6jRkk0lk4AkbX7lvGfxszmRzMqbznXWrvGNnowzgYwBJ+NqC4P
WkmS0uKDITkVE4iNeTqjQg2P88KCPWVBtGmjMiIal2W8m5oPUxmsvJl76XNGsqL+WdbLnbab9BWz
s6R3aGdFlZ6nOH2d5ng4I3gjR5NSagKLzyTox1BY9pHunvwkK1DDtT0Cv/m21Ig8IDBdPdtkzoG/
5gyQaUGc01baka4tLwgCPKad/kFLV7rJKEmDpSiLXXkZl/VV/9zAN++CGsQ5A3q7l1Fgn5IyOumy
MombZNMTJL9dc+aceQKLgPEbVCPCiVR5Gu5ZJieHVqXC+j6m00qkT1GQUjk07V5AiDykdSLvQ5rK
I0m7X+OF/KFm6KHuuDnp7G7K7e6jQNPCFg9NNwM/5AKR4Z0CQMWpeCyK9fSu7NbqQN1Gi4JULQ/x
AmklJOUZ7lOyJNWN2IZ9MS/pAXs4dzng/CNk5qOWucwuw5qB7yz5UxxCjKrVqpxsDlgkZ7cy/k6B
zIjyGWfLeNcqhzUQ0TVqjmQPM7vmOrfGgQwpxYu04Vd9mfvqpO8yRPxHYqlQvCBgAGE3qkAJAKLK
hrUE7CGcDrBwhk2T1IKGQrVvYmfnjugz9adTIkGTydy9P7r9wCmSpvJeP80caWynKob+K9cQqy0l
danaDIMF5eYEX2Q/5iz//c47ryC6t8I1UHdxGbYJISHmYBVbUPdYAuMtX97+iMnk/t1x2dO1rDXa
ylXgUmGpoGxf8RG9c7kbF54dYGeXgdOsr13nqBWCUpRPCaCnR5RvvRv2MAdIMstc8aVL7PaCrZdK
gD4wT8XWl5SbupZCjtFMOByyMXlhhLTpeen3RC3t54GVgFgcIP6xP9vbCTfuUJE3VHY+YRwM+jae
AORtRUVFn1AdUPomH9OQYfFIFkGZELEZieheP1d6Rjea7Yqej58pfRHfQzSMT7YqslVZpq8L7SKY
kajTtnUnEHYKVULQhWOc83kIT2Zkv1tf5gVDwViE853fmlu3qcXNm2Kk1A1bgkI0X2FmyIuRsDVi
Z/aUgeOch5hzVVo/xFq4j7aLpKTyuzcr41T3Q3bSYMl/9BlL3Uhc9e0fi2nZlUPzLEdvuGtXg1WV
0s7qR6Lhujha5NaDzaJVY27mBeFjI/w7DWCyijzeiDC6H5v4WUujgsV9a3OXRCGlXkNBBocVRpvj
XDT1ama8dwFn8jKhIT/Ler4ZLL3ZXidfU9mfUnM5tt1s3jIfw6HikBL31ZPBkuanNGRFqb75eiYl
GJh0XXZL2BzyWacvsNHya2bNB+yYpOAMzhPLrreOIGTqU/RxcbiQu2HltIiyfNbWCm3zkO4CRsgE
ud5EfGbOSiaZkwFSMUEzbOu6VFrooLkwkShBqpbciocRK9ChZVrT2818Y5v9Onsyvg4uDf1cjWfL
qIcDUSvzWdMaMhEBtsqSD1q0PQurPka9T0CHaENkG1O4ZbtM5vdUOQeGs4Tnti6DEK3vHJLqtIbO
0+p2Fc1AMvEK3Hxr1Axhu2jZ986CZCAlQJx5D/sREio3BVcPob0lig+cKvpOTOwYkdzE0Lk0WPrj
5Pg2wsI8taN5HGnh7xpamAxpLQwKuMUOPGSLlO9dMigkbzL+GGPoHAppoc8Vk3Tz0hTXOMsNulEe
8E4Mzo7ZwHWJgH0AcHgzQONvy2W512wTXWOWAV23BJSv763RXx9zBWoaJEsiuL+vixhzav/oqkEf
WYsVYa4+NoqNMizDixzGeR+MstoVRs04Tzo/aPk+FC3vUW9xlJOSBnHKFtk9/Z0F0KF5rqOORnWy
348Bbw5xTFJ63ooIn0aWcs1mQeEdrZoH/UnVfcckJkio6PPqOkjG5x4PN1tUjoEU8cDsTw85crtt
Z1oejLZYnLxI+RuVkt9CUXJY5WM2ch/JjEbdZrYvaxwQ4JfZO3Tza5jazrGkDxoGt31X/fYD2PhE
PeXlQAs+XfSjo+fPZdqgFJHfq4jmcanSKw6r6kZ79Qdr4z8bIDsgXzy2MbYJX+E3nGKet0M49ya3
YdntMflTliTfLbXKyKCOXqrtrLA2+vLXrDrWXeriR+OuqK2ODD8XiiJVABQu04+Gb+AC4D5Gj2Ru
SGhJcIXYn2XB3WjGo7dP4KMyFs/psdaMxDU7YmXgto85qUx3wvyjk1kz6X6ffMIpBIwUWLbAI/5X
46boc8+aXHuGu+V/wnmFID9fz+YUvKYWFxV0TvtgmYxjg1WHyGaEfJriXq+IVfz8DtrAxSi9lgVV
Ji5GQN3jtwYe9zQ7z6I7zIi3ngiiIb5iAEHbJiQBsK7u/Ys3oiZbeve8JMADGxmfdQ0RePNTwQWl
/h1QdIrgzmyv0iVX02FGtFPNTkxjYDfFM7NH69wX5ZVLs9oT1cbhQMdjsjHeDZlnANf2bqsYEAXg
K3fVJtYcC8q5x9yPmDYsabk3DDPdImjb5EU3HJuRRJ0+HpprVjonWE8YIioO9wocF6jIsbjCS7kr
Z9bLDPC4g7whe5o7gxBxXyVTAgAB1HdpOu+VPN2TjeT8FMbEuXfOQNiAciQECP7cCG1mOHxxFCiQ
TIF5K9qFDezYRXczjFr5gI+SnKdn8qA+INxrd3WIzDrOqjs7mbK9o6odh7Kntu2CgAzsgmOLoAn/
8IhlURJ/Giz3ySQ9JHCVe8Mhh5YEnclpCNxv+FJRPKt6NU9rnLqgpSzkGURy9elusQYQq+nMrSeO
tlNXiL/K6EBa9nRMOSv9uiBIZ6TgjkXE1iDv9tXkvA8GpWIw9gsEhkzsmmr+hGwh+4OR2v4nKx0f
AwQ7D+Hw9Qt+/8YWHEOSuek78IfRc8GIbU32szFQ6IuItCCCY3yF0c0UiD5RkmP921qIRjo1Oq3Q
L25MvwNwNlh36Twec5M0Vtma0aZPwx85rcIOWE+z//eDfcdSy42/Pm4BWwbaBQU9AHrym0+a+7+k
2weeptFqiT94+2gZqanD5dZhoMm7oHkpBNXNYNAHcoHMW7rpw1qheIPPxncf5wVfNOPatn28zef4
h7Hm0MBcjJUBHnBsWziycoRK4ON9/BbNc5Sm/inxz3o/EHQguYdAeii2QUw5YiYJu+NRWi+yZu/d
SHhoZo3Z6F2r7eVfjJXulu4BKaVnPvSKF4bQSZVd+FjzdOauNU4LsSh3QnyxjfoxiItP9kSQit3E
H1I7+BJ0SK005nToOQlyiqEd3/VjVofWtu5A6PWghn55FKo4pawXDIP3iu3WhJgHSYo7kFymy/G6
9AQAovgxpsLHmQbSSCxezoj8Y+Wx4Fy6CaW795MlJBPc5SsGw5J5GXDq7C1tJtqeszb66KFIDJuS
NHd7o6bQh74OEwSxT144n/QiNFU8L6d+y3mS925b+jh/L3ZIFaTIekxL8dIpXtVa4npB1vfeIsxN
dmHKh79Erd7SHrXshCJcoaViaSFYTttiM/UO1YhiouoRZK1UL4ru2IUcP2U6MTuoSXhae+OHMzk+
AeCJT/7Xzyr2P6dxdB5zNBEUiPNtpW2wMIq+D9czG2rrgt5QuO1bkkGh1nW1qyQxfsOoKsuYoSoH
+YQ+cSNq+ay3zCmpew0Tpa01kdqHMx/xwMR8lhUorYlGD5YfGE7JSx4ErOCl3LO9SFBCOMu1X1n6
Mpw6OIn3NIC/P+kGtnMOtl3hwFM/XtZReUAd2ybj/JhwAZpwUCOT3YWyE2Wk8O3XXO2J7C9BOrVH
9A9ct1Vy0T/d+A0Tp3Z8TepL2fM3AK7dLL3pnUmCJHN12q6oqo+soBisJFFBmAE5yL2UFv0BxH/S
vyC2QJUkHwg1JDevMoLWLfYU1rdPDksV0CH5c7wy3tLpFZjwna3nFFi4a7wE3Z3lZ+GBB+heJ1ak
zHooP1Zwni3ADY779wCAVC3QfQu9+vtjyPI+JnfVXeuA6oq9eZaiozaHedeEYEm0I6rtnQTYZPQ5
XuE9oLNExWT6OHyiFidUayU3QuUIfAhfoSP8HWQfKRjb3LvGVsSY6HT17wkyj7miDkY5ojxlGIAU
4b1R1V8CPeIkpW7e1bkKvlU4U5MBdyWkErSpvzBiauPGJBuoiZkwCaecov4W9RylkVf2m8wIH+eY
KGXbn8ZT5xTPzYoadC2jD2ZMa9jlyOw7L7qPe/Q07HLwHY8VqYvdN2NeEJoFPkardGGgH2C33Y5M
hR7XhHmf05jGqz92P5J2zq4d2nldC4QmLsIBGs0tibvPMlzke9Vek3pqzpb9XLrlB1ifZK5h/9p5
StvWOjgM3Z5vb5K3SJtGZp2xiZGKaKqHtfCqY5JW/c5vgAoXY38fl8m5mlv3BYzJoU7V8LEmuDBg
e/gnbozGYPz1+A8dcpSE6zrCNV3zN9zVWtsT7He+rz3wCNx9jG+zRVg3yywaAkP7mb4i7A6F2nLU
6folQeb+6jFog/M2XaaGpiqWDK5cbv0Y+82rBa3T6IA7rkVBoNaamtfMEd99Y97Tv1eXDiUpTymy
yFKcIEfhqc9oHkIho52LmWAXTCinDbI0ToY3oNgq3Q+G8SUmrHXHMMEH1pKkh5Ixy7H2YxW+ehvJ
YHjobcqVbPUvfUXX4i+BdZKEkusHP0uEgMDgt9s6HsQ+LdjCqMmI/kOh9I7xmLWXeiiepwmRYqK+
947zoZ6M/N0xg0vukhtMP7vESBXPMj9OafUmVto0PSPwC7wbRs7LdYytJb0vGhaBrKDcqQC6zn1m
27zutT24zt1o32Lu9at4OerzZFJwAT3EH2wVMBU+dLTC21SqOJuZLUHnk+dHed+ApUT835G3m7U7
PWaZFj+i8cx3BSKnaJU322WWqc93p+wKIiLDdWNXw4eQWLurH30frA9NxuVB6p4Dq2Yz4oBH5wNp
96FURZ1QqkqtFakAFdYkUaOITfdtt77N8dhsrZY4usCID+SZ6AJSsxVBlw/XRSRPev2oN6hGPU57
28jO0Na+1XjztmVD1ihESjZdUX7vLkz1B7blgGk5ipYh67Y2waNYJXp0kuwnYxfzMrAYopCHYyxa
nr2Brawe0cUT/sRgmM42R/0t8up1UyVRfmzN6rAm7iP7X0aPksEvg33EJXIiUUS5CFGJMYp1nLvG
dIgJVZ7Lbh5/zK1EyxFb75a71Z69rbO2Sg+a8GIk44goa35Q7bCJiBDSTM5A9FpxWKfZOUW2H4Mo
KoEe1152p6u0/9+RW/8qTItkr/9J6fqXuVzq1fz3P0bg199f3e5r//Uv/2df9gSOPg0/2+X5Zzfk
vQ7+in9W6p/8v/3D//ip/5bXpf75X//5vRrKXv1tMeYvErP0H51//Nd/qpisfx25dW7zr+WPr7//
wHvgluH9zTRpj8PAFz6zM7iM//n3yC3Wx3/DjkzOlQg8D5mSQ02sdjsqc8v9mxMI16OeNyGUWQE/
1bGGU39k/Y1/FJWQaVsiEI7v/r9kbv2WEuMSJaGqbSxg/DsgNIrfmoawYH4eduSaloFRvoA0fZyT
NT+u4MkhsTouwg0GtatswBbYjUqvruWNgLGfcZErjIp7mfwlOsbGQF3swcXsHB6MOCymo2z/oOr6
LUBAvVhfqX+E5fKbkyDwW5MQ5IWJ/j4D3TFnD4zZkeol+cXsAhebDRAREoyZ5qTz45SQSwfog8k5
/gviLx7nCM7C2D9FvhS7vhdf9O81GIO99U1IgIZln9bYe4zrjvk7/+sOARdBRvJtZDnXdE4Iwy3Q
QJF/MRyj5mSWs3tlQLJvjAKv88TTO9CupF15ZtvzEDrMqOnL60NkyF+dzdxbIiNmy8SafWNPPN5B
BKq0cp3tlBY/PXU+td40nPS51Xj39syixQry+CqTCE6g1b6xDQdWTcTZfRja4TPuhvC0msQGdL39
JcwWKAKJ8zRiojnHAFqKxq9uWCSaDApx2Cz1plsm786dWcjnaxPsFpLn88hn/TZQpDhu7V7b1XWv
XlMQYIxVK5KL5CwiuHhKcOPVlzWaT0Ym/I/dUn4x5+wy9qG7TwcuvCZrObKiZPe/HqbH9xrgP8qh
eKxk2ZMSYiu85P+UBvpDD4Tpha7lIiTFoPDXQQwRBb4RZnzoFsrWDWBh0ELsIyAUxN1V/5ddQ4Eg
NegSNV59ZVHOIsuBZsyiYRskXnqKVEFdZu0nM4nda8+vUqxNcoZv/yDnhYDW3EPN6kd3bHf+WNr8
s5fvAf9CFW4j8PuNStkEZDFDDwL2YznducrL9ea7qbzhoKaldpktSAHVH3bRMj6hbQuPSZDVB9/w
bnrjkeJNxa0E/HrgXm8q4sEq8ScImzqF/uFNRphpQmo1XY+a/69vMpbidrFx2GznZn00mhLOPrU6
AmgCKBZbnmfz6yqJkqExlChpzqXVuteo9vJb3zBS70A+53H/ihfglrN5uzqR6E///ovwj0cV8Sec
lOrBN5k3ur+9Rt9Mg4bapmL9nFgHOuev7lBEYJvM7K73FaZeDeZmHkkyD5ID+H78Qj7CaUzm+q1c
MhhKATp6meb9MW6ebAdXTem0f5hmaPHsX76ygecyGA0I3/PR2Jrq3f5fIkWSCGIntGZ8hcL/1Uy1
8yFK7l14blY+0SsPu3KBKiHS/KOyxe1UTk614JuOJ5ICYmy30upsfPpkw5eB99Na21+uMzLsIBNr
JCq5Hx6EQsqpD2Gy1TlEdit9NQD6tAdZ25GmAfKskjdZortJgvjVhMFuRk53ZOyFX7tmakhfCYc1
ylG/JcVjng3LoRTTB8i2LMyzyX0s1Hixck7WgGQx+OXG/vDcJUQOuCJ1r4mNSTUnNxmjwR8+6b8O
g3jk1fvH0x6SyKDuzN8eeeKiWKcoYhP6vOaYQ6e9BpKCXp/Z5sTRBiLzA2RyRuV5cypYddWZF1wq
ERcn02WguAII34tD1xrL7Q8v7q+5avrFCUvdmLZrC9P0f78xQwPDLW7hbVmb/ckp6ZoHbuoNh+1d
UI5cOfP83cNjtUtIsKuLywJ5eiWljsT6RJzHeDqKDsSaNBr6Lwd838is/2FMAT/++5eqZ9S/fQ95
80KLhwa1LC/5r99Dxq9L6szEGVtd/GPqeM/KUcCzscsy5/mYP6H4wO1lU4em/Wh+0+EQ8yKY3yS8
yVUzG4e2SliCBrswbXFTl86lbE0Ismv+Fg9h/ocb3lKv6LdXjAMNlwelD6N38Vsf6BitEWEjL7dV
iUSRO5gA6AQIYGc9jKXVH0aTkQU8sUOw+Cz5hR+wZsv6+yXD6/yHd++vLFP1QQeWEMQUmaHtWCTi
/fXdw/SGRCU2We4Phr9pilY+rHa2nJl6fdT/rx9M+2rM6cmrlwU3mUXsh2t+dDO4NfrpK9z817Sk
0S6NyDHNRc50yEThaC6wHJAMDNc4QFkn22A3eJZ/mBrjJLCR/uFd5cj5xyeKwCtuUNsOOZnC3xN4
XITjgceIBdl0FR961uzkorqXRZhnO8FwINFxAqgAr5P2NqEHpnu1XRB0HqanWZ0wTr9+yuMYfgw+
wo0zudkW2kx9QFhn477Yeg2it3xpr+UwECYVM6swrfpxqotzTSMc1KF9HZHrnuuwIZ5a1V15zz0H
pRj7R4awrVOVhyPlBzdgqrqk5LwXKTPC3P88wZOjmCr3jfe1ayNM4BHcoGSOv9mLI9GA+WcGjs/h
ugYPokdynFfp11ok3xmbkYwTlFQ4yXCnO2RWpuSegnm5dSlHLoRlAFoT4y2XRdvBaBYcEb1/HwUF
YzseAs836s9VWH5OxyrZNwGGy6yTL81MDltOlOamdfcRiqRNWE/udUGrfQP1T+iQfW9kym/E0Idn
8wDLu95NssDwPmGdbavsRReo0xLLWxp1Dz6nIotz+ZYgszyF0noj9cZgOcMOI1ZGO/0GyZWpfjBW
9xmJysBmAemb5FUx6SCFBhKHpkARFf+VvTe4x9p4EMCBfEanJ0J2KAML/8lRU2Y/bL7zOyTndZ1B
1M3EHxDi/KHoy08FMSssXNn66o84wCtLpUsORcAxl1TlN/1Kpsm7h/MMR5jqEOXWfshBPzZu+U0I
Y36sDKCNPWIezC0AP0LPBye2uq/s14crY0aYoNiEIj7zQkZ3+ryZ8fXssqh5dfrCVCJXuIjIg+2j
EQLArlYmDQGsRczH7QnCJEwHt0pJjOWvJy8CoOY0srlQF2naLC8Kq7PL++KjtJkMNRK0g5hd/MLM
lpbId16GFZVEPp01qIdfdhiY7RckIe+B6ANy7GGcw0jxTkhssAu0Bz+Q8gaaqj5kXQFMR+cRuYG1
rQCZEJ7RkWQ3N+dwiYxDXaTgMtrgNDiOZK0w82GwRptnqH9G3cWfpl+NX8dbkyfjOKnmZQTbl4ik
2A0GCkYINFdG4HCoPYZ4UQBlvQyW+li0qThjYoN5Fzm8t813f2TisYVwa3qSTsC1vusqMkV6xdnm
7GryisFDTFDID01RlQpKwotZg29WR1ST/pJHUVu9eGZwSBrLva4EiuhPfsm8Sx1hkgmm+zUmTZZL
kXkWvnckn557xTjHA4IdFHylA4tItZBGAkggLtzjFCxvdjOayLSshzaf/XMRhT8w3S0br0KL3Sap
t88SerTFKcfD4H3qRfGhqpGPOF3wbKWL/8C2R82qcZKUR/3u16LYrXVRbsA4t8fOaaOXgMD2bB1v
FQrsTe37LTRvYmLCGuNa0PoQH6FlxKvvXNIa8SD6WBNKikEqW/Hq1NZHK2Vor79/CCBew8kUbJ6c
fFOCCdzmWHmPThwx+UI+2snmMgXKF2HVD3O8L9Lhrcn8X/QOd5DNygPqrD2K9z1BcvM2gNG/c+uY
KpScwMv7uzN7I2pLNhoQumC2CvujTQbbQ34Gi1ccskTe9GOKJoV0a7fN2NqYbB7IuZu24+Su1/B7
I81NP8v0LO1V7OELwoyBu6iKX7UcvA4mEgBUIDhwl+rFCYJ9UxbO89IFN8yE82PeFSqOEau0HfFd
TtomQ3U2IZQrvum3X59ka+QdRpVN4teRyZMWPQ6gGBiFj2wcIpBYmz4C/GIjcrhHYDGlYEg5LtMc
QLr6EnlhRLJyVx/eH2Z00MWtgzAtPb7AzNIPJQFjVUHuorpGWtXPglTXpzOcrQN5ycE+7dIvSi35
kHK19qo36uLiNpg4TjVuKqoycWaAKcyQrV5H3o26cX0XcaNtL2d2ivjUPS5vmsjhDBgMBo+Dzg6N
hRdJrLHkr1yaZhkQsozRwV0xfdLdPIRcgtscFPdhJZvqnXYqUUifWhdeTyPtk+Zr6wfJdeCFOYLw
bJEc/RYbf+0bF0RHXb64VzlZcudZLY73rF32+sdoPsQmHCv/2MEM2gfxQMbdYYlTzpUhF+dA5r+W
1NqLjGQTeil9/+ob06vRm43AeIIlLHZincuLDJh4+IwVjZ5NPbr4HdBi1jhpBCbGhRAZyBcMlOzr
9Jk6zM96/DpHiFFjvuZEW+L9ZHn6GvRt8VIs31P0HFG1pB+lu75mHWW1q4wAeHBsSHUWEp4atg9W
kqFge4qxmK5UBnRWWgQwMZw24Wex53mEWjSi76vulmwIH1L50Y6n8H6cSUpu3Mh+8j8Ju8/Z+DJh
ssbJ3FgxMsm6g8RjmNYOtQR3e6Skhxk2Kb805k3oN3x+Ksayk+JrnORovRsgMGG6zvcS9cEZxyHy
Xyf8Ls16Ong8NjbKYC9Zo73jINzSZ20sJAAk1OLI1Kro5IL1aREwQ8YFU+HmIzWy/qhGBK+YDdDw
NWV0THPWAhZnImAXcSpCDvZ5Ai3U1HiKRVfU51w9Qn5hn+ZkDg6NH8K3svhNPbRXc21ERDWslDNZ
TRk0kMIYp+D5+ZAnAEkkK8X3BOfJnRFEYLOPeWh/NVLTffHa/JdToPdEnZCV5vgeSqY7dP2NcHmA
W2Sud7xDFDNhdybcIrsEMYlPlUOj4mEb7wvf3XBTLOcBRCbT5Pa7rEY8WYiq9pDJRmwOyye0Hja0
i/VhIR7vqP92PQSoAEsTrUZobxVRGtYz0VSTdcyCAPb1EOMDMBZCvZl37SFefK58fzyJKDs560x8
+DD3z+DsTb63agMYAoch3GovOJ2PbnCeZJpurYTzWt+TBNPK6wixJJ/dc1N29p1wO0Qs6XSuszR5
WRsiPTvy7MpCIAJu4y8mkC/CwbK3IecsyTuq68wrMVLazCKhlT25kZUcwPtAJsgJVIOcCnMBURiR
v/tQkE5sB4ggIyifU586hwz2wmawy+wBXMgUv7A5dhDjIO6yPe+jvrIN66sdosNjuIsGoVAXalMi
s4yK7RCv8oBP2H/fY+nHNwviFTnsctKgXy9RIZ2qxXdYy7twNDa1GyY4kWxiwwGco1uRGE57CzCI
qp49nvIRYuEBndR6oFtpzhUguQf4dFdvjbcOk6xq5WJLCrI+qsrlKFLFShJN7iFgAbGJnNC4fz+3
mzX5hR2v3pAZ3GD+8omWXZZsrw9iMxQRlJHh1nacljqvR52puj1EOfLLwRx3X6koQPKV9u8j1hCl
A7YANJQhq0zXk0/wscGCEc2qijHPCt5COH4gj5AkuzlNg1PezRUmwxF0CamkjCKi6VHfwU7XtSiO
nGyrLyd3Gfc2WeDHtfPPaG7CQ2/vUUG210o+RrlZ3OuXyNr/jvaK/Y25PKiBa1ZVVzuCohF23YpD
q2vOQHX0s9+h/T9gM0GhZgk87ln/Oi1PNvPQW+ARLJGRyaYOEj2a0V/3qh3cHZjkPT0rk6QpAeUu
Nn5CGUVUQXsrV3kfqSujH+KHou4AxH3QhQ2wl+wS2dUPQDwmA0j56DNvPLsDKvVxJqPZShacqAUR
h3lFMsTQtfdjvX40grw5Q7TcJM54iSOD7bjIDyXfh20vXPSRAUTo0irrg/4AmnTZNCOrP8vMnF1h
QTQHxx7vrbQ+6XJXO+eXpTp2kcmurGwYVDN87gE8yY3lYUBnDs1DgMKd1fMoz1OHJLNxFEaBnVJH
EBaEsO/1SoLDFso7+GhGRhj18vKTWF14ovHrMrZXcLrRhzmS99YiXsUcfTFiPzlUjKYsuKEJvsRx
FM+YviH5dQNISIz6O0Z0kenU91ivkWcvPEkxH9nEoH4jpjDdCyC1e9bCG9/7YjdUrChA4gc3eG0a
DFo0Hkcb2vCmb5pfboaGpmQfs1088u2csSegj9Ys6cDFsBrbWmb7veowT65efab7gSVO+NuhZO1B
+IZ/cIaxPbQS+TIysc2ARWiy96k5V1vH+jz0HoP+Kht2GuNllO3WTWsHcgKezdQp612MgiWjc0Q2
x4/k8FVnrGEveS+3oD3k2YxgOQXm/EZOYbcTgf0JPzzGG0eke+icoR1TOo6keQIDcemMFoYLPGgv
ZQdZAuAikQ7uN7ehrGyixUMUAgbdHst95jUkMXmo1GeneUuiMrmMNVKGIiKlrvadI9VerhIxLnCh
2J6kd7b8WTnXHLHttrP5YUN6zdY9+XkaHALaxFg2EY1/5m6aUHkWR3dTdBMk7Cr+gojrl5jH7iqH
maErWECeiRCltTL0W+p+dlxuwEgCFMMLVAwkJgvfw/qBDBlE38Zri3rfkweQiPiusA3nbsk9ZqO0
6bUVZdvKXViKNC0glNVetxZqiz57ZnDxK60qJPlLN4JXLCI0PBKwgDIJxAGBTgChw8L6GgQLqR/Y
WAIxGpjJws9JulDPSbls29Y9TU7Lt66VB1zc6EomClZnGq5eGQBwBm060KhDJeo3Iu0+Z+a0m2d8
oQHYfnID5WdvND/6arVDaxVRtDDzP/clufS2QrVXiUNmRhZyUdLz93jH2zUQ23ZN3gBsHSGkLKe1
yQ/4hr5J+SjaEQW3gXnWF3xHR0jhJ6cjjo4/LmFdnJrKvHqJb+2KLmnwnEoEqdUvut3sior40Kbl
AzG6LgYX+VNDSKY83A5Z3W9mk8TNuQhxveaMN2BV5rbLx2EtX4wxzCl0kTO7ybR1vP/D3JnsSK5k
2/VXHt6cBfakDaSBO733CI8mo8mYEJFNsO+MjZH8ei0yClJJeDUQoIFQQNWtjJuZ7mzMjp2z99op
sBCHf/fABw6Gzr+URnyXD/R3/fowRriPaMdymI/eFN9lShkAVDY8sz4BHtpx0LCfZmfrQFiH1Faf
E/VFJvbBlfIRGOO2oHDYdGZl45TPLvEdHJarYWj6ld7ysyuQ1otTPLNK9MX85Y3Lot2HI9Qp59kT
RN6WWX7qfW5Mk/WntEEV5cV/ukZHzEKTyITcgtEblL9d0TSQuvilHPulIW9z6w3+W42VFEP4zsl/
Ok5NM68Un30evkZWT9fKD09hQR5xDnWYWunF7ZaAnnn8ofvmg2BTCov0kQLzLqmiX5OwYV4ocW56
whX0Gkq2gXKOTDBsUZ6+n/243fYhypyq9/lQpfM6GikcwH4/eBybxiy/hXH9xdZ9ywrk4/SPXHbh
ttyY8CTtnntVZLSz0c9mcfUYz3GIJFPgBh2R08HKCNxMxy1htq+dqICr8h2r3A6DosDSDtreCqDa
bvJENVvsL2gGzObTxP68Y2SwBM4kz0WJNjGTSltoK4SCRFRlse2/Eo23KLPJBUpGTIsof0OfzKb4
KsPsyxYwUObUeJZpvGcNPnX4he6qyf/TuxYQKaShmFvKrygzgTFhmQkqpyVE0UTcyNMcIlQASJjo
2jPTNhL4AEOgkZ3w6OClNaW8h1J/mqPcRYBPNVN7tYOCBV8NiZD5XHhBZyMe17J3qzGR4lQ15bpQ
bOKUCUU1vU2jPRGFlgf1bLvHugTnPBr1htGHln3JZSnzVck24CK66/rqnrtNS5bDKyWKkSKocDAv
Eb8xrkfFGgpX6OPzU+eUTsQm7HwYN8UchG34wkQeWWeT7LMiN3ZVhzYvHqZLGaYWRWnNDZzrd7e3
+yPl+5dp4jJpUhZI19zp6aHy5EelzLNIQI7PWXPS25A5DmdlfA/VhH94PJSZGqAT2/NGFtEtM71z
YrLO9p7/DvZaZ9iawOMl00Map9ayHqg3FMxzLE0UkmfhxWTFTdYdfWYSOEqdomRSmJYyGCw5M+6q
eYDHyum9QDAO8yzZmiMbvuzIKgGYwuJdftlDB5cN4Se9GnLqym0PUXrHTSQTudeOOSpc1mj1nHtY
aYQ/VUFN1xDwwIkzeHUdqpHgZk5RXJqa5a3DFEmWCY5YxzkMTs8yCPAhEiEurmH4lZJfgpVqOA/Y
QTdF90QfG2F2d4TRkvHEc+TOXHNvRwPaoES+m7yrWWRWZ69LyqPuuUetfkTvNB9JDf/yBiOopvpz
Susfsku+0OLD4CfJ72xqS661YCVpTJ38L91gK8qdeiftv3Q2k8fKc7wtqaEeBiKVYIhJQWKd6fUt
hbpGMFDqfhY+K5qqzCc9wYHnd1+oCz46RW74YEiiWFxGdjYxywWZTNsx1LqL6pvpPJYvIgnTSxjf
dIF1gT7xvBtbKOFa/jF3RRQ4KF8DNxz7rTt2BxJnR0hyBnHLmdmjVQ9ZPkyTnXi6ZE2Gsh2bxGgo
DtuOemSvjIj6dV5bB1L+4A4UUoVzblBvUgyzutjMy6eou9a+DkXM41M7wKW57ns3mi+ZP/1V87um
N/4JgfbzFJ5ndAA7R6Gj7OBr8LAkQBvj/NLTHFAIBfZZruPhvXgw1a4FAuENbYw7zaascUsTTLJm
M1l1Xhl55LCv8GYn3Xy1AXA3WtlhkU8nuP92tgvtkrApfd55bl5zwcytoUlCCxRJRBV48A0S9j35
RY+DfXMHrMzDryzu/kam/TiVg0kQtP/WwzkJlD18Vu6ldFnfqqQnQgmz7NGcQHtHZjDKSN/7NQpu
V7hMDnUdZ+kmu1WVVd8LTS1USHyQbkvMmEvNvDWfKiMEqMoUI9A0gwweDlS7lCSkwLnF7P7Mj4GA
0xsTd7EE4+nEMbZv0e6yEnzF2Lj6uY7lH1J/5j2N4oeiqceLEN4jHgPsVBJSmtKesjpxNnVjf/Vo
kxB2Rdgr0KtX3vxJ2XQLUzMnvLx5sxVJGEXakXcyVH+l146U7DoRiTjcSvJIvF5RvGi5c0gHz6Ad
otxTDvsmUFL/TPtwPmhec+fPW810AqTpObkotEcgEXzW/ik0iMjCYMbaHenk4mYI1z+jukAq7HfQ
5vUBKCglJ6RyHyVslR/Bv/6eG/MZ4CzlTEg9FNEEaCOHxYr12ova16GlzRc/p2NztinAwDjXAed/
ki0aGHTwmbCY1gmrVrXATxoL8bHBOYF4QRKJwt2UUbKGRTace7e4jXlaBDkvAoagn3GcnEjW3jag
MlGlPzCTeTHisT5XZIQPNaJ/z5wlmjy04BaRhEFGhjAzAVceDF9ZQTNI78dcO865ihNUkcv/ZVCq
3cd+87j+kNGyeO5SACkN+QyeXp68PJ4f1n9TVjg/yTVoSXSBQwQPxH5ol/+S2UD2TGXLYzoI68ES
s/2AOjPaN0a7G0m7wMaTez9KFasA9LZKEkpFIuJpBePJ/j7H6jlLnPDuhGftF42/9NP+zOKsMKmQ
wedmi04kDMNjS79wS0LBTs0EPw7+Pkkj+2RO9XvslWLPUoX20sVeTAZIxv4LhzCFB7Ce6vvJP2RF
rW5h73ibtsQQ7Vs1j8RYFicje5fduMMaXD6IAWuzkU9qj0yyvZWWv/9WFTChB3SIiJMlaRrRjBbp
KBa3X3PICPkOsrZxdqw5/rg4bWfkR1ODH7si7/bbYZzNgjgIfulb7VR8JhbOe0rcjCPMPBxUY6m9
MVMRg+YQGReRaDTUKQrkw2x3JAsxowEzk9nHufjbEcr1wsa0as+W438xWpQyYd7sRY2CCb9eeVDG
/HNI+da05jilfXKMcjaMfHK6D4qpfTVesmF09tYUYdWNliAEl526/RPJxKR28sB2jhEVfDyd5o6s
u7KhyCvDIbkezcR3Ti5Mmg2Mg7+zabFj9LLdRR2FeNWzPNqZUV5jrew3Hhm559bl49uFHu8SoEIP
ptSijR67LdTvJ8ywPsGeqPDyrnuheEvwGO0AcJjIbtJbmU/Jqz++cSBgAobFmkFWegdw8w/U2WgH
KuxdQ476aHU822tbackIy6LoNUtcCX7UxKmamOdoNl/IkxP3dRM3B1ekf8kFGwMtDxfTdU8Q0/jm
h8ja1q4J7hh7O8Zo4PF8Mm8LRUSqUn+39uEnl5gMo4q909qPWLs+ZYIaxQvT8WDb5JghkiuIwtHv
q9bieOkkpyi2GQAuHW2jaHmEzdC4tRnIe84OCO2N4lgb0cinUPX3YxvFnB2UTUSY0pBeLwmGZv+e
9kJClfDuOUd6dzObOMVoQj29F+RFTIUV5CJqD1rDsG22araE8EvQWr+UjA4j5twkLsUymjAk+zwF
2pBj1u26fYyKD1Q85/9ITZics/hcE0WfLw8zg7nxARbIOwE8P0LXJxV5njD92/4Xre/9vEj110Fd
TUjlPkcz0JhluqdCYp9cWqA+9jjOsZQ36PT+oGoCJ0ZljlKHkTgBEAwOMnb0UHinPKFLnfc98Xrt
yFMcP/vYVzZ4I4jv7YFVOzptjPVbUzdDOGIqCBcx31W1m+46MWOwqFteQvR+teP3XD28jMvf46QA
YjoiUJho5OTYWXQztimhTISJDUQ5LULFitbrwYvFprFD/7g+CbWKXrFZOGfJpLRL+ieKSHHslom+
4HrgeYw2tTIYZo0Y6i2nNff0YsegnSkFyG8gCZkFd9vjDQ8SUhZgRGfU8wCYUE+U3ALgImGOe06v
E/IeJ+a8li6X3Zv5OuIClBMk/cSpTIlI9f52hv4Qe/oAKBmqmeeWIMnb5RHv2YYWOY4tEhVEmFRk
OF2dbB73vt69tWVVM03APdTF+qPNrPmU4/jZEqr70KFCvOjSvrfx6/u4raFJazEJBpC15iEhumDI
3KelLWrGMoXIQ7O7NxGTJ631JTsQN+7YT7gK+CJxCNxB1vEVuepPMOcLYXmiH/aezKZ5m0y0423v
4CBc9Df0oZpN1UmAI0sPO4wSh3SK2sFHYCdwYYyjO0y4qDQHrFmUH8OpqveNxiaaVip/cBJ3uIed
wySZ1Vdk6T61N2vvj4luvalnNvQZ8CdG/kes2iN+AHq83gdGwOlSmZiKKt+7ygalWYakqlOuzXJe
np1FX+m1VkrlQFAB7rpuUumlA07g+wWW9orHQ/ikrCxpPtBw+rmGKgebdbAKqFmt+2wqmqV+I/+0
rkuWhKvdfEv+WR+afsQwL6Pmhd79WzQUr0INXvD9JkgBhQMo2E7KCGs9Lie79+7jRCKhg9MQP7e5
wCqWh2+2xFgD0sBYkCzRxkJwexxpAmwby36zfOhVjjY1e7KF631nLXEyIyqmFB9QuMwyRUtBClwg
3sUFm61LFAYqN6aXlV+Q5+L8MplrX4QbgVooWigq/i7PbMHRjTM3h2/nALvLIXfCw00A41TW4a8q
45Vbm9plhvgBRl50s+r5MXbNT4Pa994zkv5cAhb+vkk0TY0DND0DZwNmtGVaac/pD6Mbyju3lH+s
Njkmfv5TVYy+bWE8u2QgnizAeXvSN0wch74XtLYZPSRd9ccHWbxIFaYZnpZE6HP1Y3L6hlkdiTQH
Ixhpf1OjwbLhm4/oTCbfoj+ZKDQjhYbFkeZAJGsgNh3b5JT03t36VSLbB9hCBRPpUM9sXwCZbhpz
m00pjDWawUdHdu8579qj4fi7qSkxQPdIj+NEO/kWw/xhsu/GrNUunuZ/VoDX16cA/ZZzISHs3ayc
H4p6vrEzxBZZ8Ssa8PVm3RkCtqLv2fwuJJaUISWUsRUMsUfUk7ql/+i4Q1zNoUTKayO1wQjchwgw
SB/NIJXggNFwD1SEgGjTxvL87KUbwmtpMaFoSADC5Z5dTHFe1yAcciHSyHmC/ghFLcN8tDGT8e+s
sq/aja1tg3qMopuxc4w0gwwjc96sFdy6oRGtLXdMh0550dzWoqRqNby2mKg2oELUhggzIgIh9gLb
LbvjYnkjDdhH18SGJJPwThfTF8aS6KfOq7TqPNdCaV3m1+2i7psvw/eHBzUxKhE2QEQ/fCxsEmit
kbdGS4eghRgAkRI3iyjpzS7WN9enrwD8LAmcMKW8zyNn5/eYpvK6esf5BrYHdbTjgYWunfhn75K6
zPVNO7K46mEM1ntVwHY/xn10smtfMRMuHtflal6kLLFVBmWnGRtGHz3ND6b6pVOcIkYnEHQa4NNm
+rbuI98CepRR2oeRJNpZy+afMwIFCrrFE7UUBp7j1/TYlX0rhflTTPTUdNEfVQEYaJCJdgyluNLb
j87pkpSukbF8CIf4T9LrG5n0EAIteQ8CK7vvXfHXd7XTkNo/NFPxxtsmusisBlYhmh6WfdSTQeDb
mAQWAo7XhYyhJCuusntmzFRmdjhMr0nGirsqd1fVnqNrT7EgmHekKwMjYxpvPbElEU8ZezMPFqau
veDsnNKOAFj2kWvh33U+2S9D+1rJPyNuH6V8+h6avEY18QuEsz0MBtfgWzVEQVEZEiBxu+D+TANs
7SCnwCo1dar06F5EcbvPNfhGnO4R9C6iNfaY6ODV4lapN3NqLbRjJn4AiZfOYlYJ0QWAywKsQKbN
CHDREXcL46gfdM422USG0XITeot+kxL2C4mrG+BacqdqIIKR28J24+fLFkgOVR3RACN2YrveV5fS
ZC+9MNmh/lCBZuXxvakuWXqBnbHYJqrjsGS/cmKLd+soP+8pc9LEvdkjvrkI1TOGJ7KJSCdY/8QI
MRTYLh6sJR3SSxjyVA1EsBnnydFtp3hP3ncdop8Yq6zg3BTDcTZqm3qTnYAmGGNRnkj6Tfk9dsuD
mhvtjIrjHp35ixXl4hhV2oPdY/CKHOKvbFRxtsrjw3qjXZAUV29kNGMtC90Y10ezmaqtYVrEogp5
yipzAA4LHI3B8hmUG45K1u619ObeAJJR1Sc8OxWIbszp7DYoLB0KyAaLCZUwTtNWvFdV8dzjubgv
PWRoTTvCpvG6atuNkMV1XtOU5SDInQbgx5jKfe1U911ogRPgMq7Wjbmh9Ix1Whx541001mIwBjyJ
HMvqPdCEMxHM0VbS+AvWu1dZHT8sQoBKVpMHqzrZnp8nuhsPJR+09wnFAYaSBOHY0Ex3MmLjlzIS
h1lLx2SYJu0ePNI5GYyTnpBEtNYaJbhIhDKoFmvyVJaQpVV8r1B67rDUXluWTKpPH8OQbvfhfr2q
Rp5DRx2Hm4e6NFsCf8DjUnvhpgcbhcTCsKezQ04ZR17jiJTisWX3PJt1/ZbCZ0+65gMQ/p1hD9n3
lsvrTaokEpgdQrBiS6RXgyF+HVd9NNKND+tuJjgras34T+VMmtPExQyIzoWuTOaqZ5HZ2vcRh2wz
c5tqFkjISN3WU3DUl4fGyRZem7jSxxE3P310MtINPFAAW/yqImjpja5v5ETGtRKwJiwnvFt3zOI0
a6l7WFfzKJU953PRngvpJ4dwLC42NkXgM4RYL6fTkQ2MDmOITkj54dbKq0+l8aJ/C2kJrbKy7rKu
XOs+Qiiuc9ArptTUtPzFM5mKesPRijytXV5+0je2Tn0Dxqnt6bFbCcApMyJopOvVfl0OVnEuyxfw
SR0umgP/YHB++xGwMa0/NWnibccu7I49lIGgrtRipzRsVBot2PRYvRM+BUN3Ln0OzfDmxupkYWXD
k8MgPC7QPqURRUhZ+RO59j4jxiRC+xlFbw6R1CSzcTKWLmJcnnXrQPLPfQoPb32SdcgbZsWnoo31
lMD+/D5qRVoFuQLWjZKX78E2FHNK+v5u9UOtN8Fm2Erfeicqz7ygoQo3JH5xZucVQ0Wo7UwJsZPI
V/egWXTavLA+kcn85DXQf2LCQ8OWWaSfjB+GEVv7VQWLFNsk49ffeZ3DQMGCxZTn4oIM9r7uQFJ9
X0xd03ZdbWKaZ3lJvawjxYF0sqlj9BOnOe88cNxIVh9625dHrdWtuyJPg3oRuDg5gZdLtqudkFDn
9Ka/KyMczLrFXKi01J2YTtZAq3rxe+RLxewtp/b1TXUzBSnbptPneS1g4cyLKGvRJjbLaRMs7raR
TXJEH2FuxmR8FRHSe2IJkiPZGhnKEcqRqVR/8qpBMOnQ5wO8gfLRnQ55NhZf9OUd4rT4p3ISD8wh
WSQF5W/Yln+dPNsoi9kew7CJDI1f1fJtCC18idNuuncR220qTjyUjkBpuvZzfcXcpehe9hUSGLaJ
sj5XHJMkep3mcFP/9NG4XfQHamKEww2xqmWK0wKclRZIbwZ54GcTRClj67EWnGkcv0ts1pj3/6LP
ZfY78qcSU3ctkC4HloRXRXbrVTMs8OmRvEuET9SX8TvSyBGQPdOddcef6SdsRh+jXzLRECXtgsOq
Vt6NoScv1ggKVDcGYtFr5xG57Y9MwR2MRrDpBTIY5LoIfDqZP8xZ+pshTH5fNTLcV0W+YbgCkVLU
L5I3dq9kJRjFE8nuWme702oiqI30qHNE3USW8Tt1UxpG6KCp+LwsyMHAcgbGmUh2snOvQoH4ysbK
mblfAKNgTKp817o5u3kV0nNe5N+LIvN70XDInC7aUW7d0Hi3c0Y2tPPcwPQYeYHDMwJFc5zzIqtP
PDKXKnRDbKO5Y8bI44/MJ1xkceNG0WwNBpmxTEDJX1TC5ULyWxtD/ij37cAYIs4ydYSTli0o/nzR
MEcd5nYV5n4w2L+LMRQ3zexoxnBk6XpjA8eH2f5Y+Af6tu627DmffR8XK/nPQqMWyR+HsMaHKv1A
AjJuhjgDOFL+aeLeo26L820LJfzCzCoQc9s9Tt38U7M0NmtBR8oEsuVYffzcEU5RVT6IGc7cmtnu
rZwxZrIoCIRbMk0yiqc87vRtb3X2vrHzD6FwbMzkaNomwcPwqO/6vtr1WcHX6mESKFSgdNLrQ1fA
f+oNdbXGyT/PzfTeVlV8R0lCziSanwa24Bk/jU+qUAZKypLo2FS6b5GQX4gQ31az6gLLpNtqsTc1
I+crCdGXVMjHKcb+lHuPk+GQ7OYOw2E21ZPJgnzfFnwJIyHFhJunpdHIiRLhDN3HlhjmjlMz0lQz
bDhJM1edsrnbWlSL5xT2QJsGAjsgixALK6vrtW6hRfUnEgaiB7yernNX1nNzalCiwfjXQBxbqAoc
cGOG5ojzt8501fwjp0J4OIy6ODlNmJwrhhKajXwRDBudR3Mn2UI5sTJiYWaFHHASyyJDpTZmPRom
r0NSZE5nnctIwKPhn0PUNWcgYlsND+S58fzyaooKRw4VTmeNz3rY6TcuZ81kziTqDRkHSAeFr2Pw
P0gDyk/xyBbL4wcGK/Hv+opN2x+jM6SMu64VBcyILtqR7nQKawCWDOAVnoPFH7UUUbKU7dnhLL51
O9IR0+W0HDufhFm7dw3NaFj5xKUJhSq7hG62/h5B1+IkIwTC61MzEq0xI6FsCu/ju0HWhn+IhDwk
CJUuaznc+cMZeaYG0QtdxazIdHddYrudmGFtWEd/RPiAULA4rRLC0o/UBTRLcm1GgI76NB5qnZxG
ggzecxOHQIpASJjhL0OvcdFNxnHynK/UT6zLetocZ/Mm68p7KLRmL/Uej0WKgDoS0a17tUureVif
IqsVKCt18mmMDv2mF5bpOfdqTDw0K8tXzLUfSCW8Z1hnrJRDcaKF0h6Tlq7CWP/VqosiUQ0NfAZN
lDaj7SOL92wbeSa6tL1MOodmh3AC7r4sp/48ImeutNFCI1SBKF2eV1kwEbbSO2LW6KBG5p9+MTqT
3fVeDFYTIPgwAxKgD3MC9q7KzEfMP5wiEDyta1HShYHuRfbeEiQrDaZN+i7VF2VriJ5ws4q510q1
xwl8zNPopbWb+8Ixs/v1Qsd9H+IVGX6KDAhNAcj1qvpou9LgmjgRl5oSZauFyXPVuDeom6+EfJ8M
R0MitPQhk9GRByZGz6u1N8E5JDoOs+j2D2vrWjcIRc7Kk1919HNdbdyu9VyZoPxFEUtjcO0nCaQK
DJMOSRLRTB7y+RI5zGuNrP52fHbNnHIemJjcA8U4WzlDAh1OSJ6Tfol9Dqu7nWLiMKbTMimxyNDb
OLi4T6GD8mxdYtevm3X6eWQ+uJssTT8K3dkh98oIDHcI5hNDcUfb77XRBPGG1CCoPxWKBAKYYZak
92Vbv8yQU+qwP9p83DNKobd4XEp6zlC7Lozim2n9cYvBPCdV/lvlc4YuizFFaPxCzdZ83/LCS9O9
VDDTaSUTq0YkT8qwL9Doxu36/tMskMuv5V3WE50lDGiKaCiJ3LVFdOdE1XlSooTdztl0buMr9kKf
2UeNWGXWb2H75FRcO3PpCSLE+0gMzHC0sYeqs46DL8vtejbBq7itfHJD40VwlUkGUksrOkQXuc0R
th2BAFfsK1tMED/XxaVbnldavz2/HiGEXo7kVfa+In/5X2wcPwoy61jUeVnaArPyasc3E885ZRn4
LiB85zr9dmO06AQ3uizFEkRRBjqotJ0gF2TnagBuVXhdLwCCguR+/ScAnRbxZJx3BlT37hKYiU7+
WfReBhMzvnqhsi8uYWiXtQ7gRFBdarRHW9LkgPNWQ3FGsXvJsgxh+Po8NIMVrBUoksfAMPuJg34/
Q+1yq+tsV/cmXq+DhieGuTPviPDmZ9mDHjDKs+GZtI5Tgl3Xmcm6xYZknd0TFaQzTEkdoPPdH17J
gXqoUKcsHq6Vj5QoXtDKIeLMpqOkETWan9pLgrU9IHJWEXBtW1puDZo9pnuOKzNWat6zMobcspaB
SB+uIoGmNs761eoyJoqOSQmK8seZP6pRBB4ewJ8gDDcJHNkt47P0qEQI5q08pZ0BRSFNGJ3QBtiO
PXlbvjP+9aMIdSTPUSl0axuOs/dYL9J2gz0yVU0M1IltJFTzdBlt61DnSUvU8jwGobDlFcl7sJb3
xGTER8tjVpd483HtFQzSMW7Y3x6Y+ovNeuWH0GR0SnB2rxMPMWhpsh9ihDTNAJJptPvqgiohuZ85
tiEZQVE2lpZ9CpX1d62xtEYvD/1IDmetyxYzfJftE0DIaxsxFopQ7LmebrzcZFR45veJpun6V4aI
7ZFRwweCEqILFmdmhp9+5zCfQ7A9onetWE7MvtP3cexcok6iuyLj1iPhuBn4Pm5/WH0dbhX9ps9p
vmSAWs2GJDuPJOWtNSSctPR5ov9Ovqw5t+cmdGELMHlJtPRhbVAMvdY9gPq51WNnkjqogZgdNfDz
mt1fvJlCfPX+TaIvcV83m7YRzgVFIyysmKDZxSVS0Bc7qjQZgnBi7pCUpLCYcYK0ib4VMR73PlWU
M3fmi4DeTuh177FhLQcNljBrt/7EK74EuY4kPZMDX2FAI49PI50b93Yst5HSfdrBj1baRWi26YpV
Y8MvMA8xRXRsw4zhkDHiA6GBUCaRd0kSPX2yI+Xv26VP1BbyVWisy32rfkUGYTWAaUBBISRHUF0M
yGe0PLCVqzP0YsYvW4OGJKXWXhvzH3Fb/mEk6ZDNNB09UvA6xY2pRgU13kbxDh0Kg3i2nUtNXMv4
Vx3Jg/R4a9h39edKFvozMPOxoKGl163Y9CKi6Gr1EZKR+OFAJjpnHcVZpSNUYKoCFEXQLlYWNjlK
dHkdy/RzdQ7ULXdg4Ys0ZuwE6y9FWLORrTf6RepmdB/TSmeYyhK81KULALrD7o2YDQsx0QiQmT0O
dosmnZwI7Zw6DWewdvpo1UxSen7XueLDpVjdINYCFBnm7yN0eLRUA9BEt/9QUdWdoiFWeyduAa1S
cXMhNm4BtVubOfmZo0VDUNMgJOiwEbuamOLVX6bmOt7qLgNEM5L+lYjRJd/E2lYurZfSPzA1STk7
TcCtckddks7wEA2nj3GZilvxCxZntckIaEpsZhsWcNe+d8NL8qOQU3+qtYQXI0MWYefk1BJA+B7b
dbXHLfMVCjnuqlxHKMUtsv2LmQ564Iqo/ML54hzpF/tXTEMBiR7PslTq0MA2d03PeyZ0rTkxeL9b
99Wmrb1LrvsPTKWiO9oIUBo8SaLtKBiaueaxnfVzayTO0/rQlWoqCc7y3wpmtlfpxUAAhVEHoPiM
ABRLwiGuDFjELQxC4YaEax72nP4CWZaH3JvuEfbyjQv9bE0u2e1UcjvQo/NOMp15JOR0dqkVxuwN
4eZvBCDtbUCjX0ckJXkgabdzryWcBzl9xtoOZRqmHKNuN7Xe08RVC5RnWdfA5sEITic09kv5bTSo
fK1yJnOYXu96PHVcRnxjxcQPrEZDBYJfwE7rs4/q1yl168XOjY98qp9T3BMHvD3JjraV2ISpqg6R
lRuIhU2MpG3+aowm8bgNQ6fG/K3HdnrszG7kT6n3LQi4B+bS5qMcTGaUJDbYyvuINP+88jPS2r6U
klbIzAqLwho9IykJElObReDG7J6rFulVNJXEAPFlT5peYHiadG9rolDgTUCFv7w5WMiY2qRMpMBW
zLEV3dLZ+G10CiVjhrhBTjzIkcN65NK2iplyr5VIKZEce/2x0jngmLr4nTkTQl5bPftEhNiotdcC
VMbtm9948tzbA8I/ZB78PvmYWZUiFmqJemT2MJFSseExBZLSs78ZnddeOCA9DgBEDy75JLTdiGYG
9kwDEKPE0ZsRlRuYvXeY9LOLo0iKNUaXHIqykNd0Cp+Sk73UXdIrmjN3FVc5sb54FhTyZNN/9PpP
FEgVYQSDtUvJ4HB9ZpVZB8ljmYatIKYyr1/qEPtpyuZKiIbZckhlaQpTj25PRiQr35shI+Kx4kcu
/PE093AWbKQEnq+S3ZQ6Y+CSWLuzh45P6it51KIMBSPA3B0qX4wONZ36vLaHmzbUJJM4hJcvcgTL
Sv96iD3PmTO8rAMBTfEa9kZbX1k1g6rjxSMUCP2ERvqd55qnNb+4BQLDWFnrdwYxmFGIkxePXsV7
GP2yvRZGuwUhc23alYlBE9IZvhQxfxrTBAimYO2m0jLwAe9NiFhnQL7NoXZmOAgWS3/TFLfSNr2D
VZdPq4vewCa+HjhdsuNcumdPKbP8ZTuTVn1Qy3TQShicFlNu7fGSXGnO4ilaLNuslOgdmLIabCTH
OiN4rspUee5QbjOwRr3ape8izXPooziyy+73+tsKc3oLDaWfK8pbwtbD+9KC0DREprF3m2G4Q3+o
/wIaATi6Y/7clDwp+OzH2OU4b8v+VeF82EK0eyasIsZrX7JwELJh53qOKbD/56l7NKnP3dButp3w
Ar22EMv22LKzqX3OLYeEgx54q+pmd4sS9FKh4b8LY9rPajRGTq/BIWSmf4e9lRvS1M6lbf1rxjDk
jjAsexsDbQ8Kgm4PsT7i11x2Z0xu/aNRHPyyP7fg2C8OKOcLY8PLZFXxc6Np19CihyMLGnJ233cP
k8NXlyEc1ch5Clu4JdKUBA+nA9MZd2xppCHTlNbEK4nY4Nf3PofCGtN/owZmA8grIL5970fl3A6H
cfkj2bt75vnweFPGXgrpz24MZ3GbJ2NrLYonm7fWyogHcVhUjhrElwAi0rxbQRC+/riSN4CluCcE
q3Stps6GQJGmgTui2CzzKEeMuPEajGi5jkCeiVZ20jPsXbHAkwHHtzkuIFq3equRBpVeqD9x274V
H8OYng1br8+G1v2Qg4+dg00LTzLca59x1fQu/W66+bp8WivlkL79dggFZkAtqg9ZqLx9D5ZvF8+o
lrL4C4DbgEzcqnYVjom9PW3sUfuwTUiSObYmRpxMr/7zf9H6/gvA2H/BnEHNaWLogKvHE7myU/6F
1gTQQo2SDX5rEhZKOWZTjzfSIgNeVfhcqF7IxqS7bdKrVJ2LuGPSk4OnZuNSfTOu/l8TFv8tPPFf
2Yn//d9xGP8/JCyaDsCaf49YfPvMOSb9x/Qf+77ry/8Ntbj+zn+yFg3P/QesflhxpgEpzFsIYupv
2/23/8TJ6v/D8FkMyDG1XMv0AQv9k7VIb58fOb6jG3DTLRPQzv+ELWqG/Q/LNZCxwM3hP7Zn/d/Q
Fv8PyprHBzD5y531AwKEXCg9//Kk2V7REQ/StS+yZR7UWWEQU8aQIm+1zk8x7tE1tf+DvTNZjhw5
t/QTQQZ3AO7ANhCIkcF5Sm5gTDKJeZ7x9P1Fybr73pJM13rfmzJJqcrgALj/wznf+R+e7isq678A
lf76SO0oyYhDC1fL65//14+c3cUFMtm9RJVNqCyEhBIzi3J8GFD3ptu+/5ffy795mf7GGfqXj/sb
+ay2adRdW3YvYnYOs0m052gELvJV9Kn3//mjhPgboOmfH6bJKGdvJ8DW2f/9e8tiCjsvXfuXPNEY
GVhmZZpGHEPPHNsPmVfdjzjFYh0+eyVLoLxyfYW6xVD6iL18i27yRQ3OLXCRm7V/Gumci5qURDc6
S1c9czYj222T31W7fuELZXPu3RIr/kRUy6XDHjOb+c3126TW/vAqtfsrtrcXV8QTAOXhEiXWZRXN
JdEMoQuXiD5Mdn1rPVTX7KPUdp+V7c6btOneGeM8O05/chDmjFhdRdEeGos/pOj+QNPDqTS+sxAz
DfPOU1mwMqff5kg+KgsqZI+9T07OEWIPkxkWQ0IzyQMiNDKaAeA0eGHgLk/S0J9rP17CobwvtXil
RQnYDT5FA0pkcet2wyVzq3ciV77NNr9p3NFEhxDAubwqEKbz2s931Rid17F86jO1K8A1+BnQmNkh
P4ugoLbo3ws7Osea/c/q9hevKoJ0zO/HiRQhwUC0/ynT8cKcZYep5j5LfxEXwc8+/IplfiMRTHUR
f+d/fk6uT8Hf3gCL99qFHOlpqDR/g6CV2dyyj1u7l5nipgznVydJfv/njxB/Y1Ren0RtK+W5MMuk
AAz335/EfgnJ05lU/zIo2B+duiXl8z6pqS+t8iMd7H20du/omt+BdCFqC0+ljH6ruvz4H76Of/NG
aNvVCj6i7Qhb/Y1Nl8YrTImBN6JbmWWExP5Nd4IyhPnJQ2q0uNOm6j3SLhSm+smI1BG7n+8iuSAF
6Ges1T+vM24ZlHL/7jT41wMPlKTLfW07toWe/m8/lzZdNelGU/yqCrzKccWIoPDEg0rLD4zXpAay
qy70rraAi16XhpFwLvMBWPuEWm3NtlOefkyMa+KRNE1Giaxkr6yEtXoqR8TmEW/ISsJPMqOIdgz7
8BcTo3JnkHzS+BHsa1co9cg20BeXHx0/O8AvjIy95k2p+lCMmCgqsGSEONkOC5ZdP+vnWC6vJCBc
uiX/Hebqd3Wn2+QbuQBW1sneg8k8W9P8CrXoZkJcuDHc+Ns02vd2wbGSW+hUrfoQX9fBbv3eqxSR
X8wqGITpZh7MV/KW2AYn7jXJ08Ev8PyfnwH7X59F5nVchYKkbNiT9t9OxU6PVTW7bfyapdA7dUQi
jyJ/1uzEIatWXzZrCVqCQRy/MeyFyMxZ4uYEP22qOkQ/1kU/efo8KfmFL/2U2dGeeJTXAiffJmP4
5ZUMYCQeoE1L2R8a9t4ysT0mbeSPUf421vZBE+v213CjbA8OdFAUHETZQ074U43ho2yz346Fli2X
DQvU9TV2r1xTtfvr5/D/S6nn/wyrhgf9HyopP/7TDMl/q6Cu/8I/Cyjh/sPl6PA4Jtl+wWD8P/WT
kP8wPSC2HrRqC1mpzYv+v1HV4h8sVF2Xd0eQ5GZfYajdP1HVtvsPmJMwPFH6grij+Pp/KZ4s8y/U
7/89yjVHq+fyRWgXJjW6vb8fJ0zz+NJSF0hTPNKzkLolyPI7T1cVQ4+PbeqYCzHFG7dkFz1UHR6Z
jLleAmWptoYE4dnabSA4MBVxWdWjlt1wdL9KUWTHvkfyGhdPveGARmWft136x9TM/NAxy/fs0fGm
L2eoxIkRNK1hdqbdOuoeYaTTIJvNXMkUvGzQQMNoZV20UQYpGpYpn1vUmkJkTFTyjYU8YFu55ucQ
kSuJes9Icgw+Mfk6g0CoWzWE0MDZAT9jJXdjGzuP5dWrKmuEQoaLjybMW3+Zy91KZKBb1yjm1gpv
aMpy1THhYmXZI0Aeotl0gTKn1bhZIVqrDmGXDnsEMnV3q2viZPPkXPD6oSjqz4OVK/g4kbtZPI/K
KMRujqmz41zIjE0/W+8RCNDIIZvKdX44QobTUOd0/9U3hCXMCF3803XFOxonuZ8WOnHJJiVjZxXJ
4k6PMJuZ3V08kLjp6I54DVHelJLELEICwfK0yPRZq7Gt2zdi/Z3mxhtHFO4qt9sJ4j47sk89iZeM
WPB3/FGH0AbS8ydGGkyWM17qJWJT3HkGhIaCjX1EYkpaYi8RLEPSE5t/0y/K4aXDaUL80odNtpan
PnnUnKtqZLcwmjkXWNhUmTJaWojH6DFtDRFICgjpvyBJxMxEMnWAD/AQkh4+tcVHZhHUWz3kmXhK
kiy/YppZ8+Tl78FFLoR05DGdhpHMg45QuqLGygpeulxZI3j4EUs6hUBlhMrZTUrQQQWHNzWKXT8m
xRZOzKmbvQdnxdwx5ouxXS041t5tki50D/IA+RGblshWABzpqRfzev0Jj+fCGv2Rgfd2KmwPG124
iRyUhBBa6iCveCpt40+lUncjT7gK3yL6FcACqdzI9UMl68kk/cQPvfFS9xEEivhmNdzyOEzLMQ5x
7Bsx1nHEsL+ISiEXwl6Hjaz5aeOcQ5/WoPOYL1izESXjENTO5OP7uOpaGAap7me1olvwrgdWH5lJ
Wg82uTLSyQF5YIQUqn6vV2X7aT6HJD3gd6UsWEzWAVTh5N2Lq2l3RRpq5NGpYqYvLPtjwRK3GULm
SJZhg21BzYbT/GBmMBtzAmob2AQ3Q8NqfSCrUZkGYkSgJHYqX6OF3Wnk3BC1vClmV+/yBe02I8Sg
womBY4rMlpJQD3JZrpl6mX4z9CB82au7tW7PKJUuDUqTqOlIqc9g6nUMuIjxdFmr4QfcFE3PC+9M
aSCFJpKDyA5sLcZhlrEMjORsRGGyW79zJyb28pqInPA4tVl2iaK0DyoyX9mnqF2drOKCTvthCbEJ
QHZpCRpHOw1AoGalUyLvSHRNW3Oj5sK4jeYblEfikqaMruSAXTcnadqaSTwyi3ALHg2Ni/XEEtg6
JAldTlwEzETqYyOyXxOUNDsaTEydeAahwj+NnjfsTY2naxoyAlHA3OwnWRJi0w6APrrx4Dio00DR
ML4q9yVwj7NADO6vuuWJd8Dz4xXaSMwpW0jzV2o/68ucIZhZIKRHeSlkifh0OsCsw85ofZaJGRKo
ylh2XqEiY/PQoXu0Zk12mWF5m84W7iYnxhQYgSL5MrGZ/3bDK3ts28+dZ/TTva8L92sEALcxvP4p
NAmn9MZDXw8AM/mlaBcduWvnX6m1vMzh9Cj0dc8bVeJGGri+FwJnTvZt29qb0Bb3bGdvLWv+wqLa
bUY5sYgTqfGMKBsc/XO76O5OjNF4n9f9zuwdhuCjvJ3jttrb1vBNpLcTjERmnnHlwUyZSwXbhHKr
7UrlezPn1DhOL8oBWxqJOiCV2Aho/gpYioS8MDRgT/1cdayleQUMn1MHQpwe7tJK3YaruhkHMRza
eHzAjYZ4Bhy3bO2bLB0QpTrwBhbjvWf6CLSXk3cs1QpoKP8epnGF/doAHBfgFnGKFbqYcRlIbj3m
jdKu+2NTeUCochtL0qSXrc0/d3UekQ41KeOAt/BPOuBwBQW2bmUB0Gr9xXNRbkqlyUSX8SGKLRcp
WX1HOlS7Lazm0R2REXaaUb+yRybWa7rVd7MDcY9sqiyo2/AFH9ZmyFyAe1PaHHtONLbvp9lw8iBO
woOepo8EV6FjOOlm6pARxiYIqyWpbRKMCl/PGIX6irDlMoEQRTic2qSknvs6nPfaW3/Mbvokxyr3
GZkEoogeWxwmhlvYO8fDDN/HblA3+rPwCKUFtbu3l7w+C2u4yaoxOwze2UsiDPXjOc2d2wZm0p44
cJiD8bGwx4/U+Jmxf2MQR3iUTFDOKqxaqj8iI2N53jmIYTBdYKR6rQDVb6r8L7VjeADE9ajrCSRf
wbNuiEMZY9a3K5kDN0Aogv4+u0nW5aDgKD7BSHkmNFL584iRUqehfWhnzvFu1X5WLO2B5Ydv9QJq
vItuuA17yI2y2gtIsKRiEMjDJhULuMOrkDrrNnUz5zPROlDpoD8XZeyRnu7zvkRm0xsnBDpY3TPS
L5duDkBjNNtVGWxcoK0EqMSWnUsK1zZaSzMoumRbzFAQkf+2eLYJkwz559ZriJ+2Wn9IbIPrrwOC
Bt75WJvJsZrK7mbIm41An4hiGe/itCKiLavwNjS5fUaSzVAKc8B3UdCBXTyucflZOAL1X45eza66
y5h05RYLTbmzkpnF1DTeLEL35MbhscG2ivOgbi9Aq8IdVNsB2ZP7WVsJNIMMq+aaqYGG03J4/cNt
hhUTEG5/NCPPOya4D1bPXI6d7AjT5uMQ/nOxK3IzyaPFmQjhMwGNDY8LRoOTka6LknDcgZCCehiz
xZlj85GMJchZUX5be9aHuw7zfpx1tptbxDpcquZB9jeTgUQNfiVugzTrdn9BhusIBu/apG/tWLIv
YCbNPhs6LTzlhsU/VoxQLXdlifvJKcQl0t4dFX6QrZCTJoFtwwUghL9cH0SczjuE6Zx2HpGbKZPx
f35EMdhbXYG/SmY1Hexe2I8VMY8rNgTyaqdgaTV6rlKnV9v6uC2WlxRQpdOYp7zAECvHKX+02yKB
8hcPp3QZPX92UQB6E5S7DEg3LIFpEwIK26l1fVJL2G1Ek2eH2uBtNYrwXKN1PWi3iU7EG6mq8YDm
1xH4p+WmQqe1B2F9rMQ6Inx3O/pSBPHDdEOeTnnpWNjfG0yOdDnom9Vad2bD/Z9icQN/g191Qqh8
EHXc+Pk6f9JdrBdvEpcG/Gu22uUBR6Xf66UObMs8mmP9aIaZe3bx7OVKpWf06NUWVHgznJ0EkiT3
beRDRGjujCS6JFmBhYcB9lmpHCfzChpisFE+m3ZTbBjVOLtsxKK2tAFMbo8YxvyTL9Q4DK0+OkVX
nlZT/slF6gZeeV1iXu22qR2TEWypEh9eYuwhdHx1U9KjjzSy7Zi7h3LKjS32BeGvE8KivjZPsppa
JnU4LtvGuEvbPr1dr/6TCHrhpE8oy/6YK2Ko4m3yYMmBOLspOmwBs8B9YirLnxfqrCo1XgnbZYG7
XtuIGfVDjOkHAgdyNqs9O2o5zjI8lHBqcK6ZH1XSX7kHDtSiBRJRMTtbVVQVhDe8/61n+ZHBMTwi
kb2qNaI6uRF5lQS4LzfedUm6LJweYjk4ttfuQgHor0Nhgp+XCYMCSo+Hp6jsAZ1HderzGZQtyeeL
rreySxhuGuCBwcQhtQNSxcHwZ2iYyYzNH+rRHBhotEFKhibbzk6NImQQdc9hNCAd4ZtuwVxNl7YP
6RHy16pusPl55e9EEGbZtEBFc0kydmUMoZ92Vu2Th5n5dmtaW9mny2d+h2wM/GtNYGCIUnzgdNoY
cACFRL1bm/MWlgTHKy6NTTmxZutC93duE/A3OcsDuK07kAJwz4zplTzDBuT48uJ1NQBqosS2oHWJ
/3WJPKsydbRhyHglyDYD8SsOJbYfmwVu0Nj2HAR1+6TL+4W+zDI85Xc1NsR6Mkc/WWG5Om6znxVo
amvKbjTCOsKhR4xFV4EjK9W4RWah+vlLN0T+9RLTMMqA0zAggnRxWyzhc5FO0bWJPA9YKypvuSoP
fmxDHiqHKrkVZC06RulfR+ZRB4FJLBTVjag+aqkDmvYaRBvxDRlJ3UthPfVISW8NtMP0iT/2i02N
uJ3qCrc6wqZ9XKudabHEhRK0nc0uEPsC/cbGLtOXIYaF5cU4m5qW2rNDpHn9ChDGo8IqqytGl0W4
tRAGlTOfApMyB5ogGIJMadJnBVGXdPjRNa6belbEk/0nBO3/Os3YVbqJ72HImsJ3YE2V6TWONlya
o72a4H70L280AEFijy6n8LU2s985BDom3bT+8Z8k5z9HEwIza3xYe252jYH6HE/lXWRX3lHP3cnk
ZrWcdWOwG/ClKh4WsPiEmPBiVSTZ9M0nU8yPNs92COb3yVwBbsNAKnH1xjGb42VcvrrF+jFQ/tUx
/94yj9w0JrYN1RHORRo6snleoSIjzhGHd5L/ZsyCEaJvXDbd8tUFf0VaICVYtELnQwKR4Wcbq9Qi
MpQ2NDHHEGFQva01lp9Ke6cs9OqjOyM1UNV9kxloAkZM1mNofdWiTnGpZv6kWmosjcIyGjD65i4R
kRnFlJ8RNODm1d6qyibwwvRuNmEKJFfsdIMYJmYgYSbFc7TWdzUaDLvwPr3G+NVqImLnJfseHQPJ
QpNcYvfaRcjuJszqZ0ITD5Zj3nZ9jbhOk2w4Tji4Dfg+ybB3uuhT2017dO3sfV69YYcG5ldDlAfq
4fFsrPVnB0IUCTg2lkoa6bnl3ivy6qWPxXfkUc5bTE03Sdws7Klrvj2nImE1C5G9M55pDKYjyZTj
AKXjZAcFUbMeexhTA+Dqv5B+VzOMLEkmzJmhALlAV0dsIQov+Ta39p2T4qt1m/p+0cj7ZPtZIg3G
Cl4NfBkjWkHVUsGSiCjcz0xBbXOtAd+P2JsOYCvEEnnAxJ309CjEa3g/u95A2Yr8E7WB36dpENNW
+3Y3FlioNEdv8VolhbkfHbJIlG5+MrhaHQMo8mXNXVs/laW0eDHV6k89R53AuAZbrNhrBk1GBJYQ
se33jELr1FGz+nBWP7IsSveNxCjRufqghjz2BzBB6xQYoQXeHuVEutZAlYlKIUes/EWy/Z12kBiu
kR0YzO1wXPHHatkUVmkHUDoEjEGMT5VJ3RfikejH8Vjaljou5ii3KiL6SUuUf7GNJJ4DF8bJcHKN
hzpBNqXk8tQSAjMQZRzzxaz5/AR99TeWBhGQ6IlZRRo+Gk7iZKOtbeXnsYy+reTqQkwYc6xXPwbN
8SB+JAsNAh9MlPPIxwOv47Ks3fY8dtUrAjGcaKiOGCU9TuwfOJSWjXb4hdldWrDewBRRNGLc10Rv
txhJg7/+H0zMYSpGV+u/aLamSReOrWlwapB0YRjEU9vvsGxAmJ55gdA6vbgDE5aRO59qu6tPFP2X
Zq2W42J3j2u3DvAyjHCXVX0TFEPtD+Dtny22jzJdYeE302mshnPiEdcbmXSbg4nHb5HunepTdpl2
9NHaOM7S9lVnGRI9eduRjFWP11V8th1yQFO5Bc7ZK2+pKDhBFIuWkhlaXzpgd52MXsX+iDMnC6Yy
vXXtvtg5iJo3a+X8bgz5G5WK6+ca1hX/i5+LX13zkTUVAUgk0bcdeizPJWuVA3pb5s66L4roPhwA
pDiASAGQ7jU591QbzXOUMyNSTXTf2ynR3y0hzCsiKQg1ZJ60mN+7cg5qCTVPbXpVZK/RNFzj1JJH
PEPst+J4volBaTBYvfJekihQYFz2i1vxq2yuV6gdY1Zftn0WYSgXt53LPeamEE4TCcAQwwSIyREK
sxOx0TXuHVfGcP06Vp8llMNlnX/mxADXG00o72Fm4A8L5MjZdrWqGAxvNs1K2PVKKmHEc3E/LyQY
M/HbrDOgiSytnxRL2k1Ck3Ok7mCcYn4RwNZtUATFO90AwwstSVXjxltbMZ+xqbSWnrNcdq69XZur
j5ioqQ7GRkIMgu15MXBpptct5/wub/qtUWOvgK+8BZ9L1sOazMDQ2m0v0cjVRv42iBjTi31ITeAZ
cn6z3CrekrJi+umANAlK+rnP8kPcUNVds7t2uaMIPi5orMYUC97MwcpfzCdzQbR9ToJdurWBCtyM
jktCLQSUIZnWfRZRBw2KsSb3KOhp5EpmdSWudG9p1haXEhh2CImILAXU+7MCyhFND7WNH6Zfy4+y
wcIgzOh1Gvs/VrXpBVv9DKhNqPvy1vDCy5TSgMEDZwYvgkZqkHCu8VlNkO3EQCFGzAYxxkWQN93b
kI0/nT0zYO+z25Spz6732g+nQlq+dpS4Ra2DbK6x1DNKhlRa7CjOM9xf8I7XDIxdo/m+wxrTbMdc
yWWg4Cs2gERXUxIv889kZPO9zEhZSsYTl8StJGJtFybdtvEMJJxGDqlEMN7SBY7eCtv4iuUlNsl5
HjEM+dla3zPffhLDzDWGdoQb1WCr58248s2ZyVkOB3Mpxhe6kUNkues2kSw1J53+9Dz7UbY8oiun
rDXTHx6RGpFTC1I5xLmmmNfENCysQFDSm2A+DcvsiRpRfs/1doBUxfCHEdm2Ju+MHhNs/jDHiZ94
4r4kGpJZFv8NrcWHCfUzduuHbNDkniSD4XeZ8b2q8r7QXJaRYPLhriMz02I3y/rijnQqugIWU5bP
cy5b35ZpHizEjRLzfZs7bB4qyGzlE55FBuwgU66XI66BV6kAezH8MwFmwC9cIG7rqN+7wEnB0iQH
m4yubcSIYQOLGd/Mkl+i8VM3brYtk3kXy/TM21cFpsax06bj6BcPWYUjGw7Apxwo27wGdgaxUIcZ
kIWZrMZmnteKDSe3c6TyU4YT02O5D3pC8Ok8HnQsRX3Xe+BNIEFfTFlkl3QgCFoMVbuPmJuHYEJ3
C/PBqh2pUjBAM4TD/xuBat4bFXDuNRPIMvtLbVnjvp3lHcERzw5nlF8aPLp29GXFKfMR08g2YxXK
vTby53KgjxGSksGc00cCWThWprL2k/m6aedDCa9uR1CX7rDFR3OKE1zscIh49Rko9SWJzKTbhxsj
Vt9MysFpErLcqfWIWW9lVrXKo0Vjr8TyUXfo8WSSEj9F4KhlTDfUA4MvBDPYoVpYI4vwkZ9wuyss
SOtGqi/cACByRfU4NVN+7cI+Igk73k0nP4E014eGOGnnld7i4njqjguPGrFVZyIQXQx+nthzcjv4
rvM3XI6BnKwi6GXyldvgBkQ2hb65Wnfh2MfbAU6lP44M1QWzV4IAQmYxXY5tGbjqmbnEwhYlg6Zh
zeuDzC2Eo/2hqHa6H6bN2BBhRcAOLuLoDXPgDBDuTXjZeOXjELzZ8W/L+mGJ1FsyMGLDSQfCVLu3
XUIdqkzaDGp5yPkaAwDbQxMCgI+n/iknkdGvJIVAA93Vx1yWBOZEcKvUhzxnbQIFG6UMQtIYRxyV
Mu9ANtOtxC5tVuqmehe5dGml0a5b0TeP8W8Txj5Y9GRkDh4hmId+tzGdhaWI/N2IczqVOhgznpGp
aXZuCc+gSSGWsL3E4la+2MuYMT4jg0jmbwKw4PkItwrkRsbNVODGVWurd+6NqM3vrme6tHYsKdXA
w2UYHcVAiO2MS2SdEGOPQ4QLr8Lc3yX7pGTlMUvrtejvLIfVJ/nUUbq8jRUpQSvrHh836uPUj4r2
2IPbvHKCFal33zPNR7UNG2WF2ZoPZ9hYxS5sFiz5CSGz8pom7vanRLB6QkjPh0P02MKEe3Hn/lks
EuFXUzEXu5LgQewvzKXknoNkY7STdbsi+97SiZMFv8CYQ+nRbcuIhVNBs8GcqtyQrFs7BOBCv3Qp
0U41FfpcYbpzx2U38SxOqvhME/urUU3J2J3XLSaMwK1FtykN7PKooXzsLArsF/upXpXWdoJdRI+E
mW80vCFIWSRRuNdPOp6bYI4mxE/DjY7kRQhqySstpQpD5qCxE+/bK1uxTj5io75k1e912GeQOHZF
q9/ior811wEjqZ194BD44TsXfjPLp6ik9wut8XFhqXkYI+8nb2dM3oysSv1usb8k5Oshn4cbz2LC
lw3TY7mkkA8WblrAqvnQnjHSEdIFxrF0Jhphr56DqLPezJDOzGlrv7peV9e5LaAluSl1o0ELzwvh
f8TmFLG8jQWy5GQQrNptVe9FZ2ogILOfGKvagjSk32rjwCDwZaM8xPylPKtW+Esttm4xjPvSJUVk
sIC4KGO+2DW7CkxJOaq28K2zBzoo03pLIodrmFzGek3vcisEob7E0S1/waae6/5cUI/0C9iZBcGw
JVmasSh8W8wmQj6ERTcDzgHYPv/qcZ1NSx5uu3n4yeEvMQCgKAGt8GLqBtpm+FQmhsWV+6dwvOqE
DPkN7U4xYtqtOn8ir8pZrqJgLj7KtJYryEB8j9Mw2zbkgQVFYr+PlS0CJTpmtxwao/fdjxOpIzyv
mES/2r4lwyFe3+s4g1dUznQasQsd0UE2tFrmQwS2hWx4T4MsBQSZtmCCV9V8plXI8CB/vl5wDMVr
7idl23sOhS3hk7r/VdpYRPXAyDOV7aaIpyfCA5Y9okn46vqGkRwKhzo5ccB8deSvkb/j7aVymf8X
7h50LGdeuWBotinQxfTa5oZi4KTu6rh8QPL+ZitK71o20x6vC7ibTp7yCKZWDjIHLNyxnXgb+zTc
kCAKUV5Th4cM6EiaIw3BeZpngKARqMO2yiiaRDIdZVe8lgOzhcyTb1me/xipda7X4TUpqvdpiAu4
N3RQXbNcANj4+KGDFhfjRprUGPMVJTIv3ySEm0zwj+kyfJWa2Xfz7UyUPE5Lp6laeSua4pwaQGSS
tfiqdX/Tezg/Fg0genFA1IwLXVTikXVEgQ7VAYsjx96AzzgEiu4iV2K/OxjvbeitQY5KxXc6HBFF
8m4Rs7knMZyBRAXoymaoelSNPftmMRTY6oX2+7neWjq506i3NoxUTy0CrMpFTVVnxkl0IODBLgfE
yaOHp4HwJsBMCOi2YdWxED8OJoZALncGNdsmxgvZz1C5BOOlAaIq0Zf+bEsZFKX+0QV3uYUA1TeK
/L4mgWoqYGN7Oe71nDUGW+aIBOptkUreQJtidu7y4xy7X3pQp9lhOzd5bhxgBI4Cy2QXP2CxOgvE
phk91KYqXJZuzpUCHB2XSNCQWHwf4wQkZqa66GR27hUtgTLYmgsj/Z604WzFqmIWwP37zLOzkzY/
Z9srarQw9bDV5vqZ1Wbvl3GJIU7T7iny27Yqx0AmMXYPs9vs1nZTlm4FLrvajQ3eL8KgCvQqCPel
8wXXWSN7k1kAjyALlBPZe2PI3joL9nmG/TUgpep+wCq8yTl8AkkvvbNLDHNJmW6THOgPdc+yqXPC
Hgy8x4QESloaStj8d2toxDZXYJHDNpjpsWTp4NSvckbfMw0kFnMy8f3Dcs9U9lTO7oxosJrYSJF0
FpcY96Ub/pI72AlvC1yXAAjAyltBvNbSy5s5sh5Xk+AYFZF0WZq4M6Lr8RxxgQeVard16j4RRkac
GHoCloTUZG6TbkPVOIxF7/pOQ3nqgCN1V0pa3IGqyGJvW6ILIn4TcYvQKbg6vixzEWJTCRyoROBg
9IiYlNs6fFKsLOFBQFtLxzdIe4yCwEEP7eNkTx0oxJhyp+x/dN3clQpm+NCuYEWb9ZC2BfxiTOQ3
oFARuK4+qgoQOKI8glJXJ2WIW0x2rwm4dGRBIUGU4xe/WViWMBIkxNF2jrbtOHyGOZOJMRg8YwtP
woa9Xlk+WYCNELdEZ0vfuOYpsZIHXsJ1SVBDxQatR+oTeIP9zmrnEc1AuWsG8YSymklb5i/et5BH
fVGxcTRhGjzxiz5kRv1a1tP3OupADtg2Jd2kbFi7NyBfN8i/ikCnb7HDo2eTi8MsQ1IctdNunq0b
cL5svti8bqrVzTd2bOwbC4aMOWT3pWNdjDql/oR1ZQzq2+xYbJIji19hDC9NFvTltZ0aGnoU+6Xx
wGgNGoUTLyF9ejARFcswNi63EsXURtSQoyvLRo4mvg3ORuQY5Vu15kFps2FYZ1Q7hcs+Fu6UEa/f
IzQtBz899Tlfeov/neAUVujWC+wFIksMgda7+0MGDBLZXtNyJph7osF4CJP4J10VfCf8s2XY79Kx
f6aTcjrAZsB8HxX4jp51jdFVtxovBsAabT1PFpNHQqeIWbopmgIHfNN9irFVgeNGvhrJMazNHKOx
Snf5qFN8XGDx4dHznflobrBm2UJube1Fvu0wUvVmKtvKWtjlSeyosddF23XWw559HOLaeqfZXYF5
8T4yEX2nln6dEFUJr3pzkPJE6nvNaqyVEt2cxEsMFf7oVPULWZ5fCEXm87imHhwF+8uw7Cfkgqew
Bj6erOVjPjrkCSc2xU8c9z4PHccJZ4wjXx2b4C3gbjHjeImvn82aLaziKfPmb+apEABt6wK+m1G1
cr+XCtXryigapc44MJCaCUYuor0RDb9nguz3jJov7fUXxOFHdvQIpsMdZrlRFl47WSEKQ7xO8cQh
1LqNS7BiX2EQpCitx8fBQNPBvh0OPqmPFW5LH6y0d5qH9CxXpviIHymfkBqy3tp3V1mGKa/HvRMh
leP9rvLVIXKxgzhiGLAo12drnfZROx0T3h7eZCy8SzpeT0JGisLuv6dfWNI8f4nDPDBEqPcDT9VG
U17UAALTW1DwBNi7zLxLWRcb4VQcUXn9oDPO/InrVpiCkjFdln3b0TfCHXnxIM1S0aD4djNSDSJm
hWFB6GYOSXiT8560GGuRJnePMrVhx+F4RtQzyA3SyyOztMhnoXUXYjvIa3ZpnuSjiomg154mLNSK
xf4lb8b3WbIuKVGDbRBxCIjaOYGqDQnNePiIRslYE5bel2MjJMzK9a7IV5uGndRckRemr6pf5ogA
xCSI0tIV2VERYR8DDPGegoOhrbctGhAlUPZQR/P3bumsFURgQmBTP9+RdJKo+FCr+ktpgqSMqwk5
VSines3x6nX2LavLXVzNjByQyftFaK23MZB+hAHNJUvXF91WcPcUP53uaRzT25RKQM1TcoMKZVt4
A5rriPIFC9LIijL+RpjzVmh5OyVtzBrrfzF3Zkt2G1mW/SKUORyAA/565ynmgUG+wEQGiXme8fW1
cJXWRoZUZPVLWystI1MUJeHiAu5+ztl7bYV7RKY33Px6nQkkk54GqtlqdhltHl0WjBVFODgmKjfe
x9MYfTJDSA1VTjfAxSPi9z0xv322KZyhoUYCZNDXL4AulijfQ+LSjMtge4bsV7txCkv4udCsDeb+
PNnR1l2wGGGlvxIncBONdAkrwgNo3b84fUgUHMDQtZyLt9BaxpKBcwTxuZXQyI+2GxGmNoyfJnQA
R6Y4ymQ+1fEFPZDXuaqs5xIj6hC+IYBAO0Cf1RxRujlttTeyhvDbkMC+6LPvucRuTnQjkJTBrXok
hC8IFz1Dx3MXc9g7ggHd2AKNmT1NLlBJY972XQ4DDpgp8sFsG0q8PA5Jo0F4D2WpX01oYtCzcHCA
xnGOfaYnVUk97Y7JFhUtTiJqWNzo1XNPgt7e6hrUVaG7BbiC1qTzVkGbkUXmcsLyUe8mFj2hmalu
EqAIZgi87JQtmSmdR4eMJImUVEl/Ip47zP3vROM8UjJwpm+ao8nKlObOYzojvkOAxCHPz/NVlkOE
KB4y/UIjj3H+JBjAsH0YviPv6BRymBuJpEax9x346Ld6QDmLLGKlBjrMSdt169Gisd7E74HBxJkc
YDRbGfk4/DL9zoGUCUd+mcyBksH+ZIvkR5qOr5lrw9zsOuz9EgkDWeXBCT3s02zh9mesHjugaI2R
VDvI+zSiTAqyQhANktnZwTfpa4/k24ZgcbEQQVTMY2PrKrCgjKr3ityMxE3lTgwm3CblMP8e5lPZ
wukxI2QfNZ7fqIjyDeKko0x0fxHw8Ec2KSHareV28yOH3/lRAz8D4B6vmJlAdHKnjtQivpOQvgex
yt1OOsPN2Fn+WmF+3o6GNqkJFuMtSjkwLpSXXdcfI6/8mtU+bwlSvoFMUHTWsPDbETl3jWYSMuU2
87piPxox8R5vumsurlkSLGWFn4YSbWqTpZ9NVZ+ZMb6mNtqSPJm+ur17bosU61B7U7O9Wahip3Hc
sx0efb/jsNR9IdtDbH3f7WiCYqpFrEF3VumXNsaxn2OMzxq6L12q3juO/GvwlMyxvS/V0KM8zEpG
ejQwBxTrZR1XpxprYGcTShPFhDa1FztxdzbtBZ8kFbpDWbJffNQslSMF1BEJN3psZjQsqE14QM24
ENEwfBlUg1Hs0CCYi6+g6tdTg6C5wu/mOsHjbJMD44+13rDLv42GGxJbi6Fd1u2xTkDJlZD7dm6N
5NZ5bwdj2vqAtTZYgsQ+NOQnDfuOpxcNrEVIXBk197KTam+F07BKSqrmVCKd6ppvshtuFHojRHkI
DxJytGTUdDvIH7xnHFepC/KNZdISD9KbISXSVHWuva09yqGKqDtjsQXFjG6G0P5MVJO7NVzBBqXU
JjHr8dTOxQ8/tohNy+n8xKVhbWdmncTpmek5dqZi2xOqULYsWejE4Nf1J974B1kxNK6I8kE30tOz
Mugy4k1dlTGUKV/Gqwlfzp5WKtWtnbrfPdvP6Qwq+P0NP6qxBgdXh5/awQY+Ie46YQEPl+13opa+
+DihdnVvEzraE7CFTiRUNpJZqhza9wsYvTnp45BFCzUsxAjaI+4a73XI05jkdOwmjQdAuANrCe8U
HBbSo0yag6QrItGFrv4QVASkjnGWAbSPvP1EuLbtzOse+PRaZWgG4FWVDBgEMQMIwzraGYxa0oAh
fB3udTKGn1JSx1BgL5/oOkxNkeJFlLRjSrgHVt6nbGCHLsvkcXI5fOUT2WRFEO4wJNCD6k+RQ4pF
iVrfs12P6ejSS91Oo8mQw35sm/o4WSh9PUtiXfBFTAZWVh0mI/xC92ST1cYlKGAdxnFFtCQZYNil
vjCDDY5OPxRre9EL3YxN+1cQRY9G2ohjhip6XmYnRQg6ldW6WbshJ1b61fQypuTI2eypLLL2ENRP
sOb2S690G9qLAJoJPUlGBTTQwEbxQcUyuoT2ldGtMiAUxzr8hlmZ0dc+tRRoIZ4i4sG/y9mPt5UX
0mRM/xKCpIGop5QiwdLBtrcxyURcWbKRt3JUO18G+oSO7FLZTKALK9uTZfrYdMl+lJro32J+ddt4
3nh98iPSnOWJ1iO5eJH4SPlczXNwTIM9Bq7WINkD5YMvfQkJLBUnP2LqkrIpTRVfCdPqel+kRki5
wFxNyLvM5BCecrCgQU4ooiAPDu08BCW34imt0CL2J0R7wXa2siWr06V7nsibRNOQi+ZXaZEim9G6
8JALQtDaNhy7iUhxL27kZLdpYb9xOmON4hB44rQ0PIQJIvnSHw+MHftVBwBvT828RST93pQp5GAG
hsHMITyMXlBM5ry0xL+B1lkJJKQUSnO1Z2U8hS5RdDCPV2VGR5nn5YcIWBi8ynqMUaNQHb+HA1sP
lAdnDfaQ4r8ovzWGYEuD+bKZfXUhhbPD/UfHemJn8Luo28zGol8zcc6i38bh/W7kADgISoHc4Kxk
m++LdmREp6q92xuf25izcjcfSSBrVs3SJsGrdGhkPq+UmxJMGAP3Ji16ExhRc2lHEMUSDZLIQ6Ib
xV6ZCYHEZjSyBCNVaZ23IY3UdtY/RvBoNxKNq6jRckBzMPelurTha5eFp4p9N4Bmu+mM+aty86dQ
he/l0l7PSO1b+2sTezS00uYVfwdd0mKHNf5L6XnZ6f+tR+//Q5KBi8H+fwYZ7KI8/St//2DA42/5
24Bnmf/leAqTmycU8jOlseb9DTAw9X+RvCexiwmcdILf9X8MeK5YvHnCpr3ruo6lBX/pPwY8R//X
YnteWAh0iJl3q/8bA94Hv70rhFQu+YgYAV08gJ76YO6PO2nCYUQrcYUcVo53z8oPWzYBvd0406eW
Q82mtrGiiOoF0y01wzWgJugDDMbAd3xYRAg2lXX86Sb+i89Y/ko5WK7MVXi4LHQHtjT581/91x3i
PZZmoJAs9yenHcYHQNx3GVD/pqlRQ7jOebTIC7La145O/heT4GAO6+6RHMR7EWoD2WS2GzAvpWUQ
HRhZkSMp/JvCIjytGxeha00qhOjIdLhmXUirpsuFEYJU6/EPYAO5uKJ/tjkK6M2OoxxhCwzlnvjg
4A0t6qgYQy0sbaFPAq/HinT5iYLEznG2zABXixZzRxW9BXUI1ixkoOcn1nwxdLpPmjq8qw0zvIPy
cj8T6+7Jl0JyCo8MelPcoTOu7/gMUmD7h6/h3y7cJXDT48uwJO65X78GYTaQ65FZL6HT7iYYIwqO
gAkfkqO7oLAMEEnDO+LreI1fSYftpqKzihmc6jLDSDyHffbSSO8xrZnEJfOdkYVq3y3JUkFdPKU3
I5q6u99fs/mrXZpHRS1gAKlhLYDHo8T99ZqJsURdZBAIqxFWN5P+lqGb2CL8YkjdxR49MR/mv0+X
GbZA/hQvCCRgWIjD1e3/5lEGRPLrl48+xJOehWkWsIWUH18yvrkat7zDlJNx5wBAderiS5w7em17
cbfNfeK+rmnzUURpmg8ZUFnywyZRjheGFTMnN4iEjTQemyILbgzEERFq8mM+ywtsy2zrEUb9+fd3
Uf7rVeMMlq7Dj3/cxX6UnUCMyVXPItrOKmVf0qpZB2OLKaSs52NMhqaJdOAWxfl+QK16Ab+Igi6r
NtOE9Qslw3rWgfVSqVMT9grTnGLy3d1UuUfDgK7oH55W61c4wXXRcE1QJ4BFXLI6vA+LhhqNrq8F
SnSvXEYvdnfp4fhnjvEinHL+RJuHVkMT3s+NifGkrvxwnfWp8ZRFfksbFg4ZdvZzvfzItfXtyn40
8FbcmXZQPCgN84gUmVdNxAq23bK4t7t9JqwehGfzzSCN8YVgOZh/HMyMsToMPUbaWJfyqLwCLW9H
p6MiAnob5RwbqFNCzL0M+37/zX2gH/19F7S0LFs7Hg5KZ3k/fgLERCVlEG3DeFv7Q3YI64leSQeT
3iQT5krwvEawkCvvnAd3adAp4+EK55uwtP7t2f8feRHmPx4jwIXactnjgOPQqfqw8nlU7R1+Vmxg
9jTeX9dtJ3AIosxq8k9C/2zn2XjTkVXuh/YxDsk5uHJS/3BPPq4JEuSPw1YqTYstV3hswz/fkz6y
qogvkdJagVDogr7lTJWYhIYhmTVK9INh/j6UkQT4V7x4hnz7m5Nr984a56e9+f31XN/5nzcErkcJ
/PM4G9l9tVhu20/fEUGvk2QqJkAwpxzM+R3bKHNXYMAI7WAWAdVqEznoRhCLlBw/XSadC9ke3tWq
z0xo2P34NWIPPdTxJI+yIsemsyP8ahpfHe42alFRHElj3Wgr/4paiKz23hkfC+X6eyWwHnpGPK5/
/7HcZWn9+LEY8NlS2I5wTfvDC5j5AYDaNp+2w9TQtl4oaWJvFlX6urhbie1NsGGVWbEeG+wUlqKk
TVxyc7TcBW239TsDAUdMOykpUAt3U2QKNNnVfE6VdW8gXAU9GiSnrEhezAJVlOQNWGP3KV4Cxxow
1mDewLQ4UHTWjkOJmRuPPcN3odHqhhTJgBpBKGP/wC82BzfM1miL03LeMcC2bgW3fcW7SuM01sEK
ZFx9MSqTsCyi/FAXBjQ2elprA0XRMv/CRrx1GdXeXeGwbuicJPlmJ9mj7vdoxa1EkHc7byT5x3HL
Q1BCGm1m+7OJPplGR2y90EffmGp8N9Oo4MPln6O06raB76e7YnJDmkA+l5WpbG+0hNrgsi920kQV
G2Sk4/3+27P+eebiZKKkY9mSsycrx68Ppe+EozUWNOhttySyJsbn3c3UJU0U0u/uhwtTveloVfFW
jYhoTWQTxpA/l+50nxIX8TjZRvxoQCTd9dZ7ns4Icm3tn02DUYmb0uhKib8omgy1ZcRncTg6qr79
Eirjr9YdFVmEHQkpmkE5IjmSmOL6mxflM7bG+JFOHPONTMwvti/vnVg8/f7Dy+XR/PnRXag2HLj5
3J7DYU182KWtUtiSRZsP33TgDbU/nFw7P4o+y55qrg5KopO81t6wEwxB8dsEZI8UFqoH0Z/QbDE5
J1oATHSnbz0FllHKkklK1lxk4MW3baXr/R8u+ePbJigouCobUAdlhGV/WESQZlS0Xm25kaJOLmpJ
lCEy6S88nd2h1Yx4q/JTyCP91RhbvWKGZWzKmhZ36qTtU+aKu8DAUvt3eFqahl+KOLjxXGs+Xcne
n4MMqa/w03ZT2Dp51on/RZoVTjrsjH/4JGBIfrn5zM5MRZkEmwAsG6kivz55dc6y3aSMqcMpZ8nw
AhvyN6rlFj/4N6fup0NVxqfrY2lOBE7F1a3NJO8lK3lQu9qG6pcHD+UkhjunJt+jCheUJwI1b/D2
2qrHg2E9XCHQIKRBMNoBt2JZINNUXHBQmvsaf/Dxf7HzeB93Ho7+ivE+AaPecir9+FJlRRWP2WyF
TE2V2AUT9gNwpOFOiVIdCS+k5z8ymTOSV9t2pv2EGtFNz8qdkwunM422hClCqmNxN4we0W8zev9R
ntMpSy7Cm4t1Ig3zmX7zm5zSbKcnLU/CTOSai5rx1+NvRlYPcgHecrSuvHy6zWYyBrBh7C2Td80a
CntPw2m+H089MP772BppcHqYQ1PNvuwyNch6/8jCFJOiRNhd75z7JYjQHRFMXFHAKTXiqgXYussa
lyHn4MOKoO2k7b7cN2ahNmmphm3cJHhEneahXf49s20BHOdmnM0ZX7Ihkl2xHBKgYxuEeRDzmwX2
D6Ovz+QOF1I5b1bNoX2I4BXz6F+IGdhCtKfPNtjOhfAa+rreeHbVQLLqFPORC605cxTzeLENMoz+
8NB+XDEs3j2TmsjmXE8h7y610097eM4mbbchEgJ+GzOWFJMZgkzIaRkOAnM25G3VZo9lQJyJ5Q1n
PTnWsdWJvoDcObegN6GsGOSeqgwedaMT0PI0KC88wAecU9OBMJGb31+y9c/TmGbN8AQwRe3wvx9O
Y1UlusD2RQA7AamQZeb5LmlNUmdrj6Mo5gFnQPddMqefpvZ0vZNM8TZimts7fLkRPW9CDuZF/9bX
0WMrs+alLuxL3IxfOsmpQ8tq5K0jgLRg5CRRlm1Fb9B8qxniYZSofqAeIoyHKZJZnuvO+QMvzVr2
qF+XcYo2wWIi0Ckj8fxwAqlE0c0iaMPt3ymwJvzmjZlV+b3sv5JvCqSvd241zOTVoOt+m8ZlRUwQ
xquiPbgMhpF/eu0xG1venZIYq+vWv5y1STbK2Q5j6+mKoZ/bKSBOMmS2vFDkr6WCF8kHJxObjKr3
WfdZcncNWoGzz2xiSoh6bgBzmYGBbytrn3//3drLd/fxk3PWhoa5/Fd9hJ4WicfxVWEVU6kb7kaf
3TWiGb2nYVJtWh3dhya8en/0u6045aUuSE+q73J6/ixIDenQIeA+kfm4hB2g+0RAn3obqRuFOnIA
QbBLBlAJl5q3rQf6DrFFbJ3pzd5mkgWNzSrTd00wPXuZfGq99uvUucbBM2AhkGfVHND7JoVpbB0b
TIji3LMWSoXH0kdsE+tYHtTy3qZsmvsisreZgcrz93dogYX+eocoApSilHVsejEArH59YWU/SLux
MDAmHLnu5WxCnMqHY9dG9jHq81dg2OPNPG0Klg5kq6APsAzoSryF/oJK6/X0JYZSxRieQ2k2ImOB
LGKSvviH5tc/61guFEAp36Qr4WN9rGNNAuFFX0wOrpcer93QUkxePeHSUoeBR0cAnQm7NnnLUQ7t
Cj1+ArlY7gPkaIeWbFXVTXuvTcPPVagPrmE2z3XsmzdRD59OLb9uy9BYt30Snzmh7PIwqRh3N84F
VgB+WozF/HjBG51dkAIx4hxbZwckF2PwvBx+Ri95Cgx5yiuJNFMQ9Amk5D+8t/+xdpT/2DppnLC7
qaWTo5Yb8ev3ReBSUUW1IApgaTB6Lno5UkWQEURvIH6LxTQRrpsG6f41JuSagSG0e1uRmpz6kSDM
enxlfowFryN0rXUI6Aoq54KHE093vrK8Tu+afHoIS69f/+Fh+0cvQkEc09RCtjDROLkfHrbAAz1s
lrOL1WbyjkaI5TYP0mMCq3Kd2fb0Rs8o3zDUqE98W5/NyVH3fDJwQaW70iJKGQHERbybdJjtMgbv
byM6zOSabf37S/3AF1waBmxirkttbBP1sPSUf9nIDOZXcVSJZOs0JxlnQ7ju31qvsbEKMWUnaXu4
pDmU5Bmu0lPJhD5EWMEIDwkVdBF/TJ9VPb/FduQ/tqH7fZRSHKpwMnA3zmzM+nvvDWRPLT9s/1CM
Jr1b/YTeM3ueUXRB6GgvIi/LQ00k/S0pCQabfNwtqBDmi9BBJs/pNlnQ1FDPp0uYcaSRtbq4SqGA
40Dl1VV8+f1Nkf/YSGg+8zqZyqMOdU2xLCY/7e5VqYmLmPEzWlE+AkJNrK2IOoyelnlwBs8/Z+3r
tUoNe9fbUWC/NU2MWHiGrIB5bUiHu4H2CpFfOVTMYeyBrZDwpcrwvkX7cG00Vh3Kx8Bs7rIw/04F
6px//yH+rRWq4bfRDeI/HFM+vEFDPzrWyBVvtBgDCvBw4RyEvreO2xovE7EQB5tp9PraARcESxxn
38KKHKv24EfVjJvJEn8oW65Mv182KkWBSUvUUraDKvpjf4qUtnJMUkyOla+9C7PM6lEJ7+l6usfT
vhRpaL1HlLGlql4Kd5LdukxpiNpx+hdIuH5//Ru9Tnq7uh5DMvOoSNylbDfmCYITtJqt6bnYx8b+
1VriP5aq7yKL0LuAa8f7LAdicyLy6oCW9Ku8pHxigXwb3ArdgkkUFGqSe9+PH5FWNocscrxLMJN4
0JPvi3nPeGnnGaNzsnjzSE+c/W+u1TZn6crm7Kfmd8+Km8M8oTORXV9uVeRll2t+z++/339p0krm
Shw/LaVd07k+xD89pAO8ZNNiW8PnCu+mcIL2Lh7TeY2DyV93RJE8xIUDIoo791rGIKR0j8lNMp4X
WFe4D21+DJpkQodhJUiJcpIME4Lto6o8X7u0ZFDYqE//UO/9s0XJI2Cb9AU1NFO6gh86DUHZxpUD
w22T0IV6HEk9IGkiQhiz2MAzuz5xgiR3byYQikwNfSileFNzUJ20lWV/2G3/9WKA2QrXNgXFtPvh
UCzcuIOka6pNlTWYynAvrKcsNnm2mLbOVu/+nRZn9W1KXwtrfJsletunYXIsSnSxf/hOPy48S1lB
K+I6MeCxXJCdPy88gTSygEh5Hrbcl0SNIxwtqvG+4LC86R39MlaQeALpGVvLaryDQ9I9qpH+cD2W
Gm66cQIzf8zmPN4Zk4/VM0XOGBf4L/JRnWWOcSqZ72PStQ9pI4ubWDZIbGq3+MMHuW4bP7/n1w/C
YJGzqOnQU/lQH7UWgWiIfmCdLSe7xNPmro2jv6xZvLYVvH2BWmforfpOprm8KdzsPRBhRZasuctc
Zt5xZbyGZFJuPE3l8fu7/I/TMhfHVXGrHZc/1MfJpzKG1gh7CG3Xs0Xg9/u2iNW5DJLkgOvhoanq
5i4cUIxi8QOcZTzr2WbRt9tyo/GZHbume0/y8Nkbu+js+dBdTGIcNtdUtRJHWKqb8CafXfsyhmT7
LSmufVAH2JEn9wZ9ECU0ZLNrVnRjdtUpCBDE1YQ2EZFCcEPQb+ysUk9o8SwoMsjIQVCyhVTRw6B8
Y08Gh33T2IM+Lda7yR6jP+wdVEz/8iRadJgsJrFQrDnJ/PokFknaJMAW+GSTrcjrYH/qhik6VlaQ
YSqFT3A0KpJ3r6md1x95oZ5EXXi7SOceMVMkStbIMq5/Fiy/dP1/QxB/tZDDnOakuo3HoX/qRVOe
QU30Jw4AwoybB5Lobu2h0menI4uja8pPbhtNp+svXUcJRq++9Jax6LFcQR8VzXzHPn5/jVgMSb/d
21NlAI6XbHAwdhCTjZD30M5xZly+3NoA25LAVNtf/9RUJOSASlH7VtCzDZR4bD3A7J1se3zydJ3j
alhFjUXxjAaVhypdF1MoLgP8L/TuZCRGOkI5O3NSspkrHLzSGs/F8CVvhnLRWHa3Hrqy55m636w8
c//3nmwh56BGLieMrtN09uiW/OdCPd87Y5z8Ymi72Q+jZBefZyzdkYORrXP30qwJQLt+F4MsimON
YO5U2lQAdW/d+LFwTkh89kaU2LeGJEUEnisG9QQNl5MZ1n2PtW5rmwtkoph3Ok2TZ0pnYHRDG71g
2h4O5Vi3j5ARISzN5cOM7PHGSae3gKPfc+sQbzCQ3XwYsM4huXIDYCbue2hb05fenL3/XFpimzBv
DDalENf6MbEZfdmIl+5EUO2bxBSPlmsjKgxgQnlr5uPZM7l+coOhgWhCp7VIPUyiT47TEtKSOU+6
cl5pe23tYsI63hHsgzAdO3aLOwYXj/HSozUdmvBxGm0sEQ3hJqPnk2jeNx1D4KfIFuGTMc/jY+Zu
XJuMdU3Lvl0if6s4iC70Qtyd0drWJ5dpXaaaR3fGjmwlg7MLojDeaY2RLqv8zTWS0qfqXqOdq3ZM
M8JNNrByCdPPd647ig08lPBhInIrBH0zcTzJMaN0rAK1yhscJ4mmyaV6WgpiUyuCuEUfABfqy02a
Djpau43N7CPKP7WdXvWRuYrl0Ny1ajEyLUvOcnbd2tzi8/VHNRj768vRYanZm8IMCUYe93UdZET3
vLStLYBFoTuoQ/g41+2+socHR8BIyxMMBkHVZciD1TmCFLBzreHVy8vPg07PQk/tQ5rnhLEjm0jA
fSpTtCdZmYhcKzguqJUD4C/diwnvZj34sXlpUCOh+WVTtc1hvAi0GqzH2zhtvNcSus16iG0D3gmj
nus/1bseUgMt3G0LGOCYSFkjEs4NKKI9K7UqyQ9aUsxNc+dn4COKkXAuhBDmgRIU24A7lCfs4O59
WIOqsLJAbwOXlAzOEBzHMBMhD8/id+KbDmqc33qRkZ9tbj2nKR5CVSgkhVXMRmonO4uAcHK/ovFc
I8JfB1kT7uywxlKMA2SahnkXmNhjjQI0HQA5RPmKRjyQBnhVISI0xy5I8jG6kqQ5XnhoQMVt0ET+
yUuMy5DjjPYZdm5pYn0b0X7dZPPNte+Cf1zdkKdTP5QkLV+7T+AIoSD7SM6iIPqRYazEZeRFx0iK
oDsGeT7fXrOaiqCeTkSVOVscGFhLZrQEprPRuoShADTgGMYQs6/LgZ/5bzgNULvTx9gaKndO2g/Q
a7pN/5wOiDnLmaJsiu7mOrXvrMn64g4ga5qZtToHmyai3N8EmS4/T8PNVBB4H7YmBV9/kRBhbjFj
cir3blti4Iphqh/GIciP11lE3eBPI+K9R76N7e86HOyCITg1meM/jMIRfLc52wuOtlXVkjORJvtS
9/O77+HgHqPRfjTCeA8cNNo2TtZwVl/C2mxaGyP+hEOZETilwv6ZUywWW/Kjrj9SqLkru03qvb1k
DfZlMm2zlgCpVE8ERc4jeypVKXqHUI3PhSQckTmyt9HJlzTMxXdaa98x0wF/1oBnWcDrS9PqvWeF
/uq6eoypX9wkU53gvF66NoLlbo/Te7Bm6x6xT4l6kPevRAWOV5ka4+/AqHmJRKs8pCpzo54GgSqw
yKLDdXFpMljOLj6Lfa2qctuP+cDCQCuj8ExrYxhGcMBvPcAL3wv+2A3RHB4p34MR2XOWp5g/gW7D
RDmGE+aUhugTz0e1ibL7Ht2Df+9Yy4UGGsO6JOANRiNZ3obhnqph2ncR9GzyxNEg9QasATTRrrGw
BQv/u1G+XJvrRST63Vhh9f17WNvb+b4O+wACX425GMrrFnfqtkNHvLUC9Nepyb+bc15OjBfMrzki
+l2B6EiHFlHAclv83txdx55m3tY7gpSfr7cotewfSVQDdrHi9Aa4026ylHG+Pj+R8nuaPUN9Vyq5
jbzncebwq/Lq0Qomhzh4Y40f/fqeWcPS+NZdgHFEHOIi9C9DhZPy+s9pPH8XIVifC/m17nDFJzIl
PBgiRxPk1omzLuYdGYqDrcME0wpUWzDcqIDrkCaFP1/StAG54hYnMFGn0e2ZUCueD4Vn2p7KkyTz
b+UHeKXqdLfQRzRHkxZGKrUv0+ZTro6DFWDQPjI/bKubsn5mQL0uSVF3RgpbdRcqCDgh7kZoRv1z
OH6DHxHtC/6JvAz1zqg2G+aPCBlWNf5Fy/uuHqz8M2sUqoiVh3OgxB/V5aPgfACwPRIzbpnxSw8q
F0F/8M7mGC58YVqyqXpWsi+QIeDAMKR5CdKJjQhDAI6k4GtTxZ8TD3Mv44oBMFpZeXvT56gRyIkq
wzyF/mZstoAczV2VWB4JN+F8P43NbT2KYdv7LbneNq1UB5X6kYxed5+V7OGoV+OtpwV5rHQ+O/d2
ZqTDPn8c27Df5Tp+I4Dytor8ZF8DNVz7/bSHD8fMOIrrFfbU8MbuOUbXCR203p/bfYNwDRzVHWfq
+xSKTOoG06fcn6z9qPcT+H0KeM4HWNmjZnodzfDihBzyQbuMXE9MFPGQ5ZcJPQFGZrR5idVsC2EM
+3aMxesosxejMV/btN+RKAMkr6KhgBlDagIro2mkFcY2yLceMDQeytuxjArSoRVA0I5VLLznfNas
aB/sZgADI5EBACTatd3S3aAnGBJhCqnFXHpsN17j/nBUfxkElube/LF409w6Q/VeH0tZP6DZfMka
OW+mKLoPnPFBywnZtkMbtIRdC+bxvZoDdic99DtZy5XphtXJ0NmtxbyY5OCLNQMf7yvxnLRWtkZH
CfOjaLM7awC0FBDEuPFbJ4eehNZPs/UZFJcUOQTfxk8QDJ6L2H25PihIE3GzgYBfR62AUVeV3kkr
XC4lULLAqwBPAa0p4nvDKw54tXZ14Z9n54d2hmc9ug918NXp/HNqVjv20js/wtwE9Ipc2+3cA2+z
JbN2Y1XZ+LUXVfTC8GBWv1h/mvGOr51MdAFOCOv4wHBzNeTcFku+Qz831yxRJr4B/TWJ5q/zMN4U
U/c4CPniyhh9V+08C7PadjACEqyFN0MkinMzToc4RfffEIxKtIzrvjmtbgkCIMPTqTz1YLQdfmGT
oWgfm/XarIsGRboJc7Wuo08Gxh7llBoKB6hskjiRQ8LIsYsfOdkCXv5VJc4J0BJaufDLWKXUGNK+
0QQQuF255eR4iGR/sKvvU5msxPQALhC05KXW032Mg9+QP9rpPGh65OneIkNjloxeclIjlcVG77XD
fmxsGv9seV1X4gkEb5XJEmBthJdxrm46PzYOk/Q+MdZytjXjh1Cn0zF1WtS1SyWVjmcmZDOZjMW7
ZqjkIXOx+tfgpfHp8t4GNNwzmkfYBn1XrNuU5C6yEjEDbPyYBWLxgHmcBfVbm2T6NTCnnTay8SWj
H3oOKm3S+smGz9In6X4IJsGRwlkZVd/eW2HzHJdJ+znpSTCPDKbWuMyzU17TtUI6cgGwDuGucuoT
4ZbdjmL2YWxQ62W6PcjMfXXcnOuw1xlA8Q5FCYzsde/wsgaQDFFt1G+VyDcOBbkFaAey9qof1XbQ
rJD9Jh12uDeNpwnrnAWg3DQ3Q/wJOQPW+1ZqiMq0WqDM3MGzuIBO3E0yzJ85eLZH3y3Fxq9qnHHk
M8MiXbFD5HvQcseYnjykRaDTU4Bbu2k8aGE+Wv0G0oIb4JVqD4QYPrR1ywYzddnJ4OblSr9GPmkM
oWdteyd9nwbnTqQtDfGKWz6MO8c9+AVB1lN+oJmxy4n+tOGkkF6N4JEDUftOL2jnzAv+HxtSD+sJ
ky0Hv51nPZvlZzFkX8L4xdQqfYywfa/RQPUQWKl477zIfu8VPbKqO3yNsfQ6Uf6Xj6M8gPuDRaW2
HyLoM02qxIsWsAVwgGxN/RdZk9EGcMCScDGBiKQQXTkcBFZOMNWnvhRnw4K/XomYrBtKbuIaC+cZ
v5R/0+FM5lOjCmkk5qq+WsX1Ew+MAi+DLwMpF4EKI6qSY95ir6auiwGgQDC3iYpPFSPpWNr1Q+vP
BxLuedgCisVQCXfXei/mf7N1XruRI22QfSIC9Oa2iizv5XVDtLoleptMuqffQ/0LzF4sMCNIaqml
rioyM+OLOIHjRKu53QD3jmmvzYi87GnrcE8WFFzaozoND8Hcrz0wc1sbpLSTgyWYJz1b6PL3PC2+
ujrTN1UVJcAVK+VuVO2JIXR8lCAqT07TL4dAhsfxWUg4/L3LvqB8TuUCVz2j781mvM6Bx9uEeIyF
6AoBg5cAKC3UbO5xdUT+GrylSmCbY8E60w4ulnXHhbHo5Zs07ehbqAZn1Wg55H+iQuvJndugopdm
pwMzpB5+SQ+xrBeKurFSWMCgi9Y9r9oA41pKHD2exaOvkhfPye/4UUvoBu0Eu9IQO6Dj0IETwB9Y
lYEQJ+anhici4JFdPNQu3HQ+Xy7/cicGnO0B5OBsI6Jkei3h2O+VMPoWtr7gzDIwynSZbQY5nyOL
2zUL0AN4kK5kb+pPP/xo7j3h3h6NX3kKaWYCQQOY0qI9Lw8l0wr+3rPK+PF5yri7xuCBi9dC/q0U
AkusBlyeVpwfOEGvDNGghmfsAUFEkuI8dhYdCpFHglH0zSYz1CqIoToBdmmhx2UyMMM8e3UqMo4R
+kh4zlVYkXlvBsRqwAJMzp+hJIZuownQroU27A/qeQ7PqWcfDYlNh7KXAahmRTFXb1f5qUyNuzWC
1qCBcNPjiNaU7fJruaPxFk/IXm9GTSgvbGrSQ0hrd7YC2xIBFDozu/6B8TrcNbJYEUeZ0qAmoh/H
fzZVW6rbc7DoRmpH2EK6IkO5hyvpNFyODf/0S8pcGE3XhL9RY7vwImvFGZb9KnlBwpPjfZr6dRdz
2+tfOuepSV/T8l9avBuxCdwJIGtQjIO8pUr82sy0AE7Y+Q8z8ay3fkjPZV1uARCMl8ZO9aesxhDH
NQ8XiM450LqkG/Szm9qS4yZZd+Gq+lsTdzdTOQk9P5bziMMy+mwFuiaNPC8JmDKO96vMHhwfpu3R
znDIx6VJd4hDqXY8E58SLBDLYAqy8J7Kdr3oyLF2EAgmysT9OvINDG40Co2UOrNDKYBt+DVPJUjS
sWAXaBvHhGWI3wPrPAzgBitUdG/0iPH9wDiThkU11jakx3wCuN4BTBKM5rIO6IFvX+wkJc5eS+ef
Yv+tuSp/3Mp45lTIyVh/60F5wsIwTQ6daxbOAffqdLCZU6fYVknDmfwG/beTbOwiCEuGCYfRuNkF
EbG9oz11hNMN7UnNfyKFrT9TObYuqBHpShmOpbLh7joAvRlgb42XtH0fwlsPi8Zk5dLnXaRvlfCA
PXOSL0b1HJE3bF4HUJjKZqJFb4D36WusG5G6y2MItZzAyh5+rPhrkD6kV24Vtt+OjdeVlUe7Tu77
hKhYWn90aOpyM1pbN4NYvR+co4zeaYpEP/UCkQektlkGxWuIVw2wOfnJFvqcb7rrBJB1hY/1aeCW
m69sHm5PU65AgnyHsLbncfNXDYWNE71ymtzIIsqeswqoqWSFDKJJwj0p3feaVH5JA0igOYUdUAgv
gtxcm7LYZk7H81Vx4qJwSkQaN0dxT1tN2042iDaiiH6VFvqr2c3/SjXj9GwxTZyjglYjsQk9pfrO
u+Xxy2k3MFyawuLc27PXwSM9mcN15KSyBX/h5UqAxxlcBiZYkMw3gRRl2yB96JiCnKfQZ8RqAKav
b1MwTx0+9tbcxIOVnAryNIext6ytAU7zOo/AaKmbYtGVT21o4ipPPOfs4Ube9gq/QswNZy2HsHqE
Jrkm2kHy9Vi7RxJc4J6m+mxIba/qbJPz6GhjUOkgh5YyXAh427LqoZIAEc3fRxvwFK4NE93HCLRe
bubEgshFmrGGatw+1xh5wvwNlzbYky5AF16DgKMs0KdYvKBLFOiaMlFZUkkixuqKb4cp1e4yUrkV
PRtNnC9128BxWpHe8T2BzmtadUfwsTg48laNuzyl22k8pdAtHioZSTqoXLF1ZLR0RLPutSS1Gs7e
81bneuksfO/mC/d16IirHreJlnLM1ppTq6LxEckKIDMJGDw5B/aa4/uYu9oBSk5KPFxyGigpJ4cx
kjYBz/1KnbNz64l9acw4FHEdNUgPo0sBT0mziMv6Fe2kTrUBORta6v2auoahtyh1HXeD/gS0bxvT
7znRrJstx1jq3SSr9vI4M4+A3K/7Fjg7FXnKY4mXy3Pi1T5GqDUmCrTg6FiOIXQMxurkdGBguBgl
yheip5b+0CCjkrNYqV4e9GDJSm7zXVhw4C+3Osjp0OCUABC/psJTJ1JeKvMKT+h6nLmI3VNXcZQc
pL90ZAn8nWNJfJsnKqlPdA6DZSM37k9ts21q88BKFUS0YGPMRLA+819SfCbTU6WTN4ohfYLNGKSK
IvFU4BYrBNtKbIqMmqAqalA+LCgWmWOu3aGmJwpLgJRMKTRcGMVGj5MTmwbEQ8jyGlrDLhSfdsoa
zeEI7ylXqaBtXfWt4ZW9OyuRua2puynkdZTUfWVJ2d6L5Y0onbcuPBJk0qkTKI9xi1ArS0kFpdL5
NZxQTfuD1OGVPXeeRHlllrOjlWo+K16qcUqb1ghuMN2H8KDS1SRyOJPlRICfdnHa1Uv+jDATRZ4O
SSqPFHONxq0iPES8CJ29J8jBg/KzLcXXZ8puCB7TxsckaO4jv4yRcAlXuxzrRge0FhuxOHQgRhgb
Wsr8OPowkucMU3xLEzEZDQAdVPCVUFU4wpksb53E0kzqEFJH4NkGLa5mILtrHH+I8mF5ScDJfV06
o1/Yz4s7PlWBo4DGA+iJR86CJfHFTSmxb7wOnL0dAVMYximgRMT1VcU6lUaLXzOes2Aq2nPML3le
lvqC7fNGavpfZeAzkKuitTGSLu4ooQoaR6FswoY92VQS40Kdc+/ko1zOGlOG3hUXoDDWtkFJI//d
mPy4oVtTmMtYwCF5/ZEZDE9TWE++sKS+j9oW7mjTnosscfxhBg+golltR8c421MUfTOduk3OxAY2
n47QLixwMTSLMDhqut1E6Vkge+cpqbILV/22brZGQkIIUBrYr0tvqKeyjQ8u2pkUyalCohyxvDHx
QXHus+cQGJJfjZ7wi0bnJOV0gLN0p77S3/FiD0xhoCQfx8acLnKS74Q2tOfee14gLatWfWrfLFle
law70vVygT58DJV/gxdvDKL3OC+2THOPdIbQuLN0hsGjL4O5cgMjq4NS9dYGVpQS2k/U2Rcc5ifU
fu43T21qB+AP/ZZ9GRoVE5zr1PyLgE1p+kOJsn1TsrMf7mRM2LpzSx3DA6eYYOQVAJgBLYazwb5Q
AhoQI17MaOHYD/+o2ZYzK9vRnmZDKofkPOsrGe3gHSdXEYavDZDilcFhJvBGAS+WTC/Jr5yYeP3u
Qovbm32Bv7XA0aILi720O90TWX0VUlExNkTV1e618lo4TXVNzSIKXFMD4Ll8jkoPggWtC35xLPdE
HsyDCLvkUjMjixifHsdOtipbOnHzprlmc2+2N1ExnW0JgLC05W+48yNciF79EI2UO9yabAX+QVyg
qasGbOHFfJ8ihL1r0vYzZmBw7RkuvOrVLR8d+4UfWhxBA9wql6vN7kVy9RwwVUktjk0Vmmdewxg3
5kvpzrVfDlV5kxWBr3xq/MjU8xeKf9kKZS8RUsNxlqVYDs5R0BddshG6IwMYixvLVdX3sXJfoniX
xPY+ivWPHsme4j5RIetgpwyHvNlW+tG14tanyUJ55EVVbrQIfyG8zO4QexTCM8a1j6Wb/wxuNh1r
Hb7473tYiLStVJWbfQOVyV2Jtd9s4C7Ivhl9Woo4IBENkA51mpmFcmqZyJfQQdL6DHx9UzPaO5ZO
DVigp2BAQOc48vvYGCtKCqioTq/+lGnJFjyxOOgtb5Q5XnqHelAdBnu1LC9PMcirExIsB3Lb2Ez0
DQVaBzieYpUMhrro7qqj3Doj194Us5N7qexq5mawylrFDzM7Ccx5zngxFvh8pZeQUkj/xLihGGz2
xtYu0cghpKnIQi1cQPsU10TKlY6UAnMWzr0jwHkHEiPuZDZeAFFdEE1FDR0phPQErmunjvUt3Vho
qnGMW6vR53dHXnKl41/cPg+cU89jZu0NarKvNY0xpznziIdp49mNkTaG5K3Wirstkwo6PdEYYXAc
hcTB1F6o9prrGRiGxKRfa+wepU0YCey3SS/n8jhlB5aairwiAyEzcTN4sc2tX8oIPoau+47reelD
jjy/qaPpnEsAYANq1MldpJ3RNl9tlmMfmeYcac4RCNOfBHmIXWPVbbDi0uSoN//IAoSHSIEP4SYj
gh9AHODdm1bqBuqHEcJKtitC7PFGJEu7bDf9DGlow6PJj5Vig0l19YpssYZKlITF4fe9/94YidNy
60jlxmYnk4DyuCIl9iDpEVU2lpaWF/xiiYEt3PHuXAfpmjNB6Etn/NIhJl6UDICz2VP6BBSL48Ns
5nA5WoW2UU7uSrezWm/euZBvbRS6a6xx7hGayx25YvdisLGKFfuVjisOiOIZlMwrWpEetP1o8Dx7
2qWX+janKyGYQzO9ObPeXYiVrUymBLep/YpigCtSOv2Ois9HleOlh8bMQCVX68Pve7aWYvqdgZD9
GkYam4aDYqxzXzHpdSlJ/uWD4e3EpLkvgwrICUZevcHJsbUwtJOqNutqQVutPBcs6vRZ0bOWAhJ4
rRWLzZPnK3ST8EQKJCObxT4ddZ+ijs3MlbEBFCjv1UgDEJd3vGdpjN5rZgGmO7af3A+nzVlromHv
5PF+9roFn/fOAIOeEOPZ0UpvY7SNfUabnGE+HAv+9Se7p0wrtG2YQyYcqEiVII9yoznhMgJxIiDV
trpbb22vPGJF6Q8E0L+dIRrWLC/tRjYKdxMeT0iAHgN6I/bdLHvVWmEep9K5OHVS3IsQEDPUQ4Uz
dxW+oSDjkKxfPSSFI2TnNQWrK3egiah+FLlXPBfU4azQVr1trrXooML+MlOXeVJOibhXzVAGN3Nv
JcexcI2Nq2P8iObrEOmLxPcyaNpntNN0uMEoUTSq8JQiP9r7fqrn16aKNkMB3y/R7oUay0sUd/p5
qJizQfFrXxOtfpDfvevmCD+3E/MuH6jcaAxsOGPNISQXA7p3YjcIM870BDFUvyz7ziQqDjyHtzRM
8g9urVsJxA12KAiGuALNJ6edy06C3hEcumhxal5fqsapLjmqR9B74GFmBFqEwOWT/HRr7/XGtRPW
rm7zv1MfX3KGfXproBct3/z7Rqg4JIAwsxUysY10p/5v2cJC7rhoUYfWTRhocfROx+Fn7YAWKtLn
glt/CD3HlFgLApONVg+1aQOHNJAGDPiachiQ4lh21b55myL3ZczJIFoDnWis4tQ8OF7l69ia1vg7
c53SjjhmcBcgUKpgMJXWJ4MJgbAZKOSNvn8x2SBdrTp80tkN0kq5bSVNCb19HZiq8a0c6zs9Poxp
9K007c4gJUA7BSOQtKKN59dkX28ls399+m0DI8+E+GeX8BXycKaKLTM0ppeId7EG/Y7IGZ06tRf5
ikQ+shxGfN65lvOwER68KjX7iyvsWrSa+mKw4agFntawau+0QDILwyzQqttaIcBh13G/gsiHw3f8
a9rLeUpFhW6sIHRzTEZE68wUxGhVguukRZBmlnVNiYbVwUTiQqD5ubpj7Lbo+uU1raDz5h5uhNpJ
T2OJ2S4dNqTzw1p5hd3IhKvoBVvFisIxj0G8WSOSpGRqfM1E4agK7dVIIR6nc3yYDAfSLSOjvLhQ
HXSry0R/ZslhKEvnXMsI+2RbmFt6yl5XnijfmZNpzMYZ9+Hu2sC/nH2LxhQeZ2eXuX14hTT6MXIK
N3LjpygL8+6pczD2hvSpYAWzGDRToWxaWiZf26ZlGM3UROFpnJm9c8SpdDXQeAoi7T0Erjjaf03m
A7bxLj2xw3kZCMNc6RMYePPmZM8EFfw4P0NlVxE3oqWVnUF4KhxUcwbikKJG3YoPFsOLNky+u4rn
Rc2VV7JHxbFT0+iS3SHF2qtkWJwI3acsvqhqxWjO9WmH8TG92omgwFIL7Rs3gquXu/kLrPtDOrjx
mkpwjvVMfg5m6sBTbZTTNHuUBprmjOI4C0QnnVMEDI99QZh9RXAzeiOe5HGrmi26djg8VxZ+rLaG
FTgo1PoyMLshWTv9dynmDyQeuvZMvjGGV0w5I6JO6HLsMrgu1FvRPEqwXUX9NRX0DhT0RqU89zp/
QEVa/2qHna8mfx0ejDizAAo/JguKMBU9nAShUmG5+BQRIn5CQiUk8DQyq8hjeYcdxx2c641VAMg+
fr9HXAP6bBU2xrUCjzKU3Kmg71CklTbKvrJEoGc3gsZgnV6RP9YdGoLDhWTT9MChsrODpr14C6+v
+iNcg3I/e13OpNRx6OTmHu4mCOxedW5tOnpnyr9MFh0vjrI/MJk/3Gh8JGNcnDF9YQCpvA7CtRH/
iShn7m3XeyGoJ/e0mLAN6hy/qGLlU3PlqjPxS8QWRZ9kj5LYhN2Hhkr8sujVdYaiEy2M7luYvbnb
oX8ozdaNDqFn+dRMBYZ9Xdpxp9c2d57NNDT8tiDp1VjqT8b9NTVA4DaD31rRBwa/fRP9lFjfWleu
mxTBWPviBatM/2Ym1VWyGgomdGi9fULOkEUTaOOmCmvT1z0qgBiddXtsAbgTo87ZdsWo0EDaiIcS
PuelKO86ou9Z6WqmqnT0JEcAJdPCLSVvoz51avLSG1SS6RMw+p7SiS9zNn2F+q2cDSTE8QgXwqon
3b2XtlYfOthJSEbJ+NFP7neM+fhWd7QH6BkjrN/PgyrH8szsGuznkzI0534ZhMLkgAGkDh8dnplt
2kiMBMuHXPwHXKPyWett49QaoPt/Pz/ZuEik4Iav1d5pyqLpVoQw9kOXkUQI5n6tZMY9i8f7ku3r
E4/sKeHauwXReSWVtP9kxAFhU07owO2l9TKGHDUj/VfOyauW9Q1p3sQv2jF5qUbKmCHDMfDZZBrF
1pvRFisLNnQKnkAlrUwScu1Gz5PNDi1696ZXd3qhvHg9u9yA+b/VOAXy8gF2GXGZ2fgoTFP1eUrW
pXqynLPGoLjuy7U2MKNJ3zAfrFW3CBpvYK/P4aAeAqtiZ1hhKMSe5Z1aJnKQO9caR5C+Q5pweo55
UF08GvvGjRFj32v8Cg3O+rewdUzJ3KxDaawnyDUIMAzJIkQhha6jqbpV0Y9hUF6TfS4KvHSHIMKI
CqZQhZcYIiSRIl47w7xOvicKlmiLXFeLLCMZTuT5pklUf7auFPStG6BynQL7sDx3zhdGLb+ZIpDb
ve/wRceWLUabsKa+c5dMtQuz/ZVQXi10L5ftlgDMHvGAtkwbZPsEMZrfPFyJTke2/qm4StLmvav+
AFFnSAV6fDhpIsWH6a6EfcWgtJlgtM6sMoDruMMA0Ke2L9RdiiT+twQWjkeBEfRIuJDjjAG12xqc
23G78opLfclNfpk3skz4FoM5TqS+MMBoDM84WErm95mQKPAY0rW7Quaz6z5QdhlZV4htey4EmjhQ
1MdkEeFXZpPAtH+YY72S5ptlQ3vYK9B2QWTsvAhfSfTk2M8RpTyDiiLSPPFIrhr+Lq1uCR7V61kw
wnF51XPXVEOIGeYnfvOlD5o8A2TLOahcfxmcTtmh57WtyYMGVt7GgDAsHRvqwzQ2C+dp6RPKUjDX
/LIVWzk7+wkpda6UgRQwSopgTuL9i/mnKyOSy3I9Magb/tjmpxH9zVv6BfxkfJEdY1bl4uZ7A4en
+N0m/NDM3PD3LCRP18CS2t5wzK/s+k9THiw332g4jtiMUulJoTob6tb9SlV6xEGIZPU/Oht9LBlL
x6+vaN81kF+b8e4Yv1Ays6ZjZaXzBMSFwqNJnL7hh5C0FwC2xwUm7n2F9rsLnZMIK4K8sWkFXEax
sSFlZwmYZhjA2k82MsKwQKfTLNbXeqCi+7DJ2cK5hzmIC4N6OioEQPmuHX7C0ptA1+vUMjCzePEY
NHqMse+5j8keUDMZ4FU4dJshRYRnoFLgvtpkZRrvSpesolV6l1LtxIuu4SeRDsQMJwndj7B+ZUpr
YIZ/WGGBM7vpOQzpgDG9/czY5ZmUwfA8g1wcm2GPD3580WfdCApUhi2oZe8tHLXPkJfhLZFm++wa
VkCpyhdBxehGS0t/aEeGi9KW59Y0d9DglT0340sXe9lDzTKTca04qs2YPdKmUO+e52NqbradTYqX
ST/GzZizGXqB42yB9acPzITJA8PiXo9oGud03gSNOcePetbVi6LGWy2p4sfvm54dGH277irKhHq2
RVIfdVupGI2O3rNGNx/+I6P+ZgPMHtMOv/Khz+lyj9mFqiPsU4SfnTXq7i12dUqJk274EhFf0dvN
Jhl2bVVp9GYbP3MHiM+RbcKwzCItMJj1WYU1QKcAW6EksV6aZLym2RT+6+z0OkheqEzpYQ4Pqn3+
702thtiMAbDaavO/T/9+5r8vMCPu14Rsx/V/f8DajtsFYXwh2prnYXkzj/kuGur58PupVEhaxn7f
HcsEXVfP3n+/TBJHQtP/Gw4thfVjpJ4Nxxoofw/d93GiODYZ9Pn8+wfN3KhnWM9fTRw261YbCqxv
co+9MnyvshFGpgmPXKMs472WybOojb/JGGVHzULrooAS0UmjnKxo7fRDsQfLrxxotxbzG9Leff1B
C1rBZaarCTftTjSHKe5/+BU+rEZx3sprP34Xdfgd9QDPWUDNXX5Vpnm+aaX4MR3RfXT9vMXsACqg
1JMPndV/aNuHKc2vaqrDYJyGZjO6Cg/vhM6uN/fCCKnawFqLniYOKZWGKMGivmY2sicdGrRcIl9m
oWb+EbYAu6Apq556hCOFBkvtjJJtsQQO77o3+FZZ0diKuyLtawYvtbjiKne2jUJ9RojDRPUyqoRU
M4hVQKQQq41zppBQ0jMa/uitY9bsWUip3S6uxPcoZP8ADkIXB+SVXSTS+YQjYj7FEYr6ilqxaFfv
gII/lKJA9nfxAZTA+6PGrg5DRsMfXtqkPvSkRbbgCnca5UqtrGH8w0PNy5bzFV+Zzk5AhCfejdBM
Vwsi7zBbinGxnaAt4DKYfm4ZZ1P2yk6rQ3Pb1cI9/74hMoWioTd0M2HZ/ZWDft8oYYI6484ntFKi
VKFFZxfeCGsXdjDX9EU2ItPVufSUUTOdwQTE/4+y9PvNVo4KQqT/NHsLHPz378pzflAPxJvBD19X
xTO2TyDl27ZUbEQE09lgDXO5a1CzmSEa+9nZaURxw1XMi62SOtte5WhWrXZ3NBMrG8dbp+tvFTkJ
n/J1evNEUVHaiWdBc/+NLY8dCGdtbcbpfur6n9JmMN52zlmxknuWOvkGZk4XUBldPLvKstjP5U+0
fPT7qah7eB2F0Lnx0AmLP9tp/V0xSj6JocDyWDTjjmBM4pMdK3d5EhvPbV4Rp6a/iSYGPrQzPLat
w4j398OE1+UV6u2xri2CQzXwpxhF9cltN3HrssYP7WtHxc5RtxD/XaqWPiatAStUefFBc7ujJUR7
pYaJFoV6uCglLsWJ82bnFDgPEzLSxeS8RcWsEExZ5T3i9SQFPjP41vgzFc6rqnM2er1jtGgWN7tM
k2DSB/MRaz0VbIQkXqRXYZZwh/5dpCbCkJTzH7vCZFyWAwtS9J26tk/mEcGpyo2zYwqPgqElDdXa
Xb93KRIUy0e/f0okD2NEL3nlebR30RPUpv7/832/7/5+My/sm9kM5f73U/+9+f27FMdQDhiZN//f
b+01rwgiAWn6vx/8+4WtPlEVn8fbqou2rmN+0n01U6tCn20wKMIXEcMoEuPQVXnwGNwPzXWxeF1n
iiVa7l2H348qRy7+Fl3ZMYPQgJTX9yj27BvFFYkzW/cq1PKdVSMLxEZrPGzpMppvpnQnO+tREt3/
7D3i4Q13slVrwA+fq7m499pwVq3ye8497xI3XoeNi8sfkMs/TpLioOUoStbcCShzmbGpvU9hKhP1
8md7jCnFjQyqzkwcGtzo8eA2+d/WZFNvqXRc6vNFLpA0rUN4qzWhbLyMojoNmVXRddPXFlEDkXMA
HmpifKLFQuszY03X0187zRZXQNecRJMUK2+u+6AlqneQCuqLNdH8C6K82lC5Yq/syHjHS6ls4tg5
4dH9C1Qn3BIRcUnPdS96SLDW6K1o7bEzNELpY8LS967Wdcckbuud3jb01bftNZkjcVXndqbqDh7K
1CLxj6N1Hc2qPld6uwuxhW2jGldYEgnM6jqunbp677hFbxwPEpVTb2cmpx+ugY/RyNJ4D4Y0rNv+
RNLAPJmCvkhsVbhKzJHFJhGXqC089hLpLa24mmWPPb+uKDKZrahls2MV5xD6blVRsZHpiyNhoPcr
Fh07OAdvKwuYgvUnHrnfZGsnodeLMdrSXuD+NUb8IZaN+M1Y+4CRyssZd2jCwQOfeMd8xjRajgqu
juprspUGUVIZgnAQ1a7MnX3fc8go8wZTavTU4Iyg4tv70UvjGaNvuaGWigJ0Bvgl+Q/aTvq9Mxvb
VJmiXWM12kG0/IV62J9iqeYXi1RC0/FkdS19mLpB6aQ2i72A3dHnnebTUwxanRgJy4w6nUTJypgq
IVCG5UN7DJEBlvc6p2PD/9/HRHVVf3jSCxjpsTpbgWr2L4OHHYmdltiIGa8One9/mk6f6Vvv25UJ
nM9P9ZLWF6yCY14r53oiLtkOg3nVpRnQ7IN8SDpvnOzyPnLEvmi0TUz1vffi8WogT8EcUY4qMfUV
mza9T0ibgX9IKXUFKYctiKhVGmfDWcvmr7FT+23VMy4cbeqCME6Do53Q46nM2eSKld1Upf1TM8zf
m9oPlujmlNVed9ZJEEo3ng5NmMlTgXCxx5lGVLZ81pemUmNk5CVyYgeDzDjUVvI6e8bWFAWFUYP6
3izrpWPEF0LmlAG0n2HN+jUq+A6GnkbokjMx9GEUiuSam/GT2nv5bkgiZrNluhtt+mohIVyhiikO
/56WwQC/Lgdr0yKzYg9PJh0vdlQ96pBGOrYCCjZPucvDJru2IyM4g5vVJlPDW2SCyooVwZHZJfTS
CDFj4XamE4040VLP1uySXigXb052vTAwG4fda8JulEoDXAc2S9wq4jSdM/liJWiP7sgZos2tXWH1
KEpDUwTYlxWOq0PXiuNHk1NL2FC8ymG1zIIMFDvbS8RZmxp0ZSSO0qKiO53zY4eFesYeXzF91zL5
zQy9YFI0R4kSlBEFVP2sdAQZzH/FkOYHpicbyh7xi+H9qSRGLjen4GrKReLrEV0sHachN5Sk4Ojd
lFitMJGgpSbyVE72I2wMd+nsIOjKgQBPWby2enI5Y1lFa8h92mbGeSwbTd+OPdganFZeUGoZfiNO
JdGC7dcALHkL8K5pLM7Nc7IhswElu4z2GHzOuQO5Jy8kDTIGZLhEdGvu6vKtH4ZAo1W1iZ2nAozo
GHJbJ/m47/6M/aSexWQ82PGWbzkeGuoBRXP5/bDU3p3K7S8iLTSOThQcVOJcjF53j5PJOmc2Jq3Z
eO6rwXodWhvlJamUrVfqB6ZsqHEkM/0EqKNOUnItvOgDAxHZand6N1IP7VXTHF/vecbVmDY858Wt
Z2sVt/m5cSUXtD5CLmxNgiVoGR0muXrgxaymHpXPs3oqIgCkHTzBZYaLRJ8Im6bKjHWkKG6FRc+n
N7qv5cABm0GrGQxIBUVM2RlyGmhYd29xFvT1jn5F3aCp1WpIXsb2cxY5SzP88DVF5Ysla+AV5Z8+
bRmnI86u8BCu86SlCcpcGnyziNdOHP6j/6famcs0OnefYPAJ35n30pKTH2Prxv8eoqhQJ+iUlzFx
5XHsvXvkUVyn/KFTUTuVtaWvZ8hwqxLU8lTaGkHY8WoLw76VhhO4KQGr1EQF6QeEl7Gjc40bw7g0
2XbqRSOFVKGWOmlG76Hr7YnuX4dEy7dDGz9p9vyVxJS70izS+viW0lSfdlzPuy4R4x4f20Nr/4GO
ykHJIlM0LXJYYXJGHxa06xhT/kB7SVc12kpM0gXvyegC0N2MxjdqgUCxuGqt+0ZI3j2woowHocwv
ihdhwyV0LInUz5ZH444+LTWeZDDVEu90C3NrmLO9rnyaxWT4Eq1DrT7s0nOOQIme9RbRYDLRi5IG
mlBF2YNJxcLNAGecQ4TRsnY4UGpUb8yWGQGsvXDXy4yNhTNz7XjGWZ8S566k3FCV8EjX4LxHB3Bu
Wdq4t7oZf9ykCffJ8tHv52fCwAV2ibZvTo6X5lizuTHnHWIkBWT/e1Mv79mk2yjoCFGK02rgpqoC
8Z6WN2kc/d83v5/7/dCGX7vXtZxB9FgcRKo662nQqAXxxLOSaDIY9fyPV+fu3eB44tl2fu0UHBWG
mPaarUsKQOr+mGlAzTn4IasP2q7JeDJCe0x2XNlqal+yWM2PeoF5lMEK7xYhHHKL4SdW+SUVkgCW
CC0s4RZdwjsqmlz+tCnOlTTJQOk8yCW334MdRY9y7JJt0cvq2DooZWJIR3YdijhXnSbOv++5zbK2
drwUXaN7J3iQvnHf34FfIWudoudgG6j8obHSV42rxuR6Mhj+fhf8/mwCwq+e3E03HmfXmY5FCqly
8g56aYaHMe8Fdtvl8wSO5/99heoN7UFNOVEsKwwu++z/EHZmvW0rXRb9RQSKM/mqeZY8xI7zQsQZ
OI9Fskj++l6ku3Eb9wO6X4TEUWxZIqvqnLP32ndHX006Qiw6stn9ny+Xfv0gyE+e/vV18Cc2bT0I
F8v/Hgc3A7FODGDaGe/WLNpMmndcj/OYk+7Y8mUHw/I+AC20ywLdIQoV4CAVnzgtD74W4dIIhKAD
y2dKo2B5XL6cygJLQJ3SU5yC6PbPQz6lCb079qTc9wsBh2YsBTnsfXpsJvWyPDGwcz46YmGE2+iX
qWtYdec33su68JyT1LN8aXlI7BqeZIpCDHMLKSiOJw8VGy2hhH4yoAAefOoCrdqXRH4ebKQgKE+t
b3lSaZfOYT8uQDd9dxQhqKM5heeRPtX39hOX7nA1fYaV4fgaBJp84/Qpd7oWfBppr84IYYi3D/Xx
3bPcgTGQ70C15K+Tw7gAZ6x7CwCOvCnsQmMxIkNW5nX0EKR+PQuzHNoqZjxV9/AMkhAAfU6I6YE7
68S3ItodcQHVwO/BTaKvKdt1rzmMlsYg2ydTqH/DgcrBnEO1RYUQcq66pwnnOx9N94dER7IenBy/
Ue/a30ge3C1fn+jz7H0fynKKf+xDL1sycov41S3fBW6rixc3//uhbSElxJGNniMBZLz8qz6K/3kK
KMlsk5sGw3iKJUpl/vPybZqyuFstFgdC6Hdda7m0PFLvYQY2lmy3VJuU8+UlJ/8NRzJS8aCI9qOb
j09qfgjo/6GkT3e9Y0+o2Fv7yVf4RlxHPhGJ+2cUOkFQonj2vdldNPXEi7ZDSVSTT6+cdtvGTkfJ
p2n1v0L5Htdd8DPJh3uvsntXw5WZiC96MjJJzuS7dJryPJaBOIejjozUE9UTjRD6xTaKjWTAaACO
270tDxQxDcG6OJa8buQDnh/++dcSVbOYEoWN/H/+w9efuqjfRAGL2D//AJu5v/nZhtjU6JllIHqe
2uzZJqL30s1/o9vRPNpM0rbnb8uzEsGu3SKLouXSv1spsqWs717sYCjp2GCucHQo3X7np7gUKiJz
cTBuUCbWx8gnD24WEC0PtL4kvtBhWGuVK47MtdfK3RG40N5N2/7mkUd/tWNOT27SdygsYCRMvn3h
t863g260eyfj/Oo1s8yfLoTW99CMeyM7OBYS7rohriFBOwR7v970LpOfyfe4vFViM1Qv1I5Ea/KF
FMomcjIZYfv92ySMWcMI+NzdRCptL0bGrYuY1L0SiD5ofygsxR6VRrb2U/WZteaPhn7DTiM9ghgT
A/aTXzhnH8mJnXANtCP1KCkifpF6JyWxQtaIl7yhxRAMHeEayvCQhZl3slLuskoUTwkHM1SYHNgZ
qJ7Qrj+1GkiJ0hm4Q5phHoaRkBxYbHSpUYfnZkasWi2XQ67oZnjUzyvIAvEJV++HGYFtoaDfe+CC
MbPRV63aP0z504MV39O0x7ZBib6tCQfeRHy4a09IYJ005S6h/x4qRxwizhPOXJLQP/kJljaEYGGS
fkpUPReNvTXMQH/uI8YVXZ3+jmXYv3qMjMjlbDDzY5gTcyazhTfsXGCJMiJvPJTjZ+0mx0D4zSnp
X2rTLM+OgQWs1V2OzxlxkInceSJHLCW9fS9ltSsrj9aan4iTnuQvLjXxlg9cHajflG6/zRBgKuOe
uF6vLP8OkWSUP+kMUer2XVDqxp4/K7GFDYRzgG1YAeRPTPK7wHytCX7xzqAxaW4UYCPUYGVnPURh
0IEtZwOapw+IWE4u+74a6pMrbWLbOlbNUEVEOzZ0yfr8mcWh3oclu7umd/a30pLHLqw/gdCUq6yC
yxVw+mWepHFYM9JfrelMFPbY4B2FsC1NXlLHME6GilGAsUIirMOENo44GuQU7oKEhYL8HvLBXX8H
cYJnDYhRcxb0ktnEXlkAn8uMqaEXH8YMGVZrBufRcfoDATANx6jhO9qNlFm4KXaVrvAfpuOBvle1
gl6GMLoeyw3HQWrvzYAOyk1IvCrsaykswBVYQBI6GiN6x5090nUKhHTvcJ+ho7h6shU6SecuB7g1
+iD7RtrfnJDAcR/nXPOwTEJfCuzsOxswFi5ZXiZOF+s2Ei84oc1btaD8d4EqThMncwE7fFvNO1ri
0o0rSFFek6S5RZFYr3kt9cFU2YUSL1v3vdB2xMnshhiql+RsQpcoNWFiRZIdyTaKAl1q8ARN3gbZ
UH+buhEnlTFZvK0oZseW1qd7zZ1CPOSYfjYZEXadRB9SIFflXtunQwbeOMNzRiV0iIDIXh3HCbc0
x+wNTQ7j5qbUZrbLaEPDjaZVNjlCqa/2Rce5xkQ/qCVwQ2hkoR9sM2+tNe14k0zEE3fSWBB8/0D5
dZjIX6Y2lKgd6YI/ICcW68Zoy30XedTvo/5SOUyWKS8C2o/JHAKACD+FiDhYJlggoV1tJx0ufk8p
ECvcxygvHxo0TxS+5FR2OisPUh/YQUyc0W48DaX8ZdX+R9lOpDl8y3XE8TYOkJUDI8LyX6MK91+a
+t41Kdr3soAO40Zxfg3d8KeKje8WufF7A+PEdWJx1amRnl01e5UkirWiId6zzTL/TLckPyYiu9S2
BPMlwj0740pyBv4AZvsDt9E3Stj4as0PJWdt+IneWrfppZkGSJeJpkVTjTamKAxN8HJ2Rh61R0ig
+dZOT7BhGOwXIfYMxXcEhH6wMiy6pQjzuwV5QLSkQPmhewtTZW6s0f1t1+JPkvghs714bfvpu2bX
5cNTsD2iaLgZ0/vgoThqDThIdPCf/fCABbM6cZKksvdA3LqIrw+ypg0mS61E3To9mMaSzxx2NIXE
JR7BPYwC70k1hY9oBNzbOZJX3pHlyWRUO0b55+CSKKfXt9CR+ItlcPPVR6/XSEw1tFyEUvhNkcBn
Ro7dlAn2h3fXGFtk1eGsKENMVYYSp2OAXNY3jV005fohb70f9jQ6p2o8FHo5UC3O43xaupYNmzKZ
SUJl/Zp6KTJ5FKESWZgS56lHNNPN+hI9RS8Jx4XPE6+C0Og5SK5XAVPmINJyUzvM/ELmXqvGkiRV
qepKhM9A6dKa69bHFlxEjcKyTOt5Zl7EGUf2oGFQmefFCUe/f6pMDsJC2w80U28Bw2+LO/5W4aHS
i8tQB8ZxtOfcStKFN5qyjLPT/4pys7rWQuprpKfpxmIz22BfMlZe5F6jEGV3G0TGAcA98YxRvQUm
bW08UbwHToP0eRw/OkU0cxbhe+0B8eCQqtDtg3lzuxQlQhb/Rs/U7yyO3mwQKaHF5phvBdUpTapk
mPEEhLiP7b6SDjlpXvS3NYwW/W9T4jjBFRxp8PRST67iMf6bh4m3q8LhB5WBPM49b6Vn5sZxOsZT
mfZUYo3ady2Op773+3UI1Gkj9fiptcUPC4Mf4rHqNcMeflGq2KNT+RWL4Se8jL1WIvQFk2hsGvzs
KKyP2eiqfdT3FUU33QogwfA1yqPM6IkSMl5vi0i393IqTXr+BSlRBbq+auB38tGsMnbUfmpaZB60
2LHfK+G+VHaCl6UkSjPp9fZoCWfa9/Nsu0XZtMtDL7jrJgGVOHk5DI76eJDt9AbW9aEjDe5Dq90O
KmWdb9uZQUmqQYWqgw40436aupu2Koxdn2ziqNoOGJie6la+OEqp44EKG2CDIv8i00GFuXze7Ah7
oFHpFmmDEP0vslB9lKhLZOzrupehdXYzCbNP38K9c2+25v328slaVS0wxbpW2joV3ltQowGIK82l
z5JtFE2W574g6KuMPtJR9bcBNzTtuWmNq0Q/c7rzdujRNo5m0aoymleBGQi2yohrcXzoedLsXHJg
tzk2SW9494uk3uSpzvgJdIjL+GfVGNNPFYbjKpDvU4IszklTKBcl71tv/xhxKO1AGDdrSxl4/VMD
oI8iAjfqnifGdAzYnI7k33kgq0xzZfv13wST0Up3qj9VyTIgWuTFzU/TZHKO3F3uDLjatPW4DEnd
vWhlQv6uUyGSiyP3aDY7qZuAw53oxnTxE0nitG05CZppF12CxDsag8ZBL/ewcmkcBJcHK3Szhx+K
P5VBAE9DdKhbVW+lNvyBtaGtrTIZdp409gasY9YPOuKdoaEqLeNDYLMsE1rKMCPpsTPYb7GS/DIc
wFAXl7sp/BM7bXcdTI1DqOAV2imfKZLWfYZW18h77ZwxUYF6RH7CxOKd/bZUsC8rnWNUVPy0euMn
p5B4m2BQZzRWqHNfMpvp4g9bTf29ocKAQhvuLM2SZ7+LL8B9CfJ1OVH1oSJvo7ypkbz4tLH7V1qc
TIrDcefaY7AtIGK8icxGdyy7v0bSpZvcuhZN3V81DbU99QLAbA1P3xRfMa1PG1RUCRYFIP1IRTZ6
lnuoUexfCdsD/TEYPh7vnUlIr60PzmEyKmg0SQFDrD2GPihGpKDjRoTAuLUa+adW4jssGt6RkJIc
l+0mkJh4/Fp/bvzI2DKQP6g6DLazL7cxE+0auGzvQNCYYzG4cuJPP9cnBvIcEomN3sRANbFJScoE
lviV69Uv7AVwFAnmYmBevuiBRSpFQiJBWjLX55YvqaXQqFKKCiaqHpC5AqyNLHXMnjLQmR32BwpG
hgfk20YkkyFD4FAr1UgciuO/V0bf7kptIpG9NI9Rh7EC4Q9A3OgziNW0cdp6Tg1UmNXasX1Whk8m
49jv/RwaMcrU7lr7OZpxoGFu0TLfnx8Ya/5wjMzeq4QrdaZPsHyLl7REGh5NLFYpmLhS82qeKVlr
ZZPiOqC/nw65sW5s2HuYPfDNzvxvYgH8feVW3t428ep17jNRm+JlAaPJ3sL3ndpMbq2w2EWco/aO
0tHfjXS9rSj97ZA3sXd9dSxDJr7ZrGoulaWf4Fo/j5k5bhbMogGtftPXytxZqMpT01n3Po660HLi
a15g/Rl7HXIESu/OV8nGSQbt7mbskGllZm9h/WvQB/slBHCPWwd4HXBFuEwmZ3dsA86qyE1nEwvf
ewozGiH9zIvUqXP3rYusz1DybpCTlfXR3popx07BkGawo/zeZMBcgY7c2cFy2opF9IDQ/wNa373n
bT8pavNZdLYQLt1WlBsT88qd4Jc/beP3bL7ypQ6zgntBypflWXY0DTv0ReT5YfptfI1yMk0BHw8V
5y4tuS/Yt9HTbgul0DGNk848Atmm1lyXN31J8PANiYAPThfJIaUGYYlYmSKiWV101bvXgUj3Yzgu
QRU8scYqZj3htshMFEyudm7SNIZcwMCnrpjpOlV9a2XoXGk+g3iAg7DkJyzJN7Rq1pYGI6K2g3Jd
G1W9Bq2G+qRDED6fQB3cqTa/3ZqVk/KY9JlrQzidkrV11qr4Hip7Okkqz67KsD6ZSXKlWi2PAVaJ
xOoSHdK7m23rQRMHVbkEE+oBXpNY2l+BQqZlX6xGYxwFd3pVxsGbXlbTZUKttCfk9r1J2vEUkyyz
C1MLDnvVDl+MSuXH/h57IZ04dt3L8qcgwv3ROFX+NLTuNjTc/pWnLxdRQEQbrjlOcctDx0JRlMmq
hlJ0N6T3nBbE2Pl0H1ZTTzELiz/hAo4kU0mXrHnSabtWI0qIM8uTjtmIQY0jXjCDYDfTI3Icc4rP
nE78eWr1kytQnU64To9T4wN9wjblsZpi2XmufVOQiTweB1yR7YzdjDVeWsiEYMSKsFqS2CAVjjvR
ogLJDXTPLcJdBNjRCPG3SPy7lnQQHdMZsOWO+m6wsNbXfphjZGVXiQdyYEKBlDpMfn3xPA3zrZkj
MJeHOCVpmk25PQo0ROQQYCOxrGQThp7G9s6x2+vjDxzZd83UkK1xD17nvw1dEiKIZrY7JiOAUeSM
JMnbL3L0Xn240zfJOREXp32uMA8xZK42XUerBHPsQIE4on7SMHdYOZQYQZjeAxX/hisB+UauefRS
+e+2mcSfVUwGRGXv9AClTK4Rar/8FlEc+RRChMEI9gk/SYtbWAXicwgzlhCEeutJReAkLP/vP6ma
GtF/8agzIc0kIs9ah/c4RmG/m4hvpCNT5htAat7BwyzyxomHNulgcj4pKrNA35qMe00U0z6u1Gsn
xYlMHV63iXJzUCLcJcxurxQDzSEW9bGV3XvFxPUPKLV14K+WZIYgCu01n7B3RUQ1bg1B5rwixu/p
C5Hft/Re54is5UGY47DKXRrXgw/bKBPxjTMrh+sxfGYngd4aTCYbpp8dv16/FmZvwnquGY1wtkSg
5RM9bMN/3UQtJlk0AnyKkvDQPEqyw0AKrhWjy0Nvne1gKzTbQo0sI42Goq5pD04xBU8KWFOOB9me
fP0n6wZDgckc95Nn/+laU/tGUx8I0Px+QWXOaBpzDRvGix+X7lMK7T/KwqNhwmXATFYj78bP7kfW
1owzhEbM7G/M9R/zDn5sQ9BY5MbdTc3AfB5oNsfX6k/tW7jLuYwfy9vtlr08LLc7XmGGjnMrx2Yn
r5gPbQODsTPSCJd+f46XDvVo5XnfJv8lGLtooytPkmELFOkrkoyOl79ppebuv/a2AAFLucaV/aC6
jg4oeCccqpa7TQvD2qU2TpqKwRa1tVMfNP75gOwYcAksq3VXoWpOJ3vvZ/giV7qW/MbyTHSKTzuC
UnxCTtt4Gb2ETk77HFXxaw7k+Dgqq7mAyAXXJcSmx9yEJj9/iDm0colMXXaAr5C8ZZHGhmWelFft
SLs0bktqh9/gYxtcw14TqkqgYx0czKbVNlos+82ELfruS/0PPx3aKu+DoMkDcCEYQmczjaX+CtiB
bnJj9k9pWZ5Cpb8TJK6etA5RSKmrn4OKolNOZ6F1378gydZ8tpriwr+qdrTPGHJ9PMDIEww6Ozvg
xu6jaRGxJ1qOplJjMOk7GtGJGOKVYx3YZD5TxNXv00gfG+tG0MxCKjCs8+rdGAg4yS77VjIpaWdW
+oSblZE6R2fcz+S/mHbJSa6Oy0uaTOMvT9NW3WgkyJM/QzBo96JD49cNoXsJ5IC6ups5YYG8pC7x
g5YZosiEBwXnFtoVGsfa4wcl34wSXgj/bRS7GPfIoYwYNpMVsTE7OTwtqw6+IKYMSQJa0NQw8kyM
YwEuPIp5SzbipN0Usb1dopqGGCBUVNi7r2vN6HBd55b1w5nJzFVnQrvJW3woLTPQyR4xiGm+OgyF
8aOLVbKFeUHoQt6d8NRxyAhxconJtE6Rif6jGk38eBqdpSSOf/NGm+/C0inPyNTVIepU9HyOmmF3
ByEKzPSpBdY+Y3KFObEwAuOpKEI8A0ZTPvWHQmQNZ/982pKKhdKgs1bm1NJjMO0CI6LQDkFPpVwq
DWnLHPtX2UCtpOS+GCzRb5QJHsTtmzUihuHmePVZ9vtsMNo7GQfJuo5jD3Q1J6Ucv8zybi1LIQ1R
Qk0tI9n488oQ6DkWBMfuTukwk46TfFvNXAr6Kj361sn4FZrAWtVmYRfzsXPVGX6EmneIbq1nQB7r
8c8ub1uKq2zrmgfS/Kq7J6i+u9DcFonUD+6yUjV6u6uZWO9qA2+ONzNl+8qFg2yH5Ad4/kGQmsMB
/XNsSbAljONj+am6Yft7S89ows+JJoh+u6tRG2S9cddWut4c8y6dds3o/Qpb69XsvO7Z6bkN4iBi
xovYmdP4IO94U2doRnMz+vFoVIWztwY7/RwlIse4SPGnqkrfhl1WPcYCwVEsOvvW9cGHBlPzc4BL
jJZBqL3OxbBSzZDvAN4Dl5lvnoGSCWMAXtKkDtdRqbLntJojRVBpFbZsnmTPBFDPnWdPH4Fqzp1h
It83lVeElw597w0a+acm/O5YASijyU32bFdBNiEPljBuwgxTkp/poHH0Nns2bcVhcWO4szWH/MPH
8tYwokSBRcJtM0/iiRvuDiSvpucw5SiUhJZ2yI2kxM7AgcunFDhrdnmNauipg5T3Avw1EDBeLHEi
s63hiplh08F1XNuJWR9zHeRpk8Cxz+Z82gl3L74LaJkZSVKrNEfhYpEafgwNSBl9keGOnRMoa939
CSjSfWltFgWjiOZ5JQh2R+osLNBiTnUZORgkagsVXuUzzobdO/qFBWQF6dgSJKmkM608r44vbY5b
z9DzN3uUw89lBWB4VZ0HHL/brubOGK2q34geAXRrsPzLZCCbCSMOHj8nu1V51HOkZu3KVIN83CT5
FJASa7KBYs/MPoYebYWDSAGDeob7uCjyS9zGE4yNESVrqB7VbOIrcKdtdK/iW/ga1CZVk0iV4keK
yma4Jn9bFlMn/XCbsbv5ceGui9TOD+D2MUizra58rMPPll1ffQQBBPDqNwv917rA17PjJeoH+tar
sVbbyKWsXd7xJrJKrP1436tQpRe0GM5uKgSn0kk5V3qbGPYEmkOP/sy2aprqWDbjb7o24brU+2Y/
Db+hA6Nl7EkbsEH8NJ7mbwMX3RXT+RqjVIGVP5TsFoG2Eqg7v7eNEvthiHs8naTNCxhdCA24oNTz
RB7Ts8B0tit7Y3h8vVtFP0SIWrkjzLrDKgMkAKHQVwkLOJbcuRYZrX6g9T9wJoB2UlnFAYZCeE49
i6PQHFcuWGg3kqP7dtmP8U/xTXBWikOHnJVbj9rSRpbd/owETdpoPo4Lu8XkKjWEo5WDxXLoVsPI
pdlm9ktc2+iuRpvXrqOjntc8gN+NuMVt0F+bGk25DwtgiSSYLErrqaoAWwEVWYH5YfJCsWAZ5Z0O
mb9pfEylGs/YmrqKwEvPlC4RXMLKje5lqw5Wqz2BeU2YfvXwSWLEL7iGaKsCuK203HohG77HdNQQ
jBPl3XopOPsouXtRJy+hrJHpIcg6LkVqKU3Eq2H8osb7cq0XHq5dpSq4P8lwp0vqnpcSFSg1UjDH
uPhzIiN3mr6hSdyQYAGYX7kaG+LsFNPmOBumodZWazEn+Hhp7qWKNu3gvprcRs9WH9tXzADPjdC7
Y2/qF3q11bpDcHeaIMChX9TkubPDtzostpU9YvEuOuviGfZH6Q5cEfMRyiSsCGO2fobW0JxlsS4k
jrPQohsJYoTKR0TwTvvhVEjvYQNTWVuEH66x8/Fp9doF9GJ8he1HIwHxP3o5G7OLgYc0bnTrhhi+
RyWaakfCW6yxsy9RVtebrw4BQzAXDNotafW3eMyBIvaZvBXMd69NMCfHfdBPKdnSfO0eTRZmCnN6
M3q06yg4QOw6HWKzOmyxkT7CBsO+hyshzIxN78FYQOEVnBUKVdTk2fzJJhrFMr8xuQ6PtlTeFtuM
hRBLbUewHXaTaY/MsPhYPMdfx4Mt35elfWrbt4FQqylJ9fuA0G+d67hKq6k8trZtPldkQW2dgGPP
RAvnJELtl1eK9ykW0aftMfItOkA9qGte0QbULfIbBxb2XdT1Nwqr4WLlfb0PCHeA6kebaEyAuOii
V0eDgL9R4sIec4idXwdcrYw/NO7R96L2plWcSudKDxR06Fh91CJTt6npCCGUEfJ585vbA/pvxzx6
YFR0t0ZGb6yb3PBRn/PLsn0oD1LO1+KfOlOwN+fRnNfK7Lr8SXa4THscmYcg6q2H1pTvnTDi7xIN
qTuoe2oh3ySHD34hwHxetMbPJW+0HGw6f/DrFdX+jmfsbA6Ms9Y2PuMvPNAbKg8dnJ3zEGnRmeqH
gAdULr1+HKYmfqYWSN4Ib/OTWry5uXOIwb6ZnkPoq0F3NSQJaj2m+nBR9oi8YQgH9Gvtq/R0SC2q
fsGQwhwBryk0i1C90YLB4tyoYxIAnFmuEyPExt4OG6dOC8IUMkDgPUGnaRr+WkopK24+4+Jj+Ulo
l/SXwmJJVN1LlEyGzxI3JFd01nuaS/om1hm8pxoDhyKEDGbNMaW0zYavBgKTXSAcXGyrnHzdi97X
f2udUVxotMltjKul7KHw8HQIfO4A65H176VHurTNUq3f6cPUP38tzBGp5SbO4uXi0uCTZij2VY2D
H32vGR71ltMDoqb8Feu0xQFXUY2O/mSsOZKE16L7xmxtFaqA2jbTf0Qt6HN7qH47822YImLak0xg
stN20QsMjNVQNcGFExYQrp4tO6qPg40rL6/t9ywMtLfR42AR8WmiPUj9u8tRFH6cEf6akjeDGJ7f
U8sSItq0ePbGlLJ0itLDsjgKEhrfR5NM13LInioi5p8Ajj3JUsnvSc2YHQtYuNOxWnyPvQEhmSZi
cFKKuhER2byHo0u+JoCwxqVAmx9KnV4dmo3jUgYKg/yirDDVVYtGUE5+/ebhBVm2mSmBd21ZXaOt
0pIYgq+4D88S7zXAuDwJ2q2fxejHxqzc2ZKhEAXkdgm9yNrGPpWDfDHCxf8gdDxeGO76qj7/81Dl
JBYIBl1nlKB3VCkGfYoovZBcpu9Tp2BxHgHOAhHdeAGDy2VjbEYiqTmNN4fc9I11zizvD/FdAMvG
Bty4nAD8R7ATPcbqF1FaMYPlqNknPh8ZPhh1MsRcX0lUtaUfM9Gnx0X5ZJVrd0pQRdCZds+wwfy9
2banPoo1SJRkvJEGDoVFFIytKswJsajSfWHRgyhLDv/B3FZNlF3SnuoemecY+97nuzmo6FaGU7UP
2lvlXTQdL28I4x/FBJlM69Eh0mRmvTHb56Rpro2apjuwbsC8Gb7xGJXUiWmm9cq+E2x8E8lx59v0
VTgyLKWPM7WH0JrAsYhRHhxoJjREsIqUoTMcpMLyUWV9e+4mL9rMdk5MtQPk6YK8BHRxn02pdeve
oU3KtZZ+67KTv8QXYeUE2pO4UIQqC7MN5Nmw16ZjVarqa4fXCqSwrSNxihr6n+Vikg4EuKTn/rNF
3zwVffIro0TdmDThWBDM9zSI4Brx1rKzbhJTRN9HYFOROX5nPTtEdpOsw1TYL2DUXzMwBCfad80L
GtLgtFx8uQPWqq6yt9SwDejqaPV0zbf3TYLMCqVwZ4jfTpodYEJgaByuc6vwayKBZxbOYxlGR9lY
+iboOQnH6dTeiLh88swyPeph77LHe+HV8sDfALr1bbBpPQmgaweTBeANU67yROZXK0DSA/nmGqsy
PC4fQ6Mh+LYH/cIEjbm0Z3I6aEi6pVRex7oV7IXKg/US0VbFHNBoIbzCh3L3OCCitUMuMVMSLC2W
Kw4CX0gUEbouJ+ZUcSmeQqdwfgunuXUmqJSWBtyGc+eaSs14pB76rrLkkJtQ54ZDqr1WDOlXxYC4
AnbqNa28R232tBhjWmBLLxXGYVQ8LDlE27HofwOxmjGaLTFMEY4oZFQKuTXRbHnWP6mSqh34X4rM
TBjfgixIdvySpJHM38MTa2USth305jdqkN9pThcZCfwEboPCXMQanV2/Cy9LPffVWah/lCS6PTcW
WUGzjV3LjfPSdDU5AM/NT1fZs9en+Etjs0OFbvrXUZEfsFxky6loWR01iyRiZaDdWr6WujUdl8x5
mmr3fZg7+RY5yUcvxS4JAnhHMfDGMNrjTTTdG2048BgNlPDlr0bsET2TCzEzET9SeITvHUUpbsrx
hHTvjAG3eDhExzx0Nvvl500eSN44sepNUAj1cIQdI00i0ACwuViVHSk8TjLGz3FRPRwjwlSY+3xa
clblCrkRTtxuw7Ev96gv1IrQiO9I5XEzjezzyx1t1/a1NskO06abrnfO7yDInzBfd2z6xPNWzrly
e/O9nIpnLMCwbpXbMyMBB5akLTr2pKiP9ph8pm2ZH3V4Mrc2QOPE7nHEdwraVtD9IF5wE9rtX0FH
7tnDbbiSqamTUEMnavkIl59l90QWBFQXl8gV/WX5k+XgqvvqeDroubHLyHvmjOizDNq/daG/wlYJ
riVHO9YlRg7LM2wkeGkGN8MLqfxj8t8QXeEUjdtpr/Xo0YGWx7eQG3dPAgCKqXlBc7L054QOa4mT
mohfqGVKdh8S4e8uuqU504Ma0ijkYXnJOQOgg3JOwoqn3dftGc4c/Ab+apX36XpZ3lE0VQTphvU5
W+KokWBal7j807iR9yHwEO8qhPIGkTKghdKdSozk1OfDSy6HN4sj5VLGFNk43XoNZXmzC7uaGlQM
5iXqy4kyhj/nBvPS9D0Dy3xFFPSpTDSnX8eUyq/gbfqxehSC+8Vpi++pgZTdiakbtQQ24XJ8xdTr
cyRw+12bvZga4RT1jPFa7riCchhfPG36sXnqGQicR2v8FWPafmBjch95NsVHaelwj9PhZyWyK6gV
5go6cRpcqjodTh5snOS3shuoe/2V0TvGt8kTj6/d3vKMiwlLpqfYvcnCap4crpS14RGlsTTNrQzt
uGKjjHPv3HHIoXMD24PwVuf+/4Sd/keQOoWAaaOKcekMmYbxrxhoX5ajHAMG3MZgupCESsgBVBSX
MO6eR3M8pMySN0v1WSDC2aADN64+GmLVpGCr2mvF5P5Ido+7pj/vHnzb0fYU3BmJNHbyyvT+dyiC
kK6CxikOZuhJkQO+ghfp7aXtxC+dcPehDT2IGtncJI1L9aFZjC000prIxai3LEYfxWj+ps/PMgrO
uZlhDWBKotE6GGWN9dz5W1uI9l31/+TUmnOM6f/OqRWOoQvP9YSwbZfZ5b/CiMccrDeIf0KUE4am
jkffAl1qfVlWQiERZElXoIFsu/Jh56uEfkLVk+aXlgiceeNKNYAmDbT0VEr9VAWFfdaS2uS3M8Ec
OAo5LCT0mBDeEOEEWtX2ZFQIhpfRweSmxVarBUDxXkbMsVp9H4GNA5AM6gzX+9Zy3ef/+3rQ/zOb
nnmordPKEaYPh/Ffv7EDktHLh1n9pahc+nlURVDl3/++u5ziiFls/BFCALH6ZKSvHq8p36sPpxU7
2pviOE1syvNCBOwj88Rl6FtF1t48nPq/X6op/uPDMS3XNIRtOPS7hf6vEGGEflPYAWXdWHr9Vw61
eaIKzAAYcqjtdOeiklkt8l+UnVdX5Fi6pv9Kr7oe9ZHZcmed6otwBBBAABEJxI0WZBLy3uvXz7NF
zXRC9cqcualKIIy0tc1nXqPQ/TN6s0NzOyzXdEWf0zJ9tExP3OrMGU0V6jV6+yvsTtimLcS1hyj+
pkyIUAPh0K7R2oPQgoq9qXQqCtMkU3WMKlCoRLvQE/nlvDjMSP+dQ7uuWn+7QZ0FKdenS7GV+cff
v79ytvn1n39o/0uhYo2hvaXiELJoyFQfzAifs7hBcwx0gFhGajydosR4jqduegBW+FHCt1g2sB2D
8Hagd2NLJIBiSj+LcoqJ0d3xjmwvYxXOYAWN3oPlQkQ0M9U4Rgwo7tLVlVVYWMK1E26rQ1bQLU0l
DY6FGY9T8q0PW/cCKbC5yQ2O8A1a+HjZ0Q9dIh+KMwrp5qKAV7MQcV9e+shqHYaCz/OoffqkYrfk
oiAA5rZXrYEgnYuVlufAnXITjAEiHKIBn6QIX3H+lZuscKtdHdQnLLlsGD5quhk93EDFMIWHubgS
ZwbBvYuuW5Hq3qUj7QkdkGyu1f/QG2V4oV4HBkAXzgWIN2ohIsUeISvzCyw7yb5oXmHA3O8ax9pP
aL9n7IPoQYUXehnfGEhu3Sq0bjZDiyUDvAEYwzbbUd9sxgJkYdVAs6J/jv1jV1wUQdEjzRSoUivh
polB8xVlC19CohUU27M3Lb+fizxZgq9qikzZIFp158UK9kHituzY4RwfT5I61K+FXjzplfYBDTBK
Szr4sQ1W0i/z45+l08GYlimLj37MIohgp6aaDfgE2yLL7l7oOaLVW8Xu1kXT6jKrprePMMM0RYnQ
blIjDQQgsi8g25lYm+104bpbM0SmOiQ/P6B0aq4Skg41PmUj9Qc39nVUZmhQ6QNyiJOFD1Vbj+GF
UfYbAMIZ/CADw6AOMPvcKEVepl60Zhi+tdX0TbPVuzn2tPoATrw71XctmD50menSYBm3MkRYPA2h
B4GLI57p8KRpiAzVKBkBOxs0KpxtemjNSb0L2+mY1wH1pFDXroMGcrRDtxbPiQZzoGr45iAiQDuo
q65MA8rg2LL4J+RaAdJJQc/03erz4aGJmvg6RDFklXgPoseRFUnidQW0fg7LE0iWWA55xrKPETux
oAwstUE/9g1OOqHR9rtM6E9zaFR7dP18xHfIOt3d/K+ma869sNkbf70NmvZ/2CXIl+B0Si9u8fUE
p+GXOOghaisD7BXrntqjUeD+OnYmHXMLVR2fBawrgXI9/1G6bKlx77y4ZrUdVZoZmvnw4UtagzXf
mqnpXo2EUfPm71vjd4RwYV6bfb0tCvYRNS6bwzx3/aMQDR2CzhLXQ2w5CGlilNKqkDqz0Y43YMe8
y4BOws4xbPASJkCdlQEzZAP1EYRN7aH8FA3ibUpHrBt8vPUQ5t863vDYWoOzdJtRfckwjoKDqn/z
CbAsNMOu/arDBq5B993Q8b9shAeD3dN3SVuN68KmWPHrIdZkEPQ5DDCEA8xEs7g2Exm1zxuxOY40
dVVc9eaugt634W2WFojuKTpljTBfaaZuXCLqh5u7nT2oKkBN24ruf30Z85P822VY5DymJQzNsL5c
RtlSVHUmKI0oXxEyiG+qOQjy6CR6VIbHoEJNg7KlRviBZGAElmk9ZAQORU59RG2NK81F+iJ0MUIE
ue2i+YDvZIcTMvsnBZjU6r+jvhZe/Oaq5TH85arpuhBBUZ8BV6nJ+fvTKTag5BKFcQQ+o4Kx5PVA
eVFsLVbAUVFSSbGE6DD1XmgRi5ijAG+/SXnW6FDcDKH9jicj/sxRbO8CBY6GblIWrC222MZCz8+1
FbKwwL8Ke3+LGuL49JuL//uT1/G3d13NdnVLcBOfLx4MjmFTchCrWIwrs0R/kkbZ21Rb2XWRkKBR
OsgeUowELj2zQWGODvS6guceSPhfguYFCCh6VUMkwWv+1kmTcDvFlbIx4cmS9KgHpPNff33R2n+I
G4QmdHhOoFAFS+vzRWdiCGyYEWLl0aMdwTI+TEq+BSz1LaQCgoUSShPFhCqpIyyg09ZZFOogFRuW
RVphsQxmLg4Hebvh7W8uTX71z5MBbUzVJqpxQLwwG+bN7KfJgJC0ZYyjX6313ud8Q7oqCyAoS8dk
iXF16YbbsAJ/iAo/RBzWKQh3OQZayCLmMPWvamG+UNTBqspolDWaiN9+c4Ff4195gYS9YPuES16k
u5/HTkHtyGuqgGRxdMelWvZsYOjI0XRRYHO0QDMGwzwgNlFe4VQU34Wgc3zk2JVD2SBH6Y3Fic34
NNbtJgXPfRPr8PL+P6+RrIT1L5iTrqsaxOufr7HpPDVvNZDTc6RnJM9ZLfprByQGmqVm//wwOoGD
D6pl3Kexp3OSusZVH1EiBCKCX3iaoj7oxNpt6GEtWaCScutEYvfrqxRypH5+1KqlWppBXqoL8J+a
kCP906MOVT2hV9zif1eWOkkQFe+EErdVjTHKET3qdQreDzR7DCQm4fDP/+lV8TonV8WYj5eVtItG
JDRbFiIWDCgApsTGe5oo9snzuvh6GjX9skyGpTFo4q4nEF7PO7NP2XmFVCXKPwJOZudUKFQIuFmZ
pVTbIKqv4wjulFJ7F5IcvYrVXMeJ/QrXpxppeapzc21NuOpNZmfKTQjuy+q51Ckf8XhNukPVB+7e
wYgaLk0Yrn89eHOa9XnwdINHzGzkyPn74EE4ioRC1WPlVzRF9DS/ZWW2rQulzNKcHex9eMDUAQm7
lOe8JsN22WYvyEhR+FXcK8dQlI0xYjT1mwv7T3uLq1O1sWVWYthfziCRq3bQeDoOB6lBG7KUFtNw
paj+hNN1Fsb0KOVuiFuA/Vhm3rUZ6jeTW66Qw3Te/GZAYyxQ0k0rGcIdnOjfDNw89z8PnGERSAr2
Fxv5vDlp/GnWjXmetdT7OaplijLXxWG1+pw2ibYDZf0IunYJz2E4EDxfzd18F4DsLdyhxRzTeFby
6GWuuqs6NViBCOs3PCP90PXp2kHX/dlW/Ss1sDpA4ma7m5sGTuREt4FW+bdCYDFd48cZB+4GU87q
PqiRgvBcHagmnlnX2OPgfgi6WdMS7zc3b//9tOLm4ZSyJ2iCqvaXzStLMqAmtflXnAJ0qFtrqJUE
5N8DKv4od7BR+cEmD9ycljaAJd9AiKrSfPVCNYsjmVbbLBADQuBPVpoBdjgbyLIwizQVmCHEs7Wp
eS+BDtY+H6Nu55QKLrhzdm/Ck50z0k2cSivtqXkDZaBvU214nJthAmAs8iEdqstZCeGgH19Qab/O
PenPlI85GVfxEkkWgBbBhkAcPdpI14ZbOGh3M2Ip57hfVIn3jPUzfJnCR9RfxQgy7TGOoxmurpAY
EbfqOLylnbhTJXLYaxDK34xByQ4pYocaPiC9wS3DpeVY6k7PGudbUEA21YydiaLo1eRXcGqEM7H2
0KHW++5qXkP/9X34b/8dTehk9POs/tf/8PP3vEALFz+KLz/+6yb8jsVzfm7+R77t/77s85v+dfGe
376m7/UvX3RA1jFPv77k08fy7X9d3eq1ef30wzprwma8b9+r8eG9bpNmvgTuQ77y//WP/3ifP+Uw
Fu9//vE9b2mw82l+mGd//PWnyx9//uEwXf/r54//62/yFv/8A4rfa/2PzXuVv3990/tr3fz5h2L9
E/CGZaiqBtnCclVBLbN/n/9k/xMIGaehA6PZ0e35sMnyqgn+/MPS/2nI8M0lgCPeICb64x913s5/
0uSfAI2bCOGjH+GKP/7P5X16iv9+qv/I2nSPwGxDAcb6XEo1SQ8EpSiYqZbjGrbrfFl9VidiyxIJ
ZO1yojfNhlIj7bdE7elJyYGl0BZ2QUuXa8Nu7vWQ1m6XjSjoU9POC2RO0FxGHIK4aCBPWpipiFeO
VCxEdE6tkh2KefsCnhD0guE1GkpAt36x9gXKdeVITXRAZZDGMg7jjrqZLP8WDZZF2b6DdLsf6/iM
eg9oMEr2lZveKAZvA861xxjQWRgWtY/KPbgoFC3Q4hwX4dBdguo4ITJ0lariCXnNSx2X5VAzQMHj
qD1L9DrRtBns4KVRsZH2/OykxflJQ4R+JT8tHL8bdXXz06T4a9R/HmV9Luv9e4efh9kirrUdSn4O
j/RL9JNVoZGAiDSWiAHjiOUmspYOH79Q8Sm18AZxPfxd7bFZGgG6c/aE2n+ZnYVHpxGDmoMci8hl
cEObQXfz7Eot9afMZWQhlY5LfAMBox/sUlkblXnTUJTd+C5ypWmBnXma0q3hfYgZI9jtxsspDYrV
ZCBoXjl3VdkCugx4/CZocrLfFCg0V1koyfdkekJG6gAS9hx13qEN7aOGNkMvIKsELeqazbPe+Eev
dIBlQIVbh/gKQcY7xuaeXkQHRnGC7TwUiM4bFPLA0uHfi8CO6fcrjdbyIg1gzhsd/ZnMU26rgiO2
9fUbzTxVOfJmkQffznFecVZHkDagLYESGiwP1NeHNsUIoBkvsIg0UcgOUEGLAeQsFNc5VC0PdgKH
K/8hMjVb9NgwgE6ML43B6re1kz7RoKcXFHEvlTXAzjbbC5oVyPqI5KSj1UGRZbryyvyhof+7cvFr
703n1OY+Kpn5Xdtne5OxQSXq3cicQ4aDhT7kh7pnPjIjasIuKrsoiMBiSBkfB6aSMADO8eJagV4y
BQoF8mBCatU+DBhOgELZz6sKzs+pdAJ0Jge0bWg1WtFZLb1DXrjkzpWybEkxQcRQsXdCsD3CP1sd
z9aFuLfIXLiQSoOSpMQgMsvkvEZEY68n6I6hUYCGDAYDSf9mjna9GEMA47WjbSeRn5FhYyBU/zxm
II5a41jJu2ljdgIyi9CpntAggNXu2xdWIRDr9B7SOj6FuN0hDektVdWeForGfQO9eoZkfuPWDC04
v3OpxbsWS0r4yA9EKc+K91hbaJBEqXqWN6CEVL4F+PBF42PCBY2nF1GxBhcMJqf2zyXZzMJo2kea
LjiKJTjDCJFvagyvk1DX16M57GO49KDJ6UEqQNrarr8p/fxxnvudztAYIJARWdqMRnHtBNrrfHdA
pU+/Xu/O5yq/XO6mSS1QUNyyTB1pgM9phFAUFHzaXId1HF3aPb3rzM9eXSeFt6UYxyHXdzYGmPSp
NiPgT71X9UU0INwXZs4etJ6Pv1H0ahuuRFMqxB84qeUeiUE+tYAc8wfzQdVZB0Uco7WMvLVN6GfC
q486EHYQnAxcTmxNe28EX6lWzl6+KkYVhqCGnCFBijSExet631M3WEN8YX0U07h0u/RuwGtxsi5a
WludP+xQ5Nq1RfoaKPSkFbiQkYN4Wpy+AvulSTK824p2nBL9oAfSsRuF35FaJiKYlOywH0C8rtt6
UhnDVjP8t9ElmbBaCLi/ietSQF0vMju8lF+j9x4uzfUPIe+3shGO06zhB+BoyYSXd29BCv71o9Lm
asjnrRnYoU34rbm6xllnfn5WDJseTqEDYqLQjy73JYcJWaBd4eHSYTvHPgBHkmunBPwrKPh0U9YT
8Il8vFGL4SBfjdWSQoodZwsXRzRXhYhc6aewh7+c2DRRSzYoTX1X7PiVWuBaU8SrnzHkncRhDHhF
U+9V1/Zo39eonRu5OMJEyGiks+TK7G1QMGqA5ZwW+atmAv/HtegR251XG2jkUrPT18awL9XKfqF4
06KHzOgNbEtQLDAGGfD4RUSqRs8Ie3gGkEDDg5N32WcMKeQkyli6fpSV6Nzu9lDY9rrDnc5/mcL8
3szq/WToOzyoAzR+JJwMA4bewh0PkbsMOjR8PTrRmGTiappre0CKUoBxXZr1xhRRxr7Gy9re2uvj
eAlhfuvENlw7MC0UDvOlGuGj6uF3Z/kIeATlEauAjlgc0oGKTATxxrjMTP3N7pnyAIgnuBYx1EHX
i7cTQkmmQLomLuKXKol/U/uxP5dWPlayoBagaXQW/15LU1sl9GlnakvD5oDOQiRWHPQ8nP00MUYW
JqOOwfwGJbBE7Azt6nLYzIsuZ077HLmFV5ELa8eEDSCP1d38Ry1kFTYRD8vKjw2OwKZq79D+eJWv
bDONWTGmr0rCV1Dz0Re6QKGCgn3cJq9FI47g9Y9h7+6Nyt7nJhITiOPvI81hLGMGq1V41vIC8lE7
drq6MwImKIwKDs3Mzpe5oWymvkRDgm9quiO1cWIpBPcWSuZc4TTO+8ZlAa8RaYNhmxkdoMTw0tYz
PtaFqAxX9LLvaTeRIeIkw4do/Kfz+A/awOuQWuG8CSiGLJm224BtzWLDG9n8sOM8/noNu//pIdkI
llDZILvX9C/5/ZgpNXdS6cvI6py14uHMbWi3jZbtOzt7re38tdCZZw1OWQ1COEtNMB9pUaU1Zio8
P5a1kbzKnVm+XpsKNHwxHUXoG9teRJXw/nLewPasJnyHFiYJ/CrjDTQMgRwoYJif4Ow/uF7LH1mW
FjbQGBPxDBQvfslLbKl4VnLDB4/IgjShsmDgF2u4ItZb+uuQcXlWIe/Krf4Yu+axlbtno4l940kV
U3Tdx4uxbG5Ci86VippxLc+UFtXirl/pbBhBz4YBePEIAXOXoZqT9dHRYTfTTFY5yrurLEZIoEjY
s8e6xzlMQZYzQaTX7Jdlzk7jKTzdLOxO6L3CDve7G1SG0WEZHbTk1filp8xJCnEtnx+Exb3csO2c
hqdoiwWCeseKs27I2c4RycpXjd7tEsc8Vj56T/d0sZTf7NxURz4V6z7WpuPyf9cVwkFa9PPOzQD6
vatR4lRFvp+a/KSW6ameir1I8z2Jy7EKIBZ1Sk40l+6KTllbxdEUE1C+bOe1kKGCArVCxJcipHmJ
GoaKTnpZNkcvvERc7VzoabG2AbZqbfNIzIJQeOqPKOuMaz+4ytXmNSqznWIle855IjD3Aa7CRCyT
W3QNE8KokuYpkmnROav8M0oSRNF4AOEeDN8cRK2Dz5gW4OETugtbVIDCHHvVBL3LlqlEWM7i82dA
Y3TbHFIlWpIeNEKVVtPyIy7Ti2/xQFMb8w3FTu4bX0BBq++MhmxIXOZKpMI7cUDP8nxpl9IAzvp4
q/p0sAQ8j3JsT7qZ70LE2xhm4mqXUSh6JIA7XLQs6v2r3ETmgFoBDh6E94ALtKXTYmtDuDqI6gKB
wqPSgAJXnuBmbwM4faLCxggQoQ03VAVRC7Qbm0FuDPVTZ6Fnwy7zWutqRO1xUeLI3iOLssRICeCq
cgzaCyQkIEFTRo/KEDslCwcIrsrryCaMDDWqYviuZArFOx+ZHhXZpYFbcWiPL+uKTjxMvyXm7upC
EDRzlBWEfQGfBtGJpFMSwwOE3ibvYGtEpjkyQwYqoes5ryhSIAWdvYtHThrgxajbJ/mjQotenYBO
hTqW8SS0zKRSRpmDzpxj7jlFdrIGYmRHVqEa/GE9Mz5DngHxG2vdMqoPnW9fRa1/A3d1GyvFLoUn
hJXsde5g0+XFJ7Scz80gs5BEu6ri4EmT1zz49XNqmZdtlF00Y/hdaaBXYSS8cEMCKZjn8FGjU0jT
kwBJeZ8z7UkqJI0jKZ9lX4xnd0T+QIkhE6cWsf24DuvxJfamy14EdwhTnK0Q2hWoLkRpowfyMNTT
ZSovreTQ74RBh47e1sCUl4yPS0IL7zDUb1ZEnxbZsR74E3eii95eEIrztDHM6q1TkqanyrIPQhFb
Gd17PF8MFMk2lJss/IFB8N5i1BSR7JLA35QMadQiaua2Z5yCzzjCqMiAP0dN+hR4zmGeDxgXbEwU
HHHOTUhBpn3rpKdexvWhTVIjH43Rp99KhBCWZhCjaYZVXNPYMSQ5FnIIw1P4J0ydziGg6GWbmg99
Gz01Fffcy4cNnnaRjNqzTGnm+SZT7yHKHwcpXCdfJnM36C/YW5u0pPJdEIenpHYOnL0HNFMOg7lp
9ewhFNEWiZQ1wmnkgh6PtSqDB+pRyyEEEprZjOYkk+im+GYDElr1UOIXqvXW1drZ8OqtH/HGMiV/
lbuL3fB6mX8HAtebcULNSt60CykztIDMo/KUNRvFiL+BjjnkHpRnUv55iwCPNeHnm50GeYMDpnaj
jUZSxaE2GO1jaCNE4Lu4EvouXLwxpJxIkj0nk3EYPzbUpHiu7qELkxOaTyTXqLUvjNxEZvJ7Udff
tC7fK7lKDch+yv3rMKuf5dchELLvbWM9OJjbkTYffHg6yEKUi1RhoaAyfQZUhy2aqS1y5BjXrj1s
I/T5Cgj45A3cn+MDXh5UZR+Z/Z1VyB8afo27A+Gtf3ZG5VDhVItrXrEoUs9ZoLHEAa48yhpQSdpf
omMIp/I4377LLIeDQ4RkpNdRjCsnVWMtZZqB8TGXpXy61RScZUUoVqm0wB/DexBI9vgQy6ZeolEz
QWu1lpwHMWanIsz3bVXuzfEKO4I9OivrBBq17Wb7uqPshHqhnLFyWioVAOkwOSsFi5Hq3tZOUPqr
C76Jz2AWx2jYaXZylEUc7MpxGszUp64045WGWiq+0cY+QDp7KABVx2A1V3qnnE1rvEvkpeoGh7/f
1T8Qo5NXByWtQ6fXpmfEdpc3+vrHIMXFWw/tWjQDbq2Jx54rZN+GkSJ5jSd7Q8Q3qQySU6nfc9u4
6WtVX4c4Uyj+lqbAyqW9ed2gUGgVsmrAI/XkJi0nR26tKfRBL+HByL0j1OJT32qcGYXYujrD24bu
Qc7JkTNCzphaetSZExzTnnJNfNLfzL6I5kLG/JB1bDPgmvmbX0eKukzmviZ7LqgHEBE6DUnrS7kT
z7LKm9RGB6WF5nEATBEOTgePCU0m+nEuVBB5dI+UBNQ+PqUp/n9g7i/Qu3JW86Jscwh7Xvut8jF6
d80mXIOaEvLwRCUejBvTFG0MDvnyYoT89LsbmNshX+4AIAWRrk2PHJTdlz75ZOoC/2jSVVWfdiCt
oTXgJqzo6lHgpVgk5GJKglpnXB3K4X7SyDHMiVzQ7x3ch2uEGQJZaJDRaG6pa8hQKxmJekDSPfU1
AgezmMDzL9oBnq8xDQcZUCZWBIcxihc12TLLWLEWLLjVHDdOGowZJuneGJwLr72d1PEmcklBtb5H
/sciIJwTmYx4UdZnSrO5N0vKEgVue8RGjCQ5t0aUOmfCMp8OgR0g6sZ/orBcCYNVP+jGMYb46CHE
4vb0FaeCiD0kEjcjghsHb8q8E5LQVD6qTvCIXFuw1uv80hxsiFtavgTe2pTOLdDCS0pQVAGJz6cI
Jmiinv1CMtYWjULbyzDac4LeQGtdTFY/EgZUz2NHwmBayMjZqOVTRuLy+yaMuL2VUHG5s2nGDIo4
yvLA6HWPivFNVl3mmo1mIjGrtT9YmdyVxdfOKYfjIAJr2pjByugb73VZmXJuc68mykNsG9XgKzfD
YrNGxGadl9ERrVi9eUji4VoOkt00azO19hLFblYBm0AKf4OMpTEh59mXHi0UYKGYGAB6pbSP1D17
ExVf39zKNLOhpjNqKQxAe85NlME4hr52DNsbf8yOfu69lM5dTYyD6IlMDbRipQcKJWWrkWKL/Q32
24ccOPi6txTYNoeSB2nq+StKaBe1nd3JDEGBZpdjsV2X+Ub+3A/OrZNRxu2p6eDWzD0zQbr4tjCf
8hSenMncIzLEkDsz965RPQaqtSo7BryOkl2Me/Zct1BktuKFzJpE5dmUhXr0feQ7yOOJdmVibUCm
kvWVOTUdugP8bQduC2MNq3fh58k7tVHQ71m+FyRt2EozQWQaG2LrO3biYkjza7rnNBjZfHG2+VgX
kTAvMc/6TYt6hrd8XdYStG3TAnUROv6yMalG71M+j/SlLNbOQWaCyJsjtI/aMfWgHxUYUp2Ydu7L
dKK/cTrr1tfVO6fVP2Lkvk/jldVdFzUxPy5qu3kvzZ9CWkuw2+0r2FLbSMa2osMEbojPMOp2Ro+3
cKouKnlqyA06bYZd7kGwcoxmO7jiJA/QX2/EkE3/vhPTEQGmZLloWbmqLKH+1PPOjS4F8WXxzTL8
i6MfXWBvhIyWTQ5TWx73c/G/CrxDx2XXAOdRTTpFbXiW0bU8WmVSBb0Rm0QA94+QWIkZCezRcdnL
gULp/QoCwWWVlHuygn3p+9hJWkvZD4EVtEHRRgds5GsXUgUqG69kJCrHfw40zbVZtjeuT7wJUO9g
RIR8XYUV68TXuOhdmoX63TeTncwmDVOOeACzzC0fEivdBwh/x75Ywc+9wIitWI+Od0CMzgCMY7om
ldac8rzeCQC15p01RohVxQSxMmnMC/4RvaFqQRaadR9dtQTlqy7ST/MfFYdORpGRyXG2ora0k1cs
b4tDA9B9lVzkFqWZ0uw4wgcOffaY28DPEQIkxBEhvqcVyuzIczjIHrKPmcbD4MscoSpg4CAbkBEg
oj9zFUJylcf5HJD7LV9XA1xx8ZVv0WFz0DxZwRx3aDpYqxTB8TlXS8naEe+o1/2Y4Y+rhOeaYh0K
hnAE7cShFolLXznZF6h2U6ohpqaJ5C5wUOmWuc8UsIvi0R4QmxCEda1GsK7A9TGV4Cps/EuUmpnm
Nf4tgKKu5WKRsbFMG1xsqcbiRifC8BHrytM3eZLL/NvUEdUhTRrA7H4kMqnPsSKvDUm1eCXbRBGN
hwUSbfG91eJUS70b/64qgcRXbmdcF8KPvFk+6tzOlqGVUgHNxHU5mefIuveacKRgyae6OnOVjEan
jTO30izpiQvb9CUVeJUJQk2ZKKO3fk/haUuNvl9NJcHUHGHIGFCdgL2nw7L3gu+ebOpYnX8BhXjl
B8phztLnBNR9KMziGgdjGN/+xkmU6zHMj17NZebIFzHpbzHClWuh9qytnL1Bx9d4en9Mu+2/P0dL
xc6yqhfM5La+KzNmnokxMZ9YNrZtvvvpUm9RzC+6gznsIBoeDNblR4bMS21SOWbJM6HTJNtJcxOr
KwssOpO9/CyZnQbsN2NmLrPSujOMUkNipcdAGpVBzDL6pdWbl4WlXNU++5OMFRsqOW2C9AQK48kU
nOhP7RNF1lkYPxl2BlERb+Zo1LEJNh0nF5vENW6ThJaRagyYi9lI1NnkTkAlAkzc2jEDzZGXF6rP
OhzlkM9ZkqIi2WY4P2Q6Kr9aiRjBUA5VG4NEsfRBWcs2sYreGw7inKtsk3KnKCxeWAfd3qIu4stF
M1b1c6bivieD45QNas6a5gwC6z5c4/WSCiRM1u6jFzxvx9ZQTRs2fIZvRDC7jAOA8EwzWVyIiOFF
2dx6oKVBubx19ptLrd7xq61MqjOesyfLHfeUfnkHpj6yfxeTlMox6sd+SzXjJHPwBggNZlU8qjK4
Q0DgJiH78I3wHLNhZWP2lhXpYw65aIGKeBWaIYvRC7dzb1zmVIIJwZEouxFz4qSl+otoCadkWlZo
1fWUBEi4cp6ygytO/mqHAfkiI9Si5rw2m+5ivltEFwim5To1+kcCgXfhgXST96pO9aObPZQhSc1c
UMm05G7SYZVX0HGzxiRFsHH6m1eDUlTLkqqDLFnMjxJ1TGotkXrdjd5ebnRoPW4H4SwLtoZfn19z
SfnTeS1MG3yw7PM5dPu+lpzbSv7WIJyFB84MYM5Y9vhQD+mFrC9MvcHuK7SjGmxDa+Mm1T0aw1tj
bDcOCutzlWUuGchtTz6mKo3uPH9aDPY6K6ubII/Pbpr85tA1/9OZ65BeujJvoB345cxNaWYg2T5C
NUpZ50Gy1yb2V1jJJC+aQqOw/G63yjITeMNXZ8tNd8NBojgqW2wtWSC15gqmd6hQFVgkLTpYqJPo
HacbZ9Bco5Hn67yZy98g+XgZKuNtofKIhNpeW0l7WWb21irTndyV5vOrcSOkWMivQsiE2yQOV02m
3cnlpsRIZdjlXaLTzfUd8yC3gDk5t+XVpCV6NalxOWdf8zKLDPsKyAiutpiJuHzpr5+6kI2ET09d
A6DH7m0L3dIkeP5z0BJCnUHDiaXe6OJowlMqgKa0OYmKbAl5XvLspi+OaZEQRcRkFMQt2XGz9Azx
tw7QP2GsxGgUfrNRZZY16o94Uj52PiZiFc0YlOJJevBAnfMBRbZNZadBCtvPOZNsL8g+EQHolMQ/
ZN8AHsm4rAfpWe9121IbaV7E+pEOpL7IUWpbiADUouz1OTXB769HxJBx6acRERhKSFQlqiQOfW85
5X4K46Ye725b6bSl5434yJsXIVaCC7KAXZuz8GlhYB6oHLx4BO2Cj01hD/cf9VxZGkMxDO0+sZNH
BLlXCwERTxGE4BCV2aJDcFDHkK3FKVANAEKCSBbNzVsOoxkn0PsmNnrisWq6W8wugkUrI8AgIUhB
+MIrk+Ukm+T6QP+Y7tFvJsMXuCv1cLkFcMdcDwKp6jxZfrr1UK1MLR9d3BH76E1TygM9UAo7+Spp
4b0Cxlt0Nq0X093X7XCBQPBD7HMmmAEmp5MVbHwMKn79NDT3b8ADrkl3+D1NKNemdPj5cUQth6aD
Vsky7NKTG+e7OfyQFXXHGJYdDKU5kJMAJKRPz3OYN9epB8u/c/2Hrmie8xAkkiyz5qN1MMZyH4IX
73qxkxURWeycdOsud3aTw+aBZR9+i0qCQDle4R/RchKetS5Y+dm0xBfyUh1myIsnH7h8++gA7bPe
5mryHMXMwKZO0a+oxK68AtkCYqeGnMOVBUe5+chfOK1Jz9dr0Hur2bDm8M0Cy5TknNCh8A5NQ2FR
c2qovvYt6MpkOcTUPVMcD1osVWDPzXlREiFAKSpKFuzR8pZkvDXvUGHYXsJbppozfZRc5zCmzeRW
A01vPX/l3E+RUVidb3wNORAZQgLaPE0wHAMWwaKTVWkFZ1Eouq8zdChRGth52IBwNPgT2YJss1Rm
dE+IdJfJgpPm9i8RaJaYCIxunXbtKxxzvbWN9OC5rZTLovOWmTtszbjmeHXQO0VrgSGy5IOai5cZ
oaWEskRjsg8C9RJZ86Uly2hjP4tXGifL2tIC3WoNCkj4oq7mmqoO5K/10K8qZEeDdqIs8dpLmcOg
9Xc2/PxsmvEuIAdAMRi6W7dsQH7NkyaQjYfECL6NQX0ty/lxTB2lxnlJTc+AUB90R+AZQngv66xC
hcielLcFNWrZ7pkjnNGI30UoPorVfZItU8/NFlaTMlBiiU7oWfSsd0WNXpGyxPdsjm3leVJ63g2M
xZCZUMJ0oLo1J7DphOClSiEfhgPTQaLFyhHvcfOyC/6CwdnkA4HsGJRIpoBG+007WqifCSPzzkAn
WtNgOcAk0L6yh6iUJkJQFF/KfTCKMEXiiPf4ehmly+REpgGy92LGJDX9lUmTRMeWHQ/5QxJkuzGJ
9xi27wakJmJ+lp2stnktffceAafTIKv3csssNdp/SbGoZONINi1kOVmuFdmYkkky7rJ30Flph8oe
k9CsBT3IajmoGFM36j38BthAfFCzTrBblzOnp0+FS7os3CKYf5aNU3kFWBAcQHTK7XRetxkLVXq+
ypbmR95tBTAk/WgZWHhpz7jFIKI7BN8BOXqq1jW66PimNq8xggZoKqYnHJ8B1g/aqmimLXMiM2mO
S8xiRyFn/oc/3ima/zKG1UlQA1gWg6wMZCc5i1MBQM8nidXG+mpOnWWugvoO7SFbmSd6MefABCQx
yAbXK3GQYuOYnzwGjNB0ikeXFvWiTMhJv71TASZ8l30Cme/LJe4Yxb5m7xwTIFYjHtASK9jn0Ulu
Tn6A1hG4y3mTkk+tzSiEhvbaKG+wrTloVrhNpuS+s0d9LbMljFPSeUbYpIdM6ket7cCoawe1R99X
9tbm1HLeEtG5AmeFp0zuJie7gLn9v5k7r+U4siTb/sr9gSgLLV5TSyQUATJfwkCQDK11fP0sT9bt
KaLrsm7bvIx1NQwEEpknjnD34759bz1+ShqxWPJCxe0OfQ7VLUkr+D8Ib+lOhjcLThv3LuaoSjB9
M8a0zeyEBT2TEIrMGTeXZB+kpOWfKNdRaaEyIXdkPYvfXCVcyF3Zo6h1KyWiydssnDB94uDlRJRL
R65e8vA6el8LSHrkUXwHaZvb623VvJgGVkyu7Y4bXEE986sjipoXxcM0/ixGV5TxOBgIlgEGQXuO
uYsVKUhg1pgncTs32LE2aZcI4d+f18nbDN3KC3KRjGPlu9ZbpHihI6FLGY+VX2Ur96r/WHuwrqYn
GRzyCfcO1JPkP+MjSeEXl/KMHBEDSKI9qqsy197LgWcT8EBLka6cTrUZPN0Aw0lzkzSAFzrteaRU
nkvltUOBRitnoddJHcDRrzzKoIfW+VTXPakd64vpqtcJNwtuCAdpRZTbCvNRsgzqsAgz9f2/gyDH
RffUV95/5kCswFl4Zxl+6smWF/C0la41UBab260LRNhpDDgAk/UM1PoGs07m+NyayvZnxZB6itRb
Ejd9MOt+HQ0+0jAZQTuxFQptFvDW2VWO1QhDOcmW247SKKbP3DykMCsVLHQx/6xctoj6aGoMeysX
GCkDyyVZ0BF+Z3Qkoaq1gJNvdzrbaB8QpKydg1yixSFImUher5bEBET0M/52iJ9rP4QdH0BoTFZM
px/0Vgy9OQTZzFJedFk8dMmQOSKZNpDhosJa2uVVshK3O3vQxldxtbnk5ungnuO7BJWnGc0bYVGF
QpmT0+RPZtadp37+RLS0jlE/1GpKpS1wYd5U7m3yxnHNh7bIz2CrxXdJ5dqGFxdU/AhPKqdeJs6X
LXy7ad5SEB3qCobOX91Q3KNefrarJ9f8RhbpLS+STdB7x2+WVVmo43CfzWdj1zveSqcHaaEJkn6I
+6/jyBu38MPGnG1oT59L3lCa8cqS+pJtkyhjb6CrwyijHK3kQUX5kJG1np8v2wETK7kICHY4O+5D
dkOES4m27MNvKJeUJW8pnr0hOJK5TDh9WWI+a4q7u0Wf/1GLyN/3dfzSLfI/6yL5X9gi4oFL+n2L
yP/Z0qqSf2++T3/tEpG/+7NLRP8D0w5nm2uAMfRMumD/1SWi/wHLjUuugd5JT7Ud+dWfXSKm94dj
GKrnqI6N76bF5F9dIvzKoHuEK4Cmaa7Gr/+TLpF/K5s6kLJIPKMS0gCwsz5UJ3rUXD2wniMUwAEg
u3jh6O/AjOnLvp85HLkG37b9kgynzrgP3Bhne69bX/teX1aAFIzogQO2MKf7OYf8N4bLif57FRLT
d9FQ+cvs3v+8ev611+IjFvDDUO0POQ70fVqASpAU2v21kQ7da2/RJWeY5HNPWhH9w8fp1t9+oOjY
cBG0PJhdfr1ypZOflVAEQGzHvLRDvTMd5fZ9Ssp61k+oG2ekXndRndBD9l6XyIdoi6Q/eeGpSV/b
4mGq3tFDA8SymNFlYdAZKCIFtkGgvrCWvA4D4Yt+8iNykrxJrr/obb1k7hWIhMfxZYIbeApfneiU
De8Jr0AWaajf7eChAkRGkWwF8nnBxw3oEs0oPMq7dOULTFwY0yqlPlQDXUqgHkNJ5n3MHmJJJAtS
exU+Ve2mjmjZfO9HeoX1d717ca1gbevvgACHUbCi8t7woyyqHAYuf9i0/jujS+hd8O8ZSJ01y9CJ
IbDbKsqZOUiNl6w7GclpxrkZKCb1IVRq/buGwVJ5n9QsMXgaVAXHEtB/WrzY7osePZBJQAUlBpT6
rkAuzs8o9g0nR73zf1jtS2FD3Hrilyms3e4AsWD5EnbjqrWP/gScLHpHSGrBDx0bTH20VrNTyiWJ
fUm7Odekl2AkpAyQqEfbwsHw2mzr4NRWp5rbhZS/YW9QkLIHAj5oeGWCQfer1sZbeWVGjpj+wUUO
i9gxnt6H8iRnQ+axB3mE4kW0dohZvfqlTl/lL0z/xQ93CjNjgOlftLp2MpM1sPcjaA3wTPbLhJiG
surLEzQ5hQNJPvEYT5OXuORsx/PKjBmMo0RtZoDkU/PjLVx2yxFUB1fFhcP/4YR1KVqX7rFu363w
QU6gjB+4Ue4dgUJxFb5XGSYfyI2iHVHdsqAHjx/4eMtWeWOmy3ivzXs5/iUvKR5Y+7p7l48O7RK6
1JeI3S/j4lVosi2VijXzYaI5MXqegZ3JxmlLJMLeMRLCqwpjzgAakh8n6BkNDxXQQ6wFbw5ejuZr
5oWzwKrxE3o3Fw2tusbCtPV/yJr8Wy5XTIarGSS2NQdUiIZd/msOy1AiN0XzCU9vZ6uIiG8Cf3/y
9asSdQuE3pDx4nxh7eJTSxFd45bao6VDvAjCfaHX/s4A58hKxAa7Amipe03IlkMI+3vT9jHXJuME
vGKDv9UpmRofxhkSo/dtj2nrAdkVzZX/RshCMW2ts8TcmaH1D59IUpNn/2t+7/aZLuwhUDK4dLB9
MKdtW0XDwG5auEgDuxTMcnuhThmRx9YvSfTF2c4DU6K1Fu0JcAsjk2KhXqK4NE09ag638+k2E41v
QaOBNgctV4ZG0rQlOIOuE43k6VH+in9FzTENdg5sD7dXQ5njBTktKY/KkK5atLcG1FhmYcyBRV3e
u2oAfMAm63TWrdeB6AfQqAUG/RoZLTmrnGrl02y3i5T2hUKjrngdfN5+vo6r0VGW8Fyscv+xba9a
A7i34ap1TX2uLakMS1F5Tjju6LFia5gA+dRlpmf05MA0HVgLIYNOXLi3gjd5JJmPwHhsAwbIzTaI
n/gcR3us0zcLarzeRbmEQVvWSbiCY5M3hU4K8kcUs659qS3ZanMR7n00AzR6SOLxkRWW2a3n23oz
lTGP5TJBaodu7HAaWsRK+yu/AOm1Urur/ECGxfxrPHZWnSznkV/XCg+urzT1kbs0a8fiSHOIC/ED
WHEZjwoXmgybUGTj18G+r1nJ8JurrTu4V8jmr8qJB2NcWuLsZ5YxGttFOT3ybhB5yZPl5iOraDdb
mQ2aSMsAvjUU3hJrIZPC8JjUimfhVZ59jotq0Y3Z8ueJK7iIW2zgFCFL6LiovtG7kjAL0AGQMb09
VQhiuIOkV2YUV0CP/JJnk3mHl2BZA3rWt+ifLmTsDOa2QVXekvaNBGVF+XcG9qtRODEMSH4u/x7J
yLdpB+HktRypVQJBUN64xC3s+d0vD3W4zb8NKu0SwZusWk3+n7mvQmiiiXgQ7JT5kydhveVzZAsO
FAbgYbVur57ZLDRyrWWfykQ1yCmGMbRkw4kVrjGEfMcksmqQzhD+s4j5UgPiK7/Q6i3pHJkbCV8S
fIrKaYP3fDnwnOwSFmG0rzbcKbP9yMGSzZGBgm4ZUqIZ6GIz4IlzJ858V9/5MYXMEzTqZbk1Cuak
5zWmtwjOI3tE3vhm4ljUV7O5yoD7RhanW4RqvmRDOS67j0ukCQJOMykpWkAzsYDto4yQwbbMMNey
JS/SGSs/kWEH3mMOCUPIyub0D8tyIA+q8phU08V4yU5LOcPyLmNXrQu6iBUkGLUwlpOVN2yrZmv1
6UoMr7yqzKAyYS9Cjg6sg2mDsFxOlOycGiFgBgvZp5ijGkVanloZhPvEguaP3Y83NbgODRl0sfVV
ca8Buis1RkWeKke0r0CKjbOuYilYF8WE1829MJLEnxaAKYzuUQYg7wml5k7ez4yuPokBhBmIMPCG
rr/riD9DKLvoyVvS2QRnGs/P4estajPRlcnhZMhDpHJQhq24m0Tzb6dAnqVjq8qvs5QtzFLyN1q9
tMHgDaSC5J3EKMmmRsuezfNYgIPj8nqzV37wNW03CTgbmUwZLcMXQ1arZ1f/oXK1lF+IX2MbGaop
ZmfOnhhVCGFcJxLZ9UncnVgoNldDrgOpOlkA9pFMpaJfPSoO+KCOl5DDXMnZ6ebHEaPh9jXwMIIv
vFTuqFyFkeBhdn0PzL6TAXxWN7I0WCIdExyUT/Kosl6cCg+/IJ8gnhaMLFtI1pxW8KUYVMbVcEd2
oNtUN3ZCyZ2JT06Dk9AZi5wRblrDh1jVll3Aw5WmCWCk2breW6zcI5OxJim6kkHJH3bDFvjzbaLj
yFhxH6K09GwpIIsQSsYO8yAy1+LAzMBezNSeVCgn5SFnHGIF3RhTm7r6SmZb/IXsMfEfgh7gV2IV
Z/vehBxOYZc688YOyGzPZ0D+VcUUFOpG9rHsXZkilkDmYuKDxAh6mHWZefhv2KOPYiNR/SM3li+r
LF3dzg/0OszMVtwnH3hbDiZKHAJeojZ/2mFxXT+dhqh2ilO2AICJn7nZV34mrnKEx0W8unijsL5y
7sRfY/r4UyXVwXQz6Zq4Tr9ED44zwVHG+E3NSWwgOISlvDW/QKOZr+xLhwMhh0J+XrLpeNuJUx4Y
DDEwVoOdrlRiU3JEyxe2j8UHFSfZS3gv+WQJE8iBLGWbi4uWBxG7lnT00mDHxIfzYbI6LJjOdIvh
+H0M9nfXPdcmTtRdamxATz9c90aavgbPDMZF7rcL08IA4xIkEOEZVbyjdDVynmU6JUyTPYWzlW+Z
P5444yY8BU+ziagkU8R5vp1tdOBxzpyvn+7UoyrTsF7y50Y/X+Xgiu2ogjfPOmZwGXBM3aFcWzws
Zk12oZj7KqshlWbT25waPG2Kzaixi0N+tQhkx0eZFflhxfFiFwUtW5VJAv2++v1EGb/yuljUyB3X
htfHsxwobSCo+jWq1kNy7GrgIOMAqk6eHwfH3hGni2T1tq+/0DeG37LmE8YXPyheVOyQjcuW/S/f
q0R7N9vEBGNtPUqTWUwyFxciB1KMnoQYzKsD6yeb5vcPodl/c7vnKVzHdmywuFS4PzxFPxpdb5vC
1X+V1WaokfYFImDHucVtrDotSzKjBBzylIqYHOcqQCMJWwjtxOvzMiKV8pviPHYBAQovJDIUf+fU
BCHYbwlouDvwMTA9gtC6ygmxGsiSMC5zQFkt3Bh9g8r4VV5Oi42s85CxzsyN/F8spsR/fBAp1ZWD
1Id4JiII8bTyG/GQ7C8xqQOjkDgD00gL+80lip+52WCMZ5rQHrUe1a/yDjleEBabtUQGEgR2Dcrj
PvbNfpRY9PbUvEyCSaIZdh3fEd5wQajXsgnF3YhvFB96m6mfh1PCFJ3kuKJgIn8GOIZ9p7vYiJ8O
UzauOMk2y1YSUYgfEQcgfoOUFDCHb7WGDK11xRDJtQEnETHnEq9L55KcwZsqLcq0nrOOi4x2WyYf
6D+XCnln7It4FZ++ZSw8lkbMtmPexkM7xqqAnwLlQc6JgZY5QTj2F/JoGS7BThGbFIZPYsX58yZG
UQ/cVH2SZ6ROJz9UoifxxLKWqCrsJAwQz8nHYzhl+cVW8ie/37Z/t2lV3ZM9C+ma4X0AZSRDipAa
jCticrBF/CceTjwGnyqR7+8/7u8u0K5q2Jbp0qSpcpP+9ZCYSNEi6vrz82SfBeRf2PFsNVkCrjUS
Q7agvg2oNKvmAEV3UWO7mXq3uBBIEdLIVY9ZZiUn3P8P5u73g/y7OXFUGy4eUjcCgfp1jCHVCjPx
jUHOqcTpbbCR4EciCJafebl93H+UDP//y3T/T1Lm/xuz4Uz8/zsbvq2/v0dvv2TBef3PLLju/WHj
M0ik6vS/QeFLWf0nVZJGNpuNZahkXzUw8sJ1+n9z4NofECTRY6GZuupioIFs/cmUZJh/kC4BowO7
g2UAx7P/oxz4r/7MgdOaQTm2LsSDJIrsD57ANHpQsgGZw6CaFmlkz6vZMupHcwBCjer7Im/HZB36
9DpoU0ZKsDcJ96f8ubZGDrzP7qdKj9CDEV4qaC1WNWTxyzQfy11Y6iu1fHXmyfkH+oJb6uq/0zc/
B81kkjLCistE/Lrr81Rtam0SES7DoHs3Gy5GPhMl0SVkBt+bWjHAolkIs7gDiXtvWBS0CO5QfN79
ZZX/JisvK/SXPNLPgbiuCy6enkmipg/Hz4BsycstyJ3iZI5WSTCNELWotPG0KppKsPc4lf3DG2hZ
UTwkyqDmprPHm3/8fhhi+D5Oh6fqYhZN03Y+Bm9+6A8NkNZgmZZ0ItZVuUbLB8nxmUalLDD/IbGo
Ob/iBQkSddJ0/A/YIDtHtT5Mf+8bXDEg3hB98+6ubNchqllvSl9faoX2Kk1PzGU+B/YzHHRogAfT
VzSJ/NPctNmR5GuR2uohGwb4mVddWMRHETIYTA3irJTYD+yAi0rZpO6SoZwWVdx8K6SDEoDiXoM9
fWdnM9fIeQIgIpw7Vbqvk7Y9jqX3onajcsirKtglkO4SkcXRk1pxH9Yz+xiV2mZSmrsg9TdDX3Wb
jj7Xjda4zilPznXRZ8eihnj1Kcvm6Zmy9xpqK3fduKF/slLvpe0Gc5VSg7WgNDCyFO7LaKCFO8qi
VWjbzarWYMFDuOJHVxXjQW8eY/befTW02yHUg7Mfx9pWz4ftNCI9rUYIFzZO+NTGSs64ZmA9oZ8c
EBBbEozTJKBbZ/DUez/V2/1gjTtF6dLl4GTDLk0NNOdrslI+8hyZCZlvUiXeNlWNu3YYh42lRedB
TdS1CWPDGB4bSIzGnAZ4zcpB1OuqQ301eE764jk1t4Nrhlu4x69zrWfbxLFefX1ceWmTXst+5FI+
2MEKT5ZzNwHn6wVIoOcBomTItEDb0lXJXtUr6Bad6dgaXn5wgmBeOU2cI2xIm6gLk3FbmM0B+cLd
6E7TsVIQjjWc9tNoK/7Rq/07v1BCJK5a9VBbxKVGb2V3qHV1XK1d/dC8auXUvZQdfROhPm2M0pue
kDkLKd31MCTSOggjZP1ccH+7G/tSPxaKfkTLM4ZbURu2SQNztdb50caA6nQH6CPcmjERjo6Q/KbP
S3erBMHnTO8nPt/64XtZf3ChNF44btHvhg4Jbd+lTi00kjcBenNQPptaRy3DrQ4ww5ZLTck8YBTA
hpWp8P4pGPk1S/7zzOHeNRh9XN0yP2bzi9yBn7kEY2+i6WWm8b7T2x42Xn859f0WajbzaLhAxmrn
GpWw6oDp9+/6VH8YtGDZzdnwDAvnPka0695/LsEkA26m25wvRa32xzpKs3X1rDZNh9VEVETxZnUX
zOUZnfXo2Lmb35ssTWzEX20WagqqSt3Xtm00VrSPGXhVncxwQOVm2UPbzDUfjWzlkeCepFdldsu2
6Z2VDkeFMkAw7PbkP2bqbJ7vr4syOfx+MOa/D0YXMmSwzxaEG8zVr/4kbRCk0MiXLlQrnWiGNGGB
aN1sP3VBeZkyQ13SwmWeYD0wT6HpTvTiqdq6hXRUWu42ibosB/S8taw8uHkdnul4C9e1wbke3BN3
BrA4BroDAfiVeyBgSxrBSSMACC76AjBrrBpk6kx6ELrp3FcAuOqhUk4t2c5FHcXGpyaBiV/R1B+O
AWlDZwz+qx5kaILmob1NS99/zcvmSzYX9b3pMoW/nx44gf5tsVguB+pGcH/wfn1cLPYzDe9hiJsD
ebmJVX0PnXVzUlr6JgPNqRatj06fUxbqJzoI3qPRTb57sUWisRjwC9zGs9ZyLn5VTfuZuCHN+mhb
Vnl6Me3MX2mxCw5vcl4VkNN3NQIRj7AK0sPpz0/BrKLECxakbHOH4zXSR+HziS4sHttU06Yn17/v
pnU7fS8Ny74oEPg81BCC3BnQvt7+lfjtm+VlEyrLtraYQhv7I7NqRz4im4FxycO4P1mdBm8ULSdr
NeihLgAGnK2q0H5KKRStmniCJ5sCf+7W7psRlg+5aczfgxrgwACzoO5ED+OQXWoilp06Dvm21J0J
uaUh2scqfUBV7Zq7yu5Kjtpk0nTZVSt1sOylNirlOVM1vrhNtMY0o97Smz8KMumqqzjegjVB/zZp
dFqEBxh+OtBqERC/Bz/xpavUK79qCjyBXXtfpoV/H5ROvJy9aY+8RH22y6g+Ix57VHzkgbzarM46
xnHVaGSQTXt2dhW5/hY+2qKExQu9jm5TyvRoY+it58jsaMHT9U9tZz4ouWk/eXNcrQy1W1QK1rnq
LDZ5pT0/KTFXnhQehMciqW1urqC4IKOm0a/tSOg2qG20Uf2EwJG7613ERIphqh9s15juUj9FUd0K
gGKW9RlZEPdBN7HhRqB9CqMjNObN0THa5qjLd9HQOPvfb3FXArVfzRFQE6JwG7o01dY+MmTDMNZM
lYIiRGxZz2EV7poKGekQ8OGuCKqEBjXzHtw12P7SKsHtBqyUh/bk7OnfIcou1zCx9ps2tgDAzuXR
DtG4m7KICNi2Shisu6Q+CP5u9vv51XC7x6Kb1AfSXMpDFjX3Omqdnw3VpvdxaPC3/nyIojbdOMlA
rban0lxbkb2esnF6vH3JkmQDkXZzcdJqOTZle7Tc3kV2IS93feZCBtVIAWj+ZkyjRWdOmj/2IVpF
ecYNsZm+NB3gx7Ttw+1IDLIZgmK6NgUtiklUvkwxikFDKf0IuruvRmU4arU+HL3YfXFinIudes0+
d7XsnCDdsjEhgnzguFjLYkpRJpkGaw3vX7oPAt8UOp4OSJtOGiEzXnwjN/ak1cihyM8tJAWiRrM/
BZldHsK27/4pWv0YHOtsF0iYUUiBKBsurQ8hetJ3GeVxjd7sxtgM9Ay/2p199kcgBCmEoWs/HPLH
LEAytXEC/b6e1GRZDL65B8Nj1rW1NfM8XepTFJAj0fWn32887n+/XuHx7IZJVkOl31C1/8a4GuCe
Q9/BuA6I9bW96Z5yBOwPeUIJgTCJmA26g+VgZP421sHTNGbw2iIIifmdP1UOrCp5YRxuX+pwNA45
nnJVqdMFOhz/OE4VuA0XSgIffsWmoN6X++EnR8cCR16RneY0yM42WsYukbRItncbr6yST3pij9ss
c4iwLlOXlcdItyDrC/TqZXJQCQ2Kgr43o0Ysz0u2pRdZGzOf46Ve58anKt4HcPcffb0IwT4MODc9
q1dx2Jj7279uX2oryDYWer/U301AwQF0nXGZqoDKCdGhmfdXhZc4G7JtoHuqEXS5ZWenznfaVadn
2WPujKtAH7sDZA0Q5uVYtc7OX5WkAkyN3FcwlOWh0xxk/dRm2IxWbzzoBM9LiCi813x03yMnGr9F
NnwoqWK8hoY1HstEK5epPhqv9tyiEd82xFh681BbqrL2hmpaDoOafsqdr0pv7Zy8WbdOOT9WcAav
E8/z93bn20dbQU4vqopvloaQKlqk6G5HPnI2ofCV+fxB12TaVosIo+2srNZoWNNVUGnLeHJHYOj0
T0+luY1gYT4CJNKOt+/U4hVZzfoIABIdd7cyt8DuFGajc3e0w0MraDQIuNeonEOfgOaMiPj6dncu
uDwFqIhiAOJ9FjQ9/b9Nv6LWg0BVGEXnagipqzqthifJfkAMsNTKERIDz9cPClw2yxHKIVg6jXkz
pLO+c5K4OjclIO9wcJxzmmnhEQr+o1mp4wXnCRp+jN8ayS2y7fvXpDTf4bB7KBTgS15WUICv6z1K
i/ZyiF3t2Napfrx9V5opfQ6ZClfzneePwYUlGNZK4LIMbfMaxqN1mghYKB1W+iPoks1YjN5lKqJL
M7X5MU49xKcTAWjXxgj2fWzPRlYMWyWvv8+u00IC06FfkZcpnM3uDOlF8E7XGkqQxrcoqK7B0WiD
fjt1Y70YvNG8oxdH36I7ALC9hPgXb6y64z1RDre7pRkY64CMzRPxf34hilgZ+fSAwGrx1fGRMlCb
ub4vYzWEz7SZV7df6BTMnGIzhrbxoNWIHigtPHRhVKLXlQVUs/fI+3qrscjri1IE3iaFO538KrVW
X4uiQ5ojCtLU87SprNTZBTUtopWCQLXmw7IzVbOx1kiWrtEHV7dDVmQbRRl8JiCFGX6qc22bBla8
6esc8TgL9huznoKLwuWuBVT8HeXtZaUO/rPfq8g+62mwtDulXttF2XEE3OHSGnekk7S72z/SXjcB
h0TlMoQ/9q6PEms/hPHpJio6ECTfJSNN2nrtOcvGNFEb0TNkYPtyOqqKMx261qY3t7B30DqTT/fH
HgHgEB4TpJP3ik7f4aC6xa4Mm57QOUjvRmSlV77PzjRjeJ8yvX3IA4NENH33mOwOidnKWdYkGrin
5/TRFNTnBltLf0w7bjjueqT1D22y6TOge+fMrQhkQ7C1oqzZlkldfdnwuMkpyfVPPbK4R2AAf35J
B7JJoCrQN1XTS0Ty59GI85b+gPyFbHH2Rlc7rUZp55Olplusjo3q2LgcOQ9xYnZJ8WRqZUHmYIGh
rUprWlc+sCwrbT1oQJyrGlk6gfM0bVp0TfeRY13mRKMYGvT0i8PBuNSNZD7bOkonjk1gOaMycCxD
vDy4ekV1usPoVMewMiLhI/1xW4PSIjtB/860KusseOj8bJdwbRkd97NawpgY1FUAbab+wy2S6dgE
wQpyuBd6U9zDKF/aFOBeknbgGIfA20X5ZG2rMYTaeXDMuzTJvk2p7dy5Lq2hnFNtXbIKe7Ok+swC
UdKbmmVu5OPLgKr5ytGyaj+0ZUNjPRefyUUZmoh+jEvjFej/U9p02AXTeDVilhlsjrJP6LsLerQc
9EF9ySvnznbRzmssJyLiHu/bRrGe0U+4C8rJX8E2Vn0KvfnguWGxLhpV38xOXdxp8sVKRkh4y1fV
7/VXf67PXHvWiqLNR2gjS0gQ7XmT9OY7ldf8DW2Xi4NHvgxy7zdjo1gpIIC01utPURpXa6WDJKrN
44Hmt3ABK1/ygC+oFoYGH4fuj1vHy5QV+xYyqUGFzVVr93AUkUtq0IMotPrJDLRzrCT+g23QjzGR
Nds4WlkecRvlcUwbazN7bbaFCHM/WTRdTnZ4piM+hFlhnk8Z1J3Lnmv8ti5T2C/DU2oWMxRQJD/9
tEIXe0hedaWqMcJjGp+CaYr27dh+tqP53Yh643MEt4oGEePGqkHB5BVISh+xYsKi0l/FzN1yamLQ
HjXdqoYeBLvMKrRzO3X2xujsEvRrjNxNpa8Cj7Z4LXfSc5S4B6KuYe/kDgaqhHndc6M3hMOQ1HTt
/DGPW5TCY+dOVxGU78cJLAwi3pvWqnBL5UsZWeU1UqqHsW7bXQ7X38FpkTPui3FtNEp39MYBPqfW
s7cFnLMPqa3s0wYxmLIOq6VCBTtvq+ppEjdtW8oxHl/DwHHfEqP9pEdVyf2wIavFeUktpzlOXd2c
DdqUyVZOmyZCDsqra/VEnpGmlgYcLg0yZLdq0LLTCNzbzPy1VcE9isjHpqrS/NBmGv0ONyKCMOzu
28LxDrDEaqyEvu1qs34xyrfIjY2npu/ijVJ49oMaedXCdrp11ypkj1BnpGI8u3eh5bX0spXK17ov
l5AHYyqHeSCfkJO0yePwk+1r963TB0sjHWIIFqKYGSlH9GhmheRiZZ5cv32OogmTwh0EIjCrmFZa
k8yrMYsOgO9JSJh0xjsU7Ua7GQ4qNBJHu5k2XdJUJwpdwX1fm8qlMR/Yg/pnkjXlKoVj1/Y9Bf6i
SbmY5SMse4cSfZatrc8Lp+/yddllK30G/lTkkIRwOdxrbdSv9Mm3kQ9G58obg2+pMYfQ+43Zru64
canzFF+KGICUiR04h1owPjkuHOeuzZ2hAPrEzSU+0pfsL+uoSDdkSJATdlv3zpxYIVV3491NDj0D
0EYvC71VKDcj4RgvVQ3Gk1ZrFVydEx36uRgvrUIDWmw2HnXodOImwD3VCrP0jjTD+Gp/qWanfHVJ
udwhT752/e4waDS5rZXG6LfNCJMYpcnvdKgWd2nhsR3qx8Dr6G391xenifwdApaX2A2x7wgC7Eq1
+wQvUH4qTHjui2zwYA/PvyXa6BM6oa2euNU162fU1EOlvzPa/gu6qNCCmlTz2iLNttAOGve3L67i
HmA4crmPJfqlGq81jCV3YR57l7gL30dY5jbOkPjEjtquDS3zYLCvoLvq7hQtp8eYY/yQqI67j/zu
q5LVzc5qlB++mUz3fpZ8o/0XZLMS1YeiqOtdl+vd0oOTcOFNZfas1nXl0zjUI+FDWfnGKJZVNFS6
UWCeFY16aQgdzV1rKaDJqBedkbvslnoMORDM2XlR2CdnzuOHTAWVV393NeCqjMnPcHZBcE+Gv9iq
PdrFuF/jGPeqSdUpv4Ya13CF1JfkN6oVaRh/F0wuyFozoatwSKBhrhmPnnRnZ27RytXgm5fJhKDT
PliOcq/BSX3BnwEuH2JajazsPQQnGkdzsUY302O4dQ354Wgdw9o+TwahlGFqn91Ra9e0N/SHpG+N
TawH0A0rBoB5B94E6V5o78ci1kmAo1Ief5vnKUJhvKmWameizdBmxUEt5/BLd6SXdL4LK5qc5rHo
yUMxDc4Pfaq8i+nBOpwU8wi41R1PBtRcmj0VNKy29iNgRHun99/g8rTuQARtYiHqi3UPkJGh40uc
0H6Le4LdZulTJPoSFZooeg3IIkPxuIAZtL6/fZHii69l7clsCu9oW8YJ0uXmAoysuPR7+E38Dbe0
pw5hghdr3k+p6D5XhDKVFegHTTG0QyPfNWVKa0XtjGugHNsuho2qBDT/80tYxce4DdsLDMkuVcC4
W9eaDT13n9GU29+X9GvCwFl2e2O036LGgWRneJmDHE1a26IFHdqcdYeM+no0Df8Q0P6BYCsf2Nmk
1iPbz78Z5sWIKtiQq35a6XBDPyAXCjdEU6EC0c8eHQdkGmIkZFfVqKXcTfJ001SI1Y6N9pRIDmZW
zS9hQRNCa7rR5qbO6+UdexXvIBrEp6qKIQMx5/6FQBxWVy6Dq3rO7ddsQsmsHdVke/vnYClAXizf
umv7ykWnOHgOnBqPEMDQ11VIwsNwDSo2TQHglksEIupPN90w6GIAnJRtvUFUg2OgJ3kDOVXweNNe
8hw7vUyXsU/cY5Q6znEKs+8O3HfbRqG5BkKCJvS5pyRJeOw9p1tK4L+qdJoVxwJBazIL6NOqxIdm
YR441TqBjGpAAFpVNIxwX+X+huBaBKphIBeymsvcetZ05U1FQHSyQet2appCPpwFaz3BBdxCKLcN
v+kgs3dOFjcw3pj5xpoz76kidTXMZf1S+fEIb6J9caAvf8moO52rkQvh7ZcUd+DZQk1ttNRXc6qe
0sqOXrM42ClJ7KLkp7qH/yLpvJbbRrYo+kWoQg6vzJnKkvWCUkRoZKC7AXz9LGqq7uVYnrEtk0Dj
hL3X7kVUQtkaxcL3PXXxJgwVsk+/VC/Miy4SmuS8ZGKBfagjDPDKBi094CIYVrnMpjfnhhqdM+0d
hobEOCgb07YUxYE/sjs1+ayeOvAEC6+LnO1f3G6Rzv0u90n/hSatjpkzJeusNMXb0E+QiVPiaBl3
M/xOd1EwBt8tej/Qmt60yWT+5GqgP2qusk1fhQbJH15wpxwV3nl1lR8gOX23xi3plSzn9urWDZp5
FWAOSuJ9wHV1Nlp8v/Ex9XN7E0SDdx+rrFnUZk6DlgqitG8v/QAGJQjTva7D+H5uq2N1+zUs9Q98
wm8p28TdPDIA8JSZTws5zkvNVHGRT6plFd9SPXlFfdWMC/+WWIxZ4Mt2OeHCMua0N5hbwBNezTlz
O9H0GTS0VD0mqVSPHciuQsh9xd7pxe6kg3g2cZYWMFKoIAQSt4a/iryuf23yWJ5aM8RlZK2V7ryf
XKxDIbMfpsmwY5PCfyQOe9pUiaCjHxQPkuGIO9faTaK8H5v4J4hD46pcr3yYbkihctxYAqBqJJER
+O5wz5Hf4NDner0fKp2uKslvPCnTWUwAwI7m7SV0NE2Nivy9n4zgNewYelViURSE7ywV0uuYFyT0
tTNQWdC+SyWD7qCNedyELYYss7BAKGfzazmU1N9dCxAfR/oSsmix7byBqizu/GufGiiShzLd5cb0
bM2du4VfaCSr0gHKnErPPUaeSvF7JRNVThSt4irM1sWtxk7V8GjY8dmZquaEqqo5jaKpKAUL99lq
g+kt5MZjwDFXd2NFQ1G39vSe5fm3hzDW4bdYRE4mT11qdOciq04WhMBDC43v0Jr1r2l19daJeCp2
9caVQ3sevHnNgE8BC0mtbRAT8OmrNF832fRdMo7axrWp74F+0JUUzd7OO3lBGiIvfmDIC4OJeeVp
tziPETTrivDApymqHwzlPnXEJt35kSWf0Iiu7NIgwFvTH9Zds5wHJzvxVM9P+WDSg1SSK3q8ZL0y
j2XKE5l67F0boMk9IyjXWWj+4x2wHqNykcoIFOfAjexaOr2mTZBeZQJErDLLcxuVO4DU+sXV3bFj
kPwrbgP5NAwhc9nP4/jNpPMzMEZ/a8F0wr50i21kg1pfmNnzXkW0WwzGdEUxxjqr2+ZBKzY5XlHC
94xhJTgBDm3qTG9EqC8UruSndLqQG1Nf8q5Q58T56HVbfsUTSI7BnLM707oXQ+E9ogMqFonp79vQ
2joxfDvntrnu0MXgCWPbossquPZJFFwHW+WHkPb4dkF33P5vg1eCtY572iSvuHS+Zp/Yig+TEL77
NvHJMY1Nwf3wPsjaex4TQayI5R1JYFmmvLFr1JbOKwqRp6bQwV2O3gfQNu9JwBT4iOxBLRiwDWsx
aoJ/q8KHj0HydjMRIRklIRPJlsdbTa7e7Ss4KV991ferm6aJHKI5fE35Txe+MXbUl2QspKLGk9Mb
xCEZwQjkdC8ydIrm3AEviPtNmjF9cjvGBsKW2Yq5grXl3fUQD9rVsas6EhakvCmL0CamhjHvY1/n
J/LKuXSsEefaTXHYlV++MowlhnXv7JbFW2qzlQF4iNA2a3EdTB0DFfhb8myXCjxiM9WHTE67jFBL
itF5WNb9hF6fje6iFLVz41kn+9u710SVz6iEt3CYwg/DGMWToavhNQ7c+6HOmeL+3Si3F7CzPAoS
7R+oYZZirOsfO4RjRXx9+WyHY7FJ3fQLx4C1q+y53o06/CotGD46leFbCFN4ERqGOAQ30kvoZxev
qKxLZQGryF0MSrEQnP6jiyqmhaUe8Xg4E8I+vjr46nnirrvkPZZ6uvTocUhNGt2jyR8Y5lpfPFYc
azwu7BFkukz8MDmUUVacQ1eT0Uq+ZZ/RG6vXwGINyDJpOP79KB+r/CjLtcVpzgUEAnkslcDNbBj3
uonFuZ3Si3EjIQHbJPbR9a0VDX5LGHSFScGON2VlOS9D2T2FZmY++GPmn1lCx0h+snLtM2rdljYV
rG3y6VuQLp4c1i6sVuc704PzEOBOEhVonhoJ2iMfINh113xRMbUhxs0E6ep31QmXCjt1LnNBFrqI
YkQo4JWdkYXMkBTy9oDtMWbitqyVuYTJ901JZzx5qJA2SdhXhzqH6+IFFRML2yk3Nr0iVwQ0B2+U
V2GHxpMFgA9KSGdqiv2yDDed73CJaa9/Nee3IaJBxqF4dsYhxs+ZDHcZZL8qEMZ9lCSfdpmmBz+d
4isI3pfS1VT7OfOwRQMTCr4v3IvKSigTUgMWdxBvybFLn6KczW7CXyeNlN5Ps+SntHo1bPmistw8
pYxnoFSLNbka3bLhBH7rgioiSjAzn4oC0XAkYV38fWllpb/qulLcMs/vUzszz54h7U2XpNOW43MJ
/De4/L0A+9j5meOv+WCwH0196SLBz9J1wdWwC2eXnJ22ey+YmG3dukiek5jJj3RqHuMtnpPa6+lU
bjPnqA8WMlS04hBY73TZQ/Thulp1JrhN8tfrTRxGuz73pgdtpztUM+56mEvxb1aKHdxkQdFxxUFk
Sm/TvMiWReuGd4lpwjQaGUjlbpRAyAzwfZQguue6fNBBhCvXMKMdYPfzwGJnnaimPQ7UKDFhMHaR
16ceSMlCCwYvLGCnu56Z6MK2pieRCPuR6mbtUYrO2kXRTAr6NhBs9f+SudsiHE49B7+j570f5Mal
zKSAPmUTnRAMJ6EnhkX6/e+LqNWv86h2s3Ks49+L4aLVblqzPbCaOteA8f+5qQvau7qTeKcbo5b3
1sgQdJzWTR6Gz3GZ3jBWqcPl1oH3AKeqdnmEU4VHBhtcg/DgYuqzXUwNU1d++QJt0VnaDUFAmhrh
rAkcrmITmoyTfSfpfJ1G/AZOiq49935r5hEnOiV3GQGNenHCW7YAl40xymw/+rcIsyLrtkRp+g/I
nSxWR/Z48CF+LAfZzvvWDeJFO3beI72Qv+rVpDdR/RyFdfFgzmb3OHdeSPk1txvRh+2jKVwTKUwd
sHarNpXW6uTERX/NbN1fk9sL0WGbJAnJe7lJEXqY4Vs94j/3bhKFsGao6gcPAvr7dUpUzf6a/578
52ghAarAQG+S3TDE3mGcuvmYOlXEICUCTM8bTyGDZCHoBpaSdX8gh43FQcCDJw/rV6iz0TpzuFCI
h7NQRbvkygG82VVNiz4C9wD1BGVwd4h9Oq6+LIqL076rHI6AL4P31vVJJrsVDJ0fUrJKWxw8LaJV
2TBDbMPEP/y9eIPAr9LG3ervV6iYi7EelnrEPDXy6BdlnZz6pIxWPHjeYBpCNR8LWjzcgQeZ3Kpt
8cpMsbgEBYIfWkWPNJS0vkDnt89G8P8Yu4isHfEZzhk+qnFvm2bL1ZD7+5JdG/m7QJjp/5slZUZz
nwlnz1po/jQqQR8UuP61crzslMz4SloW9Qua9JHRnGs+IKcDz05PtAnkD1P76ZBrcCtL0Uxbr6r2
UnYrVFs5YS9BfkyN6c7prXktpenvjDKU/6R5jnudUeE4ySrromIHRZSYJyQ80HKd+dSW5tlJs2Rb
xkiG+9iSd2lY7v420GoEy2wFTMzb4NEplbntStJeZvrik5FYHGM2AlG3rjkBB8hvAlrye5e5BFja
T6VhBR8YB46EqHNdN3JFddb+gwx6Giruyo4L4zDYQ1nsKGoH+BDBfPCDKVqbGlRCH+qEOX9HnWuM
J58B5Kam8zg0qunZLbRiOVrNsJXVPIPO6frrIOjz/tJnekl0SaazjWEO8U4J7zn4WyRHLePkqQ0P
vEc/BAfunJFQ9MRsdtLz3ty81zu7RsLKncCxaU4NpMlK8RCv6wtwzbOZ1xLLS/D49+gI6b2XaeKt
LHqpg4PdlBkSIHUjrqJdPkKXLBnBXibXerKSQe7/voo7+zXnqD8l2mUS1ybi7f8fwXSyxs6+i8Ib
4nQAaz8nQYzvqt2qNAIn7DTptyTJyQqH8cBWplqxsanuOLPlUk3svZ0eyvZtRwXjSpPUh1SNz0pm
sdqDfTpJ9uYvIOvTUyQc6HsBq8e2dNjmB8gLCXTwd1HOPSFEv+7xj641E3xGUc1nJye4cTGYr9Y6
/I03nYAkp3Rw2XjX3kscOS94f71db6MBanlf4ckFOvIvaqzNa0V9fG1E4B8LLzsEOXeiHCrzWBQZ
4SzCLF4KDx4DgfTxP1tnKCWziWp4xj1J/7Md+WtC4Z3na+VKgIzKeqi0a98VbRc/5w35ZsJbN02K
EMPJswslPaZEPRbYQPmyThA2DWbobq1pth45nn7HCpFeZKXzSobujfWYq38xn9YUF/NnO/vzksqr
ujh964LNwOc325axlxDkd7mE0BbzdFhlrZ1e+mS4dlIxzMR9vQr8AX71NJIRC1FN1Hay7kY7Xukk
dk5/Lx42tRNY3A77d/shRhnvxsahcaVj2qrRyl+9pEccnDEI/PuyHcUuqhgLGepxyEQJVMR61ZGp
CU0mxzC8leMZZMF33VQUWp3YqzwEqhWP/1i+x4eS/Joz4aNHf+6n+0G4073LIBb09dKKov4C0K85
FEVQbgskSysOSeIkg1mcottLVpbmOu6MAa3HHJ+H5uznrHl1Ivd+FPDV30vTUfl2OTfsELR3EeMZ
UhLAOadKX+IiWLtWoLfh5MiNPXmEMreW/QDkzllClNaM8CK1mCvTeidi67mdI3m17PiLHC+I7Og9
VlZN4lMhmydXBKfYHNrr31eyqRBTGDncRjecDmBCF8FgS1biLslTGTq3jTtP/uHvpUiGN7Lh0oPS
GYI3e5q3SZCiZ/X6Hg1OSVStJBDrBrLPHmB45Q/xMB+10xwDXT4PlWJeywz9qjI2b0ZRxRvwSulB
m7QItWnqjm4HW1wzPVbRHD4S+mIsXHruPTKG8JHNHsz0YZRcV80uT0PnZM22enRm1AVu5f/Mg7J2
KjMMtssFJ5ewalbCQ/FiFDBkIt3KT7ZM+xq301SNwNpuNZiYqvT896O/F9I/kjOdyrPCE7GpPLUx
ScDi98ObJswHSNDMPKqk3g55mvxIIR4dSYkRWjhKycFme5c3CjIK9FtY89zlfPX380UcmHjTVLjM
0Dc9pPSYO6ODha286pzYOSt8ozIfxonoK0N6zVMRZJqETRfGQWVHjBUD/RDzroBesE5JqvWD4vbz
Z3Gu2gpms614wij2WKr5CXDbmQQRryjqwhPzOUR6ZuLeC3+OdzPR5dt5YPktNQEDN/Oq02JXb8rk
WmdI+/p+Vmjew5PmIzzbvp8xoAMePc2TcSKpuN80fiGXSdw0REOxtNiwFPuO20kRnhimu8Iq2iMj
fXYqA4ljysvHjQwGAriaWZ7c2wvAeHPtjMgn487dlKrO9n4d4ng0mG1ZmAhB+jt1x8ng4tp1C28T
9nF7Kaz4CR1Cc3U0J51LVthZp+NbR3Dt4e/KYj+/L1O+4SnlNqtIT0Mic/sh7Rq4VDOIqk3eO1ze
Tfbmc7HuplLE5zIw7C2BiwBrbtcnw3K59R7bY+1mTEAshklLB4b87u/rOWIjrl027do0OPfcZnoR
g/sExds7JGpipTUN4uzZjFd7hRi6pTooK3+bNiFuxZ5gTgwgy8Ba+CR3ai/atSz/hUzWpFJMi8ZT
DxFPRMTAS2PYsoRghCD2okofxFheEwwXYcJmFggGrshFiVKtnawtSIa1mIOLwM1QT8FaEfs8Mkg4
sZa/G03js0RdkZcmrZ3yTlb/JljITBOpvuOwR8KhIufgq5CoWROmXgZ4t57WZaDe0OYcumGtoPpb
CjHWjQ1D8kbj7QvXWIbqGIbQAt6ynmYfEXdoWbiZD42MLsMsd9oq+NyHH/6Kq8x1L2F8TOZ9CrHY
encG+44VIAdOuraYX05Vcozqf24lMDgxMwEsFJNPHOhDmemDzAWTic/4PHc70cwbCwyiJDWJUvBc
MBTu4hcPNS2byIl3IrXWbfJYb4MbVZb2owXWhLSKzltjfg3Xag4e+/azB2GJQYOxAAjfSG579eV1
0yHYZ1a5DS2O3zLZ5DMaPnB8ZpSuDDu6C78JR1uKmSnZ85w9m9Y/3Au7vjhY0T42CdQujS0yuWWm
7+nZAzkfQver+ignF3n/WZYVGBgAENMhHN6FM5wiH2ghHz+P6XWX919mdzLRAvgPky1XgTusMjms
IigL9rRKDXpVRKoO6+rBa86JcQNzzNtBG1Ss2GmpGkZfHgK4sZHIlyMasdmclunAZrtgBAzwdWE2
pDC2wW622g0PjmXG8T8IcfQgGQhCqJtuA+BzOcSvsWWzCUK92dPEH9Occ4+/ugNSak6zfRHNW1SP
y64k1sNhrBmLfJ17jGabp4xgsbok8Efk8Z5Nbmj155k5MzgFLLR5nS/zlMmnj9ZuLPYomIwIX3la
nhwcE46yE3gHrGrIhm2BCrdhvIoMxnO5v/TpU26W7RNoqZ8kLslgwpw0biruUsPZ+ZKC0FPhsz3W
+6kRd6Vhr8M8w+fHHaZ55Isfwc2CFOrC5G1jZzZtmbHoPFsvnb2cPqcM6WKUXOeK7Me2/9BmvhVZ
8jyZbFqSczIP2wKHCr5geL27ssgJyKKvJMxtLySK8yzZJLyj9ZT/83mmjfMPKrEnEq6OhXQeOuhm
6Hs+KsWDpR6fiFOxL3wa69n+TLG6olYiUoBkXi0vaHVW2ejehUNRoo0Va2/c+NyzUhgXng8kqfNg
r4x633TGup4QqSIL0E6+guq2QcoCUt0r7kMVH9IAdxaxxnTgjHQxCU3poamtVRRn6zykQRv65RST
mug3+0zXpGAw2o/FQjCgE8m5TVOyEZKVnwrEpPmhH/OlUjgSozo6oC4sR04sROIH3BFbkwUEE8/5
JWGXznrlWFbpDNytvWU4AsaInPeqMfg8xnOWJXBk50OfRrvAZDTtzfcuavLAB58rOSKrKNmyydw1
ZUoyMq5jvWOrd8BnsrG6CgHW9MLSGHPgQEJWQ5aPceB/hk+q2pOK9LZq7TtrRXUAg+NGfYrBuUDQ
9Qia6GNkV97dWAZI6MA0VJKT2jujMewWCB0fmVckRrHuMmp7a2TeNPSbxAsOhVM+NTOSjxTZKLcW
euFFYeASbXPCEfldqcdeMxgPEg6ej8l/sg2wfFxchcsKhgFnj3+SoNHHuLDeVJJsM1ZZJomI5qyO
zhR8F6axCsd/o/dRd9WnnomzKbkt7ZmzRfm/STxtFBBRaRhHbsErK85l1vwwLEKVZm2jtsG29zrN
hgvkT21kV38J513AXLCVyzqouWZZaFBoRUcUqBvXTuC0mDi5fU4mEj+WIu03Km8JBJYxyy7mdQB7
Uy7brNpYEaNvFa0Cu1s3VfcZMaTdqbk7acLXAlnBdreZ8rJ86dHgtJNx47es07Q6OzXqHAI2g7jb
VV611r29cuzyU3MCof3e9km6VEQh8VjZpExxOIuF1b5BVNxyq6zchsiJoNtFrKmNZr5L6vZk5dVz
V6m7Eqkdtz9cWO/OSc1VZ9cbA0r1XI3MtCDLB+ZP4QZbkT8mito5ThnX2Is5huUdR0ehph1k2Bch
uq0fIIger6gQwzb81Wa0DUbWp324hdm6tVTZLW+YXVmzVRIj2FrPAg+TIYRp9nNd/XZ8x8j9YS8n
j0mpf5vRXXMK4d0lBwa3cr3CqMNYsQJEm0QPs4VwNc1K9rXEz4BPmiBKuvG+YwRok1RXOw4iv4Ft
tPFPBkRf+6wHpEchTD5O2KnD9JOAWuDB2N7ncfHiZxnlFOeXlW0tZzjETUklygCgFBFUDyTSPue0
gXYrqPdtk325qUPgALDH9FKS2RSmGuV18URq9MqTYl+Jdpubxqm2yZ+/EUETEW/qjvPJEf6Bw/c+
AJgsaPESW6yZbP3QCx4my9w0RviizO4DraCo2VvEGzM2foXVnxoYE14AUHry7wedr7x53BXOuDFd
bz2lzaUPDaYYwOuioSXi69uzh5Ub/5LhChan2GZldBYQc7LB22iSRvw0emzyelOjlxw85vxxubqx
1Bp7F6PuBQNdolzoMA3ai7YNns0JE3d9IRJvi0p7EZAASUTRycZAomN0uVPwMBrkmzXjWkbcNJEs
FQuB6VHP1j8NdA9vj3ttMyfl36dUEjGM4mpf1JIeqLHHnc2OZ2v1x0Q2/lplFLQlm7aVlVxuHPDe
mPl24QRHE8EJelsL1hs5eaEiQ4aD9Lb5HNBDMklbe3gNsFjZ3rxpvMFexF278bS597z41tSJJTbx
cwL53y4+fbp3KeJV00SHxn7OoCbEmE67pFq3ZfCaUn+Cejx1PFEa+VLZt6Agc98Z2SZp0w0Iw03f
d/gYyELI1NWvkocRBY0MaqKPg3sEw4ikSZql4PIIMumYC9vEnhikNQxehPyZZIrOjXnQRjvd4JUS
ZxMgZS2YaKX1YVBQlrKHPpDHRKD9IVQ2wFuPxCrFD6mG7GzK5NF10bXwPJf94GLDCX+KnDLEYkq2
gGTLFBPNhpubv2PQPCczbE7ZNdO+R66ymjv9oRWf8sz+i/1agK5M4rJ4yMLqMEmbADNYFSkVUjw0
xXZIIDIb3spkuYCA0KEITVlJ471YsFxMz0FQH8u5vZRx+y2wASz9sb4KI7tvRogjATDUBDWCrFoA
qjZyK1jWcWXFC9EPyTI06Zc1P0DZ81279WOJanuh2eglo7EP07GBN9/QjgAjTyO+kYnkTX3Dj7lB
f3N0//og4QNp/qK9qrGPWsALxoLTi8R30ybNHRFDbb7JKHmOu+rNHMPHglRESyHc4noZDQ6oATv+
apyQadXeNS8CuZjrfMSTTTAAssVl3bQZ6njm9MCrk058oyVPli8946+b5uvb8kVA8vEhohJaZRZO
naln81hOzH87J1uaXtmi8qbxTGHSctcSIjss/dBgoddj3SmCbYXRiC0/4NxpMtZIpN2FZWm8SgCP
fPSmdu1oPFsgBduOn+26z6BE426kt3TcfF6ZJQ1lkfhrwuT3iT/8NqgbmJFQALljkh9YxY223jQW
6CzHUhS6unvzi+dAGaikJlTdJc8jnTbDMtCEjhtKsnENX6NEGAgGu2lhdaepIYY0c5yeiAyIQYUv
OHpi9nAm+6x8Gtd4OPPFujXtbVSVlPNT5C9TVh0rEY8rpyC/mVWyM5vWio3wPwIoE6hb6q3gD2tu
34NN6LWn6ZQ9nf9kaXKzYii5zU4s1A0iFvL3ivELOL39GFDpTrP3YU7d3jG7698iLkNk18yehRiZ
HX723jsEmCBlpoPQ1svUTeey8xED/kEp/TxdjUQHqoxbsvKc5WwMnzXa/Nj99sdjOGTPIk6uf7+C
jTHZesbRTcpD7ZcfMtEP7TSdQOTQGTKqy5KQs8u4SR0sNDtZF74Zcbfp2Z4tmCZcW9P7baSACeXv
ZDHuEW5QYsXeEcdLwExWbTtHv412MjGztZ4CzD7864mQQst9liNMfkLInEVqkVvRGP6uJs43pkha
ugztlkSjfVV28nSb1y18y3I3GctaOXTfrfagUCEA3xcopjLPOYbWdG9XT+Y4zAsza9d9HX6ZMb1u
Ed3ZhvlaBGQvdtguyHhCIjSUh0Bi3cEtXy4s1qI+GgNtglzLmuA6KazuSj60qoFIEJFwgZePHes5
l1ghs44bu2Fe0jLnHfJy79YxpcH0alSaCJbRHtm0pmcvrm+VSLGKrZhRCcq/0qx+CDnracLH39r/
bGyrWWjPk6vOGb4Dd+Mze2tYfxBB9Vxk7HdZ6rwLxM4oBRD1mo6BiCzlKRA4n1MRMJcdLnmNJiEi
aPFQXAOfpaYscu40sitFcgARbYChwh1IsjceC8RZJqmtpMnds3xqF5njvic510DT+0s1slgk1ISM
dLFSgkI55gAomeNDpKLWc7T8yOsfs2j0gicwBldcwYsW7x3rE9z104Eo2PY4sbAIHUMvDasfl0ZS
ryZo5wtYAgH7g5XmFlOcA6Jxig1TFxpxj8d65TiL3G5fm4jizYlJhMJctI2L6aP0vGf25riH1Bd1
yLicPzt2wXQ9bbfEV/9pmj9mqtiWm7OziQ2PULo23OmCAC2vwnrTkiUn2vojrPyXAe8y7A61cyYq
C2SfAM5n5ypd1FrlU9D16+I+87DftS5HjJWWHIxPdZ7+U5l8idx71fPE9Ms3IRL0IUphAQamS/Bm
CeGjR5AE/Yz19F1geMxE+nZbzvlrO1gHI2POzlwZzzjr+S4AXtTaAXNE59rc/q8cAXEQLliFM16m
bITN6sPz6d9zh0jOKOdMnm4od5/BDFSRO0I9b/6pq8VAV+R0NI0r7nEtp6m+6DBYtUNxnEcErogA
DG98H/FW6kiehzQ8xGa790JUBYF75w3J2kqKXWZUr5HZ1kj29d4acXwAJCB0ySaYuFX1zbN9BsuN
ucQnk2BwhtUMr+k2WQD0iNmW2NX3rMzOlc0ypFPvnJJ6XUrxUMU+Okcicb2IFlbF/9IoIDAXnRvw
SQhbkQ3lOg13fuveiQritzTct46zb4DGHRr/PDnttbpvSuM8Nrg7cv8xLY1PgabM8J6VzQDCsb5i
TALaV5sgZh0fo74eRyaebcdmtsPfQA3hjM+ZZT7l4Xyy4xk2GPFIGBMXo8k1EuZ81A3BQn3krBoT
RbGR06hWBOroYOQrbveeh/pI263hjADLZg7WAKE0mar7GQxdq/kUhQdQEYUtdny90ISQVoVrrzIU
i8s2+/IhVi+SWepVMw4vft1fzegGRvPrN6ueX1V6Hkr/oaRKxHdhOFwrAQjn29+orRw8+lny7VoV
9t2U3MxU+1uAQFiWLOPRKlggA4hhZNq/0fagKnPAu2qZrMy42A91JlFQxayVuotZWs9ZL99u/6TC
fTFayUyJ6ZnnP/pRvZHSesGutY699HN01HtV5cjqHLEJDDQkWhO/m1cLVesTWYe/Bs/9rqw58mLi
pSpajL+/Q1Ji1ayH+wQxJbRx2x3PWvGMim/vM03SY0I6ljuoa6jN8+Dk+ykZ6TzKz46CwRydu9hG
+0pWdpdSqQhLk9VXh/MCzfzKaXl2MiSrM/1klPWXwyeLt96L45kZFoZyHlqPbjYQV0rGCAwj6hHo
szRc8jCYFfuB2iXRhwbHMXdhe58NRrx0SvOHBcQh6qqdgfQmTPIHP2u/qDcYI82/t5u8p/AqzDen
o0CaFK7pKqO7Kj61Ss46tL5UngF8H4CCCkmfiFCg7bcjLReFk15DoWFgTZRJw/WWtdWnJSm54uIe
TsxGDgyzrJkA54hJBjk13Vs2W3KJAQqdTZ4+tS4XYe9+3b5Hs7K/oyz+qOJ8D1HoKwCo7480I6Pd
QYEvLawyAPxKR66sNFzKEu6lalLEr9SuHMTiOwzWmQcTgo/Ljce33vUPfKAXXLd7R4F0y2RMaaXH
jSKqnVt8i6L7MM8APZLbWM7tLSJknM3MnMs1YbiOaUFDnJA57Q5Lp8Euo2wJXjiIzoSdP5RBJKjU
oXkX4jyGIWtmtUjKodpWBiYER9vVghg4ejfvOoru18JNhqvWfrNHdmcwxLZd4Gx6o2F14pKIBzHi
DfUCg8BKvjlB8Tt6mB4s/MHLoVMrTN7TBjnVuKTWI1aUEawVkVw5nuw8xs/rePdOyuxYmdpHz8Dn
U9gACJU/XAtm7Ap3TSPRvhkVhJM25p1vQvNkCh9syniDpTThKVbgcoTJeK3R2BxgMNY1Ep/AjAg8
5FOoNKisTqJDtAnmhWtAMISi5Rh1/Nm5Y7lmFpBZfrWuK3dcjl7preeIzYfbzhCm8bksXXrspZV0
PVb0INmLPQ1OtI6aSG+c+lh5PYgOGwqtuPPS7sNOiJorUPGtkndc5KB64ZB2hoeAQKN70A5+zZL4
uowSJQyKz6Q07mvJUVQxZUbSVjaDy9j6GmQNiZc9MPiOHECD9xgv7qUM8zstITflXsuoy30SRWj+
R9h5LNmNbFn2X2rcMHOHdB/U5GodWnECCzJJaK3x9bUQz7r7PWZZcpDXIpg0xg1cwP34OXuvve+i
Qe0aMX9FPanNNPYvnWebZG3JausxYj5biwvCMVzC5DP/1GVC7YOsv4Vz6ezDis2EpKk1aCV/V9Lv
W+vsiLWBA1IqaPozDkR+2EZ7ByGxEF1xbqpvU7I4E3rqA13yk4zMOI5NdA7GLqayCwZaJ9/mQnzv
td2zk/B35HQAl2Juq5aizg69ByUhW4rZhNccy3Npj0AbJlxPY4+6nGbnaLrROnODnzED1pUqcFwH
9PWEHm+OZphtMeXQ/N3EbT79kYNbhdCWEivzvZ9SvTPi5829wocx1kL00drI7H1m5Q3eSniwnp2B
5fVf0eFi4Q1msqqDfD+lw9JKUKjcyMctmvDO0ugPupaTVanQTDC9Kx/pXJnbrpl+kvPEnsnsWdDt
5bKm675UwyqVkOMrY+Stxb/Qup2qPD9ESWURxlHAuiOEoW3G7TQOKOgBhaxMAp5EFrNQ5S/W5Jyo
tjmL21Wx9edb7JvGvjWmU1MIhFvJ9BpAXVmNyanvKHzykEOX0ZSP6EqRteEyq7gRQQwNL/WSZ9QX
PWXLAligrsbb6O4TkxAzk4OX4QCVHDmK5nhySIxYh4xSEYdTUuW52HYFrqM+9w9k7qDCT98GBPt4
R+Sby/zYhm+gg8jYWBOgmQJ2AOPBJRBk5JRidwNpkxyKmmHj4AXwRveYl/6FrtBVotMuZy9Y37s9
oSxtlny2/nQyRXgmNG+XCeb5VvNQ4GnzLXWpFusPP1z2SxeBvpvTLXJXtyVuzaGpBDZ557IjWglL
ZTWeCJky+ruwb0j+SohhRIHGmOQ0Dl6NFgxbT5jITSzdd2z131XU/qI8/NBR/B0/wdrBpBhFjC0i
xmP9RPhILv7y+N2IMklPXYfYL59LzPW02oSJxyhDteh1UG0cTJ8D8g/IAPcVqtN1O68Xwdnm6/9G
Uv6gqVatMF4GLROwOmDAntX8Ek3gblzYWrMYTm4Q4cZCkDkvm1PuBSxL8gXt6HdBIvkmiKyjWxM1
FwgiWvoPaP8HSaCZb8xbYdTPCMr2NnViPzbXygJ+m8xvcdK92XW1iTg94mXlbM5xGx3z+FSn2Hvz
kdAuGZ8ymog8BsM3Lwj3Pq4BE/wwWw+22yKE/M2Uft1nQOwjfEYrjg06wKzrPmV55ILB3eAJJSWr
wp1c8KjIpn4yIVHTeAdOpJycrslw3zTkC8iZv54eiz55SvLsxTYRJxrLBRwsFO3svzAKcpbe6DOd
JVNgNJ04LeOHOU8f2tZ89e35oJzqfpalserMS5kIbmCTmDUaRRwCyEca+CelaF8n94fZd3pVt95z
U4YIclLmLbY2oFRYZ59nzgcu6NNT7ZpuobTflcXIthpM13bcCMIvIPeF/GrpYzN0p6r1zzSLUC68
6iSkPMBr40TeqzN8K+foznKLs2FXz2WeX8wAC3fZ7Yxh5mIM0Js8r/+0re4bbB/OfjGtmNrQ20nR
LTJUNDNtbO8bMTIop6iF6+Et0zSjUvdUETzjbYiPNwX+X93Nttmug1i81uhotSM3WNxaSCNUx5FP
ETteZ2rflfHNTin0CrwltMhXRCwh7efJdkuHOmz0P2IFsFA+WEO6wKV1Tt2aTSv1kdv04qHoe5wP
edqiiT44N/cyYqugEaOPZbZHd67xH+OCZTofCXOIx1OlvQesOr9kVV5bNf0AR4PP23uOmwXbS6Q2
vgTr4IXorO0pjjCpeJ8Qtl7inqCrdvk0HWnBVaiSV4BtzFRYAFaKFY4m94CLxyufcWd/6wAtH8sI
JY4PpQ+w3LyN/S1kVLXF4OmvYAQdmjK+OpTgO1Lg98UUnk2LjtLcckaCfD1Xl5THPwZRtQKCN27A
UdAD2anAv42GcRq8hN6zJ9/rAg+0yWgy/JY0zR1lcLJCUMbNHKmTOTDCY+dma3T3ppO9uDG6wCG+
ByqzQRhx/5bnhuTsWuKNKzXaCY9zWIBDUbf9eyLsemu2VrKK6yrbBdP8DcXzc5YT9qR680emGCGC
ROVTl1yYoaCoUO6+L4E1DXa4Lfz6FRAMujZce+ccSwjqXePIc7efc/jBbgC1uWfrwgRGf3gm0Mty
f2BT3dq0vaTODxrLUWEJpAHTZ6Vo0rrA4/vFQtuS22kRe1UlLpqE0HyB0U7ZkgTvNKs+eWD3xmhX
W7y+PU2rY2F51dGW/VvnxvFhDGucAW61QWVDYqSqmQci0m97hiwyLhBM007Esr6aEgsfd25+EKL+
VtkXN2QiLbuUrkdlPKkuxWgXUz6Up2aa7kmmCFdag+brwwcMe0sH2X+e652e5S+nHHBcOHxq2Vzu
a6M+e516M/O7oOEWGgq6T7Xg2UDpcip6dU09RWpHboE0RGeSVSwRhtOzxkUMfa30aqTRbiry7Qwp
ibNr8+BN2K4dtiFvMyF4XwnL2w/qJQ0SGJoKWUVbik8TQVOUQIn2guFX1XkbtWCUAjG8KLO7DkOz
9np+iqODdCU9kaxM98KqSturtvqVq/C41LJ6x3lC3W/2D33mroErFtvSD97GLn2EBn1GjHWeY6qu
kMAxaeb4XaFyrT3uGSSjNBmD61SaHCJjWiiZmf7oewsbNB4ARttugBYTGIDZTk/e7HprXd3qMnwY
VIYrsHmt8HqtMU1xX4PunhFD4PNtv8Gu+WZM2wr58wovlTvUXIGahbH1BL4/D733ayzTjXb1hSr8
EsQJwaFhsQapjp8UsJRp0CnHX+SfQOayY/vUFV//jEzfpkQ+40qgZneL6xyYvzpmFkQLESeKICN2
httUWx3lPR6baKhefWWdUeW5OS5dcySSTWby0QskolcaHkNyhg8HM45mNhVnewlpCK4iO4CfGJ08
h3CwjqqyTzAVpNJAnhdD9QnewqIhcDw7DemA36l6YyB4N9XGdzRvnEpQJem3Hmd6qPUjMqvPofF+
lOiJZm3/FXxEJodpY6LvVpHoPFgmxLxx7/bJu0R7Co6R+8AzwQiPzfeIDR7BeHR200Ft0Yn7a3hN
5iEziphKCtlKsInjN3ImSXwz9XPglpRU7d5p2F9Lk9GTtLu/+ly9Vq5FwROZglrS3aU9etAEe0bX
NN81Y3qDWIfGrh66fvzJQOQqAMQA8jkYsmTEYZUMp6uDY46PcVLn7DQcAuzJO4uKArIDN4yXbXxk
oGZwCsMlhmanQuCSOkm6douPnOp/1BV764Qb3NjnIU4V5TZch7hikzHKfTpyYg7pI9mtujap2GO2
JSpB2+m2kF10qhlmD5yoDoLYErciDAS1+cLDh081ROzWaoo3Zm8uEWy0BxEYbnjvj3leoBSsy0cr
LW5+4DNGBrQT9x5JoqmxoQ3bbGSS12v/u/ZQZsUlQGTApCFFcHEtEw2cInAWYYt7KxJWFe7ikiIs
x2M61eFuLi6OLr+N5YClUFCtz7I40h9lXqug4Womw1lTm9spYVFN2uAvt8N67sPmW+nsvqtczpsB
2kK894ylHZJ8x4YyPk0ehaEAblTWYpU3VuMj9xiLhckJhucuImur/db3bLFFwsZkglun7rEKxkPe
98qzr5Hr3OqKXzMgHX1v9uIHxulllekTqkkIJMB28zHatD0dRcBmFIjSPokoenXAPjJVNvk1U+43
Az32yrfcNWfYQyaGn6z8EDWCByk1qCEConqOi8GcJqfAYKYd0PHCRRPPHL6GmYcfABEa4E5emcoc
WCQKjB8rK2B6jc6mpBT2q7sxb4ydG3jZamEO7kTjNtcWdvCqQ0q1k+QbFJEKCD3qkk02QjALqtuQ
6fc2kuEGTXgTOXornaKFGajmTQ08LsUyeGysNRkgyEBk+BxpAv/iXGxyh6vuGwIVTlKhtFZS0yof
fdQHc7MtaKLpHPYCxZYBwcOjn0jXC9VP/Zxy4j+zuexCJ30imKXdS7HYdubOeGgcH3adjOg2YdWy
y2eLhtY5qsimmnMz3SZVgwsudodD53EvRF5Rc+qzvyf90G+VZZccBpNwa4eMpoUfXxj8FWp4oIDX
Wytw/qrzOd/mfYA/JJSPZmhPh7bhMcCYAtW465DD2yUKu5SoG0MFEOXqu1yWTIcHugs+xR2juVOp
MuPG5l6uJz3BTFvOdv50Z+eMl2OGOifqAYJOWvDCJiI0L4uee5sGBjJ4ZwPIRm6CltDkTPaMViWo
MtM4UlqtRig8K69p8zekih2tVShRfWgj/GtDtC/TvB3CjxGp+SmRAH+pt9exVwZbX8/zGf01XYyE
cPVZW5+hRSKOY08fUUqIBH2ncRuKCWvLVJxdY9PKJSMs7biFA8ffguiL4WKF6QsOOSYcVhLsUcR3
l1GBqECa6MfbtoShBNCDc0SLsYcBbX3vZs68Kolg3VdYnI9GA/G1Ylj4oqp513vmzZjT7Bcr0w6u
jv0ZjzWk3Lwarn6e/IjqjtZRyN82zYKGtjky69GB9a9vkftk+IIgDAKnumbSSB7T6t4O6uk9qNS7
tj6a8VcFhPTyL6JpUr3j1zfw+T7bUqAVZzcmMSzMjnBfaSknZHWXXhudbdqtSA4iaNh+Ub2aXvYQ
hD1hbPxba1lWxt3XCzr69Bgm0Mew366Qh7svjI7KLXys+sr4myZd5XArFPMph9dLGJrt3Jv4kIFN
Je8inr8ZzexevDhFTpjKcY3jl+SN5WWOvRipbLFEkjxNTbr2oK+gM6vmt2bmnDjkXv5M+jg/QXWf
+h6hdv2jWQpGxyezylDzBBgqAdM1+D8HT975+CYeukEfQetOt9oHe5U37xRkCPR713wxas8/fH2b
WGa1B93LetjN9lFINhnTAtBOpd56u9hpqsPkppL2qHMVU1IdC7ccr72fxuu87cpLPg3g2Wx9RDWE
bhV7y0ebnDVMR285FjCrJjHJFupSKPCfHtsBLUOq8EFa+SGGqbNyKqs/oz12WN3yj6YCXQOQpLvJ
2X4gr9a4BjkmuGIck6tshgXGGEhmDkpcdeGDR7D899CHgpIkKVnocV9usogzchOq4Ln0x6dqbvLP
SSCU7xWmJLMu5puARn2ia9oz/wrVGbcEgtfYplTE2PFpGd69HWfVQ1rOz9J1oRZ07NZ4GCQbVz3G
Wwcy564wkd2MRojUboQdUpi0ITorpd6LPQJkw+Iu1nG/10YM+UzRItdVpu+6hV/IyAT7aoGySbee
Jm2QvqPdki+HPQkT1lhtktpCZ4Z8fYtzoGAgPiYQ/gP7R2cU2c0y/fQ2/L+vgqzRR4qOf/25ZaXz
MXdZIr1iTM9phqXbEmnzNtDTTAh7/UszHe7bNbICdU5AwpD6SuWrrLo7zC7yEjC46WOB+GE7VC1s
bn+OgG+ENpmH3X5ya5qFYGmmOByPHH14GmkMsPMjYlt4owMwnRcZsq2NjMmz0Hwj/5tuK9NrTp/R
uibE5x7TSnnkqReIYZ4rvy3u7aak4bRwgoP4eQw8j58UATcu+GVKXTyIGtio7YxoTYuSv9OgiwBJ
uzU4RV2zli6tHum12pbPPHvwT+likxqjW5w0/P8iBBbfRenaH8dp5zWcKQcQMoERn2I2mrOjP6tw
BNDdOtGzT5fQRoLCtGrIN343IzAe3xxZsKa7o7/T0JboF8n8DgL4NqxFtxtF6l3xAEdrS8743JIM
tisMiIoGEF8mrvszDNIzDsTp4FnZ8KpGqFTlZE8gj+fh1XGMD9CwMO6mPjpCKas3ivPAy1RMC2Gu
fdODNLYVoua9SvzsDQGlm9jIGQXZ85ZDFk0Vw2ZJbI3DxNSHUlsPzmJ3MdMi3wc9p49G99O6ZhiB
JWGCkTEE25g/OvcNiMN4yvP7uDemi+czxZH+tGEmFJzMivH6kLbH1qri3dfHQypyZo3hvRll903h
NzczNYg3CFzxZLFobIw6KQi8vwYekjQQaBW+D3hOE0Xpgcl9MF8mu8z3g2EiFR9fNcanp7xjjBLg
TT6MNp0Uz0jGDQ18TIODf9eMSb/zc0Ojv1OgG4a02XaBg+6qM7IHsx7OI4pnjiM5M0Hfu9psR2P0
EsCPe5zQKoFVNj+pi4wXGfH+PFkfYyGM/Winio+H44w/favKDZhMyYT8/xpAhctt5ih1bsLFm1ma
T8JDzjI3zQHAE97RznX3I036o6VRHqIdk5M/4PtFb6SBSB+mYH7ReM73wh29M32Dflcn1N8ltoxU
WXrtkDsx2010de383e8T68mZEixmBk5XX5skW6syv4zjbi7DrdMD4G3vzBeOhU16mV1r3AdGr0+5
sjUudEKa/GoY7x2/xFPhurD6OCIjitzUfsPashxjawRZDwPmDeQfU86EKt+YQYWAFClQOLKvEQ++
dQStBp8pNZKaqbgllfmEvj7Zf5meyhy1DvG+D19+3771mrsQFFdhmjTTMIuE1lTve4IxMNrKxVXK
KLOdPZT4NrdAkRLqoINy7+BnZqrq3i9kz50rey5uSw9Aa3pQhhXGbD3lyXRn5wJXxeNwXTGLXtxI
bpfc5UXsHcaJjvjcUX7aaX2EwlcDIa1pYKBEFgfPXbppGWqhvurJhI2TYjssjAWTw9ja9aQ+fX2L
iulYw5t8cJxyvHhZ1V9zUYQXGpBrRJ5+INq3qXema1BWy1UjaQl7TrqrzAL1gxqijdkigTFyhjf2
FA44ivmEcfr2+zTs+jMuiS1Qn/C1KCDIZAHMnC6ygldzNH5xI/JGF5lEEKTDBSyX2E309h58JI/g
jSb5SlDQsZrE3h9RcNeplzyN0d0gCpDfqYc8ky5mdcncPt9DAuXU0ICBA7EPwRMs4qP00+DK7Pqp
CbitzGScLvRUhmNKoYNY0aKPsfCmOPDslGOxEg1gXmfbCna6S5N1i5IXXHOXvYrOQQY9tDurdmgr
yXo8YQ03dkys7/zF1EWrztoxLv31xVjqquZQ04gSTpi8KVIdjHGerl6x6aQR4AsZwx2L2yUqF+x0
NfL+OCUVnf8CZt57hFfslIF+GgRbWGaW5mPvTnclMDq2KLrZXQGVTOmdIHVk0wtsl1XDPREXgPPq
9tOsveLOsNrDHHK5+vl7IEAKugpffj9Z7jHqgn29POThpCIabI13sCEG32fqCPD1PDGnulVwczmK
GvYJnNhjWlIPGQNHS6enHZ4m7fCcawt0UvQ5N6J5Q1CJzrMDwJZ5OH0KF6VYNJ4LbMcIXtJ237e0
FOxxx+9lXb/YNPiIfbZdlPi5Z+O7k1F4/foqIsYWwg3ejjJ6ae0oPwuaIRskJUTDtcUbDaXLxKSv
nWw4fE6F4K2nU8tSGyS2wUjCmJPTCMXjqcsbjzs9pSmL3rrNobfSuLlVaV2zPUwa1g3k52C021tX
KvM22iC9fb0Y1cgpeApZ1OeuZgLhgKNqadKuXCJFHt1mwrGSdyCEmqyDKS4xQsR+9kmGxSXzPwc6
3YVuoZd4QU6Kz6KOiUKUuMM5Nhx+AKdctbwg/U2hRPQuBhC+BStCnMo823vUL1BA0+LzX+vpsqi2
QTEec1bkVRXBe3NwR2470hufcG9AibCi18wxHIYT1sFmiLdxJzs4TTqOgR+qW2clBenZLWIThCh0
aSvAOouURRc//UQ7e2vuFUGvDRBVSYxMlFXPOd16SP8WpS9UA+TBQ3L5epG2j3l7UgyS3by/lP5E
q4yh58dcMrOqO2ndZIk8ClfNx9Q54mNCRrf20PCmdQnXN/7aEGNnPyDsu09Dj2whNTTv4AVfoymO
P20V7t062S+Kp0cFz4DkHGThUF+fvr6bF3fkGBXPX9/BoAYa37yUdT2s6rqpOErnGXPKkmljmFfP
XZyzGHv4xUJ6Mg9e6zIkXBBThl5qpiCV18wOox0VVIKaLlNos8pzb/fmS0132aZzetGhO1+HOBHX
KnXVGjVFu6GtRLbgSM6iE4r7LlL2TwJ+NhxkMX8+aNeYPuOO9iptnR2iG/y41egzl61rLsLykiOJ
OI8I97FU1cjDzfr89RW4S4qEaARey58TB1JYHy5Uu18o9wzb/IV55wcDUP+ebcs/+aHyr7ls3wDo
iYUU5V/HIWwZ7BYOybdxfAfMgLjvoXmelu8UQoCVtpt+LxbUkkjmv2gDFq+OOS1OidA9xF6UvKUl
KCNAJ9XNbsMXIJccPg2I7aNhe+9qSl4oq7FzIUuJbGE8TFIwNIjRLGba5m0wD/AhrGVG459VmHaP
4dB/dxZRc2TXDlrGRJy/XpLlK8NeJEJIp7eWbmEuz4wqPLNxDk4urJc6NaLNNAvn8MXbN+Iy3mQI
3A9pTCzTNFZHH+Imk0PNA5RlzgGfiCTClgOEbJkvJWVVwP+fa5dt2ktX7STii9U74+MEPkS0OBqb
DCyViNqHJG2TQ6zieC98ieRwLD5zB5HoBLHjQUXO28AwcCVHx/4YCXxN2gjqiV/IU2Va/YZMI+dj
lDmCtKF7kJN0bj33ASMN1S8Nt26HmSO4080UXGO3XwtmgXdfL5ni/O/GmpZnb/xMyDHdmrnsHqDW
VZtWyTvuwAuF6nQTVUJ3jwSZ74JBt0jp0yUJ9Mev0jRvPeAPRK4YMywrQ5gndCTZQv+n059NH15X
/yFNxCHS7z/SRBCPea6QJDo4Dq/ekjf04/MxyoPmv/9L/h93yPu0S2pqVl+2h6nM+nu93Abd2D72
Im0fjc7v9kakjkFqfoPPfvCatD9GeZ6cGac/EO4tLlEQSgZifGz//9tCFD0H+PKvvDx5lbY/y6HS
G8ed3LNdJ/ouU8w+4RY7xzFnut/qMsEIEiTXr69Epym+I4dH1Kr6kzHHHC/y+KI5+z1SYP6o2VT3
UdHpDYQLIIaye/bR1wO/ytW978EUC6EsrjPjJUFPmbF6G3kz+Gtln4mztV56NGhbk2meZIW45nFp
bdIxVn/I4P090cO2bEt60qbatKF+iCWU79+u7lDPfhg7wAygDaqDY3cnreUvGgIGtg8cjf+c0GH+
Hg7Fj/NICOcRJatKKfFbOFSHdZgDBDFoOX6SH/DrV45K2h9FhYUpgnz/OA063Id2+61sESA7FszL
qd/WVRm8MZUI1P3MWPdUVtI6Rnb6o0xSNApBqo+xQ8KOqSvnoZzHZKk0/hBs5f6eT2hbnqccz4UC
Y1qecMVvlyrOBo/RQL/WrbwMXJwTJ+eQKLZ7imLAO6m2ON3zeVnGjmsHZrIs36ai6K4TM7w5ZpPL
RrteZ5ALcBTUxs52HbnlVO4jcrmfUuF8+G5VbUoCjbZVGuKCs/vkaIPkC8Ix2nth9Us0zEIcRMLr
oTXMdeYbdFAb9p7CtWcaCSSSxVVzNuZSE2/XaBRZ1sU2Pf/VJc08LdxdlNH7tWjQbKkid3rwBxqu
+Cy7aqmTSyjOJZZXzgjC2WWN8BmbxFdbOjszDMU1MqdyN8RwXusCv6bQKWEJVY8xX2Kd/+e7BWX2
3559WshMxJVjW0LI3wM1EwnqSFoYPSxX3ixeaD0FmlZJF+1GXHo4UylRO1h4dyaQuINoJ+oTrElZ
rhqUgPmGzlP16JGmRdRwxawxZTTYV5xJm4qFrxyn/r4FbY4aBMFlkM5vtRfPBHebetPlDFjA5ron
Stv2SqdNPQcypsOMmtQFOIx5urjr2jY/OnUd7VEW6pemKZ/AVXU/UvSTJs2x5NbMsXxHBU1U9Vyl
301EdCZold5Zugh+Y1yniTaDCs1z02fMqpeAPI3TbCvhDt9jAbwz28Ba0XbhWN344jGWjrwb0VyU
9SZUDazBQpwBL0NyNQPjpObSOPXWFEDFoZ04DIrRl6H0yTU6ccyGaMBNkC0DMvK6tlFjzRuID/Uj
3rt6M2OQsHwhQZln7S1tTVQwkUTVgKk1Le5N0VxCFZUvsvPlY1u7a9p96thb6IUwXdwxs4terMqo
jqYZpnTwTvRzxj2ZOdQ/oTUcIIXY2yFgPKENUbLvYwIMWDOeImtESiFCm+wBvkKe1N2xE6sVh4iD
oVR+BqfWnv/5DrN/j6qyyfq1pXRZ+IR2bHMJa/u35a+0LNkhOIcgnYln2MTy68C3beB6ccDAsdsN
9cEChIsxkMDDBKTtquWIto27yl93VuDdCsO5RjDroil7D2aE4Gr+BKUxLVlBkZcdRuzrl6k1NjBz
mEMQDJO3wr8bSSbJhN1djOjNkr6+x2FvdZXmgonFKg9JK7Qjk8xogBXeCSrOu+FA8+6VpvkCKZ7x
cRBu//l6OMsaVqRTUOTHv/77vzyT67GE5BJxKACvK/Fbgq0grwf6MGpFXQEBDWw9nYyhx6Nke8Z6
CIZ3LZGp+GE3YFkFb2ehJbwhlT27sJsvHpf6UMluoG/ev4VpMKGxE/YNCW+8EQRYgSE0f7b4ByBR
AsYYN07Ix+w0U/ncuydhua8YOgws8+w8kZAv8YZWptyBATNAvd77M1ilOC0fYsHDbkjcalXopZ+Y
FKFKJcQrVIn3GEQfGOXco691hCVXxrfEDk+jsPNfsezUxmDk9YcQ3a+1//frZlkma5XQHpfttyKF
g2osfT8psKAwk2d9IjE8DIpvVbMkYC1HAGfI/GMqxdlknb9y0DoVnwOA9wT1TKzWLtQS+pAqf+GB
/VnEHzFFrBk6r8gpzPXQ7/Iuh6LQSrWiZ4on1vP1uvSUuVGkBZ3cASdNI6aZC+b4iEewNevuw6kb
dNgFuU1TT5aZ5A1SSH+L3CWKAuNYGnGUqFuWOZBH20n22Ph7wFQ+nQOmc1a215E2975UyxDK/V7E
VneRZrqxbCaCQrj5K0eOeyOR5b1vSdhq+QXjUPPY9dGt5Oi+/uf7U/6e70WdwjJvSi1QVgE4WYrF
f3teE4SOwh6Ccm2LqL+MvRcd6wS/dJvoc15F2OfsMGN2DVoUEO+5CKbh0rXeZ1rEsNwjr36QaR2t
/SJh3ohdAnL34B5QD/8x5/F/e6cEpC0FK5BYiqv/fKfMCBh3YBXFJRCOwG9C2lLhOtOxfPa98nNg
NnLpqtjb0tuwtrhxjzUxNHd6Fk9u7nbbYuhT2jnxN4ynTHO6jElx5Vt/KP/+VlxzPZVpsv4pyxG2
+9v652dY1fy2KdbRDFJJOIQCJSQ1b4KGLM0QJ8S6zPBx/eFTXKq8/3xa6LQ5pqLe5D9p/rbKlHlr
1xO8DH5WtffnIuRcSvMDEkpnE54DQ9bemX1awmIBBJfPk3m0R+cDmhW418Yw6V1g2vzDm/r70mfD
tNLa4R3ZwrN/K+/6uKhrcwKsEbvtsfOq7poAzT8GNIe2E7Eih1B247FM4xb5q30cpu7lD+/gb8Wx
y/KrXek4pqUUka7/ecu0rYCRSX9yncZYHjXka2xtPkQPfpSNpGpf2A6tz6Q/0kBh2wzHN86bh94l
7oV0MesPD5uzfAy/fUya+0Io1/O0VN5vD5vqUMSYaUSeSthdQ7ev9nnSxfi0Uu8jrQHjI4U5ijzK
rrRBn2EXyjcwsNDLY9u5JsbsnQC5vrlZnx45w0haEUm4c0mVcRmWn2EzhMzzNARgp5HdtpWRfz/2
r9IJh4SztmUdKfhg3TEIdfzH1smNX6q6to0dvhLf9j6bI/iKJcGGA5gBUzlOL+PQvZdLi/PrRXtg
XzLXIeUanuFjrRq9jefwPqVzcLOI0VrlYozeZwvJo9F0w/mr5f71YkTtT1tl/mGwmuDyh8/57w+d
Kylp2Gc5DnEK+u32dxIrwtmEUCHIh3zJmtxao9W8KkRBR4Du8wYHdr8yq1JfCtLO/WnMnsxlrKzC
nCbJO2eI0PYrQG5KXlWXfP/n92f9/fF0patMBXPLUh7b2n/eh0ZeQrKaORJUuAuuyiseZtF023Cs
4MeOHQOJNg82daT+omvV7dQS7D00NRKRJXhoLJ1+63bUJirr/bsiWEz3lO9fL9CoUfxOojh8fdsW
rxHIRMtEvk90d/AYqI86s9iPRuhzsNf0MSrp1GX2HN084Z0pTtSN7uEfbnX5t2Ow61qmVASkSo55
6vc60OW4JOhDRAyzshMLRHzn+pW+DpCc4/sJX9bBDwqSzRv/Bg3rSIxSc7aWvzbK+RMD7zuWFs60
Y/rwh8/i7wUqFZnwXBe1pI2Tf9lm/m3DA8EAtQD3+bpjmnA1jEYDTUeHbJFuw9Npbo3QHi88kvNR
A7TaVLQ82/xDZLCCCC8pL+E8zZduENYNNU0OFDOy17Wr7CsoI+e6jO3phHn+LqfSz/IeqNE8fou7
ft66WEBpo0TO49h4WFeBEm/AgcCO8cj+apm4/fPv+r9s7q7jWFRQlmORGfd7umhV23bDlCVae6a7
JgKPRnVrokszPeMOmfdu7Gr9GFbQPtE5nsfQCAHKvCeZtemisrkQs2bdhrHFG5EhdEHAQjqrjNTd
P79N8+8fiWfSA6AY83i3VHv/+ZFkIYIl7solPh4jCbUD9Xg9ta+zz5wqI08jmArzgQGLfPgfzs5s
x20k26JfRIBzkK+SKFKzlJMz/UK47CrO88yvv4ty4d5ypuEELvo0kelyV2sMRpyz99ppnHHwL5KN
YFFa1Yn/yOaIHlFRQPG3EoOeFowbfZp3HSRa0MZcDA5kNHF11Bs28St/fvD3aPNf13S+0Jx2NNZ1
dvv6u7VHiiSCwJsJ8Ttda1CzSMK7bnxqbaEfMTj9wHAE3gVBY1oTnceJXznlUUVId4yr88+PRfv4
peNAwHyXu50uc09//0ImemIregu8qT5lSKVXRWpPL0OA/sE2jAHINxZHqUj3jaWklz6wxAFu64vs
2/RY40g9JpVl3OxOASIigh8Ac6SdmddL3nQ4O6qSApOruuM9b06e+Q4VqvkGw/aY9RzoQtFHr2kn
k3GnQRFJKmM8Zpn5BkRWnLqyhjmLTnArk4O4DdKGEdH/4+lzZ+Uzby0WBvnd3gvfWZJWdZaua9X6
e54NcSKq2Pc4MCvQXXQJHqJdbmsAEDe7UHWSRcf+i2IyVfE7I3KLMmSiX5dLEjh6yj60HiVjYiBv
vBHnlJ4SWiPrRopASi2/DlEh9lGidQ+mgrxxljNxzCyj9uoUNWTQqKVwYK87HO1DXfkmyLwYJvmo
oyUvEOvqn3QCxcf9MVvj5bR5386z7fn1WzTxcEKY8Pna7wBHzuUlqUTwio0qPWoZCH2Lu5vrG5Cy
eOvGtVoWr2CY2pM8F2hMmpSEq5A8hXaMo1e7b9ADGekpXNpl6WTjIQDVbUjYFBOCILGCRB5Pdjzo
rT/DRIy656FALNaURJypaxZZhxQSAP6+pqKODYjWyhT7luNE2BiiFOdGCso94RkB2KhOftQzXLnA
W8dtMBgsuq2VnwO9pccBKkAmfUNqAu0Ff9MbUeNPveaTGINPbVUVTYM2UqlvkShLz0JtN3TN4n5r
njQ5EbsEstlW7RJjP0FMEEWovZWab7pm0pHdMmUZZ7GQYSSTQScOk2ZnZAsG1yGyfnZ4AUMwH3aP
i2UwX+zI6qE/KPOjIpX6Bi+/6f75I/y7pdAU3LzpHGs03fVlJ/Gfu1M3JQQwqjKsXSIqjdI3b3lf
/5BzDH05ghs3Ma7ZrJZuE48JtlAiDPRRvUFS054tBnRdXu+xrPoPI+x8CM32NSWo6FBYyPUGHFj3
32g4zqs/P+7f7HAE3lDbwiGrqeLDzhbMJmb8DiqiBvi4xoegjdW6m5rASeQSLCNvhZcDrtwphbEL
QygPTcM0pwFGu5Yl0z4sv4rlfUx6/2/fGpBytBOJXrVKxjlmv3U8dQiaVPIYerkVrq/hE2OUwZ6P
T3uLmfWgBFZyZQY8LBGzI/YA9asWpTNTisbY1zrOlT8/aeNDM3XZxsu6zN1V5ch372//581idDRl
egTm05YJxx5gNxwiEoFX/RR0TkNU4I7xWXyyfFon1hDexl7HoluLByY78uYeMVMuiaeQeiLY8fDU
iUuN19ZAanPEme2Q22gUihZb8xrcc+SYcpGcZgMLZ4tPUThqUse7YVT+0kO1oX8UNEQoraEAkPce
es2YMQIBh7fns1ztqr6vUJqKxp0mn7yFWlbZkUDQsUN2lKYcEtVl9TfbWJekIr5qvYdMRv4i0Uui
24Z/C1Fn98nn/X53fHf3tFRYlpZuqOyPtXcnIqNvINZYeb4240jjDkKygqxkcHPDJrxGOU3DgVYA
0PYB/o6UdI+IfmJy4Pv8Ye5mdTUF5eTZUh/dBhXbkoI6mLNJgnWujgVNIPIXthO5y1u9GIqDqiZI
Bfo+frbqOt7Klj0f+h4oiV0phQK/TAm3RcDw+X6MwchpO4Ofq7CCbWuj+Bi87+3lutILD7Xkt/tv
Q6zaBJz61ToTS+ZGLSseAQ/4t5bGUQCV67Mv22/2S7agv6rbpgaUVn23SMQ2Okdm4hAMCN5Bjvvc
FS3ODBVxwv3XvCg9Iwq6a2UPrOqSZTgS+NydWWamY9KK9/IeXFsKZ/8rNmW9lvFmF8A/0l0qBvMc
GMlwCeYDHWPIBEzg6eUW1yGaArwktVPEgNIQ+I+7YCa3JZYFEh/tkyepfDy7szlXLaZDhtAt/f2Z
rvdNMy8TDX1Hqc9umKTDzozM18ko3vhw/Px+CH16iIp+3OjAgg6B6Y97X0Cgwc89f7KX/jhoM2FA
25gZ2KliC3zfkByloopYnzgDSKnLbqp4VOIwuugz9vgmRGgVa7Wnj5N8CLPqrTS0U8+q8Cp149Gf
u9eum461OerclW19Y/QVka2qjuCBxiFjy4n8XALPm+FviELW108WquUD8eu3zFJMNga8kIbJsefd
HtUkyA7P5ITHvoPZjTLL2gKGf5iqATBumIbnieTkc05i88+LEdQD2NOyWo9goXAmEG0aglQQF1XT
6i88035fIQqDacSvkWZgNpxtQJGHNtCB7xPTvTXjXDzN4GFL4HiPckrKzehL1dmUlLfab42HlkCZ
VWXX6cW+GUiRv7CTL7amqio4WOZ207R83RE1k9YaZHhZ7CcyCIZzVOSTm0pfqrQvdgGU93WiNSZ7
q7Jbl7nVghSVzFtCqm4QtYTTM27/ZNEyP26zGaKJ5dXk8yBwg/56kx4Nsy5HZGPogkEOg+BY0KbS
nv6HdNXBWDhyKPR1nOtA2WscUixrzeGeVdJACnX9CU9uJ3ScoHIVelMM6n1pRkhzG121+ZpK4KQl
pY9Yi8x/czGj1MyOmdEfyMRqfkZlIhtmqyWRNFiwlz7832XS8oEY0FvHKGClZdnw1sZM6iqBJ6Ud
Iuu5jTmLYuF5ExGUJjLmvjFqof+g9elDNYCZJn8DYzuioRgk3wGmeLVOkSG5kmYDxOoDmz6wdRrR
7ceJaB257jQnUS0s12WYbzlGqidI36wK7N6aiKniVD3O4GeJvAXm8MlKof1mpWCQrJqIpzQ6fe9H
LJaU+2g5WA6txVQ5aTEOtU7tz1o09k4vJvWG9ggSgdOZuOZAwZTdUB2kkpAHibcLVJMye/6E22RO
gCO3A9FpQnFUfQTFSb4snmNbPvL/m23Cumy2xaSGNwElxKjn+NKoLIUom4NHgh6gSKKKbgoBM2KG
igom9bNe18ce4tJDMviPZbBAvt8hJi1hiBm+BhTHdnozreavOLPEW7XoR8LEFvusjBa3Z7LjYwbZ
Eqn3vra6Zi+01dh0aKy1LiQdpxPOn1cZ8+Ntibu4zYPjrgQ11Xh3AKFvD8eI3Kl1NcRu2OP0alpp
fDCIUD5IPYw9yH8P9z8KRAlVNDLJN0obdhZRcJJKUyHbO9UucqBeRnAIxKxEV8XS/ymRVsE+Ts1t
wgBvpTDbXtXcvPZVKSDRxv6pSlplpc2SfellpTiNGPXX4ZzN32iq7kmsS1/UQZK9lkC/lW9l3wjr
HW/achGJ+RXaZ0jExvCSyOF3NKn5xSANgMhDRkOpvyHBi1SkskFLmVvPNSkOe/IPaic0lcLLh75G
U2oFpyJq/VXayG5aFsv5ueu+MgmNzlDGdmVsImELLpISfHLkp83wYW23FVMYOq8Eoh7z/aefL+HA
PRpwTzPVvYcDivNYHU7SqYYnFUTqyUrs/JhhBLAIIXH0WZp2YizAquvRYKxkDrOqfu36AaBzVWne
OG8wiUGly3tzqxDl90OrlG8s2CO7eMwhcxmg0bRqFUZSVz4OycaewQyNcqc95yaOp7Cz5R/aQHY3
kP+13ck0DExETgoTgLW5GAkykGqu1eqZk6q4A8q+UtymyrCej2P50PDy0Q/E3RTAESF/w1Nmn3Fx
MhPRmOsQolro8kfG7ktuzHBrkLnifxA4N2S/2Wid/b2y2c3FZa3fBp+ZcKUd5QCM36rrl29EBFEo
CYGizJE8cRpF9uT3hX8qyBpCOPuXmSUmyGvDeLCxKDI5nmF9T15hdDKdVyKIGePCq+nQl5zSxc8B
OFCsyPamtdvFtlswp0X0aSymGXUdWbGOjVaG5wVbCpdhHTnNZMZXxkDDNiNmap/A0M1Qy0Es5WKG
MuhfmXm00rTMqLC4v1hd/jq1vnLCsBsxvGw6N2MVX5v0ES/kvaLRLFT+ZbW6N2Dps3i1MbDyOF1s
SshbAPXAcZyTTZQq+b6bE2iZjVxt+3Iy3BELhKtnSnRW88rjw2YfteUSLRHto85HQUvzaR/VRv+U
S54p4ysYQWQ+MSH5S3T0vPTO6zp2PMP/XhpZef3z8vKbDZit8h9juevKqPrf7XrlpFbjpjc5Vmba
ifRxWCFtKohhGUlObQjDMuJufEFs90SWLNDkCQ2PVFX/FOyzbjpBM5u5gbJlGPlzFGh7RBnlXwBc
iOLFQmv4L60Kv305deml/smO4T5/+3UDxjyEYSDNOZ3zsXj32GN/XGwCZbPOmMFuLYkPTVkvIhl2
CpsuZulW2EosQcX9Q9yPE5v2JsTWltvooUycJNyAOvIPNzmBLMz8RYrhEdl9tPwkBYPEyqOknlqq
6anKR1jmvUDmNE6MsLOHP78Rym+25ragpczWnOPvx7EaqltDoRvLOxFG08nSJmXnhwyB8RaE69G2
8l2d6/WNZosMDQQOIebYXY9i5ZxNyr6zE3HT+io+j8wN18SEzMyaktBir0Lw6sIKqu1vXdI+hGE/
n9GEz09myvHKMomD5t98keNQO5C9oh0SGFCrFpEfFh5+Nf3yb7Am+cHMKtMJpahz57D4R2DBvtby
uZYhLlZljjlqDI7+pGbXeK5Z4RFFIYXFFGAp6l8cmLezJJlvxvgydPnoGVVjbTXJjCFD9G4ux40X
qQlJfkPjtDogHKaa2YU4SA3Tm4AmihsPDtVAixV6U+UBuekc1WpQgiNc3DWhigcR7UGBHJSEqKi/
5rOlwbYPJHaOSrbRKlt5FBu566dHZfm56vMWBUhxLLM55S6JDISAzmRP9En+OFbAAYi7Qk8mZUuA
he4QT9J/yRdDEwOIQ4KO3LFrKECFpHOWLX6EDKLPhGxNxxTP/jqL8gVQbtfOTCzfhtaieqDxd53x
oLvIiEaMEAqpSNo8foMWv+oHA3HAFEpkYAxMNKSwAxMo4me9Aer550/bR7WqQJvAGVDIKkdey3r/
1YmqIq1U6FC6Wve7IYdPMWpfKpjomzTJg8rFnji4k12lniKSifFNn74qC+qqVTFPFiMd4AREwqow
AEQP+ZB9S9A+yqiXvge1cUgRHv4jWZB74hL0FW4pFsVDUwYTIcAjsljW2Q1ggc5riujZwMD+hrhr
XDGaM87keas3IymvIjvDF5n3MqNjlCDLj2HVzns99U24LjItKiMmuauhKW/Tf3VBQZVunpkEb5vV
yMqbypemamZCenz7q2YszszZAHFPFsjMh35vDb62L7Bx5SuZtKZPNm/2h14WLzNNBaZ2iEyWQeqv
Z5oQ/FncCW7YRVc80y/OtpLoG8eg60WTJR8QZpOAWBT9ayfXPZPqcT7eL2ERYskKb716HdVrUy/X
rr72wVVWLpRNUJVyGc6Vvm+Ci1DOtnIOMF1eGxNmBItYCJHAgKNWLfiAve2a4TcplOA3AcFxjLau
/8FgePAzGxtPmJi01yX9yt/+1lcd0um8HDZxxRRrKVN50MJHvV1KvZcwHpPsieqnpyh7CqR/a66f
ff+p0Z/H+rnSn/P0hSr052x6oeL0pZbwNkAi+5JLLxREjZVUZ/1ARBIMQxvSw80OC5coK/trlqFu
xNj2auppuMWa0z51n7Z9VPnDuVNwyEAwi1pWVdFVvGuWKYZKEyJB266YCCT3pILjpYMoOWSH0d5r
vEj6gWsLmjo6+pjLyJlqjo10JJ3LOBA3WJenZl5qtE9mfqbHTunW2c/PfY7U8GJZGIku1IxR1L6U
9qUqrjXb6vk63muer5a/VFndfJ+3AR7freVn5RYwl3BSXpMnE44LVLfsqWkzfacmwVHCWwV52ax2
QSnCS1AkaOANxS3UnURDbi8vsLu91O8FqfM+rEQ+80uFhJPYez89UFZ6SFByExKhH8yKcPFj4B9L
eSmNcIr8pOQnUFgTJCsMlemZAqarpufOPDfuoB3s5FKZ56m/iORSmpehv+QETpqXJL1SUXqNh2sh
lgqHayauibi22Y0yx1ud3fRxKfLtWtVRx1tq3+TxZhYPsX1rlV492MR1JJ1Gj3WRoLLaEI5ngd1P
pLgnFslgQRJy4EJ0SW6qhCIj6OrBxWFBXumDkT9o91LyB8oXkMseLHHjU4bSDzOpLm56ckuHpeTk
38qN689KjasdkTJzFfdr2F606Co1F10jEeyC4zGLLkl7TqJL1J6poOV0fO70U9uduJbdqUmWwpCD
gMocjvq9Uphk9oH2IJXUh6g+hNGBIXE+7Id8nw57m2ig+BNZ+EeVDHooVAMKzT+OkvZ7f0IWwA6r
Qx1ZpxoWj2GRWE7fyoMzYuJ4nKauPvuNzdNJjUcm6MSQLZq/eug6gid0guHpqSgoLg73P7pfCADS
Trp2iCbDJgVeIBeHekGCXT/fQttqzlLXbSsFkXY4wUZMIccAECmmr2FTr00lsb7ENQMMvpnR9m5E
Wv5cZKDop9YyPQ690c+/L7OxDs1mH6C83CaAi1e6KPvL/ZJj07tEvR64rdqYq6l4ndlpnmutSq8Y
wPDAJN9NvUq/dGNT75rsE+HDx/3zMmRHI2ZqqJk15jTvVviGzF/E3sXamI2nOIltBEPzVl9waNHA
0VWewMLMdYX/KT+Hed9whifnZCKFa8zGR9U0ni3DSG7Y3SKDA66WdI5edgasY7heI4DiC7o8UouL
T+5NyrKu/bJ75pEjBldQkTDw+HDEtegEF102Qvnpws5t55q7ZK0+p9hXHF3HxpFkpXklowV4sh28
GKjRwXDQ2xR91tLo6Qn8XWK1hYqPq03qfbUkCfx5n6J+vIEyAqItA+ABl4H1fhgUi3niRAHsqJ1A
CBcmBhcjsAKvk+HmwKUR56mjC8ce2RnkPAZdUkzrZGFLwyaRSCp8Naqsdgel06HN9OQtDNkxtlGn
q5P/Brjm0hbzZ/OXjzIdXloaZ+gGmSSgg36nGGC2FMxNrWXrWK59vGjgAy2DXIRGS4nfg7e5ZvA6
7Iz2kDfQ3Mxqco1KRweaiemYW5JXI+LHctMRszxwX/zzi/pRwMLDY2OiI6FGQf1hCDBjhyZgEm5b
2PnlM/BvorWGOqZl4A+O3mjIkTn6nXyTSENMYme1Z7IYNyrjRWv6KkcdsEefnl6hm4x3QWV4tmHR
7RzVT054H5uQPFJ7UV1w276LMN99uzJSr8Yavmc4LUtshQLZblDmicSocabpdbqyxJxta6VVkaMR
IIWnCg9/D4t0Vpf1G5nCMnxSNm3Z43sLiWSt7UmcFF1dxjAWCJGuR6EQZorsZMhyzkFG4HYiGxP0
HWnFIct6oYXDiFrxlUdTj7VNPzHmUqXIJgrDyLci5IjyyVv0m8+9huQfuSEDa51T4a9PXM5KOqfo
6Nb0sftDV8QWUZctjVd5lUXa9xix8BZbMv6e3jF8nq2Vgs/684Mwf7NCaCxq7IBQEX0UOqXIuKxU
yRagRriVVUJrINR7rVEvqSllsIftSUuaIyZ9Q7L9sIRuUdLEz2RBfA+JG/4BaWLfED9ybGS4kwMn
XDrCUE/VVv+rIHPlhqivuiyNkxVfJPkwBsiVpjobHsFqo/BuN6yfpVPqtL3CZjriZi7PdtARpJjh
bZ+WdklbdmRKQElOUpwPYYVvA17zzrJa+aqlmv0kVWW80hC+45KO/SchGLw0ml3s7v9Ul9vY6fxV
3OaItoRPeiLGcI+1MfYC8kQ2/qiJyxxKx0AuqxeBXUbJQnlJmKFHFykPaGNOgwxpcZKzykNIYj+Y
lTkhzyWx7s9vCIaPj2u2wawGJgSdD6G/b1NDo+06Gk4l6DPEKHNgnywd/d/9p1LvbqbGtnWptEce
uCNjkBrbpbp0N7e73vZG2+Oz025VIsXbpQbNtX130pZi7wQzlbwGji3YaUrS9hRUHHAXlNtEw5ms
t7exPPwsOTho2t64V0LIXb9HlUhF/k5TljKUHaE8U4vNzVvUtYpH+a0XdJ7l0xwmFN4dNXfWCGFy
zcbVG5fQxkK4JCjOSGE4yEcefldj9KLveQ/wkRSlHdWGO9/YzeOujvaWAYJ0b1Z7vdr3857jYWYt
lVDdIUwPEelK3WEIjql2oBDK/qxqPmrlUsV8zOajgM5CLihUkuxEgSeJoeF98hbe9wPv7roWCk3u
vCxsy/zw1y923sRlOUGhRbHZjBcb+Mu5UvYhqjOsYTiqYkYpNzrlmNcK65+m17ZJB+489KPkiO+0
2MdmSk5X0EaPsf9DD6vsRD81O91/ktJ0OgSq4EbuJ3uziN4kvDuPJjlgm1C08sM8GdqmIpPFq9hR
3Moj7sV8hXzxC1656loUorpOjV15YURHWKRDdQ0C/SZPoLx1e0kMtTqT4LbmexyX86WNJPmKACJc
CbvU3zCypZsyT1ELZZyn5mgerQ29D33V8mRBbUEoTHRP5O2zCrb2hA9bnGLRChAxurnNahuOAwJE
eHvGt9jEZKpiMdhopJGv7soNBVvviiN7eyOS/B8Cte1rnNUoFpdmdYHlDutpbiAyBxbd9Gru6bdU
Ju8a62UuuUTlNmuzTQRMQrsB0QBvoYlUbYsJEm5Zj3c30friqmTSSzub2ffIKr+j9oUepvq8JJ9t
HeUPQwY8poy9udUYFraGuwjyP0oXAFqSnmUK0Ttk8MluEBNf5yksIpWH4KKJdi0JQkCAop01LeVP
u1LsMLFb8R6r9djs52af+/tG2QNkr/JDPxyanFMrXshNGh/n4YDTlypJOIuPvXq0mqWq4DSrR6qs
Tl2wVI1g/V59xWK21HQvbYHMn4R/Uu9X2ycy6ZSVZ6Bbkr1SwJ+U51g6UU15jhT0iOehPJfSiarv
1UonqufoZhIs5DT8nXsNyomaiPMLT4g39fBkhietXq6pfvTvV2YclK3AlalL8ybI6X6bRCyvK7sp
bhnBX4RPT/EjEZ/qChCfep2N8kupwfE65PQyy2MXHO3yKPhhPhqIjO0jX3rJOtr3UrOTfK9xWL7x
/bBUO3BeW6oxT2Ny5vu1hAOZp8w8tck5HsBWkiZ8ypNzZJ4CE6zKUjeki5ZxMu8lxecl73JYK/1J
NU5zfxrvNRknTXDLPnXpvzWKI1WlJ3IYWnFEIq2iki6WCovj5B+owT+kylJ+fbDqg4gIpIWGsNc4
NHJWvFdW7Geg/9IuwW+s7YxuR+BR9AWdCnXfgnozay4uv84rIYRyt9ZcXXORLX12i1oOPL8ucJqs
cJsTuB7Ys7+XqI/y3Bux2nGSM4W0wba9o7EpH2Niqe4VwjUgqA2j1uLBW4qEmSBbavTd2ScWwC00
NxyWwmQt4bOO3ASSmryU2W7rfDtVW43k242pbXVtC4nrZzUpyCEyn+GTuaSwC9OtIs9AtlN6RBHn
wB0N9FteFCLKXCos/y0kdBQ68tbYmeEeH16ux/Z2mCUgsmoFmyJXdlSp7CBeJ+0uaneB7YVE9PJ0
UOWCfWm9UvEm7qipN/guNfluyp1NcwOeSLGUH7og4ahG3hrtlowTKHgRwdBbyuCJ8LS0Lba5n9U1
LjVzL+QZzQozCWuwn2BQh9anZxY2dL9549hrGjqnLYFK8p3+olLMXpcIoCMGhg70eoJVQpY2WNBg
A+GB0qpNgKZT2UQDw8wNsQMBS2kAP9PpMmcALN04U+bQ36QU3RkbR9OXMu4l2JjpTiI52b0KonkB
md2L1KuOtUFyBERtCT6TQzIeVRtOa7ANd3pjqZFfW/IHaFw4A+MNxNOAoTmt5k6IjA/sHEm3JBpr
G4p9OjU2/1YfbSgobra+Vu11JTPDAQK9VmBH3SuA6B4sxTxIKjdWsmnlpep7lRKpgBs/cXIyaBMs
bkvNlTPQQOGYTgLF4JBnQxOLmiwHKG3JH0IVtpzmXgrzjwgBibPoHyyHogNDRfcKLAePPaXdi7Rw
1IMtxCkHfinJiJQaOz0imNiZYscmadbeFEiepk2mb6CwaBPSnk1abCJy++JN7LNlIId3nUHaWVJd
1oDq0wl78Bqbte9ZhEgQZMj7GmzmdKNXGzDhKHZjWO/KBoARkFkVLpzY6IFDMgs134vpzNQ4+UuC
7ryhT+AQY8vcTZscDkwp7+DES+QEBlk6S+FxX2zuvGW83cZS1b3y2WkMsOVOZzhNu1Q7kxnqQGFV
7jUxbcPZGzmttYkiByxPoC2lkC44boaGkdWmzTd9jqligygEyqylo0xc1/JyXfRf03LNBToIEo03
Ntv1hGjRTdwv1cibilA1Y6lC4h/xsdyIxKEm3tBhuQ6U6tSD092vI++jyiOB8MijWqq+F+2riDed
JpblAFmiYv4mKC3C1qOtqTi64tjCUXpHgHnrHVlhB4WL1RnKpbp7zbFj2RuQkkigc32T6ht92pBs
3rabmgBo9m+8r7y7Pi6ztbKj+4GZuJPXdv9Jd+AuAXy3gOs20h/TwFtNR0v9dYdaTmWagc9Fpear
uHh1OXzEGx4++rXm9MOQeWQchAjOLNnBeML2pFG0V0ncAmQYvs/uK9XmG8PBwrXkdDcgnXOTPmCb
CkkMaXp4+b9Lih9iLcSrLV6T7jXr+Ne8zsFr1b0qwat2LzLAwJ/eCahfpPSLqb908xetfrH0pXz9
RfCz/0yF07O9T8NbPD036XM6PQOxFfoT1TQMDp7C4CkOnqz5EROgkT+Ke1niIRyWiocHTb81yYOh
3wqNdBxAx2WRkbkcmdZjMklEZRT+37EZ5c/kHno1+r0rEhWkUV0br1N8zA9/vpX+pmOL8Ioxuo35
Vaf39a6LJPcNYE1/6Xjl4qKXWLnulyklb6ZIkfoUAwLncVJf5NIkUbM1lENVxW+1zQJNyIu2Gdgh
yQpoyYbUJpJlkvh1AvyysUgo26UROhVo5rWqKVvDh3EeF0t6YJHJty6d2YrZySEzRvl2/6OGX1cC
5iSprqHNMMEi10RC0SWsyHqcxtFYtZyCUz9+IWHdOBAa9t9LpGzyJcx9rpRVrw7sQ0m4xSgR7OtW
sp6sjtzUtK9ZQ6CmbcDKekZTZs816u5PPuDiY1uDmQluXkbwqAYYy/36AR9N1U/keuYDXlnc5xaR
ZiGaaUfgJzXau0zZzTb7k6XYt/ysAOqvjddpKbYuFPsWP12u7Fso3dp0ZzYvUv/vzgUVYCS27Fwo
nVyc+86FzUucLPsX9i3h+O++pfe37Fvae/3ct7B1KTgAR143elq5bFqo1PBiqtwF962LH/y7aVn8
bxBYo3zawhqE1iTC4/1SSAhgfafqkNdZk3TpAIGd/vwpFR9bEhq9xEUkiEHKxibz66uZEK3dgoYs
ycQCQZLSUj02SHePk3XtUQSCuiun16ieEe6K3g0IY4HcbM2H+6WrU8YgcTKsK/hsXm1FAz4hdGZN
qurfWlVZl0A/N/pcdK5gxMPQEzMj34cfYbpgsf73j+5/Xte1vy4AJzv3f0BQ4T+jOhEmEkfbxs5h
7nfke1gEVh9y3ja8yRNK/VcbIPM6i8cXO4i/F40RO3M8+Y/doJKgEc1MG4zB2gdQXhhBm9deRQKT
xHL+rOaSfuj6JY+3zvNnGSnoyfpuNvTHispOvpJZ/M3vpuz72PrHnj78c42y4E7cKHM0XZI9C8+O
VGS+rfqsNGp1s5u8/seQK3mV6CgEEgNWOQK7xinbrHz681sHPenjlg/JCZpbmXeQI+i7906mySgR
Zl+uB0UtaUfrNMqEWlwwRXSFMzMCsDeVyd7PYStfk2x/r2wkS9XBpEzVjOVPUYV7cDsP2xHplbZU
P2xte2slGIJcYW9J9NITFLquVrvWtFRquvG9htDr7iUZ7JA9ikET8drD4BmFp92rGTxEgRgq58Ir
Bm8svJ787WG5RoPXFl4weHrglQgHC0yXXlrwVXEBywz3Cg1XHV2lnGBYQnOCk47OvUkvBg+vdjWA
prVrT65au5npGpObmG50rz702nvVoWcVS5Wh1w8eLpB2oB+AJ08tPAzF5eBNxVI0VlL8xcVSMX+F
JxF4Uu9pgWf3nhJ4YL9GxG+B1wfLD4HhUr6+1IwUsHKh0BhA4zcFLvbYTWMX3D2VWAQ6LzURZJRv
h247hNsu5CzxyVjoIyKEtqLJvV82baGo9nvSVpqKNO8rFVBziwxbzhJCBOKsfVSYX+VQaT3SAaxH
U8QSwps5emTGQJLEEGWegbR0H1fIbxKV6Jqa/u1XCIGHxgRkEraknk1iVi5h8GaTKQQWcjqXU98e
ae8Ep3DmdlQWdvgqDwNvUEgoZdUq7dpXwNz1MsQHqJfmxUJ6va+alr6Y3SfPgZV+X/7b00lbM0US
F8TGxD3lnJg72QYV2+t71SiJzqWxVGZyc5DNb8oCvE5bi5iMgIVgDidiY6ZAewsM6Qdmg/YvJqXX
IZO+h7ExPxQJ/1u9K5Mr4FXpM5/ux1Y/HAWb2xHzWSQ59xnIf7pAgniU1OpkXs7E7L3OmMJ9i84K
FGD0aECflcNpW9X2/KUIopIuD2AHopR7pOFRQn4R0qJKMzUPldD0UoQNDF4DQlZv+Ozkw/5kJBLp
cq3mf9K++mjRBZ2r6Ti1OO9Dub/r2f7zuEPezBKHCAI1XYDWmwJ9PWZMOyWtqvZgAmG7jPEujsz+
ASmX7SrFM/1A/UYKpPQJ1+ajwQ/Zto14W8VMxG39PYBL+R/Kzmw5biTLtr9Slu+oxjxc66qHGIAY
OYiDRL3AJIpyzI55+vq7EKmsTpJpyW6zY2EkJVHBIMLhfs7ea6fjbKZDqsA4xI+RRaU822X8jB7A
9a3MKAjJhlIbe221SzKSTAGA50E84cfIAFAvM+nEWLK8u5TAFWdeQWzVYaI19j6xrZij1+w9tZl5
69Ze+YEFhu3cu1UYwhyrsGoCx9XftYRbUWRNMRpiPcyhWq0FfE2Eo8q0cdVKw6fZAd+UixRiMHVa
Pjx0BufOyCZu+fIH0kK5F+fgJIgW9LXesQ9zb1TgtKS3SYq8gNwqaDAsdjZjeUBQ1lx38fyDHBPL
rxqnPRoDzfLLR502fJFD0wZ2S+aTtJPPSGSnfScJHC9LhKmwG4+V7MNja/YAQMJk8G1yp2n1Zx5o
V/p1q8uHhZo3B9XxkUzn7p2U3igDUSrqlhmGRQZSaZ0ILC4Yjab0QhoQz5evTVNSbrALRZt5wRCP
0sZlwSxs60a1dpW4IWDWySbtKDKimwrk9lrUPUkcqKtvLl/rdOldY89Vmj++kNAzQILgEIjhtuTI
ctYNXVZajZ9z09GuhwzLg12mK7a0pLrM4zZJnPJWzUlkVlUCFBPZcGfrmqsaR/cxMrTqBm450Xcj
QeaZp/htq3U7M5TtvWaQBthLF3eN9RIX9FKyGeR7HafjbvBUZ4WD09gUU08Ly9J6+J8w9A1jQfC2
gTBaSfYD/HgnI+GURewwItaxxGze5aHBeTxhzJXZiPhThai/hRpJ2h1JeZ2uw9b02JvYTfLFHgZn
M+o0kTum+mBDuU2mjnrfuLW4KQxFfzS9b6Zl5w85PGoRh8YuNZvoMIC8Olw+ohP/66MyrzxW3776
3RPj5EAdqrZ092U5D9uiwSLY6m1/hL/QHTvAL8ccKDnZMLMXECWygvuXfM3wkvi91077OWV3BQHu
M267cx4leGrD3mCS2IRghswpPZASokJbhn5MGHP9XfUYfDaTezXFCSKdvGivXDYkl8+qKZ83bgVW
ys6UliGdZuI9sVoNRaPZr6IaIbcCl6QV072joqTAX3bTejhZbXsmEMhuJFNtjk+S42dvyOEApm84
cOL99ZHejcOh8LiIObtyw+Wnve3bcr51O+1ZMRvzgLR6uv3961mDOV56p8tnl69P9JvcuCXGxJzR
YXHebb1suomxwxw0nfv4ZGOE4M526zkOyHONobswqvCQip6oxlmdSTDIIPSu4uWr8eWrEUE9mYZi
6+LodkhFCCZ0r0xhIK38/tD0s18oAoSZtBqEWQzhsKuhqjWUEFQRDWOVpY256EgUdNk7YwAl77rq
8+bsqRyD5KDuvHbg59E/z6HJC2fr7YIJdw5Vtb980qk/gVdYe3XqTG0nzGX7P2hEj2fTUzVF+YNS
CJ8bufulxhZXlfGwzxVm1pwoE1F5R0xRSb+6fGkGHHC6PHTx12pwITRXZh9tLhTxYYHLN8wAiyXJ
ayCoxuvKXw/u8qnrkXBTpeYQdONcHdtK/ugW4ipXZrFtCKXc2os7Z6hd4mjy6ro2oX4z19GDPq5M
pCVkbQsFarWN/HrV2qWGFgeouhsZYt8iMFgxhypvVCKj46zur9hJvzjAAz9VBvHiQC6bU0om2AHC
wR1Digawl4MZtgDZlTQKQF6Dg3Ee2UXg8R/uZp3cNZM0t7NXJDGNOW25zlVjWiHNEgyuNLqUhsDy
WHXzMSVo7DCT/geMZEJ/mDDJWD66PCCxZlc7GTOdMuezq8TFjiBR6+wqtXU2C904FLJ/cLV2PiqW
g9GWQ9wan9F8dC4BlO4syRC39ccyzz9XNuLzqNVT2qchR7DSRE46RkdDNvVBbXu5NgHcbGDIEULa
hvS8WpfkFNIh2LtIFRRUrBY4UIwKaVZVbbs2I0W9w9JVWgJTB7C5FiA+em8YRnQrnI0cp4ORE9YW
EsNz1Ze9vFLMVFw5DJy1NSHn3ayU24iukx96DVLToS/3icM8FPeMs4uASa56U/MIXa1/PXTkfK2Q
awC4t+b16Ip6uVNE7U7m+bO5vBcSguhXrSyLHYnAzbWwcnKl2VkwQYnQd4jkuzOaL/g4zKfetDtS
GqbosYr3YclvY3KdiaFaNv/+oORhrayt3F07vAf2QpQJsbLlkv6cwsObZX2EVBnOVnaFLryzNqZR
cFGsrVWSjt+8OIqIqGyiG0ED3YsV61BaQ/gJQcZJa8Dqakpv+ZCWxqtxAdFP0zxu3I7MZXdW96FT
wVl3x2GtpGbhg5mqNpMjJ3q4oXFOk3yv5d1Ec7N/8RQOY2aZgM9dFBaIRz5phmDumJjhQQrMSEB3
tmOCvyftCELTTBHfwXxnmLS4HYqoCe+Q3XxX08T5bokCaLAgurj3yPVbUk1Mt3dPOuTPTTUStzZG
6tey9eSPpjZJb3eiL1nYd9vQximZWcZaR+HBL5jgizxXMAX956Ekg+6YlJZKoz6xt5YwnmfbLO/M
0TT2mkEKlyRUJMDR6h67WHG4qPVPo4YcVsYOClucPTv2m2KVNsm0++C0/H5aSwCp6oBh0Dkvv9Ne
kEJlu21HKlOEVOsqqvUdL6m6UWFPurFkMNIdDch9a/4tyake9gGgPAVxroAMtOlcJclXQlG7ddV7
d7LRv6r4wT/YB1/UA697tx4bYTh5tmHQk3krl5sBp4QO8rM1u2Qa/Ep2ZVsFF1uIMJuz28NoJtFx
gMW1s7nq+6OuEwOJiMazxuYaCN52ol2wNnrO8jMG3G1EL3eTZiTnxaQHAXKM8k2pfRJjQGSKCoue
TX+eS+KP4tHknZL8gIEGW8EYVsAk463amj9cLwTT2i99/CphjKHrCL0HuB+ZfYpSDUOOh3e7ciIa
9eW0Rvk972YcEDQZYhnAtUkC18bjNTV6gNFg2mploMcMwJyo+BJ5GbNjiysQ6DbcrK3dVA9aOD5n
5aTukAoYBzOEaT5MBRTbAcgBRrW7v78y9PcbeJ6hzYJr2Ijq2MO/boFJbW5d7ho55zIocKGTfYVq
G+MMFJuCEYFl1Kj4jepz1xclC8PcXPGe84LIKJgSZZn4ko+etvK3tZ2gj4Zbu4/syAlUYJA3uTc9
aCYmWUtoZNXjL4uuuqyKrsqscj4Qp9jvZrcujSDM17jZbVqk5psRoFZk8N1Tp1iXo2bek745Gz9j
z8rvEoPYKqeI03MZKzedfGbbmZ4uD7rGMZo4cW1nD25/U7U/07HAhdRY53HUyE/CExrSqq8nK9t7
g75xlrwkMD9Y3/ArODJWN5nREpU0g2wG6XpxEAldeyJGTb2nz8xxAqvx96m7iVyWES0jE2mGLn+X
5CS60PlDGZG1P3GCDH7Tl9q2nCL9Km+I3zHU39kSRuWyoR64u+dOHN9DOg2knO6aPD21Si8PkR6P
jwR/b3G9OA/5kD4plnITN6K/v3jy+vAnWZfNB70WTbPeHv1cFdOB45hALdE5v5u1uMIUClGIa63e
wr12jKW8S8WwuJkL10vltT+Zfq/4qumPij/lwaz4BkGkLZmISzkcHNJdDqkfRcN2doM03cFMytMd
Xl5KR6JZ7+g2EtgdNVh6doazc2e01zs72TvOTrDbc3ZhslecHRW5uzjdJ+6OG/q4yVx2FbvC3ZXE
Oat0aXedumN/yDuMchoIqzuv2eEVUpqd4wVdtvO8QLmUrgdRGPT9Uvieukv1UUB5s6/bPmppqml9
IFaT8FsGuYDftn01kRc6qh4k1PYhEml+mptyI/ugulQhAwpedsX3sv3m8mhDS539Mu3GVRRbRMu6
ZvNj2jlExn3wlrfe3Q1QZkKssLkl0PnWzDdULGmISRGTB3SyOpvq2QBzqC7lVGfEMV51DtVFFgMy
TGhnlDHppcp+1TR+DqysJvf8XNbnChFMdkDUFp3b+tzX5wk9THQe60UYo8BEj86Reeq6U4LYE89v
d5r4OFsqAyTJZoQIqOkIc2wqf5VaAu05IgWkkn6RAlJTfvhdDcg2xWa+cREEDsznsj1CQI2U9EUQ
2ORLdfkOQaASLmrAdoDgFZQOobdB4bDw7tR4l1U7d9zZ4262lhqi/Vgyktzr4169lFcdHGvv8Fgd
rOpQurhjUYIeUtR4l0q6I8XgIkNfcFLaYy9OrTjZ5VK1OEEELOdTcSnXPcEbspdtxlJjftbdU48u
Jz+3+bnOzxWinPwsh3ORn9NhG5MEM5zj4ZzlpEucI7R8BEv2Z7c/K9nZY3cMLJg3Q2yeGrYjJ5kN
965x0iIcG6e6OwlzeWxJoefjbCnN4WmfDOc4TEeLV3o64s5CNNr/oYREBkmhh0QMiQyS8GL0kCLc
o4T8XQw5cPwiO+0PMeT8hxLyz2LI/yghmyEwsl9iSJSQOTyqixIypbNa/UcJ+bsYEiWkRhRe+UsM
af+VGLKeD3iWUUJSCokkxqKHRAmJOiq56CGRRlXilRhyRjXlnqxLxTOIt7PmnqiOl30K1O8Nrzov
OYSl/GIe1yPcnH//HrtQil5tZniLOXQWPfqMCF7fgufAnOctTLhyXeVRSpSQo98VuRetorF0jkS4
JFeor6ttk0Yla89IwqKOablbQt6BX5nXSMENAiJLgowMennkp42wnsbsuvAQEkA6ET4dUosrTmZ+
Y9ne9RSRh9VKUWN3YUUWHvnWuJ7No6OMCCrIuDx7dNzLNEQIN4veVxWgQGov5cbOlehxdjyIhHhB
P9jXMVF7d6MgVWDhlxEKjoHHXf78T81WBIp1lbQNQSf95veamMvYm0JsZ44oXwTnh3objlul3jZY
6Sc0zUs5qe9diibyAMt84hzgh6bPqNBRfNpWVAgTgGjAgl5NEBdB0QWwxahJC2omAFqgXyrxgrEL
MqyEWlB4gcvN5lK1F1hdIDhMewEoq1QPcj3grLvo57dugd8lAHBACRlEUcCeLokC7NdZFFS2P7P2
Q0SY/bhdCi2/dqlK+JwAhLrNsBwzD1C3Em/vpULmwy40xKVy4gmbpTgzUGRuWwpdME5OyyOgbYpY
V0p6W9jUsKf6xG8pmpakz5Z+mfj3IANInzM4JOm+5vlTCrQrGNKgS4OxDvpLtTUdkqCug2FaqpuC
5vKId0OzgqQOZivIp2C0gnRaPoj/KDFh7iC4LTCqpbQqmJJgrgJwHhSg4t71qdYlbM2fNH9gGt/5
UvpG5xvRUvCzKmdLJdo2ospt2G0VuVTymYTY1kMIt1RNFnG7IVAbYkNTbbR+w9idmu2lII5TYb1N
AP8R+zttiUyj+nA7XqqtIUj6oDfG2vdMnzQQxfQjaym8NEIwvQ2iIohFkHCxXKrqgqIIACd0l6qL
AP/hwN5cC6Yu8LRgLAJFC2YuAz0wu4DcUPdSk87QdOUUAeVdSiGjm/+CK+RShY38zi9tkvB8ZOdX
ifAHdgi5n7Q+faUS2qW9je1tylXSLRVfCiOQ4254VBjHIwHjODwRPbzU2G9MdamMeHF7U0OcvBT5
XnG9jY2tMmxJmsi8bZf4VJMwvF6qGnxFJ/PS93Rf93xH91XPH7lIPL/nOuGSqIOOa4OrhYw1locA
SD7pQ6yUsg5MK6inX1VOAQVqabCCjMuHC2daKrqUwrGqCrwx0MkUrwKVaWASTFXQc40kWMyDziWA
w2eldTHWub7dYTTzCwmJkdSTpdTIh49JKd0WuYUotx7nbi6TZCliVpB/U0qzFK2CD1bsdxJCBO0Y
4UyHRcrgCPFGWZFM+ajUEy4+kLAHB8jIqYwEOevqSFiCvbHbKj1dvhwzHv/9I6SkY7PC7/Jp1mW3
dht29NYgHqumCs+9Tn5kRqrsF3Mxobd2zCjBUsx1pDiIS9yi3o/8qifDgTCaTZ+S2jzOo4iuLqlW
VtQJuhubAhbToRERzeWmdVeWrTy5qd7ddF5S3BnZQnOfPxqtvwfIuJqzwLMZ7DHZYZf4esH26lBk
ieKQ461HMQB5jVusEQ6BbdkP8fLZ5Us6rEsoU1RqHqLo2PcHaR7cfCnia2N93y/RwHun3dvZUo63
K7qd0HcMYlIYfdZSDsnD0d5hgl/uS3vvG+zEYtLml3Lngz0fZvdA+3nIjlSXHfvuqBpLeeJUVSdH
nGS1VOed8urUeEtlxTkez0lxbiApl74Yz+FwVuyl0uwqvpSgrdVfhemVm9YR4eaOAnts1EHC0tzZ
wLpTymMojiJaKjMPXX8Y+oOTH7ycI9e+w5MMnzTeGNnebfecD22PuIylJOyTain6OK61lM2PF+2V
cSlp77X4kNv7nAnFpcbsSOh2zw/oHobuqLG56Wi9LVXiHa5o7Z7M+aRWhwRYzykvAPmcqGg8U3Fx
Vpac2g9OCX8hsHDhmEFO4o7NxOodFlubiiEsM9Ln6XGhQuyVlE1Kbl5H4aBselkad2OjSMyt0BXY
Aj3a6KZnN55vQpCcnyQRIoYg2DzTyyagc9iCoITLOUDa3444S687oR8Ky2nu6V+2943C0mU07ZU9
F6xYMYJirKQ76czys1tlftKZL20dP0rbE/ewGWuyR5ZeUdjSNolfZN733wv0ipMNuWPEIrXAGejt
ikr7nmbN3jJZ1NpBr25KIHzrua8VfDxVvoqVsdikllnf8za12XcPj9JpHwiQYLym0yOm9YnPMaps
4GxGezVbRbmOi9n65obyKjIeQWd4S6Jnd6gycau7gxM4OmfCrjCsmylXhk2txZ/TonbOeCiRXtc4
fEsFvYUjjxP0BswNg/pYR/oB9LdNPmAOlGmSGPvKyP6qK7iFxGRcT2qvHbtIHW8uD0lFUGFJp2vr
miGBFinowa4ujtE0qXdNpX3m9RkOU58z8IwttPSNdkI9cTfakwo1ogEba7vmSmPpQk5XL1LaLj8Y
AyAL0cX1Xf2zn4D/umCAbi4PyiTCg7FOhmped6E5H2mQmZ9L+8gO2Pwi27A8TNboIuwU8VdGOp/V
Ms+u2mi8BslZsqQO6lanJUIKPBQJta9vXVqOtyKkgxamFUCSKOyiNXdJncwnfZDFVR7aEgcHVsbS
lPYX+lcvmmIUz6OcDoT2CDDN1tlzcVX8/c3gL07ItF4WhqsKPk7HPvh6BWydXrFzqyE2QUz6bdyi
kwlnjOUuAM8vhao9zzNcr1JJLIxGinqXsHnMwCBvCbdQ8Ed4QexGAmDZLaXlqDIJQe9ppBz/56Fd
PsUkzdQe53tghPFdJjXnq5ZiCpYKKdbt0Hm3jENehtI9C+vByx7D6dHJHhPxObpU1X42bIDVSzUD
0dlBLr+k8ouaPE3Jk6F96cen9lL1+MTdLGORHBp55fSyvmss7+bvXzcg5+/2+mzzkXzieQaICHX7
9Qs3VMTlWhO2y15Vrms76v1Jne2gt7ThyYXdSiY2fOW012CMjhmABoceqNYfuuSmLl14PDUR4pop
t5CUoZK1GrygCYh7FEffDbcRN2Ui9LVAZHbddA4pjgWM51qFoWhZzsnWjfHJGgwb6o6+Kitej8hB
K054ZPtJOMpXD3QMOw5Oromet4SrWi8hLtn1bMM2VQhPSrXmyrRbblNGyb5S1sbOCnPtU52Hd3Ob
GJ87fdrlSqE+a+53V3XAFLvzRMY1D62splOe2Q7Z6nq+TzTyuqY0fkBPHD144raN84wTFjneepqs
7bEurr0OMXRBwOq6tzswFZY9nNV4zE9M2demnr8Q7TneN3lcBVbKrZF5kdyZriJuNN6HKyiL6MJM
LNrgZY9GV87P0pRf+xbiJG39ll1eRKeta5qgXrzFm6gv152CXnWdZAXxbvDgu3L6aseDxLxAI21E
1Y2Q9rIHuTzYmp6s0gGN5EeXytsrBYwD5jG8NswlSJ9c2ot/OhXyzbty8OpubdpjtZtC5dHsh5/R
DASTUPvujCJCErEXpJ49rMsOYcbfP4H39ANGIuz1eApcrNzr3hxLBTmTjQbmYW3EId4EYR1ap8I4
2DYhIA4sB4VFMz8p2ZZWrFyuM2zijjMyRKRqM+hi0xOmjcbE3brdU97ic8xQm5hsswfxDBczh4s5
lZ+6Od/9/TN/177jSbMkOWzPUFw5b1VuEYrMXsP5v2aTilTNBiIU5+Gqc1WLI7bxA7XCdFY6jNWX
//e/nsf/J17kze/ti+bf/83nz7Kc6lhE7ZtP/30vMSPm/738m//8ndf/4t/n+LmWjfzZ/u3fCl7k
1bf8pXn7l159Z/73X89u86399uqTbdHG7XTbvUCIfGm6rL08C36O5W/+b//wHy+X73I/lS//+u0Z
BHa7fDcBMPa3X3+0RLZh3v/TL2j5/r/+cPkB/vXbupbfnuNv7/7Fy7em5R97/zR127M8QBWmZdF2
/e0fw8vlT4x/moin+FWSiERM5xIMVci6jf71m2n/0zJcSCfsukiJsxYvdSO7yx/p/4SnSSdF5W7n
Lsvsb3/85K9+g//zG/0H4eY3EmDXkuX6dvxD89cCKsx/ZhL8+k5P3gtnnBFQhPDy8q3soRUkrix9
OceSfOyBIM6yzPcQTuz1aCWkSblDeZjDnoDdNv7ilSqmFZ0eFoDZWxl52kds08VS/Oc+GjdhS6V9
xkuBntN7O9Wht8YtYXTDlSeYlnWsXEfl02Aj73Ujk96IsaaJaLfHlDlAr1cZR/VMEOQWMyZv3A+W
jHfYkeXZcM8j1MOzCCfltX+1ZjlyAPJLvsfKrL4zpfxhRI5x2xnZNRrJbCN0uwnCJYxHyVy56mPo
fqpC/PzcZZusfICoHR3A4c6bruzNjfvRCOz9L5PlgMhX82K4sBEVvn56vewQ3qgQLsIJ+9k0BUwd
Jnat4jkN7W7dJEW4TTUQwCHhQtsui75nOg5qo9r3tjdszFzfySS+7e2P1vq3KxavG68Ao2fWLJ7c
W18lm2XwdgoI9gH13Fq25kYfo7OmJjOAQ2cvu8zhdKjNay7H7/PctVsXMCrjxphkESjTroNPCuzP
1wyVcdNm5ToU/f9Vy8qT5E1gQPL2eCMAGn/96lkA4OPByJVVm3eAUj07Xwu9j3h9hmQbbchrOi9c
ums395S9uiSmT+WDbtbzl1zo92jU6n1Rty8Spy/nA617coHxrYj/63eV5d0lQznt/7TO/Ho3v3r3
XtrIb94exLvgXyBaGAympb9+zqEOSlctbLE2TUGrSSLmmKMwIWpOgYCEQarYk3Ly0HTiIbLYlSpE
m2yRyl/XimN+6kZF7CvPjHivpD/GgaOWSMMrO1G/JCJPN1Zr11ymNOQczoHQBy00MXGucMcsSHuM
NVQ/5JSzOdfqnXTDdKMrCQevbmIe3ljq7bh5oaWh+1nczJs86eLtiF56T6AYUgPHaRg69YGWSWcz
G0Z2M4yFtkpJZcgrZzx3jnLDQmjvDSd1d+wWylWIk8mzaLYVk4Odn2Blf5oQAxhufAytUTty9e1E
T3I5Ay4Drw7YH9JBUMYLJfS7sdSvpwSZZDbDgh2jjSHiasVhst2mTbcLu7yAgLR0ckp5yB0LCV6v
1Fclf/XQGXKdgGVBym+m+0Ywr9WqbkI6ma8zxdBPdt9unCXgBBJA7scmKHMlLetdzznfS9VHLVPl
hnkpPk2C7Pmpda4Xe2rWYvAO8PXpSnOSOehu+R2cKVtjc3pxMwcfLltAX5hxt5k4JCFNKB4jS55S
gmyOTpd9lGHxThvN+4A7FtQ/a+n9vHsf1GOXRLmtCgg7MAz6+pRhrgg60zmwZ5hpBieo24dMpwcw
0qoMxx9ygMKT9sOHgNe/WDcIPNEwOi2oVCTSry/vmpF/S/KEssrzutvHXcNaOuvjpu5wBeVouzam
WYFlUW3UmeJbS8smr5CwmfT4VSG/hQmCSsVoepC/zvXlbmXnsFALTFb8bk1jpeSxry9iVKdR6g1v
94fUJrOkd4tza1Y187T4o0bj8qTfvmchoEDGga64pDa8/qFc0i8I2Y5wQjPIVNk78NN52KTpmw8a
0n+o3CGSar8bZmYKUfiIMs7cDJ6MNprNiqJ7s45VeDDxzZbj1SSfXKyIhzxbZhGd81NhbwrttaVJ
XvJayOS+mjHiDgOnBAcHqzpV9E+HqN9YCZnANlJCZag/UIaz0Lz/MS3HswwU7fQFQeC8/jELGXVu
qpTKyhg+25yjAqMz3JXtzmdnzGDsMr0Dw/G0qBt3jsMir5HCs2FuFm0H3t1PiWY9d2EOsU4ZV9Ok
qIe2y+LdPBXRNdfgumm6ejfkGU5hOchHruNn5HoN89oEZEE4QWVkI5/S54ianoNnTJ9VOVbmKJ9+
YI5kAerFcc4s8TiO7q3FH0NFzb64TnQb60qGLUTWKxFlPyc3nTBKGnSlyulsIzyoZ4wfUaZt3Bos
SF2vmtZErUBrdIvAbRVW41rQnTlUCebbZC6fZAu2mXYRU6gUzzT5FDh+xv67NsaojOc7/qv0IKcq
24KDWNxwlkU4WNKBLC6jgwmWAEOz2yC3tE9lL/SzOtXTPgFxlvT9c6IV4sDeB4sySzIB5QMbOAtN
k2rEu6HSm6PbVfdOWdf3odfTKkRNxORZLSJnR+AQ+qh5HFax6A8JR5hQtNohb6IeyGeNhNO5MdsF
8j1X3XaRtz0Oeuxs7My8KZUB9GGu6w8p27+NgyYutTEolR0e+tpEsmkak7oK5Vj6eYwXPcw6d51W
5AFUQ/iUDYx7mE8BWcFJ5skttn9orjSHWqdk5DwO+1a5U4g6vG7r+XvGq+5nqncdV4UGCDCmI1M+
u92gPGDoOeozki0SpD5D3m5XNjIKMN3QExbxLKvVQ1to167a0kELzXNaMg5Dthv7XstPJXoblQA3
TLLYG/QmZRGkLp2xLQkeIT79HqFsRWQPdyvQ5sk3s0R6Wo9lvhm6XFvFVuVwH6DrMEQ/2DY0D6M0
Pklu14Scu+I4qpyotbwab2rRhwdvvG2WF82trM+0Pj4Lq0n9nu+o185LFqoNRMyWXPq6ac+abG5G
bZBrN51loJczLyk9S8yF6pofXWzdYWSKmiq8rgK2Dg5DXLPq8GLA/Y1SRQXFF6srfUZobzohN+7o
wPvy2BLyYrBTXvWRAKDmDD8F2T85oZGBnjv5Ctz7C5JtfRU6M/ex0a3ANiviIAZ3JQkvwWRCgup+
GjghJGKUB7N38aK3MSNN3KugMxwy4LOcnDuFmBmnUhAzza26nkVd30X8wLy02qe+rrygEJFNk4XD
qwsIgAabE1R19TNtoj0tInzAsv+keQBuFMfdp6Sn3PRFaK68BCYH1MxkFdpx/2KZV1YYXRcs7xzV
/uvNmenVLusvFmzL5RBicUBS2XC8uQuFhMgUk94qK2Gj/oMzR9SNV648Gd/oTOMfbH6u2rHv06QN
N/HkelgS2nntRuVH94539Ltlj8rBguAWsDvvox762tMky5CyGhqVHKgxYUsdjdaq1qKnGm70pi4t
FAOhxzSwL+RadwhUoNcKVxg5Xjknm8odglrDh4WZRl2rxtcwIQj171+xd+TD5Wna6nLbBusEX/LN
Vjq30S/HJvYTqbrDphzDkdxS/ZxAPdp6g9P4o8o+1NHx4Vk20T2Zixqg0l5K4i+VjNuXwvdeFUPj
BGTKdAjfqm+iJ1m7Com/QtEfnVA3f//7Z/1XGx+2Pegg4YzSDnrbELKtqG7GCi+TWQ4OyZ+kInlT
ezarU6U70yaaTN5lWNI2jUDJoUXGniuuWFWuyD7oo14gi2/2CByWVKD2dA4AwL85yY1ZoUyo8cVa
7zI1IEbGXSkuMjSQ9f1cQZuYOB51LZ66wR21tVoM5U1cRwybHCYnTmRtCi9r79TGfWa5bu9jb/w8
ZzhtCr1O7iKr+tSgmyk1SC8y5oKw9HZLQECzbzGiJnE4b12HEMTUU0HfVSlwR0JyBaQY2SHwr10z
2wGkXJXe0H4bIzT0cSXMq0JJ9f3gzj+zVOD2RNhtEwW+6siFwrFZX9mZsy289qaJ1Z4hg1LCAujC
Q8dwW5ZdfRCkEO4Hs6dPPea6H7UZeLOM2LdMHkVePg8Va0mTSuu2GQmmVLu19Mr0wRHePjPG+5rm
y2n0gJBrxvSt1MuPzv/GW8kj1zXcM7puuEy5QN5KlPOhlIbezMoKcSWzkKxYdaPWHPM+bVdOZSPv
lcpJlGa7rR0myXEx/MT+jXwDUmamz9tcKMZm7ix5HAx923BjYb2D2mHlW91mbQ/NJ6cbr+kxcyKB
mbxtDSmBhrVc+YQMbtsCNXMF5cLHUjeX41rDX7Lp07I4d2lY8sZXPtqt/kUDxvXokyKFXcJx37Zp
wxqNb6wiS3N6pkUiMSHrCfVGFc1tzR4XwKsq1+2CUeuxh21HE3uPjOz0nLKjkqxBqzRMCigzWngA
ICPj/qtIk/6OxPZdhnV8VUjjSsmJJJc4Hdjo4e5JRsnuo0cx0o9yXnPgN7eDVUT7ZhFWEk//WekL
NLbDYyP06qPB5/vl3lyaqjicTPoB2lt8pRuRLEbMPfjMGepOrHETFaUbr4SFocKkxaPgY8ShpZNo
bfRirTBA3upDc2dM/HY+WJOWjtLrhYAno3M75zD2/wk7j+W4kSyKflFGwJstgCqSVfSkKJEbBCVK
MImESXh8/RxoNi2po7WZiZnukMqgMp+591xcBb8j99SqDUt3swAOnBUPXZAf2WzEVduT+SEyCv7d
X25Zt4PLSKxN8yTnJr2oxHcFavIvw7if7/z3F+MFBnnVCKwZxv1W0od+K2TZ8GJwm2A6lnZ/qZV+
JDQF1Hhb3Gv1vQ7a6aqcoDAGW+1h0uAX7Yi1esmskrZte+3MPLzPWXGeicn1kllaE1t0m5jhvHgW
8FiPIJjT09zjnMR7styvE+WGv6LRkqMxX5CXbjKUhGbk5t2hUalxv3Ir3lgogax5Iz27sK1oBpUX
W6027wYnA5OKgjpQ4yesCylLnyPhwk+Zjbupwc0063ROaiZhhwE2cIqOLRqbLIs3I7gSuroOjQqz
JzxkNtPQsvCgcttPxl8bpn/7pvlo2bkTS/8Hz2AU24TnKOdC34uitS9LDuvMwC7JOVDjYgGYF0ZE
sxG3Zy1eDDca79ueAuHV25Nh7iW8AKvhiPGkFuafbp73R6M0VWQsuO/azuDn5fXvdY9USQCDOQgc
XKWkK/nvh9b6HVICO22fTdPfIoEM6d9/bf1CIxVjM+IKDwGeh/XlMIxw5/HZRgzJ7102TK9uGhuD
AY8Hix3JZj6aYOYajcfdkB7bphwuJ8EYMISqEWW2K05dnqdJUK5A5XvrZeIYEkNtHYVZ0+cI/WOp
AvsVVMFf3sof83HeChNyM7BDIsJ/bgL+uaUi8cuU08pbqfSoktUIZ3AGJRkRtnzl7pdFmN3prHsJ
29ki3mhIsnGcnmcPtnTBHNB1anF20vyl1jo8taZYSWIqyYb0nFOpSkgZQ+YeKenCY1WDdArr+U76
ZNUMKTEw//1ezD+8Hj+ZdiTO+wHDfjROv00ePPbVah6ZD2N4AapVNQ2Gj/SFRHCIf6W6JyQEEFSD
uBJLUkynuqLpK7Ew5EsAi6cu7uXy4ZfJZo7dm2WhECszkzuqB8iFCiqi7jsM8rGWz/XO+zXIJqVM
ILJpNcf774ivyChJ+y9VmyOgmx3FaZqpqwle8aPl8cSGpZ3dLoOeomZxh8t1hUbDLIyTxvI+uTuz
GIBKxYb1KRUcvNuej8g5hYB1bIPrutteJ0mkQTq0NxsmpWBfcvu5+bRmzUFjoHjyU3KVqHC04dQI
TZbpetG+m/gbzdXirHBwLfoeZpXB1l/XOd3QmG/Q1irjVeDAiKapuLZ8bRw716X7F1f4tCWpLYa6
QCX5lJftfRjCR/WEYcRz0/qxYwAeKpkmZAjnEJ6BHB/oC716tI6bLxGQirVIUD8wwWXo53ZDA5mX
xYHTbcFt0eM3QqoP5GyhRLa2Ub2J3TldO8FVOjTl1VB8MCqHHTo08x21+JE5cZRanfPm+YqxhVTz
kbgci7wSbRyEE3T3NQShQ51pN5nyFqc81ykSF+O1l0sTdVX3aTQG91wwjVc+BJdedVDemc8s7tL8
ZYD9B69rfyIdf89wsX1Q6b+zD3wVeHO/cuj55rJFQQ8PTejRPftOaSej9KMypNOPzOBh6HF/EGb0
3G4iOKUulHTZgRnoAuPZwcieVKldHI3MuHJ8pgC+mj5mTPfQXAEqW7bWTGyGMQnLeJjD9a0AbZib
hvWYSYN+u1mR2RrORVZNCi6nCs8F09gY6/R20VXgYNpl+ZHVQ/lgdiaG+hErvgJ17ufplbPwZBjA
k9hfB3E11SzjF0RbvnXyB0fcVHSxd5lDlokHAEVmRv3VszVzVLQNID7a+wHXa2zl/nRdDKyRxSTE
ZboMWCCwXTWhvnG9NjuYfj0d2iJ73jbHfuxwC3PFDicn78Xr0i1h7BZIOfXMEQNkGXBIUYckm/ny
y5q/grJEMIoCwDNTMq9JUo3yQZdJSs77eXG3BzLwzGubsfJ/nzn/euRAh6VoIL6BWO79fP3Hlp9r
q6x7CyKLTa5YZNtMCbKsCDlg2BYQvsaD3fuvXV4ym8zPxVSJu7Vv7ThtMHWqyu0uzcoFw7AiUppo
v63Gd+9pnLaotN35OJOKFZMY2CY2l9nRLc9y/m4tcKPEaPwNjf8vI03Hw0HJzQZX3Al+kjz+8Wa0
EsukWK3gg6mKQzmUN4U3fK7L5svgpCHHP/lrfAtQCztdMGTix7bhF476Kn1bbZE/uLuG0xegT6Tq
z1boN3cA4pH4WFcI/te3CWzCQbjVe2ZOSLmHTZIr0uJiGfNEFAtNqa5fp8H+Siwb1YGJiHIr9qx6
/4sgpPiqRs8XLcxL01nWj/ZE9IByMVSlfUOPsblw5PSxAyQU18NiXzLUxayyEWcSjjqhMrnSq4/a
vK/mv7nF/uycXH7fTBOxi3k+8T2/PgdFztivL9kAuozt43nub8refc0EAXRyks9sJE7/N7WLHUlb
PAyHop+fnXF5kzhmD8oM/+qJ/bO05iWxi6SdQ+GI7PfXl5RPeLPtachQC+Y4/KaXvGVArWeCv2Qh
8HJCjM5mSehIOGPVFjlTuHCCKFm1vLDZ+0up/xM29mt17WJ63Zf7zHeoAX+7nadUuFkhK4YmJnNG
XnBPSEE9v2SM7OQXmFt70BBKFN7NGG9lnqjdAd+XvGhZAy4i1/sbmVuHZQiAQ4m1iUSxPS4M2h40
8UCbDOlBuf86BV83SxU9pQ4oCYXNvHKLihoz41T35tFbKOGt1D7kgUiwqTwMln6owEjfzOv89N8H
hL2/qz/eNWtXbzfKuDgJf/0WBs/w1ymgv3TZ6hbdvCNVgqvQK8bjENYwIlsCVFYM3Gx+HJkIgEN3
db49jmPDZqFtrxopnwf8mbdV5sA4YHtz1UmCIEMHjPe0UWCM7puZO8lEvuQL4+KU0FAXXLYJnNcZ
nZhIhYnYSd6evXyZKJ/+csn9y9COL9ZjRRswattbp1/fImP0uiCxjADy1H8zfKa5qzffLZumRtxH
tOsG7wASTeR2XPd6a78Tqdr8//cNBceMAE6UvMxxPEzediXKgzs2xV929H/IoRhrYA4nScpCbWGj
cfj1Vfa6gyAxMXKq3OkTE4iL3EDULK0NSEMVyYwUV6MoWKLxS6wJbo/GdXlGJ/5i7ltWGqYL0aBl
lOW8xLN0hqSey+Uw+g9l4/sXVWCNkPTFFy60v6QD/YQ1/foI+Zwr+0JtP5mRi/z6yo3M39DN8kNe
yRK48nfqXQnmEY9LUcWenus7tWMlNuWQiYgjYbadg2d7KCCaE3SLv+aU/9kz8HqIKt+X02RB/2Q4
/uOaUEXloiulQB1D+O6KG/woZ6dMEJYkm1zMa5Gzcp+F/1xBe6cesd4KCO4XP9u0n5tgXOTtAk/4
5wzov39w/zLlRG1HesquqHFYL/4m7jeFM6sayXAUzql5nRtLFFY+SfVZ8JraHkPGFTTcpDpNLUjQ
BD6eLvu0Gu7zf7+On9KE3761AJ0FCijeN//12/OGCrl054bL1B6713QLqy3qSedaZ72RH4qtxupN
Jr9uoJJiIn2J9BJyszu6sBm2Esmupg2Gd3iczX3VQPN20aZYTLYWgiIubmYUboh4EEVfxrrlwjCh
rZaU+jDmuVIjtFoAAztXJwgV1GHs5s9CCIbLAPURS9rXbZA1Z6P3AX+ofjtuKgyvauU8TZZ8WPfK
3dwD0mVAV2oHbSzSkRlt3T4HqWvQwRKCXab9EIWp6yWdwMavelucpnSzjv/9SZr7J/XHJxlysvi7
miz4XbiCLCMtcsVSwKvr+ip4SX1rOYFQ0z3jUsasTeJoOy7s+mTMBinkc3P/U2/d9XlKQJz8m7Ly
Z5LHby+I2RnhgTTMPOo/zZH//AE0YGdnA1zQUk7sumTCpn5BUYOnydEs1H30r1GVSfLzjP3MlitU
xEqrBIE9XaQFR4c522NbeB9ZV89X9G7Zg72ZBw1h5VxqDFA+fRnL5Co9L7XC3jgt+lIK715zlspR
nsxhtS69hvAF3x56NBmPNSDMhxVaXkwc/LUdcL+tws8/FaKtY7tq3p3QUInTt/3DLoyPbWvKLtzc
U4lR5X9zG/00x//6EfFdWSEMVxtE7R9zvbJYzLXULXJ3LBBXP7Fkg2kWZ8M1+zVSLWcGtcbehqin
bfVY4MwO1/QCHL8bNJGWC7oY14t6v33M6p6IYV1Uh27TS2zXfRxa78FUOXgdZy8h+OYHU0zzyqiC
r3YdWCe2w8YDmakdVnOSmrUcX8d2KUkL8Ev83yb5sv3ejxcLq+bKtzCMQqNyBgLe+zOiIHWZy0md
00Kp82SsHjPqBcSzVtbj5PE3loxD70jJfCF0vLnwsx4+ebB+9M52MWJe6nuy0DJtJrazwl4FWJp4
5uDB7xle5bBjJXz8UhbINhaSZ9MaXlp8ga30IvoMEZWxCJeT3XntA2k5iRVkL5vlkhfICIi1LPKY
gizV0JMgy3NCqiuKCLsEo+XAeBbjmQEUWsGgu2z9Up8s+SXbvpZ6n1Q3ujmGe7Lu//8jtJP//qn+
Szu0a8IxBdM9GhQ7v03GGjg2YYs+GDb9I7k7QRTUH3YjCIEjScOtw2iuZnHemjzWeqAKK+rrollx
QtE3BCUY52Jcz0iLYjhRh7FfnoqlJF7bSh9Us13g68eMv48PA1WMUWD1PXJO+ZdK4Q/YPpHFFAuW
yZVLPYMO9df7FmGGJTsYUzGCzwZXJBNfXfUX/kKYGhZ7/Fp+GjyOMPDToVxu2ZgC/bSoVd2brHCW
a15mmEjG6fGyNa9o1hQ5H8G3//6o/+WeYz/jsSeluAzRjv52z+WEidb9yONSA3VLPLF8ylZUKN0Y
uJhIM9jXBRI+XB0qqhiaAwhoH5c2FfFQswL87xfz5wkNz8YipDNAleki0Pz1E/M6pwK3oDI6C7EH
gGDMrP/SPph/Lqc4Soz9St2XFzgwfnu2uqCSO+wzj4PNIIyHxpI8B0Sy111ByD1zC6hWNdw1u3Ez
lOweP0yGJMaE7a2o1jEx0+pHOHXptYSodK0ltbWyqhMKq6qN8rq1LgfbvAgp4obI5qd6nV1MlDnX
3rp8tAU7qSEbwRQjGN4XURaTxHn9xvNZYElqGdfPXRf1bTdHdTWHZyMbOf69drrARkS3RxQbzqFt
fFnXPqGssk/W9NSncrxel6E4+nU/R/Nsv80OHYo5UE3VxYZXs3r3bOZroeYFFM6Qx6k8zhUPm0P+
9ZW3luQgeC/wpbeoVe3J2lAudl1KXkA2QpWbv9qdYV7WFV4dZFGOSzT7Ug3kQiAO4UBLDy5lur2o
/ESZRGZU/pxvPeIVxDpJFVovvc/TlafKTwp3wBYojEe3YlKpdHYz1PRsZT5gnNuTpatwe+g02Zpb
mV3Xer1ZaxQC4yCrY9Pxwis3RWeEnGiSwc1U47ILVkcetGS72EyS87to8sfMO7GDBFlRnKc2LG4n
xVpKTOmTWAwVO0t5N6G1uWr2yFFf0j10BrZpRzrmuQAKc2COAJwsg1cIXXQIr/lReHAxSUqFQ3T2
d8D0XOvIs6rulIvWOFtdYEWOTXwGAzUXVkTnnjQHcBY44mKx3IzvcVZ/+/n+ecrsN6MNn5Xvmj34
706iZVrqefSzPPY85/0nkwiowhft+/YVLVYbmd+w1K6nqZT2RcqGMq78WlxXa98kndz4uspdZPoT
QViKddeU0RNaPkGGmayIte6vWRCXlzNCC8ylUCFngjtjJ6i/9S1iNDrEYJgExYIXRHOrfdCAw20u
2x7baHn2NtDbk0SjDH3beDMHhYm18tWlM1i3hV8Yl9aib+c01A8idLcLOD01GF1AY8MNORbjDi8z
3CY75eo7qw9JrObSIiAySvberWtCEr/ygzw9OTvbNCfV+8i1DM67FtZdWXb23RKWGNyH21Iba1RA
f7g1fd3cblb7Navd24UpIeKbpbuSbvcACuvd6Jf1IgOTXZYVP20XlGxlQkbhVo66mbSHdqX5S0OU
ddlV6VI414uLKg7hDbzzpOcdphMTZqvfx3adlFGFMiaR4TZdFmZWMfCG3GYxftRUfG47xmGGmW8d
GIEj6jEOm3ZmFv2ti+jDnQhbguQWNCh37aU+KiofhoRz4rYhRZ320quZVXLeme65pXk8gyLNkPuR
zu0pJCBZRTOQ1X/p1e3A/GMg4cPE2SX0gI33ueVvZ/XOFlwhpBeYxvZoPX1lgr7TjfmZDMnpOPZ+
7G3rt7xHSxMY7bLvMOShKOhVHOW/oAneYrsvKFXC8cqesSgKQPL2ln+18KPGbWF+8+2Jz05k700q
2W61PONNTl5JL7aDbFiJ61wkodUYcTl0oFLTJ8rQjzpdHvI0+9TWKK638Z6LDExR9dDP03IgYNhk
crAdSjv/7GHsidNXBlYSakuHYNRlqBPy6LMlHKKUpCGx8i1kC/y/1WmObWUO8M/FByni8CY3Dg1S
yClFKrRkNbvn0hBHp+8vQUjv5O5JR63nPlDfRmmBx7lXT7Nfjwl+IgsE5cYOk5RjNT83afjdgn0G
0y4lJjFFNQW485u/5tE6eCX4yYLq34F5YwMEU5v91W6Tkacymgw+HiQDXYdigiWmGxU9npO2eVrU
dBAVBHrTT8FLLMX+WRrv7UCmydhbWSTy4Rw8Fyj9iVBF20REIwkZRKu2m01MeZtTSaY4WXSAd4Ux
Xm47r71qk97sliuXz3EwSWlZmr5k+Gq8rRVwjKzbIqODWdG5T5qHgywWuEUA0mIcdgcUyujR2NzU
aAEOpdsYaN9cMBv+beeXp6LOLDz+kpj2MntDSweuR9yIAHip0/LhoJ0hAQONC3vM0zizEJ1WZo1V
VsY2Avy5ZiexceUnZiu+cAK9rgobGvmh4D8JGMAR3Udy9SkKibwpPe+ONfdt6TTQE0o0rAKSXllU
DFoLW2Msze9yS7yztDyDlE/GnD+GXq6P3JZIetGkcegj5576fEuEitZ6vFI9pXerRlKXs+o1m/yn
rZVEFhZfRW7dV3suHwTj7zL84fTygYfkNQx4t6kJPpnSv1TSJOna/pT2cxErhTtUZN3HTMJm1HPc
eXlOqg3mItsLEZVWnw07vyxBe9IeTtWhblorHj2yrMt3sxQQk3irGPEsWvzpu1dOl3Khk/Ey/h+z
urHLsInZoMmothl5Fpn8MeuGD9ipP5Vm3PvZjVXyT8e1I5DV9sokz7O7zCzfw615KlKoLP7EcgWm
84Xd8zjwyU+x6z8shcPfQskCmZPfi1zSU7pQL1Iuo2ve7A+rdY/Bos/jYJHUU1hb7M+YJ82mPOc9
rFZDv+Vbfb0NKDj8Kr2XtvsIGI/mJzhLo2vYXpkMbXtXHgXj2WhzLrMSorNpMQLt1Jbv+AeIjNV2
6c/u1w3hCPXryGrPZ1cXQphs7zbOxH0pVpErxNCwTl+3DlOIsTUI1eoBpaBCYdEUb4vJWHktnn/+
XPkGcxgtkEDzEneQ5xJixy+JHBl+ysX0I0zHaPQ1n/gQIGX18Wh66aPVDc/8eG55CLOD37doeUB6
4CLNSN7hyxCVvsu64b1Fp5jo5fvu2o9Gk2oNi8q3DboAj3XR3jdD8OHatWIsCucig5nn2WpMGmIq
OE2A+bsg7bqFr0U9ehhvmFuH70QuZCHvx6VSi3PsE5F8cNfRiJqaQNnc+CFbYmPaonpVOX/tUmzH
XA7oNyVhLllYXEyyPKS1fLANQKz48QF1B5Aftw234UZy2CWiEYX2oLlapMObSZd3fOn8hq3ms++p
86L0+8KKLirsz6bo38c+wLIbWhSM00fWcmL11npbc1pVDcrFVPJF49C6CCbnu9vC2hFTXFeKAzOT
T0Zrnvw6fwqr7KkLbCeuek75gFyAsgzJtRHtBx7nR+X3LzUpTFMAeKHbqGnR015bRnHd7SE5hs+n
Xm70iWnIX2+Kl661XdSTjPfbQDxYrX+5zhy3oO5VctM2ggfXCDb+qNiz4LUXKQhYj+FpNKJvcxA8
8pV63EMShOLGdK1CHGOy0RcsvWK0pkQcDEmjmhHzGCf80Q8X1s9NxlKOaA5uh+YCJu6DJ+9FM+Mt
FDXL6616antB3iHhI22Xdolw78ToyoRoAAeHYf01L9c6YmYYJqv2D02wfGulvkQVjRNgymW8jTxs
Ztndi0D/0AGPrGErYtsmlD8Z8XeqTMTKk1r681Mqh2fNgR9NaYsUo2VFOzBmZzb0rQj9M4ak4+IB
ft1cUeHa/9yOYYipH21fPgqQXAMbidV+qmvrC34pO0mR+cd1N59bR3K5NMcVrFbk5Twz2mviLMBF
Xrf2nEwTSqFgCQ/2dGytrIvcmbeX+xlJ72hZ5MSXlXUZsc/OZ6EJXdSW/FDLgoC74DBNt3g2Jlw2
Vh8goYTr/fM/+LusvrIP20aJsitSrRAxNBnUu5TnmUr6mxd0MiaknSLfXAHj5lVElf5tajPcfzPE
PcjQuyx7RQmxQdnYJwVqhNRikt4uDCJumvAHY7DTbKTPpPXhFkSo4grOgsrgS62H4BY67/W86WSB
SVyr/M5PjVdtALdx/R69+OS+MoRjciqZuJLAw2XVfmb/8MVccaJgUkjR7AQtvyUYUuN7U+dlvMAQ
i8K1J8fN4eEeGqocxk7S8Nh9hgx0m7C6c62O59nM6jgI4JMyMBmGbecol48OAfRp8blSDBnTl0AZ
b3rPdTKzfOYPsV5Tft0BfJ9EBu27wzxJNBqjD2aBKey/NCkyMaJiT5WztFG3qbhXnKrtgBNj7OzP
g1rf4FMUOPqzL7POnteVy9+pgXSM/LCN1Oq55xa+LkZIs2kAJfByUnLKjMkcTN3NF+pAL8EwTF2m
9YqDSsf1uP3wpMa6bYHpbmkaPXhCpVdCBPdwpm1Wd17kDDkVmnDUF+OdaHcMyYL0kHIIFSq/7nKr
qNAoEVY7/NBt92qEy3BM0/s+wIdSbTnNs5vdlWNDNUde+WGoHtWkU5IHxUdlsHlHrD+Bx+aW69TZ
n3riZ0rjSY42Jg79vs3ck1XVfBGO5tnoDSBHRfCpHfAT8fPDIjO/BzNs3cklT9xmzzwjzZCySgqP
nIbsqR9YtjWrivJ5zpPMYZ3LuvdoDdRwJDQ8AWpfYzV+b01vup3C/MOCotDz+0tN58IgviLiEfjs
pR1nm4vdQPAISzb+Zm7oJAXWpXhI0ehUQbQq5G88p4UZfs5Ckt7dCZ7eyndIO/vCyPWmrsL3MUSL
oZQRJBsokihsiX8IcX90VvU+h8jiTN7xpEqqKgRd7ENcHhwuCauswgiARk+L3qYlI0qCBIElkSBs
HFFrM4beOsQqi2fGhTK5poryatz0dvTL8tHsq1ff5g4lzOq5BvGSd7VOCqrKyM38jLXsOl9k7UcG
yQuZoHw0J2s5hNs3p+t+2JBmj7bqYxA1uFvgIvNTzqBbjHZcG6wztrqv43lZONujzVtboiJXN5mH
nPqlJYthmW19rBngHP2CE40DPWKQwrC4cd4U8rqcZdHJCqCTp4Uu4sGoY1VnY2yuRJtb5oPsWkDI
rEoOpG6cembqh2yubFJvoKM6yrhy2ajAh7eZqFtGDtHVtiKyTsi2WH6YRlfR53hHjV0loWkcDmp+
I4+jQhJDRynW6agmBEf4L0pUId+6LM/vurbbAwnnDbklutZF1knnkZUwYLfocn3Jzns6N5YFMykg
A3f5yqo4OwKOZx2kwyNAwvJSLH4SQpW+cmV2M9GlRtbqMkjqsI14jv6SblUVYVJo4n5bL83Nzv+v
SE2tB/bin0OPbo48N1KEsuzWLI0XpmonzyQOaMw2Bjn+EBtB/mUt1cnQDCMsHrqiIvnVKuQ3Rb4D
JgZaAz7paDS+zalPdqJdO0ercZ/rpfgYwLvTt4XXDvQpt+iv28WjYq8NWEVgCOet/aATumul1XPO
aFTmCykvQg9f+BfrSEnpRGP1nFaZEfUYqWKv44loMFStafdlUSmpMoP74GV5FtlalJHjtzdD1qMe
46v2lY6kHz6JMZyjxeSA6LxznmMQH+eeemRFBWYxSRzVCAIEaVKYDazkVk4semiKeE7Rzeg/MPWl
tItNcaiZGHKa5ZJN9cAKmx/7M/BtHWeN/7aUmAgKAjvUcGCGnN+krHSabnSg/inuiMm7ChSSvs3N
Jn4l7ZXoiJJunSLCmfA+hUQ+yFq9aUNSEe0tXE4MSjEoI85CFSvX/FHmTDMrWXRMuThup/WKodYx
NdkXNlP3ox/ygrtAkoKqLw2eN7MyjxsoNk4DUoDmGUq9IM4l8Ljl0rWnM7saOpzGKVh2UsK/VDq3
aAErJI1BfZ+BbzjyA1HHyXHeBhUSbgSrm6LW/Dr6jKj8NbU5NQZC4LBvsT7PP2/m8mEsWKgrco40
CM9o6nabGocRCkGIT2v2nbgPuHNTcKk2APyjKl87WV56riQyZ3xaO/24gOXmdkzj0V07lj0+1k44
dddlRk6VZAuSaRyMea4/0UwCd8GHY7KQ9xZ1acC5zQBCRUUz3Pi1KZOCiGw9jwmMlSiUgKtoyJLJ
bsk+WWR5zMYBY0dkru4P7W86ytsSoPdsn6W7oigxA/diapeLdZr1ZYEs3d30gzR5HRMpFJXgKZU7
jb3TLUF52NIvyptqg9g0mWF9UlbmvLRh+H3k0Yo8X09coDbvS5FTxndXsAWeGURtzhxp271o0byj
PsBaYHAddCQLsNesUOkHt6I1wxuH2JRaK4PJ8WeclHzbdunfuiZB8dvPcUXT3AJYdpeR+MKVuzQ3
QgXMPB5EKYnRMsVhZIqd2NYsaZXFp8zqIE5Y4TPAgiVO3fVrKfv7rN9erKmsLga0r9GWo/tPc61Y
Xfq3PuUXI26WdNO68YNz05tRkdqrAtim2g85EdRTSIQrZXns7f9wW6KqhtNpe49iprotyjsWhk3c
FD2hmOtwS26yTWdkzYjaGYRfzk7XH7tu/JSBIk0z2L7FusVTNfhxoxlz5vxouxa/cI6F7xLQEUkW
Er5DoTDybE8KrTgZueu7BN7dGxnqjZzonapTX8tKFEmOi0fsJFox2afAWWoKl+Kxa/mTSVkuowVG
pD2ScR2in7XLH6OTj4nX6Qpp25CEc6MgWrU3c0cj7qyQMimQst3VY64B8tss+7bl4Uo57Cqy0bP1
bPvvk98XJynSt57u8yplbeMITtml6Zi+6vGBC/Mt3UcS0m0Kmg2XJtEBXtnRwdbB17Z+33qK5Trc
3uY2faCyH6J5D+hEGHAci2f2nBceSKTI3ibEA4BZs5lSK2BOnL7Xdnd2XDlHldPIWI/E6gzjhVMX
TCR9iN7CvqGp+lQb68z90mCty/nMKH2sAqkyzWU+3OV+SEiyRUdqW+Sci+KYuexi/NK86QfzgcHZ
i5eh0uQxwQuU+ycOSJzLGdNAv+CGsD8cG2IBMtgkr/ECbYV32xriymnVHYD6rwpP7TBkH2HD6sMZ
HhzCvaEJHIBUPnhDF89e30V0QlM+vzUgWWL+98qsQO97rkOAnNCUzr0tyP4xIHCqJnvHzLleWHV6
VdfiblH+fWtqIPMmPCxhNtdzU2jGMDHcir3MTraar5pwqSDzSfdIy69z0XpJX2Y32lexzXqJe/p+
WJyzmifnhs3czUZ3gY5cXrWhlCdo8VhUspt68UPSURJXp/rCNtLbOhRbAkcLJUX6YOSNFVEPkdEQ
XJTjfur0d9qop0tuSda4frAguSyvAmctLsgf4Pmq7OOymXTxHayFjhCF2lx2a39XUgFWhDh0HxDV
eXpNzvwwXxDW1Ng1+76MgsB/5Az72lVzNC3Pac30QEmDwe+kqdrr8aOs5htf+ZcESb0xqbJuHUd+
hWD2lfk16Pia5YynrQ1NtqTAruvYXOj9XU352O6RaFTrdRzy0W/qFeEeLYg4EoH+jcZzPhLz9GZp
YLUI1dpzQ3LTuaLcRAtonWTrbsfJ3jkWxg+9/9vGMH7vRg+6a2fzlWqEJUZL0vnuFh+KN6IV/BuX
yKyotTW8b8QP7CWWazWJt3kHvNg+fnUxDB3upd6Ly6Z8cRGU+YoYKs/mtyso2mqkyhf4YdmT6wB1
3WchSbJ2U7LeqyFZFni2Y9u9W4aukmEDOtx5NhPv9GCGHeQbYfOjbLnbSJ6PreLa7JiDLd74iWwe
BmKgYHCu+AZW6Fs6rRwrgp7pMMMs8VxCyCGLyDgdq+VQFdMctYv1QJaXOJdNVcbNwnVmp659qYDC
RUsJR1QzMS7zkACynN0qan8SqbOFNoqIImutuFZzal1hLUenEzi8/Y35r/HEHLwTu8VI98WjRWib
4/mfIMCRWBjnZEEcPFRUrEQtYqtbHwkhMLWMKZhAO3XtDv11gfZ6UxwGKEowPZcTDQuZgQ9rjTTY
yASCG1ZNWr2F6UL2fC64U4MuqXzx6gNNQQVdfqXKNk7urBdFT28MOxuTpC7XvPWd7rYy6uGiNFAo
EOhnRxuWx7JiTkFj6Edd79zwpoPTmgn/ZFndx+KV1XEQak9K1xwza8so5X+Encdy5EiWrp/IzaDF
NiIQmkEtNzAyBeAAHFo48PT3Q+6659rMpq26LItJBgH3c36ZVgAd9eDtPdf6cYvF2XYbWHNFkKfx
xFVB+j7kI8r1JvAeB0c+yhQ3TYBEqUQsAc63Q+FTgnTArfb1cm7N8JDJcH4Knfrkm5zEtp5V1Jgg
ZTPO9Yi4O5a7WNz8HLg6S+6p1yr2wnCbfdoW4JBllX05pZtta794zVcxUJ93H2IbC6U2tjCRv9uM
gG64l4FLtikeW+3/GjyKWUKlttaS/eDLeNK9M0QrPMUl0l5tHFxMz08mCeitTi4WN4fsnepPPxId
10R5MX6RCKCidoaxg2q0r5yQUeC2ejvgexVfFj1Cwl86+BOk9qDXzqoqb49Bnl06m4VomCiKT/uo
sxrCQ6VLshPhbwqos0oduJIe4ZyvPPJq0/uibs4L0wgMiJp2QdCe7X5cP2QQMrfSt8I1/9jz8BlK
JrWmcLytMOYj0Pub5OG5Wa18rwvviwvC20Eg3iubq6LteMU84khJlsu2xLYOW4SPIF9diK8Ds1Da
CBMFpPcmi/EOiQkRDKNTRm1zJymYiDFomlXOWUBDdTmIh6ZMXgv/V+wYmxA/AHw4SjdfOThxXCYI
HLzgxZKwnDi8GtN9QA0Ph2kpDllmHJ2EfISyRdTV+uKxHrtqO3b8DcGc/qrm9jbajTgEBgRG2eFb
QbqVYTUv4cIG9VfYWJ4MkX0nBgh3SUQOr8FD4ZUKzbczRf1kvOcOme+eCn46UriYZdj0F8nfokkI
2jJg/YGxffEsQbFkGXIz5V3U+Q5+l7W9jfaiJeeWbbjHxzBvCDvpLQYdwNvKB68tLnEbPrv9eO2D
c+2MjMD83ZZQmkG+YiR0sE+bivx3nH6D/7okCc+EQ1dp/tp4/XOVr8KR2CUTyiSMZppkwMmJjA4G
Dyo0dL4SpFVRNfnUUzrn1h3EGxJjchfwKWMAa5ue6BYTZgAn3ibp6SOZUa8aw9Cc3JrEqXpkX5YF
Tiu3lJiAGTk3lUMIdowbrnOscpfaotjVlnidGdqTsHSJQ6uKaCpNOO+aey1f6sjRwCWc3iRhjkRE
zqoByeVWGyePool4OZgcMiRywITS0RIQJqKNZGd6cGHuGl1l99l5br0EWR62Nz10l5DQyLgjkH6Y
xh7+VW7bdIpP4OL3TmreGbb1IcuhvqQi0Zva9Z9E2zwUnTNicfMLWJnM2GcTVRq1r/aTUYuIM/g0
mndZwqlsJjOZFdyY6Hbv6Jd+Vy356cwzrgizq5zdgzGHyb5xYHOyyfhpgQWPpg4ywEnMNkM6nDni
vhOSHXGBujRfTDu9chUx9Z/bUuuvwBkfhmb+jktqn01i8BcUYBtPOfEN+wRoVLdpKwL2xyF81wYX
gG1/DZ2g2jCk6xuW/uipxD1WeJf9ZjmSihee5z741cvixQrog6RYhHVV0mcI0MsmRTO1HAmKrfwT
cugmQmxx6XuUbXl/MOGciJQAYwY1IqO6TSOCfOmbtUiED7H5UHjD5Fnq4OJ5NKuIaXkJp+baK18c
Jlu63NIlCLL8Q2NkhbHC+2kyz2dkXW55nHzqtiUm3SQNzueVxTGcMBcEf5tUQQQ7fHeQd+BmFtdJ
gE72iAbSOLSp9xh76b7QgkKitoVh8Awb4VDGAj7fsx4Q/AF0vetmke+7aeKiJkHfJOwO1zGtOHGd
4WBzh7cQn8+TX4hrqOdT1xruDVj0OJhgNK67vFsB4eWJ8Da9zf3czUzPaLTOpDEj3auL17rK/UNe
mK/90pg0rOD3rDr27qX67eQ0xlY1YSKrjzDXX4th/4RqYGwk0oJEoM+URo2jA+y0Kck08IbMhfOq
v/OZNAEGLYpvnJMi+AQK7WjVbJNO4sFjlNNLHoiryNoo1MFLGUIaB70A2gJ7IIaMZzpkDELQj0+k
Sa+8Xxw5GSS+Dqx8r0P7FXce3iXvC40EIMSYP+uUVaXgYeGDwb7D0GRWfwJLvZF603NpVfapz4cH
Lk9I5RQ2vYmDmzfUBAeQcSSYoURGpvLgciwEw6lSRH5SOdVvrRz61EspjdCURVR/AzQeh7R1E9bY
4ZeX5c01rki4Ij8Py362UjrsnMurznvnmCURabrEiRcYQW1b4HGhxcEBYcA0+TQgstk6vX0/1P0X
bsQHNDC4W40FzG3WUGGsyW0a/Daq757A4sIH8cUct6eo5Df0GGwu6Q1ma3+ERk3Bh5/8JXHiGmLL
ODIDgTwSCb51raDDGXXyte1G9ZqfqCGGPcKttiN1nFs6ZncjdCsXcbMnKeQVp1645wK5SxO15oFb
3Hu598DAddEWb24fWPhFOUBgKOAB+5n8snLFbX2T7QVDFMNmsNRQ85SYlwuBTKmTvZBZgI+5v0c6
CQr0L2nMeyzLlZKGqYwStcxR0UyvGQODdEhFWmT5UTtIuc1q0NvaAvlqw6PBEL1ZRsx1jgaMwjQZ
FWbtnApya3xof4Kk7R36lX1AQKvMhMXTRsciqcISzg8bakPh4nrVpbQkCknoup5xC9jiSXbh0QzO
kquf8JJ8k6dwjmx+R7KoP8mr+EsITwo/3tFqon8j9l5cuCA7+CI7AmsYmeQbu7gDzvrkvybtrhV/
u6XKNjItj6FethVv+0wLiD8mA/y5BMmIyfqjLBP0QEW2ZqymbBpYr+Bfl94rb91hMDR9jA59KaPO
97b90aXdizEARGfoRWl2hjZShf8ZN11GHMTfsmr0Zzs7J5z3L30zO+c4sb77Ljn3OSRNUenvxiZ1
0M9PurlbgGtWwVBGKhSgEExVlpRfRaZJRTIre5t2zsmen5To3hGo/V6Lw7eFOnSwU0cvI5vFsU2o
KFxznGwggrM3g44k41HX9WeBEOBky5ryUEa49Ws4MsypBxEHzxqvvikwajo/Jo2sGbBf17o9EhKq
GOKeP59m+e/GwXk4xCl3a/fchheTf+pb4hcqHB3G1G/D7tKZxiFb5IOrU2MnDJDy1J9pNvftAlOS
PWxss3hsydUfQDm3xI6WpPmytaSBjaRo7H5zif2gHHOQ/a4YHmyD+4UMaKMyEfXkCkauJWh6bfv9
NL2T6U7Sl8lmNizFoe1/7In32qw7+plhM/FaJxGY/TMUPoL4YGe0Y3cluaqSBJjje023UOInGS4v
szJ+xeXqwDCDrSSy/SlU4sJRxbwnszeyTz6yoPuFOZLmFIrKE/k+BuFjPgAXEaHsbXLL3i7d7G9T
m0/CWV841dY20EQOww7UBRHR0taTdjvD/gX/ZIK6xCsrwprcZAS7eYUCXYHnJIUloxXUOrHFsvK0
q4s59sLtNONLStMyShfaoavJWRs0TrlRgIXDbHodLd2oFzfeSJuJYW8bCyTECRO4+8X+yFKS6wtI
wUrkEJhe8OhPzNH4GMAsJ9jD0FYsTYDNQ5NGfB04bptfce3oAZ9Bc3RUOtBhN/9C7tG7OXq3OKdj
grSDLKBFu1N4G2b0vXkAIJVojKHDzK7L+RIWJJr4s8VxDfQoV4wQjvuMAY7KFZdKk6CdG9rO8pfC
HF0oiRJeLvYeE23u3GEAQAvsjpHGPiyBd8U6jWJ2qrf2pPkFpssvT1V71M5AAiiAdrbZu7smXPhT
9gRLBMo5ORjQZUcJ3aINOmJC1GB98UlsXsDzRdxjT3CiXbq8MkTpDlnHdWqgqe27gliggAwkH50b
KzRTtKV5cvLXCSocHMv8Yj8SveS+8ngBp6E4h0iLIt3CG8nSeFMybqisyjez5qxuWqgYorrUJlb5
vRHbb5y/h94kSSwv56/aDnP0WIu/QwFIlS8/52Zy0cJaBmBvUQZPtF3PhxjFCJtpNwP6eggLhiqD
SASkQwzvPg3UUIbWwqNFsDyjWQ9fUIT7LtR32qMUHAHYnZrCV2xchIDIZrf0OPdt2ltGlE+y4lst
2IlW3+2lq+nmaKYPhTtoy3PFmww6sqkNOkXixYgS30gjLcz1LwMc7z7twhVRTctfVbg1mga1IwCu
RJKEoHA0JcdBMG+7aQG972CuvZY/XL9DribUNMFszLDjRfNG3Hu1Z5DDgLeU4IYtcqrWy4/oUXno
LfSUpcdd0gsAKAclXNvM5aGpxluoiUplyTJ3mmgdJNmUuVr0ZSTaBilOuexjXKwKnDD2kPx4LltS
TM0puZBEvQ3lH1sk75Md/FExK5HZr+UoWfXSIZahzbP+9OAXtAGgIgOx9zL7wykq+ozmNpoIioCB
N+JtFaAfU+RPRRIenDvLTvDJV5uCBBTC0vn8EqciFCm1VjVeP+7dckSV6JWsyXqK1/BRlC/Ib0Uj
j9LiHYwDjplxzplqqvsiHdQWPswFS6ifCqsC7+GtTYlRQZ8BrdqO8a0vmw8/QbGR5BakQY2CjTUw
Q/DBo3mCeZs3DQLZvQUruTHtxonI9uO7dn0Z1ZN9bCeQRAveN4YQ3v07KgM58d6HGQ16ZGanqftn
yrrjaOcw6xRm2NXyDtRibofy2y8A1KaxXG9ZyW+5zutI5T41VWZUwnWSgknPoeZ4pJMRzGLoiMSS
trsjFgW6aLq3WL82hm8DN7Dxc3Qz+bt+c7LRZ7CkDVsZDwCXqwk85ea98Jgz6AHObzyEVqh5KW11
++pBScpCU3e+tIJmcpWgcbDRZJWV2OWKa5UKHLnqXcSxX1tKY7dCjWItBwA3pGeS7r/SpLNrzFFi
9wcU8+k2bNHGsXnsIf+zK9poFeYXxAzxEcf/szeEFgkjCGTosNiUYwpa0kkK7W3D3GSKIFcEKiTW
FKzSblHCa+NML+0h3lsJEJQ35TucbizjdvMu0K7y+YNeVFb3OzWtL9IKRvKEZ2OXoK1zW+9UDhwC
euNJyGESVOXWS6q7VGfmRjUIFXqrQ2GCmCAyB+t+jmm6Jy1RphQgUB4hUDS0JCuh6UCp0B1xTnS7
UiffBSIsJbCLmgM7LHDVh2XPtGyVTGnFCqTQpn7IghbSv2l3iS+qjXYAWnvTgvVAqhZhvefirEiC
RCa9Czrdnl1hPLZd3t45IaGfacISaMH5I03/sMh2rIKijcyg604YnnmX3a/Fn4BtDZBpr9YvjWTp
IDqPj9HXD86oh51G6kT8Z88aYtOPaj5ZFnIGyUV68Lp85E5gDCePiUQhPeTr0fOuAhbD2eyfwynZ
9W34swZWD3lkUErDi21PexSseI6XejfGxd6QIBVp2YIHVeNZiHBkRh56IphDpisTlFWPfD1yK9gp
mBZeJk0LE+e/NYiXBe7RHSYYCUI3cjKHgmo8GiGuMZJ7C9YPdhJ0uB4s9ibPUaChdH/Nu/y9J16B
yhLL2OVlgiQoKG+CrL3EDWE0wKEZdNOD8OMCEv5kJsNvd66RWa2Ar1us0iOz+u2phYoZTVpU3kRT
hTl5cZZwq/Eu/Btv4pCAFxJA+21WNi88jgu5NUA5FRnWXFceoor2x+/mzyC+7z32rlbhXirpXGiT
ECQQXrcqCGWtEzrf0xf8HeahaKABCjYLqoEAVKToCZPiYyW7mMWS/1fg4yjmnjY1ypQpbTNAuqVO
97k/MMPEENEqbgQyN3URov5MqFhLPNZWwHImQC5SqKmCnwG4ppxeRSePDhNotGjkDnHh9OfaS+NN
C40t6DnayNAud/KEntLZznbyPHcgQWJ59b0i23XIahscc9zo1t7ta5dAVlLjK9Puo0Jzr3g5QXqI
gB47HzmHEi45NEoy6apDMTbUpmMxPdptxbtjqz8IrclNyeUvcLiXAIE+zUj1nS/q+0b7H6x5f8m5
RckD8be1hgWToa6NSOZDBACKPUA0ryo1X/oU4efgkM5aKJeioAyaNevuUIvJrZl4DcsOkK+lAZ9c
wFrL7g4hMvE1xXbY8gFS2ugNTxJa6Eg48ncRur99z6IG0700+fRTFlm3s6CoWRCw55jg0Iijv/nm
27NGh75htUcRYbkErJl/23pIr4VUX14M/OijbEM3ppcHI6SD7wL2EdzXhXxIR5CzQBJ1agT5Rzyj
JB4V5aOG+LZj8v77kLssK1a6Ni8f0sx1X7y0vGGS+Cst0BkXS+j3GHAFukQbloifo0lM50XU4SFx
USLRf3VrpKLa2mhOA8Pt5InfaWeqLX79PiI0B0RA1l9TY9sX0GjgVyO4J+7DvZRk6YhMe0fHOZFm
OqJ5hKocrXG8JF15MJaUCEXg3iqzCaAhEgxb8JN0c1RMFf19qGM4Qcg3oXLSuyfuALP96oEeCXW9
t4f+fkKARIMlNA+mBhh/FFbGGm6MViLi1KKzsvUoquULWO5wA5sPd4Tj0EXb8m1ADu792J5OWInr
aOlpSEhxndFpWKM6jb3bGkJQFd3acRLIneXCziopkDf1oLzlMGJn4itXDbdtp51bnnfWYxhbp1HR
gmlBQu61Nef7xXvPfYc8TVNI0mRpI9N81U0Ayhaj0vJIb6V7hz12xYD87jC7lR+h1tiNXQmaUlN2
kbAjlYHRnZTNSara0qPxAZjIt99pinIjLElo6NjZYBHbCK0/bYzpsuxqSSOxS8pmLahZ9/lSjNHc
7ZqEpm1s5M6ulczNlinTI3gziFj+7CrDiQrS0rbzaCNn6KsrKefX3tbipfoWiIIjVEDx+V+8ZN7c
8pSm6zmdnlNQlIO1+P7ea0nWkNKwTqhE7zIjNhjDFjIHmj7Dmo6QhuRQH3aXWyhsWib5TiNkLDWT
F8HuiYGTLfcxJ2VoxGppnKw1tn6RNsqrnkMuLlO0/zoMiXVtdrKA88O/sFmlYxsXb88pNrUR+UPP
nUgiDzJIwktri+E/XTJ5iOMCrMShNbWpWtKNsvFaGdQ/dhZgXt15MAkUpbmTxwlRTUvkWFn5koZi
G5oPbT/xbnfhl8xN8oez5C0sWxtHsPk5zqOxD5r6bSDY/IZLGfQn8B9y4HnkineTnPUzZm/AU/LO
EkaMN8cPnv/lojdu8Jf4hnJrwfImIPLXwbIwNZIKMuqAMyHh12omGGr6FkApS37n7L+3pWIssAYe
l55styiekObPZsxtzjj7QRD5qTDb26yJDEZgygi9sHPka88VIp3sS9L2XIp1Il+a4BIkyEVCuz4W
tum9T126BbKL/zi5/hAZm6RnPzo2shIDG/Vmbk3rPrTKP2pNiAY1Rf6v1XBrsSfI1YYN4k/LonKf
ekntRgOCbzIZnP1V+sgdZt6jZ3JRbaRhVPfLlaxv9cZ3ZtzA+g6WRbzkEgQfLRQtk/oGvg9eCxnO
paoYAsfcfisH39nqnBJubfFLZNjpb36Hd8F6oBKie1DYUnd0bnU0uAZ95Kk+3oAYVpcySfaIVGuQ
wcmCz3devMkZt+TudsjEhquwJ0wSk9iXQQrqNwRZZFdPOBTGNyZI0vR8Sl75fK+TBTHdIAh3akCh
4ZWAE+feGBVlFWyLiXY+mgHmtCZnclMrP9yxfqu3pXO3vhtXTxIJXJfWxqGxZHFoslG8pcrahWTq
LxkagtiAc8QPA8sHgCOOeOqDZ6qX5tvQrzOQH/YR6hjnYiJSmNkEf4nVOuBTWBs6nXHrQyXv0wq9
yVhxOUxTlRwVsWsPxeBQdwstEyWLeDITMd4J/HuHRMtiF5bUbCICj7ljrzm5VwhG2YSn2B2jKilR
uAtL7Sy7efIX633p8ptZ0pM46oYwsfUtDbE/UxOGDm76WwBiJ+FgXhLzT0C86aVDzbcM6B79yTZ3
hYsDj6OrPUnyCIAmPylQtM90RETF2AcfClV2bcJoGqVq6Fx2/tSlbh78fsT15zsi0lPZA1u5+mnI
mKTHyxSCm9aFkT0AwuAUzzdmG2dn0Ch9dGnRiA0ve0IIcjVpKdywkBiEd40vs+1ccjaZg25hTMmG
21qJMN9weg3HgoADx5uMAyLpo/EvR4VSGwdaBU2HWqJ4nr8bBOx3+OMriq2lG6UZRP7YGp/SwfK/
oomuO+aPeeVbGys11NXvl4LVgvLmIE/yk0X+FXNQXB5YwEZqZ+V4F7KK1SIUByggllMH4qozxssY
oCzt2XxMSxwn3oWjhUi+7bxdULu03bbCiuxVyc6rt8fcgJAuCerrvzTP1s2GfeBpiiySAkG6GdvM
VHV6JQLqVC/1Zzm+TeMsHxI13gaTRCO0MOhUGZ+JThjfeRnyltwMBTMzyTUKcH24MtkhvKpi8zkX
6Z7Ym3PWN/WFt+/otUN76hy4ATcOxYOGAaQoaU7on+MEKR39aefjPXG8Z/YiovZ7MsxF7wa8RPTP
Y/yrgCQvAPBfWZ7xFEjlIE1YrWf5VxsLG7qb5wnfCvhvWP34hvlKGB2vqyo+6NR1z0TEA8F5d57Z
THeoRnQU+yv61qMI52ixH0RefhoWN/lMN8d14c4+uvNa1tyPN9C//FoGc7WXoXWenca/lhUCcB9s
cUhlexETIafIN6stWSDU3njyOc+K+dRMJmpTXZb3xo+3UKAChjdfEw1DBCQFzSZwcNTWmD63LQyz
LadHxxH52SeH6axcWC67A290ykIgDMA4lcUNQOI4MmEM13FBxpDqKbkbSHU4hAOOV4bvDUE2AxH6
ZTaF+zQGtg+NryZXMBpNrh+yODiV2OzfyhwbJQ6A9drDVTPW2auy+zmyBwK9ugK+x7bWJDcPoi+Z
x/4OyCHdqrS+pnABGw/AY1Ni5cy7iQGh8srjYi/1JVPBL83QtEtqzCFLmIW7KaTrg4DbeofUnjB+
jzWOLN9fpDZj7mAt6owh/56yt4wRC9uVNLcE+P50NnmzQxo70QwIi+4kZTq3s0cKgbApstvxKhFA
knT9G67zzaB9cLvMeXDDTt+GNeatTiuUeAzrPnvtsMwZ5G+gUaCAvgYzED29UONZvQ5FJf5UQp5l
m/0NQ2tgIBGITFU/fYqZxywuznlAVsrQvXdNoWnQgfIgO+aPga0ClsRn7JhVshP49ngrGIXnGWl6
9ewL4T5KT4ORWHxCcKR4kUZe8eDL6gneNvN02TsBavCwBZmT2Yvr6PHe4SfwmvGe395L0gIUmf2A
7NEmCtR0by2n+oYQmR+UcLsZQ+aXw4XdJd4PLLf5KubuJ+WuxRv2nmJfeNc6fxmbOjy7CNBwFwzw
6H7wAVm/mxWaInLul49p/ae5Nlk94ng4J0VMcr+3GFj9+I+QtHKcCoY2AyPHb8F+My64d8spyG9J
N/7IYmEwntcSXeDOi1ORpU2myU740vpChHMqRHXWxTR/EPoWAeAuQEFZTmbDc2qFKPPdvDtVIfRt
VR+TuFZXwwKVN31iyWRCHG89uncVwOXjAv12NYiW8QBqaPTukxLGcAUaPW7cgdir1lnV5i5z4KJ/
FSJ3EW3CnYp6hQvd8FwLmZ7o61UbeSYgl1uyI1ZvYbjbpCblAFY/fLCMp6hibULe5qY+ES75EZdF
Trc0oaxN11V7FG9Xtnx+aqXMvUUf18b3a/B3SBpRvkm3TqiC4pCBH8AJlvbvWbKYV5O0cclkUxWV
YpN0WPfrJo8Weo4MoIlBBKesmcKLTZw5phLqXNLkqepc72VA1oRYa20nLmcCBMKFxk37WwnPP2dI
ppUnBR9hdafi8bmPY1JiY97Yfpiow3DKr8Usgwh/bBvPpGEguJ1bJc6ChiXUpr7Pp9DVN4rVHQaW
R2Xy6/AdciwzAuRLYJmjLAFYk8y40wukA79Kf2fnLdo20/2hMBOJygwaR9XGxjAr7OQywLTr5y+i
ATNn90QfWH+ENNMdUi5rQ5JgKwhg3SuOmxaHLnrB9Fzm9i+eC/hcYP/McuZd35WRm6f+thveAwd3
KcFNoAx8JxtSqWkgGdK/AYOE0cbuzRt/W4RMbDMzV0dS/okHktR5hR0SZDtA9qKrl4E0woPy5lfW
NbF3MW3tJhgUin8rfL4E3u/naRW8dLSCcpNchyStowm9O3kuqMOdmz1383GprC/ylrG/WOED1wsw
TNAOh6TncdOm9pHH583F7z59HHe3wJoBZtV8lsgR1yk42zauQNLAnEQa4N4wDIm6hMxEP50/xSSf
g3lVW/QajgwgVTnIOlTiRbaninPPZWe0C+FeE6nj/670wocQHQziUPr4uBj/VibGQpQCb8G/SmW/
zHjIIFwMD6QsNXlcJ+CRw6y6nykgXgJ88xyY1Ysd0wJmjCTagseDpBvJuxewTpHnpl4CJhSQvDXf
pZut+CiV3V2GurOejAr1xtDjcE7RO7BSc0ZVsChy7pzr7GZApRgENNvCTmfk4BAO8O/X1g4GzImo
npuK14RXN2czJpjdywSvNPKpS5VNe5ug/afZ4LMzNDHQEmEU3retnQ3ltuUXv6Wqa3kWcsZPmO6B
oUZEgzdtzM41q9FHIE1Nb+juoCoMevWmJRVRagb3NA+tMjq/fW1cSrbz+DVt2xvnUOgg3u4kS37K
FrOtPYGg1Y09wGIK1fB4ILvG8h6yNoXUpBeUUiBfzTTqKTujhrl3xS5GyHVwl867dkV+GmmHEc1o
P7Z0SW3r+Tx7mf9rRA3mtl+wg/Nvhbt6TaogjolRl9mpp3Ejjs9FmqqrmYtx37TvslH9XUwZIM1K
dI9zmQLn2aiwqrz1nqo1fnm2emKlMJLNmBif/BxDqMXzcyXDIjQ/xr4vH4w6zY+FNttVjvkwUBLx
PPkkEi4azVIDSnnXyktgLxE5v2i/1znG8s70kpg/wQT5JPgL0fqJx349PjLDbG5NNnXvPuIoIjtn
92FMeVBET3yu1T2tVbfo2iz84qlKHkSiziIrPsqpKH9kbJ3bgjAcQyePZgloUrshacNUWa6Lyv8e
hPQvi+4/cs+Qs5u+QSWMxc5s2v8VUoS2VPo+Bs4tTB7gD3x/UoYMS2lEgFl1ZhXND3Q7cBAgcKix
b8QVpoR2no696R1T6saiMXyfF4MpEt1lbQWHdiBnMpGzCffm3HyioTfT2jbB/bXrmbyvNSKMqO86
btpGTf/HTxT8j54zHyGRZwcWOTRhaPj/VdWCHic0swpYcjbaZ2359yLESQLR6RD4sc21D3jK9X0S
dJcVotxzVMsDP1oTuhkhWUZzC2kBicvI0plzZ2ZoQmMJyCAHMPyuI3O7XOxXNCz2GbEdKSNCi0Oi
LPc+Gce1ibB6J/e7w0TB/wgH+t1WnAJz5pRXegTPwal37eqxU0l9VjbPAQUy6gIP9xUgrjyzmcDA
NMSpjH0IcEsKfTJ7963CP2wjOdsp30nuUqGJgzWIg2mU8TM6hUavikS0IMLxKPkuz9ZsXf79Uc/+
6oqgO3UNnl3I0cc2n/UNqTOsdRV6Dwt+ExcR/1UlqK9MIqfpQYl6tpGLcivzzu8WGpV7Ghso/zDu
XfipfeCUdKEF1qmZSRWcB5TE//tzaf+PzE5+i2TxORaJhfZaifufCV01mE8GRCm3hJ499HYbHJO1
ZQ8LyVUkuCJiOkGvVlAeiNDq933Kq1+a9pqqiH/cMUj54c6oRrT3BW0BZEMGmnM0Pw74/m8xJRiJ
pJcW4IwWtCUlmXD6nErnBQ/XuJdDm+60Mzw3nBmtTV6pZ/co/zty/jrUec6i+nvDmg7kEAb/V9vJ
/+/xDXwajwzXINXN/a/H1+tmJyPHdP1l45FntKkOS90MNL3MNjc4x+ySgq36hcMAOoUg3y7r8f/x
6YdrIdR/Hgsu4WV0JDumZ9F59F8x4dgmjclLJhRvbc7hkwhCZ1EfEeJrvK56JpSv17YYrr5ujfd+
XN5wXKBQ0/oPrvE3nOHhp/LTX9qqvcPqsiP9usFgPREEeEJt2Gz6xcKeBrqNMFxtiYsiJUowgC9i
eJNW9e0teGt9hx7IiURxhx4qvJ3YT2s0b1jKwcXXwa8LL9x7iCZi+gWzibiBcvw7scNHjLxkzYLd
lA7GP5SADGBDd0MhtOm8DHfIJIkt01Ezz9PJjjGsDKi0FuyYO7ehl8kNsQKaDZiDBULHIuZtcaO/
FvJzTtDSOlg+t3mGM6cPnfcgpSYp51/Hxuqhh0jrF4AotxLf6y+xootpMzCfb9CX1UCQWOFnLOUL
NsGcU4DqnaeE8ZHIFDJ5F+MeAA/COIWPxgSO19U9th05mYPJagRdHFcGm0Dg2CC3rwZaqpkfIFKS
stZBpQiDYgLTSi+MxlF0O+Jg1nLXb6TPWdS1oDNpOH0MLiVPJPCD19dhZEjvBbc3kiGSXuRa1tx1
apt3c7Lv12k+SeorwtYrprAnZRJz3iUUpRIP9+EGOIDWk4VpuyepCtVgzzQYcN4PAUJOJEEtAXhn
P8dv72lw+CwgqsJSP7VlPKwLdW4NAfE96Itix9c8CiOmduGdF6t8yNpghvaZju7ifRstiT7JWN9P
PkW3bfnmGM2nFDju9ESKsI3KPxkmubVc/l4LFw+y3freIp1jYRPucDGQXlNuyZl97rSJds5CoKvN
W6OURtmZqj2bqB58PlpvPtAGUu/xJiFjJMlVOyQCjG4DgTyA005UD+HXIKmnUml7gGBFTU3LA3dM
H9xX2avb1uqgBiqigB4j1aNUHhq+tyCslidWseUpcPDjzkWWnYlmRhuZvpTkoh/rGpVWLYz40lj8
PjXo0x7dRUXHd6zJcbRIFZL5YUnG8ILPVNwsC2e2M1Wn2gvVXRIv6m7MHrPa8s889Malr2wCIEyb
OdXLeTx7DaZRSsCXIs1hXVzLOrmmldzClMc+d+qPzCTm4f8xdmY5ditZlp1K4v0ziqSRRmOhIj9u
33vf6YdwyV3sexq7OdUoamK5+DKyKl4mkCggPl5Akst1/V7jsX32XnsokUK1u16OUZ+HFFBQyU+V
63dWYrmqnMX7Bah1idox5g2E5BL/ruI6eRf13lPZ4gEIJontenFTmKlk5Za1d76DUSDGFLMthFOc
49B5FtYQ3dlR/rufcnVUGYNZ2BV3Ha1+KJDR2p3sW6qjap8YEjiLGxV7y8IUEQNFOBKjXdLZWLx9
4LAyoJOiwHHBvu06ZSacZ1aTO1aTcqtE/0WMH9tNgZhEFYhNYeN3n/eYXbQDbt9ppdopTAZWQdcJ
zfGyX9nj1J8LAAYQCIgbaG4QVoykQufAY6uQKsZIXmx7CVvhxFrL3P4xaFdcgY68GEOmTkWcYfUK
QWvlkdMc8V521Xi02W/yVmCo6PqpOyjFKIRxJqRntvgxyoZyIBx7MBIQfPI5iO+Lhu1bEAvrQhpd
uVqye3SAyuf571aL+BhnRrVWQXefCO5jODK4oMn5mSh8cy5wAROuHPuPpNx5+I6yoJ/uq0Bi505c
goJZl5zjoZtWqa7HB1OF2w7jxBOQDN0k2ZWnwwuExfa+refHGSYRJ2J3NMqZuzAhkyV1ziuogvwa
99UHcwUY0djNNp4ZPjVd8mMuSziO4odY1mPotaQaompTJJIf2JAASYgbGol6K0MkQgb+EwpZpeO1
qphZUprWRjaeW69VQADr8q2rrfYBRtt5anj7FjJKNsmIcktDTrHWY5Ee45LdLc5FQNqGixpV8lgx
IZLs54n+wl6SSMOBH70RuN56LkhycxT+oa3QzvsK4FMhk7dC5mJr1B7vaFgScYJfA9BntC1s9G5j
wBVZ1Cp/rpc68kVq/e+fv/+lr8nj6SscrkM+Zje62v86/AydmigW7hNM3GBMWponAVhnA5mQxjoQ
W3qQMSPQn3/n//g1/s/wu7z/94d7+2fN5q+ymtgzRt1/+r//+lzm/O9/LX/m//6ev/6Jf91/l7fP
/Lv9b3/TNf7VlG35u/vPv+svX5m//R/f3eaz+/zL/9kWXdxND/q7mR7BO2Xdf9SDLr/z//cX/+X7
z6/yPFXff//jV6mLbvlqYVwWf/zjl45ff/+DPqJ/+uEsX/8fv7j8M//+x0HTvPN//vfnf/kj359t
9/c/bPtviqyBZwKQlzDTl9vG8L38iiX/RjEo5WFUfDjAhR1+pSibLvr7H476mwsXliJJ22PGosP0
j39pS/3nL7l/8xwqRU3uL6YyTU/98R//9L/8CP/fj/Sfm1IFEZi/DnJQQnyw09yD+C/bFc4y6P0T
+jtM6C1zCnjyWZ8Ca6pEhdnWfXekfc2r+q4YHFah0H60mrjSkk7d8nGjH16fjTIdd3GFJToJgMst
ASSkAuxHGlxtrdS9WQYcsEtgybxRAbxPRoJIBTPN5GpMXzXUzpkya7IcQU/aq95iMyJ//+c4Ijuq
lbvFD8tvwOH9ajlpvmk9r9hQe4lFr6JUocN46Gd8SpMlelUvIawun/CQw+E5hhTZr0vXOoz0FK6Y
p6DHo8pvXIBYKg2OYw8YgqBXReKrIPmFxllvI7Jg8RIKC1DqVv0SFMuXyBhQeMJjS4wsNvqneHwJ
SJeZS8ysF/6LGWJGoo4O8iNNujXj5IhjJvIivNt+fHIynGAoxcY+TUmSmQXYzjiMf8SDdyHkMJx5
DK/RoKFQWycZYOrojOEwsto6lXUeHUY9fCiuZTBjL4MS29LxUZeAtnBM5agXbGKyeTioKP3OuuFZ
DDiXy0ljZoRpE0mwMtjXCct9K49yyomXg/30J5Mm0ErX/41D/8bbkMVLOR19x6fdyjb3wMahaoUh
rmb65TeVa37M8lcmkmAb5NGeUG+BjwEgHCUom6k4mwHqZWNxWuaATtdZdMLNvq1qzJv+5GGulnhw
zVY/YLzZCZ9mIMulRamsG0b1zjuOyjvGoOuwrzSL/xa8sYb0POds80KBnDZG3oPQWboapv5NyCIg
heVTUucSK1LsetnWIS3z1CEvWkKMdBm9J4xDjfjNMarWVhO9dJn9bgUfeoH+GNmvRHSYwE3WD5VS
2ymw6eZbKdPIT363t91q3ElNyLr3mcWtPFslHQElVnGvvjG8xIZ/31Xpc1IDZZhGFia5htA8ih8Z
lcdkkj1rVZgUTUqcPJjsSVh3jb3VWXLxNTbGPIrQBuwJdCp41m58iwtFIVDv3wiWfeO4TTfzXY8N
dYeTlV5nwQUVtwlhCik2gH1eSHNkl2ZZCZEvT+9t/TMZG9xFWMUWU8vGIUdIDy9FcFyj9yDpr6nz
YZs48C1S95VZMryNxpZSVBKJ7jBs065lZyKb3Rxab3TPMoONlKJOqvMIB4EMmLr6EGPXqsbhp1LZ
va1Ax1tJwbDhu+vcLnCJ1Dy1jS8/YF+RtHSBzg2LOk3hXuGO+S63uEOM3mzs7AjHaj2am7KPGRUX
97NlT8UB9Xdt5VQlth2wfXxrORhQ9Z2lxqHugmwz+TVgUj/Fqe/OA/Fsq9pNoY+zz5c/EemfgqRS
O2maCa4+4pRqot6rVdW6Z6sGZS3qT6bPFl68OgWzQAerjZPY3rJow+2dmw/dyGIzSrbFjG7nMxES
n5t4Y7SKbhsVvTrSsfB+F5+ZkX0MoWKl6Gm8uKP3mVIwrhkcqomYeakpdm485y5gisGqm+/81KgZ
g8E+ujH7zyriVV7e3njelm1yvQOJVUMjwIxBrl1MmHvx/M7wrHdWsvciGJH90s9aDAi0RU1btO6X
0wy0ck29eEHbJe9Oggo9V1Ynbn4IgFxrQfss9lQa7WyK6NgsIQAPbD3xXLFqMeSLIbpzqm0ANoTX
4sAiUoYnfpESlRm/TwXomTlGVnBztQ/scOanyW44wJ0tPVWdu6WUz8xoGO9TD4TKfecF0yXtX9JY
6l3NVpoUxM85ReUjGUV6pQTuoNmQFd69a4LYioyjbxF+U7VzjPoJiabNeJ3AB+1RfmC2YUM/OHH0
oh28HTl0KBDFEKEfNLu6tTty3RIYxNZlj1QGEiLUnAGayZH0JHmFyX6oM+M2Jj5A2RgCbmPEL7DD
92HBrKtiIuVzYbxZWbEv+JCGLH+U/d7bF2FpopOeAdSE2LXysMR11N17B6OT6BMuplMvh/WWlOqb
0AYapvuljfYas6ZdUUNym/XJsAkTCtet16RdyD72t6rDMZoHmC8N+g1gfbBetdTZR/HBbzY6m1nG
D9B1Y9CGaz4u70pqLokhn+oJK21pcy4IN0Rpce13cvIEiXHAAv5ECxo8nJGlehi7EuGtl1stinKT
Q/fKRvkEYICxV4Unqx7PPCffHSqqVq3+GoPc3AzqI6PRdKsgBlQ21lVsO82aVstTI3jfgASCdDBG
xHJhZa/T7D2IrCeVkN/pB/jybUHYW1NRynGSbWAHPdpkc7gtI27yEc5MGJAprxjHAe/YMX9VsvsK
XczqvgdVMvJ+TVaTENKmmkjTGRwS117pNtwZA50XitTToEcOa57p2RgyLmCOWFWGe6ir4WA68FRw
CmAi1+3V8vmCEz2LlklIpiKpQUB9iQGCikkyDkc3oEACsT8PT3GVPtj8KMFa9ngUipc+Zv9O8Skw
SZylTReIg5F5LmjUcmdbMEdq1bPa1tE2LGWAad1GUokPRc5Tljs/XAgL43XpDzmz+YxVcQh2Kuou
SsRPxiy+fS/haoU8FTTXsGnenUU8MO0lfeR3j9TOPNomCpPb3A3MCXwKMjSGGKCWQULQL6jS6YJ1
5lyl6xBONmmVg6xnAbj90Uh8DCEGXxgy0U9iZHdeyMjEvkbgkuxp7ZzIkFMMkOQ4jR3QIEOFdXss
mg+Og/XQI0NI89jqmvtZ0DUru+ke27Ce0LLwOYYV0Z/+SM0IHxrhveIQcACxyX0ZYeYSVGJtooaA
gKyatW4f+yHsSYJbAXia8Vja2bTm9liz48cr4Br3QE04/xvrxEKqWtm+c8Kxnmzp2WK3gIY0+XQF
tNe6YMTwReARl9pmC5jDw01VlBzInoTB3mXBUz1rvq5YYuOasgQCzmlgHAtV2piHmjuXLYu/eDjn
BsSqGh4mspQQ/TfMw+am6poLmvfjtIS/u8imBNb9VYL05D6/FGFD2ArUtVZxufLzH3aW3IEFHAHX
uMjMJVpL4RPL6Mdd6bYciK6xR31khyzZDbJww61RwjB9pPSxJi/YV3RudXSJYJgzlluokRtUtdhH
HBrbbp7eQQOycJxsA7wJrwQovdEZg4sHEmyVh0s7yJRBqLC99ZBg0WqOJbZ8piXqgiTQBmKsZCmt
Z2CUigRpeRC4S+9m44fDSbVWYfiqdH4ESTkzcFDMRGh6DUT5srhHhSZV0U9fYJl5/7aPPtBUVJcN
PKxviqNRPDlDfECLrrEb++CD1qlmO1XGCR9ItYYFFzH2erjwrOopGOJNlXwWeTmtWgBOm2WsAZN5
KyLSjmyjE4wn+Jgy0GsdpEEX/0E0dL/Z7m7lwsg0Uvzu1Xh2O/mTEYypNWpP4WCFW7u0eDXxIw22
fxmDZxzxC70q/ZxFshtN+9B605sJqZ/9tXXjkERAbhoCbJnH2tQtMOL6mfieIoRiP/ZYc7OSjvOc
zkUXu5B88ipWQ0RHg01RqkOM34QmalbH3pQcEmlcOpSrA02z7wJXeSuKFCcQn/uwTH75yCpTFv2g
c0CsGaQWLG2xODDJYuv2mX32R4avmDacbMd9B5a38LYuaO79LIbFjf1u9vhoeyxRZtUPiAner7RY
npkVOS8YvX1rfUKme4o6pLhAzV/JB20/MRpasDc9zsaaMD+frxjWQ67x35jtVYzBuUV3BR+Z02YV
esQrgYEEXbxpA/d7RNykXKkRx3bgsYgZQ0pm/syFhpRxNBjlLxWaXy76Ae68iqheQL0fUracAoJH
sQsIKs5u4MPjXTkUh9LEdDPkuI0s+VOqyuRlZEnvGHqfOuiFUJl4CpXpsO2ZZe0pqoESZRRqZJpn
JL6qCWv4hkAPy2qYZ1ibpJHHrDejS+l7wwGgFRHbkZdJL4kQ3ebnaDwDRBV7ux3OIYw7XlZKhJyk
Og32c1K61MdYAUjeti/3WeEB91PzpzuVTNc18yJ8/jUL2U09qDfB5EvPwv1guNu8YuVvywdrdH/n
efNkEI7LbPgRFB1xH+Az6hI1WiGB3bX8FFYsSL3VkNEgkvbDrlLDV2A4FfbZ4IpfPNkMLS+err1j
ABF1U6K3UhlMmi+mm74gFFePAe+a7jKpAM3LJVWviM2kdgz0k8tlFKPaltlTn3EWiBKmH6LyE7S3
+6jOX9LBZ10xD0e1dDtV5mWcfQfzM36IPqUHIKer1q8udh6eE8e9JpXx3HrFXTnHP2z+nlWwrgKw
ZlaUG7u8Cg55SpS31Xw23BjbTi/lyv3KY1DInsy/2gVWpLz5SQlBDYJHuJ9TUA6/uPhyTqfl86wg
l6JR/WwG7+eoRrmyU4/saQRIo6SJRmabQXLrHn30AB2ELNftiCqf5OzW7WVwsWf6is997BTJ0SMi
jHusbOG1ar2Zwm4hSNmHmf6VYoYM4vPvA18i+11ihzDqbBhJ+FG37DgV+R+Xp564qEp7O/iW5rYd
Y2oF+vsubG5NU7nrJJbulsQM50xOXBl3WmAo3E6uaW9Qbx6spZbFb4FrDPm+6HnwGFGVYX2ceVsV
1h1OqG5Nt/YPbRPexNi4cI7g1LfUwBIW/rAL/2f4JsQgmNujGH9c/e5oJpxWDg9WQ2zSa/yNn0/9
cWTbzIRPxskBkb0m9osFGH0E8yJw9dQF9VnwjiiS/sGeHXpRokdyyexlkCZ4Vs82+LsEiR63eRy+
OmI8KDDEJG4PWX8WAh9Jml2bkqZNPh7Rox1k7J+4khekJTH9jI2z53Vfc/49iunOV0jllIdwxWjH
rQlhWGb+oRndw/XopCiuhCKpwwyOrQWhyOi3s+4fBmsTtPLJHudrHalr6OrfUm+pDH0k44XThQKO
lbTi4zzgei1PykTQkWV1rMj+b6RsrwS1nnNMLP4YbTA1UjRRRu/mWP4MbJhiZWqCcEckMJYGMMTm
tTL8n7VWYm8F9KCOd0PBdZhkiZltTbsGu7QUrXVnf7R/dHWO8dZHWhTjOQs9zDLyt89sy852W4/6
PKr8oaCPzqiyUz/0x5THIQ0Fm9nv7hus9FPwWHkG/nRgG1n7zRR4c73iDGLvXgZoT02av1KocY2H
qy/6oy0waPaE3kzjAW8vJrWb53sXzjj8jpXLs8+c71wPt1RXB78ceiTHmcGuas5pEh5rHvybbGx3
7AcdAG99nj/WZn12wxpsKquIvPTeLCd6ABvz3DD/zslwqBxumA6r7dWkDDr3uCPnAKJmAOhFeM4Y
EtLmHFl7z2aNE5RqTzKG2m2H8cg2FERTnn+NLUk8GybhtTAnmGuC83LA4BLNkFvX4lBvyexp/ouR
Ojlb1LQfyjF9zK8c+Q0MgOniDI+CPW7ucQH3yu7kS++F9vmFb1JyMeCxhVMrDlaE1UJKDoyfZmx8
DTbPUwnmfN1x5M3yS7fiEpbjJcKbC92y3zQ6vwzUYNRmKAAhhR9smuhOtH+MvPhl4XHftSGNZdMu
yrydXXffXq+Oc1ac2YjsEv7WOgp+9n7+ezYRcDz2ZabBt8zqjnp7sXIfQazC67LpZyq7c0VLCS+L
9SrTszlRujBa6ipbg9eKCWoTyGBP99+2N+KHLPV+gdrF1W8cubjtAkn8pC+dD/LVR1eDkqL0QRIG
g4SWZykbHUNsBcy4KZrvLWVBCY1Zb1Alk7Rv4YLUjczhAHWdu08PGdkR19T4nrN3FT2mQm5723tj
OwAZqug3xlz+uVmGgx3HHEGmerIrlEnsU5FP9ASkwhbawesow8sk7/OefW3EyE+yJD1RfTLOIG47
RcgiYFMkSgqlGi6FSZFjdVHryCLjLrhlmaT+FTwTEFYPdmq8Yrl2oRNM1b3KsU21pbAPHYJS7Ji/
8apzFtfuW5P53jZnQ1UiwnNHQQhqAlQYNb5rbsNkZ7mVw+JbmZjgt2yOc1bQXKPcojpoi2bFcGb+
5J64SxP24pijXlsL045iviYZsgdC9igpKu9JjdATMLvHebSONsMBLmGP7fLyKBD1QpzlBeY+t87i
N1m7h5GRYFO2wyNdKbvSQi5qy6n/kQafpQTwRd/3Qytic6Vq8sA99xP8pYB4+WY7MmHokb4oIU7A
90r6T7goLPgxMXKAYjPJNPVmPfJA46N4h/ybxGi/tLl/KzSXz8D9jYSCrQf6RNd2vxrik01Ij0vo
ME1WJUkJn1jQlueYt9GNHjdkDUAeTUXEPhuoT6BDPPItsjrWiNnlx0+nHt9aWRbroqi+rLT5kSDd
HnhybHUzcYJxxN9nRkuZHHSoRLT3krJMPxXPFd5KmoPQuHOfTEmdeG/AjYeryZOudrkNxaF715ZN
ceau59DugpwDrDC+SQI6PNCx/uhquLqqBFWS8q1gd6JyssFYyo/jlo/pzc1oNTGyCmWZLgUA6hP9
XYuh3qVHApv1dGfVLls2c/yK0eTCmSBe0/IkbtyFjoKGijEVKamt6MzWYh8TwUjm+tQybN9XrIax
LJo/QPH9LPM+wIqECGwn/ldeuzuKMgi5wSpqODMMyaVOoRMNWdDcDBatjMrEIGzm2jZpvybTem5b
Tq5AylNZqHTDohfjFLHTlRXT4EP/KLokF4ws4RnitmOwyiQvqttoCQSTA6ygapG1ek0KWvgA+QJr
mxRbuA1XJrTfSb9codNZApBGyAsCPFsJBR/Q1ui7FTQlYTZW/Iy41qYIFPsa68SqSgdGoLgBWoNo
MqQLvsKcEB9tkZFRniFjKoZc0b+UaeQ8GLzBqxlK7hTeCFxXy799xK9pGmuEVdaiCEMGqgxcMp4R
Na1+RmdkRLbZzirISBHuvV0Wys/QpXnFD6ZdVlWfNsExYfJ3zROmgTh2vrUEO13N4cxhHrH4IPBP
dn/eulX8XM5Fdig12eSu77OVDf+pnJAaWrzXouUdqTMKLNLwV51EtKTLbkeiUawpups3McafVo0/
Jb0EiA+kjQtNxjZ2xNrvIarXCumD3gW9rZ3wjvbMvUkqY8fHizfnhEbmNq1ap8aEMbptXS4j05df
hB7TmzzSHW5xEedWmOJnRFq+RSwAEDwW2moakbGkfglSwaaI9Jcl5TWto7uhZtAcdHGUPH0vZKRP
bQX0wMg6IKHY3ulsaW6Q8/hEIfFttVSXWkQXkqV3acDgh1HqlrsLXxaDGI6D9dDyoUb62fMC2dbs
rOxDXqbBTnIhJMzDCzAaYbDr6uxe1MOtrAizNikLCk54brIG7TSReUFVoaqnwuaqTza77smELM+s
7R8q6yG4M2Ol79ma6VXGD3Bhoj9DaRSbrHLZlszOpXTTXyEp3cPg7zEjYALxH2KIKithxh9GyvQS
6xUlSxjtavxZs4fnM55PQVfX67iXetOBvjnV0kwPKaDIO2uW4FktHMSM2hB5pHVsvfgBF9RArhVZ
n6472Ic/4qC4lcYwXUrrTIOMuoXUDNE+peCAsUtBWKC3aFIb1+9RgOzyZkgX/3ZJv5S9jKoKMnUc
xDTwsdVcex0zhNXUe60Lf+3FXI+b0AZ3ARx81UPl7LInkrpswqbpRInpqkJVpUv3CqmoXgvH3eIa
T6/4nQ/g5uV54rOHHacDKI/q7SH+Qw7Qd67RmIt2dt9G6QUMzMAf26lwM1sB4KJiieM2E40EWClx
o8zRuu75nOrIeHAFn1WcJYIB19j1fpOu3Z5lapS6n5peLZKLPcVQwWcoUOFRi8ZDbja03hJhDijE
gMLDtyRySgynlSEmZ9PPb7SD0NoWNjaKrQdRQLAo4E28qsfsLq9AaOKNrDejDWpbd8vV4Dvt5Ahl
Jlswvt6nKSkImXxNxLXH9jGUej3XKKTkFb6wrL1U8XKSMwSSKPbXCc/fsQGOM/rNoUkYxYEPfHCi
0GNNEz1Jar9fWRjdvbZiz5vWFgU3kFccT197WK4WqJeRZEM4nvC4YIVKnfcUGvB+nimcmT3ycvlk
Aglu7oDohLhUo69UxMa+4wbW5Mk3hicavMj21BDO5om6dbF49+aJIhYciLeECs81y9VqP6joJfQq
BMBeUIIEr2CanMdJdj2P49znGm7vSChyOUuAa9ml+pFaLZc7SMVrOBImMLOUpvUAVtHAbbturjQL
AcdygOFAtCJZUETnGBYQkS1WEBgMkzCA32+x/g57kge2xUs5qG2F1oUj7d2SPA2iFt1XcInUndme
kqb7VXSoJmCGfISb9iUO6KlrrXApEhsp3uqhSEUMWmyM2VP2EhdwyIaCqpXtVHQWeW3trkTEVYD3
LGwzh/dCxe0mRJh3mwdBcsBR9Yc/ZN1rY+hnFYVc6YMc/yrDE4knYyOKZVvNp/cQ6ODEuw63VE5E
Pg5Sqsg4DXTFSsKkLLiXTF6gxWhulYaFGxJ5khgawP6MFvc/I3mGcZKlJa9mRdwUWt26xluOvTY8
UYv8pMJWAuBUP/oMZVa5fUEJYrgFQ49REjsLopL3gcVqPajyuc+CO9fiVjSoF1CCIIqnF9/Rd1OR
PnoRpS7NLrdpJuIl2Jo9xC7pcfAbEMJWlLbeqKjyK/kYej8n5YIppjcVLFT8SCBbg5fBCIB9urGG
e3LwccOkFxm5u508bLMlwDXl6V9lS8t3XL6kSr1SnrUwTnI6dPoz7YRnK+se+5zgUJnsfD861G1x
tW3gg3H+q5L9b9xtX5NVfyBPr+hre7JR7VehgablyLne1EiuADKzayiQBivX2XQVNX7JQCaoti0u
btwymAlAXtec5hYrtAjm2tpoYnMvMnJ/QfGQmuHrOFeHSKXnocHHTK6QdJ/1mNTUSbX5Qumb/G9q
vU72xB0UZ1vkBNzNiC/v+/qGrPqk7ckk2cwMDibc5ukMrhAow7ztO1hlGZvpdZ1XXBwhWMUeAW+K
6o5rP8Wk66UDmKlEesdIYCiwASfhN4eL1sZR/NzWgAZZu5xE3vtb4bE8z1Gm7qyCZW9pVKDqxqk7
t5hRpUknatAuhao0NOEc7NG7PLDU+JPeSa/KC1bmZxMi7CHn0UeOpTJ23RT7t9CUlDRw98Evc5OE
KvOuG06AxdS+09MzaFn3xgGxpzIQqkkIPsD1g4BM6rKBU3rcglFvjwksOEF/C0Ito7gn8umSxM1M
kzyFH+EAMMwzX6g3ya1pL6fxzZuYk1oPPgh67iNbonlnzvDjg9k5SHYZDKXtzs8ZLmacn6Puz1kM
5Kb0zMc04h4/eMOjt9grC3D6vCuhwCQ0tkFskzut923AIhD5nj3VgNwy+XB7kQorzd2BHOwq1oIU
RWN8Jp5kSyuiD5vhyNN+g9LOpwecEvfJJdS8wGQaSij7kQlV5AVWBD6ZYJAIG4wYXba2074RBibX
5CDvxWmIoaTJ0l2o9LufMgQuuymri4t7krwoSMUTFuhjDV57bZlBth8X1DgOWMiRI45gPhSswXmS
AFxx/b2kaI7dad9kBNXt8DkMuzcfH+k+GZx0E6j+oYznELFofGYpgwzDAkEV6Q5YH06drHQPMosv
Q20WB1XIiVbjUaFqV/u+DfPXMvw25DifNJQuXc/13oJrt+VLYyOohp4rNOQTRdVnjz6wrgeHklYz
mzluTKiCStcHBZRwbECM88Q+QnAAaKK9DWDidaQ6d9cY1REWYH0IfEbWRovHKqt2Wet1l8FxlqBe
hG0BAxdyOq4ioJfBNkzZ7DVjfRcksBrrdppvQpfYDGn1OHczT9NEW/kxlNZekHziHhdeVDh8JQP7
NGM2yXjtNdizxSJEBatloLo0iLNlPoznsayeTcK7ZNZH95QFydqXIQ6qiW7gCigKTSTYkKMo2WXz
MRXCOFbFqxuML3QavwjIPAs+hOek8B/DioSca5MCG+A1TUGn1650jKtmdoCzw8UE++MmZEo+pDK+
IWP3+zEqaEqYuTsnIbukqomqnTsHYKwYJnI7OdtWHl5z03MPDlvWS9J78yXscWg5wjTYPKbzqYc/
/2eh/GLz3MpAI0u1bMw9WIcrc8ix75sg+zT6Y5J0M5a0ewDXHIAtyQohppehYQER1N2TLb5lQ6Fx
oqMSIF+YHFo6CFYF5NHMMV5TkhyYU9EVRzCqKYThLZ8rTZo5fKVaCRTDHJsXgL8BtKnVgF578Hm3
Haw3w1OvBIOTA2qvwccfhVrb8ZEaVYURCg9qieozsXs2SLfsGj7+DP5yX1FoucpqmBXW4N67YbHD
6GzQdgEnBiE4CCBLTram7im/44BI+G1840bgemuzRp6uXQbYPqDDK4a8wuXr7IHJQU3NbqYMVnXf
edvZlMdOL5Fc8h84liYEZQOznlnee7V5CYbic7TarZgkSFbvODnGYVIeKAB1EUyEmK/azxlqFbKJ
+Awtnsx1b2wxLp9G+NbU+46rxEjePPcNfBsqlXuBnTKeROWsQpAWuyRkAvUX24nt0oZDWcpPeqP2
Q5GFezPXLwTZjAodXJThvSLYvbUGPq+YcU0CzGCup5hCIbfN2g1lno4F7Hca7HqXuX1yCnk401hP
awJqOCSz8qVNsKLPdgwXT2hUP6olM7b4Zmn4e7ZTh16Px8x7TzgZ6jjkMcJLyLtmU84mNTpJlB99
blCzgffPjnExJz21FVJNbJCjdz/n4WUDZlm53ag2KeygDavGPdUQ+wCL2zqKDRpySlrIG3QuoBDQ
XRcijvXB1F/B9BC/TaiW+9BL76IRgaeYZjq4Dfz/LroLUlxhJZRey3QjO3uPY2faBQXvUDNG1qNr
ADkJGtlIAyP9EUh4M2AtnUysT9OEMHl6GabJpQpzui1ROq5eDDHJHcYbSisJWQkTC44l3FMKseHU
d5TOY8BmTcSwWLmUxibd3khZpUNe20yj8TNjgYH1h29AT5cJ2iNzm6o3jlX87oT72BdgzxIHIxzG
iU07hZco87ud7qAxmTX43Qz3isPxEMk3C0TUK9mTtUpLPhTm6DBO2CfZgCR2EgbRghKPSN3aJouv
GZveTW/OV4KeAERbwrY1hX00YcUqPQonA/GlfXIlJYz0xvHe4BwgwgrrKgswf24UuYe0i05pzMJY
FnDzuorkBMfPvRmWBNaZ/WZik8w63TmXtn3yG3CWJTIq42lbY3hq4p0mlpoT51irvjjnVXniT6Ul
t3NLgKaEjP4QMVGsZT+elO+/5svcSuM7N8m0//R9piadspvDxbey8+hNdSzyzcZn3QfKDTtED0pp
XMhjdxQ79McB56Dg1DvX6CUMHhUVVgmXjnUwptmJjq5PlYGxp7uV2bSkPcuF1AuNMT54HUkJppiN
mTvmLlLyFhASxxCH3GI7DU90GT4zF4ObFi1LYgqkhrqb6TSPyINEX2blxXgIy31sv2bUhFkRQEQW
WyB+m/oRytJdxom6Yzd9EshS69Q32q1nngItl6Sv38O9U0xVrN02vLW+OhBVUDKtpfn8vQF0uWVY
BHugGJXi1rM2jmDQM3x7m8xYyHy2sH5jl9vZXyLNuMz3WSCAtXKvxq9xq1AKMTSg5VY+67UchaAw
wweZe8m+aLCyx138YtVB+Bar4tGk0Zh/1Fr3w0iVjij3vtTEcthez9zEt+7I0aSiIjjPkq1nK/6E
PA4faQOKIKKWh+AhIFYRucNmYiJc9yWfsjI1qGH0+23uU2MOePZCZob9GS447pRnRpVuRehDb8iK
E16u+nMbAFDCklZN05VURb/z2Vi41KcwlSNwQ7fbj4O/bScTuw1rglR3G5A06GIWa+oyiNytUxIW
ydKAj/HMk2Ko3Fvu6WxTCKDxpshYZYz5jUG62mQd1JosebcWo3GLZUq6+gCo/Gr8G3Vnshw3knXp
V6kXQDYccDiATS9inhlBUqTEDYzUgHme8fT9gVJmSaqpa9Fmf1eZRXISg4EAHNfvPec7aLUXjGDv
3LQYAOlSNBazdzaOBmsFmeoVINW4hGSzxoGVr9PKYdTE8gdz7l7aXYd0xnyIJxRjkixpGoqd2mlp
Dg0bkGfKSusV6gg05BNJhMVq8PoXEBUAFmJEpvCK6c1jndLLm/Qvus9oIxvcW6cobROIsdsQM5qs
AMbWthtBeWq2hfeUBWl5skM6JGaX3MVtri9DwXCNjkkYy2vROG95PGPOBMIAw3JWqkKDO8bIoaJU
2zKaj7dEAKAuKw36D+Z6MPLHih47KqaMFinn0iJp5wTc0X9sR4+NMYQIpDCg3pSoACOKq8TzgTh4
DI8ybaN7XxW3wkQ97OOSSrQIQlSjFZdcbwymC7QlQsjllk0hEc74IReq+QjdXPjnron2YzF+tET7
WtPsXwyEkdFCe61nPDpu6Ef+u09ncHoWfHNnkHoCUd3MQaubtcOp6tZgVLL2cUL1KJA8zDj2RodD
MEJonyC1NxDbiVcil60ptKU/49xhmADMiDj7eIc6BHfY3awtthasSNMygAlfzXB4dgTfDBNcfErB
Y2DKmTHyJPtx93NeRgyZhByA1xy+NHDnhxlALyHRU74Ss5sgoKPfjc2E4zoxD3MOQe3uRlj2yQy1
nz3dkL5BF3c9syjI98GMwAeFMocsIxQEaIz+4ovWpRsJNR9OLlfWvK2fgfoVZH1zRuwDbywX9FRS
9gTuLofDr89AfiIPtAMRMB+DGdavIfGxgvaDloCjAuSQoI0A7Z+klbolTCK1YZ5zgP+f7LUdEAfA
DB6ECgkBZMoSFTCHBqg5PiCdgwTqOVIgbeDYESqFKHMOHOgNhcyZDAKPLIKwpSntz/EEHjkFOEVJ
XSO5QJFg0CqNhZBMg6lHB0r3w0DWki3zOfhAzREIHCJRIZMx53CEdo5JcObABJ/khJwEBWeOUsDi
8VHTYNtJCuohr7+Q97SJbeIXamHjfHrVCjiXOnVYOgc19CQ2mL1P5zeorqnqCIaz7po53MEm5aGe
4x5Sch+iWSGCpX5ZJUAqaG82eSJ3bfqhITFCkBzhzhES7hwmYc2xEvXYfvbnoAkSKKZtKb8mA0AT
kijQNVCOzPJmgAYMnMqeChOQEbkKNmDdaDkvTxbZFqHyLp4qxp0xDdQH5F/IOQjDwdgIRb54mjs+
dZ+sUmgUMdkZfYDu1SNNA/58wezNfPH4jT15G/178MYcweFm9bjIBHfJOENmMAd14O/kkBHdEbOP
4KVS5DjkenjkewC8PPvs6vscRb6YI0BG3JAJOyBd7jlzC6RxhIUUqnodc2Y+09DszTlQhHFjtwNg
8AJ0ihN3MBh0meTBDS8dGoEoJ5bEis1jVFZfvJzAkpZDx/hHHCOyTBAb2Hj/kw/46fO1Rd4JGoBw
U88RKJqnGF0SiiJJR4Ef4G868lKqiuAUhwQVRZIKirvwHjvekzuHrMRz3AqYswIEVLutepSKoC3i
TTzHs8RzUEtLYkvDbM7UlImKkRZ1PMe6uFztZaBuxhz4Ys/RL5WBzdyb42BwJDebYo6Iybmg8zk0
Bo2pvvNHRnouzjq9jj7ZhrjAAWXwQOaMbAif0Yrwq3QwO86xNCRnk/5EUg2jqMdQOMEZjSi9xkKe
O3vXC+0xzRlVk3UDnjFYmy1stIgCpvAx1dRsWweabIwIj1VNeFee0xMiQ8cnS6dBBTqSarUcC6Tb
zbjz0suQZ49D43wuAM8fFCdLztetOaaHceO83caTOkf4GOZLj59p1bbus6ZP0QY/EDcz5k5WqF14
B5Ckk6BCdV4yJBlfbdldSWN/cefwICB3fNsi0c1SJx8e+TZI7VcAsgc5Rw/pAyFE5RxHFPb6WwHd
lI00UUUBmUVyDi9qvBcjIM4P2vBzOMcb+eQc5XPgEb45TOjniU5Y73HhOmbAbo+MJHJW9U02xybF
jIE2XlVecxKV/p+48P5/MtgZAqXtv7PY7evktf7bOfzSv44/2+x+/MOv70Y7Tdj2H6ZhGpZN+8Vw
iPL902n3/VssG6DKLWEq8uv/stoZzh/MHbHakbnoOkJK6y+rHd8SroXFQPIb8Xno1n9jtfsNpCJd
4So4KkpYtoE+2nTEr0Y7HL0uFmDlf/Kx+jEZ8T/zOvZIE45momii3uPc2AvVm6vWzi9qkAcHQa/j
35fG+OBgmMiL4uIJfaNgDtZQViune8FK85l+18btwk2ZpZupaDeZ8F6tpmvW0tVPPx33H/7Bn/2C
4le34PcX4SjdtnEgKo7Mby+inyxVB6LjRRAEwkKaP3WRttORCft+fYnL5NgCCdJcvln2NhCr7gAn
jV1T/6wZxjmJ1VPlVof//pr4lyf8L1bVf/lT/wN9p5yVP705/+A7/X5RPLyGWfO3a/i1qr7+beQa
KduvSf6Lf/X99/y4Riz1hw6W1WSOSUaSfDeWfnejanxL6or31rQETmUugz/NqPYfXBa6Qp/FlEp3
rJ/MqOoP29KBbChHB6ajK+O/ukIUT4IteSTAYTbaYmk2uN50pQtXF8J23N9YQ2iETbjmqOWiPKNq
yPuL3YfPPO+mrEF/hg1DQ3NiAkvVNREihFiqPVPoEU7ZMQm2KxpElPAMoOj+SpUclRgfJ8311xqT
GySZ/FCLz1RmiPsNwpWn0LhMgvS9Nk9e0kTXYW905wH64GCR/jTA1ukYsjIsjb60kbHvXflEbh/D
cSJsWgOTosdATlb5nRtMTyjfXcrZ8UHM+UfIWuooQBk/+G/0LLZgSV3E3l8SvWZgKh2Euab9xrMD
AnY1gLLJxYuGDHWeWnhkBa2MONQWrYvIWoobh+YCEOElHvKVZ3ypAptJqZ2fI89jqGeF0KJoy/ej
Q0xt/ZBkE824HhrsoGPLnUay6aIkPlfAvhbKQFrl2c01NIqntP2SO+DU2ukMQJwccqv8mBSEoA57
LUEIAaajaWk19JF3GDt8gBRCa3AVb4FKvni2f7M8n8gR6CnwTTSMJksM8h7BcPQuh2+2ue+srw47
5aTLilkh+8Elubgwr9PkEDnv5C/9qC49WI/AJ+YK007gOY+l2aqtau2D0yTk1fOSgZVg4+uN7YhA
DDu4gQeG8SWZbUvs7gSOSIYyQ+/UC8OGGiroXYKGob+OXjR+qxAxEpVDccnsFn19ku4N5b/Z0rrh
5oFkwjg8pv05psEbCof95ETFskSNrcdFssKrx64n/EbQ9aVGJVoZxpo8N5oCWXKdUw+nvnbpiXJa
2OyGBWOmtr11bP8mQMGxXs6uDV691xNCDZj30rWU7hzkr8UAwSkvcWvl7Mob2lgbLQPEPjk9oNlz
GROZ1Ov41vQ4BruKEwHYDdQZ4izoG4VvuLOIIAzYODgoq9aTeUMH0KwZ7lBZ1uVLkOO4qauUI0/U
ppy+Wna+qXSnWoQCBixn4gezyb40iJagrmiQt1W3l7hiCaAwjWVMy1p1jBpoe9Qx28e6kqs4UMN6
nEC6ZYO2SNLoAcUHm/San8/4U9uwuloAz1HTIMTPO7FKS3QusyQK3MeA/tms1yefcndZjck9TJJb
DaN3oR8zCbnNj9/eB6k0FYMIsNxQIJZgwhAlxUOAfhvX7c0N/Gulk3HQyLn5gBYzmLRDMbAq+EV2
bb6i190LzgO6my9T0bFxtdTGNLxDkLm7Bo0B3berrQ8In+L+aRhnnWj88tNq/E9ulb/eKVnLsP3r
usS5ZBkCptH8/Z989dCic+m3tr91SJdlRmBtx0jtrJB+oyaT/3Rfnu+7v6yc87OZDq4vg2el1Pj1
2bpWCE0LPH9rOzk7MvcKcuDR5LDKUl3a8PPUd+daj+8iG8BrXH/8969VzAvzPzw9rRBlOQIUl/Xb
wp2lAgqkxWwvj2Mc1zBA/ObkDdZyq7E8L7+/FylePy85OVl60iZ78+//hF+JGN8Pt0ChqM/3DR02
wq8HQJqWROkn/G3cdWdppKhb1b4s6Tqgkad5+R8O+G8Quffnsw2Du58w2Irymn99vszU66pj/dua
5L5jX0yxNd01BStJ1TN2Qgu0tIIJjTy5VfQfn+xa3DIGGfQz4R69wHjcgi845k940ZcQIl7S9gjI
/AkF5aY14p1ZIFfVJKkOjBtKzHr27OKdWOqy1rxlI3K1qbf3pYzeahEe/OIln/w3y55DkcghWlLs
ruFmvAyJRuoVXJgRX/0yZCKZFfB73eTkwX5ZBEH/Wpqo7X2DLluF4EnyFoKyc0j9BhqZGt6Vrr9d
Vh+jmu2inMjtKFpxm/2OpFydpaAD51ZzsDs7vHycnozSefQd4ykenUdWGrexHscS+1xIP5IWH2OL
2N7X3rTRuIUleExzlnZdErP3fkb8IIL8uAJ/A5T89un//pf13i9V4f8F1eRf/qL/gYWjEJz8/+tP
Ksg/LRyzL+GvwJL5n/y5jzL/kC7nNl0Ql70S//9rH2XIP/DLzVWayxgEOgncmR9VolJ/WFLnW7gX
TMXqxwr1A1mi+IW6MHVAJrYOepGl8M8/7pd38Z8jS96v5J/WGkpR1hmWOKmzY5PKnIvInxbWSCaB
S5x3tQ6KwrkF0jm7o4xPTsV8ma7w2rXa+6KIvyQqto/e2GSXajL0TUMDtgfEjXkAd05DZ/Zk6YQs
D3H5UDqVor2MC2CCffIfViYxLwW//MFw9imOBUQ4yzHs35cKV8VK0amO4SuY/cEqOkwkKjwGUn8i
hKpYONw5u85f2a7XrjB+qY3tqkvsw7b1IkvubMJbf3rDfxzTn7dx8/v0259kzBW94O5kgqG159X0
p2OIbMiNewIS1loHISCYMKILZ1864s6asjs4q90nrbP3TE4Y0vjdB01V4oIa86mtne0QOdcJ6rFp
tJ8YyBxRao7rri+mDflRxzpVpFaMGo6lyuQk/OtE/Wd/92/3GSkF8BvT5ibH/wy21L/+3cjP4nYq
am1lDzTMVZXdtSN9KIJryk+yT2FaJY9SY+urbJqXvuyTm+AmSBQaAQEk3uCZZHDVJe0je+P0sTW+
dco9KebAWa9NyKjqj2PYj8d//2dL5x8PODWAzZnL1eEojv3vJ21bukWaQOltOH2xD1gE2v/14Gey
2WPX3//9S6MdypM+P1Ctewzc5g8RZnkr6m4qp7/+rTZAC6YucGmXlch63WY4prMuvSj88ftH7197
/7QponEFxg1D1fwj799gCIXvZLorNTO8FnlVYXA+aEBoru788P5lE1nG2u/yt6HTPzWePt3gf0PK
6CFN25ICTkPOmphdY+1cEi/MqqqPVqrQWXKy35CLceef8vAlE5jTnXbrBKX4yMC8WbkGfD0ZppDk
B49AXLf7KMLJOMUOU3MoWqgQsw7GW/jX57qI6hsDrG9lk4qdZWvtpQ5Rp2aTp1Y19R806QY9oB7b
hwERzwm+UbWQDWwK38lLgMp8zWf0V4SlOowi6E6e0rvT+0csdgTawEM4zJoeFwQqTBBHuoehAS3n
uGJYcYHXxyFKe3SdDYCVeeQczw9GjupiXfkJppf3r3ZVBmk0cZ5RU8OiSKEci3Qm8ERDFB7fHyxu
8UzuNWQ8dWAcUcSKnx46i9QWf7yry6q+ixvyt7CgPptIkteaHlUvuvEYBkL7SPxSvzObLt+8f1nk
EXuJrnwedVPfRebXqIn1VUtK09NEh2oDI4D8D11lT1rJxIxQBGLV509xX3sYLDpiFi0gx15lnshi
iVeV4ZZbNqP1g8/6fi7qCPFj1Ty8fylldjtnErTH90+ZTUf73p79glgyackP956RDfc95iPkFzRN
v38tTcHh9nL1/lkw/1gU8AL6yRvZ3/IPEA8oyECoKjBJfEBzTX6DjuxyKCd5Tof++2cNydoHc/Se
K0fHfhD7U34ExJ8fCzq57JgQcaBmmzdkzVVPXXmmkbyKZ2GgJzX4Gi0gh/dPfb1hzZ2/oWn88qAq
V5o7KxUiMKH2MJaYBacCAf38od9rW/j1PntqjQgPERrTITb6huHyAMEIBe+wtCMmx+784HkaB6ci
obC1Ky69INAOXcRmp7LK4JCELw3ityNzgdlzJfw7yPD1Vo7QTpldWGybSqKKjbwgCDUUp7pB1kF6
R3ycenIaNUeuQr+17lNrhiH59U2gkRB9TpiIq+EYC+FzjW4PMVAyxSuizDoP4qkXoU0LXaqLX3X6
3knzz43TRNsuytjJ++zTrQwyjRXARkpU4xy1XRZ5EuAvobMhHcilwmV4HCODGen7h2Ik89IGEIJ8
sIYd1iX3RLsg8yzyS5pjUqjTGCuLCLxNZpPXisJeW8jeHvcdJC4Mvx80q8ZHXI+f5ijVTiWQPsgM
PHkWrIWqmLU/BpdAbEYRmhgZM8sxvUvGaHPR+I59LLzuLs2kfULSjeFb1teGscZONxXqHc+1HlAE
G3dlZuNPltkFUxiG1iYMicJx+jPhlqSSeoxafZR+vSPuByPY5jXEHlhs4Z7A3O4cFPIUW+49GSf5
E9aRjDWgu/jQua/QQOdcrUM8XWvD8lY9WUtRH8cozDFXT7YLyNs1FokApk5wzcqYHflN0eCpN3ZB
WIRMB4NuPRrdydFgj4Z9SvK9KIZtItLPJk6bHFXdgRjsk6mhSzX6+q6yST9NZcBhYza3SBGYXXPP
W+mNNPdAo4I1/OdiDTo33rskO7hpKa5lX3xyc1XvDKY+iAuabh+0Yb+D4IrIuQNnfrRgxGdBFKIc
Cg3CPDSV3eyQQY5M5aM+P3ARLDlVExxyLITCbb1nL5D0uybrsWJFKhNGe0Og48SNxid9jJ9Lci2Q
prngpIL59MD+dIg7dOS1qs9Fl9ZnJ8YFmBGRuYaJ/VYyjVkUpFXuvASpiBt1b1Lr24tS5pVLI2RP
wUPmGzsPPDD+pJOGgLMIz0bB9NtGTXsup97sF7Uhn8txmB4jRx2cee4p6v4hGYYzCPVoHQyjtaRk
LI/eZA3ErobGThu1e22qtiKT4031W6zg4uRldNPpUO4C7u+kP6JHWdVB55/zFiZZ3J7dqBQXz8BD
l8vBOaeRAlhJsgpzws7a5V6tnUWv7zRkc8BZydMhovmcZx4ZJlX/2cOnWJl6fBKZ96lSptzomIQI
Y9gWdTpd836sbp07LMqmo42hOnth9xMEr2kc2Xu1Ojv9pD/30bAqFZSdybOOhu8C97VyuMC1Hlzq
+WEEY49DNmT3Jce7MbcVK+VwQQ2pYTbu8c+bsl7lLnPT2E4Y16ka55AEPjuG8cIj8lUbWvvmulMw
rsTgaWtvjlRyOCVllay0+TV1OEqQ7uUeQR3VeILP9xlY96cAKj+Fb0Z4cq0R/uR1ErG3KpaGeWUC
AmJOFtY+Z7+70qo6mMemb+ChJyoZczySvFkW4Ym6tTrmzoNeJOoMeOC1r9laGlGJSNaYwRNNW+/S
rMWzkCb9FjLXlagOaCpmHK21nGcxzcHZirA9iXJ68obW595e2NuJRIs1+gZx71FMoHv7EgciPBPu
uAolCGhG53F/tAX2aEWyQSuamyWaDC28lqEtHDFSTc63kOH01RtOM+uqDcePgW13sHlQuSdRi411
g/0NC6ptArLRxDge4x511DQE+YZse+LLWIInlY2LtAynNawym+4ZPU69bD67oZ9ugupZBtMcHeCu
mHSpDdutkyo+6wZN8IAcEnIYG/8o8uoUgAaFkVqRU0KSOhmp2Q6cuLdKzd7A6ZvLU8MFQf7SHLoV
bt0yh/kkA+PUSOtpdBLtqJXZh1LWNn5GjCAl+DmfOKVM+NNSIzlw7ZEeT5QPzudRWzRBzVLBqHyp
mtrdEId71+tBdeiTzt/YQ/IYm6NDChE03VmjQyC6WZ/dwfvml266HWq7PbaBeM5UaG+skSTQgrqi
kOLC5iQD8QGxDGiutwks6AGJTcYtTgXk7G0GK03LLISvtqFBhkM0X4qyXnvlW08aptYVL7hvrSMp
Ey5oKSkRpYKl8QycSk5kZ4+uB9MjGBBCCJqYhj19I9ctPlaajI9FbmN+jTt3RY1pzmnJS8u01d4P
7H6LF/W+fL9miecmCb3dNx1gy6bAsiPmi6ADz4r44WqJojhq+EZR0ZefVTVl3KpDD9TXKqFgWJS6
ZuBboIhsoQnjdT2kEeDboguO87YWpIBL/YgPg4a/0zXNgXZevHRZFFfx4AFa1+x9PODReC8rmrm2
COXGSRILWXDZZhvCucNDYIQ3qnDnMrCtXhSl5tz509r2svgV2fgbHAASDu6KHm2C7WLxLsYoOzBh
qdey9PGV62SldGKsd2bYPo4El3OD9U6J21W7HE7UsVZmvCy1lKHIvFYKBeOlzFkrnX5Cz+zQmoKI
LQgCRmrz9weyGOgKD5G2HEZ9b+GW2ujCw5XbFD0yOvB+KHPNheq4gGLXnHZQrWACIr2mHO5f4Z6r
EyrRR9M1wh1tuXw/2ON10DKN0Oa1a9v9PYRjJPWGobZ9j6E5mrpHb0aN9n7w4uQDKEq7yi9DihYI
mw3MJds0rygIMCk6u9IunG0xr799O9RLE+1TiL9jPBNFVJ3C+GwV7OZ0Ymk3YTwnmYdAQhLzTqNQ
lKQfPOLZXJVCAuPQws81LvMtMTIZDT0s0J2sPxauhnMBnBLVXEsnrOClsDlV9BJJH+xXHRrqh9z3
iIERkB5ke3QMTvyQgIxtq1WfiqoJt6wZgmbahfkMgKcoen6/HaWAJs+gKQkMHUrzYJrWnU5s6bkv
0TZOdaS2Vc1NJZyT0tPpAwMvRbbJszTM5sOPa0wq++ZBhl/5AKM3ZdeFl6R203U9ZWe8LzXZ2tlh
gqNwSNNPRm/528CUryZiEDdsm4MfxUR8uD6KkYRubDz59Z1mA0oZZ8suZvljwJ2Ct96ERxb0GZnU
A6dMY7Yw3UloWYlA+hud9Iv7UhQfR8N3QI3eY78dqD5JzOjiMlqTStpimuzzO2s82f1XJevpxYrc
AzgYrLqWjsotDjdMMepd2WjyojLUyJaUwTUkFXU1FWn9XKvmM+ry/LPtxMPRx1t8qj1i43KLUCUD
0yOLfQTvnXtGfjbwd5SAEd1h6cHv3L/XCHZTPsNLl1vTr5yTBzsvVwMIER1ImR2O2xjXG92KooaJ
CgBtzVgxPGoD2l0Izt+gfBd4Uz38OABNuWDIQ4CFVe7sqXb3oYF32XMwTquNChztSQtbrJg+C25Z
eCeHA3LFU4dFJu80oGwE/jpYdnhL1LZhgLuXefPAnjekf5M8YpjGnVelLMgxCBv27oxbJ5rzXgJk
BOhnG0MQA49ln2t8jCvyrGAP1GWAKBG21WSxJvszcIRMVRzN1UwyxI34pFkSc7ytrj5Bu5BfaG53
XsueE50Usv5MrBOjozVk+sYRBNerH4vs0beqiz+AtyJtdTjVujOsZKJtp1ia18Tl6jGwSMwRC5uu
U9U+a5L82BqAevJSZvCVyJHrbCvZhc2BZUnc16g9dkTrbnoM2AuDW/utxwOPxA4Kft6VwSmAfRbW
fcUZiPk+z5W9lmldLrKiik8AXN9vL76RqmvaECafmUG8iusquKvMUBxKKCb7oXWtnYg/1Kkl1oyP
v7WVhLE/X4tNkrnchy18tFV9cKPw/n0FzGOk9WGOLlMZE+hXMZUbkLApRjcshj5cxEmz62Pj+DtT
M+3zhB+UAdW8HlbGuE5G5yU3ukOE+eDs1bp5NrXg0GkZZP6sb5CYtofCcJtz3ere3ezlL30sgFqg
rl1T6Iey+JINmXPzEvTYqv1WBTOk0YeZXA34ZsvKL6CdDdbW1HKs5GO7qDyGpWSLDfuRROiN2dMF
QlIfr8u5HtRQp41d7BzfH0RAbFjsgX4wIVvdE5oYrUQZElYmfbkJG4K09SFujokJMCiKse68N3Iq
Dq4ns4MRJ49JBuYDgfvE9GJM4e1XQ3LWI5J2kdIzvXIeSGSpd8oX8UPvzZ2EtK8ACHXeESRQviJu
l4EFmYrrwew5H43IPscdT+4b4TGzM+3s1wPaRmtMgpUi9A/6sYYQmLCBp6580ASoxgaPy3GSBoiM
vCCuAr8gI2f/Aaphgp9qOieG79/SGtqRqBAZpCXmatF8NjRLfxNTs82sOLulsXnLB9vb4UqO5qlN
8VAirSwaXy0h56c7h+S2R+hTs7E6Pb4XBB7WfO4CrCoJOF5MNWd8XglL7IgHOwqgMqXCPcR+c/d+
s5K0xQ6lO16NThkfPBOIJ66L0R2KT2aZHsLRJB4vobkcdc2xasbklBfqeSxqItMTm99tWyuCab1d
QFLotrDdfo3NS24Kr72HYZauMuaj696Jx2M1lY9Vrcq9NgPRGrNhjdFb53B9v1qmiMQUoifyvR53
QPLR7OtBaK975kvfl0rbzr/WuXUpkpQNSywfyZNPHy3iEBq33OOmLH9cmUCPSqR6Z+8xFhZmj3Q4
x1YDUUSqZksKs3HrA3crNFZiyunwUDi5eUNMsMQACG8j0e8IfzgYvkHXLM6X3IQVv1k0SxeBtz8Q
PszGn0UkhYwK65lCfMxeW1pd3P9lvvMLTT6Qk9CTrlVvYJRf9fCklUZ0VqRoLoysyxBx2AauGNgT
ZkwL2u1y/Th+aErC6DooEAR1m0YwHsFHkEIa0CtpY2AkTa6xM7HrO99V2ZqM5TBYZGgRF66Lktfx
QvExtlJiCsDvkwh36fQqIZbBb09FKNBUuPY5L8otKYj2oZmagDhKrIgiqs4hmbhHnVhhWhYDzrzc
uNrV0/u9v4lr4ovwYBm6u8lK19tUifaVQpmNJEO9nl4Kgco1rcRigsMO/1nX6opSnWLJSBv9wt6U
/Wz88F7c4c6EP2L5WEc71i4XbZcamktjE+ORVnG79O1aO/Yknq6cnrgULcnGDUgOXmRCHtUiRC17
6wthEHbhhReLnMzYiD/HVete1egSTt0OcFrm4KKIq0jHecpAk9ZbXDlb2ERHeuuzhrg4pLoWL6Xm
DTuioT6nZvEpx2t3cquqOURYvpwc0TkXn78p+mF8tDPGEVaWEChJSnFU1gen6K1jXGs0rqa0e3RB
NGCr6E7IZTg3ubuFVmKupgRWQ5nJ6hbA0DjHCFlbJ2ULkAcbOnjdBR0FzJWZf4i2hSwJyOPolq32
BHSYmCG0F1t2rOPd+wNExvHOdJ85XvrCJfN3BeFuPBnzBvl9lwyzmN5r65DpkPkdF13HidZ7055U
RORLvtKPppYae5WBs6kJl8wc39xqQfwgCaPF8I4khihAA4DRhGAJKzAR7dpYrJQELp8Gxkh2uiPv
4kjAU0kmA8sPAaOe7l2j+S7fpn5EZI5FkQLehTLPvKRVJy6+7HqcAP2hABi+Z2139r6gPghtH4Ly
e3HnqA+2gQBItn0MN6v2rzqZoMQJ92eNzmeQiPLehewGPii8z4f0qc47YCvzujUG46UwpmpXcrbP
Iav+0QySJ5xo4ZaunH9qqfPBkUJdWilXbrXafP570aTDGMAWYX1uKCMoYsf+mZDHB7O7JFlr3FoU
l5vBs+2lL0S7982WuByLxBkhSMqJpZsdmInTyWzX7xsW0++xyPndFQeejanwc2aJK/tqeSUAr9oE
zJyWQ2NwYXBeYnbzgzT64iTNs1Z4N0cM9Wkay4h12rZoIEj9RAog1vK6j2gBcSCU3aebYUR8JY1K
nVJp1dCaMZBaNv0SWev3iaq+odVSB20qM5oIO1Ageht9aClI6Xz5NEjJFVBOED5A6sSG6PbaqlaW
daCtumbUkB8a3fYI/ZYOdN86OUZ6dcH0D6ohb5hThJ23VSaspAKHzNbvU1gEGsFRIyOYQzCUydbu
rIw7/ZJ+OxpnmUPnMAjj82g3iN656U2l4xbxGzLumm2rNw+mXbD78L9lXn2vsYvZ8FvEsGyCNKBL
IjaQyqYt4Qvm0d+E+iqyI6LYVWus9YQmSJjU1dkmoLMtiucCMBt/p7NTqjoRoN1tEImJS6iXWKiV
vANvrz9Vk2UdrZ4eo5uBK+xTdy1VFG1BSPaLxASJl3jWAdfwy+RlkHu1aR9kjxMqrJPbk0cWevLU
aqgdXOyOq1qjRxYP+i2FoHWZtJTCcvB2hl05TJRG7sQi4CQKwfIk2fW91mjHCjk7SUJXu52Qj8+8
YXT5K0N3ovu+u+sDSQygJrOv90QSpOw0UWBo7TwHI1gpdMLXsQ26baa0J3sy1b6woLAFhCt6cSYX
laba7cDGaqsS560K02uhhRvfLPV91rLtarGW42MTJcW1QpLFbI3+/0Tqq6PqY2/mEPLYImKSk3D0
i7jZTcy2Q/yny4ip+jaUBfxTbMTbDpzE1B1GaI16QWstAZsHW2K6MyfUW51GqKnKG3okHZZjwBbB
pWnzO3OUG19U8ibm8DeFdDIn07yuCVfvTWsblA6nmTFxuyyzcGv2Zb6LCAPAnokHt47g/UPs18lm
Grj7siDtWifvFxTle+gPZH72zRPpCNN9aQ/EGiYO3pXX1mgfBzwki6wa2/1AosjGSMJqF6QxvB08
IqGJzSEowo+6i4UJmGeCHIVJkCmHdtYlksyhjchgvJjdn58c+9jaTrZNoqnBboviytp+rXKs9TWd
CnjmiFMCiH7YFjMIfnNJCJprWhc405e+YnbYs0M/+rK6l3J09kI3dA5z/KqUU6/zjphqeofw2DMl
4CEmyaoi6245Ru59DOdyKXsy3woLP1dC4PuyT1x5GpClrYK5q68M3QJvBc0wAsm1cqYhunPj2WJs
+clmmDIPeay9iLrIuTmROBYIQdOm+mBNQQjfCUc2yR75MRRZv64cjFOLrqkvTckM0QcLulRRH3HG
TjTdSgik8ZTi4Cx19pJwPK9D/r2iHPKLmCJnji2pjpUb7smPmTB1CXErymr/f3g6r+W4kbXZPhEi
YKpgbtuhfbNpREk3CLmB96YAPP2/AO5zLnYHtUczotjoMvllriToTEPTlJFBieU17xsGv/G15dY7
53DGyM9hs5zCTy0OYWyHUMwTB/U0Tk+gWDCDmt5Rt4cfyuCClhbBs+NY/CbWHK3rvpvjNxgh1TUH
vkTqnoriIgM5FLTlDj9su0MLGs9e9dFr1FA3PBAH21axn+LveCSteNMS+Y9QpaQTrT/RWmbxSQtJ
8lchMnVocNJRnQeczRvhvXAOykBe+hnXQ9iQhTrFdmucCFf/rUKV0jWG3dfJk3MS1f9ogvo3lNHT
rOJsgcO9dlwS/Sbs5msZUqzRS3UPvca6tF1DQfBUXagK0fy+Ei/57OvGcPeq7FuNhMVNJVZnynnn
HT9QdcaoS+XoXXTt34jw+HkYKNyKNBW+FjYlt7JOD41tQLSizvIYu4HvoOWuqoPRM4MTtsYqLdWl
jBv91FDO0A4CCIcqoL6FY+bj5cDs0jQQ9RtxMrWF+FHXzoHMJjYyRz+aDMFwmsLtpeAl+9mMqj9Y
ku4bq4O35mSq2tdwc55Nb5ngHwELI4d1rz0JSivpiPxaxojrlpMQnOQQ59wvjdR6TO/vs0IN3rRI
93uzy8C4MEc/G5lO5kaP4RO6JF6p4J5esAUGxF3n4VgVkYMkHRnbpsnNbZMPlnUQovxZOsR9w0F7
4r1DJp+i4M6thAo1AXAAMSS9daR56bxoLwm5v60NnWPRqXZWKDp/DsbmyDgT2UJH4RuGR8Ek8QyG
zNlo7Oqa8EKmfz1XLpNsJnPQmktK6jxj96xE7zzwE4F5AuMCmbzV9jb9qrZeQS4RQPhJ4/0YiiS/
1TEeDT1nu2cVuupqih+mWTwcqzJfVer9V0nRb+spZjacZiFrOqO2tDKHC02bMSe4kopVndREGDrD
rbS772MbeVfRaJ/eKOqd7bAMglhrjlrQnouyGu9JA1mD0NaJKNO/jrIMxoHgTt2sFaf1LBK53Dm+
bh7JaCPEt/o5+cBb/EB0M37YjdK2vRmM/GS8a1Mk6spPn4glKpRf6/RXoP1/yszg4DlXAKqoOjzP
OZw7KQmjq8aA74UQmE95SjCU9Jem1Bt/CHTvftJoZzP188xIdWNr5YTlOj1YDtf+POJkHxLSXrWZ
JkwIQqdV5FcFsBQWzfRaZqTKKZXJ3XSh3QOMFQbwyWDUqGukIJ6pAAyoJlQNW8Cb4YrqR2SXjT+j
ae1okrT8DJbRHiGvfY0JxDdMiEPMxHGcQKcxq+QVtoFzjt1aO2LkVkvlYvRMGeWK1pifBa3w652p
SSYay0PF7mya+MHVIO/xpH+DcV98zFRgCtzjG2bsA31jw7NxcuvYSOKTKTfMl/XUko3yoMbYvqRg
l7aemer0taoe2heQ28xKb4h27RNnhQfUzjnl0gre0rz3p/SZhOITOou6p93SiLI0JUZz8qi6XNub
gxndo5KlMrEBCkeRZ9Od7VQYcIkERIL0t0kMux9K8xDG4pnRELTHZwF+wgDwFHJp860+tHgjoqsq
R+8R0UHNZCdUPtNT8YjTH0Mo6U9t+t9mAhZxNrv2nFNj+iONd1rRv0p9aJ5pBxqxoq00i+ddpNkm
9ocs4IrkfJdIci9bWTXyAvYi3zvM5BjVlN2LV+/7vHrvlj/HjaQFz9Njzw1mDa9W0t+E0Cbi8vSo
RtAkHySRTfYcxulTT2moNybJMXMapIyAZQaJvHHit8IcEAdGKIom50tqOZeocV/mjyyeik1bcTLC
x5bsq7KSR3zyxiN0EeSCqiF0M0w/ESavWvlpU60Kqz18EdMwk008BO6kTloS/VRwOH62HduFZfyl
NFo7hFpk3gzWzhs12lD2B+4W0aTdFNr+xov6EsXCld+8ejCI2tKwxJQW7nKUfgwal8067EefHwwU
hMWS0/M27QEp6UQedQSGtKU9pcMP09nd+MjHfM8oIWJVLPCN2LA1JMF6j/DmgV2efqUqiIj2Jsll
blDNue3mOn1JVVNNO6D216Y2+7tOPGtsA3EbsdODyE2Os9CSV62DLkpHi31IKz25Ri01X22s/hv0
VL32lneMo6w4pb1JsNbx/ri4qd7CaCb/FY1EEah7KVLvXZsZOYTSodZVEMW39En98VdBDrZDvEOC
N9FcMFJpdgnBcyC+so6XWp0e+lDpqI4GFR6GAQ24sqeTGFBx0pqsLFjP/EB4w9g4sx6wj7UkQHp8
xjTklCdmtOqUFwN1Jk5Z8P2ksCOXuX43PN34vQKrdtad/u8UTMZbQfPMpk2HVwZ93kODzLbVEtLp
Kre1S2qF4xXiMEE8vIMGWhSo4Wm4uJmJOwVqvdxns9OCx6rUfdR19ACrfpa820HTaA+H/Y8TtUUX
L3WdPwqDJz/O9FNFic0L2+hLHTCnpM6dSprl0MfiAhWizzEnMSG6T1kLUnCZDqhnPzbe2bJ7Cgqc
0tjoQ4W+ZHCpp4nL9DMXuUlaWoULmweEKGTh48JtDrDUUXx6ukogcNn3daTTdoUGC4Uhbie6cx5k
NTF6D9tUP9MRY7p/IzARd0qadrmTs7FScul/aeEY9v4bF7F3Xl4wMqbHRJW39eGav5xLUBY8zbSu
NQTirRExihbLLlyX8bJjadWPmjLtk23m5d1Sw8c4etpBzJN9btERqb9hVDBa3W2ISy4WDM7LU9d0
UJMEs0fb6qO3cKCZ2+tRKJwZK+eImfzsOtW0dTKosYPWN1eCnNmlbBF/nXZgyAFSuQYaHONe2TIw
1G6A9z3fVTGYjVENb2nbYobhlLJ008rJQJ41AUKuEx5Z8H81Vn7MjAbq7iJ/aAq8Ec9IyEk9k/dp
KRqyywhFhx3yTrU6mBHchTUjxWtcCYQnsv97EOvcBbjItpoOktbsAa9myr5xCzl1SaxfWmH8trD4
W2PGTTEgLZdHLS4PRazI7cXZ09LkEAVzdhw9FyKaRs5FtONJFLF1qGY8iqNOX0JdRPZn44Rvs6Rs
TEdS8bNY56xKvqX0JOULGuVxQBgOXmf+DRE21CYEDLvqyZA7MrzQun5QrqNtHWthmShrukMhoNgp
DilZTOoXtx3FCSGjPRIamrZZr7xzm7dX+AbA/mX5XjH5zcJaXBBklnF6zs2GtCsg2Wc1GwNR7OSS
sZhc1OClF1evnW1QyPnWTnB++zx90nN3oYsAQ0TSH1RiPY3R/VQ4Nz4jIwrPNvYNxv1g8WsXDiQY
0uYgkjFHD4M9QtFgcci74tUsdHDPZQSuMu+zF0YXne9lI3kKnv4LVgW+i16chNNybmn7xFdlTb4/
9ahd8OqOn1X4vbe5KDmdTPZjXh4su/INIc8FauZNjphLGPaXxIwmsaltbCzVpzYWCWeCqLwn9Rso
xPSVYNtxRig9YEwTtDXSKG+yHPkGA3XeBZqB1BJIcqiiqRnwys5UC5vbe3g9MTBPgrPvlwO2Hahq
Z6WxeYYN5CvNiL4kcyZktBZ4/JwN/vBDNGI4K7Sm9k2b+fss7oNlvPSlnV7p1Wr2eV2keJJsqo/4
m0Qje0IN3nDZM0LQp7txHsDnOdlFLK460xx6X4O8cpgi3kP4897dTptvuLyhmi/XT6uHrKELPkAN
zo+vb8lD5AfzSWUztgC3pLWlHfwkdPBYD2xhDMzbfXFEpIm3iMPUBLlhedETHA7rEVBKdCOqa9Bn
KHgvDdq3Fw3WogJjx1jHxr4yk5penrYkwwiRVM+umce9/X29ArYQt672kKqrEdgpmFBGiU5YfY7B
+ALvKXqZ2sUAzsCSE5x86wrOHiHyp0k6cmcqROVRg9PoBNY9NvbeohRD7rhIQqwbO4ZlXDsg3S2N
BEzPFTJhwgdWn2xcIcqJHbaot+5ifmg4JvhWzPYzERQ0UoAklV7/1/A4gV7oGZ1XoXnIyvTIoz1d
iS9hOEnSl7Ufe4jgWZWcBYGS/OVMEd7XF+Ya7l7SWAxWGEa2PxWudsMuVV+bfltYUHq7TL5x8DrI
dvJeVGn45lJQn4LiA+mFTYLms/jSFqH2QsX8tJW483xdK3AxLyPVhOf5EurhuJsqPFDw45JX28GX
kWQDn41qsfvhWbTT6DnSzmUHCHFGlmFgY5/9iayMjW/a5k4VvNSl+Ve2nNU719K2NVLrxm2D+k6p
Bz8gMfyS2YAwQRb5jJUwuADbA5/H7MnX4uucFsVLIYNPLbLMGydfCvjc+k+AV/cQmmUE4rpHF2H5
30q9wq9U1wOitME8Q1p4y9NFO+baQNauOme5A2xxRiSbw+bCby98em/+zDpzt3F5qc2Mo1zZ47OE
B9TIHnON7tF4nlPDolfRhvLb4NhH+vhilnib3VSlm/EJ7TO4IDTRxKKZGqBxRxyZCuqE7fg0rpqT
maI6a0bhHZLa+m/Uqr/g9PS9i+ViH/WGfaXxAPBqUFeL47UDq12+taZjLGST8S+1MhGgngDtbOqY
O+SuIzaxLtSO+0d4mZeXePF6aXX1anDFxIA/6yhacfiZoxNAOrvjz4MkFpMfmN1+OnTIrvSnq/np
JBC6ioRtRLifk5giBltle/gO3lLequCvQSP5TTQsDuby0luinLG/R+9JOLjHLgx0nxIpMJ1LNfv6
oqUORmxdf4SAMR8R9QWcyAp1XI2LMdLoRgjlnXCONAdr0JE/lnU0bgxEpZpBSja4+J3pvU84oPAT
dMGFm3GDAbuY8AeK8mm5KGRV9BZJjuaxtsdmK+7S7qNj11OAESM2GFo4frNRL7ZeZ0UX0fRQrw3L
862p6Y4UrkGEqhTWCeAK/ezkfkiZOUW7Em3HLT+Yno3+ZEha04iQQPwyf2ZA/wmuBcfRrvIjhR30
Mwy189lPnxjtfsMVkThyTPH0LMavetM7ez0aplvW4Vye6BgCZM8lmW3+o7VwaBSMZPZMoG1/EKZv
YuzC0ifFM1cIEKIYfSqlcn8wBX0ZYzGd5xrt26hygiNezWi+VuhqrI4vqeTwCQLFIfUMJGtEPz9C
4V8WIq+4kghALvFm+oOkrW6DIZ99mL1lc2icOg1QG0tx6ScY5jC2RNOm7JTx0BXgG1p8P2ZHPmyZ
W8yoOmLgMGU2TdNgCBtAXs7Cojbxpy2s8pSg40GRfOeUafh4eVK/j3MLvxZehn5uKPTlasBn1pg3
jqkH975W2HSaKL7ISfyg2E77QNKNDlNKZjXQ5SUCkHcFkJbtxwl2K9Q89aeSrnOlf0ptl7nMvnKG
fyruf6paejvGXPRiyHS8cZLYwQxF5Ojlfr13155G7ck0jeeslb+gncGEA8j4Yy5mqpyTGpeVDF5M
r/Abmf1yaE/dGHapnVRsPph2Tq/Z7FGWXJTHtmcfDkSs3rpQ/jdrjvUmMCLhJBD/5ekHiJjuSqFZ
sC9N+61jSpQMi7qUuObDu2WZTVckV7hDtizPWWQHZHr+uYDuY13f8wB54GK55M6Qjgir2yN+Hxui
ZqNbpwmde89auaF0wn53Z62GGm8KvORddiZJMxyQekgva43Eij79ZnhAFyiD/M044tgwvNE9mgkW
x8WbLOrsOHByMNMamn7k+q2tIb03Y3FKXBcW4DjGfh8wPWxG5hns4eOBiefSjRlMpzacX0aQmQ8b
+xLpe/Q57j7jvqpT41XDyEY36xBx3TAx7/7o68W9CYLi0Xma9ozL/t3K5dKJDWkoCgvHLzMf0nq1
DWUxfUSybnhU5/k8RxUCqxs8yXV9pHNq7CyzpFJBy+xXlaOwcGd6HzlNXCJgjHk7BXsvCvQ79S/m
drXgZPio7nDRxAeTQnkpYk6iSTfd+R93Hld9BArG4pBrw2k1rk9dc5EzJ+986uK9x40dJNzqdbRb
dbXfB1Hm14hL+3XoGB6GY0J5YkwSwxqHGuL3UC7lV/rdcFiaGWVf+whLDvUj99j1Zh/8m7tD3MRy
4GY2jYsm1bvrg9rOZEeYzp6B4dJmFyK564qipTwk61Ay77583b1clow0BjHNBDPYJanGezoa4uEp
bAj8GQmXXWEfAWc8gka519xIW1+bGpuSERoKhB5yO5fp9LLehGMYYmgqH7xD5SXvzGMjgLphPKbH
q2cXHmYSEnO6iLNp7z1sSzvmU4gnoiAlkSUI7hkIiE2TclcCqHNbX7DsOQe7AsLoBCWJYKsb4wum
M2w2ozrXXI5m4R3VENUP/AUR9YLez1rE2muRhu+gU9VZG9qWriPWAtXhRYt08wMfebc17fqXjk6y
T0xXe+coqJ88SvQIdMF4zoSbA6OAR1DI8lRY7W+6atJXQT/M1uuBdzizM7BiONq5WV6KEOTpAH71
RLX9lkN4+Pa1/eaP1YCcuTwLXyKpweBKC/vhzSQhu3eyPkXc52AdUrS0aVsMwUrSpbJObPQ5vFuN
HpwLF2wYbvJT3MHk1LWw2eN+kueOmt7z1Kf90Qz3EP19sXjSOhxi67VSlakfx1jSQ8vNj+tXBUy0
Y6EosO0rE6PMWKOnFH31GXCaBxjW1einnGvn4eQB1Ll6dvxt0jXX10bUR1xf3baSaClN3Xe3bnmx
eMgui+xWhd2/iXafgzX1mAr+/0sI/OWSUjBwcOIKE8+iMzQptdRfX66/xiqhgG7Fz4l6tJ3AtPAS
G2HzSAmzVG4x3e2u2nGLk8dctT9t/feQGvEvZTfiYlalTo4cXcOya27+gfqswhqbUF8xSWeeXILO
/LqxpUO9UFr5a1UjqymrD7aaBle0OTj22S465zx0FrNZF27a0PREWD2ZpyzWmDQ0yV2fVcvZOaqi
/C6Lhlvo0Qitaii57BUM/MA/3uM++8iMtnjJEgP0LiOJ/2VeOCYEn5P3jh/Fru3gKIfJj0wwTcny
QhKnJRKo5L7Im+RYLPqsx/HkNC1m1Fi41gEz3l9DQ5ygwmpvBiaX4Kj9USXI5hGjzY1FiEIvqmuc
cJ5ZXRWLPKbDOb4MlDh6MAs/OFzsco4j30k/gcJs3h0qN6+RHsFiB5v6sARmNrXDKg5UNQ/0F9VW
xsuQGDu4pPMW0CG1V2JM7lboJvf1K40Smw14Kffk9jcAt/UzAi98EzSYpVPIRxelxuG9xieryXNv
OYwi3JIdV/OYz5CxvAJlM8h68iJDxf6jmzgbWGYqIdPz6BjyxIeUTZYGcY0L050rucYHWCI+ZZ7P
DJpScytqboVqP0IufFMyEjUdkME1DCEgQ9PfnRPemO4dhrBsX3oSzJfY6v/0Hp+r2KwYzgfGY5gB
ucSD4R14/qJ7n9XR3Ryda1aFr0OvxacMzeJNZSHqmQbneUzsnN0Mz3u7ZGLbDGNfpdvh3lpWUQvw
dth46a53cQRGy+lVzHZ+zjX3XgUU+aU5+u6Xd00vSFIBxw63bBPVb4fhhZtX4bEiMbeNFx3P8qLf
DWXIfpzj1k+H4jVP9B7bfPtK6Cc60UFTb0pp4SUYfZgq8hkzJTu5CWOAKtO8I77b8UiI2KOTZUGh
YrjZTQ113kbAu5fI4orNm6oZ03yL3eQJrtylnZLI9aqxdkGin8csnzYZHBl/1JoASibVkGu4aXYj
9YK7mI/ERoZNw4xTa187IK1AuvQKNEvfHsDOwvdcrifG4HJYEPgNEBnlLas0qNAWDwWnjZsThuwv
I0cETl3H1cwjEUzAcOchvlcbK449zDeVh/8m4jFcud38hfmztv/a1KTHgKfNoMKkaKtvYUWH5gwt
wrR6awPDinSDA3nHkS8Eg/fjEvbK6Fx8a+lF6SeyE7Y9WNfOwsc7kLftrI+UJIpvpLl7Fe7gEg+l
bLHRLsxAjKtes8KT+To6DrfyIbkak6lIYmrioC1gqKmfKC+z00fKNPTIhel3lVE5ZHhqImq+RLpi
gxCmcDmiCqne6Qlj6n/hwkALZYWyssa7Ktc9BiF1Wg6C3S4JVOmPhBv517j/1kjAjIcWT83wRqwK
J3U83uZm6fcCHZkwlb0kmBIug6hC1n7P2+Y6qNttapvdpefeR5zSOIeEERnK1+23MKPLtW0NYiY4
CUTdTdCBA8wYeEcVnPaqu7nV3N2C5aWpcDfLlJJhRK0BPHcnsT23VbqHBb4TsnTO6wsUI+ec0lLG
RsKUaSPL+MOh5elc9cIjT5vtJhl2xyia/pUImTAYYqaqHhVRK3uBDOO0ZQ72Pc6l8+KIzKZTBM9m
ZkRIoGX4LlqzPHPt5YqC4Y0y0eVRXbRmFwRrMZsLxoqG1y5aDn4hINTMFTNtomDvMEJrty6hqNWa
Tb+WMV3LhvMha5UTitXfEKWhIjs4eXhyqG+dOE5opzZvRiaGeYQZDwXXCx3jSeufu/EmNR+72DU2
YjJg3sbWvqyrlnl4S9W6yY1v8Y14QfHRJRRsyHDWn+iJ19Dsjmv6kmwoeE6G7JRiMSThCeC396X2
M6M0FkrsTBSAVY1Wq5oU0Qv98XM0VC/dHB3nNpsu0XIotZstLa9ym5ciOWmy+NBl252QJusjafXp
MgJwsshvvsqoedVoSNiuXtOi6ewT5gf12lhURFrzxSCkgg+RBghcgoevtSj6UwrZvRBP+NPOVXRB
lAu3uhg8P4iInGdx+yOotKfJfPRbqju/2HicOzfOR4u5eFtU+mmIHf0VfQC650zipSe7pzA1sUh0
FMJxgLvFM7lm9o/5lFNYyuEGURFF/c/YmIdIa09R3Wo+DiBBU5abHku60B3WNYO4lTk1JFuBMA3+
oNNSk8Ud8bzFTrbqbl1ilb4rYSWKWX4vuiTHjtCzXhBy3yOMEDDFw3oMFdytRBJHXE//67sGULXZ
pR6MnS6ZptcJ4PgQAcI3bS1DuBjes7Ek4tmnL1iRicaVI+19ZmEdA5a8LZ+6+Qclb9fINrRv/CjK
w/rs0CCrz26A5Eupg8sQYGyK//DsVofOcvCX1oh5sz1c51g7uuUwX1D2/sQ0mRwrSYFXnrbBfVpY
qL3CbqJnbXziMOnzQ3c2OBK7Q9jm7rPH470UlCkkaC7btEWNVhm99ZFNWhrvTOqVjJKGpnktVfk3
CfB4dyNWq9zc2UYxvNtTqnC0IcJJw+6xT3BnFL0tNx2dAC/TsgJ/uYIwmv/JCguTZmkyRddBg1mR
85/RUy/VWWOzHZRSh4ggLyGX6geDheJkBHm5F2YaHQr6QPyJwO+WapHprKv0t6ZlOeG6iL4azVMv
PfFVV3ANErjZaS4W2tUCDb8VRc+qq5aevgAWRtuDxoqa3Nh5Ft4oO0X/yjNCqLXL5l4PASB+quco
28wbwM0mjGawf1l3dSY+2dpI4ChlkOWHg9KO7WIObKpE4xBRRGe9Yii19Mcg4bynMjTvTEW+p/hw
6cKLfc65mAcX5sJKX5hDNgg8iPdwNvoX7s6bdQNv6OTb6lquE6SuyH/apGKJSdwsI6XsCJPJbgSd
QaPlscnOBQW2rwSf5T522ugMXozUv6suSe6OREYIDnljnNymFzdoGEFocXLx7CQ+jrG6uNVAeDat
mz0sdXLSLbdHeq31LagxVgoHu0IQpc0ii3Eq7egG1ROao9cZ3Ppi6nAkLEct89F/tarEqzd51itV
vR+Czrlqshnld8OrGamHbrAh0FWZHr9CTbJN+Sxp4l1K3aWODAUMcn030qMIE6oxtfc8iNv3ibn0
XKqDykXM6NxJDhbHtmtqYPmu9Cn0Y8hW1zbTv+luK33lDETPUMXpoPTQ1krtza3i9ryqp7qpFXQ3
jeU2Nv7R47NnKKa+a5h9dxag/KpZRiYsEvuQfCPiTKebfmrod90hrGe0nEi4Od4owVlgf8NzgHQ1
Lo4P3Q8C/VcxPBWBo0dhU7micvptNgODTbaLfdLjvO1zJc6yLpOCvyez4iqlIQeaX35bX0rAdF9f
GZIPK5H+a9Z1Ovl63sM2M3CV8CsDzuphzDHfJKLvLmhSaMOJPrxpbRrf+6b8QUSEbe2v2VEL2gr+
jYQjkxWZpODsybxiBD7QWibeXJdje59JXCytQ3hSue1rpbV039AkVrfhrWB3orYdezoXlI3ZBt2r
ZNy1GwUUEj7CZCiXBcYizThBKF51V33WzYfDiG9qUAm6FIp8OdjlZ86eOpekgwgicty3bZy4OXb+
6/qydhytX6GSESTigyQWnXc9G8fM0Ldm6uCZ5kJ+wh/yIatyPAdT9ned1Eiz+5tbuTis89lhGdLG
po1tKGF+hjD4jIDxnCzVEHtdrhJz1tJYHqQ0H9X0bDQTV1TXyX5Xdv091czuLBZ2RzxRXVTyKTwu
8f2HqbEoiAgzjvJu6997dYKtL27jGOxSfG9zZ9w9zH9LGe0+W8QqkGsmkwwECj2IDvqo6BtJmmMg
UIutshMXJQlAdM0GQzlr4ugM93JS1qEEXLL9WjYdvh2QIWH7aBUjxhBYTTfxM/c65wXg2p+IAc0+
MyRGIvq5Sq8CGoIQfM/oLt+15GQ59y2T11y8rp5M/Ij/b0UeYEmu1nBpmtWR0BaDqNy+9qHjHCu9
+jV72a6tx+Cpm+7V4759SDo9OeUO8COv1X2ZYgkjR8aGibzgCdJRDG8Z2fTxq+O+z6Nh/CDizggb
PgG9oTDIRfgngFJKqwfc/rA167eGc90+ZLAL4CHBxaZpLQdpZlFff/1W9D6mIxwVXfcnZzRQcZK1
glm9QVXChGB4zpM0PxUPbtUc/mceWIb5+nAiePWxRhddwUEldKf+YHeFIJrO2XKyvfpQgYo9FsN0
WvO2wCiOk/ICQqQsvrD8L3amPadlPKTFVY/LEfcu/dWolnRZH0B7pAwI6DlbLFAsIEHJXStJlyP8
wI2xwIBj6pd13L1OaZfpuky5nDlMqZeXYdrhvazOMakALC7Bk7DlcLW87IZzjywW/s1NLVQKZpm4
qqVy2sZ7CkCNzH6fy6zweWzIrSxhaIJLxjHHI7ZcmUcOWE2yOKhVdKvq3+vvgBFfX/CVbjCPlKem
Genbc1nO+ZZOFoOl8+CVOIPaAS1cOA+63O/rh7qE1rSZUmkdk9lgvDxms190P6Vmpee0g8FYDyNF
5/2ggYhw1SOwxv+98LDAE+0mrILAHxy9BmuSeYBBOZ7s4bR41zVNnqYUEmAi4tdsgNsyFtwZqyr4
JNj3Y8jr+ptuYi5DkfAlzkqSUMK+9wtQRi0vvfsWmE3+hazosCgsd80I77+zN8hAXVZXiKV/Axi2
zUpsnIgSH1olv/ENuUf61ZBj+Q9c1q8cB9+LWaY0Pi5j1fXFWdPlVAdbulssiNjFu7UgOhTdbHUS
mz5ynX1eX/TIwmBiTa+A6xC8lyEonLpfqm9RPTQOzhvDEOpQJATolsik0WZbSki7XYOpDusCE/Bh
Ct47fI3XyauTs0Mo/etXqJqHpBLIGCA9PuTQE/ovcbc6bWEeCgJv26DVrZuupHMStnE2NeQCZXt/
bW8m2ZD2xTER1k8GytZnoJn1Nm0BYmFu/LeOROuiu9duO506etX2TpEVGLQZlab2kxAbASYkILtn
KpDR+rKTlvuQXkcJ6zxh+1GiO2DpznYg1KjYLJIfUQUsj0Qa4+cgpORCZPeRd+/aByfwxdo29mp3
p9XMKiRrhk8vBvVcVP/tnCQwGDDQXd/GdrijHfQt6bGXmlH221lc14FeMm9lhWtFcEh5VjfMYt5j
nYHNuhqsfNtG7/pNn2oL5wxoK0KMel3/Kf89476OS/vJhYAmyha4xDATlcO8y5Kyc5jn7YfKRd9j
+HtTkZEfpEEwJZSzeg5W+S4x/FSJqG6pVUd7t40xJbSO+Shp0XJ/k+0m4unI7+TQHvqIQzIdvOln
f+QTSdzDwtlgWuNpSPnAuBE1rfr4yPAB3+wUcFil6xnUncY+rw4qjB+ctxepHoiEg4LD8cHOIhJa
MLV3ctmqXN0XksjJ6PT8c0oEY28iIjcFx8am3iAUI/M2fdDhpGT6zTWYbLZECgoawiZ4sfswsL9n
CDO0lZCqJr64WNztBIaDkT0k7pBz2LqvnY2kEXi0IQhL74+rRbUdp58OZcJnV43toUst86jRDy/a
fDqlKjfIdzXykEjE4V66P2umwaqT7bcp5/IQMIM+VkGFA5zeYmTS8OSYdHuv9CosaPGhSnkPchUQ
UnXyfIl69lfK1vh5uGO068d0gDvC2DYDCb/1wlLx+cE+xcwN/ppl/NGlaC6ISv0h0xiAamX1D03W
2zk6H7qEgkAf6NNP9CNr47TsmhhO1H7GVwkcYqtAKO+9kkBUO3O4D0AC1eO8Gx3xrfU+Uew6zMzt
sVGlgyVydC6whp3L+ksr5dw3ClRilxzXyYOgAWcoMZ5gEoxn09Ah7mCnSzSpozSE3puHxMIpTl57
JR9OFHvP1Oy8Z8lNzwu4JnkePZwgh61n7lb4kWnrOMSza+7Dkgt2yy0fv5VJleLyFMmQjMw0USOS
Yf0nCJRTtzMhXk4zvCbfKazM7wcO/fpswYNYQm9TwTtU5HNxHA2K19OREsV4SX3jzPscJwZaNZ6D
jT6NF6f3KKlq+sO0rA1NPrtkTfBemtx+Nzpc7n1babBerwn1MlgKnTqk7BTpbbXLUQSyyec0P69+
+coRGBgx/sTCjpkZT/zQev262sfHkENmZHtY/aPssF4lMRUD1y5bNK9OvJLYzXZpDHCLqVZy1cfm
ShBmZ1cUJull8g6617qQrtnqFQZkLI5YKyDqBR5zDYNytGIJG2rtlB+8irF3Ty30lDjGvgu85hnQ
gyRpR+ni/2PvTHYjR7os/SqF2jNhNM5AVy/o9NnlklySS6ENoZHzPPPp+6Myu/PPRHU1clvojRAh
hRQuOml27d5zvtNemL6ucJk6F0hB66jCvBTe/djry0ZMG/SPvwidjLEI8IGu7bIoL2VjNhAHVke3
QaeLiyLxGWh6DW9LELDFfU2nwWdsqNJpLVF6sYcP8pjTgFr9KLcDE5OwNany/HtFQ6/sJewIQ6V0
wfkQb9vAsl+kkqzHhHUb/M5N6n8xYmAK5M/YFkX4SMQshPppOErkHLRhbLhMI7Qtq8I9xApw7BJt
uEXHktBYLXwmQlZ66p1wvFWKeF8bjDx/pKJc30swh8G2TIZzq9rSrTKc1z/Ft0Mgys7Kic/izJ3e
hMpEGkutHvQ+sDga5vJeZx5eDloF4wSaOrl4OIIYoWwMS9N3fsSKyDqnrEnsTo14X5KbhV0yNB/H
5NacC3x9MmuehCLa/cggFA3q3DzZqIQPBmpF13SM+kkt81dLsOtppVH/yN9XpGGAFZvYspMmPBG6
5moI9ZGBN7UXkL+x1jGae6ND49IwhmqN61cl9q3Jd+DWwKAiLqLzwrjQgYwXCHFq7XylNXivssXn
pZcCSWZCNmmlRndOHYTbNHUYd42tgeKU0C8ng3hVhhrzV7PbcExjxthku94pjWNGfYYMQkIxV8Py
LKsKF22axHeTlu9JkdcWDbKypUagy4r9E/TRKlbTDNqkDsedIO5KtAocAVng8iGJteNGuBt5GO5H
Ewwp/EiSPBe+IwZGtISywg5QRLu4Yd7SWMt6mPjhyqLdOjGJQGJsvjFlwmwCpl6pdoWlHrFs5HtH
TehL2BEBZyi0vXFZK34+8PqCEwUrjfAl95Be5WliPqotNoGcUQwHvXWzrMqZHTe48OySjuM8cJu3
ur/OOwW7HsPaIMOG0Jama2IEPoZG5BwG57lgUHz++RA24hcEBUyiPMhHbYhIbAQRmkyGedMvtAUZ
c/6tIk6tEroZTQS6jyJjY0vzYpEVqFN9Rz/+XGR1dW6W3i8MavVsO5Db8QtXULgQ/NH078/+62zY
xb0ujG7PZu8CiHmVvq1ubIm6QTOT8RRzfjupTgz+LiwAOmmxequV92OmU0pDrL3SIPKKtHmBDEZb
HQ9w4MouR4tSLfwjP3pCHEIm49yRqRZoX8FUdpRAWYH1hQ+AEJOYQuun2vv5oCli3NXk9pomUqUF
T1D9DMXNmCe2ajL6lnl2Pw7p7WzUxUnlT/c/n4os/0PKRX4ggyuZdu32R9tdAS87Bgqlbp8F+z9H
F9wSh9JBgZVO8TOoCOBztO7PURNvf4pnsYA0RgcBpwaux5aoApEUeageLd57dbw42qrlXPTeW+nO
D0v1F3HAn35bfudJfu5KsuyaESEeItbpJQUHgrOQmkUZbpD8pV7aWVSBEyoZpRoZtwRZQQ7iGL1k
TcJYtiXvieLfo2qIb9WRnCet1i4pAYoXTFCOp1CQ0spZEt8ceoENfS6RmwuGaAH2LZ1So5rrvaxE
sm1ncquECLvdEGFh4AZxHrBwD/eaMa3K3/+WOQ+Jjoday3Bli3r5a1JqSIN5an++Yc4d+zxM5c3P
F0mnEfgdqrc4rXyQgKhnHSKlp21b2AsybFzIRnMGJieVt3PSvo2l2veIHRgc/fFH34Zy5tCR/Plk
7E/ZVkblLz/x7UNcYCGwyBE4wIQgn91JxFbFQbStMkrBCbXQYHFstgV2tIGpmmsCiAdgEGo7ev36
MCRnBY3quW2sWnLapJpQrBraUEz4yJ9f9oX6YnSRutNnu2KcEKbpOY84SxUCAd3PT/j5XBCZxBkk
Cz4vs8msZFOrVooKNAPn1ogStipASqHLPP38/ecDUQq3Wqh3u0SU79MPkC6SRIxjw0edpl86yjla
UbD9fu76YTkZd8uH2rZfIFYEyObadIey/ubnRGKUDscSf/7jw++nlFRtf+do/yOe+/arOL9lX83/
+At2/Ycm/lGQJoqerP2f/91w7hJ69/+hZP+nOPd/O3zVzddfsrHU5bv+ILrL30hFgPPtoOZc0qws
6NN/pP7I31BJgnK3LRN4u6bZfyZj6c5v0lRtFdYbQVu/52k1RdeG//HvfEk1cbnZKgxKB2qY80+I
7urfshuI10IoZCFJcFRVWkL/W5aCZdaVouL84fEhx3e+BjulvI0pEnx8Ib35tYhGOKtg7G18VOLF
AY7UxhQXTQRbC5v2v1y+/wQybvxQxP8V2I43RxiS2YQhVYt0h79RxiXsqkmJ6XoE5vxQCxzAVPA5
OQ60MUo5YFj4MBpaMz4PfMMOlHkETOx8MdzVMJYzYneT+T1SJCN9uFtqzkB40g5RjHkgie4rwzwj
IHdrx7xNa/MdLc5pdmpQefJYjc59CB4LlX3STzu1f2y6b2B4bjVXuG/lqsiReltQJeiSii8NX5jF
QaPo3zWNcMMOFC5cJZXRHprD5toRyeC3txP5PZlmuCqiktgnQ5Ms2EDNkAhzue29JJY8DKDUDNsm
jhj5AoOaSUWH74S3lBoBkAC/Q8h3orz2UMrFLGX4T920qNfdmK18oLYRcmB0jJyGPk0kA6UxI5wl
EHIiLp2Jbqy2XkjjGn2Sa9PxlPxS4JfccvzEL14X+Uoi1qXRyaC7h5FthLcdXvh4hhygEDXMZhLd
2h0CMyrDpqIDpl6RUXCkhc8YomQm/Rt+i4uQA8UMhceqFvinOTklzidDSlREVJSqa1RXprXucv2C
4rZtXyOblS9h2M5/pWGxaRGGdCRZdoAf40jz7EldG1xxO7lGM3QZsZExLQP7tbQRAvVc8eLK7+wn
dwMDlT5btcwqZPClM++ZrmlQ0GFqyWIiyHyERIQR2sBuUfaEV00toYkgH7h6s+RXgSaIFC9dWlDM
/SXBmcFWHT5ljzYHiCV+dDv1ChsdwkRoKW/F8hJ06D3oYaEIaW4J3VAwXc36zsu73lPRtEYpIbZw
nejvak2wtnVlJxGOLL/uzP0yo1FK4EVEMTIl4j8QLxNq/ZniZ29eh+jk9JekukcNWFvNyk+YRlJE
RxHwz+oWH4NrIgbN889+bl00FZ5FbuNMTogz3GrKWRavBu/eQlGf/MSbm6syYxQgxxZ0R6xWazX4
UnnbzXbVxg/NwG3C+9KEGYYv3k56qUpkMKl3VmlFuLum/3xtqElz598t70PUGm5fRa7WXZr8VuGJ
NP0Lt4QPm69zfExiOnIvFYAOPe4liHZWN8ttYqk8KByILSNYzzRd8qhGn5kci3E7k0jplEzYEhJ+
B5RDuMiQlLrCuSy/oRp/hbzLjc5lDnG3wlIXDYcxke5Q42+lsWpT5G0ko5c8swzO3CZIPQMeVIPp
f2oBz8c8CvFXzU2cIdQccLryW0b9l1psjepz5I0V9BHY7T2f24ZLCZWAmWiwWub7OXSIReDbzOiN
rfLcEtciGJzEenqqDPvKirY2y/mpVMYPte7cAthmW49PWqF7WaLftIHOCJwfLeXWiIBOiRVxbB4D
h9kI4PErnGM0T6jluuTBr61fQ0m+ErdnaWCyk18JeLYkfQWqtqpL4AAahWd1VZHPlQA60+KzKGnW
ckXbg62qa50nZBzvLf1B5e0qcFOHAS9q+JJtS5pVtlj7VxEW2Ih3KaSRBzYpjgtgRfWWhqPLzAIj
BzUcCV68vs5M7sPA3osKaBdLSE+FlXF79SZuDa4Qs2WeFe5FK0K2DOGp+oK87lo6FPrXOHlDmrsq
yQtNc5ucIgaAvXmeO5YhFjy/hPnSIPnfjOEL1GJ0d6yA/PDlQeU5EJqzEoLpNi9p2Z3UgtVOZtyn
i1KeBQxTZM09rMRIMdGIqjzVhktj2EurT4tJtD9eq/GKptKNWEtl9jXxAFrWPubF6ijjGyERyNEi
IU5x7FnB8ExV4z5EAJUqwbqA7sTADpc3K+ByjGFg2QH+k9OMDI+pTnVbdcHGwbA1jAvTKmTmSJjK
xs61DbmwmzodP1C3DIjx8R6ZKUgDXKcwAl4cU/G6IFhZSP1HizcFjmk0ZTuZGzQwWH+zLxze28Hn
DuZN0bgwmXUpOPR28oKuYLlJUTu4HAWxlKGOC9bLGoTtCe4ZMpvA3Msh3eWI5nGfe6OhwmTKEFyi
G+KdS1jDzENXsCYa3PDgJgon2LZRvR/1cScUbT2iV2GI+as0IL20EHxgnLh6stzawfa/3v9tMkT+
svtTjQjbJhnFcshHsYi/+ddsFFxGreEMMcr4/IuOawRjmwSBhl0RErm73M///P9T8c5RSC3hJubf
qh+ghWrMUA/8cHxiUjyI27m/TvJzzI49U8Sf/+wfFdH/1yyj/9ahSJKi9/9VRb/l/3bzNn39JT5T
Xb7xj0La+o07gjQfpIDU0oYtCDn6o5B2fhNkoi6pSJTEkhqLIvePaCRLpVomJdKyDV2wSAjuqD8K
aUv8ZlNkL3eZBh2APKN/UkhrSyH/l3uXH6/bNnW8it/BtLW/3bv5WLU1TipoJ2wkZIsw5o8G+qV1
DMa1GKDn0CNqBJQPuN4oCwVo7zZcpdPwjE5pk0v9ps5Jv6xH/9Fusle/rLdpV20qTb2tktnegZrC
wGZ7Rs8RWuYLQomlNUAT3UBqW3ViOs54hjmt1nP4nTjpnR/kr2a1Tf34HsT6uTKtRxmQ9qG0B7oa
37WMAc0tMN7pQTXxNMVlBz8h/PYd6EKJrYP9JhaxI/aC0nKGDDCg3ESU8lJUHzqKAucx0MYLQRGH
WTKbqaPipHcFmkSdszO0bgkQSrkxciomigRNFRAydIM9p0svSiwxALQ3oNi0LXxZKthxBkIFbWYd
cbrwChWUVDbikbYVcj5Sy7hBODDAeCpDOH30HGw4oUhj8UYiOHK8IsDgSdaMsQrk9JxZzlqMJrwL
e3yxSoZyBlXaoI8gfK2GUEXUTXnJqx50AjWDL5mq6FqD774enhOjXmrx/DLYCGoNnJGYclyFPt2K
bkK2pf90zVX8qQ7zbxkiL5oHvT5luOS2kTY+GSOZCNIR08msL/g51Z1dF1uzqilnZy6hFVaSHMdE
ML7B8D3ZMRcvz4+Dr+aLuuhpThNCS+P5pYCEhHIOs4Im72grQfpKpxBVKwyAVmF1d9D0U7BWvf4p
uRJeNWavsibyI+2gqs5PUU3lVgDSdQ0f+f0IHIkNMnTisyGLEwCp3Wj0j3OiePMskDsJJ1rH43Pa
TpUXQut18OuuKltBow1rBH/ERzkVp5ZwF7W86QPzWe8RuaV28FGXNO/mqUSy5mq0+in+rzbSpCz4
xGSxgzvwLBMpVkFoxNCGR3e29GrVGxh4tXHdSxWXx4QtI6tz6c01sT39mB5pvOHsj4JLy0DLy3Q0
TeAYckhmPlgrhikSy7Ntwm4YFY9jhxcO04eG9AVmurjDuowRRT9Yy2hUlwu+LTEK7Frq2XT6nmMd
y33BvYfeP1pPnX6T65nYDNCOXIxdJRYfRrMJOqiB8e2aBOjGPbUxR7uhMh/GBo+hkvGrICqB3llk
+7kR4ELU2NoVDFbMQFzYf609ANW9UYX1bhLOVcdeW/QLBJzi1cVFzUw/OcG4f4wlt3YVOxODyOq+
Mfk3Zf7Rif4Wr/yrdBhzKmG9SI3jaBv7DT5J9UXRstd4pg7P2jLinBkcSstGrfbmq3x/4kAfARex
ngXTihZBPXV9dwlCwHiGajDNNUDsaaAp8JNoEceHFArqRrK06D0SvVKbTyXpWYehuO/1WT38jFH0
2N7RZtMW8WizFQboyCRqiffIXrs2+IZrz1ivvTX09E7vgg8HBSznKh5jY7AfkKPRn86AVec1mG0D
dAHZb/pdXlE4cbjn0TPJlBD2vhb0zcN8HleES2VrElLJwejDt6oxtE10igLcvLHvvPUypTDSAOo4
ENyHfgkDItjBVSxx19Y1ovZQPFUK7nHm7nT6oYvzHF/KCiawUQJmHfRdGExPqg/SbVrBk0SDMi0u
+dh/c4IxWmcN1ysf64dIt94gxEBfDmhM+HnllVbGoIfQDh2mjFuU6KhFXFVeknL+GQ8qgELP9AmP
/MF/skMAay93Olkxg3zSJ5D1MIicda3lX2P+xvBFYDqeWSmXZ02kr07BAyvz7LEI8xciPTEUlNpT
R1M0qkii/P81ylfObHKC/PT1H//+UXR5CwP7K4iKv5Ya+n8Z3Hj6aov8b7mNy3f8XpwsQfa6pHXF
LmnrkAb/d2kixW+OaQlCGy3V0DQp/gxtNGziwCXJjBT8zlKa/BnaaBi/8TNswzIsXTdp/6n/qDLR
lhf2L6XJ0tWTBlQcJn2OqfFS/laaCDyP8FVgT/AEb0OsbMdaSWO3kSmBP5hwjsJIMLPz+E1ZeZid
+0lLvdBGI0RcSz2t/HZfd3t/Ki+t79MZNNZGnlQIbWxlZdLAt4tGunEDAL/hdgYiFbrB3JlrtYM1
hEeo45irmAcGsVmZ3TH1UK+ktN3qDDhnNXmZUe14Olz6TdIxbMCMB7UsNFIQv51ojlOnPYO1YtwX
hCgfEOrQwWO+hbUBNVpIwMtEEhkJrtqNlSgP6mg+p3ImT6mmvSQTQ0U8RmRZ0uSeTrfcJFaqE+FN
TnvINomYGgt9AzbwxTKVhvgTLL6m6NYtFNJGy3GCOe95VLzN2duMUgmS3UZvCjxxnIHw67VK/2TW
5V5fKAAy1IzVAClJBOl9pGtwY4Hk+ulXpv4aU42odORHQA0MvEVEYGDBeQvC8miW7yGwy07xz4NM
0QHA5yK/lhwlrymfLSvcSPYdBcZhYtmbSte2OdM1W522IKlW2gxah0l4sCzeA2PERh0ztw5wyRWE
7xTBTs38rWM+KXA91xVKHwykjCwacxsveS5+/94EjEGzFV7BjYg4uVc9xBaRXdFBXQkYisVXZBV3
y0WuSZoynem9RdbRhtOh88tNro7HHm1nwllYtVh1NfMdsyLhHSmgoqPV6ze4FbyBHcENR+sZq9Xe
0ARnzHHXa4zLdLmvLe2+j/Hhh9CQbN1fFZm1VbjrdLpkqBzI32HwCDk55R/ZHW5CO6dxBdSmmlAX
W7NxSZ4dInOoIma6WmF8B9B4FdjZMYgMr5f8oNRU9lHCKDdjAoXdv9BfCJrA4j/MZGhOpJBaCZtj
/saMamOFxkhAnvNoprU8lmyQ2UInitqermxNOJSuP5HHAeWSE/Q5SzARN+0HJxGGPxPH5TdwPuTC
9J81aIPg2DbjI0wvr6hAu0Kp8ZSSflJPZMrGhCVniO7bV5D3J4yQkUQzEi7GddtIOh4pKNfQvvdb
1FPM3wlnCWZIMyEG3VQkL+E4Jgzv9NeGrXytQPbh2ROnfqzCLecoUFW4dRg+00ZliTuiHMLGve1L
JG2EbxTZQRBlgSLY6xkEd/2bZrzmvtf771EzbIssjfd9aEVnYWSnTJC9MDh4Psg2me7zyqn3Im/L
ddNVqeenPsnfOfSjUd6IhuIW9z2YAKy7ZyuNnoSe6WQdt/pDV8AuR7LthP39MrwXNYaHCHuLYO54
cdYpuYdhxfcnrzOhe2ZxDJXkOHawTcPkscOkFvbhR19cQoEpiXnhRH8KohFayJ1uIaLyV4AG3EQd
nwLGF3yTS4Ynu+o3rE0knylmvhE/6LQ2+ycDf5hBQxaFFybLclUP8tzy3puq5s5YzuXLoDpkwx1U
a90G0zazxEPfj14KHMQw3nxRb7qU6KLkI8+LvU1jsewkneBi7ePusu3MVQSLY4aKwvTv+ubGLId1
XURbu+rcBA0ZoZirLnsgEmuL2GjbQ9RLYYQ08n7MX0yEAnX6qhU7iRHUmivs7I8tuVz4IlJumFic
/UDczfl9cw/kBWdLeADbj+uKSL8e0w3+yrNmqJs+YlSgKlsrFNtMVY6M/FeFduto4UrRagIsfoUj
IRj+dM/bRGs38SpeXxRoAOG13YxYKSqhsdt3haDCZ94RUczhS3LDIGtYCvLnvBofC5PcQmvcwELa
1NTruLA3papwEqRNrExkYzr6dYrTjchtrGhMv2Mw1P7aD6YriaJ9NZLL9N3o/UFBGzs3DdVwuR/b
kDMJho/8pahxzdXPkXljwyOI+cK4yZV4UyM0nKL0bNvRerSB0EzBNRiiu2R09mmz7hgBJR+Vvcbj
imTI2JKliNaUju7MwGbAFB85SHGg7yFEpeZHBKeTEANrFXh9W+yhHSVklJXLeCZ7HuzooZ1i15Qp
OMbgV9a9kRTmhgsi3iTW2Ea/jmWbgTBhpy9VUGx7EvyQhq2F+hqE3ygiyY77btr4o2JyM41kI0X3
GC4f65zlkMK1d+Q9oizgwgUOQ+RPbGcclFzWk2bI3MTS3Y7VRM++idxgBzBgRRELSM/5LJvmJow7
z0adXjXFfQymHIlgMJF3ZW2NdgIgKp3v2Eh//XwOmpDA5b3pIIyZhALqdA+iyI0FKAYxoUmsfIlS
TbfjVaXR3kyg+0Cn4EqF137WDjjgd1MNS69ObHBa7UoEyYOR+qTPJ+dhAGxmvvrqL7zDY0YeQv7e
tqDH2YPnuSbQokAH/t5E1xww7DzQipCspLTeWDsQjCCmShVEVi3IKGtVxA993nlOQialvGTm4GXp
1YxfeILWJsOdpJ1vRLmJRrxS4T4YCE5Ti/ckLDmwt5vMIZCUk1EfXf02OxF3swY3wpgBL5Xtn3rj
l7WcVhlQdBF4JEY4NqF0Dg9QjnWn4aYPaVFwfMpgAqtpspus7FCPGsEvuJgDNtJkN5PQ3rXlJjPb
WzHpnjWNa9s8NsrnIrMJGaS0xlfOkleQ2GI32makd6zV0wvcNLdmmqjnxcrhmVaHjc0pM8gAOwa1
x/EC7nC+7eJii6Fhh29jUxQJJZuBTxykguxvaMlHLKXJu8+xrOp/Gcg789mqVsXY7IIe0d6onirE
CgUu4WBezEv9KS4wp2XON6L0ne8/xDnuFaSYZiYvN1geyeXUTSa/zls4DY9omd8HwgoIa6uwakwr
GFEOcZIOXqPF6ZY/pDY3alYwVZxzAOFZBgl+31JIgvIMVyCLWQb67k4Lo54zE0s0YN+VhWsDumtw
sCrOd/nnHI+fYLmDjdEbT1Wg3/kObWvuAFtMO8jNGpw+45D246nLzRiVbn8JonmlNttwokkcBCeo
pNE6Le0XpWSoatvmrqYvR8wR0Z4KN0X00NnwO4Jw+kz7Bkd5t1RzNuMu54k8w1uqxx2UhoslwpOe
Og/LIKQfcWU4wybBNgaQopr7cyWOrSa/A83+bPMezi6qwno6gPP9JNCHoNhkVVYN60fFctAdYQXD
nbFfUJpQ4jCqO7Tz2SjNtRkWNDv8ghHwhxGjk8vTjTVJGl/Vs5l8dr220ypz1UIIlg2DYHIR9Z4f
0I3rjozaAmYcLlFO4qseq29H7EiI5Xp6x6jhTiEJgeXWzzHwM6Uq+3HTMeGnK4r9L2MrpymmgilX
hfDszPjlO9+FU5xKmN9DEq1bcTbQG2bY8+OQewN7T5DXR2W+RmjqBj41myxZAJBYpHkK6E2A6HQY
s4BxuxkIM8j4BWxY8bLcVrHtVcWDdLRdoYxXa1FI0cZB6D4J27UK8k2G+CbUUJteq5DUO6bHKaik
gSTRadjNFbgW8VrF5lp3Sm6bR0kbbKzSva9O0FqnXcrbmNnMSfqenTh9NFk3ENK7kfFW5PpDWOxn
ndUVPJ1H7c3QCtnsTGa39YBRdHHpJAxL4Zk6MgfWqK8gJa2xNqJdLR4jPT7wjUzZzHuTx9/1AX0S
ocvoTV+RSOpVevkyGIrnBx88pgcy8JBLxxhOQSxQxodae+8ghcp8HbhqaeyrrLyVJEysYpl8JYPm
xfZ4WaQCwcBmEmUlfQSqGGNi0BcvOYtKb1JkWsl9F039JjKTiC4Hy2VMltoBd85LX+q/bCsEy6IC
Op20hxgXlO8b4MCWEWGVPtlLmxVeyPxBFjry49sA8mPZL6FUcqO3Ec5/xQ1b3P/+VWM0V1BbF+Gn
Oc7MBrulyHFGIHKwvZdrx9K5mrR7Qyfkl1zLUPnMk6fWYgJIu2euYowW4Z42js7Nm7B7IYcJXRG8
tS2CWF9nT1LRh+1kdUnGQ0vfd2EP+KXFUBwkgH6K0QzI/OgU9tms7tCs7ZVpougqV9FcXAY0mySL
rZKW0iXZjyQyJ6JDt1eui5wnhT4w8RyYkDBFE7Phz4h/8duQttaN/lOFlHB2cOvGwDo44koQdlCO
abQx2O4F6T20pm/s9pbNko2FfciPdoArANc9t+ZS/GI4bt8S2kkNoHsyFS6BoZ6M8jugmev7h55q
o2BTa1ks+vw7fZt5NiN+wTl+HH1ixoxwG8aZW0JYqnP73JQ+rBSPSFOP1RzwabtTmXxnYJSaAKir
qZBuiFQCrO+gQYG9Rma0S6xnlcNS6r9nDiISpMhqYTwJwa1KtposvuM02RB7dmb2io/lotpvJKkh
mCSNWvuoc8TqzluuHiefBErkCtT9m5nYkEdbGMQqQxKL9yJKOG/edf0VIgxX/wRrDHnJQrx/6Rnt
z6Szd3Hizi1XlSFlp2PwhzmXmdAqSOxrH3vKZhEDTmWpaJQHWnCrYeAcXMqNireQGDUmkzT80ueZ
gLMhsj2VoLZg/IWrmePp7cT7E1s4soW11X1ng0x2hUic0xJz1ZAELZFta/smE857P1O6pJY35fMa
ik9MeSWnmxL6iak+GlOz0rWbLn8Hpcl+/qkZOEBzQnmbXUTmsBVF+ykfNrOVrg3sAzV6I7vV3KS4
REN3BKiAI/4wG45ry9abCGHhwViZ85tFCc/8gLiEbGtSYFl5Rq70SCVZrtqWU0/TnIiucG2Wnelk
5xcDm3rCdNsE9qM7d3VtAUnRzqpBUa2kZyd0fnUig0+YsCUTYEvZAfUHFYs8y4koLd7Druj2qGc3
WnqV+nedzjcTDnAtqbeL1DrSC4qt6NR3g78auqJdE3S+l059G9NG3NSV72m98m7E0T2pW1sGMSRu
KEssmc5gW0FFGmX2A9RoT4YKYRX9s7W4eCuuYGqxZNBwXg3lcI8znaDQ2JHe0Cq3E1A0IaqPzHqK
mE/tWttZF2p2nwT+0VZwmLXiyU8nj9QcosSK9dhlB1/7xiniUphuGqu7jx2gCRScTmxviDfbKvW0
G7DZQea/HU3gesTe2i1+GMb2drMNkCcYg8PWouwqLPe0DTApzm49wB9IqL+n/J5+mTt9gHaY6bto
nK4a+D7IHBSd1blQP2yjY5fCaURMSZ9jGuIKuc74a2BtlYHtFZwRHHCbBKvM84eW2uvZyA66n7F3
vo3cG4LrVubHlmN94I9eSexDrWlnrA/PrAluPe2ZEX1h19gOJAgYhNNWcb+BLOjNfbcqm+wYEkc3
LpxXoCAt2hqXUHuS8s7+9IIjDLjbbHh5/oL0kzNP6Zag8nudWE9I2IE2Pc6ZvQ81gFd+6tnGY2ov
KbISjMEvR//CHDwJMnqmZNcYxn0DE3wU8cboGi8HRhj0bEAFcpDqzqIbhCkZ1wbxk0r3Bq0WBg39
+H5q13jGhHXbEWDFCA4OfjTAluoRZFzQF1YHpTV2CaYetxXZZhjo8JdgGFZgPOBgfueFFXhpW5mE
WZqYZtTuMOmqON4wtYi/AT5Cbtk/mtVTbH2KqVoXA2VnjRjQVUwEGAUH11DO2T5klGYGCiYuLTmF
dvWl6V9Iz/GTJCeLo/bYjptCI+kn8Dk9cO430ZaQIXFHwM0K5Bj/2/AaFcrViG12hoCVXUPeTmUn
NE78227YI1o/jIznkqrcmMO+7M9UGEwSSfPKpq3SEaWAZD8y++8QarMgz6OTh6IWXqBRg9EMHbK7
qNIfKi3h4j3MqJJV8zMm9aY2doaD98oG+qIba7v/ZWLHA1fDrosvJ7qYCzBJZ5NH2xMEaCAnszh3
UJVNjlGGKR59SfRcQEmbOvbrVCEZ8g+iJ3zMInwqnj85rruE1HhicB5JS64agUTRMzuS9J5JpEK7
9G3mzSnzscuEG47YPzulqOJnBX17pHPgREpl5Bo7MBWE8S6jLkYEuCHWFaAfFaNFlSiABhC/2OlQ
yYnns0o6aCTlabBe++481ktDliOaNb/4nJ57ynyVkDxcmXuOQ27RXGTKNE6ue34Qd8NdWyb01MLx
zUmqp0DBLkzwF5uUYj3ViDG1uHmrk+GrQkuk1ZzM5nRFB1vLQdAyFEPqrWxpDxJXHKwYKm2EqoML
3lU8K35DK0PJsIxDWTKmI7o83BG6RxsWkWT9nJfOjU5ODN8OBjm5DhwZhdyRN7szndMUL6ALWtTt
zZgZGFQkBS3s67oAshTd6/5DZkDTpAYO2+dk7aDYxKJsIRHL0pt6uGLH05vPqm7OfQ3Bgb2TM22m
Uy5bgFdH/SEbbiSHLS30jzKqepCiFRAO2a8mH/OOU4Yg6/pwZy9Jp6LjMGjcAes4MkUlImxB5Brv
6POOCtAGEsQfGZd+lnR8FFk85MyF9ShYN6CaP7oBLSPdMwdcJY4sl+pL5nscJeu+J+kla+DNOF4n
J9jTNkVeTbnN2F1SwJoaZ9mSOdi9nlwbUbhpH3qyuhahtWP49TgWA8/GR2a8AhciZfIXl+PY4ubJ
r4b+lBBcUcQ6jYe3rKjWE1ztDr+GDHGhwt+UIXg4BKGDM+45JftD94Ab1UuLJUHNXqVJZbqpBOE7
O2fbt1g5X2MTxpBw7fojpukRzylLeLu11OrLwDOgp4cJjPSA9MskB70hEslQI4D4vGbn0tTdOlKG
J63fKkhVRRp4LcUJUsMyMNepxckKNv0UvwbJdebMERqvDpKo3lbvfaXHuvOVM1CI03mTktPWBUxE
7PDBKcVnNER7s+3qfefU4zpXIUkkaAXIY3HhdGwbFQRzl1whdB6mUt5Qo981cqEuB9aA94jHXiux
SufsvYOclU2aKvXiqTFdPNHqJk8I9ppIfehV7SbGiw7B/DGcmUJwEOfpy/TbmuDSTslvir7paOb9
L9LOpDduZs3Sf6XQ6+IFyWAwyEXXIudRY2ryhpAsmWNwnn99PzQuCrjdKKAKvRHgz/ZnKTMZw3nP
eQ7U1s4Iy2Pi+m8WBUF3ccLKEOfvWsWvbTcPrC/5g5NSiRdHCBnTJ/VNhBDyE5vmRGieBd5L4jfV
Wg4eTXo+cFAddaYEu9m4FwSOcGC2RAT5B7zq73GSmhqWKTbUB4OqBEoDdvF0HKLmlNUF7WHxPo8x
XiOImHWxhQxCI1LY75lb7aERnBxqtbQZUowA1Su3No0SXEDVG2prU88uw+1hN3YBZWgPqUroojaO
wDcIquYZckU9v5WaEvPIiM5/v6CmBjR8mRfGw4/YSTgt2BdZ1+khpJoGYuPe4DAaqmxnBfPVDghk
9BFWm98DOz5jGkwxdbnvokRiWQUl65Y3ollxzWy9ohMRByNcRfwjY7PiHrKmm+lP0vPk01qv8/c6
Nn6nFM6VIWcfFFwbSTQ0GGFgHmH3TsaXEbC+t1ST2D1HwAmLZ1iWm9xHdGqbQ+fJnbml8XkFH1ZW
HSdSNlYKLWjGqTu2OXI9kcsSVDIZD4YLL/xlSqttHL9DxCaiKddUYFKXbm/jLt9WiM82n5bK7OD1
jKu+TzfEDscsMjfSIO1jZ6QL44kHAonnSo0LPCzwDCu72jgll2WRAqiZxugs3Xyx2faPVmV8Bwbm
w7Jj/zKiILhAH90SxvMvgWNm0C6H+5aSu0Ngtdg106ueLOs2LU/x6OYH5H7civIKRbS+AepBSkpR
ha2ewRvAAWkAtRp6A4169JG43IAnA0TNwdDiKQmbYmdr9wAeBP+E4hugwy/aEciTAZyRlD4XWbPV
Ty7gPxKHqfqNA4ymBiZMd+mxrQLn5AU5jGjsDzSBjljlqyq4p0X0Y2xqih5JRgraEboBMNzfL2bB
425UXPrMrH0yY9M/U2D64qQvMLezZ5Mar2IuARHJR+I9yZ4sludaV0wv/SHy+j8t3qFVS55OW/ht
m07Jq1eRnB+oWm8N3p/KRzGiQoiN0u/rE63j9q6NGVVMDDb6Kj0NsBC2jUednjkHp7Qo+7VSmk68
VkywJ7oN8WVWe5twah6wC1BRNq4dh5cw5dM+qvJFRqo60ud0SUUYXGxh8/Qqej3HSu751l67dmmG
TCSeD08QV7YuUJwhCeucxzrjVtu5K+lxAB/c2duGaV1BjMGoMMQTA5YKFODc0+1Q6O6YqTHb+eKP
V4w2Bd04WwNikvB7i8/FpZ7ovNz0M9xaj9it1K13CuAxHUEo/vZ9PpBwsAh20OKAfAMexiudd+0D
riN8HG2Ahq5aXFtbrmczIuYVhi+bJ6fNou/mh7kwimOEeB54o9qqwXzNCgE/D+cgkXVG07nD57qP
bMKdEe+c7ZMdZKqnhqw8ustTitvHdYgBJjhwM6EKFGff30NyuRrUXiT5PJ8fxIK/xKS8JwlpX+Mw
/nJHX+yCSnz39idvhf+aeuMylP5rHM4vTvidhYb/TBPc0EJR6MiS5UH23gv7qiQ7QFq+UvfoQINP
PiBsYknu3GZjO3xDtAi0vJx8o1UsHuKaddZJnPSQekwuu4VAll6xpbkaEcNP1Gus4SkY7blXzLlw
P/Z7v8leu4K/F5jGsG5oMd02aX0ek2LGimLRxxd9F41+5qRPNVXIGSxUwUPoR5/0XRjchnAJewbC
XMWnsHKCiYt0dJ/lDM78yH4g4ktx+Ig5AArhSy+6nmZXeWXSEjy0vs26n3TZQSzFGhHwe4RCXMx0
AeBQbAj2+9VnTPDyV0PmqAQRtK3g6x5a23gXihrGQnKkdPFIjUn3BmhmZ3c9R/cm4qmb3efUkw9Z
VMIpyOcdYXn62aCcrlTI8L0mJwCyDBug7BQ6mOm7zH2mP4E17xw++cesnDcmaJJD1Ik/DiNyTqLD
QyiMYlc2JWtn0XKdQY74+wVIm8kLXqHhOg+DNTrndtE6uzj/bYTNn3E1ROKZmouIXExwgtvOsfTI
3SE6iGjk6h6cOvZt1Akag90eTvGsRrLMhXgcDLSqgLwI//f22rsbuke8rUdSe93o/AFIeLOOE1Vc
qL3RVqDWLIdcY7tprQ1yDUkBdMlI62bbkugO3JxkxFBvM36edKkyEto4FXROHih9+mnmESxKlVdP
HvFj4HnGaTZDPmvEjHamS3dXlLavog4Ig+fpqTYznjOKOA1mramnuJRJ/KwER8aB1O68BJNyTG0k
n3S49+jtW/UdNQB5vOGnSvaFMb8Usr8XBU22TkmLrjbMc1+DYEvzHWtbuB3GCW5Tq099Vx2SuvgI
TAp9Ai/8YrLEmQOjo601KHdH7fCJfIKQDqgEqx4CiCRbs4sYqIHzBGhecFziIm0LNPQsxTzuMqMS
mHQoWEn9HXtIuw8aSpQ1iYNEd7zQVJlv64b0T5pRBC7C+N2ApKxTo4YM5L2NSE2r1PaKQ8dOpoMu
uLdwqdjIEJjs1XM4NE+ho5HmyuEYavJESuTcH1IsGYPr7iAJUQKt6crJ6oTb4pgu7WGmdaBkmtc5
vvMobzMjgERx3MitW3vLsyusmyuCbR0M9tGh9mBnOOrZMPIfmL3dU6HIHKsp5SWh+pLXRfk7TYnD
sx0H1hPFkThCW8YDg925B8Jtez+X8lxW/pFX0NhPAd1S7DN3kde8GInXHvKaBmcuFOJAdl8fRlZb
7DpantTsUveQR+SicuU/LgzySqKhIzlYtxpXFPfA9L6yTWdrQAB8pyI7KYLxw/YbQNRL1q4vi99B
H4Qfc6J/GcW36iHJTHM1AZVdmIod72Aay9e2r9VNTKzZWPww1iy/LCdIgNkE9ctw4mf6DVhhgPpu
m7gB0mVJA0mM8RwcrHeepnpfT6W3S0w3v8VVsOdQzAjNasqTm6b86Et7iGVW1UMJYGkN3UBS7mtV
cOHaTazYZwvbia/RAgmUGrBPYETD2p3w+OU5goZvRBZ9UHxRy5fY1cbRi+7kgm016xyN2OqRBYNI
7CxtfmmIORiOc2YuDSOAyevunBmaSuoEJzaV+EEl9mFEdz6FmpUAfghdxJUlz0kU9mccOinnD5Vf
Zy+sqLfjC8T9fi0SMz4ECbttl0zGndvE7W2Igl3k+NNtcLDXSPdTUIFzCxyHwTa97du4FAUNQTXc
WStFnncL64QjgV6QiUKkQdbzGcTdQ28Z6k4yNoGHGWS2fSprZIGp5uoY40h+tCLYr23+bfhVfU3T
5ESPTvGs7JQ+eiO5gBCNsMyQTu5oMnO43e1FlX7MyGvBZOsHvRC/OajlD3M5/oGWUG7CzGafjvP8
dQ6LYpOGlKsrxgTHMKJYEpiq6GeUPhU6W7sc61teOR/0LHNxy2V+bNlGXqWbRPTqttbRJfFumrp4
ogAItGOLOuS5+RNlbPkTQ9l1RtniunbM+pDIUd089qWd6GS/zRVEds7R2bGIXYqEbC+kmBgLtaAG
i7Jj4uOosLuiLJutgEZyqkT2Z166iZLuQC1Mfg+8bd5omMvxOE07AgzVieMazSKDvRsbdh8Qcoza
ij66g04a3bm9+EUj57SlKoH7jRHcw3o37q3lSzqCr0ot5yXharCmy2B8aKKlAYcOac6F5ZsjIHz+
/e+eAi9R9nLe5VNnbMsmVaua5j/sB5A1iYX6Hld8qa+41s68F+Mj5ObxUXohJBTDeZ2bxIfkxSaS
ln57pQOlu5aWjSdKawzGbrMOfWM6gBBEDVmYZCZNnowAOr21PZy666QTGXjpyd2BahF3vjsJNOLA
3rm5ydy+nezXGns6+hglYWWiHsRk/CgGpuxaIADk6NNMVdNjLfri14QEXXU1d8NkukSj316sKuc+
gOrJkE0X1EDO2dY1m+7OivmNPgvfmDA0u8GejI+W22wyN3elw1F2GBpcbDWxxBh/AL2H3bZUhj6N
TRLeulpiIpok4705u5pUEa9wHiCqTTKBiYkrx2vso1VyzHa7MsB8J97bkURs4aFzhTp1OSHlwyWX
zDRKEepogwFSrfnIzHeV6A6dQ23SYly/b8rYXuN7i++X+oi0VFDOZz1/RnOxZeEO3maAKnvcY86a
5/eLhD3HtKG4TwOodQoIkcsOdEiEXzPSlerhL+nQBxe1ChMDgS+RzK1x6i05DPlsZ3SYWA3IFmc+
S4LntzxxDvi/cb2ZV9m0nMowiNEc3nP37TIOE4UzIeiNIZdunO540fp0FyUuNSp2Wz1M/VAdjQBu
fkkt6YZ1rDhBjyzf6+VS5i8QHYyUs46nB5WiYvC/HPajN4mrjkGsQ1w8xWZt7WtR/4oCIa4GE7pt
qohG2n6iX6gnrR85kt/C2CjPLb61XRlU0CbzOtuPeMhWQYdsPQXBfTxwJM3QTEa6zbeuSPSBeuXn
FFBg6NXJXnbeAk9KnfcYCF2So8FPsgYwTS3xxrSDmoFo/62qTL2H/nBtAvfec0fSlcBTcAbE6aEd
J5JxqYx3WZVwcdy69jxdvd5ZOur7XdR6P3XmPGmJPb6aF8O522/oIWBCOsqHAX6kLrm6uqEqt0Mf
eBthaJiadE+tWhwUq5Z9cUc64R10SvzCXyR5bd6XcezcO5Z6s4Pik8Lbj7ibXnmB8J7T9IQcLy6T
hzEkLBiNFdlwRy+W/+JqYqz+4PyaKOdky2HTHHPU8lB3/qML7W8Whtp0RUlKsin5+a3yaHvzhfNI
tOs9KDay7z/soptPdUABSp3JW6R68G96sBiVudeE79FIZvopo1zuiUAyeLUuHnzCzViZeMka+uD8
FPFCsxqAkKYnZ+D6UebOvG5rE1+bbeqzlOA5KF5iN4si7gqw1HeNoNQFEna7LznP0h29BtzOfAXU
O3f3el2mkOXHtBz2tukeJz3cNV4/8J+99JgGb77fSnKon1hpXxsF2q3svMtkQnb3O9LnETtnDVKs
skzBAZVmt6Q5JSkenW4cI2p0nouw0ETdMR6oVl2xIIELnYv2WHpAtcoOGPkoyE0gIpLLgpDOG1Uv
kQyoMNu0vXiatcIL3hTX07WpUrGblj6whnn8NoMLttI9dPy05PLYe/TAhwUNmXaA5iurCtIpFTYl
4AQzD44eFrMrpuEnSN0WaiaX9Q6A/DaJFOWrnrNYQagRpiALJ2F0q+uguI7YBZgfabm1zQFHGSgs
PC94OEsl0pXM+DhPVnxPb0xy33l0z/MGOEjDq7GjtHwwSAgX/pwfY+aV9MH7F+lMd+XsedtxVmfm
FDvJN3yJrc+pEPldWhqfnemCtJtUSABM1eS4J2+XRfHXmLXmSbfTMYMv/Bfa3+YXNdAhTEEByoUZ
lvvCzDXk9/4koASPmq5tACobqzoWI1BVFxeoN/4qFttMWlk/dmJLfEdomEmCB7KNW5s/eG/StHc2
AqYInsg0Yd++uKiKiHmWtMnWyMaaNuL6Yvb+vS7Mn9Ykvh9MS0IdwZI2qzvyNzY+UDZG7HFyU5Oh
R8F29i5Czqp1OtSiyHtJPNbBwMVu1SOJpG2bM/4dxdaLLV40azKekZ5WxHNA/eROhkegWDwHaXNG
P2vxAaPmDoSu+Oxx/EYZcVTMZG0mS6/zLjk0OedR7ux3TTNXTHvcTWBSOjJzjT4Yo3B3ldu81OP0
p+q68eJHzngxli++TQlGSR1KFc5cRTje78pkAvjuiJSwCvVDWbxAhMUNIuOF43K9dybuM4Mu2T67
yr6bLZuaz/Tdof85dgKAhmb6xMwAdm4/Tff10KITJI2zLxqfslEB5w0YbJ/k9jW0ynMQBs0BIF3I
Bw9qWOlMf5zMUI+zrLxHowDcaw0UaPXGeNcRdj4Oii4wZlzOlqZ50J+dC6F+sI6qNNcj4uZJ3EL4
yBcJSLRwug+7R3jKPYsA4g8Leb4DvomTR46fCSXH66QU39J9iWichpnRzfezd0za92joXKYVHjUU
DQeSmtLIbAIX4vZxij3Sh4/d5dgSuR6PNC1uYJeiiLOFUzVwx3K+wvo7HgFk7FKX88kc/PayAgbd
whm3LGJc2jLXpl01yPrctyl2fhXOG3C1lW33TNI6d2e3xA0cJLzYxT7eUbJIA956TkfurDWGKAOZ
o5YQh/PBSI7AEKAMJosLvw4arBxErwr8hjEwtwD41XlwCGhXYEi3Tk7xYTFxwbGyCmG3oYvsL+Os
rpM71i6qSjXj7sC4+PQenSztPtv56O3bkgS9mVFwOkRkM0SpL5Vunhl/BrRNgAiRIdc/Wg2guAW3
0iW2RB7EJaYOBJhzpBFFMAlimTy0v0HFo6fb1wy7C6ItBEc17g1jHo+VW7x6SEr7wcahKSrBPApf
ht0umzQH9xy0FLyBmGcrk+Mlt/VLD6fQTuL23hn6sxjDK2v/L7uB1WLO8ZHebXfMkgtUuWXmgZib
LjPutDAsHpg1r+ouCb145+TfLLPGtgqXzsXeBZyQ+pcCUeHUc2DB9rxUF4oZOWlDZqDGvt1jSMQR
jRcnOWPW1ocJfampLdwHZtoTLXRJmuXfNfY+SDAbobGyODHbu9WD9Gq7fVe64JOz8CkbajYvS6P/
Nw1tZZwUA646sDcKJvh0+oF+G+do/KP6j7yzuBknur364U9YEJgnN8dJL6KveLbT3ZARQogRQNY+
58/lkjnxluHrV4wQJl9Wm8Z7jHQGIDyPXuou4G4L6nu9/DWWSLMpGqKZ0AozAevQ1nLjAobnboIz
J9mVg0v4dRbjpg2a7yGk0bW0aVpS1JgAVYQd1+gj5Yh7r41xKllzvbFiI9nkbWFtB8WsMWLuRAvp
DGCiqa41Z6pzIvE/tGDhyTKsneRWxVW+po+HtCd35w1pRcw+1OniVEnUbmj6m1XxDYaKhks5l7/g
8+C9LCg/MX1Cw8zMNkNZp2RaumKTzOFPT9IhQxA5Oaa1tV0HM4Jf1temfh48PvCI2tFOd/LedN1s
O5h4g1zug+vIxX/htS9BgCuVw1e/gum8T6ulWnVg2/C+e6FgtThRzGr3u0yNZptUGC+YdHD3jn0q
auZwgHYRL6bSt0p33t9FwMsp9HHRLesOsTiis96Lip15KgY8NfE83eKCqlbOJoiaooYqTiWTTvHF
N5QcVSzFtEcg9ulq2gprfgt6l/cYlYD72wf1qiXgyp/GDesLKHaMz5lHzQykbjvuv1rLBbtXJ+YB
ejIVEZvOLYZ11CL3egunXnIBD5k9qaEvTt3QMyxtCo6EkfnLtHW79QoBMSZ4rNoKkIoddggRvN1+
HxjM9Tp9F3jtZYjS5uBJOt7shlhRacC96Wae/Km4AaODPMHl5hT2jXWnMOs58jc+hNfYz+qPQsRX
Ryv5owLj6ItnP6EyikZ7dUO4+xrswqFPDTw2ED5lhM4hC/XJTulCpWshfY4qGipIAWwUzRr7sQE1
jioWktLJv7LUvnVjPD22kjNQ/uLV6XRzA6YOPrPbdZ3IJxUD+MvhGiGnFF9Onq9V8jAm1nyQIe9+
s0zQvZbS5oCr4Hp2JINhnkveEmQ7XxOGEK4BHG50rYNdZ68p8JGzRch67/gqWtv1jPPS4iX5n0cr
/3/waP9CiPivYGz/wmZr/uMvqy38KRZy2b/8AgQMmcjH7qcmCwkav/3Lcfvnn/zv/ua//fz3kpUk
G/9r+gOyUPf5/0Qr+Sv/jFa6//CElJRuWZ4jlSn+E/tgm/+A90CRoWtJMpSuJNX4T+qDdP9BcBIg
BOu96dqQGv7JfJDiH56vHM80LaJYrrC9/1myUpDf/L+SlZZwpSk5y2Aj960Fr/b78ynOw+Z//y/r
3z3Lau02akja0AO2Tl+TqPl0wfqSv3aoLzQvQcGWiApvFunn4rIcUxR3e2QkwibMRiLrk3YOSBm3
JXMeixLe93wxCp9U9uLZdH88VTD7XSIuJULeUqWNmaVVrx5Xd4IMbOuM8Wv1e869Y1GoO+xlOhru
dEzop6uuzqjWhOYee+A2jYm1cnAYCzhPcn7o8nPHUjzb9QXUzi0avEMxNCzlTnnqy+kSqp4WlcXT
BbK3Eh94Iyk3t3AcZOK9AuZoU4LGxIrSvk94mnd13UByCPBgNJzZmk1BwCZUcQVw9p4Wth2EtXXK
mL71v9W9Dbw/xNxa8OObwUMSPfWF/9RCoIABf0zhcqkcW2AV3hEFWLWwg7y+eJ13JUnJANqsO2Nk
YvuoGkFEIzl2U74Z+hg8RLAxHCKDzbh1XdwpqAjUdT1UzPny8DRZ7WPepvc96k6Tu7skHr5Eb96i
BlyQnx6rV4tZMGe5IV1TuIPpvkP4ExePvlHKQB8n36lZGPVDnUCHztFQ7ay9g8uqw2TTaSjtTgrG
Ew24SJun0g52fHw/7KjdAYMkdcF+kMW4yiyxLjkkp9nM7IRzUuDcVPaR8qkpsYQXHJ04UWE9kt2m
SIJV4rF5wC3mpZdrB4FN+tkjmDpSd6SWMO9dZTYgUWrYyoP6LiTVgTp+EfwUM0GhkBwg15cueQuc
+eJ6RIN6D+ExXhP3XMd1d2tdb8tpbw0W+Kvg0kFbLJc/HI2Nb5hbf/aZxmTLvPBEkegDZWRHUScg
nDkVzm+xDO5kQ5KqIHTn36u6RB+sH3tkWxm0YLDlyUSlnQg+4FM+J+KzlnpfZdCsuk9Uy1/JmIuV
3ZOnsQwqtbjIxpjDKqaYeAD3cSFPUfIkB8z2Rgwf2DibIrxTlnkpqN3hokFg0dnNvSSnjz1yVgZS
Q9Je21Y+I2SsCju49UQccwCdRP9IwMQc0qu9M9IdVE3PU3WJAhI3YJiYPzJBwlXWzuHKL0NqMb9Q
uYBTUYU2K9J8RnIfiRe/8V6cbDpVCth33uunyO5eGnz3Q3yuqCPSdEcX2j36cU48EgNOiicChS3J
6s9Icv1VzYPiONFMv83M/ZaxWjNj5UxICJiG+XdNiRLSHhpeoozdQE8hrA4CUzY+nUmSTxBh/TJy
x1h3gTgCOTa96aWgRFcoWjOaNlg1vLMmYHBnak5Wq+4bOT4GaY78RjNmzVylqeV7oauDN4RHQ4UH
24JJ08a/7PK1Ie1Vu8lW6/aVXoIIR8y4T0qO/+arOxtMPe9TWi6NmWG08ROBOK1Q9wom7F0C8E3g
EUiW+s8n37IR5emlNkT4ZXbzR7v47KlIilxuapxeNKadjIBFf5WB+wJZf8CdfkLAjPDi+tamTh2u
Jt13XHKaqcMDt/7fuSshKVPwWjjmUokV3nxRf8YZHmZaFO6covxdwc9W7pkGFUY+eJhIwB+mjMtK
38mPGWZF3HJrF2a07QVAmmSiHlZHbN+LMzg7U+9LJZIXPrdBfqqqbxGkRzttrqYDVcs8ISy+NWn6
6FfNkxoIueaqB5cByyItds4IbIPaaMqQCECUz2lSvkwAbxZLukiyfT+Aqqmjp1SMPLjEH8C+YZs5
1GLr6P7TYfKM94IArMC8GT+KTm1EP0E/QxcMoosoMnAS5cojTj4iDo2kFTaYukSdb1y62TdWLb5z
j8cgJTDD/WaiT7bC3GQwOwtH3P6E0HxOjdVXHn77PUAW7BIND8J0y4dbC9Em6MetsQz7i3mHTeRc
WfnJxJrusirZdvQ4EPxd6cqfSQmeqeMhqcRsicgeHDY54fd6Nz25zpNfFPStJKpqhFFrEtyJwcZo
qm/oFieg3q2GGa8tPj5Xlpd2ND/shB5Fp5TvShmXqqU/s6lPY2s/1/3c7ROO1lBSaCea/lDBctcU
bAwzugFtafYe2vC0cfgoq2iZpEfumhJuptUNZV7d1dY0BEe0L5lM6Sb7MLCy+cxfcK93jNirydpH
hDutBXAEsE7gAA91fBdSkgZ6aScC0CpqrD+EV/yhfvcnVPo9GfKfABP/kJLMbtPq2ZwaaHBR9suq
yxMKdtCLpwBiOWUE3OhpV0KeB+AftZ9FWH35tmdtVNgfnBiJMeY1Lr0YkFCEgph/CGRRm7y22Uab
NjH2g+Yb9qOXQVl7DvS80OKp9kwaJps/HblCz9QEgG8pVlZq4LRcVQH3XJNBm2kk1xhae1FFv7sG
Pk9Wcw+dvvTwUbYunZIUmYekf7jVDUG0rUayaU2V3FIaBworfx3IAHDN6oGUswydiuR+JvWEF26k
6cP4ZNThY1mLsvlIq+R+yNPnkJY+wru/88XwGlLVUnjGpS9C/p0BTzSWxziC71TWJ6lCPOL1QY0z
0QzILtrMtmU1PVWkePDpk3KyPzEhXmynf+PefGdAelqlRvFqZNbZ9JLzRE7I0XgorHhDvn3HYkqN
lBD4E60v4VpELSuJdkiwQjLdbyuGh02rFAQp9+A64ykUNHaVLiL45CNoVPI5xhLpQbql1/rm99l9
bYpDb9P4oWryQlpdMK9s+hrtb8Zj4wQ4+drO2XqPG1fNP6HhnfL+MU2Oo61Ig6CfVPXZ1TWfX3oT
yzgbEcpQOFMzuy0LuRqeoRMQJpD2pkwgxSbRjxc2R2buGzVg1BieiiB4RSremEF/Z+FGbys+xolT
4Lgq7KvFpM3X/iWx9YfRlYRwxE2k3a/IT7E/54yVl2UyMuIXrj1rYgUkzDacZzlHEAJl9BTgkc39
F4bHjAwb0ORUT/lgEn5cr9zHXrx22h8LS7wDHmn6VETGprlm58owlwQk2sz5Hrng3inrCxaSAyND
fpo8eaUfcBct5pxyPsJQzPyXakqBY3lrl/BgzXW96wM+5cbe58OkK+bIvBhzeqtc+67TyYtDGm6W
9pkqsseSjaQxcH1ktI7p9BSfpvDZaGkuiw+O6z9VGDyNjMa/cAq5ost1XDwwT/twMvBjtEHvXI5S
qtb3pog+mhB90ou+o7Zpjn5Sbr1O+WvHA7s9AAXXJgtN8VUypGLGBnGKqj+XbVhqho1Bs8cUti1k
+YtHQ9XpixLyiyIDbKBc4Q00AeBvN+aHgFpdAOK+JmrBt8UumtGl1RkndP8Xv6xe3NYdn8C3nqIU
sKzIAZ4Q69gKRja5xdl1piGc/C8IYry9IBJ2uY7DlSqrAykbfCYzixyTxsy907zhR3skcYolTc0I
Pvni6KEymGJGEbw5NNw5FjjgwiIW54W3jFlHjU3YDIqnLqOfJSjEnk7Iaw6MK5sJyeXxug3pV/wL
inHLLZY4IsoIXx0TtWpMfgd58JWGkspaUnlxY5yGjOJNSFvrxOtJPKwxuI6rQFXPdOthRceFC+Y2
XzeWtc+lfRxJ1YoyxnlugFy1qbWzbFRtxnM5w57gwTpEynspSCNtdKuAAHc/8BvWTKmqcboi8fPY
43Cwfbhp4eNEzNFjUpmIPxXbTQDpthj8bTOjpJSVOkrWnJU72L/lNCxMuTpfFzYGp2rcW1GDdAWJ
M0rP7bvq8idk5FOm5VPMmdeuo5vykgslQ5jXCDWq3z1hRhW8GB047IE57NgYx9TGxMuGBt3ViXmI
wgAdC/RcO3MypbynBEOtbdxH6YA9fgnqtAj+on8PBHAFrlkGffDE6UEaxH18ht5ApLTkUIojxGyr
Q6thA9R9ezJK8FYm2UMsgBzKp1Mek4Nisqyx0itkzDLw4HcZ+wDduR2RZf13q6WD0v+NCkLN2Hau
XPYjr31NSYwbIyG9CK6VuZ0pUzYUm1kEDq7R4UtkzoeZoPQUPIECYOzUzdmjTRcJDryYGEn/3kVk
DQpyfF76kT6GUTEtPO7Hssegl1jJzfHnJdk7UCPqJTdVK6JODo09Np/lZuO33amqcw4opFRP0vqa
c3nAVq7240ih+fRqz8WRjutuC/vsCVAnx3zMHlxybVH9cUyDccCB7hHSY+pEhk/N8dqlYyC0j60f
HZ30ucUUBWaFgX/fUOVEAgszQSvSe4+BTa/LfZbgkoNWzce1MdtdxGiM4DYhRzd8zPR8bEh9oBQd
zQWIzGKttuxlFDyssCnuZ2XdOfVrQ8TA/5kkDwCS9Z+hT06YLc4BH7jZjnCUAXV1LlV/LRqIsayE
drAQJqKtKd/qjDeN42yHsEtXwkYK+GIs0T2ByAlNV075euhvmJGV+5Up86TQCqMufJ7I/VBlv3a6
6VBaHA6yfqd6uaEPa0I1L6PomSQ/WBPYKul0B8jjKfDq54CfoEN6ddJ049lnKpCYcxQb2b5yiSaS
WePF+gaWuQ9UealGJq1jdHElEeEws3rCzbSfuXQhVhUHMCtmOe43NdfP3Oj2/G76HdPhSO5y6YT5
QusTeS9WbW88hmZEmnc+ltJMOesH8AQx3Q75t5ItW8Nw1pV7PwrxS5f+/TDqk2rzm5agqmab2XNR
fViNulDutZ5D8DsMTmCro+q5emAbJAzFWzgSka15E+f+IhNz0/cBJcbiAeWRblwp7k3yvGZXBBs1
f5ckMd1K3dCJyP2b8S8MG8cmHq6dj7/MHp+60cnOum+/8BfwdutsXLVRyGaQeVjj6D5iHOx2hLNa
gXObEnTD4mTbOr+TRa+NymPm1LcaMqEjZ5MTP7HsqXrrS/PDjZNN1TobCwnbT1KikeIQNzEXWODI
FM9adJUVmfPsWuOR2mDtz1Cm23vMNmcr41BLzWjbt+8atUMS91oNJf+okBu7Fh8gqw723I+ryow3
2CSfKt1ylKATKWIRisf2/7B3JsuRI1mW/ZX6AYRghmJrBhtpRuPsdG4gdNIdg2JQzMPX99GolK7K
KqmWznX3JiQkMsPD6TQCqu+de+5jXa1YL+r+Lg5JL+lsfU/je7zQKinlhrj7Q8CBgFUvpfdeIt+n
1H7BtsmRx/DLg8t6BCIYqSd+HDDiM/MBGpm7+DUc3YOap2OSmhSG4ElO+/M6E/PwhZPctSU1MY0w
H0bh0/KuS3MG7CkpQSMiBDcHP8pcIECo8N2AXlV5cTbDgrSfe9fV+S97Cp4Xzho2xu2uCBHScPHP
ivLqDuzIApJOHh335gGynbP06twH60DIgB1YFf6Wlty7a6H2spSHKXBek/rbR5PqhCR5AQnTNOZf
Vx9Wt0QKEpHE2cFHo9wBoXF8RGK6fMPpRKoW7LMvbf9p4ImffOMpbKmJK/y3fBV8jpmGpfgswH+o
EHOsX7lEOAUEs+Xdz1KCypSU2d3sfXVz30I44Mqwy+El7EBhHfs0ODwhTNe6StP4hLVTHEb6FjTz
0U7ZXju7tHev3ZBFVvqm2iViRY5S/r1n3YARGjw4i7GQYw5ID/S/5SElq1wBfJB1Ubyr+EOZP2pJ
SEVm1fMsbZoK66gO5+1glwX4kcnR02RBydPa24/xWTgpm/CEoGxWWvbGHV5xcsqdN4K7elwAG4/l
sgeaWJCs6Rq2+x1kne2fWSVlkeQ6YVr1Ce/sOx17tzb+YXDC4TJuvMp0CveZ6i5FHP9hm8jEwhhA
mhHpMb+T65Njp1/CHH4LRcqtyV1YnFyy0OO5pXDeGwHBnhqVy6KWeLOm6x/ZJgz6nMugHnguo6F5
KAV9iY2BgEmXgnKdZrq6CieSE0qtoHkYMl/buz+Z3+4svryZTySn2eCVxfqvgiJEx944ZXaWGGAr
qTsfbv1A096YXqUnXty8uC+h7XCjfecZl1/BqYbVO+GanD02ys672csYz+Ue48mmP2JyxPqUnrOG
u1IPNbd67N3bH3yLrwbTh4JeiEzQTCfrO850glwd2YEDlo19jM/eZuVFjfF28Jed510BH3NeRw/r
egVv5BjRREuqS7K/JM//PG1vWYWdPwR45YapZbBgSqb1zLSG8B/PDTch/DchLgtnNj9PM2u7njaC
cOVVKDGsFAw1gCFJv6nqUubs1MobzbNnu3B/s2gGt+DsC1VLMEvKa8xM2abczOkY9qqE53qDWb4U
676end+N2GCPoTLrXcj4sFKbTkTxFPCflLgqJgw13Dye+/40EcxG5czBpdvRx3mU99nK52GX+teG
e1gvFczspEPS4Mf5qe6co8lZsTG2CiWKoUi7v46Tg+Gn3A15yHFlN9a7pSN4SPVgsGf/NK7QjP22
nlKO/GpXyWOWEQxa46ifpyjs7K3CCzxl+WYYuq3FGM2Au+pSVp/A78OaHmdyY5Xd7SZqvedkOKzt
1kq8iHhp1OmTCIMrRz1bNeWl7q6ZyLGah9GsdgRCGyYSvNEOTgZBSKfogkuDPAYMzyuaEz6QRy82
7hLT31rzQkKS3t9yOizmw2w+Dvxnye1KONaZYS7H9ojORL53M+qzXzENEnkF/zWJmxrvYoFksdsv
WccR41eflafCJw20ZuW1wbM2d/ZrSldaVzVXTucrMQc1omgYyQIAOvEnsDPZHVdSHgpQQBtBvQhn
bI6Q786frup2tEnRZIYjJ9hxxYgqwglJ+koTznOI0cKoeVq0T5OD3C5AVMTDpEzDYyHfm+FEEokr
X7+Hv3Qz/EO/3PXe6F+bQV4ZdYGyPAA7HBp0j72/vgB/wpVNmwncziTw6/Jklkd7zLaOWfysRH22
54+ypdLSSiSqQebeVUFXQute64qZzkoXaMvKMHAe8DLex9K5xFMcxa0xs5SlesQ3HZuO4+DesvHO
1E330/Kze7cx7WgeeBypRX65Aa/8RNVgPCsf9ip5AcTbNoy6Wg5jZP8oUe3iXTIk6twtDCgMFkAK
ADdI47clHj7HlLhEuYTwApj/S6RRDDe57MXl1+Rn3H18Dt8kXQHhluNYshltwsW/cE1H00LJpd/v
6fmEZyfmwNZoXawoV/jDvfWpqmNW17G7m79KYifhPOI3+wAyQzRT7ul53Cc9lZtrt5/Hn0Z/FYiK
6XM90D+7k6xKnODo9D/q1N+v6oyMhSXw6KPbzpgUCJQuW3boPMivfv8kPjKKXFNxSrkJjR1J+4ym
0KDNmSmw4DKSw7rWkc1kKS8ezYRKNquJdAAVfYdU1i5RfYREYjtawd6clhNoLlPN8lYlAGN2gRdj
N7Gf8mAGpCAymsc5ejU9SQzSZVM6QFut0VxJSfSXfDQQ3RnOm/C7p3GauGS0Fv4eHVEPiLNonylH
9mmHpjcnfgg/1vIRt/Ra19ELXnKnXB310rfQ61+HPXCgF8KuXg3Heknc6nUx5ysEeY1pRXFDJCvU
a+VeL5h9vWpe9NJZ5A8eO2hPL6NrttJCr6c79tSxXlijQmZ1rZfY9eugV9qjXm5D/L5MbLtBCJNo
0QtwoVfho16KZ2zHF70md/TCvGRzLvQKHWq0eKTJbNbLdbxfv5a/1+168R47zxQ0nrwy8H4rNvO5
XtEH7OpTdvbCjVK9wgeiSvgTY60/sN939KK/1St/Sy//AU4+Z40DGHAB4d+AgEYFyFsd+FziSGg1
SGDEj4RZeCxqxIDI5UepoYNR4wdCgwgpRIIPmRBqRCHTsAKF99PW0QDD+rRonGHQYIMD4eBBOnCS
1kFk0EyKf6hDhpRhAXrw4CNiOAmmEdrDaf8YunXHWb+LWg1VgDixmSvKTQVvkWnwotcIBnkXQi/d
9ALgjxToFBIv22d4FDW8EUBxhBrnaIC7Wg14lJAecJJnS6Mf1MzimUzO8io1GNJoRGQdv1w7JKrT
Idhf++9YIM80c9SOFV3jPTGsuOe8LtPXTAMogUZRwMwK0hW8q+3JuQ0tHNO0EGTq2+dUoyyOhlqw
CINayuycxwm2x/DbdBQHMVWCwsg2i0x/fCrdymNMCTDjQ86kGqGxNUwzQ9WgnwionNVvbI3cuBq+
ocmbliAN5Hj5i6EBHaAs/K+YQ3zXumvN+sqfz8LjJLG29YBUv9aoj62hn0njP6EGgXK+3X156jQg
JDQq1GhoaNb40ABHZGmgqNFoUQ5jNGvYKJj2TB29iGDO71jjSJYGkxzvWnKd7TSw1Gl0KYBhyjTM
1IvHVcNNAsop/ht30uATW6lwm2sYatZ8k2Jwua8gpfAy0Xeo4akYOkjDVLXGqhBnUJA4/0nXSwZ1
ZWv8qvTncaNaHiT5grVMQ1qlxrV8uC07XcaTqg7K7AI+e6Bdtoa8FmivRlNf0F+6yihsjSHq+Bzv
Vo7NhkbFVJ/fVRoec/uu2QwuRxUevdwEP5PShPXUyJnS8JkJhTb7iyL2hUQrC4KY88GXsXJBLldE
BHTOLqjTBLk5vjyi8XRJ0C8jBVMUDreU652Yi/8Km/Kj9WOskT3NqE53yxv7qR30zBTbXZ3iIM9z
vEK13+/KkKGVo7G7FvdWvZQV4mVY32UqyVy08wkB7XyAYt6m3vRIAYZ1hRv1PjyUHg8tPRXMetd1
H1YRWQqNnoICDjCBq4YDcawcCLhws9LgYAtBGGiUMNZQ4aLxwgHO0NHAoWJjTcDQYrZ1QSAybN2S
D/w4p/fZGDoPi2Wg6FRk0yf+dkPKP6THYsLyxFwJN1la3jUY14tpwgjSuXsQ546+aRBJqWHJWmOT
nQYoE1RoHcMxki28PYcVPsBZsaNo8NLWCKbTPwd8HY5GMwFG2Ar/mDWyOcJuWhriNDXOGWiwUz8E
Qo16mvFX8Tf6CQPqaxg0gwr1wTjH2YyMDGi+J6weGTlBnIC2oVFDpYHGS0sNmjoaOW3aYgczXkYh
Dgcm+z8q86T4o71ZIe6UsH+V0KtSY6x2a342+cQCJs7qPeYaGTKoGRZnp2Bg6VvfMW8zL+7LohFZ
AStrc8s+CYRxqdsJ8MLV3U0GbTxD59P1TC2px8N7S04IS4HmcZNlDR77ePyzhEQP+rBNNnZjc+GA
4Z00zKso9dVwr9KYb6CB306jv6uGgOO/cWC44FwDwh6kcC/fTQ0ODxohnjVMzOzU42sfqCOCNKZZ
9KWB0SPY4h37dQVm7HXNWT7Ne38aJ/bn4PkeTrFWA81K/8X3aY8dnfGP8rvXWEPPo2lkxzK0rf0y
wwbyuXiS6XIvKgyrsVXmx8qc4VY1St1qqLpFE6gh60Lj1pQv0KOnEWxTw9i+xrKlBrQlpLbSyHao
4W0iKbRxmzODZY12U1AbcbGjgADqe9D4d6BBcKWRcK4wu0HwTAsHpslpNrBcsYP7xWJ/GVNtN7se
dMM4/yZdfkuFuuRzzSKrrQDRW0Kwse6vpcUTfkXobG8m6rupvA0aZUc2l+/g9oB/NOheQLzTO7EA
R3xQYdDf1Ub5OWcn0a9+xAiMfeb4GMPOKw3RE9FVh1SD9UIj9kN1aQqcK9zgDhUM/vI3jA+V72o8
P5kB9QeN7I8m8H4Bxb9qnD+3Pn2N90s4fz4sdxRWiZ1PAsDXUYAc6JM0YEUOroRJ8bkWuT3KJ09R
EB8DdzMYui1ecvN1zKD5O3CgoweWDiGUfRPsGqZBOyvj/FsNvHTC9EXq8EKsYwypDjRIHW0YdchB
6rgD12G0QSQgQh2FsMhENGQj8jDkXeXU+iG4bqelZPItqH6RE/ux0isckuCMuETOwyVz8dfLHCTG
7EeGuPMPAjI8JvLLBDO2GxU6KNXkuJMr/uHKc37ZWkrYu8LLEEf0CcEPjvM4OPLg6qpwP/UJkLD9
POq4iNTBEZ6P7bmv7haD3NRYwvfrCceM6HIZxfBcOP5FCrLVnurfrPkjbTPv0Zx+hCnGQtG1ZEjx
8paFd7LCdDoUlHtxdSboYpN4MXT0hVPmlqbni6dDMXzdPGkHgjJiCJEgG30eFZS3HHqrhTMOMeeF
5kqaZJxhogyfj0Jf7NIGL6uhQzmLjufQUIfvt7ukAF4bsBT3EAiu5SxhXxfhXvOVn6JCC49xRbzg
W9GsbLGeraT/2dJcv01Gzi4lXAdzcnVyx5pZYoGwvCBIja94BzkTPloksPUJjIBpTRjdmjP3o4H7
IkApXony3fOgl7zdEP3Wk3VxWviSUTXM6HPSbcPy0yLz5FjBj1qHoKp2uQ26kAzxzGufTe8e2X2c
L7r4XvFnnfvMo2YdrAp0xKrSYauZ1JUifVXpGBYGgajxUl7vXZVDstsYyzwesv24F+g1AdfYGvk0
YaZPVhakkdTQHh9uqF6Yar8gEke0b0j4S8FIt88DxXq5IX+fwfNyaYpqFwPMmFvvIyP7k0c1+jaJ
v+YKzWaBakoOP4rU+oMw1FqGYOvVBTohv3xaF5kxTWGoNC8j9wVe+WzUEU3TzDYE5l1RIOng5X5l
WpDI4J0hN6DQiD0odur6OhHpK8lsEg1PEYPVK/LZYj9wn2HcZj3hXgQDyPhdKygxRJu8U1MjXKOF
rTQMUuXfcdhP76T57KdK3ftut1zT5m5puF+JxCZbPdf2Y7rwFx4L3PnkZ1h1zV1jCvuVpN19aMU8
hbEHADrZ8W2yGOW22IE/kRzxg54ayN9HXaLQyPjI7zE41BUyLsdziJkvKgaPKW26HOw4KhIWR2ER
pBck9v/4u//4Z1yQ5rsZAIU/sEvASptvZHd0FrJcPBS5jsmgWe5mi3eFicCbYRwf/MSe9qMzLTs/
m62TBYljdPBV5mhe/c6ttmbWWmiDo3Ke3d3gWu0Fw8hn1eoOR4IOJwgZky3CtTfz/MlkEd1h2jMI
QnIQxnHsNN586vxsK5Ma/syzFCYBzM29eA1nimhXztdlR54NdxxRroiCJ7wuEmNEPFLgYNXW65ov
DZPr4EPf8Q9uBgLpJ1iaky7hN7ZuF/JR11K0nLWHcbkSV+1JxK5n1czWmUrTq5v289m0GjJB4rF1
5vB+mKoGqzoXBzfM1Nny511o58Oj8sdLl1XsPU222kidiITYaFTieJ0v9JPcElZNhrCuo3SM69ib
m9rjaMFG7NBWbvvYjs1pLNmOr3VlRMoS/iFBgcpMQ6wAca4rkr0qx9Pa9pFv18AajF43CnJlk3Q0
ofo18ptG4GooHQ91GkbIc+626GktOxIeXyxekZGyV6bqRhaLnWEvyLFi2e8NSVLS8QIXF2d1bETx
IanEPqZL6x/thQat6bJmsXs3l3nIniW4qN48znWck048OR6oOyOzT3v4tsPCYG5rTsxhGo7aafwo
19rbc7RPMe5oQU46eazF1ZthmgmgJEhuLWLrIDlEbMaxaR5jZhMcN99IVk6nNm3fZgrhjp2uHvO7
uWH0MnyIjtNAkpLI7I5m0wVvZWFW18HkpzgcGE5XSfZUzY9NleD6zhPjYqN/Uayf2Cd4Ty5usajG
HK87rwbGXiUTNYbZCFvx4nLCzNerR/DLLyEnh8J/9KyVKsQCDMEYCxoOYvW+Ttlv4u9RbXEvtnE8
EBXmXtk6Xw6d05tmyn5YNH+5jvHL6Py3iZkfySN5XaTxFRrOwxoqeUyh5jmYe88u5x1TTDsPcwTb
LbZpTGW2YTNZrDONP03f6xw31VKyazec/wsZ8yHviSP+3XRuL4gJfd/ZGTxyt0ZkZsVwZtPZbAO3
JD6b8nZNjmE9Z/twBX1Nk+QzcZu9GzoA+m2JtFQGuHJN/yUs1MXUdb05ODKZER6YncFJWPUAxYAo
2Uqz1fKuyna7glyNnXPi1J0nTgvpX7k7l+E9YTu2nJkySLJ1n95oR/HQhVFZASBWUJmbPJ5IAbZ6
vcNtpYoVTbF8G1o3WEnAsYFv3Hk/4qV0qHqDzgge83R+gtKetiZQtwJtWNrbDJPr6G+Mv24pDdhM
dsCai3dvU8U6RP0WF+atZc7d5cPD4qbMdNc6hYgr37kjf3UOXRf2PP1IOjz9aq2/03wK2Fxy9Uir
m5UN5o2isVlEuQ9VkNM6jaNL4LZwOnCjDderBfVDCyxGEyqjy2nPQW6mlI5OS9/CO9EoqguEsaeN
gve/PVobLElin/r+m4gzQhQDqcp0YcIyru6WaNmuZrKEYJ9GMd7ct6mcxHPYk88k/X0wLFLKuXUL
ipDBVUnHycTab+T641eS0EcyP7hJyF7Lys+BL0+VbH/ybVIgiKBOiHh2S+bRpOVNx6aonitHm8Kz
sNuBgcPWtPOwbduJuGMKUTHrLVuF9drI9JSMYZVoA8zc2g1eh/SVp+mxrbBVIzZsEKPaB3sitats
hezB4zGcGvXZGwB0m5a9Bj3EUGDUshVDimKKy3fkZA9V5k1MRK23jk+gPSD861xC+3FNk7EJRzzI
4ncrG2qNO289oPGjQdVEw5b/MukA2yWp/Bj5/bOcyHfQCej7jeyWwFjWBoqJSAQd8+2xOAlRWAdh
45RNGom3sVVHFdfM/YS64hzVjLq9NSt7jtJzmrH5L5oJBBrFJD9j/q2a+Hoqlv0bu+ISBNwzRWnR
Bwc1JU+he7+Apj4FDsZs7kgXvrhpYw1tugvUWF8lbRhI1oiNOhx+RS73jF34ICxxcw8aBVCXX8bc
DB6mlbUOMguPuFzJfpcgq6XUfKoMk1ti0HgYb8advUr/mR+KzSyMkAR9wEewgs0zQnx7LJmlER4M
ntrB2oqDOzjAnnwxt84AwF5+4CNS1FXgo8Ggku7pi9PRcQxemdmcHNdeHmgcdNtCXlo2wpKX1bfH
qKkTnb9dB7re5XtfBTe0HDzam9ce30e+Io34qQyO06zX4sXYOshV22cr53jEs9TAks8suAmQuIYS
Xc5nG3/ijE9X6no7EQnu/0b4Jy4Aq+ZdEI74llaOt2dZ+lFPd8nE98MJ/sTtk3Boy6l/I4DYyJJE
VYzXl28YfxgirE9zSBtN1527JN+npXvno4UQozyX1oDLKds2aXd6HGre/0Ww7/jCx5gNSg0pugcv
8CGzi+Wlr92t6V/LwNmFEP5oiG8u3Ef203abncftEsqIxhT7I7AJNWnKW3JJctVrl8B05Ma98MwH
VNFvCQ0ZgAk4divvy1qYJvbyl+G050SM7z4Uwco0Ph/T7yofEOI9jH19S+jvzGbztALzlrJ+9kPm
q177e2yPZfsmiy+zviDQ3dDj0o53o0JcHTpvKvAb4sbsi6rkwSISH6bswQlTV9An2OyLHOwZIpnC
6k78qIfkKId4DwNBxZ+8mIuMFokPsqEEGszGidKB6u5R98+8B4AwnYSXoRe+pYYpFL+nrHlIioFL
F0XTpnV0su7MHOBM5ubap6w8jUM51VcdonDZZWRoHvh5IfsdEm2AOsJoBJdw33EcnfPHqnuvgl+r
2e9snJ64pnDXZ3a8SRkZWn78LFsGwD21jkIkJ6aRD12hzq6LEeK5mDn0N55eWntMDGmvMPvsOCz9
YaUObmvm/kcv+juePfZ5Ko37KiUfEgsOEYNRavjrOIfQVt1KxFVgGbXZXzSmATrhi2+nsPmDcyMu
fMgjLyaL6J5V5oqh3XFuvW398hseGUtI3QcrXt8Z71RrYpcsP2PAb6N/9zhCKU5udnr1XcwBiqKH
TO9Myj0hcXSbeKr9PTaXfeG7H3MF6Gx35GWZciysk6PBrN4To/icquXBmcztpI8lXJXtrvhlDPlZ
LMUl78JjafGDNcK8Zv7jyAk1wdltd+m8DTMApMw9TkYgWJTyxGEXeAc+NHBYJ8oONETsAyQA7ziv
iCR87BtFpnWFwu7pjmi96USr0a4WyRkBy4Fk4o0p7b6AAvPK5aGL0w8zXF5FMKD2g1+aPHs7t+01
xbPdCY57NnMwTAdHvKNsCpOTmpqtco0fRtj9sUqAUQdJlWT6CSyp6Za2OYaNu/MhsOysw++T73zP
gFtlxyHdY9fxjBnGfov07q5ujVM1VmRsud8STTDq19I/M7+96xEIlUNyqryMwzAr20H2Dxkn4HIM
3pyKc24Yo+DEpd+37rtcvnIqtxA1nDyb9SLWh9h6idvpznQBcxfjp5xLhoIBZoTkiTvoO90BGOZw
nx1MiqvBHbclJZO0QtDVbaByAnYVmE0XfA9etZW5f3YdTpFjP96bvB23AjO+qj/7ma1Brxb9Jre2
osve/1OQ7+Hfe7v/rRrKhxqaQOfddH32f9R5695B+rw9Sgc94TjER/5LvXZd5PaihSARW6n5WOSv
CXKtqImBtWrjScoMaw/ffEa/If2YZTpcHRXQJBTyiTeXLPr7t/Mv9W//PxnADP6PAcxTV3z+2302
/CZy+Xee8/TNt1L/O/9o3qYZ8i8W5AGyQc+2XOHybfxH87b+n0K+x0QqA4zyoR/+7wymYYm/Qo+W
DUF2859CmIYV/mV5vLOFz/rfJKkQ/ispTH4H//Qx84LQ5PRt+q4p2MhZnuA38Z9DmFPix3kwGup1
bMvfTcNQprCfOj35SvqpRZjRPaQJ0taKoUN5CTJuin2xIAGYtKnQCrZJbp/Bz3jsTcGfLIBhrXiC
om97S3Awp0vGgjz/4kpJ5Zhe6yeJrtmh+M4G/qWY+id5ilMa+Dxdu3NiA3olvL8wQSDsuMsczgV2
cJoCj8MauGzFwK6/TRkrEtPc+zOmvWK+qTQ+9Hl+9BVRqPylzVIe6ZKLvocTyTu6/KpDiaqiQ4lT
YepOn6FRasSayW9ajqtNreo35P1IheZfYStUhFh+l3jFpUnOhvVqzy9+T6deUFTvi8XLWriXCZ9h
RvXs2hcC7Ev+FK1zm0g8ZTXNNOFbr3jzTUH4Z0TUOWHLT4rqoQ95wjhJsO951Y2C0wWxdDSXsvyp
ZInLOWA965LlYRy74Yx/VWF9dSnWac24Y8Dh1pHpYXInyBHlFg0EksLJcJxptbCBPiAxFcN+cFyn
r8llOfuU1oDCSL+pY+6QotusTPKuhDCRZ1p1s8h3C8UvMn5ZOHFCIp6y4SBfzdzDaFVWBQ28Fh1I
9SGg8SswSl61w1PniD0JJBokKQYVnFRTHorlpeD6MGDqTB2oZ3Ro9z35qGBGI+L46XfWJHeidg//
/7H0f5cLJ0z9P+fCwTjr8bMZ/mvpLv/SP5Lh9l+e7/nEuCFzdAKc7PW/P5YsMuNuEKCJIOjjhH8/
sP6RDHfDv3wy5O5/S4a7wV8BgSsz4BnnsBUN/rVkOIauf3oogSq6vmP6Vuh6nhAW97p/fiipNQnW
scXSbKOC2rQxWxVKvQ9znvv3yjJf8lqPsaQ9nRvVbgMqtpHHgEOMwTaVfXjvWFyDCwHptNayPPqF
+5LxJr9Mw/jeLg1nTn9F2j2v4kg4ZN00VF3e87HepPPS33HGENwmMzsqhM9PM78+Wz6KLNfSM89i
dQ4mP78vFvVXOsnHNsQtyKfMmTg5zVpz+B3r0z5oMO2wI78UBb+DdpnuPGMcMe7707ZqHG5dC1Hd
aTb4932Gzb29mEdMP8+Beb+WjUmlRIwuaIT75OQvBjiwJfzdlxzIZYPnrbeeClYWm7ldOJkKzCcr
3XYml9W4enSL/I2ZIr9IQcWR3XvbtklMbl39Zp0twZbBWlhIMMDzZE/5kYvdsud63Yq4uGaqYRgB
aTDp3E25zJiJDevZI8i+yP5nkg/fUP9/Eqf+Gpxy10h1jcP0CDGxJ2l3ZRn3BJF/V6QonMP6NRhL
UnxC8D6oX1UXQBMOX05P4GJJLXT9vUcrJesYJVlnLg/EWGjw4gTHaOmdWr6ntlA93yHguKT5mnvx
VE4RgNh9q3G8jP71LReHeGPFIx3zNsc4JJJwu3Mln4Q73Gx3eR2qZD+pt95gmzIU8W0UNXS5YAIZ
/ETAKLceBRlId3AGeGNFSKe2WYcaHzJefZgy9Yxp7pw5AYLjTEP0yv2NLBey0jDO1pg+y7QAVFjm
DIaMHLLwDWsvsDRi/SbRI2lZKBmpRCX9PZs01uH4yj+0WAAYdsbnCX7gaNNfgaDfNbi/UUOLtaaE
30mixhhevHXp39y2/7nStBJ47WOWWM9FQsnZanDdbYttwPGUugeMlouYsILidMKCxNRhLe9kxQo4
SYAV+nG2osWdW/bAvIUzPUXFy/nKvA2GxOuz/ZhMX6iHeBE3DDSLlDEQEyk6o9V7jb1umQTh9J5J
F5B7YpXUdGbMhXzGSWGD/GihjDam12MRIQmiWKH87TjwNxaVONx9QMmIrc0I7IqCy43JrgzJ27px
avEh8kAgjV24IpjOvqr6cE+NL4MN23+KW2tntSRzEvKsm1rKVwxtpOvKVjs+kxvSYn7/CdcgBMTo
wUsGl6V58teJ4CoN0pwuHplK0oPTpd+iptV5yttbhSuBblsdyGPLzeAXuBQFYqcYURsT39eGPSVk
EB+I1C1GjtfzPncHFH/8X7Q3eeNl7JKpgQbqISy9cXv1s8ntfFsszbGAgCBnPuhJBaG2wvT57ED8
pfMr7M73SPUF8CmFaZ5giM937YH/I98TGX8irSCnGXMEW2z/Nwlc3WzxybodFlkhv1ZzcTNt2lwc
w0n3tR2giGltqCNXbvPyR1sTj/Ba7s3l+zyj9RsG3sxYCnmcGt3Rkst8TPQhwe9+sUEbiJ2X05k9
/afFmGsXpHgPiHEeVjtwCBXy9QwIJhZKRWkA4V2P1IjYl6JRQTqoBSsbcEYUwP97gMtpxxCBZUn1
YK0jG0sDdfVKaHFxenHwg6JH7t0y7ukp9uRO6HKXuwaBjzWQWXfYXumhQoLEQ9RdlrOdpeBRS/Wc
J7s+yKl+Smz++LMa6G3gI9tYbXPwe/ziHR+lzC19Jl2pht2Z5dQj0LiucuH7eY9onCTbEkaZlbNJ
tEiBNVgIGI5SCiVokKPHrTIm1Kkx5obpw5ww3TWM/1WPqdOkN7C0MvtEaqvWdhJGJ454kkuW3pqO
HkUlwvG8IGyOYmdotr2J6KiSiED4jzUJpojJQmBRQASY2c+86cYNOmiAz4V/eGRMHx6VJ7+c1b2U
ip/JzKYpvJIdYg1Ubk6N8tMsq/EBhBAiK8duBs9gbpxUcwTU/Yr2R9e2Ecfry9wXxM/IH0aJpJ50
ymC0iuXeq6uHQlTxPhkoMwlWKPCqlvHeOWJXcjcheBXv14RvVeQIC1sSCg3PbJgny3tm/dS4pfZt
6fKLPcd4uhBWt+7I3Lpe23sFyJrzVo2EokB8NBpC/01zmUSNqKGG8iuRPpjimrvTN6v/MqcqL5Yp
6De/OtUdgtdukt5EDaaBXQAGvtSJdFKHZkXp7mx918vi7cxJz18LPkvV6qMlDVIe/Cmlut3A1szM
blkeY6rV3aRMDXkLUxZUDuYAYS6BbyR8eSvmXylff4tQMpqTCQdvMu6zkpDr5GVfPaMVuyMc0vpp
VC2FC/tk7uae8qdqUAsgcFUcXQW+jeLCConbV1mqhS7M4XtfMYzK3N8VKlDG6S7LcPAxFbSf60rr
DQrug0z8z6S3/H2gQT3a2LZxT2WyUiNLAE3OwuIcSr+qo5axx1iPdD+3iU6B0uuiSWm/E81dO/1w
ob0eV/HKoxbwpuG/VYwhzgWXn1XX91JqLhiiM4VETcbH15c8jUlnyQO6Oo7m9KzbRVzuUtXSIF0S
rQ/hCSM6hwEIOJpFctRcf7/+sZfiCs7Ji9beCRkgJOh5COUWdbQZux+3HbB6+h1K6ZawuFLJcjc2
0PUdSlq0F5hStTZcWGgUKIajKYSyCoEVkKosBOh5982sEPq9HCYaQbMtqznqzsf5hQ2iteFrx6Qo
6G/09UoIT2Iefg+4m6OqJPpstdmvvjA/6pHEdIvy7iFbmzOmXOIzA0e0Tn0NGYvuoKUdp+qnXxU8
3NZYqNZM+clvzfnbbLwQqtZablRa89HtR0qEEwL6awp2UyjzQFUUerBZ8gO03ictcSTUy+gOqRAh
A12LaBjUdKUkKNt6JD+6Krk3lEsy1yb/ELV1W5HZ9G7KI5Ow8jExMMVfcTn/KFhiQCUBsRRgP4wx
vZfFgZazhoe0yj+BaJPoDRKN1m8+kKvt78bMzgkr9h9B2H6PI1GeOND1cpRAbEA52Z1DA5UZca/M
pksh7NO9XRl9RFsDxeChSXnM1JE6oq+H1nKKcLhf46T0wcPSCY8Kjcm8A+7m2PuzMrnDFHjPiPt1
TroSs+3/Yu9MmuNGsmz9X3qPNEwOBxa9iQjETAYHcRA3MJISMQ+OGfj1/SGrB4mpUr7qxbO3eGZl
aVWVmUIEAnC/fu8532GqTW4ZY1HVsKVNpK6BgElj9ijLezVLWWxIpi19R97CpU/WEfuNJ4j7WCxn
obOqLbqZhidvbWcR3jRvDa/fCytQzzv8GHh3E8olw3oh2SdD5Gy7F8rcRKe5Fb2o7gverWh6r/Ir
IS5ldvOW2G9J9upGz0N9M+f62mLZiBNEPuuCHYlMNKS8YmWr154yp6wxNpvvVUinPSIL1B+yb8o8
DAaWRpA6ayvfGiZJmqkNf5EBFSEnsAg7Oogo84sk5w+AOBtiO6nlzRy5O82CyhASEZTe1TjmWn0+
QDm6QokCbHfay0EcorTfDR4RykvI3zWhuzp/BpRnvm3Lm43GCMN+xuG97XC4nRp4e/0Ex7N3t8JU
21Zht09e20mRtOltwCz7sYMnjHQIx3ghg2sMdjJ8SzoWLuNFk9Sdza0nCBfHlFyWb7AtlNfvlXFR
OEkqavvxpkN02SuSteN17SB9ILa8rQB25A9FH6I8rYkn69deTlLoU29TgeZi7WjRHb/UFvnIpgjT
qy7T0Mi0a9Jf97V5PdRMmUkMSdmZl+0hXo35g+zc9UKNceVzsZhPkN0U9OurD3RXlOvmXYxC2XJq
2g3RHjyXTXmTkUzOH3bKtX5fCuzjMMSLdj7EM0UFRV6EE9RFv1roxjoJppWj3cQJ9c90r+5MkMk3
9gdJeQqLbbdJ3quE1CiyIIddPK/CDmfTOot8XONzSBgBvMiNKbck5bYJAqbN3B2QuuLdZGV6CDwf
3wVVnwXYkFaUt+KvbF1nmubBi8N87g5OE6VK1u0aOArOCqz9yASWTITk7N4Wz3BRgGwNGtiES4j1
AwJ3TCFX7EpCVfV9jzux3kT6NYYcgskSG9n9NjkMzikVPXlvh541u/Hd3N1q8oAfblU+9hlF5BXh
0+ycqxZxcWWvAuo3fbwro8swXVmMA2L5pUyO+QD6BTxDQYTupga4XnDz10K7oiBoHBztzA3x/z7l
rzwsNWrwB1F9YWmts22UbUm2UOneqvdVtMFRx/4O9OiYRcFSKoYtJ9mthYErPXeMmwlbmrfufNGz
4xzukmYTmruabRpUmfoWxggXvifojIlYJu12YrC8iTQwIJwlAIUfYjAxm5Z+EsN3RaK6P0d+TeSU
CUPKH10CcRhhntWreXSJTLnPbvpLxnzpKwtrLFbMo2AJoRogTINFIpzWgXsiI0mIvYJbKrcaBxKT
cdAaOxVZIqy8Hn46d8MMPdglJndrY98yYxsUia3k8Yz+6GHn2jdAvACP0EnEsDDvabMtWk/schM+
uKNA5k+oPU/SYOwC46hLlirOL2re5+p9KL8lX6tLGe9RZyMI75EsrOwHpirw4XhHkLjuMdID9i0C
kpZZdOA9n3LvXs8gYc77UA83qXnksVLNW2rshgHixLeKHZu1w72Ns3uLJK+0+KCrWU/Lp5qbZ6Y5
q9w88tRB17b1kajmfZrdm8YuM1GcrdobkmexyZMP1NA34Gy05fnjFY3aZ54zRP+YAcdtQMBiuLHz
U1Dc5AXiBXur8WmK0zAfGD8hcyAkPgbtNt7n1yhYSk5N6f2MdIORHons4tQJDoS7dMKoTVrGDjWJ
dxHvMdIvZ4UBDPEABQ7jsS1n2iWWCGVo7YNqcrDAW3fu8lcW+K8h9jkMofhl2Ptfg/AKAKWb++Wi
YbsjGA6peP6VkEWKP2AEpGhZN9l4HT6GmE2IvzoyBU14wORGMg1EjrGEePhhgVptDe5g1I4Ys4gj
cbpX3nML9M/oR83RQi0S+jMsnY4cwwOhjWjCcPenM/QftJEXyP4xQmdzXby3+R0Kc/htZnSpjfPU
b1RxU4ebCuYA5CDqnmdaJ/EHa0f5mFPh11udwhXrA8Qk2HHDhg9IsJXWkJewIUPH5dePD2Fzdorr
Nt5MrxNaDKaXDFtd7Fcs7mNzC1QAmReZzbGnY+DcUmR4Au38urzmq/HbIlTWBBCQjXK2w0hdcna6
81DuyurkjDFci12iPZCCRVONwpWUNHBnuudP4jaWROlsVYaQ7Sbna4fofI6eS422zfFqrNLqVJkr
uS1XiIjvQghw7kabtkW/m9ELUB7NW4bCvP2hdl/xiafgemrRNWlXEkoD6Xn5RiKjZ7Eodo55TK3j
7BGM8ui5B153pz2bBkkB+3SHW9Ur4bCiTT4N2p3BWh3Fdzw/ikFCp91kCVXpeM/I3DS/uHKDGQwF
o3toHlvupbkh1tY2dzr7QbRrCj/DSA1LpzuzQ/CS0odIAfi22DSPNgPEr7pznb4oi3Euo3mm0BsU
0AN6ashM+CU3mn6fK/zDu45tZQInQ6ohDT3N5wdBdYugfmZJZS1bDRzWgo3YW82J/5Xdy+iCG9Qp
tnTWGvYYiAW5sYWHOGirYDgyWkjxldHKL9Y0TjJ7z6sxmScEImDrWDMgc7es7uihXswPh+KpWBGZ
XfZXeXuJLp6xrmlqUfKuDW3NK0UlUZGgyxvMyVZuc+9bO5Hzdo+30Ct9wGq0k1IwaaAknoiPQNG2
cvGBW3tj3mDZmK6Qd0mEBDOx1ct317TL2PpURY1xYOeemi0ZvEL4SU8qxZbbm48bw11t2XUjZF03
tb5F3JRbuwHPhl1im1lNGeyF1Dy445oUCed6whHAUEL5uZ/wpcmDo0zRntTsVwHTEhBWp1k7RuEp
sT96kOHQXrL9JLYw7Brjtoj80rilQqfY3VThe2zveM00EgQ00mMIScYpENyz9zTsy61PI5gzOL2b
CG3TRrZHXd/rJRLevcb2h2w/uBponoMTyQ7o/5DvNE9JeibMTUOzhtnZvaRPgX67aTteQr+bDwWY
Xr8sr5djpYOy0NkjNacO6McTX1vTrnTjoHXHemL53FnJA0A0wnCJqhrfeRUrzBylB3166yTXRAdb
lT8+Oe7JVmvjC/dirBHLguF9QFRTNiBMly9kEOvcvwGpsni7MIo3aKn2rNaWtwqtL2V6COhv1VuW
XDPw2bHZvYf+wdC2cXhlkylRo77b8pW6eovRiIKm5BIkati8AX6ERSVgIb3CY0YDBWzqTIjhQWDP
JMVYXqHTIiG+tR+MZv1Gy8+aOfevs3f2XN2D6kldj+oSMurKoP8FhfCcfaELw+rEe8NGyxtChWAY
75bjrYvhOpyuKvOOKpZc+3stPAv+G72IjnQLsTeww3VPTnh4q10Om+v+Eg0jJDX2LrrcUXrJykMv
Lo57ruy9etHDe7xbDaR69UBgsdHcR1w8vczWgymuQ9oNLF50TjE9HsnFpR1DufZuqCt8oo53TXlF
bZItmrqVM0AW2MT9BVOk+z1kJVbfTVZU49BdVVv7hfIEW53Rg4mBsXAkkw4Uhzgn88lq96F1VXB4
JGBMu845ldPUrE6lfYxsuJ30c2hphecM5ih3OfMT414jSsTaqtLnGRHTU09t1B4nzc+dLQ12jCIM
9gdvPQtkSmucXshjLAANf5ZQNfZnFjxin1bIPenAIX32o/wlav2Cf4z9hAxHdKcALF4RkoLtwRxl
GI/Cu4JugPGC57hHIYilaiGLdAWxOXsb8NSjTbaNzeGCVRpg4DOVLf8UHya/Y4eu+7Whk+S04hBP
o8PTaGYtv3cFjIZ/g0Hotflo04M997AhyHrf1+8UnaMxfai4q6gg7beCdwYRLKWjR9ssoyc+Nzoc
sRqaIegj+6IDYqLhBK0n+4I7nmfcbe7iV7KjLWbN6i44dHdgLGMItY/RM38Y7o3W5/FwXlHOUAnq
KXlzq+lBf6TxfMQxRI+OPTEJLuoasi8KLtzE65HupwCGuck200POuIWl9pqSkUNGuasqwoswreNB
LE9azWBAjpwE7wzWkNlAlkb6XYgOUUJmKjtArAQyu3YJaReZVtwcLKaurd+1MbVWDZxLc33uWAQt
jEgZXJMbwJH1amqyqyKrWO7Jo2oOYY72hQNihwgdotFC93FAR9oP1F+Q/Qy8e5h5Vs4VUOLq2Rru
g/mAWI0fz7P9u3HcGt+yZ/KX0IubVwvR5XEyjnO6pXgqXJyda7tac45jxcg1nwKfYzhZOP1zEt8l
XwMXuiW+PDgwm4HQcyCjOYcaEnjWcJQceysWSi0IMoLwFKLz0jwgmsXGYXmsNRBaNo2CnHzp1ZV3
P7vLR3IJmzc3U3UzhCjjzIbzfLJK+nvZP5X0G9H2E0/20aXejqQ4CB/4YbsHo0+2j5b17o0tzxqL
3jXQPTRPxh7p+ioyTrAMB/viTndzvIswUc/N15rxhH6V8ERFmzG4EDUI/AeeztouPlwgvhXdK9WS
2egG64IzWyLRQQtmGchEDxt97FYdcqdG68/Kra8DFIgAboAth2iT18r1u/ErACSKOfJHJuOt866H
QX5Rc38qOasGCOc1MqPPikIDSS6FamwZt3of3VoOrw/ooPv4OqiYj7sppND5y0hGqDSCk5hPXoyW
sewBLifnUCUXo3ZXvejOYqzvrGytuuQgWKzxC6JuJPKY8ENalxz8t+U1fF3CNcLxTm9TiVpy40nZ
HnCvDQ0AYBRoia+oKEVBW6dO08q3CGUikr0jsLMhQHG8az0oXZkK7uI8fyQTm21AaJDbvrZZUFDk
eCjlQoptyu7aYb7AtKNF6g16jkyoDt1HLyCKYrxxmMOGWn5VzUN6VjYVzWDqCDMTs9rB//gwK0tu
PXxzzjfk6MjqTPiDPZkFBiEuSAm+VW5OiGV3U3bY5pPooZ2QTE4G4tViegltNnVSt2AdE8bEwoPm
kRVHvWQtoxnWQqpYszoo+pe0+Zfyx8lPqMoNzXpI4srcQ7XReO77ecvYyafBJ06k5Ti+NRF3XE4V
M574ey9SFk2RPOBjEsBlI/YSE9W7md87ZngTah91oh4kqUaRdSqq7qrtnoWV33QdwS/lTCwRnUm9
V+aOhJMbA04OsX36jjoRBkNUaNsuhStkzwkqjJBpa1t4xyp3aC4GBuNlh0AYO+D4GUuWeQXvljA1
mN09BngV3QR96/myxxWSBE2yzj1qYXBDyh1BVKXvQw5R1OFOMCTrPiKU74tvromQ7UNCZKDr0h5p
0ofMomJqcX+2aoAfJNL9rOT3NKosVIpoIrssZF464CEGUUCEobFOkUCvywx1zJyR6lPRQVUFkryI
EsmWVLCGV9s7HXFeaG/02ruTg3dgiDBxts4PvS1Jtooi/HvITEaGR5wTp4mTVp1TjffHzkyeDOQy
BF3o+Soh9hNJKWMDMwfJC0fvi1iQASQLkhxm1dez97WyxHveIrcERmmt/TpNzp5F31tjMIdJlhZo
AdfGDqwXIxXfs2KR8dB2Z2hTvcyxzRaCQ4jZbsnrZXZ7VfW3lg2VuQtsmrkMXbWFDrXUa5b5JiDn
5IkNwWb6k8dNbjnyCbCi9LOLKJkZBCSEftCrdhuUn1H6iHvkIYb/jSYIH+AkcVaOM8mZEaypCXm4
Kj26fWXz6KY4LsqSHYNmadXm0VE5Dfu5xuM8uI+Dy2nBq3nNVCe+Dm50CCz9TY+pJiDBKwAqh7Qd
OAYJgm8Z8GyLTJs3EQyllXSMh/DGgeq6KsaUWgN7Z2DSsY2gqeHb1E+u0HLIPnO1Ddrxi0gDesP5
9C2rs4TNND0mLnmqqYF4CzbvtzQziq0cFWkpTbTt+6na1mVGTdDRIyhcTawZ2j8EQ+1SLwacZIxn
6Qp3ozOA2RrSn9rxnHetCYQhK7bDMJ7F8t3lWL/MOVziOmEvLhsOH2xzaZ9jZxT3I5zr0GOzL7Ex
mkMSb7pWbcxImuRtTB/gv9H7phk7M1NlZyjQ9sqRsQI3K0CpoDF/mFhQHLwy4ETyl0Z7MEtoNyr5
ALd7MDA+kCOgkJV5rOwGyXRRmIE665NdM4WAbiiT6+Ri5yYchNDBCzczQ29KnjHIHJBxK/Jv+xs3
my5jT5MpJWxzYOOOM+nurVsjzh61wrlkmRdhwaNFE0x8pL4GleMlByeEs9Aa0xs+n92AOZNvpl+L
PqSVMqXXshk/bMnOAWMC6EZzJ+bkVEu4lGA21LbQ8mcnplHASD+YnEewW3aMSiIdKfWrlJUkWmA6
KSwDi7dw5fQkgEcm3WIpQbZ0N0GG+j2Klj6QjKHuUiER5AzPXrshOuk5SEaMpzMZL3pJZe1dlYEe
UI819aYfeYScGpjPkMXnwk3p78C1gNjcAQpqSoJ7KSyieoUGF/BEWpG5w2QoEtEzfGJWbQP4g17V
DzMislZ3V/qY3mvWVHK0p7FLqjVvu3BZVbOZMGX2QNMZLhhwaccOJJu2ojqGU/HYlGQOubRp0MBt
k4jNzXaIPp5oHIGyv3YdBhqWEUOCLem8i8TXFZ5ls55Ip43Me83TXlqKV5NTd0BJAHQAqZsLyia1
H8saRaFlfI0I2xAyPyZ40sS4iN3shXC+tlw7OcMg2w/WUy3oANcRRi0F69Md3WS3AKch2W6qsXjB
BIsbmcPCkDQ3dUGHKlUtvKHqIUrFt1dXL+BbT0ypjK9FBLzIS4HBJVX6NKYc+bHlboreJvuMQi2D
Ook7gcO2U6odfhmxh0E/kcZuKNC6qKBivcjOQ9w+s4XMgOPLt7z3HkJTaccOGXcbZPye2Bwg8vDK
6EybbRG6DN+jA/JSF2Qm7GyvL84k0kjfm146U5a+sGjiClHvu4GgROFiv5+1jVUa6WF0vLeCVKo9
w9syBtVeDvX7FAwtK3fPGTq5Zw55O0zhu0xDTGwZ/T1l0tgdFth4K51VYc3vedRj+yrrTR5l3cGw
w8caleHB6AO6QTbOSViU1xUu63XeX1I2jMX3zpRwZg+YXIEDtXofh+BQlwifTEUfKw/7a5k33a7g
9SGrqD6guaVrWqsbo2hvZtPcmCYXFZap7ULQbEgiQOYx7QubqUW9aexjzkl57XL4mEEdd3Lc90EE
Cp1ou9WAc3/F+zXZBGEEOid55yUoNFJBrF1bV09hOH9HUmEyYGFgga7KxZI0qVStFSwR4r+5+wbK
n6xl6qGye9QztEhSBE3wNV7z0bZxsg+09aZtLUrQLS3HDYbu50yX3wYBf7Pim6h1LxkH6vABsGML
RP4SulQbWck+F4G5cdzxixcylmor822IjGgFjPdVIS7ym5JGdTMNvjs3HJkaerlNHjBCZ3Ubg9jx
q2JCb9oXj0BSrb0p6i+26sPtqJXXMLPYJ9W7XqS9zzY/rNEMPtm1fSLqlFGJkYA6NtrulGM5Vmxp
e1HU2moYChgvSAaXeo25DaTiZIY5sXBdlRY8dO6pDN2PIMzuZjWeZe0iOoFXtMYyv9Gi5mRIskLS
uVsGve287iO5s+k0ZwxeLBG+ZMW3nDT6bMwPoXqImjI6aEqNvplVKAO1R5nSs9Sxe7HVsm1jF0Cg
bDrujgwVsYZRmXS0/sJxX3rA5PD6kqM7DOhKCoZzGDjCXfZmd06+GeJiH8axBser2Zi69epy7jU1
I4ZDxLtrpYtOKnQHRijDNhyKCnvDs2coyIlj+K1a+MROaOkMEG2y3Wj2EVh1ms7CNcLNnFItWa13
E7jdjfRCg1nIsz1lhs9glJOlHTy5lXOtWp1+RUIQjvfgFrRb67Z9E7de13GSiZvHORLQBaYLicb0
SE0YPKPJzFxPyPTdW0LwRI7tV7Ig+BQByLKE8V+jjH4vhfKnin6TVT9AoDzXZfE1jeVlcKIz0qRv
Smv9AQh8Vpzagm6ssumUhKJ/bLsSei3uujFUz5ZLNTmnZrvOnOdK9Oh5GJqSewAMmBP6GGHTEj1b
t5aEYPVwhIU2bA2JNnktuV0Nr15SDzkqRGIwikUvjHeDSjjhfQd2WEVfh/nZgNTiNwFiryp9jAri
xnOQLToDPimY/7d6Q9FrHZRYtvhSz7BEw/NGT7kmXxDwNZVrWhBdb4ZYGrV5/jLXIzxnD/RCxeE5
Ab8AlckXsdkxpK0wgpBaQO4PJu902umddd9N/S6f8Y02UHa58ep+GpuHKpfHyOTI1toMi3Kz2RIR
ZGHIgoKv+7ZWPUEyWZtIq3ggSDQ0wgksCdmsFcQFoTNcqZV7QngfMGiZfK2kGVSNnKCHgcOEF4Nc
HK2dZRSbPkmS6x4c6GBFtZ9rjGGENR17ravP7gB9REot2My2g6cIgUzLzrBp6vG9VTLYIQMmESzw
mNLkVXMSC2cSbRNJN2D3nbwpjoGEsVGYRMjU2evcV97GwuObasFBd3qx1Y2CZnpe12jzuNdYobWd
HYn6NI1as53r4AxRQF3gd3GssKA0uSLqTkBowpLz2Zic9FGBVZLylLbFnV3OB6E1lW9Paq1rA2HN
Q7acw68aAy4nH+8V4WG1RsM67qMOhJA1aO26ccpqy7F2WwypPGNJpQOcpjd2lxRXA10618uv01hv
jl4RI8hyBnoqpdiBpzxrKgqPqmPU5jrvSLBD6OP1sE8m4ssMTiGR8JK9IH2JRsUMiRHK6ogDAk0P
XOzKghqcj82+t5S3DkcbN3dHo80kr+gu8jhrJVGsH5GkddlDWHUEvo0JRzsxZ3vH7SFpJtEeDjAb
ZmXfgYwZ9siOMYT1FnyHQruywsnbuh5tiSzm/ANWAIKJLva6ha6zNJFNJXOaISc2/dKTl8Biws8g
fEdy9HSpludbsSzVJTZn1mvlNz2loh4kHLZMa/fnJYrRq7ciZhzJ4dHa5ulZs+yZ9muC/Xeh/DZN
Me6yxngZKsIiqkZ9tAFZgwW1bDiwLSUi77dGBbg1zkpQKTNzLEORrdksi5XpLPwq/k0mOqjJ9Nrv
9QayTj4e04lEhELWB9ZKdXI6bxMuCeIFlNpNJStKnUyme6d3X1UAiL4fE+KFIb6pIWzWZRKL9WzI
lp156M/S7PehU3A+0XI6gsCzUWabNGXa8mD16aub075NDUzvOhEpOqFM2oJLLMvgOhQzo8gU/JpZ
JqgwyBaxoe7ByogOQ7IE2C/nsX6R4E4tyJ1AvWgLqXWC/oQ+caIeMQNoGAPMgAFg7OLp3mABGbei
Kgpfm1wEvAARN8XIGM2JbfkFL8Y6lx5RHXb72nQY2oZg53Sa8+pYtCMK0361kCPkNZoxMBnDxcWB
eKpCABEhfb7eSO1TnzUo1mAObkvaS1k+MUUmQRyorgEI07T3WQODfJhd/r/Y+jKNen8fF+MenT5V
K7QQXh31IfEs1o38MFGk7+12r+dg5a2kfXM078nL6RNmpgvB2SYHV1nvAzLadAD7ZuvyJMYQilJo
I6uOj9xE9AWqdFfKHb7UBVB+BFiXDpGAHiboSdrhuVZT4Zt4hVa5vThaCBdIqVXQGpWrpk7PfZBO
K2NknGdb84fjgtwA0pHSb6RwKrvyIwo4Ik4setuwOdix9mQ3NpELKAkhQLl4bvi8CjLCOjDR//de
t29r0muAeVjU/vhNyqPnUBPXKQ2xeKTTUNjHCsv4LhtCtY8p3SNHQtnlAwfzPFwSG32SlPV7E/H3
gK/R50jIfXajIsIDiDPcNPRi0xT2VqbMtHVaIGFjHj2NTnM4LJ7tQJ44INer2TpJOyatMs+BKXtM
SJIR72hggC8wG0CHcmbKa8YtI3Skwi3o1pmpteOV/cUNR0YoDFZrnD6xF9DbKAIeR5E9NUG27wAv
6B1EIxy6m0xjQkDEys2soTwDo/zk0Kug1HL2Lp5gI2LndpiLETka7GPnVejLTSsr8IVhcNbz7jsB
ztkBGK/Ce6wFE4eVoLl4QzBdSGQjrSPQMXVK+qZTRmysQ/MQ4QrJVSV1Gs1+0mZBW3XnTKmt6qBQ
eSgmIZ+rvdKqQ+i2YmtrkqcP6VlaoOlunOjQ0tqTjAdnt1N7sUSxKD2bfSd3zdUcuMD4OJ4Q2Ttv
RUjoWDzYdDDgtfitmhVjw2wVOON8LMLvXRPmj2xmO4PUnZUsnEV7qBd7wTnVzEqxzyLmkRL+dJE4
PLNyuO2N8UsRz+Gt5/a3/NGohA0zZIDXPLHvh186uuSB5JDRbQovxFKmzSBwlmisbGQ26kbjzCxD
J1hID7Jd1bBItHp8qKceKDjppm1c3Ehi42n1kHUmu2cPJz7D9ZCkLJspngo0Em/t5mmI6JeniBw5
xlX2Zk7a2k8G+gVBDeZLVkjgMA5QG0I1YJhAJgpENgMJSU/+SixBJuGffY06HlO9r4jytmwI+iC9
55ajhm75yqSYdEsPJYGxI3nFQS7CLhHEFA6i5sGIoVf0crhLiJRYFVK/qxQH9TYeT1rVkCCBoK7I
xoYMIZB72IX2TSBWbTkRalXmd7UMbNqPiFfFND7J3Jh2jA70B63XnQW4E6NIrOedYwHBmpkCAE/G
7qEhBiYWojmQQ43sgjx7tKhB8H85KvT/yRRQUjj/udvrHH9/j9rvRdN+j4ufjKg2/97316b993/D
umWZBvmdQnekYZET8F+GL+8P7F4uXivblLanmxYO1f8yfMk/0PgLW7c9x2UDl/iw/jMMFMsXTQC6
eg4aaBittvxXbKgeBtmfzM6GYzg6FlTP5TpkDi5RoT9EgXb64Dl6rVhRFtM5rpnm1ElrazOO9cri
tqcDwzG87bZTZTW+jVIqFzmRMgJpfGtz7mvGEq6zuXZnDAyIOicPIdBAw0uvJP3pCoWDRSsowb1Z
lhPhciX8xnSmEdmGb3FW7L2u99085IAAWTu0WCtzR1w8h7kmGbeI2Ni2wJNr+Hz3oTdbqE+cY5Hn
T6Og5kn6FIvFTK1DQbOaxXClKQYYgE7lHsB5kaGcgKW4IMrM9DZB8g7EwoAzYLsIaXr3LszLD2CV
DM1nxId9c2MX1CdjDqyomTUmTQTSHLpee1MZPXLZoovBFlsloHwdKRwGGZw8XZqqVjrswKXYl0nR
yotSznpGOd54R00r6W7oCwjMGBASWHQiS40+gtdx/gmWw6zGrGdVaXuhwakoxvFqgraVhaOx/v+u
zf8T16Zp467+5+/x4/fi+9x9z15/fIf//Hf+8Q5rwvvD1Xl5eV9J7sVr+T9mcmn9YUG9kq5LLcmL
Lnnz//MtNsw/oAgsjk62eAFB+b9fYv0Px5bC9DzB33cd2/uXvORc/Id3GE+6YzrCkZ50QRdY2NZ/
focTMyjyIKiB4I1t8Kyl4SKG6vv6H5ZfEppJUP4FGIEv8tNlpFxs8YBWuYKFa/7TUtFXxkCvuAW3
pHmWvRngYH+FNlWgr9Tq+eWHH+AXF/vkjhfcaWE7usESxzcjbOXn7xSHUcOcE+hrU1nqNqzEdZXr
u9HS16Oyp3Wr0b4e5/Hr76/616/oCsfVWRAtz+JnXv7+D6thX1Rwldky6YhZ9DKbgDI160R7H0VF
/vb7ay2/yv9gJsSf35CHyXV1yzZQ4C8r8w/XMlXfNNjB4W+bUXPpRIKSfpLRDfzliUYKzMXfX++X
383TLcOxeB7p0n+6XtlVHTw4m4I3pHaPhARJzAk3QjIRT9m331/tV99O6hAU7MXnzBb389XCDmdu
Q6seObHLMI7M+foVXEZ6V3kJkqaOruLvL7jgEj7fTslAwCA/G7LDnxvdD7ez6KXn0rK214WWvQXs
U66pJX454ypgMEtUFgENDCpMdO+V+Jtr/+rWLhZsj33esf/0dP/4U7Yzm2AS4fWdCqOjeZVYwz2u
5PAIY637xxL+T99CyoVP39MzMYOz5LCysMMsi8EP37Pl4NerhCBmgi3y6CSyIEtXtCboCQIvdfGZ
uH1AhAVTI5a7/14Tf/FK/uVburqt8x/eEEcYkDN+vrIxWmGlNEbBRUWZT5/TJJBY1sL4brQR+t3f
X+0v35MuC3hvfk0PT7r4/D3nANObmbDaqDZpbqckRMrBpOwceQvEtMATqxNn/jcX/etXZAlnaTNN
SixajJ/eEaZaLRAn3n+pe4KqRtpYTZPmjDfN/Jvf8a+XEiaB7oYEJGIsJJCf76YzakOs0WZY27YR
WqcE8k65G1EL4DQQS7P+97fz15ezHcPgdeRzf7pcV7k0aF0eG6/Ns4c49kiFClrDHB7iSmBf/f3V
Pv94C9vEctkvKS8Fy/enta1vDTHFkvnFhLsX93NTPbIa5HdNYJsnmRfJPbkm+sPvL/p5yfl80U9L
TkVrqMJxS/mp4H1mtDTWcD05qs+Vu3XJ4PV/f73Pt5TrCcdix7Vtdn8e1J9/QSFJZU56ntC+Beaa
FF2waypdnXsXA8z/4lKuKbCAGhwHPq/d5awayUHdxk7jkbrR6IGfu4wugADX2//NpTzbYPHWQR5/
uou9PS4vY0xDwSRRlSNvGYNiHOZ5P45mfvj9xX7xk8HA0OFd8OE5Ci3P0Q+LWR57Ebk7On7ROEL/
XdpiRGE0I4QbbPtVc5Fl/v6Cn0ul5TeTEC4gX7CqmN5SdvxwQdQUocrptSEkimx10ypNDhsJBtv4
1x8OV/ewVEppcLYSn24jR6oxq8vcWguny2qU6p5zU7YgfO0JMevvv9QvHkTeXOFSlgLDdT9/qaCW
eQhx2lo7Vexe0Th7hW2G8zZ3jKvfX+kX77VrSdNjD2BkZ3qfvtUcxumYORavGLfRN40WDm1Shi8F
cqaXKieaaAWlwP2be2ksf+yPezu/GpgmahPSOYTOcvnzr1Y4diBHs8fVmk/zuaVJ+KKYLd1WLLBb
azGqTk69uNLJrcQwnFzFLKf7dEZMtY5d2Ka/vwu/eGr5ONLgheS9Z9f/+eOo0NURAjEpKhJrugxa
2RwCxjWghSfzzXLJQPr99X7x+7KEOgvphbJRGJ/Wbt5B9hAy9tb1OMt2Qw+MRW5QMerGiUlD8jfv
yF8ux6YE9YzMTp4qWzc/3e0ut3uza3vB0bfMn2LlteehroZvUkbx39Skn6r8BaMFbcuUwrNgZDK/
/vlOks+S0FsnIMoxikUM1dUEXcdaD5O8NSK6pWnWjRO9v7GaxwO8YeLM/qV7+5dP8KmoET0ReHVp
MkcVMNRXjczUosWNin3TWvrfPMif7iwXcxaqmK1brKvC+/z6MAPC215yqCljejv4JKvWgHU6DO+1
7Kbvv/9mPy91bL5MCPANU7AZNJJ0jpg/LXUI3QYFhTNAfDdGzbUcAg2RbZ/U6d8s4j//iMuF6E95
bBcsc/9B2Xntto6sW/eJCBRZxXSrHCw528u+IbwScyyyGJ7+H9oHP87ugG6cm8ZCryBLIotfmHNM
4t//fIgzqm1cNC/ROknGV8urvjHZ/CTHCAdYhYRW9QlRXoH/8M9v749H0f9/VUlnHUjKdu/2Wf/X
SR67ZTt3BSSzKm2qGg1dB3FCkx2B+Wb2psea0wmgA6K5+l9u/9sH97+n0f+8Mv4JQZnI3Sj/XNzo
RLYI2MiUYd0kLtpxkKHHXrqHc8iiwtbjvi4s7x6IJ9SLxa3/5SL6uzfu0T3aFMghh5f80xsfi1oV
C35gAVjS2rgFCDS382TMAzpkDennxKSulZjV8//1E6chdjj0OW1CR91GKv/9iRdQCkZQczFoA5pz
+qxpwJyDBzp7nZCyels/0GSHpXUfei///NJ/PHFvH/ntpVnN2YwfRPAfbNV/fdnzUtSAaIE3o1Ob
Ht0ZF8OuFhpEfNrPKXwAKf7lzP3r3ePQ6QQ8dCStDrOdP77Z3Mg4IT4wQVzmEihCeB3iNSPH4N8O
oL++NR79klrEo+Xgs/3T4T5PY1MLNv+bQJnGW42N5YLUbmTvoTZFn2blUbuc/vnj/Osl5Erp0cEp
mxL2LwVDELF2nDobdHgxy6ch0W/cupizBeOOLm71Nk296l9e86+nhHurlWXAI+x2Gv3pqA9UpNFZ
S5Li+MFA5Eq2wQ0uc7eIEUArtz6MIknOIbSc5V9u2L9/aeoVDkLmOt6tvPivqyfinPQHm5e2R4j0
VPPTCtcHTJ8Wga0MIzzNOlzYSXvu4Z8/aIBpfzzzuXRdxaDeFdQvnBh/uWt6x1rKUZO9p8l9TS86
iyioGyKGsB6GtnzL+Q9hYhXbeWKtomomJXhMvilkR9M1p5YYUs/6kJ1TyeOcG1ZMziKLr67XKKdB
MAr4FnpU9anTyoBuCUuWm73oCI62XQbuF8dFEg2X3S3Hh2Fm57uZxCgt0OelLo6dVFW6RzdD6lqs
tVDPw5DjS4+EqVAB6Zi8Y3CY8wjUXIYuUbD8BVa66JD609glhTzNc1DgVPYJBt1KwJAJVCCItSsk
Cv2PUsOoHQbcqaphl7yzhMa7OdY26gPD4Wbv4OSrfjdaELDWZC3MaLE8M7mrCQoV9msncIm5j5AH
71MLUeC5rOIy3gdzgBEjN6Y6CBNlv0yzlCmimTHMNpLUbuvF0MqI0+iE2XLic7A6qAupes3TGH93
3requyy8C5h1osI3pgNI3vhtE5ZjVsV2cNsS/zlxU/iafUfYudlTOOoi3QduKtJbbM00ksY+1W4J
frLH9DrVngh+FY0TLnw1EaNEe53G7TC8UxmX4bHVJmeGidgRP9icRf1bgT5vfMoLkyLmW3AVeDsF
RgxBKveu2XX8EvleVRdmXgVk3ue73LqhlyqShZsvYXz1WucVfz5cBPAgFG4YMTqL6cEyTXo6V4vC
g4rsBAZoFWYkiyvfuv16BOq0HvMKQpaeXbKhgrq6LesbLpODGhxqrm4crOKOdWfZ3VlpbZyzHH0R
H9kjxZLNqV9Pn7CiEjw/S25y515UHpoFSqcuv49rzxtOajQRtvylRlvd2W117pyMsJGA8AjIWn3O
/4+XcfquOyu4xpMpEV8lnfwY50J+lCFZCzxk3Vz81IVSryqyFiaWXTD+khGSdLjJLrznhrUbEc4Y
WxDfN5lSGKCto57t8K4aGdyvxKK6bzpOrOVx1GNwqe2yEU/KYWjGH4N3t63lzBaZUKK8v+ZZkcmt
6mzIZqSUTC+CWBkPhH5GjH24RFG6g/HZDPsg7aE61HGHJZYoi/GXymo+TlkUfB9Ck4HzW1R2o/Bx
Bw5f44hevMQVngD3VDOnIBk+XhmjdV7aGFtnbPoSENvI1e0AdE+wUA9+LoYd0Vz18sTRUz2oXID+
7mrxGUGjuo9hq+10HpPryuQBuaHDj/Basfz+Zc9kqWxFHcfnOVlmte9inB53/dJaoMb5Hn/k4YIA
MxlvGseZAPeLR/UNfhQE38OgkQaEqD6qlV8vt1Ravis8hALy3TBmYAETGM3M4vug+z3Ese/cJdYA
O0U1QiMwEnbzKCbPBzrHbYLJsm1tebQK8JF3kWO1y/feFEVybHw8E5vC13wA1ZSxhpxRdJJ+Yk+V
TxqCARExpqzIMI2hA0HbyH1DZFOACz9B3NzuZ/pF8aR1hKS8j7lNN0PF3cSqDY3+bkgaVIn22Dav
XRqVIUbrFpoaQaTmo/RqeUDmCLvDdO1VW6n1sZROQVKJjpcfcTCj+mhr7sSVage4C/m8pN7Bypvg
oKoOtaRD2BHCIPSj4HKKisldZanilyeGtnnx+L2ekWXoOKe66ObfJE007a685atema2QuJUTnQ2f
UMMyjAOd3cKm58HNt3adIBoK8JU9uGX2H6kGuF7zXVYyhHplYvEDEol4YJgdoNGevbmF+9i76rld
nKLcxnYifUwubhSePAkbbn+bB/SrifzNCnCEgJtipsaZbyL8+b0nH3bYdxOofUhik4cAQbUKlZ/R
IBGaAs0jeFvWS/ak45eqa8sfidWivEQ9E3akTvXOQywcPR5r14qwBcQOBsrRs8RJZnCAdoMM+CiN
LW0kM+hqkUs1tjlOCdk2B79RxcWg+iBYm2fA0VkwaGAq9CJz27DK9BXCrnMDXXka3xPoT3Wcyi6z
DghB20OUzTbAoSU1YH2AcRJHaMsJRVDfJjOx3UQJDYkaTvOg2cLqIhPZWaaO5ZCh2lmQSmJCdFmD
4Ph6txuYopigtXnWpJv+qpuKhJoFivjDbLwm4AX88jo5Tf/it3oZfrsOaGYe40a+TVGAY7jghykF
0AAVQaogONNGtTSEeHdrTBdXqTHZ3JM0OC/Hkil/cRrCEEbkbPlWB8QqkrE+uSQyO9CT7b7eaQSl
45VEM7/BVsDzeQuCkPuuLIGbr9vR52rxWJDZ13SMs5JgtBnH013M8yldR1YQEIfRFBm491Fl3Vfe
zdY95SBFbJ/aJSZVk77qvC2esBG4j01jdeRF9gnXgrsz5ZCR8lTG0sYlO7WkMaJJ8YFTOXqYVzoW
VXdChTV0B6U7HupAUjiCinFQ8QOp6+HYELOOhhdnfE7aqyJZMjsWcMnsx05FYXxsKLGxRM6zZ8ip
SqpvPpqakYFKXPqkyogxfZrHqL6FAIunJPWHX5BPyftGvjWq8Y3fmopN0Q3B/KmayjG/g5gEq28i
GzoSI2uOjMNIhbsZaw1qr89ucKWlUhgziiQmoif3Cy720UcZjaW+roIts0Pdniy5LP5epNp4gE4G
5V7JHRFEPCDlIGZhyOYb6KcX7+UoZYOJXHJYhUwS6vfQJQKLoOOodOrTmA4Rvvp+gRmJZF7EPL8F
KDmS1rJugC/omHhAxEk6UT1p4147acrkXnjhEr6UshzTYmuZaR+jAqv2UxNO7SsplgUEoTg0pG1V
3rXmTFrNcv7lJKghQDPkmyGEQY3T7kFb2Y0ORlhlIm/RP9gZvayAfYfAurFrbkwH8Z12vVNWJK+T
p461dI7MKOK9rsUBGuBRIYbepU5wl+BWA9bKiRLqDjgpAbnbUpGkBbdKCYs7003kjjnRwQkqDfgm
r3aToy+eZ16tJVOrXKv3UhCAmjXTQ2srVNBKHDxdXWsr/kUyz7iNMmbAXTU/jTVkWOObzynKmp3J
ahsurdq7xuH4iq0zcEZMlhEPbhFcp8xfVmVqeO6L+BC56qICs1N+d9JeRMlsX8TSPo4+nqbZnB23
wRxed0+hwXFYBy2hktVbOGFxyZP8wvbn1e+jh6p0uv0goy/cGITGp8g7JvfdFRhflsE6CtP9ct3i
yV/Se6iJX0iSEe55LaYe9XOspo+5GrptXyArtgP7ZFhdO161z+blJ9PivepS8FrggMjpJJ7Oq7C4
jAnfDjGasOK+Fkt85xLpN3lBFvRC2A95dTDCfEKQznosn2MNt8vP6l8qJUt+zhciXRL7doAiAAtJ
3ksTbFe1/aW0vTWhgkAS17/jLnjzm/DC3oc/FjvDFkl+tOptc9JFC9N2BE3oUp+Z7JXemhvE7Sjm
A3Gwo/KrMFhzkEkap9t11fRJnhF41uFi+e0xm7g6ODhvgDDWLnkwUDFl1gsc4/E9QjcBVRQpJguE
dIOEmeQ6HiPPBHqpKxT7H4WPD6yM/UOeILyLHHLqCkhNsOHaiPt86g+qa29U2s0sbLXKIPCuyglR
D1oaeyWpRF5nMlwgEeG+jNYqsTF/hDNFGXQFb4Y22uMSG9LTBFY6JDbPar4al1wQ1VJa4NFuDwGO
vLwjmkWmFZwOn98ceQYwEOw1gy1CdpH5WZBV7EjfRXW/bwBvDTLecuFdGxzZc2FBJnH31CP7xsK5
mA3mZfTUg0zLR1i740qriX+JtJLGu5ta/wQsd88AEMqkA0wlglncwsXjIr6WWHgm1/rZBcunXSxn
Ugu+CxH/Zj24VllxqZvlRVuos/LhPuAMbGcCqOBDKkyhQZk/jrn4DWL7bp5ysGxIqmAi0uDGScZa
+pY27/Tnok4OHU+p2FFww5wXt+5u5NBt0FrfIyMvsoJot0Rkjbf2asTknQc3Xuk4IVRie4jjot/O
It8KUh0XkZgVXcOGKBr81hkhXLbb7Z0y+taJ8Sinjjw/uHB+/Wp0dJ9H1gg7C06WzKr31m6fCgP5
IiJK0AJIE0FDS3GzMhK/wOU/NGCKStd7Fr26dlZ3HmuqlVx+FFl4oY0/mL4jBjA/jKN9liU2qM7A
NhPZfRU7CMCtQ7DMeKbNpsbVbvR0DbOCHMnmWDXwOoqhPFYjUYGiSTd+Snpz7GOsIuPJG4OjE473
ra93fpSekfSsawn3u0aEO2AiiKY2BuTPHdiNz5VTvTkuGWN19J441jrJ5s1UqA8LRR1FJzAMEX3J
mpBSKFhJXZ+UwEOI8zQWAXFSeOcjEmGdatw4pnrMYnJLW61OIb0NAcl7tuHHYKjPwy3kpeuoS9jD
VJzTMTC0+VfReQ+OGRw8FJgC7cn9TuX6QKmarOvSe8gs7P996V07OzwGLgYWR8ZPAUQwYiWuICoN
FnZu/5Uy/xMPWGxTFkFb7d7syyWBOQj+1zRhd5gZoUfGJ7sY8Efk1png2V2Pc4peoEIUEIbVttTp
k0HIv2N6eTfBb4yRCq3cETRBF+PmtbFIpMKx0LfqY+tXR0txglUmIExJEpClhL6IimDkKIIVVinx
SqyXWIFw0OuCqN5d7QrCzuAId2B7vbqH7in798Yq9hxqJ1reKsf4NHDshWP7feYa5EqenmfVvsSQ
uV9zkTeXbMiJ9E0/ijh9mopbGISH8K+iqbt2EFwPht78pSK76zTUVf3ehP58Zw8uVCq+o8LqCdPe
DIq15gEvbet+tNWi3ZuNwwq+xTnhb/d+WavyqUGTPp6gI9gT2HPdmjcELJGPDj8kKux3Aplx+uHW
nqQUysos+1ENFqZWa7BbSQZzGoUfQVD3d4g0YaZZQRjJgzZx/BHbBoyIHzd9vY97Dcw6EWgl6EsG
1/vKoiZ3HpK6tJs7YzlRfi1VBt/AxlecbWJ3gK0/pp4BE5VVwa11idoPj8jmS80l2xx6iT4fOlYF
y7bu+aCuId1+SSz6Qj1YJo3rblI1khIw20yzVoCe8Zqq8hZqF0hjlXsmufWrbRduhXH21t4oGbTz
NhvqyfruB4Ruc4DiZtqKqCPquBjTGZ4bNmsatLJYXqul5LDJQ1aNFQkbFXmZtaVOC6rK7APdUlm/
Y5CwxN4iZuQzUL2CIJAZODeDCT4akgE5ZeCE7paeAyFLZfdIDAibHhJ6o03pa4AFUcA3iRnCzq8d
Xxp8TMwDZ8cO7QGL/xLcUqJb7Fkp+tSwEN9yYexvldQFXXkbvBCmWRyH0fa/TDg59/wD+tAUsfOV
9X189aNseaa8pCNIEUlssmTxWFKK+g0je3mYhkweMlU2R3gaHflkpf4a7CLCDEI84Y3VXeFp7RyZ
w3k1qGyrhep+I2nIkg123WTepBGNMD88pdnw4eDlXC3ZzcHMVRtumiSB7aEbRZxob0r7W2J7xG8P
KPe7EmY8PkxyUrFkvLRU9J9aNaCqIF0W6XGZfFwSwraacyxx+ZkSRJs/muQjL+l4li7xb1DWQu48
W6W/6Z9B/6Ve9zgjIMIr7fs0FyYk0LYy+YKP2r7lV6Z9eBywrl+TSso3rdpvYhEldAid5N9NYGpc
TY69iTzj3FE6p69pjB7mUphgjrZ2p2Dsd9DT+Mj8cJ3rm4laZQ2uv071UGlQ13O82MlOlVHSrksr
SLLLlEdFd7B1gTmJh8ZlHOvkOYoK6ykK5PS7GRwbMwyKQHLUYNg5PTiFJk/t197rf8yY+LuqPmhG
Nl0OMpWt/rUY7W1L6dqAzvNj6wF90lteAuMvCZyhQXgqaJskYLxKQXvLQQMRdLNF1/OuvfCHbVzn
uMTedqAKmpLkLs3tKxFux0VimuiAUNF1/FD98sp24llm7oJ3wHgbHUgicmeeBfG7AFq8Hrlyn3NL
bAx4/VhgESbZp0K3uCY+9DwwJ2LQCYh2ktCIR5BpxMV1LnsbqBZPnl++RY3HXRCQk9ViERhIgm+b
DrtNIf1VDLJ5BYIHBosjm6t1y/Zls2efmS4f50w8qCaEMFgeSFj4bWl1VVZN1Eb+7g0+rVvWnd3O
3RQjAV0mC6dnX5MeSHAX3iUY+dg0XQKqY8LMArVNTPkziyfS0Lt37EcPye1hvFQDyMekiTfdXO/A
Prx5kXVo267YLnmEB6t9kx7zLfKBHdzbwNuTc5s1P5cyLzZ1md5jnehxnuAbibnkVqlpHq2Rt1hV
pyAIfsdxv5uyZTcT1gvqeILbTLhBprBajp7dfjKzLC74EbGEEhS0tpBx4SL3YbujlpSFfvQI6AiQ
UZ25H8CvOg0/O76cyAXr1bmGbsvxn+0Rv3yxRqN+IhCX8SpIqLwMopVGdn9YfHwwkPm7jT800yop
6ks6aRQUbkf6rDfVDEHUTsr2qY3VOQ6hQ2QFprl5rRnSimF+nfPp0Yj6mXyDV0Q7B1/UP28jIR3l
rKyIZ3QyhPg9sQuFSE7E5YEDbWGTRS+YoGEVxc1F1MF95esrazRih2iH8y5i0I75pAUbt1mG3lvb
lIzGC6NtPijefpHFUKfg0SIVYrvc54csIG8ogrRfRv6Tw01DruxXkXfrqe722Owv8M5v0QQ7282u
qaYND3AZIiMOcTSGDiNokGixaT6lzoZd5M2PyZSTBVGovT1OM840cgmoKM8jGIe45SqNLfvJUdMv
6DIbvLOgEMsXnmvvHZ1EXTLCx5j/xjGxr0L5nEtNWrN2L8arr4Nnv/SJ+REFwXs0EmKMfy5stXfq
qgZvNATMtsYwmcENDCDjtEAqGTFgq06NBUPR6U9Flb2y4Hon+hrrXbIsxy4EvMfhDlSFQRQwBE2s
bZe4dKm1D8izIaSM4xZuqPaor7wxe610szfaPrQAErsIvkTNW+xn5KlRns8bU9Akt7Q5WcwYRSPv
vPSAVSyXRRIzbUxyBK/Uip4YX21R5MciaT+ceQS35pdPquARnS7Wa9pFoKNxqQE8Sm9JFCTL/FTT
p24XmgAfeoQES4cBT40vRREQIM5OBR/b4mJiFeV6oQUjkv6i2D8s+gcjXUIYvhyao0hVx6Up9xx0
j6ydz7FJeEYjL5zCV/bCIB6CLTweHH0U0wv8WpcBO8VqPCJig4zrEJqsu/quytJdm5eXEi/rap7l
XSrTwzQCaxLNLpCvPYRo0jrWikoQ5NTrJJcZgyv8hDg37ipMSAzIR/ee6WVzDT3/Vx/QqEG8O7gj
+GFP7VFuP7ZuuY3C4Uw1/TZTO1fNF17qDVJkmpScCSGJ1c2Plul2IMWjsAg4axllgdyUOTldSTFu
rMkg73texvG+KB9tz1kPk78ieXdzu8cajMW+O/0u8ucYC6KI7jH7X8IpWoONfYvI4dTFfOfgmuUc
d8E0iDmjjcsOlrhM1UPDAFbBQUyTl8phzG1NK/g5d12FRw6Oxqi/+eNDML6303wH1QYs3mNX6pdx
JBI56s9+xUQqydkxNurFSkFD4lLJQHpx5mBcO7njCIUzOsUGCBpp9y2tFywoQl4p1uQSH5Zq2glg
tcIAlKvyZxXkjJeSBgcOQOCcr85uj93wXGRqR49OpsHN0iaIygAg5WdPSCK2zPdOzgTmxanv3bq4
FnV1soT1rfGWk617xjx7Urn3khhdtz2OBSnybn8vxQ+rPTsDCAc80OF0F6bMwW+c+4VkJO8515Rg
VvKWEOy9JNgww+roYddfpq9mIXTB8vYlPCk7mQ/GZjiSDE9D195PLNpmy7siWdlROZ5jyGotCagd
Jsk01xtamH1CqZhBKM4MTbLlXjPX5kh01xGZUu3gbpsu2hh4qyWEcoRZkLYpt2+WzQScfEW4+J03
skmusUmLpDotzh0W4ZfC3/I04uKxLayUU3+vIGoRM/04aGs/lq29lU7jr9VgGZgMkXo0Xe6etIpO
Ygm/EYJ05wlGalFJlEJpxSGM/TSXjG4d9nZAhMS+jOkkWg/8mt82RKMU9kMeqW+A/nl69Zl0kEbz
gG35uvUC9pn52kcJTuZEbterIEN1R2dRngqTxxvfn8pdnZW1wLR1A/8tyJL3NowZ1Duo+rFVFeB2
AbuPD76YRAyIug71WfRjdCZzjpS7bkqzT3txwEmy6iHYFwTKXK9wcjenVMzm0eNi2hWIdCCdMKHq
oYS54ZGw4Qn6mx1UM6PNOgq2RaCDYQ3Kb1cG3QZv7bl2h+y7wRT1rFGJHgJrxD4fpQn837FZjlQA
ZE7kBJrelL97BSwS/C7sSoIQ75dCv4Z9FNyDzEge+y6wDlM3lU/xMnB08kVQLKTpfIE+AJutlyGx
iG13iX16enSbzEtJNFll8KPeUdgfKGNseW1y1UYn6A2Ode/YKSle6cy89E0sDs+bhr0UhN5kZlV3
aEOvnJ85hCdvLcYIVLEryvLqL1ZRSpbYs80dMNk0PU+hjBpIaDCKTilDflb5EdROQ0sBytJHw0i+
kLgngXoGzlHzm2xeXLVPSVt5WMKm349d1D8lfQ2P1GPQwvKZPv4nd799qTvpww1e5MfiatJMijmc
zx24hbMZyumD1yg/CJC6sXVn2nJd07d6VDAdESuUhAb378HPJoDmfhRbQPLJmmggOVUrL5/8O9km
xf3CFfDCarTYOFa9nN3G6n/qvGl/pPMCwyGqAvmckStDBJfdD/CCVX5gwsvREg2xm7L69Kkg2Qc/
5JPLLdVkU/pZjBGXp2iqg+U7+OwMc9qf8RAwVl/8cNdmN1jcMjJ189iV3CZTbXliK9LsRduXh5El
6H3ZOssL+IkcTnZ1k6Cb36kbf/ST/RD0PO0djxbXSlUGhMIb2S6SQzbpINqh0khOzA8D+B4GkmeW
EZ2JdHjrOeR+5T2A3Xhkx0XSD83N9J1YMer/cCAcMsidrTcAHocZxg07lYxr9PADvWpH4gloYhO3
06mJhmKX9gnJWGIK127iHwttfM5Z99sQ5NU6CEaEVhWqAhLcNfc84j2tYmfrlAmcCe6kecB0XhdD
+qh4fA+HwNN5eokzOsWVEwGA9mVxLyf7I0zmZ6Ih2WXQvHHpiHMVQv+PFZtgUCW3epX73o+JFs7v
McMT51F2p8aoYT1b+kog2MuUsDdophsp0EbeZgvadUKmExPWu3HhPu9oYhempz6tjusA6BCFpEUq
6SjZT2Y0JkB0rHj68AoMzI0A8C2dgbCwJCcVvIovmWYN5/X2z47ufYO3hOTqEYxosrAoiRgyrkqJ
vIWXBgvv4M7OCRlvGj0dJul/KBHNFy/uj02pX62ksbdFmw3v1I0dGyxW8JRbdw3N8sq3KTXdiLbK
C6fPSVofAZaJ7ZKFvxR51UV+yxRewOO5RqDSgFGEeXwJVmkZflVZE53DkKRlmk3rrBxofthxvHWC
tKFO0stgopZeAf5Z7LLDy/rmd5iWd4tPaQxVx10hhv8+mZuJ3x8gwZI2pjjSaRDGF9kAvBI5icKy
rY9MQeQqAzCwE52z632G+3EbX6zePnmu+RQoYVeFyX5QzPhiQ20KRA/zKTVQx5Leg0tXTOo8O5a3
yjTaA1U+M1W62AbInl1kNM7ptF9Mfj9ARdugLe6ZLjCEyYY5X/VMHGQ3fs+a9rloZIzNpo2gjqwG
FExmHVeOA4CXxAYAky1Gsjh6t1GRvKUt64lqrulJVfs5MKG4r3QefiumEbKCFA3JqANYjKosAKSx
n98mreeTnNamFHlBPTGM7sJviKq9fZjGy0awpWa/ak3Mp0RbRUeWcfnOMbDg3XQm4gsyUP8sTSS2
qAmGU5yOwVqPvXtAy8OD3DjBM2u97i1QpffoKOhxKWftmu1h+EX8m71H5k5ERump7HVwxokXwws3
rRh4RcCz0huuU3mGtq107JpvxA85jmsRDq+NyolUCovxHW6JCzO5tbwDVwOiU4W6+oarpWalPIgp
BtrWbc4ileVdxnz+M3EI+AFiOVsBMVySgWTYoKmpGfDCWY17W3yCsgNGzsLHOUFXQvTQNyI0XLRx
dS7cpWW2n4E5Dmor+5KhZQNea+It4678zWKATFnLQ5VWMsBGoSKQlKxylq1xYchZDkTuJVflT8Zx
IYEbCnLQUkTRtWO8vxn8mCdIY/wUKBqLR3i4zPGqkGS6Y5EyyK5q199Mqq+unOTLQ770KIfiZrI5
6rtS7Aacfyddiu7Or7J837CaYRJeRVcnLf1xBa7NusVWFr+yxo/OZT1CGmPefifYsd9bg3a+Un9k
wFeq/Uyhsm9QH6AUCbmqM67o2/VZyD3WMLpkU5L+N9TBLpe4x8emnTeZiMxd2Y7hpeGS/pqXkTwc
d6FDi0bevYDqcp9VbvtTc9xQvXriZ0xYKUWt00Xb1IEURI4ZlHUUZlDRmBiQ2gHUgaWFPtW5U/4G
uyV/TnYVkdmEs9BKKT5pPm85OEB+0nKhAWlm+0nnjnMgNpRvljXphbRz9+P2sMrheAcs620rA9MF
zqPsGKuq4RyZYDr6ckJp/QzqN5jsXSbrgD2V0ONdS+EKFpVP6UgYMEj4GE7SDPc5ijA1+tZ8DMoA
Tliik+65lR3D03lBDbwa0d9dHS25HN0lL3d9aoo7J8/IesLj8xlGFWOhfgqtp5Yt3KeujGCVNsmA
ZKxG/4wDLhHmsAOUXLyT4a+y7xj7QuFpq13DzXhjfGfDs1BSf0SVDzPJzbPkYpAGW6uGJEAeAk0T
n6myMjR6beHe9xS8ag868BZZFYwlZzxxat8rJ4DeaG7MLqtmR79NRQc3xa8x6pC3mGnmwQsjtNuT
kf3DTZ1d7aul5jhXccBWU5ki8xg0uwwT8yqNzp438ldlP83Fd2llXfnUiiZ0f7mT0uFHhuTjVdY6
L7eFK0FcETIWd09LkMj+F7hSOZ5EXg/lThiTtues4MZd8zrY/cNaE0Ko1Djr340wrK9BCKV0SqHt
Qc7ypzoiiG32iAmdMBWceyVRAa3CoGmpK4OSE2EnBsRbB6LoAu9O5Wy1NyyUwXQWuejIaFksYuJs
ByTpT7hJPD7YXjbJqfRS7ItHA+V62uTMYn/MVt1QCwC+UZsYXHZycBqSEQx0Pe5MjrX0GypgHQCr
8n124L4o4icJLVeduoTswcOsDQQWBKQANNHvKbFJdFG0B+kFbb6ehpn5yNJ2lI5Gh2NxddokkYBR
0LvwlE96sPwOhQdVWpra9dpqynhgIR7G8M+HvBwAyKWIJ2jyGB5B/vbGMNrfgBQQj0eiNvP4xpXM
AgqqvdvVYBeANM7PBTg6cSnSiKmm9HK438sgEDeyhavW2HP4EfIK7MqnaYqyOZVCh949P1hi/4vF
4S8i3psbBqUpAI8QAbP8kxp86bpZJYEqgECSCQWdJrwBxcjeiLT8F3n/374UWndH3uTKWHH+KFau
kD+jYinaTZhKA14KYt+0Q0hQq92CmqXf/LNC+e9eDtsGpSywkZu8/48vRyngtGwUyL1gH8L6q5zr
F7o9qJ82dLl/fq3/OIf+6JzACY5mS2BfwIDu/slB0JQDAOklI0qobXN5pDnvkv082P9hN4IW3mRo
ET5Em+X0mRyDdIxVEyaA77krp1Xf2OV4j+SqBDDodEG9Q1yRmGPJM/TTMcWy/FxGak4kcpkDsTka
k+jOGQB172KkjBUs1UEy36tKGKi0EvJfXAr2zfj1p/d3c73yKbo4FeSffWroA8s0LYjvEtnk3XVe
C3CSVeOm9HpxcpNJPAcZlsBhgerb68b7QUa72XotxLp//qT/4l5wXfxpNuNziXsauMsfv9UUBJim
6Bw2QW4HhzGPx6+ki+J/Ubf/zbWjAicQzMTwZvzFTJmZuU871ZSbKbxxWQJ7KP4fc2e2HDlyZdtf
aet3lMExw6xbDwHEHJyCwSlfYCSTxOiY56/vhZTUt5J5rVJ6azOZpKwiMyIQgPvxc/ZeW1DZSudb
iCTq330ETcyo5KY7OlYQ7AtffBKCHqheoo/yXfKlPaa06cnt0nwb0K96+Our98vn4qVcbAqLvw+D
hP7F36cugppqhpvuFvYi8bYzsS0LDveAnoPs5a9f7NevCtcmH8eBy2Cpv/gDIBVUbpoIknTaTJ5t
S0avalXHv3n0fnGZYL6Aa4GFEtCjg2nq5xtCilZnqZlKcLzxtGSojPg3TROY41GLavKG1EbK7O6v
P5q2WJH+/DwANYIehA/WWNwmtIt+ftWW2SC4YTq9NNy3CHtvMAIuImXAE6bMcYEY0X2dYlEjD31H
32o7hvWeA8x9k0D9DTsOQ+qEJtnOyRYZVVREoniMRuMZpfjRnAowwqGOy7usyt88QF9vATZpDe43
3wsbI+6yrw+QhVpQnYlKGQOpMA/TKudlFtSO26QuJ+U3387Xe4BXM0ysP4a+rMG6/uU6dUpbok9t
B869DBlsBB3fKiSe73/9dfx/PtPykdjDLJ5Y1uGfvw3bNEWE/HXw80hoa1sfko1hFJVXkOL9m4f1
6+22fCB83dinTBZDLuLPLxX1YpZJixYY4gccx9rsjhJ1R6iawX60i985Vn9ZeJfXc4SqsUQsduuv
nrgI510uMKfRjLFs31GZ/eUTsSXU9m2p4f7P4U5a8S2av1NUWJcGabP/11f3hwv3p5v9x3vQLd6J
gRf7q5HLDI2mjzKAprZB5zsqE/RzpQmx1Qo1Vn9JmruVNsUzFTP1n2LV0LXj/nfv4usWxJVY2BTC
FAZbLL7an688+hc0X3QGMellY78x+0beTpo+PUeDLo+VZpifahWbnw20wVstNxME9szaJHa+Rnz8
5pIs9+2XSwKmBLc42wNGX/PLU6Qgc7HJ8hj8EusrvekI6n7uksqlkXrLkQW2bmdFwZtuxsVJ6MYB
XPYb5weO4UuWyl+/my+mt8V6xjZlAqNhY8Y5+aX4mO02ZahrjH7mGvUpJQjmWI5t6dGEz2miOxzf
uCjrv37Rr/avf7wqZlGVe5OH+8vCS+wEQ0adyB2Nrn6k9pvKGK7zIjlbRvqaVNOjPaefwCr9RnG4
c0xa7UbjOQYHj2gCBRK433MSP0s9OcVmcqvL8M2hsFmomDe2SsdNG/NXZRgPaqv9ZvleLsifvr0f
b12nXsNuKTTu6S87rjEr1gzegmByhQ4ewEB7nUd6fAjtB4vuCzhfhERyQiaYNrnym9riywoCVIOX
ZV907WUBxnD65T52SxKztcQhrqEVL8U8hrTQgjkCL8o/BNgW/gZt8MunhagDGIl7RIPQDf3i5xd0
6NDnJdx3H6aH8GZ0U7SkiER1iyleJ278LTfJttbdF83sfrMwf12++LC8tgabRV34YdqPf/8ng2IX
lyjrl6Donr4ejoOxYo6gMNZEdaxw5oLC5yd2ZzMBa4L3EVfQpZ4VzsipOt/89Q37y3WHIgZT0OYi
uIwxvpp81QBMLwql2e8B5r3WtH22jHZjv6QJuskNFxvQX7/gl73PMFQKt8UZb6mgBvSvtAHo1kAw
B1QjPLHZVYAZxncNO77961f5svf98ipf9j7FNhr0eqRMc0/PV23ZBa8D87YzOS3j36/gQqf8f5y0
5m//xZ/fi3KqQZG1X/74t6v4vS6a4rP9r5+glj//0t9uyo/8vq0/Ptqr1/LrT/70i/z9/3h9/7V9
/ekP6x/8u7vuo57OH02XtT9ehHe6/OS/+i//4+Nfoeixpfzpqi9//z9+7/pVfvz3f5668UO+dXVY
/Bmj9+OX/o7Rs/6gsAbqBvXBZo9m2fsnCtP8Y9mswOBhLAeFZKn8m39A9Ez1D44xfOUM703M5wte
4J8oTAianCJtkANQojThOP8OCpMC/6cFz0Y6znugZaRrDkvnL0vAhIgo1OF6rLSmxS2VkpCrtZBm
ZUhaQ1UdYy0tdkkxrHvgjispCmJu3aexHOQugeDL3Jd8ByPqcQ8SgzUjkaAt6b4rAcImIRMPKZzE
7kGoMP46BGpucE2WD/4RlVF3QUAfRgnNc7XsrbMbRNytTwcoh8GNYdWk19EE4wtKo21V0rIsicKp
oyXx9VgP7SaqUNfiTP3M1RrS97xj6FqsRYRVr9KJCTScNxFgRwV/tQ+G4K7MmEpHQ+Wb4VCv9bh5
YLpNTnkf4CLNR88MQMR3k19nwa3dyeuAxprfFdoNDPUX5C7XCHf25FxsE93cybxHxWAd6IvkN21g
rUOz6lcafUSPkdoLXS6KQEkGBTjvXCcNZUZ0KeO8WMc50aGFcnaRrK7cgkBjhbzSPKSj3EsMCvC9
IThPqA3LBsdIYX8Xoxus6Meq9Moi4qdb4y0EX4zfVnV3qVK8dUOFdlKnoevWA30MsziH6UKB+8zi
DmpAfXEn9S3SjWFbt8N+wYKyytKDxhBbCbnpcHF7dL8hIEW0/DFX03Fuwu+QSMgkZfa/UgdmujUh
OoacHgw6s1lyXXHGZuRnPGckb8YyIu8SjY0TNolvRJ8YLt/C0F1FRLz2qF7SuLrYJoESVK2XZrQe
VRniUJgD0omJOlyHIaoxjQ86oKTaDF17SsX8vQ7ym9hodjWw7pioiZUWri2kcEi8TXVlWc5rLdbB
d7crFj8o6g3bvpBh8J1oA9Se6lBthOowrqhfCZzj8tjlbRdCQXbKrvZMhXteavNwlSMtYUzoGGeH
udCq7lpjIxliWC55eUFLvmDWNqswZjQTDvZDrmbgTZlFQoMmXBZg7KaGYO6ZONpKZPjeXNZLFCh2
PgZha6sRDPBSRDbEhj1rss7R586PwtEV2jw68s9lqmbsw8El2DA+YA8b/MYsz92I0W/xIYQtwQY5
aUvd3G81t19Cg4ftXCyysL6Ftm48VGND+HpZP+qTZnNTR4zB3vNyurO1YRe79HwTiquJEPMMY7Cn
duaj1RUXnOSOJ/XgwPTg5IzpOYv6R42Jt4PV1Ffqy1CenCheG+k7Nh20jb0RbpAgxgDemLnGcO01
CzNj8+T0+spGa+dqrc+cB/+SMu3iANEdyg6mc6J/QtYwkMBgrA2tum9ERYxW01+1BkbNCLh3PlaH
VDRveYlbywZCjxlxQ7mOZsXJiLLvbwO1I6PUrV7wDW5H/VRV0XVG/mxQkbiTZOm7TmjGuqsASwqn
/RaK5MDl8Wczfk01QjmaVTSWCJQ6XDW7cNGHtKSZhuHE4ckVb3WPyd2RjEBSY62E+YOJNAFJ/uCH
Pb7bLnktUkyw2Wi+51nEfBYTFSx7QNeTbS2pQe6NkdbPgAu0dZOmV+ZiIaezv2/nWKAO5jjUTs+M
0XGz0cwpjIWaboDDHLPXRMRMqpPoKWqQZmZO0qzduntJC/WwxJgA1ALX39+GBhIbpep3PZovq7eZ
PSlMPF0gURPalWiuYi5QjEpDMZfAeOMKnnd0I9DX7xi9oEfh/sPPcWxd4sChqBNvjgIBpTehQQjL
6nE/zJbgH8pn5SrmcSB4SohVRY56Hw2f7SAyzx0M5j1Wdd/O4+QbSMszHTR5idYtUEiOZo7WjuNe
9sntWDPyrp0xXDWDpV3XsiUKutjq5Gpi6r5Dmrg3FL6PYihIeCs/yXPbuRXmQhws5Rr7uxf3zrdG
NV9gvL6x75wCO74rRvKP2gFLEM42LubEVoPUw1qBatigyrfXOtB5jhIlarNU8dIaQ9BMAMCqaGyo
48W8MiuiC5M0T04enARey6p7Zx91LTJQS73PXculNqUrHBTqk6iX6OXwurWxMEqMJUrqeqLBy+Hk
vde76q2VcPgFqtbhSAjObcSCLObXKRkvQuBRwXuqM1QgziFPsufYHDI/iAgqxWC9YQUKNk7Qb2n3
/whlUVHnlzg+nEUITfAGzESJ8rborlmUISZXMaOTjhhyUe+DKPHLqSJde6bboOgppOmO0WfcITJk
RLAqid3WbALcODUdMJAP17q0nYOug7SWqrNjgEaoslPUHG5IaG1ICU/kkN2Q8Gf6M9WJL8R0NAUS
nF5FhKAnV7XaDYwKq0Onp/NKK6PcD0Pp9XeBE9/G7pAcoqh8AQ3ylEREyVXM2rbwg/Za6aKbL64J
fgOnVlwCyYk3zol4HTOBhQcIl6e5r2He3FgxYcw60amPRYbqSuluzSD4PifOXYvYxJ27LUJkZHJd
8hxWQ8S2EBCB0s0PdhYQflvuB2NcI/ciHtNhJ7WjZGWW+nvcGMKP03wdKkhAB7M7z6olCSqcj2QN
+lKMN+5obytWrXXd5J9FRqKwg/IBJ84S5UPw5Vazg/fEVkwy6Ji42dNrgYNhJZB675Lo0wzDZwzL
ftJbj6GCpgpjCKNfyHEwxQrm+qvRZfSHoOzFDbqJCAWwdYk1nLNO+zvP59+qyi+F5D9fC+0/1/H/
YuG+/SiWkrf5+lf9X6zZTZoy/0t5/aVmJwL7+2u/kGD/fgLYf//v/xTLr/y9YtcpvqkgDBBitPmF
av5vxa5Zf1gcVuHdLnMxYVr8zj/h9c4f4OwF5QB+N6YPDke+f1bs5h/0EzTLXY73C21e/DsVu+C9
/Hxst1VzCczTOD6ihXdU/ZeuzjCGpVUZpK8SIoaHALCN1lJ35hi08CRzjs71pNoAeWvWpovLUKVV
Td50lG7wlmDrbdGfyy5a6LLVQIxnj19CIuDX4rk9WJPYAIFmZ3J1uRH2cIaDJggthZmhK92VBaPO
A3vlV8DoyfHFK4ru/7amlmHdJ70K81RSuu1V/UxmsEWg4hIXVwR+gIfFI62BplHuOyZui6Yf90qA
+5zh2UbDcQGxQ4VMYDtPyv0czSOwBpukGUOV66rn+DCSSYeUFCxHhGCV72nvtgpyqLTatyzKVj93
BHi2H4ZJJK4SDIdA5N+LTCw5qeUu57BNCFrKOx9eSkR+IRHS1txerNa9s0T7yKBzJUQ074okEAia
r8t5euZ69rC3a9uzq/ghAYyC2uNeaZGHj5kLDBI3XKhh2QZfAncujLDnI+BOxYQmUaEkN2rjNuvC
G+b8uq9b1PRKQjob0ZFFkj83UfHioDoiN7v38ODiXp8bcoTV/rkv65bwqcqrw2w+6JjaI1Rha3Os
Jo9M0XXRaYfc/sCfEM5RtDZCMmq7cScQ/0hCVldMEFezS1GfawPi0l69dGWV7Up7yYKqNN+WAJnG
vP4uguB+VPJPXa/zJbHgrXLa16mZvk+EJlL/7+0A6CSSfdxIS/+tBurjR2TirOr+UOQo182Z8yIZ
iQSYxhvXxcgAcaP2wtZyVwkHOp8ccxVnWa+PmdcXgEvmUaa+Ko9YzXQEXz2DJjQGq0yG87bBjUX0
DF166yrj5LqSTdMiTe/lNtVgIiazvo8mHP+JMJL1CLNlB/SF94VucN0keNwGG7UGpG5tN+k0jbRk
xppWMmBxnV3bSg0+ArFqdNZvrR/04Tl96SEgHMhX3SgGDg5TW86mfCyU/PkmVpynaZrfcmykBBDm
1Jr5qPuRwoNkaCWmtASekBmRWErfn+LHxPec2PVOZmr7UJ9CMshLmROpbvVksCft0zCP74k6KDdS
EvQgjTHwx1kjuGzO6rMRdN8MzlfzmLymDEoL4tW4P9zGb/MJMJOW25t4tLa129XPspXPM7HxFTB/
ahVkZuYon/BpPDHCd311qmo/xwqDIyDs1YNBHCiau3o+l1NBCayoHnoOusG9mlzrvXZXqMPaDuSZ
E/ijRrRc0sdoBTV8opiBgA4GCCGjsccFXOgnUfanuio+taG7N8El+KAZwjW6BR4AazjZkdpsBotq
A0HHJo7Ng2I6+V7tCFKe7b0yGPE1qtQNFeglQqiyzoJtRInNuDitV9bQINHLWaIcO+sPZYba/sd/
tcyOsGo5HIUN/H+d7e60vHho8+ixKzwX7ZYnJv0T19+DCOOPLEjlNunNitRlBJSJi01jMEOClcwA
t6TLtQ0y0AHhAvcit74x7XXqolwlFMROCe5Gwh9wz6/qsUaXNHK8sfSbubTuXQf3ydTBQExyubZm
k5IqVyw/IrSzGTkPOuKmcMNXxWz8Rh1P+Di5eJn62lW9NysGwK3vCTRFzOZZ4IeJsjIjbcAuFHKY
NR+Drn6zremxizWLl0kPOEjDAx3zvdFGq4DVQ2/Fm4Zjo6B50GoRIlu0yeUUbcrQBNFEH8kXSrCT
bE3IazFlBqSveQE6xgyxKpwU2upRw0eby/RkOz0uSISs5BsoND5wYrvdzdCY7KYQBkgAFCT1lDEE
9pETaGvKS6TF3xhRe23Rfg76TNCune7rGuocvY08NnCU6vMxK9srLQzv4szBiUWCcGcR9EPiLyI4
Iu91y0Bu/I4etfNlDjkzzF3sDYb6qVXos422P5F9B6IMSR3GcT3G2zC1wRZpxQuGxgn8YwshAXfr
ehoWa2sf3mpzimdMT6s1efAdSimqwjDuCXMyaGbVVvLcWFyNmYOpLpHH5gXujzF+BwwUXZTiAUYN
itSw5led5CYD1YY0tWXt6iFY6DMyboUcbq2Vn2OsXbAnI63FXW6IbaAHb9BQG7/G0gmkmCQjmR2N
ykUkid5rB251N8nuTtHC5KJ02UkO+EEBxRH/aQczWKT2qegjhVB6zdw0pf1Y9gjnGtxqHlFod6Jg
kbZsBUST4uyroriFETPgGpTZYK+VThfoeG2F0R8hmZPWvig9rJe+Si/VbL7bNCZovDXfRghKKzvp
l3Sm1i+r8VKCairkUK9kZpfbSNefIftg4cASFw/lXdvVDxY+nGKpFoL2phrlQYlHZiIGIlq0YrQ+
InXPeRo3+8AjiNKFIbj7lIkdfZbbgQ/Ms9mfjEl9r9J6Z/Hhd0RmxT68UlpQ9VvYRcc0OtKUw/yk
v1phQyqrVJ+ayngpUVxy0Dpbsu3X0nXb9fckcJR93JtvTm1s9YR+lhNZg5cY9PHYfI06ujVbLb6R
7j1Lv7xh/g8j1IYEh5ZNWnnhVyj1dqWOBwRtXbUaHBygWkTUpo6xPLLvEK3emHrwBA7N3o3lZaoF
LqLlleiYLWnzQ7p1WzVf6SONAGQI5PE5GAR7FPNVbciTDjKQG2y4EP5mHogP3sTVrd410d6KLT8N
9X4NqQyIyXyr9OV1YvTYJ67NOoY/MQRLRYMyNxJhsNZYe3WMZJyLNC8s8HWWRuBZdOT3zYQSPqrv
2nbZYcPoqajit9YlJEiQ2hYGIFlbDCMGWw94v90Q6sOuz6J4ZWnzXcjAa53CqVonGtTBUpcuuzqy
A7O+FpMQNPgib2jI6wLVfFFqcWHmCzMFY2juAAJqwbbEYDuQ56ZOf6tZxXe9ZmBGACyMDr7xuL5R
5vLMaZb4yXbucLlt0yo3Ab1Y7T5My9ucrwMy4E60807D1OctVIcdjr8jKK2lOUJEdh6MXg+tqIIF
sopCFdOMsChva1TcA9noaOVyNnSIBk2C+PyBjGOaYE706dbFvJkXPZSwwpeS+bxUkw+ICNSEjpKw
tnfncAL6VsTF5M8kza1pbhg+sZPVrRMrBn75IdgZePaKUN9MTkNrodb2YPY2VlBxt5pUgvhsLzdm
M7beKIxTjCZ5NYQ3bHo1W1pMUGEIjq7LOYWnWvI9RbgNDWIi4LDuyFaGexrVyoAs2YYEWWDDq4aX
PHZ5d2XxgF8IfB1WlZVLI1zpi9KfEuV78YNVaT90k7NJ6oK7rHpz28dQ4zivJ2mw0hubWaXhdxXm
4sQoHgigVUAc2p9Wrp7nKYo2o93ERDvTRM+RQ0dpQbuau6TUG4BoN90DUzo6LMVLQ2Z4RsFjjuX9
kMc3QaW9FDwkXpINHzNtBau1oYosanc3/m7aY7QrMtjESsIDgrQtXYXJ9FymBMwkxfs4GtkRKgfS
Qu5fbyIWM2P0mJcUMU2XH4ZiOmqp7eI6pivghrjbe5q9DWhBYCl3gVaXKJ4z9ilBBF0ZPHWaxv/G
AwvEXF0yRZcrNUd/v/hZlz3JKiav53wwp51ASzXQLsu7bRJaNDAYK/eq4ulT96qCFa/KC0Yidgbw
bTtrBNgZmO7KNKYA9zlWkrAzjw4IVxQHyRa6P6J+NSYt0h7UVTgSiBcO8brqgneiUOVx0m266SnS
u2GEbxon91PHWLNiUZg6XdnU6IJYRQp297DCidrg2rGTh6CxTnQemcCo6jtB4EMNZgS2JR3oZnhK
OKWx3hrWOh2qvbRqMsGdBYSU3tiuvjcT5hCRNT4q7YMwg9TDHnNVN+yfrcPxCXb6Buqjsy+68NyO
lC30aSkvY3QZYRADICETW2rTe2zkyAMsdcOEICW1mes9BHxnlTQGL4cjqYK6ZpWaLpGeYa2NhxO0
1PRGqa11pcMFMMvosVW68TCb9PjK3NnYdjVSOVsHTSnpMJIuvcQcEgnYUyp18biBRvnZubeGO71N
3O/FnF1oAS1EIjqTYVY8qrh8PFtJFL/qzHZNIezV+KcJOCsvCXFuvlvqKUPs+iFqIKdQZsGwMG50
fcq9Nh9PaKfu84bNIZ1DfTUm5X6cyA8Puysl7Nr1TKs2RJ210ruIQVbBVclwRtRUO/3svvbqc5Iu
ZpGaRuIk43QTl4mnMizzFJOTnmb2jz28kcGiseNky+0gqdkHIDNy1o9m0u5miZ4bXB9Tg9OPnxD1
8IG4ZV0OW9OokGFPjwG9NNXVnqflr5n1klhIBkRoqGbfZlbnO1Uotl011htJnLYBak9NcNS4OGl8
c/roXL5OtzQlWaL6Spbg5ZUQIg3EiaM+ARLCTHkVatAJ2Ft13+JuIzMOGxR+Md+xALWWk4W/E8yF
r5s3xcAMQi84uLe5+9474lzVeuRDQXEgN1OvKzXRcACNVTxiKzwL46qZCcREw0/gaM6vweecTAzw
hlNftdANiQzqTG5RYCzRdBjb9mA4YwdhA67nZPgaFRsm5/mQ9LidkyDDaCLDV3UCY+KSAgkaFAAW
/9crU4qgwFABYxkPHa3AiWkU3Q7lADgwY6vko4iwOlnJZ5h2H45Z3U8tOnsMapxPoktr2Xf0vnfT
0O1t8pndLPg+ahd7aq7TOn/NB/2UMp1lzcUSlaL1WSXOYbKLEmFfq1F2skInSnIjR6w6MEgCM33K
DNrdXWxuKsFsxLKncA8t44OGBItL8RjQ3ME3w2lHkJhOW9s36xcOo4GvDtm5IFQ4NZTaN62tNtc8
dlFvbJpMbpmgPIyO+Jgi5nDRkBTINdq16hbvqQ2DSlwBuI79xqDdCmr32Vrook0iL7iRJbBRdxvM
CRVKqlxKOBuWZSkrWrTLhFbGarArU5hVTm9tC7AGUDw7P61x9YK4kjhQfdm1t1WSD4ch6b5LicVh
okyOuANcPFuNg9HeNfgyhmJpiwehV5sq7JZB5VDDGlVhfF21KWvdGEnSCFuDHw2ywxhcKhZyzwjS
iAxXmuBp8A77vvKmOST/dUlBtMNNciGCVm7YHJU1q5JvJfVzG1JIIodnPxV3ZEu/AB2oOMVsWzWM
aKyA9yAqSiU5XeBWt3Gd2SYItjF41NsWKSb+fR/AI9BGOvxDXybrLDoqEj6AbqOCVbTUN7U1/NuI
fEb9XkFg72lwQdc69IuIEcGUfCLNuQc+u47TQUfrhGizTHfmiNOsEPnZ5qzo2PN+QWEqQXejTNHV
Ai6cw6tIAcPAOEVlBmK6VxJdFg/uFa2wE24kqGANXENTbS+ICktvjq+g3wAMd6sbo6aHkWRiHXcM
8hznpsZaS+o0NL0ZbNuK3HS5dkR8yJhBarbc2VVwpzfhtO2VxtksPv2xOdKdt0iC5JGm5v/omC7l
gjqjEEQIparwEken/r+0RLj7A+oFfkx/SIeDkU4E0g9S+nVzT6fG3IiM6zgE40iJGLFc0pLyyFt+
D9P8MBnXnSlY+ersNpXGc+IyR56GGishFxOP0PeoifWDC2wgHJN7a07VtRoxdBWhuikRWcJGKDXf
zLGiqOq4LlSmr1aakVGZP+L5VreGAQNAcojHtoJ325YdFb277jMDp0XWA2UKgSa4tnlLoQ+Sq4ea
mGAYTntLIxzYupJT/jn2U7XW6ukK99BnlOVkiVfjCQcneK/a/czFe1AWr66uvuLqfxdlgoOzTS+D
Ue7CuW6RrmY5I3aemC7lMZjCU0litB9Z+toumBNWxHIr8fQwEeBtpd1h1NTbVip+QoEYlkyIB0nu
1oD5Fl9ouW0C6x36L2UBJ+huxmNbYBfxa9Z2niDceOG5GwxSOeUzCJJkK1gb8PyESXBsK/sxMuNh
XVXkbTOV3gYBkzzT4ewrTfsuT6n0oRqtnLa+M8JxV0ycEGtAQ+2EeKPWBNQXLfyUGpEGM2eUNJmg
jzGlWYdpeEdAjru3QBootXtoU/FdhxQtMnqmwJif47ECgaDrmJbFo8VOv7K6gEZj2n+mcbJNpfUw
qBihcyvaTHQ2N3Txnmk8Qbec5n5vw8FWl66CK+H9hpp9kxf6hXnZmr4Jw6KxGr1g5Fbk/M5HyvLn
eMF805AmCa4KNjYg55Va68SYukB+RYvoQFBmday/ciTvvgaW4aVxtG2UXmz6zMFhVaReUVdUvjUT
GUO0p3nStW2jQzWGZfpqjFa8Hg2OLBiAdLYc2oapNbK3gqlEKEeJDSjJCtRzVwaUVzysDIO7PWpz
jj2u2JhLRTzWLMmZ6M4VDkQ5Jse0Ta7gpnaH1NTu1KhFUsAYco0XS/WAXR2tUZrMMcPbPqDZicaS
1q9te2rBRj7bZbVPZvOmD2mrJGAKNYAsvcNJzJ1qfanHg6OZBjdWp7zIki7RVBSw7sV8HhqY/2On
3tV8+PUk1d5T7fC5ClRnndCFXO91CRiJvvgelc8uVPXIswn540xETPSMCou2jZ4fxchiGjAe3c64
rfc039KVUPgROsNbt+FhSJXhxYIFfWNF1slJbOdk1NPslVU4wdMDJ9qP0D3b0dgqDXuCrCJtjSqb
ck2le5zHGIGCkkXGVGyW7bCst6HoA3g+6Wp5TsM+6474bGFh2cs3Qy5QK061MiV7JYlumbOBnuMB
qhCtXwVVu08k4BaUqgltxVzzlfKpaTkcyKq6LlxYrE5G68VlYxGugjk4umDf7P0G9k4kszOEPamw
a4m+pokXzp9aGqnYRLkeWVnJVSPTbgXg0NnWDSNXZRr2sdGu4zKqtoDnKm/olu1ByLtYN8V2cgfK
3+K5tjaVmlzcvK38vhMj0xuFk09KmEg/13SzsnNasUFMQ3WkVWFvja55Z+31sJHCbcjoNEOePWM9
O+PAPKr9/MxylPtBrj6ecLBpbKZmvDMExVQUScY8qpNvtKX1gPNT8YqZ3VE13ntDzfddbXwKvZh2
VlcdZ5Fk61Fh5tkswrDUBsAytd2xD/L7Pko44zk47QtY9WQUTPGeAdZByOgs6I6D0gw8iqjKYD4E
VI/iG/TMFLnExajaugxLoHlK6Wk193mejzvgCzjHe0pNRelfu8hhcBC+VBMtnFJlBTfqZN1YRrcK
dHuLrekG0Wh4lHFJ7anQztdDscoMXXqhZd3WRXBCn2VQwbgDkHJxHLU7N3eBEOoC8t6IeMqmHZ7G
LQFvyr7UQG9amFi7VtU2cFE/9BiQWdcpyTbRQGAG9G2VLtI2dSvRq8U7GM8Tawp4PyuBFTDELkcJ
SO0Yq68HvaNom5x9XtL4aWzM5qNxW4Il2+rudNBjEqU5Na61gsYn+t+MdZg6VJXQKtwIv1sVoQYJ
FE8TIGjzka1P7/ygq26TeZvak+03Oiu92RZ7pPRyqyakpgByaPzZ4HzYGsXIE83EX5B5ulNDZxOo
lc6xCbAGFLJcuxGTxnyab6mwcw4Fo20gRsuvuP8Z3uTdhypqhuZJbGyoDRhvR8B+GGfFGwLeeWBh
uvmaVoJ5auVVShCmGbsWImnAxRpkxTnMADXRce5CB4XJ8n0PckDi0zWPE5RFajH1Vi2sZNdCIWOS
SqW4VI8uZ/AyftbNKvNHq/xoZ/195P4O0ooRSfAqNeOhbOzzlKwDMeCElGzqNJ4JwpmxaArzuWo1
BBy00GwOk46YnmFnPja5Y3plizVWL6IUW3B5H0W1gKg0O14mX8fovcAzPPsQeRz1bXZOSX+Tpthb
ofOV9GGcF1e7D8k2VYPbULtY6UEPt2l/GuR1SqfUBji3U6xzUF0DU+kPg3Wfi3PGiRUcjHmvi7Md
nWxGA1Z4N2hbfpenoGeqJMwzXudJYoztniJwkVzmkklFxq4zG14ZE0EYm5xkc78cmX1VdErf3Opc
WIR3rPXiLocqwnSBhsiLE6GIQxqXPqqDdRUEjUdXaa0HD3Owh0mD5IhOQ3Cdx+eGJuhwP+XXWfWt
pxyX03tuCPKEn/Xhkhv3znTqjIdg/gyMR9N+jutLkUY7d/6GmXgVWGfFPqbzsYNaPm5m92S1R+BS
qzput5ED8PRQBcc55phydOvn2jjjtl1ZVUtF7m5wGk9B7yXNXm05iz0hwdy4+kcJfI6MFDs9tfR7
ylvVOmrVO6RIW3xgoGZbB/Qur/Ead+1Dod7NxjksPxPjMTctFhCAeeK6zb9F4VsLz0ClgFBAM6SQ
KAbGTxO4loFbOnwx5ZsaXDTtLaAFFBgPmjjrQQFS4VZLKnCmDxh4V4RMrESqceAlvgSQmJx3KZ7l
yPwfks5rOVItiaJfRATevAIF5Z1UKkkvhEwL7z1fP4s7EfdleqLVKoqTJ3PnNqYzFcDwEg+WLYEl
uJQTW8BdtR4xPKo+JdzruviRV+sn4ZTRjk/6byE8ymynlTtUdzYhDlF/SGHMDr7a3evuOFvXoOQF
P5nyI+Z1U49F6OGRXuzT0eNhDsqzG086VTstyEyPdmbiGXiExVsl3BXqmb+JgZJhXBbzMoAQAQRg
hDW61tJs14SAcKgw1CwcAWBlHD9JDWCvjRtzYtlLzHxRs8wWPpHv2CLgv2VJMKig8QJfM/vBpdEP
nRl5shm4EgASwVuM9FgLMnvIyTYjdpcO2O70L9gSdKS80vXHNGBsh5UbQSN2ZGSbToBMC9huISWD
vY8XHfiIhXceh49DYM6dXy8hGLKfLNcIXxvA/3V55i3Seye/YyOjX8T0kqXXrPkk3MbHeQeTkG7a
1AhJ6dBmBVvVS5Ichvhcz7tRekXgnWscUsxFhB9rgFaJF1t5jEjPml75njWcEdoXvJJzO5HfxaZ0
S1CJCMsaWb6Hll03LW7a/B/7IL0Ut1ADoFCpa/k3R0RKsDR+kapPM3mZxL88+5Pk3zVByEg+mxmU
DbAhU/5ENpNd7szKbR6/0DRwxfJMuNChOdk5d7EUP7g4JWtfz9+mGhPpAbSwBJsMeoWuf854ngGo
h+A2kUvhk+e/iV5azLA/ZV6R79xv9ij+YNYOZY4RENmCBXc5ViIf5grzT+eUGISn0sPA6fI1lr/G
utvwGNkTuzwKUYRfsU/BEpfkTYFNiWWJ3eEIGRMxM46bePolTNlOpmCvVrhbkIoQqt76lld8Seu5
bKk5Hf+7tkIHe1VIoEeRVDK5g+g5/AbZyWgeRv2nme+m+CzbU1a/VfOlkl6TgsCbpxogsVit2wJa
9Wc1yocS3K6HvtW6MYqXsITXW9x43QHrnF76Fj7aBg2VptFlLXb1MNg5GckKgZI6IRpbmXm9sCIX
/0y7gfQ3MtfqJCZMA2/x19h9sYPfgG3ZtATqfTbgVIN2VxHGOPKECeiPmbMqaHxRgMLZWOYrHsQt
VIpoeWLUxWiMa2SGswIGzlisG7DslPwr7v4ydiKZxMtTfw/NtgMF1uAJr7XH1HqWQbgET5YfQb+r
53uXbFKml6AdHYXftaC4k+jAbpM2N1Ex0DJdUpdtJm47iv/V8EFYL5fKZjgPQPSrN1dZiQhzWG5w
NYe4PWnI8EtOE6xSfEpxucJ5MCkCm/aCFx+fEJZBPUZCDVNjNOc0fAFBN3RLPL4aASm9EI7PcwRJ
AVfnKZg8XjtYIsKmx5QhTfJdnC5OZ+BM1JNG6dRaiw1jtBHFxyzPe3MkJ4fWqWTfr3YzN5uCsK3y
OuWZlhhyqJxz0AaWRRtdbZzV9iAom00UAMWbILr56oeYu2n5Aa/koQ7FxhxgdYcbyK2bhB/YMPMI
IheEYFS3vJO5HeMe20oSs8jjLrXUjyN0ncpHqHGIjXnTYeFSAkJk6ZuGEn65C+1nasLAhoGsSwH+
RFBfXkb6LnxV7fWXk/EWkafjHDJ/swPM+19cHQ3jiI/6qH0qnONy+J3ZIDCpOQJUk4WOaSa5a14+
ZhVzm8WrlZ2wRFvQPJeXP0wlFPs9/MSV4feB/sMuGXoGLlqRAlpBJsYOG6zkm0AOncAbEaA1h8Fu
4cGnSFBGoa+uPUKWZHBz0VHOGCRWltPhQVP1kTeaiaOA0AwrG58gC904tzyRybqv/46ZvSuQODgp
6+Pt5nBj5eq26w34PkCzNMYlQkSrimxBPoXTVW1eUrrXhFbK+m36D7wobGyDnJLVuDwY7EPhB6W8
WtBPLV4pjXXgoPxWeErNxmsgfovqV5sfEVzQuIW8EsFfDr1JoTQHwMg9twPwHG1o6iq84DFTTLbU
fldgZM4KPYxzr0YZYCoh9QqL86C/iSk06ni5CVwVrEgAdTJnYYuvBsrazh4hVL2MISlx2brte5dH
KKvcOAwjgMRvWrwXW+Gkcae20CKyAd8jiLg6Gv0iVF01tPZhUvkljH+cxK69lfBJcvORlCl30Hrm
VuMpze8qADAZ9pumu5PAAZb6fQkBQgwHqruCyFV31BKe2BCfBKM4ln10bipxL+bBNhjYrkrvrfy9
hJAkQN1ktfKtKT4EkviaEl5RjrxF8+TDJeCzjhs9nNBd1HuUAxD47+EIOx8bTkPy9Ljyp7zcRdri
D2rqE8lDMsqaU62ezNy6mTCIi2b8Hfv5IFQiK6rAxb3WW+DTiZ2JjOeFSf1sxuPFhONVmoaPb9wx
nBbfGNJ7OlQnORKOZRhf6wBS/sByeBB3ahvcdUvyDQ2TXLk9b+RKOo3gdNipe7iue/2AMIb1HxZD
ThxAshKLDQawJMTgF5+Y3kQsnoyRC5oEViDwDOLyUQXjvRMzuvaiw49cekRi/17jlh/n+aloSfCp
w4NRw9xWO9+MwHtN5VlL4oeYWmeC/l7gRZ7VQiNp9DPO8m9t2VqY+JJpgE2CLUXCQUpKlP0A7zSm
mZhD2s+XN+R+V+KD/qaUrQhDABa80hWfJTeT2m2275r6sxGSv1ozz8UYvma6q1fNvcZVtcUXNw9R
yyTJKQzmnSRBEan1+iuzQJEpHxkwICw1Mo14zRVOy8fq2i5LXxKQbw69EpO1ed7VKKjK+ltkj56S
54xwZgqYYoZ/TXII2kOwuLnl5XCsLABLc19ksCZuM26RkR8vLzHm/qafdcj2XktaifbYpC+x+hMb
lPOywuXtOGjvDcclx4t+VRsn2gHRrwPsY1afqp2zLvgM1XMbv5GuhSt7gpM/oC2AGqE8sNVT9qgP
aq3ToHQyT9LelnxJxjFQdYkYcILoPhT/KhtCGwv3PBgdebbsB93KdBWHfSFeEuXGbtXRI+xvLrHH
vgH/ZGCJ6K+abhWJNbWrEJpBTF/7yammEJ9Q4mB06MknIuQB6wC5lbMVX/UNyJQftmeOkr/QNWHy
x/vSsBMKN0UIo0km8oZWAemqrcDFUMJHK29V4zWjAJM4aPfKQ272EgBpupMKf+x9qHH8FytHHYNf
bfqsJHEneowj5Z+SPhuseoVNaW6hHSzJLqrfuCvtok5t/WLWJ1LM3ahxKofsnXo/2iJ3+4nqQogZ
Nc2Bpd/ArJN+MqATyLCDX2dHECcFh9VN6U7jLglhqrmxu6TfXF6uEJ07ALwAPUd1UqB2SsNLtSaW
5ZBvUczMR2wRncQBriG3o3OFXxnM23Lx8uMu+FaGW24Vdm58ppSL+LZCBj1vBTT+aXqMy4H0H0u6
RBtYivqVjt/UX5tpn0cfk/yiDm/1whz4mgsfsf7GfNQsm07cztajop0vpFMzuXxAxpktm300Ind+
cy/Srnl6kqGkJvvJ651YP5jluVPvVUVGFmqUdr6IDhHdhssgMk+XGpdn8TAOb/w1HG9m7VKYV1N0
tdbT5ktv7kQXMigHgT493ycbzVlkL/N5cYpdHB0ntpRVBrT6ky//BO2lHr3MecyQsP5FwVsrkYr1
R7M+Wr4S3dJuO2t31DzJIySFaPZK60EfjvTqQ5fOuu4L0yvFWDRvhivw3v9WbrARjXOy6zyhuBj1
KeR3cQDdshd+ptNZflj+i7n/pPJDBxifvM5lURwTV8U+p+TK7qufUX2fu3+N4JNMLqlnbdoLyWGp
vcIJ0Uc8+vzU9wcxuBXOI0fqo/Qj1jeflUZ3tavifdf/DDRqRnePEVUUcOHM4SVRT3K9Ta0vnv/G
kGBC3yZpt34VfuqNEJeTV8LdsnTdDh0wjsUk2cOf3SEuabXP5jp6Yn3gmsV1oWE1bOoRcQa14crr
pyvJCdD/FYMP3SakWeytp9TXzjDcWqZceYKOCSVJYIb0dTG2h/qoWSyUt+xxbKN66wJs9rY5ccAr
SEHYz1+A8VjN4igCH4mHZ4BdJ6gEzGXbuKUNOLh4kbKttuovIl/PB7oyUmTIsqpA/5bmLWhPU/Qs
2q/1TSsmnMRitEcA9vrAgsvhT2lKqvpTbg6xsgMbszX7F1Y5g8l7oV6X9Rs7jeplVfIU843Imja8
RjK+acJmIwdfYXNiJGJuwvh6dtt6V7XnqDv3MCzHYykeZuveYUDfMe42kBqncpuPu1n4M+BiNAJo
e/w7Cv9iP/Uz42Omw+yVa1f+rB/w4yrKb00NzxaK5dTeq+Ja1zuDbbsvab5psbQ8NM1rW18b2qZ3
2NgDbk71rhXeIpeC68rDiXmRT3weqLppf2td1V1Q/AcnuXmHcgPfz+7g7dO5UIrOUbbte380H4EN
vKW8he0pAT3geTkiVnhudZ/RAdlcSIzFdbCLhDNPIZq//ttPs9OTEbR8mfKRfCOWhy+h8hfM3oBp
tA8jNHsvwVrBrLpDbHliS6LoJvaMjkY6vhKWFK9LGWZqumS7WEnZ8z2IX6XhFlFfdO69HgIbDTfN
Xqnv43qDiXUO5zpRD+DTCrMgjNJS33X9N0F7db+3wlu/HGYbz58N1AaGk73Z4g6MiC5/H1Ifz32X
jFzYACyo3DLfpEyWaftHECAG85WjwtgQNNauLUtP+bxA252PeFnr2o6otb7f10yRo4p/3FGM7gHV
oOvvZuhXIjxYlocHIztIwbHU3pQUgGs7kTNnnTWEd9Ie5zt72IzeUh6S0ofzLw0XZKngQM8UN64p
2hfTyeLBl8JBbA9rkgLpNURnkgxuC+pzZY4zoDihKzOLP6nOKG2DbY/FPHRUPsDk4s7u0OcdUZBC
aPY06KgLkRBFyw2OtA45gbM+TeVBgx7Gm7G6KGx3h+kxR5vY8r90MHG6Nt/aVb6OFSL1XPd/H3x3
VbhDkGRVd6tE2roxxodMNQ9HKNX+UF1bQhekfRj65yufOnS40DtPzLwCFmbF7ntfVZy7lcXgx41v
bgS3hLEsEIC2bVMnXt5qbWc15xxI2bLpc+zoBsBXM/bi0PzJgoZtMfpbVypexzUf6tCxCtJw4D5N
sU/G2fADkcpGAuHhLTvZ36arsnS90Ea35DtpxmXqt4MCjL4TLCKivSy7Jlw5oRPkXntExGaLeOnh
t+mHLmAds1WyNhP9VTKOFoUYBhZPoix3aQZYe5kMUJASr3ft2WXXfjgrNDzGU1fokFD2dZ5af3Qd
7SxYuw/h5P9oSEuXaA5veNyDA+LIXyIiXEdZoWBO82M0aeaGspi9Yt/cbkNPQc3RMj1vK83BxIS9
Ueg1MM6uEtUgPejdS4bi22XHmELnPpPkblSPDmoXhCpGie+AR94q21L+khC2m6BwvbYX41dzvlPg
CSgXOeTKjhQ7GIwTFaM4dvGVkwm7PldGZvY3+U4QSCAimORu43jktbO2Gr3xISyHclPmu8U4EkJR
8avNCdX5MHFRBBSsmdvjFHN8Tfa2ED6dFOvTWMPc+tWI9kK2i7Jn90Yfs2msDa+0XZjHItoJbIZF
T+1eWEyDAioOhigUC+ITINTpKHjBz/dFtE2pTogU8rPAgdE4ICziFVpfQTxE8ktOv4Nn+Khs0ZHQ
9Fqyz8uIVSd8k6E8mNN5tPaYIgIC+JACeDkxZ8X9lANK7Fs4/RrT3iKxtaihuLojqmR2Kk6HGzGU
Vl4LREKYDuUQkTETsGuVcZYUuScUdEs/trWfshJVtgo/JNjqOGhPSHpFV2a/I+LQOngmdAnyBnun
7g5Kd+kHtjOwMLDKdutNgKT1nxL8TPKzkxm8Y3MPF5B11D2fLp2nwcbG21mEWSXnB+gjDZ8h+8iF
0tbLfc2Sa0PgU/jLVa5rfjt6Re2pMYaRuOZjDjp8meNTpF1VVqCMzYmq3jkyzkgGeLNbYrYr6dYg
ReFvoppHX+30IiwnI3nObu9q+cvaxC2fYXszI1YwXuqC523mei/nJ1nCkXy86MU75VJT9+uB14MP
sQf+0D/XA9V36A8cDZpt0prIjlnk6xyWALBreFrRMSMKcr6r2ueQrj1kLZ5n8VrIZLiedPOCeEqZ
t1lxWBz2y8GJMcFuK5b5HRSGZ+gMXHs2WeYgnia3WbFcEgIjiduAbEibnm1krLN8ukE3A+amjCi7
RHli14VfOJdwfFlnKwP4nSEhCTs63+c4n8zqBdNaEL+TOR3N/orjYa9uQah6+CeYv3KyuhHOUs0S
C2Ybn81igA7+5uEW84bFwVaud9qtIQ9RPFfZdn2AauAhtAjxAh2GD2u4aTtOo1zsjYFj3me7tv+3
QqcCEu3lp8c0IJs+WDA5en9m7FHlRyXcoSugUeKtdDOHDho50no5KMp9Uu+6dkj1d1V+lenThuKj
a97r8TMRdktPwSQrPLm045mCS4+rMKLIbsRmfsb/+RqE98h6sVDTzQ5exUxE14EpXjoyDLbBnrwQ
24ieIgtTFwQXoL24LEQA+QMK1HYHBk2mH2qK3OXSWAvQHF/G7L8OWe6JnNyHGWx/nkD/l9Dvbdml
yuyyNbqKNyncddlB1DeLcK6cyu6F19CLNpQXnZ60F94ZeJmVZ4ctK3wKAbvoM9mqTX2rlF+VHUDG
nmCWgPggPsvWi1qe5XK2k/EQVN+VirMyHfUTinMxbqRsoxXAervY/G5EXt23KdnXP7qNaUOzEw0G
vEOr0SqhShCVf0CJozjR7vV2AkXBKv/l2r8yPFukd1UOwxpKIK5yi+TV6FdXMVHH4nafVQD5t7i5
1enxsW5JT2G3bZSbhqImzS4z/VA/H+PhbEW/MAHEb5UbYpE8q2AjA5jBJaG2TBIYJn8sikYneWSV
2GbQLC5660+0pEv2VMODLHy3LVcXJbO80z7UVgWOAsGhPMrNiyK+c0UVOu3otFVbP1u107xdwn29
ZeAMtPlOY6JnefAYVFQ4cMJFoGxhOgvicay/V+1dAjI4sdSp1Ds5RTtyuWvrmo4/TX7XTdoEdMhe
rPuAy5TyLyWHRb1ZnJHBxx0cNr0IkbKvJfexLKIz3getm9mxg56JoiEvnhGdEHhtytUI4GUitlrz
Bf1KHhD7EzY6vEgiKCraLjYSj8pAsuDpCZy3A2hV15/y6qlb8NTh8+oipAAHHE0dgE4+SEvDKz1l
bXqLN3A7rdcg+07rR999mp3X614SHhTlbyz+4CoNLBfpYzXldx3Y8mwv2INbBKQQnsZ8r+LoPZOg
8q3V723/NkoPvhAl3C9EmDT4re1jbFEM/C8Y7tkdkCgew02o38iu5VM+4u7GCBSWwCajuNHyN5Lq
luo4GvtA/lLsGFEPrNFj49KkKT/9hvc4eWAXwW1BzVBuckSOiiTYLI2dsQntsf0nD0e0niz8/8b8
wGDc63Snc+ri1EJC2m9MaJDSl9hs/jJdOeT22an9K+hvkwfLXX6bQEHCLebw1k6ObyqskzJ8QWjq
hIwnTuSK/IXJcvFXiNTLwInlPmEtln5NILHrr8HXIUWbbAGtM76X8oP4tlG6adKxnqlZtPnIce0B
zFha/ByFTLCSbrIrycbSCAP/Wzej9XNDzPpOdc7Dc0Hd3qXlJirv+Nn767CmyFTWqHcIOvNz+08a
9wSWFQFH7NwPbyZvR4l3Cbm2ZgDbo3gIrC2yI0MBNDiu5dusXxjzaZLdmTiK9U2q2QbW8Wuunqxt
Up0MwEXaYAgXOiRTljIJsFZ9ooMpg0M6/XIui+lVAKBjvtaM66y4wp+5eOlHHvtztW01siZye0Uh
+mMtnzvTXf5yzA/It1NOnARJ3jfizgwu1ACqwoxAQ2JiZfqqNN7Z+kceD4b50kd3szqN+rap/Iwr
0VDfG6BWDQ4Po5yQM8tq7yabrLG8BNOBHzaEXqhvZ2a5mhY0/OvBpXG02OgWtDLjBGBTe4txmBn6
q3MPJCmREX6D8AxNFoOP/KNqr7qCEsg2nLA+WTfBIInVF2awfVZeG1IU//vhCL6mtzB/TeZTlP/U
43ltkrUwhlM9wsvE0bp8aKNPyBfE+7vFBaMlsbN2+WzJe5p1wx/nbUdv01BkbFAPogZbTmkUUGd5
TMJeJaPWPGNkkg3brvmUY+gsT1Xe1KREWY+vxcnrCxUl2nRoDW9MkW4VYsT7vrCUK6iVRvY9bnXt
whaz1DfwkpV0l77qmbc+cxYWsXlHzOLgGEjTXtvztghf9OFfx+/KveHIsNkAASKdS7RC+/60+OMQ
7Zk+PsR017OWwcHkE8s4s4My8y6L37Tsg2qX/ZY7tEp3bObQbO/Wt1mQD81+eBM+qeZatu2ki9LS
ZCo+7GlKsk++aKscV1jTkCEvema7W7KXSPqgV5DmrRwfZoK8+iu8JVa3D3KqHan57rUfUwEoYVey
LjBgL07CplNu6z8ssj9Ilg++GbJ9DOvIvnhmBarcJvECx5wnAuSyVtnOg7EM7erTgNDTdaQhbybj
kFu7cPEi9j9fWHkg34BnQKvqDqzrXBwtYy6WXLyr6iWpHgDKeBLb43RFbBgLl3kGj/Pn/Fj50KkC
UhduK4RUp++AdbpyqsjZkz6k4iMgCXWDlCyLDBKTUKEunwn7WKl5NdOnYF2MzpfnUzMcRJQcdMgj
HJ94cnItXI9KFp3II5xVzHvKNwWoJGu/a6ScFmit1RyxSnd0bqxPbimYik++dj08rDNedsaiyJvr
5zo545Q70RtEYI1wyRATyjt4ZZTVfcOll5PklmxzoAQBz5ziK8DsqEKY0zMHG/venjlx22G6cV3z
w9abs/H0zWA8GHbQ/6p2PzD5YOkXipe1PGrdNipvlbls0tAzrEe6XOD7kJKQylsdmfWaWOVVUCTT
f3OKQ1d/XFEXLcI5iGVAcMrjj7a3WZqJ9DrCV8Mfp/WHmX9CTmYdeSjrSx596zCspuRUANAY4WsL
w101fgRxVwoXndVexB6FTkVsT6J8j92viZUl+jqnrZ8t7ieO4QbhZUi99U7Ql10ONrT0pJRR0JV/
gfYeB0+9f1j6rpa3XfbdhXRH+6n6XvpPQYD8y0Ue/YdlTzRr4qdGjA2C8xUdSKXnOsor6ktY75vw
BaiZCLUD8+HGXGmqX1DAbBPfJIN9eUWmW81tm4+xO00va0pufsAwba79ICxx1GE9z3sTU/rPtVTs
0KE6ZEA6WYNPCsrqgU43APcwCAiS5b91p9BPtIPWQ5yfuoiFGflvkG0oc/X3GGHoUj12Vn/tqr0c
wbbJXgWOK6RdB/ljL/hdAzvzX0pSih4QA11wbnCVCAIiXUNeT368EJ5GDVzJkzNPr90YofPbAAe/
9hBHMXKs79usfsrVS96ey+LXCkqnZ3LL0xdR/CDKzAm0Gy/aBOlHDvmFi3tHZNNLstyMiSscnHM7
zcRDsSZYZx4oDHDcQtB8/vlKZhsCTAJtnbo3/cBmZq0KvAlxsUp8VXqQIItwAM708ITZRVtwMaJ7
LKIk3KGB2GTFLXK/swCBiMBiFgkAJT7bNCIxu7hPTNlGVUjuIt5dU2UbR4jUdFAwTNEVYIgpV7cO
GfN2o9OOjwgKMeaYT5JCreFzTYew/FhPYimeRQsIj1mzBTJN52dD2WvDsxrs1pF7HRK4JngRufMB
cjBigwmJ2MgOCFqqd4vgJYHlrB9ABhUlDtUeV1L4/Eis7TC/QFW2leqyzBQNKL475oI89wnaIu+8
Mo/52hKsoaP9ReeqKuVvJf0BtjfkQ10Qgr6NEDqK8uCud8MgL4BwO4JGyN+yzc3qxfcsJC/Tj+In
VnWO3N6h7m4smtoKRU7OQadDM/StPu8q/TE07I94/Gl+UzriVBFJell1NuW/9UkYyqsyPorwvfmK
dSzfRq5o4cRISKUiboa9j/wk/htw8u1vipF53WZiSIRxcCSDwSP8DZVtg+Y1zd6X4shzI0vW6WU2
APYIwfJojO+16kWzR2eBZZ6gE/V5NpszukdYfIaN7o3tPlxFkpkR+RLXKuzn/SzAZqiwZ0KMniIU
UuMbX68Ehw/zZXp9CEpsEcT30LoFzQtLBleHuYxBGK4FJ/NktZu2P3bGL4kY02tdXxHim/NWsxEo
8rclEI2bepgehQMQJgLAQsRpfTolS6YjE5FlfebdyzS/BrRwyQTngOa1YHb26y0Zb/b6vUMuXLE9
cplge34bBtLM7mZob6J5ICq5dL6LkcF3Bl6YUCmfanGnrXq9U8Qg35AYTNohli5rY34JdN88DITp
hfNbs3wJykev/8HKD4a9jGtyhSrEBv3TnvJy14e3dZ8TBO/Aw4rO5g1KyqZ8iYd9Mrld/UuG8QTF
nRsUz36kTKfOglpPqVLXZd6jJ3OPuzlYk069ngY+OATJDcbduvMxUk8L9vNG9+G7iViqqK9T/qjj
P4XVMNx/izdkNcVa2IKkDcec4bsh5qortDsUM6eRjj2ybemGfV0VbzJP5c57LTGtMJRlowObYbZO
a/VZVB9rcdW7L2y+7PEmd5wsLCBFxMN9S/wiJcMq7qYGEi0SdghvtqdZggKdCpQFR3CN4LfzuCPS
PwMJ69JZrhkyJetbc7pE8m9t2HLP2udkDSwOvhbCLDNK15yX7lBwUIMPCf8ErcLkCisuC8BSmVF6
P8LgRsuwmOwxUEwhx+12EptpEiqE6q+JXq3xxO/Nig9gGTzxZfIad0rj/ap4GRCJ5hyOHqeWcJ92
hxQ2XWqeqIkiuvaZJDnT+JGh95Q6pas6t0YL8OZP6U5gJam4HQRPJNdsPgsU93wdyrNnExGvfBVQ
d0gX/MdSzEgA7YBNRQWyyXLHHyNgmzVoq5FdhtsHCRjyXpJuKmOnGnwK9XezcE0eR3f0kv6ICZjL
/R17XCjEXTJ5gH9pmMcUyTkdritBO+g6R6x2tf6GxTu4beSo0zMLnvPADP9nCe9C9l7UpHNBu9hO
IvZzPi3zFuFrC3lp3ml+7wnQzyFjIN/gCDy/KLraP1iA7Mwz/BMBtlYZ1Yz6a+CqgJKkNk9V7FzY
e9r8vs6FKBOt5rLOnXXz3f6lVBANSItkRWx3Lgp2phj1sJAo71J9yJp/WnAGiypxBSou6np1r3et
OXK5tW5t3Fm/SfXdhMS7QcQK/ABQZZgZmOSPjIGgFA6eNNXQ0tF4rnI+SEudAuWPDGHxy7QOkSIh
cvsu9DNPhhkmptaiAHZX+g+oX7Jgd/aYYKRF3Aaro4G8x+TERcEiP/PYU5VL1Z+CkJ8INTUonzEa
+oLol3UzroncYhEdIK5qSYl0dj6q+l6RD2YDpO5DilPhy6J0B0lU8hc9figjo53+w4YK24h/D/io
xrs1fMXa71hD+9N+e3os3GCcOeD+YnOvOQIzsj9vTST/gq9mrFs3IJQ0V9gGDVDYNdE+vXV97VZg
bAY7nWDoYSS/IGfqjOM8eKzpJaR68M/65axHd75Tc2ElR2tEXivJFqdsVuz6o6BiTUnIoxu8ev6n
w4jJQFnr/tow9fdQ7ySTRWz21eSXIL8CZg40eRFuFB1UqHGCv4bDYLNc111Y8toJf0r9tYS7hAsR
D0bKPQhNSrsxZ5sElDWRuKWJXCx4+cKao6pNTigBkh5a8Vy+0gelkEqImxhYrFTbUfiQIjbIzA8F
Dh7rRZWUFMYPvXT7CuFAIYG5z5uESp3VdCBZD/tpg3NNFG7B1fHiiqQt/dT6bVTKbYhaanvI+MHs
tHJhTTiVLJyT7sgP8uPAL0x3zD4zCokdoE0jPhn1u7ZtXydGWtUD4La0Q0fzHV8N9HqLdrJo+Gq0
4vqI265Nc+YY9QFwRed3QRXjwD+lsVNXLxMmjGA+S+V1fd8zfDry+rXmyy9HfG44BFXAu+Tz5Ycv
67288k3YXcnzbv3y++DZ4oIWE+CYRyMIBSYIIDvWQRYZ2SO+RgNQh26Hq1q3PsTlqFT3WngtsZvp
90HxQVFQFF+O33D7xLmY1oNoYAsIs4qcEjltV9Hikt6d9x94IzDsQQAFzFxVLyholeqKHM/VssPa
dUU9Od38zgY3NOQMZ8FTbCVhj80qTeKDlxjdjCzp4V2i9tOKdEua8kaMLeBxYVupi1+kra+2OQvZ
dakHoZUdUIGXj4KwngzjTrYbroJ1ytJ7yymOCJMAxipBPwRgqBY907SxRJcCD/zNFoSdGWtIQYIZ
fZc9w5fDQ6W9igm8h6+68cn+okhQ11f2CmA9bsxOF+EOt742IIqCsfs0UQPJ5a8u3erlhGWTSkRC
MmTuSkrNZL4jWNA1ibiZD2xHKifUMBXjmpql8Y5/AkV0k18bdb+A6Voit5/+w+gAW8ng4A7mS5f+
hVwLrA60a5hdOxXMFY4qWqbI+CR/yVYQpFjz90qLGvsN1Zn52SuFfUDLyztZhZcl38bzy2S9zNAS
o4FVGvPANaUEIFeFmPe3OBYV4TBLb02DH3XzU34o9UOroIaApOkTTT70QG3JdkSHEjzSO6KJJ0TK
KU9IBbw2EdshsmjBzAYQ4gIf+EzowcquWfCpATuOGvg9qKmxzzRIqfuCbxlhcfEvyETkU1speFmL
6fqLul9i27DQER1RWtjSWUCGMKNgV+XsuKmlnGy1xNXoSwaRF8rLNyLoBfRQdgrcm1xiF5LrnL6p
0mVmy7zKSSLzr8MbQYiuXDhLNG1D5VMSULY2n23gKavV1UsLwyPGAEccX+JVT8C634QjAbLlaFDi
VwCsiRu7c2Svynya9M2snSI2+4385BBva4tM+vcGcsaM62wSwh7niMwmv2Qyc+LiDVwDGAl/gk4P
/x0VXywgWnVL9yAErJQoLpm4a6dDyy8hOT098Ve9QnbGQQkZuhpnZJQY6ReAn/7H0nnsto5sa/iJ
CDCHqURSOdqWLU8IbwfmnPn096s+d3CAg0b33rZEVq31R9281eO3aPvOXGzVqrTO/qPW3nrrZgTF
RiaahVzZdaMzjC4ZMPDo4iYkxAdjF1ydlcM7nFqLOBfUKmh0CQpwI28YPDRajQvQ2W1G571JWBJa
6tm57dqtZfBJpp8MkfGyXaJraZzCHDKKp0NjoiHA1LWq9jtEkG3zDaZJRUThT+CFflzsgi9DaCkP
HdgyH2eCzA/Zi2xJ4CVPCX2xFfIbBu4We8K6l/JdhfLfxo+ilTDbpKZnMASjxxpEMRggJdLED85A
stYfRLGoAOZXsukWd/IHEpF4yaH0F7cQmNshndnvWZEVUqwTpsOJ0VDqT3b/6PhVSUvlNMoUhRXa
8YxZ8hQAwLaW1g5vcVIdiwWtybcaeejJpeac4AiRuDmz6W5gdqjKZvX927RXiFn+rGeGA2QoH7Nz
SnGmpS+U1+DZJs6DSj5OazXxuY5WukK73irCoe78aUQNEXXJsB7Ohe8EP6X8JtAhpZmZrBrfKVWv
17kJ+OlodFS4FBIsSuXRGgABb2MhQ2v6swoSTTjkb2E988Fr/XCjFVdxFETRiTzHZo3UxvGHeU8n
L8eCGrtydBYQGx4LoY9BGblVtBXzmBfnG3BH6iLy2R3mQ219tEDAZkJwTbZ30GjbxcMpUCTw5SNp
Cu4RSmTh+ihOqn0zy12Z3dWGuVO5pxa1Sz36E0Tzo1YdCPRcswhRubghoZhwJJp81gqbiterp5wj
sGWeVLM/LfsKiNX4qbnSxPfAEL7GzDZXH4rCh5kTvOIqjOjlRZwbXfni1EfxwVbpxnryvIkrIOtv
uXzr1HPVUOdjL7uoKnfWInvp4hAd0vDu0XvM3bX6W1KL/mJCAGgF7lwUgUJ0qv/M3uQnaEBxkC6/
DSoyy9i14UeovTYIntOuR478lLVPRGf/fXTgSiheHZnM0nnH3qaVXzXmFBIsJJDpmCRlmnndyXqf
u1uMyYikW8tcFxteveqtH34lBEKzxrjU+WX1GL3eSwHf8JKQnQVdeqkqeTWZdx1co3IuI0BG/Z6E
f0XPuY+OhDM6nx4FL3tGFiY96etpQequUGjr1fZb2e6V5BYNfxqu+DLsyJQguUfp3G6bsGoMa7RM
WrwBoV2ps0n6Ipnd8JBadyRI3c8WPB0FbFm5KfrjQF41ewT3o2SToudC1wCJtx7hH8qq/6tb35S3
JJrZLHP9Okre6uLHjF7D7GPGqbCAHw3jazIR6zPfGB+cX+of5fncoFOo3sgHQi24tQl3/dPDTUyX
9u0HS4/2Elo3knowe5zb+V6mN4Ip9Z6yW9jQGH350Mp+bYIprH4MpjsTR0rx4AJQpD1wH4eFDxmH
LfdguzVBY7zErJvpsidQo5Q/HfsSJC9Ze9Eg3rEtY3ZhO5MRYr0EAc54dWMkO7XZaVD+qOQRqqb6
zuJX77HBOtOHoeJIgAITj9dsG3udbDPTDvl3UVyIjbdjJi2EFNJAMxGtjVlGTE2e1QUMbgxeG1jo
6qlLJ4FZOSY6KLEtXHGxrarlQjMFUkwhF5JUP4zIhCE19CZOMCv4lE0XVfsqFXYPRBqsGRbDlYkn
veEIzJKfZrqJgXjKARCbAeghxQX8hIt1fqv1G3Wo8N8VE9OCkuHsIH0wDyH8Wq3/1MvVKh4F5sda
JvGcl37gBCyYerB4A5Ayk69tQlRJ0TqpuJlsdBd8LYRJI5NhO1FzoKQDyslG3Vu4o2AW+h+7fUL6
OxjfV0x5wP9tNay/bM6cE0FVq45i5H9gtpbO8Nu8N1gTdG01I1czI/jBOndnyDSxRJrtX8RvvLRw
QJJDXP2ODCoscGhjuFz76YotNLtrPY4O1J1oA0m7ZeAkj8GCEDaeDfStOASHGnMZYmxzzz0TJjtH
fSzu4qv1NcB0JCLN5vq7rr7VfBtpLzY/SQV8i78xaE6DdsIayO3Gu4IUFOGPWu1YBJN827XfCzbK
AfKWLEDt28GNbDafI2UW8dYot7Ybeq3OFrQqEO366a6YEBbNAD3/nWYTqMhUtp6EWS/eQ8WlE2rL
nmFIea1tWiSuoadOQCO+3HwpBLxk7X9EqlHuTVda9zAFHj3tJBE14NT8sR45ZOAHKeotEvMw61A9
7yC9YcjBnQyuOjGT7AxkVXm5l7EEp6e2vabKfhyPhAGTl/RGMs4piG8Tx2pdrS0WFpsB3cFFyChf
KshdewxhkOgKePdxaf1pfMPGv8pg86MOLy40hB8jztfXVu5nfs7f++t4kR+FT7EIsQUlxVbbGJ4u
+UFybOn9JSTXZpsmrsSPAPCAjCBE5R7mkWMLtqy0vTJ6PlTgZ/YTtr0uftTVe559gBtSaiWWXcXj
4jPx+4LKKA2/Sg3XZDK7kLQ3QIgK/fLIcJE132+E7qsF3XqvI3vY1zB+5dqfQ6Tb7KmXOSSoayv1
vy0kXmJ88pt4hEu5R2jxFzu8A764kfWh2luy3Mkk9eR3UAxD2jbRH1k361FNV/VLxPdRxxs5Ikf5
Lxl+ZMT0YEC59lKb157Bm0+EBoLddM91j0MN0Mif5G3ZbeXmRmwc6ZqvM+CHmBUd9UQ+7zptXxCN
cDea+K7IzZXfDO0K+JcwA6HJJZeX8GQ5QkEUfX0V7OCebn6zvYJMRZOXAZfF5/Cvg6JdpIkvBSMZ
moZs/sh7f3AeUfKIor/OfJHGexEcZ5nR8EKQv18bh0o99jn2S8YvMpAaoHeTjbOH05Hgd3SvUo4x
1lTutXErzZsqvZr6RZXvY0tq0LWK/jTnCLhV1nsRdPyvrjfEdmGs2zLGunC0akIpNid3tbPse7e0
uMrphc/O83AnXcS23yvrqJHyB+EJrYTFcnlU5qtDgTNCTuPVAOSiud0Yv2aA+1q9Wvle/OLMY2Nx
E1I+Enwr/dxogAp3heN5in5UqFQaODLHCypyEuAl1jjDbVSu/cMuXqXua/AaLwcyTYcZJSUmMTZt
nec0JrA1XYiF00/LROi4SzxMx7Mdrvpx46QnOGoXLyI6pIl0bVdMjCmLGXDLWAFSXKZsi0aKp9yI
rwKNXwgHYPjTorPaz9iuGvq0n7Z+UNWLE+MI2GtExIBwdnfiYwF5XxLQiUV95XOgfmyXMuH/Lt0l
i39UYp4G6c8ZtgilhSa6ALCxx58gB2E2PifgfrSA+kTaDBdFYHw6w1M5GfrKQTXjEC94kklrRdIi
faaFeEvWC28106YLLIeUwY1KT1D3PZ4uJFSJ9JcxHYDNri3np/RaGhl6nXTmUyVLYnZBUapyYIhY
PH+OvkpoVpTtNJOQwpe+afYHEEmsvMfPefZHyQ/Lt4Q09OR7JP7H0ba4Ez1MciSQ/qLSaP1qWyIV
Mz7ArtCFtQ6zaXQq4MYYd8g1a5sTQlRemInwDR1JFDe4KZ/5f2RqjDUT2S5xnkH1lSw/yfLL++c6
7SEE+lT7LVDvWuFO9itsYIwA+EhFaHu2FZgnr1D2KRunAWs5WzF8XUpI76bWsnXEdB0KMakSrMlf
QZK4U7PXuuHIpGhbzy5xvyuNY00AC0VSi3bjx1NOFhJ5NAexc5Nh1JWRHhuY3wqCBiTCrA8qzAQX
GlUUIHgPHabKSL4c+984MDZjnik9MnFzm0yC1TKckGIOxrPouKrlB2lRq0TZanEk7i5F3YzNiRAB
pIqHYoN8Xt/V22QDzd6dLK25tsobjwvMfqLthYjfcM5XpbpW8kXOPiGREJ9LHNlWehiB7xvpb5aZ
fmhBpFkKRTPgrv1qSTuyPXFEYzY+jJqNMnpAYPytG/sxvU3lukkpe0f4jNFqKr+yU8bcHKw7Yh2y
uzgC5uR9CE6t+eE0O8PBDOnqikeADZg4v1vRXOtXW/8B4Eg5enqeItQtKErXRrZnVRAOtA0Ut/Pk
X9/EpAQO6HjL7FSrGhk4O6qdMQtoRCY45HRLGVjlQlqvkW+sHYs+ZfDLIf/Ty6v6F3DUOgekkjOF
LVBcmsKe5NzS+LfNDlrshRSfB/uwfOQI/JeJA71mOgbxRZpKv0AIom19B6IQu8HWjLNXNy4k+USb
ZLPgoe+QviFOR2TiQjEkKiS3Ovghpe6hfC8Y+rQJpdnoEwipgMHxiYbs9ndpeCCs4CZ8RRvpatqn
03MvqFyTq9b4N8Z8wTloseSLCWNOjxBObv8jIw0UMMb8bfE10dLrEhJeMc6mfORg+y6e9NRnBtp0
+m8HDCAwT64PHOgthDhhorCYKNAjdWsHb83w5RQ/Kbi8AT7qZfPCOYDWudtVbJ5htZvHv14nHx0V
ABkv6Y14roiJgsFiQM2woA7G1aMTii93YJFhsxnVXUy8pX1L1X+KfTVzfMXE6dsNCHBAV1UMeq2c
Q/ndaf56e9Vv5+04HQnXSeXNuJwGd4C9uMviq2WmGwg0kIutKHIt6GDAT+4C7EfKhvYT7S/+gVQT
1I0eXBaGxexlxpYRAivQOjt4WfcufC5hjsI/BB84TfzUIEOLhBDuPLpQRu1usA5ZfaiTexJ+DCMc
gelpRIzxWQfhsRsRp0Qe+Dc2F4/Bn+kjIYaRk2o8NOZ/tpCAgwkCDPj+pYBtRjbFNcBnjnbk5OzG
LUK9LPFoVoyDa8qzLp+S8Z0l0C49ySSAA1QQzKWc2TSynWX6qKkQVYNaaAqx5FyFUv8AWV+b9bbz
aiyNB3i+AWNyyjpE1HCH2CFsOMFKxY1uCOP77pDBjtJTxI0QyYdpvgqJY8IdF3WSm+Z/0PBRtyf3
nsQLcNWy2KkInHsSXNh1YweLDZGYBVJ01DSNdZCtbTv5U1IIfTKhat2ya+2NGVIqlK9j6cSVkuXv
anwHgEcWz3aJWzFn3lnF9YvdISAkY7nV+O63LNjZ9JHHl0q699FzyM4J70a7HEE42u24bSkN4t4p
Mxel11Cf1DWa9mJTaL82q0zZfXUjfGRzyMgjYopvt+agemZ7snp+udoPpANnNxQ5z2a2cWT/g9Dj
lQQozzMJzr6Kwl1E6L7ijeNjBO4aB+Qa4UVkWWjm2TGJhdun5OURpDkHuWupzwwO0eAEnMgeKLmo
q9V7N3+q7YfuOxuEUkK0QjY/QCcaKyDyRDnMxn5o0C+atHzz12OnhVcGG701bNlLHWK+3IbjHvjD
ks54jQG5eORIqkhaosSRU3XH5oEHi6DDpkNNTJHhue2JxOLg2iwP7iIx/Jig0yUiRbmJIAV+Gbxw
KZfvyY7/qnGjn6owKBKEcUVAhqXGQfrTubkhTI4/wsRE5H9+modr3L9nwzeZgZgHQiBE3jN0la0c
rKTuM+nepkXjEz8F3Z45vrmRlz1y2VHu1zA2VJD/6eov0lDjcSxu1E0Iejuxg4X5e8h5w+CGxJ2U
irfEhXtAGjlcCxPfqrSN21UJAsZOlLwwNJJzmuBftB8de/r4Kjbgcbhq1hVDoCh5iTa68dtl+wxs
RWGjEHt1jgUKMo2okWCGwEXWUgSPSOGEWPYRZxzeou6zxoarbSYM8ty9/BoR8GS+nQdvUvnlWLhK
IuqvUeUtkxcKlnvFG+hRfRYL9kN/od5DaDyG7LuuGcqjM4/5qDDNDtNqaqe1Q70b+hiZANkf2diy
O80Nm9ro9s6WMWFq33BOcjzzAiAiI7/OjaV1VMGT8zVio6z6epPZR/5EtEMKgZQAWfaX3Z0cXciY
AnfWrmw4MgwinitmDQEKhtHR4SEQoyGpjm7TcEkQPxID4w7lnRxBEkjOef8yfXbZhl9fT+4MDWq7
432uy6fEcjk0/+rkKPgpqit5SaYVg0EeHXi+xG6t9ufUtACL+LiC3/gf3SZCgiXNXB/VbdITWk6i
tYQgvL/a4x8WBQmRRjJvonTzFlob4adc2k+VHCGCSHvmexu9N0NTa/4NWrHKLCIP2IWEC4Bhl9Ky
prirNgcQEcJt/BQCri8zztfkaufOJUr3dv6cmLrbKkHbgBcwexeoQwFZzCdhJJhRQ1ericQbezjE
b5nHgYurfgE8xsmfxe/U66xGJ+Uew6rAXRPjtlKeDbdXW7CGhDfdIMyJpKoQc7kYOQUFhgRSr/YJ
tmB1AFa5J/Wbqr5J9VGxDwuaS011GavyjI5iFDA8/blxryCByuIJ32yaW9lhcJbdjNuJQRSRQfUJ
w2/s+q3Sb0vnACxWIJECSx1+tBrowKBICG5sUUBSxJgdVee4YgVQdMzADdZY1vL+Ybo9PYs2z0yd
9h4lIKvFfOb2VzV9FhBnK7iIFvx4dq3CQhMCS6zxnXB65ifTxIs0nsQpz5EnzMIl19A802K4Z4Yh
JoleH9VPJs6UPWdOq/9i2hSemUnV3eYWT789MkleVyKP4uqFM3qttRZeNoe56o5NA+NfvvyJtwQV
aWr/GvbI9c9lxcNtk/qDXrphYh9xma/T8RA1B+aEuUOmNADegWeJsNdZ5Op5gSsxuwGMZ8pNbOmp
znlHuFUMGh8iIqjm1AtFLDJqDvwfa/6xQEjElzo8+BGZGIN/3MrwNHO3/2rxHm4mRCfAKkEPgLJN
zIPMAzFzpSGp0HA5aQ7kX3PjTY6vBiJwZce8PGIcRB1FvLx5LGM4n7uYcxIQnVch9NTfJ7Lz2mJr
63ud/RUVP6JOAvYSFzmLsQE8qhF5MqxM4aYvr4TJd4q/xN+xg7OPg6Y+o0ORsR4h1C7KzWIfoDXH
gQY7MeoK4VskbcVSxuwFgoAZkdX4QGtgOl+A/mG5ig1UQS+7Su8+24+SQBINObm6jpwPqcE4QSyD
jMrRmBBDThHPBXUBMo//NbFeexLm4p9I+RfYpKf7id8SVA/b7wpEQ43P/fQhhaC0zCDImkd48SdH
qZAl86RijRRHnGR5D5OOgY5/JELr4kdCRYQJ6hYZL6Z50d9l3AGKdsgJkUpIA6qqe8SzmZxwctcS
NpZd1xyc2iRMqvfyeUPzdp1czfgAnkh28mr0rTXwEj8X7OvLVLwk/NZqJK9p5Bqt3NUTEVy6i8Oz
CWC2/mJ4NJBvWH5vvSaE6AATmCCQ5DswfpCK0/mqeZfyv8Vg8849Ul4IpVhpHN1TuYHyFPEF8X/e
5AXv6nGcd86iIXoiZuTWw7ixXIBie0O/T0T9gskZfbWlq2x+BBD/zgVSgMIUZ9qPHGezvIai7/Kz
KcPJLwfOt9BA7CYLM2PC5v0fF2HRG/vl0KsVjuDcxNBUm6A969ysLG0i1dBVqrOUAFMouZfrBBUB
5WFhRhnCo/HWONI2GykKWo4JIu6YC45ot2jFnhxG967FGk2Tgaoe9fLCqkWsHRepiob3IqMOKnYE
E4hHTIfbh6qsBg5Yo183lpeA09ANKyX4CCEB9vqGouFkZ3zPRuBXpHMkYCEJ8WoZxER+lwXQy/k7
Ni8yEF+EsPJOzFcoMcOkPzzucnUJnUsavLXRv3JoKWbzz/qAVwCAyrgWoCxpRRkCP0u/8L/pu8Xs
ph4M1KgtHQAtO2uNApztHntfrR0NvjTctNUGL9G8QbbdT//EwdpR6xDVl0LC9UFnRcGIWCJdo93l
iOfWJFWgqn9S7VFjP36Y43ttodsmdENbngGUmVH8aBbctLq4Z7VTVtb8KRbVyjL8Rr058h58w9qk
O/iObq37lWOvmUuNaTdNTxHblqXsiEjKbZ8dANETL9xjLB4BHsvcZHVT+Gu1zI9ISpCYddVtNHoF
Yd5muK6Z3YruU7UsgsX4FQMOX3+UXVyBE1MQu/1k5shKCPbu9gWLCZUf/KHc3W88bvBLIs5LG5+G
8kE4D28d5ajsfUKK1t9BrlcseRwQBile/CotE0YHvmrxKtiE1Eyf/yGi+UsiUcb1LycCfD6Z1l6b
n6hMa3uH09+wXsI8X80hsJ/YCfOvMP7WBLIbPiIkkH3r4MmH/s4veX/rq1VLn0BJgoX4o/G5YDnQ
29d0Rj3GLDh3hLXEqFc+HP3FYnEyrVeh83Xyiy4/R/KPqMOsSS4lZljxteFEDZ2kbOCNYvM740yb
Yx1++Y0gXbQs+U4bGL3rd/MHQ71OWn8b0xDEbj2GFGOjj6bAbC2wJBAUiXFNkT94D8VMBoCB7oP7
iWAwascqTKg0ba5p9SCp7rNS/0gXCZpj21LDGWyX4iuHcDK0gf8GGAPoEEk7ZTV3MDKGxV74SHcD
vYEl3TufKlKD2Pg2k8+gvs0zKl7Gq545Wd4MDnAKnWz4b95j9sV6JGl4BfHZu0SHwt4sHAl6dK5N
vvrqfS6/KlrfEnSIalddlOExCn5kK05HBX4nGpHDWn/AKLQyogaJV+2/FF9/QFxskHXerFJMgBtp
4GQ9DCN6fmat87sVZK6G0IN/ixsFMexNqQ6NvK7AYqxwK/0ENRMMvWSBCxwzbcpmV0j0T4ffReIw
EyOSQtDfb1vXARg9CRrMISehq66l/qtMNKrRKaYPm4gdPVhgHevX1N6oV324dfqlLKTVd0kYVb8T
PiaVbG/nHdBu1ZYX3nJLvZnNQGQeGMqLWe0nCd2X27X7vP+qiWvL85LvifBwdJOUypXCTO7JQhJ7
MPo3DB/Cw7x/h1sXHn4dT/O0QgIIlRzqnzATxO06wny1h3TV+f6r6btGERxI30qxFQAw4H+Uvsy+
tgmZsF6p8RL0dRL9xuM1cw7DZkzwd5o1Bhs2odVgeeBDbbqdOGUTk1F/Eys31bnqxZmVR0PegoCZ
iAVUHzqPb2wHXNogXUgdEcxDBZFRbZMRyKEbLCIOjIk7vqgEe9GemaLzwBeFjCb9HFbEj/wD0gtq
t559/DxkAl01k8W1+S20j7ID35V7f5ZiL8bhh6CNiAiGMwYOvvce51kjosOrF4mtQ5YPmqrg2KdU
13nIHen+B+kfKDwhMnF7D8tv2in5q/gI1xauNDI/QdW6MywRf+ajyn8QwCExoHVJIkvqEqJk4GFi
9m1fWMEFAR10V8GfhgAnU3x0su9qef1/vC/Cdi3KhJMNYYVS+s/UdiH9URWXgvJkVE5288aazyCm
oqR92UTmps2uhe6sNeNItly/gHExWm0itlOl7XxnGF0zI8tCvWJvA/TOAcSENkgwR0POZ35Fa19K
AXMj+qt4bwvol5u5H1u+vVfJPkrZmbQLWE9hdsZ7rR9q5UVFfLoAFTZV5yUIglSekNBLSA/i2WUF
63kH/mMIR1/UR9luRXCVhBi1wp3Z1WJBWrNEMwNBGyRCei59E5aLIJ4NCDY4R6Zn2Uz76Tm7EcCf
kRGSQnSOL0LHB56jpqSWsHJwHgsDVguHxQSMmkLjAkxu+erGCKHRfhN/kxLDFT6kFnJO1OkkQfH5
irkSrIXaNVeqXcZVrywPApempRJ4KQv+qTUv/O+0vJOOCytEkkbGD1LnH0r9prDXtRQILMISxsWd
EbUF41rgHjyq/MH2uSOxWis/S8yZ1RFGdyp/jRYj5wbWpA0WP8g/UxkvI0sfLJ3FG60tIjuTsjAT
azFhUMNE4CFqUoUwrK7k5jVZWJGvqFw8/wkwQTOjd5ZwznJOCRK5JkteqzqzGE07KZxO6HxV5XfM
ENkeOvOUbwjwKnbU4/mDRRDfRnBxQDEUOEMpwzuzFMyE9xQ8oUgFFV84cwxpk2u7pTvhescnDL9W
nYjPwgNill4hop6JRDhKJlIbv68JMdhn+D1k4x7hACLtFEGpsx4mh0X3XpOaAWEKlNZaO3KoMOV7
7XzoX/CN2qxhmXUltn0V9AfQJQMTks1Zs02QbUm/7dhuoypd0zMGroOiHI8GVofyzsHSq6+x+VFk
9k7lC0wgynk4gQs3fXXUZWACY6PzBFion1T7EWNVcSCe75zdaZyvNIvzZPu2rKfhHkVEMf+zSdMu
WtWl0surVU476g5kkwPmY2634E6xTS22irkep3j5LdsXeaQfHJm3m9ofDcNw3/OMaUfS5/wa7I7x
0C8oa/V4L32nfyTVC5UUJOF164pEzyWBhyHrZlsVp9GR0I+CchLOVXM0Eue8c+S35T8Vl7hRdOcC
VTQHyIg4VAUzjrDUEsmp6iHEEUtjO9V0t5iIVLvBjYt1GieIfGqSrSZbPGA/KSugROpMczGnj7Yg
We4DXltKEGTrf4VGtQ0AJPBUHH6M1Vn9iqotcRvEt3MNsIuUROP5rRQBhB0x8qyC4fBEJvAvXq5Q
hjPEecvR6MSwde1tri52+jbaP8nwPcrLlnIAhrUqQ+Zl3Y2Qc0Ahluks9xu27DxgMKc+RMcRgGTl
fxfMwPcXcDtKLg8ECQNJq4lUTbdLFC+wI5xFt95n2guuKMEzDciamR7iQR1+c+JdouJfGT8lQuCa
LyBSkuMM6osr0ISbtfqZ7TOJapHyZ9Dh6rwk8uLG06dB9nl3kpw/oz+p5l7FExA8HO1Fk/54UJfi
nqSIfnY2rtuLqnoYCTX84aprjeFOyxgCUCFSpusSOBIXF816hgpvOCoied5LXuLXyYZFUlyoYqvj
J0cP5knBy4Jwox3wZKHXNwTd3n3Iki9MEqq0h9tXQWqUlPDei3TD7FspExT6R64eZQuhD5Eah2oa
OX6hhRAo0TQBy7tDThevy6cKJdlHVIOubBiThkCGT5kG+3GjEQ2Zxz+KhhFduZtND2GGC2p+nWCJ
ls20rTeIM6otD6K5G+H14+RNAGczw2gM7WmxXssLMlqdlLLOr5AGE+XbZYAdMcOl2YG8v5HxvI6V
8ygDQgEyOhMJBy8WN0HJo5LhneOWREzDWM64Bdbj7OYtZ7TYgbTCxxktgjVbkBKm12rPnTDEW0D6
dHlvW8IkT4V2y/KXniyB+Ij7Rqp9g8cdOsdzNmzlYjUizJ5Joq1ecjZmyn0wzn3pRYpWb1uxbis8
lHBALiEUyNUn8jdZ6trkjXCXqfybQEUs9gzhVOlU0L7ctenPUXj/DLR+2q495PO2oY+N2J/O5uyG
Nwm6f3n7PZj3aB1up+UniuhQwX2Qeo7xlaOibV7/y7k7oA/sxQXE2GlvgozZ44CIgeIHgMjfiF3N
puuyP7csVba+TauPaLorS8mbt695+JLhqIQfS3SyP3RnJy/R0VQbz5mpxHpvybgVBDVMMgetiEuU
W9SU5llyENaKJDc+5FEEPwkBJ5wWDVKMkSRzhl857WVNznzTm0znfDtU6CUQFJEPW2tQpwmWnTJa
ELVHqgDuf7www3wdUPGXMGJVswUxMlRfh9/J+4bO7JJiRZDPdvtGLmjv8ZVV9dXAoEVaunXs0Z+r
fKI5S7w8vMrEIsQo/ObuhN51PbCOBlexvZCOLOTN9rARbEtDKWRj8Bxy/zdKBUw0rlJE+C1KXQdO
NpV4MYl7Ag5cfD4qsgj0dqdTUVj+NDqxGRLCK66vhUdCs3gvI52WdGn7DcINzOwRAfm/mBzd+id0
dB0FHOhJwKHT7iVlWAoNbcWWT8TqutUwCIeYiMgF6ScEGKwhlCV0w1NDMTTdNALDQ4o9xunREN9f
4QjeaY+S4LHkxVDB4earWt0UdvCKUSH9XIgMROPL3ImGu3ks9Oww54BTa5zpTrLVG2/qrrogIsSA
aD+v/GUaiYqHARJXfTq8ZDjmlK0gDlIuMOIfbeNBISR88wE+j73qVNvUzbs1eaECuQh0tlqWOm1+
zfQD5INMs8VrWD3/O3zkGbXnMeRJckTCA+sz3xTxgpnuqwkgKAGL4y64Nzjy/UI+oLrt5VvR72bL
DzqyJbd1wB/nkgcAyqRl+8BKN0Z1rthFJk1G/ewDvy7kZRXHgc8zwguIPYSlW3Hl74xUQTK8SPg+
CcmGIgLqIwMtX/DqZGdrOu3l0Sd4V8S9IM5EoRFV9ES+h0wwwa2ZqVnd5khR6u3yBj5Df9Lkgr5z
HrHIJdGl59Vr03/W+B0n7oBxqwV2eG2ik2ze2+pZ1OilNiLkcPSZ1nq4p7odieIjkqzelLZPXlVd
ITr3g+AEGDKmn5rwWscwzZhvNZlD7s+Y7stI3IYEqfdPg/xQMIbuUmsnOG2fCNRsclu1YWQAvI5O
c/tqY9YgS53G04DHhGCGjBSJfciDqJ9arkGPnM7oC3AogwigggPLEDJ9Dj0dOldE3FR7TDJx99oq
51l/WKRV4O1DHZoGm5AXdgDK25XVfpn2RfzQ52xr6p+l+sbTqSrYq1Byig12QSpUc7dbuFJIqZmW
LbG3xJVc4J64TcXKteCFGde0hqxm9V+j4Ovy++rm0Nocqy+T8qWiNWl5t+PeXcx47djPmUEwpTRp
GwT7Ljpp+lMJb8S/ysG+0k+ZuU+ykxk/HOsVAVtPRsVzUXaIkaPoJQXHV6xryBug7XmsK+clAlYJ
AUWNb7iiuTlJ3dFgdCZPQg52mJnrhQ6tWfGLEOmRPgOJorqUPmyqUyfciT5Al07mUUPZrauzEGXI
ZXTtMUnXZdlJ+oeKGCYDuZIlUNrsOZWPim2rPBCalvZivhii0IN+XjdvE3JhefzhA5V6WiQOBXIk
mfD6hi4IOyYJrHyN5D/6uolwbM39EG2D2iv1NUnVe2IhM9R9JQpOU74GhNx2OyH8CsxLPJ4XhCbG
pii/ZsWb7ddSZxJ3uWRhuOxubytH+YUgTLV9avGrWr4tRHFBsEibWPcysofRy3r8BQy7fUhI+RMc
asko8OuDTcl3nYMkz8jzneFfEPEmeEtGQcfTJpbAdOXcH01MCfyc9YC3jygHEK5kvEfNdcI7hVJz
QEnDGknYsDkfJ0qrGyJHAFalHiM9hqvkSrxB2E94aT3H+lAyRq5TlOLYwiNRkqFhY10Mv3T1L+Fn
HTHgydY/oBYqcnzxzlcWGX7XDIUSYKNna7tcfqMocu6uBD+3xgkYazGvdCiCwOKlIuv+P+F29JeN
vMwLYbBf5fyTsfCZOVUZ8h35LFqa/lQE3dptpQ+CknCJFOVdJuckf/TWz8JTIDHB50LCOL6hT4hj
Jh1lT1Fyqj6EpM4mWvWNv5IeTjKWIeXgBCDpCWGpBo+IdTcYL4K2yLV8nai/oickUR5z9IqWWguR
55ICcBqUS5MBi5z0bi91TNoCqyt/cswtDPqmteVwEJRWHxPY+eaQicpHrSwfebdy2pGiIAgazu8o
4jJwgHbtY9Ad6KHh29L7jVjq1ddzlJMRQNo/f2KqHXlziEQJyGq8iJwrIrE6wTRk9aoFIMtaY91x
rSTGGYRnIvRIGZ95YqwyEYwR/nH9kfMzJXST5A+iP8MlpqPhbGa3TP7QF0K+ptdkL/HLjfuSBltI
7IaS9iPjVVRfZ7CsjiW3NH8chqsxPP/34AD9dQclBMjnlafu8jVDij4FvwW/1kiEvSC4O+kBcV+j
mbZrpC1s5OCsg7qalAGggfCKl9xvplNd0Cbl/x91Z5YcOZJl2a2E+HcjCoMqhpKKFCmjGWw2Gifj
8AMh6STmecZueg29hNpYH9AjKyM8RSK7P/qjUzIo7s7JAAMUT9+791x2cSxXLaXVV5uvXbb0PVJg
eIBwge3sY6YbzOq9YsvQg2zUqThXPXp+noRor+PkBe9XmiDGXpO544n5zSr9g4ABEeL9ntc7n1ES
Z083rzVto7NjwyeN6aSCacDCcdTVj7kRDBiuip4M+8TaVgMRhfHrvOhYKev8KVBovwNpH94TgdEQ
8FuwqWhXO3vRPdm8Mu1pHk1a89oprwPrSrKvNvcp1Rr253rX66x3s+PyxGUyxVumSyxsQESoaEjL
pZkzgtIkzwaRIozhC4Y2YJ8aRCebJcehW53tNHXPCc+HC/lpSIECzvpThBae6v4o+tdp2GsVcY0r
CkBbpRFH3AOjvqrnZ/efZQ/NdE2TxytRLzIg28UUDMNeAtU+TAM6BcpnWps0ShxEhhtrG3DLdXd5
8iG1u6FbwT1xPui8WvlHmV/H4e1g7sd23TQHlPY9msEaDZhyHMS9QxuUgLj6XnBb4MmNPjWVBmBO
26m+TNmd9y77pR0yaT/YwZmOSZdtEmqalqZJSFJQ/k6MLWPqhH0UcyAhkCTClWaw0cGxQtkIdiDd
RoQOJoGrp2gydxHpJdpNM9IucqdsjemgVZDgQA5EMmU8ZIjD67suPofR84h0pI5pOEzdopKnRkEU
dJ8hewDolzOgvJuzXmjzKM1tOe5nWDtFz0BA0Y6pn2Ut7Yqp+HXo33rqpSnfauM21L8rIax0hPbF
Pmb35fIrg+is4NerutXUbXyxKS1u2xha/NHLwLY8JCWKSWya9Ky7LTckzDAm4CCLwdeO9dNAQV8B
ZWnXuDOwx/tXzfxCzC7YVWAsbPW2A5PDYjTSnTl5BUTkrUlWN+/PsGjwTLhzsm/jDZuMYEdaRIwg
acJg3tUPHikP6jEM0Y4SU2JtLP0+Uh4dln9Qs7PccKvR1asHbpp+PRKmUX+KqHAr5iXmuGHOkeI6
7IEDbXTvfshXrUrmzjruFWA9Ryv8mNDDdYU7jFwGV0VxRf2Hl6hItqy+pvPmMZmMHuzEJajFLHfE
1rsNz+IQigAcRuS2iMGI3gjD1xLaDcb9vjyG7VqY7BYPmFHN9HaoU1xas1TPzQK3YHduUSePD036
3us8iC3JrmlGQzHrp9qKiCCn+5ofre7OxMFeV2+KsbKHWaeJ2KWCeWF2Z1NHSROdSsGlZeP3xBh1
0IADxBCX8T5irQY9xU3noYXvkNSLLRxNtg+CXIcOgSRWELAu89QxvVaUiAzGw8CEpMUrHHYPDS9/
kvg4l3CruocoJgiVVmANom+y1h0E7XLdDTtgXH7kxtZt61D5UF9oOEtwAXYwxALEmJha5BF8b2qt
DcgPXXdQjPuifUslwNCHvt4pY8Lu/ImBYYQ7hudTckII2xhHib7GuiWGgAFJz9oJeTwNudSoSfYE
uYjxvSoONh3mipO17oe9MR2L4XpU3pU51fstsV3692TQT+pGRK9odSwVsAk2bhiu1864zlkfM0wG
BgZu51LWd+M+zJ56mhb0qFW671xQZvMJE9IErFmteICi36BjlECSHx/5pXQ+AOGGKlvH/tPOn7CT
tnTAgjfP4ULfJQAyBEovtzD5SXA0KCyjE/mZFtOOqL+2hpuhfMj7S8YdUxeQjcY3xYLCiP8+Cd/T
YgWx1uI9C3Zes1F0WjPWu23eStqK6MjZMiCfIV62YCO71IPbqX2VgFs07Z7Eg8ba59PeMXYiq6/Q
yar18grxEFEyKuL7ueULYF7a14BruBoyJBcEvTSIJE4FoF6fdl3BBs8Ul169m7J34vbmKqc3NgoP
pxkrGGHLYX5dMRblkBi/Z/79GD+Y1tt8y9KLjR5nHzXxj1cl+xWGRfTaZXVbyb2m3xD8Nc1rBB4Z
K3fD8LlFapXyhG/Z/ScBfdHwea5CcR2w+YVx5rcoLj49ttlQLrRT5z+m40diRss+pMky2ITuXUtu
4nw1ANRKUiDg50KCKLaru3G8Jdk1JcAjfuMdgKdNkEPPnGZgY4UrDlUIzFCUm+Y6AbTNd3FjI9dn
XAunobAJ0932xBpTkMb+m4MUj2oUuTuXKxsi3pRKhw9jebQ97zjphLpRPTPlSDmmVjJ3lnOkxGvt
3UDmTWtWu23sPJSQtqDI6N+r7FIwprCQ06r37BsLIJBM1vMtF3ghHnn1SbgnBZ37tByu4Ug3GA/9
55QIMA+KMlPse8fH+Y5L4MbAbQ78dp6iRO91/8FpbPuzZe/D9EF11jRFqTbt8DbVz5wqWznSIA18
wB7HzIFqfcSOqbh5eVPS6/X6fatc09Ub6T7Z1SrrPFepb0H8tuyt8hNLMcHY9IERC1f1PG7B7Dxf
OD62QNYA4zvLIDtsn5jUcFlLoKnlotWLfZe+TrQksST5m6kHr3AI5UWjndIyYOiB8+CJs3iCQU07
BTFIgSfF3KV+TjOEDQxQX4NJA4OhFUcEo1VpHvpuP62naMevToaHufriAGFQzKwTRnoloP2tLs4V
YcndhzYePOVSWNejc6iLg9ndMEQAihqP51D/kHHDHXhT1bdRfaurlyI7J/0ypk+VIWlcco/4AxkR
n5p3MdP7nsddsFamDZD5qnjM445tF2MtH3gvJpKGGaDxYOe3o30u6PhH6Y1ODxIdr3gLYD9NeKhp
y8PZf+mmbTwhWtqw+8G3k6t3UXmaM3klSXMTfTWqKtTMUJY11MsdvNFNaz1IdLycZZbTJN2pw1nX
TgT8+NGD8Ka1UxSuHkeE6V73SNcNOmgRlQK/g68JIIr1Jd1HnUdRuMvla5JaV15vn/R6YGe404Bj
G1tZvhgg7B2hbK2Wzrx1UzL7LjDL8fRj54XWhaheVhKmvP1np9wC7hLB9YjMBJvvqqzuij5ZKo3N
4Lvd0mY1u+/A+xBfxZ3b0htvgH+tY4BLStUgYfo+FN8LAy6E2xj7BAfdOGLF+hQIATL/A1W+4mG9
f+mK57ahD8yh05K9pnCXTLVQysVrJ3hS4fPpdIcpJldT5lbRoYG4ZXNrgxm1TDbWNz670vGKAcUA
J1lsVY3NRUw31ruBqWnEJ2wAdXVIrDchiUpBx5gcpmLbm6eSVrSqP8XgQ2DvQew0Vol8y2qmWHQX
EUM5MG4p5+PnIbloFhR1vG6CKn8k+46xiRbRkkVGr90G/XOvb5yBvdBD/JrbiLQaVp0AWFT9LluK
FuV1wnQs0JRYMxCo35NLjJjJrhDvuCEvWVY85yuEP+813NUI89CBBagoUP2huWSRqaeTX97kQJIU
yZZIeUnjF5RmbFQKOhZI9ujCOCQPMJvDYIcqoYxWKvMjtUxYunY9qV79pjHcsd0V/Ws5924atHjt
LZBDw+loMh949nk0rhPqt9Z49WiDTfRtrpqeATzbqCC+jHgyvL2dbqp2Q7oKD0Ueqjy/ggyBhoHC
Q+cy1B7lSKEY37YQZ3huMVr21dNsUsyQijCr5SbTabETie7OgG6em/P66qPZn3X2qdwGJFNQQBg7
9si3vXmZXRHqBlYYnBvmoRyZP9yYw64oH3MKE6VD5DO8zdKaqHYJU6T7z6PBQ9fe08Q3EYh3wWz0
fVRmTIbyHnmfFu2sHP3RMe+eJkxSCt3UluXIG+6EfrGsu1ylm8G50+jIsACSPFoilGOkJE5kFc+Y
AI9fazkN4hxEyDMliVCA5KlWyIXbRuljOj0yrD5N6caXBVvR50bcUFOhmq559k6TK1jtA+gVtH8C
h6DQ16m6Ds0dF9MsNtd8XNwmj11Sz2yFzHHkpxX54ly0RjODNEpabp+9/1KFtG4R6Kf0lR3XIQCA
TKcHNGvR+DQMOzZutrhW+pt+/F6Vr0744bEHKU2yC6xdVmDvuMv5PPkhnQPgWeWdQ7g6P8VMAirW
Tbj3m5OqvdIGm3tiRE8vtG0+f94zlo7wiTmLEbk9KpWG7Ie9ZgCkQ6FZxEyEiVX09O2Xf/vbf/zb
+/Dv/kd+zpPRz7P6b//B39/zYuTFB81Pf/3bPSCBPP36nv/+mj9/x9+O4XuV1/ln85dftf7IT6/p
R/3zF82v5r9/Mr/991e3fG1e//SXVdaEzXjTflTj7UfdJs3Xq+A45q/8P/3kLx9fP+V+LD5++/ae
t1kz/zQ/zLNvv39q+/23b5q0v07Uj/M0//zfPzkfwG/fjv/1v7LX9/yfvuPjtW5++2b9KgzHchzL
lqYmVM2wvv3Sf/z+GdVRHUdati0toWvOt1+yvGqC374J41dLajbfpSEqtnVb+/ZLnbd//5QuLMNR
LWGplmpo3/5+5H96B//xjv6StUTTgwOof/vmzL+++PFOz4dm6aqtS0PoUjd0RxW6rvL599fbMPP5
cu1/WIEqyR8eaSLrNzU107Ld38glzX43QCbcbY5Ea7colPw7+wpp4Yox0DpcE647ulMEg2tc7C9+
p1+hclob62bFgINrv1rsmG+ie3T7J3CKO7riu97fSHOntkvqzPp0gby4SDfpxlrZrgadtDBQCtKn
uTDLSKn0AJwukIRTAh071Ov0AXhVIzTxbolXhp4PMQcvEsLGTctLuGGLtkI8sCapCYFeuKSDtQ9u
jP6Khme7DwmbWVxARh3Uk36TMA5Ud4CXXH1H6YJDpFjKZyR3KNFWOAYexabakUjwFgL3bDcXZrd3
M/5r/g2wT6xrFCvGAd4PuiWeY7fds35ERLYAjFCvNEidoIUuu5vLxVkc9/NfUJYfCEVYvRAyCT2i
OlQH6D47jBa8diBuiyf3/t5fvNGROQANWaW39MIW8aXE8W9BurUWe3XNksp7EUJYQsJ4CVzOGWM8
ftxLuLjnXC3YryCbIVF4ab07yLBMqHWLt+rZWMa3zRLSwiFd0M4DxBE+aHp2G5qoGCIKgJacLwsS
iHFTvk9rdVtsmr2IULUvcsPV+CV83wGv7hnV17resAJeT5zRsL/DOQQjjCMjmJLwJvR3B/g9W1Jo
wFsN6KAf/GSPW9He6XfELK9DZ/Vo6ivtplP29cp8Hjb398pGw0G3hhhMFES4i7bR0l7iJN8G22E9
e5NXF1G4CPUeE1fbxDv2J655ZHfRIETAyLdzBaA3C4EB6oR4CVGd3q4zfxgoFpnWDxuGbJIPGMMf
HxJvVQ9bvg1EWIlmdSvu+gd21VhEI4ZwS6xrA5qwGR3InHITYCrBR9lgj+zXpbq0DrUK3uiRjZdM
Ts4NbRoUvvjGj8FBPxp3dCvWLRu4M7Hkb/mkLuFbsbwvYM3zB3UXn4Klcs1T6ypSjn2/YioRH3Ke
H9KdnyL2FX+mkMDsRe5Kf8A3inNJYrojS54RwErXjka9bU1MgdBRaCQwlNKY3ku3uG9f6cbKQ3Nd
8zPybT/u2hY/9YZH6y44c2IPsNHaT++GH7l8I/95cT4fkGKyV2I6gesoItVo0dCsfkKRXNzPBhT0
58xPP80XZEr7OVjJQzcMwXtl7GJX4YqqyDhTVvK95rvtpbZm3GthGCLQ1vVvCCBr4A31IEIWwxOX
WSkX4aN2Zgovn5foTL079T1yFw0zq27dbgQIjCtCdUkQeOfAiFJyQV27Z6DizuLKj/c8Izk7Agni
kjnJtfegkOAy37JEy42PQYxJbFG/8brQ8zEXeJIsFNZV9+TdRGd/P3w37VX5obwxsAVmzE6qNlyu
DwY3/iNEb328pw7RNuMxg0jqjqsR5Mqi2U7L68KV+zeivo/cJ+E++k4NvqOiMV8zTBXxh0ee+Ert
r+zn5C1VFozYmfkenVdUc6gMo7N+a5xD58GIth2RDiD1rthmHvVn+1BQsQNd7dvFu7rVkMZfEzth
re0nzG7HFHMoks83/bw1bhGnaKfg0zjZ5+6K9Mw7Y3ciL3GTI5hkOnNrxdtZknMRFQeE37NeEDOE
IiJavb6SwltdIUJY3AWb/EywoHH1uMKTtjiNy5UkmmH1ri8Zgl/V3/UDfwKeLp6y12es2uCCeHdG
t0H0S7n5ipGJKT9VEtpuaA8b3Hur/nDSXe3qRGzipQ6WgkgVDoH2HkKX/MCturKvc7qlqDn4Xpq/
V+bSwknD1zjrBK/miTJ5yQvi/4/AEFEMUSFi0zO2Asnc0XxGz85++VPKBX9MPp8xc82v4tRcRrQH
+2RNrN7FWpG4hyeauU99AHzitvBYFmBEu89I36GvpoBip3OF5WlRoqnjmNItfzw4a2yyhuTBxJAH
Ltx1gjBl0Wjrllnpku+BKIr7wlWS5UToPZenehTvvsrkS7rGyj/L9bNCOmhPWcZEAGEF+1lG9NYa
xery1Xh9QJG7u7vafCpbRlD6npxI9+GEqYgBgMfO71VexVvaYzvrqJ1iGpjnkFPUIushH3Q9/4cS
6QaiFVD+p/nl05DVF/599kr8cM0O/sCLsp8QR58gjSxmVAG7BnrOLyPtje+dWBLHiNAgFNfe6sZZ
yln4nzB+usYoBLCSf3kmNnFJ98Ggj2a7BcaeDpab1kBZAALjKIv/J9Xk/0d1oi3/qky8Dz+q6rX+
5T/buqlek4/6l/GX/8ya//qfFUpX/t2tXrP3j/q1/mMhOf/I3+tI61dTVeGYGwbpwkI19b/XkVL9
VbMo3RxddyzDNHSq1d/rSMWwfmVWpJnqj9rTtPiu3wtJRTi/Ul5KwzGFbhiGY4v/m0pS55X9oZC0
DSFsodtSMzUpVVMY5p8Lyar0jDhU65Hh67MsivGpK2apNVvOsUbf0Tk9AZ2S0qJt5d63FIjpVSXp
QfXKI90wk5U57/Th7NTRWxAUrE2+OutAkPwElnYRehW7bUADvjGZRw+EzhhT9PiHd+T38viP5bD+
52rYlqph6qZjGFJyIJb+80E0fmxYeukX7pgpLyhf76JukPu+pPMWmgl8eVqCk3MSuWO5ootGrHhy
bzlmcVAnse9TvyTeuk2xkvmquhp8I7ruqtJZZ7rDALI1sOSgJr5PpxipAdToMSGCrVMjuRq8GMVl
pW7/+ojEPx2RNCz0TLpQHVNTdSH+/LbYDnkCvq11biKybOfZ4Onktd9Y06q0mDxaPoypKNxXzZ3d
Jvk506q1UTASGwSFSK/igiM8yVlXaoPIdaKh+fVveEKHs5Jax6BOg00we2dTHyGq4bVvUHVYE4OK
irllMtrHpc+wtdlLrFhnadbM7d7GNKouTkIkaEsucYS49lCofrMKG+w4SoS4OCsrz5WJ1mwdrgO3
DgWHoJvDVTHZmnqVISZy00a+/4vTZfz5KpaqFJZus7fSHMvSHYP75Y/boSoMyqyrqsHNnGINwubW
iNPsEV66V1I6RXZ6HqP4gjOdqKeY+figwTOOo97cjBYuXkW+EK7Xvph980rSu7HtxTlrBu9URJV2
qmBZknt+bbcjbgkRJRcVUbiehe111ys7NeNaGztA/mbl6poVnQuTUU8VIcytQ58oPGGsGo1xIJgp
Cnw1bYm/RGDadIJSpA51w23DmgDw3F7+9XnRfr6MhKqalmpLw9Rszov60zaxUZJhUoMcarop3R7M
5m2MNswhQGNbZp997/jr3Pso6to/hH6B56IbfWLQ8BwaTcHjaZIcmldN9ODAYfHfv3h98/vyj22s
LefXZwtHaPxPSMdmDfzj+yZLvapCMZkbNentpVUXd51EGMLQoDlpmg0rRGSgD6qJLJbUto+9ZoFB
yDIcCZ7pH/761fy8FvJqNFt3uIykY9i2Zv500xVdbTZqL53NFMZiZwpnDuipfXT0+OUcGaQPsUW/
OqbADpMAnVN5XabJdIqt+qKmGaqz0ddcr6zVva52CAU8hhcQnY9+jc+xzJBYkqqYumOhNKtBjTJu
I+QTrYXY/a8PRZtP3J9PrOaoPCScr0PS9J8Oxa77gcRnYlrTKiWgJYompkVWKx8alUHkxIa2avp1
P2/qKpVwcDOmzmxiblEUcdnS02dxV49IzatyZoS+Pq7rnDkt7Vu5/xev9eebl9NOW8RWuXlpnVg/
X6TMrHrD8IS3cWLktVMEkWMs6mzXGG16738MRsJ4pwVuEReYwjsNCRBXyV6LwWJ1cDD++uX808NE
qLRTpCF5xgodIe5P12Tt+NLxfdPfOgkqDM8aQeTMtLe6T1fYZTu2erW5QNu+94sIXUMzxbvRMraa
CjiishOa8vPgQRvB4Iig9HdyanQCtMXvfzU8STJTKeqdETIpKBRfR6AJ0wwVCDy8glShQQZv/+Ko
aD39dEHolmOD6NXpi0nn5wsi04X949oeHEBeTUwHCNB+vFL0PscaiCCzmZDvW0O1LtMZNVQdeKjI
fdQZ92rbDddOpc1WYrZnSmNBE45IcirEOJwLq773xkk96E6iXP31y9ZU9acChZuS+khSKdmsFFL8
/CQc/dHIJg/px48nCGlrhCsRRjXp84yhnAZXFcj0rc6EeGqQUOFY/T53nAEl9Fig7wq1gxeiXeHi
YzArL+akawfNZB5RDUG3rWOfDo1uEaNsAnkvzfzd0BNYZ1Owm+xE3aUNtXTh3ARJPD6ZgKHazid4
wCIkTXgJ3Lss3PV2fWqM/l3Mz89+PsPCUDAbqpOxqpQLcQti3ZQ4MY2W4B7Qs1Cc6KGvv6qM3MzM
rTZKmsRODatgiN7UCKiTOUR3mg3NcipsV88AEVEB7Qe1/gwVy9mmCTuYnBinAmZzoc+7D6HP0YJA
hI0x5aLsEXtpPtgH0Xv6Sm99Uqz7hKRxT5V7Z/xASU6qCDTdZjohqDXRR1EbKW30WIxl5A6z9XE0
jU0rMEQ2Tt8zHrMhYUhiWFXkaY0fKPtwSOVS1SAqtakXHaOueeWaWkyiCm9zXbzXPv6+r+W9DcaL
xNetRwahGfOlY8nAcSvP80mpou8UGjWeCK1g65PX2V4ffNLqElqT5Gkwgh0Rv401Nmd8PF9vMNrY
1PVVx9p6ubdhfe2PiRbs48JILmLoShiulX34+t2qE0WbvtVeC5VGyY/LQ/oF3Jd62EFru6li2oKl
5Y9HaSXfbW+0IYuF4Vrzsus+zy9f52yi7FmjDzfgCnYogPoYz1DkERKa1A9fBZdZ+2QQYCpUGqCx
PfzjYP5JKVoSXwb4IXqrR8pjiuVoteI8DtlOQfiVlfgMmAUZy0w3tS01CZMhj+dfXqNW9gObmUKM
E7GIAu+gEDIB4pRpW9GDXlSYa+gyQ7/Im7auedeWk067aCLqoIartAkaB5/rXdMYa6sUJO3EwTKN
jAKmd42rJr4MuBrPTofw/uv6lVErj2bP5GbElYLwCrYV9cryqxr4R5VXRHAha8aKR5l0LHp1rIbH
1vOnXdaJ65L8c7MtAHTYaQhHQXv1QU+e9RTxmJaX1FAzP0GpCvOZLFVtkBsuyvLEezyS4yQ9nAKi
TwAtMmZpfPC3Wow5r7SjkxjxR/uY+kqcfnQ1OgRoWp2hFwO9pDvlRMbS2F6mVJnJUgmrdOfdKra2
tpKGRUHr4o2Jd2oReVEN8Jqpfu/DSCXIuZIcgZ9oBiMovrnoYcM2AJ0OZX0ts41ptMGd2jCiySzN
FVnrIAvoagIECig3JSQBUSTelZzfej/DaZqxw8/G0OKxAV1ihLdF1qX+pIcQ3fqPwUEQqwwSg59R
XPUmtXbn1GjH+Vq1FD1gisFbiyBBqKSYm691exgQK8WOwBIC8lSOrf7Y+giMzSxT0HhzS32V+EPa
7+HbfAY+FNdqTNW70bOHqzyL77O6Odmtol8btDAafcofFQ2no6flh7DtAbSUVX1dERnvqAP3RzQG
Iwrp/k6U5NMOGqaPxDN5YlRpo5yUVKDwCMNLoA/Q39V5WyTSLNrmE5N1q0m2rTNMW19M1SGdGAvM
VZ4iTlloVzZDOUrMeCppG88PQtWq8pMx6s266JBQWE3N3HU+JPbVYFOG3IKpa7PNMc0DOSqEO3cD
sdxD1dzW45z8oarM05OBFmzdZrREcSDZqRh+vO9+HEc7P4Y8UiUjMcW5x4fBlPtspGmb8K7GkxVc
Sxv82byQBGr/EJWtvfx6gamFY1kfW3HyPS4WuyF4vFEhW8ybsWrgid3q267WDYJstcdOjqQIt1n7
kmwrB1XhhG1jbMvuzoo6nvNRCFxk6nEL23Z1Y3dTsw8UPDOywn7gWS2UpSxahppMzzxcrrJ5f11F
Phwcmc8pWrXukdDrAarmsc7qWOcOKKrk4euB3UrUswDzU9AVvLtFyFhrPuKvjUtdlyyDHXPIpo1H
t5eDcRs4J6+UNMDV7sEJlWk7eBXupRp7W2UqcHLbRNmMrQ2iMUdeFE8h5mQ6n3qiX2sheAnEHKiJ
/S3zVOWmaOnpa00Z7LPirNgGrtOqjrZfN3PhDdNKZm3tar19L/3ZANA540sXyGXUdOrbFKgmEspZ
7gR6I/OQkv542caI5KZGpN43YJDBKASRVz5bifrx9QT1JhX8lMLoPeqK6VCUMM2/3revMzIogGcN
RRG4QXkyezPqXZ3qre3rtJtBwfZeE7z1MaYazA1tle97DB3PiCWAJMTBJgnaW70PvA+h4LPkli5t
78YJI40+PbmNlsEN2PW+3L/4fe6sp693dvAUGIMhyKBWOrtM1tWN09YgjjygNZOw12gZV0LDAlI2
dnbyfZUddqFtY2xidCsqKsg2tQHm6HTqkyCdSMdxjLOZKaTEMh98i0Qd7229u+sLKzgoPrKGNKgf
zMLxSMibiFi0vHWROeO2V0eyNefSojKhVKCngXHZ6Gc9LCJopd5LP1oFKPAQ1qoafWTyvbBa7V7U
lnZfN91e79GHFVHSrwz22AticGgAzw/IrwW1DolRbXhWXilDUq1rVe02RqAjZUfj8/UVhEQQqzrl
xqdQo7XaDRkw/jC/60MwD1/PAnpLb1+3Pw0Xb6/EbEDqJD9+fbAVhCY/tso5WwF0FWUxutq1fi4a
oe7rRl3LIYaAmzW+ver90aFhGqOeM/12QYQjrtqjfg7HgFunmjHQdrZPsiKDtZNhEeqXoYisjTID
vKc4y87KlDx/PewVO7jPLMb1sowZsiklMsS6dBWBVsorgmI51aAOcnNIjmNK3P00LCi4nLUPJk9l
B7DNVXQmWZntey8nyRwlS4x+yKVLSHpljvcT9+BciTUhJoFEO0YGnd6spWOjSMAMLPBZWlBO+pzg
3CP/M+sjhNXFqWoH9RDGjB+iUckOedvOMunaWk2q9fl1Q6girfZCT0jCTVFqfi0AyWRVpzT15VGx
XnoDkNI4UVv1qXjN6k4giFOQh06OzuBKO5dTWgJTgutFnpq+GuOo22Z9+5jrmJtHO0jdMksgx2lp
sNLCUaCGxeDV6/4IA8pH1GlmCSr2DDZpXz5700Rk5Wfrx8FO69tim9XaMeHrEM+RW/x1mXwVn0kv
UpzSsPd1ICL4EGpa5JxBThhvZqLBhyuCVZOiKhW8kyTZpvmptIh0Uds6o+BuHjre3TvVaF7Glm/S
izE9J9FEm0ZAYeTBSp4r9WGpVhkONoLxQkuC5HTkXVKOaxxOT1Ytyq3QxqekavFHyekpShrjoJOC
t6zajO2ncLStPUXmtmpMDR08u6NOMqpTbVyxoMpWRk2UkZQt9OEouCBsxTzhRNiGGtTaRYK+Jy6T
dK3mAHbmS6aKewIAELokvv3cqI7msme26S42iRumHcZdX9SuGAJn13m8llLDvz0m9vHrzGVaaR/L
BIAjTZa9LW58FeNLlBl4VRQcHmQtBzsbZdJSAQfyHAUMQOqst65KH6pAN00w8aDynvRC2adBF91Q
kMCF6fLT1O4dK1kWVfkZsjbcfn2YiL1QIljksfDPExvhQwWCKdVUV6nqYpP1eCIJ79yAJHofgsg+
VSqQqa+LQlQGxQwrLE/nCHuSx4g69kP8C36/FRVaM4Gx5KSXeoaFdL45grQl3MGb/OPXh8GYEB5b
eHk9z5Jkokbpe9YY9krUnuLa3Qgm12ZEH8fVaRiRofDA2JfT2BxEWtzZZt2tObMOKnHd7HF/pt16
CKuafYUe7wNdL9ySKO5KERgnuzpEvDu6SgYPTipdeiwbcCY9SY5XEzFqXKr6pqLnw31ao1OO54Wt
ccKnMm2eFUkoWKuUIWkQ9A6/PvAQGUj/lMll1DWBrFZ+dK0Zuf5YUtXOCqHSaTXSaxRv2eh+xUyL
IZM5r8Oe0iJAVzlezBkWbUPCrxK4PmNELzdglqsl3VZJMV8mlVHeGFXVLeJGEhEdma+V2iW7cTSu
q7CBuVnUsG5U8kop1dAczVWxFRe3Qio9XCYUoHOLM9XYcg1JPz6JAJH71Ab7wM7lXknyB9a9GpGA
gQCdumUfq0g9HdzTsZW2h8xAQ22IslsmTfU0+JF1MpLkNPj9i5jbzwVp4Qslg0RZZ/V6lDiikzjG
D8NG04+yzzLohnPUhwcNuEjJLybmhFa8yLjT+jgcqS2HFWzTXd0T3llPlrhreqyJHSCTzLcCkgLj
1Vf32u8bor98nKKsV+KqC1QohGrPbils8cNbyHVbI8oPpVlXm9ZzqhvVYVTNfyUQQK+ogjuWLiHJ
wbFjIW5qJLS1VthLblAmAko1rQLl+9AVFdV/MO0DqzpLpgKgm3rcrErrSTIhNIuakBP645fiwlSs
e99ItDdT9YtVJBxku/MH3wkLyLvIBcqvq8+P5ku5JfsL6No4UdFrKunvaW2ot1Ztm1t1jl4wWwg+
rU7frldRCfRt2pF/lwGhwxOT5JO/U70mXpnNvD8siYv3Y9Q8Sg//QREEH1jif1N3ZruRI1m2/SIW
OBinl/sgd/rsktw164WQFCHOg5E0Tl/fi5HVqMisvtVd6Jd7gSogAzGITifNjp2z99qYZRNj1vdv
hc474wyC+JepYCltzSgQhVaArw6HS6RFNeJdTzzVJbdwMZlBmQfBGXfLcIU+cWoq5vutsE/eci7N
krs8Had1mQoSHpZNM4KI62qSgKGEZMdE43tmSL682q2Fp2eaVLGpIpFtuzyk5+iE+vXXgaFcJhnV
chIIJx/Qml2/VvGMtLLuHeKXSHPgFd4JX4d17DUAEx24E7lfw8trSmY6LrPzWEs3U+Yc3Cr0tsIf
lqfEPRUDGUUhpwtuSIV4IkuA8XMe0Zm/HKO2vJ3siIKO4ve/acwj9/prOw7RlkfP0zYd16LJ9efG
d8VjZFZNlO2tQkOePQ4B14vbc87VXo+qW28W9YOdv6ZDg9e6rGDacihxBvf4a5Ajpb9IftW4k7MT
OGPf7iNFR2aaR/88VNA2rL46m3PKCcFG4DMjhLEyV11LvI3VMAHeLPy3nOSB41ggb/8ftHXtpcX8
5xa0wOBveyjkLHp3zCn/1NtXVjeKyAaVrvUR+Yia6ug1ow9TdZZtExaNq5u7x19zxbZxfKJVTaIF
Mzi6ozPyX7km1n8cckb5Io0GHYHhxiDAmhRfVXJvZDV1RJzjK1oalZHyfmaOSG5nqJZ1mO2KSLNw
sEbDUWjNXa+p5mRCVN/GE+aXye7Nk6zwlfUJ3HnJds2RwjpmaDRv+xYNhO+CSFIlzowOvJUfw7D5
R1EaOi5qLiEIWTEIotf7euKTEHKbRMh7fVsjKCQ10yBxprtfHdF/S835P5Nq/m80n/8vyjkd5gbo
Xv9vcs6PvPv4fQbPfvGfQ3hD/M12Hc/yBdpLdtblUfxDzMnvGMzA6Yd7SDYNy2OA9vchvOX8DZGl
RfeQAb2uW/4/xJyW/TePSb7tMzM3XYsZwb8zgqdJ+6c3hX9f92ndOoKZv8so01+meL+JOfUhKvAf
4v+IK3xBsl8R+FU7kAucIbBnagPYr6P3lXrmvs7gtMUvefxlWhdbZ+2r/UAnWkFXMLgSkv7gqw94
iaQuV43+nFfZcfbifUVsvTiM4VMlkAfeeMZlNruVpz7q4QgFqlQfbvGtd4fwvtTu7Qnq7iF/jMAQ
h/ZK58rAKJEZVrgnX7+mxd0c3k0VXu7FD7pJLZOUFGjAR/jezoRgkL3BcyDCPI3tzgFRtxAXOer5
KAABuU29hhnEWjUJMGnisZxk7xVA40yc4YzDLM7/cFgLUMLMsomwqfFmjvT7PAlDNc3Ww0gIB7cn
1rCkoHKaahgbdPXCrD2UBWuLxkdYwOzRrrEtss45UWiADotXL/tcSR1tHPfZAZBXhaCbUIxnsALh
jqyaidicmniyX8ZEQBUpkzDjJszQyLm83Mhv9OHBy9O1zXWP4bAZTOIZq5hmPExfjBt9km0NxghF
FR8jGQcWRro2hFYIy1/gWgvnfUnWeB9ZVCZo5GKYnqTgZhFLUi9XWfKl5Il+743qttCAHEiOBqF4
A/MCa2XDYFHwINQExRNmpOVzEVG2DekiLNep2c8j7WczuQzpi52taknGGLZB8hi9JzU9mwCKb6Pk
vdKhEn64YMoEOb2JYeADNOEGPTf1uDa1m6Ej9dh8tgmLrYxnrqm0AIVXFiCg5+UqEzuEqCxJlCXw
KfrShMZQFOZ4NW6kQbAUf28GSUVyOABfY1uMoF7Td56qBjMx6Y8cuUnr5EHNLGIQ/fsGX79Y+nYd
+V18URJ7Yw/VB038iEbRob3SRhvH/Ool4rgYlyWEU6l9FkAfYb8QTcZ5BPdUIvj2MJnNxJtjiOWy
cr6WVsGLz2jGOIiAkyEYfWhmPs54Omolk6y62IkKwlTzXrXPbfdlxAzq2A8a/CsNj9cQWWRzcGbn
x+hoW0A735Q6YaMViLL46rRbrdI5Wb2NzIlUqm1qtg9Tf+vag7Eo/Jm8Lk8uYFKg9cALWp7aCHM8
cMkOg0TkPNepudJRaml8EwrSfJnma73+IrVbctBZYmAzjyiI54xkULeOgoZnIEeu6FI2kASMx2vb
W+Na0nP1ag5YCuFDz4fEwTFBEjQlQtoEsJmNgNQY15UckdSBledZWX6dAG4pra+ai3XmaW3q+kni
bhzLaZ2XPE4trxijTTny+wMsj+VZce8dDI5Kw9bFRCw+4IbAVHKO06/fFvH7P8qF36U97p+riL+v
jTYjWdNiBqi7y9r529pouUzs446oDzIh26pZz3dMPfheLWDfPHLMXnjqC+A2CsVtJb1jl5u8atra
8LBLgnxnQDjxjfe6gbJ2m65Lj8Wk3vQWoZM4B+uuZZZLfDYqenh4W49WK8YZlPVdszz+DBoh4/nU
Afn0tbxk4/jrHWiriw5OBC+zTz9n8gg3BQNUxF85L5CnP4tF6UcQNN+8JAzBVM/h1BI3TdKO/iXS
t4JmY7Ylu0kSWT80X428tCNOpPQr9GDAcK+TiWRlTFvgrtv4WnTTyh63//ruGv/lzvPb3f2L+ku5
zAkx6yve16cMpEsGz9sCqso76qaE13PQ7OS3JeBEM5ph6xHQr5qTncjgX18JW+bv1eIf37OwTOeX
p4Ja/S8Fcdlrmje0Gd8zXHoGXcbJ4mmfCKYHtr6kDm0kQnOMdt4tpW8IYam9b8mWxSGNDKuqQD5u
maplig7kUSvXSL5gP2UV1K6bRn7V9lFqe6z/WvJCnnUGA0F3drUOO0D9UaH9UXf8V4/sP38SXzd1
ntfl0+AC+csTy3QTRSBns0JsGv9TdTlODLoZLj3A5r+Zj+M1+a3G/nXX+FkWRwgTrYLh/+X7a4zc
j+OR4M1BbNBYk/CQ4yxUdERvvE+UK//6S/J/Cen+UdPz8wwKIVSJvolW0P4nWcng6aNmhjHuMNab
OTX3bshrRUxDRut6NHkDjWmTjV+mJl+ZdvvsGYPmB9r4PAxYLaIoqKBwctq4NRjPThnTbi0+moY6
L6t8uQw7OdhFab0atfozEi96sfOT+Cm10m3JSz4k3Q9bM/Zh/EgvY0+zcmW05moYm1WEsHa5ijxP
71vOSgMuAFF+uaO9tqZN47FYjBcBj1T/kHMUSPU1AAxwsT+yuS5lhMZo2kvpjMlt1h75H9vrGQJF
MEzQsxjngVcaqQiEQRSBgfsb4X+jog02bqu/hlaxbbW3YjlMYvDseOcJjExneTDzHUvoiieFkeO4
Ltx7DspgBug8s94nXPayPZguexmGnCE0YPxryJ1w9QyPZkar51lXbLSgtzOBu439hCVvqRp0/g4y
TZyQMH5tKAYs9E3YHNSniw0EnFwaO+T3vvSQ5BzMst0A1SXemmx+gjlip0AWaz+2hBu18r4jaAUS
RJoiz3b7oGaTiKh7EBM0cLinFvsyqah9tqRB/xTZvVYjDlqMDB0lDOBYI3tfPteyoRTVy0zikivP
HEmlRwVJvqoiGXM03jwHFwLXLNnzJrAnS8HWI9QUd2oikjV2A5GRW+UdsogCuOIfS4Eu29rKpWlE
w5xtUsFqlh1G9qR4sWXDDHc4VxAp8fLrFr3E1oPMpQH9JgABq1OJOUq9W8jvjGrhFhoUJXFQRRSL
Lqbfllh2OIeEKSBpbJOJkUBO5ldPdhMcW5fkIrWdi9PsRpB3ARSwaQqTfx20jOck24r2VXFgu0yc
8699OfCWcOHso40Z61PAhs6zAeO0rn4qPkVItekQ9tBWu2W7tgYwsZRHy5FYKxtaN9g62JHs4guL
sD7nz8ihVgZxz1MB6BiHa32RacJXQQOOkbxIo8estCgVj71HQzWK9qTSPeaGucqWB0J7ZmbJe3Xt
jfFUM/fv7f7cRdQGpJ707dfgfZpU1wbMktY+ud5pwu2SUNZ6nxbWhtKAtkK+IT+BMAKbB7/i4sb+
4NOpaaflWW4GqlkoEBUzF4yKiMz4y+1hWQf6gQwfkiU1YW5V2u0cOSBMeVlKEaobHyTb8lYmuF5m
xrc1Wx7mcJ6Am7raaRZb840FWyRiO6zB1qvY5EBg7mP/HpXTalkvXGxMlEWVO/7arZRtrGE6urq/
awa5K4pmZXXRr/q24XGZlqp6fCy6z+UQ4TJ9Wc4YjRwC1/zKoHYtV1GmGFX7r1DXgiyNAqu4qPZr
KaIGsYdM47EpCqrw2I/XFWrg2I3pAfZBO79npN4sRbHjEIxFvldXwAR5XDoZZYGvoP4q25c6q3fm
QBQKRhPwZalPbEJn7B1y/dqUaoDP0wNBJkOn9YPeIPuCyJ3YwB4TQ5Fv0bjYDx6z10Q9F/J2k+Ly
Xn53OVm0DKS0nFQWGFhA6HKHKEq+rxE7ya+DBU/DcnTw2UV9HjThUMB6FHP0goVJZjyVpaPdVMkP
otUC49WHhtKRUT2uDBRNk/u53HOrlhyyvpqSdZ860x+WeCWK7KzZLScqZeR3rst5Dmq4TnCjkDbQ
JVIGsq0CRiAjYD2KE4uhgHvQEm8Qn7KKNd57qN6rhJjMxXnMW9+8k7W16hFJpXGx42u9GYdnlT4Z
5XfC+GXAPWw7+XogSrvmGnRYxHm4tjFcdzy+MXLVrtzVlPT12jVWKWjg5f8jUBENHdZonWG15FV8
yGe1ssZkJeEc1CBOwHYHIdolXbNXJiAuoyO0BN56pO9a4yKzQxhjqX701TGPP8VMPuw2DN9h8CeJ
wNTRUREv3/VQJlvnIYfAosT3f15sRT6E310N7T6DCSDJp0lcBhbVAo9iLzG3Mk/JYyFoa5y2QgJB
7YcbwAyNRXwcoEJpE7S6bLo6ZLlvPTtFBr1Lh/GxPPc5oEYE4U0QYbQx3ZcS8rWRbgRAML118D59
9tza5MlTj6ysEfg1ZWYbtvutwyL8M8Yp6NH5jh4HQcZee9RYN8Mabg+oWetxTD80lmd2gJDXh8Nq
d8oMsr2qCm3QjAbiVOaPksSrDg/lOoECQc6McfDn2666wwDNp1iKoOUrmxVmn67CRsVUSdDY7hOJ
zRAg8GrSuRXzxh0+fDsnb5UQb3NjE0qVkQGdRUClFOAVzTiAQffdZm/QQzZx+WuRvJtH4mxnk6Q3
qj5Dh7yvNp3EJwkRzqfN36g4WPodEpNQZvMJZLSJLf8xg4RgINCYeKds7HCi5EVi+TOQVvgk0hn5
e03hzxhBY8Az0EcGQpBqyUrBRWNDcAlmNJZwar6Rep0ZL1EIEyFZZc3yAGlBOxB27xIrwSJZFsdR
a1lgoNTAcIyAVRPMHs4vtvmIjIMAbQxM6l30b675NCG9y8lyICjJgVWW9MEoegQo6SpDVzyRx+YA
F/dNBE+KlHgQBybEPdsOyWM1KQ/osWdtMPviYjHkNkf6MiySBSyI4qUhV28E+Wc6URBq7A6Kpwta
24BKwiW1MqZuFES7uCAOHMrJxWJq5A/LD244isrYXsVFuy/MPLAg6RJNrcZvRQ9Ex8oP7CumeEG9
kESsh232vTD1qp1lPWo6yARFtI72ODSgac1vyyQHEy++tYRfTQQYm8Dq7e/lQTFZm4zwexwegRKt
igIzLjESbrvVZbqqnO/Z6m+WW4LUHhknJAv+2wHHtXMcC7ngN2oq4l2ovJP3Ehs0EnRC5gZEubDl
jfdyIj044ploSHilOCpg0qa0GoTBH7OWi5nXOu4WfAV0qgBXzMnKggBiEztZhmSDkK3e9JxVzDog
kPzXn89p12jcoxSAKHhmBmmBB88nmgrmRcQ61jx2MRCnXPECRDdZSjJIJhDjcKFZDvcKlxerncbq
EA82xy7m1xhsqR6XRUJzAQUajKqWTD1x0yzLuw+omyPhCEup4Oy+/DEfyGDiwUxmIqeX/YYQjABB
EKdfijABd6iJrgIJpeOU70z/AwN4ZdNtbPk92QP8U1pjNA/SYtrgGmIJWBAy5slv7nI02Mtp3/LG
DTXKSLag1mZBTl9ttrQdY4VgACaq2fGxyMgdBgxrEOARp899NG2SdDNngOmbaD8n+nsyhKzqQ5BO
KTRBWp42+DrqsXa+OhksSrazPqLjRH8vEc9tkRLASiVK27CFUKVT53XVJUJewuhmO9SkX7jxZik8
s5ateBw3S9unzJJNwW5uQZXKNbyOZKbOsFIH46OxeeXxGKZ6vYPDsWzZN4OXrHmUyQfncYDuYw/E
/y49yLE7QBWDS0EHZBlcEGJWduQZxGvp8DqmhNUb60EeLZ7pafhKl/1038Pr7uIfLeBrt4Mgg2M4
o+/TOjrIned5BhhexHBJyVbJ5psfs4tMFvMmXcKlyMoJg0FVvvXbHAxFcztgHZ47uYRQPFtmS48I
YnaZXH+d7v6tycL/ZmbwOwHi//x/5P+jn/XbMfifOBFXVXyUyZ9GC7/+xh/+PhM3no7jjFEA2nWG
BfTu/xgtmPrf8KT5wvNxk9DV9zib/320IDx+y7Yd13V9Wxi6wW/9gxPhmFiZsJ+gjYP7YP87owXD
xsr3lxYBfQFh664jHJsTOySLP7cj4nYczLCnX5mhkl23ykth2kR3vR7aeymLU5EZgY+SeRX6CxUN
8JUnnXM4Z7DiqRy3qOTYG2245R68xHGOjyzi4KvM4s1M7XkzaBPJiLZsEXILRJlZawQyml9kEbrP
CbAMrPCcLxXJpd7gBUW2Q+MP7MF8tlwiKsvS1skI+ZpMm64xCrJVY4L7zHUab5VfIzoGOICJiJcP
noIy4nMkiR7ySYdl2fUfzcHfz4WNViFk96B+IeU+vxYInc+aUaGE7uHdLgz7YmzWPSx0BsuUrXw3
x4KqI+nxE2eAZBuESJsyY5rcVERH6fRO0V2CdbGs9RC7IlBRS3Oi3dVj67Dxd2PQt/oVq+A2jSN7
JR0JBNjN3LUMH/wR6gGFBAUTOteI3Tawst4g1yDUCVbyiWWYAT3M1nCgVBnXFokabsEfmDPUJ76X
f0bD2F1qrcJQ59O+dtMrsI29qgYWMseI1qMhAssaofQ4TWDmqjzPmwTiZ+iC9jQSqvwhWQQ54cGu
e4N8R1AHusNcYiFxFku2mBOSTBFOJzRL+BcOsSnUaaryeyPxrAAdTY6C63aMm08j4eHJbcqdsBUP
Csg7AgE3Q33cv3Xmt1351T62FL22/hgmYtol9tHsyEtoOrZTZ0CCMI8Mqly0w638HDPOZJORkyXg
/8wai8prqKE1u29jbYUIunJrbdnqJBpJThuDIeY7+qsc/W6X0G4oJ1Gvmj5sN53pVUd9pDGDaAH5
Q4RYsmBLGzVrr+O2u+lo4Gwq6KNCxLskm8/pqHtbj7TICLPJDXKIbMdWTOhD9jFFUbvL4JuGTG7W
HiD1la5+mCpDmSo6qOY41N14mk+WcdJqwz97wruZizIE1TVCuE8oxdDWCmT63dsQEic89951KPJz
FILvMnMSYpAqvqqErapP+iWkzYUGZOshAcrrCF8kXUJ3WjY/YLScZOecFj15tDe5oGUy9QWQcpN0
FcieSTiV6742maWTX61cZIbDVJarvgN5FI+chYyY4G5JOwZ+GUo9ejlTiswQIaikSUgnKdfiQzoA
6ZhU/2oqheheseMP8pNeAKngNDAZ/eUffamvM23sAqDIpL0oQYOcyFw/m1891RIQ5vasDI31orcW
64j7lM2xuUeB8FRzZ2Ot4LxXk12FE+5+HOR7WL9qxvg26B4vVHVXhkvuHl73IS+1lUrgTDh5Yqwv
5WixHxN3TVh7/ipNWzsOuK5UVguyDfJkFxUX6ROPW1rPYT5CiSvJQ/J5sLHP1EA3hlsU6gS4LtFZ
lQYt2PtoUwcwa+JAghBq3/b5EieQP7W1f8QYuu4RyO0zZRAFZ4WbKjff6zblC2dc0FUH7EacBcv0
mKR7nSbZqvfsnvMMaJuywkfSWI/4K0GBOUTB2lK8GjY4hSG6n1iZd6k29pvaJsyrADFajj11piRq
qMJIIHvCSa3e2U10yxATE27n2l/RTImelJUEyTpchl4bqTzjTZ0seTSMZlZhj6/G73xvM9J+NDLQ
tXmfg3PO9efE5N0xhE8GacLJF+PSWe/kRy2Skbzh6bHImGMNHZiPOJ4EJVGCzTdMLxNnfWXPIP+8
tgP+oThfh8lGmzRY5R7ZThGojjphQNYLFA4+j5RwE3WS+lfpuPAdrZlAosRHt8ERxM6JRC2Kx3nu
rXuova+5lZ0JvybGx4t/OA30ccdfIK1Mw5SfOzy1hhGYpZuTREO6S1/UyOASdWlrAxiiRzZvO3Vr
byj8QCRyvFSTlW2iYaJ7WLQs85gpSZfcc33eJo7oJcdTDATYKopgKriBKQjBbYXHB/ON/hAn7ksa
1jocxEgHkudedOhOO98cta0m20+7qRyiq0Jsbr16necoXUWhg4J4mW/K2Xi1OpB8bly9hEbUnHr1
GOVdurPnGX+AHjGKYMrZJ1xTZwNnMIZ4OoheMRF3YF94mt+eM42DRl/Wcm0bpboHBD4KNmC9iZ5i
aRWPsiQIVdMI7vR8WrdpU2+yLFJret1i7/NUd8h5V1aU0bgr5kfdg5trzAy7GgJydV8gvZPNS2ZN
0Xm2x4H3cn7AcwUgQgw1+9cLEP3ogGdqbbljfOsgzMIecQE8B66/m+YdoquEzmb6ZqNDuJFhq92b
DA3R9Z+T3hGbeBZvQxK969VEsHESI2UNKqewaIhl7ZPlNScEPUS+2oQW68QNlvWHsB6riYNRhwYS
uiCrfVvPDrTKGXwUurldOm9MKb2NsPriSdB61VcVLkRaGatM5bTh8iw/jM5XGI8czyhRdlOXNWhP
x24/NLqLci+Nrx3v+U5rzKDtFNyWOSVm05XlVTfjalXhSH93kRSoMWKENPcfkTuKlS2T7GySW3Fj
GXKg/PYgXzaxeq0a+zJkMAMqTKwBdcltD7f2pQT/7IUqwAFTnoSw0GJak1wb4wse+fnDyw5NNMvX
loyHRM3hro410p4sK76XenyuHVnejTV9wraz892vX7YFUvscvfCqrfTq3DUSFRfLzbqv0hjlJsMC
J7TqwEPmf/T7yD8OwxRhUm3f/C7sT0gch9Ov/xKVFeg23a213hgLtZR7RcKz2JZllJ1j93PEc/WQ
dTpsEj0PMls0j4kJJh2+IJBnx1pXVoqc1CWa6uBbYPJyi19qkc78WXofZhQDvTSJ8J41Ho2wYgKV
x4k4M3PVE9PeyUhfqq7ijboyvEg4LshpaSG2dxgQ4DEvdZcW3faiqnZYHsioUYW96eZo51QgDi21
hC5VJcu3xgQgR2+L042RJGXeXs4+U4x8ODpkOkq0lnHnblMR4jSajIMGP0qG1UOHHreYTIiJ+VPB
qoW/0OHUhhwHWzc9AWQqdeovqb72K1PmO5w9OcTR/k06r4bn3JuyWg1MXiyakWG2IE1benroJx9V
NC5BgeCPKPuDNL3z7feRHG9PyqA0AHb16B4Lzp7zOuO0PjcUsxoYIFZzl9IMs+ZNalUsfFlQofqm
b2DozB+ggFnLIMoC5OB3yqJDK1/iEgh6bhs/SRrSN6mcd36BzbOw6EE4SQbo63EoP2KPGaAXnZUx
Asgy+xPJs1A/kf3q+SmM3FXtzHD6Sf9Tw66Q3lbKdmeztne9u8PPsm20VxU7u9b3cTLEkHK1TVvT
DNRo4o6IWPq4O2Nq7PnWliTIlE8Gh5tXscfVJWn1YHK6KSqUmopieI6/HIk9G5akzVilqQxyhxAn
JSCvQFQXMckr8lNyvk6cfl379wPtnymhqUGixy/1n9fjlbTW8wFp1M4AG2baXrAsnKI0A1qs3JxO
rCPC8LqkWgtn3Gl8QqPgumBNsh6tXQYYNVJtZLtrBdzNUZD2i1kpgk5R1fuCkIHO2hEZ/GWPXyku
OHwk656qfabSQOJLyhJAouTeKT7yFOYU9VizDMUHopJB5dUjH5gIWloVcMt6lL0k3yyQ0JooxrJ4
H81LsbTImedTn0EfNpzurhscgZP+yaW9RGGb7bAATOWiokXnQVSfZQa9jW9FgxI03RdId5JTRJtg
wJEXE2TUDNNOIJTSG3+T1u4t2Avyxdt16PrP+IXfs9S6pDmtTL3DTEKt2Dpq3uakma4LmVGfy44W
m3/gSzQ2uD8WtmCgf0l+RKPHt0LJvTJ/dEi7bUBS5tLsJebbVPsBr90o6SMiCNYaOpNov1Q1blte
zCWkzo369UhtMxODJI1trKqtg1wKTUMc9Ka9ajrmn8V4BMxGv8bEWLlU3BEbJUfG8WBwaND8TlsZ
CiVRQbStnbZ0kquYFGcad7M/jUHmUVvJbDq5nR1o8Uuj/AdTzBe3MeDLI5CALMJozDsnj5IAIttt
dbCdEPVZX/e9YzzNNvRxQePrRrYmATc5AfMZ0wEbzPRcf/phbKzDDIvGTIMLinWR3iUAsuqGgIiZ
JBp2y2HVOfVFH6b3ocyZUYn8onXFVVsyrxqydtC/cUylOu492oqYV2Nf7xi14dPTojsn8vrAzdRd
zqSS9BtSGcyP1G7O7ojLhEgH9hP0U1YcKGm+EnfuvSrHWVYEIo/opq6NqR85OtCXlvqrqRXthrEC
2ux1R69/TMllNzsvD8TSP+cn3xVo5MvaHIiCp34X6bxLVAIPtiK1tSy+OezxsPEapmNnbvPQ+gob
6WyrMvrRtAgqlsfMbUgC9Hy2r47bAySCmVwTPkWJD2PdqT+7ou32Y1x8xxJm70R2UY4Bj5OZHqQG
/WCh2SANw5zFxKlw0RRUaFP5PLYaqGMEZxkpY3Fna5cp8+OdqRGFmGqOzvyWa3TMGEHYZJu7hDrv
3mGFN/v7kaHkmGN0Fk2YBbLAMJY70FcliVej25KUma2K3CNWYCRUghKS7oeTXZ2owaAxkhESigtj
yEvhssxIIOxl6ZIhXJocOLDRxDUT8sm9BVvircocNVwpK/Rj4s4YJriPdqExJ6e3HxY5krMYlXsB
F6KbbLnuJTEJVXkX81J26asH0RWTBVO2GcorPt6bhncrs158GLAh5jIPL+ZCQDf3JpzYkXFJwtsA
PLa7VcnRG7ZsMDO/79cPI2fyAeJsFCeQF+4yMLT1FaJSA5lWg1AbJj9b+TFOP0D9+uKuUdjLDzAL
+nIPan+8hN7J8DctsgXHeYBMczOCwp2/TfzjAj6uDoB2gpdLJYjc8xhxWqkdhAkLVZftMhneUjig
Dcjxj3y660EtxnRkquoxhbbGQqqqFR8xzq528V45bIRq52m3GzN67eeXWO27BfP7qiWPtCc488OB
gwSsQQSW4XVizc7ABFPPATV0OcgzlMICzyk04n0qq8coeynCB2WIdUOWlDW0H5H/mnpnuwLp/pyF
3yQrL7azwXxBj8IwE3Ihuw+vCoHS+wYI5BygA8mJZ2nHzwVEjMqOZKUXe8QOcanToBbBLAK/O9je
bohfRfmSu9fzGB01sUrEsbT3YJIIwIRuCHu5Hp6XMgVvjH0C60i0ekw6B75lHMTMB24nnK7RsehS
9osrnIKbKH1NYD33MJ8T2M/dsNEJTiV0TGMNZU/fpeFxBhadPacMMtUgbjY6hlYNG35vfRQQpplB
0Un+7vVTM0IM9vejczVku8YPif3mQ1oHBUlo2I3IAe1DayNniVoCrJOAHFPANDYIRn0hEKl7d8MY
wqeIMg9qgn300TDdqwxcvcbF828zdJ5LwDvj+cE7RslZjB+eOrXdj8S86wp8V3TDC5g4iBk6Qg0h
8hx7xdxj5CQBrGIePjq0w4P/2QOfMQ0oyU4X0MUhAJKm0vIyv8XGtfWMmwkmuAeLI5kICNiVVEb0
RVZT/mxngAFOYf4ZJvdI8BeX800tP92RzN0tuUfefJzN15qHtnduJ5wA3tGAGB/N6C8/9eLkLEqS
W7TNRngJoZsbXPIs9kuULzMSxVu0trT7qLXRVCOyg5dv4rc66iV0bhYuNAeAwI8jDMpsy/rpgGJF
r0EizI1fbBVnh9l9JVMwpewV2yr6adPm0bVvDWZ74dwr61gTcBwdffHDED9SJNScZyFXQ27FcbfI
tBJtFw4Ht/9RZDjvFAYO7yKZ/jTNQwY9fsYSb8d3LBWDdq2Hb/TKBwj1lMl3bfTA0VzCoW/g0XNw
9ShUQij1mOAQg7731t7s7sgNsKDZa1DtC+j2tf2hY8pFdBJpDMHgDuK+9wBbQl2cEf1EkEnbalE0
rmwlN1FlbEX/xJ8pojsDboI6KC1gZ/cNpsfVswLqYB/DgVYkO5mdLA5rZOKyRg/JE6vfDtGjXzxp
7pWfofu3rrvPtXe3ZpRFmbdobL3yy5QPRrpNiktFyT569251ba0ni+GVotyGWuaTJ1CSKyDrF98/
8JJFFQf4jVs8muFzq33H40+/O2qMPGHZDnQA1h3m3PhFs66lICCEYyCR9yhH/XumRsgs7P5CssTo
nyr3zteAFlOr/5TuxRD3HbmKROaga1ArgK4qvuQtZWr4lMtzSVgLfeuj6zxl012W7/h54IAMa22H
u8ZCTkBCA7kB9fwaZUjrb8PidkgPdFAHOCac/+qiXUkI5+FJH96ciG1up6f8Ex+9WR8niKadvTXL
9eCtx3zDXWYBTBi28qM9wuvGUTJ5Q3YsTgZhiA1/d29Pt6rEK71xxbUxkRIsWpL8pk4+lLwvnGPN
7RPGpSq2OKI6RnGn0j/79bmo7zN526mAD6ira97uQGPwiZzpqYRbOtxryVvHiCP9SmVDCXMR1v1U
X15sekMR67CxGcNVaX7U0ZvqLyw0U3GXe7d9+lokx3m6SvFCsIQGx5ZEeLUaMK7HT85wWuyNPa2p
4qcbXSf/gTWmKA6FeYbY0oUXUX9UKPD7JTJkQdv7FHmkW9F2Os7zA5AkAkNoFcgfjO6XBdlfxwSR
1PqLpz6B+dxE9U9n3ue81MTJadMDUhgq0tC+hXBdO1tDX9PbyMQhrI4duhOnWM0dc4r9lN6a2Wdp
QAVfc/V+84A20L5F4FYUCH2zDXcKuXCoEJKiHCZwpUADWE4/hwj0xp0oHwpjbzLQdTj/IHSibenW
aw5+3EYQfjdoM25K/Bg9HypN3rxqI1gdtjpa8grDxtXC6GhdfaZ6lvb+Hyyd127jWLaGn4gAc7iV
SFE5WrbkG8JyYM6ZT98fC30xwDk9PVW2RO691h8pG0Iij5gd5Hv4aGOKPw56+V0O96mmus3N4lNN
5wxSK8ClRY/Yww84bmimKcafmErB7Fv135DFNUg0fR6cxhooEUMxuwOGz/01UoxxWFnDKQU8jAaU
X/GBS1npVzw/NjBvTwI09xafuhbvlWpTkDnNjp9ZX21znWo6n5ZYuI3pyv3FJ9OoSzO98a1M/biU
pbWKz7g7SB7hD04afvcSMw+4nTW+mmJAI4aUq38fy7s5XOL+ZDKN8yvxFdBROna3JEW138yXYupv
1XHrJZuxf6VcOTy/+YO7L0JpNumuhd89WY/Ch6b8Sr5rCdsBpTeRMRJSQ0QM9IJy4DfHJn4bYIyj
7DHtqvrWWsiynbzgdZy146PrESOQgaatFZP4mU0+fnVUhsp7GPPYpKHj5TFnCt+JeTKsg6rv+EsF
vGBkFRd0YX5LLP7NbqpdL0MFdvJJO+cQjQT+0FviuSBqTOxycuR5VYD9qtUAGkLnUy5tydrgOE2s
1xTfI20fzS832bi622iHnsEkIRwH/h5dCzNVj7RM5nqNsxvzhiK++mGblG7PAyG6JiqaOBCXXdpQ
gX0vHMq81YkU7XHN/yuT5kkGIIvq3kfox4vqG7zq9A/ApfA0MFir6Lu6Q4UfWbkJ9GXpQLIV/VkS
PVoJfVpM4Cik9lZ0igl45t/j+zLo3zK6c63i9BGWcrfBsM/NLJpfeiVAZ90Mb89qHkfuxODc4xf4
jIdFiYhhwFrTpt+dcEftjVPoAg+eYZnLwS9oCtPSaz84pHipoDyQ++KhHFKWzo+x/8JiD3lG4RiN
NnbUndvZ90MjmVFuG92p61Xf31P8GfW3mKybZtPSWYYqDZGvQDbSpS9WIm1nZvirGYeEBjRNdyEH
eYoVj/bidd4v2W8TSsYr5hAuREz7Q/03BSt/cBseKJnFMOBco60Z1Z+Gyf/RRXeO4jhzRrjEyju0
hs0rK/eIhF2QEaSnub9paXZrmd8A0doDwUNCYIcypp2NR2y0eYRbNOp1xSMuXmv64gx642BdWpps
EDUvsKuiOCgPVgO1qD/KzPHlQyAQv3wykgu2+dpfx7GTEnTplXchO7TDYYiflWFQKbgmjANNBLD9
IozOkXKPSAG3KxyLW9ONqs1I4G10K7RXGn7o1TXPz5TKd6hjRUehRG/Y8IPouTsaO0O7TkwKMpD2
rWApzKnYS2yze2uFda0doR8WDTvIBFgVRc8+Pkf1LZfxht3ZzBa4xBE2JiH5Z67Ke6AyHF8V46tO
d1K6j4NVCC8ppxuUFdQbR3hYiNBPeouMIIRJ02kYPtLkJlPypXwHxWcDKxirKFKyNc0uRnCu9D1B
EQkJ2H8K6a/6u0iDoYzgqI7+SpKQAfDUN708D+E1Se5ecTSbfV7h6l+Ui0DZ64w10d5sruF06tTf
KLRLdFDlduwcXbqp0k8U3cL2YG6qtRe5iC7xnS0tku+ZPMbg0Ow9fRcrz0LYTtHeEw9J6FBBVPXn
qf+rexG+iZM6Qn1JvGK0HFK60DYdIQjhlyND4iqs3u8S8mhj0YSrgjbr9iyLuy7bFii6M2xNmsAf
65OKLwbvpBUteuUDleiSpQl/xIPed/4NG7AHenCjR5tgOobWMWc9C6UtwTSy9dFEyHjs0KD252SS
7wo5QivYw6LXx3oMFDMSaUfUTXJBwc6r/G1wQobCe5M/CLJjbv0scU3QOpXtquxURg9f2DcTe0r8
p1iHQjzjyevaLViFVy4HKuD0kz+j8/7I19gvg7AAXXuviBlV2KeoZV4lvSu3ew9cePpsDT4jTs+M
qHXxbEoH+hkEijqZv2o8gsaOVQVcfzq1KgUM3OtdU+IBQWaELw9+YqU3q3og/b0m1AQuZG4u7WQy
qgB3iSYonYqSpKj9aKk6lYi2wO+Tk7k/er8pm0AVvfGBp/2bjGGwIVDNlpezevVYYHRXi18yfhc6
8Xqkj8jymxwccvWtz12f/D9166s7dKHDm8Ydn4oPXsk6OQYweb5+FNN3C9twGW6T5mb6fykETxah
0OyfI+Bx1J9j7djSCZsi22roiB3oim0j8KOc3DhKxZJTnG2h2/0d0O64RPouP5vAW35q4Z3CIB99
tUVmALLWXWnuE3pqQ34thbujisHkmYizZiFPD85/EGz3ldP3QTg+RrR4fky4spctdLP64+kUG8wC
VHk7lQeB48g/B/mBL0ulpmy0p+BNyCBaO66Z31agqH6JYrE6oZFalJ0TOoKTtzapogkzceJw/o7L
Vw0g2q0g/aOPwiBjeKvPE229Tqw7cS48iNCe/Mcrf/X0nXkkz6+FdhDDXSM8sGYi12wPM3C9jcSr
Qb8wWLTNnMOiik/+klJB3AfoLlMKIyonoaDY6sBt9XNu7rlFB/M5NeepPmbinTx6wcFhDqUqxufS
4JOcFiPz6Up0xPKbsMuZ2CC6DHi/++raEhYaMB6Isxk+Mu+gDTeteGqNE2CZmLev6Jy2T59upVT4
qXExjHQzGyPBU/8enSq0MeonxlwSfJ43IDxIQUB0kfUoIm2Z9wbZHKvYsq1yq0RPMTmbvSP3L817
hXOro0J6GTt9rQouqZaLJLoa2adcHjv7JUNjaQiPqZMtPUcTXEPfj8Neyu8ywEr9HMeNeReFvShv
A89lhGYSLdTNZL5NRNrnSN8InfmK+qOgnyw+hFratMk69C8+M0ZRFbgKVppnbXmuyHxE8droW7m7
FM1fVP8pxk0EUu6Qy5iwq6hfF0W2m4KPPHyX+p/Zh1tzA5NFQXN3TKo6fmWYhYGPYi1J7+b0nADA
mCJsSQMxTp+CsbHKi598FDwHOca5OXyoW2r/BmjoQaAwK9tqwmPGxVSVRlm6xgM6x6t/3eNYH7aS
5zZIqyeFt55XZGaifhLwaMvbSsUbphZenoAhxjgnVJyHwW00PgRrky/oNl2l49o03rTwPUwOhEPk
6oHzLVHeg/pipJ9Fxba/0whPLtl51qb5HDFbBlS/cX5KtK8jJQzkm4ma1xMvNIFkJAfLrxGZvcaZ
p4LeyMOSc5Qh0jsZC4swwTVHVsY9GpKgkqE8HcQzzK7MHSAt2RsK+W6oOGWTNR+pSF1XsaWnpe/s
fiJDcx1KaGvNtdI4evIBuDZqb9KcvrMthJ1GHWMDedGV88ylyysQSd5X6RvsZFghha1RRLVOT9k9
nfcpQlVkoJD4jJWc9NqbUh16bHUxhoFBtjkgFATnfyJZCy1qbkcuydF7dcLviGVFHa7E9nBNIGmK
xIVMRyodber4SdZEWhzJS6/IAULxYEJYuXRWuVUNBA1RZxRbNodSPnmya2i/tfIU01tWHZLono8O
quMgsvX+u4pfjZc4YXBif9R5FaqlRrzrHoBQJJZvzVgqWOt6vGTepU/XdfBIxp2vr4Loy8KXVASu
1K9OJgW+lL14byG1tjiV5Mf83luQjhxVBxZtClJ0zBpLS3d8AtOwXGXZnqrSTiFZyE1kyU4gdGCu
5Sh1q3YrdS64nAgG6dlZRmjYajJWtBx7+cXU77m4I+1btYVrCdVefyqRYQeJupI4lnC82zrPoLXN
jV0ZHDQ8BamBDFx5ZslddGIgZHWnjm+zVEpgtJHmQzwBOJ8NElsRcS4/ujHtCLxgD/jgwa7JcivY
8xpr3SX3YLpZ8adBIky5q5XT37toPiOuFmXGRJuzSulHta5YlNMSaB7oi2A/9b0cFcoxEHF7oJLT
Z2K8NFxwqXTBtd+UgIzEyyGNZpPF8WHX1h73axDBL6QyvW8X1f9tEYH11KkpCj8yfwkvah9DRygn
g48zXJwDjaF67ktvbhh48P5dh+k2rSZbLb+x0y+NeKU73aq37H7BhIRxywhUW8aaRSYTSUw6e6W5
EGDCBuUHN4IvbVKSaFS00CtUiWZxT5jCvNJbNhhzCAZ16MLhXCvWoWPSvKkxAyJhYViLFZcMJQKP
VrWDyLm8GPIPmt3lQPXnsgUPQEXUvSXzyw210AzQ1/qepKAkWTXSuRhvvuj0zqsU157FVFGA7LcV
Mjh2f3mlGBS9rXtFpyRlWlbZuWXvF19C/05uVDKDAPjx9P5Nyp0i4DldwhXbKpakuNO4pTFHBine
j89wQG9YQDtEH9jIMIac5l8nZgOhbwZVR6ofpZqOeBuLuLEjRa2eL3TMK7L3oVlU2hLdmEf7nHyk
r646FO2Dj0rvwPGJaJuI9TSvSfGw1DWc2KJreTuWYdOslPa3wWueznFPO0RbAmsQf31H8jEtKv2u
V38m4UbDr0nnSeyE4y8hBYA7P7gLFlN7TS36c74MHDAFrYXhkm9s3JTt3Ei10Tv0/HyiFvg127aj
eZvewbnoAVvjAm3UP2m4xf3dB761zA0z1ihf+BjKxLEI+GRN79bajOVLXwKPREaPUVPcFIiYmF6z
0h2nRbFRVtFs2V5j9w5xCNT7NtrwlRnh1S+PtXwQ/QckQB+uQVubYptJy6YioYG9maC8bJUuCZti
W117dKXyAqL3pm2sXJDQM0TeMu+QLqjIqcbb4L98bABqOWcgHNUu4fO7BzpgVSjYLbrvGki6TM8d
4rMyX8Qps4Uw4nWl+8kX6Mqimbu7l46KJ24buHgP8y2VUche3N66KOObalHdVbWLWLqKgBdJ+COn
wH89rtQ96F4hH5HFgoAQyYW866nSXbqkL5oe36U54QKwgwU/MJHYU0QdGDv42hP2pvaw2nFZl+/R
m1qcg/FjPn26+C7nO9Wlz4p6OOORcIoPsbkwO4LBUeBW1RtpIg6vSmGroFWuYXNHgdhSsDaNW90j
s0DkDjGe+nBSDLerGcup4yGleIlabdMb7Olkci6htemdlqmZ3MQYjbJrPrypwp+n3DzvXRnxem/1
Fqnk39gc6JTXw09FwvfUA6N8JMmfp0MZHn+zBUoBIAcAOEs7zMlj1Zc/gFE9w+yVkQ2pdL/IQBeU
eCMHdqEz+MlzR3bD6GKBsASp7BRtYGeBSv7dH8gRsz7Wpl5Ec7cgvnHaTjaMe3hoHbInirMIPye5
jXgUgIWoZW/BdbLe0am0oluSVTnzvv36VxzupXgalcuQ4vnhUSm53TViVkrvrOkvOu3gDHcAHBi8
9hX8Zs3Ci7qFFrwZultatl+s02cuHMbxQ01WCe6qyoRlKf6qguAyf9Vmjyq7asODwktKtWcboiL9
yIidiKUEEs442KNmU6tvJWXEAdkEyAQDaB9JkHeCUbmcjHYD+LcM0JQCBOzV/MyNjGOKdehkMiJv
AgKP02UrqkRVUNtH4kueHcKcZLTdkB9mf85Yo53wyUYiSa99x0Ll+qWT2uGq/7F+B4e6s4bzEgg2
gkpoHwTUeailelfMzp3yLQrlYmoUO5xToB1O0fbL5ArrgP4r2VvEVe6Qdm3XAGST8JLaR2NcmXgr
lpHAEaeZPAHRuOI+CaSVZL6T9bTE6sjs4ip8gU2xj3UXhzC8trxoafybJH1T1g+veEsyNz9jGJWJ
cpDyjAljBozjZdXXa8H7DbUDGYQI43kicCoL7Q7N7wJzq4WKmSe1u3HUDlxZknUyeWm9NdQMSPs5
yq7tYC0prE9UJ6Mblr8+uRWw8DVknPqEAkJ6M/jEZC5zdWFQO8tZFW4KYR8j6MCytBCbA1HRuuAG
trX05ZXQ4AcXMhbQDIcX2RT2HPk8iDfcI6TJITZ3RtoS02wDnuLW+qGtdwErk/KtVq9ZaSaiWmpb
biMJMHTAqQ/jaXLs+B96xizDDy6BnvQz9gvnF+A1Leb5OW1tg3DGhl3X56oR0BVGaEuUqqK4YnJk
khJq/y2VPutYWoE0osNYS8YrUX+9/hrPZd2umn8WhkhK5bFVHS/cl0SRYabJrzNgQiXNpklZraPZ
p36v0keazQDOqqpWHctS+tEaP63xXXQvUbY7mhlpNcsF2r/oe01sPkVQHFtwCK1EcW+TrUg84Cze
0HkEeGxDsvff0/Zy/SC/UsWRQA6PHTqMOhNLnh5vE4XrTaNsl1GaquHcvDUKaTLGmqUnvXArmMB7
GbddI3GQYOIbICxS4TuG5UWdxYFrUZPJl6Bh3OIqqFL+ISYvsB7VXKKLdhG2QhshR+D8xfM3f0OG
7eEdDk9l0TgjdIoEz11ItywEW99qcO04caWDnx7hOwCrO5YF/lJMV2i1wy3hBlA45Lw0j/BqkFfU
A3/UjkjAPM2egI6TE4cXg+HCI01AxsAQMu2JoUtbtsxViA6i36eqBZx79gE7JxdzNQpdgj1pwYQE
2cvPkhkxQPtIgYWfvNqIqmCOy39toZL1BCmAOH/zkm9xCPeDjyyCRNfmDPKFwW/T3Eaob4Zbrknz
MhBYgpaUhrJxKUk/evMeuZy+zbEqSddB1oJlDcBoVSTguNqr9K/8y0xb3qsUdlNzkqz3LGVnkjk0
xJ2nsp0WtxK7XSpyzRPPAvogrorKTRCGRD0DSeh0OD2LhlBi5ZEYv0YNGiieG7bwkGLG3gYxTl8A
zovok1gtxBcLg1ejovyvX3vhqUawbU2amyOsrybqDzlXA36oiv/o4OjjyK9GYBZCXku5596f6iuo
79e9dWjHmRXjYElbbHeojE03+OsNBwVAPLmqXqLGIfzCBVqbcZ7g9/8LRn5HExRtdDfpb/8uVMjG
bE3DcjH3Og/fSoGVWNoSUlxYG7KdpPYvUD/9BVTHiRUd1zh/EbEyh3RxspBJVf4XCZNIIdGs+UQU
8AXna5+khoh8obTFEM4eLwufWrQ1yBfkYSq23c2yOLYTLoDwGgaHeDopNDNW1SNNfsGxbQG5Bjw5
tD6WO/WkdBfpLDJHgH6hT7RQkZCJlEakS/Gp+vkfW+wA0TBfKD2Y9lyniqSBtyHpDmlkLQr/2xCp
H5826TpB4OohunEEolv8X9Nfw4y6TFzauBvYu3mach5chq7OSO108Tn+4+pQ1sRwtXakbSaQMgKs
yRXgTcQL1LwMaPBgSRiAuZ0lmgnCrMGAc1uRYQHSWsC9v0tNcQpxF+Zkhgz5V198oG5ZKAHRNqhc
uQY1u3Xw7ZM+UfRrck2JkAY1xWWDOH0uKjXAx+qJjGz/0cqXcPws8x8Z+0o7fOriG5Hp8I+eYevV
kanNo6cVnrRDFDCDb7oCGcBmJ2ZfPuEgNcrjcK8Pqyb966TniOI49b0lQjNA67+aR4DasWVbfvqs
MMBZsvhQ+fW0aYeCFXmiwieMgB/QTlmIS5EuqR5MJuk+tJ+x/JC7cFGnm35ZjMe+eNfnKAWy08vi
B4tSZblaALNPlRJJ/rgQ2hWUhy/ZavoszGPoUjlovA1rc+OpNyF7EOQ9NTqSXvLXEig8DYnUdeBc
ZhXK8cAAwy8pLEjaSz6cZkRYpv17Vtlo/rtMcIgQfHfplwEBQZ0ACQUpzntclhtO5BlxG5+GsQ3H
g6y9Td5LKU7JeJv/aEv4NEEYMuRAg0kuBwefEFwtQoPJHWc2R1K1SPQrWwJ5pcTlysoOdaQuPVTo
dSjS2P8bwucLppZqlRXSPJaNVN5yAWwaJCAaCFHSbq16PYg2EuFK8RwyzsizXOfNZ+UB0EEd5cGN
vLBpDvldWjPeMUIHD/EqA8ES1BAn1t3I3tkFFmnkRBgx1rFLnAmidngpRuKNICxLLClImpGtuuI2
2/TQ8dZ2/lUCY5VCcmQ0c6Jq/KxhqCdMy4ny06IQM4LPiU187CaGyI/pAXlYxx8S3y9GIwTaRG+3
0U6g79XPVxgEpoaOpCQ/kc9BUMSxG14j6zQZ+uxHFJuwb9m86JWNCbyEiSJ514NaGCmHp+tT3vG/
6obvDsnJvAglhQCSC76sn+erW+uOn8jjVBjyuH/F1bufn2vxxPKtxj+BwMgRvQfTlV1fCp5DdUuQ
LM3wRZuSWmULuI2wAS0ar4aFs1YJWnvao8kY6bfscHDZQrCKucTJLxe4W8uOcon+W6s6e/5ZAFjR
r0nAlu1pnuvLGbXFrgsX4B9yxLwFEly1vvrypYbSlDiZuzsMWzWR7sofagnrF3ClxkTAm9irmLZ7
QnQk6sxgXgIRzRmJLbT8Inh1hfooFZzoF8qS0Pcihm++TJs8RmXBz+jyJkqAz4F2h4sXzd1YMGim
x0p4K0dxyfPmDdusXk7KoRlPHrNi/SAjTBROGctfpm6NZEsr6VK1Tt2yhUq/yC0BAMoyLzcNEA9s
7iIiQZ/fEv5jxpqcyZ7jUVLcRribyNAw5D85vVXiynuWwhVllMHnPIzXuEk5Lt8UY0Wq9QTlANwR
mruyPOrihrQtps/MRnIvGxwZInPIdOvG23w+qqk773aBtbBsLDvhrojOhmono2vkrYMVFOxtJ5Sb
MnXleI1nhUGoLK60abCI47hTdtIA/PNh6KdQuxlIVuMY53j4rpjPNlQWBpDkmWB+Ih3ckdRF8BFm
KHRnQ/wZo1KxyQwMN8n8Yj2k8OjbNP1ONinYRCQR0rayTJIuXkLw08i30GC9OUfRp4BRLiVPH4cG
MiIPzBc1gw+0Vz4DBDwcEb6+MD9JRWiBMGzCw3K3LeCzVnV2MrSdlO3AuGcOA7vE/JShxQLzcJKC
t2STg5QUBF3vq84l7D6GQY6rH7ZAnvjI4nEPv3GJBaQ3WidJQwRH2D2jSX416e9dhHacAX+IjNk2
1llLpRxhPVrBqlc/5kRK8y2I3qJh3wxXevlSfQ9yBM9ELBZP1GRtMOOE12wi7vAS8c8nEjF1kiDC
eB2rbOxEONTrdiIibXT4WdDb1w7fNp+nuRmsjfAqgLKHbdO9M8WjuFlo0nIehOMOBJ2zwxoTMGAG
+FEmAjMlTwKch/MBPlZYwUpjK+ErGLCkEY6K2pEFqGN0Ia8EAa9f7WqaozhACH4uvvCVYcTdtilq
OgFYw+wXZoU+cTVgYs+mP7qa4f5D61rxehGVz4aDPKK49eGRHzFadeto+K0vkqQxpKtLtu04/6Nc
Aj1HPDiyvBpJYZ+JyqrcTrArbGNQTOisbhO9BGCiBpC+lB6YGLAaumFm8DQgYoXg6lkvHWi8aC8J
n175GvXnWFDWFLeO4RFLWQO2IaJ5j5n4iqDGlgEVbLBFElpC1zEgr7QbeXxHbVirpbrouh9DxNpE
X8ER6w0vbrfWN53mEtOAetAdnWK4WSMbQHYkz3SEfZXIV2bxT24Km8fElNgCsAqnueRJSFZBusc0
psj3mGVouirdDynrrlZs55VPT3bEX8DyDiA8SNtLtvsaiJnvH5FdEH9WCqibdRhJwfBJywjxaw3d
hy+5ZOagYBpmtxlhPt91DytXiiuWS0ePdtS9O1B0815RTMw/DCRJTFYkfLb4lOptmp+t6jEPXMUP
R1wTPiODJdtk98t45WcYntjVZQitMfQa+TqsIzDlfoSwrMQIwavHeoeaSKw/yYqiqMR9EYjKPYSi
y9G0DRKeBp/bsK094rgYZivvHAmQFguSTLDwvFTvF4EELkoDGvOIEny+wGfIevkyYElI/1j8Q9Dq
faW/qgQhv/xUYsjxDXRX3115DFr6kT+z9lanRxFpap9fI7RXCRr+moMTYmqpkCpDwI0d0P2+nCNZ
rjNxZJo4GhCbK+ecHD2T9cNoUF+9ZIIXKYLUZyVOau7LtnTrmMuR0SwkL03AKEyKiKegWwLpno+5
+l7K0GqgnLP/2eZllrS1Zf6E4jbILh7NFLDtGUL++T2xTJRBrEglJSDfIzlk6KhD9UYv+2rke1yB
VtB1obGSOn7haOE5W2KXnexevg8dmgmYtfk4nUCAmnoWhrCxj80n+XOEN4XTdia8c++94IEQSPGc
CnhVfndeG1R0DnFwM4cQtNu++CtzvipbDAjOPA+oezR+pv6tRT9ivfPC1tkXu0+pXMPiDZQKG5Ah
cIAlWFHP2fAmc/QFzd1Uv75I1Ob7VdV37NhLX/lrVz2oLLlVytFffJcsqXUAEd3XJMItc82uLwmx
dPJWlED/yEpp7pSxNkhJKFf5Jz63+HWSlkRb7xsaf+rOVXpoCiep/7LshwR3hlvk9u3LtDYy0y3z
m1Sry+aLYGRy4ngrPkIk95hDfyVIqII8NsMEXeF14PESHpw5Ja0P7TpSjlG+KpvfqN/2tFFhWd0z
K3C3/ig6FOilmm+/XVeeBvE2s//hWix9WAZQw/4CgSlaJIBRUSroqdNXiAy1bcxJovLfOzxUvEOz
WAOQqdj461Z/aJSXQQz2vMBWCKCA+xcKZSnEn6WR2YoOYqM4QrflzFP1o0nDWVOdZm3DUPOo9u+W
5ISmwyreQeRxq0wdpiT+ft6IVeoaaIVWIcsEWGlIdU04GyoAGRXwnDXDKaCPVO00C5mD92lKf1PG
Puai4VgQyo8KDcQlXX43ZGatm3U/bptpH+O17pNjF8wDSBaiinzU5SYW3JgjSacx3mLtL28Nfrb0
MrMucxkBz3jbwvt8oAooC/paUsa8LwA3zdjU4QeAWh+xb5JhGW14m01i3wDr50M+sjh/kN0rxLUo
AOUZ8cm2kJ2zadPEW8rga/k3aTz+0QhNoi+a7ByKuwS1lv6EiV50zY6pLbxUuWQHVcxORS4BEn4/
IZJ+uvChDdG+dLhNx/WM2njtu0hwnyzNhMkKsUJQ20qAnQkywccuiMKJW8gnBzuHUON0/oiR6PY3
fYTbI2AJ+JflyUO3CGE3O/2OXMoTMi6heqONZ2QVo3NqtLuRRP9dJV+Ik9GJXxWZPpi65tkPdXnv
CP4eOnQ+9dG7VqmJEOoRdtdi2hnxvhZZ7hgOx2NXHNCv2MDKIuwucJOQvEiYwLX1YdBVZa5wZOla
gQTwhnYY4F/GJpS0D/1PJrIx2TSmK8I3TjbBXdx7Eq7xbB0hATfwOItDRoDetXKmZV8czNqtI2fg
EePqw9ykGX+zS0I4xjI/P9tGDQ+eEc02BlB25jmRX4F54ZEc5A2ZDa4JNaaS8aEuTFCMD8MhsqPf
hyyGIuRofJnPUy6uDrFC/xcUGxKeZxKmswWeJHFxkCCHa7iZQvkRrC+zeresNbtfzv8kWzdSuNSa
rw6JPfBxwMarkbe4IujD47wfyLICs3M9YERsAZ1ncrybWNW+8V+6sIusJ6PDvdbuZ11cm7oK8oYu
rA41ZaDIIghXaoEtlc8Zsm+jN52/1etQj185+skVQTibg0/3YJ8YFWYGQrwGZIOlcreKZVSz/gy+
TMYSBC47ihaKTTd0tWyjaSclyPEGIe0xZ3XdDxwjZ7ChbXT+xAzIUBwKlAJcssbdQswVuBGDerKL
wl/fusjSuPginUI5t9aa7CKvPnjf7Bftty/SccfYa/J3wO1MnHXY6b24BUYllJOmocJGt1kx5DEx
9rFoz1ELmPYAuf/BfmAp7FpNu2WFWxBIMC+rNUpSq3ir89/xvZLPebnqIS95FiRC3AkqP2ho/etH
hWpTfjeW7HjJFRSj8tAdfaWHMf/K7GClKRD6pEUSQxZfNATk3rdlEcwEGQonhsuDU/vXFDaMyjJf
U0S2PI5ztmMIUYG1nvks3kXI2xmYmQvMf2OVJp4Rq50qnjBB2MrIezueirupVGezOYzn2EXVqW5q
N3eBUbj2sbocmBk8CWs8+W7muis7vrd3chAIk/jkdxO7g6egt1hp4IVURDHN+cFXQFW69PkPnbbu
DaI10kWIul8YmEV4uMvwHKyspdxbe3ItOL8uxNBhCj5KwoGYbbCT4lQieGVmYkjQktPgAUtWKB2T
N+6iGGgolbxlAAJMeM6iUpIZ8Bawuc2Srh7ViaQd0s/QYpXHdwGAgXSGIAo6PjbNSneJB8fAwf69
ZhlYUcIZ274dTrgJfqziK7SeY7RlV07Cay+tS+E4A0r8X1ZFnhojZ7OHUs5boD91SbRVUh2YbjAr
78fm2mTPPNvlaxGRgxv8UmOJV9k2vkxl3XkobqLvsD0K2R2Mo9RW49cYPjTG1PKZD/e5KXVmqmdd
Z9h/IdXguFEQpwHmlx+S6i39fetNS5N4efoVrZ9/uz+IfCz8hQ6RKToUFg8fCnWGKrBv0u1WHRwK
NnKIivvIyy9cYvEiFIcxXjPg6QjUjl73pNtdTgeo9XERmB4ZpT+R9knPwM3qf/IWinAlOF01c8y9
8DdPhmn4Izan+pdhF0qNwGC+tXsHECX0t5Z7etKuaIZVglT0rRceFfkkdrswfRJvgppmoLHzKOuO
iPt58tjdwjPsAfdA0hDwceqV50ye1GTqBYzdumGTqsFglG4wKS/N+BCK7h8q6ebprzS0+sgy1EPM
5VZC7fi8fhWiodbiFQAkpZn4n8BuMr9q8Y1txtCI4nB7ECc0gYVNToaPY0jp3sfgR5ZmTTj+mo9S
PVrZZh5+huwyi8CQG3XddgwuFOcsGuHLGndJKS6a9B6SSThgTrt307vAeK8S+qqC1ZD5WHcftbDV
o6uVHJNJAxrlzeuvwIs4BKCE16qwmo8ARkYL1qYq3eFFHG5RbusBSGJfBn9Cfx7qDwV1H32x8dmf
uPnWRbeKcsaSfTI6cEOphZygG5cZgrgWCslRljLgnVTvwx65jbcidXISmXBJr722+i0M/sLovYdK
aJF3AV/yiFQaLBgrrsq/B7d8TFVMlg6vEL+4X/50jQNjz4HxVSNQbFNO5/I8CUveNyG66MpZEO8q
1J6BOH5W3Cb1TWc6D4LjzMnNy5AV32sUjbFy8aV1Y66NcVU6XCSw5LcYYoWNuilwHejnRLk149w0
+Aq7n7hFXX6GBUDrxNo2YH7TKgl2+E8X1l29kxA9g/PSlRBvrPw5r+liffWM28+D5lLbc4ArtM8q
BG5uf9GyUTIsX7AxDvI+5XqPhK94+MqPsPyhwri9fBX690whGWA4E7SXQa5oXBFvCDg62xZbwg5C
a6fMUguHpJMcLU61y5JHVXy0mCzze8dXo0j3cxE8DfoJezB2mVm7/Ws1Y37OJdKlApc0O0g2o3Ep
IW3n5jW3WkWbELE2mlYOJ9/n6TYd6z+SzmO5dSMLw0+EKuSwZc45iNqgRAXknPH0/vq6yosZz9hX
IoHuc/7o/RI8QdTfokQXjTIZQyHmlvrP573WGUBq587u1NNuqbxxzVgNkLaC0EIY5fNPujyBpJtJ
gcV2UA9ScHYKmHvOAgE2dwjCN3V1yqN9lS7SbOMvmE65APol2IYZzQfsczlXi8BI9G6F10EQ5Og2
BbKi8YUoEX5+lEl1t6HUdyZkGlM+r+pKueNsLL9kc95UM9ho/VSkKMvvcchsQ44w9CqoudffBhoR
Rf6yoH6o9RC4BCGlYsSAKkSRXKIVY2bTiTv2V+BHRvlplz2jxI/Ccmu9WxLwe+tbqyGpJ1q+BsML
oaI8iRMeR9joH7i9HDBmHyUNyFugoYpZFeZ7sN4aYIEa5VNVOhJljaTyAezK5Yictpgy+xZ3sVy3
cCN9Sm+pBjeXUyBS4Q3ma4QVLvUdzC4p0f2p1hnUJ9gfLX1BNaISOtMWg0QQYFao/tgQkKJMlCKZ
Wb7PJ9MDpRKtZE6l8mkT3pqF2/HN7y9gB4cLhV1bDjqeA47QkrViQtulcyLCpGl+Mvnelh+izLhe
+SRXAGMi74MfJcg8WDiNOdGYv/t0b3o36ANyZFmYORrKnJcKEkcuwd4RZ5S4FCX5MbgnM/31Ssad
aGdIm6bAuoKkBm/hgkz+t0gl5nG8etwTLTcl9YADlwUJ69OKVM3wR+zAFqegTdqGAjHs8jvHzU8P
bBQps7b7lJguYZwVbY1g29MWBDXbS0zhIOvu8Z/CYjwFjKUEzdjg04iRZO1Vge+4N6jUlIyogQVf
nluZP7U5osO0nrtERpZEhNENObVsgBPyzUabomiSxYsS/YmqcCx/tHWzYKeckYlT8htXRMD9GwOc
ch26ywbi2DOvobwTksI86mAxU5TmR5fK34G+xk/DmdKLGUm0t+C+yaeQ1chIp/6cRFD4Q2IfNjXC
JUFyzEy5m/x+lyaKlYoUEnlkOgdbbHrxteTRuR4uIGO0P8OonxvtGkx+W6Z/XNTIhsCNFsXKX/f6
Kc7vhbuNnANKTT568nAw/kZ9K4AGIeUeXcK14w/LvwX6d63eRmR7+hSwIKhXZrxQv2M2uxlClgS7
y8wkAIQEZMjoHGVod7G0ndYufeJU88GYFcR4ldoOtT8aeew7tQVdxnWrBUvStPEDQiIhqcVyAmGU
evVSpeLIa9G8coxvivzBV+E73NqcL2U/TQpksQNwTv8gWtjji4Z+mEM0McCwCgL5dwB9SnNxuEW7
8tjNEJz4s8iC7JvRumbjzWKXghxYecu2/e3ye8D6YdNhl9xCC3m4cUacjPd3FrLxeuJ8Yqou5Yme
sSvPWbNJmwDEAmlDZMjg3sHLap+9/kGZ2rSttXlX3OzhaRLsKIsuuN/E36ZMWnMywbOfoS4Q5vG0
piAKojEqAh6YPAkoL9RsUfvlSjxfNqtokGdr2x7XPGuzRj2o2RlKBMKfQWttv1BWiAPNLfhkr4SZ
cx8f6WTFNcS+4Oe4ifOPqCX4GdMNyj/iHKe/IhRZj79c5TcKOZN8lB/Vnk8PlBcV384sVwaMkO8f
EUHV017LoYJb1PbtPLasSatctBI/Z3+xsrVmnzEmlFgdPJ2sxUvaw/tBgli0e95JF+PoDzdEJhHJ
9jHUXF14uGkDJOlR4P/EqotPLtVWvONzmwlbHIN2ecAHCPvM1QfMAV8gcEGdW7fYq0tCqYeTtJBx
dM0T60URDey8GT6JE/CQ68s6Fd4EoO+kGAVVQzUidS/m3OX6yBOF+qVi4Q/MCMgpc/nuuj8+nQot
HkLElbr0ozt/QXb3iETg5udz1cIFwW+TQdtEaG6UhjOzu0ZsqJiJR+UhpkYt+IynjCzV6QdtWVay
gpA53V9KmGwh6Ir7A+BFg0Ck/slGujl24ouoC5x6ukqIDukwhTNPAA6/JRdDNg+Fg56r3Q84r6MU
xz7RTSmq5RjT9LjNOAN9Tha41pJI5KmYwdJo1R05YTA1uePjRW8req/Jl49yjUuUzHfkyujKQ9oy
HU74wnZmrZRwAsRT+sU5finsKMDivZeCajfqSQWk4Fdjo1FvurvhLZe+eNp8hnOn/4nBXRwALx8g
186rb3cE1q6IF+Kt98lZErYRQrVK9hAkoy8p4oyPV31+GEEC2tqaeN0TBbc05TKCehSGFSjjbiWI
gzp415ZwmNrJo/JEPpEDlIE1hle9GoVsHuoQYRx2yKXppsvWOusp6Yb40yx3+k3QG2obQVia5z76
oIkRBSVgCANiiT8m3g18i1n/xbPOqwvYYW5hakxYvZIrPPbF5aoVcBdf6duzwPTqPy4rHqJgXoXD
YrTVKS0IBKBDBvdgHUyoavVhDodx6a0r9SnNg+Vo7AWQUcRLd8mtC78nREIKmT4NioyIK9GRELZw
ddn2NRA/BHd9ShQcmKm7cMtPlZ4fX0NzSeJOiXHr1HjoXOy/qCagQfvzgByjhxWe+NJmBPq5XBYI
P+zJvXQP7dTlHvjSjTewPTHkuLi21NdOIoL0SZOaKco4Dzp+HL4/8g/x963EoeEjLYXIYtiotV/+
E547vGDwnpq1sYMtrcvIjkHF1E+aYunIXGWWheKhWnYqVd/utvKR55yADWfsxVPF5ij1USfOSN4e
47WWo5zn4WjtdGIyeevFXf9qzW/hrDaDZ4rZj09GhtOPxUnB6/nIHW72DJEQqxkYBymu/KQOQG91
btETZdlWnASlRRLSPEbqYg9vteOToMPGsz7TUuIGRrGkv6Xo5BinkM6kZJfLf1Z200ScEXSn9xEV
Pz1lLSn9sqm/rZITGdolyycJJcXGiG5pgvt3OWQ7RmYA6kBmHeVzTNCiR7zCQDm87/ci3xfFuTG+
bf7Fh3EkVJsHXhGgV8kuQua8mIAnzrTRGLK4HfkjhGuKSgAnxhK8Tdfu0ouvo38hyCdEqFxv3fYc
awJcJU/WH8kngD0sCHhA1kNo98ZqMARxA1S+xtquQh/Rwwc/VsAJhAfKjkkWKSdeFc8tq+CgHJa2
LK1E3peBIt/kuOBXcCXyEjqHvYLZnpSrHo6/ZpiXGa6y6bctUHLutoAEMfH+wIINaG0RdBXxpIFC
5MabKkhMiEhiCHtZbkZ2IKK92JoLJdfopHNktaULmkczhhI8SIUzyg9XeTXaJitPEPV6fsExYzmv
KKYRopQWQ8ji0foTTZ46cJ/1wmO7dNMW89kwtSGY3O6JmxDgGETuk02WNCsQRibGI/7hApszP7OH
uTmABlbVm2FK/zTexggkdyhR3GaQdJHaTpyd1lRQSc2ENcgstmITckesQpucsgw44+lg0L/M3wlO
lbrKw10kr2l9IOlXfozGirxeOi6x7HHFVWd9/KR7hAU2XePmUHcED4rlCJPxQFQK4s7aX1htvXYC
At8RjdUw6auYH5HCcw/XLFz3vBM/i8yRz3BHdTbaNWXa5jHm3llrv1j3hPUg41sW87BKy3QvvaR8
FSU+Y/Otkq7ET3UP2z3g0OwCIjKHaeeg93bCiWOi9ScdX4sbkvSTOfUhjLZT12D8wvIwk721Xnw1
0l8e3oDD0+zUouXwAMoNpIIKTCyQwbyr966FsPzQxV8qVYUt8Z8VmA12TaGqshhsy+GX2ZSvkX0X
Ytf8ylMWLm0vGfwSFVd7GwCx0DVVX1y+j/jTD1HKgMTSk2Xt4vYvL64qag/ysXi2yPrs89mJy5uQ
JtTrBDsyasHCmjRSLGVp6eCFROXDt483iDmN8JKV6ubThG+fCArdzidDhmP0q8cvOHl36R+md5CE
n5J/09DereEqvo7SfHTBPoeHIeW9XOoqNrNNOuwiQF9N6E/hGk3ZnkYcpyVhv2HLhZg9S5KTJO4o
jJHIAdNgoT3JmxDHqSJt4JwdclxEc4taPFIDH8ihcWE6PTzx5FoXmOXyNZmmufIONMYKZyvJX2X7
3Wigj0Tc65T9iUinHMIgt5CQooj0/G+bPDGuSaQp11hcx/VWLS6uui/Sq4uQwCXwS1CyHldtx16R
zgkJRGtnmL8ArV5+AcjQuelpi3AOpMAi2xJZj8ZE/h7sLzbJKVdO4gL4fZvDR6h+GXI9M8qnBnNA
QA6wJPVbTkBSAUAQ4lUBe3r5n/hOA+lJ9uS0x+ZB8BAm6jXHM19E3W9k4E8cFQnLvEG70yIpwG8/
bOkjd/5MfcupkElPF12FldPelz75ZKS6xoQDQtGesvBg0sDR1mw0EZkky2geLkKCGKBkNLTzKHMC
b69Za8t4Z/WXzuyS+5dRAnAgDmcGwAUuLiFKbEhXHS8Km4Y2AG6GaB/Dm53u+CsCBgrRI7ZMDLb2
VEN6KxhptBmJUpYPDjOz7JVSrSP2X3AZazxkrSgEogWs/AkSlOMoOpgfYnsfIziL6y0sA8k/KaBj
KLUIRsJpLfO3mNfU9ipkTBzwFNW43V6rb5bxF8A4+PUZksX1iAVDSmifgm7nu2evumNFA/Ceu6w5
Zi7x57LZuS8y74QiBWQRYoKrIMq+XFofzb3WnEqAoOQnItN0WFUlY2Vtz7QqmCbKrz0jstT9QaA5
jVk3wyBHmUPITyggAeTOxhG9pNh420rFRoW5L0WaSZ1yd1KJziqkT63SJqX10RuvcSzXhklpgzbO
Uxt9CD21U2Iw7RmQeVLgX0fJx0aBJjw1LpWvYjiodnEJVk2+fU5Ejs/LEI0O5NpvHvw5xk0tb7J7
d/6GxTCDY2GIrCcwS52A/xx3y6xe4iDj2JhcWiJh3wAcxSb0QBYdOr7svYjBCPA0QKyJ+DDjp1Vn
prbBJRGyS090cwdRLbkfQr1utQ9tvKjGU/j5Rk4stf7GmiUWdvbhMPmU/Lc/PLoBq9ZWQrTNy8FD
qaIOruyUiQAnGdZ75xpUOJP2fX+2aIVJum56h60L/io0otUjDs5pGZCb8aUnhD1NaNHpr8SFIwbB
1Lci3tr9Q81IOinxiiak2XBL66tcfgIsMIctRg0wbNkhsc/kj4DLebgb29o+F1zRGqo9PIgo17mY
pWN9UeWnX/3Y0c5P52h0d123pAQI5NCb049dXn3nzL9FJtqi0CeITSYqAgB8jUZwJnt7ZuMscTto
85Kraa2om47EcjS6pGJh1+A+o4bHmnyRse0f5O7gkpFiwQRChCOQWNjdR4Vnk4tK3MugBUi0FnK6
iymjQW/mE/Dp/ahWD3iOMY93ozfPBAl6k5OOAFbaak9RmuVi9nrL7kHOD3nOuwOwLn1b9cfo3EFP
a7gWmw2sHw8lGIsL8v+Ik3MHkNiV2DrG+1CspWHVqrcEM1tYTgwKC6rZSMLrhZlpVr3QeRG4SZhX
tnTmQuUxKpcBUyUwu1o7U0VtZw5kf2pAC+9tdevhA4u+c/VtsUwUSB/5U1Oyx7D5q0TYhHMiCOVw
Rw8PSqY234bSgXDsSYmZVlllMVp1TkuDOgbEgOJ71wJnqukLI1i76atqnMngeCtR8SkEv7XLVyXN
+eDE2JUROSC85ogZpKfArHA7TGyoB909iE/CU1+Jtc1GAiZh/Yd9FpSzqntVJvmbjF6Ws3XNHV/v
4J/wPqBVLlGqhWi9a3gJWyLCLppryC2k/CBF86Z/WKhbyGifRO7rDnWdnqn1mirRushpr2fZOopf
IKS3U0aQNoPoVe5QYoQHw2xwZCBssfrvfhUAH7HMI409ASdPI5IaC+lU4dlAHa8QOj7mc9+GX2D7
n0XjOYbNOYHBaR53tsMDknxJBsGJ1VRO6HG8JGTGGqRHefp3Wh20/Drqnz4SNhVNXHNnoEILIn0Q
9xZ0MwahoF7ovODFvp7JlDQCkFCUoBGt6RDfbPCiy0h0R+U31y41vv5wnoImuxiRovimAOBW+cZu
TjBXd6J2J4bxrmRKcZZVvRvo6mN3GIqHitZR3LUqD2NKDXFjIF0Hqm7h1tEmoIzjMC2Qeof52sqO
BppwqsiQPEgcViOxgLA3/jakkSi+JjJY7fTLsUPCiTjJh5LRm+3d/XTCvcSbC2yL1m5G3IFfbHT9
KoQrcvAhPlunw3xU3urgiyJAxAoTvyR2ZkaiKzf755C/FWvTEHwTv0t11Q/rILgP3TOpPqT0N6zf
qcEtBN8wlGuL2yl0kTscUVPhPtrWxTMDn6aP4d+2qKgkdu+7gtxi5mPu9qw4kXzolT82nta0vo1g
SSzvg55C4Lw95ZgVW0MfQGc/I/3Vom2Sm7ecbQEcuMDT4FWa7r5FKuJvZPD4UN9xcqNZ/S3s+Rhg
Il1YhCOqK19s/6cqo4DnblMwa49zLzvHycqesKzkx0j/a2RzamMl/DaR992tuTEnz0+Qv67/0/Vn
xJ6j+EitTevcCowtND6ArnzxnBUFkmRr6VJOxTY+VBsBDhnoJGjsYMnS/AV6ikE87agGimeIsnyI
D1W6MXPBeFPpKV5ErB8DOCYGZoU0KjYQytt86x3yQEjKo4BpbfUfvplRPjT/ihRR7al4JBZKIW6w
rZrtKS0Nx6OsPXLpquFtiJiPkWPALi0UwhGNebIzjI8sfcXj3tL2GArL6CPhCMvtM6obsleXTAw6
PXIWAqNTW6/6/pRbKBecRZTfqUBIUUKwlldkbv9vxYIg4bBP4o3A/2k5murGQjS+RLSPzJv6084I
nrQ+hQwSJWljLhBLdRSXEOkkHfEeDFidmZicXahcy47goVdV8tgJnajgIjm+5qPBusIaUYX1Ss1+
evOdo22OAN/m2TxpTn1GRcq2N1fCyRd+ariPcfsSpesuhTg58vd9u5TapdNCNJKigbI49041Eiim
n2/rI9p62lY4+pWae0Po7ta2vPLUVUebWrnU5Df1GE59CkjCRrVDwO5CtmkguWfwKgjLJyX6F6Dy
UF39MuvXmJTEIQ2PZ7W/mXcldx/ILZBhcLgbguxqWwhSYSuqRfWwqnUIxOYtUvViGUecGvE7I4JE
BhEHgCq8f8imY/+vOwCHlI9k3KLTfAzq0lAZUtgZFk35mSC/JZa7P0DUtuqGBgIYjjUCXaQM8E7T
nNH0TuPPVC9WVCa35bZvfhnhEJKC7PLDBuklDpH9dgAW9zDjouGuMr1gAdZERsYhoMR02PvJzSL5
R/qXuRJ1O9hWNFV0NnfKciRH6+bJ+5yH2IQctnpcmq8BNMMi41opz4inEnmVyiJOVYp2lECnm9ra
W0Q0hq3NKj5Ode+vbA9CHEAiBHJtPqd/19NRYGBh+rLoXhCeppFwXgPbW/IyOpAoLNdYPsd9Ul/S
/OYaBFx916UIsDrkiNRNULtKJ3vnbecnDWm1tLHoD/IPgJpJtMZhQ5eb6R1rfceslFQcQhiTcPHm
S/lLpiAI+YYjEh8I/6EWAgTwRhpA3P/k7tZmEqeQoQRFkrl2akifnlwP2GkmuxSVyr4MSCQSmAiv
P1pFfLR8novRPPbEC6E8zc111u4sn6C3u8NUQMpAzhTnqFwFkP3aIePBdhGhbAD4c/R7DdiYDnAm
1pm415dBdmmiDHcklYzVkygxN3mLB7qg0SPWALbmpCXa8ampSInzUyD+pUgbdIDTRBZrOWASqXZe
AQxx0swPp3rz0k99zEpw3RyQNeJQTfksG0wBy6b58zBZMyw5s7FGsYzSAdetYFNT76rx6dDpSvXZ
sNAXjoddPkM7VM896/H7LfP/ZzOMux9daDVKe152Py4cGCrJWYtyrpO3nbMhfTqkySlBVO38dNaf
+BlMMi3cgmLb6lxlwIxzlxHxVszQPGbfYu9sCA1rbyFYpaR+kaMs5zv86WQRqQNZOQ6vnLYc9HMv
3UfCnC3tMcQbzzujUbTlvaYJJzWQiLcNRMvFUvc24Ha9cq+bR+w8Kwfx6TWTD567zoO9BXg4pZzS
XqNgm9TZT8T1PVaXQp/r2q+V/qUa8Qx09izq+jMs7k78Vp2bPKF8tDnT2DAdFjTeZy8ZVkHoHE10
DVafMm1lmFafTbPXCK8JtlbIWrrAXeem9xZsgHbKf4+RxqNB5MLUs06agRGD0m5CNWeIlmcEv3DK
YmWhFbsBkwLz9+uNzkyg1UvjG8qVzBo0hqQBCcO4OedFsL6BgEBzUeXQF2DuLftWJZe4+w6GU6b+
dIG6rqtLXWpQysQBUcKjW19xtxvTQwVTG3PrjVAEuXKTr5Qo18n639UJM+ZdRfJVYj4N9Ib9iiBp
HukDIWdaebWzXcv6UDr5gsAbQrKAkcWeojbfOoaN4SmyX+puWbXHOj7LBIFlOxkIFDDLnhlYP0IP
TI+z0k1F+LLB8MVLmSy5r8P20A67sUJvG5NwzCsFbiYTg3XgCDCZwRBWBBff+ONQIDPF0ldU2Lje
L6cBgrpfWlAJ70q52Q4udkj9t2VmHkEPO4jHSH2RNmBAQ1YVk123jaJNM64xF0yDv7hCRPRsXSit
775aK5B1+OC7eY48T3/G/Iv10xC8pWSrclh0RAz21xYEpZCZZola0JHdOimtvafcWFQjciTIr53w
uqqYdop1K3FfW5zZh38yKukGejRNC7I3F028Vb21LT1Ug56YJVaNdYTry0DN0fACxWdC/rQGxbwI
pT2PwTEDAmZJEBke+EyFE6CTCevb0aOV7oKBUNEl8kiKk8n+eXZY3at0ayk7ouLKfG/l52ZCJiFa
BOJh8ptaXWD9qRGuLfTmdE4uuEPRSdXdoQ+PA/eL3FCQw+wIUU3a3UfDxJgVt6r6GJjnq4tVXhwu
UU1dkR2YANJFaHQEUFVIF0O90w9kNYfAL6dJ/2p1DqzxG5pfhHbXqGWQ59u03GrphvR2cw383bUv
GhamuBTo74WvgHFasRJqxdm5ugP+glWIQLhvz5b7Z+t7irkxiiLu48SS/X7i50e1WuQa4gTmrpUe
bp3m5PQ7sjUHiHfy20Ezo/YZeZx31cFmkVfpmGiDowlan6fUn4LmaWsp2yT6QTiwx3KpzpM5tmeh
WfAOElqHUIgK2C+iRZIuSUcXvhmtf1rArBERFFMkMRmoM1nH3XY0V465MtOTUuxDpFrSyWSDyxGb
PwzjUxkuibROna1BflcFQKpUC8kvSIOyCdhA84clsD4wEk5T81PhFLDcl+DLiOtFnWqlH0F3JKRj
oiV7Su4jTCUx2h1Wb5o2z/bXvw9wuGKpndP/F7p72bl27RdJL1wxkrtHWp0qyPuQMqdLsTLp0VX4
mUNeHBkrZ+U+FecrQOpSEYvMK8HJ2C0sA4/e1vN/ROJcSTJAtknxQDrah1fJS/TczqaqUUaRfe5Y
03zeJEe/uuSVcAuZmwYrx6A+dfe7sn+RzcxqBIEWcm9xquj1ERrEppaVqdtekF5FjK3Wg6bjWFYI
RKSFyUVxvOk1iPJLzQtj7hL7kT/7mPRUC8cQ+4VMxB7ftk+Wjk8fSYOAxeWx7HXSMjCcpPxXa2f3
G7//6ewCdBoHDTsrFjNIlZJMTmGhTrZU2I898vAZU2nEU+Uu0f7gSuLP1pgQYDcC9eopW52F2zZO
JuVWQs+HUIZ0XH7ezCfWgGIn6oM3irlJABxS4LEG3Czv6CcjjtBceMma1l7k8eIYpXBcWUDPfNTD
M2zWNutRfyMrMpaItDeglTRogHHgeNwzvyTgb2j945LI+jNEw5TzRbZ2OW0PM5THrfVyxaJOAhT0
09whDVkmV3arXdTgkeIPsrDdwTIGJ1L7huCQN4vKfqChQXbP64il1RkuSnAjXdoBN1V995CrX6Ks
hROoYVQhS6ABLCX8KenPUnOQowd61ZkPzkzMVLRFVhqYp2rqL7CMGxjMjengrrx6BlLnL+qVrR98
1u6Vbs/D6MjMnhC50SA2llHCiFuiJV3TwUPHFaE3hCficEUcbdg+EmFiH1+QZhplvgXTmP1Ehs4d
1cQn3XjGGa+ShRw4ojP3hpCCTF+VCFCXUAJr5wviIoKGJ5WKIZkw4X96IZ9XOjo09QLEii0viTET
LDz30WuE8h6GZkUMVISiqStX1l7P9tbszn5oT8Z5RgAjXAlmGepzlm0EFrwhVENjWM82rX+zkbxL
zozCXdgrRIZ0ODO4n8Uuj6ZMBZhVD6UBVP6okT54K0i7vN+JKR8nqsTbxhvPwzm2G2nYElPLw6iR
qUd+mmGtHp9UBZLrKHeIs09xu8xEwhapRM49ThbC/ZdfugyuaM2t8f7lkxidG8gQrw6R2eTa/gvs
Q65LqC1EpIV8JpOJ1J77/Ym8BaysnmFPUyz+GcH2sq3PTW5GQ6OwGI5ua09YJRfk5rE880y2DrVz
qzY6Q5k8NfLBWZ4RMZIX4RnPjDfEH7+jkGI94XMg5RM3nDvL+v1AEXzJ9iwgWZKU2mNlIX5Yaj3B
SGSHUFVD9DzeetzVSrPk1yaRpkueQ7i34y0SdJeYA3tlI3QyLzhHplUN47bz0MiTCJ5om4AAYoOS
ygNEBni8rB7CCqQXTiQj0iPNSVLmFwAhjlH5dwz3w6xGDiPgSSQqXbQck4+UwDun2gbDRhiQlWIu
zMyqvc2rc6BtOGRyB3EnETY8ruW9wp+rbxOGdJn6yoJ1YeNY7GmoBwY2K6h9jiq1PdPFkQ+XjP7v
0YOLFMEUkBGSwXmBaP5/abTCSMS315MwSpB6PpceuJTbcjneSIr0UJmm/bXUiSvx9kH97p1lKxyz
8I/eO00WSn40kw3lMFgk8ZsiUb+N+UwAL24yk5jx1X0UPztITYIKVGWp0JvJsseuaBBFJcT8g3Jr
jA/hxQo/M1Tf9ngW25wVHKRZOFXavYfMyqMU5OEV61FZ2e69f6SArtJRcq9lsbWcnWwswxCbM+GY
9YDg4hILNbcPBhM+HwQLwPz32nfgnEyI5sh6hUt/SdLhGPwUEkdbZk576S8m0y9bFQ1xjgiDqxz3
nnNJ5a3e0R3IFkfc7kEe1o48kwmFGITWT9k39XvPx1Azl1blidjDbDgXdPn0+jGM9zISW/2E+CUu
6glIgLh+Q23Ny1sUn/TT8FVHEAYeJVQiXsznae3mwleZVV8JtYMqQz+nJnFoGQID0N6CwdDLljUL
rNBPSscKoYd0Fb9gQ5JAIi8H++lRZRpgvVQTJCykIkYrBOhNibZxWBnRQlIfOlAAJSgCeCl2FlIy
FiELn6O/pk9uUrMEojxrA+6y9qn7JMK7xzBbauS49g4WCGx7CnI3AgbBE9uYG8o+mjOS8rKnFEVT
m0MUYFIEFwgkifs8wU4ZDEuoMa5SEJxlE6zoDdbKM/bmno3eLt/k8AklvH0dxazSQpMaF6Fj7p1v
sWJ364L8jupTb7p5il3zzVvinttm2yZ7RbsL2zCIrRdtzX6j6sQ/z+hdGetfvfhozLeH2iFDbKtU
JDADfRjFYtDnhvkxQKYSfeerS7G2BcZFuJf0YiZ5+9I5QG8vK5TH0DrEFIg5WbHPnfIBeG+hDfBI
44ME5ggtHpmx6NLforszEMVXJt2wJvdU6HqD4K9WLoH7SH7H8PimibhboNtMx9+sZa0RctZtSHlD
ug75vGTqqIDdtGaTJ9PKwQUmQ1ZvCKYiERIkIrNPI5c2NCBVm+2D7RjMzkyOZI1EBGii2ZHTIx0l
i5iHtK8usrsn3U9oushYY47mHwsQryxAYOni4FHjqxCjnKbyiu1FOhQwdI5ZxkDRDqX8TKVX7dxw
MBsAD+o19V8Voa3mDZ1BI27gAGc5+uiNbtPycJejdSOgARM1bX2Oi02KdIbYYp2penhnFSJUZwa/
5P129K1YRDmi5xHScCLiGHos/idqRvuQIweOmhQt+HHytLzgIOYNOXpD+JP9gWq1WwPyz+l4GMC0
ml2iLQsQZpWh87vyN3qOVBZtV7yC/XGMPeGSk7rYCL8i7LVAtFnxzXNJBIcSElqsPbRyXTciN9mI
F23CD0THyF85s0mfVdex92WK+BFvz7DOXyS2Gw39keucYM4OVvaeKiJWEyLAutUqobo3y1Ph0CDj
uI89QOQwy6YqG7lJhnDniAAuVFyLaM2q4KJaZKEPTrJ2UGtet5SUz51NCATQhW/shWE6qj7FYx7N
+ceLbs7yQzaymkFiELkIflweiXEX4KYWXCgoYIuttZNDCG7GFKAhcCDJSjALofar1pekY9GBwka0
5K9n+S5ID4Z1xLhIVezdg5Vjnpm2BSuXhOfXYlkh/boMHpJ2qF20iR20+qceL1MPcirACEXhNREN
ko4UCURO2Q0mnAugV5H+tOQgqTsgOS24+8Yli1amuimka5WhrdgYKF1IjrQ3doLQR5uDK+NW5Myo
wm3e/g7Mv0l4iFuU4CnrqPVVRhzSxbqnJoi2MrFhacpXmaTEyLxirj6LEq0WwpS0LT0YsJe4j9Is
vlQFrpM67DV6MGiXDmdkuC1NIqXykg9xlnXerTTsQyWFf01ZfNJcwl3lpfrMkJTTOArXEbNiksp/
mu6c/GR8JDIBVKVCSAN4vhqiH/Olbc1FXOZr6p4PirUa9OzdjZ8dbZI2X67W08vlSQeTLPkxM59V
Qjya3y5t8By/8LYZGfdhkuxLJslAbqBUlTt68WmDi5+YmO5ioyQldhVpIf63NKJ3A5NlQfqFO+46
X+UyxQZS6CsHMqVpeeDKiENzWLBaL9D/T9VA2+/9vjm0cnOwHGXp5falUxMZwqXh/J3naAM1X0I3
gyG0jS5+Py4lRSdu1FnKEeOm1B9VuEgkGXbmkExkLdraXPTsWSJrs+OsKeX6x9ZDqAbrbDmC22GX
iOk/R/jmoBsbkmxtBfhFCflDZu6DOpn5pVBJih3IojN7whf7eZiRJmMNy2xE50L3rGsjvSJa0vXK
ZT7CAENF1eqbw1hqu5WS0DmoDZtOlvaxn+7yNqA4bFzFyAQbhA+Kx70JizAkHd1rDi8V0h81WTS5
tmzYOQsCXgOd3TiLTmNi31sHq0drGqd87PZ+mC8Nj2Bf9MhWrMz6QtTm5Cx0I1rDGOGjtDeDjZ7w
RDBhJfjeWMGc5CPGfdJ7/cHDFETa5s4gQ0COinltkSlK7qOgMbJQOVcOMWx0lFFPvIh4jQK/2HU8
GgwmBOipdFoWyzCzMJ4RS0S0PbnFi9YmSAv6YlRorhcioJIuGoWbUsHzbbc7Rf+S5PdIoEouzp4f
xSLAxqKCoCJPq4L0BDF1mSh0LsCISQnSlkjHl/sjxpIY2YoBr9+fQh+0HN9DiNrQN1iTUAZGNkS5
Ae1HaiO8hQ5urIcHJ/7I2asGh82Zoo3+INXoHyiGHE3SaYjWqjE6GwCqJjTxMKITq8l8TqJZ2LDh
9MS7QqvniT5V6aawiQsbuLNVxg3ny0G7VNAOpiAl7BAoiD9HZ8PKnZfLsN/kzdyPlImB4YoT2JPZ
jdk0g3HhjtshfhVjteAHnVOzOY8N5HUjg277o9dgSsAk4dG2dm6wTXF9AKYyKc+QJmkV3Drnh4Vf
oRfbqH/zjZWl0AEGc0ltPRPhZzv+x9F5LLdubFH0i1CFRmxMxZwpkooTlKQrAY2c09d7wYP7nu0q
WxRJdJ+w99o3iu40fi3w+LZkkCkXkR2zCWRoSuuXQZhuatIdJO9IgtcjIQPgyWdQ5usywmPnIkQY
dxYAtyBd1Wg7LQYhWqq/MFFsORbnt3eauTZEIWgw8F3U1a7F24Z2fn5xioY2yTkfzLeODKN+ll/y
HywcSpWIPnSWtCSkDbIYI9FkDJC8Y/cYqalaeHsj9muu6y5fBr22MhR6W39YZ0jwJrwCbrYtQtaP
NeM1mkqE2QUSBTVSlYAGMtCzZwJgKibKFAhUN1dqfJUq5FroBSAIoHnoeM+tbGsC9Sr8+GhVYpVW
I90GDRyDwVXp3KuCPZj6zQEfO8wwDL7hM93LbtLlxDo3nyMgPfromjeQwx18YTXeVENnTCciXMZu
yExzkjM8pA4F2nUXip0LwTikXkZ/1fxZ6ZfESjzTKWqDeTDLyrliZX8vkreqAzlrHmB4PSDX13TC
AIEoEbMfTTEpZkQuei4xJtpFTWnoogMbxnoVgNtrvpr04AJAG5h31ezmdG7tnNdqAiIxdXfbd/qT
jBqUFdECMxauppwnpalQ0X524jsMYImmvM3PvSTFlFayXhkDtpCJcIDeOCTVe+PgCmON0Dffvf/W
DWcvfEm8S2G+5sapVu+i/ABaIasXLTnx5TdpL8VAlWLTsDDmR5pQGNSDNZgB+o+GlmDg7/Nh3dYW
VwYSisHfe53Peuqf1YMB7n9bRGvzBHWeiejRa8I9U7h8gfBTPmd8KGl8HUo2+sZXJpk9JOKliMC7
whzBarGMICn4GWaDnFACZBs5FPFB/5mpFiwzbeckIEqNLrDjkVv0JSsQ9Sk+u++pv7rOZ4oaOpn8
1Wz+8CyFruTbhqjyFxqPthWQLZi5hQxjISY1uByV+lI1U3sioYg2yP76FvGkg9pBfNQYDQrAIeJX
xH+SqVTxmSEDjWjmHnr6jUuBK4B0yGctvogKpteHQlU9m/CMm4rArmPeE1W+jA3AbOnTbsIRWn51
1oszPHgnerwgrIxBy8UagVxqkdn7QX8OikdKkC7wo+hABKxwyBHiCWTrTeJRvhsZD+nhJmUzG19F
fOkgaj21xrsuaP+1dchCMOEzAn7h0seZONTKemOjZxvNRar8hWQT0FCFhiX8aJ0QEa2AI4aBVOe9
wFHZsC2w5Tv/CKEf1ifnK+WUGXKqFrkx+dL/L8VO0PphMje5sVsZrs3AOWT0u7ZbLENGcT4k2zip
2StBjBw+/W5GAyZPDXtgg6ECTSGCYUIRWWjzJxhJIvDz7ZCX27hazvkhNCIuG3dkFRdGVVpMmMrZ
IoaNNiPdkvcGNRrE8pOb0j/0J3JuRiSU/Trf43Oc0jVs5rliN174N7V8VY5XJzoG6qaB10PT3h50
3Iu4eqx8l3tw+16S6t8E7lUD+9kyprDFY/6Sp8VnhS0l4CXn3sAfjWRdCCLsw4mQVUydErrcKJ22
EeogdBUG3VOig9JXKNStFzMql2Z3tfx8bYqbZr1opEuaxrfwH076LYIPVuWTk/1/9NQhTnCHsh0p
VIHuqRm+Cvsjq86tG8A/sgnaoD38NTlB8meVEfX2Z4Rni0TS+bHM0l/dfTHc73o4GP6lAD7jHjKE
MMJkuvibVMV6NF7j+KhFu5L3tw5WppJrx0QTIf46ht/+G6wzoLCVf+C9VPLINIG1HcuY5qB7R6J4
8N3X8lBht0zv5XzNqi+Lvm80H6L4SFNEtn/8zt54zK07T8g4vedcs9n40yPkS8tPQL9JfEdhOMHF
1M+WrAnoJi3Z2LnDS00dkJJ+WJvWSbJIYebfCE7ED53rJ8LZXnlXvWVGdfLLm9P+ZOW2HCQGX/oW
hYmP0Phs4tpnM1UWL0bo8sS8ZPnbOIKD6u92c5srBKGjxV3n2DfFNYvTpRMeDXHr7HvDDCWBW3zr
HNLN9nJtBOeouxkU7+MhKunlziSk8++WcteDtpiuIfMR37ib8qMqxMLmTk3iC4Y29omezi7wUnF6
Vfcx/EnTL5Fu2Wm21i1F302zbk8Xo9nhwDONg05aiIgOvj5iqt2U7ZvSETsek/gq873r30IGb1Dt
ev9QsarszkW5tmrgC/vWvpktIkv9ZXIePfoFkZ2hoFe0jFIwvKkvOYYd3nhfvDXZvi5OifhQ01kf
7hYHQate+MoIjgH8z6X3a3j2UUyI2bgx51/HpBets++Ota4bPxiagGFXwZ/WvTKWF+NJRSxOnwqw
CJRkgXl0WNZhXmSJEmA4ZHbZ549CPIgXQgB7cSIsSPgOp6sGFnJeWjwcuWsYBlnHBK9vtC481hX2
kd322L6nbOR7HD90trPelbox3vj2hb+o4qvuPRxGsdJmRJlxoiNNSK529eI657CCOfQcloc0RMW/
GyYkkVvgejK8hsgXiYzwzEtky6WvU4VvuORYi7uofgdo+X3/7CTfgB0SPtG8RZdHlstQUGtxenZ3
grCL7DeBr1n+i7n+0lMYqFWLYkGG7lL4r7617So0KOsSy5L3pVXfY/A1RW+OxJuqHb30Snew3FCB
hLCNK87S3PxXcNdIPFgDapo6R8vTRyvFdisPvuyBfGhKPdJw0HbmyXkMyamnA41ZP4TiKw5f8+7N
cV6KkQXMqspWmIH88dB0RyP5tNjOZ5cgvNn8N0jZZqBgtCere+jcK9EPh2NtL40AT8JCsZYCo9dc
CuvEgKVmUoyBEJkpgoSvFAWl9G8eC7Tav0WC+gnuhnE3/H86H0D+wjeiTG9Wywf6VzArQ8TIR28i
0gVz2+4thOUB39qrHA6B/2XV+0IwH8s/x+Cn0Td2z/i7OPXDOSIupttF0QWeMQ287Ldk1GGu5oCP
f+enqb3W7Skwjkb1To+tQ/SMojcN/iZllGX+dO1rpG9KVJOsNbxDkrMh3injle9qUvzU1Q5Z3iDJ
HE2fciRIBEvgJCHVmOHJq8JsI8DaiecS52TKWdzBhgRnC6l94cB5TqGHMQpdUhYWMlhEUjKr+p0f
sHl4UDTMCk+RfcjEhqOttV4LMgDQL9rpX8UaX5ExSQe4QIkCWodXVog9YciBttMdpl0oUjlNZL+v
uw98EM3EjGvviyPDQw9XdRS8G8y4qYCf6h6rMH+mwVq2UbqgoyZTdSdbAkfNX2sOVKCm6dH2xfBr
dTmr7DlRXfdZZjebwUKxD6PH3KbxYrvqmy41gOcuGcPOhVGHYtStyMvwUV8ds+TXxJHUMf5VGAtt
9ejHd9q7nPInukbpM0Ftmb8uy9n0kAZstY8yvlvJbytY7+sfg/VT2D9l/lci6M8WoidVcB/2/5x4
WGBwnfvDVvs3Zx6m9GFddbeMN7hgNVWIxjA/vGFYZYz+aeoIN/GSkiWV7Hy5T5udX4My2wgCfVzg
VZthIhv+1sR3KRl2v4feOXmtyF2AqqjDuENiRyWf/SXevUXpW/xwi/LL98Eth4MDqGZmzEIyvhZM
RRTLxCMv13HWQA0IoXR44ijsnnhowvKNZyAxLxrGrPx1ZK6XbA17O2aEoz5UcHRhQlOjVPuKvyjJ
0l29WFhj6xPXMfVHBW4cES7Z6JDJ+HRKHAlsaNhHPbHBg75hkBKkNvxF5D4iBkScE6OLcmVnky+J
Oq0pgH1oO3PERcHBmAQFa5SaC4FHZkQKr9z3rVWMK2uM0IN4n106vXmO8VroFUMmlpXG9CX9bmYd
PksuAQOFc5tm55E/ybl5jZm6Kdc6dSa20V6CDYr2tWnyyOaIOX78yqaCGHd2DCPOG9JdKsuDM1Ab
FPnRR0WfSrbEEpiehugbKcAAqjJPqqvj+tdj0abH1nZnN9Yq1DMb/Y5zjVwL5Rz5VvwR9HsRpIBG
GcY2ibdmWh+G3jz2WoyH7mmS/noai7XGkNJzIxCGqChDCCHh++DToriYAdEW4Gjd2HazSTtCKKqC
+GpbLIvuBoFsO7nhWfjBcy3b52aAwOGNtNzHJr0HQKW7r8abzh3FURMCEoj1VUtp2hbDvlSfOoqB
dKSuhe/UGptMJaeUSPYyQ5tiIxwm1M3pLj5nvaBZ17s7BoHCvYzBsE0Z7TUhEBGkViNLHRMGUNR8
6fnzLN9VuGBiUuOy2HgqWSJqxiOuRjhg41scZTh3pmOLhkMMmCaboze9qCRYThnRSDmJPOR5xda4
0IsGVfK4q+PvDlcYI5uYTAmsfls+ynWeYFTxZ2tc/hMAQ6YdLbCvxH82wxAyQaFaGcjrgk3MD0pz
QmppdEcg6hiJl5aBsAtwvdaNa4/8MofIL5vW0KYYKxA6ugauZWQVNXkzXQmU312Rzcx5xAfNLNag
bvQH0BN+ObHDJYCo6bu7rmH/axPOndrpb5jcuvSmVdMmVySVtcHRFONe1u0df+KUD0fkmUc9GXmg
xCXLmmca4I1FSh3OGlyjkCIGcurhJ+TRTSfbr5TaWzL2d635HaTa9q79Al7XluPNCJJDVwRbixyt
BmNvk5jH0qoeWhn9aglxV84s7637o/fiDsVX2RPT6/TfUZ3dC8F3h7oUm38v22uvDedeiHPmTOcw
RmLMKdmExOyxCfOc2SZsjj81fKeWZKNZg6+vED5kpCAlZfJVVwWHCGuLgUgGChp59yCDDbToSOY6
7yagiZU2S3JYy26m3puS1dEJ0NkXE4KV0NJPkl4x9y97FT/GUP9LTBPwV9yda+9vEP29k9ZzbtmQ
aLulY03bnuTvzO6Xnj5ccJihitChjZkWQjzKi44XnXY2OwVU0DkSUFvFS5/vdO9o4GfdDxQPOHnS
L9M/Apdhu2XPEhgLMmbtEd0k4JVob4Yq74TawIQ2j2lQ3lsP81lqGe/5GHcH4wJ1n9u0zN+Dfqqw
Uf8M2vhv6AlGQaC4K8HOHbkyPabyHuPDpG2fqnIuNxDpJDnhbGUs1dH3pxdXpWQ3jOqZAESETZr1
lJPqGzY44npO0KwkYNdk3yqw5RBJs4FDc7eqbUT1spgKVjWWXe2L6N0kpMpDWA94gLwWtZVGuLUm
f2/KaleNkHuhrSD5bIroYNDStgmqL/QnqWTdLtP9FNqkG/XQ+qytA53C008daVO+ifsOBknBegR1
Fe/QRtZql/fRcipw2jfVsz5iHI9CwCfBAmfJzjX7oxPAyte1pR86HwooV+KnC9XznJF9q/f1pnJa
IjNxCNcdXVh0VDRso8r3YHVuggB3vvyrycWSbAlkqI/Sardji/Wp1fciehs6vtyiErepHT70sCbn
g1Y7Ci+6ED8lIt3sIH0fZSEQ4XJYlUm7m6UAjOVb3jTmjmSvAZAf4i8nYLluse+IqmtQVPtOTT8T
CQk841fPcnZDy105I9gcbmirWGZdh10JbzxqGJFOp1rj87anoxXqBzswDq0L3UNB16dAcNnuW9Fn
D+0qgbGUIlMJR2psB9JPf2yL6FxGat+DnBwEklvQCFgH/WI8DQwbQ7vZmmO71gJoTXa+iSAEpI13
pqvBn7ULtPI8/20HKLUrIlKEe1Yc6my3/qVhJ18N0yqRGkO+YVdHNRqhZj+xApRMPUtQ+ETGr4Eq
EUUqnEUDaj8JxNWoAOtcwnyfhGvfPBOfzP+G1g7+Q9dejZw2mjlLcyYLtAJ7pNRPMaDPA3c+ev9q
862a28j0K9c2rv9e6C+u/Yy3RoSPQQmGwAAt/GPF/LsqvxXjqCDuGLIz2HI+mspZJgwPxmvIORbC
miyFtnAhdXihgLPKAhNSFjZgXeCg8K74Z1tv33OwB+qzNa8zvN72maHoewuXV5e9zpPNwLt59Asm
aI2hvnbN/IIsJqMlyat1Bf7M/Qo4bBtm52zYabDDlpxDWCamem5wj1EVNSP69hPpWXjyqYOOIcET
AeBsqwRBHK9r7ZMfQvZC+CqzR8HFU+C3dYnZbRYel6RVe4jJj+n47JarVt9OtLNUvg0J21b1Gost
H0ed7DX/IoKvyvozTOTlD9f6Kq27Y9K7Qu/VUe6ad0P94/ueBhCvP1OwloH7BtMN39FUoxk7rtVM
kjvlQAnLUC1B9LcD0zJm884a2TgmGJ0VcRyfB1Redgh9nEFBhoFBc0ljaQty/3jAPe3JaeES4kdp
oHA0LrR1rNk9qbpT8h45TJD++EUYAXka49i98dKBjjS4xuRJSx45s2PZYQhR+OJ6kM317I9+rwkb
NSiQuKzLedbGVNievk1AmAUTNSJ7LGJ8NPnpxojR2BelARInv1p8R+HAsRwvw9xZJQTxVKznHC0h
o9pb+dfBZCEXe1s1tpjx0ITz5qIrJXGBp4h9ztBkG9tP1lEzO2ertcP8Wnb0C+MO6QeJaCyIyeaI
cfCa/juoZVIfQMJmQIqDPdjkgQm7H5lokZpF4BCgge3du/XyN0y5FHW2YZB3LEbJdjCwdHrh7Y/W
CnFbS3xWvhXJs2a8+FHKjuIrjX514120NBRXf9iRreutI44K6Zwj+VnYwIGCH2u8yvSC74QVIoX8
VEAlVt8z2s3A0taehvaasYMZWV/932/Tycn0I1BPvXjNgP1NdEsdHISkfM0CXN/vlFGp/Bfob44B
T+Ql5qgW97ZjC9Pg6XdSWiSk5v2r4x5dPobQrw+O9i9piBN+DePnibaZoIzJfOHpkPIQas9qegQN
VUD9mRhfMUuHYHoPcuyvcKrZ6nPSLCLHXnChMjNn86y9EwaFGP0epribNCgh7wNLWYmwj8fR+2pz
fT3FAg/Xo0InUyW/A+ksneDQVX92arP4Y/U9ahg5F5pFUBUz0iJ5oINvULzYzmeU8NKmAIgmeVYM
Zdvf2IVwj7SDdSZ2F8T0S9UkS3Z469zxbmOTbOavUhuWq5lB1ohVQK0xj95qWWztAA3jAOFLdOTB
Ak2KUZ8ijDVWkxGumCphlgmx8WD/M7KVVxg7TyN1ED3v4HClinY52v4+ZNrk99ZhiIuVwz610ACa
kYPqeIwkrX4dcQX3EHGtaCAJhH9Wzzb8vSj1Ux/0zwPbuMTmYcH8nJLgOYTxjp6Z9CKynDrJyvoe
RJyXk3VWVrEVyDc0H9U8JYYrwrXU0zWvmszxbJ1X1Mp9uckiZzXJBOGL+CgUrJNyIDgc8p3cjL19
Diq8WnnIBmQWQLCSCV4CqBYyRqjH2LdH/UF5sCyCaNWUdzuMSWUk1S5Ec6PW4cSWD7uyb6OwQ+Cb
0EDrugZtMF4b/ArRwBNu+ocyuyiZHbFAgxwptbUzea/8qz10T0JF8Zw6i0lHFWDABTEgYpUx7Gti
riCF2BZUOEAIKUCmyUAPPHAAI49MWBjlPas2LDhFsoJbtKjhgtnz6LkplzklDrVZ2BwHEmCirD83
alqlqDyyCPJdwPa/E8u+GVd97+81JkBocwVwqYqfN/TuVoHwtJN2I0cXqCcrdlO/tMzSJj9deYuK
/BLLt1aaHFejR746XbYDpJIGZ2UX/Xbssb2gyGg8te5AR+pIXZVrIF6acOGcHAflOrvvHNRb0MhN
ySSIkcUoXyIR7dNSbulLWj1fui3Rb5r7XtfeUmcwSZ3OH4Iq+JpE22Gq96Ek/3MxaUeHhs6hrIpZ
Po7MQDzAPzq1ZEBw+m/PJMhCcdLPFuU/LX7TC6ZO8bDs8cXGLvshjIqewg7XfZcwaYoLZFrJDs50
Fvm8oo5bhMXsd4loC+N3tySg+FOx3B9xirrtxWrfHLZEub+rnVts/1jaZ0fPH+tUM+K5iu8R3l3M
+QdbxGvzOQxOQR6zJZw6XlN9LmztoaJqx3wmX8UkUWe1Os2tYVFMSw+/zkBISn4zAcp06yS6dCAV
EvVhDI9KfLvJyex+7Ww7qDddW0fmQ5LgmW1i/VpVP6nczWP3Me93Op2cqR2jfgnC3BevPsTg8tlu
41VKsooof2J2ZqpBcCe/WnGcTUcBuHQUoLr8znoU4TePjYaNytC3ZslJsGjafOW5hK5/hKa96Bnl
xezmevtHn72ZGJjWVtrulYZvTlFQvnr6S62JBf8H8B5WhL2xPDRL2BLs5zLDg5geHEH2Auo42kAH
+iQliSNwCOo14UUkhVdEGLMFm39MmmKecEfWkx4Nxjzx3iqF/tzsyFm/m951jGDsU1w2wL5xILKB
QIqlO+m/lt24MOtdwxGqxTarebVO2EZ2eI20cy3Q+PXNPqhIYYlgGwQBA1y4+7Aic8gYldEsK/x7
1sA6zHnJuA9rr2X/Xm9ENm0Gz1z1g442dVgXRX3XzE+fY9pl8AqmXHn9wvQi1F/1xivNdef4S9NX
a9FYyy6W664o0WR/miNtCVwczzvX6sU3wqfJuya5i1TfhfI5rCu8B7r0OVRNfA/JT9NieIt5+azy
hpo6ELS61RPmQyx1cslj68poWB8T3vC51MDuQcZe7xGcgoq4REbKJhfcJKx6sklorDN0Lmk4blKf
oX3wkSF3ipBVBNabgVYYlVVJ+tlU5tux8cCj2Kshhs+E2kJN5DuOwypgeRxidi1Kss1I1CCnNzUQ
bWUY1tlc5azhPY7HTmcy3aBC+RuoQHtSj+bzJIJbPbD7xf82r9mrbuQWfm3YEGWSNYs9rerRXwxF
TewfRkpeXIPZoiVjMmHrrFC0GAcj4VGmvNYWocE/4KqjFd3E6rWIUL9h5KC8a7RD14ET+lewIcsN
jDfpn9FQeouPqW0JTwqWKM3mgWqx7ir3yaIDnwai6zS1LdxpxZ1FLtCxgdvtkDRaBO2x6uVB1lgs
jHajCM4YU9ChViFYbrCHSY5dHJIE1XZcAtMF5NwHUpCUqbM9GvtcZCfDrS+KF05HXEX0eq5dXxPL
+hrT8lQABZvExRKwYVwejSejxBcxX/R2oq2nlmumZlRSDeekbzdFS65SIs6BF97LTrzOziNTIXI0
InWQCQ+FXmALIaLeOM9PgIiMbTfq/8jvPvl5AM5Mbit95EFrYHw5YNbU2RFQ7/Jy30/OdbJOvhd+
T3F+9xlMpVr9xryOyXMOib8BKeG3/0A2hk19T3ILBQXAOX6qJsafeTDYNu059uArRTMvoDoHxFcn
L14LZMtDt5y8pF60crFFxdHw2uY1mBOqlf49AdpSa9YuGdmRo4hCVoW5MB7XeVBfjLBApJ7UBx6g
YyccdCYWZxqSZFt8CIQYs81Aqz50l92V3UO6nQ6iiHcMUlFgIVr3qqty6DVtbrCxqk4VjaiKyLJz
kvfOqhBnBOa/WpZrOwjerMB+9UV/89nFefqDAIBbwps0aqC2POZpT2pjOJwrkuaRgNefHk1DYzEl
S5yDPeIDi+KNXvGq8+psi/l7QNmZiUfuIYYR44unEecyGLRNhUre3CnaSIvK2LH++iDf6Um5Fr1a
V71/G3L3lR97j63gbKKICkrEgj3aTS2BVZdS7DtOf/E8bHotpTwbr+dK1Zw6qH4DDIdVAXkRKXdo
/oQ1yWEVuUGudiwSuZbFMwz/pSQPIuZhi9hz1mV9dKFi0anPW7PiFqAeH9mimW2Jl/hmTsN1irCK
YefTKlTkM940JEweARHD+CgBdsKKsuOGE4Y65d30jhSO+nw88c1Hm/iuY3dOGG+ytlyNpMi3Ns3c
5N5jBBS6EYFzjU/4qNcSoKKT3dMg3eAs14LxvUGkEIXWGo0ri15y5f3qMTHGbwOiLw3jOMbeyW6Y
xLVMifODPxEY3sMwha7ogBV1BoQ/JsdiaX5PNHMCc5bf63+VnqxEb2+jzjyMsfmSBPrabu1dUbD1
JKMV0D/Kg3WqgodomjM6iL8gt5Zm2OwauPFuv+74unVEqMNoT5pwV6IUCdFmRaSLxUaynuzmO2zk
undvSPyWXZmcK2oblR9HL2NBxMKDqSzM8p2LlWu0A8ah6TXvyCYo/ZdxyLQlBcmld47CE0TGK8A/
gqaN6ZXutJTMZEmjizaH9Cyj+nnIt8TIwpEcfO2cZkBCTQQp31IOW5Pnd0pxGgLfUGyNJdG4MZd9
NiFxmcSx7LHFtTpCXvuAD/vNbt2/4c8l2NSQzKOsE5tRAf2CCd/Ckpeqd27jbN9s7N95umbE/sFg
v1CG5bWc3KPu6+dcH7FijptmAMTlkIydd9dZPFDSVfXaBBM6u8oMul4GksqS2tp06q0o6mvQA2XA
nC28pFnTjDzVAANE4AMpdKEymusGNIEYuwM44dadlp0l3/IKK6jP/iaP6wUzCZRv00qeswzZtaRe
DTAn4FuJLXRRTXH3UKqpFLUB2kLz3e6q9UDmAbcV677IWcSy3XfsoGHYizEGW+MReo6LI/bYiLf+
rS3pIqK2X5bpeBxYCZH4/lU25MTVB5mlW9urj+bQ7RITOjMzy86OjlWINLMlzF2eygGP3lGE6JMy
9le9TUBOsWs0qL5cOppC9eMwx2+MBXnqKb6+nEuQzIOCdUHTNmf/NUGwGI0/bZGui9FbgJIzh2ab
Tvk6Rjs1KouoKwlbwAQzYSy6ylnrercuwK/nNh98yq7Lrze6hfglH5YpBP502NBM7mpSdxtm/A4x
3zUdOT7MY0kwlU5XVmJYyOMPF3RijQEIjKn8LCUU93ctyumk0EYIFMlBuOQjXqvEYfqXLv3ZOIni
r6wbcAsfA9kM/pLoeQ+/XgOldgQzPlfdBYNNkqN6GlGbqYI9Exdw1SnmJOYsWUOEXX41Faos5FuK
ptYknTVTODYK2I4TYzA28wqDraA5SsmvnkIc1F20fnNNuDo6F3bjwbwpsQ4iX0UkSc1AZMpPVx0z
Ft0y/Byj73p67+YRUQrG0MHoA8+PX/Mr09plTpHL1YVLL2ffmK+lia3TOeisoVQlmc8wcNdt1NkP
Q4VbTTwbDkl9lWqgaVMghqYgZac1yH1O57BBIhrydsKH4NGBCQvWV6EV3S6rcfR5ChmQ3QKxdmDt
D/m7W8lwaZnU6+FbOjnfZtR8JCBhlkJXS3fC8NsYJT8/Cj5NI6L0ysRFVWT8uDJGUSrhn/Qarxbw
kREj5qgt49kpgZylkmFNDmiu5FfIY5sy0EWQnekxJJq0OIuyudaQIINSIdptM3fdNEfN5wozrEEu
3BSVp0agajfNW5WEL1lowUuZlCzWGfEjZiKMrQJ34pUFp5pA9C1jdJiRlUXsiyk7B1uEW4fLhzRU
ikkIv34QE7eItGpwepfRdrysXb8+5pgLDdciuRMrs+Za32XvgmodCHL0k4dwyazQ4vYHaN+yS5x1
LIyVNDArM2BaSBqETCEbcP453QwHUerIkzRTkB2AtoW/NUJ4XNS/WJvJpJceYlj12bjZJS60R2zZ
gHYCev78GPbNMbLLbdIXVNEOQoJ6Go8S/1aYdDveWLGOUmoea7jKxr1HmQ+hw/A7UHTR3QvDZ1ek
qzjFqz85Jq16o7MuQRyA5x/QJELAXkPOICRhccOMHiV4QDnwQwLl7gI8zYbAsVE28pTG4LAaUPY6
gRu9wdjasENUgfP/ZFnEytQFUBAM3CE6ol47kvuqZa0aFndjsP9M55lEDuCMmk30T3CddLjjkfPW
EWNrOND9eeXRvTFSeEzD15ASmcAmOd9kFmQ0M+RLEpQPMyqwodjDxkp4uMy6P2huZ2687KCaKD2k
rb+RLmPk1KXHChK93w5pcCwL0CtK+cjGl5J7czEEcD4jHSh+lhAINiXJWowhoA9lAn73u1VT4VOU
TKoX5mi1m4qnqJwTj+zqO2jdeBWE06xBT7exPdNroD8OxjQtxwmPpjOrnMjlEq3q102mDStZDP/6
Mv1pDCI5HFHTojPFNxjT69FLRer3LpkkgVyJ+euDpSwdltWtz87WrNO9XiISc5kflrI8ibhkqd5C
w1UxgK7YbaCF4aSQLAQW5isl9L+gyXGwxBPyBvGV9Ui0+2IZZczeqsD+qYuiX1UgIXWbt6mFr9VD
KhETmYsp8RR1mhhwb2K0ox77dyf6wJ38mNzWwKie0j8RhKZPrLlH4X/YCAHyKfipUhStsUlSXYR4
20vT96KLnK2p/GOWs0hzgGeVI+DFynW2PiuWZZfR0JmWddchzLHr2wiyRQsXsD5jtGlbNPovyo0p
eZQTwqExAL84qMmkHp7OsmemU3c97lpBLUSkUKq+7ARGa+8/OgNmbsh6U+SILDsRrIaQUA+N595q
nO/I6A5RRRJBNtlEKWKcMMq/3vf/RsE8YKAuUAXiuTKmLUU5kAUKVrJ7rmm1lq6OHN/TP32mPcOA
pCcyjKU1zmpqA+OyMr19aYI7F5r74cHN6yDS1NY9ljQTpu3/ctakXFgMKuqbjddEdOM/YZYaaBPi
BaFmGS6oCC6wxNcnNiIJNYn30tc8GdnwGTnYjKOJXFhhuae8eMSMp5yoE0i++Tgsl/Gftsmpip+k
6yzMPADErxMtrFWErAkt848BNjUTopycWWxTnrLySfr3zitXNjArP9Vo2NBOt4FBZZM3eG+7Ak1F
XVIt3Lw4P7gWoOuaGO4oVqBsOtSzfu6iRerXQ2ax0BwjwBOTeRwkdAujCC+29aFMcAC+D3LUn3Xd
ktgICAkRKGph8W6UEDBcd7g1ZnE0LUNflhNhpmy3aheKjcEKWNL0J0n5xpr2ksocKLCv7QyQ2t5/
jJ1Zb9xKmqb/ysG5HlZzC5Ix6KoL5Sqldku27BtClmXua0SQQf76eXi6uhs1gxkMUBd1oMWpTDL4
fe9qwkvHO87JCeak6vTLxMVD5ieprE6Ag0OoYb/Ge5sywUcO/Flb3PlOuFKp8jT89U4MYXnwx+Cm
MuBGaqQszWhEHsJ5HJDV1Yxd4Kd4FkyDvcuy28SJMOhBnwcwhhrxDBY2Q9GLwHs4D3jft0mo0uKr
VIg75XTtZT2+U+TvYwbq5Y36ufYw+yifYaUZVzKZiOtBdOWF3fcwz2DRbIapripYo0ZSvygdWlZ9
HRQq2LcOJ/uAq04sKY3YQC9Oi/RmTn6UCpGidVuoehEOaEDuppVCED+RwPIOiXNIkLMJF6JLWvf2
PlJCv49QgalofFbofchZglkKZffWpiMsWABAlz+OsfsJOfAlGUcKFuWRal/E+3Ju0IPioosiTvfY
QzmYxtm5gMnpFD1kVUO1QzGaG+5LzIo5hjS1JepYnxQMcgGXskXdPMlkjwLgtXb1racFsUVUgnBW
34SIf1nW3lpuU9ixapcXdH30yh0PrkvNsC5+iYnWgsUf2PmI44V9G3YjePHgiDN3HEyZ5VJPLTHk
E7x/XWbQDhia/M45dFXM10MPDR+6t2GhzkiOH8hqQVYVOY4VSbl5V32dfFBaJ8JjKNif4ixF0gs2
NHH7gNE8h3Vb7yfMrwzg3W6eMRbJ0mSwEd4XYkS7uHB3YpQ1BcXgii3dtCgWUVKXAPWD31Nv6UkC
JNbpgMdwSRt3r80v0aYMgeH0JjilBkWOjYHnEWP4pUXkPwUtQeXLFB0W3ZGFkDxlNt4KxlfSBibY
6hrJRq7ctzJgMgq9uUIIjTLPoKhl7l4PfqvfMM5VYUnqQ5Q9Bb0KOciQL1V5fIkM7G8KNWbWatxx
kWLKnu5LF0jbFwLfti+I2apvqGHAbAihNTnqzvriV7rCP0zi01mUC99qQf9rYLIwEue+vm5mEuS1
+ugdBCqr3DL22VSM+4b4dYUHFLI+OVHyjYGB1LiCKzFsKMt1ilevWiTgHnKmpZf3xfhUu8PWAUIw
VG7wDc2TfenJHggrmG5c5NQO+eW6e151VeP5TLERhshoRZG/iiTIzlEAZllMMjqVqobUmvBAyCG8
Tnmk3jqkxtVN+T1oxeMyutRdD79yxSPTqXx+h/5ZdL3gSltJHSle+9Zbbsf2MetSPg0XnMZYstXi
hEQpVtYp6zBX+RkVmdgk3AJCZG0L8ECiMG2XUetLroC3DBwH1GYmKwBbpS6zH76qtCGIJ8TbW7Ru
u82KXDcw8KVRPf5Fiyd96X7E5VbC2MAz+HgoSNwFTnez58Dvv8G7LBHjnFOSwzONAkAxfaqTIMU1
4L34KXjnUNn7fEqolUmD8DDN1V01amCrpHjwK4sXi7krK+Ad6lERnmEMRTDg0737gy6KYtdFfs99
aXFVzeMvzIuoY1esRm4aHKo41zdpHT31Wr93UwXShnrvpJA1TCZiK7PRYxwjIZ67DlsUa4isE++U
GiY4F7St51APOzp8dZlt2IZD+apOtscowXdWFl+FyX/FgV6O7ni7VliEDIPyVQTBzIZD0JQW3JGA
AY1hmRz1nbP2D9aJcbcGVbL3SwrZUtJFFBtimTZgRDOmpkCBMFQSDe5yEwWaxh5Pgrck7kPlMsAH
GXmrLQv0WKOOxByYFi3UXmbOtOHsq8AhycVj7zU+tcpzueuRae88G/y0gYEmxWggV9ZMpwwOvZpu
iGt/93OJ0XqEgqpaCT7MAwXrUBiwfupNCjfSPRBmvUt4YPSShui7izy5SlSCJbBfm73vHNp4eZvy
n87QfG+d4bsuAQtSiZOlK9RbkmeY2zQff6bCV0+8lC3p3qS9UhcYcx7N+uBV/u+V0ZXbmCdC6Yy7
nLZTbckwrHQgkdI0p7rozo1SJB3iMsD62Tl44FzpHRe6pLE8Xqmc9I30rp9HclvJ5ty+PneMicgM
Ke24nbdiPB2ClFcI8/ZES6eSNF/VO9flprTIN21ynuLWEdt8vYIq95vB3Sj1g8r1jxgNk7smF2+q
97MRI3o1hhHglb2ZqLBMOibkZfa+2AyCnBZ3sIOPUCQe4Vq8ukb+jBpLLeFCKWVeIAECkCQXg2rb
Yht5wREhmegdiL0HlQQ/UFL+7NfhS+SaYwm+tKvnJyeYNnWkIhqw+9ZaIgxyeC2VrcgG6m0PtBik
A4++bk1mSqFPhuAG1CVqJm6yKXGSRPNRZmR5LIVDbbiBgI2JWjL+LU1uMxGVQ8nql0+s0H4OXaxK
Tdqah9QkvPbLPsaJ0jaH1uHtjUt8zVUSnj2Hp8g8+5b22eycmATBtRvgk0qS49rjjEP09Wab9mfe
gTetIyQJkslvSaewnIUnx5aUfSYSygPMsWjT81/fp4vsQM3zc9e4L0Hmv8BgfGBQvxjBZO0HrIVN
+9eWdM7zlrcZLnLa+t19Mird8ndmogc1fCkBCgio4SJb1ultcNbPNkAV42JRTKtXO7P7hKN+7QIc
3S1jmVrhgqonfwhpB6x/dDQ7JkO3lyuZAC0IgWkEmhIpTppE2YbffhVt/3LgkA7l8jRZYEMox1gB
i7aklara957DfuvPp8ShZiAIsOCVEs2B63Ja8VPgVT9VHn40qFmLIn/LG0ly7Rcx4+MMozraS4Hs
ritwT/bIDHlwQf5CdnIUjCbJ9kOufkTYy9oc//AQIMvMo+lj7p1XJcv81H0zaWnpXrvFC/Ae5Ssr
piKkZYA2yDsgqCyfyVSU1SctHv6mmvELdh8w9K/srOcKASQSpypk/NsZg7WTAI1LOE3ZgYBXYoHi
kIJ4t6O59xY74eek86cidG90ZTB3M8B0grQC36gQJzKiocrK7NBEPFryg45ovYwxI/SpPA+SxaWf
k+YgBA/ueLuktHjBt/vgp7PaNxOfmUz0azAhIFvjD9cRPuwWieOcVWL5oTO8pAK73i7T/JM8fWqi
oJr7oGK5XIzXXIZZvzXytcnCm6ptdzU6tSUqedrZGhgQU3gHB1q33XJYBzbx2va/zRi/edl5TINH
XtGlyjAo2ghhGwnF4NfFsVsso4cBopkr7zOgjTTV8Hur7G4KuWwoJHFozhSfgxhxVDWTmr4yDJog
s/s4ZUgOJobtPEvho+x+INc0jKO3cQ5JUw3Cbs8TyULv+/CYPLrg9Thz1bTsAl4S+HCWHaiifxEu
ICZc52tGmg9VKAs8x6bkE/WbTgBHRtvN8NOj3DVTwRWvF2c/sLOvvZciX5h/+Q5n3ZixDNl1OUc9
kY9jzNVmejb/MILiNPlF1MwetkiGq8yte/76bQLzjn3ufHUlc2Cb96wyXnDWYt5SOlB1pNTTQM2U
O5BlnMte93sdEXM0jccyL9RLVCEnQjBw7mxwJznUcUzyzgwp71wU1Fj9msNKfQsRojMJnX0CcF4T
49OAiA5DkZx6MjBtj3OqFkdLmkOQu49tiFC8Tx3ykixllUaTk9KTJdu7cC9aLAc70hbLLOgV7SHO
+xRh4Y9ava6Csb+qAhxzPqEHAZZV3KDcawIOtW0I1VekaLRjh2CBe7oPuxvPUvKsM7RHjoqvWa33
WcPlWIdgIXNJXlGegRjNGrYIKA5PxBb5liUIGNtl/pr4cXzTs+zHJfg0EHm5onSNsNIr05Z3anKe
NefYqbLDezBAt3kxv1dEprtY6HxVBnxebsfE6i1fsrjrrqWNL4PpNoH1Q9u58U0BgbkTnXdZcs6q
Ps/GM/Ph2RnphM5aQF43dVgVaIGqM9JpxRLGx1VxfAW1/S5dtK1RPORXsksSAHxsaAh/D6Lk9ih8
0o47Q3bHzJUJ5eU+kHdQ7m2L4WyUVFh086+1Z9TT6fBoHExNFbRml9D12FE301bo8Qqj1U1oxFOy
TN2XFjEaJL6Bwrpn1yFZ3yUOOc1xeegTJ/5ycFtKxdb+O9gWY1aQgNkwoi8rNk+3xs/IA5/qwvEK
xQ2faP8FGCphn02+i9S7Fws/lQuPRXmMdx0ihR32mTOQJI7W45RTmmHdwSArASxae4uOS9BqWbGg
2zw/+yIioM9zv6s8cFAWmJs1HT/bTbtQXsclm2ZbE/UbF1tQ58yUFFylnc80s6SkEvTTIeWuDKrr
KuK/E58scTI5xgN6fs4vukSHKvzmodQ0DreZW4gFvtb8Bs9Z0XAR+8hR2yKKls2tpls3mb1j03dn
3QS/1m6lFrDhhJfOIaviZ7ehxSW0W1Rj7n7MmqCkbg7uZg+5r9d+plk/76wlHznAdOgT9Ci8AuJn
QQybsxEPXlfTddufepEgja0UpGdbXGpiQIhRxlHTx/GLEN1wqkK7J6ckOysmZAQj8nfFnXZYs+9B
ObbnbKq2l8yazKr11GcB1OgclqdOB/SDU/CAtMvx9ypv6KkNnOYcRIjdBm3rXU8AWwJsTLMvo/KS
fGCsaieP1Jyk/uCqIiJsnTj723W3ZCHh8wITXMa2580zinvVcNMrDpdRoeDnzqYKaMLvYVmYHWFR
2rKskGGNxi1tiO6oQFOukpEZJmgXCgHySmH77o9ppX+4ht2omPKvaz6N54JaLgF2omJA2iLt7xp8
dPmATDZbkRUsyzLv5oHGnMp5qS3oTaKG4MyzBz7Qaw8Z1eFjU653Rejhms/WG/JeDrgp6EVt5UeZ
fLUDCdSRi3ajz6rHrJhemiUhxarzoV9Q87Yx59LabvLMunnvvfFuKmBkvIbLZvBL4lDap7xG0+7L
zUqfB686Kk82WL6aNvpoPPaltEKRGVo4e7KYDGU1c8mFCQfSrMTWCcjcHMkA6qffbkpSehPQwBIj
6ZDSblY7U+xLiLpTJr9zZOqdx+qFlQZwyrTVTibjd2F5fgeCo1550VuuXe8yxOjxfIVivvDfeVYd
bUiApwjJEKjyHi0Vkrnayb8PGZNXNR2DRHX7Tu5ngXwyYo3tRgZtynETnmRypv4mJ30rI1zRGeEL
8oTw9u3ZgiPmGELj04R6KWqznFe2sB3ffS1aRJgN5wnZHuI3MsR6IohlblGCW41+eXkdotScSu7V
q8QM15VIwQIl2y9uycc2jl69OtIHsVZwjnl4yDNyY4xD+WqMcF1na3mQ5HPYPCX+MQph9zLzXNWo
ULFg2G4hFTP+ZQMgWCW74ygwbSxZ+mJzQdNSzYMmNPln7ysBXunczFlKDX2JQYZaw3xMeVovgB+V
pXrTZ7ImrZ5VbjTAjvLZb1hLU13z7ucofaZoGU6DvU1lPPNEd4nADxOK2JrkYIaNxRvr9LSsAGdL
i6ciqZrhnLqHqVvuFomnr2vD68g38zVBJw+T+1WvLS3oU4sQv+MBghkLCCDujkQFiZ47aqSoU1FO
ReTBhyXAdqiH3xCM5SHInLOYfTKAJdgq+1B4ZnfAmQ1YXBTiKVYkL/SYAPDXo6dcHvJwiG5QUU7X
6zJ+lqg+yDKtnf0ys9vl3isI7IjCUnMiMAtPWtBl6O7TpaDxIsoP/azRr9NDHDhxyvfUj2unp2OB
sjsmuElL3k/EY1RazO0hyL1vTd63B1hHJ44kRX7q2VKxpkiYoRWDZuwYFepa68+CqefGi6cnh5aO
/VjLtypNf2ZqLG8DTVdEFufpdeH0JKAglKtDCtHw06Hi6zjhcx/sM/Ky41p3QEMTC7qqP9AuEE/q
+8Q3hHY4R4n8Vc3RdcntyLmkHma6aoxbE+fpoKOH4oj3Rl6akH/DT8QlT0g1EUsRwDDGhB45LvFv
6+gc8qZ6SRafsPqFSOou/xgnZH1tNRE7xt1eu0ISIm6vo/GSh3P2aFfc2SvTLEK8mucUPUFZBd+c
4YRpuvYhnN1mb3OAyxQ/wM1oNf5BnmA+SBZWvoXQBNRrMxkJp3gi1Fv34TlOpmYvUHDVIfkPvp8S
OtQCUoNNRDEprVE/YiqFEMURVX2PPIaI0PjzPoqVPQZN9zZ+FKs8ZQEeFoVLd5r6Q7M8r7IoDgnC
8r3Pu5lUZCpkBX1xWVvs1x75Eg/kd+77d4rDKqZq+7mEIf1NDv6gFX5Zek5/mzsMqQ6JEBUEUOWv
9+0Y7/XHWIvgKCL1Epbt7Yq/czVQ69iZ4AdpFgt/ethED4mqSOV27POy3iWKfbEbVsLvasRMFr21
RwBjl3nBF8lWH+aUOohS3FaGBbMI5zvtkIgbbJLsRSCjZq3UdDwzKxokbUCYsb/bckMc/1ezIdsY
9YjZqX+WuMEROxBHx4N/Ux6jFM3RZkoNCtOWyK9UFERnNo1c4u6SalhvOOXPZQylCj4KIibaJ+UH
d8MaMH7OKDG2HaZGgYlFjlW+G/x1n5OlGnr2Ee/V91DEHWdgjrdc9CTfjWgGZ7LdJW9Mp6brJvUW
7unH2iB5Xx0MNDoNyU1Nkalrwkw3mZhbjilhgfY4VJFGQJrfoHElzjntANS9BNfAPBL3joJbZpT1
hEjeTcr71nhVi1N+JDO09IheJEmwEhwPKOYooyk6dSxHjo95VSATScNxkcJ/4rM7BiP6qWEA8dQ5
gyjZtAg/WaN7O9MfiEos9sbstPT6tRpIaMLuOe2bkf83K/91hDfJlWoPU9zeOwTG7cfyMCBR2yOr
LhBb8DgqZKNu3fxI/3B2O5Euzck1omg0pKSNQDtOceozTh8ZNfO5zPVDOMUcU22EcjJKXtKsQcSu
gUbMQGzLMtrbyo/Xc+RC7uJEdq7+/OPf/vHv//Zh/2f22T12NURjq/7x7/z3B2bCsciQHf7rf/7j
rvgYO9X91n/92H992//2XS9dw//+n9/yf/1F28v5r9/LP//Pl7d/1+//8h8HHiV6eTKf5Fd9KlPr
v14Df8j2nf+/X/zj86/f8rL0n3//82NbL7bflhVd++c/v3T96+9/+p7/1zv1H2/U9vv/+cX794af
w4LVTZ9t8f5//Mznu9J//9OL/haxZoNPBYlwXRnHf/4xf/71leBvQRK4kZTSd5E2BH/+wRNP53//
M4z+lsTkCbqRF7peEMW8AtWZv74k/oboIUrckCbSQIYi+PM///R/+Qz/+zP9ozWo3IpWK16MiOWf
f/T/8WFvf1zs+oGPFCBMeHFCxonkVfQf789Fm23f/z8kihE8v9tUE3uIEkisKF0vPZZLNh5hgoBO
lwk6tN7a/6h5WRRRN2Opx4cRtQgYOERGA2hVVKgLilZ94UalbEViVdZo+vLyNtTeMRmVB24FnjTG
5hTn7ftIGSooY30tuQ4ZuySy8MKBnpzMoTCOc67HnO6VBkREtZ0DjLtvMyJKlENshcnFcmkLitJ1
99ik0Jux8cBGAnieNrcol0o3vMwrDxWq4ynhacwuVD1llCIerts2P1ct8ETSJiyILQOIS05jROQf
j0CxL7yJR9ZSsSLDFbZpEd4gJQEBMdgzhuQY91h3QiZ2cvLZGKJ6C5pq36Vg2Y9dj/I/S6FPWB9g
6M5FLj7nXjUHKzjPNxX84oZIfCciNgICD9VsaQ2egzPG0OIwwFyDR9KCEkTAr2MFOt3mqKt0eZ37
KkFOjc/ao+qCex2cPsZX1A5vakrvAUcBJGiw2RmFNbI3w52U47OzcTuWNWSrpR/7LrjCL4xkZ8P2
Vq88y5hAgRRIXWuWzrkCN66Ro1xV8HdHv48IV47MSkwA8idLZuZGt12tYQRDuhlSGtTmhy7DaDxH
gp8PImL4VkXPLba8yIq3AdhQegxmAyEE3jR+126BlKQfXnjSg4ZXYFBQjJ++k31zdPvZzuCJbaop
KKGgyG/xA84dkilRqZexk8e5TFa2V/5MUEXeiiHnOdp7+8RuEWMdtSVKEMIOAKccnkPgrgFmnnQG
i3NQ8myillFh+RoI7NIaAqPXU0egx1dPOLgrKI3DicNLXkbErgxzWzpYRKR0wQN+9piQOpbR63zE
6JYwveGsoPu7Jby9Fjx3ZvWdeB3pbWiiZYQsi8g9eMiLYo/3b9EKD6zxuVHSNw0+eUNQZHxZ6y0p
oqQDZggRR6Bjbhu1swV1CJLHM4Q9ySk0RHiT3GaMu1orSkdyZifZI731sTZOeXxqyf58bs0yHxvT
YfmBXisVkiSyto4On0y3nGwZPTd+VnAfEI1L4B6xmjk9FdpDSTAEAI91u/wwHln5+dKfuPy/Ok31
YNwZZrgJM2IEI6hIHGwbkUrdpP9VZ6RXWUSnpPw1N+lGKJW2QZXrHDwR/AA24NJKmteCLTdZ+Wx1
Jww7Bc4dtDxn39t4oZI6NFxYJ7/lJPE0Kdfo9XaAiskBk9j3ZMrYX1frHnM1IZ9Fzbr2TUBbICyB
Rn9IMBlbj2/9fRl1Pb14/eav/hgXNJe+dFkcXXZxYOuaYFUXqeHei2nZDJHszZl8Svi1tKVM3CjM
u0ighxtbGYwe5WoBSJ2bolhZqzelHMph/2A7n3RMVHtpcp9NqBnU4JHc53M9huMmRYfEPGeISFLs
JmIA/6yzU4v7fOaQJ418PNeNj4RccA+axcCODHQnlNy1Ymr5s0faRsHOmGnw2C5R8tQ7pMURBsjp
5rkXN4/e8FgBVbWAtxiTCiyWJ5PStFBJbIuGy1tBdnfrdaaSmPuZN6aKG6aRpaa3JZL4McEyXU12
o439az/cZHsleE7dbJJ7iyhgwWlXbQlHoiPLMml+WbcBBiJz9jTglkoa+AnC1tgYEmjDLJg1dMUC
esXVreIkIuKJY2ZMnac4K77p7k7g3SN1Q33o1XnrivLrFGMRRZhzgSBzn7PWS5B8YB5p3I9Sri9d
Jun/4/Lsi5JWWXS2VFHeTijoZ9rVq2T6slKveSi8nNJ5SpjpDiZiLflppggLT6SPc0SIXpZ+i8ZF
H2swtx7E5ZAS36NRNivxg3zTGDiJDD9kh05Z/Awm9StLIIOC1CUu10FVPqK1IH05Y0mAIV3BSE2M
qjiLF+5kJG0AH7m7L9bicfRcwg82wBwMg4bDOJmJF6WClf7PSn3RxF30SGmOWVn9kpzTLFhAM+OI
NLeA33TD+RS1Hy2GgCskEreOk3KKEQZWYxppNgidwYywhbAllq3/bupsOtsIIK9iT9I1z7zZACkW
+BauRjftkZmdwmAOUQ3jV+F3+MszhOm19Dpi91ztH2ft9PcNZDoMLKkzAV2aeYSToTEl7oeluAhj
yXCT3iOT7ikOwNBWLwMdGauGuJiM8EaSFEsb8qfgAdirVMKN+N1L1QRIR6isXXFlOn1bnarGIf4d
cJWHGh4qXxBK7npiBxV0h/jyp1vgvsr3pWeqmxrbL3dm/ZAUEFJd3gy3Q/qVIeGkY/IQuxmPfumS
s4dI87RuZrxydZ64S7fI4nvjqSe8DMXOmTe9tb7tvYY092n9gQizhxMpaWyPLiRtkmeVj8DW3WWo
pugsLL7/GuM7CH3wBd3FtLeR85wA6NJhmNzDwRNMuUeTssVp+WH3XpeWOL4UknWNyOxNm96ioM4I
IiNbte2z+6Wez5EXjNQQLl/yunxr2GbCHOCbQCESSTCoxlFAiVKyUhVUx/exS0pMb3LFTRcBYlYd
qfLj4nM9QgR6rH57t7rohR16meVBeVl0KjbjyoL4M4UJNSFY17Asd22PCmQDCup+ulAaToGHT2es
T9eSu8QXtRp92WRBiU2XW0PyaR2bQ1iG1amsOeuHBG9VHKws0apDNsiez80OdN9E83cd5OC0EbH1
cw340WSEMEVUslqO46u5jxFhRw0JcLHY8p+6Hc+lQ9kn5TkyBpM8N7Mq8NBMGeNYVxDM5iXEluin
v/IhY/XiIbEiX5MxE0lwLwC0ac4mOVwo7zCjTK9du2lnemK4QDdM0NPp0tclMlvC6hGFHW201rsk
bOhiqjpYD+Ty2UZQl6Tsfk872IU126PiISu/qocIXavdFOQ6uFmw7OxWqATHC+vrhZyPo2PR2dmV
vVWsm/3hdkrJqyhitexSEu9mo8GRasHpl8gfosK3Z30Cf73AghyGIwswVQcr2j3idrPwaBVEWEl1
yIh0k+MwDrAF4vP1tUdXRlR99kGSI2hm0Uz9YV8h7NknW/v3tg5d9QFany22RfrkxsVp+BS0+Eyl
j7e8D32xC7Pwyh/POkxQcMxhz/SOFJ9+6FbHz0sqn0WcEaKzWkpuEJY7xnf2FVqTq9DFo+lRaLFA
iHurw2UktkqcEnwmOceqcs7lgv1EzbDfosAHJnrS3PxkPfOTBmFTy0uI7CvNW+v1WFLCSDUUfBE+
xDFnNC96IFU9WHpGvP1aMf2WBd4QN2s/Ol0mqEFSLAuF43HE40DTFaZT8n2pCC4IJI2085ulBrCZ
eouVlKslW27Bkrz9GCNkGJnF3ZVuLORfZAAQ4VTObXZr/AxKHFntvkQw5puiPTd8Z4Aa4Ir0OyJR
+S1j5lFmOCO6imYwkpxgXghG+mVYvjtyyJgqFWL7dQmGvTf5WEM9c+tHk9y3oHZ1RvnFDMagXRTS
XvelkLjUAGGPjONkAscc53Wbyv3GBsyg2gcy7kTJHCjW/M0nnpKQ9+orx/Z94y53ul+fi1gPd4Ig
DdgTYrLQ13ugH8dxecgwb9fOXDyr/YAJ3zMYGDyuBWLruljn5xVfGGkF5RaDQKmKrDCRdya5TjLM
HP4o3ftxI/DkfbCG6hqVsd4PEyxLA8mVJuO3IVrJlui3cqsX5ThIZgpAYDNiYyg7qnxGGyGgGcTj
qdKMeHKDKJeJ2Lq5Jf17RrK0ZvM7joLbLMHOsKxLxh5ElEeQPRnDA9BxgLQohu4GPlgpV4KifDti
00f7s5YvoXG/mg0pg3V5zkqMUQhF8holnScYE1sDtiVNSQh70t5sgcwre9lpzdQPI1GQzviiOV6p
4DXi3OTc1F53cSz6VJVSdeNZIvPFt9oWhxlx1GVxGqx90D6qyRscPBnnHto//Lbd2fQho0wGFNV1
9D8uo8yxINGZxCHX7OJQnpY6vaQBQ6KfPK8qoru4KA8IdiGJiuauZgQnCi4HIY+5nwK236Hnd+cj
g4KVr8asd5JEB3/ieGuQCRCDkWX7rK2nu5nsubOrh/tERZiqBp4JSwtDa8kp3XXrhswNmzUrsL/S
vMxJW0QRvaSbzjM5+3zCt7Wgw4afnThGzpVCHs6p49/4DrFxMhto00Es6oxmOagJob+0CFQ3k4YD
r3CL2orxvoTdnm3Znsd85Zq1uD4CifN+czBVznztVJjSg5zGzFI8kThp0tZ/IUl6HLCgTog0z0Ri
PU6VACg1g3/erMRJNbXP+dR6N55D3mHn/FraVt40SFLMYj1CJqzZ5ysUyWgTSX/y9D0dIAR04lDd
sG4gn9vOB2qhbtBpjzeQxuQsUp6cDp13cFz3tqwlylPajLhyizNwGkiYS7C2JXB+11nc+YWP7jij
KiwfFD3UWO57UFziEmOYgavF9d/zuaquiYdpeFxuz7/2znNp3LIxbGa67EtJki+HOkZhX9OL6NmL
iNvhlCc1AIat6WUJSeBIcYU2S34VKKTAU8yS68sVA4rjvlQAl4Cg+jrzK/NYTWTLCjcn9VCyjcan
RaBOEAuK0nrwwksvl0OHAvOa6RolKDUE/nYCq+kzXT3v5FAiiq0Ukzv3eu0TNBVXKQIo9ljPPAu8
FOd5mV6dea2u2xmKaRFECVjCfpP4xsldf481qDoVBOngGkHnDSJ8diCtr0CuWOwaPFiTWn6tpqcx
eoQvDxjswk1d29j0PW2IrXDoOESb8T6Q8MJJ+swidDXOXXzh4SbjIb2OXCwUEUbZqcbwUHGemLwr
DnVAXWTj4KhHZIHz98MUIRWPQf7kTaRZiODZDSiTIR5/nX15Ej3HzxCwCqamg/4mm2lem9NSjOTr
SUKFvT42xzWDth8rSAJ8ydHFS+dDUzH8AS2VytAnXGavpeYJ4/pUrtlFyguldlswccn6lOCDd4DJ
DiqwJLCm47PYzO2IPFm9Nq1+2AoGzgZGYBwNTvyS1V0wY4wucdRZtgmuQe8hqfZuMvWXoJ5/21Zj
XLOVuDg5OxYkFR7M2abHqn5rwuRq6Kr2fhiHG3jAs8AggCb/0C/JZ41cAbMfrVjpUqOKNnyowiVf
yRkfEuTUN7zm/bAwnzj+jHBSk2Uh7dOYfqZ6+kgaduoRd6jxJCGnlo6JlpM6fEN39TqjysfiMD+m
M1E4dN2Q5sLh0lQp3hKXVtvBO8u0xiXtkXnBFlxqB44LGmePt+5VyOk8t/WvkQ2QR3u5zSOEjwf6
Zp4nhWrY3PsOeMyK2ZrnDYYMQU8TUWn7tDHFyZEVjhLjXncuETqx5x+Vdt4UHTSH+JoLiNqTfjeL
fLwYVnBww/c29/GmN3hTJmThXhVzJUQk5S6pIEa+FydMfu+NUz9al9bgIK+RiGYFBmAmstskaE55
yoTW9MUh9An+oP0O2wM04JWcJbN5aOkdQMm3OCs5x6IXB/DzmcfHHMNQ0NSF7pCVcm8pHmaHfswi
ORydwVAkJJZ9RQoXGf5L+PCtStJva2ZKyIcJBsnVFvpzu8E5s5wlnc4NHlPJB3076uiB8pLihtbd
+6rynllXBb/zp4/m8apx0uvSZtc4228qz34jW1/0REPAdjLIvzNHwadlVJnUYXchMOOOAecR5o+h
1ijUuu7FKdyvfRScTcsUGBHKQZBbetQb1lm0P2LP5WyCra3aTauRvPUDXp0hXDgPxvRsMy7BfKKM
08zxQ+64EdoIEFjMcCRPIRaUtrxprf3q2v/F3HksR46kW/qJ0AblEJtZkKEVyQjK3MAyk0xo6RAO
PP39ANZ019Timt2ZzVibRQeZopIRCIf7+c/5TnJ2S+/CFIjYZfVqu9NjrXEDCRLytppU+CbY+Ojc
ie7imnl/7pJM0E11nfC5k7h6Cu3hYXTzHWSbiICMmPYTktGeV2MJaEsjO+WJllANGb6nVOV56cHF
h8oSN/9tDRl54KAQ98AfNUz9YELxsyOnFnM6ymbnbw1Xp7HevTG5mLn1xzMZmVl4jMk/ShFf7Dq8
mTP3H+gE4CwD9ir0mhgvZdjjdS0zaqb6GIDtkUzmunPV9Oh0pKJFUGC4w7BesGCdRG7/4dAvNhnA
IuR+YEG+0xwYSv7UbTKl2AZJgTFkxR7C5s0efxmuc3Qck+2p+AR8/5PmIO6ATnf1+Qhto5D2bk9P
sIdYMFMYdd/bpgr2LpMefNsURoKgAM/WnnU7R6MpXGKxE9T4CAdWXlrPQ9G+RCSUV1HarT1V6Yw8
TbzLDZG6siTwVg3ln0a5754GyYfV/eyHxb4Z4+cyjX8POJ3u0776msy5sCQctV3a1zmH9nxrkGx4
zjTBzluA/Ki9J5GCCkqJCK5ARkJ35frGFciHMjJNDH1khZo2+ek4nNEgWo4a1vjRjW99jY9zPDBm
xNbTM6+ymFq2dkZLuRt2B4WpdGV7CG+TlewS/wVVNVy5c5ldFtTY7RuOl4K0CUiDbaBVH2OXH/kV
7b4NhmGVuB0KWKyiDboQHuJy5gaN7bit6uRaaUzZhmky1xZZaWyVHX+Iv11h8KpUgwZnaMa2KpNn
o+cFs7uTVlswlGgouqdx2BKcyiqaX8jGPxae/lFm3a+uRRGzKtyNcj4M6yTm+1Y+cwLCwK9s/X6R
uWgtJNZn+/ehQJL0/QrEUzit49J46mXzmTH8xX5Ihsh3eDWUNXym2cGNAGATuI+2aUb/tJtM60bL
Hx0zLy8e+J+U+dJKxk57n8j0rTKcF8nbCvMQ8PqAD4CJAm0F8L0nn1M78BH4oID+ZGFt6Qck7diu
jI5cbpSte0XEsHPbZ8giSttpAxbxunXRa5A5OeO1QNr9/gmh/RDOrQtejoM4cahJtLtq5dY2p4Jh
gDPAyJflPDe6jygMfwtwL7XT3wJXkFkqjbdcISe5E/0duWJyLyTCRQRxb2uYfK4jzQITMmdsUMcG
D/dPz9YwdhU/M58JErjjHduB50BHF9EcPLlVKX6QT0XclXJfeBlJxTlQU5HFMTNQO2HCyaPLD33d
NVReWWi+fD4bJldcx81sJQYPDCN63RlmczdyPlgxu+LaKDFuCDIeuWeJberwQqC8g0YarXXS2O96
Z8Ob0gibACvnZwl/ImEz/SnlzhnHBkIyGkKtJ8viilqosYo75UXv8FRA6VhLU+Icq0Hrh4qfTITl
WdkTb07cUg92l3cI+KFonL2GZS4ZdarfaPANDZN1R376fZme0HNdBNj6zWP38n8x9P1/Gef+fZr7
v7Zf5Twylf+cDP//OPM1jf9u5nvrvn7/Y+A7/4Hvga9p/8vAUafrhiE4nbv+fwa+xr9okmGky4jB
Mkzf8/498XX8f+mOKf495hXiX5aFX81jYGi4/J/4n4x5GRD/Y8pruNTsuaZle/P/DOufU94prdMR
Xg33Lb86wMHZ6qMM6LXL2iuHD3kkEv7pGH4J+HYEGqPV0xkb6oSTld28RICA+Tu45E5K98Gv8GqB
lMpBDlPqbXNi/emlzVa3n7vaim7LAwNGRGvTIQ7TJPFt1FJ5kuP48Z/foZeMOHtcFIcBdrlToHpj
LDLnrBljjcCufqgAsZdM1nXkw3HxbcygeapfGBPMmvckjpX4SrO0/ggQxjHWV6y5yVh/GG7+Ch0o
4KZoFdTQ+yyl8/e9gJKBaXIEkr48WImBxnTN4yy7FLFeX6xK33i9AXhKV+Yl0zhvuIF7l1REFrP5
AYeqhvke3lHa9kfL4dAEtZrFsHi2UybDw7xfG9I4e7Ac1vha5uFPX+vXZQ7U2lPT54ABgN1zVW1M
FpWjA576wniwWelRan+QeqYnxQk+6Zt8Q/EYXsO4Jnk2AdvHxroJuIU8VlTNd91owLJt4kuoh+vI
V/WlI+JWxfhocAB9Kdf60ZUTnUMOCFS3dc+WZrnnyMM7HbLv6udgyTg6+Zfwn4Utyp0u9Wnnusg9
VhQqfEHZVba2TsONOxx19dY7x5Zd3M/AwdiMVIF7xymslz6q+CHA+nZeEHOfvLGdBDseIVPbER6A
5WH5noOXENvcFF+qwrrS+Nw/91aTPLdsRSkeJMHpZPFrPsQNJWhOfKYhjb4wTRs3YWyNtx4bwp3o
whbP43MLWKPQxvBzUOqn6wvvtVO6s6oIHl8CnzpTESfGtknq7mkiisZtj0m1yRli3WEu7/uReXKv
hkPtT+JNIVhLKxh/pX5S3FdZlz9pdih33uQ5OybX7K9LRT+Vpm3Ye9DjZ+v982S6r0nqdL+Ui1eg
1nLnaYxrrJ8dQARmH95GVn6zyp2YyzkVVA0EFqz6qL2kU1vsVWlB91V9fBnJbaxL6YirRWyIVHpp
r32HvTita8LedG6kbWXW3fCEUGxoNVS9KeyoojJ3lfzC/hwdC0tGx2p+gMDFAWH5Gu8IT5dfT02D
pnl/+PO3Fe8vK8nfrSPCEPo/FxWHm57l41U3TMMV9vzrf7OOdEHbuVo0O4mZyaJ6olafzKGh+rKe
w9zJ1D9nk1OfqV5Eg5iaenz0dJ05Ex67u0CJoFm37btOkHUIu/SPb+WrckQLn/r+PJGqeayy6hbG
qkw3TNXorw2m4KjGOuBa9K0jPtkpFvZFY3qEvT3oTxWI0j7wmycDbfhsVfZhTIW1K22S5DUlb8fK
Ll6aVrbxJjQpdhRN+zANb9//lJR2H5l31Gopz71ldcXQHAHrnspSjnIqGfaBAKFkFr3zPg0Zswiz
/xXFPZVC7SeOBfs0shO+mq32w5uhAW6SXgx06Gc7YPMRUgJ+6nlLtallmuiH1gs5dWvF5PiC447q
v2aAhswslTmas+39nNcJEy7rLL/fsbrohtH7pFRICYnvt5ydi2wXAfdjKWSKSZeHVu7buVBnGqFj
1Zrvr6u6bK95nTsbPgzJyuZYjDoZX3Eroqt4+YxZ7x6cuO9InPJ6BzqyU7EMvWX2OWJXPlttzn/B
pWOlymNGO3o6/RCYV3ALk4SfqtImr1qDyuioI1qG4bnBRljOwioke1xrrumy1CavZqjyB08Lfltu
WL3hxtJ2qmC2PVaevfe88qmWtdrVEE/ekrx4S8cyXzHqtA9JJfHetaZ5aSzb2RVO0+wdd4T1o8fU
LNjJbfTU78gR1qN0pk+rNrx93kkCkF4GnCPTEIe/ryIjtN4JlEW3njwH3kZx6bldUeM44CTksmmX
B5OYyfePXaRzBN8cRpK0evqG97be5a4Nm1SSOYLTpDPLcCD+Y9INz2pADMJE7uP46PkPN834I2sS
G+HNHmaC5HgfFYnPMj27Zh0mc3gCgGr1wPedDMN3mgJcAs/4sxSZmltCGzwjgIp3KX+5ocStmcIJ
7mzPfamu7IuYH5oaO5Cy0YqAP9dQOs34sHxQlgdKHlzM8fOvlnVf7mH9mlwDZozBS8p1MG+ni7iL
dqHev2mJpyCdt8V7kScjfakMx5MexhPYCiQiGYdnnxnm1kzHB2OcmTpmG3044LOjZMp/5ymb6cHD
y8im4vvBxHfUldWmi7sAJD0+GqIw0cU0OQ/pBLwcu7T/hIKa5ITC+6nWASY1KYatcuu63QWbtXdc
LmJVe+Wp3WuiJJ3A+fUaCdN9SQngrNlqrcBoQjmTbvsoWwYKwv7SsZH8rOtPObmUd+C23oTtr0x4
8gcgRwj2OaKcq+qCSkUYMbNPNmZu2ctfVjQw0bFj0OGzT9SFco+2g94Yllz+2EUINkMlYobGWHa0
z4yJxosXZD5mTMmFQhLmPnByNht+Q2nS92sPqGZvMllfN/mokORhNhalMYK1K14JTPU7MVbPWWEN
59x16DS1un2JU8mvdDCJJOlXBTH/lZbHWHc4jpEAqawXTusvydh89nlMzyqWVw6lWYK1QXXyIY/a
YTfEhYBaSCxXU9a104GOjtijsEn45U7URK2X3RNso6fJLa5d3u8itxxfexLjvYihHmrdb3SDebSc
EkPwhl9a3zc0kctfjc4qUxU/VC7NPRZY0l8RBv9CCG2fty1hfRwdvAA2PiyeD9X4VBpNv8Yx+2R4
dvXx/RFjFjY+iqDbRkWW/SxqANOJxDXGvWOSLpWF0ka6XG4lwwyDAjXLmdEjqjHo3W1ZR/O0wHrr
Uj0zEAJalkqjf510BUsdIf5Jxsw0yyGyLnXHFahS6RyG1rRgmmFwnxfQTndD6rLMCFxDyJsEZEDH
f/UxiuisVZp+m3wr3iWV/Zz0vbFmRbNfw6B48VN3S4WaeRnmhaPrnyEY/KRFxv2kHAVMBXDTfPSn
oyQfjOY9qQdp1cMVo+ija5f+u1+2YhNRGEnpj+O9j6F5dpjvNDn49ar04r2laneDqbN+6EuLfwV3
jQDlgAAe1UV0pAJChWa35SSaPCtXn/gsZ+apRvd/ZR6yK/qo2bLd5cRI0DCcnObD98sBSWQE6QXU
oLER1mObT5ApWuslZxxIlINNEr6UKy9rd2rNL7AU4eNoW1vcG7/TlvIOrbWttzKi0I3RVXsfVRoM
GgJB1++Xc3DTeNMqc7jmbfVgUFpgWv1NKhroOAXgKwJFeHSjSTsDRUfUbXOt3nqTy4wmt8p9Rfxq
nbMAeMFvLwN/nuamxQWd0XOlxWscOjb/8F77oZcnxwvNJwk4gCaQxHkNpqh4xLvHBj+Mn/2Z5ObZ
DtCKsQIO0gCFJh8hEZ9RFBWh0qPfOPmrpaXrqRP0eE0QeJg7OcExN8JHECPWixVaD2PZvZOhLqm1
kJgb2crCxjYH+WD7pI3DpP1qGveHpE+aFpUkfqSUlhrufz8bCuGwq3O/SqdSVNuExqYxsv4YRfGf
oY6KZ83h44mjDBdQohFOt7qzEWms8vNFYnptDIqhdw6mERvv6YsbSnErJdXbcqgwosngUGRxQCQR
pdntoxrnDt2zjEp4bbUEEpahOVR3WBgxvBG/WKUJBhGsbwXhuvw3d34wBHD07nOdbFjREbciQBxc
yvlhnkJcjDyp72XURZvvu2H4CvUBohpBKi9K35ZngDI2qinFjsEHe5d4wjdspeExJa2//r6jzYtm
XY1p/FShmeyH2pi4Km28DGOCAV9lnsMkImpeaCL5ZJPcIfOyUlSB+9S2CYC+JoB5XA2aA+hHrjVf
4JyqCPHIWqbgA3r7ghmIYGVe1/f01eC0iV8B+rbPejmV26j1fVh4yr4QVP3ybK3dtZp3sj1rfLcx
3IjaeStNLBQU02RUhI7Hbu4c72Jjhc+VjoOgO+hhO11a6Es3aIuNRrVMpYtTZhkYSvCmGsfloQQe
K3pBxjsyTsKNrPX3aicLBphR7eNcdicmqWOFuUepK6GpjePyw+SuxjAIY9Ul6lLnkAcatR69diZI
nK/iyu9+liGFkW0aXKnogkBUe2AuzFh79ZICtlTQ24/E0NNtk7LZy63EvfR1OqwUjv+DXTfN1XCC
R2LzEj3whYNHdGHGurNTMCMU4oZ7Zsv5c6u14a7q818Ub6f3cKQicMa1+57W9+hVxmlEJCcgZzdH
B8ENZdMpXiv5UBceDYYaXIXaIUFdivxpyoBnL5vG3mRKEuvViDul//BI1ZxbkQQrmbntFopuueJO
4e4qwaywyW3tkPbpg2RreeaYpvb9AFO6m+Wx+QHfq9XXeHexMKDTO3x46ukerXzTYBveLXs8IBtQ
Zm3tyKucs/rRyUYQZbrTyqLaE9QAvdDb3KAAxc5NDON4SYTzq1ED/0LLGy8lx8bLBJRjiwAHgreE
xZsFJOH7rvc2SJC/p8EG1dKA6wTDBNF12fXlLphvZ6jB7KHk80Cbh95wVq4rCm6M4cym98UhevtQ
I1q+1tXLwGX84mHZuna+2FMDtGmaNLyETiifgoHG+AnIn8atplaNuFG8ETIX04jLl5rNwTCqz98f
9Spl5AuhpnhuaD7DEf9sS9d4HuLqUW+1g1c22mOcVuWGjYp5tDUHoEoYsTf2gP9yMItPJfQNyrCg
cMU6wzp2VpyuMsJxso5M2heIORDmbO3zCDN6ued5jnhp06k/Ll/ZyieFEoIrqCqk4sIb9W0z+8YS
/vZz5RjvzfwjhBX/cDH/VEBJH0AxAqIZwCwsu2ij9Bm2IoQemLRN+8yvmSplCTnHWYFGFr/KeY7d
SiBjTkRVxHJ1RXLXedVpNBG1dFLOtypky1uoCauC3063oc3YFk/MSpgETrdspoB1E51rhmHRoZPg
Cw9pSHA+wkpqJHa16AjjHV/K8jRbniqH/MMQ5dhDHLXXgEy80ehS7CMAWUrRD7+8zTZ7q60/C9Dw
JDaKMB++rSxCj9fywtkiFwLVEAl7/pF2mTu/cn+2rkspY5Tvh3KEQOPCQZk/DGybmk4wW0+S8GA6
oWDDKTkJBHX10Uv71RFtT313K94GvC1Hf8g2/kBmK25L916vOaGk5aROhkZLq0zgjKWK9zDCBeaV
Xo6Qn5aXgPAHsnWuVpB9xms0UVU5cYXu7F6oq+6q8Il2lDvF6SW/T6s5R4ETE05jfSllgmvZL7qX
FiYsqXMr/uyi5r6QA9VREYicurbzx7ruf3h+mh0xE7FEWpG4sUG6p5QnXH2/DpiVGG+0BsEMtkMO
p/m3UgUvOln2fTX4N12zqpQyMZBfUpwzFs6tclPQx5lZXlqRftmIfo/fmwCrhhSa5v7Zp89bZv34
wywRwgyJSmHYuBysqvMgkVfneCiMjzagfqxLTbXjFkk5Tp5bZxKL2V0juGDLtOZ8FWm/4MM/yFCr
nkejyI9BqB5G2FPNGpuPe9cZDm+mH3O8gzh/Y6NZrWLs1s94xAo0Jp0d7dAQMfSonql9kVwJcvJf
8GrC8fOXtU+prjM18JF09gAixppBqGUe9yIJuIqlsZks6s/iuoDeEaSk/CidEUiFFEiSfWGq/2fU
JHCZGq5TYmFdinL2VgFyTGhPjLQwrnhTMFws5BWGNB3uQu42s+2GTquhXOfLIXT5LfOXadbiIyxi
eB6THRwdD7OTxQ51HzEkbIng7GM3CDdDo5U/mZ32Xjv91Mb82cc/E7rQnMjtRwT3vDs26cWrmxbp
Ph/58SdXkmzohHU2VWKfu6a3znHhGtRCUEFoDOIoAiGOy7NuZOAakje+r4axeVpe4DbTiCb1rbcW
0Hbug8LXT8tD6Xq7ICar6NfRwRjQwYATwT8Q9pbAXLEy5xW48aACjCSyV6LQrRfHNMq/DhSFTYCy
xQ3fpOPZ8hxcf4bLRNKyYuwvjM/MkYvsPpPME432UbcK+agCqe5NarH2NpkUGCGduvjxVF7BSr0o
t04+ls0LTHb1Xst4FQsrek2bajjlErCM9HXtnTPY2iHaGpluwCzea3YkKdhWB0V8msw6PyutdDde
0URnDH5/PaSGOAZZGT5Q/vBDS6Bvcsu9kzKYHvXCZJ0OFOT0YRjWQx/qv1WG4cT1rOZVSc5ujZg/
ZP7IvCucyuNs0aq+n5pDe1W7xAI8YEVB8ssF2cNomoJrpXo4RURlJz3Ijkom3aaYxnZXTYzpW8ND
jg9DbESheiq9kQQET0AiIOyp7CkZyuigC38m0kVg6lwUvKM/P4zf20BQaqYLPV2bwuzRNJPsKEUz
rNuk8w4Tbxz6apocAimYqs/Lh2i2WZqm64FzzgQtCWU7fC3egknQYksAufLkdI7IxT7i/fr8PpKE
hvXqL1eLl7MjM7seu6cPPHVEgusHTii4KGmXMF7dYpg2y8pBJbRPcvndSSGTLt9Og4aKraAfgo01
G6kstsaxSrovGyJQZLjDRzY4dIg6pdrbGZaxWgOsx53uYtnwPOXISd9DjNznId6tdIjra9Zw9xN6
HX4a2jUmim/QPvU3AUdFHrP7GutfNLjuOZ46rhbmMavlS2MsTwm5xju4Tuy5adSBywescIXmS/td
1hwHwYU1q1Nl5dy+VUVycRqgnCTblSCAo/kcg4WMTiN2b4UZeOCRvGYDrT44g3Fz541qEY3JKs1J
Q8Tz5pXgGaFKg/atBMrOItCQmsrOSdfexBB094YblZt2mvwHh/v5Q95jmGLBRCS2YEjgBau1c54S
u1j0B+khBzUcdgf5FDZAQz0R9t/P2tSDUjy01SlPd+z77ReaGqyrF0dbUxXqFZSxfmkD5zdkD/uC
BmjsilmgWx4okQISaIh8pcW+tS1myMwiD1h10Z8sYbz75qhdw3WGQe3cmxwuRyYab5QjvxCC6b4S
3o94cNrdcs+tWrI/y11zrE9V26Q3p/c+2EGxRVVNd41q4z6sTOO5tMv/45lSHiO0hnSl1C3shAUA
cUISIYOScrN8T/MPsZoPlUU3PFqKhBki5wOJj+zB7C8aYFlGWVq3/5YxcQceJ3DLlxijSTkmdUGP
dUH9z+hCx4Z+v3PDCWjxfPgg5mucCk3/7fqYUFEY8+e6wM5ESMI8Rnribmy309a2bbf7JgQj2xR2
8wQtGfZ8l7GH8kCdizHH/8lmbV+HOIcbv9CehhB6ZUhiZGtNQ/BURG1y/lZnKjM9xfOhz2BrvZI1
9R3Lg+6OJENHh51rM2t7fvFo9I75YufDxYmM4CEnhv2SxOYTNir9YdF25q/Gjk6s70vXo/nQ6Wh1
j9Aaomo3IJOvl8VcAWOBEhA/Ld9yLcM/iDSFET/r2n5mXylLwElBdzmIFSIZyiEOJbFKqzGI93hQ
jzpe4hY2z+MitVKSNa1C0Imk7H1x80eGE00bHWM7KHHrBf5f696y9xibqEFPaIyTKaEzWV2rb0KL
A2UqYRw0zpedPisZsZLyTjx4mYWpcjJQm+bJhTSdaJMoYCckb74MLewvjjNoe2C5wOv70Pgoq/Kj
8grriOLyDiMU8rTfOcQR/eZna+OYB+H4EgIm3WeClhpca2DbcsIxTbWvieK+selbmWaaw2RJdChI
VaZvA5+KJLIC3yPgNCrPU8BkifPkGmN4sfccoOSBlUjMTZKG8GUgEUvcmpOHdkyYjwKr7zf8e0Us
fG2cbdHpqbH09BS2HmyKmnV6eQvcyC5IDeG1ryfdgwOmnb5vVolmc+FWfGtqvIcc9tXNA7AA56rK
d32AqECDWHKfpCI6lTGtZ4E7iFfhOJglO4PevdxKb8bkoXXE/iWbFX4v1oClq/aKlZHtNBOzBoCU
kOyNIIZW9oiPBKdG3CpvK+bJCjJ19ICgc+cAlbBG8LchmksvqEnwE7bho2mrhwBcB/I0swsJjh/v
zXSbQFsevk+R36+E6Y10fMwyHTt3rCl0ZBU2VnmdbfZTPmZQIebxKiY12Bzx+A7uiEmjV+C2U9xZ
QYRgoumo0EV7o3EPRM4jVul2U5Rddua8p2+1xBGnKYdkKWrjLjHi6AyOqt+78TjBokqJ9motW2xt
VFuzStjHjO2XJgrnEwzsOrPVs4xQ3xxWZbhEM5kFE1E+U1nTFAZTl2vqsR5opAwrd990jbOZmsjf
DyTZ73u04RO+pWoFJ3nasOR8eCIF4+i0tGvOCz20VFZ71WyKyvNPDM5/BoPJGlZwSTZGPRxT2ree
BpNo+ZSftMIOv+YnSrbGWxjSkkTY/rw8uFX/1zP1YdTAhWnDbUopn0YvvUbYstONp+Od4R01904H
RaJxBBQ2Gnjnqy+n5Xpwm2mzfOVX/l9yWBIOamNqlsHm/rBc+lFQgm0iLkYNfCU2QnYFJuYGd39f
/bbL4l0waLb8lkK4gSOYr5dM/WiDofb59NflH0Xmfjm7BpakcSQkcBvrnH9DTbmbvA4w0M/vU9fH
3QYxIsBDZARneyiS7X+e2YlEokwtxtLV63J6Xx7ivMWzPKB/GjZwI6qE1pFMsPxZTnazBj6ZbdC/
iHKiBbVu7GsytX8KtoLPWJsKLld2yoQNv9c0v93id4bL0sXaATtw9ZYN9RkxyXgg7XEO28i5txUG
v3tb895ExcgFEEG4xz3O0rGMHHTPfIlzGW9DxwhXotFfSxBtSMgM1SAKJQ9DDJUHFRYdEe/xt+o1
9TkroKETZjDHHyxmbuNEH6FJRhUY0p8Eyys3vZw5cu41ty6hxp0+uHPP7JnuBhGvnBKEEZP8Q2Ll
NcV0Y0+Z0YQA1FPncWkmaCtJAPed9B9WCqI9T1VkN5SmtPLsjtJl54D3K7It59jFYbdqOnO77E6W
6zVKR8JyNcUHhOHjlRHE+rnyn5xyNK61jke9lO6t8LRu580XpTZfox4Fm1s41MZGkQw9OCk+DTkE
4a3q6xcxfwLRt+uHUhmHQffXzjQO54BJymNuyOLRDGg9SAIz2I2iwYXOgndnF7k6V5pB0BgYDLfd
ycConyIr1r788guqmGXpw2TPe3WFumlugqgYj3ESch5cxIJyaL/K2MyOoYoraEs8m4x6ftbGOxVZ
73YeUXfVE14jIo21LZOMbQNjHw56Q7DBhLRJi3GYV/LYlvg9N113F1Z2/YG3+QvykeBW9YnHgJGq
5h160+IWv2he37KYHJB8glydprohJJ3U1lNmsrn16+rBpMXCZabZ430+khqgJ0kP3R0HUKBAvkd2
zKuTra98pGcjac5YHdrt0Imvamqbs6xLiXI8RRwUZ0E4C4AQGHYY87ZU9b074GRcBrjoTGQG5wV+
iCBiLR9we6q0jTbQE5t24n2RPDtcuCfbUXj32TEsWrSemuNZS3SGrIN/cQR9DE7lYEZdFIXWgV1d
c+i/F4W0Nl7ATNtPvHo/Giq7QFEd6CtJoRarGfDOiOwu7Lxjg/f3YlNZuCz/RkT7a8gQFaAnN4hy
+By8Ln+Gu7l84fdx/mzOUxh+xWY4v6N7lDVkVgEVy8SmnMBkcgkcioEpxXKTGagROy5fQu0GptCD
K19Ouml7tfVkGxaD+PTa4IRxqTwJLyfsGgLBHNrpZZoMi20aUclstMIPMCHDvY2H+I7bp7VpyIwf
XakVdEezG22zmVRFZvOsUx+x/f5Y1730DrYeV8E9w3n4XiRkAf2hhDJakYdvU8iyP8qa6T0J/lSz
2kE4M702k632bRH1+NUrSnnilmBqUGnnNgdyEIU51DU/fREDl5Rr2+4a/g0Rvz4UO7LG2Gtdy3q0
48R+tJuheAhbGZ7Mysw4JcvsvDzT5y+/n/mNvoqyqN+kMlQMcqibsxP9Z9dBWwhcRdpDhGTG06Zf
JYjJ9z3KUO4a4SGYD4uYeGYidX34Pj+Ok35yM7gMk6+qj8HpMLkFNtZOLwlJ66JqLROTsq/OQw2s
I9HCPxH0t69SPeXNqD7hcqo7DbzfDRuH2qQKlwrtcd/XCGaPe6/G9BzB8XxY1FJT0LFWzvJb7Sq4
DKijoW2NPwqpdoETdW+ZA7uq70Edx+l4MGp/vPcB/IdpQlA9ssxb2T2Eo0hOy6Uh9OLPX/v03oue
EMN/cXCu2M4yHryz9Oap8mlB488RQ53yJ1lM9g1nBugDLtQ+YR9Q5oyUU+t1hFv73pET2gZkc7AI
1/mpGkk3jbaWXHH4phTCMU9dvqw8J7vDN9mcOZlThUzb3962ldqmRtUxH3KjOwbdEsVj8tbLp3yO
gM2TkrZmS4kn+koEAqT2VDgHNiLqXGgc2Lp0RPHUHPoHQdfVIkmOcaq1jzGz1cdmKuTGTAh7fH+J
al3pbvLSgbsxZdu8ZCYxj2LeZql41LbGfEUN87UVxaNBQ89It16L2uQS61xZwhI3Fal9ZY7DQcvT
c5uZ3I5cIHgwSu77wSVI0bMhago1PsZgbFgz8EU62Vg8FrEMtxrOyf8tc/NOL3c4DigERTlrrUfm
OHfpqMN5D5rpKAzXXYe8ZMRBIJy42DTvjIx+hHHeTRLrhf/k1RRN6TUNGFFf/wiHgVzdCN1rebZ8
7/tXB/aZZQWFDohN8NS1jA/C1DD2Hn2wT1LUwRMAo5VK1oV5V6uyextEx5y3TMoLSBGkvqk2HhjS
hZuiM6h0l60LYA3X/fcE16xSmIXci3NamTmMumqlhZ32pGbWyez1ixmHPWtTdgLS/716ZOZnR0HC
ylruIEOSNODHHOciRHuL9LF+ZvGmpcSBjwEZjqRviaVyl9ov5by8f6u9TQUBoi2x1vFmZjunAdMI
Nu1PquLHWHX+A+aE4iB7zmRh7lPS59CkdQ7T27JvcKQJnRk0mRLxNhOMowtbZNATHbicANB93D/r
EhfOMyVc1jbUEn9dYPS6Vh2egREQ8yroEEHq4RcMJ7WKO7op9NLaV/ygAMH6Foab/9YOILCl48xB
Jt5QO+c3ceGwUPc4QQIqoHGCME5WzFfwtuhEGjI4DBWjq5UG1nqblbsxyXGgBKTF2ry82ROkljQu
ajTl+uZP8Fh8X1IDXID+soxohQVwAq1hTLBr4l9RCk9kkLR80UUprUQ7C6ZYSPrBWouTnfQxRgY1
jULSNw/8PFFRgx5sOEpw8yeX2PBeG6HUEJqjcRX5OfVscbsXVf1fdJ3XkqvKtm2/iIjEw2vJ21L5
OeuFqJoG7xOS5OtvQ2ufu3aciPNCSMiUSgIyc4zeW69oBzeUeCZvH9jtuIKu1vRQM/K+Nh6QR/+y
ihLX35IOLgMiWxqQvpCjAewjBL3wnCYcmWLEoU0YeTvy/V/sDGp43g9/zQIKPitf9z0gEgb5jd4m
i1ewWI6kSVOIjVm5yDFWKHLx73m+uYmG9OwaTn8yqQGBg+spAs/jozekPxkz111TqZOdLBRBtDMb
lbpfwEu+nIRCVOwbuyQvfkfjfIVPKzYwUyj6Gic03g+5yOKd4/KNdMI/aLDrm8yTw0XEf3q33ia4
E7Ya38Mqrj5Y45Zbv6wV3l80cIMzpntckvgzjGiNxUBAlcd3ETbTtnRQGzq2+GPP3fsYIVXTgXec
XOsPXabyRvXfXd83BqgO+sRGsbfm8DBPOI4mkZNSKOZNFM/f9AvTa6Ddx05v+5GF21yOsI8sSLjV
MJ4pSqvj4EDI6GLVb+HnNA9p92XK6QqchqQk3f8ZI2o/0pZ/QZjazAFGoL4OlTxhhtNmzNXzNONx
0CErZgXsVmbM1GaX60E6up8Thiw/z72NyGgnARuZYlibCGq+7I5BJRbhHlEjrOe+bte98THg9h1J
8N4kTsNS0BS3RAq9F6CFuYD3r9pDdkkQFjjtYIvi1TxNOaahOi0pFajx2iQ/VYU4bYrM4rmeinWG
AoWO3MhkRgTvXQuFvpUDyMVyBjZvBL/jcvavk7lBT9LvVB87p21OFF2CxBvXV7g2xfgrVNuILOKN
8Ktd6FMtiwrT3GiVv4YoGnY4E5U6dGT1ImDwnzJWYgqjX1NZuADRaHK9Aj3U0PkjMNpd1VKSJZGL
LYUyuSGQ+qHt8puU8ztHiCZRyGdxYxPfUcVB9DiEBs8cQBG6glM+H015iGoyLBnRhg1WKDzFnssa
OYWIPpE1QR2VC3U2QbGe+3VXAq1ABGE/dDLADeknaCIyGDU4UWvMdFx3FAYa0Jcci77aVbbHetfa
4sKDmZT79WYkp0yX4otC4C/l1DtqjAV1w+41FjRxp9b+FGb+pCZJElaUqJXVQnGs5xZUU5U860qI
dZ0DLmqMcJW6bQ9bYfq0/CbYtl3xlxg+gDqkoo4lPlNVqpqxxscYZeV/zZRYXAkWbgoJ8Q4k/5PZ
MN+gEUE4BKw1jk9brH2qz5zy6e9g4FgoXN9cE+SzzeKgXBFE4K+tccxoXDB1MyZr08fthxiEA0Gm
3dhA48icSwhPjIv8GCY+gV2MdMqhq+hy9qw7we+dlnZz8cdf8eRYJ1rj/KuuCVe3pcRgVQTtOUeq
H9HV8gGyBV1+JVd2B/d3B+8oOFZldTQ6lMYkJeME68jp8yCC1gm9jCEchhWQE9hICGM3iWouvUNq
QRLS/Oi8yMbTCpgE2eC+r8UVfaC5ShD4o2aD6mF7NUCTjA9sACmgXXkybNu7AYgqsDg71itjAXRM
siM2ZpSD9yGgaaZXxei5N0cf4VAUfZpyMPdMVa3taCG7UM7wRxuY9X2IQevA4jKQ6Y8iGzKiPvC1
dkO2Qz64DQz6kCYk+Uj9rGmuU3qZ4O+ZLdL1c1p+i4gsJ3voSxKj+nxL3ANpv3NMAGLkYGsb4SHU
FgziYuCP1L/y2rwFPQIM2QJHD4Yw3TcgJZjhtNN2ICMYgvV+yAiFtcZgjcEGU1Xyox666drD+p6h
/t+KpvowwGzjbE3eZGb/qdvod8xyZj0FwTVow/DImbSum460xUT4D60O5T4wpp/CLQIs/VyWpTyG
dVJtEKjJQ6nybeEQ3dM3GvRCD87EmocdKnuY4hmM6KbXBzeLUywxbJy0f5tF+gn9f/xZUAodRLzr
CJp4zkVxRidWkhhThKe6o4fr9lm9ClAig6u2vedFT4NJsLjgeGPhn1o/EsyfQQIzgsHJXeWV/Cjy
MLikTKTXuDOIrTp4DQJMyF/qqX1r5Kw2bhv+1HX/q+qiJytlMZ1Kl6AehndVoimI54C0eao+mcIR
3PTE88rKV6DeQyhyQ3eqTdhUE5HBazNLbjFy/b05W5xHLErGJIhuvSVxAgX0m/OuMm4dJScIxzCI
oQwdArj9+9wHEy/LnBQeqa++5FuiUNjs4rxCW0KAWj3ELlSjUO3AaMzn2YAOJFEyHsFAXCc6xbie
W3fteyQ8Ey9Ia4sufFk4mDingvBRZ0fiB6gF4rJAcBJsJHX+XXmVuPmVf5nlDWS7vcN1ilaTK+pa
du1b7eboXRMms4ADL2mPt1n4CWaMMqov4lAMRXvsZLdVozC2YTRQClPF2bODdj/6IxFoAysRZniw
MFMOG8fnUkTrZxkRroaqjsydsSKkiDkJsTzYekBvBmzjwaTusO0ai8EKUxDTu6m7jU7ugE0Ew+t6
tUuiNDN10wTuM/ompBCdpWtD9P6jp7mSz0YKD0AipYLqwJraumEfYzKEBXgnN9HarAoHRyPhuCWD
F2pOstcjP9d7OuVvXUHKkp8Bx6rUiDeo6M5eOo/7wY5gC8blMTd2YyoI5VCoz2J30rtK2Rd7At+S
TL63Vn64Ne2lXp310UbOwKX5eCg6BemtM/TdyAjcdR4P1jG3n30l221Nnf9hsJnUulb+K3TgIBs6
dx5oLYTrWCxAk7j9ZsFxiK3BfUtqkOIT0qydKp9rOI6YbtGRzENloSt3gx36mWMAAY5Vf07jxhLX
0RUB+XAm6E81FqcqxmhDW2fclJ4MTkxbVjnwoyNpsyAOFnvoQPFmReAQXxQzTFRtHzY9ljU2rn7T
p91fn6Ve1JOxk20KZbrvJfaOCuHT6JQbKytR12bi2Cx4XhZLVHD7YBeKsliNxC9PA86oUprgCSy6
orZdnwh+NVjNHok5OzQa2Xig92Q2ge5y8xNFd+tcWHRIci8hagbv9D+Wpzb/rQCUIq2KzOdgUWej
SVrPFplSpgZuxZLkyx/Bp6QUzRLlib0aP4K2b84ir0CT+lW66lgnrBtKCpsiH521mz4ygOf7uJV/
yJx6RHtElJrNhJWgqE3kQuwigfYYRkhm6G0DZJBWt+speAEMaeOT4SjgoOUAtLtjpdx4k9wMxmKN
s8ils8Lp2GUGsyWz2Leiwu2tF+hXERzpZ+29vsgvIWnND8SxUwztnV1U5QG/ZULau4bD6OKiJUmu
DSvv1CSW5ugw7Af8E+WW1vYnGMvvYRnfKr8RO238UdmtT1sca/DVHlKVy3MckSoVIG7gmqEq/d4U
BBuiZ6x2yGA4w+eBiVtTUVxEjrXqeg9Mj1jgyJhvNl2XHHwOTyB7VrGP+ck3TR54a1rceu0XICRM
S7K2kyDjQ/dcDjkI+wz3PTokC8VCnV0c132TJIo+Us0fanLHWl8c+mSa8I0NsMunrjneN7jft/Pc
APsvSIyIJaqlaEnz8cnD2ziGHS78u3pbjsOLm8ec1eX4QbOnAPXF+Bm4QXME+845db9pF6I5knDI
ibE8cr97v1WisIOms+z8r/v1fS8r72YTROrPP3cpb+RHmQbilSI7Dm+En23OoJEs98q2+sG5mF3v
j2UFyxtD1M4xaJv4LR8oFnh9HO7ujzYcarSBmbsUth6f8dkjp7KIZYKOYTdt/8BRE3EKBoRexfV2
kCOonCC5mkhdLtJsdzWhvYegziVBJzi43eBa2a8YBMQHIDT9UNa18z54zCtjgnzi3LvWJsLlEfzf
4oV+curCv4yZj/IbhwORn1gsSxomsBlA+Ae1eyxLFscNBJugSw8BFXZQj8BU0MLgjaK4+qPzTqjV
y61dTWrnBtLjLAXsI4b6MdSjecsKEe/NJPlsBgnBvb+4hJJdqrQZFpHGe8t04dwGYnjGebh2UU70
7dCe7aC6zkaUPN03AwShxyL6g0RHb2hUUrlzSxIpBUZ3HZn857Y5pUfKENd2GMerarKINoWLBcFJ
CS2TofFhGd53GN1iJ7be6JuZr5RVDK9+H2LNijMT40s1Nyz2FwwQXKMdS2DxFCU6x86OMLICAfyg
KZwC0mgQ/iraRg5E1n1lUb6eUShzWpbXD9lY6tiUxjWhxrJTTexczKEItz3e99VklItjqbKQveqL
pgpxMO3Z1Q8+0QuX+wN9NIiTrXC5Lk/7d+Onk3W5P43s8GGL+hIK/bLv36fcb933RSNeq0IPJslT
//Mu9weENhz9YCH6IIR0Ov6vN7jfNSFuHhvHhCzJS+9/8b9eKksHtF6Bqvzf1/774e/7KmNBfZpz
t72/A1OnaW/p9mmIRQOzIoi9Y9Kk3Iydxjve7zdlDknlfjOy2elAMWE9pBFiL0+/P/H+wCRSAiSI
iFjRu64Th/ItXQFqOX6E5F1g2qA5Efw1c1USgIbUEg9EQqltPlVEiJ/CsHyRELj5fN6ay01wFtZS
g23csb38c7N0HAupZu5vvFDCzs0MvRld9RkxraOF+j+bsVHVpVRhtHed/hIMM8l8oV8RaNBoRAEt
eTGTdMGEIo2OKHG6AYFK2Au6wbxa8thUCOtRkLXfGny2HJEwMHwkbzAR/jSBWVzrrPtV2CkxuWmd
PXU6tJB99O2jsjx7K6bRvORJFewI9cjOLpl6h7YmIkUFHlJ6a2gOuUzDEyiJZO8YHN+ZaQfbQWUO
dDGoB3KpTDaSSyDgxAuJDcaTV5k27jnwuVQUjroz/soyGB+7ZTOPI66ummX5fZ+3eGVTDuVHGtxg
4/L6gyt7t06QBHBKsYlYbV7vd5PJePaCyQQVyGBmoXC4Tk7VX53/f0slv5RU1cGh8DsWbXJNi76g
mtOL5Op1w4+iYAaQ2E67Qhu3wKlq2FRh9LqUwDKLes5EN8loYn+bKKQVgRr8G6ftFbAHwp7GxNo1
YUPqg+glzesja4KFTMzGDVl0a8tU23/39b3zVyWjdcwsGaKQyT4BXlanNnw03Dx8zl0VPhtJcxAu
QRMpNjt8F6lGcs5mNsAK04E1d17dMfMrAQ+Xk1nTuGfTLu06d3Ao78oXIon6n46F9NGN0XcZsi1f
mf8e7/vRNs9ban96VwaF/OnMxcYDVP1WpLjFMRsSWaWxyeo6/GX46yAlLEuNGUi7TG4HDT2AM3gX
+0uYnu67XYkzJQlQ7KUhIOVAh9FbbhHYjmUuJpCoxRIX+eXWIGLuEjWvjV/HZ+VDN3Kp4Zl2mL0E
6OjnRDR7O2OyWKgx3CSRTzK2QywzkS4WlGA081A9jPRngWllqyNDnu4bo6KBy8r4DbhBsQKxUj+V
iS33nhqACYXSu8EtBwM+b928Zfmvq/gXJNS9gUgcpBY5OgbSneMQFcFT2kHJhgUQ//JRIk80dd/R
/MQ7gLLJIVF1/YK4LvnnPYJyfhNZWrxNVPvphah8346+9Sr95sf9j9hh8Fs4bXDKErLZU+XPp2bB
uyBM42ZuW8m2DMtD0UzDqvehYptpakLuH6unnnScp7QHoRd09aPjFPPW99z+uU2G/tmMxFbghXy8
76JU2JzEoH7f7xlDP9M3GQlphWJCQU9FR4+aImzsXG/MzC8wFM8j43cBOMst4hWjWc3ix3c/G+tn
OXYpyqXKfQxq8RwlsfkSddMXVFGqXXns3rzQNs4kCbN0SyHplsNwjWH0vXVi8NZUSFCcWpWgOmjm
X6GCHdcW5c8Gj/nS9Z8JugnDH6k5Pcx99pNO3vhGCBviUCtMn63ea/c5i+R9Cnx235k+c8UALVYU
uemvuhenVPu/B50bZxqjO2kaAuCa6e5TFySu6w8vLOs1E0i/2rZj8ExJpn1JRT0c62AaHu53m9Zq
XyKv2LpLhHtd2NcyJ6DdiSICNm1EPtTuw5coEqyEJ6Zqnml+O7NLkDdSqH0W6C9ap/bVcO3fEt/J
2miEvY74aq9dM9Nekxg87DB8W35le3AA6fjtDxiAv8l1oioZj29YYmgjl646wLLZ6Jo0dQMR462F
lVNQVF/z67wQHFbf2mV9Aj0DRt5y977Pr+v6lnj1W8sZeEQtUt/uuzxgPnt+dob55Rn/vmDK5Nmb
yuh0f/l9P1p8DmhiqlaDpDtGAA/vHjfJ1u9osdxfT5MULChRyYCQlDjeN6J0xVEvm3/v3m81iCKZ
y/9fD4dNhLnQgkyxvBWwEp58f5v7K+477xun9L/mUVYniBsXUaTJGYY2wW/0KLL1CGJ9YxBFcbtv
Ql1AQWWWTth7bpAH3W6MUZLyZNK2pT7lHGMx6aPjM/BWyNSefE4xZU32Y2ICdKzzCN5l5/krVxgW
p2dcEbWcBVsNimUVG97wZoctk7RJQgF3W59FbonGLLZEfqTBvzSci8t9M8Xmf27d75r9NJ5q5F0L
KPaEbv4/m27kZ3m4358IqDr5jdkewCN8ypoABjGV9WtpYxOnYXy/40eaPQ5ujCF1h7P60U7ztJ/7
GrJio+3HyO8QKwTW830TDB1fALPjzeyFeG59R2/tjGsvPC3U0kHf3XxbFxfIY8AD60Z+zU2BMS0e
3sgBa2Fm+tgDl/3m0Z376iuf62rbIdU+5Gpw3vwaAqKaw/fMqfYe4Tcrr8vFY0TQOLpMyFss9q2P
uNdnCiHerzDnTwelbbwEKLx3IkgxTiO3fw4dBOv3pyxvBJkx/NEtmLCOizTNTyrBOh+7ixGQYI1v
ov+hi+rKbCT+48f60QAO/iP2EQslZHpcUs8wTr4gPm+05/G9C+yP+1M73lqqMP5cYFwwMqPpOvgM
twwfetsSHM9aRwasT5kHVIC2k5iTdUNwWrLKUj/H3e23N5J029sUWMmppm6iQ8p22Hp5oLQoR0gk
EPdn3J9LJuneaRufOeRnmyf2Gfe9d0GQ2+FYW24Omd9s9EQLiNrBScgQ3EVlk3EcI82GfwcX874z
AR1OBsfyON+/PI+7+20Xr9S6CnJjRSF07bE+Wmd67K59CMaRReZ3QiuFxbz12y2bA7masMOWCFb4
bbBas2qTt4L6eqW+4JPPCdEnuIdB7b+PsjxRazTONVGC/2zm5e59H8u2nTIp6cDfCjEJDP5/P++f
l1nuW4wTa680ZCuiQSnD5cDBmWciyr1vYi+Nz1y+4zMUZndf2y7dBVp9dT7/iOeUPEJpp2dDULl8
uj+gVGCunRJ22f1u5TZvFVf6HX4dilkduDI0ir6+VrjudRzUXPwj6GrNprZGmyCYN/LSolvem8at
SVvjVrbTLnON6fLv/rJeGBh8SULPctfp7Igbo3+yRFI+BS9oVOat4wpaZlZnX+YW/aPt1+Y3uhoW
JJ38hI5Ofz1Q7hHhVfsUKNI+78/wi4bzLA3eSq2cXZZMt0o77lrhrH0bPRORdC+/s9FAZaFqdYuT
2l5IRP5SGZTfeosWIvywCCFOEXhRa4CuLuwhXFVt2u3NAM2dQqr5zghFx6g0FzNUO6xDXOVPTodt
tjW8bdik5ituiXIbtYnY1IuXcHKa/EgwHAmvy6N2imvU6j9Z279Usql/VKN2d6pAcIhep/qBew23
F8liV+l11qPZwBys2yl9SljHbCnp0T1ohIKNweHG8ps5dU+kiKQ1uGNpsoSCADWHwB6+DGh8Vkk2
de+lh7gIA6LLolPqc6ndq21Vxt+AmELDz9rfcVI2D6KV/TnvAkT0dZqTJpSpm88kZcsaB4WwUS4Z
bKW8pJPDcGfQsKJDbTOPYezkyDvmATaNnt/tOqd1TnkjkK/GRCYnjOj8K5n1JU3sMCaQYovcJ42J
/+xeVZPO6NL6EuflwrITpLAnKnycs6Z8NdK6OEUROEaki+LTys1L34/mq6lSj++Uttl9P/lnJ4yP
ZD1GQl0QEexAQNs3iBjyFXkgaRltUR2Fp+SrP8tmi7dDbhxWDhQJx2nNQBVuDCbKu2F05o+Ait1D
2qTj1bWi4qOBFxkW4sMi+ftSx2OPgiGad5hKhl1FBnlkxf4nVuOZaqrob6FFp7FogQiYdm5c+pJ6
CoqeVSWy+lsYzalU0fyej9LZzVIyc3XK4Z35w/n+BFLY09WAsPnRLfr0QmMr4eOJ6junsYVGrjxT
6CSmVvjd1iQT8VCkWb1Hd8DsxxqA9FOsNuO8PhG/k9rx/CRLUz/lme9dWxGu/92F+4fjwKsf70+4
789iVx0R0bAu5DX3DUmAZJigmFnJiX5Nws+KzMrI8zOSvkeli+RpWDawN9zHyvz8d09We/FTJSKC
hIL2et/v+Wly6i0I9kVqg2Ocm/HDRNH6oH1vPCNAHz+6fqkOSeeVRrR/I43vpVp2S1zYBzvoCHZe
XkT6rkIW0FSH+4tomr6Xw9zfVOc1b3bvPKReHazR4GicBzUWy2lZrQCKwRdqLwG1WYMVYlnVIFf8
4/pMRjuMrFuG1elTD7d28twvZPccwjnlWowz+rl047/3/SohcDuYBQnreZmeW2RO6355QdsZS3iG
/QPrV7qLMrPbQ3xs3zmIjm7QuV+G7+Gr6237mCdMalgKum8gkkqcWGl8kUnovI0hxCNrrNuLC/Tu
jcrCX7MrzX8ebMYOiG696TTGOH9wrC1N93Qnl7vouF49M+0vTOtSeFtutcZ7OW3CXu7jGvqJJwb8
43oPGCzEiN19Kp98j8YEAWnUkJoR4/4qYHws/nM/I3ULyk5SZt+lIve0HmhxSUrGFhbS5bK7lqb+
diIJr9qexTpusk3mioVa3V/mMqlOVHxjFmenIWbhj52Eml6HWCtP/NXgyIvupbW36IetnMiZ1wRs
7iOO0f3su+NhHKnuO22Iico4TeD+j/d7o93Ga2Fnak3ITHaNTTaCgQC+OhmnXVRmx3GugucFw2MR
NEZSyUD0pWmsxsYEL1NWPxlpWU+jKYd29tpUScipmdXnoJx+lNDqhwaFPhGKdJTy6SWWcuMP+pup
sGtpOkxWdMX2CbUsyqw1DO5N6NqQcYxy69btZ+BlQP8o9pDg5J87LpEfZh4/xQnw+ERTJV/YFp+u
Rw48QVIrM4iqY5UD1vRib+1bmfEGueKUqsL6sgYssZ5y7IMbxRfgbQXNoPLZT9El9k6ys4u02sEH
fvWr6Xkq/JUjkzcvmy6OUZ6QHZxTDT81MVZFEX3PnviLqxMfv5hP0Sy+MWZcyKUAXIv8qwAdug/M
vN8v3WwXIc+pswRslrQ+GORTEMXk7NXQIM0bEWiUgp9c1si1gozMyUFRmeDfBb9R7tuaNqfKaC0J
t/Ef+gDwKzrMtUZ8ip00Kla1gYKyNq5ARMKNxt1B46+C3FDGa8kKoRtyZCE9tm8r1FAzsNGuSjht
gUvSmjAoxVT1FJDqEZIsO+XUvpkJwh6yd6LDa4IkZGawjuWDRip1rD13jSXQo/1KBslQkitp1umq
H2S2CsAMrHOt/nSh0hcWy7/KCM6QdMedgqNDeFtKIJAjNqmrXrO5qd5yUhaq54g+wDEyGDJ8AXyB
XOkKPUpAtFYff9DFsy6xT9Eg45+pPB9U5MRA0VlUO4u1jjHe+JkNEi23X2s0j7DBcYJFS2icFQja
fPacHVoQHA/J11B70dHUTHosAejObX+pajCglaZqRYYx6pbyTUYBUVIeZ4W0/E3n1FftVQ0aSrI2
7FGdWTQRulEnmneeCA0FRkH9FCjDc1LZiKhicpwwqsMKUXN9tFT2bIc4D0SkD1MVS3LG6COB5Voz
1gxjQj9BCHI31XhG8QojA/EfapjjFMrXwCqInkkssgiN8iUH1kVs7MCIlY/Wyg+9v0y2qofKG/+U
y7+MUn1tJ0RzMXNIJlqFXhL+6Nvsr+Mae5Fk77hOQWF3dNqa1NjS7fSQ3bXBpihefDOijSaq10C0
yT5psZ1ZRAY2/oL5BhIetNmH3ebf1HWQGo8Z5bFNnsaAKlesVn/FTXvqkYFVZm5tHEH8UzGr80jM
nXY3jm1RlhFU0bwCZAFBo++MdUR8+15FBoc6iCY6CEasBLqglOkfMSsUI6N6E4rMbqqMemOTCrGF
KNodx2g6laz+V3PuEzel023Q9NGqIt+Rzs16MpKX0Iwxn7b2JTRiusxS/GRg5wpm3QgwD6B8Icdo
PJSC4M9XVkZGfDZHV4eyuUM0UW0d0S/gc4gEzj6xlqnzLVmqrIpSvhGrQRL7kjQZFKCVKbJxoT/N
Q9M8WGBwV5aOfxl587T8k7pIv7zokoJXT0jMMmfVMdm2qn096E/TcoivabtzA0efi3aWYxwkXXBe
+MCOm1owwM5ZX6J2WwIHyNLqUpR/fUV+x1DIVWR4HOBZRErWwNXqKAL10an5dzTMzGmbcj1gyfNU
+DcwBbA1E2pGbEXDQ+9wkvoc3flsfnFhRQloOcnBiKdqN7bmySqKbl1ImAOkiLUX37kql+iivV3z
OXQSvspanT0M4WgPqxd5LRxAgjVddgvK8VK5+NXaFINyDyrcyDWYRd8yXTgAgtoTC7IYpDYFzK24
L78CHzHxJB14U1WBbSQh8h0B1Wtqy6sbWB9RrZ96v7nMBVjoqSU5Zap8vmK0pSj6OakcgkXMmvb/
mLw7iisLtf3swUj9Z0+0vycjPKtEIIAqPrzQ2o+yJyy6xdGBljqJ8CYQBgbwxYgwA5PaZv+0gQoC
HAQeVuoeGYSD0MX2yGBqvT/G3JIYk9I+wim8ylV0amUxrTGc/TQQSVgyPyS5Brk1nD1s0NPIWzWK
tI22PFA0PBdz+TjTLpb0dx053DRVQbDb3Yrqyjr1iIloYgMTW3vwEozbRXye/PqS5NOT58jxmXMO
smIoDkSQ/YZ0me04gGLUJasy1S8ZQg3EtSJlcQ5NlLkCieueffRnInGAQuFZj6btXMF5I/V327eK
4xEoQR9GWBZ7gYKt+40Kg3poiO5S980uVcNVle67T+jBA4pgTlKFCG6RPcjoi+n2KfB2iCH5YZ4h
aJElo4+EP5LGimh5nsYLJXX6iGSQUJIjoqzKXofBQW5Us1ZxjPZbWT2+Uy95JUv6FGXQX0KSTgTL
LWA7cX5rl7ZQo/74pXHpjPbLnJ/j1nl0MUK4qVoCSneGG9+67gss/AXk2B+3KR/FmHwVqHiLMUy2
fU6uWvwHEXyIW6Pl/Haid4MSGWLmAx9NIe3trqD0Tp3JtRc4RLxDmp/Wa6EB6BiQ3vtes9bmd0Aj
MmJ00UbiA71DyRHGCJ3tiMCz2Ua/Xqgu3c5lxNdnov3tQiRI7lRhFKfSkYppxi0zbOYuZ7wZhEXw
hkubDtuWIOQaT/8fsBWgWTySQ4owc0AVtAzP3c9xCaci2+hv4xRrf5yJLwgEmUhiV7ctwgvqSpum
pAJCTe0wkPrUMCfb9z7dpIKrvBMY3/08omYLq3NOtBogOaJZyIqvqAWfIL4xkR9LvXIgLT16ourW
YTWEH5FTvid91//NVQvpth4+/zGWDr6+0apJ8BQXKyLJohU/4Z7vgvTueSoPc4DYxiihmtmLg8wp
SS3wsPjieGWZOUIzioOA/tHiVqkUi/LUQZFmOIH/Fi+3KssQx7uXpTTsz9S0dp7n2H/nSu4tBFBf
zLEekr6m2Sgi9LXaOBnZ5P1UFnohKrCaX7P4Yy2+JbvFylmVHHuGCr6r1O7g+VEyD2hHuIa66MYS
h76HW2Hl1e2+UeStWebzfxASjTs8Si/SJKHMxrqb/H5volh5jwOATWMwf9XjCJHyLezjYp1o1/+e
/mZxVv6CSU8bGSzfZ+NEP7QZ2OvM9rCSLTStMS6f/wEkWWmD0jC32l1ekm3B6EUVd3ET/GMfht1Q
nUOjes9mpT8z1730owMgqht1d3bNatw5E8Vix5unC3jJett3dcBhA4rfqNPoUi6sz1JAmxeG/hFw
jX4ocCSAIVUZaWEg/nZeR2Le1FM9Ns3B+904LPLC8T1ofSYzIKH+3XTj02yDjvEKvz5VHty4Uf9M
6DYtvX2MdM0k+Cl1ruhraSwSAVJOw6hOg2HRO7zTIBoJ1kdTsibbYJsOvf5ZMfkMCjLtYwm8daQz
uW6GOX6SSxhHagzGBdDbV7gsZqessT+wPTF4ACjDFpo+lk2HsVbZxLU04a+7sdYhFxTvotGz3gM8
qs+0hL3XaZg9LuG22Neqd18RJPVbvxoJ0zIR1md+6vBx/e7JtVBeuUuaYVClUJGY5t5sFySNUw39
lnkdXJ2+9i+dnF7Bg5dvnTv/UHGlb1M74xLph0Nq6/4dJwSUzIDCrErno4i65mS7BFgRoPQoYw+o
5QJBKER4cStqAzIAvyoLOh+o0g5DVj3n/DPn+5NIqrAf8EWt64U545SBdWzEuBV+c+0WmhDTCWJ1
HK/faZ0hQeU4bV3fv/VJJp4Gp4JwMdrIDnMkXR9Ti45odEK6EYAGZpQx2wn6w150ucYtgmfQromo
ygWCPTMMP/sKY+8/tjnQQw/BSAL2/XOM6eTuKDtA1VMd6VCdfO9FLY6V23dPSYDx+s6ZjZT1icV2
uJlh00GHBTvhXUBxijP4TbpPGXFlqcsqM9X/j7oz240cybbsrzTqndU0Gkkjga568HmQaw5JoRdC
EVJwJo3z8PW96HEblTerkYV+bCAhpKRQhJxOmh07Z++17Uc4zQ4GhpqYgaCNfsyN2CsGm07weOWK
NVEsnzD2Uczz4NNYYhJAP05azSZM+hjHL78hh5mCRSVabr1f5Ux/p+ZXtktj/gzNxymxX0iMGH4w
zn8xevsNb15NCmHsrqEWZIxbl6erSPUI6cgzD22lhweL9lXSEAKeljlSq+s9kIY28koDyU2Rje1d
wPD/akbzg69C6uz5t5+y/6J/gQ6As3u1UMa6itUtLKJj1rrGJXQXdWLeeZBbycYyveTx+oExcHTs
hPoi+fhkDsbwNDWuBViZ/NQC5tBtuWRO5lN76ielv8+R76K1zCqMqAbQ1avxNk9942KHzgdiuWAF
NERs3PaXVU4eEgpHI6Iw0203GDeqUs5Np4ICdxS5pqgPBwjhz78vRDjkNk6nwnkiEA7kc5WRlJTP
66nFN2otoAyU+N9V1o73tk1D/jc8q0ZeDa8wZzgyKYCLBLcBBByn8KThGTHYmJ5mwXBUcjo+Jx58
D9XLV7/hpNvO/tYcxgmgDuSLoGL0YbkfubaZw0lwUlU9024rZwiiJNcUQaIfppaUC8Pu3grXHR+R
QxAo1ujpRRIM3ugFzukW0w5DQf4MJEiesO7dQp/ynkcdE33beunRRQW1DeLQp7FqwjtaqBhX8m1f
YonpOliu5DMOh87tjUM0leLm9+4wYUgMysJeNSkhM1U7wttu6G6ulFXYN+b1f0dXDXTRq2pzfVgh
WNLlehckEu0tnxDMcAwPBfFMZ/LlAbz497pW8xqvTb4rsp9kJHgcMhN33Icd98AMJBNOtPuhmy5Y
+05t3TYeep0B4ua2Ggb3xeicx57Edh1xh3VEdD56LJu4ZW/93l/MdegArpcScl6H954t2CQLnSFx
WT8Ni7TNQ2duRLZ36spGHCaq0nWHyfy2qoLX3+jgMM/TRzy2CYpUGJZTltobXjhZhlUeXdo5dg+W
KCBtDbMGojpASjLLdpfLg4kTqVz33pRuS5i6v213HjwwOVbRg9FMLpgIj5Z7pzCY5pAjTIiOtMOY
pcE1s0xbvc0C5V4T/RjoR649r8dilRGliA7+pSfAZq6ztZ4D4xXkmo0bFZM1XSWosVBYnrWgGIzy
HoV1lLLps72ENF5gAdv0168Pv8vsa7/4929RVyDxf8NJ8S3xxN6Dj3lyRnfcaeYaB0CGTPCnrnuG
u0jWX5JocgEWMHwSgJcOYwRItSi5L7K4Wdu2JKs3HPF3e01urozAeektNhPoD9gBrpssmZjP8uhx
Hx2uRO9/fQBn4+zNxP2IEpTthSRtnGNLvAMfAK3To0P3O2SF7JPwq/y/kPRt608cfdNyHdtDGu54
nnR9fwnv+ANHX4xVabuMCbctymnieEFw+GPW3ZAjcEHv3kVR8TPXZK5ip2xv+YrwY3/TVTJ6CrOw
eJyn87w4JZhKW/uZpfTGS2pw4IKXTMOqueubKTgaZDoUC1chapx5R6efbmpoiEPY8tYxJwjWkDGH
DfJ9nGzyaKle722XMnxi80qSNl6Ibni/J2b+vB36pexBYScQ98PcOURR1T/9dcKA/efQEtPx6LYq
z7RdpCNKLtftD9clGhOUzpnTbdx6Z+n5s7cET0XvohWC8bHLy8R4dVoGZ7mPWD6q3eS1S46GVUUv
GRI1MU1nW9Ip4Siip3OzNHGoUwmhu7n6D7qusn47EfrFjiDLls08LBZFo+Hhlm3QECEtZWAfBJdI
t+1rON8KQ+mX1HStu0DiiZosl2xqTJGhvJizvJtkSf6JlX2PxubHnHMxtavGlU8X9luqnPDSVfu/
vkrXq1BmE3Og4+c//qZMopYxN0qEOcL0lWsSIvPHq9Q0KbMpYTQbOjoIOWMz2UaiAEzaNPLS1j6L
IeyFHWGdIO6SSB0hdKl1lnjOS6h0xcAQIVTsevn97AUBx10SfFec4MKDoxUmDSLqgE19s+o6ewhT
4xgg1qKB3wIctlCOAVJqnnCMFTsC/tD3YOM4sT0Zp65u5k2fk1T3H17wklXz318wuhrLFpZ0bF6y
TYrOH1/wGFqJSn2yMGoP7rlYdsbWmvpj67ILXRmcro9n9nfNH9l0ZsBi8c242fL0YrdFtDdo+a3z
FdnlFKIFLp/BviMqQuBPsGjc9h3+D/jTHROChW4X+TVhNio76xGVgNNl4SEw7WFv2p8sZuJiEhxx
mKfMxnnZjhe0Csbmr1+19W8Pg0t8z7I8OI7j857/KWwjwbiuJb7rjTMSZpw4mbwhiX6hIyU5QpGg
Og6h/hZHk/fOWfSY9p6Hvoca3E/jx2xIi6UmhSUTte1N0yPoqeOaNuH18+uH2HQZJBau91r54qvA
C/QYx411MpAlbC2Ur//hfbz+xv/9fVQ2JmDbcqWyPPHnTCJS1cfRdmyILXGGh7f1b6c2to5JqUlB
lRaSqI7k6LzIAlb0fDqMRA+RSbgxFiblvz7o3nvH/2mciQiw9+BKiBMz8Ms1MHiwxTtnkUzRheex
B5AZb6wBmnlNkj01JG2LqLGnS9nGM1V1fEs5UBNG0z3a0YRYd8kbMYKi2Lu9fksXhs+VKwfW8/dt
UbaDvNXE3VVu4r37CoevRyvzMJTlSU4hR0KHTAQfaugRK2X50nAkLFoqnA51D/0aJ75BBkpjl14b
A1rrMhuy+aT1+iqC8fCfbiD/354bT2EdklJxmFBiSZ/643Nj0ElWRQRHujI6omgzheVhHFq9dH77
dRN7NIYZTTzGo3euliqRcYtxrPBobrpO+s/dUrS3ZVbuU6vNbn7z/EZEHMcw716nuTdvrkwWTXV5
bGdIB1cskGdYz7YzfFsaJ2fKXQ7US3kOTGlr1+E26X1G3H40rJh7DgcRp6FBDx5ar2jIJa8BRl+5
Fci4CgzBglM9GpFVv+RhiCgZjo05hmvao79xYijgEvr1Ubz1lyNmSXPXTVz/GDuZOpp+s5ixiUFa
Iv9ccirOpPE6T8XQjNumBM3RpMfQt62TZyTyODrZz/4KIV4AisJx8zVKQgQ4ibG+4q7+xbziJq71
buLg+l4Kwm/KbsHPDOEPw8n9p2rwUbWY+Aa8VLOc0B1fYUGDeYbh7U02+eWKmh8CTOpuQhiWgSZj
28TkceNyI81YACe6rmy5pHsR+iLdtq0I1pqRIn7Csf5lNM3Tb9TllVWIoCUiFsD5hmyoPQ4+zHNW
/M+mjcCVGnV+61f9DrvAGwJfzPUURgSzcwL6XSTqJYeabiLN8qDZefkTuAX9atl+SbcHfkHX9dOd
OYHAWs2O+z0NwMbrkYWTmHBgotHQ7KUtSXJqtXuvQJx6KQ/eFSfYQSo4Zen8kHV0SUu6OhtU0gwL
XP3GWCx/X+ZUTGL75owLxH6uNTTx5etMojTdy2nYoTte8iLqlBRZUzDSowFy8uSgX2w7xFBtOgT6
QTcQdF7G6Q3b9Ohq4DaN2x0MWTWPaWRtJA1ZBgUQKyr3/7D8SkHciwP9KGAU8T7HBBLEUoaPdYne
aqbC7Kv51YmiB4Gobf0bD8TBZpNcoTdAuvDHJSXgqSHt762qt78B655Xy0z3OY4a2A/+Ih+W+hj7
XngL/DcjdyEYPqiBAIuRsZJDhTuhm+z3S3Tu9nrqu35qzfeITwgeXDi25Bv+1x/oaDjcOeb0PCtl
bMMmA6W+PLn46o41oVreNBXvNpAjFn/m5G6PhpbOc5SeiTEEXZd4T0md0gEnoGHPZnEHz224Hewl
L4bxf/aGDoyWZyyTu9Y29iVd+C2tLpYts2lR0USbyVbpWSuSAIZSLvqw1Ga4AEmUiMSn+hrMIIui
IZ7Iyu/hjhJUea38RzP5WbptiMxFhhd3x9OJWVIdsuVRG0kpJ/60snbXFWSMIB8tfTov8nBl+t4d
bVekNWKoQfADfS/z2ttc/0SkM/JmvbSrv7ATBAh5m+w3kOeaaMCaF9ySMA+hPW4BPNTi+NerrPtv
27SjKFpdkx6jb5rC/VM1RpvKB0VZjZumYL8gPt7QByT1OHPDbrq1I894mSdmvmNGIq9tFVx1jtpa
NQQK443La6b2SeM+THVer8e+coDqAuEoSyYjoZ7H9yTFqDw2pkWV51lrbzkFBgPMYN407g+7rPcM
19q9E3DyQUE+3diqZebcgHuSS5t2jsb/+jRxco716tVcXOQMXy/W8iEVZrWNupQuiTAAG3NLP5Z+
VT07pmOd2YQJGW6t+bmuAppPPN3Xz4K+N5+NXG2tNKsefBhqz31T1gy3a3EGq2Y+R1MgiXenUe2P
qN+vHbLBqimuZjlfrp82r5lNGsH1LVlSI/91vmr++b/+mDX5p0//+Vzm/Pfn4Mk//sQ/L/FP+IHl
r/Yv/9T+/6cMSwrn/3m9LlynzUf78T++CnoQ0xLC+Y+/PXXx/EFm5fVLy0nCsvjzvyMshfl324cn
6FNwWnivl5PZ8NW0//ib83ffUbZDhDEVqGNZy3fILGyjf/zNVn/3YKTiRxD8EBU6x7Wm7K7fcv7u
WY5L4KVjOTwXrvX/lGZJlf+nUka40jVhRvOrCY+/70/FMMPIsBKxhQGqx6LPQgU3gnQWZ+b/MtwE
s/GjbSEwQJ0RrKe9XOEAoicdsEf15m1sP0ObnG8BO3AAKGrY8FBXyNwdLsp6pDdMRV3Ae3WE2laL
dSg1vU8vGV9mxdjQjp8mImKoR39GRFZti152K9lab00/l8dad/shKZmKjkD2Gmwq+8zEiGhmQ7Hq
PGS6Vu36+6UfgKulOzh2N1+6ECeN46UbJ7PVnkV+zx4NPrWcHApgw9lioFu4lVbF9GegH7EIUwPn
MAtm6V41HSrWs3NT5fsui3HaiXTXG6mxgZzTrcsKUtSAPGol6KEXfdOfqibxVgWlDWpFgC2AajZR
FNars2Wl7TpO2m5HMswPy/XvhjCgH+aOxQYCzOMYWF+adD8WiM4B7PXcublFzAsCcQ0CxBrdlpFF
8tXbPXlg4E9j+7uR3gi3BUjdKHNltZADXTd+GmigbnU/0O0P57Wikl5FVk7b0kh/dJUWGLOHNxwz
el+j5PBCaEF+U6PzAz4+Y0teO3W2q7rmBdAgGcNyWrlc9Kai84lpeDMNjGVbHZ/MiJC2EtHTmCb1
lkNbse7bmdoubQD3rJCvK3JBPmKUv2eij57Cygo2Y+pfTEWrAD6WuXabZDOIrNi5Bt7oqNak+XjD
t672yLzUARXHgjeZcRO6Q4qzxnbXlkNHrnTmu9TCiO+WZ9p4E5Nh19tO0Q+7zqdtKmx4ZRlK+4i4
ocTa+bncxhAlc8LZN/R15C7SMluB6/kWEC10yPKBNzwWt23bPtdNbG0xHOwwZk3b8K3i2LjqZHME
I+jtvJp1tSrKJ68Z372cg7gf9dQfFhJeqvpVOJkh+hV0ngaDMGYhZ9NCB8sYy9n3oz3uKxUyMc19
DrwwA7JgupVmdKjsYJmxk7RF3DeByrWHimso7G0/vOpOCSYFDl0sDEJ0NhdiXmM9CalJtNFATSJ3
JxLb2VLq8RtwbsaRx0QjS+k3w0LfoOQNoMX0r/Eks3WsfFp1dnjbOG+c059m25FgKf1vaZ6ND06o
fuZoVdouorFqW+tIggirWguNhixqUoUAxMrOnpHwyQfTiN4r48HCwbpFk/Bi9XlwE5vDE7mUDLOg
QkVzO1AYuYvBvD04bY9nqoGK576ZWdFQyftIXxXFKtFa09rrW+8wHMd5iOkei/NCRF2DFYloppbF
xVL2QeTpjpaWvSXaFxd+FOKL19NDXuBIxde0Chzy0qP60eDOEQuHmkaJWLtOgKe5cleFwbC/RFIc
IBUEG1d972c26bTpD3arH1TSfI15W2zDapQ3GgfcDgkkCioKDOLLeCvrieAPu7jnTmt5zeEZR0Z5
ybyVTAmpo5DYdESKrAuHY7YLDjUQeym9cFcXvk289aeG4s3bGZXnpnEZXhmIYaqMNaQN8bCMzE/g
i9cIsQfCszwmcaMKfsCk3fg9JHF/aeOi5IKrPUFsnG+dIKEXiSwFtyQiTFBQkJxp2pLyPn5oAOSW
V4VrZVFfEgbH2weyFFXECh/Gtq4BxHiaccYcS72zRfeaJ/pHxI8co6BB438XYS3jsYdO5TqoPkza
o5Fo38vQpdJrBX4VwLyR37PAemSEUuZHU/3oNIxQC4A5VTwWCDmSA7ncL1V6ojoD8Odh50IdE2z9
aWx27jh5q84yaXglzlbkE0SuZW0YeNtEayUH1clPBUFwodtvcm/eqmCITtxhaLOKLTEkDsVyBsho
LF/tLqCXprC7M60S1XiK83BH1iAv2PfrfewJ8IF5sUPGNKwII0AjgLyORAHUF3DDI/9LA+DajwLZ
lKXmD99U/TaDRgEGu98acMtXdT++FjAh0WxuiB5ajlkwipSK73rXuFfUQmsotGjL2u7kDnHMxY/j
ncrSYGsL+vZG2+8dtscg02eHL/jcDNupsdFu1aDKlMscgS+XziK0MCqUpLHPMp4Ep8w4t0y89hNG
e2xpZJ/D4bYgbRLUFeGRo0eY4VdT7cZ3s7V06nqLOl+tjbym8d4wsc5Vt41CzalF4TdIOKF9d6uf
kzGdprC/5H5hPAbF8F4byllrSTp7XMv2KS0XwLrv3Tizv/L5HhrZ5mTPQbEPpr1nKVSeAYLAcWki
JE375jnjkWWRzikQtR26pMdeDJ/L826xuSBf6teB5BxND3RjxERRj8J+zr0m25GXcFGkbmzsybcJ
JEG7FBK/ilUGMGAj1Coo5UsJCQN7CCyRUAwJDGC44o30aHBtiJ249PlyNKlwEXWoCZGjTgIsBk9z
OZlrK/U2VoIKlyzk/k3iHFc1vhj1atUzA+gEvXOt63VVS+92Epiyx+WFNaa/tqeuOBozVJqscD7m
etgVdjHvo8H8AkuBgM9FG+wN0LoyQI0Cuha58XszDjegZ/pVbA0v0Fqs02SN6cqz6i+ca8wpcbsE
sfMrqdsHR02HfnG/aKxRyzdKp505eTBKa0eZgzzgNOKzSeGK6jQt4ORHkhDPXc4GrRzJVM4LzyY5
pyuxaKERwj2MMH83uEd9QrQ4whpF9zzZhLCYs1Ht1IS+WnG/duOp1XlwsajIPAG2JR1Cd9/5OS6O
ATwFwRcY/aCAlwz8kAI8TeH4vedykQ63lZONftYtb/iXSXIZLN68gJHyOMAvtSJqorQlqUd9DKw9
G0l1gIJAZcYp94Z6O3vmt6ZX3bodYsAnVscMqszY91y5dpMh2ueZuJ8ZqBvEuAq7IoNR9GtPWxcv
90gkjBz4qWfZeB70OZ9GiSoDligYBYyVD93MwdZdNsi89bcxK1OS0/bw4w9hzAQxREmEtvrg5OaP
zAtGfKTsw1ldUiGoD6dgQD3oNF/2f+JIzPEEhv7GtcbxQBgLQtSpOsoh52mO172SO8uixSEGIgvy
cBTrOTfWSTGOF9cobyrjMPcEgwXaJSRhHvmbe9Z7ZbPTezmjFlLgiXehP7Mab/iX73kWWWI1kjVK
Kxvmy7hv8hY6ZQMMD4v+KsMphTZEEdnbxo91xrmwN350gT3QI8RtMuX0d50C8ZXdN/f4X30WPJeL
X/1KOuU9Ks2MEjSOtSmQ/NsEgT9Q49FERPkBpphHKYJAk95wGo6OcVlSisvhM4rn+0wJMoyBQE6j
94oxu9ibBQB2PTxhukAnXRKwHGavtp6L19jon+xiLyOSiHhKyes6mf1E4qVLRqpofwqHaF+Vn0AY
f688aF59Ijc0425B/cE88Qw2cFf227SQqxAiJ/l+FW49iYraQuHlMqXcK/dUgoUEeg/YuCg3g8tP
oXaEf1XIg85ipHxslXbw7tqA64QFaY2jz3YygTTTIo5XVWQlMEE7uR5w26972FepO6VnD/MNdZtz
NMMQHZjmHUXloUl231OM5vuyYFYXBt5HU9JKEcIk+FKAXiqFbe+045fok8Poxo6JygrzwT24MxpM
BSHH8SFWzaysj5V2Hhvi0UlW4Aq5PbE0tHHDixzmM9I078Egiys/6gr8kT0tzc8SpJ8zPESCvkam
1HnULZtsbpIqMU8Hcqp+Ej/CHVm8ea7x5SM0J5lDsxSVH6KvIHU1xV1jZgzxgumGmMwfqnIRh5j+
fY2Y9TCP1YeHSmAnbAcRezc9t46R0nklKWc2t23XzacqNg4Yp05zTtO/qkhboip5ED7dvRQKXKkn
9qWhYidMbkHzkgtNDKGKHEzWgpPX4EynmRIcr0Vz9JlGr3QXhgd2tFjZn8txsaM3WNkbYh+GBxow
JoekjhONCBCAC4DiugUPJ+VnVRjZrSuWeSxsr3ZW5ySL1WaIsd3EAwCmyAJcuBCgSM4xt15Poiri
o1UlfFZhZksYP8mQUzeh2WxUCC5qAivLzxODgEtr1Q3pfV0iuPIJM44gz60DMSJNzOZvNbdR2Juo
g03zBZdntgnAxMYDm1PHoRllCBloMzJfX/UncKprcPhEPmfBe43kAZUOQyKn/zEhh94ZeBDcoeg5
/pE0BHyAiiDj7+kDbntcz4iaQBn2c7Shu+/gcVvD/fgVtfwjyVn2JKCrqqSO8dpV2xc9hgEHkirY
zyjkWBcrso2mqdnX9XDqqORO0xvyPlTIMaP8TI2vnTkgsX2wMpa92t6Yo+8DlzI05+ZNLEK1kqVY
UtxhWaCBPAayPTvK5LfgqjtdF+w6Kyb4qnDrGwDbZBfwYwPozJ59Zq0X5WXicF9Yc/C9sgl4aDuX
hgELRVfVHe0DVvFWL9zV6DgiqiOB7dEzo9cYWg6IdLXTNdDRcmxRhxO+wGEStACsoXHxsCQn1xvU
qje8n6MBWa0dsnk1F9wJOvsk9aXHgVhBVq3b41Rzo9eZR1iUOLNzfwsxY696dtS+Zio9NlBzhgGT
ZMrFgViGNAMBPaZ/DN0lGYKoj4kYQmb2s6mjBODGcXJIliEtw2rvSNpKjWJFK2TcOwsMXRoGLoVw
xpmaJeeutu/KCiKuF5tvdd491zEIGBEpaqrO/WV4LCU+do0tDvQ3lBUYNUpz5zrjacjCe3LiuxG3
slv4EQoFhIM9piUcb342JQc9mJJb+pzJrDn7pXpP88fG/8IWEdXNcHSbjhUv5qQB5RAUdTl/JoQt
HDMSf/FYtDA8bQegaNcfO/Ob38vPxpO/UEvtLdiD6OPTX3Y6yX0i2Z4jzF4NpRGrwbjW9XDjaXMH
IG/e+cgbTWME9krnf2j9Zy73jJIea4HwqmbTK8z4VjxuyyABwD9K8MdzcuepEVFA+DjgBfad9mIB
CCh643OyxXdpeM+dM6PxrsUSeodoDsnFqY5D9Cvtz8nMP3wLTwuPUtIKnmz9TvLFfSmSeO+Fm8qx
7kttbHRk7KymPk8dfVfXIMsg9n9xko7hVYbuughi0hmhotqdfuK5/IVPPlqZcd9vDI+QGCJpkGgw
pQri/Ksx3Z8APNEopq9ZzTvcT/IWj9KuCC16zfVSm7JZS4b70L0x6AXTzyZP3itAsV7pPqMtDDiB
ku3tRkfqRL3rh2UInlAtGRLuIwOW7XzbaF5rSkzIFvDgXTRlhyxmCUb5tCCyI+zqQ0T8wLrPsGDi
YvjmezFxdIgOVjLHPR750XYc+k83nFGxQxymDnqXjcTJYlV4f6BBT6Gzq5sO5a0wjW1i3FSd697Q
DytpOfJd8a03qvfa9u7DtsCCkuh1IsF+WK0CbgsesCkWKQdOxF1q/8yIjEAd1d3Ypnvfl2Z5mQrW
hNBfQmlWaZ/Zd5X1SSLR82hY6Y5gpK3bTojNNMlHZUOjBeka6Y+rIhcE2kbdc7M18/lUZ5yKZGhs
4f0iDqX/YpPGtg7r5DgQbrq2PGwlXvU8Z3lD1k5f7GAl3meuemfb/QK9B9KrsZv14IR3mv76qiRQ
DkRCF5BLnK3yY4RnaiQffV0Zxg1lF9RPYHRdKLOd6pvjGMLUNdeGG4h1YmYvHaPTldHNHwyYVn0u
xQ39qL2Bmltq5e9LB5pB5vc4ZQN9SpmYb3WYnJVTtad2sA1cGTnG7/Y9susJ7emMVUHy/isJwXq0
MORFwX037e1Zd081Ii+8bHZOP6EE85kCnk0ZncFOpFIKxLBmmLYyLLvkSBD+Gtn+45w0LpQJUdNB
f0QHnXkcD+x6Pkbs+ZsoXUTCoDKRodWP1RjcB6ILtgpCz6pyyl/IPsU++VFl1nyi7Ve2cmOmHck6
YipWVlX6NyHLVGGQRjT3N37WfVeTDZ7WUKy55E0SkptULXGRLPYKVmianN0Wp2yUBostWb4Rglqv
BshXazZTtZ6G4VdrqHfCBx4jE8Oa1T0V9Fs39HVEPL/m5F2mGnagTWwKSo2MX8l79INqb0t/uF96
Q4y9JVBFb9yL3OwvYP+zzWA2aoM0FvsYyamTxWx44nHTjofpLJtQjY/VloWuXmnfgJWfhc+Zgcec
FnxIDoj5FHkeXUsq9MCLgyuDi8Mm408jscShhVkSD6+R1Juy1dmOFni//s6pHyItlKzrfSWaFBts
CjnalO46zJgSqgluHymU6M+YSxI+xO7Skc0uSZNCD3XucOTehSmHbbu1HUz+INLy2SwBAxWaM50i
XzNAoJgpA6uG1UHSMC1r2y8NQssetvUQxjtAasyR9bbRQbbTphPs/JEc3RKUuxM0j7OOSEaJz1bV
FvRoyPQWJNDC+Y43EGbvhewbFs6Bc2YCy3JIKXVC/eIF1c88cl+ZDO7GaXBWTcQZfSrzA6OEi4Kr
sbJim4e9ty+QAOPae6P9w8igeuyCYiUKmNwVAeX0/qLvLg01lEDzYyxqTo5LsePdUavEFHT2LhrE
O1JWioLCAkeyeLxmrCIh4HXcQJKo7AdOuJdilukzbmCawZQ7Qy/ZLtWvcfQ1pEPvjYxW9MZKLpTS
eDWb+aqEeF7XOEwQ+G+MzqPiNHczM/NCXEKUyXd4Pm6wQvPu9Xl4zhvnNqApqltRHtpE/UpB4ZIH
QRcevBFnMuN1Dptd4KCU4piK+qF+y2fv3YbPoqcejEeFdMHov1edv7P8HPLz4LEdi6rldKhOY+F+
YVnpVrpGv99jm9zF8TelZ+qzDqB6UtLqiE50PAEfOAMI2XkhhM/NaRZVs53Zj1e2E0FdNOlsD4OG
0F4OdGxZeUBTMKotSEe2C4JKfGttZDBIxqw/h5CX0lLVm6GjVLlSN7qR383GpQ165kmEJBXo6E20
6mYJ6Fn5CG7An6EnYATtnY1JTm+m2+JxSD4rgKlPpjK6VVcMWIDoHqWh7254b2l/JYgCMZn9oIHW
YcBU7BlBllQ3vY2dPADovZFFku7VoF5i+FU4ltj7PJa0Yn6HSYFFfhruwkpb61R0Ly5eIXbaMWbj
4JGXIS4U4DzN2jQ6Ip9iJgIoJ6tMD/vBil6aJOf2xmLzCBD0W1PUOFrMSMESRmFmxt+0L7HUqJp7
Q8B8nHKv3E0siGJJAKl9ggMdtI1sXu3Z77rXGg4Keq2821pzgrxjMF6neCQPqkVrA25rVxgRpmMs
iReNcreUTr8BEJsf1AiRDn0k/ReDFroddljJHZdRV/xRFsZhsLOvuYFOz92BnDQwNngV3/NSbGh9
EfrSiF0MW15j299XImgv2S3CL5jBVdM/BODet1kYGJcsbLGjcUkSJCPrVA7Q92ljoZ+eITBn8qXu
h93kVJdmDo5RXn6lCOo5mHFfQTAkmLQWJieXRm7B28RHldwGClqfUQ3uqahbOj3wPrKoAobeocXD
u4mV+kOZo32nh5gW0MdYBsMOR9IPJ5EsXb0BARv3YVOhi0irVKzresSi4jYHl6SElBOWTbdGi2WG
JKZf9G6M1eCUJ7goeE8T+sKmSfK3yugxx6Jzd65lHGieVJeub5+Ac116ReEgsUCv6Ze/MJ7/merC
RgFWSmR7NFgqD2Z8lVKnpKO+1QFr7uimL0E2PUkYaoDHaTG6A2sQqAXF1OZB2/2d0sS88ziu/KDk
iFkWEGLvy/jONhHga0tQgiHaTLND3ffBZspngbJF8XaxBxeRxE2ng++9QSfe6INiXfZ5hR92bZOE
zHHrmx+LhsxS+xOfx7SSCR77TgJC8pJ50xFHy+J+jLog31eJfLbyyV3n4/wq0ZOuq18oXB4jp7ot
8rxkaXSQ2qXqx6A/k6XxRwwF5hKouGbxqHqXfn9xa6LZqqwbC4kybrqv3m12RVsy/+mC76K0QfMr
Rp8yxkDvDpBvpH7u/GzAMtu1a6bYsNzonvhh/9K4zhYj48X9zgHEMg914H11gq4CB+WpeERQ8bNy
S4r1YGf649F3p6NyoYxGAZCv2v4pc2jkOH3brcQUh3s3/4g7+41beppKLiwRSdK5bU3RbeO+/Ag8
v93UpXcrNOoeY8Pzftu18w887xttJrdlITpsJ8OvbMa0Nbn341zcNy4xWxro7EoSjO0ZobgdFMdl
pjOIlKNd1uv4kDq1cR8sL7L1ur0EFgd31HdYjfT8ooLT2OsFi9g7tLCZeo/anE5h2n7vdbWZkz45
tZBGJ1qVl45fdG/myZEB4nHKVXSxveY77OrsFHHEaIbJ3xlY1zctsyFO9nG5Ay1J+Cn2absMm0MP
PdTCyUVrhKtk0i8717VXoKgObVr+AXbCBYYqcXBs/jd7Z7IcPXJl6VfRAxTSMAO+6UXMI8mI4LyB
cXTMgGMGnr4+SKmWVG1d3bUpszbrjTJTP8k/CDgcfu895zteXROzo3n1AdldsfyrvrNWSqP7dQsl
ceHoaTfKUo+xF66JurDvnFEnk8SOZjBSydHYTGp0tS4LP2gBZ9lnjqsuAnRL206I+jgQhY6OstMH
eDuSxJ5aF1vnbAxxtd0r0T70bvc2wZJs3BghYQ0UbAZi4NwfN7Wz64jiI3bQoKQCj0BWKmZtn2B4
0+kZ1Ms7e5gA6mnTOrQMJn2OBelCp/SsSJvJ8dOcihg1j5ReeyBzHVBlzWmL/sGuLHR3qYe85mv3
Whg4nRujMdZSMvQWcXOIreZJD4MDhynIixp5r/XgayvIiLus8zRkDIQCVUOYIK5ujwgfRjYjnqeR
V8ORw2CxGJB1rVLdWsY9KxwloYbzJ0CoHJtPLQFvZQHimwOsXAmTAlINZBL5JlGsJki/BvVYqjN0
VaS/LQs/WWfU1VQxyKGx/cdLeIzyTrTs+oOpbQpUf5GOw5x0CoYslSHXhusH+Mf0z8HJi7WVMyNl
bO/tWBQ7K9V45WnBOdBMedDYSDhl7+wxM6AowpmYSEvBOB4s6lY9k1N8C6PmcQJESmxF+Bm9qAxj
SGf5Hc3aAYuZTs2dJp82qvO1V2KoE6H5htsNfbVaBzoijNlwRGgyiYSG9psUOsbvKhp5yL9NR7ww
LyAUSZve29qXa89y28VYYqLFbwqpYgNDAyN551zsodlaLXgPs0HUWfTDOoqkendjjoNtahmMM/vv
MfstVPLjpsOTwUt9sjvSroKPkvPFlDBqdBW0gK6NNxw3KwJB6ivhFywDI473zICeM7f8cKYsO1h1
9uO63aFoQSmbrUmakmYR4aPz2xB+8xQgPGezpQsbqRfaMlS5lnzG9/+cON6jhoEA+p/hLoJh2HsV
xhRTxiF2e9tbIFWRez3WeKGjhWvA/t/nZsM94/UVGNZn63sHEnp+hD3n+DT2Sgtrf0fIAK0fbDKk
A63sud0/ct3yIV0DP7EXVC0rkTgxhZCt7yZHZ9g64blB1IblGFKDD9pCdSZLcHIfnQTQijV58drA
gzaSVTM7Hdd2ODAXQUbMUBuTYRxvi5FxObZJMi/JMwHXhUGpCPYcm/0dF/29s3hEtdhgOisYi9oM
4XuiXtVs2rXM756R/iHO8H0P468m1GdBx3ZRzSEQndSNc99jTY7an6ww31XA2TKfe67ChtxBZ8wi
2YD+y2ebBxcaRWd4stkW3g29Ogb/ZUBTzYQSN7XL2EijnadLBnQiwLyW1HAx+eLAjb+hlg2rzIu+
pEeW8mDkCJnteBHqeXr66/9w7krR2VfQk2cMXBFktHaxRBzjJvwxQ+Y3U1XGFEo2qOCofTcduTfM
mEhGgS4xMn4EKKONHoC1d1q+0O5mxBEsPeiITGX1nj46c7Jm3UPGIeXa3AfvEYflk8pyRubBB6eZ
xeh3wVEWzofeWgtPBbeQaHJecwMnE3lXkmMFBG3VO8lzTJw42X3tm3K9zdTRX+rG59bLUIv6/S03
7fiCk2pF9fMAmG269mVxF2Tkw9ip0jap5V/truCdYwJtBxAJzciTn77rQN7pK0n/VYWrSWFcUARy
rTAI63SGvTun6+RR9HxTQgugSNzowZR0p7uZxyHsYlpHPpKHSiVHU0teUBXFh0Fh64eSz3DeoxgT
U5IsYlSoq7ESMJgqK1pRd+86J72Q8Uqz07W++9alY5rJdtP0MZ6xAw324Qw6YsFsn41OkRsQYTGr
Mq5a11IOuSPcIyQQwYQRxgWnEMGaUQbCeXyzLxgceZnY+o3oDSbwnLH2irwdyDub2MkJKWOetMxM
N1sQ6GrSPpG7D1ILSHTMXrThUtAv7gJCV8Ns/A50+khQ0hYFatJ1q7KveNTuIGqe9Sps150RpgTp
TA9dHpEq78EjmZi5tiPtHaN1liEIXx7y9L1KiFXwi2BDuvdFWTlZbJa+ziqtI5mTXgxrlCda7/Hp
tfIjjuB82eZVZRYRrUTa0JgmG2HCQE/uVbWD59G9OPMoP4GgLHRpcAoekuOIGUSO6oHy9BckfrQV
JKIv6HPToso0GH9T+OLXjbnp8+mYDa2PmgxKnYlYyyPLJGdP4/49d4rUmhaRHa7v4TOzKBp7L31H
A2ftgql4gs0Nva26JKqNtq2tI2X18w+4FrAKjPFj8jEgxMFI1hEwh4hAajwNh8iMa4bgNIyX2lzW
E7uw87r+nZFKsmmbnJ6dmMgEVUvdHKaFVzIyDTGZoGfNdnEJiSxq9Od29H+GqrEPMKXNdb/yYjhR
GXTJVQYIZmln9t6p4vBcF9ObDT1o0QL6P3Q9Qt8ij7RV1z3acwc5yk+EcKOyqMaZscQOkqicUaki
Mqdgo6uYlgW0GTz603NakBFG7xRpNHidd2KGApQZLvx8zCV6ip4njO9rQe3ZdM6vYxpnLW1QGVXp
CcswNZqjHzvCZmMyyOBg+iuh0pUymkstOu5vOu7aoEG7NY/R/61wMvzzgvFSo5DlaLb4ht7Ie7C/
Md5F5+S+hIlP7mBH967XCmBKG+VZjzFEi0lOdM87FvswD1CT6k1TyC3+rQWZHU8u/SDpouIYIKN3
1LMsc0CAHP/inl66psu3lhaO0zNUcrXos9bjG/DwB9P3xoXwuZeY5w9eSqYxtKxly1QdP7VH1ROS
q2oO8DXT5pDkb3oC5uT/64T/Ku59HEv0vl9FmzfVeP2RUZH/i+7X+U91wszsvj++//L9k/7l+aOJ
vj7y4n/57j9Vw+YfjF9sIYTu27Znztr4v6mGDf7EBkAoTMdxPdf0/iEaNv5Am2T7wvMYsCAcxpT0
d9Hw/Ec6d97FHOZZPn/0dzHzn6bav6m8/yEC/0veZtS4eVOjRv4PkmHTcPDteOwfaIdxSXqzcP+f
zKRNycG0HyyqRE6PVXuJ7EvQfASoNxEi1flu1LfecGNMGovdPb35q4juOX0h3TNXDhgvLQPGLYlI
weToV4+5erbKZ2d8CqFmTXehemhR2RJhrYj8HRAOLEefCPEv3wNtfvKCq2Pc/nvX6yyg/2LCzRAq
bLiUfwrqZ6H4v/zH+q+L6NL+zIunBnX197swf+X/7R/+qTP/Py1Fj7v2v5esn+EV/+Q/svrXFTh/
099WoKn/AcdAF/gu0IWz4v7nAvRZmrisdd3Tme7brPi/q9atPxwmPZ4QLAz+xcSw8Y8F6NuebuOV
swzLZoH+Vxag4Zn8Lf9sXDXxhID+NjxB9arzfMwGvX9agkHT9Yg8SJKCEHjTag5cvFB17ICl/oJ6
g0mEe8ZfvEN18pzb7c4Py4tIHYRxm2hGDHZueVZo3xeuqd8j27CXsdLxKNnjMtHzJ71UW8cFUCdh
qUo/JEu4fYL4jHq8gw9Ohfbiow7kqE8HvIifmnb0mH8SBmqNc4gNslNF1nNrdDmJVXSQTEGdbWj9
scjKJ5Va+8xVjKU8E1d//NpkJTs0GQGcHx/cfLh0VDcYsQHeBIhTel2cIIAHiywqtpBMP1KJUiAF
4OD7bPFDSzaeoIWBGectr9/o3F1j2KYLs1Y2CkGOaChR6Iv5b4BzP2xOzklXvcK2vtXpLo6yNxkC
/zJFg4KrU8c0iHHXZXGHFhyy6agQnaguOtGESBa1k4bHNMpeGBAGz8Tddcshb4d7g9JkM5ee54ac
CPp2+W00ymBd1o90qN4Zkj6pOZWHt5wUDGBbTW9XNnDIhYsbalKP9khicztHxIqJ1II6Ni72aD6N
SAzhrAUx78A6vk9lv9KFtQ9a9o7JQEcJr2N2qXbQ8wtrYsrgv42NKDcUGlcDcS5i8mfL/fSgYa48
O7WYEJfLAbY6Nwak10TttjKiq8ZXGbS8wcPUmzZB+xRNAA5SC/odBy6D/sIyG9l7JgTuTbLSnfoc
+pSwCEQ3uQ80SWTDsInArDIMn4WBKZaGFzfKdFKuHqIErJ3fG4SDJ8O3BYGsbiYO26mzpc3WbhCM
cqKsDbG3ivu4cklSsH8mzSBhPsOoXzfnPBxQY7TFwgwpBK3pVbg5hHOA+GOKiJcZMJ5HYN6J3If2
r4ODnHhAaJST6c6kVkhKKVkhnvhgqn0eURfnMngeAEUvae5/l4Z1Lxoi3XpQFLYIvjs3qxZxKUl1
Sponhah3IIJy0aVQ9zgRv9LCRtk6PBbY9zxX3CGqekFltPP1DKHsRJBZ8GER5zCq6cm1QYtSgx6o
x2MKDH0X2+2xzTX6NqO5HxvrWNrV3pzkvQUZaBm4xhf+DzSi+RvEM7VIy4k6pQd7UksQRs6xVOmr
b0aErRTZh+2elWBqmtV2s5K1ZyNJwCrIh+nS6VaG8cHmBtG0UOEiz71hObrvemg+VAlXM7JLa9eU
/mfP+kfpZL7EyEirmhmu6I+YP/ox+B4MgX2OsRJaPHSxxfDj21BDwqdJ+adA0cMlB/UIFPdow3Gt
UNW00Ubw7ADcfLGSpqWV9FaZ2q+cf0hExtcQptuu7p9iT+0LmMi45lEvJcpYgYN5MFz4G5PJwq4T
9ztBTWDD/oua+qZlHenE3S0Z+TXMCXUXl2ocbnZDkYKD6GCTJriMXrh44JqXjQJKVKTd3hi8T2yR
axD8H2h2JlQL5kcdAv8SZYeYt6qWZu89lmGwNHpWdSJY4+jxD05a8NsxqBi8F7wXuijOWXsSxnzw
1w6OPmz8Tm4aLz94pOh5hYIdWuwGbDm+oAOY3BWj2pZWv0uJXVRSbuypWvnULyMHAg1Rv9PVK27f
QvPpkk8Zonh8cmIlzXHXlw+mO67qWD5FvUWYaneqxwwAH/nX2rCn2b7vSAkwnwM/2GRDc+KxJjZI
PzCCWc3fafSYBhyUup2D6AVa4EgS6xQdXeMSTzTWumjZaPdG8uRabzYo5ATIoNfWK/5+O6coLl8H
PT+Mof6A+m2bO1s4vNXC6aO7VtqEe0+rPBIH5oy7jrAyvdvb/gC2eDygSTzGnbvB8bCzS/a33N40
Sbier0lbzl76mfCbLsqhuWt7ChuoOJUB4ZAf5wlrLdt5/NvkSOaiuSS/b5GytJoDiZEiJp9QIWRn
0f0G8RG/PHPch1KGa3uUVx5ziAYwf0zC7YtiLSxvn6J4KtjMEKWFTs4aoJcfMzwG4+SXJFTCop2v
VuAPe+YR2/mfjDMgzvZ3GqHw9WundCZfyKCkfNJRoKDjXWt5RApPcBvKemb8bP34pSeYKlH9Zr6u
xG1QqY3L+TqPol8PLfBd+t4+ugwBeU8nVtkM74vB2wWdR8cXpGmDTSUxzKPSG0KLyq+wIBTAS4qH
2JN3YW6AIBHbKlY0xb6nYdsDKFVOD8ZNS0mix14y7cKqOit2IpMXpO+QyomK9amw0ler75+sFB8D
/10lxSuotwdNJ7jDtV7KQrtxV7BBWfA+s3MzZA/2kDwkurw2dfZQpeoIB5c35Knw3TvZho8Tliji
2Xd6OT55ubgrTesgLHp+CFGqTj9kSIdgzTwMQ/c0+vIRZuwT9DfEAw3n2uDNjPi6qXvSPPppU3iS
jKpqtzhPMLKxiRJ7SxsuMl50A4328Fm5LLFG3/pR/d6MKaF2SNRNxIiGvBDkYsavea5dUPl7Xndt
XeNIjb0creFq8TOYSt0shYQr0e6crwjy5tTWW4OASuSrh7iuVyXQI8uwOc9cclHRfkN6BqSIedVe
lPpOTT3ndXEiYuM8ZgfbB+BZt1fobGpZ8EhXFmYwCPu+PiM6L7juD4xNrpO02UTls5A5up9+LWS8
CQx9TXjYMSPJGekxcQH4cct7fcp/9De/TK5Y6+/yEomzGj9su7+mzV1EDoqWhJjm3beqJsQaMMtD
pr+GoLmT5qi0HD1CA+BsVZxlOR54VV8zFI7gPC7zM+MaxC8W9k/AssvgZeJie1AW6S0VoU+EU1o3
JGFcfePse+ZnqobfngzUIJ5O5TwfqsIXGKGHzG7fYYc/DDTQpXbqLVJxC1QqlmPB4KpPomgWBos7
7NH41OOuKuXaVrAXu/ounvTXoj9G4gOAajOdA9K5E+TF7pzJ3O4L1a8VF6UZtSvaqHOlTwdiqrYp
YwSONrMUAmkscwroKwmjHXk/2O0zKfHhMu2GXwKT3lX6CU9hUxnoWY4DgGcdXfdot7daiy9Sn15B
S+17E1IpB5i95qW7PtxV6bhsK+vTHuQ2ic1HiAb8TjxzQSc4Gcd9Td9rN9ntNWJEGytmHINEZy5t
a2lXnAasDD2q5iWfqnyaJZik/Rxct79nG58YE5gOxw5czaT8viJK2Mm6vBc+4WBlfaqDK/NAq6+N
VWi25JdF16hNHtAP7mKP3OWQqxeKvV4bR+jYx0RUd5qBQWNKHvrC3WvNjdfYKYuGp1CRVG1zuxFa
1c6NF+BTWmtPZLc82QMPBfTNsvitQw2fpLEaU21Xhd5JxESTsH0Brbt0HvExcw6kGdziyb+FYnwx
/fgB+BBCn2mPtfXbirOHoWfvmIXio7wDA4MekLYM8pIvihV9Hynzo484QjpNOTMbAZSMydaoH83A
i+nozUHOYPQq1OEpIskx8S+VjREqxzWZxcm5bi99u0uK8BuXQU6ssUf0OXnVhMrbmyLgNVwrZ9MM
JkDJYTw2VrA3aoiODFrmD+mk7pk+KFA256IHfFVRYAlSwbSZ/PI6OAjOhtDEcG4wqAyJYo9Lcp8i
je7xHK4tomlX5QqziuCsg4Tm4ELWSPASpaNqOesQIyHrFvdO5WMfbQiV1xAVIgpZCrfSFuznaC1G
2NUOjg076UHyoREKoPysrJLpj85SQikJej8/ESB2Ar1ORk2PYGty7kup3lpHXusMdq0TI7cxqyfC
LWg8Cl0sImmtPSkwN+jpbgag1C5JjCWPSJNnd7An4ZFNrr9xwnhXxMmizOCuFRC1dS2oTg3J6aEV
3Q0TfQffJtbBNqpjbsDopfBadx4v5Eajtgkjhygwo/sIXFhORAMh/OSc0zCkNBD2N6Hfomx2ibbR
13pef9WOs7U6UjuCOL9rEh7WsGvfQP0BH8RctBXc5lj3x51fYHOYdEUCW8qxQqRnurkM4Gk5k7y6
RsSHbioPd7pXkLUAmDVqFa4Bnrb007Rwp06jbmwYJfAwLjtTPceB9QuS7EcP9HjluRrqb9Gy8fWU
Q473gLcaJDGpJxtNmBljDpmf4ors8t5nl4onSLsFcQ7LpvmN7LlhH6rpvhc6UmbsK2g5kPWhmiKB
zJMF97df215f74HVDrtqQO5KUQLgSGXBxjSYpqZlyOsWWeEyU7bLaJjhlcUeWg2leW8jZC3p0GLi
yzjPeP1s3ypXdkGmIOTA6Kgs8zHtXPDK/K4oANSahnl/iowrHd7kqQB/iCx26HZEYTH+iY1qA9Y7
2Yya1YIDxyaINZsZQY7Zi127WWbiUyOSE3mB+xPU7TH16/rg1/MIIbN8ljo5yi5hHkst7xFNcBxA
EU/3NpbjpfDSYCUtbFEpVLyV3gPN7pM9NwGVA/r2dcRjA0MmPeEa72cy8LfE0QpKCqmbMTX7BCbO
rk38vTKTiVniRWQ6qG0fmYYUgnrJoNBDoTR1dBMscpWyPrPoDwiKRxNJDFoznka92eouEh8qQush
RmkUEgmyaxxSwINqn5gTVRUbUCbuk4H55JThGvLdvN7iecelgcELGzR6BBr9XYHOP+kXHq9T7n2K
h7Erz5wrf4W7hCBZAmmNCFppvWe3tH66Lg4/bFzTfiDwhFYDTrS2vo8DClRl8LbHdOmc+iQat6mI
fthTx3vuRk7pI9CT712Si1ETuN6hquo//630/XZvGDknQD/i9uvppgny7jbaZEe0vbnMQaufOo1u
gIi18ZiN+QOwQItFAizfmvsqgQy7ZyevNiIsCbIspLEJUXhAD39wcXfgF0Q7NFjFZ5lmzs0Td44e
LBXRaKjRky8NseWzpNMuzeo+ZG0esGazoY26c42KijZkJvX7ZI4CVMJSKEqc+EpHa8L25S4wUVen
OixiEMD6F3l57gplNPQzM9tlBZ35LIwF2lFCcZi9baYCrZJLHu2ViotY1QxgoKkQy+fqdRDQQmOp
nrSoLS+++TN5k3bhRzNwYs/YNQPGiT6gsnEt9ApJfg3Dl94sXeJuw69cpOLNcYxnqxmGH2VOSzgJ
z66FKWGawwxCuezEnLtAyGSukp1umccoFD4nAYRZRf3u8nIoIo1T+pZRyHtYZj+cdfCMZ+81EvLS
jpApJpuinraFiYwgEcalt+1tUzFPqImo67rzGFbxwqqcnZdrCAqAHpBz7TKTFbV4rAmTYbosN5mH
r81CcA/BGm+wWRA2VvED9Bjw+kFSMZDgPeZbp9S+Ak87RC5tYqzYRBgh/bCZrSRtuioz0L6DpFcc
gBNeMAKp04U1RRxmOXIy0cvGE3pUbTGxpSzb0Ed/L3Yuynt/kxYRI+3i3R+sl3o6R9NKpd23SKNv
dHKvvDjWNpIwaXt7VaW3dNh1Y/A+BgpiPM0kI6PvQDw1P9WUj8E03EMvO4VTesJeg0mm6B812gvL
AcMWY1pGNHiUsiH7zBxzazpMWwuY1dS57saKzjSj1kEekIOiv6h6m2rxL/l4dzZOVKs3EHm0360d
E0md7z3GnAsjkFd2k50Wp+8yHjAR1j6Ll56IqMLfPrVqpOfWJfKCx/mfVmBiQJLXNCXdO/p0Se1Y
cO45V0ECeF+h9Mt5xpdJ5KLyY5bu1JyWttigLXiFGbUnMm3Eo58lBpill6NrjVa+UT31eo5vx3uk
EXPDBbzpDXtbNeLsO/dZz1MjYrx8WSV/A5+qOQZD1Nvb1IUhbU8THf2GJzti9RTpe1oAQSeo0Agd
mqkxTnpZhZ9gBPZRTSEsg+RdwrTHLntnTHyKIvewmQfjugqzfaYX9UroTwzIZ5+Pv64nrkmeMaGr
8u5Rmy30ulkymI/CEGGeidUEVKuFlQX5h9pW89gLExkLK71Nrdh3eoRsxnvCUb7CjsShhptBghhp
NemnlQbr+Tf1RP6QRBWS/Oq1Z46rSfFtjO5bxs1fJjOW0bOp2Gl0mlB5K+3QcalwN7ETF5CNsQiQ
v/o5Z/h0mb2Lje6CU2EyWXMEOrhKW5M5Ey7ITzvRIvgSBb/SWMKH7Z11ao6/Hl/R9Vyb3HEB1ob7
Amb//O8+4ujMj5fe/TjIjRrRa7oX3c/YeKBThQ1EoMhxdoQYU8n5Hyu/7s+Tv2hm23VTclJs42s/
cwNEsgbkdc5b6xI47l2TV4cE01XFcDvSgaAPfNbclHex5kW0jy8JE2WjgdiRPVo8zz7CqBYNpM8H
ze3g0Fn8zX2ePzQOnzqg37Eoy26nobSPHXbL/qx8Dwd75uzjaCA1ySCtJcfd4dEPFpmLyJSVmrJL
Wr2HB+GlabJbYKe0u4f7qVKvUmeV5cTJIPi8JIU905PmXr8vbi2cFo62wAob3XusYoqTGdFHj9fd
zZRbn9T4YWYllYOLDYcarCjBEgyfHqkonP4YyZd8T0TQ27KzvyTSjXLisjv5Qo3+BvzDyTLQDwaV
WjYG18pV+NgTTEiUUmOIltEZHDJnm9exTn5dDSeqZeXPg57e00/bxgH+7wOSk18TnVavdWf8l+c6
TH+tBpsrqEqM8/G+qfjImM5PoebslI4tzxA/mPIZAaj8wfPDz/oTkRmTDY2CURwIX/6Ug38XWeka
j/ezgX4eKk5XmW/4QTcFL4dGaAepiYNq8/dImhcLVIykU6cYvCOiTD5JEXAXVtidyVNgE+gj65DG
1bI08Afl8w11RswXDaPt9NR17h3q/ltl2hfehzch/X3btpsUyns+safpqBJ7ifYjOw2kKSziRr0G
OroDvU0+fwuNdzmBl4GtHcbEvCCL3qTI9yAEce1lbV58G2OoUbYxoqE3z39WL0YuMKFTcvRIn1cc
V1JmCNF32g7bztGWg+/s00Aeq7F8JWvg2a68O2IEFnVAnT7gM1vEVvFgUUm6Uf/s0VBQGL/mi9HQ
CB20lM+Kj3eIqznlwVlXzXQD73GzW2sXFR4vER7xHFJboX11Dat3RItkqX5JhjC5rtG5ibNDhAJm
4UTRJ11ecLoCZ0+PHevLbSvIJTWbMfLsR7TbxwDza4cAmMZZuPA1RTwFeg1Oid1JexxHG0R6cesw
r6taW6eRu/3A9LQMU3unaEX4yfRcYJW3Anc/L9nClJ8jqSWx4HU5OJjkR4BGykOO5O7LOYymsrfz
6ztCc2tHwDRz88Iez3mAHAuklvtMoBqUxQN0a7XQ+VGRzB/G0NqOfnN2eyyRdsU+P8jxheMwz+Sc
xt3Wr4OyvnO4N0QksnoxOHS5d40g63XaiNABHQJTIQfhccsIbUXaYbTNlbNzND6o488bNXL4dUIf
cWHT36GTRYFlrFn695rUE4QfyamK3UcXmuKinQKPwxOEoTrF3TAleNcHXMs1XgKnCOqHrttFCEGW
SQmbUJty5DCJtaoFXZ2OZ3Mdp1gzexOXNqeyn//e0fE/T47/x/9LSDTP+M/my7ef6jP6Vyba/A1/
zpatP+bpsRCGY/xdqfCnusH/A9UyTFXD8TzDRvvwj+my+4chSJYSHLsBFjOa/sd02fzDtBjUgsJB
oP5fnS4T/z0LGP4Jp8t0mcACpBIGY1mdz/IfBA4ty3YCRqUIKjuTqtgs7RahIGEEx8ov8HgxAm1x
DSzMLEEv1RysKqY6zUihmtppZRbauNEmpigZnFWXfNxlXlbfSL0ilNV4JVIDq0qHGx0TJNFukfvi
jzGjyFiS5uwb90mP25uGGFHa5lqcfOFuldkN+6jc5Y2k2BcW6r8K4oxWuTcRo2ny8xR3Poa7CRLE
sm4AUtjsv2Hyjt29WBoTB1kXj5Amgx+niZ/wusCFCahfvKrnrDcUqzzwz1nsT5TZ+lZPyeAZyKWo
jBHJH+dUVXY0JDDMCOL5lu0siTcDc6X1g89OkjwyVZjWrsSpovVlyesgZ1cNzL3Pu8910X3RjjeY
RntHwp0YSu20StkbNAPMxT03XSTgE9dagJ1i3rrTRM7G42HH+lknk9hGtSbWTjYza/OfolT3EGu8
3WjCqJ/cKlr7efgewPogo9aNllOLYLvF2Agh3+KwZstT7UKbl27fMtEjXSGY1E+VcAo2RLuLmi7d
Mulx6/4gyvhFDM8acLAaF6cY+++EL4TYlHzgYYLikbjvdGvwl9nD/DJKDxMtaAaJ5m/WBRx9s2Y9
NA2WGDu48ys8FpIblLlVuUwn672nD+n4GKhsdIp2GdoLAwCeW4qSI3xCc7lTeGqLT4VYfYG3fnbm
2WqYwdnYAWz0ipVX2Uu3CeQKN8LazIIP/POqIdGspUBAGM0Fn43mQ3Bue/j/kK2lM55LxkWGvku7
8LntbA5oTrxHWrqw62SVd/iqDBo661qbPnR+AnFpRO0FyT4KqNPN/q4k2mExf59MY0qH6S2OUZ71
BqVIl+O6iH7ryD3pmv2uNdo3YLNdI1OwMjUiPd5qy7HC85QyZt8nTjQySZWEAWS8XFTNedNykLv7
56ajUA1WrhRcvrZFUKTcD62YnnG5wZepeWvFfbDgUHPnR2S55STKOv4dhOZX7PfcXzO7jzJ7Wff2
LayqdmFbSJS8AE1p3v3mRrgfCN71S2R2f/2V8XddKx3Tq9FtK6O5Q+90qwxv35i/DdA+Nxnv89R5
kkNwKrv63tI+3BkML/sR2FL44ob9ZRwODuRA6dRXzyi/KhlsJS3nNka3WEabIXyye7Xm4h3HXF0b
Fe3b7pQFaHSziaTXIK/MFX3GM9OeR+lyOA1ahbXXlZj5zFdVySu3emm+eW75CcaIR8MnJ9lqtC/L
j15lzaCw1BlYE6wKKE/vgncsGGi+mzpcMgfK6bI2QOuKtsCupvqPoiZVg0jbKDb2Fm5jupCLxq0+
NCbJjt290fDCXU69VLIlCcd9KAtzj/x/VwYSzGJzcCWL0dLbU5hplwoKACAk72jqKJ9R31agbxZh
ihzYRJHLzGx4Awu8GiTnvtRswSsMySdQFEAFVt28EmD6InyEjQnyd3f2lnT2LUqRGNctLa0oRCne
XyoDJqFF7MRqENB4HZOqk2WI1Xd4oYd+1+k5HgNdPrtoahdkCX8yAtmkNeOOJkwelZuikSzib2Aa
mBO+WnKyNds+iyy587o5lcfxH6LZvVlNfGEYXtup5+dgcRGJD5ODjR8H/GNe5C9Rj0JlGPp7bLQ1
thTs8KXL0cvx/Hdrgo7p1Uzwcp9hBwL9KiauqZDnyM4OCCaOvc4vlUIqpHKxzgE1lXCNfd223xYI
otlMi2tntBAwZ6yCUgZLTY10XnTtKEVsggnrng0//YxckEMG5l9apZQvlXcZ/E85/5+pAJ4pOHUT
moRktlk4/PW6BdxgaJyTBwOynT8DWP01nYa7vlGCWBzj0vmKwOzIWbOjWqhg0qvyQLJ1LkoX+W7E
2Jk0niSI3Es3TT2UDZaPo6/ipPo1TqCqMtUPSFxNuXSml65EZEMRA7kj0ZiUxgqoOcinoWaSQsUn
I/NJ2dp7Nb2Q95Omw3cg3bOdWGuNxhCZhHtPtSh0cvcjyjg/B7X6d47Oa6txJIqiX6S1SqX86mxj
DBhMetEiNMpZpfT1s2tep6cbMFLVDefss6dpeydligTfBQ3CkCLWIJO1StBlzV8jnBxCGDFpczDL
yTBWrEw5dCpatMkKEOEy+wf2gfEbsQUMv9rzX5yZeT+W0t8sjoGfVLQd7ALO4+hzMvf47htPTxJo
gkKLoQywHlQK4NEXMUqoReSGLMH70MPNYFvVsZbCHkEE3lLkhKE9NQrrRe1ar4MzP/RhRzmMT2bl
euVTmBqvg0tknhsoD8qB/zjXI4zNRO6XxQTo4ngI1aPkg+Brgx7d7zdV9OsbRwRNLBkAr2zUXD7x
9m5T6cJyz7jbLAUwAlAMgzOqbpMDQhbTzWPvR9TmJu5w2gy24a6wfuA59Mkas9Ux5ZHfGeb0mOpG
HHMWEBKsBR4MQOWmmLbS5h3+lJZVe5/SbJ7NIb9NDP9x9Gmro/RRcDIzZBKjUjaawuKoR5pHK5Lv
i5Bb0E4ad0uAFLqNyL8TgKb3xNoC1kvKNfnFfFNCCUZuMt4odsg1rPGQm3NtR0ymg4V0c8/ieDPK
DWYbZzJ38wAMuh4R68S+NgZchsJoVlA0/8gmZ4VSv010kzJiYxPm7tmQ3hXsq40T5Cf3GQg1ndhN
6WLuoh5KaGCE32Sw8wIj8tk4VAYe+6SDlYT4KEFozMCV+BEbc1v0mDay9govl5pjVpCn0+FOVEDE
4sD8qqYAfct8iGus0H2Umas41TdmyJyQYEW77bErYAKbmb/iY57oQq0cOn3pceJIa20VeORTHGRD
CSFgqQr2EUpc00js0Cm8Uw9lK7eJTRi5+ck0B2o+Yv3W/sISiXVh7HPkcuOxeQFHEEn6ObJAUaXp
WnOybETugvGYDXCGgXUV9T9lVC5rUL1MTci2y8Mfuwv/ce0fJ9/cKhNvabbkxJmwvyaN8MRTvIrd
6GBPItnRNHPnNBiiWG4GW7Ntjbu0zbeyERZOJbyLosg2Yc8hhtFy3Q4oJOJh34n5O2Y2amDF1F+N
afexDus9BcFwZH90nXM2dJZXrZxISFq9aEMNedcuORohxuqrLG+f+wU4BdHTH2wJvTz+y6KE6RBa
tqj4iWLnwUvrVRVML45+uLDBAy1z4k+Pzb0mthmTVklU7RNV9ZE0sQKXnPObJsEWrsNjB/JgbZkM
zoBEgBWiYE35tZgizQ+4O45zhjyuNABjOCGDOb+wN6WFsH4o3Z8gNl/jJN8HtXPjyc9WJswn0Pb1
U+PnLxgkENclScXYq73v8+KLuEoNaShZ+TCBHSpJsTpzZsXJ8NKg6KGB4vFrKuJuGYRM7k/rxHBl
o3Y7cJueUtvcAplZ7oGZfNUYX4BB9JcA+/UBKVS1kZnxMjULiUYMBeIFImLSDMhBneIvDev73svz
nXSIqUtNlrdDeyAi8BVTDlPvrP/0Qo5LLl90UHOxC1pI8Dk7BxZoXLvkRIMxTWUKGpVtVoiDaiVt
09qWkbcbSjRkWcdEuuwKuKy1sFd2irZrTJ317PkBI2CxjrNlgiOT1/sO9jOUdeoX8+i2v3MIrlHM
FAA9oB13Zh7X1l6xYwBGMujAUgH8hrWJKmRuJTvwtRhtbHCRtZDLicaXfSt3SFaCfGxRokcfIKHC
rW9FKDwMDo6ODLpDh10Q2zvJc0n4ElLHAwrujLUokztYxkRIkKa0gsBBTVjl0MraUzI76do1cU9a
FHtcNBvABDxNERMH1yz/TYAq69G6n3oIXEYsfohPbVgi9B2Hs3elBzW2YXEW1WLsVMHwpK4OARgH
5RoM+YPiTN4IvWIm5/ViwQOTjvozEyJBBwNMi6ymtdtk9hvAanaQDK1c2W4DydyEUglMHSiZo7F1
6mELproDPqx/QEZSOKZBWrHytfjgymoM19Z+Sdn7DUX9r3e6UzYPxt7K548wkfY6xxg8zAtO/xrs
mxVBl2g952DqcOfUJv243jojVm6Gh4cR9e26TgG6BKFYB/h2V2YqLpXnfGAs93HAl8+odj7hRXHo
5TEFyJhC6DBfFtYcoIlmJM9YciwPS6KVcJG185Y1wn6QZnyS3cFLcDzKdKkuESkY6/SawQJ/Zkj5
5ALvPeF5HxHG1OtxRA/caqKhbEF5GNUjUgOOhqn/7QJ7O5eE3jZ9m24kUu+JO3ZTY++A38XG34Xt
wqA4pO9BTRRWvn/2PIbyPNIuUsrpQ3Tg+1ySGXY43rhQdPcBkY7gM852im9/Z+bq0AD8PiwxoQ1u
Zd6lhYFYDMHdafTth1ZVz+GEOtSrqmMk5+dZVPmebExebmasrquqO8maHdwNYJ8cEp/Scrp+MK6M
IVKkTfSvS1PemU4Kui+g1Qv/Aul5J4C2r7GfEzRZM4sQHg/mSNoSWoWo2ttju0Bq599FEcCGyudM
NjoyOqNmK1FIHRu7Ork8Xeu6bCvu7Q3K9IGCX0qOKRKYEZQhjmf0nGeWuRaOI1ZFd4uDT6T0KNGH
CodbT6NUHBQo6AZu9woKEwcZANNmWuSmCQ1eTBvlg42Ach6ya5g7sH9re9OYu7ZJ/L1ZWCDYjNxY
+z4K+FiN90bqM7Dz6eNdKz+1IcvyMZo2jIwFs3vr3i/Vwcs4XTKne4EbFRBT5daonqq/WaG+BbyR
ro2W8OAEJYNy0DAJ0zoAa1zWpBS52yY2XiO5qxOnxWNK3QLMtwE5x/GsmjuILcQG5hmyHLSaTHiR
zQAOPdDTKnbQmu7mzb/l4vEuGMx1kWxtCIbH9itaFp8Tm6HOrwcNEHsvPDpL35Qz8CeTQcJwy41+
2jRFTuVZYKWOU7REfF+eSc/kSFROtNRrxyWLfVdZdrWhjSXAx3Pf24kxNH9XxqTDB3FrrbktMXnz
yYgFI3YOSdT2mKuyWvAOCSODNJjRQcNyMXqKTluDYTPz36iQKtTzxIYbjzkcT7TQLn6GyCKOT7V3
XWjhGj0MrfdeTPWfaHg9irKat7XsNzZSVJAy1W5xU8BrgfuBmhhRvHMqmlc3GHAUhMVdizKKWU91
SQlJOmCX5OGrJaE2/wcLx1+UZVUJ+yDD4gTnKfxJWZjCJbmFNmwmletUVBU/2qxx/h9K9CM7oSYp
tw37bVodKJRYaidlCUZGpLx4N6wK8TZfXNTg+WSvR48vmZhoIDgPd24tT3B0nmRb/fOWsyeqA0et
vXacpl1rz+xWhdndoGCCMOQKajSx+egzHvDYV/bdq5XMQPlz2GnueIqD7F8cjwZtB778VniHqosZ
UsSLubKC6Ev45yFMYeS99UEacysFNzODWWdCq1x4/4nSQaMXd5+QuiALgNxdsX80GMIIYIuaGc9D
5pA14CITAg4Zr6cn7l5eedL6lCxoUM0fgf7Tz9FtTUL8ZjDfbMzHGPTNiTNthBnDO92qLEMkcXBj
TR/taFxMNGm2wd/yHIerIOWsgnTyoQIo9URrbQoyxNaEdH0GBHOPrrwSuvxpNfaHleH9td8o0nG4
RO3vmLY3M5+xr8vk1lXAY1noMuT8lxT9u0dNuMos/Il98xwr96EQ6V8vxfeIsxisPhs2AhjlHB9A
du0shBgrSQwSpuvxzuqdHzuSVEriZZmtq0qguVaU8ins7aoR67rCnp06hs1UyN6z83j2rfRNtD7O
F/3/zQWhubb5LjjfSZzzd6WwONEUS4ZURYdppIiRhmppfuyDD8IJ2HbONDZHCmCl8GDg3DDuXPVp
H7ARy7ADEe62blMeh2letp29qWMlz2ApFfkrS8IxH0ZcrB5g6LSvqBcDxdW5GarmFW7Uvlr6Zrvg
iNokPPDUhuYOdftHMvt0C4ODWv6tCTXv2v5fBvSESTpce0LtmqVB2BJ9i979rB3rYcRKXXeqo5kf
QWxz3iF9AlSS1hUbEKkHrIhmuh9yu3i7hkiuDCf7SWgt5sh/XkbzOahQ8g0D/a7hJ5tQMJWblAOr
Ycg3Qiz+nZ9u/VD+YLL5bDLu0RYNGY5eOvicHCVzZrhWgkDB/xOdJEITpDDfncvocJJ1v7WbmuGA
dW41rrQD1QslkVh3Pt1mbI91EV06uClMJ5cRvHVg7oimQKZiiO8wJJByVi91j3RflHvyu4MV3Eum
wsrZV0PaMYRfNlRBCTW3/Tfye3C464Ox57OWENXq4kby3I10HAcbBtDVOuneDQb7q1pTzNux+mj9
FGjdF8EE70RtKLyPG8EWf5UkMcNrJtBj7L5UIhWbwTdPk+EyEZQ987KIq5PA5CQjytKqWt7yOPjL
8Zw0JH9EjCswWHNDxfwyZsRocrK+mxgclIRSzlV0GM0FIJmFhBdszyaI1CEcG5rTnkWt05ZPeTm9
2yh1oaW4jJmwoplBf/RIQNlURIg57HgXq6NNC0YHD0nx0dvRzg/pseEIrTuLWnk2EKpEon6Adkrm
uLLIaETx5yTbkut97RWQTjO8xIAmkScRN8WdtXNV/DsHySu2AvbdvU/yF3ebbuHjo4MfhcE0slKz
uzPUYO3DXMfIKk6cikgkw+CFIzP4cUkFzg8KDkMPLoi5ZJbbI9XO3SfESv3JDC2QCgslaG6y1kbj
kk4MjWoXfGffZmg8avFpV+7Nq5QCSNVteUU44gnJszJ0X0zlEtK4eyq87F6EeEVQ1yLszKaLFc7h
ugvNl8LXpV4VPomBX/8Sqss8wXUE+9Em3ZuLgH/KmLNINDBrPnPeANampHmsKxRslEslKe7UUHQL
e7LO4p0NHmI2jIPfGRGV0UV4xGeFSdrseKAgEvvLOjdnbF1mAUtPYfbKAPYnqtgZDndw54HHUhjZ
mxmuC0q6txzfVx7aXyQKMFTiwMJjl370ZvZFzoqJ9NO49Q77kNoCSRv6nsX3PlLDxelWTeVHVYin
qWupl13E1BBY2JUDOuLkfGVc0fi2Oi3KiddRatfrLEbE44kBfFaf7lWVUJ06yXNZ29/kaRLzgvAP
UYDCiD8YHEpLiTquhfcbW8Ghd51/VhSCx+5yPDUFvaIfgzKWc3lIJ3Q39UDp3DWw9Ky42kADN3al
iSOe2IJiN0TNq2jBMGR4+ddYgZc71/hNmmhfSiAUoGEdGF/lxvJHF/RV/tgH/XfCZq1hqRXnzA/n
mGRVyEBID5RbbAcxv80ZabU52OfYGZGg5iWrlJm9OLKjtWPWJ1kUcpM1H0mi7rMR6VEYFj5VOdQk
Zjsb5qxiPbjVb2h8tdljAj6nwRBio900U+uWg6dTUShZKNkIalwwGa2/JDvrnmjqjJSI8HdZPOgR
y3CMEaM0YABAKzHpDmitLILAC3isJVN62kuRrKQBNNmbcae4WKMdBbHXiszPgrUge22OzySu1qrO
XlIjeAyN8TYSe531Qu/YCAJkNrNOSrencU8nBK57qJ/FiXNlmuFy2d52kgqSllVTETbpD+kwZIp8
dOwIYFvcLOji66K1/qaw/zZDIKkECcIYWUJ40Jz4Agwj4xtHrEUTnG0XgMM0D282pS6lg/00NvxQ
hn68kcOiFcRf0mDTXrtAHbB/MSpJew8ieYuonxmhHbiE7eTJzkS17ltsssIZ6UrTVCxF625bxKdy
ohDviOhmhggICYQv0A0iCtoaXMtUnqRh7GIVBNuh/Qnq+cOfQLMYtYcePGUam0rcLnaQbCpnPA7E
22HpLS4czX+yJo1JINUrKdDRjnGpKBzXiObq3tlwSYH2iLqvpYbmB/T2JWvif9kyHiZYB4EHp4KC
Od7WNtOVCTMCTqrwnKmnWY0fNQlwh7mdgTUuWlMQpfD0TPPk4pqEf+fH9nAHMOoMU+IzK1VE20I+
UuP2xt7JKbL8IDklHm+h6cHoMY1i2tEobisoRxu0sKbVE0ntPcf5Xcmh3Qo+rXJEJEdV3mxqiqk5
K6xVPYP1neaP1sO3NZdZx3ITOK+SEnz7+JItMd5gACZzguahrnnpWgLGVk7hf6c2e49uFG/ciOM2
c/niyCEeixr12rLYh8VIv0JutV2oir9F67XkYjLQ6Xz8aCLCQ2sBmCjn9gK59Ed1tMLVwFcZnODJ
c6uJmCEYPgbePEWy854uGT3e+FCHwbkutZCKTphphYSwncprkLHOmBrHRY8hVnH34xrBS6uCR9Te
DHmq7ExuzsrNov0Q3RtiLreKXe42JjFzWgiDbgwTWgX3ZheI7QImbOU5cJFCiyfLobBtOgI3VWb0
a+n2zADh2JjS/wxl9tYoEB513b6msTiQpuau/QT7CpXGR+aY/9AVXyxqL25i7jePEXaOvmgzc/3S
kTXENMcPIHvcE3fjvozpwlSBeo6Z1SAFE3YB21Un0TTwiHqrTdYB1Fs/79pD6OOPg9oXbSN/4UVo
8t/C9z8V/oeS0aGMWGIvxAdafFBOpgrEKcMnkvduYErX29U/hKerZgLuxwQXHhuwh5EnifxQ+tRV
r2a1TcPpqqL4uwLwsWYFsQs8+ycurWPsO/d2sAutbthIw6Q6TfSGEeNX9562Nu+Sl9+skklW1wzp
Z9TmlPzCaXYTuM6dSKMHF92MtEODhK9kO1Embms985ITpGwSWlGF2iRuJsF8bcxgH6MmPFV2vXNN
YhCEZ2+KntfXX+SukTYjweyJ4BbvCXnynOW7SjjkycxXzzWLPf1qjpnBceS3w4G/S2NmXNFc8+HN
dNKdQd0yumkObKb/TYKSt8cZ/dOMy8VJGo+sK2wSczeRtGBbAHfc5hQPUb8fwuoyhcslEiqgHxxI
xtFYzhWZSpiqOkhKROmAmzI+Rh9EfmwQded0zSbz0k+XDWDjQp+cjHhbTCl7miFns08+APUiFzrm
gpPbd+eoLP0zJ+NqcMZ+T+twRApRbTx+WRviUIYtGrAIQ1Ep3ZuJUpwkgeRaG64LI4Ag9GdkVwiS
alaL7YSpGYPcijAEn4H5/RABbePmBYIY5RhdBwczXtrCHR5TdcijOWPk7liHchLYRCqmsUp5xl01
yacsGWBYKmJ6JVFMfLS4FYI+iDbxREE/mqi5SnmfQI5/HEZwRx0GBT5jdaPNh7TbkWmpUgZXnOZL
DXgGfzwIAQYdfCTd4sudZLO1UVb5lRt2tyOaxA3tBDOhG28j6zX3XZymLbw9Y8xgk0nwolxnfsEU
2HWXY1alr6XsICOD98BQ0marMffGjQz8zxqe/5kLfpX3WiACkYmJTEOAZp98utIhZUvUuHhbF2tu
81kWCBQzQaHjONkevf+xjZcSJPiYnqIUd7gj0eTk7lsi2l3kWftpIat9yHsWH5Bctz5RQ5tFmcwg
HFg9EdJxL7fWE+3MPsDYvtIDsShay74Z9vGy0E7Z3V/GxmxRVbdXCRVqbxY3M9Bk9qanle+JApBF
m6PS4JdgToh/JKhtdPLqXWf7lLFYnj2/SvFdZa9Bg0hSivqChfmRc+8dmRQ3pM9C0B1rhmnNqTGd
57rjV2EtzZ8nZUGwi3cYxfjVl/OhXBr8nTCGoU/M/xz+zU1Iq70xgU/yqAuiaqz8FfE8HhDM9LJh
5O424sFum9eM+hf8tXeAaE58++SfZcLjCKTeQ2rHT0SgYbEr/PbQtrhSm0KlW8PJfYaoXGeD91r6
nLhGiMVOIIIcTIN04A1qge48ZS15zX6QH8P+1JFgRAUSps+FZ56Fazxgifvnz8V8HALsCqRVvSf5
+EPoBNjgMD/hNB0K2pZQ7POYYWs3jafQ7XFHdKda0jZNWEiO/ejuCw/TkfDNBFAZS+CmaUiCUst2
MjQQ38jleq7Lp2FKIgBR8IXR4vsrM+uQlHbuJq6Ifpk5R/q8vqfs+nVezZB8xRArgF+3b73Lbsfh
rl8lGUHqLodBYDtUU151jzXtS7o+B8VoHFQwKrDiyXfdB7+ZX/wlDu7ItlmeK8Pa5c70poqJFThv
FTZ6VtIcN3DKcQyx/zKSBXNSshxxLTgbcGxsAIkxEK59B833cZxYf6reYdSaL98xfapfMWiBQP3Y
jCn3UGa2G/JrEPH6cJGrDsgVLizY+PynbCojRLmpsxL2kpwHq/gJmx4vqjlEG7f1kcv6X2FpfhXo
XdeWquqVeEPJBZ53H0ZNfZxaPiK9rVRRduB91svM+BS2LNEPy5jtlsZiN5yQuJiOeHa1WJbwEppN
91IILh5Z9uE+ELuhwXPkYTNhDmp+URqxfF9mxhKHSc4sX2d2+54Xf7ScgA29KGvbdGBt65UbzK0C
e9umb4N3Exoqbpt1OaQMNDs0MMu88bLh0Al6ElLOIYextTwv1mQxbW5fmsrx14Id+VpOqb1CF2of
nPCqENVF7QQ0TxCb6JIWSpbcZvJR3lfqMkQ2Eh732SP8ZWzH92osufBk8Ju32YFr+rCECwI9J9lM
4fysSvNPUCX6YfowWCx/oyZ5Ikjq1iRoe62Wrj7J1P04mP2Bgwlvx5lbcmCwOzkEMgMPRB706sQw
m81s2rLLZ8d/SSP1O6fo5whDI0ooCEEjomBeg6ofV4xnGlYnps7bSdSstc2yORmvAhP80avgojpZ
xaIWoF5Pg5i25j8PjuZ2ls2TW3sAmiWRcfUwbVNyVYpRj3KN3loXIbkcYZpRZC3e2dLcmzko+fzo
jjGrowxmErvLIwNu8lJkW48guJVWJcWzAqMDyyCzQFCwqEyjH1emnwB0I4amJU66EMNaxCBqQDd+
AnDxKibVkcadNFcnxT9f5v+soCy+7WK5eqUSv06ljl5efnTc0U85tSSV81ie8fhMETzpvose2SNU
h4Sug0fXowHt6vq1T6yjLfxXWfD4zoY77cRYntpoTr8aI3+aShp2l2BN2tWu2jUTrm0mduz0l8c+
fyyh8t2ppvlGqraRue+cWENwv83xP4Awx8T02ouWl4XWZ5iRLFAttFOTGr78mmhAzyTqnqnxKuM0
heeSCXz+9i1yiYdcaiY7nQ4lS2pfHDmR35yhNnZBql7MjJSRgcP7GPIGTmGXPWgMDFjLaNPOLYOX
JZzXjERw9UO/DTLJ7BBiRxWpLzOkn2XX6wfTXqjmviziDtKt0fPOFbBQlDJOYdc1mExwg9fsaY/r
qrWghwwlURmEOTJumu+WhIkd4RxfnQehLrbD3wRrqZLNqz7JgB/N2nlqag/qGOXfSAC0M3XUHlUG
2jswfDGbwHkVaR8rUoRR+1oTDK6+drrOWF497X1NhHbB0izM2hfbaIdshFW2057ZWbtnJTbaFjst
I4mfEnst/EpWcr5as8JYMUYlmpehAi7I8C7AnDtj0kWspHe6bPGUdvB2WHkL7elFqsMHgct31H7f
CONvhwF40U7gRnuCSTjfstXnnEgPiXYNYy9AooSRONeO4tYt7y1nvNlYjdEh8pBjPoaTFazG//3I
7c3W/mTCQC10OtG1wro8Ow/E4dhroT3N1Jtnhcm5oQZbMD3jS4J9q33QhXZE19obrbRJGofqol3T
vvZPj9pJnWCp9rFWw5010PbitnZjxrCkSIFQZYDrYMmOtTebsKZdo93aAM8PvfZvT9rJzUCYhxRe
i/Z4541DB9HCKy6N9gqQfReR3MbRY0qOZO9JRf0hN7x7exRHtFtb0Xn3pCEduV3muw4DeYvdvNS+
8wQDunRxopfak46OGX0ENvVBHVr1lGNdLxg5GgIt0ISpPePX3GByx9O5VoTfrsIQnGsdvUzkWGpX
PBEi/CsG1nfXt78QgprH3v5J675FLoqpNcVeDz2LsZ+6SWz3AfZ7/U2GbrFzvewxr803yybtAa7G
jIqUC/cI9v6piuKXuA9ug+2f3TmCq8PdUMYvuf0XzOpgL/HVTubbZMavWLxu5D08T+QSgg6IQAjk
oARykAJh/8y4gUDajJwU/0I26GUGQLAAItA2EiNiK+HRT7TuIQZYIPSVIvlGR0gGVvHVhtcWvIHP
ZMFoa9wMwSEGf2C4cmsywZvBIsxEYgNJoPs/4SDkcrqFXvYtNUsBFSAkHAijo+YsJA0tawx6AZDD
tbIOQII69MHcmf+TUTpwDZTZLxb4hh6MQwPOYYgPOPz4Wal3Ne2BARAJlst7CwZistXzwrWkDwQW
klCLPJARdf6dApDgTvlzNVFiBC3hgphAIMLSAegEKcd3NhPsTNMoLN6QBjzFBKaiA1dRg60oNb5i
PjrALDTdRaGQmwJYBHu3/R6dOyOy3o1aXewm2g51vDXsBZ3asp8mUi1JLwuAZ0iOY8iiyQoP2b2v
8RoFGFvzMQe6gV3+5ALhqHDABEA5BozlGZAOz5PfrWved9g8HCAelNYAPWrAHpHgbwL60JwZB/CH
o5WagEAmP2UyPb2NAEKMCt/cvWFvXNAh0H/vO1AiUQ3X+30AL9JozogJcCQEPBIDIMn6i4V7CMHM
V0G/l4Ep8cCVLB84T/+VIExUvJsAmuSATSw+FF7BrQ/wxAF84gNAqQChzABRZsAoSR2cCkApHsCU
BXBKo5UzGKv7sEZ2210rM8Gyc2x6db/U3tntCeQM5kMkx2M4WWuEW2tUCtuwe/IoovqJrDYFADdb
TjGTzLIg9Vavpb9EFVy4CbdiwPqKgaGW8Rf2NB4f04VKjX22Nd80iaYKeybpy7Nj+dssNw8NhKnU
lI9dY9wMl7Ebmw/+/M135jefJszg16jJNsFMHmcD4sl6M3kh9QuIVu1ByW7rEviUh8NVevNbmQHC
gbWh/zxALBWeVI9BTDYfzoOyo6egLB/LOb0O6fjaZcllyKqjDNQz3cgaAyQRyN65Nbtn9HhXoEu3
vA+fZg0Psy/GzAYK4W8p1M3IxBuIKxtnnYjEoygRyOd6TeOe8ym5zjHf/Dxc0HFdEjZZlup2Qwv5
x4qvcRtcCF780MeIP7gsM8yV/u4noM11An0qvuqTJPAxKsE+8Ta++z7Wj1GbvY5k6xELA523m/pb
97cEiEzmdcSrQR2cj5e5euxMDH8F2c6PTnmjibkfk2rTMnUCa7Ag2WHk0O6mZD4LsHR9lj5OWDQb
Mnr/F/WlySt298fYVJdG+R8tMzOf0E3T5p1iBRk/Gg/5soO8uPHVfNXHnP5f2W29sAG6WcNwa5CG
5KNzj3vk2gA0YnFzdUVydVGMRUP0ih96TMaL6XIy9skbG+RHNXiXPE9eScy4txv8duqieUaDNz+W
lvH/D9Z18dUy7JtZsf81Lvr7CfTnOTCnpCorR/CCJVEGrJnGHGrLcx7GZyv9iuf21M/BJe6SVyuN
LkXHGc2XcvgJUhe8Rn1ZlvRek5mcSV2g0jzrX4D+9wuruyeQ1rWiK0qiO3Rot9Ga3pokAUUCnb1P
3605ep1ctMbcep+J6+KXH5/1E2UO/v3k/WhCE03ztS9s0BTYrFHYB0VBFThcaf5pPlAd8fAlON5T
5tQg+TFNqqvw+VrKveg/y+3w0LRfrSrRLievM6lVebU86R9qsZNH2rdONntrXp5YOb6kSj2j0P34
/9IR3oeUIyUsi+H4VaOZEs/7aJL46pDdbKnHWVXfYMVPHjCadpT72B+2cPACpn+aoyXIZ4sXhTYZ
JM2wKwIyKNP4RX8LBRElfn8ezPBDv1F8VhdTmW/DML7khH0O6UWaM+i8p84ansfWxvuK2c8cSLbn
qy8pXGMBVKN6/P+xEcNNP70Rwc6lRL7ABNe3jbug7p/R9Lwvy3BNDfGGpOajcqheveKxye0P5Br7
KXV2PJlcELDL5vAmqwJek7rpe3K0i732J2S8kXU6Ao4dXhRptk70b+BItoH024Zz8gX2Iv4ai8//
r9cyi16U6C9jW9ybFQSyJNqT4PZtW9ln++Yv7VO4C9Pw1hZ/czg8UOg+a/gPmeaXZOSrO+rG8vCi
xX0stjri4/GA3nv+8Cxk+g5E9NGw3XM7P6gAKFc7XWl3KxZtZM3oMkR/W///GgPUoB2WJAtlGcpa
vj5/EISv/3+frjwZw0u0iN+4ia4MEKjzPvVP4fblOyfwk+2eAj/C5MlZFuGKtrN3GYu3goeinVzU
3urWqxDDyHI3IpkJNnnX3WxPPrScW41eMGZz8Dz54q6IdwjcD37L3wDSsrJcVCPlTvDHXnWzo/im
Ly8pdZe1tdryu6+7H7OIMMdHjy4dFcuj6NUqnJ3iBI0s49pN5a5Da0ZUDJ8W9W23JwTxnsCQnWWI
+wbaghMQ2Ar2LaUm9ejYU0edM894QVhxLLzqjvXH2TEBXWDDTrDtA6l/0jd7GxQH2A4/sarXVeLt
Rzd6Jdegg+huP4ROu47q4t7ytJOlrx7H8n1MzV+VG9RJkmOxfpns8ttpp9fC8v514/BQ5A+TEVwx
0UJJsfATDy+p5LTN/HNt+Xu7Ak3M0sKMriSirNzS2oSud/CARqq5OizNdJz9UTPOoW9RL5N7qkFD
9cHXkfKMvBTcD8RF6Fj2YW+fh4K/gNTJA0ffOHK9mZFXJuHM2WCvy0Cdl7x8tGApQoc7eynpYlV/
ntNj66k9+uwHwSJvynfxI5dEcmGAeshDdcbscwb2s+0ZVPfiLgF6F8bkrI2/NbkKRFFec+eNtz55
aBKoiZia0Kb4bnQmTfWujwaE0DD8RLMXcibRMNoKxpKAPVFkvRIYQUYh4XZGf9Hyv9AnXKIPX8yQ
BbIsUEvhXcw3bfOPHSrlpbMZI0oYtJ5CVET9glBEb1Gj8Kyyaac/Z11RIksUQXRG136qNF52CDgO
5pMzZJeImsN3vtOgu7oquap0fsJsgOS13gcOZxqL8KF+yMvs0UeEiD+MZc6CqjPmO4lYJaCTIJ8d
IdHwE/EUyZQTSQ23qh+eLQNZJDT6Oui0oFky9QBplnPc8OWy92I2Cn4Z+LiMZF9P8/0QAz21UYg9
eB//UXcezZFj6dX+Kwrt0QF3YRbapENaJpOetUGQRRY8cOHNr9dzq0dSjyLmi5jNhL5FO1ZXMZkJ
XLzmnOckkYt6Wp5qRluT43/bbXkUzCYcYQQzA7QKQ5Lvf7lnVbhGacQC2gtMjrNB/05bspBQV3Zu
kPoXUyDNIU+wmzICmzD/sC+t+JrPnWi21VZTr5Kv1z051XmxqlOgJwRbDMOtL0DNu0TTFOXaAC6q
XkyETyQzn0v4KB2DgwKNrkavTxbCforGHX/q2tmRIrZTXu9khqW4eEdLK/exsVwGhrdh6x0wSU3z
GoTq1nThS85YgjImM2HcbgAgbtqrTIetl8ybJpw3pFmdwlDduNpaTt4RCEBDagEGHUINCv2KQey4
jMXBquOgneuNIWYYcfmBNDzAkjsIJisUptuM4Geqlg2rIZtgNBIZHCZIkpJ01L88enDBDTTwI4Ud
T+4vC4krSgGuU6SugC29GazORb0D/Juql9WnUEQ2w/+G/PFlw0rvAdv+i0Z0kevrFx9ySrWddP+Y
LGLHVCFhIJo8DODrNKsM6Prfy1i1avGtyOz3NHxIkTINlX10YblO19Cd7lH2v5OagU/tUw4EPHs7
Vz8Jbv2lArbXTk9oyc4wku8H1AUSYmomX/M6P6RpG6irAEbBhfMmxSL0c3QY1QgTXY493xDIs6Sm
5VGbUUdZR2ZoG+7Bp+TMKv+oHngdGsxoDrfR5B6ajIH9qO3GsAmI8sCv9eARdbmiy72AcnyxRyii
bXLnehm4velnqPssluejwavGOW9bLivmgg5dbBqsLQbtqj9kexweeG6vdTg+sjC5NzKNI1C/CDki
UrXXaHBXJaeThWNHlaZ1xIBj2eE2voxC7NQv80QHQesd3J7HGvaXwuU0heJDijbp2DYOQhoF/jsp
wIOCe/TKcTd09tYhiNjWLnQkq/Q8httijphyxHeTswToqLeNVNnA/p4n0BbW1RaflHIJ4R7e5m2+
0Yp5o74MLO+guWHArXnHLn3gMFCSc2f+VJqKGSEjvuBAPQhhW9/mobifWxvaq9hNfnzSmPfFNyYC
x9m+RgNiwQoJf+vdFbYLdkVek9S6ml4T6KEfpPGjZINrRTsR7XDQbTsGVlr7MIbXZaYbFDKYtSVw
lvpdWtFN8thLAG7F4ozAkwkafHCgF6UWBQ2/1EronOWa4AnSYjlaEzyXQ7PBObUZEIZaabNptSYI
p2FrFc7ZYTE+FjDMsnFLCMvB01GwTvE55S3wRzzT894ZBbkb3YtM+eAo8BIk8qqbo2MBHOc+stJ/
TZbs2MM6Nj/VReXV0D0QRANr8SbQzgSJEOJF4eV8p/lh1FnOTSa8Ork3Jmv3uzu0u8eIVibLrbda
6qcuiQPNAA4eH+yx3ErBHM88z1wqJU2ih8NZDB+F0EAUsgFq8guIn3190DPrXpg4kG2xtzROmH7Y
8RuL/dhhWuPYAfim1EwHt/CDovYO6m3qfqV3ubYlrmrLos3Ha/j7Led7tfayCVnKMVvc9AQPM/lV
LxK4K8e/HzBxWHGt/Oj5mpXFwYSlkgH1LiRYvRwoAvhnmoRbcwRJXL3nVrhzKu8wadHNtK1rq9s7
kO23ROvPNZ5DJmRrzlY2CDZoZ1IBw2dtQYkRz5sprvaoZFa9suT1OqMEuVMH89APe2I/6SF5T+rT
77Na50P39YDEPhZBYsdoftvHaGjh2/FuzClo8qrcjU58FpIreEgCzQXeEY3Qc1AoJf3OHvRT3rl3
WZkfM3N4lqzhsgUOlNkfMlplTPo8rs1THNoohn2VkYtlC+hWPe3mUtzlrMbRKp7bZICItnx1TcP/
VzCRSV7VlZwB4sVjc11kfhmldnN8ai0bIS3KlbaJz8vARQcag931HsXYyojkyWzfzJFVFcmwpSE3
Rfzp0tdBHshBVafeqZTlDv10wCRpoz7o2kW6kRT7WZTH/AboMMjyp0gCsxb2VdcsBfY4uo0XwNi5
g5hzhDWwb2Y9CAlfjUijhA1wquvmirT7GuaXpqruk6QEE1Qci2h6lBlNDzDfKfEPjZ0f0MueCy3Z
pBbfCZHNgq8zR1qh8zGANN+Yi7efCcQRlNzecu5mWMgLxu82R7Vl1/ZXbqZWgMKoSmWNVAWWlLhv
UuID8iF8tkwN3b602t0pnLwYjJRkQVzQCYRo6v+1+BCVNPF/LHkCqIcJMOMfZ08c2vyDEJR/u3z8
XXjK337fn4gQzf7D0j3H03XhClM4lk2ayZ+MEH4JPZ1voGoxyUgxTY+cib9FUAj7D9IqYIN4vuX6
ngo6+a8ICn5Jt+GwevwmXTiObfwzERR/TwgRZFkABnEtCxyHKXT+VAgif8mfaKxeQ0ir7oioJLXh
1dPoojDbEDC2/st7c/8ndeSvaSvqvfsLjOT3tzJ0GyGMxVvh6BZJHH/9Vr2Jg8Nt+Vajlp+gxa3A
WKMW8O37aK4CMylOSZUGmP9I4KYZre3HnDxo2EbbJRcnw633Srbv1/o3id4QQebXxdb2tbVQjmQn
V6b3UkvpNKuro2kP/+8Xb+t/H9Tx56uHUWkC8hAIdh0gMH999Yssxinh2Fh59dBtPc249pR98OFA
zMV+AO0LVOV8RjabpD/tGi1t5WE5YoiyJA8jLHCZv+LnOmtjc5dm8Y685Z6pfZhEBwuTA9pjLV3r
HiJSF7IZ0UfOOLPWYJAgH8Dv9WtDVyZp7uiC2VrjNAgH5nJeOyy/oij+MZa1sdJ0jJyujE+jkezc
2T+leXpfzzgzSwckoAniLH6YC1+FKZ/w80FEYpZP6BVmsBrmWgbQS45oErq8Oc6Wj2mKpxaVMwtt
H2BYbn3HVKn4+OOTyzjLZzPb2u5phonWMJeEAVxdTRbgG/C/ayavTAd99wMNXkNz26+50G5ODurE
NSaay3mHMuuY6VqgWdG7wy68iXkpMMlOMnPvwyU6AIHbpQhh/YiRkYosMRw8HnF7JML2Rg4VtBeb
CGKM9oWHPShEa+CaZ81K7+M4vRnkFPtkqmdmDOg4p1arruVMAUG8J6QLilzEYDi748BvMM+UsLxb
YvKQnVBKbAv46MypgRiE5hbo5EAMM++g/u1VUIndTdylD8BrIK+API2m7RjbQYHwnLAElFHLXZqj
MhLaE84QVC3d/WLWdzyuNzLPgiUfeTXOqV6i7SidD2+KbzKqmGriJjAOpYXyyEzuZcZP1I0RLXUV
PYR+vYvYuCRxQp2Q4CCqzR/hRKgK7ddoG2cKJKROFRoedpmXenwf4ZHQZiDPRC1gpGSHO5FZgPft
1lWRobLu6RIG23ilFmVp4YQWAoLlU8TxI239Q2aPDFIK5QgbctaEHpACNJWhJSbsVFywHC/Rjni+
le3rU+B1+AdiDJX4GU3gNW0XENiKOXRuqatTGQYJKXmwbTFrsBGvUAcvoLcytYCk6nPSateEnbZe
6u59bqOflfiK0uVXI8k6i5jCajAY7eWVhSMFTQRudajnd6fz9giYCP5NdSRNqs134NT0S74t1R3q
J6Sp1LXBoCnF0KFN1tnMy9euFCe/Q9Y84MjxI3lXdBS16Kf9+g42QqCnXBATZlC9Y33vVQhJnR9h
5G8XR/m3+4kINdNDUqiUa1V2kmP4VsW8E/oo3xy73uum/1TxSXcFABUdV1RlcpuXnvfYMp5uwhRJ
BtEAc6At7XvlhYQDFNd+TuHPjhjthu1sIPAo5J3I9pUEtqiXa5GJj0lmL03s37w4eYkMEGN9vRcx
CH2vffNBvhbYKddFzvfrwn2ha7fQDn/lZHYgGt96eO5JW3uZF+9BsIJ0U/EBQZhqqTuHKlUOOlTm
fXSqW/Dd02LZHxq8gZmarjW872as95MUH3TpZEyiaTXPacHusJNfCJjW0jVJ9m72RqRTVLvwikk7
EflrLW+5cPb5kL1oRGasvS67As3oc/no+cZBheFFi00V2F/MhXSbEJQI998y4LpH9caeFAAx7jYc
QQe/za9ZVhOI1N738CjGDp9yz3WnmTHwILalbKC6Nnm2q2IDrCWYR+BHo3bvjt0bB/sHcCI8+GuC
RGjbmr1ntMcyy+7bZcaulN3bzJAdpzloDqUZ/HDGTe1dUaQnSFoBgj2YdMsPg5HQHDb7idRzNsPP
QxWx4sAeUHNiyfhGj/3afuYWyUZAhxtWMN0lN3pKxyyILPFdomEqgXquFrJaLIYZ9VyM6xo+VrIw
Ll2mEbuzc2voEejF5F1Ty7swdE6SiJLeAXQ7SfdjNvXzv7aI+2sN9/8TA84ATkPh848rvcvHz+8v
khpVuZf/213VdND1+JSSbj58/ce//+33/w8UjsQxy7dsy3QM14Dv9mfBRxSZ7diOS3gY4gRXuHzP
v9V7tvmHhfgRXpxPbSd863/qPVv/w3N0g0rQtR0ioVzxz9R7humpku7voXC+bTg6FZhNwBlCsL+v
ZHo8IwPaaHgE/rQdnIgh3tg5GA0xjqiZX3OPvILWK73Xbe8kZPM8a15AkhSsrxQdPCMsUeGn0zpl
kK36a6/FP4R5R3TVs4BtM7jsFkZNO7pReMdSl5DPFancBE83kE4zw3nzlvpM3FPH7JDp7agMeYyx
QhSwYbvLYvq7xYcqwKSuylKMFYQXEQu+7V2kFrkP0E2vuoNKdsEb9TSmZrbVQ6OCAgHeLDLluNGW
4qWb2C8KTm9ig2FwFASXhPgfrDlVapQMXBlqP0mtumKpj1J48p/c2UAKhjO1lhddmL+k796IXZqO
xXROKoAIiCKQmHVUfcykfVFT/7FnXMUzUkCtJ3CCZo+1gw3TwX0fZTEjRPXLFdZ5TH+PsNyQPUzh
ewK+Hn7KqNzLC47e1SjRCYyxjzL/J2YNnJjOdEkSRM1Qv+op7zCHY3TSKIE7E9GH262Npr1mGqNv
PMEl2LtV1Hj3liA9rcIF6UJ7z7rlAjXrPoU7RoS15JxMmGeopUJashS0rP6H4w4fukrjDccFGylM
uQy7jQEbNLTJY+8Z0A/ZNdd+GJ3/InioxDl/S5JX0NOfdRKd9XgE118+FFoVkwtWPgpzM4vlAkKB
sqyJrkPbI6nRzibs9yLNf9lSnEYrvhsMN2J2wDaOHulJ1KZP1MZPEQ4victmXyhAnDbB2QHyRHof
D2ZlreDT1O32ngzQfWzbL1pZ3saOUN+RIBIxI89BV+w6NdAu9LEGo1A401iWuqZqAfIWz5j7Hh2X
xpv1zqpjMzSN94DFyQuQ+rnXF5QiU/eIvoC0WLU46HFnd1SCcQG5e/QeIWvskeFmPdP7JUOs1cH1
GCm66A7SU6GTnGPqw2NZJUGRGD8o45y1bI/MAQROxxidr/9oLKzEyhDZY1Jg7Ykk+tdhfKUjesVt
QPmO2NJygrDFOoXtp08M4FjlGWTM3h3e2wjHc+ZEH1psHRalAE5N77MsjefCJYiKaIMVK5cnEFiI
H/WRiRdEuAg5f0NgPVyfBvo2NW9ZXtuY6Dmntn9qRGytuqFEegGPj5JxnbTyvsLpRkrd8+9fFR3x
3i1VgdnSFFijD2TCsoJ+Ko7aiM2uL/UvFnCr2AtPMeGDUHHGo0TZL838c3Tbd90bfiFX/0y4/RHh
IX+HfjqObnMwq2PpIPyys+I+wraLDni6CoUnOKZuSDXMU7LpdnTXAFkdfgi7x81jZdxtsB93M/XF
7M9bkIXnMV22phhvtttehBXvDNqUeNSPkoQWoeAGL9Xicg2b2XmabTKKIpYs3oG8aoBeo4LywucD
1G5Ncl2opLJyAPdhwrNdeRExvlVkr7EvbcLReh0yCZGBb05nz49PqbWou1t2+jYE45TbgBGanBJ5
itqrOSnwlO/DLyCRkFQkrFmBz7oPTxk2mb4atrUv2tWCDkAKmiXgr0A6tOl+GZqH1I2dVaPTlhF0
W+UxWstef2F8C5Oan45QQQ25/13bM8Nc0pyQk8xlVC+fPfxFYZL/MicM57De5lXbTtvCMddZpUI+
MqC3iPr37mIfUyf9ZdfUO5lRI/tjsdoVuO9gnGD5NbR1A4K4a+dv5qDMJ63mgdQl+pligDOxLGIm
/ii9lmZH/tpQ4uYtp63TlpBEpR5kS+at0Tq8llL+WJAL002S1rSMIshoj3mLQnY571iTeJn1OwDN
b3Su/qp5hDRV8qIRSba4Xu0WskJXXRGD35UeelIOq9MQCdhPU/qNxhz/kiT7mWcA4jNuMCPRX9KU
5J3FZOuJnXA9pv5trhmKogw3t5Ozx8NHPHlL8zhX+uds/yA0EpOJPqdrOnIsHIOGmB77AbFVPEny
foXHs+tJGHRGqHSlNt3R1nPyl/p3aGfPUK0e3WX4mr3kYM7KgzGi0eSJh62en8VwOVs8s30pFsfY
CZayaG2fc/6mdmDVWkt0yDnJgy9bDOD0VORY8dd4tJ2Y1EKf6z2sqD2LZj30oFv4yJ48ERqsvtN3
o77pPAHW0idtvXXf0gJTcVV0qzoETQk9DZG6Rc1tMyy0iMxqhXHl4ccOy0cP6VufbZ8D75nQBUEZ
hVKfaSt7CO+IYDhbHldM64gtqv1zE7JS7PQPLap/9vGRMf23W1/Rar8t9O39km1HD+Ogbdc/DNHx
qYji1e3HJ2Fmp9Z578Ty0sji3fAVPzZPQm4/b11D2so0+STD/MtEfIo4EHGyazbwMKYE4HxzVvS+
2ijOWgNMI+p4gI6DPECNeXYRlXHW844k7YRZrt8PLSLAym2/nKnG/1npG2GRjEoeIzArE3soe46I
KRWr6PJucOAkLgYPbNdHMJdrxKlI74M59HPKBIaeunty7IHYL+TXk23fyajNIHzBhx5y+9LPBTU8
CuVN2mL3qo1TvpDYYRWdc2As/IWlFkr2qkryk0CHWgiTar+1mMf4WCf1nAh5oSObbCoUCUbTbTnt
rgAYsUcA+uDtm350jn7CJwII4wlaAJ+WFiPxtC6Ddo0W/xZhhlkZmDdX/TC9+IX5XdJirn2veCBw
5MJxFzBUm1oiK1vxYlXGE5PF44iFWouA8gl6t/iJPVOCucMIfK2lbbSf01caU0LjJbbp0Wkc5kIZ
Sxn36E1AUDsPMXHmYR7X0+5K6A2XME5sFw8MqDKzI1bTX3OlXmBav9osXAM3g7NiwiqjcTqNbX9s
Q/tQF83BN5bAMxRX6O13UVYwcGhj5l0LNslS31Wy2OWpe67y5quw0LPpUhB9E+/CcvrZevljrcs3
dDRfHvIrZvF4fX51rajXw0RrbMjm2i0ztM8kIY5OXKyi9VeK6ug7+a805ROPPGAUoIbXU52isgiH
EMuIITCa1WcX9UndZ9SQ+BeZ2gycsojzqfLemrFk4azh3iyxpmlN0nA28CyLHpM+uh91ccklSuGO
ZNl1NDANgj5Ueva7ZqdXo4t+8eRbpWxT14spP0PfeBpneVVlYpE4h1E4T1PF2TMJVCAdPBMHJe2K
Q/ozrXiQ0yussgJhCD/fds6nZz2O4ETgGyJyb6H1hKy2xM5XlxSvg41rsOPBXMXLN2objq802pax
98O0dmPOZq960BpKXKlQtqGLo7bqxcMy2AdEkuXay3GahCCFXR7sRnlMFWkYCdm+VexhDQjxpGjE
sQOXGN8RzhZQxdUIs1guJdglal9IzwyFTKz5+MzDdy3FI5U0LO+HGACNzWjOtL4Md2zIXISRnC9+
4KJQSs1hP+VOt+2p5lw6ejaRlstcATrOUAIGi1r4yxIm/KJDjRanLC+MVW0jhdHhn8yK3dwwdXJR
wm7qcYbrnCNWjMbsCYsieYHAnwdFgZYRJ7s/yQel7ccUAUYHpcqXNsGDMMBIE/cTlIorTU7mxf9N
mnZhTifApx0qEaIB0+coDr9d8NREwMq1JTHK+8Z7sXClZWPNZq3nQUqFQh5NyiAl8tdLYT86MiEM
RrGwKzWJT+W+MaFkg/sOwrOr2NmWedPjalizB7sOKM/2Xk9lQXb66xBxlhMmyL3GcBQIE6BKRnlw
Hasvx22bdS+KDVN+VcagfiBdZkHYnwcwf/q9kR3NhBlqYXEOi5ngDyut8TMTkqnK057BzNpaLriE
KIDYG9lqgaSpVVKgW2O7s3+Po9k0tWrlVIn7lHkZ3twaw1cwNZ5JSKnx1fYkQ4DPAMvB/qpiSI54
/JZxY8/kzrjeglhJxGPQt+JdWAsnUsM928FmkDYzbSBKOoZV89lceBJo/XgsiocZS2fWKc+MGjTb
vf1GrPSNjdwtweawStih2pim4rz50eEd3nBZUXS0jwCcHwnZWi3Ey6ztms8FbyRzIA5UHpZs1i0M
jX6VrTNmStulQQBj6AiaIofX6+Fzxv/lE5qQSbGuw1mDDTtP28Ridt6k+BB8YowHQmBZWiJc15yz
1UNe6EmwrRIdjxWnZmbYlzEvX8I+JyOtPwn4ZNw2DVkpuMOTvD5kIyf3oIFhlZb2bCVw17OGj9IG
s8pFHeeIni2k+F5PhMmg4wZnvhHM4ApQV30vjGpZYCYLNuyQ2nIYE4ZxGR0KrvTQvcRjisVTTPJA
OuLWV/iwWmfnoHeNvbOMgeDmwb9iHTqVXZqeOpYbdlHFjG6NbpvYzjbhQkMsRhQqoa6rqmtgPZXJ
c+m8SVAGm2UurnFpR1s7saJrQ9NUEmJ2Qm9vO8M2poQPipIuRSrwd1YMxgY/0W1KaX5bZaioZyah
5Ei0m6nJno2xIjiiBY4MZCENvJJWJTLa9O7335bUhFplpJgFSIbOQgW06OaYZzJhHmUxvllo5zDz
6qScla91lMLVSw36IG1cY2Hm0Vb4DJ17g0zYvDAvdg4Tvagug8kdJd07wq8PaGnImB7OptXlL601
fvLRNphtJ7lDjAKjfq4vXlf/puKkOz10dtFAQgXh43Ra/oLwZp5vUR81mPEvpcWguhFp/RXWN4i3
8tkc67s0mf2z24lvOBILg8wE78RzFqVPic4DurFCaz1IA/mi9l3X7VPKGBZ6O3p/o6/HTZ9w040W
7ZSu40dG1tUT1JzjKFv3Zgk9KHptnYjATEBUeEz6h2lOIK6L5zQ33iyneuh0JEQ+TMmhjm5tXXxZ
ZYJRxX0o0Kt3bBCmtL31oT/cyA7dmQTi7SKjehSR+Vxx9DIK22c6Pa1FxDjwP6KwTC2IPLAqHTYu
k5185M23pkMo4MKt2HJHbVqL0B6KN7KRBvTnsUNo6txutUKbtlAKH8o6abhEUn2d5s6+9CiTmh4y
jk6GeRpWFmg8cUkGUqitFMqxPplvU8z5HVl1SY2XfnjZaB3LmzkD4PF065cmiF4qYQ/SxroxdfiW
gEFG3lGeK8dGCf5g2A1uc2fp88U1xTWhEaxN68iVhwqRg1BU77Yrecrnc7Mbvegz6w553eA7Nf2f
EO9/mC4i79n+OWv1uzGA2LPL/lekHbBDPGOFpZ+xPoCuQZJBzLDwrMkY+poj1YdUpyE56Id2Hr9H
I2/3NCcoVK/VwMnvQdYtNDY+afWEIuNsLeXXQItD1J7KIJ6oSPXkPVrQV/vtZkhjg3a1XLYlgwGq
Afi+qPLKoaqwJwNjAL0C/zx16DLDndZfRQm4oYooRsfM3SlJH6k8GLFZArn7tskwF4YpQ56YAZLy
oRvd45Trj3Bb01WNIn7deO4JWPiycWvg6AYu4bDzS6zAc7up0qLeh6H7LICY78wRspb3FQ9bG/GM
BVSVMcxcpcQKtJRJrh0Dw4gTc1dgr68SRpNO5doHQp0+QiLmj4Vun9Eho9fi/V/Lbv4aMm05wTSA
uDlgQ4j8p2TRXycsP23pWHhO82FVOPVH5DS/FtO9h1y0M8IFCUrGmd3aCXjvPlSBPEhcSBDrNx27
11TQSZEQTC/NDmPeaKLb8qUudn9WJNhCYV2FDDIxEzNySkb50CgwgTCQSGIfJBHwyendH0YLM6oi
2AXSR0/5p9uHrHnM2lo+ZHglAdUtm6Ujwy/zOX9m0YgAVihgAufLXXyJgbx5GWzEZxYBmJnnwMKs
gGBgzl6BKmIpNYudO5g/wxmQM7b3pySefgxAInZGZynEYdhsJ3d6y6O03/5rNwX/B+UezN5tx2NY
/4/XAKeqrYbqr5P///5Nf5v9G3+4DPB9n8E/6S6M6/8y+9dtg1GmhWTD822BvuC/Zv/WHyYCEdf1
EGDYBuuB/9Z62H/+efwaN7mtm5b9T83+XRtFyf+a/buOaRm+8Pgjudb/1+y/G6RnF7ZNFmXhfVus
Ks7gyu76WZfPvXkb0qX+WoqRTtonZ0k2R8vzeXgxpQ2Y8nGgoa1qc283dTqPOhCdcEbaS+NJbQ0S
Te6SMmmDtlk+C8rvF9c+pyQyblgnHAhzGtVDtawu4vdDlqftoB67ZltXLLXjfrVzmPIakc3jeShg
T+iv7ATyczr60cFd5jfeIHoL+Oqgn/jfzRFnYt5AYKTPQ/hppne//wb0j6LNyAJshfNusjTqh24p
nnm4dNpwnv173Z8dhjv05IbP8bro2FrrNN6Y2Mn4tnEf2ATQIgldsOefNCN8tI04vhqAVEEyV9cu
7/xNWr2bQ/ZcOaxF/ImzZPF1fhPRs7XrbqkRum1FRAllcBgUqpDKqKhMVVqZ1FiLKrakKrs8VYD5
VGKGKskISYl4tZRp6AMWqrZOlW+RKuTQeC7rWRV3FlUeafWc9pR9nioAiS10tgs1YVs1kGEHlgnr
zKSTcjuCZowoeUEq4UBXpbBMqTCL36WmKjodqs+ZKpTtBUQ1+dL2zgWHGAWvCzgqaQwqBsxApnfm
qeYeUjaTU87lI4gGmQ0f4h/GGuC/ykpFBUOfmExrvahAEZYk0aM+6tC9UkanqqD2qKwXVWInqtgO
VdkdEldhD0T8QBKgbaE2l9ToVvtoqpJdZgPFu9H9sJmfIdDekhEKr4w6f6bet6j7y99KE9UKTPQE
efEQ0iGE7UCr4No4UEo82KqNIOZtE6rGguBGuDme+25FcgwsKXTYdyyEmbvN7njDwgMwTLWpe7/K
WYUsG9YBFNxIFlDoZSj1ShR7AuVei4JvRsmXoOirUfaVKPwylH4pir8W5Z+WXyp0gA16QB9dYIw+
UGM20aIXpIXc0ygda3SEHnrCBV2hgb6wQmfIQ3GT508Uc0Fxo3U8DigSa6/a6tGysdGn5guS8q7a
Dfk51rVNaKrA8Kdw+GyQu0d2F5jIgXvnLdbrkxJFWwihZ7yZFjGwsLHOVkyiMdIrtC+XsYkfMBqo
CpbwelI+KzoJP3sVU7lVFVOeml9KJA068MwY4pik3Mgjwh3yl01WNB5KzghFZ4ayM0LhmaL0HPIR
obE85KgwSfB+VrYRgYUzyszTBDlCF+VGEnGwNN6hstIAUyOK0vTc8TM5Jo9Mne+H8nSIf0x0LRV6
1JKPwUGfOqNT9ZCwwhlTIGLWWvsRNav6UoG6tUfliqJ+bTDgNVq5N3m3mt5aO83LTLaQ54gd33TP
yHOdsIOqjfFMgMhNfb2g5MPLcyOgB5S/tvPM996cdxYaX7PH+sPCUP2zaOUul9UxRY1qOkqwlHwY
xAfQzQQJlVjF1xifmq5cD4MPjhEesalvaiIKuJsCdiMsbxgyDluMNBpiMTD60zoUGLJHAneS+WAx
qlafdEUm5oiCd6fejjRcNj1uCd+S2ywT985R5nLvJyVBtHwYc0yr8tEaXHsIR9Q3Iywl1yHlThWw
xfSQZj+ETPhkjVO2iDf1Kh08YwuYcvZoO2+usVpbWwa527I7aLX/LZBeL0iwfaTYljjUiwVCg6RG
hNrW54Bom/3X0S2L1wwxd4qoO5mjbb0QxlFh+/Axlpis8oAkNlCnLRcDCQisIj0z5dv2XcEcYNpO
VHIuqhsbSbmGtLxDYm4jNXeXmk0qzH2o8wZQyN8hE7xNpqwAOF2w9W2R3XH0+eAqFnYUMclYzhn7
fM4vdVZyc5LuXV3K6j2HUwKj6t61aXz8lRhhLJe7tNzVCoAWPxqI6S1E9Sni+gyRfYnYvkF0LxHf
x4jwF+yVSPIXpPkRofIxYjeuImT7i5LvI+MXyPk1ZP0L8v4oVujEzwrR/4j4v9cCDPx3kRcGOtYA
5L7bCGsFxa4aOW1Zua07h+MPbwm2WvCkeysddxYG826aAxSTF/7C97AdoGPyVAv9C3000Bpk6Xgm
JUGA3oL4GLdHtBCTY23UQaz+u0dkJ3haM9PbciGgisHVxf2odDZllV94oO5m84zUZO0KhmPU+79F
00DfHOwWsFMvJvYLMFb3DXYMut0r0UQhJg0Ts0aLaQNz5MbHxCGYQkpcFlg7HCweGlaPDMsHq921
gQVEYAWJsYRYWEMYrePbwSzSRkyAuRuwkLRYSdRFFWMt6bGYxFhNciwnIdYTHwuKx/slsKQMWFMy
LBfoQIPB4pzOvKO95ARqi09oUaSiOj4LYiYuDucmb3YuX2vEbSNWGB9LTIg1hu3Xk45VxqHfxXs4
eJA0cYNmnxqmGom5RsNks9x5GG5GjDcZBpwsfCix42jYcirsOR02ncgugxHbTol9p12SZIWHY8dZ
dwSr7PhbLVtIqcXNNg0veuU9xPq8GQnbKzEHLZiEZsxCcOcarENYkvk3FztRi63Iw15kYzMCaYvb
bcR65DCe9LEiTfpXDj2txi9qcdzaGf5IFvnKo0MN1MfQe1HVYiIx5bYa+EhyfQ9HdpPit4LMdYg0
eUQmcW2W8TCSDZwBIzZSDmpPWxekMESVPFk0I1m88OQZt90VHOVG46aWKRskMbQb5tG7jGSMjH7X
BM6Efn32GHcZF7fmIMrxrAjEu713aA1rl+yBKKxnDGDqZI40DBi0oD0/UoVSMTefeVNAxiH/6LD0
YCfrsZUN2MvG4WZhNmswnTHGXTkgVyaWrimgPBPrTYyzzfZ9hvSkIfH12GFQhuarCAkUmS9spD2V
7cFVYLTfPT7MFhtcxXheXTneOfS/JEY59Sm4GOe4NdcCI92MoU69GLIFTtBJNt773LNjfBwx4OHw
uqA7JPi2fyiVQ4/F9VvzGWPbAw/OKhEfX42hT2D7cqW7GqvusSu6ZzPWbnYZn93hp8AOaHIYxNgD
E2yC+kjIKbbB6Ftd3wVWQmQA1wVrYSjuYZUGI+qyAeOh2ycPGUbEFENi3AQO9sQQm6KFXVFiW0yw
LxrYGLH5C0yNbhgHEvVjjdkRjQsrgP+k7jyWG0fWbf0ud44dQMIP7kQkZWhESpSfIMp0wXuPp79f
pmpL1bW7+8aenIgzaDTSAGRRMJn5/+tbBPiyepuX7nXo10fHBF+JkEWz/8iTfE3Q1DB5xxPCgS78
SJ4r2oEMhmp3WyKCK41kX8xPCzJMAzlmjCzTQJ7ZMijBU4y1+IH1H97ByDg7srFtZJ1NfJkcEzSA
9rOB6LNG/NmN3zWkoAmDwF7fVYxFDIQ4oO32EcrSHu/TmnW1VSaVNFI30grzaJINOPOV52av1dgb
Z/ae/O41nHW8nbo9d+NqbqdtbU1rVtJYteABsSBqHRG3asRTodpc+aznNFL8yg20QIJEEqsRD2Bh
hAczfi8XIPa2OvLZARmtV2dgTZDVIq91iKaMyG0D1krIk6kR4cKm3qeIcjXEuRBxMeEjpxDRbpGR
fDgcC6S8DpLeGWnvjMTXEYzLUPxOSH8n1NIIgS2pCIYddtCkRFhYRyE1w6QnPVWIiGMy7QNExS3i
YhORcT4mdyQi3jCvW/nDfKmXBPqKYmcV442++A9azI/ACF/jWWoi38In82oWhAxzubyIDnqYDprP
KBXxMxdkhxS6QxIdIY0ekEhbSKVxZX9ypXZ6RESNHG7dI6q2EFc7aKwJdgkL2gDSa698NEhYcYpL
JK3guNFn+wi1WwTbpGXPPEIzmhsFjEbYLV+EOULvAJY6vx/i7x4ReIMYvJ0QhRP4NRGJp4jFZ0Tj
1dieA0TktrNtkJS7SMtNJOaD/RYjOIe4fB8hQA/Hhwg5uoN8PpXydGTqQsrVka13BIdiqWPHJ+ws
GyYE7sw+KuTuaQTLYsKoY34s/GMySjZgdtKT/MWM5nOdV4cO6fzIhAEhfYKgnl/rMRnzkyFhFJAn
Cm86z+5ERsOPudQe5ysXaX79bCLTB2L/tUcEVUFvnhp0+Mj5S2T98s0lv6f8V/jI/m3k//JrjeAA
HKgAzCy0bniogQVIjIcNPADt15U8TFI/5GEpkIGONBob6MAMfKAHQtAAI8j89BRyEQWD84rvFLlC
3T0j5pcKGyl8SXcFSMcG0HdZQ1ap+9um7R5dKB5xVJx6a2HEityrJvd+BAqUwkkxja/63J394CSi
aYef5G1UXLll/zDBXxBefTtV2WkBJNKmaP8T/EnH5zwIzoJhBCnajKS/dcwA06F8mxlxRp17Ydsv
mYPXKcrKYvLOrj2AEM6++qRr+dkGyu5d3divTJ3PRas9kh0jgETIi8KCYZR43qv8M2okPC3TdNeA
nYAuMVsxyjyXLzfdya9gu9rjILJD1XxJQVdgeXoeQFlwNz/CC0RHP93FoC4isttkmw8CA3gtcYXh
HnznyQWRYYLKiCpxhHN2j8X9qWu/VcI5jF1BUth4jhznNQe4sUhetADBgaT+ZQTJUYHmAI/3rFnj
4wSyg7/svVtC6q4PCs7QawwEvXMGrEL0xrPmRodQO2jClvZGa/nF+1w7J3VwMOLwSf6jsqjeNgZ6
sHA/evf5nJyaHN1Ll2/HuD8TxaoMY1fl/lmdH7ALLq3kkD4Cs7mTf2S8W1h6HU+gqU/T0t6O7jct
MQ/yo4LFJkPBOC1x+FxN2iML0bcG5oEgUkiDvnVBpqSgUxoQKoQc7/PRPjSgVZri/bKpveDcOe2t
BXnCa8Z7jX/B1F4ieLwN8VeV30d365sCmhnTqlfZNYyWk2Zrj7qG8WQ3bXHtvK/y6KQLEu/acT+n
lw54mExyYlqAMRPgGAFAxike/fbE1MHDqHv2j/IfhgvbKjzJoak5H/VvadU88pIYs8uwyrYjae9o
XNPuBV1lxF0WjGtWeoi3a3dTFJK0QipDd08CLLFx+yoLmd4ZfEcwMHjB3bmZfxYAc6KI7wVAx+W5
hcfmc8odqSXOPgK0swDcWQDvmA7comQTpJJs0T+O4HkCnqCNBb6bCCHwHlbZH0dGBjVQH49gCdfm
TQfsR1588orS6/C2sbunBOyLvKN6Kzj5B6MoXwMzZTS4rdDRAhTydW6YLDsJ8gDlt5/nBGlMw5KO
cZTt0eKdw9x4nqzy1gZ7V/F3gsyst/ba68bnAqSRL7DFC7PbNPIfye05zV1Hog9QNZ1IhzmdLbN5
kHiQRoMeZHYbfyKVR+KDUFm/zTrhXuDBLrBtq85X8i5dxPw868BRgnCV5/pOs7r77keT+XfwOV+6
TWgEp84CmBp10FHTr+Cv3sZOv5JvB3P6ahjBoeAUgqUXsIIFqPGLlvlqmEFXI/tj8fSTVneP8jtF
kGOwwrqSKzOeWz86IGPkv1Fe2cgxGfTOW3mv2hD4u1RsixaZaTQ+tjOvzIQsn1I7F55zWwh/77Xw
3Otd+5MOZE6k9k8wFrr8YDXmumNRyojlNWA8y183ckfYLPlLVUqFe/OG4IVFo1SVWbRZLhgJQzeu
n+OmORjZch2lLwsLO7z0Sl7hwYEULaF9b5Ma6A3ju4IJthveeinCz5IURX/GSpfhT2YIknJ9kNgg
tlg4va4m99pkUTFqNgF4LzlAnToE6gOObDxRCzIW1B2AQtiyWPJMIW7O0V4XT2XKZc14UF40Sxhd
5cx5yeRbpbb/YHmMq8W8s4PnhlWIrr91O+0Nfi7wStS9/F/KjouMTKtcU3LjgWBM5CI1s/JNUWxH
wJopaSKYF97gkrHpRHkT2yPUdXT3PDpBX5FkeqqcZO1DCh9+kIR2qIoFqS+ECdhkXdvsYuuI92tK
/kWBbRPvLUlMyGPk3QZfG5PAjiFwOXW3DjmdGsmp/FVYE8FcJY3wOSMMXWkopIrreHAusbbY+QnD
Xo8Vo+Gm18VRqm7l6bj91l1ora0xhhBUNgw9r6pYu5oindwbMJ3Vi1mwAuGsh6lZexg0Wiw7OdVr
ZD1MQIT5XeXvXNd3gGZ2eRNfGU24MeEEsIy3sllulL9Wp/NnyZYtMS14As0+MPxL3lJkl0nMRDCO
NyV2NzLXOGu7fU0g2nP9B3kkz6mwnq75/KrlJ41YBUXf5UjvPxgXCdOp2dQwTY6vRgE3H+FKmiGq
N8frYga7hKkvv8no+Ff6iAUSoTvHDjatW2zTFveIYbxM0wCEYgUwZq9nPEy17WRrP4KihgyV/ZEh
htqkMMo1zOhXejs8a8Nk7Ms8fstkgnmEAUA6kMoTsCjV6+1Fn9dfRUKeX2L1u6y3LmIdrl3JSnw8
TZteVIfYJwuSa5GF/HSXw+yXaQ+kG/luDkDaYH6XVpvEKh/swP/DWKJ6Y7ZkYrPit8ps+86ukvo6
SfxzX4XnFtKRD1ssaG0Tw9L2yg7TfhMAsk2wxFvXdopvmWk/BO14bNP+Rx8H8Zo4rTclKyKnuHpb
THPnEvveHoOMpRq/l6JnRxdfMTwiZy9+m33nHLbJdWng+usfgFvdZEZH2p1jrQbTIHWTIP+YFKsq
0/qLQvOu04W5tFYEKWeNVpFlfsd++UfIFCGcyBTO2p19ihJcs9yFhTxyikg0IWs2yPVnd+lf6iGF
1m23G7t79Zw6P6BiYHBhn5MUrmVl5BoyNPcidDVwF1g7BbEJrbZh0bDwuyO+S/ywPQ5OyMlIH+QZ
bRHSn4il1z5I0LlzdqUB4huELfAezVtHBr9Gh653l9jJ2kyyFQ6bcKwDOqVl+mIvxTluyfzVRA1X
zGRFI5q+Wbh9QIYmUUzUwCyDBu+fcCSiCvHlEmOsmnlgvTIbVuBzbSbvlJzxFQLLm7pvscdzph/j
GF43vkBTz4LCIk3pgECRMZPmm8bpvoxW/5h645UVkGjnMA29MB6dsSTFDqgLL14ojCZ4Td92H/xq
dFea8LEnbHzyG5HNxvypV+V8Fg4oxrJGNdnO3zu3L0jZwWjTjhmagRMnrp1956p0LrI5uKx5fwkn
7FZOhmTQmB81kkovyCY28KSISB2+MD1t2w99t85zEsMmlv9wmDhA/TnENghWL6id/2FV/P9WQZVP
dPPvw6hXWNQV2Zfie/zlT7FUDnoPo2qGgfxdWBDzdS4B3TTEv+Oomiv+5Zq6bqDMtRntOjYhzJ+B
VM/8l+2aru7+FMbrNLVl30X/9//Y/r9cyNyevLE98DL/lYbKJ4r7SxTVFoZLrIHwqQVfwhCGY/1Z
QVU6APJ0IKYHb3nNsFHezZVZ7RYBpajXINcWdc1LT1WqjT7HJiYPslMEGWL3eYyqG2XDZ2+1VznO
pWi7kan+UF0DqEfXM/FWuDDJusUlQe5iS6vvkgJdQBrWLAiqogYHxdXsfzf/svt+UOa42mq0AwTq
dZ1cIpWVno8z5Ci5se1oGN7Led33OHyxCgePb95laQlRy2gZ5WoxPONqJvdRHVN35oyGA8DAjYgc
2GN/Pk9XjDYfxgqAs+TzVdow8p/5vmS49c0+dhgBe7zLVUltRDcM3cV7a1Xhng64h7UgCFaqoy5L
VePRoPqgwrok4WlCqTbPRCodgs4D4ExB+tOSVG9Ae49zCkRyIsd35+JiLylA5ZvTT29umST3nTc0
V5MW4MJKtHGnjYm3zbBgi/N8p2pSHqLbXy7403/CELiY/+MaIjpP/qowdMPxTNX+C3jBte0EV1fX
OOCVO12SqN9tU7lpeyGdJiPRbSvShreqRRXVXpyjkgfyTZq17VVbtRGZXm0zsLbMD2XlL7uq7Jc8
Ir0p7jYwSHT0xMTpw+yoNj3ZRscSt70R49KbEebE1ut6nMeSeJ+PISoVW9tnRcgsOpx1Vo964Dy6
/ZY0Ul1h6C/NPKbkBOgsVgRM5hwBkGnsv8xdal1FCQKUMPcCvKByb297A2uwaHD3n0VVVxTYdFiV
eFalz8bPvpoteA0F+Lnydrph0DZf2no/bwVgs61uB9x0n2WjH3MS/GX7e5PqFbTmvB1Y5f/Z1ZTt
nwepvV/6dH7OXA4vK11zrCMSlPyASgS41GgduyLlHd47KZ4pC0S6avSmm2RAq5dNIjrOy8iSoNHc
dZXlruYlIEo+Oc7uc5O7CerojzrXrXjpsaq5UnVEjoC5sGC4QXKw2CCkujdMmphBQ3XZdgnRqEFu
hGY1K5DLEbncXgW0y03vojlLNlPYz3e21cOjiZFw/POla/Hs/fPTzzMt4fBwtkggsW2lL/3lyh0m
HZQo2dcHQ3DfOmPIyC3F3HwgLctN0TThQBOO1XxOq0W7rsCtQ6kK/AvBGuI4ml8ASDKLHXDRYmGG
3aVkHZjA//f3Or+SWVDG2TDuwjluzrpZ2ADY9WAVOAb5r8sYMUXvUnan2sRGXgwTah6b1ZysO5CX
GT1FafjSZvltYY3D5WQkXYjThhUeyDpgabCPD6rEBfrPv4wtCSafylreC/wyruHyXoCkwm3923vB
xOR8nrwsOwwzBkpSoUECWGOmBTBctU1do9oPjVaRVilr1W44mM9pmjYow6sUIDnaHVezUDvNMaDc
pP+ashi6mmb9+1Q6PMa0djdqbovsw/RPKRr5zCd1O9cqbds4eVAwZGN3Ml3XXqndFvwajjSy1/vu
Lx3MAr8mkiSJxrDeonldAwU5aW4HMZIhMAnWOJfY3vVtPVyCL+6Phl1gUEsqzGMRDjDB/T+I9iEs
wp6i2EdYmv3cJXW12BuV3soFbBI5mrC8+eef29d/+7lJiMLxStimJ5ks/8GuCZIuEWTq+Ft9HCGp
OkJsPzeVrv0sMo1ldvJZVn3IhqTyt+7vPVUlaVyX8WQw4/u706oGILfm+4e2fNlfP6VqXPSBSKI2
Dm7J+7ZLG1BVNVjnfmCqhW9Ruh+NiueqkefDtm2YcGotzCfVksxy3RLfyOxnpwmp643rEFhTdepo
uWFADM9AHfPZ0oVpfK1VzjFSp0HZzWlkbw3Lvo3lk3Vg+eXC21zgQdJkIdoQWXbkRhW5JcUlj3eY
IN1CNCsrt4Hd7RxYMpAWSw+T4SyG02Ysxbo3QvGs9lRdD96cPPfkYoih0Drmpu4Sf9+UOJfoY3JU
JU2+BNReGyfL6v9zXfz+auW6IFvOJnnLEYCSfPkA++UBNfl2GIyJ6W7HZs7hLIwCYSm8oTBrMYEJ
C/Ok6ozFINZu9qT+FAsBqpDQALZHJHHkNryF3mMcE2FoncpSF9gp7HC5W1pEZMg5IykcbMiYiupq
KcMfeY9TRV+H4U7tZcyAUVW1Jrfmn1sGJHWKOUsoPFpugNmO2GKCrlxH5Dxd+N7oEUwjBWHbzI67
dXrGI0wx6TSULPM1/jbNF3+nOZXPMpcRXAiR6GtV/Nw0k/ezy2cdYwd/18Q3S3+jD8gw4CpW2xoH
O1ITp31WmgTH1C4hCI30tKA9TkvZ8wg3w2jL6va0L3SspSrDemumIGE1pX628XbZpRh87PKAJNuL
z/I01z9bPuuSaILWb5OGkRFv1mcjL1deNaGbDfI7qNHReZgCWP46djuNJW6qQfDgqeuxWv/zRWLg
mfLbi8yCveXyIrMMw9BtOaL/83USiGYiKztPriISwVNWNXfaYnwNm9i+e98Yo0G0vamY25potLAq
19apxTjKw50sWVmjjaYvRI7z3q7X7lM7NiRCfZyiIeViLH33qKqsBEtKCDDmtVGVR7BG1taMRHu0
5aatm/aY5/Uxn1prW9ohUXhZ9VEfgzqiPptg6/67r6qbzeG6H2IDe5coOAq78Y+9Xrgr5JfmRhU/
G8DNy8RNbd+QtX4UaQlYphrOOoshO7UZzFDs2pH12rXatRh6gYma+5PWkmui6lKdgRSk6SEIX+fI
nMmSKPRrVSxzIvFmmxH18us9NmnNaimc6NUXc72a0VXsQ2uKn4YyWYumjV7FVM2shSLxUYdP9bx3
ne/6HHVnTbCEzWBjPQgxnSJTLmg7yAN4F+gb1UOEUJUiu9qoRlVVDIJljKkvblSdm03VLm1mZDPy
lO+bPAIYkLsEZzglsqf8yvRbRIyyRwC657wQ4xr0alWksIVtEddX6mRxRHhlHm1Sw+npi2LjVI11
8mztbSmEzdNVtyEEkMGDWVewHtvQOSOmbY6ZMYEAIFhHvDD+8ld91aGmaL4unuGuC5I4Lj0rF09W
BLB96ZPvqMwfLX+On0LkjXCTyOhoXJbOMzjnK9WDf+NgjNY3PV9DHSB2nOceIbxpuW6lU4Uqxia2
tEExZ18dmFTt6HV/BEbyFcpp+lQ6A5IBw2FyJTd8kQV9NA1mHH1NdKCqYxzqa/yOu5sCPdwF6bVj
uqqdeiD7j+yuJe/T+2CI0/vGj58xXAl2qmRgPHvqef2FOLqMLBClvrfc6b2dn3HZlDF78xm1SL+d
ioWVIFnU03laO0ZCpmoY3TJPqnckSS3ByRs0fZuYbZ38mPiSxiKGM1HHcjV7yERUsUvbdgeELSMj
psGIoi2q2ylE2DH39XCOXKTquIGwyi6LAuOfCz2vcYqVt5S6Eb1IM65cTEa46gccVn8vR7wbr/oU
5eHnfZtqJTmCUP6wCbR3XVDbJyyFxaMsOYzTCV3o5mMYGO9t5LKYqq1CFPDe1s3mf3GcOqcuz/JP
x8lPV5/w8Xnqm42YvR91p/+y2PceWTJfGURma9LXUNQwbWMUl5vQcmPrrQN0yhvW+BbGiFAGorSn
DpnnNogNtNC6Yz7ZaXNSPUBzfnfNugFtrVn440BdjowoJtCCXEz1KP1h6w5D9mJZi70xieot8Vhf
JdYw7UjS1khqMoc7rMJZJ0Xf92It3ZOYSoKML3gA44CuE190psF5iSyYXVpEnDjRbP9S8/Nlp07j
9F7wfprawj734zS8TzjN4fM0WKDj/qQ3/i7Pcp21Ru8fzoWs/Oe5PK18kvcQ52o1LZDykmjrZKZ5
yFhojlLuf3Une759XDSnIUxa2Gcs37GSdm3YtmVH1D/2/WhfA/N9bEitxdBC/1lUrarYSnx7U+vD
TeG3IdBP04aLO0sgQz7EKzB5w3VVl9292lhokEasx3xGl7Zp80yL8PecO5DklWadG2ZHZzD5F3od
lPcsSMfnJs5fk0EsX4Z2JhcuT/WT30DzaojArFVDOsbXgya0p0WmH5cOpke5FvgvPeEG1cHSYhs9
bbB37CI5xGJsjyaCac2t9QNifEpB1h4/6gHE6Tw8R95eqqFGTW6P8yApC8U1Y1Ke5Br6PALE0xeA
MT8qAj/3mt+RHriMDKq4WNDOSBjMmD5qcpMgVECLU5wdPN8e0ewcPF8ER9WhB91BzncSHlRjOZPh
h6l2s1VFTQN2gidFWjJZbcWJ95fGIprufNNYqrYi0/hSFFO11mhkIFI71jqr7OYt6QieOSmcmhBh
XV4O5l0kmuYmsDqGRV5R4vNUvKoeTjTdo/8/gNIfHhcC8RdlH4u36WMvJFKjqj52VC9ioOLto+p9
55harXNcci96hM1wIdywkiiN8dAVDgBdWYQ4bV6V5NZv5Arjc9e7rIDUoX+TWptmsc3bvsCWyq8x
xtYw3/OuJEG2SIeY4J1AcpollUM0hIiahHfnV9XSNYfcSH5uqqQ0biKjI/Hs3/WZyQ+uenzWtc6y
d/RquBlyD6LF5/HxmGtkp+k/eKwEJ7WZgBBsRh3DH83uftZpQQ/U0IWYprqoBp+3/EHPopvPKrVX
pV/HvDJIS2UarHoWTvBE7DdkkdV9HiB9bP1AvHh25GwtpK+nKiuDUwzUaFXopPRNHnBG0mZae9Ml
IWpj2aw6ZsJlnaAGziMqyyLg4ZGPEwfpted6/vtptHpk2Jd1FtqLW90f+lPBSi3XmIexCqXsTyW4
6GSl0+YjIT7pBnrKWW6G+dZbGGSi8XaHeyf1/GNt4muHJ7dNuqQzAYHEc0htWtt3diSK7xGsrJoK
m4HWNR7CxGnvSdZfObJUub3BAzi/dqNJnFQpjMBJTU3NO1E2Fm4JC8iHWqmKws1gRDNDRxpZvwah
KeNuOZA6gCQPyDh/OFrVfC9TUHdiaF/9kCRCZh8aqbm5vU+1kGdgWKSvICBvVNfGL/7otdx+8AZX
Iys2dVC41N3J1zKg7fDVvxdXmdcka8RSGPH66bh1W8xhjLixt6qI5vJqKiL4V2UzHdReNM2QvT46
1yaJD1uDeNRW412juhhQpK16dndgXYLbSm6CAVlgqVcO7K/2Z53aK+qecBmMx9/qVdG2oqcp1UkN
bLEnZu2bQz/PNJeRdqvq3ht085czzX1oXdYRXh/tEHzJyyn4YzYQ5ceB/W3hp+PpnyfnZTLcy6KK
vG1VuMNhsjA2GfCDePo4qIP903FxfgtyX74yOMhj3f2yj+JswxPpu9no4ikpywszbOaXOMNMlJhs
tS4ta37xK0bAcdYCev/PbkJ2QwD2a7cR4exTKVg3kvXu5BTbvA+fbQOb4Wix2qdF4gGaPBi/1Qkm
BlFPHqBRt8hmivI75tow2tMpfOahHZNJaNqnavGSK1e3l50nnExqPsjSXuIOLFDu9aekzk7x7LQ/
9Kpd12HnfF2wgr4YvCw5T0g2LlkMGXYWquS9qGp/g2t086BPiO+jNGq/R/A3fSCzP5ywfQaLIEjW
zvr1kMfRMUks7dIppmscROdL8Kjzm2d/0zPde7HB2F5Dg5guR8izb0n1XVUHkf9b9TRJDtu0dPe1
76Mac8b2GnRQ8dJk+m2ghaSvz05+F07xYyXs/MVvE6aJAjSjKjKpxnaDicrtAFv00QFYoY4eQvX2
geHS1kXx4uekCPr4wO6G1Czu2xg2nmVMFoYllflcWuPV4rZSZcvEuNPGeztOred4LCLkRj3+Um7x
aJiWvUUVlmxyaWVlkXKHSMUwkiOpJzhrW+IPVWqbgVg+YKLhYILSVXWfG7sK0yNZuqwuzf1O1ZNb
lB5V/ZBFOmEWtBLIGupuS2R2fqmi7yEP6icTYtG+zjr8HmU1Vu75WpRLt0UANL+k87e/7YXA7ee5
4vmbaUQahtqRRsC5Da8FXo53oetF5GcPvMRQsyewOWDpVpHdXb6XsSyCA1CLeKtNi3tXS3f2GFm2
L0bjFjWtezeYPblTXQ+mgbZiATPgLstec8F4Goz1d50zdCROmiV+DOF86qI+X9fcpU+BYYPTqEv/
mzPGG14KXO7MIDfV2LjfkJ4xz2qvzTnOH5tkwtBAL8vbMg/1m8FFcrQwXjs5S5+sbVLrXzJDf3Ks
0vqRVEebKfdFEaBpHws/3BXCQGpTYtj629780fq3/bTBemHFtj3Hdf/cY/JwP+SJOEQlZNxJzNpr
kbB8C3rWwoGySu/M2fsjZVXnFcefCACKPu+CPgkfkfDdqP6OZznkangOd45VvnYk27lh+FZhfnEd
Fkw5s4F0o74cb03hbCZ7TmHIxuCpUdisW+x2X0u9+5ZkcXNnGanNKxGSgSki7xXGEMkSo4fbQjDl
Z8bCpDfTnzdevuGrLjcdPN4XUX+zIs16JXMaIQq5jh1/DrBV6940XWIEsk5uAjO2UJrVrLlRUo2O
jVxH7bWQrwBA2TieyjqPFFPzIosXkBMdsC51gs/j1CHCJMjJKlSVdeLagkGw+9zwzOn+vmh0brtb
5EYdUSJQv1mwncj9+Js3klnAf9mjZxMgYoUu3c2y2BSWs4Jp5V2r1nCai028zHC9ZKvN6t5l01jF
RhWFlWCNpXkOQocie+SXhzFYgEtWreozujL89l6qx/4U5elOdZ1tC9EOzvSqLSui/DGtAFKIyr4M
QkA4FljaM3MJY6XxOL9Wxboto0Nvl0+qJGSPzAZSO/S+vlN1ftRmN4UF8C9Yxq5a2XgLNHMTnt6P
qPGODOsoA+uDN6vtp/ox1p17K4j9l3z0MUvl4j+5eeFdIQeNt33YC8zVOqTubVk9umleMSYtFxzh
WBGVd41her8czmBsOdV6//NwKLvioHULXj1G3F+ZDbeXFuNw4hL7AguiT09iaMabME5xZpfFfO6t
yzA18KiURbOxp3Vih8u1asXoyWU1XGbqydaqJce0iBrofcX0NKESrqx2PAe16T8wKL0YdWaAdYd0
DiR0gXMUX5okpOHZqC3jKg80feMIf3hGvFIDIqvrnWolWQYHzCw/p3nT3AuWBFR1HBvGNkqZaaqD
wrAoNoumERmTpyxZJb4wvGETZlMGPSAiU0/TAL7LJSe1WZbnvqgnklipmSCswID2xms1AQ0Bs7z3
j+0IclyZP0+xmEhBjxC5CHylV5EbARwKAdAUcJAuiPlYtyMhTUQgzuqXOo3X0G2siw67KXpb/KC3
Qm5UQ2NZ+r4FIKnqDdDau3YJt2MdFQ9TZ9/2fefdNmZXYKoBNx8Ipn+lGrFiTW6yidVC1TqTunsz
OJ6EPYJvjoXjXmZaiV7Rlkg+qrS++Lmn6j6Lge9BhP7s81eHjKWQzugVl3bzIOLReG3SDtc0o0wv
oW8br6Ex7IbEqR6iqdD3VbZ0qyKKjdc+1HXYPvp8W1dBcJeVGraj9IcAn62q1GmZQzX5uqxCuFdd
kiG2FHI1y4HxLrKHqenM05wuj+pl7s6xAMFUsqYse6mDPEy3d6r1Pw9SvfKCP4cMG3SRbW37fGTj
Rfb2s6j2Gtmq9kQUpteOYVypvnZdcpV+dv7nY387lTrDb3Uub5VNlbdkjA2hD8xo0KWcnV1v8hbQ
QqQpY18tbhzehvEaHxIq35t+OSCHyrsqMFZYq0q1WUYou4f3E/ZGMF4ViOmqSgM2h3xkRqKIw18b
EyGQfpL6bR55SPcQvvConFj2yn9WqXqot7jDhOW3z/r3Q6Oee350eY6ZHUjGddVX4y2EM1VQh7pm
hNR6Js4ygMCB5/hxZiIDX3ojta7VSd/PZwqSAuZQ3McpJmxNx/WS+lp6SxxiAcFD0GgOzMN7STWo
TdPVN0YRmttY9v2sd3UjBbFpfUdvllwDl+Ycn10cftxVHdd43X5+hNpt+2BYW5YN5+fjhO9HM6cB
sWx2wBnV2dQnDFmd3cJLuR9lbmpvE+EY9Ky7z/upu09bBDSBS1BbVpkurlsWXreqTVVFxlxt1EFd
lIHDbXr3yAK0FMb8ekAnS6rKGa1q07lei8MCH6DqPj7FgUFxn/BYhRWW4CdymVR+d6iz4CWegvj6
vYS+9mCK2JqApdEau1w+ZcpZW9mi6tQmJy9nulj0PNuEuiCRHALbL82qdy0PIbruXcWJ9vZ+VlWn
zqC6xJFX76IsWav6X7qoVoSYEMdG39108KNJPut3kfxWgRbgXh6wOnLw5Mae5x/VzOUBw4dEBdLL
hrVqxXnZW3WlV4OhoEXVOW6O0bEqkxFgX859jDutqlTtP08e68Z2YeqrOo5h+kTOnLOLwrk6x2Ww
Xwhx3AYenH18NOorQ5uTtVbkGeL06mFZGtbrVePkphtSA8JL37bLc2cXqEoYMatGdbJgLCHYAIy4
VnVeGslsivRJNaqDAo2EDK156aKuJLGdgJZfuCz2OZ7Ay8HBm+/PEa2htd/rVd/P1feP/r+cA5Lj
e9/Pbmrvo/5zIV7VS7qD+kxVev8eolp5fX4EBge+tLCaO7UKMzrt3V9ULZ4XE84Z2jvVldTTO1Wl
SmrlhunrXx2ozqXO/HFgPix/eS51mo9en6dXH2tDG/qLc03ye/359OpAda6Pf9CwmG9eLceUco3p
o1r1VKWPf8FfnO/vfo2/ONd/8QORNJQjFo2+OEN5ZXeuddQ6cnsCv8gvnVDC4uRoUxts/y4t/lBt
qsYu8f1zotG9UsUhbcpDOc8PqrQQpzo3GG6DOIv69xEqdFp/k3fAxnkbrwJW9w4YkSlRcDcNa1GY
+zblalQtc9+0EipOQ9fN+YphKy8z1T3rjH8fSbIdrtQyo1JVFrLFm8pDukCpM0pHx9rBwYS18+/c
KGbTM7rX8lpcfNZN6Lc3FenfG9VFNTT4uZLm1Tqs1snD5IY0jF2FF+lBlSKP1cIaG3rRCe9OHSQ6
ZhKZbnz9rMI+0L8kRchZqTp1JNJaF81I5V1+1i3WfRAGhx422FGFo6xlRqZASYWqPkqqTWvH9zYV
OpKluhC/93wPcQ0ZBLmLKY8f0NnNb7FnxutaA0JvlIacY8T/j6/zWpIbV7boFzGC3ryW99Xdaie9
MGTm0HsSNF9/F1E9qh6dOfcFwUwkKKlURQKZufd+ToX32Q/51cL3puRszKQ9TYawCbDjHkTR37x+
ahIixSrNtgBq1JrlUpqfJubZso7YfVvm9z/80iyRVDhOIXpW/3bf2ec1+rIR/KTkX+QWFqTiqFDS
LChYQOcBq89hajKeskic2uuAE9PHpfTGcaboaAMSFbXKhOb3fHnzyoDAqGfZJYhS+Re622G+VSR9
TuCSVGlicyVsxz3KoUlT74iuB+yFd2eeKeRb4Ob3oaDu91HOgxuoRsR2CoLBYp1bKuJz0nubk3e5
XaYgh/dh2++gO9IudWlzzswQozIAIayyeuq2XYgKVNc2jr1Fm+dXyXEdTa15emjH9qCE6lkUOuRj
QzDr8AYo4Nym2yrxz1N9LOmA0YH+zPevgOWaxgAhBPSqp0Lvo43viHTRzc1H0pfBlHy7Ukx9bOB6
Sd6TuLd2da2FO10tSOsEWWaSC+vDax723tluv35yhRAVX6t6eO7y0drLqCFzWCDU0aclo3FWqLuG
JYSxtK8inBDX3SVoeA+C2Oxug4nWIMCuDuKpf07IYFdTzpDDpQcdJJC2kD5PL8yzMkJ2wT2k5363
xkJOV3XN196pIpDH6ovSqMZZDgHkA2BHoQTRI8XffvLJy3oUtMigxCst7/cyaSoFhIl2UyjLrmED
7ZCTLpHEOsP8GJwT0wvO0rwPMkyPp1vY3e+0kC7ylO1gUHJrSoZbTTbeZPT+rlW2a2t77ryRk/3w
McknABl20HxPm3F5q19AK5ReZ/NW6pCmpUyfTRc6lk+zf6z1mYUYsQPEFyYHanvTF4rF+rKCrnmn
GuH0Rdcz7QgXCtoP86z09WBuElrmr9IVTLa5VlubQpdPRBgaHZS41f4en/UlLNixWhxvy02v3fkx
R6RWfLVI4EN8RMLnklVOcbF9dOcDsyR9HAyY94n5Ss6mgehW9kS9bCWnRQB7Qiydc8yf6/55w4R6
1DLUh6kDUqZAPWimHvjHsRUwS3XJ+mYHVjWia7mLNGtGoM8haJ18hMjij5W7ANMGQ4P/JOSEWSmo
kPfgh+Ata07xaMCNPg+BUcQLZM3HdV71Ibk6qNF0NB7eYEhwNonu9pvKod/UR39sYTbBeHajXt27
boxIkUs2KNYDk/Jtal0Kkg8wMdfRj0DPTkVRUvqe3GQXBUC1et1Mnj3/p3CTER4VBjPqPq7+p+8e
0hkD1CBF8F2FG6OjS8lqOPz8uUPUJ3rUS+PWIyW3cnKgbP3JT1UhW020vR7ywjvHtlt+D5A3oUKg
JS9QVrCLFZHNd6cCqDnWgC/SJkeoVB+37Uw3oWXwP2c+pVUhAg3OYyP7TjX6Esb6s6pFymMHlmiT
5S30KnNm3vZNyiKdAMftDP2b83A7ras8J3s7EfSRcZaXa1p+dptoNu9rilLp39wLGbFpoYnSRyMu
m05WBLyjzYR4Rgmi+aKS8Z+N22BUX5QoaOZqAvMVPJ3wU+s7lbT4oQ6mWUqjhKLPaB+FPrSUyIud
/IvGpLoPsCdZS/lXMuF+XzUCyjJpWl59WxSNafsFAArAN/6mYEg+FmmcuU/dTI2upLp1DIG+h60b
PI1RET5Vlpg2FXAMKJrwySFKNchYIKHb3X0lFGeGN7hnuSp2nYDqvApdwN838qGl2OlBqC/ui3Q3
1FY15Ni3ODnRpup/JuFRIgxK2qNFgC5s1gQn8nbgyYxRC07SJvFug0+lgIZSKyQb0umYWTPt70FG
GUEtU5j+LOf6dxDc6RBXyXgZGWa8igs2F94qG741RtkdexNusbUXoWEwm/Tbc74B6AaQIKWLt8of
5ODnWv6QGdmaZE5/li6Yq9tDMPSPpRVVFqB3KKRC+txcyEVWSaPtIovW1Cys9U0x16wc96VojPRr
CVJ3R5Lyw53HLx16wyqFORE5KpnRTHuiBbbjW6f6e2jXtSeBoOdFGZOdjGjFFX7m8dDqWuksu0Hw
d/9jiAHTWsj99nmwRerXcRrjL7t/bXn2k+Oc8quf1/k3Ow+yJVndk6rADDdof6mDUQN+ZlDYw96u
Qi+IVpaW1SuSwO2xT+mEy7x/PHBBijZHwCObuIbxLW/gqnGEd3b7ExvV9Bwi4tNt8xx+5ioRwVpO
lqZRqSs10rqDB2Oi9IEa9nj/RfoEbs/JTk7nrdgHmd86tzaWMFvzN9Whe6Aa86sIFPPb4LGHLEhQ
nO0sp2EAbgogIyyI1Q7m2VnbKOtMurWCVgX5Ala0L6nn/zbHJqCEDxb0NhvLWWlapXK+mb+DI0qT
jzOX41ELgr8KNfJoaYWUb3Ar7bnzTUjEYjDT6Ddoz27jFPCFALeeJ4MOV9BA3TK09pN0ZUn0qzLy
5Cwtt4WqnSXHPFWjlcOTlOIY9M7QY6cFdEMNcpfyEs3jSU2N4202iAVQlAjeqDzhlT3UcB1AxJnT
YVN9l/tznWa/pZj9tfDqh9QoXtLc6Pkc/BhhTzmGLamh2C+jpZzKHQ3EvqDpI/VpLOG31yEJHdUP
vZ81S1tk3g9K/gtN6+xfXgMywIRumpJVRXHzd2xOMW7Jq82VsZXRmS+lSpIyB0ydzzV0Gpn2JFAE
yiwqrVr+KB7UMul3Ue76Ozv27WtjUqBO+1w8+nZDkZOurIXsrzJsXZz1HGrr1hfGizTlbJtBpCFN
X4HtcmiMCjZpOiUqPak3SmQre3gktceJdCDomij/CY3vwYKJ++3fIrLQ8i7FJBBFm/Pjaf/GB0Bt
YjbkIPPhFlQ7a4gG6JD954RMoA/aq1zEJik0bvdBM+tjgRXNKlZ2DFnn/BIqat6+luU/NOHkfRE5
DC/z09sMfP+QqnTUw5dvvCnD6KxQpnYoe39eZBiQijSt+mnRQNM+ZKrXsh/rR6spm0fPpnMo8TKx
Cq2YH0IV1P9tK4hhrOSa3ueFQpIUPrLZB1t4/Sh99/vAyh2AAyQk6YKU7q/GvJSNijJ4lQ9Xz6nA
U1dBRytb0Z+VEt9tQimNSzqcbosQ4eqvveGEpwEyhiisoYYb4WPZN174Fe4BJ1obmjJs62QGZc/B
t3W2U5lro4upd813pkuNP82l0raKtBqBr3gcrjJcDkGnvQ4ZbJmpmu3kxyH/kaoaIRdDnYeWeD4n
+Y80BAJOkAFnN58MlnHSJz8CGaz9jrt9ntI25nX3z+q+Ti6R98p/NDzSd1ESnUy9tk9hp9mnYBxJ
1N5teaUXdrGI3LFCl4HAIciqjxgUljLYFtjWiT09HmyrK2pHpm2Jiz0PqRIqqyyntDDKGemUQ0PT
DXgPz9jWedJf6k6Iy2214XwtvaZZgrBTt0LVo/e6e2jUxqNBslbPU8vnL90TReh1U1buLYosPpwf
KXqctBE9qUF6lFEiLvP9pM+0cNAJr0KRNssJWtkHO8zMB9F42skdOXrPLnN2SX/tZdse1YCz9Muh
VNwQFY8B6dnGRegq6qaNWTgQeTeIbw6Awh89CPwf775kyJrHbB6kr2nGZCtD5JCkCSpdSAssXTeo
7MsMoXyuolZdpVqjnot+0I9GCFAfIYH+dUzN16qAwLtMmwONB9nX/xla9vYrEjT2L46g5HDbj9DA
0D/fNQsc8TqHFvNd6/++a9n2Hphb+LboenjQY1NfObXI11VZsDedfcUYtTv4DUaKMX/74KmCYQp4
pzFHyDA5RNWwUkylvFS27zwYWRgchyJ5QunB2cQJoObU8NVzBjfauakqKD/kpTf23tJQ8xayVf9v
ZwbN/1mGw0aHLF4fDVsZLX2fVncpNc8YZlKEEvj/v82kemcfhKZvqOpoR5uU0kfvqGOdCmdS90Mg
Dqpr509JG+dPRl/5lDU0D1oeTDmh6eq06Iyy3Esfe5z8KdWOHA+bR2c2itLpD7EGv4uck1Fp4Gkr
vYOPTobIiUxVnjTV4xE03xvFJv+S2f3m/qeDYx+32pBAujxHyEW+OaG9FbTj7u5TkQPrtTo+qF74
HPb6hBgHQ23SL7NAfBfuhoHs/ezT+XD5r3BmCE0EdlKa4xCotyVxo9g7bwq/AAxXz4h1rXQvD05e
Z4DTEtZhCqfhIge7QzAzKqgTACkmHfYPvw3TqBolDvBLcpEynZfHpjiOGt2hMvMX+Z04+hnvbiOI
09OghPZJnx8vXWFan0w4772VE4H3lSH/Fnf31ZQb9Mmj43++nRxQ87RPbudswJvZFy1FfMEiC3Wo
TTv8EvZRcWqr4dstTzEnK6Y5ImCjcJC+3xE1aIUvXuC1+yiERLwAb/Rg5ug+e2E2fata2oB1TYdw
sG2UXSWU1vUXPpnxBR2aAKENxz073l/SaIY0vcor17bT66RSBhz8AsVjIqVLXk1FjLRyaOz+8Lt9
1S0V33jUkSuUKBzqkiXPy77flHQCXXVaw3ZjkWZb26urZQ1P5CZF4fnBDnrrwYtRZzAzVNc7MgAo
uCOgdfIr7yRD5EAjYXzO1X6rpwFgHMPYg0XjDCsBttEYFhcjjkBeCGPfpXploIJTFxeVYOmTYSGd
kqsuqdylTKWJtrb3kd88/5lxi6pvk8q3PHZG44lmjXJRN5P+CvjeX/a2qT56mig2cWHm5zDuin3t
N8FWVWswPxMH9My0fo08T+ctR3u6D+hUdyc6/Twdlfer6xtQCs4R7E/VTaSPP9rG1Q5iHgLA2Rmt
V1zaI9RZ8irLUsgBZ5O/NNOjHpYbJ81end5gV0n6/9jUVV7TvpjbH5de/ZWqrw123LOgYnCDbVT1
zcLn89JEk7y6XWBv3Qg2J4MM8ourpVeI48QPr+SYmjXJ8FCBfD/6bsI33i3rH8FazgceRD/OrEBV
UHCg2hSMG7oU+pNQLXEq2q+5GAVS1OS6eTPiEjbEaPLqHobmY7sKQ2hx/piIzXM5qd0hVSJ4l/w6
PtJVGB/vpvTZ84S8kkPmTzRD0EJMejQy0HmT9h9BPcyGqLTlR1IpMF+m0V/q6Pnks7Gm+bQPkkLL
xfQoPb0Q6jGKvXc5dQuKOejFI6TG9zWRgaRnXwckteb7yCHWmj018+giLdX27Mss23u/ERgZZ1cI
/S1zmm1LJfNaz4O8suYNHfUs8zbhDj6csFPyTu+bTqKutq+RGTrXLEaVBbDSzz+Wjw1bPScfwdTP
sbflrmE8hCYA4o+7OQBVo5geECMAxV5FRTGuiqZKUZnz1JMyTipMnPOVm2mfTApKz0N4zaLcPNtu
YE4r1FDNWNVOGcWk80SOEzpvt9AgMjaitWzJ8RoLXcVp/ACNzTAR13ffoB1MzwlH8C3PvRnnMZKL
7go2iU3xQ1pySNGyhPFxnh19QXeYHp7G3FXO9xB5Fesh3M4KhK26BpK7mpp3U4GMKB3dxVi7xqM9
WyJMnSUUxbSBzWbdQlyZKf05F+jLlGVWbTK2EKi6uMDIefPB/WtZ2A1kRnlpi0tkts7jEETOteL5
egv2OIQd3ST5mcjJJHIeOYSkW6uovgg/ek2cVHOgkuroLtCGNy9Mk8M4W2Eee1e3ybVTzrcAPEWe
UXbxkEOg1211WyZjMshE/22ZOdZbJ/c5+Vr6vvLhhLPgszupfq0LcKdc6qZCl35u7T775LQMdzQe
x17uQds4R8vBh0O5vtllrpKP6Qq2Db+nHaAydE5Qv+AbAu9ll5xd4CY7Z6QFbrYMJYFmaL4K5mGk
gsH7C9D8KgTvuZTOe6AgvXqLlutiQSdfF8QOTZksvsfJqzwEHLwoePpVjm8dlQLcD3zD2hqIEsAi
c6OE5nCCzWU46VrIN+63mYe5ktP0Cns27ZHiFujN0zLGQjEZnY3fayzftNbpiPx8q0JNgvgPt0xp
DvYrRDGmybu2uvpsW5M4IC3gXeUwNnGJgmKypyOR/3DpEyak1lnHe+GTs/H055Cs0EHMd/q3tfTe
rhSjh8zlEjdquZrAZrw4Yf5iZGZ19a1aeQFTexadNT2gCcq+ZYxQeBqzhQRI2j0iznaXNo+VMOt9
NfTFtnNi7bku9V8yAughUrF19h5mEPQrWmEc7SxsyDTYjrmrfa/ZqS3y56IHhK0jHAh2cLZvl9Jb
U1PMFw6d47eof423nYZ0e+jx/vhn4BQ7FUrAcUt1KkY6rLV+KE1anOXgluLj6u5DXRu0AvwZd9cf
sZ5fTVvYPH7I5RE5dgiy53veb6frPS2fycdNcr+/NEMHyURTag8twOBVU/iIdc0mEDTtIXPAjcdG
9f3uklc1HNo+iORL6PszLL2Y+LxpXtmWmQ8h37w+yOZHAKe7pTTlhJrxSnBRg5I3N8Zsm0GmQJtf
ruyjGNbHmdfHm7exFVzPt4EHWwKNF+JxatWikCmnZaAxlod8KNxD6ATfxjCptqkEpztutUP4hUwV
UPVxhqZXElueZb4AmTS37g2hNSB9HL43VJXOFt2xz34ZBis0CSGqjifxHA2jvS0yJ1/J2bwz8rOe
+t/lZMXj8YSExHcNyV84nu34as5Dz6GMx79dru4T8mqox3wXj/y2pelNaXKVV+Gg2KeJ96m8CQQi
tO/LW3VTuFUc6AfoLrDOHQTA+Rgc3dQJjvY8yKt/8/1byJB2IAtjhDX+36VD14MlQI8MTT3l0M4E
B+SmlcPdlFedZDWQ09KWMXJAEks53JfcfGotYGbQtMV9Qq6NVVQ9Ohd90nBAcW0BcqPYh6Kgmy2z
neWgThl7NitWdt1UZUdbc7OjvJrmGaFy2Hfo4fY0G+kItROryuksENV5ql9Ams15t6xOnFMJa77h
l/nTqI3PyK9XXxMHPsY+mXGrPSbJ+EWXehVAOxEczSxKoMAdoP2erC3aA9Oxnoc4y8dyL22rVwWV
dL3fRL0e7R1pyiAttP1yI4Nul3WTvxp2Mu41raLWl5Y+dXjE12g3UDmKTEmeP1RNdrIKyz8OsyVd
9zhpWp2VLhVblJAEQ7tfWt0rDYtogkczwKgxxVcIxDg3xOr3ni7QdavWyiFqfOOJz/2nl2rT96wt
eFeEQ4qwgVioeRM+wCoMKl7VZ0b1QJ1WAYIxt6ppO1dIZbkzLtj+w150kpb0BxzRFmCWEOgwHG1p
2EG6CxJ//FKozXQErxsvMtV7j6MhudLSYR1HOEDgFazbV5ILEeXbIKMGi5lMnrGpQYHQA5+aS8sd
jQ362KCwVBUQZZ61u2wM/Yv0yass094C0+vhIaSp2JlfPdY8VNBeXi1/eE2zPj/c/cjH9ifFd7cy
oPQhzRa6Gy/MWkFI2aepEC7DmkRh0C/cptcOElTbRmGyC0zlK4DyqxkrqLxMZYTSAApLVBn8acML
AxGpGfZdFgiVqyEAJmtq9ZfRp2NDmvdZIdz2JE05K021BW3TFXYS/wcMRQVqAl15S9FRQplBna6b
9SsaieK9hHwWkfFjiNz6quVd8oZIbj8Vb7aGeIDKNplX68/JoX9IMk/QnAoeCSbwOzVFSzHgoPf0
lfdjALtFCVXtlsop5TWvtW4MGGnQ6whXxAacnjMDRlgjwVqH/bST97FSnn9BaD6g3hkCxwUtHiAz
80K/Vr+cZl8QBMPyPiuvpK/wFRAQDtDHRC98PmYUscdhGjauKHN/QV6w29fhFKHSDBnnwv0lzCI7
heZUn6h86vu20za+b0IUJ30Z2CXEPEuvvsVIp2ZBSScI/MPf105MzzI/emi2UgWm1ZlGoGymxwEd
snUGl+dOzSDwpnkoWQfQ5SyVII3OdqNQNYetMDq0SUSCMa/FJs/U9MuUFzZSR7H6w0ME2W/D4T+e
Y5zbwYvpMzBNXiH8CZUL6JzaZLuLKSKeYx2Gf9GGKK57HDTqMoEFbaSyY7JRPoxpRAeZPb/7XL4R
dHn7l9Zwx0vvZvkOQsFk6hdgeHpOWaZyjdtWuQ5O+B7lcQKlK5b0h3liH2JOrmtnKIxV6VnxE80M
ydMUQ+KjDfTQTHA7JcvIfTZSR3moc3EJVEvbhZWGlrJVc3iWl5+GsHjLPc7NdxckZ9aRVjJ0G/T0
mPbtdEVwi9pcrPRbS426eB2iAdrABXGI51kZwtmKBJ8a0pPQ0efcus4+CchTGzoyDHyKKtCN6dns
SM0G7YaHJZoageI/egUUD4mufZOW9GdVZG7GAkp0NNv9W5glBoFWXC62Mk5UjX8VYJt5mLtfTCvI
9nGYaRtz9Mv3eOw2BRX2H6GCXqMdmdNF8bz6DHpYWcrjfSLcRcK38WtTIPBmBFN26NIM/V4teg8U
3QQ+ORjfi1jdN7J0miKJ0fZajPw2quypXwWvGpqZKwhrM4oSVgebcWnuIUrWD8pgvDTQES9I7lNr
ccM4PrR0eixutQJvJBP2py3meXTEiU8S8mByPb3J9rqc/AxaIerRkZbOajYqDP8JLxa78/VtXVNe
6hzY11x3CA63chMUTl9skMj7tupsZ4WeNanhClW7EcXsb5HWo+KXWcgRsSEjy9gWNGzqxrsZG/se
9eRfwiDJ1QZZ8owMwbgNaMjcZ/EUrEqLw4WjhPNDdJjYiWeWepC2vMqpp344pS0HvwrjNf081wrA
+ViYiDPJhiizVIuVosUxQtqBPq5G96pyEN6rtmjpihiS6dDPg7ySg2ek6HLHoVgU8Edai0ojadk5
4dqcuQl6sFtXedU2PMhzJ0BsHOKCQbIU/Pbdw+6x8z3oP3BpFew2d5InVQ2VHDUkNjxyuNmh3bjI
ArU/rWm0DxW8EMhOC8dGEBhbYzty0PkAP5x89PbBrwSf3di4S7pdUHxz0IQzx7C/iho2ZHkVk+Zf
0v2EVszsCyo1sBe5OkLDDV5vew+U0V5Y/MybJN//4SfTdK5MYW4Db3oo7PJbo+Uth+PAgGE+/1YM
SYTkdedv6O1rjkEcDNt0TPUr1TGE1MPIeKafgC6ILO63vdDUTdDF4cKlvvBNXuUAyW9Xd1959xmN
QwlBiXmSldqjlwwXOKSaN8+n1i8cFH6kCRlLsQ6TON7VmdW80USBFCWtmBdpGj5NUYn76rVZeSWB
90uuqQ2bZ1jtQv89r7FUGMtRNbf20my07ktGw32ol8qlhebuIR7VjDaJ5l1acsib3KcT0DBRMBIe
DKemd0jnwaOmyItFbAEpUMAnzbXx4nJuPNG0Z3NsUa0y0mQpZ/NQtS55oD5K67bgkrqNeA69rFi7
OZ1spqpZDx0tOZsMtPPoh1eajGhMjr1tTWf/tZwHfYrCnQY4czHYEHQuSHqWV0ONh30j1Pcsh9NF
uqrc8yC5Nr7ZVQrTqhklWyurKtr71P6SatqpoYD/RbqEP06L0nXDA7rlEe0kJ3AjCfzlatUc5GBZ
pr3lLA1NSh4f3Lp862sV5bEJkYMOreYHmAXGB2jWXvJS88Aj4ZIDLy6Efqyg4bnxt6+sM+NUJvpe
LprmlXKyZHmPhNOfyymX1CtykRyT43hctrFRHeUAxWxdLqoQiryM/3DoG5ih660pFw5C2+VMYMso
3bNui9Dpn5R4gs5KeLPAeMEhFIiC7Cf7Y0IEYKVdQ9n3WRMpQKc4YUxNVImTPHzIc8ZkVC5PIlss
xpa8Wpkli8jKx4fKqQH95ToJbxvg8CK30/BslfmuHZ2oWRe+eKsndkS3UmKByARaXYrxZrN5Cc3S
esmBgV8h9v5LutWJRCDtEsZ6ModxreVhvFLnHH4O29cOsOjX2h1prwnnXP99wk67r9KS/nLm2JRX
cpXLpLRGWQyYh/skNCjLYGx3nVH0B6DR/aENgo8rrRs+m57oydDH0ZNbT463U/jiHCO7fg/rsdqn
vhgfSvFMDUtcHbmjsyPaw6Zq4vU7urzN7Oa5KfNI3ZN4rPdxFVCKLIx+09GUw5vJjA/AVPf0HwTH
Xov4z+z9/qHo/HcXoOU7nZLjFlAKP7zWi95DR28XSZKFQBOT9rWaBUwdEb27hTcehzCE8X1e5cFT
sBIujbRjFD4bPtq0oz6I4zQU1LzmK3Ue7r67mda5Vy7uNutdM9cXE5v9Jm+viVKWvO6r7GcDIbtu
jsM3klkxgp4uzTYqJOsOP/m0g1fPR4YUGodAPCctnXVdptKtJmebonnKbG8hJ6VLQ9kgSa3s4tPE
BOu+FdfVFpB7Xj/C1YkEpxFUa7enRCoHh77CpTo4/Jlj9Z+YTtWfdKo9N2rbvxSIA22H2Gm3jm7U
B3/m2SrjX5NrJ68xQgO89lDvhiDKeDOmrt9mRu6tWy2O1h4EdisxOcFDXaya2huvduMllMzsUdsk
CDwsuxGpF6fLcaoifqsGpSCNxwI5aKmpHGxbPM7/kfk6j3mX1XV+8Jb00yloLbVjse2z9ntAk9FR
q81t485fa1nCksPviUl++0v/7ypXzAbrOLFClramVK13wrV+3d72ZYP2Bn0L+16jRw1gxz/NKieb
YTYlPDigmh2lts7WPMirxA0txPkgZYR+xkI5Fy3ghXTeA4Wb7eqQLkvp/xTiqbazpXfylxrr1lnO
fgoRGup1tQ3B5n0mMKmgDBOPWJQmEBSeqwzoAe+Gwp720jLE6Bar24RhEoPI7q6ho2vPAz8+oSnb
1lVxzib6qTONhmYflPCwkE6Yp7iE6Wk4DdHpZsmJyBzfIMmgdQv6Lrb5SfdXkRwdu6p/hQ6iAGbs
DE9Or/XoHEXWfjTd4urz8Fq1VRp+M5xmL9ekcfWYlBW/t75fp37yV9WNgkK5L54Sw/2Vk0s5SpdF
dvXi2u5eWmNc9U8+Mp1r5HqjdTU08aNu/6APV33Ua+GvNeqzK2na7CoXCupb+6jT/cfozAbdekzm
66HPlaPWmltl8NfICkdvfTw5B6vp+dWXolt6gWYdqBk3G8scQjjtFHaqXXVUZxFZodXUXxP36kMp
cfAKkUO7XW8sS0N2PkMFRNX8cq9BPrgsxDCRFYzis5oACPV2jR0h++bU62wuWdI/254m33VW6LpH
aJvQ9QvHOocoOUzzCelu3n1Bcx3LJLzNaXPU/wz9Y3nlUdMswzmfEh49xUEuRHF5gpMAS9bjzMcb
T2Fxkld5YVDDlzb9ZcWJs/VEB+tBTvpIm6QIuuKXk7e1lsEpwlK+I3ASiCD5qcEITHP/mLDXdKNj
Hao8HzI7f6PZ8ipPAdDsvTt81V6iOKfBNYj9PUQE7al28mSlpaN4GwOe7jDNVWd/VMRbjuxCJ3r7
RUDVd+3E+FVGGWbj7WIHFjppWhyqVy5wnr00RULzkKOVj6PTgmIcvVsU5dZ6Y7fhQx5AWBaTddzb
rRlfUKmK1spUWC9syuj5LIf8r6F65pVp/ceNx5eqduv3OoL3DOr+9LZaHVRjT/oGSfEg+1hdoyDH
czoo5tVZCjlBZC/MqXxL8ix+Bqwc7q0Mzbba4oWUIaUcgl3+UXaA/51KWBcNzslzorkhDXVMNPwi
1Twovk2WasLSidi649bebhhQ/fZTFLeq0RTXtBPKtgicgQRAUp5sWPg3Hg0ij5nnG0vL0v03J6l/
0oVV/RXS9n5j54GhnQZxIzoYwTjTqhTskW2Y2o9icPqjwgmKQvC0l5ZF71YF6AZplsU95mbf5mDN
Ho5yqtE0qGdCCAKkeQuSd/FL+BGa3kvpvbVCGJMY+DWFF5tmOxfdJ2nc3SGtCZdwgl2iyVx9+8eE
DB4MgeyYVzlLd76bY1WZSjUqCvd1EiOfCyouMpa8Tc4pCpmvQRE3pygAsTOSh3xNjara2QYS9XLW
g9JrXcaTt5WzUVujhctz4ihnG8d90DtXf2i8jvJ0WCS7xOFLU1YWWjt6eBbhprUg5aE1KHTWXgua
NE9ycQrK+uxBcBUsOwNROd+jFaSKHjtNi0h2MCSwZMSwW15uUblVPpIcdI5R3gDenhRoMZXGiPcy
WK7lEIQ6dYsq8/0uBkWsdS90e2WPsLrxKEKuT/D1X1IBbM/UWuk/mlNMU5+663iyEZWCyOCLEw8t
4mrISYkJ3r7RogKW9q6+l8EKR72DAXn2ooS+8OSXAKjhy/jVOlW4l1tjOcid8uw3bT77u0te/fZn
fVej0+TuzMTUjnKYmpAyzr+YgRnrHHrcbHGLQ2kJ8qM5cLpfflp4d8Jzr6/ptssW8uZqAXtLpare
6l6N4FhloxgdZ0tZWpADCtGcy+91iX+3ZaisVtyKGdJWM3MP+h6l8iig7OtakrvbOFtd49XbcXDa
hdbTrIIOj3n2Ew24l7yEb9s4J6jU5jqdxXV6tDnoAQP/INRDxpL+ov/iz6sKaPN022qBXiXN5k6g
d18pfQD2p00x8MOVE7WKHMPgFdq+YLd77SLnRXZv1UnD68Eyb5ac+23JuTlStn3BmnqLlOjP35F1
lNlrOiy8tcTkhlDLjU00XCX+1kj7auMZobeSk3aWZU+QYsm528CPa2no0KVKqK7tC3H27eiLnJRr
Egexi9wzc/QU3W88XL90iaHQ2N98DGztSJI3Z+nOFd9WyUdr6iL222ZmqFbOemFANSTnYRvuNy2N
BGydbizcnxIykoX7k/0pQSOnpJ3PqZsbQfeneXkJ3MNfjEFms49ooRgjFYWUJ+2KbPaWscVxJtJs
yGWQEHEKh2yKvPQiVEQ6dZxbcyl/O63dwrZCxT3hNaiP6FT+JhCSVEJ305y5iO4MRIpGM1WahM5S
hshgutl8egb9cSVh3UZmhA+G+fMGwJPW/1F2Xs1tI1kb/kWoQg63JEVJlGTZHo8n3KBmZ3aRc8av
/54+kAWa65na76arT+gGFQg0Tnhfvf5z79KW/E5U/bVhEzpv3tKC/t36Gw17bP1/siNphcHwgcHQ
oc9OvN6jtMHyqElgNmSJD/eBe4FepLjs+qlxhvUwmQN463o2H3bnfQND7aLWEj8pqKD4tnEZDP7B
1olyFl4RfphWF7qzmOYgEct+phhTGYpg0R9aN/s3nW4zPTtKl5f9kVrh+FKGUTJlhzqMIWMfbP1z
Xq75gZd481I3mfG5VYZYb55bJYmHby/mKS9DgLDUAhlIaRzqgVz2OOf+sc3HeQuCuJ35cxYBOF/V
cU3FQWGOd3pjNSdf10leUKsDVmLQPpKkIMRbwfcyhhADHwSbZpvyu0k3ZBuBrrlFsRHlDdKNYN64
NDMdq4FGtf4Y1fRjgQvZc2OpLIWR+E1a/dWdTkDfFxzyA3+7r+SdfcerpXORW8iP4Dyh3euPPQWZ
J7np3NyDRLeSYnoIK++LSLjWD4NLecFy8mIzO1zhgMrqdfloUbH0LN4/2hSkW+OQLWOw3Ss7uSGK
Y6bASKndv4Bw9FK1Oj15XvZhL7BXqkqpthi6EmNtyj7oBYCSYZL2tMdn/fPSd39t+T2jXB8Gw3Re
Jb1n8yw5gUrIuzh0NAfSKMHrquqRCjjkPpTGz6LZ1a49BOeU3gHQkXCVoeiXP1Zd8++lAD9Tf3s9
osdWRCncl5kMW3l+HjVE/+Ejv9K1DTBhmm1wHoRfAOQwDgIqKyBiXOXnLej/Lm45Ao922PtInwFj
7PmrLbaWfpbBgfsMdBHDvM8pI9p0Lo06dtBmH8QjtuzkA73HjzRShJza5pTvCg3lHIEFeJPHvv5k
WbRkyT/Vu+jlQ3gaAYM6dpoRv8oAR2TymkWEhCvPdM43hjKPC5ioyXvdGCbQTwhhkMV430mje+kQ
zDbgoO/hLbfrLyTc14uEtwqJA0gcy8eQkoB5rKY/czNsXmQgstJuMxEjffizglP8/kYvYmHrzYsd
claaJiq3f7S+Xar0uGREdCgbio7qGPKnF0JqM+fLb4WTT3eGCeYTPdr5R8Mr/2cPPwxPbuVMH+vI
f9FWm/qUoia1OML/dQnhda3Lnl6vdM5JsbdgjNoKN0EGp3Wsp7Z3TjrdDZtK9IDFjqyjs7w1YJvZ
xH2ZWzu/hoNFg8v3ywyFuwBufEbBpwO61/t1dr/Kjuq7iWzGUaxi6Az/o0/h5OMO2VpNLlnqIr1s
yK5KdJowuWx3IoFsjRS+K6+tm6GQBjPRiTUMbGB/62MwldCKFc1FC2PzBW5B46UtYBw7rA3oYmDg
HnXfQqcMJtiry0FkYzTi+2I2KYobCR7DAYpdtrB13Tq2PpQZ4ijDXOXJouBufo3XquUxgrMYth03
uT4aHGDurGYOHo1+jj67fvjFr6f8t8p2gjtznivKsJL8t6UqTwbJFuKQSQqvxkKOFqKAc6HX+X1T
wfRa9bP2BLuM+8sKALoCzwQZVwOu2Po62OWn2aMw1UxSuAXyZn30yyY5iE6GMNb7jzbQtD2QApve
cMM/g4kkoTgYS3/yHd+hAYUwki+xpCqmUYvzEuj/33QyI/BPLEkKWkV2lGPoO2+ON5WuN4vFWXY1
CRY+GsDeSbiu3AN0S/HHNM4pzdIEmsUoITwRv9m2aN/ukRt/zA2l7eK+q2UhNtlvt/33flC/kkuw
ynvD9t8CoxIdFTHTPVjEZBr23jnswvhxphS1Oe9h1B+t262ODm3nvsyZM95exNy3Fi1uMg3tZL7z
yX/AfKSo6ug0bZ+FyE5I65Kd2M7OiCtQh1mdxUfMu6OI2+BqX5cxts4zMVOC2gxmVCXbDGjx/9L9
r34xFV0gZbj3sl3U+3+tnuOfqWgpXoaOg8NBpjLYFBJWBjR+tRsUL7teZqJb25DzdxE9iOp2vbj0
iQt8P+lLEnJcY18rs0kuyXHqkKe2/uTwzkEqDJw7f1lPjZXzqkBpIBAmzChcCaqDTGUgqwDGCuDB
lbLu+h86yzaBSu+Ied/1b3UmFEEHPaEWbneWtbKisozi4ox/cgjVtSOQN+tT3NNbmkLvBDEiJWCD
KhnLa2OtH2UqPiZP+ZPTUF3TTpAr0IKb60+becjKAw201Z1qyr54U2hdGtO4HqrvRbHe6PZlsou4
3OhyqOxILRSgE6lr6CGd5DAB/fc19601v63uwC6YDp5CwXA06yEqQFxver/8QJWHglJQ9WLNam6G
a53yGTrnoetmHxBQ5aZUspPMlNGIZ5B02oM7ZoSApjEgMJ25faKQaLOnJjW7tykU7ytQ2LXKNVox
PaRdCpqCDry4ri3A98eVZlC2UwJhV8zzcu9a+b9AmcZitZyUHTW8eUIkT1MRlNzbGrF7dgmys0LM
k8+nJatLW0/vAjPz3x9crIAvugCD8hPJYC8Kc8SmsIJ6fiybvP/E+463llxLFWV0kJ5BrO6f2s4D
jnbKhm2W1poJS5ySt6nYVzeFO27315zhr95J87NYRb+5iAzDbxAct6nanX6F/mn208dlmZPLEHjR
KYIX9zSraMY4BzQRahLjaA3zYpUk8sQytCOghioCIiJojcujn3MUV/oqoZsE5My7xpicp31wQodq
9TH7hWKY6P5G/7ciJe4O9OYM4hKwPqaAbVu/67XAAz/CpEt2WjNgsRN75H/Ac9r7th0ppzXjNn2l
7z04JfwGT1dKg9QDbOiAjIsP5FEpxBYMJrnFl2hueP1krehdDTLWKCvvt/u53zjki8g4bdymctsG
jqt73u/iV8SlAa2UpyXV0uPNw2GteJkzqrGB9rCeny0uAB4A5MQBWeELYFGKrGudyflgdTgvlieR
qSqAgHvIUkgEMYvuyizusx7V93k6/y7WsqN6pQZNVLCZSgXaJDPqOueO4iKF0LQuS3sEa5GLGF6V
cWqi1ecgbjIIohO9ZOXRt834lGsGlaB0hEDZYWgRXPDMVtOMnshvKfBSJV9NK79MKfOVVbJAi+zu
0Om0a6cezQ62apxQcDPbTHRrkcB7Tpv5jT5WC/ZV9WwVNJHl4MZ/bxCXfe1CboS8wFjf7ReboCp/
oAn5d6n56XSVhnOnX6U+iEaXCQ4updOr9VfxWKVm6N3vb3WyQayqjIjpXu0pC5YcdI/FSOG4Ag6N
Y9/6pdeXCdBC/T/SJQ1DSnges2k963Gd/BqC4HCoDaLLBB5KigfiUwc1KVTlkX2Jh84lFpBqPyva
uFwxEfDyoMaY41GoBvoQ/q13uXUn0ubjkVd0jqLYB1cWikyi/231bhbdtvnuo2Whv11m16XgMdxr
NPOLyml7I7zbLhvMUJYdtrkYc20YHxZYkLXag4AsCgbjyVIhYpnJANvP7zDwrGfRT271ze9qyX9N
3xdt/rLU+X7f/TJXPnLFPnB+J1VFGa36OFd7/3DJtnoeoogWxZ9Mj+IrTZu/lK0ZvcTk6I5+Yda/
gZtDAt01nGd7Lt0vNFk/iL4MNfrV/dk/QdhDLdDvE7QmdA1TWO3xwq6QVerfwtT/2PgA4wLn0H3Q
GwPKH6V3u8E7hvU0PTndT7lnZSetTPWLDH7UgVZXzFMBzz3KK1mmu+duzgD5eFuz+2x77LK4e1YC
g+K+x4052q975d5kkX+MaUM4RubswdYC5WEUWuUpcjsH1HJ0MtSKEHHym6HclCKLRagSZRYbcFrd
rtm3sPsBmI5d/vstxQdmFqqJdMIl+7r9qvs2V1eVj3Ljs5lXNxgfSbwdimgwL7liFrV51bKOMu11
EwbRaSMmVQ7iVSovse+izBpdEZy++23rxDs05pM9dNaDLBNVB+AGr8LvS0TpdU5LlR28hjpFmNDV
EnJSg8ykElNmldMYl13cvGsp3NzXhLLHZrv13feTrXZxX+6t1n0zthF119SH7m6R6ZLF9yAVXiin
gaWaaCmpuKlLnsJUqwH6Ho3kyVWDKI1kbqoDqLeg7IvCJJp8Lu3x96uV+xrqdKw3x23/q51ruhSf
KE2xKHGZf+0jUlud13zk61y90FNMqUXLY/KwyyVfUuKGiXbedVc+sgNsPdsO4hJIiYZMZVhDimW5
q4QwoHCBvBv+XQxLc+/3Xf5CVo9GIdUEKOJorGt/IumYv1gtT/u5eBTBUJrF8zneih/t3gW9iJYG
AnK9cEzGrFNWBdqm6R96SN1f5oRQ9eTMznH/4DLbPr18FhW+8HPref+wVx8+LCmlTJMe0vT9J1q6
phlOZXG/TIv5bELy05Xz1NRn+mjDE9nP5alohwoaezWVgYLo5analSKL5VCn1nzldLNGxG0hmNhv
u4nSsqK6OVwtv9LebLKtj4yBkIw+/moC3XhvqZ6ebKVGQwZbFQ06wABthlrIOFsAjK6U4tgr3Y1h
14nLvn+cG3f9SldB7fklxRIMbru+DfQiRz3pdmRC/StNS/pwCJui2nyWYqR0Y3cHqHI+9a6RHU05
p/3wtEY/X8TdfKHhRp3z5Bg3DN9BdO4izXDOI8F7136YSiguWlI4zwtVPvwvuKyWaTT1HA3HGpjT
ss03H2KYGTSj37xlti2xgffuDsq7y9M379sdk6Kpl7NLy6X4+FnR0PGntgRoeqYJr/85cAcaw0qD
ktikBUg4Gr0VetE6iD+sA7S+Zk6HaQzPO/hoRbU+j0vkOGciLT2BWpvmisi1QPWDce65GGK89LYn
VTmNX7dNxNKXznAprVmhRLKxXEMMdfGbDdoOgGFql0Sx9C1585i6MwAHahgDK6MyjsrtDpKF/iDK
q6nRDQbakM4ZQyc6r9ZUVfW2OuNNDGDA0YFOQCmt+QPHPeNJ3MT4tl4t2y9qw6/2AP/zkyza1ov3
zfZjD0Y07AZnCgXJphdrbV6gwOWJ8v1AMsG8tE70ZmgK/5v3Py8RKxVQNk8dWbPNZTuxXWvnzH5y
vdG4t9SNvMp7buyduseLLLN92HWePAHEsq3ZTY7aaAlqnxqg4rDrf7SN6P4Hl6vL/WgbPwdldRqy
/4jxyvnH0x9tcbtSl6eZaNspDw/BNOT8M337xfz9L+rqklNLp2zp196hzEFcofN5uDgQauQgFwIn
4b4P9KGg3GXxXEbCJgeZynIxJybw/tt2IotZZvsl9n2u9r25ovjc6G4uZQy1d3ZaEB7U59w/wt9e
Uly2DyhLrq6+X277+W8u1ZGpB2NA7+woOVia3TxAUuw+uSrUsOrz+Og6E+ARSPtgJQbtUSKLc/++
Qh8TLN+v27z1lTD8ebNvGvHyrHHbPTLLqj3wkkANSGgkd9u/cmRw+pGpDJU6nDRqMOV/RORVjki7
nTq7+M7MJ0i55euw71H1SRefRdsaleMe90Uy23aSTa/2HymAcWHBOlqNRy1hSnZKhsY13mb/rDOa
GOBN8bHm8H9a8r9ufeN3I/6/PuXN2htx30qHw++YJLp+ctPoTKCbJmd9BByrcHhaAE5dAdMGz7vp
gKAdpPTGy1R8MrCpHtYp+LJmgF4dxiUnpa0Wy+A6kAl3HbBPu27blVz0CFOV6Z9kLy3yTAiM5Apd
+R9CUuWpTCB7UKdHGTp1vtsqgTmGtdThmP8W3aAMTcqZ5+Q4/+LY7DylVkJDLjHNvdHXVbHddh1D
skhgRCijeOgS4O3AMHl2MYibGGQmyMqy6vsttzbid8M0lOu9NRV/go9CQFcNRqZ3565zfwX2Hx4c
rSSwK4a6nMbkLE0Gm9bS4nxbI/aweQobSI6Gxop/It6qPc7auChoYdCjYse7z0C1uAcwqXgeCFg9
R1pDTDIvDhTb8b8sOrHSVffmIrrNPHlBdhdOrnkQn2DRoF3dN5M1uygL17X+V5fl/ln0mU4QarAo
8p5SjwpFK8iHDw7psqFe6ycd0PUPPpVkH0QfddP4rIHWfaMXo+74ELIl0E/tC1pvdAwF1WqeOhpO
Tpuj2tRznIsexSACf58z2tNFN3kkEX0blFtqvgDmJb+0++7pppvtnKJ8hYuwv4/HugEdIGrgZ/o2
m90ItCjIkL64TRGexSp+u8uVrucY7EMjbM2GTT9rp51Ncww3Ue8j51UMbtUVIImXy1nE3WA19uOU
m9HzrtK9dH32oXQkLXrIKsO/SABMZjJIoCpQ0SqZ7YYbv8j2VwA+laP43CzZt9l35YASkwCMa5oM
pJ3c8rX6LHzME9BZL7VrAGA0QQxvhgBSUHb3OjRmTsShnM7aENiXrKFAx6xovzrIVAY4OqhLfR/E
kWqkN92+rmohlmnbOT6KrtTIih12874XvdXfLLIP9QfVpU4eWx4BTzKEqizB9fM3UXSmZbbnalr+
YyyW0wKjhosYdr8f6d6X/bPvdkXC3jxg1XWhrhtOQZf4Z4F1j4q6f67L6E+RBP2drpRXFzw/ECqB
ki94e+RNXI83oPiMJoSPdLtvq8U/Mqge1TVnvsiCpkmTxybtwSbJ3PWnfIXXzsvreyjssk8h/bSv
SWgSD6dD6Tfwaq1jF3V8LPh0fvZboAGm0vgty/zlPNqgVIkbbwaHqprbX+yuH6izOhnOCN32e7+O
JJqrZCFwKcoptr7lkq/SytQLRye90JujOF1Z/mvKe85j2LnRowPRyrMM1vvMNLqkP1AwDYdrRNmF
MhiT2efgUr1PvaKHcKD29WMPlkl/iFpeNa/sMo3ph7hA6n6MTSfuD6JropXTqbjrDQ8/Ua50qB/M
wagBHmCfzUcf8vXRmdqGOneYCV+CJqASJTH5X1WIVuXoJmeqfNwN4Ep0G+BV5uThM20DopLhBvSK
LpEUvl3aX68Qsv4/m/okkPVTb8R/jEFB+ZY9TT+XfV49NWEQQ06opjK0Lt/qKzkbh+qJnFl/hPOY
qvR3RzGIWIdANOX0K2z9Im4+BfQJqq4RCo5S2t+aPzSncYLHWoHi9c1s0d+1hrCF1mmyOZbKsjim
Rzs2jV3PsloGn87Thur8+1Xw9sRR9knBmjwb0JUeNiqSVchM1LAxnKx5R/BPeE1qj+4x0MZL2oGw
C1fJZhZ54z4R97elsss7Q4r4A6nxjTblH/xdD5y/3AGbx2jniwy2Mwa0l3TUWlOYmRX8qpTN7fQ3
h91VdBAk4Ln7bLIimTQmkL227ajPe1sdOKZl321Of7vnzSV2cftAABjO4AwOOkwp02Mpr8zq9Vhm
MkzyMr3L2bu5U6/QrbwJ72aZ5WofmYFKxMv1kv8BxJa17S/LxLhvdbNKxN0lXaFW0KoBptGgJ7im
Sg50s16fpNhAZl6SENVybSO4d/Xh5cYlW9zxrXzBKsxJO24b9aqeYR0W+9ClIKOlVuzwpTbGAQwN
Zbr2latMv/mzSlXLxxAX2WL/GMtSuMDiqMWiXFIgRBM7obhbNhflzYeznMK8axuQD1qnjK27OkkB
hbfh0ngtOre/hEGaTH+JljYhassthy5J283nExTivRm9io26rOFi2GPwuGhdPBaUUYF6cwnrxnpJ
KIF46WugcmoaozcCF43qSEC4GAAtA3vWNF+ErCURepfNZ4itGFpVbltT5MBBnaQX8JEPDiHk+mB5
ZvcER0P3ZKjZLt6axScx8hlGJyuhjFYns3d7n0nT8Zcs8iC4VreZ/Q5zdWcq5H5kOlF92O2BVf8M
bn1xD1Z69Aw4dvQssxsxyXnmpv2w3uVJCL3C7iOzcCLHeNrXBBS42ssC6gebbisGzjys21dPHOWe
6uWh7yf9QqZPB6Sh1+67wL4XSfTju3HXyexHInFagN128498bnSy//4J9rX/rNs+ljHA6WDpFJhS
hgLTpERzJZArYV7KjUAE0T+IRgaJFaflE52y66beA8Bs4kMK82GsWuoFjPYibwlentAKCc32QZM3
jP1dZH+5uHnX6MkEHvKSQ+XVi8zVm8v+YtP6sfXk62fRyGBmOXhl4Ll5CS9iN8HwOC3ax7LJ6Nb9
m8C7LJAIPXcXhbwKfJD84LlT/RzOgLfJz2s3E8nyJm433f77Eeu7r+j33+m7fldBHNremwMEUYDp
609mDl3vcZs2etQ8ynTq8+cYOJuH2WtneoqU5+w1jnYEY59SjSb8pg1rNQUqwz1aSzVtO8UuALSz
KsCSlXAUJ80jkUnFcL+GD7ztp5/hK9bARs6Hh1nVWItusPq7rGrzV5Gyzkleci38IBLU2/VLPNI7
HyzeC93T3ovMbM1aLtAzs2vgvcB2/Kb385FmCSOvYFDWj96nwNJJ7SgK4mKgunXSlv7ZUCJ33M+2
6eUfTdiQvhqOfshbd/himHP4UxTrcCrglPc5HDfa/LMsyScvejay1eKFCiP1PeCtTnN7Eqsdrg/+
QL9/BbLjeDA633sGScF7dlPeSJOUdgYEUTuu2197iGWgCgxkmXC825eKYV8nM9PRqocicz6L5KpN
d7cbXyPzIPUx/YebLe3EuGQ2JF2NHBm9UntZE5BgnIbOrBhw1FKpZJgMSO8tigPO4guUKf1CMgVq
mPRU34G8Mp8tK+1f/cQDLiKIm0+w2MbhEB97Dd5sR2/+yKLVgFriUwF7mHPvx35/LnIQDuksWD7I
kIOkBBNaRsx7MDvjXluG5WmqjAu4685Xt2ofIz2sPoM1w5dhgIo9cb/6eey8DqvxVXw0ygCftCWG
MH00nK+zH9T3vW1SOqV2gP+Uwt5eCx90R3+dozV7LFVCRAbwqjLwxIxnnefog6gmyc/cuFDD/7ZC
DLGzPteeN8D59q43kxFMZ5cApKOPLX2MVem8+C5fsRYAijG3u9MGACDd/b3ZP7ihOT0LCECnkADy
pvQfFnqXwGVUmACiLHxAzm2fzvgdGcAqV++lMix4pir9nnJACMuTippu+h+yJxlqNQvztjGhcIGC
1S206NjPFEI1fy6eA8IrOSDfX00OlIH5RNfUEJ1kmipZZmLuvNiHwlGcKl4ls9zQDldKcdrXOM0I
Md6tXNrRl84qq/t935trDW0aPDaFdVz6rFrOdjotd0sWcAjJZ7qguS+SD9oSoZNmPFqQfRXUEpHL
5z2R6TpU1uVW3kyivVpwNRWTLHWMpb0DAyE+XO13tb4DEP7tglZ+50AVQNF4uF4NnXo8z545FhSX
Y3mTf+TzTffPLjYsPdv+/+wXhA41Kds1gR84BSYcOT/6CLJhZYA8a+XhT1bn5ec8KawHl3jXnZ84
zlHnRZjCPP9DnThvkMKCGTzmpUEzE1hY/Rg/5Lld4EXHnrTpyQxyaXqAZJplFq1s6b2jAOcTv//U
0B7yIpLRjMkjTyTqxpTx3cOq7H/P9rSe6OKOn3YkTpmJzqSaBwifd/PYDD+ltc1749gvT34Fldra
285xCB+ijsgVzUn9cJCp0Scvvj06D0AyR8kFVpqe3u6yOrWKCmtJugEk2uAg0j7Yihzrb0Ux8D8I
RGY+UmGYqJ4ocCgAOZxhau0suugn78kti/nFHPvoQsczhG9T9KrXRfSaN7N5b086LwHvOplpTlJC
ev18oy5NP74zcsCRpKdy67Ss+sk9FjMdu5ss7ZgwnVFBqCBHxXOOunMccEYHmHp4DB1qwslJv5gU
JoJnq6abzGVfnN+v1JmiYk7UIA45B3uvMJ3HXSUeYhSdWWv1YRgqg8qzb9uKoW/6+LnNo69u+gfx
LjrD/Ch4tVYjPGkhb97BsHjg2E76MZvy/s7L+8Girz7wPug1XV5zHTyLJH7JmKQPgGgFJ2Dpgvt+
HtdLY+dc4KHQepIF3droPPk4O+WG498ZiuchV5QaYpiMPjw6dghjSxwb1P82xpPMXFpLuMvayd2u
E0OSV/yVMhlFUXjzfV/bF9ueXfinOusj2LJR4H6MVrgRDn6Vfw1jP3oSHYwKLoVmdLASwDp5rm7c
jQKq4rkEKMzQNWibmqBDc8kXgQvoOXyJ6HHkm7gAvfDS+vckm+HoXtflF7jc/jZRdJUjEp8rOZth
uz7erASzMzvllRXBcgd8BSXI5bNmZtWZNuWMyo1vOjG0YEH0FOTjI4OTtNWzZURU2sz5wzSFYXOw
QkCgF5kaamrXFujrM6CGqtSq61Ze0WW6D5kq0SKCSp2W8hHRWgALGAIKhPxxsg+TH+fcE6L0yJnR
OlZ5xJ/7fbCAriJP/i7LzAqq9QI2AIfEzvxmrmHcSWrLeYgNq7toOkNGTTvAFNrQXRZ+vIvMNqXY
xVOUsZ/Q9bpNb5aLUyI77f6yHd9ytt8vF8VnvSJIH7bZdJHkmMzkzyKz+D0vuBv+ViculT/Gb3nB
myW7+EPH/fI/NEedHxwbu/Ep7g2MB82jQiWCx/MofybbbirvTqaNVN7tf9ArL/ljiqWVErofyiT/
+K8QUyHleurfgGhOYx132Y0pLuHc9Lh5i2HzuVlYZucuTL2nyS062D7gXYis6IEa5dn65V3Usijp
P2uG/bsZtjTrOHpK0NGnIsyzAuILDKNOt8QmR2UcbsolMYGmnTNCOGHHY3B3L8G3aDdZa1OcZNHm
b46pffan5o+yDY/9MkB3TYf7eLAUAP42bXrIE1wwiXLwDB9F0khWPS9+ZowHmYoyHevs6AVTeJpD
rTkD05gP5DCnUDtKU6e0c8qs5M93dma48HbD3gq6W3eAM+hZ6ofR82rwh6FPneehuYt1f/5YGEFI
HJ+WwDI0QRtzl18EOXjqQodGOgUnbADqY9DC8txW9Tcdd2Z6Wwf6QQRs2IrtP/2+pY9HgaLNCh5t
VIPMRHcj7i6ayd50xLDOVDhq+w67Lury57Fdv0KEPDyDNgOdpGIc6aY5+VdS9F+W0Z6/uKD7nYcx
9Y4gtlfg3Wi/TTxrnwBmpCAgrah+TBVDiMj7ID7Lu6MNzS7QKul8bJoq/nSv83j5JFNPX+NPdBw8
0vlOglhZA6VK2u4vnvxF31b3HOKt4HPv+lC/EUfrKsuk2CltvTNo9tldExO15lED1Ob2vp2G0Snu
CtqJ5fVa3sw5JEGo/vZ+rl7VN1vwRAN+e9lPAPLw348BdqffW2bePNzoN1yH3e/m9CCwDjdLRDck
92VvAUfnWaV5tKpmuYA7UnOKjNYFGImyIRqttCK7SrnZRbkPRQI6zea52cXVk/XeYs8PWeucRCcb
LXSmQEGqthNZNrr6DGLRndY+Ljr0xQTv+26l2kBlL11VHN233dts14V2MZx8Q9NJDfM+D/QXPiB5
avZR1lxpRd5M4mXYKQvCgkMnxwvtzvKN310/SO/Nxm+fqT04mhqNwSS+qcFposeSsgORWs/TQGxo
QFeRaa+VZ82I5icfGpuMgoFn3np80Ps5GsmQWoZid5v1k4hhmYzWIW3t4CnJKKtXp6Xt4ESqihrV
avGOGbU3hUuJKxmT5qMMuR8k57kEHnzXlRXVueVMGbFuvorarH8Z42B4njsARNw18u8S+D0oi526
F6Kg3YsYZCY6MhkzdeY+3yo8btzMfp5niB3G+0nLP8Cg6N5Hqo0jkV4OBSe7dMVnDn4tW/xYXwoG
raV8QbTnC8R/ukgyyEZqD9HDWzcei26wT50WRs9g0BsrDbYBuQdn+Sw6CsG07kWmYeXCeZ6Vl26A
8cguiDPLIGJbApXCIexfW6ag9KjlU3mJxu2pCe+3ij6lkBTDlQxltHnZ5M1XlskuU7nwHAWvcT2N
Wvhnbru/FkNmfAXBvX5qdDs5xrWlfx312b9fvSa9y/zhdxsc6+dyAPFvNn62JprGRagBdyNfH/4s
UgeQ1ucsrdez10+EmZW76KJZ04CKSbuHSK++uFS9QD2/QDqZGcUhhCDwUURhUwSdqziUifGmE5AI
uKnedDtmxFI5n6vMG0E2MCh+KaL2aVBYoqPCh3MFSnSXxSyWH+mCamjqbYtMmwz67s3xGAgO6b5m
2/LvZbHUcD17ZvRomxMsBJ2WgVasR3djk3anTW48L4Hg2nKhDFZ2X6OrbcpeTccn6pqGrzFNILQS
xJl1SWXqqGZOkWXYxFYhMF3Jyl3Eq+WGZroPtKCedj+IbOnKacPPoWbrd8ZALmnL1X9fHfAjnS3p
/DLV9Luu6JqDVADcOrrVelpbYEACx4Z9ksx7yWkTPpSjTAOF0Uf7DAwlIie+VV58zbfWuyvXxZ/s
UwBazLFPDbhbMn06NXVpf3UJQ90tvL6dW4CxPkaE/T5BcREd8oCiaKvt0k8yFNOqHZrQte93ndbE
9cmCZuquXGLvRH1pALGHE746idbQ4h7f9W6mvYpKBjCi+jsgAsBbmyIffgflvNjGx8oHsk+cnaAc
H2w38A7z2OgHwGvG51pF+7pcezYKd/hk1F71dSX6qkKC/TqBtxvrn1yRvDK/BGX4cxG5d7blLM99
pQ5MV9MoClvqn4fw0Pp+eIGRcH02rAYdp7z1OVCDuIvYTtpvszcAuP2uv9px2ysdgOBxOo+SaNn7
Zp/N3wN/4i6dEkJ++8fa/EUh1101jT9NTmvf7rN/lqsLmx/AJiMnLj/c/tFyNyvuM3A2iTdOL+3i
LadBn00aRjLgbkS5W2D5MY+OxDEmDr5Tb1pnkCb7j0Qj+sfONeIDGOlGQA0cSneaLmVh9c9JUPUf
efnuP3YFTyRqyquT6GSwimT9UMfetqg2OGge5gkw+Ijq7/vdr190SIyjKT4kAKZ+3A37dd71XlF+
dx1l0EpqmlqAMWi4nojql+G/SxiNf0o1Y3lw42y+X614/Hnp7S9g8BR/FoP3Q4cU3GbHB9VSL4/5
PLp/RQnpelAroy+uvST38RoBfNxMxqsXQvvWzZZ+iHMgIZxExbJ9olNDG/fnpOj+JdKuF1GGOKzp
uZApwfXqVLshQEkK1ytcvOnUxoV21PSWIP2O8xVAb3/xbYfGePx2vcxEt5rLq2lWy6NdldWRM0Z6
lkCyBJfpzqFEx4F0aQV1VlRVnDQXM3W/imoPTtONXB4N3yIVpmLVYo2qUH/tpuMWrp49EA9UHO57
yE4Rm7X9TbVyk579huwpMJy7KLObpbtOrW9zgMJ21Zx44X2skZpVpMmFuTqKZ/e0gf7MReh8mKbh
VtxAf0I4f8VZHn12uvZPRmJ9lmxEq0h964wD1G2GIkmtn6bcmh4Tm3agLYHR5zkJWo1DzQI+iAsC
zBYBLMs4u8tnv6IMgO9YBiLUqRzzBV4FanxMNYQWWCoc4YE9VuJe/COilAE5XXo/uk36TAWg/ho7
ABd2DTCrIi7earzKrByhsHEIbXpRbbwGaijrLqAGqV264JjECWDEVL/W1CDQl2xVT11HOSSt0l/0
0oi+aOWcfYiN5jO33XhTTW31mFUw0xHgao/JWLl3EM1Pz7ML96LQLsZZDoVWTi2m4moUvQwZVQiw
n3GeBSX9YhXTcLASe3qax+rrPyeMJbG8qEa2pu7jo15V3ekKZ2XnEVw8CEH9olhPAtIi6CoyZCAP
33M6/TWqmpKGCMLUaxGTYv5evNJpwBNHWmmdRCdDNk3ZOfAnQNHVwXlKc3V6bqc7hx5fmko4LouB
TFzwGujH0Y0B8g+6DBgpmKj2oU/auyB2Qbt81zsaxFaNpcihZyisbwxtp7irBso5xODlcX9fat50
CNqpebWBg75zPUqlQjNrALJPvOY1rXPjnIyltvmIo+91zR3dyMv/MfZly23rwLZfxCqAM19FzbNs
J3HywsqwwwEcwHn4+rPQ9A59vXPrnBcU0GhQsiyRQPfqtfDoG9nTlKeNX7bVtKnUQ6ySITvzuELd
zjKmXjsAk1x3kN+caNpmOtz/rNFl9LMfjXxLx0W3MDkkFLK4RVEvcmzYMli+UHFnUzeRSaBj4li1
3j5i49pCtPQYRv1wNP70aEgTZOvjBuClZUzTy5LlCouNeo2ADhFj/3wwL/4fXpH10Ti/FVqxLFtW
gBH537fywYeGf3uPZNPd1j6w6mYID3+oaljXVisoMdsBDqED8zlnjQ91SySMoW3wHOUFbr0Dr1Yy
YtMz2SpTB1GVJlDvWLPnfgL1cu2MckuTLMzTVdW54NTWWPoseP2NN8n43cWGa1WD9OgGbj4GGM7Z
zHQGQKf8MZmttjd4H4GN4d+mD/QWVWeoZFts1IuMzt7rZvBzsYfSiW6mdL0rogcQF9sroYXViHqp
u2Y1wb3pOw0sIYwjI6wb6FaO3OAZy9cybEwNJSFZv7eLDAwYyp0WQkp0PFd5fM7JhWxKcS7DT61P
3E95kqV7CjUvkej4T0zacnEL7nTwD6mINNnJLZECXM00zgpF22yFroXtHbhihyYNUCsIOHHIovxO
TQNi36OR1p+9Uc9mE9lNdSAxEavfB3jIgUQRtAVQmsk/p7zO76mdDMc+xyeMCh8UGDpDdcQdFXB5
VJuf0tH7kYwyK3yzAwh0mS1GSJK1jrtxghLbVog3g9eJpIOXxjODGClNxOIWW6Q+/V7dEopcS9Yf
JuocT6PaDD6TvR+MaGuWAgCIP7uOZXcBGRkBTuM6tddpCdw7+UjdGebtyWjzaTsF8dd2jLLTWEIu
C6oaVbIaIn3chCQqR1MDyTs0SkWuUw1+TmdQVAL1nqgbNqjhr44CHuSOGYK3OY4uUINrw52aKK0A
CW6eNOFumXZT6NnW6U3qoJ0ADftorw1bDqcpkjsrrDzoxrXYSXmmVa5tpETBqmjr07WY5D4fcd4c
W2Ow1wzpgr3TAwRIw7yI2JX3oB6FsGy+bfqpgwixWkeNeWgdq7u+MycIbgLu3fsGL9ID/gvjDb/d
aA1qTtAFMOsy8iL4J+xrvP/B/ha4xeAnnYUHB9TFVu/owKlLdOBpA+LlwILSwF+nyUjk4V2HIF8Q
iq2RZ2tn/OaacvosysBFKi2TB6vQ2JOlS1BQTOCDG6O08J06VvWs7dgCVgUy8MZk5wE1YecmjjnC
Hjq4970U/++udJsVFHC6c2Ob4WoAJ8bWa7PuXLouMLFqYvZxlJFmWrspjq5nINQE02KnFX+zQSsO
dHIluAj+D870krgdrMchKo8f3sryEtTTWmBdXb36h9cdhAcjW3uJ2bAywFh4SoYiezHA5bbx6pxt
dOBnXyYvjM9DzrHL0aUN+sZxZSO+9mzfTLaKY0ffa1ooXpNSA6AYAk028kdbSOy+s0ONuAdIysuB
HDdT+WXKGojW1hFoBCG0sUPAvdrjjPx5HnK3yU/1BNX0ZMp+QmVmFSoJGROwLBX79k5O3IHxSBoT
NNPAD7kdaqc9tYPoTgBtdHNvsVUeKwLkI8C0oOtQH15mJmd09olRl8nvdAD7O9MgoWU0VvBsJfYd
mmbjt17n5ZrslrIj3DnboZj7Zg+MVIOCjb4PqnJXaXV7sVUWvm20+FDrIMUj1XiyJcHwIA8y6Spt
j7OPtqJJakKve5h4jny8xgj9ZdOGTuiowoeFE/Zg0HPSemVHQbdlSQOGzrJN8s3kodoawar64qnG
mAOFqtvFoHhp7eAUGQFW231V77q0/J0ZgClRI1Qvj2O5RalUt0LdFvifl2nqeVMeXQrvozlVfKh1
q5ifITNWrDzm8i0ZpdWVl3eXStX1U3V9uh75UG9eHbZDdGmsj9cfRBQBVgGNnblA4QMpnjUIlCok
Q7QD40AIdmxVxPCxnmF2+lDvQEPoEu1KCRklWpJnAtDdyD24Jfi6QMh1xgGNX0It0i8tsT3WU1sd
EO26pVVkgmJbTb91gzBEhAw8EbFyf7eGnGIF74I2cLijIQrUoIyRAb79Bzo7EkrWllO94Q0Y1xa8
7OJDPWoIWPvB5YPffMHF52+Xpst8WEfDsJPfIDcst14mOARPBzM9zd0kajNEs6SHs7Rkjt+pqblb
q2fdO6tdGgEC5MrB7Lv0JIup2+WsuC6m/1yepmq68txV1xyggg20irrQ/HIQWE0mziFT8O+1s9ix
/DCsK38MtOaUonRPrqJEtifuOmm+JSuSCWHge508ShQp7othsOSKZqh5N549yZqoiyR0PYhTTj42
85M/j5f5j+vfXcppQf9laiAAkSzRwN4J8QIR1PVVA1bmquOBz1dBJNqVpYfRbpmJlQ8NRW/cqsly
DrSiksbbWprk7KtsUUVJc8tqb9LsE+L7m8U0v5RWZ3yP8+i3ZYJeKbBQbBUhzx/rQFErQqNTar5m
EqCpyXUQhlDN8KdXQg+vXM1ugB6XK5qnMfXiAWQC0RDfliXLZd65qRcb0g5R2GV6eQdGU4m1cGXm
0+zsSNM0puvM72RZ01p96gOChQfchCphjwNBTpLNszAzFDx1hN2itR1U9Zlss3gzQ0nFvsmSH4lh
yV0gSn4xezPcjk7gHOzKzZ+N0PgJbqP8h1b1CtNvA3drWPzYBQkIsxAg+24kYICDA1SfsS8UnJ8K
mYPR3gMmP2M/J2u0XlIgEp96K17XtWa9kEnq9ZpF4HKlkZgYQolGeqGRMw2Db7idOFRaZeOZXGkb
Tau9TauWY+OUH8JS8xts/Y/0EBciTzcsasHcW0b5S5fENqovbeBx1DPdArPmk2W90oD846z/qZu5
faZn/lBF6WbiUFcjD0SUIRDY6cOKLobnKbRsHW+FDLj8Yrg5IkIa9O6QeLT2Meo0D50sgqtZGAgm
sN7+XFvsVzEO/W/vXoje/N129ncbTMfzWsi1yFuihfa7tdwdprXjePNafCmDFRAhiFgq1HOM5POm
D7Jws6CeTRuoBxyuM5SB65AQLeuN6WXjgxY0A+rOk8r6zrtkAnqu+AaisugHlHFAhuoN8QMHch33
l8gAgwcmqvA1qSvtBdSKhs8nVj2D8sM7hdL8J+uVisaQ1K/5WJhnF6j5Z2ZAOztC4PPNV9n0xl1l
bV8+0totn7VwQvQAPFgbWsCxe7gnotpYQSP8ggXBxpJTe3ZU06tiqkJtJKlHtsDOuT+q0iuaSFwP
qgxmONjNau6TF/LehzEb5GG5DvWWa7PIGg8x8oZ4x/IcSyRHO9x94gChsjTG0Yu6XdqJBurpgzzT
2FLOhp6Hq6StAU5WQ7L9Zw1NoZoUuywLIZZ3q9Waduig0tboe+LdIx4+VK+8MfKRbWHp42YrIe3n
vH6w06q/Lf1gM9Ovapd6akDk3SOYbiJsBPT7qhclTlCmF0KrwYuhNgKG7Hm8+JCNRymO/MBb/W/M
akS/1rbeZ+RLgy005WNABxkI300GpGY2imOYOBDnU+dZarRC+wZ8ZHZODTcEXNMWRzCEvnk4Wrpj
dlGK7wx6OasCuFEIJ8oEu6vK3i+nET01EPil8Z9ZOqZAuxoSEJHh4vuPXzrkWrc6kqB3+uWGWoPg
6cALMK5jMukNcxeKNAXwDzcJPej5FSiaWwcUdu3/WUq+Ob7vvmia4jDfA/A73mmiTNcFtyF6qDXH
ItYz64I9wyapOmdXuNPOc1zvTg0zKhB3NcFXNg5vJgOIt1tqditygCwYAhta1+w8UwMXt1pJvgOk
YaDJ7BWHAjKG89XGQKSg0dZdJL9ATZC5cbuhYiYqWaKKJs+ySuwE2XoxUY/cHCqEojHDbXSuhmIJ
bmGdHYJ7JqyhQBckG8SQE5y+wZ9ENqqumf5MzOUkVFtjm2ayqWwoV0d97pd2md88EeY3MFjkt76H
zEETgofecBLPXBVq2pDgKM/z5Af5IUKLCS2r9JPWhIdlLfUyVZ8j3N1ini8EbeJ1Zk3Wma64vKqm
Zc8xxO8gDor3sNjHKa9XBreAD/0zEXWB2GkZVA25wbRTJqS3CUWToayk0sC0DxtN0HBpyEazZKNh
q8nRN8PW88mGEiytmi9D4wo6SW/jZWGJku2qKevt3y4NdqV2IzNuHywBELkp7eZVd1nsB1M6vjSx
1yLWH8YPAxvArV157gVS2Tm03idwkaCIZR/w6lbwwFlJo8vvEbeyO/hY8rtd2ycDR/cz2S3cbDdQ
Q4IgF6nZeYqWPDQYCo6h+LmZjaKx6k3FABgjcESLQpmr+Bd5iqe9e0XB1AhyVWCK1Ug6G+A7nVlj
Beqtm7ifvpOOyqKZ8m74QX+FZuoJ8Rj81dBeQYV5AeTM5K7jOB9BFyUQiezkUPuGhWRzp1fsSjZq
TDWLt9M5tpjN5JCDCfkKagAQkYIhZLXY5qupa5QRAoUCqpnkC9Bi7DvIeiASBDY0aqbSE3JbH5OR
jtpmIrddgROAa8sUdMKteUV1E6JSYfCdJ6BO1mJhXhf7FAD9KIz4J5lokvyp10zhD0MtWkzkVkhj
6zg2ZBVU6CtTQbAq6sK5Rzb8c3aFAAUwTVKz+NLQk/oXveh+4UGUH6Y2KyDNZ6wLlohnUG0dQR9g
n0Pkuc6I1Hb7mvM7mRY79bRhxD6e/KYMyp6JDU4gmunDrAQIUV1mWeOERrd3mPG/XasuBapIwXC7
1rT8NOMpJwvFS/aYvFYmUlzhECBs2iVudh/A96wHYGkZRZ7fW1Bc3oXjFFvykxNDQpn8itaa/UCL
YK0DbVSxuH+ZMBZ2DNzxwInxgQWj7GW5CYIAQoyKRmNZR/QYoPV9EgFqtz6HAuDJUK9vejiUxjpi
hQU5Ud4ebNxSDi6EJ1DOxM0bNZPizKgMpF1LpALXHyY0w/2us3A8kN3hpXkrMtTStvj1jsb3Xmja
rjSxg+W9Wz8BDdg8MVNUQJ5bwY5s1ITap1GE4gF+QQEitB19FPRJRWEHslcnOpCJPjeyl30QA4Y7
/ccX/IKzb4+CNuDqhQcZDCfbVG1Y7+0qNr44nL1CZb24V7rDX6CKiqhMZ3zJq1zboZge0ifjve0h
emERsTei25eZzRsEDekFkIFwNzWQSZmNM/E3uVKTRQEy3gPU3+Z5berbY5XXJ90yonMmoAgZoR7w
tQg8ax2FQhyKIo5fy0mBxqXzxPQ+fjSd+EReQAIFu4RDUpmGRllMoKpr+0snBjyTtDQ4ODw3AWyR
Yjfvs9VmG9ChS4SN7IX22q5puNesKbdCD1qoSsum2Jdhfs29/gr2aFCf2yVoLZa9ZFWVE9vSRlBA
2HXLmZevlh1kI7RYPq2skUEGklwBtVvloW0d/r8ML0T4Qkwwi8sIzQStL9lMLrPY/+ZLtg7adIEE
3TmY1yU3T06DEK8xgGLcqoECRKDHuXaG4VwtCNGsIFPa7sYidq80QU3ZCLFHqCmZnZcVjVoG7k0U
YdhKUhdXoobWB6F3xfFpqnWfAXKJRo83qBlAAaMUkFAzSQHRUfqIcTlwyImTuR2glUjWeQw5yK3T
jvGBbGUm32bnNeRNRgZF3Q3CcojTq+ieZ8fJoaqyG9joJnYkW5cnB0efouO7KN3c1RUNZ49szpoc
nSJG1JW5zzoOcWvhaNUBbD/GF6/1bkPR8UfXcfHsJHI2lw6rj705gElDeaWjfL8oG5ybV2X6I2jk
vCjUingFAYIs9XbgUfI5wupfUbjWruzadEF22MunJIle6onJrxDWsjY24s37SblZY7uCfC57hEgy
jtjdDkZzFc607YHa/BaAgXjTOxaHFHnTf875+GZ3QF6FIl62riPLPLaq6TKoO8w9N7LeD9VE98H2
YfjH5cOl/g+XJxdka2u85M5KevNGDdNs89Y02J0JHKv2HyZC45dsy+66mCGUVB6HynkhU4to6M0u
9x8kPEQq5K7KrdeFD37mjF/8qkoJheTABu2MJHglznhJNupSozdd16yoS449d2bHRv2qaq1rd5PW
RA98+tbVnLgf4+n9GJSJejG41UMEPW6LyTXiB55TkKT84yqYiZyMcBFZUDZqxtj0fBxlii0N6VXK
sXc3RWtkSCp0aeijurXatzbKbc36WHf2qUvaYuf2bnhZGqfMIkTKWxwRp9j8FWa82JGtsG0cDsmx
KsQXSl9SqpLymkkNUCmrRAR0AjKfNDFoQHI4TYq6WphapuExXEvsVZOyiqApqrKe9ggQMghTDvgx
YDqY4LlcC7mp6tKE+pqLzD17qmDBdDv3HMWyhQhw/9QWxT637eyGMGp+o944pOnt12IM0z6bZ9jk
7aYaWObFRG5Agfx0rAC4aXUlashjaJByBp0QiBzUxLIqDqNhDV2Lcb3Y6A2IdOy3VdOF/nKpVK1l
th7sg9r62WcWUujkDGCRfYLYyP7DReY/wGxbVLIN46FWlXuTquZzdUe7dqVAuXvhlXtDdO5emvVL
FwEZSk0YexM22YQp7Qg/aipk6eIw6ofBjoqUITDEUQtgFuLRQ31uD7UGnDoTJh5ks/VUqc6Urx5P
m6MQ5s9CuaIEZbiIQOyt2ksedTQmjy502ntT7SG62obAHcKeOQFQ4Ynws7pDzAyItc4cQakeFdel
GISKRoTxNhcYjyyuPtulaz+kFTv3crqbadskgDLguw88y6d52AelvauMPPfJtwpy51FVobEOZGds
aEgTqJwdkC5104MBsmWAr9NiXbQtvxk26IGbtm4gxYChVlj8Fkk0bt9O65qnxtrKIarDaxB7VKp2
IgtCA2lM2wWSRY2xh8r2kdE/AbvrHmJ3KiHRJNJMX5VxWJ+AbRr2fKj2WirrE/hNgPDR1YGFxtSQ
X+MOg5yX/G16sWXsITOUIqSQAmkDxPUDZMwuoUKX5w1/64VxOmCi9bUMFDMoSMUscHnokk8FYT6c
tp2DXgNiCI2srygNjZ5lLL6Ek+ccPbXlsiaB6gDUyU2DUV0sx2iHFXW5GvclD33XEPUGRUmYISNy
kshyqQasTtoWGmACpZH/2mpT/RdoHDFkyfLIpwGAlkDG/3GjYWJGSKLHY4pTIQIHEsL3q4lH3Tkr
qu5MvaVZbKDVy7exyFAQCUhgrqe/gT/AxiSsrVOvGuppdquUfCUwgbkRW6gaFObGQoAH+yqWgs5T
GeeGxvPyJsIUdWmqwWcDfodWbqg+MNSSXZ4rur+yR3EJ2bgVoHCEqgI9VRpIPZO14zHB71TPUHe/
IF5cEU9biB4CQKfQFzShcPMbSG4na15OqZ/IWN9jhx8943AXXIBFvlItc82hr4nMCbi7gnEP3q0E
sNPYPnk5+E/lYDWbyTaghKtsZqYBl55f6Lnv6Sjh7ryO33VHx0E4AoUCGNPHbzTh5F0HtaV419Qu
aO6EouyJEFxHyazqFrHVOc8VcNGryWhDHOYjDeyzCBgcl2aMWxf0mKqUiow4NsarnPMOCRdZnKQb
vm8aMwZP12L84JOpJVPnuMC3A+eCarTpmFrOeIzKZgJHDYaLDdod+ERoXIji1kQoFfmb32ITVWkc
Cve7zJ320hR5e2HDiOMUjasEAXa7AvVxPiD7rBo8mfML6GeBqU9GlKiHQOhUEZpouOQkkJcCKXMJ
DMfaDXbxqONu63ojJB5irX7usFuA4GTSH8gGlLh2RJa6QIGb3KQQOr2IRoNAkhFDN9trAcL3hMXi
TSCw+x6g1lhlQ3UFAgvgv7ZLV43hpHvGA4QVx6cl3EFhClTOVUd7Mi4fIiA0LBUAaBjYfnQRyylB
h4LsctYXN9Ta9Ou6jNi6Hx38g70hsTZ47vd+Vdio89PM/JBmmvVk5W64Doo4RYShsp+sJNQfU/dC
A3JIAOzeCEAvNlVX4gHvgfVPwXWTzMrwm1LdSCF0XewRdqbR3BdTZlWg5k2hw3vAWWxL/KHURAK8
uPO4lu5L7oXimOhZAgABap6gIF4r2pC3x5LIXQAX3OqFHlJk53k07mMPmk0s7HGIKQPoCCHqLUbc
mqjXpPp3y6jNA0AH3sbwwNeqd5p4QNIUz8Ui03097L8hbisBQxHDg9tm/3Cs3AD5Y3ptuGfsURfY
+zmzs61bswxohLDnO7C8BwdPC45ZNTLfNr0Xz8k6BWL/4ZoOe81LUCR0usZ3EPdMn4JYnKAnzNc5
+HDWSpTlFqlmjOruBmEHVMLxigOmAluiGfIkNNQPdAk/ZFqQvY4TIEZOZIsLi7P0UYeOWEU69swg
NEHVSm6ei5IZ75oGWh7nAB+6ZTrVaZkkXx7yoF1lvVNC9yHc0D3Vc6ffLA2QPFZ3WLo50r11pDvm
cpv9OK28K2FfzU6soVXKd3roJtepyMSVetTgpItSEtGFG6Zmjb4CitW28h2SUcOl6LMe+1ygsxr6
EQr1gyNZyqpCKZzB2+Am80yld6fgRI07ADh0oC40msE3z2Z7rDyCZRJVyMGpDLE/bYfktWHyhcpK
a2y3IXYnoL06FsFOtB0/UUkqNWQvA8PzXdSEbsiWK1+aQG2qcTDt6oXsQ2303rrHRTJ1EfJYrrRc
pHS7dcm85skqOIo8ewgQQh9W+xQBYX2O82JcZWqIKmTvmGugD62tZEJaAxQ7gGYMqqGeCeQ2iMKS
bLPYYpan5wJVGGDK/ONIxmyw03Npjg/scZwdTS526pkMt0utQikz4nKtj8r5bg0SDussEhS8MhAk
5tKrwHeDhqqjqYff/m/X1fj2gx3f5r5ZYSeAlqaypP3qCj3fLWuXJbFtbAaOymaqGAnHDieYvNgD
yTZcyPSuAWXShTykm+1nOzBVa2Tsq/XyqMUXCwnjcJQQZsbjV9PSzFwxE4U/LdNPPRSqTSQG+rcH
s+Ykm16BrBdTnw3frCGuDtYAnaeA9+1+qRSkIkPI/b5NUICcZmmCVqD3tmKuPCSjFxT/uQxNuE6W
AgrQeVBhUmw7xsK+THfHgYh53BIxRmD0QeJhO7j3GgJnBd7WB+igG6do8owT9XDWsqutRGQVbFzV
nmw2+CSqrYWv7OzT5TE+NAQ2fCrEBKScbRD+cFZzreWH6kyZS+iCC/CTBDIOrkPpbRAPtI5QDcLX
hKo1qW4zi81pldaAkGLX9BTqutwb3YiMHmD8UEONauANY8fYVqisPVDaIXAzfp5nSQ2VxjTz//q9
y1TQ7LpTG5vSGQ6on2H49WTZMf/SofZ227p5kW0agFYkMvQXroSkSU06cY30AP0yQB3JJTDCzmcC
0E7ySR2IrK1GE8FnPDb/uq6sPLHuK7BZUr1I6pjNJW34Ya4IoSFuRYe5fISG2KAfZs1ogFX/46zW
0pWAvV2BF3c1qRC3nY75nSG5Vk5OcSUTNVlRuhvWWI5PQ4Dzsjv1epm+8yV7UhgQtgJTk6OSO/SR
zZ+3+kfQh5xUyIZL7Sd9+MvHTsPZVf1r7BoMPY6FPJcX/Iigq3gZx4K/jCXg+aHmTHsaOtCogkbN
FG9oyIMqANhoQDQXaJAXS2Pi3vcN1MMxIo+pzKEVGdy4VSF+XsU/0lT6BZ5QX6dO9tswTdMD/rnT
S8DTF3IAAQrOYHrp3cz8anXgyF2SLJRMoSYERtNMsdtaMipDngGJJAJt45pDdE7qIkIpjAkw4TKO
AlCS1+0vmtS0Es926n4cF7QuKdLcH5i1Ao4TPM3W1N9RjSj9KEnTn5P+leNW9svBDW1VBCUIJy0t
BKTai54nbgIpgA3Khg5oSRrys+dphcC9NUVZiAJSd1TnhS1VlGrWjkbUhFTYtYxNBc+mYcR6cN6j
VsinxA/vsDtvPBOHiP/mjci2uPW48S55oyH2wh0ItFFs02n1uQ2m5/GPlDkqDzpwPmVgue+bXvgo
H9QRMKsgvaJ8SN8c8QgIEYoHZ0V67lWK3Z3S0me1yA6tGhp64ex46CXgSUc+Pi4s6xpl9Y1GOv9q
xbq7S4QYb0ZoRmtpcPl1aNyLo4XaP7lb7Sc3d74VVTz4CJJqWw/q1Lge+C4l6I33A0r1cAuN42Hv
Ijy6KkcL9YNkdCYUHzFsJ8YsgA8UnOx1zFN3bbVtcweKtL2XOs4IOUrbMl5vag3ZApU6fde0Yjew
QDtLvUM0y/0iefIFgpPJa9LEHRIvVbLF0yV+jSfkgSdAaK5W1mSfIyQ1gUOPXxU3/CkDnMsntzQd
2zV3UTxNs4k37LtQO1mpa675FD9wLudnsCDyMwDAiELYBNcmQ5jG5V75gNsCt9R5nvwDEEOnOCxB
8caDCtckzp5IIYGa9np8BWmSZv4yDX6rTT282wVAzi5r8gt0M41PUiK2T0MrZ++HNLs4M+W8DKPA
EDvsHKe1HKrmSbKhR83CxA7M0Oonr0dRb2B+ozlwA9ZPog8DkMaFpX21M8Sh4qjYgKG0e7ECoz2F
HUCvNIxazXv0me3TKK6s7iUuQVUwoTINia7uZTDi1G9x09m/ZZ0tbuPL9idzSz1egkovBpnEBjVL
4wmKTiiPROEmwgnAfGkQvnPHTe4FzSqCouuFGmmX5QWhgM6PQNe4JhvDG76MqlmGVs6dQ25oB7KT
B01+GKI05ysUdAPoNuO65LFcg3wbcKltpxof3IcJGgaZBIknxNkG4EgbmfhhbuXXMG71tcaT6UsW
RchLWsE/jg0hP5zWfnhxiGhdXrS3UcTferN8GdVDkFjYmOoVQuaQJB+LDdmWCTBbH3CXys+znbGN
SHt+AK8GP01WA9QxdedxHekng9mAQE+pouaAizKFpRKN/Ljk4+q+REl2UKZHWmPyMN2oEm+/qEE9
AZDDtxqYnK0AMmNPwxBJ/C74GtZ6udeYVmxTvY2/CTvcJn1UfAbVxXgE8S/OVcpeWNNLOGrlNZ7G
XWUl/F4GAB+WDpKLTGv5XUttfrfAG3AYc0vg9PuvjXo4KbcQsLrTSmabOBsWDMUcQq6bKoTEcdLw
oyJc+Y59EwJn4IB7NkB7t+WAK55B3BieJKRhd4YQ8pGFDvNznndrhjJAnz4YbA/vosqQ4XWgOFbq
LfYro4tHnhpBbiZde0pmbCKFsSzssg044VCTQ4Jk5EXzDf5NqAeOsrWbmM26zYzw2qasOlVBEG6R
QQk/l60JRUrd/mWXE3bUrvF1qLw31zSuKgi7pdiuKVcr4F8rIeu1Wzb1plEkcKkqxuMsAsdIVhtQ
WVFNa3bB+/FE8+Sq61a2AwD5Ro7LEpqc/awBautZEn3yNO+fVOvyp2GK+WlocTByPVF/H+pmO3iO
/AJKkGIfeoOSXTXNr1P1jeY7A3WUuBZ4sOKueQmr4OG0U/19gn6AL6ppl+RWg8Kb6acNjstjOmT1
g8g0Y6H/HAMbMbiqYjvT6l0Ez2PoSiRe7h5pHEn2qutJtwal50HUVXSbnK4N1t64n2ogkOfR2ACa
OeZZg68mbh94OlWXYpw+60wET82Q5+cCety+phv8WrvTT4qGUGOJDF9THZGsJWASp0azlkig4oMH
4F8JAQek/kvdRmnDUQ93+uI0ymcaSNmlh94yPjUFNz+NqQaO+U6Pf/dfGiuufyct+11CyeIzErYR
7m+je+laKz02zTTtKijpPaIWnxYXsf6t7wDIU4tQAbKfIEfxHZ9H4ZddaD+MIELdXq4jfSs1iNWa
bo2SJRdV6FMzVHdq3C42TjkUtwsvaL0V2VBoFCNqWpaHunff/ED9XoE7DRQJi42ckyCD3O/knBd7
LnsGrnEO5oUyq+400Rfsx1RJwMLAH3CwOuCWExCuPns1ChcsK1NEfawp18iSfmorS19JAHpx8oiy
W1IKVUw2aXvANKJbVglkd5gTfO4a86dhFuz35OduoX2OWg52drBCIyJU14+pSQEGH7OTZoX1g+y6
nb8zoeZMItECbmpKM9QjX3tdCtHHROi3QDUi0sYzR4DPswrTXpEbaA4R2LORTSQ/ss1NiqRxlFo2
fs9YOzunVoS/tO92RY9KOs8UOBOL/lq2HQLGNirQwMLAD0UePyGS8mZaJisGTWoHVCL+ZJQayHj/
+PAOIXKGMOGutTIQLAfiH3pKWy1eq8xQaUpPcGoEtD+BDrPjIw070EbemW6saESrSgh67FDH8X6V
zEDjqiGAAK7l2N2hDNzZSS7yw4CE0sqxrfqJmgmZGb8oga1oWdrMtr7aJ06qP8gBWfXsoE+4A9oo
MUz9bLRSv9HTtwXpmPyTSIjO62akyOAUBdy7rlT0gPPYrhhqX42v4O+dnrLGxHnXYenPqI99FAqg
No81rxH2EXg0pXc9gnIR+OCkjkB5A+lxNYyRhvPxODf9+UdJSo+Z+tGWbrZJcxCwQZweGAr64XKa
lgnoQYfc8OUQBCjlyn+xFntN/LP5dbRTfsXXnV8RQWi3gT3hDKpss28es0+OW97dmkPjEDcKlGAi
gSYL5y4jOSL7qoMi+Y/NEjLdVV740N2p2fUIKn8xG5BCtk70w0B9n29GzLyAQdq4hrIGKaRRRz+k
q51KUOn6UdN4R61kOE6wOr4Fuobf2HRIujTe4IZjCh9qKFA/sgewYOHE/ZQViJ0G8lGpAVkgn1WB
MVugUrdk0oeiAHsyfk+6Of6TGCAPEJHdv4A5O956+HH5gTlm/ZU7OdiBC6PdNv9D2JctN65jW/5K
RT03o0EQBMCOvv0gUbNkybKdtvOFkSPnCZz59b0A5Un5ZNWt+8LQ3gCZaQ0ksPcarCHfNdY0YG/A
nueYAJxeURtViX4AfyN+u1VTYheKIaELeu1NCRMV0GhhB9O/xvhDroELoAxPBDtyXSCdmwp0rKId
2ZFCHS33Amdf6Uhg21v5Zo6ZnUgsC8X8xcVPF+UZWtX7ifbFrs3AExMWtqG1KleEjlCL0mHdgeVj
XpkDyUasr8q2XzppXT7YgQOt71mBgMvltEVFqfBtL3Re4DD5MWwjyIrcRyPQv1dJN33petUvBuE4
FztO2CVPx/A8QnngnnJ0vq7dJxS6xm2bSX6yuRO91Pm6JpK+xEMav5T5utEB7FPn69i/NE1x4FYq
L+7c0pfZKm8R7Tl9KdzsQ/R7zEqd9HkCC6IEeko51qdqqsSZD6i/kDR87fuo20u7R6FXDw5lUkLs
JWZrsIq/0k5yHzBL6xGc7m9EhNNnl1m6CjWEJ5Pndfot7b2P+dkD628YvQE3MjTP9JtWhIV1Bdjc
pxGhL1MoAhOBvImdix77PdOM6Yhi/fpCUAI7zpPc9KOwl63EAigEDu2NbJVq27e5K6ZDBTVgDI3T
G2tTG7IHbgNcPUI0PNK0f5tpPB7SIp2XYZZOb9TClkXaYbhxGgsbPLhugF8FhNDBxDO+H4cKJtRw
otDjH+KWRs8Znn5w7lHvTpyWp/uBAO/xIQQh4r0NI9xE/57HjirGwwJeheaBhQJcDzbx7KA+99dD
7J67P8XmEcLGohiXDHog78rTnhNUfRmg37jq4k7tYVFvPUVu+WyWXFE9lEvCefYAAWsFgHfIF2aA
RtZXOMqSK8f7eiABGPuBXsPBL32VBM6lnYEpbFGqPA2d++tgg3J/ShR2tKCDTOtMVRb8+czRTCoP
5RSS2wnmVOVgCWQ1/e2Wam67PZ2T48G8vC+QPtx3P7ysUw9Tsyn/tYy6z3ehByMIg0dLKN/zeOhP
ZYJGVx6xBMQkEm5rHXpjE4LtgpqFGeWx7NBujT6bwcROihObCBZHy2JO4CUm4H6lWwTm0BuNy1mh
6lvM2H0O6NwuzEjQwuqJxUm0MmHZtwIYQwuMKkbG5cD6ZBvSPnsqZRE9sII8gEaXPXnoCj4FaSsW
MR6XO5Nz56g9zmH6Gc0A320ieR08wBeLHoYFVu05rzwP1Frgr9iYEFR8EFbDCXgNlrxBsziGi4ms
jzHxttwuvTPxOBG4rfT1CjhGGBzr5P0ARutLaFHmxwnU+R3LEadYtAKAhFjeXmXFTCB8kwp/qF34
KZhhMzEbkrccGsfLJJ+zYwOhvUMXUrYGs765upABXWaum3xxubMTrGQ/g7xfK1qXXydtJVvUIwEF
2umhumwAJ+aQOsTe9W5/uauX3tEoXVK628Hqf/KwLJJ0MRK4ZfeNVPwBYJAENE2U20BZ7h+DWYN4
5qp29zOfHzsbS6Iy9LJtPc/QB9BslgA3stTO2NkQWSzPazbTBFHWO9XFLmF7hv/9OdJkGDOjcPJg
eZNz+H3+7WqMNps/RkXCQeBDk2x5h/FaNppiZe6otYHw3gZmtz+FY7W6Q3vNqxoSM7e5JrSirt0C
e9Ev4Q8G+gxWi4t4iMkTRxn/Mtj9TnbJYWBl9akTc7MNwizaDDJgb9ITy3rk7hcetp2PdUd4nCEh
+xgKpRaQIArXHBU6v9HVKVORMgeZJ7uojvrdvXTValEBM2hy91DPzVDS2N1TZpq55KDsnyrH9g+t
bM3rqGJYz8HLRSwCAYqDCyKYu4i8sN40bkqw/tGxlyp1hpUr28CHs72FUk83A6WVF9sWHkYLkxPm
lHiyKTZ2PPx4CZmSfIfb2Vcz0fyD5gptw+kOZdfX+0VNvnBYsXfn8Ol2TZPrpwRaFsMZRZH8c1Sh
eAHQ0PeOYR3Ru4H75LbduME6INuN/VQ+ov/jLew6Vt9Ju7c7t/6GSl0H2l3hnh3ole4tKOiAS0b6
F5Grz6G+GDZ2xyGf67fgbK2NdolRLZmlrLctauR31ZMP0ttmCu6/BZA3KM8tIqCqF4MDkcpbbIYA
5auX0+y52zqbnlr8DVfRRsGpHLFeFtZM3qGolC2tQuQnV07jUwSFUZOfKOAhUZOzLRTA7HcsAUq7
wBJU8bNqUDQ39/dOPwlud30TQ5jmcxzhl3Z/RNyeBmXq2YfelrfTbjle8nXlkuBYKb0msKx+aTTj
jKqbXQroKvnuxFmNapLXLiOrxPtmpOXmWbl7YE5ejKCcmR8UWXy0IrA2Nb7ofrjbAZjcH+E9N6ok
Al40e5HBBiKIy9xtG3LhVZk9YCkJPzgBgRZ8Tlj8/X41TOGSg6N3/CNfZ7R8KDOoI+hBMz+rgtBe
mJeugDiT5/a3AcVGa5Uzbi+BZU8f4sA99k5Gi2VatxTYuZpuRrf2rkrY2MVkxL+NVpCV80u3aHCP
wmgG3dzrJEBdRHDLVCNblVJFK+uLkXYZdDPCHG7hCLHcm7jcH8NmjnDcBvQHr1z1Fuy48fw/RFpU
Fgoj4sGyJFDiNtShLAGMocnlWp/WvIrDrIMNkodvpD7DTDYDJixKaykgLnNMawdwGTPQWUnhJzJ2
QCHBlVmXnaeWy2NV5wSoouobywf7GnaMXFMClVGZCLExYRgp/hiBY6THzMEBOnsNB5nMB1DHvhIP
Wt59BJ3diM3q2EbQSEWjNNetb5MxhyBg2MBHYnoJ0WKzoYNJoGsVJFV/sAKs88wreDvqxSCFiaQH
ReKlSUo956aldo+5Tb/atALszLRtKHx/wI8rtwMsq3fwSQOUBXhguOqgqXM/mNzvaVECfAMb7XoF
Jb55STo0OYxX2t1DzbwyOQVDKpIAZWBSxnnNeLCZULaCb+dePt3zpGqBJwcExyJ5CK3MeXoYYFP5
aQRkwSZD8CwhsXMdUS+cdDqnYHxijQSNMR1WoHVv5Cj7lVUBGhUH1rBTml8Mz5kjGKLsaaKNXLPM
IX49KvdpKAbrzCOxMRFYX+7T3+dHAg6/Zr4ZDBUPsErxbvPNSXp+qq9vovt8MafxOu9LWN3oinzh
ddW4AGDwG+aSjcnljEDGQ48yBo7BoqMAU0E8yF70hCI2Q/cDH0Ck+rUMLN19WxQMDaBk+lXOM+vU
D/GtKgA+M0RL9VQzfluyzoD8pGjMQw+1ha4MQDXljjOIw4du0kfYUf09boeo2uEurRatzTF+nx/0
MRbYjsW3jq4ONHYYn0IGISAdjRk+p4Uu1mQeOHKmnFDzQFyyBBz/OYcop8mZyV6bjz4Zx3ZlcqO0
TyVgepe2xeOtlC94g4rHESgLLPasTx2pgVUd8UU0IZkg853xKQC3FKNRNnLIug3RfsoZALRTW/1S
mFcQQ8Sy/3jXm8/N7a8PgY/zICL3B7rYrPH0oJvX5NgHNNsAuYrK/JhAjH1oIMuuX5lDAFj0LTcW
ZNzEQ3S6D/63c//dFOmV4zrq0hwAGQ9r964C2SUmzbaKbVS5IAB5HEih1mlVRdeOAauVe4V6ixRs
S8aW/mCaDVTncEQGAnk3N9LesKihe2+QEJEh03vdS7hwQ8kZyolO8xyr+oWEafw1aeEx5hRefSmD
vj5miaV8MxBg5VCSfHp3YPSwbhxegt2StPczJbMJLBZRNVMNqfeWq+2bSZh/Lqr23IqwCWEc8gKm
LNxziuJ7Q0n72ng88aOgbC6KtfZmHC2yx34ASnKRtQ9zDw3FpKDQEY7IIRnAhmQNDMDDuB12VQir
qUqz1eKU4OA6NZ5S4LKZnDlkzXNb4D4Cvg/acF37CFHpcKXiSUENK8YCvIA4zQpF3r/i+/jsciDC
eDqeyAC0jLBxV6npMMINkxcbhpbWW0Kr61SOwWMFjWR8oeW7Sd9ntZB+fKNMXa05Cx55PD1ESU2+
KWjlnblDvIu7fAoCFX6CUFJ9oh72umb3b6M24KM54+7I4Ax+Rob50A7kRwT+5xMLJpRcGm/cJBZp
X7jlga+b5t/+zYScM22USlBDR53vOGUS7NsBpYyiD6B6oEMz4AwTOWa592qRBKZ4wTitCFbwYCsT
9ynvc3GCvvy1mQV7mkXhPvG6vzgE38fKKEURGHVtYYobwflGps0CWnIR8GM4MDuJjlQFEoK4I/P/
GDChmWIm924HqISJoe9R7kMHgNGaQy0ZpJpRpNHaG4riuUUf/RBS1PHSVOTPNc/ZU2IvzZjJ5AmF
yreXZEeTs0g0rWiuIrT4MP9++u1qE3eeZthdOF3+bCdd/xQnK6wb02MfNWtIi027XG/o8WVLjyZv
QkAScMvNRzCEwb/pF7Wu6o0N7X3cJ7sl7HnY0baAO7+NCF0SvMWNdB4BEqu3JmfOm0yZUOiKoYkz
r4z3LlDd5jImFY1aCA+2DX41FwCD1VYACb8KCHUalOgIRNnj1AK92WGb+N0pIF/XD98E6dplMQHI
EjKAluY4sNdhZKuX2Um/WMBIfa+a5oDyZ//GxzpfQTJLHdFvbCE1kFwCjg3nzGyAUeu0fYfWWwYN
lneXeMl2qtA5M2HcROsEVb1PfdMyAFPBX0v0NKhjvg2xyAA+nNyTdNtwaeaDZkq139r8YIFO9gik
/3eTVxXcRhNakLVtJ9jsFyNgMs3c7+B18euVq3OQR+x3UAX8n0ZdPc9chbjslNUUIi26ntUU8MRI
khHKeb+rYGDJR5Bpu8fD1xYczKPJdAmAPgWvwmPels7Cq7L2UoqWHbCr4X6S8u7ruxBB87UlufSx
06FYipZA5WYgk5th1ngApyrrBSKXcpPRFjDtuUWhMpGHYmrPE2rkF3Nwo5xdZFr7tmgr1Ov/yuNX
5mC5OkTbew4l5Bq6rz1b9oqeqmx6N7S+LAtfk5K7jxQ9xbNn2VDR1bQ+b+gqkMh7us/72X3N6LtJ
s7wR24zyYWVCfXYuMv6IXZg612Dufzhb4P+/9+pBHVM6v7uV3bxkol8DrV2/j1UCy4S0p2sr86r3
oWgPEEcIIVPNgHdXIfQndD5p7HYpHHSuzemgNqNUi9PrRHYfTgeO/gDhhfB5thusilE4KC0BzRKS
btLJCd+l8g4sc8lTk9PqoYhrMJJ1vu+c0m+cYNxbYmBvzVeTzcWU7z0UAHwTxoEABcCrnYcZ32so
qUBTzFQ04agpT0k1QZIXb/USaxZ5yqd5c69lmhlKkI07T2A82GxRl7KCTiS9cCgFHYDteRU102SI
pK8OkqnXpmDqsXAb9WhSAVK1Ts2iChZg/ADG1IGcIIapPHhuBBaDeZnNAW7advP+IWcmfohvL03W
zVMll3IS5cFt5kXJQKjwZk6/RZ1Phin+lji1XMbouD+EkEc6BjkIAaTJ3ffGhqB+p+i3MhDTwkPT
75HnbQugUBNtQL6ynlu+hM2XAljYTR6BlguxAwScKMta90sOEcUpDt23lKCek6CRB4BGtOk8O3+h
JL5CEa/66kko3geRN12KsuaHlEOG0gzg2xIBePtFjJkC20zzh7BGfUxavAtmQpbSd8GEfMJ/RO1i
/CjXSdNbb63d3a6QBw1fBn0+neAADQHZoFbgxKoHgTvvBjB8EOddWJxtpgpNRZ5XGXxldOyGaBfe
4gld1I2j49sqEP5mAKSPYOZ1tQR/K5jn80Dy7AzulI0VJNoI9wFAJbJzEnT2QmX9rwGWVvM50wN/
nGEGwkBgoFI2BOjQeTCXknFr+wqaE7uM2i+TZfF3Gxh6H6o3KEihafPKgLJx4k68d0OlNslQxps4
l+K9n1AThHXbJwWB5L1qPeKbPKvHt6oNwmtTF9kDyAd8oaoJvDTLGrbEYdYWhLdpOcjafraER08s
SN9NFLTu+EQAh9JD5lA53hFvPzlbrWM/FxDdX5SJB1cwPCR3HZWTvjuOJ7sX3oFLQNx1dNObBGUA
hlTgNdzCv89jrjWcYHH62kxz+zAOMdvGmqdCQOZ5s/EVXuSqH45Uh2iDBa0HmQl4tYLcHwBhrdOA
WDQrlKrqrQnHQT5GXKg1XNr6TW6YNAbTD8XVJbbuw6HP7aHcxCXohxyao0CfYasRVIeCAA9EUJ67
DuBeQf5flCdsze0dttJs29VB84B7cLUCejN7djn8YLkzB5+bxDoJD9DkhZo2WVU1l2xCCRQUQBAj
+0Bdck9Wx6FKG392pvhrwAXWN/H8bkn719o7bBLnot+FKQRfqoxsoEPwvtwPYVJPx8oF/q4c8f6O
Iwj1PMO3V7/kjsRXb8gUms5Fu7BpZz22dGS7wAOD1AOw4JVyoNClcr4mUPnNgaaBajp77qDOv6Lw
WDgqK8yPHZ29VRLl4tnLymIxavHYnyNklH94KioX1OIwRo8AwBor61MWBtYncP/6fZnhS2RCONdA
y3BInLUJU6eD9nvc1WvUTbIlJdmwsjwZvyeW/JLXSXBJem++iKT47lCWvCdtW68EamxbPDUQoksk
+jx5pfgiw9d+ZktztjdUcgGVsOHUiaJ7HsWv+a1y2s1YpWRtTrdJdq7x0HkqBkUhmoKmGb9OKDhe
o75n1x7GMlbf8KOJ6rAETWaGSLQJrQ4zRskkHlh9tDNnjYOAnjmTuC38dQ2s1z3faiFxPjWC3S4+
wq1B5fWaRhGk4tj8lszD9JnEhbvkvOyPUBAk1+yv/KTz8ndezw9kMH0egXZfju30a36HX3IGb6Q9
FuvKH/sWvmRMQnPbGaxPCZ4iy8hl0aHQnwnc+a5o+8+XTtXTpworLp0tIZJ0ngJ5+9zGqX+wC/yG
XajHvHaSpCCgUWAAiD19KhJosFLnldoqOCZdDEKSDuMqAPYLmjlw/kaoPNAB/puTOifQes64tDnJ
7XiJp0j1705Cy4M/BbbYFnKyNr0bQf8qya1zX4fOcsAD8HMl6Doek+4HlE9fqm7MX7skhuhCmman
vIznQ5KxZN2kNH7xxjpeOGj0/0idbNFVlrVyiwgtEku4UK/GwW17fgS4C6Q0UEyWE8340QtVXftm
mOjYIgJQfgDuYkb52kN96zqrAXxSADy/smlcEcBOoGibPiggEd+VBWuqLh/GS+UW2dZx3BEY+8Z+
GMqBLrwgeZRZoc65cMIdFO3tbYlK6hnK2JEfVZy+pTaspMjU/BxsNHhFXn6bEpwYUNo9ocWFOwSK
yAu7gxbR1IQyWopsXM64N8GESoepgAZe3cHcYugfXarKR+j+Ebd7jNOsf3RgwnopghBbLx3pfEJg
p+PULRZpfMuIVM9g6qnnhrVbiMfUl1tqBr7bAqRrZwYjCX8+gKyEb0aZKLCRJOFPM8jBe3n+bgZg
1qpwgfwQtMEOKqLtp8guhm1jJUJru8DkaGjAhmjnLwV8baEQYgd7bCzYlWFHbPLenMPdYAwz4BVZ
ugPIAso97fh8qzcRwsghJ/OvsGr7W3irVkUSnTo92ZVQtxmHwXfcINhnZLKPCW29VUpH66nlWImw
2gZPP6c+dyCYWHn4oTGlPnsSzhF2VP6A/XS5aCR2zhFzIHFh269WbzlXTXU5mnzZVdPnqeOvXsHc
tWiG3J8yD5ufhH/u4N0Au7IgxZ6/99YDXEwOWP4qCL/jR+QQOT15bcgWzCL0OiYEdu+FBwVv2vYH
G1pfIJXol62WW55y0MvbzOoWfRm8m57VvYX1AaNtRlJCWh+E1W5pwvvsPzpkJsz1ZIcmHyd/6LDR
pobuZNIsDdvNENqqHqrKuoOOorjVWP4I3uON/2aGw3Lo4MmuqW+FniP1nMHOYTjMx3SJqowzL6KI
eydzqFt4A1upGFfYWwenhCgMm5edLZodBLMvH3K3ly0brqjKp7s/L4YFLQPNoQiX5tpZNQ2nPllZ
Wr/fgdAOnFXrH0a03xzmFk7uSkYgMjjeTeDf5GsZr8o4KR7uU4cIVj5VkfCduZg5IXdQzRWZW61N
jjYMRdQcUvLg93NwH/VbgB9VgHUQdprCqb1fpEEzwjJrjv37+IeToMTsLkvZMHADOwfr6yY4VCTK
L8xj7gLUkv4rt6uTA9WLTxZH42WCTNaWqc55cav0Yia0oHUuJG7cl6DIIVwjA8tv+p+h3dAVdVK5
HhVFmy8hMHjm854ApLY3oRsxubS95GdVT+miihPnZSRFejJhgJ/Msz0+ouwDqiystXw7LqL3OQya
BRSh+INwBigwxvZDAM7Y+6Aqvm4pyTcmTPsBXRKsfEgAe9LbmwsvlDAtm9tbbd5WVoAshepYsIvn
xNV6GZItZ0+bEJkY/3fXhlbfONngLRdhBtuKQCx5agPTr3PmYIs6O4dJOq2j0QsW9wFzBpa26R47
0KvJB23hLjpVTOseO54H7rp7EEfs/agjkzKv5hxORXnpmyDOx/YhRuH0wYRDnli7Cv0gk7/N+D2I
d4au4aMIKfffOfPKTMa9LvW9AsLy95x5lTWwc7XwH/FhDVAsOMRZNwZJSQJIGy9QlgMMUxQLj3vx
yYAvbwNgrNId2o+PmlTp+mYEl0lXLksAqfWgefLPf/zv//d/v43/J/xRXkp01sviH0WXX0o4jDf/
9U9B//kP9BN1evf9v/7pUpfbEKWCFKTjOTY2DQTj375c4yLEbPt/ZVjRDiNI6jtowWTlBBM/WKhO
kfI2JW6JC0mdDgV1aR2xMguXTTk/gGrufZrRdT40Ex6rJkxE221ayafVbbSooWUfkRrIzR7IDw9k
y1JJdZ3raA9mPrC/OsIyrTjaXvXJRPBIba6TW4UruL7QlcmZQ1MC5lKW08NtVw62uVK5d8khUBAt
/31kNuxmi45xLBW8C2qwfo8m9ac8vMEb46YAM7IdioMMU/vRlrB6N/BGSPJ+z4YWcDFaPEcwDOFD
W53yJN14sztezCFg6XSR+fwugqrd3/O8gGSDGPDhc3AtVv/5s3Io//PDEkTCGUtyKRzb8Sj7+4fV
OtasKIG7JLyiYHji0RxQb1jvLMxLC8YdIKK1YXF0yzhYVSWQO5EOTe7P6TKhHJwnWRWg5McFukoQ
kf9zkjnTXKNnNXi9VuMu54GpI5uJs53BF7KNzJHJmUM+xCDxmpc8iht0QBtnG1f58T7F5J37eSa+
naGvCtGO2+RiVs3RygHoCCoQz4KmecgLig18pjyYbPW4R5vQjHDupacp+2mCWst/N/pgQpSt2C51
B9S7o/aWug+mnYAu7QjJm3vufj7qVTZIHEnkm1EzYK5pwomiAOQK2GiYgbJHoZuFCTZVPXV8FDHk
dq6G/nWK5XvZV95ZtbZAA/inyQraqZOIK6gr6UkxGiWARHdwJNEhWilo4gM36E89k/t8oOJCxwF9
OFUT4BFDtORS0YtVDLipj8WquJg5VcOKBdbNe85KcZIZmA0LmkJz0Bro+RaakdabxEnpw9ziHgWg
8pIHXbe6W1sZpysB3arSR7k+XQy55OvEVssiSIdDTgM0Q0mpTjPQG70/5FB96uekWpkRc0DlXZsk
6Jm4XfONW4rPt9zkCLW1aQszR6B2H+kkUCmL6POs6aI9uDdSZZD61hF4UMkCf3MHICbCzKrhC1BH
4daEAW5cGxtACt+EtHsP6iE7w8D0wbWd4YBfCth3lWLuhs2o8URaf6o3+lNVy25zwOCD/Kke+DCv
i1Hd9tQFm+wADlYdaGqRxJ6ZdFDaQMV8ZUKvBx6kJ8zdmtB28FbmLmMnE4b15INVMOy8AWv4TIsM
mENtFmIN9j8HK3ru7BmLDtDCr86k4vlTDFnXKXOzDlrU0MVwBjjL+HEHtvXQS3gcxeRrEgF/1RdC
nbth+HWwwwXgZun5jzT0tLBXog/j32eP1SutgSEx52fDoDHrcKSniThRDdJLbGx/8ZPK2NDiC6RT
ZjAsuslX6OhCXBEwvttwGWX4luEUBuev27xfKT1nSqzHSOEu5aIRZ1py974cc9WwEfjd0tjZgnwX
Yulg4y93oOF9SPBIivzMFrFPq/miumZaNKlNruZARlRJKzXMOxMGIK6dIfe2hl0dyZdBYLerrp6a
VenCom05wgm1VnTcMdGj+JU+xy3DXr9rf7jg+X6yrUGtYKwUn4LELg6JktOauuUMRCV/69JiaQj7
5gDsZXMGUrrD3gIWTyZnOP2hNhO+D5icGTUD6H1/PKOETeT+xualXgP+DGBlAHtmkbuGkgjoDiJO
0GggtpaU+RITKY6mh20a3lg3+A0ZIehTOpXjm163zs11yQ9lbCsUZzWOSOdgswmTAx19QDymg7f4
z08naHr+/ekEpSdoIzPHQ9HNJZAM+uPpZLkJwL4AgKzHLJoWjiTVaxlCkCRqy2vXQC0oiOdVkvPy
NYW201GowFk0Y1G9Fi0PNxBDTddRH8GSCyaAcAmB9TIYG6/gJrId5DcnGN79lfNUyXaRfrdNCvzV
BlJt2WvsZdYa++jbmEn/PsdcZ9AfnUn9zgt9rfvU33m9sdyZyHGaaZtZkO6yAEBAT6/NFoTk5VWm
fXH1oPvvT/mYrk1oBlwxXno8wI+O5MW1olhvwq9gayIzC/6kqeaduXD3/OtCc6TryXmY78yUoEif
iS35hnhpfTAHYznchvCf6iCJsswHN/fNAMqP9UE2QQTHHD07j/iM2z3oBBpXymQMKnwDfUcDJGVY
DAOkNH26oUzHCWJldjRClUBPhga5taYQqYFPc4stYAzofePWwaPbpZ5f2fO0Mrmko8GjSDrN3Kzd
nQnNAIzDfAAe1NmclUOf9aFkbCuwqF8PfV75vbbO7FRXHwEfO9/qAr9DM9jqGZl0bjNutYHkrxBq
verRTDMpOdMza6rmccRKDQC2dE8GoPOAYPBAnyg9uQTzCwJNRhzkNtQAH3MbMkmF+n+5MclmmJ97
Mn/OkolXMEHHLhAFl3DmgGvBmavZ/OefjCP//MUw6QrwnjgTNrWZrRfnHxbflevEU1fSft1Bpnzt
4m/Bbu+vQzRbp86Lo30eOh4kUgf0t0V4bkDJW+ZZxq+Q/y/WIRxloZjuAKTRjj+cPo0/YcOwgFPY
AHG3NkfxvYNShU+1jrtXpWCySIcdPcjj+1Yu10MA2VtABe1XSK1+T0dxhqlDvJW8Hx/NIQy/AFNW
XdCy7hYFvq3b//wmeP9y22CeJwhxKbUplrzsj9uGi/+BQIFFrR1QSy1fyblYTkPU7yPOOvDH4gjo
MZ5Du4TNez7kzjYqCW7VpDv1FVw0FR83IoMaDI0cvh+FPCmROzcpBA+lgwXwyv2my6Od685yZfUc
tiRjMMAJox1gPgBNXwBUgiUv05d09KbdTMMfIQ8GFKNL74i93/uQdNkqjER/TWRTLcqJ+oFo5NW2
/XjsI3T7KucIjhbbNhG2RBQw1FA5ZzjhXFlh0bNLLbmDwc4b9sbOmRY2Sp3NuEfRubzYMFGHXk52
hPNm6zdjRc9VVOY70Ck/1/04n8Qg5pOrD0FdtSgHt+mCYju0KJrAeoUUHD5crBz3NTAob6wZN32H
e62DPRzUPoAQ0ulBMXvjUOiBmJOUg18IaeiI1qhVvEIjL+eDhcIs7N+w8dj2lRs+tfW8sLpykTkW
fc8yASdtBjbSf/70/9zS4JYHjUsb/pzUcRh2oN7ffwJCZk3ZBFO7nhKSrwdtnTP9PvCikcs58bpl
RsNskdAmWZYxHtTceEOPooAG1KLmlkCj+q8DjQQ+utH7VtWsgu94lS4KJ/jUprDDhV1l9DAHVvgg
HTt8UCzJ/ofHINdf1w8bavxB+EVLGFRRgUeh4+o93IffdJs5KEUDPrJW8whl1pwmJ3OI4hAiXCAS
LvBF42uTG9MuPHiEr6AeUDzVPFJ+HXXBWtVj/gTeQgcybbwljZdra7XhOBVwuJHQm1sCouZB694T
pz/W8jxPfmLdC8lvC3L2qNWy+JT13+d4ggI/kfLBvOpgHIl+qgR4Tw+YAwTG4I02eQIqnfrUKIEj
O1T5cZ8Y3Ohh+NawxEJNh08XLPLkAR9J+Dh4XbmG3Ga6qPu8fgKRDBtQfGl6u4eGh1NigxpMPPXN
S3PoPQb3YTgRfcjpFQWcFwoozP3nr5cQ//JpSAJHdoYbGHfRZf7j0wgAqocxVNYAO0W8M5AsicYB
5ZrjYw6oHKtVObNiWQHZ9ti30oPNzLjP9R9HJjBGxUzKFbcYhA+xAXW2TE6Q6uV+EYEPTAcmD7KN
G3gkc/ygg3hYRVVwIEk1b0keewsINix7x4XOXeJboKn7cszyTeKO4jlJwmkTtdg/oLlub8PGsxaV
vteXlRDbyG6/tqHlOLecGXCV9Huv6wBkwjQLDT4/BXQKRRAocYZgja7KlNJTZlX9ShC4PMd41EEV
APIz/5+zM2tyFEnT9V8Zq3v6AI47YDY9F9qlkGLP9QaLjIpi33d+/XlQVldmKsMizpnpaVpIikSA
4/4t7zJp0Nco0y7o4oXLykCENUvB26dxfz/gP7kg6BSrFq+3Y1927X1T4PlgB9iY6nG6m9LGXFcz
9rQxPOh5o2KJCVkuF0lg+guXOj6gjtaZVtE8JpNR+/L2jXzlsXIMwg7TdKWlK+nON/qnx8rAHbSn
FVptfKfcQgdyrwxfmRUBpOOiJMh+k1bVlnnmseyiYtfHEeqrfZWAnESuDs+//7wMzKg6nN8sHHTu
0MgfV1qEL2Ruwdg8vzpvas21N0iRn/xAwcP4/kETyK1b7PLRKraBKsydX7HUjnMeAJNiuKmgIIH/
GtctCLPjeTMYdnrsc4zmkRGCWKbvQ1N9G8YGtmg+65lqSu+Ogc3mvKuqdYMh6cE1nPTqx2byBAwu
HwolM12+8ETX7F0gc3bviUNpGjMp1YOGxQ3vTbQgMGmedihqyXfWa/tyvab6RHDPgu0wzznSuLgT
FgwdrZz8kq6eGR5af6JeIT30QVq0IqXm+HeecDqSQYmTkatqTNcQgpZYbViIEFxrtcfT4gflGklK
ndV5fhNtleQ6TyuwWH0nl9RMp6WUWrfTSRVwBqtrmjmG84F0SOKCmxUhyAWuqOFkatPNosgYGfk3
dmoU13PVERnTE/3T/JROqLhkJq1fKrwrPJH7RxMp7EdhhweKpFSrW5Wtz9oVP2lVfFeeOItQnN8t
EwaTUOHVWebEGqutU9NBK0L5t0qKGyQU1Y3h02x0YC/OXxua3F91iWBGyCL35seX//l7m4hhgT3Y
uEV4KL9NI/309lPzW2zFvZK6o0vuF1gTIS4CzMC12sh01dzmgMiuXCpdxmj1j20++XsY1/1ymncj
3z/hnLU7V4OYKsy1NvpYCVf54izVPsxC7qYAagsINz0MLoAex4Vq3axRjtYeFJqmuy6yvMN5g8KM
dhhECvtdUfZALMS9FxKtbSzsvgV6uK/xM9ijRwzzqyCRpcYGPxYPE8utPkpuCwFNs0o0bdqpTtgH
J9BqlMLa7uDayc+bLG5cMFL/vHn+jtfgrAGffRvO8eMwR5LTvDnv/ngPY0k7QdT1P9/58XHSxH8F
ddHugyFyQL2wpgEhBSrp4oNep9CKTQsb0bYxunzjhitjNmW3wzhb5aRVa4fOzL5JmmBxzlJIL70N
xeVxWSoiPUOnEWXrmXeNcOVnijywcMbG3uuFY9yruFx4efb17VFgqFceWRIMy7WV5djKdC+GQVuN
yWg3TrtJo8xb2mErdo0Nx39dCucqlTrklqTI8eBS1jIypgCkNn6AUVc+n2Pk3AmrGQPyWCujPxh5
MDDt0V9N6/EekisK8mN5wG0oOATIQc6z6HkTmnm7scv4C4Wi4bopuIQxKmcQKCbKklPK3DXfuV4P
D7jFt1YDC9Qc/EWnhumIOs7fm/NuKno65BNa23VfH0eV1kcW1dtAC8OtGjI0l/skuR8MXKKQ6AwX
oyaMQ2K4MShN8xuQqmFN3bKcacDoK61An7h7n6h0x2Y9AZ/kRqidwwyWlIk6qDmfALDgH/wJIMEA
Li+Pu+4gUr07oQy0NdtiOvjAOVa+Z6RAQ9x2PXQhRowZHOggyEGjIK5ZCT0+fn+fjsnWsDx/6aVR
tWrDOTib81wj1I6OXqX7Jm6GdFXONW+3RfIlQxV1q/JSLBvdrOhvieyqaWotRyETpFbmm8cOSfUy
x+ti9BDRZzzuU9/1DpmPFFJHPROaeZod+IEZd8ZLD4Y7QtMhIglZ9a6s2IdOUdlNdRXP+509in3V
0ECVdv0YlNpXzcuLmbxRP1aTWa2QiJy2Pg1AuHwwbTTu8lVfORSGa1LwZVRXiIjrzUk3VPUw1UjY
IkbtLPFlwRPQ6R90uJfV4JcPvsKbpQnqae+i97gBHLxCCak8iHkTkqcczrtun97Ro+xOo0ieaHoi
fBHbzWMTfMw6f9wwUGGHVdF0tIQcj4T1NhgwPLwDhb2tn5qECGzyCC2/t58oIX8PKx0pbf6PDXHl
nNj/FI1Q1tWqwpFgy+uxfi6s6R7QB8nqvKmarD2cd/3hBjUggTCQf6yHcq3jVr+d/A4CFMJNW8wo
+0WO7/MpmLPWwe7c03nXmBAe1dC97JCgu8oGc2WqctzkdkUg12TVuoxktLb0aHoMbeiU7eTuwkmG
x5hQm14C6X6he/rSWb5z2sZrp+1IE3AnQYByxa+n3Ti5Twcb3Q1UILqNmqwe7M8UHiO7erFwqpNZ
uUyVTWnLGtXS1QDCnTf2/GrSLKY5Ewk8B2jcnMAFif4NaCbyyFi9HDKvM/bNYDofJsSGgOUzaFkW
D80cSRlxAgfVV09IF0RbE7Aoslls/IJo4u2ztC66bGRwjmPTadNtTPAserG/nqWdmY2H4Qty04Oh
bUVihddy3pRjZ2/7knXPi9vjGAdUXzoe1POu4WNomTviusgrfSmggZyFIpZt1t/1iLteR77QdqkN
zUDSO9u7E+o8ed04SF+x8UVwJYHqXZ33inbEbQi9wEWYlOmnHpWiEFzotWhdkEWVbBcB6lUfelKR
60m/qcMNYfdTQzPsY1A70ZqeD8tKCBPFKDg0PjL5dVAupAOo4+2LJV4ZEvQhDQaEwM3Jdeal56cn
IReJb2lO32AZY6KUlPmYBM4bHLgoSVF62WQodR0KtH0X6EaoLW+j6mivC2jrV/oALt+ZtQfhd3ur
QXTOrdWiLsKHoGbqI5w3bxsKo7ydpF/dRhTwF0PFXbFkviz09rMTfT4//W1c52uB8Qcs6HfO0ZqX
x19TepoNOokHNQqdkX9RoTLKoegdp2g2HpWsLR3xQlL6L/tl3YI/bdoEePu8QUsPTF3LOf94D0NN
Y6nLxFz6fZpcicE11gw/FlvqiadZlyYrKUh1oYeG0vWYRJJ+uYLdpk9AAxBx4wGAROKFQ3GkQu4u
enMwcETC1sb0x3Ll+RkMuZnXUqk8Ww1226xjhS6NWzbtzpxlWQI/2eVxee1b3jrSPPm/eF5cxUW2
JPUbnQt0MQTiuM2G0YUmDIb1iBiKebRyDEXq0uiWvW3cTFpJH84d8mViK/9awmzbNV76KbbtAJZa
2g4rKdISifPpxpJ0LynapBmgqU4eQicG8OxYd2kB70cOz3lU2A9D8wH9pZFYpBwPE3asiB0YH+oY
iVooMc3OMbS9F9Trcky8FXaDAPKDzrjN+uFLVEoq2E3ybBkZyC7Heuni/Lo0gX0Vdn7Qmi+g1xx7
kVjvlLrEK7UI15bMmqZlKWAXF48K4rCcVdDXG0C/PjZt/H7LsoaDPp/E+dX5PfoXsxBSj3lxfFCI
nz60UGOJ7d3VzeTPwVk8TbsMbvWVo5K1RwJxOFuyQo6GuqUdhF6agHWaZtcn1qGAonRVjEGytfLs
Ec6DOhiSsqPdh/TRgUpOWrEzHXe6qXKHIa7w9G2wXX8nbTR/P3sIia5OldelV0UY+usomYpMLypJ
JabzEVRFX8UGdDcC3zbjmxxd6AfQ/XdBHBMCWWa+r9I8OGgCY+QSnkJr4AF85lBZtYOHTD5svbwL
roMwCa7hP13rfvtXb0bymNVttwu4g2gs5aQ3CcJwaki1awf5ls3bk995Jfh1YoCpLSj1sU6Y9Lwu
wgA6lWFlTkW9Qe7NWjaWs4arkx6qRIpjnefOIUf0Z6DWdmwQo6QQL//euAm+X0IGe92W8ExSbbil
qz/eVnVonrTwyGSIl/PoHn9snFauaRO3SxO5eN3F/TjGcT3whyOkz6RdnF+iLDPAKGWDqzdUjnCg
fUQSNEsowJr2j3PLKO2j5NAVbbkM/fYkqU7tzgz0OqntVWvmIJ0rK6fHikp7BcADlYS1S6VrkWcC
fGNN59dr+vlU8XPRNfOgeXaKWw7KpkEqgutYM/CpKGn4Bkbv35rtFH3fVG3wbAD0e2d+FnPYcXkb
TCo7puU4Dv9zcRtajLdQyIPpF3O5hlWcYs6AOyvi/wmS+92zOXWfA7vSIKCb2rVrkadqrXOkfoXi
QDuAM5yc/cRiv0e5+ttEqeZ43gz/vGopLi1KvbTX0hTRAfkcoJVtdOznTVSNj8DfohO02hZJmypY
NBnldsDQCycv794ZdK+craEcQyf4dGmanJO9n1ZcKw3s1h0ZzL2YjGXlQ+9qXbsH9+zEG/9qzDy8
m9z0r9EP7sZsK1P6aFEJ3G9kJGgQxvcRAkNBhYFCZe97LU+vJ6U6wH5tvq9xk/G6PFv6qWq3tHwp
rvXDJztK6CFjmbekUVMtp65zt65Io1WIhSqJoh6T27Oh1dXgKIQh54ja96GfN2Dx3Y2dw0oIySbO
mxzE8ckpUMidxtlYt8A1u29QcR5HiPZVfO9juWn3TneLv5LaZbQ8VvmcMyi3b1Yqmz4aZqYtwikv
SDXNbq8CDRMilYdz7VSts5JCdYxYwjsjzfo92qHgJuaLTp8KUMccKfx07YuAHNTCdooms7k708T1
Sfa7QKnNmLvJ0q0NmlEKxVdjKJ4b2+luQoGOn3I2KPqmnzL0rVdlblC3LOynQuRiDm9pq3X6SZsA
vSOsTk8OQpAry3phe+Pa1/Rx3wFgCz0L82N3L0YD2Zyxxc+91duDgIFQdrnYSW0QyxIFOiFd8HJg
u0SScmk0a1VWKtt1Q/D8/z8U506/DabB4KJc1hXwK+qKokirDdoi/ABM36u0fYqtEtkGE2fvRHeO
vudHN4aXGEtkAJ2t4zrRg6q79ljhm+vr2e7sMdYUZbCz0zP2Vqlj7ZJPT1NWLHt47GWh8g9yQkQV
m3l/NSDT6Wfjt4ZGzO4cBtD+Tg4w+sZwFAdb5HduAvWZPDmqFrmLh4uIE0DCrUEmiTATZKN6W9YY
S9UJqhmeSadsji77UXz10CrbnOtd3Vz0Koc43SKfcgqLQRyArWhr9PbihVtqyCmbxrjNeyrlKXLT
69YenXtkJZz7KVrX1NtIGMyrDjLvCXec4p2wS/7eaKKpYRkGoM153rsMu9wiGimsaTNVBZkGOaT3
tl/9mQ6I8IVtwWwdwLywYA2dYCvpe+HpV1VitbvaltaC+k54K6vuER7PEeAZdPsw3SRgDnd6r/od
5g202pzys2xkvGI9m+h0folMSzxkPKRdZn1LcxmeYl+/BbAYrkYHRRbWoE8V7eZDl9gRmKGiTTFH
gPJdWJjTTT7lQ4dGq1+y9qffrCEeYE9S77Bjoz46o+9eTVn3EEBvProUSezIwhDIS2PY7GxMZAcp
GQkgxSblmbfH8vlyXSwiNk0cQUee+JuJ6tdHm5ZrW9KF59FuFOk0La91i2BZ25YTIHeysLDUXgan
/JL3RkT+EXGFO7vZUBuGNMs9Nnv3Ec4MU3JempSBPvpJRNt56gDzAm0x+Hto/1Wxs6x1Tby78qrK
+5ySVi3yqSQMQ2VSGEPAas1ID5tB3ZRxfWoEWi6Vb3BXUakJq+jq7ROX8+r4y4nTfHcNIQVdMgyG
LgMznqa8GDrGkZrkxsjG9mro8XYp2+TUlGG4aSA5LMELdUvwvrg3FzyfwKN0mvRhvCoHZDkRBRQP
8fg4wbnaouOZ7hpf3DZxry96qJkYRSa4sJg91oJuHG8wF9kMNs6MJTSD61EbNhHtAYCTodyMbQmI
hfm0oddRQtrBf8Z1x2cOaH4aJnNVDeYSCM7wXFf2HaZGGrrBI9CSOOzWgdZnD6lcmLPLWubI9GBB
Xugjd4O1O9qtZbD2hpyUc6gERmQRZq+O21F7yh8rGFgHQBbWoSlBJr59jZ3f6kXkxso+P65KMvVc
ZJAzey2Cv5lsfJdqh1W6p8LT3ZNqCa08oPbL8y6RiUE1NdLcE0xD62SiScG3dLQWAbrNL88bT9YJ
SlVZv/7+HpYA64LocRnKKLvLTPQ1PE22G5F02d35Pbj8MKbIGdfE+d6pNUBDrDQLk+kohyas2my6
jV0EoYg79WfLP6B0Tqmu7KxbNxHdCnJwgOQZpnx6o7uHrq/cw/lVO0w3saOi7Y/3Tchj6ATP3xtV
/ZfZWf3NyBKywGUlfYCNIzdNqrkHiK3NKZBBss7k1H3M/PZb3tTxvuojKE+kEKxfIYzMwhjbtSYi
++PYdRgggOHeValnf8T/BvWIzqxPXTDkRxQKPjqVLmg1ZdEy0ezhkEGeBsaU5CfHkofCdQyKKl1+
QhkujrfcpWITzVL+iiYs3FS6R+9MKsbvOZ9Nj0wZttRhzZrCuQhN0cIuNKHScDOOVoCgDjSqpkw+
oVNRYT8BH35kXf+iyg8COvGTq9KJRkfl7Qsoho9a6N3WQlRPVj2hCuuY+slMp+tioKnnRQGuZHmN
FFdpZ0sjbfsvZI6PY+XHIE1L7vRMaXXiCWtgQ34FY41+h276j34DUdvW3OLKkM2KQl3xEKCwaaVh
iRE9e9AJ8q1rNIjK9znYUpf5vkVEEX0pK1zHfqYvi1m61qBcvmNU++sIg0AjLPxHyl7iw7xHuhSf
jBrkc6mFj50Rf3MG1La+7/VGSxLrcVHmD7Whc690gbPXebd3qJiVabd0s1HcusL3PKKiJ9kG3Y2f
Cvag41YLUbkhZG8NRQiq8N9VUSQw1rUbRKhWn7VQXApEi25aOFNrgs5LnTtMt0qKELL7qoXaVcO4
/qvVvJWKNeeboEKAcgvVhaiutTWw8PHYeNTlLA9NIhtN6Ys/p3Vunf88iFr3m1UD33NSL9mltdJg
AoZwp+LMv63CEOQpIJejcjN/bwImPfSTO1wxp9tbbDza6xJI6lpisnHHs56sRN0WHxKJ40HajvkX
YCzPARi2Z3hwe4ZDFixafrwGx4QTpauJ7d6Lp8p75MSrI7jUb2kdJCkySOFwCI1qoGHHq/ifV4OP
ktPbM5yhfsvvHQP0J+EglTLDdS+JJJkKps62dG8N0bpfyUDCQA4R8D7rlX5XMq1DOD2KKInBQiFs
lYA+AkB8f/5Kr8ZgX5bOY11S9P6xKedd1xX1AZTQ4sf7Z/8qGfzHoOq8ayJAWn7/znn/x7f7IoIr
YtTN6uIDvXDtBaKi46qZxeu6fzY/DHMu3ks03zwU7WN3VrdLMVtd0ep+Sjwz2lWYqG66aCRKKJpb
xzS9e81Oqmtl1TqmfLwvqXYuRYqSkej94boYWeT8zMAPKa/GP/tOHAYjM+FkMaaeA+Hn23MSft70
rUIo/PwSvCnWlLVZYxZJjj4MenEIa2Krua7exFmzxHoIdIhpV/IQY7SCqBI+KtMZGzlaJA8jGV69
yRAKX3j++DE33ezYzXLqXpNruNk3V9TlGnjWvNUYmEePDQqtUWGY2260XCSIxG7E+P2rFyJ/HOul
cUsGWO9qygt7UZXGTRfF/krTmWjKqH1CJKLelaH+Ue9sRWaoF9kCgTEQe4r1OWnw6An8EJDKLIOU
Vo9Om1tPMMr1ldc3/q4LIsjtIqeaSXhqU4vsebyaaE1vDnMd0dRX540+4xxz3x6QT7bN+sqYN+dP
7KyZk815v0uCQ4+RzO78gVFNaO6kGXwrLvqyCIS2FIMSxXXghKj5rDqaD+6mESy7SjklRfQ0sbWF
bht9tShm4Nn3l0bQZyBhYTKkEZ+omHr++eOfvnN+mcShF6zEQDNgsPxyfX5TDlC83n4qf19+HEMA
LKXiJmylCGx/DWpZK0Oz9nV3DWJ7Whvoit0YU1dbCzX4Kz0zHZp2VF8v/cEAtZueuUlK0e6wvQAF
O29ibUS6RdMIGMKCSunkERqfX2IzEiQLcM4UqzFaO5zfPL8adLBgk7RXiZVsycrobc4bVCWPXGH/
QY9mQ0pPmh91SF0reHHDrYG29/Z8If7PLzy3+sx7e84LSBJ+0Fzs/s9jnvL//z3/zT/f+fUv/mf7
kl8/pS/1m186hc9VXud/NZff+uVf5uh//7rVU/P0y846a3gk7tqXarx/qduk+Q9fb/7m/+uH//Vy
/lcex+Ll3388523WzP+aH+bZH39/NPP7Zgz+P3TA+Z//+7P5LP/9x+IlCZ9fLr//8lQ3//4DJY1/
MW5ohoHnd8AgmsS0/cv3j9x/YcxiK1e3AI84Np9Q9mkCCIMOf8SfuaaDcynVXvHHf9V5e/5I/ou8
irE4l65cgx7wH/8579vv6cj3G/Y6b/EioAYs4tJrck1CKtd2dftiYLcm/XM1N8hxyd17LPuqaA9+
Ob1T4Z3Rpz/lRt8PA54CYqUlJQ/T5fODaY85jfW21bSrFmdHxwo2GSXe0t6Ryy2JyxEm3P90E/4+
1585mearR5WUlzjknJVdHDXm1Aw6kPXWlkACE2jQQd1+dusBAcQREY3woBTEKTBUh9bBxVJsXUcS
5gW33AF9kZIKuFH7wey0GzM1n8KOFcoNv7atdoPnwT1ppGHEn2CwP+ai3GteRFZdH4AWfHz7RMRF
ieL75UNmg/Ygd8qwL9IeoycXGIA6IxIdvZh2u5IQXhaNOWyaYNul4NVEQrSqHDbE7yuvFXdGTNYd
uOHRoodZoFA2teoRHen7cnwo0f4u7E0eWVcThoWW1tM4u4LIv64GxLKie3yx5stgUkdfNFO0oie2
VegzLxpXrt45ufkuXI4NIp1zbE90L+eA6KdaYEAHcopVCUYjsa+bvL/x0I5qgbGr6LFIxJ2TR3/G
SM0KrnGeJGvWhBPUoW1HZ7NDWXMm01W2uw7n/gtWHk4MqNRIjxZWHwDu99gNGUpBYk6I52X5JRys
rRMPV/0or8Ohv0Fi/oveZ9dvnxaP4SunJeaHiqff1tVcAv3ptDRpCztB/n1rZiagVfBbsgYmGSuQ
y43RXmuyWJuSFG9Wz7QTQUpCqi8OkRdcQy9mAcfFatmb3frtH/baWHIV+hCKMo1NsfHX36W3TqFw
BK+3SRVuM+XtQYV9efsQ86Tx8x2Vum4Qv/LUKUHB0ro8xBi5eSyiehtm61R3rtqx3pkFAamzxHxv
E+vGO/XkSxwJqy5HpB+IcIcDIeqys6waIx2jLKi3sueQsB8Ry7Zl/FCl0X0fTID19C++cdci0xwo
6u7RnUjcKzFhvZsnH1QYPnhVs8vrcQUy497pcDoPk1tJsdXOKTB50b2byr2bgwyxtrJsD73jb1zq
bIY2fowbGS0syntoNn72wvL57atpOJdDaT47gxmHJYF6Of/59ZbJNKPIE2sVXAwNBdOUNmxmTl9H
YX3KjJHeQ+sdQ+gJq9RpknWPx2vi9Pi0K0eDcpsjV/6gDdDZdHEbWB01dUJA0wuCJeiH/ahPAZGZ
9dWbQhAoSdSgaFUlq3H0ox3ZCERPHHQyGPWLpipsbOerP3HEwPeF5xHL8mihsvYeieEvqquTRYa+
5bqqMiy7jGOAFlPkuY+BK+mbiN5eNIF/PdgNgnbAiCOUuybD+YpV7Uvi5TQCZhSILDeBcD4U0l26
XXifZ7P8fAY/OK2foknINTYJxEtwkUaoIgvdUR9lUEKpinF4ASGsNqz4f7VonyE9vGy9KFp2qfoa
a6pedRlKHPo4bKeoe4rTgCZLc9/baY2cZEcRVQDC8gdNbijAf9W1bZzGp0yZK5nXaCC1w63T11hD
h/az7JyVjhwaFBKP2reDdwWBISMHxNRAAMwnQV3XK8cO/4xarK9DgDZ9C0s3wNMVHHRpfBwi7Svq
Yada5YeMotWimue0ZCg+9MEaGcI/BxCThfegKrGp8QnCrvBDK+lfRnZ6E9+qIC/WYcGRwA0hT1IU
+kKPaWOJZd1EGHRSJwUriVTNwGCI+1NJZLwwEO+FN4BhSot4v9V1C/zd0ZisgzsvyT4qzcGEPnXo
MtQLv7kxcWReWYh+L6lmQnPQm20UFVdQy1wwCTnA07JcxoA9Nl3xIdM+UW/GD4oBRov1pJlZtsTV
bDdCwFmkevzN94d6VWLmCWEEzTRsbJEyzPMnahfPNCVOuQ4a22vXhhlvBtPAo33C589ei/CTUMP9
lHsVSW+OICHDa6y6DBxHeY+Y6HuI34sO1XlGASEPWMU2oDxczmFUsaF4p3W1TUovWOd99hL36iBC
Ofur8Ygk1q1f3BeDvtdLWiv2GN5nCcG7g/sYYQDuZBCr4abWkPisZTXmnw1bo+Ie4HunudRMs1Oa
MMFnOSQqUqbW0R8gutzCqQkXreV8qWvLBQQTHX3iM1rGDipryZchajcy9Y3VRLl5hTJptqTwdZXh
IdS3wl3UVvBkgo1Y1DXLit4hmTQkEVYDEDDC6EumNRullc+mZlC3zfsTlPuXNuqxZi6cZQNBqeq5
pmMyPaDMRvci/AtRhpuxH3YxEEfrvlVqV2SIJ+IhPOz4rTvcNq5j1Z2Qhvoi4U8txmBDPdZfDhXc
KoTHSsy18ecNo/uYNvoU+vetNMH6F+2HaGHT58c52Nz2LNNTPTn0+LicadV+eGcWvairfL+hNtAa
i+IKAfUFagSN60EiNV9tKQN9SvvxPo60ZenQh88A2VPYXch+2tHPxgPdWZjuqY9B5iLYRgNVQm8L
Z40HrBna5OXtX3Y+8uVyiZeVK3ST/1rn5POnSKHHi7Yi9q+2CD89Vg7i5ZWulnuIomJF6xpqRe1t
JLEANQQIKIa5tN19CFB1lvlZ4Xs0LsUUHTIrOQ1Zs+tEivWG+uyJGohrHq8McDvLycd1Ve8+txhK
UzRUiokTjmdUoVFYg556+5yMy7xiXrKUKSzQOaTMLMm/Llm6yCujaJBnBCksEfjSd3nkDMu2j5FM
T5KtNo2bxp9WKKYkC0S8kInK46+a+7nEQRN3WcYgdcq3f9QrI8CCbyFcZ26j/vabsGySTaJ7xZYe
xq3EGHlBdfjBJ/mxJus29Io/3z6eMZ/kxY1VIEslmHH0Rtw58/s5BDTcUksbNFu2vp4/5xatEpz4
Dnqt3bUo8CYi/oDw18nC68pFpfjtg79yshyblpRtUM9mYP16bC2vo2SA4kfGNe4a1X1A/3+HvPjR
Ai+1MK0h+1/ccmUCYSRQkYZJ2PfrEWWvOW4JXGVr2sVLTSNAr4PbKurXMZ3AtSvbZTTY1wQMVDjQ
LpqSbU03lAX9pTH4gzR+J2569QrQ0yXxsyHaXD5WqnQ6u3IZgl190DM0KIgMs1ky3b2OgnHz9uU+
U4x/u9c0kAEvueAbL9m3bpuoxvOyaotLypeYrju6pEd8X/Ej0P6cJE1lI/nU9+knJw2+NUO4K3zv
XVzxZSrFU6dMcNSmUhJkmLwccEYJWRLs9zaueqqC8IoWdBz+jFHGygtjCaikXcaJuS8VKuF2smvr
6COyk0+Z1sUrx6RQ3kXwEPSBTBZ+VWHAKik74yF2kk+WgcmIdKOD1fVL38/pa40nNWGONyECDQHb
3qJWt2lCwUSZACMRGsuKw21/50q/MrXM1AtKKdK0f8/qVavBN8NMZOsX1oMdsJANmfFQCvztumPf
xski78NxYRXBs6W3t8QGj2pkyHv+Go7gdW6gSff2T7qsM5wvOxxVmjE6iHN1gWaxPRHJqndLso/o
vnH7rXRrjI/NfRTnXwAdLwZsYgcF6+Xt416mcvNxBcVIkh6m2N9g5KPSfHhcEqWHyUU+MP9URt07
h3gllVOAFYh/KFOZxmW26CsY297Ul1s9BvqXG/7KarpsWUJFWdUq27chj3OSiv07Z/ba1PnTcc/k
uZ/WRN8NsoGFrdz6WfzkW9i3+U7+yem8ZimnY9Mh21/rEDNChSt51D5XSl7XoSEXtgzJnE2xUYjw
rfsgvOlE7S6RdWddxadrLUF3pYVo6AlpdxU1qUXklXCnkmjJCrrXUv9rbUfPyFwwhqymXuFv0sr0
o4lX7wL6RT7exQbUD2OoT3je7HIvHzdWkLyTQ782yi1DEHoqIEEo1/46m461kelZ1/IoazyjtP17
UV7LKLh7+0K/NnR/PszF0I3bFsxV25VbkFr3aRaV0FEfhuljCyMmxL1djQqjqtZ8L0B4bVz9fFzx
6+nlKE+FhLs8Ml13m1F4Grw1+s0bu4j2XobXh1O9c0FfC0lwDGf9tyXlMeO8Wv80pHpQTujM1OU2
zyH+y/oAy+yxH8lwna2BZmxLtpvd1BUObyr/PPRii4v4jqaVYFD5929fd/OV/IIeB0AZUEISlP3F
BeiHMARfygBPUa1tO78h4SYa7lGSIvFqZ3fg1LvSVLHEuxz3PRDGNSEb0fQoBvwjmdka8OJU57IX
4FmYGKa0hzoqffWHt3/qa7PMz7/0Yl3P6SiZga+X29HpQLoa69FP3lHP+61SO89kDuRyplAoAr+p
F2SqNYepsItthwBUViAh1uhUDADbJ012pzR131QeJhEIaPfiJZCkNWNfLWvkFwrnVEb+uiiHVR4g
b+GpfuliryGs8kFW0wPqsDgNBhYC99antOywuyF750Eq9eiqsm7fvli/lf3OZ2Iz7QJoNsk2Lmo1
0TBSxRhS7mthfGXC+SS1YlOY2SbwjSO2cbtWC54Rj1gDo17GEulUt6JzKSjslLZ+FCD3MKZ55/p+
rxBfhCfUIF0UChU/TV2CXfOQoRgDothaBRerT9VN4FOvHnpQyFpt31RwgGBTmCsfJWq8kJgDEBzD
XTVcOE7/V1SF+IJP7kZ2PcEjQJus7LpVEAg0VMpN3EFAtnHdXAQW5QADY5zFYBcf/VpFSz0qs0VX
dUvp5V+1tn7Ioipf9RXv+tZM4tZXekfdBH6ovgCnsMT57skuwifHsJ4xwZh7aLvepKzRHMrK+Cpl
GpHX8GWYDMiwMEFFaILmfrJOQN7acQoNRCsWcMvoBYOjzaHnBr7cq47+ZBoV/5e081qOG+uy9BMh
Au7A3MKkJZOeEusGIUoivPd4+vnA7vlLSuUoY7pvVEWRIjKRB8fsvda3TkZCySttNnm23GbhrG5y
yTomnewPLAO4JMp0I0iHNeFXFTFs3DGwEXJ0w0bq87eg77ZVD9EwIWMLFp5wOoM7WZfJuCMS6X6Z
qlvZoDpHUPw0jFhH6qdKt3m8GzZHOhiuiUzNKtsI0TlxoN5okrWFcFe5ZY1ZQ9JUN6vaj1AIX5Rw
B5v6R5s6aZGcUDycksJ4N5VqI0cDn1UPTil6LMZoTXzpSXLqv+aLMYAh4g3GBr+un7UEmTHyzMoE
BqYL7DO84Syh5DOMVu+QIJY4CyzNprbpR/I9rR8ooD+OWfkRLBoupATdq/puCin0ZrBgQVaJFwuM
W9G+KgtGKtLG38K44OM08tchSE+SbB67ESejqSOuGck4WTTzqLUr6be2TjndBZAr7+GAfX/MiEPQ
Q9roDArIXm/EMnykTfEBRuKk5sKN2/QEjoejOPGl6tesxvPDVkwmwHV4q8VgA5Eg58KEHhP9UPSk
djEOnxQJ6/yVR/vCRGjJoLnWrpxNSf9srYShCvq+1qptDBC9KlUfHhvbvZygiOVRaZN7OR9utf6V
uvCTJZL7bx0mDGHzCF15IeuFzh5maByKRY9dATUin83IQQKrN5fnalsqcYw/wzxyDDyWzUPViCOh
AAdleCtLONl9eUDk5EjT1yuv4ML2jKcPbzorKrLU84o0tpRp5ThUW3UUD5GV/FNa4akCpa+QXhsV
AQ4C61GLqx8wSq+ctPQL5zpLhZeK0pLtvzDOZlgdxsGcUjLdovZUvSnl+EyRqXH6Qb6X++kt1KqP
Em1Bo7Yfcay6So1h3qAI1n6bYXCgjnL1N7UFHGYMqe0DihvoI6EzKPXwcR6Mj0TOUm8SzWMpQHpR
ytiAMX/J1PpGmTEPwRP8sKTqSV4y7RgY2mMgD81Bb43GA46MxTS8aWpKq4ok9gykbSwjvFIDvxtI
U6lRiGnSnG8EqbjWWhW98slcujsa7FIsZDZtrXMU1mzl6WzbYbVtQYXOVfKjkSUXawpF4rb8x6ib
r7mon1RBL3Bevi6hQcZpVRNI6qMviSctdrECvWfctCsniUsvDFUT53DqA/Qz1u//sv3S0cICtzXL
ba7mrsg4FVWYOUFKT/LdGGrzlRtxYf9sGfK6ANvcDVrPv19OaytIkyVAMinEk6JkflMbG9PWrrX5
1n3a+bPIkmrgmdGpeJ2f/brIrvukGcqtDDos7OMjjr2XNEme0lQ65G34sizDba+h4koX/TZv9maj
HvX06gp/6YnETswGVwicVOf8pyIlRkpDJbKtGgX7A7m9zdTcx/pBtPn9DJFzLmd/gNRP6Xm4Uiy/
VOha+VMWHl911cecfbapBWxM7pRym6xyfbxUR9XACyhyf1CUu1JHgmpnH4WUI9wer1z8wgkG6D7N
VH1VWPxRPe1xJpawa6ptJox7KelTF1XW2pE4YkM84pV+0mrjKYnkazSIS3ccxcRq4FYwr58L9cRI
/0XSlWprhomr6DK4UXyhfQSlWsMjWA7E8Sm+IFvBIb7+y9+f88+W/9m4oxsosHlYKm0KeR3/vzxO
KVuVdg112NqjeKUIZjhxNd9x/LkfgCVQMhbvyDpejPbJDr+GKnaFatiIRXNmQSdvkoaYftbDXE0m
NLzvrUEGeJ21qjdo2SvGnMyf6uXeNkbharsqstVNqyFAB0ZDQqWKCnRoYZewIdPxQxfCfI+ouDsU
mHJHJCSlGaobV8oXzOfsTH5UzfIKSHBXdeFGS4dvBFk9mal4t9PurZJF4nbW/PGkmhKTEyjzfo3L
boVT5UnpeYvNTqLE0euoA0YWzAswBF9CU9/LsldN224x2OwhvnfpDgu6e7ygAlWk1vdfhi74IWTN
j2djInCvfvr7p6BdGHxrtQ/dzGpHNT8dz798CiLTjcqeAiY1M1QorXWEF+rShrgo4rqtkCJUVgFF
guyTBjhcGtWrMiCPFbJcRWrfOgp2DpqZo1x1jWs10l50FZ1VWbw3S7Fd1ow2lU5u2LGeyH3P2YD4
klg0O+AAd5yXvk3VupWt1G5j0eKJ9XcC5nNHGvD952QazpY7FAwJpTPd3mzMK3P6pdMOFG0V1wwV
Tw1tz++jsAtFHKVNVW61OH/vY/WQ6gkpf80LnafUQ1xzmur4JOvzP5UFtGIyjEeICjdg0Sl5n9SG
oM42z6UrL+tCRwWbACoA9icQQziN/f6ysmwSarMI5qPcZMfbaqd+YqAHbM+JF1TcUNHf6zFE7i3y
yFEZjcVYElVEg8jP5+BjSbVbkZevw0hHe36O+PFlap8SXdkYlpF7Zc+tBKm0VVvU4rKODXTo3hSD
UsH0is8W33HW297fB9uFAsa629M0DBD4BZlRfn9XaHgw/PR6QXW32+ail9wY0JULvtJNmzjZpGPy
xcDR7gzccyXjFB0NjCbEJl+g6b3GOpwyigpXbvaFyV9RME7BLICCiyl5fUZ+eQbK3qg72xqLbU+d
LVMh5sVsKBTAxh2511Ii78MSoQDcHgHi8co9+WMrDNrKktFDr/ouVt+1zvTLxdFyRUIMcbm1Dllf
0WCZZ1+RYeGgcog4d3TGvq3FTS60l24tDFjjlabSH4Wssxdw9u5rio5RLmfltkl7ROKQ56IemBqT
fx5giBD7VA+uvOk/tja/X/K8k2kNagaKLWUDbA9kixGRUbDglu2Vjbbyx+S2XgekpMkqw/R2brYJ
ZayrWsK97YJ6b+lMWdNqyMQriUXSJ73Hs4LpizWK56SbX/M4+dYNOlw/1M311pZGf8mwG2axW0iP
g56/XfnoL9551ZIVNFZ4lT+JmL989Opi9dh7E3ZemXSwJMyOTb9KVLZtlLsZrBo5lvzBtnGEO6QE
wwwRXgNVfM7CY5SWG729yclkt9v3Ky/s4uezutlx43BE+RQr/fLCKnLrUVugOK8r6VD02kPVIWUG
dRhN9V7XKprihxm3qdLGz3VX7+02eSvbh8lIX6D5bq+8mj9Oreun+MurOTsugZqMo4h+zTaMkQ7Y
bIQNlO3DTHzboZwNDyDJC5WCe2SLBxTBmygukZdX2/qKP+7iaNIVE0kYrSl63b8/qWFhTsuY2gUi
pvdoVp0eBmSn+GV4ypSKiBy62gge/v7m1/f22yZpfe+/XFP7/ZqdUuTmOJjFtsZ1N1gqOXS9NwrV
aYkR+t9d6vxMTtoitStoRK0M0nHkLIAhShke1asNsFX7e+FdCcwhnO8gYJzNeZreV7WBCGa7TKxe
k9V5Cd6UBg1/VH/TYgVmP4xb1qA8hWZA8EP9nVBQZOf4XQKDqlf+Jg/hj8kUG215Y3PtmklICNx8
bFdW7d/vyzmvgtMInwFaQArdlmqb1tlanDds9BAdFmvqx25SCS9ezL2UtpuqJbOKSWSshTsY8jGS
tqQw7KsoWKH9jgJ8oOqKz8c2i8jIK4YvYe9qPFOzQEm28NRnI+QqISUbCayF1lNo6/srq+7FWeaX
l382bE1iXIGIMYQMQe+QcnO7xuwch6HYFXLqh91y5Tm5cMFVq4Lci+IOnJyz+xUlsVy0JZ/u0ALC
SoXfqpsUcX/MiXmeQGQo19STf24s1o0xwhPm0vUQa56tYUQ8jElncskx7Df2NDoBGdUD9FkprLcR
oaLVAh1Sze8tiNjjMD7GpYXXePKb4R2Dpf/3EXNxomDJwcHIkfIPHUEy04fMkqDYlrN0WAXZlaWf
mqA9VJp2g0Tay2mQlGlybbn7oyOzDlT65nRMZUpb549Vi1ht5RIV23jmwGoYuQ9RVglJywABVpKl
m63nDfGVCr8b99H+7+/6TwHB7x/CuWIGaGdQxB3LGbv2Y1Vz6qqpwqfFqQuqfa9i/LTXKoNsQq6F
9cTBr2p3f38Nl4fef8bB+aPaSpPU5GPEOBjrOy24i5I3C/u6MjUbuD4n8PtXfJ0X5ud1YrDQ4UNB
pTP3+/w8LQRZVAVrk1TMftYFfsBzHEJnoxB8ZZ928VKKgqKa0pjFyfn3S4VqqRhLwnsjHwLhpqBK
AAC9Tf1UMq91Wy5sAMQKPPsU7aryufZGp+QG/p8pb+5jAFfgFhrM3bSLPJRYe61mR0XAeC8tblHM
jqTnN3VEYmOYzbhazKdsaK5Uqa69oLPFqdcrfZQn1t46BkW9xh2Sp4hG+PHv4+fyGBaUwuhXo0tQ
z04oGWpTIrp4hIa0TRw7zh25FMBN5PQUm2JPTx2SCz0USy2/LvlJrQu/pRV25VVceJBXt42Gs8Vk
5fmEj/yy/0JnaeTBzKE0hBXUxIjOieUtrbdmjtyp7g4pXoMZ9X2oj7vCvpYutdb+/lyg6WVaHEE5
FSv8wO9jbaCoUkgJVYGJZBrHUpE6F+UdNuXQ6UTPIQUBFTJu0Da57iwKfwymumvZjFW1gKRZP0va
UzA0MQST4YtSCctrWtpclaIdsbPoq1Vl8SQF3plS70dDvetq605dAk9OcTzyI8DcMxrb+YxeA3Di
YEYvUgZFdxK3ul2Xu1QWm9K2AQgjiOzmJ3iQvqxlxabUVLBWZKUvzUsUQT3KLC/TklPVq1uTnPdY
Cx7wh1FnZ+GtlENb57EfgjiwgtRyilQ/UH6kXdWwz2jiZz1HkxxV0SnX5W+5qr5OURltcdpRfQq1
vTHJ71VynOhobWdStVutt/Yyudxlr74GM/L8fraeZsTAfiUXN+M4E8cAnncbTrdZUsy3aRvdrlRM
UuYJOu2xI3LHf2B9R5wfPZFOCHp/JoYBDKl8my3TT2OrqMk/miSih6F+yETauHP90zQ6e8OcXrpz
3GwjKftuiXg9w0arBIQtczG2SBXxCg26XwT5NzMd/U6ikGZOZbJpGu2+inQC77PmHdihCn1eq13i
rA+i6faiVaS7XCKCJZh45GHbYRYNPQODKkcBbyoDcA3pl3rU3zFuPGkKnLlaS96maXQRZiluy+na
sYlGXTjNt4UrKV4CgtQZMn1yA75JpKRhE0Xpd4le+1Nv/+x68VH3j6ZkQT9bS3RTN8C5mUpvmXR/
KA3E7mUsvC6Ydv0y7QbdeO+U16DmdXdptg3WOIbesk9xgCYkXobZrUYswRkiRsbAezG6SNE+Amma
bltNfrdz4wUcklPM0B+k8meVBqduSHDz1u/STpmH+6aTvLg0/jHj+C0anyPagXAuuVwYs56Z5sw9
MA9moOx7M2WscFm95Y9kap8TQzzHJV/IaeRIRfcUS8FJxLnuVdXwplT043oYB4QEoqieU3FgAkZW
jhxCA4AkVXxGdrBm6WgNM6yeoq2YaTmmaAzyJaBdrHMmWEY6kKEePYJIf0qDm86QkZ6Hyuh1trKf
RrkFTNnpB5kqHAJdR5Qd2azpd07IySYHSwKXHOmXPIC1z+K3QCg3chsj0m1az04ztNctTfGOpyVa
KE6gOpat6DvEuYUPUhAyq98ZORoUqLJENXt8rTmCrjP+V+2pD8ihBbGv2UjJEM+gPyJwwpASjLPp
+Aoq9X5WZsio6XMRE4RgruEfE8N/tNvOEXk27us4uCk762nUpsdCU55m3XgjD4UANKdhQAk7cpMS
h9JoiruxKr4XJhUkyQzebRmEpJV+LwocqTUxKTPlFWiA7Qt5KdtOfO+z3Nfocil1Tt+/H28/lYda
QBM+LKgF9e3q4Ei/R03RUwVC8Ute4FfkvwiCa/DFRvMwhF8rRPZOWE87EVoH6u4vcfuodykmEtNy
owJYECAYtHR5+iTZw9boUDdScDlxpkE3kGW926TRXalYB4hfu2qQi1stLmDXNoWnzvJE2lp/3zen
xshDF0VGQkVU9pjFd1U+MyyRlFm5Zm1A3XGrIVbzLufbWqKoZ8sB9WwEJ+A0Nq1CGvvY3KuJjhv8
WdsZPWzhnDDh0Gp9M4VWn33LphHAkpVD1li2SxPKeDRyZWNm+UMonAnNt0dRTQFbu4+s9KYceYgV
e7iXCRN0xhLEmmAI1T+nQbnl6YMBULMAzAv6lc/JQw3TbyUTKJZzT16qL/z3i8T06UhqM6D81N5p
Ee6UmLlYa94GgmeVd3rvd8Ys+fA67L0aKK9aN6W38BHNWn4mazXbVBQoTNv43tjWY05hi9OOxgwz
88Hg2zJjfDIwMTm+676JasxTWyv3KgShTtsO91Xc2pt0jndkryx+Z6pEp3brbGVDP0/fUtCRTiWa
YTO0C5R7g4McKREk7SBcWGeZadJJci+LiWHPIVDQZI+IgTetlxbUvGcpKmvbYHoUw8mCCB2phkUQ
lvxcXZXHxeznXTVOpxiOtKrNI097+j0MQ+ElbeMjZRm3Y05AgwDm7km9ruKKyBtfLUnF61vOy2Wn
KBRlbPkgxfroYHWEC5GzfWux7N+SdwHMIjOJokhDC5pHTUrAwgNOxjgxwGmkrm466D80fNwsiSeg
4KNKcyW5VVhVDlaguUk9fywKQW2Y+wWrs1h2lopuo9PMH+Rns/yYPFnU2mngDK9JoP9DYNeXMkWs
rYmZQLyR9jKsgo7hF3L/orD4nof9SwW6m1kh/a7mPHxa9dO0ycdYLVDydFeOgBLs6bYqFMNpw+YF
2g363gLegjXH9qYlFJFTRT8Zt2nS3rfKfJuUyY2aIgRWigdbzDkRmUxXMPnZz823YMws35Ai38Ja
6qiG6YV4QXBJABLp8fb37bfS1iO/oPlG6+tRSvXXisbALtEiPx2qn7LNijQoTMgATCql791OVfcZ
i9MQqA8x2XNOyFrJ1jn+MCVkNpFWMcOUAQsd/MCyS79hzoGks2jKRgEYaAw6xyMrzXbYIpyxkpLd
aCv/TNpkHeOuZUx/R6Uf4TayJXacGQI7uyUzZFDfB3MCrpo1g1eRDLEfCVLHeTPfGLPF4ihT3bfk
DV1tlNRN85AQwaslGJaznBdjpeYNqRF7jucv89xR0Wusn1EeAxeBxxqNDq7XdYWFPTd7hXgtLene
GFvXsurZ6WYunKoGTxQtk0aT3/IigFqEdNoDBnhHWCMzZ1Y9yG1CdKUmQxgd2y9N17x2er6LiSMd
gvxViplF2jI/KmP7HLZsrlII2fMceNkodnke8zQtQ7xpAil2bTN5NvvyY+RhcWUxQ5mlY7rNZaD1
8RL7xcLEipDpJpCyG1Pk8mHpj0oBYLWx9H1Bv9MVhf3TyGCA8EFgZiq9oEOY08zDcxSCPxPDFh8r
C7WeGxs5AybIVngVzequDm6dZ1KaXDMqP+x8eiLWvucpyGN3Yj3XwV1x1NbciKOam/bTpl0qBWhx
mvqNWd0sEDNR983EpS/Nz5wDujtqneVNH2bVdSdMfMjPgjTdwXylmAjJDr/WEvFZ9/FemlnETPIh
Ubv1rrFkb031PWtTyQ3iUnNUdToq2YA8jGZKOWT3uoUjnDn3qzpmHbuMlIJT2B4JVG8h47C1jtSB
XYbxAE1R89Il+2HXAwDJIPoQAqZ3Lx871javCud7kbQ8nWamekAfjkgvYlc3pv4QiORjavXRDeQP
URnRKSvy2w7qVI5oTcbmvF/6mNYmhZ8kqxRn7IweNZ7tDcln11P30Hjg/B46tl3QqVWvNwgAWJCK
OkDzFW+yX0yeOaRTBKkmU3WKcxRfS9twyay678sAwi8b3m5JbSav4hijf1ujUgndJH2rNT80O3iq
hggdcPJDHlvDwflJaTOaYC0aB7tJD2M+HFRBCmIYSi+IWxJsZ8g5KR8BWbhvdrJ+Xw0fkvkQJMc8
9ZbFE6GDRUDtnam8r6vnIvgyM6dqPzQey8DuHK18ne27fIRu/76kwBsBOybVd3VqHBNMdE9jsYK6
oWC7DBN6ziPklBvclIY2eSTdUtM0fYD1t1Zf7Oei28dmtA8NkwjIfdK2t5hDPY32LJFYR1b50zTi
6OMkU9rmsVXVG2kq7ib1JV2qu0ztDkYAjTVOt5nR7zHH34UZU12HWgYVy/QwpSPN2WiT6AlNEfVW
0aJbJVN2bVLeSCv0nMGGGIReobpXpHvoTz41AWLWmi2VRQ7G5iFT532hOAsx5JViH9tyJkBHwpH7
wXLKsVXa6I3pSayoVjeyK5x8HTZOVZSeJBa/KfF3BuEx15IdGzo0TMZTDJUxKzovZ59DSWkXWBOH
F33TD+u0t1EVsUvn6CYI2+fOfjL7+kMaAoxh2l24xpUNyy15f5z8Alczh6O1ZAe9jp5SMzmZcr4e
e/w5GN2ZBnOai1t7nh9pP9x0KrOXlIMKltQXDcBt36g/7K57K+zhia3NLS7hamhvtSjY51CUiU5w
7bh/1I36iI5hE+nqiQRe8qP2HQ+ZSMOHQbQ7C6puaFiPqVbfJqr4WnT53rSqAxDut6XJv2Y8rEoe
vkiW9kXG8qy+5O1tqtHywXlUztMhiKRdxpoZqPIrHqyDLI/PyJBgQrGLsZN9tpgfdiDvG6Ft63R5
CEpp17U9s6ZwjLlkNrLclMRRjb5IEKvfK9nyqkTze9U6zfbizXF4O/fRcYnBxLKP5z4gybub1tCa
UXYNSdpoOWlei7VNI80N9MofcmxC2uLUzIWTgag6I3ctp1nVdQ5EfaREhdtgkVTNwZehoTaCObPO
XFn/KdRDKWoXEc4eOQO932SXLdJWafgpdp96p29sXXqRe1e3KjI7VvnZ6qdjsrY0f1TguKn1Ma1Y
e+2seIos/X6ozNOS+zXypD6CCT1WCBvNTZYtB8Al3jTPzzoMugJUtE0mMUA71URth9k0MGfHMt7D
utjK03Soeel5r/qtlO4jPLwd6rm01BEjYVA0Ja+gMERr2xMSL3IMXX0wmEZ7t2DRyMrw0JhrTlS7
71gQGhoRekRKWuSRqb1RGvOkKMkBwh57O+BApXps0j2myQOZg5tWanZ0/LaBWTxqmvm8cLJuhL0f
W2lnQecT7Ma6MGS1Q2uvJ/6IXVorsl0Rz3dGxVaSxRadiXAyRabejtmEWSxgjYSYSkkAUE/a74wm
cSulAM+qbWZs1dVM5UOJvH449Pau7zvXwu4V0P61pG/y8rPPKQFwqMDW4Daj2CAc9pOlJGYnR6BO
8mFbeyMlKatRd0ZSb+Q08eUbK1qPsZKnjbpHF3Gbo2xyRbQcmoaDjV4daAphfJY8nLPOMHyP2Byk
XJcb7cfAOWTkJ53EubZ6a0dqxVboL13oCyJjaczd81s2qtZvp0D1jIQotTG/SfS3loc94EMHbMcW
OyRlVHMtChVpsPglryiPPSkiZ2J0ObE7avg2k5+cmzuzNbZNNW4qts+BFjhWJ7m5krml+pj1GSWZ
VtpbsenPav4aDMG2DzJ36FBTDPMhz8hO5K71OvMGjQU9Fa5qSa5kTU6W4Jtmg7rU2iatCQ8KDYQi
IbUCAq0rIvWeRRluFldLlsOAkZPoL78mchuvUFdsExJWlYU7D1ezqFQOscQB5YQxBVSOZvUbUja/
sHq/yWvumblFvveW5829vElmWjryiYmGmk/nNfmCjEj4faHu+cVgSVLyACS2OxBXypaDGls0snpY
brYYV9aITTIcnIIoyZa4cxyIXm8XRwszjc21KhY9qTZo46TATTu2hi1HbmUHBWpjSdmmZ1AstYeT
y2kW1dXRnuZeH3yftW4dDyx31PXwmAfzo1J8syYFdI1HQiaBvhJQh+OgwbovbE/+BGE84ijPOKoO
Y+ylP/I+2sSz2DUFG6KSqouWelA/N9FUAfrWXHmFH/LW0NY6wPWRu4M7BnqQpZXPKNiumDGMfr6J
pH3ROy/U4o1ak40ygcYH81eCCAym5jFrC7bKg443Q/aiNTEP+W1ak6kSLg9xrW5VKDq9PmxFGj8r
+bKDu7XvDE4N1fS2WMbdiGw27kqnIteDYbABj4Wrna1tjNZX3taKvJHlik42xuWeBY+2Z9DF24a4
sHG20EQUK6EbHRv6I6KPsiXbQV12akAVQEL7hTQNRP6ZTtIiV1HswF0nUHaZN8ogubrCbGmnAB8C
3AmI9ZGRB+nNUof+yuudCJNhuR/m8SAHPyerf2R0srOwSA5SPH2qfLaKgOF5NPvYG0zhh8zrfmXF
PnmpD0J6w4x2UPJkV6nmvm2WmzaNjzmtt7BnvtdXPsTs9gNeNCn2io2RUMmApatGNeL39DA05dM4
cepKUxnLS0bsmPWRmRSMk+lEEflYlzKMIk6K0rTTdHDC9T9VZJ3SfvQiKu1AIPcJrOissIjCQJ88
6n6mPkQLjAV1B4jHt8fstpajY0V8Lmec+6RV9paV74buI0d6VA35nZSKBza6+5hy9DDEfpXyVPTF
Lmi9LqsI9wAgb9bHLJ33VSKfjO9JPZ5kblvIWjhW6EJoKAVmdMchW7YnNkvzJroDyOIEg5+Et9T2
39t6fF66ye0w8RXtuO31zNfa2tfJI4O+jI56cANWKiUJUb49SnPvjJzo+77dDlrsq1256TqwpNhE
tXI8JTPn9mTsH9umajbt2FSHf/9oUqB/lpw+DUpZbzAdtoRwRfQb1//798soyicK+f+vb39+4+yf
fP6auVj++xfOqjyiJ/vP15/f/vffXfn25w+agBVKfTb2FMiGox2mI8w8/u/fP87+rgpiPGOf3246
ig5K0pCT+Z9/py8jVbp/v/5//p6zH9HVhXA49mdnf//L5c5+1X9d6fMvP/8NiTzyfkag+O9fff7f
f/0cdfCuDDskNBmrnRHd1Lp4VUbRE4UldTdq3zy0Gl7zulr5jUH3c5aGZxXA4RX5wqXO2YrdMVUK
K6wL6/d/6SWR5F0DF6IrOwpjb5HDEqZQpSRxRWVwqXNGBqS5AuI+IeRra/aX68gQM9Qq68pt0OQ+
CnzHkAewVdmXRIwbE1B/3NOzXBr0fJGJuaG1eMgN85qJ/0LvHQQ6xgpL12xezpnaoWAfVBTwWLay
Subq2HHiq2v7m9xkN0lfPPWCyGeLuD2ZSIa/d+3+NERqMoDlVRik4m2R7TMRwly1A/lw9EazKfN7
0W1VyV7ZbCQEAgYOmTC8tMRmpmVi16arwhsqtpJa9FDWE/IwV0/L0rGr4jif68l9TyZklRWoaPOU
EPYuuqLTWHumZ9qiX14vgT2/f2JkuKHfMLlVBFjvV8l5YOlXtFsXetarDIJRAQcW69HZoAgXo87g
ppRbMXfHNVZPO2mkEAiq7n+/+Wuf/Y/3stoCyfVTdfNTbP7L6MsNu4mCkVXIShvq8DCkUv2hpHdU
t+GRPd4VrcPFywEDNNAOQ+M41xks7PCaVEczCVzLnbLbmcAle35hFx2iZvz7W7twD20VJzkUEl1H
rH/2ADdxtswqOYK4hVi6F9KhAAQImJJCf/j7lS4MCBK8EGLYIDewnpxdacqKRa54MLZTDBghp/Sv
dtbz/+4aZ53lUJ0gctkIJhKccRkVYSxm/t8vsb7Ms7HA20CQQcKSigjpbArA8MUSPUjFtrPlV6uM
fwyVvovkWb7ywF/8YGiTry4loBX22e0aaI5MssF1CnN5HfLkHVHRaeX7ARL5H72lfy91dtdMPRxq
USF/qDJLcpZ08EbLeq7z8P9/SuCW/Xudddz/8hhJ5F5MZs1bknXxIJvag5RH1ySNF0eZgAGnwbAh
t+bstvWz0Rh2sEpmTBDRgbrDm/k/+WRw9dloGEwmnzPVZGXNFm163kZNLjWbDS8oCDSYv7OrvyI4
urDcINrGLwTYUvCWzuZQebALojIQypRL9hHNg7dg4NajI5TO3DSe6ja/Wexrpo2LA89EzqyhU1H+
kDUrTZAZjIcCBlH1VC80/FZzlpYRvzNc8SZduhSWLA1eCffTXCmyvw6IOVOB8KQGA2+xT7bEaTFU
UDhCd0pK44rG54J4y14VfEAXTcA/5vlzO3aZsEu52I7Za94rR8cKH80lvE/DK/KmSxOEjs4MNvTq
hf1DqEbKgxGKYdXn5TfFJH0vOSDlZnzFX3XpMribgN/icuWzOhsb1MtzK6Q4v9VM6IqEg9dN6Bpa
c82+cGkMMgcpuBLZfGGq/f0zqgsyO4qC67TtasGhxsS1jOCpzMYTzhAQYdkxlONNQB3NaGtqIsZP
zm6Drm3VPt9ZNYZ1xTyOYoDDfi0W8tO/cD4br2kin2pIoL9nU8rSdosVZAzWnvLiAmsxrHwJsqZZ
iY1E/QbBIohHgcbEoOgNRq19S2kUS4mgQ4uUJHPTznJ0cn0X1d6mZeUhNDz0hK5MWngoOPBJZrpr
aByvZS+LJIe/ryZ/ukOwIv76Bs72MG3UCqtd8VbhgFWFjS3dK8Jo1B9kVDq1pq40AV9XmyvL/npf
/rhvJIRoUEEZRef7dknNeyJ/efK0CKr5Qt0FvIZE23EqP0zU2X9/l5fGKsmW/7na2QKTz8CdqoSr
6b3Ko42dtjcd7v/fr3L5PWkU+NgkY4A+G6lFlHatNXErJzE7Kz1qkgmE12/gOrilYf4PVgGAHP+5
2tl8MqALSaqSqwnxMdPwM7V5K6TXSL3yri7fOxw86modBTPz+/MXDFS284rSgiXNvlQ8yHYJm6H+
H72bf69y9hxlwyK3pqEWaM/ecEA6+jwA2hS+ov8v387ZeK+w+w+zxoUGFMNW/j1T30R9jUd/cSRg
cCOqRMh4O8/OSiza1sAcv25o2q00fmgGVBuJLpEyoSOyr0z4l1YxhGf/92rnLCbMI3Hfjlwt1Ft/
Cm2kP7BXLZVRbl35mC6/MfYDuHqQkJ4PBqOWK002SNvrtbc+grHxJXpdn6XcumZdvDjs1p3Hf1/p
bEBAx7TkgV7fdjZVLx4PVtl7iPauvJ+Ltw6AKPtpFmUALL8P7rbQ4qDoGQ1d+bCuL7BQfK0mXPj/
sHdmu5UbW7b9lcJ9p8G+ebxsditpq01l6oXIRsm+7/n1Nai0yxJTpX3teirgHtgGDs5xxiYZDEas
NeeY2b8aSMViIfGP31zQARlEuW7w9U+DwS0Lk5IOLbqQ3VR25gjy+yOC7SxRI1hsnzSrlxv7apPb
xBzooDvkW2LCNwuTu4Et3mKV9N3ayP/xBpHBoI+JLHcvgMy3g/VyGUqdzMK6DIZq4lOflttQCq+E
JNxmygUZFDnA4o/X2d+nBoNS9NFFUZN/T1hNZivFEIX/ltRRTzQeofVeZc1w5pvxTsmHYTS+TrrI
Hpij1ttrsyR0gEbGIzPsUWu9rEBmA4A6ehIv6Pr71n5ki5HQaTDS5ozu/t0rpEwAKEIUmZvy26Er
mGJaUPGatcKCB8U7j1svG0bvX9xInUEwZ5oYOVZr4aCSlBrQhifrHo0NzY+ZfoAAXfnjYd69kxoo
EkuhcARBdXUnk0T2LZ/I6q0it+g5aPgIWNzn26K+zJWt2IfuTN3M+Ck+FtU/v0QJ5wxLFZYd3Lmr
oWO5SJMwnjI2w6DFC+GCJw3YOD+zBL8o59/uZ9CR0xxVAcXiKVwf+8RZFUj9MbNtFWQichnVSfuS
9t1YnASRbjTmp0t1nssdDo4eLBEVMTVqQpQNSITlWEb1iY+cBOzvkYJHPzFPitU+pg33pVHPWZh+
X/X4sew8LYSWUBrXFqYg79OotdRs28XyrXqjaqVL6fZa9qMzZ57l7q7vCiJ7mZ6uulh2VssrPb5U
SQ0lA0mNkNvUuOBI0M580X8/IEgaYaX8rYJaYDv59mVpzRhBfztnW9maeEtJ4tLo4D9lZAf3U+XJ
NPRzNf/28Zxe/tDVlb0ZdHVllFsQliG34AwOMB/2gaINaAVp33MMsarIrYvmy8dDvrOw4ynkXWU+
Q9NfE1NQd4lyr/cMWdYOcSFbX5u3YU6bjcSzeG7OrX+/2zSIc1L5jujwWaiarLazBJ2HQy1m2XaY
M7uRjA1KA9LaAwCPlYdp1THIZ5imXTcZgKbPnfveu9rXo6+WwE4vk5m6I5R0ZXDKCEV2P3oRzfsA
YX2S6b/WiT+jaa5/PbpVUs7qv/4PU3HexO0QwMNf/wuCc3io/31uzv+tu29fX8fm8P/+MzVHt/7g
0Ka91AY12KOLh+bP1BxD/APs6fJCLtHBBOfwbvwVmyP/obMYcGjhKMZbuxjK/orNkf/AioMDlU8R
zKoFiPwPYnOQRrx5QU2GllRiYyjK07OhNq+8XRX82QCKG5KKWfqXiIBN6qOzOtPyzUnVjNxhSG8E
KP6TVTx0cbmtZ2o/wV1SDyRs+hvFvPUj1W0HAfHvaF6JUW2brCtmE7gLJQE5q9mKxEgS9zDPl/UX
4GuI9tQx9iQD5BdvSdsJu27o9lm/E1BZK8amAiKZNPOVklQ3pd49qELr5Bx9CYTgpB1cqWFwIwW9
M1chujAyHUZpnxFOEkWBx3tIckzmVMFtSmrqJDzRprKb5KiLP0X5SRXH+1bRHHj5hGLTByo2aahy
JsR7rP8g+GszyVvTRELQPQZ0x5rkRwuaXgpI9wKFXFwuTJyyfaxQCYT96EYR7XfxIFWgWNELJqE7
trAd6ey1OSYHdvzoIjAnFY5C2GYSEIFu+E4pfCGjBvTa5xiYoo46Qc8KZNayjVqM5QJZbvepipDu
oIbrIwlJydcu34z55dBXez/41KSfyuo6Ku6b6C6yfpYWRtKBFL3pEd+UO+kA36PvOcJSuXwwplMZ
PI3Fp2F8aGH4CMV1kh2VhD5y+qir92rReEl506OSIVDCbtULjKEL7scNwl0W17bmf2ky0U2r1pZ5
jtSgt600XPrLp7mN6WyVbg8lWwWKGIQP/txfGQKwGCFAQz95Zk3NdbbbStjMxdUM/DMkUn16hig8
9p/53O0S5NxRDTYy73eaeB0ZcMpUBa7+Zapcj9JXnEd9JH8W/ALzRUpOxcI6REpqznYKZdAe4uag
aNmxqBYFpJU4XWfZGmVEuy1aT+0mLxJLakdddEEC8c5QJE9QWSeVeivAES8zyLlYIsoq2KT+ZzN6
wGmGX6kNEW9HJKYjtZuNS2rY3tjTrAhw+R8qYSaVIKBJjykjg52mWfOPOMC8ZShkv89e7xc3PEie
2Y5AF354v7XkG4UIPiP3vRKpmQ1EEYjnSHgNPLU08BN0HcONlki3Cl5DX3vOQd4lGZJK5aCZwi6w
LLIjiK/l61kH+0RrnFZ7VHXOsF30FFjXvlXbU1M4lZRtEwRfBUFRalrvQtO3C+wpoeI/zFJylcjY
G2JScU24ZQ8ZxsJySk/BMFwSgGm38W5G8hLnmGVk3Rn9nVwDoyrROeQW6vRAcOTOd2gRubHRfZ6a
7osiJU9TYm2wxNiRcVLlGIDTfiYqaEgJix0KbBW3ZpDs0eWgW7FUZzIXS503JyqCRFP5qmYPCBdc
tRmZSGO+UQVS4BTNFqhZkgrlm7IjJ/V9CvZBa5/EeXBqYwBJZjxWfv/VoGgFyhkWz3AyrE8zHBsZ
E4DJwmSBRLaGKw5JtjalF1K605ivlJePfm5VjlwhypUAkdhAizYTm4Yg0Y5RYtziQMxB3+VOaAy8
ApYjcTr0b2VuN0mbmFdg4kkoiiJiyUNnUMurtsU+MvB2p5sUbkol71AASaPMZr0gGUns7WKs3LQY
92F3Zsvz9hz05yLO0ctg76jq6hpdE+pBXktKztxoNoYEjrM/1tH1q0/anx/+Nylkyz7m763cX4Nw
NsHMTtFuzUiKjJw476gw3MaTNupDdhObtvLN79xqi97oXrVJ+XSQ9EgP2SkjEOSZaO9zkJ63G+Xf
f8OyY391aDdo4mPhKA1XEpFDhlHtAY/qzp3Dlm/eR1e67LlejZKl3RwMJaMIu/G7v0UK5AYIGO3W
kzyCVBzx9uNb+8IM/GjA1dY8hcuNbJtbOziDJ2me6pSbwFviei+07eAW11g3L6Xn8tJwPx55dR77
dUNxrMt0DWgqA+F4e6lTqfeiObbcUJKH9qoXeMgSCb25aEU7fZS6TfktcjCOuNNOUGzQV1KMWv/M
4VN+b2pBP4LRs+ykpXUPVTTnUWrrjhaAO3DxlaOj133sHsINuFz9QngwtssvEEsPJ+0upS59yZfn
zK1476m//hGrW9FlsT5HIj9Cs2nguXiKH6aHxT37GLqGk961O1TOHjQJyRN31SOSyvIZ1dI5pc6q
CvDXI/n7ZqxmX+lLxhjl+MP6TbAjDolzp9M7OsPWWz+zjfLMhZ8dcDX7LGWoszFiwNbFHeISe+Dg
DfCMreIBITrTW5beW6vY16IuQBHJiWm14SxhFEdGIC9zXT00P8MfuRu72m24AYAbbPVNsqG7kZ0b
dTkGrd4wOpfEemjMcxLIlhn46pX2G2qNwF6XUXFIXecbNjE8T8kZr+RjvP14Kr2zSjHYAv2ACqGp
a0ToKM7FUIR40ZaQVaxylniuHntuhNUjK8CyYZllBGt8TOZ+Az/mzCL47gjUZ0Bxct9+W+19tS9i
cuNYZMcRcDQIQKPZf3ybpOWN+u2hvBpj9cZptd8mYaay+Eg2+YdevIke2l24ybbzVrmZXA4Hz5wj
/s2Ep6zz97Wt3rABu0Pth4xbeYhtvdCJDv0xcqaNwjJ7bjKsOocv7/Ob0VbPKuvLtrJIvnbVbbtH
6uyRvss8F3fmmWX03O3kPPl6jkuT0gA9YSA8ClljeVNYXsRBeJnRXjvz5N59nf6+g9qqqZ1Fk0l6
F0MtayUFQ2c+wlewja3mnF8ylhv0wTRZF1i0GiXNNDEVZcuj23FqZe26VOWjZSrXsT7cSkS3f3x9
70x+fUl5BYS7/LXmwGZpkTaQUg2XaKmoaj6l1vDw8QjSuSFWswLMrZBJjcYczPMfkW7dJj58Xz/9
mnE0ABLa2FZzhbEWL6MGI6J2emQrdiAKmZtigDrza9759nHBS78N5SJywNWiPBZWKTSYwl1yz8TD
8kCTp+ChtWcn+CG6yabbfTzg8oatHumb8Za782o5nvKJVHBUO+4gHcRwhxntZGTHzDrMs3kGmPPe
5urNWMsH6dVYfWbMFcAoaH777Ejjz1UdjipE/zjS0Xct/DknQPKeXB7+IcHl5dWnYUbuCREhWE3W
BWQzE/J5GF4Un4UXSvNRL3PX10cMWAkF1+5OUGsnUG9xph450ARn7vLywv92l18Nv7zFr648HKZy
CAaUFeIh2kWHemdspeWTfmaY9+fyq3FWsweYRFcwhakhfde3skMk/WbeydfRHpzFRe5Fmz+3rf+o
Cvnfxm6/KTCeyuf8rq2fn9vLr+X/gjojj+iDOiOezqD7+h/Tf9hf62/dj6+va478m3/VHKU/dM2A
UIiAc4GPLeT5P2uOuvwH7SsokypcJ/QkS4vpr5qj8Ychk8PNEkA1Epku78lfNUf9D6jAMvITWnwG
QMh/UnJcXrdXk5LVhR0+bVB4fzKtrnXfdeS4n8yxAgFgeCpFGgLmnVWfWV1XciM6/AxCO4X3zoAi
jrTg7cwffPpFs8EggvENQzMllP4UpRiMpASYEe4f2OLglsl2q2D/yBfB/ClJYmfA5CJG5DdIyhad
uB0VJ0nq3IQgCWPCvm8Fuzb7liPVTyPSdEALKfd1OTqvHur1r3vx+qS9WhzXP379cRVkxW/lgh9v
5gENi9JeIPOWLzh5UHuxWZ/Z6b33QF7dq/XnNR7KqisHdXAhI2+7nMJmpXhNq5/7xixftPWDV15U
kgYKmd92xRXOrTlbAnSXKtL3sHeqg/TYbcON+INoCcsZD9leciBpQS1JvLOL1LvDswSzEi8l77WA
Wur6Ig8mnSmx6zzSFC7SDakXp9RFgs/pKronb3d0+m3gnkNqrr9ALw+UxjElfs4DsCOXB/5qHS4J
LNatkiuHeHHBp9XLbi1gH5RNak/6qXzqL6vrfjvspDMbbOb9O/dcZRtDLxkxNxTctyNPhUBYTMBF
y2K9MYjES41bKwamNTyUYeqU5VOQx5C9RsfKTiXmyYiw9YrGakQMkR7X25GyhySfIF8YBbM+p7Kq
4HeWvknKVUw1WFVSZxA1L89zqFE407WC3OpxX1A+JKj8IuuLR7GUeX2kvd5le3yBXpUmTtjm2OBG
b6mfIlKM2zsjwM0mXyvJjREPbmqZXin0e5zVF0VZeEovO3N7VeTTtiUaBS/8btBoY0qG05TSbZbN
h67Xr6I88OIQU15AwXfID6UlbMym+6QT8HfsVezymEa/abN/HSkRm9c4GQ+jNh4bfMdFjQWDaWlJ
P5oaIk5U7sT5QgTnZeLZS5YGQ0OseR660xxRBAlIoJXsDBSc0bZ7c0g2ukbwl8A51lR3xkgMcheE
tgJkQeMJ1CDz8hisPGiAoGjt0qquJAqPekQVGLhw2RMJBxdeNr+aAjT15r6XYTB81dM7gZexBo/q
+7ejVdoE+FDOcZMk28dps9HlZ0n6NlE2KrEEj0rt9pKysfCLdjgrR0naSuFlYd1nobjxc2ErCNMh
7maKquGm0oGdWTWF5NgJgSdEgBjmsrcN4bjosAbrcmSfFFPBFrWbNMLQUg3Qe3IvTXj2euX08le8
eJSdNQzk3WUnVA79rm0rfhmzBjxVxe18jit5ozdUTSV9a2FFl+XKi2vBaYNvZfTQR4ZttZoNYHFL
JCTV+vpOTXIH2HpqzgSvH1W0qby+dmqNrqlmTi31Xl5+gfl8FWejV5LyPLeqjRPaQQ9CPf7GAPMy
gYwRmiP7Fps0WTK1WMefstbHft86E49LlO8KmdDnUoDF9UkP76YR9lLwI+d/l2I829JTZopOJWZc
JkwHHZNs8b3Pb7ANuYX/o4fXJJA41CsiAETSaPu7WVfsWBXdLs/sarEtj89G1NFfKD5PE32S+mTU
uivpgFLmwrFm4z4zQtdMrwJ5sK0SxoHfbEO1cCXTdEMejEkspFlPToFlKxkqB/SUO4EvIt7KLY3R
IyFHp+miPdMDJmP7CxkuROum9lg212IjkcEVUm/HVdv9lHPdVYU9IT/kd/JRQYULI56lwNxIhEmN
5SOQIAdXPiq1civgMKCivDWlS+aZ1vuOJAtuB5EkBmBRRImj4PodDRM8A9s8flKt8wusCNcsRLSS
oAPw4d2ur/1DK4rHVFQdLRnoGfQw8NJD3Zu3Fsz/PJB3YXAtSkc86ZAGSCMaELJVFyX9Db+UvdLS
DkpKeUBPjiBZ4G6FRzUOryRg94ZgF121CbJrzcCmOgobA1oTqaS22j82Ubydors2e5qjC9IBnXn2
vxQmBJvwOqd2PeidbVk9kmPgw7hcmlwFRK/YIfCGHkBEnKaUH5Nt7/ubujVsxSBwEZeuQc5LdGSH
IJP/XhmmN8iFC/VkDqqLiICqulQcTTiZM13JmZdQ+677n9P0Ma0eiHk5gOVyfJlemslnR7kQrHKT
jbqDT+4hkyXXYgIX2ML6PKAfSuNzYepNm769CWhtSjJ8YV/6ngqJp/r6VQYQwaoX79hcnZrgR0vA
siARDAaFc9ya/bCXLfUkNjQteGlF1FF1bjqZ+bmR4L+wDivhhUqaSYZIi+W9OCVzYpfCqcZjO4u5
0/iJg9fIhLRCPAwAKcjkwXyldlc+PBYTA59VInLsSU1Xx22GHxzMzCm28FQn0yFKGkB4qlszCVP6
ttXT7N+o4k017tsZiPmXYY7dsJ+37ZAeQtLNCG1F27NLkpzmY41JnASmNBEPU6q6akXLluDoJUoQ
XpMTyYSFFcVOnR/jFGt1AckwHO2mqlxRkLeFOV+LdePF3N8SqpQc5btZ/zJCXB54iDHtWqAtjQTM
Kng0+BdhqLuRFrraXLo5sMIqiPZGMdxYc0T7zAy+xUW2YAY2w9IILY9ibGI0J0OhokSsYqyc+9kp
CEwXyCqiT0lXeieYIDMDSIdqoLNcgpDQO8r6MillUeyo47zRRtEF2BI2036aJ0e3CGrIwss6Peqh
7vnaruMNm7AARjntMxMkX4l/blSObRvdtkrpZNYRJAqa5I2ZPmkkQorWN/wVtjbeWi1RgijkA1MF
ZhDuEn3yAus5ipCn5NalmN2m4rTJlXKj9MLFoHxKqskRxmGnW9mOCi32H0CRWrAb4f74aneI9dRt
lZQvq+Qawy2W9NuqCYl3G10CVjdGgXU+v6T9t0EMz1L8RWYlbZptA3Wqyy8BqIxkxodeCHPJbBD7
F9m+hCU1VSx2irwNS8L7+smex8kjbvYEiaGxE3heRCaQfhFvB0A/oxlv5YCJTJdbVffBT7N7rMUn
mHpw6vxNCVFkHCmX6BAuOtUdjPAOT8PJb5qvYts4+RIdPIqIG+AcKoRWp/BnYjqHES/XIc+/iXXs
JpKCJI3FxUwxyt4H+TFcZML5F8kgnA8qZ2EIt4mWHisVNZjGJxMMhCltFPgcOW5wXS5Il5S81Ljw
O8EDBwMmNfGIWYtpA4ryTTfdF+N3EAIgGMSdGKe0uHseubITk/tmOmn5t9iY+B29M9XQZ2dQPqd4
Zi+WW06cX5WSTAL9F0HjUwNSYtYOGoZ6bBt++L0qp2uRbL9RvNSk7D6T6NmrgCMAM2BO5Cfuki4+
6kX6rVKaU1l+1/ruR1crTjLD1CN0omjYkbBGYrhow/RWZWmt8TiDM7kq0+lbYLVs15EJ0ub3JHyC
So2n3ZocaQBKP/ubUZyuM+WLbN5gsO8HqAmiLWb5hTqKV1JvebEmOBLdtTHMd3wOEL0ZtlbFt2rW
0gLIwRPpBzWRXJ29pyxf14jBy+5J0PpbkbSfCiDCBIZYnjRvMvjaZwgvapVPEPBH4BIhmLeSHedM
8lfSqJuWX9qNvduq3zufvUNZuTX7tUGZL0a+P7oy3cZoHX0ISCLLcpRFtmxUpzSUwLERyZhdkbPg
N9kJdpqbyNWhFVrX0s19HQZs6nwEmVa44Zn1srqdywWk8zyDwpUCcVeXAwzyxkn1i6BryRDpN3FF
w1QE4MCLD0/YbjrwrgfMcHbqn2JxuJ3zx0mZPWnK7NqIMcnPD7kGdUXMbmCn2VYWXxTIUbKhd5va
B3fn70VwPX7ynPCl7OQn0v2+1lTUI1UCFtSz+nGKLD93YHV0OFM6L1cOwEewLqUOuX0vuj7rp+X/
ULJroyB66gehN/uy3fQUIWv/QqvbTR0+zGO1zfPvc0dcaclSbDauOVxIxrcp+Ww0ySVxHudOjKuq
5Mu5SaPqSG+Gnrb1guR/dW4iGibqCBwa/qvKXD2TiGFDcrTLQ7QJz7jcXqqc6xPq6/GW09Sr8TrR
qvMifhkvulIdPkKe/6P0LBphiRtsssePz/mr8tzL5WHUMijRgAznVPp2OCVNiQ62kpHCZLtXjuZ+
2Kgb9WicOQVKy5+zviz8yQjN6N0bv0VsSUoz15SbByg9/WWkHkmTBcx+xdfQL5PraBw3XQ7LE+gl
n5Ezgt93z76vB1/1eAbBj9tC4J5CGpns8IfAGkaLsXjo7da2tmPosGiojn48f+5+7/D7eujVsRtR
yJSWEdc9QdeTWfOnpRKbXvht5la6bvvaGTn6uqH164m+utOrCTTjrJpKg4tVbDK76WRjkHStK6Rq
dBqJh7WBSTrmmXLRe/Wb15e5qnUZiVwYWsZlttXNPF+onNnK249n6rpF/OvC8IQzWWV4yMaqwjuY
SkAFIx5pESN6oysNqak+jigDco+2RHXmzXj3klQdHCXbU/ZF6zdDqDtdaoPR7TToRhBysqHdi/79
mat69wV8NQwl1Nfvu6mEcJnycGSDlV7LenltTeIhGTtwDEQALWHqt/qQH9uERX1Gh4UkbPkag3f1
yjpyYo750JScQFRIn/kf3oLVHbda7BZtGNGtCC7F6muW5LZx7uU8d5tXXRj6vsOgRly/pN9a/acu
OI7Cv5s5VL4wSBPnuJYmCUFjoR1lkRMP2RU5FDv/mkPCJtzVT/lZedD7F/Rfg720Yl8t4JWVNdHc
MtiYks05ZpCTjE1bnlnTXr47vy2oS+n61zW9LLivhknHqGh1lbeBQscGJvF1/EN3qB6FLu3dXYqe
AardvroRbmGveiJH7E19lYH72oFKPMlnbrF87qpX07jUxikUG65avwyusit1K6FUs62j5HMWtfMf
01VGfzv7PH02lxxmiIeO9Sk+lLcUKcTdua/oixn8o7uzmrnaaIgmJT5UA4iZ6j1Foviam3Q/XxBp
5tb0+QmhdlqPmpBlY/CC/he51en8bHj3e/7SYvjzOa3md9wVlh9LL6vW4OVfiBHKHN2Fx3urfS0d
lAU/ziwoy6X9duk0Nki1w8lBEPzbBaUO26zy6/TPS7/utpEH2MyWDtaBIsP5L5y6PNoPBly3CrqB
+mhhcIUR9ECfuouMbreawH4W8bGF0pmyM/YN0S7YvJIHA5/3WWvYnCrt3hA5wRcolevuStFSrwA8
l8GrK2htZGqA1993cxi8baNdK8ivfWPEkFNBfMsgk9EnHi5S/pTuuTMDmiFZzZndgKk63+SDutVw
5CBW3BZi7KV9sD1zp5dv928XbihYEgllghWwutOGUcZFWGYjJfXU2naz19jTgwRI3lYuIfD7dosQ
QflkjG69PaezODO2tRI/6CUlAsnnKbd6ewSB6qFiscek3sbRISbj88ylvvt6Y/DEPc91Ypt6O6mq
MdPCAnCAK8E4RW7t5HvZoxJIAJhjEgdW20v7OjopX84M/O7kejXw6vUZa0puSZsv9zi7yjh6HMdd
5ACghUNvl87ZDs3y5/32TE2sYSiORIRTy31/taz2vQyqR2fh6A6h7LZ7+iTbZjNs/J1/Mg6ynR7O
aXPe3QC8GnG1Xxutvz5O6rbeN9tfO3B5d26Y97dPr8ZZzdYgmaBh98yYfkPoK+pYW3C+d67k9DeA
7c8OtxIC/dqt/T3c2gGl5CQJjzEPrt/Qbyrtxgm8xOt3hGJtFUd6EJfntz23D33/nPFq2NWuTZYh
s8sTz08kwBKj3DYMAwrtxSYhmkJgk99iesj0AIAvPBZWkH8zX1+Nv/oOCjUpmlXP+I0nOrObeGFo
f5e2wjbbRHfK/uPR3t8EvBpt9Vpac560cbJc7Q0UzgvykNxmKx0le1HP1BfBLkfCC5K1JCXC4U19
JEaTz51IYeL/5Uvw8bujr97VhmBRVL78miw7zvTwgv7Tx9e71m2+TCq+3CJ/y4oGQ+7t2ymOmVkk
S6lvkX8nO+WYXKZHu2ESswAdh+NP6YzgfC2c+23E1dGxm1WS6RJGrNXvVS1eiFRTzETYFn7tdjhj
dfFbLYjkNJ+51JfEzfVC9PpSVwuRMQVhSzeDquZcApyfboIF1o6Vo80uEs04+Gp9qNJ+13cJjh0Y
noDKFWU5VFNpkWKoK/qRcrCH0sEp6SCRhQKqEMy5ajmNshcH4yqIWkIC0jM70/dvGSZEjmr0tcR1
SaHr09AsTW7ZovhBu7ZddtpkTbvnpE3ye0snmaBLKLG+nNFW08EIukKNqm7Z6hinJSzdyX9A+aWj
7u/hc7vNBaDebXJtXjSbzn35Hju+V+2KDX70u8CNz3wmX3he64eGrxXMk4VxDsfu2/lZ576WR828
HFEHdgPt9VLAqZ59d7quLtudeEJB7QQOmSiBK13jmzqJt2dekRe1/Oo3IJHBnIeLm3DQdbtdn1q5
Lsp2cmmPXoVzBxFXum7HLLbnWfuJDwQeYXmUVYzLFXp6y1aq+CEJ9Os5CS+n2XJIy/ao0BjQ8aKG
LZes2Xn3aKB4r6bhRm1MCo36vaH6XmKorq6Wj0LZUw8kSTAdgpPVDd/T3DiIcn1HO2JDZ/JgZBqt
K5g4ln5ZGZNHQ3hTZ+qm8U34OolyaAMFxnkGkDnbClrrqIb/QIWUJpuyr2MsawnPVBZaewkNodGZ
XUWxcJ92A4aibiOKnTv2S71SxJ0nq8e87wa70/PCm7v5i+AbF3Ik7ntQxooR/Cws+a6sFa/wOXW3
90H01LWQaQvChfVYdpf+mgDWpBGEiwrvmRXeV7K87dMCBcFJKk8tnizb79RDUivf68pvrgJrPJpT
L9qBohy1hYAxM/TYOnKk7Fq13SKld9JCt40lCyD5ngigYtuS7qnMS1lvBzJRSrL0Zo0UJSrA+FhU
5SnNVaxmkYpmsPFvrKR4KPDSgsEf7cmH6a0k5SGOaA/0hfyllWHxERJ8Y2Y4rlrtYZrpnupSR0q9
lXREKFe3Yrsgn/Uod/Na+URiwUHxiZ9nKoxd41hT4vh6ZjiaLhZuKNMgIdbu2MXN06LMSQhFLrsH
SX/sA9I52G7LwA7mvN4LqnrqYnoqpSJf1Bl2qbC6jmPVNZrpmVr2tVGrz4Wi4QYUfvplQyM9su7T
VCH9Ifh6Zv6vN3BA46B2gZAkmhAmxLpKZMLBK6KwHF3rTt9OXnGoLkO3co1t9mPZMObOuZf+ty0H
I+K6BuOhYtTHvrLaWIWBacm+3NDnIndw4mA76dYJ5C7TR0fNQgmJaCUEG77kNWl1ZslZ6x6hMTI6
4k5LRlmjwBl8u+QkWacNvYwNVLtrvuaUMe2x5Yj5PU7taj/d0wLr3PncV3F9+lgNaqxOHxx1M6HJ
h9FN2XM0OP4coXOyW3rXnuAtU58Ym/v5k7zrHgkyOPOEl03N6wVuPfhqi9d2XR2ay+Ct2/2srnJ3
3rWPvYPXUtjWjnw8ewZ5Z0q9vsVrGlynG3Xfz9xiLMFXRuqQKbOR7OKZWEaw7MbgVpvoRLPx4+t8
f1TKO5xDcKooq29JKSXIqRJGjaG2NsZXuX38NwMsWeTowdiarWaOGLZaNjcTD3E+GhRrxi51Px7h
t8L7y6OC8iDyHxmW3vIoX52muk6frClkCJL5XMLWIs+/9i+YkHyWR69wS4fwrEskHf9qjmB+QeWJ
yYe34+3A1lDP2dzL7AwOxGXupF3ifNdPo6c4NRuRc6eOdx/V36OtKyBTn4rWXDFarDz3Gpnk6hk2
x29FfW4kn3LK3gubA4XG6kYKbDnEuq2IM+hJEVECl/6mk8AKl+LPDUeMfpI3YRycDBRXSXURINRs
xPmWzv6dRebaIPyJGP7/6uf/Y7Ge/Pfy5239Nf/6VvS8/At/q54hDC8AG9pcbH8VZspfqmfpD/Nl
nYZwgBASDerfqmf5jwWxAJdwedMB01AC+Ev1LP3BJ4XtJLwaLIkKp/p/QFr47X0EmwnEj3Kkxbu4
qKzfvhakFQZCIsC6KaWRUj52BPY6qljsq5DcqRz5lwxAiYS8RNM5vjW7WIYmQJz8KDwGZXfX69O2
lMrdqzt4/Wvpfq01Xr8+61+1OjNznMpMq+FXjfpXg3g8xbfOLUTLH/H6m/FrCIv+I95kXqbVeuCj
JfLhCDDEpr+Q3HTjl/Z8izN/U2/R//zjPcFqvPWKEJnBNOkmQSgNqAWV/BaRaBqt9Xd43gkD0baJ
ddJHwkDlb1YSffn4fv62J3gZHfU91j9gnKDA3z7mUeurWKI66Rod53w12PsWZdNYt/t8vk2nYFcb
ES2tCsplu+tS1W796DCbomeEweePf8sy1G83fgE4k8AILmRdT5vrTpVDgRtfk6FSfEuNG6trXMO8
Nw3JMdmll724+XjIX5nAHw26KqlNYiL6mdnGrqo0BwEJCRKr3TQTn4SbEOnquDUGUASjuNVndH7i
17kT7UT+ppOfy8NCr4pAOsFJ30+bRrsJy8hwRFJzqlzazbV2P5YWMq3oUiipUOv1roiJwlKNjSA8
VTLCjDE/NvO3PH7oqILoerTrTBrAo3hdRiVZRyny//ymRasQqv52Uu/GornVUvEkigcrMI6tVex6
CuR++y1JLuvB3wuRYJv5jJi2cAJN/R6NJtogqh4W+smu3hP5dyJLwStMNGRxdAeV89LSC3fkTFbV
w51mEtMq0TGN5Z3Y8trn867uwsOMjZqCykNawR+ZNcrYpDm2dBW76tQrvVMi9lBJpyAm+M7KtOtI
NXZ5S+hDPR4tZUaGqz+VPSyLMILYIrvIFe1aJSsqW8KYc/+HMShXCYhbu7KarR+aAO7inU7Wpxjm
lwky5b6uDnEIH4mwIF3VLqKQqHg/ckXimyyIGSmiyD4MCaKtXCJ6dyRbXZiaeqvWCI0qkKxwaB2T
6Cm1+mSygcHEvhmMcSsTW1IYVIXEyimQ3dWysMk0A+9esxPHTyHSuzl6TmZSq83H6j/Ze4/lyLFt
TfNdeo5r0GLYUC5JJ52aExhFEFprPH19iLLTHeHJSt47r8mxY5GZAQewsfda//qFRZtrUhnUGpmC
ljv2GBgHoTdmMhmL8/Nciw9qOmxaPp2EOKiurfyR0LC5Kn446P+Bs68b9B+fy8WX21bQXaugTVxl
ua6il1K87orzD5/Ht9utKSG1w7MOS9IL1GRNdI/gZyWAhkCGNy1Sd/VG3E3OCpfkfnj30274T1hk
vSsLDQAqtNUm+qKUVcORBJaW3dDMUoJ8gELZfo1+KxfyydLAavgq5zImm7k/jEl54M+9ZcZnt52F
20LpnaEdtk1o0raSaBnCE5rfqrD0yyj54Sj6R6G1bp3rvokZgSERDnrxcExhyoK2Y79CaXOvfhU3
kcPCdUvBrt0Fzo/uKw/5nfST8P+79/7nZS9gxrKfZmOeuGw9Sl7O8KseFCdL1Z/OwcvG7fL2Lt7E
MpgZRresL3Jq7kXPfKyv8WiZ7GFbu9qe7jS7nh70lhr5x1SO704CGdULgiv8O5F+/X0oRbJudQ28
xXVgDfU89vT95LN/AVzvKE/JVX0yBy8+mh9sbmZ46DY/kZC+u3l5TcQgfwRk4HKINZisqXmYEsyJ
0PvH/BI13U31ecJIacEX89+/s/WVXR5Cf15t/Qz/6H0ay6ww5eF+STIAT1q2wqz5WVP50k+zwH/C
4ixaDLlEIAAZhc+lyXyGoUVH7l3Mo7U+cguqIQrveFM/q8+zqz2K+F/ZwstPvh3frdk/r3pxgwRa
DXJQcNWQGCyj3EnBUzT/QIf7J69gvTXFhBGnSxJ3drFgpyGcYRIzOG5cGU0wUVig2bb5qPiRU5Lu
/SA43K+rOO1J9xsn8uBvqu+pmz38ZPvybVUFUQf0S8WtFSLb3y8U1GkO81LnbNq31/EZyu2wi/fx
1XKrNHb+GRzyux/Hkd8tWZoFk3E+/Dx0vH9fU0iLXhMEsqe0U/q23CW7aifY1R0eR8bD/CFDpdgC
Qqzq1vt/X73fvlz2anycEW3hGv/3hWdJhEivcrPBMF/Fc7SNFZzFjZ/mZd/dnwZJAVs6g6yUy2dq
pVYHa4zzPgIdND6LprErIowx2l2NtP79ltb1ePlBavC5eI4MDHDd/fuWBElNF3GtLdKShpng2LH6
KVBCXtfAP6+BGywOqjRtl1sMLeFoFBrX6NncBlf0NOzE7IjjzSOwOz/nW8nOTs2W7Lyb5g06TtM4
pN7f6j8c8t9ttth/U0RzxNPtXdQRoyTDWJPZ4iLYNxi2unkyb3oy2uYW8Nhsbfwad3Xyw6L554yZ
r5UoDQNnT2O1OLl4xEEehf2YpDRUFa67ZbWrVIKS+0NTM0cHmjAZRJXR3tDnQzCKVxbpAP/+jtfK
/vL5//kDLs5RHCEsuc2g4RfBVQcIMpJWGEMxIizWxwRFLfQfLvjtrrDq61cfWSIcLiEu9D5VLcx5
wgwqvcbIa+UWESbmdI0dXctQE/8/5Tma8fBXefO/b+enfvnPS15svGlVtkSyc0kzknGmxQxo9P79
MSrfHV66DB6xbrqINi/Wj8S20ylGSRkUzOt4ERFa2toKhnM5qc9lSuz0YDP62SrS6LSN5BlJyTp7
I3d6t8jMoMfPXFa9qI09qwp2uAY21hOp7FtxLnZDEtl93V0lAg5lw7S1clzWQg2fKdnaFf1Hpgy+
alSP3drRGDJGbcpPx8oP93dJ0qtIRGlINEiItqwPoYQyUmd4yADICLnfXiLe4D3k/zbpQ8aApQ/O
RqIdIvSNS4tvj/BrKRYHY2s0qk/oZuyaYMWY7qWVkXNSUQcYVnU/ctG/25TJKyCDCRN0upyLz8tQ
iWzNcqrEzl18c0O/vh0OWOR5s9tc/zenG9/uJH9c8+KLMuulLOFVUZl6+Rsgrp169H7vxN368SaN
7XTXPSpOd048E9++zv33hfjdnv3nHV+cf00ldpowc/UA+YqIhGeqH/79Ct9W/H9e4gIsGArRHHuF
S6D9ucEkDyqgo+7yzfpci8fF6ygq6tb5yb7md8LEP7aqPx7sxSc2iJO0zBLXNa8CFBCuRMtBSjRe
NlAUQeBuA7fyjD25rNcANCDXsl3e8b9+sVecaZPs++38I3Hy++3s//9Vl8CVBRIkSSm/SjsFt9Ox
dUpHwPnLuG2P2m/s/Kfm8Ls3vB79a2UFJnkJEIVZJzRVQKGRhqe4epCqn+ZFl/ZyWGrJCkY5qBwo
/THSvqjbrKQ25AYUxq3D2xQvtyh9bVLTidWPDpf2amEm38IHgMlWBf4ynSYCb/vQk4fOi2bTVXUm
rbm1MyPJnSX1p/Pju53oz193sZn38VSP0WRSRRsDiUaxM3WzE/fE0Lc56eQK6peUaEfRtsrOKcrR
j8dlq1XmvugXh6GrjWzlB7eaf7Jnfz8x5k50aqsbz0Xx1yzajJB0lVy5fPPH7kZUbe3Q3tZXypa9
WzsbMPACZEn2chXt2ztrV5+aK1G0f2J4aP9kM6w/xdBoAkTsQAgR+Lto6/Kga2vDIq8WV6wMQbNx
LU6vQrclBxUp9yfuAijkEAIgrQ7F1zQ6GQVy4A7H1vHcpdZ9SjcZkBSqpGTBAjvIVe2l5CssGJsG
fe4maYWyi64iXtzEIgs0bI6LyNGFbFAPsbkdkXJFj4b4OWTaJhxRVYzrTtfAXqgwCJWGTYlJoqR9
zMtyIGbJG6bbsjwVteaL/SOycX/sEJjg8yH11U6vpLtEQqs24W2cxfgeYEEc5GhQJkddMjewcBEV
HwBoX6Mi3RQ4AtXFuRKNK1UjfrhQ3LIX30fWZjJGx2GgrgxQ6pI1uCVFETsDfVfmmOCIhmOqpSMq
g13kkYu40pURhJrNJ7GANL8fnNS23B9N+U4MA3uxFp+CztEnDq9hyPFo0O6K8ZEYto2MSQPeon6J
0G/MdEeTk6uwhmWe44dLb6kiKsvvgnzVapMaDjTWjAe9Ha9kc7ySRmSWTkJ2fB5T6kYPg4EhutHd
EPfsyHqwEcX6LiUSh2xuAM/8Pg4sb0hDNzZQjmkKjkVkAePMK4rwdYp5n4W9q5mQioF0UQ7sUgYG
vTx7tfSaonokPsiraripS2e3BKCV8ByVnuBstXKGBKlbbL6KGs6gmgij47URp9UdeK+IDOkFlrXx
XjT6GmbtoILdz1XqzZ3uSKkO6UqEYPu2GO8R2eu6UUKDnWw4YPs8l90seyhkUrFVnApIpy6Ru08T
xJiMlF+i0GcD5wvLrZT8kGgT+VGsiCTxi4j+LSDQnk5gBn9ZnqSxcgD2MU1uMYqpNym2K1Kbn3tZ
ILJa8AfphuQiL9WfjfCTXOlfSnhQqtYfVFTesQbT70HAejjCsaUiYEi5FtS3FIUiK8XJZcTjqmF3
RnICTPCGAYEeTu1WnXDC1ZswgpRBf0LJ1YoVgkHE0A2iqehpfTnlYmybVSo1Noc+7DwzWbMh6D6t
A5jclmAWmNrY5DJJmsWXaOpdBlBOIUaEkAduFgruOLzWluEJ4+ApAWXjOGyXvHXGkQEFjtbT6JnE
mAdjC+ILGgkObVhfRXvbxemdRBVmkmGb9ZKrKJ+hOHtpc4T66E2gVg1C8169GRKGonrvJsLi1xne
DgZiD4o8cylwo5b692iQ79JYP4WS8aWwSpSo2XfZvC/MNx4lJtjQ585dIt72WUgidngVTZ9ZH9O/
DCd0rk9c534Kp/1Y9x+Ew/M7w002DL6+LO95n/6qyCnqSFUOSVrW+/lJEnTPHIuXZlhutFa5RRey
H3Wk+cryMJj1XgvCr2AO7+VKfZLK5rZHNN0KiZN3r6Ri2jOQ50x935TytmkmzB1YFYq+/DKx61YH
y59qYZ/khGSjfjVRz0KIgrZsHCUBfbqIl0cmvQlld9WZq0e40rv6xDrP4Stq0k3TxtssqW09RU8u
Ssec5PTCyv0pwhql0c/SsrAXpeYWv5RDifmEvqyJIwTJKgyYMGGGNpCuNslwMGaMNeZE26lS4o8m
TjKz+aQPeWQnRYUtRPIct2HqpPW0nXqOtTD3uw44VU8OGvEPbVreM07gSw1QdhMSsV86YrdTjBey
GWMJBWLUfMiG95yuqjb3yhB689DsYxp4ycwdYTz1wuiUsnmvoe0LG4j3+uSYiUHcIrop5g/DMqKX
Yk+IsEEvSKILJ2jB/fWoCqdxVo8tzLFOIkXV0F0F5FkayGrQFIyUdVtsTKcDVwoM4t5nFYlu4ehC
6HXLvTIjBMeYsselNg5OuJBhrSa8Zep0SIL+ObAE/BVmeyjbmCT7pyLEcxEGiVxnfiyGB7lbCGdP
Y4c0em8xU36ueKdauDRjbRIbr2Nt7mLsISLMGSY22IqZTMc8z1I6v4ROli98yJIfT5orjgrmKAxK
mOKaigo8lW07Hd+XJMYuOhrUlr5m3LeSuAnb54bPPg0tX2vaLR/CXmJQNc2Fr6V0lNqpG3Bfqkwn
0L7yovnE8+RkYFhpa4K+nconq33qZXHPJfxZQ4ZfnMUMnWH71ibwAgVWV4QIRN126aNivnOzttYa
+xoBtBE/d/lLlpODWb2RJLsrtWeye7Za0+xCpbA1josO80EZkE+CTqWJgte31SZUdLYwy27YHnte
bZw/NvJk6wOsRt6oCcxqCkcsSdk8U09radmGX4JUuotKE4dNxGqcsqql2mC+wtvHk8jhkJE+i0bn
ZEq7lWLcEkirGLUFliJkvY4zmFizROK0Sv2052Pqu2OLN8+sJn6l/TD4+RY6ISNaIjnR0hjNXHQ6
vbDEFoaqMdZQiy97+DY4rU/BQdEd+z8V3f/k6K5lFXNwYk/BLghx+LusMrV6qvWRqxmn6ahs8Wp3
0t24y2gqfmivvqvv0U7DXQCFJin0ovouu0A1+p5NmFNQBgYDefdFwS4OKkT07Ew+HQXl579f9DtU
kQBwvOdU+MfmZZ6EZeHknFjcnaqWGEuhOCIbuRl/Fe37FEu7f7/Yd9MtlawXnOnI8FrTMP5+lnWj
5HOu/r7DebZhvp2gXDqzN9yPG6iHwnadrSn7yhaPy5W8nd/xD/H//Td8Awz8+RMus1/VMG7KcAGu
SbTPYkqoJX5Fw+2/X+O7KcNfF7noCtKRNhkrLd7kHTkWYA/LYYR/+6Si/Sl9PUFeEP/IpPhm+fx1
0YuFOsp1XOcLD7cWcOEWD0mR/gALS99ghn9d4mKFdolB1ZOt94WlAGkM9soYCAJMdEzqxeFIcIeZ
hShs94zCWU4L/i6PoK6OWpw1Q9iEDNql+adIn59+1UVfmHR9MkCGAVdspK3W3oc5SapWRmIqFhPA
LWH8Qyf6DdCjykyFmYyxiP+xARXWWOFJQuff41hScEKLHd7UAq4ekBe0SSHt07CxpPV+L6v/SyT7
f9YP6P9MJPt/i7CPs7c/3TPX/+A/RDL5vyxm5QTjsDkz1RNZlP8hkin/RVAPId9g7LB/f7PF/mOf
af4XkWYynsH4BeMvLvK1/IdIZv4XkgxyVXm9CCXM/xGPjL/pAmfnuhBTSU+DOQpGoF2AZpIg5m2v
IycZnUKJyM/Ba0Ay383Qr+rnZDoUZMMXJKFEut3C5Mi74zgE6ILuRPpWm3HePJW23Pl5vqeesQvz
a+LUL60bXdmUGf+dI2ROJF3nym1j7ghPV1V/rhxF9cjhSWtYL9oeGo/WlvY4Ug7A0wgcfRO1rprB
7d/hypfbA2azyuom3HvBRjuUmyW3k+c83abTW4MuNvdEjRrSm7egQV95BvRm7pGNIVbo+ZNte5tc
JQ5VhwXOSwl4pJvAMTHfyvyD5iN+a9x1n7f8fp9tEspDVJH1WXg2GPfw5/NmtBOqBhs7pebT4r8C
Mx/fUsTZoSc4MWPL6Zau/znYzS+Lk99nmBks3nxfu+l9eWw8/ab/INtjKq/L0ANjH7tNom0Y4JQq
2j165gKTh1txPJifdLuj7MfWkUYlE936YaYwOgjv5kaHk808PbJT3Ojc+kWQT4MjMhcOTDB3L0j9
Rd2N6SZW/EE8Ss0W7685fDGdHtHtFvP/TcoGr7hZ4mv6XrA2uTdtO1uLdzjCZbMTdBv8D8cP5Wu4
Hr4QZLTNdsBR8G50q+tYgfflmu7o07zcE4WGsU1xFz7AO7hNfLVACePjoEiwj0dzPHgd1TSABcmb
7QGM3eneAs1R442QXlnFXpycvv0gcSZ1UG+jLU+/UnTlGBVSChPi50Zu6syZo5znh/6WDv6cjw5Z
Ce3O9GfpWMJ5rL4WHnncXKnRppNvZbfaJOG+k7ZRdl1Rlowqfe1xDF3TLu8xsso34IZLtaEsnhDM
HOtmqxcPhK3EPdE2Nl5PyuzS4EfCjfKKlLIAN7pXMblpXFy6NLxT2UhVaxN1yGMJ4s3M46I7Km48
DqE7SXWe9V2CL7JblzTXjvIr9vF/35R+sp2J3AAfSp/jk7WZd/kJJNipbqVHRIvj4DS3xS/1KOzK
k3qoFRdR/x3TE+j+t+09rZU5+XPma69SYytgt+VxSO6ArArLTY+oAfP70EF97leuctPgfe+Vp+nR
vNP97kEmV8ewSze5Nt3wWCuOflOCq5i74EPyIg/GhspHodrWr3pER7Uo11J+HKqHIr5pUecKfEx/
7IvfjLsuD6Z1ryGkeeXkkN1NUXdRX43ZDLNIULCoWZdjt10tahA6b/79MpcBIOteakGwpbFeGaKk
v/99nbmtsSWUka2MjnDX6jBS8tvyqjikG+0aKAU9RWxjYro+6lPygO376PyUO/8P+P33b0AnyUh8
Hb5fTnhCLUEuMpJmVhzJt+FLizEpkJwX2RZt97+hXVlrmz+HEL+vh8k802pZXwnGf99zaJI9NFhc
D568jH8XEjpmLe7gxAiaPpg2/M91yJeXvChsNNDFpV8vmewW/Wzg0q26Zm8PtGS4I/53rghd+pvb
ZBiumOtpqlu/H/sfXBxw7q7WkhoDvw1UoxzkoYSWeF0uV2G5X6XsTfGibxbXwn7vrKf25Ct+4euF
N/MFL+NdHngRuKJ6s3jTJvJCZkXr+XUtfCa/Ei+9x4OOsUx3NWzEg0ANPO5JJBA8xgr4c/AWcVm8
G/ncbZw0FfFGbn10YOBpsX6w4lclfBAyeLnPOVNT5S0iHm7CfNE6D8NTlLklMAi8w8Rry5vnDBxv
jUeRnlrkebnNAUnMh52Wv/ryc2qeJfFRjEAAhscl2WC10TVO0OwkPPSdMjsRuoUTGaQOvBHcwdWw
oev8UMfE61MLqa0dwGTGuvmesYQ9lkCQdNJT+SIlryGep0N+asejpvITirMQ7jlCAKKifJtiKWbj
vtr48uQtNcciqLkcEubnTO19KhY24WaYV1vCXtcPibF1F0J+io2VHPPY0Zv3QsNi1KgYyuALAbhU
VjeidTcBWkwTSTxDD2khdILIwgCntAWpxWizd1EUpuYtOFqKLWSH4M4p8yuB3c0PFdyOEH6v2DBu
RxKyS+FLgzK0jtqc4bFzpl+gU81rTRO66fdQWfMvmIVRdE6Wa+tF9wa3rx2Owwy+qOiMTsy77PZj
ca30XtQ8dyMoFL6ufn1IbUSOwtugHHtpM6fbmIaTU59zCD+rfVo7RMqL6utnMB2r8hwKBzUDXHEG
fzrpG/aZcSZYmpEuumlPx6DPVdOngHChbt92FBBLuzerp54JwuPstWerukrFTecWGKh8pNJW6jG7
JceNP1p8/aHB3KTfCGf5BdsnP9/GWwtJ5CG6Gvz0WtjWh0bBv8/PfgHK7+Jz/lW+WQpiP0xa96M3
HXt2OEqflXvpqYKHc0f/pMGaXxj371UsH+LSaflWNB+rgpfqHpPP5Y5LM/2/l+6i295eiyfYncFD
3r+L00NGnoK1rZSj0TOwZiiAFB0dULXrno0PusiD0u+xNdbMzXjAsNAZjsErJcjgYnP+Ifk4BzSz
L59XAZHW7oKH2VHCjYyDtm20rkx5uaYiyfgnnhfMRcBxqASI/yPUt6iY4nsyI57oXI9HlA0Yq8rb
wJnRxhq0NsxUh+ID62PkSJZTM+gtcOpot9lOSY+xwluETBzA7TrPV4iMKyy7RejYNrB4u61St3xJ
/cLBjfS5VR4yVKkOJSnaHPm8vBBmW/qr0kiKzvrVykZbQ39+JzoxzU3eUErWgjdhCeYCiA7dxhJd
jdVU/NblM4nBzC8Tdlhy8m50sLtPWLCi5Abpdh4eVKwEn8VXgDUsodZXwLbS3Ev1KRS9Xr6ajUML
KE4s1ODPXoCduUi0BHOCkyk86cnTZGziCNfol6Hfqr0/GEcB6M3CcNFfwQOnIWyq3vFJm84YYH78
0jwiHCWekLIlceSGBc82yscbEygD+eGrDrxC2M/iDhYFf1X6jnEsLzGgWIw1d7lP3+qv+DzdG2R3
sReAB2Iy+8E4P7nPr6vPJbKp6ZLopS6pqlyd2wL0br2JKupR8yv+xkOFrjL3akh3yRH6Jpicwi7L
A2GyUjjpXeBJvZ1KG110lLsYU+iP/mv2KkyycRrVbBy0w86mhdCFY7JuASpcghgrHvEKdy21uClK
4PPgbVVJpOxdiz3jVFx8Ns9T/jIOb4axxfQ+BNUB3GEY258okxlH4kPAsAnj3luVo9PYjrrLahad
9jr1hNDWX3omGTingpdjJfw1KU4kXovKXq7RafHN9Nds8E5zsB5UmR/lK4ZdDNdZ5+AoaYSb5L5+
5KYAHvlmMJYx1C1O1QLOicwZ1yhuuD+2/LrGBjir36RrHIbUgaC4xWrd3Ch+d4OvIlOKMcWH/KrX
fDiUj7jtVq0bLCdGLe0tL372dBBxp0nWw0B/y1CHLH6neUl8zmI7wyyPB5fzBK8D7UpfjqFKcFCT
+m18ypF/CsJZUa5xLZ79Zb6RUj9M9ymlvj6+di7YFO/lRKeHM4RZEHtgq4ZTjq5rxjtei0beqm3g
tFkB0dlx5SZgLW5v2AkEfBzBqUdmAVUBNbWPDNkqThiLqzxGd6xXj/B42S/JCS+44iVLzm1/ztpn
ffIAZsRXTaHXfE3ITHutnEDh21d0r3PNjeGjTCb2hFFxtg/ZnqCmHTuFrJ1Dy7mY+dh5M0kQvTTa
YXPTHnJ4EMNzXXP4aokvaV9J4y3IERiDNrZU2oqfuX6VOnnDyOtaUr0+OiHRYx0Pn7NOQ3tVYmwa
eOXsiAfDtdA+U/YcIi/ZqMiUxzcz2+qPePJGNMO2crQwlvWiF7wKsWfd4VrI44kZjO0WgPHCzj4r
P/ocr5GmQ5u/XnbtLRbtzvxiVXRccHTiaB+8YCTsyVifWAjzXZq9pvXNhAKfwfi9UG7Xxnxbb1ix
DAjguOs3inWfpCejvTOrY51tCvPchPRF16pws9RXZnkzNVuZ4TCi/U9OHVwBOBqsDyJHZ0xtvRkv
ijGG6rXjGNGwP8uDa1m6R9g+eka7HedTqx2oHgh7YwsBSjdmP7Ceeq/O77AQlZg9BaDvd1aPa/u+
JRvHxCGRJdK4Ft8C2+BgcvLMr0PuiNXngKuVa1TbFkw55LNzgQfYiXRGCMyPOxsgoSv5Zu0o2QjR
gXjddpfLLyBnDA+9otnkw475DaMGDjWT55h6HVI36D/pVv5tm7hGhrMruCh9Rwq/zknGjW5RVnh1
4eXLLh7fkn5jZH6iA38g9cGH32LSdta2io/edYULFH/aJT2dJFIbHHDxEip3yxnmVIyvv61S+FIC
0GlFj7ob7Hpfd7NHBtnJyXxZVju3ZjsdssQhqNQxeZ+jLzmMt65HX/aF1/weX4vI613Vxyl6o5kO
maC2eqCJdLJNA/0wdQVX2aU+A83uDRthTruzucsO40ezXSH46bF547P1YpwIGluE1XGmzTsr6+X4
eRQGjTN+ihSOW91HXO1k2+I8ckDsx+fJI8XEE67AaVjnXuMJm9YV/dbPd+s/GAnQdXFY82vZbu9Z
EY6xZz66Ce7aXfVFC+8VX/JuNh+AWja80RtEQyxJxeFJ9k71FOOdu8XTN8Ytc7/I90bwtGYUZHZC
GG15o4qMMPluyX94SJnOQXKlPQV6UJwyOVqctgZcHwcEZfV5Qw/P4+6ZIhc+iNH8EO4FZaNMqc1w
liOJ3Q3OKk7SIkhwgWOPeBXpGjtESlIC4ijMghi+71OGt7et/EUYQeOalt1+TO/Lrdx6TGZlSs8h
3Q/WtaGkvnxXo32iCJ3M26TaT5YPlwJtlBgzXPIUjIOzPQU8i6fsfPHX6tFmYFFHtVvvpmVXZg74
kwv5Kt4JhBN4Mp7bdsrG9zT+Aj8iw1jcxcZu8gIQq9wp0BnaOu6bHITgMa1X8DNQ9DhMVPMwdzrS
kF5aRB7TdnCAzSQd7sJ+1iFRHBQMvWyBE0eYGe/9MsursbpfxoeWnIIOX7YD4EuFXO8IW8sWmjuM
ObLlI5Lfu/fyF+bsZDFvYuNdBp+Sgcris9G/WRT9YVe7E3btIeyKpH9QsAEsTj08j4JPX9xEyZNB
hyDMLmNdgOaAgkARjubIQl9I5NmoR7G+EsRNqRY7PX2Vjd0A2jIDEG2XMSdYm+Wy5F4f7Kdk38yn
jsMbgqlDoplxBTsKxb6j+/1Nc1XtUx9/9mN/4oggbQXohu1yereuzXuDv9+Ziptwugu4CdY2DvnN
ozr//tJwJlePdCY6VeJwNu8Wpx0YOLtkk8YhqS14K97wSfNGX/PB1kq3vcJdGlwEDnD5TM7CPuV0
eF2c4jreMQWmvrZ7f3FUCmoa7MSrcGTakmO8B317AJjyhw3yhc1E8CBf5UBLYuvIs8qjcW3ejOQA
H6QtW5SrnHG3Cz3pWtvwcya0JSWMlr3mjFhrRV4zuYVXXVm5u7Af0g1pWD/xZVS2KX31bnaWQNxm
RxM9PgZ3vIt3VO1wggYPLWDiyTCk2NVv1Hqrgvsk+8AxjsVr+aQgnym39fK+hLs5vZWFQzPtCXKu
NlVM8ginWIfT7OzmdMe7/ClK7T45k86BeTG4IsG8zRebgj1v4VuNMiQTimZPjt6irU7SCwIgSgvj
loTosLxV1PuULIXQGh2FbhqeE2aD9InvqXgTaAlNHVwvq0zspgAfvc2Ul5nEVtUTP4ZHdiTEBErp
dbkXUkMonqEdUpP9TT9U1cZo/AUAzNz1xmYgI+PLNHZFe66lI24tnQXT7y5K73Bi5vlzWE0LWk22
D4q8ki2uNSkkDhqHnkAZRjA8xwdd5/iUWMR4OKADHL3SARh7wYPXkYtfrfQQNk9d9BW1b5Ew8G/R
3d4H+jnVfmndewM6riVPUeMTo87fqI8bisEcq+l6YrzPeoV7IGAgUjgcWquXb/yiKm4XOGUPq2gn
ZF5RbwA5rc6fHPnZirfyeDfq2zp8k6A9GJB0un0P1Je9dUxixW26oQXaz373CPl6OKzqtnYnsHvt
g4/R2Kr6u3SunkY/4wQnUhqi9raG8NIwBrouGl94BGG2el8JnDw5AKxHjOJxqMqFnVD72Nks5FH0
WyOA/7JpMHpxAmsDYTARPLPbNPJpqu6M+LaqPERufefG1q+2vJ9N/PY/K4Jw2O3GlHMgPeIlYpgO
AOyygVLk5qwj87pX3N7crvBt/cQBXzawGd5zaHvmIu6bUD6kfMZqhLMnZiSVx+G9uiAbZ/0kOQm8
N6Ke1sNvxLbIi94WvNH4nF1tAweLmIoDFRbkLad1BWnP2ezEcJq4MjAtLpaRTcBMMcX0x6oz97x9
jO75vg179uNPpWGrQLsS+Yhb4e9iFbRG9w6A3DR3mmanezZj/lXdX8DDM5BxotSBfr+a+ZWjL3eW
h1Y5pv2mvHea9giLvpD2OtYmHTQTclEmh8KKtO9NueEVsHOK1p4RDGePVbjZie+ETCUUDzyrjrqQ
LXUFRMYDj99kbQwmAcL6FrTEM9+TgB9GkiMVups8tLQi9wrxfORLA8H09hvzhQGvUnKibuQt/mH3
lmu+c6I5wq/VR259/jL/TOiPU/HI0NQW6bcQSRYOARh+6YIS8Q3iurQZrYeVoJ6ZXot9OtiiuYNk
8QbH76ny4IM52gOBNtJrBoSy+Eq6DatTHB4EsGZuLqQArK6BsFZivhPegGrL98N+foaefY484aYN
NwoHGl0l2Dlwz+Kw6d2KEnZfCgQqhfc3fqjZT5Dx5dx9xTL/xBXXf/4HrigoIa7UXUnGu4vb31He
D8d1DlHyfuhAt5kf3hKBSpVATeYve91n4wGob5/ynxgd2uWg/PdPwXONmZxprhYPf/+URdH7ZSiA
OIEvZ4eWjo8EfCFycE/V/P6KfA/Wv4monZ8GsXAobljqqytg8YpHrzNv1x5yfAQhPYR+76xesSew
DQDR3jMJKA7B3KVNf+z95BrCP5oDQDTUNT+O/H/Tiy9Bafzc/nMr2oW7EIbYS6X23EpBibqXb6vd
EB2YPNFreZSJu+Ww+MA7buTDtjqts4DAj/zUofryVl7JyrdguAVzZgUsphttF+4GT6MiCPjTdewh
n4AquPnO6R5Y43wL+vu4NY4Nr6enA/vRJOpbAPqPW7qYLVSZ0OGl9RuAXpHlAQHYf2eG8e38wGBo
vHLpdRHd5N+roJJwbJuSZp1hUGlyiy7yd8qpjkfDPtCfZprPH+Ym3628P695oRBRxagexBVcX/3+
+tCxujtcqMo9rexwE9HPdB6+3iV1oU3DAJsJ+nQU7QvafJ3f8zNn/BuwHwqDBG1ck3GUu6CMmEPV
myE+w656VX+BB8KLVPzcU+ignqjjWfVRuo0e0e/DDUR0DGmRnZV8nHXPbmB1+NkXXUd4n7wJV/Vu
HYEUsNZO1h2ZIwpHx64lony0xY3xkRzVreDqACU2PCYmZ6/avYqzquyAIJVPzNJ++tAZ5H93fzhp
rBaDGrl6F196UKYke5vLauXo91QY9B4f08vwIbPXKR5M1362hdM6YIi84FEhX5a0kQNzDPIdJhtU
K7FhUmLzdkhn13oXSZORzkFC7e4JuQ2bOzzKyC9t4wwuMD7LilMfdbGx48Zl8J6gi8Ha4VC80aiJ
0Fxv8o2xJTDvf1F3Jk2NZFmb/iuf9d7TfB7M+uuF5HLNQkhAABs3ICJ8nmf/9f14ZJUVCBp1Wq/a
KhcVGQlX8uHec97zDqtin9ClctJrp4ndey+9dst+Na76XbSxFupZk1fjIdknt2mEpsTcmZBZFmR/
2Q298DE8UF9pt5SyOKh1a4ptDoVwGrXY4YKeZi2uMvwJGBSvk1eRavlALg/N+ZqSq6N+Lpett0lz
x3PYAJthntuyNxuWPRODhbLh76dAR/csLEGAD8LSveHk7MjBgcbN2U9G3iDj18wVm4sHAsfvA0Lg
Lbu71Z4SY5bvhT1MbT4HNIM0uREhAORvgYhtrndWB3t8+v6dUqb94HILZPr373t8abDmBnHU1gH3
WF12D+JcX6i3ypqZ8Eywo1nwe7KWrcDWuoXAfs5dk5/8hx4+gweYgMO7w1m9i++vPntfvur4ruok
sivapxSPoWi9qkbYB+oTY5wCeGROD9eDak/1Tb/3F1d3lz8Cyk+X4t2aF9uL4UokdDWSauMxEj3o
iwZo01+Xu25jHLOVZ86tc7dQmDn9rtfl29RmeOjtCR2kHi3nPdoFOOWnbKGpiw5Wg2HrlAYTYDeN
OmP8HYIFSKx71x2HI5lS+UPGFJRH83bYt3fhW/QM0kbHaJ7rB9p8Y5E0UDeIyYmJYpxNbEbqaG1G
BOJOPfLyJPvoVj16m15ZQwbvt/LRYopzrA65Q8zfL5o4kPclo5l543h3OKUr0jI9kVSp8AJ1S2jA
dnHbb2FmYAKymyy2I/7L+KDth6fKcc/6Tn8a18Z2wjClH1DxXyZCRuWIMPG3Oe6Rjul4R/x+Cm/Z
buj6QZp0kqs2ymvLgUfu4239g3p9PAzOBEKtNdCeqRoEsdlzKtrtih2bqtKpTyTw7YB39QW5dvt0
meO3Fz1EBBCxkZfjNEtZ0Oocm60a/HniMideSkfXXQhOjh4R5sST6M6FDdCljYoqPrizxE6hypQW
aRp2hupTWlJWOwC/za5e6A7hQXzcx2EHhv5ag3cfJ0KEtYEEa/tA5jce7TFirUXyoNxYqw5gC8Bv
nz14D+4+vmsWhMEdAQy21ppQuaW68X5D4qYC6tiNM3by4MawoR0d0h1vLwG8UwkLlL2/xib4o1y/
fGxNTcOvTcMZAOejjyfxGA1iUfgmuzRV2GSM6MHEoXL2mOUHNr13d4XHSI7OF5vG+yUv3hRc/pKi
7liyLR9TbR7FG2Aow93AzYZSTlDiyvwJ7DLkzqCQgXl201/oW+Vhnw6SLTmSjXW8PO/GhSvecX05
M4MXxCnNIr8zClvf0HPd11vFt3GEdUU8+OddZss1qi9/PRJPRDSdNFMYRj4JzYwkvLv+p/ygPA60
JMEebCcbwKFxUKdBJrhziWGv5fhnax4/TJJ4hkC8hw2A70g03FbsmGYEW7rp6eFYBHDkAf6ImOI3
Dy/Bq0Jqs86gAJPN5xoseQas69dL9dncT9ebsZjNb1d24kN2YgbYU3w84hnN6I+8VHRboFLbZMPb
ytRjpQwTwlcG63qgdeAIGwYH0ouozERpxrAsxwyNA+IwFHaOo+es5j0ToP4sGm2RHcuDz44AgId5
AcLY4b7LuNY1kQuqubLGG0yq2ULCH/QlrW7ze2veHpqfcYkBUmcAeRxE9YegLWnvtBX3a50cBAJD
7yC0PUFtCsj0O0wbPXSQZbAjm6ub8wYHcO9EhjMLuVzE+Eq5KwIi49FWmzV8rRRq1o5tpXnTMIT+
HRiL5q14o/7PQBXZp1Jha8xpTeDw+SLdlJGQyuXwL1SFIcaanZC4UEw3JoyNXDCcFANC40Bu6mgW
P0OfglMArqv9lmfJjf/c9rODbi2LaEdHPDFlxJ/VXjgkj8xemJwTpgsfDPAkmBn0fT9SOIP+XH4j
PjGxtReGJjqlevRKQOPGpwufZqf+rzoCyVpKBaMgYlqYL90x3Wv5RAz611N1INjJTnZg8N92K+9H
/0DobngQCTniYL8RHf7PyjxJzNqKfpd1XOx0hf1LtoKwdSwOHj2aZ+eAXaYTssvfWz+ngkK5Acqo
wpvWW6k5tmiLBKFNtADVMAl9nJk3gHUL7+aav8innOSpgzN1aDi6JurKJ+PmDI9Zo4txXSbZZy3Q
wGzN3+Oj4qj32Gba/TrZmGtydFfegi/ilOKMaqzHf5Re3+nskPLE4oMZL9mZ7h1mA1WWjQfaHxLB
lfLk806DEaUJxVRWCZOGh/pxc6vL3ErkkEenfzOX7sZy3M3UjuWYzuD/ugQoKpYnJrq/O7sB4Mje
JmyAEAUqrHyf2N3KBE+zmE6Xto/NT3nNTkm69gGnQuZdY966YR+GBZwxDUfemQKz091MPk4lbwiP
M5dNWYAdvV6tkKbm4uO2r5NQL0vs+iLyiksxQFxQHeUeV8Y4eyfNkVam3W7Ux799R689MvKl0GHK
lHm32iXvPzEDcSB7kB3fIZtqo5/Is6RFwaG2Gmce15hzR1hYLwhaBqd/6TnoNdi1nMHUUVOfe+0T
TVaVX3z/iRTMk4Fpz8UZFETGEHkG7K7xbJ21N6GwwyOjy+735N1T71qng7rx1jpoXCjD1tTri35d
OvqSUT84heQoZ4qME3a0+V1xmrgs3nO+gin70DjUHdaGcQL00vGAkFuAsSjcku89/BAWUGLhF+UQ
aCeczqXNh58J2jtRHe+kxVQnjGftzIO3AU2aMsPgDMyvWTFpnwt3yIMY5pBRhgnMJwJf5Kdjp+Sc
wQGEZfjAqriYBD31Gm0Vuds/MuJ4jAOuMDuSt3k4Crt+6DfSb2vRLdMbH0XoXFlqC/MGV2GKaosg
mXHD4G5NdzTQbJoHtFXdfN8fw3X2o1sVxpUy4o/928UTDP1x2ofQf5MjdNFepkY/RoVOYu4EIRQL
42fwu4YTpBz7N/fkY0A0rmsiPejtdhPLub7pt8WSDvrPrOqHThlXk44YzLNdct+B0W+1k8SbB+mY
Su5HtCcSw6HavWVMF+Ugk5RmyizdYQpnqycD9DGy018AwCfvnGyv7Fvy597ZROw00UktKiX5Uhmk
q41eeHrBQHrTLMZdR4j4zlw22XJykS7BDakjgEkowptTbq5C7K2hgRJH7LhksxgAT1AsnOq5vCNV
2knoUu+qew3G0FR14uV4aF4K5gFrELeF+uw5EI425n4yAqrANWfKI8on2z8iuNuRATu1cda2M7Yo
o/I7qDt75REkwQPqd5fFMljm59Jm6OV4q2QRnaa3OTl5BPvx9txOvZ9OtRSuG/FmYiMuoimyBha6
uVTB+EYobzg36GsI4xCFuIM20ncTe5qSYi89tkdXXOc29zaBTwibK4S0ZftP6m9zz3xjtJF9Q7pJ
HqITdcHiz1bC2GkCr8bVdD+n3iRfGbfjAjEr9JpjfmC86m28pTGxuPMf7pmoYNERlgbw9rOxrD3H
beZwK5Yp+K1Tbvpb3MoXJpbFuG3ob1MHWbAPkAtOFTYuijNpxBiZMe1odso+Txf1tlx0tvQQMPJW
5hbquJg5+3QuVvPwsZjkVjaUgll+moJtemuuoKGb589pY09MCwlC4yvGWQ45iOVSeRkgjcyN9RRd
JNhQmbaVDTYO24ioCnVF0P2y31hLuFnr4k7dZjW44mCbDpxBhpv+aiKCDq/mAl4YQco7H8nmfb9p
7n1HObhnqoSYQmtmPrIrIVifxuWmEz+nbHWTAdVCWmiNXePf0tjBMTGXjBCCubRHQM+rUR5afLFx
5k8gGoXz2h5Wxp83cvjxwejlH+lwbvJf6bkuf/2q9y/5/5x+9C3LhzLw/Pp/ffxj9fef8SuyX+qX
D39YpHVQD7fNr3I4/aqamB/929lo+i//b//yv379+S13Q/7rv//HW9ZgKspv84Is/SCY4fT5Pyts
Zi/l68vPrLr8iX9JbDQLHQ01lSj/raKZFJn/ktjwV9Rg+DjjnyXiOUfv9m+FjfKXQoYpJHR2eQOt
H5XPvxU2yl8ixs4SDHUc4vDj/0cSm0/9Iz2jpf9B+PASw6XzYhvukiQeTcUU5v6Odss7tWuIArgR
hDP3rDp5S9dsrN9dnuPfe/x7XynlE+z0Z9HJaVpCNTkpJz+WTbXuSk04agK5FQxuJT1bWSq520LG
0L0ntaRkGF0ZxiIWd4KJBYXcaMseaTnR6cxBnNGECxVjz1cbBDmfZMQa4m2N92xaNButgQyZ79Vg
oxXYPsh0DDn8Q70qcZ7e98qxa6OXISCsuID1G0OPJda+stxT4k3s242X/sy68dVSI7bjvCWLG+pk
bzKhOvq9ughR4VmNu9SrnnM/zYkyL6ALBltP0OZjiKRahFVAEHgg57Y/CutJEc1zt8pGaVm07Jql
uIs5x1R8/piXyjBrsfCCFarA+krdYh13RBFDy+gaWDMWKVaDMB/lemMIiZOX8KVV0ZH9QxiAEvri
vUfAjnWTKvFqENYjnMdRHBfq8OLxdieoDPISnJLZa18iEmpxD4t/hC20W/0YGcE28FsnV5B760Z8
g+WUWTyWdFUJvLSkFDGGYahRoGSS+7s29++1HECDNOTSD+6CwnIyVyCCr8W819iYEWCSB6/OJQ3W
ZJeBI9Z6+saCfNdHmq261bLMV3nCrxnS51DNb/tUvRO6fIskg25LFn76ffKbssDWpYFUUrWYpQJU
3qTwb3mKouVQlWu50H+XkURVb4K4wkhxcXTNfY+Zr1HabiLzaGDPgL/vEGZQuuN1l8m2pP3sZcys
ODniKnYqNIZSAFN4GtHim9mNt/UwPuXSXT+2awlmdaD/qCfiB14EOo9S/1qPfySvud+erE5/8UbD
6WB+RQbM51vRRSDmOVLTPyMzn7vDc+imMwnjDt+41RTvZax+56O/0SsImmJxwjsFL/0RagfGOqjp
R6iKgqLOqqp25GpcS8oN9fjMayBz+dYiYDHf7dcy9K2hWhcl+Y7uduikGQGGq7p89UpvH9Xa3Yhd
iCCSjdhH/a2kJTvBlSUEVtIx1+hTW6JVxHLv191tBZ290SOyM7PiVNXWs6CrdqYwR0/Fm6aGZyI/
Z2iHlExfE1p9E/TdjSXy6QymEFFua2W/lixzS4U6jy3vqLbjafSMk9+hX8NWqNI0u8YlRkujhekl
L0IAd7mCZeefXUV/aWV96eIbWNTNMlKMV3VMjj2fV9GydZXJb35G0SBLm8I1nWrIdpmmHlQCZaKy
+j3URH4M1aMqjng868fO9Zw4ioiUL0+luInrUyINe31QtqGYpdjFZfNa6eGvYvXiteDJFOktFmyh
dKLEfnATYzlWHtYvLYKwYFxoCab0tLVGVy4SD8VAbWh23FhkqMcE3JgvfgmDsMVypSkPouajTWqP
MsS+tgANLyjSAqBNcmpMwYtmaMN/SSk53mL+Si9zIHtnocrHPDawrKtuSzgmQ2QuC1fZRxHUw+/3
2mn7fl9lTzstnpcaUn9T5GJcbO/NMMhCo+BpMw3NoMYuqfAdLPGuTagvC16adEyTEHz+sXIiLvZi
Ry+tpim8zGOQUK8lb6feustpOO3bb8F6pA7C/3/GDr9JR9LMr7XDl/OCaXVQDSytdeT/unohEy09
gpV8XybsCixcK1/b0Pv7Ov6jsmUfvJVZlf2uP9Yof+qO/xQw/78VN9QP3xQ3u5fqv2Yv/kvy8qG+
mX7oX/WNIf9F/JqKb5YlGjgea7Ti/6pvTPEv1SDhEmNdYkXwRP1PgSMbf8mGbNAdKaiOcdzilv2r
wJHFvywJhzYLMy60YpIq/ZMsij+t1rs3gBwTmY82lUoYQn/Oqc3INOrjpgycAAs+WEKm/sOSh3qX
uCXUzRKkNi+SeQABVytqaefmBaQOvSiPZqHEt7UeWvu0q+D9sfHVSruJhmqnB+5cEkP/ofMstD9B
j0e4jr2IKyVPIu6vL5HqJ/f9mMLY14SitjU99bdWmMF1c+NAWbpWacGDZUaM6YDz7gZ9UV5dYFLT
FyZJHMQMaSGZOJevYp6NbhFYReSIfWFtMUp3Z0JflLOyjgwGIf7i++WkSSP+fo+ZFgSBEtlnRPLo
PsVAhEJG6HVW4V5SqeI8zw1QURfZWDNmgCbpCKyZJk/UmDr6oRyyrOa/mGQ4H/TRWBYSefVp7Wgq
9vBKypggWmmh+pTl8YKkoDu5L+J5IilgBGLdPqBJvxua6s5E22aUcj6XE7IEsG7YJI2yKTvx1R2N
DiJ1ttHUUMCnCxyeqgU0I4jVbWS00QxBfPWgVXnyS3QhznOUZAtJhp6t1PB4hRK+f6vq965V7NoE
bDwkAsAYqNo0hl+Sby6TLt5JmfHmhg1iEWpWjFn1ZZS00Vm08vhOSPyakkiyTnpmdTd9Ut2OEZ7G
Yo9IPK8nEbVA0VGaA2fJWEOFFAxG/qaP96SfjU5QB8VOsBhi4K3r2WWp9Te66SE2SOtq02JRlzZd
vinlYjipiSDZ/agWL5mmhc9yJiWId3QIAXhXkaNeK/Ie62OUFgPAEJ5e7lJi7DtPvYiBZCWYO3H0
OwenKOIU5LJeF4UZ3ZmNZNn1UCSbrBckZp9Se8iKCCHLlYfHvADypk5G5mjCTwCUFxvhCXp8h6CO
RW9aficGjhtE5r2S551j+vnaT6v7UnPhCJWh61SYW9kacN+mjRUkQa2k/qLWEmcp4y8nrUQVBeHo
rtK+024ofPdC13g4GPqYXEbIA8e64gXVGkfTeng5be7NzcHdyakL1idgtkuJk/k7bah+kAL9hHHT
bVgbPwdNIddkiB/8asQgzjActyccuutMd2XWjE/V4cD256GBp0OYS51YHEjYOcONeS2iHnuhgrFK
LagQKZsWcEKETCrAXQvcoVloXszIIeoQM+iJd6NrxpPie+oscuF0jGiRkfV0ZnTszUZbE6IHPNTW
3VtUxwymQ9k898aoQGYWDgMVc+eXyqbAy4oADWU4B72vhHOREnivetTDaWUSKkp98Sh3EXhQnDC0
8Jq3rMtr23VHiWLOeGqk4iwW0krvKOerYnAUfcAySzbRtk3TjcLcB7GvQLIWnxs/D53Br3sUDsqD
LsNKzlV3l02WcJzHW3zx67mU+DDf9R4awZQMidWDtMwU+PfYV49rNQyrm0psYztXeYqzIo/noyaj
ZGxTjPwKU13h+x4t28GaOOwZHuxKB9vXKm/k2A32rhQ/RV7MiM+DDtm4XnIiy8Bz1BxKX4l5MUFZ
EokkE13NrPPg7LZEqtZ6sm4svSb7gjF1k0/ypzHVFkGlM2+UBpgaQfrQ6+jsZLOPniDmoooKR3mX
1Z50iFwEF6lSDks8vtZRICeL0A+gZufFOnKj1yGTDUyiEjovKefVbM0nkeARH45OWYXtPGrCx9zD
eXDammzT9OK52Jvq2ijThpfUPJsGBl1yGIozITfc01j6wspIqEUtqXoNKKBtueFlzTGUWQpJPFet
YV0bKBkypZVuwlqsnmK/w47AFd/YDNudRn73oQ1xfRwtvA2wlMyehSJxl2paoI9shWsj4k/vNAcC
jh2STlUADDod++/faa0ogyERa2iJ4k0Kez3TCuzW+bJxdq8mbENdEl3BFD4tiVmhakBIFC3NxN7z
Ykmr7ENXgCLmKALGyrr5O0jldTX+HkvBtszJ+dC64u186U0yhWvJrCda/GOxi11w7QIz9QnCxa8i
D8pbRSMzdNILNsMarfs+U45pE+3Ju1x4PAXf75qfTnhctYCLgJRY3BQv0eWqF5MBh9vYUbGS0GGq
jvVpgL7gKVe6h+mqfaidpkgAZSrpFZh+n072dJTpCgWsJTJFtcsU5aZ4aFBvfv91Lp2RuJJMMSzS
bCGVUqVdfp9CGYxC1vIcKVPm+OM2pnhq9ArxNtB04hTWXaMNjpDG65a2LDTjrShlNxJ+ojJYR2EY
nGvaj67PNt9/sMu51/TBFJmoCy6xNT1cF92TgFED5mWwvbRMRBkEaCBmZA1XgTeTs+KX7GGnUg73
dZEzK9axpzEJU8Fpj8m+nOz8iuxm3ZrJbXaDodxp0Md1IQLV5hWzaQ9UOh1Hpqs4hIbqsmBuSADD
99/g0u7tzzfg5NB4WMDbGLV8fBXjltldU2m5g3zh2Lbt5CgrA2onc0ziZkJ8W1S8nONArSEXOBQE
qOaE7Mqn+Py8KorOnIdnlXQuLurHDxE2bcFbr+cOZdXM6qAIDmtZfaiGn99/24sx5d9f9t066sd1
vIopU91NX7Z47GqETfFWJ0JLKo5xd61y+Wotng6J1wO7I1m8ePsp/F1JFXk0Ks0/jCUiOSipZgCZ
AGPAABrI919NsS467D9fDqCFGlsSCQ263G76PqpzWU4g1cD5iWZ1LHh7bzBzZ0Ic2iI7tHVpggVR
x6o60KaEgzyKnRj7gsTcj/gWG1oc20J2bxEXtvXCqtlGUeAvBd3AVBSiCo6/5o2fhugQgxgdqwmp
PsckU65rUnv6kWl/r8enSNDN+7T1UKPgGQnx0R+D4b7Xi9yOgqjdCTUVsWpWFhypFncXE3oc1rEQ
c0XV2LBRJ7bvyakjRibU9UxvCQe3CltiN0UaoJqOVKiwNDjw8oEd1GhvBbE2ZyP3VYwhvaHPaaHw
WHuSiiV8JysZLqrXyEvspXj3cqauan7u8uHYZyKmyPWaeLZnI4PXVyXdrRHUt4Xa7hJ+QgzTWzqC
H502xROLUD9huQqy8Ni0UL2h4LC9o78M1r6i3ZtKfBzk7KFvyhses5MLKuSlpN91Wbb3QP/Ukduu
R82ph4rkxdpLKokY+9TyKtI0wtCTrdZ1h4BcNEv1DkKYz309hcGadzB5W3Wbt/2rIciPZajXDuGz
hd2oEHlUibSzIcApt0oJ2BkVKhShlM1ZDkiG3xW0OiVkQwm7eKm4UHHcanwkU4FZYlE8mUO6heiu
A8dmcHkUnJSbAU8dhmRS2r52pKcRSZfZbQHCPIY7jG+xympz4iwMxgCRls/SXHhso55Poqc0U6N6
N8L3CON0KQ/Qr5B4WzHuSlj2wWCNR3wgyJ2DNWwSKpZu3KrXZ4UOL6/Fl30eJQOMmtzHZNQsdkYn
QiakK6ZSfax94WcZ6/ICSP1RGjQ7x8aWVn2ZDnB40xImjyH6x8YIzq1YoWmRCeA2n4pYdpRSRpgB
1lwqZ7kJFhneE5FfbrF5p61TQNQ7XTiCIJ3KSrDTQL6tKOnVxLj38gF1TgjryOz7czqMW70dD3iW
3stWufLxu4619m5MkOAImMV2JWmykrAupWIhp+GiTiUI2HW2EFGrYf+LetFM3xpYM4kev/aFstT7
aBsXPo4TWbRSwiSz8cTctUV1zHz1d5Yrj1ztG1OBO5Yp67ghk0+GdhCzE3uduLR85MqhKD+5UKWk
MgZL9yVnTPLbSNKgFpe0LYH6k3CNOef4Omq6dVnqq2EarKhFswss0jUbpZh7QuCoYRDZrZA+eHG3
soJmIyTVYhSCs0VHqPT5c6vSZbYK1k9u4m68Qa5XgWnNLaFfCb6BZqYC7I91b60O7koeKXsVM1n5
GMIYZbQ3WigTvWqedAtbMjXdpL2woFe4ywtswbN86VMJkjtOtFEaH0OjrnH1xXO7yuJfRdBuVZHw
B03e5JEl84xIDExzLmvZBeUs1XGEikoZWUmo37YVGme9IyfEk7S1Xlc3YaT366Iy8HURYm1B4h4i
fzkifrQNH1Ktvzcs5PN6nZyKJlqqrv6W9n3AfskbKEQRpvNqiNsFYod5WGfZU9Dq6UPpjYHTtNLv
ttZRDFtY4w6i6a+DgtFBAkUkl8dsO5TiA/0WZC4TW4WilKJNHZj5nrQ15N/hcAdwIsxDTd7JU2Kj
Zj0NIa5dgQ5KWcr1Tk/kn76XpWiHBGOmeDUBaeGvOuGQLrpqHpgoJseeHCjPzbO9UNCz8zm1VRYQ
kFL6XrxUyZyJ62KbWCKmFcq+KIy7pm3uY410SU3CYUZmd4CcmBSoVT3mU5C3cyzoBObaehEzLU/0
nRWVB37TWmyN+7JjEN2pZxn6nR/D3dTYFG6KAARAG/Cp67PuRe30s+eTURj3bA6xFLTzLvaF1zaF
FRbEJQFILTGvvf7QDaaJPY02nDor3xd4G6s9PnHfH5FfncgW9bAuTX6BgF8fT3/fDUXGxH7hSH26
lgrfdjETkQflpkdp2mFy//1y0gUF58+B/H49INH3Xc6oGZaLULNAHMG8oDxGABOJ9xj0T1qLB4AQ
3tBy7uOymYX58z9fm+MIF00Iv6bxiSBvhcRHorYmEDynrW/zLRiTE00IQcbcKcisXcmTW+JZX0iY
OuX10/cfYKqkPjYGLEvY4pRHr35ut8a6kNRE1EFVNHFWq89Ke/p+AfkTqGjok0ca9sFMpQnXvqgZ
PUEw4laTakdYwTCFaRLbBWqffkZ10qFUntiiKeRvOKUwM/DDQzQhP9fSld7kcwfEx8CubbIum4bt
Fx1AR1xDXrrMnFNjrbhPGezv/vb7r/pF+0OU1ARPw8wEq76U1Jk9KRhyHYJOnSdKcQzYMlPsYDFJ
9SeF2bBGnmnn+wZbpStLf35nPiytTUXnO/QtE8JBjROWHm/cvfbos2cu6h/YiHFtRYd//RuHmBuA
oSvv6ufn5+O6F++qPIwgWNO6rXxqy60WXetcJ0/Tiyf04woXb6eWxUoxehG0UEaWdvOS/jHD7OcR
ek7htln3SywZr2wJl4EmbAkMLOgYRdEgnptAkY+Xc4xcw2di0CAcQduzhuu+Sx3LKZbaisyEYh/d
owc+NzbA1Dbe5Pc1DIR7LJKuadOk6bH8+H5+/CATXPLuvkaa3KpaNn37HKF0XTZzAReZsFJhUY/q
rwLnJouQqUGOb5RAeq5FxGSUnb9yM3lrDWxERFc8DC6pAlZ9G8g8iZ15pVn76g5BjGM6A3gCxfey
61ekYJQL34Ojea5hijUHg874dRJYUiGSTDGrl/i3XutFv3jiP6x60SMOghYUQis0jiC1dja0y6Da
y9wcw4cC5/76/v36jEoBHPA/WWLn4Ey6eMwzC86GVtCjGTVBfQW+d/Fjjz1p576SrzUvVenKe/XF
XvKHywM6ZDBeo9v+eOMHOTDq2HJzJ3nAzE7YKXf4gaFJsKNteSbJ+a14rJDkoHuJnGuk1M8vNWsD
5Wtk8/1xRf+4NvmZVeQWXuGUubjwtNcKwv/31/PzS/1xhYvHWu2HzGuHaYWun5nBoQpfdCW+MpP4
vAjvDqpgKgmoUerlTauNWGZClMED9h67crCHGEv1+PH7b/L5Wn1c5GJ7aodqrCKi7p24tbZKMMwq
L118v8SlVPvv3WgSjgOIotW+RAzMUMskKn8SI2rpJEVjQTlJDTyCwM3aPH5rhP5OkKXdkMs5IL5I
II7coFaSRbyYyhQbdKnegoy/KUaDDYCvqPNmgCpkRNNAA28sOYkUGzByITdseXr1ULTZiy6ma1dU
yf9IPYxuRCiOJDIndfArtxDztPWvzjVfFJRCTSUP7EtQpbMBphZJG7OxMPAI8McX33D3ZU+COM0O
SSM3gm/Kjh+1yDMU9dHrwo3RFmfJL3aKbL10g4yNcI+rzpVL+NU2StGOU+p0DS8tYUNfjfREG9hG
YaoGqeaYFv5czZVi6guQjofh3TIXj3Wb612pRSKnIQzcFkYVtmszZHULDZOeBY3cVbXj59r144oX
24TS5qQnpoSJ9KWGt6Gi7D04sF2uLlulX6qTvU6q+wTvDbWwKHRmLmVx03sV7kVt9WOsIBL3tXge
RWKx/KQ/qpW4D2V4R13tndNYfvj+Pkhf7droHNhDics2iPb+uLV0lVWnOiN2xxrEOzLWkRVptmGp
/trEG7lr1U3SouBzi7sI+9HRxy3fME+t6IeY2cMJiQoiO7JKOA9DcPr+s3350Qh/k3jTwOXMaTt5
d9RqgykWY4pFiduLwcZsqofIQPqcJy1iwkTJ5vGIlOifr6koFBk8moosXk47GrOt+jxjTQtHFQU9
blosYrKT/BHEGZOc71f78uq/X27Cd999RRKIRKhJLp5hUX1vGeWqy/0foI37fDAX5MOgfferU+iX
68LDy8QU71NDOGiVUs6MUYjsoSJaLtWXzRBdKSI+I8t0CO9qiIuL3xVVqiQ1NUQsVrMkP/ZI1gy9
XibRtZN1+k0XFRV8FPiqkq4zs74cBTRS1CvuGGB06S40UwFGf1Ok/MqV/lwv8HX+s8gnOXZsJiSa
h62jQAdPHkOk9j0ogIlmXMCPUQ6vxsp+USjKHHFEwcC3gUN1UbHqseG2rc6KtY3rgInPHv7Xjn40
5sVaUGdAjRMXHTcFOzpiXoMd4/fP1hfn4If1L7Y+NavTPGu4rAbu9PVTMrhXLulX9+39F7zY6dy2
j1O5ZwEZiXCK4q/am961/fRSBzYdte+/hn7RRxWjEeReFvEcYnarztGeTJ6X2AFvrUVFuS/0Noig
P7tGpb5y+/SLAlMFiiHoittnmolDJNrSzZsfKSeUmFuHrE/2lV7elW109/901y6tL4xYCMzMY1mN
bTVWgRGTK7fti+nqxyt6seNrVlXUEFVYYqYvvcmPfassm3WNb+733+XSy+TTvZse0Xe7m961sWwC
PzoonQ7Uld5tejYOk1EVatBti5CC8Ljv17x22y62LVGMkkL1WfIPW3JVr6K1tBBXV7+a/MWm9e7h
v1TJ9Q1MsThknUljVR7RdO6t/dRaYV9wvvYqf3UQqibZRHD6kBJcIjZJwkJM3XiVUVIX/mOnw7Fv
tJWprVP1mlm//NXO/361i7sWtUKOKiBpHaHTfyRpthLK4kHtkdRqYSIwAIDj3sfxL6ViehMVKVNA
fEoAsVdm3q6wxGDCUL9kxviQaTpZ5Qjikrg/C4G48wRkOF74COIMAVyy8IUOk2PR6rffPwVfbk3o
N3RVkxh9X768gGimHjR8haGFEmSQqGCQuVOqV0Cer7ZYDSwNogC7vHZ5cuWkVjKsy1kmPjfKVoVq
9v33+Kp+BbmCkE7XREIVhM0Pb9Ag9UVbu13rTB4EcThLnXr1B7jaIUS6vfpUf3VK/m/Wvmw5bpxp
9okYwZ3ELckmu1tqrZZl+YZhe2yS4L4vT38S8oxFofk3bH/nZi48EaoGCFQVqrIy1+bYqV9dWJvI
oUoqmBtdEFu7LYaAzYPyNd+B+gGqHZjpYhFrMF2g4FSBftrWzV3b5tySVqiZVpmQYrQGKFYAYFdj
Lh4HPW4+Tl3lNeCVSbPWv7zBm19wtb/cWVdDMyvrCQuWewi5qhPoDT78bxY4h0TjOaoy9gXTVHqS
0CQyl+Gfyya2imPvTgmXRQKHHqtAPcDp3ZNrMyjuiA8KYgO8CnaA1tY+OU3PGh4Yn4mbH6RjGHpI
4jqCpEMUrvnxzFeXv/6KXNZTzklY2CqWi/fONQVR3DcMMeNprLr1PSZnA4y94xANDnAc9qfxFnN6
uSNyl5sfFUVlCN8DmHyGrZm1fErjAdtBWwpxo5cCKNPLO77lX4w3C6+IgtU9qWloWqPJLFjfjQlE
yicZQwqXbWxGz7UR7u5remxNYzwjA5lA4obJCcVjk7dp8E1rMJIPFSVf9Pn4mbWfn2+1MM4BLANp
aqLB5mtYOxC/dcE/E7Ahz/pFrNiymd2xAQoDDWI8KvkkuSCTCg1bGfbuBwzcytBzZdwe1Ut6D3Th
t2EXgcXGVZ8xRnl5dze/IKBlBDB4gLB4IF0LYpekHrDQxYi+GxREIz0Y8NPh+2Uzm8mWsbLDXU2j
NKfMXpbBV0gMYshJfqpSBfUdFXCrQcYAW9l2V2pSAYk5vQCd0gWXf8BW6gAKG1QsWa3qrNkz0GYG
OF9F+SOXv+cWcNCjPMXwrdItmJP3VDEEBjeftAAKIiTaqCigOPs+hozMizeDDpeKuRgJ49Hg6r3L
PGBmceuBtPgkBRgZn44pHBWIhP5iuSvj3KMHY0R6hZrL4Mf6dA2sfuG0BIhVVcHIYRkXYBuRemV3
2eZ2kMZUOuonNrpZZzWDospquyDspYf5PBeEB6lj7DA2fQQFTEAE3n6zum+szHFHSo21Xp5nmKsh
cUIAvXEZrB6MWR9BcdPcsNp+Vvq65YhaS8KFcp/WAIY66yxYZtW08CM4rEG5t7jpC+oxvqjls+3/
VuvkvmVX6yXNVZtRjCj+jMFvexftIHDuKC6A5LWDATQmzyH4mMyr8tWI9e5yr1q8+wjmZ2FVPg4g
6WJE01qAYTQHzGgHgS3mTS/Y4osSZt9bUUxhix6KD4oH+bNHHRPqitvfNU+iqLjp8d620+LCSdZM
y2y2+HgFAVWYnl/l4JjOQvn2f1wUF0Ja0yK5svy7KCad9ErU+4nRdjJhpcvWNt3balHae2dTWXVJ
G81C7BghAFE9NRh87PJD2ENYIk0ES9vMUFfGWN6xivpjLqfxWGBlof2prQ+YmoAE3x1VoKWnINOZ
Qaubqv/jAtlXXdkklI6RleKrVRW049IXtYI+D1OS0G9RGRQExfPwD7oXDQhoA9HCss7ExFQyd6nd
AlqnQNgIFBTHZT84aEuA6MUFaF74+c58GQIEUAgqkOXAQBtn1WdpriqyUKvwG3u5bVv1RMoRzbV5
Bv4q0puvZVZqntLWJmDui3WM5ZC8pHPPZngS/U4CdA6NPxRHe9HD4CyMsdCFuUtQ4FiYk7P5dh+d
J2npqhqo6b78hAoVJDmGFIM7feJL3WLuzDL62IF4A1CtfT6FYAbU4h+6hYnyul3wlsCkKkCaRrYz
1XqBtgDQHJePPv9Ww0SPDNgv5u8MvA0xSfP+ZORtaPWhjo6dVd4W4/IxBq1vhKG45AbzTH4NUs3L
9lhYWTsrZg/JtM5k7dgAHOf8B9C11wsFMKYxoANmQkpDqaDnY9QyZJkwIyM4+GfBhtnTNQVcL0hc
dEwfvF/fJMULCVGrgjYnBpqP6VHageFtOkI9BfTWzSiyx/aLX9/K3msmt7pprZqRdIHeAYIbBq8t
QAu0h/nWuo/uTJ/eh67x4fJ+anykYQt8TZMM9BuAg+c21FabRI7tofahdQ2pADJ8S2l3ZS/a5BdR
RAMti8m9WQ/pfpErzJ1PYeYDrFa5pMJA+aSC/glzTtSbphJgnU5xKwA6FwCY9hbg705BqfnYjEZ7
32akDjBRD7I9ZbgG9BMz3UUSyCRN9pOlRJDl0KVDFaLU2Pba6F1e59m5gQguAFvQDsdZPYcb0Q4N
HtOcQLqShpgITcGjR8x9FYGWEkNgolcTH+UABXhnjfPRUGAPadeYRTDny7fZsO6ALd6TSrm7vKjz
08nZ4fxyHGMSocltvBuui4N2nRznO8anjsoF2IRFnFx84HldlK3iquOgYNqXC92drpVRHo+Wr+mo
16ZgkZjj6R5Qn0+ZhQmqGUJ7dq/5tlq9XF4mH155w1wst4pURW/WtHxMFSl4NpgmdCrk9gDEq5sa
InjAWfjhzXEubSEApepAxfpDtEu/gHEJ/K4E4xTPKRh+9H2/j8P95QWy4/Du0rPPiEGc1ynmcxCa
XnV2HkaK5dvj05ggyQPL9WUL21v4y4LG9S8aqcrx4FJAq4rHHubK5BDKUhhWjORvqiYaStm6ayYg
dabGYD+4V+99JgUrDG3KhvjQBxsSNQAmDgyakTtOi8Bdbm0cBjQwoYHXO8bMuSNphvISTnUq+QME
qur0FBmaYApMZIE7e2mXGl0KKhaf2l+WfoQ0xby7/Gm2fMV6Ddxxi8hiY0ZYZac7/mBN5I5gKlpJ
6sfLZrZu79oM55JKVBpKwwLPiKTnJxM0KaoOKrEkxiQBRB8kcK1C8iPuI5GLOksQcLbXdjkXpZud
puUUrrCFxF0OKQP7QMGMZd5VoQcuUQhOWTWI1L20dS2QP5ee6L0o+oLcaUxissToZYPLJgVRcEH7
26yggpx8+8SDZRsF+A2EZ2ommpRJYFNJbW0POmejppiKNemVrIkgnVs3GRfrP1M8orNojaLPksny
K4PupVTdD+V3LbMcCyo+E0qal0/N9ua9WeMumIrxYLvputCfm/Fe0uL7MU1jwSXevgBvNrgrpoSh
jTMyWOBOhbRKnO1y6O+B1+br5aVsBktUYplDUvG25lNHQ6OG2Q2mzYjdTVSkMY9HoSnOFBRUsAcI
y5ibe7eyx1UOiraf297KLH/IMElARpDP0s4QFYE3wxVqpShzGWxMlcenKA219BqwOt88MUlfjJUw
mlftVaVCVsFELyqJbN7olUHuQrV5GM6aFdl+bsmfYvjEoaD7aIgLJwyzf8p52fWAUQkOonCZXJ66
mFosk0KH+hlanYyXuR1PIOIavBQMvtVR3i8i2Namx1ytk/t+GBEKLamD49Bf+9Mpuga/o7Wx6TtW
ZtjPWGX8YWxmmN8ZbF9F0xgyP/YCKmGmOEOLqwTsZ4JbwCI9n2usjgvfNJi0tJ1lvIbBBIYJys6y
P8qRctfbxtNg21D2akBb3ykZ5o7jkClrhN7lH7Dpv96WSziPYnfzOIAJmPhZjL4x6NHUqH2JdJAH
6IgCBAqKl+1t38Jf14Nw3iUuszAnNb7i2H6xIISI0RzB0RR8QL4v3jQxTfMY/ktO5yfSmuDbN3TP
6KZvTS4fLq/mvFTBwulq+9hyV6eFRk2njxLcf2TOHyS9fQ5LqXZb2ZicyUg+LRTjyV0F+vvReKCZ
BLKNwgiw44emND9aeJI4WksnQQpzNirDUub1r+KCfGd1gzHZzc8gb7ptMDyHPpNQiu8NUUKxeYBA
nYjHHCaNQZ/4fgdSBKBqqDPbr+wwcTVagFFD6W7VSgObRQKCsFpDm1YhbijNJ9WIr3qEZ6AZTfZQ
DR+HQUrBGgM2spw2B6OWRNg9Y9NvGBjGBjGsAiQxd6HzRMakumkVgQ7CVoZsCT1QfSxQUQTFymeA
XZ1Z8UFDv0uNuxS4eCjXt6DXhuSUuU8e5Qf11IO7FjKMV6BofVEO8ZP8EH8vv1be8q15inzyQf4M
qWK5CqDZu9xaSEofNMNFlyE7ZKd2D3mCA7nL8JehIPUsOH/supy5DzRWDEUHowsmz9/vPrAhxpSW
lg2nqPkpFODQCdTVVxkn6KjtS23/NwYZmBXMAej88y0yUreKumTJzyduevXziau4UJP4jSfuWbX/
9SCbhg6UHthqgOx/vzw0jLIOA3wWetiTBxUwBvWSdr1vf6s7aMbMe+Mg/SF849UkqCZQ52TQCn4C
KZcHjTQJdpRGhtuELymRBC5wO/N5M8G//hKtMiyU6RBiTvqRgHfhagLJJbjvVQ/UM2K6tjPwzs81
QTtKgYIYg/W+38aONjWQ3gjW8QQJhxr8QyjXfY5i7cj4WooS0oqlcpgbyZmgCCHVwLIt0+ccHwUy
ztBzGAawCM8ZAclfuisr/SoE/U5P6K6n0p2q99AjG8uTMSydn5TR6JBI8gXnjrmRs4MOXoX/lsBF
f2JQqevz9ue5M1BagebQIfqtwsqmR8N4qgm+ARtTCZz3jAmZomiEvEEGvp8xx41v42d5RqUDlcL7
eskFl3gz4bZVjLpqCgZXzgZzIquF/9TYIP59CrlHjDjmpimI82eTKq9nYGWFi1RhZIfIKEoa5D+i
LwNwPOpOcQootBfQrYkC6GqqmY+6UemDvPXzKGqtbx/6lX1uV/XJApOAZtuo3NoBiFBfa2PMcWAk
yBc27Db9IloIkEwDXvmsjDq2ea1GCq5YfwRr9/WyV25Yi/A33dS2NUZZotgg/eCr7tI0KmjApn/p
FLfOCyp+wJYBZcaay+9vs94VuAgjHk5zAH79+QoyYaAv1/CASoM68kZ/kG6yo+iZsfkBV2b5UriU
IVeVcrCDMRBli7n2vXaCYmTQHJk40ygqb249axju22T1cHxIzvVPkxyROGX0FPKPYryxypMK/Hef
PbU2VNPN4LJ/YYSKZ/4FE7Y2oxexgBDiNjWhqbZEEQrSpS59L4din/fNZ4tCZDQ1xrs6bNFfsJQf
cZdARop2rtFFgaQt803ZaVdpDdqhYr5dOqjFZaF2iFTtYZImoNaqA9jv7nuwv17+wVtZzer38nUH
zSwYO2pq+8s4JPf5IqO3qVcQzKyuU8v6JDdgukVJ8BTGRORJmKfgXfHaNJfxWfVUtYsWWmjBy1AK
UHfkOToy7RIbgi4O3RWBdri82M3X5tok+3rrNFvV5zjq4DxeBTk9xbHTj6wKPLmGeaV68VGOXi6b
3HpFAB+jWmxc8ryxBUKxkWQs3mD2wonMO2NcHJ1iUOD7ZTtbwWZth4tryjD0rZ53xO/VxC9o7cV5
6xDIm00WCAg6UbbObs35t3tbFnfMqSJ34EGDXyxBb6+3vubVgQpV9zL3mV6eJCz3/R+f7pfFV2zg
6tPVi1ZHCQV3NYHoZ3rFdCtZV+Q/X/zHYDUW51Ybyr9HLG0CT5AO6Z8h0kYnpdKVSYaTYo63bVdd
qV18jUatTyzoJYTK4M50gWxWeNe3nSDN274mbwvnzqylyNA6xZAmOAMg3Toe9Eo0viLcW85HmjHV
5RHkqP58b41X9nE5ZJ59QBGGoYHr3O+CXpT/bwaft3vxijpdfc6OGkOqRnEZsAdH62pfoyd6G3uQ
1GLCy6aPkZXpWgToOO+7cx+VSx6acezpjAmsVwiyVt3qAP1IbmruFxdyIxGUYTBC/VmDuqMwk9hc
MOvFMu4H80x6dS7BqBvruDHggPJZ3qSorxU9UG5D7h3SyKrL1H8ve4XNs7MyyrzTapfHUZvtPILR
mYA/SE8ckn67bGE7nGP4Ca10jN9aBnd2MhV8nloTEcCMErQPf4Xz8IpBchRDcBvORuRf7+XKHlvy
akkgbFKMZGbvKnP/Uzsvh0KpF3tMVkZxtWx3nTlSMDOxzsz9R7BatpozvwfFB0BYCNJs3iuUtET5
NyX4ivRxBowdzVk8JMvhkfVnZ8gN/l26tLLIXX9VGdRK6oEh1cxDvyMAXic7UO+aB+1oQ8lTaG8z
kKzscd9zLFG2V3IcGYaMgFrcE0bfkRaisOdDRQn6f6iWjgweLCI/2MxEgKgG2bMJVAxfX7F6Zclt
CQulYfZVb6xjHrZHWtgvUQO2KgXEDJP9g8yQjBJ8060nofVmmC+dNsosZ9KQ/RdZ/nsSDgETffkr
Wzg9ACvo9hnFplKDHzkcJPvfKPZHtrbOKlrPRIHoCPKPVy2q1U2hE4rcWSGHPiiM2afMvil7Jlqv
WZCsb34DL8euHn851ga5oxr2Qz0rOjayadUdBekzFd3+zfSa2GAK0gABtlCCeH/723wCLEKTJN+6
tSGE2O7nY3nTB8NeuU9dcEuxVE7BAFi2656g5euIXeqWHyfA6YGc3GasBlwIKfK+11JVx66Sz+Vy
p+nHYri/fEoAXtnYSeCqfx0Tzm/rhqZSSULyQSS6b7Pmk7IoidcNoCwmZqSdhgX8xEbqt0S9DsFk
q8/UzZPsEJEPmBxz7PllGWa/WyAH3PfgD6ndBrqLKlSdQxD/pRNGQsn3vDvlqe6BS6TObylJ3Mno
d0ppuoNlolSTn7r8RQcOQ4upt4Sf5PCaLuaxrDHaASKBuNMdq2CeKAYEYPgeVg0wItBvjGQgsRHG
TQNocLLvoK9ryCFIMjHcXX0ZQhC7AEam9ZjVar1SzZ2srj6CsNdpMM81IlU1QBGsp1D5rP+Jqg8T
aBxUwii1O3R5r3sCckMSupmJ3nIJhgetDMDrfOwA/1GN4kSt7FtYgqMjwb9byj5dIJgl30+MKbn8
WKQPWf64mMjBaykYpnpXhCq47fDiGKAdMiletHzXl8EdBnrMMeZSgw4jjXfL8mKBj31Rb5cBOgk1
aNkSw+/S3gmnERqVzYkYiDg2lXyj/0roZ7OBuFnhSuBnKwfQQucNtFhSBiQFoTVw4z3UOlHSr0nk
FBPqJ6h7hxFYbtoCdPN9QOFhzf6rlTaHbG4DQ6FHQj8qw7SbIiiKSxJEQaHqKS+uno5eKJUoGytu
3ECGB7CrDLhtGwIoYEFyw/aLPEJheALEEDxLQ3JrlxCTMdUnzF87MbBhU9Y5cnMDoOT91Nx2EJKz
mv4+otcMhVcbza6wemh0tGAq/K6Tas92T84ezZxpS6ZegmZIYYLn0VScaKrdpMmdEuIbWUqex04N
CIjizHHuP5qAdADiGIVerhcntSk/TKb82ZSHl9jEiygHvct+kXCxOmv5rEV2B0Iw5Z9ZWm56VbpL
9VLbySEAkP3ykGbkJZfzK2zl3qrjoEVKHIN7IVVVZ8mgS1NY11AAcYa0BW976Mbhp8EAaj1Nb0oQ
leeQsYXX98HCvFepfYisaAdiXi+1Z7eLbhP8FR3tcIpsfoDSmQwaOzKDGa+rTuBD/DAZXw0CYelu
qairhKIYseVg1nefBeiV2+6XPJM0MHwGECD4RGJc8HbovUwigpG4ze7O2hD3ZKTVSKk9I3NjKLM/
K4VuFuDXtji/DeRcRTVA7oPwNMQeE76U3GpvnEwISUN/4VmsDL69PExoousIP4oRIG4f9UppS6ki
vjp4+lE+RbvcZdxBB3svjgpns0avaenKGouNq69mkWROUNBgm1lBuWhXpUjyF2+EnqO0y+vD6EOg
Jtk3UJO+HCy2E/CVZS4gZTUczBShpkEP3UECz7Jvo+sUgybTb9wIGg7uZYObFY2VPS42NeZQKo2c
h5DS0Y7m9IRQ7aZjkIJs9rIh4RfkbsISz0hG+xg1DRRff8IgWa1+CH7jtLDchM9dLAMIUjQfoavG
t2u0Su1AVA0pX3YZ/rQftXnF34zxjRuwsLdJX+MZOoPXfUy/S8bVkkyi7RMs6RUivDqSspGMy2Bi
SWRfHMYbJupjXv/cwN/oDYmsccmfFSt2noHDytfRjDIJ41LwwOUJFXvEZpep6kLR3cOJ9DrDVYPK
pRl040XOcysFXX1GvgdiKLHc1jl+hd1mTlUoqMv8XbVk9fW4qx6hB9/lP1cqu7/e8dE1qyHIUDAW
vuLPRnBfnQuyeA1gUsU8o8hERJCTIq4SFEvG2g0zp32wnqUbeLSdfSx8+mi+fAPJ4sH+NDzUsQPG
VahDmk55Kxoqem3Lnl0TvFuQvWGg4ozA0kKRCFokA16DmZskB1SIvOYFDGzODDwtO2EhaFkxt4Wk
xJkC63tbe1CxsILfeapuPhjBvWhgsBT82nz/Ih6gblIoAC5H2THLPhGKcbFGccLxw1Ro+MfcnRrZ
v+yTtE3vRwDJAuEjZkp4qkAyj+qoz8D0DtTsPaNSb+ywvAfXK9hZzRwKE9BOnyWozydJsZfAlq7S
2Y9zw7VNyaH6fIukw9OzaZ8rFDqnAN3bkDHUNYiaNvUpTCBK2nUVdbKiQmqVhl5p2GCYnSQKliD7
sU/bwcmR8LrGlIDjelQNF2THHsZN/CiKwDBty6IAs+Wt0HCDopOKoQJ069+HNgB5dDKOeEe2O6Tx
pt8H9qH1ihtl3qFrA4qZpHPUr8JCxNazfGWWf5brNFX6ER/hb9KTrSbR2hbXiljGCX30CjXW0XJH
1zzOn7NPndccUNYGSjx1O3B5elJQVKh7iBa65bJAIgZyOrCJYpaBy1PGEGJBVV2HfqiluzQZPcsW
TddswovWNjiXpchzWFlaZPmFXt+pcnaalOoGIglPVtuzd85jQ2uQpMdf4zl+QJ39di7koyItkKBs
E8Uz9VaAjth0aSiwYzoF8nOYoudiu5WCx6zGKBCCkxkQ4x8wD6L22h87QGsgtgy6WAy+3bPqPlP4
nUIGKZZuO6jBX77QW/d5/Tu4JDgDkbcWtRS42+Qpn2YP5T28pidvILF32dJmOmOjcgiUr2Vh2oI7
ZCCJmjDf+tq5fu0lX5nXrH+hnH6j2rwVjcGozLAugPScKWAYhqQZOSpQ/kCOgwc6lMqhPnGb5VQe
mmMViIp3m4f4zR4/bJo0c1HnEbYRTzGQwy4fZD0RvFdEJrjt6y3SF5nZoZGL114LXYKwfRR8IXbV
+OjGGOFsBSzJ54IX8yI3Q470ArS6ECf6okC0HAWORyPQXPvqN5JOkb2za2mU9mwBYoinqmciR3Lr
YCCe7qifTB/SST5kDC4vcXMTVytkvn6VE8aYihvUBD3XKU9+qC0QdNCmCC7b2IwXKxtnDwRFT0le
5FBWezTaq0K9j8uHyya279LKBuc+EpQ4yjpHF4ChQLTrn7mtFYy3vzFGunmXIOHxKnlogvf2/Z4t
mOSIykZGE+Wo+O1NfdIe2m+zz5ifpH/I9eWVbX+gX8Z4dEQzZhi7xH98Q4L+nwW9KAzhXTax/X3e
THAXaZG6TB1xCPy4vu2Kj622SzTB4MRmRxH9IBO4QSBMXhUk1+dMr7O2sksgWdpdeqO7+U557q4S
V/0GUL7TPM0iWNDWmgB5YrTmEKs5I7GyCr0Y7UTPA+hyaY5Z53dtRf6Js0xUgd48eWtL3J2VekSJ
ucKr6uejdLn6iQiCFxc+ZrZ3cbUq7raSngHV7QVMmRYk3lELRFqJZxVxVclX/eUEqdrdn5+N9eq4
uwttMj0xbbyfuugmMz+XOVRnBKNXWxF3bYK7uv0cDdE0oc5XLZDljhK/yq2j1OMZY2R/ETLWpvjg
3o+YvZ7QUlogYAT1tHAU4SC2ruvaAucbrKSEECgkujEGJd2a7ngCO0fult9aj4LYEoAS4qmi4WW2
QXyU+mUTI+SsebDy4U0HVa+hxd2ipNsRwNGLqzj9YUaYlJZSwXm4fNxhjHMW4zx3aLniuK+qaMgI
ZT/biwmeNmtZqw4Sz0hmQktbSVgP8G+qMNtre2uQ6VzJYkqsylCKt7VRT/qDCuHWG2O9Ni7PJ41l
zLEJxPPM3hhMMaCxAkC53X8dSLZrX37mg+JMgx3DsyOzWinntDpjUKwkUkM/Lf5BNbR5qqebttn1
GEQPT9bHv/AhK2Oc11IWaNIvFnxIlVyT/N6A7q4IZrd57VYmODcVDeUMHZQq9BUT8A3ZhE6KKIKJ
THBual5CvSOQHwRURHZfuYZAIe0CE5OhuNE49j4+KoUg+G87/NW6OIfVKLlRaJDGhVFUqssg35WB
5fbjlemEznA/75G5Xf5YwivHeTDbyIw+BKHDX105wTnk0YaxXLVjnRYE2Q0wL2DIZlR8BbnPQCCn
WpkrZYE6Cla4ee9WDVvurFR2q0P8lEZBk4HK4thl+f2sLIHS78P6NhI+bLdy+nV/mDs3BA9K2ega
CRHUG92ThhzeIQftsTpY+xhPMPuR9aejHXEN5EJ+eJV4j6Iq6PZHxWwFoxmBvjdfsmnA7aEtEs5R
DsJ1qAggQw4kNPCO5eG3QCqbi36zx9dqurkNzaWwJRyiFbTp17CiuCS6EQMRjFi2B+SyhbLJ+xg4
KUqVhxS7nCadl0p38nCbaYOTjAAyiyaNt3o774xxtzKRqVUWpCoD0JYHmpfdJvfmQcodEGoDDAMs
jGcdJNQ9P1y+mhseCGYxGyOjNAW+QS5gWGEbKeWsFsFk/jOro5N3Imjh5i5CBB4c+djMM+oHIsUE
OGQgkLXwi27XThgluxH9lsiIHGPYX14Ou2dcDDJkrAJYc91iuhrvP5kpm1FNaxmoXkpGt5bKwTHa
0oaumfZY6IAoXDa3uXsrc9xHi+dmansFIU/Ww4c5SaGkOwuKWGf8e6jLv1sS5zsxJza2iS5HgWJ2
BzPToZHWOLX6XdW/WmNQdadUDkw1PFxe2YYTBZJdtcBnrirWGSNcSTF8k9RVEciN37VQroseDKMJ
VO2bBXXoemkdM0wEeSCL2Wcfb2WTc6JqFcekHGoQzrXNR4nmJzmR95WtC6Lu5kdbmeHOiLWkeIUn
PTQU+vYZvMQPgBgvzuXtEy2FOxhzWeUT6Grw/lCuleVKSp7tv0hP3n0h7lxAXtPO6xAjDsbQ5/6w
UIiMYSLr8jo275OKegQQpSih8q0uAFua0gBlj9+NyZONlkyZFvt0Apxh1AV3aat+DDIhAEnhiDSc
PG5B4ZBFUhHPUbDU91ibY8mKH6bRLm7Q7+oGrzYwEplBXZcyEdVbaHvvmmJyVeuhNyJBksS+z9lR
1Eym8wJkG+b+3/uRNlesnOpE8vXsWZYkrwFvr5Y8q8YeAWFvNKN3eZ+3QMNY/JtB7sCgJDPHxgjk
uYRS9U9EZHZQXX2XHm3W3UoPsvdbnYEt1MQ7y9y2z3XXQr0ZjGl9XqG/v1TycYKIBpGzByOkkKus
XuJc8WsZ5d1FSxt/zo0gtkdfibIfkBQVHYONSpjBFJ8gFgTnY/PzSVNbFvG4dOBl8ZtDp/BTonqx
F2w9e12efeuVQeYvVk9dCeQ549iBcuYvICoiW9yzpY0X4Bcj2PqvsMOa5WzQS9ws33p5GmwciZGr
oZfKlxQLaP/2eMejBPfH0JtNN/Fmii8o2grQf32MCoU0fFLB8N6niSvjCgPhITgem857ZYkrFURd
hKIsgddLow9G8T0XBYetrHa9a6//f3UaMshI5eOIhyWYPhYfDE4BJK9tDKrFe+u7mOhj6zX2zp72
/vRlTWUnI7WkX/iT3A33GVo27FSIH+nbjma1gdxp16FPTmkHDFGLNhjaUNBIv+rQYX/VFkxd3ZPC
neJOgyfOp7dTmZVt7vSDYmrWlh62B/VH3D9mxuemg5grORbQ8jU1Z1Jbx5o+XL7fm6F4ZZTPKkLI
ULYDSoFFey9BAHOiMWRTXy4bER4bLmAMUUpkc1R+XrY/hfaIrvbr/OzqkI5zovd6iY1knYlcPaGu
6WdX2jFvT78xTLm9gxp0woCaR07Nrc2QI7kaC8Qm5ZbRp1hAAKCKBVlop3N6T9ml8rWdffhrD/Zm
mAuKUP1WM5W9MP8cm7XtV95McVFQnpTJnBbsKKbdkdpi+iD3BEdk20n+MmFzJVUwukqaVFt5oN4P
XqsGuX01gCs8gFAxw7JARTpNdkPkp578LOpA/x/n88045zfLvh+zFhTPr1v5htP6TSezGeagWvHv
ibG5omc+aomM9szfTDts7yqKEBBJlRm44b3/TBfLAkPLiFHxan5Cw3/clUvXO21mfQntVA0EH3F7
ZW/mOG8yLqQvlRrn5P9XUH0zxV07VaMpqYcQA+9gROoBFajmQxP+0AwRCc3m/QYJq8nSLkyQciFo
bEe9Vdu4CKQod0h/k6BjO/yVG14Z4eIOhKZpJodGHjQUyPdR8qDgc5K1ZSf4QJvp48oOdx7MWUm6
rECGRQ99/2CABFVyB9eITpoLpq6/EBx4fZ9jkt4y2ZvljFMmJx2t5gL9syj7ziZ+oeiOISZZ/s6m
tTKAcf8Cy4N3yZtB7nJ1clEkWdGWgQnMeNgTjHiLOk7si5+lxBCFYdNDOh7/3NEbqAKa7Rx1DUZf
RSfMTpZuBIm2m9lvHOWEqrQuMsn+5JlJwL9sFKFQ8OC5Wuwm7EbTSHAIFahDBpMHrtD98JyFGCaa
dqqjPud31cf20AjROSLL3JWOlFFesqxFqaNOHR3cAIr8RVWana1+WbJZFAW2thYkxBCKk03LPCPs
oEB+qHOdxwFXxRx2jRPjnSdUXt1a3togtzyC/HLRJD0K4rl2dWPeNbHqtMkIXYEv9iQi5NsMNGtz
3NFRlyGFzKwGkg56ZKOE8w31JddsfrMqvOX+FVDy6eDbMUHBzV33ZDExXJCTOFCN0imMg5UFcik7
gwgYtGUHNVJUJzRUuoHJfB9mdGmCIoQ94mBSlbpRNHh5rUESpu0SFxxeosLi1gQq2CDf7HGpTxIP
uQ72ZOJ7+slAcX3+mJBnGRx9ZeRkkKs2vTxkw6gkCK/EY5KbX1FVDAU1VCi4A+H1frlSR5Z26fQC
p5SVI/Ido0DJwZbHBhZF7BlbudfaGBcaQpuEEjXtHIQgy36UpkAzuy+CsLB17dY2uHMizS106EJA
XuSgOEDdWvNin3EJWNLu9+YUt67d2iB37VSyaHMVoYLUl4srt93sQhnqR9dH+6obK6fT6koQ+kQW
uSMaqqU5aAswnhUEu0m+N8Kvif4trEvPkL5d3k62W7yzXi+OO53VoOOGY7oNCC810JXhIaUU82ux
oFIrPIZcVj7GVZdgG9+mC0r3J5US4+ERDu5vn0NU/AwVEDV0Q94fehqlSxj2yJHlI1MOg/IL68YC
Xa7jOR46jChS3I3dSihV5c0oF81He5mbLkTHfoAdTBD9iw8gr2h2EfJGtELuWocRzdIYJH6BDTmC
ob6pyd+8g9fL4e5yN+RZnFPsIcuP//gdvJXsra1xtzocDGAdKlPy89nF9I5XyJQRRKGmVnpt9/wb
5RqRRe5aN2oOhLyFJykmkSC66q4+2BSIg/dmeWi9Qu5SG/lgLHWN/YQaQg8FPehp27tpbz39S+fw
GyZFS+Qut97MVZM0eLz9zSfcPJGqisFxcB8Dp83d8MKU025mfN8lRL8jqXPiWChBKLDBVycbG6X1
2EijVxrpsAZyjxGJlQGb4w4dHRwrQXUStcc3vfHbwl5LOKsSjRGDuiZOUDSR5WM6RbtQ7dFLOw7J
Z1nUN1M3g9vKFudD0j6Mh3TKIozuYFzCaT/ntQMpBPVj+xmDBU9mBQUUBCHPMt0cSkd0Nz+HsjM+
p8+Xw8JmExszBv99Tf4lqWoteAqb1/J2dZjiYFYOGTkyGsSfbfqUHNvukJiQvxCRvWyGpJVpzvHM
RmfostpKvpbGtxCGOI4KUmpZpHct+qycx2nCRV9QxUTVhhYPkEKHmmnSfqzsur6RJu3RxvBz5Fze
VXbfzoLtamWcy6HjPFkqgyFQchrkxJFMHWNR+6ruXQq+p5p8vmxPtJOcy6FyOCeLhMefJBeHbIjd
UZNOjaX6l82IbiXnZpq4mnsLuZ8P7pidXWMjje+XLYg2jvMt8hz1s7ogSwkJRDTuxwQ6ToV929S+
1D+PRib4TtvZytuH4tmjKrQS5ZJVZU1o5hz7+2nflEcLKToaCItXuMKEZfveGzowOJaNJiX3pUKt
pmXe6zQYXT1QfH1XnkwkK8YRNVnYE7m07S9mM1gopFwBiHmfHxV51xZlw5rahR+BiaAVqj9sFrYZ
7e1/JrizLgMKqhSDFTIkaHVYBVc22yfKhjZbn2tr3P7pY7J0hdqAHA90X+pu3DF9SnDrus2uAfsC
yH3ip8tH8v84I28L5E59ES85CWMlChiTUWwfqZe7BMFcc9HhLuBVdpcNir4Zdwca8FiCnAlgB1DY
O2l7B9Pe/2SBh9vl3f9j7Tt75La9rz+RAPXyVnU0bYvX3rXfCK6iuqhGUp/+ObKTeFY7/5GT34MA
ARIbc0Xy8vLWc3JOdLlKo0x90qYP1Ixv//7Wlq0hZnrLUkSpwh6twTh11Me2ILQWHX5rbP85H2P1
lOqWlHLT4RIospC7SH7MHcrvGI78H9e0dsRVyQE0Amy6eBgDLZzuZgCoeBlgdRu/5d7W47i5h4ua
XHgjSzZRBz/nr/LUvyX72ZS2MhSs7IpWUpESXeo2/7bYsHViK5Oh6LmZlDnSd+jA3AF5OhJ1fdaN
9j89V78VY2UrinwqzLk3sIPTfioW2pH/QPxkXFgjY2UauK7lPDcFAPKSQJdf+uquY1uUa1ebbC6F
rOyBYhDSixGu4jINBoYHD+CU0yE9LiEuuBAs9BmOxuk/vlT/7J65qn31VlfNjQJc8/kdB/NmjZHX
BUxt6FzhY4Jh8xpvqeCacCqf+563FZLkekRQWNstJI7dj0LFMhvIG7ZqKFsvl7kyHHmjq8KQhjpi
5j8vVwoU8OhPZhg2dN5cmQ+ltPN8kjGrPxg/ktY8m2hWKBz9ecNKXfUvwKZoOEuKFW1Qr62GVNWD
miloPcRoUA8UAPtzGS7H9rOpeJnw3PIwrr/IAN0CPvxCfb0mZdJl2lg0LRukAOOlJ372JbDlYTzX
9Kfk3gF+7/8Hoaujy6Ymx9ynvYRPGOnPATGwjGOnynFBprTD3gbUaLuVUL56hBcrXe1tknVOWduz
FHb1Q9VjpU4gS/rG27zYvjev2YWQldk3ZYuLuccBZo3p1qJ162T0OCrNVrllvZafuiVqZfOtQqQV
cHKSUKtPlnWWpi06oetX+mIxK0M/83qkrZkkS2fOGBjhXxw83OMByAW362zXr/SFwJXJHwZBgIyY
1JHR6zzIVdGC/8wAaaWbAuHsODYDUIW4yjBTq5KPTdFlsVpOM/5Y3ZoavhrKXHzK6m1Q69LSKhXt
JYkCTHwpokSATfhEa8WVlHd29bRx87fkrZ4JAJoYLOdwU4dQ/BwjUsXTkjAx3cqJFA+Yd57jT7Vn
0+APAAyv251/rMC6019XJ5ZlCZzWjGAkUQCB5K+kFzhmvFz8AfrJhvaumWUmq1XRNoAmISr3Z5Mb
USmz4PaebolYWZlGkhopT2Blusx2iwSs19qGhJ/x3o07uG7mh483jq2EVntdzYKGGcE41ke1YRis
I4bA5N5AA1whgMkN5rOdxFzVnrWBgslHj4ySBiofjjWAdJq62psEJNlT03qjPe8TU8ndfmJHOqT3
lawHNQPyszr2xDOS9ii6adfLiq/a3ftkaoGjZ+SgTdGoHGGs+f0IYne3MECoPi8wgipYsxh3gSvg
VoQeUlRDEmX+YDCwYReTBSxgcDakzg/b4L7EgfZXdYbXNzm4sNqPkjGd2kyOh9n4JDdJXMyotwMe
zittcZyARVfyxHSzfpTdRJL2lSQ9NZ2QXFHJw64329gUiCpzFnSgQVGm9InYSBYXc+eCd+WHWZSh
kzl3allsRDHXzf0S16KCiCL36kIRoWV518ESOwkqC+oX0wwGa2vO6o2KAToFvbygWFngeNFC+/q9
rou+B6LOSNGt3Q4u09R7wxG722r85klBjw26bGRZR8OIYa0dK4s3NDPypA1R0wJf9SMf7rMSsIbV
y205bzZskeOATkVDqRzcAatiTDakfYHJhDZMyLDTMMVolvajTK3vt8UsNvzVlYGYZcRBQ0vFFaid
AriXg9JhOUbzNJbxaKtBJx2RqAaw09aMz7Wtu5S1Op6uFTZRUK/ApPC3oUJSyE53Omr+PWA3b6/q
iiL8JLaEp48KrrZGEK4LqlklAzeHmT5k0ylX/8PhLMSZf//+ypaNIgcmeY3fL40PtK/RtInGIcDC
3V7F2xcfh4M+CXDA2KALAvvua31OTVbOmYXDGRvLbZXGz/O4YncG+0r4rulaIJUfQQkflQK9E+mP
Dek/Xfa1bljoRQdMsOmALWNR0Yug2eyTupKmFulC1T4KeGfABxVtkJVApRzbnN8lZSu5zJaMo62r
J6LUEVBDaawx+1svwLfdI2vnUdI6rQttHlwrkUWYoRqxg10DcunQDUGKVBvIpexHgfqjVxvTS29N
x4Enh16VY1WePDvTSCgb7GPRggWw5B+0qX2wRPKiquORVx3dAxJTuMqUnxOVTGhzUj/TUnzLOu2h
yPt7Gek6YRrvNan+wir0uNjq/Kky9DrURJmHnQMjXs7xyJUc0E6Z2YOLD4lEO9F8W+FfMqef3Dlt
yB48A64mjwdrNAAhkpfJKddL497IaB4UTGpgzrvpSHQnJiro9UQFpAQbEFNET2OryYWbaw69m+bU
3nUVb/cWwDViw5E+qxgywrTtdIQdhoU2q9HV286X5P4IiFpx3zq1uuMGKGh5BgTYNpNAfNV1yolb
sj+Xg3walEZ3Baf6Z95Vhmvn1eDOEwZH5IbeGZWTnm0le0cE0HyHKjJAMY0WGECY6V1C8HfABE4c
kAnNNfSsdx5JyY5stnZNw+8re36q5/4wECl0GP9aDRZGSln3kDr1e6D5vciljBy5VPm22cXZYAiP
VDrxdQvYpwbr7Ih2lgQgGQ1Oao5hW2Lcp2kfcinZA8ym9ykZ7zsNwy1GR2W3lEHNWTbElZiOVCS6
IlItO1k2/YJEWKBo5BnnFArVfOm6MQ1BqBhqw2CgSVABMFwdWgWpP5rEpL4weVAIVbiyOb4Ukq54
+WQCPkACeptGDPBSmOD92rg0y81f3RlT0Q38owEu7Q0gJlEIflSVKNrvirPm/+LaaACouPCu/OvG
EVBEXQpbzODFBc21KmvAaEdDtAh4BGB8rNgC4ntLRwUZoOQBljZoPx11jU2AxyMrVWFhQTjGIK/m
H3KZOIFuTvm9o/VRNhvW2Si03ANdg/2gCNBhOF3B4nnkpyZVoPq9pR10Xtx3VD9rqckPitTS3h1S
Mz8WpjQ96bOZRmVmsBPNGAB6G6EcaKID/S43NmL6K2+QCUY0E+BDmDZ6UzKwxlntAOTdhU25V6sm
wBCxt2g9Bdz8bVV4+wYtcw26BuI10AwBy+/14VROPte9ObCwTKfIEk3UyRuv0NviuLKIAHszYLIx
pLueTrNFXaV1PQH2dMSsxuz3rvZlAQYsKXJZlf8HMD1vujUWieh8WbRBRpfIalHWpJXdiKf1J53M
8LSg1BVHdpxOdbSVM7u6fxeilpO8UO4un5NJyysWqil9qux2VyjaxgZeUQZMyS5gjwvSItqnX4vg
Y+p0U1nSkFbS91TJny0xnHoHxBgFOCH/rTqArQhUJiY8LR19Zat8h0gQXlm5TkNVTlC3BKh0u8lV
9yZuhBuHMUUgvuG+wg9eyWibYS4MeaZhZ6UfB2qcpK6+LxZ22SrT7+2EfyomNSoMJ2CW+qVjYm81
+l632Abf0aIFKyOI73BA6AVeXaB8rfZVZqiepbNCQz3/XrVPlBz77On2dl45ulciVh6YMk+SU2cQ
oTrFD51asBpTdeapxmHbpei2sKvrMUGTDlJ2C7Z9lQhxUssYyaAiriBTZFQCUAodBrCSDdu0+L9v
tu1CzPLnFxpfUDu1EqrRkJi7nDxqiJRKE20M5eQy5Us+fLu9qrejUIu6XMhbuZeJTYk6oREPlxmY
W49ofsdkUJDawHAeAHTaTEgVZz77kiSbpdSrx4dJGhlj6upCmft6qeAyUUESg0it7Pu7goE3l8yz
5RodHn5Ch62uhasH+FvcGjkPgB96V2Y9DXv1aWwyz2TPgzltuOtX1oT5emcZEVIxwruevdfrRMuz
Nu3CPpPB65UdmwGUKVSUboNJ3ttnd2VBr2StVAVAwJnDMsjS6Xzi5bwTuPWAh9gwWltLWh1TkpJk
7HI4GIr5qHC4U8l3Ltdu2uob88bX1qPAlcGLYmNgcx3tAuEsNUcT1lHq9lm9Zxq6lDZ9mWsKD38J
PgwuMiDL1z320qDJwwjOXwwZ0w/NeYpBkBktKOnKY/kDWe4ofRHP1j3d3T6sa3HcK7nLNl9cbHNS
5YoMkLtw6Sh+6RcnI1jo+BbOp2ZL2pVX4JW0lbUa0QbUqgTS1IfinO3gcZ/63M0/o8AFNL3xoG4A
gF1TkstdXekioPsmyVh2NXXeFej+kbiExMiuTB7/9Ta+dj5WC7PR2YQBPTgfYs+CKa59Jwe+/RhK
ET+xL9rHDXFv9/G1uNW66swx26SDAzL4Cng9AmU3uQpA54MpMMP2hPQd3xD59ha8lri6bhImmcca
ZHbhbDY7NbNiE8nt3hTx7ZW9xYV97cWtGwK12WxrtqxMj5ozMpVtXKHto/k0vBs/K0/Z7NZhBUgk
8qHCMC7eIL8GG8VTuR8PWxHMcmSvn7xXK153CY4p6QtW4EsKe3I756Em3JVzGoB3HJn2Lf706w7z
b5/y50W9uIgVsTvwyEKD6iOHt4wybER8C8DpTcxieadv3Iy31ebVRq8cMlBwSqDT+KmxC1FBcdDQ
dvid+HiBUPgtKxe5o/L9VhXxqhohX4PxGhk573XaCHWikZtjwzDL+V6mh7w/S9m72yr0ttNxWdlv
GWsVajOqpTSrWdgLdAG39/QT5ctUrDeG3QdLoE5h7rqTablbYcE1jUEGGd7lz5Ls2rdsrJ7PSPkh
AqkfNP2T3H9P1Xc92Mz1ZvZvL/KtYUNwhTyijPayJde37POFtgxqnjCnMhhCX8AwzI/VCHYc0wpE
aUW3JV07MQvTJghGQNeH6PS1JDT3jElDgSlR54nXmbFKdwhBvP9NyMpl1pM0kYdFyKx81xlod6ze
Hbden6t7tpC3GyAZQ71zZcIU8M6LLpVYaHZfkk6LbIMAyOQAZPkN1+TKo4rT+S1pze9QKhNpOuqw
nzBuEmB9M+4uwa8T1UELgtUNZbhqNC/lrc+IZJNeFsliNGefePoeg6JBdWp3i9ZPe/1+4VRVXfO5
xNCQ6hZ+fwC/YnD7DJftW9vLy49YnWFLNKDv9/gIeZ/uin0WYaPDPyj9Xr1lF5u7MlzIaUuGMUBO
Hi/zTwvtwHTogahm+2NowlMyMabdRiCWur2+n3bj1gL11zcBuG4JfGvoTx5rAMGfAAXBPeB/Rf2G
m3RVUVEcMIG5b4FpYHW50Vokq86QgijLTh+MavST1iGuSiK733gFwDr39tRMzATqJvitQZOzniZD
MW9W6lYZwoJnIdqozoVsH+yOImssdj1oAGtD/mgVFHEX0qQnBOm+qsi7Jte/JU5yKAv1XKZ2vQPJ
JHeFVdR+kcygQsxQ4UyldzkmSt2xHnwsFXlTSf5iDnpAeA3wRHow+HBWEgX8U0MCAu8xe0jaPE6a
zPaQmYuRdn7IFeFnet/60sRKD4+HX2SV5hadND/LRh5ktrVPk9r0ulHsqiSbItXKf/S9XfoZaw7S
wIjb2+bTZHAK7JMmwliKp/UfHCXzDAv/b7LksxiKfD9bg18OVqzMgIB3mq8tSHSZU0R9mT6a7QTG
sMoH+yOIF/SDo9LA6NN9bbU1qINHjMbVz60iPXJKZ9euCjdTet9aAD5TaafypzKB2dR0dPv3jgWG
ZfqZDS/yZB1EwYDBPT1XteMiU+fKEE5bVAI4TeOyBNBWo7qNjhVnAAd1pHORkpPoAX+SS7E9Gbmb
zix1tdF8SGn9hVctqrgPvVWf7LZ0qfLDHhvVB9T/ieqg8dKeWIWybTYzLda6wpPaF0Hrj5P85OQI
sm3gqz/XrAG7ri4SfzT7nWbS+qkxShInffdJaZpYaaVgtqkU5PV0J5NRO6a9fZqQCtfyIRyMeUda
lCOkjJ01a9RAtUVPIy9kL++Vczajc6fX5nDqKXmUFZXve8xguFPNDiDXRAKWqi4Yd4eT5hTBNPMz
E+q5qFCBIIaje6lNAoOb9vehk+f7rs70c5rWQ5y3+qeqMapgmsQcIDFcHpV0kFHIk36oRqehFaVM
1H1q8TbsKXvIenBvqEZin1M2HRU1d6W0CDW1ESjqAETD7I+8p/sZOAVuKoivNariGTlYYiXDlRxg
Zo+Dj1LuMdVFtm9b1FLkzM5izPRFIAcH+K/uIGWcvyS2/MFUh4jP8pKZfu4K/omNrPJnBo4DxUah
o1e+NlrtOblUez1pwcEG53ZErt7luvWYjuTJIKLwjBbevgZntKXNSZDq3Eh96vXdoPuohp05MhTu
QBRQoNFxiIoxV4MSvFRBy7SjUdCoGicwvimA/iFyIBMaaZoWyyX473j/OS3BEjfR/NAykrpU5NKO
V9jqVkSVWYBfcQagsULsHU8Gj6v5GVQ7Y9RLzRerIrHKxnOZzNRllr0Hiu/Bro1vQy32hRgstBzY
UQGD5s4SiWoti5WakB1yn5brIGqZRI2qODpWssomD+BrEwfTlKq9rmj46Fpi0WDw0peRDPRKJvtK
Lr+rnCo2eXPUk9wA9RvYAy3Nel8qjeOq6TifWlLxPTF456FbBMWdjIMJjhXKkbQczm7akzPRp9QT
DipJMFGd2tiBOsqVm/dp3Nn2O6OuR88qzJd+RODYlgUwe2U0HFmIKb3azD/OdpZ7Nq9NlD9TxYX/
/qg17Llz0hPGLr+i4/BFSyTDl5nW7DmtkQFXk72UT0HRkn1nGJ/mTKrQywb2vn4y30nAd3Ttpq/c
uqNx1rAGjt0k3KFa/qWUoztkHK203Tyhf6NAO2hbg+jHKVTYMzRNUmo8jTLKhCN9Hgbns0jS96Wh
C7esaO3OKG8VNg+oTuNedg6KsJdJVDj5/UgS31HBH5gr5eMsTzFFpZL3PbwVNE1m7tCYsehzZL9S
DZQ6oJ6xHXA6aqCkQX/ieVaUWO7555LrkkuMIRqI5kkUL0ejuLMy7fNZC5RSi1pqfTRt6tcS/zjM
1cNkc1QCNfMD+iKOmLc+KV0VSZr8gj6XcHTSHyCdLPT+y8jMHxPU2VfUHhx/VLwQlvmyzfakscG4
I3X3k2wFUyl2qAOdWKZB7d7RAhyUTuXLc37IbD00dfjhAiCXqZl8YV16yBmPMeS9B+2KK5M7ShqM
wheuVE07h7YwRuQo650HjsMuIKQRQWNPsamMZyvtP0qoeoP2OEiKz7aBtsTGDIhUgn8IYDEUvI8L
5Wp36PG+YFDWtXl7EKSIHR3WkBVunaVg7OmCLNGifFRTN1FnkBYXAKTNHbwwZcVcaUKUm3xsZeur
VeMdMa09tYoCHWbzfVnTeJh0zC6PHWJgKWBN77jmOIdlIvmM5ruEIYIzk+K7pavHAkTXJiqqHcaA
PSKGM3DOPncg6MAgtIu2+p3SzIcEgXSmVX7WF2HT3gtAFwGhzO0qy7do7qcS3Q1qH8s5PzBAUBU9
IMAz0ISb5xoT9wSzSMQyQNqtdfEszVqsWHmkVMVD3zQhSWGSZTxwxRdNZZ6iH1s+3SmNHNlTYbhd
h3mLRAPBIob+0i9Ndi+cugjGPn2smu5EteJcFRwXPn+PE8I0rhmZaetDg0OCB3BGbqCpAV5ySqzS
1cS8o0ilFpKbUvwnLx811u0dmgDvNzlnDt+BWpKgrVOVvk1W4aOxyB+qOpYr0DnyZkQxQnVLAirU
yQiIheZapT61xviSgpy8FSdcSk8nmQBwaQfE2ZqcGumbLn8z8gd0EoRdoXuU0wgfy5vCo8hhTJbj
2sqdgdRk1dN3s9BO8tAoXgl6DxhmTzfPjO35rO/bzH7fihT4D7Vnzu8boL46HSjihsrr+282YAWo
ddYK+VTVuPWOsgPkmitL4yfFOuR4QYFL42nK+L6k3M+cTwQG30zeswxU42R2jbaEoSVxV1fPUou/
IU8uEMn9ifBzanZPw4hOslKpg05MOnZvsANi0PGekfylYPQZzt4pZY7la4X4hp5LhLcMPhcIP+1U
29c233GSBlStU9eWtfdOrSfekDcfBvStOU4DRITZZlGfdHiWKylk7UurQ4Er0X6El1K4zWi8m3Ig
wg7FHTrSPxUYr0VnXOKjhwL8Nf0QMrP1wSNZ+vA9WVwNBEQ9hn7XprkZE6sGQVquBwu+aFDC20Gb
ZNhrLCLU+IScEmjlRQG2MEubfYi7mxRgi8qpokQzq5qwLEw9tLtR9TVMtp9z7hiuhk4KzyiUe32y
DJ/lw+wPo/Yhw+cHigxmU85o51Ot091e6SSgpFnPNYBSA83KcKOajUDvSmAA2mgwnqEfCjAs2iow
yOxUz9LERFpRTz/2TRWhlyJzk5zAYkkfboc7b5nOFh6cC2HLx1ykGHLeqB1pnDG03okA5R4g58w7
1fTA57dLkZMDG7hfnaDhXhMVQIJRwzJgO3Qo+vVe7OzH9gEE7JF+WIbrHjbT/1fSEvg6GEwZbEoI
lVZbYQ1invCOIeJTXtoWQF0wfT9u78C1RNIrGasdGLUmMyoOGX2ghMRr9gRwKUDsx3IzbwGBV96z
Z/q8IXWJX1dhpg3YbpQbLJQb3lRKZ9FiyM6oAbHpW1/LJ93TdinSB8FPrJ3J+4OIeglc1xKNhSbK
QeOB/aYlrXES3tK8nRDYLmMnU/sTXEHPMK9oI1vGI7KnyQZ28pbMVbagaAjpZAqZDS1CIYctwGtv
b+Q1Dblc1SpPMGhGW/OpmUI464rs+EOKzAjgN25Luaokl2JWWQEyjqaiJBDTAr6e+mi7rWM9SPf6
txId0oZbAdEnXnIuqb+Vb3zbBY8reil7dQk0RMqdbWATKZ6wo3NY0j1t+V8HW1bCVrfBLoTWNCMW
CtogbZS8VE/wWmyQw1ypgxkmapSg7EUoA3aWVZKu1CTww2j9GDIAfcyYRTJ6r0JDgts9Dy4oLe87
2HhcAgzzbCZ4rmkMciHK0h0A0etG4LS24AHn8wg6LoApfig+cfi84QLlo3gYYxgQjLh/MCp8JaGF
xSK9io5Q9NO+ybAi4JpqYoy4fpic8LK99Qzu9Z127v2FKkB/RuuZ2JXRVoFjObD1tb+Uu7qCgz7V
dBghN+uSE+Xj45SgaqV2SDRIIt9Kil7d3N/PyTr7OpT5MOSjjYNN+wxQds7Hqety3BDlaeNGLt/9
Zl2/Ja2zr5UAwE+BURDU4sw9i7CXbhHTuPOEu90KpG5JW+de55xknQlp8n6Ii70TIPiNMMXzLFlu
4VknNWRPrSf5YJ0+1fvMh1f8bWPBy4TerQWvDlI0s60XFj5hqZk1+2lXHKVI39WbGnOtaPTKJ1jZ
1DJDi5xNcYjG3QJLy3R3mTkz7xJ3mchOMS+Y+VvZ0GsvxaUfsjKwwhwMA9UxvPRIj4wAWoEveHsD
r0m4NKPLBb3wdJohaeZmgBkVGgJl5ClSffZui/g/TDXgAAxLASPa2q7VuaGVfKLTX3ipF7Rhm2BJ
124aSHH/FrUe0SnlWbHmtp+AACUddSDLNUjZyMb0fWNJ17ftt5yV5jOkX1tDx5ImjI12SCN9kuAX
zXvhd4/9uwzzOpsVtmtVUrx4v2WuVN1uK6DeZ5D5C6IPUVwWJP4vBJM/mj7alLhSeZWOhiinbsLl
0sI6RLu3Y/gZqGu64JfH6yi2h1TVhk5evWqXK12pPYqncwHW1gk1JNnjRwMY98Hig3cBD8Yn2iJn
4f4BBvWygWtbcil2Ua6Lu8BMxex7BWIXn5d/Qwp253wGkn+IAGncZLjbUqGVTyGTTsmUFKpaJPcj
SgCJ/XhbSbcErK/2bGRiLKAvRQZ0lvbeVj7fFrB1sZ1VK0bTtyJXOmwYR3OC3h8Hlrg5UkCY7UKy
/3FMEaCXDMw0L0Sqg/9R+MpbEjIaeGUC4VPpJdFSkxLfljiBhn8wi7us5P9WDZRFX6uG1qKsiTnP
RSM5OgYUty8iEi7wRWjE6NDUC5ojl4eay3b/0dP9+96DXuK1bNpmHMUP3MKFg7oKSKhUYGTmQY2Q
kycbkcPbUeefru5vaSsrw5RsLngNtVwwVoe70AmzwAkauC37z8PJTjft2tbWrowMJlVztB3Ctx6c
0usmkEtoaNUD0l1tI2kOf6zst1Rn+clbp7myL2MztgItnUuYORyXsE+bzgs/Fchug2Q6b7NZ3r6K
GEB4fYTAS6ZCVSEQfrBLe7Cz03DjOmytaWVOWGs0hPUQAfjPMkaWp/OUne3bEzg6gKDQen9AWbgl
c2VhJAc8LxiN+ftFsqaLF0kGO8r2IP6WxJXFwayniQIFVpmep6MWtiHfFd7o20jW/gwzt2bjNq/D
ysoUdarI6uIfoeIVzBXYXMvyAXwE7ozwRGhB57GdU28d5qIPbxQUuEy6ZRqomK1bXMxZEZUEuvuQ
g2zEBEhEdcpRBv7V/+snOGSCdNSfgE1efQMvJK/UKAVMNd7en9d/iJGuJ2EBODrFE3H7aWEp39Da
5eduLXSlQUWGPKlsQVwPuJl2dBUjdlq/tU+SESs7KxgCJdBQzNXRdbrN+Hr1Wl4sdqVNptx3BV22
WaSKZyrfeb7FV/qz7+nWAlf6M0tQWZQqfj0cMGpeicCIf2jKD6K8F4WLZInPfNnXOGa0PCZ/LSh4
bsIEdRHv9l5vLHYdGpJeR9NbgS/JJRT2Z4Qv1RZx5IbaaquXqpo5U/scL5WjAA5Y/BADsKtqEd1e
yE/tv7Gn2uqJSuYa5cwMK9Gj+t75qiI3q5z1LJLUHYp3AM7NA/IdY3WH1kt9MzBQHjrJj9ZH9bCF
eX7dPPzWoPWoDzpIeGlVwxSa2fA4awSFsdwd6XtbwjckzNVB0EKfqARcZDhCc998HNvkM0vo4+09
2dr51Ys2WZQljgpNVowvLSZQCzjp5rTVr38tQ2WDKu9vu7ROwhfW3PR6hQMW0YIPxR7nuwWuxwTW
NCyx+jR7ws/F7g8M/7U4Hz3oGHoD69wy+vb6BdXRf2vm4wSLyOSnCj7eWJ1KW70bE+00SdbByOy9
Mc6oqW7Y4uWCvlG2C8GrnZ1HqTESDYIbu0LVCs0eSubOTaBanwT5XLLs0KFZ4fZpXrWKFzJX7gIw
/eeiQ8tCKCY5rhtjP3Rf5LyIdGfTAF99UNHZiPF/x0R4vrJPVj3MOUquvwLZ2lcORSTH0onsZDfz
Sw/9A7eXdj1n/FvgukM11wZ0+lbYT4GcEfo3301PKC8Aw2MI6sWbNrzWy8KJbVi/a32JNsZq/l7o
z1jmIrjr0krmdouFIrhrXAwnw/Dmn4U/eN1pO7F51dg6DsZNMZuE5sqVumbEaA0+wS5YyYBmMPtQ
0G7jyl9VkgsRK8U0clut6wQiJNKd9GTHxZ3TEZfJm8y86rUrcCFppY4GU4k8GDgy1HOXPADaDZ+y
923gLIk26mrxhopsyVtWfnFUzKgxBZTgqDLhJlELbKfKY/d8zwPwjW7DLV61nRfLW/kgRoNkTpHi
tnVw8ZYISzu0apBFKbpGn4xoOJO9yo+bq7wa91yIXTkfEmZ4StFC7ODTD9MLrdwF0sYC7qin2fAL
HPi1TXunBEs+aatt9mrobmLkxgAziIa50dVTPXVSjQoiX97QKRaQBDTcvwqZ1Dxt5TGvbfGltOXE
L08UjRW100NaSpMSFf5jWpXvqkkNNjTn2itxKWd17RhPekC2CsRZCF7BPgW8LC0iuyrcWtDm/q1u
X9WXTgPMXdy+3YIlmO7t4y8C8z8AgL9moy9Xtbp/iqhtW22xKnJciK7EdJeHuQJONDmsgyz/+AcD
xVsiV1ewbTuW5QMObJlBBK5vkAFLBdMR9RlwnSjnia0C1DWDebnG1SUsLMnSWI/9nFvFdZLUa6VN
nb/2lF/KWN049OUp6qBiUUvSNkHbrBETDR2nIpTRnyGIOyPiQP9CwItvMprGLRFb6bvtx+FqXvXy
Q1aPrlKZrJY7fAgPkyh/qfbTwQiKaFowecOKBptu6jWLeiFwnRaXedKU1QANMk8AL3K1HT9IHsOE
lnmQtoO6jbNco1ahDRTXsMHyFjBZcIkJ3U3u5fvma3IcAj3M9y172oputi6kszIxczZwqXSwxL8p
LJXzXxdyM3P7lgUFObLL7VyZGd5jzKY18SAyD7xeP1hgelKzk871ropVH2ROsXTfedk3FfBvW6MG
Vx2ZS+EryzP1OW0y9JDBkUl3JgiQUARIMG5H46WPJ9iUt2EKnJX1KU1mqGKCvKEPJOACxniQQ+rb
o9sMP5/k7Uz8lgKtrI89mzpYQuEApCP3KIBoFL4xCr8lYWVurF5tdLOEtjiJrvp6myauDO7ljfHZ
rYu+TpAPdWFVEloGQ8wwYOA4+WCBSSDM8LJ3M+xM4ZP9ppVbXu51wHKpHyvjwtpa4RKFJQUVhL4v
DuhWWhojrAgpnO2E3DUv9Le0N4lxcy5HBdBqizYK4FSjItV1cTJVXoEZGNkvA4T/Um5h/OFHBad+
07Jd86Iu5a/8GLMcFFOWsMMLLTFwEDFhgBEMGHLssebNhbsHVpdR+NR2a77bzuxezQBcfsDK7jRK
RjpHxwf8wgUF5A47ydNH018GibsI8xluhca9/5IDuRS7MkFAXjSdiUJsH+h7+4EFozdoXkn8Lm72
jecE9WHec6hcieTd4Op39U7HfBDa1L78jxpnySuLBOwWIHsJXKalbgZKkJDm0aLj+S7f1+luw8e7
bo8WRA2MUi4oXK99SdJ2lFEOaWWc7kA4MKNt5IREwLHds97LC/cPgKqvm4t/ZK7BxNnU5f2c4E5p
YFYQ4pmCyWJjWddd5N8i1oqs1hIpJCzrFwIyhige5BTGfVEkGKcEM2ztSdnEB97YzTWwOGmM/0fb
lS3HjSvLL2IEQILbK8ludrc2L2N5eWHM2DL3fefX34Q8tig03ZA195yIeTihCFcDKCSKtWQ2gZli
ZY3HMzlwX93jg7Bcqgbd9fKmkd+8X08LFTwX0gCaUhbk50IjN7vjxBYzJubSO9k9ke2q4JoFiKrA
CgZjc+5reQLWvg8lWiYvn902Bj2tSHghK6YY6thQhB6TvrMsEx2LbHDUIrhF58/JVIe3pLYlDxh/
oM5R/smm8ETW9bQUI8Yx9ko7XxcQhw3nTzT/Ci04t0sfLq/vN8/YkzHhtWwxyaZ1BMa4bzI4ydL4
yg5a2vj+mFIffKvuZYuy+yZE6uNEzKwYcGy27RPMJpWajAZqMw+Fwb+fMKILMKLaEyjeeEjMcTs+
mPriZjyz4dXe4sZvskOJNj+8JvH+laEqmDApGt5UsA49R7DJ0MKq1rCdvMTKqv1wqDBy7rF9vs/m
kzSA2w4InswJmxmEqppX3FWYCsK/AmDSD2B6fTs3n7oWHYWT26AaUGWJp+ZSRYFtfHkyLmzzEJMm
KzlaoyzJKdYVNE76KWYf8PnB9goI2PayO7/ZPgJxwJ/7KwqeUGOOmhxURPu6uDc+zPx8IX6KgOQN
C+85eTYEa6Xyp7+5JE9WBQDX21kh8SMKnDiSPi+GYgjhtTmcJ4tC6AE+1yBrG35LkIP4oZ6Qg9Lu
RSJ0/N86x5snWwJqq6MGnWYKW8yPD2H8KBBC3nOBkBIEhV4z7C4jwG/iqieDAnKzPFjiJH00+Mh+
3vo56q23mJpyl11o48sqw///Y2W/xy+7J6sClMd90s8lIlp0NOr7pX6+zMKnMh0Uqa8KON6XU8Ki
Ccvk38q97lkfLJ96fXY7HZbb3lt2kf1mPgyJJ9leyb1UBQxakkXPsx52eTPZ4k3NHW+wCq/5ieb5
3QtupcyiAEOkDdMCvcc/LSYIRn9ZbE3/Be0JEuAT227DEBKsmgEcgGoPO/1oEYdsItc+eMH6tr+E
frmOWF9F/qEyjALW+hM7oWGNl8Y4IwFKY6C0fss/R162sdwnL1xNsepaWxG6QyMYBj8ZT0goTmxC
nKBEDG68z9CWCy1W+ZefzKoAPglbStXijjuiGV0xTwpm8mhNZH66HQk87aqAO9CRssFAhvdjanY9
KGHQJj7yikDq5phUTk8olb9gcTKr/O+rfLWVjhkjiYqzXG4GfLMrkYwUcDt+e1qXCDSRQsMix/YZ
UeQUmGaj7eS0yfUAnUG71N9dvu6y9QgoM4I4u6w7jjLNDQjY3TGRRWy/CeufFiQAitKr2mBx5OSP
ERfX+SNNVAmYiJTiCljY1LmDz2Ow5QcVP+P6k5h9xNyACuab12Y6nhYoRDLgokytmGf8Gy/wMX1M
vqin8TY+pS5GeLhODfFALsIO0lKD5OllQu9howV07PjHJ396n71Jw/Cip1dmUIhkej2Zg1aBt/D4
lBo7aNXvRrbjSjzJLgFz7PGyd/4md/tra5mAJfnChhaCohu5W2mDuNSWAChLQOtl4d8yr8gTSx4g
JsBIS+pMazFVvm8fBafiE8iKEKAZL8lDSW6EqIKHXBDGpDFyvi93y77I9+YeE4tQki7zPYgb4CfS
1gHZ6gRQqfiHPBtet5Oy1QnoMs3T1GFy6cep8Vvn0Nvra+qOdy9I6ckWJkQqhpKwyQpwbGcuInVH
CTCLySwj1NvE4s9AiKFmywwdm725fLkkFsTUlTlkjR4V2LlJaTCk97GhZH/ZwhY5EMohv66vqIRH
CkK6pYYJ5vMMUnYX+491kLv/+ikrZqtiGhhFzZ38z09GBhQia2+rWVM78qN5hS3ZIQlAAWL1Gurf
/9rq+p3qW6d/dYRAwACWDmh8S9O2EpjXhRAkBJMb6uUwqlyx06R5y9UCYlnX9FVPiU6vrmM/+YkA
GE2QUNrxzN+rB1gkN1kXYKMEkUjQha86Q0lAJ8rkFRZtu6UEGqbp+zE4GOwtmcg+X26bopXk/qSu
KYQiGWKRhMz85P68+WBzC7nuvMnFSExRbaIawK02xrhy/19JhpUtwUGmoV1mNUDYjUmKfb7Loebw
FsIR++pUuZmrRRJo3N7HlT3BPUwI2MaWgrWhVPZzhvjfD8QX3DfZTgrPSmqUYRaEr9pJvlFnn4Sr
hQkO0lcsNeJUQ8JWp15N0kNI34yJ4pG69yTgv4kiT6bE1oI610nSokESRCe77nq4C0/xdKrRmlJ6
S/8CdeHN786VPb7Lq0+z0igjqDzxXVS+WOG+LfYV+/wf1yTEowXFx4w5Yk28oMV2MfgeRvAIsj05
hJ6MXXb7y2m1IiEinSw94PTLwz54MHwCPlt8bFoeN2c+yGvr23nKlTnhremMkNqdzg8MmR8xT/mi
oQ2ZiwgPjRpFlllFODLiG74F0XXQSBRXqDDle67YJvtgkji/LaBIW/aQdZiwn8sMfYvEZe2HJII+
aiP5bNl8tFcbKaDHaDdJZvONNO2T3jZOO3667IcyVxcAo7TaOGY1DNja16isnTolO7NmzmUrMhS0
BbCIgrShjQUzZ6+JvHPmMgZa4hxdAblVo63Y/wRxwbr7HCviJoqT1sQ7+Yq3a/ML5Zc3QIXjua0+
JCNhyr/XCuQN6iqhao8vSKjy0/89xoNU6LnBMLfiGEw5IN8wbRccSG06uIF9nYPJz3i/BI0k6Ljs
jJZY5FeCpAZ/McyF5h4dlm4x7ey+dSW+uNnAudpFASqiYsboiA0r3Bfjq+XKutZOwdULglGZJwoo
UZIFVIIxPPEsvJd7/WUAtIiAFHFkm6CthG/w9wQVMO1gg9LGnnkzHIQqDdnU0fYX2WobBeTAyORY
WxkWN9PTkIN0dHlf9ZFTh3c5WnOUQL01oxS8HofLx7cZA6/MCkhSdpOlmBiV3aNzxUurdkahuLuh
ZfGp6KMK/ZZDKXGYy1iPAtTzS1BlYLwoDOxsmIC8B4RQKHU6I+eAB4Xg5cVJLsAjjK4CD6KFWbUU
cM1puLLqB727T6KPl01IQgHr8e8rGxGDPkuvwUY9H3k3uHaN3Js7qEftNB/lNQvZkgQIKfOmmSrI
mu775kPWYFWnzLq/vCSZCSHa6AtmMqvgnjh/nrSbOvuA/kXJyUhCGuuxyLbaNryLI7UKeME8eHz2
tXWHGpX8FlKwPlgHXXmO6PLbbz12F6wsKmpJk5k7Q4Y5qBIU60ot8WzpogTQWGgWcX7T31fO//Mn
CjiInl+ncSjNyMywka94MCWg+Nhku9pCPcIeFgbAgoOi9TdnW2g/86a5bGcncgyW4L3YFDBrxIqs
FuZewxe1Xb1+QkKRDj8OBgObicNLQNyMSTnqFMVNgjmW6S2vsL6o3inxyUe2ntWGGlbagpwX0c7Y
Xefx9zrK/uM9UwW8AM2OVtT8C/a1CRzZkgT0qBsSjVBjH/aF8nZYbhpQtl6GJ5kBId4YbahEVtwr
mvhv8Hg6VdhKLMgw/VHJb3UsYZWpUWDjTuGROpiH8FSDRIVXoY1Digm72bS8y2uSBPSWWNvPumxk
Nv/6P09ryN8QqTUBM4owY1afwBrvYGggGeJbBWjDFD+H8tEr25tXN0uIMUJrMbOFJ+fPvlakyXkZ
BIslffDzLjZ0BHlNZXbp3kCE8REU19f5UUMd7OMLWnok/ijW8huGjrSa+6NyZfgFcwuPg0bsgnu9
cCAqeiO3KQnaxGlqZQQjb9bjKdPIw2Ln4OMNnRK0zzk4htN0J/FN2QIFCInmJY8SDlLNvt9FOfYU
WJ+4gzvsdFDbRZgD9aX1Rf6PXvhU0viPWl3BuUvmgUZw0eIrDw+yrymqtoObqx5sgp/sVZQtxpOT
inPSxZCZZCxxjH/+cSHbUOE7ZoBMilFwHw3bBzWGEu38HwFMEwIRZUBXssljnUcAC44Z2i86J0yu
ecNigpkG77KPcMC4dFoCoMwRRC7mGaelqxApsd9mVefa1lUWIMxie0zUXzYniVA1AVCaclRA4Y7l
0eFqGN+UyfW0+JdNyIBELOErU7XkM8/kvPbhlKEyE1IfipFgEKSBxT+HSYkHitX7aGFUj/jiwhoc
+2jpNFJZhL95RoyYkL2GuvsZM6aaZrmmUYRTRqyCQXx2K2IcsyiVuMLmSp7MiLnssjey0qp0uEIc
7djwSQ2UV12mlQnhXLRstjo9gIlgaYkzVQooVmzzS6vbx8BKyWFs9dFbEuNdbM90H9fWB3PA+Ew6
S/dUtlj1OSj2uJK63mJPdfOf3LrPR4m+ynYMvFqqAPVVoMRzzQ1w3GChq3+crgC7OqhMQZPnqBBK
OMoqxJuP2comX/QK6fOZKGaew2ZKyp05KZNjlpXhsiWCVAIUUFixyBgNJL4pzsclcdmPkLMZ9jla
q822QVcaZCgiGQxzHD9DxdXKBJyPm4lCxZ2bUcN32WweGnMuvGyoqt2iR98uA5ZsGwXIp5ppNODg
wH3rx32lDJ7Fcm9mb/qq9UioeJetPX5WimsziYEqhw4dE9DfPj81PuCcjiNObUaBAOxqfymKxykH
Kw2pMsX92s6Y5USubH5Bt/jWNVjbFq5BkixDNfDXBrlT1bpJxkF25beij7UF8R4smFd6TMZp1QCB
lXhnNm9r9bs5f+9aoFmUnKbme7kcCbu3htqNMXhweX+3PHT9A4RL0QZVZCpo1YFuzmlmPSg+HwqZ
ZvPmZ87aCP8Rq5tHtdJW2QAjJntXHXsI+EGsZcbQWX3EQIx8DnYrSljbE+6DnttLNxcAUly9Q1Pe
FwF4tGtHJSCFJ29VtZNsosxPhCvRL0ncZyns6RX0w1pwvmuyK745V7xekxD5RKiMJF3LH4ewc4Ox
ue0ScOpbXCA3KKijWyx0TKvxucqyW2bt4tv1CAkFY8LQT7q4Y0G/QqKv29lm8lHJAqhaITHmGDkm
EC+7lPS4haipo4uSJSGO+2ei/se4NZSsfEWevOGX8AJAiA+zVitRV/HiCgeI8Co+YSruNKKj+kXR
u+TCivPrtGHB1PK1jSaaSzFQCTIrj5Nh62yv7pvTC5pLt7JTq5MXp9eh52QO0YCTJ6f40I5IXg5u
hEzRrvLTj6ZsKmeTlWxtToCkaKKWzbi5xgOhS30XcS0Z9U2e5l4zQ6Qv8lG/Kv5lXFWs/LoL/yKj
5RbWFTuMUgrIzbtFVSSn0GGCmSjhbhlDNOcktJF2NL+VKXgtVOZL/HXbhKEZBrOIbYttLCRoDbBa
4vmsq38TcvmEhJzizne8M9+MD69Mp2I9v4wKGFWiRyepZ270/4mjfm1M2MS8Z0oOjULUJypQDmmx
w8DJZUt5Jjc9dbUmAaOIGbeTEeOszj5t5fmXTYxf2RJApioJ+HF6E/HjMB+WLMN69EMymu9U8y4Y
EnfRlb9tpT4GxQyRve4Afnsv7BbUMpojmjgdUqQulGxcPOqSaijfzDNAevplIiAZvVmWKC1js5Mv
S2U4kem3tHbyBlJM5u6y725FfquDFeGoThgaiSlsWdTPUow+WOSujxRvIbpEgWAzUFitSoiFFggP
BvgawdkarRu18W1IIrenRPZlIPEhW4Af7J6+jPxczxOU//0W2hwaVpGJsYxgdiCvtbb5eKz2UIiD
6iCa56TGnU9nTKuQXZi46Qlw3oCHlXhx9gIeVpkzCjAT9FEDrWaY1O27OqtOmXbs1Hy/qPes/HTZ
F2UeIoBMk+d904XcQ7r9QBbPruJdUstoM2T+IWBMbma0sfke/k/8Q0CZuSkHUB7D2lnRSx7IXFoZ
Jfjfc18M86ZGz+Hr0FNmi/995ffVVCx2l1gbSC1f11bfxk+M4usSkAP0XrpqJ1jXz3Dw374NuaVL
94tbErBjommErl5YenX7mmwfBfwgaTQ3oBZ6jX9cilL44gTwKJe4LSod1yuNjnkIsthI9S5f4M3E
4PqkBLAYbLVrWnCHnL/f8rOS7ZyAFkmakzoYOFpg/kW7/hPhB+m6BMwI9SksjUdkEm1J13UJBPkp
CYBBSMNSrQFg0Glvk28mPdWVBGc3M8arYxIbW+p5zKeI/HLz9s/FHjYPS9VUzWIqxJDFkjUL006N
ewWgCxpE6oEMoXaqqw7jBxCpknIgbAY1K2sCYBCtZorKHsGJnWh0pX6Z9nhOQDafu5Dlm0Akm0dv
XlCu3PyUXBkW8EOFKMKPb42kXrXY5P0LW2y2c1srewJ6DGDunyIdC318y4J7Cq1HdPYQfHxAtLt8
+5X3A4Ce/QVL3YTKlWkBTfQ+IGUywIfYTWxcWaf8AM3Ko15gd8FCn0O9uz9cRhd+yc7C4pVFAVyK
kmEMmICfvK6Ca6S97rQaHMgTdSEyc6fH3WGQ0fNu3/uVSQFjRrRadGkIk2cYI73320mPlS0BYzRK
xlqnsNV+7zOnO9Z+AJ24HhyJUICQ9yhu4szKnIAzSlAaVt7iRjZcP9z4stC/LMO/fGKy/RNr3MEU
G2nK34NXxVqS2yfWt+uk0Mqoh7VX3j4JqInF7T41Bz2oYe/MO+Rfq5sx0NNxiRTVA5vViSi46VPy
oajQhdaOTpOUnr74ltU4o/IXsbPbXFa/lJ6ggDAkK4owLeGV/5MTFEDFJBkaizJY+xnp/UniT3ID
HnU6VyEstK2rLDZhzGbLfrHJXlWqXRPre8klkLmlACJNXRBKctw0CPTuMTHjN9lNjJYEuiMHVnqj
TMx0+3lf+YqAJHlhlGiPxcJ6kMUs3iNZzA/6DdDzvGh8XfIYiGVurY3KBvNH8M67dlfVIBne95jr
rr0yg/Ddnt7Is5p81y68BmLVu2qLghYNTJIy/JhM+Wksyft0mhOnZuGuZPRVse3TropF77QF9Win
wuCrboLEOcW6dzOreRJyLJvdAaxYrUuJo0AZpFchHFpBcc/2smvtzWVX5Zf50p4K4UvcjzVkjwAy
Qdw6fbi3FlmhY/vUDMNkDDq7RFRrq3RUnhv+6owk3rWBvW+tSnXKbDiA1TV1ljqRtUecrYlnflWI
sJqYuON2n3+oFooxhkmcIOmsBfumh2iNJUnXPb4rz7bt0YQFMRXToDoVP6zCBhRpah6E/thBVkRJ
vw0GKDmTsXxT6+pVOEFUKQxaZ446SEvr/wR5e9RIpR+g1XgMqs7r52TasUZ5m7XUcM2u/Ry21d8Y
SPehYAkOtvStkkUPVOk/sxrcyHgIbqfQyp0qaa5S9B+5vLTjznMnydidHZawLiHgMgyUKZgeR74W
QYEZN6tJHrQ6dazuoVokm3gOWoIxASX1FBLWGisif4TDcxEsIzpw2aR5r3qFtp8PigyXz0BLsCjA
ZFdDyTYEQ4pfQMWcQedYKZwQqe25ST3IaU8aPRHtxoLgJL1uc+qYRi3BFB5jXXIcIQbT8jHpJ9sO
fSt6W9mQFB/UkzFedZ3tQyLZa9hVZn3/wyv+fNHip1+VdEO+FDDZLPUeTCcuTR4uW9g+SQ3071A9
1rUzeYLMzhTWz6z2o+tlr++zvf5u+Id8To9s3/hpIOeKOHtg+ZpWBoUr3pVtr6cJ1sSbRO3uPe9q
HN/wykvag5a2KSWew/3+7NhW9oQoJcin0qYZDf0OE6+DFboj+IpD+1sbSQydd7kIK+O/5FmIotJm
CuGivI09hza4jpvvMGf05mN06p3iq7T2ehbUCiaFewiuhTGgPU6v29O95iX72dy1e05cXvnZf91J
4Qq2EYXaTptGfq5W36Ew9m0KlMXRoxTN0lEg203Z0oTrFs0kH4wCOM1556cjdYLjclsfl5vCtw+X
L8HZ8/24i+glo9D9JqqYxck7c8nVOqh9u692dWj75qB9pONfl6081i7PPfGXGfE206qntKZK6OMz
7liqd9QJdxTMbtNu1jw+8BA4AcPXv+1ZtnvZNj+aS6b5Zq9cc8jqikwGNjMMU48OaJ/UF8eGtF6v
3BmK4erVu8sGN8FSe1orR4GVQX2qCJsqrfSbAW6pq3wSy9WX8tBEy27sCh99gm5pNq/B6JVZISay
7AnvbYottpLgpoIZo092+ejH5nVVP9jq7MetRML9Nwj6tFQB0MrYVIcuhE3ep5T1yKyAOxT09stu
ytHXH3q2rCiyDaFPFgVIM6tlqewYFo0by1+Oy0HfRbdcJJsrLMvIfWSuI6CayeKgiXq4ztIdpqzw
IJCI8rLTFJ/ijDmGLgktJHdRbAAgEVObjOmhn2mg06Kho4zvdJmqHj+SS9dBQDJSqEZmMav20868
zwn7QGvZtm2aYLqJkr9GDFskYRrNZOhKFAx8YrVgj+2cRlp/33SDlQnhZPKpRStsiIiPa0d0FdhU
LQgCQuaEP915KaWJkS1JeGzKZkqMGkUXvzTTv6ZiOBJj9C/DxrYJG9rzBmG6Jo7vdXm9mCo00fyF
pE5ipiBAKF51X3UD7SW6rqpE5ChKy4lo0aDUft846ik8tGhQK67Q37NL/6K7dB9JAnN+DGfOtrIn
QGE16uPcd/immVH5rTN8N0FbuwPtLaS9nMvbt4m6K1MC/Gk4oS7V7BpQxNfFifd5Z76MVmHzlECX
TExdxTmpwvXp+ryo+wkr0qDuuwTg7DYkELdpwVBtpjF06JxRzXRhMOWsMUMfUqZHJcf4iTTRIzMh
3B4LCtphGlr8Ndb21n184BLadY5neNlZ0AsM3MR+d/l4VJlN4QZFozo0WrogWfxl8H54HjtG+/CG
7dAW9BH8jzaUl0oflJbXBDLy9rFR91MpTVDKfodwgEQZw6Gb5xAHaDmxdbQw7HN5qZtOvzpAIXqb
yzYfwAFa+6TZD8s7/ok9he9r5dNlM+d5eB66PdkRu2+gK03BFaSGiLkD3+pmp/dz/wd3LUt7NJvK
KKUlWye24CSKZpndBM+MDJDrDfGVEpqSvdu8xas1qc9jJ7XC2bT4UvF/SFcNB81XfPUga5DffGlX
ZgSwICzUQP0LM2l+2+bv0uJtEElIlLkfnUHfygTfzFUUmEaM0qTE6Vjs05I1b/T0hnWHJe08q34X
zfRw2RtkZyPERcOYNElM4dY6A/9mfRdDK+GyBam/CaiRVMFICGbzH7/xsuSRwbz1uhyU7cku3FeJ
xKDskATEaEFq0PZqiETLaPj5gOJBnppXlMna/Le3ztBMGykAvIyCM5hpl5eLSRDETsmxQYdxN+uS
h9c8q4o83tUnG4I3FC10EKaE1n4Fmgtg/86oUkimQ7U5WVyz3kWxerBBCaBWb5b5W6bHJ3TEO0Zy
nFUNKBW74Ol3tBFN5fp9mAdOrvZuZFf7LtWdWf1mhJ0fph8iNfIV9q4LvpVD67Qz8+3qrV5cW/Qf
oof7uSFoRj9lU+kxa1+3pVvltlNgilM5WY0O5uSrZmyPLYIrl3Tl3lDqz9Ss0EEYRMelUx29mXZ6
YHshfnyMJFQU3Rflruz/VtSbCXTLpL1WG7+oj5D18qoEctTL4DZz5yrhQ15G7mWH5Od/fsNsEB0w
hpZOcdIbX1lBZMzwR5ale3wWxI7ZNXdqPn2rA+uv3J4k9rZx/cme4CdsiIIqjfD008iPaOZElLm4
E58WlJ0krv84Dn1pbYK/pDQugryHvyjUqa6rN4VXu1C1+ciO3dUEJmZXuW+9/KhAqn1+H+1sb/aT
m/B74mYnWTV783qYGs9MQyQRX17PgUydiwEKm8h3thiHNcZPGQjNLh/kY3X1bLVPJsSXbKlDRQFg
1kipTp56X+zzD2hZrVwdLef3zfvaDTzjur0ZMAWTOfopdDFxmYIICsLGgas7aoMiA2vcRiaXuoVA
kKYwbaiboxVcTI5AhTfRVKTH/aTW3DE+aJCknObPl1e/mRtZWRFzI3USFKSySqQhj81xKJzEY7qL
ipSffYzd0TOQUja/Nd68eJrMNHdZceOpRg28U6ZhUPFLrbU12qFDngeC805hLncynpZBI/EAutzM
zSVAeF6mBRAyKAwSC6qwTDMEb6pomBilvkQ+76+Zjq0bHOe7+mhdjQd6lGzsVhptZesRlFdPcJIM
cZyHZfyvLepMVz9sFb50XVu3ZG1LyDLNTFdaJY9Kf7LVT1FoBU6lZZjTtec3SocUV17mThGGp2QI
r4ZEPbY0/9hRy4t1y0vNQhJ8bPrU+ucIcVSv6gmG9ocYN2rcDd/CwNOcnmuTOcQArV41g1mP8EOe
r6S8nPzfFp1qbVvAyawNwmnOsO1cPYLW0OGKPPMD9Ea8IvMKv5OKZMjOWQDLwmy1YrAnXpH5mS6F
CrC/3IwHWbr0N/5rEVB/gWn5rIRmYYQy0CK8APlENc/uY5Re8g/zYl+bxnxFLOuTBVnsMTF3ENq8
7sZBkiXYjMKY/vQDhChMaexirKw5wnfuvMsPpT842gKmCcvBU3BgRPLobfv1kzkhCCumKDWybIr9
ef5Cit6xwz+eHH1EhCcLwgdZ3UJ3K07hLmqbHM0xuYuS3CvMbHcZDWQLEYDHrhbKCrWKfcMgTtI/
qKkMTLfd8NdCRBzX8zzTVe2ZG/KsvXX1AriR2RLhhnS5NswI9/gX/HIMT2GHfjbqJlfzlVF4r9g6
XjA2mMF4kPw8Agj6gVTDNCLnkXMeSdspIed32cT2vVrZEO7wXNZ6Gap4F34saDk8Lmj0mlN0ki5o
69uMrYwJH0tgQKrisepjvzVGr6aFkxl3A/mw9OmuZteW+uHy4rYCx7U54cpmmKVPTDTm+smEIWxM
Yyvq22r4VjOJnU0XXy1LvKuDUTaDDgeMk8nR8aUZ9w+XV3Iu1MMvK5xAVxk+9i2xt8QOaVTr4Erx
875PvCK1ezQlJR9ja0idToNkGB9NUqOrtFI+oWAcQXNT+6xNzLUTbdfV2u2sT5JekM0ixPo3CW+d
panmlPVwzx8hBX/mtRsM3PKL570uqFjtgHAZRtaGbdf8e/PyXbRn/QFjsHvrMF615v7yfnNHPHtK
UZizsNMq6AIF0NJirZzzPil9pcCwU+zF5oOaf7ps45Hz64IREbdMMBMqVtjEvln0J1WJ/mmzwfxY
thbzRlq+TerpHjIYV2M5eEHqN6gn6Ut81Fi/uJFZunHHvEYZvYz2026ZTL/P09Ip2Ly7/Dt/AxG/
NuPx76twDgzVptJPQPCqr/8hZvrPREF1WLf2ThmDT/1s6U7Jsr91Gu+HDtPWRZrJotetT072dB6P
j/PqJ4y5rg6Y/ItRmAVyFF/VE3OJ5qPKsYs+Go7l5OE/6qM0uCy9venlIDIFTyDViX32GaZMS19F
NiK6eimc5pgeahi1UdH/23ICJ9OR75NR0Gx5n66jJUjDt5lmmiKewC8UlRooemThPu3arwXTrgkw
WnKw/MqIDqgblOo2vjXUs6+QMml6mplFBewPD6HOx4y9ptp9ndCR1/lqdaISyDif/AWMrS0KiGzQ
hujRnFR+/D297Y7slrxlp3yXoAMk2M/78KS4uumWx8Ffdmh8PMT/SJa8ubWrJQtbm3bhEEQ6Jox5
/QqNGemJT1YH7yHb4yS76LR8wEffK55x3QBFLjV0IIrILzHZSqmUZQR2pAhFTMzLv0/n7G/Jwjgi
nZ/lkxEBjCMQUFYBwVlyMGZu5g0QpoW2IqZ4IEvbOepf6dFyhtvGJ9oBsz0B8ztJILa9t08/QUBo
xShorRvYW2aUHyqz/KRNde1kZiJZ61YUsd5PIWQhuTqWXWQUfkhz4taKmTgqC3PPiOzOI7H9JWmr
a11HWfLyHm8987pJoUUAuRFTFdVSlDoy60VNK+RFM2ewLK9UqeTd2cRa3aKgGtKZDX1QYQ9Zr8Zk
tsvKJ4Xxpaq0U4HZyp2x6OnbJkYUo6vWndVDGFQNJ8VdgviqVYmkELZ5jpauAhhUjZyN4kCwxdKH
QUHiaagPVTx8Ncf6QBUqcZfN7VyZETxW79K5ZnMc+0VY3Br9cD8asuZ0mQlhNw0aBGanJbEfWrRy
QObYOLWRv7vsFtsvxGohZ/5YDdGSpvxxCpAGfp7MqZArkyU9Ni+AZRkgr7UN+6xHVu3iJkSZP/Y1
ll43abFbkpsFWeW+e2+at1X8/fICt3fxl7mzLKE1pWYNDgyfVok3BGSvoRPxsoltl3syIXxWLcpU
LjMJkTZJmKuTj+VYuxaTveWbC7GRAkPPITHRxfD8e6qul7CJUK7xrT527exB2ui7uQwbqhY2Y8gV
qPzvqzAl7ecCnFlYxsKMk1LYTqgau6WX0nhxvz0D+5Ud4RktWTfZY24V/kJnx+qruyhQnSBHh0z1
Te2JkyrxqUofmIEpAoIuWU2/yYJS0jXDd+vSjxB2M03q1FzMCP2bxWdd+WDan0lDHYKybhd+e4V7
rNbLL8RqX5eSZn2n4IYlND0OSnWjjCBPZLJa3jb6ruwIYb9pRrSeUsR6dM5AJKekM16WAGIwthbt
tDwOd9NQZztC8hBzIDR38qq+nctCRnW77ai//Eiciuo6vbP0Gn5UVMqOIYM5THR3eUu3TVhYLKP4
yBFJEPKx1KKwhQm1u7c75LtJ94o7bRBVs6lmqyqivueH1sd6Z45zEPnZctXni1OSayWU1Sq5p4tO
uDYiPCJh0hd2btowMkYfxjZ8N2vUrdnoxWBVlCxo0z04TZhqglOF2KKia9roiOXaFm7YxB8MWtwm
Y5FB/ICewqY65tXwOe+KG6Ox7rNy+dizrpUc2taVW/0A0S8ULdSZquCLsSyqBztO7yxSfIibvHBY
QB9o17+/7CTbu/trweK8XN+OQRIuZuEXWXYK1S9F1rl1qztdKe0q3oI0PGhEtwkiD5QqnnuLMkSK
yaYl9oegJ56iqdOuUcf6ulHaK1vDwBBmsRpPpTq6OaGnDZ5Mpcp7R6nS3ImyVvKhsnU7DB2pZnz5
4evo8clfAY4ZdV3bQ//Ej0riJ3ZyjBbjr1fsrYF8NqrO/ONSgE+77FVlpnjEU5T0R/VWCb/r7TXr
v102s/VdYJimbamgiTcM8c2LGB7vxkKWV6/RlYrhrqz7XujMmUp0qgT6rpt2mSwi2opPDIsCWEyc
Jnbw+Vmit9lsMC8BmZ1EOUzmd1LkTlI9lPGXooeQFqlkF3PTT1cGhfewGYIlzyMk4Jgf+JGCvEAC
iV7bRtWyPmJ24xj8HSiecpQmpTb9BF2bOjMNpmkiigZGCAkUCL6jAjJ4JaJ1z8TX5JHzCQfkFvV3
lPKa/eUT3cwFGpalgltXg9+IwGpDytqeLBL51XxrfTFOGObGGEx4zNG5ajjUnW5jKF9phgR8tuFv
ZVfA2pZM8TDycs+flxC5h5zB+sqUELgPpI2jeZyRcqKdOxh+34LrYJL5zfbpPW0k//vqltvlElbN
gKxSmVOQfyn3Zaq9u3xYj4dxaSXCXWgjrTM70D/7Wb3oTmDP77TAvh/S6UTbeFdEsUu15ID/rlIV
Xw8l+Wcatf20aCXY4Is9My0ngtyvkeH2Ls0+N80j5j08bcTY30J3Mb6wW+Tbembvraq46rN8V9vJ
ica1E2j5abbJ4f9Yu64luXFl+UWMIEH/StturEb2hSG3dKD3/Pqb6D2704PmaUg6d58UqwhVAywU
ClVZme2QeBgp8xdr8OE7sZ9l5uOQS7sise+k1A7iITtWabrD491rqOTGMt2ZpuppeXQqSuKtse53
CeZyRuV7BFrpOU0DRdKOOjgCTWkFa+XwEhH7i6pPJ0jK915WScdV1SbBORd5BXfMhzyqh77H9ad2
B4m+lJnigy5ccLxERri4TE1aVJGEaqdUzdDGlvsuKDLbI1kjcr+zTMct3+DS2gGqq0q/Yj2Yp0TM
wiVXQTYE4unjMUkCVtyugjR6sb3Kv+2VwqPMJbpam2RV2pwD5uIzND8a00xEWjtJ+6T3bls7z0nf
WCePB6jaqSBlpv1dm1LAKR/PrqY65pE1Uednu3P15QSpNIkJgPZ/gUdT7Z0aU1qWilGmFeBYSXNs
abeq9/rsyDuSBFHvoCoPetbJNUSaCQIPMLnEFRo+pjqmKKVZQ7Efh/FFg5CLNY4vt7dlK5kzMfmD
vo6qotLCxbgUMoLTrAADUpAvSfZlUD6Z2uhMIwoVwrLSVnaF3Ar5FTDoqsFLkSVlPEftigkHNi+S
JY/Uq1zlvvNWvyQPvzIvwo4i/8kvDXJ3xQzh00Tq0elTo9HTqRTkM3F1LQEhq05FH2zbGKQQQM6t
KCiJvI3j1mz1ciPBvyYQnKlW2zpV/UmrZ0eTpj95cJgoufzHFu/LOZKB2E5wZ2h2ClqMItl1uWY7
ZDS/ycX6B7Ho0hjniXVixPPaIkBERqBGmqd1iWdRUzAscAbsXX+s1zVxH6vOtTUq9R51kdK4i2WU
rFBp7KQ+6AakM0pefLMna4/X8VO9qolL1sJt0iQOIxlKweuSOKiaPizq7MdyC+4CulfT6HlI4+ex
bMNogDbW7ZOzdW9fbgt3coZ8aceqw7ZQc/ahv+VVyfh028RWDAAkFSPhqKha8OS3LiU3GsatO6kO
wYzc98lHopSNI/eZKoqNm2u5MMR8+yIHMQCfTGxoe4X90C6ukRkSSGwptCFqu8sBC516J2nJV5Kb
uxyMLI5UTg9VavxIrSV39aIB8JTUJ3tenudojt1G1nYY0qkdmkpeCszRaNPKa9TOU1a8TaW00tw+
KckukTVMUJcYQZii1qnrIXLSapkwNiS3h7KPbJ9STUPeEL27vbObEKnLreUu2H7pVTu1J4AAfAaR
ir4yQiKCXB0zbAAf4Gni23T/K3VT0Ufl7lub6t0aG/Dz3licJjqpMTYjF1UZN6PRxRflohEGDzFv
nCB3LYd+QOsl/hqt6nFt5qdlou8FmykwxveQJSUp1gb1G0w268FsAfOVMwKrzkt2pQ/Z4pB+Mqe9
eEJPsJXnBOPCbSmJUKfALRk2c3+SUsN2oi56jqtOEAE3M5ULb+E7v5XeTFNOigTF9QW4RTaSa5z0
w69gzLaeypemuLACHQmiDxou5NdJJilsQ9Ek0/bW2azfirYyruO3Jz7X0EoxAL0KWw0cGsOXeZ3d
sf562zE2jWBQCiV1XVbBOfzWSDnraMBVGlrIqGHm07s2u9MUUYVv0/lejfDOZ5up3VAVqXKsR+5o
pg6eh4+JfVqhQ357OZtR8sISdxEuzdLl6gTwR158LNL3bSV4pm272YUB7gqUm3Zc4xFYFhaU5n3j
zjuGIWsPYnjsVnUEfX0bbCC2hZyMfbqLoxPZWRoVJrAloIt5bIGWH+rKUdrW1dXJ0aVoP0Wxf3v7
NsGLlzbZl7ywSYseo4kJvhRDeeknoLzybw2GwLXxPL+7JC+3DW6638UauRgPdL6CwWe8LxTpW02h
5lTdpfmn2zbO7nWVtlwY4cI5VbUlsnCjhUb5oRyze10uXS05VCqCRKMDazgeSS2jByOS/dz2lgvL
3Olq05yM9nQu+/wDfP2bJ0AMfBXspM4GXC6+nA7UV1yCCyeU8RhvSPdxqXeAzAvSkG2ftMFEgMqr
iVLhWyt1H1VNnGFBFrgOzNix2+dSe1+UX5L6fWKL0DzsX7v6cLqMoQYCpkeVZ0Ofi2WgpY4TYMxp
IHfGTzCz72JDh+jXsaXroTb0IJbVp9xu3XLc3Xab7WxXV3VTI5qCcVIu/gJFNyGZq/FacGV37v2K
Oovf+Ol98dy5FUDanbekTjyBMVkxHPJJ8StMAqSi4Ll9Ji9+B4t5F192kEwcEA1Z7AwejSh11V0e
dh5r+ARMV2DW3dsL3/IkS0cJGJ8YJPd8rbIfa6mfpRjT4dHk1LbhTPSr3YpYHzaXZduY0gVgTL1W
U7EkeeqaGWMrejo6SvMxwZN9te5UiEckPaATTwshzmx9MmmI5rxgjVv3xKVxLoy3g1msY6Ygw5Pl
Y1NPL0Dj/H5rQJNBFiWjvcvclzsqJgbCVpo0EPNRnhYJDNv6LLjsNq5VDUPiFsr1qNpf6YbLvVRg
hDFvQ3UKQFeROypqb3oFlhUpFZjawi7gGFgqG+ViR4I5zYUTLjj0+VziMDBmnNq8a9zCNd8PXuwm
ZJdiygeCBbfdcOMToVJuGpYNF4RsFnf8JDlCodPGYz0GZMdSo4MUUQGAZcsHweWlYkrXQu/mSm6h
0KxkqbtUC6w72dVcZTfvcvQCIFGyF0/nbpwrSNXquMs1dDuuUNqA6ReaObVaMJutW1e5Yy+f1VZI
Wcv2hQuaoA/7G5KD4iv/pUhHlz6JBz1okKEwkWGkc8gh/e6kurKDpr8uuBPOeqpXFpGnqhYwEwAk
cV8q6le4IWj+A4W6Z5TeA3mfHxo8MX6i05B8wEwiI5rbFYEsO+AYiJ7ZkyMWsoFs5OVsaEkl6HXY
1z4axTVppNiyA3qaT2Vg7Ycgf+yFefmGY74xw+VIaWNmmRUZdjB0dKdp9IF2sqh6tDVx98YIlxgp
IybeiG7aAQnVT8RfTy2eNMWXv4mUMHu3i3eJmwWSG+0Mp/0KiZmnLnGsYxPUoTuHYv3NLe/Fp8Ug
moFpO4sHtZVkRVqdL3pgtOmu6YFPVL8vEhFcuhshDeJa/1rhs5gxM2JNSRQ9kEl3rGj/ovf1Y12W
HsZwRan81kG5tMUFaMBulISUtn0Wsynux0c2xtijMxb/WL8kvgjduVXPeLM27s7JK1XTohruaSZG
5UzRjMPQKV6BwV23V+WnDgUPwPWiECLh9yOxT1BycoZ6cqTsqZgSJ4q6Y1Haz0Bp+LdD7dW3RToH
einMj2I/WLfwbXCP83JctMgwAiJl0GGixKP24qt9/vO2netbhBmyURM1VIBJrhI6owLhTJOAj0t9
yJ/XxBlA9uT1CFH3UKkan0vcJrNTyI7A7FXWypnlTuy0qoXRjYsR6O9YDUk5ld66A5rYm56Zts7o
gtxaRniSHs0ft02LLHPHeKZWltcYjw/08aONegsASh7qkNIK8tQZbNqaiNtCuMXsF11c1BkmQ4wS
nNqB7oxeupsMV4IwL0rdjHht2eHpOP3PNrlnTq7MUl4SakFbefGNUAZhyHq07xnBS/7pD1Tt8TkJ
I/0kBIChq8TcRvtDiW18zjHN3DqW0S0VFdSvMwNmAy0CC/h5FGD4JLioFK0dAZSA9JQSTPc0YBPO
xkMCLxl26+fbXnJ9gzJrqqqhsMAAywbnoIVKbR21dDsACa3blf580j5M99P77j2epvv0FL0jAfXr
n5lf+tXoVl77swxFcsBbUYCATBUJiqxBfoqLh8qSj3Kh40eYPXrC9D5bvhiNYO716u5kC72wwcXA
VlXGqZMQA3U6eFoi7XJ9cG9v5taRuzTBBTNSlTOpDYT1VI49AtaVjFp+htH4qv02d7mDl82fxJdL
k2zVF2dukKhljBQctFrYfNVTZ0VdiIkPp/voxCgWFV/71LuJr0yuEGu2/dUwAKLapoUozp29tTcx
KLEipPbeOrjWkwzwQDiE8zG9M8Ar4eCJWq8O2Ymqk9tf8l+7fH9LUhda5BC6CmT7HSZEnZ6KwI3X
QyBnZ3k1wTlktqREmnvmkChBBVaIjjBoCQsHok9QbVTv5gMgiYcCbKB2SDwL+x38Ng8N9xOu/HWt
SIYWX9CWn6lsu+ryvstebjusaCc5hx2VIR0lC94zFiCKyHHfR4OokrLpJTrTLrWBU8Pz462H9oa0
WAgwwOCeGLlTiRZK+y09Zfcx3gRp0Ox+QV18c126hv6QBZ4sYCHf2szB+puUGmxG77WDGZQPSYDE
NVQOdlh5jJBG9BC5FrFgXwuAS7xEQDgi882GHDwjq5rmUZB/MB9mzzooJ/2YefPOht1iXzvrV+so
e7+gYbG51gvLnJ8szYA5iEoCCzXoVQ03xdjhIjm9M3iRkznFQ/Z+FtwZ14yu3GK57U1Hc6JJBpOT
Kz1EhzKoGqdHpHHy/XLKDiv+9+Q0u9u+uhlcL9bJ9uEi0tXV2hClww5b2sto7DT9vqbyzq7BXdOj
HDYKaiibbnthjnNbY1jn3DJxNECPKrsLMQ4GhJGNIlfd2+sSGeIuYGgR5uYSS/DVKHZnGU9X7VQN
AkG564oi98m4bDChDdUsit1bIP7TPKepm32WodDxYu7KIAlGp/VRydnnmqv+ZSW469tw2omo2bfD
6sWmchnimPQd7cFiF5AnwLh8K6zu892E4ptT3JFHJex9xV2/Ur8ELjH3hp3021UXbhu4K6uv83zB
ZIqBw5I8lp9BpfSRYjRzeKneiYfqtnOr1+Wep2svXLbtkBE0JZbbe+MSGAf10/op+THurcRl8kEF
GqHpXjnQZ0DsUuKho87ik/gBfUazvimTvF02XxAcqmkYGiXSA6mBWivOK0BN9K8EnPxQE2qc+KQ/
6Yf5a7ZrQ9vTvR6JZ+TW4NkTfgBBtDr76cWW2JCoKBUZoQNjcGwTPCl2lG/Q+QmkkB7S0hk+CmMz
8+1bq+fCld5ouTGYWYRwVZ8kGqjEMzAga4EVIUtd7ZP+NPqQd60C+ShKVc4IqVu2uagl0a7AAAAc
rvHLU3HfVs4M48pO21OPgCnLl/yB6UgBQnHf7W2wbaoY8zzDnVDbxDsjLFDZZ04h/BSibeEjnDm2
C7qiOj4FuziyH9kn9niyHm2XiUs1wfSiVy5gZf7tgHfdFDt7I+OwxBMHdVYuFq2RlcdLBB/QQvpo
B9G+/AttTDcVcxhte9urJS7etESrIE+GA0hP9icC6AnSt9yNemwzm6btf1JgzAQXx7VGNbc8Lsag
S1WohgZ3G4NyH3eO7M/v+nf40m6P8m76Qz/oYfpIfdI7UKcQ3CbXgM231i2uGZems9Q3BazP39Pn
8TErQQhW296Mqhmsy8h+MIsqZc4sOcLJZbayK2c3FXKugiIH4g5aE4NVViO4ZCb3zCDr0ocE/LsO
DSxgZsoP6YuGt2RcOs1D6YrekFf1O7bwC+PcSWtoNVlWmhnBRA/S+HMk6JnpDxHmy2677+Z9fWGH
OzZLrJqxPqRG0ENYpO+L55QsTtqP3v9mhksLFKnpG6pTXJUShEojgJeJA9amP3o/XqyGO4ttMVOj
L/DJWM1m9RJ3OTB9n9JLD7Y7QMIdLGOVx+7i5o8eBiaycBNtTmASuTdWbRZWXmt4Pv6nXDS7xV29
gz6FjeaOhXCMOaX7Udrf3tfr0YSzn7ya5fJlyIsuUdTj9ZjtJ5+4+ZGdzBRrVVx8U6Qd4u7Adki4
WCp3MNRCtSuQb7Lsa8E0JJBd9bFMPdA4MkSZCX0QZXW73q8tT+8CDBJhOEJ0Ps6jX9en83Xh3AFp
pSLKJRYZsn352J+sg/Zhlj36OH2Ij7lfhKNLvg8Bm86gkJJ2iJP4UexkB2vXnbq93jh/+lC72Bju
MMUQp4MLnq+CGbByvTuXDJnieLKrQ/txFUupb5YpwZXxr99xJytPM12lEhyANdcJVIl0zMOgZLK6
w4kJRNhCED37vLd2njtkWa/kCzLPCBde8sMOmLQHM6f/1eMJHHuiLy10ce7as/JZLwmLw+a7eg/u
Tjf3o0fTHQI5WDzkmThZwhbD5vPsYle5Wy9p4l5f4hTxynStu9ErX+rH7FP7kCH2Y0wgBY+Soy4+
u4BsTyiDI7DOz383pdGZYPlmmTYdHeuvOtA/5iaoM3K4NZqAhoP50bpxFR+Ewc9odgiCCgsaN74w
T3+cUzXJCEG0bj0AReFT8w7QX8cEB2cZqqIQtn3V/evBNhfCBmmmtPk7aBthX7h2ikQy8VjAXk4E
DZ4TSyExHCC4+jbTqddvzFem7UEZ6kLBaS1ljPcMq2MCzH57JzdvV9DYsF4fm7LkXDdq2BNtxkbm
eBrm6DMWi4MkTvS9NldyYYbzVoVqfblIOCHlKQrRfUcvCFKuADmekS2lawje35u59qs9/iU4QX9c
z0ssyy4xeJcNDin2nYWcaNG8Kqbh7U3cbiFcmOOvVpDRakOG5THIhFo+NaHhLWiJ2PMuVlB0E51+
tl28+6toioD3EHAT9Ibx9xevOn2Jqq5bqiiQ2p2qf03y4WlcpoMemY8Ghu2lPIcMm+gtvxVVL4zy
mW4Ckra4KQsLUXUljubPu95Rw4rgAmPvJepKooxl65RfWuS2taWmmVNmMUI3HJc3qwbr/gAE9TOB
RfXHH3xGIF4U0JwoGvhW2Q5cbOskWUozjmhudf5ZP8+JD5aHHsyerU8XRJWzD159REO1z8zxbIT7
rbW6qNQsthoU2HLo06jWX0ZDgkxq/apEaw0MCjiW4COV3hnLdIrM+kuHRDhzlrqcnHzUwYk0096f
88ZTYgAy9M5XWwJq0WJZBT91K0hAP+TfX8q5W7pMbZkviPZpjVZR5xRRvze05OlPtv/VjME9pYhc
yAVokCy8Ho2D5lchKLUC0Fg7LRAkwkt707kurHHOpWW9NLUqrCkPrE6ugNAYKPIQNWMQowqtbV0h
F1tocFdIWSzauJboDs9g920/N25zN36kx/XAaLXY6jA5lD2JyiHXqFQk35dmOY+Gi8UF6ToDwAdW
c8AifYyIhMAvPpgCJ9kK8Zem2N9fHJ68sGg7YSY+0MvRKaQvGn257R8iA1zuWmRpudK8QJY1gUm3
30MIRnRNbV0bl2vgUlVNWue1kjrEVcWR0UdHwa7wp/dVqD73hynA3O2uexx+QQR8s2J4aZlLWTEh
1c2rdg49gIIw7U4DT4L7wZd9qGN/VI+ssODrdwrUuerYqV17j7N43/3IDqLC//ZpxxvRllE30VRu
n6napHOdlVGwDo1H2y6QCzNQxkq02Zv3CcQ1/7FztdmAGY4Zojsgn0XhqUEJnu34blLdKHHkwAh+
oXnDDvVVzAVOE0QOQFVhkuutk7bWumLeWjdwh4377DuTOGFUrfqH/r3o7LGgeG1KU2UwBEJfgofK
dePaKRBktVCWstCyYfIZ3S9ADTc7YSBUQRff0oE/55PEyc7bnqqZiUtr9orn+SUHdx6m8cJ+1/vm
QfGboHkXe/Ix8m+fx03LUEjFKAmAPkBQcCc+KyU64GkXwfLiQ7rmabhr7oqQyRQDpOYCzumud7U7
fRNt7bWADcLapWXuM8rZ3FeQG0BDrEfnT/NLqrVBDY3KL9agm/eFGZvBkGQ/bFLvTEu5j83+6zKs
qbsO5WG28j34xT4XVSX7WmFTCHjGfl2QJ12CZukIjgGn6xtF2ddpLHtjurq3N24rkLHPBbiJCRg7
T9YwEUNKa1OOgiHHkxjsYKYuqomKTHDXDRkttWpY2V8+oOtEH1WgoFiZGV0H9NEz5w+kldknuVgU
d9PoU1E11ED/bpImHw2QUK5yz6yVUP5UUlmQ3m++uC+tca5HaKOuxGbWgINIHse9eWS1ZlZWshIg
lWtXXNC5RvWdlwjkHOa0gFXmuX7i2hyLmD3H6N74C30NTDex1k79cUCWMp2qH/biACb6LfVED8Ht
o2b9a5pn+WlolCWGdq7baF/aUxUHsyf74DQJDI9V0nS3p4dm3+PQid4aW66kA8qMiwDA6Svmlmgl
STKQFWhQou7bafke2Yog89syASZXMGECc6pdwQemAtQ6daZEQaNVPi1X14DKyu0zt7mDlzY4j1mB
c00SZUVJELQsw1cMM0NrfH0pDpFH9jpAJclh/tLnKMKJNnDTby5Nc9EKjtQSc1lYsWTyVZSH+pMK
pEKOrkjk6C691xEtmXzG7SVfA4vhr5d2uQs2jTEPvKyIz3RvhXoAIUPzW+YtrhV29104Hm23hZ78
+j7xtYfFa1HCKO8IQLHQCj+kXhYmB+FWbF2KpozBMqCKLca5+vb+LZek6PAZ8JIoktjpQGniFxam
yiUt/mJqkekWmIALptyC4lgDrGyimO5a0tyvKxlenkyNj9n62c2Ltvfboa99xRqjw1QkhVMNmuhd
z4IWf4df/lxuB2MlHrMmQphZ8/Z7lBQmWCeg9TyS2tF6jMzEXRl26GMa2c7S96oidU5avNhT/fP2
p2Tbcv07TBBhaZpBLF4rEHrfppal7Axa2pOW57tZq90mC37TiqJbJoPq4ggCXcbHN6lYVFuzIVaf
Z3d0Oi2qP4pm6K/qhm9N8HHMNutBN5p0Ckh5zOk3G0QByvLYZ5MzKzlmvIW0iFcJH2eQe+WRRI7B
wxlPwQAchnpaj8o9q7grd6lYzU5ki7t0mzyeZ1A9Qs2Dlq3f6yBKUBv9WZ4w7qQPhoN0dw81iVNv
FPdZT9/rSqV5dCbRfQwaWafussRPZvJQF0BoJIAzmkPeOEVn/siq/p6Y1bMCDkzoM4RUWp/kCE8C
k0xBDx6rSJn2Vj+8s9ORePFSS64FqQgHwxqV0zeoTs5qWOe2K9tgpwNnXFCa05ex1KdglfQPt93o
KppzW85nAmU6GnKFbeiKY2Y+rxkRvRxEG83FcrOYzWpZYaGBXOHJBu4LPVcKMAfdyUKq5us3NLce
LmbFytwq2OPx2oU8YXy8CjicLS7gJF1rNdkKWwYqXgCXHfTnKjRdA7Ti1i55Er3Zr+IKZ457dWLq
eO7mIYHH9u8t6xgpibOuvx1EOSNcncueh760YnytBIBE4pojQDDQwLlb8ZSVfyVjuS7Hcha5epWy
0rhObeyinjgMo67sktqzILOjBST5lRte4JAaV7lqV/jjUmIffz/KiNyRl33AKSYELJ0Ioen8ZKWY
LCGNt3To/UgRIF65/nkBK4vcyh5St0PfGbaA5FVwvjUuzFWFbK9mjhiettTVo0+0FWT3Aq/UuABC
VTKNpMXns6pvaq64nQ5GzVSEOb5Oy956icZFkXbWirWg2MglNMLVU17oJ1acY5lhDm4n1B61ILbB
LSU85SJ34SLK2mMed5xguW88jXH1IX4poycH/x/xS+NiymCWxE5TWPt95xR9OS6eTKNttNDLm4Ii
vrO1FpqD+9wQVulE28cFlLqFB5oG/EPalfvpHkX603/udHFAZif3TebFOQkfSjoZVHkWbBHQSBbo
eawhEOiov4lCsSho8fNwEY21vmnxmRiumMpBBwXZ/gApKXec0SUXOaHgFPMppTFNikUHmCPzg9wN
frL+tlzV263TuTiRd9pUVyzuW9PomKADiXNhH5r9Gzc+D19km1FhGWINn4dtGjgRoXGwW34wsYoK
YjhidxC4ns7FjFWpqggKHOeT+0/m0QFB82uZhyAb0Lk4MdfUsvMM1pKT7K7e+eaU/P6AGTaIgv7C
W/+/OKGJkizRIONpcwdYK6dFhabKhDZFFNYqkGSwJyMUrn57aMNRxLzwX26zV4PcWYY2xhJHOgz+
fnD6LwH/1RZ3luWq7lXwK/ABH4qArwFfwpTEnwb8fyyjJAw3vuiN9KOcaYOeTRcRa/Bq51deIYId
VfnZrqKYpB7aahs7Kj4O28fvdV3cEZ+yLopkDbbOstdfc9/a218Nxw77MKo8YcF5+/S9muMSgzKp
onTt/l1aelgei33sjuEvFG1EtriTPuTULEiRb2yj8OF4jZA6R8rXdXHnXImVSK4q2FJUf2ZsPKmf
o/MMxq7hWXULLxV+ue3o/2qRywn0EdPJgEhNQU1rPDPrQ2mvT7efgSxUXIfmVxNcKCGY5VALBSZS
6V6vQ13+UVjhCgxGN32/bYn92FuWuBjSFXM0tRbOtVoNd5OSh1oCZtxaPqiDcLpK5PFcDMlSrVuG
ES6o1k9oPbxAHylIQY6IqU02ii90+e0r4N9d5Pm05nhsJ01C5Kj8FSLQvhmsO7Lv/aIAbJFxwgg7
1YIVnuPLRaxazWKKFhUrlEMrROULKA8GZGMgSTFSU+CH5/vowhhmRI2WssDYRu9XFfWSTlQBYh/k
hnPwmA5r6jBX1GM52R7DcEEeolj/C204gQ+eR7guFjLqUQoeRZgxraVwBvQ+tIhCNJyGqTx+u+3v
21n2q09w4SLupU5RI9iKZp8UrUPlO5mIaClE98gZ+H65IuhLxHry5s76H7Ps1xVxsSJZxkkFM+zf
wZZxkYEl4IDbURj3RKH23Ca4WBXmLRtSMEu27A0oxisOmT8zRHLrA4kxPfdhFt7+WiIX5yKG1MkA
7GSwSMragxSWg011bpsQrYqHuw0tuidQDUTa9sDuDxV8ypXbg2INQr/kF/Bnm2vSoQMFiTgbwhec
B0ZpZEhQkpmCKYXqHxTMakmkEbvtfxc2uCsqG6ASq1T0/+8CvrDF+V83GVKV9LClEpdtYJy9FgFW
H6BLcU64eYghtHLeQTA+c7nMQmZwJSLWBnkzOIn2ScuCfhbJk207xoUV9iEv3H1SihlzDSVKGXcM
fK+YD+eM/vyCKIoHMcJCtCzOM1I9r+rCwK2vtaem+tZkp8QUlIe2ne915zjHSMsIUqcLPpZm3KvV
h1gXkVxY1xagHwNBacjsyviP52iYKq2dZa2F69mxehdL6jfV0D9QK1YR0eVjbJWWU87Q3pRWUHUa
nrnWR8bXK1E1gCjWruxmP2qjg62kR1lCNR/8Zs9rTFGZG/0my/xJX78YZvVOJ62brzRMUhDsqWu8
OJJd4NlaokXXVo071fX3Yc5/5AVm6JbeogEoFTQns4xDYed3ALiAH65LvbqaJMABW9ZN0Sy3q+z7
opk+ak0O6r7S17V0Bu8aqk0j2PJ9Y8IYVlrpXjMkJwWc3GAFRi9b7rpQUZovpJw8/JaDPsTJw2Tk
37XU/L4utewpkJJ1CiJVLpn649KqRmAaiUeM/tBlneK3BV1dvD4qcEGPsa9qyfeMJhDggCG/teXC
nZsBxJZNHfvRXEq7cah+kro+FtCsAuOYwFGu72R8RqZjxHTR9Ku5tyjPhkoCWWwwFapjZ7ue3ndK
4zR27gvi76bD6BAhZwxj4H/j4odKimm1yIIEXnGg+gMAjqE6cfioAcdU+nnpHEXN3U2LBpvvB5mP
avOFj6woIzuxYXFNGI1Pelpo/tsXF0ZpTbSQdZVRA/LAIsbXOdmdBXpQGV+nOA69AKVyHStgwAY8
SlHwhysG+iZXoaGq2VAaJZ9jORz72pvK3L39bURGWLp7EQGXGJHC0rGKEczzLRv7mUCtkqQCF9j6
Hpdr4cJ5R0wDyCOY0dd3GrTZFyJCDTEfepvIvt0t9gsuFtI0pdmlOXZrRGK5TN/iUXNqE1MmPcbY
+3x3e9tE62HbemENQ9vGorWwRkuyL4l8T5N4f9vExuXEVqRpUMMCmuuKo7+eo3E1Wrzbop89xqRV
rwHXZu62CSZIeleMmt92hX/t8TwmeQlcWK6inJYWq1sV31Gb9Ho1uL0qkRFWV7jYuGSMrbiKsShT
GT+DnXEfzVLlpKsIm8Aetdfu8LoYzq/TGCTfsYnFrBZmXkmtfsCgP0SwjOdchxRyH8lOlqciRP5W
SL34ZDzRB5KJVU4MrK6iHkC4fja60nmmLnelL7aNsfJmD/1jcV6xUZk0cBkrBJIEFmGiYG/3tZdq
m4AgFrXQvXFozyk7m+kCvRr14Soi39xY6Btz7O8vPmNeDOtUrTC3HOzvGgvo4868P8tHsblFcpS8
cQaVsVOJtnjj5L2xzN8lFVXLbkV60wajJw1nip9xl7WO9a7ZAxtzFA2Gbi4VgBxA2nTIEfMskmMl
9RboVFALap6yGZNbEMgwUhAJ9X/dPhqbK8Nchc3gJaDH5FamJaSf8B2nAKHlKbfaj+Yo/Y8muFJQ
DMmhNo5w5ZvK41B+bobfv7IUEOsAE2SAr9TmoZtWOWLEfe2mIDZqZ0yOCRn8WY4Fd9Y1vBH7c2mG
O9xV2pnNpMMMY23Qg/Jl3E9hfgdyN7/9Snfze3Fw3Pw4FyvjLjAoS1ajHffo1kjv1gWT61Lk3f78
1zQ2bFWgA8SDkeGheXyRbBSxbnYTvv8dpFAdDJt59vOIYVwpRDMDzAfCWtZ1ERcW8bEAjQYbEsib
3p7i1YbKTZHinQq2usYlfnzoyQN0L6CHBlEjVZBvboT+N9a4mAGFwDSbF1jTQM/tgiTPG0zgtNpl
Eezk5okF951tgNPBBsD87bIi1czqQmJvR0V3V3XYGZYU+6VuBhCbbATOyP4x7qLBU0gDkhDtoGuq
1am00OtXcKQAvvNWa03cwkz2hIy5u9TD5yyX35tq+3WaSwGB3DVvBfxFgQwS+3IE54GLF13VKbmu
w19AKxDWQX4X7Zq9cRTPAm35Ppj/kE2D7tyA1bf7SazeiOJFxnsPbz51KnwigtZtnmiswWL814Z+
PQ0wyHFVTSu7T2ZPcqb35g5aVl7vy4F5GPYZ7rDi4x+ct0ubbNkXd5gpZ6oU67CpPUkP4ANDTYgx
YOZ7zF2jmguIp8BVNk84zrcNMXQZ28g/GSZ9GNY4g2a3+pA8Ep/lc9ojQJN3zZ44mT8chaO5W58O
zxMQOhsmri7+00HApk1b25oCSgMFT0sw3EReHCph+YG03hnTKpzs314mY8UHVFIzQP39dmOnFRKz
Mk3mgDyt7b752jm53+9q3UHAttz+gxXUd6Jb+prcCKUi8LWqCrEVSPQSziiVgfukkTVjdCXeje9A
XAX3OVR3yjN1TiQo9hiYwTdNwk/lSQf/mfYrk+7sFuCCwZsfwV9MEY36xcKPaEDi6tnYcEap446o
XoQ0Bd1Jcii+3XbjjWAH4nMZCQo+MSNCfrvZqxwtS1/BZJF8alNA+/WDtRzrVPSCux4qYRt8YYjL
HewpBsf7CkOAGiUvi98BLmlg5jT/UsT4wNk+fx7C6DxjMJ36UA3nD2vyhPERcc14K9t981u4CD+n
Ul7NmT2jYWyEBAC20al3yoEBxX+h5bPxlkCcwNoBzEbFhL8m9caQplGR5qDUi58ynSMHrPnfCr3C
xLlqH1SqWh7o7SvPWPp3s63sTGp8W8f20BFIvy+59qFXlCd1sKeTBcl21+xk+uG2F2ycczaViwiK
BMIENelbLzBoI+dljJ9IEojX9KE5iuAqG/ccLGjsRMu4ClTOz0qtMLJmgQUt7PcMEdD6yU5MKb7l
zgrqKZB5MW1Mh3EpSWekhRwn/0fadzW5kWPN/qKKKG9ey5LsZnsnvVRILU157+vX30RrZ7sI4iN0
eyN2YidWG0oCdXBwcExmtPimCakrK/UH9HjYeiYGYRZze9yY26YivQzNbTSO05wvumJOvTwVi99b
tk6IAxHXgX5MKkAdKL3Idom5g5ynHMJ62GNEBi81MEEB94OeZXPx6DCaeZzK5aMtoHS7I3KE3yBC
ZQtg1yqfJV79g7GnINQGpa6OmSDMqVCx6xKiLb4MEQ81xXQjFWAYyaVgbGsfw9WXzZC1tBMo6k5N
CuQ5Bx2vM2MSn8q5AO+sKpRodEsetK5wkTRzZN287uf1sLb6ZHfVuLP69OcgNTxVUlZ8dPJbKFNa
E7myYhSXfEUp3IHoOC93iSQjIvw2mq+N6BdV6erqzOn/ZPTRIO7cbDf5HJvPiymMSZ5b4I5ol0wM
W8FVMIPKCNx2mQedDUy19EStTXAnboTBiLFPsKlTKndSi9EPYJfv+f6oOu03aUfIrsDlF310SnAR
GX7hBJG6FmZBMSDYDeMy2oMBNrnwRX+GwuhhCsjwlfoIijEnW26sAHK9Pq94yKiCne415feiyczC
lBRwQGmIuBFsrodyJ/qoBux4hAT/h20bECCFF5TPZExCUa+GRcdKhasBE50xamDQCD8OrugStjhe
ByL7U37CUbHEIkA+FxP/SM+3P/XIT7ubvuU811n3KD7eJwblGQS9lvVUBUbv13vVW3fkCf2ngZM/
IMhbEOUbOslKVMx2wFKW0hGLu6EPatHgxdiMN+3JkqhTLxurkQ8SUL7QMce0fQ2PMIwemrh7KevT
u8pMTRSXfASFTqkG6SJAya3yKlmzhzxY+qMx3SzDFNmR+IQxLrMy7XAQ3sT8OVokfy3mfdxlbltP
7mU/zLjXEH8jAlcRfVv471MXpA5jUVsiHqWS8D2XEtDCFxwE9mnYQFDnvtJ7pS9nUgQ8EKa2/zRf
RtcfYwvg9Od25LKNdYNI7baAyfREWLCoj96i6QEsUog2jQy9RSbYubhDpUxL+sSj+TbaQoglrQbe
mSVxzzr7rtpgUa+X3mqLyJiAZea1axQ79InbonGnKfA0ceSUZW2n1U9Lfr1sJ2z/aWgSaWhFvoQO
bUFhXMRpiUxaNzzIaPOvwCRu7qIRfJsYDknawgbXOqazEhujU95lcKY/2GBT92QLMlr0z8CCoFwP
lUJ0f6Bymha8hwvbbjY41GHIpQbyJgpZY6e9zdGVDt5H8XYMvzX5cDDWxYaIpWOZgz2lZpB2vMCZ
ldsgsoWoNuO/0HlPfdtIGIxamKIZ4V6tXJMpCnRQtHYXkIt5mF/xKoScLPe8sHwA8jWGpKLkauJZ
fOoDxkIXIaoioJVnbZwsGn1V4vGMMR5GWBIUlogit67S7dBiiIS1LMYYCylvysVwu9Xa98NVpjQ3
dXqPMP8rzn0LSDkdPYuTcWwAeHYkv9J1itSFaBjIxpqWflZRwaAiVI3UDIsb3XxPuChHzA+h63QZ
AsLfgKlCzvIYX4zopOHVIYHqH7Wr0y8mCmKTQvgd4naJiZD50bR4R46YOpWfOEGgYooiMWejGIBQ
Z/lBbDq7mR5l7XqCtpg68d4CDP95AkYFF1o16HMJOsWvfCweFtnaTcw9zUrXyGM+oytTD/SOtHj5
5nWxH1Zf3g27y46L5VFOVkbFGFVupO24fKzMhBb9UXGLoLwi7X+lfOSnO4gjvPTVKEe5xgn64gws
boyL2C7WINFzFJ7765lXnWVZoGZqSJnj8Q0iB8pnJHirJZNFqqbWrST+Wmrec4H8BfRSQC4jWyhv
EGU2ysTHWQTDZlsiWyUeZzwM6/6tx7O+k3THFJ5m+V7OLfvy12LZ/BaSsnlVHkYpAXGRv4qFZStz
GQyLcLSSXLSXVbOTZAguA7IuVVQLQZNmiMiWm2e9a82I5qgEpvdRViFMXU18R3h0/qqswkq3Ag5p
KfAZIPFJp1uVZTIXBWxduF+iHRSkrtTUDXeDO/9oITWHuaKf6sPlFbLMZItIbak5obOmKkO8cAfF
6ddfYTxwYgMWAhgvyH/ArHHWXBOVFZisciBMJfjN5pdIaDnOlnWotgi0x2ijCrwdFq5HJbaRkHPl
tHak4k4d/rm8WazYjshF/nctlLfAHPpiTcO6+shYPq9jt8+H8qnIodqix6GdqfjHAr2FGt2mJrdN
lDhZ+sBtwSnfAUanuVMybKR67DzhXXXQ4Ojov0C29ITOK65KDNMYYYsIOpDBA4sFFWyJadVhmBJ4
6T484H75jv6rEXTy1b70ymdQkn2lSR55rQ0kFRQUoOwNwwrxVVF3tlXuV5PLxcUIdE4gKL+4iKoY
agaOGNqLrhM87n50TvG9Hx3zhZCJN27/UqlObzjocORnApiH4b8LhHc+vdyMpLDiKBpXv25rG8wT
bcGpzCqs6/NzC0H+dYqATJmgVh22UD2GIMuVHfWHJDhz66I3Z/iuJLYA7STRV71xX+KuIxRWCYgf
VWcZHVXzUvR4ghlwnu3+Rbzm64VyrAr3x+nvW1uhKesI+y9Xk7Mo2REKgu5StA76d+227q7QWOvE
YEo2ZdFJS9DU1IONBl68pjiOifXu3ZgCIt/Tn1JYcpuEJU6zflz+HTr8d1w/XdCWxZ1xIYs7O8Kb
z095KgG5KHGO8HHEQxn+h1hUtwfZjpw+KB1eFMp6r5yskPJXca1m62DBMzYo8nwop+auiDe2YnfQ
P9fAEpbZRMOLl/D6P74y9EotA+1uqAOfbq0W982c9QhEybhcgRniEY+kLKg9UwVRs/XSBmblWhze
VvKXnu/uJyjlIDtTN8dWxO4uMYbc9UPWK85iJi7nEuDBUH5RCbNqgSQTCrGYs+lNW84QoZa9rWKs
HXSTMVrUQLKupw5vV5n3HHwxYgPkpCVa3SKJ1qpVU4Q/fdXepV21q0ekhebO1XSBE/iQNZxt5QaK
csTi0KuhDJ5GHyGem7WDl1Si3YZXRbTa+rRyLnCmV9ygUT55EiQx7SKEkqb2JDf3Y/PM+WRMp/gJ
QBP66lOoylU8o5mvSGyQmNsN9PKSGowxYpBYJszzWYXk4jrfJ+n9ZWymtWygKX889VPehnm/+lr0
PBsPdTnbZvl2GYO9fwit0NYGKLqvrZwRGeddPft607vNejeNPKJ5HgJ1tNaoVYUkAUKP+FDVe29a
VY4RsE3ucxHUsdKNcF0TsZp9S7idMqj+mW9CsTfwsjXT0ru8YcyPgvZKVEF1jaRUTt2TMGfG0KNy
5Q9zac+d6SAgdxq5tS/DMJ5IGt4OmLAA0zIay6klgeson7Oomf1sNm4MCzZXrpJ1mylS6FgRfEXW
iId5Qt1bsYLL0KyXi46bBrooGrTjUOk9XWIS10bYhNIMhY9at0V9sWcjPbai1doaJIhTzC+0aH/E
wt0wHNxh5qmPse6Ak9VTPqQ3GoiPqVi9GMwg8VMdDUrkqmvd17bsEoE+3ouU8VVPACk3EmVpBqZM
AE4a+M8r0YGGpJ2UGsdQGREkYFSk4nGx6Wd1beQgVRCCAqZUa1ydlX6HZpW7xApdkBoFSZo/WsLE
udoY5w+YhklG0EQVZeXTr9kVhlA3cYcTHsshqNnq0RbqJeLYKysbAnshZQbCOQrS9VOY2UyRUzKR
DfmciG09A+ymfyMbwlzTJxhNAyJZwjppIcAaXXM6GezqPEImHgJ1zNO4yQZdB0LbT7aYB5CJ5tgC
w2lhw9BtAHJfNCjSLLtmtgpxSPxiE+uI54Nitn4Oq+IMRXq3xrxKDdPAoVQugzUHeRC6SBVmfVTM
C1xk0ydetIZuvQpBaPGUEthmALZ9XYIkMen+OjWDdJT6SM9g4fJRPVhI0IKuWPOK1p3cfHH5+W3m
ujZ4lKfQ03oQFxnrWuPS1nV9L3XQzmvMPccnMsJvTdrgUOYdIUVsjeWHRyID3+iRhTihgZbcv9JK
IWeSiqG2aLQH7luU9OQKaNnidJ55MH9ghB4iYRq4uT7KXLz48FyhC03tm/XR5QldSrUilrCPmFlA
rla4gfYaCJI1Twti0I0W3uAi3X3gt1RzPiDN+T6V6IFBT9HsG/JLsezLdV/0T//bx9MpF4gmHEUt
ifETLiTlmpDg6kgLE1IMgV/F45iKTlzLJgttLXI0mDVWpGb26n+BWI0HSLZ4AxiFSLE25MwRjq7o
KjnobnYtgf7mr/rgeLZJxXNJI5haTE7CH6a6BK/dT6Y6+S8mkliPbQSnsgm2TWjnnrWvgidgzldi
IjgNpK9TJuJthMd4AVeGt4KlknccmL4ZVTpQkmPe44zhB6zJaTEo8P7ZXLudau20cbJlRboOFzkw
Z84NzVwgogIMfKAJw5JMakvhmNdSULDAbUHLI9Q3/0Cum3PvEE9F+5YtGOWhoXRZaOIMsFrrUF+y
XKnxu/y5kSd7ULwsO0r5xIFkXaYytNQ0GX7L0OjWMwHZ6ixuAFn2OuqcMlpFm678wTnlTJSPKxXM
uZhkoK5sdFeuYE0GCmEQnhKIEujaXeaokFJVHMXyWicPrNLnoJK/9Ww7N6jkcG4PX1mPZia2iHsg
hPAfmrpI+kuaOpZdyhswypEpopCkkO1BVCLFiVtV/WONinmnTbeNqUGaiFfEYG2pirkCEW3jiFvp
x04zi/qkJANicKNv7diC/JHK000hxk1v4BaD2kB5KqVqEXoYP8bIxaY5tqlum2OCKW3uyBDLd6EX
Hc2WGKVVDfpV1ZZymMs9cqh/uMJSyLuCu4u0qyhO1+xij9eaxtxAFN8hx4xKLhBPrUOK6zFXibPU
43q1Q8mK7bpuOTbIAyF/vjFBTPQYcy0ikpTr3xFkMBZOLyPv76fuFzEvhnFVSKTa9fexrgSNWHJc
IBsCcyXQZoCrp4d1MM2YTKIOI+jN2Mawgi213zkHlRFo6KKpiOgnNuFl6RSYkZrREsUjnnjQk2xx
M68uqOFdFfryKRmo9RZ3SaAwza0Ts4DJi0+C48ObmA69C6uOZ1GR0PlxEKWn/nq8JUMto7xXbchY
Fj6EBtBgPNiX18t4am4f8XQgHilJnWrkEZ/Xot2Mz8WQ2kbjm81hRHdzE75fhuMlDWihpn6NjWSq
FORgPmKsT9qxL1VCTpZGx+K6leiCBigIn9uS8k3XOLbC/GKbBAh1k+SdnklyK8Onz9IhyebFhoyg
V4Zl7HB2jeH8ULaSdDzLUQY/67yShqTPyk7FZazmeWAY02pj/ilxKikRHo0e/BCDNbyP+F8gLLYT
ovCqnKvOhSDNcxPJZLgs3WkaCkJJ3P3D+W0MZ3ny28hv37iVbNUhi1Tit32Zkpgklqir4ASRCk0m
I+uSUAZi/0aSPnVsm0/Vte73v7mHkhEz65qOZifw85D3NwXVi0OpQMgW3gAD2prmGRl0mAWvw8Vd
hXt594WL4ASPeqeu1qh1ORmc0EBMkNXXsVxyDjwjrjtBoE5Fka5Rlw9YEc780L5MfWWPIXT9lHtj
2MfTlRZlHERGNAJEzJnoOjrbzio1q9iIk5ZiTaO62FJ+nBJzb6iP2Vq6RsXzZ0wHs0WjzFEWoZCi
6liftVMP6z45/CGpD6/42cCP9zVtiFssyjrWQlezWsXK5CZ30kwY9m1faA56SA6k0312Gm2soYaT
O2vYBMmgQMinyB4FTW1teSm9seiQIy1NTO/C4epmHfSzXu6MFAc67Mf+GGvT91IyHwq9h5rtUv+u
0xxzEGHhWmjOsvVa8KQR847zAnhzCoQ+RzkTZc1wAn+11VlXEUZZHLTdwTeJ8pWpqpkLCXtbbrTf
lbS6uiI/QmoGHZvteNNo+nPXrfs+LtYrcP69RW32a2410Q7j0tq1o+gmpXBviO30bORg2U+F/Box
9vUyibc9KCjcL7iW7f5SpyEBlU6NvCRphiRc0qk/194w2TkuRFCL2sJdPu4vQzJPB14fUE8hdzFd
2wafWdYIbbqgfJpAxo4MYMTgwecdc7aVbnCI39k4zUmcV0lcgaPZopPsGgdKyh4ZOxR31e7yklg5
G6R0JUvWMXhMGr1PscreNDE5g7kldCQGCeSSm+nefFqDprKjOzRaBJqbJ7asg3eIc2+xgostMnUW
1XjsllDNF5CEQKy6MQMVYRTYn9ALej2hg2t8urxURniI3ksYMaYPtXMin0auQyFSDZx98VFWO0yC
NRxfxnqDk8lJWDWap5CSpTZzMUSjMCzizPxoJ4Tg64jduH7807CVuBO4kX5eXhTTVkhKEWNgpDuf
HgQOFTOPIgG20vrl3hRwENZdeVXsmwJyh1zLJJZH+7QtGtnjjWVWYSqm/ZDhBPyXspJkMIlwJH/K
gxjAJTBqN3tFHDKxShbf6I5j+H2V3zMNg1/h+rXP9rmHlCVqbWpaLVnVnyAFfduf2Sg0YvATzryV
UVfDPJv10Cb4aAISznX4K0xzJ45mW0d5+3+0D8pL9lHZhlOHtZG00HTzryzLdPu1kNrAEBVSwKJu
QIrv1DikVJq1YoErmdUZ3LPfOqviuIxzbSkS5W4giH1u7A9NwJ2ikC9FWMiJqNzvBp0zhDXmo53a
1ZzCH1QHwmixx53iYBr/BpzEuhvwOpOMdewBTuTVlx+FN4KxdXWib+qO//RilS9PlkodtUmak7Zt
gIaULO5xB4Voom0ItQQ3S1zrd/EXhRCmi9R1yBuijo+MDRX+9ZiSlRsBLrnOUJYQ7taUR0PORDBV
sDCK0KXCP6d7OMg1KAuRavCnpX2cBdFPQx5nB+vhBev7F4Ku67V9kqWgTQAERiPi8lm/qy0eBqsT
EyYOxXCMu+DepHnoIkUoulGLF5BCYWpIjB9UUa7trImejLH5LRkT6vpW/54OyhGMP5xjwNxEJB/A
i6MikUcnKRO9CuVZIXGICAZcLbH78OWy22BF5aR36l8E6pwZiwrpERUIRt24WfEqZqJrhs9tuVOa
H5eh2JfmBos6VtmgCrE+Yysna7SH8TlvuodCfKvCY5lE4POag7HYSVMwVMdF35lR6nJ+ACP7qm8X
S7Z7c65HzIUPZojFbjPnf6dcxbyuwXwgE24J0zLpPE7bylavTDjVZxkObjsCc2M3WBbVggGa2kxt
iLMkE7yra/4gysujgwFeMmb6F+wGrKf3FpC+AIrSmHsDgKREllytV+a1cvibtxV3aZR9LisirWUE
0n9qm/OvTW2zPfBvbJZT2S6NMtK6LEMUvGEjc/KMppnVfEx5bKsy69DBJSJ7AclL84x/Y1myJEKd
ChQCGhQ1BHlBRsYcAz3O9lYuX5uj9jYoCPEiZH+dqEo7W23zn70wR3bcqpiEz6/jerqVJMgX6+V3
pTTxJFp3uLNeC6Oy7KmS/UGXIKY3jJYty4vqhsIkuGWV1pwzxYrtt0uhog6ZCGpg7Hjxl/qXOAwg
zn4qoUO17IzksRh+Xz7ALHeIsVkMyoNPQjxriInnqJpDtV7ATIPJO7SfYczxMgLzMt5CUBHiEMno
c+yaxa/+QXcYWrZJ9lUK1n/KF8lLvcjVvcuIjAjRIFN+GOKCWDWGuE590qR3ZplDmc6vJSt12nTY
afX0WLTRPhvEn5exGLZ9gkV9rFlZlxAJROxfpzwUzV0/QKS3MV7/NxTq5g91deyVGCjx2F6r1uwt
Zmura2x/BYaQw6qEVphm/VCTPgE/BTbOMvdpWnsqngtDzVkLy/9gyz5RKHuYZkuNqmFYIGlPkoy5
2/yebcK7YdrTvnrkZRoVtjl84lHmMDRaNI0ZWdWOEAaU6B2xvCJYX4WHLIBo+s/Y1a6y5/itccZd
hz4Z5DvvVdAklI58A8LKoD1ae+MXOgCtfehUHGNlHQ+0rqB9RVHIZCpdoepxOJdMwXYsB/35Q0nd
TzPHvGvcal/cRe/8AUdWj9AJJHVpd2pX9yXYqf3WlXwyi1L/bL3VUf02gAQ3Z6qB1cgONNC7WNDm
BSsmdbOJbZWinXCEa3bz0V5ehmD+KT8RSgrzjfBtxZkdOvLxsimTj0q9f09AqUuuyGpjSFaAZuv3
KLxu5toO0fkqIx8nV/5lLFYe6ASMuuBy2SAFC+zn+F4mdvqkvUU71SNsW9N7/iK/DSMK4PyUNvsk
bXaW+o55Ap9gxVgkWJ9u5n3jFKijYY6v2mt4eHf8hBdvV4k33ER7VkNo6WYslAwkFLvchbinUB2q
5W10/tB9zMiZ1l6j7Goo1O04+8x0tpv1Up6jbEA5ahRYbw4+1ac2BNHIutP35U6+hZwPhNxu8kNy
q/IMmNjKuS0ZhJ1bwRuaftm16ZikrQ5Y6dYMpOvqONrvPfTY/46djnH9w5j+i/bxetrs8ZLmdTuJ
C4zJzx4w6INGG8upno0HdT/4hHI4/W59i+/zgHdt/h9u4ROZOqiTAQY7VVzxmDgQGpJwr6HpDExB
Nmmx4zUqsr4lohzS84bEGxoVT01JUJROAlEpbLfRriGA+3tMMdASyv3+stF8POjor7cFooxmSi1x
SUTY7NvLjJGq2JFeI7t/jV97ZS9Zblf8MDJ7PhAtthzscFdDe6Xq3OIJcQGXfgV1CYnTlJUrcblJ
nkBQtI5+RYMINvnwtQu7Q58KLnLWXto199KE6kbV/kaZ4HaM1V+Xt4P1iDLQO68gTMbAEtroT/e9
KVC6TYf5K48oRmwJKBXRuAwgEFucQgmJsmZmM8Ge+vVY9Pltu2ZfcPMbCDpfEY4Lck5QNfVDrXw3
IHYQS9JNnhU3cVa8rTqvL5784rOv+LkiWo4wk3u0jE9Y0bxMD8hore46TL/lVXxYO/DK9PVrV9fv
9chbJvOG2a6Tus4sORcGEXVwpM8kX3ITr+6J4zU8yCzcgPXBm3Yr1L5LrstnBU9bYOpqky1VyDC1
jQ1uFc+EukITX0kog+kDjxSB6X62UNRthuzkkq851jgPH/IEpmDrd/ErKKZ/jMf0KPHmYribSrmg
VRasJW/xNc2jHixedlVCqvqmRmvKzeCqKBilR2U/9DaPworp+jZWRHkkYclVMR5gtIb1fc6OYrg3
uGI7PAzK3yTJUvSNiM0UDfTixeNOMCwPrMacziRWQLD9ZtTzJ0zBP41RALztMnEv6Ktt5b9jE3K0
2TfTSDj3P8efaJQ/WURxNYUFa5L63Cvidg/1E5fjHjkn/KzxuxdDPdWB0XmzSw6aYT6NtuZVpEXN
M3/KKI7uresE9Grd1cB5KnM+Gt0D3vShNhkjDCPWdUfqC7vFLQWB9Mtr5KFQvqQF7cQkavhmYdTY
s5Zg5N50VuH9Mgorywvvb8pgR0aqF1MWp95fXmsw4gzwHPF+8VRH2mk3WqD78YFXWPvQjTr3yp9I
lBG2jYEHlAqk0U/vBm9yTOgTqqhlB9GhU2zzV/youqOnOYrmtsfh6kvnGc1DoNJQTTRKkw3fRGzp
BG4xOQS+OS+iPUnCrk+KJyjL8iR/mAdgA0Q5DmsQoCFYiIuvRBXoC4x9vCTfOJ+N3P9nm7nBoD5b
XOdGhmoNDkDYHo0WfI19DQW3JIx/xtJwbXahg9Ec1TPjIrTRja05uZA3PudXsEJuc/MrqE8qlmhn
Gwb8CgUhN9QEr5Jj+irdF3vFW3YVb9aaeSI2aJRjqabQXEKCNo1VMIs3ddjuBY3nWpi+8hOFTim3
o1DNVkxQ0FjlLkgu/mE7Dfe5YauSK1f2FLsr7PSvRlo4W2pRgV+i5COoegE/vkvv43VxKIL5vv0n
e5JBh8xtjWDGu5vFUk4mVfuiyTWcieyf5Id+0HZkXGB6K/9Z3Mrlz3xwviBdyRfMyDJ7GXBC1x6q
Zr8qyy7lORpmLLRZEzmem3NemSPmnCEC5YvWjSi/ZdZsj8VhCuWvXAMbHMqfrJkhxBqJueRECtqq
gm6d4qtGueccMvY30iTC1i2Ds4b8+WY9vams4SIpqN1AnTG0K8up/dhvr6CWl5k7+RoKYDuZN6fI
/lKfoNQmgsXZyvIZoOZgur02eZXiRmNnc9bGtvZPGGoPGxmav0UoI6sGSsi94RPxehwz67h6lc+v
OLM98ycc5ZkjI1eSTIBpRDlIBIZqvBN6XhKYbX6fGJRn7qw6hdQLlhSGnZPPIFpdUmfB4P368pXN
I0QFRFEBbYUUEkL9LJ+Q2UZ+cPIIWX3ltK/I6uz7IHrkqaMzt24DRrl6fanAZm4BDClSbxrl11pP
Xy8v6MzmFCLoIYMJB4w4530++dKXealVaVCr4ABNIDIQPlpaGVxGIbtycnMSFPRGoQglYtCGLjv0
5iJNUSemwSBFbpvCyDLDadvezpvZnmtesHhmDoADoREEasi/nKkYSOmYSmEeZUFeKfe13rhpP6eI
GOvfzWD2nPOknJUnCQiyUii/ihLI+KjzhNrkUpTZmgajnzxkVwMeZI1n3Fpus1uc2S2gExGCR1EL
rJt6Fx1NFw1ieJ2+h7aM2VoPPP9f6HGifhN16PpaXQcFssOBIEvgv7FsFTRw86+k5yQZzl+mFBB1
HvoSrWlxFiUBGX6bgvwxdutXKRAC9coSuM/DswNBoVEHoogyURaaJAv6Dtrao+HMGq/ZTj1z/RQG
FfGsSd6rqbWGvpJ3rryYdl5VvghNIkRz8lPZpleiqNxaSfaM/5tkh/PwNojtLh5mt9Vix8xKVxgL
Ww01OwJzFpgejmEi3IMbVrcT5GFsaFYiGd2iubbFM8DF3flWa5ily3S3L439MEKQem2DVkD7bG94
VbXY0dwf1FqMEQWlhj+ks13nAhQ6e3uaomtlqlE+yN3LZ/b87XC6EbTa2thF/TAVUxas77OrO9Pg
FoMLmcvwqfuW7YmseeTLeIg9h6+J2/2E/+DWR8he036DjFeCpw7DeWcFIHWaJ1DtpxAE12xzsevr
ycsVO35LvPlq+VZgkLS1Kz+ObO25Gh0+rRPL3rb45M83YUDUR3FXpRBmjKy7DJmWSeU4j/M6BTZ5
i0A5D72WcBUbfRqIh/iX6nQY/1UetMA4KJgJFNyYd17P3jAUHuUY0GdcRbqAFYkHzW9xWjNndqyA
pHTi58sGxPLC26VRriFFKlUptDiBJin469antfptWg8SlwWHiSODN8C0MIR7VoOoUpJPSvUskANS
smtvuyDcm/vEIWPhlV8TVvnY5o3hnifPyU5+wtLFCMvS2k7KM1wy4JFrDrjIou/jzvwVKiCTI0yb
kSO/GneCa3pGirbx/nfK+5hM89z8BOrdUiApoqpNngTpvt9LmVMFqWgbz9JDC1oUr/SWKzP2y9S7
/F2JSZ4dyg0qiS83hyKZhXABrTgKxC00qpMns6ltvedUlnhLowLwKULDCtjlsyBtYtS0WnCp+ZeX
wby6th+QOty6kY+92K9wLvdE/ECypZ+oSvq6337/C2UlcjVRu2ao6MKxoMLFyPkkMrjl5VBNAkhv
HVZoL67+fK18dE4ph8UdHet+cQu8/7j9pYytBDIYe6GvwcjBFEM2r1WpJTjywi2o1mWw6JPR4w7/
CmavEj2tvMPBgsQBAByq20QD7NREwCVZLWMMyNnsnd7SnDF9+f//egbkvgiHKYg+z8Z/0VRloluz
TwJCxQa5b+XK3K+HyZ1+/RWFI8taTvAoq9c0LYF6K74fxJbRDwDvCTfzNB8+eAblHa+gy97Bz+VR
O4h+Lbk20XMaKEvvtd2CafjaubyFKsskt1tIHYA5jNUIY0HASAwQfs+zEYRD4aEJuz3kGNtF33he
2EIela40Li+lmd+qGsLXXrLzZFkwz5MfhMV8L2XlJsvX72FlPUZSHxSDHMSNeN1nZuHEEyY6oxl1
72Qfj/lRVhVbHJvjXKaPqML5sQQOPcG6ki3dk+T4OMri70YvQI8lqX5nLd6wzrs4sewYZN1rjxyJ
Ht5pafUkDJLf65XojzKmWLT2n8u7w/By6FUm7eYQ04B2FeVbkdRbMHluYXPCQ1Lctet3iaefy4Og
TGoYwkocZB0HcxgcQYcEFxmxXCROjMEwpZOVUKY0a3JVtZC2CMT5GCuVnRm88b7zyilGhyF3BZII
1KxVi2ZlrntxmWLDwHkH+yhpYB8hUN/ifQM5sy9celusj+fY5vppDavt+0bAcoLipdy3kHoSPOM5
2hv3ql/45g23+M8IME4QKVOAFZeFVQKxdq1b6KbNCaQvyct/tDFlN0ludw3BLUfYjyXniJ7X4U43
VqFMZJQVIzNXM8FL1p482TGuVuxv+WjdkIZ9sUfPA2R69jz/zfugCmUznTFnoGQ0QSZ0I/m1P+/C
XXkTQUOGr9143gRF1gg/joZzMMufEZoUq1QWOUbT/fKtd/UDkWhTbsLd9eDKfu5F/i+eKAAjGwFA
jfBb4cV+9mBXrTWK9QIHwkBHZ5p6rfbcwq9MEmYbe06wxLIdVI1UuC+Ep2AuP70JpWVOk2Ud8T6e
Fbuqu/s6rJ25XgIxbtzLHutDlYsKMaAA94lFfsv2ZIylUeb6BCxon/zSBCsNjKWBgkQPRcxMnHeW
qNiCiGT6mNZ7jKsGa6TvkyLQi0Z8FspxXwiyHxnJUz7LqYsxkgMk5ziB3bn4FD739ldSzwKkieKu
JOFI70pvzY/1Okd1Pke/UuobzvROhtrQndz9xZwz6w4nzdZI24HgzrDorG4ld2DfaIYkiDDeg1E6
3OAuiJ8rO35A6zq6wi5/EKbj1TDSgN4goktKZRLGGcWiWVwR8nVoFppaN57vLyMwb5BPBPqJvsST
DMU7LKjuNVuSRxfm7uRmx7MsctzPLGuDQ3lAMxsbeakQKZCwNb0zruYrjGwEo2cderxSjV+Xl8X+
UBs8yu21OpIdclUmgdVFmFGuVjz7rXpnof/LWePlNtdE35KHx25IXhJrL6T1z0nMes6yOd+Pbj8V
h7lRDYGsOnsN2+9l/3x5mby/n/z55ryOY2rqg1YkwRALzmQ+G/XPywCM9AnhTf3XAA3K+VRqN4T1
3PxJzpFrUsFDn58lOR+fI0dah5ITcrt4ZtD0JZoxhk05xCli8XZf17b4OzXtYrYH0GKieZl05i2y
V9WuGdnLVXzgEVDzHDrl+Baxw2iD2EHr7H0ptNukln21v0ti2Qun35e3lPXN5A8xIjhaJPqobybX
yzImMi7kuqy9dHkuNe57jb0aonf0B4L6aonRd4YIFd4gecnRH5DssoOYutC6uFUewhJ55ORXfRD2
ZelkJcdjnXdcf9zFn9jUTo4FEvJqFMJivhc/VrdAJ2t2sJzOHWIQXGe4/nnNjqwNxeMJWtjgn8G9
QF0HFvg/50IE4ojicjKBgkjgxL/MexFTuGSWGZNnZ2oXkJ5tLSuWNVSX1UNs7ofC1fzMM/fSvXCE
GK3kDt9mBwq8blP+RS6efC/aeYKNF1GxgvfqGV1u2Ftr3RVZGhT9T4Qa8zQ4Unp32SxZeUTy2Mb1
Bg5N6OxSdlm3cya3WZ4G2WKbhdesKE51QYzrzZRsUXEEzR8DY38ZlfntNqCUpRrjKPZ10qRBPiYD
BoJC06myiTd6wUOhbHISyhgsbQXqK0tm+AJG+u0iA93//7YWyg5lYVIQPSF4iqbpppH6J/DZ80pF
zJWYkHIFCS1U7ek3JZRdiqKcgKGB6LY0/h9p37Ukt64s+0WMoDevtO17vHthaEYSvff8+pto3b2H
g+FpaK39pghFTDXAQqFQlZX5mk+sN/0l/nxzNvD3wgKhu6UB2Wjx9UU9oG7QON2TviNd6/IZg/u3
wl5xc9J6ynbTKXXFGMTuihfcDFtx75/iHbfDvJFrHFIZlE/dmbvBe7TYX9/j1fCCTuN/fh1dM03q
MpdDUrSZdni3WZVX3nN3+qHH4Svc7j19Y70W15oY+tIilblwodhOfomrgaBD1RltfFQT3sNzed8+
l5vRUnYFSJvjxJYGE63B3GKG89Xjv1gzlcuAqzFXyha/QOrMRIWIb/kT1CvQOEEHC1Pevtlt078o
wa3d/cuFUy+4NiuLpkvr/9z9PSqbIGhlkoqsXVZLM1Tc0fmEK1QVZkKxsDF/YIdG4g7VfaPe8f8c
lYHbaWmMijdVasjlOGAriZYqBtcbazblG+k2v0ud5D5lKhOs5qFLg1ToQZjxfaWDv8q39SHBeyH4
xZ+5owgODO1VYsVw4glXzi4NC4RKbDvKLfZSvYWvgvMJ4XtT2dl29KY9C7HDPBmkOrjIPo2o5PD+
hbXLZgKeaoK6yG7MZCdDIsYhfFOjU89mP5vgg2owhc6kMl2/tRZng3ohlbXe5VAixuUPMgLVSsD/
ZkKSFzLThYumSbhjFTbEtZfM4otedmWx6k4TBlQ1YZEwPYTY43HbHpSz5OZu9YuzKluYMJCk7hWU
V6CCDHmq9MjC1H3Hf37140trafEjFC2o9JnHj+B3LaZY+o0Mvoe/0SpnbbBIBR+wIGBivIcD814I
rK6LmGuhTu4ptcmj28Cmp2KF+MsHWKytBbgt6iWyNi86EQ1iwYztegOiOKD3wLfuVYxLhRHoRCoC
tWqbiaNGfAhacIFwO0gQ0DaOQX6XJIWVBcad0f7zmRXqC1KRSOqLCDAWPLzjLajv3kM3sVqQNCbb
DrLZGBRkQcMuH+pKbBCpSBSqKsdxpB9wOSkgoKht3iIjO9Kmk03+R3dEm4zwfiu7RjCrn2kA7kY2
Zyjz/FBpUjFWgpbpJCJ6vpegk9TeT08CRK2jxwhPPcEiujvc7yQCXRb5Z2Cjj8CsD5DVXtsNKnal
lYZMgkTK5AlaUI60mffjOxp523EnWIDd7rTXCAML9v+WvtBlbkBh2yxWxsjTj0cAd7bzptygcvVD
uSz0X9WdF7GKrnSPjRxURX7JXcRd+SA6CtYJdk5L86ptvKlc6ANumFZJRnRlby9KXIsDLOpKwtXE
tdsXXLInDDLa8k+JxIvENX4ydpRx5dH1bSUVs071UaEYdiPU0Rsr2qGhjmj4VyJdjOBPV7XLfAjy
0sCGlh/KvfFBYlPh+W462AbY8iPm/UZCz7WtpEJTpkx5r5PoqysPuf6g6pF1ff8Y50CiwlA3t2oH
Bj/cZhyUe/l3Gbj+CfgRn9mIYGSxl0nyhVf4XWSoHUm9xFtpqx/jh2ST2/1mvKs30q3hNTeJy8pQ
WJcXjRoM+9IvMnUisSbapG7/LHKm/1M69k6YmRg2sWuO8aBlmqQDSztqCcRdyHMBlNlW4mS/0NRC
LgCF6123EVnFcNa2UgkQL6poMarY1pcnaEPUDxIBC/78RSxKP/rHv9BOY5w4maAZFx9SVHo1aUkC
VNudQzSDGyASI0vYgQZw3zDuZoZ/0g9eqG3IvtoAbS5LBlKPocSVUICDRJ+AljEwXHr9OLA+n0yl
O1op5WEiYTszDLSS7K7Ce9dqTQxLONArZ3PTsBZIv7J6fZpyHQvk502ACZcEo4YFWFSFXGWV5hgv
LZkKJqWW+6GUYW3+2/RUukpuxm5w7FyiztZ6hZ3cEPqdCE/4/3FTqSCjDHPeidOfK782JcyVg6/e
KbaQeTRJQscicFztEC3uPZls+sJFQwkjLpUBg4QQbUD9OIKmIAL1oZIwSh+g4zk8jx4JAKzHOiNg
y1R24+NLaoaI418Wb1z6kuas+YXVhu5ybVSAMdSmGwqoqrqyJwnmZImVBcUIO7PUbfk7OiTb/FTf
JS6rDsI8GVSgEaNJrjhSedETE5SYDge0QWAajTlaxVZwwh3KPX38P55Hega5miNJLhvs559gg/f6
vt8E3kx6fJthw7FcdTW4gdyGB+8ohOXpRoTol9EEJkmSoOVbxRU2msOfEUot9JHt0GMcjNXgvbBG
fcusA1GyQtKJQvA6zNT9qF+rI+e0DpC76PaNqYk33d/IUK4+eRaGqY9pqAFAHSqWyXv8ZEGkenSB
gdq3Z+mQOMWjgaf7jPs5d2bnrxBljG2mdQc5ro3SJEBjkxBU9w/KRgdfPMnZmvO/mB8hT63PxdJT
+b3Pc5miYLFV9yHVH0PHuINXQ/ji71N3hpyqo5am+PtzBDlPXp/2Raukll72bjMbjISN4TI6dV9I
flMHYkEcVDjG46GVbmPpf1wPdU+I1aCmRgqvHOujorxNhbFJO8Py69S97v8ML6ShDTqGm/+UUmSP
gHD6Te00GIP5N1305fenboO67ARMRSHHNcpjzglenP1jjQrKw6ioz08xP1cp3LmYKwfQeyfVnetb
tR5+F05GhYo5GUWRy5F1kRNDxB2aI3fS7dQ0vNypf/27cL+wR0UIoQ8CaW7gZ+lBR2QoIeug3Rlv
5Q9CYd29z6/X1yeS3//tpfNpjx7g9JtpVqMKPa74UD0Bw3Pi9sJZvq2eoBsu3TdOciIdtwx6N3i+
6tGjVpsqaiagmw9RFiJMZ9Xm+k9aL0QtfhJV+Vf9Sc+1CefA2EAswcFlENq+O+8k6x5wbJuZtayM
AS3jlEHFEWAcgQARYC/ejgdyHFKzxYEQN6yZ6tUkZbEwKoakhpqnGFKJPCB2MNSkmu3wwNg7Rkw0
qBgiNIYgDQFMKGa+VXcSsG6FFQEz/PrMeaSMF/y71GuxKirLbLTZKMoigccG0XaGjKdY9CZjWaxP
RIWSqPbjTiSfKA88XQs3aleYYvguJGC5ER994cafWrNKBpZd1umgAszYCaES6rDrH9UZCgHqTrCL
HeYukZ0AAYvi6Pw7+Vm59ZH1hl6bUvjilVTgUTSt04UCgYfMZ9WhOT0WnmgNdzEoxGdPPRPgYmIb
sZm8qvvobGxZKTUr9BlUKGq4KZKkGb40WMmp3Sr7HmXKDGqtIHFTIAMX3esZ6+yTs/Z/hyPAzb6+
IFquUYIiQKFOMXubPHKnDkOukC5BK6X/C/at60cSTfiv9vDmVJoYhW/sMmpm6JkcSrffA7HdO6Qi
KhTWsJG2DG9eLdT998TotOS8UPUTX1b4tL07OLyT2vM7v4VEiC2+s+5g4qDX9pMOOfHkQ8QY4b1N
0Ljm3wUJig9QSlO752r6uL4u1l5SsSeCGE3MEX8pw8wqK81sE0bizrJAhRq/T42gJD1LvQdNevvR
xOfrS7hU46/tFxVo0nSqkzzDGtRjB4lM2YGcRXLkrGA3eGitEU8E3R8aMKRALm1Fm5CJFXZkazfC
z+u/hbVYKvZgllHDLE0H9MnoW0o2290UMTLO60kt1Fa+er/SlDmfkp4A8nQrmDRzlqVtZbjXF8Ky
QseRxqiyIoKVaADvkPQoZRutFO3rRhhZg04jFMBPZYS+BCvyrdJZpAKYPCZW53K3nAeohMlvWLkh
Y10XKPai2tG3vSQUl8pqK3hKu59qYHBThkeyjFDJCQTeBqERkEQP4L7OtENcYY6TZ9HnMGI9Ro6+
ekLWFmMu1ThZE8qnamp2R/1GvScP8BiSH+2RBUBab9B/xsDL51xsHp45GG0n8I5pl53AlrBL9yAB
MP+klP+cpuTLQwGakV+XNxp5HKsEZziAOKFozC4HAcCWYIh7h+9N7Xe6qW8jl3mFMq6zS1FpsUqZ
H0cpJ2VNwrwkW4BKY6JcccDADdgDyx//jz0F7YAC9Slg5qhVQjppykcF4w5gA9B30qbfIFwVZkHG
xTBsu2Nl6msRSuWBhoI0JqjL6Qd+o+hxoell7AXQEQIHtVnMLIDomvsvTVDu33V5F/mQtHYrYf6R
1fF2VmAn5JlQw7XEWYVsl44EGeJTNIRDSLNCUkkBShDM+UNw8fRyx3eMR+Gpk/4WfsuH0jNuWIAC
Evro62ZplQrA+tjXhTIL5Onh7xov8SQM4ItsyMiaHy7tUCGYx3x7V0V4KMuYtB3QprNzOz9XXnZM
LKBhT8k2KEC6J9rTRnoddlJsRi5rravjIosfQSM4lCD4/6j6QchNvTY2kzLaQ9tCm3HQXtIy2SXt
sNcC/2hkRQX19XQbqOM2GPKDbzhRxWqNMT45DeZI82qS9QGbnxlN6LRz81uWFSAIm9Cax545ML7i
ykQbAscFnFoIQVSIxVRL0wkjTuefDlVj5cWWEAiFaEdbupk73DYFeKVgsNkRF6Jc7ItZcogXIUip
JehygRzeM6TQwpVlNe1Zi8Hwc9tonFUnT9fv4fVVAi4rATEL4noqoa5BqtFyGcbipwhMQsmDChlB
Nb29bmSNuUMHdS0IOHVC4EEzdwgVp5a9geuKkLk0dyPoaU7FreFWHtebKWeDZ2JHgMH+Xjykt2iP
taZoVw+Ym3HIY80AcK+0WHfaytK//Cjib4udzvxM58tZRc+ML46GikpkI9lCPTvXF79qBqQl0MYT
MJ1El8rxhycDonWABfvGYPJ1t+li4ahUN//cDGhsFYzgQ7/qm5YhuOglPxTB/FLxt6m2GzqnZdGE
r0W/pQkq+s2hn0Ica4Cv7MZDh8JL55YnmYl0XA08SztU9Ou6TK+bEpk0BpfceDC1yOwQayE+XKum
RmBjCca3+TcQYVzfw9WkVMMzXiFyJpg6pc781IAfLc3z+PKchXBbYrbnwFHt8KS68W5+5G5YUJfv
ohFIdTRozxuKpkD2WyTus/DCGYRsslBHf3By0T6126200YCgH23/t7b3t1BvdHrSPsIYop25F7Qc
YCkp8jxmB3ItQ1j+GOpIgESWmzEXQJ7zxVPun8nkFmnrFvGh/dE9tEc2gc4q0Glpk3o3NSoGgJUI
AU/4EC3JTu7wrPdl008xoKhvq9iUvNEp0P7MHdw/fYo5aTN6wVjGLevxvQoXxOy5xktQgUNKRn2L
clIzLapxhtDcfsn87iXW/XuAI16gs7hr+nAbl5qtF7oNEqx/8RhfmqZ2vhPaWUhFPfakSjGb4BeX
s+jIVnGoSxPURledok5DgsJfkEKWECIEduHl5+5EcIN4MaPN3Dq4bs4KEBiRy2zikRVQF5u+NE9F
D5GrpbqDHjFO9dhZ+QMoEmzxUdioQMd3GXmnDwdCGc86YatvJajr6joybUEFl8jXEybHlWSk0wTD
H/mWYJnHZwMV1gFpNmpyfzFnu5a9QWMaGlXQ/sC0DbXRpT5yxRSJZEqLgG0jcBabGOyxBQhLcw9M
mkOWOWpjE79OJH1C0AoFWzNHmz8GTgaAJlRspy2/Ye4nyx4VntU24UCGRO5NbwA+Ytz3FpQud9hM
KDcwq/1rbrPYTBpGE1T1BEG5Or6kYfW0lx2M11ptvtc8+ZC4vsO/tbfsLsNaJFyapfIisdKquRnA
NZbEL4N4MFC5Ztw1xAvo8wCQvYBxbBF893TmlcyiwSdKk1wWxp3BFzDbJTgCMTDSm/FT9uCbxhP8
8yxsGZbJLXbNMvnAiysn8wVcfiLWJnuoTIT6BjfdJcyjSp8pTgloOhNjtrqfhE2VEExB1YU6E0of
aUM6gikuUxtH5irc6jgnjD1d9RUdw9WEoEjA3PHXhdXxkNSCWiZeFfm1WTXdVgzG56DJnTHz3eu7
SP7Wt01EogAIBBRTFBqiyidhFMqjHHt+vAuHlyE769L7dROr6Yj+aYPGpXJRGIv+UAGoeSAjA7kL
qQsBZaUXUuqBCthG4MDLydjE1XtiaZVyfUyzQ9VHxsp6t91GpyTDKI2MEaL23YcAqjPvCPtDkJvt
XXQj2uJz9Xx92atfcbFqyj0DUNq0XI2Z+g4CF0BEmYHw2gSixVe1888t4XGnXCQAMbZI+YvegGm7
UEvf5QJuE4W5mxr8bSNBZCdm4PNW4UhLU2TRizNX4DsqfKqQJmm+ndG2LCz5Bqh5a7wlg/joFu/V
2GJFzzUnXVqlTl0UtXVjtD2iWKfagq67JV/aEC5luMy6GdmAeJCk8wbNfKtUijLmMgJKnN22UmZO
UmrqCuMRueqXBsZX/2OFehl3TcQZehchOzskp1A0BTdzusrkgIydPcJhYdyB1+ByLiIBjWeDSda/
FsSWv4Dyl0E1jAwsqySF4a30Z3Xne52XeQT2yCVAIEVux3qSsExSfhMaaQdCFKSk/DSbwtSZReVc
PwTSSsVBX66KcpIqCMei0ZEf1X6yHUPRAmUH5KigxGJ2PjImKcTDK1QUs+pkJ2gMqw4Lpw/0Mz+p
9yNIg2o5s9XY2PaN4FUydIubfDfP4jYfZqvwqz0HajFrivwDqmeOIHUvfZhCdyTmLDCEHDrZeOZ8
UGHENZTtlDoyG729mZF1G7V6akLxpOo+i9tmZc2osnyWPagYM/JNjOF1EdN0h+RJrk3jJXxFKUIw
QyAEZTMSTel2sMenGoXnHfOdsfJRv1innpnyNKedTI5lzdV3QwgRUswpS/2wHxT1XZk4YDa63lLF
wM00cDPVkivl80FVozNI+VjQdua5ovLHPCpBwl/hXPWYIXnhzmCh6t5mKHyQIQHDwazmbCUHAYL2
kzmDLJFn1zvX8AJLF6RSyr5s5jRNgO6tajPelltM04LQYNyDLzmEbQVkFLvuIGJgVj8ZB/8xZmqI
Xg1hAubjqfjcdvyQatgEAoUNNjMeB06wk+38qXZITKmPHITXrp+8VToHkjvIuHoMfDrq5AkGxGFH
FQQEyoVzqMFDbHxXNtEbWgKHfNNj0Km2pucCEi+skL1+IS1sU18dDYJWkrsGPmjXB95prHYbDkA6
J17tjE6QAgD8N3phKwcPf/pzydSXlpoahnsUcfkZqgiati9mTJHFD2peQIWpPftJyohvq1/2vxbx
ab9+Wa7hcnlAq9srQWWbV091AnbXfmB9SxIx6Hzwc2GQLvxqRihiLg7AGou7YYDUBJEzrfeVfeGr
dlnz3Zda9zVrVPySjFnSWulyE5EJVmnfNKaC7D0wU5c7dQPKRZON8/LmR2YdkfRig/SC1VBaBZAv
F00FMrAYFUpQXRYNKnCQdaGScFIaq3wnWooZJOec0ovBxGBl79fPDjka1zaASgaSLAqMRMAGiHkO
EdkQTM/+vIn8HgkIUkYFhOLmdYur7BbLxRJHW6RwYtFNOSREY3CvSS4E57xRcKI3dTDVreLVp+6m
uMcc7c8aCDvekxSWg61cGouTI/BUJhArjaRUBZim5aOqmPHP+iZxosBqOFNE6Vo0u9AMb/Gs+slY
NssuFaTKVOCnIsQ3JhwpjcXdj7bmFh4ZRxrsrMTsI6swT2LAtW9LhSZB9jHFb6DOTKBUf7pspHTC
gmyxFkaFIoMPQ2ilwwyfqr8aLrmPS5WBk2eYoEEOtV8DzFPDS4WxMpMOVVXWqD5jr2hQg5FmQlC1
iG5dmth6mdiVb5h6hCy/mc08ES1xzh2je2M4BYlm3z+RrqLZAN08ma6pNWo7R5VE2kaXcUJSQlS3
f4gPWNqp63v4aYry+7IqxjboYUot2hsQoO+Dsni4vpz1cIqSARiwSU+Znlfk57aUsl6LPf3NyM3e
BcP4QwPyUYTxzOOe1BvD6VB5b3ozAVU5RuL+otC1ek8tfgPZh0V4mZo2LkQkgphVDzYEuBg5vj1m
pvjQOuEGkyqP/p30en3hq1F0YZMKaV2S5/VoIKQV8ehofWRGChQl1Q8FtKuc4l03tlbOAIIEqgTg
r4LM87chtWTwU5Te/+RYBJuNliPYZEFD0DspvNXBE4L1ZlvZ1WU7lcZYZELIyalUJF6TJPZchzsZ
I43FMDqMta1c/1/sUF7aq2OuTxk8aNjNBeb/BTD/ls5l+r+2/mK6cOXcf7FHRWUljGdx0ECtmPzu
dkSxF/MoslmfY7ewDKt7CR4I7UB4Ox7ZPau1a/+LcSpAR22YlvyM90sGblqvc+LXACXZhxClbh+w
8xwixr/TAtQS7CGVtWr+F9tU1K79cB5kEP559UvnkOuhrDwfrOMekRDS76AVw99d/7YrAWhpkZ6t
AndG3BctqhupJpmB/qGy9M8Z35JWdPQFWe5VDie/r18wNWoO3IcO9v0K1T4R2vBFL5qt+Hx9UWvg
oy+rIg69CDfAA2AYQ0XbjSB3dcj2Qmt1vp0taPB0QJMwuwYrNwbsfb646fAWqeGoFLhtAzG3Q0C/
azXeSHVupZNoKcWdUT0NQeU0DWcZSWRfX+1KnPtinIpzsRKlRZ+SOJdN5yTFRcypvtX60mHmUi+a
JJGRLK6Hnc/VUuGg4OQBigO4tCT1qQFRfeBvmyFhrIplhIoBScCNapHjGOZBD9UGzUJbEo94nWFm
rS36Zfeo4x5EagoaFewev6uQ4zfHejOBvT05sxBxa6WIL5aowy22olb0hgwKp3P+MN4Pj0aDaxAc
h8PjHwGF+qm6qd/aX1rrhk76yBoTJ5+FSmuW9unpmnIS+7ozIrTSSGExq0xJ1s0E92Lhe9c9cg25
/MUU9V6UWsjmlCpMEX4c4SzckKwj2vC/SdKhvyYW99gcksMM8RJA29EYtYJ7iaD4XeYrbv3u+q+z
0gM1fp9pSZvgp/ynDDG/B55xCaipx2J0YTgtXSvG039QB7LFBniHNOVNn55jhRHc1khcvmwuFWya
AfTqJY+mYXowQMmHtM3J8GpCZa8qTA5CHNV22mK4xuU23M/k3G2JBAirvEOMXHMmKujkwJmUWlT5
7hQmdgEKaY1ndBVYe0lFmVHIRmPQ0KlpAJOQc/DCSKWjGU/XXfX/uHI//YOOM0nbzqKCTzZY0UlE
VlxhSCl/Vk3djDcik8tgjRP7y9ej4o04D5UWEXspOiV43XvyWTdRgwYrtspA1LMOPBVwZJmTQwFf
CeX1jSrDL4TB7LnYitizSdcvQIOuQ6XhlCZhh5JzvO0PZCiph3zJbGU36Y71sl3/YhJeZgaQRRKI
4r9e7sogVU0mg6Ry0KzLPFKHuhABL8bJhrfnI1uIYtUVPy3SSVJl5FOd+xhcERrdSovWqpQnhWdl
82tVS7R3/7swOlVS8iANhhQej/7PDGYm1cTVrVoE8NCaQQqOBt+sgLYgGkX/BsHyxTiVMgWJXvOV
qpCoEv0gNPGE1wYSmoCwfGQhBkswsOdqzDWvpodAJBFGvgvx/9ePObRg/J0NtIB6F3LDo2kAdu+b
hGV4tMITIHGBVZ3Lo/8eNnhDTZv+9fr5X41jC/vUcVT1tPGnDuoJXQV6D258jGSOcQzJn/gWKhcm
KH8NZlXTKh9jZF37WPeVGYC7JMqa2GwL/XHOgGg0FFZUW731Pm1ecpFFAgzqcm7oYrxGW4Ka6c3S
zTwMoNj903hinw/GR6TBy9ogdEmhTCCKP0NBaFPvFU9w/uLkr+4kYEfKRfVeohGMWcvHTSwiJ6zt
EmXQ0O5/iqo7zE7p+tsAtX2Q0mcfAghbJDsuvNZjlWvWX/mLX0DdvZgIFI0Y6m1eDQ7jLY9bDy99
DLV6OfQqwG0cTjglzIi3Gn8WVqnLNik5UfV7WB0scH2Arq28z/AQJnOXkB5wItAps0QjWSap21fg
5yQUK+T4Qdrs51h4qvzERlrHGvZZdZ3F0qjrl0weVqDy/yyH1s7fEIyuv+oXdqhzXnIgj84aAPQI
9lSEQlrxS3qWdDOEXAB5F0qOnFmimXuz5lyPMGuIXwMyn//1Wur8Fz5XCBBPwU2PmVkZZYRxH93y
oKYEsuxSx3grfFtg9cAYZ4XWWY+5SJhb0s6fMCkr509gyHRqrrGM7BTrKOJ0PKOGT77UtzD3uUyV
yvk7uUeWPRsoM2b7eXjJgtEEOagpoA7G9wHD2PoLf2GNuq4akZfLpAZpNIGcDKdoN98R3kA0lzds
8WOmNaoVNI5q3SsS2gTcptyKDujlLMHTPJQTgdVmPSIuyJzvO6kBe6XpuBXpcAqdLWXU8IJAwZa3
Zru9155lmNogM/XULQ/dJCBQcPL/1N7KD+O1yE1JNWMQ+bFeretx4PO3UPvM5VMKcSGEXG3wf1eS
f8MFvVN3qcc4JKsXlvxph9rhyuirsGpwhcie8QL4/V4G7wEHPr3YYeMf17pdBsq0CNYautNQhfma
dYxjXKEnK5F0tQZ1avJW3WnYXqLNnP+u95JH5q3L0STDtOPIWOtqyvFp/Ns7PDAqsVZwMsvcj81y
AIPTrEn/fGJiuUJajFxNxWCaItCdt6VySIryoKX+EUxUDKzJqnss1kK5xzCJQszXAdyjrcyme1OV
wdKZ3O2rDxlFMhBCJVUC+/jXz4XUe07xGVELGvVD0XUOAMilKWXVY5FmLMXS9cO+sEZdFWJUlHyL
CiKKFyjBoiKkYOTZISlN7fmgDGT1Xtf38HN1lDPWaTEMeYCJEKlDqyl40qr3PqvN6wdsPah8roq+
Dzi+6oukBJC6CDrAcOY7SKXGZl4nnpobezCqm5KSWFVdWsWAB45kduLgSNB0duspcmUZDCHo0h6j
ID0BhY52EV4ieVc+dsn8PKbtnTCVBUYbmv0ks4hEVnMEaDtAFxnQA/2ytEUyq41VLVc6Pgh57Un7
dlMcQDO4YZWK1s/lpxkq5Rn4skwU0jIVdNWK+c6Mp4x1bZEw9i20qzxYxSA3yH/TlB478CrlA15Z
f2ZwUxvPcaKdWv+AsrSVesG/EAvA3A2RbBQFDONc8qLF3iVaayRzgLukHV7ydrBCtXeve9alf0iv
aWmCOi/pIEthbwD93LsErhEDuWicRxspuFvuSdWddyNrhkalehD26FXZyQPJWnNPt/LH7F30hg2R
PWNRFqwFjeXPoo4VVMJyWatwcxXjJkeUz1+0ZBdxrNt6zWsWZuiXlhLrIa83kMIdysJpxspOmZkV
YyV0PiC2nZ4UmNrxRt83MwHI5VkzK5U3BWVghAnWaqh4HqVcLgwEyd72QWxmuf7L71gpxfpyVGi1
4SAZAs341SdJKHGVisx0kF6THFBKobvL2tIDZePjdd9cfa+BmxzJPYZjNIV+MfbC0ExQ+iOwWume
tNRIbYqUU6L6wueXH1lj9srq8qCbYUgQUVHQf/56WXWcDp3JCs2KkRedNhz3Old6ZddY/IgkPxOU
91KCzHY9hvux4D/4WnsLuvnYC/muCNMbDYR73IVSpG9cFGS2Q5Pfcfmwx1Xndnr83Mqq1fvFVtXB
vhB108EY/V0Zd+eoFTJz7kGSKKShyenF0yiG8JXuKBXhRg6jvS5rs6n083sUKum2UuJdqQ3gMEp/
8OOU2ZgXfmonaYPQfg5E+VRq6jb0u31qTD9FudrpvuJ2bRKbRh+HZqzzm2Lif17/YqsOqJA5CuAD
MUtBAdrkfuCbIvExeTBlplB88AMLdLzuEyovA8wtKkTG7esH0qcOymAilIchwjghv8aEtYluCGhi
nPE3b7dedM9sEK4ua2GTOM0iDE8GZGB6P8R42u/B8idTsBNnhEqBBCzb+DtGH8QbWibV+FpmIWiY
9cPcLK9K9KzWwGNcRArRcRIn2cz8J7EDoqmYGTFjtSC7NENdAMPQT3GvA/4PhODPiJPBwF0BKG9E
6D7m3U+pkNxOI4MHCdxGFoC0hWfNltbEH1zCmuP93mbDGA6ZhpMFPLrxdam4Dy0h2ei7eXJj6Lxz
JhFGiN15S8guNId7VMGYQ7C2gSs/G1sWhd33Gi6xrqg8VIuB6vnmXFmBede0kCe3qE0CM07t4Fba
V4+kXkNmIaqbBB1oqHlfPzZMu5SDyWnQpfEMuzwgC7yTYxjCDHOTCAoIqGv0XnEmTaB/XD6llktl
5k2i9qnYSJM7tveh/irETKrbbyeHskA5V9FEQJkNWFhsYLBztmUnxECnegiOROxaBZMIa1D4e4ON
mFQhtYWpShnf8nsEbwFHVCZXA9MZykXNJo5Ad0sUr/Pn1ske4nvdziKMC2nY3tkiOFCdeapWF774
FdRVjEsyIVPcEzh+iQCGsofqkmEpXnr6g9FSA5OJ3f+WnlIrp17hcjAE0xhqk0vksMXRnFSox0RW
lF0At+kb5BAyVob6LUhRNsk+LEJjMmWZmCTqBMnQPZFqn4y3XJkYife3JwRlhI75/JRAVg1GRI+Q
0eiA8xk7Nuryeyik7FDHcCxQ05FC2MEc4C4HiJVMQpEQD8VEdGGTd8axJ07wJfcm9gyg+iDbRhyW
ctUq1UElEAk49rcqeRxtWkCzxI8/GvCsnu/ql1oYozxSC3renzsYG9N6l6M8koc1gIsMjhB0KRiL
orxQw58W6knE3K3a8YDvhEc1Ezn0TPzTOBoRkJ9T7eUaVJPnrps2RRs/JjVEhucBjHmRtDVS5Uel
GhIUwcMEWnKBJ2fNU5hrvKXjJVDV42nwm+cBRCQmH0WbGSrp9igCY4JR/Z1SVgqqJtpPQDJdOfN/
hHm/N6TYkQTNjMZ8n3bdbuzn1zmpT8hg7iJOap0+Cg9xGD6OcXGXVuWRqyDOVYfPcuLfRenU21FT
WqmWdWbXi4U155N/CuYweoUQ+WMcRr0NaIZ/mDvVeBonskoxqEGN13NnX6lP0P4C3agcgyCBUw5x
W9+rRU2oCzCTJVTda9YPW5RJzo2Sup3fOUoy2ylfWZrEvahhYTdCi32LO3uc8wETQMMZVyRmFEYR
6HUuB8FNo1qA9dhKMJ8THRJVPVTGch1SCTKvO+GYHqsA4zyZYBnd/DzL7R0+/qaOUDYoUQmQeGhK
VjMiYdjZSaMdNUN24uq18bNN0DzyvfoS+L0lgQEqTzovL/nnLpK8qNNnm0Pb0xm59FnzwQtYhqns
TrVwQlZzEvvpNGrtccj9m6DRbqWqA6A5/NXogVOn5R60L7be4GKQwaqGaYCuqqygKc3M6NC4iB/I
9igpkrwcPRqkXb18XwsPI5KPIde9PEXBPyxMyFRj8lQ4CBgyKAINFDGHMAntWOYtOTW21aSqrqzO
oNntmk1UFBbG1ZyoOIe+YfcTtEqryRbUIbbCLNuovvqLn2QnaYP3WhJ3vI/sDvRBINUxWrcPMDvQ
yIeKG891WNqVDmZCuXKGvHXiAVUfg/CpzeroZLP0GE3RBv9rlpHxPDf5TRvWO98X9uKMMNa397ky
D+YsItXoxXijpZkJobp7WUUyq2DeusTIgqaZpfI7G1SwbwFuE3TNj4ZHCtrrZl+js6w1rhAgfJSl
m2uBbrWKfs4q5C5t6Qp+vw2MYziPd+oU7/je39dCva+nbKePGWZkK4wzieVg53XwHKvqrWIMbixC
wGgMPvhwhldAghmvE5ULz3Gc4Y8ZNtiePa79IaoQPhcyp+zkg+IroZOJ1dZXdjmv2NH/I+3LluPW
eW6fSFWSqPFWYw9uj3Fs50blTJrnWU9/Fr3PTits7Wb+fLlKlasaAgmAIAis1UutU8dC7MaGAjiK
9msyNW+zDvM09BzjH3rxGW+OldMu4myBDdyLleXQxL2jAMvWEGS77oClUqJANbyrTfE1Lcyv/aIL
lrIoVqYuh7gt7majcuUFQHaJMNyRwTzmOgk98Fn/bDCT57TpotsoRi3YemWfZNXPWm1fewHzdJMw
2lmd+ZMqeXPeHsOuhun1hnCvJrWtYVDGrrCuYzMlXhGTcS+KBZr/AozLaOiYKQvZ15bhoVVRjxmF
7GYxWzerys5qJyLZsZBMfpsohzoC9JWStZ5aAnNZlV4TOUZ9uialQ/J+sfBwADKuZdgZpWaXgEe1
lRQ0SfMY3w1CZSdN+K0KBBBqAmlrFL+LdbHX4+5nqSq7RRGIoxjA3+xn9abJx8JtzXjXduM9Rs9v
dLkDLVSqux1mGrux2sWxeYPR2KdZA0leXKDyIMpOrptfg0x+G2XtQczad9B4Ct7cZ70lmvOy17rk
MVISp+r1W3EQMMdiLndVBcPMFfW7Xhf3el66chd7KH56hqA8KHSHZdLBh1UtxRPV5IOu6ocRtCli
y2DsS20KOI/zF7d15gBlsg9RSgGJGiK9XKLaLwWUb0Tc1NvEmWceAynNVNmzGp0xAF9RFbCes30r
QRwPQKlDrizM8OTKJhMM41Cr8XHp0mc4k3U9OdhKIFfy2K4VfYmIughQDVQtzkBEayCco1rhqMR2
rExiPGdiDxFhG70OgDLq5KcciI1Jnjw0ZXrMQw3Y3LqzlOJjpY7HKgGtVmxYQSN/AZkuLtuSgcgs
IzIbxF+yr007W0FMe1yKF1Pp39Mhe1MG/UnDUB0aCq0RoTqbDScNv5SlcOiLh1DTXVXOvADcCR3K
IlFS3FcNXnbL7DUNQXqs3wZLC6az8LmP5e/5FHlJJB9kQfG7SPWuL/nlMzPMab3mbIqUgfVKL7DH
FB2FVkAxBgx2KCWxEA+AkSLu0s4CQAwXCGYrwV0LZnImichp3YU0wZ3iXdDpiAgGRo5rZUbNqco8
bShv0iD8OQRA3OMoTZPMS8Om8DMqygyo0uPvqwxeimbRiGVqBWYOTEsh2QHRf58HpteXwU+SgaFn
1jA1j4rV7A2oj1koaYq8r9hegfNXMBdFA/xfU5HivjTandPdVJ/m9wVve4kjAXx8X6E9Q3ak1IXj
pZ6w55GGbDqbTJmh8UKlXaArtRVQY9Dog9saTE8bdpoxcxTkSWCvFtqoKYjDszfjDARdR35TLPXP
61vJk8HsZFFomMgn0EKStcOUjzjDPl2XsFmeQWkUmDBEQmX2ok0gqQhp1QAB9w71NwGcQ6A5wZCF
eozd1BfvMJjU28FTaVrmKbtdPqPoubv+CZcPfNRJV5/AOKmwAFU5LvEJc/azG1Rrlvd1+4Lp9C56
y7vWTYLWLdCE3aOvXXv4K+F4jhFlFTe3jxvkylnmIm8CaTQgHOC2zf0/vJ3lTbtv/OzErTtSVS5c
k5yl0Q1fSctwoU6GDtKoU3x0t54G3BBzEP/NR95o4+XIN11YQEqCJp3IBp4Bf5dWNEFXkxoLG5xo
l1LmpT8aYCwMJ/1RvaWDUIGVuc0zHh+Hyc95eCCbxqvgiVNGFNKUj3eqla6jHhJjBPOKlwNHLZwe
EIQ4LvgfCp5FMMuJSnubNz0UbBz9btyZO8PXEWFyvA/3TuiGzzrA4Y1dxaUv2SwsgIr7l3LM0lYq
KZQERKyeAjh4gNGD7ukpwHDZDDKrD8Iu3mpyJTLxZmlqOa5MajpK5ahTsoua5n4xTNxiMZhskj2e
Cu5FjNShvgtcfLH4Hol9bzWV4HNcZjPLWOnORKWqGgJNpf4a7YUnZKk+WK/fymHXiRYJHIA4uM2t
tlMwvjtawa3WclLE/9h1w0B5xaDPBky8aLOWpGIZLV4NBhIkORIAa0NXeRts9UFC71jijrvClY/8
RpWtigsFLv1XMnOqA95mNEBCgELyIjmRiO6DWeyOZlAEPMvmSWIsu46mRJsN6Ig76geLMurlI1ic
UUAGB+viwl8xgv18fWe3PfasHmPUuOWrQq8LSFqE9mGa1PscmLvXRWyfN6slZMy4E9RWlqt4gVrh
TsdE3+JF99R/Ei8+5c+CPXohnn5uU6BgFCdeC/5/eNFZRcZ2VS2KikDADlKues0efwwoeCAnBAqF
nYvoHsNM33WNt4+3lcZsIqSPyWiIWNXmNTjR9ibBxRvrT8oRFHs8otdLhMuPmH9WkHluARlcXXcp
DEd/GhzVy7zuq2lLDz/aH8FbjPI4+P0ezIP48eYh7JK98H3itDrRJbw44zSKQSsqJgI/UwMVu0zV
Qe+F1FIubHHpj012RM8lADhQfOUFg02TXQljYoGOh9J46KBuuYyuNh8zXBk5+8fTh3H6sSujqaEi
qMVO0Q0Fag9PID0Cu4p0IrUFwNQKo1LtseKI3gwCK+Wo8qsTdOnFrkWjAYwVHWrW1NKqZe+0SsVr
mricgqFWs5LEeL4o62owEUjCLWw/n0o0wdCK/HDiD9Vunh4rUUwASIueGMD1XrwqllIrXiLX0MpH
PVV2clLdSJFeodg18RopLvutGA0ZxxeyUEoXqiEJ+uciGN6LRLrNUGbDEOCnTEY9M12eUrG/Ler2
Z0fmgxokL7GQSZZRV66kmU6doAJupgcy44qsAFxqMB6jOn4bIvIQVIqHpocQz7nF23X7460XEz7i
SsvaMMGH5+K+GwaHJDJGsFonREpeSYhayM+vS7zskGbWiokhetoX0iBDpIpWSBh9ecif1V3u19/w
uGYnu2EC4hkvN968L2qmoihAyEOjASO0MRtJLxYcDIUyvOHVeh9gtt/FM/1elMtdMZQwxQYAHXXL
w5egFncZsH5JZoEzlk6oOpIkC16oNX/Jkc+Nn0GOhQGN1pkRt3o72mVAqeWldNux+qwyi6dhiGM+
hnmG4BWOPpmTxVI6cTclCrh/NLyCALZyKb1FbL1+lERr6VMcU1qzB/OBHfV4GsmVfQhrVBPpEGHc
y521+R7Iu7ctmkw1o9sBfihxyk78v0/pUgvBMxcwdk0djQyMN6H7QIy7AJuVgze2n1y1P06N5kki
mClD1HmLzJrr2Q006fW6bW7G+5VgxhvmAGxiZkTTh07zCGa+ApX70ksD+oU9rGQwllibbd/IwDzw
tBNFB1uOgVM7+kONwU06q8PrkNjOSc7yWOLNKVTg06hvexTpj0JV1CcAgcD4TD9zBQyu/s2xspLH
HNC5OjbypMO9PypB6T1ByB3G3fWNuuzp/t1EDOZknlohBmAMtJrRXEk8emrGtRVrdgUEyh/NTn4C
jRYKcAHsWLCMW27rBxVwZRtZVk5txAgIoOYQxQA6UN3PQCoerIEim3+Sd9yZIJ405qxWwVFbDzpV
F4klqgjH+GZ03mUgFmU2j7JmM2CtNpA5rbtKLjEWBwM1Ank/mRIea27EFhgg+sLJ5TaD8koSc1jr
cgo0s46Gxv2wr09g5MEsvnjktsts5lgrOUw8Eas4lsQUe9W6oh0/FqjDJI7yVrnaXfFOL9QCiH7x
5sm5jfyHkWpEAgi/hKjFrKRRJ+awFAXVL9wlrzEwPYGTelJRncTYEwBw3fwJwR8NJUqOYSRe3rXZ
2oKZh1/ymfUleR5L2pAvqAeJtuoJ3yqv/KEllno73yG4qf4HKN+xOIRPASq5Vr8rfF4bwSXkwoen
nj+CWXxzzgrw3uAjQCt6SA/NMb0RfDoAzSvKbl+FVuoy0XsIh1gMqbqN89GM5WHQ6pEiOdGqYs7b
3M30eSWNieNZOalE7rC5rZvfFm8TuNUB9Fg7tAVLtcsnvCjxB/G3qxNnqewzT5aFSVEoCAQoCmd2
dD+2Vv4IFBIPzUKn5DNqYbInO8Nz94WfQ/G2kn0Aiqo8Ab4mhNOYF+/SB7Ar+MRN73jcS9sO+8tm
VCa6G0tI5ICGu37+onR3sflKjE+NUTjd8IlzkGxH1rMo5v4l6YKYADsKx+PrBNw/Ot8Z/sCjvB0d
5d3fFaNX28fGcTk34ixATjYfJI/iv4MGzDb9xvqT0bLtQH5WjQk/85KmczpDWK7fLp2+b0pAC6Wq
HUnRt+uruB3Iz5LYQDMaSrFI8DzxEO8wErxTAbkh8o/BbY1MXQXBjypKH7nO6so657KOBkFoFAHH
5HO3757IMRzxkhDe4FFe8Yg7pgB11d+4lR2eZGbj4gVD1jLdOMWn2cZyFG7j1NIBIT7e5F5zSNE3
GH7WHq+v6/ZdCbnwvwozWzjJqdlXA8RSDmhqnThAwMhKU0YRfr7UVpJaxYl7d6CN10x2Q/HwdDzw
GWgpVhh1qyXBhb1GEjf7uLQ446P8xSn2giUuFkXMCH08po5OaMev6vMf8FxsOCXE6yAZEjE5ADhZ
fN5qn6tJ7kgto46mpNZoawfzGHkD2t8/MLH/BtEJnBoreewdLRdCyQx1yGsP/86Xon/F1nZg13Q4
W7phSb/JYvLjUY6meFGwtMYpGTCr68cmGCPLk+YQX8E7mD/mnlZanZ/ZvITgshme0ZOJq/USU8eC
7MFDN1T3qaUop7gKtLEVPVJInj84sag+l6b0ay9Zny0j2axMuradp/mGABYRNNYe870puJ3PfZSi
hnlNGmO4U1lKs7RAmnzS/ErBu1TiURhstMgUluhIpz+wHo61fjjxylqFSdZSXYFMvTkMeHeTWyt0
TbdZTrjUHSKXexugicw1JZlwKxJdapoAAoGJ0jmBL33KXik+gQJCX1pcC4Nd6wi+2P0JPMF2aDjv
J5PPSQRVq47WuHv4inqz7KRbcsC68j1lc10JCDYMESWbS7oxUMIKBZzFEySwI7c+bU6eDsYdRe7+
A3GbprMSx6SPQhxWpCjpbQT937NtfFzPIy/0QS0pvi4u+K4R5K9Hg81gsJLJBDq5NfUZjZ6Lt6ih
NZbKITGfNC30ZMItu3FWk60DtEYN9JMCq4nUg+A20Prdrn8dyw9OYXAuutc120iPDRnwmJKCUr2J
zvrfQ7ge5AWQTqBZU4+VXQnaazOI7xEhnPe67V07y2F8odYqtdDpc10X9PfDlBzm+P26Jlv3it9U
YSw+TIBoGNNr6lDjENS9ZSe/5RISfQVzqWhL5tyKtw59yNMxFGUasn7RNDD0RrMsCQ59XbLaz4KM
6SGw+uHNuVbs/FPzmWIB8F8ftxfyLJWJnEMuzFJZQuqE8m+t3mZAO+Es5Ebp6zfFGJuIBEDvdBMW
EnGLIk+HGIc9GA7aD1VfdGIAtXMpnrYd7KwVYx5RpKmL0UCrSM6aI/pATmY4fALA2H2TkIQzH89b
QsZQ6nnuijCm9yNzZ2JkRAWa5/Ul3Iz8K9NgYlSx9EmmpiXUkTChPTaPMWDnyZNQ5jdxX3vCz+vi
tp34vHpMeFoGbYw7dJd7Rh7vxtADToxfzJxV285KzkqxQ7VZW4e5ZEAKvT3E2ZFyyUhfRK+R9oUb
ghoZbYISF4Scoxs7uZkvRWvo1MtGW/IqlIRAISfh8ARoKdgJp+fshHlbXmK91TKIkXawJAB+Ha0z
KnPdFAxwhWQ9pJo7mlhjSi9zO0c7/FM/TOs9Pbgr2rXGzRo2E7GVaMbBkS+0UTFCND24ARd6lG4p
iApNibhqbi7uShbj6eiKToY0/CiOjPLBE11pl9vfGrDcOHjjUSLrby8NK5mMq4dlHdfqDDNCmKbk
cebxI7mtUeg2ADrNrSpuevtKHuPtcSiFSdZAx9EGfT0GS41wH2H4XTT2gfUxdOgkw/66Q9LfvMj8
VjIZ/ydCWQaFCpk50d2gHr0mea1Fr20lMBnH7nVh25tIO7tgsvrFbLMczAhmJS2NJOmxUXZmmexF
HvnY9umqnqXQvGWVPcfRCPb3FFKiG8M/m+U/2D68aiRPJcb9pHyoSSgifproS+7xyorZ6VnmHeDb
lnFWifG0LAH1aK9+1F0Hp4gwS0gvIWgFHo89YktzwLtE5V/frK1iM7bpLJRxuWgwIpBXVzCN5KBb
eB37rD3Tu/PoJ57mKE+LjaGQ4g7FpgPfGXgaM74XqEOZKSrWFW/buT2m49dpNHj955u2f1aQ8bdK
wyxRJNNCcuSPE+B6QI3FWcPNHHm1hox7LbkkCeCQxo0DOFMp4BB1l/i0zvEnwOc8W2QO10Gs63oe
IQzDGN/SEQWsZojdsJyermvFkcNS7816OcVGXi9eUDZPc1xUVqeGTlikf7M/GijoQFdoaqCz/92R
66BfJHWGDSzqZ1F51JqX63pQG7qIfeffZ5GUMjEwFz2mv1/jFkheZllDPQql05bnSpt56koSU6IJ
gxz1J/BUISTR7stE8EFF44Y3tD+h1X1+lrrpPiuBTAwcR10vuwyqpRhKy8ab1ODkWLy1Y+KeHppx
owwIDtOUog9N7k/F1N82Yw0UbADUOtd3ajumY+YFT/doowCQ0++m0KODs1tA2+EleMa3gxjgpp0i
3qTmaFp1jLFGkv9MlMbB7OReIPG+D7VbQxo5+7iZLK++gvFmvexjU6oaGH6kHoNsPESJnfXavsZC
FxEQonuVczxTE78wUR19o+heQHWaZcFaRPR7jwN+XvabPdopfZT0PP7g8aZHr8QwiuVoj83ECmLG
5Rlgpim5z0KOM2+LALmVig4SvCEyLlAGZq9nBoJGh/mvTOutqL+p+/8ztjytR+pnKYzdx23UpZhi
Q+Zfl/akPDd9D5o0bo8kNbfLbTmLYawfsAWYMS+omIfuBjgq4AI9puB3wInsYFIlu4128z73BC5Q
w6Zfr/Sjf1/lNpmpt2QssFESpnPQ9AFCkr/aJ4BPSBoAKDBi8buEftQaNSXwtC46JvO3OX2s+rfr
3rzV3IZd+iWDPUC6YNFCI4Uf0We/9DHVnPoWw1q3KCGHiyW+Z06wV9DComaH6l3VHdVufhQPY4Eu
0CO3hL15RK8+hjFMSSpi/MPH0AICOrMPwiO+xxEeZAe4DI19Xfet1sXfdGcsdFqGKAcVL9bXQePW
LYXwJn5xS1nIIk6M3na58zIzVlrJydgXM1xuUUEcYXzJtcrPkr8AYPhNIcYkxaZrurCDwbTDY6Dc
giUHyCGPnFXbdrizKlTVld0HaBtDBwmNHniJF4FnQY5gnQ72po3ubye6xRgDjKP/ysVB3T55VubB
JKKAherxKI/9IuD0tGgQFpB4A9KagiTwi8a8PWMOuqAS8ySTEVlI9ToBaD1QbqRU5xjhRyniMn6d
l5OJ99PUYf57wHJmvS0f8tt4p7yT3fSCF5R/2PEc4xjtJnf5Sew/YarZDmNn+UyQydIQjdhgEfeK
7GaERRp9xFGRt28sN7oxoaWb6DBLEQ1Oi5MfQN9o03aq+dPfnp+/9GF7yAEpT6E0sGvBmFtNDsSA
qPfUYbCuuwHHOBQmdhiFGUoCDVVz7gfTyQzuDe1/ixkKEzNSsWuiKMDOpMGtCXIPgFVoISf+c/eG
CRlGZczzUkIPA8nMnhyHI0bzn8JP0SPusj63TkW/+Yq1sy8HNVGCBDgIdMagxWgXJoDSE8A6/OS2
3lNYep5AjnUrbMjIyh6VQMhDT7aViIKlzq/XDWG7wgnKeAmD4DIyUiZM9OViZlUI6x7R/jt86h9o
ZSrcA5gCh6X0Y9zxcOkuOVloZrWSyIQMRR60PDYhkZ7Z4ufhqcclttzXz5TVihz6vQrEfZfsCywo
fSb8+RMDBn59x+/I32pAxaeoqHVqdBCUnRMsU6GcB6OnygNnAC+yIKSh1RAdrUOAM7/jNdlsut1K
HrOfiiJnxoTLqKdGkxck9xnoEMOS43j/saWgsQS9u0hkwkjpi7rOzQQL3Dno5AHON3pPKban4A+n
0TLc/oVXu6JR9sIvjLNExog0bVZlgApAL6P1qkJ1zHG0SrGwGwl8qECqCIHhJJIdx3ZplLomlrEk
vQ2UrhYgNtkXn3q/9NHCflAPtMQZudyGl01nNGVFVlXM9lygcclDLlUquibRVSd5lIWNIps94d0X
k3dAxb4T7vnDGzyZTJwWlrmLSTFRA53osCUwje3mJXIyzDcJLxRKTkws7aZzCXCiGwXjOFVom2+A
HJoK3jm4abwr/ZmArpWAs8uEkfqtaBf3lA+E7BIntZfbyZY9MAunFppFr+/x1qiAAUCpX6vORPg4
78xlbCG1dGm+BjZWxZLfQGn40gOBwct/UMue3OQIsODU6Y8qOuNzC3To3vUP2faq1YfQ5VkljrPe
Rd1iYPsp9bCMdgaQSN9SFufGAgWgW3/lwQBzJTJ+bEiY8UpFqE7hhgG2dKfvpp3xacBiG14gAmT9
r2b2fltuxpP1RGsKvYfMxpkc7fN4ApoujoLhtr0zHe6Nadu8wbgiqYRW5pjsrdbBEzmPON80WQFW
R+2182iRIrgbBbDHRQlKxGX8Vkiq4kjx4uhit1gAAfUHRbsVJomXTWwe7+avz9Fpf8lqi6W5M0Yh
RTyJbug8wtJ9UC12B1pcw8MX/2GIo7/O3BibujONiuqfZMPNMlVHtZEer9stTwQTQYoJN3AzoNeA
QLCTErBZEq9TZPsYXa0bExnwy/HU0GySFiVlW5I/1o2cKJ+FKP/Bum3f+00TsPkqwHsvAUXH0Qjl
vPvHGSmmZm7nr/sGBEyvE+a2FJdiOPS6TzueO1tNj6GTvjSgItM/XV9e6oMXR9DqQ5gjaAhmM1YG
fEjedsA10Y9kyY6qWXs1MTjtJDxRjLNoZjYWZoHkIc9m8FC31hA/ToPqAjH370L9r+Vlrzz5lBlZ
tkBUBqioj9mcKANhHpCywLH40cD1R+/ANLhcWUz28oMBp3bqGthR2qD/UCBmapEwyqwqz25JQF6U
hAfHyFlT9h4UItYFuGHh+lg9yAD6VYEGhgY2ByRUnDXdPj3PS8r4yJITlB4mxJYpfdPJa4BLZMJ7
JOLJoLFgFb+UNgymUYWMsa5yp+/IEzAyZrurBk5p7z88/qwNcxhqM6J2+1FFJ48zcuf4SJ8h6uxx
sg1rBoQI7ybElcgchvmQTK2R4Pj9J8a0kIky6T8xBmbBj80802BOwjYYgbYuwbOJNjkz0KxHzPYJ
U+OpJPeuBxHevjFBhHS5gU5q6JYrr4Ga7HsNjR9j+j9KYeIHUUMDLfbwLgXzPSMBss17IQ8cM9/c
J4KxabDHAX5YFxnLqJNESPOZ2iA1i11WIINQYofOuoCTKnFNR055Fx7qO2zcWMtkbKMWpy4d6bkN
hNrapvC4gq1nPiWnIfbkzzsA2V3fsc3cbC2SsQ69HaZioJdY2sybDLYGc6RwCi0wtdDM22Bqltee
vXWSr0UyViKLQlnkI0QO4osheuP847pOvN9n7KPNkN+KIKH0SlP0aqHwJo3XfcDZKLaZXcqFoas0
qCB1dusahzK0MgwIdZaKoTNv+dsO6NWqXYwaj7MeFzQm0nGB8BgfNGc6jMDc/5NGxc3+yLU0Jtsq
SSmGrYw1VMdBOnad5IdF8CD0pgd2sdeyyw+iFgLIE00xY66Zlp5UgifKCoho9fa0gNJIzkLeOBgV
esU9Plx2dSy0gMtvugkfBRh9M0heyRT4XT46er0zzS9RljoR2kituhBdInwTu911u9qazTLWi8Ic
S6WQCY1sYAto6wJABo/GDTkExz/o7eLZFxN81HkY+iCmJuwOzox+/snEsbT4IsZvwtErbF432Wb9
m2ASBE+RqqmKOv2i1dpGKcmSiIbu2cfriCN9Kr7JB5ALF6BvpXdjYL769EwEe6Tu8wuEW3OUwC8j
ooJm5o9n19/lh7MWLNk409BHvMqrT0uErntAXmEOSEOxB1DzsKnYAqekW4HcBFQQ/JkcaStxW30F
69fFktTSAi6fj9KIQjvqnlM/BuZ0jNsjnTnUAN7zEnE5LrbD8Fl91rtlgQRmRCB48Ax/ctQbUKyj
mQgNRd/BaGWD99zmGPOmM6FYiO4BXMAlFgBAMZe6BtAg7ZKk8zjg6nK0GzqRM/h8g95KDCg+3L/C
mJAv5n0kTY2IpCf4okTfQtMCJPX/qhET90lvFPqcf2ikHNIjnZr4h8Fu8P9g5mbzlDmrxPb610BM
FlW6Y+G7cBcf2x/DS/M1+Vl8VrzikEYWoGbV73+zZ5gYMwmwmkWg0P3uJMkC9hWNPl9mGHYeBNvY
kxMth6L30gmdIXGuy9vctZU4Jh3Bu7oozRG9xtTJG95Z7KaWduL8+boU+isXUX0lhclAojLqtFqE
lFDW9kozu6Aj68DrMb5el8PThrHBOAeudlpi8aqFOPHiB8uElue360I2H7Nxjf+1RYwRLiRshUyl
W2Ra2kHfhS7qihUKe6C/42KUboYrhbLuSaZu6GyncyNkoKsREbRBZ2TXMZDKRz8Xx33f3JGAl7Zt
Z8Qraczx1wk62HPq/+Hmsh0VVxIZex+XqpAimskFeu9K/UO8gMKGvMcicfTqqSk8fXwJxl2Ja8YY
gUi6wiTHE2dDN81m9Q2ME4gS2j9KtFrREgLFNhAsOlKBI2GwovzPW8l5W8t4xRQBsr5WcaEHP5Du
TIb4DWjaj/JgzhYuP14wyPvrim7rSUnzQAqnSx8JwioBkOsFvX8BkpuorcFD5+YTsg6VkzjzhDBp
5TDXU9zRVpo4eeo0dyhfJOJd12OLuAUsI2dFmExGzDt9ACPBCBnhHoWEXdoUOylJvCF7lsDX2sXz
ToMFidVeNAEPMx7k8C4ADLJQyU4xVJxjaVtlSoIH9iVVYVs25zoAUrRSTJ6gfBNqsLiTwul5MZRG
lYsYqvwSwvZtKnqXoEUK1e583vU5Wj6UEoO8tfi5lzHSpLUP80DuemJyKnk8sUzZV5fyQgBCEPHK
WMPo8C3u/5YodEjOfiiAoE7798B4u769nOU0GQtK6rgN5xSayo0YWYBGrQBdqUyzZl2Xs+1/5xVl
rEjpE2CxqJAT5qHV46qT3EzFp6r3BAB0Xhf1H4H1LIsJrIsUaxk4n5D7nmjZudVXJSH5T8rO9Ki7
Zi50kVe+XstkGAA5hUS7O0VlsFOb50S5F6VT3/qiyUvMeFvGRFA8os91bCa46ZdHBcOQrRaCyop3
OaRvGtd0YgLmQIoux+wB8ll9cA10eguzAoa40JqCl3pOT2LwvCSK02k9J0vavhaqCkpFH6f+R41/
tZqBqQxFGICpQTx0+/HU7f6FtuDVDjcXciWIWchu6IGvNhSiZ5onPZUcfXwWi45jjTwhzDpKwrxE
zYCX2lKL74RQ2WX6YJnC35w2Gg2JIuhOLkCrzXzBE7SywI3nyR6n9yVOHaI8XHesTVU0RaX3G0UH
g+DvZp4pRlVLQSgiPQKJNVDg6vALOFv/qmp3FsP2bkZ4EcwKmiH8/6pd7RuOFnj/VO2M3R9U7ehG
X9j6SiITd4eEGLNsYo/aHrSy6XcQ6rhSggfkhOe7m41JRDNEFAZAiaSxbTVt1HSzQGMThRZQWtCR
/gMtoLZe5/PrENs38JU8JkuXSoMsqrSMFPLnHcwtii1FFgi6DQtdCrRHAeRrCr2Gd5MVeryu+u2F
PWvLWEyxtLVufpwui+i0zX1bizbpHjU0J1w3zc0I/EtNnWVlHOJ5DLoet8ekjnL0Traf0ng+9Mb8
tRoxn5BHguyp8sJ7qN4u86zkMpaTSPM0tUE4YXnNb4KVga/p5/wZEJ4lspJT5FVul1kByIvw3unM
wFuxhy+FTzjev31LAr4Bbi54Eb/ANe8H0IRMCrUqgDndrKYIs93fTX4AruGXMCZsCkteiMGA4sOQ
5HZTZbYw8EIAXbYLh1yJYIImiGmiIVOwnf/3uc/NoLYSxThIMahRhm1Eoa74XhZPVatbLW86Z1sG
EI+BKoD9YYHfRSLOSFUJ8YTpRy63TqzEh2ACINB1J6B5zeWqncUweU9e6VOw1LSEImg7pO1OrH2+
LmHTn/WzBKro6mjWCgwJpgq2Xo1BEKv34I1SLLMW0W3EMwGeMoyVSUWE2R9gL+C9iDar4TnAWQIb
vDemeaydyS2Aaa5gyOO6gptpKtg5ZcWUKF4z489dPRYYwIEjhTrYhUy120t1odhNnnwftdIJl5KT
HmzBf4Ns+yxR/n1Jx6Saq1ypJ89sNQwIillmm0L0MpQNJsolk94DRB/3gmOqTE6gybbYAT1F618j
zBR2pXBEFetLHIoHYnZukIG3lTLpkErgrMzmftABcDB16yiNMC6pdnUn4gEP79Rza81J6mlEv7m+
+JvWtRLBuKKmRjMorHAMi430M2sDn8SGXZdtY5ua6F6Xtb3uJsCaDEP8yAF/X/ewqIUgiAgtTc9u
CSI1EG9FVgpCZAusr19LX3Po4OsEkmGbPJP3prrhIf9shoXVJzD+ipn7MM0yGcaWRjZw9J0ZMLZd
191dV3XzbFyJYZw2zQQxzCaIqU3Rb/Cq0xmNP0gAUjTKR0HWfQDbc6x601hWIhnnBWBGKBcANcLl
IbLy8FAbhGOO22UJoBGIKIKbaFBmPFXJ0HIoa9i/EV2khat7Y2gvx84Czm5sxZ+idyQ2jqRQWPe/
Uu4smfFYQ2zkpk8gOaoVD9HCqfPX6zu2nSWulCO/G2dsSKnZTBDxLwBusG92E1D3MrDSl5yr3vZm
nfVhzLDCNFaSC7APGc0MYovKYGPuOApt2SDFRtZRyQWvDHt1wG2yR5cBooeC9r3erm66wNLs9hTc
g7D2oNSOhhd54O9FFmaw+EAxW562Es9eKXIhFcgUQzzq75YeEFdMElfrWo5R0nSWPYDBcQVOdZMQ
3F+ZGDn1ilqFPVaSgLCSaIVVDcmxSF/jBsNXxkFrosOi5Zy13YqapqiD5A+RzMS97HdbycDfUJUC
bGWSJ0dXAIuWR7sqLZ7EkddHtGmXpoFpACDPoUbOKgha02mODAOm4tNZttZevurPi/2u7cZjyzHL
zTrAWhi1qVWyoUZIlTCsiweGaPCqDG+mmbwbW8XDZKGtd5g67hJ3Sb5XxTvHWumSXewjthCTD7Jm
aOyS5oYJYMhWoK+HowuKbA9Mpv+grABd/g6ou5wt3KxYmSuBjAv2VW4a4wiBdNiifw8BA4J0B2P8
i6t+phDbHAU3ijuwUxDbyhJorrCIvy/tLCRpEwjZ5HUS2BsV4phD5+pS5rZh7EppeDNooV2kpq+i
3nld9oaPmKKEI1cRcWqrH0ux2tUqChNFKeCKsh/4lRfsJR+9hHxUvU05gKKSaeUa+PmMW/QlWk/r
Khi96dvkKDbqSJKd3+I/PyJg3gr6x9u7KDr0pc/83vP607WNiAevhHRJk9GLyrqKrOJWgT8RFEta
kDF1wbOsFI5AxlMpGMRLUAY1blKQBqu7bJ5ecK97q4pk34ydG9e4oidfoyqN7aRIn/pk2suhCT56
PJvrjaU0amyJeW03QYx0TwULpuoRMGsqiW6D+wrm2rt1saAEPxqJm0Vjvu/E6pH0pLJ6Nb3RSHSo
YHSuPuY/1Kwidg/zs8dEivxoypVvqP3pVp2UD7VkjlaYKjEQAilhfNjtFjPa6ZXhz4mKK4D8YIzh
TSYlL1UlLZYMDlGpbBy1GN04NXZDIjt1B57SDB+Sx4o79tUpmP4fZ1+2HDfONPtEjOC+3HLvTa1d
lm4Yksfmvu98+pPoifOJgjgN/77xXHjC1QALhUJVVqbZJPzddb/aCINf9puKFgH6dNJIbuUZaF9l
uEXGAJoFDnJ+9wxDW56F6RnojGoCVNLoN4KulPI4aQPqkwmf7PSwyA6VbLyJWQYUrD4qptiP/L6f
JMy2GXiwJGXQWEkVokMKReOGk3pA2sHUUA0GEs56KMwoaD7mrA8dKFcpz/UI1dpEeDJizC0mS3TK
K+EQlGCG5AEvs+RFPQK65Eu58mSEOki0er+Nuccil7V3WU7VnRTFOUxDhSUN50ep1o5SLj228Zia
kc5DnnZQeysPmvnOUFrBQTWlspRxdJDVIKguCbfPudpfmvKOmwbMP+lja6OCif+JA5tbN9waWmqr
GWAUXRmYCgTzvDgCA2A7Qvh4SWe7KMfcgaSy+DuP6+JGjSdfGqvSlfIW/3Ty8/oHEUl0/BquoWqo
AWUD5lewVGnUp5cgvivxXMBDIPi+jZ+VBadDKyzIQefck1jc69BqLYTZbIXfXLn4QeCO+XFooNna
BVaaR6daBv90jRHOAjjEAiLEQxtZqT695m3+eP3HfnfTr7+VONcq/BlQEVYgbsu7HMYe8VBDpYqP
SrcDb951QxvkOojrAi8T2i4e02yUpURrtVmNYowk6YOjRJoJRlPIMD/2aWGLfWUtWWVGWXg2mv6W
j+6yQTWrUTOD/q41dryWwxM0V+LxMoJohnX9x219MXRFJcK7gl9Hl/gXQQymoM5AYgbZNpC0gRqC
gUTetCACd4VNECXJoMI/X4J7YOJzwcUfdpdhBGkCExFrj8m/QnmeIWq4SIEXQL5HU06EfSMBs9eL
l9kfAvWMshM/Atg1OaWLRjp0YgpGrvA9lcVzZ2VS/OpAZd1loZwOootr1NKUyq4g8AS6esYX2jSj
y7ioMXPMY5KCMtMlVT7nvIj5hcVaML6lzaHTCTVrB8kz7dsOGoQpVRcUDQXxr3aiXK7iqp2wHEhZ
mtxHsCNjRQhzCV5urIbPBgACm/dpjR7kUYwiS8oS1urf8m99AktlYEPhwEYYG3DFXWQVWFDAy1jl
lSXSwzzQbM6DaYHRsBL8MlAsHokVnndOJ9aOnj3XAUCBpbdAUYmPCneOI6vhwZldC2ZneHO1iwTI
wEsLRKdzM10406gkO+cncxlvOqOQrJxDsphKvjq+a0Kx79tqNrtYdaO8LsxJye6runtd4sBWckgY
MDvy35/iaNRBvxcJrADSVLwNvn5DcQmGhM/FxOvc4C17bHay1XpaYgm5ifTrmXe7ewzN2gqrBvAd
5EgZppxUCbpBF4QWhoN9AKw/tGmCHZ6Tu96bfM1Sb5VT9S6auTuLZnkrmlDyZiI9/2P1eCqgYqjL
3+KsVJdZMs9ZAlGX7LEoweIn2IoPZsbKUTzBKVJzuCGmWWWI74+xy+r/Z5gGKUxhXM783CVeihaD
RxQf01PhB77hIfa8sIa5vgXUizW8x8hlIn7jRyqacRr7Mko9vX8Xp1c5k1mhgLjJl3NCWaCu8cWo
uExNYaGxWx1sv4Kv2w0ohjEhELz8AeLwW4ij7FGhZ4owzKPHeuKhwvwjOgK+kpqlpb7qRyi0tnYJ
7o3QZo6LfrsyvlpVydNslQCUEEcTa4MjVv8dLRf85MK0V+6gWH9mvqIZu0pfUYpSC32piAHesoJL
BL/lVzDE3QHp7sw+BFSuX+xkz658Q5X8mtXq+IDX0kKaEk9p69ri1DI2EXNjqzeao4bxFXM0tLPK
qRDvg1LPddvEP67ZpqKBhpy5W5Il8bLRcCNMNi6EmkzRkdAFQnDXqt0p6NOf140ynEglx2a14BA1
hKRR4EQou8dQfo8sbu4jc6hi67qhzfOnaDwolhUBf1BPdm2UlzHSsLPNYNiB7hjZ4ly38L0KQVxz
ZeLbAUz4OEl7EslmhxvICIZdHLgTbi4r2SOF+quYsjJInUDIHcq5EgWJpyfBexmHt7oU2YxFbX4g
6EGIso5iPzLBrx+oNobUEBaEZ8IqUd6Hs63lrnIYfMFrj3i5KJM53LOhpNvR+dMuPSq5lINS832B
F7ur70Fcfig1p3XJwAG3a0ubf7u+zk33WJmjyuFTNMlFBPY4T57B5q/m9pIwwGnMFVFnO4lQDNCW
IfayHTSOgVuI7J/5bnHAG+sxxUuIO387zHgqgf0IOoTfxsXEKukhnLLEnvYwOvVNCzg9WLed5iP0
5NvWDn4WCF9ibqLqcX0jxc0wsrJM9S7mVs3CgUephRBBtTf90/QSPok75S70BJ9zZOjstG4JlXLS
hQytzmtO4RkD98ttcsxf+pLlwJsXBiA3hqqpGJehi5FRpoVqzAPB3e+747IT/ADjI709PYM9zPoD
7pNNT1rZI3+/imjNggJ2JGP9hM6i3hPaJs5pHHDPHlXCLoC0nBHavsMXSOBZmSRneGVSHI00BZkS
pJlMUm8VTCM0ZXAgly63kxiQ2e9lZcoY9X1bLVLyIMD6ErhxD3jZ6M62aAInwbiPttPT1bKokC30
upLwahN7YwTZq/hQv+EDHvV3uNGNWCGxWRzwwZZ291xA7fkG04HgyO81hkNvBUARD22I0qAMCaHu
r5tbSEXSGZwYezV/rvj7aXwSWBWY7+8q7OnaBhUaQA8ucgaP0yo9hPeEL6c+DeaMgiQmLXk7capf
LCrrzc1dmyTHZuUzmMLpgzYUYmSL4mj3qokE+I6zyh/DIbWgFFofkxdhX90T3Y3yUM5mMZmG3bjX
owVrc6nDEmr6hEwHt/KYiVDGkTNf7TlrUAvvup2toLReLXVC8kAaQYnLxx5YIex8OEnjbyOHEGa2
H5D9EwLj6/a+i7ZRX5Q6JXlVQPsiQtSZ9+pePwm38759x/iYi+q5o4doTvQ2SOeP4oH5SGetlTo2
4xCVSZHhyxLwz7RbDvNr4Ve+bBIp+8YCuJzMiFoZU3zw+5QmtWgqAUqqWpGGLAxcyJIfJTc+oKBj
A+OaQfGMxPrICe5Zz7jvQATKKJWgaCqG17sR8ShtzCb0wtaE+OdzfJdbSmPJpmoSbfsZUlI52EYy
hwdlBQv1shXyV95FvySTQhvKcUGIKDtg117VjgWC3cwd1haoICTksh5XIQKEcG6d0Jd87T47LHui
c2gwVRVZy6GiUSnl4dQrceCWQWulChR4i/8rUuXrN6Ori0bCyejGykiFZEidt8NZyR/QJXFk7df1
c/gdYEhZogLMWI4pKpjYOPVUYEgt3Xe+uAt3kMP8FT/1bvpIjkTkNN54AF+rcmswVip9K9BRP4CK
PEMdCugX4AcQeqNhV960l9Hs4qy+Ks78Q9rHt4UfniDvaoWPJWQEMqf3VdC0aQ/Lq/HAPRo7+f76
pmzlhmtnomLT2C2aFHU60gVMVZuhouzisLBBZAdZ+Pi50qKH6/bICaRz0bU9KiA1E4C8SlIkl4yB
UCQrXuQ3Hus1xLpFDSr8AFeXSvE0oJyFrSbVZHW8aw6jy3mKhUSBCOdC4/r62r4DhKnvS4UfHY2p
COig2It/Q0Bqz+9FS8Y8VoAmaety752TvGMG3+dZaclm0ve5q2gkfL3A1XZWSynBGdLORIli8dUd
IdjT3cpj0dQybVHhRzVSSY4LXJ/GQ7MjepnaDRkqGMGgzLy+rnsn5tu/rkuSxTjmJInkzwtyE+xm
bZGUXUJ5x4lczYKuG+q/ksuWNNh0VEHkRUzKivq3edYWaOSxNmCaqNLUnrq7iBP7rNxrM76uzFDn
L5iUiY8afLl8yey5+pHzH9edcjOrWhmgDpym59mkJfDJJdRuMTRrgbHWBhn7dSvbl9LKDHXegHvS
IJ8QkNA2ACJwURZ0/q2fsjHa2wnryhp10JYildJgJrfS7/B9Cp38mTs3u8hCrfikI8vobcEx7uJj
hEI/pm3uiBQ4S9550zc/fwN90aecMRZpho3V+cpWxIcUksrdMoNe7deQMD7idgq5MkYdOk0t2yKo
Ec5Gq9ati+B57aiCqziEZgPohMYrvPqQnao3dkqzHddW1qljOEXGMvQGtlufzNaZbLC/7MhQ/kDe
XSBmXfaz3f2BeCTjcNCpgRhJWVAMsFvnnV8Yo13kL9f9djtjXC2NygkUmc+MGvACPJdVb35GBvIg
P0Pj1AtP2qmHJsdN8TGB6yDzE6cWrJjF6rnZ8hBXP4DKCZQBt68gYI3JLvAw9UA6HgcymS0jgPPH
Yp/s/+CLki/27RpeWaXCTljGfZOoOK7j7CC8nThnPuvncjfbpRvtmRgp8s9dM0cFoQZS5Hwz4xmC
eWF5hlrS8A+UH6Bnm9j6Yx06GImrFjMx9YApsfidxo5cyqulUpFJ7VDMk3ScU0JMkNl5jT1uHiMw
axZAuB4aHypts8vb1Z6z2wN43b0AcreZ1ZxqhrNtFoXXP4UKW+gG8dFYYxtI/bT4p70Dg54VHwmD
UiqgrcUsBl2PUZBi/Hp/BuE4cAESITz/CHPKeF/9nPBf2WkxBxYrFukHFX+kNkZ29b+/OCaMKcta
2TRClpNSMQSa7zF04OYnEdSi/1bcCtVUkZwopDPN9LbNNPt/X1ymswZd0HIVdETgabiZjr1H2uD5
jvMIATyzJURKI9fWSZVOsrbJ81HEDme77Ha8R5/GIYreKewVTuQY/1yPV4x7VuapeKU1uTCFHfKF
1pFcaFlk9uCrEZDaEKlxDJkpYfEdEPTl+IBs4OuHrAW5ydWWyIw889Z0BGPVYT7HQGWIADVitca7
bIIa1gfxjT3VULkwu6cQkmFmvzC/7PVcBrNZ1G/J9FKQSeVmCAtzGCYzC2Dx/04jSC2ZilZlH9Z4
k8aJNwt4v2Nh4Y88/cH4kNfzSwyafl3LhPn+WU9QHxEemmN7k+zE/bBT0L9EQnHmf4DQx8veSb1v
9FkyNYz0CeDRr7aFSJ27CsI7yG3VPWh2z+U+isz2huTUCEi7EelTdic15vxYeYGjv1VPrIIuy5Fp
OqNUxL2nLnDksB0fOqU/SYH+XCbxTVM2iVk23YeWC6jpLruwatEoEMff6iz/3zEzX7/15bWzKn0q
5TiGNYmQGI/J7yUfD9K35jdRi6hOzOfM9VtXvuzJyhiyGLQmdDQFyZuir0AyZ4an1v6X19kOK5ul
wsvcZSo8tU1RSiqgrV5y1M7dLnMJRod7mxxCp8wMvKz1UcGpawWlSiZ8UwJol8CONQHqnTxzXuNl
p5yFaSf/2vfQq0CiCGhF9RvDjNynYTPrWJvsdTvJD9/E2+Vm8QaHlHHmQx1YrJT/P7bz0yS1wHSq
paAn0T46/ktMVVrj7b9S8X8AqtgOEZ/WqNDb90ImRhEBACBdAPcCqhgh4l0HiJrTvYR3ZYkXMO8q
qFnJlRMI70PiMKLU9hf9/AlUxAWIU0oS8gpW7wKvxet78oW7xcK8k1VZTPb37cv00xoVeLMwLHLg
OVCZL83yBkxI4KbNzfA4A3pgiT7Gj3JTZLRiWV5ExeEmKiQMrcKLSrU0wcIEXcFXxiZuZ7+fy6LC
rZQqw2jwSPHBb+qEzwBXPZJAI70Vz72rmkQiDE0AVm9uOwv6n1UaHKP2i6hlCSp7AkD7hEo/giKT
lz23txVq0+b1NW52ekURSG5dxozDNyoZZZYaVTc0chirR9mZ/OlRtiobSBWw6BPRifYIqQsPkgXi
Q3CW3cTh0ErieZPICGTWzBT92swVPn8Q/TznjEATYpDmeTI6u+Vhis36vvUCaEUV7ym3ryGl4+Z2
4bF6ENtP9ZVhKvONtFyvBf2yE+AI4HST5IQ/oTRmATh3JOL1AH+DGbM6MePv5vlZmSaneXW/hClq
O2NuIFdDHwt0CCCCepHuO1P8gVkbG2yprAb/9ut1ZZG6XxLMS3FtRU5PY4qe7iWvhoskxgYJ5pOR
2TXa3OKhf2GmwZvOvbJLBeJsDppinGE3OAFUbQlm6DQH49TueP+vmtwi5BF40IGgHkgDrOsgbsaG
lOgu98wh9rgThsJIK9S/foi2e2YrS1S05Qu9kacE+JpuKKxqiXtLx0gagr4cuXKYnABM6UwOU81T
zYFTTQAUP9YPXBj+MJb0cQmC2JyWhLeu/6zNCLn6VVRUjmu9F/i4QiCp8p+dDGjW0msv121sXnUr
G1QUlgQxBZ0HIDeT9oTqWSy8CeFtIKhmkFlgeYUmD6tWv3mzobSrgGAaZAL0A7WJxrDgexzTcU/6
k0RpgzxmNK+0kzdWxr25vJUx6mAGoj4nsZYiGHnDkWBAenc8ij4rwdz8Uisz1GlMO3kBCxsumpFf
zEkHLIK/v/6dtl10ZYI6eBVa56o04orubHEf+gXEQeJfxUf/Y7GaG/mAGSoeow8mwyprYVQmBFk8
viwSBDbFjG8ubQAPmRBQdWY8oJVdYJI3Y8EvtwP5aqnUaWx6ORoxv08aHfoTaOF87QXC6RjUvFTn
HrXcGXfpwx8ReG5eXivT1JEThLQcxJp05cyF9HgLAhWwFi98BFEbKWS4KiPT28xRVhapA5i0cqAo
0Fnw+h6KreNeg8bbQsj6IxZLA2ttVDbU6XmMERBYmtsO7zywueScI+mMhgTDCv28FINiqosBF0Ss
44Nx/wzzG6+xYgjDLenHo1oOxVglIUCe+/hZ3VcuSGpK+2e6I0idHGJa+QfjILCWRQUSsJJIHVgY
ELUs0kFuwQBkqrcadBVne3oiPB4zc/yT4Rr0lKkcREs48zjyGMi2yvixw0RcU0muEDOTts1r/dML
L13dVQLDyUlWBB2KIuP43qhHXbpr5VNn+LjU7sPhHmOEgllVN5zAeEuytpX8/cpuHjZBJ1dYohSc
p/E5bXfJ+Mr4dOTTfHuuKheZVgwdgbPqq424RktxAXO2J9/NkMQkTykgIO18p7vpmXXhbC/of8bo
4Ryh7huRg+qzp+a/o2S0IUjjFJhYvb6mbf//tEKlum0v5Bg6ItuGqM+Nx7ZibNp2e+Zz0zTK3416
6KLeILnXKXwudpgfhxyXvAvf1X3hJqg1QgCzA68LuQWQVHvcP9dXuP3iX/0A6kpNJrVJedI+HVyM
QspO6V20sCBMiDSeTa7wH/fr55aSLV95opH2bSAoaBEETwbo4p95Rzm2T4Et/gN+HiyTh9bnyJvM
pwPDOzXqBOh9nrQg4ybrlHqLd5qHyK2Rxz8YXu6SCTnv+sayHJS6XCc1U/KUL/FwqPva7jFqYBta
9baozCDNWhl1l8ZcwvUauBz+rmbDWhd1jzZdCdDCoFzewRAy5USH6CZxzzqewAJAZ6EAThXmbpI1
XIktGhVbmjKpAn0mB3G+0XkJFLylnfc/quU1b1jzptvQms8jQbOLx9CoC5IKGzpaxllyxSeywtgC
alQFYGn20a5kvEC2G2crk1SgiY1gmKYpI12PVvDmrjMDzAFEUPDOZWdofhYqGP+YJWpGeNPp4JMi
VQFzG6ATP8l40fJIet6iBBhh94yJQAfn8O8KttA9FKF+qEIzk/JWNZYWvmkQuMlLobCLh8Ce7qP3
d5RJ9t34V/u6skZ5Kx8vct+SFJekE6jXAIsPy2b1fJHu2MUv1w/99ndc2aP8tB0zvuMDpC9kHiB6
RYEAyjUjmh0SUHfZk2Fft7d5GD/N0XMjwahkirpgeTOGVPhjIBxVjcWtthleVBXCemAMBZULdUFw
U9qETZcQZAZRjxTM6YDWKlqAANzbTPDV9oo+rVHXQ9gl8dDlCC94CL2PDmf2d6mDUdZpBv1k5BOy
fcNeWBRU2w2j1SLJz1rdSm07VOVA0D0SKtEEYdY/IfFUoPv2QWDiI15/pFVVPGWqpe3Ee20X7ZW/
KmhiaEsSebzXv7NUgZ83GHl0IpPd7LQoq5WWDFQWsD0HFiprs64laRIhG+EhDkED/cE0i8oLNMwv
B4PrLS53JT/3agxSCO+TtyzgzI+cP5iA3XKntWEq5uSaNnF9OyeeWlmE0wWFn1voerjqD5LesG7h
zVguaRBWwcg9uClk6kDWE6fHGS8QmGRzxMBtfE8gqaAzFW6K5/kY/mQD6zaHRlY2FQqUQAoyYwyt
MXSJ+mdSKuZ35U44cX/VLl4bom4NvUuBtVXRP6mC2RzGxGzl56R8vx5jWFuoUF9s1ishUCQUmjlf
w3WokieZgT5Uvkt8+dCcDJupj0J2iL7u1wujYk4/ZJHUJxgSHy0dva94L95qGI9Ozyz/2My/15ao
eKPVWjKkMb7Vv/ICEQHsvAqC9Ti/hXuSCceKU7zXbuEF7yPgPCyZD+buUpGnVyLQckw6cVANuKHW
amdPKi9TW0R1Mn2I5n30dP2Tbt37EtIkEEkCkiML1B0M1vhUKAIyu6lUYBN416GTet3CVr62tkDd
u6AqnLKigIW8iMyQ70x0+ZwZ3EGSUZtK9eu6tcsP/uYvqwVRpzydZ7XK6iT1TrUj79GY9YEUjh9r
TJ0QRfXCE0Zz1kw0YcKP66Y34SPYSF0AlYGsarQszCj2ddQVI0ZtbQmCzum+fI9Rm0R/OLMTqKBn
phKajaP+qI2Lkpzot4e4s0reZIKhtj/r50+hnhxFbtSoZMCX8/aYtu+TpDoZf2zTlzkHX0UHIuf6
iHLDwilm3nTWbASmEaV/k3KtN4RyrkVUpLEFaZjHA+r3gyBlUTTy4+MUoZVLhFhYvNHbZ3j1CShn
U2Kt7doFziZ76b3xE02p/n1Bbhm54g65183QmLxb2tFePggn+CLrMmX+AMr9QIeEKIz4iyAy2X0L
7RkdQr87lWQRLwDHO6ObvYdQivmR+M2TlphMTmfGp6ebgQLoodJwwk0wuIMNJjBSftFfNaJh9Toe
O+8v5zBX39mgLp+xigG8G7HrqtHuK+l2AnQ0AfnTzLkldOGm6mfW3kbYiJiv7euHbjt7+fzitBCF
IIFusEYjAMvNb0jNJK3N9K381R1adD+ho26XgwsdKFYVQWLtM3UxaX0s9m2IRYfPBLEA3u7U5oH5
GwlWjNfRYSExJ35N7mtQ+nB+dKqeirsScCPMornifXQqnviD7IO98g+AgeSu+B4G/xcADPLrV1ls
Nw+i0nMg+ciKMwR6hAkZwRIxQvtWtXT93akLK1bbNtcqbIFWneflQ05fWjDfK9Mr4xuzFkNFs7xT
B74Q8Y0713gYjpghN+Mnw8KNtVgEWhlYjctiN92shq0XRwWvMJZBgg9ONYQSYBhsEMSY6c7wRMDP
Q+YoM4lL1z4XFbdGTKWGtRanXsFlrxKY8iQQLDaqfBPVDdjhxvIoFcYPxrYSD71mlIpVlaCGcRIj
UhTH5khUTjG6g1l5wSKnhh0mxOv2dBqhi1JfMg1QdCEt+xT1k9v4Xt6HN4IrQl4bch2ZKd6OeOP0
DwDl3RneBEz4H+TkrJ9BRau0zlN9ruBN/H4azBxJ+YAyB/DvYP6Fxt98YIWKzVLApyvpNEi3XdRY
qXJstGI2RwCEYZIQDnNgIP6jyipzp6nYlAK5IkszDHY2FIEAotrhvVMfZEgaRpZam8hGAN0Nztod
Bg26BstfHPKkZa38eoDQaQQvPLqOwpDHGUoWJxRrLytLv0pAZ6v9Tf1jvcdULCoDTl4EQkJS1I9h
8ruazwkw79dPDHNfqUAUSU3J1wUSmunnYOuevjfcct+AqvpXo5vxnrPA9mqY87G0xdaaTiib+X1h
hjZzkoL46H8fXZ2nglPZLnk1EXTlDK0bwUSl3iP49mzPfqYzUhqQun29SmJp4ISGvziTjCk/sIyl
qA12qPgAkjc4+e0AUv3UbltL9VvCwsxc7fX4D7bir7+gzzV+glYF2XbB5cx6Dz40SwXUXdn3j4SC
gT01wjBJ91QnzliipKoCN4rfUz0zW8nR+juGO4nXvyLdU51UtSUS9eSK6XbaR5+aGmjcMD5A0sTk
vt1p3uJ0v9Gh22OOcnxJkUiwZrgvTENXXOlyD64yhbDrpDQF4bQXtDqEAvrTPHMmJxXnsqkOhQb5
xEV7BNz1ie+T3dB1btsYXmcoez7HzGWp+kakO4pRvkHI1ItxW4nqfABFva2rGHZJ0M4Zg2NXqh7f
TlbaLIpZqcOuGGYnSCAzInWnJs4/IsmwgAD1Rq7dNX3plciRk4H/AZyd17W1q+WjlxSqrVTFIdLx
3Yv+3LfyTszTg9wHQOkjokn6QZX7O74Gm/UURndlptnSDPZcQfKbLrflXrsDsaSnxqKnjZ2nS9UH
JENuh1Dyrn9aRlqqX66E1a6OwDI1co4D2jqgJnkcccF4OcRrxZ/ZzWzrfnXTWYXHeoIyzVJpnxqq
rdEal5sGyf99t2tNCZxFMqZ+Wrveiebwi93Iu54Jg4/x6/HEjD4EIkustU/G2qyE6KRwOQt/cD1D
0i8rX21oqIptU5HkobGNc1+jHdO+q6REY4Ms5Kz/LI+im93I6I2w5qtJdLl2QKhYK41dVkbxJREM
/dYbQPxCxrhZ9SfGXXmB6KwWmC2LrLQiFhjEk6PjrTDnjiT8YNKd/UeF5P8/DVCt+Pq50oZrZ4HE
c9nrwXG6S/fia+jMT6TFBMYKp95JllGhos/KBhh+crloVius66ysyhm0XfOYu+XoSd1oM44dI7ej
1TMrQ5MqyDWRRxlY2NHESjC4KZsRkQn4E4F2VkZw6Sas1pQmIh4mBTZztMAsr7/hIfJR/Vh+kMZB
4mr3tTfeE0l6SGZpdpKDgKp+zF1m+46RD1x+5upnSEnc5IUOH1UwG4zapDvhzC9Wfss+Dpdb6cp5
uJTBVrYMOTWkdMIe83sUKc32ibN+zq7uJnesI8FKnGk4agzFs6xOsazBJRpkTrjvTOGuwyAwyqF2
/8KsmzFuZJFK8PRu6Fuhh0FCYtXeE31ZDH6lJph6vfGFxVZGIse1naQiS88VaTlysBYGvZOABrxO
YquZAdfWUI8LGkb6ytxOKpNTtaSdDBKoSQsU2DcZSPnJ7FEQxatLAyyUmbptH3lNVCAABIUemk0/
kzQiKY3kgst4Uy9PUs0YafiPaPZpgfyClTeGIhcoyA6Ji3S7QTeXGP2y0NFtoUJyqliJ09yl51ow
R19iEcluJ4mftqmLr80mIVELUpfI3hr1JPEnNXtkRDTWDlIeWcRjpyKPIU+58D67LVxIgO34HXkf
d17/AsVQVuqyfdN+roryyjDnhCInMVQxZ4uc8PyNuxdvA3/Y8y64hoAGR8EFgKCZhb7e7oDon6Yp
B61iNBJkMMlfKgSxpZUmGea4XPGZleKxfkuEbFgAMtYWUxdiYuR5LpM0vK/fi2WyZr6xrn9FhgV6
PmWaFamRNRz0NB4hYqCLz6PMQtSzbFBljVxASaMieXyE3kYjnITs4/oiNvFa0ufXoUla53LWy4ZU
lmUv9LvjvB9swrYr3asP0r7dLafKYzrjdlb0P49QqUpGEpVLKNXIGTh/Aiw5c+fB71/516AyW5RX
a3f+UDQHqmU9E6C5GZ0NTC5C5U8Fbp5yi6wMo1YfS0LfE3iRNUR44Wv35YnQFVzG2H8WAABwI7O0
vPklPw3TFfwiJ2p8AShAowlTxq0MxotC+uf6x2TZoLylFvhWrQMDEyza4nNxvlMmRhzZTJtXqyBX
7Sowp0uqin0UGJDjJV7S+YqnujyTVGa7TruyQ3lIXcT5lAXAS837+l1zF398nSDSolj1wx+UIjYT
zJU1sq+rVQ2qmledim8DkVknd0IneOR3KFoCl4+ZI3thfKZtHwS/PaZCeOgdULE4UuNQWtoOrqCA
RjMD2g3siFU/u2XE+VzEeGRtRn7j0xoVfmVITS5JiekXJYN0Qw2lBRASGw9gEksw3KUfwIU0m1UT
MCm8t3f10zB11JSxqlSpxszIci524rNACpSEFCQCipDcNMzBtc2w8rlSOiAvgShg2r/F9GWwlwFm
n/wyMTvNlF/VfwK3cxYMDTe6kzyxJnk3U4aVYfrcdUo0TIQlNuI+1AQQo/K3srC0krbv0ZUV6uy1
eVunTQe3Ec4Ew1TY8T49yWfNI9tJZhAjxmFnLYs6hHFexzOfwKBigLe+fVDK37LKgJ9teSdIIGQJ
I9CA8dBM1lLH8ejsg0e4qHmvHzEFXbq9UBygl7wvVAnKMoZ7PUhu3nhrk9SBAB+ENo5kSE0fQPVE
iufNOd4PB8OS7np7eF6e2e+rLdeUCRZL45Eva7Tk3RgVWZS0OAt1pd2oeDKbdQwVFkUdDxBXYwwD
bAVpGaLcRO0FU3/0nna6lNRy0ZBeSAqSQHmX7yQn2rNKKFvuIYOpV4PEuMTLKpUooxUE8KUIGG0l
3Wfpazd94O3Det1s+sfKCNnYVWie02gqBnS0QHlIIKyga0tNvQZ2Lj/FJwKeL3fLYoGe30UKw6xR
kyNFv+VkYGgUUBJDv4uesVPAYC9yPFJXRZ8eerVLzKlveDcyAt2uGiO0s0lF2yMdLTUQ4K+lG0pg
rFOLXwyf3fSf1Q+hzv5cy52qlQBMkSwNs3H1XfEAOprb5CU9CpbgDF6ATqZudrJ93fJWSrHeASoG
dGEzKsZcIQHlzlIXm4nBfMCyTJC/X33itkM1V8xhgjAdEnFfNPulxOL/WfaClfgAYj5GrBR003dX
+0n5bpgv6sBxuBTjHniRPgHw67ek/sUI13rvKN/lRlVKUrXGtWDsu0izJ9DoB8LfvFcRPiVFB9xL
lGh+G7ULY6WbwMlZcWCgUt7SyjBF7fG6G2wmZGsr1FraLOBqvYOV4ERej2JtktkfxZOcDspyNgvz
s1kBWNujciTIs2e5XmCcQ4bwr3kZnHFBk2eJZ/1xsuqd7KfnHgXbv3k2QjZTAO2ATG4lyt/5QlA7
AKcQOzPtSeCLYxeFGSuobXr8ygjl8doA/TIxDIHjQI9+ARud5Bv3/JkM13eW+JJZTE3JzUCGiAxt
XHCJ8fSzZzDaWKvBbeLN0JQk4+b1L/LigUoaQJesCtgmQFb+tEa/dYJAlvOwjiAzsix2okF3L78X
pxD01DwKU7EF/TVPVoYOyEFWNNm8L1amqVQM6IqgbTsy651obj0JlTmV4m2WTorZjkphSkJ2rnOJ
kWNvhRMF1DdEvUxVv5GFiZVkVNpoINWdGzMtXqC2Zg7K3fUzuHUHKKBsh1Aa1MkwX0HFSSkpmiZC
CacrlZ3avxlDb8XRz85gYVa33HNtiLpsslDjs6qDoVnFncuhmFi21vW1bPa01jaocxYPiza2Je7s
BBPJkBz90D6Sc4peGtHZHh9U3GYPIxPJt/mdVltIHTxhAJygSlFOEYzzEt2EimoqnM9Y2tbzTkEE
gVwFhirwx9fvBF10rsl6IOCj3YDyXtqahGxSeIlP81l9QJEhM3U/u+Nel9frlhmG6fb2PEdgNiEA
EQ20dJoCMxVsj7+QuvmxzFjm5lZ+rpJuc1cJKsMTKapDnH5fDcNjWFV+ks2MN8hmYwKXG0IX1C6g
dENdBLkc8saSwE5yVPe9t/i5hYlhM7v/g3mpreCBwA9GLQNHmaeHJiLd4EFaAfeACJQb5mYNQrHB
J9JdraubhM16fsFctM2+7zapvRVZ1yCZhvFnSPpQTlOjIxmRrsHwcznLewHAQzM9CIDFRSC8Ujze
jg7dc/hqXF57f1AD2bohFEVRIcIoqIpA45xLbc6WeMYblhTGcic5L6H5/0i7siW7bWT5RYwgAa6v
3M7ae0ut1gtDsi3u+86vv4mWx83GoQ9k3YlxzERoRnUAAlWFqqxM+jD7BLha5XUSzcJsntWVOS6f
MKdhMiUWIsgO9Ip75VSdzWO+ZxgqulMMlxGYxa6FEoV//ZJsOreVYe48dXIODaBaRdUWelCp+U2b
BG566/W13kh2yFbpbE6juQdQO/BVQIkYTRLj7M6Oogx2sxyg6VAyYrLYQKdz4aCqaBcWEm47exLk
D8qJMSyYT8NnBvQLvHJPHq/vnNAiFxeortVg7gdip/7BxJMLt8YsceOFu+XHeEg8S8wnw6IA//5a
r5GLEoE11wRoVIYPUHzFRdfgvvrOJjVZrx7qmiKh5s3aAOjYLARYdCUu9PvyoM9nPHfRBn0ooBUI
Pr3csRgFc7APDwMqSOA8+UuE7t48kiZqH4YOFwBRPe7EWJWeZ9Db3ZXK1yZ5aGeRFP22E11Z4G6b
zIaVTRb3CGhjQQZugFPJtPUvqBwJkRWbtCPayhh3wxazSPpRwnJYQxJAtj1wCF6B7N0Cy4MKpnMI
6R1/RQRxs2+/tsxdPUlNM41CRRZXArPuxKt3hEIY3lZHJ0XhEbkFhZRo/oT5DFCxec0fWoQBWDAl
OsLbuRlKVpvA+fNKUWtwBrOwdVAiV/agFHATQ5KGDVEHdnBKD2BNc6xD83skjatdMLjxtEyZrTlk
CODWAwLY6XfD6Q/dLp87QJxFQLPNLddlVLQUDckv5cd9C5SxFkvFyYp/TH5a7gyfISc/ZQlGqxin
duzjcV0Bg6t+qX4sjnXEvA4mPH+H/WX9M7gvP9CpC+oCA0Ly+NjmeAdDUb2L/kqHwBY4wa3AtbbE
fVhipQVEJZDqz0dWrSj8jHgBtTEGZXxn0lgBZqAAuw0lRwY1qcAFb52qlXF+HriNaSKZKZYZTL09
TBDGlW9DCqmPobfDDHKj8/PvLJeo+LCQTSZIjj76pjgbVLWXUXgqMVUZfUsa3VO6CsNW3qTs+7KA
Hg5ATeccvHhDq9pa/bkfPxfjJ6PIbb0XSsdsuUrEvH9+DufI6qWTqgmdC5Qh+swGOfIDIKusmdxC
fy0YdtPXCGpA1/eA/Z18EFrb5PxZkbdDJOU5HifVaw9xJa0p/SqFwnlR/0bqsLbEnWJDL6o5SSkS
eEW5rcz6FPfqbVJoronP44y6+sPIGx+Ie4HdzdfY2jB3qIMSpXmtgbf6OUYPmPPe8KTQBsDpGAC4
z3h5WsPWP13f2U3sysouP0lL5oI2SQLvoT1NPhO0QU9Ka4Htkh4YJVa5DxbR/RV8TY1Lm1QKYBdZ
0ADuUPpPXltbWdwZ7IK7mJHk31p/VaUDmqBs91swpPViufRJi/u5kcuUlbQUn9VgQJ6+o7vqtkL3
RhSABBeFr2NpcZy0ED1Hi117rKoXK/gs+HTs117eCgiqU6obKI9zqVlspXrQoPawCzIXw1JnNnJh
ObKEZLd0KyEr5VZWrWPE+3/m2HpXWXUr1TPYsCC7w1DVxV23V45oPJ9EPY3NOufaDufvoKc6oyqQ
MCU59pH6XXIXYhJa9/O7XzgSm/58tSrOneVM3SzScRhDA62oYbCr3AkwR3NkDs20raNa2pjmBNdn
hFFs1ou+/hW3T8n7rnKujfZmZAZSmYIZ8VVWzvMiqID/ywV/N8B5tBTJiEIjdNZZmWdp3Sx0wxgJ
Ybcvz4D1Zn9CrkDQURSdFM6XWWMtNZOECq4yNMdBeSTBUe5Pszq5jaE5VlHY0VgJQsTmPrJuvkVB
Rn4hq5jS0DImFc+GJv7WyK9RKrhtor+fcx0hKJw6uUdKnVpPQYiCu/R4/SBslmzf8Ah/r4C7zr0y
5bJUgSpGNoenoGxcfcZcz+1SQp8onNw4Lm40DaB7Q3BC2H26cCOrnWMrX91rI6EUauKIAGl8k0a9
03fHJSHub61O1VHbQV8UNfCPVvootAarx+r+9yanO3B6Iy8V+g+2T5fr+ccSH9FmMG3FaQc+CohM
QmIYBaTEbU7lFwgknlHbFwokbu/fuz0unBVpGpt1iMg9taETBpqb0u8VAKeCDdw+gO9muAO45F2p
GkqU7GhEdrTovWAh58VQTbsKsheiGh5qSs96Bv4YBXwR0/KsqLlfR/1NuWB65Pqv2Rxe0un7r+EO
a56NchOzz9nOELtX7uWHCvxpLghVbqoOw/ig/ALTyeQVj2lgs/E/ETRbtOvcqTUrfQKqBu2ULp7d
rH1cQL09SyICz81UBWUIUyGoCkC19eOpzadKHytoX+2CKjgnEDeu5L8KVb2H1qlgR7c/77slzk1j
oN8sMnMI8FhLXb1PfOS7AhOboW61GO4K4mFO9FCDC2tI6dJAdcrBcnqAQeXatFWpv58zEbvfZjVH
f7fJzyagK4qWF7PJtJHU2ZnxYIMSGmR6APLzOo86GsTMv4pyL8FS+crcOOuZilEzdBl08EMA5oFh
LJv0uaOn1b6rT2R6FFyIzUfpaqHk40mxqJGrTQQvqi83o8dYRkJPuVXvg9f+E+hV7LvQQ+d2bz69
Ys0gDf8re9AHe9oxcYzrP2Wzcbvec+5uthEJST/DASbnEfRO1NWgqxx6bGAjJvb0g9WTe7s/QiT7
uuXNuL/aA/5OTmazFBbuJKuHUhCEdF60T33Rx91OaVZ2mG9YRSw9UjqpSTTW65MjT6HFaRmsszUb
A17ky7Gk8Us1jqeuLe5xi76oU+5MYEVyuzn7en3F28nq6qdw6WOmj7pOWKUni+3wUUYbGajq5xSj
PuOdWB2DinaY80eFFZGgynGuLb3f6UHnNHGL9q556LL8xuoNNx3De2gXuUkbHtIKrBElFFEydV9a
RoZWZXYAr6CrNr1rpP0ZOkC9bbSGaaeleRw0KAiowUlOy4fYAsiEFtOnucX4+CQZnpk3p2Qybalv
HttouYsjckLd6QGlRmjhainmoC0gRWbFmUFDcn2Xt339P77xTThg9b0lozKlMMMmB8Hs9vWhJLXT
iESzRUY479gyuXeMVCBPXl7S9JRrUBfWRC27tyGwy+Tkn6VQrjIojX2NdxTupv7wNsr0lGPsoEaT
go0yDXANlMkatydGDSYKmZtEOivH8KYtu9rHUEolSaIzMswdVRC2Kehz0huS2PohdjSfnsq/mJMA
f7lPvren3lk8+im9Ez15BDtNOVeZLEZOAx1uIknOkvLY0h+DiLr5zcFf7LMK6gODsAc/30ubJdrq
/RuiyR9xkkFKxLj1kKCgp1c63b7BrNP43J6n44RhFjZ7IapZbV7V1S/gPMM0LDltBzxI+gTDohQi
DnI336QBtOVLyXycKvNsVvDQlUiNZNsnoX+JeE7xkOYLD4o5Ba3SIuayUhJTyGOy2cuuPJTQqhCh
dTYbG/rKGuf06z5eMrlEN6/2qoPlMyLPyovvgcMTsnkIV8Y5fhXNoSgb4P4KtIN2qhc9Mf6wBQQX
NsiDf8MeRIp1gEoU8w3WxWNGw0pdZDrpCxqJ3YFktzVOTp5i5JfNw1L0pERX4zK0MYsWxRSpZmkK
1bnHxDI2TTZJEizeMPabeMbHC1x6s6BlITNqJ6HFi8STs8jdxlHGHEirw2LrBTvS2in67Yxr9ucw
RvgHVcX7euEBOJtchjLSKcJDnq0SiQK5Yb1+CK+md/kuO2lgoTPqs3ilFxcSRhlFoapQCjQDD96R
FDVTSFXKvrn0toXoNR7L/HWMoSVJYidX8Q/05q5HLvLGLv3BESkgRQTWWcF9JLrGH6HB0MISdKxg
x1qQ/kp1clu0XXRHG1QhaWdCRNzsZm8Zp9s5iyoHwDibTJPiYp5+csiS5naXaCA3syzXLEdf7iGa
ly9qbtNl+LpYGJQI8dmodENbdT9J2llapm+R3jZ2AZIAb6mVz2UHFg21bGZbT0l430oKPGEzQ0Fz
KRWvCpq9GgCm35PwvCTBH2GlPeUq2TURCt2p/gKMwI9AqSJ71A1/aOMvYYy8PcmOZpDvMVkNOdkA
wqqQDbFMlObl7gH7/6msJZA2GRVwna1U7arYcoo+T51xKVvPGgqIY2qqr5QTWNJIF7tRoit2H6jm
Qa60yqdaop/poCNlVTNfTpq6tNuA3Cp02C90BPO51D7R0drn0SgB72XFdzhVSW4HLSKs3empAYhk
OEWHypLPkBVKb4HTTu7VBFxSU0J0v88j41xUveSng6baaqIBFzQVhm1K8+R2PelPhpmeZSmFCBjI
7+w2j3OvLvridkwL+ByJgJlqCrubmHSHMY07fzAZrYM6wwdmi+4h5Sr3Ukqk/QxtX4kUiqvW8mwb
6aztkqCKMXxr7CIV0lQkzevjqHT5PgkjCBP2xaidNa3H/0t1kql3I6UAbbdC+/uxKrxaDcebwojz
mywA9fWypDcYJnmUJtmfLQzSj/MMOHQfuaGe31Xy6AVNgLpA07g9NPuOTZHmTprVfhNIg1NNwUGa
Q1cbckcJFdkGxVX6KemNPyNaRnY5UKfMu+apWtraa9MenE2oVZ1VBTPKWq3chGkiu3NZJgd9nKeb
MZkpAs6ySLs2CYsvc6CnoB1vW3orGcYxWkAhl7c7FLRjp0UC7yg9gAtDczKm6ZNcLrsham4T0FhY
vdbvY2J+kkj0NGMfmih1hyndtx1ai3Ms3wWlCQHhcnE6KUPpOxnhI82guZGCxtxFQX8cp3GfTkj/
C9QeZ70+ylmzq6rkmIWlW0bDU06gUh+VjeSbELneTQ2kKqqs3c21go3Rldjti6ECB4si75IpUNym
7R1dX1j+2b3Kwdi5rQwsRI7/DWDADu7BbUOHJ9UwYjvGxHFnDcNNEQZuMuT7MJIh70zRjJayeyJp
fpwOd5qenUoo9NTlBFGeOYx2Saqeldlws4g8EtRXxlJ6iRPtc9gmX0KFIlHLYv2YKAa6j71hzh6Z
UNSNy/IsBeFjMAR3i1J4Rpnu4ReOdQN0PtaUHlpNPlqhddvS8CkKyswJSH5XhqPfBeH8oo+F/FcZ
tsMDSchpjqXSaapgrxBlHy3KYkuTlLhtAPYEUBjjCkO2yY4ozXylBtz5utu8iElI2TAbCJ0kBbH3
oqU9dESTQOACMkMdePfqqesE77aLug5ngKu2zNFM6mCgsl8H4YOe/Wko4VEZXgKz2V9fyUWk4wxx
r4qyH9q+mlTZl5evZgAKMDQU4v+uQPnRCt+UrpNJUcbFWPyf+P3ICQ7ZyYJ6rFg3XfBp+Cg60qaP
plSTfakDwoC2CbSQcSkFB2B728BIZCgUOECeEbuK1KBJDWxbMxybGSVGbT+HwuLUBQcutk1D0ZSg
KG0gT+Ze0wjmhUkXWNFRK7JNS3OtbrnD91pcLa39PiWHyGhv+6Yg3mSYsWCRW8meISO/xEySpekG
b78nWaNCQUpGGgRb9iLfMyKUdNfCFwOx8wZzFA3UkItCFUtIVka5o0/CrO+sCkaTQ3QPkcTkGfyO
Mxa7x1wBOsB0P51BCsFoetOdcWN1j9REiLaD0Esg245EW4xh2UjNPvwm7pa0sqrJ/YzfBGimPxuz
q2aTPSivSab4I8Zq2jrxyKAKygqXPfePW8Ffmygc9MGqYbaf7dhwm4PqMW2Q7GVB5YoiL2QSHakr
Xq/QMpfmx11hSEr2ZtmL6XNa/yl7TOOwA2zGReklHHa6BAE+9jIVSnpfIoa4dXMpv1pkSYyUFLfr
S527tHFDhIu75hzsIHE4NeCuKfxur97VrjJ79TkI7vLppHi/Ahi7fNJxv4V7CpCByWyz4zj442fG
VY6v7ab3jMBPzLl2+Vhl1uBTMG4PnR/wMn+sHILwYdDbasEXP0KH67yclFvdxvTWjVhC/CLEvJlC
oFd1TK7hOfPR1GSaCfLEWfZjRfNzeqLTU0q7ExGVlC5c5Uc7PORcL2Yk2SrsQH4FLB0oeRLyXJjK
bzkr45/1vG3tqnjURJUazRLsUOIwpIgU2MxXdfL/FODFL7aLWIOl4VspJko47N9s6SuTyYykVi0V
GVokhtNajzlUyv9jeOYscEWauKhavWlx+ogO/RHka/1SHwwRgv6tqsc/AtcL4QJNupSNUcYE2Tl4
N741B1ywA169ifOnVjjSXvsDWMmfLYPUyX7UCRM4Dd02tl+HzG5umb6pqEuwdWzWP4kLA4EJrN4E
vipfz/8MlMIua5CZBYlgf7eCzdoKdwloHtc1+mqY15SXnZlN1I4jFXQyQLLF415viVBtWLAuHnqZ
m7EUdphOQgGlb2zrjzd2bEy9M1LbW0jOeyhMPYnoqTe92GqdBudX8jpq5oad1OmLbryxdzCcaZW7
C8OCizsgWwFzbY/z4OU45aHM9lXdWXeWDaxAgyvJJP4AuthR8LxCKJeitsngn8KSkcg657OXLgGD
r/RmHUbd8IG8NplbvCSF3ZYOeOF3FfCfUOftSj+Qveg8iM4V2f7M6K3gXxgTodxPqDqzbRv8iV83
dm069Wc2tcqU53V7xijwM3me/5D9EKhXPOH2UWxrh2N2GwJsLfz2zNTl5X7/KcyLrbwUsTCMFkvM
S6W2utOPjL0CZcnH/gub7St2wknC7Uv1bpBzi7nWhhUcMbKlJ12zk9iuDixwVqfgz9olX5Jv2e0b
xPcg/PCiXefcJVEkc8SLTfZBxn3IeieBQDO2nelKzpiQiR4Zml3Y7mOH+doGc96zrKpWUVmK0Ljz
j/C0gCYghtxHf/iV5OiyY/0WEt53l3OMky5rkTTA2uCHscPIeKr79AgedFA0ZXZyax0zL9v996I9
Z5bzlFWaWk2mwGyH9pw9HBY0EnuwlmLmKUcGKnwGCE4tn/t2UVo1I9vU5S47MyBvbMOH4L/omt+F
u+ReB799ABWiONy1GICa7ZLYWnmPyv49BiQEz+TLwZaPy+cTs7ZK+3Se8HOMJ+uP/hvrWZju5OTP
2TdwxLFmmPsbkV+VZQ1EjRSlP85jM0RcFVcIyVSSznlr+YWGFjmeOtfNXI5isIWt7HCeutPAdr4A
tubLkLYmjK502GfoSKFf4cl3aF5g+AHDbK9tZCuJuNK+lYUqKKaAWkfHE5dXjOybgSLKwnxymPCG
W5Dg2HrpTBg+eQNs1/fq4MSZM6AvJgwUW+5Cx9MWkQgp3MXgYFEqY5QoAS5uPR5opdumPEEN9iDY
YvapOP9gEQu1AgNdE0PjBR5BnjPN/TAReKXRk79BTxhIYvioZxC5ic7pxrX5YIv9+crZm/EwAnT+
Zkt2NIzFvzFC6vb0mbi/QoS5VSP4YJCLLhUh+YLuAC4BwNIU4o2Lw3jOWbMYinXDozi8Xyp1YQAR
UQt9EvCKaECufFyjTvI6JHQm8LeKL99QvwFkYILyhE0De/w02bnDSDDTezQajNusxSyNKdu/8Fq7
qM9wP4RzxRoe54Uy4Ieou+zeOJkHZra+F4teb70LPyyZ875xuDTArcDSiOF8jHzikqaHaF8cf+Ht
vxG+17Z4z0v1eNaaALZaDGVZ/nRiBGz5sQP/LWsrSmCnNn3xZ93KUT/Y5TzegF7LlMqwmxza29QA
mSmooTGDBv0asI8LZza2XPoHe5zngw59r7Yh7LGipDbYxolhkAZndLN9/zzc/MLWbjicDya529nm
g6wmLUwO/gx2aInYcwrSyoEBEo/jU9Q49R1kpkQ+XnBOVe6Oag0JJa2G2fA22NUAdPR+8OWXGuAb
mbdFgUbUAEaBT+eLCmqXW+WSaOyc/lQKDCQb0n3LIf9aIWZivG7xlE/RPn8yDK88oZl43deylfCu
dmWfLzZkKPXmcgP7YIyxy6TxZYkKwOPsUl8zwR3TRA4ywwxgQtPvCnI/6ODqM2Kwj/bhviw0W0VP
/PqiNm/GelXcSS1maVpk9G5Bqcd4+NOvbMCd3cLkaAkzr01fs7bGHdJ0LCeLjrAGeRCQRLOKVwOc
XHYcbeHJZH/Xtc3kT2ZhJiXoY3/6NTYvbMk2BosAmqDQUVCxyt8JxuAkkAkYqYiu8NNqAB8mclQY
zLuNkKgGXcCJHOiRelCler3+3TYP48oU9xppkhlC840OfvL0cTG079YsRDRuvQas9XK4WDhpI83D
4W05DD6UQXTpWFWuhLY8mK/YeGXXu9IopGjeKhl9MMzFvthS/t7HzpVBKIzLPdnFU1R79adIYvxM
KljTFFtpHcsDUMDPvOZT+BQ4I5i45NqTEjv6ZEqn/kWU0W5klGD7Vgmqpyq41PhMXR+6wYwUaLfP
fXVErVG2y/TFzDXZrcf76x9486qsbXEXMwxLPZLSkvpd7apH+YbRFy4DBDQhUuoLH/JbeeTaGncx
C63Us0nFylhxeLz9X3F4vBMXhzfTOiBRZAsSgRgd5Dk1VJJIahw3kD4G+QLT6QlccEex/IaReeqP
i2grty7L2iB3nlJDCaKihEFpzxb3DAE92zyz4jfWJ2wxbK8PACbLBJWHafI8HtM816U6wVxyiPeJ
eWSwMOvTAreTzA6SxV1feYLDsuXrjJVJ7rAYRdGqagOTRgSs+eI2r8qeVeFygplz9sj67+OEyE/X
FvkDs4DlyTRhkUGnMJKbepn2xojH8rhIfRK9WbdCo0l0UAqyY3rxnkKzqizKecAKlUfGSbEzDaYL
Vtxl1WOI4VA1HV6ub+rWqcHxhC0ISTPU6senQAFoh2wkJbQWW2ykmbtpLziYWynb2gL31WrVqOvQ
yCcfhCH2MP85Zbod5IKcYstngQwHzgqE6fiH+1AKjTOtb1TqFyB2ICbe25mrmr45zaLwt5UKmrrC
HtxAnuo8sWxvJZDJBFwCLIRlvwNr4rOVhLEH1T67JbdDbx3A5zieUlmxTWX0r3+trZfF2jh3x2vA
GlpMIaDaPlVeJauHIntUMQCxoBwbtcI5/M1Pt1orS1ZXb2G8zUpl0lvUIW028cDYZYGtJQVeh6Mb
2AiNfxmF0wmi/mZQWK2S55hFqairmorSv7O1jgCwqDywCJiNHhUcz8upPAatYMPuQBuAPdTijk5H
hjQECHTxswNrzgfQvWAIxeQoKnNenFHOEJeqESOSCt0A5qU3Rnex+s9hbxzHYDlVdSog9784J5wp
9mFXHy6tKeaaagav0f4k5WObfsra0G4toB0K5/qRvMytOVts2StbaIJ26BviQkQUep1Qh3ckB2ii
zLagQ4dXpyAKXDgszhyXrwGemFVaQiBSIoGSp3zRDNFw62Vo40xwtywN+yGiBCtinp8xoirPUGxn
STWEm6Rd7f9Gs+7NJFrWOIgg4OJRwWQwMZo2wX9JS+B1+eJKvXoqyH919pwVzhUXnR5GsTUA2tNO
pT2o9DbKFNEQ2mVBlLPCXag0DVqIS4wyguYEHsRxB9zDa/WEvhFan0wwj+wD6AifemRB18/ihb9i
llUUIzFgi4yEh+Km6qyQGKVgH8STrkJAOxoCmaoPICa8bujy1fDREj/lkUNFS+5S9EmUp/FH9Vy4
7Q4jOvsB9RaAPYMvwLzu/7uwJmeUi9UYfg6TmFX0tbvkGYTtJ0b1DXNIuaAyL8pFNi/a+2byQxz1
skxRz7AzWRe5c9vuZ5SVr2/j1vdaw7O4i5bFdRgVQDL5cpvOdpZK9wO+mp0u9K/rhrbWAu4cDa0d
ZAcWz986TnpopC2DasSBp4+PcksEecGWc19b4LxgGtcBhlUN2U+7z3FZgD/5mMs36ijCM2w6Jw3c
JIYOZJuOgPXR3VoNZB0kNQGe/szmB1oZjRTJoTdMqOmX5ge2YsnaIBe2klTra62GwSFNU7tKpps5
jj/hAu7kLvEBbttd/1YXOTBOuWZArgQPCwK9TS7pSKM0qUDXoPhpG3tjspyAzX2cleZVauLK1gLr
VClAmF83+i/b+o9VfqYcRRTIJJqwqmFPveZgfgO4HQryMdj5fJAviscyLh6jH9fJk6RkstapPSBi
eEDJtUMg0dQQtIsUZ7qVDnN09/9cIOf72xIqJEYGuF06O+D79SFl3u4AiQFRLLQSe8wyiiL1xu1W
3+gaiMJqmXxipS/BZKQUEFwJYw8hFDBz8G0MovRtYxs/WOGO5xBBwaJQMcHTH82ddgZpuWOeywMA
X+I3L9ujD8U2gp4JI6D4e0VsxatUx8A6A0nvGSgjuze/YYTbMW7Gc/NA9r9gbePifbDGuRTIkjXl
NCOaAdTvTX6eHRmPfnuDctDRMtyzCcFUtKTEndPL2TpuneyXrdbZjKpcND2+nHIXfovuzaPqgL5H
/dY8/1Rko7sxciNoSbPJ/9Q1DnB4/73OyP0ILjgQbUnrGES9KKCQH6pX7iynaVC0BfLBF5MSMq9y
7dNyXge0a0OfoT/tS6cOKg/oyn9VfAzQ3Bd3kZ99DyD3AgiEraCf4pNTfxKWGpjf/tcfAGJU9u5c
7TktpLzDTMDi6w86vnZ9y1pUykPxeXZLlDZE0f3ykbXeXtjjkwmM0kQYxFn8OnO7s3Vilbe2/sXK
27YrUKluKioI7Pj01qLREpsRdjduMycMiaPV920mRMlv3893M5yPa0pNb9QZ91O7Y2LREPcFWmjE
3DYwvr/QvdyI+big7+a4UJxFZlMZSAR9TLnezfJeMQ+a/7dTRToDPuIffecB5Sum0RVtKOf1giiF
MESNTN5Iv1bheU7ORibyrBtJ04flcd5OzYJgKnp8NPIg3XX34Ji80TzdZqCrYZf7Yn5c0X5yDm9B
Vh3HgOf4I0lvtL64I6Z8nlN5V2SKgEx827eyLENRQMfLvxRqbSzrQAFM2CiLWypNx6JewGAOejRZ
f0KUFGSH21v5jzn+uSD16VSC/ReTiSjnm2S0i4XuBQF++0i82+AutB73SdBhEhHBycQgIIhaju1k
09b5qXBNUgfDcyW1wRvmXTctWh137epKKcJ5gGUqP81mChzRt+sGtp3z+9K4izZRQ1LVQQL4MlVx
4qGLMIF82zzFy/de/t7Pp0rKBGvaPovvJrkLVk0YkOxDfLF0kM9jR85EzU94ndxkwyhi1dhKPnHT
3o1xN60wonwcQozctB71dWfZx6WjHrRdAM/VfJKoLZK82yp6fbDIXTXajoW5UDxXWNGLCR1PgJuo
aIfWAp2cy0EIFmdAPgWElIWoxgvlpEsWJEuPwzE6Vubkn5uzEr/NnqDQ5gw/YvQPPRT2xBStm1d8
ZZjLH/pRqcaMzd4ENw2B9PE428UzG3qJXHLIITl7N/2Ye4hrxL75n7l+uEVz2UQcSUmQKiZsN6nX
xIsfAH13/U5sXrp/lgfc4Md8QZXTmGaEeWcCkmgLtA5lLHCSGy+x1adT+BRBImNf6QHugJZKbqFH
mMIcbbX4plqQ482g9ZWJOLBEi+I8iaQ1WjtRHJYsUm0r1Oxlebi+bVvlyg+L4nwJCYJWKxeYiA7A
koEzucSLof3DAiWGdRCxTl9CZD4cBPQnPn4lpZPNtjYxgJad8V6+YQL1yy29YTwgiS1/D5zw5fr6
RDvIuRJJl4DhLSzZt5TvwXQ/hyIsxfVrpcic55CnQlOkDIeiGBJvCkt7DCs0jlAkBQZcyUQ4cPZ7
L9Li1TFnP2eVFtcjBaJJwnqiVrsd9OaH2WmvUYXR1Ov7RkUbx7mLRYmTps0tvCPb8Tyo0g34wOSB
iTGBvjT/lgEcW82dYySPEv0WYdIgeyDVZzUqXT0Ba1iWuEY4e2WNdp0CyUYCD56Sz5gXd83qziJ3
fRC8aOr8soTybYpuQwrJm77MMQjX7Kexsunw38UBucPHeSHSJWbTobeBs2BDY7tBmZJ5v+yN3b1j
dVgRenIzUL9/LR49ZI4B8qoSgaxJpJs5snK7yfPZnqpg9FpDjpyyWD5PND8sZJrd619Q8AHfHjyr
kxLNoPYdCxZowLCTAOcczItz3cQluc/HHX1zLisb8OIYSciwvuTce/Fe2etofwUOmXbkFezMf03A
vlFMBBiHut51UDafBC55O1VY7TDnvqRlVJWETbSGt+O39O3VVnm4HSFe4vEvPHIE1/3Nwa1WnAP2
NoWI634egakVuOYAslTRortK5omIzkVfkPNdy1SjTGsiasZh5ozzkwRWi+sfcDOrW+0e57wCrTLL
LILzqnrqpMWdIj/m85PSFIKzuP26Xhni3NZIarlsMritFa7l7XWd/QJd2uW4J3csOd81p6GszBTL
Gh3WroqcEYi6lxgMAhBhzw+mj1fwPdJzpDqBJz8a9zFARfeiEobAVb9dntVRCYemH/UJl0PTzh3G
3JrBa0dhWUhwSHi+QbXPp5GY7Jo7Jjh7lAAIbcZE2cd2ySYpYrf9LlrZvySxKhjCZNBrXcwpZnJd
5nqpUbytusPyJ6OzaW/pXikxw9FFILWmTjYdxCii7S19t8uf17br8oFNszb0fp5um/qUkKfrV2Lb
hKmgrkmBOeXnrJK5UGUwyiBIDBj0z1GJhtee1d11K9tf7d0K+/PV2Uh0qUZcRUtVNTAdEVhebP2e
Z3w3wXkPoGpCNTbQdhwd9Sh9YRj6P1S7+/xTB0NYP9t2jO/muE9TG32fF5NO/REoPbBYsykp/Tln
aGTDocmeFSojD2lslLjW/vpu/ot7eTfOuRdpICNRcjTBCZTmjqviXbaX98KlsphykYOBAMwE2Asy
URcjJlam1YB9splqcwd2T5BPgMUUABA2w/0LIG9Wqbhij5/wbJesyzvIN/9WaVLdjAnvq+MnOyfS
RmlvqotfSkNhW5CaiIzOS6HsbXR7MIzuwUTpznCXRu9rWbwHtctT3uMFBLlj2eu11KbkJu3xoOz8
Wje8Bc+WBgCIiWiO0txa03hO8TdE1fcieFma3s5VX51f5bTwU+W50n+UbWYXObVB9O7EcmhntLSz
8JO05F425IyFyFbrfarpTlbLgkC1eftXi+ceXKpRmj+HaXNYKmPDCdJzMb4Kjqtoi7mkJZLCNh3Z
LGfzpWhcCpWh5ZCheZK8gGEtmzEx5BDw2aeKQx6vm968pav1cX6nmcdEy6DZ7ocd2Glbc5dVqKZ3
nT1mlTdHItbk7Yu5ssc5oSCM+zBvcXRXcV8ZXLz/fuFibm6rBsYxxZJ1E/QiH51qqxI5ghfAX04a
m0i13fSQPFCfg/HH9V28JJxlCcbKEreNiWGhUS/jjsw7BrxUnrMv7D9VT0EAJJ3D6FAxY/YLc9Ds
AF74gpVlbkO1vu0DUKcgqfgbgvZTVJNhi8CWfri+TtGGsj9fRSk1I2qgdeiJtKAKi+SnwZxca+7s
zNIFljZLK0BcWpZJAI7k0cFAx4TdZKJ+b4XgMpMh/S19Hui+SFBfT+/kVvAB2fe52MWVOT5BZICm
Toe5YISusRKhtiJYkMiC9XHrqjRJOo0yC13jWvRrDlLO6x9nu2b5vgiTq3jFcxMVlC1CJ5PTjy+m
+pTUX/rQTyUFtcUXuSzdOf+ddRkgV8eUJ0OPcHcs6bK+rSqk1nMXesugHGK1968vbLvdurLB3a6u
oGadpcjyjBCsCXaDnurjFNgGmHrqG+1RecRo3m0FyZYeHJGY4xw+y668F1XxN0PB6ldwNy3OA9ns
NbwsaRh5OVxlOwFf2mjO9dX+H2nXsSQ3rgS/iBH0IK+07caPxujCkKX3nl//EqN9agrDbWil2NtO
hKoBlkOZzE0bW4lhbKwiCij16IVqQGwru8JpECdFA/AYKndKa1MpV7KYNClD3ajRKJTV4MF1PUmY
DkCS5ugP5V6zq4/8fJ13OMbOSCVWhhwh0PXLhwmV7syVUj/nJdO8L8XYmpYNpG5EXKGRKiAuqUdX
rxbNmlBzuPytOPfHvrVqVEqHLELfJS6fdCFyKoVXdtuuqJw/0ZttrFyuRvqwzWgjznwQTAvk58ur
dvNjjBQYvjlwUvTQGSKKnOyKgL+0zMfLZ9wuCK9+AZMCJbMO9E66QC0ib9u3vuAaJ+GDbgnocWY+
d4iPOox3rngljnEo2ShrkxnDzGQ/uCtuW7u0saj9AojAU7RLDhjyv3w+jrK8QUavLxj8iy2wQGmn
eLCiIPRmXXKSkVNW50lhnAfJ0ioxab1DIrtOIHYVvfRYJ/67ozCuA7XUSZENNK3KN1rR7CCBAdTk
MWvzjsI4DQy41e1AEYNQe74u68FXRmLP+cvls2xNkKoSwSwi8KM29mfSLlnGOOgxcLIjD4MjvGg7
kHdbFQgEiA9AU0wU8R5y2yc7i2Q0HSMDmRI1eCGL802iL3bY3oQ5r3G6XStZHYxRcMMUwgGvfNrM
7E7JS+omoPX9an4CAusXE5yU3bdStBrByjmdxs3TGYD/NXXs7KCp/2sGsiR6IKUJDGsIwqMMxqxm
Cu57mTcVQS/pnf2uxDAuvu4NaaixuOvNb6uk9UcKoVGexn3jxx4vId12TitpjKsXWrFMkhglUdWP
d0v9tmVVvgDH1i5rTAWhxMZRy+3j6aCa1CkyIwurHueqoKmY/0LINHwM8/vKPdgOTuB5AT0dsFwv
i9sMMECO+L80xqLDMAPUK23GZaLqYbLfatL/TC1Any4rEYxa9Ihg2UCHprP6VWqPbzDHJaf2RL/5
e504H4PRCUGK5qIzkGeg65GHoB4tzKsGHYh6/ja15TGcP1++NvqbL8ljtCIfNbUYELaQZnT+JKLY
m55QvAE2U76rm5TzkbZd1fkKTSbxlkK9nyaNxugUEH79XeJMz+bsCN+675Nb3S/foPiJNfIWCTjK
YdIy0SpyFeCIyzE7gIR0bj6oi3KTC/If+YyfH85kPCIZI60D6xKCY/GaK5grSZ4rkGpe/lr/YsRn
KYxHhEYoTUNRUigYelU7tAs85eAnoGhVAbbUOEZMP/8F9TDpxa4uTgVB/TJqKOmSeHRJdhDHq8S4
JiBP0Uw3kb+p0v3lE24KpLAFWFxBQHuXxCVNEg206UzL48oR7U8sUGUHLobQZmHQxJ6+AvZoE7uX
vx6sD9J4mIPoravyy8zi71RXtlttZ2ms2ncDaI00qn/Bt2y/ONkX8Av/2DZ9Qx3jjxdTPXj33VYC
GYUXw2hOUwBmeyHqYYfYfEG/1lvu831R0fZeg1orr7Ox6UlWIhkDSPO8KoUIZyyD3gWyuzVNt5NW
u1n62Yg4NHTcC2XsIBoGWYhohzb8nu1Fd/5I13dbB9twFAaVP0+4rZYmEG40XScqu6o5SGNQmyVc
v3gI/MLDOC0Y6fhN7+07PIthvT+Ya/SB3mHTVpqdz2hK1TDxRtqJUnE08Iq+bG3bbybzLJAxg9wQ
SSbEMLda6uabguSGnQt9bWsjYIwzitOuKYnuRhO5x4TBk2ImmUXyEl3xsK4tENmpdiiW4b7G/K+d
CF1kRVF4KIXaL6ea+8Lb1uqfv5bd5iyMSVhmOZU8wxSdnFSwoVH5XgiB3S2yVYfmy1CraJvI2s4w
+q/ZMOy0CM8+ueZ4qc0qJrpcwJtGGUMz3iAHV36x7+tWbOlEWIL06Um0FyfVrLgB9ELo6s7skRpz
Ayc4Zegiz9C2gtlaNpPpCG0/GlUM2V0vnWQp+jh0Sm5fVgyeDCbVyUip5/WClyxyAx+gaLuGxyS5
LQFdQvDuIK1iVzow6GlqUwPN05YHBRQV3fSfWT6RrsmoZv9fAhO7Yrj+pacROZueg+6LUqTO5Uva
zGbWEug7YqUFZdZgTwt0u2/ROAHB1mt81x07K37Ecuc+fKkLK77hhq4tK1hLZb5/kM1GFY5oRHQe
HTvL0LMOTqB+tlUvB5FO/sw5Jf332FiylsfogloNEqh88aWUG/Iy7Zub6iFxuuNyTzGotNoqPkaA
vuJBh/D0g3GFBSZZE62FBk4ksJb0JYg/XT4XTwDr+to4KNSUKiAKwI2YwZlIyte/kYG21K8KUrTj
gH0FZPOhBny5TPMmIfuTUHj+PO/ACctqlkwdA8FoVlOG+9zNKegaxSSSnUn9Hai1ywohi0ykn4Dy
INdgufBAivMEnAQn7h21sAGLnzwpEWBzM4pkSkBMshO8v7tQJu4Xg1JVEkViNIDPVaWNpQIL8bKI
rVC/vk+qNyujljQj+wF2iR0QP40w94I2RBgdylr2pp6gcxpYOP0fOdz/OyuZXSstmghTfQbudG4/
Rrps11nvXz7XZqxfH4zxG8mUZ0MRwFvNyGFyNz7o9vwE8PbPYeUVxzjGChhIoyY7Uy0ZXZDbiPcD
eHrDOBI0GVvs6SJw0dmiWreyW9MbHmI3t2sHPtQLQS4XW+qOO+hz2WPKIuNLAiT7Y9Qj2Y8xYOOJ
bmuroHQCOkPjLu7YuHwc2q0K0vquGeeSocQNLiB8TiIB3heYeV3o5YhynE/KEcMOSQZJXQ8pfU4L
uwHN8NaPHAlAsK/dAUyMsld64w5dl9p0LsvliWVeF7moFAUW5HG66cHQbhPllZsebNb+Vjf49hJe
meEYR80ALipaPZrdtrUAxpJmDhaU3daRPQLo5gcTZD7gROXuGVyODDLbqFPNeDGDBI/swdP96pHi
y5J79QajkbsMc2+hU7qX73PzOSMD+B9PCwPJJLvUlrVj0xfBhLLITj2kRyCHWfMtxVtqLH3H39iT
qYd+F9JBaqCYWJDG+5exxFILspxEpeTlRTmAVGJykmBSD6Ttb+VJS2xzaAHkW/okDD5FHUY1J2E+
ghAMc/tNdkxCcJ+Fav49nMPvdVNi8DgDf/MIduBxanytxgRGmPccD7l9SaoKlkIZaDkyCyam5lXW
LwU+i3SjY40Uyn5DUC4t3iDvQUnFUXLqFN7d0UocE+U0pawxwAclT1BJdOC5naVVLbHUQGuCSsvU
V9i96tA1u6wLm+FnJZaJcGGtxO2sw1f1+Tch8okQuMD/O1WiX+rfszqzhYqrflvFECTLP2+WCXla
rwZyWmA/FvuqzZ5ikmvX1WzhKQ8SSF5JierWpXulzmVl2A14suugiyVP0ITCEcvcK/EUcLEzcjCA
vAS4g4hTU92MO6qBeUtkYCogPX6VqBlhlIUgIfcwxn4KG+IEZuhh4E61MkEI/0xNf0pjfTLGMaYm
rpGiyHez3aELmIO8er5BiuQlbuioHHyezZKgfD7d2xzR6j6XLjPBy4UcsxJBw2XEgAIXsXYwAk5E
wTu4mlu7MsXeCZPBR1VoBqqz5sQxPxhtus3VD2EMxgwHzKhUoQQo9D2N8IsTE0uyIkDHJuWt6f8O
9MHmp8UD0jQlsoFypilFo060wzZUd0MNgsZvRjdaScJLCjcj3koOk0FEYKHoZYJAO0UfdKNwJKy3
oSV/2fQ3R75kTTUVSAI/H4uHqWZ1NWkGbJ/i7q0ZZ/ghYPvtqmFgCOO6EqXOYowiTYypn5ANAnTv
fn4C/C1lFw79eB8/FtfdXefj9crDrdpUkZVQxtGEg9w3Asb3PCVW8GLNTYBiA2eH40I3PfdKCuNh
JqkbApEWZ/Ql+iiAlTIR/PRDHigJmOvFx0TVeesG2+pxvkwmtQbNwTTWwJTzMmxJWUp0LBswOhjD
PUdBNn3n6mRs3CYLMUXawwOkb2/HoGoP9qByAFMKuC9RAUBN8kjAF/38G6O0VCHe+e2VbMYEDKGs
e6GAwgg7mkMru9KXQN4Lqe0+OwSBzYNT4x2WcdtlmJUBCCXBOhACgi/vpg+diA2gvsPmMYpyswMO
z4yjOpwPyY6pBFkrVoqOmhFC/AMAlA/daBzIyNsZ31zmk8+XybY5lnyMljmDIYx275pYYo0PBKSj
+wVl5QztUb10Jy68Gu9wjIMeCzUAyia+IPYVv5OX+Nh/KD8AYc2vPsWxQ5d+MKSy46gs/UcvqM3b
wskqPMWKaQ4gIZG8WqSIwoElFIkVJ9jkSgu7B31ZGh1rPJNapx0mp+qeLsvfDBA69mPBEboBSpkt
EdEqurgG7ubeWirdDhKptca62ungrr0sbPOCV8KYC8ZgK5kLoGAiZWwdBZRCkXm9qLpzWcp2mFiJ
YVx3CqJpwZAAMPSOmIzbSNo+EQaCTRF4aAY7CVHkmZblI07UgKN0mSOLDLGTi58vn2hTiiGDC9QE
wi3GiH6NRQBTnLJES2HpGFLUPuSC16W8oLB9a4aG/0yJom0yQsJuTnS9T+jqwa/B9TfwdjYT6rMs
tlHRAbR/lnIc6L/L2n7LrWQxj/Ew1fUuU6ANxRdAr3rSoxF5PZgJ6PKWnvqJQ8k7ZFCvAsBkAMmU
+zv9sW2HtvoVjOqLRTSogY5fIewMP90tO+KCHgbYnrQHQqMRx69sq8zPr6kzNjD0hkGMlt4weShF
d0hexsC7rJXbD05TJuhG67TXw8jIwkSLjQU4Vz/w0Vb86oodgWydO1X19jZ45yxXEpn8KAeZLWkl
iqzVCYDKXvygW+x5NlOn1iPFiuIYUN09AfBNrTlJK1qcE2/e6ko+/fvKWaOaVJoZJdKkNAwNGIP9
8ECBqcpHgFM5DXbixGeFxxOw/YJZSWWyp6VTO11I0NaLTsU+PcaHde2DC3O/aZsraUwOVYFGuAtB
guvlPcxEd+tYdbTlJA+viXQ3db2lJbtYyX3jnnO5VF0ufVwmgUryUUJ2CJX9oU6SjLpS4ChXC0ax
Rdn+DVw4nkTG5dVCVqnLpgK/SeQrMP0H2SOCaAKgySaoM9+BIzaBmYqairc9GfzO/NZgpyzMBmA0
d5ZOvXuxSzoeGt1WhF/LZLSnjoWujyncHn1zDntBRWLqfwEwNNlRTDG6VpYNLm/Wd1OqpKuyBtJp
VWeLUcsQkH+eT838UpdKYU/RdIe87hRxZ7S2rFJFXoYhT5AkvIMxXPIZACxBJHmzIr4YZnTfJMhl
0j7qOPa/9TxbCWKRCw0ZLA15iLJgGbhh90EWeFTNm6a+lsAEKxl7U2RMIYE6mA4kE6BECnbUAtQA
cEI84srNoI9pDWBr65QXmJ3bkOI5KGsTDu2/w/Rvrk5rSF9APkppmlmVwP+NkmJKdMxSaKpVadkH
lUSYnWjD5VrLtWeAAA0HbdE+ES27STTyJI/hQW7ShyLXDkI67SaYmlXO9X3ftd4INoPbsqi/CKJu
WnKVeG06ZHYfRDLnq2/GOWCAqqgEY9gWRNq/en1xwFAeBsvwUWi9OwdsUOnL+84lgvt7Ewyb2cJK
IlsjKwOxR+O808FKGF63n3RA6XRH4sb74ft4ytzQE3hd0i2vv5bIKJ6h5r2RkAocVXTNdcUO8Ttb
9Nzzyb/eaI4t+n4oOwmrCEA7P6EI5uSgFMUW+4liDqKD8AfTh+vjMakKdruFAvKQfinfSkCARJ1X
KM+XA9jWe3wtg0lOlqifEtRYgWtao7A5zXZhgsMTgJzKApZfiXOiTdNdi2NyESMc5S6D4/UUfd+c
6Jan4eQ96GHmPX85cMvFEl0HhZmMEXosaP36wfD/4GKnETiN0eikKSVHzv1FGuzLV7jlYNdimBRg
HDuSYj8Ylqai9o253tGPAO/wnw0aPBo6Vkc1RVZQ1NeYkJjoZjzq+Zj4tTs4xoFWF0JwTUTXipt6
/fG/p1SMPOb2phl0z6joJT716vGx/hD7GhiRuqvMzzg3+D6CvMkyFMNEw4zWLn/9UlO7qKk0tIlP
bgCvi5M1uy/Ep+ilFX/DhtrpL/kMI4yx40AdgSwczomvfpzt2SXHqLC+YIWutShjF+9s75SQkcYY
cSAMc1nPA64xKk9dEtqllrh6LHr/UQkZMYwdG1kZN7mEQ/V5ZFVTZFcqr6PEOwljuxP2yjSUeRO/
VV6T6Unq76fp8fIp3vtY5hiMkiPV1CVMHCb+APBat77HGMoBVEsxIDTyW+FgPgGh5G+Vj1H0WBd0
BGt8odaVECYTj9wvd4Ob7OZdZmcvnBPS731J+xhvAQoXE8hYZuILu/C60UD9s9ApV6/Jnf7UXfOn
Ft5nAsydMpnAYBBSVSUqyN1LW9v6U3+VX4lfF/R/Mys6Nn77ufzMOeS7wPyrSBbPkpjANQNVW+In
+2E/foucDpwZGOLFWBmvsU/v68J9KozrqOQkioYpwn3GuUXKL3l8NRgPS3OFVR9L7VJO2/H9a545
GuM9wjYyK1OAq6Kz7HRoePR+DOrzRgLfPbsYQYzjELWatCWREz8Le0ueD9H0cTFiOxIe5Oxxbk76
9I3z1ejg2qWrZHxIJw6AsZH0xNfKtrYWTXcBagPYhxqQJWP2Kc1HV5hbp5LyQ1MJPkc6NbNL0hn3
0lezOpXtEsMMw53u6y5lx6PrlqozetMdvqmLhctvvJFEnnkojMupOzUQK9D2+Flsxfetha7EN+pv
QGuavM3U8/pK72e26JfVJMyESNi6UdnKqCKIQGZU4XBysC47xCO9Hy9o/EhHwQVY1+vSADBBcnWg
ExfW8onPWE6P9O6qzz+A3VxQC6nRA9KnfqQPbpR11WuaycTKRu0jGDt5432bcWMljbHQwVCrUOvh
00stdCJykEwNoGhPHPXZ9KsrKYxdjgIWP/JhgssprdlOY1Dmxa55HezIbNePwH3y/sjzrCQyBirE
wyLPSgy/2g2t1bfJda82V30jPYFOYi+QCpAtbcprZm3nSiuxjJUGXa93qhmlvpJhEkHapVfiA9p1
dDsYbyyT98ai93ZJVxiz1IRKm4YAypqdqr3plUg5MyAMUGgfPmQ2T1UYWwyNpRuGCh4oll8j/aZU
QitIeLUlnhAm3s8BwXDthDwm2UsPnYPZGKxNAvHlC0ExfXJLqApvs5Z+k/eXqIEOE8StxGArFk0N
8IIohY+JM8DhR8/NwIu425/pLIFJK+og6sMuqhNfuenddFf7xE1PEnDHfmdZ4a1jeuk8TErR1Hlp
9r2KSGENzpDbyaN+VewFq7Uxp1zalFZ4lC00cjGIbUvTb3AQbLuwn+dlmzG6KMatuiDD6MoAdchk
fkon8zQZSWVXdXh32blsa8xZGOPBlkKW4xDNOb82EltLJMusInjL/WUpvCMxHkzWR7PUTHiwCkX6
wUisyqy8AQ8wbci9y6K282zA5vyjkGynJalImIO3PfHTJxHoUq2TYj4stmcPHO1NbNMKUWHzMm3e
ARnP1UxCEoVTlfgSoIgLEjtCrNoG4LDaiAewuJlMrM7HeK0ZNImFocBrVb1mVWl/aoPP4Ny19P6h
5W3bbmagK1n02Kv+So6FlLEIhtgX6x7kd9/1+qQrD8BJcwTtNQv/Oxr4W/pw/naM/1KnopgJfVE2
IISvvvZvPBDY1gdi8PCNPyPCU37Gs+QZkPO0BnUHEfuN1SfR8JvqE0cdOd6LRZCTiaQlAoFLruCw
kFVHjnoL2pnvGF73//pELH6ckEIpTHWM/QITNuM4WMJSoLTLo5vg6AULHNdEErB8cyX2AywpwdpA
l/1pGe9U5bbByjwprL+7RML4D6MfxsmM8KGSrPlkkrGzWiO7DqL5c9QalddUmpcJw40ua7dEynxV
yb8ttTD/7c9g0qIpFwzQl+aJTxt/yulH448iEtChZ55L+Zdc2gCkA0DkdZnd2Uv0sgH3GFzz/NYd
b+3spjs+zrUVOOG+OY4Y767uYqcvnYhL0fx+3O7NEs/CGcsPtFaojWYA0J9X7CVH2sVolL/GAKMJ
8HKIPs6BrYaW7nI+9HaqexbLOAC9MqqUZHDe0Z4OZEpWfKAA/fle8Bs75pah/yVYnOUxHsCcNRXo
YAhMDSqBkhMeY3d4Jm71ZICp+KHweQgr29nSWR6TXSjS3AhCg5fvUmpWXiR2KfOaYpuPa+2nCLZA
0Qm9qMUEPjR5I/Xs8IpXvd+ovWw7z7McJnMISKu1WgGbRD1LBZBhb1X73peKfWdhll4GSSxKIgN8
HG/QfftZuzoh6w0EQQ26Aam0djM+tQDBnXaUsFwv/2mfcl+1m9WDlUDG7udsCRQ5pFea5XbR1Za0
PFXm6NYjALBbA9MNTtoA0xxz95ftgaMub8jtq/grDzXdCu0Db2l3Nah9y6jgWBzvK9K/ryT0rVzI
/YjwJC9XDeSAM3LhdEZ4h2BcSVeLc50nUBTAkVlC+lKpr5dv6a2G/j5nP6si4zXqjvbTR9RXptCl
K6bh9eJU3vSYHmJ/0Cz1pojsHpv2yNsPoWd8Fva8tyTvjIwfGXRZ7IUG+d9Q3ozZU9Jyx8F4Osh4
DkPJ+zJUkDKbaZQDcST36UCiVM0nUg3PchN9U0jidkLtTqAPvnzBHCVRmbVQ2r8IQmnBQ1lPrMTA
YA/AGtuOB3P4L2+vn9+R7UiP6qLrOi1AYku9OJXHILWww+8ZT1h9yP3B7lz1hdx1mdXOHl3++9OK
+dnUVca3DGMXVOqA2SwVIJ9Y4XIBYezS5dQMNXNemeVfCh7nA79zLHOxYIiKVlzra/CkYGdnF32e
7NmJGov/VueEBpVq8crY4yHqhCYtU4ijfM+oswCshB8aqEFfMEd2LSDuujAdlx4tr6q/bvPqajJA
eRujIWDWHPLz99OEv+YpbxDHqyOls9ZFRQ5ZnTM4JYjIUeeILfEQnQAjglqBYAe7tATdhCU01vCp
uptPwJjk4s687/4yv4NxQQOWSdqBUBM5zS5gsdFBL44zcOdTj1c958pinI2uCV0coNfmg2XhhEMC
2ZHK0r30hrcAwbN8xuuUehD3VSLFfl99ncMbacEcDw8QliODneIJzWwkmHONfSJ1L6Ig7hpz2gcj
lwaUJiQX1JJlHW2CTDRHIU79+VDtyZEmDbpVPqIRa/OujZdXaowbEWRNFvMS3lq/uuqfwMd3ZTwC
8Fm3tIPiIsa6XCYt3i0yrqSYxXqoDLiSpd2T2bSl4KFUY+dyIHhPcP2rmmuMBxmMTldqAZkQFjoc
AQlXZimKTTwYmmhrV+ljIMPKKOmg8Jo6PM3nnZH+fWXsRQ+2dbNF4leWIBkEcKqgjw6RuLgt28/b
n26ZnUfQc2zELQJeXu13AJIrXvkGPjcnlnlduUgkMis5KnbuVLbp6AvvlcnJJdiK6qLVCxgx8UYA
+dkTpRFPDyhg+ZrbubpXffzTosH5uIw/GdrJJI2OBK3s7sumsNCHa8ndZc3hhB52ml0j3ai2Icqq
wP4EINH0BkjU+TzDo272go2ztdOhJIGOuaLYp8vYaO8FVtct1hgpV61Ui9hsTzmpEedjsZvQYoKR
ixn8gz72Va1E3klcOBPqKi4diXElvTSLQjWiwK7cRLfVbXslC3vVojRaePhP1kDcy1+KdyLGkUjq
GLa1EkBe9WoIkWUIf/ue0hkvMopdM2gxvEjbpIo1ijU+VaQ6ohY+TAQv/bq5ioqhxMio7A2Z4l8+
4HbWBUw6RZEw3auxc/KpVqXg1kKaGUlIGkzrx3RdKAHU4XdmtTZVfyWOOW0mCWUsTG8pJeVNanaz
JyEG8Jzj9itoJYfxjlIt5ag1wjsOL+L3m3TXAlkqOuiCJd9Wbr1H0d3WOgeY7oFoyafEotgAvKLV
pode/Qbmrdd3QyjrGcwh6g/K+FQbN1Ep8Bwk1cB3FrESwuRaQjSFURk2P1o0YKUwwAK/YEzSkjCX
qwNJmOicVuFmRquDxBEjuYqksJypyaw0tTAJsT8P2t1gVHdJuRy6qdibs/Rn2vlTFlu/abDxZkwT
Uof+oPuaB6KtveRTc8+BesrD5tqu851Pxs6YxGkK5mfw1+FZ6XWhU+yJF7uoHTefiT2BSxU7aHbV
WrnH89TbVnE+JuPWwl5UtAQrrv+8RcAf7NMyFc8qNr8cMKdVilZB4XF/TRnGwBS0SIFC6uLHGQx1
EWYflhnk7wavSL2p+itJTBRd8lJManAB+Hr1JZ6uarJPG15/dzOFXclg0nGx6FIziGf62pG85GXZ
pX5nlSfwrk0WD4B3Mwn6KYuIzKMfQ99CqAl4ZcSaavX9fdhOdqd60/RqGoM1iw+XvfJm2FmJY8qJ
uaB3oW4i6yGB4Ur1Q1j2zmUJlz8QYWGgOmzTgc4H41S18JzpH9vgk85j690OLatTMMFzaRSsQ824
NLHxjAPFt1Huw73aONT78ocKeJfGhJY2i0o5DFC+buXhapBlbKqWKefDbLuI1ZmYuKLLxRIUWEGC
pQ6yJTmZk6R2h6p8cj3mqKmlDkDcjrxKOe9rMZFEHwZBLiocLVInSzS/y8EHYCTyQgnvAhn3kCMw
D+OI7wXmDmypUVrDW+m+g9OTwBE5Adf6jyLk6jYZNwFIKcFIdDjcGiujQxnZpL4XS8G+rOvKpntd
iWE8BQa/oiRQ4V4FMRhBrJLadUtuFTm5jgAoYmjTMUkARWZUY2vhpbpYURPus3K5EwPttCzdxzrP
G1tWjGtF6VNrNJtTH7TP+jzaSiRci+qYWpJs3LV1uFvyGATDCvGWfvBGTbttMv0ly8wrRZpuCqW+
UdLyygwyuzbSa0EavHyQDpPcPJpLyFsa53xQdlMjqLGyhiZh4NWdeYcFlhkVZ/J8+XI5qvlWn1k9
Q8ewVqOgRUzJgQNjCMauirqDMY2c2tZ2EYFoGGIFyyQAWhjDa4IlM6u6DIDr9IMbO9IPrTd7Dfoc
83PZWUplTbd/crazTMbsWrmvhbLVYn/R7jNyVQPuWuU4lO3rO4tgbI5ooV4oGSy7nIXaVqpkp5vJ
sUniiWPd27pwFsSYGt7QvZRNCCmzmF3PrXTQ+vDj5evaDpJnEYyZgR90bpQaAbmosgejMZ6iaTzO
U31s9ekYK+KHUDQ5ps25PrbFPyeNic1lgnZKkPmAJDlI7WJJI4884z1kLC31nLWP7fFHRjHkiy7H
fpdLoRUDvBvDO/Ag5hclFR6yDoWeaHwJjOg6KlDakmW0pyvhjpjFzUKU6xEbx2EmP4ySIvqXL51n
GOw4AAkS0um0uibfdafiNnNKGyTgVvBQA8I2AZgjL03m3bnCZJFGTlD1giZJAJ0nnT0VoSU13y8f
i6OuhP595VYwW5BjhwTPGjk+1MOjkPAWl7f7K6tPyjiUeJTGSgmRogpH8Cdi3768yvayX+xppRxD
PqZVO3NptY+U/kX0eY1b3gEZ32Im4VAClTL2VbRqc7JfeAzg1HO8exiuzsd4ljaXjUEVUWQKzIfS
OCXkRZE6IPW+RuTp8rf6l0Tvp+ETxrdkWj5FcQUrVH35O+q7vv5I8e8wO3rHHwXhnYvxMspUGTVJ
4GWE6VYRPgT5yQzv1OUlVbkjuPQbXLhClmlM7E2gcBm4wh+IWOiuR5Ze2pFHMIdbLZbyHSSC2CQa
mz9yayaIg02C/WSFMTHRxIZpGpWxX3WmU46DrcgHaXzkfLZtFTxLYWysWBo1MuXyx/HaxZ4Gi26p
pMBiD7+SGfujictHGqO//f2lnqUydldVoSKSCBGPLlaIEzC3YzveCxoUhqbPmW3wGMHfL/e+ee+z
SMbWujiPx6CEyjROfm34wRXF2vVGP/0ojpbwlJeW+JLdixaaH+3OPAlwNxZ3/2D7uXr+EYw9CkYa
h4Jkxv540A+9XwJaTkUPBChFPo9+/a2peOmOGYNsw2oQdKGALHsGEbRxKA/5TvJkN/E6bNgXTnUa
9uBvdVK7cXM/zy0Kx9g7xXXpzbvqGqxogA40MZU3HimZcmUHbo4ec3rb2Wg017u/1ETGpvUh1KQU
iFDYCZmc8VoDGGruh3sDzLK1px/5D4/tsRny82uwXXxRaca4WiCxc+D9F7j/xMFGEUa62q/tvgNz
++UjbgfNszzmRU8GNYyR1CE3aiXLyAWrl59KHq7Btms8C2HLSNg/TCvDQNWlvScmseK8t0zhPuqe
puXl8nm2B/JWF8i4qKTMm2AaR+o8tC+Dgqk80V0iS9rVaMQeVTwasUtfWNKn6rqx+Kstm/cJQiRs
1QBUwRCZ+2zVoW0SAvG9WX1T6+zBzAUbRAavl49JDeWdIa3EMDda10qbNnEQ+1iK8ob5eq4+AFFi
V2PsCe8cawx797LA7Vi6ksjcqxJOqrIQOOUZRucrTngnvwrfctlS3BmUzh3ngNv985U8JghUnSwA
iBgzTzTGZV9zN0BDBVuYX/n9KN43o39f5XSNCB6aVMNl5njdBD3w9fPe6eKvnBvcDGurEzHeXswL
lYxDjcGOK/EQ7govcNT4mpr2GyDCaDWjHT9zhPLOxnj3xAyGSKUzTx34soZT/uZpwTxeuQuA/SYf
esN5nG67MANQYqopyxiKZZxmmQ0dkOkR1WCBphXvMoxTd5b60DvlLSpsPm+5Zbv2dRbIPrbIFChT
0eOl8U86ZDeVs2DEagf8YDeu0G2QP2epq99fvtu32d73RvjzoOzjyyBNvnR5TcN3eq2ACycDMfZj
fk+xbk3XAO6edk11VnG1g+w0fvRR9Ao0lXghfFuxzr+DcQaJNEzLVKJaFUuzJ6u34cy74m0tMjEg
Z5i6pCmMFgWmiq9a6NCiXLTCNLXM8rbCI+TyhW6/ZiHh/2KY9CDSzSUmCzSnw4XSya740D3r2KMT
QD0QP1LkHembsNc4lrntTM9iGYUFoXJfRD1eXGYtuhP2UaTlNBtfBtVX+8rCcp3NOSf9IO8V56dA
Nsj3cZvIBTorUFistFqFM3ymW20mUBrn3R/VaM+Xys7rCekgzCSEsBSMb5J6MxaYtKrcy0fiKAg7
kZdJaapPRkt3hYr9UgFxS1tupELjiPmXKHS+OSYKDSMRQEsNORQUIsytFssn0wHQr3aXgpWCp/dc
edT0VqGhByERaK9gWhhW+6rCpcS2dkchrMUjH6ph81m3+lL0klfCwsUAEHmBst5sKP4A0oR4MECh
t9wKuszplW67jPM9MrFIzcu4XejLI60wfZE8l9qHv1MIxmOMYMMOl5r6RiiDKHSWJAZ2Ddboy2K4
H4hxGQSQ1EGW4ikMxOFdA6aoh/DKTMHBANIuN70JeZTD28EGXHIaGO3BccVyakwUsSZuMqqBoIwS
d6qdORHeK9WMZosAMGyMVWW+WXiXD7ppYCuxzAcrSpBDLR3y9Hr8kKrwSh0G4zReZYEnhflqZiH1
uSBhpmqcP0j1s6jd69xPtl3gWh2F+WRAyhExfBrRsDk4Oajx6M575BAskAQvbWIJlV3uQ1u0xOf+
KB+TK+3x7+6S8feKiiEMrHek/qg+NthUHT90GicJ2jTl8xnZDkc1mGWQyAiY2kicwlQsMJliC0Gz
eoM7ikZ93rtospLFPDlQdWqrEeu9eKTSuXrJKgqr2bWO6Q/XolVc8Ui2tiu7K4FMvgEWdj2JQN8E
cDzzRvJUN7qhtRniL8hk0Wj0/qwDuJLIuP0MzQipkeBNlJvgLt6lh661hwQ1grdi3kfUQZ8Jb8CQ
Ywtvt7DyxuAq7ab0f6Rd15LdtrL9IlaRBOMr484TNEl6YSky58yvvwvjcz0cDLUh2y9yueRyb4Dd
jY5rURcpC+VR0iSfNJWH3rdzXRm3AT1WZ6O/YyXHrJJUJDomXvWbZq9+Q3qAJXDlxJ/43vaVK0mM
D+mw30G6BNY9HwAiBugQLI65M7retDnMqyNvJ3AraYwvEUF4CCwPeKzJ02aLVl/B73luT+SRz2u/
+ZytZDEuRTDMMCtQfQWGRm7VQetMmfbfHPBr3WH1mRoBIXYio/Dfa8rXpuv9fpEuXcwTs10TfDvK
q/dcyRHTWJjHFnmv4gez1R60M0qsoMNKD/KTvtMD20ROgWrQbZvb6gFFsMSSdwW3LsRTltdBttXv
SDqpQbcU3ZQotrK9gcqg4C6X4JMOimz+aD7nA75uEKyl9VWG/RXEWWhZu5WROWHBa9RuRvmri2V8
iBnLrRlFOqbkG0v6jjW4u/GnmVtgIgRsuL249FilM+8o/sK/ytCAnmbKhkJQAmBk11qmdb0MW5jb
U5ap1ijxVo+2H5w3CfSCVxdYTz3YAeIQD06dE0efQDEWSflRDOpvdQKIx+tO6zdv+Js4xmkNaTko
Bh1/bt3AH24MzYoqi6pI7UjAzSI2XbjtbwC+aU83yn0vWtzQfNs/v/0Expu16pwHhYSC1OTJv7LY
LRygfnrlaXiKdqMzfe2A+iDzyLF4Qhmn1vdST7QGGyRFClxYQ3OmAaPYhLe6/Rvrezsc49DKUkzz
WUP8ML1EDxSZBwQs3vQLw3d/gGWxbXxvwph4CNTgTax2sAxJALKf/jXrvl9XF44Atl+lY91dNmi+
C8Kci1yAUCIcH6+L4HwYgwmC5mWR9CUyUWI2b83lGEb3es6D3uLJYOIe4LBiqq+Hk2rd9KJ/CvzR
Bw4H7bqNTmE4f8EC82IfmXd5jO8gU94vSUXXPkc5OulhGflyVCaHPhajF82s1NmSasV0YhXpT2io
Tzrgcix1Sd05KEzUg4su+yQvZXYGxsGPUU/QfQHKuYPx7pu6MlurFnXJkgI1sjqxV2xpVjJnGMv7
6x+IKtHHKPVvJTMYB9XUIMubow7tUbW1DJAsatq+U/djj7pn2VvjItkS/nld6Pa49ZvjNegnXbnF
LCukAkAtf9UL4mM32OFiBaOjoJ+ouorVPQ2/QBeh/sV2rh0TNx24fAfUKVw7OuOpxFxMzUHBYDIe
ATAbYwcHn6VNT5r5JRN5Yev29s/qyIyLUuOmxsIdBp9aVzlksRPZoA0urP4zXT6jwNXtzXycT0Ck
cng+maeqjNeKpaBvIwJgC1WgRbTP6nR3/XvyBDCeKssQj6cZlCjRBDsqfsi8AVee42WhyTSid3UY
I/wKzgsym2U3WNUrwG4F0mWeev6mmPC3UZiM1yr7cs5Eep7WXUoL+BhOg7T+Qb9H9/OBdp0Fx8it
lIc+8JEHkTae33TEZDxZ3g3EHBM4ZGDOveRf/yIUa3bGAx2qxFrvobvw6/Tba6ArqYwnk4JiauMG
px0PDdbsHsl3+a4HoEOL3UjsK1eSDc5Xw+nAn1ndAXour9CgM/e8OSGOOZqMJ5pAWIOuGQKHWs3t
PsHgKpndktzHymPRjf5/0liTcUCVFOWFXuFtTfR9IqMdYi7OdQm/SSDflIhxL3I1FVXTGPCsigjQ
JFHaBW1+HkfJD/XsZgxG4hjGBO+et76S1P+q0mHiAQfCsfYBsz7tojDORjyKUThYev0wapdCIIAW
rDkx57btvwlidFYuwzAJKHBpRvLByhcxBpZD4l6/zO1X6k0Io6Jlh2m6Pi3o4G/kj/mwD9PeGbXM
yqfaKRsD22P7xPx5Xai8rZFvUhmNJG35P6jj1gXkpF3jiFZ9V9vxo4nhh+x+T/sfZWzpv+oftRe5
7Q5Q/YDLdiI/vOEl7rwr+KCx85gvGQqcQ4j5i9YoP4PR+mSog5OivQS0RjcBs4alG0XJ+cK/0eS3
e2A0ucqiYBgzFCjiqrtrgiK2Urlx9RQTF0F4jgf9x5SrbqJGe2Hh7ub+xj29SWcezgiF/iXIsZao
foLkAtr8IrrCc34obXr/6b5+kezpSfneuOW+vc1vEHN9u64Jv3kQ3n4D84LKwwAg7/T18U4vnYdt
+QtgQB10iq1udESHrhdxp1yoUn+MT96EMq/qXMeTGZZA5qBTLhrq2fi8FKuFDj5lX/odD1eeY8ns
LnkrB3U9CujXogrsZui3Bwpn4vc3z/jfR2LXyE11kaqkg7NQ/BkVUbov68SwpeFJ8+Yj77P9Jh1+
E8f4pqWqDHCvIWoA3OYAf2EpB4U2gS+JhzgFYNjHCTmCeBoLK3wx99kLjwZ7u7jx9gMYv5WKciYK
dKVPkSqnznWrbXZhXFqmeARdhDVVvNCF4yXYHXMUhsDipeIt1yfJ1hvDbqWnRl+ssL2TzZ8EeVHB
mwuk1n9FTVXGMc39pOoKhahJspOe79vP8nIyeBOOPN1kXJCUZa0pjfQiI4y9q4VV6rxvxTsH42ew
ekSEREcxSAXsjTAcxRCN7vYlNP8x/ftrlPemFIwz6frONMMQ7tQUvgrh54nbsN9Mr3SwWGmKbkqq
yJJ8AIc6jQYNWCU1Wg8LQBzj1Aoqa4i9+DEBRJdx0n0V05r1cwjNv1lU2yidhROBbI58rX4F22xR
xmEoVAUjy4BaPC0noBont+2vZLApBYi2B9KPuGvRUYofKJ4fb4Ju6/FeS2dieFIPppFr8GZRIrqB
di7TXZg1XqvpfsQjHaYqzprAWhbjZyosRcbEgKdWsbGAuMsCL5DVizwj2HSfazmMO8mKoWhiCrBT
ZHaxhys7IC8pE6d2KJNkiok2DvwU7xKZCAhUuElYYTHTn8FDiE2oxh5SAujvQnamCUB6JrccvPXo
rY/IeBOtnpQEs/y0s0+H7HXx9YUA7Db4LDDXGVq8tIP37RjPUgKFMVFfYTMl/aYY68MU6yfwV3qc
EGLLvawPxrgXAaOJuZEit1NvAl9x1efohk5gyZW1HGQZVSpU7++VL9z4aTN2WQtm3I3Q6E0ZmmjS
CehLjwZi5WS2BaNywEKUhN8UIJEI0m0KhAfdUKxWEKyqfwCuny1Li3v9ErZep/VPYSKaOK2lIAV/
od+jTT6p38xhtqfltJhHUkeWLEU2qbm4qNT4rhgn27mJhqZW+k6howjdvr4L3RSD1MFNtBN3/ZHX
UeAYDNueqY08XUyJCsOSoAIaFuTL07QfzWdD5xW9N1t5q+tkuzMa2GvndIFKKX7yQ/tJgxoFG83Y
0h4ehR//6dO99sdWFbtKIBlmTdFZEAEN1foUGVHz5B1vs32zBLI+E+NxWiXOE01BJT861ZlFUSzb
x9wWP3fP2KunhXa/PZpIc5z/djzG7cTRDAZiCc36aqj3mkx2cQG6nsKIrCXtb7JZP+RKkVuiJnIo
3TnuR2bczzCgZ5lgq9UvusELy/kQVoXbLGR3/XybofD6Xhn30xU5qaRgxkbaCxYhrdrunpf7cbRU
d+q9xp1e+2wgzZbvo0fwUSpnHsrfZh63/gWMHyq6qV+GCgCw0NYFtMSCaVEgNRO8iNglscE/1+MZ
E876r8bqHgNU2WKHZ55c9WI80FQGeLNMZAR1tbiqDozwIpb9sq9ejGy6zwLAuoXm57zq93pdfZtH
0x2VZpcnxmPZyYWlF4CeH4ESdf3rbGbYq7thcSuG3DTQB4VjVPzpRNlDgBqAy5B3LedB50piwqKK
BClI51EXSvb5feWB+Mqv98HxD9AxOH6XMEFRm0exVFCyF7okR8H5CkxiSUCj/hPoec7rym5AqaGQ
k5DSEeRt+Fx35VFeMA67qIBDILJ9/Wu9AiFdeVFYZNHc7EMZXH4YewEfrzUqUN24B73fjB170Kru
MRPmTFXl6lO9T9vmRamekizbA9Ns3wYBKCHSizzFLjY8nSoc6H8iWbWqhVY9EaetwP2xlMcMoYgo
TYd2yU6jAWY0SEhLMDoIFcpsLfgni+ISBLKDMWOQxWbErrTuR5GbFbwUscLBdNN5V2BAJm8GC+hR
rg4OxkY0XaKS3E6lcJfFMna22ry00wmYlBi9sgKZjNZSSzslmAdLWxIPAJboWmX3oybb8mh6c2zy
dJKnKYzzbYiwIJmJoSly/ZJU4NHWZ8CAkK8grNoHJorhghLt+jJ3CUYWbakYznqZchwxdT/XPirj
iEMZCTmsO/WBejRZ1WK8SGk4oRemo2ceyg9TFZ2rUuGdXdwUqxmiCOJKQlgyuklJq1ijddpk316k
HR1ZnIE5rBx5+dBv4sA3SYz/NSVJCEmsUXscnPqi/dK90pfup0PvtPv6FnS/Rx4TI32sP97pm0jG
2ypZpkxJgGpElGNVrsNbzg+CtpXnbxlsE7vpZ3TWQhxrtClNFzCoj/It7ZcoXnIgvDXgzS0KXXwT
x/hPKZfjOsLIkd+EzuSFuyizX8mIZHv00B+pbBFbN9f9zXaI8CaScaSKMRdFV6JeUIq7SYa86FSl
367L+M3D+CaESS1VMa9AgIIXSDxov5QzpRQH4Z4r05KjZhnfZ2dK/+2SyPo+mXhPVkHtFOYImFVo
R+tJzggXdw5QFZy9RNpJv2i7jQ/b95t38O28jM/pxAAPhPg6zxXu1J2xj1/XB8Vdwhlw2rQBACgR
TSemhOk62MgqcB4Uc+q0EAGtkWqWUH+Txe/XP92meqwEMI7LDIygn/satAXL+L2IVcfshuOchJ/+
mxgmgBTUJglnCeWxCSTPcfQgY8ChxbNxXcpH+wLc1JpYl1F2oFSSITZmDQGidgAHSAywgJ3hDBiq
6wfg2AsOb83k43POiGRUf+hDQLH3ogSoEIDYWOWXnC4IOe1LbBtO7c+PpV19A1/BI+CMbcnXbcGN
79B8uBew8bqLnidrPItnkKcvmFrTfeIKt+2nyleA8o+px9IxHew5/ax3EzAw6RCbaMU3wb1xXx5L
l3wXMYtlfv7HVQ3mTIxZCdpSAIsN3Mtx44HdeZ488x8DBlARJipamqpiO5R9uVoyKCl2ASWviuRP
uVDe6yX4VJvcAO5g0UcWqOybf2pLjEjmCZP6GYXNSFK8tNCtRURDlQd7sq1/q1MxT5aKY42lBu5g
7TyDREEf4AT/n7gddROUoFyOxlONfvdI4lBY3tIlWUGlFgPn7x1EiapenfTgvhX9V0Zm4mDj+pjv
1dajo0s8ULcP7uJVHGoQBkHJCbEeIy5V56wmCCi78blqfUJexPaZcySeDEb7FqLMxViqIDE/GL5i
j+fMsLJv6RkjG/vGny4ZRsOrkec6ti/y7WTMRapyVLWjOUlwHfIh3cUH01Yw/U6H8/hw4B+r28w9
sm53bLtSD3vJC4j4EyTQzpRI5yU17CxRamvUFi8Pqrtamo66kj+MhXmqm+yoZ81dG2lOlVtykWt2
VKuAgEp/ZVIQepyvQEORj4r1dh+Mxx66IDJjbMp7kaZ9M8blZ1sk+wbQKA4JwoMqGrUF9O8fRRg+
5In5QGT9H3cAmDti7HVMC8NcBtxR61Ig4Bh/tvayI4DdhmfFtylcMN8urrYbdzwP+OHdpbJlTZRF
AvoXkZ0YmvJSqTC9DK+en0g+W1VncBRuU8tXEphQMCiiYZRzWNJUfM5a8TxJoifET9e/4pYQBA4K
ncs3JZlNbOu26AEThsdJn0KLYEyfeLrMs9etu9IVOgStAINIY7fjAXMG3P6k1DxQ33kEhDVmaBXH
cE+DaHEnnIJ7XmNhUyLgQFWJqIqis+ta8iApMhCm4CFykPqF9pRxh6k+JHRQAH0lgjXQfgxJXUH5
+sPioZD4IH6RD4qdjCh+lXboRyoYWlFq0v/EqVPbYm1vLZyxvVHW9LjQa80LsJb/RfpOvPhIoZbA
+jTY5ll5KR+iY+qMR4WTxn7cAmKOzdhc1KdlVpf4lg2QKhYn38WugRFsE9jbgTXcVWfep9z0hOuz
Mk8mkZZWFudUw97R6GIvzXyuH5FGu8uhApj/od9Xfn9cPtcu+vCFxasYbxqIqgFNiGBYWWRn+LWq
CkglQ5MWBaPlqfFoGuGFAKjluh1uK+ybGPr3qzB+CbMcHh92OBWDHaBZonBTWd5J6N+vRJRErwlp
ELMtgGAaI+VnbjT+ojcy5yibMQ6I4v++MsYyWmzlTCINDpM9sjxLphjAaoFZFooBbBzFnVT8073W
V6V8k8iYw1COYVjH+EhlJtta96DzcCnoT/5gbzrRNV0CBJL5euTV3cHDLLpRQgCGr4vCcMvGRaJu
5Q2PZ2XbvlaSGEUIpxnJVqpqXvdS7YVncGoCF6dyVX96ynYdQC956T9XIqMX4Wii6yuHCKuRnwTo
lx9SOwxQTKV4N9UBm//OEPOe7q1gSl8dk9GRQWnTokZC65m7Yj9eKE+GdsrRrR9wRN5bva2RK2mM
fghoT6gZrNhDsZYO26ELmGG6KrVVxZO95sCfet00tpVExk2atSLlraBoniYdMiwkYxU6DD//C5+x
ksE4xlya8qWPoJQytiAN6VnicQt9rOlRuzIQHKiSBDhoibk3AgYcKRAGGmCNGdC4ar8eXAMr0F9m
L7AKV/zWPqetPan29ZN9nERgBDPXJ6eJGY/ZKOGV+avqJtxL9yOw2XMPBWje7OPHag0jjrlJBTMB
YOvEW06hRGKE9joMTnb4/DCbbv7tQtlmMdhajC5D1OIpaR746dKdczJFLuf2NqWYogm3BFImvJ3v
PX0gdIKcgjnWqyt7wiMd2YV+Tpzcnu4o1ZYOXHZuFXEzHFrJZPzWGOT5YuTwW2MeWaYW2Xn9YIwP
qnASM8ArY7Li+iF5Z2S9lqnUpdHLqmdkn0qQaBaYpL8u4VW7Pzj91ZEYHwWU6lALVFzjUnT7Ioqe
ltbYZ1Gxa7BqLVZq7Q45wVRo2tzXSnLBos5OUGSwr0TqXd/l+6Kf90Gaf5518NFd/22807OGOVV5
oQnIRRcTnAEYnm+4w0BUSa6dnjFBJTPKxejgoRUf0aVuScfXZwHUpYhqjV10IArvUdhymoYsGbpo
AGvwA6hulI9YCF1wKq1HtXvQPCKYXts03pBiWK4oqz3Gv++jPB2slCi7blyO5RQDCZmcM0Xz23Lx
rl/zx60aOAZDNpC8gD/b+IDrFUXNlAoj1Wo7FVxRPkyn/A7tU2euHeKLjnYME6s+VZfxhr8++rGp
zkinj+gq6ihjMUWWjZd5Fg8oSCHHOBu29qXaV17iaY4Ea9btxbiYfnNIPV7ku/lqrg/PuJG5b9So
HxbspyCOQ6gtABxRQzNdsptDM1kU/+v6dW9+f8UEiCUYJPDeMG64z9oOnLgoVY1glAOy5SIfspoL
nLAVehiqrJu0vIjnk7GdTk2baul1VFZ+aj6AE3aRgHIBZeLUf0Yu70ybT9laHGNHXYkqGVCqZM/Q
MZkbmvKpkJOzVIWqR/TxliTFPutzFAOjMHWGqvNzYcQGjEl4b+qWQa9/CHO7sYh8NYkiGQbd7avE
K+3c1h9pTD53gN0w9wN3KY0jkm2eFaXekb6PEWJh/8zt9l1l0aG02M5As+wGR37cteUYV4dkF0KD
sgb4tzCrnhJ9SgFji1rZdR39OBVFjfJNfQzGKPtKaBWxgvr0h7+Ihsdb3adxKx9bdivrWItiDFDp
kAnkOr5Yqar3ujSe8a+e3EmekBgc3/tx35QeS0OPGPhtkog/3vuaqUGpSY5wLMpo3MY2eKCOaWhH
n6PRokhc2BhVQLVYe7GjAo60tOiidXLOiBdy6ZU3/cDbb2E3BYDro2G9CX5PFn2iTG7Vt5aZJbzF
3k3tXIlhCmylPIlB0+HIrUvLUolXYzhBc2hoC4PY0XEL3oDQtktfyWS0R9STIUCuSn3qdFJSR1Js
XPYgO3qOhmj1aToWO+V7hO2Pxh5j7KdZYuL9QdK36QRXv4NRrSHVTbByU27uU/EAoMzEEezsl2EF
Fgh0vvCekk2r1AmIXoCDABBo+sFXD5k4zAmZ1FT38uhl6H/UKq9vvmUpJv7nRKH1WBB9vxdgivVo
iEEueyIwkaVucAXxcxK84FW3r5v/Vpi7FsR486KQ1EkHWJKnGC+5EDl5UexS8CkVwrGOH1Ie5P+2
ODS/kHuhg8PSDAyJUopgyIHPBmNUGwderD4MEkpvlez03eQm1f31820+V6b4JpEJesVonie5Roay
qgZE8R6jvc50+YOgb8vW1/KYL9fXelZqKeSlgRs3JzKfxeLl+pk2lUOiASWWFUyNrXFnQRX0JCxl
r152ZfwrGAy/aXNrSBvvuqDNPBKDLn9Lonaw0nPNUEaUK1P59W0AV8dOupCDdOZXNDZvbSWIMSi9
nIIyjyFoIShnTEm/M2Ze8Lv5JKC9oykyeoeYIGL8Y9eWZlkahexhuNzOl+KHERaXNKQ4DmgWNJng
TWG+K6tCdGTSF9jMbi/gp7jME9hoSLLLR1StBow8qPN5LpUfCdGcpKsPmYBgNSSfsHTtj03Q+Zyv
sOVtTMkQdUM0DY2wSKTA6tcjgeB3y2fNf90HoQ8YZs97G3mb0xz+wJ9u6pisoLMrKhrlrnv/5YUp
FIxwhEztCy1Y5ECKPkzYZfbFW3Aiz7Ilg5nHEk5JafNYazYjEnMlmzHZqQNpzZxB9l87DailITlQ
MSgQHXiOfDMnWMtizDWoCl0wAygeKmmr+aQM+Hd7YsfZH8wnbVah1jIZnzvOeZtMfa57wWPykNzG
R/25wEv1OThpN9NTXjsizUW4wetWfxPg1UhITZOYhsKofy13itqrrewlJxGteglvpH4hfrT7g7H0
TT+/ksWEBW0Jp0smXGvj9C6J3HHx6Ys83QOQXkGELkageROc9gggVG64tam7ikor9oYJ4kUmFjCy
Lo76ptK9SGwfxCW8JH2yn1VpN6v/yhWvRDEOUi5VgCUpuNNZusmFwm4roCIln+e+57hi3pkYexwD
0pp9M8heqgwAOPFysJ0kj1rIaTxs+uHVeRjT68UBtHZCI3uSPJ1S0GLKaXA7CfvrHo0nhTE6ycza
sh9AuKmhQauW9qj+kE3eauem11RolRc+U9LYzAnM9GMriLixcLnRh8QKNd52rggfyFaUzJUERsn1
QjAzTcQxZLG9W6rgmOKhiMA9pY/AjBbj712lPJlp9AWXyCvm8U7H6Pgk1WGQiPhQddu6BYrZoc4j
YP64gYAUan0+RrkLkiZNqFKd01QvioSzAUSzJAAfjZmINkY1Rifrlhh/6KdIl/ea0eyasa+t1pSx
cNricWzsSdePVT4fShTVI5K4oRqf9XDe9wsoMa6rFe9OGBsZulHr+6LDnfTpbb9MjmyE7nURH1dF
6Z2osgJiTAKqLDatNKpsyGI4N0+8o5jH6i65aQGghKGnfbWLgW1wNzvgMhOt/pjse9SleS/W5iHf
fgCbSybZ1KRGCaXrkG1l2D7riuwfD1m/HpL2OwFiioeCsU+cvNKLhahoP4KxPChEO1WMH2Uu3HQq
eP+CVLs00eSKaiYeybCkzvVLfl11eG9YKkHUQRRVRIf6Q3qlRcKkx5FOoUDD++mhPceKlX6pbofT
6FOeQxRuTxN6GvFeceiORGiXNwJ4AYN7xCTRufSE/fI4fuMluxvBwvvfxXjHuG2DWJXwuxpnchaQ
E8Z35j3lu+384pydeW2+j27yvTjmM/SJZCIYhThF/NJnmSXA8pQm4lgN91RMOCKqwmA2BhUDkAFM
hB8mK7UXH9O3fnYIXN5i08fQQEVea6oShukQjb/C0a9yir4bZ7PP4VWK+ZfYzE5tdL4og/KvlWwD
3IFBzi1xUWfI6NM7kcx3U5cmlMdFlP/XDqvNEw4bvyL0iJ3d+Jktp5zRy40u9PtjMh8vM6UhFQ04
CnqrgE74ZAi4VsWiiILGkQ7mLjyy4g19eXdM5kPK+bI0Yy2jMivtsvo5ym/DgOMa6K++dpNMVQ1J
CDC3DdykhvkVc1G/m/KNLACit+n3chHurjuCTWmKbNKbBFUTS56d10EN1CFD9Wbh0syXvnoEs0su
Qz+Hn9clbfTGaKRG4HSQ7yI6pne70soqmmKtyZXlf9NP4331nXYasV8ENMhOxLaC4iEbABKky5H8
MYp4L5lRzoBooU4SsmDANJJtpZqfTCW5qe1GS4ndzqqT6M2lKoG5Mcwa54I3UpH3whktFUbMAipZ
L8IyJmfYx4f4Z584WOMkh8LNP4WOdr/8aHjDQRuvqKqqyMRlScFty2xsBlRyU+1RlfYaLzjXX5sS
m4IWRl9dkMR5oUsu0QA4QorhNRdWfVsHQNDiPaQbc1jvfwQTvnVTHYRSKoANKbLjrxjw/bEIdvkT
mYpmVbsFWUpidb70BAq+2spswgmCX1dVGVt6dwlMCGcEZmdEBsy1qHMAdJDOiUPwmajjTmiI1QXt
EfBmlyFUnqJcfJCaerJisQwRXdau2aaCVTaZIxayH3fBXhoI+IF0Z5EMJ9WX0FZVyqlKqVNzLZGs
IIyfu0rilZw3LBRnMET0nQzgILPhUBJmkRBLi/4/L9efH/B87AR7QGUCZAbgEU8O49HgDe1t2Iyq
ElUmOtSTgKTovbWKJQFYRmqgXCSnvqiGwHojomUAdHccyKHsw7tRzQ5FaJY4OPoNHJPdeE/W4tlZ
WT0k6YgJVh2ZdPoVe4FIyi4UaWgBi1dZu9mZu25EdfGDrrwdmEXYMytB7aZO0l9L+5ot7fKz6lKq
DWVX2Lzd9Y0uMZJnjAaaso4IV2bjPwxbiIvQtgRfNd5VIkIdFAtQgwH1jeoCD2QnWxHoy4g1vYi6
xblc+u3Yo66FM69YF0ixsICZHmPpAajU+p/YayfeN/0I4k1Q4SSLfQpexgcgoNzyVlu2tFlDYVoU
MQmN0V6mQlKG+lhM4qR5ISmtFJuxAnkpR/MRGKxTw8keNzonuGQMWhJNE8EXz+pwa4wxwfIE+k2G
XTnKofKCA9Ir7Mxgm8uNPKpQeYCEIrkHM5wn8gZOtiKU9Q9gtdhs1aZSUOCFTgW+6WWYOC/95ljt
iC/4qGQGjsF56zbv9+3IrBbXhZAi2hM1TwQGvZR40fijEGpLrSjMUsWJazf1aCWMce8maTKM6eN4
tD2cHgAXCwQGfj62FT4jQ8FYmYzKmqR/qDa1YtmBJJZg8xdUHYLiin3VnuU6c/UKQ4DZ/JI2g2Gb
ZScCCKY7D53gG311Luua0/PcOvH6lzD5ulC0ZmqIAvHqVgcbCnrT7a8KI8QTEAyywC6Fh9z4fN1a
aVjEGutaJBM2hWNPFiFRibdEw+0SLzciARRCY/KiaRoEXZPDBEldOxllF+OSi+/Z/suXyB5/YkjI
0m7SB2JjX+WfY8DK6ruvygRGzaKNcyXjYDpAnm2Epp9yrXr6F5dnvOZAmNwgbHg7ismQiFmseEN1
EyoXYzq2y/11EZtGjioozbNeZTA6gUcyBFRpqHjaY/1kHCLA4pWP4Fg2Pum+5hV3wi1vQGRTJVYS
GZXA6HIUtzkkqlXpFAlWV0oELhgw5pxs6xFen4xRiSEhMd0UVTzKoaTYKViNtM/UaaI04mM8jzu3
zzsYoxJKWPUhgMiwbH5GTdsjO7P3UkBbdi4FNIwOwAYbrYEXK2/5zPUxmeewDbuqmZRM8abuTki+
wBHt5OWip7qdYpzh+p1uWtnq01EHs0qCkHsUQjzhhFl8r8TdTVTCMddfgQq4vy7o+lVij++9IKy5
jwWib8XL9f5TpE+OqPZfjFHtOAf6yG1HzfjvEylsyw8ABMYwDDCx9Ek+UN5T4Bh+U+/RxNrlqpP/
VF1yEMG82mHZy5qPoWe41QvWUEGVwjnyZrqx/inMe5SAFk7Om0hBxiN56m0KhMXJaa0ecD0pdEjw
w/PoUd3lN0Q+1gzf3wI1pdV3rYk6YIcBtxCiWqsmgxMTHuXSRrH4vQzG0ZhzlqVmBxnyVB3UMn/O
h/aozZ3T66PpVJPqmkDnSDAB5ODNwIhGXAIrBiHWiJVlJQ/PS9vezh0gdrCbfafV8cWsNT9Vx5/Z
Yt4XgNr6byrIuqneGA3SUmuOzguW2ZPOqgXedAXv4hkfFWl1NUtqY3hmjAxPehIrXgJPtebDw2jK
QNUAGgb2OZiQVewUeSqFEntnr/hv5JlivBo3BLgx4pFHgEt9zTVhjArHgHEBW0aleAZBISsQrTGK
PTlxW5TuKiV0ooaH2cWTyGhuUo0gdp4g0QwOKfoNJDiR7m6URzCHtW6ccV+Vj01SqPHqPhk1rutS
K/IJ7laFfc5f04OyHz3zUN2FDq+8S73ptdtkNFBshIg0Nc6m+M0+P3SIu+F5D7wF5o0JmPdHYpVQ
GNvAlBKFLj24zWfaqoj96BJYqp0D3c6/bldblbR3N8g8k6QJkjIbX8XJQOOxRTfDPh0I0QLM4OB5
Hh3VLguwvvn8JdaPENTU39ONTLQOdFliR2PiKeubuaSvpYd1hJ38M3TVHKBdslt8Uh5TsDfRac38
NLkY9zvIz/Wn8KZ0S2cU7HEXcaLWTetf/RhGlzQVA15DjA9cTLU9dL96Hn3ytga9nZbRIEPJQOSh
wOdmgOqTdsDT9CX336Y4q4MwGtTmYweMKBwEO1wnCkI2gMU+3EeXxW3+ZEBiM+ZZyWNUCGUxZerH
BuEBjLDb519iIEg0R/1s3JR72cHC3Q+AQNzyEG03U/K19jCxltQLuhEu9JyOCDYl7JmAQuQ5dqc9
EnKnOi4HyQXM2qf5NEbWvxq6ea+99Huv3ulF6BHRGvie5KYDs8AvfRfeRc6gQ4F7r9wTF6iPxlHY
58/XbfYjWxfNDmTNpKROwFxhR0Oy0Ri7vEoBAQQUEcmRjhJW5KzZbYE8q98rTrqvvo4n5cfo6YfB
zx7bXfit/Hb9R2ymKhjXQMsREypoOjJf3TSFJE1LfPXGqcCCWXjAgDY+U0gCwVcR1n/T99wBty0T
XctkvrhYAEcOeNMw0RPY3ShzReSFtWXamiXZ6pMBvDub5/c3I8G1UOYzY+DaCNUZn7nL7OBOfBov
81k9UfyFdK8gLxs9A+NV9adu+QMEoa3QeyWcHWFvpxBoHSN0PCLR10GfFQsFwF2pVx7nc24Z8VoQ
E5kIylioQoRTGkBHEp8Kpy5tFcs9t8Ohja0ps9LvdP0zs3ss6vOGnTZm/aDRb8rETrULgzoSBQ0d
jH0qDeqHrR844o/mSJdcQR5uOJhOaLEPGgMsKX+ezpWvOsUpuPA+9mYGsv4hTARTCIs8BxJepMYJ
/Pnyf6RdxZLcyrb9IkWIYSosbAbbE4XbICnFDF//VrbvOyVny5WOcyY96YjaStiQG9aqvlOdEiJg
yDo9cFXhjURfPBGvOJuv460VdBiv14F28WrteR0xW+5i/SmMP5rFSNYGEZ9CSWaV4y93Qfg9dVvZ
+bUcxi11qpqlSVzg5M3IsbS6cAYre9VS8XEWZG/oJ0dMF7RKVHMwgLWUc++oM2LDKguFAYDEWArK
A4x0AWm42khxwceDfijvhxOqO4CkaX1yI5ytQLbRsFLbvNTmZs58LZbxkY1RiqapQCwB6cIeQQ+w
IrUWIyk05jERayV3klc5aFCIuHnVbSt2WTJjOWtzaYmWwIrF2k+1PI/zC2dPt0/0IoAxk7kZJ1pm
QJvMvB89Mx4AaZWWu7mfRVcCk9eoVGc5T1o7nUHk2DT60/UP2HZQq0NlTGbUF31C9PegkvYu4kjv
E884yjrApcIdHQJtHNxkStx6d2ic/JZOJHFejJuR7eqI2dYbM6vlBN0Jqi/A+98o/hDbOOFhh9l5
X/4EDccZY9QiKIKO8GRvm+1/TuADE4Te66DShof+le1CoQDoxd8o1hxMRoCnF2Cxru/5trW4SGQe
e6BNaU1VwIWm+fM2AEIFnif8Muxm0LXeVcZARlKyWDINLgd/OFHwfYB835nEll6No/RKcW8qlBL1
o3TG/s4n3jI55oJlgJiTMRlbE4eaK5mrgsZNn+7kyo3b2+vbufkMW6+TsUtRmJZEN2F9R6CJBzSK
Rg+3q1p2OWBKRd3x3n2bGZm1QMYiRS16RpGVUf3lNrmZD+PsZnvDlzDe4YLfIHvMkSkQP01fixdK
edw8NA7eQjvOqjmmSWNME0lmbegIFFdF77rh12fME4t3+YmSsjRIdWXBzK0g8mQy1komYmX1LW4U
fcOXDwrQCiuv82hQ1TgzBgO58/ZUFxifA2+DaQwTmRhErswqqziRE2WEfaRs6hgVP4Qo48Vf413q
Wy4PAvsj9qSs/SaNWV+vqBaiR9gC/Wx8K+6AAn/MnwFBFPpp7M6Axo8986ZQbf2Bc5j0h68tk7HC
RaNOAlgOVR8NCLfxfgTpmbIjvkhsAOY4FGGgC9Ahc+SXY7Yu83rNbNgKInINpFkDjV2Qek9cCrBR
7YYdZs08CXDc3WzTlZe347E+yof+AK4MTu/ThkH87ROYgDYUcwMEOdAntP06UhbeorXmCZW/72aY
R/Zs1XdDJd0bXaS7nH3fuNC/SWZN8WxqXSzjehWWrd6PPxe3ADYS2ukbcIcPHpK5Hbc9hrdaxiy3
hVH2MU2ESfLiaz3SJeFrKDxEIH8Xw6dQbOyp+Pof10n3YfX+1dGECKQr2OJ434MCPvUGYKo6+i2M
s1842r4480LiLav829YyVlldigQzpNha9VwgtVH46CfZ67f0LvEf+Bu+5jdhjEWWRpIVC4GwAU3S
hhg7JAKiPOYlq57jbbYCpt9EMRYJw/89GQVspV5jBKMJvwgk/ox3SAr+VaUB/na+2CRMviOT+3mc
rEBX0ORUjuFDDAjHsI/ctK59gNwerGq5y4o2mBsw4qhx+GQkgOWrxnPVZsH189+IcX77Zsauoc5M
prJGAkAZarfVJxhsSdtFYsxDdNqKOXRZBou2Av5IJD2YU5eLrjMTgLghtkl2Q+pUfqsepR2dMqqQ
HnSjx86JQLMjnpJv8lucerxW4i2NXn8AcxP6OW1kQcPxaPqPWmrQ/bW7vpf0fFlTvRbAnH8cycM4
Ux84mUFonohyCyp50O2O3AoEbynMqYVoVqs7emrjwbotQptiSudodJ1BO+qIwJyx7gT/+uK2bNN6
cYwfkubZnFsdegR4jXOXPsxx6SflORr3s/wzwmwCqXgIPpz9ZBkHBKuSkmiC65MEIwhrVH7HHEVf
g3xGGsIdy+nx+hI3Ri/RnHO5ogrjbcRMiEivvNtCGn7HfvregyofuQn7reBlLYnxLpicrgV16ahX
l5H8K9yQ2BmY3jCm7wt33CBiywjKAMdULIu2WLFdD0KppYlgvovDfFEYSOh5QthyNyCE6N0FzV54
Jkc+j9xu85quxDK+Ja/ADGjmSErkJlphppve4L3RtszXemGMURmmuTbNFicmtId6bJ2029UR9xHK
WwdjOeraTIVZgrrp991eBQbd6Vc2K37Iv2ceGkkt7jzdppNcr4wxJo0g4YEWIRYY/OKJkmAgp3Gw
ABIBNmEury1XGmNQAGmdCU0BaeMBMJ5+dJjuJwcgWcBnsFxe6L7Vigx+mst1ZGxJ2GHazRBhKAHu
FzvDiQKuok50k3vmaOcOWCmAESEfS1+q8WSJvcjnxSDXFUJmmyHUnpiK0o2onCNDphbJ59wawTgj
iA9FInBZMunufXAM/6xXZjsipnTAwI+M+0Np157KmwQsPUjORh7GadACeBJ9E1qf3w5IKvDe2ptR
yWWzZZExNRGmsrUMc6h+fCprgGjRXOyj8gqGJCRFux2ywxKYCEI784pAqx31pOIt0e/+lf9Y7QET
205KhrwjUPRx5uFB2jU7mtrAg4Hjg/9wt9BRikEXYLayxXkZoGjmIuFkO7/3Zo/usgLgqTftbXk1
78oOEJJ0teAwBxonZn5T7Tz/mzZPXPDLRzB7jtHDbB6kmebhgcLpSHbxCAITJ0PqiOyWM580aNtC
XQSyu5vJC1EbrDpX2vtsntF3qamt+2/8I8I3STItERV7Rm/lem47SZFQ+zSHF8G2lqmyDWV5G1TE
rwUmC/AkW7pjImNgjSN629D/I5qNBQZwBkupibcoYJo/NXtxQnN0FJAX4EiBrAcdNn8x07zVZopj
vAhl4oEyFlQ1nkTTN25ntLvlwHmKDiYCVsmbkY7kNkBuleN+E8jcGzxuizZRFprTSGuHdrl3b8Wb
1jgGddOevOsHn9vnvhlmrVbJ3B2gLvQY325pkkx0KEgX0EL3yi6q3jEAFiRYxVNxKMAo//36oW5f
2sv20v+vnp6Z0KvlomO1sZEHqm45Sv90XcK2X1MVEa3CIBrFPNPvIjpBHOUMQJq+8IiGRbQipE7t
xg+yTRFJeaZ2846uhDFOtAEqWb3QqHxSYxAUPpLxqyw//McVMTrYTUVNpAGnFZ5psbwCBbI7gIkL
VLovVcBjx7m+JIX1k0XbZt0QYkmm9dj1gj+HAqJw3qD9ZnYN873/OyaFdZBQbIC5FtBuCs9sZnZx
O9xGwNuoflKgwNSFZ1JtPv/X9uosS7JMymzAdq4s+VzXXSPiwCpM64woRFeyk2I0iXNmm/5fvchh
LnrSzaUYEZzZ8Cn6mb5oGJ25K/zl2ByloK8Q19V75WUc7BKVWV4xdNumrITTTVhpmZCAjWIQqENE
z+6v7gpM18ETUWhe9dgfecOm22ZzJZEJl9U6EReTXpr5IB5mL/eWnfGgnMs9eY8stD1ne6mB+hBe
reQxSl5HCkBsTaywcamZztz8nAQD+PpoLpiWmq/Loxr2QRw6/0ApAozBD/2t40gIUQTcGgpqqexS
9A78TZFm23at5DDOwFSrLg5lyKF2uQcTN/p/QAw6OZPXiJig5T1KN2PilTzGDwhh0QDeG0GLoeXn
UAwPMV7YoLqNwaHDpZqlrvPaJjIqISXKlOk9bD/l6tReaT+uAbdaYvyRF+tv9X7oGBv458AYDWiq
qp6iEmELrU3QuSoK5dM6xhvVg3IP5CFbfDPwl89kQpdxbZmMKoB0vGlDgqsJagenr9GtHouc0GjT
fa9Wx9x+o+lF0qLtze/i3jWl3unUsyyhPDDorjJxdI23HsbFgdumly1VhmpnB21qbVOeOcvZtler
9TAOTk4nK+xk3IzG/aQeqM++S5CGoY/RxrG4t2P7wXCR954UWtnHBpzHoxW++57JVR39gPcRhc3Z
ic/vSbX9gHKH5gwToszxmN7y1G4767T6ACbKHMMYXfgpFlz16s9ITE61LGDiNALn16I9tKCzStPs
KIGFpRuyn9dt2Qbuk6YjNLIocQf8oMhc0CLDdFXX4kDVQHwRQSOFlaNdtP8u77jtGlt22tRNikMA
jAk8/6Esq5020yxUwgGYpa1HudvGYNl1KCZRMFj9mPrc4RGePMbG1F0rmnpn0FbN6p1JtAQx1nvp
hhK28ZvMtpRjvT7GzizWlA9NBHltljlp1TqZwhvC3RKxMmXvPmO1hSoiiSH+5Xv0nxGqy77gAaej
cZPcaR6QP8CIn11xX188sezJ9bE5yA2uaDS6ZtAbruL3AZK/QSu54jftECZ/MSy+WX9cL5Y5P2UG
uI2YQ6p8X4EVOwXMkw7UV6d8VjEWSw0CfcUr+8jP7pfJLu6rQD7yGoq37QMyCQqwrTSYNkY9tVmd
TSuBfVVu1YPsgQ34Jn4L79L7+Zx4+h40qp720nylibnIX+7kgpPR2HTLK/lMGFDVQg/4HwVuWSdA
9LxtjN6OzMQepZRnejed8koUc8xybVik73GBR8cMpBOicDA4wBjc/YUx2HRbSEgbki6jDZbFaVa1
meiZpdIHPUVBaDFfXd+3wXLUAS8T2uOteIz6v4j5t+AXdJp6/J9g1t7LWiwqKSVoU7+g4InsDPJg
QJt30hIxMVokXIpNoj5w7Cw9pQ+BwEoqc4tIaoWaVOAUp0/ASEJETJu5KeZv5vHfNduh40oac2dg
1Ilm5ZBGJ1RaO/8ygSKzPJEd0rl3vPhq+4JeNpS5NaaY1mSGj/FbpdiNJHflMT4NBmjeM05z/ztU
6bVdZCxCa4RgJJvgrUiEsjygQwKUwu7zLPV0TI8rtQAkc/WmaGS7XuazpCbogh3MXSK/6dZLUUZ2
2sNGzNpT3mOcVege61k81QnmGE2wv8nfpD63paRHldZwhUl/iWTdHobSKUfloHempxSj09Uj+LXj
9hgabdDI407tenu0WkcmaBqfZG8EnLs2oAuzhlcrNLe0QBuuyqepe2jr5WkGWDCZBhAvWm6dER9V
/x+goNopFehtSbInwjfZ7HZRB/7zLveTZbRBXiiHT6l1TqeEo/Obj5nVTWF8ltzKVp2LdEf3Gmw6
uMUD2Nt/gaCFytpKDBNm9OUM6DIBSjfWxi6VJrSTcMkGeCrGBMIJWYBQsYCNhSYRqFqj47dFWzdt
9CrOvHz2lksECQdgZ0EzQKFyfg9mFsCtF6QYEVzoqYseHTeNNc7ZbD5cTADOyiAhg/9RmBUN5VKN
JIY9pnTI7w0oZ0rQVaB6B1gjVwmGl9oXPmtudPuvajRr2UykbxI1T3UTzldYKt0WxWS2U1F/SmXx
iyqOB3WO9qUEutiuiVpbnAQgwYM6oerznQk0zTIDY3ckCDcEZHBxonwbYsXNWnU3h8quEaOAY163
vMn6a5nTMFpLM5UQ1/jXEy92yiAJ+jN9Lyd7q0EX2rxTb9Qzrz9pM3O1EqwyU7USKjs9Sq700tUv
KBojZ5r5oRsFkzNjxjXx410TcDMem5fvcjHYmARIxFXbxrjqaAwC1wxoDpAQLwOKFgKo0aOSutUP
3juFs8Uq41Mi05TFHMCbvqjkTlHvLO3rNDxgesQeTY6d5+4q41J61ZhKbYa5GPxfc+aF7BkEOQJ4
aMAuOkDhU+2os/Nb3iOFt7OMhxnA8j5jdhnnCdj0RvwS8qOsLTu1fnIxJtfqUsnIKjjn4pTe/MpJ
G2fR1wA48hehwAcDr4gIdS7czowet2CjH9t2JkGdhn6hikfwz531WTsYbXmrRsJDmBVIQZrT3ujK
/WS0vpbgLTZP52RqnUjv9qTsX8Mp9KpBRflSix85uvthP5gvZHS3n0xSdXKcgl7eNJ3mjsDEIc11
UD8lyl8M43w44d/FsR3lqpjHWayBVRsYMU6qo3w0867vB1VhRDDBXirpsVxlEQmMzhkdYGvDLky7
6kg7Ytu9hhcb+jxcQPFyngr05vwWHjFyGRVt1Hbus2EkAcmic9Ypz0lpuL048qwtVb9rchj1rMhc
RK0OPvvOr/YDuhPA37jXT/GNimU1P4Sn6zeEt52MToZlPwqaiCtcAKxArvZicQA6qm1ag5uqpXNd
GEdfNEY7UbyXYiLhetCBnRQTwhIGEMmBN/fIOyomICJloSqLUZJAzUc/7ZabdCF+1/FgRXli6Nau
8gUd0AGmip6UVpZ2pZ379HlIv13fsY8ZO+baMSamWTCjni0EifB35jMMiLT3FD683PeUBSP2+s7m
3YmPLoIRylgNrZhNMVYVEoyHL6PXf1l2OQA0hS/TYfBkIIMQ53vFwwXh7OY7S/tqN2eS5Cht4NAq
sEeR7MHKG1u0ePP3H1+ovy/tQwtDKqn1rEskoLlxhWb9TTj24gYg8LqfYngOULAAzbh+ih9ecYxQ
1naUutkWHfYTAP3+MFd2NL6Bo2bXmsS/LunjTA8jijEf4tIY5txhfS0aNFQPVMs/0nP03PuSs3xV
MZc32jBbh+U7Ry793StmS2fsCBhDpKyAd8M9Hb35JkNrCC0Hd54VmP68Wz5z5NHfuyaPXqfVdVFG
UzWbSsYVjZ0uduub6nMBpMUUSH0qAKRbe/iKij7HB/CEMoaljHVBETV6RyXAWLaneeY+SzgOW2eM
SpjEnSYlMCr9QQ80TLcIjgjEBorII/B7IjjWX2esi6SYU4/3EQkoqZCe2WXiKAA3wMl96v159mf3
PfX22I02Dz+Gp++MjVGGPAX/JvxpJ4EGffTzjpwLtJ5evyccKQbzhChAPiFmuZAEU5Hv9Kx0+k48
pONkXxfDUXCDCUo6vexmjaQ4NV216+wOE+F2iN5Frc85LnR7QYpuYLAdtfz3+vDq3svtklTGbJJg
0Z+JmtpqhIHnlJet3L7oFyn0/yspLdhANNLjXhRy9lk25pOB5Mz1LeMthP5/JWJSSkEfoo4EQGv1
5PIrkWeMcIscjf1Yg3m3h5eVMCob1w0FZs+Aj3yP8X87OSgPtDpv+vGBZ+X/4DYvshjdrZM5irsQ
NpDsFwXuWnXMHxQrhE7MFl8t08kANPkXWky19KMtvMhltNjQyr6RW6pKrnCbJbZw7FwrBvQ1am2e
9XX81HxtFo/8VV2Gd4yMGo9zM2ZCEZKgFIgjZpjDI4hUUE64fls4F/J9AGJ1W3LgTZpAfCLBhOFK
ILCJiY28HocsYtsa/rOP79WKlZBISWStUKhPEZp916UnYilBgRHvNB/30zgE19dEt+bKsb2XaNbi
BD032iJGmIqB1AvaCe9a8raOiQhyjD2NTY/bYemLqw+GW/a8ytm2879sHGMuMlFexga8foGGUfH8
pg+Go3bOwTcju4lrubz04EdUnN+VWmZsRwYQtCyLIW/w8xsjsSs/9uUC45+6jdmFH4BWDSovhi9D
VXvciTeYBAVndecWntrZ8hsve/OHIP2yftbIdPpiRRjnDigIGp3mhkGmuFX6N9r/IOwrt+TM7n2s
QjBbwNgaeWg6Xc4R59F3QbeP0eXdHLNfBICPPAjEj8nSd2lIdaAEC5IsFt86kqJIzweoX+khUjgl
N5h8dRbJaWs7Bmwlmjad93wCOQ9AnuA9vT82PTHimfi5tITOCC3Ez4NlN/vUEx4w2XTf+rq9eHRY
XLq7rpnKtmpe1svoTBbWqj4sOFBlFA9dpN0Q2sNgoqM5mm+sqbktMLltasPNlKsHaVkCcQl9zWox
dlbfzImMSmX8aRkjaTe2SpCkwFBIFoUy5Pp5Zc1OVKhAzAC8tS5HSFbI5DQ2+kFPpdEztCIYq8oj
S7Gr5jZQBJRmR+EcJbCvWhOotfG8ZFMQtlnBMbJ/cGCXZTN6nDZL16czffchHEQXvT+9Ivy8Q8dx
gh7Z0JbtYrJ70ea+HrZt1EUwo9BS0RYoR7ckEI7pi4hMGPpkMQ/7tiDVKznZYovcjoltx3URyehs
nsL8mkMFkbnoGP3PuPlZS9yGG3ozP9r4ixRGTU0CKp1lUWF8W+1F06ZbucGzU0pjR08WQMQbBPiC
0ynWQq9X8/2UK+dZET5dv85/sE+Xr2AChNIaI0pSSPMueFLENm3/BLr3jAYtzQHIhKueec2t3LvE
BAZdqBeNOY+hr97rh8JdjukxOoTfaUuK4oTHLmjOxmdelzDPUrAY0HVMQmvqRODBlfK+zwzbEnPP
ygUgtkbp6zgYDvIM55okX0YD0Dm1MlduVSuF82/oe363Wiw6dDEYSOqX0KaSNPaC0851TjKUc4ct
xi4WZO70OoIT0JX0piWCHcqYNJkzzvAtRzvZCbeoaTKxnSwSyENmJ0Jik/i/KorFmJ7EimW1KuHS
M8uefPh05Y3SeGO0V/kJNx7wfDZvTYzFiYoS1W0Ta+qXCvAR302dm4rZPB1Z1FQV2W54TUYDRtS9
C1Ds4HF9KJ6aO4CCN5JDgMPmhN9A3Otpgr08yq+8lW2HBhe5bBJ+LJoSlxxbWQDy7AV5kUfhBh27
3oJWP7Cgc3Vu01mu5DGPXylasjrOYeMGv/1Zv2AAq0Wvm+WRF0qPZ9r553dA6zuKVMRb7ObDeyWb
0YAoStMFYNHIrJUAmCvB7lQStPctnpr3LseK8tbJBAVjpMfVqE2h33wyNTvGTDBAmmk5RbpP9Z10
L3yN9uhXwsnqkT10LvSR8wWbcfZqtaySJG2SiFaB/FPVIcHQJ68GQO7saGgPYmPV9mQBHd1MUbmb
5d6JO2myZcH8UiTW92RWMuf652zuvSKCAFujHIxsKpVkKmoGFVLTRpq5VpXa4gJ62Nuier4uZ1OP
VnKYM9YmBFeliWd1J4OAox3sQbgREt4bhv7KB0+92lvGIMgkl3JBbxIkTkc8nTO3aBHBTw5tPzdz
Lvo27zIx4YeUGW2r9zMJwhjXKAZ8Qr9v4qC00GtnZW5n5mhp5qWpNndytUYmGmmTRULzDIQmk/gj
1RbXUOJAr1SOW9pOQq/kMPFGkRZprmUzoCeQZAc0xHQ0ykMNQ3gHmwANQTGWeAqxrSRQDZs3Q/A+
WvLxKEF6JOqgXPtA99HNTV+RGOFO62V3ZF8es/1ymm8K/O2DPJAf57vyniquCtJk1PTfEyNxgJo0
OFm1g6LZzQ0wE9yE106+/Y7C1Nv/fxmzMWNXGn1rIltCGc3VZ+VNV9GXZIedM/uK1z4KbvxcudZn
CiG4H488U61tquxKPuOShNIs8SrBSYQjKBXkpfhsZWJARvMUDuWPLiL3VhV7uZC7jQmO7kICTYf6
LTIm8APrft5kM94wdDAq99G+A4ubZ8dCNr8McbFXO1TzCg2w8Y2H9orPaajuxrI/V5My2BkQnfOK
PPdtfJ4pGVJKvGnEyy0GTXde7pHsPHWm2dgheMzixtwb6nxGrsdBm9ChNFPHbOiEb3gMm97tBFQN
y+Jg1sKut4pPRiYdOk3z5qJ06kFEsNVOnBBoO7C87BybgBKaNK+GeKJPI3AWf87cLH5/+ur2mNgd
iLfRSvYvzN5KIuNWjS4cJqGHGxfn515IHUWT7Gb8r+tijKs0TWY/xG2C3CEdUCxctfRJ+K4Zijfv
tO8qr+eWGpkr2vk+U71Ke9V9I/bZjLBoGGW7R6UmQpie5w9LlPlWVnC8NtWoa9IYl5l18ijEOs2N
aj9G63XM7XRBe4ZdVZEvCMH1I+PeEsaJxHIn9IImYzf9CtcCOBcUlCyn3a9IwHq42hyJvOUxbqTC
XCZpErwAInEfpd/G4mbMvF6u7b66XSIeg+p29XR1JxkHQhpzKbQGUXPTDid5FoIlCoNF0t9QtI2d
Jov8tsZ7ayhehaEPrLBJz5ViOFrSA5Be+iy36sv1HecYNJkxqHJH2nai5ZAc5OFdmzpaeNc0wAMq
as5F+sPZGqqEaB5UjyyjXlppnSF0A5p9kANDJhVJPuB8DE65L9ERlh2M/fWl0Zv58eZe5DFHO43T
JI4iWneipAVXprCczUl7vS6DuyjmQBVDSrV2eTdrozfcFbc9kFk6u/OMQ/cgHzHwcF0gb1HMeYWJ
OMkdovYgBwjSIj930P/rEt6Tvx/27RIuakyY3hBxEc0ePlbFZAMmb5z2QT+Amxz1H2OXHHTXOncv
FbBTAc2S7BEAuLFXvxZcvMnNpa6+g/5/ZedQNzBD3E3KzFn0Hhm0TxUsOme126HWSgpjccBqoohj
LtDU++D2due2X9EyBM46OIwvNHkGtr8fic/tktwMJVdymdsZWf0CiB1YcfM8/zQPC3BGKORGfUr2
c4IuQgAT7rjUkpvvn5VQ5rZ2yxz2SwmVoAxfYyAdgYF8Z7xjW2PM8Ji2nBfOduJsJZC5rnJlEqKV
XRpkp7zw4hZa/84b5zdoF2nc7CEDIzIX0oS3TCZKi7RCsgCigljjUO21E4UToqWN5Dsd1wa+NO8O
cc6Sbb2RE00Eq3xEnz6iI4EGuPyRPmP+CBnfyCm+AKnOtb7/Ny3VGS0F76MmhBGimyhtggUZdTFU
Hnqz39dl6DX55BZZcyj07lFPOjsTIw8Vj1dLT/ejPjsYb3GmSvCrEHS+XR7boCkb7bmffHHUXvGK
w1jGqL/J6gQa8YVnMzd9zuVSsK0uTavPkjkuCMzulX0DpjsF2c3Q1TzxLtnTgbvCS7gDd7wzYvQc
eCFCLZUNIvcyfoomy5cz9bioEecZzBPDqHUa6qJaWUIcDOFzpaI99Sgnn68f/fb2qbJpgi9Q/EBK
KIlq0RJAcYCQr/YwzP5TzspzKSzPZS5xCrp/sI4XWTJjg0U16tIJvkAccE7N9/mMIf3H1PT0u8Yb
T1lkk2NbAeRktnXOTm67VuUim7nhhVgoZVi9v/Xo3CuGrxSMTCxOuwfOmkeew6/X93U7OFsJZBwO
6SQp6TD6FQykeSub/Mki4QgEonCPQfNdpgj7qVIsWxHRrt9Gn7RoCunz6lbuIwA/GwreVDDd1z9q
+z5dNoG5trmpdplooDimKtMtoImFoK7D3hG0tOCcNU8Sc3Pzri4rQYakuOo+hUQJ+ra/SeeQs6Dt
7OpqlxkfNJQTcC2UCvDR9ugpMhCfpt23yWm+zk98gM3tGOKyfYz/kZSkkxNa6G56+HcFsOsl79bw
RDDOhkxT2sThlCJ7O3uKW95nj9EBSM4oJQ9BKzgRoorrd+IjahYtjCgGoLg12UI9mRFZmJliFgSr
Mr/MMzx57kXeYBeN3e3i2B52UWCc0ycQPtnjLsRTzZlPMtCkeJiVf9DQf76DLRaRsEYXwYDXzPRN
+SSiV9LykpN0ADEJHX7ld9vRF/vHyPQij3nR530iT7LVh4BEGe1WdOZay29ArLkXiv4pSzFlR3Ly
VREzAISPU2crESrL1/d++7Qvn8AYRLTDqaMFPKugnGSnjFW74HVF/0FBLiIYu5dqUS2bg4YnGekc
UxjdtnnL88ItFt3dC3iAzwMqAcMnE/GqvLu+vG0jcJHNmMBOy+U0GXGz6uZFWx7E6Sgv366L4O0g
Y9HG0lI70qA1YKmLm0goQAox8lioN2UAOw6zTehi+sATb6YWmoSFhTbTLr7iS08A1fAGJxmQr2wo
vJqr8XAYqSX5cDdXIpmdM0ilxPMi4GHW3BhlZy/qXu4fShT7a8VyVPDeXd/G7dB6JZDZx3IsUwEx
IM0RU1wsgj45KH/oFrvloPvkkIRcw8PbVsZFFJoqxa2Ox2dbfKvQNy/OD5xFfeCVoJbN0DQgAaoy
phcZ5xCXhbjUBM9pNZhOGnDaG886AN+Lizyk0V/6cF4rSYxnsPQRHLIhCl9ET0/1pDxVhrJT8ajW
9fZU9tJOTebAKroT3ofnLjLsCa8XsKW86FJzDM0wiKSxsNuhv4kFIBcuvYZ6w5I5rdDfTSDBNibj
3BX9ORGiz6HRBX3TviXAyHBrubkro/GhQ9ZWNyLXSMGEY/ZOX4heQzQ/ssZTLrbPuqAe4zD19WIE
MJ8htrY1tU9CjGOehiPIv3dJpDuiUe7ben6QOvmc1f0ujIf7gkyPKgaGyTQeegkzUqm+OJyD2jQU
q+1jXFAbxaZkJR0JJKXfpRFxEa45fYhOTVPxyZAEkdw8aQawY+s5tZPYCtJSuxnUdGcCtt1G5zIX
15DzSey0o6obszUbKEBhOKa16YxtGZjfyxgd4K1rBbm/TCDt4znj7ajxshPsuKOgYdRWrVHVpCWJ
Akzd5vc8AHYmwDwoM5nx1B+VPWf3Nx3hSibjhWIDcB5VDsdbnJp95Q+7yktRHkZjCn999LeuKIrK
uCMwYFRIccMd0Ua5Ac1jFIYlASCS4iW3vAzF5ttmtTDGik45crGVjKxIOTxk8qsAFBGQRZwylfDM
J29ZjPks9EkfcwV57dZLbxbUohGG1q55O7odLs+Ol4zc9uqrlTG2E923A8acaPH7/3HAnrud5lEc
MMzgFv9RP1XGkMpEEshM8HiivIda6vR40WNebPSX2kmfRBf8Uqrdv/EKZJseYrXKD1Y1BsEIWrSC
NEGjWxTZJXfCg1qWa/eRsTxFk3dLXOOdQgCbQ8uRSlA+8dlStv3rZSlsFwjGgBQCCEgc2DcV3Qp3
gk1ncnDx7y0DzSB0dIzXacy5/Synj2rErWrFUGtdT3eznHvzHMY2oAvOWTZ5123IezP2lX3UGBsy
C4UyxoPyK/G5uAAEMu3yYPmpB//uaweaK2u8+CFyRDAfIKLh87Jsr9e0AL8gAeNJZHRQKDCJEU3v
nxDeK7domfw6IQ9KXBMwK0ULbkHKCcPb5e0Et3ERy6giuEhJOFkwMmpg0s66N6D927RjMwGmqeVR
xLwaHwDTc6MiPdkBPMdyZW4H1WbEuPoMRkWVwojlmcACSX3mtYAwiOTeLlANjYTJLfN7AU2O18/8
D3f6snJGPYtBj7Hh77Zc8hfLpvwWoau7eDrSRo32kd/dtG0RLiIZdU1io9UE2idWWbtC/mogz3h9
URwBLGROpitCmC1oVpCyysmln7PGo7Letjj/LOF9RGZViIhIUldLj6y5GiwnkELsKbHNX/DyctTh
3YWs5Exd2ljliHsJvstT8lKcxhfaxyt4htPM6FbCYDYF5OFCkW0HTpf1MR4ejHmaPltwTdrjAnz1
7BYBE4C63vCIgRKA0PVVAvI5pwGfJ5Qe62qx4GuIh6lEpJ9Nr3XxbcoDsx44V4Mng7EvYlQu3SJg
Q+sBYZmu2omKBaa8Pi6Zd3CsQcnzyExnvJrzn9Yt2ZMnivOJwVikIW6ie+0Yg/wJI87khpJcycfk
toZRoTjm0SPPAfM+hTEqhUXqohhRzjKtyu70xhHa52YRbCHjTQLzNpexJT0ogLR0hFZMreIq0eSR
/KGqFs4R8kzWe0fQ6p60XSkpA81IpC/xHk0ynvIKCmcP48YlwM0AixnwhjW2/YOJKr0MKHFDZaEA
QRlNpDDDM5dmKMFs9UgZBp8A2eNlt/OzuZ9v9Vv0fhuHHDh9DsBG9r0zv/I6Mzft2uorGAUp27kO
I0DsBMYEoHaEVGNTutdN53Z6fyWDUZAFsxGWpuK2tF7/oiiO8i3a/R9p37UcOY80+0SMAAnaW7p2
6pZaXnPD0Iy+ofeeT38S2hOrFsRt7B97O4qYaoBAoUxWJkW+ZPben8VZPP0Qf4TOUNvCiZTVDObC
MndlFnA7lWM/pMD2frJ6byTvD3OriXCq8CdTH6spXJjirkTfZ1psfhJCAKFjlbb6TP42d0wCFDgd
xrmIaNhOzmzSCPjabRWiZCskOmbR1I9o6+JHcLelthhNnsxuC+Jxy++fJK99Y5FG7ie1Lb9d/7Ci
s8M9ukMT9bVJcIIjDB730yvRdwIDbNOurIeXX1PkqbaiMkc7LUGoONF7ag7ED5buEVw8L4oeeXNo
7OrA9OO4AZ85OMVquXoLleIQD6CVtpZhV6fWXdiojV1J6lbGXIealW5WNpshMpx0jp1QtZw8BxFu
WnhZON+G6rSNWxD564k1e5OhmDY0hdFGTuJjUDVHtVm2rbG4eRzl7hQT3W6b8W1SQtmTjCm0NSne
l0oLnd3RDZTOhdKWP1a1KgizVj3j17c2uTJ1EhqJ2ZvYfXOG1+8sCbwgC3Q5Y+n++ldYbwRcWGKn
7sI5AjGYqlPw2SILNsOfxQcriKc8TWizo+J5Ap1vASkLhpxSbvrb6mj+RkNAsNrPAOvaUeDCh6ZV
B3D0o6A7OobdnkDQsKUbay/OodfPHLDSpqwDP8RXWuIkaAYQuGKMQh+OCCB6W23LbaEXbhvJvjak
2+vbuz6CY34Z5LY3z5RoGYKWlZG15a7Hk6NjsgoU3ptunyh7IKZyUG1s8ci6ovEf5g9+buqXaW5T
x6ZpIbYH4ESkhW+gEhkca24OaV+jEWg5sgRqt7h6vr7e1djhYrnci9MPXWNgxdjfNISYX2lLgLwD
QWVrxT/XLf1U4/70yV/L4x6etCog9hzg4elAM2irvxjlbuuAnSz8pYZO6TDGHtxRlOqTX9Mpuy+Q
hqa+qNq03sC6WDH3CkWhmk4kQIAoP/ResytAWNtCRnfZKz7rMYsaZqIN5l4imo9LZ07AieTRYwGC
6snqb618HxPtt2B/15/Xr/3lnhtDkyMqj/O/iIIyaOiwxgCY+ayTjqlA49e/QtH4Fhjy9Hcy2dnx
f10r9wRZNVloV4LRQUp+dd1D3IwuITdmFIlimPWbApZWFZ0eNA04QzTQwsgIUImGfpHKRJ4ZkMuy
00N2W9b2/Bbu2tJu3qEJCnF50SrXqyhQm/n/1vnsMzSjtJQG5E7Va/4M7swNlW1zwzhUJU+Hwr09
ofOkfMiAki0Yte1/i8BO64/N1w/gHhupkiVgJFiwmpA96fQHydI2JA1FvpA5nJ8O6csO7wt7A92a
8fOpmb3urvhgCtDFpwSGAdFtYcS0HsJ82eMcYNHrQLlECJg0I7JVidp1IznXb4nIBOfvQB0QT4sE
mBhm15zYKhwjfrhuQfRxODeHKfvC6DMKC/FLmP9pyFuNUZjrNtYbEBdHkHNiWSwZPZnw/obv1W7e
56fkrbVZDQ0ktyYEBFK/fRE9+qKFcZ6sazUtN3s8xZ35lJaZbdLYDtCWvr40kRXOiwU9+DBqBStj
dIDBlIG1Nr+ZytS7bkZ0DjgPMhlBn5U1jjYIWm9aurikSgXgmvU09usj8eMPE0VvKmrx4AWpXb4z
utTEHX7HT+2fQt5YG4irbEbDv76u9fTOglodeG5kCFFzX6ks02juNcQvpfq6oHwEhvAajysc0g6C
h/HNAI1kMCNhuhDsDtdtr366C9Pcp6uKas5pgpNP9T+Ltji59k9TxAIjqwHhhRHuwwXBDD4wNhxe
DIVnzC8lyI2jyXRlALFFV1m0mXzGI41KY8QjjHUQq6E+wtxDfZSc+phuGo8pfVmqnW2krRApvBo1
fK2STyeUKrEacAz+a+ZpPE03NSTqrBN5o8fFCZ3pqUSNYifqawo+oMn5+6E16mmqQTWYpaZNlz9Z
3dktkGfXj8n6vbhYHP2ewSBNDfS2wftZemC9DjbUjfzit5HbFcRiITTxT7URjXysXvcLk5zbn9F7
1qawSTFekdpycNdNovE99qN/vJUXFtjeXqRlGu0bOWUQFygMPTN5zM6OnpmwH6v6WTtRCLCegWF+
lGKwQiOWytmD88oaWsG5qBtMxTnpnpWokSEIRyrk1WDrwhL/1sgxKRQCV9lYwa5QItfsi9so0k+a
GT/E4PeYu8SbqXLSkfX2BjlM8eKaQ7LtWsmeldZNiPGQKcOTMpaCCGX9mnxtAufsjEZpGnDo4adp
yXEcur2VWa4ZKOc+LDbXT+161HexDZx3M/LYoiF7MdjQF+udYSPeigJzmsNW2Rnn0R13jHGD7Hu7
juzZXkQN3vXr+bVazvVB5wkjgilmegF1clDvOSCxcExaCKr068HF10r5Luhc53IwtDjK6ibczqGj
6Ha9MV0mLEGf9Rg9wtK0xfCcdc/+7+XxnVA6mCBQDQCj1mhrS7PljpMPST4creSs67NgiE9kjfN1
VT6Hy8A+Z1ujgDKoe3AbPCpBc5LCvLP7kf4VnB/2H/50EF/L47xeGRdLMeVIBJlKV+u0x47Yye88
tSsL6aeyy29YVdIEQ789J4422qYDaYDKE4Vx6xWOi8/L+UIJQqAYY0YXJtlhfMnXXnuv29UoxqLI
Fu8Gb/Hi12ojdFir6emFWc5hURqYltrjVCW7+ZluI3+wmfJpcy/mqWAX4dpWcx5L13R01FmzdyiL
Ux7Hsp2HxZYUBLqno/Yn6q0t/uzKc/B4/SOvPzNf35jzR0TpZcnS4ZSl8SXrGludRJ3P/xCSfJng
3FDYdGUxLMiRRic4W68KprQWaNY3f3PLjk4ovd4mDpa3073rSxPtKed8MHsfmGWKxGmWz7L1ZyQb
OjS2CWq0NvxFtI+4E8wCfIqbX/mK/IRNaUZ9M844p40LlMB99zp6BDpNkwuq0h1TxjIO8k1+zsFe
qp3VV7Cm/sKoALhP0HCLcYnA/inGIwteHJ1LvQsMZyCEMBDjlvSsZ2+hKrul/Nzmog8t8E8655+W
ijR1TPGdC5TzC6mwCxr6pnxXtaObhr+uf9x1pNLX5eQni2JS016n8IZmBWI0ug1cywt3uq3twbCw
EbW5RGvjPJBWq1rYRCjfWB2Y3oPtUN8Ger5V5d5vxz/Xl7beqL1YGud3lIVIhiohbdVulb8DpLdk
MHK5/ZExPaoA0ZufmlVMCRlM/vVbdWr21anwIHQiTJDWSRYufgvnmPpgMSCFrKNLQG4TCUWOtHxS
1LNWQeKzMIvRJl1804wKSAIaFO4ichOboW3oyDAmJIvkKZRAKh1AfFfNHdJPNknO6pQ9l9pzBvo8
LdU/hi6x8yB2SRZuW/2XufxFo99W89e0/GjnURCACRyezjm8Ag4BhAcY7NBNzTNT8qSZy/n6BxTd
OM7hRaOUo5OCnig0b2zUh7ZDRk55vYtyurluSRBf6byLI2HfYbYXleHZH/rluegND7Bl/3+yYnDs
usDPVnXV4jymivYa91NqR2ht5I3U2NcN/Yc8699PBU+wq+RVqhglS0k25C+B8njpUPPz2WX6gW2B
vNkRNdIFe2hwbqs0szG1KBjipkwClK3EbUv/iZZRVAYQZSV8wz6FQGKda2iWxO/sLYA49T5zh7t2
U24s8LTVN6qfvmVnCUMjgjP/c18VJlH4JRvI3eK2DUwaYaTBz6KytZVu3oWNJd122ej3RveKVAdi
e9FmKYNTN1vvEjUOeq2VNsi6HupcVNH86bu5n8PdwUhKRjKV6A4xPV2gUHxdspkqa7vTD6FPhLXH
H4EcZ4+7kBaptUAyIAIUnqhf7iHNvcHgOxCD4oLwz2YnZ4u7kimZyzqPA9XXj8ldDXGZ/eArfyMI
2AOWiYmn8HE5ZRjw6Hf0yMTLoAkuHkH64eS+/wi+ClTneRL1bIPlByb/ItnATULl+oZuRjc6lJD8
E92in00qziQXZvT1mKoJJMv8prRlIBXnY7hPAWkHhW+y/a/4kH+kJ8yiIZtUJgYT4OQszsk8U8qk
9rpXa/bDLUjUvdoN2081WskVNVF+hJOcOc5PRAUZ5qDGnpK9BvRZvGEa9mQrkkP6EWlwZrikK9eN
Vq9brIoWLYARi1uN035ZSq8ezE3bGwIO1B/ejzPHBTaDZRpNE5o4rpN6CCvFV5XMnltRD/MnWomz
w8U0XRJ2YMqDcGkU28YtBZD1XwOB6htwF/UvY1tDcFqHrvAjIxUI/Smx1dgG4lQGw8D/uezL/RjO
HYbJpEV9gEU3gGgZoU8b9HLTRfBsrl7Ci/PJeblsipViGnBgrH48NBHw+mnlCR7M1dMCWjZqWpaJ
xiK3rW3UzpY0wtso50Cz2+foYxrs8BDvTWgyhHdmj8EhqLcxVQFR6fVn0YXt4oVtbhetwiTQNcJJ
HZ3+7wJ65rvkTnHq8wJB2tZlvMwLYlKROMNPoBRnlt/WNsmR00Tap0adBKRDdRuAgWfBzEd0q7uD
p/rRqTlNm+wc+tFm3A5vgk1f/bAXC+eeExPfM1TMmInwzvCt5bnGEz4weUhwxIA6V1xoWr2lFxa5
RyVQ5SnXe3xmC6wm2tagxC4BwRasa9XDfVnhq2hLq0dhRNlwV2ZPruy2m/AJMb3Pni4WobQ3CPMZ
k2x/MO5E2bpgiXwtLYbY7zJBANDX59zWawi0qs/LZArWyD7Ntwz9++Hhxwk6PQ4bRWGHRw5d6FAg
mTPAzBcVNejrouG+Iuq5M2qRFKDgxPBkNVK65ODgw4nplmep8xmNheDbiSywv18U86WQTH0SY2Gd
Cza3o/wJkIw/+eamp9THAJ8rsMjeu2tbybmeNABGLYtgUdr+C0rQbEG2ACURBjQSeWyRs/mkvLtY
32hZxWAZsJbdLD4ahBvw6WEuacuQkax8IiW2eZIEdeW102KpgGsoGpExwMK5GotmcVqnuBCdfBeC
PWHCmLo2gdhVfY4A4VBDEUxk7RJcGuQ8i1ISi2pzqvlVFOzDuPqbVxVIKXNp8a5/PZEhzqHkhpyn
gIxpPmQ5t21J0HYdlnMwEEGT6SeEChfOQk+XEuyi8QMNNwXWWHQ6trDV7MWHTwGzjoaBq9zWtrFX
n5mWD4JEv3xs9uWtsYdK/DF/CB9EN/Bn9sX9EHacLw7QFBE51wscINzuzBkUzakyUODUxm4qdE8b
ohuq60+ka4+0ovdDUhzrVD91qXQ3jGPs0j4+SRpacWY1eWafC8Kw1ZQIZRawjlFL13/gg1RZbcCz
lLM3pYJqWv7L3GGWydf9Kv1vxiVXv/+XOR4QVMlRHBcyzKWN3wc3QXyqSesswH+GBWbJ8qd+2pdF
7pQVqPiT1EZSbreIxfJJyLQh+ilcGN/U7UJV4HOxcrA9pXZ7LJ9klPMY5Zq+jfa0hLiDqLv6OQ3D
e6+L/eanWFA3CTpJg0dmcFAmGVMfVXQSdB8R/fb6XVvNvi9tcSG9mUD6tklx2YJfLPHH0MWv2Os+
vWV51x2lO+Fh/zGgzg77xeflXoNZ14N+WBB6ZrtuB7giMk92lshBNDC69uxcGmIf9+JWAT8R1iAm
Yw9bYi/aqxGKyiYiC1yUmamzRtq+QlCibMZysStTFrydIgucl08yCASQocRRyKXDNBRu11XO9SMg
OuOcX8/Ucu4Vim3Kk5eZRejBbVP8vm7jE5xz7UjzPn0qEwyc4qOzIcH6no2d4lKdMVPkgppSOlMI
pSud/YQyE9IB0XzWWiZycRJ46FA0l4tUtJkG714cSmrd1Ak4QBTLqRRzr0qqe321P9EE34/4Z/P7
4uTJ2VhCNR32GPkwS/1BpLJno+yiNuBqwnG5Mu7lkKoc7OMNPh7TvAu38bZ9B3E9+Qs+sK2x2OFN
7yJVLUCjWqCopPgRRqdEsIH/4K/AFWJSVVV+gCeg95236VhbfnAMNgysUXmzz6Q6KkeUYa0/lfqX
Le7KmXI/lkPVaUC7gOaziTwGBIvc3Gkx/KK68S5+hNrJnQ7KbFGfhbLN/HGILdPCrC1BcvlJiHH5
WWct7yEa95mDBEeGE8EIzAYcxCO49O8Ya13k0hNjdJb2wS3jPeyOYGpI3R4zsZXXuyhwbas91Lx3
ggO3cocBUYMGtko0XbV46QLZiGTDiuEmuki7ySPEn7NaUE9PAy/TpB2CnFvJqBe7qIoHEPAkzmCV
R2PuIrucLMvWDaNxIqNYBBeBfQxuw/CzPmE8lFDKd92qvJg1y4B/zBbU9dT9Uuh+EIUgz3sUbMBK
NGwQQIhVfB4L3CfcQx01SzrL6aT5CULwsUXmHXrNb8vLDuUuOTASSiipu+Y9vasEa/xJqI2DcGma
u4I6YA9TqA4IVyCyPCjLPjck4mS1NdoR+suHRkuhtlmTe8z4bEfAne1F117T0Hpb8uCU9slWTqz3
rCW7tO/dSGp/T0OpCH7l6gG52B/ume8Xw4BaVa/5zSjvBv3VgkJcIZz2WLkg2AoLtHqmQSme+e8v
rpqHlZ7nsMJYHInHxOzjowrmkNKfhRQeK0790hjf+cmtOCuaGsbM9CGPTxl6xpnZ23KSerLyIDhf
7Pz8OMlfK+ObP12gBMpEYQy6ehDXalEQnH02PJn6kSAtUQWmuPOklLHZ6tMIU9GhkkHmGMXe9dX8
xAJ8Htl/fye+2zNLYVIoYNPwQ7AFdDfLTTLYwOweQRhU2kB0fCheuZGcxmue0YQBizTKdaBVRRpr
14/9bQdQS38rRgOsOfdvn5RtzYWDHWsDbBEQffRnBmRkYqqGl29Sh43YQzbnWdpkXlZDiSnwREn8
+gX52hL29wvTGviCknrGuzIrdCfH0VMhkV3SCONt0anl3q92DDqlGD6vSAwQc4W0M/WCN+0EAI0D
cVxEQqwgKoIpiZbHxZGRWptxFuFQSc0ZPspJ8tTRl0VQk1jLJr59QC6WNFVD1uoAByvaBRtUPx8q
fEPJyQ7GpvCKo/5bFOOvhVrfLHIuR9bCTE4aWCzK205r7HGq7IS8DPOOTNvRQk5cYqbP6OzrV2j1
ZfvyB3wTy0R9WS4rmFXaj2Ge7X62bBlzXpIpgr2LLHEvG7QlumUksNSDiI14oGTCaNfyG4RoNvOr
1THw5oOon7TWMbvcVh673Bh5M1kZrLaevl9wRPNN8DhASYc6+mHcqgJ00idJ+hX/anLvU5blcTf3
sAdKmvfxuXlrnbR0GoTOy5lhZyJo/WWo7zJ5bM3tHflVvjWdwKvOEWaCAk+YpQqeMpNzReZkWmUS
zmwDZL8OwVwT7PTIBqZll/uWKixZ0pW0+NuOcw4o0AqSEFB0+8aDDKfQb2pHf4P61It0r3kR6H3N
t+UQP0nOiNA6RGQ5b9PX6Ezvkhu6i361xJZFdZ/VoIqiyiazi2t9ShRe+MRhCUtp7AwLyYV0i9Zp
A0ksoPang3oXO3gTAmwGZr7d/6ZXvfoKftnmqciSdhmqKjUtnwa3PULUIBAl76suEYKZGibbZQIy
5e8eX80C8CIQhIx1hc+bjjbN/i4q8a47irXisEEuzHAOShmGMmomYvlDk2/NVm2cVou6O6JJ1A10
+VRUkeamXfOk9mpt60O8J2l3CGcgjQaQAwdLU9lLNGz/t5/FF9mmqjTqvFjgN2+MV9mtz7UTvEG6
fM9acsv7sIlSWxHc8vXn4WsvPhPJiwNVtBGEwTQY/WxT+1LgLKrTbwJwiwP/wag9ptRNEtGrtBq8
XZjlIioDanxjnrK7XDnqvt6zyS6NFeehDSsEG6weXNUguobaPOgcOX+dTHJodYGMMnlfO4r20SLf
uf7tVg/uhQVuOYFSFqj8YzlZjJhsX48Ppr65buInLpZFiBc2OH+8KDkeHog9+POm9xj953xmsrKA
6Sd+sCMPjNYmmbdi6pC1YvM3y5zjtXpjKcucwjIqRUwNZtlCdgvtS5Dl+ZrAxa15OEggaihty+Do
4Zso2tJ1fVYosp/NSNZNw64lDD80Nknh02LAfsa36xurGey+8y/dpUnO7WR5Gg9gbwdUwyTQoUz0
wDNno7hRpyl6iK2m8LM6S2wDVJQ2kkIvDMFhW/V0BK9DIrvxGBwXcM43al676lzdRZJJ7UXScG9N
eR/MEjT+Ani0cMpRemi7M0oGXlfOmLXXvCWvttFYuqOMkSSMBSYQiTM+ZLgiRUXxd2ohUokJELcw
ctmr5DZwaDeYdgdAllPrk7wB21bxjq4U3fcUaC11NP5pBoj8Db38LssQmGzG9DZLA18Pc1cmVXie
ayVxR6PE4MMYfoB2/d4CxtFurDS3lyS6M+N2b/XUH4N28cqgfQ77BCidNsptqSRHpcxv41bxMguM
lNlEHpPBnG0p6M5yUJ4arQK1nIkK1wK976RCiV4lIDtNxzPeNJ+aNeTasmiTpOBUHrpHMLUYjoJO
B1g+m8k3+87atHEw2Rh8cWsp8eu0PbcovjsVzoYzRtoeiqz7uFEK/MfzmxwYo9OUgEV3obrVJWkH
CbrejjSZ2HoLclyddplTxtk/SpQA+5vnlpMG8kc0YY9SMOrulwqP2Rh35NRGs3WSZr3ajfMwQMI3
SR+qGKi3UMoKRwIPEfromNilmbLp58KbUgApq1bLd6rW/aPPxbgtUoJR/75OnRKEfp46mumtJBuT
ry31Pwo4J702I+doqvZK1T1aZfE8GAYaKiVx83lObmW1h16ept1Jsbzt22kTRoEL9AnGGkGp0hcD
tWk6j4diSHbDHHfu0CvPBo7wxmwC+XVqEsOPzYW6qTIZtt6b0qO0EBDQzUQ+JrUa7eJYmw+TJEuh
3Y1tuzNJHzg9Xvd9XJeDJzfDezg2idcVKTQmkj6FHHFKvLpo5DtAcVFCtKDDoOSbKOsPQaX9mgrp
gbTgQJXnj3EYnhpT9o3COlQN/j53f3srf1RJsI/IdGrIcsxIdGrLcEOo9mfKtLteD4mjyfVHlkK2
OYjw2qIUHVedXSfLHcbg7xIVYGVpUuwkLE51AoBYlld2PNK31pBqO8ytyYEws12QCrC1hEA8ubcM
N7SSydN11XQs6Nv5psaaDmlw0Gi2QBZMvksjA/NFQXUzJoozKelDHWOiy9Cs0smS6dRWuQfSFT+n
w6auys2S51sgkzbt1LtzKp+TXH8zlPx2oo1T6uZRryA60Y/txzxZow+aw7uc6ke4z9wJAH2uW3k7
m4WOY0tfgjBzq3LaJXW1HZXRb+IWzYpRCzdTqt/LZRD5M2i/G6nzSgrl2glKQ5tJbiGYpz01etC5
+lLfzbIF5TGtSZ06aepd1ZW9p4SGeW9IfYS7BMqLssaNji190yQmBjpbY7S1OaZHvS5C8Nma56xu
MWilJg6lBaA5aa8uSNeKZyoX7BAHjY0y3rtqBb1nlVH8kPd1hLnQvNY3lmpVM+horMVLraK8i+hI
7SrpjI1UBr5ipbt8kN6rYFFsLVYxmtg/mJn2VGjR2wCIv7b0sj3Sbt/q59A6jXUq24RM0ETVKIhl
pkMkaf4w6+aDWin0EEVd6QaS9ErCbnhKJbBIykNb2/hVtV3M5R/a5PcQLakdxBa7oYiIYw7dCTL0
cOLSPQ1zKEYnceoRUkCTZhgju6Vah9WqCg7eSDBErC71ph0iqBABsu4UWkkhrV29hm3R2cAvddu6
oMDV16a/zNVBzg2HTNE5jKfXOVNvl4T+Uyv1r1FXd1Auif3YinGRk3dFL53BCDZTHrcPZAAuPhiz
f4iVZzZE1P8ao17i4JgPMi4/nosXaOuegNB4RTTqR1l3W1vSIbfAQ1aU9M+khXtVLjpHzcDvuqQ7
fVR3aDjnHlg270AcLuOpmpVtGbahncrEskvN+gg7+CojwCClbJwXE8Ooc0ChdZxaoBAuH80OkCyq
lYmdqcMeJx6rjAJwGhvkJo1ADsoIeXTDMvEvIZhl2z7o7xYCTZVOKvuXIKvm10VXoOQAnqD7sKia
GzkgxUtaKI1vINRzjLEBAaU2Em/pdMOW6uGmKJetUtQvNWTyllry0snyZq2ljmwZiUvj6pcV17Uz
Kup7U0SKR8r6d6CYx6UJckcL88RbZPls5Y1hL6D+9HSzGZ2UKtTG8Q9dKZUciRRwRuqWGj0oUGKQ
VVT5B60NbzGBGTQL+VjN3b2KvR7lEsT3MkTZg8bq3KIvfbM1ZDsLg8I26tKLNZAw1rN5F6njm143
9/NADl1t7ZoFLNqV1OdOrE/uOMceTnjiL0uNCkQTbtVFB7uTpr/ljXZSjXmCRA2+PHwkRlplud+3
tbXHXT20avuCVxNpZt44tNARYcnDY6RK97NpbKwlP0iklm9jQ7sxyeQaASAt5XRAQ/VGTyc3BCK9
XbI7ag0bwBZiO68MYFGs+ypGTJ9Z20AjIIqvO0+Jg62SUifKUGWM0clWMJscKpJjBWDXy61hVxLj
JjXk5RBK+mtRdI2/BNrfxEx34aBsLKk7J2GcbUBoZGL8dZ5ss46QDMcaQvh8qb2KYPROWn4Zc3XT
q+EN5r3fRrwE8NPxbUsiNDd05SQVCDCiZmtV0z6zVNQylc7TK0BLpHjC/MAoPYaVCZmjobhTMAvs
z6QOXFrJD7WeuX0cPKD7EO+DGLJLfdO8KUHqqqYeuQlEIseQ2FbfoDZBUqDRVM2t1Ll3Jx3Er+Bc
csJJfh9KqEtmcXi2CBw7MO+dDyWaO1NCeSprpzdaTo9EBe6rHkKnHckHKCLeYUkwq7lWUbqMQLmM
tKMpVaUSEWjVbq0uclT1uR8+ZBGMZzWSNw1TM2RkQUTVuYpGlQw9ct5I+cz2FpZ2YcoGmQN1ytot
NnIiSLXX8qJLe1xplcVYStyhCbYU2W1TmVBitgwP750I2bqW4l0a4oqpVKdtGOiBjEYT9LMNf7Ya
93qasFYltijjnCCyqVm80N9S5lkXEaL4gwlp1sTASg5E/6MplT00Itzh2nmwoG6qguZC1VW+d2YA
SxTXC7JyvR+9ANUGUGah1h/Rl+uLWvs+l3a4vDWLAiOKIyRbYZ3vSW84YRF9UFIb9nU7a/1ovA2y
rhFdwQw3T4rcGaUqScBU+fL40Bh/aYREqKK2gniNFCnkiKCNHTVupENRbRYcwrUah4lLClcgY5pJ
VrjbFWBCCC3qRPGX3kLwpUYAy9O91IByrEo9k0qzrRTEjxPpDc7eMQhESMY2e7f64QgmIkGdZ2XP
TR2Xj6I3D9Y3XgC+62qSVmiN+mWK5M1aTCeKZd80WlH/ZK13c2mJB+iGSCV6TGPpfufnz/l7sAcV
2Ek7JS/V7wKk6fVO2YKCaHxpNqKphLUS2zfTXMlFzjKcpnHCwYp3rPOoOmECJBOTVw6DbetKILYC
95kID7C6t6qpKJamERU8p98LiE1K6z6pJt1PA9ORtb3W/5FjUZVybWbH1FmBAqdJpQrvRaMxqwcj
W2SfUW1gaJe67VPhQkQD4APUCTe9z1jeppPsxXfTc+c0UJGUd4IbtVIn+fYjONcamLEEZCL0l5HG
Tu5ykz/PnwNwgYtWN1CgrC+Qv+kH5KzJUfIF1plj4Eom36xzG11n5aKoOawz8FD3mIKFf3B6t93B
wx9FX3Wto/TNGleg6bSi7i3a48oYWnUciNL5rVpEjmK29aYh4bDvKm3baKHTz9WLYlmCXvPqsYK2
KyYm8EqDeOj7sQrltOhaAjc5KolT9HcdXHLUzIIXZu2LmjKVQRxv4WnmJ6/HskbbCnUoP1wmZxww
O6tC5Goy9tU0bzqSONVwFnzGlWfTvDTJ+f9SB3F6sTC3rO9YaW8+oebsZt0pdlg5MTDRTBd9zbXN
RPMC94dQCkUc9psuKs6BUbaq2WAzg+URHnurhaE3Zp2gIrsW6piXZtjPuDATyYDSxCXMzBt9w0Zc
dHfajy79r/Dma2C6b9a425iN+agasa5jgo6GXv3MRuhQMLjX7q1T8KE89HAI5VuNgY/UtVw0RK9/
SNGe8tcR8Oxcx0PuD5mxbKZAfs4NJICFLprFZP8Rf+8vd5W7iaB5HHKjRYEnIxgtj1+CirhyrzhE
K91EEunYrh1Pi1JVxs0DdwY/sgcgNdBddar4KJW1UuSMiShuXNs4S6WGgqNIVJDCfz8lU5cnSqLC
QjZibIUCnmegrKqmgu+zej6A1IcghIIehPXZ3L04jQpg3AHU7QxfOnSQSgkP8y/tsGyXg+QAPRq9
gwd/AR5qhkQL/UChLxV1x1fvgwXUGC6ebFCZB0CmZZoOet4rPuP/ZryksYfRoy1DAcxCEOTKh7MU
yPjpjLfJ0HXumAT6NLGhXURcWe1mC2a7ivf/84n/ZoGL6UxlaosQ/HD+XBlvWgrGVareGFMpeOjY
veXO+6UZHtFEQHQYV0gGfCD8vcp6AS+bGwenYXm9vpz1DWNgfkvGrlHuHEZ6i0pGgFF8pTnF1lOV
CLoqawE4bpJp6gCDyRh/5Qz0i8I8ck19ddPtyBMj70d74hagzKN6f30tP/l3FM2i+O5UAd086Lu4
55I0Sq9PIDPAcFHyCEA52M/SM3SBzoxQLnWrpxIDRqJod+UmWyomGxXMXVBD50M/NR9rGqPr62fd
61DuAglcAGC/FCyNPYj8eVApmJplhAMKECXf/UWMqspYTipbGhtFxwyhWx1qhLMZptxEUOKfS8Le
MbeHW/v/OPuuHruRpNlfRIDevNLzmPZOeiFaLTW99/z1N6o1d5tdze/U7mAW2BkIUJ4qVmVmZUZG
4B1IL6ltxC5cDV10O+NZnR+y7kWKGGkkuSZf10NMoCIgaQoAtPRFzZpkVXoouwHkAepyrz4uruSw
2el2wCtf7VDXla/6clErVXPl2+I18RuvsHozC8QXAfOBCRNb9QFjvbAu+t6udZSETWeILkakfvGD
cW7Tuva7WUA1UYKO/QCi1wwVn3BsU38aNBSQUfD9XaioUfYcUvtlBixgLAR0r/razTLS2GodTpU1
X0ZB39a59qZe8eUbAZ3yMtKsuIVXVeazqs8PXI1qo5ivkbmu3e9J4K5IZTdWY4BgF051eLmTPXHR
TqMyTqB7R0Iw9Gsgt9NrN0g3pQBeiQpW0HxCY2IY/zRL8UfXux8pH7+NXXil6eq50cBnJbe1aFY8
f6V1oj23Q2m1s3pSZDxhuxGP2WnOKrNQOeHMcflgZkPLcMQ7r0w86FUcIEEiopQfyMZtaBPXSlQz
w3D7t/7HdIhvOrAmQHYBHA0EouQamAMFOsiSfbaO23e3CduGiHqMIOoqRu6+Xkc1V9GnhKK0y3V4
0EvGOU7eGDf+e8bz1QT5CZvltVCG7OTYwPz+P3Fz9UFz6kr+jHu/uIud++pxOTID9s7lFzSZV/EP
vBbEHr7aTTtOF+RUBoYZiLb+ug3RIShUlj/bW93WChWo1TgVpqZCa7+1QzCkQ1bhY3hXhc5vckOw
XUaQ3hJVMBbqkrU8yiHEqga6pwaGx/VGM3xdA8IsyhlRdSfqfXE7NEYYdIJyrYmChqSHPG8wHXCQ
P4SO2jNLgGtnJ3lR1D8SLGBMaFraPB9jZcKyXE7zpwV17qpyU6k+aiEPGNPEiOc72/fFGvXdOCFt
qjSZIIk63UsVb6Vt5EQys15M7g/tRreLor6SUjfwH1kIt31OnmqIMsau5gypmZzgWV3uhjUVtJMn
I0FB3oDSJ3iFv+XjoAfIFsR2FHAP+m1xxTt/lRmLW+1Kvu5OZCYpdjJghCD1Z7EQuXvehBSNNAMJ
uoInwdcr12pxKnU1H7raUB3mVPPzObjsTVgWKGeSTGg+tCV8pci3roDerjQMD5dN7CT6ONWbVZCj
s3FYnazqTYd+O7BIRYhK9WDpWu+OYYP2edvcVSMmk6XGOCEE/VJSvDUg/nxvzBWL8GFvrZu4QFdd
s6RAiaqAb9byajiMhVSiA56G9uXlMqx8YDg3q9W0sYvyVgS2CxiULtLNZWBctT0Lny5S4Pmv+1mq
iTIlItBjsaE6SzNaU/bjf1/D1gKVVIpZrnT5ClefLL3oFNCNESNFYbh61jJIZrvZKE5q+jaEprvb
dBXE+UDin0nrw+WFfH8tqZuYBQTnVxvghCn7qsVC6vo6Hiaf457U4rcAMM9lOzv0MMQQSvXIXfH/
9GsmFqB22KwfMNj2VD5UTzMmQPjGxPDij/aec/hAOPCniEQwN30EgNHMr3qv/MPK0HeeOuSH4B/N
UJCC0C5D0PSFk5eQ4HFHWwFYsgsyH0Q8LmDCB+O9KaD4aPIP7OmB3Wu+tUy+9+Z7auiOZ0IEy5xP
HPN8DP0B8woYf7Fziwk+J46eCgRf1kk5lVbuDQkP17/YaxWlreQxks25ACV/Abkp3o2s0asfwRpp
opU8/4t3F/YZLNAC9Muw0fS7S5k6YSE1IozHYJ/d5DCamD55VVDNg8KBffl47YRyARRRIE/QUBvC
Ifu6td2QZ7mQADGnoLGeVGiq16q5xLrT1o2f8zrD3N7j6Is96mqWRbjyA1wjDtHkpIldgKiidrQY
FVjFKtzyD2uBO9kDEhQBBRosU5BpdRGx5zvUwwCuiYRzNwJFLgSqwXBq+wf00wgNZwYAD7wlEmId
f8Cg/hWwZPbgJje6C+VVJlafaY36ZmsJXoBo4jDwCl1JaN5UngjGtB4MI/GRXcPev/ebxVGfrJCL
Ukikfz5ZdpfWZu5iIsBLAt3Ek9bMD/KJDWTe9a8bq5R/nfAQ4XWyyLk7cxXGhYzXKTrJefNvYsXG
DuVbFr7AdtaR6kLY1FLALqwXDD7WfQ++MUE5FF1OY6nucATbt/yUXXWmYM5gGS+fwe/VHlMbatyn
/p2QOjRuTjgtjN+9q99Wv1ij0oy78PGlN3504rK2ngoc066THICTAMN1J+nxskfZmUiF/9osl3rN
6fPSNFKB5cZBGgiuaq1H3PJf0nH2ZajyClZ9lyOvbYnaAiut/T/uhg4YAX4B7ju11ynU6gWxQB84
Pqme5nZnA0MF0NNBL+K/IBMk+dC3UAHqlv9vjRzizYYu/FosKuk6a8vqS/OYA0g2Q8odNO76FOdm
D4kvYIMf9DTHqG3G6s6Ss3nJPLXTVRvx0jTDvMiDuj47K/It41vuhofNAqm3l74auVLLsDBB5C8g
818zJJZDm8jHD279NIGXOXZyz3hgGCZO5dLSSJDe7Gw0xUuZo6mD4mNy9TGkaOsPkPbygGo7snD4
+/fiP5+RBg8YkSrFuYhVrnwDSAS6EypQkUCeMxa1m1l87qZCO+4hXqZuQbCdXwS8Uswe8DqrwLAr
kAKBdodOKDii5sflXiodABV8hnny11/YU5rhS5lkIeIqLDM/AfV9nv3+QDQt5nPEJEfei/PoHpMM
mUfsxTjK1+/XDNB05uZa/aCuAVjgMB+RH/qqyXmFG11Xvxhr27mJX+xRN1GSCwn6UmDEXQ6SixQR
SQXvSlb/r3YRlhSkaBj2J9CWryuLS2ARlrr9CwcgzaX8uvalg4ppFBbx204M/GKKik2qGHY6J8rg
gQfzraStLqfqJ6ODYzMWxoXbNwUcCzJbUf9W7G9LsUwFqcFLGiLOrR55lRK0QBiuc8EIuB+PYeoY
YlWfpqh8YpjyUl6WXMfRWJw4gFCDVwfjTePPruQC2OvWPhE1AhUMqBqTxDTuWkfxshvJ4Y/cA1Hl
uHx2WEunPqg2C5m4VEnopuljk99Mc3s0tMhSgaa9bGgHKQT6KmT0MmrHqibQBAXFKueTLmHlDWBC
uqe/k4NqOLIpvVfo1pNx/n+R/m5N0s2BEZwEozD0qluIiLdZbAOnGv+72/e5MLr2GBmqvjbEiuzp
B6IrRwSVQHfHJEHZS0a/rIc6PEu2SnodLSBsAtRBtqarAVWznzECUrxaqqsfY2d6lis2pedOJPxi
mDollQQoVD5iiWARXFwO3wp082oAjQ1wes6W7I5OcwNUTuayzudeTvPFNOUGxJ4DFCGF6ThQoQAW
4UEoeN2J9BfZXL57deQv1ijPzU2zzMFaiLcM2Iks4ZjgaRH73fV/QV3I2lRyNbdRPlzWpZHhS8Of
wzso7jGLWfrLB33hoX/nXUzte/0PLdBYY+07Ef/LIqnMKeP6ss+KQseB5V5UVF9ndAR1Gy/RW92s
HpQndvhlrZVKpXpjqjLJwFpTjGap+WzWeYRxm8e8ftfip8ueZifR+LI8KnvSc3Eo5GhFpA8wYuui
H+2B0ZcZC3eXhFFNA0zTiPF08cAoajlKV3jOWJ1fp6ZpTcEonalPfiVajUdwUtxdXtf+9d9YpK5/
jZe8GKrwoKQnjXHED8mHxCFYS9nsTpEFweRHMTIvm93hB4Dj3pilLn8i5vXQTR28aD48KpHhA/Nq
85X81nf9a89pJ3UF2GQsT022Vn646te9xmHkTqmgYNWGYI+GsJ1WhqDu45trPKavAYG4Q191soQI
g57qGGEUQ+d/N/JsorVy6IrYB4rFLWOMgl5ezP4F3yyGcidZb3TaomMPCTxCOvY+yTvB141SBatm
SP6qb6F+Y4ryJTUeYlzUdugyNJFVgvsL9LmXV7N7kTcWKA8izoLOZ8TC0IJ49FGoj0Z4d9nEfi67
sUE5iygeh04gzoKwbo3AeBTWjGSd8CBkdnn+VyF7Y45yFHifqysmcXHYFN1MwSqplZFZRu+XV8X6
NJSLSEQdMx/kJhVl7y/iH15n4efI1n/7+IAMA6KiGWCIpbZtSLJ0rSceqN1VtTpjNPnofpUhZwRx
k8tr2UEp436S4QENhAr8N5x5pSr/HOnJ4iECi+ljwAnM/AbZ5XV0FHzCQN2cVq9KzMp4FJzMBTDx
pvWYoXr3OH7+EPolqWhclQ9GHQL70T1lLaQNoBIK44sWkPSE96UbtTCr58vr3/2WG6vUuzJDU3vW
yY2e1VKHYIwM+qCcQWNATt23r7mxIX4N1WFNhnIzWXUxOzq4Slbc8CkmGXI++RPP6mDO63SqUpbQ
mrR7iDZmKc/LVxhAR0GHPBZm0OMbJgfXL4oHmT93aVCOZl2Z6mHwSAQYXIxUiHYUO7MD92yY63v3
YNxOL0tiCk7vJBYowqENlIAbkP3tWR+B/Pkml5F0bRkkZMKYddCsOQ+qnqWmK+2aUCRRwxsNGDZ6
LqdS61aYpljD5I9+iMbqD3SlrK5oTuipHTQ5fgYw7J1rzxWavtgrFQDdMPTzaVBMI5TsoVhvR0P6
rfXaI7BWvxVDxUBYOQVa1bqKWFyNxQQiI4zS8/NhrAo7q8G50s454NgixAm4PludLtXWm7bD4qJW
Xexlaf53gC+I9DBMB60bqGFiAOnrRvJqFiEv5NCIz2KvHP5wmCmWaoZT3zlXX4yQP998LdAoFksi
R5gZxOZMK0b+awy8a7+l+vXy3dyZyPm6HMoNGnOUq8pYaai6hN4YpINZDYSn8V594U+ont1OoGpk
kZ7vMHN+tUoFkVCCvhvXYH2j270q99NRhzogxhQf+MycHqszyZcMjDtjGm5A+I/91ht+RSwk7o47
/LLLVJAxwj6MlAGfUkofweeD2vpgpxUrmf9W+5EAGQLvIpkq1NGbo3yEhgmngesh1Acy4ckqiuWl
5VZbjdVnrlWd2ZDvgcF4rusab3vDYnxe4ve++EXKOHXtM60JcY2g40nYkkUL0l/3hFBG8SSnuGbN
Gn3/rJQ16m5UUxxjHgdLLRTzo1zig+4AFFH8OUcpASPAGbDVRCyvvYtfwcZ9ZD/avjkh6idQN0cq
MklZ+SX11vVeyW5HiIdf3tJvV5MyQF2YQRQ5WV+xxlV4zoz7PD9z42DJ4JO9bOd7XkcZou6IsoL3
CywCmZefpDcC1JShyFwuwIOJNtDp9iwxLH67DpRB6jp0Bt9FKthQvY73krLwZhBb6KN7eVnfk6Gv
Vj5wRxvXpup4X4zqmHnirajaORgjIRYmm7LTvPKOCmbS2FbBVBu+1XfjE1c4JB2KbNbQFmOtNAZ/
zAFCDWvci3AW7WkCi0SFYM16yDMO48d92ayVB08CBr3JuD5UejX9uQAPy+Xt/P7kpLaT8i51VQlh
HkHfELWtyRa9xQLNMUpcmiMAh3HfQ1QldTjOZOoCkb/4gmf50A/YrK1V43VtieJbsYDi1ywWRzFM
JLf5fF+H5uTNPjgGgM6FHkhro2oLPKxRW5wCJhQMOZPaEAvmRM7npV9EeR+jENY+U/CLSFmBzMEt
ruCkB9bUFOujUh4GlEjJ3EkJRAKX+VoUmuPaCneXvyrrdFI+RjFKyM4TQc5ZRNFC+rmsR8F4umzj
44hf2i7KvwgrpouLDp4yW0wV45OGmf6O7pqrEP9pTX96fz1EvwvFyQtb84rkr8gpswLMcnM0OG3U
DYz0aVBCBHfQiSgHgia6MBMrN/8CG6UfjHUzvh+NU4uniZM6zPjixvSB4nOgz/IiT4KotgLvY4DY
tQhAcQQp9dTKPuBMpTf/gVDz5d+xe3N1lKUAnuJVFUMFX3O8nmtUSHDKmcf/XFBul07tffijsIS7
4gTACSlQEz7HrrIv2911wBu79CNQTsEmMuhwSopgl6EpW+09gQ7JdnZOr3UbTDE30FgPEhhfQR85
Q7+RzWS29xG2P4J6EzZyoQo6pBW8Ohs7s+UKt9GZvNfijkPYGiF/vnFRYsJzOaiYwZAGaZ35fvqL
qC5Alsah58dGvuylBlt7lC9e+gn96BgMAfmpDED+cUIt5o/hjFZ0w3moxVjRW8QcsPiO+kcE2Fol
W71ZJfhwhpWLsJWzG3ogSbGHO6L7pAf6ibCto+iom5Gr2JHLhDOwFkx53JxL9TIPU1AiBMIbRldt
ya8hEZ3h8vKViUZS8N80jfb8/HbBlAOOp1Ws1eWjBQAU3NlwML1itx6TPfdbQ5raWMoL1y1InjI9
R45w7oMKgjcgMkFEGf6bVgPrqFLOWJZXPHdr4owJkgGNN8HKzuopfZLdwp1+caxXrLwXvrebSHmf
Rl11PYzx6VA4SUxZjVygYg7DIl7jLY4ZGLn0uLZ2ejk+DgUarVz7Ptag3xNCfyqF5y6tgiWqoVMX
+SMvAGbVJoGgpyBHU+1p6IKeA/giEx9CAY/1VA+0OgHLvnbqQaWBzOHUNYPfdoozZGNQq9LvrE6Q
0RpHXeg9PA2Py7D4IgSv+YJ/lhIoYS5MwMFelNXRiNA1A5NXikTteb1Iaqi0+L6k0wvNhAMqf0AY
ut0JP98qPSlomQP0LJvUtq9GVa9rzuNMJc/lCOY06feksZ4oDCM0PWw/L6E49S1S7Nq4xvS1bLZ8
0ph6L71cjiXfmTDJFfncQrrFgmHnaBg5gTwvIZDzFL53T4TsyIEP4PDIFCz+NP/kYJ855LHrBDBh
KKJyBZJandpIgcuiTMIorbcA0wiW1KAFxQMbT7Ebpz7NGBTkPCriqMghHwVuB7s39ENdJIz6wHf8
3cce/mclBhUKlRSDHXNe4hgO00lJ1SPHqffzzKNBBeK4qLnJxvk2LooXLhVOmOW9GpXlsMrV3cTP
D5WKafYMa4/a8xzyx1IKj3lZnPL5lDfi3TCVh3hE07lIGLDB70wQ5GejuaZLGHIQwOf6NezknVIX
0UDyf4nzqv7ntGqgLgKleOwrwmtd9bahpgdRZ9j9PpdC7IIpUFHAy6BLNH9NYUTrImgrXqmQF+Gu
BQAxViQx+T9UqIONAioejiSDItNSCkg3rMun/rs0GvUTqAAEwa0ikrIRqGRQdQLhKnMYHLS0yIwz
C2xuPVru1Ym3yWCMCvRZCU2P5/gxac3QAhu5c/nX7F72zX5QUYoHpaRigGvFAx+AGWVXnPFcTe5l
G/v3fGOEcpUjmsNJNQqplwZtYU2HAf5S8DUw9ETmlFt9ZA42oVSAHKsMfRuWDvTuLVR1zEsrEM5Q
6eHCdcD0J4dyhLeEhMbOHDImM9HuNn5m4yp90Q3OUOIiynGseCvCYCFWMlnrL6myR0t8g5wbSgWn
gtXu3F0ZxjUxO6mAYoquJsd6Fs4ZilYeeFfxUh6mX/OkMU7Id8grOa8bI9R5xW0pw4RLE6+e7wfp
3FVAgYwlcPRgHlReRxDdLuoK+sfqkPdyIBhAhoJkVdUh6Ra/zZiPksXHJO5tOBjWl/2OHqF+G3V8
B7GXxahE9qqBKfYBG+9mXvO2vJA57pIN0NlNezZbQR3kVslTIQyx32RKpJWBj0tt/odsClaYmJge
RV2NcXV2D9bGIhWoJkwuTyiWfCwQ9GskWAFYnYCiZ3xqFzO8h/d00z8sJ7X/vPy0S0cudITXfCY1
BDJwmf5IrhCggeUUoGE+v2vQu+ofOZupzkeOEl1UALkYGAwwCyzgun6NCkaoZOIKIUwvPiGtVL3V
bn93GGatrMIbQSquguWWqJj9+FducGOYCkfqpKmNCNZNL6/1sx5xx0Xvj80QBpc/J2t95GtvHlup
oQ61xtWZt5aVWw7+jFk+Lp9AZvzrsqHdWvp2J6lLqwphutQV6sydU72GZ6JX3HnjdWPFNv87f1ot
41A/yS+kSrD4lS/eMkHOu++fzZbSV7OsOGPpcIIwII/OQQPRm8wqAtInZkH/v6M+PtzA57mh7iVo
2GZRneB+06C50vwwEG4JF6LoR9esVyv52d+O6GfOSpd+I46v56qP4HLj7qxFJx1xs6p+Acp6K6my
efkz7r/ON9aoGgSXgR5tjeF702H5WYvKSct5J11XJxRqZ5VDa26ABlCjW3lMrXhY3XQYg6hXrATQ
GrD0Slzhl8l7xU/3jF/G2gfqqsoDUnfNQB2IzDoNV/V97uoB2tTgR8KrHQNsH3WfG6Zj2j1Wmx2h
bmo16CrmbpG5ZwkcgXKOQdUcDm3QqKMTKY8dUBBK9KYJqaUKj4w17z6zN7ap6zuJ/KgX4HTEmlcX
tBGlqQZIW4PZ427kI/OFuRvdN+aoO1zXoGLtKtwgkquqf3B3oXUHzgtUWN3aQnHvwGzBsb4qdWm1
KuWEhBTWiEkD3X4TBI/VlQJ22SAVzAraXITzLzy2594KrzlvCiJglxPR0l28E/yM4cf23wmbPaBu
Ns/peZLUeGW39mwPV4JPxv7rO2BNGK55N9BuDFGBtlW5DDTgXeapS+Ut8dOCyi5zrna3XL158dLV
Y/C5ljw6ZX/3N5bM8j47k34q5ykWBKbZDU2mRep9yCfgPeIX1KvF2wEqloJfWPVxPAw2eWGw5UDJ
Nl1wjx86j5sIJ+RjCHLeOPeIPGd37v0imIL6fwdnEof/+bXoOYVUkQtOE1uENym660XVGavZlIfZ
B3+JJazL6+WbzzgcH9iVzarkIZ76ZSa1ngwKnHPrtRz6jMPzZSv72exmVZR/GQY5K6sRpwMk22Z3
pfi9n6PlbRz6c2kxPSnrU1HupVkxHLsu8KTAabpDZ6ZvwglO3DbOQmtGAXJas7WSa9HHIzi7ZvXB
mIulXA142YeKLz/qZ/1phvzJ6ke4C4S3SHxmWtsPG59lEiqQjtEaDaGAYv5fXGgMFIMKak3S4WP5
7X23/WmKiozJ0HQSAIiJFxmi02WDo5UNI/ru5pGbuhIVBItxrJchHRKv4q/F7A0DelYXX2U8izdk
/9x/LoU6kJkYQiuFw7uj7BxRRQ2Qv9FVRklm/xh+2qCO4aKPubQoPfkypPcMfh5PwIAY822x/1k0
HpNNMiBmCnXeQJlQzUWR54gkHzBK8TG1M5BXTTY/moWNXJHZUt7fvk+TVPBKVa2RJh7RVJUjuxjQ
00hepZklMr2/gZ9WyJ9vnBOI2Uct4hTcY453RSmyk3oAk5VszWFtz9CDQG5qtyCiv+yt9p8Y4LX+
Z0PpmsekrUaXIgv7eAyXv1d3cYbzeDP8TF3Okq+VwxAspSn6PLoeEZqAw5HVsv8OP/sIA58/gQpu
sxiXOcfjquVBhNHN+Jrn/IEziZgeKbnI/ZX2g/UA2O+AbtZNuZJoSmUpnOFKCDYpRv8z/KH9imZz
alD/R7XHTY/llfqGJaMLIAQLXDle7MyHyP4TffM7KD9TT22bzs1HNhpjaMaFshHRkSKjO7KdYno1
hcRZBUVPljNlHDiV8j6TXBkKV3z07dqAFM8lDxUBdrVl18uBtsFQdFGScWW/HuyG48AHs0So26Ha
okE/yI6ct6B70xQUXMj0TPjH+M1q8O+6iY1Ryh2F6jhxczmhv92DvbNAVa24vXxx9k/txgTlifpk
qXnM//99OpEiUhZZoA9FpA/N+pDehlesWE/+xm9Z2cYi5YgEqejGrBZTj1cmu+qeyji2Ff0q1N67
xL68ul2ftzFFeaOKr7S85GWYAuaUn3kLiuJE+Mq9bOb7uCG5+p926Exa7CsjLXoF3wmnflDN/IHo
stdHCElmwWSXDt6F+B/r7O/Xsjd2KZcjtlJddGpN8B8FUO+xBV5MzIyvXnQmI52TqwN1CvVGd/L1
fwXq2y6acj1LM6mYscGiZzcnhJzu/Itk2KJd3hINbparY1xAOsvmSkgTaT2OjdAh/5w7fMfe6hQk
aZjtufw996+dhslRsCsIaAp9vetR34H9okcHO0/wEhpAcSXyDBP7J/PTBL15s1RVojLDnYg/VmhS
pv0pXVgV+f2b9mmEcspEonDsZRhJ1/Sq0RqInQnBOqpe1VY+FMacy9vGMke5YtBxQnxAhItUKtFX
U7RKZUzCaU8z9G7GVnu+bI21g+TPN5lGH8YrQPhoFknFj5hoZaWPUl+Zl42wTgLlgJO002It1YBl
aERA4zHU0vzPtCgfvuPzI5Fd3awDONUqkjB16pV58srJ9a3SVo+XV/F/+KdPG5TL5QtxnFYCyQDH
A1gYc0sCRMAQLOMOAxSO8V5HLhTYLCbshPWNKP8bJSjMcRMaq60dvfJWd5UcO6/7wznAUzrVTSKZ
7Db3fioi/Wex9CC2OolZmzRYLPoiQDO/d+9aZcboqqrBqoDJzRrxH08krV//Z2Ua8i1lGQTFmoDR
fppeEz38Ys1S+GOxDe2O+61IeDALkcP4nMT/fIugGzPU58zK2ghrsJUh0+yD4Uzej7Nl4KXC+xyj
pb9/dDa2qE8oK60Qr6CFRIgZT5CoFV/Js1w2RweyDIcuIFrYTF+/Xyj6j9Vv9HiF0MSxqsMqmrRB
cyBG/yYl+V0JUSmP1dradV0be5THl5UQQlA9SDSmNYHydVzGNhjpY1PleM0u5BzC9HLNjKC73uUT
d0CzFGQCOnhSi9yrcyBaCPA46YgkVvggm6DUIEkD60buXshPi/TdECHHtcjEn0Fd0AmjyITgqDlp
74wDSqLXtwO6MUNtJ4g01t4IAWzQ7gmxWufVz9OLbq64c4bNbLiQMHbJGhVLRSXEkHAB2G0b2bMb
+XFuEdi4LALjJrtlbfHMViio7XePzGaNVHCF3sQUzkkRe3WhGO4ytovX9MMfYdQ9Ra6XkxBBhGeK
VicJw9kDi3rlKDMoWzl1sqBwKJ7FpB6dNI8aZ+7F4rZdZryZoB4WtXwAgTmLizHS3C1vqyZa4cQd
V+FGi94K6SWXfjfDBHKwbgW6TeMXu27C4zDUj5rSW8lyB9UG2RSztfXBhfXS9QCFQQMWqnUhRi24
VXZlNb7R4vChKrjXWAzNHGILctG6kFC7yRuIJ3e/UlTguP5llc5aWN+JeWdXfG3KyCbnObWFerQU
Pb5tRuOVz6EU2ZcNZ4Fu7l6ZoRLKLya/DtdQ2DSHJDZ5QFhAbeTp0XTu8uKnPvc/inE1IW3pyGH1
O8m40ZRm7TrSS39VfyVxBSU92TWA4XMlY1qcUeMNtFaiWEUKr1QQ5tOuIVL32ozSszQ3pjjWz506
PxUJiKlDtXOMKDsvOaYl5RFNYrk/1tnr2senRhj9cjUOSSHY+VT7mVBgtDIc38qqWSxlVm+WaTxG
EQgS1tJZJ90c9fZtNlJHH5QHHgNljfirb9LcX1PhuQHZdgu1ubKrn5WVC8GVvT7HHaaEcugvlPIV
J4iHrFvstfsVV11QZ+A4BOEnr2m2EC03s/bOdbrVQ2V0gIxSCAGlBciTfjBFbnSqBKK2enkWl8nh
o7cBbdpJRGkUdGV9cxBGNAXUCDRqU3YAB6vTLuFJqYr7pK1cdYFMJD4qF+kdpEdnc1SNp7qXDvJc
QwI4v5vT61Y9jVr6MxNmqGXlxyzrD3C5Z6k1FhOZ3N1YDodBTyDkqBxw2P2lLTw+lc6zqvjKihZf
KWmjOS96Y4FkOajBz1hCkDRKoEKYKIZf1Y98Ld5DgM9NZkyJaQ88pF8SjMUNECUe4GL5LHmUlQnH
D5Ki8dRBwZC3k+VZmp7U9IeRLddVJ5h4/wbSMnlrDUUQwbCkwsCgBkYVhVC0lbbUwK1eBmm4RlYi
g5lgxNA4pmfF5Kqe6gAZiKWJ86FOjMMk5nY/6FYXRUHJScdyac5VotqLIXlrtXpqNAY4d069KkGY
/IavdPNWdtTZuC7AU5OMXY9X5PoQjffSMNlZUpq1+qMtBa8WdSQXHVSbMYUM5ds50W7VpjmoC74X
0Zhel5eqTQOgGd3cENxyEp1ZKDWzX/BzoOyiCkEfF9DKGzwxmi2IZ5oTzvhQ/Wx65SEOhTvQQ3uN
CnFkfeqeUsnwwqj/bUjlNbesjxJETvu6sub1WtAhjtE1ThO7ZfhrBnRBGpyxAUt1gUSB420ZHdtY
qIJMiL1WDEJp8goxM1spLs2UCFUWnImKitm0zf2SxGdg48y+ma9iQOHEq0rTLZ4rz4sIVORQmKjl
OW2OvCo+t/qPQa/Q8WxRfjppa2QvQuXU6rVYnUUOKtYrpF+rY7HcCpNi6xCeL7mHtI/NRIDI5Sof
cbqtJgJOP/vRDpjSqN7n5SmMXhf9JEIcSZgWrAWSt0VthzkIsNEErOOrRu8sQcS1wacC6ZetN4mf
cg/FGuQq5AGhKDw5U1VD+fZhridzTvlA4V87aTGrBZKzRoczAVHoFERE2UsLaetKEhwFfFrjvZy+
ZjhHVfUEeLGjCLc1RqNbnFgBQqB9rZngrrqutf4YyumpblJzAmdwJ96kCm+ug2zp6w2A1/aY8o6C
Sd9hgmYv+PLjJXL6UbZ6KYTe8KOoF/6s5H6rvmahXw+FrVSQ0tChEK2JdgG9iXxSIFsMJlpU0Ybl
RQJ2S4NsaIj6Ai6lwd9NxmtYPKnhHYR5TQGA9RoUgPqriAifzK9RDPeO8dfirmuf2hA1ycRwEqgN
tmJjVbgv2tDYsaaZCcpMaSWb4Yjv+weKrLaUvRXAwM38SwHlcUihmG0N7tnpmRuDYr3uI91WVsy1
FrdS/KgMaNGGT4mK0t/yc4lWBLrITEsNmrcHvtMcefgl1vdS1qOQ5Wnpqy7diFJqdX1hFS2ySy8d
Qb3aZredKvt6DaGBgveilRgUzKxrbMN4wHvMFKc7XT+R89D2mK9NHyK9NkvggquaM2sdsFI/XACI
QJCSebPIjx3+nOsDEXp8oEeINfSSwBzCG7YIpc6F081w7U6VfpUKV7POmTn3sM5HIjPD139qfXWm
9Sc4iCGnIHkLD0aUTLfjVUGge5HFn92MGm8mInjHppFzVqnqTi7EUCt9G4o/kK2xEBKsVMcs/Pq2
Trmd8ICoxQbwEoXZIJrxxoPBq1YzAinfBjr3q5jvElUyw/AK4pomYHWmhuA7crOTgkufSw+9dqOV
Kf6t9qZFOHa5/lQqOJLzn2ZUzJ6v3VB6FfF1Y6ypfx7551R5g6y8NfHHcNRsBWd4mgs/SUso6WQ2
lAyvBgV6pu3PRKqtboTic/VWRPeYbFfHa2X9sda2Pr5KwHnj8nppCImf+Wjo70iBzA5BhSuMQ6GF
ZgqJMTEtbCMCLqx9AwLfXPjExHSFFQk/9XE0jYy/m6uX/8fYeSxJrhzN+olgBiAhtxClq3VPiw2s
JTSQ0OLp71f8N8Pm2Mzd8JDGY50FIDMywsPDPZl4u+l2VArMVevNWGeYwFbeaih+Qjgaalpi5Uxe
MIkgJe2Y5vfEJJfQrV2rbybT8isOWxvnngpbW+wV+cs1b3JnH7FcVJ4LjJmtfvHKNd6nReKXmXw0
u9zPLRbrez/Te6/LVF7WqSqto7FIT7ZMakWLryxPZXKddWcLC41cH4J+fFuHGzO6Yb7cN5XDPCRe
n901+U2i3+Ap28UPevVgTi8227rcOMlVWhwV99Fd79qs9PPmbeaEwSxWh9shL/0BCeeovVIinRCo
bFL91Z0+4vV1QDY3V27M/mgY9iWk1sVVWV135eBb+q0mHisr99tlN68n1X0ryzvDeoiXx9GC9shG
TqsvE9GLytlZkHWXJ9U9YRcO4INYJnM061tW2mE36efFOqrK4jfoWbunRD/p1tUcIfMAKwqGZE4W
57ZPBV7uyZT62SKCPrcDGxUlYeyS1Nw2l/+JhDFZVIjOwavF5GmuF55r53hctoHpzvh4zZ5tzEFq
i3Bt0Ng3O/zYey+LtEPNYB7eqh4ew9t8gD8RDUEsEm/pj3VJdjcNRqCkxkeSEZgH3IX1xM+YzMgm
Jvvcm2SFWmmanpDXRqt5UXdf4+JXVJ5DUIyHzyqp/XRiEg0Pvza9jSVnRj92JUlIZwVJ/UaE/7Z1
wNp8ZMMuIYi039W7TKuDMt1OBIvZfNKVwpvSnevcN8q1hchQ4ty0+CLa7FIn+tR0PejsMVwFKbrS
XEdRt9Fja2dW48PsrhtpjDijpGsezkSkORr8LLvHUCRdVuDRruw8vRAfvVV4pvGc6/uRGyDvDqvZ
+rNqhmTdQbEc6zi9VwhXY/VS629my76Ll60KhX8tOM1aHBSj6VfKnjFurgj80eP3ggnHXN6t/Vfr
fNbuddUl/oj0e00uOEymn4zxfkwmbyQ2jm16kybpVuvvFnEv0RW3FRz7bL4diZJBbjdZZbBYNxOy
FtO8c7TUq2SOQTk1JDcGUyeeUd0KgpEduTeRW+6aNCE3VMVjjY3lcqWIx6l4XaxTsvzKGJWv+jBz
Cl9PoLSgcjFyBope90vrSh8eKpfmZ8ZmMj5s/WvtMOQWn/p8JaMtVhhe48bIzUhvysxrq33t6pfR
sf0hKrCgGbd5n2z0nJiXEfoLf9BeitYmYg4bxz3FRnuwsye9mLyuv5HWs1B+6e4ZywIHsSH73I5c
K+1jQbkgMi4hEobUwdg1sby6f4mR52im3O/yt9z4rCqutSh5g+ZFOqDbYSyNg43gCTTDTatFG6Fd
9Up/Q6aTzs3mYtsds1Mi9VmsdpBk5LDKQ2r/qqy3OKtxW3+US7wvNdjgDctf9qipkeeKwC6Pk8be
LDDe7B/nBXP65V7NY4zE73UuQhm/LMtDjoiqEQtez3gakDAah5vFqLiLEi9WEK+bSI4cTqWh+rrM
b2bn0HS4AXxKCZeD5yYVC+0pBoVO2xCLCsq7m5RUPpK9rzHj7BKPJ/miZy885FZApl7tZz2/ta0P
1fxVDjdSeTPLp5p9JuRtbn04bXxHDuOVExicqP2ivLdKl4J1o+a49kQQ1ly50dciiGrplRYn0ew2
ZpXu8Fr1qnYkZKY7c/7WCcAxOer81M8fEQo0FZS6NP3SRLZxjE81yilx5o1MNXy0s7BRPhU2OVrB
njWTFU4y6CmJwXNw1rS8zH6ta9eXK4VTy13PB9PpC61a0JMNZhxJdXGCOCJIKS95XNGzmXzRhHTO
OSyGJ43GN9KbySBldUlGtPdqudeHYgsFwlPkR6Pvm4v38DKESVn5i/kpqmfoTl7pyudGAzSTjzjH
3tdq+TCiCJM5mpeSjZtucW3OV1Rg7KZfXfs0Rs/4Z+2m/Mlavy7DEE7xnmrX+dT4bj/5Lp+o7chU
Sk8faOmWMt+kY31TWVGwSO1OxOKaxuFxWvNdn92Pbe2ll4fjNBvxU5mK/VpXYRy3fmuN+xTgmVRe
99QOhbLuCYGPUMuehU2JWR9IcNXlJp45NmNce7pzthv9ak7wne8oh0zCrAVtbN6rphUOVK+lvh7b
Pg5qXK5a1fbwSffsTiJxc6pMI1zir6VM/KS5d51km0jIfNQL2kXQmWb5Oh0Nxuw7TTlZUUIWkZd4
ZdkR3eyufhM537OJPcX9rub7LH/PYvaq4W4sVwksUQQVnOyGMaK1Ub3EjEIA2aOd3raz7jlGcVrK
yc8EV1K97hIyRado75S6ojFd+R1jAzM6UmOMs1x5J/DncgkiqQ0qwrCIaxcbUSz3KzebtFYQFzLo
BrUjghUG9MEM66U3XhIbG2jVvMK+yp86tJvNOTCn+tpqzH2VD9daz4tI1xung9QNf3JZjqoe+0V7
1Ia72k39XFaBZb03sfBNlR++7N0yO+XZ5KEjxPOsG6NqAzvnnanU+LKLtur86WYR+InwMu7Utv12
+Ye+Vn6dr9QJpDjDSXdjBquqTbdWAbBRhi0lI1myu3fmbFdRTOvr4uuG7ulpi0xP1Ztea6NSoyfU
KfPkJL6jTczPk7wWh5IprSK96w37bug+RXG3gjSMM+YCUKvtlRTrozSeYqq6qXpLzc+U6yOZvU7O
QavPnhDWs4Wkg2IOfsnUuOfGbb5ZzDYjE2z7cC5NDLTVChvGtYfxqXWEN+F+9XaGGFKrqWfHKTew
dBrP6JadVLNrrYvyhyiu4w+EwOsoNJOeilBR0x3B5KND0YHTvpzztSrBVssBpjRCjZccorUd21ud
Dl2tvmwoVLogZkuMTn3n0vWTVvecm/PXaCphFTHfbcTGfN0q2bdY4je9Vn+pAMaaJU/06u/VcTiI
2NyUmgjUyAoiFYe3Pk7DKK0+XNM6FJVNJVDMpFGZ3XxadTmF1TJPgTG5zaHC4aSYnSXIplrfJIx2
oIdO9UsVyTm/0vt0DDR74tctRKQhb8S+mLJ2p7hJKHokGkts26ZKvVa1diejEfuMcrx323dtzGFe
Vze56cDErsw61Kr8u85cw5dqQ+jLh8oz6+zXILucPLW5W1MwGrOGKaTVt33T3q5Oc1ukIyqhdo9u
cdXcajPvctGzduNo2ftYGtt5UR2fMepTUqMMWStGFERudBZLB/xmh2Z6VaZkWqJQ3mRGUInTo1NM
21gdH1JX59ZZd24zoq1F5lTL9MtWjF9jrQX1iFx/nex6t9lGakKO7JTXDf4SKWlaUTLJk3TtWTZi
pybnjJpBywovg/tTk45N1q6MsAU3fmGySGFwrzgvGttbIU6mxkZ1y7Nlsr2Nm0ifQ42iP5fbXn8d
NawsE4Mq0fGcDMzSeBkk+NFaeGPDnUKZ3tRYtJiP83Sbpepxjr4NDkBHvGu4S51aOy1ut9MWlR58
GcpUAYhiw63KtgJecRGqFDHBHEhrde97Ew1toNc2v1qMT4QyGt0OpL6rJuBY87tnsslqD4u9gCC8
6FSB86huJg3wYPRMDWO8RO7gbBbeks8brBbOSfWW6RfJixg+ZR1mBDAYOp7UCGTmnTaqt8aanFW1
8JzxZlLeHDM/oW5Hvb4+46BmWa8ohvnxpVKKnjUGUissCYcHR828DsCbveYbDY/ZV29a0VP26Dx2
zK97LIl16WMx0fCbkj0Gg3S38YxaiqBIn9vurnPlTsotdmOHSLevq1lclc1LNX51o9gUq+Kl8gSe
Jtxku6CAl0l14xal3yicd8GHjYqNMQkOLbFVtI8rr8a0vgxND/qSmtyVxMFxY2HwUCvlaWozL9Kv
GyuQykA6+UzS7IuRIj7tpNfzby8RSYDEKDFZr7OeqXj+cJXb3qRe+tb9qS1WvzWiu5j7zwZbsePl
eiq72XP0dvCTRL7nZp6QBld7UBNhvjXacGTadaAoW0MlgryOO9ZKGeXQc6/SlDtO8XoFib3yush/
pXPvL7TM++GlS40wWsZzZlaPJmb2vY0tIFbWPWo0dTwGipJ+r5n1ZGcqE1fNJrH1+3Ks/aWbNkNL
TyDunY3Wj3f25Owtp7hVlgkrZfjwSefNrrV3uOrqOMdC4TabtG1Jrdy201avnzu3N/j25X7R1u2U
gJxfhEzcc4euJHAy0K/cdyWigNoSQs2/Tg1UTC07bImYJsheIUDjbDVkPPs6Uopz0RIXx/nYx2/C
uVu0h7m6qKySVufz5wXrHGGjtrN5xuWaqt70IzBMTW1PkTtzCvS9HBa/dcygm5wD/aQPVeXGLntP
Zqbf989KyoAuo7mxQR0/Vlc2GokGoWDBNmWgjqmrdtPHA5kaZ51B2gHoVArXL0F7pI4mSbFu8ym5
MVAxnKJ32DuPc2yd+iS6UppnwszWkHFoiuJkzRZH6CVh/br/7vqzqWMlt9o7LbGP8Rgf1qE7FT0W
I9T6qxx2rpKfBiXeGpdJ9ZFDFzvTc4WRtXBVPB2xcHEGrsIq/sgRTCzltanW75phhm2GXkw36vex
UfljkR6HJT+YTn7MWnTvpXuMckBFIw2XIr1RdYfbPar8OVb2GrdlAWixGMZXW72K4rUc3b0NtidM
ILQLshS/xG4bOFiBGDm4lgPHaxbvvS13rhwD1RScrmhflsKmgDB2hG9fq/FM6MWtLIub7pJ7dPjz
ZT1zGC37eZ+ujadC/AUO80fugUG/WQrkkdzNwEOyWbYzYGI3vtlcJIr+YCq/EuigWvG0KiIouHNi
VT0gVRv0xWfaAiHmYWS0hErwjPbh4rvL1LcP2ErZY/uuoflLBHqTLmE/f+odivUNj90WGxJsv8mX
rYIc3ereCKf0nYbvnj1YvN0C0NsZw959iVq5NyjaUAtCKKLxZqCBWDR+tjZhXDy26rtoY7/n7md6
p2S6ZMbornMDMWMnn+FtYicAUSJYlMGbnPkAt8yrmqM9D4iBWiRKt2hCMGHutdNzKiyvpfs1qnHQ
Egy6bvK4QQ6rO/i1mu3sFflUOnJFLvxYuWlj3bdFy11znLi+nFoNI/ewJiBQ7GrbfTBH0Nhjpo/8
pdWriKPUCxOnzhwPE5TPSyabi2MtUKqSb85kkUy+d4n06+Rryd6V2Q1Ge19Jprqd1Ju0lz42Qr3P
Mdy6VYr1sDr3WXLr6L+cqPFzHaw+vanTeJ93H1mbbTrzkKLoIdaXWiNmYo7dDuCmWs6ufS2hl1XZ
TteIMpBsIVY4ED2osMFt3QTz8+Q61XU/xmq9FNvMuS6n645hyjKavNSqvbjZzu2VFZ1W40ub70ZE
trJEBuaIkGzkWRUHUX9SyB2V/r4l1qr4iqo0jsRZma41Fzi1MIl3k6fbn4IrrcheCjpv85drI8Vo
Xq3Wsrn8IicL5vQxVaQ/6CV1xK3aXrvWR+I453zMDvbwJDPSi/W2y5+TPPJTDU0heWtBOhj7cxPd
MwNFGVt5Wv6qG9HBVR+F8zqkc+CuJK60NVwuFWEVO+FoflkvVxN1tFl9Kka3zwSNIccOpXwr22TT
RoK8MA2GWfNE1HpJfK5bsbPaCd1Kx1Ob585xPjsqr7x5ttrKG9rkBstaLzJmP6eazPp9U8WBBvBV
jvaOhAcx2o1CZt2VSK9glW04X5VKeoHKgpMNlGTr9aiquyW+mgwnpIMZpAO40NL4Hf0ZNCS50m8T
8zzAdTDNrzgnRVFFaJgz5n7j0Wxv8ngJC3GUFvuZTKBUPnX5ss6Op5vvi35UFoWi2XwceuVrSk7a
iiCTPnI8h8BQaq/RXyoII1X3XDgCIduEXDNFry73UJUDz3VuC2DYSIvuVKXz3WXxaN5wCJ8G2kFx
33o25XtTT0FkU+U7447Mhj7npcZC8RpkQeXNuN+p7EKr/2i0FzfVA7euAeoRLmiftYWmSWR5xnzf
FXWglR+N9Rlr3wkYQiFyTyRD6E6nYT435qekpMv61R9Gw0sbZsyXYzvS9TNQ11TSUFmZtXRvlfZk
uvKY0Lw39ed8GjZJ+ygndP8QIhPJTo5vbXHjXoDQbPJlyo/UNEo8BaR5ADOTBzW3YQ48/acpdEFH
klsbkpZYk53bni0DP5Kl8cpsDfWO2lN2BzUa/YSuUNY6O1WNNy4Pt7KRRJlsNEcJjHEFDpABMzXe
SpDMqUqw9vQGMrGItEWkEelrFDpm+St3Cz9OVT8CCMnji+rCg010MTB5dntcWXVAFR1YOGabdC5w
31c/P5u8AkZYfJmd01wCs9wKXQsSykWtpGcztkgXK4cs/aZt75ulcohKuVN7l9BJfDAkUFp3LQf1
pI5m0DsMZ+brxUHby6RBj6nYZ3TxnLNaAJQSHNwlpjul0Ee4mdPdrGOIyNNXTRPKpN71vXOItWbT
mH1oOSJwizXMMiuAIuW71XcOaocEbWBnuO21tLZo6Re2HUa0v8xEu7ViKxhTotfISB9KkUoqw0or
Q3NYNi3Q9cRTp9PWlKlfJc8RvZJaZeB8fTQomlX7RU1oC1GvTNr7xMPrdru3DZ3sc/yFiYVnwfYY
lxjEv/cvjcqC71OQjcTZuMtEHyTR6wqOJ6TqLwBlMik3S9MGJTS12Hhtm9VL6LQv43udUauVdGss
IiYbInJBodfCx1KFeqTZWbX+qafcVL15SJSPWFk9lfELTVZ+WXzP+Z3s0q1j3y+y8Wd3vkAzALiv
qwWlK+accSxL0OS4JfmiiuvJ3qzswc4hByiXA7MGZbWTl1ADMicH6dVZHC6k4VrPgNgsXzPzyRHf
mX5cSrGp2JIt53KkUZJNij+lT00lr7RoQEIk8puJsr6RVyNEj6GjvwLGqeW9L9JPdWxkUDsvztAF
E/WETYKuVeDFDQIlndhk1d5WT0Ze7Mr0K1IGfgNhmtzaFgyWFF/yUgJ1zp2sL1idExqLFTIB9dT3
9KpNRkBsSVu2D6JOp8V1ipyWZBIx14FWaew+m1oT5jMjZ4YajusXWZyXc4Vay0uefnQmMs8mmKpy
o7nlBYYjblnHvqiPaLMHZmn4SpoCpYDt5+JGrMu2kmtQ6EugLhX40OulyRoZ34ZGpzB6UStI291r
qytbbl5d4cGbxsPmwV/Wcrvyota43ug23KCHJJnDEbdbG0xTi9nPl4KmaiimwXo0AimnL5HIVo6U
Fa7wcmZuuvJaS7Kwz10/o58UaV+dghjGIhC3zEJtHbhATX/s7zPg5pauHMmZ2cJcmO70EWPFZYHR
ATxspbdFX21cmobV2PkJcJxufdRwr2PrA4Kn3+tkBMqX4HK29+NEoziCLrvuMnLu6QIX65GvptLr
SsA259GVM8CK4mtUN1OLWDiXm6pd0xMu1O4/TZnIfJqmbQMdxCbN15JH2am35aRvKlytmnIvOxT9
xofSeizdcy0eu+w2se9sXmvkosRs7az8Sy81KAQf9Xg3gNsUNLege/tTBE3SsXyQsxBBft+RO1PM
u8Wieli5sq1tFb1mdh+qEZJz9TsNDRIExfnSJc2ImAS1449J4y6ye+q57bBuZz5BLe3NbMR4XyIL
3m4rmo7ZZHh1+mC471ml+4Mz+TpyJHPKjUJ+51rbqXnOtHFrJq85aGNDuyaxuJPgyRVUOiZ3UOWL
TvBf3Y0Yz22ckYSfnaK+FsMQDu24aaxd3yDzyLlwCuJWpeyYLdxBAXnJ50fNvVNKQjvANCrlBaii
XcJ1ekbHjF712Rk/zeipbXw1aTbaVO6s6dEy93Ukr1wCocBXxNSQT1Qf2wVIKioC3AbJMvOgjEf+
wAT3gF56rga1eIlshIJmMyhQW9HjciOGFovmp16QQydFgMWXB0XOLxdao/FrGeUnFdzNLjvywWgj
bYLoMniywiGeE5bR8dZUME1S9ZL7IW6Ptm1BWAQWNmg4DVk4gf41Lpn8kB3QQ/PtrjqKjiiaycZb
ZLyL1CuQaj+ducGIlYYqRtpx9BOndWuAKKpls8ltFZxO3Ui8mpZ1/KVNlNqrfKji+nGVcC1isuc6
vnOqeVcydijs3s+zCLKCuZsYseohwKypHUQ4ng64swsV/4FPze2O9Fx2SAMT/cZ3w3iyrfFe0kxE
2T+M5/IjbWZ/SNUQItnRSId9oyG6NBk3s3mz0kdMB/KH4nptRdiWu1aA3aeXqhVLvpVWjAKaUh9i
Y9lIVfd7+gMl8P2IOFmZ1Hf5qARx9hKBE5rDSlOL9uyXLRxPMRDG1DAgNxGEq+Z94X4vC/wqYjeN
iCon6ejLbZsdZokZejVsXYEHfI7EZJ2dKoEyVE5elY+g2lDechFEyf0A187SG6+jD9uQJERGdJv1
Y2g05kMqXHKNNHRb9HYuKSKJ+7pckLBPOtbQEQevBbSXvb7NrDSw9LMx3SQQBVJMFofZ2HYJ1JMs
1xpvagtqYrFXG3oG9GsMGAYTGjvU+mn5WiLaJPGgQL1rHCSUPaAVgGbfdeftRMgZ4mafWA/Imod5
pPhFl5w1JmNKAIdu1T6kIYDYaDZoSrha5nVUnLV8PiqXzZAS5olOlp3xJlrayDX1bEkHUsP/odAv
M40c6iqvT1r92GZFoOIvs1TddWUvT3bafDXc+hQAq7eiJpdiCVjSdc1gdkWdDysrVErrFKszQByD
ZXN06tJkZ1TwYbRsp2UEtEWHhgy4sNLy6gADa8fdYesGT6DzLQvIpL7pug46FbwPx/CqgmCv/Kr1
HhYc75rTNXbD3YpasQYSpllkTgWJWmSE5VjcCfptc+PAk9HomJCnWOaO0Re67T2bqaJ5aGv7elo3
ZWJ9Gut8oivDjnkrBxNDiIsFxNvcMotj0TpKl10G2SVOHDg/5VFXcgAj7b5r7TuBUwM+df5g2Fuj
SHZr11yLGdUxmuhJjkokhxMRay8qSMSnmQyFHp3ToGFfVu/NvGz1SPW6ydqPo31URgmPBf8hzMDF
rB6mAqBhFYdh6o6pBdnNbXdZocDyGm/RrM5pa8p7lfczl6lvVcs3jeLiQnFjGyVh193EguxVaYNM
1tA6P0uuibF1d+bybNXytUD4lKoYGl/qdyBfAd4T/0mITGitvXsqouY5r6Wvm9qVMS3isNrNqbGQ
PQFcqCG8FEPvG/15prdrSyYvaEzxlQOX1lYakxcuhfbQOOs2I3+QE+NaCTS4fj5oTR9krJHb30SW
kAlubje87sXkvJgX1CkNzO64Ags2821PITXZ+X08Pxgrko94JMGc5AwYpGiaqm5Wh9s25hW2JM8m
fbeK9NNVp30i+durdm1aEYqH4pz1NjXpp1AYs+5Q+KA7OFG25DDuOvo/I13eJHN8nWBrAiSophKs
6rSZlPLBvFCI1OFk1PlDZfR+DBaj0Nah2+B3on3IDBcfjJjXK+zvJdJofGmBbeRv8lLrtU30mcE+
imNSnFYJbLVBAU+eymWv4xahcp9azZ72BdhkvwYJklPZdF9O89bmBLdYadc5rIm2Ur76dTzEcVRu
yTpNeH7lDo7ZvG3b6KwnYvR7y3kfePhwTIcsiEgndnNpqZ40QQynaUmgVgy/rDS5LefuaM25tddK
/bByAwbzmBb0CeIHo1nvOnOZfs1pV28bZflM64oiNxk+haZeVSMpZ1MU2kbvl/4wuRotwl6NPTMj
o8ZoEmE2NbnrZYtvD9BAPNDBGYwTRJdbJ9P3U9k+ULGco0s3oRkRFe0NOe5msZ6lYQHod5zEfgp6
e+H/j1qmHIUl/Mq+5NyxTZ9LGfaKNn6SJjbeUJKW6SB2fhabma8W2klU9iGe9easdSpwrNTxvoyF
OR27FCLmP0YC/mQd4fyme/djOKyqcCAZXI3p6GjdGXnPPWPe2T1ZsUvTAK5ob9RfWidva/DHf6z9
xwGB39a+TEX8NmKlVVOdrC7D4U04BnMA6nEL0nRoPSpPxqL/Nd1/Gb/5n3mE35b7MTRm1lojR4eJ
LpOkv3R/leWNo91b1ct4YTNwefz98f44iPDbcj8GyObeXPtRIn5U5JtojD6R4t4J3SCEOHdF6t7/
fbU/zqzYmq3TOHbN/7GxT9SykDYNv61BE5e7rqo+/r6A9sed8tsKP8Y51A4eJaSJ/xvl107pwdov
G9wg/ylg+69HuWyb37ZFmvVLYuUi3SYAymmvANls//Esf9x5vz3Lj11v6L1Z6SlvS4EZsRrVZjG6
QznmG01vn2bRQOqM7dPsNqdMGPfpMryUbfpLAaf4xw/548jYbz/kxxGIprxSe2bTYJhrD23XnhPT
OOtN9JXT8G1Ib4sm3/R0zidnfFQwaf/H+pc9/z9n4rf1f5yJtU7H1qqZxO5xSqyvILsiUJ9vqx2F
Fha0F5WuYmvu/77qZTbtb4v+OBk0+6nBDJVxvG20lZtxp231jbH75xj2v3bsj3m8tMylWcxMHFan
iyVytLfPzb4ltiTnvz/QH8e3kBoSpsENQkfov3csjxLNVp2xndQvo/uMbSxU4uu/r6H9MZ78tsiP
T0U2PMPxvkwNl+LWpnuZF8ObbVTvsxjO6zDbnjpm5xEmbKLRDuFOvGbeCTDUBv6Y4IiOECEj85RH
NDj+8dv++EV/+20/vqhWupPT0TjeMpoSAi/tZRJchFqYPar8fG9s6KcBM/lwq1CsTd//vvy/Xv+P
79xGqPYUWAYSMN6Whm6gepl00Py/r/LnAVbX1ZGcxNMbZeL//spxPmf5rFTp1nhd8N4FmOruLt7l
484Khk1qhvXDRXCifPr7uv+ZoP95XFz406am4yYuzB/xUBbWKDWbD2966RV9J0deTcPdJLbN7cU4
fQhwvPuMtACc7Txvk6sloDRp3xBo0sLu3jysB3XTw6IK9SDFIUC9+vvv++PG/P33/QimEdTsya5E
th2xrza+aPszjoDOyxZ/n1tx252SHfxj6z0J/zUe+h8Bh7+9mh+fxNSAxtyO8IWzB0IHlxQigBz2
rZxI3uCo46ZdI5thvy43Suj69nb9ha+9lwQAnRBeDn3q/3/EnT/dLr+/kB8ntaQpNDM/kWynAw3c
ENKU4ml3Fw/h7JA8Lv/07/7ThUnNr9Gmtgxbd3+cPhUlayEHEhuZQahU7xCp+8cB/+MKhmoYFsLY
Ouym/976RjIL2bczmvIDb2z40JV18/dddHkn//Mlf1tB/+8V7KbL9EmyiZb1zUzRuFuaXQ/tnlmx
fzzLH0enXcMWGlZpwtXEj9c1Tl08WssEi4t6FSgVLwRKvotn2UxRx97A0AKm8T+Hmf+oZoZJm6Vb
SIsbuvHjLSaDUhoClgcye6Bl/+f2DDpcYoJykdn7l17tH0WZf1/vxzsd7LxKJgXjpkmX9GbVyB8t
aIaovQ5yr9bKV9bh9xwzKNZpr/3gHidR7RtAi6wddko/QS9t6E0bIZSyZ8iZ279/8j9klBS4uoVs
j6ARhT/Nf39zVwXVqS42Od2lnd4U9q6tTajQ7V5P6cmtOB+2jFQxdASS1s5T+I/1/7jnfvsePwKr
VSadngqih9USnySaXwtIFG6wSlIdi3Z4cUE3HDEAmQwgZMkZ3tlpVJMrnB7ebPq4cz/8w2T0j2Ku
rmW7wgA55T9/RDTbMRxDXqRja2pderoPFAykZI70ku/lBh/h2zFsrxwct9J77ebvL+Sy8f/nDP62
9o+4lbiLIseL2l5l3/XN/yPtypbb1rXsF7GK8/AqTiI1WbZjO3lhJY7DeZ759b3g3HsiQWwhffol
eUhVtgACG8Dea3jtG7B7iq8oLtixtL0favUwhRqDpPF4sEDOhZp7LZa1USO+LoCfER97CfWBDZHK
1q0JqKsNzNmOuH2yveTXLoWXgalFx/OpGhoaBFOJhEGPw1uAsKb8F8JuqznzYoTUl5SaMkTJA+rK
2FGoieVgI2SMpEn+i5sPdhGC+mDJ0KtxTx7QXIYWjPEcTBNKUazb3dq7+XLGqHwphKDAw8kFT8sl
+Sooo5/luR1oqamM+VFBtXvUQdi8vz5Wl6Imwz5GE2WV16nUVQhyMScBvtKY1wDN9V/QZ9zKoBwk
QP4kscSSFpLWp/JPQGo9Jp2cyb0EoTRhaF1FCywxLRxhyI9BPDpcaXyTO2AQQsVPqvihbpKTIfUv
aFh5XCj5eZu86vXglYP8hlLac42mwzRm6CS3ZttyjsAB4Q0M5NwuLzxcbCIFDDkgpjID5KoxCgog
4dAB7HSUkRtgF8N0/qhywb8/p+tD1IEWxykOTzBKMqQFpRGHLOZ0AUFaBnNB+Tmnz/djrKZU7Z8Y
tPMXCo96JBK9ubhE8w28gBzNjPRrD0LA/UBrLw44DqiajhUCHXhqUQbSXCiTOJNtDDC5021HJ9qK
zKvVZx662WIXcai3RdDPE3hZCxHy483sQbASZ/ih2cQhEyg7YHgZC3/9kqDjgsCrAixd6dt+khR6
E2rAmLe/eBNNaqv+wE2FuGwBDbttWXl4dXMTYwhRUXEzoU1uxlGCMEALKaDIa0AJBX3BjH4CRowi
gLQ1HmFZK52L1llsdVccFMaBI64m4z/RaQcBPqjLGi4skAgB1wc0q0cUzQEF20w7dISto2AHu3If
Pkzfq8fkXzn84ALCi6IhK+RRR4sHDklgNHmPzCZw4C/NifQyDAVgovJDVoK1Xw8g+hiAiAYsv4zb
s0HEOQvDdlwFBYO/cRsZplTWRSlyeyX4nsNZHBXu+eP+DllZSdejo06HKJdyJRNxAAHqYskmbA9P
zXaAIFHp9K8KYz+ubJTraNSGjIywF0sBF5fGWhywvR3we7bvRK4QcOgzc93eJrPrcNS+zCdemsUC
65bYQrUoXAnb8Bt6iBvJF63M7z5CeCven9Dbj3YdksqfXSMgrxM1+zBSHT1PHsF7fvp/haAFC+c8
kzS9RAguAxpHnaw6M1gJ5rbkeDUMiXqFhCnYGXB0JRpOv92aQYRGjSbZVl+YFTjGV5KoYzxRoxjS
OajAlVUPlcypKGy5y76oIPyLg2GKcbGr62lftcMZzK6v5QwEWxfX517QUptTxn7fJIZ3f44F1gRQ
Rz2MnSoEUiJX4/y+5a1Cr1whUw4KAPCR+jaEvITtGO+gA7gRRaYoJfnvr0+U6/kny+yivL0MMR9C
kwJuLU+zHZlALD4SDa3ZmffJJvJlVnmGNVzyjS7iqVxVt+mEnUJEMBdoaEfgRFifhgQW93x/bm+P
fzI2RYP2pY6XtUFN7QxPeej1oBIRA34JHPyEN9TiLOhH3I+zcnCQQIagqsihhqbSg0oEbViSz5qT
7s5HwGvt0K+2aEpY6Tb0ZQuIbWIygQcciJjAXbGSwYpD1/UvoLKrAZ+9skPzHwkIVTlvtmUTej+n
EKL5HmAzKUCZ0Ayb4BGWbBM7dBqL83p/Aq6LZaq9UtC4/ilU6m2lourSGO9Y8QD0t9e6KHXrCD7Y
gvkVRT+mo+5qJsSxKaAaqUviZ8XyYkkZcoVmK4eH4mR8KQHBLbmC8YHXD6+LENQuATNJSeDRFjid
1b5UTuRAYMEGXxJyiMQ19/5yur0EYQIvgtGrSVjAmewxnriN7TFUD2ARuToYlhlnwN4NYKSZs+6H
/F8G+Kf4QaXhQs4juZM+XR5GW/elre7F3mQTPf3KTBgNis+kfpN0LkotVCJO0XgPC5GIA9ScNShg
SujLWZGhWwPdlBJI9GIAAFH71g3jTxB+PXTIvkHX3Z8E1eyn3AGge1uNwqEsBqCGle9VHfsK2HOL
Jux0UFSzukR6EZrdnIQPSqr8bLkOihiGNUfRj0JUX5ahYmjCr+aaiyFRuYYXx0Yv5y6Gr1l84jPJ
A8TsAU2IpwAcDMbHWs3ZF7GoBbLUE5+EAow/wheReFagTmHYgy++/67ccQ4j3voGM/CQAivZMGgF
wrZM9HoqE6JDD08tM7XLyE+/vAMd41Z+M9rJB6v2w4hIKxDGg1KOwQjBch5oau6jgjcOY0yr34sU
+nSRWDrSZVdJN3JpaiF0T8yAoPIGsXvAaEzdaq3sUQFNyMwO5at+ZLX9ybe5WfoXcambIlp2mqEZ
KmrXgGoIAMLqwRedXxjDY0WhLodJW+h8mRGV+fw0oHqYQcexi/7PL3jkqT9DoV1Xi27mSogmoEgR
QNsGBO3J0oDCu/+hGN+JrlInclBrfCSjqMSDhDU+ZzEeZuDotIzHHysOlZKyIB5q4CFSVy8aqDC1
gEkXpj52Xic/3R/R+ttEUlU8cxWoR9OGnnU6ykPRfarxgxEEc5vGr13d6uzFLmsrhEoD84hcEXAn
3+pPTDL8izNSj2ct0HnE/C1MLypW5GgmyA7o05UO7iX9jiXFvVI8vo5JXQSEGib3lYKCP7jY/Qz0
H5oM33B4WoYZe+FDCmm4MzjL8Fmof9yf4vXl/2e01CbroFZXZXyFRQNFBSnRXNBvj4GuMDbA+ql5
MavUNgMeri+jGklkcqDWZ2Wn4rNvg1sWbgZo4sysY3o18/8J+NnDuPiMI9/wbVXgEQ1UuUuyVmQp
jzV6RLw1uHAwYt3WV+PJkiLiDSRIMr37+DTL9TbFrhBOvV15EnA2yrF/gyIpqlsAFrIeQ2SX3WTH
i3jULmzBCOWlBe4tv828hC1ZLPO77IjbdsdULb6t92CBXkQjo7+YzVLuAqQw4ucTe/mwH0BUz4wt
B56OLupmJoMa+J6ILOQEa4zk7LuIOihLJvMDFk3n6C7px3LH5QgjLVL2d0TGFyQr8N6EUlcFHfRT
JS801OzcwCdWNcTQXWSCW1Z0bq+nksovoVzrchPkxE0W4DmvCjaCBdVAsIzBwNtEDjRgDqAWPgMZ
b+FQ/ZY7hi9u5l1+6s4hUxmaZJZ7o6YyT95zSdJxOqo/EuTDwKpV9fcv/iQ699PM+lPnYgFReUaZ
S2MO0CV0yCUif0y3qmqCLJCd4PXn9VAA3RXfAHc274cVWSuISjt5GEpzkCNsbRdee4RGSmvmX+pv
5YEzWzgEDWbtSV/SJwXgk5NiJrbh/X9/A11az4JeK9EJJf6V6i80YB4gInYAXTPYyh4EnLDKEnxY
DQiIlt/Uu+B75rKK0+JqLQEgAFWEgqYAJfXrnVSoPB+lDRa3/u0Nov5CZvImmLgn0BO2cEsoUF5U
AB5b5o3spE7emuNOZ3yLlf1lSPgBBIqgCLfde6iAQSyniV1V4U0J/AwDUHMJiAewBkFoVf2ARy25
ZCy8lfPNAPZGIJgBeCjTBds4S0AC0CDtDr4N6KVv6NBaBmRD76+ztePtKgyVqZaxjJWgxl0VBH/V
R8vQhtM3EOsectUufJK8fxNPBP6P1+B3ddMSKmQjgG7ApyZ//wsUfHt5lZ/jZ8VUX2Nmjljp+QoG
HKj/G41ewYY+aVNs4EokuwIUD84RdIIhQh49oW67G9+S+giyq8W22BKYkanHdp8KVd4sAUy2sl8B
2NMjbzzCaxwk+Ll3oOVpZpVkGmm/6bnXPAgPWof2VRcaYEcBzb5U38JqeZJiZRNxLYqyjQCRw/Ar
6sH72ph2YQEKHeS6BZGDhmwOW2uQ41LY54TDYvEGZ4p8bQ6QSckNxVU5wOOF0C8k+MhPtV9DgU7W
I6sCFyzRYbgovlUQsBTUH0IOM8ZFeuQkDUJeytPAB96Cxd0ssi1rsRVVh0CHOt78DuSqGYBGsLQt
1JskE0ATFzLgpzEWXXGanEQdgdwBL0o9S/PwMxZ+Ll31K9SjTQtdCGx3UFY7S84hrgvVmyGAL3a/
z8fChwaYlRnwJ4eu1axsOSgBJtCIhgxA0EMRRTQ25QJFZA1c3HR+HY3HHtp8RrlrJ0iiauljUX0U
c2BnBgj6qUnUq1JI2U6QqQhCzRb1we2SyQPEwuOgOyhDcSSLXhrh1I7figqkNq79TjSQuwn8RIiC
bBjL/7buIypIJZIhGromSjSijwv4ekEtWEOR6XeHZAB374MI6kx27kHtgthICw/dO9iayZeMsdtv
cwqiA7CNOiZIdSiYXifTQOV6LS5AIszyweQaKA+i+VX+uD/G23c9CaIKkqrroqLTjnbN3OlFXwgG
IE7Qfm7LH3M7vN4PsfK8IjGANBJ1RSWdxOuBVFmpZ6lcF67xNOzrI8Tz7OoV2o9e+rNzwxOr9buC
G7qOR1190rnusiGfDEfTec0pEixDUOGgkDeCuhSNNXQ9StHX4yWxQP0KofsPKvf9MZMQ1/cd/ATd
gJkIyKk4EuhvJwhZKVa87kjgscvgWkK5sUPPUtzej7NyIogqD58EQ8WDALgi6mK1ANwKnrCiO+OZ
1HYLVEKz18oG3MNm222sLBaVRzkE6ADkUFmn0mTetNBSE2tCMoWwETRdMki85iyI08rcAeuliwYK
x5KANXm9XNqsGTi9VDUnSbvQHBvsepkXG2tIIXbRySBmJO0Z8pGPfVhCqnWAjhIMEdFFTJIWHFfI
QJZ98aFpEcQJRLCZ7s/42hwIwNoKiixL6o1XTJ/USSRJowFppl0pPMFxirF0bq/KonoZgLrCZlHf
QzgYlaIKeP/N1Bgw/stiP5r5c2Z0H5rIKpSu4ACvz13xesLLHoJHShTDNdMI2w2UON3GCMDBhuR2
Lb0SHYGWJ/wp2ZogrzS3AviUHahLfsfHdoQ2zqJ+05vJXaJsN80t61a5sp+vf590/fvkOo3EWETr
OPPIkwl/b6BL4jRMZsntykMgSZMJaAQfmMZWCEEMw/sOrbehPcfj6wQyZQRJlaR/vr+G1tpTBhA2
0HBSYTh0g6qQcHceghzPIe2pRgv8V38Ex89OzeUcH8BWBGIbAvJPgyvv+T17G98eaxjmn+g0qqIR
EwXqw3jv6klnzZloQUQNsPW8P0ugmqpVZzOGu/IsuApI5Y0xlsAUiz/fvOEW9LkDBGn84gc8P7qd
aimuZNZO55KBilAD3gSPzCYnWSLX+fh6yNQSb3qh1YIMqBloNJ2FfPLDYHDSIviqpvmbLisQ3dDe
mrp40mIdjybZDsHB1DOJVZ9i/Q5qKXMhRJhGkAs/4UL1Y53ZiWPA76Y4zqKZnTOXdYlYOyAUkkpx
1unAf9OHLwRtxUUbAYSCYDGQY9sehc3xAaLHnNuZkc0CFa9dWi7DUWevFJQQJIbYgAsR+QoOf0KG
Gy3L3o0VhDr0NCGRyzCcFKcrALrSIb7TA86RvN9ftit5R7yaOioTawXkkDhi0poHeDJDf+wkahMH
6x7DK+t8p9RNCfY/WPJDtASbcpLN+z9g5ai5ik9dIkCeFes5h3RzPiTfF72w5Co43w/BmEkaUFJV
0Jk0lBJC4jUQ1urDHH0PNUZzcaXUfTWPNKJE5ht5CKIKpS6TQx2x86Qtat2okvZvspM7405juJ+R
ibna7aQ6quAhjss7CI86tQizORd0NYG0RwKjtQIEMsk1/MZlwVduyx1UHGodDoOsNVNea470NFlQ
0LKh3I1XHTSurAhW5IYtPo2WZC4f2cFw669/0UW4uSxQv4BaolXSQDQn6zVMq+7235sH2a7NwAJT
25bM2dN+kYb4X/i+r8ZV0d3XcA0CSI1ammMC5T1gH2G8hoefndvpuU53ZfGDs4kzoQpgBSx30ueh
R4MXRnOsYtdtViPj/hOfPsJyAZK9UwGJy8TLj4Uz7WpLcwmgg9+wi5e3xzUVjTq/BOhjlwaRk5x9
+EhCTn3HnSB9bxPUQf02WssL5OWIX2z41D6x4Qe3DCoSX5dBIJTwDoXm1/UFqJwFnptiXXUWCAW9
oau+C3f8Acgg4IL0p/gBEvm+9pKfWPX4m+xAxaVWl1DrIac0i+oYULfRoIqSjZIdiyyi9235lIpD
raYql8M2jGMNWqjwoFaBeYJKTOvWPkHgww9p5/bgwEDyECz7c7SpUMdkrajVBf3PFBs86Uxc9ADm
uF8UqPerTlnBSyEAGgdCIVF6SDJx04kpKyWS+8ZNhroIR60oeJPKEY8mDzLHCGSQtIueDJugeLtH
eK9u7yf52wf45/xqKgBXqiCAKXg9uKyFkHRQYnCRmEDdds5mIm1qAUKjwooggIy8XvpS1P2KcKHn
phScmjaGhE+CoktvJN79n3Nzy6Z+DZWd51JGxaPB2CHmclJ7lI3qPZT8Nl1RWPcj3RygVCRq34R5
yY2QqtGdUAdQqAkdVfpyP4JEtsDth/wztdQWGUSOS6FshRDfg4/R533RbJzyJdxK8D0wA1faQ1bc
BrXY7jbdL8MF4lUDAlU9QVf73ONw4A78STPh++dAMsxiE1o+Sw33fiG1uUqhVNMpCiB5bXIniItt
VH9+0d46b3EECw5130nPEoA4H4JQcIFuvk84PKLtYM/76VieWItxNacAGaYpkoSqBY0NC1UlMfou
xJnJw6DrMeOehpHxvCIjuhnxRQiyLC72chfWgqR0ke7wfufFPt618Fhlb6v14/8iDrWt4LsTgAYM
z7qi4kpTyYAcIOo0iTCCJaLbMV/arYJCfWIcpvIpUQOQUKEUDlGhLJ8cAMBtpQ7OS54d9b53QyGF
vnsOVknEqkaxJoTacSE0MtMqxpzzACelfrcV/GjLb1nN4lsUGdlvqPSBZKoDDUXDknI8miqA2VEm
tgUn+Yqd/Sg/5Gf4ayWWAxEzcKE38kZ+I6iofpf56rb0cGie1GPphKfE3EVe/Xp/g64vt39+Eo1b
CmHyIIy6pjqNKMI7G1xK5DwByrz3w7CGrlEJfeKgll+ThJ5mHITmIhiOtZVX860P04P3WFQwbhlu
n3F55OTQj/vWBFZuvxTVKxwlnTLmn+VBfRxGiK2JsRXCiBE+K3ZQR/sUgkzahGdxmOwH+NzNrbgJ
28mRguTciu2jqHd2U+j/15cBviXqiqAfAGMG1QJqcRc9xD17NdKcODxkCe/0SQzd/o/70ybevIep
KNTKrEVIuwpaCL6i1+zD7XisngLwbWHj6cFnzUyfRwe3OtRCQkvchmhVB481o954S+2ifgN1SijQ
eIRNA4e7LLqVkBQFJ/ygOOkjhysIcBZ7aVsfgCKxZB+OiuUXwx5hT6vB1Q8dsM6OH7Cf271gh9BN
OkFK12M9M9aW8OWXoI6YpQNRV16QZjIczGF/aGDJs8CDkvEp1q4kl2Goc6LpoB7UtAgjQEppxj2s
cqZtL6GRtYEz0jn0Ieb3+axo0LUVX9NXfpuZy8/7v+L2zf35MdCKUESI1ICFfZ27RQkST8aIq2Di
KY6yi6z31MMt32dN6uoLQgBx8L+BqENCmdVcMKaMvJxGwOwzELegKOtDp9IJnZKxxtZul5fBqM20
JFmcthUuIl3rTbFiJaHsJ4sO6VE41wSifX8SV98rl+GoXdU2BUT3VeT71kZLACPDzvpGFjIM6jaC
GbyNXmolE4ydQd11WFfptdPmMjq1n5aor4tBQnTZxTVoG7udjWIt8/W9equ9jEPti0zqlyhuUw3Q
+dFenoXNsoWaHZ6f/QN0EJnMYDJp9K3iMhy1PzRjrGVtxrBy2AbmGv8rlpQXuCXthCViIZLWt/w/
i1OnXiO51mm8XHymJGideTW06DYhnnutNVtoT4OgsfuLNjhZ8ndGSLd3Sq1XJU1McDU7cZALMSdQ
BSDI/4wk90wMJ47sOxRrG9JE3rgepxTaSaTFypvwPYLWggv5ZUBHNv0pBlzl/tZgLRqdyi9xD/fR
msMYeR+QKH7Yw4TAldw0gM3RRnrhYOXksHLN/3LK/fmcVK4RsiXUxQRnadZY6i8M8VBgc6h+AzNw
R/cgLGHKjoTcU/kSdA02rTccc4d182Z9XioJjVCznHHOac5IqqVA9cswBLw/vbeCK9fpm668dcWw
8B169079K3BlO/5mOIkDlfBIAozAbM8JSIYcHrr6Zhw283P3pTknj8YZoNetNuKzG8BHb7Jzv73/
uxh7V6dSUg3MtNRXMAeOeEduTiIetwI8GTn1/8xLp8ZP5SRZKGINXneaU6nxAepSBYxi9Y9qLn7k
OWeVQclI9avvz4usRBfijJoDpKbAySK8h4+CleIwA9sR0ELV7xzlrbMqr3zh3vDaV3/BjNMx7OCp
HDa5l3d26pVe+Jw+Q4TxRTKlL8kREECrY9cfyOWXTixARxEMAwRJhc+H1MWDbOKUMs2jAe4rPhH0
Crx4z7kw5gaWh3X4rGVOFdgzQCZQKhNohlmmNX24lKBdJaglxfB7JMKqwxR79xeUSD4kPaTLONSW
npt64KsmChxYQJWb5GeLyyJBWpY2H5miKeyb/WRhAwDpAMdBd/agdSwcZ6fugbL8m5LsahENcoJo
8aA/pQOygl98Mcm6HvHLvAD4BnV6SCanXvRVO/3mosAF6D16nPfqvngpPcnUt+ASbv/iSF6ZFVD7
IAbxW+uMfjQYSzkFxgwaEWHDE0px/6U5EbI2ErrZ+EANb2IHFgUP/yavo6Wpg6aNEil/IwghZRAe
FiPcXsk5sljAmJwB4N+Q92XswDuHkejWzi1ZBgkfhAHo09zoC6RBkYkwO8c5co6PmOUD3LjhGLCB
PLHFWSyOysqV6ioalVbmQZUHQSz+e6Uiaga9x7PVDFZ2z1Ucag1pEZ+oWot7h+xWz4MI2MyGNKZl
i3/vYLJ3JC+w6oPVM1y79F+G/bzPXixdbon1WQ3Qr+H9wO8P3VZxeWs6/MUVZ+WRcxWJeqZHUL8F
WB+fjeCD20fSG5I3i1k/yFt2l2St9HYVjfyai3FVQE/Ki9oh7wGUK6DclljPMJBpoSS/GV4h+Qkp
tMQMtpqrQFEqtOod3J1gifkYvuoH4eEndDhgyHc/c608Ra5+E3UB4mA0zs0DajRF+ZW0NSvtgB0N
fP1i5/3P+7FWbhxXsagkCQ3tXlFibEpYDfVQFZen9/sBbvHeIlCpf7Yh3d1Wy3RMpuhz5bRH6RWm
5tq2/ATV40nebhq3+5i3rGTDmkLqeTUKXcmnooGXcomCkhTxPwKYKcDuXbZi2DgEWsSoxayk1atR
UteXRerlseXGwJm4zgIjwxo5ATZPX+sms2UDkrwM6tVawwkBUboUJOj74jC9XrjGEE0qUBFo/GxV
d7HkL9nb5IDCbH+ib2YAFhYbNnfsq/InRY06V6Eih4IcKTvBCo3KQCV6bb2a44NOeLRC9R+5HJZj
oCjFuwJaee15eEAHzpG2hPVYgxZbugYkDuGp7Y2nIt1k9vwECCm5XkBK0oUD6U4EhIZ1pV97R1z+
TnqG4rLMaiFC6xeGhLb60qNSJG/qvex0prg1mO+W1RXwZ1oMKm/xKccrfY9p4doZmvRZz7uGqkNH
s4sPLSTQY6O0IROSMpLF+jF3EZfKYHOpR0Ha4Lm0nNp5Qy5vEcokpWRCMhKfn7WzPvfrnc9/c30L
tWhoWrxRZBe8feiSiHbuQx5Rsyc8lZCsPUiju3AgghUPeNDjFmZjX3szsCfWFiAju/dLqNyVwdFW
7bvyP9UFK7enrXYk6ii1Ux1Y9aH1DXcxz9TbDOjnYIxSLCcgZlB4qx7AmTBzAPsnG8bv9ozeMiQH
TRbAf+VddLWKqUzWt2oU8NATdyooRJqjApMAOP4CgxU7E5wWGMl65RlwFY1KY0AWy3Vi4HGIw80R
7dqdH3JPsAGitlgskLXb8FUs6sZUwIE051RsGNmt1Q10G30QM/AcC868rewSCyTPbb43YECAzlto
CofpCwwpNY8x5NUL1cV3pdKZ0SzAio74rvK58MiFWHjVvf5Nx+ptTHC2Hfat41a/hJyJ/8REFr1O
3gV8fhJDwNDJVbh5IClbwpaRd38R6/4ugcbodSzIsPWy0SI/AJ5L0jPECEGxwoWmsOcdS0b5VlOD
jAxyXuiM85KuKtQC0pMi5HRSgoN9KB670A9+F/HECqziadkZj/CYizcLuc2pW9gRWNKmBSw/+sJa
XKvJXwG97lNhhL/hCwvx2KJtgdygfiHC9Bz0cfAjUjQsNN3sH9g3jtU8DIQ+YKmQu8LBTM1zqPLF
GCn4pi1In92D9mPYgYYJTpdWIi0w0zBZInTyuwxHpf02VUajqPFZtVMAVmufHROQk+HfBCI+v03h
HIvki+u5OTjwGn5ixl877i7jU5dUpQ7rqcoQn/cnQKkya9oq2+QUvZWHwcsswunFpw73BAYMS/EH
8mPER35bHVG94DesNLm6pXAjIV1riIGhx3m9zOVpkgM4zZJlLjjN19hvtuWe88l9w2TCndfSJF7Q
IJyg2gqkPbXKpY6HwtOIks4bhLn2ADdt94MJaZMtqyq2lpw0wVBAGwCZGE/n61F1atDnqVirTqjB
AGdJ9lqofJflkIHGu8WXY9texqGO0qmW8gpADNURIYvN24UVeBlSsGgTWR7CCKw2Gsx47H47noWv
jAy8lqEug1MnawIsvRxIwDDJbvoINJEFo1tnsptN4bPfl6wZpc5TAQqNfK2hKpQDrNTqL0LmyypD
12Q1+1yOiFofkSxXfNECctLa2rvk4G62hXT1ofRmyN9EPut1TtY2nQsuw1EnaTSjb82PFZlAgh4m
hwnngv29ZXwostruxaH2WNOGOfwmuwBXTdj8ub0bwFRtox1bdFszO/tgaVGJa5efi4Gp1DmZc8ki
woAYZsW+fBYc7g12bTmRwXOGDfeR7iu4vZmhV++Jz8FnrdJvd/xO88Ydq2rJ2iIqld8XbPkymwo4
K210V0RgeCTjkZPCi3QHT8bQ1mw0KR74wYzfosEKn9RHxvQzlq5KpfwJkqqAGNaBw7vAdCYP7YYA
SYfN+J6/fbItXJJi7wddqw9cfgEqAdVGkEECtw+cBgJREfQZCsOw7odgDYvKPX0YdVpfYFi9AvVu
+HP+KsoEzlywVL4faPUKfzkYKtEADTvHKgGbwW/OyQQ8loDr20KJwpTfRoiPgvT9MHyMTKUxxv5U
qZyTVmXL6SLiDk6Hhh0pnhFyNWt/sr4VlXX0ocz1SEcYTklPJagbS2G4jClkxaBSjVgomlLXQPX2
5gzZRm5Tf5uQ2ySXANJ45DZWDriFpl8fTTRiqVbnuTIg0+Kohx4dq9we5aNht9ZkGxBLcDhL+goS
w/1hkpm6k+hoSBK/oHYvFw0M3kpRt4CignhqlkK7I1t4GFLybj3kzAfm2o3qYnXS+KSSj3P4ZOLz
4U5hlUcRV/Xy8Ps4zPcQwxPM0ORReyyhDcDK7IwjWKNSS84XstqI5Pw/qwCg1bD9mE/BCbbsVnD8
d9cn0cBXg4I++C7UQh1EMTG6HM3WYh+4o5s4RPVT3RSP7MbWWmOXGCr8E4tasGEvBlAOQSWQAC20
Lf8RVg4/mu+QKLd0Jz1lKEBBCMASPJwar4X9r997GqiSoCmDlHjD8OGVUJrnIkd3GWwH48enQAva
A+qPcfOv2h6Xsahkg95OynEBGgTFXnuTYW6iAA8O2DI4ZC6sIRmwmdV7N/CCGhGTwK6gy0GNpkkN
Vw64exwITDr3mx8A1u0zn/2UXT0oLkJRB8Xcd7OGemoAR9YnbX6veXDR48S5v/VXrxwXQagzohWK
OeeUCsf8KLpZrX2UXMyZOSiCMEDNv98PtppnLoLR36roAnVUkU3HTv4+VdEDLyU2z5VOVBonSVEi
63681YPoIh698dKy0wYChZbdxsttopzfemxlm9W3MIxuRBiuqxKI69RdKdOrXMfNjRx4UbAh198U
BWmF9N6A+2F2lFcPpYtwVPaKYLkZiCUeEGIaWFzzM4US3f2JW+1/XY6IugfBnC2CYCkJobZ+qkLk
lhNyaDEvwrYo0CtKE/5RLAwf5OcDX+YsMsLq2QBiPlFKNbDJqA9Xq9CoFzu054scgkSL/r4ME7yz
jVQ5c0Y1WL3MPxoQbZ0DMYLne7zNlfY9MvrvOeSa3GxSIG6vurVsHCcunyBtyrJWWr+qQ38clHqY
AkPz8PqlGip8PMHGCuVRH4xVvCCBbsCHljbLm+S0uGZN2/jAATHqE3uj3IJjbfZlssu/0Da91Qoh
V4aL30JtqzBvOq4Z5t8tRMUxnGnPDZA0wGXZLL3lBVIzzfkvqF5rNZnLuNRXynl9mfKu1ZzIq7wc
IraV3b0QLAGrLHArE0eNkDrVxDJv6hhgN7zXRxtQHj/c5nbsD1DvgZvxY/QIwIgbHNnorNWtdjG1
1BMQS7Mfe/TanUmEQm6Sm6V2Zmy19bX+z0r63IoXLVmYe3ADF6MlS/o2EHB1evnYqiZ8XXzOlC3j
sNjKF4CRkoeY34ys5uv6gfZnhJ//fhFeGeD7NNYBmE5+AfG2ZSccCTRCOLBhmKyRUnlrRkuh5kXs
6lhTbE07z+1HFOawrvW5ScTMTqwyz+p5czE2KovNkZAYClmggzNnm8BH3w4N7wHm2Ztqm214SFLA
qbQ5ZD5rxTLWzect/2JWBYxzXEqkh7yatwOn2brYMQ631c7Uxfb77ERfxGjiaBHnaiSNyfwI9Xo7
3MpfYjs+pL4BHMFvMt4Afd7wDdbV0gPsog209f8CucxIBJ8J6uKXRCGeDTHUvpzYOEoAadSVamX6
tzQFWgBUrhyq7VIPwaFuc3/vrGZhnVdkQ1ZV6IDQ9cIsFGF0JOIDy+60723Fil9gosaD/jmb6SOR
Kjfs0Au80Cv3ik9wFcGT8At4VRTEWS5da5/88reQf7+YBJkf+VIZU93RwNObggcoW7KGu7aBLkNQ
h07AowqupdhAv6UdY7t77TYFZPRSe/pRdQDkEolQFGWQg/XH1EF95Kh5CfBVMF86scpwq0/Vy59D
nTviMgppz+Pn8L6G17dHelgwBPcFt/Q6VOVjZhl+7Up8GZE6cdC3Chqpb9AFmFIz52JfT5pDH0H6
6v7CWi2dXAaiDpysDTSt5/ExiW8iwFvPBG6wWFA+QoFYFnG7k8GxQh+U2cZnDZE6cbRpKbDWsZfI
N24eFH6TuzHwBPiGcIqQ7MjufzDf4muJkqgxSGAwE2Ep6gIL2kEJvivOIA7EKLc31XO5JfWOFGCG
4hXY1GiG3D8hAzLHS5I+XXsASE4Hbo1Qt+nHMbCpXJrmM3zC1PnBGM9BBh2z/gQsBjR8460YhBtN
n3/IcenI6bdq3DK+9Hp8YDugBCVIQERfb1sh7mUu5TB0UCUBENR2xlE8gZEAVfN5y+oXrlbKPwlM
/4lGbRkVmtJAPEsaqqqjDe01E4baOOU3cDm3Y6tn6peuJiVCmPpPPGrDwJ4zb5Jcxehgc8/JX0fj
+f78rXZAL0dE7RShV5NeKDAicgrNRy7GxXPa4esZNncIttEj/jz1XuHDDRxysLgAA4pSNpt/VS6+
/CHUxhFmI9UFiPl93qOCl+gnsfPsoOkFbzYgySy0xgy2YyH5YLfL958JpuUq2qrSpqLGdhWVDfyX
HcFwJVC1TxDedWBLN0N6MSXhkYtZpcLV0+DPt6VFLKIamk1xjwFz6X6alm0pwNegfpQ7foO3mjlJ
BuM+tZolLgKSrXRxwk11U4P1h4DV9GSEkMjhA2I8v+fFGeLNLKTPGqD5N9nv99qVqNub0UvcGENf
DJCvzprQSDKLJ2PXxZvOK8/Dj97h3NmR7NGa9/JWf4MpvbeYBO0aO/lr6LAQr6y9K1EHfN2pcTqS
+Sb8rPY4PbcH7VFyQUxGmwCYXmZpa3XzivBdkhXIK98gx5OQrzutVX6v6OIrYUU3O/DfcRY059T5
C8XW1S98EZEaorYAvd9DDd8pCbQqtxOLM6t8YxzHQ3mQtrg7h5tJwVGgO/lT5+ZP8Er+MfvKc2OV
W8NjzcDqWXjxc6jczMu91oZyAs26VN8Eo5clW7j6Mc769UvkRRQqJ3d1L5d8q+P2Gk3DRtOWys7H
/pmT6yP8A98KuVucoaggwy64wqydCx7AKx1X6mysN0NfbkIZyA6989tEqLaLorn52EFsxND+h7Qr
W3IbR7ZfxAhu4PLKVVJJpVptV70wynab+77z6+9B9cyYgngFT89DR3RERXcKYCKRyDx5znDKRwUc
r4Xq5iTZRbHxXPYBiMzyb7ej8GYUWi2BCfOCNsVhFMNT5BFTStPsDM1z03eOsvD6gjxLTLifjGVQ
0HcBgNgUHamPrWQ8N21mZ/+EKgGUe7+9n4nnixopczJiTWgsO8OiQyfy7fau3fZ2mYUlxVVgBE0G
9wp05ThOXqqRXZX7GeSGxJZDsr2dUYJHD3PLYM9ErnEZPJUaNFSNgKOVKi+p9pJKHnjhrTo66HO+
M3GuVAUyYJiZmUaEb3AidJ0rhPI5kF8NiISPnFi+Hc1Wv4cJ5rFeTYtY4/dMU77TEsAt4rvaINYi
fCSS2wez1XTnuX5B3SE3z1q5OLc3f7Noipn8/2wIE971KdQio8UPEH0R9RzU+U6tR3x6VfOVhbfc
1sSEoiypkghoCXNA+roUMz1GHiTIg7Ibwt6lUkxhBzbmGDVDTkjZCtxra8whyaU0k4KB5kRqGzli
0fd2PJv/pBWxtsIcEBCiyELY4I3S1ZgEF080WC8DRnuM3R+QdlB/YBOdlTV2IoIEkzAKCo5jsods
6KOxp+g6lBoji3ydAEvIocdWi/h0mY1ig10d4Nk8l9k6sKaOXBb/YHqL5eHMVMy4SDV+A52V0L4k
gF2lj/TNuXzKKaSQOKDjPMLP2666RauBEaLfdpkbIsrEfM60FkHPbj+READX7c0Sc/mh23yPj5Ta
qj9nT/Iue60fgPLm4t82jyteZmBWBYcY/SWX4SMojUpeCAqRIAm8pw/+yNHd+bxAE0C+Ax8bz7no
6bv63Ct7jAsD/BGZtYKy4Cfk2ZaswqP+BXVtV3GbU8uxR/93t8wxvhxNqPY3s44LTKqcWmidMVWs
VIutYYF0EYUuNZp7+6tulc0/p6UgVmRKBDH5cktnGFVLiZYvwBgGtNcDFUnSHOEdk4leDCwj7d6A
sZpjdyM4XJhlnKmbwdRnClhqqBJXCkawWHNKylsWKFAPLBkqJYNhIusy9ENCaE8vnjHBk4V2MXHW
QLeG+VxIvH9boL9g9RIwdDNPEtD4eIOyOKMJnHKaLu+pVnFWsnVJELRZRWLgntCuWN3arEfdjwim
l0b6DvDp0dLL6KwK0WSRoXVqKFRbqd4cxVZ25XkE0bcc2kYf2rd9ZeP6oJhESTRNsPdd0VWZmRSr
XW2aXg9QOkaKHyrsbJqDh4Rwro6tejxMQfgHHolW4ic3yGprK7C2iO04EzRVwNUEmGmwwzwNevb8
BvNWWwX6B6qmYm3QNDeYQ57qwxApkhD7kN5RG7t0NR/NlVc1sZBlD7voa3CunoqD5tE3FQ+zvAWI
v7DOnHkxWOISFRnT0x6jvZy7uQaWwgzl+dYzzosLgBS4BYIIVa/Yju5BdQd2j46TAm44MkKqhNcV
ck18WSYrC2K5FIU4hNQkxtqE9KmbwWk5Dc5t99lyYw2jQzq+KGaX8FUvz0tZGoLetPAfKGEcKIsJ
fcWRP5y73VzTyhhzOLMZWN0EaaiXYfQLqGVrGDDBPgwcT92IMhdroj9j5aiIO1ESDhIcFfTLWp05
4fjl9rZtWIBUPKX1pv6pslgLNMW6MjaQp4lwjRBj+CCr4nwZ6mNMILswwezVMgeLKdaAx1IoaesP
O4qL448h81bC7NWoqUsjZzLx1BFcidlfBDfa7b36rIbcWglzrajiPDTNAElNKN8f62bEpJkyNQ95
1lag1ROWXyYRnppYXZy4hsxWPmtQORxbyCIMlWuWUAdJc+ldDOuHojN/9nnyV5lCUoGYd62C+a4K
iomK4UdSjXnQKIdahDC/FpLwns7DZDUNFBRK4pO6/xYn7S9SkDc9VGPO19o6RzoUVDFNrZmSKbGY
sXEcB61RezrNbf7oXuBzbmyboDI1v0QuL93cyDah/CGDMR9F8ev8IKmjsYSueeILaeWmrWGJyZNA
sKO/akPnXDAb+c+FLebrZRilBvIUtopU9maCCnyoOaP+WpRnI4YWbMWtZm1ECaDvRBHXJ7QcUGK6
PL5mmgqTIbYxtlLIbMznG4fILm2K1ZIeoS0eQ8O88Xl90W2rGvQHMKtJp+MvrQZCMXcEEdfPqrc8
fZjGD4HHrL2Vret4zEM/AhmQbKjsvSLHqWIUSuwPngLqzhzM/FaxOFMI8OYA8l0wecYYjIl2i4lJ
L0xGxvfCG895tk786kcQBsqdVWaqFvRH6OC3bICmImLo3z7yWwnseqGE3cwFDcGgEWM/OQog4MJY
SnzAFJlLJfuGg46J9dwT9ryVbT1FLszSl+Iq8I9xHteigaVppxnDsPGMNmvgKCeqnC6i1cvviW30
ly8sMtenCChhnVYBFrqPdxLanDG0s0CdcuCdiq1juP5qzHWQdbMqpTPdUWMvNCdVPAja+6g8dVhd
zGNep5+HjdhrY8wJTColShB24CKg7kUnyI68aqcg25q5PIibgXNti4kvg5BIcRyasV+j8+JXP/HU
OQPzqliNjsdO5TeDy3FO3gFgHqxSuiitqeCkJ3jEfRuOnwt0DCfcQ/zkD4FQW9GFzuGJqgqqNih+
XXpmIUCVoVMqKhwugvIEAp29JeQW5HHaAk02A3UJsJv1TlvyvuW24/y2zGTSgZ6UhVh/Ws7TnaGh
dwvGfjf1zQ/0gLLIVn/UezoAru/52cUWuxoCuKpRphPMgl1FVUmKa4iLJ5CpCnfCd80G2D8SbOgn
CTbEG461N/XO9Brk1q/pPqchj3cxb61//QuYmCAoS1+QPqba4hMk21NXGx9pX5M2ZCjXaXGgxP7N
N62GpALH07bO0do2Ex0aaZDLMiEg2DlquMOUXQD+qsWevnQ+d6Ric514L6H+JBFdYitQlW70Zkai
xJd+5FQKha6VDplSTLeKqrHbt44MnnPUof6EUmfrdQgxEAItOTqKt0FGkHek1rFW+qUpGSHGYSgU
AZNjvEr/FpMF+JEAaoUciGqKn3qOqzg/JdncFwriU+NBawrgqdjNT+HpR3BWXIw3ev9AqoFW+1cW
mVMUtQuAn6B39gehs8ZMt5JJdYaWcJKtrTCxNsMkCGM3x5E04bDisX1UxmCvCNq+bXNOyZ9jhm0N
F0sdmW2EbyVJvwrpqTAqaLNxcgAa0dg7ZLUUtgesdx2kJUfo5xoF2NPi0a6n3aDs9QVk8CWvCrIV
0lUD074QJYagIPseE0nTyBJQN35gknMT1t/lAewwt0/z5jtmbYT+iJXXCUMtN9mAFc2SAZHVqZys
WB19EDSDQkpqgXfSxKPeLXuhaHZtKLhVrThdp78Meg1hnLLbGUr+kjXic04VmGayB2T7+9hp7/IY
vs6dpth6XpwBON3pGqBq+ghG9cUvsxxajOqj0SV3YNI4hWn+HcRD+9ur20zZVFOmyGZRUyWFjZNz
kUUY36bCE4MTvQ0CFPBsPbQw3/e6ZJjBl3dhATp5sNuHLcftt7d2ZZwJlKMQjE0QgAuLIk2zt/ZD
cuKDFFrh43iSXRPThs2DctftzMf0YXzGUENuVSBYojQPiZ1auDj2+Hc/OZCH29uydVKIihl6cFPT
ohezK2SYoBLeRTHwEpJF1CcVGD2Dq523dVao7+qKjmoCJNQvPUuMxWEpsxL3hGlBpxjhTB2t2knu
U5QME7QwWgdYSXupMWbBpSDd/PKE6DravqKpSDoT20wjKJdlhCxzdNSfJ6hd30NP/pUgO/muOZQu
JmrszK1OE6+/vbm5K8NMtNO6plKTYERQLaBuNB9r9a+lfLr9ATfzy9XqWHpQcWrCRqvb1Bf9am+C
T6/a9djNv4fyebAArjXm4ZNnxEwa9Lb9qSAdFCBzG6iqVz0oX8fIcKq42rW94kihsQM28EkE8SEe
SjMnUm1Fw/WSGacd1IbUQo3TNBSBPTSpNeXK/2iCObCCOgY9aZfAS4ePKXtpBB5mdfMtt14EE23V
MBbbImv+zttkjBpDjJlqeNAnJDAmz1y43+auaWByAjgJfRf2XRzPozIuyUjFn9pf0QOYXYEqUR/E
84wBMYhpcGmVqXuzNyTRDLR8kR4biLyXp37MoiStC9TFAMd41ct3Ua6sEuIosjQhf1tQ1SotEZkx
50Bsr/O3WebT6epiVuoIpSZyLvbA8rulnZ7kfe9B5MIywMktP922yDPIfMnSGEDdbEgJXnjfo/En
yTlPHN7/n4aZ1b0sykGfRvMUeFW1D0QgJHLu0BH9FLc+FfNIrVuty8BxhHrv4+cjAjB2OkdFWX5D
jzuVuRkXV47BXAdCEWsySpsB4FzdUTpqdvpu7GPwQkKY+qOywdH4ykupN28gZLioZ+sGEQmzhxMG
6sM+MxI/7/qXOO/9MZZs00wf5Fbed7ns3HaJLYA2tKbQcdAJmGFAynr5zYQmWjQo66V+8Kr5GFLy
2hN6O6MHutUFpS+KxJQ4Gc6mm5hIbiCvp2N3mV1V+1HOc50gZIl2m6I1Xs2c4TDqBVdesrLALAqi
Bm3YiHnsh7LyMVTTr2HqnkgJMl+d8DoQGy9rvLJUkb6q8dmueHVMbTGbvIB4HF57BBP0j3S46xMV
52rnahe6uR1hsgTnWvCzg/CgvHE+4fWZoD8AEpAASEN4l+3lpulM6qmtEEfAG+sZB0pCIe9NdCE/
kJnxWeSuvx99VqJ0giQJzWO2IUbmYDKDoM9gb8DjlnIu4GGB8QkqZTXveMjzDfjwpT26/lVYMXJD
jZJ6gXAeaIsgjeYYo4WBBs/LHOE+PIwQNxhAoN4+tBEEqi3yBgZKXgVhe82miJI08N9X2Aqzmhqh
XRrAddEwEbv+flx4o0jXwQbLROr9ee1dCw6nLcbNBUyH+AJ4kHPUZJTSqauvHGfhWWECqJmN41xW
hHziY4BAdlQQFqCkT+m8kyfQ4zn9Doin21bpebs8j5dLY068luWI2/GU+nGv211IbDL9iIRHacos
PRwtM+LNXm5+rtVeMgEgKBotNUesshCVp9TsDmTm5kXXkRpkRyh50Ei9oZZMwlQfQ3UCTe/r6GIn
nzUw/j0Vd+qzcgjwEqpsvNze+q/h99ubybHL1gx0KWqmoNJQNzTm3jKbFvWdpfsWtmptQUzzZUY2
Y902ubWdIBvH84vSSF3pNVeLooeJgEylzRa7M2JXIxnHxEbZCtu5ssF8Mk2N506PTfKJJqJNfrRk
MNrol17s8fR1Nl4H1Bi6P5IC3Z8rXM8SQ3tzVGQsCMxkU+xQSt0MBcHwDWgNfptw69CpKL9iJF4z
dXAvXEawwTQEDXVnwQPxgjUJ00Mnxc8kRPH19ne6vvcAuPlth3WNICCl2hIsS5cXUAIUDplltzfC
M7hYObneRunv0hbzwBq1TJ17gjUt5wQwFPSstUNqD6hrjpjkaHzzTbv/71vxsGmg16+hswvGcCZj
Fqs6aIsZCsSq/2/WGKqRxXuBbH6ulRl6HFYXTtPmyxKkUeYnTemNOFYZ0NsmFyfNM0P/vjJj9NOw
QCEn85UZJLzIkxxJ75+NBXfYbbfYeMJd7hsT9Ms4l/suQ8hoXfUgH/oPCG6ehtDK0GXRAqvik+df
t+MuLTIRH1XNxRgAGUaDtYIcYu5Lvul3/h8AlK4fbzoKcSZg4CZKNsBgXu5imZRJVSphjrWhZJL9
FP8CYWb3eZoVkOFkH7TFaT6UHi22814IW4ERj1RksoahSOC+uzSemVVYaKMAxpQSInQJNN9BeMD5
eFs2dMzzqdCXR6+PpfGr62TsiwDs37Iv2oMAlSdpl6OTEH0I5R3FHwoOb1kbqC9dRh0Kj2ERLwNF
ZzbVEOYyETSRbioEP4D1OsX3NCZHXnCcntRzfDTOtIEx77jUd1sxDAwpwKlicp5cgQ4U0BM3ijGB
kONk+GHpRq27YKxSmyxpRxsonfYNLTr9D2icNxPNz0YGtXut8geSkybEtBR0vZQEoIesmrzaiFu7
lYFDwFRtbokNgVSsVrnyqCpWJilu3sb9cylHsVPnDSbXku6LOGMQsZBjb0mnfSxg1DoV7FAuC7Ds
GLOtmtBYHHIlAhIx5lRJN29RA0POGhSiNsTsWuBumoZg92TajzFBWAj9HarlkEE6j5cUb32qlTGW
E4rKVJKgAa8OEpJfcQXO1rA6hn1xapuEA/69ipW4rfEYBtBLxhCqwr45JtIHxQz2Fz8ax5cpzr6k
QY+micjRMNo2YwA9BG27ayypNEzFXCfE8PrlpY3vTO25ETkruc496FJQ20cNW6YvfOZsqXmZpUq5
oJKuh7tGCJ9L0h4jYD+csVC/GYP6y2jUQyGVuW9kGnFEcZ6tGG9PTlJ+FTiZ38EkXBD/y1uFsjpo
dQ3PFgtvHKJ7TKe/CUQ+d/XyswFczIqn+IMT0WhUvHgOUMtIhUCIC2rYK6hsA64VMUhy04uO4Mq2
JfkTHSICqf6JDuHTkFyF0E+DJnqiCGfAODC5igbAbBBobQ5V9+qpNHtvaEpOJ+/qLFATgCETykWD
b8ukePnUQytHyXJ/VN5IarpG2/pGf9dUnM2j3nG1d4hNMAT/RGi+vHHABVgoGYh2/EbSz0WX/Apw
4m1SSakFbrFHVZreb3+tTTcxTVxvporPxULgJ1OPpU6RBS81ZukoSmN0CINs2WXi8GNqMDKcqaXs
TWXU3VWCGXC29ROPwa4XsG4dkA1csVccwoLSy+akGBEGgIqHAfS5O82WdtJXAdK0AOHLn/CBERVp
6BreXvjWF11bli93Oi6bWKllUOYIkmTrQQ8Bzs5Sx9EKq5pjauujrk3RA7PKBKsG9RtgryNfTarF
CpTWM5XhpQmzx5iIP2OtfP7flsYkuC1JS8EsRbA+ii+dhtZiiy5XXdm1ylvZVkCVJICaJUMEDxIL
Iey6msRxD167WRiPs1kcl1D1y6blLIhnhn7L1QaC5tiITMXE9SD1ppOVy9du7sAkpxne7Z27fvbg
nEuo9Km6bqD+xbK2KKFk1m2FOR/xXZQOtEdY+mW4K74PdvdL9caf0is/fl1XaT+twhySMQnAJSa6
gKQsSXMRhKAdqJy1DxHSDcNO8ZVf6lH2GtBa198566Qh8ercoQ/6L4tsE0YCcV+ZQE8DMbrYk2N8
WO5zoJO0Hf+gbXr/yhQTnfPOSEnRleCXywdLWkILc5ZSDW2q4m023m6vi2eLOdSNUi1TO4RgDVPq
t2UqD4tUg4Gmkr6maQ11Z7n9r99el5/uin9GRcuzGcDCTaxsH+6SEE1lDKtSueoCAnJCYvEudt4a
mdOdt6qJuIwHgzh3oDnUovtqat/TOE+scpoO88RDsfDck21alBggWqQGziK/D/IRwIHBFiz6WtDt
pv1u+suJP214neoyG8uceU0fmkyqkK3/zUoVH2YIM4T24PPrN9u3kEYwBYI6O+555vypVYah96hC
zoYSdALNxdjSe0sWXEoMajj6ewVOtdxpVSAhaNXvttNuRjcNqBpMpupQSaB/X0W3SWi7ulkQRLsl
edHC+K3LjOdWldzbZrayJGllhtnQuu7DtMhVPH/EL834ZQIn020Dm6nv2gL13NVCKjnTpGkoCvpW
d6DqDmJz1O4PtDKAAssLx9pmCFuth0lwU2KGSZmBtiWcP8EcAySs3lon0izFnXfFyDnp18NK1CFX
9hgnCbug1WNdifwlKjI/LfTEyhItswlZDF+DMoCjLSS15lrbiw34EgJtsNoBOY2azg8aUAh6HdxX
pRpbeT586UepdKQyylxzbGNLJO0+HyPPyHmnl/PZ2VccMoFcVrMSWPjE9OQFOkm9xtkauvKry+T3
zrAzGQuIg/RZzGLU7RpUg9AH2ENVb8er222uxERBF8SruLfYqgUJ1UUm4xB4M6Vyq1+yiXMQrwtp
+MSyKJtg8YSghcSmMwX4kaDRAg2NEVzPMriAcPrfoGpNBYqpUzUJ50xSH2V3bm2QOZNSo9BaJG6P
Pi1+TKNKRQcAFh7V5zhQn7piiSzoIHDap9vLBPIMwx8oxchsurGERZinhQElrQaUlbKd0jqCK2sg
T6ms5I5P8bTlIFBIEfHwgzWTxcwWjamnddAVfqRL9+2oH3VlWLwgVSpfLwKIypOXzAzJOctk3lo3
d3hlmtnhIdfMAgQ9BkJ7n1myu+yUaLTK5ZteOtOjeZrcEaKFsm7VEuhuX7rgaa58TqS6qpZStzLR
xAVJJ6A2n99jFRfNIGrQT5UAiiLdxzTGmDTW4o9+6b+OclhaUwTBlE4pK6vLQfYlTzxw3TXyDD8A
9UtDkxUAlkHJfBmYySj2UmjWOP8n3dItcbG1T7wy+nMzZvVFZzlFLh8STrMt1rvXZunfV+vuZnk2
uyykM4/xbqoPlB1OfKaA8G5wCmBIndsbvXWRoouFQVaM6WK1zEUq9mLWqlUBe9Jf0XgvhOeh4VXg
Nte0ssH4E3hiuiAq5sIfF+0pN/DRJEW1ByP3QFCyH6ThMBXaXVqN5zZvXrJsfpKhZnh7nZu50Xqh
zEU7iqhEFCDf/cyN5vtlhwsGIap7pHgOjq2tdBNsA0BPgaAUkC3m8dqbTQangu+M6O1CA0N6kd+z
vejqgJ6DeGHet47ggwiPHzW2l2lA0w8qvZCM+kzbVv5jDnk+pnIMPdudekjv/v1IGXyBv8yt74oG
KED1eP/hkDBbGoURYnEFqLZ2olqtEEl4VS3hJPgdMj4ejdZmpgRMCTAyBNVImaWc65UEMAEK66PP
L7qyvz8gJnP+4AFGXZI9hmtjjMsuGP/ThBKAnJikr6JUnRGnAYuuvkbhxCmwXgOMEWmg3KOjnQGV
IJUFqwhCiRunMku81NMjxj9tU0XeLtROWQdulkJYVAXMTxZ8sPkecgN0yWiHDVrvRlN3qIcIO9B+
y+KfVSvjoiid1ASjp1y51fijw1B2q8q7Wl+cvK98Ue+OeQzuhPZoRuo+l+pjnX40DadAtnWBEAUl
OY2YmINg+zMoOMREksMKyGQAgLSPKOwtLRnu40KylOYvLeRRlm99LvSsQZoPCV/c0DQNWnl9BmGC
0dDn2O+EvrNMXXbKVAIhEChWhGnHOd1bSTRw0FQvGMVNFHEujUljIOjgP8TNIJLDkPXARWeJKyyl
1xSgfxT6ydLF7NT3KVi/k7M+DpwK4PZq//MDWO7jTDaqrIEsnkcE4A4GoOChPqs2X6vw5+2lfuqp
s8cANUZ08QCGAxqOWWrbhPkYq3rsT5UxfTcx+eEFeeehlVnvwC2+19vBbZWqsgxBztGrrUExI2iq
LWRZapOiCn2hSjB1nKEqqQpitx8b/NwQU24fQlhWjtpMmr0gN3WmSu4hRRLK4L6NtUcjJ4qrymb1
ZtT4g9oki2Xm4repbUGcFzr5lOHpMgRneZF7t+tIa4EZycqaZpf35bGd5qciFVsriUOQK1aylcWF
TRqp95cues/V2RbL+sekJF/7PvKDPvY6QQUXYHye5Oy8lEh3UvFFq4B41cunORdfyrG3i1J6ClMj
s9pRulsEw08C7WT2gmDNZAYn0th4SZvtklp/ktLcRan0fuynO2EEAXU99o+Q7mpsfVJPQJZ/7bPx
zUyqwxCQFENnpVOW6d3Qdy95O6Icr0ZvtZYGVlzEL7e/6lYuq0NPA18U/Vkd1DiXDqyqtRqkamqC
us3u8ezMXdmgspivtNuQzDYyTN6NuBERLkzSv68OKN50DS4mvKZm6IHilfC6NK7qK15KLAU9zB9z
cdYs1atoE5PHuLuR4lzYZpx4FiHXkNaoVEgpwuhilWpkzekbZ1M3LsO1FRZo0pBsjAYRm/pPrqfr
bjTuC8oChtcBTibgH8x+QiF+lIz23wh0iq5MXxHuStt8Qj96RiMAjAz2iI4A0nQeIncry1ibZ1Vz
x6QtknLBll7Rn/OzjI1wC1uUTgDNfvnq3i/I0hit8q/E7YJqnWtr01N0Cc8tNMVEwo5qxbMctjUY
azyl6Wyj2cn54xRwYupGbgggAQrlIrpVeEkyX06oUIbPgZHwMxSUVDGxM6gODBqxU+MxGqc9xy1p
qslEcJAxoNUAQAYaq2yfrw7FYRZiLEkQndYlypECHGkVcgm+yl5w9wdnffMkrEzSv6/OuqEmiSz3
4Cb+Rydh46F4sUA219YKfdBMaGrnWWCZ0vd8Qgh/iGsI6on3kYQ154BuGwuncHeNcaYncLVK9XKV
VZNHuRyFoa+RympM4DAwiWZEeM4cum6yRsiv6Q9ZiAxE84MYrGeaWzffBf1rZ0yWgCxOJcdUT626
9f/BJ0dZHnhZuNk1A0cN1r6i1ScBOK3c7oGfaoiwD+oB7iy5Wavsirn3IugMFUpEHEHKfAHNG3kA
Ryznl2x5wvqXsFl0i+zQXEDhMPvFftovO82ZDqNDh+ME7uTt1sFaG2NutVbvJj2Xu9BfAHaWxKOC
grDoDfHLMvJIfLbeIjrUSwxKvq3T2bjLj18Xidx0hhL6enOgVa/4DroBbpYclAOlEeRV8TYSPrwO
0CrUUO6+pibr5GnqEomkfo1ongkos4tIF5rRMuac4z3Ubdl4AfiWQjElBuDzTHgqu6zr+qkDGJqQ
U5ootpwonGRgK8qie43OOQYXUWFhKiu5GJhVMqqpn9a5W07y10Ib/CTKn2973+YJXdth4pBcIsrq
wkyHAPAK0qzmpffLJ+SEGLSrndExSqv22uPy0dkgEd8RzjI/0/CrrVytk3GSqO3VPNAA8Z6L8T5Y
QFyl5z+XCCRGjdKckZz5wxikFsjGv4IkmjcSvOWjkN79T+7OvhLqGR4cZZ2JSZ3JGUvAUTHhf6Ap
XqtBwIzno9QxmNVemGO+athFZMryBFF/Lp1WBzNO9tDN34lxjs27inzLzZoHG9pIKsFtR+HDmDEB
OJUx2QJhPyhRQOUGqCj39DxPSCrDXSdBY57i900Dqiyq92f0KvTzsQsG9hB4aYPKdLMV4ToQxoyS
9aBSFxwq4SXy1A7EAnQSqnSM+See2VyBhY2AqkGkDsZw84B3jYlxhaTPRZkZn+SluiXbf9OX9rUj
etkfxJ2NYHBhjsna5SINZEnIA09CvdUO8uB+gYaU/d+f0wsrTMjpxmWWxKhI/PhL9FB5xbOyUzwq
Fp376hsm17/IHt5vj0piFSF4Srlvk81NJdCjwryShlkhZlOTKOkD8Cf83df/bwtLm41hc2WN2dMc
NEBTYApUwFG0452wOKX9yUCbIWdvLGMXHaSCR1u8kUOjbPZ7icwWh7OpBWGKqvJ/n69v3FVrUyrN
11bZnwxhJFNXY7yDCkhCozCiJ60Vy5OlhbV323O2HrK0GojxIwUYsysg1jgtUDhH7+RfxU46dLUu
CnI9ZXsbf9tj8pm8VFq1zWEPUNIKEJDQ/ReUtDnwn61bj6yL1TF+qaaGtnSIfdcfjTtnv3nQVxvJ
OOUwtqogT4ikgrl4SfAw9grnlP8/fv977xgXrJI4y1URJnQUL6H9Rjn0ICsFomd0NwC4py9/7gfb
jNEAlUKjBOf6qrRqVKqeSjNgldqJwir/AenWpousLNKdXrl/tkghiQ05oC7yb3rpUALa+E/opbcy
qXUhh7kAu7KZi0IHTKhfKlupexuDUHZZRbxvt7GN69rGZ5t/tSjDWOZe6lDbyPYThhtbiLBQCDVt
8QYov0eHMuDc7byV0V+0sqiUaTwqMfhMJjGyhU7A6sDY0/26HUB4VpiPtbT5LKUtHscFYpVRju7Q
vPba4/9mhP6I1VKGODXMrkf9IoRX1BB9AudCsbi3jWwc4IsvxESmMJ9n2WgzPPO1zgVwYSlUjhOo
W30KCKf9ztuZ3RLUsGuCUURPRDwtGZhYw+IkCO969kaBHKER2nkOFaIOT7sFzwfR6vBbkuoFZVg9
caruUKETkb2l5rP0EkZ2SjUye+ivKcTO5GZXtTswWBtaYhfRzpy8gkC8xAQkJt0J+bkcMT2fQRWm
jSZXUtNzpH4BuMSq0mrXqJo1Ar7ST4dkcGfgaGTUbRehs1vw/NljCz3muBVPghG4VTA+dWrwoE1K
60Kt86vWy+9CHvpN2S9+TeBqpJ9lyxj63sql4B7UNpFVyhq6/HmGtLJuEbbUSASkEqpdQe5KbUac
ZZIfK2gB9Iq4C0BAgbJxLNJGzR7D0GexSKnkg3wUsHtmW6h3QyY7fdDZwGHfZ5PyVS/LXTC3tpiL
ALq+zMZfJpnP4EK8k4P8Q5naPbBqT51gWGUS75UUVIwoi4tmfwwW3TeT4l0ds3mnTcSPpqK3wqKX
rIoEJ2EId0aiWUlYWX3mFRF2R229BXOmYgGOMahzCLNwF+U/jS7flbOIQ103DpRSHTPscztb4trS
lvyxXFonL8W7sitfyn46dUn3KgadG9YRPHv8CZVaW9HJCbjMXaEUSMKjEHMhIDQDwRCIOp08FBxI
SLtlMLk9NEAAkP0pNyD+6tLersTZn6boVJe1n2SSo6GNUw+lpZPlIzeKDzKD9Tuu3SBpEH78QSwe
KyO8W8pp3xWgkxeKnbaAHKYMvbAip0CFqGYiHrsC6Xja7Boi+rqw7Iu53DcBcczpZTL2RfCln0sb
TCcgTM7vlahy9KB2Cv2oLVCkFcx9AZ4fATWcRByearOaXSlMX5ap+AtaxudCkb5MUvCyCL806V6a
/Lw/hrnktEoH4VKovaL+lGnHfoHqzmRa8/QjA9cJAOLe0h+lIuo80Uies6TwcxHTKLNwAjbLWYTg
e1LkRyDdQ8uIly96OZ20ARUbDcVd5FFhJrldpFgAxJ+KaDhEHTgKlB9o/kSSg2nKhzhKnVYsnCpY
dktP8O94lOEgGeVDgm6iEuzjaZ8LX7uHLtH96bE2juI5q2zw26SqYEd1bYtGYI/vYYpf5Q6mM4eH
RngwIvwHewFQkCZ9DkE1pTwXxamu3VDqgMAAjGs6ltJhlveT8TqQh0Lft9kJaZ8jglKKzLayfB1T
TE+8JJ09gQIgcuLur1B3qsyr69gyW7/BVoqvPYQ8ouQ9BZ9qYVoxZj2GyrDrAeIaQMDo9iiLVoOL
Z1Itc3AMBBwh+VaPbl/bQWDXmPl/S1M3Xdwmfu9Kr4YqT/kXMT4i8W5InLmza3D6qBPYWqd7koNv
RxQosrZoHmbBKUa3E3YpsL3pmwryrMQdlI+gMywSYQUAvUy1bkXqe1QAlDH0VlHemyhsQUYweWzG
U5Dsx/Z7WUPJZgC7XBvYQR3uSqJbcaS6gYguctgAU+aQj/8j7cp2I7eh7A+NAK2k9Kq9yq7yvvWL
0G23tUvURi1fP0fOJC7LQimdAYLkoZG+RYq8vLw8S5O5GbH64Vf0TLqX+Rkv5j40C0b1UEBqhUPK
KsuO8FeXYS8XuU1yIdJdpTzi+kd0s6O+gPtQT391xn6S8WqMK9Jw2fTMZNL9IMHKCvKULfOUWUpR
gmaldNNF10S9rqfbFOW4bmuRI2HYGswmA1Mq/Cnxjea6Mw4SsdR237c7EM+sZPRE5VBKD2MV7lSe
mFPH4VVpZxG6N7Wn8asYIGWOjUavkL7MDs9/W5I+a7UwelEo49BrA2h+CQcCpcoIkkqY25Qoq/jV
LCExkI+y6l90sFdO0y/RFidd2HMxkGOwjVRPH83pflYDoLNXx60B9fEZmbnFrFiDG30JuagS5IYL
Ok8hs9Xy+F0cod+mKW1h8losDkFhFJbMxVuk0iu8oMYWI8jKBRqUZhrqF6lUUqdM6pc+FPHWLv4H
rKIOLgbkQQkakN8wJULBgNnMkxRCsrPcdwu5b9Xd5hivXRG+xFncQuRWl/Ksx6MWd0Mfr+gVc0ti
kRfmCF7uwi+bV+b4tHlJWOlcfQm7uJlA8FuW+pBCQGcf7MufsKn0mofApg/5rnaaS7jderO5jrTL
HjZ7hGsrbb6bYHJlvDctX4NKEPiSBl1dQO2U5zA0xQeIhCu5CSnO/WiLHMp2UFlSb/+4WgRSU5Uh
qY/Q4hL0lTYNxM0SqKqJnPtU6HZlEe3+PARwbLh9AxkDePji8ho2BkTzQtBloTsD7eF28iHN8PD/
i7FYL2GmFjQeOXTN2XRkIgP2Qt6oq9e6qDON+Z9xLBZHnitxrw4acVFl6PB5mPF48eBxCzIMKF3M
xj8/pjXIBZq2MO+YbQ9Aq1nc6UjeFmMYx6mnUCjXJDjLWTdBhEQunXRsPZSj0BTsNT+PUZZG8+Vo
MkMOBEEbWXk47avmiVBm4s7kdE1jGjjYy+bYqQpIW2w+L4hd0nyPGtWVA36g+vATo98Zlei1kGoP
J2oKQfWk58SmbRMAokFS0H1LXPVI3tvx8MTF2kyQ78dM3au89KuxtY0+s8sis4CAMdussjpNBrVc
lGHXBWXABqCCQIBIWi1pt4EUMFMzSrct9MwCS9xkcrvP4lc5CU1Di22ZybZci4fSKGypNfDXqPao
JS5a3bjgFuYAjQ94+lqJUu46I7AkWAa3ePNJk9Lm4BcrceBXrLJqUrtqGf4Wo+5Cxklm8j470qzX
TKai9E4luvHt1jbzbDUELWEwq76hZYS6KfUaft1eVOL41u8mtrFv51vcouUM6Ns/AZYt/TTkEMhS
KogW6Ndy+aYwv1BRmCh84663Ru74EmixCIUcoh1aCuGd9J3FZmpAaBv+pMhKVYODxmydyUkc0Yak
hV0L5vkdsDbI0w0wt2tP7stUMNpAIqg9u+aV4joGHJnVADiWBFtMvLXvdRpp0WTQlC5qeoI0GCbd
AxSCn0tl2NIfWU8ggBIDrAT7Baj3fR0OhxtHLk9gpw5uewlPZHPytVtuUaQPwPi2XmFWh6QApg6x
5VnZelFG5HUHjj688TyZYvMMuk22RLtXP486e0mglwdIxmJplJOYKyQjYNsaHfarWN3Xmmpm2e8k
pRsrYX3uTmItlsIIDUIOeuE8d7PgwczwAzIKtmHZHkzGjUU/nxbLzaWosAwFBX0ucxYfqsS1LeI5
JW6VpLYCsbcC/83T1yS9pAWugGnr/YeF/hlwuZsTWGjKHcVCjyA4QuELSfallsN6agP6PB+1Zwb2
UVufbCgCLmrHNGgSMA24oPggNNEuj3VT0DjufJsajiuADP1kHj8+6km4pI+QqNMo9RiH6LGadbex
osN+Vp72TaAegjjxS2O8ayIOjFJBnv/DpOJdGf+g2yAv645e4zLtINTh1mA0DqXiBEVv6U3wkKAt
s7U+V3fbSbB5SZ0Mlcpt3+skIC55aJyUHYFncyIXmCt2MzitVYdWuClE8vGAsvyccLUE9kCCTCEe
P78GZRGo9iKelj10aTygJ33yooKKEsIJcr4VVTZ7FBVTxxN36g2WASnI3FOOvZtegze1Uw/jXr9t
X4TL2o4Orat707VwSV/41pVtbdWBGCgbgDQDLKsuMlEWKGJWpdhOWVte1mHyUIzCVYJmGS7Fiob7
+/Dr/JeX53T9fWI+Iy56oAVL64TSbn7v7x34GFijfIEnb78srdlxeLbITJktXJa26Id31B797iK+
20Ibrq0JADVQ9n64nmmLQyUTwz6AdTjcv9rhpoCoValpr+dHupapTsuARVrUxmHQMw11BkGjJGC/
OuUQ9yDBZMREr3mP/b5RBa/l/NOAizENaT5FWimlXguRYFku3qJQq81Omk2NyaZgizH//m8f8mQK
5yk+2VZg6rYTx+uXS8riLpyZa2Iu3xNB9lp0X502EH7qvQxtkOg4KjIA7f1FN2THXkYLmmvKj4Dn
7xm0wGHShuI3HS77ie7FSjV2mgTnAVruhmBADUu0u6zQf9IZhaGrg63IlTfV8E5jkxzZilHPRUf6
mBD9XtTROyIMogpMPMgMPaQaslz+1BivoyA/CmCgjREqaG2ivhEbXjiqFjq4hie36FGPuyo0foCt
AUO++qbOXwW0M0k/uWIr+r0YWqIA0QitfkJpfKQ8761s6C0JooNCmN8wqduxVPMrpdkDyudxI/2N
JxmP6qGLe8tbwtJdNKpPcLXxJkV4qWvRpln4IEw36ZjaY19YZCgLk8gM/KHeKkErUsrayo32h0G7
J1Kmey7AzK5us11TFlbQRscklQ59ZQzmJD4HISx/ROKMAkpACgVBvbBaYuyrNtoLAH/XYehMAzUJ
zX0lhGA/aQ3f0PlMVLNBbUBxXwI9UJpaGMJdeWjMNM93QdCgSVZmZhRAVLXA7SXtIEs/vbG2l8xq
Ku4jRTkE+I49NI90Mt6kYkGssu78stJ1K80GrxOSy7Aw7DKhxxjlqmC88zb/XbUdOFsSfuYgKp1l
1EYNvCOdIC8Uov8s3jXMyCyJt44mFDsCCdkob62SRl4ocEdT4leKbgfnDK8N2g2MGu/QcAlNZDtT
DkJMLnsXWW+1fe63JPI7/oqGnwOtGCeu0yumq35FpF8jxI8kLdvHgEKCZEZwIemum7G7K+T8TQsa
T0l6q2tEw9TqNHczXYPiZAPblVBIuTk2pcWr8gANCW+YYj+IuhtI/tiCXrpRKyX2+ZyyeqwALAgR
OdAjFNA5v266UAkZVjOE5GroKaQ/pStl11tsR5BHIxjQzKYkqCYvKyu3OIQxZ8KqsR/86hBdFf7o
QlIMXosBvFoKjxxbtz4IUCnc4vF/16OaD76TX7lIfYowpWTIG+jQkeFnrzA0wKY0P4JLSHdypt33
vL6CjPy73KFBPIhpC7T33HZtnchAP71N2K1apD8ToYCuDis9nkcPUt0+CMlwEWns2JfqEfWtaEld
tXWrWjsRT3/7IouqCisyZShSTw61m4p0e9z/XWAKnAJFWV1lG5WQNBesyzR6Gm+RRsuuHGlvQIW3
fJ/pWTh4beZOfu/NgBN4xdrGY2+jlr4J3a1aeg2fju+kKkCmgyXzHSAJgkiR6HiIrKAmGfvMlX4x
F2vnQJ3ZdVj34ysZzwjmv/D8nRfq92F/hl4MO471YErE+RZ+qXva5eRLHzId/0oEYe2kOh3mosgp
0jI3shqfVPAnFyagHvNnZOEMcI3trcU//2XnBraob4ZwEuWB4nsSNpqVgl0ITkuBh7zzmWArzKK+
hOpeEbEux2FPq2ObCJcqk10oS2y88K/VFKdTt6iddTVT+3HEc4fcxqlV4fVXLpraVASIGqf1xhVo
TaPmAzSnSgRgQWAGv2a3ZjD0BvbBxIUcde9AoRnQMs3XQcSM70tIZGTOeCHcn5/I1UeLGan3f0GX
MgICr4eElv3fAJ4/kePY2OvLe79Am66PGwailssvZ+nWeAeLa3/TyWl9wf9zSoiLNZhWuswB9ER3
Mhp+dZTgPV4x0MEzcI5PhfALA+4g7CfvRhrvSRIeGrxnmOpoWBtzu5FMxcUqNWomD0aFAXM3QJLR
b0RnJhLJb1DVtFr0pnK799Orrfbs6iXjJKkuxeHBm9LBtsOOn2VPUgAVQb0pTO1i8mfZjuEdWXUP
3188EMWPvRnboKpdbdl+ry6s0x+xWM2E63E8AAyBBxm80VkKjKQt1axkqHgwj21dc7fGvGxUsF4t
a6kF/FzrFfQn6iQx0da1Ybx+D/If3kjrHn/UHxQVh3Ci3kJGy5yU5HLMmTlMbx0D+iEE9iMa2G9Z
GN7/J8vEajJy/I1Fp3lJIZgSo6aUbK6SOdd/SZkzR+NT+3GpsiEq+aimpUg+wJaBF17kDoeLcPQT
+irI0MHtFjPqW1ZbBFzUJ2EqSkk+6dApRHNPGaFbIrwKgMsAynB+A6yPDC6ruF1DImEJWq3bMeel
ChWMKC5vtYnspHKLmPy9gPgYzGeMRYqOx6yvygT4hDJViRME2MnZGO3rHheUkIMiRVh9qIl+ICl9
giKr3zaVKyQMRM4haD0oU+zVXDUuoyy7Vnn0Bq48bHKhq7IxF99ywfw7QXeZEX4i7MYXpzCwNEGT
4jD0aHibJZFdK8AHZE4mvRvFtBFrdd5PYi0SoMrTTFUGNBnq7OfIn6CcuJHZ5G+3+8VoFpmtGlRt
lCb0d8S95pb75lDtJ2Q24yHmZrzTjsJt5wFrblMP7x6xG0DtGWkG5jO43uxBy90u5ubC9NsuOhnz
Yh1Ug8i0sm1nrWTA/24zt3wAdMMSXcVpCgjebm2i76f1xxRooMepa4z4kpSBDjlY4ooeFG/xEuSB
lnoLvMFcO2a4YSR8l8r++R21unXRufk76PzlT7oOQsVZ2ATIFXWnW5p+L5eKNVBYQm41OL4VWIvR
LZZrJda0YRHEyJT0sq8Cu56o05Kn86PZCrJYpySTiwQkxxymgHnk9yVglFMNWeQQYJLzkTa/1mLB
ikop12CiQUo0NUuKYzG/LfeRO0IjGSejZrY/pwOswQ5bkszfap7FPC6WJRVExqcMcaOdvodB8UHx
GviE/rn58pxdZqItpMZmxtLXdZH2E9PEFlJjZXmc+se0vArozcYUyqs77DPG/Ocnay+QQrnpc+z5
ob+Q3A8PVCt5B7BrbiNHTuBsxFtf65/xFlfRCMyVtk7l3Gs7k4UgBTrhLXVjx3DwMDoapvzGRzxR
SSgntuAW6wvzM/RimxUDRLxICI26Yaz3cs7dMjpWWCjnR7g1wMUeE/UCKijQxXe5jC4Fw8mV69Lr
1JY+H7WNm8zqOtSgjgwWgvRd7SKD+G2IdzKwArzA+0vYvdq1mwLyq6fcZ5hlFaZFNM8B60VjGU+y
Wf87hlOl0U1QCHnMZGF3fv62gi0WPUk6VY0GCd37TLMKQLoS48JQPCYxc+7+nQ+2uiRORrZY/dpQ
yGUc4XKm94BvapGdwhsu0mPvfJjvZfOcME7iLFZ90MRRPBW4jwFExnZ/cack/gEi27bf/k4//Iim
4f4HGRQCuYWvezrue4g5cFRP5Ie4r+AaCXXu+8zmT+ou2KXW7K2RvhF3Oox4irO3niHW5/Qz+iI5
SmKutRmQOW7ByudYaJygMjRLn4T/VBBpn4EWd5GxAk5OlAhu1nUNjHTXuyxAvX/+061WXZ9BlkaJ
SZJDuQnoNOTgzGzZRZk/nw+wMV1LKqERiaA36DiTmzj0Uz21xi65rkm5QcRaH8d8kEBRZSb0fl0T
YhhWgjyTYKQBeEno8splbp8fyXdS1Me6+4yxOPm7fjQkCFFQd6ZCVjfj79TrofHY27LZ4TzuTWFj
UOtz9xlwsdBLpZIkEuMVVDUgBANlyZQl1tT/pzMSHaO/5265oo0+TUS8KLrqTe8kbwWoQ9kTgT15
yj7K4PPTuJ7UP6MtlnWij1opxHiDynDFjvfU0TzZTt2tfsJ3iMPXr7UUFW5YmAVaB629mZnXH2ek
KbkE8HCm1ThbZ+/G8tMWWT2iMdZkhLp64sIT4WJu9QYPnfMzt74ACYHNtqxTqH8uouhTxeuYNrNd
xWCLDiNA60LfQnNm5yKhf9k23V4d10nExQECGU2ai/CS91h0C79lk6gbglar5cRJgMXJYehD3xjw
vIZ51nsRDm5OSjePRluICv/87K0evCeR5qGeVIJSniSqJKKYaI3wd5FQzVKYYodimFgaLp5mW4X/
KYOfhFwkJT1sWjXGk7JLeA3GzA6YlP+SvsHTluFsIIEyvdhM6vwYAEmQwIWY1K4BiFEqNs729Wn7
J8JyGwVdzkhVa7qr1++TcjBACipyuw4MGKIL7vlP9B2nPO9Z6IBD9Q4PHEhIX7+RHsmjPk04W4Xo
UsksKB/LTulptxqDk8l+VhUcoY+5daKvt2NOwi4SYMLlMKBMBLDmte2s5D4/CpGtPuofHvO6He6M
m+gWNjSZlba7bSnZ9fLpJP7iKw544oWyCMqnP9c/X91vn6E+aquTXQDWOebY4LqrccPM0NE0RGbL
UNkoN879rUCLXCVzo+ZGBmZjS9Fb6I5gtnAQq4ZgS7V2PSueDGmRo4YhhwC5iF02wsN8Rqe05PDB
+053isX2Iqg6L+fX6WpWPIm4SFq4T7aTzpDtG56ZHchlyqhtVO7rd/+TGIt0pXItnoDVNFzxhu3A
orGCa8ORd2C8DlZvwyrM54XFtsy555X2rSF1EnWRsRKxFYy+wuEs7kNf8v8iJMj+1uG8GkYXRQVi
nbIGcbav+zzMs9FgHJ4QhjTYeOe0FGz1ftItqT6O4Vs/FVYdb+T/1WLqJOZyQsW8FbIJlN4k/ZHE
k6momVVCnu380lhfjSdhFjPYDRMgKBSyPxXIY7FJ4JAa/tDtQrfE2k7M+l8A176Diue0eRJz3osn
m3qCVMcsLIw27V3vaG7mdsJvDh0kXITEubTCJrjIrB5SeTAXsc8PeGtaFynbUAsJJgAtyiwNwqj9
C0lF8B83n72/YR8XQ1yk6MxIcDyH0EXLq/ZBDqlPYmpqde4YED8I1eo1AUYrSYer1Bg2tuL6CAH6
NSTI90AbZDG7WKlcDpBf5Pqy4BcUkJ309j9MIs5YCbhiCTbki/1QtCkNaQPPINEQVIhxAMkCyyhn
yLcg4Osn7EmkxS4YSaDVAm6Vbvjeza+1YDgAvYBy9XqCm+K/0nP5/so1f7uTmIstQfRcqIUYcFyw
N4+iE0FSL7KvgpviuvNmz7AKmr05cjX6z8fMh3HfYWtXrn1C0Aag9ASvLRiWLT6hVqspeKc6hLlE
POWB+hRJoiUkfw6rxkjBL4HXFICZ87++LpWWCzwKMnSSUgV6NZ7mxnstsQhonvD9cMfddtNvde9D
Qxu2hMCNa99Q8HmkCWNegtVS28279JyolvRh+iHeBXcQ8XRbZ7R1vz5s4eFXi5aTwMs3+LCfZtTE
hD64W9xTH3hQc3STWzxZW9EGyGCtljgNtfh8Ul4kpFYAPQ6C9J1O7BBm3E2rch9HW28Vq9dGmPnO
foSgcRnL57+20wpJnTCscR94uB/sYY5sz0CGFC/OW8CTzWiLtJaWJQ9hCJN76eOcueO9dBws3cRT
CQzft15/1qdx7ppBzxkMg8U+1EptapIcJlMqh9rsgGujVB5z7ZUoG0ftnESWVYShSBrkGOddtxRx
M6YxBgVeldyQqmBaJxYPs42kvFZBnIZY5LEGBkUpGCbEnVEKf7eGtwuV9VV+MpTFnEk1MSpUKxRC
OLrXf4ibK3sQnrxtCN78rc/N2uIUjwCq6yjOAXdoJdkKOO8seYAFWEE18P3rFqK55DYRhy0Uwmpy
PBniImn1HfCcQ4suU9j1P4KkFM1SLP04mJ7+/JCDyyY2FgWD/hu/ZTSEGOAGEBeLFm9Zxg6g8oNA
t1req4v8JMriNhBnBP2KuWvajyCuCYGrtKotqkBQavXGGlyfuM8BLU7tjCWMo5WPzSuPdlsOl0U+
WQbRN3bTepKYtdBmNAL9xp8xJhVKGQKIQRnsjuBOapVe+CB5IDq5UOvYyLXrg/on2PIxJBKNNklg
LeNWPfsA7w70gqobS2H1xm18Dulj251UrGPdTXnZYC0oFRr05ECvRtQF8Z7700XthzsJygR79jhb
m/8LF4GtMS7WSB6kxUjYhFYQELmh6PSe+Kg0NlihUNEsjp1+Oxy23YPXU9bnzC6Wi5LmfTsmWC5/
kb1Bw3OhJOxtHczzdv2eRj7DLDLjFIpGz42OulLTm72k2hD8tmoIryTioQVk//ymXk1aeJ/DjtKR
0Zd9d9alqhR3DLS4PjdhImJN6BJCcwQiDQXuP7/rIN/YdaslLHCGOMU0mBWgaP5aZIH/XAT5BBi5
GmSx2TUMgLRKtOVR3OvB6JcQMg9LgtYRi54aBpmBgpTHUQ68eKh2kKnb2J6ri+nk5ywWU11RNUyr
TgC7LXQzKbUkbXhsc+qcn+jVM/UkzGL1QMBgpFNfQ6ch5T+NXLmvki3HkvWZpQTOpfC2xhvK4iRQ
YqXJYoZEA4qEq0InMATPClQn3Qwt2KpBynPcuPish0RO1MAukqHbPM/uSSIY2lLjxYwBmEX7CLxo
3Eg3DYdpZmdLVnNdwnPIDkv7/GSup9STsIuzVm6EOAD1JfcgmQOFSye6023xCtSVEQIM2xKeq10B
4yTeYmb1niZJiEaHm+vkoVcB74NCSk4bX2zK9Mia/KJWk8ocyuYAURK0qPXALsbkRafM3Rj6yk0a
9iUKrmT4zgSiE19nPKn6ircZePdZWKLlThxI33h4rXAiMb+Lw8zWpNGq1dwJDX1j2tdugl9iL/YK
CYaC8zotPDR32a73Agjt2pXdXjQvwi3ZXeMSKl7OKTGwQCmyo8o0XrYaFisbSYElD2yXpdlHfVng
Z0ZHUp2L1M2G8kevRjttUP58r34JMSfNk0WdjozGuOuDSAgNlygqbchUb3zGj42xSPNfYsynzUmM
vM9CEk7o1DWp5DQkgUdve51NQK2yDhjJ9oaMgK4FwuR1CttFAoesjGATKboRSL+X8uBHNJQE/oK1
Ew75g5bOStbdjkYMLCO5uOEEml8xfKJzbEHeG5eBqDmtSuzW6PYaI++yqnjgy+1IACv6bkh8FYJF
ra57ndbZMNiyGqAU5bI+xCm34pJcj13mDwF3G1l4UQt43FLE77jmi1EJXVkJJodRKT/rEvM0GFJI
pPuRCQOqgro61gz6ToKyj2HcZeEV/GeWjxdSQh2l1a8HsdVMUU42jra1FuzpFC8FN0ddKrMgMQjK
BGjjoLEsllb1AGaODYkGu4ALBVzYtjpdK8f3l6CL7TkaGoAUDGC5RtRhHwgEKBQxoF9SBG9C8XQ+
F6xUJF9iLbajFje0gjsAsuCh3il+e9G5xr71/hzbDpoK4LSgz+LeKcHg5+taZeCNZIWMMbV2dq/Y
g28ApBFfy2YKZtPWLRcNHfx137fGZ7hlstW7Xqw7UPUNo3o0VNUNJ0O+yODFtaPTeBlHNeCWQ009
ovJ3LQGsv65h1TO9Dmp+q5LqjVQ8tNQBPXCB3gg0u23ECPJX7fBIp641Fehe5WPxqxd1H1Z5PuQc
dDMI9NiRDSzvHkzAfMwmqy31dCcPYmHpTBjtiuG5hVd55xhRBqpJJJpsaHcgQoZeoVIvy41XkLq9
LoAQyQDLBgvWm6Ld5XihrJXwUjTGzBraycv14bHPcubwtA5+FmkU7IYC5LmeXahi9KZMDXxzZm2Q
n0R4DCEcVXWVJ1cvKRV2ibwTq96U8wc1QM5oFVMcpeeIKtDLhxSfJXL6Y9JVO5X1t1G7C0v1YoLD
qiihcmrB+lNHSMUBv1lE0yNn0Q4I1mOZV5mpskPZ3Sks9es6too+gvTVtTwhNyh5bsvq7yGpr9Tg
Sku114A9yJGHppU5itdG/pyNys6o+z28mj1Udn7B68msoStSZHdZelETsONC/aYRVM9QH+o+NkCJ
SDNrrForo9BFYYpfMv2YFXeweLF4Cb0sHGxj8EsPJU+VQeqJRhjF3sewneHwvKTDTNBPzb4lICoq
ZjhOfhSNFzHt3ZgyKwQLMIDyZ8lzSxqhxxlBDc0YLaHTTPC+jvGsx1jRtDChAw7O5TsptWtcsc2g
0Z8yqplqpN5rsXodt+KvXpLcsaDw1/wZ1ZGrpbciiS6KNL2Ss8EK4ZmiZ9D+gpOTltCnsQ92at4+
cGTJXOY+V6ej0Q5QqcrhzSfuVKN0mPzcq89xjR+tyaasjU4S4RQlkSn24pEnyi7R44uoULxW1u1R
7e28fZsgXqiDV5wkzS4R8TKBgDo0RnJo4EAeCv/raEodCFZidjHkgFERNPJlfab5XvEJBEoB7G+U
1QlsfcQKtyW0UOsx3oVaf2j15j5ryh08ei5HDcp5YbbjJHkW+vKH3hR3ajA9Q6jJpl3gsVa5KAX6
Q8uvAJbEr+wcANefmlL4qbFxn3E89wrkKUkCP47lm6GFdCWvvUYE9gkXt+dCjV6hzmfH8XRsCtmL
jOxuTBmDu7EwM23Li4RgNY+awXfKwLbkdtdz5mdyWZztQVaPpFBmeoAu3gvtAPl11UMLz4L+9Q+q
NB7PIk+otl7M4NO3mtUAxEflAFDYsqmWgDAWSwzmEtC591jWupUxobFLQhhnlq6qSS9aByJu2NRe
XgDM3cIILyrupsrwqroe9z0VQjOVM1vog70AH2xTg2ZjSqa7glapCbFHqGImv6aO3EPPiNnpQG/V
Ma9gKctvacy9sS4M+MMyF1X8q1hPx5YNvlI2D1KIsq2SHNzLHhpBe2At7oBNQVRQmNgr3v8GOALI
ic0ncReMLfAdpa+OwgMcsGwKxzIhF/w+H2WLS7UzJcabQYU7pYHNcTK0V5FQX0eg5xY1R0IoetSo
ZWhC7JubojJi60at3bI23UHX8QnX+kM49oKZBmV4IcJX9IJVihmIopXWgw0rjtHq6uFhJAaUEmMS
PyesEkyhr5wpzFye0sJs++DAiuKOdiB3ki5+qMeBwOJIyt20Y34otXdRUTkyVUtzyqdXIk4uTNNN
IxhGd/YrkYJyRzv2wANRsco8436ZQyJDCatjqQ6+XuW/86EsL0GmvImSzO9A0SNiCN58y3a1rl6q
fV3c9uEIM+EqtPRofINRDzSIRYJtqge62cT5W6mEsmO0FAqsEaQWqaBfTQnI/BWBNWEw/dCL+mdR
0586zHesqqGC1VOwh6LsB0e6PF9IrJ64qq4Y4E7hBWtpqTrSsYpkqUDrUnwCas2k3WtU/TlSCKI4
nzGWRUQDxzTSdQBJsCsjhH2G6EaqACm72vz/DWZRPmRJCGO/CHe1pmhCU+bBscjL1y5TNtDNq5NG
0cSer72A7izicJVLI03nVw06vQ1Nxs1kym+VZtiC8KwXsroMWzKi6Po3K1Kd1DkfeIbGPwHHPKyd
VEHLTdfvk2i8o4Wa2lyDCuUAQbwmFv1MCx+LgFnyRC+LrLazIPp1forX2uoKhI7gsgWoD1jxi24G
HRhEvor51fgDnDddSPCTkKz+arvbN6+Lb9UgzCwwfIwcYhtfi09aQ3RSijHNk4GBR+qNNimmRrPL
Opq2bgxzwfwtFmzT/87Rcw4/uZSFcWIIQoL7bXAouKm5kg+ZW+Z0sAyTHv7F49/WmTAvsZN4itZl
vJlmTJuN19xL1ZEujNvU4u+QXgW7QbhWXs5/uDUOFUr5zxEudqGRICAzwKfII0u3+htu0+cZnVJ6
9QW1OmjO4/R3X3E1vKJwXOcWMQOznBVh4NcK9v/5nzNvkW/zjXdWETKTBvoZi2+rCsYAbhEuwZ1K
E6vvkodoLtG0Qre7QYYozha3en0ryRT+PfD8wp5dbFo6doUSAoznorDQXie7PxZXhpOjMLfASYRw
G6QlTHQ1Nga61jCHBdNn3EXZwaM4EbXZWdCQrblh9aGWqBxxdgWX1BkwzZJV2tF+DCx6z7cA/muQ
+y/hF92GWIs6GgTIIFEHBElvTS7UmD2SmMovuFdiyUHw2ko0XOpgt4aH0vDp/Ide6xOe/oAlTr3u
UzLbueIKKUZoWNzHEOxuiGDjFdpp+a8qfqEdFPrpY6L+TLAYZyYtlEfO/4rVjA0gCN73ccp9s86O
qzJCEkEqgbDJRcHi24BTj1W6dz7MWrdQEU/iLNIIjQ1MNcVxiveJZ9mBAGR7pdoEi8zJUMNhfkmy
8eyzhiP4EnORSmgO9xujBiSr28+KcP0tfCSxY/cowAAPIWTHrWb3r5yVV5PYyWgXKUXJpoAZMma1
T36r9X29hW/f+mqLLas2w5SmOUYmhbmp8XdBeYmL541PtjWIxf4soxR+uKPw1+NO6lQPKm7WV9wB
FOSK2u0LXGs3ypTVi4gCMzE45qLqWoLBq7zPYyUFD7G41NzG03c9npO2yVFrrXIsjM8485l3csZM
Sdbhrsqh2uPOjwL0YrqAtC00mwcvg8fW7vxErn+sz2iLwmBoe6GMNeBTxeiQSNRsDYfIW0p6q0Hw
xAENJxnvVkuYcRinKjcqVB+jEVr9JFphjWzePJwfyuqSOImyWBJQms3w1ZAzexhCRqkZRXfnA3yX
tsYdA4cxzNehrQi2+uL4K4ZSFgHP1mFEJrkavZ2NyAof527pdJk1m7+0Fptlxrd66POWWZy7qiiL
dPbOIxDFXBwHbRhEKHMoUBH0t8RaKIn+jIzrpHpo861lvrb+5vcoHXIDkO2BeejX9ae1XRwGHI+1
/4XHsXbOfIm2SEakb+RJTECxYLhqHyaWXk2VelkK6m0+CKaR5plZCvqxiNIXnhVH9GCu1YTYKS8u
hqx8PP+B52Dfpvlk6IvMFXdSLGkNwCeJ+iq3ryX8FdJQNcux988HWlmqX0a9WKpT+L+0fVmT1DgT
7S9yhG15ffVaVb3TNA28OIAB7/vuX3+Pmplpt0pfiel77wsBQUSlJaUyU7mcY+R9QcNxFZjHvTWE
7dgLyNhFa2FUJo+ixLIbdJlkPbC3TZDI9WDzzkb0CJUCG0K/9sK2sS0M5TDIMygkUSoFYpqpHfK0
OkzI3RdG60SG6baqiMKFY1BwBwH/J4PnzDLYONS2u66XzCQNU1J/U5Cm7XTYrbH8ePmYeM+mN3JY
W5yUStPj/R0AaxmIeYp+nYA5y2+tFoS36gc7sh7q3vypqsZpIdINwggRiAL35u9Wytjnec4qIOrj
fsh1qEoKEjKBWignNZaBPL0IXBwvEHqzXqq3O98TAzq2XBToZXJNW/tNFJL8yCM3tP6CXlUxZR3/
IHW0yGEABcfJamllm9maaVbQZV/n7hsZSmdLRb1rfJMGGsq/pZwpaF2OS9TK9ssg4Tx5bYj3Su/P
YKnDdIkqZJAUCmQcBSlIaiL1Renc6CwcEkQf6IMB+bST+MHNd0u75TFaWpImsaTtpaZfI3+souHr
Br0EfncAvDUYcozA/qUYTvMgLv7wwlhozOvWMvq5qMCNxYBLElICkSMKdAut2pVPxtH0k2/mabvJ
Tu2X4Sb1JlEfHdWNM7OzE80oq90SSSIyOqeagsxA5W0rJ5PsEdWXItAAYdn0xV0Z53fz2oWX7QLX
fO8kMy7SzJDRq+bFDEYLsYyZPOmR/OGyiHPcORpr7GQwjjGyl5KQBVG6VPV3cw8sMav5Gg3bj8lO
QZs7Jl8lJdecNJ0Ce5yeS9t4BJKU3+nkWzl2pyXZbpM6ejA61Segjw0En0d16tLmM67SXEDGYo0I
8uls7v+PK8W4zH4b21E3caUq40A7vTFJEnm5a4Omx9tuxMgSXP+523/GMqGRSUPH8lCFqjUE0ZbW
XqwuEVgDJkx2zMriX95QgSFk58QodWeHlDxGFzX7RxYVKL9b2RPSs4KDE1watpkrBjNCZxPM8mcA
M1QOaTgHyK0Im+L+h+e00JIMDgEdbZRvPUmpF9K6tPCcNIok1/8FMY5/Uq+iGM2w0hLlmw2RDhjv
nUn6gl30p+YbEpQC98gVZCAXAcpaCtHEXPtVBXK6bG54YGytnw94BCTLZ2tGl0RRi5hquCZmJ4t+
y84TZ+OkabOKUFQy6tlp0ux7a0nuZZ3juylkg5EUxosT0DCMkGUygdFUVRgUeWm4cOKv4ElzzLDy
uxv9eFkaN0p8FcYOthbZPE2mOaFBeAmyuXPKCdDG14XxkOUYJOxF48eixemMDy7LWQEbKOoXWkgC
G/jZZYsCmacGgOz0ChcPH4F6cK/wboHUZO6OrFs6u7boK7dSDL9f15tRl3vUM4S8EvzLZQKixUIQ
rIO8/a2kdu77BH0NVbiavW+k/SejAhEZuPMCtM+g1gjk3a1v/TbDX6o0/mjb5sM7DtMCGC3CXIDF
sAOFVTTVVmIrgBIy1Jsa9cgI0BnuaBXhWg9ox+gwDmfGkSLYYu6t2IllXD6g++Rh1kgSEk1yMy1c
9XfdOzCGIFWBZAXoJ95u7aahBJoTVBSq/ElRCIaXRCNhXCsCMFlkQ9ClA9rvtxLSvh2tXk5RQ8gy
CkH4YzDV7QCIW9fSoii4fE5cnUTKwDBtpA/AzPRWGBo2EM0PiK8147a3fzaLrxeiqXu+Ou6EMLaq
a1BgBq9qBVQ1kOz9tR3ke2AhHtRD/ihKV/EUAGQBVOMUy7bYzWuSAnAk3Yxu+T4ZUV0H0eGUyLl/
ede4toOOk+k6qg7kbMhr08cxQ6b7d6KnPGTBuoQDOmQjB5Yx1IS2iqcTKlq6VTyBdPlsUqjEE2jL
bRzTaD7Sh1f3pfo8u1FYHmIgWaV149ihdi3uk+W9LuGgZTQDo/x4NjgkowiqxTZCaKNFg2iG9v8c
7MUL6BpV9K+3s3d5X3naiLcwCF2QB9TPBiu2bZJX0gBL2Vq2661FAb6oXYMMp/8rMWfPvbmZY2DQ
R4GRNIGNXgu9+2uYbZGSUFPAhsCY6iIm6mH4kw1x4FysVurhPWd39mm7YnI3nNpjHcQBEfhOvkLu
ZDExTqdG8wLE7eoFrBVjpG7sA8QwoDgkVdgeLu8fVyvQsKwBLY56GOZNN6912W+aaQcTaFbGNrAH
NIWjG9VswXGLLrrL0rhKsZPG2PSVbGu7dXCbVv6IoojTarFjxo+XhXAvGNqvoeUq3CabvAe8bzsD
jwsXOn/s1RssztEA1p/1g8Dg8gyUCqhHBT+B4JcNqaQ5KdJKyqUgKtdTirGaUesEt4ibpdnJYCOp
EgxgdZXifGYTRd7uiG621E8821WlQAUMV+KL5nn5+qdRe2hS6ic2g79Mqgki3QUioeugmG6CJADN
JjLe8MA5oDsvHxfXpWAo9F95jL6DeK2Ych1KsSMfB8BZfbQOf1DWp5HZ2U3eSWNcslJill4uTUAV
2N91+16yMOpum+gmB8+K3Dib9QiNus4K200REmzFGl5eLl87/10t+/jbKsPOxwH5hLU2ZkfWG0pp
HH8kvXRak14UgHAv3Otq2RBHSqWystY+Ciy1QqNm6o7x1376dXlJvGh/d4As0bpdrBZapVCx0NPk
KtnS3Edv2orscBw52lTBf6M7ZlV+XpbK11MdhJCqqSAUZ+PSpiwlfZksO9Cbh+4YfSq8JADJqP2o
Bs2pCYVtAlwfsJPHGC8dEAbJWiMrEW/aN6WXFaceAAhRj4k/jhAcaVeAfHteK+nBrsrTNpWbyBpw
lVcHXR5I2RT5bDwLGFVllCWwBnRidjm2IdoTTr+R+8FfLnoy0qtwdlV20ujX7B45xAZYc70ZNNYD
avj37Ki68jfDbUHEkKMC1l+DdIZi29ZednrHpB0i2NeVMn7JWqq2nhLEmXUL0ugOvYjFD7v+NC/I
/igiC8TdVjRLYUgIKRfwIL5daEohoDIDSdX+VxRWXo+prGOngy8kOUTf0bilN85l3eV63VeBNp0j
2u3s1rZ9S1AJCOoh9a1Id40hwkoLv7ZO7fweQHENGFb/rM9mHjpaV+oqwHsj8LWCVizs7ilg2+SE
dM4VbWHCYXheR80bgYzmJNpaz2QCtrXuTB4q6DfW/Xw/XNlPFOV+vsYUo2vdllfWTfu8Cbw/32NS
cHFMV1hI3NC93+0teDUNdY3iNETTwG0ko3PTMiY/Qv7Yn8YM7FNRsOZd4mjE+mjk41WjVAsAZaRj
KqTWFH4L49rQZj9sKRQOiCDFEWQmPxRgYk9gnPd0kG38ASEzX5NfF89osjmYtYIRHsrM2xyrL+oT
xQChMIoYFUWftyB45HoXCngAhmVVB9rQ2622am014i5NQ1NbnEbHC3p5iqNUYPWoXT0zQzsp1KPu
DrS32xF0ingwWVYP7FgEQLWgQYfrk3cSGJWJcwBFdJiJxfwA5gNHzCY0YAydTC8y43e0MSLWtkx0
1KFlFChNb1eTqUDeNS0kZSke2e9kKYWDJK5xkIQE3dyt2wmj/7/bushuknWUVxDa9KOjaB9HIV0P
/dyzw7FVBNqgCtXOJh7RMWZt8TABSotUnV8ba+drtfphkpXCIRNwg6Squ5sb1PpIK4VmazzKsXLd
qub8oV+td70vdl/D2B2VZN2G1BhSBqN0qpXZk8vquQIE+2Xzzd1WhMYIBmRwu7O8LEmxSXqfETto
1p9z9FXu3gOHiv0EZRR9bCL3xGhkOkq50rdo1RmMqMZoB/wgplBABHbd5H2Qyqo/9cUnKdGe6xou
S1qDOVERZIkGsPmWfPchjAVTCvACls1qB5Vk3sCeNXdFonzBTMqhNMerOTYw2KIspy5P3boyvxjJ
gCmXLHqcu8YlY3PXl+RhKJfSsTGgepsu6lfDrETVQZ4dQgcjWkMBTmEjj/NWzUGWlcTdikTerHw2
AImSU4j/xP3vh74XwpihThsw3NqgSxKD+ge5s34YWyFqj+cZor0M5thlI1eMOoWpm+01wGXxpKY+
LbZ2qm2EIZfXw5WloPNHQ5O4BrLzt5tWmVpnzd0MUjKr+tXrGKtIKSeMBma8Nf15WRb3gF5lsVka
YF7Y2jJCVqXok5fYZHUBi4sJq9a7LIj7mESNA8k1rAmZLmYH88kkqZGZ/3Q0/dP8ruChLGrU4i/q
VRRzNTbZ6uxkwh2V0yqQQQMupcUhXWPBOZ0ZG5DH7WksGRveWr1VqpTVGjk9X7bQ/9tO95d3TSSC
uT/mJsn6RKk59epzHj3Fg+D3X16Ab7wEswbm7lhtr00SgQAafpp3i5cgtaB41TXm8z9Slm6Ag7jJ
bfQjjkPiloEJFgbB9T17zDCfwCiG0hFgs5nYxilob6sApAUnKdSuRCER/ZlLK2WUAmBzUafkcxoq
lf0kp+TY9NbVNldOHYMPczEfL5/ceU8GloVcP6wekl3nqGhGEtVlQ3d2DY0QRN0fux9LoLrEy0+W
V6zuDMwFdBb/AVL82XOYkcys1ATUm5kDYQEFxdkf7imIpuXpVwV6pxDiKr8ws+bOV2lQejRHNT63
ghEfntIivEdxANk3GS+3t/aLmBNm6wx6oNmaON0UH3VLE8jgneZeBqM0rarYramD7q0e4FIsCbSk
ur8iXTMs5de1KYLLpylaErullY5eYGnAAHPUONr8PDQf3iMAAzvoLkVmlA0+dQWM2kMB4KZZbjD2
uyBiL+LPl2XwLpoJBsV/ZDD2KtryBS1Yaw4mIBJQUrcxkMI/GHwXyWGMVpsTJU+SWAJg9+jXvdM7
eOv4cF+YnKieVZSlMCAIhM7qiQB/46bxLi/zPP30ov+v62T0L52A0ZZTu1x0NzPt1i7wbgA3ateB
QW07IQ81jffarHt9PvupUQvs2Zn3YcQzqgmu5hlMdRpw7fJjO603eVu5cdr4l1fJ18jXRTIaqShK
t2CmE5dMuY1VDAnPkcC9nXe0MQth4hCpWxVDLwxkCdBoLTn6QX/OPPO29TZg8UZXUuaYnoQi/uWF
0dNh7TSwJBG/w3qaKju5tkRaXaDpOwd1cjw5iZ3bTl83wAawy7shVwUPzPPWZ7rInTj1rbEaUCfT
EzTPYOpk9tdb/XuJFBptE8zvBze/K8IkvLw+rstFlhkznUCzP8euVBdiSEtDCTEBDDreUtL12J+u
DThbigo6+cQFoTlllMsehjD3+iv7cPkT+Fv87xewIJblOoxZb4Kbt0Y7aQVm4aRCSyumHKZRdBe5
vuh1sSxjntl1MRohQLBrdQnykZkBc1DUCWYPKC+2DGDxNAuTxHZJAaZoQ+oAXyGCkhMtlznifG2l
Ooot2NbKCogUB31vZr5ajocmXgfRirmeabdi8lah2moa5aoCmSLNsFFgbkqRi7RegLYov7nF8fqA
WvDIX5fPlGsPdmLp/+8SClI9aF2Uwx6o2gTa01l77DVJ9AriCkFcDQIOAzih7HOuXO1ytNGaEVpx
4pI2cftJ2P1MT+Ps/iNtpQEv0TqH0ez7auv7tgPQ2YMRIl8Q6rfgNUNajjJwCksHfGmI0YDSgjEL
tofdwNRzW0lGHka5o60UAMxfDii9S4W3+BZAsURvE/4WvgpklDHRtaVuE7kI09b0a/UW1PQCA3o+
rUlNGsWegRSMa7Lvx80ygfyIXgJ0FyoBCLdvtu9gqbxqfMWlzLTlHSy3InhI8J3uq1D2IZk0qgV0
EgQXWqj9Uv34hIFcFEB6YMgiyvxwWdm5NxrkaSjsEHKOv0c6UBcA64T6iMbRh8fVPsUK8SZZlL94
+ewzbUQ4hjlqVHXOqvBNMsraYkGSVKgB2ucdTf2cG4WvAHJ4KAxfbY9WaTtRbArcBDeK2Alm7rNt
AemgANtoWNumn7bXSvQsDZtIVbjGaieFCdWGzd6ieIEnUEMlsPwFsLLkAMIsOtjrGccBhHGFL36g
873uTi494J21Knq7Mow0pUSqtGuj8ICJln61MdJLdRQskNEH5ctlnTmHYaPXYieT7sVOJsAvKoVY
qRSUv+pPjerRBo46JLd1Dbrb+KH5rlxR2lvtR30Erotf3egIWz+K2jpE58rEbVI5bUs+41zX6scw
f1XaD+v84/JK+QZgt1ImcEulrZcUVaWBfnoYjHDNMTmtfSE3i1vdzsfc05Cuz+5F/Qlc0/Yqli2g
l2Vnx8hGA6fFNL9mWfGwASDn8tIEu8dWzbds3NYhTYuw3b7ZmebEBFWrgniXpYgWwtjohWbFF4vk
GGz6QtAgpQJb6v9OAhMkkFKzFgwOwFpuvVvJYD1dcsEiuDZydxp0kTt112xpK6UecUgRHeMehcy1
ddDS7izzw+W1iC4zW2yqN7uXMJCJgBakzFaZ3q7Amygb/WtWxoGeSZ90BXQM5fA81t1HlQBKZ2nC
JbWOACQUhPMi/WDsyjgRaSmqEeFmujhdGjnT5OWWiA3yHA/irSlRGVMyWtkkT+MGNcTLSEFuxbQ/
Rl9aZFueYciU7+XXNvftDwWwpL6kABLdfAQvz2b7NA9O3bvzoWm+ZT8VESmMSG8Z29LFAFsrWyVC
IhyvXX104ugoOGu+VuENSzSgT6CP661WLfNmyJMCxf0d3SqOCUz65Fij88B4nL2qRte65E3kUdTz
wD/ZV8HMjVknrSA60q1hDrjdtW8e9Lm4NzTRBIhofcytMVbFnJSsK8JZD+I5vZ6ktnZgUB2Q1Asx
fek3nwcXr2uia95d0VXqNHvK4iKUH4pjfOgBHRKHjT/4YIZAbk4UelKzf0kcczmMRJ/QvgiWdDot
1Id5SEItENee+XkDG+EnwHTRY8p23/WdnmdRCnswA7SDsm3kfkxxrpFL1pA7UICqWyaOqC+Fq/yv
Utl+vGXqy1yWozw0ZnBhLpWD2Fhgtc+7Bui938lg2jVKRR9IDAw+UM50x8St7qLjj9HbPtVe44rH
+uh1PTuvnTTmrrXzZMWLVAD9I8qAbZhfbz1mhJT8UBbqYZVvl/L75dst2kLmjuWaVSvlBgWxpsYD
Op6X6M+XJfCz4rs1MfdrALOjHDdSHmbSiFRAWp7GGGMhA8C6MLFPtu4+78YW7nADykvuNVt2rQ3A
BDVlYJUNtbdEMp7x7dM6ENE483mFijld5joCkCPZAOVKecmjUEnQzlnemD4gKg9d7Ip66PlB2m4n
mNsIdoVCnkdsdu9vtWOdFEeXHfM7WopRGpAwi+5gwlDceMA1cDuxjOtSqmY0ZgWL1PutAhzicliL
4ShZVpCqraAFXLijjEOK86reLOTOQ7v1gIEYAItPA9h8e719+gPMDtHSmLA3G+s+Kai0lwmIu+q+
CuhuAkERbPZgoqlOs+yMVyLPxDWrrztqMC1jZpQOViUjWqTsYfkpDQdfC8R8efzLSVBIR5eKedb8
WyoJyJ/yyghaSfaIhQlb8k6dfJXBnNdYS+02FQivE/ITMIoeRkvv2m6+rxsdeeb+y7A0DjEB/Jeb
MK+xY88pYgzZxYyXnxWpf9lYvDwYzg3g6+cwB5qACdZoZzUK9Lv4drOO8nbojvCSSKXNn7vCyT7Z
Tz0QQAFI6KkvJGOis/0fFv/fT2DfNJaN4uS2ZkUYq8B4Mq0rsGbfaoRcL511wIPyqrI3H5SO1yvQ
t0CffRo1UIkYSz+JfA+9mBc2g3366OuqFFYM7aaR1zQ5v9Gw5GN8g91AnqXyMdT+RfJEUcP/uMSv
W8C4oUmtFHBZvZjF1V9zZ3uurgpHepjCWHJFb8j/4SDQlAzkZBUjo4xZ1Id6q1UdxUsttE7DffdY
3I03tH14QZu7dUhO1kH5uR6Eq6SrYLeXwpsBsBT4Lmc9y9aWy2OfIWk2eDJmfmgzbeLJxxWDucmD
KFbhGv+9NMYNTnK8yEmPlPQ/INv54mIaZzpoHhJKhxUbmwYpRunDy1eKF0VbMriiCfpxUF1hAphc
mhoF3LN5aNrfFuljud0nkwCxkntl9jIYfbGiqCmk2NYxdDy+8PJZR/JhCzeXBpv1s+5dXhI33KRv
EUVHV8k5f0PSAF/fRJ0IGkMCcsh+6FfI5oCaCwDOQfklBcr6k/TREBgnnjneS2VMpT0tbV/TVHgS
f6sBODJoQgwg3vNgL4IxfyTtElBfGBFoKWkdof9ZuoOT3BIXjZbefCUq2/P82E4c68divaonqdoQ
mhH51Cj6o44qydjHAcbwZCdakSFfUNr1k1b7fPkIBXvJIjo1nZrodbQgnQuapyo/kTIXWE+RBEYn
JbRA1tPYFKE6/DVKTe9MpS2aPOYW9vYbyITPW1HYDQr5tJGl+ljVzqI67afqfv7ahgBLPJpf41AP
o7vNVx2wC7QR+EW68F0GdP8VdCt2j0pNIQMYYmCui2uwJoX5B9ANBtJtHwCt3VHC6rYO1uc/IHXj
Vfr2cpno2SrKzIqNEa8+eQiNETXvrPgKFOUn3aKTa1Oh+0ulX81V8ktXrcdOXxv3shpxfcf+Exjf
kWAExE4aWILejz/Mt02Q3XXf25vJmVxklJ3tKwA5vw9iUkCuVaVdw7ZiAxaMBQZD+20VZ1YClKdj
fAXMlwftXrmVPqQok6PY9wDAHowv/SVYrEAoYcLO0orXbIrgsKijVHMQXTjDIXUnP71PPwIo2Fm/
J7Wrf7wslhdjvzRI/14qYRwI4DiTZanQt9yNYZF9kfLWkdTPqVoILiw3qbgXxNxYM4mJNiWS/kKR
gzlBtwPsvDc45RF4f25yso9Ce8s1gK/HyPbgaFtREmtDikkL509a5JPP6ZX+PII30zPhSoirPHW3
Un6IUYoUTwjwpZu2rSuGiYkQ5mFWjI2WNBU4EgZDGp1STt0t3T4kCaZZbdTSkvqhBJNTWSvee070
VS7jyKZ1m8ADjhf50iRIHKLQBBq+ZjypmygjzYtgAWenEcxlyuesR1ufJnUuAZ3AyNcDaCOG/NDL
YG1oSFiq/320Bq/5vTTGGJhaVjSFahQwBpiROqCeKzvqsfMbWALre/xYC+czuTdytz7mBIdUl6wO
rcihagNwuk+eJ1L6WReLSq1cS4v8K9QEwxVngwo62t4AJI0HpxbWt6ATOo4BbRqZ/oC9jVv/RCPy
v7IYb2I1lryYA14dmCIEi0Tce0myBcNgBOuQuPYUB9KqHbf0o7aOgliVH9jtZDMeZQDIQIMB8t8v
HslJ3PZn/oRQRL5bA+InD0PmtM/R7bvefPs1M5pTTsO4JBqJwLJJgmx06tCqXpqCpLDwrdipLUcE
y8IPmndrZXRHmUllSCZd650SDB8xMYlcqfxj9tCsGcaeqArJfdTt18jcelXCREaV4KW/nrST5m+H
6oqcaHeAOOOkUh05e1rt1sbEsauSLgVowpBvTqpbYxhui3L6ESdgW5JsIGpn192WGI5h9Kek2p4i
3fikKnntylsNAhAl+6aWaE1OtntAmIeDgormmssHLatKx4rkTxXCVjy4cTZmcrhsGgUfrjEu1owX
UwJSAjhCwfqRrkAAMkR3mbqx872xACqAYso5L9k2JC26dl5yVhK8nF+Httt/nnzZa+/Eg6Nc7w1S
DDQz4D1/NrzSgfp3VWt66uXPpvUWchdrP81FlPaj+3K2qJ0YRrnyKIuHTkGqaj1Rz93fdFeUYU5M
xyxaD6NZytjOm6XDZ2YkxrD419pQnKRE6LPMotiSe1AGJpjA2ofGZpUxCtU6GUq0oFajt0ruKHn+
MZLtb7BOx3IZntqtfhgN7TO+p4TvztpA7cHr10ZgI7usk/zAaPchjKVo6lg2RslGifOGTnAiDfRo
3yof+kA5JYfslPwUAgfT42KPE/zeoJ3EYBWyI4zEFGCUkdYjQojV9aqP1+c2Wly9Le/TxDiM89A7
QEjzBcvkPX73QhkdigGoJPUScn9m4tAJTesnndDsPUxoyh5l0BKNIXCyjbiFKsIvgM0QC6Nd2Ibd
w8kE3XZrUsb7RPHALDBeq1+Lo+w3QetOhzbGHARwexYvRXY5iN3mJC7QcZqo8Akv34AEGLjNmei6
mvNRnnT9N8CIDAj06TkFE6V+qgPpqH74z1sMaYCbQRSBKSPAj71dcDGNrWWNgHdQHqvj8heuDtAr
DKcs0YLTuWLrw3Fy4DIxAF2hgZUG803MDqupbC7j1NnBEBhho6NNbDuoRz2s9V//jyQy4YucDUlc
Y6oTrejgwYENR9wp+TH6CSMnWQ85ep4Em3oenGGNJlJsMnoYMffBbCqamswGCK7235B7r2NOyM56
l2Wdu6e3oqjJ2ilsU/Z9qUqAo5Hr71v7GDWGwOidB7RvBTDnBYCVqE17DdOU2ubJKep18exJmqid
ghPoQQ5gE2TKCEPfBm8XknW93KCoZwdL0B1HDU/oxDOue1z0xvCUcPUypwvptOV7NvBVLtuzuCmT
DjpJTIsSMwvymPw12kAuvXxI3D3cyWD0oagkoFYCeSJY+oe5Qw5mBpKPaLr23A+iF5fYiiLDp4NV
lhEyo5+s2lRcrNy4UvOfeMhV9r1p9IL94q2FNubKim7AEbID/JvRAXVlw20yzZ8yRpfzb2MqAMzm
uDfAAygW1qGjJRfI0m91odXkQUnyhqIEk/rvgIiEzRVtyYfVdQEp/647u5fJOLhOByoIWZIapZXZ
R0e8l57gd0LVa8JeMLd07kvfLo9xa1oey61d5SCfHDfipqTqHSUBqjXihoOEYREpWr2iqY+XlZAT
7r8Vy9ywSJMxJaykEeBJtFN+BSjk2xKduVP4B/UiwRLZxFQ0lamtVFKC9o8mdfLC0X90x9JvkVVA
IVYP++N2wvi5gjSoGOCCHtXbWAULBdsm8OJk2yY2Y7LqxF7WKdPAyVUokbsaGDpY+q4M6g0gZ2rT
4SGX2YIrzrPDiKaBPoTUBqgPGPWp29LoplLHbHD5c9gedVsUmnAXtRPAKE0qdZ0tS3UZSkDL0tJH
YBW6c/NRjm8rW7QYninZL4bRlLa0plbWoKBW3DolGMbNuXCH5ctofRHo5OVt02XmdVXmjaRFSQQ+
CjT6y5ubuMhTA/i0HdExJwNOOA1EG8m/ByjugcsJ7BFnnGBoeZBH0CPa/yBaxX4JNClPDoqDLK4p
8s8N40WEACf0jO9rRmdqXqhYoQSw5M3TnorPBaB6NP/vEdD8KHt/RC7DX6cG7AdML4FgnI1CiETQ
xNpLFEK+OeZX2+E305hyI37ec4NWTIP8K4sJQ4pBTgFxgFXW2Wl1F0+/puN+VXYiqNWK0RK5UeRe
HnPFh8SK1TaJX87wRgnkG4qkAlgyO0R52BdVTDmlWlgUDQ5PJyoAPFlIiW5rI2D+gYMKOG/UP2gu
oKhBTuTqfg1wB4+4GKJ69zL/lcsOaWFWpRuaGn050c/X988LQg3msDF3J0x78SLX3ULZUa2EFIq6
gI73PT6C6sSZmX7dVJPRGVLKhTpWWNxvaP7Wrd1/PJLYJ/yP2/C6lYzGxPJqLGOPI/wNg72LyYUA
Sy/NzmcrwzyhbQI6HqESjaF2QTl4VOJtUTMALE/ZTZ8czd5EaebYjiZ4VAAPrGRXW5T91VU/i6nD
PxtnyWqKNuXk4LpNMSuqq7db/dXuwyG6LiZUXqObuFScba1AFy5CIuca4d3nMuEWulfGbc57sEaj
x00h32ut8gV2nqtXOxGMe7RQNdsIQXT/jthDJIvxlHaSkJ6M6W9ZOgDPf2vVHxE+cHV4ty7GU25b
rkkNSLzwmh281a88ADNK/hYCDtSL52A8CPaR/t4FzWJfKxHQciq7yujafgMKDK0HBniXzrH06K3D
7EqWH6hBylb3D7wZNzJ4Xe/LLdtptjFpxlyBgS7IV7/+1TZ+B/pFzQUlHU1aRu2x6QI5WELxzBz/
Au9EM+bCkCJtSlNEWFjycN2eUrT19S0sfvEHQJTcV85OGGMtBrk3x1obyjCXIqAyrs5SgLM9rp3L
58kNk3di6M3cbSc4M5OtrWspAMz9T4QKt00FOhkQW6Kda9CPUj6cBtMQBF2iM2Ss0wxQ7Vkncxkq
1pMENI8ScB7ATWifL6+NUzaC09wtjjErQCxZt7mpMjRKT9fk0D1rwCNUr0sxyQv/tHQbaTNkGdG9
9XYbpXgbItAiZyjz0VGM4RFQOb/h85dPqBP72ZPkCR+MIqHM2WnNXCwjMsXBGo7+XNJRMqdRPiBD
KjnkVPlx+VBOaO4QBiN8+/a6Wub8FFNao5LY1G/+13ccL3gFELYBOiBKtcA+9usOdOhTjCejlU6r
28vJh7Qov88Yu3CbSrrNlej7ZaXhuaK9QMZ2L91grskEXOo17sD2dZPmovCfd+X2EhiLLQE9ugYN
HkI53OxWta8N8GrXtYdXnbdUjVOpol443nntJLI9VWD6iuZpfNd58XQSg73I6GIqh+bq316EggCi
amzhHgDG5aTdNyCwuLny4T1n9CqEudf5lpYAWq3tIJIlZ+gjr9RE6Fd8vXsVwYQL8ka2xWqQ+Le7
z6v8OZIea6314lL3EvXx8mq4fgXZaIviUaloIWQUggAqZdWqAn4bDFHkmrZ8GtdmqODpKQqvedqN
eWwVQ8uaft6lSJZlW8lslUh2q9e9lHrlJhxgOK+7kRe4oX9kMDeoNCetj80K+o2p2uWYnkxfRxZL
vRLZId5F2i+G2bduy7coGiEoVo6jUgNorgfx7F2W/6qGe8kQHBPPadkGqpY4IOQE2ZxO1JWmmix5
HOa16pDsYwdk6GWqnKaXvcsKwbtDe0mMXU+XJcMIETDr5epTZHmG8iwMuLnP170M5p5CDRdlGcoY
0/kE0/npKfFQvKQTClpQBkYmLmzxjNBeInNpUxNBDCZNqlA6DF6GSdAXWAViOpqzBpM7mQ6i1WBz
jYBGjfN7C1v7T2AuNRklSdk0JKjpC2y+/X3RymPnGHiyi9L6wi1m7kFf5YuqDH380stNw2Mr/1SG
rbcuV/TtHAelCG2Tqzho3ULUA7ZOi41CajIkZb/Cs2xTgoRnk5ag4i4rZ1g7Ea8C32jtZDFKSlbw
uK41bPDvvfznNfsnLPLce74Txeiq1OZ6RVSkBNQqOy5mdBcDRTRZwW9exjdqPIfSMgkS5JwuWhix
nUxGW0GES/S21mhr/OxvR0r53X/pRsd4WoL40CD1AjCG9NB7qzcAnfkq9tAHREQ40Hwd2n0Go7FR
vgFbd4A7/U3CqKB4CKoz+Y6i7f8RCSPXQewEMkpLss2cNwk2dVmJp3Wra8zBO6zbTgJjtc2y7cmm
m1KQp4e5BPDncigyUeMmx1ijkIecowH6HjRwUmO0e9ZIJLbzSZIkuO+j0mQHaw5TTMSYzXS4vBpe
3hGSbItYgJo7J6XPzUmX7O3vvIIO57049LVPbYq4qsFf1qsw5nQi0qdaseHSmWl+VVfxdVE3V2u8
XduxEV5eGMeWvFkXc0zragI5UBsw9WR/i6ePtXQjC6lu6KuIySWgVogGQgy8KOec7i0CxW2WlAxM
Jhqm1sgBr100VyS3dPI49hRRmxPHBb2Rx9isJcm1Xn1nDki0NsZotYo9oRYKd7c+gEkeNcSXmzs4
meXSOXyxbnBu7pvFMRZLaZUavGpIBFl57ctjB/IUwTuCqxK742KMkb3qRa1JFSA4m+RT3qEvsf0h
xSIsNK6O76QwOj7HJJ7BjgQw+glxcPMh0TN3Nj4oWitIffCM65sdY1R8HNAFkI4IB6hx3bx0fTki
cvO3cf0DchGBAr40/+zNEsYatSID3YY6AX/9P9YMuMeF1g8NYPeoa7FtPIVF5sRUShAjAyZLNp7j
5NuYCF7L/D0EuQZsrAbWQHbKfs3XZTWXVQrSxB3R4lz6YFxcDuaTAchyZAD/YBOpApxZDQD4Ukhx
ZDde5i92m1iAHUsh2RiH48kINVd7qj7T40PhrnopwiwPI7KPS3n/B+UQ7iVDXxbF3ZYJLD7jVzpp
aGZjQY2+O03e4i2PrVu6M7mdXCo0skCA839Iu7IdS3Fl+0VIxmADr4x7zDmzsuoFZU3M82Dg6++i
um/XTpK76a57dHTU0mllbJtwOByxYq2tZ858rD6sV9HQ91GAdTGW03Id4yCmrZjvlkKzVfm20DRo
xd33uWTG8ev1qL8GgoH+429j9P0Cp1JueinDtFfeQ31ssOvP/HlWHzPc2P1LfazY14ftRa7eozKB
rhnoWkG6tnSkvK6isQCRPx4kwY4BeOrpdmNPzA13BAPo3RZz5crpYCBi4jIgweCCXqLAQC+dq4JD
rHjSE5MXmRn2GCctnzf2c+UxzOZKiDqzUBB92QJtoqgbmi6NvAxz9XqQ2flwQ9VD7+ue3z6WGGTV
gELoUG69bnjFaWAXRQXMaaPru+wX+kiPAQuDKrocgFq//9QpbkJap/MnE0Ki122tvQUujS2bhHVU
j1KEJN0rieqGpDL7Tvqad9m9zgqPxHcKJ2aTZ5Yy0PMo61siRqv2QcYJsKLOoNPI5299ERF0Je8K
jU0z1kN2h71s+vvx1vCms9htkVbOd8LiMLJLU4tbdlR8HQ0QGnpN8V0LbmLlRpG+QhbCa8ALOjiC
31/f25Vg987e4s4NSp4BrwW+6K7BdOf0SU2/FlFpSYVXVl9HaasdsHYqUG7CMcRcMP6zyJtpqTK/
mKbIi6H1NtWfxxzTOP9ddQpzv5dWFkEmolOoi6SKPKU5kPIhDQZziL5d37h1p8AR4Lj/wJm/hPNN
CaS5iVaWmINU3Gk/7crRVjGj7h/HXTXaG9bmn/zBL35bW7bFCpXFWRG1kSeV53o/7VNb3wetDRIG
A+SpkU1uNgyu3ESYS/9neb+Wf+HzpKXAW0y8hM/39jyWEt03Z9/urWIfHmsLghBfNyyuZLTvLC6+
mp/laojf85dF4OnN5FBYvVkBt0Lt5HGrvbHqihcLXFy1PKZ+3gdwxWEIrTS8pXVvtsaP64taSTbf
rWne5YtdZGk0giU8BV9UWFqZUVo8KJypNywjGjdKClsfbBGksmAiqJsbpScnz71aWyXA3NcXs5aM
vVvNIji1ajWoWo0v1OLmnlUo09Juj409OO1N5kogN/x03eLWN1pEJ7TUDSF4Unj9gP4WUay2vCvj
LTmVtdwAtXFiACgO3Ub0nd5/JQMCeMZkSIE3uGj6BmBy0vfj93RmJ/bEZG8lXGv7+M7ewiuMWkPy
l6jBLwqX9qn/PiND9O+jKzt6+S8osVa28Z29hWvkKuRRoLIaQMLhhuhn3CNa9nb9S62Fw3c2Fr4h
+UAq0moM/uCOXF+OhrRqnn3EIMH7z5VOIYbzY3yuUBMHQsUzUdmjlGyR72+YWSI8eVUrUtkHIYa3
oKIw7ofyIcmK3fV9+5VdLwI79u2fxSxHjUlfhCPkmKpfvjCzY3fST63/kft2ZI0usUFOMNkQtREz
TjDWnAmcs+j9fv3vTA/Ku9+xiL6BoSYxEroQnBmapRKbhX/AK/bexOKY0XwEqx5IbX9dKTIK1lkC
LvDGRjXmGya7Pf/H9b1dCb6oU6sGlCmYhnnjhZ9U2twpDEjhQZ/dDSvkiDp39VQ3+RYSYG2q5tLU
MkPVcl+l5YQ0rW30vY/oq7QJ9IcwGJuiIF+AnolXjq7mX+u2L52k7FIzzdT7aAQsgYo3Veq+krJ6
xJvUY3yqzZSE+J9+U9R8DXj+7ocuEjDch0TnSlt4MxVf4uRQUDwCjnqc2Zxab/xqfC427qW1Y3Tx
FZYguIkGKPcmE560TeVCCtAdpxs93yy2rDyEsDBdnUH1MrCvi6vCj8LEqLuywvuu3+e38xA988BV
sM1qs3LRvrM0p9QXd7oS0yoqmroCnyGxRnQgZSg/6HdzF1J1+y/ggbb+wI+BPGUqCpmg7553+MIg
TaBoFnUIRIAmeCJSHJLdZjy1tHqLtX91aReWFkG8lQI9pCVOTDBMaD5+i8iG/Nz8FZbRDkL3/yxl
8ZUaH531DuqInpGFt1pTWmmUqGYakjs/1+62Y86WvcW3ijQOgmmZwd7IzKZUzZw/jeBFrk99szXT
sRpuDMAh2S8w8vJtgygkD10yzZFc9xQbDm/YOWoLD7471+sTmxDEbUxWQyHsuoOsfrYLy4vYjTkE
FtEsCr2ghqJKltm+vHG9b1lYhO5oBNdSHU0BmHwDp0vcKhw21rDyEMVgMEYLNFUDqHR5fgMjSINI
qJWXJOodq8BHWLym4qGR3ir90Idgibq+Z6tJmAoEq4IMAp0cdXGqArWI6Ej4/Ll8ryJg5w5t+aZD
w433VoL2QLYRCFdTpEuLi9PV5EPZaiVKFu/LCP5R7Jr/Ppys4FkqQ1L9F5x7WZxldeKPhQqXGGZ9
kbznuyQdnzlrjwLsH2CjkB5KLfWMYXjSIuX5+t6ueAumAVAVxuwBABTLp7EmTcOgdGrpdfVN5Z+l
LS7mlSvl8u8vH8Msa7qc63iH9A3YnnlgjpUwm63a85oVFH1QFKUYsfkQdtsOUpm8TUEdyytQ33eQ
Tf001MK+vlcrfg+aw99WFk7BeokaCIigihbNTzlNESDy+7yU7Los90HUP3eMbfWpViLVO5uLKJwq
oZA7DTaz1Iy4iTLz9ygxfVsDY5SVvmWfaWG2FlgkPzVbSeCaa4DVkUIiT53lNRb5RzjFE2brIjzy
tdjqlchSi9frG7r62TAfiFOtYwJ3Weg1mqFr5QZ1GUrGp0yoB8NvH6Ah6Vw384sWYXGVoYwM7DtA
XHODYv4dl7eylDR9iYzDU+hwFmAMY376rVFlpzdkSxqnH+BRfESB+K0to+fGUB79PALBrR9YSq7c
aHF129bxbaUJ28gyhyjlmy9nez+MXV1QjGFIYAKqgp08pU9o6fxsB7L3Y2WvlpibzuK3KKDWqLSv
da3cidj/MQo5supxshOV23HSPIM0ft/3yu76stfeyu+WvfBXznLhk6jCzCCQqGn891tZBfFo4Qq4
0MbxWAuaGvSD0L8F7kTnS/DaCKnWYNBBpf4HQXO+xT58UnSajF93KV/W7Osc/O5xaaD2CRIYG+gL
C4mdnZrgWlAwKx5trm7VVy8MzqflwofCOlGMptVRs8nym6ZPX1mkvOT1Vstz7a7DpYpbjmEaBVXs
xanTEzVKpAC8yuB8qizqzM2PuvTAIG2hk+WFB03yrvvJ2jm/tLhISWoZRVdgeEuPaWdFkiHVsym6
NP+J5dfSMGTPkBNDsmQ5DsyFkWYsYyW6+6MDT+y8dsbLoNfvxk7gqlvseh+1aNGYIwwMEUDoUQ26
fO+/VkMlcAzU2l8V3wjJ3Td7xAPA8E0oe9geWLtG1/BUH9ITqbWZPaws9531xcEr5DjCoD92NMZw
HcTmhDvsghNxW6svXcQE9/oH3Fzt4pKQmhJM9AL2ZoQSi0x0Xg8KNRvIeMXQDdvLTsvsREDuidhk
x9DE++8Z4bsFzzfnxeFgZEqHiY6lR1DJVHzcU1lh1/GuHEAaNgVWm5Ubr5O1YPPO5KJiACX2pNQM
Oge3GVpaWcFhuAdVKTI0eX99f1fu/UtTSyJ3aCtUrToOlTcl+q6PitsiGb+rrP5M49GJkupbJCtb
cC/81I0zsziW2oQQC93nwhuL8IkwqKExVn3OQLayS2TIwEiJ5tRKeug7wPqEGltMh3p7XltZRaEh
quiYZs6K4WHs2GurQmq9mFpUxur0W5vV3BwJ1d0yHzG0IpXEkmTlrYmKzoLsmtNohldlZWiymh7Q
y6hSK8Jr4mxkBjr6uSrvA5KFOyPxkyPGYAq0on1nJPVRklBPKYZ+x6TsRq7KUxKCBiaJnwRPn/0m
vQ+jMn8MofBb21SC+mEC3XEzAWNXbXaqj9leo+jcljAg30FbOTLSnyox0ocukSYrm7rcbeJG8Yhf
sdEsKPgEVR1/SlX2LZMQ+kMpgkKf8bNqKyf0B2ppjV9Yua/pTp3JhifR6hwNvptI4nPMy10mi68V
SJNJHR8yeVDNThq/j7jIIUfjOzxMTvrUK6YQo8NEuy9T+SRpzU3N6UuhgX8ilYGuCVrJK/Tia8fH
s9YHL0qg3JfKKJy+Gg6U5Ld6xV5RjLdyxgMH0faZyupzU7LnGFMFck3uEzmV7CpMHg1Zsvkodrwq
c5dKumz2Mgfxe1l+CqT0Uxu0Th8bMaqL2WuSgGuK8C8RB9YglDgYbfPxNh/Db0o1Irz1/ZMqjRjh
61orKuWDGkS1mQ8BVF6lyhkAXqc8OKC6fTMMRmBSCthikNbPHOwX+zQ2PuEduZNHgupMXd9KyLsP
vDVsnvayHenDVz4OOwX5hZmn+nMv8sSMgv4k8+kwlZIrqu5miOTOVnvtIenZj06PZufKrcYYX1tO
9XPZwMWSPI2sbgxPEVUsIfvcrQtOMBTP8TPl/dBl4thJse7FQHxGXD/1RXZWK+MmbzDMzzqlNklb
v+oS+5RNpbBFJx27XnwveiUEYSF9DePg1A2Kb7YTcyQFmmpcUs6yP53C1t+pOmhyhzQ8SNr0FE+5
YWNM0ivk6bVr+SEauke/b7yiDB0Sys+jNnV4wXTCiur63ogFmL6N8lBH1U2SafDaQFAzYMQ3q96v
7borXDWkZ9oGT5B/ruwsJneC56lVDz1mdKGY7sR+dkCAGc0sKrHTWu7GRWbX6dDg+Ob3Talxk3Si
MBkQ+6YkKTsR5HaZMc3uRXMTyONbKJcvLWtvu9DgtlZkh3SsHJ734W6QSXfSMvEzCyRtV+fsLqbq
5xjKIWaXAEyVDuqepOqeR/3BCGuvY9T1i/h+6FhzDOJyAgd0dmziuD5SPoDdTtF7s8j00Z7kp7Ad
3brUbRoH93VQn5s02AsoImgiNlkirEmNbpShM/0uepqa+TsVYrDqVjnRsfiZSf4R2bUtyhS+B75i
Qhscw+lU8eTUqPV9NChfSip2IkzwLmh2VRND5/ybgd0JSbEL9fQ+kMPYbMngJLpyUsLC9uP4aSiV
PThoTLXFbHJ5r7JTWkPmVf/sG73Z0cc2fExbhIrgpYZCaVFExwjcsBhktDrxiQajjX8VyGm0/gIz
9F9F+qbgjOsqBtMgXDehXozpu5beStmzFkNupsNXA2i1bCIrnhk0SszMkQrSlaU56r45NqlZxOmO
kuhm4JkTVAyOX1itfq6V4CcLumMXAMnLAXWZHjBWYIbyaKq8e6WBAShKHNzlUfhIRqM19TbGI3oK
DwM4F0qUyTJ4lsVCdluVgK4UTHh4bjtBXeD7II5mvhNIOCWU9RbN8jtZ8x2wv7hBoDyOGju0BWbk
JVDVFycjZ4eQQ2Sjv9XzuyT8niXNMZmeelqeSSTdh1lnZXXpdHxH+96KgsjUmtEMEDL7GAjoVOwV
pcUWxU7YQlCF3go6WAFUziHlCa708KabprsaUK2hetAC7KB+zvvIVKL7OC8c1e92fqbd856ZYDLj
HeQZtNTC1WNWaezoCrLFScybCv1mXEc84+AkT+wBda5AIodJIVAQi9hrIwx3zIirjrnVNoRbMikc
WZUPRdn5Jk/rez6Ql0FD4Evpo8ELgNQItyeuFRbn9Y7F0U0Jla3aKD+1RQb6AHxYUxnroz+2rz7V
v88dOrsJo2c/i12hY0ya3GvTG26vE8/azwNlr4UudjEZTK1W7DEmp6LVzv1UncL6ZwvsjxFOGISC
y4RzhR2iq2NgRfhDwBZ7iSZOuRrfG1F9m7TngODdKbSjXB3LnD10Bpi+hvA+q5WDgoygNV6yuDaz
mZsd6ij5TEGJAQatPaXRaxoqXiK40/cPgazumF7s+6Z25j+XpLe4yg5hlx01fC09/tKi8FqgkSEB
2J7FIEPh4JitgLHvfYeCR6Fihtm231SOYnPzk8QPLNCsbggsQ0C/rtVsjQRWnNQWQGOOVFNb1DhY
UXzna/wmM954kj1PcvEpkDEyE8q5ahoYwbD6VLcDDkB99i2OVdwtkkOH9oCM3pEGuhcyiPZ7sFMr
8lGH7kxAJQdIfxw6CAxI7UGRuBm23JplxKoO7iiFzqSAwaZ/lZPJq9NTnOQ2jdJ7wsDVAwx7ONRW
ICmOGoO316jcpHlpoCFRK+ASFyn6PxrAshD4pQOe74o1iTPPkGloPgDjD30F74RPqS1QKmGH+m1q
6skjHYyzX9A7bVDsjjIzxfkDrs6SpqPSt1bVvfjNayACYLt0W4rAPU1lO4y+CwZKiqy4HeMvJOnM
ViiOwmpH5hi4BY3foBZ2HD9WPuAcuA16MSBfo7YxjWbe6bbfAV4OpcdCPCpZBCYx38pKuDhtnSmJ
buuwNFNB7QCdrQ7hNfVj6EOWFstf+ZhYtRI5UVQi2p8NPMgUiuNbm5r4xkjg5G1qp6wzVVaZemVY
Y1eYVMtu8qGzWJZbg9BtQhOzlb61TW3rU4j4CqHgAeATPOpQqz113UNSJG6RJ06kukgoLam+VVnh
YDYWLJkQ4kbehuBr9zkuktAUZY0Qdac11Oz5gy75NpuptgK29wPF5PWdimRumFJbTgxHZpkb+JE7
QstbVXQr0gYrMuhRSXDm8je9GE2QY1pRK9zIR1xPfyBemFUgoZk+PUyhsu8l1Q0QS9Ty2RCV04vK
nNLcKnFoDQX/Wp47sQjtIUBtLcUPVluUgjITDT97JJgpZ9+b0jATRXNAWbqbQJoAak4L0gU8n/a+
8VmVGydNvZoUZ4Y7Si31I62yl1xqbrgmPVQtVCtUbachdUfWAl9uXCZiyxjiu7SIrKSpD0XBbOgs
WaUob6sWdBQKhvqxCdBEMdWitVSKDwHDUgQ5t7mwqoNHTg/dsfqmI7HJJsmdumo39YXVtI05wtka
3EV1WX+RI1xvubilAa7VViDEhnYK9+rS2gz510bIVtm94EkJ6ufYTv0fjfGMcH5CUHL9Tj6XBX26
/sTaes6xRdmjYHnj1zGec7NmQrabdqoCfsN/C9FaKXm8e9Et3lZyR+qxyPFgVj1qSaYE4AgoW/wG
qLCZlH5W9VCTDSXAX0RhiyKIDlJiPjMcMg0lssUjWSKtpvcxjCbjC1f7L6mhTkcQWdqlPh7aPDkO
wr/tx8DWBoEZIuM4jv7RRwuHV8lRSSunQk8gLUBlg1G5gVQYSs7ynR8QB/I39kjDXVUVrpxPRyrU
jQ+0Uv5Cc0CnjDINvFLLCk7IaS8KA7VERdSfZC3AgFP1KdG2sKprTW8dSqCg31MM1L+WvaVYjjC+
ydGPIAfmKmh3u75kDpqJzAPFosyN2qMmzK36xVrV7Z3ZRQEjw2ueqSopPamLKrCgabKVV42wY6gh
m5A9+97n44MMNdH58vbqMnvNaPXMDa2+NWi/Uc+Zy0NLR7ncg0VpIy2QsFY5eiZacqpiPKuiexp0
Jo1De+PUrX1VGV90Hm5GYY4slk1jEA01HepyuCAiiH52Fcg7Eie0o3NlC9aYRW1PTmHn580dnw/0
x0X+Nr1YZJ2gXVP5OPAlmZg5yOlLXHAvBpefqOmLAnCVkXcQydLbvV6nzBbSHzDN4Jv/8wuWrSky
iVgvKvyCMJF2eHzfN5Wy0dvb2N9fUe+iLjaNYTqUFb6kQW5UfbRqBNgWl+n1z7hmBbgZojHU3NFD
XAQWyG4BZJFAYGNS7AAlDPrCpdfrJtYC5qWJ+f+/WAhQMJlR9xWURAC9JEA1deThuoXVIibonuVZ
2JrLqOy/N9HmckvDFPDm4TW9a17qJ/UNcz5AkPt2/mkWXBcZEhyz/ZIPZnqQ7C1Axeou/rb/ocqX
t1IYSsMM232a6k9+KczU3zxxa25/scrlPVclHYPQHiQd/MI/oSpuVQPCqWRWSYx/TOyweEGtNJJz
9KU2nPFjkAMB1AyJ1xC/gWJbthZqRQ1ohhLe31wdM5JxvJtpLP/dhOLH/tNsTwFyHMNTMvpviy86
omFiNL7IIUo7udSZRTeRNwKNz3e5t1V0//D5fhlT1Ln9hFmH5SiQEaqsk1HzgdoLunFThWfit8qg
G0fto2b3wswiYgJ6T/JeHw2XDMzxJ2aVfOzNNKjRrBe+VapDZWpK9bnB8xWz8+odzzsZJbgmt9Sh
M6xa4OUypt/9ELW9GQpi9oa0b1v9C48rG1qPxCwmyZY7JCPXD9j6BoGLg8+sBcD1vD9fheiGrtKi
2COBODR4ivU0cQmbtuZtP4SKeYdwhFGbRlP3Aydr1SAzn4Yx9wJSu1oCSpotytJ1R4YkiYpZM7TI
lkMeUgDFlwF0D54KQmztdZZrz7z0CAnCyem90PGd61v3AZo0L+nC3qKfo8esw0VhaG6kHLTopo41
O9dKS/SoG43R/rqx9WNzYW3RzRnLWi0wxKK7PDFnvbLG82PbcAQI6ylKwe5W33bVMTT03wFBgWTZ
spXawluyrmWY8zYObDrqjcerDcDVlonF9dG3fNBzqoCpK9pptLYr34034Rn/h1v8XsjCw7smxfMO
+FLIZDA3p5bSWOUR9SmHWehBAajrRV+vf6utdS0cQx7DpG6KHp9KdFan3SUgzkB5aCvofABM/vK/
3wtbeIQsdImQAYG0wC3o/JL3BnnfMY5d304wbSiDyaoqzZlrsnzGP/yLScsP99biJyziXkYSzsMM
BFPhSfdQ2TmMd5oHiRfw9W6mhhSR6F1quLC1uDeqJCNK22JXR089ZPScOSB/Pc0XVdGc/4VM68ba
lqoandZgmj/AgUOFXj2Q88zB+jd95zYf+7xRVxa3RNVk6NwE5RjpLit6V/LjPSYS74iUuENOvmoF
WmR5/v26l65G5N8HXJ33+yJ5q4NEKxoV4+CKltlaGdlxEGy46JaJRQoKNEaFNhNIxbORuLrhlYPh
XF/Eh0fRe6dQFyEkHJmSCRlOURNUt1Nojhro+0avgyz+n2tZhJE249E4AZTndrw39ek1qf5zwr5Y
yyJszHpJEO7AfdLlACQYBwMlzSR9u75hW+FQXUSNKOpzsEkh6HLoclBrQhcQhCF/zbSHqIT+ATPt
vC7IXgLSDfZ8YwmtB3qzUzOIdrszThNyRQ3oq/CEH0EEKYOlpIZomZl7IOHbWOlqwAB8TAdp1qxX
sVhpnHGtHisEp9mu/gP0OnvpB0Z4oY6EiYw/ui8x4A7xEQOyEUuMd2PkWiH6ENaI5AnMjKH+Lj9i
s6cNVMWvF+iHWHFhaeEnDRLdSeuwLjEPBifqLkDXoA5RaAdVYop7LlEto/7Wo0awsaOrIdGQMRPN
IfzxkcSQIG33yYQ1BqiQ6oqZpeOpmfTDIEMFITN21JBO5dA9jeOACfR8I19Yz4Eu7C9Oe1vFlFc9
qFTCU75v74JDb6KkCYL4mUpl68JZu8UxZQ61RBB6qR/ez5HfEWD9QHSTcrCZq9JzI7IXtKI3EruV
yA/sE+IwpO0wCbWchYqGOIhzmkReKBIrk25ivzBz0PrLuV1Xbtg9Xf+GH1elUwUT35hDwMAc2KLf
R310YiHXJ1owqtS+NxE0RcpvpTZunL2PgR9W5klDIPGAjlum4jVDqzwby8zr4tAKIZCQkW/X1/Hr
h74/BTABjgfsGGIKDt37hdRjOviQbc+8cO/fV4Mt2/VfMKe/MH/9ofC4PXNM8Fv9lUdmdQcsB4ax
JHtL2ffjHfTulyzj2xDofZTHKnfliIPlSUrv0jD8ovehm9ViA4JO56D1cdkYw9KRgGPQcRHU/CwE
kDWUuZtWGoCpY/ZoNFK5N3hELaaMR86mO8BEnGDobhQZBeQAWpCqP9iGmN6qUf+ZD4i8vPDRBZcs
jIvdJlKU2uWU3mCM7aRM/ls2NDstD+47eQRDqc7PEyl317/eqhdiRhLaQRyXwzJYGqwwproKNZfl
3Y0uG06BahhTR/e6mY91Yzp/mt92FqFSplGYKZiXckN0beAiulyCBXiey8NgUfK9vJmpV7duglXn
RyMBjCqq/LHw1ivIEzSQQ7q0Skzig3ZE+rGxro9XG9Z1YWIRCFVtCGI/GGe9IMCjwYJxHICwmMU/
HS08bMNcV7KG9wYXYQOlVhYrvZz9wtUp6IuELr2r7L/EstndFrZufQshi4HnJwrQy3RYBH5Zg1he
c5FYmBwwJH983NjCj3fZvCK0Eig6F8YHMZ9eC7khUDD6m2x9frr8JTXypw7xj6llSRksT4UeK3Xi
GTS0wJ/wEgzN1nKUtbjweznLmjJvEqH4EuPg1PS9UMFs5ty7igyMQP+i+c6t/zyzhLOFSo6KSp6u
4b/zL7p4PxQcEmu8wNlqlc6TRHaHRT5c/0hrbjCrFWuzfihqk4sYX/bhRCZg2NyYUYxb/himjeLn
R81HLAKE+5wADKxirGHxgB3RS2viOsNUnpXvx7f0SfVminTlk/6jsiQr8OhtBw0uasaHWZG6vFFP
5Zet4dOPgtCLX7FYp5b1I8bpihglUeEEuxzcNtC5/ZRAZaTYU7uGjrDuAONt/8H2/l68PhcYLr5g
pbOUAR8ce4peAXInKw9D0lnXbaxGDgaSPRVZh45NXkSOQu2laopnmvIXHWRMmTMd2YP+OKuKF4/p
eUvH6mM6pVOUF1H+g4AbplQW9yNmqvqgBDrS1RQHaD57Sp4GUpia/5hoEWjWvv7B8i7tLRxoQn9i
AIv4ryqBcAqTnJ8CU7KAVCr2+r9gff/YL4avXBpc+EoSdSTNKSLxTJ471ziLM/q+BABKQNcL7y8B
lQDzb9IeLG8H+JMrnQAZcum0qUi1do3jtYPpp/nrYmjyvQNFiNK8MDTuqhO181zKzLGYfjZj9nR9
lzfsLAf5WQL8Fo8FXjzJ45CdhPgU6Bt9+LVQc7GU5RS/4neB3lYoJPhaFVmKKB86kd1fX8ZH7qz5
2/3eL2W+1i8PHIZTRDACzNq76PFI5vgltjmo2B+0M0FGUltxYOnETK2tU7GaCCENwtsJnGQAGyyC
dUJq0DvEmeb6zYOCAYs3DO47QNjq+6pxjPuZozT9sikFsXbHXlqdN/1ivbVehkrZIxNqoN47y3nN
d2xtlv8iQ1lzkUtTizCjSCQ2KswYuNG0Z/JNm6AI37ONYLaW6V8aWaSTadP48QClFDcVAIPlh7TA
6wbYMGARNzxlzR01DBUytOagi7QcRUYqrg1SXOfIt4DsqG7mCfVZOaM5yUCdvgLc52r76zbXXhaX
JhfOmeAiKFvgit0xLe8HCm0OFrs9Ge+aEu3j1i++X7e37pMXa1z4JPeDKPdbglNtESsPPerEbma1
ZgdoNzQV/SPZYbDqutG16+FykQuPZETiRocXwVyaN2WA71QAJXsZMgUEUL/mkEa76wa3PuTCL4uR
JkIy8Dgcy+Y+0oG7jNKNN+H6h4N0F8SZFRWQjfenDMgzSifZ4AhdWIxOK48mPlyFsZs+wIMn5dOG
q6weNhQt/ra4fPGipAvh4VmoqILYj9S+DtDnIPHbn+zcbyNzcLkIHmlMjBrNUYQsquy0qn7kI3+9
bmJrHQuXBw9FJwclgR5G0d0aOSBvxre8FRtMXKtR42K3Fn7eR7ymoATRXG28Y1FmDmUPxGFrqsbW
SPy6s/3esoV3C6UmtQ4eFVcb2n2lNz8gifzj+patm9DAq4kBuo9T/sDYp4oQieZWBugK4cu5Tzf2
a6XMhwYuRoz/18YipxKtDlY5HWXGucz317XxG4+wVeb7P8LQb2uL4xP0SqprEuqmTc3Pfgwm3jzv
73qdWsCkTKYiCzulUWFKwQhGZb4rG8XVa+MoK91dn4vGvL7B697yz89Ztp3wpIJKDIa8XEyS3hdt
C9YLuI4wAjs1tiBlaIzjEC3LSZjyBF0uZTJ0WRfhqWlJ2zeK0KAk0B6KTnN4qe4AcrEiccMVvzF1
FlkEGVEsYRarm5wE+p8cYkM9pHalLD0lXeSIcMJQCwMu90WS9mV2YtXOaJg3TjFG/m6H2jDHcdeG
o10WKL9VimVQAMqr9KeCmZgh5J8nqnqyAUb6wnc5020Z4r1D4ob9o4KdJ8ZTlu3IeCZtaxoFhKZH
zLyEXlEEThvt8kL9gaqp3WoyqplAOqWY9BVfonSvN6WMv39DK8CR68gUyZcQoNduGA+5MSdD0WAS
RX9Usy8S8OFd/tgGn5XkTfDeLcA8XgDE0cTEDAPMCRUA34CZo4gxOZH2Thuor3SKQYFU4Ke+RXr2
SYjbSSqc+d/Axpqt2u8plU2i9SaeJbuUqXvNHwEb7kxJ/OiFfAaK2NJVyeszYmV+eUsIO0vaPFWk
7XqWWWMYnJjcuAI/ZEjjY9gWJz0FhV8nmR02gZHQ7ku6b7rvcz8KlCwdfWhT2QuCL2rEjnnXeEoW
O0rILNrda8FXQTBjS9IHNUzPUpnf0Jq4xD/5dX9sUmz6AGBjZRy5kXhFngX26GMonaJ+qqKWwMcA
YxvVQ9XdR0AD4/2VmXxoHHUEHVFHzNGIzJrXZtMMxyL+OlTHJL7vgI1QuuRoFPcQSzeVgTvVgClE
NLlmesp4xBJ67ZA2w0601CoosbT4ZWy/RfHX/n84O7PuSJEkC/+h4RzAWV9ZI0JShJbQ+sLJTCkd
Bwdn3379XLJqOiMRLWrqoZ+ySx6AL+Zmdr875be1aILMEgG8PEABuO0guRmLsw7HubH8SPB1KrN1
8mL8AIDkhvRHSemcRPqpZ4rfj6PbRsRBFj+0lBjN+nB3FWJXWOAQG0fN7K8y1ThkaPHPE8vJyxgi
MXEvSaafY+5KvHaaLrrRJ0SsRrUn2Y8cZnhMx7Qez3bW+ao9eAIzP1fh0w0ewti+MTHc5RWu6yok
jBZ3kvIxF+WO48V2pu5aVe1MNA2rQXaNGlBzEUPTkDg1OntqS/I6JTmI+tjzAvNG/JRl4DzJh1VV
mHQqNlwFUjb50LTvHO+6n1JXHTuv6UcnJq3TCWWXRjRomeZ1pHNUVnudBm2zlt8PZnFttcSlZXWN
1smD0jfhhDWhcmsnq9yHDOvQSz+qskPPkuGnkIbmCVwNkPDg0Z7neD16hlhCd+WieTBVtK9Xaih4
qArKT5PCxz1c4YPCkutDWTfHiCjS1cSTN1PPqusI4jJ/xE0y7OBeslPsEYJQGgjeJY6I2c5q7MaT
a3G2uFJ6JZo2biyrjh2013+gvHuyKkgE03g46okZTHlzmnpL98sWNKqsVq70NoaKi/FQ6TDTs4xj
sTU7GBb/tFrqSTxrHVtWkp3MaO9khsFcaKaudMhAEfzhjKFy6hPAzWzXokl5RBfXN7gxin1WaP2u
SAlu2aPod5magQJJOCaAZGc/JzsBOlErPIPBhKVpfqqQkIBuGMQ1Pecivhf4D0dTgtgNbdoQvu5Z
BTUfi9jJVEoUxNHIKwNPMGR+3LXfMyoOjS0m9IXZSLG2wvasWLwRaTpWVvlAZX5KeZl4wL1o32KJ
cIem+uPYpTskscCcMENhc82hcnWLL6h7ML5gjt0kH1ZHoUtL9gXwsDaXwihFJitCQ3NundSu+t62
6nerhbVjlzR+OQ5HIG7eVZU/qlZ0ZqoWoHvshEICsGdmMFL9nO96RQWfOIFWIrKQdzb5OxXcj5oa
qgcS9PLka2a2axTzSGXs+6TQgaLGtAUDjwFZIMYDnJKCMcEeivS13Zgu1B+9M5XFIe7Jfv4jpMSK
aAdvLExQOXIdKzZ6avXhBs4i2NggJ68M9WS10l3C2VuVp88kidw8YR9tBV3TgDVdJliSFd5/DuOf
soq9aWwe6rr5HrGudRHGnDLoCV2cX3ulbVq0lcohHFvDpM69rEreQA+M/VyHHTqDlLmSLZgP0Mqj
VrRr8gHy6xanWKHuSgMDT9ho2hbm0Wkx3mRt7GcxDJt0+0ajqMRCe3iCq+9Rburv0DRBglVDeKc/
1zp0HhHq01IyR4VkD60vOgSZfo0/nu5o2uy6Nm2wwVU/y6E0Qbo3B4eCbu6SjsB5JBKp13YQB5WV
OGoklVwpT6SgzNTvfQcHkMmc8PMj6DX5LB1py3NeEfRui0gKZJEn13aldECgmKYTD/BwlTjk0KpL
TWUfQZTqlUyO3dTWjoSm6VUVRcemyU+QG521lJkuyWq03vL7PkcpggnD6etcPqdyHBSqgCE6lS2/
hlbd6eNkB9tarJxBt3BwNcIhHe7Okp2UwVhBBky76gGhyPMIV2BHG2DZKPf3EThmDLhV2gG7Nb5F
BfaiCZcOYrqKmM/ZIUgYkl9q4onaeOBVtrfsH8Qu3U5/gOueP0lV59aVZLiTNd39D4xz+1oIAyFV
MTlRATpjY3lDz276tHBFeW9HXekSKQZ/P8m9uoLLhEq+Nam4wW1fx/fvTnGLalKsBaWalT4fSlfv
TSg6S6+FktmpNHvjurUac18EaYu0gxAJMTKrhT8z0xwtPjbVBk9oDnG/igIXSVO8zFGLYwMxZ4Ny
lZLk+7aUn1I+y95S6Jpa2L/nxbAX6UZGbPU6fvFki0g/yQjN2gkJFSP/2VnIDFn2rR5dVxAw0rcM
Zttfx9af9URIwF2Gu4tYXxuSghcVHjTeV/vqJIDmnx0fq+N2/9jq3fL3oy2LPmbFcs1kGKokBUyY
q+lK08sfrdRvZDTWb0sqClgAwAIiv6zDmH1kALKh/HVbIvCSBS1spxzQ2oie162SwWo637wYbXHF
TBORSEolcFvy6b3mwv7Qj17hhYjKI2vRYrjVxbM+938/3eKCMrFxgMkeSkDUgssHkKZF97YxKda/
1O8hFssrySPeMivHjgBQ9mzDxVKvKODnlLrjjx5MaXCDBhGQfGs2rt++YCOFNgYkTD4RyGHEFXEl
xxwpVHVXg+KQ1bXfEShbWfE6GfDMwJroG3QBprYjiTPvelca4qBP4idhf3RJhRtC78j6tWY9TwLY
sSkkRR2icHekcCvQR3rsVeMEObED8oET47AhsepB19/a/JZE3wvsnVKOQ7gEVwG2JggIW7gAiOHV
Ks8CcBNo1tDNXHoM8te2fE3No82BHLVxIad5YBdAJUS7mIzoVIPFaEOCgb2jSceJLeOWIZQfhezL
0U/S/IgLMSBaUPdKEgOE8B51wE3HYGAZ912h/ExrbJ2TBJyJNjhZX/umPEHemmgkaG0I9zmkyUEH
c4TRQGZw5D6hw01mjm4CRagwWicRSlDV+anIgDtAhFdSFVaMww/NwpXGLPZ9hj8n9JsW6FY6Qqxi
K9GBpVAZq9WdZUz3+mScoil2EfLjyqt43aTcdaMV2kaEI99wslx5L4bhtu2GowEAQtLnPoEWhAyP
ST0cWG89ZaV2XcLoRGnZm1Y0oYYOgF6nQT4OgW6mDxU1nQzfKk15YJnMzZIXNb6yROJYOXo2auZF
oIbRst+LHp+67wMbEnoKQV0FDkYFATVoiPso/8ZtBLMTcJQaInhzclnZe/IwHXtKD734IRJ5rzeT
V5ivIrlPYLOidOI1k23c7aewg7I2Su6h83K4oDurfkqxsOBfFVgx9YYaQnqSX8czyaQqk6fajN1a
UnxRZM9ZHAErIyaX1ign0TjICxpGXb5Rl11dkr8XxnLzrDtNh7JYBuw3p4+5BchAhz6RTN19vfS3
hlmkGJVEGQqJ40ZhUutlpCxoaPIjgdL362F+1cE+na8Xj7PIM1ZdYVDaqGiHwhEHN2q6q4Hv/eVI
4xWKi3yAtk/3GiwIEL096WHkwP8JXI2rOnPS71ogvP5qayffevZFVlK2I8XKSjQMRMmhJ4ioKuax
9Pz1k68fFxdPvjguEEAqo5qhPIo4avbFywq3DiVfU91ZuJAX/8AAfOvB5n+/yBuPU211qKgYQVs+
NemJjyfgxjeSdP/luaD9NGb3JOh2/xwkU4G3oDFSSNB7GzD8DCF2n/1vIGOPJx/9mEB7PP+rCg3A
iJoKZ5bPwNOx0NnMxTEDpYqeImzZNEv3TUECdAK5Jak3ws7P2rs5WkIL09x5oc1Q5j8fcmKSTSoJ
XVrmKT/nt+NRv7LT8/Q9hUelCcPWju4hfZVjR92lD+Z+i5q8+iEvhl/MHWIAsJ2i+SQgxneD7rm8
rUBZDwgvxlhMFn3K07hVMAan/v/5bVEFju3WLg22BEPrqeaL0RaRBtAbolVaIKwqdKOZAfpMZEe/
79xy34T5TXVDT1tNOqutJZffcBHaa1qDBOb8gL3pzqYPoCnMSt7pmDtovoak7G1OrePCt60OWQ3d
Lp52EdyDXyNBvk7QIDRYezGBGiGK9PXrDWZ9jqBJDNYYECotxYRDroCoVWMX08v8amwSMHI4w7Ww
Zhth9vyePm3hEBD+PdBSB0qGDrxVlNdBlxCu2eoOhPUOigZa/DY2/+ZYAjFThUUrAvqlJg9CF1nq
Zv0Q+DnhiNOBDmhblLeqeOvT0dBRYbZhrIUuuD/XNxvVMrfnWF5NdlzxyidI2fz0hn7Md+3paIe6
u+3jtTIrZnMf4H+JBcDwkneQSDIkGkzFuTPV11qveNjRNiaFMs+sxcciZEa8o0XW0j8ZolEUndGn
jn6RZLKDOteRyI/up0R5gpvLVd2ZuZNW9H6MNX/Ojg5WfTRNiF8iWz+kUnSsWn7ObX5dA/ZmaYP/
9ZRdmUl//LhFMGBQInifoSKc6x3QVA2y0y0y05kjT9Dh1NbGUbXWMATtw+w8CmaRIi87vqNck6k9
ogmjb8mrOUfLko1MELwO0OnbvEwcriXReAYSB2J/+y5HTr/R1cdBtd0hlT56Nd5rXLvlJrT3RWd6
bWRnfjEoB+QxnywbOKYo0ZxyVPasVAH52SJkrCzxP37/YtPsc7vkBYLrQItuKblKrVPcbF0B53f+
acLAoRWwbdiNojP+z5VgJHKVkRF5iCGIwhxcTn22uk6+9V7ug8y5efNbGw/YU1Uz4S6HhMQi8Kw7
Oy2aFO0dWij/xJXTYX7xDEKePz5sCxnWVgO6jrCRwGYO2OjFEcDj1kYNRmVhTt5pme5sBg27dsU1
3fHqLN241a59rsvRFru+hJ7RBhdTrDvZBEeNuHV9Vmrufb2I1kZB+VnDdIaj2yfVRIq09qCChRmY
+Rk3zCp5qfjGjr+WWJnXDUaZt0j03P05KbiI4OySYgx795cZOGg7MO6dEyvbHdZr2+LlYItZLnhR
DHA4NEFha08T2FSeaFCd+PqtzX9kOc0vB1nMBI0TZMTHzgyECg4d+kKuVKV/r5meO1jIZGM0WKVu
jLeYCxMc9+y2R9FgqIXmF7JyzIE6NJPoSRrglkSTsNPFSecFju/hKuY64qKeXaWm9D0mkulMKhKP
rB/hi8D6n2iw3hk9SFoTtX0jiSu3U+IP2UTuqZKQmRcjyh0Df5qiCBCqqkS9qcyDdNALpzQ1FTcc
E5RPwEPKzJ0SzR+pWhyU2kBu0yxkOD1Uo6NAxB6yJHlKc2mXljF6rgz5OMjprVrn2KrV2G+LZl9x
w2uqBpsE8Eqtavh1mR1Ua3IVq0Ndh34Hu/EZCMNDOqanpLcPLVVmBCSUUv3MDuMvRMoeRBEdYsVC
zcK+zY3ynJbKrW6RYLTyn1I/3rO4uyXI8gdRBnqXrnlpEt3havDU2NVrmrNi5nb6XG6+sanZJbFm
OmmZ7BIt8iqLn1tc4oWQD5CWPhaNfqPbjd+39oOW1zJK4SZYfal0Z1OtQ1KN7duc/FTT6uPrKbd2
iSAWwD2zjlwm9jI9iaND8IwPOfpV/7IcG65MdAGLm9RFXn6v7cx966pwRaXeZu/x2jZrEdA7TKDh
IGFfzHcVpTOQEiHh/WsFs8N0/1cjSf4POhDX7hJ40t+jLWY7aAB5buQ1SIMQHh0gxEbH3n8Ew//m
LoHRZoaLOTfHLzs38qZOBaw4cKwjazmb7ZX9zS9Y1V9M8OIg78zx5euPubZJXY652KSIPNlxbSVw
J9b0k2TDmxQ83vevx1iLSv94sMVHQ/MqEvQjWvR0BeoZ3ziYV8NuJOhP94CXHNzsnb/ZKG9v7FZb
z7b4eg1ojJYoMKycqIAl33Vc9jaebG06YpNC/yFAGDC7W9ynS7PWdAnQYXwyGUSlWaIR7eFsE+Z+
7Bv3X4+2vtf/Hmx+3os0iFJnw4SOThaWyYFJx5hRQBihJBjljRe3lgvBPPw90uKczFDBNWI+n8W4
ESGrZX2ww69e1dj/Z9B9ZfX0vxhxMQ+LXqbgQDYzCsAIq/GKvwzB5EGpGUh+wT2A1aV/V9H54zkX
E1PWJtGCRMaQEN4Bq1Q1kTPFm3vWPAk+n9G/3+ZiHvKeW2yqQOGOr3Fbd5tyx9CqTa9n0H88Iiux
ZaO5+f0WwS9pa7hyzd+v8KbAIGfVV3bFDlbA6eOvRKS3mZTYeMZlj5uaqshecR194X7GQXQDzg0m
DUBMzn2/SgpkxdZDrq4G7JOzJbiFTNbi2zERoW2m16AcHp4B4naqunP7DN0werMR/67uX/OW/H9D
LT6gnSuTFTWDjYpVatybUZUfamqhoi14G1pyhnw+q3SQhgfmU1qgxagC0VevTO6ppaR4cjmdWuzr
X28Hq3fiy5+1+Mo5aKyqHAGDgj4bF/4DblzsgMf3UWdosKtKcGf3qJtBth0mbtpuDL/x/pdfHPUr
MNd60w4iqt+23HgRZHhgTRvYsraFGlqf0L+/wFI9KKPDm9QwvQ7GOxjs7iHA9Jqd9gAqt48NcLMm
qq7u6xfjzf9+sdU2at1Ww9AgGST4W1kiByzsqHczUz4VBF05CbirUYtOgemcT9Oroslvo2w7lqK0
bhHBUwa2MO4oG9yPsynyS/ShoR8McNeW6ihtFX4jR+PWNP1Mj8FJfvGj5zV68aO7XOJKxtM87MbC
t/WTLW7M6bq3LD/Ra3dUgcdnjmRsdBqsX6ouhl0cS7SZgHIcMb271tEd41Ae4gC9jSOgnqhLblKM
VuedrkB3hqsikneLsylRYoHu1SgOpaYGgvxRQ18moL5JbG0c7qtHEghjaIk3IXxfhrkSSTQRmSwL
IzTQCnS3mvX3mDX+16t4a5TF29NrIRnl3FSgGTVo+5UzTWeubNWr1s/Xi4dZvDWDWKk+EJC0cJEa
AaQ/EOCmBgfNhsQfgOwAHLyBdfpmK/bqnDR0pD2BzULCarFLS5SPE48VFk5wJmml+0qCK1hke9n4
LW0LeIacciVxVW0r4TpvyZ/O3ItxF1t2xGrFznKkmNLuUSOZr9GnXNnDSaMs4CQnbc2V1TsRuucR
tSNQntWtf649ZEYikqRdHhqmO9yi0HtKd8kperWuC7/z6d5wmnk7Jn4amLfjRmA4//FPDwvt88z7
M6CvXrzkDkRPm9mlFVD+YIhvgmws8dUld/H3Fy8TtSg65bSygonep73sFLh/a8O7RraSdquz5WKg
xYlWCXswrJpHAJ7AejbtvjO0SKFzENX+Yd9F+qGw1LMpdQ8FHTZIJKvr8PfQv9xkLzZPTZEIRduA
FWALvzZl8TDUpjuJZGOY+VN8+lRgd85wPlAQflkPXwxj5HkvJZqF6ml5Lia4ExhAXqHZAw1a1NxK
3K0fYxejLY6xPBn7vCSIqhP4ofhtpLxZkjjaorxqTA0IURrqM+fTKPpbW0bnZaLv0dZSOtQSrlyV
z1afEzCtc+FoegN8cgkktZ4ouidH/C7lGqDUNDWcf7EjXvzoxTGG3gAttZQaoWTGuasO0GcAxRsL
om8MtAYcgTsO3OKgooDAeJmzBZE5ZbRBKdvGpQqnzX2jg3vOUDeU0SeoJfvGymBOzAJLaW/QlbWf
YrQwKmXYDCqaZjjyrigsJvg/w0VFAPOPzRUyGJdFNZo3S/D2Rfxi0vQjF/rGkl9PTVz89sWnNXUU
r5SeRYGwpTNtZrUBg/VPw3+opbhWZXmHovljUg0eOPphytAq8/VnWo3JLt/e4jvpCq+nvohQ9Lye
WXVklz3SR5QkfRWuxf13kmwNuJZ7vBxwsccmDXJCymSAwoFOTqiIKJyqcTf8Z6rstT3vcrDFgQkM
bjzZ8N0OlARNpMmPKIbdx/gNaf6tsG1+T8st4XKk+ZdcbAmi6SpOBdLrkCxCUntJa/1HSa21TfZy
vMVpMWQIErsSyKUB1UJfkelONqddYdinRES36Ct+rwdyDysB7nTWv6qTXCQPl9JGlHeBm55RKn/V
ZeKAstvKH3zrCq4Onr6lPNPXzsaL8ZbCRkoYLL6JNctum2vDLcO2eIStT9Z6dvmAeo3TkB1JXFM7
Wd3O8LTTHLU2N7HhxiEs1BKHPfdX0FLsBGrqOxbM+ph7qDtseCm8QgrznIRNYOIGRqHVcQrYjdyr
N/Eb3O4elPf2KoPkFSvh36W2fqdgF9Umro5cNQek7fDorql8i7HhfL281w6qy/e22F+I0UdWhnAj
0PitjmR1XVxV8rlK8ORStvt6rNUrxGUWcnHuC2opI3pr5+wBvPtQsjY1IH3m/EjjVmHTbYy3Pif+
k2hd9qINo/hbMszj/hGeoVcN6cKvH+lXvPBpVf9O5v7avy9WtSqxtBDllMMaMAqhBjnV34ogOaFB
r8ODzVkYENEPw5PwGJwJUbH4evz18+Fi/MX3U6ZOazlFoIHNcmZd/p26/meb5eZoi7Mglvpoajju
gH+P9jdZ8x+ONv/2r97t4iDQ6ZjLpQkDoAYaHocTsTN0O3UMUu7RQenXk3YwFDTmibL+YXVI6lUp
x+wV/H7jJa8eEhcveXFIxL2UQcaCeNXQUGWuXpsSLXG4Wbk1bBhDiF1MKNtm2MtmhmINPHGZU//1
7xfzS5aimCqz7H3OPHfnVHfYXQUlEtQxu/megb7tm2oI2cNWl+H6uQ8D5hmLCKj+MhcjxTLNOglR
E/zXfIQXaP9jv6A6BLkmaTO1uBaYWxfDLScyjOjVVEfrjEQfpeqMOrGjTBurdf1tXgyymL9Kr0pG
M5/2syuJ+tE+AnxCH8mx8mcvCjQ6QsgkXGm/9TLnm9OnmXwx7mImc86acuriKOBcvs9T9TtP+yBL
EAu05WmEr07UpVvPuhpvXIy5mLQwvuhRp/1VQpvjDXTLOP8fOvzW91uENyMRUSqlEsrgI6hfHUz/
4GIDM19eVfuvl+P6SCYkhwAFfbY4Z8ogszrlWQjnRkfmJATKyokIDb4e5r8sgP+Mszw+mNWoJK/x
ArVfvFU2wrxEco1f+Xy5+QdtdxsPtjxLkKECllw0mBVSuqfVddbMmoCNt7d6KGq/n2qxzpJhHLDm
AQ+umjNvA4VvskZXt+2LERaLLIvzjEgptqyZ3qr5sEOERa964scBcGll67qw9TyLpSU1xWSzBkdS
Cv6OYd3o9ePGPFgNpC+eZ/5sF1twCSULhz5MCpK9HmSHNNScHt41uHltxCv/ZXv6/W0Wa6jpNCqG
CDefFtQdHZ1FP9Rf8J1ZgOxiPbmQDjIUkrakOuuB2cUjzlHixSMalmQWcYnSVTnujJDtOtWPg8Yx
lcPotaft5O789z7vh78fdN4vL8aDCWGUKxnGI0AkuKPGPrS6uk+y9p1G8XWcKxuqhPXA5eIBF5Gn
OpiMUoZZ/9flC/0Ef/cDSZs44dVg4fdQywxTp8JkzDCTLBSdCPuxubYzNMekEICo5vnrqbkx95dZ
Jtx5Rj2q8RqFdGtOEBBrmfP1CFub4K/U08WXajHx81QrZ2iZdWeF2Y7dTegxhaubDzLOzronG8+0
nq0BOhL0MbDJ0ADy59ywoqFSowj3VkDyQfqRUOvr0TFv29W1regGbITKILEsr6bTFVK/jt7IV0VR
nOrJOFIyvU/D8NQVVtjYfHCKqX4rCRqY47w7I3uLWK0yvcmEJ5ccn5gJ37V/88Iufv5iahNYgOTy
XCb5fM2fWcdbkcX6zL4YbzGz5bSPipbjAtAerLA/lkB0G9dm2J+22xFXz6ffQy2pgxXsaGUwPqwg
n97V6qUog7b52Hh9q8mfizEWN96u1oZsYhhjfn06NJF/LdR/lCHZGmtxFDaR1MmoH/y728zWy1uc
ikwyzGJQMS8M4yVPTxqKqMZG0nlr6ViLsxCooqIiEaohTKLwOYRMTUrENbo6c9+wq+epHY4CPnNO
lWiPXasEUi3vyjHdWzKLEEmJ9qZTzTs2RSjsN0nqTkM3uqoudLeXu24vyyCVNAr7XhmxDz9tBhpx
soHE2npN879f7DeRxGifZ5IdQN/o1DHIB8Tp4o3jYGuQxTmr6uA0WAW2GMC9HStBSie6iamxtRVs
DbPYyXT41ioko38BH9EhySCIB4jDiz3T7fxaOlVO6uXuZjFua14vtiCZjUUPw8o596YE5q4Mpdyb
YxaBXERa+BsrdvUQulixiw0oBsegwl6ch/wlv4YKdfJyj/poQcfF/EWGAu4f3IpX44ffY9pzyHYx
Swj8RKkN8/AAyqJQcqIn+a31VVfObvF2g+EO9wEnhs+vutsKlT6NjF5EE8BZHbVO0N+NxTKmFquF
GdvwM5SeaxlQmEel5E5qE0fZAr5/7kdZjLVYzozTpmmtSIRqBQFejlYbBok/dO/AJyDd4Ciwat/0
3Zo/1x+h2WLQxQJEz+04Khpc9CDnxeO9tuKRJzckf2mLV0l8S4et+8Kn+bMYcLEYuWyWdiOiIqwF
zBCmxzYONmbop/WwGGGxDhNpiliZwhVx5swzZN6H3XBnhxMK4fZGCD8vreXbs3RNhVUWgLWfGgWT
rtInXINhEFjk+F/pWhJHK+nJil6KqnJ5vtkys/a9YOugmMBdabK5bF+AJhrWU/aIlW0OSFjrmIya
0KE9h0l8ZT5RSuENr9UvvZl+iKx8JDR64AmQMaVknKkG+g5ckFHPkrX7mVHgTCbaT8sy/PobfAqK
8QkgcCZo+ieQXdqLTzBv6m0sTfjIKQ00y0vsFq7RYzBtmeJ92nPngXQC1aMBa9ZPzbVJgR7qRMb0
nczHKYuvps4+RdXz10/zOeiaR4G6QDchOwGbdbELcEJKiZkg35MTulx31i0cngMJPnjb8oKVB4I6
DhQXw8aI4Pb9udWxSs1gHk2KUKUpNOSaW+XCrUAR+/qRVibuTKUHrttGYwOcyf8chpuxRXqBYThA
L2WCunAMCwHz2oazsWKd4J7z9Xif77pQkV0MuMyuJDWpqZb8MoaF27Xm5sUuhvlVDUpWSA7I5ToF
6A2g80j//yX6x8CLCHOcZN0cGHZwgz7L7S5G3Q9A2Nk3tLQRMI3dRhhg/pIULzaFP7x2F3EmyUZh
qX1ehDnc6EOdm+9mkpzlHrii1ASXBjnryo/laM+ARkvzQyZ9w38S4G4U8nR0IwgnUgDNOFye7eLM
B4Di8yuTg96UH2CuPUUVMtB8R1UQvtSzNp6zIQULwfIL+wSwqAtT4XF6M9lrnx5mwoMcK46RvNP2
Xka3SlLeNVXqJvajsM7ydFfKut9HgytAKxqsF6k5x/q5G36o021hPNf1URkIwD5QGMrk0MAlpO0/
4GUPFBcHOO8G/0nWAs5lGE4CgXEJOquqwzk+2tkSx7Z0HsmbEfXBVNl3JXCE0rijQNYN0k9JdG7T
Vm5VGo6kHlr2kOmjK2lgYZWgHWUGAI9mY0Lr30Lx3pk91Nt1OKWFM3QfRS/cHM4rAxWONb5U0kM3
AO+ng/tTt34O2qkxZE6mP9Q5cxI2Og17KqqboUVGD86PHMw3FeW+Pn7RCHUbS7lRy8Rp8rtmMMDT
vZO1Zw0sQkmtncTE98iP8fSslDoUpS/S9INHb+AIwv6l8HlvevEA+OME47bpjRgHdM2Cwpu7VDtn
qeHJtoqXLnl1Mbk1e2873KPMaxg1hFl3XcuNV9Ejg6rQzk/N+CQl12KA0uebat21enE9Nc9j3HpS
fWXXiW/qH7J4ljIZDfcgXv6i8N3bOQpqEAVRrQ+14mfF0msle+W95mRp6RD2rSIc6yqMqifaG/44
wVIEALspfSWs9WDm7KV947U9d2z9LVUypwZBsayFp6LEyaaHHqWWhL/341VfZk6i7mK0PUrkWRnA
8oCG15TLVzl7YnoPHuBrjQYbuTwK65oJC59zZ3fC49lb2xCPE5+D9IXriqfH14qd+rXxbPYt8iXx
VcTRTTt5ItM9vSF+pz9nUu/n/Q6ws51cvHBRIM9cfa+7o1QBvtZbiIvs7jqzenhitvq9TCB6HDng
Jb3Qwgiqm76HBbUomVOw9kBjejeInnly/tgqp5Kdyw5WLFOEvBdMF1ruG1Yb6kPhgt95X8qwBW1B
iG/LQBkRR6DgV9ZOioYLHnPHpA1zB5K5FSAiurrrOsVvtIC0apDLaCttkFiDKQuj96b+pOuTTzvZ
nfkcaSvhQHyswDmrI1SWkzKUa3C2gClzCrt2tOijnXJXnYQz5o9VAVmV1AZt9KBw6g70aeyKXQST
UnT7OKOBC1OPj5P/jNuPpPogyh18Gp0EQVssQNRqFbcl94WFELJ7GMYHY3hVpteJ9y68oJxR+wGz
pBYGWFN+SKIOFvRwqscqABUhYQBcWNwdCb1ppQa8pw+otwGxsfdjDofJmO+mGMpE2I8SSQnTDHyB
JkFOKhvsF2LEzxIvrsD528uMfGPlOZYhAsuIb89yVHVwyGTfCmB1PFqeR0Sek8n2piJhfxtOSZ4f
VDKdbIKiCfSDTiW9NBZUrYaGRv58RL9ufaTidWj0gz4iZVDNbJUOAM2yxV+Om8dqSqBxhdMVfZ+m
+EU2IgfuJXe4LntKI33YWnFNDZiilEjyRrXtdK3mNuCXlWj2HaYWI/ag/taAsdSZgmJ86egZWL1G
7SuygB1CIk6qdp3ALqlPwJNo6us6Hlwid/7E22ulroOilNy+UhzSXhvivrSgikFhITtaPHWLOg10
G0a61otsPiPEu2G97cWGHBYReHPtFUuVH1JmHIrixxAbIW7dPmGyPwDtUvTXRvpoDz+FafuJ3YEG
ycJUand1g2mOpjC3a09ibmP+1sjivh8mN81l6BFAtoomt8x/CBjutbAZYibQqld5nAVV/z7USqgl
r317lMb4SoWRdoSjqtBaX7QN5nkclAm63uFoSiQGMRtWX4ESmpKgTFkpXjGzjEZs2rTS/czIgwbw
OgrkKuzbZHFspc6hfexmyp1ufuDIdXL7BGRcnLwXVeFMxRs1pKthfDTT5CBFA9z0Yuu1sJlngG4W
jfb3uHlGAxfgcpJ96JO7TOnRr8HZzyEdXGZotwY375JRxckKkbTcA5qpk0DUwz5V5BB2tmlQRs0e
ANDO0eSp8hLRX9Wm/t4QxTMh2vdaxMOGaNQ9MRLFlTo23qlj//1/Sbuy5bhxZPtDlxFcwO2Va7FK
u2R5eWHYsg3u+/7191DublEodsHtiYmYiOmOURbARCKRefKcqShwikDkkyFVwoV1R+skWHRgbPXy
25wVV2lb9XYWTp/1pbnqVXJqKAIoJnkfu1m8MqbleonkB7AYHttKdKWovTfD/EuWasdMr0+QiMJx
Q7Az6vS6m4bvaRTKcHOwIkC5MAa1Yrmy6g4YB+zqh2UMb7SO3lABIIq2+NYI8qc2zS2jQ6wapSR2
ulS4VssJjKeQTMWwt6P29FkZEZv6IR8RBUFJl8ZHsQ/v43pQrZAYt8OC6Vw7zYEMwpYaL0KY3hl4
blvJAsbeYTkk8ejpgnQ90TQQ6yhIuskdaeQOAHAabRxoHXHxc+xBLr8L+nxPwCkqZWPx0MxdINGy
xv4Ukb1o4V0v9C+zMhBHxu0n10bol+0sH7SqCnCGP8W1ltqxgk+aTDf6rD/UC0hFgbYfzEk44YEO
5sMOTP7jKE/OGPXHHPDFyDIAXoUOMyjoU2SV3dDpftSR41x0ThIKd6JW3ED1pLiZ5U6yM034HDVJ
ZgOtCXQNIJ0z7u5egfawqkZ+URaLR8Pcran5Q5LKB5BDpVd0bJ+jOI+cUR0CIpj2mEYeOMECbNsh
lVDbS5t7iQ5XUzy04EwWvXaIdDsKQUY2DpoVxZrdDPGNFCfHAeRVJM6OJEqclAhuWGGi06RmUNZw
RgKFXQIFYZC1KwdVL27iXAFzqewtqWIB7xh0bYMMq1gwvy9ZWfFlWGboF4Jbt/hoJs+VLFk1+HOz
+ucsZNc0CSaAlhQQiqGsDnJpewaNqw48BQYaaiUG2aMoWU0Gj00Q/cYrE9eCnLR2aQ6DPS3mY9i0
TqFi5mQZ5dEaUsgZ49O30KEjSB2Nn/gStqJrIL+A5uosOGVzWsAhqaVPYfYzXpmc25sInK2G8YDS
5KgSb6ClJ3W5t3QKWJRbu4YOxFgMN1n0kMvpc1h+1IaTbnbPWfQMZvQb7A/4Hk5VSQ5pK7p0fqGm
GSzh4Pao5OnRjTkqVqLMXqj0Bwms13LhqOLncr4uRxV+/zMa8cND2RORbZctdDsy3SI1MK6CfPN/
oopUCHcl3lurxjBtK/DP9pH1f10q53id4aE9V3dxDkiv+jVL4pW/0ouk//5cNjCUrRkGqAa0M3kW
UEaGvVbgR+gxiJaQwpdoOPfyS5Hx6gc71RdYMoCKBT/KKib//t0nAOHbNRUsaQL5NJrJQzHmnKfe
+rZnnz/gqTE0THBJxpnKQU9BAmfGiJdROICjTPZyHTVCTJG0oNSm+afLD8udSgPGb/6xxgIBQTWr
qcUkVn5vpM+Rkh+HrnB0M0TqPj1dNrX3NJcxNQw2ebBJQUXn/d51ca+ZC54n/iKVt/mqtdEo7akx
ew5enmeHKQEMRQmKr0JJ/UJ7GTsVXJ/fVKQMf7AYVYYgGEEVAPpL7xfTtx1gongY+1GNOX3pLiEj
wtHXy0b2vA379I8RZsc0eeonCvZXv10O+ZzgGbRw6hg8C8xeRXSm5jiZIZIYxaFp+0IXnmIbz8T6
7zfF5ymss7yTw9TvkuGuFNEIW8PW5Y06H+RBeWS7U8y5XDCHJhV6n6HvKnmajbL2bfqBAmsWHeRD
5oN64DriBB153X32oMog+CEKOGcwebUe5M3C1DbP60JZVAwaji6kclBKD6+Gb8Vjekgh2d24YOj9
pNoNbAuqXZ4oF3R2ruq2Lhv8PygWyiiivna4Nj9B0mis02zC3npZgNQBrKTSo3kr2+soIAgfPzen
+oPmxNed1bnmcbrpA36N/7zpvf4KAFVR4Yf+2VkVN1fleH074lc40JbDiwaybs1Bv14lkMZHPhzi
fMSTMci4lCzWVdjMc+rrj6Gvv6zLlQ6gykDTpjiBQcJOgPrIASHlto/3YouCch9CmKKeawF2Zt1p
nVquvLpQH3xB1SaDJmWHIWLB757b7wO1M/8/i8xiuVujzHLbcR4V0Dmnfg/W/RoMhoLgcM7Pni+D
u4JAGUPETMsZenGq81QUcUgxqgisX3uP5AqdE/BtfgZhK6ekuFODhzoXdDhQ2kYOYLJBR+/MIpH1
zG/VRrHTEc8iqHUfE3mMkCKBZVAePpMivaFN0XDi3WtcZg/t1jazl8Ss9SoJzQy+qvkjcEPELo/J
E6ZA0YUTXO1q+qnY2VF2Zq8PUo+nFLbrP+AHwRYjaqAs/j5mxENc1wR4NT81kiNa9wcNU6+EEs7t
tJdDoF78j5m1fL2JCw1YttCsRysVk8e1lRm1VfaoEiYQ0pgkJ60yjj3esphyuDSlcdLNBJrx+Ylm
mOzGDGPEQ/fv1sA3q2Jnq+sI5UA1j3Jfvm+uxiOY7UFQ84i3tZN9RadImtHm+x2d211/fdtN9nDg
UdyZc4/dRFXkIB20AI8vp/F5x4K7vvWQbr4abaZezNfR2vVCWZzMQTVMu8PQsgvhW7fzRae5FhJ3
+Pwnhx/5Jm4y5IJnauexGqYi5gwQuDBG3gQoP4A2J7HyK8nG9YXOJue23vVOzA+/SqKZZ1BpNZ3a
IetAdd2l0yFqAUqq1NrV4gitxgFVPwXzy5eXuJ7qs1O/scjsbCXmbRFpaubnUYDih9VA8OWyBXl/
UZg01xQkbGcSrm05TVE7aghqenoICTguFQnEJySCosyYC54kwkU1FR6ryFetYD4VI8rAc6489ULr
J6jT92Znj0vjDk3uzGXvkET6PgkTGPebzk3N2grD7qXqWrylROWqrNXDXGmcjHOviW6AvEjCzKco
g0KNCVBtBzbkaQozqI2nX5crzJHZhkOvwA8OxorUy655CsjnM8Lr7baxyMSqKYonqN8AAIh6yr36
qN4RvwuMHxmoDEBd4Zgf1tt1clFfTT3ukdt3jLflMoFLpjQU4wbLFf3sanC0n8iC3djXv0hH86hC
jpZLZ7Rebueu+I9FFhVGZlQDlB6yV9q1iD6eZFjrwF7r4Kw9t4/xfx8UeL+9BvNQmRYoj6szLjwh
HSxB/FqrD8AmXXb+c0AsY4Q9XzVot0iPbZyPKHo9dofJBtmi/QuwI91xrPG2kMkfUhJWnTwgTq7s
sjMgCqi6TAfd7X5CwNgxQMzDE2o7wzRjfdB/1nAsALM80/ZNa/CqkBY+SvwhqG4jIEtAd3EXHRXe
Tu6tbWtpfa9v7oA+F6OmEvpfd4B61X6YPhpAI4ke+Bk/oDLEA+isf491x6095rzHUZgUkok71cwW
aEZJ+mPdTadKq56SKf5x+cPtHbatLeakz3PUxUgUcr8ms19CasxoJY667fmAGfOlmAPdtLkAJkP4
xkiT26xGy0GWsiAjnVs1UWcZo/LDhG4QBpw7d8gggZ1SRxSLb/EkH8jaTzG0Bn2AFv81QT+rR/uk
GIAc0sO0433r9ehd2HuWahe1JK2YapyaFNPdOJs6uqHobdElPvWR6glCdkIPiSL+Zz8WI3pu6olz
lPbyts0XUZngkA4ZemoNvC0bPi2oVdcQnzLH0b383XcTGxVAFtB5o3JmsHCWpZFoPc/48KuUc3vT
oy2JsDdZWtB7C3KM/Lb4AC6/YrJ5+fZuYWBrmvW5VhMyqKEgE87kIyA16DamC3ptRL2R1PSxF0Wv
HgcB3WwZGqlK+QnlN1eY9Y/S3IHKCIAWCOFBJpCzI3sBZfuzGDclyQzST+gUgx2/Q8I1HOIA6iwA
4HFD196he7Nkiusv2QQUIzH6WQ9xIHCtDpbkqKcSeh852Nwt2Su9qLaqa94zmWeTcatM68O0hxCa
39L7XhzsQudRpu+Fre2qmAunz6kAVXesaiaik+digM78sZbAKSLwVE13U6KtLea6makh5Cl59V68
+W1wHoAx9zZ0hlciKRS7s8nmJSa7OwjUJAE5tngumGKktFSFBDYlqC6ZgDIJxdVlF9zdwTcLLKBI
LwdTrQZYEKNPgrqAzDN1pj6zo/Fw2dDeUsCTK61U/hqR2Ne+UaC1FuqYP5uBKNHVr0pFeKdp79Lc
mlh/wsbHRcj0RmGOB8WMCRJ75VqiLr1W0PsPogfFba5LDux6b/O2Bte4ujE4lPMopxIGI6v0geQZ
RmoxXtckV1Cy9i7v3h52zoAUNzYOcELw/zIXdI/BC+AVC5wlV/KAbPFROwgwTgUICeBel43tXQdb
W0ywTMjURiSCZNhcnaJx8acsdnLI7122ssY29trbWmFiX60LRioNWFFSop1sqm6SfKbGsxyVlhYS
m4jQ85F4XZX1p/+7UVTT3n+xKE4NKF3muV+N6lXRnWrQykS6iaJ07I2SfiB66Vxe5m5Z9G2dCsuj
InZVkoXlgDRVFE9KrrlhD9XBRQL6rPw4Z+03QzCEJ8z+jTadKHBheBCPUF4Dm/bM8dfdR9b2tzDx
Mg0bUtZptXrRALCHrdnqt+kUBjqYCGcn9JCvOys3bfutQK7D2wne5jMRdGi0pBkgTomEPf86ACjz
dS2XGwFUITC9/GVyAcMdvwPhUtqjRR4432Fd26VPz0SHKUkardDx6YlPHyZHPaTX4SEPUCvy+Vef
sv61S9aY0CCaUjknA1jvk0a9Scr2gZBMh85v/lzm8LG6ytG+7Z/qRUQhl85fYl3p0S+ePs0QoUJS
/LNSs4+aGH8sJzl2Fql1chXTJh0Z7wBhum/l4QAlgKNihr5oCB7uBiAtaieJ6y/akj0ZQwLETZ6b
thKC+rpNtJtOzDh3B+RR9lYpgS0c0gNI6ViGVyNUYmnOIMBdZOhpy7Mo2YkuQlxuRv1f0herRIVD
bNvDlDVPE4bE43L+GFMFwMX6ay3TH3q6uHkIvAiwlEit3WmY/DTpbCLfjqAWMrUKop+ACEfDYWqG
b2a/WDJARW1hXsuteK2Uxa2YRB9SU7DlqMX/zXRSdNijhbqLXGKaIffksoFj1QBHyiACGF8G9RPN
u1tgDryx7K7mZPbFPPYzYXYgTXxQ4h8dBJiaWrEw+YOW+Hfo3zp982kQVXuom0NbPfUzIGy17OfN
bTsBBth9n/MPUzfcmEYIMigTStCTXY23eTjYOqj1p0S3ZXCjNNENAdAgNZZDM1/PpvJkYByoT8Sf
g5gf6XBSovlo1rdkGQF4JXdxPx5NgnQYyMMBsmjtbPoKHV0TL5RVDFrTo+MkFJCTjK0uWyxSZI5Q
185qpNEJsOLaMR2g8Qgy3EX5Tur6FA+5Pc3PgIBbGryD0JcuUo51+wTYu9PXozvX2vUAkm4FHIX6
9KTUEUYxlUeaK6kt0cXpJfxDuTmlysdCzBpL15IgHYDBmyPBhZqmA1otwIRUp6agHjSHjyvFDLCm
UOmVsg+jWv5M49Ie4sovpQ7qo5NP0eAGTz/iIcarJmCIRLvCZg0RvU0bEQKQxJU7/F3MNNWjYM85
8ArLYBnYXKhXONpUBEaVHMo2v6sFwK8bUKuqiGRj5xkReGWh71WuqNBYPzQ6FDynyWnb2gf9hVj0
R3k5Lf09xidvw+pF1UWgWKIACDi3hNBoA0DpJGuWDlVdE/C4XHxe2tjGhvg6+VzpaC8OHbChP1L4
bkafp6K7XqoSD8wEz4dQtnqtB8Ey+NLAPNXmt6os3w66YJudZlUrSIL+gKpaANivG0+3kjbZYAL8
FEMlXAn7uybK7DivD4kGBToNAjbyXd4orlTJHq4LO2rTW3GugTlcIPoBAPQ4Bdq8nGIjetKGBs8Y
xVehF65WvdU38lU0furMMqDa116lh27SHVMawJYOwLI5+AC4AwI5QSsO2ONCDwHp/BlGN5CwOSUN
is8AadZhcitIylElH6WsO1ZK62Tl8DkFXlSZUK/tcwjlXa0S1ZWMoa0i83oQ/0jATlea7jQoYfb1
N0i2ojEA9qTw4wwC+04ZrTnuHMBprcsBfy8CG6ZkarKKHh0mPd5f9YqCaleH7A28tNp1BerVGAJZ
l02cC52hzABJi3/iH3On0B59NBqWa9FStMejYSdXvQXtdQzw17Zgd3hdUV+4AUIbRUzoEHnFgVjp
XQFe1v4wn1IeL9HuE3v7g5hrh6RaMbQTLnjij8/VVXQHycrFStHSUt34iaKS+tTfYp6Ek9zvZoyY
HYF0loZKPpvjQMS5J2YeJj4ZkDKaWH+ECngfcwpwu2070DgqurQ2KM5aFMJE4gpXq/Haa0+pZfyc
oO0E7LS3HFIIVbvmNVZppw7U/hx5cVCxoQ7v0bm3WMwOYXJIR5g0zhr+GEOQkgVpTC3qN1XaBplZ
UGBdocl42b12n5yGRoiO/7xykrx34aIo+6VX6wQFE9GmB2RroDFG0REUNnZ7W33I+ZXw3cXpBiBH
GqrxGvvOGEatGmSwDMCBwmP5Jb4vbhPDCoPqVDugrrMbdNsJd0v3uibolvxjlXlxSNEUV8lgJLgT
qho6ixSZQhrKdqNVwZSDaX1siHt5c/febluTzPMj7+aOJBoW2hdQhzQfKIjiQ/Mb9LQ5r6nXfiSb
Cr5Z0tk3hwrhCqlpa3C8YPoiAHZNsGZJfRlqc8RNspROWqgo+am57qMh9rHuWiAYSDN5cosZlb7u
Al2ovqbjZNgDGQQ36qrZaQ0oeywCkrxW+aFgIF+owpt2EQ/yCLKjdvmQzEmN6FpgDNIA3rhqACQz
AnA5erG4AEU4/iRxkVhTJACRS79nY/lZFQzgXnGI+zzn7PbuBzZUgApU9Bdx87z35GYxMGEGVVhP
nmZ/6h6HbPHC1NHwi2Te85VniwnKYTMp7RRDxg/zGD64UoNYVn2zlk4YCz0BQ8M5pbvm3u4ZlrNv
jEd4Kokhp1tIX/QuvMWBtgDLvCJldCiimVMJ2HtEba81pqhGu2idAdNBlKHeiGrs0+igN5plLkdj
NpF9c+nnePfo+gbYFDlwvy3LIIi5P3grk+V6l9Avgh3badAG1Zf+ND9cPpm8FTK+ssiJTApIp3t6
O/lRIXzL+uimwOylVEbA9/duF0W8cbO9YsR2VxmfmftigDoOogGmJ2yansb5iyjPNpXuxPS+C+9S
mXMgdssCW4trIN5sayWBoDCTV7dBMZysyYFjuqBHtleCUNMxOW813ldcw+HGHJQc5mYOcSgw14Rh
rf5+VHPOd9utUW2XtJ6UjQ2xzkdcKqOOk/1YoZwdeYB4L3eTW3t8tcXdZuPWGnNnaHluANENv+y8
+Csg8oe1X7sKKuRgB+AlOLsNhK015roo5GZQFUx1AZQBykDICTSqv+oIEC99qoPSGw81RrQ4VwfP
SdgucabqjUEnSEpOxHyqwjEYpPR7pKtHsaMf80QDF6Qk/gyn5E6h5V0OIqceIPNRCu8vH8nVGc+u
sLcYx3aPZ6kcCkNdkPJAPNwe8PQCV795oxXh4X8zxAQbJSzksR9BnwddKltbjBcFVEBj9t9p3pC4
bz6nwcQYOnaJVoZQBhPvFw9onpNgKw/EMizJJSdQGvM+5Pq7L20gE1/oskhZkk66N4CTAHSEK+GM
affNoQxWxb264Owj73QYTHiRFXlSiYnToT4a96v+MhQhml/QyN9R+NvNpjYOwoSXoRQ6MWlRem8k
4oFrCKkJKI/FZ32cOYGT54pMkKnCjtARYyEY9M0eVAUa6ZXwKQNA3rrsiZxbyGDCC1RpCjC+QWk1
78m3VDL8BM9cYSlTkNvOyKPAeRjy5KM5txArUNqgNEuzNScd+lOTzY1lGOPnQa+fluVAugzCwOVx
HgbK2VLO3cDygogN7vcISi1+IfT3kgCx10QzOU+3fRugGEASiFohi3iUlhGQJW31x1a1jKG2Sfbp
8gfbdXnkl2t9GxhWtEreXz+kLcpEnWACROPrtItfeYAwnMLeCm8X9zcAz3uZ39YgE6yakZSgVIhW
wPPoTsH6QMO59vSblzxIDuACsTGMf8uDDu0dta1VJnRV5bKAvgzM+HP1NeyupB4iYcZdmUicA8Bb
HROyMMGYAeiN27xJBHfB+NbUzgEM37eVEUR4WXM+396B266LiVhtFiH2S/h8CgUmt3STgBxzGLYg
v01c4UeLDgXQiLflR8qNz3veaWqrOq+pmuvs0HvXWWIJo00UIr2kM++jMLtZ64Gc9fFsMCGyMIQp
yqAD6bWVvcp3RXY8gXgY5dj79T0PravI5cF6dgtU24Ux0bKchE6dULvzuxcMwh8j0Jy55uNan0oc
APoC6dgcBsgE5tfU79zoQXjuXPUnaDrt0JWv9aByOLuwF763P4gJq7PYKJoUmfjKt5o74eqtHkOw
Zt+0XvS8AhHACRzd844Mb+uZ5A0FUIj4zojleByjBWfcaKHOmTbimGCrjWrc6q2iwkTfRNeFon1K
Y5Lxsojdo//mpjoT4ea4jeeilnOfgkpzdMA3hmETDSQANrpCD9BhApwGKJrM1r9zPtsaytj8ZfPZ
dCbUJQKVjKKHZRAa+pITv75WyK3g517m8+iAOD7CkrdM8ixEWY2stzbL0yREPkQoFwxjGrwjuRvi
Nvu5ftTNg2VELVqPR5QT++OCEyk9bYX1iGyPHvGK6jdEwXkrZOJN1nY5NOGwwjk51gYgrWliZzXn
ycfzFjbgVGIqjD2C2iyZ3+QUhCBy0wVJTo+RqgaXHYS3ICbOpGTKCqqlEISY08mKtPGpSBfVFdWK
08LeNYQKEiauRCgKsZXmTlsW0C/p8I3qrphfev2hLzk8d/uJxMYG4+wRiGAaLVZzgJ+NI9j9ULPP
rwxw66xc5TwNht03HqbH/lkRc59DAb2pwybB0yBd0DWR6GMRtZ/AVmD3sXKlaso1NuLU52BoEKm/
8tyqo3rIspKDmdx9vm9/CHsawKSMGX9oCvXHIlCulpN0s6rHStexx1NE3I2WmzUz/l+JIEtTSuww
QPCNFEMDceLEyl3nN8DhpYNYDPJkjEPKKa0qs8A9k0ePgxLbEGXWzDuUWzlpy64/buww9xkpylxu
FQRGvS+dAriVVM2vE56c4+6om7kxw9xgy0SjUlfx6lnhP+29cZTdzMkia31FEgtvcuhvWOltbFjQ
3OBs5d6rBMxsOp7M6wwqqymHiQaoaGdYYolK/NSDVYVkTi0VaDeHoNp+JE0N6syZs7G7FRfTlDBi
rUMD12DT+Rn0PIm2MulPXhNoq25AaWOUMzzGweyBxu86Ogog+eEEzd0rYWOVOfuFCZiIsQDRkPf6
jUHBuJTWVzqwuJaRF1+gvcTZXJ495vSjySSAU2JBm7qfMbNOLVwLVi9+zMhDDoKcP4jSm8UxJ5y2
zSBnA66dQf4p059RETuNPHj/mxHmbEPoYgQugeqeGua5Nc7yj7WGW/Txt8t2eDvHXG85Eq6Oxknh
o0LUDk9yFKighWgTqxorzr7tx2hTFUEeBiSmzPK81bky0wiypb54LO7mD5EDxBrA+OWV4Dc2OKB4
9Oy7UeXNHovKXBoQ84NPRPPUYnxZYvEpDOd7VUs+XN7CnSAJJLAEJj40+lYKu/f5j5mnLQ42zBjd
BxGwTOgD2Op0O0AS8LKhvQ3E2w7MDKDrNjEkzLj5BIm1RJWLtdqNis1dqYLOFfw1MyZEELmc+bDU
/z0hf2eR8XUtU0kpQRXLy/PHiIDDspsczqLWdJtJit+ZYLZvxp8fyrop/EYGWxS5kiLF0aABpLdH
xai8ZgF4BZOtcddaaqzxrK+R6JJ1xv/1vJBaYFlWzuf1uo6PYB7211nrwedPPO96yub7MdcpQD9S
0heh5ilTeRWP4iEtwVQCcSxN5wTgHVfBKAKYG9EpBK2iwjqlIpaaWrYZKP+swUFSboGJzHA6HDew
mdXWaPFC8L5FFTSbEkgpTRQB3h+DIo8aBeBPsCc7qfWLP7uzQi8PqP075OPne4kFqnh2gMlfxWlg
XnGlXEHnK57RnxR6Z8jSoAC/nCFRFBZlTk63Q07w3tbqRJsXTipFY6z3bYzndo9Z0t4fQOSqHXs/
DADZGg6ruBi4XD6tI1rjQcLVc1A5jroetPd+uo6WIMqA9hdgHLao2ZvA85mmAink9mpJQD7X/uCc
wz0LkqIi00PpDzcmcw5FUBSJggb51upltmcXvAMfiFv6wrNhIn9dqZRnnXcjnJ8+oFwIKkW6CGyR
xH5EfezUOZohc9J2sVM0oIFLP5L0R951FtUxf0afW8jDGaY3qCIADby0cydZX+1rYD1ERXWVrn3/
YQdJHMGzisfA7BdBiIl1u/SLUx7UOdqHvDLSzosI1rBSAiVjmYCu/r21VkAmpGlyCJH2AtqC8XGr
icPr3++vDQJkBoh5tXVC/r21qCf6rCgp9g5QRqhz/aWXZfrG78jB737JjbXVuzZHRBEWs8tLYLjk
CaR0Qj/4Rpl9ElpIVbahdJDl7G5S9IcGFIGOiKMUDKDGAy0ir+Fwnmave4xNRmQQReipv/8dHUXL
pGggS58S0ZrizIWUdktOVCA+Emyd1u5S/GcWaVzFhir9rRphMjapaGBkokb2qU/CVVrEQUi4gkBn
+8vYWP/9Zn/nRgobSDebr6zjWuspTuL9elnqLeSj9OC/RgPGHuM9xGjoHE2gqRcxhDpTG/R1CbKN
6X5wFVsyXeVD7C26y7G6/tV3UY6xyniRUXbAaRVQIYowPyzbkmzHLvzldlWzE/E/PC6a/iz7YCwy
Z9KYI0kkofqLzR1wcs1eDn9FAMIlcD+/IxlrTLaRryjHUYc1HYNOAWZrf0iHdV5ZAfbTTlw+H/9Z
es8YZDIOiMcmhZaCjl/K+0djUgKiag8kTWRkjcZnKa45X/Ds+DH2mIc8jQRhWCRo3Yx54uey6pLx
2GUAvQrPGh18Mhd+LHcOx214h4MJ40BfhaUS4RpZay5/65CsSZyGbgDXZS7vKapn74+iqY1SZGhg
IVgbVrgmbSm7HkpQ5qD0T60e1c7ckQGDQxQMlD9cK4A76LEg5Ly62CYQDDQvpSVdhUOuydEE7SDw
sMQhkjM6EzRrfe5y9zf3zSBzJtW4LGcw9YXIkFctt+UwWOFB90GzDEktrrX9zX2zxpzHctCXTDBi
00ug+LvOl2I+fLAgwTvZgo+pBgdTxRX0K/6Ij+jVed9sM6czqyqwOOdQk6gjm34rAt1LPOEm9YUf
MYY9IYC1soLz6kJnDTvGKHNCp25S60oCDrYUy+/ZQp7FQQAHk25GrqF2112hBUofkafLR4a3zcw5
Nc1l0CMJs8pi93XqgEDXMQDTWG0jHPTl02Vb/xL13vaVOZ6NCtDUIhPhr+MJ+jU7PED8BLXg3zmg
q0OeXyL/mGNFsCg0KyM1h8M2GIcZ6p9q9/nygnYNaATFNBAygsKAWQ9e4eDHBSup18qCZYBwqQKL
7GUTq5ufrUEDQYKuSjLSfsYrBqrNQr3G0RAE3epT236q4sNlE+e46NXzNjYYH4hQ9VnHcSGpBKbr
tDYcEaIiujiDn72x8viDEIqWOfoykGEDaKzTG7E3nYb7M3bjy+ZnMLspNyW0mocId74EUJhp/dKR
pZIjenMAPQiHs2yOPdY9pFCWE1q8qjz9uixK+29BNn6J/jwLf7/J7AsHVHej3I8I17/aAfFxvNN9
kHsidvIy/rMXMWNqXfjmZlA0ORlEocaYsxxh6GhyRg3cNyr4VLtnzh7u5mlv30xmskMQjpekFKAh
Sq5DUIUH5mnV/sWAjf5B9H7nfcE5D6/cfZu1qSkUpaK5BVwDrMlSGAx1Z2X5y+Vl8TaQuXswlaFr
wCtBqG8BPDC2xOZLbGp2wlOB2A+Im+1jLhqzVSmmkHHJddRZ08ClA+WegLk7oIFFZ+5+o1e6G/A3
JpmAoqZ/O4c5PS6abqVhbRdyD9+QrELhQi5302odT3qFYPTirJgQgbBAKEj4t9tvumDclGE3Gm9M
MZuZ59m8pFIa+5Dra6yOVkHazBzc1f4x3hhhtm8Bn/jS6jjGv5Kgv6XhficF2nX1jSkmLE8dEmQt
heAz0BC2oXhV/S3WKOd+OR9xWoPFxgoTdRMDJLjtgg+0yqED3S9+WYNhfHyV+yTIdkKL9kHzB0WQ
94ZZmFyGEwXaxb884z/n6hw/ZJ/mTZ1rUUoRqP4Ov/PdWpAc/N94F+wGxbctNZn4G+W1UIkR0sfp
ZWWcS93llNrTMX0dpfqNq2V9Z5zlCBt7TBDOayNS4C2mJ6B0Dd6mk3EFqnzgbnkpKscjzfUEboNv
n8QEWi6CZzSSa5LskDeyqykVp8y6HxY3C2Lib1pISq13SEgI2Lz+ef2r15oFvvDfET3eDYobg0zo
KJROTFtMvoKiXbKWpb6qUyHAyA8mzDHdOtz9wfWyscbEEBnzwFVqotgYZh+H/HZS3KKj1gLSmMt2
eJ+LCSCViimdguKunMLouYqVgzHLM3hVcvuynfN6JnOUmRjSL6JW0hIO+CfP7surQjH8vRMuepIm
VMSqhvCrHP/QilsZ6jv/04pQSXxvpILQGWlMhPk/qtCuAeHfDzARmYChVmCkjtdMdLW29p7WerAB
Z1/7Jbzs8LKvo8D/fmnQLDezYT1cTYHwLkN/9oZOJ5F+mdWG4xiXb2QiMvECfX9cyh1CvDQatm72
7mQ8cz7U5bhOWDQFRCYLEElhNX8Q13m2mChB47mDJgMeKO9lYX+nqcXbOSZEmGJad9EcxlB4LE/p
kt9LEg9YwDm1RGTCgxRPpC9VRHO9dlZ0dxgo1/p1eTU7KHBwy0e8Y8vEiBZsnZXcaOgKjpmbJvNB
jKoD1Rce2mx13wtnie31J4NZNGr8WhabPMUbbqEV0to6mAWhP9va0FTiOPk5suZd9APZ8/sDtaSZ
aQ6kA96fGrdZPnsjxTOZzhhfD9vGV5L5a0jz72jPXndKeG0u0WJD8vBxlpqHOdI+54POuUA5e/36
5Tf3dJOWCgYEUGJtjM4SqmAxqU1bn3P09qMW+KZNNM5kne3zmqPcJLkOSXrzYPhTUPu6Ox0lWwE3
u8Ctjv1LnvpmjYklaBnGI3oRppcBVGFpx/B5vi8C05MNl7oNBTWAAZ6E6+zI7dbtH/s3y+tub3Yz
BCdaYwzjn8i27x/7N1NMhElFbepJjkWOXYNh5htF/cz5aLzFMIGly8NwNEN5/WhrEfe/vF/OWSNf
D8bbapgAQzs5BesHVjNDIHfFA1cv8lGwaGN9q4E+IxChW1VkR6jINtB14oacf8kj334AE3M0cUwT
TcbloMo2AQG7Nlmtv/JIFJK/uP0tKqsuZ3/3w88/JjUmO+kNsE8KKMv/1biC7NyvxtVr6ir/ziL3
j6EB5gQCpfqz1rmazJikTF4t/vdm8vrJzqPrmzEmU6GFovThiO5uldLruAoBhgYV+lgZt4ZWf6Q1
vZFS8+vlPd2PZm821y3fnL8sAQ3OAuUjr5g8obqFREybeJdN/Mtd+GaDiS5aJBS0D3G1/0kG+y9+
+WaNiSiSWcRameGTjZhQxiWVjPDLEKCcJD38nl/y9pAJLEsrdWXf4Pm7dNLHotXckqqltQyEgyff
ryUDOvK3NzLxpSz6us4FpHzzveaLCyjRYhc6oJY+28X/s3YlzXHzOvAXqUoStV61zox3O3biXFTZ
nvZ9169/zXGSkRll6CTfIadUGUMKaIIg0G2JTn8Te7yE9jc1mZNNBmfGVJfDIvuePqtIn1/KuG9J
nrmOwkCKMWpdVrfMCyM9e8abmFvR4jkKYdAEBKOg4qKOstzo44VxWPaU4K2t8QhmWMfeFC61KwdO
CJPNxBN6JLMAnkL74GhZZlUV5y+QZ43Bk8kIIAyWfy/L/HERaBucfzoK2wmjlAtot9LcBEs47SqI
51VXQTS/AZy3z/OTQQZWArwhgjUZyzPaL11/LS7/4+AWb0UMkpi5UJtRCgeRbmilRB+OK5pvwDFD
+yQilzf7tZ2HIbpVHbIGCHQmwKNanKOqBNGCdlU+vQz6FA5kP0Vo7dlQfnSMz/P+DUG+udKVXSbI
61Fc5FxBy6SRuR0YysHE9A0iFbobYhDHgxqfxqc53vTOlU0m2Espi7NFMiJ/+kA5amsbeohINKcn
GbrQf86JQNOlk7VfUgcgZz80suGVEcQYF/VRr6DkG+rg3xs6YhcFiMemitzpbQ+SXNUYXKMrCnuZ
tN5eeuMjgUJwAdY8jovRo+GXI3/1sxhAmEtx0vURPwuHVedQdv1Q9FOX8h3jnYICUWjXup96vMT7
WAE+Z5kBhyKvS60JWzSuhc2jkZRQJomjz3IP4t5g0iFzGRFoyBKtehjNoXCUJGwvK6F0IZAH8ku8
7R3kDISAsaJ9KEntiWYJImMC3hrlNmllw67raAdVjAelGB/kVr9piza7TkTIjRbS9bQQv5jGj2IY
Pw4z5kOE6onMjT2B1A/C3ZBwbq4CohyqsCXQbM1FZ8lVad/EDd5vpOq9EQpftFyEqEkxgU/GLB7N
NBDsYBRjZyToFs2TtrLI1Ls5uEMsIP1tJBZfMmnYZ3q4z6fgNsjb5zJqDvkiPve99lkdgztNqWVL
nUFpp8jKVblASFQ3LvHec9/24300pTeBmNzm4ng11iq0kot3ud7d1m2yn0MB6hkRFKqHttjDrwO7
XJB3N1G8W4oK0/hRDNXLoVCtQkNncA1Vj7I2rqDwoVth0XNT5a2cBKpIoB+TwWSEps/XeV3ehgIU
PAVc4fzRFcUbcintgn2Hxhnjy0IOYME8UBqQ8+58fGdlncpEA60ObS+0X7K9l3hK70muRqisYPag
9o19bOFiYKcfoxv9Xn6mHbx5ZXW+cR93lnmb3PHceiuFXv8AJhVLo7E3ByGO/X6S7UFKIK4c7ab0
MIEFBO3gVh+1zvk1U0g+t2QGsmWzKlOQ/GDaSRsOGcLAksL8rg/JbToG74og5i1xM0tar5EBaz2W
5SUJFQOcqbfZXvVGVJcgfTWPD4sbXKQez5e2MGptjwHqVFuIFlf4qJ18u8RgEqXt9H1ud388BEox
2gTdB6ThMODB0m6bmCMMZ7wv+mMb9C6Rhs/63O4FiCc7edu8O//dNn0V7A66pkJ7Rgbb9+sI6UIl
aQMDH24Zhas5RG1DqZKrCULlYWdcS53mm91ymNFJaw7adUbljidjrxaGb6bQJCnzm0Gd9rIeQ5Ah
sgUt+kRI6aek3XN+6OZBufqhTCi3ct6pYxkXRzrt9KK8huCr3V1QpRn1ungA22xoqT4Gxi+Ed+IO
hJ7Jx4XzqLKFJuu9Ym6JixkJpKmQH9RCYKeieRmW7btEyTj1xS1PW5thMjrVqBRwlIKZpY9Gu8mI
EwelMwLhpSBxz+/qdvZvQpgX4p5HFsrXn3/WpzHSaqRa84EeuwOdTwRG+MEXqn8oOPL9eYPbBZuT
Qfa6UdGxA4zARJDkwoygnX/Md907lA+d9AAXc8O97ktX47vpY/rA16+jO8eilLEyzji7UeoDVN/B
aQeSBYtImZ21PAbIbR/5uaGEddOx1F4Y7bUGnLmgSA0xT6Rxnz02P9zpZPuV9VGO8rCuxeA4Xloj
j4AURQbZP6O0GghX3r2hCL2VHq9NMogbDqiOgmOePiH9XcO0vLWZa4sM5ub4XtOSFRgYtLO9sEuv
50+SlTgasZBTXOBf5coVon6+jA6m0x/My/qzsK8/y4h+/7zjbh9wPzMJ9klQWUD4iaFvHDfGcjnm
7V1fZbdZCm5PQUjsmeS8Kgf1RdZXT2vHkMHryJTatCuLGTTXyl2zJ6A+h/Y52lKLQ+jwfHY7XTit
jfFZI56DOhaK2K9ToGj40PYlOLtHK1MNG3zM6C0WrfO7uXnFW6+OgdJSJsqS9VkBKjjlQJzSr94X
O5D2oT89fVe4MThjxDueRhN1l3NbygCrWBlSCXV63RNUCTLvWtDai9Zdtarhgy0jsYIlcfUSIBsE
Fc9/NitI6xVTX1+VGItUqmJU3l8eYP+DCtLaFpP/GZhLqZWx+963DQ3CC6VzdLvcl06v4ubMe5/i
ORCT/ZUZmsdNE6MG3QDOH0zZFl6fgtxc+zq1oqUtXzjes4Xj6/UxSIQJxCnXCuRisq8dpEs6LEIv
zeUepFG4NvMjhPv1GCQCr50WlHTUB42j1f6lbVQanHJvgDWK1zbKWR77vigIekL0Vgq8ZMh3ovAx
qVLn/A6eB1ZwM792xomYmbY0CUSwB+EBOvGylRXptyAXQ/u8od9s3M+7EMuyk0BeUVBaDIXQvoM/
c/vtRZ1MMYvKAkFRcxkjbxh98ycCVVF5KIhdk+qv/A9MFYoq6fSGx1gS5kqulwoPzTjbx/TQ7eUJ
ytWCDZ0+HShtiLdUzbR8f34vN91iZZWB6cEQKikSagxHIMNFkIEm7byBzTBeGWBA2QyyTIP+r+HF
+S4YPubmLoyh9WaA/DA3Hyftz8WLcdWhNx3cPTBOisns124IedYkaEQQqcx5dA9x0QthMC7BS+4u
unmoFbIDzcQeNM9g5wXnMImVnSB0n84venNXV7+BwUo5NMBcNEWBFwbhndEWF2L2eN7CdgysTDDw
mMeYuxgWNGP9RQMJdYJfzriVLQYaa9IsWaPimMGowOKJrrSLBAiBEl/x5MjiD7Vt5kUrewwwphN0
vKJgQi1fbR/SQnzQovamaQQ/C0ApuUyc0Nu6G608hoXGuGsi8K7DRRsjt6Qx2wlFb0Exoct79/xX
20ST08JYiBQ6bR4CdYAycnCtB4tVJJHdZZ/PG9ls7DBlTQNTDzJnaGq/joASw7RpaICyT0axKL8e
P9Ex6NQO99kTJNHvZau5av8qs0TUEk1FB+Avon5driCrbtoCzGC6tTitJe2U/expoPzlFZw3g2tl
ivHGIl6UCv37YBYZzI+KPH4J9ZhzlG0+B4J1xkSJD/oCvzAB4uE2RDenqXtEBtOZ7sUQJa+tOXFb
SBSSGqNUDaTdI4Vjd9MTV2YZ3KgkJZGN0AA/RtVJLjHSW7MWbyuxSy1wIz39jZ+srDEQ0uOmp+eN
GaH6Efi1boemQwXFJjyHlIpdmFgjLj1gcY18juVNQFlZZj7hXFYmRDMGNPqgMN/eo7nBVXDlinaN
LXIF5rfvBStrDJzEaRfUIFjA2DrkX3DJKg+liNk0iGymH5Xlrhl7qw0vpfRDPF8R4yFXn4T5aoKM
7PlVy5yvy6YtSyIkUisOOOGNjuzEUfoYkyTBOd840Nu+7rR28AtRBKlyi8mlLJDig56I4PirCMom
wUjV0JrLHMN9aZzt5SK9mM3WJ/2yB/u/I+vJPUZUb5ccmrfJ0lzVcXaZdgPHRTfvO6fNZMkH48I0
tKREmtLWyWdxyq7MvtmrYuTW2bATovod9MM/q0LAOVG3S7Mru9SlVledcUB7c6UBpCnTwbRfoPAb
70e0/L2la2vzAFoZYxA0gnYppHVQldAnT1U7axA/CX3smQYolE0OQw3PFoW71cKEOKgNeUQUNubi
S9XYO2MT/K+JE8OuROk5LLlNI5un0Gp19P9XFtOqUjtNAFEGnf+l2ms6xE7xNC/ZIlTQcNHBZUfw
zjs/Lwh1BtriGfUNGTxt3owSy4f0GrSK1/PVcDGZEDTuHWiCVveiFbkSp77KdRwG5Rp1EgahBfFA
fzD8eEVaAYIcLoMsLzoYYJNmVRyXBMA2HwJf3Q273tMPnc/rduAhCYNowShAFKqVwVtuRFfl2D2V
PQAFEhT2kCVP578c/cm/JH8nb2HJ55VpwflaxiDCifSdpuINlSiyNbaLrxUitMdQIm9TeXfeKGcf
WaZ5qYuqSR1xEE4y6Ozq3jfSgNiqIKPpToYsDImGz3nYfRTaTrbPm+ZEx1HsbhUdLRRY2rJEfVCs
SruKB7utQFWN1qPzZra31TCQWEpUTZy57jVgGEmiJjS8EGSLdreU76Sqsssh82VlEC21zy+EVuEE
A8WSX7/lySgDokGvzSmh9SIpVqwk/7YQXpjTn33OAoOcDVhq9K4A7UbjFfsi93I38YzLtxLS8NbD
YOcojKY4amiazuo9FUdaHMGwII7kxXZS3pr+csV/s9u+eZmnTWTgE49rSwApx5dOo5eph5eRLH4N
7DfgdbLFoOYojlMIlnMscB/v5Ph/tCo13tJ2lbK8A22a9K/fj0FLIU5JIiIJPdK0vKYT4cMYdysZ
uOxK8F810/dxlT8r5HBtsZjZ9EscLDgHqGdiZTn6r99MlcRxTPZKOYHdpwgpSWvTfigkPMlzJ31o
IJ0JNPYqGfajKKsFLNBDfIA+DXhmFMu8A+mU1Qt2/5lXj+Vt4NFXV8BYFYtSzxDvPh6kP3redP8t
DYSbL8gYU/qBjseXqpUtXRjErpMAI2jeoV3zZWgFbnvonGZfQs4Z4f0k+LRAG8+e6QcX/Hopjaxz
+8tACy7X6GCaMJVbxY9ZmjmmfsjyyCrlyDl/EGy/uq3WyuDJtCzljHlSVFfW3X3k6jtnEJ8Ofvtw
PW0uAyqSICk9qLxx9GjohBLlsrdm3URpR+o/QRT5Rl20SyUSbzIC0XvOYjnnA8sLgWGSYg7KkFJo
KpllQnR4QHGzuh73yo6XJW2f5Kd1MugyGaWclTXq60MJjtwZI5ETpl2STno8vyieHQZZSjKDMVdF
c3luCI8gCIUMZumb4cLJiXiHAUv80MZa0o41gsLcyYfxmtKQdIcXlqA39PBu30t+7t4xRFchWAsq
CYMG4d66S4OuUwUtmlR1sJ6c3AXRsS2B3eaQTm8QdTrSL5wJviOf4co2aMQXdJ/isiegZfgyv0YB
xs3Ba6ntC9k1nNbTfeJiJBRUcPJOfJ9cNCC24RJC0mzo3K9gcpkynWq9HzAoRCkoZYg9FQ9U8Cy6
TnaFT57POxEPBliGCG2G4tEYAtCjS9oSiybfzIMI2eWbqcM4bnt8KF9tcqDk1axNoNvAIJidNl/b
brBa6V/h7VgVWZnJu0wUM/HY5T44AiY3fzYvNxaal9+QoHGgW2ZyGLPKigwicaWvXNEDo/VD1YHY
sPa1cWVQWyFW9h36BFEl4VwdtiuvJyiXGcSRq64KkgjfUHts3aqDoJtklRCTe0xtjRIFewto3fmT
fBxQPcp/rLZYEKJAMFoAgwxRshNT4tseEnmOynbbFHEIDSsTEG58BONSf5c8UEZu7aYfrGSXuOg9
5GwrJ5liW/vHIhPnfI6ReEBabS5DH6qr/3gusS02AtQizS6Blx638IUOBm+xopeBbJL7bs/xULah
f26SRGlCSl6x7IhnfMs+UBYVDJhh1t0ZbLn9IDqYfeTHBufoP+rVrzwlLKeyLmMRDAX+sJcumt0M
Ol3xgtfXyDuqCMWelZ1aT4lZdQjBBPeWzDOe5WdyjRc3W/OiQ1Z657GT5yBMQoOKaBTXMVgX++GR
9p1TVuLzFngfjIGUuDSqJmzCEmK/H8rqLk/EPSgldm1ScAxRhDhz5hAGQfBQmnftjG4yDI/Fdhun
76WpVHcQ+W6tQjVGp2rADj8lfyy2Ql9NT8hFmBxGN8ZQDivUyJPAlyPdao1DFnBJWzZOVJQ6ZNkQ
FVOWQTf+2i0aUEeCeexYi1u8ELU43c0vX4q4IZcwYMsJ19bYentftsVSQ4rM0zIXZMd3064pD7pt
+qWDEvkbcJizPLY2noAugCQLDG7MIHH7Y453SMZVQPAgq0jRJAJtaPJ6M+cBRblyRIyJB0zM2MmN
gj5H4gq3vNaRrWPtlSXmLtQJ6OjsJHy21h2EA/SGkJh8KVvoCKIQIYE+zn7gIsjGmfbKJoMggdQV
AyYN/qbKspEIwRSdBofoFLRCGa8UB1lVqr5BIhTMThFCry3tdhPhXtk5dtiigBYVUTVSBhB0eLTo
q3Tm69bXnlM7GZ3ekTLc3MsbYc9TbdpI5NfLYysFSjQual1jeWRQrw0y+KpUXunm5CdifugTHtH3
b/zy53aydQJJjZPRzKFJbGZZ6KKFv3KKqHB7Vf4qpyAg1yW/LVBWTQMfJKs8ftENAH21WiYq8rZt
o0A30Hc4918xMzBZHSQT5d4QbdUov+iQMLZQkb07fz5sJUWvzDIhAu52pYizY+jT+XTQfVprcmxu
SNJl/Br8p01mwqObxkmoO1AlmLjZ2uMTnfIKHN0VKjzj0EYhXkBunICvFsicsZESSKUqYJoZHetP
cTrbWq0eRqE4GF31wNnMjfP8lS3mtB00KH5FMX3rexnGBbgBcTKr7jG1hYElSBFxh3F5NpmDVylj
dCJDzfaI3Xhh3dEJ0vFItpVDcPANTLGbp8UJdiQGdoaqkM1Yx8NKNIhPxtDs50ZzzEZ+yNTmtuzi
z2bau7KZemnbNa7Qlc91rnBBaRtnfzoSW1QI+64icoZRz/+kl279WdmKQqGQsW8TkMNMTfsJB9dt
KI47DIlxelE4CMAWD3AI9wVYZyO/zwbBFRZ0JOqYMTMhpuIMZNAcLUx7GydB4Z73W06IsKSSJAYK
pB3tMxgmL9Vxe0gwhEwyPORwNes48c9WC2pVnue2REcxrU3Eu9rXIP2nOMHD7GCuYxeY9vm1bSdT
J29lqwVhLsYEpDsGeI1BYjI5VHOwxv1IKNzSAwskzx4nHtmywSxnRESLFAotN1BxNT9QUdXUjy+r
0TEsxRN3mZ2+56yRFwsM7owDxiHzEhhAe+pmFNheIHy8+ffoZ0sFStBPiWFiP3/kitDkxDsZpfbj
vyPxQoKBGqgIlW1sIvJSuToYxfsmxFF824SjpZfZlV4KnOs05+OxJYJIMdW6R03CU7WbInnfFNz7
Os8C/ZSrC2bXpUZiKmEAen9U5iyxd0LwNSgx3kAoL4uxiw5S8ceaNDJeak8xwBYJ2knByOsIvrgX
Ehp6QvyXhzxbJkAPXzUaMfzxb18GeGkMWx9AVhFWeX6cba32mA++iK9aT7EwP+U2fmBPz+cjjvcV
mSxmqKImKZo8AD/K3RI+piTlwQgnpAmTtjQQiMZUMOX18Kmkz7L7oWb4hpDmYDIrNtiZoarlFWzF
2Tc6cY400BPcKPumofDRHPh1pCPonskC2WqB3mRZ1jc4BcLsWKImzrRTcRgMu+Wa4G1lvlkOEEyy
4w+p0++km8DOgdWBW+7Of8ett8FXkcEADAjL5aGhLFeUrqjprdqPfa12BldyxV1d++fNcdxGYehF
5q5phnEpEsyQh+87IbjWSp2nicI78FjhwbyWBJREjoeB4S/KJdUpMI7V+Fm55MuIcy6HCs0WV4AW
ztUSGamGXIV8E6LKmovnKeXpFfGMUA9eGan0pe+bAhunlU/66IFn2E4nnmodd+fo51tZiUkZG4oK
9KfUvCaebsbJp4NmgdXZjd8NPOejn/uXKEBRydQIUdGwyxzbkyl2c17WgicJTlM+KtVspd1TNbyL
0caaBt3VEg9Ops0cbKF/9pxZeuiulhnquSBgmg1v/JFq69FHErsk/1qKtc1nB9w8wFdLZOIrEVAO
aRYcd5SzDm9xjy+UZGB9lTBcq7r17NFj76/pyMDt+XN/2Q4woyCNpEqIhO+iL9mX9ED1RpMComF/
+/L2yiJzutdjI0hzi62dIPqpA8gksbHp641xESPVjPOO8y2P785nPuYvXV+joTZBDOz+3nAQPC2N
27oYJwb3mg3SVrvpUKDx3tJqsI2eqw1mwtI0u64aZQkck3P9XCj6Pihr0DuEeWeNoerVJHKiSXwH
lQU7zEbQihgP5wF1O2RXv4AJWblpGnEIkdnQen1kHKggvf5ISbQV0Sl8zDD+o0Hm5K/jAYM6tF7y
V8Rlm1ft1fKYLCDUKvQCmOBJnj5InuKGh8WfvQlzfbR5mDfxtHkNXBlj4MhYkrqL0dLhBzXYSwYl
soIBtgLVCnSeLe6HY0BowiykuXRoEPubfdw8PlYrY1BomEBMGBUDGh0C6WJu5EM9CKWVBDLHO7ba
f9bxz3Ksk3FSzWHG/FSaWaDgnZwwxNMYZt9FS7oQ3A751JQ7YmmV73JHcMT74dsbyvmbueNpuSz3
uiGKXTtpCAraWiiDEi48VBAOIm7s8YTTeRDAcq8DXsuuCssXebQ/7bvjnFwsG4g+G0ZdD6ivmcp9
Mo9WMneOGTyk6JJpwFZ0PtQ5RxdLvj6UxtwlJqreUT5YefpViEpH6D8FEEodMepQNJy7J3crGWgR
MxU0BiPVY7k0/NcpP7dqSJH5zLFhMsCiCIuQdA19Yrqa0X36nZntD3q3eAFvMugCydC8EejVmtbr
/l2Dkd54VyHAwIskdALUnf7SLTfT+pUxBl6awuhqlfJUp0lgBQbVPvLO+yL9C79+LqSJMoZDxV+U
jjE3TGW9Mc0bNl5dHPLkVjUyS1Tft/lNqoZWzm14O7KfnTPJeEipYU5P0ITIF4YJ3Ek1OLV03aui
ryKSWUsV88Qq4vl6CuL3cQqxLrG+EeNyFyE1V838ThSMh9iYd6Y23QQmOCn07KJRGk+vqsWaTD2x
6yDZtW3yrlrMz0o6EWuoqvfhPD4bSY5+8umLIudfo6HtobEGsCyCr0sQW9Gof81FYkFBY9d1s2P2
nRPMCQpE3W4uNLdbGitWGrsLssFqsmVfqKUXR+2FrKqHoEEyPU263S+JY+SD15VVYeVSfT1Vg62q
n4wEry1cXYDfRPbp8zG+n5Ak6EiNJO3PSYB/E2cnW4zno4+nnGZKYfmjPvdHfJLbV5iTNcb1FbMi
sRghqukx3t0iQbmmnDV8kY/tI/ynIZW5Ogt9Xi9hBxoAIqKNQL+SgPmB5p8Ps+0yErg/vseZyuTv
MXoXpiBZFa7QAyK46rGlNZrf0FGznXOdDDK3Zykbp7mLsKy2vNag1FoRC+UYq89uzq+Mt31Mpp61
aVjHlLRYxNxeX1hFlVqy3jjnrWwNSwF2T8th0vE4nqq5yrITAzXIwzGJ5kk7bbxL/dGLdvnwhqZn
3vKYo5O0jaaXPeiRITZvE7hGZZUmh4mKF1kqg4htJebyLGIPB1AIG9+gEbQXvuFxb597/cKnat1O
dk57yYBGFmlhXjfI/bV4xDwfhF/m4B4cY247kV2via1Va+JlpAW3eJ5yFLF2IrO8iCfD6hPkJ32+
G4avcxzccr7xdupw+l0MwDRZUMkdyoX0xknJlLPCPk7f6vboLW5RYRKW92rM2woGZdSp6mVCxNwP
J5RcC9FKhHoXts9Ri+5ZZPL/tkKWGHTSiT4HeItHqvJ33E7bqebPLWV554hZ9Knew7NA+2kV6Lfs
n5PseVB7HJLEUsFDen6FnHDRGNTJg8acEhkLjIvbNL+WoM883J83wYsWjUGcajDiSEG/15GTC/dz
r0Nt1e4ht9vBQ4pwd97edg5mQjJcNkAWeET2VVGr13NwcVKaGBUJQDY8ySHP77dvVScLDLbVhhEt
TV0nmD5Ftyrebqb3qit6hVv4CUdP4jcJw8kWg2dTpkVqpsIh6LFKLlcqbtx2LN7GMahGilqUC5Ax
ePEYCtakqV7fhrw2xN8crKcFMWBWRSOIYwi8QbwTbdGttJvQ1VRbddHU5oXJM/8hdjtlPllkYCo2
63xuUmQmQMb/xabbzoUtGR+WBXSJYWGlU3+lTDyg4m0mA1QGRhQxGq8EXgVOvSGHQjFKYecdnbeV
bOODbmSlBmnpH4oHq770t0p1bycpP7eS7X/AsFOZhSMBCedxVFGymsgyxNZWk+dpp9uiJzvocrab
4nPIb03nbOkvXREZ6O2LCceNatFiBmg1A7zg9xjABtmldDVboWP0T5w9pgD46+XntGIGvEYyZ2DX
wB7/GNrXnOnw1qF97hdlkGVYjFDsEtCk/+15w7XI4Msyi2rR0esxbVTKQRyGmY0ADdxLsgeJEzQD
/jEw2K6IfDG7DH0fpkemwo5r1UorzgHAXRMDMeieqwSQglBqdjqv8X0OhVy9nZqd5yUMxORFouli
hGz3x1XrT1oheGcCOyxRpEGqz8X3q9Z/eiawbRDIK5uoJXSGsIvnXVeC8n3s2r8sQv2MMnY+oqq6
xZgm+P3LtfiPew85OMa2QQiVJmmjPIPF6IA39ditvsxAFDOw0BPkKE4E3mRn1vb8927et2MbIqZs
DKSqP3rKn6oAbbexgpDieybEtkLIOliMi+S7n7yUEclBQushb7zlNyneyRKDIp2RogWvX3JfbtrO
MpRxtqVC9JdqtLOlfBja5mCOyqEFu4qlj/olelA+NHFR7zlovX0jOf0OJoVRR7SUByVotzJyj/qO
g9l2V3BTcg+WYHt+y/fkRD7bMZGalAJxApzJfrVXXAyDWg1SGcq3yH+X2c7WT8tjYKbG4deFA8JE
r0JbnO4WDdYi3iZy0lt2kGI260XuymNa8R9wE6JK8HNBbBtEKs1R3saEsomJXg0ujkC2xJLrnpwV
sY0QkPyZ1J5e416SaKry+DJ0yq9O8Q4ftgtiqIMqD6hS6991WB2TvDMJisIkKCEmEzt5QqFK2FGp
r8JZ9nj3Vfxwh6f1zKMT5qZxraHhMFGt0vl3SFOYpGXSpaSb2p/g/UME6C3CzNzdZYAmnKcijqnI
16+7WxwwFumcBxTOOaEweJJVSdMnBartZK4Ps1g5qty6RZ66BSSAzpvinQwKk7VEepfpuHj9R5Sg
r8KOwRHBEGpIC+KLpdk3CBhbCpGsIRvt8yvi5OsKcwWCvpBOirLAjb8oLWDwKN2fN7DFcbdeB1sK
7jDfPWU5DlPFN2YLzX47aI7s1esFEwQJXsar2uINEdCtORNubF24W2IQ+xhArKS7GucPhn6dK3dd
3Til8TEXPnAWyDnPVHr6rGoZA+lLIyBwd8jota5xMD69RLQK2kpvQXGdtzyV89FYaUkQEraNYmCk
OquiiwZjiZZgfI2i5qYywV6p6LMj1VFpqdNwgw/8RMYxsqR2vEoH1e2VwZbk0asK7ZBpYgrivcAX
5cTWzLSwpjpprarUCzfV08daEUQHJVQIuGiLlbbzgSz6k1kSNKT241VFAivX+o8RBN/f5UKyk9o6
sswxu0TB76JHCqG3qHFmqNFbZkugcpaqDsbPs29hn/yPGF1nNWTunTgDfdwUJTeZntV+GKqHJWo1
awjJtT6oFw3YxP1//GYMHNa6IEz5jODSIKEN7UX95sfLAcGT/+0bAHj76eXnKaoyoJgu0J4YBGQ9
NZKvpL8T1A9B+6Srd0L8zVC/BFloQaWGs0xOLsLWwFMSfr/y0H7JbPIkK3R1F7TocujOXmMFF9Gh
S1Cq5kAyL9dkZbDQ/JdHDd7j0eiDNB1tcZ7p9q17vJP7esKlneYtlAHLuCkaLW8BMo2aIHk1XFUS
nVYqOPjPM8OgpdTH7TJ3KPITo77LUsjRlILhLoXKIevjHaFsTVtthRlKQ/BPpsbwXSeTf+PnQCZb
0y5buVQHCVNCmAjyYgMz9qht6zhIp+pJme/NnNPkztlJtqYtGQPGwzPUidDCfyib0G+DxgfP0D/m
yWxdO6y6DGzyyLx+Kc1y8xDuR2NARWsjKYw0HDukPYxNbFUdCOS7iyT80oHVVRi9vvBS9UkpDVsr
LCnSOWf58UZ85txjxZvacKwi6NfiyatW9waldozKyhXA8mrPrWZaWjU5RSHvQGveo3d1wVi0br6v
k4TYUVY9lkJ5iEJFtLUEKgqiOGtu1ZBHM9E6S5K61FbDxLRyUXlMZO0+WwR3imZM24fNk6jXbqsV
FzqapVRh2avy0oEMAzx6HETjXOU0JtmbSC2WS3TMY40/V1XmWWPTvTFv5kaHNdqvONXHfkXxAdS8
dqahXxFzvOeXx4sKBsYErYSguQoqmBzDSEF6nTd7QeblK7xFMSAmiLOJNk9gJW3tocRyg1XspAMd
CXrDVYuzJHY6vpaXbIGARI53mKTdTU69gMcRbCWpTT7KJqZo1MnpH6ID4TwA0WA7EwvskHyO+TxD
TVU8QjaLFfTprivGfzRBN3qV+GlzWXQi7ZEqxdjV49Eu52/n/YEHKezwvTwuyPU6VC6Yc+Bf2HrW
2brOYBjRpjaSC5RlNdNVR/SSKqM9Y/b+/Lp4TkH/f7VzCyFaP0y0Ubb50C/+sjxH2vvzJrhbxyDF
GOGVNq1wLaS00+nFsqvBrq2DdJrY4DwR8RChJp/P26R/8pzPMXAR62WYiEdx2ElzpULDjRRj0+XV
XC//lojoDFCgPB8h56EvV3KC/hqv0t7F+t351XB3kAEKOZwKGdJtL9M2c43sMXFCH4UKuocGUsex
40TUbzpSfmbJ7AyAJggCZpVxHe1qZ0RtUK5BCEazVqjjfakVp3LrfWBY/Pyck/+wTLBopTY7PYW3
iMPnWXDDabeU/5sJ+oFxhzM4D8YcbGKnAJAkZIreIvmJpGs5wGUq0zipAO/bGfTSuoqwrGtU8Lgh
jsP/Uc6f7Iu0g8aHTfQjlTW/CMNbEoMbiiiIktLAVybIiKT4PqrEwQzukhjQSCTovaItFS0Kx+a1
F146qi3dWNUbykrbtR70lomKrGqoz9OC5WoLgzEf81j6q1rP9n2JaBqwl0B9ky3DCEs3Jh1NU1uX
eHWIJw6wnH9TLMHPvax3uMxQmzWLkz22KFOPfVr2MmhPaA5A2appDkD3kiALELgcOZvAuDLHbOXS
5plEIMjiQadFsqos7S2Iq95JaR0gLzY44LjtKeDk0TV8PEU5TuGsvpw6mk2Lrlaa9I/uhzV37sNs
8cqP236yssZgMbRfakx+AbPA6VXtV5xeBjoQebWf42//5YxZWWNAuYvbVFpCrG32aSlZeid/nLzF
UVxawADP5ugpHrq6+Eyl2z56ssx2MvQYy4hUfQn+6pV9E09WxhiPMdq8FEsNSaoEEQVxnixR4SUh
PBNM+taOGoEKBvoklDaDVvNXYeLAPM8zWKaGRgLxRlKjy4lG2Z/xDtPPfsYtWKIGAczewiQjUUz2
EA+AvAaoPHz++Oh2NXf1XRgQDtWwLlJalf7OmYJpFfc/4UxZ2aTosgrnalzEYaYNF/38nX7bNOhA
ogdeXvPmbcNymxnqyiaTyjXdEPVZhCN6Nh4GUz0QqbJGufmrY1olhixCZU6HoM3rpQlmZ7Yq7eyg
M6xUIyFywm9UD45qtleP0vP5lG5zVSdz7MBTWUJTIyMm1J3b6VHRUTgGLfB12skmB4I3Y2tliAnf
IMj6UFowL1aMkY38VJd65/xSttnCViaY8NU7VSZRliG/RyeCF+4wDk7r7rEtGn5gXS9X4GoNXI5R
3rqYtGrWOkXu2jz3+8aEcA0yQ0Uf0J4W5bIL3ur7Zpbw7YZAsCohxRUeAwo46C7QIXiz1JBpTMp5
z/lJdJ2/RP5qH+hPXkXH3E5Cm9DZIPratuzpuyl9SG+sN73t8awx8Z+PAQaEBwyr/SgeUGs0bdB2
/LRhG0BXa2Miv4m1cNG0/9N2Zc1x28z2F7GKC0iCr1yGM6PVliU7eWHF/hLu+85ffw9GskXDzGAk
56bykKpUqYdA43Sj0X0OJjFOdJlvlC4UWuPO/GCoUgBZm/9u7mP1ZVzSUDV9FJsdvoyt438zX6VD
ZYopDBqYXf/ZR+JsMHvCmPVYFRRNJlfGNfOR/g6PUyJI24xEK1vcl3WllhgWwdGf/QG07ewS5wTh
6RJnoQx5bLzwcQA7YubVqSMep9w+oa+fyiFqWiW6pOB1bDdblS2XN1V+e/7ACQzwpfmoqPrebMBt
igQ2mO7j9uH839/OXl8XkC/Ft4PaUakHze57az7sFP2KID+WjK/Fz/lYF7QGkua1Zvfzoyl/iBc/
SUVvzczLztnhwDNbEnOsMG7uV+R/TQahc7wuLtpeVcZvqkhndTvSvX4Th4pjpMb6IgOnSArpwFyz
rTy0U1Mwp7PdvbXaKw4Olwq6k32eMMF78ymbmydt6G5oL7ll1nix2jziLepzuFR3zdI+/aaf8OBY
TVNdoIdyR/CGqeJR98R4rd0M3qWM19vg/7qoHIyM4ImtQxMWrYapJQRPjJ3LdPLBQr4yoXosvKey
POGcy3BgktWZRWp6OgsVYHLNqyPsbxTZ4pAjqxSDJiVysXUD0u9UxQ3ZgNg6xLeByD8D8hhqaWia
sKU23bclUBqnVLu7OJOv0cPphlp8HUSDX82gJCyWr5CO/HtRjP2UFtBiqY69MglA7dSO+stCr34Q
50xKWw5q1kBRKivtuXKSQ3RtXU9fIp/8iSklMOMXD9Ztu1OOMZ6RPuV+7er+6FofBgisXs9u54hF
rrYzvNVv4tytgI5lSeYA8lPHeL+oXgMbbhl6rJVcB2t19res3yTOICIr3MTDlV3O6TTdRL9+E8e+
lMpXiwTdiraO/xhnHSXjxWz258/xJlKtrHFuZy2VFRkFSjGq+kUFGYYGlirBc/K2CaKAEFmFRi4/
iF+MZaN22QA9pgnzX59IcJQMgQOxNfnVf15NcHgbqdmUg5wUVCrWUZ1ir+kWu1Zne5r3xrQrJMGi
bReKDVM3QCetKyDU/fkA1RXy676GOlIxPKB5xG3+MB47V9nl+wStBo2BicLDJVxY20niyjB/7aDl
ELfSCZGoz8j7npm+GHmfEJE28XZliwuYs9W1SR0xvN0XByaF8zwc/Fyje18da2WN20J0qGBEH+Td
78C/bW953T0O/lLal4rMug26it4UA3WUvvQr81rNQGfW3nXxl/NnbLtqtvo2Dt4iNBsECYtc0bXh
Q+DyMfvCqmboQX6tmo0dMEV4Y9xMh1eWORAbQUQgDzkcFd1hmH33ETS/MLkI4rHtlJxuPpDTBepk
XhhAt7HsdaXZTqxuh2MZD1KXQyridx9UttPY1YdzuJbGo4IRSlh+bxq7mZi/GuRfmqchaKecwH9L
o9nJYFqwFNHdRnAg+UflsbY6NSCnb2IHci2Nc8HTOTvev2Lqj70zOajpdTDLmqD9+E6IRf9mjzit
i0cczUm8wvldwOGfmynkItRkXgHOm0ZkRN/HAY4y9FlmNjgaP/jeoTRkg/C9d0987xdUz0UmOeAZ
ppJq3QAJh/+W6nLllRzyhEG/pHKBj3zvMdgO9q9ewwFOYDZm3yuYBrJI5StR4CtNdh8HIu1q0Wnj
gEWOJaL0TIRgUL5NcutJerQ7D9oC5DQ5AFGSMEwg5QAq8Lyyo6QkT1SJG1sfitGJFssPTSWwlzwC
B+aQPpy3Lfg6/h26nDAvopkV6nxDg4bYOv0rV6N3MRS8ugb/wFjnfTNNTKbiXTUggevzj85mq+ax
xabI/58ckX+CnvTWKMsBxWZK44egta5rLbnRotg5v1WCCEc5FLECo09KJnIzYA4a92EvV75kVuIv
rWaft7T9ArbaMA49yg7q0CMz9f2GmEIs7GJlNEGwoRxytPIUKhGbWmLNZ4MEWurldnLaA54V3dAd
ReAvwA3K4YaSW1VaopC8K6Vr08ztEJRFbSDqURTlz5TDDQl020mc47rzjobMzRv9ar84BEm1RQ/G
Ctj7fb8uHykSgBX/stL2IcnyBYFlAJVksWOKzPVBFYvMCz6JJ4szdXQ/hixCy3j+fSFwo9faEaMu
F7z2CVyQp4tb0qpVCxah++PbhXQEDsjfUtM41q0kUhGbyZUsPQzZP+9kDHr1CJ4lLpQxJdFRUNK9
FwQ3/cIkRNMtgkyf51FronCa0jkFl2FYPkZBW9iVpvlKGt5WWu9UyeAjS66dagETpwCtNl1lZZo7
aQMAPwsZ9fvbX5+3n4VXtriThon4khQBGvpYs121K/3xXr+1bhSn8Oa97ip3iqBTbDNA/zCoyPLP
95oWBL1lzZigS/VuKksnz2pBXNkuP61McCWGYqzLskyAv7i5uYw6h3G0+rix2WbuL55yc0GPxWaQ
XtlkB3J1XWsL+G7bnaoL7KEmtGOPUXTZ4WXva5vne2WO/ZyVOWMqMjJFaF35ucBwmTrANvSvrHGR
GtElh9QrPm6oT/qBiQsB4dp9v34gkVfWuGCdj4ZpjhqUHZ45E8G/5KSPCoqWMnRWKsc8nD9uLDz+
cllbmeOitWkM6CMLCjxuQLC0prKLlNtessAuw9tCCwXOuZn0rKxxwZpaujpMEXAMcwaeqf8VlaXd
GaNnlCL66X/ZNZOaiqWgQY0fKghS0CZU848Jiue53AvL4tun+tUWt4iTNedG1AGylAd1OYyeBFJk
MvsYVvofe2Wu1BtxkNsMO+arTW4pA4vIcwcmXd9s68kuh+LvRjNKu4+XTITIm6ebUgXzcBpVdF6X
LiVWIU30tJQu9d9GCrG9b5Yu64qJgKbJnP8jvGhtK728ML+t+Uho65d960cwPKLbdJ1oXegjDNl/
OWir7+L2K9fCIol1DD+aaOi+MaK0sWskw4Um2f0UB55VLJ+HsqzsrIj8IktE5PabtwDFBLZYClhL
TX4Xs1wiaaChHYnF1eeq7LOA07tbIDRVoaoh6xb+5SA6GKg1mgMbn83QXYgBHRcir6E7eaV7Qclp
KyCsrXEQ3VZDUSUJ2qCzQx476GnZp46Z+aBHdsn1vG+Jfx41WQ7Cb+baHuekijpj7rhEm1Vepm5Z
zy6pb8YOIrbZdSrjNHat6AxuQczaIueqeiNPFIqheG65MXwZSqF4NU1ZTJ+d4kX0S1hZ3zr3a5uc
y06RaoSFiT387wbi1+a4xC/pyKjMjIFiCI5xjufFL217M+EZ6/zeiVaSy/n6fDLTWsZNLjPv1Nay
4zp3z1vYgubXDzH4JE/XNXVa6Jj4ynK7WItdtYkd1J/PGzn/GYbMpXkpOsrzbkEOhLZaezF3CRz/
vIVNeFx/Bzt1qzSLqlMqUzYC/45M/LyvQWvyZ1shpv2aQMfnkBtzvKLoCMtcemghcA5RO9wSO1+U
+Qg/j63w6vPmNgm1JIMjPLv3W7gltvKe9UpyeKHnVTTQDPk3hvLsdKR3hqJ6ST97VNW/CnaN7cq/
YxNeaH/+rFSTkyBPXrp3/5MWrfWXcRhBw04tJ9Yr/NLqFkKJHsrQFybHom/jIILq3ZI27+bCElnj
kGKcvjtIDpCF3pM2xzbIC65MX3VN47P45ZQt1pmtO7XtrDwynjol1mdM4iqWujeSzDYtCNhJiT/p
D4sm0hEQHYDT/1+Zm3NlCBvpdI16M1/U1q1+5Sen7GRla1FppuuoyvgNXr3b1l6u6Cf6oDiqbXxF
g6ngDIis8WiSzFWvNCyU9PYzdZLU2gM4BN/d7bP+Ng5I5GYO02rCOr4DJ0VfxiHJQI0pzSvYekfK
KrLFIUmtyIOiGu+yJQiZp4fwlXsMS5Er5WxKu5B+yVHBLSYvmr8IvEIQYxQOPapCXoo67hNUexS8
orcOE80wbwfH9AuPfBX1lmxm3Gu/4PCjmkgd5Rp8nnwYMF++ayH7lcx27y5e7sYPwnxNAB/8pEsS
NlBnzKH0xMqeizt+fJ6x+albADM24ilE0Zfy3J31aEy0Z3Tw3a5ztV3rgDBE8hafiYmH467fn99J
tnBncJJn6zSUehhJRKVddOgOrd9dsekh8RVb+FkcjAxDWavTiA3U75QdowCSD8896vkuFnOQCtyT
n4UZhyBtIM7xPR/5T/QTV+7JN/NVoK0dChZMUShkRCuoE2r73DlNIizeqcnaO79vwgXlEKVJtK7X
m9ON4vkO+qaHekH8VrncJEtxgUlnJHjJtYx5XHVyoMeABkCy0ydbzEUiSPJ4zVJrURujBEfbbmij
vVwTzZ51tCDG0l1Ocv83V5LDFgkD/E3EKP0zHIF8+VmSCkJvw29uHc/WiWpTI1kDEJoFuTenlYKt
40k7IUY1zAp7bmPWZrSQTfZyy54sq6M47RJcpU78JKvgI+VWYiYJPk3S/5pSC4M/kft728VTcxII
4SGxw/WdhW1WfHl2/MY29heUQwRIwpNzBhVGGRQFq8eo+iRqx8fUiWI0bDHJsup4yQS8yCSXl+hT
SFuFleSZyVSHyZceMWYSH3lUiOApRQQmvHipEbYFYsBL2vVmjxR9IAcm8bhog5bhwJEbNhoCxlpG
/xlej25gn0Q7hCOzojPApSuJToM4p/g+FlRnr3D71P8eVBVVGFRF1wGem1PDrM0SE/jo2+/Dm5Q/
q9jDk3OqIPpOLAVDuWpWYARu9uLoU08jV0m1yF7a+VozkispaiNb1aeraexyO2BUidDcGZXho0Jm
uzJ6e9FbN896b64Tp6xmN2hTP1CHuy4COweRbhtpau3GmL4uinoclGixkzzdV3p3pTfxPgErvejm
sZ2a6CpGuDXVwnjkz7dvudLqIQaVsT98Kf9Sj9qOhdTQT56kD+0u9Ttkf/E90yDHzUTYtLmdsP8w
zt8fm3Baytx8V0XjX7zl1Rb7LSvQTJt6TkMV2crzReQt4gFCW+ykrGxZEIcapRAn4e2euSmup6mv
38VwYGWrjcqXMabRoZZHjtOB9doupYcqm9tCYvJY7HUIPtPKrXzdadksmijWbgek19/AXSizGhRt
CTGQyLPJYQY3QNSWxQw3Ke8tf7nkDVfkPByCt5LUxqoO7rt3bKgA2njSXDOMq04y4DzSS4c4C4eG
HdhgkBYTnImsce6jRDHoHme4D5u3RThc0I6a1wf2OjDdXhCZtrfv+9uHwdPmVhXpK5oCAxo1cprm
KiX/vCudeHEQKPtyhy9IAimRZXzRf5hOvFrj1m+eR4wXaac6MIgidl+/Dw+AwucC0o3NDuwfJ5DJ
Fv98AjWMrkzUAIp9b3Z9qzyW0CJ33qwI0nd6/AM31xTxlzD/spP06/X1dT25k9ZHY62WLNB2ceYu
0XUQ7IyudQU+cvY8Yxm5u5ZqjJ25EAitspYr0u4MZ9nT6/yAYjrZixr2RZ/EZUfVlFnIxPBJaIJq
lgdV+VvYBMX+xLlV49KhPjKGeUbE8aVS9aDD5WaghY2HByuMnFjIZClaPS6O142uZ1L6rpAjcr9f
JgDizoyU6If7rS/+l7if0B6HHlkPIoxuZqJJ8edhgcSQlNqp+tDlCSN/t/XMRy3Hq4OPkzb4cTd5
ujp6Au/cxsgfZ4AfEtCrWcZbH+5co/Osc5R3f6IdypnvJq9zugFzSUonOhLbgeDVKIcsE3j1LL2H
l77rDrt9Y3i1xqEKVYYoHQN2Jm5WAl/P6qeQIhePnZ4KGmeOiMkDS6EuVdZphU//hDTwENsWqJEt
m95imY/RPVjJwLwDEkPDlSonLG0aok2LZBBIouAj0Tym9yzqzxUcW5ODoVBK4jaKQfmWYxgyJHZk
avZYFn5U59AXeBK4lWiHORzCyLIx6y3cajbck+zGFXuQChXX8idfPCYl8mIOk8I8kdGtiEJkat6T
prYHVchLIPIiDohyPc3yrsC9MwEfGrrBrOtuX6OPGhXPaMY4jeWmk4Dk9l9u1j88lx8jmNFUFVch
/KhzTQuF6/hIXaiz6B/AX+NVvpzbgm0TfCQ/UhAFZj3JgQZpOqABlTzWiokOmAlc67qTyxCxFrnl
+TyfWvxcQRak1WCw5gaQfe+g5fpHk8+1kyFr09rp2GnDjRXEDjz2Y0DoP8Go7Be5OphNcZsV+b1V
19eVWn1rgyryMETvaWrmNglp7QitTaLlEXg1P5JAFTRfBTp+a5kcew+3gasaDZ20OWpHRtYlCuaC
I8uPJsR9k9JcxeU8VCvbbMPrkB7V+iBVOy2jAioCQeJAOcjK6CBDdREg2Q+PnXHoza+1LngtELoz
B0Eykoaw1XCdeg/ssyN/BoP5eQS1rYPAYo9mRaXexrH6MNfKsZmtm8g0HFJZx74o3jORs8qY+eGE
kYknWypsvpOGT5Ac8fRPshEPE3RywYdufcWL/FEJDBtiIT449G1pqJwozd0ojZ3aynCCRB3ibLvO
rDA/syDTNivGFP241fx5Idku7UGvGdzoi2BZBeDOzyyMYbkYjYJYUsngMyB3oS7s6hIcbH5QIVbG
dEQP+vsSEtH3cNlPJ5VzIVNwi3RhZlux5XQRcc8DuWhr2E9YFU/SrOotncm1oLcqUZ463bSNrHXm
JnLOGxLAhsXBRkWSOEpZygz6lwjs3mXjUU3YACXaHg449O77+x8LS8V97+e+8cBiYIPsrb46/0ki
mOJnLrQiVa2EItKzKtebGbEEZ9jiUpd+ytJgZje2t9fUztfvqGVxOQwx2pFk4Yubv62n96xjoP7K
DVhEREIfoWnkflz/o8mpOyqfiSlyjLMnCUa4C1SkETRmlxGkpdonMj50wZPAFc7mQzDAHHN1jupx
MawlBvQ8b85bCxLnNwj2OGhI5TRuQ3Yxeq79vaVZXrR2HEQMWSJXEvMFJBnIZolTiwigRRY4bMii
bJY0dPf5SvgxwjQD/tM9vz8iCxwuTFVnxHIKJ5sq6a6M06tOFqRFp4aXfw1y2BHuIhMveZYoC6u5
hR4rASsq1IAZz6LlJMshLNH6i1gLNrJOFeZ/55EIxjlsyGui1s3MVC72/5FawY/sxZJPnCkrZycD
dNrSEVjOnE+/fi1/MHISYZPMWUyHNW5hgxDp+8Rob99VOhVZ41bSMtKMZDWsBZaHvtbmADGGneFG
/V+WH1y9kylgvZgc1JZSmOtyC4NsUlCyX9i19JuLFVhEzsJ3HXWaNlhm8s4FPXs1sUAL9DMwDrWc
zGqYhn7aJXaYpnZeh04mPc3tdVZ+PH/KRajItxkh+udpUr8rRArCFk+526mSprcWzoDafGsV2Ymb
P61m9s9/kMgIB71yOk+gNmHOqONFK9lLIMNNSwE2Cv2Bg98AT0htE6Hgw25bjMQ6dYK9CW7Ti+ZM
zmaccAgOioclL8zIwB4NmHQklhf8PYF3BFKFpa97WvJZ3oVO6lbVteiSLIgBfHNRSEJVjSd2O8j+
yMPcpvSP87sl+jIOOrppLjNFAtkQqEtVV5MgzWB0u2UI/tcpy9fzts6XhLGMHGyE8xAa9FX7cJ1w
sG37XRTmu4kMqg9qAVme0wNgfPX99fhC9lcBavDdRLo+pwmN4SSs8TPHc1KS3UTqfeugFHrNNElq
+TMU/ZzMiWNRIBf4Cd9cFEYB6ncpRozlVv8Lg9TfYlMZ7GEwJCei8NTE0u8qbfw4BbFnkMKd29S0
y9o4arO67JJUK2zBXp/N/C2Z70VK4zpS1RL3jJdZfA1npbg6PQx1vqhVUwQHfC+SHPRauLCHlPfE
W8GZ0TjsMYK4lkmOxCxK/9R7zGMZg5t3o10R/SBYRUFk57uPxq5su5mcbmvrji42PRgLRZBFTsQl
Lcmo4y3BxCJa4a2ZY0A3FLbMi5aOg5vQnIBmQxT7dZMXnkGbxgl0dGKXRjs7aRYlrlFlqgtmheu5
ru+nYaptw2wflnj+qCpK6rVL1bvTWEiYMw9/d7U5fDKsssu0GnjBgsp4i1mdk+zyZf2AIjTku5Ny
TS+inAlpd+7otcrBcJJd7JfF3bxTPHlP4ztRmV+wwXxDxKD3OnoEUTiJq9SexwOpROyQomzmF/Fg
I5uIyrQzTmPsz3oPGGOXd9le3gsBXgC5fA+EJI/zBBEBXu9Bc1O8JWTzb+o9rDJgXjIYHWSSnlWw
TPzZQzdZ69BD+Y2A6rXzx0UYyk5t0mduaoTDnCCtk86soU+e46R8jumSHPp0+MuapP+BQmt2C0VX
bWp2d2NUPo54ebXLpL6hVvEp18bW7rIeTbzacAj75t4sdcOlszXaWiMZjjUb1608f8g7Gjk6erts
UkQfSa/8LQAzQUjgtYgnM8zahK1ZsysOgeQZiIzFlXZUda/zRZmTKCTwasSB2mitwvLQ94SEU3D/
ZX/Qa6hpFpUxvM5hp9Y1k6zozB+sdBdL6MoO6/2UTHtCy2NbxqwVELhl3UIw0Gtj+kmqTDcq2g8t
nXa0Na/iLv8Uq93BTNGOSGSwFSjaUeqk3ZQlbpQ3n60JFKs0jHJvnAxI1nbBoVg0CMbI0b2lD7Gn
kbz3z28ZA7xzX8XB9Sgvfa8bARg9ugONsEmlhC6Ifd/Fdg9ShVD5NpeiudZtXFwtJYfCgzHngGHK
jpYGSUjI/QSQANeK+wnSgqyp0Yre1eT7w6TJ1/O6MOiqqIpCn/jdIaLH4GA+spbbyoQWWuEviXd+
Xdlp/fd1NfnSHlpSM0LzMPQDPGtYpi2Xj3LTCIxscrRAounFJ02+vpdmcWnUPWiLC2M6am33NyiX
P+Sj8hhI2XRb9lFrQ3voSab9o7oMXxV9vNaV+NAqudsr+ufBkv44/9nb0WH1i7gKYKbofTXFqKYH
NwVIPpf9fJcfQqdxineJ3q4/nsXCVb0nksIqDGV080JA2U7CmzHYNVYoynI3S6irD2IbvbIyK1YS
z3Ij4bUDkmzD9XDH9NgsJ2w9ddccI0/UfbsZ8VYGuZsompj1ZpKwp80iNzaVUt2brcAr63K0Ifih
2tOkvOvJYGWTwzY8xFVa0eAj5cFlZOpvlZoQLSqHOumi9OaUxSF6yoZ1S3p5wOnHk6eTOL/plxzk
JFGbqZMJZznNFz9nLcuAdo6LVKo2k/rX9eQbqGsCMnU9QKzQOkz8Km6fJLbksYlfxdONzxf0pm5G
3pVFrqClUpNqeoOsjCW2/8HTyMoU+/jViZBqBTK3JUzl4ReSH6K6tokQP0VAcoohKysAsrpqGFsS
OnAY9z3TWcJA+GX9NwK0PvF7rYyRZgilogSAzGDOrubRGdVrdN8KsGTzarRaOA5KGtWcQ5NAcUtO
FoT4ym6HyKXGp7EXnWfB+eJL4WBTq6vcxOI9kz+Zw4s2Qo+IJ6sXtIwJQrrJl8OTIe+GIuulXbkU
bq35jbFP+8wJJ79PE3uUvsn0T6r5sZJ5MW6DWXY4f8BFa8shSr7gwbNT5cK3rPqQqk3lmngr9Egu
l/ukVUXSZuzPnQnvCgcntIiGGfU06fkSFDwRsKmwSeB29EpnsIk90xPVVhq64uL85iXv1Y/4Srkx
WWqXsFauuXhK+sPUCZk+Bav5S3l87JWMyMBnximfWd+KHZz2UB7m4YhNZQLQKuMQS3zRyILo0zhs
kWlUqeoCx9XrD7X1Tx6I8hPByeAL5BaG0UOVnE4Ga6aM55eT8aIoLG6m3L6lrHaLS1OCZpmMLgVc
9kfjOCt3bC1rV90N5ANbxHZ//iAI0gd+GleJE2vETYQpyj/Meu51wz9xNntzUzhD8PG8rU3ew1UK
xlfNTXkCIYOKrHp0FDSGZ247+/QAshXQM+FZdniU3PyrwOYWAdbaJperLE1ayY2WIHeA8php7GMy
38TBt2ye7aXJITzm0zja5cP/ztsVhAh+KrdtQanRE5z42KwcWatsdUy8SXo6b0UU9vgCOpiwIKYG
fkys6OhN18Vu2g9O787X2VF4fxbkDHzxXB/GpdarEwGz4T8Xw55HY8WFR8Hq8ZXzLJM1xZAlNon0
BzEfw2lXEoHKhygE8RXy1jLyUQ+akyIekxhQPqUeowtTyG7xKB5JhcUpgSvyFfCcRm3e0hZtu8Wt
lJm7cLQgMfwZnWWOHCg3oEr2dBA10OrTeS8RoCRfCzeIlCt0xjC4jCcAOe6dQtYEMCKCLb4EHhrV
0CgBLrCM+hOSvKlHDyhKMGnGctcH79Pk1TQdlRVLJ0TmiRazLCrDgbXjsTZ3yX5B5vD0rnJZzsKC
ya9B/NUii4KrrA/SRM1AArBN9EdGRwhJTXe+h24KXhjFGfr2CXg1xsFWjxHSWe3QC0HpfTKZ6FCF
/IUl5OIRfROXB0GDJhhjchItB6VFCh1l43pyJDQJVGjKfxdr9nrTuDxoIdpsGiPq6bNyHPWHGqR1
SipA/G1v/7Fy/FhLj+aYMWrw6lb0kavJjZM072pUf/U9XthiSVA8TQdkVO+pJAo84ZeRlTZRiz4H
TuWBF9SRLU3/NOnkvgciXheN5UEr3+5Jn41Kb5m7qFccBX2TU94K+lpPt9gz58dkG7eyYZiyNQYV
phaeVy08Mq7eSyYvRR7AVnRlKO0Va1wsbI8EGSen0bXDVE6TqEQgODr8hEkbjeDpyuTEzw7t7XgT
uYM97piSaPsgiVlaRNY4PJi1bDaDAouHZ5QZ8zTWacLkdMOl4HIQBnvRGnLAgBrvGPcV3qLqzGXc
ChhBTtzcUYtrxmelumF/JQ77/xJFXt2Qw4doiMO4I7DK0pn0KnGhZA3uG8YeUfjS7rzPi6z9Mm9S
h3QyISj2g+ngbfRB/5L+/vg6ftxEXaw8zZhUpbWXHdNmfBwfQ9vAcORlz7fbuf2rPeZTq3MQLNXS
kAJoa0zE7fTDqD4UyU03fy2Dxf7NteQAJNChzKHGBr4Nl02/kuI/a+hYQJTHN0rjKYUIttv0wb4j
8R9RGhw7tbnqy+br+V+xfQ99/WAOYeZuoUWpY0MDtbSV8jG1rjMaOiQVdVcITiM/PqKZU9d2jCNj
PJIjzT8X7rQPTyKxU/t0AWfk9jX09cO41IMOWTmlrJ9v/rDsctVX3GQXuDiJ5n7xGBeAMFcVfSGH
N0EVSrS06gRX+tFjLaCSaYNK17b8zo/+1ATvLaKN49BGocaSS+wktvnRCgvPbHtbr79IoyhN3b7D
vC4kBzBd3NY0VE9H8M3cg4Il5AdG8mhJM9qcbL29VUMEZvzYSDWSwoLC6akAykYQ5ZuXEUTGiSke
1hLaY1+/ApckkCEjMyLN+kVv5aLMUYBlPLFzPU15nVpYzDL8lMmh08+5LUeVK+eyLWWpfR5I/uVy
+MNPeOWLhNJcGxhj2LNa7M+3i865QMtAEHD50RJq5kPQpVjPrAb5howQD8qIn8g3xJVBUUSyOFyZ
ejJLhjYkKB+wcegIE9D39KDdMOGcuTuNeUbD4TfXloMWosmtnAYvbS669dLmIk0vbS4tEba5bOpf
ru4d/NSJNEWNypiL8Z1sZVu7rzBz7iqYU96bXnmo/5d3jt67SSq+qIpggIOcTOuidpqAbUbmGcf+
w7RvyqMJSe/SpYt7wdvV+WDxi9hHqc2yVSQn332mjGLoDcqol5rlBYWN86gKLcqfsSBCfXuBA6ON
eFg/vsi7i1JTtmD/fo9Q+FdsjKgoxkixoDMYJjBZ/glijbp92lenrXa5g6abZj9C9e+icXcB8in8
1Appl0EaY0ARezt7KwHY+cioyFxK0xdTVwxw3Z0uly5mHbPCQpf2Y2SOAsgTGeIuTXhpWWjPcjfI
bzooQdt61zuBjE4h8lkAAOdPhMJTRZsNDagE+juQypNjPrvLFenc2CkPqmtFxwuuFSL/5BCnz3Rr
mkEV8uyfz6/VF0upnL+vK/wUS1nXdRPJMkbBNGInQe+oUmATQ/CkdD5cKDzhV6QSHDkJpKs46g54
cq7rsRBkuaeHoTMHjX+WjiOpHOUE8/ijUz5NUFFDNriLP1a70Bvs+Lo8BIf4ur4mu9SNXdHTzvYx
IyohChrDZcqDSlXOSZorOGb9kcEY4xP0ArfxRnccnHwn5GXfXNGVPea1q4QmHNW6g3Q4owZ5xpLM
ZDMEsssIm9BZATJBan46fxRO3Y+/LPHKKHdtsgw1p8mAknBolJMtpXPtKm37Vzxqn8sm2yuF+Xcc
9zedOS52SauHwVCu1Ln83GvdU2lkuRvo+W3d0xvSRg/SSHZKPHhFpT9UVeZVREGfVuNFfYA3xjL7
QzH1Xd9VN0FV3uThdB9byn6EnnCfF7Gdauq+sJLrWMuvqmbcJTMlbjtojlSYn0NcOupxTEHtUXw9
vwabmd1qCTiE0ygZ67FErV8ZZofS2clmtMzQwC8tsE30og42oV9xQCcbdUDKHPvces0BXsWm29Lp
S+sy+a3CLxWhkI3Is7gsKw8iSBoMOnrxj5YdOaBNZQeos6P0FKWWm+Q4aAKF8U04X60qB3nlYuYF
+P+RToZp40D8+0D0ymmMxm0bTRQ7tp+hVta4+1sVptByKk9PQ29tJ9nOWVe2uHyqHUNd0tgVbnSC
v2d2VttPBe7DujfMAAc9huqREIw2c6pXozwUkibtqpkJCS713vDjfTQCBKFnObh4bHORKjfCftXN
OLIyySVVdVPVKoWG8i6Sdol6H1mqM0aac/7wndidzwDQ6bSsUA8MOVGylGjAGxs05SREv7emVLHN
0LxX+77b94XRIKsy4Lh5N9sQ0PrYNd23prcmPCNZ+UMxj14d6x4oNY5q1N9WtMFqGNZjY9UfhiV8
xI3ba0hc22k4CHIWkd+drnGrX0+KTC2G7hQjGF8v2gfvGVP2JROc29FwtR8cTiWdksu0w4mCMLo7
xl+qsLLnCTeIZXZCwLOqf66NxEYjtqebt2qDQtuTXj4F5nGo7qz8CdPONoKaXWX++T0UrgKHaHpk
EJIM8vMEP0tIGWcxKyleMEElOggcljWSVgVphoMQIFxdkeNzMrX4sYXSEN2JW/oFQMZ3CqXxQDIV
jua3ytFoYzusC7sJHsJQNAshCgw8T7+V9Z0FnY/n/nD9+jvdIHvfExMBbVcYVu7EwVg0VKqRhyfI
XNF0yXcvtzQxT7gAT/g2oI4ES9IwjJam3QDF2kS5mfMvv+eKfCdQUPVl2NcwcuqbxNQxRAuhpnPh
tMdmXm+hwV7RZRA28taq0Qgb+T+s5hGIElKLaIpC+EaZwEzIIOcGyICNw4zJeJwzEDEXCciQGMWX
8AFm69uIQnTL1MCIpfOdHcOgl3qrQZTl7UQZW/kJPkwjikoouCu4SBOaaRWAuaDwU73eq9qwG2L1
6bxjbJoguo6RLMWEEBxnogwLWuaqjH76bgf6DzeTiHfewuaBIpYpG7KpElPjyUlpYFr9slisSbg4
5MUDmy80nXm3TI+q3Ti4vQhi5ybu6rJMQHJpUd3kt2hpwkgGrVLkR4fAz71pH+z1Y2KDmcsW2WIJ
FB+mdRlfRaEpqf4iK4nbXka02Ax9zXiM0aa/SIkbphiG+HNS/7GiD+9YS12jqqUSRTbxz893IbXB
M3A4oD2SCdS2jZNBotkCc48n+VKIsmC/74VS11uRBQ4ia4YmQ4eKcIDYllQrwqAEKemJt/DtrXZb
kUXXqSVD7UqDyCQXNoOsNmhdJebOzGWnV8tPsaF+kRt6W83qt/MLCkHRrQ00dJPiLqsQk4eqTIuj
KVEbupPojdIZuZ1HZmRr8ofJUq7lovraZZbbjhiCKLIbdRzs/2Ptu5bsxpVlv4gRJEADvoJumTZq
q269MKSWRNCD3nz9SWpm71liM5p7dO/LKCbG1AIIVBWqsjKjHqTdCXHb5i4UGs8MPWhEWvBhbFM+
tCqPGovTtr/Xje/zlPqapI6wbqtkduCnQEmuBV3+tdRuE1qBp+jNGn6Qtj2oheVN0vTjRgkQfwhv
W7XmYfO1KghPRvWkmZorKsXRjZdeu8e86X1hLwyOw3CcjIdagJuPKkGT36i64mYROZvtI8nxMhzU
zPCtIjlqOvOjPAVPwnio8EP77LbuLMhNTqdyeKvpN6HEpzrMeKzhfkY2GO7yk94wXle1F+VgY24h
KIohDWplP+EYHZGr19pwk9TR0cz0g8iutblyhdnVHHMBjphbHlntyMM287tq8GqaOaU5uVmbvtYy
vSpH8lkVqhNCHQ+DbzkXmuFVFsSWewVZTJIep6ZBR6EVmJ8onZGWh8FI7goNJC4T/rf0riwjr2tz
t+gtPEnNw2Aqn/W49MK6DZ1m+m4kzNer1iuXrzuaAx8HDGLN9Y0GiJcpY64qyBnD+V5HDpzFXZBZ
U1C0dSCx1BgEX4nMA0N2b5lYhvYo8GCp29UsKM3+VVF7B8LUPBqkZ7foiVezz7pnBER3qlPIeY6I
5Vf5MNwZtBY8mlI3VKxz2s/XfT3wcpxvgH30bHkYK/pUCvJATeOTYaggZIicYuG2x7yyJX5aQ8Fb
beKRTh5JJtxQhi6NvitZgiIg8QytwSAb460F3lYQNOrEckgj3ba2OckmX9AvKX0Zy8wxS7SAh8ZR
5pspfZ2pfg3d2CsFSQfodHnfmE43fE56lMdsyRNWcNRUPVxHd4wMx0iGs27l+OoVDzOVZ/SbAkwe
i770iu7k5VNmvA2D4Wekc3N98C3t1mK2iyz4GLfxmSXkKszSyClZcpUYb/3wKZPsTV0Cj3zR7Mo3
BnqYFO2+iMozaAbfYoW8otbQev1sHtVIfB6hazjR/iCl4IYs8CGl4bcElQlxF1rSL6ZrI+88Icqg
Qz3GSGMet4PT4EJOfeeZYfIcCdOZxKe4sA993QEOJ3HJrPu4rL4VMr1p28ZrqTgaaRp0qrwyW/O6
VusbhMYbq5vvjIa5dWq/pkMpuD0PLTZdx20bDsWEDmnSBUQMDs2paxjznTrH50YDOZhNAsMOP8Vq
dBuOg9uFFAfvGZjD27mYrxRw//eVOCaSQejqnorvFWqHWvoCMhNu2q0zq6NXT+ln3XxOWNShaJkU
oIDPP4fd5DSjem+pulMoP+Zy8khfccQNpx9sl5EXidIZL/LhtiIxhCclH5PspI/MtTuV21H0vUdF
Oey/CP21m8vOmbqBFwWU5mh8auvXRgVPh9YdcyJOY4g5gIF6mZU5osFWRc7IiGMpE49n8owupxt2
XyTISM25xqtLdaDDzCG20JoRp6PK5UyCLL4JU8OJ7ZBTnd71i2h8pSS8QtxSMF9XkcaDGK6jxgbv
tLt6+mnLgodFhNdd/VS26hfcbHT2R69JGaYu6+9sytzSVB+tWXnr++wKR/eYQvlYJHAbqJ07VlMW
pzon5Te9tTOe9NrgUWVo3MksnkFjPvJamdxkSHs+xkC0JqaUp0ibfxgJLtRQTwPvTYbbF8qGZyXr
8cP0H6KvwSamd0thA44/nfTj0A5uVclD1kgPAJavpoFtBx4nqVLiKbp9FcYoOFN6MkhonzQF7hK+
gTXqcYhRYc+7zy0EFFxDU7iQ1TUgxDjR7FHvx2uFhS94qoO1p8lu0u5njS0yYuLUHWhvjJnbOOoh
JlGGycBXvm0qxbPGL1om3UTehaPJp7TkVnGV4yRCWI1DDYbXE/WJkfNY3lVsvIri584Y/bgGZhND
f1ntpiJzzbZ0FwG2VG24pZS8sXMcobtxFl90ijl4wjxmjDd0qF09pi9Txw46qEnqrrqZw8RJLHbK
R403CfwFhjnKfOZQ6/J1iVNJUodYpT9LzbNT2xvz+W6ijAslf4aAh+6kVjpyW0EfuXsus/hYWCEW
PLpFXvixOrqYK3KpjHxwRf0wqtidG/NosdoDnZM30cqvaIxjWL4w8UUdfvaFcqMZAGsa8tSI3pnD
EWO/NVeNGeGigMfv+CAT10pwWkPhkhocBt0YNFT3NPk5D7ODVUdeaF0r1SMbE55biNaF9Yn2+e2y
VhvzRqWhuKxqeN6rEGE1HpQUTxFZvFb4dFkROtoET9B+FlPHKW2PfYapYEZ4WGoY5f60+Dp1IF+t
EdOBLHRs9R5ceZ7Eqa3EI6rJd8UUfhqH/hCy+linYOINXzr80dvAYkWJ0+S1p2uKY6SWS/r2IBGB
RdnfKU3GCSKybDLH6h7t8m2I4wMhhKfGQ7r0lMD6jHmpAG9fPobWoRfSaZvioGZa0Iw/TJI+4eHj
VAlqF0X+HQhtLgrJFRO7ryVO3y20vJEb6lCnL4ebSBNe3/7AGLtDC81JxM8+GQ5JOx7HSb9vaobV
fwPdSQB9uitdR3k5GrjKDK+RpVPFsxtGNY/sTyTsIUB/NePXZGXl5s10qDEhCoQfgnDl5+I4272D
G3+FWTZfYBeUMAK0CJmS/iaSkfeg6hxp6gC7chPrkVvlpdcK25F65ZXlk8xqxBDKBX0py96Jit4V
yUElhWcUCeV1gqeX8iRjLbAGLZgkgbRWfM6it7D5XKcqHF3MrXbmav7YjUD+DPEJbOlTRaAV8inD
NL+WDzdSlZjSFYdyVrjeVsckB5lDMohAt9tzpP4sNPNY6Sbcn3qQ9eT00nyC+qHTZuN9Z0tvzGaP
1pVX4ycklcKVqntstOghlnrBtSi87ejsCujmDIl1FlFZOHqreKQATbJmuQb+vkW2McaNK/OEcKzC
Hc3XeKgdPDmvoghuvJ99WYa86GZPUyccih+aTD1jHvzKMmqvy5AddZ14VgRI5uzIr+qW59ocWMmL
Et/UzD5asRlQDN4lJgR6SxPkZi3XQ+NkVT+Jln3VqvJTTaPF096IsPNrBWvttKuMPtK8RpOkRdDs
PbVWcfB1cBuEDtRWX1rS8HR+sjMGEIB8iNH5YX1yMgSSWPOnHjbXoHhxChE7rZLfUKa8Ulbfds1j
XzZebkaeFke8jAkfus89vpfUZrCRfFUQ6JAAWMJypKS+peRuNUVOng2eMoZwKkbJ+8Q61LNyGMrh
ueqei/pKHzpu9vB/UV+ek5i6NTEdta+8ZgK3YAmfjNwgtDElRzKH9T0i+HhK6/tEGrwNEcUS+S0v
8Pa18dtUgDjCiLOk40RXHNIniEBfwhl5NYjQs1l1kEZ7MokdMw+vasSHLHwx0xmwTxNjeNYZvdPC
EcqjUo+gxoYuki4faac/gR78taumF0k6L28/W13lRDZ40eg3c84OyuLcrPCGioeu/jJiCjkvEWlq
6HhMxC268NZKGiCZWQC+b97hiaP+JEZ2ZRbsumz6T7YWOaxTvNGMj2VS3iOvPtWpHrDSeLDU+lqy
Lhgr6ZD0e7sk/Alzhzm7H6oQV33gelVDl0m6pjI8QwgPaScyIRMenmTWa9TNTmO8zEvSQ4frVIBT
gDxOc4fTnzsyK/GfMncE23imjMFkPndEvSHkUxHrV5X2EuIClhnKvggFfNCiqyabDiKO7ht98pDD
Iao114WFMNj3z3B/12H2tYl1B8BnZ2wZAvO3tO15Us84ocVXZemyp82htOybbCgDO/lp6D/zZsDL
CJUl2X6pFYYOXuVFCSoacera7ZtVQ3uqrZ0RYXn5sfo0n3O7/zECJ87DhNzHI8RtDaU8aEn9whD0
rHTAMOXnQUm9XqkTnkz01LSqFw72QeQ7aL4tgAbe1YziqYu/rKkvpJUPIGPFU2kyxtsuw74Mtg4w
U4tnBbgyXKDwkNoxdcb7t8336kCbL22bEtOybaKZ68EQWfRmldf6Xxxf6WEGwIdiuJKCj01x92Z0
t+paxoWxVTk8HsoUCSAVAZuNL7mRXEPbeGc3t/qjlyZWtZiSSF2iNY0QYZ4nvFc1VQSqPfuayTzZ
2nvbtzWkBB10wzJsjZqWuSrDiMYW/RBThqGd8Eco4ptIAe88JUFiFlxEw0s2ZoeBRH5ekT105tZu
msC46BYDmQkY638vO1VDO/dmqZjAFBr+NB6r0ol+VO4yQFp1XNUcc3anXdKgTasUMBSK9wu11k0k
VRGhqSYS81giPeWlnvJCTHsFvM3ypHlhZfkVF62qTGrEqhocy8Fyls4z3A86z/6SE/nEx7zNHxFe
XFpc7eYCeZk7zA75Ki2fwdmAYUcRPQ+gm9kpbq1LW1QHn6kFBlUL1VAUuH5fWaOFQ5rrLfNr7WqI
Prf1IZotTLEFjX3VmMXRTF8/Nvh+L1cWl1LixV6G5qzVRdQxv0ADgIdd6k26dT803VWZgL7ITo+N
2oEnBphYPAkSBFr5IxwKvKD7aQck887XLT+FUcYYKH4s1BFXPwWefwy1CW0BgnLeWJ4Kuz52c3aV
I2MgQn+UIXjgpPKvO5+/7FoUtWBLM+z1VTHEoMVzCx+bkfyZRPReLBo6kT07Sj7ysiTEwTvluWTG
Z2VmbqOIx52P8K4kvfoFK9cXpgmIiXoZB2NjYHQMKgPZ0DlQtMKTBNNRHH0GZFwk6gIxq7dxbb2Q
MHo2WulBfPFmyDPBu3TyorYD6rsPym6PGeU96nP1C1ffhiRzPSQtijm9j1fcUUgemy6wkPfN68Ks
MY7H9voU7caE943Eld1l5y6Op0ZVJOtzseiY/I2dj4D2qFE8z/3selfve/sI/nMUVh47K+TESqZb
Ph7A3c/JyW90R9d56RzRe3NRN3TaymlKPrk5IuCuY3vnPrFaolq2rhqabmpr95lL3RptNF8wq/s3
cBkUTRiO9G2nnKEauIzS7uIx3nXHVkZX3tQiTTOhJG7hLTTzKop4I3+OUeNnpacW57AfnK7ReZyA
ngPMgDsnf3GcvzVjFuOoYqNJYRLC1p0KABzGSljqcq5ATSgc8B2fl8nhjE+dM7jZARXV855yjLF1
3y6sGkvgvjhVc6HNrRhNyx8m1pwkqSun6BQ8zZLc1ZMZibsIl+t3Tu32sYIsAU+a5oABNVQlwjdt
LI9zbqNUpcdf1e5rjiRQjIIXNLtLWkT4ROroLZRH0bQmHvPF4Ch0FI4YS1Q8rB6kluF0lCz2RDSe
hiG7LS28zJe5Ym5b4LwzhNdG1RupG9ttWyPlc4/nQiMnwWvVfhmm7s1Qx7synp+XIedID28Qjt2J
VYyDmulsNKHhaAR0IPGQLU9+/XZAH9HpTPszXNobiZRq50O+y6x+/47Gqik54DR3Ayr0viHNmo/N
cM5kc7Zq8txaThsWO5CsTX90+QVXgZJKtSejTJlvcF04YSD9GPNt2GgZ9E72Nf6+6Duowh/LXSbP
9+iV1VpXIbPDC3WcoS0HbskF3ahxHzUba7oqg6kHPdXszF7uIsPqO3fW+UNyDZK5j6/Nu3bb6hes
riyN+opCQQUDIy1JOV3KITE0pVrm6PPOgO6mKaoh/6cUPmktFFNCE1DrlcnyZ/HVnE4JmjAVbIbJ
3gl6D0ZbFoWeuW3YpvG+rz1USWMTJVnAhCDoAzlICa3DH6BjAIcAJt5MR4tOe7NZm47gwubqGCWA
n5tNrWFskaEympdOmODIXNejBfa2iZvy8Acf7sLe6ugoZW/aaYnMtcwPo3ZCSAdFK+qq7U5atxlI
LuysDkgsormnVg+9VONH11W8ynYw05t5I9SRdRX5Gnr2a87Moif6kNkm+xtT8W/ppjcXdGFulSFp
UQkeZX1CazAdricpH8AZvkPdtHnSL0ysUpyKoMTB6gGxv8q/h41sUbCY7qQW+zYgfDvX6heg4V3g
u7C2SmxY1kfZpBIBVDEtrrPUGB2UgVWXlGxG92k8T0VonvUmeQAK5Hsj+wn9M3lNxwlc16b6TalR
IO51Vp2jxODlXOVeN1k3FMyDnHT59Ujbm0IunbTYBcH/NZXGiRTVm2WBL1uWn5QmP358tn/Bxz5a
0ip5yisAcGJwUQHpgCe1b92CBiEIXf2x9zQvx8yM6tZB6Gk7drf98T9buY7mpGLlqJmh5eeAl3uq
R115C4ykUJz+EJf+G1opbulKaPuVTlGhdsKT673vuZnHXPyGVfxLNKuIqzQERjhPnJSVyA1Cv98j
Ud65Bb+QERd5i8FiPPhR7PcbK34LSXGnij32keUjffARjZWHajOGJpwAZ32D9kyndcCqIgWFeHvd
3xfJp3k6mH3kfHxyNpOHi81beatmjOs2n1IAZ0u05eofkVVe0Qa6PLNjjY8f29pzXMbqKT92YxOO
NRxX6y8EiOifpwG0FIL/mQBxe3WUAVtnqgZdJ/UCEwFNlXZF0BMQxvfNjBcFCIxiUaKGuDA5Z2oa
fLzI91DkJZbaFrEMQNGAdFodR4Bi+nTqAbA1iLMwvaKVbh/pw5KuLJE1d2LHuFsIFhY1mjD1Ta77
4GP9H14XSwR9f57++SWrCDsNogV0njEk+O1RNXEls/PCilKfUkzB4HHx8crfA8lWK1+d35qOMsY9
RM0NUjT06j+yBODG2E0EN21RCPtoGgPwCeC1358Ro1lNwqzxZbMrFqheerLudQ43d0UOuyM1W/uI
BAy4PwsVRYD/frcFMF6W62rI/mhSbvPZfWlt9dVYDRA0+lRLdP9r3rp0/gOEjnf5t3etrb6ZqRWQ
TSigHRqbgCqxYXyLc02A8j+CKmDhGmR0ew3t5y6GGjty1BZysLof1nvsyFs39XLVKz9UysaIuuUR
o5s3eLVyG9xc0bkyvkW1vhO0NrPdS1srN2TKNm2ogBvq/enn6HbAKbiR10IwNbsnndOixF59/vhu
bCW7lyZXORRNcisLpYI301A4k3KeY4bOpUB35ThZI7owDx/b24qJl/aW7b6IVuiJdGGtWAzS6Myd
MFPFgKMxdzbyV6K5djCXVlaJVF+CxxsSvlDyqopzC+TjIyAuQZ6NT8pEvo0M1ZpSKo+xbZ5YbbpN
gqsqGmeoezedDIJAXSLBkz80W3zPo/QLXuFPSj481ZPq6stoWNs+TtV8Smpyn7d1weemuy0LreKq
TD7lVZ87mB28MxaQJeACQLt5bVvcmAXmw0olRms7cYmR3lGlQTO1iwAW0g8trSMXyIJbs0yl9/G2
b7ulC1excksto3QY+r9dxb8jpN2Mphe7vyayq6CqO5gEIPXS6902fbL8KsDAsN+kT+jOYpZxt0a2
OLr33xswNNTILTw+VqvTrS5tqxbJQpI/JvY3Jb/NjCutepHZU1gN6O0DY1Td0Ozrx7u66RtA900s
PE4JMVaHuTbkOLRGkQcsRABTyDdoVGOCCV6/tlO0OLW7j+1t7yxYEwBRZHgSr6vhyqhoY4P4voTw
xmMn9jXzBbjaf/U45mvh7RYCl517t7MXFlc3KcFIToHSqOV3hTJ6ZqVKblaYkZy1R2OIcgcw+k+p
wa6Eab3aRvtkNcOnuZlzbib5TyAIUAHTs1MVD089y06TIFco3+4c7q0MmJrEwIZQC33JVagoNGLX
carHAQHW0dOKwkcFr3c/3vvNjbgwsooDURvHUY2OchAqAgB+CuY9dCGE3Tk1zXk1QeB6MG9zo9hT
3tp6gl6ubhUUNAmsFEqTeVBjkIGLRgXksnwSlfRZvddZ3vTOF4tcRQM45zoHQIj5JQA8CSqHXTs5
spv4x3u5Hdwv7KwuDjgHYhYDMv5HicvmLb0wtjrCqEhkJuQ8QFhnzphWmBwbrxcwSocdnoV9unMY
34sAINm8/F4rXwSaeFprLfR4Ua9vPBXV6xKwJ3fhIU6r4+hUC/PHnwy0LHYZxYwxMk/C1ul9RTUg
1gUi+f8HynGY0jEGQkAOaWGGZvX5irTI67SKoNNQNkGT6a4+VIDKzDtXbute61gP1W0wFBnriZOh
LnSmJAZ0VICcy0XL49H/+CBu3S0d022WyjCKYa8nTGwCILfVgiZbqgDxZDdALE/ku13uyhZsZerL
MJqKARMMUq0hG3NLDD2quiiA7ufC6P83TUnsWEHhjZ27+zTYiogAiDPMHaGB+g6l0WNaIO9MjFP9
+9Ow+ZkuTK2cRta0lVQZoJclFBuNHHMRzby3gVuO6XI5qxMHwU9h1CYoB039PJseuKhJ8fLxWdhM
kS5trPxEkpHGHEKMeTbe6Fo+OjFu8Y0GS1dR3c1Ylpi0jquXxlZeIuoRsqaFNLx1/2YGMq+Zi3nn
9EgdeVIPZE94cG9974g7IRQpLTCs+jTpHrIO30jE8X1ljygegtrKSWV2RfrsaRq6T1UhI0dRO+fj
Pd68bxRIDLgnHXrEq0itDqORRrmO+n3rj+pdCTQ5w0BELffIh7d8PuYI/2toFa1rHZpnmSXQIjaZ
EkhbBce9nkvIY47jIbWS2g979mqbUDubNby34u6A+bOHsi4+6Rkr/dKoouOgROkt6+IIZZBwp7C8
eWkufuAqquuTRtQ5xzQWYGcGXlz0RpsSsRNn94ysbmbZDaSsWwMje5GfUKjeFObOB922oCMIWJC0
gKfBMb94zll0MoweZOZBIYhnRTXmI8odXtOtxEuH9PZ/TKzKDtNAdHADLMKjFqaT0WE1e8zFAHJn
mAcrftbDAGKh7sfndDNB0eky92qZeFOsUVptF89d3k3QL0Ct41Lt9H8Z+t7cRF0zGFJXw9DWWf1M
8AJMZmBcZsN2CglhjdTcaS1sL+jCxsq51fj0Q0obSAiUr1El3XH6FDWFO88BhpadPO75pBxNeQQH
SrL35t+89YZBMXdIVdQ7V74ubaLCbHow7Jo2xoZUr1W/FQOKx8MOVmizAQw9Pcs0TVVf8EK/n0YB
YZ7cVkA9QsHj6qqm34BUVVEdTAk4ETQSCsd2ZYdK3K4c5qY7v7C82l6aJRCYavEJ/6owLkrrk+9F
jnk4THyvQbm9n/8sc7WfSpGAqtbqofTZ+trw3AGHLjBv3v1ZkPpnVWsCV7C6VS3g3lFQocIPVg5C
/t9ZOZbUErkeZahnvgcLagUZwqEBTd+Un435zJpg1naOyfIt3oXeCxPLdbzwWUVn133VgRCHRlmQ
6oCUEYW5VWmIM3jxMeyXxQSqXcmO2c3HOyZTDU0FjA89mdVnK+Lub8U6g/fuok6CoTTmgmJ4Cfkm
1Brn7vVjN7aZNf1jcd0EKyslbswEhZgsvprrUzU8yPjwsYnlR7/bzAsTqwAQGuEg2IAxekXoGCtq
kiOd5bnWhquBCJ+JxNMqcWWmxfFju5s+88LuKiqUTMmbaiZFEIOprbV8VOJ3Qtv25tmY0gZeFjP1
qwiNQnMjixwwgDGJT5UWOgnCW4+ZkI8Xstkh1a1/7KyC9IQmdk5C1K4U3LHZHR/k2+iDgNrXDr8k
NdOj6hbyf3kxbjqtC8srd4mO8KQZNIM2yQnyOGB3ySHpbfIF0Qa12/2S/uZZYYQBx0E0AwHh94tX
UWqWHaY0gNsbXfEKUqEKXSeMNj1UTwr+QCGLaRxtoMBWfk6Hf0/5sPgWhkqATm2DArz+u/3CAp5l
riA6tjjp9DwfFoJ0RCR/n35k8/BcmFofz36KayPC01WEyjVJ55uKZf5QkB3s+nZYt5FHmmjpQaRh
9QnxxKtyc0kd/oQrcevOGSoM6cTEo3/9HqcxxuN6if2L+v7cFdpTbWY7TnLPxGrfwHg7VWqFfbND
jKPKx7DYwahsfZjLNazO4DTQlgGwC6KHuMK4BxoEPlNbd+dOLz9z7RUNvPUhAQl+NdQffz9pMROQ
qabhX4JNS3MVOd19etTB36NclTsuePMQXFhb19snW0u1dsaravSB98XI8SENGhdChbqfu7Zrqnsu
a2d5a/mYMNcrdVreFcAlVg51q4C5FrgzQeQ33oiTGIOP93PzVGAbCcpNJigeVttZGmhzUsAbgqK6
tgRzCgwRfWxhyzUh0WeAD6oaCBFXzj7PoUYKAVs4YfAmZNpnJfOU4Vjlt1Z3LlG1wXDkxwY3P9ql
xZXbl51l9zUDi+xGN/XPutKX1lZ+gkT2qEMZEGiKmLlyyC0+qpNnm4rbhKB0jcCuUHPK0E5F+SN9
2VnrcqnW1+HS+pKRXWRcYdXIps3BnR2DARn4itzDvDGYgZ8wCO0kqDDvzmZsJluXJldHJqkgpNss
HKji6s/on/Y+6DsKu8IyM1tADWCJLvH5PyCDv+itdo/Pzpb+KvZcbCnTalBpCRyfxqMADkIPKESW
4AHXtMTPZDrtdYJ2bsiv5V8YNOcOfDXgW/CzZHgzM+YmOr2W4XQgRXpmlrgVBPBooe89XPcWuvzz
C7sQMQgL4KaXD7kUTv9LW8OgWiEgYb+Lfd9yNiahJppJOmCMvyhFLwyWaPeDPxv1hshSA0UwP56z
p50LsWdjtaheKn06apB5Dr8MXn4vH6yIKw3Xef9T80pfOh1uYs53rG5u5cXKll91sbIxikMo3aAR
MuuYkMxsduhqKArOta9mozvnesbHNjk0dR8Ylv7QgkcqaZeBxnEvYu39kpW7Vcx40tIGv2T0owMo
T+aD4iTxUeeaA6IKMMEO7U6mtDi4dy7oYu0rdzvZE6gdMsBylAEowLoLklDhfX+vLVNLoe3ubPWe
uZW/DcPYjPWlBW4fWAC41dNGUo820L7j26oNgI6QqraGpsm72YkZDVuIhaM1s/AR5HPBqWb4pvFV
n77tLHErCbiw9O5xqVVjm9VI1RqvAbTda4IU1VbwdS4OSC/d3QGNrS9ookmzpG+I0KstBcs7ayPA
uHxtvjGkzZtZ9wxwZXy8rK380FxouSCUaJiYofr9jlC7DTG5ifesET8N1qcquZr2ctxf74x3Z/HC
xrKzF/dQ74EfK8dfMo2Dp11NFS9PQh4WwZHeU8AuOfjUYX7u2+4UcYDqM8PdG97aPCcXv2HlgZI4
tZNcAJcL1gJbuEPSH8bsrDCxdxM2j8mFoZXTySojB0ERqi29Xx8XcXk/DXQCqrPJrU/koBd/4lsw
ZIoWqIlmG5p7v+9uSHJaqLlcklPqJy/awQBuX+E0mFwwcKW8+xaHe4vcOjUXNtexf9JTLWdyKAL9
2n7onnWUHQFNG+lxmfwQB3ImOZ/C/Rf1lh+9tLs6rZM21F2mVFFArhfOREt1o1Ong+vdgvpBV532
H/Fb58bC5IcKDjmTvIP4R/Yk5EzxflLDB9pe69NjtXDClHukzsuxWN0RjSIEY+aNMQz0rc6nylK0
kDTYycHtUbWBAcKzj2/6Vj/sNxOrk0nKllpWA3pB+/CvtWr2lrMKeBMxKrXt8GK6HOL7r/rIH84n
g3DycgtXIQ9ay3FdtlYZ1PUhz24KQnlh7rG6bpx8bTGD1gVQzKjt/H7bGpn0M05JHDS1H02vlp7z
0I537pe5cep+s7LymBiPr2YRK2VgRFC/qe4m5EcC1ariE4hBMki5qGBUPisRt5603CsrJ+tAuMHZ
50oEE8bqK06+pLGfIsHByF59GOOz9VAlj+qzDbYdsEMZQM87YJ1gmGGNPCsP6sRRBx4Ox7ADt7v2
HQ9A0fGJPIA6Zcjv8/DQ5Dmf058ze8XQXnsDWgx405yCyAksQ+A6z76FcQIk0mlMzx11QQHSaA59
/PgQLy+n9TUBgAE4cmLhTv4qLl6EktwEY0VnLDKWeepKsBnJs3qrs9I16ZUQ/U4rbvMzXFhbvePa
omMzyN5EEKcP49TwOL8fSzi4qXc+XtbWdQFcAlB1YoA4dV171UQ8Eorp0qCnrp5EeKTuwXSWGu7m
3v1jZHU/5tgswKTRhH5NzXOnhPeMjRGHXsDJrtMrSHT4pJ2PSpr9SCLFS/PqSxqBiCudr0nWHUEp
50ZkCFQVRG7CegQFVsmjLrwDl/JtKadTbtUnmrbXxBa3kdY4vW6AQI/elKYSTEpZ8SIFEZ2eHjMj
PKuG4XS66RZxdE1Jd2DJA4Z1jqp1M0z9ucyrOLBLjIHPLf49FscYJ0kyJzO6m1wNFtYwU9dckB6C
RKf0daE5QiK7T1U/jXSwvBSg4UkwuQa+nVZ8DvUnkJA/Q5b6VZbmQ1XWngTxOAgHDbTih6APiTdN
5JwNr4xMJ0OWCS8mCZk7wBVAGTUOEP5MSq9SMJOndj40TrkgN2ZJvRiYdN6yDDnLjLl8OzxWanQi
bAQrjwGugLv/Y+k8diRHdij6RQLkzVYmvSlvciOU6ZINeYXM17+Tg7doDKZtKiUFyUvyXMvTWVXK
nbdklLexH17t2fXtNd+XiXqwRX9fYA8tmf+QQc9+u9rHRBlBVCogXcrlaZb2GCRKxg/JSO2MNceX
BcQnaKr6c1oohJO2eLA9NN1+iUCHR9JzHlOdSgPqk+UmOzPPn+9EA0hDD7YO5ahKH/Qq3XlQN+eC
lMTp2KqyjHC2YP44MO/Quujh6cuHkAgXU3OUIB3tZW+KFJCefZ6YzdNV+9h5qm9UX403AhHJa1hE
r95gbuf44rr1U9szO75qe1aCgP5J4d+xRYwo3Bl5rQ+neKu42ks6W7D71oPSxdui+WaCQfJPkcrH
uer4VeL25L3Krc4fnVmVDEWZDIqoDEZdm+nqqbZvrVYo3fe50cIpGQNWrH1NSlCd666a9YAhq8O6
AKcC4cnkwUsM2ivWLp78NebyScu9nVFZR9XrQZZu7yBD0/xz1jXQeLT6XIBvyqieTnn2KtS3PLXY
zJleZEL3UYWhmE9RpQ5PtnrSwHqRKQQ6v3/s9yb1e+/BM503nV5vJO+ZQ0pkps0RNCrzKMCYiqgd
f5WGJW+7iEa18jOHbJHFYa+0tmr5Vmiv42j4y/QyNb0/uXM0mK8Wj3TZb1OmdlIr8c2OmiB96vPB
VzQtqHPtijXEKavPkNvCASYI6DRfzJ+Fu+5qDXSiAdm1v0HMSbA7g7i2fK84tIrxczCwPS77zcAL
1WVWwNzKFtyYT4QLjaIJnFp7GtKvzjb3I3dz7md4jbNvZB/3+4mKuYlt92C22CYMXWiXv4N2EG0d
paYdsU8QqoO8GK0JEPOj0lXAcDoQsDfpFsE8w8yr3jryqjm9SJGdKpCNak5fpvxZPOPktppfSPXV
q/VAUyas3WckPC0olJ7lr7+yNwKtysLYzY5mbocrONphsSLX68LGUQMwa6I1o3tvrkr0Q89wumFv
a8xNRrO6eMa8L+I+7FINcBrE1tX5uAMgJcWstMTWBPl1Byp2wzlTKyZnsv3ETWuXY93fqKjCtmem
xvx1rXxfOD+9EQ9BVjI2C4KyW9ZALL8N2DEld8I0nXwR5zvXKUJtMrdOAchTXMp0eGiJ5fb4IWJ2
TBo4Rr0V6kDaZh0O5CCPswmxt2Z7ipnDvhtZ1/L82mzp6ObbLH7yuhU0JVwqQGSt35WvbZz6AoHF
JpgTXgOLLCHhAKVGJ2or/sDj5rbqtsnnwEvPpbKe8mog3HfAiq1obXMfc7yDiqFYPD+UqUfG0UZr
V4DhGzfcljh9HJwqaPm7E/YonSejToKkw+XN1a7V9KHLOrKta9rKJwEbjoeK93bwPR5BM5mikeuq
VJbbpinoKsx3nK+xex0t5ewyqzGB1WhwJm7iP0keMifTsSvB+7pQ0plMM6CIyliEq5pfK+/Ggfdp
Ze4l1/WtW84nQypXoiwANYNN0vWvdy9xkkYC2xJVvjisQCarHRRtH5XLu81dd1nldktWlrBZaNjO
Glq8ccSx4i11qg6IsROOg7lv+M5UGR+V0djp5dUcixCKV9Mrh8o4lnN2xfx6U+vapmvkdsqBSwoL
P7ZCfdLi4UDlgmFbHOjzv74yj16JBy2cW9t4cAyM8qBg10kLYZNAUmWPlfsZ50QX7zlzrlNjRE2P
8bDzpmblR726MnBFvC/zug4aG7NOeyNAPGoFX/CU7woxPxZ6A8xR+P1kQLpl67W7TB7RSz8P2YIO
1ESZeZzbnwEHEFhyvligE/7MufVuty8tb4g1fbjxzWyOfWtfmVB4LXM+oseOP4FVcxoQhWXYw6br
gEPP+u7O5TMm6J6FG6Rtyt+9dyoQdOuwVRRIn/1cRW6h7cwu/YDVFq0ciXriwtpQDksGq3kUobDA
xeXgCa1d4T01wgmMwSMSvBUEXqbU/HVyt9WaMXQFA1MDGl68gD8IGgh3MvZ80Fn8ltm3oEdb5j99
3Gc612zCaa0NLSxGkM3axai876IvfxIOp96yN7YybMzyulRcRzGGIODiujoqGnLr9LgMP8Jb3rkL
TKHc1L4Pe87HNO4D1QbQkTLG4MqbFjPgt2CkZPs2W1KqMr6O/YNRZleRn8qMQ3x8t1gD4FWBx+bV
j7rjEN7v5OyUhdz3YTBJ4hO/ap56PDB9uTiHoeTvmKPKa25jJvbx4gSOXpymFWigzXflmV9292tO
fx5+TqNxU217n6yqrwEqUuZvbwERCftzLIDhJTjL1C5U5cZm7kPbt/LazAVHXBcVzrzD2SfiAd4r
9CCT4UHvQS/l87G07cAed92UbY1OuRpFigX6cJsmpG/d9ywzlLUXVoxTNQMpa9bwFvW+5VVhQbzI
s5OTz2Gb3Vy72vSKhTI37gaXIqI/SeYQDfVrms8s+h1k9SKM99ZU/K5D3l+ro1NzjJdUJbN6K9xr
xeqtAo6wA9ea9N4htndxSRsOGLg3/VlUzGWa7NcRmPaUXu7p4ey96CANuxpwiNK8xrGMGvcNLDfb
luye4iaR6HB7yF6N1K8H3R+Z6LYgd3vqEkpriFqoyqVzLQU0PxwMsip/MjyFI6kNZZdGcfNRzR9L
0bAx8M9lKeKOZM3iZ5NDOzVFIMBTigmg9rQETvpmeW5U1DdLoMpQaWXDpzE/ttrjOvVRrTGFJk9q
fqelLv5qiZ2RAjipnC2LW0FtcG4NQFbrLtCaj3hyDlqpnJXO4vAr/uz13UyxMuMsQS486aJ7nvUm
XMTIW/puwD22F7FRADjz3mdkSBkmF37F2yoq5psy9Aa8o9chEi443va3hJ/I2pYPsW2flezTD1xM
BavWJQSmylGYYC61NSqmLlpmgfGCBnK1IvtiKkuLT2BOeKeNZ2HxqZS1C+KlCvrMkqFGxQbkKZyb
ncP5oeuQs2Nj20OjbPox8FwTxFO3Vd15q9IrAycOuXjb2HlIQhEoZbfpVVJKJYnS9inN+2Onrv6o
50dTuy3mFDqzeU2S52mI/Rgo5JSXb3ecpuUepwEcFFyUGKhkwY3Bn4iwbzxLhU9klXucl0+N194f
ZVijV7kYv0n+pCXefrU+8ukaCxakZ92vq9Sf7DdXGQKNNXu1gxBpM/6dXOf4KdbzaBoGX4V/bRS+
03pRm1x1e36LVePq8OTCtLymTRbqi/q79pQQzOA3wtquBSeq+8dgAxQb2iNrsvXMzNf4FzsHc5pO
jTp7OItmDV27CT3lIpQ0mJwunFPrZE8XS/ZBL5dtWmTXdTFJ46Ygq1/tfj56404DbTovO6Xzgrw6
gePhnPzEjiFc0+s86FFWe1GxWsdB+WdNF7Na/NxAPhz3E631df0VKidq+QAtmEckEjLZSReD12aC
Xm/uDKUJjYysxcx9r5Gc885upDWvqH+TtINWfVyq80p4M62bFKTB+a8JeDLN6yADLLtikjpxmtQi
ftSku3Uy77xkH9ZagMcdEBWMsFTNk7qYvd8VLIVOh8lBoIjVKFWAlInscC986ibf6C1D3sMD7iOg
gk4q7SSVp19R8C+A1m26XlRBeF71Xcz5UKjbcZ7DWpcfdcMQagI7vuKj5OltWnELkMnBirdZ6QI8
bj6shHU+Wby6FJegBn+s1PxX6vZBz74S7sqcqATan9g4VtWTWb7rOUMIbbZJ6veqUikI0AwY/tTj
9IHVjAi+G3CLdpdVPSS3mn1463kw25920p96Z/hunIe84+aCyVecaucuw9u6eH6ilL5V78uie1yy
advqD6L7pjQ4si7le6lJgkj7w85lMOZnC1DryjdvSQieHMsbSymDtuKVbMd30fKOJ17YAf/P1OmU
DNax0uNQEVq0xD2Vy+jP5nLxKmPxvQ4k3tA4P5lJDsaOe5hYedjbcuv0D2ZH0ZpRuwk2SZK1goFu
hitrtYAloyrFFWBdjsmIi4Cy/KbzrYfZ7LUuKOwedrCL0deusY0X2Xe+1enB0m7qyYqgUfpWWl3a
+9Kp4w8AS23rBgf1IaUSWIzJzzDYHQusc7Sdo2bHxEEQm0beiPu9LXEiGtDOuqypydPrq5zHkdye
Rf8CjKkZxw8W0zAQrJlTwaRwERUa1g93C0yjr3tTt6ta3ht2oHsNHTt/7MsHZgtZ+akGoKvrVhS4
C8Lc7k2QL+JS2dY2T9ZHJ+v2dSMjUxvOs158dNapGhh99B6zvHyxvPRLX5uDoaVvKwAqTtp/xt07
Txbr3nSGf4pQQjE8rcUHBhmbqqFaGIC6+33hQMm3r0mThBCQbaqgNddYS2wjpd33ML8H2/uMJVzu
/HwHpg9SUi9aL5lwA1d70okFcn4djH2XKL5D4C909SxSIiMffuD8LaoiMu34kNj9m2o4odp9LDnI
Kk2cB2rsJuUM7sSl69lJJ5vVN3fQfzVa77PFji+Hc6eFlZ0Fy5yGmB48etm7yOqt29bYzLbbRJ6T
Nb4lCR4Gy0eCSUhTTX7nvs6NfdSwguu6MSw4RJzxdSY6aaw/KQkeIeOuV8tL6jjbiTCwGFaYWueE
xKNWoOers3qqB3nQCN+K9paP6c4R64Nsi+2k6ExT2VGPxYUhJ5KVESoWY9EE05nqTcZlWIok9Byx
sfm2ZPp9xxClLHr2uc8o7oTPqud+qEgIepI994Z9cVMxBTYgXsgmDUpN/bvm45+dDAd7bC6lLK7m
5DqPmeW0PIuPie1EaD5YlJjUUGKAobgcKzffZdRAo+cQ1eytE3vUP+Q8nrFXavvkJfZmVO4+Dqg9
bRakeb5huZT8oL3JxG3CjF/1i1LbN4NCcpHsEmpLi8GxViWrQ7cyevzzxlzehuS7d6utRez1TeDD
efuxGMCt+XQDaxEla+AILT99a+HeUFDBe+3PQvlhOmcpu2fdXu0wXmc4lzJy0lfPrIIxnTEKKhjb
L/xamU4zKKI8/icq/XrPiQz9ZpLEZMt7RwnryIw1OYQLb4iqSSVyNtgqt0M4LPZZN0p/VRH0miGE
K/CktQjR90rcSdKwc5ejBkKd9Y1sGycXgICo3bPP8tqPtLlznf2iI7CgpJFeeoFTosX1/VmoH4O6
BHZh8PRcq/urjgmM2+eRO5KNxRaVX6F8ahltOZpV2gVSvN9rtT+xDaOpjCG4MT/NaNeEyYz3kMz4
poj9PIlrpyB5F88ONt+5Ou2Kwt254wdvAqJTFxKlCHF/HSR5tTL9qp+iew4GUn1GW/lPWCLED9ne
su2zp+/1tDxly0NV65xPZp0j1OgWtPMV/rR77jlm2eW5DAhc8leU8MPHj05mR8M+39+OVWMtsFcu
q65HLeeTsZS7vpa7JSbxb+ydLWYncpT4Mc12VdaDdJ+RgFr4J/zhRR3ejCb9zAn6NtYaVqXnFICT
X1IwJ7JCbto2znNjLGGKdWrHAVezDtupeGOjPpXbVT1Z9mcrnSijtJk3FcF7xKIi+xbaHOjuwVgH
zHJcyIkLdIrT1JYE3BU8urbxsJyOrVfNeTVtdtoseg/aExp0oA2b3hjZCkoCK1XQlixfH+KzR/Xn
1OC3OYLrlXHuD77LesARhUR1MeGTNiMHmiiCbHSDTBTHSmRBPiT7dlWO1Si37ThEqbaGY1ruzQSz
EVSFhUpHmyyEnjs63aIN/AXfET9bD8cIhGV6O22qhDYfROUgAnY/Jt0jlz6o4kEsH/3qcX7tyrkJ
7n/O0OSzHb/E4+pPjhZa407qetjlQ6DbpFKSsEuzEFINh066MQZ63enP3SNjhS2EmuJXlOmdimmD
funqa+XcilqlJDHBfpzG6VnvDnWWhm6bbtZVP7DnuEVr8YfRCDjZAsc6Ws4vVmVXYGTB0p1kszMH
3IcoJ6fsxTQPxpLvMLzZxZm2/0/0mina+ufJcCNFtGWYKflxEtaJtwqFZUNn95ROmKSkQ57x3JSk
dq9Kdyn6t5KQsc7nGR4uisoK6xGHguJjLb5yKqBBpwNzhU/Gc/TI+B23LgtRCiJZENYFbA9UQGWS
G6X4MQsENjSgSdwSCStfzkFmTVGucl7UP8VgMbIj9iOCasOjpJuPayVOyvqkS6RpHY+jXJk9n3Rh
0q1NF2eRZXyr7XpWRRz1vTjJ5GKKJDDKq1PN4cygmORbHrwkUpJbbA+BzGh2rX8zP4PDE/4juCZ0
BpmveVGK2Bf2q2X3j4OxXUflFQ0+TCk/BS+n+86ki2/N2XmJ3UApzGd7xUbZKnn2JTYwFPkNLhh3
iPp8748gKHhcJ1qZOn/Z5rrVFroPmhXaSbWHUBQp9VOJKgcK5ZolHL8JpySjZ36O3JdlBmdXvhmy
MaoM41gXY2Cg8FXWgD760KD4reClPZNaTB1+E7WOsuKvzfarVkXF8vl/3ZIr2rrZHOZjuU/zJugJ
2V5POjNPB0dXQo+EfKFtaKkKAtu2RD7JIXoU83w059dZ7/HGyo9GQdu26oO7ZYLaJ3jRrBtJA6GP
2xebTIJ6pqGGnuatMquc+etzb+ODkWeo1eOP5KmbPb75BPiIX2UIQVjDy+E5T5gL6hw30tyK5iI5
sWbXN89odrWN4J+8sxNNedRtXBIXp5CHCQstHYk/U872Pd64rHIm7iEhXJrlfBmN/mWy96MA3tqa
wWqjS7C//TkJgfDKHH5l7mpzehnMibOU8qOx2mhcv80VXUdJLlbXHIXNauo00Pj8l1avkLk2I9Tn
HkbN3B/K8s1ui0Nm5UHckKAMu4T8pBsucrAultJ+FgKCVy3hmA7kCWrxotry4M3Os23FkRynqPeK
B6vDS6VurA9rij9VgVAiseMZlDRUrexqJsk+q4jMxZR/LYb4ScRy6vIakqpU3xWsXXSnqv04e1jW
3I/RbRSYtUqKTxLm8BOxTM+W33Ktnz2d6cjiHek8NPrsQQhzxH+E8obbBuXWiE2/H/s3rSpOTr3u
Rsu9GurBHN5VHq7UWjCWo6CiyxIsnDapoDVV6w9mbeyKWjl6zkuXm+eBMo2QKxTMvYd/KShYYXwY
Jh00JlLcIhwEIG3B/ITi9/pOjIjZzmnhHK1XRke0F7wPcDF71cnQGEYkG/u66yh32dzDUCTuPlVc
Qarl1dAxnFsnzzdyN9A7Y1MpWdhVzda9Q9Yz5ZQJZFxBW3HVkCYKO6KPDv7g4jKflUwQvyDBavLd
cbODrc24H40bjFL+05FocFVVvcPyblQfC8xRPOytSqWLjJFqmpm90pw2ppWEnXJTbEJ0/NvwHx2Z
YxEmjzlND9hmY0yJfbGMOpyWIpgwn5mmV8ZkN3mub6fU81k/82u9CFXECLchOqTGoZ6vtsgPszNt
FvyWKMb50nGjcb/7lNZAs1tt/ICd5ew03sFdkH0XnSIK6XR28vdiUTaWCZl5tI6p96brKuog7n3m
ZHCcKvVXVn9VxhTGOjMyi9zpEy4dhRaumcX9njk45c61O3zUxrCuH1bPOVZmjAVR/qV0knP94jIx
NaAGeNmtLIyDKvKrQ3tzaLWH+p5EpCJsCu495mJjfrkb4qhY0BhmFsz3G6nP+qWyio3aqDTTEqRn
OgJrvEs4TUoDZRnACANTAjlu0ORxKAGVQfG2DRj91cWw5mikLdhgkNWo194FR16pe6Nuj6lMIyTJ
SFWaQ4fIrccXYeevfXNWmvajSGdSVu2zGB8y3Ee0+G2CaNxqya+WuqfYnm4TZoGynjZDWVLycXiW
6VWL60e8KFhgGLD1wsAkxtERzf+CcH7tvAc8Ml68wjrpWPhlin0eUmVn9uq/yUug2E1/mZGdLKU4
JQu+TWkXtWnyOOEpcu+FjvPApEZPik/fVnudx9uMVjguf+Z0lyWUqFTnw92epSc8SeutcOH3rlm0
1njMLFnkinob99PebnELsptjk1Wbol5AUtQbsS6h2aygHdPRDqaMJqYw5Oo3enKU+vqMPlWHWkdU
zLR0rw5ZNDbD5CcGffN4erRG/VtXyBYrzx9mTIXK1onMJu4iG+suT5l2s1VO4ZAmGDU6xCvam8Ga
xW+q196yUjN4PpPHzM3bg00/QWM6+tAv9SHu64hy9rk1cVecFZDMqdh3unrv4py6RhwQId7vHmKi
WTbLiAUWZc7VyoC+FyQJfYfGkWRq6BnLddZRbRaGBWx56kz1HQPTVwdxoK+ba6LQw82GO/y5Gm+p
Lv7p5nzpRTL6jU35k+blO5F6X+X6tRn1F+PeVE1i5QOnwYxGvfpgOJg/6dNZenJnyuLc95S+NA9u
gK/g4srhT2X2ZTXTmU7sMO3iGakTku2z0yOXFGKIzKJ/x/7m2tISEaLfmuv9jC5XygLmWUCmxwG7
OGcE2T1g033d0iIcJienJTd8wCV9M2c9VHTt0ldOaGsCRa2cslA2c4bRXvvsOvKWK+lVyvFqSOvq
9Mmmc/qjWxqPtrOk34tEZqaaoW9FpmY6yF2qvRVT+c8z7Z0AW2SO9knlM4/xfFCtfzIvNkrVHOus
ToO6ELtFdY9S0hXV9be7zKukaYpXRqH5FThtVe/xJJLUYuha73zbm5F9chSy+djR5ZCluVmd7nXo
C9qPi+s3GawHy3rGlckvmGooYv3HNsWpKGakQTTxLAXdrXfOL53hYK6YRKAHEfayCqiiDxkGEVHS
Td9NO0YuFmUS2SDu54PS0BB2AP6XdskbkuvUijoGygbbFY76Vxb8e0LqhxJlANJ8E3h0LUvl24GZ
u9y7UUZnvTZrclVnEdEU2JcxsOMECzmHpb1AWsmzluIgVDJIxXvVBmJtPqf8btVF9JY6PDO6UXVT
bdNSG45MCELmd+9TGl363pc0XR29JS/LfozVYlqhHc/xNFxaO7vJeIGY3cgmkKtlnu28ZA0djyh1
wN8SG7F45+WTvtcy81Gn9Mk1HWkRLm4Nh2/sljezLRiFGD5i/cNx2+285ru0X0LlLoqKdWsRe0tp
RvYaY0yXRjnd6LVR8SZITkXrnqtMvxQoRQKToQHxF1/RvW1gajzZvhO3W8i4Uab/3uGt2iSiVi0P
GuHG8NZ966RfuWYGo8UsT58lR22irmuWaVOvgmkd2qEzjkYcg/FoRx5l7TJrNOJN2IV9UFDf1QpT
7yuj/4yJaH4m8VDs8pPi3iRICEyrw2GtXkc6kvk0qbC3lGisEUG13NwXGj/K7o32e+i0085pxb7N
vlcG1lSTemJwrsJY39ZhfRkbfaOiHfdwLpwheXf0PBSxtpG5+m9GvTAFIlAZy8clVY8aLp+zFNu2
SLbLTMDnaOGd2XduisbvIiwv18wA7zVUyl4yAgaX5c1hdIfsg1Rc3ZhmjFEi1w8Uy1rSKHWmbd1K
P03ni6gt6knXPgxS2a6WFjQSuqHVBS0yoIVa2Sx1lJdtyK/j30c6xGhfYmKFSNg1y2SjyCenLJ4M
g4V3vNAS2Rzt0fpxFC3SZ2/rIFQJ2UcY0RB/a4anmaDAusN1LaZD3MAr552dmFvU85OOcxzEtkPl
3p2gMMyMIQIPDZMfxk5yXo2kx0OGzSQ2Vwq7xS3XJ1g1NmUZgaOITKenqa2EvJ9XRr94L9BshcBs
i2efUm4HOnAzyOmi8TRaxKOkH4JZTc6Yt19iTWc0zEwZgBnOUuhbpqge9NUJ8wpVSalCveKm80WU
nnbhR8QkF2NBAnXhNiZq5E36ZrDpFtT8W4wKtOCF6dEpMCLvf2pa2B4Zjc9MNmGRKN/xnHHAFVun
njfqEl9M6b3li3f0hgqBbOp39nBvdP6l2bKNzXHXOBlgN3y4FsthqWi6KSXTPLPE1ioTN3Ldh6HU
Z6hMzGOm9r9CpF+VNn1Xdr1b1zHUWo4qt73EMGT8nBoidDyawwlhgHYIp5Q0GG1pu5Uw353GrtlN
bfKTufzupXzNE/WUGrh94+mFrD9L2NXL4vyM9g7bqctk7yoHx42pDDVtTxe9ZObqZBkrqRa64KwQ
vKbsiY1YF+CJ5kXd8jCmtxkdHivJu85idUTgcqu1RyNh/7j6Z7ZjaJBQ4jW+TUFGVlkQc4rb7a72
XiaRPnM8Bfc2ipbOp9nzduU9tWnSUG93Ii/3cQfFhjEK1y5o4ZeoJaz2K8B1J0Rl80pLg7bRa6l9
Yiq3MwyU+eQtNzfWYB2KYduIn1pc87LaOOW2KVMc0rC7FflGKZvzkpfh4mwtfcTc1aAY5aQZH1Jz
I4e3EunU/dflO9P6KqrPLsmvubpdFz2YjXOizEgkO8+6+xPboZj3ckjZ05BH9LVjpWGw+bbKV1bo
wyy9dtp+KQ5YbYUMAfGAi1nnGEoCFWaAx9QB4UNP/jqb712rN1P52iM78DBZyaafYsSZfb08pPUA
G48EvrQwsKRB7Xwb1t5gWUxu7RXiWsnsEFVMjqBFlbX2dajn6FfLueA9m/KzWcMF72+rY4duV8J4
Yp6G8RNPNiY1jxKuxhK5jNUXDF7i/mys7ywxwDLf5rhDjgyB9TxV62+V0gvrriWagdV96f1Tl+3U
Gl9VbFPvzmz1ik/ki1LfFI6xVKd5UmrAiBoMjfmNfcZsCZ7AdMXFvXxJ3u6nwpTxrnY4eaJJJt45
kxiA0wgulK9GZf1l+qhIq7mwmpB5nwld391VQ5wmdmKEa3UcXdlb5pbBhFNozrpMb/xgYWl4zIOJ
XR5zYehlMj027nOnXQqM8ur2swVPYX+vGhNlT/dv0BF8kuVB1A5i0U4i4nbOsUaZwJ8cNxHmL3Ck
zmdcChh9JoHQtfg+wUjm/C2cS4bklHodBxNvpfZeuxd7/ugS/MtvmvmqZ3th9MyJ9z6WhLw485bo
s9EZl0kvjjtcrOrYVmQF8aJchW6enbFkIvDWZ5g1gzFy9dOEkyRtUn2JKUTQSOkbSv16vwhkw0Xp
QlR7v2VAWoofM71ZjA7kggQ2xVhc3+RdFjQG/1sETc6lUE6sOSPblYpjuPOr10+DzgVkf5mMEcZe
7Bb5eQi7ZqujrucO7qX1WWRYQar/0v6HqxLLuZtuiB6rX4r3u2JsZR8Fc1mNcfTS4XRvSytmHa02
4uO8520e0vXIaz9U9P6Awiu5fMnt6VHRBrqOalCK8qHoPweVCAJ9mDjq9JmCoM1md4vGOBsc6Vbx
yWt2mco3DAaZZ9q0jHI4fWjG+M/GmzrGzXR2owYNMzPb59kzokVR/hTuU23FyH5vbB3byWXEajYZ
nqX2h291Z1ASrihRFCPlNgWCpHUv93vVLa9DbTynjeOvOdJf2zIfx2BLPgXJ0Pnmuu8AjCwmbToM
Ie/Pf8IIJnviFttvznakwinHz5aHOO7eejQ9bnjZX7D/2Y/1jweVAadUBgVQPsWhISwwwmt6Ub2Q
jwwbF2kvm5rNjKt7xvjayLDjTGwcyEcsjkxn35fpoVweG53vl4lW+YIdqJ/k45H71jNyxhTGqVC+
7dTbTN73mOL4o74xmR3YHuMZafyAF9kJyEiYzhxmyN4W9oYIYABfo3S65ln/oIrH/5F2HkuOc1mS
fpfZwwxaLGZDggRVaJERsYGlhNYaTz8fsro7mQg2MX/VOsUlrjjSj/sYfOBNivAe5wsm7WT1h7jw
CJvQrS4JZCPwGk5Z/Si75lhjF0SVvpr/IIC/ShlbAwsadzX1IGDOCIO7Rr22XDLput51A2KvcXqq
g10I0T64KRoAzEXWqks2SHsgfg2Iny39sRzcAw8g05L9iCp27wqOC5AquGnUbV3eJ8GXqH2Mo5a0
AohZtC1jkLnNLo2efY0r0TllSiHrR5R+6av3sH6jk2cbIE3K5kvAl7X+UwDEFtFWk2oaTBprxUvW
hms4dUtZDEsTqvf0OztBsbuM6c4QmeNfUqwdhhjfm+w6UOje/Zi91jl6CNIdJAvINg92r2yF7BkT
PrDrsom+fbkbBmhl0xMiE2s0xdameDJkVNqVLRn0yqg5qsiOLCqP0Sro77XOtMUsop2+zT1oUUWb
SHxdwaTjEnY2FoSbwrCWsM5ih6DTfd/7uzJ6tQhykVoMCeTapCcIaylhdeuwT9e5LO4qrnLr39fd
NyCUGyQkaDKYW9FELQlohVZvA/OuoLguhOmPpKx2Y1vbrku8mJ1UyjCitG3AawXGg9E67G5eUiGw
aPd/l4JfHtrKrvw19u6UzomLxyHvaQ6gqat9xatl4paK6xA7mUSREySEQGUelg3HUL+UyZdueAMY
sKqV0g4xVHL51vtPo3tUytchuAcdyz8eZZd7iOUFnIMgA4hq4bvpcaPJ8yT2WLMeo+QpLJw2HdZT
hwhLkEeneHjlf1FS907JnLiOHyMDteThhoBjXSRPcFeTGhMNUrF1i1VD4V2N1WOYnTh4ggKywooM
LyC6+i9nqxbHjnFMVCfAc+ZwKQ0pqNs3vDigRImspQTjquJGaBklu1SOD36xx4ElJWBd5UOL4/dY
V1aF4ECbADRe3IymBFy+3gq604LTrvpwLQwJmTA1WghOw5NY3ev+iSjbtfaWG5+UkUfiDJ6xxrEZ
xltDqlML3RqaEUob7cpU222XbCNTWQftsNGsL221z/yDjtQe/kB3GSEAt5L290XudOmDRsPXbCPi
iNummhp7J4Us2BSIRyP9XtEqwtps3SR3Gn3tbqDiTWpvMrUQth6avebRzaOd3OJZEVguFaKkF3qd
G/J1W8o1B+FDkLhfOxqUgkrVe3gtvfdMENF9eRdic2WJ1hHWHCyr40blPndzwh9QB5Gw94sTcZis
8AABgql6/DBRzRSAdSEPEiZhjlC+hxXmtoPmUdPeU0ul88GEW0bltbs3oZpsv4WDdJJ8ipJo+1nl
a24UMWZiL+TivteTTcCH+AwxDulDAzBSRsbHc59T6yfK61PnLmw+Ru+xqvsXtYepud6G3CBZHPYe
fV2wJ/i6E+N920HaqGryDSeK9gSjCC+UBTjE0rGGhzgWkI5O16MgrStX30Acgb2DZB+BsI42lITU
sn87GfLAUKkmZfjNYYVCHfALSjsx5QEPPKV6QwpV5eTRsUI1+74ppxOkk0StZV1Qhy6rgjyduJ1Y
mDh1HG4GsdsTDMMXYQc6caXe3Og1rlMGU5R1gB5KCr0u19Y/ckZTPaD2BsegQwHRadF3K8IwqWz4
9fWGwGSVggTyqYd2Io05qbQFYhZv+AHDO7rRGt6v3JRhSyUUjG419QX6CZlNnFXZVtPRhvtgzODO
9BLbx/4YCD+i6brvsw3uJNJedVddV/4tYCvQk48G3NNGTVyKbR5yR0JhWpqY2fyPWt8pqr6labPx
JNtqT/hjZgrYDIEGhfpYKTSun+nZCMWdXuY28h1gUdHIZmx1ENq1bzy2xBKFCXqQBXqatsRPhfWs
K749pQglcXCLswMgIrnpzh9xrAQ3uQSZyWjpOw/bOkT3XmYBj9MOdTWsKmNYNeIXtSAjoURPNYIx
iqy0wKsQHzM9IJXeYeRcY0tdle2LFEy9tBHntwu9YFUCzpOxw767TVGfDiSNpi1puaAdA1FZ0QGy
TI0A55kjN3XU1zNHYgggdw2AjpkTyandNzwdC5MMIqsqslXuvYvSPlI51EzdTH9DAkzVSdx/7xne
8Mxo1116GwYhkxq0EjtpO/CTQ8kWhgdDbH9XTIpceQiUeCsaFJ+wcMRSkgX6x/hqjpUjR++14DRq
vgmtaJNHr51ogNbbKwmAEYVbSls33TXDVJHxVxSTuwL1tCxcG4aygQhvl6j3FUATk04LMBKFwq4A
wMoa6AJRCavL/pcUWXeRSJUYW5kq+6weThOeqgLYMsIz1PKhJQXWKTxPqXzzO+678K2SKpTd90Yv
PDMHeaeFr52rPnK8J10adyFTm3BsAksVHa9+qclZgN9mhH9M2kT49SjZFqaDP9gFdOAp7tNS++Bo
/QEMbU+TTDafhJqK4vDqZh9TShC0/OzwQ4GfXWRys2zrk8yLi0uX/s5O0TsKCA2nyfEgIuhGwA8D
/2cj5gcGvSKJi6g7U5sWwIJWFiQFU4tL3aa/c9I0/IKqwpqrtgpHb9tTAalyZpaMtZSZK4mhb/XZ
BFPSDMfJV2Gl0CPHhH9P4BDSFOImb1db/WoKcImHx4YRrwRL/9BPQ2rcuoLYQizvokzfA0Yxu8T2
BosxmK8F7DZDESFx+CFGCDul/h7dh3AM7vSBmcgQynSFAGZH2Re9cmwnPivzNPgvy/XIPdZr9TTK
CcAtE/tIcUQAbNIirw1iJGr4iYETj0+DBZac/L+hOOkFvJpxUxCZB5ASGP2dxeb5EmgvTXamgDYf
E3A+u6FmJoUshf2rim9qqqyiMbQ1/dUrZNahQ1o8dW2K9HwPgCa1FcXfdH5JfMPQKm06kX+RhRNU
nPGQmkEBXV/1g7iv6miNF74ZILKAFWbrq9+zMtrKpQzBoaR6Bw9rwBBeA4LDSGxZAXFX4kFCJboT
I+lxCJK7QC5uXPoiZeW9VYb0ZSAKSDr1OI3ty3Ing7GZmsTlo8QciKtYTqC3N4QeXB6qUJ0w7ui0
kDckb5LlOkBnnDJnSkeIiq+0QRv0W/rqFKSvJj0+MGVSVXzNS7qhkUYJcFwlIllIDDC0lfy3Kuy3
qnhf19Wqlr19G+x9n7qD2+58H5gWCMlEooMq01b9FQvEy94ptXpbbF/T6rUk+A5+9mG716lwRtp3
RZaPmcYuJqcg/6YRV1rZMzSpr6K8y4ebTn/IycMNCjthuGt8svcyo2ZI8qs+D1ZPA0R/IMbui+xG
SGU708nAAdIwJuko4qk3n/6VII8gAqHMP2ppikY94wGWA3usbboHkXvi6wdxPGLfvPKHVdRHGTyh
kuXfTHrVLU69ps6fh8Zeock3ePeASzztdaIsrnzDxYlkW6Vp1nnyhc1smamwVGVl9fkhEUuKIYgT
ErPWD20X7UoQyJb1xeVZD4IF4qa44UlmbrmGSNMfXsSBQEaaVBv8kyJJ5LDZU+cSJk+vQ/E2VY7n
0ZJTzlBWLdkJuZLckJ1RVDPGmyb9iirrnvTCdrlpiqZuodSDwhKg5kD9XAYIpO+imrJwb31IxU6N
8odGyR/c5tj2T6ZV/QBOoVSMSUvKexEC92ojRkWDbLCb3NxLJr2fkSK5Gel3aSzcIvzero0hn7JW
eU+G9SgBTpgM2xSf4j9F5TmotIOf7XsBV5WnxIx0kiBbvLNK8xZ03EHrQoUzo2oLzCnS33SQkQa/
/aCI+X0KVn5yY0iVAlFqdjKPTdMdqRccDY9V33rVDxMEk1s647gTmX0oxG1WgMsI1wnDE1yaEGRb
Rv8ybcHrVNaOBuKJ6JNKux1mAJ5qUmeTNAWfm4sOTjst5IOkMLyu9v+qOA8SRsXYt0DnA2MCwOCn
pvmRXQkgnGr9JmIqTcgokQDhM90ME0EhvvsW9NOvin+MRX8M9GQdgxwLmVBTfOlgWCVWYdskp4aq
SQvHVstQkMCoO9LeBy8j2AbbNWVVskTeBcAoDB9MJtcCIGfMD8odg4hSX/4sBiFZ514JZEAqV3kR
3rVu+KT5BpUIsoiAngYl/dC1wzbLN0IegLsOpFOgI08Cq2opiq9tEnNf3HthKiOIIoAaRDtNs/ma
J6WJ6csf/WHKiWTzlxzESB4m5OwtgyerpjfzvS64931U/QJndhvLTE/IU9m7UyNuGshXmMS8tLvJ
pWgPo9JOB9k6Zi9mhgp8uavSA+NvuNws+5IPwk4UQwqRRrlrkTdfx4F1lKghhfEEjE4TCuqlCdzR
RdtXUqKBaqJ3B8791IwEiIl7aC3vrYAQnKJHdjAghVupuvlTLA1vI0tNtI4C0ApVQSywBsBOx9bc
lT2FLA3A5yPVjBEvCkjBU4AdWbTwOmOgF6CSNlBSqDChJZU7+sp3Ucs0Hf8/8xkoEIvJD9Ane7Fy
xLajWL/To+Qe012CG5AZkutL9W5MovtRMJy2OljAFsWsOYniuDHVmmy8uTGH5t0dlZXiDV8AFsW2
no6OSI0rEZmJcvNjEdB7LaN7smGLJpIUinv+/TN1dM5lHZTiFzjS94qy1UeyKxcN0dGpWt/WOxC6
jPLGDNjFVv8jHB5a5XuNLSJ592iPjaWIv/qeTg/Hl05egZ7z8DDBWsrYQbpwVbRM0tGS5V+SxyiB
wMhLtCv68JjxFATvSbbUQx+kNBJ9AKT6l7gRD0bqHki/MuNXrAJOlRhxrO6NOiNbbiAHZyyKcdKh
PknBDxoHUZw9ZvVbElNhF6gqh4yrmdwhOu+Y3kZXkLs7TYVUQAQbKneK/q6ov2qA/ll/n+Y/GNM+
CZWD2g+tiJ3fHdLgLjQHIq6dFteHOH/R/Js+essyYSNYILQewS90hOmR0K9HEHbAb4vHRm73Xocu
UL3LsgP99u1YKoy34ycYeq1vOmrbpUaOoHxYevEueTGA0tuW0TDXfKob6xaA7B66jb0Hdq/zuhuv
p06QrQjAfwzVD8u4o3P8UgDZUNNfYZRtR43Lkwj0E/Rc2sXtNMKnNwBXR6TDjeFohZqjS+3AnAEw
1yIrQG3K3q7EpYAzkkh4gNdpjOT1YmeXFpAntdP2xmA9uNV4Z6mhHbpMnTGb25jmT7LoH22ZgeXs
4vuBYdEpgGowyyTFNJLkF13vb8jo0rjauxMGEmVQk3IpIPKu/DqqIt6gS7/J1J+kJK/sVEg3KY2L
0SDOcIcOUO9NQFMwzr41bnUEbHQyuUURGuRKeac1NelAeIxUlHOLm1yH2SjsX6NpWnMYgSKUT5rg
fgmC5IjymLopI7cGL7YrDeUursrTMDX3y2HjM7sR5+9RvYsa9S7Vmk0RVS+1B+dFhsw9dHd68It+
H16dwkUsa0e0XlLwDsIxUEsYBpJXHN/oZb80V81XXuLehF71te6JHHTtnfKpRt89wMXUp8FqDtRR
3Jg5KqNkBLvRnov+0HTNLpGTV3+k6ZG0hKaJ5pGNqlOuXDf3RvNcFW1pDxUxUjkwclkLa4GacJ4/
1to3pISfxSx3hCjaiMa4iqwWdFVMrIFiC6fXbbIofs9HvYGPgOK8mX4Z8+kBQwFHlQYihfvIYpAv
+iUq3nOqCEsETRMlDEPVXpbuf/zf/2OqhqJq8PpMak0q1D5zgia/bkBf6SSGur8f9GGdkEBY6bjT
iemoI1VleMyjfq9U6tavuwUqmUsc8ZAcyAzmKEwZfuKIR4o1CcwpOEZjb5O/05GKNtm6Pg75Clu0
txjp+q1QxkTgP+Y00XRZVw0JpSr5E/035ADVkDAG5SCIy7F9aOrT9QWkiRNpvrE6yGmJzRUh0phx
8YRaXWXiIFMmW49b15FsKjE34wOAPDuxh2O1IGHxm9Xq03qsJMPPJKPZNCM16ovKh0qtDJycxGIY
X0rh5zA81OFbqjix6KggolJpe/0jLxDeaPrZmjPSlsGM4kHv4oxWqbAPex1Qa8+wtHLbqJrdt8LG
KLWFg5MuXVjkUlWcuaLraIyx72ckO35VGKoA6NzRh9IjPkzI5uL6WHXmToDkJU3giTQC2iticvQU
Beid//36V18+2rOfMGPeSeC9Mysj8jla6EyrLfPRjrxnLHfcTqqQyBosvRPxAgePBn+xyJ2lP6/9
1lg8++q4IL0OxymX0wHgl7r1K2+8nU/LR9e8nSY2BzfujrmRx/tKad9C1QUCpt9lif9aVdYDxau3
MqZQnlKcLmt+shIccrWZQEEgIqL8PkGzWG3SewV3NET1A6PvPjPmwAB0HwmeaeqhLWhQwfj70gKO
8tBO0iTEsTOVzghQqnFMGaiTD2WnrDMGVXtqXEWe36aRpVD3csNTpauvoad8RTXrpIXyz3HwXg0l
OlgqbftK+94PzUMSRY96rL4q1CRXRu6S3CnFYwY+zs/rvcuA3wCDchJHP42KqWmfuQ2QRKiNkgKm
ZmpbHQl/l1IfkxvZWtde9C5r7FhvGvc5sIDSk7cGEVYoNceeuXErqe9ElMj0qNqpbvzVS3xmfPTi
lYpWPYWc9BQM4yPp8bWil5yswf1lplBXYcJBiNBP9cF1xNOQdhgD/WfKkRILjemWmuUaxZe7QfDp
g+SgS6/fwgtcX1hOXoGh6pL2iYZZ1AcD8mTDd6q+3FopTmcqVNYLFOAXaJnOV/ltdc7uXWkNuVd7
FrRszAkrWnobpO0bRPzhqm8kYlXfuf5VF+65LsEoCSU83ogC7t+vOzOUVOsCvqpP/Q1jFKThwz8n
HddlfB2UkhJaY3PqyibpuIzpAH91/jx4vzr5NXLf//FX/PVaZ3YxSsOUwbkxo3ARrd3+WVOMBTN4
gQD4rxXmVtAowOrlcJqPqbwd6CmpBpPQqaBuVZmCa+k/+S6UIG2zxJe5tPDM9rVKJbuiUQLuAz4m
EqXLhn+Ukn2WMXNi2FKQbLoueb6+n9KFa/HX585oJCV17MQQm+Akr/IazOc6vJOg6IRgWUIJYuUf
si8LK154XucrzglVlWIYFSniCIdDvfdpJGgvugWZu7WpbEgYpF1ONptvGVQPFx72wrdq88Ch7n1A
ljg4T9wNYfDUytrj9Y9bWmFG4Dfq5PQmjTkntV5Gk/lb0sXrK0jTfzGPRs781VxdwhWSNG47Dizc
w+YHF8nKtZt3ZhS2pQM1tWYvrLdwLbXpk8/sVNv1Qj1YeYFLlraSXb1AwnSbbmlX2qDT7dKJ9gA3
1sHEwL+5vvbSbs4CL3dQej9v+8xpDeUoq8IN3ml/fYmLwd35ds4MitcpRRzWBu1JvbM93wV7PfVx
RdrqGiQM5LJW51UE79173cb/3CbzFDTVQvYR0zy3yaXaF12sTramL1di8XOE8Ob6900///NtMS0a
b2QCn3grC8/yNAi/PHipRKATjglMISCDya3X6wtdTDgM8c9Ks6sf5nFZK4wgAQ1ZwUoi/mLoZ1U+
eRuIwyjJQUb1YDn06Gzh+frKsrjwjTPP5tZAfuu8/tcNJeXdJxv/zt0lD97GWiuOtLYO6Ye6hadj
5774Cz7vN/XktR2evY9OkiLN8uhv5+V+Ym6nlwP5GUTfE8uxX65p6YzriQR4OIImuv7p0qU04XzT
Zy8kaAqJrpnlOVphD4/waCDnGL3UVHfe01/tr2w/CVHz2bfCCea3hcUvWiJJVgxRJx6Csvpvy1AL
QiXXZVM49XbcqmtArN/QLt1rh/TAHO3j9dUu2AKdoAupOpTjrE9EuZFgST5sQj5Ayl4ijha3VHnl
hU9aWmR2lmPS9gGVVt/R2hC8nMtw9st/9hmzAxvk1msHDcZPQ5DvMz2hU9AviEIufcTMohW66raU
vNgpK9kyBLMV1YXQ9dJb/yvQm4UqiVvKhZX3vkNxcdP+iKMt2doazQQbem0Z8V/B0WnFH5OFVHyK
vWZvjTTNtCwSVEob+mz38lphpM6KMmeEBlTubwrvUYTiqe5vPKrV//ykzteabWMzRj1DLawFyCIF
/Rtm/UKkufQ105+feVa1sqxCFFiBrXQqREgTmMo0ZqI1JYKaZyn6ueAK/tq82aHFsSr42bR5Yvor
NRhvoK9jvUm5aF/fuEt1BB2RJsNCO1lFtGlmj0u5y6UmpnYhZM3BgxFSY+ShZQKzfCpcdc8E8FrN
hS1jDGuv/3598UsfyYo6yoiyrItzmxQKQdgNZsssf0rT/acrvdYiQj0LBMGXgjCd7E2zEIigFDW/
iCVDJ14k6RQNbGk7QUa3iRNA9mNbTjxgcMXb65+1uODsNhZ6rqZjDZJORZ+wYpgvW9P2sSfR3jBy
4vW/EXrxgYyHGTrHaIqzUBlGK4GubFY4uQjmBiDEqPcLj/l/+aY/a0z+5ez+Z23mm/3AGvG+3Rcg
wVeB453ajbRBNvwFVsOFPbxQ3/rrm2b3UrFyppPczvsdyfZ7aeXuESzbjzfdztpdX2syRHNDdb59
M0fSpkhKUvSgiBOpN6lffQjw4tQeILf/bJ2ZQew9FwbLSPTQpC5Odd/u0xEbAsvRYhpwyaucf9Hs
Ag5h5EamzGHRHbDhYLbdvW4LGyAPa+S3tvGN9Xz90y5lpn8d18w8ypUC3ot35kh3/RYWdG9XOS6c
/4q/Ft+mUu8y6/9Fx3b+lTMbCd9JaFJEmUQVUDNZp/S3V9laWOeDDcRsjVzFLrDpcusL8j9L92UW
SkGYq8PIwn1hUMrNnpnncYuF57awxLzelJbUNJqWOmcI5G9gnsjVQJyPCz7tkv0928DfvuHsTTN+
1SSyOaDUoLknibFeE/8S9tl3MHYLH7RkP37/+dlararBuOCTmebDz96MwLZq9MSVrdsD2x7uc5y2
qzzLXXxKAUvmUqkvvL7FXzCzKGUmlQYTDj6PAszEsd/lMQOuNhxomwmive0MYWHJpVOcGZamTNPE
TBBzMON7XXp1w23SPy48vAU7Kc2MilkI2RA0PHX1Ad6MNap395Beb2BXvjGW0u/pQV0xlL8f5NkZ
CmHVFM1kVoByOihlbk27uy9uoDvbQ2hnyzZF/70L5QYsQQtbuXh6MwNTqW1twYA+PXZlK/brdpd9
79cMuwPJckIHlNTCxl60oejBmwplSelTR7AIdcibptKN6qTP5X3l1P1JxYACSViXDkPHAWhMaeFF
Liw6f/dKpSSKlFaFI0BOIU5DM3m6sMTFR//nu+aPPqz6OrCqNnPU6jHVdjoDJExH+NnL9f27ePfP
lpH/jhdEkBmAmDCSqf6VIj0cHCcpbhYOaWm7Zk/a8po8rCcIxsj0K6rv9Cb81+vfcfninX3I7BHX
Si7GmUzWrjrlfriZHMzkXdLHcBXY2r/1xM5Wmz1n3Y/NgPiRNN02nepXvZ8UrKQHcV/uhJdhK9s5
8SMDei/qUtA67dWnx3228ixmMCqIla2a+06by1bXkCZ+MW7LzSS8mz5Au/VlYV+Xzm72oHNZLZmd
bUjZ7oDugSt8CD5cu0TrN3gGHlykK+N+UZV06fLPQgZR931D07gwkxXxBQfqXs4TyOfUZoeE9ih+
qBBO7pdy4SkkuLa585AB2Ml0sJMxUbYMc+8UZyoBL1ro6VVdWed39e3MQuu1kimdxzrdWlyPdrWG
LD+iuGUhveQB6LCvH+LCGc6b+5xfkYwjXRCUy+0kE3+NabTkt6d7cO2TZoakpYHkRX2XOUH9zdBi
iI9B8UTtKs2exsraXP+ghfshzwxK3URZxDAe4qr+o8U4OdrCW9VEBWHRrCxt3fTnZyfVwYSmG31I
9Qrh9Zxp5DWY2RU4ofQ4bJV1eRB3jepc/7pLHXtkEf7Hp83BEW4bprmkYl2k7+3eeJsa9trGeqhs
1CW++5slHaal3ZyZFLOCM7oy+MYs3pUwparRsWiPIYou179rwdfIM1PiW5pZIyxBd7ZqDo3hPgsl
XEGJ8R9ejpnxCLS4kbSBXlg4kfsZY38vDAzm6PKDPHRfr3/SgsGQZwYjMIx6aA0uooFEi5yoAFAN
mEYfgGaJCMh29U1ebK8vuXAj54rNQVDLBOnsopSUu15hUgtZm39nCZ1ATQVyZczhG14VQw1uEcQB
m4BagOHGTLGvL3F54/4sMbtzcU7F2aipcyNyc5qc53j4/7K0F+Nu9c86sztXdUNlih7doMld9nsG
rXfDnXbAh+yk/fVPuvyM/iw1u3cgtsOwVkD7uXEM4Yn17knuRgSS2CEqdn2p/8VC/Flrdu+MMGmj
POOEfof4zQ7avo15moQRx2QX2cz7LCTTl7oi2KT/WXHeYYbBtHLNAlE9QNCbsoJKGWlyXdoS3bvE
HrCfmBC6/5gqCM1qqXJ28baA80SpHkzRJ2VSQU0KwRB/B3ftXjoyZbxVNuJxSaf48rb+WWf+kV5S
gC4d/mtbC6b2bd+Wbhta6JTeI9uzlwKO3zZv7janHiIvjfKuNa+tJpYQAoTjy9CDf3AHlZkihqtb
Klu+Dge6oAlrT/ZRpkuQUmi/pDBrrepcjbYDc5pNlMC9WsDekCkAgXJNPUadzIybZb2PSrHvG4/Z
7sLAKvWPct4/wzmwGYCpxsPw8/qNvOT+z75jvnN+mo3oxOBDaq9BsfKUMdsYfozwRY3J4/WlLrmR
86WmJ3/mkhtJjytjgqukUAwMBch7SUHHbFioR1+ys+fLzAIa6JBqs5Cp7XTdV5dV+iReesUXmqxo
H/7P4c9hB63PK9Z0qnFM5g3wRkfVcOiY1yozNJtMBMssEO7HTF6qcF6yVOfrzoKaSIT5KPHEwkm1
n0mIWrXvlApTSM3Tf3ZS00menVQqKZXvtbRxNYaK8ujJ9x/UaikhumThzz9m5kkUqzFyc6ReNPXN
Jgvv7oe731nCooVfuhIzZ2KlcW02KecFjehWV74LgbXgQ5ae0cyHpOUoSmaOAapd6AdLC12VgBpG
300sqjCuZoOx0Gtfek0zT1JDd8x/TgTTWwxPA3cx0G0Jdv/RRdCnh3B2EdRGFNq0x3kI+neG+J/H
2GDgxV/YvIs1gLOroM8sg8XwXqpp3OZwH+yU8WTumUwvNyq89NSCcMrNwuYpkxH4bL512aKdAzL9
t0M5+7DKzbpWN4fCkR1pq9gI5X3LN8ajuupseP6P3oEZ1RqysuME/UIS/YHhj5/mpjmi2oJk2Am1
9l25Lb4ttRYu31QLj2kY9HXN2U4gYRygtYlbCaN3BlP2oesv9auVS5+uKhJNY02WP3UFvcHQI4Op
pt8hCPPVkJusz3zlcghy8Zv+LDh3MSimiH5kEMoRJUCw9yaKSzHOxbdwtsJs17K0hix+KoZNUZWG
x9+s2l0triv7lgkPJuQ2oRMuQsQv3qGzVWeOxi27tgc7PG2ksiVjiTbm3vo6VTqSrcBg7ub6W7y4
jdDYGSadVlmeA0qrtC2jYhpKYYjxKa/0G0E2FlznxX08W2JmxXTIh2XTZAlYCp89uWApfZ8mw9J7
v+jHztaZ2S4ljDpDCTT82EnawuN1Y+7dbeAwBvVDXk3hGknS3b9TTDGA5zBIoMrAJqZ3cfbkS1TR
eraWDknJfKaQItYiLNnLy5bsbJHpEM8WCcKkTgYans6wbjbQNW0QkNxUJ4TuDnBCLsUhl7yOJUkI
5oK7RaN3du/bwRorwG7cQIlBVXTPOsbbqdgrzDYq8s6CH6k07FL9puUlGh6i7QaQdUASOw39wJ5W
mz+v39FL8DP9/BfN3kRgDqjveZxsuG8OxnNtDxvYb47wXRp0hFRQklPtpX4Fx77xSDiuL3/pXp2v
PjviLA1Ds01JsZXMXIuQnLQe1GvpxE/0eH2l6YbO/YclIcFsqOCwzN9AuLNz1iA6gxAJpWmZqnUK
4KHaCk7tNAv+93cd4to6sxdJSjW6bsAXZZV5BAWEomOBqcmYF4M/JNlIAdzSady/WQyQGX5yL6rD
pkFykhGw+qkYYWuoZDD7UKMaAfTo0gDjuS5A6G6Ka7Hr4PZQdlkBtXjgaTfIL8LYqpcfYjnUG2Ps
EHtL3IU7csmOnW/d7PGrgdZIoSSAdGgctUjWhWwsXINpU65s2rxKW2vyIHjwKDhyNpG1tM+i3yMP
Z6kfvaE/MhiNwhHzytdvxCWkj8Eks6mLoJqtTwjAsFXrvtAZwvvvisV/x7OMvi90ez99IKmHDF2y
IoH9U825R40o9mmjTnzu5ceuum0LET3PCTSL9Bmc8v8Y/TVbbmZmInhc42JUMNFhyZzOUdKfru/d
pysxW2BmNSrmyZrOJGXLIPBR/AfXfL6+wGe7PFthZhmaETqUdGr4T5ChYjxMbQlQ6YAYoFxLnTH8
p856tt7MD0iRlLpjPG1ZAcV2MBGnL1zyT756tsL052cWSBi8UCNQIOPwoJrpd3KEtnL15fq+qZ88
zGyVWZKWRlRkhdaytkpvRBt4wgmLh/RLqUexnbsTHdTYnQJXWVseLN1Q3T1mBT2RPpYfvAr9qLpX
P6h3VqtUzvdKAJUKqm9Hq5dORgLzuia/BRK6ZMAEyJrAfWsCoOG4f5gER3MXnW3Fe29RKV03ohus
EeXeVxTz3R5BpmL8hSbmT0kqfjRu/KEwNZ5X2ldP71+6tEZvNNd/yFSFtlqRMt/cLXrf6c78ZWam
vVFlHVof5lvluQ+wipzxNgUWqih8Gta9rZxobW2QGkdgfFUewG0510/jMz5/tuLMG8AvmgaBF8Mw
djCd4DgezZNyQI13ObKYXty1b5sZ6TDPYJ+SRhS2T+keVvHDcD9lQjz/3fJqn5zp3581t9el4Pc1
3AjgZJpiZyCrXEXlt1YbJWj5+hsY+Q5NYfRbCuhLMFD5oiX9c4bzDlvSCVmaJMW/YHAhAlWw7VGK
YAJoje7WznyOfhYv0IqTFxK4QH2YQqG0ijflLQXTrbkOb5ZimKVDlmfGMI6VwLO0LCCEguzg4O6b
bX6rMiuwuNLCIc+7cYmp9UI+QlD67xzyp9hsdsgzi6i4fTakepE6HpI2JGub3+zV/YviFwu296Jl
PDvTmWXUoNWBNYuVktG4rZGQBWB7l+nSz4XXuLR9M9sIXbDSmTUMg2ZyHzN/BCmqa9MNjp4QCTqC
arcXFlz6sMlYn5l8CUo7QY7dxPEZLxWw+U0DyFwTy3UTF+I3pUihCQkKSKg75ZS7DRqejSt8izUV
AcF2uAnHxoeNone313/YdHRXjMXvR3b2u6AZhB8pFBIHLTQwYBCVfbu+wP/yJnSJJEYm3zFnR9pl
ZiLBtO9uu0Nvw1R4CG40B0ZRkEnXV7q8xX8Wmp1p0I9Wm2i15xRQbvR7aJlUfWEk4XOz4vdL+LPG
7BhHHF+RKUbqVLFd2/ohfIMhi4uTl9txUx4QVt5c/yj1U716tuLMb3ihmXcK49MgXloYnmI4ExHr
WbXv8ofsKPG6NPdqQiqTnvQDf7K1NjnMRTuP4QX5SXE3mlPY5p1PeayAjO1Jlf8faVfWGzfObH+R
AK0U9aq1u73GduwkL0ImcbTvu379PbRnxjKjr+nJfRgEgwCppkhWFatOneMkmpO1rn4jf+mOEEIR
n/V9d/H2kbgApLRqlaRzFvodJtK8ohuvo7j3tHy6Bof+fWfIFLNV01FXh7um63wq1991GX4SJLP6
CA7LzvIbRVi42A0XhopXn0UoRcx/fwPVpjQqSKGAZ6QwwF8VWV+LMvsUN9DYLSdXiVa3b0CXq1sg
zwI31FprFtSAwk8QAfE0anzuM9UEwUn9lEV17EcGRlnPb/ULHvG3u2gQXZEt5gIp992WvBiqIYVP
h1hhsLrKQ3qMDtpBguyKi/Evb4DcuS8qTf3+9mEH7M2qxdWJCaTpMjJDzYzJQ4/AlqY6eIiW5KjT
k56z/bsqMMNB0edqeuf8krXd9GFjnNsUfSZlldat5Pdx9x1KzT+VMfabqcs901Ikb0oKxcn70XAN
nXyh9XKUcPyHBNxYYaaCj6tRRr9TJgio00l1Rw3iA6Ycf6kLsExALPfQm+ZhKtsvIBU/rov8Je26
w1gn4MEyls91AspX0Am4FBDJYZENO8/oALo7469qol6nQ8Xa1NMnuVANzxhwr6qpE3kUtsIzm25x
KcPQZsBpz5mFvLA8Ig1FtlZg2m0MYk94wHaj3uZrcy+pWGl0sL7AFsTtJ09RXYZyAe2c8mgF6YV8
EBncdQQbe1zeoEdkyspKD/1+ugDvPKVXlXlHWsGLeveBCGpEqqo6KIgsHjrRKAPe2wVKn+RqeAQV
1RWUa4/0h/HSPRbBEF9yOH7Dtta4MNOASauZWElcPhm+KdvAXGlP0YncgqDLny4ZcwukR9zoxrpM
XDBFXyQ+EfTf9r7r9idwUSi1GnUYFbxeSv0ZvBvguqQ2maAVIorde4YoGJChs4Gita5xByaFkkQI
JWZkmUd6QjnOHQLIN7jtRX4x+QXI6NzlIN9pIhzujlcgqMZQCk4cFYyEnFcYVauao2k0oakBesdx
Gd2mLvBOzaWgYpqmcTV7GVG+aLQ4CBzSzhV5Z5q7jrKh1aWlzdTHZAG4D+PwEa82r1LTg5Ghr69N
94VU3SdFfl9qxTOmkp+kzLgaWiojfCgqFDQhKFKAgbJFKO5BiDH1DvQkfmWJ+aM26F9GV6DfYF6M
eeQqab74qaSAWbPR7nqifzdTdD4Wej8Df3l+Yb9PhKiUoO2tawAXWSYK6e/D32DRCCp0MqjFfT0Y
oVj/GB2UQ3+hP0RH89PsSSdosN3T/35S31nlLks4dD01MyMLIMzXIG3pyc98AEFqJRyKYmeeu5bv
LHF3ogZZaixLXR4Y9yRI7kAp8C3KQCkwOrJvAKYL5baT7OYnEa50J+sExZDB5gRVU1dfqjCbBDq1
pBKisEkelP0J2Y1VtXYZJ6LUYHd1GohcwNmuqBggfr97qOSUagzdFRQoQbf52AWSB31O/Bc+gHEz
IH4d6HcVZHNtwbHZX96bYe4+dHoxjaBrAq0gMDDu6k6oAIEVPbZbkN8dWm+FOh6Ug+8TPxXkBjsv
EwLKLw0vBh1NH507OsUEFsYpXg1/ANX8EP5lgcX3/OJ217axwB0Z8MVDMk3Ba71ofXMFO7MS2yRU
Bev4fbCe3byNGS6DLyHil1WQrceM5fIrXJwSNPLHIaiewTiOV9GXMHdA5mid2rvMFz0f9mLjO+Nc
Tjm0Uw4CP5Jhsqe/hJB0UF0x0LPi9HfiF9jeW49gZhUEYyCBsDBY+v6YLnjmtgvgAD6jvVIuQcR3
KI75If/0B2+9d4a4wNRQCn62uQOEUQEtQpMFqn6XUtM/f0B2wh/RKMHZQwi0TB7bkClqDzpMDR8v
B79hnt/kMiiHlujYhcrTeVN7afg7W9ynU6y1nxUpJj7D+kUX2bfCAdIKkLvyWycIcnvhFd0vBb1U
JGeg7Hi/S/M86vMKFUUU1NksYha8kq6I9mg35OAxA7VRMNzR33jYIrVLwqYIoSMV9Mfcjb6VGL9K
nQSjSbKb+dG9+TV00st1EtzrvVc6e0X9a5i7cWE96lHXRcXfVC9AWQXgtmQjnhDXCPJn5fb85u2d
EzA6YJpfU8nvvdy0nC1joC1uOMGozXiZD6A7BgV0Eaq/zltiv5yLciZoleEPVY1av0Vxs4PK6jL0
pm8tkMjqQQy71vRay9MS1KeWAgm/+kHNeklwEXbNAm9DdCRkJjW56ybnJK4a8HH5EJy/Hep5dgoI
5LYEJXOiXuWgH3D6XMRIIjLKvR4gSJB3Vt9RvxtAYDPVpwp6fhOI1eLSOiQRiB8h3Xf+8+7EHKhp
vK2TuxnQ1KaA8aBWlU3T4ESVfGOg1Ck6nuwq/7aJGyvsOG1ShmKkBYYpkIp13uJVlTfgCg5++z1y
LOjI+6JX2E7u8G5RXJirlbJqYx3mVEhFmNq1rC5XMtO110BGV/Xe+U+458jemeMuH9WAbRkbk/oY
EQmmYD2oxffWm1EdWw6Z8v28tZ2bZ6qMxE7FKxm1HW5tWioNoU576tcYCKT1XWISv4TCsl4fzhva
+4gA7qho3RqoYvKw0bkOCzw8J+QKyRcQAzty+UOz7vsQOsy5wNROWsLYTjVgvKgOCDJ3CJu87UK0
PE2/qn9I5RcJms2ipu1eqemdDe4INpDpybRRBWovsTHMv3hg5z5JDrlkXgVS2hiSrYP4yng4/xVF
S+O2i+rLPC8Yu2bZpAUJBmVFBqtkggu2u1ebD8idwLFKwEueUMuHEHxxb6Y3ofSpWR8V0bD7XmZn
qoD6aYYhI3jzzLjpYtQY45koajerj9z4Tv0240/wx/jIz1WHxdWydj7QTdz7kHh1KCYOowZiXu49
kKWkl1XM9iBbIGxcD5TQmO9n8dWGuF1iQzfRQ7Mr7ASfdi+m48u+GWa+beO7TMmsjIgmFnxXGDSm
r35jr4LsInUhH9a50AUDq+vlcphEz4Fdv4I7jn6tTBQC3P57y3JilJayoHgVX9Zoa64H5Zq1NZUr
cVNzd2M3tkyuJqpXY92tClYJBRh3BCix8Ab4as3VDiwtC2PMm0Kl3k+XQFSP3QtBGhAijEwNkg78
MlfoHiY0KyAn3ydOEf8g6d35O7j3JACX8r8W+MWFhTTiUQcHbR3K43TNGhjk8rXm+AEmCnYg+GC3
tcadVHWWJtxwrAcOmkAtFS+f2LWcej1aAF1BmPX/uzzuhNaYEDb60KJ/1BndSzXffUwuM8rkbqF5
IkOqWQWJs+k3zvxUTZiZJXZoj3dAFP1BtZNRYYMVyAKPs8WHhzVcSwXMw8zp9Je0eCp9dCMu2USQ
bDz24rlZtkG/baCJ2CpTFB40k7t3c2/SEIkhs8eOy3rxz737QIGaeebfbTEiItOy0KnhQl/WVHnW
6pXl06vZhVj1Qf9anNRfssdYNdWbBQTu6IPEnuVqgye4FmynztnmQyI6QhaSaewkdNmPq5v/AO8w
NhLi1Cj8eSWoGwQW95IXfE+Koo6pUThy/KKNLyXmEiaojgGgozoQ/MBkeSRj7Dry8EI3HYJJ+gi8
/3ixiHzMri9FVQWcSPDkyJq4OJxEJsQWtfxPmg57i9ya4oKxHhdpBxgkeg6QpFvLykl7n5S3RIQc
2F+TAfo+RSegHOe/pgSN6ymtYcg66CcGe1mvX50atMkFz4RdF8qowdBIRNxH0+H9zpWdnJZwMcwW
DTLUUU0vOTKYCaSsXGHk23OhW2vcDSR1ChFkKNaDX6o/FusJevCO+VnBjddlV3LbUXAV9kLQxh7l
ox8ZqzzPIPtDoWoIuuxjtUo/BWd/77ZhZkCRMYOH08/f9GUxoiVJcNPVK4BZHVN2oxO0TxIUM0tv
MI7ieuKuq96a5C643utFaVBoH0+OaSeHvLzqDxBAZEnaAlJ2P3fUTDCrsptnAyxvgHoMrwaTP5Sl
2smmqZZIeEHDhEQNCnld4EvIIYDRDVE9HW4wWy7Yv/9xPN+ssg3eOBYI4VbN0MMqAwfBZbOk5QTx
FCDAPuC09wIEXDbqYxhvYAt9by0rJSWyaPNqzUAH8/XifQRttr+yjS0uuId1BbxpDYAA9EoDaCuy
RJtCZxDoC3pQD2V0EJzTvbfEdnGcj17XEUcmMYqgoLHuQVITLI1V1p2iIf0R1vWlpkWfYjl+qtri
GUJI3cVaSN39akSVo2vWVz1PoSI7ar+KuIPrS+IoEPzA3cu6+SLcXhtGoSoxYGcB22vtMnWh3wq8
31eA9T+0A7sXd2OPC9GJRMw8Xl52m3FlKsCTeKEr36wsAcH/CMsXogVy1xZv7q5b1BJNZFNxzRzT
CLNoHEi0yVw4hFREJicaQFBRpl1lFfCn6k+t/GsG2q0F58n5HROth4sdNY3SotTlNDAxxSHHxT3I
mp/Om9h3dZtN4iLGFK1yVGvYpPVGLy9aPJdylx6h38rgrU3hfyBNFCyLh5FInYHT3/7tBW7m4yvs
FHphTuWDRleYPLEl8Ona5mJanNcxjDXR2lAtgrJphuem6vvA0hLwjaZdoC9j5xC1GA5DM45uCp9h
130LYfrGhDjial2sxuwaY3Uxgqg6LyzoBEMtW+4yaB0nKKMKtmM3gL9tB4/xUDKA8AF0efWQ/xWR
+zvfIGpD2y/DuazUaAfdrFs8Xht3AraZFoDdofzumY5mXFgBvfgAiki0RM4NVQDpDNDhYBnRf39U
Mh9zbu85HxTlVW1Z0iT5pfrYhJdDckvUH4I9E0Q1i3M7mKtpWiopJVSMXf0kX6UumLCJK/vLUVzP
ER1mzgE1oZwO3dhBZVgyetegA9TS19smSt26SI9WCsikChY+WgeCVe57c11HVR9Pyt9EjlK1jKCT
paQBpCcLO0lG69CPrQ/Yv2MS6aJIyaMa5hUSTRBzg7rVSfSqtlM6QCy5MERYqP3P8O+v4WdjzF5P
cnkFXoil1UiYPkMkqzyqDlgP2aRrBnYx6Fi+wLnB+ILBUMHXYK7393P1Zp/zKcogk1yr0D0ZTgyA
N99rmjf70SEDMsyP3d6ulxti636NSWphq3bfgb4Z51IbTZVIQhskCPECXdqMYu4wnBJHsMT9e/pm
hXMOWRgOS1gCcLcE+qlQr0o/9cnly6R0d6UehJ90156hoH+Psh1Gx7irqkagL1HWjFGYjG5ykFaw
exDpR+tNrn4ZnzJTiFjYPdLQu7HQisPTmkdRyib4YNRsRMGJPGrJ5yT7lemlO0GIckpyW87gFOPO
gWqooReQCQK7fxYL4u/uVr79BD4WmoUUrSCPxkyUXkDaefWVRLPPb+SuC8Q8LLAFjCDa4LKIFJOR
GkkgWJ8nlyG9kJKnWjgQu/d0JxsbXBYxWLKVhBSQ8zZyX+sTenJQ7MgbbdQnWCoROY0ZiHGDu/VX
wrpImPfFtC8/70tVMAiFMhwBnk29C2m0h/oHCdpb5gXQpSAANzdHIKvEnnj/xbYxzQWyLjYskhQA
L4ffJo+B3nIXE7A9hkgg6HroQbojrgTtfmjAF2XcEsiWWZz778sQooR1XAbWqmBQ6vs8WUcJORvU
os6fmt0iCdlY4o6NpgxDq0vIDf57kWTvEmCymaoYs0epia9TGkZtSHLWVcGglC5TM5fTr4LV7F31
rQkuRgMxIU+6CXiiAp5EcNL0L28R7Yq9ReLF+QC0fc+dbS1yO1VOa1GCfeyVatU8QGO4+M54csOL
xIXko6i9uZvLAbMHNiKVDSvzHaZSKSfVrJFWMdLC5CAPSOMyR09cNtXU2vQQn5RSNA27F4Y3Rl9Q
PpvyQU/XTCtzDUMO6HlMK+To7Sm3VW89WE4E/UUNRRoVha7SSU/Rl+xGNDnNPiIfhrf2uTBsyRMY
syMsuprq76BmwZCOfNGGGF9cdcc0CwFzwu6V39pjm75Zbz0DaaaUKJeUJkSMG9lwBp2cVLDK5Rk4
3IFAoH1/bIrivtG6a/Awe5EyPyyJ9VCUzWewdK3BHxzs7S/ionRc1i2k7iKMsV1FAKvjnCkR0CvK
KfvJ5ANzYUV477JuDXJer9TD0JwAoQwK8OkN3U0FPVjBmvYS6q0JLhOQrHmew6Zj0w36ybjc9u9E
9dk9f7o1xfkFKK9007rgvTUYkk3LrxhVsRWoklfWKjg7oqvC+QOKwQkoumBRRnlVqNAvfJr11YZW
cw8QAuSQw+Gn4DPueaDt2jgPPpAqlVboX/jSS+k5OmXO4JtBhGMhiccM99KMrTUuBaBtiIdrWVtA
DSfxlZ57kAk/IR3PUPNJnHLC3LIvgURLWPXZTQE2lvnBUkOn4RSyArF+xepM2nybuqGLFvPqrB4r
NIFqJHyeQRAqHmDaiytb25wD0kw1bMiKVbMmt+6lvtY8gXQD9X3E/6CYHkXVDMH14+dG0SSd6USx
WIzKTkA75d2z4NgIbh8/L1qPqw4t5b/LM/+xSCuyxTmTZRmVrsvQXfrvScYe4tTcbhXnVTDFPXTD
0qdBC7nGLleBg0voYxaV2UlTVXfAqF6vFt9STAvbVM91V/BdRUeFczUNaw5FEXYOzFJHsoK+KER3
e3ATiNLYrfOByV/R1+VcTlSWDel6HM7XgaG3fuwHWiYCZ8NPhyZalcftClLVP5ky3i3ub/eSczaZ
pKxGKeNb/om13SuHdoVsKpgbAB/H+6CvaVnR5Abm8SFb3UmyPY0iit/99WBsBgkwaPJ/U3nS8soc
1Azree2cQxnGYa2RD7ZhWFfut6yJyBSDcRggRKPr/YIqqY7mMWODoob+c64gxh5rHpHmR7lVT3PX
o8STXyZkSIEyVESDfPuJ6sY6dw9rde4iqrBTuRxfCbZrzVZsUFM7xXprBeuV2E/vBqeNTe7uZUx2
3jQxL0m6uzjzq9mfFQHj2m5835jgLhuBWttrb0uH7n2VUbcJMem7fOuhcIBanUP0i2oSqeGJjHIh
Pllo1dAZ39Icg6y8TdpLVfPMyB+y22JsHK2X/fNejK3i3NHhLt6sWjFNchSFtPJqLVd3yRYMQqAf
OhZuoTSi98Wuz3z7qC8jz5t8u1d6DOJKehmkl4Cg5onNplyzwPhGNAbQxqteeBVFJrmInutkAg4p
Dv1m1I4QrqshTizfyZb2czYqDAnNMnBr/eTFinEokvSvnkq3U07AkaJrpSATFhxbnTndzfI7yEyU
SouWoqLV6CimtmZdr+b/e8mcgxtCmUrxiE39p4KJ9OkHncGsG9oVpL3S8dP5U7Tv7zb7ynmgEAWj
fmCN4D/pAez2uFD8+sff8QiCsk/DfFAN9kqdQFSWeOrkhAeWpGleerLc8k/GCkwgnTQFE+o6lXkt
MaorMy0MWGRyF9DHAZBt+soYPsDUhTdZ9Ncffc83e9xBMUMppV2JrsA/3/M1fmgYDv4ApmU3r9is
jjsvOWhcit6CtQ4ENWwQWblWTixWiUGBzIH97m/eFsYdlK7KyjzuijLIaOpE5QnNHLtvUF7vMxu9
9AUjrYJPKVocF57kGEjdXH45mv8VHCRaHBeVwPinFXGN5lQ3Zt6SXegz3mbWc1y49YAnE5gpBGtj
/+C5r8nFKClvpp6OBeOynABRTf1IR3PGbvBSAow7cX9RT5vs9et5s/tB6m0PuSCVxYXWN2kDxn+Q
FGCQ9DD5iqceRFiW3TRtcyq50ESGpcgwRQTRufRbq3yf58P5Zew6Y5CbQ0kegy0qX2CLAcEj1QTS
kB4liQWcVV5IRH5xN/i82eDraSW1QlTSFwCPUDVHOymMHDbAiRo6wx6hjP2BVtbugd/YZH+/CTJr
IRNKOtj87ZUgRMPtnr+NKc5NJaDTJmUtl0EINksprJ3YuO67n9YgOujsH/rtoIM/VaPMGpLq92vq
a3lpk+7v9wGrII12eDCD8EPEVrulcotR1gBkC3JAniW+bBawoY1/5DJEtvjG55gmPS0bZHz//cW8
d+A3y+K147MyWitFbqtgrj8l89fBes6G2Dl/qfYu7dYGdyJGfYHuSKmWAYYr7aGKHJ2IGpl77mdr
gjsL+jAMVrWgr5iV+nc6oBiePjd6Y1vVvSl9KhPNM4gqGGbfHX7YGuXjVpP2Uj/paVCDKx7o69pP
vo0H+Nr+xLC6jExneBB3hncTKwC9wXECElykGZyHl1FT1M1mRl/avGdsVQz1tpIHYlP7T9EIFmNq
gvQExgR4phwit6NVzHkEWaHEplPpW3l/teThTZYb7iqBZ2MoQQiTG0/nj83unqpMDxnwFRlg8/f3
O5PTepRpD0rHXvfkKf+W0/HJKKagVhcvzqQ7NZuva6Xyzpvdrf+jWwxWbeDbKZgu3tuVh4Km4BhD
EZf8/Xade+e1z5lB0AGtxhd86B/1xrd2uUxBzgZdiwi+M/PRxiVGB+x/6gMfyO/2vOfWGneIKkkZ
+5AYabCEqGoWYH7Rj+FBwWyzvbj6QTRkvO/TNl+VSxDkBeeIyv9GoP9EbLMX7bZr47KEXLboukLZ
1Yd6QxiweUrlrnOTW1DACJkc98LdxhavBaSCEymCwymDZh5qu6YdBO+GJbPnOf6BPujd+cO5a00j
rH8KkgmMYbw/m0U014kKBXc/CfPG6a36UpKMi1LPL7Kxuj9va/dJZb0Z45dWVpkV5uMq+fIIdjMj
9pjWHePFm7vLFT1OMW5MsDx+jk1Wi2WcGQ+fJj8WyoWlX1rpExENb+6fxc3CuICUYHKzJzMEF1T0
C46vYC5ldIGFO4jXJLTGxSaU/IYyYjlld3p9bLxSOn3kJcUuLZ8SbXeMi0hKqBRkAQ9mEIa3Ups5
Tf9Vzu7a7JfZ5sH507GbOGy+IecluwSsuLGM92E5WpgyzKm7FAnQUKVIeGg/3G0scX6xbCGxM0rs
NkON9gXknSc3uj24igflt+lRNGAh+oicZyyijkKGHbAvbSWnQvassfHQu0vL21bzz39E4do4r2jG
aTN3A2JNjmdTD0jhgWB2qzu2p9qRXEWEbN7NxDafknMf8wyWDCuD+2gL0Mpj+qYvvwtWJDgXfDUv
TiltpQ6nHVid5UVakWh+h6FC04tBBIJ6TJyD7UH0MHyJymeOvs5lC5Vcm3JtJGxp6+IUAwmdJS3B
qF6NYD3s5MgOy7j2ylTvoINT3Vt1eGmkhmtZ06epjB+KKn8YmsYGn/kNrY0rM4XXW/qaQJNnytx0
1MAql8a3YHbwW8vyVqWxz386ttfnVsB5pWmxlKIx2jKQKGAHCmSblKs5i+wS6p6M3G4QlkF29wo0
XuApgvQV5qTeR5NUrhQyKUCNjX57xCFkw2agPATU0lbAp422KlpWfinKdHZP4cYsd6GTtZEGwogN
C612rPqkLbPgxbF7hVl6THWDsTtyLtcIl1UaKBZWg/rK1a3UNebumEISw1GXIsD9FhjcX9KbQc7x
gp62pUmqR+AD6D4VupmAAjtO3fMHZMcIBboP8B/IFKBHxd3esi3zVxX3FgJVaqrbERUVo3cC8NYE
H/IRPIBynooXHUoreeiL0an14dglrXd+LS8Ne+60v7PE3delV6u6Z5L00oGBaxN7uV5mj5GomgAV
FkHaX9ceG2pLZv+zmJtItFDusnVySYq6x1BbmKM/m2v2qPQgkludnlR/4OTfLZU7jRg0I30pY6l/
0sjca4GDwRPDslRmPGT882WWUvCmS/Dx6ZR6OSDTXfZotEDbGo/a8N0oL0vtoRbR+qp7Z3NrlbvT
QDJmYyHhOaFFHmwW0Alx9cUefhn3gC2yWXk2prjg3OoeudeKwIBcIdRi8U7+CIRyx5e++whcDJ8l
eZDzBB9B7VPbaGdb0f4qkkcKVRWtbP1a6Lz3Ivk7i1wkJ1VYkDSGy3kdvHqbd/nI2NXu19Z0NKot
ilFs/mlc5K1R5RUS2D7+y8iu2j+RJKDGxgB3PVRpkOOogi4dsBRf9WIJFCYmXMSDoPknWgh3NWgc
t4ueArLZ599KvXaUWuTRRBbY328qn/pC1riVQCHe5atmdzQB7bG8CNz/3lPp3ffiIin66IqyyuDF
Azaa1XSL+qWm+19IP3aC9zuT3I0zRynv0F0DN/qsOmZr2nJ9E1oCeoGdQPrOCHePLDWRwyaFNAXj
Qm7UK9Txvo3LcIw11dXQRjgfFHZv7ebUcXcIXO9aPqYG4GVGXLq5pV42ZXzdSVXkz2sImZx1vYG6
ZiTavZ16wbtVcoF1MZp4biI46M17cGjc6kgPYpjCvoN+WyVPuAEC7IRRKKRBZzXgkTOzSyMKEYeo
o5SLjxgKSW3jYlTo6phr7p7/xHtxb3OxTS7sdmOchP1al8GSqJhmHCZbIfPdlK5+JSV/AvLcfliT
cyPdHKX9Cpbh1w9rgRZGcvDQlv0PPbT3r7ppEoilQG+Pz49alC8NkjLlRvdV0r3Vc5setasXojcM
6bhE/S4ClwqM8hlTWRMpS1rI0VjpZVGvwAsL03SRCW7PsrkEbYKGmz762bVlL1dVYF53P4yOYYCd
xpe+NrEgZ9l3Lv9+So3buDgh46vyqtl/MtavaXvZz1/On0SRCc71h4QO9arhuVPXxfNKSWInuZS4
RShqP+z7sLe1sM+7jQAKBnebHMEym1fAAX8lki+tD0QK0uXT+SXtJwEgMPj7BGpcGEiVeskI5C/B
7an4SWEToCtQLzPAUlJr6L2KgKL7t/nNHhcDID05kZopBy269aVfKRqKakfssrEuaSuK1XuFcdzm
N2t8MCgtDCCwVxWjLqCvr3rJ+fu5GNoZBOnsyG+aQPBV2Ungnwpbu1xYWPUyz4oeScI/UIQCyA7W
7WC86GI4gui6cdGgAfe/2iHKQJtjtBcZbMyKIOAIto2vkXRlr9cEpJQB7XrbmK7D9kGi43VbUwFe
TXQg+apIPMXyKElwiax2Rp87hx6l59yWgtwbVmHrd/dKAwoD+hpInoIo/P1Na0ZJj/pMloDAA3rD
OKpgq1FFU6HM9fx2GjZGuOs8K6k6Wew19Q8M5pWv6oMwmN3DsLHG3ehhza2sJ/BSOSjyIXx+sEy7
lu0f2idIkl/Kh1o6iKLmrr/amOQudVcmaju2UOpNjdWV9S+KqtlEVpxB+lQonuBuidbH3emckEw2
CYztPVsG+3DeHLup5/aOu8lmnAGCu1gR6tNPdfqYWvbYX+TDrUXvFUuwtD1mfqbp/u9p5O4xHqNd
lGTw+yA4d2Vid7b5l3GZfQLbem9LjvoABZTmAUNiKEauqr/cQ67Uz57Or1jwffmrbhmTRM0Wp9Vo
FwfcT+6YiJSv9m4dgZ68quhsrbyabDJIrdLLqHwStfL6orzWjPEgT+rx/EpEZri9izTSybEpoT0Z
fUnV7510RcdY8ADYww0DxPe2Fm7PQj1TMyNH/SnHQOdL9ViiwA3HvuVUDDf8IbKCvT3aGOWlscMI
xcF2xh41xcXLcAnU3wACNR8Sxwoql4ZstO0PQsDWJpfTLZosWZBmD30NG5bO1z2kSsCtZlfG7J/f
t91K29YUl8sRpVYhVIIk4ZWWUv9c/mAadxLsOaww/zK++0ovFoOTVVia3w1C2x/AhYWJFB0ox4EG
Yj5mAcPgP43t+gNMIKLNZH+/yfasbpVmhfQoLs9oac+oII5fzn/QPf+8XQ67KBsL1CpVNe9MBKDi
cy2RQE9UXwbcbdBcaEMKJsp2Kwtba1w0AEq5RC6OCA4eOlYozX8oBwly2OChi1Cel4T8YnvJydYg
FxFSbQ6TtEPprNeeTeuTCoGNQr0ti7vzX3F3nxRwh8JlKSq4dN9/xSGFME84l3EA1n0wQV4no+DL
vao28tEGEI5/TXCfztIHra8NGUMIWpIex1Z5yqdxddLOOg1Tfpdl42onKZ7AIwnbxi6sPA1In45g
JW8fJWOc3EWjqaeO4LiY6mHyupxcRonc23k4f4GKJjZh+axgFAAtwpNuZF97fXmI+uWpN3UgVerb
RKVelkUPcZ/3TjTEHQQTmNxldbFOxYk2IA0FdatrKtNDG4UXbTN8klboOlWG9cOapK+lnN0QGYN8
XTI5OVBpdjgPn+UqHuymVX7VZZ2C5dX6mdb95PStfFxaWttdo7VuO9PMHoj0LBX6XZzL/lwUvwq5
CX2ZjIlt1MNdpMu3WltdpMYtKTDIaxet/qhIo+QkIAHOLOnrCv7kWG+O6K41DhQYPteEslKQP6uA
K3YmnjgQCfUkMNLZVZefaFKdkiK6lLIcpCHm/WoOn6JQuR+IFdrS2N5IlYqB0p4GkxbeS23uT6CE
B3t4Hjlg6fwphaNvWMlzjE6rPK63kQaOhnVZF7s0lBs9odRJWqV1LG10wmZNnaZp1suMlOmpg4je
TKtTLY+PhjKfTGBFXRVVaKXGSEFY5qfF6u7BTA9RFmDhg6nM7ieDatiRdHQNs8K3TTDVR1smlIzx
fiOy/EiWSptU1kOWT4pnZOAolsbUG/vMl6LhLtTLa2lsZjct9R9T1H8Hu+LnXu6v21S5JVn61Cfj
eFEbZHVHyYrsZSXeoNLOzvPpAlRwqT3R5muiNvdjHl6h0hvEs3KoRuu5NovGnjRQh80FmD/0/BBr
gytF9W2TGF4Ya899rR66Cfmowai8+/CCWInXDe3skNkMmjJ7XtPxNKTppYJ51FkxQOpRQzMQtc8s
IUetL1E+yLKfVhQ/Wkn5VY+iSyVsiR010Cka14NRyUFegMG3rh+iQv7GvpPd11bnkQQDE1pV3Xc4
3nlLQJBZwQ0O5GHURvzscbqLjOwe+OrWrdvwi9XVPzEMNBz6vusgM5v6hilLB2MZcBZyEKGNy5x6
RVIWXtjMovRoD39Bt26Ac2hRo3S0gvbAH6Ap9/OXjcvhkqSqCqk5VC2eqjVU4zVfsbP5hSto/jR6
GNA3PhBfWU70u5sDRSo8HSQAeHaMpiVpUWTwpO1gHExdui4HcD1TiHppXe/OxuhF8vQ8t4uIzXDv
JQaY3L+GuVCr4qYqcg3Dyv3ktMfCi/38r9azQNn4gbIp+3TnlskFjI5GUiNP0GnvPLBrX05XxZVl
uTMI4L5Bkc/Tn5iMK/HUU4W+oSD3/R/7+rZULpQMTZemXdrGAVOtXN3u2/pXHzqdwQLxSXXjE3ia
VD34kxD5ZpQ7uLNEI3Tu8VqK1IcEYgdJVQiy0N2cfrOD3HGNpAUGNGRmgLsv1ZVmfQDuvh/o31bB
pfSoXaIjOesV9m3x1O+KrVxE38gtGJvupJMKn+gSQWqxm8H8uyrod71PLeqmGscMxHpB1C62stya
2c0Kwd90Eko3sCz9f59JPMLfW7K6PDci6AYFsQJWsNf69gsrGJg4xHxULE/+zZoKBIAF5S5q8V2/
ROsiQhRYe4WFswHSrZazqLK9W++Dfsm/9riHw2omfQ3xkSrI4flJftIrCXkQpL6XzJVl2e4S4gJc
IzW/hipzVhDlFfOdCX83L975mwD1BsHauTdEW81Zo4AcCGOd9d1gJa3bVb3hhno1gxhLGtwVhH5B
m1SGS5S8Aw5NvgyN6LaUyGW71ldFHgfrrD1RUir2rIbf40z1or6+VyMNaubTV6mYT0OU9zaRhsUZ
mvpGnwuE+7ohTo3NgLJq89zV+TWUqE5VtRZ2Wg0/8yJHu3u5k/Pi+9Lrpt2P9eVsRCc1sz6HmvQ8
jKZLJ+UxpNr/sXYdzXHj3PYXsYo5bBmaHSQrW7I3LI/lYQbBHH79O5DnG1FoTsPjeSsvVOXbAG/C
Dec8G4pzTMbimCnjVZ12P8o4OmqjhTmOHDeWLMWxpT1Yq6viAODr/ZTW+zSxX0orATs1dujdRY31
3QBydb8arE9RjC8Td8ESqy/UzI4LQlyl51cNzb9M1TJhVnvYO3aZI5yTT3lbfOtSme6pUySuSpWd
Og4vk1xfJ/PwqHTaixRLgFNKrVeHOJ1XNuRBGoebokEColuzCQq8/omO1p2dabJrjdNXqate8yG9
mkygJlpD9CTVJSorXfHNintgVaO2tKN5oQZEc66XwardHi9R107sVyfXHmfdAKNeu9clDDgRu/Jq
tJgnMlE3z5PQMmtcViO5BlIiGxB4Q2Y/FvZ8PZTON3kaa8+g2gELO0/W2O21uL2LTfmxQtI2dVXm
WRSLq1VHid/kjMd4jjRfc/Jh52SyIDhsuhtM5Zhs2gLs8ZyD07C+WmGbDAyQ6nRvpCSwRusmSugu
t7TEv2wIvBmg/g6mGGBCGWz2X5M5h910xTSZnUnDSW3unUH9LDmSQAR/HF4EdxzFHs24MnQaxqP+
LNlZ7Gl9hTPFk5s0yeD+zoGQQihAFrNNnkpo1ujsmA6k5eZD5OArT6ng87AoufaaP8/zLoFd6eq5
nlCchowGYIPitgAvJv3TSk3dtTv9a1wsIQHlr+BM2zf4LpHLVGwzUYo5sQD2L38FwpfbNCcCyNFi
kAXhe1OQo2imZYJpEAN8H4/WtCRRyOLQUO40t7Seq+RJnp+tXBjnNtVuJYjLRGTQ3WipmdTh8h3D
gd4g+8Oz7ZdX4GwA9Y1L7tIHUfThU5O3z7YSyWm6Eg+1DCJSXCJ5LaQ7PGS83BL0EkTH4lXdGBUz
m3B/qVqd5gh9wVnERiv4RPwqV784ue0UENEQMDPqnVsl6FspnxxpEmid4DD8JlfnyJHTgR48BBDC
Q7I4xG3VZPQvm6vgqxhcSmA5cz61DlR7ccJRStwKcOIiblLRQbhQr+qtOqCoQUNUFL7alX0AwPfL
fzsG+wkrn6A62UCyGSL0+Ho0b9N2r+W3/00E5wQoImWSA1kgHBF+cvtWKRdvLAXnOEvRfloJmhyg
AGFo65wGl7aB0fi2qDHyML6tZ4x5ADg/ECGGEvhUSqRl48Hxjd9Sg7/Fvo24rO6vKdt8KVFqCgsw
N9mR5o7GfiJPl29wWw/ehXDJtanjXImc1aE13ratAj6TXuA/N0OD8y6B0+Z57DDmpsHH5PaDY8Zu
tbwMzuCZ9r0UC3k/Rcfh1HrUc0BJttA5A2UAdwK9R6F6KlACAZ0JLtPEcGXgBqilwC1sW+z7GTlV
V6ylmYsYZyRd4sfSjxpJnjr8eflTnb2Pf+ohWAgdw1IxIsAFiKIbiyLLVBp23/tgSd0kc1tPkV1p
cYHtmviYvABnylP07bLcrcOB2NHQLWwAgyCaU5FYrWbTkXG4IpuWcJZ1EqCo9FmbZfob17iWxKmK
qpd1mjYsppMHa1R2yFlnW4QFv3kchRFHstl1PO0/uqWCqlORO1ARYha7WSqOaZcgTZ+C37i1dzF8
TCryPm+wK1uHQJX+5GBNCE/NkwQ0m8tithReWYnhPs6gTBEZxqoOM63fjdonrLwLUrtN9wciDV1x
AGFs4O378cL0rAbQ+BjR0HyadhgyjlzDdrFqwhBa7ZshIFVQ+vIfIpLn7ZO9i+W+E9pZhV72ZR2S
/CvG0FzdzHaX725bE/6W8NbTWznYfkwmSWOZnYPeQ9IEtvxjKgQR6qy1xIx2dXv8Yq/sdDmxZlqj
MqPsWtlj1F/KpwmAeibG/gFWZgmmfYUSOSsyK9IXWLSp38ZRJP0viZik8CER7Xe/FMyvbqVfrLuE
RBLs8ZrB/r66R1BxYKlGz+twBNQ98K4GTChhzDHqYoF/EAniHKAkW0MtWRDU4+2KVDxeGrRTBg+4
vZc1QySIU3nwD+NxaCAVj/UqoKbl9nnmKZPlFqoIeGr7c61uj9Nz2i9JOmo41OK4sgdE3UPma5mn
GaBxmA8NoI9LWXCPm5Fk9cX4ZnybKJKTs4ukkBGgwdQ9ZL5tYCXJLhiOb+z2D0mQtoJUYNPg3o/K
19Y0Ys54CUIztelUlNcpvVEqgfZveg0V8dECRaQMitKPuoiyRDfMqYTcGS3H1PxDzUXTXux/4J+6
8DdAsNOwJATC448S+mhc9ErDIRhQ5XKIjxSr3Fjnzk7zSWp/x72/CztDNXf0VCsIfK9jP9HM8UHV
9jsSNLQRUB2QsdDC2ZRcDqYVG4hTSzRdI325XXo7/A1rWongrCmWpEy22GfXq8Zj2F5p0e2SPHUn
+/N/k8R9m1iNi7rMmzqcxqL3HT0O1KnOQfGGSlmmDCIy+0038X4w3oyGRVajRknrMO++Vd1OG17n
5H40BS2gTZVeSeFU2m5iRbIJpMSUnrp8Ofblf5TARYwIuM/otEICnZ7NSHXLRUQPu51ErA7BJeZz
i7nZqkQ010FeOrY7zAvUYE91vMFwrVAqMWcBEBv0D35H90xw7mFaEXFY49R7nlU1j1W8b3SV+MaM
58fwRceiitpIAue2qQwrSZyWgzCgHzRmSBFgp2J7dC3jRcWGhZ4/XlZy9pPPHNBKEKfkEibw7TZH
2mJiSsF8WEY9rKSvSf5nqY2C29tUvXdR/GBd0+ejPmtwP/NEd52D9fOsFoTas8GltwRpJYNT77Jw
9NZwkMEyxnqLBSK8ZO7fiP16UNKhKH35+jaDEOZhgD7lgD2NL4aSGeMMhdQBSW6Zr0o7x/twILcl
yReBQmxHdjwxcDhLRvGQOxlZls5cHJjV6CH1c+muwvQHGFUsTKpHnUs84X42s6Iz1UCarpu25thn
tHBTNFjtNBOW+plH6aXc15NnoZ0Tkl37xBjweh+buqf4AYjmt9VOrw5j4ooxbLdMgZEG48mImQBQ
SnwMkZopJ4CsGZCnKftZsXZm1QeGWrmmTl8vf8yzlUimPWtR3B0v/bAkpoUTM+1pZB8jFTvnGcMz
5XWNFRgS4KzXql/exJjhim+c43ygWPM+/U4lFYsvqoNOrn1OIO6QuZ8oOuchse4X2nm6fa9hyuXy
aTfvdSWE/X2VaNtOqpZA5ELq0WaJi2rVvd3ks1fQCSMQdupflrZl/CroShUGyGUjuf8oTQPtQmUm
Sx3aRvOQ2njmFZ0iGpzcssa1EPYjVkeK40JajCJuwnTBUI/2ZDeL32WKwMlsSkH9TsfrFbkhX8IY
0kUmVjnXYU3/BOMsONAXt4hnwefZTKuRSOGuLENlYyIfD5MYhBSRljYw+OguChNPOU3775M3Bfqu
+YUxzK1joXdsyCCSMsB0yQU3adIofH7ZhD3pvWwm7qyVrjOL2kebLtpE2UnH2845Z5sEwihGkhzI
aYPuSvUSj/lo84oxUuQPooi9fSgLJL0Gdm/RheMu0eqWjJCqCesMM19L5zbatZRbIue8pd14IdgK
mAkA8MXf3awX+ZDNlH0r2bOPidcCTuiUok44+sP99BT79f6yPb0VSnjvvBbJZQidA9rIOicN6PMO
6lENCtziELv5D/LQ7Lsg/RI/SqHqsie6aN1h81JXp+Uu1UriyKKKgi8ItA5D+pLXkm83k8BjbGUm
qwPyBZU8bkpK7QLkyVL+bZjyB7N+WdTywcidhyUV5ZTn3lAHGxLoikC87ViYzP+oKGbR1kCDAGhM
29inFFORbll3L/lSfOkyEfTdliw8j1QAIBoQxr9ck7glDGKoCWPlaC/gYei6HVsNd3ryXaAlLNle
awncE/DQ3gdCOI+IgaQefSurChMD7v3rqHy12mq/pMXRmlHMsYqgARln0mFx1Wz9iIhgxZkqXJLP
ObHRqHt0QbAdoKJKv7S1Z8YqKPE+y/niGtrOaIEsk+8Eh+b1kz80F9mwfRMtg4IprNEDC518owMq
7Y060Qo7tlPqHOh3Goo2+84yNF4s50DNrFem0oJY843wIp33DObP+IvMCGOEIud25kp5iZwPULFH
jsFSSNxaBRKdT3SrnNU3cuxQXa+SEKCa6BYYroGRnm64u/zxthXGUmQQGoIFnGfSorMxlYaM+deC
Sj6QqQxjDPryGHetVzdBZ+RuGz1eFvnmnc+V9F0md41yPahV2bOdzJCRFepP9Pu0W3zNb4FD9xcg
wMi4ykQp9vaVvgvmrlRRpB5bwmxwvwsbsDLRMqzxz+Xj8bHpp5L8TwiAUD96NiR1A5GiBFOYM/YC
KHWlzBLkKpsiTDhOhnNjoe7zUYSjZKOhjIBmkUmMWW3iUUwBXT7FWTr0dgy8RDCtw2Ae+QSyx0x5
D9wJ7Ngd8tRT/AItU+e66W8drwuUAN3GfOe0gvrc5gdaCeXdZ2rM0sj207UJ2yIPhnJMLYGI7bt7
Pxd3d4aWW6maQIRh3mTYsSOidiIfbfiL47yhBLB+0o64ONBZuGqKAbJvqdK42SQqBG9eFnJVVhsB
bRyfa+Udq82xrSUjfarmO6u9IqPgsja9w7sIvg82FAshSYYdrEn5UzFfsfPuUTAQ1PlJjUuXLt8a
YbDeVryVTC4z6Fo9sroJy0MYEGduIfFSNiBeehMWSoGNNv8K4sRm3F4JZX9fvWTsTK5bucegtgyY
Wl/1cgbEEJjNsTr8CmDstgtcyeOeZ6Dc0ZW6MKswr76bzhWpn8Fi5Kux6TtKhH2a2tNH201bEjit
9hD3eyV5qpbvcZz49fzDwabNZXNnLvfMJa9+D2d4uarOzhhjzFnJ6p1Z5J8obb1ubnb1hAKVSoNu
7gWjRQL1NThDTBw0CMHMA+SL5ooMJy26SiwB/vCmrWPAA2yqGhZLDO6WS5O2VEsRr8lSBEpXuhIR
ueLtL7mSwd1clC5Grs4YOf65Ozje/wxmzg4zmf6/QbfZOhz6+eiUaDpcAD9UmWJpAzssKQ1pvcdr
3yOJqD29me+sRPDIHVkP86/6BBM62IZECPCj22bfgtez3Em3leCZf66CjqzYqHtYmKgHnjFn9zbm
TMiwQB9q+UaaZ7fCilEuG26m3knaCey1ApXf2Hr5KJCz+VROMqK1EMjAGsp9fGxAaQK4EP1KOiSd
f9nAzqMC8KhZwZK14e2z1pY5gsTF1OcKe0c/JA1AiUhBugKdIdFw6sZHgyTbMGXw2WrGWU/IirJF
s9WMbYEoO9PLQNYUu6Y/7zSvkT15H8lPl492rogfBXLpnG4NcapkGIIv7crN2sady39boAOM74cz
cYmbHg+qXJhs/9i+TeaHWflTLkWk85tf6P3e+H5QX84VcH/ehpTt5zatTG+o4s6NByPo40GQJIqE
ccretUlhKj3TPeOUDYs/Yn8gAipnaokSuS1JpgFIEsVWdJQCOTc7NuZEJxnhVKeqjxFzj1hXdXvX
ZrXgSJuKt5bEfskqhk4jIP4aRWHPwMGvML6FZyCSReVYHsab5Ijlu8t6t2nAa4HcA1Ate1VaBmTa
SBZ39XHZxx2auVOAap3YgNk9fYyQGJNa3SOn5WVWOY0GgoOwyowjVZ6p1h5lIoiJW6a0FsLpOXWy
KkPSFYeL3rqOUnhJKhrDEJyDL+9XJaBbHAWX1mRf7WQPGERviF4vfxnBMRxOuymw8KlDoXPV+KRo
pad3IhgEkQTOd1NKI6OacVHN8qc5hrb9b2tGzOOsvgS/MmiB/WTsa0DcVElZ+UmavaBY5dnt9BB3
vchGz9Psj8LYaVeWQ/SuGK1uBtLn/JCS2zrKgKuL+s00eaoh7wfi7JPOdi9/pI36yUepvGdQh6Er
FdTVR28MJDfxsPWCb+WCgeJKC9IbIRsE++wXTMjhHARYUVPDVt8chLKbDoobAXmsOizX497ZCw7H
XtmXZHG+oR7QYzVInIRRrntdp6TY1pX+qIzEX2gsuXlmXKd57hWm9dhki8i9bxoZHs0O8HWRd/KJ
ZySPyjwtuFoQlYfOfJ0VFkCKE19wSJEYTm9AazlmpYKwyMC0zG/yV/UotxgrLcH5Dty86EEL5v0g
GvTcdvSr03GKk1PLcSqC4MUmCivUwAP7gHEx060P5W5cfFHdja9Mv9niSh6nN3pbZzIA6atQ0b9P
zZdcpW4agd5ZtmAejSCMie6UU5xoSSV5JvDzy/Cg2V9tEAmML5e/m0gEF0qsqEHJxYILzuvO1bWT
lUYoFHy5LET4lbhYsmRJRQwbOmi4AxZy0c96RnUN8xokaJ6Mw3+TxmdPbZlqE2aUWLko3afpkT3Y
rSdG8kIKn+BZGfxHgVyMAd9wFVc9IgCj00rrHRvNlA+sq2WjHynEkdsMOO86aHIBZwLlFe1UiDMt
up9r2Wtq7UFwpE3/uJKhfQwDdDT7cVCBH8RWFZh/nE7zTX2wT+NeuK7Nfu+Zf1zJ4lzHVEylVqXw
xY2PnWN0syrMNmh3bCXC8edQcDLR7XEeQ6/lvpfbFMlTU93Jg341t6avUbpX7c4dcu00ZNNtiqpG
NERXDaG52+S27Wpmfg+0093lXyP6MZw7ydJcW6YMrXHECN2DJd43UvLHZRkCl2VyXoTm2GmRqggw
XkA1lOPsh6Mhz+o1ZI/SHZhJ/n3REbF89Tk5l5JkJdZAIlQhanJyFsBnVJmbWA/032PSfJTDOZUm
afNomFBRMeoJ+3Rh0j9evjiBb+ShX3ttiGstZ/vi2udRB9wFHka5swi8h0gK5zxUQo2o0WDNmn2T
a6Cgyr8uw3x/+ShnY3M/45aOAg1eX+c9TlXLDL1YYGOdP7BlFj+PHxIf+9NY+tjPPuMUndX9LGoc
bSd25rtczleNs9XUWYmPNABnOcbcM4zbmv9IPQawMYXyfqlFGNLbb7GVTN53Uaxu62B/QNVh8qdD
60175rua4y/4rm0/acvoVmGmQeWHeMkU24NCcT42mvUzj5xvGGPyL+SRm7IAW647pqyfI+bOwLJy
FhNF9v9/WXy5raiKFs9Z5FU//X/rRYdf9v+Cc/E8QrEtpeXEcFFZ6jgdgDiG7+WEEWKNKBff9IVo
i6NIythg+RZjmcZE0TujCivtWDSKZ2FFXzY+a3keDIuo+7Zp2SthnCPsK6JgORu51WAAeUd3dtGo
7pVOyCG6cX8YDQTfMegzZAeW/jFWd5VRONM4pCgeUsAP7aY90AVdxSuxyijsW25Z9FoarxlZZEf5
xBJ9PcRavxpgrMuv0xDITyAhmcLk2IuQVbYM+oNIdgGrN2k2kjld2M7+v09G2F1xucgHUZy/qkaV
ppOOu5Ssa0zYeFYEIAd9cOXluS5vkvimEY2UbbnmDyI5dzXWytzkFdQ/O9Dy7UIlryJeE7vAw8bu
BvOSduMJoZY21PODXC7tilD0G5IKJh7rd1r1rOmAxRHMg4tEsL+vPlw5oe/okBbagSjTmraXD5Jf
4l0oiG4CC9C4NKqTTApCPhzlpwdhr/mfXpgAfeWyrI2MDUDNiorGgM2IeLivlfVRPtuw63BwJC8a
n9NIlD9tvZY+iOA+DBnqhOYzROhhvLf2Fd7Qo3Nkm17lrgBJq+i9tHl7qyNxX6kBYEyCmjfjIP4Z
L1ktxDj+Sq6/qRArUdyH6usRSzURzGvqX3oldoEjGwkHwdkn4G3Y1oB15WBW/tzJF+ijJ2RRJRAl
jeqRMW6CPH2OAzazrOXwiaKWwKaDQgNHB6eKimlDPgvQZACJzPbIbpC9lgr/1zMOm3kg/nQrWXzR
dGg1oADqKGjWVfxcgx4FfAjHRav2Vi3vKiAPtot2n7OMC9j9hZbstU4nrr4UJ0y++ZUmvyIEnfoO
HDP64CUTFuww7jp7JIqAetEbszsbujcSDIsUwEmq0HaQpKDNYl+d9aAsovtlTHdG2d9Oy4SNmDyo
JOLhuXisit6Vm/IxHhVXSuJAh/+csFNM1eZuAdaMk+W32jSB1KWF0QDk/UDM+jGW2pcsI8einm7I
YH4yuuWlMxpXKerPal34LaY3FVvfL1Zx1IjqS1XhaY0NzFk10GflMOrFzlTuAbmzixb6JVFN10zV
ANhjLv67RyVN3CFZ7idiXlEM3el1+xWwa096b2Gu23YCGVsJl13ElpKvvxAXrgAlUHc9y+gjc9cS
4qOvFgOE6bIQljycqwFwu9+Wj88QObUuUugk4YFO5+G1J5Hh1QOg+lKyuH2BnW6Myt/QKRd0sZl9
XpLK2W+ukXrpxrYKDT16ACjTLamAY9Le27VoevANleCSKO7ZmiRyHs0Z1jlmz3KHQ33dgC5aA1Zd
K2j2bkx5oGMtv18ll6dRpdWH3ISkt8VJ3cuD6Q/yPB2VIyM8yn3ywxRc41aWsZbIZWxKNcxj20Ki
DPfUhh2GdvWduhcVKzdAtXEyRbHQgDWUc7BBi5UPkwHxt16I2xym1+gbY9soMtRJh30T0AVLmhnW
r023Uv3KfpqCepcEolm3zYi2/h1cREsy9I8WFUTwepvc14lzaEAiJ0UxlnLGwNImD6xwbt3mwAEF
IGpOXEtNBHFb+Bu4KCfJ4A1cevjN7NAdlvpYozAtP7ALqOtfqQpueoHV3XOmYmhSOqQxyi4ES+HW
cIxT2xXm/ttC8J41sRZ0DjI3dErVgS+JjS6/jhEgK7PeHcj9ZVezlfKAUvpvIVxOvMRRR80UGb+h
Jq5Rn6Je4DC34+dKApdU9UMf9VqEu/qd8YfNF8z6PJw2op/eT/Lylu/MAfbaWU3CvAI25NtQgive
pBddIKd6ZtNkJGINoBmUM2r5lKUCFyZSA07XmrHQqGXj/nJl/l716vPQF2E1aQIx/2BDtsn2LzE/
wr80J81CHmEgslHbQKrY5odxcg5FPJyUZHq19JYh/vaNJ8/qztDrT6pRI+h2qiDf3z7u3z+Df4Jq
ZtUqs8EKxvh6kfoyNJ2bintLG8UCeM93MVwcb/paKhbgq71ldcNr8VKwCeGAIXrnbyvueJxlsycd
RBVxVXRAzuIywx5VaUZ8SA4AAL5Hv2Sf3BhYpv9igExIfYwD22996XoKSDDuMw8b5Ei1blRspQrR
xLayaSTSMmomFhbT+JJJTszIqRjePmvN6h7xyzzI0dKTwuVr7hdhK5oK2Lz2lUAuHDtTac8VMLRD
Zba+NfqU+4063caqdiJVLbnNIiJH3lbrlUQuHFNroXXKth1ZfYHNlunoymKBxzp2IbyBCHFOIO9s
LFsniVUlKuSxdpgctIBocwfQQzmhvkczUfQ82cw2/j6exU+zqXY6dtkMc7GSJ0CEAmS1RszrDqOV
enn7aYquYlG9edPjsc013WDzczxXbVNLipzJfYVHCCgZqq9d93o5Jv3DHdrYIsPUMWBvuZABkvd2
LEy4opE2mCUi1/H0Y6Lj6DeWsm9zCe2cxrNjeofkowxipT4soLa8/CO2NfX9N3CBJFaUstNTDNI1
Q30i7SN26IBL37lWFwfzLJoz2XQKqDD/78Ts76tiihwvaZpjMizslvZrPRNPK8vAVmUB8MVmig86
IAsvZ6zo8doSLwrF/BuG0qmzn6ZPckfcChTHlmEIbm/zPCtBnJOToJTDMkEt1QawZGNYmlB99eHy
J9p8Jq2EcGpiToupK+wttuQI890c9lEXzGT2+wT7HpnsOnEZXBapbNrbSianFoQsNp0brPC25XCd
jkW1w/CebwEEtprzAIQpgLCLr2xl9OVRDxwze5CX5X6sq9uljQKnWoAKl7dPTjF6OqX3sYwn8+Wf
uGmeq1/IqVKj2DWAyJEBlelemf6ox0ggYDvHWkngMhKnzOkQseV4RmWlB/kx8qPHJpDCcmfdkmtR
n0mktMxSV7YxUxKVi47PbAMwtLrT7dkbNc2f+3+LwoT6DgN0/ts6uOAEx61lZYTeUuezvdxsp4BW
h62hgBzCb+hV4ZVE9HLZjMArmVx4SmszkrPmTaaywwpCoDUPpg8Q5aClbhMWXh0JEj2BfvCIgcuc
dY3Oakh1nHhR8WlsRHg0AuN/exGsPphdKXZURujC69hZpYtP88YblafLar4dJN5v7u3vKyl9A4KI
gcCXsfljZ5cGmEZa3O+Ll+zlvWJ4l8VthoOVNM7XDBGNS6vCd4rjR7PovRwju2oKwNX2s7m0h8vC
RJ+IczLpUCnpZCI5lejg6Qkoib5fFrD9hQz0GVFhAkoRp3WE2K2KMVp4TmkIEq/LjlojQrbY9pR/
y+A77HapD1g9YaMJc/Y5HY+KHPYgBci+jMB6AEIIGFwuH+qtl3hWVcLq7V+nsricvlasxqQjyma1
EX1a5OYGaPeTC1zO+7Zpv2jdNLpyrA2An8+Csa39JVFyNwFDiqsa1TGe2rA0itnNVYCQmrYv5eX9
EBe3GBEJzHoAbbH5XTPyK81ITomeP7dRdk/67oZiytVVQfexzN0JsFL+5WMJvhXP3Ko7tT2SFnq+
tHdShFG0HEhcvS7g6NnW7/e74/U7J2Vkd6iggJokcy1yZepfkhH8M6UEarhYlO/8g/W+y+NUvE21
JQFBIRpUVbenoP+JjOeqN4IO5DFNNrpg7wikrtlnakbcSJ2v6lJEFS26WPb3lQPRpNGm+Vt7f9q3
S+y10t3cCttXLNO5pJRcsMzGVBpKHZlQGzSHVgUUmJ4FFkYkVN9IHqSDLCg/btdWV1bAhUu11CWJ
0AlgJ0Q5jmW+04vYL6RbqfzDJEOQ5l/a9hNJB0EkEykQFzzLeNEB5TtUoVo8WHPryjVWRqV9psQB
jf/8bybBuS+7QPehkKA8U3GDt6S5nFJDYA+byqGrJhDeAf6ADtlH5ZhnMiRFBqoCqtWelXUBTQDO
E4twbzdzm5UYTjvkohpnmioonspYBoyHIx50bo8NMksWMTdsizIVVQYAow7ou48nqvKojyAKk+Zy
5U7OEGB63o9H40pNBducm+ELKCr/k8TZ9mjoGLPLmcpTEOql6K+nghRUJIH7OuA8jTKdpYSxweAH
MjdVC4EIRXRf3KdpZ5RGrR5ZrhyaYe91V2WQ7chNHKRe77do5gMlON6J2Ai3Gxary+PMV25liVod
0rPOGDJPjuOb1HKugO56WHrkN+jDZa4T5XeLYZ2smRzQAgikmQbzCOTJtB4E33LbUa9+D2fXRRHX
ZaUgjLOBWw0weYGD6snsAxyHAnayEriR7cfFSh5n270+Kkk7ItwNGPr+AEwqA+EeBVwRMOk/SMT0
PFtkU/Fk/GgYmobitSyjgssK1FlyyxBXbJSMl4CoNw3AV0ULCtu+5V0gCxmrwCPX9YiHI/KUkWBW
TtNcZ7gaRie47CTZhzkLPAyB9K9jcfYeTblt9IDTDyW5OwCSDfXMgZpuWaJjTFq8+gfQE3ipjTfz
ZcHbhvMumDP/ZQA7W8IeoA5FzWRo9Ieib/ZENm+Sxsq9y8I2s8zVKTlPQONC0yK2FqshrObWC3hZ
PUO7pn3na/2BdLmfKbvLIv/BJN4PyHmGgtQMKBOeQbuhB/0be3mwiiJW1BkujyF4lm77undpnEPo
6GLPcgJ8DkIyv6e6q4uqQpuhe3WHnInXWuVkXdRh78E+gDYNTHDVZ0ydjzUAqSTls+D2mDld0kvO
wPVBI7TR3wxc2y2Ht206hqfUHJOjSXyBtM306/1sPLJAm1rAea2RKjAgVqcF9IftV/1BCzXP3mfH
hD5dFijQR577gYCz0zFS7JCouuyCG8e17WHXjT+cccQOvuzN+ngtGYKXD1PyC1fKc0H0lZkC/w4W
R+ToJOdWkJXdcWqEtfTNT2eoIAXGqDF8IvfpKrsyl2jEKAwoLV8GI72vBv3awLQxzTpwD2mnNJ+P
ill+rY04yNNo+S3Le/8BfO2ilRoHXKKwdvY1p1cU10/zK5bXdl2IfSBRbX3T8gxTZ1v9mMDkofTl
xWqwE9+kAL7QTnFnfLLT9uWyumya3koEZ3qExIRqPYwhByWaHhjzYSCnPr7NasHG53YbdiWJ+3aF
OqIWML81RtdLH78yOL1pA++ibA6ZRtFqOZ1SHEpCdWEaK7/UezcxpVORvGDQ0rS/0+T75XvcfvWs
ZHJBXMkHu+gmyGRzdX0Iuq3rZJ+5khigjcXNM2NbSeKidz6OSZ+AEDDU8t3s0fhkosnMYDOb+Ub2
uwZ4QqJZj80xUhBN/U8TbS6WdyWN0eXI2Aolm/Bvga1nRZhxUB+MEHRg++lLorv/llrkrRy6EsrF
8aSXuzRjhPQT6AIwBWyr4C/TRIPU20bmYGAb0DLnGEOAhXfSnJGZ58uTZu1sWcQ6KhLAReskSQsz
nqEZjXVjjKk7CBchto34/QhchJYSkN2RFvGTaPK1ksy+PdDJk5vsMZobCqLg2BQ9TjY9sQmSLiAu
Av6Qx6psNFlO1QYVQllrA7U0/bqSd2OFocC23JGlfZEmgGtF5b2W5T6VwLl42d42L3UlnzMCMjW5
VDX4ah1QYkay6wrR6LRIAqfytKgq0AfiHTQXp0VFM9OJBXnqtlWtDsF+wioPL6bRguIhN/jrqVH4
AJs2ryYP4Bzo/f/SY0P04bh8tYitSUEOwDru/3qnZNNTrc7HaX5hZVFqa6jpNT4jucG+bh5ISFSx
PvuddfejH5eVYjMNWcnj7MBqJWxr2RhYmvTvVXqMy9izUcq7LOQMzPfNLa2kcCET9IaykZT4asAz
fSxMwy8nEphVtIsH3SdZd5AWeo+555u8yG+HBdySqnqtVspLBuJHXZ4eaZfuAAH/aTAiD//HacnS
oyVXJ3uYd1aLUdolET2i2U2fxQw05y3Wqd+A0KolVVIj+CD21Ud60oNpn3qlDaSzCUNqcuqzoFHt
y9/qw74L5tPfHhnoGNng41Tjuy4i7tRrrpWIhh42bRW+CAip6Cn/pH9fGVKWgLzEIpgcbdsfXZ2B
fPT18kdn3/T8/t4FcN9cncpaLSlmZqIKiHr1eJAmIt9SuiSuZcV1MBjTAW0nEfLZtodYHYxLmqxx
xJaADR4R1hEcXofbt/Vf5RPjSXkrR0hCZhbBXfLwqJrcGfOMgnsYo9Cjdi+S/nD5LkUCuEwpyiR9
ADZ8hTmvP3q1dlVLuOSw6XjAislqp+Ch4rFgBh1oj1GMa2Npegt2kl23x1QVG4SVUi8L+r0mJPXa
dKwrmZyzk5zRGQgDe2RDsM0tEznu+oN5Ip6oIb19g+/H4/ycbC9OM1iYmqK66ibktal3lz/RP+jd
uwRO3yMz0ZIiAhECthzehpbU7ORgLmv2o1N3LT1Wp+QoPV4Wuu2j3mVyuo5cXW46hn7gqMVn8Btf
OV165WQRKF+6/X8Sxa859GaVRWMGuqOlfLTV1reAdBJZR1tY2diMSO9KwQPEmH2iNiSFUihOi5aS
jV0b04uS4f7yef6PtOtajhvXgl/EKubwSnKigmV5bct+YdlrL5hzAPH1tzGyPBSGO9D67qu2fAbg
STihW1+9OxeLmxze9BIArsWSr5XaOJC313cjNt2zvfW9fQf2CnKEebU39d7Y2U990N4X2/lm2Nsb
8q7cgVZsa0p+y6pyLn4K//vCF3uF0tVOzjDFX0Y3dqsCG7TMflw/73rJdCFEyGIy1FRGz8K4UpSX
IBb2QrRKUYbceoQ+RXlj+PPcP+Rqcp+V+t4bwUk6YRwn63pZI0B28fzvi9OqUVMPHt8Td+nd2N3q
9W2PboCHFqnkxKs5/uLEgs0rRtyCcBtfmI8R2gFYUL6j61tqQX0D7uSgDcC73VRhDWcj5epadW0Y
ycUwHNgSQCf0+pAgGqZF0fMXDDTrhNeAHdq34dmsa89ZlBAcOqrEQOLEbF9V/7S6OFAH2e6HTIL+
+jBohnZ1x0fnCyV6xC7XF2esZV9LJkN4O0y5bpV9g8Q3x5BpvG0LWcLzLwZwvif+CxZ6NwDgt9AI
3sa8K1I944byhQPghup7jgqS5oFEA/nFXORACy0QbK4ooqo0eYXjpfZ1AsPBqgXGrsohlO11rLrO
hTjBsorR6LsJY3u7qu+bYHao7uemuzMYk018r9vw+S4F06pYNdmTpwKj1Os/z0N6m7Tmu941QMlp
SZrjq1bsqY4LS/awuSfE1dxR09KucYdZCyAjYJ+VzTYaPrbKHGaWZD92veK2ECYE1Fwps8jg2Bys
t5jfjYnjU+Jhjc5SwzhSQpNgudrNH0cVxFCJc6SGKR2zWLWE828Q4XIcMg4sawEvph49IG/pA9Yh
lIBw/LqX9WM7kx18Nf1bCBWciKZMVcmed05BzylwC/KmocxDSj6rCJrTAU5xLidYIzOaQ6dSz29J
896b1EOqVEe08mW99PVrNXUU8YH2b55m/Bfmb9TtpPYztv9dZb5JGFhP20iiqjIRgv1ZVC09i+JM
tblxO4Agl7Ii0qqFYxLg5RCC3aVJqWZGNcMTg6PVKsOqfd/ksv6c7BiCxSkzSyaQjyDVc3fNoAZ6
LZOw7osX5xDsDKswhqJlDefai//SQmz4Yeet9rUd21Rbl/jp106Sv67PBpxFiksqiWMMjRNBZB8y
YJ+AOKkKiIm9AtvXt9W2vHNSf9zFm1hiWuuK/vuTiWga4OHR1YxQoLt2jx0mRsqhPCbFFDaoMM6A
778ecta/HeD6PZBggTxDCKPJUHVlayLnMdnR6/5xDRkG2vpxzgL4D1iYkeUAJp9NeCcScpcgNzTY
g9aSG71jYWvV4f93GiF+Gq1H4obX7R0Fi0vKdF9GKpXc2PpyD6g/Xq5MsNrcyqLGUU9pInQdJTea
bLNA281YVC/uYGc2oDQI0kXyATbNWWU41XT1Gd2fPwrgi58imPcUt1GuOEjlmMdh31Q/d7ZGKek8
ylREMO8pjY0xwkAD+OzAEabZfpl3m+vfbc2+Uc42LXCEgbMM3b/XWpK21qTg4cXTX1QTODluFTyX
YE7kuPJwsha5IdEB8xtWxLB6KVxd5tC0nMB2uHOy3Av0ZlZDrVWJHxvKvaPPmT9qWREAZXJrlfNj
kXl3PUA2JMdeMY5XP0K4Wr1rGmvkKxQ83yuH/XksZTZC5VPue7tmm25AKS/j9Fpzb69ECzeedMDR
6U2UWPlETGd/6TD1495OW7Zx3Uf08iYQMbbAb0tlU9ZroxULyeDtef2ti7gfHYdDWQEvJfvobOF7
Dv2myT6qIRiPtrLxuxVUdaSBv780Fvtfy6PAwLUd3hzihVmObJkfFJ9jqqOhh13qE+4NCn3zTSeZ
L1w/qaaZfBoPPRxxi0qvR72Hr8DiLfbEgGJsgJXuhGLs7IaH+KhXEjNaVaeFPMEzpZHaWi0f+e4n
z3dZcoiKj8x8cMd30zxKXO1KZmGoC1mC/SQp6Llai/f0YmCQ9Qc1rgNQv0gMZOVZ/EqKYCBjRMts
xivs97M4Oti31vFN8Fwrj69XsgSLUAzKTGD5oReKlRc356wNwdhiqa/cdPlfIGmUvPb41xAee0t5
4vC8rms1YBeAHVgN9n0/ppuoVGY/H3Piq5EMJ3St3PhKmmAF/QhGdwx9PDfP9cz3agB1kQ3fm2Yb
PGjBXRJvSEhkLm7lofBKLr/1RfyvsUZvW3CscHFq/aM/5FsOW+cUN3z/ZVQ38k76Srx6JVFIaWaj
S+vRVlGoGz4MTubP0v1lrgnXvhz/BYsz8YenNRKUxpw++eyWWWiWIPQ0G3/wyo3WVH/P+kOaSHcf
uGO8JlbIbspJ05nj4UWS6znGRsvsLumyrWZkP9uCoZGgK9hycKz9AJh5gFoHLQb+fTSrvnb62PqO
axp+VHVgKmJPZt3nfhQV6Bk642aKaZhHJfBYKFa9HAr+wJJ+rysl80mBAid4DjvfSJKbrp3S0E6L
P8A4fvXJBMdleNOsZRqSRGrl/uBSX+GL9lTW0V4P+menJU77uHbpdRrFxPcFyvu8b2aJh+S+6fJz
oXmEqQGAGYkbrq46147C0dGrLrqluvNV0ZxQ08v9XOr3jda8w6Pt7+v+cl31zyIFxVQ7B5N3nO/G
noC6XcGdjIDAlCTA657fhSahWI//BE8ykSxX9Rqef8Aah0ID2/yBGCAJZTIhgtsom8xLnRq7WIpb
NRuwqh4iYvgpFsv/6CudTyN4C5AmE2Z38It9Xvq2glS+3/bz93HU/QGEWz2TLR3/ixKeJQofqcxt
zBc1qGfz1coFVwjnjZcPR647jbM0wWmYWgK8rhnbBw5VwlyzAazEjlgd+DqwCpPB8AlOq94Win1j
Gt+va6P0pIJZE76E6MbQlGdYLQ7rxu45CDFAnA/XZa2nPudjCumI1yqKZpWwbLW7zercr9LZp0Xi
1/YXq1YlOrOePGtnaUJaUgKwzgRTIW9ETsBUyMN8uG/ifYEJsSrxI9/6lB6takudW9kku8wuhCSl
m2xQoNpIiBwPTXLA/hibwZYhsK7Ht9/HE0cwOX2uNfYwvqGLQr0CIapRKV5A5nRfmc3RVuojdUsW
lL39z/XPuIZ4hEhwFi04F8MAOMjU89Z4k7831VkLlXR0fCwyNlj1HooPTR19V/t6o7v6Q1+nKO/q
zT43tXdaFR0ULb9LPNRe1bT4Umn0yTOGG8eo/okQjt95zPrYK6Wxu/6bub1e+vnzTxZclZuMnZYS
aLmSFgGBz5CnwbIPIjipQk/iqNXgMjwO6ZZ5O8XLMMtSB/n8WfEw9lI0mHjGcxVUhxNgEmISbw0L
0M2jHoAOwgtM5XZUgH48USxOku3/dwGCQ1OGmJl2igvwMswfaSxMLMlk63ooPV+x4MQAOseqeYYE
1WzBFNjfmaTaEJNu7KhExTvBxEvj1J+uH+tfUuazVMF9GW7lzWbC8V+37SEvAeLihmlxeC6rY8gh
CwGrECaFxJWtPxsxYQOGHQ309OLmLklizeg5/n1H6MbTdN8zys1o77ExHETNwSxKX62tndrs3TTe
64nkc6677bN88WFS0ry14tfcGm/FROZXeGE7C1GCuetJWueEL75WOY7pAI92+GrZX9p++n8PJVhp
21YdwcQF3wCKjmMdYmURwz7Y0TRv46M1yOqq6wcDIzFn7cAMpxCPJvSsFR2lM/As3wyu5lcAy5wi
rMDKvM+/fK2zJCEWKQr2u50IOR/dRrtpx/Z2HzBMN1YARcukq2v8mi4/2FmaEH+aIhtHk8ISR9TE
myPHNu3ofb8xggrTbUwGQKuvxnX9tzxTKBaVuWIyoDhhQ++9vbO2FcggwDgeOilCrf2h3MZbvqpH
v00HGz1ZEhq+vkvuP+mP9Z1sQns19C5+iqCr8WzVtpLz4rKHYjag0OlmiGTZ4aqnWwgR1DSi8WDP
fFR60vYM8wZ2v40p2AXepRUDTEC6l/g4yfc0hcjiMIPNU/SL2QPFbJ/tI7zPwfDGkRol0k6sPK+0
xzAdVYdR2NjCA3m0YBVxTBQ9jRr01GzMYnZYCW+a9LYzbqqmDoBNFkb2/F2fMOzeWmE+0btsSA+D
ORys3Kp8s2QPxL23c3OPhbibKachMgK8vDNvj3KUX8RVYJAHYA8GXgQcVUpBJTMFTRbvJ+1Hlfwc
na2i1yHV2jDLYR2u5xdqHKaNG+JFs+/tCt2W2FdI8r4wswc7S3dNC9Te7Lujveu8b1XsBm5Wz35S
j7mvOVbgDhjznDxQMWBev6wfEu8uSlLfTG/LufdzS7mZlXRbYei9twc/T+kWMwu+mZRYvmq3zCX3
Lm23hvtpLPO9wlR/1gFJUjn7EruXA6CI8mHwC6PdlH2J3T7LBzbr0YqZn7dban4rrAjT9IU/pMBK
mlkRpBkNE+wroAuyc7XmUamS73mB+0tG07+uOhdpj/AtBb+DDw1mVSev0VosbgeCSYXmv7cFBBmC
txkmI+mirK5PTyWsAWeb05BhuwHZGOIvPI60PH1h5a9Fit30wbQIuqYQ6dLhM8FaLot06pOZSroq
l377JAh8uzrQPd0LAFgk73RiPQQ9YyayvWmAMnLC9N8bahFSaTxeLUpWNdht7NQuYdMnhONnPpi3
YURfNnOEkwlWTlWTlPOIk3WbxXovXygGaWSNZVvZbMDlQrUgUdDFobYM2k2QyMlFeUtuwlj4fnqg
QXc4beuQMKWS6v66opy/n6CbBUasLQBrQlEwee3e1XSTqhIYH/6zL93lbxFiCxrj1paXU3y0hhlf
KpaGqkp/qnF5dNjwF5C4/xpG2WLvZfL5+irF9nNkmwO13KrepdEdyhOFnx2BHh1a+YcZCEmJfBme
h81rhxQi3lh5zkRn3OMZ+316eCNTkUyWGO3iUnUGD4d7toJnVoy3WQH//NeOJTyKOhN9b83Bsfj0
WAnCc3qM9+1OSpa1fiTXMF0LLCaW2MDvh6Qs8UR/OdJ/MmyZLOFMWjenpto13MyWiy2c6EPWO1u3
rvOx+N8X/sqegJCgc8+f9Y9e8T4nd7H7cD2AyUQILlEtcqZqOW6O9oD9S25pjk12wFhdl7IeJs8H
EZxhrJiVztK23unsEKu6T2dpK5dr7aWqnUUI3o+1vdnMNUSYmT9s9MDxeCN5Oz1gYCRU6pt2J0uF
/8XhnkUKzs9oSgfYjbg7DqmqgIMoTMMsqGfMnGlYdgHlxY3532fOTq7pRagtNo5Zmhlqlv8yKVQx
+ePD+chn3DAkgA2E3VBvrn+86ypii6VuALeQyhhxs3PWHYzY2hN1+ivRnP11Meu+4nwwwQVqsZq6
Ef+AvNDQYbHV2HE4cdm0iOSr2arg/vLIcVuM5tanfrQeABqOHOItph/64xzqwPrIA2mY/JfM43w4
wWnoFlr9ZQuhZ3aKZyaicicrjl63NVsE9EnsOou1CKJaDMsCQCjsXUnWJpMg+AwDh0ksjQcQdPwi
8okDll7XBZmEC3+BqVxAyyLmp3fDYIRaVEqUWvpFBH+hpjp4KXnIeE3Hw9fEZV9k1YAQ51zTskzw
XvGIsnDjXjWn9ojH3Q57J+DyHkOvqgKPypzsasqpqQYAT1WM1toigYcZZ/0wWz1XsmjnjCdI8PmB
r3DBNWCqRJpyXtR34IsWAsV5fUdBSwVNgHpH4jgY7M+zejMZeHeiJvvf9WEpSLjB0WNK0xD4hpR8
T5Jbu3y6/u/Lrs4TnM9ksmKqKK6Ot6NARslnkH6PXvGrk+nEaoq5PJLghqzGVjrXnJ5fPuxAb7Lp
yPee2mMS5qhXSxJ1qTxucgslRB/RmRUXJyyUD8mkoC9UbKPqU6ffuMnXPLqNW3c7x0VQ6k+ljOTw
cvpIUBRuIQvh7awpRd7/ys/GH0zb1mBJc7ZjvU+3KGi3e8CiYHYvVA7Si17L15YXLXorrfOK2NVw
0Wk2Yl2BfKgsxfAJoOqCTG1HgEz1NyZRqB+zCk13moRtnEsUbM0FLH+E4NCwIVyiyMvTLOWoT19c
659h2Ep0WGaNgkfDyYZZH+Fm9PTnUJBwYHpQVds4CnN20KuvWvsVkCaBHW9n82iTL7P1cRhuXdTX
JD+EH0ZMxZaHFfKipqFNDmje5wy5TDYR3bAtC9lfp2kz3zYfWQAACQeg8zJQwHXRqDRbnuMCzE64
Z6c23HHU4JGSuPGzPtlgqX4iaBPkTVjIOFfWopSmYRdY88CZdDEcj7SZjj0aULuhT/22u58m2eT6
ul9aiBCUl9LWix3ktX9eRVg1l4VE4Qa1xLExyk5f4uILZ+KfxsXl/QkKazCwzGsT7s+17w3rxvA2
UnTDVX1YnEZQRcawK5uq/DTYlQCQVWpTH1itwTjurfH7db1ftb+zLLFQERGQxqbErXeVe+OwMUyd
0Y9RjU0HyXC8TCvE8sSkOF1ltrg4Huh/753w/sOvQC9zoqvua3E0ITxifSLOW5BT7Orqr9h9TEnr
D7IxR4k1iZNCTZ3pvTnZFVZN8hBjN77a7a5/IOm9CTFwJmqjg6iZ39vvfZ3nBAmjr7wmJ7s32ZmE
uFdrCevJ6UNh0sxkFnrSP//PMwkeYsD0e5EW8BCc2UILT9gXLmqoym76kYXDXspsITuT4CCaRlNY
qeESR+dxMB9J90FyIonNGoJbQAKrKZRfGt8C7X8sR5WTF8YSfK83pAo857oIXAs1F7xF6aU0H1sc
bQJbV2Jv+aiyjrHs2N72KLRHgWxVQ6aRF509Uqtqq9kIIQD3CIeWFb7lzLvKi56YHX0qKvVbOQGI
u8jvDXPo/drNiwCLfR68mIzx7RLyn2dpWPIyQa1sWxdrMG1DS89MZ7RrvTRI8uqnNat3VhJvq7h4
7ODJotLZNFp2nxIvHKizmYDlqBBwH6Nq9E9hVYHaRO/dARuOlVX/UGMtvK4a627o/AMF+y1KJTWo
h5wZ24XhGH0cCpCCSZvk61pwliIY7ajorQWEBa4FqNQzAP+jts2H89nWepsWrMfcs0TBhlOiue5c
w4bP1d+37j3LrlCw3lqZ1awZuYrPXweCZnECZ9vLgCNWX9dLVRJsuHbGzvQSfKnaNo5kRsOqjTZ2
qR4Nnd2NrecTtPUUBRtDjrXVvWRzXVH4P39pyOcLFQyZEmfM29mtd1HH4rC2vXTbqU0ZTLWzn1Jt
7zgALASUriTzvS7WFWtzWguEzlrHqePBDUjxTWW7iW7H7qeluX5iuNvrp9Rk8oRncVcMqZuW2Mp8
Yewc98o3pQUEUh7yBjaJQXCEdlO6SXeuJznsCaDl4pJ1APKCRQvJr7iulDmJSzVdR1kDpbQZWAHW
jaf6Q+Y3H7nwaev66Y2NjvUTKqGfSTh7EndwOYHIHZbueFhe0jXus14/K4nrJGllwVK53djfyie2
1UBRcl/s5od+c4K1VYGMJ+u0rSZ6fBvWAQKGczHTbNsxjdIcj4yepRu1/mbgKTNVrq8RGdiLTJLg
8IyB5nVfOni0O65fW4fB+VYnT60My3O9OLA4kXCRiZpnZaqfnhnatiE+6D4Pz3iT+WaKpHiTq05o
IU7wdzYeU1FcQVysFDeEjdidxv5TnUlqHvx2LhR0IUbwdVneKrED2PFd52L5sHnywAIkscBVz70Q
Ifi5bigrI+fZ13/33Os+dSFLcGoYbwKoV3r6SKCtOzw3ud7YI1yNgWdZYl5S4MmkjzFs+8R842EV
MQ7j7wPYBdMc2B/yUqJEJUzBlelurFVxAoFlp296ovut8X5WH/+/z2UK7xijqnSS8Mftcxn+fIXy
Mvyqb17cIL/hRcnLmPXJI6oK063uk/Q4lA9Q8qC0dp4HNPpUtjwi0XVT8BS93k7m2EE5EtJvUvtm
tmVcvRJfZAo+Qh+8IgfiAFSi0Det/Q+QOgNb+Zr30rDGv8IVuzUF98Cw5q5jrvW5NNoc6V4xf5VG
OeqMvDQqMWJT8BNeWiWeV6BCeO7o8gn96CaXNmfWK6ELtRAchu3QPqMEasGfoGkZxIdoN+zoDfXH
oJi3HFgFIP8haXcykN/1aLkQLfiPatarcrSQnaQHa9umW7qvUp9aGN1PNjEal0l7MLcFRqkyKXmf
7NgiPJ9qvsjm3Zbx9KZ7YaH0MJh9wug4sVD+0Qv8fGgRptrOkylrYqRIqJcc1Nza5bkiGVCRGIYI
Sl2a8VBEDKaHrO8WJMGxn8Z90BDtBrwR0oiz+jpeHEjwK3MP0kOQ+zy7MJTSf+hHBYDKvLSKmwQJ
MTrBb3odr3toE0yiQF9A31nw0I1nzFndx81uMLzEj/PyE2u0IfTM/wyUy7M6jHK8CBKcdK9rSacY
OGFjk8RXsLqlqNKMZ93mz0KEa7TS2LVJdrJDHkxfypx8K+fPVPAsSnDNI7MqGrsIbampgaD+c9X/
JQlr69H6LEFwzUwbdCUe4DB/RWu+xj6ZoRly8p25QUtTVmeXKYPgovusrdyRu7GmtW7Ar4KHVnrX
ZkRyMpkY0TPjJW4RF9bLsFQx6Icp6n0tebp+fetCXKC9O6ZhXmwaKGrCzHpCOq9QA1SiSuiyH6WU
AGe9umL8FiMuFNBkskDEGz0bLgep7Q/mzzQENFJo7bQA7a99H2ibNsg/yly/5IQiX1jUJFrEPAvX
6BzM+FhaT+30/volrrul8+kEo62dBEk2/1IUBNFVAsoxbI7rXzG8tHdlCcK6wz3LEmyXpOnUGAVk
WePPqen8xHy0B+z2ejISX26Zl4nIWZBguW1aFXU+8hxOgfpZ40aLmuD6va2niWcR/NMt0sTBNSZ9
npF7aOhEjkDc8LrEr1A0wCRlEIPV7bq49YLjQgsFwy1IPNRN7lWncjGvE2SmnwDNZ8Loi/k5B66j
ROC6oz0fUDDhyhlyytyTb4p2zZHtMR/1woKhyAgZZR9MzK5qc0bM4F698AB/6YL+aXP9PDI9F5Ko
RGNqQ2fuLFwtAPweHv5ZkBa7lN55mBO9Lmy9wHP+WiLBwFCAym9mMFxe4Bl/VHMItO4AzsOPU0AI
aOqGB/xkOLylebH+4DQ1ANY5AHS+WN+JlNie3fiUanAmhf8yKLr64RaihA8367EVIUFFLQl7ixW9
BzO77C5Xg+RChPDlxp70g8uyZ2DLCjcI3tPijj7yR+0U+/P36E9U5SxQfEN7k+YqrMWDKVOtoDW+
miZG6JMvWXpLNU1yulU3spAlJGdkjNshsqD4qdZtB3Iwhm8UTGFpjkR0/qy1sgEtmW6IL+kcoJYW
iyDwBaozOjyvx5U72RTsenVqcTjB31fzOMe1DeXoUebLU7/bZbsu7IsQzxWguzcys1uNLwt5gtsn
7tyPoM/iCT0BrpXr57WxmVHgGwzJSqdMkuD91drLu7ZAfS9NPjZosFAAARmg2eilAN8XG/A8qTYt
7FPaHkq24lRgqRhuN1l4pJht/J4a9i2roSjqHMbpFCqzsqNF5Mc9lhWwqi5RzlWfuZAtxBxg+6k6
NkCQnuKdm9+Z/d9xSUDw9pjICPn4fV0EbEtXkcUZ4MYTq0hN0lIyEtwntT+1mPn1HvTsP9NO85tc
yNBfR2zWDpY7qfCKTozHMqA1O+CCXPf73BVdO4ag8ApNo4qAxHBX6YOPBQs/KR7y6cfoYpaPfIoB
7zw72+si1w16cSxB6a1OrwZsrD2Hmpfq4tu2Ala1fiFK0HqtBgQPZcjfCHjZMrqbyYPu/VCiWHIm
mTYIetdEUT47MY5E3W8VPcz5N7P7LLm21aiyOIuQ3mhdAQ4sF36Q0/E8r4Ky+C/efHBP8Li19uH/
lCiEyjG30fDPYMlAZwtb9rtJndpbDLShSS0D1JKqhhA5B9Uzuzz7lQcUe2D97en7NxaeV9PF832K
haIiYTjdgNOdC+p8EYbd5VK0DNm5xNrQABJkN45P2dXrgvof1gAWxxKcRpxPxJ4o0vyRffaAw1s9
SrRCdm+CyzAbIxqMEWd5Hmde5mqyesa/3JuFMQFQn9q6yI6mYhtZrSvo/LleymP/WzZgZLJEFA6g
37Q5MB1fzvVSsX/LOJpUlpBEuYWmt431KqfhdeC34Kytu8DfV3hKeZbPPqaUnarxK6xTX0s/DO3H
jBQ+IbUklKwnT5g7//WxTg/ChaRsGokBaD7uoPqD03/gq+P0ccSsWNIckq0rHUNd18SzQCGQqENm
g08Y0T7zMJ4GPBLPUe7YZPkp029sw7PRimvdsNTUveMCB8pisnxj3e8Dj8uywLZliQBXvetiTbCF
v/LwT3sgBmhbjNVE/1w3ufVPeJYi+GF9roxGTyGlb+m21B84MG9Uf6FFL/uE6zd6liT430ZLepfw
uf6XVQWOIPQcmqW2vfqQsH7LEl+cdt1HVZ6jSaDryU3mmU+jE3809OEmHd1DQgz6NOeG4/futFGq
EZg4WtFjnjh5mJX6vWFGW416t4aaHlptuCV29ycJ8+LnCSbqWHHZ9HxJaBjQJDGIrys20vINwW+6
/nlXX6QLSfrrNM9zE3VUC3zeYui3WfdkEGV3XYJEgUSuuzw1q96KYCiDNYVqGapY/6fjNyLrT/yL
Xzt/U8EitT7L+t6B/pzfam/1a+uyMDzmOpZhaobobuxyAn4khf68rFifdVWGdrVq5gtRwrFaLxpb
g6CypEf3pHl6y+7xJfoNT/YBNq0bFgdPFenn7LEvJiWFDDD6vk9YDlyBKmBZHjRRdzRsJ6SWtU8w
FodJ8INXZkfNizO/1r3AxlPMp1H01x8ozeIHCWqZebQbTZ6zDOpRM7wvZhH9kylDAFSJxz+QBP+p
ggKVP3gEU6uAjDt7vHBnuN/T9LOeo/QOyhF3kL12Vu3A9QARiEv2XHFtCWh2qj4Bx35XEepb3fva
Lo91Sn3MmB6uH2m9+nkWJS4sgf+0tvIZLw8+ON21Aa8koGvWb5SdQk58TYMTXJepr3pUICxrGsA+
bFuE0C8conp6ywOwO97lFuWqsovGPsjpGDbUCcciOTDN2xWNdayHKHAT5ZgZOnCBlZuS9FipMrdG
Nd4YGfNdUM0yYwqGZLjtKjCzV+XGwbx0TuqgwlSmMgLNI7YlgzSrVm1CDzwDbBIm6N1eO8OuIA4h
Ct7VL3MT5PjWF8CaNixFiWG10aO5yyDKmvoPtY7h0tGaMeTebR3gilz/NtJzCZG1IoDssike2udM
9tkzvqGKJTmYyHcG3oZpLh0EFHNHw84HQwUBSWHUnRgqIt/dozEz7mUsSWtOcnGdohVr8aj0Gc/G
qPYjBgVH1oedVD3WHsFLIaJTsi1W2wmucQT60i8Ebw14SGyTKLs3bc+tpURLicJzJ25ze555Gf6/
79Ny3RaLMUtRQpgxWPErTLMCaDnlFAAJ3i+NO6fO/GyQ5euy78X/vkjX1aH1Uq/GwXqdhWO/nykS
9n7wryv+uhSQNHqm7eiGyFvXpupQ6R60YhzjzTg9OGO1G1wp6Pj6VzqL4SaxOAwYdGzWs1PLM9qx
Azmeej/gHAXIp7T3IzuT4KM0lWZdOqHak+dzMFafTOs27WWLqP/iMc5HEtxTFmFTUOPx9yWX4rUQ
b/eWN+Lq0800zrIE79Q25mhGGU7E2/qeCeCfKBz9HPVaMCERb/snbeKFPDE65vOUzj03KiC2ZVgg
jNPYt6On66q3Ooa0lCLkFZ42GmNCTjf4jEQ/Y3ElSk7bytYGM1B0MwH3X7oIKtEPccW3pJFmlgba
MS39oFOwRNSR3yYSMhvZNxORSApVSZMmxzfjEUXf5KAhygLj/emLbWfJC2LdNf1WEE9wTawFbYNt
4SoNtJawMjIVt5b2qbaxdyY7mOz2+N8Xpmy1zdCgw4T5wrnw3YSEWfy9dmRNOpkUwWEohpXTmebN
Lo/vK4/6QP0pOxlml8yGRdaLvBnqpOYDOS/ZDL15BmOY9rI3yiWJLx4QS20X/MU0YVFvUKAPSl4H
rKo+YB8R1ZD6fuyGUAfCfR51Ww/72J5m3g65da+z7L0xekebWbtKRY8rdjYkSjbW3OwLGm1thfys
DOs7Stu3QHdAwsz+aOt0+aMFx8MSV6/SGh+b4xueaDHi0LjntBhd96UN5BP1XFEvY+yLIgO/4LV2
DWzMaTEg6UunHQUHdhnLNq2uaxZS2NcSytlrNDLB+kGve+sy6tvOP73HJA+M6wYJzqzXUkzmOYSW
CHhk/mqyb7F2C3CRVlPDNJa9mk6Vz4s7A/GsqpkaR8cSTlTRgtY9gbd22cYk76Jkn7mjr3s/NTA7
G2WoVLcDk7wJubZeysTT3jFcLH2IT7XeLk2gC+N8Sv9UkSpw2tynHfaf4XGYt9FpH16PFqufzfwt
UAxJqU60YU7gEExUz/126kAmPSnYMjEbGejkan6+ECXcZ4bxRq2rcLa+TTdtYd+MWKZlBAxypra5
fqpVdV+IEtTEM9sp0meou6Led2ocdERGhy35UGIYGgdQhycZlCPu3CDpko3a/khU411Ul77SfayY
jFWAu4QrmiGGIuooU6/z9mE6PXXjxyjex/E7s/isTvWGjYZv9jLXKrtErjqLiGQaZVYYCo5ooipR
O0VQzRJtv8Th5s578Z2EcMSSkbVVARFFET/1RnM3D3nia3HzfaoS8BJFKqA7k3twy32sCNsMzrAb
UiOcquFYtgBnZfXBcsenOi+/AGT+A8uHAzOiByVTv86eLkHyWi1uLH+tkAB3c6aOUwMF5vRRv7fC
f8G/vGlAaPXdt7gfIbhhKNMmZYOPzpkkhhYJ6rjHim4XdodfyJTSrTOZQxBCk6vYlTLOXM/qJxY9
ATPAamUJwnUZlhiNFMViY6PDPOfEDVtnCwIhvdAkdaF/8d8vrs0SI5JDNfCzqTiJW32iGF+MMDju
9R8MgLirlW+n2ynTAo98uO561pMfFDQxSIWBYUx1vTYbm6JKWRpIflK8XcGVESTxk2HcufGutN7l
6lcl2Udl5VfSTjn3nxceYiGY2/PCXhVtpGbs4by89iYMAmKw7foxT2gBojQb4Fe2g6EFGwyor6Vl
2ExsOhPSRsX+O63VfRSbHzUytJsR40Q+bbqPXlewQDHMj4XKvmP/dm8O3bt2ajZZZgGDtiepz2Yl
D1wnfcdcLfP7ekoC1bUIAGKAVEoNrLBqceIXs/pRA4dFqYCiTc0wFIImOf7/3GTbOnH3NKWHjGBn
+/oZVwKWq/KaqQqYWRXw2q+PmFJqNqQlqJR1dzVLb0z7b3eegtkjm+uCVjwtBNmeYZum4aniVE2W
lsk0VzG2aYvsE1BXdtNYyKZq1jZEXgkRYiLq64DtrYoWOaeGmYZ0O5Njie3Njf2Dw+lxWrTE3O9L
M5xk/cKLKj+nvlNVF91skD+i0C/cZG1H7jRkYBYo3CC71zfJJgOWQuE7d2yGbN3PQi9Ux20j2Ry5
cNmiYMEmDFcdGw18jTvPmoLIoZOfzIO90wyS7Ipu1A9eHJt+HTnODreTBq1L/y4H8oUNzQc36qWd
RlGlTr8HhR/d5Vi8+kW7o0ADfOhAIMIG3xl87dCHihE42/IdKMfQst0lbTjc9jsltCUP54tYexJt
ei6YD/FkvUgtnZFhJVwtwes0Dg+zRe6cyc0+KFUUTkNj+JPW3kefQPekfCSt7YbKYH4enLL/4YX5
LRpnlUX+0WbyOCs0HNOuCSaTolyu9/tizFVJPVwMEMJvFbPSfJ7J1Om4prSK3ucNXmFt9j/mvmy5
dSPZ9lc6/A4fFArjiXY/FAaCk0SJml8QkrY2CvM8/s35lvtjd0G22xTII7TjvtwId0TblJSsKSsr
c+Va8X1idEsx6fzkTYaIpADOJuqGoczzdKnsDV0Gdu5VJBgAmunyVdB4C2+WSzY0WUOoQ8FOR+ah
oiBU/thXhK+6pDuMhLqatHi4pwN06o2ncZzamO1zvay6so7zAKHJJCqPFtIKaZHejA4T4aJh+Ut4
x/lDbG5w5v5BODoMTSXxlUYNs5IPsSE8NdGtrCQgt+iO3/vHs6t8bm0WJ8a0KKMczHdTan/XrHSo
YyDM3iSOtrBW87Bel6HcSCBSB0Vv1JPmMUMn81wMc8wjl39WyGO4pBw2vq68qf6LKK37DrJ534/t
fHd8tThzy5XK/SQN0nDVt9kxFXLX15bSxOenCXcKaksa/L8CjbDZw0siY5SNvAxXXF/TgJp+6ltp
my342vMdASsAK6HNh4DhZK5F4ZFMHBsZVjL9qlErKw8DgKVzqxkE9Mtx8/tpu3ClwBxS61TTKbTP
5ndmGmh+HnhxhGZLwR3M5Apwc6vd5q7nQhnX1rfAj1rf25w/wabNcWpytlR6R3KlUupwVQ3XWjbc
RC3SSqG4MoZhg6qxW2jqtUyT1fdWP/MMX882+B8mlXnwfahYwFlE3vQGQa9zkkB5PXDVlSzY7bWR
4wJPzMISnRIadm6697gNLTHwG8oucocLm/TCPfrlO8x7q4a8IQJcTLKS9+qqPhA3MlN3Chv4VpoI
IBZm+iyIxlTrGtFVDUG0RM8ioiSVo0YAcvukbvgnnesi+v3Cmf9ia7aspGj6dpAwv/JqYhl+Kt4K
0OlhqvOd35uGPZXZFJl1UFdO2ZLDWRzpLDTy0gkGE4/Jv+sdE87/d+znYqvQNJKznSShPC8ZgG8D
rf41oAUVDIhSDZIA5wQBB6SZu7VnGWa2jt2g2aIvb+mQnjk3vLqIqKqaCt5wHdLKXw1qReCP4ZBE
iDnBufRQryea99xWjxRUwLUZOMrSxpmm68sQZxZni2lUeVQqBG5hwCDTO2ple/UOVV+WrVsUFxe1
sc9PxszgbP2KXC0SSYZB1C3vIHQJJofQih87h7vpTWAtSuOcOaGZvWnKT155RStDaivFlNLreB1d
1VYZMFlHy9JUvELyLmAKepYi3QXDA8LIpcLm2TNCn9mf7SGjVqoUgAg0iKC/vvupOWRr2Ma9Yvu4
lukKzUVW/MI/xAVc2lmef253FgIYwygXRIXdSeV4tDg8vnL0b0urtRSnWtVbsF3uUd7aIbPP4ivF
7D9SkBks+OKzq3Q2+lkKqC0lIRF4Gq0mWgGBadv80PxUN+0PdPg771AMeVU2UcYkJ3Yh32Nyu3OV
5/qeL9wJZ8+I2deY5YUyUQXugPjJymg9CN7zAmyfqHVYhjFGZk3BmvP9uM+qbvPZn91Bqp75VOdZ
tJJvglvNGV3xeWqM883mmtt/3/t/Hd5nOHiyxymVWqnPMMvgTrVC3QGxrd34pVUoQD+ED0Pwyv2N
Xt6l0kIMcx5VzCzPHJbaJA24t3G6PgnqRubfQnnHBUoAIh+d1d7UL8thxVkqZTa5n5N/Mtyo1Xoq
kU+jopm53s1U2gxcak0kU+gxZ8lmfAtW2g3k9/aqJRGmX6OPea+bxnNuefvM5RBv7yEM7H6/7Oe7
HTEwWJgMoKuQp527707JC6HPswQ5nrhg1GuJ1UmpsqHNYtl/3j6lA7uPS1/T8SpWCGSbvro1Pipq
5LV+vKo6dPyMleSgVt6bWeBzE9mRTar5j3k8bAtQmXG5fv1+oOf3FED2yPHIREWvhfRZUj9ZgUBE
NT4U02RFytivmVdWqhMi1Dt+b+bcd1PA0+j0D1XO0yB4WkKjifZTpOG7FNtquiVEd1E34SwUV2AH
OgKYSZ0SRP1fJ1P3+7EXU22KKaIr8QEcGdUVgeKWzFRW3EXr0S6c3sf1u3Q7nfslGEbpSjVEDSs6
T28IleZ1fgfDCm/cqFYcv1CcoqCgQYmWXjUXfNJXY7OrXqrqAYqN3hTNjEACENaKrGUyK3DT+4jU
FkKLM5E4fZrVk8HNbvqRVoGvFxjc+E6dyM7F28R8b9eT6koDTEUGSIVuEzOxkmO99x3ZTVcxBCPg
Hw+Lt/D5hkUDHibYUKFyhrM5u4VpK6depfMUgVWU2tFoSiZmwFXXheXn1x5LLMFauvzOvcFXm7Mb
GOFdZxhRBOReMu5z0iPyKF/asVq4Yy9EGLBjiMDggpUR+cLZPGs66CKoh7FVNj/Q97hlgVusuPXe
GSwtWW0PVsjSFyVkS9v34qyeWJ4+P3EDrSy1XasJySpoelMZ+10hGc/fu4AzdYxpF52ObrZyIhcC
zwgABysbU90kdtGz3gW9HXptwUz/I3PAK86+t3nJHUC0gOA8qtP/Zpea31adBuhRCiF58p6o2W1d
N5u8Ko891NChPZ33S0s4LdHXKJyqClwPkuYAv51dHEHe0NAb+xQOiDjlc/BSbgsL+nVQdlLfGndp
gGcQ4GlST+3NXEGi5LEQRGMKV9DZEXT+0JXCpPvQqh+rG02E3CByED966FWi33gfbtK9cNdto6Ni
AjH8IgbOEnP5GQhr/o1mm5gUndGI+jBtYm/FnyB3oDPNju4bp0OEnPtgeOP3wmHJSSlnj9nPmQDT
Ct7OBBfpLDKM48THc6zIVlibt7pTXDXMOfOb/FCSrH+WkSQEqDLlbOT+dV7VFdNDTFivXiutsW5E
bpeSZhmQgIQG81EUdFfO+VpXheuxH4Go7lntR+7YE5d20bYO1G2iQc1IKloLmoNmH/0cwsiU4fFJ
kv/Q4qxhGQ+vIIh8i06ClHURT9jYZKaSiQRUMz2SCLzelLmxRkQLDmdwfJriUDk+8TfTb+sg5Y3S
1J5o1/QUXg0A7FxLQYnblbddUBlMlWSFEWA6Fxz+hafdtKv+msv5NYqChSJFWrpSo1JkRqNc+UOT
skhQr6uxthWlDW9TIzX2tO9ucgOgqmxY5YP/pivR2/dH+FLkANUtAFHQb4WK1MxrdJVW+DEilE+d
r2gTrMCZDDzzEqPCpfv71MzMxcuYdChuS4Dhai1htB2MTTV2TG61aEsKcYnO9dKNAn0gwJIUVdUR
en31t6Mhy6NeDRnohoPrUdNcidZHXZQXXkuX3DqWEWEdJdBAnGsWNIHaisoAM1oV3o4x9JUy7LTv
F+iThGzu8gwRFKnA/CLjMe9CkOqyHhVtBMy3DMT7KksCm6iFVfi1VaidY4TxbmyRn6w0hXVF+55I
+iFq0X5etsZgNnWl2vDRgdP6bWEKCXF7Gt43tXHvAQIAcc7KAYWx7SvqayIUh6oStmrUUdaOccSy
FkkAr1U2XAHWU6cBC6LAImngTyesMgc6vkmVL7A4MCDPbaiPWqmv+kwEzieunDaJtlwcU4bcCUQ6
iqqP4BWybYtQnbXI67q6iA6qQsgGpotYMQa50dvv5+/SHWUga0xQhREVeb4VjAQ8ooFUZ6scxCRS
caX0UGoOEyuM1znnC4t1aUOcGJu/Lw1t1AAPgjFDAQIAzrBOHr4fzsVrfqp0KoohIfc+b5FM2ylR
XlYTDVC+Lut1DjbATx3ogGmpHTJuI1pcuHYvDkuFY8eVO6XbZvd8FIdhxQNIBwu8dMUcW6FaEpq5
dGIRc8qGoRNDk+TZidXDtgTbH2YuFg3HUxInr2S3LZdc7+WR/NvMvEndE7lUgXw5W6mpx4YSop50
KaUhXYpRToYyb07XBg9k8GGa4THWVU5+4O9NAV5epEXH9RBZ2UYChQ1liV3dIx3gBD+4qz2UJDHL
1ZJk2tJwpa9+MC5LEpUBLm2f7D0NzCtoWlnYjxcWTsO7EyhGFdCUsxgwxr2qGgU8e+uALjVhNb+q
j96w8u3InHCnASiBtP1/kMu5cKXAsGEARwFWQ8TzX8fWihUhwxTvUiZu8nXyUOIsSCoI9BJTttTr
8JYYJrTRF8BaF6b0i9l5HOQR0ZN07KBOHJlsvJbx0gmfFmXm8L9YmB0FanRVI/aIcX/XhUgtEKFM
z0+EuU5wXBrPJYeiAd+no3YPwqgzTmwZSZAqy/UpoAQU7Gq4Ut6mbZmqTNxBldCkHVsKqy+9sOHA
gGQCWyTqoXMn1pSerxRaBHb+G3UDYRe6RSbf7G16378mzlK26dJOQUO5ISH7gza4z3Ds5PXVZ3oT
dzXPVkroPYvgPbQSVTCFAcfSq/2ltsFLB+LU2rSBTqxxDQFBGiMoSI23ElpRogEp7HwJb39x2U7N
TF/jxIxP034EF0u2ElLmF+YQs2EfW+1j+KYTZpSMvOZmdL0kgX4pdMXK/TWX01yfmBV0L6hoCrOV
LW9EGzkKCQqMldXb1UF9DD/65+/9y6XjpkySFookE6LO74WU5hmVhBAOu70fsISClznfWzgvlClo
o0JiCclIES+beQjsE1Lneo+S4J9N+n82Ffx9MhE83r6Yms1eG9cFbUMAvwak2IuqcYUlhaEzbv+5
iZlbHMei1zs0la7UfW+JgGwg4DsOD80KZd6jnzHvKDuxLYVmcQxf4tXS0b6w+w3kW2WUkzVNpOLM
PI5ZPxoT732Dx4SxU7ut9oeI5X+99/+NBojD766w+tc/8e/vWT6UyMTWs3/913X+kR7r8uOj3r/m
/5x+9d8/+vUX/7UP3susyn7W85/68kv4+3/Yt17r1y//Am36oB5umo9yuP2omrj+NIBvOv3kf/rh
Pz4+/8rdkH/89st71qT19Nf8IEt/+eOj9Y/ffpn4q//r9M//8dnVa4JfW1fxa/UP8zVI/s//nP3a
x2tV//aLoBm/Tr0YVMQigKMYidpf/tF9fH6kk19lxIZTKhrXpqYq2HxpVtb8t18IfgsnQMGLCXgH
dMvjyqmy5o+PQBSDdBkQpyLAK/iKf37BLyv118r9I22SQxakdfXbL58votO7TRUlsHshlETyH9tk
HkmqQ8jzgZei04nDFhINVkpLzoKq4YwM/Frr0rsg6xImhjHyCvWLPoSbhHcp5PBS0S4KYXAMYBkt
Ndf9IxnHa3+UO7Oqup0gBNRG9aq8FnyQv4l5vK9LaT3o4BYt9fCKthFHj0W/GSWkreUajxdB3FdA
TAFAqZtpI/VMzpE/GATjYRy4b2eCnpq1qnBT6ohsgju5NdNEBIVGFauOKjXdRqnqe6WT63UbRZSF
HsJjpT5Efb0eqwPW6U7SEqtBUCJAGiiFmTgs1yd74I8p/jKlcLizGQXqD7gYdITqiMJmB04wgrwk
gi46Sh5aeUytviwBi4kXvKQ6/Z0zOwY0uqf2IsR7s7wTdFmSwvMF0Wkb3DipDr2jTh1fw6SZFsjs
Om+vB9wEXQVUjbvwCXgVVijBviON7TfaOhtSC/0fiBKJ8lHrAJeUXbrmxbATR2pc5XlXWYDa3wiq
YPVyF5pDKryo0fAgc6Dis/xGk1IHqaGCCThqrMr9VcurLR3bJ4+Wt16MFAb3YnS4yaA6qOIfkpzF
5lg1H62fJo5Ye41ZB3xF9DawolaP2CAJ12LDHcgXh8z36GgGCd6tReEAl0VNaURoool3NRAcZk3a
nLUoGibSex8ptp4DVhkQsK82yQbJfTb26ywult6TWMmzaQdkjIK+ApIlAH7P+3YkRYCWuKxTh1De
sSwaV0MTmDTVXoNGeep4h6n3k+DGCwLoVkfjTTzSjQCeBK+VSqsX21tPV14lwbeJlDxTT5ZYKwQS
04voHt2coI7l6qskdq4gasehOxhDa+rQS4ozVMzA9cdR56mhq9kkDoAfR6GXHkcFjX1ajuxjqz77
HDxmRSYyLVZqh44SkmhUek0UxfH65jqOyF0alzCqhofGi2KWpfrRTzMb18QzvudeK1HlCOInlEBY
3XMW5ek2btp1ovZXkM1IbUOkqzGLHTUut33QYkzZnnZVa2cEXz8pCMS9RsUzQ5IyUe+deIKAJz2Z
XEawiuXOigUkTxoEQ2OJVEhsl17lqpFg0yKwK0DbWTwUOQhnvQqofW0Sy67B5zhuamCnrawAnHjg
AxyUhn6+RLNIkjFFOiKruBcjz07x0quN+iHKb/IcJLlFyJQqumrT/KEJtRvM3HaMsFEgkoIypNn4
vS17rVl0wHT4UchaTWXZ4EJV9gWS5LvYuBeVEpQyz7SFwgq0l8KdGgP/4KFIkaw57ewu59dNCFVE
NbxqkhV03EaBXyXtj2gM3ETeS2O3VppiZ9S7GC0WbfrmCztPM8xI3ue9YImjZneN6mi96IhFttGz
GxLe+HXCPHGlCh+GFpp6CCh1obBE/RmL0HlVjC10kk0aNW+1oLqGGh2pUG+zFrGMV9xWpDFpna4k
IGqHkoLY+V6NR6sxAov7e7BVmkoInDSA+VqmW12CXYI3foODCT5S1quyJcRQfh+p3Sr+poFgjgxe
jA5wD9RO9aKx46SFdEVijkKGHeHZXZyZeZqauPHWpZA4oVrYgQS8mjyslOzR4+AzSsHlMqKJSmy2
gTzYvH6thAKdb5rZiIUlCIJFBt0Ku/gR1du1kYWrtK2RiMpMoZYcNKWbXouKeX9swDLbDiVT1GRT
quWx4SmTJrX6GAIhrdOBY3TKbCkRSzq0fsbId/00YjeTKKOY1Vi1OMcfjhKkz5wAjhF0b2hkcMYK
8ViA3USdMU5YJPpMI+uQdEyDi2vq9YA0eqDDqRmugJ8Nm4DRZCPivzYecnEeTknD4nZyX2svICwr
DNt78PNHLd7Fw9twlQ1vwrAFDgy5B9z3eClsM61k6Lhn5bgdvQw0UAEbazivkfXojFIg+IX2XYL/
Cw4DpQRHkwpwE0QK8LMqvlVpuAm+IDdwbdMVnYzij3V0FeAqzfFf8QMRTHQVSgHSoUsFNnSPaKba
kt7bUxKbkqcyaXiiw2COGhZdByWcl3+M5DEfAVUPcHEHUA7wQbMhvcYcCenuXq4qU9E2khfDFTMR
eVA0M+e1wcRgD5ZZx6eFWRHPGuWY8QwHAZoK+aEVEjuV12F9M0L8ppIgj9HgD2QJlGyxakBCFCWT
fdHUPXIF+Bo4x7rsPiuzh075QdHRKxiQmRefDBwEnj4UTcuGftsMNzx1hb5mVQPe9+5uHKAw98Pz
trR4KA0H3N8IIibFv5taVVH2CA8iPRDijrxae4qBvtxwXRi5GeSKmTVPmm9sq47bQQgsCt7Aero1
/A504gZSptfG+M4NDF5/zLPO1QuVhdg8ckTdSNB9lg81q5vUzVss2Pg8yNclXoNFc9driosLm3UJ
cJWFis6PylFDNAfAefPhOfLHFx49et4PEY1xVbTmw7sivOfefRa/qd0754MlBY05GqKp9dkqiDXm
w8OGgcDyapOLO1JgU8IV8iqzwJJjtelLEJYbgrq55L3EreGCVm00cG1KxaHuHwg6W8P+1qM/s14L
WFGGlpbCdHNEARHFSzPoVVsDqWgroeIdyFbsGebo3aBV3g5aydLjY1UOW6IgnugSl6cfcnwVDW+S
/yQlbxrpAFGroVqH05dw1HObVegJrI1Ct8WmLjwckp7beogLJLW95iVAKzzXtx1XWA5V96pGrZuj
HzE3WKnWdjuJ5EgPXggK+UdBkUHxF4eWUUN0b6hMXVln/msN4URUsCxkOLaFtjUKnSH6dSI9ffCH
dZF/SJjbGAUPVT2OWKjG2HXilsdr6hWg7H1UUHUutMIh5UEo9PtOa83Aw3wjnkhz+BhDz9A4Urrt
mHlmL5vewBtLBNtwCkGiaHxqs0MYC9jxsSl0g6mLtlEi2hW3LVLyopewkOwyXF+dCgaoZJc1SA8T
y8e2Ic1Nm8gsxIGWqp89WnL7EAvbQt8oZkWHMaOADF3zbiyPYvFTQCgVKbtaf/TFDe8HZkSPQXQX
KCPj4l73JTOmkMtNkcnJEybloyUqdtzm+67oWN9Tq3QsxIlVzQCHYbna2Ak61cTcSb3riD4nQ2gV
6U0cb4f+Ji0aZ+hu0VGEoCFgYfmUa7rbIRaRAuE1KYHvFOpnJYt/NONLWtwm4l2Cu0UJNRan16O3
H2oBN+WPvtnWSWjm+keetkyLZFsgQmHrtWbnaQi/F67QjYhmpS1ES0wIjbMkeuUYvo+jScMDoYk9
xRtSdJdFsltTFSo0N6RAiUwG6XJ2yzv8SYhYQpecI5pQaWkDn2PX8Oa+KD/pfWKj0MBEodlJ3h3q
8wgVYiapsTUm8Ra8TK7QSqusv9NaBUgLvGyMO5Twzb5BdULL2DBSLAc1SwhbVCW6irid5cSkmeaS
+q2uR5YkqLIGkZkjGgpSPEBi0W7afacDyCi7RpvbUXmoCoj4KUdBHV2i4a2kHBJNOuTUYyORXImI
DtHv+j7cRCLEmqJ6Z4CWICwTpyt+pjh7Ugl6ae2OdK/gOZBDzSTEZ23ykCEco5yJ/qNawNlRYEP7
BwGc1Ly2eH+bY01SqUOAvMmStZRXLMfSl0Bd0bazApw2tb6qho4l+Jrq4DNR7awu3+hyauUeZYqc
71t+ryFC6pLUjDSE54piquVVrssj4n9lTauUFVRGr59mtjh3o/CUYcdMfGdNd+R0Hw03irdLgydF
exH662HENimoTYU7QY/WsnKs0JE29v5RG8OrANxwY9GYUt8wMfoh5Aqin+CQNcJdjdZCWbdVaRUo
6GpSMuZrhxSHFwFUowU2BGcz/7rL72NFh2rLocJPcfWB1o3jgWtISBtbMq4yjj5iwVGT46AVr/h1
S82eDfXYxyJYiQzWax7LGscoa5YG43oM5KdKe0kN/izoiSWF2b7R8H0TZQrRRw3lhAjRXTA8NbLS
WA1qN1ZdFddBVj+BsXaFlniF1UJyXRWCo5eeS9X2nYjlc6JpHE+zxpSn+FaVky1pw4eQ9z4bMtwO
aVW/dUEL7mpDu1Y7/twl7a6PEksJ1H2RrsUBUSM3x7Gz6/EpL6/EhEAeGbK3CvOjwUKzeiTsw+o+
RZdmp6EDsDZHStBwbRGhsYpKd0O5+ClFbWDWPLkOQVuOYMAq1aeyftHGzmmgfKNXZM3lgmkhmsHi
BEaiB7kQPkY1xvRTWWYN6mAs9tsbP7wbmm5nJLdDvYtAnq90yEwihqjFbKtl4o2aCBF+p4brBjhN
zw5ifojF7p423NL02O5DeaOgMYyhMWdNEsUZB6A8tAQpzjST1iTzV2Gc2SglHrFIC9DQKef39WGN
Fx64CpFeMVBAmaOSCl2AEFPLZUctfWcogH6NWkYy2fTxaPs+V7BkapaaTocszEICUyNPb8IxYDn6
8+BUpSpcSBdMNYqzQaHeivI7kA7oDcLnJ2limopBkZeh7HhNYwrjj0H4wWnJpBaeGALhSo87DGHT
98M7E91Afgr//GV1Vu7q81gV0PEkO+LGwPWynzrWFJQWUC1fEztzPFab2aFeLSOhzvC9v5umAANM
RLjGHGZKk8QTJBJNYWWL9gdv542KiYjhOojQClsBb6aUCPhSxMTtFMVtCQnXocYtJUEc1C1B6i6t
NBRcsaumpDngfF/nHz3P6ILmiez0GXJhdNV0kem3Gy+8+37K5+n5adgndub9lIaH3t9IjmWHQN2a
N6/p8Py9gXk+eW5gvpGMXPCEGAMR6G1X7Di56+OFBtaFuTJmuwZZJKEJa4xBow99EKxGuGxEhCtp
vP1+LJcOxelkzVJoCAZ6Y6yxRwYBRb1xtIkBYkiut3gzJ6KVNAoOiGjjdfO93bOizXwSZ+feH8VR
LXxMIpo4f06YR90iAPpMvdkTjHQJ7bi0ZtPnJ4ef9DghyE3ITgXSl85rthSN90FXL6ASLq+bSmTg
kCd8zCzzmScQ9qjkQHaM9FpK8farbhGnW1W6/n76zgr6n9NHqSiJSJAbIDv9Op4QZKro0MP0oQHa
zdL3oL6tEki0hKiyVah0ZJUdxpuhApMX2fjqq5EoVtAPO9LjvdgkqBLvjHTKht56/q4QdqF0I7YL
m/g8PYuDCLJDYOoVoJvm1fCki2MaFPiODS5d3oK5TNgJ5EXJB/D7/M0m6s/5OLE1K4GP8DtDRWEr
Lu7y5CbPEHNJC3v24lk5sTF9frKHUq9uMhVPFKdRc0ZpZhnJ3sv2MVSpKX0q0rtq6XSeybz9Piy0
lGGFqYR6+FeTYpKARGHIZCfdKcc+YLhCiEVdJFlM8dhush1YW7kb2r6F7NTjIrZ+3qjwaV7RRHQn
flKwz0YcBj6OS9lgl63iQwI+lneVRQfZXSzhXjQEayJ6IiDVSGfnRmzHMKF+jasK3SDtdbDxV9qq
WZf3S5YuJq+BjUP8oouoUMyxV9xH0l/VYcl/nZqpok3FkL00EQ2nNuS+XciNrwNzcOrR1h5yJKCu
wPZhf396L3qJv77DHJLVCmNKwx7fIcMDXFPHRx90VMiXTsWeh+9NTRtkHvScDPez0HyyZ1FCyHIv
bOGQxne1e/ICoFJ9Yn1v5OKNezKe2W3VyGE2eGQaT42XhXKTKK/fG7js7k4szNxdBv4VP1ZhAVlo
c2qIK/bJHo/fdbSTrX6roRWuf4htcRub1Ua9MdxAZKXz/Zc4w+p/noaTLzG7svB4qQW8xqZN6t1U
7iSBQF2OlqXebO16S1fCql39B6iipTWcOYGKGMTPNQxeRh4KPJosQPejZiurat3/1J8ykJnEH0v4
uqU9On1+snGqePR1MNzIjjTuAYyxFeKtAKU3pSi+XpjXaXt8t0dnhz+DbEpcZ5/zimTPNovY7907
xPS25X4Rrb60W2dXRS+A98DvK9mJ6A3tRssQ66tUfRraK68FKK7B657KAmvEEbl2/4F4yFz4gVM0
P74f96UZVulEmYveD/SezcLIrO7kITUQK9TaGsnDLhtZloemF958b+diqKUpoPVDqgfvnrlz5ZzS
HqUOxHib4NbfTurr7zKT8GQ1JzrlJbjFGZJqOien9mYTbAClm+pGj4FZKoQ0nWKlWpXVoU4Ae8Ji
l/Cl43FqbnZJdWM88C4bECvzYEOjuyRL3Hq4+34SL22aEyNz+T3ehbmWCxjTKAsmGHtNvqQFOc3K
/BScWphth2ikKlcJLET0rvV+1iV3Jm0MtXvOgtwlyhKNysK0zTX3IvSqlz5Yn8ABSjY8vunSaqV2
C8jEi8/f01HNHHdZ9wqJBNw/yvXUL17dkLfaJTf+Klhna9GK7eDomeKKr4rH7xdsaXjTgp74r66X
+3IE/7CjtgNIaAaGDj03Ih773szFeOJ0gDPn3HGwkFEP06jv2wbcw5MWb7tFfmgjsAhK6EDaTa04
kuU/VbviEFnpSll//x0uD3XizMB7AHSns50z5jwu+TRUTV+H9L6q1rl8/DTxt/BN/ytq6QvS6VsU
1P+H+KYJcvS/45vM5u31FA01/fSfsCb5V7TuqkD7wnWDOU3DsvwJa5J/BZge3FMKgvY/EE9/wJok
+qsEDjkZiHzIU/yOePoL1qRDCBJIKUA4VEWmfwvVNPMm6C5QJxYTHYx16L6dM8Z0UE0pWgOl3TQH
C9kos0TMbb1ZOGTzK2xuZRb4oSw9KZSEkdMLm6kysBpr1CoWX0Fz5/tpxgC5kqJiSGdUHl5TilUf
FpEjDaa3MpxYZ1LIpLvR7B8q9OSjO3K5A/SCUdgCjQdRKB7Zysxz+R0lkRJUkVNy7cBT4vKysE/2
0uF3536Kk5q7fIzri4mZj5IaEoRBUEYOrToU+SD9K0QoJAKIUHZ2Ih5ldSEUWBrTzFlJXZCmqjcZ
5DKLpRbNaQvB3BmBz3xM05Y58buAdXOtUmACZcboVjW7e29DOcK61BGu/J137Grbb81kl7rKJgZl
hHyVKub383qW+Zx/iVlEOYilIKcd1g61NbxcOTKuaKKLNr49Pe2ILXQ2yq4Lq3n2Pvi0KuHc42hD
MHTeFZXVTVP4BaxOVSZWxVbZMoFVZrbyhLUPXWCrWYcYcfcD0eTfP4kanL+ug3kNqKx5crX1PFls
kxYjFpNdHrT3Yg78UwZgSr7EGzFtktNA5XOYwFuLaIkByG9+3SRUSyuvaiKHo+jXbDPjNVwSILzg
V4As+8vEzK9gDjmX0hp+ReSWWlPUfn+GUbLTlzqUL57AE0OzQ260QJ4MFEuWNOoLhN2spgAmQg/M
Usg4E2jhUn+JPPziITyxOTv1PfcNz5gGFw2SmXaHWJGs7/f/koXZMVfCCuWvCKMaUN0ugpc4cP/f
DMwOueeVg5GqGELbPwrdVaHypRM8ndCzTQZeB80g6GYk8zdLkBFN9mXs595RN81VM9rDVWwl5v8l
7ct25MaVKL9IAEXtr9pyrX1z+UVw2VUStVK7qK+fo7qD60ylJgXfaaDRD0Y7kmQoGIw4cQ5zrBsj
sXVbdppbDdhHtA1Xml+L/n1ievKZkwim5U0/AsKJwF82gLoRxc2r7qeIZWUld1wOU7qOGwYlGgSN
2TlluQ71y0okviV1bpJITjE+A2niZBamXcbfNP2jKJIjp/cWlqkC8BWioyGVCWaDx831E72YOPj+
qk9+y+xIzSwbRBoMiS+XrrrHXQ45IRSKiJ974d3q5Pbi6f5d+Cw+G3HH8Y6CMRWyWZZZuVqsA5u0
VsNYPsm/ZmYn2RmDJXEwWfuNBeJdYjpVprrJ6tzL0ucmT7y5oMxDb2vOqyniouay6PG59fV93IUe
+teP149nKU6dmpidDqUcL24OE1G9pWqMDl13KFG/7wLqUQNAnCJZ+cSX9u7U4uyImo5F+tDgiCzj
o0U3XK0eGFlZ1dJHjql9wO6nPgHoDc+/tL7UMPnY43xI12EWt2K7NIL2SKXVLuXxsxWhJHp9H5cu
llOLs9ibNlYYVgUsJqD914JDBGU4yLbk6cq7d9ElTlY2+7LDoglQz4ad1Cx3hR5va0C3ri9l8YBO
TMxcYiymoYYEBxTEjRMmgMLV7w38+//PyswNwqhtzSyA48XA6cmAJoryfTTXyKeXoo9pgCsI9AXg
d7HmnxAN0HZsaZ76qVFtkaJuCVi+aFbca/yJNeh/5iB+NCUnTtSHImArym2XW4ksRp5yNugGQud1
5hVdQks9LVPIICUYFwgrgZum7EGABcqPNQ9ctvU9TKlgHmaeqCFScK0KOGxFCO0F0GnqM0/YinNc
+h9WhMkZQzNA4nPRessrMIVLQ5n5TJJtIQNPPqL7t/IxLS4F2S4yTgpJx4vPt0h0lqU18NI1quD6
Z5l+lGayue6Al5FPBT2tislMzHhcdobqYiQRCsS5H2YQN7bM9M0AEhLCjy4Yg26sTv9pqsbndZtL
CwPdO2ISeGTBJjuLSwH0aCFYw3Kfyy0yQ9mWxAMzE++6lctYpII7AQ9AbZKFgC7oefQr0YiCOmKS
+12hvSs9eWlp9qLF8hOvyEondskdTkzNGU2lSrCAaSk2USte0yI/civ8xwbspG0xdQk1ijKzflGE
sjqg9y2MUfmgZv4QBveoZnrETFFe+W/5ZeHJvJAzTXamfywKLaT5rrWVijtCC0o/edV+oBOUgoEy
ezFRYFZrr/gPGdQo2dnbdbuXV5WqgVTom1NYQX9yFgfHfvpm1T73aRs9FgDQGxEHZCg4Dvw10FcW
ueB/Z8ZmeUsQJnVVhl3ug1dIusmR+fkpxfSAiOR/xUVM4Rb7Cc479OoRBGeu3jYD8IHtkCPwfuhi
E4072v27Z5yZmEVXkkDldoxhAjhtD8MaaA8qh6Yh/vUT+u6anj8Zzpcy7epJ3l62TZWq5Zj7OolC
O8zqnwWJNxJngGwD3Q4A/2NDpVfCZEhktT9WrMsXKe259dl1jNysjRJN5H5AQ2i2UFyUzCvEr4Ld
krTArNe7DshvDSGXIfy8bnvh6z7b4Jlv9rxPcVvBN7XxD6bIMC2yJsO+EKq077c+ymDq5YhkPWhD
ZSoE3g81ODoyl8sf7Tj4NC7d62tZ/M6mqsL/tUTPD7EFjUsxYsTKL9LgxpC4D53Tz1Bj932v3+R6
u/LWW7hdNNyOloXmmAWynNnWtVQugqxXcWpR19o66f1wTHaBVdzUVlbZRai5VA3ylYtz6cC+BVMw
4Q0hjPlHV2F8TmYRrOZ99xvNyOOo8e31fVw6MYzmoSEAqjowEk/uevIxmOCXifQAJlSw6zSdDkyu
7Aw1UGTGSqp7MfU/hRBTQ6lbB/0ZRbJxbgqP9zHmipT4kwBezO1idLgf7idG/qr2y3t04m9WkSlL
W4jxX/Bo4tK51DIY5DQHJRg+rOCnZqHZMuyyfezqbnJMnrXMbTa5sxYqL/qo3wtF5gZCEWKooPeY
LTRjWsiDogAIwfgtY0zxBSXb/5BENLlrfUJ8ZyWNWzpFdBYmTlKkpxenaAx6bCmY/fEl2oduEWPA
sw7A203Ec1MnK1nwgjFkIXjz6WDMphfLU8PIgJBrWfjoemAcK4oPGOl4j9TRs4ouXvHPhSsOIyMQ
gFHw8EPVcnbvyCyp9A76xX7WN7YO2RsJl3ZLkpVwsmQGyYiJBs1U4JjD5PIhb01DSrgvQ/E0iwsn
TRNXAVXU9a9tKSsBNb88Pf+BdAPW7dw1MOVLDVNSCtT0bOFUu8ybWPgw4bZXd7WLSW8wIK1pECyt
bWo7gR8F+2fOsYadRUMxDpz7NSUuYPi2UCMnicaVtS2Ywdg+Wlw6HBBESLOTkqIBAyVGBTMTr010
QLnDBqJ05aAWvmd8x6goI4yQiYPlfAOFVDX6ECFDpTLicP5SsbXXytLne2Zi+gknIVEIra/LDBnq
xGEjAYuNOcJNdgNFOSdTHQtjC+vU/mvLmjb3xGbJsphC56nyIQ3hEYd4k2OYu8YeHUBtPfWwhm+7
PC3NMHGbmQB6YDPnoBIaCXi5IrgvJWxPgQY1pf6QYezqusMvmcHgPWQbQeoAbtbZ9ZKyNJU0K879
wRy3kRhcUBlgRKbZXDdzGZLAsnJihp5vX0FJZ1QljkwGSF574Bg1adqjrq5KFU1/0VnuCMcGDxuk
isBEcUloF9cSp2E4VL5603oTxXrko3fzU7gZWDz//SL55hOToYVi4Pq6SLrDEV+CEmp4+fnW72xb
Ohn0a1AA/UWBfV4ncr84LBNfL97QaJ/iMYvIfr6LoZHkI1dZ4edGbIMGKyHIbJqVTOoyBE5W0PHG
SwIsShcPQMYtmoFEb7odzYf8nh36z8LR74Pt4FC/vQdjN1utI1/AS9SZ0ZmDjB3yqCrSCuQemGfH
VDK0L/EedNJD5wU2tckbGAitL6gvuMHjKiBwcWNPljwLWkPQ8y4oYH2i6a9vU0DXMfqM0nn6EWEm
32kcQj0l3KqP1z+LNbuzSFbpda2IRC/8sngdS+CqC0y/rfXgLvM67K2MjwLMSoaO/85y40FvQxkZ
SDF9fMoT3VMP9Dmg/PpFMOLsNw7drmO5lg50uqbRcjcm3pf5bTMdpgXtwgpYNQqdBwK+R3AG2/xD
YCgYogeYNfRy8OK72j308dZaPxfhGgAM4ILxecI8KhmzJRdtpTBgWVtfUrNfoq4PctL8Kw8oXHbi
IqK4uKlBLzKfPFV1ZuZWBYlL0CDJIKnCszgBxPuffQRf/ISoRiFQofOMpM2Uvh9jWvkZpp51ZCaS
ynxVK4/XzUw7ch44p4z/v2bm5IWmAJsuUIuNr1k1aFBCCHWQunSTutiLloSgBGVv1y0uOD8sAsBN
J9Uc/Rsyf3KlqmlHlTHjg1+C4qUu0oOBGZzQwsjxdTsXdw/OCaNiBHJLyMDBCXceNfsEWidB0Q9+
P9xJvWYPGD/mGKNPlPB/2MNTS9MvOVmRXOY5Zs2Txh/K1GuDeJ+WoW+BQQHQNYfmK2n+ZR40W9jM
yUu96aMhgbnyK/0j2+lT8Fy7yXNg517liEO0Ym/pvDQwAYF5C+VBfFvnq7NAopIzrla+pNFtNf4p
1AD8Imtzdhc4vOmz0nCjagQKd3jLz8zocdG2daFP2d3ot6+VG96qCFn5k77RfDBSu6Y77A0BKF7+
2N/xn+tqNYsLPfkFs7vIauu2xIBu5WugEQA/CEY+8e4ga/fsfFRivtDZpVODhD43cyw03oGRZj/p
KlA/dOJ9ufJEW3YUxOLpnW1eDuwFjKQRzrXyCSR5J149wLJ30IVzpA3aF778z4WE7yP8r7354J6S
1ZLJSqwsP5p761A4k8ZP647gMS/82Fu/bRY/cTgmuKrw78W0lpV1qpFbCMVaP9xIpe5LYQiKB/6o
xWugj+kBOI+TeNh8M0vijT3HBnHSj1BlNGGKF/uIVUczTHfE7O4SDUQaKZvKTL6mtO71ILbkk6dm
Z6GFMJOrfYoVjvRVT271BBxWfCUgT+njtaXN4smgZmFrlbABzo9NWb6EY2Vb1iYqN21GHAjyOdfX
dFnohZ+cLmqWz8ZxrKftdIOiEahFqReQOws80nq067Sf4IS3NbM/iqLzrttd28vZG78awjIVMsym
WgSuqdEV1m8Nfcl/tmIhW9dU9LpQj5/HsVxCVgZVahBVcwgQGYljteZGXcWeLLg+zEzqaArBXTqv
ZXEFFGaxCBs/il5odR+Psl+D9Klr16Z+F3bt1ND8o46jmMtmnA6+Gd6YmmRHLeo9Yfc/7Bo6ngTo
Z5Og3jk7m7JnvdIWxeAnfX0A+rCwS9DphOgHrBi6mMhD+MVLEQ07TDkol8CkMFRBNwp2SD/d9a+q
IzGfPyWH8gXEWJorOWB+wASr/lFpt5APyBN77YG/9M7CDwAuCjELSSqZf9JSmLQaRcZV4fmoy5tg
X6OKoVRO/NUKX9tb+8KHENdae2UhNT4zO/vKiTY241AxmA2LnZn3u7IzVjKFSwDltLdw74lHHHSR
82q8PkjUDI2iwR3Oj9QJt6ADmPS31HuG1J/dD7+gJrFJVymplyIKDEPEBx1zZP7fT6GTDAz9Katg
etr4UjECbDX8EnoH0bmCgg0CwG47DxnmoM1UPHSjBdG5bC0FvARAfC/97y+YPqOTX9CpAdMBRUQB
YiM8/yN1k03lSRu6qpe0eI4nS525j8lRwo6GcgBsBNRSQgb3R7uSzy4lDpivxOcB4nS8deZvjyGy
+liNsZ16X+/LCDzABNw4kD7vIreOwIqhhx8GA2VjC/IYewwIdakJ1dQkL3eGGay57lIIQkqoTig7
PCznd28FuYK2TRXcvYSDrNd4LFj9hh6vfz1yT1/A7B6Ejb9mZjs7DLRiLcGLKw+Ku4A3d6qc7wc5
8MY+9EF1+njd3OVBKhgzx8sOqQtYsucfS1LFJfrPcY+pDwVUxIHc2UpiZd51K5d7hy2jmGbHxAKa
PPPA2ilVSHJhoMCSvkGkzu4NyRmLX/+DEQ2QWChOoQv37U8nzq9GKJLqXG58HtcOXpvbOmFfNVNX
/HJpLRjXQIkKdWzMYMyeCH2BZ6w8UULWTaCB3oVh3regmoO8xdxdX9HC4UyDdnh4Q2HEvOilkAHM
G1GbgDknQrGtDIf3rqr//YU6tUlRSsAMIRhy5xMKDNlIV6pd68sZbUGBZEEHLDKYU2rikVuf/7oi
4HCAxwXMB40AOMV5gELNtKpNrez8loNBB90UKf24buFibhCd5TMT06aeuEFqpIkaCphQN4pvbPMn
IKTYBlhAH6VL7usrH9BCzD23N/nLib0AoruMh6yEvfi+33Tb1u9eJwlxYErWctbL4HBuaxYcRET0
qoVwkB8dwWiVu0rtSS20vuSteR9EINxwVEyPqY78AsTl/Zr5S8//T8YAEgF8PhfuaBZxzcFv2/l0
4I4poi1nzTaQg5UTvPT6MzPzXK/qrQ6QTZiJIeWim6DRFWucv0srQYEOzTwMzUI+cZboWVYnaSCQ
7vyyg+RV2h1p2/8ZyzUd6qWVoDAPAnYZBEgXQg4kTBNtqGGGitaDwte2k+Tn6+6+ZAKFVXRPMPAF
5OMsGjWJVEBEqu58EoNLMTFTMMTlZCUOLWzXlFJReaq/oEw3y9qaCZmclMi+S+k+bISbKBjIZavt
k4W1nJmZvcgq1vUDBsOR5N80x/I29yM/gR6Z3UG+rnCrl9TR1sDzCx/UmcmZI6Qh682q541P+w+t
g/4v2DSFOroh+QxAa3T9rJZC0zTJh2ltvJimEtN5qCi7NFXHEdlv2423HOx1cWMSVwMYNhWB0/DW
VUS/Hfj4IbeZ5Y2qtQ2K4en6r7h8aE8NPbRiTZCpy8bcYyxwJ+WyNdVawXGngT6Mo8tAyFvKf5E8
RHq1qjo5BfXzlAYWAVOdhoqgVjS//fNxsGLDRKlwouVQnXajfZioycS3IZQfeWmvwToW3FUBHAaV
XQz5IeuYfRPd2EhJVyNTw3sekKn6CF4Xt8q77fWNXEhQsaCp24z3ItY3zwTKHgP9mVriMeOqD/Jd
sOF+VTt0p97lt8MNe/rneQcELPRRUEUGVPYSxNoGQhhpWoMQHTxqkOKxG8T/Su3t6+syvpHKswND
wxT1OgQUJB/zYmsdaFodgz3WD/Q69BSwwxNFfErW8NVjnlyTBCjHrMba5En1MlBlO6Toe0Pq8qNv
g19sILtcDAEQ1m3mKBV5NrsudBtjCGzMu26grPWS1BP1aZQdNJIZAISDmxLMPsAYG+QzH6o7y+RH
3pL7PNZDKOOlfse4D4XLfW9FX9Iw6I4l0feh6I9Gx1KvjNGOzKSHcRiemejvasF/JHLzQw4ENooN
sVPxaKIwRhOtNbdWWoGuZZRfyzF+rVLzvVcrx4yCfUDHO/A8y6AvNDEvrxInLPrAbhVkR2EEftg8
1A95oN9FtKt3IyXouHbJeGe24Gs0jFh2dKuirhZFG9H0QEp1/RF4QuISGnde1EVgwEO3u6QxeJMz
2kDnj7/gm0HtTiaA9bXRfmTKvVpkNyZlBwsdXtCPKqg9a6PhlFwe7J62X1wxa99CocJF2yY9VKXJ
If8bd7YFQT9d7jEjKJt/StreUYahSRaUDpK/25zmTtUYwq6U4GjG+W0WqczRM8MDrtIfieGmseRl
Gv2q5PA2iKgN3sN9oHZHXe9ceXq8NnX2xUbzg5DuT4P70k7KCrOBGshIIafWsvCPkupOVBvgr80L
1ZYS8qQD/Vw11b7RZTuLyaaSjb0uwBeqdmg9RtUj8mw/x9iSkkIKkIAzWuO7oHuKzAL8Ul9j3tz0
yidERn9b3HoQfQMF7V61Q4IKcqm9t2q9l+gIYH9yb0aGR4oUTNRj/UHr4FYCHXnCSyjIJGLbmgQ2
rJ3M49dRHjddnE5coxsqf4Y0PXYRiH/zzcR6S3XiAUkFkTjriC4KFK4AZQoI24g0widOfiOZdjJx
32MkA5f8XhkUj2AvMZsFNkvwXUapq+aSL7HhJQ2Ko5KG+2qMfc6xwrSyqXIbQI+h0n6id+qk1VME
sq1IkT9Rt9i3hQacXcohOjlC+1MydrTXHKk2HNTXnTLQbrTW9ELcHsNQHjFgA64PfDlCBmt2+gFV
yN96OezxNnkY5d9CF35kZjVunGOrSe+daT4XBLoPIfTVOuUNt74D2Sd8zokj08oO1dukUg5WpHtJ
/DKCGjMV5gb8UfAFeaNZ6a/YGr1WUTYdukpNBm3HlD+XHf6s/xRWs0Pu7RQ5KC8j+V1vi88hBEN6
PaoP2dBsJa6/kRA+TXHLNQWetaYn6vSG4+Yr9FvcEV5Ejce6tCy/yOralnuMrMlJtFOLBDyX0Fgw
s+JmNDioewYdG6xKezNoMJrObhGw9nS0nFgZb8zB+IHReJQGemWfylYLh0JhjUdc3SbcPKIolztg
dO08oFIGcNSZj0lRCCdp6HPPZA/sdRwsWSAbCYESd7Iw+qU2iRdQ9YlGdeqDUf8upUPiVJF+r3Zq
bUsDqTeAJ9+XZr1ROMqHatThdQN279hMH1IoXDijOh46vXnsUwXAUOu2qqPXVhRiz2UwShjJeGS1
eYgNQEYxMlW5lcqSDXA6EHNioP6PDD4N9el2TsxHo5LIponpY0GbXzKk5fDHI/DKSJl7KQzcssdj
25QkiI9UUFVg9EdcgTmd1B14vdtj2SCw5kOI4o2sfkmCAObA+Q56ApgYN0c7j8YUs8fSj7RTH1uW
vwEk5lYF+yHLhTiqYrjr9PKzUayjHEKQUYqMd5Vm4DRtTFCQG4PwUOEavQAJz6YaNdNRyga8uzJ9
Re741Bdygoa1OtoaIY+S0d6oWf1AzNoBEOOXlGkgR04psZGbqV4OAmmwqhsvmcl/VGD1t2Vg9LtG
vY1TA3w7SrJNiMJBjkuPrAd5fGSB31QZ2CeSYacq8H93VnAba+OzCUpzw4qPIeU3gQWy2wiHZRTi
jcbjZw3c94YJsHpqRv4mKT0I9Ut+BHnuYI+F/oXxF3CO0+CTR9ZexOI3jhRpcN2+sLbe9S371GX9
dyRXU8TD8nJQ2gcYSh9D2eNNeD9IVmwXdUzdbBh30ggy8jzZ8USDkJEBRhuZHXVF3HUjLifWGX5d
l2Del1KHGPEjGTEIjiQRX2gbQ6x3+DCCMIKgtgkx2IY9mQMxXVNB14K3WuyCePZBFzpaGzqS5jS2
vL6PYldJ+majqyL0DVrEL0kuAx2Rjh3iskVcyEFktsUK0NrrxY8ui/XXhkSHLFVA/G3hemEKvwVW
5bVJ898iNUD4W6W5Levts6IZ9TYqw4dSYTcZ8gNESwRYDv1bIhkIKSkwNWz05bC74abyIBT9pgbD
PqhSwdodldDcFelDJCmJHRvge68qdV8wywduDHTisXkYBNBaHQkc3IuvElZudeLV4t2Nzso/ksBk
A4Ia76BLCR1qG5KLP7ggfm3lP3peOyC3AEVyDNZ9AV3QOngqwzqwq2wadesd8CE/dKCh1g322CZ6
4BlN43YBfkYa1jo2TevteJj4iYvyxdLaCrc8YKayEbXAQUPjrcz0P8yid3pEB4dYodPlnZ/qiQ1w
nRcR6Umu1QNNYh0c6BaGYZP0dRgNXzKCvV4F90xv9nJ5Q1MkCy3bjqr8JFh/ZOWnpn0g8DnCGDOv
CEEAjcTwESzcTipuwwrfoKJwBwX1DQmFYguix7Yqej9D+CFF/zRW8X1F+aYwqKMnljtW0aZvU7Sd
TK44gwUfa3FK4G5XGEios4lMvtMfIMW9h6LsXlJ54DAVRQVRyKYTyKGnQhjBUlKbaeUmbJgfqM+C
kZ1QNbcCVTVUcVDVbjw2gjo7CkHVpACvpXdvaajdWKDoRjsCvK3Dro+gq5aV3mAq1qPU9/cBzSKn
r1jg5IJtO9XasdhIQZHcHCXcHjaDmB0i8I4gzjojE8/QVLvTIDDB2PCjbZFN1Fyv7argiSsoxu20
oduMg7wpk+SIGxtJpHKUG7Avd1J+xOyPq1vcKyL1RtKqxoOUgIfA7hbSWyWglj5i6KLDgHQz2ohG
mFcwXY5uUF2bELlotp1eHyO1vgG/9UNcv7L2VaUfQfZuhfVebS3oqOjHrtE3LeIMkeodDdTbERf1
2LQ73fwoAvoTr/l8CrCuBrGOoUZqplT8GFni3RjUQ0m6u86wtiSpboPxoAfRQRL1Pm/KbRRH0Nos
0G7jr6TEN0z8MCTbuAWDXSZDacYcjpYWCcjfwF8SvPH0rPoQZfWR5J2Fa/O+03Jct5WRemotf+JD
vRVcO8gRc+q4/IMJxolE3/rSrOi1iru9mhTbqOh8bvZ7hQcH0YlDA175gKINV+afMasgElQgNJW6
KGyUVhoU6okJEF3BoZABJRHQJaObKoHiPLnp+/pGGclWK4eXkDcPUpC/drgKvM6s70SZw015cbAy
8xOD12hHDewuKnqnMSC3AUzQ2/W3zjdCfPbUAQ4IDQbgNVG3nReNgbVQoYdQjL6ahngiYERQ7OKw
w/Q6af+AyY28d6WAVnY7QPiG5bJTykx0rhSNTeQWHeqM6FJb7SHsJWWLtJMg9nLNBsOnfisl5gi6
ZhlclHENUtoqi28LXBgOi7X4pzmIFpGOcbJNedt/UgS8EpIuVnNXtVFzpITnLpSYcKRyDJ4RWZXc
64u/rLfgWQHZKzRZdDwr52UdOZYDDSlui9wfr3JyjONk5Sk51SPPd/fcwqyiM0SVSQUfhK+IYXyD
fvNLpGV3YzX5tLlGybe8HMC5UMO2Jn7o8+oKtPJiM0DWgeWkIMARRPLDXI1XkDOXFaNpSX+t0HMr
RddEZVGHnZ+T0gkziow8dzhnuJ2I3XX/3vhGwwQlROBKwBGBCZlzc/oYDKJj5og6RmrLJLbjHlkT
JNmuu8ICTPPczqyybIylmtOmQVcD4zeqk7oQlgM/bfCEsrK2z4GWJALaDSu9lMsjg1V4HvoOqG1c
TKbkLEGqrEmjH/aItpAAkZOV41qoBZ1ZmB1XxUyRN6mCppClHKSifJWa0AuJvFa8vHSL85VMNbCT
LkDZZnKUTPJ/mWWgHlG7vAG2tfkRoPmsWfnm+nEt1PDOVjXt64k1lkPSAJlkM7HqMy9iw06u+97O
u/xOzkvmdAyQV7WMV7BVa2Znzph0VlG3GSc+TQPo8wBFO0Kgq3WMGPEj+KWPa3N8a6c388rAFBaR
JKwzZy8J/9WadwJ52PW9XLwC0HBVwBCDPihUIs83s8ZMXxCWWecLywLd9VENrV2Zc1sq36C9t836
7KlT2j1VeuhdoJSk3gVpjWEPiO3GxqGnAo9LKO1E217cJclL30OgT/bz6jMm1M9I4ymFDgg33u4o
sQRVg2sWxDOyjjTMwkTRv0d1eKIFBmTgGKHPN48YOCEqSURt/BBBSfQ3U7H++o4tfrUnFmanMtZZ
jnkOdEDjqN23KOmoubHi4GsmZmcypAWwHRIWoWrpJgq4gx6/d30VCyDx842aXU69EkuigoLSN+4e
qjS1HbxGMubxMFvjQojEDt/Hm/KJGw54K1bWt+jYJ1s46zv0g1bnah1BlroL3Kw2bYbJhq57v77E
FSvzTloSoJKocXyvsiUkpxzlZkdrS/HMHpxi/3+mZpcv78mgaBnePfp4p1VPCr8fpcfrJpZ8Qp+Q
ICBtggzFHNSftrwYeC/hvDjHXahAlC5OrO11I0tbhqsWNBGqDhTwvKZfQ3YuMFqj8U3lXampowQ/
u34FoXSZFangYP9rg54HnMowhRpmWEhLlU1idHYSQ2pae+HxsObj0191LQGbXRRN3Gl1axlo7qeT
meEIpc9NXOsAYhw1xry2YDslog+jujdCTLUPay3QBTTWeQo4bfjJVVWW8bSjSDJpZj6xuoNCDt4R
pNuNibyZpGzQ03BGob9kEFQr9MIrxjueoOrfqpsAcp1BK7vIT/+VTQBJ1WnqOwthkd6YvM7xq/oq
sRNdeMWAyi6ekde96dJlNcibghFB0YBHueDTaySokjKC+2vMBRho2q0OPbrrJqZIMT9hIPgwqYdn
zNRWPN/fgqtggmn0xs9QrI2YvE8VUDTH7A1DDW6bNXclV9w4XhsbXYie09L+2p3toJWikZn1SKzU
m6pyZVQrIxfvmQngbe6Uh6Z3gSbJjG16G9uJ2x/IPw8PAuYGUi7MoqEfNk1YnC+8rywVmtw6QmjG
C7vKk72QIHKZkX6lYbq0VFgCVvKbleRihkPTewGBE47e5QMaBOkflHRdy8u/tNsCsnMYz30QfryN
95CvU8D6/ef6AV9Gi2mdf63PNppaYcsg/AV8fghe8ywH9g0yyD3KJam84q4LHc1zW7Nrt5RaaGKi
2Y/o16OzSO1Qig56/NKr6NLpt33wOlKIHbPebsFEaTYcctbP15f7/UybOfTZemfXsqSXSSnSUv6+
llFicBiI+rjPHiJXucWmPyCpwh7YKkRMPTQEHMjrrk0HLe35pCEBWXHQxeK5d+5bWpkJfdQz2U/Q
1oq7Gt2PypHzwdUH+vP6ei8vHOBFwd6gfk/nXxQgJD1O8rSUOj+AyGEQ/G709yRaE61aWo9J4Ln4
XgF3mae4Zh6VIKxHaZDHx7Z8TBTjqchKv0H5+/pqFgIeGu5/Dc0PLzBQ3kUP1NeMT6Mwdo1OVqhh
l/YLI31UA+IF0uBzLRMqtFIym4b6nKK0paM3EuZ2WKwhtBd37MTM7KvTrIJbLRnA5NF+iPbnEMp2
bfwBoah7fcPo5SAOIAogJAb4HiEc1EDnrsblMsKd3FE/akiOW68G+bcC8l70+qEcmJj3FliYN7lK
34COGSDcabgxUx9Exb280iENpDogxkN5PRZ3aQEVslRSDIdHvYHWbuJc/7WLuwLcCCaxpvHDuR9Z
PUaTQoA9fJ23b0Su0cXTvDGJ7yTJWtmYRU86MTXzJLXW05THGoCpavpbQXMtwKtjLd4tGsEQJR5+
wL9evJUkidXQfka8a35nr5MgSH3DXuI31Ra+tCl8+rGGu182aKHWOH3wFxPvVdcoIpLwtXdooktf
9fh1/YCmAD0PnnjH/vfvn/LBk2xLH0XVG+pA/apPm98EVV4vzGl5C2FRE227ukDjGHKa140uhuxT
q7PiB2Q10VNSKIVUA9SouyNBJf4evDRP4R4AA7t+Zvf6XX00t8kT/n2HLtdK2FkMCifLnrb9ZNkD
yosVXopwFvTTLXHMpSOQJSvLXDu7WaaFBjGPQ5r3fq/Xt2qV3Fat9Hp9J5fWAbQg5vYhlqQCz3e+
jhEa9YgAYe8TEe5Iwd0q1u6FWKm6LQx/IJORQQtnYZTs8iVFIi7VZg3QNzoyd+RV/Ix+gyD5PXqz
fsopBjghWJu445qbLC7uxOrskMY8pgDcwEtqlDA5Brqq6lXiv67v4GIKgxETcJFNmEgwm5xvYZFE
SRam+ALUDd9BRmETaN+0CJCBsbuX9FNa2cylkIi0W56GIZAtzBHNTDL11Mg4jmwI/FK7hSqTO0j3
0v/i4kjwQYkA9OAlNXc0EiUbqqj3zaD3uPmnKrRDE/25vntTUJ2HjxMj84JBlMexYFnW+8JMQJVt
fPG+dksafSRhflME8mNK07UewaJb/F2YNascNGMgE1x9sAk0AodMkHHD85fr61r6dE/XNQuLmlEB
tTSY1B+Z5VkBgCGWKa1Rw8w9ARVsyGGjZoARERQP5mREkHIs1FFY1JfSwgTpV/+YAbDCONq5yuBf
X9DFm2RubPYxtcCRtqQkeMh7xg8MExlvaMVHrsrt/r1zJrws2UYvAoVMW4LIweN182tLncWpISZD
DClQTAxDUbJUbjSS2or+Q6lXkuOL6sF/lgmuOAJSehWIivOvuUk7jWU11f3mR/yc3UK/dpf6wLpv
9V23D5+L5+hQ3NUfa5TCc5+cm535C43zspRq7C5k6tXuuY0fe3nFJddMzO5MdArjSsOAiW8NT3Hc
Y+pmJ7qv68f0//CSv9s385KohYpSzmBk0hobkN+kfubFLvs/pF3HktzGtvwiRMCbLTy6e7wjuUEM
SRHee3z9yxrdJ2KqIdS90kILBSPmdBVOZZ06JvMmt8F94ZBna/hW3EFIgFF2EfY95LdlykO6RRH6
almJ5b4y8/v5CbShjoKp2pv4tXiWMGkOHi3M6PiMJZN920IY/enID9uEAvoox0u0Ysk9ohHxNbYE
f/SjQPMgN/6Ns1kyVax1UtdNVHFDBrfFZxR/ZUJkdcuNjL6QoSoZoTcNzfS6qHi4lnMMzoxwyVF2
5OzH1CHBz0OEqyss0uUMUevjjWT5J/0uqftkqMjC8hUa5f23GmQqKyvhwNg9+r6RmkoRBwxpoPQi
9LZRohdilbTGEytIfkdlVLnHi6LvAWoT6btm7fq0j5ZUcgUFWoZFcSsk1euxCca+GRR0rJkU4jm2
iq7UI0sS+2rxtau+HNtgLYPCDvQw531b49vwXWK29R/VyCj0XfFg0BtFAUc21fKMcq3qqt94S7A7
C70/QXivBrKpmqtziZz6Tb1UQWUv55C3Fo9ZlrsalqB/AoUg8dB1ax0CQQgtUnQW/Mqbzd5Mb0Wb
/85SXREZx8sgnrqBjWjCQGvCfdynoSc7jTfaKAhaC3S2UzBWdC/z2XjUQEaJaVqz9WZPOgkOphcs
1Ap5k4UqrA9MocoslvM4TgsyXcWPCR34TNm2q1llencpOKkqvS3KCR+4RNOpCaGGU+nHj9nX2mNN
LbDWQgGJuKxjHqI1EknpQFh/ZCz1qKuI//NSkK37/OmmcenHWYKB8JvurRfCnJVZ40n8Ilkg8PRY
U3BXGRvaHhWThGoOKdQSMclwCsHztrrlz8zRXMGXJTPCvPVkc153b0DFM7ONgHs+PvvH+IIhos+r
bXse1ecFvZ0rWruKtTK14R098gz0Z5w+KBF9NhNLjZJqPTZ1OqF5zgJFH5goiTapfP4HnKj0llJw
w69zXDTkcpOeBqe5zU44cW7iQX55dVqI2rPi16uMBW2QAhcBIxNaGeMbKiZvdaopOjUEJvsz/vMz
awW/j2aFdxzOeXvD3RvBnDI2mHj934cpV/wLJWhAa7TUA8IX6cKlg9XWpTNO4SPiQquSoWgYZn4V
8fax91xNq9ILp5AlE+Y6jxfyXS0A+yW/6/0iUF3xzObFYUSfaPn77EPqKIhq/+FDmPvq7dBDCPhN
tTEP8Vg7RM4w9RdfCdKLwNpdsoqj3aUwZ+mKZOQbrHJFo+tQoK8PBKfJepmNu1JmhbqME/kBtZur
o8I0Sp9k8KXwZUTL5Wt5V1k4KzfRTW5O9vreuOlD9cb4jsdhLjrEPu+tUg1NkvYwisKBl5wHL3K0
x9LHjez2f7BHf49BHJW/z+bWfurEMYI5KQMzuHKZIwassVD84983u7iC+CoqZHyy8Ca+x/jHY+Jg
SRbGN5BMPLGF+Y5DT7zYP68oASubrA0ILzCpcpMt73GjmlPO+VzOCAgZb1jlIxu3WVndS2WYQATE
FT39oQ7Qo1/exW5vSh7mxVwUxt34nJ8il3MZPkI+ysEp+HijbQyDiFrEWBgMt2FiZa+ZeMNBtWjq
PHkJuPluah1R/6ooZ7FkPVau+G0omKELBUlZ5EJN/KW18+fenm3cjya5l1sndgkdVxfopmKBjitg
PT1Zx5FCHS5rOGNK8GGFZXlQlUtUQvwlUlhNUCLLgSiMkfsiWesMu2sM5myDofMOdFyNlaFIaK1+
YTW28jBcPogATELvvf7qX/NH6R0KSGwuWMb5/IhZNp9aF2poXxNYD28WiMeSEHb2DYSraWKJZuqE
DnOql4GxV+22RQmpQswcANknB5U+Vz8VOLKtj4K4Fd1gEsLNoY/IIgJkXd0fT5fNUnmlrNduhV1N
KZ1kFt/EQrXVqHV0TnCQ2raHZLiPkyQY2+nc6TX4EFZvLcL7IdHcPpJAELOmGLFZwwpIxkPIpEfe
seEHE01tAeMIsjaJCqPqDmOASkrOgTs4aBs3ZUfyI8eAgmT8rpuhidk1VwtYpHsssxS4Seoc9RWJ
7tP4e2EAarhTMdxVemYaXe4dr5F1EOiihRZP0IKBphlSkUIgRLZxJz4AxD3F1B9E6BindmiTxuXv
q7cItnRTBPwPcP/ZXDD4MePHsIDn48duvKMsJnScc1i59NSDuNcpbUwd4f26nsWv6wMIZzuz9qUT
4i5fC5Lvx1uxbx28r4KK4g2hNP18qTRtOmVxAd8Ufuin5iTYDVav3Y7W7MS3o0maCj9A7ysEL1lh
yG5E8Ns2zaEaNx30SCTkZIdTb/dB52Wecis/DTZ4OrzcYvUWXhWRPiB+Y4+KQEaDGzC7iXR3eKN7
EsiSBzN1MYyeWZ1bBEZuNqKFqVYU6K3jXd4F3o1hKhbJ1eU/yeemnW6VvsW4jvxtmNvXquJ+Hpva
fwZtbFHnlxOHLlzBNuTyJ1STgKm9OblVIKKlKbdYC9tPmm6sUccWtOuQPQJbLYK60V4ceK2fefEd
4YMbLlBQdKGFxKTyYq6RegtpScctxQirkzXbqy3gM+qBbDfBiNezxEDEffjerJF83c0B5eZ8RokL
iGg85ffCBcnh4nby5jfCC4oJaq99x1Rlcp/6A1TOJ193WB2eTMcl4Ln5BTLmlWKBxGOEjgJkIx7K
/lZ1Y1i9o/yKrNZiP4VYLkvHJLmKmUkVJke0YSbqc7kIwVyqppyzOn12o5/N9lIItNQq13JgCXXn
+uu6Ptby10ll9E7uXi6/TahUvqXMeTSJDSQ5NX8vCsPv0SOVJz+H7quKl/TxAWRsHE1WImMKMJRT
ZFNj8aJkjYsKpdlXkjk1PQNV/sYx0VYEwQMV00OUW0yGlMSdTB4EuDIUF9PegeAVfnJKvMZOH0kg
ZwSEGJiwlkQ26/Dvr/S3ecpFUh49WkUmg6XKWE5NG94aRn4uwcSmROrL8abuBov6b1OUj0ixihFA
8i7v4oe1OnXK+/HfZyyFDkYXiePCLFZUVwaj/DoEoLpuFw6J6sdjO/u+/tc6Pr7o5iCrhjqsYFhC
DlMSrGy6CMmbKrB6hBibRYebUiYO3FQgusnWwuy1AZoHLNdjmaAumQHigXy8NpI7zIWZdo9D6B5v
1P7j+vcXF6mLxUDHURdztYRYHVkfV7gUp9GXTbTRk3R2YqP1+tgia0nUnVJXBgYXO3yaCn+aQ3U4
YuZ4WF+feOHm6xvdUBaRiF1LwrchegNzw1AxGvVZJihIKAejUwoOd1WSyyCIic1KAr0ARluPN+tq
+O7PUOq3I1NnPyzFCkKROJDFL9WrbocHzGiDwgF1+y+Qf3jsXxBU//yXNikQCLlsCGcBeBO9osn+
FwnT5SB9le3RES+EJpvVKPM39+5fq5Soe6PLxGrB3KYKzcXyeb0YZyKx0frce4E+Y0v1E3vomZ0K
ZOuuciAQmEH3APqqruYn9WGYKqWVEZGv881a8GgS7x2+aF2p7i+FIju8xHyDkPN6ZJPyTHxLLQ3J
K2Cxotv8voOWSPvW2Bj6em0REiuMkGrfS38vkfLSRSm1AuPG+JK5L86npJQsoc3tY38h7nC1JgO9
aSCEQncLzfSsaVEiyjk+nl6Dd6oDdRF/x6kvgvh9AqNQLPAmtNYZ52L3Hvlt86o6jAGpvp4jCaKt
oZlL902f20k7YUqkY2whyxL1lqkhEBpikA/kBFlhhcrT1KO/HyNhc8Rq49oNnjZrEj+j1hwLkxaO
gBRdPsfSfbIKVotZTaOGFmjO6ljcD+031qibRS7lkBwMlHEfMJsxBsnJsAa3E03pv4ph9u+ZjT3q
nkHv2FTFA1bX/Ioe+0BCzUhzlIfwTrLIY4JVWtyvZmzsUdcMH2l80bTwStnTT/xN6mZkecHwxA7h
mWujTjU6v1aQX5Ivd6N69TMBTOUWJEuWRLDL/ddro461Wit4M0z4duUl9FrUFDI8A0uzumezOe9D
82YfqQuoA2Z0qCySh+dikT5ozOej7m3gKa8iSTWhQ0j6egwouxHCxiQBnM31redTkcUkfcipozPr
NbjM/ji2cHyoNbounIDbaulmRG6gPLGiZDb1dXXRr2OFlcB4POzf4H+tBmI5n1cjNlm+FJjHRQ6M
tAygfeAs3zf2YMtINBlB5SiMDo29xaFnHazKEsiqrig5pZqTwNxbgPwDT5XoKddDu1a+rmrsHG/i
7hHbGqJcI+Q6qPCAPdoFT0fUvUOe1hGyL4kBNQGIFJanJX/OY5DXMEKv/fUp6OJFdz7CEOpklwM+
2DgXkmv0saOO0z0IN8DGNReQBZ3mf1TuxuwFKPkJGyzmAT5/v3KSRTBqSSQnMNp/Ji1jO3Q1jzAf
sAIEiYA8fZlurVEw2WScVhNBsI9wHDOmNghk0JoXfiUpwtImDSejVaDdhVCgalYFpb/Zkt3CLRuz
emut7MmYiM4g4xbcO5Lbn0Xtea9ny1pF+FlV8yNdXmdM0x070+5HhTSepooYvsRGf97lqYkGor6D
J3a+WLFcmAvoR/vwrM6af2xpF60x0CEQvXcElXRbti5HYbGsvQDhKs5MjOoniMm/JRNhuVoaa26U
zAYh2n2tpagHjF1lVU2BOrzQW0bLnIHd3djNj6G+9wLunrHJBvBpflN6xYx8XIxO6/SZrzc3bWEv
NqTlXFZGYdeqLkAGAaJJUNOjMEkCDboiKhPvpuKvvO7xeGW0vrMMULHMpOS5HqUz75Yg5BKkk2Gw
pqP2ondMKugqPAY9ElcoIC98vqD1HaGtYYGkwQo7e1Ubp8uFk5L+bDTdPvabPYPQjOBRG8X1INPT
ZVlqhDNo81A+4FZrUEF7qAymOEDfSjp3zfNcMraQHCkaCbb2yInZ3IJiyFcYee/RkKgGqngKV97U
tJKxqN3baWuFCiWqtijUvsaqSIa3e2y8wiNzOdhWC1IYyHeysrx7nrE1SF0a4MzigdkwyHPj0zKk
39pZY2QhWSYoLMkavZnkMNLcIsbc8xrUPauffxdDNqvQqAdrrjVyKpeoGqYB4cSRzpk3n3gXjcRE
CNL6X8WdSBZga446r4KkQbM8S4m5PhCQ+Z9c2W29gQGNDJfTqFObVFNqLAU2rlZmkCY271qHLlIu
ZxWIWXaoKxVnqyhVDXYMEUw40VMxKIgXGGECywjxks35AZVeNswzjIh8aY7lgwFqFYPFIcQ6Pxr5
FRsrGfjPZxDbAkmDOljt+k5GoZvc1Sh0f+3uJp8F3bvJ6K0vULjQ8Py0xHMMkkAfZLgWGpieawi1
gfbU4pzOBTZd8OgJJO+/uzp2HwRb+xRirI2ogU2WFMzt5tUwZdhFfgj6d2AjdNHU/MZuAiQH9gAK
NQoz+LlJkznHp5TFyC5/DMUlKfLnItb8SNF/8KBttOaWRf7DMkqhyNAVutQ1OHOjG/lQ0vUlj8RZ
/2gqYbOfOgUlLew0BaTFXZTGHz7uf/CEJ5cOZKYo6YXW8nh8j+1jl6BAeABjuhAfoMBkiCUti+IC
FI/g8xo6k2gRkwfkZFf3A1gybVZb7O5J3BikYKXiGlEZVexkXPaYRKoaFIRB/acYjDo3yw4FK+UK
gm4xyjVwk/deKD+WDRgf9Yfj7WMZoWDFGJZ66TG77haqaI+JNFqSIH7tOfV/5Tn6wPzNrlHIondS
lutjBjCuON4UCJuzks+M1+lezknaGKHABEwdQ64qMBJGxXkWjfMUxU/lPDiDpjn1mtj/bvMo7AB1
w2xwAjwhmRMQNfwsosibG9k8tnJF20VvHYUXsWosQ9ZhVRBRE01wNEaPjaN6caB6gis60+t80SDZ
mb2MeDzh1Xgrf5Fd0WwumoXBV/QXj5pN+rPQf8PYgL1nzna/KVAp477iMOZNQpOs9HDXxoEWgfp7
GVrRmetEco+3gmGPbkBV+FSe20XGhodPY736nH47J7EJhWTGwojbX0H0b0eim04NTPtpaogv2/Qz
qI+F9KQW48vxYlg2KBwpsrUcQURJTkR+lxTx90qTnGMTjPPwgZ2b65wke0cjLrEMKHqZJV6J5sQX
YHKN7GTlRavS/1EstNk4suiNxZCf66rnsSgND15l+QnyIYgDBMfL2k3VQF8Dbz1ZULQrla2F12dl
FXBpl5c2AB28M6IXTzWXy3+RMSSf4doV/rJFx8aTEI4gFFVwW3uRD7bNhxgE5a/kRcGb+QvPMyBs
t5ccw9V4yWM0S7gSoi6qqoqGScM4WtAG5Drrz6Cs8sml1kPhrrJLdNNGVv/CYhXdzaGjd12SQCqq
atAw+/ztJKVKE302kEO/gSTwbXIKXTLjgdDcih0WdJA/Rm/rxhh9lKM85LtI15GI5fszr4QXLol/
CWl7uxZgCc+9fHnXVJDvHnvO3pnbWqWChaafKrHRQZi9GMPzEBVdZCmFVrLq3Hu3KshOIAKH7hHI
slAXw6ylFVQ+gItiehITiM2jwpmNt8drIbB/tYMbI9S1AN77vAzFAYnD8MQXA/pxJzfVvxWcfJPK
5znVGHv38UmuDIKZFR0jqiZDj/2zf0AsBTxyBBRnVz3VCCFBKmaDTh/9hccr292+jSEKRMAgyU19
CZgfQcwkQOgrLk6iXjLu1V0PJPp5GqGkuWLRFeEK2VwBHMnBlv7rV+j+sdrYoXA+DiWhqEFYRASo
bcHO3f5Nuu2d/FH0Qev09Xjr9hwcXGFkQcgmXfVlltqkhl2NRXEQeDIHDfTYyCwxPEEkX5r2hI0V
ugNz7kd0twmV9p8ksui0FwVjYWAcOBPp8Azt2CBmMVurvI3P9an1DHvxjhe65yPbn0Cd5Kge8wy9
WYI7yeh8hVpmbJwNjmFkd1hya4X6dsO08qMWY6Htlzzof4w276wBafNNILa9/IH6hxWjOEbex6DZ
x6Irt7pwXu7UkWXYLMzcu863v4Y6gLVojNrYRoKbJu8a/6L1Xi/frfGDuPw43txdn91aok4geOZb
rdb+86iqHks7xhtcvjOwsig2WTOpu2+4rTnysTdRA7oVZjFEdR8NE/E9hAF8qO2562nF1EjvQQyU
gS+7j/6tPfqdoEqgPVs+/Fc8JY/JubEKi7RFdpcugDa8EzHH55k2qTtBj4weFAVYI5rHXQPxOsZD
GlO9J9f66oh+ctfxpsq4I5hWqUuiz9S4MNYPq5Mz3mcPgxfbyDA/TXbqd3ckJcrsDd+LmLa7S4B3
8zWjKZfTOsPD9c955gkWwR1/w3lg8/OZUcsejG+s0U2aaV3HvSgTV0U37bv2o7tdbvmb1VdtpYby
GpIctnGS/SYAHnn/pMlha5xCoXItpEHr4Ej9eo6N1hy7G0WUzF584BLWqB8D2lUai/gi6sYFTLp5
hdiziKxIdP7dsVcpgDGWKdZEASbkb/kFMupoA6/9tjVnR0E7DwvOdgOK7e5RKNOjG2UC+5kGScfC
FpLSVKAkVJZg3FZ6q4bMhjb8yLTCTseJtVLWZlKIo42zPscLvCYNxF/TbYpbK8FrubnMTm/1N+yu
CgZ2qxTkRKNYDg05/mkvWXKCa1n6Y4i/VcJlxuTS8XdkLY6CmixJOLlqYKsSvqXVvTq/Hv99sjkH
179KgcrUtZnEE1ARdf0N+beLZhiRmVYVA6dZR5sCEnVQinAIDZTd2gWEo8K7lg+RqYORzJTbxJbC
7pJBlC4z2tU7XuFeomHjmfSjT1przJyucA8xB8vrCG316mlRNK8Sc5YnkjN1sJkaBSHhgvp4PsMU
VEy618gHj8ubAdU+pL6b58ZNnlhjgwzvoMsiqRKLKdhVcdmW+tc4kR1IDn4/3j6WCQpHogKca2JO
1lTJsS1y02h1esv4RrszSNuPRH7F5p7pNEWvlBzgC25Uj3f6S/cY+fxqFg8FGtm1E4TFukvqtw/Q
H5x6899GEXSxZJX1SF4HhGOit2ImULVywyUwMjrob7WLO9Uv7ozn451lHD2NgpG5HPWJR4IdtIeL
ZcSVyTejlU+st9FuhmW7txSENF0CtQqCj3PNvYH0HkJ3jc6bonw7ToOJkpcvK6el7+wiYjBhsVZI
gUtb4lGTSjrvVm1qNmH8pPdBH8uMriKWh1LQMkNUdBo7XD1gtUNN0ICYdAUdrOOPxTBC10IWPm3W
qQV+aep7JV309cfx32dsFc0ZtrRL20LGDPenoEBlzi9FzkuYXMlkww8ASqfijtXQtLxesVVCnAdq
vZhTcmssT1l4Nxi9I1esDBgDe3UKPPIikYepgD1xeOTjyAyQkzI51sAb69uQf9+AR52XI1rLYEXm
3iYDApwCK7xh3F60PIVRV/rKifg6aYBOdwwpDm592zND0H0ngBY8ZjHBVkvnmvpsLCE+BjNNIp7A
3IzMq4QujrhinBhy4q/dAFTR4Hc3FGjZfN4wZVGSWR4bBBVdZrb8DzThhfpF6t8T5oTS/rf5bYqC
AB25wVxKYMoYMLgxrYMfRQUjhmHZoAAgm0OuFivYqLXkTTbmZ23KWJPzf/P6+mshdF93Aq6/qqlr
uLJnGKbxgyRJOKs3Na8ZrPxdAOVL6hX/oG6IVpr//1A09Zc+z4W+SqHgttJlWE6K/pZPPAPZPiab
DryBJv/qZRU5grglr9n0WXwnjTboSH7IkRqR7eULBkl+4slgTW/Fd3bZ6W8eDr+XSEFEV/ChWg2w
zp9QA7hr/cWdghpZJhY9FfMLUjAhC2kklEiF4C07OST5U2M2BqQ9BrqKFnu4nzKrtFj5kH0E/L08
cuQ32BROirYYyMC4AmYAImgvGyLUHCH8ilTy8Q3yN4me36aoeELJE6OQEsQwZESUJCeNWzEY0I4j
+s0bi6djHxF/G6MgJK5R4ZolnDn+lPiNRz4baQr4t9tHwUehp0rUKzCTIHhvoidZRIm+PC9Lwtg9
1neiMMRo5arqOjgH14KxWy2hnjnFNreKX6oIWtDHn2r/Gv7/zVPpJu8KyiFCygHne325X/L6dVk5
O5JHUxnK26XiVLvMWY1a+2Eg7hSoM4PmFXJznz2xkAoultaPgzYG3UPsQlslGIL5pWTPhO8i8sYW
ddT0Jaw0IcJnk+4EdwGPi/NnJpl7mF9jv7ATDIUfb+nuGLq6MUkdtLltKlHWYZK0C7bP88/2Z+mu
vnbb2dE9aHOXoI3Qjckc7GfuK3XsmjpZwvXPiyH0ajcExysZr+DRrsJ6puzGB5s1UocurRDGzymc
NK1H9FAVOXiA6oc1yd+PN3P3cG/sUKcOmtplM0+wY4Dn0gWB5xu6o09DjMn6SfH1Am134toEPbiJ
jw3vY/TGMnUMw34qtSaEZdxF98sv8VW5QJ42e0D/mM27MdKCYMPwWJ1OjH2l845ZmjUTWnbB6Mmf
IuFbU7038coAmN2Y6/fK6KFwIcrqIeGJf46qLY7V7ZrVQd/LJbp1Fz8JOVYDDWtRInXep7pUihgG
m7Z2lUR8kwYI8rbc1+NPxjjqdJ4RQ/Xaossc8gNF9HM28sUcueXp39mg4IRPEkWScygeLGVy1/Kd
IyoRw+X36xab70PhRyzpia7K2C7Z60cIuEAv3SecT/xoftAhWcx4hLTPXcVdG4sUcGB8Y5FGiB24
QvGc8YkrGwuoxP/Qxfsiu+XlX31f2kLoH2/lxxviyCqFIYi+w0XiccJ6MAZIstMHmN2we792sufJ
5d351AU9kvv/KL2+WS2FKRg10niNRyi7op9I4F+BY7YiZ3bfV16jsGabGAimUjiiJFobjj2+Zhro
J+mt96tLfE5PrJZxxhmjc4sRRDKTtOgAlJ1faa2ZF09pxkIOlhEqqyhEmlDpCvykXs8DtJp07ZT3
jFPMQCc6kVgbbbTEOQTcx0m/LKuomkVUq/YUFz+gdH+vNenLsR+yFkVFIxGnznP88QRdNcPihvGp
MsLLPIS6dWyIgU8ahR06v1ad1sETeExsp+DlmxIWbwDD2ejkYQF+FHSAfTgbEjduBjpVyGczTxAr
0qAThpMudFJFIIrQYIoWRKYeEk/zBCe7Y51W1q5RKLEY9TALKSJUvYlv+BFTsCmr6k/g7QqIiISN
Aekl42oYcMrKzhgSnB1NRAdFg8pU/85zIF2IGb69/zCCUipRQEaLCD0nF9ZSKxYzujaUuxVNlqvP
3xMiT1CiuOzi0K5jb4xR/tbKDR9jSAd5AuGk57dVeJqXh2OX3h3FUzc2yG/YPCpVqeJiaMwKbodr
YwA94ji3J7GX7VLpbW2tnQlKdoL2U0HIG3Wyzau3bV/flBxEcHX0b4jZHVdisBrFkLAWT3ryNvDl
KVFna9Cg5CS0l7JIIMOqmomWWmmNjidoGSVV6a2RagnG/E9iI8hjQgAFrCG6QXmbOndLDF1DhCqj
3EGTurhN8q60omlw27Vy+DZmgML+bb+xSN1GYg9RXGMWSZxJqAeVM3gy/pyNCE3VrxuTNT65f+9u
LFI3EvSapBGcKcSifBKeRru47UjLias443fNKi46FAegNSQEx87yMW52dc7+MoxD8NlZOhS/OKkT
cM7umnfZWU4tepcIT1f0TXsc/RmlWahGcUHnG3YMuq4Gs+iIeJgl4l1I2fwO6hrjU7UdpGlCoBhm
APvFyyU0sh4vdvfwbWxQMS+i3HSMIK/jqpz8gHZTzA+WiaM2OeOdwrJD3V5Zivm+YcVaunVorETF
/jUdpl/1mpEA3H8QbVZEwYleCM0aRbiYeY970j3FbRuneFExpJ3dq/4SqN+1+3+7ixS8iFyZt3mC
wzHFD2DVPUuYjVjKf1SX3ayMCn+zFgPUXI49zMbqJ+oEd2EcfuvCWjWjQnWO/WL3ht7YogAmqdEE
yekLwpsU1G3RF1m8zebRXLsKcq1PU3xGQZgBMRLLRyiISZJar7NwRXnvg80xB59s+aX/0oBj0E8v
ZWC4pPlMvah27Uin7LKgQzdxOAv/99jZhpeeSZYksf8bHmFi+wgTKDAaUAha0bCM/dDQyDMg5Vtx
5hLd5/XjyH/DcAej4MACIbpFWOXqWihroB/0t5+Fy/KSnGa/+yPzaqd4jDGmpQbrLWEw18/lH5I5
utwJw85QpHo+dgQGCH2EWJubs80iXRg4fJRFjE7SFF0KQWYALuNuMT7CkY0NXliFAjSb5IU1Odxo
CufoBjTNdnrub0aPHXHsTvqpv7374wdtDIpRI0p6MZO4sL4oT8KXdYQ4QuoWln5pEPTOdgW61uON
ZBqlgKlSwSfBdXChFuxcvIMeuKemMTlrhNiE9JLfKF9Zw1q7AeNmmRQsRTkYArUMYVwv3PaRYbe8
B2fl9NI7XhrLDgVMkDifVEi7wEeS2BuW1Bb44twLE+rjLOJDljtSuMRnWShFGb4c+G5CW1ej3IqW
lfGpaCMQjIdcHqp8Igqf0pXYctjI/JgiInTXmRtMRW+/NGXIGGymwY62Qe3ZqPTFmGjV5DYpdBfS
r5I+2aPKQJGry5C2Qm1XNQtTqBX57K4c4RpVTTDIn/gJAisr9IQs9Kf0GG/ILdb1sbODEg96XOjQ
qghQP6a6NgdsaPSpqnXsYBehZCqbijAyboud/ftkgTpN6zpFiRplEmocuJcUKflW8+pkzjOro5Mg
+xb5sYUwZBiiLEp4htAjll2zgOG8XyfCL2M2cWpW6NEbgBJlfVcuzWUpchscCYzlXVX5PsxKkgr5
HZG4IhUw1RB67UsDQ2TLqr9xg/ImcxJ4pKXxvcvA+x1KPlSV3uYC4qyG+np8nvfcBmQzsggRX2jv
8nRvRRaNqdzP+Hza0wShjumma0z9a3STBCKm68Bu1mCUymRRx+06zcYqFYvmYh+pRRyDIBFeo8Jj
xlhwjlfGMkHtaqTJTT0s4+Si+9Ka+8yZh4oRUZMjdeUvm1VQjtnzctvEejdBGzlokLSW7CounEQ1
rOjH8WKuKjgfPrIxReE7piKrjNfwmfRv+fNwu7yM38Of8Zt2M0Cbpj7JZ/TPfWdqmnxwYR6tkIIu
kePKJSOHOw4S1QTXZGpJpuohtm9MQzPbs/xE6sPzzeSikR0qhbmTuSxpjN0viSYt8J4gIwJFxs+P
NGMdDCFtqtnN5fjSy0OwNgsDondNgKwBOsiYZkJ/yWcTpTYMXbVMk5sViV3H4QPIs1hVVDquJJ9Q
4BFtaOAFBssT5ZDaJA1N20IXel7zn/Lau3yYWXxqQGPUOLVLGZmNUvyvrVl/GsUsE8aMgNI0pMnx
VGZ8xOPzLI0f6tUvDiJwjGNAnIB2EtDy8EhVyQb+ox6vCRfL2lwRG1ETW+hYTc28G97VOXlp8klk
WNs7dFtrFHRoGNnQuUFAPWqovK6ZXCFEliLWIJ3E2WrNcIxdaxIZA8PCVEjsfnaMqSznBkWByR3X
2FzHe7kozHitLTTImgWLTWnXGOEqNkRDlBC1fjamiqGalU09uUaaiT+HUIxvxlTpA6VfBzfTURDo
0kxnENbsuT6ubziIgHFMnXb9eoZI57iifoQnT9e6GJjUzFSO4tk7hrC9W3xrh3ry9fkqoKYjIE5Q
uD/aOLsTQeshRxGrre4qE0xcHplM8FHhVrtm/soyNS+EGqjMSe3dVHBOoutWJkhO0iYv05oHYMMM
OHEMlr56ksahtY4XuguaeMMQviHBgOtQHjqJs9IOPPCqc0JP9fLKXJw54DBOKFqJXzggPbJ7U9UC
/Y5PTMlZfP2RFZXt7fb2N1B+WyScJOaRDL9tvxQ1KvvQjGhbxtTNjr9qaD4WJBHYLFwFLqpc5mGY
YDKz1fjpS5FnojUZS2lVWqlboyxVNjQVWNTHO/76ySj59028KSZtFmo9CPzHucosLqs9GdR5DJDZ
2T5NU6E8JwOxdZUeEc7CphAw+wcWpzo/xWGEFUqeKPcMdNmLvmAHvsLzmgoVaLLDm8VwfRhPyoLP
RNquCE1jY4E/lJfRXU1kHuYb9EnMHotqcHcLdQU4Y8iKfnWhcnUVcnkaTm4/vEn9z7Jm8VOxDFBn
3VhnOW/mZnblIbzUNdRoS9k9PmW7XwiROqY/ycw63bETyrlaVko8u4oY/ZTU2lxr2Vd7lu4Rywzl
bUI7J8sSR7Objr1V1m9F/WWRWYixc4FqmoHoRgMvGiZoqQs0FqtqyAtJcrscEqNT1M9WEQvtTaKJ
iQMtxIzhdrufB0rqKJMgkQWQ/Ox1fbjA63AZuNXyPmvPWclSgd15SGGuHjyPmAsHMRh9pyRiMxhy
ISBiq4zbLFRuGhSdTb1sf4CU3+8GzYuVzupWnTU7dpVfAvjjgpLRuCuqCtZHvufmQCmrvqyGmIHS
KAi95TZ3kxe0jLuKF/viOf9jZby693Zya46Kjxeh5MIFKuGuHj30LYgmotg+9vO9rTRkTRB4EGmj
PY0CcmmM0fLWqZJb6vEL32QTOrgxRJY1Pq9GXiYZZm8od9JaPR7b3XN8Q8HLELAEGKTfhfO06mEL
tlJ31jRPb+RTJkt2pk+MY7y3gWi3Q+1Rxde6muOeMXYsrRyyFv2KAVEhMUlD/PFKrkqcxCeM/yPt
ypbjxpXsFzGCO8hXcK1Sad9svzAsWeK+7/z6OVTPXFWhOIXu246wI2Q9JAEkMhO5nINgAHVUhAZn
zX1Z1KhiUsSwRt740vyM99lbjHl71DgjpygtleMVt27zsbh1yUcqCDSYXlFL7FQ+jgexV9BEHtMq
DJ/78I2zss1DOloZo+2qWGdy2MFwjFb5MjptS1euVM1Z9kCFsusncJ9w+/C3nqJ4Spg4MElHNMiG
+5PZqo2GYS7QEoEr1Q4bugY0+mHC809xCBhFwQRla38ur1VbS3HMKwMmRSaiLKkAjmRdsmZ2CZGn
Ai138ogqXWUCRJ8kkovsGgahKrGhqamilxKWhZqT0qN/pxQcEERLVzJwNzwhKIgdl2m80xoZHazA
58e/YhjbxlgoOTUXMf2TF8Gy2AKZfnb6NNp6Hii22JHaDqA/mK6Sq+YpL3OgD+szEIhAlkTFKAF2
q5IUiVcuMhAlq6p5LqVcvAFM0mxlnZZfzWQIH6ocFHqWFHcRsrOxuuunUbczAUzAFYDCd6IRdg9h
WeiWmZHWn6uiOuiiFt2IYm9+gnkh4rmdDdNigBwFzlOHD0Dsf6qoGhmbKphE1U2lNnPLSn4q9MLu
leqnlGn3lRwrNAgzYOoLPzhnuXmUpkZQzzZkxCCnggsjaBOzVybXLAcKP07zwWsIj+dj6yEAjfkW
wxjnGpOoeVJiUiR+0feFHd+nHo7Qll7+RvvJpnYi/2kSJJTXRorTJRliM0d5n82uvMTONE9Uwjhx
Wf+YDYmWckjJ1FqF0bhgsru8l1sez0A+wVSQvdb1M0TVuZYIGg/GCTZgsMebUUPhzMRsXvYwP1UW
8IUlnsQNmw3QHBycgmsuInt4utaqB6lA02Bf17n3BVRs6YTaRkfjAMjia2svuHQ+Lq9yw6aeiGSO
siUhMKQWeQIxDMaklexjIOCTaoebudNrzvtt/fwzQ3O0POYoi0iZF2AMj25YY/62zakuAreZPF5e
0RnkBrzSyZKY21eKaIaRA1yCtRK2HLo7FEGviN+lQI9WvQA5tvpavRPfR3u6ifzkIcGU5fIR2q0/
vsqvvJ6mzc9RJMD4aOgzgZ9kVo2oFIwQRJ2+cBM1g0oteEvCq+kxja0wp5Jfh7T/Jb3pT0gG+pXV
lVbdU0n2xtgZwfpBm1+lYOXcZquzWtq6T8cfxuzTIplBU5XzDO89HCKruRUjf8UlAemHnfe0q9Cn
xCvyb1rGo81Yf3/kwie5rYNUxWYADAXArZ2P+T832/Naqzli2NbqNp+FGuRVa2Cy0vt1/vg1kPJv
xTDPiyYPBG0Rv8Qkd5q/4hnldx0Xhnb7pFZUZyRSYQLZVrKhksNFygLUaWYwY4JgJ3eSWwPA50Bf
i2V7ZajgF3i3LAPSPf8RykRb09KOk24uKtCh1JvWjEHK2cQHacliSynkp8uXdtU11jQoqqYbylqr
QRR0qhdNqI15u8TQBR2tGNqs7FCaciRBy2ytiFJKxs4tw4GHc7DevTOxR46auZulZNYd6YTJreQP
WWruFRmWVnFyocGwcsfJB54Bs31dOAMxvwKcUdT1mEWGnajnclrObgxKTMdowGzZjpSgHJZ0fqjc
Jj2g6zGFG2j3ZLxdSLybg1+j+qYBN7xsQxpPH0PU3V7e+a0tQJJExyNZh5tjn6xzOYilMuFdNwfq
u1FUT8MUOEFn7oNkfNDyeeQkgLYeDagrg2IIOCbwcqw9lLps7BIVDn1N4gFRfp+WVuylu8VRfbAa
8cZ0t5yOKgJrDPhcyKN/9YgcWZzFiLKylfLZFcdnSc2sqX+bBF4r4WasoCoaondRhBi283sWK72P
p2l2Kx1zRo20C+NrI9avq7K05SS4SapbOUlpWNZXZmi+liK2+p/nHoyjT2C7wgN50vOygZEY5/gD
kKxXIBZzL+sKb5ks1ERClmTJc2iwfo+WelsEm7HkyLvJGmGESGmhnUDiKcxWUKQin6IhBFSRCmXu
6CgXKPC2JqiNYszZdw/xknJUkieBcYRCubRCkAmKm4SotzXA9qsEXo1qyyMdr4JxfKGmhITUuGad
BHI8EGjsWmloKMDlfguKcCPFOejFlwPomitO1LVpdo5Eq2uEfXQDCvA1p4k8zi7mCj2zEmmdzXs1
xGQo6C/dogJmdSXupS6hY3eT4+EwyK/aUAA37y4LA08rxJ2U6ITGvfF8WZ82N15FUUE3ZVlDJej0
yxB5l3GkG5MrmCnNphcj4dE6bTkx9UjC+gVHa6+SLJ7rErc/i1ugLO+0SKK1+Syrv//dSlYrdCQn
KuAqKzlR8Wg2LBRCLXHiadCmocYFWJ+UX/lFRkTfKjmqMljKoPmy8DiaJvA77gnSBIbBueg8WfKp
LEUIk0KJsW2qkVhtDFYecHGYdU618CXKebnF7UP6XhmjBnNsjmMAt+0qZXKdR9kzMvr2MA8JRbDg
XD6ozSQLCm//2UZGI9BAO9QzgbBxPwAXEu2zPqjSatrgOUKXmQoN7XeNV1yXIuVFv9tX8Ug4oyZ9
Zjb6YEC49jhbnUwhXkRPdHWrvZVW+BweQC+QhG5/V6R09HlU59vX7Xvp6zkcKamZmEtozDjVBCR4
FNO/r20T7C7vL09zGGttDl1gADFuxsAV+K2Lx7wbLb3+qOuCtmXJcXmbRvVoOxnDDWpgvCh1GNW6
RFM3AmfQHtXgP9JHxwzQ4KOFCRVmOacV+pcvr3NzL0EUY4IwEckzNmkWVooQS2MKzio8H4G1Xysp
x25v7uS3BLZ5NZ6TrBcJYtMoy60SJfFJLDxNKp2gGLy85+RWV81jI2H1SBoTm/YKeAmRaMFW1i9T
m1roeqOxzPO0PCmMXQEqW1M1qaYCw0yjiuqXmUgThdO9zhPCmJNm7Fp1mgqo4HxXq1e5FFJdeb58
/DwZjBUhA2pNpIAx7shtBnzZdvpINd4IHkfHvmqcR/c1IHgMNGvoilklNOXdRj2PPIO3DMYiAOc1
qLIEWqzn8wuAKu5H9aWvXy/v1ebzVUUuVAHGjIqAn7EJ+dDX5oJRZ5SO9L0eW8RPXP0OmeHYynfd
DZksQLDz0tqbtuFIKGMbxKxFd1WFqEcsql0hthQoi35aIQVUX48hoYBNQ6MVDwBx+8i+l8qEeROy
10RcHadOfoxRYpGB14+89VI+2kwWEkpMZJIt6ay6U5FegfaQBvWbZvpy8LCMQC5rlPvLp8dZEfto
xYsj6swQK0qn7raTph1KBbzQZtspfx8WixCVmOZihBM0pEZ+A+widvmiuHgb3mshpiepZFUP00RD
m1dR2rKxK4m5pmIkECN6jGaWwZQFfYNnG1I5VoyYV1x+NCh5B+Lj0uj+5Z08g5tb3/8asn0mcueq
fpbeDctckKIRr6e/0ruFrf0wb9vf7QN5S+zwIz00LySjAaz9o3AXOJelb53jsXDmqmNg+H+FR2FG
teG9WFqOw+JJYDYzjYDvHckwJmajUVK+qiLHR22mDtZ+GLT/AKEa/RWnAYxaKWa9JMgSjZbcUAx0
+zkGVxAz/b0M2OaB6WsTu2FiCp+w+fgkiVMVULSzG2j6AZPWV7LwO26gJUFO22i0i0h1iCZYeplT
NM+AH+EhaTuqxLddvC+VTznVKFj8vECrOGHWpk09/jTmOPtULOcMbBbIooC4DxxLRoWm0QEEiCCN
Rp0gfuNV5Ldaaoxjkcz5guxPj8YY0dbggtUVOKvuQtMP4uiPMHdu/o7JGVvkPeC2lOpYKGPGTVXq
6maG0LZNKEkqGia8LvgzKKr1XhLUXUwU5AnQ9hmjTdRelNMC1od8zbrljvYa3hcBUMhVGtya+8Q3
XsPb2u/c0C08Hv7wlg8+ks7GeaAeEqdZSSdXyVtLGXVXy7xZrTmhMk8Kc3UUuZUKWcU+htpPE6wI
Q/xDmnkWgCeECe/aSp4EpLkAyqQeSADIZOCZLHHj/nNLdrxhTHyHKDVXRyXBPEauWUouvlYZKKEv
y9h8qRE0RaNBA8b6rD01MZDnGjUsRQh+S9FdIRJ7xEzisJvEGwW1v2i6rVRMgMQSXcTM7prSGpcP
Mb2Jy8FK69QyAVl6+ZvWK82G6GTtXhUNDIOgXfvU+k1i2gpE7FHUKO7CvMHcZ23pfefkPHyJrdCJ
wD2hL1WTkM9kLnpJKjOSvnSlSoFs6Rf6r1g+BHjMJTdpZeAavl9e2UZMYyJ1KqECgGQQenRPV5bH
VRRrE1J8Wvk015M1LYsjaBUtxuvBVB295LVRyRtm5ViiwuTEkBMO5qBZex5QaQWJLRhgzIflrb8m
/vTU/gKaO7qbFqvBLHpCRcypgNtWuRsrZ+HBOGw5mZNPYY51CPsEDDHd7PaFebtoOh0WzSsT1H0x
KJiSG1KHjhSlO0n7EUbhvaT+KiPN0snvPlNR3/8R6zNiMvNxmriZw81dwuwKqgNAMdBZis9GiSI1
0HEu3Y/2E1wyXuiEXoDhUGe2ZZpHlOx4EdmWYwM0g2yg/0WF02UrQQsQcdpuaGc09Zrvi63Y8a/U
K/zeHl7QaGybKJZ4l7VvVWfmXp1IZKzWlJjtEEu16oagt3uZ1ERCc0sIOiz4OispRxF0o/PIucxb
scyJVMaKoX2mjciCdapepFpVhQYjtBf87sGHUteAKuOBifJWuZ710WMS1Ym2NkM4ucognSV1jWbV
SqK+TVWY3S6t2nvGIKqcVW4q0NFhrg7jSGiqFkshyEDz6mR5ttUp9DENGHKEbHidk51kQiGhT/PC
yHGBJnXxUgyW1WVyY4j2ZS3ZtFEY5UJfBtKvYBg9XYpWAsmxWh0COFoTqwzKp1wr9iQIbVJrTlMZ
N3WOCdjLQrdCE6ztWyoT/qRDgPpkEK0R7wqfkPphYsXBj9ZboclGOwqfQBjqwzqltH8kv/ksS5vL
VtEmoCsYrUW57nTZAWmNxTS+ntFX4agB4iD9IQJ0oF8QZS6gpw5L5/Katw3ikUjmPMs4QKdUB01d
1wxKz31/D8K/xUcpcvEA5e4gW2Bcwfp01hrp8i7Kps6iOVPGqCLaJ9mixBIq8ULApexKIsZeUhGR
9cLRpQ1PbuIFs7aDqDooqphN7YIub6r1TR2LKDqVravmFYrdotW2j5c3c+tuHEti9hLwn7Xa58hT
peK1Ki1UNfdGweMX5AlhrkYXIv2KUVLkd5JDHft9/jPn5ds2dwx9pmifwazV2UusQ0N0KXaZ6tbg
S74zxbqzAUeDh+wi5Ai3otfL27alAxgZ/Y84ZtswK5SGeGDNroGUVfks6bwAZCu+xIz+twRmz9pl
kM08QOZB9dbpBHm/Msf2XokmxcRS7cGRHOOtAEtbjbQHL4e0eWBHwhmrgmm4RJEwgOhqkUpD/abS
BtpknDTsRhR5skImqCvSMBhLFUKmFpN50lPS3AbVM4ZC8ITDwDlmOse+57VYcPSEfUwVjSmMYr/2
NN2vHXSKbf4AxZIX3Im3+Q6tXkg6o42OZzK2nsYrfSzq/jKmJjBucmolDa3u8zrQJzdvaIvWXRzl
M2ZNxMQxMW5SP0nXiRMQWvLyt1t6CvwiNK8jH6JIbNvBoEdtPjTR4ubAq4xIa+UjF+B3DUTY8AjP
LQzt4CGknsEkESUKdbGFB1BuR+D2Kci5hNfDvjyowMRMrnnIQVu5QPNYHqOcSKoDAWFN3Erv+Y2K
ZHH8S0UNCYNdyj7+M+6G65mSn0HLcbWbAdmxXEZfMZaahG3QI6VvDzjAyFquTEelg6M4lWdwUlna
lqJ+SzvDR+obgrJBHSB/Q4boM5X77EEp9eLK7KLOrToDILkm0E7pJBFNBfWfKtiN2cTelIrSU7wE
k5PWpRpe5b1uXpddn1yReJysCj2Ih3yZNL8nlSxRMovBjK7tJnVEEpDaGolRF5Yg1cNNMtfyS4DO
ld+BNqZonZaIQdUpMKhozotTjHkEmH5VtjF8iBmTwUCzZF+XVtuo+kOSkelj0cdqrzcGAL1KFbFr
O69muQxo2ArTB4AZevNggEfuIIxB5C26gNgMTTSLPfT5gMGsvEvvgJkIxhy5iB+bSJhhE9C2Pcfv
ulI175eN+kb3CsZ0VTQbwFsQtDsxbtds9WSI1XRBYCFa6QOw1Gm6N3aSh73/QLc6Jy79MjanN+dU
HuNFeiI1eVlAHpAAqVqYFlKwdEY7to4eUFH6FDKcRPNsCryFnivXqWDGHPXFVJJpXWj5ic7lBRXm
/FfR0dDDAGxGC53K7yjBAXUr5Bkk7pqZ29tNcz8loqK5QdYsljln722nJTQu1QTYdIWTKQJQfOOH
SQ0OWlpzy/vrY+1sz3UFATqazDDes1qzoxcHSQIx7vMKdCrXzS532g+pcsgNRla9xmurPQ8A+tyT
YqePxK0G+khcki/iEgfl4ibCYLfZ+6Rd5Tl38PY8CD+VwiiuOInLZKTCgmwFgPKs1uq1G3W8zie6
8tRMDlpAK1fH5OtiVx+F7PJeyBv+7fQDGE0e2kBfyhkf0P3oQJWjomtvHP0INnl0FUcUrPE2crj3
Zz2rS2fJqPHSJ3Evq8Ff93Vth+/xOl67XqlkyRFFNZybjOHtNKO+WOioDDLUZ3o3IksYrxooL+A7
Hupfgx8eksWXZVQC/CX1VbdEwpuXDd68ukcKxXihLC5GpV4I9Nd8jYwH5BYtNX3uNF4Aeh6dnZwo
W0aM0J0qoCyxuFICez8/m+itHYV7cUksM7hJhZ9TxBvC30jtQCZekQji8eg565kQuhENCFINaoeQ
AMt71NWKSshqfmTxlB3qqZdtTciB7KTJqUW0LrxN5rHyRbPVrFEURa+I4pJKWddyDOZ5GIVBZIyT
o3FT11EKZFJwZtvHYa4h9Z6NMMwyuQrN/IHjfDYOVkJnsyEDDx5hP5u9NQUDpm+ewEdpm7fIOx5M
keapPVdUpREmAazG0kWaVnZgBb8vy/76fuYiIT5EfAocDnTBsj2+wzCPmKKC7MkNvKai4/XkKyAV
9tvryF2rRqaXVtTwy9vsWr5BPTnhtj5tbPHxJ7BEJqScWy0bet1d+v0cV/uw6DjvjfMN1o7iRqRU
T01xXWlRWMoDalG5l2g5napoZyyB0/83U8UnklYfdGT0KymThiKVFzfLhbuZKLHdolkMhFAhMtYK
Rze342EMBCpA0pJXX3MqrY07xZRaPGnIY4oh9pgOAAv9KB6DO4KZwKYDLJWDYTk8E3nO/Ny5YUeP
JDPOrdZUAPHAwbllblo1si7L8tPoeX1O3AUy3i1Im2Rue3FtCAevaUwRhZqN1+jXzesAHmDJKv9k
0W6qfmdcygjeChm/JgAWRo0HvDWipaU6Au1AgG8TZOvyBdwUg7hT1XB+GERnHFmdKL2ozDjC1rwx
wk+leQ+z+8sitrQfM3kaWuoNY6VgP9USI4zKWgpMvMm04Gcids8GLcL7drYvi9mw4RoqpN9yGJ2I
k7oZFamA7u+K3FJRsHTLia78rJoHVCvwGyMrxw1A1g06NWCnUhkVWUYM7BuVhJauFJlAXLgoSpxI
w5RGKd/r3SdnkdviTBTaMKxPNPZZXYiFWhVTKmEQN3rC42af3wCa3246Grjy+2KtWPXTc/bMu3Db
uwu8H7SkYNgef05PERBHoIIF+ggCPdGaA4BgI3YXQmo6yGhI9bVop25UU413qlsKuo7eILMt69BS
RntmWZ5muTSQck0BsRXWNEMeoWxFq0RoCxBrW5hIRJNlTOy0emvMG5IRKgAXHD92e9LwBqvOwzCc
9wp5t4IfwWkytlyci7qci0lzE2n+lLKwokgy3pB+8CslGGgoIBQDOsrlY19V91TJEJ6spPEY/oWG
s1VI2YzRuNrg6dI3PVo5Cj/QJf9fiWDLjmAbR4OQhHxNRkZLUVKaTxFnFdux+neUxabAWjkcDFI0
iNXt9KZ7Sp3EVjVLEpFVHG3RThwM2ZgFEgG8BMpmSHkkmDk0QzVyYE3Xy5cd1y3ymvtxS4u73Al2
imeAnCamGPByKmvGRbrhof1t1HRPwsuvBM+RWx6B7wTO2i/5gQe0OCf4WYiYbaC085crMcWoZfYm
OCts4+Lg9at7Y2uVr5MAhizOXpzfp9NPYe5TB9KjQOsB/SSmzecylo+FPv7KBpVj9LczGkdbzljj
wARho9xjySAhRsaKxK4AkILoNyyxV2Lg4YP7JlsP8eySHElkLHFrpuAsGb+0C8WZP9rV4Kfgq5+j
v5NWPbfDp9u4Or2jE82FMhsHaRVmUk22hvf6c3bAkupOb/IfDHFlo718irZ+xU/pbhqDo3UylnjG
mB6QLRD7RFllhUZhzb3AiQo2rD2Wh8QqgZMxFYlF2plqcW4UlEiRj/rrWZ9GfhfRwK5tRHufaU/R
VSLzsglb13RtdlwBZMSNgXq1qsBY2sEGZYPbPs/JnaE52XjQG8EOrvJU4jiXrZ3EdA9qJKggoo2A
2UkMRmdyreAQK+F5Sl9J+I87m3T4S3QVg2NMOR+an/EeJEY/6G5bhe4kqH6WVjdVxqv/rrrGKj6c
ArDjvgpQLDiH0qSL0TQjDmvC0HYOFzn9DEKUT4yfl33EltIfC2JeF5LWyqqe4DE6o8iVZZqdDrql
dM/C+FtpuS0eW5bqWBpjqaql1MSmmCFNo6pGwwcBoCOhM0lOWLqtHdxirg+IlKMV82zkpl4cbej6
+6PLPYctgCEDGY/utriKB5IBsrHnCdlcHrA4CLqKMG/KXjEVMpQs6pHmyG5BS28X+k0Wyf+Nhh8J
YVbSh6CUGUzcqKjba/nTGHO70dYzP1O+IwmM1VWjAs/nBhLQLPKnAkcUcn00epDtvzP4vXkwoMRY
p6TWIuFqQI4OJh2yrNfXCzUOqj0p4jUw6H5d1vHNIEUBMhsoSZB2Oev4Cvuqi8UGaqfcYgj4hwAk
vw9MQOkWWodBMvCnBtmcGwTWf1Gp00UUy0QUkSWMPLPWqE/nJjV6pEIa2/BSvwUIPJjnUysDpaqG
HEz1HNxwx762ju9YKJNVzEHylgcLrvT6wsXU1ccK6lHuDCBnpbe82HlL5Y+FMcenyiQhYyjiXlWy
k83An5GAXJ7wyrub3utbDuL0UzUBRiCJpxxHGO3kffYndZYr7YFco1HNQpLLC295aLXbC4OnXBGt
cIqMqVqmMUsWUdPdkFxl+XWUlvYyhd5lzdwy84r0LYS5y3XfSkqlYlWVmVM1+Gyag2HclB2X2Xfr
lmEyFQAzOjDVziBJlWwKRS1EA8AiUb2hoT/cgofhYb4TH7MXGJHH+U3h4cusO8SaEbzuVngZZDnP
MNw6s0ozsnwFHMY9HgSW5KfPht05kb88x9w2g629PBbHhG+kD4PYKGTEMu0uWXZ1GNIov5HmH//8
yIAcAbxMTPnjDcsEGIBh6rWsQaimJ8u+q83PkEwRrbTmfuhyjnps6eCxLOYmt6NaBcoiL5iGeR7E
1C4BrLYsnAVtFtGOpTBXODTlSFRijMkJ+aJRzKdMNE0ytxC0q0JZMEPVgkRdiKp9viivTSf885H7
Fa8ccw8Y2FIAo8m85MSR6OYs6AjZssSSy+uhebl8ZBs5v1MJTJCjly0AxzqUH0AvLR+aXeHm3uIN
n/VIkbrVnAl8DqWrDm7vX5a8FV0BsxmN3UDn1NGBc2q1tHEsyzBBGNeEVWLH7XjXTON1PHY/AH76
RxJ5TdtbuXcROKcGuNVlxNxsSgclX2PuSbfm/Se0FWT2CoP2IGC0INwjYSzldAB6QkAbS7ibEkcR
KN7nvJu/roq9+McfwajtrNV4j4qopA2usW+9wVcA2/hfIdhhpUeLZXe3ivDLtRy6OroS6XDN0V/W
xtaOGo86Kju5lQD//2+0NG1GFEei2YIWQdU30WNoVKZYjUxlq7/RXgWLOAHq7XhU3UpO+yjYPKe0
ZcaPxTJXRSN9opEQxxsNAI2v0DHW8Xibzy4LWFvQCf1/RGXAZT3V2WnW87QUwSOketVOOmQu+LNA
Lhm45L5+kvHwNneJx83nsDeFlcqcpSAvNaklEJLEAKip86uss5bpbWh/mRHHGrB7+CVJg2Yg34pL
yTr2oEPJjQw6qCbbewHoAsTgeVtW/1kJjFfXekHJgNsCejwgDApF72Xoclmk1lZkj8ROGP1uydNl
Q7N9akerYmL2SDWrOQERO0rJ/afyWO0qt7SE1eV6AtAufqd3f6dozjoodqWszx3GKOsTAuauILSq
sEbmdqFRwNvQM7PGymGcbtV0nW5k0I7xPn8x9v3DGknHniphCo3ApoHCwMmfFCdyZB8NjNcL+vYT
m7PFvMUyF2NIDQA5IL/iipFlaAADR6/fM+aKF2JVn6JJJ2fwzJ0+27yK6lnijV0+czlIFc0y4FTA
CuQuAMLBZMQ+9AZLB06f7scubyKHc0NYCBc5zEJFzrHQZbkrQwACim+crVz14thDMAti0xvBKFfC
FEFC6xie9Jjsoj/YTCu/Vn9q18mL8SO4El95T5WzLlhWKhMGCHWM/l3kjdz8k7zLTvMY7wO7uBJu
9CfkbRUP436W+qaDDXKi5r+8oCrznpj1WQK7AhizhnfzEB0MAAOCG21ntmD2wUzpOuICmEfrH78G
2UWvh330vh6FiMSpAGM07osndPTvTQuJlncZIQC/1fcMfpCVxpghJUnTEpBrIAv2xX3tjxbad5zJ
75H13udW4Zcl/Yj35k0LFubMj28Tq3PlK/1BodmB3PE6j3lWUWXsUzs1AiZiceJfc6t4eTu5V7wK
z9peRWd/apM78hjtec9+nnYz1goodwQoHthyEwSfUdo4uvieCq99k3qX79Gm09RMZDuRWcXgFBMO
yMIQEjAvwNG0xpWW3QOexCmJYBv9Y8FFxvoqF51f2m9pzPVRxyolSw1pIJB/KX83tryXP7XbUKf1
TeoEdvW0ktwZu9jSTVrcBLfzYcVb7GW67DFOhXQHHzbwLBD7S+G+P4q5VoYRqQPweUFktk9vhNxN
r8aP8rrxG2cCmwitW1t/rT54LWpfjX2X9oK5VYkczylI4Vdix+dyADy0P4b7CrQ2ZAeG2SL09MIR
JIdgohNEyQZNVwgIJwC2cnHQybOeYqOMz3l6W5DpnNKB9jAHKXDAaR/ZZe2Y4mcnufprT3wz8w1p
JW9qyG4hfjNfzflVKDgj/r93GtNVNN8QfuXDTgIK2/SojIdRBfmTVFM9ea8kpwZAlCBXVlvcBulh
SD+09EopETDPlqDflWBlbLxUptqHMLwGqV/Uv+r+WV3eTB5FybYD/T4rxjiEYUKkuoIChUCRivJD
1Wb4TE6vs8y7FMydj2Yja2oNRxNnNHnK0Y/sg6LD6ff1i0ALF3S0tuaodyoKc8JHbedIjmUY7Zip
aK8ayjMGa1RwSVMYYwC46zAIVqY9rb6PwkOX1DRtwG2qGTtEFLY8vl+2CbxNZqIUYCpGgjZi+fU4
PyX55KII/1b3AseF/z8h2fdhMjEJkDnnas5xmPGKEipbyW52Knc59BgWi63oRrHkp2m/eNnLfDDe
Rp/XuS+z6SXm5rOVZ6RWgzFIQHMJOitrsVPHAA64QeUIyKiSJ1ka7hodd2hdx1/NwkjEg/6A7izu
TC3nhL/wq488rBI0YxuD1eurVlMJMIe6bBdt7ffKbTy+tvwE/XaA9p+9Z2vPaMpZSnm1xBqV9/VX
twieuq/mfUDRI2GHrsTJ5fEEMlaWhFlQTiHcuiamXogCAUW27fGy4m6/mr4XxZhUJW8WUvZQ3GQH
THpkDXq3BsM8l9STrSmzesNYodhspS7vsZYWetvfxHsJpKyyi5qUb3IGhHjbxpiiIk7SXAtwToUp
wsS01aseCfTytv0/j4PvfWMMjDLrRlADZA4B3vLD2CtAVRbvpnvzWnVzd/TxFPqXAhkLExhkyfC6
Xg9KczW/9NYhHVQYYgpyDl8FsZbHkcjbR8bWKGaGyvy6jwPeP8EnpuZ9zSHXiwWBtLtG567Fkci5
01+Tskd3WqyjTCQLrHZ20L3JFtDNQQC7tq8906pmK9xp+3VQJw6Q4pE5HuxsNojR0C/TeyTc1Ku2
HxtoaLIz9oUbIKKarACwM1+PW85SzxpZWGlMWBekwKf6CiJnCylYu3c0t/UQq1cOYDLnn4OPuaSE
SpiFLe3KM+9yEX2nloap2AdeZ9imCdAB9S9jZmadbzt9q2RC0svLambQS4vEobHrXVDqcakvNg/3
WwyLXSskmdk2K/d3012riYySt2aBUYJG0r7KBkc1guvL6nQ2WP21x0cSmUB97rS+6QrkSdCVHr4A
npVYgazNiA/T0AqzFGmiZkFtsK6rQ05A4GwhAZeA79IsZdvssh7/6LoVVqmwSxNUAZJ4Sl+GZELo
2VWRHUql4tRlpnPgmr/AN86il6MPZywYGlXbAM3HSAUAot0mPyTMReSevEsia9ivnU2Nl3nlFX8c
Y9u9H0lmzFoem01KFJg1EKYDpsoDp7joybMVHfDjYq8EKakVS3b/I3wyvXjXaABdz+H7/imOJXt2
jLkDfHSQkgr8xUEJ3ISyU+xgjp8vK8hm0Ha0WEbxdWUR40DGYstccsroT6PM+1IeOXZ004x+S2GT
1ko5hlMqj9B7FSSgGfoT0CZ3eSE8TT/rpRSLohUEY/WuyV2PkfoBFD225Mee8oZOz9TSPGSRCyrs
Uzvaj1e8ljHeGhlrBtl12yJN5xrljG68X33Huctn5TJGHwzl1EiF6hTH7ZqpFvcrlIvkq7sVkary
uPmqVcUvXD5jXeuRHxjAabikAs5Le1xc8aVy0SwjPARPKmq2krXXgNzWvip/Lp8gTygTHuWRPAfg
iULyAlVoGdCFGgxx/B6KL+gp4DRT8Q6LsS7NXAbZJOFqNSYea6mW/czrxr+8Ho5PMRg70jRkECrk
3lDOCH0FHBArOUOy52UEeEthrETfNqM6AUHVzTUUufvpWkgSzm5tR3pH95exEuBlrJZmhm6rHnjE
7OzW+BPvdFpg0DxyAguAyZe3juMn2SkaATzFrQReGjc2CztMwZw6zeahRSW4ygMb0Gg0apLPyzK3
k7TfizQZV6lKQqqoq3PORDeJkVWX39rUvMaj9gAcbbPfm6ZgZ0ZMjeBXGlefnfxUpQ0Vm84C35Mf
thh8LySOWeNcCsJYlaXqQeNdQ1HNQPu5LNIhAUlOU/T2aP4PaVfSHDePLH8RI7gvV67NXtSSWpIl
XxiSLHMFSII7f/1LamLsNs1PmJl38sFhVwMEqgpVWZnsGzAwd19vAucwfVafri5+Y9E56ZeQQyfN
hWanU1ne1xZ4C1p+wZUFhc6Qph0TZNTCd7CSuSBouCeagU5VsR81noQT5yAZK5/C2iTVWdvj4PaA
P+FR5OfGdNNL5sWwKgRxea+3ImeFnD20Vp+MNFYyQ4waKVeddT4rG93GON7H19u4/PAvPLS1igVa
q7EkKXFYlfFbahoutY5QAuVcw78EsFYRx1p9LEOuIFFrLanQiT10QX5iXvlQupBz54JoOF/KWn2p
TOnNbO7QRswZimKJRr2M5EEv62GsMYeKA0jARu3t613kfapVGAB3n5XFGdbXy7eS2tsZT3aKEwPW
mJ267LtUiNEGyKM4kFTjXq6WiZMcvO/17LQjc5q6eJyJyLnHm3YNIMhEkPv9PR4uRHpipW2zOOwW
oJM8UKCqJ++4icKyQX8dQ2tRJAcXsAWa+j9vcypWuTouL/JFg0o6Utd8qXywp50a18Szsbxkd5Rb
A988+1dGVxcs7ruYZHjJ+RL62eJBF/Zxufv6YGw/P65srO6X2Te9LIzoE+LBWTjVcVGOqh1UTvfz
/UIL1wejFzv8aL7pHq/srm5cX3apovVLNMeULMlzWy/284iX4qDbGeVUiXjGVncOOnRFK6nwVJEi
Nl4Xl6+YQw9q2r1oxRzIYjF4nG3lfbrVhRumfiLDiOUtbbE5FL3cyz+mW4zN2JJH9zm1TY9Xr93O
m6/2dNmGq5CTmhLIRCS4FkP62bYhyxQ3S76zBrTSIM9hXqW/VDOPre0veq9P33lldXF4V1Yxpkir
mGFz5UDy44O2m3fDad5Ft3Qn+qJbnulHC8FL+LaA10bf7k1d2V7la+jG1ao+wHb/3vxMfixDfQtY
wVH22k8NJzezoQTPmUveLh79NrpO2hoIz6v1AF/HnulxIdBpd9Zj5wrAG1cBr7mxna1dWVt5HiuV
G3FaKtEpdEtFr/B1zC8WbulMmd24Gshs5xMmWnz+kOZfiODVl10H+FqNwb2ULrvrN6YDmH3/2Xug
BzH21PfJVZ5kLoRgM1JdLXfljwgoZOJuKYfkWn4vaUXuAD2pca4n53auw31n1XkrgQIW6i6V3cmX
kf3IMJX5tQ/ghIx1oK8UVsygmsNK+gLF/Mku6tbODKT0AuWsh7dpK28jS2g+1tLixJU7U/pp9Jwo
y9uvlWOpElOPCgUn3ki12E3EqHHUWioCpVQy/+td23LVBuTUFuFc6L0ry0+58iaVMhUlNgwTs8oP
qty2WWNn+rkW7uSCR5mx9YGuTa12LWlqKpp9avr13AZpEbvgkHVGvHR0jXJWtZWmGFC8wtAUxhTk
NYxgRGenJXNm+vQYoX+ghoM/HVmghV9vnrxkBOs05drOKmNoTAliQlJi+ktdaJkgTD09lMB7RQ8k
YLvGnYHlB7nAbthNsT2fqcOr68vbu2ouc6/Qafpr1jppCqrUMZY6ODQc3cauA1wt5UB2daCG7Z55
nebIZ3hopzxPb81OOSuhEKbfYmobnLi/WXk3NAi3g1INhG7rQf1hTtKeSNT0xaDzoj0FCio9DCdp
h8joCg7QdHei21z0d3AUg3Qh9wVIBfEKF5s51vWvWEXIIqkzMavwKxqvCpMKGJnEJdiMwZecIQQw
2l1wSc1O57gFbqRaGe5NM0+zBn5O2JU32mHcpc6Een8GHFTscnFQSyRaHz6QB/87R7ZWwbhKBzVJ
F6wMPS5Hr3ZKhx1I+Fm4+//FYMwh/ukmyoYV1dTC1gQI7RzGe9WtjxLAyP8J5oqzj5gi/dOaMStZ
oi5gutKbHEB23fpk3Ld26wEF/shDtG/X5X/tI3BMf1qrm540ZOnRiPt0tzDDTgtH1KOUOcXbvEt8
w/lsyx108BU9QLkAuFCnCLifc4m0//w5DXEViWW514d+wZL8q/sv2Znb74xPSKQC9uya90m/DjKG
uHoREKlXtSpC9ioGkwNkjpP5ZlgHaaDbzXGh08nPXHJq3hpX0aa3SqWkC1I5fjLe0ZUDugpI/oeu
BFRlGXni1c45KbohrmKOiLlIEEWj9jvtJR8A4iDalSEcj8trwm+54d+X0RBXIdvI/o3nBVGs3D9I
GXqbWg2Spo+vQ85WZLu2s3IxcjrQrlygGcsDvMAXw7yYl3F52ThpMJgW/7wUk2GoSW7gdAyOdZYd
TMJBBFoDZVlvl0dY9Ao8/AsQinM5PDjn8vOTXmUkoHqkQ9si+YFIyb57mk6ZD5WSnXzWbVDZ+IT+
B9MPnK+3BryMesRkMCcafqdjqgS1RNsQM2eWxoslp5ykgZPmG5/e72qButBLJaEC3qnn1tW0e9FD
Rxy60QMLWwGP/wqYLZ534Rybz0L8lc0pphIdQawDH6f5yiENEAs9+cALvdto2d++9HPt13YYq6pk
uW9CYludneObffZXwQUDlaqHIYhCFN497cb6Dh5b1Dn0++EghQtdb+ZN32KXfPv6vmy3GK5+0crl
qG1ksX6JkhjdCcYQL7kgD4pDg/djgcEFW+DkQLzju/I4qSmDInPJ3TXpCI5BKt31PNQh9wStnA1F
swEeaLFxwTygi/krjzjz/Qj1muEBb2Iu7Hj7wWNAAxiNfFNUV95gQLskaSP47bZ9hncThQfOV+IY
0Fb5xQjJgmoG7x3QKfF9vvPBHYuktQxf8MZ3hgP3lb/8f38H218L0lYZRlUORpUShpGZqCs9RZrG
EAKzkKpI9BpIhQ5er9akA+DIlZ3o0D4F5w/P022flF+/YV3jhOKxnDQTTmZRI/7FHzpI0GL2X0sr
/6uq8NvMKr2BirGSxeJnXtG72nHe6Q6uAHSflgHqSrV5e7vdMLd+G1wlMlajSmpS41v2z8tsh3FY
MjhMeDx2J+IASn0e3PFJOlX7/IzJ4B3nJG09ycBQ+++j+leLWe0NOc5xVBtPdFCjhrcx7lXXwm1f
dNBdjrntJPy3uZV70cwkaRc2KlTjomBhFuj3VrAMPvBHEXjnZeVZBHXUGMiM4cMb0y/nwdXMyCeT
bHOWxLmL6/7y0Kisn6E6gXqbPNkZqnw5pkry3ltm7iNIhL4ne5lXvdl+SuMYQkxKAiHy56PuKnKA
Tl3Luhinxtp1nm46wIq5o50GjZ9DnSt5MwJkVHYVRI56APsAYiQXlLeVBeBp8+snrHKrEQp9s5Rg
4R2GPIrbGmW/BD1pyIo4RiB57JS/pz4vRd0swFwZXblWuY8Fs2piGQ29we4WuDxEnMdqBDX/nZLm
PufjbiUCV2tcwwBjkRQxrYHbQoPUbiY7/9keFXfeVQdg42Zg8tiufu78MuyDhJtVcjZ4DQOMoAsy
9AsGsY9pqCtjOI0NcHlj+gLhq2fOSjnHWFv5vdoircyWFtnCDrTAq+YdeQQy3l5cgXgwbnk51j+E
5V++YE2WUlGjkOoF1Nl42vvkfc6O3Pb73gOht0P3oAdyvl4jb4nL31/dGaaP6ZQSLJGwD1NNbYs3
Sc8zsPJuVat24AaAy2nYBxseiXX39QL+ITv7vWUrn2YqkyqZAm59DW/NHiqMsbc2OS4ulAWpz62W
bT9Af9tbZU5WJCZDhylzfKLeVZ+A0cHIyHPzKrnsvEz6mEftbrxLga+PShsy0nfyW3HiXXmOI9dW
fgY6OHEbLYMGFCNiIOk0qJ1SXjFq665dxUFt5VcqqStqFAxhROzvjUiC4qCw68VRdoBTLd2vvyMv
5uur/G0WpxLEgviO4/MixNH6mON5oG7mg/jUZa8J/lyKoWhP+dl33qtjy6ddLXVNt5CrUtk10M0F
p2Yb5vsFEAUY9YHblN5y1dd2Vh4lY5rUFgrig/w9foK01Y/pZpE9Ux/0cN7T18nNdv0jNG846GnO
JdRX+ZSJgarYLGBWg2DSNMv+1PQ/vv5+vJUtP+HKkcw9phRayuBI+uJUKl0AV2232rBPiLYnTfXy
/zO3civ9OLbpuFQTpR54mRQAjFPdXygZwAY2hV/b+ofy3q8rr69cDBPyrJqWOpcaTLXT3A+n7Jy1
4MggiVtn9gg6dA2Uq9IpuTNc/TR2jrVr8C78H9/gv3/IyvdQQRSrukJmOu1j1BnT0+cbfMe7DZvl
7+tjunIvRjTmZFjuYna0zvE96E4cFBN9457u0Ou/GY7lJ7iT1wz5h1rb7/WtPA6dwbtuZfCtizxE
i1LichFRZeCvkHMj1nD3WdDKgiyNUvEufx2hUkMvyaW18yP0MhUPJWmfh+P/h873r8UZqwdjqaSs
RvYNXNRZ3S+D8pmrCwD/Vh57Qh0DpJwYg+O9LnhudY3Sg5BWWsXLQz875jd9WPyQPbDL7fXb0Hxg
3g0UHj0oHlNPtNMLefv64vBi8xqzN9dQfC1V3NIerOeJ05yAdFPDxq1D4gt4Fu950ZmXQBkrN6R3
45ixAjfEuOj7fFegaWSG73lq463jEJcGJWeNvIO0ckTTALl1cTGoWl5RvpcpD+nGCfXGyvkUJjXG
MUICRZLRbprOJhES0IlwEsF/6Jj8Pp4r31LKciUpxZLs7vV9vZ93C0OacBKCNqDc/IW3aysHU0ZN
Xk9WBPK5SsnRLOmZTu1sVFlic44gJ4kxVi5FVlMGll98H/YMfkUGoqMF2UNOkBg3wEebgNyc2eoh
41cxOBFxPVnQSVJRdlqLt2BOnvsmOVdGdOrNeXSavPleqAUnTG3t6fW7bJVbxFNqxim4z/06YfbQ
nerm4eu95BlYZRGzGsWRNMGBzdVDqzx2Pe+9tfWtrlew/IDrHGKGaEMFpSMox5jB8pkSvJvB85mi
o9ah8xo7EGT7SDk3eDlr60LetdXVDR5TOROlbLEaPyupvBtrcMOku7oFNZRwk7W8J9dy4r6yt7rQ
Q1bJYrs0Cy35mEwfggqG5Pwg5ToQzZPD6EsMNaevv9ymW7xe4+pyJ2UnUnlYpibsvrQZGIuW9AET
QtYdhrwxsfQfDHlvHxc8vsBiiZqSudrXQRsNKixv2XG4FfsDkblqJlslWHQdf1lY7aSltIZWL4Vy
a7pMZeyqvWkL7N7Ku6NVvEOXy0+Mi0YlzswBb2GrzcxonRDRwmaaaeQNxmsD/sCvvxfPwso9MowR
ZKWA7KQYa+ZkkuUNrcJT2tmGWiwMoKIKvo+/yI9jsQJeFbwcfvoTk4v5k/Qe3UX7ZXg1PplHoJuD
7tm4owfpLrmfjkvwTILohvfK3IpvaDX8+hWrS8+ULBMNEx+xoNTOIf/cvQs86ZfNwfxrI6uziMGB
LioXSF70qEPtkbrNY2lXLtAdx3QnHdgBhOyarUORS8Jcnc1POLcv/e9Vro7q1Gc1wNb4AcvETYP+
EQMLCN/MJrTzeqGrs2kWMRtEmUi+kSllYEbidK+nVoEBg1EorNtS0GtjPw61fFFnydxnA2R2TJIJ
qASf5qqff+TWYPa2UGSkC1WhpMROWcl8AJtbp2+bea9YSjzs/ofzfgX6WQVpYmplPKu5CbEB5SDO
xnNqSLdfm9g+7dpCHS3qugnG7z+DC1rpUqYpQDktE9og4Ds0NxgLv+2CDlywymlwY4f4RZB5Mgjy
jcEufQxw3vDUyjZDnC5rli4i74Xv+vNXRHnTNX1Smn6fN47F4p3RmQ6eBT8ipXv/esWbIxI4cb9s
rRICsaurRmnIsuKFjX/czYG2/88aC9sB5srWancLK6pKDdMeCN3R3XCzEFgzME6A9wFoIiT7LreU
svz6v8LolcWV3+ijUSy6ZSdHf3QBLvBbzL8TAAtYYIQ8oPamk7oytvIfaOJNtSIAeFj0GHVVUZAC
JzMX28KzsnISQ9kpRkRwRFuXhir4kDHTn2I41FNLvNBytwieeNVT3i6u/IUmlk2bkML0c2isxYfm
cVGUWwbr5WMV8MpQm2xJ1ydyFdeGQm+FTMM9XwrqfagchgDtrrBxxp2Ogf54R/aLnN7Syy/2sc+A
DUt2INgOoTvvR0565tIKbEbaqw+78jxdkTC9kARUVIB9BAd24ihv8sv7Mrzaf7R3fOqbzXfW1R6s
+9TaoLLZLHBTGo+FpmorbzkK1kYgu0YOMAyvUrwJwzF0XVSAYQWedQ3Dac0EBccUX1gNyhvztTIh
FbSIBrLX0p12E9xesaeQdRoAZ/zaAW1H3d+m1zgcLYcEQr2gKOPX9gjiVX/BqWQ++zYE6d3ywTsX
qeedjBF1+S2JHR6iarOedLX2NShnMmumlDXOG9Jetw0lnLKlnlTseUvdvrm/NnkNyElIB9XjqUB+
bdxPpLAl7UXgdVI2y5DXq1n52MHq5olo8HjRSTiT3XjIHelOB19eDzKx+FEJlo8JWJVjOkIo4I5J
Yf729SfdDl+WquPLISczVu5igBSkOWWV6UsU9Fxj4abZo5Fe1FSzvzb0D9fkt6WVq0jLWJvrCMe2
21PkaNRPg/jYQWmTuInHq5JtW1uo9jEpJi8w6D/DspaLc5RpMQ4KFJZlb94ZYEia8eDMXT4p97a1
q5R3tbZBS5R0WqAq5c/BQ/q9NxXUAZnXFqg9iruGWxVbTsZfsfLK4MrLQb0xmaJldAsMnU4UgOTg
vOAoClTFppA/KbZJMXiVha57OaDlHPRigL1/4WHzAEK/AP6Zbr8Xfegao9pIT1D94ZwZzjLXXRwm
/vsp0fuK39y3lwxMZvrDjBpPe0dyJ/K+Nrh5639vq74E16t6RZZbJI0x6Qx29Wc1ehKmcys9f21i
sxR/vZWrSw9EIU26pX5Ve3ogOoJtHCKgwb+JofW9Piqe+kYd62hdeHXN7YxOUkF6rIo6bvvqzFQD
kWYdoGYMnNsQkQI1aGKXwdC68mWZn5QeRxUdDojBfb3g7WmE33bXs1pp3A19vaA4krD7ae5ViBp0
QeIOgdWApU65v9W8DiJafTAdII8SQswqoHfVaSf8+PqHbGYG0LMBT7+m6kgRVh+XxYaklojTylQj
7fshj9zQvHjLv67llYlVvtfo+aAq4rjgtSW/D9tz84iRmaXTuRxZJXXIOT23jzG3j7T9NIAMqoi0
wFSt9Yx2nkNmTVy4g/NC/16MkKieKskey8lDOtjbtTw8jF3XgSoSyECShhmdvn29vdtr//0L1um7
RlW1aiOUm+X5dYpVVxZzRyxBoqblYS/yquibrQjo9smKDuZ5RVn7htGyxkHUkFs3AOfrThMAL3ui
u85dhLrMG+nl6+Vt21MwwSXLILlHaPnz+KRiLaZmocp+9ZzWAMfPLrlLXMMTAEZMcX/a/40aBUJW
UJcFm+rfMk9DnzRJZuHmRHDqoEN6mN0ss8ndaAsOZYCtTKDR7ACCIghqvMO8eV2gZ6GqMmQt1LWy
+9QzGqEYh2ofgF1ZPjvayHGFm7nHlYXVbVErqIOa01LJTzVHfcrNV/IQF7yq2Gabzrgys0pxgIqr
rNhAObh91kqbNPYYpphVmfcqUip3fkIdzAGf23z5+sBsxpIrs6ucwBQM6MUvCAQraj0m3RcJ6lGq
Gn5thfeV1qdSSsRhgkCYD8/mg5bYNkde7XL5L/5yalfjgKuARTVzMJQWF+1flS7BUxZVUu6I1uZ+
XZlZ+Y+RRio0n3C/yrG1k2p25awD8K3yvt6wv+6xaoIQAypMigo5Jmjar45DocaQbiih5YM5QCRO
+T720iAPmxCP02A4/NepGuxBYljHHxBTwUjlyt7U1lMN9h+G7YO4KlJRZPnymYLbKLLBYMztxP2V
jC4GIbejQxsX2tt/SYL3Q9yzlqTTJ09CkeKFtmhbqXZ+q0KIl6sju/5un+Y0RFRNUiHFvQYVzT3k
PYElmqC/mXaO1j61cYoSpcxt/K2P+qchHZINi47W3w44A81JRxLIQYw+HQvvO3RcP/kzLfShDeJO
EO4CFJNzXNZRbTG6qHaJoqqb0DFdfb2WgCeKilHno4DvqlPs9ZA4ycmN2NDbxuQdzs8c5PqufZqz
LOjDAFAPoejVXdMkJludoUHVeAL9Fqq2ankfZ8TwumFUblS9t4IeQrpu1ZbDj3nUsu9VlEFellXT
bUdaSJGyNvYGcZZ2VAVJP4GCd6AhdtlZPfSvlWTkQRIvTMyEkfsh0zOPpVT1JaaxjxbkTsHXt21r
+zSkJJKMGA0tilV1NImiBCPsCeYsGsVTchARd5VTqr1r0Nta5fWP1gFl2T0o0uErmagIy+sMV+2a
YbAMSMHmsZz7dVY2+0yKQA2SqMRnc8PThd1cnWzIOuIjatDa6nDUhlDMnVVAAkYFY2cJPFuTeK0h
2GVc2IL19F/vJSrqkLdSkPBogOn9mYAoiRmliT6ASp7RS1MjnMyNde46iFJAnXav05zTFls7fmwn
tATB2iziDQ1xq9XHkycrE6HM1PqDYI0Yn698DIC/6+IUplXzkKtNWOI20rHngNs2PMrCjYkOI0oS
IP1Z/v7qFTbFxNJzRkS/TfPYHmhz1+YCNAbF/zL/WNYHjbWFswbL/EsjpdI0IYpjqfW1InrKqXWu
ddxt2j4zTb7/+tttLena1Cq4MYVWXZPEot+DsbZ6K/V3VeQMGW24xz9Ws9q1ksSNBaVRwCw1663I
oh9lykM8ba8Cio9odID7dj2DS0gODMQkQOgpS0CAS7pbK1V3UpZyDsCWG8TcOoTdVUWB2tkaNQ0R
kMrKddL7KcmhG6EGNP/OxrACpzwCjdZeaCfZRZcfWK45kENzJ4pReu1VsvIwxRSiRMF5FPsG65y2
BSikagNBNzxSiEGvKjetGHO+71+jCp9nSUNvFWqpYExY3xVDGtSYSC3OEgqTEC+x830BJrk3y7Dr
4U4BSgoV4RmTfG3QPoKEgoIHNQvK1pZ5fHabH+nql6xqGKY1RrkZUxHnAOjT+KVAxmvEnOR2K4uC
B4IGLRKaRSJu5Rt6g4gCQWLjZyw6dHrvZBm1S3N+lkbqdzQPSV77Yqc4qjLZowaAYfUuD/+DR7z+
Eaulgt0HI0UJEyEoDK5Ngzk1RgeHDwJGkVry/ocbfLXgVWQ25pxElQpbekyCoii8ctRugBpwvjaz
EVL+2NeVo0AfV6dRYbW+WugfswZxh84Alw4xb4S0e6CKxSH63PLx11u48hokodJkjlhWxIQbFlme
xkpfmJWTLhYXRaNhr0HYRErcr5eJdGZrpRokhi08p+GA1wpV1UxbNkpW4zczUUA8PY+iT8YyhoxD
nliJP8VD/EHTlpaePii9N8U5KW0pH5pvdZ+qs2MwUuzRFq52BJdy1+qFsl/6zn7aaIB/anm3s6gE
QUvFghxkMyhOpQzwwKCJcFtNHz0c7AzqEhJz0sQgt5pcFQ+sLSAiEUHpULPFShTDjk7RLu7aovLU
tNKgQ6TqKQVrdDV8RGBYgwgIpE8zxxrbEZrooDneqWpZQXU1BU2DjwwBtFOSHjng+IJ6gGnUB9ak
IqD3vfRqVhToTWNId0bfgN9/xE8T9ZmCDtGM7D5ukiBOaHRs8gQkAwkiTO3MlBUQlshA5Tz0qZU5
uWTUHsi05d4HJWwfZKOcXYScdPA/cmU3RQokQDkC/ReL73Krvg+m4Rhxt0uyZDdYWWRPRFccJUPf
YexqO0G/w+vNtAmbcQQyMZaeer28qbLmuaukZ73QG6fKekcgY0AF+lBF4mWhebbwyrHFJntkanpL
h8LLeykAjbrTCJCn6wl7LJsCUyPqfZ9mQZJARC4v+ue4Td16Gm5kWn5I8XzTMuk4Cfnt3AnfKMkv
KOMHejy/DqQNtUyo7aEa85uhlM7xoB6TSr+QXLzR+/IUa/W5n2niWFaNt1UjB1pNwCA41nI49mmO
KLFw2oBHKU+bbznJw6JVf0qLKmldRuC5yQ+FSm7k1vip5pNTSmKI7YFaUToGLIq/03E6z5YQ6kJ9
q6fxeU47DJ6XAqibM3E/66CvYQT6wYaAwwv/LiQYeE50/SiLcenNQnvoKyukagLIIqg2bWCpZltS
oU6YsgsRqXEehdhw85TIDrPQLo7ESPUioTPDDJAfW6V6YbetVLlUUqH4EQ0gS6m1wWZ6eYyG+XEg
88tk6pNDsmRyC3yTTG8zWycM1KFTe8MsI3YtCsg7M/UXUkn1Th6mKMzV+FHuB7Zrc/ojixCV0kJI
PUh9Vp7ZJhkmC6Fj3Y1MsZlYt/jXrWCDLKLG2Yf0Skdjv7TiV4SB11Fo3mJp6m2FNMD5UXqp8ors
69jsbHHOE7tlQmerbPw56aonRdiigQB0JeLGqBXKMIYJFZ0CG9tqDRh0pA5Anlo9mAlETSgGtiy4
QzWXOntqqxepiw50gqxLWoFicyrUh6GSMhDWV36SZLf1wFzNYPvSUqFrb363aKt5EGwV3DqujDCZ
uyyU6rFwZLk4VawTPJX033Wzfeo1E9I15Enu9AdN0Pcji+6tub41KiGcBWCosjIkZX1OR2wtwNiV
bdYWdahc6p4k5odmHBp7mnvRWRCWx6IylLBMrNruytavo8atSLmfVRLGsnajtMNuKNIf2sh6lIgq
XEPB7UvohM3WB7boZ8JGake0PyEncnShexoGjAcPs/JT74f9RMb7mFY+Lgj0ift34PTuy1w4yXTa
zYN2KU35OW1TYOc6/QaOblGlyb9JvZI4swxeoDLJXlPQLymt+TiNGPJoyqiy5S7NbVBiflMtqjt5
ZQBlKA57ELOcukn4mElzyVqyLxMKFTo9v0tEqXFkIjJXigAA6KeXvKYv7ah8yG3SYazQKvZW06V2
FckQsOtIGYhdA+9ZRxdGkkfRyCFo2cmNO5llZVuF2e2jrooCo0bPUDfJ/VwojauazQ6pxZs+DjhQ
Vpviw1bEtZQZEskDZvdFISaOKFWXGH6jifW3qqcXVUMyJg5JH5Rq5jeFFMSzftf15GlCp06U+vt5
Km5Fub9DJee+hqTmlKcB2FegCtdCml62npSx+pYnmI9UiTtayQ5TfZk9JOJpTqxL1cWHSZ6AQFPV
5ybrXbGZgzQenU6lu4mQ09zRYEoSV6xkP+qmQOkVqCEnD6NVnYkRe50E6FiC6kI9Qu2S7ioRNO8T
WjR5ulcE6RDr6FsmGEYv8ihI1XQvlPXN3Jn3llXd4MPHnkx79HTi5FbvxJeiqI+iJB8g3rSLS+k1
GtIKmrqgt++IccvkNMMxSitHSjC7W+YAZcTaa20Wt0wBsiyuoh3IBC4jlqyIkk9lFmrz/ILqhIv+
mCP2wFkhuWSCfDC17L4TEZwsOAIlY72fE9nTZsx06dp9xcxjJtfeyOYjOkCHZKQuFaqbSMJYnWF9
S40RyNxoFykqcNtN9KNOhnAq+lCAdBMqmW6tWo6mC+5IwGDaGgi7+gEPQpeU4/OcsWzxMDetAfGZ
FOQkNjQOShDgqrJdygCAAwZ3nhLzOCf5hQjd/Vx2Z6E1PuhUuaCk8pVsvDVaCSrKNBjL2U2N+K3V
Iq9UzMpuBcwekbaJnEjAa0cYGaZJBOUcM+G9N6FOMMlxaMTqswx+b7vGa3iAFlGU0e+1VT7WdXpf
TD1mCGMBDF9CN7tRnGM4Q45SR41HdPzE/jYa2qdcEiy/6fVAt2ooPE7F/awWTiabHxpTdqjzQToh
Aad8hkGvRHgSWf+tHPWTJOsnywRtlcEOcoG7StTurMvNB55ONyyF986mS0HJXjHTM7JkV6HNYZ6V
74oxBcZU7SK9dYAHaJyOWpkdIaH3QV3pM4nWYPhtHlqjxKevBTD155WrN0phx43wEZtlaGWNeUeb
nF3kpM1dNTa/JZa5l1Eqs4cySRyGTXI0Ugi2ZVl7uR6PtSY+T6w6ZR3bz4UlO1GRCYcx0nonUQfF
k5BV2XPfQF6SlLnTshhHisz+mIPqWqhaj5jmYcJ1m2oSppCyyBptl/UaWGDNUYeDFWKEfQ0j0gU7
Eat8M0r9m4isx8Z88Uuq0PMg6AEbihczMvX7lIxQQVStC2aGCmcmPdgcLOkNw1iSMwPOA0Q/xeh1
KRVOKvbfxlKUDrIypTeLDfRdqPZOEpyUmaXJKWUWuVggjneKTs2dQTBu4iqe93JbkocW0KD7rsmF
NBxks63xbO1qDF+O6gMGy1PdnmLUBAQ51g5M72YzjHJRfNGzxAysDjN4aN01aCjW0GfA4H1Oe8kZ
IaRw6U0iW04ri0gqo171GiLljzFgCHvAkcp9ryYI3m3cqMGc9uK51gTxPNWyZSN21MGope3OzIXq
zYDf8IiVP3WskwLaROc8km5QaUWpbrhJKHmwOkVFOj17rRC/dcb4TgbVzxPjOAiNXQoyPEjHsE8x
/SZmwzOpxJ+FnvlyTfdRD7VSKX0tOwqfqLYnvRB6X8TDvo4sYD9aBPxseRmy8qzMw41ZwKsM6R7j
N0grxATkzwJ9UTvyXchYZ8c101yWMCFIDBkxxULsoZlyqDodbpaWEKBOTobUHEa1C8U6vilS5lk1
TTyxT101iXxdjr+nkE6npQjNoGEINVUJakt7bGVzdCw5Pmp1+1ipxg9kb8Cpjf/H0ZUtuYorwS9S
BCAW8cpi8G733v1CnN6Q2IRYJODrJ3vebsTc8bixUFVlZmW6VWYFwkmlP8nEtqdnT651NGz9GDGP
H6yulvB0taYDRxyelHgJJkwbZbncbYMUxm3LttXAQ4QpEaP9OAYanlYeyZBETtHQ4eL0a5lpNVyc
TTwAFBZpUS/g+hBFnlWFO8ViaQYUNDgD08H7EGY4SyVk4oaqjPyggaZlGJHVw8v7YPnnqp6eET3z
3G0kxt34LSFuf/B0dygH76QbekVQ2hsLzJxWo1AJfCrgONwGT0FR2REjXRGHI2kipxqdqArrCbeu
TzMAxXsCri7GKesiXyz7YObbo4/kks+JaSuxOEt8zWF53kywa6kRE0iaDIX0cQkmDaeUDUt5rfkp
q/65Cpa7I3CllrK/ur4tEr3oJars2U2mEnfpXIpPqzBPtrat2PPKmBZyLxx9JXPvR4G9Ir3HjN+A
upMC01tUuH1auQCibHqxtvmoSXmqiuBZKHbgZpKRhPRZC/E8jGVuBc3nPLtvw2q9cDDVssKq9WYg
/F/m8eoNy5ayEN0C+kW0RAwfD59k5JjO+snvGENCQJA6rTtEQkvsiQa48uwpOCt0LuiGB7EzzNZ7
aywsxNdwWNUoZPIRsisrTG3Yuz46ZkGz7uzmJliSpluhCh3rKsKbvDebn9WYqmYs+9hkyvs5+O0d
2JXOi/2g0Ne40jrJasi7CgqGAQpnP3iiK3+uJH93unBnr4iNwW3wNxrOlzF0UCrUUY5Ii6tQ2FeG
FUGGVBvblLtlMikvnUOt0LsI9UiHqo8Wsn5hQuqSrVoxJfU3peTfwQ3jOTTvq2axIOMTDXEXtdWI
pzJfOyP+uVZ5UHzduW0Pp7PwvbD5BSYz75OxHpZRmL2yQVMbwZ+R0efnlTvCC6oe6D+Hdb9DuAVR
r8sXe5E+3LZ0GDXazLehmcoTmieT2Azty9gur2pqn8naJM0qv7YQCyITJWdsnf1rtTk6st91FGtn
flC9LT4cX6lXPWOYSrdSp+gg9iUdsraCnY4btqlf988l+Lpka+RN8CJzQ+97MOabtf5d1tt5C4IH
T7l3f+0ysbFfpyU6EvhIvYZP0+g/LK0+cytEOJdAt18665EURVzLGsVA0B0m/yHZ+Po8B85pwj/V
tr3H3Jo1tbosCDuOeVtiF962rDhgy21QwVPjdVa+rLgWugDk/tgUz3wyH+tYPxA+p7KlWTHYLwHe
U89GM00brKoAR31uu+EGE4G0Xja0NwjFXv1dY8KPGqnK8Yzb3K3ql2moTqybzlPTPPuNs3eXMl3w
pXpu1ZFLzI9tI8xwExdbIGxI9E+rsf6h/nwXvUaLsG5nYroDq8QU+baXSBk+27idYEvS5F2ARQsb
Blf11h9r14PmpEJX6vv5iEJEVXAPNVr3qd+NgQIdZZZjo8WlGQU6fJlx2u1aHJmIcn5o7TBuSmyr
kO0wq+DkbMHeavhH2+sgUQvb9axmL2E/0Ie+ptjTnsBP2BN8tY0zPSp3voctrRNHFWUUTFU22G7s
KzXgjWQ/DHZuPS1gJhHAbGSkQ2z8bko27Gv10UrL73mpv1lRf202+bE7/9Eq6legFruxbZ7JyM56
KpOu2hicWconbCFgT733otrFD0xRFvppQlOrxakb11cmXSe1kQKKyT7pAnOqDVuSwB+CqO7oGe/G
bRoGWI+OVq7ncE03C99HznXkEa+IDOvyovZS4YLK85zXCQhAIqfxq63H62ZBVIOGpYq8Ut220Ch4
xLCrJQfceH1lxe7kPvWTcyEmPAeeyJqWbhEyQ5+KqbgUBdKRJLkQJV/ttb7jWV/tBvk+uv1Ec3L2
SiuZgy5uHdlETbc9cMAhYEtS09FHuSzfgTNkXNAIItnT0ignMSWgiKCmRxeNu1s1x4CrGcUi2Pe9
eHWl/SWd+okK3PAWyFQeDgfiT+/YfC0jRudrj5ku6v3iS/p+OjhqjvvegU58NEcLADZ3JkgqSb/T
FrodFu7m0H5xwHlEg9AvbYFnpuj07DbTFFtF8IT574jN4RfRVZnGIM7K/j4Ik8/tssZQpF0nT8YK
6ZVh5SWchmu0uv2dTLgnW91OMV9XXDp4QpiUM07c/QY3bOmDSFzJiWrv0rfO2RVbKibdxFyVkLMb
dvSbApNdna0URaF3Mrzwe4Jya5h8X0Tx2LckXbr+F9g1mjqoXbpVP1eaH9dNHboG6JIBuNzOeotc
OJOguQ4u3d+XYkt5CMb2n70U75MN53Gn6GSkEPIYN5IAZet78rPyfoktGEJmjWsfNa+hkVx94DQu
iBK/Nd9jh4VIQ5bg0PYB2gxvvllrgZND7cNggovnqhobmsGtmMPPOaTPA7We5sK5IgXkH+HbfWzV
c1OSyyihmrFqHIkFV7/+sAf7A0zMvwpNZkR1fTC4Cyerx2GDhYNV5kzbr2TovoArXKQ7r4nk88Gv
27NFsApq1pee9/vC7WJ/7mLqqVM3we0R1XCbRLr2BDP+iCnOj03o7vTanFVH0qn3jmjV89L5wXxX
uDe/5Rge6iPatMe6D880LCIyIzxHnzxWHvvGjWwLtkYk+APQHoyvD2xmh1KDm8GW7RiMKS6YCIFN
2cjhAtGqOOTzbh3e6HJrpxMbx3QLTMa6OpqsG4QW98qbfqeVh3tqbQtSAznMqTQfdpOtza4mKi90
78SMOyKxZwUeqzh1TnmwDLkwVv0SF9dpa+jTTFxUvtB58DUrUtL0ZWzbQ70Le5DZRdEUUMUE6daN
1wowadD9BRjoMUOXnLYdvS8SnZACcgK77qUyH2BnolmtsUvKvOqxddKE+QLAEWX4hFH6Wfk1SLFy
xwDw47xj7gHEWIX+xWwy7+i0W+z6RZb1tXP4jXg6c7hJ/A4rVQKGPNudOH/s+vLQj0CvrB5YyM31
MZAvCJGQTjx7fjyt/cMw8FhixmLuiNRnDmRRRwAdUx/LgeUaPtiANxAT+CbNiOVZmU2kufje9+wB
8fdpGSvCH2W45doVu82rTt3mXujm7tG2RJvTZvOq467VNf5uOweGeVNL+eajY/MwioXBxxR6n3WH
HAQc3Iw7/xbBEfNnR1NvX/jS87SpAszGKgmF2NvDK+vlRzir2+yx90V/90MXM2bSvuw+Q794AUz/
65slxwW/awAELprGcwAzUo5XfXOvplv2+k95ueIw/U2nNclpgf0b7T9p4OrL0q04ONOj7eMrj8tT
b1iOZJi79Iazt3U0Vk6Ld4fni6h2HUHa7/Io1W+F7m9ybhbMwCi6/9ng5nX6AgP6U9Uo0F0smooh
GfDO9JV9+sOi5wXAuufnwzhApPjeOXWirSr1GghZbHOY8NxZZy6DXDKoChIstieCTXevMvHg2mfN
sYlgrwlUKhrdMOA/1WabrY+06o9jsZ9rFa+biKxp+5bodSJp1QnMoU4e+uImsDJGhyTsWRzqNcYW
H0aa4TBu1X7x53e71ymB4tdHb+t+9FN9427aAf7E9lJUbncB7YqFOZDirwb5tK5bOjZOxOozA83n
Bzzqhg8trFiwd3u1oerD3ziweFIjxECwNoEVgDPPmfDpUVUjZqQgXQOwki3FPQIfPoOJXbmAspY0
9B6W9ZeVPJ4bmdnC/aMOIiHg3G7Q3M8a0Gt5mUWQuLKJF6Dqkri/uCESZ8AvXZhqj9l7Ny5fg0ev
QPJiy5x9fdR6Av7nAuGs91ySvdMskTb2P1K8AeJPZ0WSDY9GyAWUyxj7E9iTwUZJ2qJ6wfLOBhi+
PXXopHQDYKhys2Kc4sWXhzZokqEX93kWyQSZkFw+/+hXbsElz8hE03OvdF5UE37sm9c+yOXPdnUo
gRyQVyyIXucaziSl0ycYla5DCF8fl57r7tOfl6dxHeKh+LB867SgVKO/iloeAmVeI4qP0OuYOBqY
dZt2Ic0CZAzh/SMAU+fX0MvXEL8WSJoKe6ZQCRzUaiflDOFlmFhDsK9Id+7k+N5bJq1Jt+8qC1TW
dxXC+w1AqztCZuo6uWduJezujI/1b2QJr4ijdI178IfvpiVZYd2H3sqRIMmFutASjS3wtK5kcOhx
j02g97XDogKlBTqcHCClXB7aqnzdnGq3kClW8s6WCcymwYRgoQjO0Jwjet6l1itiuxAG5eJcyTjc
ZBiVtvc4Yp7ARcya81i9khbd79Sn0NIjTuJro/dQkqg3TTRa6olO+dibneG4yusvbKYkwYbVfD7+
KwIvmaARGhb/4vgTzmRFTj7C0XsLeZ9lm/N1O0rHzT0+ZvZ2mf3DBJuTMMiWlty28gcrvJG2r1WP
71NmQw1TInuJjfW9TU1izesOVC3cQkv7NG7WHNd1/RaWBuySbsZjCGgLjS6HLM8vLfxajOerq7Gt
NimWrH37iInGjXgpnqjk+yYAiwS2SACECj742lDU8O1KGuQSyTCVU1jGo1O1cdi4n4G9PYGD2xd9
ibkoyPHSH+g4JYp1e28YYhcL++vWJLMoEKlaxk6oELxbfCOWKoJTKRoZERMnBFT75NQmghlgvMjx
uS7VrvOwxieanQ3sATVn/Ju2AfY6/ZfyRGp5HOWNnIrmH0c1dADnoJWZpZUtdZHQCUg33OF5h0qy
ZSQAWgUsIzBVSiVwaiEizbDVimm51MtXMW1xS5yocbF/CrBTII+WO8XJoUNqUCgit7Hvg5lSVmOA
7PzfueNHe6r2AVChbeA39neGSAfrqsp+ZoU80L5M2cB3iMSNrdk9cKYy6HX/AeR/kOWD3dwYXc4u
CiVr3R0v6J4PAEOKDeIVnGXfYNxkKp0hoousBrWkWh5CsRyNVec1qK1y6bwItlk3oiaoTfTnZJqc
wruWOUMBBBkFsw3jmj6wRufSrp8UZmHu0L3rwGTZxdUaAvO2+3vNMDvQAgjsWvC3jfKTayEegrqp
VVQxm75DW8XL6rx20r8UW70rCzfxmnnf22VKSGYvCPDzzZPjkzTwutij60PQ0Qc+mzZeWPCxrmKv
sHTeANGuNn6snRoKGXlRUiZtg0mNeBGzpmfDcKsM4C9x/QNxhu4cm+mAsWIz6qTBforjbnjH25jW
X4GDKmzcs+OIC4Xf2qr3rekTRh4xVDhNPrR4fChL7ixSog7VxKNgOPcSNxmyMBAdzt37JmRGJmCU
8JmwBUPjD4uQrkh48I6jk0Bvl9ROD4fjZg/4OG20myzc32HKxIQ355IcJ+7s5fDIbL7nHTS+NAPL
mW5tBTcVfsAcvR/XKVlnsiMak52Z4rrA3d5Yz6Yx+5mtPytoO3CpO1+JzLK2Q1Gp/WTuEv1eP9qx
o75GIIkDIO+2Mg+AwDGIm9z2u30/A/7HokXYyJQLcvAXnPAKCBBsiq/rwC9uC3UFpm8TrvhYhIhN
E4tlOLd4dyEQoqXENelWQ8RgwhLC37NZ37YJnpSdyTwqnjsgp01Qo/EcEN7RhzHp4dziTm8APVhM
eXn27GZMm4a/Y7pCqgbtQ7lTVnFZ/L5to9HGrNP8KEtbP3bA6xxeYC+FV/axU5lP1VvpEJZZUzkP
xaifB9iygV4D5D2GS2aR8DhV4Z+KswaZDL7F1hZeJ/3bEgsV1o2mrgH20FMB2UEtPOdhqdV8ldQW
WYfPzZt5BEtOzQz4thkRv2ika6e+Rn/jCySQVdEmj9TFE2lkVDYW1jjefehFwmE6huLaDe8L/huH
BmRy2LmxZF8EYxjZdOQuC3Qy6GVb78/wpXX06Y/yrtTX4oBNoCDHId8ooF8f5KVSn1twBpqSdNy6
KM/bdwA6WxMmZAJdLiOBWqGlA/MRN6b+fCgpe4UwJurY3Ygu8xVEKYBHR+ipcKn22KYJiZUMzgoo
aM47sCUKGxrz0sbV/NKFUJehgajHXQOCF9czjRc+W1D4EpZYngN+OyjGHevVlFYWc+FGPoCRIhKi
hXH8tcqtfyxCWLCy1sYujfBBNDeD2k0EXewiu4OFp+VO4Q/XRXguAy9MqiDY9sXGl7Mk7QzNWUEi
zhXoxU73h6YSTUJsGxKjEXwvb4WbFOgjI3ytKaFLw25St9vNHwbr1MwLd6MSsHsM6nrOjXZN5rCW
nSAnoJES0Pi19Ucp+h8lrA86d148Iz44djesOonSd2KsB99duxsPy2hhEvJwIYNRWXO9IeNRLBs2
zLAgcId0SwFYRrPDRsecBmRepdXa/gpAAvcRl1vWd/WXnO/AnKLVIARV49yt6xLG3TzFLTPvQc0z
OqhXZDGfEO2ZsUmcgDlhDvhTJy5FPgRlkTSD9YothCLyOppqxzn6WMHz+2EPYVRKKcCkqqZ2ou3+
UlUA/jzf+d2EQ/KhgTl1EX6F1k6tP4Fx4lVU0apJymad6Sa8EntDpnpLrQS41RloZzysdRu11D8I
PHAkqfuPUOzvzaAyLDND8IDNqGKL+8JPNnfYefJzJhMufSxBFN3NnQGJ4wZ2pIvqxyNEp0ZD7wBe
WhI1mX1osaQZyx1h8q6C6cw3tIiuzhRiTSGYAh0B0LiCxoP0iO6wg2O4jjla91gEV+g3MHLRvVfi
xsX/9Q93C4UF4OdJyC8wXICtAYKPNPf9qzfDdsJWB285slpFcvuBd9MvteZTx2XqCJgX2njXRsRc
Sp0DxTxRD+6eDfoWFw43PITjAeNpjYEEB+2k2j4zeNEUjgJUZtFaQa+CF31cKlg/4Hp0yT84RmUI
CEtGf9231ZojTu8I0UBqWm+ncPd6lB88NGgkFHk4d1c1LzsXoPZs+Kkfnase4I0BGNDiwJ1HC4an
6g2wdQF9T/GAE7b/c9BsQqqiQbuPcl4uxPY/Zl3gbvu2OLDOcnzlCL7q7DAf0Poz7xXAwg6X3WFg
2HmYIesnoLllPyQ+71BGi/22fQbbUTnzsQctr8YQHdH45Gj36KrmLWww7Kkr12GitjIRrr/3ufmw
pTpW1XCv7Pp9bubnwHKyEom40cy8N9T9pB/bVLITmcQLBo0Dan/qu9A5wFNNsZ1DIUyToK1kGztd
hfk8xMVp7QKjf0CSnYvga/BNNJUYrLY7Et8lcJb1yHmZdyV0mf/r6v5crYFxYSvFBecAD/Noo3AS
L+0S+dg/mpw6vLAKTyXY3KQx5iTa8ZVqLL8h9jyTBoC5Rd4WCVB6wLmq3dSrOhSHOu/qIRUeJsce
nBBzd4rAG0AcwmXMGrbtjOkfGmgsjAN1AKtfvW3Oa7V9O4LB7A8pmBxQi371Vyv3W2BzY3uy0MHZ
ONQDIxHr+WlCx7pQwJ00+gsPNxYAJ9aDXWzjmkOO0r9ZeG+t/t+s72GAZfMKyfCBjbr5z3SpjeIu
ynQdugNiBs4Les0KQABSrW3j5KK/jADwOBYKe8gVCRrN6j6NHw71AEM5ibNs/9gKKdLix50cgLSS
YwhEVHzRDQzNjPZzTbw/5YN2EgZSoiqdfaXFvhPkDre6o+sBJu0QtLwGFeJgdTJjfTEEbGPT20ZC
IHVkzRrbTlqQbJiVoCgxl3Ajt7Lsj14AOtC1ExrYu1H+Y92SNQ64nw5JBfzSrOMvbvNDiV2EdusT
NUDGAgPqtjtUUhzKsHpG/xlD/DRHMnCvPcZO9gepruVNihNerOufoxiQ+9hCauZsLou3azCFqhnG
oTaN68VJaQHSqsds6yLteMZ5p8AkmvKARI/c3/yo79YX1n2yFSYYowA8mJP1WFk33o0ZUKJoKOrM
HweMgX2yDvJWUzw5g1GyuDjyCmw+Gqd9NVKU2zYxi45b+tP8/RrOlKECx7RDGCLQKftz428LmwBJ
0UT3Em0n+Mylj3vvjVYGiiErcrzqd+hRANwnCAQTJ+C7cfISX+BGmUJYhW73gesvWdP9QE02eNjO
VfSRAoWmPgWNhQraC6itFGCNdR9CqCLbYUed/dC0eysIdwW84KEW9ZJxIn6yVGEuO3SslELJAk0P
W4/FxOOAV3tShIkeqxRiFAi+QD0tQMgE/TXtGZPepVY2avKCgwz1Scsj9Og5/3OTCpCJUiwv5WSS
2TXxNv4gXC4SBfRpJNyXC1hfG+WRbVFjWcBKfoPgrYCJbttPsdnKSA8icgI31uhcQjS5fRfmFvVA
MAff22B9lS3k/MWjHUpAEGjgmyWmIa5pri71EB4WqM4mDUXtyKK+n7OAossCoLgqj+GlEYAYwrjl
ReKXADhH+5GBS1m5O8SFdA/lJpOK2bnnq1MNJBmufA7Eiss7Lcezj83WYlbQp9cXQqrEBmabYa0O
/IB8hiLlGMw++pw5WfG/sTQQtZsfg3oAlETTwkdF6N+qajm2IHhW+83lziEI7YSoIKkWinT2f6sP
jnMVxwnsboOLf2VoRzpYs/rVAfHMqbW2+RaGCNWyMdlApRGPA166Zu2iBftD3EYhVXMWWsirAEwV
TBJSGeQAlG8QrwDsActUH13Ah44L0d02JM0079RY7/iGEoK2fxtlUkp4+Y/Fk9c6j9rZ4G1c9Tmf
UdzQRxQzhDnYhPQVjxe33oEkvrQBjMzAcwNDSEDLZy2QcRe/Im6UCIt5SSM+OAF2vsLJCNrHobRy
tWi0GOG73X1StwPmF16x1wFhy80yKq6wNDeFrz1O9Kpf6ubBtsypAn5Qm2XXm9zt0faTdtibwE1M
Xb1PPqSTChKJHv8GcaAVlHFRgSirv0t8LC9VzmyAdP6W+mhxPYjXdfPIlhOcYtP6DxqbdPLH1QKj
2olpfSLLXUkaF6GfEMfdBT5LS2RoCsD5Ylgw7LF2zyznWbnWjVjVk+Xqc9t0cPQC9b5M9AeRaHSv
DLt6nqt3zkxourIuswDhOkuQaHdOaEkjEZLd1MEXo/QcHFkvIYFrbh4nUMqgEnUAyUfHd6JFk3+D
Z+2Duv5Gwb1tlSXRKyuxg+L8UBXzJ7O7i67ayzphai2Hro/ctgMaUsI2HegvwVMG9JV2jXXz1RXq
m4MzY1Qrp9xmEHBWZvv0W8QnlS12YGA+0ODYWOqI/MsbynmuQpM6QDScwOzApO6LsIndcAJQA2/O
zYMWykM/oOry0rnDI5/4zap4OgfqXFbw9RnHaEKt4eGru7oPNpjtvmyvlep2Tj/kVoifr+8ytxKg
zHpQ9DU0Z87Nny4IXn8kfXgMWpYS/63ziwMPrSjQbWyvNy7Pyp8OcsR80QBZwrANzckRK0fJaLX5
gKrfQQg3gmeeqhWQdPunYcjI6H/bC8pfDzwOI9f0NxB1r0VtsrUqdh7s2Erb3y+KHxuDTSGOk8kO
c0keO3eOtMaGBfYTQeDEuhNJGb6Fy/zAgvFdAgfrIW9c8BsICJnmUsdigMqRibgetwT8SNwMHwaT
jfgjfkaSEgNfC1Kgq9THkDQx4OYoHBD2uYWpL9RLWGqIEU0k7DbmQZPP1MQS9uoNcWOFtqBXgHH9
ZTlA+A4HmXnJpagS46JX7QAugQmLu85OEFcSF111WwO1rwOTLz6xI1W6SGITPdxEMLIFfSqUExNF
YjycHDKgpHRht4++yg2Q2VYNJ2gsE1Nd7Jlf4ANrok7yZ1yA+6Z1o8K/61YcnHbNwOlDSzidOtrv
CqidOn6DQCSTFYYBWsf+IMLIm6qnrmVwlhiuQQHUt/2SAcknIpJRmV+AE7Dhbl4LFV6d+TSpyk/7
RdxqkHV+KLE1DGEMymd18GYIXUOr8jH9klOoMVeGSzz015A5B05EXoeQWlsLBMbqh9YdCAcwJhtN
oByDRotnDJTN2qeIpN5LrzlaOIgceKJm3skPRQzW52WZsSGmWGwF8AYq3M+2m2581dcWPP9kzXmr
q8fZHS8D1Ql8VB7DUfxr++paNOO9WzHIWRYUs2ZDyFapc4EuroJ0awqC84TLwK9A1gj0NkXjtLms
y48SNwH6zV8sIZ60AxLbpgNQb75skSVnlU9YCIDe0LFivkxQtgJJJnZxXlx+96b+gXt/bCMLsgLB
svspAO/hCPwl5dWhdaaRwUOL/oBdGER9OHEfNOhWvAIgPLJVDcJfvRfdAQLvcXWaYXhuePfWYaqk
xkOBHJ58YV6KuvtnrPaJkS1qy+oeLiJHGlbaWhmWEmglwPCCTLPWiK08x5YkpnjYvRX8xaM2BtAz
MKRsxKJOgd2EUNMHqf9YMEghzRA3xfpa2GFx7srqKyD9rZIbZrCuA5jO7sC2cHwouI2peTLTuF+D
7eLUS/vuz3gXymYzETMmm5kzxdvsXOy1/EJ41U5o9l4GAGQMK50EAls0AmO51wPO5R8OZC2sAkRV
qEMdysCKpMuR8giRdkw624+XzZpe/bH0LhPuuMxtV7HriVs8itCCX+RoWad1264laY+BU+ywv/nT
0OnUMGtOgNo5ke+og4vnTCoouAYe5rirxrgBhAZwTZ7CrQfrjszZmBLc+7LAAeddf4CPwgHnFcOO
78I1aYGth+o0Qz1RPoaZSu7AWWwQ3ot6H+CDohEjSxyMxefsLCcAF3hZJLayfPbTMbrbAi3R+FEG
XgqYtbP9gd3MXeMV89dYOCZypjkN3X43IMm5cENsKxQQ2SoF1VulsRZd9jNaxUJ8ry22JEDGHjZ7
bnEsKFwDBEXP+adwIiC0Y8NW+MypOilX3MN0o+fKLvPQGV60Uz4GZMaWSY0B0/ff9AIhQ6OutA0e
17mXkS7Wu1AoqiGpfmdwsXEgNoz2AkOgZzMc+QLyeQJ7uZ2x+ZXWtDzYWHiCxG08bVu5c7s5AHNA
oQYWPWa54djVHApXexXJ6vE3wv4kEOIdTlUn7JJdKRZbMA6oA/pKtEKy/A2BnZ5qHZAXsRCaNOUI
hctI+78f32RBMVsZROx/f8hkboFkcwrdnornYRlO/3F0XsuRKkEQ/SIiaDyv443GaOT1QsgttjGN
aeDr75n7vqtdzUB3VeXJLF1yLS9KaWf9GpOtyY8WZvPbmml28jOn551kjN3lwIpZiD8JgDJlvkLs
0dGf+dP9HDUb5Gz16JUO8zDmnyQudT2/+NjESbqJZR4NlDnFYcwda15WroMeWAxlvM9j2mysavYr
wBG9iKUbDAFRVGMXwklfhKb4LV3qSCPz+8e2iYIfql2xrfLA/A6p4Y5t4rrbrAJy5hluTy7pwQvT
T9A2vJib39C0utKW9tUsJ2ObG9q9m27uZGaSjtPRbEbgSt36h3IUBkYHY4bSwGSar7y8Kc6VK53H
Ic/dp8bU/i6uhTgbpe3HiLSFkkt9b/lM4PFdAE9DlTuFTzPRkdGaamVeTFZmLMOsC1nuRRO86SPb
YB94GG3yiZXt5qyqFbsdok2P02XT+gGnvGkHt1k7+Mv4z63SSHTrtotcLEBqXk9tU68nIzW4kzHB
KcTXhQ26jgidHiLd2NchqNVBunG07uQdwHSD5pr1Zry3x7zaVR2Ekd3Q2HTB5O+CLuZBGykXl72Z
R8wANTxDqvXwNLb8nisqw3jnNVV8sYcxePIps9ANkd40J7Cj35M87C6j75VPlvRHtRwiY/5LSmc6
RS7Cit+kCYSSyq5Z4LYPteHpdRTKKd42ULwbR8/+mZLU2tcsKrrafRNvrYgtbFIH/crjIFvEmG92
mfDumiPDa6wdf/ZkX9Mpnx9BxhFlEhXfCPQ2tgqd5HkYBiKB3aBj/p9b4Z1BNAB/fZV9pPUIHQM1
KASyM9bHLjOMtWhn59EDiX5KavGbTQzz0lLNN1l1zZpl64ymcRLtWxwZW8MwqC79sqHqn8ql1edf
YE5s2Z6iI98OuVgFgIn2h5+pafHjNXg7EYvOZVxZqzBsvzB38vGH0bgWPBRbKdV88cxyXsUltzbG
O/PDInJ3J6WDwabW1aGzVEtBBC2iLDGissvc4w2ux/e8rRjbRKaRfDhGUn3bQSmXnLL9VtjutQ78
CYuPYnpKHVM966TnjpBEBZWxj3g+zuk6VwPRweE87ZjmRdsoNaJD43tIjKNE5eIFWRah16YLv8/r
TaNr/2ZzghGtVuLBCvPQvBWeVay7rHcY8Vvxm7a0scORVN1SYw5QEjKTTtkAbLmrCz0SpN/4ybue
8+wEJUJyq5HbQOOReYgBfbcI0PPOKdtsH2gBANP3pNY0cDLrLKwa2hwcdwvHH6OLGTXTJvLH+gIk
3I1LOpCGxKi8c15np6cuZRwgv7kqKr5iHam1aRqvGhO7Wbo2z+X4QH6IuXLxXKwsG+msBFE6sQ7P
fpibof3K3dJPl7IDQ7AyaA/TR2BsVeKtDccaVwQHmYvObtmgYTpZ+9PV9U06YXBDK3JOlXaCkw3p
v+i0r5OFTMMGYH7Q8yIc0viraU3ry+0VdA7y/q4gUnzF1p7hY2q89lw2nvvReozwnHosH4xKB9ey
9gc6y5nVfJ7DnkBksMdkKDtcGnnw6CQFBuNwCrd1YYitVQS/TWEZK4bh3Gp3acJXtb2aSPRYyFrq
C853xrZdUB0ttzMXbdnEhyCK5Ietc4tr3XW4auN6py2vWrfjJKwVq+XG2xyL7MXtk84Dz8Uu14wT
B2XCP4CpjStbT/reBWWrutfdVreI+IYMh23r0VzEAzOopNHzdpwDfRBda71YjQ43ynDdld+Ozjpv
DPy7nSfOXoQ6MlXhWYR030yDU5WLZV5I1oW7YfWVa+yK4ZxPGAtKBUUTWxcgYYpDJcCQ07E8NJhb
r73CCbLi77o3Gz/Fo1Bl+087fn/D8pqMC4/e9LVwdPesIkfg6piaYpEFnfmC6ZF1iHCPTyW2w6PK
Jr1kgR+qBMltJvBo4K7HgbELj2u3s0qPUsvw84tyhb2LpeOcJJ4tsJiSMiAYHJr3WeDBiYScf7Pa
/sJBZmVLd2zveWeGET73bWrtiQfpAIyR+pZFM4Qb/ErIok1kn/pI2ycxJYhVAKButwXrihF2az2/
1ub/USnhwKnRu8vE9tKlPYfZ2Yl6EvkrnY0/IOjZNdZYDruRYIsj+WTVXiH1b4rcdI/l7BrpIooz
4LYaC5GXWWoth5JE0xJTIIU9o4RYRcM7i4+Adi0TbaSas/nO2urNZKdarOekcj7JEoirlW+0olnZ
Ka1mef+jSR/Mz4XQxbvfzS3EvoPPazH6jLIXyTi4WDJNz/vunQC7wVzN5VlSFOCaHTXb8uamWHsq
zDGi1gwDfbOxdqovGND2afftdgVPMSg9u5hG1NhFb0KOkW0jFnUS5djVsI7h8MiMTToxeOH2Mx3W
fDdMGd37eCgNYorUaZiy51Dp4pCGTkRgSp8gmUTaO0p7MLZukoqV58rs6FeMw93ZszkIcmffmeP4
mM0VyGiG4AGyZUco/2UqvyyvZzamcjAnWc8KzL0DDUkhArZxGzHNjgBoUAbAkYuhq0D2hPMVG7b4
nApO2hIleMkArH+hRUoe3ChAUA0ooFUctQfTpaEax6r5CgIhH+NqqF4mExs3O2qwbHhjtYzNxFnZ
yo4vBTjiIceLvbeN4VeSBvCStGb+1Y6WXZ4mYmUvVpjtbCqKu/s1nNxf63HMlXtNWsorJcwE9Trd
JDK72d1QHXtZBkvqpW6ZKbM9TgW9WD929cGt+I8bio3Y3c3KwjNbLa6hXR/jqjqZ2VDdRwxPvjMC
51vXNGPokfnJgzDJV641TT7S2mCrPzXT9bcqP7sYGBcTXykWhfzSRea+SpO9pBZYTB47DYmM5ely
f51iOrdu/6+q7Fevc/fF/bHU7nPQ9Ps07JE7vGqVjM7Z0+57iMFnKdLqt8iaI6Pug19RgcXuxpPT
3p9dUvOUc0dy6m4xzO5zR31Ds9ISJTpc/JEwgbYxJsY43EitVvRRTpQi4OE2TiYHJjuyHtukyA8k
PqAnpvJ+OZtf+cQ2pFmz7Fm5e+4wwDCTIWo69lvAkQdXtPcJzHCbfASDpq7IuvaKY04zvZ/1/41K
3fBcjv3e7pASU1fupJ/Pi4iwrFUny52uoftqg/GFG9TbvinPhGquJzM/+Oi5fSee5JhsZC9fdBU9
4qPA5aL2Nh2IDsKnpgqONYeYM4RvQQLsRsIF+6gs/0is6zYYs+eqjUGBLE4232dxvPbsnQ2ONtXG
jt/230yAddH7eyfhHxxyY5HazZ6yej/lxdaV+h/jmH3W94/TyARyGjmWPf/RyqufwEfWjWoUbtzG
S8P93wF+zsipKESGMzedX500fGJvX7dmBvswFR6DO4tLypdr0euLPyh2kmn8ok5UIHM6zD5q/68D
YFrmnti4cK1REd+yMLoSNM4MUTp3WzIlXhzgOnLrgW7WDL7okAEj6azf28lRx6DINnPCfUvCxYJx
YLCq/IA9p3F4nC0ZH0ctDnlRYEHBtIPxfdn2hHd0wTGju3Y6guoFwbBF/F7O+Tcy6QHD30XO9g6R
9pxCAsNKeqTnYPZZeKH6s3Ar3w2AN2PMig07fRRhEtGLbsxVYwHui1HeCqVujJHKRT3H2IIH/zvN
9E/VeHszKeKNl4U8LllIB9adAx07i8n3Tr4In2UGp1czp5uj4GinyXvRI9K18/ibGfGJned7c8oh
QBomjIxVWFvzNLvFpyBTbdFwDTTS2EURRVHcPsNevES1uSecbYkp4sE1YYBsi+LANDBfi47vpwFM
kHx7iVhO3GaONx+LUEDwtka9NygscFcP6zQC40x7ngigy43ZtTu7aa4w1MbWwfa2UH3AhTRn46qn
6F0XrvkbxyGtlQmvncYvsa4vhIfEq2ZItzq1Pn1RP7t5QS2BfjHEvw7EBbEL5p5AlptK6dWLJF2y
KhzRoydCboiw2wt/InJkjG9NMTxY9LtxbvIrmCa7uBLz2QnK8xTOS6+mr47Cgxi9xw5PneRGWETW
+FYN5lvdRLs+hm1qsys73j+qYtxk9rwuAmjlWR0FeoxdseotYfVDNSJ9JTev6vfadp+HNmSZCNOu
rnUP0wDw3qjhMjkJuZHGckRnIofwh5P+NJnqrTKwGqctmiLo857tRc5mqvR1dv0LRB56zOCh6bHE
7s50eGj9EXp1JKHkq9++pTEBg4iyowy+LWiDmnSCJP1r1HsXDiflfY7Z3sKA5cThWiqPix2HyhhR
Sf3zavPYDI8VnzL8V+S95cGT9qjWYGYpwB/6iu4eOs0sjUcozYUq9mAGqz76ZzV0thGu/Gnde3w5
cEpN9oU2u5rBnuPoyMCYu0Cshdx5XbqtYn+ZlP1SqqfYrNeD1Nz+dCKe3LHicqVhMcoCwTe8X5Qp
gi9dRveVc/UnrKCTiH4eWQmAYOQZTAx2ByTM3piuTcHaLAu8LQweJ41C739aVbANlLUOnODTzd2j
h36WDP+K6EHkOUm02Cev/cAk132VjTj41rMx/CtNKOgQX5e9LiXwDdP0ksSOCsD0vtY6cL87pTc4
YKHMfmriVvCsJ6SNutZziXPFVUAwpJnYjJnHEBaaDrtCVm4TlG/IPUswV8GuYpvPcQtYFn3XKS29
sHECU3zqqnrwISFDjZylZibt74lRHwerWtJ1vMSIDbkRLVi0Vq68ngQLBLq7ApFa5b8eTTyQi0kg
IVZiMZndMmS5A0pv44F3gZsz1HJJbMlI9glTaq98XFoM5KzsywcuTo3+QjQo3AYm/7+qKI6qfnO7
HmOuuXKkOGX2pQSdSJKNFT507rsYILbs9wmjBaDunSJj0kVrlAfQCXd/MihjEBqce/sUJ+CUAG2E
2boVV9zUS9PxQASdQ1br7awvefHYiHjfjMZiDl6ryV1lPMx1jAP9Po7Bl58m/ZND3ZYM9rNvo1bG
hCmM2WWO76PIiB/4Flnhmrfwi0XBJwKY1rmMD60dXNKWhCo+j9rCHDbcDExIngUQWRDpHc9rEV80
syePO7SGrRZy0zsuckEFVcZqDIpznU/btGmvpQPKlsy7NEkuXfDY9++19cUo5QG3AbYMveEoJr7g
zVafc3JKjF9vfKvFvLa9dungIS7uPE8bXXXeYBSqlq6Pr78FHR8FhQtz3ynL6AT0KoCVjaJxFfbH
pn/MU3s51R+JPA+9e+qRRKcYdSY6Baa7kuN5KJ5Jb1pyYTLyeQ3MCDxfrIPqFlL1zdo+xz2oaJZY
l4w8uYEwjC5iD0cfMYPMl8F8VC5WWfkW2y/DfMnFLWCUq3xcw9ZnnkGPmslPOH5E9JVFsYNj3mor
X1Z+sfHoLaW+jZbeufVTYcpFHb01CfytC9zrsS9ZMbRFsEPdxUenKA8y5FOLKu8ipUdx9QZwt7Ql
T6hG6yyXoxjBnnAQjOXCUS+Bf+nTX8ZLy5ZnQY2/cjx2AjcdxTB6mVlchilaD064jDhcopxME3G7
ozZxYRMZHyxnA5HPyq9u0C/FoMDBro7rMoQKFmTE/piGQynvLFpFpdeUawqeRUdAlmB0WZL10har
EvS6EUgG0U9p/8iGsKzyXNj9a1/f6uE2kkigeMtsI+RK3lchVVm1c02gOoJHmD1O8nHyfwLrZ75r
S9x3k3oQrYccaDzI+0VFA+A3f7PogCGKbThTeKYzGl9GiIO1GWNxFraz0AwJZo6VMhG7agp2bsCW
LUY1KVi8ql7xXINCL+T07NWnEj0g48xlRtOkweMo23fVE+LRTNjY3yNyxUa+GyOG4TDfDRe7nsW2
d4qVFsGgYm5+P+wbhXVgehQTkXhkGZX5k+GidGHtVySy2NY16c5DY+zNjpoeV9sUvhfuD+TCGmZg
aU5Es+iPAYuaMp8tsceWt84qTaJKuhotDBZWmSwExLaj2/owhdJZUWVDIZnzgwrbW4dwvatU9l13
BDAM5Q4JatX6+aNWzrPhWV+zClKcvdWva0Zf0JnQMJH+Nk2WW475WhWCWzjfu6W3K9wPFRHVzHc6
Fy918UpO6IGuGsiEhwRzw5DSCHl/dnYoyve0/IjAZk2LKa1/Qz4BLzxV+HqQClZieJHmQMKBTwjP
uVdnjYdJpqwMqk/2/DJO7+OIO8uFtbNmDCTFg87ah9bJ8PaSsjPm3S4ygk0DMUle6IHYBtbg5DwF
DLgYuTDmmxQH/tyMCwNGtEYYSfNw13NPN3FDjJ98mwrjaiXhGQ3uXxUhBDfRw2R7PB2zRcKRBqtz
T7MXbRKGXKUZX9Oyuvp2dB6S4D2vHawijbMrzHQvfHOFO2Njq+B7xLcYVsEFeYHHuf+RKn5CW2GM
O2zV2J4NWR3LuFw5Znoyi3jZj8Han/WLZQP/l73ZLn0hmfSkXEmMb9KVjuYrQZNcLG1PwemuY0pd
3n32Gml5FGRm84k451hwImh7eEsYCiw6S8N+Gow5iZ4jjSphK4mRbEVZXMF/166jaYmoXerBPnQ9
T1o77npVwQD49k8dJ8kWQmbp+OFVW/QejesDVU4kpVn2S57QP+KQDVqsk1ObvMjOe41D8UTS1C/z
UUpWvc3NbJMa1iZxsoMtJ4ZdgR5WhFQ+TP2wz6b2JDPoq8x4zLrqmsz2OZuqZyeb901JA2kPpFbH
Y8pUhH1ORUrNFjPg4Endpjrfiyp5bAZ8d2lyISwM9wRNlxzcm1P5jypuHysn/iHS7GuOs6eGl9/B
4xzH+Tmv5D8wZEBNX5zLtLmEHTwk7s60z6O1aZT/iA7+0cOYEgaA7O2607dfi2w5hG2xpjG7zraF
+tJgBHVJJJn1nC0ZaLVk9yUr2llcOvaej3jHKhrIIYkv3xI/spAvcA+oOGXXLrQgfLCKnOemG3/x
dTO0dBoIdEt8yjt9S0TCzlcpSUzYnGOf0l7VHm9P6nkwdDSOdg+9nydDCoPZXoSRnLXds6I9vQ+C
AaIWoui/x9R4Jt0FpLqIkQ8DEREXGFpfqqJ2XBk9LiOE0ve0iJFsEjSrTyRe61STCnzpO3y+KSjB
jqlmcoxsAVxWZ4zswAXXc4OpjhMjF5ck66ttxogOOj69+B0XF9kbT3E7fs0yxY5QHXo7/4v96pGf
BEpJ36fn8t3U7SUJuiMQ8oA3wuYHVacsK3BJlsazSRO5wT5gPaiYbVoqGL9b036wLEstbIvgODZ9
BVCkw5/nMikOujx4CGJhrYfc3Wdy5E725Rti08inBERpZrleC98Ry0oF/cbV4DhNQImUWpqVGdWj
IPNLqfZnAB9pg/ZmFFZ8SqyW39K3nKWobIJfhu4Iav6RjvI82mQWlDYAnEhJUhQMetiasO/m8X10
ILgSp39xU4IgOkZay6DhHmZbIHOBGIJG5PW0Kp0ZorZwXovOeOG1+Egx5GaR6+L3RPptFMZD1x9J
GNCZcXJ1nj5UMUkDOOL6YiUMYV0IxoMlCOJ4F7WBv0oM/emZvrHWg4YbU0L9JG5jtrvYEO54KWvi
/E7tVFJc0jxioqmcbaLt7sDkqvy2vLknOkLlB2XL8NSoKn3mtDBWSY01vEvuabxzC/fSEvdS9w0k
ltPWm9jEomFwvp17O6Uw7GIArMSanp0ui0t+QfO3dJr+PuxM3X920Y0vWA0yqA6R3Gv/iKn2Bus1
B0Q3B25zNRxX4zggzB4GsC7uK5BFO21Ct9X1Pg+gwgAZ654rGLV+VTVVMxNMNWc9TiUc2bpqwMAV
p95vYY4J7NNIGi0hejPtR1kenbwrT6DF8oYahGKg2mqXouEvmSzXO/BIYn7g4N78LpmvU+XVn01b
2hvGwdhm4WUwf8QYUqO4/ZZT9xPKbDwZCSyg3ZF8Gd3FXA6JnZmXuEj6mp46+mvm8aSDlOSinNmX
Eb4lqb9rB0ZlmbOzpH4xh3nXu3R8EULCqq5lt+448PdtBNvOAFEt4pTIEDf1D8y4QXN4k635kij/
gcWggIAtJz8vBwWXc2JJ3Caf5fNkZBuhIJ94f1uh935ibG3LOll+kS/t2sUP4AX6nJrpl5+D+0fz
/IZEuXUHeYvu93hps0HGD2GckOIeYFMOyYAwO0Qtjp9sLN4C7spDhB48LYQMA4yhzrNF/jwNUfda
DiGlsFWujAKYaLAeepdiJuqTTzhuzMDOwTdyoonSdV2kDyp4Dxoasj741WLCeTN5NOdWssJ6tjKA
iFcc/3iHq5oj1B1fotH9aRj6JuX8xOKBV9tlsGOCBADqBr18q0kdQKY6lsZ44ewEKvetTRo309qe
PWMXCj/GuYv5x8aftpsJXVkohzVo8OVPWT/cWi96r3K4jWg82UZ0LQqdLwLVQUAmsNazCr+4k55i
O/8AQnAquclKayu7cQcLrQlPVRs2oadLYZgnN9UMjfj7TTleA4gSx7UYp9Zy742FuLRGz1I0Tlms
ENj+kr4QsMMarQ/PwdhhE5/Sh5DaShFbG+bFrxrzJSFkBPqrs1Nj6fNa8paNaT2VyUcv7D/SjJh5
pMdoxnDptassffYV+RB9uh2TVwke6w8Fh4u51UPw7o3lpXVDYpxNIqOd3sA63H0ZhE5ZbbTCVX5k
H+HWGCMEOmvaIAWtDDXv7mMCuzZuhTMsxxrHbGNxbTQACFIaNNm/FkCc2zTpqeM6twb7xXOAO++T
m87MT2mTE5hhwEtzF740Sf3SaFrftqivnYemCYxxcdPhHpFQkG0UZA+zKTcWbC9naPaga3UWDEQX
ZWGtEGwDwKjoMzeGsyX4EInRIgpcPvT3YDHfPpGAdBQq3MRltasnhAHHnR9yMziGM7VlGrLEQm4q
6b10afVpQ28tmCZce77ADNuRmOb3ORoWtY2uGU7HnDRCox4O6NJbQeqrrDxUUxuTyLxvTe/O5Bmn
ePK3PvlWNnPtxsTRwJvQuEfTI3JXoZmHSJAYt2U+r2qbpR2N2ntsgADfxhuR5iLedE52E3HxVA7J
tNBVa8NVtJdWYgAOHQYONq2SFa3Lpt3aec8csY7RqIbJWCAtAyJYV+V7e6uEre69Va77BxzFZyX0
mnTLxUCImusOx67OnuPIX49tYO/9Zr7fKttmyNkrJ8ionS3uboVjWtl/zWScHchrA+IY6Jv+JZ6g
PdvWf8nc5qv0w69BzY+V0I9mlZC0I+X3WHoflNLOsgadXUgsq2ufzAdeQwWSn7XTAuFKL+FJGN6k
88McNmeD8RzJhNPJb4uBWlpZwOyawRnWtCUUxsmdyOVhB8O8TMxq7UTBax/nW6fX+062B6/IUafN
6qWk0S3ju+s4zhn91E+1aHfK9QjGaGp+Jb9+FEbx1EUJMWNFtSoS+xj10YXwQZoKU7skY6M9eD7W
ck2+E+4VBFBjyi9h3N2E3++MONVfeH09BhMVTFoTfjhzY5NklEJJ4TxDFbE+o3AijS9ju6OuP4Ym
f86jEqrIFc+JPxlLOff+wrX0rUMbvDq54W8zHeGDILc0HMlvsUrjVAaSoVPklVvyHcTbaLWkThMq
kSym1L1rbXKGQ2Oino3LOjacSxvJ5jAGDZcmnsqrNcduzbhRCuOgm9SmrfDN8jsZ7pKbS7Tr+GpW
Mw94lDmM2gfd7gySkCWJYuF9ZIvvzCKBVACFxSyhiN9td7TH8yhmAbsWCf6SIq/tQxZFiOUx7ryV
yeJ2ItuIN/ydZ2PYFYj1H1mUJWQKx778Nu0MOw5HupkhkWfRu0pK81/rNmF9yNk3AJPczSYqQAR7
6frFixmPeDYMLEBFqDOsUxR8c1neX23yZ4cuI554Gs0+OiHNN3KXk9Sxb1WDTc9LxIJUcGpoH3Pt
PBJeRKZSuSupFghewt+OhbVYyXyCyWiRs7dJWtyQHoMtISrBMa4tc02jQhDlnZ5mcFpsR7Ig3mIM
WZ8W8cebsGO8rTABnMaZPb/ZQHSAn0pCKWwr20OguN9yHp17IW4uq274i5NuGdgRLauww/DBtVD+
lG/Wf242YXOIa7lzsro7UtKQRlls81m/D9RSZAF743PEpIDWOv/Ju/yl7cKz72NNaqyUiIDKJohk
iE91Jp+zMfrJ4s5Zx5YmoXCqYzrV5h916AsMb3Aykw7htir1EoMu9XEnGdzGqbmSsezXrT3dPRiQ
Gxi/kVbj0vsqTC7yhk975fAg7zCnFPguiEUg9J206qKszl5Dcoc22B5GpAUFW1rROyV2vQTBGAFb
1Hctm4tquOTTkRcjtvCn0Kv/khRs7jHhPFr4zvdNZ70y3SUW20QVqhjvOES3drIDLiPoFca8brfs
0+E1G8MUo3yTr8PwLqUE4WmyidwaDEFCMi/vppiwm7kqxSkatkQWGcHSncpX8GWbJEd20hR1hvM/
TV9TTfZGaw9HJ9EJ3pgmxXVbxuTBkAJbc7tPKemJaS0/0zH51iVydz+HcheM94QABy9qnePYbM2K
GA2VvNkFU+ehG3BS2OCDixbv8prw+HKHBdp+UbwmUFyV2y97uEQK4zs9GE7Fe5IV47QunGw6JC1O
l1r41c5LK0hfv1A35NeJz3sOrpNnnBxa9N1Uz2+Eqpe7XAzDldIu/GmtEMnZanxmINpqyEwhAgx1
Z5x+YiYk3gbeB9YgpTAh0RSP6tje6bQyNwu5boRW8phiv/8s9IRDxXcaaiBRWPmB0Q4PVKcDckQD
ZqeWZLFjPgkawIyVBayCIpqmOxA6haGZAFaAG3LRvTuVQS23pcpFkYQaJ2qD2G+nxkkhZOpRD3nf
BJNmKH/jT1Pe46dazYd250B9DgUOPQZUVklMWmerQy87vld4q0XfZymXIPhUoOm0czupz7EiEj6M
ivI4tPG81Ei6jvSaDeo6qmJCgHfs1e+OlTHnaY09XxKTlbZSC6xaDS5S8s9LUIt7JhfCiUGKRS3z
Z5cAAkxC9wuYw2k5xA5VSwVx2w4OR7Hv/ZL0Qty8GF/yjp/Yuf6TaDOPbPiKUKlgbC9+k5ukBwMP
cGG/J1qqZeyo39B3ea1mGJrCM2qMQPM7lVJO1+HhP2+df6NRYCsb5zODqrfMxr3sWs61rSw6avZT
TewS2OSijr91lNsww4yGI5ErrusgXonEf04Nl7O/af+hxtpEITvVX1jyupBIHp8Iic+2c40BdcjM
cSnLyl/zyrr8XCd9SIL4nZwwovhN6y+awoBOjAgdMZHGSB9E7hcpTitberieModkc6LJqjVzk5k6
G9bUHIl2KIeRBQBCtZ+6DhSxdSCgdwBWsTbbnLmqO06NMZcTLsax9zZRw+w1cbHee3fSOvPMBMMw
BDURMdq6VnqYDrkJHRK3PppRXDMgJJGFoOkwD045oscnYGd/zNzaJKzKB7xz/G5XDXVxEsSfvbpC
jIxqDe85HqPsw2URBNOwPgNf6IrdHLCaTlV18BZPdrkbErgdkaElO1NpnG1TMnvlFfgbVDw/BDPf
Rx216tTmIeYzrw1vzkg2UZoUOJbiKKSSVc2z9ir/QNfZHCp8vTelAttaaseLQEEMEsSIILznLo3+
TRVFd2AZ2XwKe4Ut2CwZrU+VQikspl7eY2R7lkUYoe1t0sSGH6tIzsH/VNr2uLWQQz6jqBqZnTfa
3g7CU7gXwu41tWCal3ULB8nIEXo/MjKG3Yx/NBMob2ncgUaCx1E7ZGfdRTInrM9ObLTcEIR0OxaP
b+JR2JBEzhwz7jd17uAjLYBahU+mRiTuaSFO1VU+wUGwTRiaan+nuuR9kIbxmQvG70MB28ToTWX3
pDAv/u0S5pBmFzVrZ/L9VeWp6FHYMI/k/9fLNrH/I+3NltxGkm3tFzowwzzcEiRI5qyUUtMNTCPm
ecbTnw/a/99iRmITp6q7utvKrKzkjICHh4f78rWaIyBu29Wp1r20w6weho7nuT9mkauWU3dsK8Nh
TnaOPhuTDyWK4iBw3Udmz3CVTyCEm8D/qpTT/KtvhwSKoDAaSN7hihh8Iz9JHMvnKK/U97E+TCfT
mtLfemw0jKJpeJ471JF564RactPNSnQCZqPeSUk1QEeUO+8KC5X0fdjozApD1UVFGq6+IaeNTvI4
qgl9+omZOvhhweI14+T2nR0DsJ/I7UFovfSWor+Dis/4Ng4+l7hcBCV9u9IqtIcxLZvPqd7AlgLt
n8pNJc1PRmurpzYvoUcBbBW0FJlT5WmAmvCgqq3+XlF7csjJoIWAb5QlDajA/6THee6jnlIsZ902
3/W2SUoTQUkgVWr40M5ZvbchhTzIjd5/1uSF69nq5fZdZCjWPRsY7AOpMJODIgfaTd0Fsg8zZgVQ
M5kINhTKcuNmCFPmttWKK5pXfT9gW4kqWBRSlRwSSLdyk9Fr86JC4clN1vHkE6xpI2VVzeB1JRku
NHXlrywjfzqURZ5PXmCOWrFLQwUwi6q12gIA0Q5NjF474xvTVykBlmcpSbubswUfHeT6A1N+9Vk3
xgXoCO3L3Pnl/RDMsMcxlxAAdpsjr8+6HJDpqDxFFlRSfhSlp4Z3Ahi/yaw/OpJeaPv/QwFLSZEc
qj1b9fJacyUfDsaY1z60nojcuRLEEzwTYPDfF6N+1peJVYsBXcY7l/Dtw7bqa2RTvPKi6DmGfE1R
P9gNFEwqMWTc0toR9DsXaSpySVvX+X/DlgWJ0NGv5ZFfBqFfrfxUZ4IaFGYhzbs6035cl/VZ0SAz
FcckAbIdij6i3J9CdhrOAwOZVQL/rZ08DRKQmOs2VhSLTMNU0DRVVEM2RZE/u6u1sYcBxSuzLxHo
aHsu3bp/6eLH0H+KGhiR+sd/YRHdSVVGNNuUZUHrqoRotYz9RkHB075hLPQEIdRduy33u0hICeKP
pnFhR5Cz6mi/wAA4I6gOmR3pKTzzh9Ctjo5bFB8mTzlsi3eufbBLk4Kq1Zz7qgY1juxBDECWAXQT
9oh0Q9NqUboV12UhS+3gfyYkIYIDMsWRRx3sKZ5kpp7FuK/bgZNjvms/Kh7x4yMqGRtqXStKkKbl
2IrlaIpjv9GdBDsOSbncLXIG3UDJuf8++z4pL+oDfipveP2KkpWJDd2mA6Boii1oaNUjDGuw3yhg
blqJfh0FepvmRtL8HMZG83pd3TC49tVshSe2pjJ9iRTka4HEgDdRCiQOLTKGiwFWojFuMGl23euV
5WeLn+3SyvIrLmQY4xFd1FRbfOPIYY5RuNl1R/JdGAbc7CzdZD9g2WOCpDttGF7O0zXDwn62lA86
7mgFYIzxMukTLGSFxpxvB6qIHkE3gxX2eQYxIHhb6wY8Fv7WT5C3tnhxsIvFq23BlKY9KYwCxl8t
JIN3ShwPCX0NOMTbjirwfuzk+HNAM4Vnlz4cUGTlCWOOFIH19hDosPZr4CL2laahTG7zREpLvSPz
HH/0ZbNPDfuxgzM6rI3hMFFMq2u9WyoG4SGyqdVyOer8GzSeIO6sDya0YsAR/c+SPD+NVYfQRZW+
W0ggdFs/LehsgLM/ePAzrGBox8ScnosS7K+lRw0w/OR3yQh61/ATwwywhxa+j2rTJ90NYBKxxpOh
gI+Bpg2qz0Z5kRX7W2FpCwVGBKV++Q0yxU9FAQa/AMZLXwf8dpp1vxWdTMqgXWtkzFQiekUbmQey
PtcMm8KpyzBcCzS7Gb4z/3eWErs/ZKCO6EnZvKxm8Ig+Xc5WSe8qp36GQexOprrvKkbwmUcmT5qF
dylKJw8AzEfHoKypS2UFGS7EYn5qU/8cbmoD4orKhtF9gAmV0FJ+mbXyJxBBqrtDx+iFNX5ZuILD
ftIgxGEGXFFBwl932tXDYhC+ZdsyZE0UZ4VrY9IlA3GL0e9AZZXTNzkBs23P2obmobIW2mz0ZheN
W8NSxTu2HKAikoMeCpYDr6nO9d8FJ+WEutuu/n0XfXBu6gf5tCWDrMprZ/LCqnA3OXFQToAYFA9y
2Dtgf0Z7APpFV0nbF1xQ6uNMTw+0vwsIwexcdQenubsVklY2GTYiQp5FlqG+uYiDoR7RamI+l67b
bQYvvhTGJ4oWzsbHVNZyjMvQJ0jtOtMsoTbFatUjvBoUoqn5v+9+Sc/1bXB2jlCIouF9J1PHocSz
C7xu6wesrJTs6W+EX67Ui/DD/ITkN8yGeDB7eHSYOclpf5t6yRHo3J49Doe75v32Dq8614Vd4aqG
HEUdeCpzLYcvisYYEWMgPMGBFadbS1z1qL+mzOWfXyxRyUygeSnIM5lGBbAAGpewhUFz2n/zO/vQ
hF+RV95b1j+XyWVnEZdCXla1SUpem+18Cp+Kj1mGytodqjrDe3IE+/u/CAd/rTjC4kAkUkFrcaAK
FiJTtbyZtl5kqVubuJp60NDVFEUzl3jwejUtD2+9WRxVe5/fgQ45w+f8GN0UrnUwLJc61z750t+n
9zDr/4sFGppi6IwXk/IL2xh0jh0aJkRQI003Xll0OST1Q5ek9oahVY/8a8gSdtLPnAyieAfalf7F
aRnfkfc2PS47MjYMrR65C0NClg+UqmhjqGo9ef4QtYBS6dzFGzbWMmH7woYqfC7Y83QlJbOZHfWE
AAyNGP4mga+v0jK6dDBuUIT/r76UJSSLaP2FqdUUTAxkCIUdHUV/AG20odi8ki69iszCwoCHxCOc
oL2nMMJDHwpG3Q0LypoJ2HAcRbYUg2xb8DjdBGZS6ISm3gOGAQ+JB2HjvJdewmcoQDxUXQwEEjY2
b9Woo6q6KcMEqivC+Uqy0ob+hst2BnE15RDmbbwtlZVk19IvLAiRXm8N2kVTMHhzNEAwCneaFFE5
7xXKYSgA0tikXWdD2ZBNVHUN5aeuZLf/2EMsGljUsDVb5moVFon4WRYEwMa80dGeWx9thyT/EBja
htTwygFjkN7GiiarqqUKByyKemfUlhQpUZqnkKoys5BgfZqN3H3ljFk2cHXNUTTZUs3lZ1zcK2ad
FXpZKjAbAcbb0ahFxzTY650DFnh0Z30Aeq97/3wHbcuCMUaR4WvWhDOWa7URDNqkelNSfQul/ped
+x+ShTXwup01d7y0s/zzi7VJpZb2hQIHlckkhI728Dh//hcWbM3RLbhgVU2M60CER2bQO1gYLLAI
IVpAZmVvFVRWYrpFjej/NyLG9LTJsxHmfRWwgxEfsip61AvHq5kd2kWl+v2/WpEluB1tOYYWUoyp
PfQ730zQdtcNrPn15WqE2FdPre8HEwbK5l4xbqIeWYyNE7q6YTwtFBu9RCKg4NO2NNldVC3ENDHN
JVmbpg9z2HZQs4Z6spcbld7E9UWthlv7wuTyky5cLdLLsEfMZ/AoTnoBqWfICO9udIEAAJZ06SF9
6b9ct7m6kY5FiQjPMIi2r01qtl77EVU/T4ENWZqtO0B18U6nkvMvvpjD29ix7T/GhO3M6zJH45Y9
M+p3Q/QjAZdUoPR4fTVr3+zSiLCBNuDHDMLoAdLH5wkASgH+xjRUZt2Hw3VLa/t2aUmI32kQObAP
gGsr9V+Nw39PwOuvm1hdjKLoyyUIyY4iBDg4yzO9arjfR/Wu7HrXjp8sf9oP6YfrdpafKpR+YEn8
a0cIcH6n18UEbsgLxvZnUlp3Mv0PpJvGzw7yORq64f+dPcETxhrqqWTJLhsqFkpdMlh3n1n2Ydbf
TcXNdVtrwZvsyrY4x6b1pjiejjU8ih0dlko5KyhxZUrxb1xOsTWZ2if6HGKKxCPK1qAeGbylV4gi
jMFUQAvcMNnKldfuWOevIUNIyscmq8uiw+NCxfmYq8AkjKr/Whj+bajap0YefzGn/fX69qlLHH3r
G/9ZnSGEBz/POx4CQPhhOOsY0tirbr5PH0tPu0s9ODsJFTsSzy9gAJsz0GSGeI6It2/EjlUPVYGI
q5CI6G8zQicBOB4YXJA2FAqE3yPjh55dQqAH2emDlSpbm73qNxcWl49xEYlnUOxA4VUVeCGy51EQ
vJtSBnWv7+6qEWdp21BfAccpHIS4NND80Zm3a/KG+VDPkN5fN7BWU4FEU9FsOihASsWHt76Qickh
WWb2W/uRPI93wW1yaE/ROTjHnyrGm12ys0N/RJbSiHfaz+vmV9ZH80txDI3nqiGLr6Ah1OdJyhLW
N6K0bMm3eRNtVBZWwjANB9Wg/WWA3BULc1BH531gtgOpEzjzQ0KpXLO33t1/suTXp4CHlgw+29Eo
gXFZvvYG3I9RilCnByo7866apj0iGp4GG4C/oAwRz5gRiS8ktNXG8R4WEg9NgfPILCDcI27u1Pu4
LZ39VBX3hu1ABMkoLewjSNVt3Rl/LgXxp2ocEVmnCaPZYnFCotTbq4ihUKnUPGAPn0pIXg5ouHvq
qfqU/7I3wt+y9Gv2hIMSKfB9SAPQ5EpFzxak5l2WNXcNEtMOZKezAb7OyjeepW8vRouX4d81Cp+j
S8ABdC2KdICRvslly7RL55R0rBVwm6axkZ2v9GQwZ9D7NFWc1HDEezguJb+NE8WbbiDZcu1foFMo
vk7esI9PhQeX91nyrp+clUzwtc3laF3EH0NWa4VJEN2Tb3STsQBPObXf2117wEn3c/dMhXDvP2/V
ete952KpQkSaaT3MA1mil56j0fxqeLknxS6D7HDlRd8QAD/Ev7aMvo0Sr5cq5GzaGPIFG7Y3a75X
OlzIz9f3cuvPFzO1udSNEm4+r5O7nZajkbuRY7yNQa8XIByBGd4jLQTb64XV7EHlDDA095ge2rgt
Nv1QcPt8tEPwdfgEEo3UrpgYXbziEzTWbl/Mn3Lt3eIV3Sd/44hvGOYqee2MReKbtVZgGMbQznnn
LFKPXncEQhgdJ0+Hzt+fnRd5Hx+spy3vWIsvyHJrvIrkpf8gJCB1Xk0IkNSI0jvf0NiECyOBQbc4
2gPinXd50jNdon+47jFrH9RYsBTwMFE3EW9NpwymrHXU2UsNSG8AIH1JQ4YZ28Tc+KSri/trSKxY
R3XUSFauGxCrOmj7fYoAGybDc6rWSCD90ELwYeNmD2BjdY6wo2oC26uNmAFfs4bwZjefYIJ+gHlh
7+9qt7z3H9BNKjdWqqhv7wnF0FBBhzvLJI0VIkvZNrAY1ggkD+5w0N3kULzAZbwrzpXnfNmqIK4s
EZgKNS+4LFVQEMJJkSN1rtHMm7wwep6ab8yA3s6t/c+riCQef61owrFAwqcNYQObvC74XDjSwSih
aukY+zRfmgISBESCqffc+NDO9yi1XffRlTtwuY1Ug9QOPI54KbUmCDQpqDRPgToymgw3QZq8CWKQ
VPn+uqm13bw0tQTYi7tIGVvU1lKmiVXLuB97ZvS/jvLmbq44yKsFCQ6S5maYMrWmkrhMkCC73dE+
Qxew13va97vI2wosK9fCK3vCtTOGeatDCkmGj9wJvelDvPXOXf9EFhVRKOrpGgteqMVzT7tR1pjQ
AHpKyWpnNjClTTD5l3Z5uv6R1oyR4MvESoVilVjHqabSYpiE0pFmtO/RD3goTeQutfhrWBredVNr
O3dpavmSF/7QZGWfWZmjer3mU0j80iXahsetLoanrkkTgJGtNw8jVdYh0GAxlkT9vXG+RZoExWLw
6MMAdn0xq6Z46C1vMMB6YpHFYjA+64sRMPbsgX578vvbPDUObfivdk0HrKTzEtPfVOInsxymsoWL
Up/KXxE9hTYzNl7rb5/JQBPwM2ZYTE0lVX39YbRwqbkur71kQJwOWgl/+lwiGFb4OZNEW321NTew
eY9Dr6BZNIiEtHjITYcpFQgp9M7eR0iQOoyiXv84a5GHciEQL2Bs9EiE1K0u7FGDhVLzAKt+mkLp
Norrd30Q/PMETr00IyRwaacYyHQYg6fWP0CIH5mGZ4wr2VjM6n5dLEYIByHDEdrU42kO0uw7+hro
cMkv1zds1YbDB2E9svLmOawxtOvXCjhQp9OPcILuoNjZygaX7yq8+GgI8uFxNY3SmrAOx26GPG9s
OlcegfoQehCvoB7OIOoBEhCGsPbBp+urWnODC4timpTUqa7HXQDiuEvB27fKeyaCT7KSbGFQ1rbP
IVjzH83gL9Hf2s6MKIaPXsegaN48wfJxfSVraRA50F8LgquN5aj7LRSCnvGYPaA/4Wb30Eh49UPh
BfutavgKbIlocGFN+FQ5s4YAiLDWHGjhPtZP+SOwOLfzoKB+0g76rbTPj8bT9TUuf+gb//hrVBfS
omrMm6Co69FT4WQJgvo3/dynuqsYOYeos52s2zlhzEbZaoevesmFXTGvhcc8Kepm9CoJcuEEYTa1
kJ/mtGr21xe49h663FZduACBJCK8rJsauWx5Zp3uks+GHkWB8+CFJ/u7tN/KVtZe5q9sCtEWxto2
1U0+ZX5Xo0J7C2TegxmCcvNB9yhCHP3D9VWuXSYXvqMvZ+XillfDedbmKUdxTyvs376FErgFLfix
RO2aITLmJ2KI+Ddu45WC5SuPFW/+Fj546g9sbflDvZE/pueRtWon1JIfzX1/Yxw6Lzs3Z/NEG/vf
vBqgV9GU5dkn8254veIg1eGp7aFFLNSEuYanlEHSwZg39nX9S16YETbWjtK0MAISgbE8x0r5IwkY
2Enz7hh2C7HTEzSZ+9Iyjgm0mdBbpVW3Sx1rKzas5D0aWaKma4AQWKsQ6kw/loDVaiNaRciCRgMC
ZLKMfOBoHLJgq/e8cjQxpjOCahlMdImJiZRMNiNqyeSVMbrRt0EQQdnR/fO09JWRZcUXDhsgk8DI
ZUDJDEIDpuRaBlchlbx+KpQlQAvRjVYPNW08ha6c6KCzDCltjV4q2JdE/WTPAdRbFgO7pulrjKWO
9m918mWYEeTGK6eKMX0JcbPb1hgmr3FC85elQ+8mS1DaQDHf8DKsmN6q5flFHuXi+fqvXfvIigk0
dmmVa4746EY5Iq86SIe9aPxaZy+2+hPajET+5wGfM/PXirDxyKj7ZhU6XM9nVNfvo6NxhML2Zgtj
snabvbIjuKxPOJ+YWNSoiaouclhI5j1m98Fx8Ix7ZBl39k47yLdSvtFiWLnPXpkVrmytgt680Hnm
16lxHyTxjYOAaG0+RvrPXoYG1I8h45Q27pgV7K/1yqpwdUc1pEcTkkb/Xx0/f0StDBEySFJRpjnA
arRr3fyddIbZj/mzhpt868pZO7QXn1XMuma7kul7sW4lARFuaqN8GBwFssLe0DZi4uoWQ/LLK4JO
7Zu3UTWlndEryBKODEtmAzI5faQ9Fmn/QK58bw7KWaLkp8+mvnGcl1grnmblwrBwkzcl7WHfRBED
7a7nXqk+wVCw8ShbjRiXNoRrRUcRpNPQrfDCs32cPjLXDVcgE3S74OUH+LZ9wLj3rvtufchftm60
1fN/sTzhqikMpUf8iU84TSbdJuNrGWoL2aVXjs7GJ1z1FspQBBnLskDFvo6+05TKUp+mOpzCwU4G
DRs37iB//xfx7MKIEGkMdbaGVmU9UVrejpJxW7e52xr+XZGaG+tZ3boLU0KwsTT63kmNKbIuOJST
Qz79bOqTKdcbj89VF7wwJISXwpiiSEUDyBtjOG7ZPJNy1/VtW0nlaAsx+CID/+LaEjLjUCvginAM
MuOW1LHJD93g3Mn5CwoWyyDz5+vW1hakqjRkTYYRwXAKkWvW4BGILfjqy7R34zzbh+bGhbOWQrGg
/5hQhCfGWNlyzbDikoBDyhqdUnJvZd7F3+EmPMinGQ2gDTDY6uVzaVLYQyeZGfFHJQloVvCsk+0v
8xfpdyfbtSd91x8qL3oEu4+M5vXdXHsxvlqrEKICOTYCBFSA397YR/2AQNiu2hdnpDx5L261etay
m8tVirHKRCvAAe/h6VkXQmTbITQ99pp5TtGZgCi4j++LVtJuOqb/N87BWsvz1UKFYIUqmw8xy58d
7mFj3OVedoTDq95Jx2WyBda1+634uBa0VGBvQGPBPwEkeB20nElDLNKJdC+UlbuhglrWugcM/mnj
E65db5dmhCNO60NhxjQmNk7U0HflvrNd+8Z0Yw/G/s6dnydtx9Q03GluTAcPDvotJ9paqHAmFaOB
e0ZioUtxXdmf0beU/pjUsOhGjxyi7xuLXg0DoKwdWQaBAsL59d6qfZ7m9jzSJXfHvf5xCE8GRCOg
vNBTd2XPcCvrXptuio3NXjVrG6pjMalpMoX92ixMQbGug9fwGPhHZy8saBiqXzbWthwDMW1ARec/
RoR7yAw03dI7PmhYQ4Loyofl+Q93UefJwXE5mdufcNWHLkwKrir1I+BTM6MniTS1PHSQCMKBb+fn
DkHcHIUSZ3hUrWDjFtyyKniuuQwE1o0zenOfojnWIJFQMuzdGF5hkq60SBLqSq3CCthvPefWXJZW
BuM1pqnS1hA+JDRwzRjFPOc6XjBu2kKdO6q3M1SpG2tcu+k1hhwsMB6AlMTB3iYxo7C2eZzC6JcE
hZtBTFYixWC5G16zRGrRa3AM2hkglaw3hVPfSC3TQAqGxmt7bqqleX9CMcRrrT8DbZunXlvdQotJ
IRD5zNCLZ6FOy9TsNeTISvOnMTPOlk8t3MsKFMGkgD18sEy8d20FWRjqs/L3roYnYUnfEDDXsn5n
p4ih918U1Kbn/tgjMhJ2N0muQpKJ3hsKm2Poo0j83prpIOcPdf65bV/oJCaoUtSuEj4P2YAA51Y/
cvWmoGwhm3Dy0vEQMQHQE0l1b+gj/Xlkzkw5ZPQKOW6G6u/iAYpDuVXfZ0hfKZP6KXZiRn2L+Tyj
Mgi/mkaE7abzxqddEg7x0+oABZyl+UJTT7g3Zb1ty9xgp50ic628/lZpk5vK/l3e1ecRzKLk/NCn
czpopw3La94L8Zsmyw4TsOzH63jHGJNulVOygEJkiPoOkLNa6j73ljqvAUlDflDzXV4xhb/7d09E
OLWYKzAdXVbEGF/baQhKknQhSGk8KtpOhf3YdryNNa7FdMqpcFww5vF2BNVM9TbXBsItRGrmHzKI
8iCheS4feobtIBje5ehV5Vtbu3JeEeXUdbJmw3gLX5QTwwzR32Ee1Js9+eDc2lCqvDduDHeBSWT/
/OLCmkWhBida0G2vPyT3s4rG0QK9qu2zPLVns9hY0FpN4ZWJZcEXFTJjyJhi9jEBkzRCePPZIF11
qt5F2GE3fVR20aH9DvGWOyCtlNQNUPP+nXKoj2BDt6oLi18KJ+bVbxFODHw+QQHvv+IlI/yMLRws
UQctDyITCBvG7WbMWDknvEWodDItDixEfJXEhV8a8BYxZHuy3zmf9UO6n7/Xn+SzuYsftI/Ibx3S
F+nDdc9dcdxLo+I7ZQ7mzApGkGH1/MuaH8tsI8na+vMFn4mSqI9TrjRPZqoxJu46ylb1YmPf/jxP
LnzGGvNRi3P2TX2XfTOQkLhJ98tI9syQ9q7/qLlIN+yDcKdt5VhrDmLqAGyYSmFUTxXu/8yeCi3L
A0IqGlMeSkD+Ox9+O3jj7Py5CCGDbpz6BNdftC+H/rsyZHeMif3owmZ2524abrrckPZGm0hHGym4
R0gyt2oeq9tvMhxEp5AJIREWbFVBDQH/PHlIsI7Hgb5holTyRvRbNWJRp0ccVSM7EQI8jLF23pX9
5BVItfbTuSOLv+6l6pLFiWcRbP0y4UkF3XYEE2NoZkEJYRiJSRk19t4Ywt5rI+n9ciwHfz9H8ikv
8m+ljxaca7rVL+eAgB0YMuR2JM9HKTMFpqG+9yf0ydQ8Q3q6Rrapmd6ru/BgI9qykUutbQpjFbAs
8aMZFBWcozSMshmUyfBQREIqM0meKj7S/vq+rBtZ5kQVYCggAV+HywyqExsOWsOLGbCO/dvO/H3d
wMocKmmg9tfC8gsuDlddBvCgaT7g6QNkxvvUKz/5d8aRFsYp2iLLWFkNzE04KRcppWVxEjQ0qylE
ddqET6/ZG3Lyo6yrz9fXs26CS5o1ISkrYs8VqZnDkHoZnd9KggYe4rN+DDa8da2eulBQ/cfK4s0X
mxawEt1MQBLa981H+T5j8N4/m1zKt/I5uAeG4BZUgcojyo/Dlt+Zb0/KK9vLe+nCdjM16VCmYCdH
XAJRQ+R65J05/obkZcPD1ywBleQZywOa6oTgfD2SW4Zkh7NHE+cMa72l8qpExa6Ugw00/crpB/ZE
L9CwLZ3jL14isj70hSkbXiMlT1HQvgRd/5DFSJ6gqV6h0hW/QzK93PqMyx8rBJ1XZoVkJJliswsN
1aCuVT1kf+pa6Gt8WHAQW19trV74ypawmUNrQCKXawZJMkDiu3xfvVgP01P6e/LgnwXvc7x+EFYe
Xq/siec6bUueR0SOyGlOTCf1u6SHx6hpyw1DK+9zDC2oL+Br9E2EyB0ZUqBmYTp7NVWBtDJ3SHId
bKhK1JgaaNjt5UI92Wm3YfZP4vLm4xEYqQeSTb1p6KLoUU1xp5geAkJ2Ce/erjcf8/YpCPZ1ftPM
97q/lQ+sZOOMEv01uRyYi6PXz2UHRlQ2KcDKLhJKLvBzNHJ2xo15Ch71jUOxevwurAkbW0R2CiaM
IFPJ9wn9mQzmXDl/h4jR7rqrrJ6+C0NCNIsQbvG11jAYyw5cJRv2Bdp86tdh/EHVF/rbjdL5msNA
qmeASuXaVMU0mEHfkEnPZTzI0ftTPivd51xBiqQbre+FH4SogYS/ytTqDiMaKRub+sZt+DyMUUHr
sAxVyxAKvv6GUDpH/qz6ptfVyikMLdRcy6cmYdgEVZKd0tu/e9/6rXT1fi7kjUxWvJwW28xuLQyJ
8MZxC762PURj2hUmrC2ZYz6EQX+OlHwDvbJlQjj2pdbPvmI1Fq0cu3blwn+xlWnYCJyiZ9o6PVJA
MrxKWRBZ6+t1zJFZFaYe2F6PkpRjwv6KAMEuV+yNM/5m6E00JBwBva0yv+ae86z3FHBBOPln7lqI
3914H734d/puPATQrYHN9j8N362nYqPnIm6n+AOEo2GYmdWiA217Wd2Rfx3svNq4ZN9cDKIJ4T7P
zRaqe7OwEdaI2p1CUWFyjK9zot34dXXKJ/0TBPiwfmvvzdQ/SBa6ka0KuMRSN1znT6S+jKjCLxGn
ex0Y11J1yJHg5G0+75Wd9klR3OzoHKQX47iU6cN3zffosd9KNMS7SjQsnEkTctQ2CEub2d2PgTbA
kfw8RVur2/iUhnDZ+1naQA+Zsc/7ZYQYKt9jvPf3lrswbJbv/nllSlyVcNpRNh2BqGPQGD/NiDQ7
sLpU+rfrsfsNEFC0Ihx4HUn1YixC20NW9TBQNwGVAtXuPjtWe9CwvdvwCHof7LfadOp6EIDzhMYx
qZmYHSKjOyRGZjID/bU8K/vqMJwg5ksBIoYuMtPlz/CLf8z3wSE6WkdHPmsmlav+MB/gkfC2umj/
yyn6+2uEbRh8VerrkZAU35Vn/wahg4O9r/bVXXj6f7G3BJ63R8WxllIObBJiwmpoMNro0WjRYIZ4
2kL/iWfzvY6gMcIBwWPk6J+uf+d17/1rUPDejMnvPDQxKHfDu4rBPqfMf1w3oW7ZEBxWzi1bl0LD
ItqikzRrruU/yilYo11zbE/GMX5We0SzXQvGyJ/twZh21Ois5KR6AeXIbRd703f+49tQnysK4LEF
gf/6nqn8qJebRIf7syzuJRSIMT2/GyT0O9O4+NzpRbBvtF5xGwXxwmkmoyifptIvNhKkN9V+4YeI
kbExsoi3PuLE+V1/N59p0LiO29/Mrr9Td+ptd7vVLX1TJxUtCiFRRfexq0Blei1zsNWBqS4eR0ez
8OD/2S/jlovl0o32+u30XtpvnqfVkPx368VoCeMGzOczDAeQLkTw8QOBZRrqS6chtbAz30tHdEdg
2Nzxvr7uhZt7LXihptlSHZUQg0PLvss/KHsF6O3CNYk+kNs80U7ZyjJWI9nFWoXYUWspcpySs1ic
PetzduogvjXuYsKohwAV1O3OM2jus3xnHZun+J1xNj8F7+0TfLSJt8W4uR7JLn6NUFdSRzqRQ4qv
DVBddN+0PVrb+/DTwsAzPiB6uZHhrEayC3NCLjcETRhICRmOkb4owTc9UF3V4Z4KEPMtDte/7ZZT
Lb/l4v2kQ+Q2VqVveVk13c5d8nP2jXt7UjfS7K0lCUlbPhpSDSGhBV8siruT1TxPMtdv3x3sEPFt
lGSvL0vdMijEqSFM4s7p+GS9Z9+ghvIAdCS7Sc/BaTyjnX3STgBZXF7Cd+W36Y5M9Twesw9ogZ+2
m/TiY04IHCK9puOYUxdLiYXUWTnv5wHZksyQ512dt4igy++Sbvw1BdbGl/1TCn9zIf51I/FZ5di6
Zqs9W6AfzZv+SfPmO+UDFftD/CU7LCCa8CH7QPHYNY7lQ/mc7SvJ7Y/SZlqynsRCkcsTxbB43gk+
lviT0UkhPjanTPkuWez8HeEtFJc4T0BW5X1Je536jvpV+XLdD1bvzwvTgt/FUqWZpcoeOMjLJm18
8PN2Y5/flGv/5/P+XZ7gauAHfDlaZBOWXiuos/dodd/5O2BDR/P5+nKWP+rtJ/2PqT9X1MVpJQiN
hVmwnFJhRid+nyGWBCXXrCO03X0t/YfZ37D4BuEmrE4sEE+x1FX5RDAaPf/Yfu734ZeUDNJ80n+i
r/WufDZP5Yvz8/o6/5c04+9C1ddhqYfV2Z5b7trQ6p5k3/H433cAFLdJw2Nr0G7DpkM32/EmY7if
kvA0tPXW62SxcW2zhVuvBr1uFiWbvcymw+3uFr8kWsvOsfCmT8b5+oq3vqxw4Y1h1aKYxoKluHTb
/HNg3gXGnV7hsd2ThsqJ9U8p3sQPu9wMF74kZWaiGxIW617am761L81+h2Lm/vrC1m/yv19SuMzA
8kyKbnH4UWFH0hGl+aS77fUHeev1sxVm/lwJFwtKky7PjJKcYbqJn7Jv1ce22AWn5igd5oe6hlpn
F/1U7svjcLtVSd5aoxBl0rlAm3gRJSqbD6Yp7+ecjqiUAFffwuy+Yd4Sv5oQbOYqHnLoJ3hUxfbC
JbBX5wESpc9jgk59/93P7yL1OUBFLwV9E6rtPkKXxTCenPxrrsgIIGRHK8KZ5dtaiWBID3dWvkVC
sBF0RQYEvVScYcHCeeqUIfY4uJO+kU78Lxnpf7xKE3PxgaSo1vnW8Vnaha6kuAiQFdxpCGu6wwcd
vW5WtklXsRz5NyGBzguiKjRe30zO1Ik0y01MqG8O3ccYhMQ+uCkP0Yesd1Ehc6VNsNbqVkLpbACf
h1dQjL6NbYQwTPG51cLc6dBH9FvDQKsJ4IUFIdIOTWHEIXIAwHpjng7RIWvsU2VuzXKs5mMXZoRg
OuRRiHgLwTSA1GzoEbObP5bOLcVRd3Z+XQ85q7H0wpYQS6MuUot4wtZ0w8QgIjHBWTq2R2sjZK8/
Cy7sCBEUKcAmHv4nx1zSmsadb52DvreOOWjz9LgVZdYvxQt7QijtGyUr0I5fLqRpQc+6yY3NaOmw
r3fpzdbq1tPHC2tC1tYVma1EGa73P9QsjRscfB5+yX2BRuBD/Ek6LG9eGi/HaB/eD7fRp+4UfkV/
1bv+NTe3WYiujYRCahHiob1Xn8EUeKGHoOZp5CZODz761e51g+sP/YuVCzEWcdt+Cmr2uTnUPBbm
2/57e1pG2oMXpqT30z7bO1+SR/U28KzztJFwrd4lf42LwVOdAt90RoqHQaXeJEHnMl4yICaLzOLG
OtfrlBemhCBqFnLudPMff0oeIDKGT0z7o15RFHzZ5ty6kVedrm/u1tfUhHjjo5mshxlG4zP8ePvS
W97SSCd66Sk8OOfNQ7Mesv8TQUW4hlylDgpl2GupMVcPoZvuQ08H32XvlI/yaStD33IeTQg+Oc+N
IFpSdOk0e9Gp/NCAn0uOjdffSi4ouhvHVW7ik3wL/kU7b5lfzsLbC+rvaoWQZPR1nFkahxZpGYh0
kQoefHcuf7fSL8OqdnVn7/7L7ykEJSiqEPqLsWjfL+TE8T7c6x9GamEL4D163KqCbR0PISrZlZIi
tUkwKItyV0E9Hzu7LvqmlS//5bqEqGNIWoFeMd+x+b+kXceS3LgS/CJG0JsrbbP9+JEujJEZeu/5
9S/R2qfphVqEdvegg2IO1SCAQpmsTIBLoRC8mXYVpkl7W3CK7bxjdZZvRzRXl5FyOqOaxzmPoA5e
jregOw6MrhkeNAtjZubkXaRNWCSNrLtIczIInQZNYEhpuwNUfBe/eKzgWzVLP6X1QfOAnfFYpTRG
GEDDWWU5EKq5Q08ApCf2BD/TV/cTNFvlFN2spLLXN5Gc9pXbQDMyKFyKbihJqgIQgKL9DaalziKa
5+tmGEGaTMU2XJYpdRFj60S0qAmt5xgUjEfwdtz/cTxo3gVQZOtdm8IG5DD2skVe4/gwYPwXGPuN
7k+b1m33yUY4ZHeGXzoQrH5cXyTLsdGTFwU3542Q4WOGzygnPYwOjuhp2iz3k5WeG5S9y/1so7Fj
B8c/aCaxtpJyM2BjaiaZZKuQ4iuP6Sa+q3bcvWahj/XeWdE28ooD836QB3Dt/FDOZuQGHf4Uzibk
jpz2Vi3fgumlVhNn0e96iGs1mlUK0FblWAyArBNFOR+jyidjyRAEQNrWmgWImaWf1reT9fjTjZxx
4dAqhE43DhQoTGOr9aKHsrNHV3ZzF9rOmxzsUJ3J8t8MB0C3bbIlFPuohFnMINtR4DcKqKMbyQzA
4gRtVsYiSTCxsoE0TzWfqJwAOkXdjTUI8uQIYFU7fx0aE8zVCDY4RtWZ8foqVGwzG0VuJAPOS8/7
dfRdRMkB00OLnNk9tNWmOdiur4+8CWvLoxyPHku1MrfwphOK3EQNE9J8nrhhpQKst0khx/WqsgJR
QzWsSSVscLnTtOdqJzpxlnwStsZi5Xb6oEH5meHxWGujIpkuTiBRXeJbyh4p4nQbwqGTukz6CEZ8
qFCOBWOsc4eGsub228EGj45bWnNiE3kFaGJ4rcBUTrvk7Gu7RnmVJZMx/0jC7h79CN4pt8oDoE7o
cBEC4cEiunEYZDmMiDRye96xbiBZ0Jp5yreABxvQcdI45SrdrDXDzifMS6u7ORes9ePJskSFNFnV
GZO4cBACVrr33ghDU9OD1pziel/KysO6McYDQTdZtILLDJnDsiBoPWdQ9YUA1z/VL7kU3z4eYbqj
kmRDOkwAAbpBfg7Rk4RYxfoibtcwryxQHqQSyr/KwMJpBh9qewAm5lA/cU5qRW+1r1gywD7FgZmV
MTwXDYPrBeCXIg4lO9lL7w03v5seobF3lO3ebv1kh9LWuXyA2DSzq80yTLmWLtEzsRXhwuJZRgW6
N9swtqdkW/YPvP4pAUUm4wuTL7hy/OkZAS6XqgIK3wik3MKv3Gkj+sgELdGENjUbYsw6lZR3gRBR
UWXxxYthdMubHWmPFPvItWjY825n9ZU9bsT79TWySjcq5WGMUFPSLsQaWyfwMOC5+JjOQbkm94Ed
sxY07zMyCXhA7WjfWcnduAsRv02J/V+zGpVyNkvIVxg/xi8JDtM+NqsTUawtY2AEj2+pzdkLK6xh
nSfK50w4S2ITI3IiSy/sZTNsII8OzgAywLZc6nJgUbYLi2WZFR/TSkrKpEKFtsZSCYGyYCZudR46
hOmcNaLtaeffpLcLj7KlOtqpObAeaaZ9qprD5UIoJB2OGil09EfRCzzCJKifDUgEiwIy1/yxcEDs
Z0+vqHuwQLyMkFWjPJeYLxLXkjpL/DbZkUXQXtKxcwD2Qm7gWqx3m2WOCn2MRh0Eg9ToojD6Hsrc
pgBmeP0aMY6SRrkmZYgnUGmiq9NiOoaPj2LYWhKPsdl5W3SFEwsjI5y75Sx0oKBFAHlVDdzAfw+z
oiYo+plEq0kCaKue8fCIZb6NS5ZKNssQfSv5sgi6GajSPg9MBTSwKca7y5TZLrn1Ba8XRF1GuUtT
bl5IPGzlmTnk1vw07PlDOZnVF8KOEukXTczYbR/YlSLGIumAgOOBPtNrAJWV+o4z7oLwbUmf10/I
rQDnan10PIBxdq40DJgYAMqNRR/KyHJ7Uo2v62ZunfVrM9TVgmB1yTcVPuOoAeyH3qKcMzSlWN+K
uk0h5lJqvUYQrJQnQ91GXYbJ8Pf/tgrqOg1kxphDtcmFnjKIZAyzHmJz3QQ5T/Tbfv2hyDKv8hRh
yYsZQyg6qODijYBmzOhi6mzD8j03I/hrO9SrDpa+WOljwIiRLzsDCdPaO0L9M0rWbAvgniOdEd6G
tAqPvEj2DJtVmmCdPMpVNCBtqSDai5JTsdPj0GkggRBjHht+hZHTsr4p5SukXs2WOsYZryGm3RW9
KYqPCqjuwvm+Clwurq2yYQ0l/jLMRwLt6w9MOY6haWKlJNWe4VUnXYmdlpstolLjGFvlnkRrNWoi
tnwPDoqXf3OG4IAlDeJI+iW2ujpDs1IFQ9jiDKUN5LrEUw/erW5+hnK52SkvcjeaSsx4aG429iD3
+dMmdZ5arVIKnuxm4leoUkwb0sc2LvxGbDQa0xp1dgQOITdf4/Sm8Mn24NcH/REjYnZ1JLBsFmEs
0xx1gAytD5OygTlCdCchIgNMF7OYpF+OkX5rffduJlDXn5I6Ob0kFzXYWnUXCdS97qFT702bapem
aMySJTZo0ren6okZ6RIX+avv+bmHdN+ubUYy44PAc3hFlG8Pulkemg3pFqI8A+y9FzF89s2A72qp
NAaii2dpSRFLYDZkdAygIDLUmCo7A8MpODALkx8txRHd0g5FB9THvWiVkWlwpvHI+Oa3ndHH0qn3
iSuFcigl5PmdPb/XM1JvU7aaTxjl+CT7tc2pu/aRVImE/3hv6N5eoPZ9lAqIYwh/lYpCOMku1BNp
9kNdefMfl0k9YABLDYXekuGRh24/XaafMkyriI+YVoEEPUF/N0+st+Zmj+Z6l+k3rS90riCPv35Q
t9ND7eVW/xWcpvCB+UPmsQiAf/O2fWwm5YtGsAVKRQF7rRPfq164I5MkZJ31QTwH7gS8ZntuDtkW
rKoo9rPWe/u5+TBPOSf0vlslJG0wPa38Viy+TPFgz7G4yefZ0oXBm+rEF9X0C2NzWdeX8lKcPKuh
KmLZgPa/CTaEaCwIjdiEs1b4/i/nKK63lfJTlVSkmkgSYx5lR9GJHQ3tYORLF0E28HfbjPWRO7ji
nuhW31KDWobTYK+tz3GZm9KwWfhj0OQm/LPZYohv3mTZQx+XJiexZBNvdq+uVku3/aZ0jLg4gvX4
OX0bXHQbrfl93qpgvCrcbhe4s6vcteA4WBRQ0GdOcsfylrcj3J/nim4FZkFYAc6CXyDLjyFXOLOK
UUyJAUtjuWS6EygGIbDOMl4f0Rtswv9WPare+Bz5hZ9uQEsM4J1tYGwvtasQgSmrBnDZxbVdplzU
oAL4pIawL2NcAvPsh24XbsXzVwSInTmP5nwa4avGvXFMrfFr58x2R0Bru/JF9MZ38FFjiLpxs8+B
09iYb5E30VY5147kr59GxiWnW4mVwkGlmZRKFgHFkETAHPUdH++iprQmRJhDcW6Wu3WTZOVrX4Zy
a3oS80Ld4H7L7dMMXiOpf1w3cBMGfn3GKc9VSOW0xCEsBIdhj8Ecv9v2eyK9FtqsLvpFI2htNZS3
QkuyVuUCL6506p8/S/5uN7gVMAPLJvZQerLn8dIhjr7kfraZd6BoIzs9OYRI0mUN67CeKLqVqCqJ
3ADzgofxpG7r7bTLMYCP0UI0bHK3YOLgGFeZbiGGDcT08hCJZD0lfpOjmDjEdsfCRTKCGrp1mHNt
W4EWDg46ezfkz90UgosKcNaRcTBZq6GDp6EMAjGAHWmGhnyFaczprQ1Y8EvG8afZDGUhBDlkiNil
yaPTCNaaMhK99QvAihzoLqE+10PQkcZS7ZQb7RR4FYaKzPgJkNLa7Ha9a3izj6KvX5/AwPSJDZZl
uV+FipUQNkSYN0XaWOwDpBpA0EQP6FOi0qQhRx92ot85vZ/bY2tBditw8PKtfwNWskN3E42uEKqh
hxMgyY5g94duU78CuYueOrwsY07sF+KES5oMVSdMEGl4v2m1NyggtguINn/UO7QvEdqWxl0GbJnC
irRvnp8rS+TvV1lxxkt8GArIbtCNbc2ydOa3yOqfAhLeRxbfbxMHzpv7tv45b96NK6vUfgKYnPGT
judME4CyLr6AS8vkg5yxaay1UU9Dl2r6KBB8qV5/7brv/PS8vgrmNlEvQx5D9ybi4B8TP9yQI0Ee
YcniNy3rQNx8WK8+GPUuqAI31AvYCTFQTwh9Y0cE02ZnNi/TN4M3SXak3c0Y9jCH0BLBK56bU2cz
VsvaNCqyXZLmr/4yYfhdSOqA7lNkozoGpHJoZZ8zb2a4nptgFiJv9uMigAvy78ezT7UZ8R2pF7mS
K25np7VqLyUaSraEOejiyC4CMm1S/ZYgAvMupIVIrAdOCB/aExYZKhw/yWgnhtZ0AMUZq7px81G6
Wif1WAT5MEoKAZhEfv4mZ6b6XXlpZZODkvPkAIU07sV98ZmNGbjt164Mk/Tp6v53RSpDJg+LJfO4
BOqe2Olh8TAL9QdSUTeHN6+3k/I28iKjwkhCKaJWze1HC6XH/EXze6vwMfJhR4UJPlVL2hnHjtAr
c1YHH29sjefgy7hjffXb2cvV4ik31BaV0HY6Hs/OrvY6Sgvpi/HAZ6i4VKfc48/aUX4YnhvH8JIj
54HZ3klfGJeKbOwvAd/VT6B8FI+piTIz8LZeaLNBtlcCNT1seRBVFd6/Cs+vjFH+qhYqLepJyYH4
K2nXAVaELp7H8lbrflfkKWc1KzOoDXsEsemQf855ZSNm/5SK8e8P5C+8RkGtjnNa4AGZ0Nwaojut
uF/fmHVnJ15c/9W9MDqhLscURyOZw9OSZs8yz93rk8oIEhmf6pJ7XJmZNWB2wBeMqiYPem+hMcPp
+/pCbqcvH5t+8QBXJoa8kMtZIibi+6R54JptHN0ZEtjS87MGYnGAVsx2OnfIYdctk9O0crQv2cWV
YVVsxi4ANRL0tUonjwJblp4hN25NwdH4r9tFOZYg4OSlDkhAYbw10tMsvhvl2/pybgehVx+S8hZl
lKh6Qyb0SFmWkNrwGD/KwX19eX+NJ+7zbGdOpFoYnLVUaZM8sQZYGK/EZaT36ouWXRKIU41fkC8n
sXDq7Fz1IN/mGa8Ra+MoN6FErYDEBdXXUNJBhSCAv3ypfA7s+iYG3T3Q7jIMsm4B7TCAcBiTCQZR
Z7HaZALr4ev65v0iNEc5jMvfrz4dP4NML6sQUTclqI9zZ+lMENnVo2lA8QKlz9DK3eRp/lLvuMTM
MLDOM3AUjL27nK6rHwDZiSRXiMeqC8MCV5E5ld9a4dhwDePa3c7aP87pJZ27spSWpWZw5ElpHUhP
OOFG2AR2tUkxK/cn9DyMKBjUvX8PIeagm/RewMpE4GN6D9Bfh9RH0APyGJtIzsGKRxGpYEUvIcAV
E9BVnJnttnsN7mSCR7nrvmBWvtrF/oKIsDxDdpJnoitZkdKF0efqs8ZFGfQtWSYwuaDFnR4IqrN1
Oa/+9AeweLKUtaVSziYJ5FxPG9J1ctP7/E10lo3mNDO6eeAGc9IT89sy7uCFgupqeVXTy8lMyhWK
mfn6AUSk53Qbe8U7BqpeFQttLtZuMp5Yeqx76rUgzmrsZrSXt5HVPOSbGNV56GoA+79NzA6tUmYf
cT2REi/cyFfLlNAijUaDdJYGzZQT1AubwpPj1qxCbde2DRR+5vu4Yaz19uWH/KICGV3xFyLEbEnD
QR2x1CaRTVE4LeP3Bj27YIwYnvTSjfz13HxYoi6jLM0xYlqsj8Tz8nG0SJu995DCO5WTRGbjz8d4
ayCvAMWNA83oGr0mlBDfLrRSLktWizwVaz+HurHy0AaaEeDFQi9xMFUxPC5ctk20zNNTGZgalVXP
IMnZmkEqEFChIxIq7QUmCEaU77ij95pDoumhZELVbp+lj29N3dGoSRRpUbCrF4GPC5KddHlYnbPb
9Tfhww6VI6iYWY3FBp6HsBRFKIti3NEAdgLBtRd6vUsIqvCuPBw5sPcDOMEqPtx2DR/2ySZf3ZnJ
yKqglS/rLI8VWoNW5qYHGb5oiK1s057mDQvL/pvU7MMmFRLEqdzlc4WDox+m0tRO6X21N9CaJeqw
uRVbMQBTmI4+Ds/cHeQZUY0vmID+37j8jx9BVTyKUcuUkMDcfkR8IAo5GNZXMgYeu6w+FuMw/YIy
FZesFWdscuJ3PpGKSX3CC846TCwzdHEDIuERV5F8X6w9PVT80QiOEic5cz98EvvFHcrxMVezzfrT
zfADNIhUXYQ468kRmmNflx/7HnAqZccHX6C5ynCBDF9Ly/pmPeTKjQgesFEjUx91c5AVq1ASeyie
1hfFskT5mibK/iIsLQAeSttvffA0xY/8yIhdGddPo9zMoGn1KIlIpycNDmCSECH3rCt+O9z4edI1
ysVEVdf3WYzwmAPluC/Z00456vs4NoUtcSmBw5qGv/34fxikfMqSS/UAsQY01dTYVZV3ReOtMG+c
9R26SXIEKO//H16NciN9oikcH8CM/jRAxvo+3TU+qXHpdutGCeJFKLGfou+s1V2G3VeeIY3yHG0Y
tplAbnP5vpxbp/Blp0TnsEV03G0DDKqLD+K3wuUcogNX+4m5JXDqyuo30jk4VsDrGzYr4GJ8cp2q
pWZ9MeWdiN+UZ6rZZugbL9CDzL6uf3KWFcrB1FmbNgZ5rCrtS1bMzlDNJqcx9V0YB1an4pwwCPQf
0/9E6l6CODrO7gAOBwljayAnrkztcX1dtwFoH0dJJ7/o6hXMY77IM0LSIaqdxwn9Ju/hKWNAASTg
dyIdKq+SHciDVYzpk5pwL3GPRjE3WHXqQ3tL1EBoMU0sYAIj3tEpH8QLuDhSAH8egKfTL995cMJi
JJFzFId0jaA4HbjaZ2kb7UDCAFyleCcwQi7Gi0KLTudhV7Q6mZ3K/nq4fshBMxMU1sGiXFQn4uwm
pANXv0+25sagSDEOMaTAkL+T+WS1BWFIlzCyaYbz1Sk/pQdaw+mE3mbhBUDpoyoz+7DwGWeLnNYV
d6FTbqpo44mDx8AujvVpnDZTjv73uR0/zQFU17jHKXsYED+LfeG1yhvDOOsqUb6qq6RFk0l7N9rz
FhLbb7EzQHW0t6PFHA6Zx+RbZZxZWmlaTQWeqwsYlE7pMdpHj4Nffo4RyPJusytfha1s6ycd9AiN
Ne5GzRRYn5t8zpXPbVA+qhyjKOzJSOGMQU2wSAJYITvpNrIxQ3WXHUlnCWSvG5SV7fVvzQiDDMpr
oeNZCXKINt6YlIWlBICxN43dZ/yzWmF6K+dZLdDfNLM0CAAQOnxIjf3da2llHKtcgTp2iXrlNnvk
QFeNFo8lfQ726b7dD8d58y/b1z+N0pDZqYZKBcqFuqveTUDMGMfRLY7FFvIp1vr3/M37/mGJ2klZ
EJRSIDtZA5q6VVzCWo/uzYMRmrqtP5T+vJ9S4KBYee1tt/Bhl9rIZZmHIIkIXxi0XJfwUEMYeH1p
t4PLDwvUcwOKazEUSBVPXg59vccIp5ktn/L0cd0M8wuSlV49azKw8lpI4DCtIx4KnzAfp5sCfd1m
AxLgbelHOTDOrItwc/IcArz/P5cS8fZXZovKKPuSTHSQoiHEPaDq03OmdhmO5jfc3vBZc3y/yeY+
TFIPiFLKARRqsVLeq/z+WD10LwgDeyvaJNv6C0ur7Tdl2A9z1MshpBO6VCm56xByFvaEDQlO1Y3P
fyYYy9xI6g0B/a6sFIRAJ39Oj7KlficOjR8h+ysRTeUMwjcK/vfEepiJB/nVmX6sk/IwE5/3XBHB
w/yY50+9EUwTUKFxGAf1tu/8aYcGuhpzzhddgkiH9wjtL6m5iIADgDQ628mn0S7ua7c7jBtW2Hx7
ZuXjqNIY11Auu0geQXRJJk+7s/YS2cq9kptfJ0TuCAVtqbCgmmj9QXeetWbKzQi9UWmqmCH1A0Na
BthnrDv55+Skkm0lYU9ntZXNcaYg2/+GcerqhtKQ12moq34Ssew0n3trEHt3CGvLiEMwv0PUWeCL
AzhSGE/z7SDvY5MpbwSxcbnVyGyfIH+XI4AalfeANQjEupk0SlUfDS5fiNKJ0WMr06cOeLKs/FTM
X1oNVNnHTE3dcXpTIldKRWgdMwavLm2KlRtDS7pAs1JORDIERRhamnP2FcWtbwTYIp8XL9/3ex5E
dIVXu9ORcEUAyesrrBFOxq2VKe/UyXrUxxqqJDJvbALjvRPvde6rLj3xRgT60XMSz4wHjeV/ZcpB
6ZwgjkFGcnEQikFe4EW7bzG7XZ8bb9ywgszLkMzaR6bcEg/hlnloUDUht5ZA2sjAdvZQbYDatpZ9
hhKHbId3LaqnCnLGAuS/itU9q27igOL/G+dLGAj7b6ebBrh2/BKVmGNC/yoPoa3cmEIQWOBwZXhK
ksivLJ1GuBZ1CfEVkk0MLeYWU82KQ2+aHkcJCOL6HCiNFZTf6+r1P5qlnFU19pAj5FB6x6TFUQJ3
leS1fnn613XZn16CBr0qVaL14PxGg/o47AtQPeDa+GRMJ7X/gJ2TEYnR8Ne6EZNIJRPpwP7vxwXJ
QmT3nya0TwjqFTQroB0YN8zQluEKacyrEAgoMGTYRfKuppg8G5+IEFO3LR8Hr3oCQeWONWbA8ow0
yrWO+6yeSI2D90gomG9BkblRnNhXtsWWO/9TvdwfTfmPfaScUItZ/5wPEUXX4+c5/RaKKSM/uCmz
cvWIKZTPmTstDpBbEwr3EbQrFaJbqbX4g1gDYhci0YRQgN1dCvq9LbvRDlPeLy2kBRjRC2szKW8k
ZaHeg5cLZYvwFVNYVtEB2BaLjOUyshJ6Ml6ImixOCHKRR9EtTj4Lksu44yTrWHEt9GB8rw11BB1c
kjnX6ENpO8JTR2YCivvGikAutm6PtSDKpURcUEcJKU1MEzq08p3CKuH/Bh318wjS/DhcxDUTJpI1
V+Unixsnq8gOvLbTAcEsektI3qfm69BhdLdgEWswjoRKhToguVCCgWhk9elDDH7BeCqsPMwYry7j
nadZcWKhbCRBwRcsFugnRk9yCtQwmAYk/hV2x24zxRrjFP6mUvrxTalEq1VE0A4QOA+pzRKwsryV
nQTFldCL94BzvhdOZYE6hQnSZ4TLKuVPgqruegx3EMOkayi+Z99kK3aCM5kVKPf6SQD5ps3vWCkC
ayspL6O2YlrGREam1l/FbraDrrbChCVbwHjWaflpI00DqBbASoKaFRkGAlmyQ/CbPePWsTIeuheZ
xBWfKwo2MPMHX4VWMUG7hUCDEA1A3m5tMqZ6iZPs9fv+m1b3z6OjUfWcjB8G6DQiRiQEDLwzARms
evUCjYYEDH/x98aZnPGUnt5mt7ov7pgPIOME0X3Krpq4tiI4QiIoU7gC+KE7h/yTwekU47HnPaDO
LRa/IOMA0T3LeCyDtCFQmCk7jeJmrAtTmlnkC4w4hqa9KdATFUGog4hY1rd1Vz/wY3yuOMWFVjjr
nWCc1V96loE0T0OHUa5MH79JrXYUUgzpK/KGHzRrLOvYDJI2MLW5catkYAzQX6iYV14puptZ1cpC
2O/xOZE2EwlCwhYPHkxM//ZPudd7tdftSk8Fo7uCcxyfEqd31cvoNeSQbZSE7jqMcmYWKwxgBVga
5aF0rgpjjjQxyPmON+P3yI7BBIz79EZoyliVWMb7Sbc/oebb1A2HbejGyYUQwTeU+hnZxm9gsR9X
lgpt2laT0nRA2C+Zxqn6Kt+3jlaaySPUlw+AskO0zgR9SoQQ4UioIdi8F4zLQ/c1uWFU5WTAQypm
rSmOpzYbzEJjwDdvT2Z+VIFoFUK9qMZBJXPdsjc6zaPiZz6eNavcQncDrBfzE0FZGhaZ10Ae4naI
ichUzIBpkcELH5gFVBL6rJxxugEaxXqRy1DeukS2/x/ckDGEXLsYwmNsMiubppufpZr2CkZFwO/j
hbG10Xex3ZuNLW75O0xMoOeI6V7oxjmTlRy97JR6wF4Egln78gaMMo+qSzZ+kRjBDXlX174BFUKl
KtelBRHCUtNtOg+kz2wqYKOsk+cBFHElq+vMeB3oVqdYypLSieSkhanF9c+91prcdFflLjuJZ0Ta
OhVERQjm4zzDF28wui1CkKSezIBUkEE80n0GMyvj6WWtjfJMXdoMykQQOtJQgx+4N4vqnMiVKeif
1IEZqbFWR0VMAEnKfdbjS6p3Om4RUdhodvoDwWGndvKZlUcwnj6d8lGTJnaaSuaOhOld7O6z5KSB
GVlP7tbDF1Y2QXc2Ox3FAnVBZQ8UCNsL2AP7xXlQDLOYoQrDAdBNzHACz1FCKnjZPjkT+h3V7t30
8c8G0xkPCd24TMNpqksBPGIAJlsxv9izxvp2jCNBz7xOYMmPOULwI3vVY30HxCpUKFUz/UYCL4za
M7IU1ooo3zGJGajpCf0Vnz2o8x1UBRnOiRVFG+TdumpxyQHQg5kBdcDOXtzoEzykwpvpU4aC/ZGQ
ViL8+S5h4Es3YzBy71hnntViMygPIpfLvMik39U6k62+9RAntFIL5c6thBEVACa/s1pBzPNPOZFA
qTBcTz4qEbLB4CRUrbuNsOX3pKW3ftcYia1BeRAuFfWuILwnpDwmbX60nXLotqybYVWtDcp1zHwD
VxFhSa3TZhCGFUA6tXgj9CX/ZJhidVUCT8+7Ts08j3GICg6waahspt601bZQa2BEM+tnE3aoPCts
5jHSCLPD8IpWGsTeI7uws1MIOuKMUNyBig2H5OUPWlqr1xyWiVu7uhVCrDe1BnYrN4iVbWxwgVkl
yqdaWyqTVybdXLjBHYI+MQeV24at8tq1dW2HiQQcSBd9ZewuWedvIwj8GvJrr35NsqCWBekDckcH
GyQu5oLtLX3Rnv9jHxG2KI8jNWHzA8dJJN+1V9FJ7wrRCs6qTWrJ0hOhaSN8zOC4Zl3M2/wx/49e
YZvyRaKRBXGtXi7mYOvvqCB46gEare+5A4SiyzvFKbKis4w4I8HUbY1MiQQbKiI4IKte5g3EvTJH
WszlHbpeoEDsjspT5TE55Ving/JZwagoXM/hd87I+ztfR3nR022iGt95GOthD9qshj34MJTHCiPu
rwHzELyHaPKOtmJkp15tfH4S3yZ+YDxz680/GKT8FoYh/upd8ICr9F7k1vekuDG8FOcOqh+6X21i
f3Dm/fC5O+gb/kUaLRbW/DcjW3/lbPgRlFMLtb7SlQSf2aihPDdiVkT8agx2qECahovMcXrAwJw5
FvIz476t5mqYaSV1g6v7FghTrk4zvDbqKET0uXLLA9hjTygITGh0Amji5yfmS7iaJ8Aq5e1yzRhK
nmBc1APhTm4eps7sMLZZoIjGWeKJfyXMk/lDolpdaZVf1he9GnzCOuXx6nrkOY7UtCKts/JEcxbg
MJLpJcl6a93SOgYEpih3pmWLzs/EFBH9qo8FgXrVJhCgnmjHmJAg0TXns1KH21UNzEjzmmIowJhR
l0jIlSSXRYSiZEAFT6RNun/kHcnPOSSAWfPlt4c5r+xRdyg2pIxHckTsJY/BNq+hqxSBErv+rn/i
HxbI1kwH9SW5V12ocTmMb3yztHVlnLo7eiJVYFXG00kWCzbaDWTc4J+SLctp37wrPw1JdCyQJdwo
iiNypGgGeg/gU+6t7BmJ/e2I7coIdTWyqJzmScKn7Ll9KfQgjfPV8hWspcj/QCrSoqszQ4Q+fSp1
ZoB882Jc2aYuxthF8xKSJFD28l3ymJ3zDdryeIDVU/ua+wli1OpJYq2Y9VmpO2IkZcYl6Dq6uQZp
KgTgw4IB4CwyTFVCzTmOBXOoAqsQxrOu9MexxWOnxTu1np1pDDsnbURz/UixfhEVGPQ5qA+HiiTD
3D40GqQJm1JmdA9YNsjfrxzv3MfQDiCDEEHdmoO0MaTCXFiF19v+52pHqed7krGfWo6VEN7OAPhB
kMVjzpL/2u5RAoLo2ORiXv3AIiq9mctdmaX8zwKd9Tgikw2D9jWUv/Wy/982iPI30I0cy0XFx6u7
vVBIdgEgVLK8rhu5HRlcrYJyLIMwj7JOAINoz2FYZbJlK3ICSz0QgSNUGR2oPKCNptsiUCzghvH4
x5TZqL7dMf/4Fb+80EPLcRGZeSPNu+lbuuVV03AFN7LiLfivPyUu+jCPkQHUTDWZ0AfSdwpeFcNm
UqMw3AP9aoPUMZ17UuAIPi8QIKy3JeAIxjH0SGVVdfXNkJogofP+2zbQz3WTSVlS/fBK6pZ7zT4F
d/URSoEX9uZasrL3kSDjp2OKJCGwtAd1F6JVsP4rGE8qNIn/fl+HKQuNosBhINrz1aNgE/yocASR
ppOYyWfWqm+nuVfbTvmgCcDRJCDlbdL4kr9Hbgq1QNENLajAuixo4e3SxJU1yhuVATRoC6JT0LnD
Rb8rQhxWo6GJ6Wi3RAGbhTS57f5AZYQJbENT6TY4H1TAnikEBzI8Qf7dnDMN/A+zw9g1lhnK/8H7
dVnAwf81bnxc7OUxdnSfEGO3Lv8q7pHZ6fcsZuzbs2bix9oo7weBjmQRCNxrtDQz8AgoNt5WbuCP
Bx4x0TZxcwtlBGiV4gs/ogWegTRSNCNn3JV26sq5Oe8kMMzvWIfq9gX++GGU26ykKVjKBbuMmey7
ThieAyF41lXtMBTpZv3L0y+ArGuKCKFHTZBEWcXJ+vt1WXS5TmR1UV2hb71xhhTKP56C/mHCwBES
NVE0aNRoHBfTUMYwkezVuwXOObOJVGPgYiSItxMneWLF1bcX9WGROk1TVKtdr42qW3SKxw/yLjaG
l/Xv9kv8R6+KOjzyFJY5UPFYFaa3CmA1CImd7A4HNmyPPg4XU4Koawa2SPjFpUlJJ8+8PqvQ7TiM
MYTcNW7TL6LZdRnDh5MffV3VoS1RziyopdgYBXy4KnzWltd4eOONxJmzp7xgCXvRN542Rf5+FVc1
maKmUiMsrj6eDHFjCAcj/srYI9aHo87BPJZjJ0rkw53C+xSJwF37pH+qdtnzYgmZOT4OT3pu9mbI
OhzkkVn7jtThyDAalgcpDkf4bJz4Z6hNPTRfOFiVX5v7bDLFf9wXoj8n5TLEpumVVMHOcZv2eXbm
w/IFSHvlmO711+UpAgMfa8Dv5gaKkqBjQkpT5QuY6WoDx1koqqmdVHdc8K6jyihhnEBizb//8p5f
FnZlhlrYlPCVmrWdilynE+20QLm19LQnYZueZbSrQ5MtyfvL7BdtkwooxSUxMl7D0jpbeoVW5UUo
8wzsfpWb6R7cCd4km6HL6qzcvH0fS6WZjvIlSjp9xh4O8wvGyj0xTV1FfVB1zlQN5oe96SSvrFEJ
rJG1YK4RsUhug5abhQmwAWrOnUPIjiKH1Q64eVqQiisGJssAnKPCsqYVe6nmZcUtQACeJGZRf02i
939431VeFURDwkuoy+BfpdFAKIXPo7Tg2s0qqtL5ccGUxxMXmqFXgjbKEix+MJcUqyu+M6sb9AKJ
baxPkwwNjlqnK4NGLQ1aJwmXc+oXp+Q0lagDTxaUshDxk3xEB37HXl8xwyj9eoMbq0GdQxddsew2
fWDcyxwyitr4tm6GPiqXtYmyZggqL+sS3b4fOo5voB0F+mrd76PIVHuWwyQVi2uHSVugPHWxYKyt
Cgr1kjyhrY36Ym5lOwMAY85mVXHFm5/taj2Ue56bYeFjlKldQ9VBaHYnRv2bNEnvRQyQY9k6cinb
6Zj4/FA5oQLeiHYwy6D1Jdm443oF6jcDpg8kK5ZTK4eoCPAUVhbLG5F/qQvVElu5NsOas9Z34dav
1rGZBkIAKEJJ1K9GpJoa9VxLbhZDFDL6FgZfxImx07dsGIIhCgqv6dhsyvO1VSFovTEIblB9+x9p
37UkN45E+0WMIEH/SlemTbXvll4YkkYiCXpvvv4e9NwrsVC8hV3txsTOQ0dMFsB0yDx5UsJb1ZyP
7SAIy1vatJLBD3OUg2IotkbVYAaFW53KTtZl3vWr4gM/UyebEENXZB0JPh+b5FxJ65p0SlCjMD/V
nVOZ2HFIqV9Lk+CrXJRueFlcgNKzvLPztJcRoBrixQM46tzhmb06Na88DMpBJl6D/tR/sNpHdEzu
a0Vlk0yzDNHjkRU9xmQ/6HsNHFUAFLFVBla4S+u9ZuzEc6gC0XyswhBYnKpVomKmLf9QZKxwWOr9
1MR+og7fr3/MTX2xNUs2sGlFVvj3QwHyq7YoZyUAK7WbVo+m/XFdwMUb/vMT2oDOwCcYls7XDKJe
yQcNHHmB0nVAadCwc4pUwTqQ5EFRQ7emxfdIU56iuH3KpwQfM9ZBKFfk407wQ5gJ827QXv0QdhWr
nEqjxpyrdGBoMTaSHZ8WVFJQBhzd/Gd4Owd0Tx9p6gNG0gwH9Z/r0jdtfyWc/X0lHJglO1/qUQlS
7bGtXsl0o6Ca9l/LABe1DupL3DVMk9NYmWhJV5eZGkxKiP5KToK+Td1i1n9dl7P1SdeCeCdD00VV
xjbC3AjFPoQ4Ko82yf1hifdyZ9xldvRrSI2v49wXbpw1raPo/dc5zwSqu3GlRFaJIRN4VHJBRx+F
WZg1FpAsWvWz7k/gOVJSQVl+wzogwsCSTMWyZd1gkXX11dI4Lmk44qBDVyvHWSOJq0WtJeI5Yv8Z
TjPPxHD5GxpY+tyHOlwN+ssMNQkU8KED4WDhg9VbgLLYvrY/Z+LMwKxtkF5VoRH0BMP1aRPIrXTS
B/kvzO3sUJzGxxINDTMy5ECPGXfj0UQbpdubX/sKQyxu99105aDwMQ4kOVLvCzR0w4Oi3GJBKQzV
NggPrTMzQ0/TRTYC9EesHUb4QeKYu+RBzwBxYm3Vapcd8cgQyd1SGEVFGm5qsoaEjsv7u26eC6r2
ClIt41hgOA7DATcMscAwhOWpxzzt/vpRNyXqxGLJuY3EgtOdPF9AaRwhqSDxYwYs0BiJhnIvsNTw
4MzCfovgNAZtRTpoRGXZd/bQ/fNJO/8aez/Ux/CDTV1gzHyXWOCnrbwkEBUSt9R1LZxTo9Yq1DFm
wkvykiyNhwFV1xAuZWCukbfAtRSmTytDN2Zbpl3YymCCC29Hrfynl9V92VW7viaHMVoiL6mWB6O1
OoHP3spwzi6XSzz7FoJbDef7d4P0tO/eQY8w3cgHE8vA4qMVOR3oUXai9/BFje3zqxp4NCGXQ1Oe
B/0PZQHTSXTUbxxy7D6XJkR3+g4bTP/7Cc5PWTaKoRY68XjicIcEsiPW+j4HJ5bizGiLNyeDejrA
O1gTCMNo3ChoNO+6YVx0rnihXO44JJSWXWLgwXpUgsT2Fn0vVd58335NfGwTiGCV5CP6YkFzJ1AV
OABZ5AB4pU7/LG5lbKrx6ga42BwvVTFNaqoEvSw56SS7Btzi0ojYzQVi+FnLhLYDImJIgkqPRyez
CNAOjFNgUMr8b6IWwLX/76PyU5catYu4M6G56RtGK+bXeie58iG+J8EyOdLh7xR2JY8LxmEe6nU4
mUaA8v3k6Iv5iG1MD7Ume0s7+FGNtbf2dAfamKBTiY+0MxbY6qarXf0AztU2qjzl8oQDh8rXoQX+
oBOE5k0vtBLAOdpMQ9LfSrHCXjtg5UsxSYeC0V7UAbko+3GWwfediqIqVIUiGSVAs2H34KtMfUZT
12BYvXktwcH33/IG8RI5/5rF09z2NaKUCoZq2Byd93oxBjOtX69bvcgAOE9jthOe9y2+USJRN4/r
vZGBEBZzF9fFbLptgme8amBzsGXzyp9henWILDyCGS58xqrifwDdol6EVuFDhZ44WBsetcrLU1f4
9baOuBbN2UEW9pWWDDUWsWJ4BdtRFAcbzvNdS32030FVBIgcsg3PLESPcXZ3fJBcC2Y/bBUk7dKe
oyGb4EzfrNjNS5/1mmx3OWLgZGicNkGWo7vh98odZUc4VnPRnmU6tBbP6VCVN8qQGMitAMxJD4tn
L7cMd9D4oQpYcFbtughDkKL845Ni/NqpOY3CEqBIjhMNheNA+gFu99QBct5TvfSx3BUn7MLZSU+p
mxzSh+ZYvQKPpB8pWDPtB9R5BVq35R/WN8BHtLwyF8IcUKdKrqVFXgNYkCrJ7pgCnBHeycXtbGi+
QNVZl/LiAixVI5Yq6/iHu4BCsnprjkc5yPvvdTMcSY4uQXhYpvs5RGZttl5CwWfbagJ3u5l3Quhv
wdxxlwYdrIrauHlw6leHZK/vAc98yMGmNji6D4plQAjNt+JeuwVXliC8bVrZSjgXsOVukMrZgLK3
2buRdI7S/rB6UUTZfEmvjsjHa+wTHmmswRMPALMAe402QXYzuSTQ9tmdaNHO1qNoLYx7nIySArr3
Ckda5vd4ehvLbJdL9FbEESISw/mnqB+V0tBxJsUY/BT8d+AZLXrshNQFE7Vbn0hVWTfCsgzjovc9
TLnZIsxjLeWietoYBaae3ETWz+v6v+X11lI4t6NYdV61GipkMQm/tGPuVvKjrNiBvNTuZAvmR7ZS
jLUwztYiWSnbMikwDQ1i1mKivmqICvQXUxbMj6qaYqk2itBoF3FpTNvnvYKiBjR7Ruavxr78zb5h
/Hps7fKAnFwOylsSSPKpA/D5+mVu6cZaNpfhkAYrgJsa55sX69iP702LvSZR7TTjl+uCNnVjdUj2
91WsGiOq5/UAjjLQ4f+KsmKvZoQ49iz71+VsvjLWJ+LUg6J7Ko0tlBCPY+hG6HQHDU/9yCm89p7d
aOJiySbW4jzoNeoOsd88VcfhbnREZneBP+a/K6c7qm4Xc2TibvVn1MqJr++zZzbIjdnMwRkPA8Y5
2D6Z/2C7NHMcfIRQUXE0dThMZEScY5HVbqBqDI2qc786VEHkV3ujxsxx6eEBK7jxzex1LY3zL7Ec
2ppchQqm+Jsn2taWR0Hx5KaDablLph3GGCtx1RCAtHi+USZsJCiSQ4IRB6cLZRGv+2cX8NrZOWui
i2GhhyzJwUSKX4ne7ZQqw/byrAGL9aKfLJukTtsAbtrryS/ZQp/7ugKyIHgh37JtDf0xlH35XH5q
LDpRCbcRh8YxMel7vqCxp2i+mqm3zdh8TWTr7brIzaiFJplCAETGB+fndiZdt9KZYlqqSEEUJ+kv
vZQ3AH3Ub5QQr1OsyYlm/bRMeCQtcugtVfOsFIvAV27+DIhSWXmKoNzNKfzQxoXWU5gePVQvIMPZ
V34IMhUMbGCsW7TSfMuhrIVxyUg6YSqMWLAu0kdBDzx0m8g7vRsF2r0VAAwCgmwV7Maq8klFsvZb
elborYLkPglJBmqc8B4A3FiQR26m0mspnAnpcSrXhg4po5vcq0vQgV059FhF1uxv2WQrSCZEr4et
NHItkzOU0bblTE0gU2rLALNtCbmTOzQJYk9VqTuVB7176oAnuK6rFzNmzCuuxXIRp6C5qidjZQa9
2yBfduJ/tG9ssDAFQbe0G1/gpNwIyDlgaV0otAcvcTPlbu1ovuIszucb/HFkq0yW1/wUAZHoVHcZ
+BOE7zrRBTENXH36odKWCRwhZqBUuTuS4X6Qn6RRcuowsJtjlD218qMm5S/XL2grIiMf0C3bVHRF
4yvlUq2XnWzhfqyy81IdI+HwnFki39bmr7+QpMpA2RmoyJNP4MDqfI3WYudBpeDLLydDv1e60Kmb
U1iLBhc2A4Shmiq8k4IuO/82TwuqpVEIQY1nYS9zfrQYMWnjL5g0Kh4j8NAH10+25YPXAjlz0sJB
KfQY/nCKUCSOygzzTRgTlJLFMWLdcuquvJXsVvQcvKC0gm4j3KL1xVqrDEJ8rjGgC1WbzlowovGV
2jsTz2AA4vNjcsxdjP98DMaN/iu+IWyVqcCsLohHeNGcO9SsVsu1PkWtbVJyX6nb+hAWfYMh0QKb
B5xqqZSX2Jr0j3CIR+oCMTq5XUwAFrDsG2vW3Dr5lSuhfRPLc+ljJ3KLhiXojFLbr7uFATx81Wrp
17xJ6LEpZ+qN2UyCYZQtt1pU6Ys0q60TqVPv4oZEG343Pigu1sb1IqQSTeV8lVYUUhItNigxa9RW
kryonAwEOU7ehrukTx6lfPiCzqbgUjee95pqEh0Dv8A4WXzzaJoiGWtB8Dn/bG76XIS6v66tWxUN
yLEhCmkUKLs5tcEXqlOih1hLqSexV89Y8rPH0jEFpNpGjamBBCz0e3nRC7At6vr0qks12rxtl7Yv
vVJqN2VlR71joyryYypt+pQQQ/oxTmr92kkV9h/pQ4EhynCq0P+VpWj+Sseq85J8Dh17SLXQwbwl
hm6wF/4dsIHuQ3C8Sz9qIg9CbY4AKGZfdMSmVCqXfAFYLAYXjp040b51I78A9Lzy60O6q/zeW/wR
A6Wgg9b2oifOxvvqXD4XcWpUDsCTAvnGnbaTfpA3/SbygZK7jYFZa73R618y8KNJnqhkcak/54K5
AJISqi5WJJOAVi9adJqA50zUXSj3N5I5+naWuUoaCVKJy/BxLpP9feXUC1pTVaYKCTqSPMbzj2Go
/QWkhYUuqI1v5CymYkFfWaKLxIi3DoPqFd5haG2wS+1eWO1x/jKBCl5xSw881+/CeZDLlO9cIufW
1VmnoFcC4hG7FTFVOfu5T0+YC34YsJozdIpj/y506cyznKfz5zI5z2O0tJzQXwbwFxKZO+9fozsD
Q6vZvjyJFw8yU78UZyumraGCghBy/vnsRMpoCNwDMozxZembhwhkbI6qtnexJO0r7EIS+LgNfcFX
/C2QJ/EDtZpBqNaoQW2AWox+LMaXqX6TFlHZduNxwC7yjyDuTUpIaCnDgrJtcVu9lMfw0AczasUL
eLASL3697nO2bF6xdGIouoaHEVzr+T2q6hBFJWumFtjYjQrAMf7SPShO/mrhAS4H/WHEZriveZAE
omf/Zyy6+IQ6KjnYAqQZKj+6r/d9uRCSyEE75U4yv+AzewM2uY6AUfVR/jyE2SM2UQUzBhtk0EDO
ym0lB0OVHq0CbI1JErRRhZmEbBdT4pDF2oPt3Ncm7bYNpfsxtBxrLsALrdlOh7W0qZ65XWXtwhEh
IFJuwhwTlHLpCi500w5Wp+IUU9LCepLQukYON6HcDg8+Oak7uMmDDGMvdvo/1wVu6uUfeTzYtyx7
U5pzZBhh/U9lfjXz0pVNPNqxd/26oI2CARRzJYlTTEq0LERfFlPgx2RfnRihBWOSGO5EA+mXScy5
IM59mcVYWUOKboGUZbdppPphNe2VcPKKCYRk8eDryfJ8/XCfz9MrysjXFjvQ/FKNwH21vtq7gNnt
8/sYM0nTd8ktfuW71E1Lx8bcf+7NLRvVzFxRlXvTa+uANJooC2sGD4gZrETWVAo8dVL8WkLiEj12
NQykXD/pBnyC3e4fMVyUl8BTUVv/ZhngqsEeNQLAhhbkYDQQBQX2n7q81D+iuLg+1LJdLxZ8JtXB
Ihdif6C9CI4jEsGF8QGoNjtHfSko83hnZ1Li5NiDIhCykZ8olkFsVjYieAhymj9Euj1EZcmmuqxj
EYDyMkC1QVhj3jyLYaDeyR6A2BRw7ovtUQqNyoQpq3Xl9PmXuT5e//abGvZHAO8rRs2mddvCsNqm
w7peuX3rarSA54mKPsumV1pJ4m4szXMSSip8hdaP4U2yRPmDpd03GcDwyXy4fqqNaztLm7kQpo/g
HqtiZI8WQ5Fh34IeC+5to1Z+niwyj7VKFuvWGJREx2iAOWY+WLv3sYWHBvDT9mPT3w3jfWdPDm2+
THGJcm7mNKQFpdvozEPuWra2G2ZQIZH8JMsJiCBizHnHL0RBTSf/dv0uNr4w7gKOykKH3wTG/fyH
EtVu7B5r7QMpRyukV95qU3HnVnQhG5/3TAznobF+WS/iVsWVy1/qkLpLnbp1pbplogri6WYsWCkS
J4nYuSQ1GvCQYQNmV/O9TnQMX3yPo8gfx9npRhHp+7at/zZCPhBYJKxR/kAgSJXIyy35F4nbyR2l
7ueYYH9sT3tXa62PyFRFKOiLATM8/eBm/ohmir7SMmMa1NSWMO4i77JDej++/d/Vml70UpcAK6aB
7YkqQJt59Eom56JTMmthNuN+C6VwF7v0teE+rAxgyu7rTND23E5tV8I4Zw3YFUFHgX3M6G7KPkpQ
odDsNjxm7bvemm6b+Kp6r2Vfo/HHdbPY6MjjajGobqBKgYrT5xttdbWxHZrdpEOyegqBqkWd644c
070iO/+iXCe/8MHR0qJaGvuZ24qaHVsGo5jIHxirD+qInF22fdqTmMooVpp0cHMNvLbGcITfKp1C
ElX8t16cZC2NM5qGzmPe2yhVh6/LM9s/G4GpyP0RZiBJ/AQtCvfAb6jRmUSWFa/uF3xFtDYxAheM
ymO6fMvKNxVw3gzdxDYTbaHd8nHr03FmQsIUK5dRPglCajim3DEmnygXTSJvRhVNRsnXNgCV4ttT
g94kZVcm0Bg7vyPS9KOZZIGz3lIKvLp+i+DMAYgvqZ57ewlsZcIW2QfD3PVRvct1kfZteRYMPP2R
xIXIdsmmMR7wyqO3A0aCsK6D8YH2AUjEnQmreljfSfSQ3fpMmO7HlAO6mqjYcSqRh8tY1wNBFp9W
riYRp5bv88wWpGYbNXOE5pUYThvmfhwxr4dQlN0aR/tmcSQXm8SSB52Bcz3Ro1V0KM5dJtLcFCEG
4oNSal0dmCnNoCiudv991Ds7FKcZITFrw6iROMtW604VdessdKb0VPb63hpHpzFF6i46GKchYzjB
GyuAoMbdeDAH86nPox2NK++6I/7/aOIfreAyqXGR+lonyHHh+ezSGU469r9V79ORflNcMFR+YPnP
O3kSSN1yT2sl4TJrDBeZeSrhs7V+YmBv9bjD7ref2XuEdOy+DIpdehr3ppefRL2xjWxi/SH5LXuV
WnTY2oy4w2hVi2DYqztp1/zNywFisJrYsjEJdzG9UZs2aCdoi/NVpVuzTkMiGuzf/nK6qWqwJmQq
fO9cbscxNNgdppmj/pA+qgDh2vaMl252svvxIN9kr/bLLOqDbgYzVE9/y+VsQTLyUaEt/IjuJN+0
X/VThn3fpm8+lmAoP6Kkcid6tm7awkoiZwtVZUr10OGZBG5rXT9M6TOdXwQauakYKxmcHfSDbLfz
gtvs3Q4ba53qRUfBvQhKtwIlRP1Bv1X31j4+2l+KRxGB46Y1rGRz1hBRaptZXigBHc3ByYfltgN3
M4aHyxc5DW+ogt3PguNuhjoTSBsDikN0floT8z9dmGYZg8CGRxTvYOXJXrbQu2cwH/tYYk4FdDpe
XR1FyLStggfajCamqQzTljEnfZ6bWKFdSFg1DojA6TMXwpoqEG5guZl4ge6m5liYo0K+gHIBjyeS
5kzSJBVDzDooZoYw+pbi9YuNHII15VuJNNEsDN2DnIfRbHBfUMc49hTPhRyEmv6zT+QbMzJlt7Mr
r9PrYzzExCm0KsLmwQSTKhl6OGkrOchg+t31D7upSpg+N2VDxj/8SLXVDoo8dRhVKeLXEdv3JA3L
UU11l4GBtBkP14Vtu4KVNM5oRivsC4uyyWaweM3gTQF0BuVpF54Ao3EewRoFURazLdPGiwFai3Py
FBV2vyR9aX32NUL9k7AaGIvR0Zz8gL2SQb//O/+jy2gUaRqmji6QDaqBygxmNtAHnKKT3ES7Tk0f
cqMKrl/nlk3CIGU8yEAjhDnqc7vQc5AY510uB539bQkPWl/vlNJ0dGkS5GgXJHgIFwT2gDNhFg+d
f84CgZ+oVMKGKBB+7wl26YYYMVSdPHOsXcm2EUU+Vm08RhpwDniRYSnR3PlYJONpgl7clrqCgkHX
NUVW0a7m7Ea1+rxOcLeA8gBnVg+PZqncdzl4W+qkuW21SHDFm75HN8A9wti0wJTLndwah6nXQgzE
55Jxa8QZJiqj6mBN7XM2pjeKRnMHjejHKkaBKItN4uh4PV3/zFsPGTQfMS6HVhnGjdmdrJ5mZqoN
Ko2Bzomy7EEdpMzRRuv1uoyNzjy+sK2ZmJDDpBxs5VxIR8iIvpiG9kwwY7ciDazi2yA78wNOHH1V
hyDTd/FJNvGd5wBFdLw4zJeOehk48WQP6z9Id58Vf3FytJdkdLUURvnAfW0A1ElBS7x6qrF4mLXo
jsSxQMSWwzdUolugxsDoLF+zn7pyYHBdvAfC3q+650Su3SQeBAbEfihXRydrKdwbh1qkHFI8c4Jq
Kk/ypHdO3Ep+TsFpb5XfC6u/mVV9PxKjFQjeTPoM5tpBQ4wMk1cebDwwQSWB5Ev7OgHoL4FhGhzI
r6mrOdm3xTduxLMimzazlsl5+c5GSInkEtQZFAy6vR7fR1l3lPqROKYV3pZVcsTL8mSY43NW2ocY
1Wv/ujoLfwKnOUZkWYUygSIMTKX6XVsNrd9kcg/gOaW3mpkpoPC1kbckPbx/ZLeOntMqSG1tEDkQ
5iC4T6/an3m9RRSAVjkH0o5RG4ZEYtSOS6D9Gnc0iPFGc5Rd+KN5nPeJaK3Zhrs4E8jpmqxPbZgv
FlKY+EkNI2/KhdwoIhGcs7DNuA4BaGavsdE3XBqE/yi7xYV6u+j8Osm74GtuBLqzI7G/rzygreWD
XM6f8qrDeEQFtwIFbLmjuMb7pMGSJ3BkHsRLpTbOySofLN1VMc/PB9jKCjPdTkZsaDaau8ZOgl4D
V6bgcBugIQ1zfACX4F+6zj/LgHSQrbpdtGCaUcCVVN8yancZsGCwO2L1n1OmSzBHX2tVwIC8ZSOf
dDqgX0GFDLXN81vFvJaWxjUrlL/1b8PzBLaAyR3qTxSzENGycZUMLojOKMq4l1dZUL0FCAS9Ubbo
bV580OeCP1dzDLZxFo94w7NTP6sd0VNQJJdTHXOxSqypgtwSXR0S30vVk+D7iSRw4Xls56ypE/QW
k7fqUD+lwOpglB6MayDFZSxhkrCGtYX5ICsHy7P0mAjlbabgy8UH+2Qcezc7hMceiyESrBtTXP1u
cs0j8cT0QJvFurVkTmfGWUZRlXXZ7X1xIH4VZCD00n3tg61oT4RLiYQnJec6uoy9VRG7Yp5GOs2T
1zwo++EGE/SDS34sv9Cw8rKjsW/udOpMD4Ivu5kb/Imdn03FlduRwjbJex2VydFFY3Lx0n3/M/oK
fhSfBPNLfcpPkvC5suHqzj4t07aVTIWUqVwaKCuoEjYxtLPb09OgvYR9IvA7osNxPnzoJ2nogZ8M
KixC6pMjOEIdS3u9foWi03DWN8p2VxTs7RVm9LaMTgmmoAAHdwZbFPVEiQ7hzDApVEQIcFoG/TF+
UW7ZsocYM7rJobhRG4d42nvkibjzN0z/7GNxic6cWJ2F3bZqsISDF8q1I8Uf1y9Q9JW4PKYwyThP
aJAHTd+EDxHGXv1S0/TntjeVvxKFYUaFoNFwQeUozZo5NgaeVlV4KtrnSXqYRbz06vaF/ZHBaXfZ
E5rVeQSyk0b/ZpVy7IAtGURxN5b2C4yurhyD9oTezXZ7bPX0fZiaPcY2AC/1yBD91PVKc1Llx5R1
iZO2zSEyy7t6rvzC+tKF38b8bZk6Nwp1145jGA91e3kCq+EMLNmClr791A4AMw6LyJaYbnE5HvTg
z7E4W6qLql9y5o/H5LmoU0cltqt1dzlBlayavP9aJVA60FlBA8g7i0cI6COt1TDHjIHZ9Xuzsnz4
SHexBCNOG18KCQmA6Ca42WSDH84I03KxZlph8VBju/GQO2E6u9cPsnFrWMmHa0FqpdkgJzx3dUmr
V0PThpjKaGfpENqwTyuZPVoayS6yIvD6Y2jDvy5T2xB6lodwJqvPyzCoOaI1Y08IfRTevNFFzStd
3ORpuk1APItdvHf2h4XFONnt+Nh9YH2q8oM+sIUqbHgnepmO/Zf8tskc+hSBpT0iXo0tg+jKqa78
Y/RMX2kcLaC+7YlKoRtf5ezXc+5gTIlaqUMOh2M8DTN1llY0XrEV4dcieJhs3bRdUqW4ICxBCsqn
Ci2PDiDg4RtFwTVzhfI20t8zeZwWlFkWqSHmIT4Jt9UbticHvMP7NKAC8AJhn5az0jNJXC5RKnkR
axVwueGddVyCcBe71am8x+KPZI91X/i0eJPh//VdhZZShVXI3Q67RXc0Ahe8/eUvOpEGsAw6hq5B
nwWi9nP1tzsqw7XjiZoZKAdU8aEdB1/LFIG72OALQdKNEjOKN/AbF5acxH2mmLGKtk890KCTJi2o
NMzEJKOiO0qhsUJsjkXU6JkEC6prjj5mxJcxSRHUS1QdEeGa+5Kqxdeoku0vkpbNwvrihlWufyO/
J3SUQ6Mf0VsOtLhMg6JZaiAd0joFAqGSphtNLhQ/0/LQLcNO2VVgcnbHqjSfw9nAGsk5rSpPMeLp
w1II9aM5klxdGqp9MZBunw7dcJDzCSTP6FHZwWgnsjdrSRFMZlM81HjLuk1O7fsqw0Q6hklEZAEb
xR98Yng6ADYwoszPSk1gMSuwJ0oNIqApOprelEXimn1yQ5O7efonsmeweP8Q+LlLXT+Tybk5DMfU
SotXbbBgDKU2iNObj9clfFYEL8xppb/MV60y1XGmchb/C7iVTtp9h9W1jCuD7QGYvke75bj4cwB2
FCd71zDYrwD+DmTO7n81Iy72jjB5s9MRe7tpdltpb5f32SJEdm0o6Jmxcols3xsS/gcpBHva6hs0
wXbKbeHVO/MJsZG+KUcrcbJjthtEbVuRZPb31TWXJI5m2uEBayq3qfTWMlS8aR3yanCSrhHVBDby
zbNzcnoDAAG1QbGLwZOP+IFgdIkGzZ4t7GA7ZpLKoY+2kF5rM6iZloIxatSdL/IAmsmdFk0WNtiA
jbG3yqNZh4K2wRb03SArGZzvn6uprqTiM+xHe7yUD1hRBuoe4AH3181iO36uJHFuXa3DrLdYOaBB
oUPx0Ov2mhu20jLe50G2E2UEW8jWs5NxZqg2YES1LSBbCwLgbNN6oa55Tb94BGu8lAYLebAuLVWg
pwnwqnI2HCxs8IpHsHGb9KNRAMHsu9teid1iBHoO9Z957g69WflJC2pzmwjYbYSfgjPYuu+SOUfK
iQysO1SYahoc8xH8rXvR60z4KTijjYsIqDImCUYL4r9/Nyibj4wQE6gDVwhSYUp04RFXn54z1Rp7
y8AHB3nDj+FzcqQ4pa/qrnxR7v6DItCmqa6kcaaaJdVsLTaAOKMLCoYKrB+KeZR84wVLIVzJcgvf
0A6Ziz2y1zV8I5xhiFrR0SlSAFTmXwYSOC2aOPkkwwp3DBHTB9Ku24kMadMrWOg44n0gg/Kbu0yF
KgpJKQAH6vJzzEtHDKrb9KwrCdwF2no4S7SN0dozPxTs0ZjlwQ3pa1E/kWrxrl+aSBaXuIdmGsVD
gfhRh2N5nE1L9qRJnb24sUEobhldkNnG9HZd6MaotIlP9fsOeY6nohpzZWQ8iZ1XHJoDKEgUh57+
3Y5u+snPGKawG0AQQxGYS4To8J3sm9pRXWRRGCZpdv1fucfVT+LSfeDqwZkwg72uUbzw65g54TFl
9dJjbNxMPojWfRFri+DqeSZlIyzj2gbxUKDXxUGKlOes7+4oCikzTd5GLEoSPGsFimtwAWDJqgFF
ZzQtU1qATOmNGCJw4Rak4ey7cj4fpK0RVi/iSOFXDIe+KU4CMjz5eTguLt2TfRSIlotvPSLOJHJO
O6sXGfxe0KTlR7gbDuFb7tev4GzChGFmu/SGMXfYXulfV2DhQTkPniz2IoUZxGo7kHrdggD/SX3S
ToyfttqpD9JBEdR8N53qSj05r6NPdmTULex0yVRyg7Xg4E9uJ9mppTkMrh9ua2Lt7E45/9MU+pyU
Kttm8Ev/UaC+QL34ZDYusI3A9iZuh4UVYDWkR/2Y+fkJlGkibAzZjFir43JuSc6qxtJMpHujO/rk
23CrspT2nnrhDquYPZa2KO60K57Y0ms8U8Ug4w0miTMfxdcb1DBjyCR84uy2vJeB/n0HgHrXf2GT
8sNXMBLs8R1O2GsoMNPtMPbbN5qcI1rwLjZMhkqk8IwsjCm79iBmPBUolMklnnZX1kMxIoy1OUGh
874i2FxRvV5XJWYGF4nHn8/IgxgaDcPiKosuZo/JoT6b80Mxe0kUxu4cLa3AKkVH4rxPESpqFAJA
F9TmCOJAuUGuMZgo0865iJNI4LtN9lNWjx+lxvbmT1JzDThHMLeUduyr+eK37dO8CEEDzDPz1whk
LNvFhnnmC6TY0C1RskhgKcwO81tXOTXSAadD+QvvWB+YQPF85dZVqoap4dthLvECKFZKTYunK2sg
xLMPnu/7uU12pZUISl9b+rESw5dXBhQm8rYB/GTRm+9dOjqxWbldnu/svvubF+RaFmdXpTHKyWgA
rdRhfBqPDDd/ZfCwDsDp0evcMnYQJ96v6/+WLa9lckbW49YKs4FGQuPHIAaaKxjI3HiBkhiVM5Zq
uq8Vu9xngyJK7Da76GvZfLjXyzbGemhGaMUmM9B1eg73ACSAkF70oBFoi80ZXj6N6pQNOJycpl6e
zUGk/6ws6l2/zE0ploU5J+ydABUNFwKlLmpjtqgIW6HitwQDbV4rYSfmRPvD/yaIi3/Y5ViNlK24
qMdyF5LdrIMAPRkFx9nMITCP/fs8XIzLiBE1TSGxHCJ7YfP8AHjd1R8yalOMkCG8j3f/y7lMmVW8
V06rrLGyr5Pwmcwk3ZvyeJtQ3Ut6EbSLfe0Lb/X7XCgvnotp2ihPcjVE4FTonZRrb1Mmf/xvJ+Hs
Cj0YNawpvhBFBbFriaMuJ6uNBZF40zutDsJZkN7E8LxGDI9h/RNL99OAQmGLWob98/pptoLJH0Uw
Zc58lCxJhlKDHBWvIr+vyjtZ63eZnj93g/EEnJaghSY6FzO0lR4MaETWPWCjwUBbF8SnrhyClRa8
Y52gurWZSa5Pxn7JSlIUdyjqNfhOrOYUfetuCfA1EbD54Ab40noylhdPbvSgurlX3PWdI2TYE10t
5zMafWywHx7o0dEFP3cB/pHIT131Tn0CbsJl22CxLAuDHqLq15YNgNINu/lQ2QefLCdX6skStbKB
gxf5z8rQ9m2hv13Xmm0RNiK0qWOHE59baSGeq+AvBsPaUByn4iGzekF03ope2GWA7W9Y1ns5l1Oo
krH8H9K+bNlxG4nyixAB7uArSYnS3dda7gujbFdxJ0hw59fP4e1xlwRxhLbH/WB3VESlACYSicyT
58wWRi/nG3ajHbrb/IjqoVLIe9MMetQY5qPa5QTH4DTWFM9QZPgPx1caogQK+RTVwNTWfjknZiRf
bJd+qKoMeulsfnTKBgThlnf9i2xeuacmpK+e2nreu9rnSuIDv8HEPkjQNUDPoRmqOFpbACTIPmLs
Xl957oDnPz9a4J0dE2qIVf5dIKUxwNM4DN76Vuuol941R77n31d6WwpKr+vr3IgfMO3qtonmIARZ
pfihC6rHbBkYshjArx3kUPVO1E/VVCsC8MYnOzMkfbIpBo8WiOZA5sf/sMA6Z9uaYinrVS7dVYx+
zpigwg9Xl0J8kqP/BQUbSNdHHBD29lHrcI0IMrUYKh0Kn9Yx1pUqAvDWlM2Z2XXhJ3FRtLMb5zYc
xfKGYDjeG7d5aIT98aDmXls/xsUKwS9iwlOYeUEx2Rs9n3odHwuYiqNu5x24+4zOw/iGqhe18bXA
LmdhHgp1UfRLpL008JBEQyCFpQaDfJmZHvKkVLj9to1VLxKdY3rBY9lnC2PTAOBrE8U3dc8PpsFf
r3v31sMfSdkq5giyLBeQmPOPk6fovFKrZ3vX2GmgLAbKAodrFQjtSq/41fR+YoPrLPOop4bZbcHF
MOZFMemFzjj2S9rFQedaZlr4XiseNTuuYIDGd1/o6yqwWAAX4h5VFYctFzk1KXljZiWZRjvi4BX2
Z9Y/x0vlO7aifrUR5LGsFVVjMdATy/MxeprmBBLpIEHo6I6ObaDR5taiJTSjowxRywSfpK0vpV9B
RFLxQTeQHGjiUYyxgrYNP0IKy+3YCIu4mbkfh/KbbRPPTKCfms0+i5IjicrjbJoPS1U/tKoO+1aO
D8Il6DVgtEDHoKDkSwmPRyiDcmio0twnXRk0lbuvSDsftDSqPG3GPF0yfrCMoG7J2JemGr6KePph
FdmvZdAVcWfr9KyzvABOWRT/IQVuMKWVZlLBs2dB3dojUwcEYttEtWLH1w2VYo4LEmrLQndk5RyS
NrzS+nQxowSFmHr2jBIFNDP10NHwIhPQFm78i3v3zJ70YBsKTXCnSNdB3tknuASXg3lcayN1qNKW
2+oSntmSvmjNlmqKa9hqiHYDEa9dGYGKwnpH+gUI4OSZDSoYGj5tplzmxhk6NS2PfOtl00I0U7i4
8rOn2UdHf236F084Ou3H9LW+Jfd96Wtkh/QJfHAqQMNWevOpVbZmG1C6lQF+i6k3mQBP916vrZt2
5F/yKk5AjgxR9E5Mx8lAaapm7a0YugMdswO3akVGuhGpzn6B9O7Tms7u6z6N9n0CRThKeerNvHqy
ulr1iFVZksKwsN2yHGKsNSVPJIEk80ACM1YhDTcO5Nl6pMhLSsotscDKXNvBonO0tlWP2M2zuGqU
/9+PJp35yMGgz9BRay+gMjtiliyCZLdg1CvHGyd6uR5qt3YNQ/wa3iPgzcYFfX51WrFtkJFm0R7D
XVMACQTIWvFvQzSpeNMuDYELGIRpCOq2BfS09Hlai0H7vLbJns5iD5LGJ7HkP6uSqASeLj8Q8jS2
bh30FC+vLTpGMcH0OhjaSfoVIe0YgWzs+p5tJINnNmTutJjYKQRvGNnzKQ66oggzopuPTcN+ttEE
avW+E5hVK97FhIPW52TxMj689Jll7K7/ksu8/vyHSIWbsmzQC2YQCOnWqcYJkxo0euiAayMG2N6v
27pMvM9tSScZpRW9TkuxipG0fkV6r1v+YCBCTBbdZ+0Tn/+4bu/yGMAeJp6poWGQ9GJcNgEt8oJ4
gRqLFXkzhqWmajm00Xsy1n6i1AFc3e/8Ajy3Jp1rvRkdkif1Wnslj8iDdzXeZOF0M+06H23seK+0
uO7XNYvSMZ9crZp6hv1sd1OgBenOHD0HxRVzfbD/VBFKbnrKyW5KD7Mxh35138IaMDNBl+cQTbqv
HNy+/c/rn23rnJ9+NimTKDFZPOTtev5mLajdP/XROgzj4bqRy3t1/VrrWxoNFtuUuRWiei4MbcJq
6PLu8q8Qbfb67N2eMf0FvzcMustyhTtuxpUTk5L766Vtc8vpMDrNy9DRAZnjKq6uDWYyBGHMZuMV
Ae++yD0nak6QAoETZkf+EN2Lu8T0+ctaAQNAm/YeGGx/dF/AQN4+Vr4bRD+C69u6ceRO7csN1JzE
Yzn1sD/XtyV7NSKMpxtfXFqCuFYFRtzwkzNbUuiaaz0ZxYxPiJTEa6sbMZl+jw7B9RVtuP2ZFemr
NY5RkyheD1n+2hhx0EPOMJt0vyAkvG5pA9dw9vHkZ2COw48WIzav24sjwyDU/XSwHjrPCIFYBf67
fCp20cukzDE34oiGYXO8WKCGBeCEdOAcgRlz7sIx3fKj7FgQN3ca/9KYJiiPQzJ2IVjMl2X0RhsU
K5hWvr7sDewuln1iXsrk3cpx00yDeRF8EtWPGF+yfYKX9gs9ssfsAWMYXv2paWh5/W3X7Id7/eua
76plljeq1+c/RspmUgMdQ9fs15gKepn3PkyfWz86xtyL37ob1mGyOPJW7GSNbmzls4/25p931s5+
gpzyd6Rc+LhgPwoNFUtL89rpdoaC/fVt3zw9v3ddTuzBDDl2TTrASoRhQrPxhuKW58pi/ObxOTEj
Hx/RjCSB7tOe3es+YtHHBNKK6gWd0PpQeO6zBSmu0v6YwMHy8v+3QCldhIZskWYNJraGPD1GfLkz
iubOSsT+upkNYCc+F7qTEOWELOSFgLRRVPa8cPCbQdON3Ccx4d8YGrxHbYLSWdvF+kuV1lnqpZMO
uaTMwsB4Py71cXD68b6PuX3TkmhRvWU2f5alIekBhcaqcr9+/5Nyo5b0dcYGeBFS/m9aYN2uxSxw
2dWQe8ZpYord3rx5UGnB8DhFteeCkxI977Z1OJAXnevRX1rQ+MPBfe94YEHBD/128OuAqgMkHrc2
+rff9djj/xzMC7snP0HytawmusVz/ITsCL5rP79JUWD9X6RDNl7F55Yk32qNroLoC1o9UYmOahN9
tEV9YL3tTZzsEq3b1w79UXWQrpqW7JC46fG6022dqtOVSrnmQNuW5zVO1Zh0z2MVPYy6dchiDvkR
0OBdt7UVKE5tSY5EeWQ3TbfuamT6ttZ4vIGqiYoAYAM6fr6l65JP/LVzieG6K3KH1X72thLCZcFw
m4btvv823NS35pOJ7t1agi0DeksMj7zF0KO4vtbNU3O6WOkqNDo6sH7Er1gxaDYAIwk/sqDbrQ0d
iMxC8oz/i/zi1KJ0+6WF3ou+gMUprbzK6TydPU5EIDlUfciNwuS6xahIAn6AlFcGUxR9XRsEo08o
Mw9BTh5oC6zmKgdTQZLRPXY+67zKV2GnlWalFVp9Nelt7OKmAafmYATFfsVqLv70o/vIwayJW1yR
Sf0/gtHvlUq3OKRn7JqtXcz6G6CEu/7dXRcbO3705PptYNxEIqh2ybP2o3kFUcCDGP/Vofn7B7gy
7CKNQfoycIyTOmR57Kb4bqIp6haqV8z22fxtRkqBXWOsSug94hXjZEFVP3H3w0n+vH4m1lgivTI1
cHqhNwE1JgMtkvODialB1uYQgdjn9h4EX2gTqCpiqwNcsyAd/T4Wbd91MduDFB/ZblKFdVX4aZxg
Ur/d6WMZ6G374/qqNnfuZFXSQZ9Eh6s8h1N2rAW4rgdd80x/ZkmmIHvf6O3g0FmgX4PWG1JsOamf
qGE2JU/YntgH+2Y5NsBCgMMd8KIJ2QGIoqvQqL34VdXg2fxsJ3alK8JEscWciwW0q53+Smo7tIhK
9FVlQvIMUUK3HmRgbA9RSpDRo2nVOorsavMznaxCcg2jQhUqadBfrNLiDqNnXjZkd9OgKDGvf8uF
A55YkZyhgDBiQmJY0drpABnR23Sob3O32BWV+fW6323vGYMkh+OgPSRXS50WKrFLZsRh3LLmjnQE
Ytp0Jo6qwLh1pkCdhuwP6wJgRFoSRrMLazbQbV5rQ/oOCAHNb7InUG0dMSs+PECQ1s/uMl9/YPmz
qmtwsZ/gw3MdUOOBVRL/KXfA7JbopTlbuLw1HtpL/C3RC6BJ6U1uxl8U+3mxoZ+21pFWpOFAxEgL
rXmUtGyM0lBkTuVPdnY7aTZmy0TxnBT5a70s/b5ooKvJe3vHBzPzosSogq4xbzuxQmqb8i+xjq47
k9n6BkSLaZbdOk7zIy0cw7M1MnupEHVAqsp5plU5BmzsyrtyHJKgHxYgIdB99LSh18KODRA2S5rY
11ztNWn1lTcpHzzWT8+lnfzRA5rkJUn3LdNB4jeI6anICmDMpsfKZI8UVWHFNaTaHOnqbRPRGk4M
CoPZvhUgNc8NVVF+w4JJLbT/V0KxSzkyTSRxqQ8N2et44vD59p8rWKPpBBQ0GKmgZgBWJukqX2LB
e00UZA/d5WBJmv3U/2TCVLmRHAE+rcB/qAZ6yYvuJZT76qiqxhSyxTNYO3INjX8Wq8BCG5sFNT7H
ZjoSMLwXpbXocTXy3KZFGBMx/WB2NXlznSfKRO+i+Y1n2IkdubuQMwvEJo1D9qzAhFWrH1kVBRaU
qlIKFtfkhS79Tcvq3chU3PCKFX4+nE6yeKNipBEpLMed65dj4wHAq/DpiysBiwMmHjUFXKiQN5Ru
HTPD1LqZ6kVoms9l0nkDEIZWGlwPK5dJq2RlDXEnC5lzcAxkAg2aAeyeu7i7W+cynBjiW7rzPgfl
X2WQ14EKZXVZAlzNug6Y+TQM5yNun5ulczvHLsZQwhUkZPqJr30tn8cQPF6hGejfVgqvEr3gw/XV
bm0paHbAywgeF/TwpefsaHEQVC9DEeaNFrpk/MOIxxu9bhV337YZE6xy4Fm55Hjr24klRQT+YLfM
3WOxDOAoKp0q0PXd9fVseSGKmTawPMjyLVtKixtSZSDKq1CSIYm5qxZMuzj5/P26kcseHr7VqRX9
/Ft1U8F5DbRHyP8ztbOyT1OQknAPRB141ahu1cvHqUbRfzEAmXTB5nsBEzK7eKw4lGDD0QdAKT00
0BGDXsVde2dghlhdDL3IIcBzSuGJlg1NZPxLcotGy+3W4mMSVsQ8dgmmuQ08GnP2p1a5X4YJr3MH
Y96KXb10ktUoGrw6DoAGhtnzXRXMWkxRFFlYO9Zy2zgcpVdTZOWvqdXKsEk49UtRsF0lBsND1u36
ogasKEnr9qlurGQ3uA/MNjy3H/Lj9d+2+dMgvInkDViti6soM4uy7oc4C7mRDuDYAS2i0LOfNFER
4F76L/bgt6GLLoptCVazJAsZsDRzUvq1ajJmywJuOlwSoJkFmlS6icrZGWgETeKw7qzKY1nzSsdO
UY9T2JBXUdddChJY2EiZe88W/qNprPfrX0RlQnKWzrQhhSPqLHST/BCRMgBDssoh12N89jjAKQDG
0WY2OoamITtkV3aY4UmcAipKqK3pP4pgPejxmws0+bsaDHiZO5+bk6KKmMFADCKsIuxJ+r2k7Lsx
0Dhwsvp2IbVSvm/TGp4IUAnGebtg5NUaYIrJnJdh/U0XXow+mp8+D9743e7BsQEwlQ91YBChq5gw
LyuoKE07QDZhcN4FXExuP0xGK5KRarjFw+FunXgUuzGIUJqufOWY98YXXLGpuHIgloTbQHoiLNG4
ZHGDLPg/DLFgwajQfcAI2B1IUvxJVfvZiNPamT0p645Y0dRTH8Oe8Ba08qq9+zLcQBoKVI3T/QyW
r+unYOMmOjconea65HUpKAzO4bS39m0o/tCebdB+ldD40hVPy40zd7q6z9rbSWbkFDZ3BoMk4bg8
Ctc8jP2iSEcuaybwipMPJh85JzYzK6qxHt0CB2sX1NhC0AMA5zagFmv94kHtAzIzqqq/GwH+zK50
9uyZzFadwW4XYMIbvOND9xCD06kJwHn4QqHpIgzP4vtIV+XNyiVLd22fkFRUOUxX3+aVAk4Lqj3Z
LeY9RupciFr0RxEa7heV66yeIQW3sxWvH/vkY5I6B2VsDLNrCtOvs85756ZTMi2ofGbd+BMz4zw4
mdPCTO1A7DD2q05Far4VUM5WIiXsmlFEDRMwMd64nrlySwTmSqyzy25Um7YRNM9MSfEkrprYJDVO
QGfqhyRy/BwQ19F2gykt/vkdemZKCiXCyCuNd1gVhf5jzg6LUHLerZ51zQWk4KHPTU6h7pHiDgWS
tnxZVWMgsAp9RI955Jd6KGcjrTxdkyGNJOKK1rohTmEQTUBrsj0QCfriaTG4z8T3TEl5tnmqwZeN
dxXFUIScxsLvhFViPjEc2xcLZHuJOLi0OF6PwZuLYsiT8Q9WJz85rN5q6dxPKLdORuJ1pvE4aKan
F6BSqEKnwftRJXO/6YUnFqVglRfEjgh63CH0CiJgVYtgXPoHG1XLepkVedZ2eDoxJoUnMOe6tYah
xbDrPdCqgSRlcLzY/IrJEu45obGbD1Z0GOIbVRl740WMuwA95fUtAHCpPJnRjZHeVia+3lz7dPaW
uwbivz5HLQsjfY21Ix8Y7YKSch1mfH/9m27fqxhR0x0MhcC0dNCRTNTVlGPVZmjP3qpujOf/q3Fj
+cO7Wg1uMxafWJPOepxQcCh1sIb6wITKULrMDwWYBX+xxYj8Mor+orQ3DnUyjY/RVKl6ysrVSoEA
mO4pBpp2TZPEsdYxVTZ4+ttKZy+gT/OoKjpslFjWL/v37gJoK10K1twbZsXTz1qHjl7rJ4Axc7wR
EvXVDhJqtcdU6fxWMIAp1FYwGgJchOzIouUm+KvLcAGNU5PckOF9ahQjF9s2IEwD6RKo7sjD0FNu
pDXXYKNaJpBpHlGGdozn6765daNCO/q/NqTTv+SWmfZmgtNPHmn5QgFcvG5g0x0MdG4sDUN/5gWu
O+8MDiGUlZfhtX5LfO7b3zGudieQoyc3jiJ8bubMBmpPDNqODCdNOmo1YZ015EWJ2sa4q/4qd8le
N7wajffqhe/jfawUEdu699CasDVMNWIf5dE1yx7mGXwJaZh++eSGCNM1prTfrOdVvrUKKfWv7+jm
JzsxKOVaTd4DGJ+hfKPr97PGfKtTMZRsf7MTE6tnnuRZqWk1NWaMYOIZk043tj9EAQGTrBuKG8F9
VZ9909FPzEk5l2hQRojtOg1t56Ghj3pGPBL/vL5r255xYkTyjKITNmS/sW30uQvEG0AZP5OAZx4/
9m/gTEBPWuX5Ks+QArExxU1eZghMXUB9uoO8L5i+gavWfAqd9iI03hRLXA+rnIIZjkEtgDKYhkfq
+WdzGR8FuNjWwt64W2lK8p94g++hQrojSn6SzY+2qrxRnLW1QHZuTEAUg6Ya9hNkL15eJff5Mt23
0/IvMlfjtxk5y+PCzIUmhjREHdYrjN6nhlAcqK0MCEkd6tbIuxDKJc/Ip8bVMyiqhZgB9IuG/CgW
y58nsRs6oepzbd5WqLwipEO/F30i6WhFQo8wPApjf3+jOH9w/AFFi0fN5/vxUAdDqnhqb55nc63J
29Zaapaj4tI4DIQ82EQRzODvTHd18eyCi2uBnlnOj6kqKBpbOcipQcn1NUF6omdNGibxYlpevVix
b0/LsJt06CINObhXSmsEwWw9ThC4TrWgdDtA/ezW9tN6mPxqFYtxIsfERLCwgkyvmidwKk5P0Qw1
Vscxdqhgv1E7gox0lYAhcrTprqra7LXVHS00eWF7RJ9iDzSi1Dc4/RB4/3hL3fReAfIuv2r7ZlcQ
x95zqx92VttgeGRtN/u9MU/vdsTs1+vHc+vAnO6JdGDQCXJBXdjhIxj50Wz174x3v7jpKGQYL/nP
UPU4scOkfAhTQGmcWv3qYdwzXC8qvS9kv5/2ug/wHdiyD/prOd6Cl3tPDzn10Lz7pUq31yMjRyK0
WjHMjf4CbmLJy3mTtWDxX0/tEtr1Kx9SX0Bpz7TuND1WHN+t+3AVAUOhG/m1Jld5mqWDjnqFEwUW
Ia/KW08bVVfu1qvs1ISUJWmNZvC+p6iqjEmglyysmxunArtm/r7wZFch2bzuK5sPpVOL691ycgPb
A7OGfpjXPIb69RNY6x/GcLgF8qwLuy8F3kkxxmOfFFa3thJXJPoma3fi4olbpVqCkdRpfai4hm/1
Pogk1/F1FgCPsIIhAgEUyEF1/6vMrn9+slhkV2JsTdxbWtwEJtrNbrxTrGzraoQcKOQfQIZmQLn3
3ISrpZWe6Qy3f+swcKZzUPT29nvqgjm5TgEj7u9Nowa4angoqXaYefuRAL9x/VdsXTSnP0KKiqae
9otW6WlIUK1Iqua9TuOb9eYEUf51S1uxxgGfFTAPoHcBePt8uVU3twWbXJwJjQc0yTzLAhXBrBKo
2Yw1DvwUN5oDEgz5Niv0IR3TGiXx/xCFtd68I161L3+Ku5WRhTYotta3kGYWUMnzjS95QACcmYPr
q/084nK4Of0ZUgLpLqPLyhQ/A/rdQwDRn+RPArg4EiCUPO27yZ8DbZcHYHq8zZ4NTHxAWUmo5oi2
vPj0R0h7DscrUW7Gj+gXPRg0NHGZIrRrW9fqqQnJgfKmns2hWE1YHmbFxR044EL7CRkRxh9TfU98
sWuO2GzDx06P3kQ8tfriGnqubbZ0j1UlUG0dsFHhDFEifQftKs/aWaG+j7z/SRhszVqv2JNRKEAf
xna2tl1WRoslMA7suEK46Z1+iFRhYuveOtngz+rwSSSqkrgwIgO2aBjdt1+mt/IZAf/I74Ybuq8Q
dVdJMKLGa2yf1/+eo88E7sQulFZ7DqoHnFcoRUCDbDnUt6K+yb4uq+u+t0/Jzh09JUxk02Uxjg/A
Ff6HrOE8TEwJN/quQbwnh9kX7aF6W5nk8pAMgd778XceVKGK11BlU7pL3d624ylHJOapc7RL990i
puqcbG4nKIastdx3KUPCDZBE262zlqC0ve034dTert2PGYRdZeVZxxH44KdaEYY2nefE6rryk4+o
M4Zp+QpW0/xmmofA6jV/4bmXsBGQNk0R4reDwYm5dRNOzGUmiWkxwZz4ZguveWhfnG//uaytD+3D
eF78/ggNagzLHJL3WZWhbN5lIEtHyxcisJhyP7euDaYxkq5JwqR+W+ydqb0Oyb1eKBC1m87y24ol
5bLLqHFtQnk6jHVIMPe5Z6r4xDcfZMDQ/r0QSzoDnZu1RePCxOorXbrj0E09xDsAM+7AIj74efw/
aA5uOqgDglTMSa6IU+muGBvWR6wqs9C0unczAYFLX792MVds3+bDzzmxI10YrAWJDHPW/aP9Tish
t5Gm5Q1n3QuNMcPOKp/m5V00OIHWJT3IAcrc09zBfLl+QW87y0qJhKKAe8H6BZ3nNMX7Lgltw77L
tAem5eEYF4E9/YuSqeP8NiQlAj1AcSCIx5mgGNM30z8d8jUyCsWDY3tXmYWGCGANl+Iegyl6NlhV
hpdcf+eiU+M3cfzcDXxf8a9GV1AvcpcAhCe7NsVzJIl3OstVDbdNF0IJASMTOH8XkgWO0FkPQEkG
eXQT9Iv8hy3iEnWzObz+7T5L2fL9C6TSOnOA0SlAWM5Puit4lplZn4RupR/dJX2ebZx1/F8QnaHu
7tNRO2QYBV/q8lsxgahnrINqWAC0HbwhyvdpBZEiGqObpQFzlf8yaRMuzPFdPbmrufg6iBm6du49
XPRVc3OIstCRetM4H5BpvFiTs6M6YLROrAigW7GF2Q6eOSCwumRGTklDUEXNgBBL+h3tZ3/UTJWn
XD4cGa7XlcURlyzUaKVzbvU0BnOAloQULXH71ojuJ3ZY1YSSveM7qDWkXsu/68WeACXj1wDfqdzk
cpXnv0CKAGJu2was+kk4u5mfz+AD0xSvmo2W+bkJyUEob0GQnNoZEjT6ZcXgmF4PpAO7VaOaFKuR
QSPTVAHd0BvAgtml7Q0OyAmy8et1h78MVmfLkesJI2n7eGb6CkwhgxdTKnynYzfoqaWe1gsVth6Q
PByg8wN2blDKiMAx2puGBnwkeLe6O6uzqzCem2w3Q4LXH6bFQf3Y6ONfNDbbfre0XQEuuSqqPjJd
wwgegQhYGYni2OgiOcysqpDKaW9D1YO1lKE8MS36BJngrvD5KjI5Qahmb1QchdvmFx+bVzaLr2XZ
vvXm8IRDS3HlGcyDaNFj6woKEq58X470tneMPS2TNGhoYrxZ8VztoKhymFsXvxljuQkYdPQFMwzT
QHrfKIFHB3j9TR/6LMiswfLcvAaN0EgeIp4eUGTbTVCubJNRC+Jkvi0L665cn6puTTV/tnuk+JD+
OSyY6w96Xr7PC5BzLRgde5c7Xj81yY5QsdMjhFm3fnFBEFdNgAFbCQTdGudBxPGjPRRfXWtsH7Wq
NIOkF+MOQwjf+bSIY9SzvyKCvwr8GdWdGN+1eNrRbtgZ1Z9TG9+arZEBMipWLZNc3FmQe8XYpvtN
n4uAx0uzd2qtvNc6DlnOIb/TI/CzdMu368647fAWClugarVw25wH32hIh3LBNEqoo9wkyiWMLRFc
N7HGoEv3+21CujNpQYTu6l0WUmh79APYZurv8AKvQ9o6VcS7bu3y2oKzGwYokRhIbi25bcDLqCNj
A9BLzXKw37/aognm3FVY2dy231bkroGb9zMx5iUL43p6GvvsQ2trBSn81rZB/FszMHWLwC4vZDS1
JTZiguvD1es9d0a2s9zyGGl6WJcgmhjAUHB96zYwDIBYWmgeuGjdo7YjOQNvQGtVxojlOaoci+7N
i5dDHSn1W+6J3TrVLPzBCsaDqpy7tZ2nhmUXEbSM2YyQaC44YGPSA+vL7Uqxvi3XOLUiXZZFkSws
niCXO0GXUcAaMyFd2hPVO+1TNln2eGBrXJCNoWXrXLRDirqfDXNJwuYXCwG3qjGL7udfNMMzP4w/
h7sVsufurA/9L/HLaj3nHuSLeTg/9gEJixVQoDiBG73JFTvrWBjmsx3jYlwDdD4ji4WRhRb4NBYU
60rbF5DBuqeRu/KUZdpuThIeRDXIPfu0Sm4gPS/CFi/g/cii8YfO+KBIpTf9++Q3Sd+8rQCtskiP
3yTih37sf+hj/0ZE7nj6RN+Xtvrrundvfn3QpWnoxIGXWr52l6iozTLBkW3MZufEGvch5HDQIKKp
cLOt+33lZfvbkH4eUnGzYxiPRLhup4/U2ZfFH32nedWkOjQqO1IJP6OEVnVOAfOv62Nq3IKTx09G
aIBmikikMrSe3pNCALPSpSIMhhpe/6yKGfW4MuKeRrovrKpV4yNbsQA1dLCxYpYbhFfSKU3LCky6
Q5mHbvSYiK9F+ec/9wMDkq5gev0EiknbRqdUg7Ih/v4WshpAsoL880ukJFfdyrlOrUh7ZqU9TebE
wQPcBkNSPIJJzjSmY2QLDOyZIQXuJsAYtoWqKmWIeLmiRLXl7QCpYLDIXcle5Fb9XDpNn8RAWBSN
5iXkbqgxE2alivfH1hk+tSK5OhVVZGpNmodNDc7WSG9+xXmkrVyjmecUJvFR7PzxLz7fycKkz2cI
u3MAk8xD0eYc8ov0xzK1D2NLVDMHm37oInzDTdYXv+SHi8m1sTOLHC3GEqOW+gAmiFR/u76az+Ky
fFXAzf9rRXo+FbE5GkaPHdTbdJdr0UOukbepB/dwLJY/mQlB4aExA7uFvrwV/bxufetgnxqXHlYA
emTzqANA0vOfefnQmamvT5oXcZX42vW9RIZxHkEwgZ3lS4OPRnn8Ubt4s7cqauwth0fK94lBANhC
vnMTM6VupKe4TmKAicwSmYoxDt48gNr3+q5tLQaVGcNCPRsKB7KWo2PattlmExwjec7YGytVTGNb
SzkxICsPxfUcmenS5KEDauKqnzw8PYJ+UsTBzWVgpGptVyLayriypixtnQxoCUS0OaDGtFO2k7bc
ax3a+tvC+gtO7g0D78K6nNGONLURGhciv420+Mm0u1dnMFXAl81NOzG2/vmJsaRdjDwjfR7WJlik
kMukfbUTjVBUPFVm1jWfmKkrYdtATaO7MKDPN7i/kC9/p+WiuHK36jqnWycFH82chqQgGqBdHeQC
+/y+BM/kgFGuxu19F9Plme7c/Au3PtlAKRI5y98rGy3jOBWRD435L9dNqDZPijeWwVMQCWPzEJT2
xfzTHvhNNZSKS+m6FYywn3+ipsqKrqE4PsXyZKd8p6fUi1NxuL6WzcfS708EhNq5GYvPVFjdCHEE
QlAgGaw/hjZF1MlRoswhowvC0RfK3YNJyWPnZDeGnj85Yi68NNe+Li25nU3tYbCI4ndtXcmnP0u6
kl3HzfSMYo8J53ezDQyS1oKZb28LNFC7SoH82rIGlgCUjzAKbl+A9EiBR9AQ2UgAVmDMUmmvNdMh
XcZI608GuZ0KFZhu6+ueWJRf3gSZ1Vi5qO8bDFSalL0VFf9SVUJRvN2KXcgQ8VhCVQTPXinNSPR8
HEzHzMMufefpDcnqHWl/crdWFDe3ojBGpVHot1Bit2UvAu3+nDFiIZ1xm8nLmr73hsRUPgBXZ5TT
jFMzklcsndXmBVv7NJa1H2qwkrU8GEnDPC3VHxw2GsA+Wn92bRvvhJP9HAZVFXd7oUhE8fjaUBtw
21Isbu4grUfWGFgDz79nWuEo4uamd4DLBZ8G984F1HIiBco+iYur0zG/NFnSAlnsar4D2m/F8d/w
fMi8AQ+GKWs8reV8YyWwm0nbZGHumMsjzSzMVlVGGr90YphfCzuPb+uYQD2qKWefQ8HiKTPoAkb+
COLSaBpoN6K3BJ6FPQr1EY+CxTVa8PL1qm7Shief/VApridRZjf4rlkIQveda8xellleZX0rzUhx
ZjY+MSyh34FXmw0qlPXjnNyNxK1zbtEpC217qDwxsePUoNR6feO3l/PbyPrnJ0YS6jZz2umoJkbd
HzT5pSP4DhV0EzU7/BeW8H4CogpDuRdgNU5G4cTOmIV9Yer7ZWaHSEc/pa/NW4I553++LgeECWh3
r8PGFwCymSw2FywvUKRvQHQqUJOO+EfRsFfXUfFOrJ9cigZntiSXqGzaNFqTZ2HHynuSkMZrWYTR
ndF+FD0aaXaev7qJqdjPjbMJ2hqgY03Lwrv0k1/35MuJvuVzNIFDPpmyb4kQL2Vv2v4UV4obcNPO
St4BnRxHuxAfqwntG9Tfi9BNAUYmyTOBt+dNr0IobLg7BktczAYBGYqBPemKqLrIndt4Ac6eNulh
MF3glexZJee84e9nVtZfcbJrUxF300B7+EUBKl9eQMaja9ivnrrfO9t9ue7yG0HNwRgNeomgWIHT
ywna1KTp1KBUnxosmFnrFyC248uP/0PadfVIbjPbXyRAiQqvkrrV05M3ze68CPYGigpUjr/+Hi3g
bzVs3iY8NmAY8AJbTbGYqk4gi3NXsV6xX2x/m5iGuDKgzw3WI6gt26/ZDa318PhkPrZQn/MxKBZI
8XS6/s1l5ufSYM/TnJ/6cWzDetCUpW5ZkkCsyUQHCUJKF01ni+DJb7htHbMiaAFdjOpj91mDiLX/
CkjUHflZHplStlM6lzDJxWlv2eD3CwMeDTcp/QbNFlp0Y9hNqxesrRW5en3ezpN3rANoZyAQLH7g
2CRMprNqfp70KLA2SRH188/CM24zQ0U+lH5IwEywCKDei1LT20kcZ6ihjswqYrwfwpQ/aeC5aJWq
dH9pKYeFDBUQgCEwHmiubD9jlys1NIlXuxix7TO7/EpKow6TogDthfT0EcWu+d4a4DdIrYSEkJbX
ohrNkmBrzOPuvzj3Lfhvt1bfl7ce7lfxMDj2GUVc7ay3vhLlt92mxMTe/1jhjDK7TB8dXOxi9O7a
8+iVDza6KiHhrR7OJBnvCo/UYdcxB4qe2nozr8z+UKfUO83jaijSQJZ0m8HUBlQzL5sRbcM7FDOS
LB6X6lz31geT6wd30Q+tQxTbh6xTj0YVWHj4mrjMirfZ2SzaipRTGbO6hPEOt4ywJfRMafZ14vqx
a+GnARbgYnd3uCNOcHoznej6FibLx/1PEG66VW+7qwlzt9jK2odVM+I1te47bfp4PYxyqMLuz9i0
LouDoji3fzT8rEN0uBqmw8SSyAK8nEOCt01vLOZEvWYpxijbpnHqQK4V8C7gfoWV7U3lxHruYTEY
TgQRj0PVP+re3x2dz7UKUy475UDgdJE7UDODOdfbhZd67ZJVCRae59VnotVPSZd+vv4tZRmKYjwK
3QjkX0iPMtfycu5iuYwg2rheGZX4b6kDc0gUPSdZcuwjCYcp67TUbVxcHjNuhdkMJgDVT3MzK+5y
2/1JXP/QoYIcDxrQm8PF22+WDG7Z2xnabUAkTQc8kCfgf9o5hL8Li/IcKr46Wcqn0UBD/PqnlGXG
5noJuCHYsPA7fBuZDJO1mpQAOUay+2okIa+/VGQ+OC72QUuxs0i/JlrUm6T8ZmAjpIbvTRMAovia
VEtCSj+OdA6GUiVTI03AXRRxM03quWkyLLQks8uQtab16GvU+3r9w0mnzCSbIbALS9nfHdTd+QIA
jg1rI4yFaejJAAg6jM/cws2kjmvaBCg5BNcDyj/en4BCKuamu9q47eB1gdfjAvwZnuDN/OO/BRFm
SJtK26wMjGrSyzteAkZrW+fNWfu/hRGmqO09q15WhBmXl9pYbvKuDnClU6SbPBH+fDEhty3auCMc
jXGfmS0QhZAX0bAMigUknRYLiwcvFcPDdvR2ARWg8ZT9giDGBNRg2R0A1goTJSVUGgbSs9i8TZgd
XgDjWcPgVYab4DBmwDoM9FPG3Cqc6ubzO6ZmF0g4DjkMNJe2wlaUGEuU2HaEK/6xsUdFBkjvZ2i7
/G9AwnFoA3qwVg2OpPFY33T9EZBtgA4P5Z3fHj3QRezT0IXG5+ZbcWBHFSt/m5SL/XYXfMuc3eJ1
zGGxhxXNVu7YH9xBD5vWiI3Me9UI4MAZJGngVhOszFc0A6S77S6uuLzo7OB0RFxAKf5yqfmpsNy4
Wpc1mlDOQ4ouioCyXWp/l9v+fDfQahhZl6PCGxdWfUj79LwUoKAWRjUES7aGQB6EtDGfr6eQrEeJ
y/2fG6SwJhzN0VcX8M54zbsIE3OwM/KK8vLD2rQ8cDPvFlyBQ+1UEBaiiuCyhbKLLZJN06yGGu2C
2yug0PS2oqMJFwBvfrZ6b1XsyLL9ZR9KKOjXS9PMhCKFSxiHLUV1WJrlcP1TyhJ1H0JYjU1XtGW6
rZJkcUM8BEOt+1SUHzIbEs1Le+cCmdLpP67HlA8LZSWD2ICSiad0kU0MnHNcCXg3/wVxh0NhaYrW
kXyS/oQQ9n8fciwF7nWoheJZM/p21Faxr7Ilky02GGHDJA9PmUsMU+P2ucaphrdFb3+E2n+JYgi/
H6n9xPrlUC+qfpiEuAGYASBcYOzDXvECMMT6qua4eWy9DTsipQcpIeOBVlDHK80nSP2kAeHNMc9e
G928o1b/Vefez5Klx7JbP1yfQ+m63/0UIW8S1g1JU6fAiJnrD6MmcKYp+vMmcZpmUx2AZFUF3FSJ
s2/TJm6rNmy5wff2bHJRsJtdssxGiw+QgceOV03WBv1gRZm1nPpyUtGs5d97F07IIuBV0JQwYdjX
RuUX42iVgLHDgwC0qpb/to1VK8dK14YDxwNUvSQqO1ZW2zZrsLM5UHRZyfxKa5UuiHRt7EJsP2G3
ZddDOuiJhiVvNKBxwD4FKgG5r3JSlSYI8K4wwIDk7oWUj1E1Dsoj2CZxtGdPI6Rrwi5dnCOnFoib
hEMKt/SisWrIr+uZKR/en8BCZsIwTRv8DBpC/vSUFr/sLpqpqlgnmyUw/TE2AHEuycbu1A2rTYHX
tEZI35MJMsmk8G/+/UBA7vdxicFj5oKqWLorKhsGqv2TAw1D238ZS/MMKuw7tsp9GOF7wb3ORMUM
YfIE0ErDAER5xhH65fpgZOeMD80l/IMa5wV5blogE0+mGY926MkFmeU0sdGWxValSMGh1jQ71gw4
5A1QwLg1nHk8Xo8vYTB5HrFx5IBAhHqdqGXnlKbP7BEkTJuTegpM7gN7tjht9a3EwCGP5qzdCzWY
7wTuMoHNUYz0WNACDy/LThi0tfSCvufT4/TdVNIkJDEDbYA604HLXAkDCQCfffrLg63F9aHLFoQP
fCm6YJDJuKBNGYmnodeAEnrfwmBN7yHLXv+oW00xw45kb96FETFC/mqiBrSiuJujuGvON70O5nBy
0zQv/2k4vnApai0tG6wEUObVMKK+T4LB+TC+Z4/cD0ZYFAmwoCB22IB/+wz+VVW1HtKCjcFq6Sqh
BtktYh9KeKegbDa0S7OtPziSjQlmBy6qy4AjtAh5uiiSQTpL2LGAIMBKvMAQTvDL61s4isbO0D1o
jhcDQ4Eeh/eDJ6VKMU66S+5iCW+D1Oe5RU0fHEjHu500G4Tu5N+jPdzN0Pqf4QgPgRqsl6Wp3TQ2
UhJ3tP/bBEwpGvzmuVvNV8PsVVhgiUyJh4gQfbZMXPwuemwjmEWALmDNgmsESkKkQXph09+zI7cD
CazE5B2KPGr6QIXilq7jXWTh3KZ+wjXa2biqsxfCIdMKRM/IVOp10nTcRdl+xe52MDqD1w0aEmRK
9HBjI9hTf8yGo9Ex0JFVGAz550RzHrR1aKlfoE1Sr7dh90VAPYODzEF3o24JNt3n9MhPev2c2yEJ
web+qfqY0mECKwmRPmyNF31Ff7GYm5VbFWI0o679blde2A+Yt/xOt9/zjgPF4Z9gop77ALT6orWo
WDtms4Bm1n6ZM1UtSrqwdzGEbXEmTZahLgraVFOBEgO7v2pC+U7/xrUqur4Dy652++EImyMxk3ls
ra3sldC46757wyPzCohMleFseEFtWYrqtbSWs48o7JEVFBsAStpqYPmxuDGO9ZN1192j9hpnGYQH
9a8w7n6uPi4nHr6nkuj7hg/2kQ/rKbHbYFjmCk813GNpPt7qEM6pRvdrOapE32T3E3gBEbQs8bDb
YF5v111vZT0cgrEQQKa6qY8lBFO7yI+zII94qCJqyKJ5YFVBAc73IVsnVuXHqgIQj+SQslvSMB/L
R4hxvMIvKgbl7zCZ9KH0S1gfVWVgjuVnxiG/ZNrvoOGhPYs1v9lVbI3vt0Me+tVNLIo12NZj4AB1
yWw/8Oebjn3yQfu8nrSSBe/BZhZWV9A9QDThpADTQDMLgAlirUZZwFvWn1o+FmA+sjqazIahDNn9
uB5SsiT3IUVgoGPmFrc3lvC8dL/KHpQ1x8pfh6y6K+H5erweTHLYIhgkiXR8UDTgtvHv9m0nM1rd
SLbu3/QTXPSALJli2Uu/oIM7pAmwzCag+jbCxDfwNMPjuxhx+EyvtNXQk9CDdcW/EHS4Ph5pNKw5
9G6x9oD+eButNtxmtAp8vIne9zoLJsCB1mwKspXCGL2Mr0eTnK2QFUCvAX1FHeB/4euV65IQUuOl
X2WOA0BsRczH2uiSJ3dI/b/eEctDo39D65sXZjSa56drTdFchBfu00D7RwN0EViwqdSZZBw7D0Y7
aFYCDATfUnF90Q5sDbuFuA2NCj/gUJ+u4imLILvuxxR6STxUXY+kKf+7Y7UZ0QA99nbW8HR0NKhL
shhKXEGLJsWc1IFNHt1OhamWj86HXTKqYT7c64Qpqxut0KiB0bWRl4bW0YpqD8IzAWiMsXGokmN6
UJncSg4+4HL+hBQutGXpOXnZQrV1ALS4Lz6XUwLVTCg55p/blAZOoWKpSNMSjwN7sxEFX3n7892i
Tlu3LZutGuRmeoBkCu2uOPDCVaw16d6xC7PN6i5MU0/5atQ8j9EmhjxD2XwdNaYpDnF5EM9GyqOK
CSrd2yDd2tYNIZgvtIrDpftW91+ur6stt4TiIGbnT4DtB+xG4XLuD9qGsgfvItQMoD2svw2Qh2Aw
GGrQNWCwMaQqJqJshqCM74MRbetg8AmjKi02AysLw0an7W4rff5YLCeDLf++UIA1jDQHcQWpLnLn
6lqzXM3E0PLipcm+JNp9PShwyrKViwDY3re37QVu3qxRKXfMDl+vI6feRlWV1jy2i/ZDA0CT4hUq
ywVQfLA3bbe6i1eoZg9dn5YYjwdVfNvLADp7vZ4MsnnZRxCWaqoPneaCAhDXDHQrBghmCNfxL0Zj
qrhRsk1hH0nY8gzf7/EoxFgsncOKYS5CWLWFST0dIAdw2HAXkUaHdyymP0Ev6Gudl0I/bULQZoXJ
SsqCplEpHcroJBDB+WeSiAid6uFRa685+EvdASp06YMVdc5xiPN406Ijxj2oYA0MQu/UHkeyXNzK
Ysj53+U6YdtzE1yF3RajWwiPdGASrQSEmdGPKuMdnEoM8k8oYetbRoZqmF8Bnm85B81fHg0j//c1
ijchhINqLeYEQnc1qIZpAesHL1sC3clfrAloAd3MsU31jmJDl2f/n1EJ2d8nGkxkK+y1pT2egLIL
TRiq5u+Ac74ZmJD5wyYQW3RLHhuJG/DpO+vuR+U9UDoU9Ag3WoO+WWm/3dUzI3XTkur4esXD5H2p
0rvE/faOvQLJhhPWxSEr3pN4S3MNL3RoaertD3fRppeEmsPd0rAiuh5Jmthb0wCQHqS2eD3KmFWa
dmlD9HAmETNABq3tYAKAurSN4/VQ0ieeDUoo1LLMjc4jpF2dt6Onr6BdAZliwv2DnZ2oupuLAAWV
ANbt79iRCGo425MSsqji0BIyckgg0yLu3P4zAFK/TEiDXB+S7NTACw6a3nizwt9QGNFWRRlw6cM8
kR+u/Zq177iY7/9+YdWMQw2YpptC38Rhz7jFQK/R/JHkmWJmpMPAhACmj/rhhcBN77XOpHMMI92O
Jt+tPqdJp0g02aEE/haKCUhr+O8Jq8anmea3BtT2lhFy42hH9xBMSt1Im9ih9rv1YA7UDOtxUMT9
PQfiJWwXWOwCENYRj2Z4tm3agv6ph/r6fEP9g3ZIX7xHLzCDRovGWO3xKR+xh66cCwQ92vJv9wng
bJYc9uDQydKMc9J899IBMH0WpQVKmP0U1OWH69koW8vgFEHfD1B2xxbx3x1aKjSzwSC3p/ErnYwS
+sb3vnHPdP1dkdC9QeFZh42pcMdsCWwU8zyDXiN4MWNOw37+0dC/tIK949jYiA//BNoyd3eDtoa0
hR4VqkJ+7WuB58BurKK/umZ8uv7pZHv6pncB0ASe3BdEVegwJMYMq7q4W/U5dGuLBplRf+OzRhVr
bctzMR3BwccTEQ9u3DSFJ7A9YQ/Gmy1Hzbw4TZZxaAnHw3TleHQPB+y8eCjSk7bMn94xQs+3N/aZ
Cza7sP4oKvV1s0DHwFmgm1DWUT9+gC2lYrVtG97l6P4X5TdMajdffZ2AeQYZ6HjWYa8EPym9gxCd
DZun8tlNVB19GRxi20r+GdRvAPouXDa5bmK6uJbp56kI5js7LM/0zACHYF1kBjocKFX1BOkrfx9T
qDVPdglx4hExN2PB6QPngfYB9MSYH+r7jgf0qCKmbjl+7ZuKi83U5s6GUTaEOw0oyuSwcWiq9OV6
ekiDgMGHlYasvERAaX3lT+lWSOjzwHRuMvbxegDpCtsF2Dav3VRRr+/BfNw2J3KrOf7HLl+DLhm+
X48inR0fr14UroHEv9h0MUDCB4bZKSsnCWcHZsfGCu0O9m3RnZM1la+gDh6HpTlQM3n29dwKZtOI
G+TL9V8i+6BQ6nQ3719QccTqLi1KmODZ+CFVlUeEpmHnKN7Hki8K72g8R+A2YwAIK6zo3KwaoMAm
DLU7pqsd5t49FrniXSxZ0PsgYqPI6o3ZHzd1agMacdS6HyHOYwzsuDg3sIFUBJMRRhDNhzIdKuJQ
4RLuU3gidygFjEgSpz0yYkbAtXzF/zr4rLmBq9Qno18iz2+/6zgVwjFVwR8kJ6gP+oYJbLMJbp8Y
v8r4so4TRQ8Or4hz0rVTRIhTBvoIJVRnsVdFFUWSJG/iCfe7PBtdO+NgtqflCrm6jdfB6TtkotHO
0DffGYJ2DhRr3i49YtMKLtS43nU1qPMZ6csgX5aIOOud19YqcpF0TCBSIQ6QgRcHnKnhTsA0aIjl
E60+d37RHB2v5zfXl5fkGN1k/9A7wWUSlS4h+TOSmbTiIMoaBvC1lY7+gj5P3W1ZDWGTr2XgGwX8
EJbBCRwYhigSVTpGMLi2r+le0p65Wa95XSYQUDaqeLC6uK8HxQAvUxGgSrAuDbAgYW8npmLWreA2
e1kBz6UfmQuJhTom/G94dITXP+TlUBAHiwqkIlTlL7hLRaU7BhCcKOg2Xpi2fyeLYuNXBRA2fjc1
pqpu8QzD6+8wWiRM3flfC0RgDMBfApmG7faCZJPy1NesDlztZSzCxvu8AiRw/StJZwNiRpvH9faE
FW5thE5eX1Qdeq7jmB4cNk43Ru+7oQXC9gGYLJW2zeW2ixFtyvlbjxd1BiG9DX+7vntzEUNC86aC
8VIAtPyNbff3OYMqn+4mioPz8jDZAsK+G18QNgSiNwusX7zZnqYiLq0FzuHgX1KX/5ozy1Z8SVkg
7AsgfmGbJSi2vt2MGORZB29qgf2a+ntclJ/cbj7zylSwAGRZBzwuHkLoU0A6VfiA9urVpHDRya09
nsZcM5ogSTNTMRhZWoBDT7ZyO8qS4i6U9CMAv5CGjJHjr76TRJ5mvC66d7dk/16KCuqz6Do6aI8D
rSiWGsrVdMqaAQVjJuxbnZIcrBvv32OxgPoDgBSlJ8BVL6rgUFAvGmoB+eVpU8AsFtY5P7hdgn7S
t+sLSpIGIEpu5VSI0NpYV2/TAFZorefOADHMzKFBW1f8Zs7or6nVueKMlURC8wDIso1GBJMcIROc
evCgQYBGat6h5FB4Eex/gsmrFPvo9te8vaWj44J63UYhIA7kdd8OaMhxKx3rArLRXfZozl0WVa11
q7WdF9CC3K6UfXQyesN4p1LzlSQhLivY+wD6x1tcxJFqtWfOpLV4bBr6GHXQame+ezPD4y6YLFsx
b/JgUKAH4B+dfXFjSg2XFq7d4/VTs3ORQ8fQuocm/dl0VbqJkhW83cH+iSTWbXTiOWu2RSoWcnIy
8572zntSYxdCSMLaqwAbougnDNWDV/+l9QVIp4q2j4QZhMTYBTHfJobD+nmiBsahQXvUbO5SzQxJ
6hwm7zWbsnAYPxKQazP+1/UFJjlBUI/cFEJxMF5K1/ES2eqY20S56xFmwxHtltABkKxPncC2VkX6
S2drF277893zbknn2gUDI4fZVRZ0/K+GqZ7B0szbRRAOjgSKi8NSJjxeRy/U+E1S07Atn1CsvP7h
VCPZfsduJHXV4dxofR77TXFHKnqaUe5SnBvypNgNRnjoZKtvbyL6aD3TLj3lQ2SbXVB7xpPp9nAc
J4/U4Y+WP/wcK6ZCYag+pPjosGCIgKMMrriWDv6d89gYICLa7FQkxeH6t1SFEvZekvekN1uXx7Pb
ptjlm8/dCilpTvsHr+lUpV7pTv+/j3ohamctJHGtbTmT+ckCln4cvudTopi66+lxUSmscn3Q8xnr
aulY2Myf81z7Tx8NlzEhAQu3aRwdEdpSO5Vbtbjo8g9GN4Q8UakcqT6ZcGplRll7S4lcGHp2TMf6
xGd230+d4tSQfTQ0FlBchVPRpfeMtnRzOa0YErHzsPLzgC0/r2eaNAKIUQ6qBmjNiRf0fNGIlzMr
R+GRfqfj/Gnwy1/XQ8hOeBN6Aajn4653wVrQ6okkievxmFcWOdh+VnzN6yHQGGzeuGPFfUb4cSmb
KdYX31e0bGUTtQsunoYl3ySvVlrFqft9dc86+T7WihND+gmhbQ9xVgIMk9ivWJx5sAwNfc2hg1Ef
G6IezeHrn1A6il0IYW/VORuyZDDQ2871uNCfayC6PVYroqgGImyunJiMjRwDcV3+qbSMhypXbWyq
gQh7qGGm1WR6K6p7zhKv0y+e8uNa2NH1zyXBokM6a/e9hP1Tb3ijoVKFetjzGJX1bVMd7DnqXrUP
Qx00d+2Di1ba9NU8kZvrkRXjE4GiM5qOIJekVWzOj0v/fYBF7ewrhEYkxpVvRmcJ1y8rtwvoNWOe
phB3Vd7dWN+zNCqLF/40xUUe5vfDUS+OILmUZViO8dTdsDGkm0VPpMIfy65Luy9tCZsusLD12qNp
Ad+D5tbRvritBQ/bIXS1h2Kq/luCiu0zp9IrsmzZA6umQ030cCxUfECJM93bj7stkt01BmYBLTM4
Ukc7FcXRf8w/VOtvXoh2mI6+FxYP7UH72f+yj+WRhyqDQdnBD3cHHX7e0NUCUOxt9BSIPTPZErec
sipY5/UvTYPuK/eOuW6rWD3yufsTTBiqSZNJbzUTi1EbT4MGuOXYBbzJA5KmoVHMh/esjT/htrWz
+7IWWW29SxDOdbUj7x+MIsGl+vl6EPke9ieIsFP2WjFBeBpBBojGp+1taykKJPIV/ieAsEmSPGuT
psOBqVVm+TAzSIRZxsqOKAEsH66P5bIRjvrL1lXFBQAEUV+YH0vrFh9KY2Xck4pB8nd5LVYPtpZT
CVexGt7U+UFn3RRdjyrLin1UYZqShNSFUSCqZ7Efk9E8Jjm7K5rlm23zuHFdxW72/+zVfz6ocCSs
6+r1SYOUT16L9KCTY/MA0lAEpbc80N2TlhycYx2jFVoqqp/SxwQuPpumEQGxWQTa66MJ4B1z8fYC
7i6eZm49JJxAYIM1xacZKMr7ntK/4eZe3eZF5cXzNDrH6x9bgu3BdgONQlSNMMX4Cm8XRVt4Jamc
tcFePsF+OA2rzzC3D8iZH7TIUSSULHdtDBRtDdSrIGH7NtiYZjx3rKyKGbVP5QIH3MoeAH8u3lHf
gz4mAZ4CxXH94spX6RMGmxsowjcscGYSOpkeJhoAjkzRzJOtkV0k8X5HBt55/gShzDzzn1y3XkHs
RGOD290TNcyPtpk/O9asAv78vhaLVat9WGHa0s52OEiRRUyC4dB+8uhxtkP0TIyv+Qf3BP2C5nN7
y+7aL01/8sZ49Q8D8OwRUaxV2W63/xnC6WslvVUYGSli3q/FsSkc7cbxaaqIImkvQhXxz3SKpxLE
4gj8G0D01s9bihp/l6EduPEcp+f0HdvrPtQ24t0hMZut5qyQq43ZlB8mtzqu3vSQFNU7GhNvhiTs
cj0vKQrp+la3r4LOfnZ9Dn7kbdeoQMWy189+QMKBlCxMy0YfgZbVSYPSyH9BZKCGHm6G8gV/RtfA
D2kLq5jFWFXKlqr0EM4qA6oNPog3WBxsDoz+tvY9xY1Munvvhyfs3pnhDvlkYSE4z91f1WE9wiDh
lD22p/YwFUczAnWDBiqEomwfczF9FshL8JUTS9PuQMHgdyokiV18mMb+6NrVfTO3ir1FdhJuGAF4
0Bo+OgfC57MsiHzTAr3S1oTuPtOXJvBbpIvezl9t+O4Gc24qziTZdrYPKXxO2ugjtQyOtCzqY5Lp
kZnZ0eSCO9vB5Ac+hEWpKoPLkmSTYPJw14BGtNhRyNNsriovhXQyHdPQXlgBtyc3URw9qijCTqVV
hYVSPh5Gjd597rIhcj2VLZEE1QSJ640DjJ49uo1ii6wafTJ4FuaLt5WOtnZu3xJIv4a5blZhMs1V
UAzmHAJCCWT/kv3KNVjh8Hn+kMBHOYToWx9RbrznhbT/VcIG0HGTrrggVvGMvndPrAPhMGOcbewB
8LcaSUpP1+8U0tWx+wxC2tq0bU2ttpqY6B+Lqg394taHGP87grhoC4FNi8aNeCQkVtpAuQfS0Xlu
GGGxFF/GJf+rdYr2cD2QNHF2gbY/3x0IK5gflWcgEJoqJ3824UruKmrw2wyIhzlahP8bi3AWNOju
6nO1oEbkaWgstAuS1ABqsnBvncZVHHCy82AfTEiHMUsy0FnGKoZ9FZxQh4+AUWXhBJJn0PfmXeJo
cZnXr06qQn7IP6SNCpzj4l0hMo+KpuizYrYr0Eq7KK/sW5qRl+tzJc08dEFRrCS/28dv54pXQw4H
twTQjowOUZHzPszoOh/4rFRvkO7Nf0KJhZbKHoHLtPUq9vzuDKYfNOrqkzWmt6xJj7Ttfv37kUHb
YAOlYWgXFEUnrZc5AYs6Nod1Caiz/gK85os/FYrXkCwV93GE/Z/UHilLPuI4LVgERFDotM/WmsNp
VnG2yaZqH0iokDGmecMwpHhY2VYTZXysw9mrrEMGR5v4Hd8OrTRov3ub1qrw6lhWayBAiNXxDEnN
YNTI2Z7dRxTJVN0h6ccD7B8iS5v3o1iIbSGxmnQMrw679yJj+VLNZ7BaIIyl+HayJQzE8//iCEuY
NIZVedu1ahjsIhgryDIUzXDP8+zHsIxxvzZl4AFgGPDFfkd5Yx9a2Nur1q5GA2z3mM4sSrQ1tCaV
WYRsn9iHEFIwSS0rK02MzuDzrbsacIVVSSVLi2zAcrv2BpkxQcN9u1HYq6Mvowlhdzy1tc+bTQ4a
eenyZOGicmzBhIvalthRh3bfSWetH4DRCHlRQmGZ3FkvmcvcFwZc4TPMR3Gwmk0RFnnKYNnX5XcA
v9k311NYAo8FqBFuLODLby4zYpsE4B8U9QlunIbVtwHUnk7mTH+6Nj2bq/eX49bx5I83UN558MoM
DSF2s2ra3eD6iqNKWi8A6dYGJBF1oYsn/NxXYzXXQxnr3DoO9pAFPIP4cw/qsg7rnQwrIMh782C2
M8Cf9b3VsiP0EN5xxQA3fHMycDzYIQu7BzeXstdnG2mY10ZI1+Tcd80rLjiqQoI0Gf8EEmG0+tTR
BbdRXMEhmcthZ7NmKnM3VQghF3kyA5Q5biH6rwAVeCpesXRX2g1BuPkajdayccQbvfIf2HxvGNO5
1khcFV+v56h8HODhWjjioToibA1mvpJxyr0ihipGMBtwmzBVDSLpoeGB9g1sHTB2IiDW537bpBUE
+eiaP7WzcbC95NbLxh/vGAnI+Q7SCzxmUUCldItkhRwADsF8fu4JO+XOpEhg6bvVA9Z98y8Fc0uk
kyQTo6PhI8Z4HCMzTMPVCDO4mUZOVN50N9OjvUbJg+rh+v+ExfbqYoIwTcLCcbTUQyfcbeIFklOQ
ikvD9iMUN1cafNfum08QvqkPahaubN42fDhiAtZyodzuW6DH5Nws0Gr9UI4noj+28zsOeZDg8Hx0
gEF3xFek5uupvfYOzkSHR5g2EHWDOlEJm8tyHLVLaMzg1X8J5tMX2OIki4YTXrvzi0+8/34982T7
PLh8fwIIh186lk7bb5tBcp8+aV/HG4C1XoajH+t37CtMWw7X46nGI6RDZhm1ay34atZKbibNvMnL
9Nd/CmEKjoVlTsYVl2XUn/QltsFl5/Z7toWtaYb1hFsXpHrfnubjYi687yj6FJV2gAZewNfq0MAn
5R0j2YURrl1aUaa63jZlbIJzE1VAsZ+svJzecQPfD0bYRjtLH1J3y4BydcM+7YNcT0KC5hj4WYrD
XDr7uwEJyVYQknVpg9mfNS/qnYfFtN7xSgfs9fcuis1URB3iEbmUsJLD49n7e8mebJA/FhRErs+L
hCmK9+SfKGINfmyMPh2gG4Ri+Fcv5t8gPeFVdyAFwnMpMo997KC4qtcRi25V4m+yw3UfWji8Z1o1
iZsj9Zj53DlzSPmdV1aBliyKQW5zIdYIfst2+DY42IBwCjk+5u4042Icp+1oBSspHi0H7eGhOGZr
fYtX+92yaIp3hrRBtW/FWW+D9hCerpepLmM7r74PhnsLNzAzmNv+tp0sdPd19mtN8NSxPbgjZC/X
p9X6bWYqjPnNpVe8uZCsBNIA2UOnxHEC0vEXj5nLJ0Zq81vakSGqbb+OFi3LQx3yv7D/I4n36AOp
ecxgKovybOsFbup2kZNP1TPkWX+sGpkjKzEnqEAsEO9yX0dgQL6ZxQrNa88vhgNEXu71hmoRlGa/
kaH80ujLmefGk5NoEfhNd66x3K0Jbr9VZZ4H1t7XEC5gNio2NW0fU9/pgMqbbgdN+zaWFF5b+gTH
wJEBC7GAI0Sryg1KWp8pTx/B247Wqu+CCnaOEBfsoH1HjlVbocuxAmjX5sOJtUwL1oW9QvrhTjfm
T6YBOEnOT06V3TDdyQKLFGdUkdpghppkt2bHbMpPKOy9uFZ5ZxDQp1MCEW3ix6mTHZvNroh002mm
9ckHo9Vd0Laqzeyoc352luFTT72bZrWOuU3OkEY6QXEHUKkm5j57KtfxiNvmWYN7ONzsb7aH9eR0
D2neuNGq43XS0Aogl74HLtF/sTsf4o+18zkbhwcCal9aTz+B/Ee3o7ceM1aAt96W39y0wXuB6N97
xzp3KxC31lqcMfvzkZPqZ2asTuhbSxJQQOrYMjRRunLnxe3s5NQBVJqjH92lqRdWdjZC4N7zYVNg
f1zX8p4nyc1UzTc46QBa95J49kw0NxvvNBByP1t4SnndM3qr7hNKpS4yifaHkS1LCAMCJxiTHG0T
0j5rrYZcyYzQ8Pr2M6qNx3Ew04BqOeDBpT4GfoU3ol1lH8ZZm4POddcA0K8+qtYBqVH031Psk5HX
GYCYF30Z4hrQwgZbI7cJbLeDZUGVeMi1LKpnv4tRx6BAKRjtY1Gaazh52bB1b/QN4eUfSVazqKQU
Q8QOFKUsb1JY1FY/+4L1Ad5+t46en2dj6IKpHo9Z6rxwUhzg1nNblum3wshvWqv7QrzGiOj/kXZd
y5HryPKLGEFvXgma7pYdudHohaFx9CRoQfLrb3Lu3RWF5jbumX08oRNTDbBQKFRlZSJy3zfVSPAY
dm0luYG/Xpv9FDq69IBbJwbRpB5Bq65xHPnFyIC89goMLt5hMMhQA4Mmi+pWka6+sLiCSIQ1QvEu
rxc4NZtBqz42x6a2rirFHNzWGj08b71MjgPJbiVPZRiGAFb2CWJhozt23U2B0jHJWZtAyKhv3FwZ
mNdEbUNqe37r8tLw1HF46kroNaASCCIyGUYMx3m3k0kjayX8rZbLH84yPKUz0wq3y2Pqlgxpbs5S
zQU1UUhp6hBZKhTwkjqGS9PlyjHm6kYuRyh6QevDnWz7yDL9aEzOkeVjBX2RuFFwEaMYkNDcvosg
6uRaTf+uzZMMIeJhDpqqp+4E2gdvsQt2Y6t17iI5AZt/n863bWmVHpWdRydXY9+kkXUEQ1yORAXz
SD1jhs+6jN7qiQ42/qV8ra0oJwMkK5+QEiK6Q+OR2YZ1jEeJ4sHd1ycUYr70hRbEtvLAqvlWKSP2
pc6t9hhrC6YJWgxtxeBcIgAPnDQrDkFq8FMtav2atfOLscSPQ5eLsG87uT5mkZDorxcVVGa4lJKO
I6QFohGsk9PiajlmduMXpogSizUL4q6GrZU/N9emKg/PazFDVCP0AM0L4fXcrojZWZ4yHRto51y+
ifb6z+t81TocCd6Es0acqQE5Ok6QfivnVAmiQc78yimH2wETy8GgUcdr4zLz6yGJvWZRZpc2wBVO
KdibLv+S/c39+CFcxhb3BmDLOupWWnyVWE9OBbZgwdzD3s6C6w8chninAabBJRpTkajG0mDsJjkO
1qtN2U2av9EWIL/sn6v3rqRMKxAE0Fw8g7n0onASuWxLXECDKp0wFgrwyWw/N33kU60PLu/c6na8
w6B+hvlyKPedq/cp0TKw3FyqsB0ydows51fUIuQlqpS5o0O/giXywWraR8tORF3wvR0FmRxenCtn
OrrGn7Mos2mAsmkBoi4qvb5zCn26c7IKc69RY7mjkjZe52RUQIyxl7theAXVC9S80SPjCwyDtkTV
3CMzyUZW3uh1y44T2HY9G7PgtiT5miO1z5KUU48ubeshXxKpGe88Lz6lb9y67QxxuojX3DhtodMA
VmRbSOe75tfcZ9VBFwD9TB2D52fjaLNTVBGKAWVIk/kG6jPPcWJ/r0Yd2MiyfGAJsFzdcAUCm56U
mjqiytK/X3asvVryp5/AZamMqhSfAXi1KYgwXeV2oXU7nvQjJDpxE5OVqCb6mnrsey+5VSiKCDvO
9ck6t8lRqtaVGSNFp0aGeTxA9Fnyc30SJM501+ei8UyRufWbb+NubM6VbGGxeOG4k1S5izy46oBr
6Crq/qL4+mltXCgy1RpE5UDKYKBCvZ377L6uRVy3O88qmIA24zoEit4kd1tJ0ZJqagoTnWW7Y/nd
Xg5z3gayc1dJstsNgmmAnSOxNWdwxZC4z8bEMGGuqeYCgjNZ5prlIKgg7FwSn4xwb1ILoi9zVcEl
4uqqKVUvVxtXMehB4PerZ/FHDxzT2DYEbzxNua1raJpZ1px0QA7KAC+45ksWgMAtrJ+Ml/ZEQ9Ec
2R7mzUD8xB283sPn/G02XnOShnjS+Zg+OOl4VgQMjRt2HNMgJ9FhIbIHluvAybyyPva5l0IDwRMp
4O58Q/wMB9JoBmpNZ8rOci9NI2L6+g37cKYQhYpaQdlkp6rwyQR3zVNpMmVm9iVIEppvCfJVqVJ+
sUE/1jMTvfHX8MR9xk+2uM/YVhA1tleQr5SMClF7M/W6pAuyaLla9NSP0GA5ypjLYbUaWH38Xtrg
iBz19ovAnfa2dYVrAutk6ihPr5FnE1l6CaQwuQUg/3wqnkqHlH6Cj2q6E/PKJ7AthcWzaJBhJ5gh
E8DUDPIdJCJ8zbg3wbkazZjNydpDpThujDsKcFKSpa9jPXuXF7jzTT8Z464JW0Efms4AB8XDIt+a
RaVleJRAfUuPKlCxjqNIj23XoPJnhhTKkWfjxUXDctr2wDW30hg/WfXSgsIBAOAbG4QbQQPWLMFU
7t52qiZql8gd8YLnJ93RMtF0VvRYYWf4wHR583gFdDo6gW6XDILws+MumFBAqR/j2WCd5/E/k9FP
phaBxWO2pas8nYM6FUnA7pnAS8awVwl1MEdxHmk3aoq3MtDKLJLCSDOgxya/XnaKvS3bmuAOej6M
fcYGOIVtYpKma+JXBvkP3AuJqxooYeICJJct7lwOSLc/FsUd90FmRqcZWNQEElRJo4R1XwqRFseu
EQW66YYFYZMzqWy1H9qcoRoRGgsa5modKMB/JsKBWJEZ7khZUl92mQFkW96iDa18zw1Qk4rmwPeN
WBCIBtBMPms1q90YW5heBjhLpgaBvggK8SNA5cIJ/T1D4FkEmg14BDBAc9d21C2TXZodEDG2/GqB
p4lp7UNndQKE515Y2JrhNg2SLHimKmvCuFR+YukHyOmQtjECSwRf3cMKgEALEQFTicBE8gEBMJG8
bq2kCsuJUned9vGlPBqPDEnkcZoK40dq1DTQwHL9OI5TGuAjGMEoD8vLaMaiAeD1LHEXHXIHfEEw
fqDHxneJ7Nke9F6x0CVagrFZDqkjhwA+g5PNcNsJRKZ9JIhRe4DQTybXb7G503SMy7QthcnCtl4N
PX3L2+ggm5qnZ7kHlM7PUatl0i1W2JjdWzQah6XC1FyVRBUKqMKiya6HbXaAC2iq2slS3K5yHJr9
6CzSe1REV2zuBBWEXQ9DXgQKCAPQbB5vpduDkUMNDV2DBEm1nva/1oqlw+yTnfUCNONejF7xcP+y
tf59s8NRhTqhYWFJegKOvVZbvteDiIhEZGPd1o2NsU0KcNKhzA3Gr5dxisF7G5u/L4fl3T1DQ1k2
VkUoAA8+2+isJEqhCYAWFiQO03SAbnKBGaSU3pbZ8O2f28K4NQRTcBgAYefWoxuxAnQ3hvsTs9Ef
nN7OTlaXqqPbUHkp3EyCjslli3uOB2dQkbXbDrDRnMVGluO2QAsiTPP461KXOdEX2hNMYWsCS+v1
xR9yG8RbINyxoBrBVz2WUUXbtAbItFXY90QZV5Zs7bFc5Nprzclxe/ALodyLav0g0e+XV7l3maOW
BRg7UEkggeKe4n1umyN+UR3GNInvo9hoDm2jlARoqhwV+hRiSoNQGW1na4GpsFZONcRYhaev6TUo
YbaYwgvVIj0kaAQBemOfRmiaXl7crh0dBI3AcED+j/+EFIIpNbWAUTadMlCWfsWXPdWqoGq1E6NB
aK2iUYzKIxjjuTswyzqU7nVkJ2Uy1l7JytQzleJ6MJrbbmEvgJU3ZG4lQZze+XCwii8HvQgUrXk0
maotncKWHFbtSEldW5fm+3acp6AZov7LMEXWvSnVIgzb3lphETgjvD3OWX/BMMySJEJ3U4ve0xzM
jGx0exnTy81CYvQy+0wRJOh7NUHI+iCfBQAIy+W3t+1WPcqyA2g5Ug13GRJGutzO/VY33hfIAXll
Rw/gdQpQZH6ups7/5z60Nc+lHouloCJuwnySm6oLG8dkbO4mi4koiPYu3nWaEbgqUL+B/o3LcqWq
shfdgKV4fotTYpIujLycYBhQloJuCNkR930gmrTYS3i2Zvnyzpx2tNWLAS8GDFNmxTUN6tAiiuHW
R9b6uZBhVrROgzsvM61YziwY7L3JU0238rTvaahZBJBM0rpLjupHKSKD2GuHfFom9x1HoObksoJV
+TRdN3gvB5JfXkM4zSKJLyq37B0TQANkIHWhlGjySaTZpAjXBoxls+ENknWFC/+rOrWpX9PotcvV
t8Z0wsuOuruvSPiRjQO6j/ES7jquFGOMwfOMXNFjfpOiGBGfQEJ2PXiRK3vsMRV+yp0EwMKJNBHG
kTKe6VEr6DJTjIJhPslSTsbYnvBgv7KN6smSTMETcC/cbU2tP2WTz2hjZhdpDFORleh+P7Wt6zQU
GYcEBhRpvIvr9OHyfu4uTpNR3cHtbwOs89liW6f9aDMgpZdGbXxn6G90CVWBxSlOatWJNBL3v96H
OX42A2rx4O8dUJmUEMxc9WVYSNm52vVyiK7p76zy7SRsQxGWbif1AOgfs/Igx5OB1uZ8Bnj7vgTi
EoM1E6Q7W1v73cnaIY/11wK8TW4ESuOli78Wait40e2ex63l9QhtPmihG/1QLGOLll17lGw39SEh
E3bHQUGQEyUCe2grrHMV+NGQZ50pSSl2VfYUY1EhO/WpO3nVz6Hy7IZU3nTAJMd7X3q2K02eXqEU
m4lO5k7VGU8KlOsxNg86Rf6VXOZ2NzUt1los9/QIaSF/chu8y+fb7DZyK58drH/OjQ61JKj9KXh+
2uoZPb/CHKiVgictxIjWS74MfqlpuTuBe25KskCVe8E1vfPeQEEdr3wMl+qYUuBOC+vqSNIanE9A
GbRr4Hq6F9sa/7kgGF4aqLWic4YZCHAvfXYaRVniqooGPM4t9Kw6eh8pL/asC07+HqAVRXIwvYOB
FUhqvk7X9fECcJ66XonFcjvkR9VPfaiWAH+sfkkOE+pCvshFz3JVUOThqpAhDAD/PBOMBxLLHI08
rsBW9N4DnaOz+9oS6SadK4n+sQJMkoqAAsgx95lQR0mjGDJnYVWwh6WaTk1e3tFohd/I1mtGsiI9
KgBWVqDPT6X8Vk20wCgkUsTwoAV6To5ZEyrHz0iFs+PlgHue6a0/DkQLCiaR0KXge85t1E8DzYou
NJUTw2synd7ttCBSA2QWsG/J2vGt84CWtuCdcHa5rIZRRVbAFwZeXz4Kyin0gqr1QZ4nN2ojuVFn
Ban5rkaYP+j/sQ9zxrjAJ+dz3COBRe+CXdkNhfDmV+RfopCzpjOf3pScFe5D2/LAVLmElekH83VS
AF7u9gcWKL71S6w+ci6W9dmczfUI61Qul/RPSSOsSqIS9TnzJKLeFV91FzjwCP3k1CuI3bkCnxGs
kw+tWmUNaZ+stZRQC3Tw7h7n+86bfOW9DBjghAJ7Z0kBt87152xurdFQ42lWsa2ZdZiRBFDgqWQl
J3hYCnxSZIl7mGeVlTh5BUtmdSUbjbusQDT1CKCVILM6zzy4Na2hfbMmvRwoMEDYQkbqF+YDxAmO
c5xyTFiQyFUc0hLpqIsSnrMLg7PKhfK4saLWGbG+yvjt1BnGwx4ErnF263IWuJRxsioDb2FYUPTf
k3YPeXmTlYFNlaBNC19Sn6q4JS2LgyaeArvIUPN4vPwTRGvksisUBlhrNy1yukYj2lD7NJoEDik8
eVw4adceYVFG69eTZxfwVz/zzIoMt+lpKl2AR8BhNjpIMQoRB8LujfURNXmcfGk7VJE77K+k/h6N
YwYsctN9vbyDIufkYfI0UyqniLE8+3kdOaKB8jXxUpJfo1dO+htJyM32HyyC+XqVjHXQFPx8HJQo
NboMLAcA5i+vFvRAQfHv1kQiykwUEAi6JTD5ACleXuj+cf+wyh1C0GTniTzAamleMYzC1tGb0b8t
IqLe/W/2YYY7dUo7lxJmiAHpGZ8l9ksDIF5J/y7LWMnD/28LuZOHulUhVS0+Wu85BZm8hKhIeAlA
EJr7A4QuEzYyaUkfxl4F3Om3y1t5nr6tBx/oMdBUQbHkrCk1jQ0YXGzspXkzk1oNrSC7Az8UmKqP
EfTExXx+uz6job5o4zEMjQg++y2yJEknDI5gwToAgaabg85FAt9PPbrg9QPCw3fuRV3RveiyMfon
ndrE7drQxmJkKTiK4aX64Lj5KLruRAv784rb2DAB+QfXOBbGyDy7ShAb+I4JJJST0jNOqmt/B1ON
sCS1Jid88rJdGXfLmn1WalA+BPlpO5NU0wDKH76oS3vb6toJPWYa9Fn1SzWSq8RQXzpFOzQjquOO
BICpyb5pTV64MxjfXK0YT7HT+jQXlQV3nWz7G7kwAbU8adZj7H5x3aY4RK5OFDfOXTBJXpfH1iH/
j3ek6ItzQUK1GpCgR7BZvZqh7A9vGeqD4E2dANiLXO2X401/c5a2y+QCBh6XIN/oYTK5nkmZEuPQ
/Fp55tKjE4L1OP/n0304vFuDfOyglCZjAoOo95DF+MIsEWhnLwZuLXC3crqqvGhqBnXfmXSWmx3j
wzB6BejzfmBUqfcXSEx7/4+vt3rEJa/mbupSmheA9mDXpCQKNU/rSBwTjK+N+HwamN48diW8pIUn
mHsIqKo8WjWDVYZAPEwgmpoOKxPZQnSQMqm4zSQv/X45Agt2mB+fLCxIIEBKuwpphHbtla3+aJgp
SHz2zwLSD8y0ysDtcF+xaGOnaMHNF47Fc6xe6yLVwf01fPz73Ndy6tJZ7EptwlR+m1jq5uaLHomK
YPsu8WGE+zjlWuhQbWzUgFnqQPb1mKS+FBFG3cGDSwDemfvW8W++zr+N8m+1McriKF5XVkqPQ126
xfJuC8t76/afOzvUcVDJQH2Rr9RkOSg3pqrEIbOIHa71kxwQbrebXFyLGDghszf8nDo38wckVf7l
Fe4lUyvG81/GuRhSIvYbaVKhltLPt3qZvdRKe51XrddYVBQg9/3kwxbnh003jX05wpZuuDLB/HtN
ckzQHAqcMMzRQTaAzChVEeEluX8APgxzDmp3CbU6hh2egqkIZJI7XuEluBDU2AOnIjGNAx76gp09
n8X/E54/rHIe2zZqwQwDVi0oywcmhLBJ8gOIS0/+uXpsNoMwecBUoHf5i54D1j/b5btUNq1kEHfA
boRhN/K6eFRBJlITy48x5te50BH2VG+u3LWbQ9pKkJ7vX/fAnAJDi1YkOtefXwVLWdk9U3N8Zgp/
NnSC4O3nJEuA9rTRfSXyV5EXC21y1z2lipbaNdZcDEQJSv9/L4xE/vOqw8u88J2j8MLYPbibha7+
vsn4Rp0pzizXCEl0vConbC4gRnou32Eeith1L3Ko3RC4sced1UyrHQ2idP93K5Z+V6+3IhaZEobG
1Z9FlsLDI7LKnVq1VuQlRz8Q+h6Pljv7BXy4JAN1s+U4Q/eS6AdR2N2/iTcr5Q4s2EXm2lAQKczC
W9+yRhdmgfPQu6NfYuC2DHqCSR8muCeFZrkTy8aiNegEs6Pjjt7igerm7VePCs8aoIh5EJeyz7st
62H9WCl//5v5sDgzgzxR+oKWCoqPg0nWlitKgpi8MJGrdqmP8csQU75/9Sra2Oa6y62py/G8Bih0
J8Hs8w2kbYId3Y34Gwvq5xPSahaenRVOSD307hx/zY0Hags/266HgpTLhGoZdD15YI6tZRVavLCS
aAQUi4f5tvAg+fWEMuDka+80FIX23WWteqwGJkvASsJtnGrH7dxEaJHJXY5jdxNZ32Xn6XIY372z
Nja4rcMssTFqE2zYFkTmlOueyeSyhX3f25hY93UTvyB2FMsd1BpDWmDftIGMd4WH8lHldr8gbQCe
fQ+kNZhKdWNPLQWuIVofF7G7qYpNw8D6xvglak9zIXILkQEuOuOFC6hYSquwK05WAh5lUwiUWOPB
Wea22UAuIOdZUrB4xAYqGJKySYsCTqASyS160pAIT7+6CMDyMWAbVVeC+LG4W7vv+x+uyEXnFMqh
oEfANlqtP5MIuu21W57ar71rZQdQZ6V+HwrD8+p7l9bNhWdd0o1EwWAaJnW01/igJOA1Sp87D7dQ
SbLTP4Y0rzFys81cWO7NZOmWtSOdlIUnGZKL//8wQKKwWqc7Lx8KwdHmsQXA26SlWeIKGKYB6ukv
kVMiTxV0gEVGuPghsWhoIUqH4oQRuxIa2qMxkVQXHbFz4MDnjePFM2w5LsFQ0VbhzN6o9VtKIbJ8
vSR3hf7NbJ5j47vaPgGM7F3ewv0E9ON78XO/mDcddaXHHgJ4DQoqiqShxu2GFv6j+VN2XFr5BkHy
Ox+i2/5GJJGye4tj3A80KmszH1RYn8Na20LVACob4NL8sl6pxlX+HMcH+aeJvNcgbagBFaeHl9e8
F2wA8rMNGdJ7UOrhgg2lspFYUOYMbRWd4WVxU/tvukBbE1ywMUZntCZ0akLqJERODJKOscD5dx1m
a4Pbuj7WFbseYEPpw0J/thG8qo65E/2qdgc9w3+B4duSjkPpCJxGtIFcSCn0pNeaxcQTrfkyxKY3
K7nAwro/fNDaro2LIl3WVNVQYW1D+7PO3gY8QhuM8g/Tj//KFfjnV5GbEuaiYQfjRb6i3NVaK7i4
964dZB1gCLEgyH02uGSC1cYywUENGlzAK+wvbIEEWVn58nAjyY8QkSJg2X66vKr1y/O7t7XJfR8H
yGc83fUulJsWvBxvc38D7Gyupe6S/bxsau9DbU1xH2oaq5JpGZa3UucD/2ehLTB2v/tZxCt2eU0g
DvgcKMpKplnXNnU4As40x7/7MXNtbQIH+uKOvWBqYvdsfSwLWO7P1oYIZDeGBWvRTf5Ag+lAMWmE
Zr+M7Er0aNu7YLa21gt8k9n12hjJCcUWarWVJm6n1jYoTDAQ5IxTJRKnFRnj0sjJNOZCX42V0j2G
xw/d+BgpsWDo+bJTADz+eUUzuH3rIoeRatLBfwplH4w29WruQ9FcECjWf+o/u/rZ/EQxOs0Syatb
WN/r6DpB4eKyg+/4nQklX3AIg7gBwCkuymbLUGisB5Iwm5pj7qgenZ1DUhinAWNLqyLyZXM7Wwdz
lqoA/a6DkJ67mzBWjRS1VREuKFBBVkFqEGOAt9Vta8FH2vGET5bWX7JxO62izNbW6yNvc1e1rkvr
uyOysb95H6vhNo/FS52OCtBzSiyT3sITPf+RTYBhSRO4p0S9K9HecWEv6usM0yiwRgsrmJBbjwyf
CxVS0w4uf6Xz8XfweGw/Exf2pH42swF1j1Bh2RPkDL7JykjKvjgmjuVq46+lHDwIlLlZof5oHcfH
vN1DrCXuUMrETKHT1js3U4daRamWh2hU3DGrSdMxgfMKdoRHGTiTTUe1wI5USnOT4e2rPS36dGS9
iLph5xhu98Ph4qUTyxZgfjglhTS7SYIhRnH3fc9hNRlgV5CkaRCQ5I4GWH1yBbhzfN4fJZruppte
FUHkdQGYoH4PnT97a89HVHfZq1ZiSPfDLHdO0jFvBtPEFJOEz+dHv3UfEHsiPyKx00jpxY9Ci6KF
cqcGPMcJsFiwyIh057gmoRAc+RJ5P+bA+D0/pl5Fxm+XHXrvwvu0Su7sQIHdGo0Fccfus59RZflF
2wXmcL1YppeYy+1kIQMz4/diRp0hVwVRfK+68ck8d54sEGXlIP7GtdQl93UDtjJdwzT0iLpl7CqA
Nidmgod76sbABGgVlDqSJ22UweQG0g6oI0Tmz3YQsTGsdyF3t2x/FP+8RDEMZYkYP2oMkggYIDc/
RR71JZDRedZLi6pmLWqc7Z2jjbPxao4LZNaUsoFJqQO+wxnCofhdgiwsTsFQUtza2XUlv6rgIlty
Fqb1G7MwVDeIMHp7r7JPK+dSkkJuZG2Ejk6ohkpgv+Sn8ZCT+cfsxeiMR/78VeTzq3td2mouLaFR
VMbLCIPlOGBB45WSqD5VC4I/vJvJtRmLFDD2QuN2p9cvsbn+gIRi67gedrr+Fs2nMXqU09seSMvL
B+tcnxM3xdYOF7UMvWC5sSpt6KHSehaqw960eNbX2HeIYRF1WIeDoMVZkLJ1Y4VINqrX6K1didD6
Owu25BWEDOg3Rmn4hz4kHR2ApNCQqGTzsUB3uUqkb5jxORV2Mgrunb122idj3O6ir523A0q9YVYE
iJsLKm3oKJlobOEEgWgrP5jBLKGnJUJ9/qnBc54EfgBkThqCMli1uf0eK0NOqgSCN8qdGWqqtwQ6
piGa575324PzZoX5vUEyP71LofgKepXD5e+9t8tb89xtAWJOq6wNuBVrg0V/dtIIWKnbTi4EfrUT
KCxkiDqKRspKU8Atc4GQ+6wPCw1lPb/RKv0400n05Nq5hz7Z4NaC4lorJR1sLAXmkcFpmfeSN0RP
l3dsJ0f8ZIW77VpVMSA9ItPQydAdS5rmGanvAupV536wy6ekVUV7t14mvIts946765LIzBKjgIvo
YX9UDit83AwwEHi8vLBdVzQxjgBmFND3nYlpTa1ZYXSv68Ncq/1JVrzKeGdAWEaM3RZz8pDqqt91
Wpg5t6NZ4vBjNhE08GNz26PslSuTO4BC1spVJDsoT5ciNaXdU7r9gVyYN5JljKeqxw+Etpm76A7R
MFBv98t1miz3TSN/q4ouaCgI3NOvbf9tMX/b7XcIZN3Fsi7iWRL+Gu4OAFnNbGN4goZ4GCzB7Gte
DVTF9yZ0fIxxnIDpSWZPTGW16+Wbr8SFKpAADHPUway83NnObz26WZXALruCyAZ3WqXI7KOqVWio
zEhYFoViCM6MUDtThfSYewFo+025QysVPThEVJjSw/JhHDHT51VmKJWuQ9LjeoH3udvZYOB+FW/l
blAyVu1SsI2CAZDL4oaOJnarYiudpgMhbuUO8s/LG7m/un9b4Ot1I5uGqa5gIY+zX4OVH9FQ8Ra9
uGVAcF42tbuYlXQT2hYQp+Fh4A4ojSR9gqmlqJ6oWd5h0E7wBN/Lsyzzwwb/PqMtK03GYCO5du5U
ggEzkuDbfIPe7Zfxof1VPIvux73nzCeT3EutiIDCziKYpHHYV40rA95ej3cNGLM7VJ/s8luv3Ov1
Q9lJh2SpXbOqvcsbu/sNN4vmog4tJyvuQdQaNn3hDhWKD/EPiT3rtBFkIYIvyI+70ZzGgwlapXAA
m7Edv4+OSIJiP8Rv1rL+hE0WKbVsmbVZp2HrRWHxTX4uvOkq9+e31B8PXbCQaxOS9hhwTQPUKy/v
4+7FCf0VcCFhGvtMdS/pG9uO7aEPyxJc4mhQaVIcxJIUALpGpIQGl83tjbGhVL0OemJyFu107qJW
9amkM6T+wkWZwkJ5yKzXej6ZS+KBfdCNtfuUdm5pim5roV3uujYLK4pMVcU6o/GUdrGrQf9ZpQ+T
1V9nTXoA2zw4g2bfFg1p7OUJ2wVz4UyxWCHVJrorizn6VYq5IWlAkWY4NNO9hTeokUyuKard7zmt
ZWNiT1bBWwL2mc8e1dk0istG7zFTMGnXSSM5dynTRFyte2dwa2X9+8Zv535soxhdlnDqXwtAz5L8
tOT4iMPvy06zd/Ft7XA+gwl7o0y1vAl7/VcGAvd5aQg1RKsRWeE8xBlyY6YaViO3NUmnkkiyDsI7
0dSAaNM4f4jqysiqtIAZ+suYY3esFM/qa+g1FoJXhMAJeKUrGjvRvMSwZOPZUi73pYixT7AUi7sF
zN6gWTOuZ6rulNhlRmOeelBQE1udQcQ8G1Zw2RF2s7uNJ1hc1Afba2VWdgqxoy+Db7ziIZyswKmM
lKTHRBK4310oM6S5EDS7fnw+298a5tLKyJzxegIlf5jiJINfax7Ano2q0fg455WriUreok/H3QgG
pNh6yOY2YUa/WVPsQmVXEPdFFrgIMedJGy/JaiFDPrzk/iL9uvyxBOfJWr1nEx3QH4rGJsZ5ooru
J9MvTQIIlYqwp/s+aIAaRgVg5IxxfC4T02xTWDFy60tdFwcoxcdu2ZTfBk0RuN/+nuH1gOtyhwRR
XjRoMUzYMxUKu5lBj7kmGs/aX86HCc7BFQahMseEiZY13qi819Gdg6a/6Sj+5a8jMsQ5tBKj6aXY
cOicNa8gRglNO0XdbL5uWfLjvzPFOXOrZ3gUKjDVOTPgQlIoj0BNRIs7jD8vW9pLhTFfpoM/Dppy
4AvjVzVDxnFxrD6kzYwiGDIJoyQGEFH9u2K+O5jSgo6iobzl/e1g/LYncA1rz5d/w06k+PQTuNXm
eVqkC1imwjHB9ICCN5ohu6UFSIVhBBktUHyOBX65c9I+mVz/vjlpdWb2bTS1eONKNSmt23nWiAmg
w+WF7VmBUKWiO2CcMs/Ufku7U5ki99CMqSKUklmQOiAmUgsBYdieGXBXaND3AM/BGTvQ0jmoSoPH
LmxG8P/JFSvcdCh+jm39fnk9O6fZ3hri7vusU5eqBeNoCOLZQnXBkLI8NqwVIb/2zdiWY4AyA/z9
/McxqwoyPViPloR6/BPaJn/xXTTw5f/LwHrSN1+fRbGZZhQGEJUwyweGZc0hmZl4l7frnApLRTnU
AGOTAp1QsDpzZ8sEVGdGQg8vwwMvVLwuzG9M6lqh4ptfUdL7m2VtzHHnKFKUuJTAuBcm01XWL+E8
K0STFAHb5E4Y/LQo7uvYTm7PwBfjOTJV2RHMI4tXWVEJCmfotMVzagjs7Xr3ZlXcx4rzEoT+w6rW
qI1uMmLsrJIIZnLDyx9LZIbLmGV7tKRIx7Ig9/XgxOWNvRQ+Om+C0sOub29Wwx2hwaGZ7SwwI2k9
SKB+xdo/ZrbinI7PlrMkBZwCFjSwVaRoKjYF1ME8I5M92364vGn/wcONlUlzpcDnQd4KA31YX+Hj
0B997da3VZDqrv6Y/pwDwMz/ClQLTAiasKtUim6YXP6cZLmqNNAMCWt/8GffRCqbBOy+PGo+mHP/
Jq5ujKmfw0Ta1xjPlhy8BvLkKZmr02zkR7boApfY9byNGS5K4IqIqDphTb3zDEGpaX6DONXffKeN
DS40pAN11H6BjeWHjEbXQTlIpI1dTF0PR4DUbpX/cuu4IKEzUwbTMOyh1kQWdQHrIPOj+btgWaKt
42LDkOZOUyzrzQf9rHcVDdP8prgyH6sDCgcP1QkMWaH1JDC6fg/uYQMfBOwC2fNacuUO2JSpjlM6
cQtgd/ygXINf7FSS6QvWeNSvq5u/28p/m+O74XodLSxupCZk4Es2IeMHwUpX7URNid3A9LEqvgM+
0MVOdYYvpk/vCT3JpiB32GvIbreNx1kD+YsO6YJt6732OnqxvipXKx2lHWbfloPjr2Nv7Lon8pXh
NUcFeWjiijpDe0XYT7+BO2pGVBj5POE3oEh/K79368DfQ/RYPTSBfIUY6V12FdGern/f5hnG4Ohj
jE83ly2gQHnA7Pa/NMEdtHyYJw1Ehm0YTV9avSQQyCCXF7FefBfcXePOmK1UFjVqWCjmx64sXJl9
kYbntvip5CL09t5DYHOyeFB6jOoYmBCxXxRdMIxApUWMq2txkTWzGmI0Iii36Ptwl7ERUajQ6Vha
1WR4On6Tm7+Lux+Hl4sVS2FoA570YCWsXeuRHimoQ9pDYZPRB0ROKA8jWJDOgXX7JaYg08MGpvkv
OUpcJY79y95w/olAKgcgg2mhUOroOneClDqz67m3hzDWtIBlKbHt+7l6d+rI722bQGxb4H7nIR4G
8TR1nHVYFrNrn88QKEgrmxZjFy7tq9WcnCp1Zye4vCiRDc4PTDq3TcxkSCJKp8VafNZroIoQVUt3
kqXPS+GcgVlND9YtpUP0iQ+16f0Pade15DiuLL+IEXSgeaWV1JLau3lh9Dh67/n1N6HZs62BNMTd
3ZjHjpgSwEKiUCYz8QxnQE8TMn9t8f9ocL7ytv/NoMa6g5FBvN3AusSd+BKC1wPEMbDZOh0GVT+0
m8EAU+3CufqvMEghr4TWCPBxEyiRs5Ih0LYhQiiih0rVnMnrtuoPOgtr2tlPDcV0ezc76obX/nHN
LZHK1NGfjoIMpMl/95JATRoTlO69T5IHot4mAuhLYsWZJN02e4j0yinnrXWlcU8GMSVEzTDJQpkd
mY8pTVJZTsMw+HLavRdi01uzILxi4NENyvBbos2PcxyDyR7t+aDL32Vx8y9Kir/9BLaK2aWqPHVS
3aPLF4V7FYTZCEV6AjKO0YEM7vD/IB2hYP/7ZSCDuR4bLWF853KKdNCKRQmKafANJdym0zaD0Kwk
95ij43TkXSIZyjAKtBMUeNClJlkMKYNaravBn8JoQ2JQPsQyJ3q8curPTbA1bTFplwC0O4M/Fz/0
/kbWn4Pgfh1Yrm2XAhkTnWp/mJhF+d0t206XuiCDk7QNNMwbEAgJ0DqqBsRv3AaEy3saO3Zmi+7o
WbARLMoiVNqIHfMkb3jCCaB8BtVX6Kc6RN6h0wa9buh47r/ymgivbuSZZfr3M8uN0GeiPDeDH3do
u6pl0U9V7aYV45f13eTZobt9ZkfSwzCFFufgV0qFauRUHYgxbfO25iDYVd87Ww975ehmCKXifvD1
kGwaaHCB6Gt9JTwLzIUjhKDbj3Ico7KSNllVbJdmfl43wdssBp8S8GjrugjXW6bKheYvcgFV+1T3
vM26ElP/5nfsJROqtTwXNb4KuTXAQpQ5pQ15iRD9VG6yqXzj2PEK8NeXBlZbyLgY4LdllhalZhA2
CXYvQON7qag38qi6Q6n+GzcgKnSIQNhNCZ5+d7dgKZZISmGmMDSrHhM7FHglhSvXForNnyYYj9ba
tBUbCqedcbtAgqdInxbRdOaxtqUWgc4YcRxPvooSILEjUPOCB7C9GUaeVHVTLADwDF1e9dC6siCC
IdC8U6ngjmguG7lZHiR96rdB1r3OLb5kjMeFPKCvSOqVDWj60CWYdLWFaTpQXUIsAdUffxa9lEiW
GB4FWcPEoFwfFYgDWgsZDvEk8ubyr/oAPg0YdgF6EIv6/ePUY12kggmvg7i1U4j3eTHbJg9wqCOx
tx2iXai5maIOCQXG0Qi0HYtWpvA9VKU1Ku2dRoWtIc/xmkuyJ8hI54agpx00b/3wnnxrxTL76K8w
5qkMFSwTSwYBYOvlC8pnrqDY9VF/q93BabbKRnCDDYoW83fxbWk9WfnZlyD+yh0MujvrP+gylCSo
YIBqWxYxTEk95/f9nnTwb+mpNPjhFNtx8zUP9mb6RqY7I3htUG5VMByi3+pCa0+tYGmGP6ivnJ9A
022/7Ql+winNiIBAMgmba6wiMZ5DwUQxeTc4otvakRd8Vx3Txw3+qnAOytUFn1ujv+bssul7iL9n
pOlpamnx0F3T3tPpAMv8gqcbRhId7avpxJw1Xng1s0QmXtCNZpT0Dkb1KXEbbbHaYHImcFWvb+UV
MwA0UwWfpq5TWoTf19YMnTpkEmAnDN9k9TVOnxOeqN9VE9BxwosN4oQX/O16quYZ3KlHnzQ4HeTY
fMumRrJTw+B4JoVIxis0qMVhAlGWaJGZ2TITceFspi0gdMR+Ka1sOpBhU73OSF8aEz3v61t3gZ+0
NYjQHkuwihPC1qaMoTEaiSDWiZBd73DlNaJVglDcBOU54RItXHZvMOaYC0Kfk6aNRYT4U4iEN2gz
chscZ47hTJqz2AV4udzUqUqbN7RwcTGd7GKjoDIgQWuW2VVh7M1cGgvsanDoTCj9aZiHEm7bKbHK
1ECNmDP4K9P/8OIz4mkhQ/0LGlns4Q6jyizmBTFXWGe5mw3xYqdZozhC3Gmg35r3JJcbFIUp70pR
No/ZFIGgNNnradLs5WZUnKQngxNAgNOaq0F0pKEVt1KdC+hsqDGDEDfpvhinBROdadM6UTnw1NWv
uTy4biBChTwFVsLcFrMkCkJskN43QD+dQ+i6I4fI4I5s0Uf7xU59mmGvBqJnS2IKuMFLEjwkrT80
XiU+5ongDsnPCFyQ7bBLeJ0p1+AQSkJ/L+4iPYxYqDZScQAcuqO7ONk35NrtWrHQt447Rx3sf5HN
ok6IF70IzXoCAUUGpiapFeLotFI0U4+gblVGd/00X3XzMwvM8apjuRHyGqsiWXGXJZjkyCU0OkIV
YBvmfe6YrXysSfGPB9wgmgyoQlFYgvzchTBBlTZLXauQYEq23XYO7eI2cJTj0IDIClMKIpqBLeX7
+kovk0+wSfVKNGhR6pfkG1NdpslUAJBHMEPSTB3UfKSHv5iT/4UQDGOOiReSsdKyJO8GKGsMmxxz
R6JQYbBetltUa8RZxoChAJX2d84q2dsA/Q/0MpBp37iIhlnmDCrgCS30WZ280Q6PYu5kdwATJ9xR
uuZssfL8NOTFL72z1wLtu4DWHgbONEODaAVjt0KkOrZJLHlpiRChf1LDwZ31xpKz1kmq2V9f5pVV
Qu8Oc1boggBHNDuEhBkQKOtMk+ZNGG2Wk85KyOiJcuqoWWqvm7p43mFlOibX0L6i47l1IeiHoDc2
IVu5ePpjsxcofXmE66d3QhUDdJT8mpfWkq+ujtDpKnBu41syof2oGvISLiZGUTRHkUAPRdlxmtse
mgWv2S2GUlzJHp+oaXC/uZktW7PTVTaGFrsXRL8er2fz+hac/SAmFCxI3BS52mpwKqp9kboTClc+
ZXIi9vBDKPhcnNRdzjH+tOkIdlHlxkTdpRJmVWqDrNXYdAmk8eNL8U42fWhjBNuVce0datjWYqu+
q3bNj3ljcsBCvWaeyuMRtJwj7Ge+QDw12aQgV+2F47OoiC5Bm8y6W7F35WmBZxaYLRVDnFKp7DQv
jxqrhdJzFdxBopsTrF1fhwGFH8gJKxenUtdGTFRHA8L3bt7o0ugpFSdNeXUdeB+iFGyKMgi4sJNn
r4SOTLge0h7r6KM3Iag3czo+tA2PT+AKvGDY4dMMky+K69ZUqwBmAjTnxbLq4GXvaur3rNmrKW+4
4roxxLcm1oOHLxP7pSMxpwFN417bPQDTEFNnlilmtiamzvyPBypPnmB+WqPf8GwHBSKFTa1IoieE
+zI+Bsk/feywBugnPDOg1HpZatm4eJOueQUZ/S4eHEPjBLDXQeJsHUwoIeQCNCVDSfMqJ9nq32iL
ReCQQ/dzcTuQeHEf5GzAzC6L8bxmNONQXuDbTWXYRQj1zMlK8rdZ/UjqY9npjgka5n3tILgZprf1
03sVns7WyrhjGaWRnAfYUnmBEGD0PWidOPgghmChp8QwrNnQOdfQ1ZN8ZpG5X7swDhPk0YhXpgB+
pH0gLMWBpIsIidlRlse6zqIsD0eVePNO8aDVjQlquwNvNsYn5A2IgjlLuqiTsfYYlBWlaNC6SNQ8
cAxMTvc0JB6Ybezei1pr+Fkc0ZEKMlUz+eexIGuZQd+mA/F/QptrQfXsaKAINzpooGAWwGt8OeCT
LXMQxWAQpWvqdGkzoH3rSh5ek9Oj+jJnVuVBIctG2Kt+K445uFjA78fVI+V4jsHgiykMU4tspub1
0qZRD+r0ff0scN2GwRdDmEbTCPEZf0UHYOZ2hhvVKbcFWtK0h3VrV2Ojz3NgMCiD6rcWi9WsebXy
nkiYpuiR/TRrK+UK/l2Mf7FOwgBMVGejRERsXEYelJRY2nTMlMiJlNxKza8Vzt+cPCbQ6/1vK2Sw
RYiMWtFH4OhQS1ZSgMOg+VCC5x45xnVDFxVcdoEMpkBTEDV+fVq8HvOQ4Zxsc7ScCPoXMbiXo8zC
8dxOBjS/pF0ZFpy44arXQM0VIzAKlKshev77rZQk6ajqLUIs6jXRe+9DKQJYk39vwPnIy+ZcvN7p
Us+tMQe+xjxt0BG4TechYvjAwxPUyd2ufpPsxa1vw8f86/rmXjt15waZEy9qc9P2eE54czd6ndRD
8QjjDJwveN0I8osS1AdR02A+YJm0g1JkMDIN4/dZJdsu4rXrXjtvGLr8n4nTITkLHsCJv0x5aRJP
MQLQVWb7Oalste5swCfvPuAs5+SvZ7YGscuMhZxcotrnH1RxK3R1W/hivBE8awQuZ8YfnPBzdYxb
TLKgdbIEt2ic3qU3QeYgt/ik+7KTP3Kd8FqsfL6XjE8sZkB0ZaFxJW4B48X0MHTtVRviCz6x08fh
wH9I8baU/v1sSwMomU+aiC0lYeDLurkT1eq47ukXKdpfZ+tzExn8V2MyoBsUmxi+6KZl7DLvydiq
zrTDQLmXP4FUxudtpczmAFmbzDXQKYUEDRNs5bgDn7GvuuOhkt38R3XTK9biL2gqynD7BA/q1+je
7MDbyDl6127082/JXA6ZkRSFotLLQboT+qOubUJjPwaHVv6nsxrsUpn7AP1fciRNOIFdVtl6/Sp2
o9UQHunA1WAMzWkq9K4xdXIh/wIBcbTqmPAU48viCW+jD4qz78rkIq/iKM8i4vdi33j/mOD7tDoK
X9BqBVsJm8kxxVRQlATOY0hfCrOw1Dxy1v3zKoKdWWBcZVgCTZMTPH1STOx0JkQm5O81dMNl3uzs
1eN9ZohxiWjo5HigSYMm/tDMl17Zl/P39bVcfWShzPP3djHOYMzpgMkmbNfggaz40D+H99krTYaE
9vJDuDMVjptzDTJXjN7puMRa+HlwiO4kB6MA22qjPUZHvPP8/GvjrS+Q87HYlqS4FbSmg5d4rSpa
aUzH+mer6mYrSDlTNVcP8OdOEib+0NsmUydwbXhhc5STfS6AcRr8iOqCSnPNYfLm2WKumbSMw7yg
EfKwmFZuRBsJ7yn5vs3eoyjk2LpgtGNOFFu5kuZmymv6qiKPi1ceu22BO02wlQNNdRebGYq1yc74
f4jM0VWwObsz3yTMXdOAOwC9ajDcOaMrOakbefpR8mUPBesb3lDA9av77Psxt84CGtNumelJeBvd
bhvvTLf3hHvRgbjqP2bKZfeUwRBEjqZU5PS66UBp2aa2GKsPWhNs172f7tDaDjIIEg/GMI8EZhYx
cBE/Wn3PoxLgugeDIJoyGUVbYt9alLGGvepWhpXc5r5ul9sSGyg7Kdonotri8fPzDgGDJIlcNGYw
wPAoIkEy3pjDUVfRPg2exVDrNus7ecqRr2wl25SVlwEYCmVYU/3RnfbKntyUh/LLsgnvI0R5VPK0
dwTfuFHx6hgRW3LFhjjXAdugE0htMmOOV/Nk37wd9ulmPGS3qFHaxO9BzhLcJPe8RD3dwrVFMziT
Z2pXgbtR80R1UbZVL/rT1KIjuIEoaa1F9jCbpRWV87YV/+mcO3NCNCa2DQO1MchED78IhcnZhDAZ
z3V5G8rgSxdKoRrPOB2gArWyym2yXVtInAuPcwGxJddMFkaMx0DSOG17e9F7u9FSR5ATXxZ4Kb3r
j9JPCNMYVGkGZUijFC996Va/rWMQFSYemqm2qL2+51vBBxUL51hcj9XPTDIIU4oSKr5gn0T8gOmF
h/m5L+3uhp59Yac8DwfxpjhwJS85sKYxkIP2zkySevjGaA9O+UAw9jRAX6xA2arfgoLS4y2Te/oZ
rInx5FEaE3d5UOZf5qk+GLUxOYWS3oArwVGa10odtlUevGQ9INDRluf8K8rvt21V7uW2ve0m7cci
6a/EDBpLad4abQ6ddYTiRVYs1YqSDGIi0lBO9QN/9JUb413bTtDoUuzysXiOntftcU4PS7yiL+GM
1iCYa8qnrpSg11Pb3Wy661Y4CMSSrUwNZu7LCmdUyhG/pd/mxpWqD2O81/LSRQEJnSypt26Ses8K
6LHVmh51/SlMcIriHsTlhurXUB2LzQRSRbHVt7Jn1uL9ukmOQ+sMEpkCKfEgQ6Rfy4c2/0jUf1Oy
OQuldPoxz57tCsIAKShVBALzMWp2hnFbabxnO0XktX1j0KcVhHLOq9OpLLagulTdZRPbk50HVogU
3P9D1JlnkQEfowsLcyyxbVBWt2WQo4Jemkrf6r7hDT9Gruwxz+UZ3ImDNi6mUwJ3AXPyUllGDTo2
aGSuewPPDAM2U6KWkTjhZLXSIemPdbtJ28d1E9dvJUzRoWMG9LYnLDnzhzhdtNwcFdHrYsFpqtBN
itApIaNuJjpnNX8IrD9tMc4tVmkdScFIcSm6CzeYIdrgEx3K7XIQttwa0PXT+2mN8fQqq8xRk+ET
RWanL7Sxitwsr8a7eteivy+/0+/bLdQvNv0Njyzi+iH+tMz6/6RnUo7ZaU8MF1so8NQseTyA15Mq
lLD/r+/GeHzRNEoe4ON5jWkV39BCXR4je6oc9EzmdkXlGIPYotPMm3GT2es+w1sf4/1g0R4yHe31
oFH90UaJJeTdf3UVxvPROhnl0Yjl0WgisvN7QYdct2r1+8LNeodb8r1+0v7ezlNW8OwYoFWkyHua
9ctiSwCK0HFSCLT65YhwgoovTge+eBrPKJMoQGdtTNoW56Gsj7XRYB934fh9/Vv9IRj4XJn8O+Cb
A/6ZtKGJvsokJ3ajW/U9BRrD+zd4rP9L9P80SLH6bCuLAtXkYMCn0w7Z03yESLIrPg6u4GMQfMMf
BOcukEEVE10IXaPAXo0FUrFXLNGJ0c5DdrUHJSnO6MofYuvP9TG40k5LqpYyNvQUc+LUFR603X3V
AVMGGqa6H7yUNAeiT01dZxuKkc9cbUoU6BP1+yCiB25OrEKYHYXXico516cBlzND+lwPpZygdq1I
+WumLpbQaP90wOjXa+5z9xjsaJVwlpIAV1oAPXctnOH0N6POJdjk7RmDH00baI2YnbxeAn5UtwWa
m8eNcQdCIjwOiL2oVoZLbnDr1/924Ngm4qDPTLTnwzRNpCIj8Bg/B15KfcNpDsqdzqE4+cPD6+8d
ZduH1azuRJGmqyAohjbCW8oNnzxaSw7lbvQPZ9bwIG8i/z+ukoEVve3QQywDuyiswKSnjRZ9ekk2
2OFvBUd5XzdIP9hlTPm5SgZVtJSIy7TQVWLAWwGphQKmJ37552rl+iSE8+teVRg0AdVzA+IT2Mn2
lN8fimZg6s730Ubc8N5NvDtcYZBkCUDIJtOkXLaP7mLRBfy7wdNyBMnKx+yUXv5YfUGPisTZytNl
traXTHxSZqZZol1f85Jt8ZQh946aBVR/fZC03y431U2+jTY52getTHSrg77lSYLQ2GTNPhu79ErY
FzMAra2+j8FLLewj7VmEnNIIAd11t+GhtcLgjSZXemVEtOfBM0CNr2ymjbFtcR6LY+mFTvSsuesW
eYtjkAcsllONeS7iafVkV+ItyI2gPLw3G2KZkI1YN8aBOZaUAvUacChp8NYS6fj0Nu0wjy886dHL
uhneLrItFZGUKP2knSJ3BUry/fP/ggjBhxx2YWU//mtEpjIA0wqp2i4qlqbc5kdwDEg3s4AQ0PzI
98XD8JA60X30HEYcf+GEZCwHBwhLlFKIcCSj8KOEaEBntvYyq7wWFd53Y1DGbBdjEGnxPNmHH9ou
3ozP0WN8UI7mYXAzRO2OCG1S8n39M3IwlK2IdkJESEGTCxRDCy/1G7fd8jGUt4cMvIT6hPHRhsJa
8m7q70m9JzKvP4X3llQZDMEIodGqBoy0bvuiutPGtBtX2eGOtUN+xp3eLiuIpTIo0moJuOVogphA
l133ltQOdzoiCcmWXAxyqRYvz8gJxdhhC9GY/9coXJsfVaHaqlhxrgGOCbYgOgjp1PYCfX1orWM2
d2M9cdCJBxtsJTQqe4z7L6fQPP2glHJj6ughZBtowTBMqGhDfMtFDvpsWvlYhEGOqIXCgWFgYeJu
diM73hkoydDGG/GG95n+UPP6OyxhS6KxlEGaQqB4gRf4TflT802L7MuD4YCM4pHsUnATwfK84RWB
OGeZLYkmuWqCLATwmGwDv/eHDS2HqhserRfPSZgQpUsVQQ7oXpIlf+lHsUA7ZMqBJd5ZJgxgkDTJ
wHyCfOHgUZGUHKe5gHb4gqPF71vibRwDHHkTQOWQBnjYuJ2ySX3F7/ES5j3aOCBIGMTok0qc1EAm
nrq0d3peOOKYPg0TeP3XMZ33gehyz95s8jBPuUTbD5dhN6lvZsp9SnEssPXOSDLCeixO0aK2K+5w
oFy0GzYbaTe5/TZzqx+8WF+im7NygtkCp6CkmoIh6l/p3MVpQbcyvGJICdPaNI9MR/nEFELvGZjV
VS79EAfsNQY/lNksIsi90qtFy91w0/qCu8BNzPvuhep381yFEzGyBU616vROpQ1fjRJabf0Q9503
6hsFxA4l4SVheV+T/v3MXwpBM8oixtekzBul+SznT+sOeaG+zrzw2TpnlyLMqIZl8aRHJNPItzC3
tB/xrrup3MUWHXkTWA021KWlgMLmpn3p11nzHQZM9DhZOo2O2Ix274qu7kFmcl/uAwuDw7fcJxzP
GoMmYP+fw1YHPjaOaNMbrrZBe4wXFJrCbrm3Dc8aAyptTFDxDPHx5l16rLzyEKDpZnZkq7LHDS+L
zTuEDLIkxqgbc4uHTKR/61HwkvvciwrdF9v71sj9CoQYHM/hLI+tW2IqLx7F+YQ0EYZLaYil+CWS
9KnDj+k49wBbtYzH0ZRzCpw0TUPvAbRq+CAe3XAWxbkI2Lpl2pAymVLYSbajSzyymV7Dg+TnW0RA
EO2bb/rNwktRciIgtnAJN5G7km4k7YBfnAjRqrHXfQXWas76eMmEi4qlvOB+wOMQ0Rbx+oOJEQa3
DC3hjaYVBLfY0Hxb+Da96C/dDyXhi9nyFsuEKJUpSRVeU+jzPKDa6KKz208+qN4kv1mLlx1iVSQE
qSW1QXPNtM4YbyjJaegTH+Hfjhfg8fyGQRYFBGfBGGAylpiplQZgfsoPS/J13Tt5RhhAIU0gKpGA
vYuDt2j63gc7pC6cdRu8BL3OAIkcGUmr0Ba3zpkcOuPbyFCS6qEkhfH8XWO4vDPHWRU7bRbkfTuU
GO/2UtOA2JdgZUpvjWgB5iyM84o3mPqN1MxDQySAP/UGaJprP7P3zBFc4k629ra8DMflS+rxHIMX
HRkURs+u8FIUyyQUgSjNG8G6Zsv8RosQESZ9X5UvPZabWbT/TBZBemWNFveK5a2bBlBnP2AgqP/N
Bn4A6mT78aM9kk3mBI78lELwxjF32g1m697zV8528z4rE7rMJYanWxonCZvJSx/yjb7BmAPedq2j
GHiIp15h81KVf+j3+fuBx5LS9GMBDnYda83eVKj81MccayUlpNHocJ9gQ0tyT8VX9ZflJXfiW17j
HV3USjjDTqUVQr70MfXlyJgtieyM6IOzrZxb12CBhmDQOqHBtnGotrRVw8SGJseQCoFz213/kBKg
oh0SpoouBUR7rTQmNEF5yzfhdtjOh2ALSpf2bQHlQWerN/1ryvGb627zaZE5LouUmblCGjA6BOBO
CyMw3bTWuHxb38ZTcezyQ32aYQ5FF0Tt0NF7nqaIaOlA2QTvSmeNPnVS3Q1Dq8dDotgsKPSiAU/W
0ZVSuNNL7qG3Psd8wsP6L/rDs/rzFzHnJWqhOVTS6RntvsGHRbPFrnPRMw2JYoRT9rq16+HUpzH6
Fc4wQdIG3ehEYKFZ3SPply+BPSWKExpflKq1YlC15lLhrdu8OkcpS59GmVg/j7IuhkoG7ZYqLTXN
bFJAcDrySa7ZpOstsx2tsDSseuE1KPCWyxyaQMoUVa8RCNAWO5p+6b0aWYR/l375XCBzP0+hGaUQ
hMFjYnkWKCuTwGOL4O4hczvHkdxN6OCjK5ngt6BY2sZb2hvAW8sfCpV/L8akk1dnLqIqfavPHSy1
bvSUP3SPpR/7w67cS5iOFi3xJn7k3ZXX0fPTJHNDKz3SjybtxGmGeFeD6iowRV79leMKJoMvhjAu
mUkPvval/yl58YZsEsc8zpIVoglB2iEyvvl1OUX+zDvj1M9WUIflnJRMoQhicNF5oNVWd8md6qpg
LHNyW3WUneopkOyyfr2fEs6B520tgy5TUupFR3Dgk1GyBPkjHHha3X8IHD+/HoMphiD/NVBAHuUd
zcMEwFHhoPuBhRE8LoRdD2s+zTFoUtbSpMzUWSLtK7J2dl6P1hxHTv8vi+eflhj06ONGEWKaF0/2
6g4ZCkyYVC59EWJYE5cuTyvhD4XmT3sMjNSNgBE82iIQ7au9aE/7+SBJdvysfjckq3iZndxpfoSD
x7t6uUeeARc5rUO5p2fj1In8kO+GjXlA9lDyVU865IaV+eOOu73XX4T/Wy7yZL8DDUqtdTXNyFzM
euBN7SBbmi70uyDVQG0p6Q6YZ20ZKn3W0KrjdgySlzLgwsL6+QAl8O8/Qpdqpetauudb8Wd7xMyS
o27NA5UyCW11Y/IbHmmE8WcsUEQGiOTBSMHoi8uiddMjVcRKPP0h3FK5oNoT7rjxOM8e/fsZni8m
EYYmgRePO3W37OnxLF71Q+/QouL4anKAdj2OAx3Y7+ZwaEqpN6XFi8jPLEBdxdx3w9N6RLGO5eBI
/90GZlelJKFT27Jv7ApvuFH8dssfluAthUEaTAx0ehshqO+62knBby8Lg5NPP9YXQ0/1mj8wKJN3
+jyCg2FBBgGjGA1Uv1WyKUYoHcYmeFYLV0zr7bpJDmQrIoM0Mel0cA5hA2MFvILgNKvQkKQc0/BQ
96ploJvFMN7nbqcpm1n4oja8kiPv1DGAUxJzSfQM7cyJ6IWpeciLnJdcu/rxoDunQX5Q1S8U4YVa
KjPMYtNjhtayxBoflBvhKDxoYG5T7OmLKLv8tDbHKFusnauul3u1RHiR7cLmS1ZmdqgHDufrUYS4
8JjPpbH12jyulrY7tZL51ZaW4cK9AeJEml82udetfPVbnVlj8IoUIAJWaQYWunOOtC9uk8ICq7VY
WdJ9eNcdU4/e8TS3ghKQW6MhIgPpeWAHvBfw1YNy9kMYIJOaXG5BbEj7sEq8740eTOszWtlexfdw
OzrRZrhPnelZmf3kIPOGJXhflu7SGYrWRRPViQLjU2YLj4pH6Upa1RpuBhsTQxipJZMVubyk3NW4
8WzJ9FedWZUmEcpXtBUfvRpu26ax08qyR0q0C3ZZeZtls7fuW9fzxGcWGcwTR0LqMcJt0TizK1hk
A1KtSbTqQ//DfBXc2pFQHBrutRv5VZbsTLXMp//4Cxg8zOo+rQKaN6PtL/MhvkcrgrglD7QuRZ08
cikTlXzInudN4PLiZZ6TMciYQ3RVhGIlvD24q0Yf0n5WYjwJ2mNXv0Kl1V1fLO9sMTg4F1o3zjW8
qhcyR6zQ5z2Qjtd9dj28+/ymbGl47squMH9FHLMrvyiDnfQWaBDsGNWGwNJfAsFGCpKX3+Usji0P
Z2Oiij29ZEIR8aOcWHXH6wPjmWCwqTFn2expznoYwM4cfRN40RPn2LNFX1TV/+KHSZbhydSgX5JP
y0spj7yGa3quVjBdoys9O+ngIKzT8TRgXh2jHsIR+XewQ1pCLDrrLsdbEQMpQ98vGGoMiFeb/TZp
Eq+IQAiolrwQg7cgBkiEus+UhB7jobd+VRTy+/TZxND15LYepbxJ3NATvPXV8RyCAY94lP+aQl7M
2NGyZwOM6OsWrr/Szk4TgxBRrEpEC+BzI3hn5A+ybw/xYfTUU4ZZtGJPfYVStc2xyrnzWXrdcMAB
kidEFrVL+W5oH3D6HNtU9jO/TTjUGNfjw881siVeXVKEpaQcAaOtW6cs6dfc7izjtkF9PtrxmvEp
zK04P1vkVQWjEUAGhknNVHXNPLwZNO3WyIStQu4D9B3nwXKQEo3zUrnuK+DX1jEPfSnoANV00BFo
+JDqsBeFyRKimHPWrhciKYX3XyYYX2mL5a9OgM6BXsUdMj6H0Nd9DEfdG5wI5ep5UzSoAOAflOaZ
h2yiqI2QUYqR3HgDPIFU0AvywwRBknVP5NlhILeL48BIY7AhEwX6yun8kBfti6Snz1ya96vf52xF
TLyHjGAoGnSgpnVFm04M9SBscKm0l2KDFgNcSO+8ROT1rpgzm/Q3ncFwpZB6Tgz6WLbF2e0wZabY
g+kPAVifQaLiouQCLkw0EcqWlG6GFzBqy5t/VUw6+xEMRCf4fA34j4kXRD+jRLLkJuPA5NVL4MwC
/chnyxx0AlY3+oDW56Mc/Qjm14DH9sH7egwSDyOi5aSEPwYzlIll4U4wqrd1V7waHZ+tgjldppIU
/ZRhaGDU35bEF5edHKbW1NylzeO6Jd5imDgt6ZO2zunTI18qZ0pRnMq4aVSODXYgSRqDSktOlana
gXjMltxgGEp5EB97J3qQXOO1eea1tF0v833uIDuUhLmWRQDlHt4X37Sdao/P4a6z4q38hgYwK/WE
LS/HefWTqaKigp1Ngaods5FDCxY5soA3l1T3smp1xS6eNku2iQlHYeCqhxOdyKIBNUSFlaKop2nQ
QfyF5gJ0BE7QZCshMWmk7rpfXH8ufZphP9pYdYY5RzhI1Ru5/VVQRBPkpq6twAk8v8eAb/UgWyq0
7r/zphOuOsyZbQbxEdEvQvurIkzQxkP2VGRSf8636V1iJW70hfcavd5GfWaRwf4wipPK+DUZHvjT
Vn7GAHpb2sGJSwcQ+Zjt0se8Q0sPz/TVz6mpCkrRkKUT2W5FPSijLqKHo8u/xGicUMXHenlY/5jX
IzvouMuGIakwxlw44SCoCmpfSCveF1t0m+1zFze2L3y0jnA/vVAS65abL72o/0LJ3ZB0CXLgRBUh
6UaXfobFhlHEuSqr8qmt+sSa9SjY8zc628Ufe2L3kTXGAL8GTQqkTmFsKlo7a25UcOhXKgctL8JH
1gqD/XpRJa1cyYj932ZMHcY7DQOdk50dVUgwFrbEyfVdXxSB2gXBd7sQQMoEYZCUQZC9rIEMUX9c
iGG1A4/w8Q+r+jRDz+PZhxpCfe4X5AbQOjAiNQI2pXIbODVYCojd4kqoXR4+n4K288D410Z+mmR8
QzHLDHRu9IazUVqbLQQk+pviLBu6nfJ2eqJ9rKatfzHBUqNZiIr4wh4XMRH7Ixif6UPTLGo6KV67
1XbCbB4dUM+88geI+DGwIbmRmz2TXXKTerxiNPswYE0zjkTqSAg7fcHZKMl2LvT3tLTVqfgZhwS0
CeicWtqvdc1xXxo2rG06E1aEkF0d+xLeK0azFdYHMA64Itpo50l3IvMmb3msbzz/ZS5FDUph0SBg
gxc0YWf9jQC+ZfGFA24Um1dWdbrJzrx3KjOjNxasikDMrdlqaDYNDyrGXgo3feSlfnhnhX2NECkr
kQqnabQT00trgXHNi/H0UezEqnyy5ayOs4UyczPViawOYxAgEXsbPkBiB0084LSzp4fODaxx2x2K
A+9Kom6/tqHMbdHMpFGTivrm3FhmWWyFLrMDKEOKRmytL4+96ZljcErRn327uF70Ji5M2dOWJ1WC
qLnAJSrhmWCQxiyNri1TfLBk3+3HL+Zraeu6pf8fade1GzmSbL+IAL15pS2rUslLL4RMN733/Pp7
Ur0zolKcyr2zQD800EBHZTIyfJxzP6emuplBsQbOs5EJLkpavJfukDItc8Y34USSBEIDRXhTW4Ah
E3hKliX9UQOlr5CyJFOc1ejlfy4YC+6Qmuk1Rrzf1IPiAWbgl3gA6CFLQX5E17RMypAUPKeRUfk/
1ju7AZDOvjWNo24auz/DHqzomvnsKEuSxrwSZQ0euewVV7JV7DDUdhK3+QMgTk0EhB+X9fIfYpe/
/RMd/k5yrIRT9emfRpv7zJH7veIYHoAkbRbyP8MZ0MkKuGFqrhBwnTK6vo2XeB2Kbq3H8jmMlyBR
poSXAn4IAgkhEqgFTEEOsgdFiNs7xtWtmQ8QV8myRIilwB6Ip7F406o+61WCcBqA9KPLW4jfN9E5
tA3sUoA4y26t+pgeWZBAPyJ4opILqXRhD9HEKOp8Crit9/B6PMzb6mrwCo80RWcHSypgJdsgG3OZ
b2HN/SwFU8lKL/tdjBF5CEZICPCXnX4H0q6r2qwRVcuMWtjqy1tKo74hIOg4rpIgrXLmJ7IKjx2c
D+XIu2CkAAe4yNwwpfNa+l4pZ9DHGQq0CQQ2I/Yq/IMY3ah5CvjWyoxT3b6sO2sPYXk6osEL1fHB
mRwEYGNDMpT1wNlsVLP38+AwqEVogfquKU1FbZrHLhdFp+MUtPQv/4A1b7v8AZSziCffGGYZWuSD
w6QPBbNqjoXPOibjhfzY4ggL0RCxI+wOc+XIJVAgmjceZ4sURmf5x1Aw/fUo5yD66LJGfa67ZYeg
3iRLYqKV3hG8lNAu99Ox8AhoSvlqoPw4gs0ovOmB06hYSoWAO2RV31nXS/kNA0tPYwO1cY3b5iG9
JpQEvYnR5K3ijQ5JoZIT0z+ueeLlJ6XMUaKLUhOCXP6z66rsUQ23ki3ZuGWFauvKC2I3Q5EllaeT
7KiQk8IXcdd/oRsQK85e7P0xMPvnm37JoR5JDMj3QlEz3U20EhuUkhUY76q28UVvLpygPEnpdu7P
l9/Fj3o/LZR6GEUu5Eo/Rzp2PkiPJtilb62J1Th7emRaVGIx6dhJF78OSMVOWNeZ+SrXNbcZhjPm
aW65ZL6Ra0wMzh3aJVOTmCIfP8ldUttGIjp+6D9ePi65wku/gHo2vVLKqTFDTyXlXcorMwIs72UJ
P5Zo6AulnoISTXkSh/iKA+Zm1TN3kg75LegXD8jH4t+Yxnc1L/70ISWLjWT9FX7dL/UigkaoykHH
tyzEozTf+POjKjNe+mdacuEGaWAYEM7XWSrCxAEZEAVYp/D8HSBqXYISPVrBc3jC6oqdXI+/w40K
CMTpHLBG5EXimi79Bsoz+30nx/yA3wBgqrQ3R1d5il7JtHz0qzXxM5x+x7vAYkzNwtVPGJ9H54W9
7/8Pkcnf100DyYRV1gXDSH7GWcSKIrjjPvhtsBWwa/1kIEkdNrNk1u+5x5r4+ME0T+kYDSbTiEEL
RmZIJpNiCnhgyIJwj3A2czLPeAQoKpguq21rJS4Y73faDoU5rGawfseqvkm6oIOhVkERi3pNczvy
cYotZTfSh0MFKnnkkk7By5vLT2qtpmQYkiyqoF0inOGUXs/Q6bAqPy+6t41D80l7g5Ui7ETXgmVc
6b1lHAkErPwWuPW9FJtM07USDC5/Ap02SMqsITPCT5h26q50yQAbIWwhsz3slRdyb5R+fxNG6Tco
4Gu58CFsHqq9EdZXRio/g3NkP1TNfZ1NhnX5gteSsG8CqeBz9sUo0XkfhplMHlrS3r8mccPn6tSx
e2Pu+a14VMNA7VMTeJlXVNqjlmLZD5MPG9k+tZ1VgqZF96LN9ItAovVOu0d9EIN6HW53I+9ZowIr
PuCbcMrNDpneS7Ne6MDRugFutlByDBewEgVCgM4D9lbAkhA9oD1zwaiEOae56DyYRRzZeV5uppD3
1JhFX75mCb7Jor5cU8yhNmuQRRayOVPbAMrqFUyIro+N5crygUjGuwSgRkCOFlgAuH4GernNQn5b
83rffgeVTaRGnoI9HV/0rxHxcss9IVfDhlplT0hMzd7TsL8Z2Cw0gbXMyTBQRpdFA4kiWoN4TYvc
om7TvtOrGmHT7/TO33WjFeambg+YezRBKX/kEVQwJ8XWpaqCpvAGD4ZuehM+NbpqDlVEEumhFM36
jmB1itdBB+ym9Ip0Qoxtz4wtVq2Qqqsi2HQ0GdRH34+KyTs/SGJEotJtb//ZWxG38w5YaSBWZtm8
VTUGA52ig0JeVDTKuncinkk44pPO+R2IPIGHAoweuba58e6y+VlxIwZ2Kv4WREVMAgCVIyCtwo/W
bhUhlVF+cQaLIHfdxi2kUHfHB0GVVQmOE29T1BCAvrYJT4lFxqDGF/Yc7Fr5bnmqH7viDTq884j0
pH4K78ptiNIWqnd32gtZglOs9qg9MxczGZ+M3hvXI1/QFZ6YNrk4Cl24yxt/p8/CoZJFsOfIoq0p
4wibNJvCHL/KorLRwX8uVMG1kQLTmdPUbdAYjLYv61dRNqrQ5lJv5QHJISrBVukHtij5GN8wXCFk
Yuys+s6vz0zTluYdStz6AGVqdp1jPJEKX4a04rnCEB/BSR1hBWsvcFlmSCRa+sNpLwRTboVXuG7q
C+LTQCWUf5BGrL/NH/3n+tTfgeztlwCIcA5I06OjAKCGe66P3a2UmPm5wX7UiTkXtH4Rikw8EYwU
3aRtx1RVpB4GqnfB/9zeyajr3EZA5tN2WBTO7pSH1hv2upMeNMZ7XssRoPqYYkBz+HOW4buZKo1i
joumJ0+tRqmQ5JWpPaKQ7Cjer9wOHN3Gygbm/+fjgPVMxFCs4sC6Sfn6BdTHmPKyU2ShQrimljed
Lz9G4hBYWiFJ9mXbte4HFmclv2ThfSYpzqYpaqHcIXdCHv2UzO1JSYFxiucP6P6Jc6N42gwBd+54
1NcGddpLnL+Xw34XyizYjdWnRpygijkSTaUNwKSkzSD20P4xCt0uyZyyPWQpCKVD0bt88LUKlGEs
RFGvepSUZBj4jnj8wZHsZEdQqycH6xb4wJMzb4MX4oQNj7w3LN9f6yBGHlxsPR1ZX3ut3/vtt1DR
R8YFSWloUDjgQomAT6kQapmfLGKuiuiD1NwN4LJKQHIYNv8iC/omnNI13Wj6tAuhAW2cg+QAywcd
2GG12rx84asx8+K+KUVL5H5KgllGsqX0m1QE7c6YWEX4ISYAr5ffY9GLs/fLItd95kImUbeFcoN9
UNYz8pBrG1TsgPshwDvgN3X8E6CiNtXjZXmrr3Yhjpi0hTgkmbov9xAnT9hcC25VCUzC2v9/9OLb
56KijSHCqEdbQkjeCWZdgtsg3VXT/3pzVLQhVgBRLIiU9OB787ZAHPwOnpK7P6UIZkK1UgtdHore
gPdbEOhlMh4jSQPa62AnbgkqU8IkhF3XQhSxdY3H9MpnTWT5iTTBj/oG+UY0yfbUN1fROLhFHG6b
ASMsmJS7qURATuQxE5JhXTm+JFPfzceaCYirEdtMiplvy2fpETQKVuukew5OXTjm52HDglxeK8ni
Xr+EUp8xqGRZL3k4ddnLbrrPBl4K0HN2FrNe4/iSRA87JBE2RNsGkoRTiBB4wsAO7ySOv9WOmOJF
2BDcke37fhffTLcEHJk1wrtWzlqelR6AiEexK6sAycVgza4Mj42d5jPZuRlcFWTGNUpoLQmcrMuP
fq0j+00u5UjassFsGwlapVPnRJtoF3kZiisSJLKTmtWoaHHNlKdAHd9QjTGERZsmqx0C068aR5Zr
k+/DLSsmXPfGf2sPPQTRjFUt5iHqON186rPZrYLebIPXLmEEXD/GAFEP/HaFlG8AuAA/ggNMd6OH
LN4GN6QyFrrTs3qr384gIwVqGRjhmPW/H7OktFzKPxhJ5NeCDpXJfo+neEumSRtLe+x+8bEpn4BI
sxMl4CeVngaK9MBmBZqs5/kZoyysEVh4SjS/icqidaBI+1KLzUncZ9VHzf+KRs5OldIq1JqhssSj
/wj1F0pEmaJJQw2uwRQyxIKGZ6o9Xa0Ymx7r6eNCBmV55FCL/VLCq+gx+iQcwGwMiArlBnyhnrw3
7GrD71kJP+NYdI2zr9tBGDjYdj2RAXhTWEnG6jat+6m/XwQ9ENEX4BYaeryIIghlF9SahT1LeWLX
qvwqZ3xidvHQWNyghWYtDYJX8SFrMmm9VPV1s/S0hM4p46xwuFmtk10gK1lNrjoZAB0yxbDannPC
OraqqfJ4sdhENYclogp4fEXo8kUDvJfO1Ov4tUnTQ54L95eNIesTUOYJUEdGXZAGcujfd/K13zAi
LNb/T/59+WBaUYnKFnlRKf/222eff7/8+9fTocXlUpZo6kde1Gu4sQY5QGjVpxgjRDJmNWS3OZVW
fGTluYywQKJM0NS33JBKxATId/NwCNpNUd9ePtQ/pDpfWkvFpZ3Wab7Q41BxBAiuArUj1Pp2hQOE
PNGS7Oqes/htc8h/axjNatHvJiVXMjb830QKrE9IGZ8k1+o0TtHk4ycs9bS5U/vZ5vKBWcZHooxP
MIq+ECmfX3G0x5N6Tm4GbI8Pz8qLSjDGzonrO5dlflqXC0aVbiyC2o8r0g6q77+QHsRwX/OAOIvd
brCy++Cl3gQOcGVIKGSrZgPYXREQ7wUaPvOzb4DVgAciGpyPffln/UMK9Pe3l6leDO9HczLneDEk
kB8x8ZdZZJK5fCWRfMAEHWXEJ3RPMZ39uBZk3HwkPGegasnQot5FyFRSpiFkiaJsDcqCs6pOsIMJ
SCh7X7XVDn2XYgbTd+XUfcPwaIzMQaZMT9kZpRYGcJpliBpYknraMN+0YXDM4yEziyreB6XBY0S6
YGgW65yUSfKnsSyKFIpVhjdF+UtUrk0uaW11mhgZOlNXKFsUzrE0TwN0Bf2sHfcI8i7E7YoH7nSH
UMZWjLoqK3KmqSpkbg6VNIftU88EYHHcY/gVzExo+9rGlmVoGcEszVTBB3rIiRM0Mx8RxhqJAF6M
sg1tJZgxUR901c3/+PIoI9QrRhTJfxVUexTQYwwZBE7g8a7kiKDAZlk9RnBCQ6F0XJEUc0Oe+pZM
a3IgZxes2vxX85rLcJ1GQ+H7ODF8EraC/hV7GBsx5a3Ll8fwigqVU8X5PEkz6ZhramoG8YOupVbK
4s9mCaEMSNilwN3g4Im0TvS0AsFS/CoBBvPyUVghBU1IwQ1cN3c6FK9AGfvQ38XPhIkvum9N5SxH
pu+bE5uFbFUXDFHFZAMabRqNzhqVk6KLPgqpGEjcqH52GlXuOjSwoq8V3WMqJsd60J1B546czOYz
XfXxC+mUIUlUTouFFraS3yWbyFGfy033TjbzcudMkhqGtqyn/gb2kHhV1oE+RH3JqA8lgBvhtO3T
/ASIrwMAcO+zypS36e/ywdhlpSljxNb44BgmbFWFFoIppxBmQd5FPp5c0dZW0p9yrOfJHQu7ab24
shBDuQA+F0pZFSFm2oVoEWv76j63tcf8FJwBSgmGxfgKHTlLFqzptj2Cdoo1QrjuGha/gPqiithk
MorzpLiiAgJJcYejfo2IxW7uwFHLbIqvK9DXB6UiVsDFjqBjxvtHRelaVUFgJKYMf876dFQcGo+T
Mgs87lRJ7jkxM3ljo7DaGT+QnD4LDItro3yAOhkZ15EKinICqznv5Lb0Bp41MCUBGusmfRTv8scB
RAWpY8h2/aJtSzQXyl8sLPr1nPHrd9B4NG3Y+KOe4rDBK7Lxu/KjORcWsDBN1Qxv4k2PDqOZoaub
uMzeBuNT0pg0mApvpLjG2wy34d1oy46w/xOCNj0mngiqI6tstV5WWZyW8h5GlYkaR7wH4cgdEtPf
8ttiW7jxaLLC/vUYZiGLMj0A9u1mfcLN9q72TsYJS/C/6OafiInVqmFKo+xNJwuTlABwBSN7hMA+
O5LdcZ64edwka6af8ULoDeAwFyuhJMUOMcrgp+KsQ6NGOMx4iywfuRpcL26RMi9Fr5YSVnf+mJf0
kF1hRqzxol1yLMGPW9h1gi2JKgJhAklbWOPfn/ngj9xtIZ4yN3I7p0EPOkQsL4g7QK7Z2j7YT1fd
sdgp++xeACwo91arHv66RxXLy66xYM6boxfvolPlTpnFecl7exxAhulbnAtH9BKdlGtGJMG6Jcpk
RUpQpPWMW5JuOye87q6SK4IUQ9As033v1FfZtsIEeevlHgs6lCWaMmSjqidhb0B0uv1T4lY+acNY
Qfp6JfjrS9DbMqBhN3yejOcOGH+Y0YuNbfXZP/RIC3ib9GKRVG+QbzFulrzSCwpAw+GAtR5tSPKu
QhSBfS93g11i+W60JZ0KY8vKfBg2UaMMVJ+kVRlVOGXBlebU9thY0Vgx0Wq+s7hJyjDFSmwMlYQv
1tr+mXsPJSyEZscIaFAzBjjiq/JqfGGjBqxHuwuxlIWq+FrIKzK50Dg1kBKTc7uRP2pHx9w4vzHu
Ard4vPztGJqpUbGRCKzEUs5xl+E22PwBHNd27O2G9aGQxcEoE6UXg6CmJA2vMR8j3OYHEC04PgjD
Z68PTD03Z5h9MDhZPIjlQ69x9CuVsWTF+qSUmQrUWGkS7BS7htiYuYSlmF60cl828/Dj8qWy4j2N
MjVclBjgUyLa4wouGmkeOIeu5JMOgrH03G0KRu7KcDU0E4oxyEEpl0RrQO5ZP6blVZ+9XT4S+cUX
njg9zxZyWE2ZOaIn43Rb1eE+07AkYvR2q/Ie5rvczi8ZBpvxzOlpFkAfJ2lsQKSvpMdA4E7CEHiX
T8UymD84T0RR5LsQN4f6mv45qCT06LW8Kx4oMdzCFfd4dltpyxDLMJj0mFoXTRPPf34wB5Bsv6Jz
ZqkHGbXV1OGeS69iPPL1EvbX69Mps1JKwtwbMY4peuE1eEZhVMZdhSmsa3+wIo/7RYgzMSeDMIhg
zBqbaq/ehB36TLKXHlkPkaGudHZdcEMfSzw+LPhe0Oi5L4qTPzUMp8RSWMrg5FOtNBxxElDa7VgK
5lCWJqYagMCALB7j5i1DXVlptE7Zl7bDAoPYwAvGcPLwFl5zzI696QM7UP7c40R8c8VtWUh7LNOq
U8ZmKmPZyFV83Azbv6IZ3JQfZDNdt8ddvkmO0Va5Cl91s76S3wDVsKl0k500kLP9NA/YkFNVEGco
P6YHQmTwESkPKvNopmq1L6vdzMeeLg9WXo8s70w8/CVxVAQgRqiSzxGK17UtuAnoesjC4XxuDmD2
9HiG3/hsS16SRsUCs9FIjUoKrSCYuC6wdeJ1G8DIPehO78q7YE/CLN3ON+HVuFPtaMdZ4SPu3uRq
c0a5sgarQH5kGeT1qTeMvv915dSbzo3aQIKMrQ31WDxMDwhk0ZwoN+NZ3OqlyV8rx+CaMLOJwAu4
ZlE+/4OH+5JOxw1cm/gdGYDnwbJexNY0KJbbv4+iUwy7PH0MxdtZEe0xO9Xa02Xr+dMvYLkCpSoM
M6uGitF0KMeii9lEZSMmId5ZNWPdStV3XT1vLov4GRV9F0E9qUYaOh6IdjAeAXarwuY2qRSgSXdz
ZNYD0PSaAkEL33Ebv1Y/Lotemar4LpvKFfRRrsWwwHMenwwQUo12stH2WItWQYCH4sdhRDAvHDGu
PUUmf5A3LCgUxvXSxY4wTxOE8zCcinIzpa9Rxvh8K+3FbwekSxpa2lXNRLLVbEI/NbkJrWSXnsbH
0jHOZWPiUaNbwsrAJNaxKJMxJZkspQm0Jvkdb0mSOgIoGbwm3GlEniTs80Nxo1rxbXEO9iW2OXwM
KatmHllzgL3GeN/eF+h2VJZopmf/hlWaYP06ysRMxaDUQ4Rfl/a8o/KlN+Ujw4z9NNHfr538hMWz
QZU71iLSnupFyZbC0BGixlSjj44DAVik2pfVeKXWAnEEx45XBE3Eftl3cUIvYvh5xokIkigBwyyO
Kq6UbEYGLqsEseJ7v0ujDucX0lyEpEswguhZl03RmV4br92kpnEWAH9lkzFkw+bgkZz/8aC0JVSK
vjUCHFQ61YdxO296M9+kr4RyJbdYj3MlYCUHVTURBAHYuaQfD9DeAj7K8BW7OiruxSmsTT0QwAik
FOFeyQfZ9PlB23IjrBQHkAVzahoFnL+ptKu7BGtDRY2JljLFVB9YSnZqP4fuv7qQr59IvTQ5VVuu
lXAhopdd5YhFQjc4hDcdSoigs2SFAqsvZ3EhlJ7pca/nE9Gz0a0eCCdpZSXgrx3QLgHSMKD+mTMB
P5tD3z8BpWvxMGD0vULjK0Nx1gEQg3wH8MZfk67NtggGRYuLSxD1KvVsZmWpbjit4xmNk1X/JEIP
RMD+Yf+M8hGVUv/Ze/vsVZKsnWyBpTsWssxKOQJH/ZJD90SLachqScYccwMGKtnKdsEusqKt4Ymo
Jbb/hZleNVILgdS8RS+jRtf4EMjJr3q1rfqzPL8rgtkkLC/0sxrw/WiUlmblJIViirl9wIs95YDO
IMuKyo1mcVb9u9lWLrgpttHb5bfxM/P5LpRS1jorc3FsUIJoETJJomQGyY2UsLi4WVIoBR3SRG17
zNW6XHWsp/c0OPGyd/kgKy2R7yehrB7ovocsweYl2S86E3w9OXH6U2WNG347YjVaeq1OuSfdT/9i
TvG7ZCqxmwNhrJIEkpP6V6YdwpbVAGFdHxVfjmMi+mkGHZSCazU/CNytoD9cvj6WCCq+VGJtnvga
XwiEAJhBvh9zrDqkDCErjZzvN0VZiR6D+XM74CD8zt8RKup5F27+3b7VN0F0yFj3ZWuULd4S9qGt
QZUstHUtmYl6Q57k9zzsuxjKOGii7k/KgC9PiP7I/mt4UpF6JfdoGpH5MFim2cGPeOz2sWNg+Qx9
ycvfjXWlKmU1BGEGSS7J8QkYjLIJkXaSCR92wZRhCGkeh3Esq6Qm5qmeaycsUUgoMQ2WS7XdJcIR
FMGDffloqyqpyAqpeEmAO6aMhl6GeVKUuFwtHvdcVNmo2D4qWsgQs3quhbum7AYf520TdBOmjMGn
KXGvPafatcJbQXXK2pYRHKza+IUwylTUIFqSZgVLuHwkXbVR8pQW817suK0xA+fq8v2xVIOGqUiC
tssNop3Trt1KexJ7zlYM1WBFnORLXHgG9KC2Mg89OgQSynhdddT76h1wKCycl1Vt+PLD9KS2wNUz
VwVQv3Bbbudb/cW3aju9Q1Fnoxl2cjQakCkhObyWQOeL2bZHY5PZZCKSuR/COi314vRQCqtphhFr
sYTWHwiQa2gHR7S0TgTzI35hrlGzzk456amc61RR8CGBrWV/RpQeGTmqgYXY2ZM9etMjM38hp7j0
TanXF3JJPydkYYwUtCQ3B2JuZv3Bf8vvmREsMZSXpFGPMCyjrup8uJ8GALlk18fHrogB8mAQXb9d
fhasz0c9wXDuirAgTZei/kgGlJYz1oAnSwLlrnsu7ZU5ggRgF+5lP39sBY6F6bFelFm8B8phqzqQ
F+oC30c9dg4WqlEpsEO7hNdRMpMgZoGlHT262lNvWqv0WMW+VUO2EE95cj5vBKNJIL4B5UcbDeaQ
Pt8Wce1c/ljrSfuXHHoKGyvF4HZSICc/jIfyNvF6S3Q7N9zUgEjnbxjSGGpID1f3ATBOMQNJ4pN2
OxzJQt8AYrLxyOa5W6mWfosd6MnqedJEuSMhinJqt9UL4P92oO0WHXD84JCAyAPir6O/q71JVqWY
2B2shI2yKQYfyGMxQDxqTwdho28J8ES6Yw2xMkwXPWUtDJoWVS0xI+gax3f9fOpYM3tMHaGMR+Ub
nICaB/zcWfbqLXjljomFCZfRKeAJWLaK8bplyn6AY2LO+1rUXC7ubKEvMcvCUPqV8cDvqkEZkLoT
B7kjB+qfym2/FUwU0o/TKW3NctM68Yb0xqYtuH2AHKLccTarG8h43PRotSbPVcNn0A2gpHB3WpPt
a803nHHCjlSq1aXNeHbrVyqBuEKWdB3wNfAOi0LgJHSTkGSw/j3hqQEHopkBx1W3fWxdPQSWco+F
PYbMdfX/Ekmbz8Tvm4kbSdhMNCbxQNkB9WdVx1hiKDPZxG0IlBO4gjGIvIIbHWmQrgMjvxIm45xo
7fUoRod6KtzLN7oa04p/nU6geYGHMey4XES3wOd6K1Ou+3EwQ34207q2upRRuFh/4l/CqCSo1IxO
43pEf37r20Nzz3Ozp3EM03z5IkF98l1FpCFssbsKlSRpDkEuTrYYyWPWTtfPooFdRRZQ0KRH5DDo
XMc8T9Lg0TDD9C4DNEkJDPvLn2dV3yUJbOUEvhPe7fth5rGRcr/GYfIwPutD89DVwfNlEetGERhU
giwCEO8HwW/dSCDY4SHjL/4x4ZGAx38O3Hms/vl6EXghjTKKaqVlcU5esOj1iBdVy5htHms1+8iq
DhWKS1Z164PBhQk0sOqxF4Ip01HFqHQPLR6Y7I0o6gPz0G7N1kFVYc+cfF1VjoUsymYMRtKISgzc
IIxCHZoroO7tpc+Eu7GzrbGTD/weUH+XvyNLJmVAYDuaWelQXW+qB58HU+oEDnr//bKQld4pHM7X
yT4zyYUBDoUyUXsyc9U4qWgT6EjOSk3J45+Sa96uPeZVkuf6I95fCKRewKCXiaSTYTYFDTcZM48p
sLwsIPJgNjR+YRFpMS7x860sjlf5oxjoJGPLsseWf+f80gwH1oNbfdSLI1EBVe9LaaxEOBLBWwIf
9J/2NwgisGzK2+UOw8qsa2SJJP++OJcQSKoEvABYq2Iwm/g+6VWG+q1HqYtTkatdiJgCORnLBjpP
mmbD63zC0OxN38BFY8JARn+/c+ObJDaTzlRFm111Wg1FFvIpwwKa7SItAmhm3RSTWYxYH8rL5E4s
h62qMVP7Vb+5kEZZEx/Qyi3fwZoIt9GDkLrTgwKDgo6r1T5wpTV05ojJ4Awc86zZbOZFU8YlzsQM
Q1H4liOy7Qlolw/DCyGmSc3qQEoa4pPgpI78FiEafGGFKeveQhF4AuVngIyAeo8gNpH6hNTaCNYG
ZhDtCl0HHpPokkMwuRjmZvWaF9KIdVgoVSxycdwTALbw4J9nu7tpdbO4x3gQEMHTTX7OX+urGNzi
0SND8OqDWQim3mgUqBEOiTdKOFWiDdnrBZDBtUEgRdyBUP+wHBRLIvVEsalllNGEOJOTgWVfbwaZ
yQDCEkE90TkLekHAHhWqQ9kDeNP3wUsAYoc/laHaCx1Wh3O99rC4RupRcl1SqQl24Fy9KKzYB4Gj
ptqGntmjf6cogSs3oStnvtvH6XUXvPnDhzxkYBbstqNS7zIVFQM5smUsrwWt7ORG413+zqwboZ4x
8M/+M/6vFOCbnNPEjCKFhX+1PjWyuAXqxQrZpAcTie1jw5zfB+fPlAaqL0WMcRzgyTXbAv19Jvbv
qkn8qovToJuY2hfEghTidb3f1FpwTJPwvmjF53bAvN3lm1zvqn0JoyODeETc3RgQFm99rwaQfnGM
fslmBtprQnAIAmK0s1UgqrBM0vo3/Kr+UxbJyAZujnUYfh10EJnCWe3M0JIVrFpEPYuzUWaoybWe
V2t8wBzMVJ5/bl3daz4ZWAAZbjVXoYUmGEh8SC0hei7Pgof5OQEt/MDmGMtrrNNSholrxhxTFCg8
ZWWEmtOAOFJOWZSlLCGUoagQBEV+h2/pY9LIyHunkljGiLysH3Hd4kopyyDKjdrWChJPaVDNKXss
i92kvHfFcUBX5bJqiuROLsmiXrma9lrUcziO7EmukFjVESB7CbbDPrCX68zO8EksN+N7DY/cnfRR
vWW3BhNTiVzapV9BWQHJUDT0JaBEJVilSnE0a7/yhuR8+bDrCdbiYqk8QJWKWAqqz9wjuJJBNKo8
zgmY68hGP9n9EDDkivUP1hQYS+6nK1i46igQsSlEMgMeiPK67ozFJlS2GWA7MbRr1S/zC59YamNV
qNqwfCfjaukRXrUDP3LXQpnU9lDwT4Z0Dli1Q5FhTD9HmRfnm+Q0r0MCVNc47SH8GF7BA4qRyuvm
ZbpK7/TfoKJBMVHyhMkESC2KsdG1Akf+UZ6HE8j6GDpNvuIFZfpU+cWvwQB+r6aiprldGmG5OktD
NK2720DrrvsqdmVpeI4m8LHrRc2YxWMZehobbNQiVZtIvUBIMToL+pYZS9doZR//TG63Tptsszsk
Mqi7s+YbVkg/vlniT0u9OHeO1qtcGrnkxkA24oANELZAQ+YkJ+bPAnb5Q3UrdLpXlrKtMYH8Vqen
FJCpgENUwx/KjmSaDmB4Hk8r3pLtO2FfbwgnPNulEVPw8+t+CaJMRdbUCTDaMbWd69F06nsY+XSM
Z6tvJUBo5YbkVRrmeQHZMTL0ar2ivDgjZT4MgGejsYEMWPb8eKu/jAWWlxOnxpbwbE4vlSdlZmVH
wPOrLBkrmZHld1YegGeQpeLrg5FfP4Xe29Fjaajl4T+JjuHmp/AU/Rr3xJABERlsYVgGULbdG1Pw
uvv7+/rp7R098ZteyPGdCSal5tZ3aBR4zROwGp3e+3dArESrvwRS8UVSyLokqrCdQ4JNR1ne1Vp1
oxrVzAjS1p3ulxwqeBiSOAjCGnZSbzBdqoVWIzwE+T2n3wrDhuGHWLLIJS9eKuA20zzq8PWkU/E6
v0tu5oRu/JbGVgKKD8EioMbWsKkcgxEh/UO4/XVKKnpJ2o6LEzKFTtx9dY72hMIV+yW7FtPCFt7r
sQtMVlzGlEoFNLUqGVymIDDTj76HvTmz8XoUNTu3OdRmAZinANHv5Tted0lfB6XsUaQlUiIAotwN
1XejuG8C3Y71p3+Bcv9dOylrFMuRWMw+PF8XjqDmqgbeSoQUBUBDDq3LJ1qvLy5eAmV+ar2J9EaC
+SHt/fwjfCcQorXTHQCMeI5cVoLKkvcDfhbLOH8WK7HE/wQgok1rNra0EzArTwAKWPL+IRT9+5MZ
VLKijIkh5AVMi3IaHqQNwM2dtLWCfeSgHL1LvBbLpFh6wQB2yFvtTbqb3tQr1lbQerj09SMoc1NF
oR6lpIIkZg6aPxaPnm7F/JQM7aSn6HURO5BlgzihftJOk4OddQOjIeAYIvQsxUdYWtpvQnzPqnX+
Q9Hh63iU5WmCgoskFVZu2BHs52ATI7XejCEKkQSOdraabXQdbvQNbveW3fZdnzz+0mGDsj9F7idi
SDbmCQZOB4i9BMzNs2PFJqaOuz0zJlqNBVXsx8sCigwCjZfP+UWgVmToMyXEri531SWoKYM94Iis
lJyYDJSXGoRXb2DCYA4ArbrLhXzK8s1JPuUyKfLIHvcUXEmolZHd/cpWvPRG+/VfvNrVQGwhkTJ8
4HOpe5AIkkAMPT5ISzwyyshuP6w6sYUgyvSBvikWODIY18oPqvSS143rGxstfhJi375s+taLDAtZ
lOlLK7H2VdKgyg/oKGKxKDvChdw2o2mApQz1M/Ipy4fJBkD8Sx8A7KECPaF+Ve1ZY0nrVvHrp9Cz
87LsC2NLxgpI9ZM0XYQ90eIMnVTCKM30ncTg/Ih3F/Ioq9jLRtiOE47eOD3Amwkmv3itIspLN8mJ
VS9atUsLYZT104zGR40BhdaYTwtTCwYnyoR9k8jAECyZ/U7y0y8djQq5qgocUkBfRbYU5WYbd2YW
Rhux6Tea1DiiCgggeXSyebLiXjND1jY/42nSCGRGHGEkNkZQMqXJb76at0o6sYhLWPdJmTuhayOQ
I/IwPz4QWrFUPwqNJRuxcddKfWhGWsgzYkuGwVMog1MrnNT+H2lf1hw3jnT7ixhBggQJvpJFsqq0
lBZbkv3CsC2bO7ivv/4eaua2ShCnMOPvoaMj2h3OSjAzkcjlHLJiwWZZdc2S7Ki09e9OB7pFSQ6V
UmN2Iu6dOWsK/7KPbof2M9sRAk9nVtSOYjiGefNv4ryd5aY/HNCS7IAyLn2JyKxHiD9xp1ZjtbaZ
5uOKTTLtf3Ue8VckHNmtKfV5IfyAC6TpebT6fOXquZs9NKfwWz86DBTo2ZEeSxBQSElIJPYpTt+D
J0qfwxL2GYc/GnJbUtkYtUyAEFlijWBCag2qpEjcAWOBQEy+bBMS8xfH6pWoqC1rrQ0nPXdqOABq
7QOZfaYtEkkyXYRQkrfDVERrVAZfC6u+M7ShLquyeuqFWGWuP+DsycaHKVL1BpHRrloXHPUuNuad
ZPoL5Cw8KN69SJydYegULwXHka3EKwBed/C09xF9wUZfPsrC/fZw+5k0IVrUJjcrcLCt6QmIVU6Y
bbk3cXGOTinZbJNFB1OIDvEQq7W59ka73aS7CbaDE48d+NX4ktz1B+Pqv5gNldmEECBSkxRRN70d
ZZc46bf6HpjOXugD6DR8Ma6xx/lVe71sJdsvXbQJgWJCDEbfIsmZmZBSXZpRh0yVOvaJHYvj8NO4
K17sm5VMnbr8Pv+aPV8Wum2a7zIF07RAspnbJR4TZPy6ZCd9/DFlss+3+s9n83+Xsf6GM72UKtZQ
OYAMrNX50V5zUDcIwscV+Wbdh5XVKWQqCXYZTxwlobddLRPL5ONtX79kzbfLx/Yfovq7ToJJ9pbK
s2W9sFZXq0EEMux73wRaEU7SSVA+uyxvu3x4ZhuCPU4kawy+Zubdbtddd/5yVz6DJfNg+dl9eUOx
ORgst6jF3Jv2ipR3s0gRQWXHKtxjrGUV2OHxFZ86n2Nbnnj5jt0NbuvT4xsXyI2s9bHtg/+csdj5
aMdp7E0CiVZROoZ50JnEMmUChEtsbkLO0gpxOWosR+OdO5uS7ybzabG70alxOE0caSrKOtTDdn11
pzmYKvE6DzgCRQfgMBVDD7Kjk3wssY0BgIyOWGuRsMn9qsM6jvmqdYWsqLT9vHj/QELwsMPy3w/U
+dgcVoJRAHd5Kwz7f0MtvN0feXcBsUUR9vq/CZRQQcf2Tbqj16C2P5HUWbmN12YYvwc+ET/KoWxk
7v7WxDoLYcSq9IRWMMW0HzvH6JLfrdY8pgwVgZEYrj7P+0izrq20uAqnFHQj/W2cpE9xZErOfPXz
C7H0DdXp7If0Shcv8TrNz8aQOkaqP1tG6NK65g4pyK5SQ1/Vrf3l6LMGs0tCheCjYG89A4UZeuPh
1DqGru+VIT1hhNcjcfpF1bmMz/s/3PjvliUEm7apDEtdwdJqb/GVlwZxLjp2mP1ivQvuWifxZR5D
NiAr1+zpH5niDp2aZq02dogGwCnYM2ytxkPutZrlJGbhJs0dy5xqucp+L+xxVDGTGeP64kdgq6nx
Y2Vi5Sc7dYkXlU/KfFvXd2n/WNr3afFsRzcqqnMcLHijn41YKil/5uM3vbDcOnnO2nDHlaMyOPHy
swPD/Rz5Wdk6tn1P2sdIu22TB5ad8uY2n/Zm+oAmZNvj6ZBfLzbYOa8ZT514chIS2JmraDvtbiau
ajlK+xKPj5qSORbHIzi80VLiknSfkJPVvcz2kwL85h+95sbTIZmdaN638ZGEqluUoA1XXEBYDyV4
y/XdUv8a8+saS931zh5zhxY3k+WG6DM0bmHC3jrFGYxD2LxG3c9Of61QC2PGMZtBPmz/nFigjMQZ
gTge7+JlpyzXWBRUQLiJmvfc7eLoWicAo3DCzg3D32N2ZypYJEQOzvq9wQKanHr2h6mtn0ajA0R2
F92PQB9Rb0OPNP3KrBYctOBWVDsXd4Xbdoeo3tfYvkoWN0KvvL/JzQd18ppoX2ZHNu+K7ipi1230
MGOxo3J70gBw7NEgg2OlzBnmlzp+Ku2vRnlM2G32mkcrnPkfsgSp2TuNMu+ixOHmtzTTHT4dzNjw
EnokZex05X073+fdXkOjmAaLflS7K/xfdehM/KlDR8/2waNjxE8xv+rHEze/Kwpxl+421YIyWhxV
Sx1FPUad17bfmgRFxu7niIljpJ1NkHSewrx0LpzGhB/oP7JyVy+Yh5xrt6XHcXwdy8TJra9d9l0J
sbK76x7qaD8AdSw8af1XDQx6ZWI5Uek0seYr8RcKdp06va4ifyp/KjxBDvhnhH3G6p8y497lGCK7
CcX10W5MwrBTkN3ylwn4hyuyJEZ7Etf+rqMyj6TJl00vbBeszzxaqEiZoxoDAA9Rm2X0visWlKun
GMAH+TWLBy9JyN3U2DtOresh1HZt0t8CsfbWiFq+i+0eKzczd/Iwu2r6+DtGz2/5YN4A81kS0jfv
auDJW8YKqwFCvI/pcc+ihMwp4k5rtO4M0MGxvY/bTFJi2YzhZ1KErHgozHTMGcC5bN6NX8NeK1wy
z8tpxBQPcA7BWHnHxqQ7/s1XZ0RVbRSPVV3Ekefj1GRkRQvJD/MTMDbVCeC6K12K6qtfzOf2ZD1l
vmy8dTOvOxMq5CUKjyOirSuLtH2xeOZquWzKSiZB+GZFWSdtF0LCPHAn1P9UQympGWz7y5kSwgfr
zbBdgAH11tHySg35VRkkKFTvzcfoLukOJjZL+33FJda4neqcyRVeNlVfaDMYudaXzegtu5W1eH34
WgBpQrC8kjmp7CSF3KLkNvAbTMRY3vb056JWizsqVDpcIxMjJBTUCpW8W+a1s2EeY9d+jv0GJ5nf
rp0y/jX0ZOWr7RTm/RzFEhyd0i5P145rfMDw1APWt53ixqycdZZdd8Nn8qx/kzjbqsSnPO1MpPCe
qevZqNgAJdcm7wrpmWOz1ASKTfJ1CbJr3Je7wq/vylPkyxZ3N8PLmWgh1JZDOjT9BG2J9bLMxJna
R1u7sZcHTNRLstHVIi5pqX+MlwRwVf/axV/y8YQ67p43/DCQKHLydPIrizyA1Tm4fLSbMfpMPSGi
lD1t035dWWdG7YV8+M5n7bvBw/vLYraf+WdyhLhiFlnU62t6jxTNTe9sv7+pgRhqflv2/W8giwBr
er42rqcM6yyx117JPuP2lXn2A4SoQ5JpNsJxWesMo9fcFQ/LIfGmZ/OO77s/60ScN+8bH/sXu+RZ
OUjr8rJvKwQfPVoGhO43N52Dwc9hSP7oES89oeMRx46JDYUqAyK7CRBe2bWx7T7UMKhtWsx6+zhn
byu7UWvklvjIKdg4VrQOisJpE8gQtLZD0bsYwVXAPDKTWV91zFs3ak9a/fuyFcn0EBykbsEHp6/L
VpmK90hde4lmeFF8PUzPdDzkS7VT1R+XRW6gCePxxN6VEhwkt8a06zooRR3VbROXH9TGAa6wDdLt
Nihc/TZ/Sn3zbsXLsGuXHg1/RB+b+OwngFP3snmQ1Uw/x4j3nyP4EVK7tFHWcGQTzc3BPTo3L7T4
yVKJ3ttrO2d6C/6ipm1hZwb0RknOp37mdVfTPZazDmQferJZ2e0g+66V4B0LZ3XHWgibaei3VaCp
v8KK7bMY49bY1L78Sf9DAvIuTbiZiQ4mJ6uGOyRPWKdzwsxLIicF41ZxPWC9cwpGZSefTtzWkTGm
YezCUtlq3GdO2BK9NqYeELZ2zO9nRXdKQOgV9DlhryPeK5d13DaTf4SJU0qmxXtTMdFi1ZSy+p42
auiUYZPeEh1LmJYxRH+XXL0LFG7ohLQ5M6I11/fWHV3rKj9hrwJEMeWu5Ri7zCUCZQoKsYb1i67U
OrKr1qwqB0RPtwYbT33TtU7ZZpJkf/OSBC+iZtkaxaS8YDBLjG1+ZUHGGjcoSw/6Y7Mk/pCAiPfy
V9seicdYPwVWga0zsRKo5GgHxSa8G6BfhTvt+LfucdqvRAzzjnvZXfZlePgvpmPWw/oUVM7ECr5u
gfkVvNR4ToY33TVxxwBA2u7sr9Ql2U4G27EdWc6kCc5u0T5NtRGnaQSzB8od/qh4a/TUUUAAv5ny
RXKo21/v/VCFrxeVJAZLCIYep19p4RYPK5IZ1nSn1DW+YCL4bjyE2A7GLvurRPBq85eOVfT4SR14
3WKsbO0j6oDP+QXEF7DsNSBuuixq8+Z9P1KxwkdUvmCVFlXFtLYdve2cQRskDrd5956JEBy872vd
SCJ8tQxltCQ5cu5RTB8ae+PbpH43Glk9eHuY+0yg4OEDVdq4XWCU6x43aIRoAiCi6rTs529Aei0P
3IvvWeTQr/J8aXtp4Ey2kGjwfCwIXffgBn+l7pj2BtZ+2gN2gHayTyfVU0gweLpkCaaP12dp+dRh
VAsw6zqQ/rD/PDqVh74sSnxvQD2yOUCZ1Qi5RKeWU2wZsBraVp4W9h5PZdQyG6xmSJ/OTlIILV03
8nlUENFGV/PH2+rQHLKr6i67T27KoP+6QiqY2Gcku+GpvWOqwyOXoO0tK4Jv70Cf/Q4h6JC0aicG
YjOkwNM1u2HBioE6/Wz2w9HyJvct/79al6GVnWzcUXbMQvxhnQ4spDd8kSV9TW3bI2r99bL/b+YW
Z9oJkSZOQpA+DJiKAUld7Cc6RnS7durcVDfzYK6U3K2HpPqroGNrzGamDiIEwUkSNcoq28KnVXT1
hlBwRybL6bJe26MY9rsMwTmGhYR228M51knV6sQONKhuMRkvLaluujywXwCxDzRBlZpCfEuzQtMi
Bpe3TmGg74cr7IyAJYQf/wtj3EpewD+JiRaGvXj7E3oizzKqUtxIJPSyW4pFh3Wa23Kt7/EP46W5
bTAZht7XTnKYW9c81rV107Z0gpql8MHicbLTMkWWvRbADJcD+D0LItDdcWziy2ZbtkzyXJjw5fSk
MKehQJLdZcyZloccCAc9u7HtG0P2ethyMB1FZhMLVoCJFvUazQnMCTqe9hnDxmCX6l+sikgsUSZD
UGfo03rMNcgo1GbHrJ9UOs67mRedqyGE43gsCixxpTqAZQtX0zACr53g1AHRX1nxPV9+5lXpgq/A
VfXEjcgviXWsX1/MVs7FC5E6M5JMndcCyeg219RvA7Dl0FsdL1ljz4G0LqUB2MrLdMByWWC2AG6p
LoTkpo2mRdMQkk3kbldAf4/xMon7L1y3df+ycltfz4DNY+qHvOXWH99e0ziC5SFS8OLrwl/qWJ6W
cvh+WcTmq/JMhvjk6uayRIUyhIU4hTN7uXZrX623OMBlD0u+zynmoF9fLwuV6CUuh2g2gL3nFCZj
5lm9X+amOxh52EoWOLfC1blmQiZmmktqpxSadXrk9FbpgEF3h2KaO7F0d1mhrSzTAN6XRsGiQD7R
ncxFEWojzXW/rGantsCPxk20atW3vqiSdG5Oogd0ZCRiNz8eVZlqqcCXtz61qkpCZ6VITd3XH6vr
evHsX9Q3DSfm4JZRbubqxL0By2eOrEmwdbQUGFoWMy1N/1QUUCJO2DLC3i3yOiaPg4Edl2lvJZIv
uK2fQQxdNVCAMMUBSgARN1re1KhNIfSr+Z7GQeb969llH7PQySpnbDz51vGa2whBBfxIzLJVgO+B
HEOIaUlm4nM2k+0X7fyktxZIessgx5qPCyTT2IlifkurVkYJvvWO/iBWiGWVaoH7ktQ2HrTWS/Fg
+8l3BJfb6T6+nXfJN2Nf/TZvtcNl292a4/kgVQhoVdVNoclSG68GgMQv2GpJvHinqO6vFSSeOGTf
G1gTW9ecI9W5LHzzoAEut35gy/x0t0eq2RatBo1zElsuL1XFqZSx9TnNrCttKJfbru5NLD9Pifu/
S9ZBy2Bil8imYGj4GFtDm6dhU2vUn+wC75QoviO8f2iUJtupEZhGM0zWk9iUlGS2bkuKUK7rpmGY
7NPtQfq8KJouMf3BAHsk94vAqBwbwLSTZwyOHL5v651GGaPInphqAGBPMGVesrDIeaq83Y926WRX
6an4zXRnrsDOrrnDbfQr9vLfmhxcaCNKUKSJBHVDSlYyqI9HjBXrdiI1Zh/0unbi/vfS/lTrzI3T
n5c/5caNTEHFbmIlzIaOYp+A2p05dNwI/dTaa9mXEEaj7P9CBCDXLR14nBrmVT+qolGryjQTqjR9
Y/plbWBWKC4GRyFT7V0WtWki9pks4eGV5KlKCoqK8hsN564NJqBa17sWqIGRr8kY8TYP70ya4Aez
ObKJD5Hid61X3GIe8pQq4M2OgvIad5j2Y7pJUEsrJJOeG2k2tZFDMQ23pqmJz5aeMJ4PPISONfHa
tWefQMcagL/DnTW9XD7RjXQDQmD8FsFLCZ7w8eNNyqIXdl4r/mBZjpo9jNrXvxBgYQKOYlBcg5F8
FBAqjTp2YaP45TLvxmjJdjrakxK7WH+leCchXv0jZNXyrBDfdbqO9Z9KQUf3sWgfav0qJn+09qYB
Fg8Lc182YLxhGCYF45SNNBdXoehVeW8wJWpK06/z4bdeqV9rA0hOplo8/8+HZ1KEKEQIy/z8vOsW
ayrNGoenN1+sHkgjk+yS2bpXP4gQjq4hrAqVuMP3+cMCfddwp0Lg630sIeOtnHth6rZf0mPo/s3e
zwfJ6yGffTSrWphlVPAuCz34iP0ap9fLp7cRYz8IEFIG2igKWDph2+FAvTJ7HcMpKEuQDBpS8oSN
uvAHUUIMTPjc0m7Ch1ohiWcPjIonvi8PGP+8ko3Xb9j6B1FCCIxqtrCBQ1TTAr4IjMupPybRra3b
r+moHLWcze5EyUOvjDJ40a3azQfZQrTIuoHwosxxYdZG+JLZxDhEk9btw2xov/VlgZWCEgOfQ0lR
6zD7KQgJN4O/+KoAHqRIeVXUPISbM6/rtFbG1WBp61n9sqttVJJD6k7zX6TyJj0TJbySZntMFlCj
4ajzwdGjn4lluE38EmII7bJOm/HkTJAQJIsuG1NirOZTYFoCoH89OxASSqRsXCxQB09zlMQM1RJj
fZ30udmu0aRoDQATKXnrZ/PQ3ZWKae6qDLwsQzNFEiqObdX+ESpSuteoUg5JDScswudIDbRad1rp
0tqmp79rZgk2kXYp1YZ6hE30wDQBOqwVvkyglmsr2QCkTJJgEv1SVbrNIYnbKG8renWztJHfhBXA
GsyylSTim75+ppdgF13Ji64muNfywvpVGiivZ9ovMhdPal/ucXcHCbV2IdUkLiYxFEu4E7BdwjVa
QckKqxJR5JpY8lrAu9ebGAjDkO9l418DlnB5n5ulSOE+d41pZas0rboP433BgKWl3BFgG9mF7qKf
IZG3aZF4UL2h+VG8Mz7eOwPVDHAH9sjq2GGYXjssQ7eJrDIrEyIcIWXmXNshhGQq9nT71qnj66aR
5T1b1mgiUzRQ5nhj0vuoSlqEidk2M47OSPdqucSOxeYrhZd+YUySatj6i8XPdC5LuHf0SamHAuRD
voZHv9f2ExhGEaMkj8Ctc8NriGBnwYBaYlVDicKozyDLn/jJqAonq7+Y+o/LBrd5amcy1j8/Szyo
1sdZpEIGyRZPJc1Vk3X7oVUdc1r8/5uo1dPOROlJpS/ZgMuqqgsMoxRKsl+Gpb0Li7i4pfo43F+W
t/mRzlQTPhIleRkDHlLx2dC4C1YfWiqJ5zIJQgowj7E6M2U9vKQMoppfWX358DdKMMxl2Ov7R7zh
WTRldWNYiq9Wd339Pec/L//9mzaGwpWtIX+HCEEFA/8N1U+oEM7FMeuHI+Wx2+ijpEK3eVLvYsSb
rzIqzg29RfKePAzaD4qhz8t6bApAw8m2GaqrqhjILGVUSl4uij+X3bcqbNwmAqTXZRmbvoKpFbzi
dcCrijBoVpeEqCpQfG4e2G2OVDNxRyCgpPj3ZUmb2pxJIoKr2G0cjrqBr96n18o07st2eLgsYus6
Nc9ECJE/AVxMp09QRu1+0TILYiMgoc8HxZlA7ZRYL0oy/8VVaq6DPxYEY2VCCABlYmcLGW0smwPq
oyXRIQGaapTehF2+M7O/SiRh0yaqdlid08SHaTcYHGTGMO28Ub24v8vsxa/6SvKpNo3iTIrwqTgG
b+M4h4OGWu1lUe0oue1E6CSkhu5d/mRbFZ+1ko6cFQN2a73so1mUZBj1cE6joMt663qOUuWV6+pw
U7C8v1bznh051gs9VZnbO5IYJNBY3jyYc6HuktZQJZ9zI3Rg2ha8xQAyxaNcRFMuuyo1o6rHhl+i
3IZp5Iz1eMgivpNovWolXLaQw4humAStXRHOCRsvfdsMcRQ0qbH8iQkmZVQjQwuK6dFerzOsYbWl
vR/jNrpJLQssGrU+3NOI27Igs5Gdoc6h2VjHIWiniAZckQzlGqLgDZRk7XOVZvnO5hxcRkYy7FnZ
qV8NW+dOEqoyitvNs7YpikbGGuDEXaOIWGoWLTwKAMHe3gPbVdvNJNTvAGQtBSpcPV88bxttFGw2
2Qh2ot9gryju2jT+12SSGt2jrK7uQrCiDV5Kbujkxp50fnxDP6auhTdqIBf9VAIeEDWKDGjAAbhu
A5pF2K7DefpsaaudySOMJHfRbTklBx5rAOBUDExLLYqJLFwLGl0/pbreOlTPC4nxbQTiD79L8O7U
VCfEyDkKRtt4LbvUR9FOUuLcMCpU3E26mraFQr8QFeuGJ0ZGU8yADJNvDCeD/bEbACAo1wuGW7L/
PWVhKlXRQUH9G6tr64c4S8LMJJpLo1ejIMFY5KtZRsbjVBm9JNXbKo4weCrqgqqlUXS0P4rRhmFU
uz6MgjjpVa/H98zC3Jms7p62qqfF1nURVd+jiezGypDMMrwZqGDAH4SvH/VMR60DmvtUAC2WBBgE
gdgDIJ+5Q1WHPq/EdDP42rrMGYLk23xYvmIDdMVNvRy1Nq4F/AYURdGxorol5u4U74K2GOM4mIZw
vp0xwXEFELzZjaMeyBPx0uwvy9tyoHN56+851xnZDjV4Ggcd/d1Mf4zuqCyy+uimTijB6sgKoZZI
NpY10bqLaEVBlKR0jwU9wzeIObtciwEpQefCu6zTlvPpZ/KEBF4Dj62ZWDAiK/zatqd2ksVzmQAh
+VWZReuKQAC6u1h+OJaLLLBtfpZ/VIDfffwsScuLpcQ7LpgttL4H0yHkOrRlW41bu3/s/aSo+ErQ
U3XR4hpiwnzXP62zfzlzCgpeVeyJXy2GY+9k5fitnvsHmUJo5HPFMrOBzARlpl/Lbl04ih/5T2yu
J18Wz9wXJ1Y4MoK97chydqJCZJmQtpZVCcJhpvbUNWsNYA1h4oSgxqi1dG8APbQq25upnm7K0frf
k2bobCOq2abJPr3IuyJPsyiEzkaBtSbMrsbY7JzsxeF25aS0d5aSetkikbqV930QKzh3aGjprFAE
k2bXXHdvrIbk7v/Ta8pmSbed4l1H4T6aAZY/ZCaEjQVGpeanKll2l/16q9f8QR/BsYfZRGNvSuIg
T5ziiQI++1ZFnyD26S0wD5rZNWC3jZPfM0vKASJTT/D5ZeJjFmtQz1Qek+LbBCbuy9qt5/Pp9nm3
EfGpW4LSPhkzKFdYSlB2rzV77kfD63PqDrPs9bG1rcqQgVuqiTVti4jDgTkLxyZf+bcB3Ti74xO6
LTv7YblVAawIdEqyNwrnL4CaPshcj/jsrjHZQJOlKOMgbk6DFgdGH7uMyiilNj+UaYKFzwaE6+fK
Byd0gL/FgG945elRmyXloY0HMLR4//uF+FVFAAJpY9xmaa8kO11Tr7q+eqgYYDyM4TWdU4BqLc/g
q5Y8GDevhDO5QgDLu9BoB4ovFnbmLlleZtL6oIiXWOHmXX0mRfhGOs30RlnD5AIwlK4F56mGHtUj
zWSQL7LPtKp7ZgxGlTR91EBQw/prbbLvmsqU5DbbMf9MGSH+ZQygnYNKo4A6owdI38ckeINevZdu
K2y8NTGtBiA3lFsJvEkMflNcVDPL42Al7ch3y7NxR+8NH+xsv2WjDZsHh9c8qu4YAAV368eDK1pg
sHQzRFk2xvJH4k6VDPhdIuLtXM++Tcet2I7TAt9mXT5yc+CZAA853JE7PfSscccf1oUA+no5AMqk
ClWKtihGFHZWxVp2Q+LQrfJh938TIfhuS8t8IXYWBwPtBgf7+ntA4WkSF5LpITiqbtcY8i5xeqiR
e2kMkDgZ7vh6z326Kt5N4C24n30f3ap5EzY4KRNYLiUqKGhjAzDtOmsjVweT5Pxy+di2HelMoOCs
RVdNnQ1ulCAxGVhZJtCOPSvRbUHAdYuB12J8NQ300alsnXH7xj8TLHiwQipgQS4Q3K38KDvNyeag
eQR5XabsyV12MHwV6DtXkbHvsaz25bLasg8pOHUS5VmmEtwkZh/5Srk8AeFetnUr+5Trn599SrWt
ozHWoOC44K1bLbtRQy8N2DmLE5kWiJSKyjWH5dtlzWRShRiiJUnVTDqkGuSodS8pMHmYFaAZet3m
hqfa/l+Is0GNiUFiVMA+FQ/GxuRzyePAVrrHJFYw3aBpgWFXXmkMR3XKjnVCJZ2D7eT3TKhgOhP2
cJJ+gtCsn7IAc4Tda8S1cKfQSr0D9rAaFGNN92mbpK7Nsb4QoqPlV+ZIT0sS0+fLR7BpS2e/RrCl
IUFFKDFw4lXIv0wTZj7CVGKuWwkC6kGo9KLrw4jYyhj5EtG27vFRy2Sfm9Nd36hONsgmIDbFMIKH
jIpipvb2pjyzWJszhjXAEQ+pKnEitBdJcz9osjxk67xQBsGliuKeycTx2VSNaT6aNaQoieYznUW7
Muw6iWFu6YKmD1oKzNAYegwfva9gXV8PA3JupRnAipnr8Q9G+BhMdaoE/7sBnIkS9yAmPqf63CHf
qfrwKWymfTnJ4N83tdHWHWlUm6khrkn3U27kS2iCijJpD5pVBJmVBeW8SDTZFoNdKWphqQi7Ix8P
rY2HIsIyQgwxke0qRdVjVCQBytjyF31STBYbWPrCJh3+ESTp8TSPta6gcGTOz6W+fOe1FKJ/y9DO
Zax/fmbOFWvmVllznQEssCxyi8lZgeyAV7X8mEsn3ht7+6DJrGErAJ9LXc/4TGrPiyTWwR8S1KUZ
eyjfM9BATzlifry4mE3n+35ZyD1XWvVw2Q7fEEjF5OFctBgXwTYTJTEUNoLkgT5ap/i1BYs3t4H0
oPxGbcLwm2O2w/QI8oofWMt2UeX8i6ngD19WCIdFQdu2UWFDnd//0X2+q4jXaG61n9zJ42jyeaRD
dVW22rtZfEI7HM09sG9/Zpuv88imcT0gTw9mtzokIL1IjtHNgM9dfilWcGIpXeF6nuJ5n4sUzrvo
Dd4MHGG5M9F9ibvsVcs0j81NMM1Vtr/8dbes2SQqBj8QAwBtKXjMjD5TamR4Ynf5tZH8UvNRktxu
Of+5AMFdIgDNjGGC6N+wGVxqrTOHP7r86bIWa9j9dGRnWgjeoRSlOaBNiAw6GvTbyOQ4ssmavCVe
6I/G1jAOsEw/K6Cr/2giFj1clr6184pXnAUKXXRMNYzdfXTOuSunhljQUT3iIj01e2/wdE+9Au/q
ZUn6p8+FGwGbd5iAxjI4WnSCG5RVbdWhReKARupynS1ds6sie3o0l74GyHOv3mFFqXVBBKEA63m0
Q3WnI5M6VhrXMVUcGQfQuoMgW++mg9YY0a86r8brghtVwNqp6J16aGa/zTiaX2VomUGU5803vdH4
dYvpJkdNB9tRaU//YG1kzgHrqel/eqpnjRvWGja7Iq1x80KdQKiWJP6Y95bEnlYNP3zq9QSwoLpW
awjyQ8Fg03EiPGEd7nmr/lNZwIo0k195Z33lFSBvRvrz8ol/csZVnG1gaQSrAYYtJi8Z5s1zFIji
IFrK8RRlvRkYKLbvG96DCDu3Gv9/l6cj510zX139NLrAUkPRcxMfOIxuOspuFO0b73+NZijx+8/Z
LhQ7F7ReOGcXygSeJIX0ISwJpQ4FlLohUBlA1lYfOPCRZeAhW8d4Lk3wkCK1uyjJIS2qkM+nWGTO
jiAu9TiNJYp9ijfQa6VjQlsZqe2nZGPIDUDzh1USkHysnIKD9R47l1fdvMiKHp+4kN4kIXm2mL6x
MjI0ULjXYIlUj5v7BQn016rg8LVlzk5qGPH9kE7hnkZ16KFnBeLnMpZYy+eqLH4DhVkidBtr014I
fIudY3CvUta7GdAoVwkw4Xy2g6QDO8V7tdrlv2Vl+60Dxny2TbAogHlmcTahZ41pRLRPgkhB8aC7
z5NTmeeSQLdan+jlGH4iqJuiPPZp16MEV6I6q00SxPX8YqHsm+fddVh3142a3Ia8qBxFK79cdr1N
xSzTxPMBS9KfdkjbcGhbysokQJC/otWzqaUu5kklz8ytCG4BtADb2mtbXBytyfqWABq0TfDABFlP
ZoSO3ZqyILmlyrkQ8tG5i6XiVl7i+LiB5Myqdr3yFeyxko+05dSWZmiahq26z4XFKZ6jrsOUDICl
lcStOOscVOy/KbHdOGieSfLQbWmwdpycjg0+4erLS5InqQ3HBtjazk7qDGhVAJtmoW454JybJfeM
TJwQH9t8DlExm5JgpupdF2MVoSWulSMFjCWBZOtGswgswaYarnXxiunwuK8KE8dYdASABdk6U7iY
p4gUlccGDeM/sktm0zx07a3fgRk58a1cwOpUS4HEnrOjXuDRT8w7g8hguDaPENuJ+FyYtNHFWSI7
HOx8iTp8sTLcLQ1z17ma3FSdOJMtyWyJYio6pYQxwIuJcTDDiJSVKHMSNMrCDlmpYOsdDyKnpfat
kbbGXxjHOoqG+bh1REuMgenURHlFknUWD1u5oT7f0yy7Zlr81Y76v9KNMsx1Y5sUwWn9mmc3dRyl
UTumI9wsnl9MNuLN0Vc/RoPcGqHxN5GDnQlbD/pMWNrOwBtBoSZIdY3vlP9H2pUtyY0jyS+iGe/j
lUcys7JKdemsF5pO3gTBCyS/fh0a21UmyE20ema652FkpkiAgUAgwsN9Ni2Qp4OPvSGLDEywFwlx
e3JrNvpu4tMjqQyPMDLhhEErxe8r4zjYjSTa7voFpgY9E/4HxJfQIqBUawdo4SIQ6j8ZyMqUGcnv
+KI2kqxjdy3AjgE5CCwS8g5h21Y0p8oMJ0oxfqSobWnAZ96+nXYtAL2jwe90zxCjxDoNtk0tjE3r
CgCQ0+tKZfOVm0cUcgnAmm3kEQ4mH0XU8YRilpelWIPZcNDSzL7Pk4Om5XiobcyoNs0TcoLvht7J
Mordj3RhWLit1iQHE2dO8xjotMInTRFbGkOaPZhgO18/3t7HvczCQ2rtqUBv23j2Xn+pHH9AuwVB
yRisuOyckOUl873RZn7tJQ9GZf7y2uH9baO7eZqnwhFtDOQi1Av+USeKVw6FneOFyGW3Zj1Ko5/W
Q/bCGcnyV6gsyLS+9mL8pUXh/irUxsyzakQerHnHYYQ2QAM15Ex2K++55aUZYTsrVcnB+urm8TwU
T2nTnZckldyPEhOiyk+BWeC5zkpMp6TLq7qOn/tEVj/YNwEXhO4dCuHiTeXOnlHoBlwfr5QmLI0K
Qhvki8QH9t4LHg6vgzCEYotYO55YtpZrizheoH9zMKAnEU5qSXygAU5TpmvQ9+jvgbyIGFE/AG8U
3ra/l2Z4AH6i3q9hzEcMt026tF5aaXmsNY/Myc/L8NYlnzRvORP267apXd8DxcJvNAUyNcHbe1fJ
zEUjmNdr8rthrh8mqKX5aTp9/2s7rgq6FxQZNGNL8+nqiqcmNU6V5iVP06L5CYb3F0392/Eozmhz
YYbHr4s7McuGKhuLqohbl9j+WjykSv5iMxm3984HujIj7BpJqjxT56KIu8lTfMDsvq2z8c7NCfGV
qfzqdIAo396/nYgPemNcvfx/OGXb9cIWlLJraMoVKDaoalSTPjukel5EZQ9Iup/V6XjHmqQHmygb
tWd0PDTJtbnjKBhXNjQN2g98fEKIHmnWa609YmdHt/V1W41KgJes9fPtZW4JZSwVbzbALeD7nrfx
x2ROE2005yLW3+w2WA9r2IT5G8PUbw9tX3ZYI92vX52vqw3CExnUYye28DkKDf+1kQyLqelSdVqR
FloRu535vaLGh4WkEiDy78tfeC6DoAOvMNwuqoX2x/WHbCYoVGJasYi52JwCDWMH9ZwwDwhog6ef
+aOsDrklMMCOXhoUjgTehASlKo/f1L5TBW4WWKjJJ6HWHE0wsKdPWe8DZlCG4KH9IfmavMJ3a7HC
OUnpopVphcXyFr+J23TgnQga6ocMGksBO6dacNskX80ti8JdCpkjvbenvIxRwTrZa7yqTmS0v9Ra
5qg7IeBqW4XzsPR2ZiSuxb8jmI9CCk6X3FeiLuIoRfeb9bWImocUEqF4GUrWuHcUDeDnebEFubJY
V3W7mq2ll5XxXGkPek8jXWtOumkfbm/l3mm4NMP//CKWToWzTBqxizhdKugxDD/GWsausrsSx7Bd
RBTdAbnRtQnDABaiQcCOWaGRaEEE9BOFDD5zs78WueXHwMHIF8phGKwQJ1gcDCGlrl6VMVuUt7xu
f+GxIQN8/K4IbbwPJUYPjFSAuYtUP1W1sp7YCfwd+hlK0CeZ89J3o/JAS40cR4QcyGz1mtL5NrgA
v+TFWoW0qPsgKxPQ57R9cVBXpXvTyWLlgbvYyQeakBWzRZ15on1WHwjDrWNR1eqPA1WGwMqn+ame
SvOOUdJTcOENyt3CFpwzZS5fGqbdj2xO3ggg5wfLpN1bg7/mqCuuHaUOKe5KKP++AaCih7PmdSHx
Wg2C6WBWCVKshvpqQmTFhr2jY8N90fdFIWUT40G7vSymAf/FLn3GDBP4cBWLhUW9HK0SUlrUlfFH
bLlw8fUvTQphARPBCbMdfmS+V6C/f5jBSfalArqYK7iAaBztkTbmZxd0e2/Vz1XSE927vS/NC8Fi
6GZ4UUEBVUm8CBd5zJLs67ToJ4VZr0rCntyiK3yr815uH+Hd8wUiOgDTOVut2M4vlQrlKc8tkEgm
wQxekszCMQMvz39nRogUKH/RRVEQ5jU6x8OgvWpG/Zh65vHvzaBAhVc1Z2RCLec6WmjemBijohRx
T0lgJO9dzwxYLkOncFcQz/ClFeGJ22qK6tTQuI2dqo8h9h0nTv8t6bUHtabH3PAOaltLFrYXaS9N
CmEwK9IRs0F1Gasr6OgXzcXL2kzC/273hI/kqdliGCQtY6/+oiQfyvpLWX+4bWI7ZcWPmYkePO/4
AUIk3Pd5buJZk+P25fRjTeLT3mezTz4g6gKWFToxys3VsQu8cGV+f+ec2ucmkF2PuxnP5a8QDruR
aFDz4YfdjN27qvCnV8i03lnvloMWmZ+GN5vL+h6kiRZ3jI3jXCxeOORFbnnGxK9lBpW0M5116F2w
LvXRuH9zJhTBMxMfdnYg4cRoVI9QUsw85b2iTvHtz7AbX//8EFGtCoIiUzPkXRmD6MI362999qDh
jl3Mr6nZSbzqt/rsjVWLbGwoVQztWuCT/4dheYUklwktDO1MuqA9aGcvKu9LaBB8ZmEa4P8qw476
dRvKlKT2Qt3FRxcl5gemDKM3t2VcQnnPMB9pWh8SQ7bcvfQSbS7QliJb4ROa1yHImdnSFgRbq61F
NCD2aJnmL9qnmvb/IqYiLzLAHeNooCYUgh2kQGlm13w99a9a+Wjnby39ettPdiPdhQkh0rF1qbvG
RKTzAMhelv6edM0vi1YfdaLc63nb+AAHS3xz9ya8sCmEunwAHTfh0ZXrMvXxcGQHzP4fZC+5XW+4
MCMEOzqqbZtm2D19fetGM57X97SRzSzxv2Tj+hdGBGdQU9ITSgiMmNm7qqLPxtp+uP2Jdv3tT6rk
8kLVRQ6+WuilmYASxZC7eND1JdBGN5zMt3WSDXLuLubCkuBvczFOxZhzSwt9XBj5nEH29PZi9uIS
uAE4dgkFjA3jMPCYmdbNfRnT/juov8OxroISnqBBbmI1JSPUMmN8Zy92bmbpAvqUoowtNuZBBe2O
yV1Wfy2BbNU1UgV9O6SSBe7t4eUC+W+6sGmNCvTOJizQ6poXz0XizOgoWdeeR4CLEv9g/Gjbbp/1
LsHcAWxo5HEherAUlZ9oT6kmm9feO0LAG2MsHESbKIkIJ1XVGVXLaijjwrF9LC3ozZ+aq0a3fWIv
BoHGwfHwAOQz0YLbYcqg1T06gpS/z9XnwVVQ/e4TCABpbXFEhmydIeP8Lcn65vW24T3/cA009znn
5nZw2ag0PWfExYugpyEmKYNurP1eb4J+oL6Xy948e58NQ9IaEC/g7t1MiTar0XlIHsvYyJevaj1G
jOkMnCBuHmaTrNK/nelAHnZpTXR+NFmha87FaqwRAO7k3FeEQv6nPrF0fCsIRKZVF6T+a/LCSqSb
t7dWtlbxGMzImO0M+GTgvEHXEGMyHI8O5ZhOP28b2sn0UKTTTR3SANjbDQWGleLJDxUu+Oj9wkeZ
RhqUX9Woj80v9DOpDvR9drTPxZtskn97Nq7tCvvrdINZTmqCrzlnh7KcwXtbHhQwYdxe3zaeXJsR
NrLO3bWCegrOOoZHwMQzJGXwbywAVwAZCcfbFGDwJl47ksJC3U3ntExC1+tebpvYegNfxB8TfJEX
QVGtLa+EWDRuyX4MmG0Eqjl+ntTqvVvbkoRGZop/tgtTRTeDdmnKqzjTi+F7bdbpI8Tc9SP1mB1m
baqHt5e2U8zF2hCHcaGhzL4pKqWLXrrjCD/QH2yguoZHNob5gxlOEX2ffoZ2hSyv2UYtbtBE3QQ8
o7a+aUxhvj7JTKzQ0G3fS77ZIPAdrOO4tPGSyiBru15u4TWH2Gy6wKBcb6daTc7Sg7k+Tqz2ZTW1
c253kZ7/fbcLa7IssDmDxwYIF8HLmbMUupdjTeBd+NCp2qfC0X8p1vgucdUKYAO1l8Sn/XX9MSi8
D7WlLnqVVVVcFDWmAAzosU/tK2tkXfrt3YaFoU/5O+aj3CXcoMvcuh5xsDCvcvEQXlFFxUznU7c0
h1TtfxEt/1SZmQx9sLs63NuocdoGLmThq82F3s1Uq6u4tIs726ZAcpeR6chGlvdiE6B3QJSh44Yc
QThr1Zo3YA/GJlo5+CXy/pnS8fn28ZKZEKLsMPd9j2y0wmRi0RyMBMXTvqDmX/eswWd5sRDB/XK1
WL3EY/DyxfGbEQKO1fvb6/jd9r5+KMCEjj2Cc4PAXyyLKMwskrIZqlhNc/rVU8ommLqa3pd5P70j
ajbfI3M0w6ViRZCMlvZQznoSo9RSvce9bXxmYNEqgnQAUqVomPO+9YgSTkinfdw9K4gtSfYIAEgi
QeT8dtDN70bOgpobhHShoXQdAKwqL8t8QujOvdSr/UIn0K2YrXV9TfNlDHml6l4xu+F5nXBBqSYI
lTVMk4cmsmwLJW5jOo0u3vpe2ikQguBkomWRnLIFLaccxPGxNTeeX3Q5dJCbVA3GxYJQL10t36LL
ENmk0p6A7avDvDansFY4H1wyNwCB5IrlRS0qdUcHnL0E+Hm9kXjfzmWCRquHNzgASfom+mXdYHeA
I+Uxm6PU8z436hAmkxPmhi0LSDuOjpkEzhwNkYVtcuhWDtEV9AEw/o+qv35OIc142wV3gsKVBeEo
KWWFdHOu67hqHyzrqCjUx6bftrEd6MVdcbkMwV2MSbUnxy2ASoq7E72jQRY2bVRqofvItUC44jzJ
gtLxk1SqKrO7hR4atybiLLB3Qqw1jGyAcBpsD9oL6HL9XJWRGuwAgzQUmNDcQa6J8rMY8WiTmvbo
AQTHAj6v3Pt16Y+o6qGHMEKNnWi+Uvgy6dCdOwRSHxyGhDlIDE0Ke7p24+ClKo6gMVSt33kZeLbT
oOjPDRg6A5Ol59EjEmfZXemlUeGCxBWve8PUVNC6fDE+m4Hmr8f8Q3NOoRbgxsWLFfybio2GdxGI
bYG3wUiVeFl2KD04joJUqumtEPWwoPCQcOSe5O7f8xMu2QswPGAoGz0Ha5xbVGyyKh4d++hMK7TT
ZomJ7YwRZ0gG+TraLpxKRPTFcazbvl3A1JY4JnvwpnY55EnZ+SYiuD8iOIa13ri+No1elLpKE9jK
6L2ubUYkv2Tn1Jt44ALwDSZGDaKU1/HbaJpZcXN8x3zWfnVmcnInG9WPqYwlJ19i6Pd79CLxhrgJ
q6ZBRTIALHRsHfK77ui9JPfa8xAZ9m/l0uUIGlGJWX6oxfsJ/QYugAdo7yYbLtamWnLX5qoC2mHO
QzYf+UzFEKVPIE/QnX8gZLi3UijK40UDziegBIXzyNQkG5aJs/Al82OXYabUU76Bt/RfvGQ8EHoC
Im3oHjop11/ONSZraTFEGXemHVDbPBpLE2cr4CGQWrm9i7vZCShyefGFL0pE9jSNMWRe7uC0h+UK
MEOXRaDT7IMiBI75gWYhlMl9ErbvvqCVAkUXGaZ0d0v/2BfJkbxcK9fEzetYAfOsUpeBy15rR9qb
3/OVCyva9Y6WXe1i4hjTk6W7PgCie2dCP1jikDvBBTR4/7eTjn5to21LHQTgBoJLv7woLjmPg2wO
fCcrwWA+0hEgE9HfFNsC7TjbqzHzbHWoP5sNfWQ1KBfsJD3rAwTWb7vGznpgDG8zVEoBtRTjh7NS
5mptncYNCIOmtsQ44Y/bFnaXAyALrlMbb1oR4kvwElsXAj9fDHBVKUuYIF10iBm0iUwbadt5AIoY
00IOtOcwASPiepWOdJY5kDTWpoIemho9KeAwNP3rpNIoV5FE9hUY3KAGJdnFvSrVlWXhOp2nuaAY
WuYHrP+Yrn7ZP/UetEhRnoOIjI2FY95+jFYvUI+ygsFeiQKNKlQ4QYMPMlERYpNSfWqUtqr/N2vB
HJg/HaffKQt9ZZ8y2V3AnVwIykCnY+CMd+ihdSlkYklaqGWhJhUMagcOjJo+YT4yUuIuxty55Imy
EzuujHEPvrh46tmawLGOaeLVObI0D3CxJ4aE2H8vHboyIgTj2SnpgGJ+Hbtv6QtEZMPidTgaD3Og
BXNsnpfjv2glYywSRU3APcHEseHh6BMTRaUSHvMfDLoOCbRDGXBJPfoFCfzp9iHcT9w5BTfAj2DK
EI/GWiQLnvhlHqMUM/gA3Z8Xax18zVvzwFjNNwruVN82s2/dousBSjOfxqR+bYvlCdQX76iZh+AK
+W4XChhqZfooOxECCBUTmRoiHn6f4E55tS7M6pHDWCaofas8WqBTPDMkop0k7d2JdmALQREZbNqI
ReIugLAZ0qIVCicZdR+cGU3zRJfctTw7EM4GTEAQC6A90MCKh3FZ9TnNqrkC6QWJa3OJZg+jyUQ/
m9Z8Uob5X6wIpxAW+b+bAQrd6Mx80fCuLDT2SXGLH6vTv9z2nZ2oiuD9fyYsoUGZpeggOxoOYOW0
56U1IZSahasaD/2IYhf64wkGKRoZBfOOU8AqyIbwLoL+ovipugX/wYQLSLe7U7WoL9pihitK8B6V
MTfurQ8pPPJnjrpGPU8IMG3fZ4vuVcBSjE+z/b1E10Yzny3zbFQYnRw130pNCVps64jgwwdakUPZ
d0YckkGrHcJRkSkb4iRBJRugRtmltA3TeGihC4sXChT8gLS+XpiXF02j2Oj3Dgfl0Tmsx8nvD/Te
CEAPEsqEonauQFgzdGSz6CZum4mLvbLV4pAUW1+Wg1epYxqwxZh9OrdVRAxrOVZMyc9J31XBUuGp
OyI1PuZjroR63eVRbmWpr69dE5dMX06N5dV/fViuf6Jwlbjgi58zG/3OshmDzAT4gX66fVZ27uJr
E4IzDR5eLMkEE8ud4xzTY3mHCskZcyUUbEtfumD64Erux637XlvkB+nifmyKxshMDRYpqyN1KSMd
LTLqlf6M0bQCslZd+6NRZJxg2+OJ0Rw0Kbj+GAaOxZjdYvAOioMdEp65z05FRYdzpqYNqJ6g/m5U
hSy124bVa3vCp0OGQwrTRn0V/J2J3zjzI7DZoCFdeh9jswfdhvju7U/Jv9R1IIdFvP5AlIWRSND+
X+8rYF3zXDQWxQDe+NhMLHBm+wH85hIzuxt5YYYf4ovP188U0gYOI7E+0SwAsdBzWbZVMCvLa5k0
fz+acL0o49paiVG8tdYmZB1WcVpIAjFoCypTqYnEoEajqe2NY2F77+tOOQ3p8kNr2vcAt51sN5E0
PnfGQK5/ivBFJ5eN9gq4MkqJxkEH6UWO6uEHIAhfjAcdnHYBOSinIlbuvSaQEQntflvOLACWfxQV
xMtlMYvVoSa+rerRuKHHBTjQUjZJvvtlca0gT1btbee6Scti7MF3HxeV/jqq7tmxtCdlpo9WJoMp
yUzxP79wooWUyrgWMOVYaJFri2f6pjPSeKqhmFDPeHDdPhs7MQe31p+lCTeLkRPaWqwisTqp4BAj
dmSR7jWryYfB7XkfjL7r5urB0cr8cNvybhy4sCw8tApQ2rR1j+KMZ4K3JO2OZl+AeDEL7ObBcmW9
830/+bNOvg8X+9o0GcvgRCSm6eAG2gzpiaa15mMGqdj49sK4u2/CDZBmroZ3+LbtW2dTodeJRcCu
bIOUz6u/oQIuqxZKjIgsdvpYTLbBYAQiKo/DlJ/XYpCsY/cD/VmHJ4ZNxtpS5XXCSZ0iMPSdV/0T
GK1QSW99Y5AFEZ573tg1T4ieaTvNXgWJsXgtmzkoEpwsKHPpYFSltq8ye/SX3Mnwbuz6qDC6NOz0
VCbet7+pHkcHgEB4Uy8s9KpuHZBfoIfZ6L5tKOO7DjrektC9d8RRRbEhvIN/QMR57YrqahY1lGJJ
7OLhdrBHB1zfWOhYo1+HvOvnbW+UWRMCCgFlQ6pPOkFOjH7l/DyVZdi7b7Yh+YDb3gdqaRer4t50
ccC8Keu6Vsdx1pL+ZFPnrXecCF30Y1LUd46lPjer20nyYtnahBDCG/ZE7R0SJ+OcBm5tKvFaECit
g9HvmDRdKrnh906EAQSJiSI9frKYKqElAIHhDMqVhg20oOv6gBbhhT35mnEwAX/4F1/uwhr31osd
bTOvKhK24DUDzrEJfVTW6BEBGZci5V7c3Ug0BMFRwNmkxAwpBZ2TjWSel4EcPx3vsx/jC70roySc
/Mo3P1Plsf/xD1SDeAgRDz3HvqNXhnfNpvkyOIOpkMqmABjP993j7NeB6QN3/1TdyWprexfdpSlh
N42aYH7L5b7iFR8pUU+K7b1r0almxvhVd6ZnU51afv/IiPr2HhIoifCnrwNgFbA5198x1W2wfTQo
NOduoDaxGZAUBXsS5HFbR2PYVif5cOxOGczzQLmABijUgkxTF5Y7js0K5o+V52Tt5FuH8YEL58x3
5nsQdcRV9A+YEXac6MqkENfWpk/GqV4ASnZfq+lzSe3jqCph78k0T3c41q4XJ8Q0NFHtwbSwOPpr
CvMjiLaD5Jh9VcM6TA+yGuneslCDxvwvh8WBk+n687lWB5pKY8QYmG2fVtf6XrHkvmbK/TiW4e0T
z/8q4TgAA4kOEnQioSQlJrMZxJxmq1tRbWraFvMm7MHqy68eqSRF0t0lXdgR4mZmDNTW2AgQV1M4
d7RShyCtoTBMjayPysFZJHGTO9tmXWCr8FAGgj6Y2IfLs7QnpFVJbNP2kJnpfU2b0+2t21sSHrEg
RVABzNhMYChuWy+sBvytmem7QUFvoOuqg0lqzSfO3yusocdyaU1IVsDjYlUu1ONi80H7vERjDAgy
qJie1yDxHdR//8UU8bVB4bWnJ6sHWYaqjQkuAd/xikdVHcaAMqiD3N7I3cOFKRYUcdEO387eJl1R
5BiWrmMbEBF/TA3rsNJxOk0lZqQSvYIsL6vNAGhzCjHQYvIVon9BdcL089wootu/ZufGxdApPihK
bOp2RneF2otqrHYdg2Pj55TQk+0p3yEK+94eCkTv+vD35vgMD+53GNxIlvTDMozMWNu4XN2z1o13
pj6/H1zjfpzoQ6XIVrd33lGs1IH8A/3appmrIGKyBddO7KbGQ7vYz3S2AaIsy1QSWPa28cKQ2LVV
2qVuin5u40pV6TlvBuvObE3vwbYHNbBXpw7Afi+bHto7kuhSg/gP7GGcoPo6cHqa1mrAhQDGtHSR
2ha+5+WhmmCiblT+xenn0ALAbDE5u8lf3JJ2ttOqbaxZ/YEoKEMqz7Nl+lOaSxxy95NdWBJOvmmO
oL5O4CEzKx7yxA1sczjb+vxfmhHOe1cQNVEZFpRBabmg3dFQ8kco3kvM7CRFv6dzobgL6qtNRxd5
WVZ4eQe/yB0wJpkdg0ZGu/gYnPvOmun7bGTvEXbOeKBIPHJ/H4Fg+I9lsRXRDn3WOZgbASI1CVKV
5f5UNI8KypC3T7TMjpB8GU4GVluw4kPWoXD9xLLovdclSpS3xfD1L01h/IbLzoAoH3nChiuvL60x
zTDWH6fJpwzETextsiUV4s1qBBP8yF08CRbiAQeRayTu6sdhPStOf3aHRkLLs7mtYQQj2ybuOMQk
9L6ujVh9mw7ZjNt61fu3DoNX/mzUf13n+m0ERP+WZxm8fXptpNTqRpkq4GSaIkmeihREw57dwgl7
E2K/lUIAYLj9ebZIL8RzTi0IugcXmbjY61Yzp0nyciGxM7Tol2rZAerfn2hjfMNeHEoPs7CsPVtV
8QqitjPOguSFvAnC3L6DUikGivDkEV+Po8Yc0syoT4468R1inUx3AoHo1wUpM9E8iePvfMUra/zP
L1ylyoop6aeyR/UGPYuuN1D5HSQg0h135OMU2FKuKALlhmsbponCk8VQW7AcosUYO6v9FcQFdzWd
ZQNum8uEb96FKSHuAvJEDXPihwsJyJo+LaoOCMh9/ddKB4IdIfDWFS1B7F30sU7AgZqC1YgsktC3
xXBxG6gwGagwgV5Y7OY1TPVGpSzwogA21f1VQ6CX898XBw880WPY2T5Ao5EXtvEQ/wPqfb5VV9k4
7kjgpCHFzCmAgVi7/mqqrfR55yKn0vIP7ak9oFAZrs6B9ZFzN70x1ZfN+G8dH/QCHJKuAs6DVj3/
8wtXbKnXmwYKDDHoNr8Oy7fVAp7SzaJxNU8lKLlun/Otp8Aa0DNYItJGXUTjkd4bIVWP3iOQuL5u
vcu6J2M5DfNfn2aQe2H7wGcM5d8NtosVZbPWHhmB9a0Bi69Z2EEQxMdT/7FazCOrbMkjanvYYBDH
DOz0nCFKxHeBqC9r0Age46Xuge16ddvnyv10e+82+QC65mjT8xIQJuY3lLkjyG6UBnLdEBeu7wzy
2dOgurv+mJrFNxoTAPFf1DjeNrktjwg2hUBFJ6W3bVDkxxCumsI5dD/maQDG9F/kBB7sf/KY2vHH
q1Xynb7wR2W1W1Tv0y5W+y402+OyvPXJT5tVkSp7lu5+NBBTAhsKxOsmMeUlbbfumzFO8i7OxgYi
T8U3r5VRx2yDPb4bsMNocQIMs/F5tSu7BPxSbawO7YGtzp1WMkms38qV8O90YUPIPaq2UkGwgpS0
yX3jyxBqh/URTFZRflf/LCOOIwE7jxGArSPU79WDGnaxjHtzd5mYyNFVgLbxXBICCe1HPUtrC82x
Nv+E99JnhVrRbXfclLGxShDwAHboulwjSwiOyIeZmi8KdpI0bA5Jrlsh+HSTOHHNJjSXtB6Adlj1
u3Ho1/i27e3Tmxt3AHdHfAacWFzfui6TaU8u0vH79mRGJEbl7sG4SyHYnoayutZ27liwJlSBStvo
Gg/QsTiZ8qChH1aV+sZoxWB/fDfQISDUicGvEw7Fx9vr3N1j3Hyg1weH6SYR6wyzNozaHACqAllW
+q4306BZzCBdxiOhNbqQMtj0Vm6Gr/V3Qw6P0S1fsZUYauPO2hDbXR5Q5x1kE/zaodG8fE9ZiWLG
GK7oj6TksLbkuwK8RTkA4JJ/HZRW4mF7IQHDExiix+WBHoLgxFZnp5S6GYXqzBgTr3luqH6nLNn3
25u8F+QuzQhf16mNpU7NgsYd03If6lpzUHdt1I7uacjYAVn2j9sG9w6nh8QanNAYm9tgV12mG5Xu
VhR8jIqX+04/m76dl7qMHmxv/1AMQw7Fn+HoHFxH727sHY8YzhBPmg3A433HHIwpSW73PRe9MCK2
V62JZBPIG4bYIw+o/watO0VeMhy70TjkPYbWlS+3d2/vc/FaPcg096YOtXKxWrsZaNy3hs8SCEEx
MD3qeZCoT5Mj60ns3PNAAQLyy/nxt7OCek6WepoAKzBcnP8RacdpSgs6+1xS97z0jR2qEGG7K5PS
AI0t6tKSZGbvQOKeMpFnaPiWmzliD7qfGFfGxdhHiLINiENH6ju1nwfWW574BtiHxjLISKBJ3HSL
bsMT8NKycDAmVlZ2nbXIN+IVt1aYYXbCBLwLLQQbdpf3qm+4yL610+0vvJfoXBkWHLeHmE4xQKQN
AmfaoXfPlhfX0XpszstBHe8U7R+0gXa86sLkRr1+mTurSwhMNipQsmr7UEG6BM+0aDLaO2g7/G1n
+2prNyr21ZgSskA6Je5SFK6K46pGRvcza8qDZCt3Yg3WhVijIaoj0+cx4iKD09sOk7b8G+aL3+k+
JysFfwsJzC95YPcRebLPTSzjBdwJPJgLRgMIxXHQIYr1g1w3adGM3RirBj3alfsMjcewatLPtxcn
M8PXfrG2MjG8vFVgBvRVAS/LMfqFGLLm8k6Au1qMsINDMuNt42IHk9qYnrPcSO8SMEiGDvM+tVn6
QR/aR8Vym+j24oyd19mVXSGLrJeWqXTGuW8WxcH0tn52Rgieax8YVG96+lLboMZPk89GQcNyYijL
ALRravddZwctBgxn9jgXlp9p42MCxLIHUp0kaYKuXl6gwHUaJzuuivUO+ouHAbOJvWOf0v4dK5xz
x5TYBRNTP9rg1Z3CPreCSutlgW2DY+Fn4MJLhOs9oUndzzPehf20/mBmf0y7/K6ZISZo1h/c1bv3
vPWro4+PrVpJjt9OhevathDagONCu6bBR9VnlNvNofBpZ73vXOvYmXU4sy5MWfM6uRAhcwq0kBiV
lA73Y9zF6oUYlxuzqqKTOMYYjxyj/Nge8kgJMJiQBZwMOj/IaguS02IKkHYFDVJXBdw7Bs4KvLeA
rALBClGZoZNQOf0/S0NVFMvDzKsoeWGUdWXoDB+WdD+UVj+u/Xtco/7sftEWCs6GzJ81jEqPTy1u
T4X8ZOu322dnd6lQwfhdcUDqLOwt4E691kMoNWaQltac1qeEhkMn6Q3vr/OPGXE8NMvXJV25mY5A
wUyP+Ccc2ijBtBUoV6EjkfktkQT03Xh+YVMoJLrz2LqNOY1x2Q7HerbtIOvAOXZ7/2RGhBKiBjgX
RJxhZNXLx6GyPtnMkAwDbGEX/PRfLMS4Dt5GXealQccxrkbU9uawSMM88l5oOC/+Wvnexy4oqHSe
fu/heGVWuDPmLln6fsU3W4Z7RlaghRrIH0xhywzfZq9t9koBTzInwx+BBplxqdze2t2ojqnA37Up
TOsJQc+yVsVATMNtok93w1A/txPvUbR3Op2Pt03tf8U/poQYB/Ut6vZtj68IOhgNhSltkljYWwyf
csRqVE4BIiwGjMe1mhMdIUV7VrU31blPHSBUc9lDZjdcG7y1DUYWPqAs3MEEQ+R6265jrDE3Impz
0IwuAuDyA4MOkj+qkEE1ABNy59WvtPROyYgspvGQcV0KBnIawCsogkMzDWu+dldrgn6EbbMRqkR4
Sznjh1qdzs7CwINqrLGNh85UD79SOsRrbp89Mh8pGU9G5X5pkExqmOKu2vRU1uydZaufk3KSNm32
rtPLXyh4dmsULRjp8FJuoA6e6mT2p4Q8Qbj1XhnL58kAxtAqw4nlBwwmS0peexWSq+0RPpA6lO3c
2vMY2wVI+yhYvuvKuTMqGqpO8tQYc6i5NKpscjfms+Qq3Yv2lwsXEqW2VMq+aLFwxfjepPfEfNGq
6PZR2o1WlzYETx8qsPypNdbHguaUxBQSo3wiH3c1Cnl1CF0MRar8K3M54fy6C8OAaw+bBWn9Wf2Z
jy+jZfmm+5XSNijYGCRGHkoWunukL/xcuDopxMNKkmpI3Zt30/hpWt9B7rCk53YuDu3s+Ut7rxGO
Qn+fuB8tQoJ+xTeenxrlRfJL+Im6ceJEjlBvTpTK6HDmK+K7mG4OQCd/SAdoO2gAsGLT2VEq7boX
Mi8+swhA7PPRW1UPF9/s6DEQH8dRST/eXtf+V3Wg8Qh8LPqBwgVeqHkDpDNiJsRW/P9h7kqWazeO
7K84tIcacwEdbS8K0x14Oc8bBMlHYp4L46f1tn+sT1GS370gTEjuTTscYcnvkYmasrIyT55T6Dcj
eQWJIKROEBVlV2H42Mq9973J5VH9NDm7znszZ1AhhsmggrNUGtrl08q1tmgCVIUoPCLj/IWSI68J
6cdEhIMOeicEKXTgr10CKybm0VZRTdDJymDCR1zVSPeCvhaSLO79n4OYV9p7s1P6osI8cd4NwAqL
69bLPNxmGsCnPs3s8WFS6fpBX7M7Wx89HdSpknHmhFywe7HZRJpP5Xy0pqG6+X4rcJ/x5VAdDXF2
jQWSXylDhElsk2bfT9ETRAsuBxN5c72C8CMSTNkabeay7zyyyRf26JmOeJWMWgib8TYhe96TadhK
ajPKicsTW0fyylltNV/bLbMLSYE8bJWgHxMOOyyeRke/56zMY2XrVGCfTD8KWI1WTsHi2T4aKV/o
45E2JCl7FS4rj5oBCEDmjU3rQETArtvcRaRnSWbqIN//4/tVXXyJcKbQ34/fHA6rgdRa4d2nXgr6
aSD6ox1iV0uOzwwK0W2GPQs5u+9tru2k2e2kNEDgBSWf4AR0+CphNNHAtNKJjjo8I0mPuEhyvze5
OszZ5ZTABZhi9TlMrmFXYue4gb+Tn1p7tPV9vxmbNZ/Az943B+YToXC0pGHekGjKYTLI7GqC2M90
m+yIIwb26CKqKW7I9v82yLkcRBSPYVLwtWwcxYXdmsZ2ZoH7S6uRdE3sVEWX68rGXQyhfu6fz4rm
0SizSk6qDEIrEIYIPCGu7tJYE2iBeHolkFpAdCCORiYdQHsoYUG55vSIaKRNKq2Ar+se0x/tbnKJ
K230D4HywqhpdapLvMASqbklkCVcla9fHuhP87Nd29XipHcSYqrMd7IRmfPxEjzd1soSLjofDXVs
9EchcT+nf4nlqSFqowDxUNmtg+y1bqW2YGmmDYW4wQo3DVovXWNlbhetAjSC5mROazp3AuhEDOTM
xPWV9/u+VymYule2yeJFdWRhNntVTlRkBGChyuDepoPeZVYipw7yyyuWlo/6kanZUWcNWoRLPJQ9
UfQm8K0YrR3bKJk1dhE6qpu5ueyukdKtDG9+1gswcgxxB5sJijro65bG+6wGh2Pyl7lMkfvglD2/
r9T8iGvFkESFAkNGvh80BbXksyF7/X4TruyG+ZEGlbqc5DoOWuWflehY8OPH7w0sXnZHg5iFEgwc
kyQyYMAsLoSs3XRo4YzjGzMZrUCpaZa1l1Jgrh0teckfH1nlwz7yVPXQiqDrxdS12QeJnxQZd496
k2Rof2yZJaU3fgYaP71zSPvmI4H0/Zg/IVFfrgMd/V+crArYd+5fjsxPozi2aHzkmcWho7UmHJqu
3qRCDWhuIH6QOovOK5ajG6BEUTcBwSZKk35HCyFIQAoR4ekCeSpL8pVzvWhb/P/dmdx0uhNKYCHU
VUGyhX7q9tNQ9EjVa+m9n8vSW5YVa4XNBU8I6ivwPgJphozGPEeqZvWQK1XagSTYcPPauClFYaOm
8eb7GVvKDBzbmYftAmkR+klJ54HIsnTNPNmmSWVaMZOtwSwdPRLv0rz21EDbSaW/kqLlDmm+XBgc
JNuheyt+6XVptGGcQEGJJHtI9nL3qigMVLN7wW+dPJfQ9PKwMlq+6b8zyLfv0f5QsxTIWB8Ga7uz
2W1uA5myUWlvN7e1Na7SYMlLLut4gLNDiM4EPSw02GNQJgpjGv8odqW6JZb41ttaSnOntgKI0iDU
tkDq5+aWb2FjnZHb6Gbt/vm8YL4b/Oxs9p0fMcBzeeTSO9W5eCjxpj1D5fYBajlbYVe/N7fae3i1
BnZaTOoez8LsVJZVN8niAMOdK1r+h7RJDomVnY1nhVsemrVU4OIaA4tNQLuGVpsvL3iENkVYTcAL
uwZoHDijIJoxt61rermTe9pKCLq4xEfmZluqr+SokSIMLlHJR9HIDsAPXhHXT2aypiG++FTjMPM/
hjbbToGIRn9w0PAVLF6GzurvpldAnGiD+BpVR62whNWQ7CspBm5D1KjR9YYOB+6NTs+MkHcjESZ+
7Y50tHLZzs6Dfe76dvwKDykL7oPq6pvEzq0gp9IaueGCHzyxzqf/6MS2JutDTYL1giRuURZXSui/
ZvJfB5mfDnIW96ZNgXY/fuWrdaHRiPkgnVTHFSzO0lY5nslZfCZEoFKpP8diRBdhkTuxZtwUUuFq
k3/3vadbCi8Qw4DGjau9fiEA4EJcSmXwRVOMfV9DzbYMVlo4Fnejjs3I0Wjoy/0C8guTFtTjCKM1
wF2DPfrmmt6JDAdk0jcGkN/d5AndZvrx/cgWzRIgQzlsCnoj8x7MXEVjZDdIDR7TwSYrrcozP3ut
y+v8XAOXYfu6yiPFV3/uOY9NzhauC8Q4NnPCsxWilf9IdtomcBJYLbajjQSzmwPgLqxSlK4OdRZl
550Uijm/H39TOUOG9QbgogySkdrO2CN8Cq/WMjNLe/RoqHMVN71Qa+wcDHXqQzvuGsClf1TBuTit
FkQWLXHiUtDeAfwyL0MPmp9VEGP+LZ1HXPSSR058g3ajHU/a544h0uQit9Z4XxevQXJkd+aw65qh
lcFExANW8MGVLbOjcWeFVpcji4++fa7NmbUohDiR2z78e3vpyPzMh5eRqkdMCbtPKbK4ley+b5yA
oYYg3wWAGGie6nZ51VjEqGhR7yCdujoHS071eApmkUAYDT1Ry6zzjLiHuEEJFrsYksFrqsiLr0TU
HdF9K4FmHvQIp85blpV+aoS4A6FksikFi9UDJfmGM5frbul1wabRo1W1kkVg3JHZeZOo6OepIXYw
y2mc1HAbjU/phcbQ2Mwo8WRb3piJE+cM7c1rx2fp1UW4kDiqoSgTzOuQQFWXRODynXUaAwr8aMQf
KGnTDu3iRnCXjSiZFyv1tQVXDzFbsMNrkIPhzM2nk6wplQA5K4w2JO/CuA2jNQ7jpfjtxMJsu/hG
Y6ClmW/ZzthqYWzV8nmOnUvU6lotwH3NiovEkDwIEdsg1aSjbNz+dad/8gmzIMQnaSbKQ4Fnil28
QOJTt4i6NWywwDjonyrsxAAror0WSy5OLWTRIUWGfBiApqdTOxaQLi1juAopagA7mupnaQQ/2fdj
WzYCNSnwJHB5ndkhCUGDWvR8aHmc0RBjE4z77y0s3SMEaes/TMwPhNmYhlGBaMkD20vrjE5/qCyN
0NZFtypKGWh0CC7W/OzisED/jmYRtGih7HQ6d3jcgxEvxQN2HAG/KS9I8P79qBaOGkGHKqgkAZ78
KlXpS0mpDAxOLBHOlP5caC7VWKYBoEtBuK3xj/60+pJZeFucvJZnG6IsurQQ+ESGigXGUWNXXXEh
Bg04VI0OTgE1+zWPsnBNnpicXVcSYUqht5jHuN5kpu9m02WpFI6m3nw/nYt2uDq2aIJAEYDU0/VK
y0r3JZ5wELTr4hqoZioC/J6I7vdmlu4Ezsn5Tzuz8bRM1Yyugx3mgvLEhFqrfynfTFZJQQ5U3QTr
UdQC8uLE4sxBJhFpazXFRqmN6MFINLvWpG3a3wQ+ugeKwPZz3y0ZEJqy/GNlsAsJDlAbow1HhGvm
ff2nkxpqvRaHGhxIdK97IzBojadfIkpmYMOmY2plt8wqUS6neDpBWGN6+nfsc3phfIOskrlvSf0A
69pg6HjFeV3Uv0yFymjZp++pHqFKAvpvSXsLleZskKPzUiYmhU4QxBqExoHI1wZSQY/ImHhjnD9K
DXG+/zzuAmZhNRqY//l1c7dUxaKaKz1mB7Uq3qqPR9fUMDRXRitPlSVXcWxotgxZH8gl1/HxKqO0
0hIBVfgqEXck134DbgUUAZtKWnHra4Ob7fNSyNiEbYdpj+ur0gz32qDeVloTr9hZimcxiyCk4Ulr
RZqjvHJTL8iow1Ckt+9BM91mLIrpqJYuErEbLShuI0k/b0Qy0Zyxdz0sdTuaJjdIhyt19J1a1Rzk
ou1mlZRh0aUcfdn82TQ2vR5w10XEmpaTBMRy63Qh2Y7J7V/fSWhKRLcn7jjEXXwxjrIEXZ2qhhBg
jyuQ5ZhEf0OmxvHNYA1HtbSox3b4iI/s6G0kkrGDnbKgwCGyW2C58WzYEIt4SOfVeC454p8ABy/e
4MeGZ/mJopi0xkhhOITkpBJRIEXEu9iNDikF5kjsaBtSs6drl8+itz62O1vCFP27o5HAbnaPzsHW
zhDdAe1kmcALezznwyW2Vnb00rY5tjkLiHoxl/yixiXb1G7dQdQFHPgxpraPVmDmK4YUfnEcrebQ
KFXHiX+8pDrX4/OeHYAnrYo1xs6lSOhoPMrM+6RSJTaDAScM4TqrBi+o3K/4t6UmJANVRfSJg/cO
3Lyz7ZFA7VITIsSQeNNqIc23aOxCXRpdQdVN6RQdsjEijQP0YFnfH7yFKTwxPNsfvajBpUJUDS9J
n5b+XdaDokFudnj1299bWjh6J5ZmuwJsykZeqBX3pxmtywff3AqqtrL1lvY70pxo7kcRiYhoADzd
EgZjU0+wLTwhsGWL39eCU+FasvQ3yYnRvKpefz+shQjhxODMo5AsyhodJSYvzQKLKfrDlKr3bRZf
BvG00Ub/pSdr0L2F2xAmAYhEzg58759zcLTtuyEEMykoNbyKaWD7mqSMFpPvNaN/qXTBZd8reE4l
mzDLnO/HuuTFTizzk3JkmY1ZERkMs9s4ak2JW3nJnWkpQFJZNWoh4sa3mmBlSRf3zdFoZyvKCsgM
9SOfYOVjEFrKkkOlr8lSLh6DIyOzVVSSsosCgeFe8PEEHvE4MCEs1FcPibwq27d04Z/M4uyw51pv
+GaJEcXbaFPL1iRSPObQQ8Q+oDu8Kc/5g85HPssyUWt9+H4N16ZzduAlYcwbQ8ZIWQl+DUmiFVGo
tBawLVtBVAOac4Stc6BnHbSQIWI1PPN0FyvoHU2eQKzwb+2Mn0bk092oT5AiSGIYyYTS0scOM9YC
t3v1/YQteH+s1k8rs9dHOvhZKinwkJHwIOWcn3BVVIH/ilkcfWJidqxU3YzjISw7r9fwvBcetU1l
KRnNP5DIvK13paevOK1/cZB/Dmp2qMJI76eRu8l+V91PtobXywUoVq3OKU0QJyTun2B7WdsTszMG
3BW6lHIsV87bedAKd5d3boKatTPsBqc7HxI7qZz2Ya1b8l/cCT8HOztv3VgLCYCZCGNvwkvFLm8C
2dXP1Lfgh7EPnfhOXLvqlhJu0AoEBRxK4uhr/vQAR36ym0INTPewOIYWcqQeZ3maKAOwpnCBMLPa
tWTNEu7rxOLsWPdSybRKxS6FEIZxCM5lK9mgRQHEM4zAcOLTziJYXlyCu4jxhJFt3n5/UBbX92jQ
swt+yvQGIg0jPkH78KO31HyUlJv/k4k5giiVxMxQPqMVM9hVjQlZ6RbKltFKCXrxgv05knkqpVTq
gY0CHPQ0PLSDK7W7CoTfgXhfil7avYpa4H4/rkUfY6C0yHunoPk7O46+SrKYBD3uVWAgWXMd+4/f
G1i8344MzM9ew0DKkncIvphGiaAiAHuENgQtw3QloFx2LUemZqdNAuzGRxYAx5woj0lfX2tyMVoJ
KiFjpVyPLDlDLtyd+sFjZrqp8TjAA366wVuzpkxV/JVLYmktZWRvVOTF0KA9z66bQZO2Rguvo2W+
p4tNZaHp4xDUwSYUxO0UkYMxDQ4DzdBvhv/jbfjP4L24/M1/N//4L/z7W1GOoAcJ2exf/3FRvuc3
rH5/Z4eX8r/4j/7zr57+4D8O0VtdNMUHm/+tkx/C7//dvv3CXk7+xUFJmI1X7Xs9Xr83bco+DeBL
+d/8s3/4t/fP33I7lu9//+WtaHPGf1sQFfkvv//R9sfff9Fxf/3H8a///c/OXzL8GCDsUR69vcx/
4v2lYX//RdClX0F7Iou8XQJpX4nDO/r3P/4I3KNcuoizsQC8imOQFzUL//6LpP2K7BsCetB6oG7M
K0ZN0f7+J/yXyaYMxgqIYxnklz8+7WSNfq7Z3/I2uyxALdrg9/KY4egqxo/DOnSRZAWsoKhqzt56
iCKMUR3Rfh7dB9casLPQoUoR3gJJ75q2uTmamd/Nn5jjh2FuDpxdYAMkIDnEFXUawqANNCuFGLD5
/qrfCf6OtCBgS5wOnPFUuopkyior86mGJON6FXHe9vc52GPrs7gjklpfyjo0GPVWh9dSY1WHfC+6
ihNcrCYiFiYWJOAoJBoKp/uY0xmpiuRPWWpWdrjFcwFcF9NGvwQDzpnirMc3s6uIDwwFBSST0AD/
2Ql0Oq2GXpt9NPlYRcC7R6QISX9XGH8tMPxiZDZ7Yh00cT7CSFG9RcYI+PFaCvI3ps7Z/jAhH4bc
L09AoC55OpBYFQV5NLBCXZDu4OG2VaVQSGpuWl2kNR7S4J6w/DFxy0ShAeS5WXUnTQ8VerJTtEP2
176U2yVgxAL5kYSx0xWxo4bvsniZ1zWFBjo1Bt8qhd5Ku3bXSOxNUYOnVq0eTU0HCdmulfZyiXRV
maHz0/8YWuZUDbts5OyM1OadXgL/NkQ3qlkCoYKuPWQuUxndxmFxKIfXMH+JlR+MtTtGxktpGGiv
Spd+1LtRmm3VcqBSsI+16aKoDTeMyw1aKPEQetGlg1ZeJSmE64VbTcvstHnWttH0YoRUkl8nvbCh
T2Vr9QWYyGhuoFnpeZLycwCvdq1cbyPIIEB78VFpiWcO+C1Ah0bkUevUrRSea+o7qS/G9iwprnE9
WGmA8GzQbHCKUTOLD1OQ2qAkT6bQalVgROIfbfWuKlDgNCQ0RZiWn8lWnD1rIlSO6hvCdkmMYWuS
RYRqU+WvQ2w6ILy0DQ1/X6qtWr+Hcplr1Jmd8T7hAuK8w2MpX4ZhY4k+sbvmNpxiihKpXSqJXeWJ
PY7EiQ3pIQ2l+1ZU38S8tCUWWAScrkjxO61epbTM9H1TVY7oGxdSDGgLOuVVpbOCErrp5Y0KvdAm
OMTxbVrqhpU1mYdOoesgSjxiDvY4wCR0RINMt0D/7IDPmI5SajdBSCu2a9LAFkCxJgjSFWritDOl
87gDtUFwXwKyHcSgpqrlnRFJeBqp9oB3pF8obqDVlho/jEkKnfHRa8fGmsAlnUV7sFijHyCPMup3
0C+MqdF8xI1GJ8GwqwRCVYlJ6yJwCine+KniReZr0t9G6ETOUytKxe0Ik0RMLCYLVtA1TjnpVjIx
eyoae2qQfhlB3IdeyfyiiTZ9vRdJQTX/aQSIudZMKzQiCvEdu4slLOqdED1F06Wv3IxxeQhjlJXK
niZdavWVb5dZ5cb4njZWPcF4SrQfRii7UgoJKVk7yAFwCRPYCEbhQkjAkWm81oUIeLRIO/EHdPjc
JpSvIXdilW3nkg5sJiiQsBYRToVW4a0c3RSjsJP6yyooHH3UdiQ5ywz9joxYOD3bJqNIcz5rQmNp
+WNedC74yKBeeUOQVkqTbY6FAJLKMas9U4gtpq+sbG5TLoOMiZUltPDVb6l8DSEbK9JuC/MjaUAY
pbQ49M9pet3gWaBN1yb8PVLRlQIhiCRxm7S4qpVLpqP42j+XQDsIkrnRyo6KJLc0XacTy1FzwzNN
7GkZZNgvvR3HsSUXNwrxsuytMTpqokYVDBlf82K6kotzrXmAlKys3A7tADf1UOv4nz6yxj7cyGpp
i/IHiXK3RYogZZOX1S1opoOrClQPQ35IUBJGEeZWlpINArwMpCkDVH9/gKjKFmr0EUoiVbP3prlg
OJGKuNOb57F5HxOGZFHttGitHZlBVRzSEuV5A4pLqQKSHnmgU91a4wi+QNG3NXk7pRd1TaikpY7E
ql0bAmZSSmei7+NdJb8HirSr1OA6UtFhhx7sSMMhamv42cBp0BUudHg6M2wy4bEaD3WXUXO4F4bB
C5RzsbnvunuDlBaDiKE+8IzFhJka7LYPXD1/kbqXgN1N+aXvB1SIrmWIUfnBhwGy6EAzrNB80MXS
MfOe6uE+Gq5DBcU/9gBJSycHOSY6R2iuQJFI8g9il9pKdd+akSfnKS3Ey6ncBFBdw2TV+Eazl2iu
bVnrOw2kRiTiO+nUb/VB9mrfm4KDr4B+uyeoUnzo8GXQk7Nw0e5kzGIXTrSHiBo2Zy48TFAaII3F
cHqbvnTESbLlge0LebKLpNv0XW1JAQB2vYg85UPTxVbfxrg1rkFZKCbPRTPRqEbaoZJzcOlqNEZa
sSPdRuGEYMEuaHoaa4fIhJPy78GeTUOxoLIPYrLeP4+q0UkMuAJI+IXgQfGVkKplDIHmyQEriVXn
2wZ7gIvWpHW90eWQ+gPZyb1hZ9KNAg6KIE2xUQ+tCXZd41bAlyQQ4xvymOr5uwpNruRqGB9a8z6C
6aF/k4Nx7xcNNf0A+CM4NgUFAYMX6zSajzcibj+92vbZZaioUPUS3K4gtlFfaJW5G3LfMgpzI5SZ
naiiI5WFrWKD9elEsf1ogjPb4VIL4SXy+lrxX00wBJZGbcuyBDf+loQgdakmRxwewKnJ+tiTxfrK
ZA9m9aMbQY/akI2OMqgJ+U9owD/osAQIE9ysbDi4YbLYEUBrTrXeDz2tlm2pSa/GCbEfkd0iE7Bi
QNKPYFYx71P/PBwzSwmINXIC7KZjVh1WOzHssO6ISJkubWSg7MCqt5ODzB0V062K0K75/Gkmhf92
saAFTcVwE6Pa5ANfpPfZRzi2TtixWw2SM3EFSv5YFCHQe5sAkKnkD3pN3qpRepA70y6EfIfyuyeS
Q560F72cZ0CoggoyUNDXIGMm/fMyGuEHC6eLcZDrp2o40/PkLG7HHTw3L0lvAwHXWm3W+069iQkO
k/oK1mNvgmJZl7/WpmgJ+t2oDY6E7FMkSVsxQhhs3gtGuGlr06ByP9CQSHcxoLGZ0XviUN2ZUXGI
jOAjinHjBrnpBHl/AfW/jcgkW0wgEQ8FB3xtItE++wHxXiiFpduuDuBTkFxucXf7uXAYApAj6eXT
oIDvPukmyJkNCN3aUj1jWrgR8VrD9q2v1E697QREJ/LtgGx7K4RXiaI+tV2c0LhCB0Q+bUSxfELI
sqtlYplhQhl6YwCm2cvYpylRLBaECcp/QmGVCPkwz/s+MW8n0FFSJqo7NQvOp+lRbbHAuiFc+ZOK
fVk2d0pvXKjSuE1YdsAKnXWa1tORJKGtBM1NNJH3TmIXfjVeCX1xnvU94tKCTpL6brTkmk0GNbS9
3LNdwASr9UGL1pvPTKtv8pRdQSjSJsFgs0TdMDG+kAc8dbo3n5V08oHMiZVrJscPZqsqkHEtt98/
v2ZpF0TwBkpunJAA5NMgcZ1F11BoNCNTiWsbUZ81MiBz8xXE+Dwv98XELC/XYWNVZZWA3ddLL7UL
/vAJL1UHfVToxhwfJyd5IwfRlW1eOxm978c3rzR8WgdzLBDk+I+EF8Tp8yHHKzsOSV3b8Ta1FKD/
BxvsKvsIArLpfkLWNQXuP7hYo8KaZ1y/2J2lmwS1m6REg128K7bgvnakzQClYMB13PoqWkcIfX3v
GcAO/BznbCFNGU9PYsBe5w52t6287CBfdjuOUk1c/VwHEngt46osbR5ofgO2SSRZ+UJenoRIXzGj
42PsnWQfevld8do9llu0HW7TC7jevSLS4lwFlQniSQdQvcZFIsFi54bduwhbLhnaPdRrHKdiLa/A
0xSn70ZMyM+Pm1fG66RMQKmDj0PkzAl8h3342j6KLgMXwJqe2eJEEA6y1MGp/pULufYJRApB6Sb6
uJiemvppZRd/TR1gMKAABwWSDKz5vJXOGEZDyFUYEDa9o1rlTeh2NNqGm+riT5Qp+In8MnU/rc0b
6tQmnIROGfm6ikjG1HgLPRdedOgshB54T9nDfYB0TP/KedbWugaXT+yR9Vn+qY3RMyDyyQzwXrCH
CIySuTsgiLEmT/PIs4RCa7pDMcpt1vbM8jQjZwJFCKzkvO8qAJGlMMUiP0TGbtrGUGlr3eQSDxJs
07XjMyfx/s1FcLXe363xrzkqkUxDhuCwgrXeQpGk+JACT3QiB7fTQ/ihXeGetsJdeC5cIeFwG1Pe
Zrf2DYsb9+gTZsm3YBrVVEzxCUYw2UJ7ZwxrRG8LGTYgupHJ1CEJrBuyOTNhigzaar2Ms7Fj22w3
UN50YtD+TzCszvu8PmfUhGAKREyQSPqCoTJGsZB9UeO2TOCrjSvF1c60h8AxHbTKbo1HRKdYTI9c
ruX8P+sT8zODhJsIUTqeYp8PMzJkrVchdWBXTvNheG1DU3vY4A3+gtTDJTT/PKgduszJLtWz+j7c
66mL18pV/LzaI7nk+ACJ0LjEG5z+PGGWRYVgZg0Pmp+Zzbb9oX6I7/NzwGdWgb0LuWID2hmYawTQ
EOKc26rMakhHP2xs3j+F91C1CxwuG0k8vDiY9ztzxV8qKPzLMsFJaeHbssP/x4IC7vN/XVC4fi//
579fU5QU/vZHbSF/Oaku4Mf/qC4YvyroGEW8Ax0z5EwllIN+ry4Q+VcgVVUdFxSnt0ZR/Wd1wfyV
7xmgadA5hbof399/lBfIryoRoVgG2Th0OZmm/JfKC/M6HCD8OPAyWqa4FIMyD8ig+CmMYiwXTh0y
0Qsnplt9k8mZ1ftQaqEdyG5fChG8QVkrocm+Hv3h3CRx7qYEFQ2q9lrnyZmQJW4t6ZNAjSKaFEuX
82AlNJ7dguixlRRAMTXcuyI0pObAYwZ1AL01EiQcwrPG15DZe2MRHvI5SEYV+VBn7evRmi6UQniI
duRC5gbJDMsnkCjUzQoG03CvFh/ZALjzQI1xr60KPHOn+8UUwD6gbMfAMMrTq6dqi0iPSpjSWiDt
eH2+foWWgi278TlkIzZrNys21oI9AyUJ/t8vpAZdgO4TsSpLZ3C5scTr3XCDZNvKBT4Lgn+bQUg1
SKoGLPEXzQYdooxal0alQ/R6Y47ZNVFiT9fkv1gcV9H1hY4QBSdJVMABO4tQEmUqop5MlaNJk03Q
vykMrZVAEz6PJzsPR6uUOwAc1kRnvjSFze3OAoYRvJ4CCJFgNwBxT+miiHs1xvuOvhH0hZvgoboi
A6C7a5Wrr9PKS8c6Ak9UGFG45Kt7FKjkeqI2kaJUTtwJbI8jMz2KCasfakXJ378/A/MrHEvIhS7R
EiuBhxP6gfOd2UR9JEdy7TRo8hFon1CB1meqpWzYRvLi88lpLtNNvEO3j7dienZxctNYU6IaKJaj
I2fOqWMOmVxgwQHs88gjHgwbtjO9eFMj9ltroZzFXdyULsL9aQoqudoX1ogqMFAQ6FFJAtOorZfj
cxpGK0Dvr+7r1MRssxSJX0Qp65jTVSRxWCI+EBN8gF3Y3eehfy/5peKYqvFjZRK/ehaU6kxw+n9i
eL9EBPKUsMGPUoDkXSCNzsoLvLvs6g2U21aTo61pFd/9CUU59WVQPANPAmS8JB5lzk5jQ2LBSMF3
i2VDSUKlnPwtOiRQbEmsxtW3LQd7c3RmTKOLuDhTY2sNhjeP/vh6ggMED0CQDIBxSp99QywocShM
Rev0ln9lHApH3WUpRT3JzUNqbJsn0yHPBIQRyWUNgi3o8eAV2m7yw1p718JRPfmQ2apDiqsAYy4+
xExaO+gvjBhPirKyvl/lNSuzmD6ssnyS+XCrOr1Uh5qT0YS2nE5rjIwLLo9PLK5ixM+Y1nnNHKRz
khqCxNkhSCM6ii2PXvEeeck2ufWxoEVO+5vE7fdk5fR8jVK4I+DKcGAf4CKBpy6vHscaZE0MnYYg
h0Jelz3pIYL6FdD70jyCBIBHVwiFvmjY1yIUdKu8B+BR0G2z113oQCOHzJzvl2txFjXEg8AEQCDt
C1u5oQxaSBKknU1m+c/BtehUu+rOtwELLwDt2EkWnmMoO2/+KiCOn4sjw/NMwtSLoS8EQ+u0DNXT
Dm3/0abQtJX24fkz5PP4IWhF3IsWKSBgZvuxRftpWo1hh+M32MqZ8upvUaXccuGSdKBrUcaC8yY6
eEQgCwUXjqzi6d4IxNyvhyFB2245OaRh6LdYTYIs7b9jG7NzDHq7shzQdYcRFfcqXs7KWYpeCNMa
rOEeLR4cDtNv1tIBC3cG8h4gDYNEMN4C89aBtmpalZkF5HWaCrXNy8rQaNVnVqOq7tCDmFRciaTk
pblETkuD28Z9/+W6l4eJFALfmfHZ5Jr0gIISWJu2kF90SGyhtdIZ3TSymDXuQ6pv2HkGJUbgBPyX
lSMy77DkO/X4Q/jUHMU45ojnh5DxDwEiPbXRl+RlW56TXmVf/BoLwxLfNnhJmVAWm22fMCGAzZQq
+KHOIjRbdbS8RB3I9i/rvX4Gii7sK9vYRBKVX4XLdqPZ3490yeccm5/trKLuhkRptNZJMp3WUmfX
vkHjaa2rZp4A/zyTx3ZmZzJIsHnMTOdX4mAH0K01aAiGwmTb21OEXET4vrZ7v+AuP9fwaGb5Zjta
Q1ChKXqMTmMnPGP26Eg4Mmj2Mp2UKrtwA2LdP5ErXdzARzZnF0VUQwqy9Pl0giLBNpHobyzAIULw
NOiUoMXseT16XFvCWW1BDUB2htiydXR/9CbU0AUQgOTD1fcbZWlkUJ7UJUkB/8WX0pCZQ8MALZdg
l0x6KE68NKvA1MUFOzYxO3RtX8Z1HRnoXXXy7YDCkPzeaZ50DRqebXthFi4oq1fzY3zjzeJFcmx0
9pqRhXAgAsMuwUnnN+FV9Gw6msdz2iJNwS6w+X4eF0/CkcE5zbiudKgdEz6RCGGksw41+O2EMVZb
EZRt/QbYq+8tzjPLn2fv2OLMxShJB+EnAfMab+Mf5Y9kM55zh6afVY/GhWIN57t4I1Nxk3vNQ2wx
e22Ol+6RY/szHxNFmjgKPh/xIAEsFQIOcpgM/cIoD2QCyUa3RkCxdCKODc6cjRg0Q8h0rKnEdj3p
LDV4qdTk3/Ccx0Zm7gX4Z7QJjjCSTVsDVVoGaEdUP3y/douxzLGVmUNhLdQeKh1z5z/n9f+y9yXd
leJqtv/ljR93IXqmtKd1c2xH2J6w3CJaIRAI+PVvE7myro39fCpvTSsnkZEZYYFQ8zW7OQ63ZOOG
JB7FYdH3YzfnVue3uxzgStSsURtE1v35zKyMMiuEgaXSWvhMMAAey+Y/mbcPQ6zmLek1HcAJF1Gu
deLJqcmO9JyC3Rf26HL0A3H/X6+xmrVyIL2idxBdHCLlRcm89hZNx2ARI7Kh1OO+D67fxueW+Xep
56dRVwexU5q5whepRy0eAgpnQliwAuqCNicU+7K3FhULBZUZftPdytf2VETnahbfxRIfX3tVLaHm
yPSpwdezkzk0uB7LwT06C33WAVzOeR2oC6b6OXLPuTWzOrZLB8mRNWPUzFW9ee6hKrr9eRecG2F1
Rqv1xCvaY2Jp/qS63Dc0cWZRnhlhzaPpSsdWdMhohglwb6kpfFf59fM7fHsmIatzl0o3SmerQ5iZ
xJx1R8GZpBSoDF4W9mtzzlDg3Birgxa+kNwpbIyRqMdhApQ5Kbyiuv/5Rb6/pqFjZi8lFuTCq1XG
tNQkQk8HXNOQAEU3lqKMg44abLZBeaWhe3Wue7/8xC939IcRVyuMmq3ZWCMSOge6whQSbpl2WQzb
WgGE95wt9LmxVmttdICCLLIMvD/t0E9HZqQXTEGtSNXBST2LC/kusUM/9O+5XIvTJWleKQB1DmFf
7MorikOKBvaFmAKo8U6XPaT4hI+WCCc+oMk/f8fvF8u/h14tSCsjY5qY+IxldUn577TfKspZoa1v
oivk4OAvLUWTr9KlimpnEOQ1hzA5JrGM050RtOHsAy63CMv753LxdXt5CXU+jbfaAXPW6YBJYbxp
B0eNiMVzrO8Q28CQ4Fx+8afYtFqVn8Za3ZUu7SY9ExhL+lkBIAYJGt8FJAMyv6gWG8GSuUGpNa7x
GIWvXyPTCXnm5RcE1c88TC7+k9X06YmWU+5DxgOEC5ltgidShG9ca2B6hPVy64XANuvHdjEPSrzu
Rrmidz+vpW+WMXJXSFhCEAhKSOZqKrrKoBbMFEWYd/mFAX3nygCvpU+eGrf2fx7qu/j501irl2SY
cji1UoFpd+Lq5Ba4XHGvh9oNAEXZPQCAhfrPt8qnIZet9GFeTZYVICNiyARGM8S9ts0FlzicGeXs
m63iB4AVCq4JDDNE9bYBMRcJ61HbIkfeznfT/lwf55s6IOw5UXHAP2h0aOpqs/TKVM5pKsdlJq+T
GGDhDO36YeeGltcBlrDs0ixKz/pwLj/308YB9gN4DDRPdDQ7UMn9PJ224FyrylaiRzUw+EvJunnu
5kzuwRPgoTOk5sU45bL23C6nl40BtEhiZsA4ax0F+dRV6Jk19WX54oHQAEdpcpGrg4Xk5wea5OhM
WillOEsAdaFqDbqmN4rIGn7908W7Gmk15aMz9xq062VYdupeb/QNLcdIEbAF7Eb8vnnoQDfhcObN
xHCymHySI6wB4D/383N8ueSwScEARYTv4tJCt+TzCw/CsajOBpTQ50XLjlpwky+OqTHvrZ4fYWl7
ZoK/xgwoxmJ2CTA/UOnHN/88YFUZkzKNdFlqC2KtCLvj8BtrzXdjFrXH7JKfKSV+TQFWI642Ew4f
lWrznxHBZgg6j9910AYBpX/EITjdtDES0XMpADRV8CKrtW2gZrr0ZomztCk+v2ivtzWZRClDxdUd
sKjcXsUwSas+T70yV1FhoydbwjgvgM6wlnhZp9mPNVy8bxRdjpcOdJujuUZvzpPm6Ah/UM1GXDcq
LY59x8u9lRqKhuRi7MYdsRQLJCo7I5Gem1btAzPQP2hdO1nBNAxZDyaFbT/Qqq42wlbse/Ccp7ua
SqD7ZZtjrWdlh85Yoohfo+42O7cgQ5gnVF52PMs2qAi7W3QJu8lzi7GAFEOjaxve0WzbwYvZB9yH
38KkGDJRie6cSplaatBNvf4ASIcEGDCfMgk/4BZ24ThrnNd6mnicFDn4xXVZQRildDMznFBipp4O
ezIghepq2s/VJA+uTQdjN5jSpZGsShXMmo5SsAIKAgQiM2rnCCC0dVHWSb8zHTUbQ01NsyeDVdpu
tApHO46J076DY6qFk9CandR5FsHEmJT+pFAN38IwirDO3FZA96NLlaPSauSCStDdAVK3RQWBprQH
03B2nxQBMgFL67HwqrEAj0l2PXlGhZzisjeMGf7G6LMdK+qano7nvymSoYJfsj5WUTpoeVTj1faY
RBtCeeOQdogm56r2HEPmiV8hOigt3xVKfYK3tPai5HUSjD3ImqgxgIvkNsazJdzBZ6Xhq7a4FZYS
ZnVzlSvmWIbA5MrDpPfNc2FXQg0thVIACXmqnWq3prECyX7fspeX0dpuA2V0d9MA47O3NaFf87oH
20QTs3WhpqzpvGImw6+JTZ0VyNqq0cpblKTqlt7lbgED2HlKen82M9UKZZEbHOwhw0wCCLe5ZuD2
lQkCCJHtZp7rttpQaU9gOXR5DBofEP3F4rcJr9oU6bkojf6YtXQGoalw6OxPqtQCLifnqMzqdKck
oqiipQSSnsa8TIbAJJNe7ZS8sE4yLcx91yoNNGgNXR6UogaXj9laoA+WE5WVzO7ybi5uSmLMF5lT
oQ+cwEYTek6sWmYWVy13WB9BT0dCO7ehKsyOMiVMhgHEqs5KHqykH33VndgmIQLd5GJU4NOWDa1V
e9SoaRN0uWifYEAH0oYi0vk0tLKTwOrrIw/MmagFuGeJva/h3ROLhBX7MmlBD3VmsmEdQbRSSpUx
L2PpW0vHUfia2aiPdGrseOxNtlEGXm0BPZrKwKYoyrS1pYZN3eZH8JTBsc1T5ZHbXSvAmmtkYM2y
hHi+ZdbbSWR8o7JpjLu6qUA+majwbQnm0TQ1CFYHaT1qXZZ4FHyNYwqy0ORpuW4EYHXpW8aI/aZW
Sqb55eyAE9GStA1pS5DBssT+NeAePXSKy/YC6yf36q7O5ljrdbRkzIZtGjOffhkyAWFMNbuomWoK
mSKzvFEdUj0KoDoOidpij8HBRNmUUwaSd96ipQtg+X2WONauJCy7Glk2+h1Nyy3wSVUaWo3p4DQq
nVt41wPo1RPi9dUIIqaiMjB18qa/xmQMs9crIsmgYjqlJNQHZYCrHrOGlxTXLw0bOFrWvoE48lZU
FIEjDEWzK3hO9puGOamHA5neKVWbxm3fIGHPuTudkrF2vNEd0JUZx9q9mGjX0DBNa+Vek9KC7CX2
HQSKCtryOJ1hKj7Upg3Cl9r2na/wrD0MKfhYEe0tMwD/B/B3S2WqxxUjeYKje36ayfwiDFJFie3e
0BwdWd2ZwKNr5FuCS8cDGueE/i0YazXTt40BSSRNcdi1phR0305KsdNJMUUWThifgT3XyuF3OejE
s6qcXbgkyaFXLRDizZghnBcvhKm33BruDWdsHnHQ3S7z43HN/QW1lqMzwDiKchM8FQ7aLkEM5fWc
NX4HQRDscXCIrLoJKWXicmJO4Vka5DRaWr3Rhl8rBsPANfhxcPgs9i2peCirpI51EGQ800IUDcp6
6ykMRMRkFtQTCg5S5uSALzmKCNANAJKU2f2+HMSxUzP1tlIdukXQ2sTSTXK/VOt961KI/s6dGit8
wrYGhtBT6hLU0qK1oHGc/UK/2wCvTcw2LhSXXA4zSM4KNyGYDY880yO0767cxBph2yLmKzrI9tHI
SRm5g7DeOy7cgFYEPVCJExtf7K0YWPobegnmkeT928wHnGqybr3OQPcssXRYmbWyCdwZZNNyGJk3
toMZQMUSwv71OB2IAmKsTrOHsiJJQJKsgBEZLzqsLnDGG43u7JKDG02Hx8oqEUC41a4Yl0p2R66A
5dAD4bj8qVVUGBDD/Cvb9D2sHPsquylNtwG9snYgkMncnWLQXTbNqsDBMatxBd0WkP8U1TiVk+Js
86EartQGaWnfDSTozPLFTh3Nk60mNqAxEL8EuAOkSA0zyccrexjueWM7l06qlhusF+s6lT3ZdKXM
/ULtELjmhrxG7FX6Ki8n16sloVsitNpnCYiPRqskAa7g3FcnlFRcpxbXJXeTg9UU4LqmBbvKU63w
WVXza90Y7B3BNbkV5dhsrKF/66q+ODFVCL9zILRGf/NeiUw3dNsb3aD3lanTJ7NX1X1h9jxSRxpM
WdeDrNkqD0pNC5jNNfNRJJJvur4jt9pUoWpJemZcg7qmeFXf2YdET+AzZljJe5NPkASA5XTO/TED
7dOr5nzCPGUI3fusCDTSg9Sqz2MZWTiA0SBvLBm4atNAF6tHQAOWWFgXWh3klu3ueiGTranMM8Tp
rKb11AQwMz+drORGgEns64gotx2EvPxZmbpgaASIUVNib5tZNIHpGjxy1Vbxu8Jh4IQOVqzPqdgM
CSiiUrWyvdsnTQSRb7ZVexzd1TxNW4NQvlch3BaR0a5ClGTQ6p3FnVX3x2R5noldzHSeHztbZGFi
d2RX29T17MzUA0UpmoNuCwTuo9ZhZQEjSjT8X8ueRMDFJLy5Bx7WMdr+IoUmjA/cXOLxHtxxrULd
e+4CQD4AVmhU9EShcIhKNDdQoqzFpi0pVAYakSHHcdutQ037KlEHLQSYH8vZ1ZSFieYEBiCUXkYB
EwaDXQVZmOaRpkNEquscy5/S1gTHtMjAH9ddsKE7bmORMxVM8iybQ5jsWk0gnTTXI4XAOdqHiHEa
9aPjHkYdLgFLxIaYRSst/S7T7HSn2RUs4ZNBp74QOcJyniYgf0CV9oTHKwZvLkY1TMnUbBSU0O5s
hL7vPalxVeG64PtiyLCtzYw/9/gCT7gKKP44qmHg+LaA4E8duUu7yd12cy3BMa6kddOmQ1v7drZo
I6i0s3xVH0FyYf0YZ0Y+7Rkr+pesxKtqgoDe7xDx3CHuCnjpdAFcKjFNhiRHauXVbUOTGdwKW6se
W5cnN3bB+nuQ3Qs7yPEEkwfEh3JnzxrZtHUCmYzOSvE5C3tQr9yqApMol3OQgYF0Y7YFv3UYIdc5
Lu1sw42SXo4t7xOvVWR9AzHzuQmrBUe5+b+S5HgDoehgd8lrh9Yb1ZEhbDHQ7h+Vc76HX6r2QBWi
0wN8igrw8hcg00gLV8edPYbIZeFADrGG4Qwka4HHr/M59MI0FyEpwlLQIj/nc6rgDafJJEPtWha7
Vvcl6L63M0ozNLJ9w33Sr+EygdM17LbaHuf4OcXrb97x0wOsyl0NsO91Os4yVJWbQrspQV//x7WA
TwOsMtaxqHTYS2CADnojEVchlMbzJ5EVQIPp0NdQLX4GTfe1qYly8MdJXeXmTS6xwWA3HnYySFpQ
c3DqIDEvERmg3n0eIfG1srYacFVxYhwnulAw4Ag6ZI1r55leur4IAdga/fq/4Udy9hVXLQun1TsK
FWsIowf2ixbOm4U7Rk+Lnyo2efDPP6GFcgPwrig94NfPi7QpR2ZmNZGhidDJVzKdwootoQHi/pDA
BK/BdXRm1Xy7MT6OuXpBijBryhqMCRVs9MBP0DuILe7xeMG6gBM4+1BdX6zTWaRs9Qca//zK2jcl
LNST/v3OqxKWyRodRs8YX4UpylLh0e40w9OfywLmBV4DA2205H1xZNHTXx2HKkAPIKaPyi2k6f8x
gntpcMDBaek4o5O3LmkWg8nnIsXT1Hb6CgJ7LMW5xtSyD1eVpU9DrCbcNkZVp64qw3RSIGxxpdhQ
RJ1uz0zrd8eNBfbWoryMvtSfaf9Q6m7cvDV4t7zIQQBnX+3IpoTEZ+hcqQ+j3zNYbOgXZoyzH/QC
/Wr6bW6RMdJjf65iuBysn1/XRjaBEBroHGBu/6y/Dw9S8rRKqWur6OS0W+tt6d1n2/qiB1oaeuSB
cU5VV1vm74cB1y1gQLYTpowYkG7zW7mDlkiAvv3Nwl/rAyMCrtOfHjM8xgvHLDxIeIlXkYJ62VH3
jNg5d/F8LZLj/fEBrEUFG9Xa1fqeHW6O2lSSPzCh5b6pjrhvPC2qwzRi56ql340GgyETvZuFA7QG
seZpS+pSlwQ9XagkFKjMLY1IP7lJXsy7LDq3Xb45HtE9Bq0CjU+QsrHSPp9YZWkWtOhcEtqX5a0e
cCDkoE60XYgr9SM9oznwdefgYISfjwbAOEqW69a7Oee6K/RSh2wSLAWNQzeL0IYE2M9b55uKs22h
h4DCOkhUcIdcXaQZUycDkZ6OrQPNmK39XL1Bp0fb6tgtJGSXteHlb9rpzKhfC86Lmc8SnUAeEH4Y
q7Ofww7BgrCb8WedaL4eIKLbmLEVIWHe/DzWN/MINwLMpAYQ/iIv8PmjUToaGUt6A2wCetOZWpRR
+WsqqzNL/+vJjhYBsNQWwVlqf7EPgkgL5QlcxUKzg3xbe5vJI0px3kivrXP+k19POwwFwjMOGB1m
9muGN9xnc8SplREaojrMkGZOzPocGv0LlFh30WrBAlz8UuAsuIogKSSdFDcXRliIEzRauuwxGzvf
IL8TOLvPeiDJCUzH/2AOIeWxFGQW94j1i5Wpi7w01TFo/9TMUAGScERlDsTaUJp1Hn5eF9/NouPA
83ZxZkQsvloXbgG1d1FrRtgAP2ynczhbyvbnIb4uPdSOIWGPrwXW6RdqRN/TcUAzwwidZvJUPfVT
FVYA7Rn33m9eBEakaAiAsY2Ptj4FlVzVnA6e46FLWMCAfFsg9z+/yBLafr5lcOQRiDsiH0JHbL1d
k2LonAQy/eHgvpQSnXoI1biGdlAtcmak714GDT4QLhZPKbB4P+9W9GW6srYTIyQpFCy19MmGGNqZ
KPCbzwJ2JVnM0giOhPUy60VVkRn4zrBNUXDlTyUZIdA0/XWy/i/P+/+4WB7/f5533D+9PpV98/aR
2738lb+53eRf4A0ATAaxVBSGnOWWlf+lHIt0GBfCQk0FL3Xp/f+tHGv9y/wDQQMpFhxu1cLf+pvb
bf4LRlYqVBkMrBcCpdB/xO1eXU2L/gJiF8Aw8YxQt/+DP/gQwvGSyJToKQDFaLzGOpAoOgvELruC
T+xj9fvD1Fz9tYU+Ksf+ic8+7KxlNKxFUNp06NWaUOz4vN6zXM1KKP50gRaLw7Szdg6gzOkGVtzB
Ys84h+2+OLDDHFr7Jj4HBvpDXfoyOqjMcLwD2Anf5PPoQ6FysxdJB/UO5HxXcIQGKw0Y3fgsttVZ
RcZ/veiyoxFuAFvlrja2ItxWJpbbBbVR+DWag3bKFuHL31mbhbaRxYwUkdJrcZklqHeDuWLCvxl6
Ug10SHW6nYFJlXxL0cS0m/GN0uYGV4gONUZALGw3v4dvmq+r8rYstW2XDBveshmagsNNNuiHyszC
Un8zBglzj87T2L6saAB9rhQC/Xx61xMr4s1vydF5vZzy1oMbYegUe+g/emZVAceGajg7dd0vyrjf
z7f58Eu46GyAn4EifTaAKQHQkAVbqQr3PzoShmR+OldhWyNMJJdavwFgAc3nvV5JGAXpXk/Q1Ofo
qw5vPLkEesRBdpBbDYQN33PUhNMmSCFA0RVPIPYHdscgvu1sVHQNqJy9ih9c+dijGynQB2Iq99v8
tgWIstPeSljilSisWdld6kC9LLmDFlrIgZkoUvXSSF9chqbFfDvzWCWj1+QmtPhiA2pniWb58LgX
xq5pfzfJFEhBI8WGTCp7HHLwtO8UuJSk+cF1pz1KxmGGrtKccm8aAdsq9k1jbDQl3bjpjQSAV/RZ
1PKFoWMEJBUPmq5sB3asUiQnyXU/3qfDRV89lFCmTUsTeeHWypwYFcUDTSFx2B9Ujg5e9Z4Zr6a4
YOUjAlhfgT5J02/SFhVa8lrM7NLguw7adUSOvoCXukIYpNBsJNQ2FP7eEmZEObglrBo8uykxBzJ0
5OvIbLRRHhQSu9XBrHbmOe+MdWT9ZcWvtrYxJnnBJTbXEOkR7N03wP+OfvnEUVow8R+NC8AgzoTz
ay7aX4O6CwzeBKoQF9znHZ3RUnNHE6eX3YOo0Z3IvvkN9+kYUpIe2U0BRE4BdoXhu997vQfLKr/w
3K35euZYW13jfx5Dg14ONjw2IeK51WPMWQFuNh4jfRJbspkj1M9Bj+ku/iIAymi6gmS0b+2LLQkB
akGBKT3L4Pj2C4APbyIhR1KKjOPzU0D6YLKrXsXhCn/dGSusSkeUf0G6hSLT3IGk1xeQQs0iWkDR
C1hVVSfBJOygzl7d/G8p+U9K8p8O+2+uFvAS//08uMM+IvJKu0Mnw8Xz5NDnzPMuFGiOAi/xbM/7
ehFqLgqPt3eUt34/GTvIBEIq2Kum+pR1qPTLOonrcdgas75/gEnDnQld3zMLaI15wpdD+QT1acib
kCUrXM7xD9cf2mW6wFnd/7kS8oc6gIri7/IJaoewE+n3zfHckv1T5/t8CWFE3ArWUqmGZvtqRFQv
NPRWWB+MUXUhbg3udxdZiNN5P1/MEOR8Kq7kZf4IcJs8Wz5ZfvZqbMQLEJNZ3tew1tKBVTEC+zlh
bOkv5C3D5z7QZFvk9nHyYGwNT703IvS1L5yj3FdBfTyvu7bcsV8eAQDYRZNCh7fBalGAOQ04oz6j
RLRbZEXEZpEVaeNzLIs1n2r5sKjH4BcDGePiF//5w6LlrVfUxKu2gRUvr4r650V/wX3mK4C0pVcO
+MaLUw2KGUdtn56V2vsm2vj8BKtaoDknMD908QRGDLQxKq8OUKLK7r/xrt+s4kU4CrpOgO2hJb8O
bNjSilJr6EkLowFfG2GCiyQvec/LO5HA0xyqxhbuka5JIzN7UVGUhObApkoMuKocSPXMqfQbNMsE
bmAQIEKjhwwmwgJItcJlp/1FrPeZvswT3+b0rqVlMI9yS+bi0tGa30xtTix1QnTyekQBeZ8jXNB3
7WyEUp+COQcoRlq+VfS4gs0tsaGcMf4G07QBkKjb9xOqlxw3RKHFYMZshAlfZRR+uD57SS7iPCl/
5bP1mmXaAyTjzUTbDwNcByRESGe2WGleWqUNiVUodzPrIGYSwU8WUY69g5yyAdncnABWUkIhDnx5
p1YQPmWebds+IcD91N1Os4A2An0Acp6eANiFKujJqvxSK8h+KJ6SzMJlbwRWW4YcAnepTQOmzwHh
sI/X9qbOvGm+rxInBMDCsi6yLL90zTIgwwUign1f/Er5KzRfePOa6xswZOLlupflr67S/T7VQ3Rh
A5obkTJNwFocrPatmIZFETqFdGxDLzTltSqfuf5qQyha6Z5kGasAElbjLVW3PYQYR4B+oJuI6bpi
6H5brPcMWkHFu4XKq+N3FQQtXcg2C3Of9kaEyzSsFDewxw7xGuIWVXiF8YYuNOJAw4W2exc5jRKi
XwGMDSBTzEFUlAZVoWysuYk1870V7KIb3YiojUfFC9PbU9rXhc87EdJxuhwSBDRVHlepQwJd0XGQ
u5cldQCSzpV2L6CBjQXdhlbfX5epvLEZ/NlF9kgbfZtDdKQoTpSlt6MmIcWLebhqUNtm5Emme3uE
6qmRRqmOJgLaxLxqHtReXBh0eOnqZIOufzzgR9S83IoBkzL/sjHBBsGdN7UhTNm280B2rCTBz1HA
Ks9eThwUPTRocak4cmx9FQAJtQd8VlZ9AJgYhJ+VzUwcaDXMp5+H+YNOXZ2gn8ZZnWxMyC6dALHA
uYIT1EcICGPtE4E0XbB0sGCVieUecx32geb7wvgB2inoiA/N5OpZO1PD+v6lkaOiSoxajLp66YKR
1gXxqw/q5jJzf1Fnnw9nKsPfHaQExAUTBR/NxBW9StuycURX3sIYzLlAXcY3ywcwqHwBK1SKE20s
gVNy7hT7TLL6NagDOAjyQg6kqRZJjNWwKUfbQyltWL83+J7ZYR4ffv6SayLMnxXzYYQ/L/4h+FCb
Qk1R1Bd/pPgWJ5PsGr14OJng4o1/HuvblzEJJhE2Nsh8VxGqSMwcnLCmD2D2CKOFaypefx7gm3sd
5wbKG2hQAAey1vMwtbZtDJKJAC0vwPJvMqzLxmI+ZVgUOpIdK6i0u5/HXJMj/kwguk4utOmw+VBe
/3zJl1oH3OISdy8UUjCw4uyuiwAfupuiRUhEQUdzOp/cLxtsvQFRQkBFDcJ88NhbzeVAJrguLhf7
EJEI2FH5tmhfjLs/XKIwC1iw6Hmxs2pX303xgnJATRJfEP/2+W0NTRqKqSUC8TqLDMouJnOOe0s7
cHvyUYqIRZNEbkvPfNnvlg7EPhCxGi64kcYqYG1nbG84aYgAmbOfC5wr+f9whOUJPuwDYcP9ljK9
ByAeNh/7sn7+eZ381dZZf7KP77D6ZK2au7PSYKcN9paabgADoUhR6qieDACLOdKlSoG6oblV4Icy
MHhm0DowU2iQOsZr0lcHkdBdW453snivDdFC0zzfEIlrfOIbA7IOJINrMIPjTXdXV+/5eG217Y1G
jUM/T9u8vyWIhmwK2G79qpcgYbaoCo2wcS6mELcT3JR1v9EXd2zhuZZ5sI23NsuDsoakSOIGdZ/F
CUsOLjlZrQ7ON4iH4/BGDX3Py3futeKe8yIkRIspoHDS+Z1Otl9zZN1o8Cs0PVZy9p3mXWaoPfDX
LJHXk6kGRg8DHII/6SZeJdEBM09mB+EWDY6ztRUPWh1aqNmMsxmM9rvWioMqrGNVQ5q7JsdS6j4x
gewDUs7tRe93zAwLtb3XYR5Bc2BdZ+c4Oc5Vp4t4UjMfwqM+1bOLPNFDRTdiNjcgu+XJM5WdB0+p
QOrtlgE7W3FfVohiK3dX8vouk2XQtBZAa/h7CNrKpvylS/vopmNcC/jdmFVomDWmCT5pSruBQsWO
uQTjlxChssIWM65qKOVUzgisbolYk92U8G6ENnKKyM6pL0v3WjVHn+YwT0nUUNFsD0Atb7EZSdsi
zLLS59ae5lrIoMHiphDKFhepqcZqdm+KKeJFGpgAGVnU+T02ysHti5s5UfD76bJ+gcmMfj/yAa4o
jefOmqdors8nKIu7SjCIDG+CXLcGMH0ESgzeUqPlqRMar9mtxoa3uuyPbUY3siRXmSiuAHiNEOJs
CaT9DLsLemZtZin8cVIxh4N6sJkZ60Tc9PzZcNxY5NYGujZXJe19xyljG2FVWmLFlc8N/DoU66aC
dk2HCkCd3A0tgVQ/6nKDE8BuzBccgPu+3bftUwoWyWT9km516kUZFXN+2VUkrgdkVXkWWMMNhXVB
rwIjmypaqFBn13VuNExYWapxyIppOwJfCKebXlV2WJa2ryq4z4G5nI13R97OqR0J2/JMXQmsHBXh
xEHYjEWFmluVY4GnIhqBosfpeIIaHrZud52Xmlci3hurYdvLDpYjA5CocIjt7uv8DdJqPi0vQVqL
alil59NNrZShCSwwZSANMEAkoR7YqkpAtLs+P0l+guFhMCC2AMNqa/bdTaUX8chRwzNh022muNVq
+PnYR8S5kAKCdJUtog52BYrWeBNHFQrmQHR6aWaYg8x3WvlELUSqFqDOAA1WZihylBuB9wFkQ2Ao
1/g9tPdSPVHDDZNJJR6wo1e0YA8aQYkVPEmpKM+6eOPYBXrGL+T0BLDoxaDXIHYYVziOtoKnPm8e
mQHjTqIEQOw/GrPlATK8ga3c1u0B9csfB6cJBJw29TrFGY60Ybqc4E8EPdf3xn1MsHYA0o6rvIIh
Vg2bmDka+6vaNn3gxN+bWaLG/G53c6ASQHABvdQZ8pMqsw8ig73JkB0searJgeGYdRIAL7gI9YZc
88LZquRkAw8pjTScbSd0amPD1QqiC/lR6MplXXWXVQpaxfTcMPVUjVngVI1HgOm2my6qXXo7qtll
pUOsc3RAhAPk3DWR6I3kQW0ASZgqFNDh+2OBUOtG/axFfUmPqnvPqBtnlrVVkZu55bQ4Ae1m9pKC
OyLhC8PLecuGPEQ+txGoi8N3rGoOs3iy1S1rfouWXsmm99TuVI/wMaFDoMjIhS9prT2r3RhZ7r1G
JIC0OLankwQGn0JlRFePf1yTuosO26IUVzRVPF2/G7h5U7DnyT0Z4hcwAUFiPwPXi9UCbLhiBsoE
aVf9ktiZn6uALrpt0FIWDMMYzKjy1nN977IqQN4aEaf3suw4l8e5wJOLWLYABLtWnFsqytcwwHKA
10810G5r3A2vlgUvnXLetQP2X5pc9QayAetqrm5pYu1YdmcrSMWr5x6aSIqbolSv+C6B1UJ/VXRY
Y81u0C5L3j90KTvWzUuaaWjt4twfwbKyCm9U+1Dtx13FrvnMAW8rL+xW7IamPgC868PBMqC14re9
7WsdA0bTgYnXVdY5G8hxXHajBq+kEQwh9N579H6gKJZKdKRagPGZzve9lp/0vvaUNN8JXv0/9s4j
OXI1y9Jbaas50qDFoCcOwCW1jOAEFoIBrTX21KvojfUHvqp6JOhGZFZO2yyF2cuMuA7gl+ce4dqh
l9vSVO6lMPolp2Jva/34VGsHtf09ECUmlDNb3kzmV7FVCvkxFaQrhLQPtSrgTKHaftU9FYXAZZ7W
TOu7ZWluFALMUlYVsa+dGBWJaP1RxWgTwZTGMeNVSJRDqf9K4X6r8rGILq32UdX+pFV3LdQcyrwn
mViE8SKpf+Rk2ITi4KZF5gpe4Kq6z/fX0GzpG/hjG9mH4+LpD4Nv7ZOwsjsJhe0Q2GYIi17zL/v2
uQ8T1xfvNVX4M6r1izDIDzL8fE+icx+Pe7ETWP6NY2rgTiRp5Blptp5AnivqDS71tGfaDdzl71r7
y/c8B0E+blMh3PKcVJz+rjWrHRnRTpHQCiiCi7jO7zX8/iqOeWYYgXMMx3HsN82bT4W3IVLmqdf6
vRojkI9JQxEjtzdvUzXeWSWIStTvJi/iWJNzyjjI6A6TMbmooFZOEq4mrAaK1CFp2Fn5TcsSUlpw
w0NCnKLrKn3WWywpwt+CDvkmeE3pyoQIBqpAv9ar8LbXKzcKQneU1YsBK5/aRyZCMFo1gm6jA/YI
+LLCRxVwRB/afSzPKrGafB1233LaGg1WHn59CACJ1CLn/3PnJdqmKbgai+POb/40wpOMmoF8gyuL
kDDQBi36LfILE5YpKeNMXaB3bIUrdG52yRrbSMGDRZqR2gg/uejfSYVMUE0LLzw5hRgLCtawrzPh
Z1r9alsB6nt/iFiodflKRmejZ0fTAm8M0mvfqlFJeteZ0cLoRb7OK7Jep340eKpLDdgDD03ZLLZV
UX8X/HgkLai5yrL8RiMsmYafVX/TjX7XC7D2mdmyUsP083BN80tyk2Pz5IvDtihau8h5A2hJspos
ejRgU/miNoo7+hdxx0gRm2Mp5fbXx+4lo/ftemYACojQuXRFWvIUVdSz9IHBegNaVGREpfYcJ5A+
SleadlL+zBmaa53Xc5eVdyWX19AsVcO4aOXWiePfmvfcS2tGXWsPNXfm319WekVpm863uEp804/t
LrwVbKSp1/I2darLdbe6Nwvj5dUFxyK8DTROHnCyP9bTPQCzSE4ax2P+zgf2VHvppFlQIV93kIeS
JLviH3MWmtwixqKbc7zXokIq622rCrtAIs5xuEqsHPBzsmu5ZRPUb8OCHOpidMa4P+Q6JxZptJV2
ZCVICZ3kmFsn160UHtIRPUQgoN6NbBNUcUPz+tQlzXdVSPeFpdihUT0NBa5JGUJUg2C4ENvgBF2J
VBw0gyS7eA7zG9QVQGPmTSxu4SacG12BLajoWCMsbsPJEIhJb9Rg3k7nSI60mZ6Znc6sVQ+O+grM
dearf6i2NIRjNudSqFLtL6/J6Vm5E9pt+JZNLu5TbbVP9PmyT0FIgwxm+EHKsrM5IMOGe4ouZ0b5
si3hcjtiiHZrXmJvvMqPwwuxPxINmIJQtz71SdJSUMwyk2tCMHrX2FYHwnybm/ZJckLXfxxOHWG3
AV25Q3HXEc91F7j/IjH+L9wU/BA8hWAVfblKRBJJaKqG7Bkg59RNv5X0UKMWloJx15ivXy9J55YH
WFr/XWvZk2kjctfnWlpS2xXhhP7N1wVmIOHj6wQExluASBMF64wlNhSmlp/XQQYeKgW2hHy1a0NX
JRL26zJnocP3q8ICMuFo2KedBmTSNqRWcr/Tu+tYPFXytYbG+L7oyRCtZl2d4nxd+fO4xLL73XK0
QFKkdszMvK5pIR7NIw7vp3ZrHeX9Wv/uTEuLj0RC9swUkugTLqZ3ZFa6QkTm3KoUYZZsAjs+prtm
wylKsoN9us0u11Q8M1a9/HbvSmqLMIesUqx+yClZcKCl35wSjhmKV4KytpicGyTvCy0b9dMQ61nH
JhU+gaj8Zc9FbtF4LWHrrLicC1bJAecG/vuSi10rIPnSlwZKyiWxsoXp+sOaS+5aicVGlfVdqhIx
C4urMRE8J/d5Wj5+PfhWXpy++EKwaDExygcS0rwrr3isOOTLwfXXNc5OrXevarnyNiI+ZllPEUtu
7Kx+Uc37OfETnzZ7lJ4C+VsaY90KvB38y75Jb2shoS5g2rNBvqEsZlc05HmLyBppzq9p29yUO9Op
He9aO86UkX8igm7Be/5Ub9G+8cpE1qOaw4V/NZN2OtwPrV12XD/GnNmuyaJ492QzqP4O40UUJYsJ
+I2TXHAu2Hd7+A1bsho2MxVmjel3bpGCWAnfmZA70tsXQ9Eb0xjYitfYsaEp0Pz6rbBbb7yfGY4y
ULxkwM/UYSAt3h6uDno9Yf3iTJBsqvx1bPFnTddSIc6cPYD8DXjisxwPgePi1VWRYXTCPOppYYeb
eD9zGFqEPvNaIZ+yVZ6kqZ4ZFmRpQLRjrefJlqdoPAFGuRYhcMG9uaqrOcg4ceIS6AgFuaC/KiG3
4z7f62J9rM3bQfuJLOe1w+S85gIZChFIz4DthXwv0rLPsJTYNFCyMrXdIF7dqGNoaxNwj/mi5I95
cSW2L6J5b3Jzk5NDGRanyrCcTpjuKjAaKUfQGd7HI8wNbMQn77qk26veNjD4xDh1veSY1Kh9AcXb
Uncmj3tQ8BAnz3qIsn1Idik3G9wnbpNBfGri8dKP0xvRlyBLELEqa/u64bhhNeLd0IF7WhDn4rF4
APTepbjmQYLw7ixEpTrAnSjczLiKwU/Se+smUdBXaOPR0OudJ7/UnQYoQR9qHF5S3zoqlW/32stA
+HcZaKcKx7fApDvmJTAsSUkpBSJEuccn0VWTYgjZhg6RhJsyI09embiRqtg2jLqNkv1a5y8QCvVk
qijKhD+e8S0QpINOq3mwHrxA2Zkm76BKdgMwIfhfnSQ3dQSUKhM/Lgrtb0MBE/IUhPCGfGi76ZjM
MawywIRAAE32Wo+/cr7wqNXfJz0++YHxaiTDbqrJWm+BXHKBqHLL28kAyIX+S50IEc5V1Q6APQ01
Pg0aDhDFKTUeeHJ5nEFb3oQGkcF8MSvsc8LfCar8LDPxV4ptH1+HStG50WIN1Ez9RW94D6YquGl1
MbV/0ulGlWMnAn8PuXF7uCl0qvKkB8LJG74rAxBsalxGvgEalp4q8dXXtF3UW8gbW8ySsm4zegLQ
rUmmWeUdpBAnjW64QJPu5M23kTtRTtQbeFsuH/wazn0Zl9+0XPhlDCWJ0S+jhJxOTLeDKB0a4WgW
2tYcVeBufIRLbauDafX6QBfmNNbJTvOyDYP8IGXksZP9i2WuOGkQKfZFobu1ele1YBTRs8mxzCtq
R1AugzxxZyeepqmuW0VnlN0r1vdWeXuQ0mOkeDK2CsAF+uPMOgnzale2OAXqBgNXuRJK0xEqfRME
0gXeTUczgOfbJQexGXZ9bcDrk69Ea7opW+lJ6R4lQ7pNw/TVi/HEURInkUbwe3p5IXZWla3k2Fpq
0mEoBidNO6Rlpvrclnd5fi0F1XVUswdhbGQM6iaRsIDw8k3V/45JNG+ibieiqR8aSK9Du02ma88K
XHG8auPpvkqQunbqg+w/Y9/NxRPrD3KvWx3jXTXYhZUBpjdOLvknJ199DozrOBghwvibIIXJFAuO
MFTYeXiK7YU3nRBy3sXAJKwc0OWHWlEexkFxJSI4IvofIq5SPZ5RlXkbGsyG4bWovmnivVjmpwKf
Lp0hrMfFVsUHaDDKU4DfdCp9L2vRTiI0GF20jYyGIZHahn4n6O2W/vzeyy58qCzySBsohTSZwQXu
fpGRHsc6eNVLU7gA32NVXBCnbOeDCdcbRxQdxXuWO5BlFHBnSa1ArSEUBi+TeatKvwf9OuXr5qBm
SY/cjQ5H4v9QsLFh1SCxmaWUGOXIqFwv+1mP0yaLy62kVHRgj2VO2nEuOq3C69R+dpJ6aDwCDLsB
gPJnwSLZ+g9VdFtkz0qGjUCN27H0p1O7g1LcjxClEg2kDQKVJZY2rrr7KHru8zs6K5s0bmnRvSjj
767jIaznsH7Bk4Ws9D8hPCwaidOIL97dVOC14d9MBqYqymmOcicq+lIYQf99fnG6UXqdHlNgd/wa
z5dsQYKaI2qHsi2dJlC3BfSvKDOudNbIDIe0osTGIteOVciqzoJZSNFG80dyuuhVldaVGMW37JEM
m19j9QevEuZfsM9lxq3y6HXJzTjiM6XOf1n8KGuBExEJHefVVuQ5Zl64kv6eJh4EaFxtnlmDHaPM
tt6Y2VZe2WQgHavU2glI3eOC1cNHDkGLvyTrOgMoHYaLPhVu5FE5RtV91ylXNKGv/SrYisq95dPc
S2zJ+h4YBGViqtVr1c8+HMFJn0NvP/EX9uGvuqtw/vFd1Hgbb4TxqUHbN2hRWkQpZ31Dur0K2P+j
bUpo+49WdmJDOhZGzCrCB1fJpyw5qQXtJcvZkQCz34jHMNhCMibXwyafBAh0YLRZch3LZmCz1d7L
kbxTtHKHv6vNycJWk8lu1R+m+RgZhyYMNjFcOWTGGI+9RGVr+2V8YTXTcQzVbd3gJTX2JEF8F4ra
RTI0qZiRoOfeiC0NjR7IWTUflOJWSC/1DvtSXd7FerWbNzGZTHJhRmUvIvNJzU+9124i60429xkN
lbjqfsUGDoulso26B869GzZM1w+6DUllfm84BgNRY00L2daNiOUwR/canPh8jllc+51xmUCol9Od
aLAfjz9luCZ+Bt9a0YBW640nsuSbCQvJcBkb5t6n++q336Nc2QbYX/tWjuKFvNa445p+UlrakFbN
K3uyfKji3ckafquTue/zeDe/HhXziiiFGVkkjuol29SLT1M97tlMscGRXR/wvPW2uO6pWfhdCI9t
+ZzTih/Uk5HelNVxaJONmO+xsdzmNMQC7D1yP3AH9S7QrsT6oRXx3ZHGjREQ+lXbVuI7TVFtDALr
RfycvNtp+tnjlCOlvyqS7PXpKX+D+J89aHu4hOIKFrA4wv7LHnzhey691tN9wSbLy9u0NIwKmlZA
9a2FBqMMYIn+6WpW83xnWHejWW+7+FXED3BS2LHTGw48G58WnKUQjEV3Zqo4suX+owlMOE2+G6Vk
QOL0x+XYn17m1io+Jc6oPpnTXTkcTeUij0t60CM2PvRyi8oJLfUqa6ydn3gzdO/EEgamuLWNlmmL
JgGDnrcxywusQpi2EOfIjGr7g2ncjhRIAv2AO+EmSvRDUfwB/tjAb2YJwIgpjx2aV06dF7uCVk1t
Abw0iB6svTS85MmjoYIGp/4O0hxN4epZ8VmKUxxnTLrhyb0UPgm9gd8fbghKSuet8GB9hHu5wjcm
tvbeyDHEyA6G8qxqtKgEOAPeSwNgL/vVBUpbuzSVTdffspOE3ZVafPdCmvg56ZjJKxSAm9nRb6gg
IFeoZYfLIuMQJL508n3of9PCDmVM6qYYFIVi5zYhv4ShNEYyJ7FfcY5rnnUp+6Wb40eqGNx8+3g/
jSoecchQ2ktBFDhY1ByGq4OnxdvpbUrX2xzLQ904+eMdQ0elXdrAdKniHzULtsV3DRDWFOOzxUIZ
SuGpzqGKKsVlE4UcV8ptw2iVu9cI5mgYI5vofCcZidowI5KTIHRlu8mK6TdWN1UsbxX8fTGwPI3R
9zyWOA3+Cj3xQtDDH6IFvVu5S+nDkDtmIwjDMDHlZpC6hfln5eJ+7tZCNBfmYBIyDHMJJBpVpGuT
rjdvGG1Gljkn6FsdNHhVib+wIZivzfhI/F1pASMamFq0cg6broZUnjnh0X8qDqJb28l14Ii/+ecH
Vh76lf6qKv/M1VY2gErRruMGLC6vtm0mQtbOYCXOV9v0iKPUFlObVfztDMftQ5kFvuh5CR5KaNIc
nZ6BEt0akEPYyRTO44RDrKGZ8318gbx9IOsvwL68KSdu2Wy3NSC0edTtaU9z2DZ2MDFe/wkw4szF
/X29t/vvOzAiakAH4B01DmZrV+GJo8zmYNiucNk7DYqhzF7znH27MX/xhEsRLlmOvmAajBgINs5s
WhG62hXsDGe64Ex/1K4628TPQXoOL0sHh8gtfedjeG3wRqoLIvPqg35qHjN7DSk5o6DCkwA2I6YE
Gsm+S7QLmFrES5VXP8dB+/vCkY/WTbOFirbvyb9uTpVLD8mJd4U721rMQMr6aDsHcXz4FQt4kjVc
FluVX+FdziFQ0EYd8fovC3ogldWnPkccpR5py2A3kobs/yMaNSEJUDHcoTNJhlm4F5+KLS7wdt1v
uiM0n5Gwx+SFmD1lbaSfG3nvCy9GupRqKWemuXB/r0uHaDqIInx25XsSP1gaFqNKAshwnY4XJM0f
FPQacgh1YLuyVM7I1HI4vvsZS+ZxkUuC7Cn8jBEVDhSO6af3O/iTXclEtQkX4gX+oJfJ43i3UvbM
uvn+tb9Br+/mXdcWEVsBZZND/UPbDtvepXF5P4dDSjb3mTlK4Spyw9WU4fMfHB43emkCtkHSPn7w
CB1DMczKp+hitLsL2GD3iFjx6NuyOT9VG/UUbvUUjeDXT3xmGaUHBDUZ4wWEcEsOudbmgRwNUNdN
+DuJMDgJ9ybsdN2awLEhWbMJOzu6/i63/KwtvXY0tpw3sHXFqtDhpO9r4UoH6AzOj9SRxF9MlAgD
X6aBl1mWdmobgPPDr1EtTgTKj6/f2tnHwBDBUNhpNcIQPn6sus8gaqpUEJNjG4ROwUW5Fyf7X68C
2QbbHr6Qri1Fm10Yd3JnwViXhZuE28lgfLOAxL4ucqa/igjtXZUFRuzhJhz1Mrh3KgKSBL4t949h
cYRIaOvjdSH9CDT1KtKEuwZmWRp7Rzmvjp6QOkYkw8mN7TT1bgnJ3lahtR+95LLMv339E9/UYcvF
ADk+ZjE6HhFsAx9ft5xola7BPHZG6TuvaQ8Ygw9J7vpoIbsr1qBcxRJtuJmINsdy2w063cE+1S3Q
O+cdSwXnA09Pd6OfuCs/7c3N46vftjiH9CKJXWIaNQ6hAmZ/QdI0R9zeReRcDPJhxM5Vy4yZyFpn
N4Zw3TSF3SFbKoofifDLDzy3Uu9jgz6OcFd13J4y6KAFPtrE4cTkxBbSr9mFFx4WYnkDDiXpODEk
b92OzdSOhlezVw5m/dSloisjqzKzetcZDTf67Ea2YEyEpE2at3H0AqMV1R0t9BxsKbjuKxzsJ9Ux
NByHAxkY5L4IrmMoa7Y/BBcaZ6geEEYGeUzCB814GbNsWwdPTSWBzT2O+FOaQXAyOmAFqcB8uHCq
FPxd6SGRveLp7ozT0zhbJdVPPQY/CKEi1L66UNraCBiZ16BPMV8UwrcMeIlJF7qgEYFWdoX8biPH
+SFHjTcm1kZohy1wLoItOu6KfxXW3K66+oApztpsODezidIxiJbAhIl/fRxqbVfGViV3aJd4vWlY
bvRqcrsuO6m1d9Br63kos1M6vYzpL7m7NPTLRuQcbX4zjOSH10HIJmB1K4rtdox/YhrMraPaqea4
iTxxo4/Y9YACfD0E31pun0fg3z95MQKJAVTDNogZgYfsoGzKn5UDWiE5M5HJ23u/aTK5rboZfvqX
nJHntFfj2Oza5/TUXszKK8uRN4Vd3Hpuvu+25f7rn3fmOsAS/PevWyyVYT6NoWGwiKVD7pr5LOjM
wXz3WK9vZoC/oP8h9uWKX9Ja1eWi1kodqntavdGQuUb/awK3KWCvlbODA2zVUPulxmsJ1ufOLO8f
ddEG0zXL70OLFnYAaqnV95qW2qJ4oYQrPmvn9rd3dd4E3O8OKQVAwijoM7XCY24Q7ZKvKQXXKixO
n21aKVo9UUGobgcSfwZWkq+HxflRS78V01XkXvA1Pk40X+rECvNd9F7OnOVR3gY3862j3HXXsh28
eXkWolO+dnvL1jcYQDqM2rvgKDry3vqOF8c3pBVXiZs9iqc1i7Jzp0D0yv/124xFF5806Ib0Z85i
rXi0aqBp2B05nFCJNdG49pVq9/XLOL/BvSu44FuYTUi2ZUPBIbGNa20bfJtF4Br0ya13wPb+NIfN
+zbYbfBSiquHwLcRs1hCaClgXibpfAka+x8/BkEhoWCF1Idz/cPfK0796LvhY2gru8HFWnUvn4Jj
crl2tzvXc1dFBaBAIsxFIRDgY92WsKc2ENg8a3emyMW4DMj0BrblQd1r35XDymue/7pPj/mu3GKl
JDrPn+qs/IuyM/7Q9h6OAoB8B32rnv6JS9yZw7Uq06FWFEQsMNgWC4KnyOjLY+ltjP95SX7P8ZHm
DVpm0nKcYO/bXKU20eOqL+K553xfdzF9LaHqrK4CVTQvi0NgBwDbjnCXnJRj5naDjRBo7c3KZ97s
+4qL2TwVMxOypuKMjxhbUO5g419i9LHNtzHGcXdff8k3pGz5Jd/VW/JsIvJwzGSkXnQh3A+OhJ8J
yQ/74dbfWT4wsltfzsQUWgM4OtuZy4Vx67lYytv76HVtizuz7r//zEuEooYTI7Xzaol4h1ZqnLUI
vgh/6Z6+fur5JX710IvP2tZCA0zsd8CH2vYv0sg/w7g8h3V8eJ7Fx9TS2DcH2iEgLvJxNoOE5QPY
NdjCzjyN+9VpeQYWVWHImuxpeETgPfJxFUA5YBpKy/EeA1QIy/Gu3c4fDqXF/usXeOZw96HQ4gUm
Y251YcYGjabF6RmibWfRh/7Xt+cPVRavzwBo7qox7LCzeopUXI3QT3z9HGe/ELdCLMLg/GO/tijR
RL7f1qH4l8I+xZF0I9zN4ZnFk3Ukh1HdSDcrFc9N8HcVl9TDNlNTw8tH4NZLIlr35U5AC4J90kzx
6WlF/JtPqC12xCSQ6pZUq3mp7pz4rt2ll/NSXR40WwVvW4W9zi3V759vfv53Zyri2qwo9KhXuqOd
3pXH+Bg5nBldcTtyfk5vEGs7+X4Ndl37ktrioJqJql7hOUfS7wHj7a0EXxWXneM8rxO7cFZp4mvf
cTHXlNQaeiGnniikF13vuYHi4cR2iMfXlN6JWcZ2Nb2IXWCPLW0q6DpvA+n/uzD+B+y3d3PK+dH8
+F+vWRM249WP9PV//8f+R9j83//z3oPx7Q/8pwmjIf0DY2EMKhSLeyfOWHy3/zRhNLR/iFDfmeoK
RHjk3Jxa/tOEURb/gfknRk0WR1K8veZD9H+ZMJr8qZmwzh+cIRPD/JdMGBfDBpMJLGCxiITpDAP+
EwhfhqLe9Vn05qMdbYIb1c13qK+seCNuc0d8XmVXL+YjBTUZAyZdIfBVVYzlHSev4ioeaxTGHUi/
eZTdZJtfki0ZOSasEnveHzCSMSH+Pa7tEktnprm2gnmlaiE2EFX+++NaIMHtCyurl0m6D/fjQIMR
TuNslEYIVocbPeFUI94RdrIrXalnLRrtkAw23AJXVsHFNWz+IZyMyU8XYT6Q384Ae78oWRV50kVW
ym4hP4nhr1ZciVBYYn9/FaBRx96Lz9enc/8Uc3aZmoakFNwuZ++pwFFvym/Nfrwp3PxCnPspJzx1
7tRda0M42r6bATd/HV3eG7Atz/9/1dfxsYWmiGfu8hJY6jAY0o43XXxjReIbT+KmwXdacsNf61m7
b7DsuwPUX+UMLKG55NBaWcZwTHh7RlHcyviTG9CXB6e7Trbem7GnlTKiSNtx1gD2pTnMW1HEUVhx
GFh9kVz58SO2qo5BVCrJ7vAtuoFt8Nxxl0Ow0uzW+O2L482ykrW4tjYogOphoFKt49s0fCOD0Fa8
PyvfbHFa+1RlsTNPMCdztLyo5/eIjTftDq3uNr75J3puZ9YAfOg0fdbDmHTeF29ONcsmQEQ2fy6O
+E7meFClve+mgwcYzZjqJdtpjnha3ZPPvcd3dZfX/1HpoelyeeO+EF/hi2Yrp4BlB82tDBAhY57i
2dbK0fTcVMcQ7s1yjhvj8iasB43fBVAGXGU8mYIG8uC5X3+4s5P9fYnF7VfUShxNB0pYe+xAINOb
qIt3wmbOJ/B4uplXn116dg/SUBzH1dP3uXXVeP8D5vf+7ow1gJOLTcUPmN1t5R8RCXHQM+/nFK5H
EnpP0i4/KG5lj3v40MZreT2q+/UJOY+a5SLw/lcsTlxRmPWjMr8GdTdbYc7Ue3W7fteY/5qvyiwO
Wn0TiWYOLOq2of8slnh7NAlyc7g6giWsnc7njeCrYouLTWloeSnOz1Q55i7EtdA/xjsRcEPYpdtW
3Kwp4s48HM01/PygedAAkxdfEgZjak5yppLkeGkGfwSQ1c7g39br12P23Ir9ti9hCoVMggvixyEz
Vr3cdhG5BOpuRgWhFOWXxFldpRcGKT+V7V8Lv5XVVJozk/F91eVCWilhhLwmR7p6GJ+sLRPEmS0Z
iW10o32N+GkVsTmz1H2ouFhUkQzJhjAUKkE/KNJnICzY1FiKvOLs8XbYgTV7aX33ULc6X7/is886
55ITM/yWb7R4wwm11ZRgAZFA1DHCAEjqD1+XOP8VLRZwhV3e+pzF0MW6Upod7LL7hCOVtBfs5ORf
Qh+15xk/7qHgri2o8xD8OCXoabLVA+KSpEGkxsfnyjWty8cqw4/H+G35JIIal6Nnrry8ZdeezVDH
7worSI5qHI2XwGlZGfqg61Cz5++W36k/8mPAWBngdWFQw/HJ/LkeRPV59pEDQTWJ/0AEs6TqxEOu
UnXmgyt/ONoRLmpsIvLtdGOtHXbmJX6otLwVT4mEDpVKYVlsNbpuQWbZYb4SmHDmGMgDAWdIs/88
bZLFOXcaRaEP5zK1O+LssElf5vinGFh28m3hsHaslublcDE2FE6c840LktyntJOiqElj1uL5q3m3
RAI7JFy4uY24l0btZmZczAlixc67yp9XpsK5b6fhLz/XxYxuuc8POE9hIangqXkcj/IRkrKjPA8b
83eJm5Qb7JPb/mdwqa4IOs98R/B9k9nH22WsLjaj0SumMB3IXBE6LClUYku1rY/v0tcP93kpIQjg
XZXFLsREiK0ioopa3FhquhEZMP+DCpKmc6UViQ3VF8+RxGjB/a7Ht7XL7tWq22m5tKKuPPOBVBhX
/11i8RBJJJTZhJGd6+mnoS5tsxsJr7vM+oevH+XcIFSJEuJub6hEM4mLBYrhmfpjCuVW3SnzFrOd
Dmm010khI0HVTneKsR37k4rbsdDt//VVX4dphFSP0c+1frmEdJ6I/EaleIyTGkHLtmesdGDPPx9X
ytklAC7OkoVjpHmBN/+ouqTp+ncdxtoX1e/sukM6t1F22HZd+dJmfLB2ohNv1/CDcwMe6wUODWRX
sKQsBooiyyHJV+ynAgivFrSziGzcmUiZvv6KyzbmvAGQLgzUMtON8J5dFKp7jaTKgBeZTK14w0bX
XKZQ+jZqFkG51YPMcLGuwYS2VtNk35bd5MKFl/t9E4eC4gBzTruyFnzVnVIZyZ8MjUjZR9jNwuQO
zZiWoBcplwmN69wWK02vUS4PhhP2wnC0zES5yVMyx5yikvps03iVdhn3Kux1qUh7dAKkm+OiF3go
xaegRlslFr58SgjAsWVLaKHPkwP79Tv5tAzMLg3gVNxWuLt90rbqmRA3EUoR3IaFq7JKBxgrePZ9
XeTcnsHuLhL/xf7OvrGYPpoiaZMwZRp7hrQlFxcDCvVhvhjqW3FvTisLz7nx9L7avGq8u7o0GgkW
8ZhobtC0+8QrSFvunX6tcyDNx7zFxsRDza7gLAviJ5itDv1KzfGaBvVStto+dCUsgTYzR7zY1auH
zrVqi90dY0GN6FWqzQ4G3SEC4Sr2sG6gWK61yD6NCabJ+wdb7PCW0eo+CQSaK1UHDadHxcxWBsRa
hfl/f/eF6prMMaGmgonjUkheiZVVaz6/n6+OH59iMeZMIZ4MqOCaW7r68Q0sOmYH1Y2cZt9CO55f
IPood05QWAUl5je0GBosojNHk/cokVz88fnGoh2yTI0QazLeTd8O98regu0c3aXfzZ/jaW2HWHYm
5pXtQ8HFkA98kfg0g4Iz7zr4Hp9m/nHIZQT9W7Nb75af+YAf6i1WUknJCKw2qSeG/Tfs1x4bQvhW
pvFajcXmjoauLJSWGs2E3CW5tqw/Xy9LZ04P8wGLpECwY53t/eNXwo+rqmsj192gHX4jasnG7Bu6
fLRwnbTyLNLZh/m7lrKA+/IW9WnbIN+djXEwzUiIRkp+glGVD74duL4jX67pSpZ993lQcGwl5k4T
dcDx5b6qF2mWCUM516yTjXlMfs0OENm2vOLw/mi5v/yH8MG/SH4Mrnqh7kOnPhkX0WNzOe5XcyrO
vOs5BI1IKA6dKjlVH991VAqhlwzCX8tXdVBttGWeg37HHp2IZFHJxb//tAajfd4JrNnsyJiJMnzi
ZbqbHLf5gGRUczXsIjZGYrmCJjwlVbFyZP/8dB/rLBbnFqAMd+q5jtD4h9zLh0NaWuIG3z8FUV4/
PX09cpccJD7tXJBfTQzLzDdeDF0ByEOMx1hzC8T/31Bn5lepG12nlxgRmRfqtXmtf7OO46G8n8fW
2g1F+Xwnm8sTbihyMlWxFvn4NdUh642u5XlP2qa6aEF8hY1+HB4Sh296jA7IH0kCPmQO0ottsVdp
BU/H+EbfDkBc4W8NJCHZy5votl9tw8ylPy69H3/aYtXIO10ZlJKf1kcphNynVlcJNY+hR2t7oXr9
+jusFVt8BiMOpJZfx7lGsKxjPYQogs2yxr7Pw6JA97IbmjnKv7p5Lo5si81TyvsolnpdJVrtesLl
IPj59UN9RoAWBRa7FyqD1m8kCsybSXfAKSN8g58vZ/FOuh33EZD3z7U97NNcXVSd59j7M8FYeik5
y6qLFZu/6b3sujCC29yvopW1+PNS/GGELOVaouCnEJuxzg00YqLH0s2wPvz6FX56lnl6IqgjHEfS
ZJbej8/SsDvqdZxrrte1dl9cCGW88dvnf6/I4oUZU90WUkARVYm3sDZ3CUksXrEWQn3mbPHxYRaT
veuLbujxgAavniP94qMRoYVMNjhB7yqsTg66+/WDnf1A797eYgoPdVyqZcYHijN0J9Dr6Tz8exUW
87brzFAeWyro+Z+w63bKsNaXXhkBS+2M2BRmqFa8NKt80EY05dXTWN1//RRrNRY4tBkmyWBl1Ogj
6zlqymcImrdG4P1PNre/P8fb5e7dxKxQdqaeRpmgJefuoff3zJ7NyqJ2dkd5V2Q+Ub8rYgTV6A9k
2rvkOV0SM39pQuWfKuuUxMGdIjQ4rU/ySkd9/sqftop3NRcLaVcyd4uKW6mmqY+dKNzmVn3VGiQo
SiBufr1rfeLtG7VeqXv2tPCu7mJ1UCqlSH2dutz9t2mEbbk/upVgbZLk31yI3iDxd691qsxWUCcG
uoKkw8LPlUwb7nPByow9OxI5aZqzeybEmOV8ghhRJwZPNEzDRisb24T9MWCh/fWAPwNTsRT9XWc5
qwZPb9MCWxxOtBmpBm5zkRSb9rZ+SbaBg7fzhe5dS665Hy6j49ql7syqNNMQJJg7Om4cS+JoaYpC
pPbcWcdExWom+RVpqx20M+eJDzXkj7MgSvpGFXNqoCW2J5roA3awdCiem31IkGnzA+nRbVZukHyt
Agxrz7eYgWY3JFUfU7utNoNDcMEuim1MBLrN/2PvPLbrxpI1/S49Ry14M+gJgOPpSVESJ1iiJMJ7
j6fvD8q6lSTOWUTVrWlPMgfKVJyN7WJH/KaGNfTm08BDlzwZVkqPa2EXm7DKu1yX5rA5YGeDq8VD
6P3zZbMWYrHfpEwuVRRmSJbz7I6m7r2CuvnnIS5sAFA/Mskc3SuVGubHiUOgJVfTiafWoFO9rNHl
zrFACFcKmJei4Ipj4JuCwwHtgY9RDDUzpDqZ9A3+pgcxk7ayEpzMwl858JcMg/l1AaxhxveaFAfl
JfQm9zNxNEhhNtotEkiY+829d+SWwXSiafNFt5FYcrPVssmfBtziQP4Qd7EWhKKYdeKIO9e48hus
hY6KOxdqKrrk5W9hoz7ijOP4O2Pn2cm+vwLdtjE3OKpeRU7wYjrJVeKI69WVs9obDW3s8GZHYyYY
o56P3z3t0mrqS1PfTJatbAHRuGVPWRwni824iqY7W62LYIszAJ08v846DC1z2srInk/hGgBh/hs+
fGYcfzQd00SKAxZKvYuELqwHvGXyyNyklCUeIx1+6EafxCF49oKKmndvJEW+0xHeQ+HMNx9F0zOZ
kVSqGtTu49a8yTUhTlcygHPs1eIBsPhZQlZJelryAFBDXHO63lbz6Sr2n4O+s6XxuzfUjufv0PpZ
2VXnCe4cGPYxzQGZJb9sfpjhgOEvHpsA28ofcLlR3ZAP2El0m5lxFz+u9TtWAy4y98iv9CaOCDiv
cy2+UtzpFAu2UG1nxFJfuOjurUz6WX61GOPi4+JxA7kFsQBUX3Ze+nVsvycZ7L6XVnurgEx+fhpe
fEHKtE1Rs6TrfQYVpIFWDWJJcxE+FqSE9o9zreEENxLlHtkW7Wy3dn+dA5YYIbQdIGgz/lZbEhPU
rpKztKAXGF3JR5z6+rfBrW3p2/xmwaPnVREpOM3603GwQ2YHaa/7fr/arT47KuZfAZ1dnitd0hlJ
KkDOxLKyaX47I1JzEx/1QzLzh07reqFnB8Ui1OK0HAfBl5KKUK10HdBE8bGf+XwezxLkPxEoL6lc
bJZuLs49OoI5dR6R5pBBjaf7GiVfjWHX4luC1xFmkygvDKvg/ksrFSv6fwVdnH/jSFm2bAla/TQe
i9BOf6hvFEzbm3qHqdbGb3C+ctAdm9kFxW6tCnFeqF2MeZEG1ajWd0NB+HJTXCnbGckIjPmgg7mD
PvEs74O1RsX8N344jhcRF/MoFlXE0UpE87p9jidKwxFS8NTLVEebbedW9WzPskwC0upF1gium0Yx
9uN1FtZ+E+uJDIoobLytkTTyHSbC4dbXwDNGbZ47ZSM128/X0sUPCwBntkamzXjWYhb0PPMagNxA
UfWdtoX5/tW4CWi+0gacmzCUzYxfn8e8tEMow6imSG4GbGox0F7Cq70BSLnJQ/GxFpHyUrT87fMY
Z4+5+WPOohw6tVjeBYuDtfdxs/TpMmxEFKnMvtmSSNsDepGCsfJsPO+iLkIt6iIRZvVhgc0uSLcq
dSiU4c9JRgbQ50QXDZPAz0d23uDkLAVRD68eygK0hUW62ctl4NHoYSvIYXyAUCucolLuTVuzEgQE
It9KbRgOEp44hpbsWFTqXT7Fxldt8uGQf/5rLixahj+jqESgjGcHq5p6YmV4wVxSwzcsQSdUF4Xv
vabfdvLsmjj5K8ywS7c0Ef8IrRgyLYTl6TeA/5EtKsndtsPxOXMbibrXDNNsdsFLdL0GPj/L7vnc
UAhwn8BQm7xsEW/0hlTT56J633C4elPlNnp76sJOXTnWz4FwfyJBXRFnLRm+5scDQBsTw8qVOZIz
uP2zELjTAcrE1roJD95PE42HK8xOTtrKFF4coCWjdWagwM+O/BhWtbLGRLRH2wjZuOlRHA0s+uV4
5Hy+Ui7tE4AG5B28kFTQQYs4plIUYT/6dJev8cHD+EvGGdEJEC+8Fypbqu1RpuSzkr5eGhwYFg4B
hobHxuIcqMWAZ6FJK0DyPZRDs+sYpdAce8HPB3cxjKmJ8G0gmaCz9fEbKmRxQFhavuH4GA7HWrxR
h7Vz5kIOwyMHtXOQ7UT4szHeFY3iTDY8xWeexqO3K7a4D23bK4RMkVZfW/OXdjVrEDAriGGMQ+YT
/F2oBtagQDOJ+tSAewYOeJK06TML+cnMScq1K+jCWa3P1O7ZtPYPi/1jtEzTikyzJtb9UT0axVPx
hN73YXgQtFPxA7XMGUgYbql2HP7zSbPICAExQpPiYf0xrjqMSWsplK0MVFdr9VFJT1r95fMYF9Im
eDJUx1h6On3BxcIIxHRMdWSiN4OVQg9AkRLxlS8RbmeAIHaKLtTol8prmNMLmT6CShjXmrRm4Jtp
iwkshWDqzbo3Nsqj8ah/4bNuQffYY7bVrvufMz6l3xdre+3CAfYx6rxL3i0bMatyQRU7g5YEd+GV
8c3wyfLLXQzw25ddAUmK73DZEbz7/CNfHi4JDOc0r+czfhCHVZVW2WhszBdvxD5tFwqb7pBthc34
K6z3fnUd7Cv6+WuB/yBGPiaJjFgGp8U1rGj86+OIEz9DfMdgxMFBPOrHWXPDsk3eV2Ho1DfxZtqb
PG6GjfVm7HC6/CZuRdf/OZNfPv8CYCOI9PGXgGmBgGbOP4ZkbnHQJVI0GuiNcBGbFbKgQempjmnI
ApL1SjPudS1id7U5erlRX5bdVTNF8ZVRN+LW0kL1vjYHrIVzj4SPs/Sgj954TAVTR9PMlG80HfdP
X83NXWyoQ2gnVh/dlGqHx5wgIedc1uZVrZvyQfA086oYDW/fhhZ0Q8usr6J0Utyh8+AdlX33aqni
eBSmVNlZYuO9YtOmnqwm9Q5a6YfACw3ltp+a6tgU/m9FaHk0Gkgzh0aIVnus4QRVWE8hS80ZJqFy
+zbJbrXaQjYr5GE7NDp2Ln0S7HHerHeFMdTI+PTK9CtNk/EY9lSTdnUS6PdK3cfmtp/qHmnwtLrr
w6KwXDHrOXBCKQivjVgxkL1qtdl2S7fyQzT01pNglMkzvqjFgy+N45fEQoUYbKJ8LNvAOE3ZGOHA
NYQqhVPPV3Cek7rwRu6y8lb0NenGRMB3TwajO5WcWN9RATeRj8Upt8h7HbKJ0aU1zrytei1JpXlv
RYMlORKy2MONkQvZM84o6DWpOAo/6chb7fAkHL4oaqFrKKuI9Q6fdrzTo7GtGteYqvbK8P35XZ15
KgZfSfZieYOIE4AepU8+4JtrqRRNt6wDHAHTCSaYKTWvXoo3YpRU2kEZEu81qwbzxHcZdpJC4Tse
zFp3lELVnwUzrTOnTnv9kYZgjy8xboSHeqylL3ofWGghq2kgbjrkxH9o41C+Jl3ouU1bIHwlJ/Xg
FIwUy0u5aRKnDSNUqmUcEx8yTxzwvxgi/6lW/BQTzDQOjlKiK18C1PLvQzRT3aYeSslOy9S78uMS
qz0zSQonT7IYtenW0iF+++ZIMQ2hM6tGgttGF7hPHZSW/ePkMzpzYh5adEKp5xnYJqLq5YRpn2No
Kne2l0IHkPNhNo3VBNcSO/zS4oCtHmWyA83YOgl5AzqnMDpswrp2o2HkdzALzG+x+hCugnDwd1FZ
hK/lFFZXyIgXW9Nror1qNL0T9W1xpYea4uZGQFmfks2xMppwo1SB+EJIu6+N7xSIbnOKUs44iZ47
+n54qLROxdmvNw/x/ENkJc9x402qrSwL1DPkiPJJmTd7OYjwtijRKSdFx+ezFWZp+bHAgNQzDp0W
5I9tg2Sz0LfYb5S+eYyixkdEmecDlaL+USLzxfJwRNcZyTHsn2Uv8w4xHOpjFQwZytoNhhEebgG4
yhZOFvegkPFhUOzKHDRrm7Rokw3T6N8HmpcEaFQHfeWU0YhitqmUWF6K6INlbQ26KaoEW4YtdK+M
KQAdY0pwg6qSabr28yDeKSBsv8OjANNtBN+UEGB8bDL4vjcND0X5Dif2Ttdvs8CwhWaT9/VRQRPN
Sy0HWtfe6DGob5QGS2a1Hh0pNJFm9UCgjFzI26i05G3UdO19Z0qFZDfDOB4Uaxpdq82zY1AN0X5E
Zc4e1dPIzYqLSTwinizbTYk9Xt550pY/7k5TNw64V5XBeC+XnnASxRGXER+56ZGj9K5LrOho5Pks
bm3WN36bmnaIHP82ikWUmcdgqk9a1bLfYXQf/NGDxYF+ofKYVknw1vihf+pyvCXUKJ8e0gqWRV4G
+dYcJuumUTg3BFnzH+JRmD0c4gkhMkMIdnrRpNvOmNpvVadEN6Yxmae0sryHNkBbW/K1Yaf3IZ4s
dT7emV5mOpqfKc+1V7RflLEHfwbR73UsKqy/wyKIT56YRfeB4eHfmWftN02Qc4dyRubKNdNp9QE+
dqM1vqgK1IUwEvuNl4fDaRIGayPFyRTYWC/BC1Eb0UEdT7azAH26rarlbTzreosPNTTg6WEyEqTb
h0GOT3UVG4do7MzvutiNsk0JvH9NJDNg8Hl1P3K0fKuszP+ajuqE2UbQXXfh1DUbswc/bw8lozla
kSgPV2afac+wxPAymASludWlVt4Ochj9Ah5u3qYsYuxc4rh/bQ1p3HVCGtUo4uPS7GLAplYuD/II
l8u2jLhagZi/0Meyjt3kIanoh+hxRxo6acDCDYxR6lq0FTHu94kuT8e20BuEvHvfQtxGlFCK1Ht1
l6Qqari5bqFrmCIxN4k9T6O8vkv6qpFuI6Vv6A2PgdBtQiPvvgpCbT1arSbvREwRQuT9cQ7A2wbL
AOxKvLC86yxL+NKzY9F5F5X7iet+V9fYVphNHe593yg3w1B4b9yN5k0U+wjlJ5H24CmBt4tbLhQf
H+QvHNKTi/E45fZJ7rZCCXpu6rqIK6Vr95LSZbu+AQ3QShWG76pPauMZWNnwcnCLCL0k8P7twcyk
/A6AofeQRWqF//v0s8wgzWpaozmc6tjVDGP/ElDu2spxgPpwNVl3gzVVB9M3lE0XBs21WQgPZi94
TmS1wEIrGZh+EFsJTW0NR94Usz/DTvROv/JQWEBGYFJFXpT4yNLxswLjgCChREYQmifD68rBUcsy
rWzLzJkqIRN7CRBFCFtAw5s4tI2uCu7NVofE63EL2IUqoOVhCon+KqhZFzmFgdVNpmg4rozIYdmw
r2MT9wy5w8JA0JonssXiusdGQOfc7UrX60Ht2VC01R0n3WAbErLhEn5tbtRX9Z0Zy/HVrCm2EbFK
32XxNPzMUi7CfMjwb5XHJH9SUcbPbJwKRAOZdxGjpVHxhnE76W3+qE9tjuNb39dvbO3qC5rewje4
Bd2L5+kljr8QLLYTAkvXfhJjuwCH2jbKNOj2Ytp7o2sOnrTHNZtcJPTsDgtu3IAi6R4DZZADFdhU
rawwsS1Pmufxco8adXQb3/QDjEq7DCtaJYssuxRzU7gZsnLYZ0E5O1Y0qDj2XlnvY0lR3wKuOiz+
6iA/YNYR3cdZQO8hboaXmEvNMbJ23I3V0G2iqhps0S90tzG6186ICqxJDaoGgczNHEX0wqNQrPaS
lpUo+Pnhq6KO+tYvELzMphZkd8LWd6SYHBcvufgbiWSUOu1kIMUZ9j4ap3GvJY+C70c4QWdJu2kT
Bdh0KkTPGv03xzfN8HuRWZNTpEhtGmNd4m/f41Wi5VaJcYE5blsNz92UisbekMuYSmMsPDZ5Zm37
dr5k4sPsOyILb5mm7yWZFEUw5O+QOJ9Ga5f4as9RS9IsOa0g69de3U/SVg8NtXBUsfS2pOoqa1Hx
qq+WJwLf7KXiJu2ZX6xW+uSmncLyFnNI1Q30SnqUOeV23EXJttPH0Q38SVftJk5Gp1brYUNdS911
oWwVVEGrZlMUfbINk6YjlQMavEEKjORHNupD36nGKeQYx8m6y5DaFDul3QBkaw5QeNIvqVmUliNp
saa7lWTxEXvF2gWaglhjFDcvzRBqzlQWub9jEsw9ebV0SxG4ue2zbrgb9abFGiQt9B0ZcHTFUdMd
DUbk27U0+r9Tq7PewrLhik6CoF4pC18ons5dk7l8ggcpA1u8+XHiySZrolDjXUNZdGatINxIdtKm
uV6TkpBn8PjiSYYYNI8x0lGCLhu6GTX3vOIBsZF3xVX7PHO3vMTmTCJt2gEv4qUIW6TeGhj/Ybvw
xTjEXz9/Fs7P/MUvoOjA85+nMSroS3CMUARth20O+Ac5fMFHxcI9xVd2nwe58AjG0BWcvgGLnS78
8hEc+QDdBTGlNf4mv6X4bxw15FyEn4AEtiZQ8vpqdMtthwC6Mz1o1+WV6EYbQ7ATx3/9/KdceAS/
/yVLOH86pHHuI76+4YVl++MPq8F4bq2ZuBZkURCupK6ZsE3QMYp6azu8lCU70lcm7kIp5cM3VRbt
ttkekquMIPJO+qm/8db6Smnhpt723/w76617kU+oyqxU4i4ul78n8g8Q5F39BttcE/3kTN9kYuNY
+pOfrLGUz0t9H4e1qEuhHplz0jMs88voRE/eW+ZyWgs3sdNsmueefzi8qL6u1TMvdLk+xl1UpjJj
SPoxnxfG1ttJiB6hWLlD4flYPddP3TU6zusU83NYnD4H/UMSFaW5tP6xOJQGU1VWIkQW6RbANmj0
dDaFsPvfPuitMrLZDyT7yNySJLjr/cTV+IvGlFpGWeFPTKeHIknlIk5fdPRLIrc6zd296EF1m42+
zcgcrtdgeZc3yd9jXxTGkN1rEtIWqFbeo5Q+zcDDcFg5zC/GABdCvQ/9WxoYH7+vEpZkcCLj08Xv
lnwXtaZbraFyLi7YdzHmP3+3JcpBauJ8JAYwho3Y3wd+AIniNFRrkNDLS/RdpMVqkTw6lFJJpO6n
/Bbu43tUAq6MxMU2zB33niPv1oj08994dju8i7hYHz7i+wiOzt8vJs0JTuoQOVl+Z6SvtVGvNEgu
H2jvgi0WxJjK3ZS2f4anbMH0ZHb+EtzqbosmcfXso00cu9lv0pPPb4QL7UI24d9xl1dCYqiCGmvE
nZtqPijAfbpD2/HYbaZNtAnu1xDmqwEX18OkF5oYzV81uSp/ZAd5gz4O9e+U4sNuFkRY22nnHYaP
A1zcFEIliWPtcbRZg+nk/VtM9pb+zPMnfLI2XrXWfl3ZEMs7wkJSro/0eR4tuz7NWjlI1YIqPlkM
kgoM9y4aYP+Gi/E8jrPViqsHPZQZybPs1gi5rBRhBFVvVjjlysWtRr0taA6xbpw1kt7FrUHeBApD
FJHQW0yiQn051WKCDRVbnu+adk4cfxcxTEuH1W7NeWePKXwXbTGFKISkoiwSLbtKIQHmO9U1f86d
vcxZaxRcuuJ1LiN0XVTRACPx8TyLlUoVe3nQN1GtyNeCEI3b3q/X7tvzRfKhLbLcdCmycbkpDQay
3/eefMp5VDfBwWrvVzb3xTjQRMHdknfC6f04mkGP5cSsReLspq20Le6aX+lR2MzmXCiOvuhb/TSu
KptfaGQzundRF9NlYH9sFcpkoEaHBhc9ntjxtim4p2SznkWcX3Ifgy0mbJI9urEawTJ5sDvfB4KZ
ODQiPv+S51HIVd4ti0VeZnqeZObZyAvYSp3Kv9Jbza7H58+DXFx7aCRpJuxEiMeL2epUseE3gCM2
4uSgtv7O66XH/0UI6LWztomqnjG8glgyRpPkf1MF8bdUDw+88H98HuJiWsXX+leMeVG+SwmKLlaD
sSEGPrCpC1wj1O0WgFHqAkE+WGSyGeYInPi5rZhOIe3XMYbn654f8O4nLHIFYcQ9Jwv5CVL0Uprf
Mv1abyWsZb+uDPXijIE4APgiGbNO8sehpoJWlAFuexv5xbuXXONrMJu2ueqtMdrA/JzguAbCvdTH
5HWOfMwsOULyvMgTStWb5IgTma9r7sCLJr+wQw9vZtDoLB8a7qST+JzTXZ0w2tkJoS3ZeWx3J//Q
X2n+Vkzh0TjdjwFo4i0mhLg674PT/0ZYcZ6Av3/nUsxZEUQzghIADX6LwGHoJJ6dP2TbYBs79Tfx
sf+GS/U+mnbCYa3pfOH8+Rh6sY+SQhLjLuYTDQV2og39SrVxusG3rQKD2Oq2HjVXCRM7S54qY5/n
azIRl3fAu7EvDsBUqzHTVPkB3bZ+NnfjRk+P6u/ZPw6f1SMpwJ/C1fYYut7N2tVy8aR6F3uxJMc0
sDpaCTxq0uBeC/VNMeBq5uv7laW/FmdxIgYV3DcxMbgoD32CEwzf1HyjpI8m/vx4mvsWups/rhWN
1sLOf/7ucEEBsBJ8upd0stEChB0fl7dRtJbEzZtomUu9X7yLI4z0QGu6ksH9j3FI8dS5gL9Qr6U/
a3OCPeN5nznV9bq35doIF2eXgh0sBq9snFZ90gePbjcv4KB1Pp+/S1nx+xEu3jZaE0+pN/EdYS9M
tqglxyaKDu1gHOEXnoq+vKrUbOV+uzQyIKcUwmY2Cm/fj3NXFMFgQP01QLEBBBGwt1afpmBN1v3S
2f8+ymLzFUlaeb0akhD8rIKE3uvzFB/iZE0aY20wi31WFEM/WQNhzBLnpe5Zy3xaJan9n08TDnAw
ElCagpawiDLFdOLG+ZOJdKZhAshx/VCoGiLKvqmn1JfHZrILOfLvpD6QC/fz6PL81y/3wfvwi00u
KVVTg64wkHOVd+HNuKEbv6ud9sE4zTsh2we9OyJe7/PIoMXGVbKx3PD1819x6ZKdRctR6ZYNPD4W
N16exJE5VTlYrVhzIl20u2Bc+cyXJtME/UiZfRaoXFaiKp3mQldVTCZkm23D8ncmwyw3nbjm6nfh
nU+6gM0olkR/uFmLGW2AYShCWBjc3yImiI5+7G5LJ3XQFDnWVzEiEzP+aa0me+FKIk3mpTYvJPBY
S1Qw/VMxsXRGqNNEPiYH/0QfUHeaQ4nwqDUhSBge9G8ykv1U+v5zBC3B36HtFmPO5Bp9ag8UmDTc
+BGqH9ZDYZkrc3gZ5Pbu2bFYrAivyeXU8NgJDrPu9iyrbue7cIer96Z4GHblY7YLdp+vzfOF8/H1
Mf/5u+soNLs4LWteH96ousP4S+s8VynWMuq1KIvryILohY80UXoHHTLFVTFqqpx0M5xmm1xr+FJu
h+vwcW1w5yfpx8EtbqKq7TolHQmrW4kbho/0+Gya2XYYP/13X3FxGXXBMHnKyHM4GB7z+HeCtl00
3v93MRaniFaNUWUVrI7Ge1GaeynCOVxdOakufjAVQTqOEUQBl0TXfJQ8oZ+I0ev5rsXCqxVAszUC
qBbx8PlwLoVCootA5CKUexZzkxtVFUcec2NJNJ77e3wbPbMGWPUfk2rRTDU0c5Yh4to+C5SCkBq6
KrQoIUR0ArfxEZXybbybmUXF88yAwZDx8G9U5+Wzuwcpe9Sf5nc3COHlCBu50SbLKCy8UrC5uZP2
/iZ25k7kvyWOvBZtsQQBQUTgBUsLaO7gVr/a62YPAHM3/ED/2V2rJpwzlaHcUJShSjezlWHOfjw2
IsXLW6snWr3xdgaFwuf8ZlaAjhE/Uwpnuu/oO6h78D1r1dALzcjZJmv265i94M4vgrqbSB0kb9OU
+a3aPbSiclC88tqQ8XySsjsR2CFgiTtBeDJH4zgO3rNIi9Q21Ydqmjy7VyTXK8CxiDk6iILwrfeK
U15IbpMeB0ncma38UpXWX+D+/2/p8n+4ld/t/DNLl+sfVRNm4U+ujL+cXg6//u9f/88/XV108R8I
Vxho9qhwuaCNsLL/6eqiS/+AGTy72SLgrKDEyo34T1cXSf0Hj2+4LKaMzB9XM1fO/7i6qP8AJM3/
Aw9WsVDGkP4bVxeA/fqs3g4iEvT5rLz8cambyRCGieBn7kxeCPfTHsj7rtvMugzrxcBlk+gs2uKm
1MZyVJogyPCIE9+kq9lsxNuG6JtLMGfNr+tss8XVPAe0FFxNUJ6ccQTLHluPf0QjgYJzNTOxdRB2
OShYf7VLMx/n7xLxszCLcZVNqlieQpji23g0fvY/pqcadxoo/d4+DjbCvXEEafYYvKSN/W653f0V
44N/yuINcBZ6cdPEqp8GtT9PoDNt+2d14x/Fw4RQfX/IMClfk9z707n/bKiLk9joOp//nKH+6WM8
1U6+Gw7CFkgrLtvRLkIuHyKt252K18i0A7d0oYZ/8x1MZ48GbnK4ASa78NFEksNZ+RSLS/evT6Eq
s+cRa/msnK6mPPmsmk/RuJ3r4ZmJl5a/ERz/YOxiSjsbD750u8/3n8e9GFbnBWTQ2eFOXLybQdla
UjISNktUu+unbTH+rMN0q6vGSqRL+8fiCTRzfhSITdpit0oTx4g3h4oO2ORZTvsyjw9P7ic9cGff
DHE/9Ssr7NIWeh9zubYpVlltyJ6N659K8bUdT/HahXsxBOVS+B9MG9ZXHw+hzMI3MkRGxa30n+Bl
ffNLHn3/fJKWz48/i4M36r9izBnGu6dALaSTx6WYucrtfJ0nLs6qG+u6O2Yn6QhycS99/w/xKH+F
NEzoU/BZZnLYx5BlHRsCWPbM7UJhXye+o2TeyuQs27VnMRbbscynumjA8bL9B1dm49WzbezsFevZ
4L2b1QxlCUE7i7jI1BXB0tMOZDlnOK8dkJbkYjX9qrKw5dOaq+j8ly1PG+vvT7gsUwOuzdN2Itio
l1TtA9saXxVfcoqqtdHgdFI/tqei3Xy+WOaPdhaVzQxVUZKhei/WozKZcIPGBkz4oNyMBqyCWrVH
ifd4Kh+NZqsoK2n8xWG+C7hYnFXRFWLbV/O+buB9dSS39aHZrTX3z8OAGVTn6tsf4dI/+p/v9kBB
N65SEsKo+N7UuGzOvjfzkfj55zvfzoShhGICG4TovFz3sTAkoVL1mTv1N7n/S/K3TSeuLfzzOTJI
p7CMmC3pqPss5kgIRUEtyok56vWDNlrbzMJJKBZtDU9MJcAdFS9DLW53ikYVGgqW1Mh2EAZPWmjZ
qR47ZlLfWvVPOT18PvplCYkN8vGXLSbTmuR47Cp+mXY7pi6qBDmVHMQXduO34LlJ7OhheJ4vwTUx
lvN76GPcxatFq6PEL/L5i6Qe1f0GSD2Iax2oGCrEK2M8T3jmWKoEXRi3VgpXH4+2NEee2lNHxmhj
o34f4xidbYevAkT24EYzELXgY2+QLli74xeg1H9+3H8FXmq1mZ6UJUItciAo7SFvI8RwASYDLffT
73He2Wovfh9xt9JWoH8rA/5zKr7bOgjsW3WREbfvXwYNN/KmdFThV99WxyFeo2MvW2Rno1wsIXj0
ppkPTGVo1U4xfhO7lzbFb9ASbM8o7bx4qyOsyWHAGJHqFJ25W5nfS1uYlinOCQY1hTM6ZtuH9PAa
Zb5W+k30x7W6vO5ecSG/92691sm3/lY1titRL06uKWn4AxnKLHb6cVWJeq61ak9UTYlvm+AUw1PQ
BQguzW9tQNnaTzcaOPa6lNaW1aKI/dcHfxd5UZwcel55pULk+cWvk9MKxSa8nnaIiPASAswtPPVr
zYPlW/+fQU0EPsBZntsCTl46+J6sz0GnrSHbcW1j3/WI4PKmZZJ/S6fU+Tm/jeIC/3UoBWHPvzEM
3xt3axXoyx/gX79l6Xflt4YvhhO/BfcWt+jbbZSvtSsuntiz1cj81IVCskiH9LIpeCbBtBLy8lqd
wNfrhVOXYK4KO+geknxlOV0aEmxI0myioZ20OKPqMJ/EeCKeaJ4UE5aQv6aZfOnElSnY67j1YDOy
FKz2zVprMt8kNfbvRZHym6LeJNio5NKaTsnFsbyLNH/bd8cPGtBRUYlG5pblneXldhytHel/QE0f
kx5yVAUJlBkFj6b8YvNVYmEFgcVgpPw20UtnAADSxIWb18mTEVvX0UAHKX/1pvbU4l4/xs2tmae2
H96HWnzwpR7LBXps5pXop8d8uJGq377x2mn1wRTuFYE5ruOnQjPpR9OsUhAjUVbO6GUX5c+Gej+E
xS6W1IQ5Ti0ELkFTjW/jZnamTBR7xvHDJum5lnynvUNrxoLquXInXlwM777ffKS+myJol2kfdQQv
G9i8gW57CdaY2dOQ1ivp6aXDWVYRNVKoDp1rkgntZAWjGeRuVjz13RVwAvpukfv5YbxsLv71Md9F
WSw5cYQE5ytEkXfy0cL+NnOTW+iP8HIs1BiqV7KLBtOLEdsLHYuioPrCCvFXdaUuvNzmx9Pfw13s
Y6yyVHji/JA/ENhT9jT7ceZO9gqFVHKyDdrvOOXtPx/+pdlUUCuhOjdLIxiLoLWfw1ysPB713dc6
ke02TzeGWRyV/PXzQBI1ZVbGx51HOq4rJleeyBZcqq90dRY1csoLu5YapB98BzMgt0piqLxAQ+FB
hjiB5gLscpmbosXOUW1tKfxioV8c1JtOsZVCd0ZOhvpWnm4lQwF2AVC/NmyzRurMxAMWRYk2Gg9h
hrduGe70mKeUFzwKBmKTMLfj9pQV4Z2WWCCTvpViAAkfRRsj/hGJkxNH0rUlvYoTYY3GHlAeKKd7
EQexIpL5LNizdz2c1cItQ+UkD48KSB7FoyShILoiNw8yt3fnI/wu/0yK25rgVXDlSb7ba989IGhm
zVYRrb2OoTNL2Z60t1i4qgaOGT1x+270SWahXVveNgi9oxePsJV1Os5fWtyQMEmC2p5tIxQK2gba
4/AjS3t7zH/7gvg4Cfey8h0NpNsuxQQqSqxjWRh7zF3hE+CU4eXOKAzbUlRu8rF2tEJxOfYgxv1S
qBl2Juzx5pvWJIcoOBiop6XTsB11zwlyeVuABkSha1+IuhOY5ak2tZ0ZJy/VoPPxxq1IsqZm4y70
y03kBU5J0KF/UusnIbKcZPQ2bZefhApxE0PdYrZiJyJSBl1mKxrdFCveFXnpDpbxEpn+rhCFTWbU
xwamcSibTgz0hGeqk6q6LYT7soi3k9HaadPale5DlBvcsmLFRPlVmBl24BcbP5pOWFE9QPDfheHg
Dn3uopLgRlluV+3g5op6bLLj0PyKtWFvZtMhMGgopILdB62rA6Dw02dDmJw+QSMsQhtVfdOrydVV
z+HlaQ9+fpzGx8qq3Lb5WfNspgS+6eTKsQxgmaHh5BVqiXTxy1g5tKnuxiYk8+6XAsNCNgwEsr19
BmlT8BiA1O5nyHIg527iPTXNSI8T6JwuuqnabkrF/FEJUOERzsgC6qxQYnGRzYrfw5ReJUPlopTh
5tOrieonmHKhSLZiRrKuzuj9MT/NvW5L7jZN8v/YO6/dyLE0z7/KYu7ZSx56YGYuaMKHTEhKSXlD
SEolvfd8p32KfbH9RXb1TCpKW+rG3i5QKFRWSsEgz+F3PvM3YiWNtmebjVt0IUxYxU0WKO45/t8j
ip3VE5YuZ9L01jBhnuezV4obRca0coIfWlvHLqw9gwuOcuBqwybsI+bAG0TG930lvDIFVT4uziRU
CGzGSi3EqlFrGKL2WjWvp6TzZhHdqfXgLdVGniZHw3Bj6G+CJuZARR5ZRbq0v1sQ2on04UaeubXk
JoLUrXbBdtQLJwlzp+7RHGgiDm7NQQ3iKkuepBzuNQAiJN6cKpi8aOGpMgrPFNNVtX5b6KE3S5Sk
Uu3bUXqI9dcpLbmVyGvVt6GDs53wvredUyHKVt9EWuqpqYzYRbpq63SVs8BNnn43LMwTycpz7tQU
yExrlqfasRd2snN2NE4BuPVm5QT1yYKvU8amE6u1l4c/A4nby3RHmh41aVtjy2Da3XEaEk/IjWck
YpfErV9ph9osV62ee3WJIE5/renPQkp85HNvzP4km7kjpXededdFltuGsWtpCf5quZdRcFfpPbog
B2PGJ3M8VIRDqSkcvZ0xS+sOFkozyjT5uf0zGjVPkbKNJBp/6m+zJb9SFdL/5lWydnU9HULZ8Cqq
6cX8YRCPkQtzJTWmrTA4amR70hSspelVD/ot4cQtpdrpCd8FHLEwCn20IdaLaXh2K62K+jUNGddR
0iiTvWaE62E5iAK4thkRh4GF70bx92l8qsNuPeKt0z2E+rMMtEBTG1dUszMk+aqQ9JPV3mWQupcU
Dbko3RAEpshYL/LPJBj8lsXIWrFaZh3abePGpuyN8+TP8mM91DxbHLWrzkuzYFWFCJpYaxQenZFs
Oe3RPykyJCcQbJkq14qqYzIEGyPDWidMDoGcuoocb+TaXPcVXixMQ+dYRVO3durwjhDtZb1wFWlf
Ns2TmSob3YS2Ot4ZxXKouvukfA6qwzjIiHwMriw6J2pKX5IXvylvQqVxglR4yrR4CZ4+RjW9TLrm
SUngdAUMGEVxs07dWvohRzTQ0Cbmm/m6D5DpMGQ30HQn19/0/p1MaW1ZcINmjXdErNW+c9EGd3Hi
c8yg3pjUXKkl+62JbxfkajXfTma0m+bGL2cLxZJtgihzZdZbTc1XZvukiQUfQZyjDDQ8JvxplgWk
6qxcSTm00POIP2lXZRM+FZrpVVb+ECD5q9sJSgAYuJxp78oRkx3mtVDHTd1riVoTfAZr+Bb01UYC
XWRjwstNKCJ1UnbPYBEZA3U9xewqmo9WMqMMcqLGWA967DfoUSXqDSIc7zlBXG3fQ9WRk7XQCIdd
6tr2I5Ik16mU+eEir1R7QwNlqzfWldSIVW6NwBNMpxexXyvJpiKgxd2uB+FOy43QWjtD/bMPSm+o
syOTs42pSFdWNexCNfUDUMNAD6xw8VNLXVdpz/yZGU9uOGoYrm27dpHto9v2HLQ2yI7EleRwdWbW
99qpnmovs4E0oVAxoUmhlz9GwF32dazPrh0v12H/Cg8a8n/mScZa6SZ/kkxXsvD4CRIyB2mHEooT
z7mbIUUSxs0mlHI2f7Zv040+a65UIWYknWKUiNVWuKGNPnDeu0qBbJ/8bobGc6zc6pHm5eNrG2T7
uG3WuSntF/tUGJa7JLA7o3wtN4NnBXda+1MpCXtBvDGqLSIunrqk6yz+NhiPsqptkFciaCSOYNiu
5BoKetClOwAg2spa4ms8ll3sYTy1fBhNY6M2zbbMENkUuM2yCEWWIENi4S9vbgyxy2Aoqf3kGP1r
NddunQlXUsS+jTXiY7zJq9Cr9WcGJztUizchzLfc5h2MG6eesHxUxmOuzyvTwE9lsjZyQDIhQycR
xXEc7EMeJvuxDjZWGyB2gk4jNb/ADqUw3s0gXosSSdOG25N3fbmsguWuV8ANWs06GnkZi+XdDl9K
rbo1FKjgcgFSJ3EyCw2L5LaeW4BdD0s6u3H7o46IlQ3s2Cbf9Ky8ZDiyui90CYUDcp3yRen8JDwE
dAzDcXAWTAj0aXC7SXHCqfdaKKZmUDjYSXK6sYEHdVOHr2cN+WF6s7FltaVnnY9ukGRmK0VjdqMP
MaTN7/n4PhaYfw2PdQE5vTKvZutNauO90PXN1OpPvXrTFE91M+zQG3CFRWZjjq7aOksG5i7bQmV0
Zzt2mpopg5W/dL12x7PiBGmuZ3RQZiVZmY2ytcXz0IY4u9+SRXp6Bv6K2NLUN1n2Nkc9Gibd60Sm
W7bmTkVsKKs0cutmhQaqq02qZ8XjyZwRccoCY4sMyXq26dzmwyZdVCQE0PRKgm0ykKoZ3/r5wbJG
MquE4ceq5MZiDli56f3FMjdNhm3OKJHr95xITIKi5WVA/6Mph9c0TnYth3M5IhUxVZy+752E5r1Z
8QZpk1uE6coOnot6cGT5p7qMrogr18he+mDdI+BiDbpnmOU97UZ/pjM0x53b6Wj/yPke53AnQ5tG
r8R6ypWX1ggeeiHz4U9pCqqfqKSFb5mGboi0R9+byNo7ZfbDwGyjOdZ4w9rSvqaFKxAf69h4diDc
Iov2GY7T8jxurVxsZb246rpyE+fFmxFnp0S+0hdt3Xatn0SaiwAWT/q6t/bIq14rkeI16LwpNU9n
hFxhk+bUP7T0im7bOk6Se9kQvpDiXSuXTjvsEfRd9xbKms20K0vZz82egAM6MVLXvdE37jyHNxL+
4daYPml0QPL2fCreBVrBLYvbmBOXzXVqIuMlqpeNiXKYIxpjI7LUV9XqW1+jZqNkbsppVSjjCuwp
js8C1le2nq0XZTI3idZ5OS2DQqsfi6beRWG4p/7m7MtCxzIBodoTrXULTTdjFWXmz1iaD0VGW7LX
Ks77xisp8tB3u69G+zFUThLSwWmvbytD2Vtqgj7N9FJxbAVa6fU5qtfG7TwqvEahZ1J0JoniWKFy
PxYvRfRY9Ai3iMwfm4oVRI4qRHXtLQxiBzMUfTpI5clWQj+Zy/WIYrecXUtSt+pqLAett8UkKdLM
/soMqns5GDeazTdUK08M7XoJcXLTT3YPm1XuqnUTzntbnr9ZWn0w7faE6kWA6pCEEGKJSFNGylq1
zZ4neLIiUpR0OlVj91i2BTm+vMrLcCMkbSNLVKZLJUhSilcj1ZnGx/Tl4lth5LhVpuqEos8bKI2G
V5CQ0+OKY1vDXtQmiZORYkNRU/ec6PS5Vm3NFDyLo+TPPV9CIonPhpTN12yyXN3qmXiO7OIYEXfs
YH6ZatPPOzpcFGKyeLBGvHfNwemH0c2U9KY3sOtLpXVTVRRXoxuwv9MBdSz1Z47kkjmSHqbpWtda
rzcKUu1XOaffTyqcwLLv37uMQyt+qvNrS5v8uvtJjHsFwOxOJTStIfV6dfEHCwWaxbzTR9mtin6X
B9ZKNaTtGKAfpwS7jp6B3MuvaSluRwods0IZKENM8EkbXiTRk8DKKOOYblGojgVpqYU3Sj/wOjJR
q9EkGg7yVsjDvU1OEORPY79PZRVhw+qQqIM/U3dgdBykj9N0N5p0DEvkc2LH5r1egIfIjyVSeYkd
OgW8ryzcyJyh8l4f9+X8kifIE90n/VFF/0pCMjAtQFGwP4ZmXi/laam3VpCu9LL0ODcQh6GZ2zb+
jItXpV9JOqIxKBBgjlcF3/DxOSwGma5Azbb+YRYHmWTZVG+pX8vgIe5vjawrnBwH9KDneOmsdbJQ
pbcJWuEvguQ2OJgJ1Y6lu6J7qLIHTV4vzU2NwXJEpwVkdn+fITNsZSObQvNGYV1NsnScF3r0qrG3
OTTCpvbPLZhUzZ25KUMywMKtgxspCenLqKOf0litW4xGtHezx62hvCfVe+zMQ2emTs6Rt9SppxuP
Rrkby8ZL9c7J+1XFF54StmtWrNv+0Cc37bQ4gs8MuUbWKdhZBetooc1JfDKb2ZegcQScnqV9j/Si
o/co+sy0hOrIVWjb1I2+D5Vtom9ba9Va0bG372dWy9otzfeGwWUbhO7CY27YzkXyg6zXi9SnMMbj
LFvpQbQSFZt3uNOlTRMNniEfhOKLGlYzJ5akUh1GCDldt6HsjDPLrBHHjG5aSRRfCuMzTIDiEvwK
YkCOEvwQqAcp/X0074vywSpnR0TXRX1q68YN2m4dZsdc/hYvEkJryAixxUqNe4tuDKR+6QiY2vMi
cCOlPyHQtZKTGzE+Umg6JXE0D1Le/BQM7kO3AF8ad4WlMXPZLDV13UMYPM99RosGCW4sptD+WtTb
UP4hGycGuhtJwdaX7k63dG5r3aP6yRuf+41aohE4dE6tddtuKv0iMQ7ImfuiPVcw0UNjKk68NLuY
RLIjN25URLws8FGKzKIxyaHH1dLSqvXvCH652igdZFa6k/uNbR11ARAPrZH4pxE8NtMPnUpS9LGP
0J+HNM4hCWx3jiJaPMFxaG5odbVY87aq5PZslZljTwoom0Vxb0lPssGOlvb2yB5IR8fWlWOeqK5R
TvsABeGO5lgKTQwtPk+kxl5j9BhqhTORjwSNeRQdBbt6Y9UG7QMUf+Dxzpye/XBVL8KXKmknZtwG
cBzJ2IxFdhOG4fVE46tZ0lUaLNuOcU9SAA7jbCwFb2P91GNIo8e9a5XmutBbh6iM0m6Juqh6PY0M
/wSy8LW1yuFeG8mLVcQ7hE9vzV49mVK5pfMSRMZ+sCwnILWMTUiW+qOp8D7wGM4VUKc8V0p9qCj1
ytbYLHPi60xux+TNCE+Dtms6uqx26GqYAcdz57chutQSSlTSi0yXqDOkPXMXp5nu6iVx+3zcxtka
x2w6Tff0u3zTbBEXI7tLA0fEdCjj0m+KjH3ebETMex4hiYf/XHH25DVsDw0pJ5W2ilx5uMPJyje9
tTY4p8iMTwwWNbTESklTZB9rX8p0/kwuCUE30kvUALstKCm/ZXxWaC+NxWyho3fRhJsB6cJkecmD
d80MnLNEqh3k1F35VSQ9m9ILbFtuM1rrOYXLKZzRjC2dZawprFCUicKHMEWNsq6umhi90JCm7RCs
s+G6UWjP2h6j9mjGPCLfZ2WzibJtL6VeOdGFL6q7Bag+Jb1GeG+zm3EMfQU21zwatM5jdGXhwCIW
0yanLk4cm3I35/Wam7ekb1fo6zp6ci/i0zy9Z9VNHZbb1LqWl0c1tpEKFYwj5YNUqU5nxcSTyu3Y
lSMuWIMF0A02Je0o8M2m5WsyWP6h3dJ4oEfMSVX4+phwqB81M3SQ0LxRE/iP5XGgIg3r+978XqGK
W8rvkn2VL2AX259o1lEvlduZbLIeHuNm9lCt1KPY78nkq6zc5DTmsq7aD8nOrhPev/qumVW/6Orr
kjJiyGK3U/tj1am7KpXOQeko5mU/DMvBtnyQgl4ynNJW8gSUQVbOR4+RlguUhOzayrVnKRtcKSb8
c+jGy7hJ+7PA57JLBvHcouUqEeUEgcy2UKgSwgvUZI9y+7aVcfaQxP1gtOgDxTSbAcPk4S4g+bIj
66Zry8cub7ZjmtF+zHZGa18HqU2zevCUpvfiJfWHeVnLCsQBe6ZHtG0G6Rb9zsVLZaX1sqzfha1w
SinwEOG6ng1oywWyp1GdHrP00NB3lzifdYCPMSQwXc1cqZM2KsNdiTZ71T432ruwv5UF9VSFQy81
adCmADNR7Osmt6vzO3CAmwBFsaJ4WMKf5/MsUmDjsozVNDhlcdvRb4xgltr4RFnn/ICcb9DXAwq0
5ryce1ZeVm807N/P4sCpGqwkWiBCzh3Mbb08fh/VwGuae139oZCE2UgozV5lb4eJgYd2F2aRP9LK
reiM15Z6LHjRC4nMN7vupMINu9itm59xSuSDJUxxH3N3qJIl8ltV3dnFO5htN6WOqE3FXyboAn20
HkjXu/w+Rc5k0N4H6SS6AzWpm8utI/UlaqoPQf9SiqNYsId6qsU5KwDAR62Y8FYaNk1pDglrSAhy
yCAZRNQzwIeVyyWxKyHZClu4WrHrqSJFMN5ykFDUeYVUrXQmSALjhzz6rko/g/TAOywA6ka0sCZ5
3+lQlrrNWB3Q99g22sso+6VS4oUTo1CoOWqMeI99FZSkezcGE6HCZsqN93CeH8vmuY6O0nCPSQZd
oJjYTh05KW5n2E4x9b49ILXYJVcZwunZqHpzt+/1p9Toya1ohs8gK4rW17AKl7cTvQ2V/FAf/LEd
kB9Y6QWNegAPfXFTVzdlTHEiKJAbJH2T2e+s1FushyJGRVRZY8AH6xi90sUdtB+Zijs1dY5dxoDA
YH+2aEKA+9byJzNaXJOYE2XPSM+a5FiSuU4m39BOEWMce+7dVPaa2gub0qEWUqPYNcNdVe8NoDf2
lN5naEEHZrhSR2tlR5UXpNkGbc+U0yZfLWW5mvPBs/XZaeibRnS61FT8GPN220wIFLJruinzMz3y
G4vekJW5DYdWmP2coukhV9KVzBq29F8sjZcQLlkbkHkvNwg2On37uGTJjUb+ZgWvMJkcifeIXs5t
2fKDFTq5mXovAEl29EGFYJ/QkpLo2SnFqZaeJXhbfXYrqc8GaOiWmVpB61dLer+l1aBIaCKM7Uqt
VZqRAcJe9GNs1iop1vU8rozR5PivXSkj2QlHf0q4v1p1ato7ldq5BpMndpxTlaUfowoMb58S6qTT
bLUl3enM7zNeGVUUPHYlmpwM/KrC5NHRiW/7+baoWJleuR2l7wWZRR2+aDL559BFN+FguUGBOg91
3DjqToWUuhEkd1PXfqvkjCax6vTSEWAYZfpPld5PjgNzEjOBY6MX3/SufR0S+XZJYbxzmMv24JnZ
FcqDh4aJSh0ML3890v3zfN74gNK+QFLAlxozlETh/xrqjhHoVsz7rv3KX+4McLycGv+Oy74AO6RS
gmLrCBbcQDgMKiDCx6eRXBcUBo1Gi7nLtBK0yDLquSJVvuLgnyFoHy9vyiq6jDacEWR4LwX7i9ZE
rLcIz1P50e9u0Dt3i/0ZLhXs581XSGrx6The6DY5Km5I6EHybX4DV0hDMipll9OGXulPygpvgNqZ
EL88a2qIbbCtPUaSjHbc+fosOBbdZm65GdlvHpkPnfd/dYG5d8Dq8Ek0qHeXKpxGb9ZTXjMoG/qn
Mv020zUMpK/gUp9Au7kKllq2pqLWohqXCFcbwM/QVecnvHDHhZdHv+wYiClud8yq1VfiJZ9hHFVY
fWA3ZUv8yYt21sumnSowjnrPGaidZ1tPkpC9VrziAvLFM/wM0aSaqNzAHxQyZLePK4qScplq0/li
VrVOaQJWVGN/vUyfInGRioKXj2QP/jkXL2KpKdiM01KB3GStF6++zb/DyX0PAAMBcruSaBrcBP5X
dOr/y2VhRdKNw3DucuGwstDEFICkMr4bt+NP6ZqTTV+dzYRTPDQK/vNqPvwTmi6fPVIN2vo/rnt+
ZX97SeZwDJsmBoE0RnAyw02+Q3pehncjnnBoWC839vYrDvInjBR6mb9d8+IRs3Vbva645mI7zSHd
qPvSPYum1tQ72zOLLPa+wgD/ObxySUx9QKVC7EIX4ONt6pM6o2h+XlV6n3N1sjUmscHzF3vns/j2
+1Uu4E89Mh9BVbOI0bbaovrs5+vKPzvEapvC/Qp9eck4/QW20lSdlQNFqKIxdXFPereMtsbVMvVQ
M4e0oP+b5hEM3mqwVKft9F1riLemvkIn2Q9DY4e1wnFKfppAMnqLgTE5+hdP4DM0LhRD4hw0CCL9
xdLmst7jpgDmsFPeTaa7alV7aFkz8sxdeBmuorQ4kgg/i8UXseGzaA9PGwyijrIEAenj08jHIRhj
jbNlGhnfPCqa6ogicRXtK27TL9j25SmGlhfub78Uhs2LQ9TUcDYIdIlX9dhs+/W0T923xZ0PX3Mv
PoWx/X6piyWu7awcY4tLJdth274P29QP/RiqDt3pGBHVCiYzg52/XsQzTO3y/sjHzy6CMFkQuP74
JFvm/gZl2Pmiwa6AF46KxbZZt19kA+eX4U+XsWl4YG2HYrR2cW9drAR1J1iwWSEh75zCFEAYKl9K
f+oV2iOR+MLe8rMYQDbwXxc876DfQ51kVmrUgwns859a8t4MD2P2VQQ47+/LmzIUeKMCBji0vss4
gx1hrRdJ6VnHc8bBlBqlvH5VboWToJT3lTLUZ4DLc4YjlDOYmATyYq0yqVL6zo7POQ7I1e+MG/z8
PXucr60tRdd3ecWMxp/3TCpBCXqmZ2/Gjf6VmOMnr96HL3FxhuR9PE9qxU13M1YZJZ2/G0E/WR1P
f70xPwO/cyEVhTQM9SxOkI8ryEDJ6LSWjK5GQSA9gTYJEMZsX9iqnuWF27l0MidcR5iWDn60sW+N
1XBMyXmmr96RT9KeM4UFtr1mo2dgX6xzAXS5KOW6BACCym/6vtCBSPRdES+AJ+qvouonu4qrkdlx
OTCt+sUqa9qYDb3cnrM6RqT77A6Mv75GzNWp1l87B39+b/99tYvlVAH1yzDo2FOAgEKJEULJOOmm
1tCZw4vlizU9f9rFG/Ph3i5OjJ7G+yga7k3c4mOGYDODWU/H8MHJD+EBOQW8dsP4Fwe4fSU7j3yw
C1++SJ8dpryveP1iKYZPq3HxNZax7SpkMdjDHujNbqtumHIXNJMQt5tgRhcn3R0eqM+H2vlKAO2z
E4U4q8LZPy8xKhIf9/U4ylpVhTK7aZ3dnBUVe2wOaQ47sVd/EXU/O1I+XOtidSECxHmpLyXAs1Uj
yDFzf9iUb8tO2cX3tAnOntj/xPP9ZJk/XPbi+RIXQ2QzuGxL2xLKSryzXXWdXKE28k+Y1H1GhoJD
yLOEmnCO+RdPtAojNSPhKz1C/a2x69fDxjqE2+YbHh7rL9fvk5MFThuNOhuCm/4nZptalBZ6AUAc
ar/38yt9ZdCtrkG6t2cDwPHQnQjCjzRP/vrd+axooFoAan6mZmLjdhkPRWMmFNQ44Hpct4Xr9RAv
/tnROHc5UL81TBA0yPPzPzi2/1+8498omn9bhT+Jd9z3w0vW/67c8esX/q7coZg2GhzirIQHqR9l
nX/odlB1/I3gcnb7NHRK13Pl+odsh6T/DekWGKlkQLDzaY3wavyh2yHZf9NIpG0b9i27mCP+/0W3
A4lDVJ21X+xLSANoXHwMM0gN4I5lqtpdkZm7tI7YpG16JQ35vsQllpnEUUTmtWWs7QpQpmxpj01n
fBXwfxXpvwX8X9/CRAIIY1y8Y8Fnf/wWgTWqczb3+l0HycDLc5ADxhXGVo/z3CKS3rYUaGPyUqTg
emsxhLD5ZqeoOw+VSEfN7COP95jO8htzLTo1U+zKuX0v1GQT9HN7UGbK2HY7KJN71u+b42Krp7N9
X0TxXlFB+QYVqUkE6O63bXDz9xv4XVTjIp093xZlDyIrson8D3ILH2/LtM3EimU5uLPKevRCDhsQ
1CUkvM64p9FQ49YGxlrXsnr91xfWLtIvLiawdqG/pVMSEuvO0em3vDbpIwbD4VLfN7V+pTH7SscX
U1R3uFc7waTvpBAYB8izOK1OC/D7fKIhCjIwclJBH1hXD7qmenm7DC7u5EBvgR5VhgnC3sC9ROV5
SooKqKYfsaez7uWhPgWldpzK+rQo+DODTDeLV7MR9xGwclcOxI525rWiShsEzL3Ellf1LB6DUN/C
EDUdUqrZAY/1XPXtAR4qcBUrdv/6oVyGRh4KqhrkiZD5ZLTwL/kxCa1tqGl5ei8N2Hi2ceKWc36g
f+XlDckwI7Csokqf66fJVFetnL8B9z0qFpC3flkbdb8erSX84ltdZFZ8KXQqqBrplUHb0eSLyrFL
hNFCV1XvLRs8eVE0zEaAAuMJWq/aeW/axc1fP4Zf+f+Hl40rCmS+rHOpijDVRc3TpHI4zkJX76H/
+Kp9lFvrEWfvn6Woa09PdPTW5VR3NKnaNWFrrPuwe0zzBoXvcxu4OINUvmeiXBwrYWaEldRmWMrE
xf6o8Oyu+ur5nB/A5ddVEV5G/IjWGx3Mj1t5su2ino1Gu48DyLOg2txF3PT6QgBIDExlC2auk5Zv
LKlHu4wOp2zSOkJaguHwZHmZXEnYVJ7JFLhJ2CNzY5P/Xc78C1OOsc6ftLC3/SXuGKzFgKSnKX5K
eHcdHYPEbWaFftNpSCqbCbnoFO5qK9rGjbjjhC9WMWYxXgPEFd5AvpdH62me+9NURK82ugG52X2r
u6BZqXC/vDB+VMyKIZKeQyG0xXZsc+ArHdOnHnQGUNOQ8aLTFhm6W9MEFWFmYB218zprspusiRtv
ztT3pcMFVK+CI6v0YLZV5MiD1qxGjVkVyF3QKSaoBZwyZeoOPMA6UBZ5s5Y6OV/r6nT/19vpV9r0
cX0sZJ+YcmBDT3/nku85xOqSBeEs7sc+eeWAe1PreCdl1jbSs02Ylt8EHoSgc/StbLZrTNWOSaTs
k1K6DyXl0MoKwKrqIOHtKCNJO1chIx9Q+XG4jvPHeNxEar4emNnm7LjJLO1VUCqrVhNvhZXehv18
VyziYGjLs0gqZxjbYiX3ZzaPoh2mB7k9k1zxi6ve/vq2Ed263JcadQH9QYu2yLnddrEv87Acgb9E
0UNG5bBvxwe1VXdTPv5Ylilba338vGT906jmu1G2Hhsjs4EL4JS2TPlmLgvwsmApsAVO3bLPG0Ry
DSqKXB08OfohUigP8hgA+lw8Jcsxj8xKTCvbHc6Rj+lwlqiYk3u86yp0KroWAFZ9p2X6KslGAw1s
MDuIDHhZ1NtgKc0z2UZy8ihTVgMZt1MMpU4ltx0WZphK8Baome5ODX+DV0/phQzC4gCwBDH0ShK4
4AolAiOFpyM/hY1fcVVpib2e5K6kuxjsu5FLlGCovJ6XEJtPLNzGvHbBoYWTDIgp1U0IHgy1bZa9
LQZ8sAfm6WCxmRFkUL4KmEnd3PcbfVI2wYgjidFqlHzy4PagDh1R2gDRFPUKImK4arHzcXA2ixin
D0cR5A8hjpWw6rqnrq8hsRUCQMEix8wpYdhprfaWh5q2npV2WUnX4Zz7QodrkuCQynAtZtzd9da6
yvVDlovINW3iCGbAPzKlB9TaKpZnTkCYrCFK3K7rzoxGyVeKCKkkTIY3aa7wZPp+xfDSWNltY7s2
EhqbUsbYqJOCrYb7KOzLpHGVNoMOEj9Yofo0h9PeVOAIovwzeh3j8ADemxOZAxP8CWDnUtb5mbMC
JMNcTgxldcxo+ZxuAkMBCW+Mp23eSWBW1Ft7AZma5KivkmVomVlt43TSXVWUGHlaLfgunHedMgGS
3ScA58rUMzusLVvRb1odpGCsztf5WD9+8Z6cc5wP4YGSC18iQYAgl6Wa/Ri+0bGniZcOzUM6Z98D
ZKBNE4BOCgpqUm3wmpEWOEsrZNig6B0nsK4de3hlKoXBKvoFS7MmJ3wFJ5f7avJWFHOxVfB6/eKU
+ZUQ/elrkp0zcTU5GS/165Ku1HHN1ZuHcNI0Jxf2bVxXt5RwBRNq/JHp717P5XKXBLNYM1E7DnmG
aEgsz/5kQowLodjNVfooAv3EM8aOkYG3f8Z9h+huYqWaR66E+Iczyhw8atg8jGc2QqQtqScqI/Wa
MxbFzgdoomYDuGvp4bYZZbSzVPlRn4L3rNAGQBXjI3i0E9voW9yhe99qNqAWgGuNPJFBqdk3I5EO
Y9CPfycy/0vV3X2Z88+/n3/nrazmJg6j7j///cOfjvFbU7blz+4vf2r9Xl695O/t5Q99+OT2P3/9
dfheniuuD38ACBV3823/3syn97bP/v4t/vjJf/Yv/1BavJ+r9//4t7eyL7rzp4XY9X4o5c7qAP/z
113+8fl//N75Bv7j3+5eiu7lfxz6t//9v17+9Gu/aTcyjGF4SGWjkvD9Vw0ood14rg0YYDI7MHlL
SMb+W7uRprGKf4CuI6usGmSO/9BuVP9GSWGQutlMr3CIMP+VGhCdxo/vKCWCetZZQuACvSX1T5IN
6ZSgypu0BOPWgloVfdOM3i+1XQpdWNlGueL1Tb7CKfSal8RPqsXLLd3PGhlNWn2C25caN9WUgsyE
RNwIkP61/KBI5nXIibOArux7AIPKT4GGuhQtG92yvFGVQEky7KvP5NwOyra0WyLYc+JJqOlKmxm6
W5LHsMhPbAAcqb41YmnVCfvJAHWaZ/KVmtTrSJPcKn6rl3cVCa9zCqSBpWoH0DfMDQrFBi4NkGVo
YYPAfcGJVDGjlVXCe0ogBEwa/tzRLjgD801zLeNg8X+oO6/lxrGr37/K9wJwIYdbgiAYRInKUt+g
1Opu5Jzx9OeH9vEZCaKb9nxXp+yyXZ6ZXtzYae21/sH0hXUvaZuxujZ6aNrmKZ8KkNj1ajDxS20j
V9NDrtCnaXoq08Ttsu4O0uCmT+pVp77hwQ4cSwfI+zoN2jqm58RHXynYT5RQk+ZzYAqQBI/vSnBB
zUPSfzP159hQ77XUv1fnY4R6Dfa4tl9dY0PsThHG7NjajuSKpYGJtuXZiQ7yL34uSwDscOoqaKsp
YGUjyWy9uDNb7EGA1dVR5Ap4YiCqfuRXrti37iBlm1rTruIY8Iz2ZnEzTgDPJjyw6YrJYXiq+cVK
X+4qiadIXDjT7H3qmcc69p0GmaIJFyMlUlYaVJ+sgerNbZqAVUyLk6e2hzzmxtSPkYB2cAO1IOpX
sFkbCcDed60XuMS9VayeOiVeaYBxCv9p4kVsGO81UAwNyCoiBWtJSTZCOhxG+VD62OpC3BFGf2uY
2aoDiKGYt9gVM+8CfAHoeubwVILNG1kBCsRnI7XDIeMIxSe9b1lxQAfl1mniB7xy3rz6NWeonpnu
yRbn29Sp6vFlKKtVr7/GZUM6pK3awD8Vgnoyx/RVCQsMgdQby+9vQJBsmmY3wgUUckSDI/i2YuI0
DXlpJTy2tMzbsHADPbTD6KUdI7vT3/OwQW8BZxqPm0IS+VyUG/IdiQJU9n1saDuDzzF15jZJ0FQQ
AJmn761V3gRayisnORrTU2qKdgwgUdJ++tBEitoDbAm4DKHuxpTtHDfH3Fccf9AOjRDs/GqCpEsV
ELPiOjFWnpZfmYV5W5aPFS323ojW2Ckdy2Q4NXLrQrKx+05ZJTU5YIrceKW7pZJtc9MAlw6ODSDf
UB1ZUSshVeweNIcGHLblyWy5Y9uRob9M400O7noMx1UatQ9pedIk2DDRT1bTyqBuPnbfQ/9nyEwJ
ybFWfkRJiSJev56CN4Hxh+W72RyqatsloyNbdxFA2DL8VsXeycPPJlWH3Vj+FJPQCX3tlJCRtn7u
iO1dXR+yKNwH6psefi87+ItJtQ5L7S42BNeQ7yXOiLQrbFEfD5IRrvUwsNPkVPjVtpW2aflthPmg
NLkz4INdDvtRKjYVD7GJmdgkZoxjV8UABEcP9op22yrgasdkY+CC3AqDI43ZPhO6RzrMMiT7XM6B
+fINivdCxAxJFU5T+x7CefNfkuRoglgzyO2E9GTxYBGwg06HbSripjLyzwfrClJBoE37selWjfqo
Tw7wof0owIxXFVdRvheajIpFRDb6CIbhVlG2/vgYGrvBDMCfF2Diduhc282UOEo6U/jeBONVy6wV
xkZ85Ls+u5rK12BIXR3e0yh1KxO5uxhqziANjmVcp+VghxCZ5BKvaEQBqErAw7j3ovwUJMUuJ2+x
MPGMovsseLAmzalGgBrDqQPuSvoEC4M3VwwS1qz4SyNnH3NPD3Dmx7TeDHxOj1kYAUp/qTvs34O3
3oMbxATEEv5yIbh67K1bgOBG+mgkx77Bblpzc6j4o/EjNwdHkdK7Nssm0L8wwBNjnXlYxcgSSFwR
mpDKEdvaQDlXBohEXXnI68Au9Hf4KZMvgg+c1kX8UteUwKxH0JtXTRsAh/7BM3bVjf2qb0TY89DA
xn6f+ylQXMhWgwKbtkcnDrBnubc0hCObbeEhgJBhpBpeW8WNrGB6oD4HvMFV5L4Vv+CcawC6X5VB
uJFa6Vtbydu4GLaVp9kZyEsPk2hfkO1SvDdAt0ek7VX/JiASo1Mt057lFCLLwF/x09MAmSrKogPc
HNtT7tISPkH3HkPlx7HMDv2Ul4qG+IRY8vWhvpXYdaBkFwF5NgORHz39VCMQlGW3a+ZHG6zjqCyA
MHrA6YNVa9yb2qMg7kEYMP0PDXyAnHKJWojbhIO7gV7WWK+m9JPcEwXIk16iRWwZBzTd4RnEs7BD
tJbw0LS4b8j0T2Ke3IhtvhKAdnYQDkt9/FbV0jqSEZSpBEee3Rphoaf0ZDKVCgqATQUatiLTosgr
pzD0O70LT1GuUr6NbkNZ3fl6tLGEalVJsh3UkhO3w1soNMhzaPP6uomacN1U8J+7YFNHtIFlEXIT
AGLLcos63vdQgfuETBuO9CzLM0LvLARlbSVPSk4lRf1WtrzIe/iHvrU3tZeqqu25/FdCSimmG1xB
M0+y1TF2BHDlsxXMAI9oLIbrLOztoBvdCPhwMjwkQuoIdfEucfOLzKDIEhAh9yt1tS6bGxX9kxSR
gih25vUyAigFPMMbx9/4bemWHDmZ+uqblLly6+SP4tEM4VDBn1KyuyB91sTaRgODugF+MfpRmuAC
6ioqo8J1gXG7DGO65s2sJqI7NMaqFA4muOrC4i1S7gRDeoGRxousFgPACJqOm+v9NL0MSnLd5RtU
RFeCwkGw02XA/Lm44nHaBEgVJvCFq8gOPOtn034bUETRUS9I5JeCp7oFE22Un/zuxvchmgNBzpvX
tv5Wjf2xlxKnaln1qmh35suEemjtXze1dasI9TasYKTJ3lWXmdDVxkNoTjfYvc9FCVfskbjxJ9dX
vVMbRrc+FAJEyNmp+ZHRqspki7x9OxMFH7ivTdM7Gn0MMTV3lbxrrOcAUasaHW0aIByOiS0jaqOp
1m5UGyi9v0aTu034pQPvLM27VOz3gtet+opiwIg0i9KiRiRxeevVvWBhktwajypEZN+DuJ1KBbQU
aaP46U0ItjrjJMTqnNtdO868Ja1X916aOV0cH+AY01zBErSxXjwBFWlzWqujuBcmA7LS5CqldTIM
suRxvKqt5jpGSEntkX3p0AOH2brugsBVx+iI/DpE8Sp+qnMSAE9yxt7vV0IEIFBDWCGF9eyp36M0
PAThuClQ8lCbdiObktv5kWt2+q3fp3dRFW+MgDVq1Ws1xrePg5uvEVrmOhvFjdbLzwHJb4qkyVAc
EgQ2Arn+bk3VLVi9tY6AzpikDzCc7ahFKU239kHSbBK/P1G/RmYqhyJU7cahOBajR3GH9cks9cOP
wQQt6V9V/D9mUm5U70qKsGBWnuSWdGyYNm1822JFknIbwbze19gSTH1ne0EC15qjFYs3PwieQp8O
RTBaSAZUryPCDG2QOZNhHAQZSUCN8lT93pQ/SnigiQhxuxK2aYd1ngQfNU3XpiAhptzDDa32DZR9
EcWkWr1UJ5QX5ev5bYUXzwxOof5hfOk6S77KtW020OidYT2jb5OdclJdf6sdoLQmB/SIDjSBBBvK
76ZBvB6gO1lE5lr/9Fbg9c279Ewz6gzEkjeohAoZaFmZzuKiG5VMMUC8pJ9/SfpmvBibcI/O6Yqm
2UNxDZnAlXYfXsLnIs4l0A9Fld9j/xBxWfsJrYgGdfk7IuZ4trTtttl2sNVN46KSdKEQfQbnzPhA
HNMzpXv6BXYssjzNUpISMHjNWtm0brDW7iZXc5EnQWZUutBHuRhvUQCWIkprVku8Gbk+rZM1sgK8
trpfFgbHcz6BZJLz5y+6aBb984MqJiqU4Llxrl1MIaj21PDnh3oqjdtIgJ6JNApqkRR+IvQLLoG4
ztQFAJH9v3DSonaXtxKmDzXhRB8WajuuWuWXGAirPw/qDDBjhmTM2svYz1AhXIxKCLSxztnla3Gf
AXWJ3cqB72CLK6CMly2ylDOLklr63D4HlKosIbKIz+kw1hSos5vwjvonfiwZTHEbiRM33wTx2vsb
k/Yx4KLfNoZFKw4CATUptgU06/oQzjjZvanf1K33dzYdgrt0OCkaUdaZx/+h9Svn4SQOooZC0J47
eDWD/3hyqKt8Z24CuijrvzF7qolcJsgalGW0ec1+iNdFcpIoHvFqp3ySndKtnrNnGFxv+oaj/+Ji
mVE6yzPlY7i55/4hnGUKYwHuBqm5HTpkds0un/2Com20Ny4M7dzy/xhqsS5brS4KrP8wxcoBoI3Z
yovucvnxf/f9lockADMvBV7L8liNNusRS29/DyPYVRzafJdWx/ybv34++lWAUalH/oZTfvh8Yi7A
jlIYEyKK6+5Bwn6+yFcoB+ByUT5SUyDFs/UXD624TeZesrg490V1us4K/gnzGb1YK7mgIjfaVRDD
pQdvoAZAUc2/dGqdgc5BIwJHwnGJVc6XUzIt4N2qwiz4CH1huKLFdRBPI3Qe9fkS1eUMdI7etDJj
CrCFMU1xsRxDb1ToQ/IaTvLV8CIygcYh/xnb0S/ckK/EdfPtssuf/PVeRbAKAAYoL5MPuTwwaXzF
klfhuhw+eUcYhulbd4V24X2wLg7hFbn7gE7Amrf9VYJ1S7tCDUZYXxQX/5rZfPoVy9uhraI6yv0y
/X3/Ra8jlNrfWzE8mZhahfeotl84Sc/cFIQ0td9ldLRUf0MbPqzeCtpyabXkw8nV/KmVg7eL7WkP
nu3mPxCMXYBo5uXzKdrigu+lSNSCjmjetzl1M2CJUSC0a74sdgf2iIT2f0DhODu5mH1w80oWwgSL
U6eORTT/uzYFdSpyflNGwQRnPg8yJ7gt/0ZX56b4md031c+fzfGt+P+hIzMfWv++I/NQYaT14+3H
/4z/85B/f/PzT22Z+Z/9qy2jWjJADi7K2VvvX8A8QZf/AWaT1j7YO1JlyWRT/6spI/0DqANILlgl
+GnNEKN/9WTEf8wEJuoIOGHNWL//zk/rS5ZC70dH45yHLAnYly0uDSwBknjLFvc+Wpib2QMqQyW5
c8T1cB1uLiUpX9b653jLzQy9zlICmolo1KP0ZZmbSHoMcmsreT8/TMaZR8FXCuYcSZaxUQcuggPR
4g4wNCEwQ12zbPS80kO2G67Et+THeAxekzUcX6dDMmylvmvf+nVxR6XlBhsOB728LfoQlw4U5vjz
bbj4LYvT2+AdrHYjv6XJHtoyWVvhj9gbLvSWv94RRIGYiA0b64mLYjFimPhhIU+GZevflHd9L/MU
SjbmTnPG93YtPQ0ur2/nwlf+kiYtYi5GFssBqoIjMVtKkiCQZVt2lE3+ZL1PV8ZvMDCDHu0I6zSM
PXbDMQM94F76EXOUT9kGgCCRLaboyAcCf51/5YfzeuiKaKiSCEGlePipRd2VIqPgE5vyPq6SYzDW
t6ZlvbXFSP/ahAYmT8p1qMi//KaJr2KpbelI0Zyw9MmF7U0zAa2xZNLbdWDKL91YP1UBFJc2vEcJ
z2llqOatYQBFs7pv3ZSh0R4LwPWzgerIaMCZRwhEttDla7L6MfGRRJZq/jA/QVuTXmuE+Kf1mFMk
AG8yrEVBhxwTj0ehNo+KLGxFS9pYo/aq1jpFMnPX8k4vg+Z7yDlu86IoKA5HKCiKyIt5M/yrQ2R7
pTbmY90yFJpoB0tO3SzJrkul1tdyCt89KdWDrscIHEPcsaNOvUMR9ajm7bOPtUE3BSATa/MmavNf
qhj9IrE/FLr12sTCbeBVP0q9giFJSXIFV+Dd0AENSuKmba3doCq/TNF7F9RkO6r+cxDVrqG3GyVF
dEcX7oMxGVal2d+UZc6Pyzv6EnJ0HIxwk471QYpZGlJ0jPPmpc/QL/M1F+fM666c5V/MJxJxtKME
3IWF7Fa2aHAJ0XOVzGX+EkUNPZmhRYhva+ZorQMJAdoiPFjt6FJPlhENStJVleXoA6ugEM0IyBdA
NwQg2nbdgHgzAe+tcBXxN5TLr4VYRZAl+pZp406SS2mFjDVaJsp1STtTyXvE84QGNZ56bxoQfrpB
v0mz6mdUpTvPGH7IBgdMhWpsHF+Llo5appU8x5aOcEFyJyFi6WeImXkmQqkiViGmnCLZYyTflCSu
qCsWp0jXKaUaFipx/drT0mc1SDeRme7URr2zNNxUlEOip2hOUf2WIc4rTaCsxR4j5rYccQpE3qsh
0S1jADu16LRVmKA5Rd9QTTZFkLt+Ud+l2og3SYJtM/8t1yJAKsP/qRjtS9zR1hE1ILt6Si3WKFHy
U4T4LdXTCrGc+juarg+SN24iQfoRiu2TJIWOnDW7oIl8R6vRBM3j9MeYqFisKqG2DnXlToqa51oD
jdSrE+duJz4gxcpzSgnZjGlw0bf5zIn0++C3dEUH6bw0Z6v8rKRLVnj2PymEADJ3MwO9gq10kQJ3
5lyX8IwiQZRADvMs/XzuiCWYt8GksS0fh8R+gRXevKq3/jXsu5XyvTtUTnRXOdCJHmldOEW8FzfB
VjxEx0sPni85MgcgPsEQiID3gvZfPMansuo6A2Fm2+sfe++9gbX05zP2q1cFEYAPw3/DkBja2eKI
5VsrEwJ2VFixiKp21Qk92MwxNtOWA+Ym3pnv1l55AvUOW3N7IfaXVHURe5Egi1Oamd5IbGw4TZ6Q
M4Fn2JsAHSFsg12+8B6XF5BLJKMlVYOESnYgyfjqLlJjPyuoeFS+Z8/MRnNYm650hVzIzKtujzD8
nIDzGkp+uBscVbtCFe3CL/ha85t/AVVcyouaSGK2+AUJ4pYGADYUxeD56vbc+XstttO+e4JWtGkP
tAP++2/8MeKXxEyyhjrUiZhTgnPRyXWRUZ1lKtAFv8mOwqUq8Zk5pYrDwxnU0ZzlLkbIfVjIqk+8
+fH8z/JYt0WKete5mXtJj+P89/wrmraoMNJCbzPBi0GAuh01W3rcjwIWn+kVNVS3f74Y70yaC2pX
QguDlIwC6mK3eFY6Voafz6MLr9Hs9vbxljrBY+oadrpDBrO71bfh5uK6OXMOfIq72CktkEVDD4nL
TrFFp9gkN/qumYs8NrXivbG7JG5w7ssSEaD/fCow4kXSKTUJbustx+3cd6DHr229HSJXjuVavxrU
FJRL5fAzC+dTwEXG6Y++XLT/DChxT7qqg7DKSqfjthmu5cuVl3kAi9ySB5pp8uSCdPvljA/iLJf8
pAYMhdpvS6q3nddPsNGc4nm4Dd4Urvl6VV1nPB4uZrZn55N9Cb0G8tSXy4y6q9H4PTtRvhUaVxxX
PqB/Ot3v2ru3r+7VVxDAx6K048bRfTci9TTQ1+FomrCZQQhvd+GUOPNc1LFX4ytgSI+gxWK2Ma3S
o65rwTrfmnh+XyHLuUpdXMYnjkJ4ndC8L0Q8N90fIy6mW7AMeWpCBJ5APAUn9C7t1PWvsNKZ4/0H
O+jczv0Yb3EutWjqDSPGARiqrGRghC+qQ2nblk+01pNf4kZ6mh6FHWqXlw7EM1MN2FJDYJ6qKUXT
xZFRWlVmyT2+JN3GczGq4nVQc9kU23g3rqs7uCK4jPy48HXPJDAGdpQWZxS0ii+aGUaadU3vKZ6N
7KyNpKQTkWi/qrt60zjQY11STu31ouDM/A0XW8qQGOV8PvKv32fKh+daTUeJTMLwbP8JNAmQr94h
zgH/OBcEh420lnljfJtLELOr9yXxknNjhrNGC4GqAP9jMcM5ovCJKaO+q2B80xxUEUyQcPfnD3s2
hqGaFrkEsNllcyQEZZ1ZLTH89ruV7fTywRMusKnPrRfpQ4j5r3/4iGZsTKhkC4QQb6r6V48w/5/H
cCnAIrnVQL+bk84YAi3a+HXttvLbnyOc2WuGhCAOvBaOWL7W5yGonRF6TeGDrMUPVbBwFOwQnBRa
Z4ytvzMYC/KQQiuRptwiQZbFGlSOQCikP64Ey/+mq/39n0fztR9AnQloNRx6quUEWuxgXRAH3rjM
SLQDNGRPW2/drAwXUdDLKfGZg/hTrPnY/DD7chJCI51j1ZzC0npOSc0fho3dCk1o4yQ8XBjb/Oct
tuyneIvvB3XNh1PDYmjWXPNrbpyfADOwUqtcf50+/znamXXxKdhiaY9DFiIhOQ8OKWxxuPPll4Ry
S6o//TnOueTlU6DFEteRvqoQBfVs3CPQY0TAYyttwyOa1rqKiEflls+Xzvkzu+pTyHnsHybOGwQR
XR1CyjyuwxYDL//nn0d1LsK8BmkWQeAmefgcoePtC1koEBDS9m8tzECK5pKM1rkJ+hhicSlHCL0l
o0SIFi0/rdUBs3uguwqnHe/+zmDI3DXJRDvLWiyFJi+6asBmAGlSkI1SaGfSBRfGc689uC1/hVgs
Agv19bAWI06hXN7pvnXwK/zZsgR5Xu9WqMpfk6x9bzPvEEBH9sAFqkP3WlmUFBrrqcpCO6+LY6IB
Gu3lXZGnWzgl7p+/wletHY4WlPUgAXJfKpq4mNMmpuJi9rnA9ut/+bMIiQ1kcpaASo+aMwOXnObw
+12KYki9K29o6jqXstGzBxy8EomiOoohII4+r6xC7QoJNzaB7WLQy6UrfqxIT/SNuL305pfnJbQ8
cKBxUWzglka7YDHxaWLUapYzYj2pj0aJNH8zlLdWYL1x8F6HnfoQycNG7AO3jgthrSfpIYpbmJmm
7uiQ8TEXCF7UAVIGHhI+JnMy1T19U4m1E9QFJkZGm2xKEUKt6quPnhHejIq3TYzxVkSt7M/T97Wf
OE/fh8EslliljWlel6VgJ1fW+yxAYl5pt/1as+P15fLFuVINxrgAamaajfol+VCz0sC4gE8nu7jh
/JLWs3IXdLFn6Vb6LdwlrPN1YXt36fcL45yX4XLS6LdTIgRfY7FYPy+QSZQ6qQRya3cvpttdeaUd
HlCk20h3ML7dcievu6MS2pcfSl81dPjCHyJbiwd+bvmJ3g5EHoRkJmxQPB93elBc45rihr10O6UQ
3cBu3leIXaySVMN1KXIAVr7LovgegDmPi2wXyKDiL3yUM9WkTz9tmRZYSmvA+uCj4PKKbyR6MIqL
MMvlpODcJf1bepOyEVXJZZJjxkUwtX4rUHWYM2r08G91tCPFTeb0/5Jh+bc4v7M7lAqZzGNQ0ueu
0+fJrlN82+OIaINQAvFVATZlOrKmk3ryLHSVkZR8Dc1ia+oZzNX86JWqG0TevjfSHb//qinF1rXG
/ikTzF9CkLl4jWRIOvh3g9HfgnfYYcFAjXhqnqg+vlV591OU0sG2YsG+MEXnDhvetbRocWLTKPl9
HkqojvCmjY6hvFhXGs8R60V20j2SweZrw2uah3V1DWjye7i5VEChibTcNMhn6DxEmDH+4wtQjCZA
qugdlbCiTkDrFrn3XMZAzsNB1laZV/WRbVSa73o+YuD4uhZ4YJn9W6u072pX1SCegUQoLSRoehm0
8k0BApVVUGPqxOEwhRLegbEEcyvXUd8XJBANitK99mX2zcgNeExdSsvCDzqUEcNxX+Sz71g8PUpl
kTqjV2Ekkpt4MMYGXjyjVN6bOr1L/jbZTrxh23Y1yvZ+ZDmqBRsiMPXBqcPufcCjzUaEQ3NphcRb
ORImGmM10FkZJgBUB7exyuS2EyOeeZWIWUOPr1jQwpMySzXZId3fOF2gfat0D4pEZszEKESncerA
LpZSO9flJowQZx48bZfQYeuwEMHwUOxECZw/9glNpd4ofvCqyz5ahRPd5iZuiptK6EHB1zSM7BhJ
E2gYJc5pHch+sWmeilEGJgvcH5qBM3n5rG4gQVcyJlnclVKhIrFkJsaT4iWbykI8zMqjE5Sf18Ts
RiS0+UF1mL9FXXuD7vlVOMFzGzolOQlSMBMPRAXXxjBLrAZrwAYaN4xwtBliO5bAXg+5H9k6rBZk
K61m70G52Ka07WFiNO2pFkKTAnjlwYdJcQaFVmXY0ARp8vgqDmZty6zHHQ6oXVxua8wCui78mUZw
J+PaEKGTI3QdmQcVO/NdGg9Xuar+AGf/7uvD3aCMoytM5Q9tpk4NYJlXoalD+yrbYD2OND3x+sVp
NMjQIsPRrAkpG1ho+ZelrSjlrlboP8CKfKY56Zitcq2Vyb0ll/7GEERh5w/FvdGJL/GQXetRdq3N
diupivdDUcrDCgHqysbnxVprPKNWltqfar97KVP92lf8tSp490ECYdsK+FlqzYql35fDNEvz6Bpq
H0oFUoHIshepG8iQh17un5AUOplm+EYXEHGxJnoImwSTwJ4GHMvoWpNbVDgk9kcxRNQc0NqILPU5
TTFvNIeTrNawUysf/8P2jRTUW1X9RNmf3hplULxhZr0LT3zQi3BnVGyCLlJnnXjjKcj1m0jjbTRG
Pp6i+nORd7Rk897miG5WioHIvzni8TKLiQJFtyRnUIfG8Q0eWF2mZKcs+8EbdrzFXreZ7ZK+VRER
AwG21KQxzAS2pmMpKVVJvGthe/Y3AWZzqsb2isa7LIdKFcj9URy8676x7gZ1tg00mm2nVRvOc2g7
mXZTj+prnPh0iiPE01FqscaOLr3SXcO92qoJZjVGVf3IxRw/DQ9rPLa8OqEPrHp7/pBrCV/DJPDe
YlYfhDbqNyEKQL7k6FnmUs7EcUGKsFkMT7kOc0uPd9XQuXUlHYMp+iWo8TFEVBESYo/rZyq8yVYt
46qbPpkRQOCopsuM39HsZNHfVyh22HrmYzsKCz2yamsve/B6hVR9R1eeVrqgXsUBujZ1XPV44lbS
yrCm64RK21HMSstRwgzJh/FqGK1naZDvUsW77/wJMIZ30xeqEyXtQyzJLWabBVZfXbWPh9K1+umt
CtoflTbcYo/8GuG8tK765r7A+0MJMXYWwn4DiAYzlNbD86DnNJ4q/SmdqmRlNrEr+skG5Q0sP3Fz
qU3rXgv769SLriurgLAlb/UpuJI73IEisrljLpjXSFhiXKpfxdjoCBk1KsV8TnsjgL4TYlicjah1
CMM1uw5lwKkdN3rR0bmVOf7xm4GzK8cKMgAV5ym2YjBYkl+y1OCX07XPQgOV389lfVOG5iaUuzVC
QBjAS7+MEu5n15RvlQ+hEitWqCCeEO3MZEz2Ht46tI91xTFK5PSjonzTIEttq0a89ULxJjUwB7Zq
WCgYXfllYqMuIe9qXYH8lqPfbyl1aXdtD3ihwnld5HJZSXLkH2OhU6AM5t+5jFZTiViTYVxVhe6m
2iSv6srcxjVej8ZQvwb96GCE5SStsUma8Qf0ohsEwm9UA3M0Q5lOZaXjsgXHkeZ0wgsp23ljtJEq
HHz8BozBhDVHG4bTfpKMU5f6ZGO1zE6OxpMaSce8Dr+1IgJ6Uj7cVdVIUTI0X4fE2vlayaYLjKfe
bPaxlyMjmLeIFYrJbZ+DjNRKrFJwA4KsmENSmy0ZLXSWoGm8+azuQ2kFmUw5Q4Mh1irdCoJBj+qZ
3x0TBbOobOql+xF24ro2cIoacfrBkSLZ1D0nseLFuNhFxn2pUJPWPEQEmyl8luvMw2sln7Ym3oFu
KldbGEa2rGY/Q7P/UVT+XpCypySJ9zhz7sgLr2K13rRWdmPWEx8GRaVVji5RRlOhzrfGCPYAelhm
NyZOgmLzTUdE52AGnLWKiAlTEPoyHDv80sJgLI7lEOEkK8KJszLQJpJeP6pNdcLXZnzOTc+C40Yd
xVLZ+XLQ+c6fU7Y5ufz00qDXJCKaye5lhulFLDI29HLiKQVHps4qrGD5Z3Tm5dbzl1rKHEYiCN0t
hMpn8N7Hao0BjaWaKCfafPZVMUmOgo/5n0fy9VW9iLGoCI1qK4XRHKN2pM2MNPd24ZXg4mV4uFS3
OcPN+TyeRR0hxN5voL4AJmvdrcdr+qA217qdX+Ejh+JneH8JIHZxdItSUeFLAwckExXtwq1xCNYC
KPpZaj3aX9QXPTtbYDFkxIVEahSLF4nfYROQkmYzOglndnqRvb/3fzNzYHo+jw2YIZ77qwsT+OWB
N08gCqrgaFFXQyrx8yIp+inhqNHB3RWUsIXI5gm80yCZtSgDTBKWyFJ9PZtACfUlU40vb4dF6EWV
JDTkVCQxJ5EFZl+ckrW3LvfTb4A0224THbL9uNUutWAvRV3siryeQj+Gifd78007xVz90yyA+t9a
cPtdfd+VK8SeL7ykz+552gS6gbQIxY3FK63poLg2OoOdaW3xHodmZ97zF8tcZ5fRhziLs0UxY6XN
kDukfpI/jU62xqKvWIGKXePmfRuurd3/hUf/+7f0+S/619AWSwj9vLErEG+xzaP5iGd2tdJ4Kmyy
DQitE5i9F8ktaCdgZYma3DrdhSSjq+mITsBOOF08kb48h3+vqr9+zWJVRWPdloHCr0H48qrZJZv4
WANdQCUOOaXQRlTOEbfprLlg06+81J/7UkSao6NkCioaogO4qs/bKZQjJrkRUJKi1mj3qbQpzHLb
BeJb7yN2Npi3f96/Z6f7r3hLbEiG7N+UGjgTRtlDUODLaz79OcC8Hb7cVR8CLNatXAhhXSoE8BMZ
bV4kQE59fqHE+CUGRQS6TggOm6qK0OpiAY2NFGtROtCfib+l+knusTm+//MwlrqW8BSYmA937mIc
USjkek/2iLuRsRU02OQw5AEblj2GdWH+Ky17Z7RSu56dQv0Im79JeJvM8NBXQsjbGtGcQZxOvK/t
v/PLPnzhxY412hxXpIAexNydwss3eh0eQodqOUAUxHCq636Xb6jdOP/LuIuvrshIVQojS1Vb4QN/
wM0bOugMF4ApuYofgi2muJcxCl+7AZ93iLbYn2FbojcTMVzVbYA6r7Ifc7dRX7fr7qlh2LGjg7Le
qGucQl/rYlXexze1uLrUyvp9sf1pYS/ugbqtPLXQWNgIl7u6U4P8Lvdo8V17bnXSdjS32hUNC0qR
qLKkj9o16nTDXqtWgmtuqlv5x6xuLjntzX/wjc6eYcDLEDAGnvTFdaXBB4+6P9+ogsGHtHu1wwqu
2iEAEl53Vx2CS1tlC5P1HYd6t3kKlZXxS3pC57B7k37VOzTX1pdcJ77s0d/T9tdPWqRCsRTGkjKv
0sH8jlmK0hlUMrZ/XpL/Zm3Mwtz8m+76Yk7GrA76NCbInE0iZZlf6wDzDWmdXwe275hr9V5sAfVV
wN90WP2r8aq4FbeXLtFzh+os0jk3iyBQLXOiifsjm6oA2A6wlbLpV5n5XwNm+JwfQyx2QeLJ3oDm
KDjqI0Ib/ha3TBvJLXZBj6Hef2Tl85VisYi5+LoqUob0Vtnw89fFwVHbRhtvTc3xxXvBlXUb30fH
S8nB2RQafPEMQEOD7QvoKo0jNEJK2A2zBQMv/9W0lXeGSw/HvRjrXC77MdZijSaW4qmVTqyZFRZu
oxvD6RwYtpeF6+czeXl4AJ7mygJhq2pL7HTR462Xz5DMaBecZrwpz8y9ZGO9af8HbLez6/FDtDkB
+9B2NxOR29H8DQBF+iycaI5EPEXeG1Bl17NOfXG8iFQ8l8hI9EZw6zF1dLIXtwMqCFEzDMCWrXvT
FR3VUbbIjTnz3YCHztP0NNsP5IdLhMnfj9IvX/ZD3MXGiCYK7uIcd9yn1z56Zc6w6R3/MKMWlWss
vn23Xo8b5SlwIHi4/4e6M1lvG8nS9q30DaAfzMMWBDiKoiRSlq0NHku2Mc8zrv5/ocqqkij+Ylf2
qjeZC2c6iEBEIM4533m/ZLWN7xJXuK4NvTTpiF85A2aLgk/RczTVYxQJJClr11sVwJm+ZUvMEFp7
FuQPz7ETAY+7cgBe3KKo2ZALIMH5jGfA7bZMQoWnj270bf3QryLOhGmFf/NGdLxd7FjO1V1z+UH/
PebZ/UOvq7oJ5VmgjpPZ3OYsOdYyIhgLF6q5Gh36/d1rt/RL0ZCq0eImGtzKPgW7g1ClcKmZ3Dka
mjMg/dwt+veioRmWAO1FIQ1yfpL7gdQG/Sz8n+ti3Ok28Tbcq3ZPpAeWFn1ecMUr6bMqh0MWZsLc
aCBznT3vY8vaouMszBHoEdR2HWrXcDetDRcKzeD6JKLcvy5y/xF09H9GFP2/18TKuvn/N7Fu6uRn
/V+ntnrlX+N/LX6Gr3n9sZGV//+vRlYDiKg58/4xhECQ876V1ZD/m8N11jpiAflXl+tfrayy9N+0
F6sy0HlCOpFE1r96WfkjvmYcjSoiVHnuA/hP+KLnCBz8iWaFNggc1o7BuXMWn3gEIoISNoYrKCAD
p5MPG61rm4WHmjfx69VYA9SrTlO57stknYWnAZuHqn+dsFDWAespyqmtSb5N/toD/elZhVNPv8vu
mxJcux6dr/FPv/XsxBCAI5hSXkNR3s5w+6W/nb1+oltrC03NAd50LUSaPzbvPgqfBjz7GDFdWp6U
DFi71muPTtCNlm8RQ41PV+pki2vKbXme7k8j0sTCy+CD8ymOR58gdWndG26Dibgt/mm+B6dqU6+s
nAtT7UiLftMfsAq/9V5JmzlM+N965n//gvPIHgIVHVoWqOo0Dd0JPGdDxr/XT0N9Ur110+hOV940
WLxL1W8jjFapmP+tn8DqxliSjOQnksBQ53Hlo+dytWoL58NWY2MB57W26wGoLY7Aft48TRXgBNV6
iPX9OBYYZPT1lRTE2VXk7e1TU4AzgHYfec7ZvVWsdIw89ImtkeCIYXIZyVSIn4TpYWrH/eC8O0Tu
/vGS3xuSnMtxPo13dt0SBapxI73IbrOclqJLIpaazHOInd/c4CPgd06+udv7zrV3fhZj/WNg1SJV
QSL2M3VnrFBJBIlmuGr5a0xfeu1PpR6/frizD++nIc6eTQhl1Cy+brhW/d3KxVWaAcyFktcDd4xq
2IdkQLpk+fWgb3iW893EVxG+F63sn3E7k5SIM6vbcKuuXSfUIOuSJj9lbJ4Tda7/w3Gsq+dyat0h
M904EDdZcqiTJ6UqV3KoLiq8t2stXNYeFNz85PWnYVC/CROtykCwQxv2oIF6oW0XdUM4pdWzK0m1
EUx90avqY9e8TpK3nIAuU0tdQN80CaVFqXKTKN2I4xNV7r4ftlJfVoDSzF3VUS0KJeWhH6s7ccIX
QJ66wyQIz6JBF7hQ/BSC4L5XzTViBDcuTbvr43Ub+8feD/6EGj7bjWpeyZdfPJO4xEhYVxGXflKc
h32D53kpG25pTrd9Gbux+ZyNGr+4cYNY2PSThwu4Sn93cCjC0QXHvO769ECv8SaqILYP/skIm/sY
uUspP8QyJQWMzL9+1291ivN3LbN63xjeCm02H4MV8p8+onnO6lIuFmUT2z4g4Vqu1zpIWJVCcRvf
Wb4I1jO/LeBGNvIfaaI3SHlNu8xOpWcV6qE4zS4Kx5ynkJpxWzfTcpAr2oKHXRK2jx2wvK70lr6K
TKGzv36CS8cNznp0SaKr1WT97LgJLDUWaqk16IQ+Sv0vqdnrJj+I3nnI0V8PdV7SetuO78c6245J
p6a11jJW9ypuK8zzaM5cjCBZ950rOyJNv/7LlSHnv/L8/SAUm1OhRLDgcc7eTx+iG8JeyqW4rSz7
lbqauS1QoH/POZVYe8s+FPtrl4Y3C5rP41L90LlRUfqcT6Z3QawkDUMT0JkFfblattGhRPgrhxzi
U7huR5JoQPOxEexAAsTFoxQ90N96U6n61qyfvSF1NTHC6x48ngoouR5v+klxJ9GbZbSPSqDYEhhj
QLDhWDhhYK2m3kQwQaiMzWtrFPBTwcWKj5jQ7GQA51S32gXpJrJ7ITa7vZgvdYxTzaKABZv8meAz
h5wkQQ4NuJUSm1bX+VOz01OMeYepfWlE6VrwdxaIzYuBBmiwH+JMrVfPd06ne8LU9jom2bFF9ms9
+cU2s4p2/okHeCCLppR3bbjTpE3hhzvVfxFr9ZvPmfX1ElHO8ih//RCY+vQqQro/T8PhStpJUSV5
blvE8AXui0z5I8XtPd9njL2jmAsRhX4YCqvB9LZlszfbk17lT2XdPEmyv8Nb5SFuhgepk+86f3RU
9Qhu9QE3seepsJhMv4AGn/2o0yyxx4bO+9FX4R3IxjKGlH7lcS59z5nXfz/O2SarWz0Y+oHHkffG
cW4P9t1SWKOXXABJdqU/86U1WdVYiVyrNV6cSG5ONGzhUfBJUozWpA2UdvJcHdfhWNFXhZUvwpCW
Q1E7RtIpKoJ7y2h3gtZdSTBeWkuU/mEFitR1aaT4uNvArOdQflXBTfVTJD6P11ThF64q8vu//2xO
BTHxjQgcthtgmJuequmgx1e+d+fC87dlOCuj52opEt3zWprp5wFhkYbj1KQ5k2K6ivrbx82q0/HC
VMaFNSCciahUi09K+iJZv7/eBhe+A2xFetkNBWErMoqPU6iEhZpLCBmR3BtOkIp4A0G5Bf4a/my6
K3v/0nS+H0v+OJakxr6WVr3nxrm0qorC7VRvmSbXmA/n+aW3KZWRhdKPQdvap7CmL4CG+2bnufBy
7fAJiP/3WsP2oYeyW4HGzX+LbbmoWojAN6I0LKOx2xXtK4C/K5vy8gP/64ecRze5FUtFIzC5jaQv
Wu+XGLR2fc3h71KgCr0PN27iAyL0czM7XROkUWtZOY06LDPpZSrpmFBQ5pYQw5LtiBGRLnr2AGB8
qA+Nd1s30rVoYn51Z9+997/BmM+Id9+9ojSMLElzy50NrCZVd8Pkl6nM8PjX2hBQpC57cxsOPdsI
YV2//HoRXzzLZUNnDbOEPzc9Z3kiQXRh+AF3LHw90nIv4fQOO+fU+XfJLIo0EI+17XOkDJtCSp4L
UfpuZcjH5b7tndbAo0IaFyqWT+hrT3JVbiwzxAMRioSmF2tfGx/LvD5KaXMqouib2g5Q99XbQOlq
W46CK/N5aVcq8wUF9b4J4eJsV5p17htTx/N4/UPZEDvU+GZ73wwMNvriWo30wl0JI/d/D3a2LfPY
Q63TYsLCJTUf3Lh4roL7TLiy+Ul6XlgjfCGIswHzEiLNf/5ujcSlWslhLfGSQvExEor92GGN3XkA
xnPt0YqU+36ammU11E/EPJZdT6J5oN6S25Mf7DKFBv+qRIwawhu0o950JC9bmRP0T1k/gmJze+s5
z+JHRO63CXZeMazOSB5NV41rc2W0fkx5H0MVk4Jnmf3ykw0K1F0N78jNfP3YTnd+b24804PW1DtB
F7r6GN9gFvS7loaj2VC7NXogRPFSHGaudO/kWvhtyArkJ7m0ReTvitFL7m3qFuqRdy835lrPhlnA
3CJK9iYNlHZzG0bTTRrGbl3qqdMlfeGqKabHMeLg3OBXA+JGYOz4goWnKSpzxZjgud9k3fOgyE7k
yRiBpZETGVBd6myFfMuJ1HApT+Uy9JgEY9omcr+ZtNoOool0WrWr0nYhBj0iaiwP5PY4KpMr5P7M
z+5tP1aXQl3tQ8wHerD52ksPitavlV2I485YqLY5/YxgMA2lYssxVUkk1r1Y4QnX201yX4TIJurR
9vBykcu+trPsVgZmrne1gnVLJaxK1bgDk38U/BCPGQ+JjujPVnd3RsjRgPVXmXTfeoz9wqJ6on2v
XeTWYWjNp2YKKE32JGUSI7sN5fbbmKbTshFajM778bs2g+H9WP4Fn/E5NzG6qabZFQMjnKTF7VRE
3zvqkL0lEXiWLmm7yjMku5X0752ULlO5fka47K1rw3P7sjuIfXQq82Sp10liByJ2kk2lOSX9HY6c
DMUiNzwZB8E6w+JN27e1tCiS6JB6Kvh0/CEDYjUsgNRh/N4Yw/2kULdSS8fAv7FszD1CxRuvtW5p
kVllob8u4mypVs221sN9pys31AvwiM6sXaRAWbEGbqLtfZVX3wJd+iH1yV0o9Esk/ICLDBn7iXFI
F5nSbqc4+GEaSbQsG//K7eTSBev9ljU/blk9ajpR9WsLvTCphKZeCNROvj67JfHSV3ImwRKIgocD
VfxxkFZOaLcdK8sNs9oWtP0k3op6d6Rf7Ihu5R7M50L2aHLQnsquWg5I3SvWtaIC5NIT3AX7lcYs
SzQUBlHimFMIgVXaF7K1nJ120vB7omGTEpdPRt/vOi3DgqnxIuTO2VORiktwGcZC7PqVh/sqL6q5
H1ultH3DfNXpxJHhLRj6kyKVh5BKNi0iOPfMOaWgW/S0xtvQVW66QcKFRdMWoi/ZWSJiuzI9KSiD
JbDHEj5QRYd3fCAvIiV1/MLfVVay0fVXcfw+9vlSU4o57BOOhgEAUAvcwJfpqygcDEPRk2WZI+Bf
M7aUACUfwYAGr11JFl0o3caBtsBL0k0zdGZxtyvpzBBH4VAMwa1mmMij/ZupkFZCra4RFi8rvBuB
euW3yqD+DmhBITcM92sdqr8F79WUyGRoWAvhFKLQj1CwW7Im2agywYNxLXK4kKab7y3keQCBzdCS
jy/ey4qay6fC3dMjXGrwtCjxwet/+QXH27Tqraep+/H1aru41tAiKxS1qYWcq4UDkr21aASemxmv
ofE0JMeAfMzXY5x3d77dPwHC6KDFoQHPNZMPH7pc8alVFFz78HlkywjaD1+jJb/B4RW0noKfkC4C
5Vb5MlgehhHjKR5pM6VpJNX/NNIWv+SwEHkB0X8mQfvrh1kSd2PE0kz9xx9G60gtYCzILQ0MUFw/
18ILmuorjz87kn+6C6L0mqHj3MY+dct1ZtlIXS1yecHu0Cf1SifVQ+2jm0aUr8q1Ygdl+Qq77y5J
+YOMGlBZYjVM2I1TzS6W1kqCGWf0Ex8LMhrSPmuKpeW/mlmJrQeOD43EgR5CvtfWIZbSmWW5GSaM
ttK3ruAD5wbwF5bFfT3S/4ZSXhK9m7ZvyPn62OImj5pV/Jng4oXtoeU/7cJDSm+faW09vd9meKPk
teKEauaqxTFkh5OqtcXqXiiKbWWEboNj1NCTl0mljZKq67w51RqFUOwEr0zlxUhmrpNRn9dmP/Sz
lSQraQPBEk/iWczi79J1my+mJ1rtwUjg7LpREPSj+Lwy7KV9aRgmtTqief55NmpLY7le+KPl9mph
y1a2DnPhcRJPk1IvRl19GCZ9owjC8ettc65Ve1udhGwcBXhvoqQ9+w5kbRTSUMTHpsOli8b+lvtG
Ej936tqL6Cyrn6JiHaaze17MKlBnVGc5CbXdhP2h2mBrh59UhQXNAIdAz02SHuUfTG34eASb1G93
rR65QoWZc/sgZeOyy1pUvD2vNnhuCXx7gxR7qCy+fqpLBw62wCZGDVx86cL9uOUEZSyVehg8Nxmi
vdrXa4NNkRjtlYDh4jCqOJdTIM5wO/44TBApVkELCHMXPKg0dff9LRa5Xz/Kubr0Hy+Ibv/5SWgN
Uc4u8H1bKGGp157rtY+CkD4Ovn4L7NSGl2FrmK1J5a3aRW5e5M8afUreqHP7qkgF4WkaZWvKIlee
+tJCpZ79rx90dj2pvKpQPZGcl387y82rXb+UXHV3TbByIUBSSANBOMDB1viklKsa0zOrerBcsZLc
AKpDqVSugVKyGK4NdeGJZusSIvkZEfyJKuhnQ0LJmRSJUGWLOnv0u5b1nnU/siF7zDRvq+EfI2Po
dmXLX7jozc4beFfLukFS9mwmtTzFaDFTTVem1Wuqbur26evFc/nB/j3A2QKNYf40UcoAsxZGWf9T
C9NeizIvbIT3D2KeJSLSYhjGNPBJuaCO4yuHtJLs7rQg8zKryWZVTPOQb0BxLIpvkyuva9o7fzUL
0daiq2i0K7N6nlyrzTScysEw3ZT+sFZ74Dr3v3tvpvxx33vDUCAKEjleoocs+67hRPz1e7u06T9M
6NmprEelgFpVMN1uSbcDgXe07A5yaYP1czo39ewWa7/HlKbd47VK8dWx5/l9lzFoKisd1DywaGhc
k5kZ3VmyRdCz7gl/aNl81WeqCvI4+eHrp762iuY/fzewKjWFMgQZq4iW50Fd1RZ4AeHP14NIV/aE
OZ8770ZhBBOILy9P1oldxtSRFDymrXYlj9UikRu6A9W1GnTbhK6l0juK2JjLpmDnkH+FPneVCiq2
N7l0ld7E+bW00FuN7Cyn9+HNnx33TaqkUp8x+3iXblUreTCmDCEEBrRW2N1b4580Nn6YQ3Py2vy2
CvKNUUTrJAg33vATOcdaKbibcdltG7IZ+IgNjbUzRXHlJdk6IUpDHriesOf1a20TAu4ZOVktbMr0
5CDF42ZK0lWbYLUnQcpR81+jSieDnxTEoDQ6K4q/MHPU06ZZ7INKWXsNRlpNt02jZKURq4eJQW9+
5STVQ9Z+64WDXq8GPPquvMN5g32epBkLIatc0s5LEKNgagOcKC67+2Zj7eL7YBlD3aLDnbTWVY3Q
21/3aTgVow/MCDQo42e7MSyUpKVp2HOlnDJ/UWBImR0nTXJqU1xX/l040YDEBdVVMiJHqaGei15A
U9NdOMV3KXkorfMOId5po05YTSYjSJt7UWhtr8m/p1N0D+DwoIcPsY89pYzDepWs8bc7mH2yk4an
0jIXohnfqUP8Gk0G/bNtJJJnOmqtf1cZwHMgYliWZYdyQudRBzfCcAxcRP/OtEMmhHKsk/g9r5oE
aj+SsuTL/0/BNZlcTFJn4yYnPlzTO148x/X5XspNHLzTvAjebVSc6/AJDqhZemFxX5q/++5qc9Al
RQH36lkYRwVw/v5/HENRR3Oqe4U6UG7XNdfaMTVOkyzdKIVJGRn8WQaSO9SeBR/JZbIL28ktWlgo
QnmPtpmAWbqtB32fjOojwf7OV7RlJJubrFEOUjZsfQt0BMbXOkoTMNGHUA+P+iTvJSU+lA2Mivgx
izWn6YVNQsZ+pCkd1oGtKeKO2t4i67oTmM8bITnV4XTsw+ZWSSwHeSu0du116rLnzrobY/WeLu+F
34BOy6wUN9TCMTEgDjqSVVWoKou0OFlYIRo6oIQsbn7hJU3ZsnRCC6xxl4q1rUOPGRX6yDM9Jpar
SdpJa9xiV0Iy3ncNnhdV8j1odCwAx6Wnwr9ICyTThia9eLATAPzRrU1PSase4/FVpLOk1YZ9pddr
ucidUeO2XyzasdzWudcvsiK/leTGFZsOd0f6A2SUwcGxLV4FfH5Z+itNrG4mfFU1tAR9pzlqGt1L
/saTtwNP31uVK4nxKhOxBo/T+8kSbqdAO9I3h/1meUzrZi4xJ84Q3SU9BBABmkNT7WP8GYdpgWv1
wggszJz5IxOv38o7iBjee/TBNqlhNwKw+M6j/z+3aOLKYo461QvW8FUUguMc3GoJ5hW6A7QfspQ3
YXgT0ewtNOldUudHKx9ty/yhjOomSq0/VSNzHuMQl2rHwNRsCPxOKY53dS49NtGII/iEyeP0aMot
NyN1SWHp3jT8F0SCu8w0V3EWLBsPl4Cy4NfAiDjQHU9DqUQVL2+NbS3Aimkk89j0abTNc4A0RSO+
aFGGLLhj4b2Iqf9dCofCVrrsJog2vefv0/hXIv8e2x7nhsEehU04O1ImuptNmq2Hd8L4uwzR4eVu
OZUL3SsWZInintWBp2wU7IpO2OZltAY0AoxsjOw6K49TC0xfC1D/RKuoHt1E5g3JSjEnFZ1Jipy+
Nm+H0EeY5d31mvnTLE4FFH1firdGJC98TIM1cHb++KsSymWJOr7qgmehWLGwd6nyhKPFTVzGCy/+
WdIqJagrlBq2EKK20HZeIbq53DhpTutC9BPUxE2YNpqbldp3I2h+AMq5xf3YFXSShgEd0CWmVKpu
S3q7EYpjnjHF6msfV9skLnak2p+6UvhNcvNRCPoFn4ybovpWQEYQZB0+RnZX4jWe1RlWEtOjhklC
5vsnagWurjWvMUeGEEd3EtMJKpTkOMAkTd+DEKDdSy9dM9FWtVLbE3nvJl4KvbKtTfyG8cUY8uGg
ZCcxQe4FQuMx6MVlLtV2EcG88JYF2cLWi7Ew9ZeKdqLPuiR+qOmitILVOOjHQZuOlT8+jCPNflkO
g7rEKsI35N3gqZtYDx3UIsuUeSzj730tPWPCstfGbjFo5MOy6W6aLVgVej9B5CiRdYeuENfi+Kmc
Ihcdhitr0a4fvXtR9m8IfXl/BcaqceCwAm/apvnhR+UDhIaVHqCNl0rdTqL4eykkKyAa28jr3DgC
e8XpngoTwQDJQSXI7rSwuk9LbSs0JCWBCB0aU30chNe+jnewsVJH8cttOUpPSeU/6VV0G8FylFpl
Zaa900XaHaDggzJ0i6AK3FSyjnH1MkKHMMT+pCfC7y5U7iJVdaX4OScLneiUuULdo7qlUesz9o0f
fcu1fuUr+a0WTHdkM5eV3i0jRbI7Qd/FVv5Lx3K9Cuq1ZTwOSYt0tUPK0gjGRmhn65Nn2j1fzQT5
SUzdiotBoeywBHV8Bf5JP22mubJScnEcy35X+u1ab7y13nP6tuJ+0oJf9G9t0NLBeantJEev2Gd2
BaRtyHU7GMYdCcpKGEjFy3YXo3UrQ0e1qqUyJq4PmkOKnoeCQpFlNkgG001snmTfZIcSNAwVaWva
QFEbFDI7qyqOopStVet7VHo72ZyFfeq94Effw/o1M6r7JpMhQEkbrX7p0vIYZMJGCcIF5CSbq44j
RCChcv9Hl/DliTLdMTKMrjuujkrr+iJ3siQigx6wGakNDApkp18SBXLyGfZESqNMVaaB9Fpf/vCU
+EYa4se54FV5+bJuflKA2Abeo55Aap9KZxTHZdCZRObwp5F3eXS0Fvoxizg+Glp4LHqIDM/xZeWp
lWKnLUanjkGAhcWGA90J+3IfZo9x8b3GYiOQY3uCdNVMtZuUbIt954MCGhVHEguW0rTNFPOY45vD
Tp1SZR1aytJLlYcIJ/pr99k5H3V+waTXC8qZqsyp67OQS5DN1mpkisF+li9KH/cUDUtAjTqhrgC9
GdbllB/UcrxtjT2cvv+MmDxnmJT3o5/FXT2evenoMXpkvgjtsW6vpeMu5eY/jHAWc7ELejlPGaED
gNCVxs4XwXJhEO/G9B4kCpcFSYAeBI5RZwXril1wuS+gEeMJnraoGlL5WPX6N1UQrt1q326tHyb/
zYvAMGdt3KxlOEuSZDXYYiP0/SVaJ7spBNdsngW4YxJHkBh1ezVUVhZ+cEHX3pBlI9OtoE/Ik+bg
pcm0jhsc0+tm1QgkOSxwWQmFaCto3LLxNrk/LGNPt0vrl+jfhv70QD8YDjbjNlKFPbLFpcaHsuA2
X+KPJIo/i+65D3625p+6SQGugrCaetL58bc4LlwZ52VD8omuzJ2Pe/XAilUN/xklypVeo7deoi8m
xTrL6HBnVAeVigoHQv4atdFJE/vE9bjDOo2QC+ukU6hoKfUp7LVFw4WoMIZHr+Np02yRS95aS5AS
esUedb0tjSIh81ZE/S1F3U6rzYWsJ3zMTMTWdFhMzwHMnVaEl9YcGguzT5O/tLiZSs0O095OiXCm
H3p825TTgublfYi7uj8do3ieD8022NkdRjMqZiSmJtidFuKhVv+0Snl2JJm91P8okNaEAZtyI4DV
QA86EKZ+O9clg8ZfFkrvZORXmupbz5Vj6tu1SghXyhDsfslJYAvNxugW/sCpM3Qu3w53qvNV3htO
h9yuFJeygdeDGpabaML2tS4ca4hXpN0PojU0dt/jW+jjCiOoS7mGUBWUaOIVeIIDctLODhIDG/oB
l1MuIpLofh24fYqkPq5w6ywdbuUgPAW1Eaj1/jalAwzbvxMZUnTDtg8RPu1wZ3uoyVIsb6miExmW
Jj3Hc9+dfuxz+hkbWuGu5aguZYreDXcufGo7cdIxGLPcOOEyLwjriq+bLLXLr+ft8rmF9FRWZidK
+TyvmZmlbPUtqcTyT3AipAHSuer3vjuDDBo3uk1/9DfeYXRAT22+HvrTK5vP5Hcjn72yUhI6LUeL
7nJ3Ws5gsfyaBnI+cz/s8LcRwOBac4iNJvhj6JtKFb5JOhJIT3pOKsyurGorFLjqhNO1aZxzVl8N
dRZlm201ckxYpqsdvNVsqBnuJSe91ZCkx8AZF9LCX1BBL4EoXluYF1cKOst/PuVZ6kZLxM6oRuZR
WPvgEG2uJeuM1nRvOR7SG+OP7FRX3921Mc++5p3mB1Zg8LhSVZOGiW2lfFLj8cqjvaG8vprV+We8
y49kvVJBwOQF+txv3zqpjaduAxDaAG6AO8c2xTMiS538lA1O9U22uWZfzY2dN+H/4/LwboLPPu0G
GT+46ojmxu2sf549Z4aFtn3jRFwpM1zejtRkMY6gkYmK29kTp7pepB4vk6SFdkBdtpR2FgHxcWxJ
UMcLPAUItDV35kd7rpm7X+/JizuGVJQCRWJ2Nzsb3hCyoWmJW90pz26natWqwtLqfgxSeuXVXtz8
766DZ4tWLEdVSrggUME4mtoJtux/OgBZ09m/y5BpQjE+iVdxzBvjVuA+pmnYPSnFQgt+fz1Xnx6B
EWgoMkjc0VX0qaw8NAqGfyjOIPE1C628UdtfXw8gfRLAI14iC4n2FB3l5z7vOlGKRBk9fxm21koW
e8ekp6Ebir0+gX/RtJWhhjeN8JqQr/966E8VBEBCJILhmiE3gSRylqLPtXzUey0MltEGK0G+dMrq
f9RhPr/mDxv8bJyz8mA/Aoq1WlS8yuHNifh7uZpradNC+JNtQd1feawLr+zDY519w41Ea2WrYzjT
7xetfBtbL1/P21ue/IsHeuvle3diAes3h6JhBHWlb9VFd8wOzXqGlTWr8sd1j6RPn52P83euApBz
H4FezHDWiEGVGCiulvdLXB6faJZxrLS69p278sLOs8mG0cZ6n8TBEmNb1w8OOKQurMpaxrPoIf8x
eYo7pDepr7mi15BgHZeJGjlfT/J8CH2aY6RWosJFjKbys8UpVi2qR5+HpsvU1swMYehT0GlXDpBL
uw8TPgrXhkrUaolnxz5YT5J6JsM0nXaTqfi3FvUiz+td7YeuqB+DqqRZsCFa6P0r0/y55XN+r+/G
PnvEVu7bIVbYf+povUZluZz6AYevEh5c5d2o8r5t77oUqlGByE9CChzI6lI0MydW28IxarqrR018
JZ0VOH7VJisl9/dKIe6IsheKeqRhZB1b6VKr1oLoz8oWGjYR4tw+qHbRRiv8m+ykME4tclTVG1aW
PGx6wvKFnGoZ8FbhNAqYVMGbLdvsJ80sdj79MoXGjo1tSl9xn0BIjSleTToOBIMhOokU/cLEI1wP
qRUvRJFkatJUS/qgqdeRaE6evl4kn4ugTCHd1TR6Mo/UG8+nsKtkv1cDENR69xjE4qq0mmURYq1u
UA8g6Zg13zptwhS3wxoifRDLbJO0B0nrCfS0hTYKq4YYzYhe1OqaSeClFaxhDzgTcFAHnwuhOpAp
RTBIfJxImU8dLlhqvLHK4soS/oxFmOdABopJpgyfpXMvSR+lcGx2g89pFMMjmQElEGFO+u/EEW5L
yuxzl6S2kohgxHX2AJ4Lv7Ht3whmPv6Ot6327lQsAzUI64pPpdSguUpsL1om3p+vX/jFOYVDIWoK
vhefzPqsIA8jSQ55VjSQEx3IUVI4XnPlow9O9MLpo70b5+xYaLWxbxOdiwVduRRd5D0t/d/aKnjG
DNuNq+zGEHJ2xQNb4MY3BHMxDNFDTVGl7JqloqLHjaDkl8d6yteCTs/q6L8GZrNvxwcj/t0jTRTH
fGG2+t4bvCVmT91SEOVjCMcgzcIfWTXRBBDiveApyU5HmVuN6YORBnbTZ8tBE50OiL2uhNtEKuxJ
gEpjEsk1FMKa2yJN3YymYqvWV60QLQO4y3VeLzL8GSbLux27dMldZyHWJByBMbo6Lkw+/1EpDGuj
NrJFgYV1jKFKaEr7pFLQP6O0XZiNiCGNNOUuXRcxxA2zXIGUPyY1AOvE4FjQAVKXCYltv/hVDyEN
C5HToWJxLMVInMonITotzXDkoOIvzXN/UQ+5Rf4kCE6G0JwkqblPW+rSk0U/NI4HC8soviVRgCL6
vmj0VVAWP/lBmT1OXYMRtvESm4bgpBNeErlxsJrkNi+7u0EYaWyVKvoJc6Td+loUMUfHNpxOo3Xn
/0ZK7qaB/Fsz/EUiVLeSJWyVhFkyUiecXgoEE4gbHZVGh7yNSRRlC+SaT1Km/YiS2vUTCzEu2RA1
yhsbZYGr0DOg6clNJPpuHuquRI2tLPK1n4q/VertdYvcxaNW2fwswvAl7/XlQAe/EOlOECTfrepl
bheYQupR8o/IkFZqoj2rhe9YckHWKrXrSLE1NXEKhIntUO7b9CHlbdec2mnTonYw8b4eaS3pN9TW
bLMt94anuU3c7Q0BeTtapl6uV0X5mlrafcpPaTA2IsDbDrXvKqTf4U3dDXlxjDNlGaiSrQ0aEjI8
HaKhD+1RslZcqWyjweMmqtwhKV/+H3vnkWM3tub5rRTenAV6A3T1gO56E95MiHCi9567qQX0Kmpj
9bv5HiqlUEABdE97kEoINxTnkjw8n/ubPJggbd6owMn0/FGYDDsY3uegp6surIIc6KTARAqCjq6a
G4BMZ6kuvfIiizEJJ7LunRzNB6mxanuuEHQDIK4vLbKj4SqNaIhpYuqHqXIdgBmiBX7TgsMS69gJ
jPmtGBZGT/10a4Fqpyz3Rbi1jl7jwtyJThuEP2QJMEwi3KvC8kaL5cmkGd7Av0CSyF0yxdWEV9ma
t0YtYgTZMjfJ/UoXdmMpr2Uz8YGz+TQRnExCnVTbIqicxsk6QHlhbsobRRH286ifNKt2pjDyRa1y
Z8u0a0JKnccuumd2Jc+bSpf9Skqcrl1g5cjbHEP3Li3WVSvYmVTbYrm4eXeoR3AI6XTEjs/Nc2kl
qnihsWuy+UcPu6CKZl6giCQoXOeRvlMZW7XKbaU0t8ZQPrZKvpdz/Q7Y2mNr5TdC3W+iGqx+jIOm
lq8zEpk0ow1cLfac0qUGhJyndKbb0uE0eUzbR2mKmYsiBjuEm6wemY/iYEGu0SGnLrWCY9QcDrAh
IP37i8IL24/YLfyo1Pe4yu7lTNkjv7MV6XKiUGLrQ+osPLyemmzpGPD0Exj9EWH2ktlXsjJN/S0x
eVTMl3MYVUt7jTorqARMREIRE4LpVdUwVhC4Qx2a5UEBz6fDz0hASnLUvCT6MJRsmyq0G+vMV8e7
SJIxhjA9sYrdWSivhqnxhtw8WBUN3i45aqAUqvqqp63ahQr4VstYWYUJ432JRKdktJzozWbshtUg
wGEXym2dDP4wzL6ctFdRap2yVjxk08ko4dJmteYtDcgFfXKj1gTAxjkElvh6Avhlgznb9+ICt6f7
Jl/8qq7BwQaCIsiVi1U3Meun+Do2OsYg8xz6bbLlXMfnwvom5778hs85988rfMqmMKU2hWxZQn/Q
jZV0q6iP8OP04lsL9y9KXlS//r6STwVhNAhZbwUDkwoGCKNsug3N9i5QETWVGdMSU9uGGeUcbxkr
f9OQ/J3qTpry8+KfysNZyFItHqTQX5LlKqn67WB+qPF0VIuMITJiGsJarOb7YX4bBeRCkzDEk87Y
JxLkC6P0Jg18lqF8U7P+zkFF31e8KJcAYP/r/78+XEEBT2BNPNzKGrx++IGky6oUhnWs4PPULb0d
MSZfIibqxdHKcIo1wN1APzG2cpS6BlTlUL8CI+1o5r1VxLbmCCNiiyg4jHKIxQDQcdM890oKhIaZ
KoQilDW/2aBf3tqfs6ZP+6eYpUpaRCZQHARbI/JEj++8C+8Mqv3kONzDkXhIrsZ1+V1DTf5i4/68
8KcNJUVZUSkzC7eeuWreDbw6kMkdfeJ37Zan75rav9Pu/0p1/05DP+2hvLP0cCgSQAuKtu5GEx2U
+RAPGZK4IEyKD41iTBTQx9E5eoOrRC//H2/1Z3I4njR4R0xZ6GPE4+Oj9yOJKX7S/NGYzUO9ICfe
NGsaZqVd5D/y4bGTCav5SNiXd1WBYlcKHXRMb/+cnn/2WgTjTi2CjoMBFvwiDvOpGT9Yc2KKiUHN
YzM/kcDEYGEIZ6xUbcupvHwfouSKHJm8L8MVvlArwc2+qYe+LOk1moEqchJ4xXwWp0nqNjCshFdp
TvrbIixcaqNtGOIoXd4n41tGhhLMAG/k8Ztho/LV+fnzypfPfzqhSX/neVIvJ3TBGTrmr2oRnUvl
KeyC1NXF4RiEENPEep02gW8Kl8NFOAvAy5JQoVr+iLNGWKsSgIb0XleScy827yoY2FYFtFdnV5rZ
ulOu3I+idpx0FbbbYaS+DzrAcMHiaF2/65DcXPCyKEv5ajC0byQzfhfjuTzfn+7tpzdcG/U+qnpq
PAB+Oc350FOfdFe56l3FkW15HZ6k787ry5b5HJRMbMSQk6PL+5vpXdqq6aRNBIvWmz0Uph6qNZT2
jb4eMd/9vwiAl468iFe2hfbPpfz86QFOVdpRz9PpmeA/L/Cok/SqCODtf3dUXg6I3y7qp4U+7ZTW
GNqqlNgpabrJcZFo9X2WvY0wrEX5o9OPghh9c0ZejsDfV7yw6ng1L+y6Xy8NKe+GpOqyNy0NtR/R
U1Th0ZTejbL2IKAdksb65nX4Kl8xQSNIIgQm7TdtkljLiaMTN7NszriBOwHgwD8fN1/dxZ9D+adr
KhOZIbtI50MRszdhkFyhPbRmvOriB7OPHwapcjCt+vOaX13Vz2tePv9pi+DSJiu1wVUZ4blFtstM
6m824e9g3k8ZyqddKGgxvm8taZjRdhslZKKfFzs8Vt4YWj/S9jPgOSOFsVxB+AELVbpk/oWpbVOI
/pIWbYPtMEovwDWcjvKhCObbsi4uqa0z5flpruMXyEqWi/fdcUqQKxQbd8ao7s/36fIlP+23XxKa
S8j+6T5NAljltOHZlAHkZN4moKSl/E0n/rNH5SXe/LLKpx2gjSmo+pBbFUTV3VgL742OPVUg2VUj
vQx6vl2Aok6FAZISX1IBYRd7wYKuq7pjA9ZlCZO1UlPDx+O9vgCwaLrWG5JzIM3+LKNDpJVntHF9
BZ9KpdmCxtrG0tufb9Tvk8dP1/BpR5XhIDbh5XHXoEzdZVPeUT+tAEFa98hyf7O5vl3t0+bqoKJb
IGgvOdrghrv6YLr/NDFnRPfN63n54n/aAp8OuUFNjC68HDnzMqGcfD9/O4j5opD45fF/Ckd9Ozdh
0XEx45Y3Ba32bj36wjbbfift/1Xg+2WlTxnmnE5yUUesFNyRXaN27YPI8YQ7waMZ4sn71P+OzHe5
O7/fPYs3Eatf9LE+5Zhll1+Gn6yoKPci/GSLkkUqaq+iWfPnHShf3pI/LPUZhqIlcVZOCWeauBUe
x2P5XPjxs5I42qtl2Cli4mDynfYm2DXO/CCavvxaXAnfzu2+PjH+54KNT7mjCGmqwZOOqpARhCpc
F9V7oH1HVfwqO9QpAGm+izLcts9wkWioEtzV6OwuMUL0gU5RpdDSAikOXyDXOrdWE/+ibaeDkfrz
fVYv2/HTff5l7U9nYhPKUWHUPEcRSHVglAdKslDHuEM5LdVjk5M2T+IaKwA3jCJXl6TdTEemrs19
OWBoWv+oaEuI+kmNJb83Rq9Sirs4BHXSQOkWcWcS72ih2cCk6DxeKdWVkRgMljSdXjzAUSPQAVWU
kYyupHYfZLgyTn2fb8ug89CG29c6HKlBQi0G1RxVqM8ixD2zMu1Anu1UWpw/344vnvcvd+PT2d0j
fhnCXmfwHR0E9YRyYDyc/7zEV6/tL2t8OltxYqwz5VJWz3q7ncpso83QDZMfejr7eWQ9anOBtFVd
2G3wFMnIKaTllahma5FM4puv8t3lXj7/KSBGqhUISsnDV1ezvJ2Fm8JN/MrALKDeJ7gPt/4Fa/L9
OPzre8CwREbQkpz283woAc8mZhXxBXpCkK/wIY0caQ08dF8ZbowVyrpxxt130Lbf1QdU+Op/L/t5
HITVpzIpl2Xj+2A13cofeuFlfr4aHNFA4NYWajt6tlzl/c/3+Ys895dlP50iZmFoRlNeoulycZWt
9hk+stEMWLwmCs1zswKP9h2R74tIx6LAeZAeUH4XpyqTBISHJYfAuoN1YRxLRfL+fFlfrqAbIr1y
YNX43fy6e+bJQNkIbRDfqNH2xSlVjb95HWk0fXU8/bTGp+MpQdt3BllMUaJrlVfrhlunhl0IDaac
mqNaqWeizt+JLyVIociYPoaGidSyTAcLyQ06k9QVfm0wvk5u2kG4FjTMfqu7MHo2UuuAfNd+Qlo4
qwW8j39kQP+z4VoS3uPWdGG00TH/aIP4FJriuZorBE+TizGsY1a6ryrjPmM648Bo/+DbvQfZI4g4
eILxyUysk5ELu6UcHLUJ10uBVx7iSEvRrkP9RWpkj6XBKU+HPDcj16ji/DSi8OQucZ65RRTxz0/K
aHnmEvgaWkFqodzWCWLxJmBW5X0IMyhhGTdBsOOy2uCA6cxGtBsjtH3kCj1OwW5kkBHxq1jt5xrC
htgcte5BbFQ7bV4SzbAZwlyrYbKhJnKGZvBAxBy1ACOizIRXgYMgEp/ItU1rRYcPlCjYsyrJ4yCY
VwiabQJcmDMrlcHraokXBNrDlJYQuVQvnUPdxRLRCTn74xbZs7x7mcuFVqaSPkvNXh4lWx7k49RG
pZdZ+mMfJ4rPdF5+mpbph6hUuhfJuAJDgsHqSzA3IB7ulTY8aXG3KyzhetRk2eEIxSz6zUBJuDIG
20JBtjNv5GFkrMSiTX82GulsYDTeImmXQrgxknFtTdOm1tBPwrMcaaBod9HfmM069yKUwMRcXOMo
Sj+/fgny/BWO0X7SlY2cyVeTeUam4FmbK6c15ZVqDLcmdJOZxnovmWstoFU8g1EeihWzrnWg6Uco
TG7ZtJ6QZvu6ukna4DlLISQNr6E5uWKIlCmmpbmIr095H7YIMWG25mgGrOPqMmGbTy3yY2m7t9KT
FSV+wUOY+9Yz4mHVT7E3yssuo+2+FNGBKbTbqHiGUyOYKK2HU7GfRvFqNuGEKPVOL++UPHeWKFur
S4dveYjsQ8RIttxVc7wpKss1KTG0JXTGLN7gteZHS3AMxoecN6xarkMx2C3iIVIXJ5bOvYELanKa
obzoaKyNHZ61iAFMaPaWU1WB/L4I9Q5Oh35Ji0aYtpi7Ltxb3aZJuYqiPDRK7JY6ZMBE1A+dyvBM
e1HKh0QKVmLaXE117HcJjoRGsGvn2m6BSgD22cllfRrFtLWHUpRsRcd8uYgecfDTnEqf1oBS3BbW
SwdDZihu0UPxKnwNdeD8mqCdmx5+XIzwXmBeSP/aWcCYW20WDKFRS5GqN9AYTIww/NY1sJaQ94zo
aAivjGeYZ9dMqbSHShDtYtwmDHIrsX2eLQiChngEz+bIjIYh/0xj7qtSsDfC+zYU3Lk4d5q6acK3
Dn6l1rZOusQkTxrMYvHhMp8Su9pu8AUIQruLxm2prqv+JUxGOyNAxlix61jmiuht0V97iEpm3gPv
jty2PmhOtx5XcnSLEGU9XYtxvJlGxhbkGZh/7sWWMVvU2bKlvaahsRLFYZvgkiab1QY0BMpxaBD2
aDcLWyHSMKsPOaq4R3o34wmvuEoCmD+q7NFaq7n+nCoVcoTHup8ciRG/lir+Ajf9z4Hlq142NOi/
I8unNAxXdB1KIbErOKQv8bpexasIxwq6s4mXrb5zqP0ujl0+/ykLwqFCnsyFGIP6i2Y+pGPwTZL9
ZZploNwN6hvo+WdQY5GUKn67auhDZGsB7rf5c5B+k8t9eREE+osWJSSBv+YgP1/EkshtUgLZvAi3
ZdLtJA3fPJWvSjJ+799LfKo3h0EQirFiiWzTbaqN5PaHyNdvQy+SbP4Q7d5HQdKljw2RJ/fDmx6f
rf7hu3bBd1f6qQgFGCDKjcrXMET0tfpiq5SV++cN+GXWYQEjB6VPfvpZuKlelD6KY/bfOCerbunW
1Wg4STU7pv7810r/3wXoH2DJf7rp7kv38m8fuDp08/El//iPf/zTBej+v/5PE34UH+2/2U3c/dd/
FjGmQL94AV1+y7+8gHT13xHdJ4X/3QuIjyieJcx+ZBHFDeOSi/7LC0gy/90AT44QAVJc//qoLfsu
+o9/8BHeFsyu/7YJ+t//6xcD3fbT3382IFH1T7U0OvDoFbMECoNIHoCj/PUgmes2K8YhJ8OUdLQG
Oju2jmNMUES043GCZm4n0rTSof3qNUxxAm29C7KjpJ8ac5u2yDBCUxKNB127qRtyVGRStqLwg/Ic
LTdSGulRhi4DTqIZJqAIr9jQj/o5sRq3wTtImt962nPqKZV9msFrMYq9iXwpttzJWuxpuk8J0FDt
/UssUsCmoAQwfOTT05yhntGj4kXLoSAQ1/JDYh6zZCtp21i47uftYl013Y2UnBLEOuu0d8wZonYO
y794NF3N09tTkW9MGU7Equ8wht/3mYNlYZeiibsey335EX+U8woBheSEPmqMLgN9PusYP0d+1jnT
K7ypSnSlZd+cpMTfRKdawyDJppv9hnQEv1mE2esuW+UQr8KPsnN74S9n4DtVWAchX/NDjwxbzXM7
N+5hn5G94Uqxi9PUrrRDubQuQzCnMStXqMJ1p6N8YE78d5qcHl1lC6t1MwFlIsO4++jbK9V4HVGi
rEx0lCQcMMKVnj2387E2MzspdX8WFSepSeKe1FF+MI5ph+eeRl4BwsQoflTkQW2GlCvObIuwHop1
EK+UxtrpEcJJsNLM9DVqdnL9XAvM/brSrutnekw6frZF3jkyPGtZvE/UQ5MeUmGlgrgF+IKksXnU
rJsY7m0FZfIiHtCOYE7Ya2MFHEd34aPZeng3Z06vXtfpcyE8iIBFygTc6ZkAgRbwdUjvbsgsW7Hc
AnazuC1MPwcmBr18vtEStHLdqgBmm97F4P8HhEShLtlhv9XKY/0IgspprtXHAv++WFgl3jBvZeiU
gXqqymszfMqScwWizfSRAk4lyymFXUAKbuIXMsXvoJ4yNpyl3QgIQAfXebWt1IcwjtwE9Rvgh1Xx
qvVubBwq3pIYM4+r1Lpd0mOoIWHtKbUtbHDJghG6nMd8pcSCJ5coLzqZ9mYFWxkFp1m+LeqDrD02
6nWfIPfixaWrKG4Tn8fubM7uvLMSGxjlkL8CZige8x9pvkpCTxeRuCTh4lpW9eKKg6+bV6PwNC97
mRmfBvVldBaf/Agbe14dDw655sPIe7Ge0BB28mzbWCvlRiyOtXVui3uzu4uwgRW21XgzAjgSm+vO
+ihIsnKATELnxsOxtG4jhqfZOvOMeWvGJ1U+BRbSw6mdxpsh2vZrRblWtV0+PufGk1beyclJn960
zaw+jzWEjLM0V7YQvBvFdZucYJSibVKKL92AAHXKobPTlHPUATfcGL0ziwgg58cqWJf93YUGCnYn
AnMWBe/NsKkVL+c+T6vsYv3Z+LkdtK/18FKMN2J6MNRz2B3DPLTn4n6xrgXjPhzeR/UxG2GTX5c6
/Pg7LAktd8QpvDzJ+lVCcaOewvFjbnYiw6GweYiluyGl/d5D+u6cqsI2HmLorHXAWlfierLuCwED
j2500kwCj5m66Bis5zDd63V87pf8mjZkKdwWfMk4cSoEmSPds5DNxb5GO6QSuyt9Ywx9oRxTatIc
F1M7nmcwgy8GtACj6b0FIJxYo8Y8Xf8Ux87/7J3+HAeIOL82Lf6KAxbkWJlJo6mYn/u5I0oHlRSB
1px8czsEL+NyqqIVKgoN+ftFIhkwtJhdoChY5tzpGr17EBMjQDZXCOzMBbyBPpEr3wjH8UBYKFyO
4Cx5ImW2c1gPzgADZ3aDwelDz2h8tb4qpJWUrFF6iDgx6ps+vu+TXYwZ9IjO2D261pryIiMdh9Zu
6/f8ymzf3kebxVfllZHsRa+9KmTUXO1+BaSPH1DWzZozRE/uBQ2+7t5c1spABeeRBGHgMNCTqJl9
u4sbKfYkYPNbJrspkWxxuKVwbqynPjkWxTpM9vg4DrGfj87Ied65APPb6jqeHSR5NY7hbbUc+S1O
Izi4iEfdbmYLFT5+sMXoxreLB7MYfRbwiwJl3eQI78sZbOksOdZ8FaupTSWT60xyNhZiyY/whUvp
COhwqu+l8CBJq/ypbTxAfPVd6IKG5qBCF1/0ksHD2go9bl1d5xrC5vaiPySr9MdYrPXZZZSfZlfK
tKX8N9sdVjdhb4u3nbd48RuhJrgoVVxBlm6b1Tj6KqTrrH8Oi0OhH9fjQ3MVee2aTFl1dJzvxpeu
cSXgL2AIadEorlrQMeBkIoqNV3lyqhJA45VnETa4A/nV9zZlnylC/9yWJl49dF3pmf02btcVJNgm
03RHR19JfoPobGcrx3yDWskJSMe4/rbh+uWb8NOSn0qrulvGXEEXwE32OdJ2br6Wt/G6M21mB/Ct
3rUVa0d2DLVjchmRrf/8Kv5FG/xpuvHbJX/KyApVD5Wc0bk7b5UeH2Mk4nHm9s0XcMMX7d7ZNp+1
c/dmvdVHE/9h4a3G1cWx3s278r5/SXf58WJ0Xl7Beu+vSroBgd2cmIUc9JuZHkttXzhjyj12f3f5
WloHbu1aK/FWyr1awWi8vtVWAcPM3l28YtdgYDq6YB2Yeh9QjmobcL825WbUOAkusQymvd5D5WpT
PFsb4bbfCqf6pD7Ai/AujXj0PrbpSV7jg/RNhapcerV/ulGf5qIBir2ZdnlQAJezW9DxO3o797oT
b41rssYQoSZXEYH323RMHYP0IbWRWqNrsTVme3wMTkTdTe4mzya3+LvK87tt9GmmGoKoSOqGbyfc
jEwK5LsSGO5Oew0/0vAihFl+BPsUWi6iguj07NsT3RJ6VqMjP/elCwTIR9/oFTXzP28vSVcv/eff
75uJ26KIzi0S0Xz+U9ldS5KUzRVHvSwhDnWe2u3gyrWjFqtydmrLVetVKtp4QMgg+Xc537/a4UvW
zVgYoILhEmHrwqvxSa+d8hAetRGZNJvWWWzjMQSl2LqpNGycs4vJuD/chpNrSa5Y7JJgK0GRxwbc
9KGG9ZLHv8O6TTbIco5qviGairjeg9FHezxx+8ztVM9aG/FKrrxFsMOb4dDfTofYj1aXnqS5kZ1g
i6rXmngJf09FfqFbQbYaJRwV+5xFPYGk026xkuYZk5VoN7rpVGf1enaaPZ8pbvsjb7HdXG4IvUd5
j5reA5IajwxmHSIu3oGDkwN+kx1oUNO6YkydofVjp6m7rKdwn0+bEq4xBtna4BMhUK5QZT84C45J
rKs3ut1GHswQtfSHgH6eI2W3hdrZkYlD1UZP77vuYWSGRf942M5MsbJ1Wx/bqHPSsXFKkKwwU/J9
iujIJf9LEI/Dvl0g9/ED6xFvq4tLN+XUxf+uOjcQD16Ba2xg49nmfW44k75BijhBRY6EXYw3yaar
r5AjEUi26eX1V+kMS+M4XxyOcNjCsgo/MtNppp04I+SNrQXURT9OD724UlBKArMugjAnPc29DIGw
07RHLaC9tsoBGxcXQPpITbKB/eDQ0pRfoBrIxQ9h3FXBoUDupTSdPr3RdHrWd63kKRRS83GmVaE5
iCWb4DX6CQHDYzI6k7FCQWRJEieNnKnwZdGxhA3n/mOyJdTpDErs+F79ke1RDVFCNz3WRzZtJiLr
IdnJsCHRpNNIvm3ehRI8vT0aRdj9tZh8AKSKm50hPTCFSJ5Sy0WJfLIretMu8h7DrSHRp1n10lpS
71qVyEms0VxqQFWCjuUk6JztBw8qDk0jsJdUSGXsW8JaKp3hahrdFKUL0Rm1cztu1OauyG9Jl/Jl
ZbSHsFoFy6o0dpW1kfEOQWxT9YnvwSpdY46nuVRjcAySlV8NO7k5pwgyhMeKl0OSzmN0kNBZk7dj
sknTtYXUhOLVA232hxGChCeFXlBA5ToryFHo2yK8JsdMVhOGthjfUaL4hvCuKMfZvC3SnZzd9toq
q3z0puSHi5986+mRow9uFhz08KDKT9Cb7ZHXSL8OUwSnIm+cyYxfEKscBD+SXLSlaQ73sqdbt7qx
FWO/opH7FHz0qs8zrEU7uzPc4BC39ggHDE4C9EcvovRB7K2hUPb0zNVzW7FFYY9ioFieZSoI0JuW
jEqV2xzeEydDqQHPBsPVPsJT5iSlXXG+CFtRXJMgXqX9vnkv3La2dfSF2RkcEYx6kJLBA7t6N7Mb
o5+2auOnywYbL2esnBELkMrBlQSrovoh2uMHGrli7i2ovYg+97QIDmW6XYxNIfgcWYK4owaH96HA
2QBTTmv7VWTq3BKQAWYhVuHJsX9BBUO7+ojdfk3Zd+Le0ewngRLTTbBsENTq170Tya5FEvmqe4Nl
C5adoDjGcdYumxldfs1chRW+lS8mMxRkDZXzhA6dVTjijm5s53RP8oO5gx1DsRO/IDy2PCWNa65q
naKOrBmJMdRhU9JxSj5YJn3lDK7wSGWC63pYoGEPjbRFdSN33pKZsRG982ukaNa57l+YUaTrORj9
Nc821Xz0XNdYaESMnJO1SY5ta8tZdDr4UY5krniqyXkBm+xItvk0cbnbyg+ecBOY3ogqDga+Bzbr
0m7EYkUNzBdzL4qsnWugQvn0z0F9tEdNL8Zcud305J1O6wSblLaMp8yuiS/Qq37fkqwPO8Gp39AA
rnEKsY3nZXDH2mV458HbPXQj+rZ+Iq34dz3tF1R10taD2LLk7jys8t6r8SEZnCbdKPD0yIlmr0vW
suKmMYXlrpPYKnaDQ0jtSdqmv/7rBk0OfoQBCOxVMfT2NEPN9WgTFPjv2IhmhsZa4pkyrpPtDodg
IGdtsx7l41Ich3lyomOJpkm467J13Hum5qV4GUWeGqIZ8d6IK0vYp5bdGdB6dTxTD+JyjOp7I1+l
5ioqXdZJ01WnH0YwdLldFisV3SlHqNzqfVGcvljxmgAhHtx2cmf5wBbroutW86PcJ4jEOyF3REZC
+WFR7irmcE+Dvq0VyNkOXSSzwfNBcRjl5NG1cpDP2qG4zxpOcbx6OSSp5GkwOdbBkDeC7qqP4tJA
Y3PrjVraQBGNFywh4GZi0GWsqpXmNs/pY46vRngmFjGkSTDrITKCpF5sBtPjhQ5oj2fh2eyZ3tqj
K158R/UNthPI5OLFM7WOhBIjEMzeb4QY2hKa9lfLEfUzsX2aZrKDTRkfOR2ZDmn8DHpP5nE5yhzD
w4GG0DK7ubBZmt2gX4mQl9CLugUSbq2X+7xBcg/+IWzDFcpAVHpvxgHrGq1AdXSdBitB80uRb46e
4NFQVk2xrsPtkF2pw0GjYDf9Dvnn7QDyQneDcTU/BYktbhLDLetHDX/K5CYQ/JLnlrtCTlHk8NMV
h/TGrN3+qdkVNGl0h0oVUIMBWw7nI5srjd0atlNPK/TSG4QlMx4Y6lowsawNpWnHidO6Qe9Kshe9
X+ofc30Zn5W7ItxJKhD806A41KSDC6g1dxLsa1UHUoKs+SrVwl3sWU79MVm++WSsYy/YFLuesW+p
r9OGqb0T7pmCmAhx6vBzbKiAJ8K+nW71F8EkHGV+fLjUCxEpkLds4zvjbg6h7m4wRJMpD/mzxwUj
x6aanfPEa5EPa/EGAcJYojVq62zh8UIZKDS/gG1WXC8oprFcd2rwHuzsRfZ6c99eXdwDFoy29u1d
SM1i2BXvEn0YKH5w9nDr8khmONjq2pEdZU/zhfG9uqFMA8dLmslD0df122S5tUFzzTckOluruLtT
dQDArrRuJEfzZNXrlG1DPYyQIX0lF9lKYgseU5K3WO4bYsrIMVR0Ox55WRy1Ry8XRxxHfWsfq7Xl
DA9IOej189w+IYDrmszHbe25+THd66/mI7ptCEBiX1G8pIyTj4bu0kA5Fj/UfqN2T0ax5gSJ6Cia
TvGDW+mIoB3s8lHw3no3up4QfF6XiYeDSpM4ffyGK87UHw2v3HAbKo8TjiR7Pa+lJ5n9f80L7cuY
xHceTHSSVHvyiH10OkEKpB5GD7gMnpuPaJVtAtBtYN3sC/hfu+1faWaS2jnKTVI6P/Afb+IdfEYa
iop6Nqc9zkxS6umIhcrQsJmDOH27EcgH2nXduhnJJ7m0vkKdMKjcQnQqSLCan7ZurJD9ItjudQtS
it4kPguGO0mrQHFCpuzRyjCdJOUNtcO9+ZQ61Q9h9urANtc423Nd42vybCFeyoUSzK/lg3LOngGX
lYTluxAlNdwsYCUp5zh5UQNb+mF4qKRdX84beZdxDqLLiXzkDc3Ve7jzOrpSVDFMyWunP3cWpt1r
TmHCAKq/PdDg0JZv+InALjyYlq942uExD0GRGCupNph+5nXxTce9YH6O0zTMU2lcX+Tm8KzqtzOu
4FjjgDmrjkG/En4w4abp04bYrUHPiV39uuFgAr9ys9wxqSiLQxM6Mvzzay28Ung+XGO7KSTq09Fl
W6TIiLX+RIBqXGM+cSg02ZZ0UqgcqzimDLxVfxwfxHeBcEBfiWLrr2c+7pnQDNsicZC7HZ/0Uzax
9WoSKnu5KtgsAX23GxzDrRIxWYoFl9MysvwewU5PWk0p5QQPmRMZdfYxsqXFQ0dUkg4NBWzujo0b
LQjFOcwTITWnd/BlV/kquh/YesTXteYOV13qVj0Gn4BD3Crb5bmvkLCVxy480Oq7PA3lmhnGrOLk
6ixUbaKjXPeSHxRwUkFbEgW2WDAlT/19tufEJ17awiPlD2cgArFdZwuzK9zrdnyul6PJ2Uh6gAcI
oAKeWbEW7hSKR+z8CvcClBc3fbjiNX7T3zilIF9zM0NzA7WcMz5cznXvWOT+SD2QtShOtEtPGZgO
t5J8TUFBFLvgc0xcz8kXhR1KMULpF+HGBOYNPT+lFIHi6ijjoRo9oHGr4CBtkufquZXJW1bTRB3Q
HS+IX8xXXKwVW38QT92xpBdz/d+MnVdv49iarv/QCGAOt4yisiznG8J22cw5ifr152HNxel2FdoD
bGxMz+5uuyRyre97YwchEVqVU76iZqHN2J3csEut5K54U87Xo1A/XbLopGcYFLlY/Xln2sOB4iVH
Te6vG3kTdftVjnMHjQMtY/JZDC+ZyeJrq9MbD1L8NrBwfxBUwqQxPN/uBKoarpZ5yJ/4Yz0nJ8Qj
TTB5syO7xhZ3Zs61+D485UixN0pudzvVHvch/89te3f1B9C/+UwSMNe7x5OBTqo0n2PyA7RLsueG
d2FULO29k93E6Z5yRM46FLTFfybZzkZOpOoFw3r00Lq3L3MmBTBjj7JRGhENTUoA/VEGi4nkrXgr
f4E30WfTMZZIVkaO346fDNrW3pkIDxVCGB2DGwGcFUV1+Jw8S6hsZZsSWQeOqrfh8iU4rQWWSFiZ
KDNjVGmtnXGRyQbL7EGzTZuIXZZmQmvZsB0e3FzyFP6h2k0fAIi0h9HRvuZzzDKXnXQuvtT9AYYR
5L+hMNiPoX7xYynfxQ/GVV2FQwIKs1h6MPM/0c11ZWx20CrNpYOyB0xDKVw9cmHIiC9WOMJamxBo
1KYJbCS9SxaW64jmRmCYK1Z5IHHiK2LBW60HXhe3Z6iBuCLj5pDYVVC8tLOlwjOINqyO6VKgypyP
itYy30iY0ETuZVdz+OD5cOf7FHbCajpgZ8a2gDmFKGuLujT6AUM0XpAQVva6AIUElXrmpnR5jV3i
W/kCqXTxJApfHL6DMWMxcghCreGXmQcwiVhorFaRPRKr6jPJg8ABXUwUCv4giZD+gnTpfLyKKhJt
ZqKi/TfSVUSm2aU9GBzIjGZBk97TGNuO3pUOYpp6ebEJJ+VV7N8q5wY8x6+qBDJ5nsAzmaX9VN30
W4PxDXn71+/zDVoeOtkoxhBotzf5JG2iW5PSvbGAnAHC0oChT48dUgmRn2HrX+fKMVePWfil9S/x
4ClXP1GJtffi2kHnAQyHnpzU6dGJf4lO7sQYWBleT5hE69bFdTcLx1Sy2Gh1sLR3hkvk54WrFH74
adJkBswnr4dsHwGpa0WQ72aXVoJmU4Ze19pix5xpA5ukq73MabKJT4rNVolSFc5rQh+4Lz4bwJQD
kB1SgGtwvTR2QWw1adVP9Lgm0q5NAl3Zsg5l/LjeMWhGbtjJj123ybQ1LJCWvaZwn5MTkoHUxXcY
bpt7sK3hY3IUZnS3UaArTwaPHXdJvDbehQgPkq0wAmaXivxNJ3rhqdJpTxXP14TYBWY6sC6axgAJ
CVM19ll2SQc/No9h7iz9bdMnmEO5j9f4ikFuUGAS+r1itndJUWeJqc/qdJEBA67OoJLT4IbpHnpy
QBp7PSflHk1lqWxxPwH1wBeH6TnLnq+Nw21VhxS7Uw1LcHrhZegaybFwUfKx6zZcPpyXEDTyMsys
HHzwRFfDZDN59T8Iq77nOS0cAqoTdFVUeSJ0/m56mW+thDeCBz/elbvQVz0xcWpPZdAPZL+BMZMs
+mF34351Gp6UH8hEUfqLqGSRjqmEKwjoW75HNpFQo5Vhu5xt8zoFOeAhJ9XTtErZFoXPGsyxfW9U
zxDv+dTbq6eClwAX3tYNg7fdJaCp7vhLy7bX/FxW62XSlY5ESuRf7Cqj4YmiPXOCvbFtseJJv1ah
faNzDB2zNV89TSNKwlbLtQ7tmx3IXbhJ7zz0XoQSZdqXE+3GJ3llr1S/v1CpMPkdEpYls92W642U
+iN4xyMq3c6D50hOM0uruWHdLNlmI/WUDXsR8s+JdipJmzVnLAFYFrssVWT8Eb3w5uVEZVn5QoiV
61u0ARmaWIxzjaTzTVl5huKDhS32kvEAYNbgsEcUHtq96Jk9FmXINnL8nUZCB+oAXIvjLte9ZfxV
rAL45GpHTvVuJv4w/3Bkfg9T+98n5x9f3TdSJccHTzgUXx0rujO8Aci1O2KfwWWGL+2VK0mjSBdx
kM7GSTLB5ACeV0DwqwPZPHK2v245TRCMHoRL+o4es2297rlLdxIoGirC0cKyIO2uX/PKW83owdkd
VXGdls7tQXoH0SXsJ+fFoJDAsKanZQPI2cGeG1xUKl/PDxwSNad/XsM8qhjDRG5i5FHfroiQJuTV
MIX0WB/hL4TZEr3rciKoz+ErkFTy2BI49pYJVM3B4uSg2pwLXNExSJLK5movJpTGTqCkj5znK3Dn
HWflLr6HqeZ6PRpu+xvxah2QE+Cvu4StmryboLHNu8rXcK8U/HVKDJdVMc2LINEo4g3YhTFgeadT
5XDdkqeKU45PdgefQP/W4KdHHtnqQXFW+2IXrsWNem6LrfqqP8j/q3DUTkkQv5/wB2STDSW+V2jH
3d1sdh2qcFGkwnRY5Z3pA82EH+UdaMZ2eI/X8ZO5L+7phg5km23Hbg/zfRF0jnxAGESFigHoXuEc
j+zMm59qP93jSPVWgbSN7N4HRVvDkzpL5ipsope6xUdxSluOSktYy1er5+TN3WFL4LXNhxaEtOda
+qm2te205qE4LgPxKoAO2aQ+SmvaNYqeycRu1vPTTzJaMk7/9v3roqiLi0PwDz/3ahjpGxQiDDQg
sl9wYKApZgnBSRGMdXsBK5u9Kwubqt6N5luzXr1AVnEb9gB+geSuDAtJQJszniZQTiFAaOO3v5DN
zdcHaeWSyATRsvoAEM1P2htysfqkf3B6TBZipZyVuIOcnXJrUTMIqrPU4/VWdMKZwr+SrDnetWVi
ur1dI7u5b79CxYk5KIgMIwaip0KF0jlbXe1W/m2f1p5O7c60jl6u6ZpdUBhgcRVOqmUonu8ZorOX
9H0GRAKriV0gOcDfN/MNCJBFatW/gW5F7bNIvKjOgKiezfO4Ce+lYK73twUGqSu3azZ9dFG6J17W
7B2uoYzWo3KITM+c9gIBl45+/8Os/HsW/j43ibycmmToivBHNF8c9kT155A06S6F6L0GHnUchExW
b1qOm3iPPiTvNwpiEpaGwSOOtx3OTX9Y6W5oU0pe8HK5BTfLlW0g+iUyojRgX05BIXDoJ3kw6azv
fPhsxyhUNEhHKAM8zfScCbi94U4OXXgXd1scBKWy7igeolXmOSls3B4aiU9KUKU+oxnGUpLO0Aei
ehkDzojGJm05SgE/vfwdQjB2U4EXJ3IkVo8L9zDYGZYAgilcTsbWN52JviHkkmg8YnroyJUHkPV0
5ta7tPQjXsEtqAU7zj3VqwPjYuFcJV99647Ji/KseSxrUBrmvb7r1uUrVST5/ieJxPeoxN+XxGIY
R2ys6AZGrX/P1Tezotd4RfMUI89OuEtNcmpCX7FZbblW7XK7nDJZML0sTY8sf7BO6iPhicEPD8Zf
B41//iILCf/xdpeUUYdU9n8IaemE3ODBkPwVLKJbe6lHQyiXVYnSxQlfK7QuoKU8ubT+UCjyET2i
Gbo56KMb5n5C++z6yBLDZ+4uKMEriGRhA+VzdVWShYFzemFPSECyN2EgBBFzukdvBSNv6+CF4Pvt
XgyW38/oFWCTRhqt4e/QqXx4QC1GZCRT5mgpp/593qceglDNMkD82YHR+1i8oB3QwxuEMQgD5wif
F7ND8pHeadvcFyloEtliLQXtTmfXB4NweYmtPHblXzCGrQw+YNWb2QoZNOVnKIoWAVrjJvVaZRPE
EgENzcgEVPH7n5y3zYVzXnRA595km8zqH9Qr0jcZ+h+PxjelO81DxP7pPBrk+wnr6W0A9vnC6tTZ
iLEgbBmx7zovudcuo2tuKi/32XPWq68Osu99ISB/ekT+cr6z+GkkdJP49UfS5TgQ2dr2PCHl7uYw
guGcjHydgjpe7eAnmb+6SCf+OKj+8dO+TU9qXxeJXPLTMBox8INFxS5Hf7hpX5b1abq7ljwd+ZMI
+sXVGtmiYo1+71Y+2zTMgkWdvRMzYG3MQ/cJ6OMYCG/Kc871r3IXbJcM99mTHwvUW7vUnbew+Ig7
1YBiFNaX8eW/P76/btD//Pi+veltE4XEZ6bLH6i4My/D43QHv1jfT4cic6QTg4r0Il2QB/Gcqw8K
MKIrNH6cuT99tL/N8398tGhWuAeoxCZm+9+vepqE6USnkenkdG4T1ImCT0Q2YpnPoeLVi/DP0SC6
Y3OvtMhoLLKZ7hf+MXcqG1x+FmmvtkrNUngvnPqdKGINgJwh7IMMF7wfUaAaVv4ifIlOY0eaPaJi
mK0cDAO2M3R0vgGBND87/BCZeFmFP5SPm2tGrMjW+CUuyDTngRC7S1oK6Ws2JZmdecZOHpo/PNQU
zfzlOZMwG0mUA1ES9L2jptF7UTCileFUOReWs6BVBQ9RuwztJocDyRdLei2/GSo1pDEm9Cym9Cix
6TNa439bVCRmSJimUybOSrETIouzA7gIG07A83ivbLUPUgNa8CUP+ABQLH2TH/MvpPHzLz5P/bVW
/Sg/KfkjKKTyGT9Dd86UwBpbs93fkkUwoAx3WfOIgvDa+5TC0Uot+W3vGilc+FqN3jJwIjsXPJH/
5lA1dtKHcZqPk+KuZE+l54LcNlvcKMw2h1VkIT7uYQ1f9DvkMJ+ZzavzpadMYmuwhQGAOCQblXN8
KWjlpjXXo+R3vF0M1503I4RkkWCKQZdG/4HurD6vfJlybBemj5A8ptCWwq7q6of3CMM1WHmvBSz0
FY5v6DTusPhBuMszR72/1JkvMsTevNub0rtS4bWHAXBMcLjZKZNwI4gz42GJt8hQ69ynweggY0VW
CUDtab5kZ1TygXugVP7kigYZWCH6fQ/t6H2wnYFSWUdBMnbjqkJvF27meS8Mj81wEKu7SHkrs4+w
u1xxDsab6h7KOgrA0Xpbrz1BWSfsILXNQA2kevW5nDMcFj/sifQb/O0RNEWBBnJdlQTt2/sYhU2K
n5JHEJkGMmEzchEhTaatZA42iH4E4Ab906o7VUNeiiKnsiKaxWwOOtn4JcAt9zegZ8wJ20R6rqH+
6JtF6C0wM7nGSCmtnUoHbRAouTrgJZWu6yHhxqPu61fvQBbzPxY6KZKiQ0gdEaMGbFoND0lCmywO
Fvmh1Qz7EXsctuxrdwCOezwYVXqocOPCGpbdpeELWnoMLQb2UNwwDjrJRqBfmY7KEkUhHNEjs0G9
zANuJDoL00atmqMHKECXO05nxXtpCmt8zTz+eoOiZ4Xym4To+LM5gV5DBcuzLc7rm24DmiIc62NL
6PAMWPTAQuqvqiBj9AYXhV1KPSM/wFYuwKoQ1LlV3GNYidIt3edWaDyu4hfQN4XjdUB1vFAp5kxb
+IIogRrgPp14gynzbZZHogQDsVHFJyub7iFaz9LqjgPUqn4nXBitjVC4/yxz7ANe2J5v1ZZSphYD
QnkKm+cU9RxyYOwVFFUiXwMVBl6OfkUp6iKbYlncGb0Ihmklwc1Fsj+jgwJ2gYPr3OvmitemXGeZ
K4Pz6x7Bbfly2kD3COI2G44mO1AI/ucWSNplS4QbA/677amFnNogYmepX0M+T3oA+QfHj2TlXYUz
q29q6wWsuzUOXoMUoYL5JOyhcgTBynobxP4KW+DoGFJrV/+VJB6epTazWt2GMRn5RA1/wCHhzzpV
eKz7KIyE+7i+TNOmvGS+uocUapbO93WrbbTrZpat8qvbSUvBqF81+6zZ15xJ42XUveUOX65n3Aes
GqPu8lE3aCciFGxIwwblSN6zFHtKtVFZkRqCZCkJo5HC6dn3UZTB+dFlZ6LQW+B0Ho4o2xqqI1OC
0O809CCKZyYO4u7+Bp+M6H6hcRU0R9ejggM+JUiYN++zqNA9Oh1EEbL1mhfJS8qg43cj03Bz+4yq
gP67W7JJHNRL/ScIlze5BfQBQKS6BnPGeEkrWSeuVQEUf341b6dMxy+xTjWk4BY9rgBhvTc3p4hY
g5s9LZ4dt7/6C+LlL0qk8Fz/SglbgapIrRKdWX4mhletLWEjvKFx4ofENjqm4YwKvyvwbZ+J5tUT
B+NKQR0YiojK4W3CnS8T8tdbeGZ3KXNj4YLGQAbD6RC2hVrUVNwJUUW5RZH5a6T0UHRq0IbE014p
jgOAmQXbkNaExSO3z/PHFQoxFl+UdQmebxotqdF1uwogWrkAu03sTU1ZwVGRQqwJTtXfz+1GqSFv
82522JATHVObd2veCLbC7p68FAQ62GhYb6ipaZkJH+Xrub6uIxVhmq+uTkK7TpPB69iBENEMPopR
FqXiBA1YecP8RaA4l+59DO7MULEMDR7dwFPo1A9j7uI3kcdAI39ZOEu5y+fMCubUyQ+ZLr9D+L4P
VJKpUGCN1xCw+BvyJRltrkgrnHZUe0sIfxH3VRa9WTHf2b6hWpOD5ysG6xRhmoIWbVW3QSVH2FWB
xlWY9uy95sJRJRkG/jWYUHhp7nWFPHHqTOlzhEVw8vFh2QU5a5A1fi1dd3B+1xd5+I2J/fewKmOz
/GP6Bvjmz6RLJFYK38I9rqpRKUnK9D16A04VdavMFhTJ6tLf1/eZ23AwoIAZt7enpGJN5dsbEV87
t5sNIkar5nDKvBwl0i/z9NMeovx1NZAZW5eAE0IRv8fH3AgdyeOU+TV8RdbP7Mrnq/abhI29vtm6
tENuKqPy1zQ7ulH9F4i3Q1EsTNEVaV2HvNnqeXRNC4BK7p5TiIzhjrLxIX5OUZPTQhbxxn6GDH6i
iNh39TKKHxi4uXBfEJHl7ZO2YlkdgyKpd2mPJnvqrGh6MeW3VRnQRSullnKRtQ3AUlsG5rRDARbP
xIIjK4EiRgAhuoVnvEtPtD7QgxFvyGu9gyePNxwy6H5eSjTX7X41PZBBhPBuFDeEWixB5qNftc7S
1Gn4wodZOhUxX7yydHDtxm3eXhT1pI5fC0QCc7NWd7d1wsILSe/CjCJjB2rTt3353D/FX5R34I5M
jhKVgExpYbiebs9GSPiAFyUoBGgovDdALvMLeJXc4Ph0xVsw0a1KzkW2L+WgWK1nfrS0LVv8czuh
9qgE6lEvs0Ol1CMjTc3uJtnjiiqvj4iytMlXpM8YCbp5KkQP0VTHgXf1qpjA2gcaKKvb54Bqkh/v
swYwf4maJ8oeBFFui6cVqy0i98bG0CmR6MHNgqomXrcc9AQXcKIwUBQOb8vAfY769tnEfwjs7GDF
QHq4G9bJl+avBrtjqGOHvoAwSZ7GrfAi0ccBZ8WRgTOPv7lxWgORoFtxYnAjIVXh01oRVIz6EWni
pvS1Q+3cPJRi7a6PH6Eb8tnvEIIcpy0nj9RuSDFKPGhvrq6UsgSFYk6OQuQTXtZ7emZjAFM/aPdy
Uf7seo+v1K028+Pkjh4bh5Nt+O+e5hJuLlKyrPY07jQfL+JXvUMB/Vi5mFc8ZN1UEzAaXCSa66MA
cvJdJkxdWXSDmJOex0foBDidAJ3HBMyxDz1GDdUf3xLfOC023Jtv7uGpd0wAC5uibBGGs+Jc2Lj4
y6u+0+/jnX6Uviq3fCAaazt+NI/xLquclHBC0Hidj5yec9xci1IVKQj+3usdAsjVfthxPDAK6q6O
22dycEt+jifNh4MMzCAOmsers5SbmZ62QX6C/HfLldrYxlk8JnfqpQ4W/J84lAGXKd1k1bpbY2SE
xeR3Uj/i/WNPfhUkJDfxovxGyFI5+bn/Et9Qu7Xbj5t9dZeBtSERHy8DcgxnYST4bbUzbb0okLnn
O8MihxTo5wt9dNhcJqiXHt+y5I5c9zcrzx3pPULsc5hh/m4f4jRaMi9J1vrq7Gsm6bOXIWRbxqmg
lfu+vlsBVP509P2VjCQ1C4c5PMuyLvx7c5eS2rwNMU+k4tfUsnG4vRlv/VFcU5bqLz6jHpLF5rsm
ZcdjZ/lhVZH/ymnJS4SxqYAf06L4719gZfaGXhSExXSu2rkK5gbPme0624XSS6Qi9qa+nTGNwBK0
Tl5TbEKkX/qpyjGuB1F4kNAk516GstPFn0GNR4bKdBHLQREwbTKiyq6SnAVcaeiOY/uGS5k2ukuu
2tEb5FBpfvTRVpucWz0SbMJhc/MYhUoWQSzyUvuQYzMBOIXHzomsY4Kys8FRbw7AZGHljwCGaUtA
BuEwrEW8B7suWbeC19fHRFzH+duEn71fK7Knh++0YKOOJWWf62WwV+FRvCGOdNPaQn2eh5sywDDr
N+lBhNrp7ZZu7MJLuZEcA5eGJ7PNCw0SD9xABPRE+0UW72abwlfjJ3RWLeiGrXMZsKJl6mH8lTsy
u+st3ymaDYKFpCh7jhJsMya90ECYvZtJPGuX2rTmcKvDgbce5InolA4CBK4yPgdcv1b6IRyunCAm
6/Z5qYW8GdYiwU7TM9SX5oG91oAEcUlUSAeNhVyXNtcuPqGcXCTdNhUIrGlfkmeqDlFRma1xtrrX
LBByO2TOzJGJzxO3vjrbGTIizQH0wGnDe0/Z9lFHmuiI5Lr7UAP5Bp3MMt2jN1oKS7HDr5R7zfwg
uRF01dEgkpHKu/J1T1YNGCbbzsKHXZVDikWkY3lkxDNF3ADYIQK93iaoDqujGh4U8+0KwAT31tb4
XLD3nPLKzeYDSlEQaQC0gq+YaPpECzAo8MfJ3m+fBYWc3YV4gXQzrtbq6i7Rz2PtafELSrsRqCSE
GD5ON5ER9rFVPUi+3gOBwqCjIAV2e5rbeVBXw/qG4UJ0Edy3GTz6TtTWhDTKPXgo7Dbyhj7Z1ASw
Mb05ardT+udMuCimzyoRtQhB8NTcLxj0tHJIZZ9w+cP8VctxeTF9PgJmlcEtEaiLbonU0JZm75Zv
EtJ+TE/SjnWGgOUyrKHYAD0KjBFQydywCODdeM2xZZQUnLvxjHUa0Sg6tNaPpwCDXqnRG2gliWMQ
msbZCna9nRu/xwqvI5ReDtCi/AHNFv8KtP3z6FhQkH8QDKZYGJU4cXRgUDgsvlhbf4cmYoNMnStt
FX6aeUSSPWLSjI0gTeATUi/xdaYiGl4+4MXd1VuMeBVNNhLsnB0dKTUOB7WztZfEzpC47WQGHBwK
7vK4L/Cu8pLLuJWtAkuSrQNCOQsD6LKpAy7In/BEDGUaPiwYBcOR9wtWhZywPyPO4WlE4UcFYsN6
Pt8xgkGTOT1DpWP0XzeSAFh5amcw6UlEp4JL2QbdAD9R94PTFXjTrZSdgwBFedgv/qmA64aaIkgq
A6ITQaIzRy8tn7Wf3NCu8hg5+uknb+dvgcr35URWNEEx5WVc/q7cClVx0DK9hPEjQ+QrOyzgkUZf
iY1xxvDr0wR2Ypn5ntNnG7nAuamt3Nf0r/XHJjsI0rbtLvoUWS3nnghBUu261Oejf2tgWQRLeSnf
F/ljTvPOolAT+u0UpKiC2I9z/OtsfbfPCnP+50gVLXojOr2/4HHCj6S2JOTIArPaWjcfb3iCDC9P
gZCPvEeD6UQ/dW9Lf/G5Qlz8/8/i2zMYR3EnSB3PIKDgxngwj3WA6451etiHDofsrn0bPPmARcCe
7lv/x/jh33KdP74MYmokUyII6o/yzv6mVyvywH9/Gb2TaR7N1XkIcuZFaHLw3TGFFE4ovNDrc8XA
ivLTYeWvYxA4Gyg0w95a7AfzXM9gBb0Hbe0MTJH6XomfK4GGezujO0gISsO/dRtFX5Rb5bjv5NxW
NfyEHjNqm7oDxwTuKq/AG41ghECNjKEdkaFfJztAtgFnAP0y0Lp2T318uziDqK/QXWHkQQcuLveJ
y5rDiIfYopE8A+04gDjn5ATIwdo6ezqXBYB/tVOogXtaRBso7xG8CW7cBxGujjx2xsgBUIXkQOIF
x4bOWXHS1ZpfGqEFeC3qEQ+xJiCItC/aA6taBvK1oIBepyHuA5+FNS5wv9Jph0fVihGYArJMyKUl
Bvg1jtko2i9jagqUvEVlUdm4z9oS2adH60RX8dMdZNYAfYD08fRmUg77DO0gut0RqI1gRcvUgsEd
3uLnGpyBDMiBdxq7JzcgaC38BZF/JdJeX7564yqYSlZ8f1bXtc9kHi3V6wvykw4O1sD8htPOYj6P
+SVdSE5OwhV2xeuaC6enVdjRlMOkYnDdF/LmxupBuNtFij/50SJ11ajl+XsAA1FsL6EzMQrv1S5C
nt3uR8RFkUuwnj0hLA/Q5XM/83+m5gsXw1UtODvp6TrOw/1UPZDRMI5ArzZhyu5U7XVCSKJNCv6d
2ZPsYDBo2n2ab4pwL3GEtfYtOZJGUyH6HryUtGJAKJ7Z2mUDvHZPuvBRzztoFO19hS/mxvfjyjfb
aM43dbuiVmvaIV2c04+rCNKqBGO1uZWbtNhzrHMT01dHF5yPlr3eXu1F610dVynuTvT2a6mjYHqn
Xs9ivhWnN1wPEK70GT0idlM3K6LIZneeycWwZ9BLbU83ro3WKU5dY3a45LsyiEdXENy+cTQqwpDQ
hLYBm85C3njsiaq8aVZHRkZJdtW7D1Nllca7CzJrrPXsyawOVbgfW4+usxVbF1Gk477FuaBAlgRF
5o+Nq7/r3KNsic2mDp145OUdg8HL30R3VXvytMbMMS83vd/jhBsoV2BXxOLRB4oZKPiaUe9Evtpx
k7grgpeYuZTca4htifw+3yDeXjSWTPggF/VOjTzatftjnH5M/eEKmNT7jIJp51SjwwmQGbahewlB
o8Dy3DPI3XlB+Q9uEFuSf1APfA+9/01V04pKS/1vYvi3NOgfd/twuyaKocFtdjPSH4qr9uYx3vN+
nHMk0c9M6KkXfU6Afm/LKn57RWXyJJ+ND8VrjoVhDdufViX5b/yxjA5NgOJEjvQdk4NOaQfc+XiY
vvRnUh4lanH7I+QE9NojLCU+wDgk2YkNEPAFq9Fkg0agsKeqM+29xR2DawoOD+MJcRDvq5f2gRNy
qtYYdOGHf7qnf69Of1wN//iFv91Nct3TFpASHwYkZCfrac8+Aoeo+rIL6P5/SGH+2yekkNOmkxIM
KfVbKvSPLy3qtMHU8p7uAad4K38NvvikM788JvcCU2n5aRwIw0z9/0YW/zoG/vOnftOZCOWkqJPC
T40e+90YIAgBRox8rJVf6DwpAf3pSfjebf774VSWghGiTwwNhPffg6dYCOmoUGXtcGW+cobe6ccJ
THN+SF5BKc4YGqA5IzBrKzn+tDGLyh8jh0wVuKwqxCQvP9/89tOL62CKaastI0eJxanDb4jPTb1r
jSDJLqHgh4ijOKM5L64sQR5EHL568HZuqdVwjrB2clH9gtbA7o6/665+D1O/rTYDqBkmg9WvJj21
mG6zZ4l0uWG/6klndQtSkSZAIJ8RbbgCFWx+I3PQDVaNi2RYFBVXB8EdJNgSZeKy5/EKxCKGUbua
vfKgrFf45W2uTftp5nn3FC/7mNdD7QoWHilSyxz+6QMyqmncJi0HH+gks7P6WL9W2f20bh+ao/kF
mZiFm7BZ97WtD49luGVI1qz8wACawKa5UOJECM/SWr5X7pCqJuouobu6+xAKT5u8WvLIkKUgKXcy
or4wruLSS/3VdcMmSUmfQtbFQgI7oAPoQ4bQHTbTts18tpzyzAk4KT5+vP9+iiXhD7Hr76/VAH0G
HBcl7Rtn22SRdpN6ERrllcEMnevgV1BQ+FOXqAJL85epUl0nd6zHNhomA2Y/RZ+5AQpNWAPIpaUS
BJdfsSEBBOFdwh7eIYJw5jvzXsYYzFiOyqJ1QHnEkLq/dcclB/9KPPG0IbxOS/dys44NX4zeFAS3
UQdp/3zDkcRTgXduZrdzwOybAxgmwVtYqHGrnDJCm1TUsJp8kLnHYXyRy4D/xp4UVEHlR9hcKxum
crmFJ29R1hQP4iG3Brijg2FJzyyO4MF4V26qZag7KMzsdoqF/aqgwWTXOQXEWO6oxuV6oz4RDcHr
NftKYdjM8aO8QUcRjeC0j/orNl6RDw9rAgALsRd+d+JfdmP8XvnaEVseeV4oz0zUmy8Kic/4g5OH
GpNddQLnJ5J3Uj8MJ7cSlKFzYIanccazt5HJ6gUYYShrA/CMWecKX2dw4Nb4iW6zCh18BeSSwTUr
W+w46kaS9zreacILQ1cDg7peysFWanvpsSS/AaYLhwHoCjN0DtLjh81gY9pHMg71S/bKxBmKtVR6
U7ZoDDsgTq94n9/l0mbCRJH/3w8fimpOrH9dFcvDp0qagoBHo9rvGww4FGlSNRNnShwUHSlstE8h
+Z0kB/AymzAEv0vALijh8Qjw5SrUutr5sT0q+ZZ8xbVBQVbjTM+zh8sv/SJkMYswj1H2MnklKYzo
HxbjrsPTNhUB+IIiP4fwj2FPKIBXK4dw9EwcG+DqF2x38CLmfQ2iZ1a7fMJl8FApe4ocwGigw8ot
tsRmwYQlLNlBLLtT7msMNzc0pG9zvNcSKlKtXFnLT03B/ih509UXKHNnfZmeat0p8LFzCk0s21Aj
8Vq4Uue7FullLFlNXqTiUqJDw3smPHKEEhltDYz6llhZsofK3BOIC+CMGT31vT9K2FufTNFFPhzi
5KrcaR9OcL80Jx0qyaNSnrwuAaPodas96iZMuTWOv1qGSykgL3HU9shQ8AAmvnZ/NbeMxaqyxQYq
aSeFvEiUTmiOke9cN5Acsc7ranfVg3pmMxGD6+xqmbeajjov99WXetvgCeawJeSEh2yerZhDtmVe
tduB7HPmVxa8+TF1An5E/DSgdeVJ1Hcm/6twGoiNLreyfsbQjztv3RiUITtVuSPsQLreQ2RxSqNE
n3xBtlc+wlc9O2TPdQFRYantrkheAcvk2/76RRusf5v9lJmWdPYBE93gxnmggcKGaMNAa+tzYvh4
rhN2JkcaEBvZ14GAl/WV4Mpg5GlDgiN3O3F4aNLXEmArOUz8UTJvcSwxr5frhEyX2FPZO/lSEeuu
9uDxxWFV3Q0cNOSn617fPE5ocmO5WBYYeJ4Y39XbhOIQLmUISNBUc3/uNqpwzhA50CbPXunWJmDL
3UA8AQCG5EcfBBeowNBHIptsCTg4tvk9J6y17IgNe2dK+vaGQ1IYAFBZvQPI/pK33Ft3scfJ2bdc
QBvDdCPyeVgGws945F+w4YiIrsS1+qZOth5iMdpwKfx+kLStGXqCdq/TotedZg7W+SRDwcjDizD9
Wo2BbOzSs9zj7oNRw9FscAZLtuQgYsbuukJaERjQ0wQuVXxQKWYPDO64EVltbbrTNVdRHR2hh0Ta
u1X+qruzvNM+KdTVWT20PQEwAGLFpT3JW+490LWBd+r++jx+UDphCDZ/2NHciL+mmRdguT799JWO
3c5YD/eRaSV0VKnwmchUStGZ09pN5IfqivMacXXdBKHen5Pm8qNp4Pc9+f0o04hZhs8ln/ePFokq
Ww3lTUhDJ2/Xw+/MmCK05XKn6csJKw/uzFK/Iv8qvwwgCzrJJeFaPi7HqgW/DK7N7A49FhNJfZMR
ZTyKqAJuZ63alfWai1dYITDO3BBNB6whef/eiGaE0qL+osUXeZHTChn2bEIC1hnZSWQwImNzx2qN
MBypn8FF6wIFttaoBPmyoIMUBoQf4ZWH381swgVJg0I7MzXuHPPWWKOref2nOS/eOojNKH3tYdcA
O1pqFJe5SXEEbyLa0x5v65kJZlGx/z/2zmM5ciVL06/S1quZBXqgxWI2EUAgdJBBzQ2MZDKhtcbT
z+dZXdZ5mWmZLzBmXW3V1XUZEA73c/7zi01rIfNc2c/NCuMEUGhcxFYyUynnW4e/GP+2VzDtELwK
Pt5EzDuLR3VDI8ioBSIdsDWBFaJwjHHgZARmCBy3Sw742nLqQfGHWto7kKRuNNjEMD7QN8w7hPzh
fFBdzfawXMIKPuFGOuiIjOrUbmuBGR1qnHU56lW4B7E725uYXCucINlZ578cbcovnGdOtp+Xgyi7
fupJcpIsuqAE45kYQROGxHBjgjai4+EEKWiVHRDZwziWUlRnK46kP5+s6o+T89fl6CCQsGXT+SUh
0DbbQg8Gfl8/ccuTi+/IUcysUi9GCIzuTrkLmM4mazDOVbwJmH8BRm10jPvYEh9Qvgk+3WY5jn53
xIgIqh7nUHygSN7Xb/I+wEfEcy4Gk6nIyyA7soc0N8Eta49KsdikW1h+29Iv7ron6Aob5t1rDET2
xhavTrDuxIXWuayHXbPDgoRaYw1N5oDi2IVwcEb4cJ3W13g/nuNb6306cJKjKLY3veSWd3ij7Kio
hE2BcVtt812I6nvxNK/y+3cBnpMatvK1a3r8WA6A4b6+wWcFuia4GGUN5JMNtKgcYAKo7Mm+CQDN
dtSI4j+RvPEh5jS6RFDJMImQd/kO65gnwzPg7GjrcuPcokQfkM2+2DtnXTwhYfaZS+/1i/iz1h5w
mCJVdqPVZ4JzIjEem/ImB+hBCLVGXn6bnVRsK+fzCVJA5b+YR+eU7tCab4XwDccjn5SV7JMrfpG3
0reuYNZkueM+vKTvtZee8X1yi1tnB0OKiQBdZrmZt3AvQtxoxvV8XV7+vJYU57dgL1Iohd7TUkyG
tl8XczVnSjw4btpsCuUoYtnZ1XLfJm8DkgpCbkd+HIrL0Li4zCSy5FbdNqRBc1Zj5cNZSsAZVFKJ
+vZ96WtcvB4b4pQ7H76LVN9anGajp4mir7g3Mhyz3NnDefJcPuJsIuFwivbKtXAmhi33SOnBPKV+
ZSgOt4uVTYm8Aya8XVzkEPw3XnuoBVl4AMecnsd5HX/PAIzgOsjNE0AV/l6gKPw+/1uH5inhdQjY
aF8WyARSs+ea6CwU1+kEmS65dYTTacDlvOVv+XfIXYLaBkkrrc9MMTMZbsC8iZFrdWzBj/RvCFXb
6/wKmLd4uN62Phblbovsz6lPVnRNz9m35mjcqQY2YavhmG8Tdl7MF85Ki8fZjQ4vu9uNvgTlOfR0
8yDvSZo+9GSJHocKv0VME/hkjUfd3kK6fG/f7bV5knY84uliX/UrqPPNchFuvAoI+DfKrxdhrDTd
6h9EBZMOxVmCCfkDJp+wE9fQQO6puGE8GblLhbpNfJptcEYsS1C0IEnd55d6C8cAD+0cdgs0Wxfi
iZiPfzetg/q9+0YzHviMPbzlCYgschEZQyaP2ZIP3Y1jggrDz1vFe3uXW15y1xlvTeDDfuFNQ61x
KsDM7cRwVGXeVWPqnRIIsonB6MsVo1/m5275iUwCpJ+qB4YiDHcX6jcyy33k90+CvTI/igONiQ41
Q7EpsUqHLMcXQv3uMkkTkxFbsOKjG3j8UPpgD3qYaGHbFu9mijAkUcyLYGsfnX0qxEk3S3xHNefN
xAjBvBHfLtMg2nE8L15Q3glsFprGGd7bXj0XzEzHj6L3h9aj+ZJlaJBPJfws3gp8YCSZR+oR5vAa
jx7t4nvExHmDMA6H4NaLafngm0x3jBrKeQXzjy5ttgR3J2Ct0ktHG9iMRBirSI5xuIffyD/N3AkW
HX7gH1B2EDNBOxc5YOsYlo47u8rbaG6d84DIRNl3TkobAd2IsQy2nfbDeEg8proYV6Mz9qZNL28D
5RQqDK/oMYwVylY33CNJuqW9xuAHVITJI2FfNOPdDX0Mu1KLSQkg4gZ9Lmw67b7Dsizctj4OT3i7
FfBTyS6+Ck868S2sccXs2gMk4R/mWdCTfRoEhMs3jNpusLhg1r6iil1ntyaMFHeLqFnetC2c6xbR
C2Deti93Vomw8NGa77hjjqtPzPwriDfs2ChNmH2V+M3ACsL+f82Q7kYYVaU4RK7rB3uXwePhDr6h
M/+cu154SHV4FEfbtnzDm5purj4731QwD1gZ5p5ebwOnDL2SdjevHe0xRkLG/sWJmmZ3dbolVHSG
Py7s7Qg03tjOI2bZZKFGaHXhhS9naqSUO7RDf4npRQqsNapNC8MZAirmhbj7ebh01KzV79adMG0Q
DIjALyA9EDzFGlB2GhSpBv3A/B4xnRH6vnXeX6Gqx68UP5Wf44oAtx+AZwUGAFXGdG7CesuOse86
P2s9MVob461k7zHfHDjUBWgoZwfaRuTC8XuLHLt6VN/T/BRMyEDewEyRbKKXGTSGerSh+aMh4ZHk
Gw0aFjx+SX5bR5QtKxkv4lDdskwthOiCXQ+xW2CQVH4AFBzqfEkD1mLoUdlVORwG6aFlN0TgTqnm
mXDA3AXqmnYIntnMkPMqaKGVs4o5HJD/sXM8tXKRFRU7leTtd+zpGFUBKQ3KwQTScUccHcWfjkuf
gdYIJ6qvvsMHSZ+Uz+ZkwXCoKUkxt3RcAXivNR788F3SIWJUGPocxCc1fC7xR6AfaJmYkSFrgYFG
K7wuyXZQH4rUwyRrxrUAxXfNidfsGtTRe3VN+bORYJnVwjjcCG5TY5W8lNq+l26Y5PVi7rKqrB0K
vHzepk/ZcA+QuWbGrlr7WL2qyjXm3Mchx+Eqj2AwT+ibqR1gux/MgnmiJ9vr1zbf9sM1ohOy1iks
oJZ7uFESJhRkC7gpbEy6CXYC33ieXzmBsdFssLADGma/0byJLGWipOAnz147HoeH4UpqACBuBgm5
x6ZXfZGERzkpc7ymDcaGPcMchAhHs7yM2vEHYVlK9yr8DngZuV9qB7LUoNWsrPYI22wdZS6OSWG7
7QoiypiTekG5Um/iT5hf1ELHaNiEqW+SXZfthmUDg5OJJWRX3pfdn41wGyW+7OuvAjzeccYekp28
xkKAx82pe4rYZckvOIutPD03992RGCqs8PjmlcOwLffNjulqqN3H22LTfi50J4KaOBzhVRYc9/C8
/XBvcUY8TVsLKkVxThb++3AmuzcUnr7lIcN5k5oTF7PF0X4P53nGmNI+R/2lGm9ndSeEY1rE98L8
TlrlfJpAz3QSDssU0fBJeczRvdOf4msIBo1ZFAA54OUNGmOFZ3wLFclF37MYHmZ8o4woetNEvoYY
Q+FF6evel+Ntbj1V9Eclnp4G+8qZJFImoBgJfFeZKJNjcVnUE2gmlNse29ENMzBIOsEb1E2dd50+
TKGPQe/ywZO1QD8YSOKkU28wqZ0GQbKDt2WAJKXw0wZ8CryROVrvcT5ozLmltVB+LaRXQDA+tBJZ
bhf4oVRWEPO9kHWB0YPmTvluHnYpt8TBh9uml17hYPHPgIUnV4w4mMEn33KwkW31PquvcXAMNIbg
I8dEzRthpQ5XuT4bBhS5daNShLidtMdhdsEFKjYPjJJHDaOH9jpQikHP+4BJlVL0vBvDVkBi2NGZ
J7wtHzFDv8exht3A2IWXCdCr2gwTbssMxO6aCoP2KlpFCGMzv/kwCSIrPnVkceNxhFfHnQzKqix9
B4wePlv9qVrPQXSiKpheBIcGPk0E9oLPNUj9Opef8QlxqN4ZwyOdZ85Bz6I9LQgaZooYFDTYvtzk
1Uah3IlxwlsP7UHCanzxVZhAglMQezYGCLUXSo9zciBGJmKMCh/0DT8BY6QShelcvieXZQsBgu8l
TlfACQf1oyNSwG9fetfam99S7IibwO0U0TMxuGeLeek8zPSwFQV/7pUD4v3Ez+fnKaXNqjK8GrWe
clt54MGUZ/IBOMr7WyTsSvvWo42cnghICwbs/59wZHP8hXAJeD4kG3AkO/V5jjFU49CHRoSBNCKt
tZSS7/1pSIDv34d0jzCa6wAFNzzFhk++Vmnxun3hYALcOZthNkBjXiJcimqfqY6On1wtfY60nuVz
gmcXJkBU50xPPitsfj0U1gPEGeZYCOiiAunoDnc+GHR6tY2XDWEwEjVEgIfRvMtkn+dP7TjbXjY9
9oQH3pBpsg5RuBAWh6UBXDICRnCK3NnxwbQunGkGqShY1I6P2fJNplxo8fY5ZBu0Nm18mKq78iMO
aaiQ51nFq2Vvi9hr6SNjD2NKBS2fCyOcTm46/pDmwmVm2AdHcY6OQQYD87FTAXbPwsiWDsKAyd8d
cwRMFSqhtVK6yuRhLJDu0gGmHNY/2rjGirgrCsFMSJl9aV4auUIBgCS78OxsjS0eucRSTX0rDJQm
9WKr5wjapg3xhZE5nm5bqdxLgevwJadr6cy1Uye8opnzp3Wi7Ewgf3s9w9X4QFUETxNLPlTCNqMH
Uo88G3hihmWxW5zDGGyN5HaRweGGe724lxD5dHj9cUUuTXci7BR3uW8JS6YFyHyHJ1sIL8XC6eCp
e2/bh5GcgI4mn/N0uCV/qbDx1Ns4BCn7A5Q+qT3gUQCezMgGxVK51Yz9sIvWrHcDNzAAEpjO2NEF
TIgAEKm8ztYVOAoC9GPYe3rjDzauixjzkqOxDZ9zpjDI+7WjwsNaNmC/AZh/QRILwP686XBFx3F0
bV6EUmfwmg6dpTtlrjMdF8MnYgppLAcDnCCqzYiy4xG+4kilxI/Hu5GmiPkxn5ZaQAAn69JDgcNX
9EJ/UZb7GCF+EWypatDQGs/6LRYlsCafiuJqWd7YHVLmSCabYrW2waGyc4Xw074SGbmy5NdEOhd4
xxuHEssMtFUJ4LdfsxLQCPe7uGJmSEUYGa98PTgrnWe8W0J4KvxokntS4JWaa2U31PDRcOHcbXgr
42YUx7BvD74t7QlOqoI7RX0pkqfAwIRk8wOGq5RnDVY+vqCpgfjgAA98VG4w3WFwVa5laY9H9WPb
H6zxhcBrzAMWaiIqnU/BvKBIbwis3FZCAw4Kf4yOjlCdQ2wXesn0Nca5VWbLWQW3+m34ROminvu9
eUspyJUDAJIpwnCpJzfsdjLu9HHT1Owu1mc1HG35bJIL1Ur7wTykOO2ZbNadWrh2+zzXt0gynTuY
Nqa5a9pziCUwrs0KBebJ8uPIN+UbrbuazUmXTlJzUyPWjTdE7/TlcwXdC04X2B8OCdYN7osYOxHu
BXvpFTrXhoSAkP1YDS49Ml38vasN/EZHpuH1R2EaDe9lU+OxDKbIMjE3uUL5chs6uw7ocr6QM61V
5wwWm7POac5LP/gYvvdCehIvZ9xli4D44u9B+cIsmVStuXgZmXyMPV72LuWEfse2NkJvRV2K+Iop
DD4vmyV8lul/W76FWwq1OuYDpVS2PwvnKZNvwxQpR/KcJ34f7vPxlAT3EaCw8NGllodwERhXe37S
7yHrlAds0Jp1ROj5cnS4O/Hatl3I373TrV3XXhPlPk83au/lDFRHb57ubeRp6EhO2C4DqgKjlrzk
OTnGydEZSe2lUQPDhQPXEUGMheeKJ2UVN8xYkLzhX2l2PpvEfdHpdL9bjjDLZeHCcZV83gSSGIr2
ETzZh+CCTRsuxMUZGxZaF4qpoXtJzKOJC0eoPFRM37YdHPcSauMKt7nYrXzlJnyy7mRYBVnyCrcE
WibgGg4ecHe8kI523wKbo51J9pl2jmAY8L5I3soPLC9CxID0ivywwJ3H/QhDuJBO8ohUw3ikKYPa
VhjvVnkrog0kr5VPKgR/GZYddlQMpYejsSGNLa0e0Tw6/HhwEuhUf6L2d+LXWfZJYOko57BkRZ1j
WX74Bsa6VhlFJ0/N+FRgDtrwbq9BDVHHa8Qev+uqWzr+EIoCExTBNkS6lUirgbN5PAzX4gq55CY5
UYxfUK+j6njgqeO2S+lIQgjobbYpvf6dQnR5UHDjtl/JIBPj7+w1dsfKKyFJYkuPLSMsLCNFMjxs
qvE+wvcp/kBF0od/QaMV+xeSARI8RryWruuKbqnyFxVerC5DH+jIPbAO6/ZSs1MyjM3csIU2eojN
56lfAyEwdxtL1wFagK2BToJa3FoXJkkOpO7sDftxop3vv0UtAcquDCOQoUftuGZ1h7JSs08tME1e
gne4FUoyMgK/zyKzSsKpxWqpk4K3MHyeyxssQCGPQ27QnlUvkB5Dr4B8TRjFCijFvJDFInmyQvX3
bOwxGKNdFqyRkNBhWva19WmH0Dc2C9EB1FoYdzPM1b5FKFk43fn3vSsEZcUVx/xG3ygA65BU+pPh
x9+yHlqMF/sB3cUopsUU3sUl9fk1C/jdUx5q4AlsDz/AUeSznB6zBVq3cyH6rjI2WPugJlX7fSSm
mcCAiEdhfeJDAzavevVt9zQhksPWgCxxcMvFhUkjRSiON4j8BtVLzTMXLBOchuPFncmH4jYeRDbc
XlHh0wyNbmG5BcTRZdMgyKUQK/2k8h0+e1St0McRywtXRmG+ylKq6Xvx+2XmdDej8PaoEt/bXb7B
wW9jcLfuorswRv8MSGu/03T+vJrEavt5tjKbnSRPrKbOrc2DSR+G2Grx9McZoOaY3TWH/Gick7vi
CXey4FifIB56WF4V35d5Rf+xGh5AAmBxq4Gr/QUt18zfrnW8ReFGywbL/QuhxunSMKkFG22oXbiu
2jda8htIyA/lKywl6MvMWzkD0ycb8sY6fqTLQ3CivGcvheFB9yXepsa3hEd5zU4EozCwQbXKOE/o
yLd0vjRIsGHQ4Nk0cy/lq4Yhmv5iW/Ti0p1D3EcLCx1XnR3YY5gQYLoKGTgwZbzCNCDKE72oTT3J
jDK6IXPB3mEnazXPsoJqLxl9jTPf2k+G70wfenNWujuldSMDk3COYZJo+J1law2PjPjSx0R0Shky
KfDRDmh5XvU9ZpJgpQEtgLHWbV8ifmFyk+9CnMlkFhLQD4/YEHYotFlXVQ+UlpwzP/B7pqBIcNZM
YIJyo047Vrh+kYsNbLALcJs7URCguxoY6yYuTlIg4+iGTnw19gqLBe0TDBt6jYk33UhdxAUBSOFP
vgXHTTY63FKU/PxfkRAZJfYmpTJccJgsSOmhMkekEkJn1Z717KPKXqq2A9d4XTCe5hwtD9aw502V
u2HLrWFswN4f4ceIoNsztG0e32BTWUBEgiiQYFVKwez1mrtAV8gYKwkSZJaA+HTLQxpfE+mpj4nI
ObN7g+/gjgPeXkZYT3sN5BOE4ztk8ahER+HWlQVbAtBbBlRMkftVxVTI8qCAo8/E1nvw5QO41fBZ
7Ak42RW39ll/Sj7DD/1QwY9ew3RqGBUY8Tp4V/DLh9y2bh5oCKHYrJY7CiNqSOzpoeiKgwLBdnXG
jQNN/CCmAhpAAyQVT44ElTeSX1CIoEclCIK+LHmD68sfIEJJvcUoGlnWtkQbsW5e53vAc1oLTYJ7
Z2Lwm6xq3hMrewanS28bVD2AIqO4kRAFBnMCBtjKWpM2bfE9aSkh4fhlwumxofIO9xEiDvWQ9BdV
fejnYxbBdgZ0WVeFO0vUdSYPKlzb+rbAaAZzhxVmKHlDtgaTpfQmpBCsj/h1qxN1ifKAroj0G3rV
vtoJ9x7hee3PBEIwUBEgZr6pfHstbcHZ/7yDWb+bDhsKHEsNqrGuqV/Uh3o8lbKukkuAdwn87pze
B5MvnJNGBMMFc6gqusrVI0p6urCYGQwwPyVxYKyWDwSz9Le2OzDV/BZ155h+Qz/PKQ4p5Ua/CX2o
alNFo7S2i5BRgMq3tJN4QMLhS9+UO8MHrusgK/kzOR4DrtvoLbnrB7N2gUPWCjuGEOibB706mTg2
B6GbC9H2ai4xH6EYOSgmnRfZsgzP6L390NbIuH+fcRb/84P6tXAQBDHqCVtEHyuy+aVwMPPJbONs
ETLNwDqDOTfOfpb3DIIiEep0Y89rbHnJSDphgCwwvpIL3VnXkdiWAmXhTSpxAlOrrSdY/gcsLz+t
s4xJiLRK7oSyqjx224/icT6SXRHv7Oew3Y3ts9O/SVSFNIWQ/db1qbsrfQEdDo8g6idhTgnLCZUw
Ndxa+2ae+ydG+MIKCPY61glxcdOijDlZx4w6ef2NcCeao+Kot3+xj/71sBHPh7GsgwuiQ9b8l+cj
a8lsWJ0huNZYW5HwxxSF8lz026voGxMAdzpmHwkCERQuG+tD2OFNjOjxPds2KG7exof8OlGM4yyI
0+669St9N4sFQc1Nq1lC2IautkKjBtRJPb5h7HRDuIIHMoQA5TzcYjKjgUajXXwd75CKMdVe8nc+
y784XP1Kf/5yr1+O/REnSEPJudd+H5/ZKI42VUnmaU/QTsgVwyETXRs3X6DeQkdt/uVZ/0r4Fr+v
/Q8B+ssUXG7GIV4gW/D7JGo1jNkOWFqdeTq0hTmOzr7qQostjn/+BvRfCoovv/uFaB6laec0Epw9
fB9gU83KfYZnsrAO3gIvZTtrI9KO5J3xrnrkdaCJxAvydXiy99pWlbacntIVEXizAVFSfMO8pUid
sEh+nt5Ad8n8rJH6c/ChbyN9+9uPq///wfAEw/Oi/s+/g9XdvwXD/y/P+4+Hh//9z1B4/sLnW9v9
3/+UTP2/DFM30J7o8MccW0c1MX7+6/9l/JdsG7qFTh7Bna2oVJT/EwrPGeIojq7bxJOipf/P//h3
KLz1XybZ7bJjOHRcpsHW8e9rRaU+h2Xxx1D4fxB1SSQgcltGd8nqt2G3GV/WvmSr6hgW1MtOOmzU
GFWYHfxlrxd/4n8YS7/+xJdlbnIOONrIT0xk/9pltDGxwockPeDUE0fj4aeX8d83+HO6sfhrv/4a
XBZcyuBHqV82zk4a0rCTZZjmMzTD4lLq+bEskaLhMlUm91LZ7/78g1+2r3/dH+QZvAoxSNOR8vyz
a3GMsqnlBQGTPQwHrK2YwJY2wylFdutgBvMDNCSauETkrEfpPs7nczfraJ61rXjYM7zOBl84WTLv
/nxlv3sUCvJ8xcadnSv8Uowoia5k5TIFKOWka6Vl22gUJWx/CMW7bshJzKa/7aX/3NP++2H89Jus
9p9bOF0NZ1OWYfWk6NkWA3+P7M1COQrdtkInX1GekHC3LnDfkxKm+ZPzt131N+//55v+0qV1dmoa
Tc1NV7D4EznaR3q6/fNz/SKE+tdNmg7FiylbuO5/XWOJNQ+lHXa88YBJoFy8FlSmEr+VJmdnmHdm
rp8Gsz+0KJWdrrwB9liswv/LVYg7+brSsTMXXuYq9NSvn26jG72apkyMzAH6JmNIuM8LgOXcZgwR
nWNVR8Q4YdUW7xPDYQEg6pgf69x+iNru8ueL0cRn9cvF6KaGQbCiEjUr1sVPrbsTzHaoDTl9N9Yy
tIjZlBOcyrgeLZFkgs0LrQ9kV6wsHwrmDWUMWQmNiTrrewejiK6e8G2ezrYKmYjBc68EXoGIIYRR
kvDNykl27Cswdwf4n2GzzlQTIoOBCn/o/0ryFKv017vhDUO/Nviyv2widVMVph6hw+j0hfBCiuIW
fYJgbcErz+vBr6ISiSuzgqD3sKg6qXxds/MS0T7++cGKzePrlaDfIdpBddCFmwIy+em55oHFBzwW
sORqV0ayHI+z7zT5TVWCcEIG0ogbiP6yvr8UJv9a37ZsQz4lq4Zj6MuhoIW2EjQdlOdUvk8wSjEI
ZlzGGB0QPJplJNpUDLKeFdo3OTH2iNcYixFSkkpHsaMlUIqdWTqqs3Psha9+H27Ex78gx5FiMAEr
vDVTUpCcS7ng3h2vZ8280+aZIffk20nI2JnRSVVfqhDn1mWmmQUaqaGDkKBuLL3Hdc3G36je2g9b
2V8etoVgSrcsGUXVl9e+RLadSp0F8ggZTtFzt3L2S5Zvbe1VnTCvyjt4DjcmMqYsMBH2QsPv8P+E
yVhAqI+nHs0wxkhKfuzSt54pmJMn+0SDz1rGL9OE3YCOkxLZruN0qVnYk6QTsjWQRgTzu3aOloJD
UDIC2uTbwho2WUMyJ1SvZUmuc5NuhwZ1NxozCwVcVmF1CGVJtbLtpA7epMHYIYusyInv5n2JBy7T
o7TYvcwdoCsgxAhTM0LZ0crJHuDUm2omRB3ziZIsQ9iFznjWIulMeg4S+voyhONZtqet+RLeN1F1
mMl1wKd2J3fdyokkT0/IsZy1vYFiLE3UkwnClA7M9MP86DDeCfgaypjbEBFZYKvi0ky8Ivsx9EeH
7xmYpS/wRVH3CfANe3ZnZi/13CFawWxDpWMTgEE7+TVhijMxdMukMguFtWl3DABvZE3diiffERBS
Yh05h+NG1eP91IS48CHw0Ab0yfpe4k+xKUFPhc2cntBhnuxwJtsR4hXkzo4EjLLN/DEPsQPEZx4d
9tSCuktQnqpmOqsjN6aTsKwQnpp2F6sNrwG6Qv2+rtpNbuL/vkT7thrIL45umyK7CXFUtHAHcuic
pTDy+rC72DZJB8I1ZEIIY93YRYZ5O9nAYexl1cCa1raB5MCVfDA0fWuaNiAcJ6TBdc8Oqi8GuSsT
2Rt0LY3YSBuqVOCJ/bI0v0e8XXEIiTdeZxdKSVcrPL1+nY3gPouabUWCWUxKgFgiESK/KUTOZAoz
1R4DGvbjZdomqxy3SiPmC5bvZeQ/YiNeOULpQtEgYauW4czZFNJR/Fw5LH64tBeHv2ZFMCOJSNTh
1mb2XRoCNNOjix+zcJ9aMnjfZreJeRJDyJPiMEhhqeE4v677YhczgrWyo2l0u0laYKielKbfdSAd
EuYbEqhGhbVpoTrHBDpmNUHgxexW7MlSLPtpYJBcv7azyFe5ozoxtmEaopuOrhnTgabIt7IETw+2
TE/8N0NUKb1Fea8msCsUCrEccYs9bJjaF9Kd+E+MgffNK5naHklVsLGFu6VhPrRZxEweX5RBIiud
eZgN5ziilE1yYHr8z8QlVb2xyi0sN2H9tjUcE07DgsU5LfFa6ligSCpQbZsGl5rTcGKgwT+llbhF
wfySeRcLLzGDqBnPM9CHAy+G1m8kA1Pj/uGmhpMX6OKHMlc8UZs1Vup4MaGGC/FyLEZqLVBYO+O4
xOAg51+VyS5jzoQ4DoSZ4wfE4GuUCX6EdlrKMFQkLo5/9S3HMX8v4sZic3YTju7MWHxpgLmswzyD
G0nYEJJIaTMNFLQhhhIRyHGLJ7CCG29EOKps7ZvwO93QPp1hKLb81BT5YjF3Zrw32IzGPL9p0NEx
kaq5kgyg2FJD5C4kn2UUBjrrX723FYS+SrI3FCZ+vF1RQ6SM4JUmfmmpGXTm7zHQtx4w/gQcyPPt
OPIj6cwoBcq3BBZqvPz5PP5d0eUIQMKUiaFwvhZdS1Obmd2pDnKU5mLZwMgFmXmG+pcj+Mso5F9H
sIPbtwVr37SVH6qkn879JNCzqkarDWva2OcJI0zusIFaEGbEXbK3lWSlyPhJxHOO9zUM2wbKAM67
NasC5qpN6Rnw+S0t1nkTihBy3GUjeNKG9DVU7jum0kHVXAI2Frt7sqbsGMgg05SQf35eXwzh/n0j
2LhbmHSahvalCem0JCryAFPTME5egvFi1LDoDdwLJ+eeOuKU6mg4DX2bqBqzCcpoDGbC4kUxGXRq
KhoXPvxE39oK41b4Yn+5ut8Vesge1B9FtGL+qIR+esyqkY2ZlgH9zCO7hdTt2hLL5WJ5n7rF72BA
LA68NCYclt0StlK/xVa3ri1waF36S5v825X106V8eVDTkEt5a3EphjadrTrE2a2s3pLWuv/zPf/A
oL9UOZas6BpRYZbCCvtS3Q1ZHUtqB+y0jExCZP1kWpJXNjoz9cId7ZRnTYM2YNhrzW7P3pQvEBnU
4TCjz3WkjTg2nKDZSTJ+lI5zDMtLSSh93rNFRP1f2nnlN4+FWgz9umXyKag/erGf3pAZzk1mNQrg
HGQ7CeuRCHizlThgHnhzuGKjRzQYFbH8hywnqoq1sqS3YlPMqTf+/Ox+A2VYCAENi1OXIKmvhhRS
YmlRPcmOmyuvE4yiUu4PoouJqXiz4m/Iwm/6dzIQNEUxFJ1y/IcU7KdblyrdKtOMQbgKfbaHVJ2g
wSG9qlJnEoEoa7rXP9+eJv+mfecnHce2wJcsw/qyCDOzmfIu5icrnYqEQ7HnU7WbcBNjg4D5e5JB
IAyoQGvijvivCFAjXiAnqPkxrIx9MKZbsWTalHHoXq8NLLVhm+gsj0XdGnNGXZMdR4d5d4pxIjZL
aUFxKAfeEk+bqpT9Pke3Mg7eWJfrBWtX/vF8GjxKLr8Jw5Nt5sfBhMr4HsIqqXLpbkpRqNYt8bmk
DtjOMU61kx0Z+w63wzg09mkb79ucarVJbnPIndZgbNUSonyQ7hqrP/Q983CS1Nl/5Kw+Ngg1nN4V
UxeWVzdRzyeR11UaelscuciY0QSJjB8V+IU40MU3ISrwnv+sgFgldrgqo1UowpPENJJJn9J3F31m
hdIDzIu+V+TFt+nkxJfXOxzDbXORqKmkiomrQ9wsYnNR83LutYiMqJllTBdDXXKlkr64S/ZhlH4f
+FY1YBy9n67SO8jipaZMGniARrz4aQK5uqJpiNudopDdS/2s1HjZ4iU5DF4xZNuAIj6SpavNeNBQ
GKaP4V7Cqbuz8KJRu4MJYbBKDuK4mRt9H0D6xd4jwwsIAVEqHVoH+ymZx106x7bjCBnso4ZOOJtO
U5sRbjMwPUJfSDZvQHGRAQlVIGIypPW4vZ8JXQJOW8+cYqJSDAS1kBo6Gt6k9M7MYJfTo9S0SxaW
Tm3nHGfml1kT7Uf8qsSbGLr6Iufh1ZnRmmS4K9It8AfiBS1NfhA4k+bcGT0QwaSdxvZVM7KtQeOZ
W6Hv5LQSaeRPvI5oeE/GCsblfTNwssaMtx26Cjlex9Q9aop3nNXuc/PDLF75n4RCy1hC/LSIKybG
p+lmv8d/VekzT7J2LTWV3h2UevZj9itHVj7QylPAa6dWmtCwWA8B3XHg0EgU81lcJsq9tZ5SBCUs
I95fCOnUWShAcQc1zOls5JfWvNf68pg0tHjtK8bT63rEZZzi0w4ofPFFUyptPxJEVc3RXpuNlcAu
ohj53AyJvwSWAXIpjfS2AIYRaC+G1DSWp4LYmkY2tlLDa+BP9TVz61gKMPue0xfqfn3atNLM/Hw6
i3VrTjO5YbDxR6wr+eZEAZI7LS4W6XGm2tDlnLilEVik25mcIF3A5wMtRaWni21qjBGas9R7JlKZ
ApaQjLGbVfKYkZ5pMS+I9khBezqN93N0XuTuL17ov6J3pmzgtuRoGO2oDg3rPyEVYi6SnudDpwWt
QnQtuT4xLO4PC42AWGqi3ojT8M6yuGIdx2TGs43mXP+82f5zVExhxGWA+ZuA7prK/i5Kk59291Ku
5UbWGBW3GaubXicIxSAYHCnv/lLmaOovB5dAKk1LUxGwmza7+z9/TCkcqSik0HZ1I9lLgpAfzV2D
k1R0zQm+ASrv1fpNIGqtnt5KRuTVHDKRNjOa/TbSePYGZot1dJ1L+z4d2Lk0dS8791PPBhMxacqA
dqbx3dQBc5x+F5moGRV7PExw0hN+Lu8ftDJ5nQeUf5IpHROo9OPc7gykR+UMU99mIC46MQvgoKr4
uGJjq8w0hHjN2+rojyZMd9DixYS6Odqzb80LxHadZO083QZBf3BoOEpLO5UpkARQRGvFV3qUa8vn
mTfj2RGM/QKkvRyxvunGldrKr06KBDe9kyJpW2Zh4caRSQwB/Ow+Cp8Sm6QS01zOhYJla8cGHefD
oYK4luI7aTh36gL4UrC3L/lRb3DeGLP7FjMkLb6V0vKma3K0jVTfRqd8mJpw3+B7kTBEz/ddy5L/
f9Sdx5LjWLZlf6WsR90DpBEaMOuekJDU0kn3CcwlBAlBCEL80/uK/rFeiKyyjIjMF9k1eINnVRWZ
UeFBCdx77jl7rw0BqJcC5rSpNZ7guuJlctWmWSsQt/AgkEyYw0YYuxs3TqaxaBzqR/4ipRErdjTX
ksHTWND7yc1TlPpNKKPPvtMQrRi0jfpDLYBy0OhJsYAItOiqUNirdfWaUsoVbeoJj+CQa1TiMvrP
8C4s02t4rklEjk0aCVcviZCDtfcAstPDZnWat09twek5TuaBgVVHJTNcZYcf2wlSlm9bel8yr2Ns
3FVhuL/XE4c9SL6OGcvGUpDMw5WXQc+aCPPaGXe0+4QzYnl3eixKBt2im0AGHhdBhbBEJnuvEzkB
c6X1NL1kjcoUrW0XPjegUrCAzIukBUYSIjqhQC/0k9gSXl43M/GWLSMTMCR0KKUQrG9PZSZeiFg/
zpT5jZajXtNbQfU07iVmlFpXFccx6kGtul2xM7MHUwT0wm7sgWjAPwNY2bcrb7+6LfX2YxJN/GvC
VDxhvxSGfdoabwI37y17vDX4QDA5wBVtFe2YC7fltzBZ4ytokauYrWsGxAqOKThKQO9EB70Qn2q0
OMEtQe7Yw3ceT67Hm6EckslSrMNNXDZr+YZ9ksXxbqboBK2xrZSwPY0HPrUsN8WkflNoXERtc1JQ
fDyy+KIhblWiCnWHmb7GV0wrUuHi+d7Vtf50l/ETdLjyJMzFaohkObHjNnjuJUnmY9SPmpFuFUBJ
GZCrh0G2ruKNvYGWiziojI9Op2cwto/YziV8swIBL0UQ2hrClybHXdmCjyRDNM3pj2KXqzSi2ER5
bjYvWmzCVWFUkW9KoX6Li2SnwOCSMRyMpfT4U0wM5+Opnr7nsqoI5YyQfofvY5kS38tXQyw3ZSM8
GUpH6SLOo3QrGwltAdii0hgQKD5mY388zLLXQSqdJJVxNapUrwoRBhzeEtRJv17Q/2KNNSbAW2Gm
ipTPP88BaxrYaV9NdMswWwpj0rIpj8aeaKVky7Gd9OunE8c1+4dznCYxcuREKMsKDv6fc58nsRZ1
cg0290EmRChd7bHgjPiCJtpYWAlAjZDY5xjtpb/ZT8Q/710K8whYKKahKfzvp0Z5b/D/aQqaxsLo
yTUBWEOjh+6DN3ZxrrhB6JJibLm+yJPXSE2WnCqXcZTCgyDXgE5RyLX77dP4L5AjHPOU//7v8ZHf
86IvaZHV3wbof/xuFb+XeZV/1T//1A9/iTH7P1/eqBH44TeU4HHd75rPst9/Vs3t9ycIP/PxJ/9/
//Afn98e5dgXn//nf7znTVaPjxbGefaD1mActf3nagVU9a9x+fmnv/EvdYLxG6lyiqZOkJHSaRol
CP9SJxi/jSoDTtzjFExGbfCHOkH6TRb5A5M7i4EdqoY/1AnSbxMJ4JeJMgFNOHnk/446QdJ/bNAY
dCnQ/nzT3KKc0GjU/Fi4FIoilIKaInELMX1NygJRUsMQLgkhzartohcNnTglTL1xJy4qo0PV1WgY
UA35cNcjuoHYsztcBDWIYPHxmqOmlIhFALS8bNDlGSDw9dawNOV9XEjFcnDiOL5csesqCVF5Fc3v
Vp2XErppOZpJVbdrNeGki8m+zjHhsbsUIYOJwnDLVMLmsBiMu6U0xbS5STtyhBScxTFnmS4iusMU
KJ1dMyLX6qr6kgqZLI2KU16SejzcUL5n5fBFS3DayLevMtdu06Dv0KYqQWU1BU6H7mFNhIMMkjdu
YkfDZTnBIJ0QudYVhfsgUyG7Y7UPTzUpN/H1umhFadZOkKrznkTZnQAajEgyUEIARo87p81e2T0w
zOTJKm6a42MInuM+gM8lQk/BfAdNpRNeOxFZFseaIhsJqTK4cR1IVk0YVhYt7/JTIdMYg9JXie9q
O1m32R3RqCh9DSr+cwFZPjULdBAD263BV4UcZZuJohO1wz7kCJ7LsHLuZI2YrbKuZdEdlNpAsoxB
e9BJTOGAcDsqeDTjEDT+IC3zGD1B08e+JumO3MUXHWBeWUk6du7nOKnPgRa7txzp6V2EJiJ/NfQA
DCZuRqi5eX8JNMAuOQgtQZp3V3POpg9tGsdm29uxIQAUAe1XArqs74adTqrJLOIUn6fNVMZd2RmC
Gw3BfjwzhgOABQTKGfNB4U7IToHWk/ywMGk3JtTFIGVser25SsOw8N7vI5UQcOzFMpEdYceEUZad
XgO9xVdZdPHy+gi21fVkRCSlCPlCK27zxACAcb1+NQZ9mZDvHT8pcZN04UVhq+tYQm739yKabMvU
vM8C7pVkwrbfkpQixEujqgmdvU/mfXmYRMGlLx+oAm/NWivGtHAi6OKSrL5W9NUuWvRhvwvCwlU7
aWmmENrEAixNN2jIWhR3IpB9EfFuixtGWdRCX7TDCKUeSNPEr79vQ1TZwbqJINhzBZC3TuhQYotd
/SqazSW/afA4q/5shsW7JpVLofGLIlgI1Ytxw3ct37HDXBKdYWgmcCDJjrKZfAZZtLkOFenZd+nD
CPX5tSMRoK9e+pLyoO2qSxQrN3hP5IO2rX5RYlYGM9cu2k3b6hHfWWiY5yBBGhx2mA2F6i5zWRRo
UtL0YAjDcUJs0Hdr7Pb3Tfh7ERKr5ndb8z9XLZC+eGM4ieOR+XHVCltRzvWuJGBQeg5ipKUxcTG3
y6+f5K+WRokR56gKMPmXn3p1ufgolajgSSJM2TnzI6V9+vUz/NQq/v19ELDF7sDZkbPq+D6/O6MO
t9CotIcsgm+XdokmrLouWVPzL5PB8HLVtG/366GKTHDipTJVSnNfdjk5Q3A6zOz6qmcKXkjwQ1O9
k4Em4MIXzA+1gGgj6Pk8uxVfMsPzby/6v6AS2BSfUKrKz8969Vr8t9jq+fz/863+8Jr9w26q+vXe
xPmPGz5/718bvvQbehSEhRNZMxCVyFxV/9rw5d8mNLdlKlcVWTYX1R8bvv4bMM8JgkRJRilLqtkf
G77+m4K+ke4CQzGFBzD/nQ2fNsGPtw6Fg6qOLWiebawxfwZ1601dmFIrEsyrEk90nvTeo/Fu5HE0
00CfBS/0DxBmPMqCSE9vIHJrDLi3wYcUuoecyFavDu4+1Qdtprk8ColMNTl9Dj27KHpKdtAsLOQq
dri+M6qEIckPs0WElm7CkufACvfTm2gLeiWCPCseqRc9XBVib/mEEiYXV/zK9tuTCxwsi+d8P9Ex
iEOnQRCyLo7Z+GDsmR8ptuGPXl88bstrLwPo38AAbDOb1ZfuClzdQSM9GSOZB6xBVr36kHL4fyJQ
/lbaI/gzs6JmegWUQ0+mnSJtHzq7Pqcv5Bg8EqfkXqI5CrGfnQyBjMiOMg2O3ZvsyUs+nAkEiM3j
rTzEtEyNqb5XF9GG9X4WL4UXBagEEYkvxvOAt/uLfE9Ww5Iw6jNYGya+KDHuN5c54ooz6kPAxTrP
Hz6axgo3OinLSMITT1wXJGodQxKXN9kB1QVjaf1Nxu2RWA8AeBO7GjPlaOpspA/NT1ciVGaIMDVG
mwt0FWlyeahuGYOjcOJ+zuNE2soc9gB+cLk16PAZTauAxkQwvSut9E2SCnMMFPispmrOfN0hCa4K
50VXTZG3tR9m8ynEKEGUKe8hUTYQFuMryUbzMvdIHtWjZ2zXKYhNY1dprJbepH3uTzrZbGC6Xug/
CeSeuAqzBogZvsrXXq5KGrFkNAAMYNe8QFecZBbxyZA9YOi65Ax1RyxECez4jqrqNTr2dmZlG9hX
yMZx+d15EFyHpIe9oQoZ1e3WiHqsp1iv1veHzxeW++DksjMGf/Mcgl8B7bEf/Hg3qt/5/EYeK+db
ZHRfxvvoduRETSrNayzMQxQZ6sWEh9HbNamzAToJK+235CPrhjMhd4iLCM+W6dbNnFc8hQ1sAT0C
5vR7EtI7ksBgqs+x10PT4yKq3zKSmCCLnfK17KEWnV0x627EwnqYtD5GPpevHQTuOhJSCVhXPeMJ
3YO2M79hpSDUnAOCmzBFjmwFAK7QXr5Av9QOINtqsEf2FFhxf1jjuS9tdU6hDIBK5fKDKUhrvhYI
g3UKRPDytIcoThYi5tHQD56z87BTI7w/Fvt3FEBNdYadzlMQpau6+Qlubv5iCNMOJQzMEoK3gA7X
9v1d25Sv1w+SobubR1Yf+UrvRJDRiW8OwxNRFEN6eIheLk7JEx5R6wzZcNx4ooiMZC92J9HAYzUK
dKMprqjre2rMr3eUFlCePq5U18lzHxxR6QQpnlYH1id+u3JkCcqfQCBXxvTuM6xLa7vh6uHuby2h
s++lVbHUpLOcDyCjirew0xGehBMVd5sIXrPwAGgCxZSNRUI5imNteAXRRE9lBjvFSlypPA8FUTfP
E22VPrbE/nQAQTBmicaWji3461a2J0sFAOh6jJoyffJvpMBXVPhbnmosgzvMVi95bLTuCReVISwI
MSy75zrybup6eKxwVetQmILPx2NlCjCJoueW8F9ydoewBG+9TCSnL0hQ20iKz5zwLYeFvdPDQ7AG
4QC0hco/OOuf8ivoBgZlDnNaOwIB6uVejI+kfxu9mhAeRwKq07/RoIL0+TaeF3LfHOb6MJcoId8f
aNAqVGxTWHlXKKqSg3pJEt/uyabVdyIgVUzjV7u6w2Y2Z2Xry8AZz6R7guGhPzqTQZvv8hsopeId
h2RV2Co9ScITCm9U32G1kl/hThVY4/VjViGfYh7g4kY3Qc8mO61aK5KvkxJWMCI5mzratAOU+e82
67+oGcWf6rnfdz4Qs5yskRSr4k89+kbPruMkWLTSr3F9udrJdVZ7QD7WmgPydJE6uv/vl0r/3Yqg
sbdG9fHrMmj1Wtb/9z+yf/xPp3zN3uPX//V9OfTPR/iuINIZjvyVP0P+TUSwIhEySyMDDwfNhz/8
GSK+BZzv1DySMVYx/7JnGL9N6KcYBkpo1Nk88r9TD/0kf6C1IpEfa36TADDCod33YwWul1eINVkv
4wNjGIx/0KG3T4ad7Ao784sOqhfY4u+XBQ0vOlB/cSV+Exb80Vn885OOwoTvyn4GOeXQpDxpsmRW
vdHWJOJthgtO82UBrjx0H3Nto9vG9vZm7sccmMDjZp01sD5mtLgHKK2xpW4n7mQfv47/zN+++0b/
4hWqFLDfH7D+9LFQqn7/Coeo7LT8wSvUu3Umz7AN5k/Gl75JFxV+5pEjWi+w6UeW7HEIA0HK+Wus
BmehrWMN7Lex251NRvgzER6tMSUYzGNKetTnhgekGzqkPpdPYGVzh0GoSDw6m0LogHlU/Xb36zfz
TXDz549bUcmrpOal4fXjm1GqzgiKbAIndQkNbwYfz8cAd4ICU/sUjWgZ83W7Bsx7gzmZT+n9B3Pm
bLJzf9U3KvP1i/k+knqf9XO1o9KgywGFB9djtdRL1J0svQQ1IeMm58GNoNEW62rJvj9xGoyRwi79
MC7MVXD2jvAOJloraUHwfTaDWmcbjuQJFuI7MFrIHSxjHTvt4u9cG+JkPK3+6kMYW87fXXOtJlaJ
kEnjha4NvgT9ydyYl+5YvUSH1q1jS45s8YISSSCykXGAMfjmqMacNcMUGhctDLtya1CL4IycEJTW
CCoNbeMDma0GmtMCHOUPc1Cn7/ocvyzUEwnTMz7antCvhdJ4arTpcZd6WNFtCchRd76dy7fA6QlY
BBX1SqNjLezGiL2t/jqc7gQSzBmx4y5Ot48nJBNj4aAjCydKm1lf8ullTAkXzKQep9bSv+6OtGwQ
vALmecZNad1Ofydnk/5iCzFZH0W0dmPs9M9BMkgG86Ht+RBhmNzi1wmFMWQC+AHzkQcBln3dA4gu
tihX+Iq9ZCfMAQRBBhr35L/T038DIvz8lXLQZPlEwTWRv33l332lk4fwKPocZF5lV08aBWjjki26
alcq5uJDkM/Uc0dufTALPpgRTrYaSg9oqRsSXo7Uu0yQlhrhTK65S4+aU7vlqqWhB3Z8tI44jcdW
rq1hiyjgs854TdTjr29MbGjjVfertzB+4N+9BV3s1NCUILHKToMDtXwL8+1EPELclwjFAU0K1Nik
CCEwgoaojtilByJoFu2TcJuZAmoJIwUITCjJ441GLVzh9j6rG4I/psImzGz5wrFDrDzc8JA+TID4
ojOZlX7gbgb42ZD02xU2b5eAVxqZEPkgaC3zNTyMKOCH8arWy5rgYzpisxiOZuOQRybHa8O+5/MK
XSyhaNkMnwa9zOCTl0e/aCrhcy4u6Vf+1V2ypXip7jPNReRhay+JP1yCVYhPnvbuJTiBuBy2Pc3Q
Iw+QL+4L9EteCv2N/DSiIMN+GX0q3RLsUmo+Ez4FFgTLhp7YFGB3Nx+IR11InMFNnRSd9V2ReRsf
d1sEIqXAbxkV0ZZC+DRNfA1kOTzxIVhlySmQeTVuXc9TFZp7Lb20JZH1CWC+sns1URHLrds0H/0T
VV3+ynB9bm4e7w118fgrrGg786vFU27Lz6af2/0MLosN6nSnPsdf8HhAbyOUJwOSKDvQohp09Go+
YnuHLfoI63pG2uiG/EzFHR0WHpPwnk2BUAt1ptLAnkEKszhuWRo9+8hu57wO/QLuSCO3M51mpzu4
NNZZ9ZMw1r1s1yDOSKvFR2wPNv3Al9uqPIEC0eALQmsvaH/bAkrsabqArcWDqbRdNxrSDFIDRIur
bEvHAT/3YNF55SyK+d/EAcA1QVb6lIDPl/IZhrOfcsZ3Y86bLemdh2/ApEO4q1YcMaODub6f8NKT
dXIwU/S/U/QOL982y2qRjDhNeTGcaTnUi8ETF0LuDwt1me/Ut/502/CMrCSPQ7OKboATp6CYjrAd
nYdvXvr5ZMRQMrK94b1/R1uBH2ANscRh8rlX7NwtnqOPia29llsDByRXcrMHAz4PvXyXQx9eADxk
hnEGzPoiLjIH6/9LSQYi27J+6lF+aBbKgHWFnIrafNzYTTslGJgBj3YgUtruviYUzmAweV+cAfPx
TTo0I0gSnengot8eB5hBsC/GTkBNTCUoW+CLp4cnke7Igd8j94dXcj1FfFJ0PiqXT8Tcg5M2GaFe
F8F1gT6NtkrQzRQ7uHmDidKRyAKb/dgotqiooNLxDYH9ncyEi4LDxpO+oJ6bwWpwcA7I39jbEWZ7
+i3vw4carydAiQW/cLMX8QTjrT8CCl83y8cLwcMR0Lxt5ANV463EkHQx9vG5ieS/sXrf16jTjHwR
3ZYPMq2+6mV5ZJW6SF8hFM55UduFMO9kVkrgdcB+HXMPgq/4aplTEfs0pwwwZmQXtVQ7m4qYyngT
XmHzjaROHtcRmq1YLYphr+jLynya4OCjz2Eo6xTvyGAJYFVu6maMvVRpinGG5azyWE/aVbkxGV1M
LBlU+0jBfC/Yls2XWuZMPQNOxhqHV4IbZWR2pyQ/JQcW0458WxpGQHGgUqxa8PDdobOyLWQj9uLJ
69017YefvwB9pbd827SASyzeOIckB1L5k0z0A80HPnqUHcCNbmQRE0LSwzI5cl3Mkw13ifzGpRGe
xLcGACXHWHhN4ryAHc99k3/ivtkCHMFKYYW7CBLkxLkxCbqtyaOiB4GJZGUMdv963euVPSybEXQq
Sniu0P9dOriElFr1nMnMgFNvbfojGblzgmqqfwD+9buT5nVrxUktqHLwR1g8XIhM1FWZS9JKMOue
WVdD+mJ78aNrpvET0SgUKU8kHSmDbb6DiKmeWDyZNS15XE7MK/ECTZrbxifJ88DlKl2pfQoQ84/l
dVEeQDl6cC0907bBuOyB+9gPL3DAh82CowZYR9nqRGiBZQFbCQqLJ2qnJp+ogko0cVtQUiJs93ye
v9BLeDWeELsy3uLW6QgVfpGqaTHe3OOuTpyDXRhzspmE8+39Ea314iKOOD6vJg3k5UEaBKwizCm3
yh+WistxwhqjUcBMebfn+OlK7jrY0qV8CNckWmwyei0z6JeUYWMTqnGE3ViiVw4vFyqVAdJgrxz6
i2GJLo2MD8nv5qLs8WXSR6Q/iRyXuDit2tD+1BUcEMgtgcIBDMkWk/eOrLM6tQ1jBaAZikhNb7T0
Hl56JWQMf4krz6sj9f5GVIDjcOc+ockhGIIUBLS8Gq1i2wTh/UnWhTUcZY+o0UW4qlZXG6avm/rQ
ePwMEAe0sQ1oldsCmF5wyF4TnTswX6KT5OnCEy45m5hip/aAty+zA1+BYtE1dPtt+Cn5vMm2RS4x
jY/ZWkynMDknz+VZsyKRLhp5mSsAXXa6ydjr6TGx53rSgz3zicyi12ituveLcYAL45TAsWxGyV7k
EELt98BnIG/TY12INmNijerEepB4gDWbpzgqiztBykxauxMNpQKJHI05J7QygM4wKsMldr4JD3iC
N0ccRly50Uvj5STHrsbT6BXp1BLgBDvkc7WBSDRZwjIS71PhWaJSVhaN7nP6mpeedmCQHETT2n7M
y9IhWQ5Kfu2TxvWV5oD9ObflFov3Nbf1Zp5Z1Tp44rLDTlnNSDnwDUCfI0tX3GvPIgveFirwwOej
u/pTc7xueaPYFEJmjrOSZpOMEJGUVKyqtviSLR4QwTe3jb7PwWNPrNuBdQtRIkGptEDD+EN2GLta
NOhOPOI+edJnup36BVcfaDdi76aIU+Eifn07X90WRn5SiikRucBk367zhtzqK8sO2WZT4KTe3WWn
4aIYr+YKtBbMWx+UGY8/Aq26M5nqvMzE4yTyTKIXl/5UJFLWihyd9jFD+VX6Ur2EtroPeezQDo5Q
qLhtdQDCArWdwx5GPx48MlrL++7um9qYfWbOTDqaS/GGhdLid+GzDvmuX45pJI/TzTZpilHRDc80
4u7OdTvM4y1HF9t8znZwcFKyW6krZ2jA9/UTPrLgnZc4gI9utrT0KoGcIlCpngZ0MdKdNNxeY+u6
RaqZ0+rbKe80eP2Ry0mJp39EPuayZXjoF9nu8UJ3E9XAYy71i46ymByWuRp19rXyIgKOOlTBKolK
yekmnEfCJruVYg+K01LEMgyp5L2eAgklcAv9LkrLhb6+x/DWxsM+2JRDjbN1mh1gU7vaFj44nzXX
8Ut4Gr9VYUaOEsY1gGetvgQay8yA2JF8Z3yWtT35atb32eOMNhc1VfMOwYC5OoOAr1tmJ8ZMXksH
eTcmuhN5z9GaUoKoPaSHT1fSlwj82HQaWKdpwtpfOoayD3vuQY9ddkI2Gqgj7+oX6/HKoLW36XAZ
EM6RgSteaiD4PMEbQ0YZU1CkhqCXVYtEyv1jhZ+V9mh6pj+5HWHhmOutdHuzmyNfkFdxwYd+7/Bv
S4n/ZDZfOHdzKE4xEJ/0V/FVnCvBBsNqh+o/OKAKZPSD0BBvo5dslGyWfCVnpDEFdtwnEnIoVzll
W71ky6/o12nsqC4IqvqrzJDw80+hOYXH29qc1xjvjsNrfKk+CDqj6Q6yNzZdjTET5TnItuuK1ZsN
FZm+S8kAmRV0mV+/MbN+Z5mcvbPimmvSxWiBT4X5cpk4zBhcYwOrbLyAUchzF5LnwaujX9PG035p
EoEw5QahQM9cjMkOAYOUUndPmtZrhH+OQdwR2poDYxCyYh/reNsf0w1HFWH+LYqKFhXWQ3MNDBtI
1rfuxwiuTZZh5qaH24yFhbMPzz5GBsjVCxzcaQmLLfQfn7VqxRviZxk3pYDF1wnG6h0He0v4yA83
t3bjy/1D/JTqqfGWrWqKDRCLTLdsWdwERJDXDUTz25x4FpowmGJVegxQ6qDMMSFJLRli+7X06zkz
DBCqs/YtmQ5f4cfVF1zenqs+QdoO31GpZuxvfmFNzhxvCljvXp3Or9pepd8vz4LFZAkxOcGsel3y
/RVEnz6KNQqSAOlTCCH1y9hU5KK0m4mnzhhsEsGxzJfVEq52aD+oreXr3HxhsUt0a7IR+A4iixUm
htr1WLDtSFeHZtMttRX/MTM2Otvj/O5nO5CBCFdO+SK2hhUvpZ2ZEADhIq4QQ0+R/iim1alb4age
w2EvM1uZBZ+GS7nHsWU9LDho24Zuk2sxHn7QGYOEnMzQfgZg2x7ut3Unm/UW69in8daacE7tZNXM
FFccYcXOBLMYzUo2Bacj3lH3FWZ1HlgKi/uv5XqhVKcQY8YE3/YyYWZHaLkGvLiyi4iKU8OSMRXa
w9iIT3VQrbEHgDFcPBpXaI9a6JJMSWAGMCyOqf1iPNPJLkYbyHR3H3eLpboVRR2pGoLLsCfgFocP
vef6sMZsWqTIW2lZeoAOCZtmSd097PX4RffUiBOCuDlmJnN9e4qeWouvlcIf5jj+JucrILlk8XB7
DwTcZezYpVsudhaLch0ZPDaK2vs6NPbyY6kjsjax6fkTw0O000QLvhb6UPUs58HYk00b6Ht6IdfV
VZlklrP7JyGjs8aCzUf/jOhcsoSKhfEhs1dy8Buj0OnGnYqRP88etiJyjAgGCsJAPpRnFNXcr9XN
UQ4ZtuNnLD+smsoi3WbkzV239UiSZA+ZjiuXaBOABKTF5mgtWRgunJtdcnHzFrx6daXpTL8vcSuP
tgYRxDbMy/tCWKRjZEK8Sc+cnNvdeHpvbTTy5t1C/oOG/+nh8Ks32d3cYYthTX9u5sFMY/iV0iLi
I8Q228wASXItzmHtutw3xHFFVyqi6OV2YvaVOtQyID5mN1f4OzfjKFf8uZ8EJVeE2IKSQpn8JGcc
kiwM45C0BXCRJI4yk6QoR+xs997d+5vu1V8oKZAF/fFc459/17tq42tqmjHPRU4MqUsaz5avNB+Y
9jNUnNOvn036y2fDp8jsQ2T48bNUqBUiubsmNLErmloj3bTfhfsx8opRox26lDPMLJCJsXXdfcLW
tn/7fv+qgyx99wp+6iAnICiKYkSKV/ZkFnq/7/NY2h3Tzejd/y027kf99e9Tku+f76fRjJkKQjZE
vGPMjevGJXjT1+cEE1p/G7z+d8/00zwmksw4khXeWbYk64UAjmyh8p4Ie/qbGaSsjg/1pwt0ZOFJ
8ui31X8SlaXdtao7VD5jSE2JjjYNiTZjwpCTHlbZnNsJYSm2DYR1W19owICjfZv4DCHoVdUcN1cV
hCG7eJefW90ZaO6x9WWLMNiSPZ3rTDiweIbklSp7HRBJA4OfiCHBqd/x171JBMK8188mc3irnamX
2opxHo1kCxu09deH8Dys2OHfQMu448qsL+CRr0c4HnBZtrdN4ccLXDp0Md9L0mQQEMhA/a5Prc3p
uXFxNH6JG9KYmjmNzQcHgo96CXzVbffxviAYaWa8GL1Nj0IcWZwuUoKErtAs2o7RY4CWrJ4iAPTw
e7mgDeZACDQdaW7MhTfdYeT0pvKCMidkN0xftG3gkNdMA5WuHmMG8UxKFhoaOL0Ldd8TMM4Sq5NO
Qb8i2EnrwQHgssb0aF3ZlWj7vEYEK3YeKovAzdelJTrqMX26HSevPQ1N+j7LiRsdc5uq11bmtcPe
d2gXot/35IFd2b+L8/hXpSfhHJHRwHnh1UA+GyDroOPh3E9QeOh4dLM13wK2UXKq9RP8QA5Mwea6
lOc19ZjRzyPnkczb9+E4ltU9gNVNfNQpXjkE+PGRDv59lbpX2kjj7j8rmSx0X1XlpVwohLMhKKIC
De1+G/ghuFfO+UglPui04BywzSe1nIJGHdiuyV+AF3Oor+M8gvDFHWPvU3KKHWPRTqYA7vGbXPtF
AdgeSja1h8zgMT9CMOU4T/ed6MZxUCOoi1i3oXyC+UamdGstMjluHnqMq8921AaceBBDdMTITynS
b7mtDsRkbNtjDv6Wcm7GdIlyuWDiNoOYTaaQ0juSQ+IV5M9kr/KpSJzZCrKsJuQOxavBpTvGozLS
cW9zdMGzX6+t8l+tbOg8AQWOKAjtZxxVUsV5qLWs5GNHlTGhUx4jeZotuQfsdG0y7Mo/wdrY4Xzi
35djj4k9lFqC9HK7O0XegzkP26xAiPCvX9mfMaWMp79/ZT/vMRg5quGuj3tMa7dkQ7S2ziCB22c/
Ror28/El0kzeM1rltEpewgrBDYMdzgScwMxvg1qRM8GYv/Eenoxlx6gKP6HVLEG9jyXjhFAr2vqX
nLY+y8JO2ZcXaS2g3rk67Ztu/fodGX9G+PKWFCw8o9zR1LRv09rvts0q0RPznpiyZQmXmhOQW2ab
snNuFZwkeg/6g95R5tyzc4ZLEF11IlvpU7QVLVKEHNV0DReeNeY9pGO2LNMydVoyNekGZqSa9RgS
3sN6WfUvYfsKt6A50ZMkYLzRWKqoeXEfT9vP1HMIeZBgTgfbruZUe9+PdGD1Pdwoq3IXM++CMj+N
0PtQSzn6lsQXzjvpU7sbs9viavoyXNSLvFTVL9Lh6Mn4gXkW77tqjOCSaZmmr6U1Znkobu0TMwW/
P6GTnRPLFMzFRbovWWKFrTFTVuJ7MydNhvk5C30hTeXSEgy3QQ0ETbgZoxR0OnlL0TfR1LyFBRko
U3rXTQK9iy6eTvZOmsO14XgEB8nr93evp62TWERSTgM875YxFn8zeVq91c/3BQYJurcrTyDU2Gne
EtjzpQuR+HEnf2tyhqjnERfXzhRiSLbm8v6WvNy922psf4n0tLwJ5+Rw2j2YiCm7MfRWIjmlYAPR
j8G69UCoNGdiFqjaExer2QYN1gAMYAX5n5jkfNkRUemO1lIgwuOKdHWCvQY0HeXdSt9ezxrvjc4u
r1Gd9q0lUoNLcwSCbBxtSxz9uEmyKD/xRFBcaYTNhGyWo1d7C2YTlwL0bXzZQPWt2icHz2fuV9l3
L1lNOCyue29E/t786ISIngCdgzJMew49z9czn92Cb5r+0yz3pOtKJqevpSs+OAFAYpY0/mLnyHQE
6lXnIllbtYvAHo84gYuOznBl/7YUnZZvHHXbRaN+kAhr6TadoxGAx0FG+YKLbYdPj0tJFqRrcKfJ
XFoY8eaFD5yZqwDTBpca7Wu7neEp+BqsjOqyYw7G7K1zcgqhmz+evcfetOlkPihI7l6HRvWsWt1P
rc34imnX25grLC8Zrm2IPrGlecTiVFpjydi4MtT3ndnMiu2dFAno8OHc5Mw/GCwYPS3ieW0gQ8nK
w+MNbwCNgtZaj6ddfLGGm0K0h8RkzIzDrceQaMfxKWZiA2zU2CjiuWNvkW77CSHd6vyOeBAFmeyX
BGWfxDPZQAuGJpx37pZBtqDNb3rRyT/NWetofhNLpMu+DWz7xJP5Ev1DSGODZTo5v6Vhi3ZTOcsg
4/N9ET8rxhKhKWraa+QJil8R6TEKk90AaPqThKdiIFB71g5cC80XNdSDZTT4JFKOKC6+gOucKeBH
/lZYqGia6R1F4bv5rl9uW6r52one4117ioJntUJ1MxvTn4zpDZngFGL6rLXi58er6QK1/5LeaUDj
Wia4275+IkldKCDHpiJnD6hyo6Oln94JvsAV/sTuj3LWGubBRl6PPcmWMVuxGPvidP8XhV3b9LPd
eDGmcKL0fNa2j9njTl9ZIeCTs7OFADucDpg5KTiU9/6i25o/RjXnh/wjJCOFbXOJPDMbM5kD5/Ya
b0la4SYz501ptQA4RkEqr5Svie98L85bH9DiWlip87PkN3QmUFVKF5HElqW+yy/6StnkfvbVXxKy
PjyB4qe2EMEyJtGnJZyolEFRVtglDhDEBhpFqb6MH89G/JTgD5anWF7FRVQeRPKYomeGPmnnMgW8
nuQ1FhnkNNvq/3F3HkuOY02WfpVazizYA0EBLPtCAwQJgirIDY0qCEoIgvIh+qXmxea7WWXzR0bl
X2m9nLFKEZWZQagLv+7HzzkOeHhj+EDHUWklm7aSLEAUb/R1iItYXwDFMjd4L0C2Vsx0j1tp/Xl1
y+AY1FETno0k/ILH2p2xzgO5usexZCHJTORhkxIWDKqijAYKfjunzweDzZnr62pDZabHNdM3+ORs
eYbmBD1HD42buLp6mk3Wb182SWoKYLIn2EyFdUw6ONAGO8uIoCswvksCBEOU5XRLpVk0/o3MvWbw
bZhFh5DN4xTvV4uF1RrdfLgU4cnTmWFKjlaRmuWJVo0w+2g8ltWyzQjrhAHtu035hC3jESv1UG1H
JG/7Y7dspZdPGOQgaQoQgJogrDKVIDtNi94reD6tbEDRzoQD0kf6d+NbzeAf541qOH+l7XlGK+xm
uE+mefGAzoLpxIsd4z/Yqy4MnEOuJjpw1R3+3EzyaSPak83QIXt6OWMFxbUjpIAMean1BsbSxuaM
SyNS5jzdAmh3rE2Z7lsdsR10G4bzAIVxS7kI2W2ZUE/8uHze8cvbCzi65bCR3Pznlt1VTc4rRbG0
AVOYf5NoSIba90ILkUVLqoT0FrMCfq7OO1rVqnIcwGw5k5kWGvgRg5O82+9QgF/Vjl+P843BYrxe
+lvdk87InV6PajAn02NUjK//hjVo/Ior8/VI32hs9+z+KG745f6oh9H6hh+GQ2/TNuaMA8Lm8UP/
YMJq97SBgU7I/ChosdwmiLWqgNTH70RF0JCMBIhC0PRjBAVbBbt9Qsmpd/o0XZWR7/CvLXN++pQj
KWWeu5fu5pWH10TYDMiGaL5p9rlf4VQPwsSEK7oPFxC42mr75ZBBw9F7ztR1nAnB7urJLQCW//OO
/7f0R/+vkWqlttbkRwvqGNogCK0sx39Psf3f/3Xa/rHZ/nFa/tFb3pfX6/aP//XXV8s/mDuzvGz+
+B80/opbvd38say2yz/Gw/9s+P8ZjIL/+ZWK+8vj/kXM7bSQI0HJQlkEHRqPcqCKv5RK8q9wbgE+
g2OLN7okBP+LmNtEwgT5DRdijMVbXMi/mLkImBSUT6auUEXxXf8N43RNGrd/fYN/3DIkcS1NhR2M
QvrbG6xe7+8d0viFY3b6Tx1IXzDr424XpneA5CD5S0WC7u/gEYOQXYTt3l6ywgpwC5+t04KaCnPL
3DsSpkTekwu8SErAXFQi++i5Rj48hAZl7jwm0zIsSI57VqA6LpjwYJIhMQniXlOFxB0MnhaB9Ja6
4XzSGD8bI705bmehQivuSNBni8qXHeYYO2ru7xYTOcf6epjszVS7M80eMFx5onc2P9/70SKL6LK9
MjyL3DOYqHt5IS/xy3J+rKCOSh0KvluPzeMyPh8ihtodPbbZGkUzWdHLvit0HK0SqxNF3No+Y8BB
lo2r9+4MatXib6nSd4Rz5rB0FL9xCg5Z8Ias8CRp7Gwqo3tUBRrvU7pbt+n0x/Jry7iKywCKgn0Z
4DGiwZeak5MzsQJcQEvfWlRCkO+g/IGA+Wh5BrwautDXoYKeYO/m/cbs3poaaTEu+xV8R0wlCAt0
m4NG7p5gf+1nL0xVH3GRnkErLCZKOyUMB4B8DcjbLiM63XCaMEe9Di+NSY7s4DRgLk2DUdnj3U2c
nuJhjs7EVv+xqmK6HUWcT3FmRtBgzs6KuGtMzqrHjeQ5I/mFstjYFFs8EfMczxdxHuF8EiKDjtox
szoXPky4B5N2w7zymMABgQ8OZaPdbep96ogHlwpza2DO8OhsbfI/Ier/r8MXkLN0o6Bax6sbZT9M
6n8KXzJC/dHLq8/8dPwajX75MX9GI7Xd+Q9c8ZBHMotFRiOCwZ/B6MffqLr0ytOaGm4DbHt/xaKG
ZvBNTVQCYP2aBqoAPPJXMMLt5j+kqzeDCgB1ZDhS/1vRSAabf6UTf525gf+63sIZuPlj3s4X1OL1
fGq7YnHZT+/2y6FgYpwxUKglpQKgZmAKMyIMPU4Kw3jHrD6bEo18+MttTP483FfZs/pze+Nv9w/z
h59aDnWBXe2icd5Pjz00WFB94Xe4wP4urVL/dPgNWv3NW/Tvh/uG+O+yW7kwzxzuAhRauMQnr73J
48ay0duFC/fiFDGAi9E7xS26vu4/X+y3jsffj/4N/z9ox33jqWX76SH4uDA63m575nqH3uBCNQjf
tUUNk00U+9ZvfaJomn5erN+cwc870N/PQIL5Xx560Tjf7mbOQ3+6z+6TDpYcKCYRnLt9shu983Zh
H1ZKwMwfmm4n/zbcw1m9z/75LFR5nX9bev9690yZ6X45i7aZHRvNiqdQd8EJNtRnYR2hWNPn127t
KWAzu9W+r0V/JVr/Vqai/nLN/98Dt5Vvgqlmtmu8DBy1p/tJNlO2i4Tl1tjuunLKBcxjWKY0E8+/
WePfBMp/3nRT1Q28U1uof7Rvj/30KtoYQDz209aw5LjHSbliru2AyfbpGa0C5NRFYPZSoIPexW/F
6gA3QBurPWozqFhHr9h2ksbod50b/FV+8RhM/Pqx4ezgF6h/uxu5ut/x7nFe+Ls7+jrPo8a67NHd
YNATO/Q5lkzJJtxy+OqVu5irKJWPV1f2bRjRDBXXgUGoRi3fdI8+ziPlmyz96GdQ5qQiNA8f3tm/
phfy8Dfi4dhM0RiABpHEO63+LmVz5EgLAs7RuodcMp2OzMXc14O55WWwPN/dDhXAbUDKscQ/LIFP
C9qzVD41UiRKPXsXMU8QigcwSL1u9Q9WO8XMCypviRhZik/5tUcvB6jp4NW2msBEAlnay/mH+GO5
qm18VnzkRB6Jxj06VOxOJIPKOsaSv7VI2hDnDIbxbhWJDHpwSnunUY0ZCFDazQHahHRH87KytZ6e
tKc7KOE3cCkALHjf4to7Ou/pLYYLDUPg45wyxGBwdRi/a2XeztXSKrzTuz4MYNgj27U1l14W6F2k
C72/T8+O3m9EN6ucMjThTBGu+NX2RFpQNdEVFUzypoP1mgDWHSMjyNNb75Rwo/rPoBM8+8rCqkk4
kiur+orPh2D8oZz7ltEzh5cE3wepEvTz1X5o2uVUpePdnCpdE/C/MzsN6OUlBwc3v4E5fFiXtd5v
hvuLnaNZbofHFG2ZFkM8b5ii6KLYBQEGTubUwSENTE/78NKVnpF27GZ8XzMQff6YQDa/xq8lytmx
lui92r+HcNEKOKZmbx82evRYYlbQrJT9NP8G5GxYncS0JVGGNil5zqJ34b41us2YKYnOiVmWE9ZT
r3AvQyTI4+e0nbCRMMVk79xIi4mww+Myj0ggDzGkmHkzPQpzCHl/8op562FwSG3Eg/eyjQAqrTc6
6MrIAF0oeT/fTDcH8av94xh6B8NeZ7e1xijKi4sdrAORQK42+hiyNuQnTl7Api451wmws/fsHydP
99hDoeGoNpi8l3sou8GT0ekjtbbgZb7P4EX5uqGETHLnwfTfdNEQ+j4wk0svCezcPiRFOPrja+4y
to5xwlZzBuVaSZozJV4MpBno8Dp5BgYz6GvgUViCpz6tx4QU+xTpg90ITlD7A4JXr3b0uOKx9c2B
AeWdDt+pJwfXSyqRbs2gdTLurb0x02NT4GLt0jXz3nYFYMyy4t3F/Z/ReSQH2ITZxy7Tse2ilH3C
N4i4+nlwmQCip6eo3QWM68LAJ6YNgO0WQ3POcTCkv4QQCuP2CJceI1kk5fbgZn0j6aTn8S6Eq61O
D/2SqekMaZRyqi4DaciW5bxdOPRND5p2C/SZ58ob+qAjSy/QA8c8hqMjgaWffz4AQ90sMAas1rkR
F3ghwJGaPdIdDE4NVfPZu7M4vc6AgaCL4WJ46F165yRPWhPE0lnUiE99qh8TbnM2baVquh81wVah
uhnDfWKin+x2pA2daA12XTrRKYyMEbFjcAoeE32VD44D2IKpksDLYijhaDduUOYgOUru0Pj2cI8Z
Pe7cHe0Cp3afSGwUjtKICLMf5Nv9WO2114av+XVT5H2oJSO4V+fRe1L3qrCyKCJGECd9pVvBFkzB
Lvq7LjqoIB9f+o80j4maK8hJo2J0pQl0kozutJXqNJM4JW3YGkCxO/QU+xlfBkq0H95WO8Dmvjp4
bZqsCmZHqy9nbVysheyrfZTDJ8kfkeM4XFYTVqi9mOnpE6IcnCh+YUTyCGw2utDyDsshT5eiJ8r7
e/s6VRMU8OkR5mTSTCHYACgPT0ygBfK9zxYM/OaVBu/jRtLme4GqqVDEYOsxQyB9fFSQXN5O6epb
xTaGskcp26XQrXw0Lzs3Q3vT2aKhbxwjTDaGxaAe0xrKtrshwJ5ZUK1ivoio5BKb9iLdQXX/wXi6
TE6TZwxr8p6eKos7PIaE32+4rQRAOQLLK8JzX08eIfLv5cJjaqRfj3bpTgkID8QNhtfTCknOBkif
VCGlddzsMlp1XowvtJ4byWKa8/0c3K9ihBrxK7gCrtak0ZnfXj/s95LxuBDndhbY4RNtD0ZZWcq8
dDlMsxlpEeQ0zWr6NK+q7aPGwoTA1ehWro4/gZtH5ubm70CT7mgj8CjDVEkw/0CFl8Q1wSl8Cgh+
l8cdr1K6oXx9sk6/ySJV2aP9nr+RM0ijIiZOYv79c/621x4H43G+7qeLrfLCXst6HJE0SD+RK7Ny
mTQsmuzlj9/lUb+qFf51WACbnw+rHK/ghbS2p9CFvHOqL9hdYbdMDmfrNMp7zGAU+/l5XIBfdPdn
q/0B1xWsMDwM7nHDO48an5p/HGKClv5zPttp/yqtxgJHAksqk/Z+3LAvCW3RPp2VsklC+xH0sR8T
H8N4NXH3vRK5ia9J0hat7VUQrzoiQgEkVHIeJM/OMGFipEhoYZ2tPqoVtA1nEV0C1BM59KCRYPS4
m0IA97sNqw+/mc8LpqJDlXYX/bMAeBieRX8RnGAjRlRp5Dy6iPFSElcRR3HTiXJvPjiKPsPI+W63
I9pEUUUMnhBrnm4MtYXsyFrYsDP8RLfWWzeZpWu2CUJWy8XaTtgrTovOci4igI+wz4fOd3w8PDoB
VUfEk5ijjiYlX68RtVh9jo97i/BzMToJN/pYkKx9uIsA3CdancWH1Jhldh92Jh/7Ftv+nGRTDHJ7
4ocvsYnnby7BhgjqBK5YdjFgJ9ex3U04IecSMZfzuXz5ob/ZuVIyA0Am/HFhm/bkg5/zp08f1EoY
kAszxmc4dW71BTrugcxBV/iYQA9iQ4VnbDVE0BKDeAgIFwe1GHlna27688jaPG2dP5o/uR6FnLO2
54xG4axVvz/H88XmFlvu2fKgm7r3qBYpVH+L2I2Sg53KDp6Wy+fXwoGwTHeNLxKn5Tjw2axnODuI
oRP22ujngrX7FDN/vLCGuuWVdnAVCUCXdXe8aW+IeLInEtpptej6ocmeVzhW2A2dtGuI0LQ/ShH5
NzGsnKDldPlHVitgt2XE8ufSsDMLqT2tOOFBQBBXWwzXpNu+IcYXK76J3kU4Pi0TnqwGw7E31ITv
jDcw/7iderjObGalv2D1EJqXojd+yTgl5qT3bpv75my9Nvzg4Y7HdhATk6wVkYOVQanxth3LCQvv
HTuhanFezja3XJYoIxytRtzr9kJBT7qwYp6Q8+n4lrdNFuLsOht61LAPTDHuLRzSnpQdwHvSUzTc
0olv4eBlxXfyvjvcpocF78mPjyKCgBNOGJD+onSJWbJ3m+T7RUo+nsR89eHDKOAPDa92e1QKHTGJ
o0EhwsyxD8IpOO9MRDenPznapMOfuhh+DOK9wHuGlUkl7vjjieUkLM6T1fNmY4Ygi8/I/6BTz5Bd
9tNlF3GVCGc7a/ZynzxaFe69AVuJyebeiQs5RJLDWvCfx04kTh6cc9/wM7GzGdMtP+/Gry046JzQ
2BlzdrUTnqzh4GP1EBPE5dwT6BvUTqjHgn4EQwEJLsmxPSDlG0I99YvegRAQ/q5o/tFX+lu0/xLc
ZPD7EtyaDaO9b5YEN/iz1ocWf7ztVQyBiLtY2LytaWbhUcQpIltZjVgz52DdvdHLnBqCjiXbktzG
Wd+/2Q9+CeYAo0MgBeqHVPSNGqu8Xu9LU11kU9M/dF8hJpjXCSQOzwjq3CaXPqjePlBDaM5hM2XQ
nPKbfVCX4NTf7syXE5D75Jc7c8HKUKmzRjaVBSCloX2LuQksQBrvLzL+Rwr4rkaw5ggusl3OJk+z
ya23yEYhD+MvaGHQMN5DAJVV4z9vS+1f1vdfTk+iIV9OLyuL+75T7eWDe8nF8hKUFHnaXNYFsVry
sbfPM8ZNxmwfkrfH7ZmxQZi2MoJ3M1ZUt4pUdCsKrWVsPaekgQ74H0kWuLNjjJWeHig/NOJwTW5C
ATZjZqrq+HSiR7fNIYWdLrBbFUvZA06WDyLNP19g65fb7pcL/LYyX1WlNp4LLnCy6zGTYbZ36MfT
dH+mdzHKQ8x5QgPW2EnQ22YTJVaLToRlVciMcHcXPweX1TRcK8OTI+lEB4vqFSn4VBqP2iRSXOe0
M+oE9Az2/Uf0W5KuXB5/Wz7AwD/Yz3j7f8tnCjXrvJ6Klk3hz5ALKpI6Sj4rqmU2P68OcHb++X41
Jbr3twMyotLEgRcYSmLeXxdEnT/u7Rp/0ynUpnUGUz4LjgzZgOTzhp2SaRb0LxfRLl0fKDQSlHy4
GSuX3re2NhjmHd5cST6/wNlANzR5ue2PIqUNYyNaffgGqQWgrUervTxaf1kP/Xvw7pfL+cvZf8Mu
m41z1do139m07T0gtsAmcCvqY/TAbgXDsp7Uy8LEHOq3TiO/zDtB3TH9wWKw/QNH+/IeKdlhf2tX
8rah4Oi+o2OMRdjw2j2F1+h3GPE3+54fYCGZra4B8Hc6Ov3Mn5/RPmPKX4fhhlN1fflh8ZDPqa2m
UJ/fac4IemhrkJuvNY2cf14d+H//Yn38dOxv8ey1qw5npWNm02iHYmfJ4JCjPnpnWPsJpljC3jsh
O1mb6rCeaVgLj0p90LiRnqFy2qOKtYFI3rmPuONGjYtxIILOCNqp4b1I8LCSxzvnYZURfMgzQ+Yt
Fn12tm7ID2GeQHPEHJmp48OXtF1nohstReukITyyjumhEHgIME3OhiqeLCyZQmP8Yb1CHbtBYVJw
ZWNIIgJbAl99iPemhJp0F9IjkH+IzUIjOoxR5oJ70eITTb9gwwbgcrEbpHo4fBQJlr0B3TekBg27
TdySei4sXwOcJzgDTMB6DSilRczGgkqnkoKP+dGFTbDnG5jqBPFUEBANqt45/mHUP3TdmC5XAR7i
KJ0LrGeYQPMQlYtoevQI7x+ETVKmljz7mEmLNrYDpGuQYmyqRH4US7hNUhD3tJDXwblqJ1ecEvwz
6R+WZha2iiibDnHpm5mgudfEvIPebBYv6K5SsVpnoET3hN+C9PJjbiBCXVvvgUAVq5MNn8wIrw78
yNFbEuifN/FMlBROzZ1AyLnirks7d9/FIgHC0O5h4eOvBVUeqmehsRatR/LgPm5AtGWm1Gk7wF77
RdTZPCXW2jqle8yA0k7WyyAazpq9Z8tSSYpyVz1EWAQ9BR1nzVGml/gQm6PdyvT1PiTlE1IrxMRB
3aeTPT1HSgqDZ3OLSjQMY2UKNEJ9KVnfnhGVCfYeXhEtoAvvwzOYyw3nHgoPZcZp4zHwQz8EYGHl
bkZNwSaGpJ86Pint0wTR6fHDhLxD3GoBHj8xdYJoVDC9QlRY/Xzml15Hw7jAgpGqwddULKNyUSbo
EOXvNgqv7CCZjHvq+LuFiWQNDAjafHUw7uQP34QjuFQd/v0wh3TvKMtL5rVosn0gG1Vx5yBZeDsd
gPN9entbbcDSF6mqyaOkiKtteMHtWA8a9ot6rAQHLT6kNBBh4QvpWjOzOutDAPO36Z25aadA8zr9
GjQKoz5PskJbguSogRjPOTMyMriJwwEQJYfbpos3La5RRxcIDiACRBeqySw2nNPHXhGdAFuYaifh
1wA5xwO3LPleQrNlWCyxx8DWTp5m64Ny0qrJznUBWOtQAMS4ryLgpYUm9r02TNAskUUUzFVcyq0L
gHSACkS6lbzCFkWs4pk+b9oMdAeC7dPFY1xLeZsO8YvX2Qx4w27APggVB2bAmV7Wr/AZoLuW3pdK
bE5hMJq9O3sYPhBWcw5zSWq86q7Zv4ZsTSh5CkSEsHOhQ4B/W41+NZYQPX7T1CCyB3ZGUt62mGLK
O9iM8BwHyzXltcsiFewTX9eTNPS5ijJ9J+34ERoD2Bc8siX2TBgOoHGMimhvVZOjZdBIo50XPQM8
Nm1im4ZWo7IXAwwMuvx0Md8Z8d3UvsCY8ATjKnrMEMO7925TmhfE0k4TrVdGaGjw+2PJa4iq7lSB
r1zt9lpJIMWPGwg6GdorssLGV41AMrw9gpM52A+eDZSWFlyMEuQpE2bUHJ930gPmwZzvNIdz2GJa
Gla1ohkeRqw0LSwgwDZTfWfrw3tp7w/D+9NtxpexQVOjBq1jnlvftHVdaD10/Z6UJTZ7UknC0CNu
1IN/0Ow1YOeaoIn1+BIyO97Z2XAinPYnWhgpoe5gTXSH9p7TickCthg9qGNYEozw9P2HpHXjAwCh
EzUlc6go4IgAXbiXtCgXIGaVuPgq7ET05Sw05D2O2T947yFJ6YAH//iEWSk71DiP0tHOrAorCtpX
6JGlV493Jaq4rX4ba5UmsQVXd7r9oCXtMVa9ljG4o9ncRVjm4V0nC0zJP94Pdjurke7ipnit61CZ
0aVwZL+rSrAKi1j+bt3l/XMJF7sVPgAozdmbTIQ5oP1IDSvySmMnhtAHvSIoUR49YsbqpiUP+Dmo
p2/WjAoF7QfZMzlbxugR18HqulXFLgI36ZKGZWIFG4Z3+8IHyM6YjrY0s4ohxBpihNRQ1F1aeNSE
r+hk7XoSsHj+sEfF2b85fncVbgK7At+w94/RTn6fKk5YOHT5KPHuwlC1jWk+bA6Y4mY9tnn45h+Y
7nmQhzrwP6+S0Jw3wjxpP/FyC3ZAuiT9h9da5Za0+uGaaLjo6GUzNkcpBuXuq7TYcIBADPX6xGc/
fIQkALMS0jr05QlGIMxfhmAMl+gFf5NZAKLY3Oa6f8HEp2aCsHvo53jJYiKsQSwS5XxHa8mhy/iY
P7asfvo8V4byBprzcrQJofBqtVaPuNmWZOvBYc0EXQBBffr0j2E5Rt4vBZQYvSUKM2NFE/MQ9kQU
t25ukvk2csGdgYqeXkCa06JrePvehcg6aMYaWmDR6h97ciWXdDY7oztiBJA9LH9bltax2sawugaH
TvyGiszgTxSzJ7+BBg5fn45vQEbqk71lK3ogDDaiiUJerc3YiGn+WGynCDli7WEDMqt70aL9I41r
9vGxIfI1gxLRbHRRDkjvV9mRhwK0c+HnDg6pNHS40jq9rZv0bRTsN4YsUbwNMDxKfzRI3WfydKXR
NTW7Z6Clr5w6fCK8yvulCxhN51VSPtoBqcWuu20O2/1TZMowNISYW4r3SpW/lU1xpImZvEHjQARl
JSCjXqOnSHMlNk2ULj0tYdPlcoygiuoIK5VnVA9ziydabhezk11jVOGf43ayi1XEyaIFVEjCw0Se
ay9bmWi+aE9Vq3v0VviMcn0lyLJyP2l7VSgJaV3RzykFZettdu+I5iatCucq7yP4c3PDca5rE/0D
0t/9pIkuzz7iAcOegX1QN7v4lLPkXB2P/7+erBetJck7uEzJYtcn0qvoPVDgtdkmzFDu66xzYZ6W
rMvuKpOJROfHxbUZmch1lN715WEssnix0ttNpM/avtdxTuj/SEVKTDXgkIe75rD5EFy3SoTmNvBG
ltKnGIttYncT+0CW+lPUDft8clj2HGWBA+0WSF2l9KIYeyIaccyVXguMvBDqPFFX7t2KNPSjs2eh
HGmydbGR8dshFmaTOpC1fQfHBNyTb+mpz3ncZuWaW63kLo4xl+i6XvSvZ2s/Xuc8A/DyHS83DU1L
XbP6F+wKvLpe6emVrxF1E4OhVeRRPaweyEdf3XJmjmlh4seSaAnLmtLaQ8UxQuiBfdYDwcbLIvkm
ub+jOCOOdzV8bjiWX/g838UN0blQLeaW9Xo4rTDZm9Vl6ZOTs6AFck7wWEKZ5zaDbOUVUzMlOs54
lZ1yfKIXPzvzxvjIFc8i29zpecpmFzZhtFCCNcoO1xCKbnUGWv/i480IFs1+yuZXbBaf6ERgVprr
S59bjQUQacGMDmzZkMZoRFr8eDysslODbOGN1QpmKzS0OFe8oCzTa9orWIJjKBJWe4lf2t0n+7On
6A+8LC1H8Iftl8hnvMdCCS6rWkAgcJsJKs4gG5aWTn6PafVF1JMHr/MzfPDhQ3n7V4uQCRxZAtFZ
AmmsB0xSRAE2GxSTa5fpNOK4aYt1q0fuGxgbrIloC87vfqtnBMqs00M/SsznYYK+MevUyYNb9yJu
LjYz3drvAIjQMs7QHdNr5BWlJ3mk4WpCg79aXCy6XeLjiqTCQnhrBfr0OG7OWsyxF+0HexWmNhbe
7xwA9679U6Yn9nVMiPdZeKG5uthsRS793QiRKNSEXjtZq+xDLA3eXyxwUmQgfh0VhjhjOMrCDl6j
zhYBP36pDOTFTTJ6wrp+2Mdg3z18aqZYa328oOiYVtFdTMGneua4E+8wOoghEXiHPveg02PcZU0x
QyRxdG9NjLj4p89stQt2DaGndYj5fJsGKaqM90DvXW1ltr2vDkMjNKmgnpZ8i+xyTMsArVgp6PRi
yU0iTzREz0AWkR4Dc06bVfpQ5zYFLf7BbYrdMc1OjmR8vENg/O4l0ueqp6ZXd9vCh9LBo0g6g90g
8joXBmfT7A0qXwmaYntaFQurk6rMm2fb38VF1MIoccv7gVv0UMVK9OHp0zzncTKV+1bwQew9uDHR
5RK3i0UPu7RNXGh3YyKdETDdDMTzjl3X2ghUw31PF8nZe0+xdrVQVlqPlBnNaXuSs72iwzq7yoQ6
BpuLUYOXnA1TMmVoVG3xe7LVVPWKm68ZdrUpZtq4Nc29BSIYCkDqCyJl0+tw7LZUP0CWwVq24ZyW
IEFUg70H5IhG/CZUf6pey9EKsb5MMdTdiXU7IOq44BmUkVt66jERCYwAFAM4cUZXWMO2fHlxntua
7RXjeBqfZ9nGBVYEGjiy5wiKZv/mfy5qsg8cz4noWIJDoQY0H5cBEsIeRNwBFhpVWzDUyZzobM8C
000aPq8ZPoBYYD4FWLQZFpNDamAfwSbjKjxa+v6dUJpgleDFRJ9JkxeuZCNGXMNvu9l+fcHpa8zZ
MAQq0J2FBmPiiA7xHh/8o45/TOskrrByM4B9nMaREtNawIan9u5em6B261/CQ3hcM0N3xz6CF6+J
0/oC26NAde4ThD7eGVVTE/wfSbJArESehc1DJfTBu7d9Sfnz1MSfiJd6xk51+pQUzSZSNWphq7HE
wfWR3F8WKJ2OzRJgw2fRA4+YchtpmINL7BRBga8PKa8uH/JC2GCo1xhuxaa2WbD4uFDN0+JbRCEg
WujED/QYnFsoZYR3Esqw7ZbuvQek7+oONhw+Q7VQ/7VjnLi6Bo2Yk9XY+UXuvpqgiFgHJft3fKxT
iEy9S7emWceWu7pO74PqYlcpEZnbjzUWWkqxiFpbI1qa2zafrVtMZ5Q+U4gwXBNJaS6qnmYXIa93
WA/26x+PDG65gesJHwMOwkSIzQlRXPCeQ3DCpBjWgLTdDQ/+o6tk9hPlxh6tHXodpoOSJZ+lre5u
Q2MmBaahFNZHL2y7KB9oped9LM7eSx3keN3ymuwArKXkQAzARQcblgHJX/eFXoRjjYrePYblDW8D
wrm7HxG7jA9sk4TBFwJSyYX/oGMhYKOKoYgSwFyHwIibMXJxjJz2mNJAb9iL8cG5sWLa7GB5dyY7
dwfx2e6pAS1OS/Mf/Xz2XDLWaNP+uAYl8jmSEsmLx57J6DOPeg3HhsSAlK7lFNIwqWsMb1S6y0rM
8mAhxs2oE+gbE1OTi8dXTSEtibdGT9b65Y/Hofkob4U+rtiWz+7TW9Ksop1Y8XZIf6j98EFxj3sK
5dqMWReDnFqZ+elTpLrhDfqSX81fDFuFy3Yf3AKQrwCJv7Ms0ktK/rM9OAXsrXxYNuzlm1cHGr44
Jhoq2tGx5ZxHrAaUY6hru7dEd5rdtntfYpcG3Yaw8nT2I8aD8/woxT5eH5WPjyZxYP9BeO6EjU8w
MzSKk0dffWI0CGivrS4Ui8UYxkgfd0dqfVKxzJdWdtV4wYAAAeXHMY8IWw8hDz6+WDXmQ3wviAD0
Cu0opf3SGqscLg3/PeE4J9RQekiyiwHRUA8rzhovZwqLpAxYnw60j9FxWq2ZFNt9Dw3QLeR0ESih
Ie6x6pRBPXmjVMym+vxoLVzSUKy5rGuX0INBl1wr7Z6SXsFTXmHlAvs8/DJCBApMU1jLZ8wTwRrt
UyEpoOtHVPLJGPvHRLFLlwEbcwX2W7DoGdh0Wa3PfKMvdx/P7Qt1tEAnd2Pai1P2C2QCHIspYz3Q
Hc17DRDvjrUBmCcGTt4l7Gzvscb2hF38uX/A6G1d9x5d5K9BnoAoYAkH2r5srq9dpQqUj2PwnGTp
NcCVp6/548ojMkdHglmBVUQjZs12FR51K5QvB30EZKf8fg2mKhp+3sOuGd9D6fayD06fzNijRdZZ
MAXe4YVl9sXhJIpJxa77xE3rZr9IkwEWudqjJ7eJ0c26rx9QiKgjpRT4crWrJE8pXF3Mz/wLzicF
uDNv3YD1HhtpDr1yR4uDHd9h5kN3F0k0CPCI+/Hs60HWZeoucfIGLoDI2VOkwHyKv1NwIMPOMHNw
VtcJJSkvQwXbrAL/6oDrAn5jKYTmUE+y7WknLawOxMgdaInR68ye/WJNvrLOeaLlClVwkq/0vdcS
mQdgDUpxd/GqewzUjbkBxH5Nq23tqeAkL1xKib+vVQO4ewbDjY03KYF+0HS0wO5AndGxI/DvqolE
vExUauDMNkZsEk/Fa7cZ7ycgLpKfkXVfNML15OrTsqFUxTcK1TkvObvR8hqMX1NcV2CngqT5FXs/
OhsZp+rt3j0PITLFGpsqnJ/RBUfji8eiyuZATcOmj/VKBprTZqeRMlKVaSxDNJL+kr5AXM8bYcOj
WEgQZlOyAKdPyo+Xq36anwe2+LW+zYdtrJuoZWEPbfQh5E7wf4y+HheabzWKwNqt3EZSWI+N0sUF
DxqH1YnV+TtkkBARSrP3a9hXcxU131LfQoe6jDm9Fs10Fv8conCGuBXqFaPP2i4Jv9eaXf3TGEIz
Uaked5LMOVnn1YMw7mrv3/Wrf9Gu/Km98q0fy0Dwt3lqP7Jp9aGuTVw+ZyR4sqSkGB1hczQ+rq4r
3st/7uuov2gz/nTYb13St/E4nTv6nb5ZhRcnI4dIIygDeac4sNxaiZTYV/2uPa/9om0G613RdRpn
kM/Vb5e7aFXG7Xl6ZVOEbB5iB4rV6wDbtPHVQx3v3NzaIc0BlVteEy2qvMI7PH/TIf7ltX89h2/X
/nxW14zBinTow11K0s8sjN184TLKeNQGWv7NnZa8t2/91Z+u+JuYpa1WCu4VXDETvPy9X43O/hsm
mrjOL8NjrIYaBSWU/oVBGnMId/1/Pvyv6Ag/HV42UL/0KYvr9aVc9Gc2bfgYXdLLECW8cH8Rvt6i
/cQBmooDuV8I4hM00rwL1XGjkW26mEv6ZXyPGK4Iq7RlM4IAaVknMJPjb85R/UUT11RbCipLZJAa
44B/PsfyVOutW6vMpsb8bYoqadplD0HvAltp8UpIbM8jTFJe7EmICX7T4VT/D3NXtiS3qmV/5f6A
OiSBQHrsnJSVNU+u4YWwXbbmeebre6n63nPSnCQVXU/96AwXkoC9gc0aTt1vHj3cVi7c7bSbhO3h
4dM9ex/uzYcSie+J/yx+44DTvQIyEn6D19mH+TF+Rw76HJ7/E03uv2G2V3+Hj0L+r1UHkmv3r+L3
vx7b723UtNHPRnUUxN343xbDL1ESlb8+ou/q/5rf4K//9v/DYphjWPVk4JlN1/zr+nvaR/n35phP
N//dv8m8Dv8vBmqca1qwkqQ27AL/w58zmPVfsD6BpSBASbOXtYO/+g+BzjFBoIPJDv4UNDnn0574
PwQ6B06GUCjzTBsJaXYrpP8XAt08U/8OdgM6bhykOfD7/pzBvKbtEDoh92HFfkPs/iEi6W1aIuYI
f20T942Q/HmAxvFRF939b8PHTLk/F4+/H6fMWU/YhnBCi/kEB4QMh2azPJxv+U8U018tq76JTGbW
6PWt6zv2N7Rf8/ap4MHz+caVgP+7dQWtMTq8lkY7erjrgTrqALYEhDC3kHTaGdeBmHeCuPuGEOhC
xtd0k61AW2LWl6mTj8x3YDSRGnAtczcLXzKvVycG3FbSKsubyCyqEggTbPtwQwHlBeg8HKACgeNc
6TcLio/zm556jLJ4JH3CRRl2EEoaCWxmUA8tseO1noj5ziDJev5jdN00/360RHgZY2NqCQ7OBIwQ
P9I4Wuh/Wzeb5t47ajkNA95OnsRyIzMoIgFUGQJWkMSbNPY21kh/T2BhE4Hr+hQCJS32ZBkp11Fi
wN+Ewg8zFTcigSNEnQUwoMtvDOJ8R5S9RaONQkVPHo3G3Mgw3TtTcn2+M/5ck/6eovPG6eiVg8Kl
dT4QHBmcHyPBARd2z8GIjfbyPuTPvdDfj1CShdW5tDBrm/tTVt64+YR7/dR8DCi7qZPqd2oNuMF2
QiBSvNqviviSZFfnv003HErasMq4MLi0IS3WPBigqneo3U6v59u2NFNVXcTjvHHdPhpxjeKm8Frp
H5sOCru18RqRYuek+SvB7rYOIPfXh5sMJaagRX3A/T0Gge/2CHqDvjsFX9roagL0c9k/Gsd8YHnt
lZnjQ17q22w3BmxHPN8XQcsI59dkFmT54pcraaaJ24xG08B9g8KGp2ugSUvp9wG8FcHsVyfHzV0Y
lhSH/eZFZmLatOHkNyJ7LUqYk9T9mqT9wQna19QEP2jhpTRB/ZmCj77fdsZSDLFgfnxBduNFehtC
bsi5lmuIi34CMYDOO/8o3ZOUHDUMospBGocgrHkxsXBbB3RzvmVlx/5XpFhKZqLDUEbYq7sYxPma
FndjM2p+AiWbvaT+EvZSExbqmSQkwnGoh1WpEy907CHo3m6KhC8kFM3W4PPbjgYC8TYFaTxha+BD
Q+/fCj0tKm3n+0jX+0oyqaIhcsPcwjynTw2sYaKFjYCuXSVXxFlEAmoCXNVG32l+K2r//Ptq8qs5
d9NRd9hxKuthmgUOc1x959fpKNepe1eSl/Pta9KQqWwxqq41ZZZwlOMEvWCWX4Cx1XWbEdCm0V7I
dZoJYyoBP45D0PcRpqVBngtg+QFkQd3l/Pvr9kimsrMAsj4TbWrhXtGHdwQYMh67r0GhxoV+8jQb
sHK+nYCZIKtoSYdTM9amEsFc8DhsQwTAlP3Ke7hSe0tfo2t5/v1otPNA4GgHlWe/wMmaYiVFgjzf
T7oxULYWDUI2ICDu+7GAcmklLwhLr2XcLITVPF1ObLxM+88XT9qJt7SfmJ9azcqUFCXl0thGRopC
lv2LFPF3khVkc/5bdL2kxHAnTeyLE2y6m+negMT0l7tfCWJpRrIMgw5OJtNlhOxpQiX0/Ct/Jsd/
dJDlqXQ/TsrRyqQNEbBHzM+LWa448AFInr0sYEHgGwt7Fmt+11MPUgLaiksqWYDJKeOrln40Vbee
cD0h23XiXtXNb4krqlDen/+sk7MKX6VEthVFMmsaAik3B2VF7h4EwKIAz55vXdtpSmyHDQ5uEp6j
KLUClwU4GrQSXMBkYOu2LcGNInfnH3Ry9uIzlIA2p7wvrcKBL3qNej0fqiu3ITCR4rvWIHvZ46Yu
Wtrk67pMCXHRIr1ypwD5MnqZCphMk9VyMpzD7dTgK1FOBa8sL7NhgzCzuyDckPnlfpaeawFx/rdm
kZ5MMLd26ilKsNdFQW1ZV8I3QSWrL5IDAJYv9uPsi4QLrFX7dn5UTi59GBUlzKkTNLZXlq4fYOlj
IFJC/LACDqzbfa19JdpTIkJTDhbcT2wAHHpwGjmMECMOietFGtHpnlKdQcED6LxgRNQ7Ha6TSYJ8
5TQHUsKULA4WIl4zoVwl4GtraLkQMGPnQwhcV7YW6TXJpoVce/qcYnkq36UoCzOYqsT1uVlYfl+1
AI4Q74JO3raKIV3c5e9Fbb+EBuAvTVDvutHFJQH8Y1OImEsn/zbSHM7xKUA0QVYuvZVmCn6qIh4t
lE3RhNk04VCWQBL8AlKq+z6GJugIzifdVbfTnj6cnyQn1xp8vpIausmbelHVrk970PUHtu15uDD/
dAOnZIKOUNrYxYCtVwVUOOQYKgjR2d/Pv7eucSUTZJRHThAVwoc61YZ54puwASI1rIVdunJB8e+j
BvpFyQFhnYk8l3y+2HMP/R1M/gCcM7flY498Qw7hQ3ZnX41AIQAanqwYhKjOf5duPJSkAIePmPIU
S0IP6EQNWzywWs63rOsxJR0YZd5R3tawKgZKvAQ8K34rm4XSvSaVzSXa430dpdlIcZLlfiDkjQW8
ndHh0i6Qh2yyFnZgpw9/kGhU8oDZ9WPBU5TYZs8C+ztg4nuYA62ytxq+Vkvi+Mo1wF/jzpUVn1MW
1ii5MJ8H8b1nlpejINcGde6qKn4pew+af7zYBEMBs2EJozgnLYN10DqPQUygzRJJKOekLgQNHVjT
RePFkJT59ksDyOfOP8oJRpi2WZQin7sQ65Ne9SRFCExa8LWZNyvO/dE8iRJ7gBCcX1pwtajgaVQ9
fu3FlURgh4EpR+ky3wAHybnoYKqb+Oeb1oQLV9KAUU+5k7U47joEvlGxkdx4xRRsvta4kgMoi4Mu
dAlYsVDvGV9rAB3PN6wJRa4GeehZk0OwjQk4DNYNsrUH9lMUxkJu1O0ruRLqpjmkQ4MrNrB7xD23
QAaf9+PVsE6sTbud3bnTYiHJawaAKZGfFZMRpAMq0gGI9QZDRc9en+8kTU75JCIeTfep6GLeMhxW
WhP+4vCVykeY0r4Rp1/YFeseoIS6IGVGM1wF+Yy8meDGkX7cjBT+dh19Pf8Jus5RItajEepI83bV
hjSMA2dCQD7Pt/xZ8jqxR2VKtNoNq2HsgSrb7NICjbi9AFA0gU/HbOUGy2kYxZ5/EplH8tST5o87
GgezlwYz+OT52Ng/NS40ZWoD17JJSLZW2l0T6uGC1IFevDV+QNd2V5swz0QRFBVz8xupy42c0msu
7I3FAa5Ly/ItyNwfobSv0xi4jdwq4NYC2YV02DsB5EgL8yOfrGdnitI1m4LbfijANKT5JgvcDW3h
ECToLeyuLktbPBsUHCRzgHSqKRfuWE5XXCwoaf/5wXFqNqSycNsFgh7IpBH4eiv6BmkSgNE/MenF
xrgwoTd2c76HdbNESTNJx3pj6A10MGx+SRTeRQ39YtNKosHFYOhWxMCSAQG/+EdrL0S9LsMwJcM4
IqpLkjYuqHizdwO5xJhnzy7sVuazWDxs44UErxuN+R73ePo5WT7EZGJw2wqsl8ADDklOd7ZNL01b
Mli/QfVuaEA0qXNA5QVfC8865GXzEUJezoqNrVMmwI71KEV8abQ+ra6OwiEUXlWYJQXxx3rizn5k
/ULD2i9V8lHk1slkxKbrl4LC0glg9yJ5rmvg7zMBeCmHAgGJ92GFLUaBI5CoXLBAoLQ2OitetL/K
DuzNsOVLeqiaRcpRklfXhRlHMZ/5Fv0WhN+osy2WNu+66eMo2ctJzbGR0AzxB2Duvs1+zMW1fZcC
xeUBOJxvjQvQV8+P19x7J9KXo6QvG1kDhuVYRnIb/i0JhFYcex1B+y8Q72EdLRxSNTHsKDnDxNnd
Qq6HO3J1mUbALzpLt7G2ImXy15bUUfJDMDhxPIkcnlthdWvE3V1HI9yMFuAjyR42orX3VCUS9BUP
tvKEZ2BvD80r6/vfRU8gCE5wbmZx/c7M+MXw2FVh21uDeY/9FFynfX1Fq/iyD0FwKTxku6KEr5q8
CxluXxtjhGZDLx+9luP61e3BcraGg02s6yzna5rDoUS2B7vPvplpuUvzfl+FIEy1HVhAbQ0vhBFk
FeYae9mRWxaCkFImTyzL/WiwL6JyRKmr8X5knbnzsnEvU/ul4MmNa7rfSeduiZGADZDAv2KwV547
oprYQw5KgpDT2HLTDRweoonfF5sebppDYr8PcXmZ122zNpvs0QO4aOUScWhGss1bQba8BBbXyx89
0SbrqrLBUMsfuJ3fT3B9EVP5IVtQkozIhWxj4E6rsocsJIXBZRhAbLBNQDE0vR9BL7dJAYg468Co
bTpAk/jQ/+A420YxFmSHfAtotRMyBnGlHNcsgYoA9NabrPlWQ3LOqYfryKkBI7SyB8fq9m3ndSA3
ZED5BaB+VtlzagbWCuep6wkXqGXZwyTKg0xMlDd3LB848I7doaADGAIc0oe5MYABUkKjnIfl1gny
DR3Gl6avIWBlsZvCg+vVxO6igsEttQIXoZaXOTTW7X74aOGrO5nDjhAY5/Qoppax8V5HxX3Nx7ep
7H9CenndxjVdNXQCu0R0PxK7AACy6K4TSsW2gP9G1GSQm2PNDwgL/KDQoIyL8Vs7JlsTTlZkmsBP
ryAmWIbvzQAPc8u59TJI6jWA7bso7WwiZkEWyqvBdYph4OqCJpGlF7wdoTBRho9RS8INDmYbD8Z9
ueu9j4RdhgYuR7Mpvac1mDNhjgk8WeyqDUEUhxugBdUU1IGhOOuOQKfGEtqcEeh5LvTcy/reJdlF
XIIrKOGXsXJbE9wtJ4f3A4WWvjX0ezM0L0nPoX7gwNWGFZdm4VzhK57amlxZFXBvdvFs9eN95lAY
8LjTVT24t/NJZLSn3/UEYtP5/KUrUDnKGi5E3JdVwV3kYVhqxTD17tENSc/8MB6eMqvdGbx/aKfo
lqUg7KUVxyJYRIfGECNYDH0D3ET1iFjYBaW9cFbUbT8dZf2HIE2UOzNGZDbQnYnMsCx6x/ZsBT9O
WJ1gS8g3C98/p9ATCZwqG4AiKCNR1AkqItWm79aoweyCe7AGobwLM/c7uPpBk+H8s+ZSwqlHzb8f
re0uTYwBh1XUrofwJoamA/egVOML/oO438Zue/4pmrWCKut8YzhDb7YNiti1uSEeFOe6caFpXZGE
Kot2PIYTcthngXzYMggSQOl2Dx+8nb0Xa7lwcNLsDKiyemdStLnJJM58cK22zNDPYShhtEszXte8
smJ3KEOILod3Ql5dSHGbg/yLbP+1vlfW6cB0mjQSgIHAcrlvf7fhx9faVdboEMYimZnh1qMHF1QW
P2n/xfCnSvi7octlaLuo4nvjJu8hoec0l7QmYOn+DmV7AxTje1lD87osrjICNREoQADncpkwDjMs
WERHd2GYLMwv3dRVwn4wWJDlboQkZwE9g4rihZ3mCwgDzUbt8/x5FHyFU3pREuND0xJVM/CC3Gzb
RvvRAMvGXroJm+PgRITP7i/HER70xGljG4VK2KCZ5DGrsp209kXU+efngSaDECW27SLHViEbkaxx
D70CKuDaBdsuEla0tofxOktAeuiLaOGoqhkOokR7nya2bZFQ+GUrnw2ze5BF0CxMPE0UfgLJj4aj
tgrCSBTjQtcBsPh74nxkS4UXTUWBzJ9z1PTYjsbABdIshXlUehvB9hxqxZfhwhjoxliJ8aaagiQP
c9CtLbZtxU7WwZaNl9WS7baufSXWAa8vwyLGpRcb85XDIEQB1Zz8o1jEMugeoIa8YTqJ0eHkxRp3
Y4FYX/etn1l3dfy1sgBRwtiIbI9HAXYQnSETXJ9bSBOjuTsfApq3VyHDpI8cISlGtwnB2IAXADGB
aRNT/6vK6cJxSzODbCWMPXMKhZByBsUEewLFEQLzsdpfKjpo5r4KFPYqYRrDKDy/gmaUuEDtylkK
WV3vzL8fzX3KbYBrqYl0bv0i5AqwbXBeDpItdIzuzeffj5qfxlgyFEhQxC+xg3+wA1xW2QvZRge9
sJW4HcKxoLUpkf1HCS1Tx/1ejOIhD2zYgpgdyFDjygjHDbxs3+OifTk/nXRlEVsJZyshZuRSh/sd
hBcn0LF21t6FogK9NSGAcxE8kTWoez5glucfqEmqthLeU89Ck3kVw+DfVSn8FMIltpWuZSWuecFF
DZg2bsnM2xKmrEsJSdeuEs6jVZp5JWvhpwSA+eYtJAuZVLedVEG8zth0I47E7uedG5T2NhCT2DbY
Tqbb1J8WnqIJCRWaa5gSN60taokMKvwDrBGTDLfd2L0Ei+hfTQ99nq2OwqKumyoCig2H8wMFwat7
7l+mN+gP+NMGcic/UE17Oj95dN+ihLc1GnHUCuwDce+3a+y3iI43VgydtGJhWdaVziwlwnNa1ZEj
qQdBNOdWQFKlWLNNA2wCbEF6f9gvomDmWXliq6SCbXPc6QI82XJ/kCBJGhVU+IdC/kj77LmdCMw3
TOhhMInCi5e+EG6CKhksTQlNGvv8+KPxQlWXAbyCGW3Z1Rpllm0Lk03z+fwY6RpXAhx3Y+XQiwRp
DGob6R1prury4WtNKxHudEVhuxT1dhRDUDFpU3g0h+G+6ulCrGgjUon1oOncqalQZqJ+wsBKnsXB
wA2HvhyQCHBkWJpmmoms4nLrzhitmmGTMxwklMqqA7h/MAtYS/CviycQ8jcdVI1ulqq0mjFRYbrc
HitmVdjyFFl6Y0i4w8B56CUxvbvzA6NJACpEF9FfGjgpeT4uLB8K25HQVqLm6nzjOtDAPzC6yZhG
hgWIEnmcAWONLzZpuYXEJPQVsmI1UwxgEb7NoNMJbvrScqIrwqg43cBruz7NChSCsDRC3WpjH+wt
rIk2dr4jYHVehPv2Gsqn579S14Xz70cxOeYWl6OBApc53dIcOWDh3Kebacr6XqfUcDJvPpLbV1G4
9zrsd71tmn0//9q65pVoz8AVKuSEW94Y4MrY6eCo+eyQnZ1aS6Eyt3QiUZpK0HssMDvSftZcKAYg
3hlrFq4wGWCH666XVhZd4jeVyC+IjC17wGOgsdtD3a/y28sc2tohpF8JbOpxvQGq6vlO02y6/uHe
ATitZ8kSYJvZmx11pF0Kb2cIMsDZGu4/JhwxU9QT4V9/twjsncf7n93oesqevuFTnhkOdsbwuaxn
IU1EEaiAs/QFWRezEvpCDj09kV0V1Ot0adOhSA40rF2sET3OMqD39PEf1pF/xkg7ZYkMUBvzYYV2
Hewbv4JuJ4Fy6wtkNFfePb+GKuwW6L1sVVu782P1Wbs41XFzTj0KzGSy0rKmoFBMkXPHBARxQxTO
h9a+Bupm26f0sU7ZvgDBx2xNvu5S52GI6B0IshKVovlVTOOyadm3Hk7nleCQEwqhkhpZL8RMbsLR
mq9+xocxo5uUQSPWql7tNnyWqNe3NLmYwmaTieYyDQwowBLj0gxSmL5l+8EOoe5ayWuSjgs4M03K
c8HO/eNb3TIo8mYOAtia5Rd0W/j0ov4BhTzv2sIS2P6C/+rH+X7VTRMlL3m8xjm/krg7t94KiTvu
RfCGrmUlJU1p5jK7B7gTnMIwBaKcPH7tlZVMZOe4tPWaTPjDdFtBu8Eov7Rlcj0l93TMw9XQnOIC
cp+0t4W7N9qFIT19lIdR0J8jWre43QCGyPW9qr6q2ucW+tS8z3cJZDs7iBZlab0PG7I/30McrZ6I
FRVM7NZF6/Jgho3WuEMZ3kT4npJDB7nEVvw+/whNonZVRPFY23GSNKPwvRl5RfZwq1u7t86228ht
BjOTJXCH7luUZGMnrmuHAs8JnfTHYIyQBp+67cjiRxnFYGgtVn3nBk91mpJgaDQGUev0wi+G1i+S
H16DDGb9kG6wsNxoAsKdfz/KYF2Ji8QuxQNyCdhkIY095tvC/LLmyX/q7ZU4znD9X1kDijkk2M5A
uPrHeM8gIWEclgtGug9QIto0uyxtTQyFSH632ODB2uD8ZDq9L0at+M+eEVEp3Up2cNgryH0WeDcZ
hVpitnQdomteiWvTLEvCYY+CAjLkxzu2M8P8xorYQrR9VoZO9L2KCyYyrzya2BjY2WFbwv4ubG5p
afxOoJYtJBS1aPUgOvcqNPOdTRyY11GsU9KANCEtr6axgOR/1UIaqoA8WgcjM7Cx16OE/mjErVdc
Ebx0ef9kLEGxNP2hYoyt1MUFQTAZ4K46t1ULofc6+l0PS6ccTSCp4GIWddMYyDLYM1JCvlfUkCPF
XQFt0kM4mUtAb81kVHHCHvFwadRwKD6LYO/GFEBltrB1ghP16WhSUcJEhr0l4iTc01JcOWV6a1vJ
85SmNyDNwEKhOsQ55J7qnF6Gbv8zNaEK5nQP08QebKeA4CU+3oWDHhnqbYex7yLIkxvd/cBBr4Du
yq2IJ6gfhzC4rJK9k4yXYQf3x6DyMyxuq9Dh0ILs+8ukxbpfFxDYt4dyU7ot5FZFvo9p8tgHKdAU
vfUK9nWwyoZ62KTeeBN10Z5yBvcHPgGcUg5QeUsI9Pk8qLq6ECXY9CSBCifPe1wzG5AxF5e1A1KB
OVbNuvWcadO1MJCLKIQpzOLVNNzvhuX+apvppjMgTx6jxS4p3sMI1sSeAboGhVOpV142HX2ApfSL
MwUSereQZ85o9TMgIKp1dr03yuEymyD5FkfQThztx66WUOr0KviYIo+YZX5bNuNz0LSHZEywOBbe
LZmqg82xwnOo9MuQXKcV6i8FoAxhVEHByaw/gFwefOEmj1Yw3owWu7aSaO/J6LrKm/u0LJ7BzyhW
eWXekTT5ZXpARPVk7uION5gsgYVGRS+CroS8v5Hd0YJeFR3bNlE4rXgb31LbuGcFdPYoie/tadiJ
cNrZZfdgTPJbj0N8MIbgqLrwuI/jBkLslnPj1HzbOMPLmNaPsonhAGiUfiJLoEPJxfl8qZmen3ZH
RytJIWfyag0Sri3kVYr4qhmUaKMGCKeeA8AWbc4/RxPJKvw2GOw87ngDfTg+rQK3eEmAmUpteOYk
+fi1VZEpq2LblllpmanhV8GvCH4b2cP5d9ccUlR865SPg21ECSxLwviqKmDQahur1sE1vt1CfzGb
LtKR784/S5OLmLIw2qXL2sLNDdyVPVdWsM7lYoVK17SyNCYUJRczKg1AUIWP0tR9dS3u2j10hKEM
2kA+65o/nf8Izaqggl3LUNLUdUIDVb0PBoURDzayHnMWhlkzlVSAa1mJwQasGotCg7IBb50LpNeX
CJd9cgqX1gTdQ+a5cBQXPdRELNOJ0Fnius9h+BlAHR7wE9wyLuyzNJ3kzBF59ARWW249thgOkGSe
KgdH+NBorgEMXwJCaqpskHX68wllFhWEOohtIJ5uy7viAFy2vKTD+j+D3vrChHQj1B67/VJC0cwy
FalaC1rwkXWGH+b5Zcsg++pWC7ewmjHh8yOPeqyra9dw2jbYx+IHYe5ugPAxayBVmja78xNX8/Iq
OwYuXo4DoB52ApED0x9n21rmwk5A17QS2HEzeFnVUQH05VsKJj8n1tfiQSXHZL3XkTiRkIGk8L2r
r7HArFKYWLsLnaLrdmXPG3lNGMqyMXyTvA7JJXRawKuC6OPCGVzTvEqIESNjGaOeAPkd+jUXID/s
4/GiW7wB0HS8SotxktKbeCHQ8Vm8M0soRw/R65emC1NCmHu4iTMCJAnRBJuoM+XKMKclIJNm1VFx
2JXZVeA6I3rN1rgcSoimk+LJbsG7cbLsio/xsx3b7+c/RFNTUNHYGfeGHoxkw6dp8ZbJ6iWpu18i
iA9Z6sLZvTRew66/bIwlWJTmZtxVIdo5dkIeECFAsZTRxsjHPTfzbWO5H51Mrlr+6ln0EElvnTNj
c/4TNdNARYUWSeSZTYjNQRzcdMFhyJ6+1q4SHVXYZDxNoLgVw39C0J8M5mTnW9Z1kgrkBErcyIOu
NXxJKoCg89dsyDcJaa9Tt4Zpe/zYhANcHzqYIAElvfDQ+ZR/4gT6aXd4lGQnZKmoaCpMBV9Ou7kk
C7jxWsCV4JB84M5st1RV1qx/KqqTlRD25B3Wv5x/l3AUKsAjLxd2tbq251xz9BEDj2ovawIDLEeY
1MGXhMISrEkXwl6TsVQ4pzdBBpFkGfbMBShdzFvzkd7E4fCapfmXYCkunWfx0QekeZlEvYVZ5aIA
3YOPkBkXDeDW5wdZ1z3z2B+1LiWE/boerQeQ8DWy1wpy1QN5/lrjykLXxCiaMyzN+zgaNgG8iFzz
xk7vv9a4uoc1swFY8ibcu8HtEOwnM1n39hcXUqqEctinop/qQfgoCe7cKlqDCuY7yfTAhyX/X81x
S8Vs8iYdrH5AwVmW3kYmDzMEKIzZukIftb/O95HuGcrWNcyGcSAjBBpG+6PIXhKgQoL8rYCC2ZJW
nWb+fNY6jubP1IwsDG0Q8OJm3HXCwPkfiAeSgYdw/hN0D1DiN02MMmyrWeSKp5tUkJ3XT3vP6xZu
UD9VJk8kORWrmWSRHWGWAquZBmRVNOV9mLgXY+XlG2mLrZFCfd/Djt9OjIu2MT9EEDxlbfyLZKO5
cVrjVghUb1oGL4MyTMZ1CKTeumrdbeUF/dbM4207wBLAGbuNS9wrlrKtNRbZF3tHSQ6RN5qNawUo
Egbms0tiOHJApQZib/uv9b6SHqwaUoJJ1gq/bQ5lfRvKC89aOPRoNjVETQ7wm+1MJxW+k7979Nbl
kQ/0x6oTTwGwoVXtLUHvdA9SEgW4JSTMJ6B+yp897ORmQZD8EiUbGw6N9xKWIP2hgCmpd4F7MaiB
ne84DdjEVXGiRQ+prtgBvrjZWjswzCRsdC7pCnlwLX+lsDfYnH+QJj5UyKjXExZaEgqYiXVw+M+a
1GsD1l9fa1zJH06eD4mIMUYxYBEukORGXsJfUsTR15YfFS06mJMV5D2K/9M4+RSuYEKyyzr+4sZC
lZYdI8oDDkAwbgvJbZqL+zKg/tQsLc2a1f9Tq/Uo+TVRORCnQnQM+U3cXTBsvarG54uXnbpju4oa
tYM8DTqCK7dmmz71sD9gDzVcBY2X+NES6+4NtF3Mp7jfJDt3e37I58xxIh+qkFEh7GAG4iEsk3fX
+j1VC4feT5DdqYaVeLeHKDOGDDCiete+wioAvL0St9Dhzlu3oMLBUWf2F4DX9fnv0MWFEvWNbRSo
zSW4SYzoyjDILrboRvAllSFNUlGlzmGj3UlGse65lT2uYlK9O/hHbcsDEIwXLU6vWfs1Fad/aLoX
fcT6FEwufxjtTU5qcIcSuNJV1cIiovkWFUQadXEfu1Yj/Ghk125mr40aKolNWa3crHtuUrodnSVV
OB0KQYWTll0dkt6cPwaetelHDl7eLjj0wGDmEHztV61cFbdLe6xP4PGJSfeJ0TmK0J6UkE+BKqnP
2d7q4OI7bWHcsoFiFczXve0MYvW2BTgOj1YIQRwY8cCJY6nMqjlKq3DTJk2Y3XS4IRTe+GCm1p2M
8m1A2KHmhbUyLPpumzBli6qF0NUhjz77/Ohrq7GqpjSQwjeS6SrxmpdKAjFTwMGLT/DhAHkG1xum
DxYP2VmMt3DwTu+oMdl4meyn0WQr4Xlrh7of52NQk0tUKGoshsHA3QbY182D7CFUnuQLC5OuZSWZ
RH1HjUjgS/t2T7sL4T2df2Pt9FTSRtsYndG5JtKGvZ7TE6QYn2uQhh9biIflhwj+UoALLjxsfttT
s1M9ZRgdhSo5ai3Oo/Ma7K19toZjG5x5N1jEYUN6/jGavlLhqG4G2ZcmxzQMZ+Y2DX9EVrMkWKxZ
AVXsKTFZWGQBuivO31h0nQXwOe1eM1wLfu3dlbKaTcKoG8x5OArQ9x95v1AV0K1GKuzUtAtAo60S
K6uDZWjeE9InOIvSzQSdPwxA66e+RTbj0iWCDtmiAk4Nz41dG9hpQP9nNdoMC1/+wrefGp877+5r
BC7XnCfBUQoYql464WiiVDi9i7jFSayB5enGW4KEapZVk/zZ/kTaoDQ8TCZI0K8sZ9hUHEZ0xcJw
66bTHChHb193bDCNCcPd57edV8PHT+6y9HYYlySTteOuxLdLSwqbktHwa+GBA+9AtrAjrzZjV2WR
3E5VDns5uFCBmEsTyDKyNm83DStuwYtr1n1fXkGqYEnDVHM6V1GpY0U4JMmQxOIcWg1pdj2glLsy
UxTW42HXliRYyACnu5WrArNgs4N5IPDRuIjxu2i6IEb3bRii5xpAx/OBenpecBWBOvGwTkgOsA2F
Mxa76yVkhnZfa1rJAQHSVcJJJfw6eEinnxnf58mXrpG4ijkNZEZpJ3EhYKU7Rz4kFqgZ0yGHYsPX
Xn3uraP5XMI6qUuEB6oJiFBTLdamB3fdcXO+dd2wKrFei8CimYHWk2mblA/AB207lJwDb8nm6fTK
wT0l2KVwktzzMG+a/FfQPfEl5Tndiythbsg8AvAC3e6OOE7SLBnWTR4/sVC+1iPzFrpH9/ZKqBs8
tXsX+qf+EMVXLKO2HxtTtTApdY0rS3cgUgdUTUMAYHDdgg5TLlQrNHGkQjqHqetFKVGuFlO1Tbzu
2gZeyPGWXluzDHEVxDk6IKXFA07Ew3q2LI+2xTrymx1bISPCR29J5kAzwiqOk8re8pwEOAknKeAb
GLsAkrDqLXEh/sGqhQHW9dX88KPoAvK0kJ10Mf/TA4+B8mB3dvl4PrY046tqu2auGYOwGRu+Vb3F
xQeXr19rd37e0TtDr78pywTtuhnIq09T+Ha+XV1fKKFqlzKaAob7xyF17vIiujEjmBMza+G1dc0r
ERvNUlBtj2lpZW+92BEwY2j/6/yr67paidM+dV0TlyjBXpZwkiysTVCG+/NN66ahEqVu7TYxh12R
L/uXPNoK0LBsqCDHcukqX9MvKkgTimMF4HJ4gAPbZIbyrxncREvan6f3B1xFVLoA+bEkBMiBp9M6
ArdgSGbbl6cy5lvLuTvfRZpC5f9w9mU9cvJct78IyRgwcAtUFTX2PKRvrO5OmtFgZsOvP6uic5GX
JzSfotxEiQSF7b29h7XXsufAStCJdRhrACk8k/51JpIHve39HoyDIHf9a60Ut5Cc2nNo5dDGeZMa
mG1P99n9kHvt/spcBuDfVQs6hrC9nx/cILv5twKQPUdb9gAuaxbGYnaFuYG4RBsxjGL820CXPcef
uG2WlLqGhwPueNPIfJ9ZfLOyIUvbPjPlHBBRQZ0hDhtwp2quebbz4tatrD0adVB7x+wqbTZWC5qS
cXgRffSQpOBULOk2N8ieQmnP6u1tnv9r9GjPbH9QiQaCNXwrq0CTaVRVMGYThRRpta+mrNx9/9kL
pjqHrhgI8vqxACOv6N9NE8qmRecRG1nA2pYtvWDmC2zbSFjTAERh99WEoANw1iLHvN+kn3NM6G6/
/4yFAoI9x7BAbaRTNjEiqMUOm5Huhl3/0h/0tyv5OKQvcgVRtn8rz9tzPEuFTKxPAQkHYxf1KOR2
lGYGRiy/vv+WhRWbY1rKSsNQ7hXtw62H0YB2LnTEInCm2a5a2fQF9zmHnLLEZGVWAOJIEzM0OnUy
W9crnWmlubdws8yRpqXtFqWbAsCgA5HjqYn44M1bWZwFK50jTJ2ph7xiDnAb798B3aZFFPRFi0kn
0M3HqxWiv5cQ7Tne1NHbaIoHfMG1i9TfkuciQN3gIzubUH0moH7RzygV3UbEu4qOf7/tS5sys3ew
t8moMLEploY7Lfks6me1NrC69D2zu96OMczQtDYkwhtwkDWDh+4l5JUzzF/mWVCrjTZF0PBiK/nd
0utmNk9xrDg6s1cES7vPNs5+2OKshWvl5b8XzqGI+b/BnGlAi6yurghd56VmG/AMPkgVJAlKSmCO
Hsj/lzhdVNVYOMdz3tTJLPM8u57jrs3QojYBNF5ToVjyV3PsKYYfNSJrfEO/rd6vsiDRxvkBNGW9
GYLW78CTehH/ltvMQag8c5Wycrj42Hi26Lve3o/uj+/P7NIKXc/yH2G1kTI6lRlcldHt6jbyYpBo
fv/kBWuYY+/szGEq1a57TM5jSv0OwxbXZv6/PX1219cabUyBihp4a5t9RCA2Yk3RThAg4//tBTNj
bvQ+AfoJYHuJw98/Tgx9sJWrbmllZrbs5DUG6A1g0kD66TldHnATg/OjueKGlgLTOU8itQwHrdQa
cLrEQ67qZ5spTH5dW+j6e73rVlKEha+YI+sy9EsAW7nuQPdK8glDtzeZvma4Sw+/Oo4/jiU4ckED
DMzkzixvTYyQDG+dvYLT/N1p/G/zwJ6D5kDJm5DRwfJ3fmDejWDbrtHAOlz/XNsI9u7d8vnruEdr
+H5trnfh0ptTJNZUNjpU5zC6Ae5bqafb1AVlQ93sms77+f2BXbDkOaKOTkYnY3W9s9GfIqYbRF26
4n+WHn399z92Q6k+zzmCJhDMyTAe2U2fxCsXzdKjZ3bMZBLHZWkBhsZeasx11w/fr8ZCCGbOzDep
QEzdZyaiYpAIV2pfuEFdcq8o7r9//tLvntlwXZWJZTIahb1SO9Nix9FNNt8/eqHUbs8xdIbkhQua
2Gup6cqDkGwGzKb6VwYEgT6/c09C44e+lsUufMgcTSdzPe3LHnWVa9g9PXZnHcSquMoCsS9vs84b
w3/MK+c0iG1eJ1lLULy0Iuip3zPMU/Bf3y/ZgnnNwXSsd03XcbDbHBFkFGt+H50wgLvJR+LbxYrb
XjhSc+LDEYPP15FegDKz5CDt4TAOzls5WegBq5fvv2NpM67u8A9Dq5kp03FAbEySuwHUzFLlwfdP
XnCoc/pDMIVnRlQk7i4BO+TwmNvHaPr8/tFL6zIzYaxAIjmgfmEFhDPBr4acEDhntkVkrVjE0rLM
jNkhgwvMG2p0kzpikN4bk8n7/rcvLcvMjMuKlU5ewNTAUM3iQ5Se1BoCcOlHz0JoS0260OsCQ6v0
h1bcmmsAmoWzPset2anIqi4v47BoU3BLd16OJGCoJDAJNxjk/H5dFn78nOuQNFzHaBWmz/KxO8QD
yEpQyVibMVwA5dtz8JrDQShWcJirYVb2JhLTo5SmAg2b9TNvWw187+PNwGq27XXtYMrm6/uPWnzv
9QT/YV69Mo1porgiwfayT8LkYNzrBzDmHNfSpoW5f3sObIOWEddSBeXXdH8VC66gLH+NKGgQH9Zw
ZgvmNoe2sVxYRUWx/6IqfVvc8RZkT7zxtcT4N6OYI9loy8Q0gZJ9ZxcppFLuOcf4LVtxcUs//z+2
bBhu3AKZN0UQHkm3SQx6P+dWR4X5+11eMOnf4mp/bPKk93GbNvChej4ENeg6S1b59rA2XLp0O88B
bFBOQifiOtyh32TPUBqwXwE9xzhg/hVRrzpVQMQWu2ol8lpqO83JEM0oh5REC9fXbMaNSjb2Rxp7
7qbdTJuYBRYQev9avpij2Rwjj8uagDmOuQB0jG1/KZoYCivmWt6zgMq05xA2GnW0tHVE3m5o3xSP
LWBCzU6FQN0Wxy4wfPvZDGk4HvPdWklmyeTnODY5MdXkJc5yPrCf0FhsIAx631R3llnuZGkeoRd4
iLohbKJVmvrr3fGX/OL3wfnjAEaZBWaD6oqdvVFB7IMvdENuxy14Lo5rPmDhDvhdk/jzFU7U9yUZ
XdDdFluLnMDKhkF60+vFxeX339vRgqH+PpF/vMMc0qatUrwjx7RrjWum7xBIH6NVRMnSC2aeoFGq
LAzloEBw7l/rk7Wlv8ondjv+6IJyz1+LCXx/USCHFa+2cKX9dtl/fE9hZqVmDKhHKJaHo9IDZsV3
3y/Vgsv5ffj+eLShlTkpANnb1bIHjOtHpQqfGPmKQ1vK5+c4NJZlbl92mAZSr/pWbjFw7kEi4hVc
6H4UrAnQL+zGHJCmTZYrucCpbQb7sWihdOJo21zPQ0MkK4MLv6+ov1jGnBCRN31aqRRVRTcfen/K
QEjcondl0dfWMR+nOrl3aXHiHaRiGTcyT3b44qRB06Fz7lQ6boShpQFEAHBxNMahSIfS7yY99sxW
QJsoO8ZpNQUuqXaGsybKuXBs5ng3IzbU0OYwA1sHD12MLIyv+faFYzNHttWxpTGFHhQqiOJy1SPq
3gGcCxM/29eJn3r9ufBXHeHVqv629tfv++OMNk0TtUmkstBMw3pvbzNQNsoXAMjVRvxIttXK9b7g
meYwt8hNyJXALAo7l7waNsPk60S2pLD2Rd6cEkJXrHlp7WbOg0Y1uEkarF0luFflz50EIzOE0r43
6KVNn6UFrND0jNYwBnscEGcxf8JF+P2jF615lhegD1S5ZMDsg7kzv4AQDzHf8lW9YpIGCm/1Wgz3
9wo7myPXsNNNHjGE2KPqLQ8iLU+V1V/iCpqG44j5Z2VDB4lpzkoZeSFOYXMYm5Y5Y1JJQOGHrul9
Ct8euNLZGePgiZGETSFIEJnlWyq0N70S91Xeb3OwwnijvTZjv9AoB5Xg/x7xNDVcrSiAnSles+cr
Brn0he++W2d91wVsW++4X27WDOp3SP9fg2JzCFycNhy3sIrCsvbACuhbId8Zp/w2ibzx2U4885nV
HvWNAHh5f9gW72C+0avEY9tyK3drsNXFhb8ayB92XSSZ7XBiJGibEn+bhVPIg8/f0UbYrDiqv9sa
m/MfZki9exeznCHPnYNqjft2yO/dzF1BQC5E1GyOlqt6Vx/UmEdhHUjqjV/Wttk5QQZNkwPEkR6w
ikG8WatC/b2zxdyZ44hTt20HgZeRg7U1wmR3xafTcA2tsbRWM88BpXOXuR3qgrbRbphhH2grH5pp
LWhaevzMeUwILhkAtSBinYqwEoNfOPxCehF875z+HgSwOYiuKlMWV5WOgnv/QhWGM6Fal6A1tOIl
/u5W2RxDZ2AKlUcY7g815XqDA4GwZC1G+vu9gw7y/5oBG+w4ArNTEjpnAjZkezvt65vp2IZVwG7o
q3aYfsUHe7/WkVtaqOu//2F1qJkSVP3SNJQsutGneEfbn64pDqa71l9c2Ok5jk5FXa2BKi8JY1P3
KXsq+dcojJV9Xnr4dYP++PkGmxRR9ZiEguWBKH/Vim9zd2UvlnbZ+N+HjxBB62sDzGcFIqaI/rLl
Sq9g6VfPTLeHrFihMcTB4I89EUiy1U0esn+ci2dz2sOpUaYejwnULkfwvw+Phsw8u3763rKWfvvM
cK/hu6HMPA7ztLhodh1arAPxkrEC2FiIKtgcTyc7nfIazmCX13uoKyLr/D0fOO3VxvKT7RrGauEz
5sg6rgswJsvruU/Gk4qgW+g6d9m4JiW29PiZFZedMcGpgZBb0p+1y710eLPctRt7oWPP5kA6pcBN
mGmI6kALCeePCHhrXOpQ38UhPdo/Un8txltwRnMEHcn5UAM5E4WIIb22uXKjt9s05R4jDxr48r4/
Uot7PrPiOItBryXQO5OifBVsgOxK4XoFQL1Fop2EhIaiDbGskV6ctIG6K9wHwHwr7d+FAHNO81Ro
qQlaPQBSrFF5Kpeeob+XmAmqLOgbDo9JvJI0LniTOYgOagaObNsiDStnDAbeB5K8rqzf3ws1bI6c
q8axa2yOCr0zuPRuStUBPM+Rlw9TDvUs+6xo+1mNxbu0ccDHqTiiU7kW8ywdkZk/KEwObcnUQDVC
95rnHpcVqNVfrPv+cB2sTw/am7YTARghV+eorl7yL/HqHF9nD24ecUg+/0ZEoWS5Y4XfHvoN24JY
N/Kyl5VVXbDhObYuYiOUOowYCPYbWnsq8eQj3XQ7yBJsmm30c/oCEc86Ce5CODeH2kHOMyvMBCWF
FAV9PWT7cXsVZVoDKi19zOyehxDoaBcxPsadjqXS/Y58oGq1YsALZ2COsuOoVuhcL5Iwr+3KF7Q9
WTa0f4rU+TEp99Wa4sfv92TBVueQOwg/TslQA1oJUopdLKLGc8V057AKxKSgz/Tawgw7Ua94hgWL
nUPvrKFMR8XBLVgC8K412k/qkhVKn6VsZ07tWNXCLSezxn5okOHND2X1ZVcvXdb7Oi/vlPacRSiI
0guqvh7CfK/PN98vof67zfs3+5lF9qMRocqXEKDtGX/gqI5ro+Ee9LTMvdGixwJixF7LHII5tNr0
IGv8Ogg6Bmqs5cWy5K7Q6ttWA31GiijGa6Lx3oDKNhWxDEg1idBmQmz4aIEKwVaYzBic0Eimclcl
A2bbyv5OIUhr+7jwx4H7zQTexiTpj7krN1lX/HRt8hDbLqpqECBWZglZvktRlHdST462XT2WbCo9
5D0ndapq695RFX4Jq2Nfyyrpt45x2xniSYhYBCyNfKrFBx7T10JanlLqY7TFQcRIrCdgfHhp9b5i
CRTKpo2K4q0VWQdZVCHXQF8zRG3t5akVGKy9p9CFYmP0szflRzPFm8bNG6/OsF5g1AVjmeQegEQn
W/ZhZ3XAK1Wm4dUSzLE8uovz7uIO9ksbpY8Vtw40Gvek0Rwf9MybvKuOUeXulCZAk9R+dYjCAcm7
ybvhZSATWtCgcM4YD4b4+kRnL0j3hOxsW0X5L62Md2MnDig92rbYikkFiJ72qugqr7TPtXLJLqLV
ye5RJXGLqwJwk206Dn3ofOe2+a7MoQAXgaCk+WS4HKCVB6YMpK8VaECVPOjU3OgDezRdfQsk7YWW
5CnN/o1yn83hk0SPzSEaIqRppPLN9E392zAim+Mlx3TQyqt4CeKvLxDKgxlSC9BqXEkMlgIW6+oI
/0g7rMKGaA0huHCf2uA6MiGgVCE36T0J5D/q6LE5WBJQKwmBwTIJu8Z5mZppKyP3LtfL/feOYMGX
zrk57YH2NW0iYDFbZx839g1r6Es9lYeaFIFL5S/mDg/fv2rJkc5iBNfRmGjaMQ151v7IbX2jiXol
9vnN0vQXb/YfdOY05HaUAlKqSZEFee88Zo114Lqq78oOSu+GJZ078FIXCObAeUCuBNKRGgLqJieM
VWwiMCWN3AZVdN75U26fkxr5jKmk32kGZtY01HJ0YHmrgahDzaIxiDMrfpjUuHWM7DBo3W0yWKAg
rUU4ts2r3pZnFMNvWKntQfW0cuIWVnDOyZjbDci30yILEwtIyyT1VwH4C41FNmdfdLWWjR3CxRDs
MhecZMwCVnsW/ms7ls3JFqm00hqhKNgD5ScZ7nT3ZVhjgFvKhOYIUdUXGfQaERDwM9qfx8ovfRCI
QCvGQa3t/0KhsBA/zUGisQ1VzjFCTxns6nYIEpuLoKa7LeI10bal4uGca5HgDtMSrU9D5820/fiR
oo8CxflAZ1delKs+S40u2Wov7mp7f7GbOXhUOOACthsDPRRBjlVTnvORHe2qbTxbx6hBA4kBFFe8
2nBuREpWYuqFIHeOHtVSqCQQjJ+GgEsGsoSo9lBtQbhmpYNPzWbrsASi63crXmchLZoDSUvNIX0G
dZSwHhCHNOOZ183BafXSa1IWDNLZloJ8gErncXDKr8xy1LbRp2NhWLej7rzZI9tFTny0ePTDLaob
jSL1zAfb00V0AHH/3jawQ602el1tXDQzeS3bKrQllOVkpbZKb7wC+gRxV0BfTG3cdLyTmriMSfPV
SRU6eRWWbhI4UbyT1do8+29sy9/29epB/riaijGJM9LD2mRl3BnKjgLN0n3GhvuCTZqXVsRz+nrY
JtDNaUEGMCL63IqUXdTUlFATaCVEc3seQkHia0jImfROONSZgBIq/ehL/oZ+ZrHF/PC/weuZOauy
mSSeVGcL5N9ttVduv6PVOV5j+Vgy21mljcd9g/QUfjMDcRKNDp3zi4oV/PWS55yLi49JkUljzDKE
tw6EvYr8i0OHE1qO+2zIqKdnOYSkHOMMUtZjL7qVe3vRUcxu07RXliM0VAzNHRQVUEsAa2TQhk2A
rG5fH2xM0RzWWbSWMpU5rlabKgBGMwsoM33n7OhmiHz1gdGdOyH86Z0f10lgl7z5HFibVKDCKCaW
hdF7V/l0A9SZ3/vNCWLg3ANkOFjrnSwAeNC++F8rifsMBGcDEWGzUQF5BhahDYoHYJO3jmdu2ZEE
GWoWJPKKp7WK48IVPkfdmrplA/yJV6pmR5ybkr5/7+YWKvhz+ko97QxuWNfnsmyfWhaIIKsL7cyt
6pu1nHHhspiDblXHp1ZFugg5fQRuRjc3bX1gRtBASiYbQrvnQdw+ff89CyZrzPxBkrZGDim7LOSq
/JBTegOCw9PE1zghlpZr5hEEpK8bF8w/YcOaw1ALMHU2m9hNfpaR8fVvXzBLsMWYjAbvkWBrNjtI
ZJWSNJdM11ccwMIlOueVbAe7K03Uf3e57A5s2rQMIW0nfGUd3fzSAd1KsjViuIVD+x+M7kBihzpA
JzCk03HCT8zmK5XDhY2YI3M5BLBqaQHGpBs/e4jKFDHzpnhfJo/f78LS82cmTitVm+IqADLR/qOx
nZ8jCqRKFp+mtqoquVCKnLNL5rJqi1xDk9TcWShKAAOR+Pohv6dAfP0fIC8L5jcH4w4ujxGd4TX8
XAMNoCDT0T5DrNqz/+1IzaG4DkxtpNdh9hRsxI5joWIc8aA19L103H1coDVSytCmxFrJZ5Yy6Dk0
V9Z4eOwCfApy2TcNFQf7qkJE4gjcuBbE5WLzzuT5z6QE2xo445hd7MFs928u8z8i5Vrv9GRAvZJk
h4a86tUHOgoU4+Dfn7zrCftLCDYH7upWno4YLE/CEi1o5JXyXjHd8dO83kmnO0/d2iztgqucI3jN
po1MuBpw/zZ2QNhWKQyHkjWGvaWbfw7ZjdBDpyTBTEG/JV/d5ZpcQZQouGr2QC45WcXrLji0OV43
AY83rxX6rFUjqAf2rU1fZ5+RVX32rdwDPoedatt6BQSysDtz7K4YzHyUNZAHZqm9sdi9Rb3vwwYR
nFfSuvLMPN9+fwyWzvgcsttPdSfiHFQmxs20vUYz/BEuzp82tS93a6HMgof+HSX+Ee9npe2YtQYY
iD40Xg48Dn1Y+fnXC/cvx3iOzU2zFLsS/Z7eQrPqVtxdt3/Yqk3ks5d1vObSB8zuezJpQhC0dMIu
VkGkHrhYa0ssxZO/N+aPtal5krrugEdbN1dlabkVGC3nvtz06CUXb9Ov5GFN5ej38fnbas0ufVWA
p0Oq3/Almh3E5WNb+fGW/hSvyrcP1U/3/yCYuPhhsxSgHRsGLh50D+ogR5H8lB20TTp67GQ+kG0Z
jKH+Y5Wj0nLd6zf85dvmuN0mdYyor+M0zJIInjq1nmORQUNB76GhXIZopN9anfM2Dea9zrva4ykK
71o+UK836xdbYzeFrZ9S2aHbEdu+RprGS7PhnSXupRZUOxYmeZNyIpBIdh80LYu9iJpBp7pfhZSb
2qzeWF4ebWk+NA09TVHcerqbKp/V+WuU6i9alFIk0Y3ppTnGqgocoyus/KDpXViVaEbqL2WZjV6d
aMdoQAkwr9hjXLV7apZno6nQiYiY77oSGkKt4wknuavqJoTE3bEz28+yoFZgUwUeULVPO12Cy7us
/dSIkCAQqodjbD22dr/LnelSUerbWfpBptH1xgrSrBi32+rxJcvY6FnWcJN1kO6IWCqDkkA7x8rv
pFHdCuH8KDO+z3h87qLxKDTzlpTVwaTjTkz0xuEuurkTUOVKWtsulRCYcU2FITUVGqQofBRPDqPT
HWlCBt8pq7eaDIeWjz+qOn3qI/IxEXHbWb1xdIHd9Ant3yGJ9w4xq2ynTPLIx+lUjFnvdaNVeSRy
Ik8bMFRkortmQB3XIynEsxOahX1CdT8tmOtNtDsSo9gMht14yeCcc6MGsTPJirsspXZg1+abrui0
y1j6Jh0MtgtD+IiJT1U2fHFFfJcYO12OG9cpfDDx/bRG+6GK9ZtI66lfWQKXAnmOOvsg82tL24kg
SVM+GXUfeY5WfGaFRgIyoVsjpHbR8+xBlDE45OM+9WnaXyLH8YtOe5KSHvp+eOHVtBNW+To6xi86
gTmnsu+4q30wYblbojvJJmmivWu0D1lhP/LK/LCq+Oiiv+TpUxPwvnjoqx647UI/dxA2g6xhthU6
LikNHHbppB1BD/CiNDDSMrBym2Be3FGXYh5bsM0kql0PAlAFVcWEk6AZUQKrhRYWKU4ez+UT9DOP
ihZfyB7OgAW/qT7u0fsZbvvenPyqZntg29Fs021YfqdDj6C/nxIGpBiVn0XLMSI81j8Ms7u3JhHw
JLsdoBk32cOt6tD7gV6WV2gSjzSKXV6yGOrJfdANyZ2w1Udu6EetTC88g0CKNiD77R3xDBQ7gBCt
ezCt9DCp4ivR7ZfUAky5ioq3ZoxRsiunzMN/f3CmbuRgneJOWL7oIihYW9kxKuw7o+s3k8aOPc+I
hxN35tR+nNwSfELCOvRdvRUoqm4VOO9aLbrpHJQzknrwCOmrIC/V52B0oZRX6YrsUx95FUxpVW7b
VJh+q9hn2SB5B1rLH4W4d5vpNWnMn0WdQOra+kwH9u6y9kZCVM1PSjb4yhkhiSqkP+bpcyKiJ9XF
7yQHKZVkctfT7s1sp2fqVntTNwqv1IDfLKYfCcAivmQupFSFdqCoVFRi3CZC38hu2DXatcFZ8coD
Y2LlSbAtuHUPjQGz3iURRPXUiLabLveVLh8VyeCGcNbMfjgB/3+gaMRxkipvUIURWGnzZFX8i8Yd
eortqRsg5mrS5I7X2gYkobkfN2YIUMfNQJPd0IPdhuGy2+Q69hJihyOVaF70Kj1aEbrIXQYuwTY5
d3r9DnZnjkanHkaFYwaSFahIRKfRzUEtJmTs9dL4SNAX9hyuT75udOeMaG9Sj52gt9pNKmMokdL6
NWL5K9GHLHRbK92Iovo1NlCWVc6LqRO/TaeLoRuXykp2qs1CJ0PbluXRjzivz+kQC4Dd8/vErL8M
kHZMrX4ihN1OQt5mQ/wkOqwOqY27wh42vRaJwMqhxu6kT2zqw9aVO2rKu4iqDWmM14lLuHlN2/Ak
P8k2EdBBin2ZgVOMi+qIn4A7QYEXq6vhyzRl429Rch7r7h2aNA9DlT4TTvyU5dwbGSQoVVo/86kq
PemCMZtXug1dCHJOMwiE6DR7Rc63bQwo6mpTHYoi3kVxfi7cbN8m02vhRGA/1S9TZuxUxD+7yj5j
9u1gJkYwFK2F98THtE6e9Li/8KE45Ea5q2OCKjha8Ghn3EvBGh9xXe4V9bABwYzw9apq/aa1NlHR
vMZlZeOSTcK0iUdfVCkgHa3vOrQCO1N7zjTroKr0worm0qN90KbuT246IHOn4H9OGFpk8npI+wjC
jx2775nueqI3Ptw4ua0bK/FSzai82OFAnY/2PcH22mV7Ui36/BAp3MQkeuiYeRfFNJwEdF9LkB5t
6kJu8H0PWe0Ye9PEoISCjMdoD9XGsFPNq4lIoAcLMIM+9iSwNdyKuOfanD32zH6Vwg6SlF9q12q9
wjRDCNSeXNxNrtNZHu1ipLtDv9cLCu6J9mDa5JxdV5/zsOhtUKO5n1k/fck2vlQjSOWoW0DNJY+C
oR+2bOIHHmno9bMPblOcxAaRgOC1D6aJFz0GFsAVaIYT4yL6sQHFjqV5hjlkPijXnmrCnlkD407N
rAvy+BONWV80/YWkR8fUKMYE+JvGjOPExi87qh5M6TwLcNaC2AjVWQ7k38TQVFBx6dnW8EKcRu3A
RHauzTrAherb0LwCeWPmTco8pxrHPKT70xVKeV3ZHTQKdINF1IkKDOl318tm7CGUIt1oMxpVSMc0
0EUlwgn2RlhxV1tOh1inhV+JD4mJ4b2mS4PapfetLUnQcuIebdyKXoJphyDJsR511n+WrcBf6n7C
IUvvQJqE9wzxVjTmmXHVebrJL/kw3EacQ601PkmqTtpg/UpLecf1ZN86zCeODq8MDIknKveO9cmZ
pNZb1KSXjDvnQsg9GWs4saryB2b6ZT3hIPJ02DtgtCjyydgWBTj5CZ5Gu3M/wSLanJSB1VmY5DIE
tIsN3aM1Yo8uz19c2j/1NG79CbeSPybmqXEBemtaVXmD5O8a6N78qlCmJ3kZZp31ISo46iK7dS33
WEqGOKgkp4JHz3HmArJE2zuzLx4HRj9T23l2rebockd4bcIwpdqlh4J1n22SCh/3+x0c0TsprUvd
AKMoJNvbk72RyQS1qMmpgrYeD80w7EurPkZdsbEgqVtR/iotqG/X5nPXYOxWJ3ZIjfqFWQ1CynI6
aC28XVr/wBBKinvGPSnCQ3QbO5i8OfrRlGyMhm+TcnqWRXcBi/M5loUViCH6Ymb+ZpTRR1I3Z1Mb
Cs8Wve5XfLzvERBAcYOYnuvSzzgCIUaWbQrey42T1MBTpqemjx1cdVEVWA5lXuw6T2mdHXoNoTek
q70WMBFl8aAedMcbtUrzaFPu9IaFdjUikujEFm1x6KDELyCUOk49eXXa6FNvh9eW57dxb91MnWih
xaF+tAT9WseAeDRvwOBgHJueAdhZ3kA36iiJcQd92kcqS8OzRwibj7J9I1myF+5Qf2TDmHoQig+4
FG7hdSmKLCMRvqNKKDDn/U1fNlBh1tTRQRuhh+DyFqWSFHgefkgxp1c78jZOitKHwme7rfPsrHS1
HeAJvCmqqZ/Hxq/CpjstrZ5SkR9MIh5oN1z6vnlwHcT8PY22DWDK4BKYMj9LKKi029c6itBAhRaI
GnSQ92KimUq/bJpz2RQ/II1+AwXnM1A/NxhiOsWRfYokPXON3E+RcaP35SFlfeG1Qu4S7hoeMBKn
Iio2oHYwfJHRbaS6O2vQ32wXXkvwd6umAfiZTzGNPkfggDwO9BSGHIOqTQYvU/2PKM/HTQ0Ue6CV
CcdYWXobCeemHXTPzEgQY3YY07BOtm+a+j5lxoFZ/DkeM7Jz/x9H17Eju61Ev0iARIoitVXqON09
+c5siAkeZUoUFfn17/Rb+MIGDFutUKw6qQzBri3WfBKCz81iXTAuAdYxXFimQwfNnexvFW3twQ8q
rE2q9u7Um2je2veZy5etZRieUO3QtR6cVSGRMuj2uW1esWnuVOHzjnSBiMeWj01S+v770hUvdtto
7CtMMrY2P57axtitJkQAYWiMPM7ziG2BiNuK4nP3wotaTBVxPbwM1Huc+/ILCyYuohQHZqfLHKyP
HM0rnU4Qu/0SXmd8VNeN9rAkirho2BmLMDrMLEOQaLukAamQahuiNeCzeQBBjBDw6sIDdWkKU6SD
Z27KYGvXbLx3MCw2rdryqNrhNKmVR9T6345Yyhil9yuEI6RaWIMhoUsXI//yZs084T4obNuIRh2e
60aMMVMFZqqe7NEFh+km/YuHNVVRGwyopBJ6Ngeihg7t9droNh2c6lS3vkUEbDMkU+vuuJ6xhnhs
L30Pi2WwxZY4D+0aXHl47IZa4mmwx9zz/oQe5mg1KLmOW58YYXu8jZdJe//NXrXvuu2g5jaMSE4f
+Gj2fpFjkd4kH2i/Jc5oaUwnXKkzdU/lgH0JgvZZNawHp/QRp+CGx6Cufms5f+iS/nOmkWSWwEpm
3fEqCmj2/eZIQEEXAclWn+/6QezaJkzChr/21XqtcHGloqmYCz8m9yPIOuuP0+b/aFi9orc8TV7z
5m31a2gQrcHDh9GQA9aVtJEwsE8U9q12MGnoqnwKXLtzfEyvZek8ubP/by7lS722WdPhXXG4/PDt
evVqlsp1eBuq9rpZ/GXGS9cNNwTGZgWatmkyV2v6IybyuDLtza5cRbD79LgH9cvsd8GNNc4cbdMI
nd/qmIj0debkVKczAMUEN/Gz4uS21uxvQNlvhf4aNqYQpej/sGlJmTKI3W7qV7K6P5vOv6pA/iKJ
vsLZkZN4vOfXWel89eMyJo4MRVR709+yQcAWlFMLF3GXyAEqEV+IvTRowIKqHiLXemehm0sxOdji
uPE7QCPiQAsZy354WbEgDh3k42CGMzFDfnK3ZokWCPDQ7oSoal55xLDwkI+Y9RWVL55wzpuAkFfa
Fj3hsJ2xUz0Ny+JAaYCcumndQeCQloP737i4Ora9914W0yP0pa/QTsH2RuaLYA5m0TENJ0x0LY3H
AsAERxAH8beTEOMYS1WZhDLAJuto51iR4IHfO/Z+Kl5yfDqRt1S4XQR4QL9sZ8rGfVuvSegFXrKE
6mPsMLbBWU4iWHaDxCf8Ax0etvtqbC4SvyMjB13M6bjS04qQnMhQE0be6O7Y2s1AnLp0YH3WF+GJ
gGaMkBKQWVdj8Ud16tk8xeM2I5ikxSgD4KsNg2dfrRdTe1XULmimGvFAKM0z1eFkGDDMLqP7gpUS
+P4c+dozSFrw/sSU1HlciOBIfWeIcDH/tWFzwmJ0dMFcHtYWbWCx9WeMtT/axfmlwvZpIt5fHbQ/
E19f1sC9uGZ66Yb8kTBuI8xxZzc0qNXeS9X0WQFhXVfDRL7I8QuDsReHVJ4GPRzY6IAinNl3GIi0
asKTdHCcw8P5uUiFGtLQZ1GtP75L3utA7ezkxzyIGOcVvofyRToQIU/tmlBXvEgMtRRfbDzDVm/W
Mesb53cZucZLJKBPLfvn3pWRGOW1WDlNXH9Yk0AFT3XbJY2ZoOUNz2pmlwl9ZtjNecYY5mnZto89
kzixqx1VMwK7ILj3dHfzsM86bvrmt2bjjgz8neJsLGv7K+ufUcunkgNRxP7gG2lljd2B5RhX/fzU
3Qe3sqD7DY57ja88wpxcxWPN3v21OQtveK689SnUAuQMxDiLzeiGZFu0FtdCLqep7N7YEmaDN+1c
BJTI3k8nVZxGzh7HyX03knxo39vpxh69YcMoT3Fvi94+uHDSokP5FHa7VmLIRCf2ebntaY7eVzap
7vMhNpqcuVN/A9F4oES+ADB54GqkGFzzHxq4XyUdjsKbN8QFizfioMKvM33VgZuqWb1LhtgHrx5f
gsl9JXX11/dINFa1yBzH3sSoTjla5IhiRGxL75LrpY9bl3wixR01p8mQsnz1pCwjIjAWMtq+mdIc
c40ZKyx1xtYKP6V6n1v1yG0jImWbDLvOkOMV+O/r0Hx1DTkEhcy81Rw7alPZmCJyRXX1XY1RO8+Q
WdeAh1YPo1AHpfl/HW//FRu09F6xn50CoFh+ZRzfdVWfSDgc2/she5/Q8vzRWeTREHHGsQG5dH5t
INOiYXcJRbALp+lQyu5V11DFCVbHgRcc+UA+zUQwbwFdccPiMAKn7iypo7Lv42G0U8S6/mds2x2p
h7duJbciR7VFiD1bmrSYbIKEpiv1g1u5upFCfgRQUJTBPBwePBHe0MseV4VdQGLxvl2gTy0ANBdT
LKTlL/nWpR689YR3D5uAaMXkT303J1arb0jD3nQb7rtWuhkl9gvO1Nd6Do7AWD+2Wifc706GYYqB
4K5Y/Curpl8oi/8pz98XfDtiBcGhcQxg4RJgZbGTFfAPWe0Nbe49mXqfcOagXEP4aETcWIPavVTZ
Yub3KoQOoAYzETG0jMypDrlo0CbKu2OeOHsTkmxG1wci4NGW00uYdxfoZtGG5/gRjF3xWT/k/vLa
NXME2ZebQND6HzZobPFKwp1iDjBK+lJWjYgN6xMtHTBbo/OqwezGgPMPbVG9eQpDlwS+JbcmnnRz
NsWbzuW+q+Fhb8v9jChGB0tSYpGv0AS6p141WdgAVMC5hTS8BGvuTgCqX9EyR10tkspje6uLdHJ5
0m5Ttkj6YoE6qbn+Q9+a1E13DIC1WPxDvExY44qT84F4YwZ09XrfrMG2PqGNPyJhjz0undzPrZsN
lUXv5e2ssyCLmOWXjslsKGq8T/5tlC0OlTVWNRqZVfwsIjyOfvvh1Qg1FHnKNUsFgCs0yMNB1O6D
L/gnn/ynijrvukM+iNulOlhOla8SlzT7oUGCj6BQ/aMeRFKNeIYLOfBZfJJ8jHviHLqm3dERO0sa
840NtQ+zGzRRBx4UQ+mc9st48Tv+1S/25Bp92BDhH826vXRS3UbGz2Goi2SmUO+F3d6q9a9tza5z
yAGqi5+ej3tn5OemNDspxRZtlf+v1rgKGKuwSgb9m99NBw/rfHhVvqhwvFYdEEm0iHJzr1MZJMQD
ydTKV46XJOzUiSCxcHZq1FjLbj20kjmZz3KQyDQxF6BvGsire8yXMKXUpeiY1T5n3XHypn9GbZ+r
QgtCNhdd0uhEofb2LmdnbJ8F6Aggjphlh60QN2S5/Yj6FWhHVjnda9PiQBu7LZ4dFPDcHqcBZETp
YAmZo0FGQBpjPPWqGMbhfnCRAVUeC0/FkFMnegrJHS8Dkd26fdwjlIrV875tlxSZmDu92vkg0OtB
z/MNP10R6Q7t2EgsPC8+j/D6o6r4CoAo0AU3fBWifO7G39bBINvLBK3N2Uz4USIvLysb4KxG/BBw
Msi3o3VCEBHwxtjpRZkowZ88o9+LoPv2lP4rCdk1yrjAK8l7SKujHNd4UiHCJmRCef3nokA2Wt82
LqH5aS61rp+U35+rbtpN3A5oh4rvCQ88nRx+4Ni+gjFY4NVdym+/Z1jhO+yKXv+UU3OYjMEfNcbe
wJ9S318vReEc6tI5Bi3ZFegHRDFdazb9BEIliuenTprUKvjuqj8TNGXqNrqKQtZehlr8g2l654ao
oVjKXdfrm26C524CSt+6NWDEQTxX/hjPMmDxjIEBZ7RGS8B/ZV8g8aai74HPRdx7SwKNE8UPGed4
9hFLjWFtDPITaVuYovgBOVcqAmD5oeelTImzHqzXvLaOd6zYkC0ElZ5s783qXD0X0AkPQSrWQk8x
vAKPfCvg7Anr9l7UT7Ybrlyb7y33P9kWnvMAEuGmRErpir3f/rqUEQ23FhEF4qmczV6O056A4WQd
/2NF8Tj2rIlCPvPz7BUnrIWIBokKgMihQlY5vBQc2AQDtjK7yo8MhxgM6yDbhWKTq+4f0LXCx9aR
Z7nCwlaP8teMDYi2QoOxMUuqGrCkzAGcL8iDIH4bt874OcOYFXmlNdHC1NNWOj8QHF/s5l+CAvv3
MNWhiOqnsVsPpl12VcgwD5QlkIDgYn2bLgDGlgLVM2wOc+icCzX6SdHDlWVkkDU5NoywnO/7xb2S
aTzgO3m0SDM0dDsQs50nPXQZNauIStqr1KJ4bqF6c8Lyy6BR1Rt682pJgVi9+Mv0Y+R0b4qLrBL5
GJnQh5tSESD7/Knx6mvFx4gUaxBvxfwnyICeFA+wXZHvwkA6pmKdT8Y3QLJM/lgO9YtLx6xomiQI
3WcKWD7tO9xfUpBHVoqk88i3Wr470qnDIIOTQ3NMcnTNUI33TVv99HLF+86Q2xfgiYB823mDJtjb
G8L65FA4ROAudZaErqAFpgWhZJutcUGqCg66HA90K6+UQthtivXkLJBTux2oWCinvvI63GGzxLcN
LGKenOrX0Qh3GliRSb0cmCym2HfVYxvYDKPQFrndesxxeaNZ52uzdCc3tFmBxNF6cZ62essGNZ8b
2yeKlA8od09C50iFRQ3pbXvMwxnyY2H/llWnelmyKTA3CkyE2vU/i8Y1ClydssJv0YyBfBrHnSjz
TxLKB9vip7utny2uCgDrw2doQtwu8iYKd37g2CUe1RNwe83lpagQJa21iZtNiQfDsBRYLehovIV5
mWq6c+6p1B+nNytY3JXBqTBoocqwCY6zW8RIRfldiFxjmKaaCPnOTRqUOAT9/mGS6zXsMT4gJ/O/
wQ+StfB2W3PvT7tXbD5+6vyuitd6DKKqXWHuIOPTBMtcFHABz9hWPW1eFcSG4r3ixPqp3xaPjfUg
6aXs2s3Bwensufe3zMF/TPdQlxhnu5KlQtUOAYAFk3qtwcUPPj0xF1NDMa1nNAM3Puhd2M4J8qaq
2APztTZonIjAaAp3xJ5ofK2VwoYc8In3zC4q3MTJyWGe8psZ9DupttfCn8GxIvIekDTd+yGCzuS8
awE1ybosU9TzT7LWWInV+lEwt01cc/dcjH4ROQNWod0DHEoOTcHC9M4q8R9fzZsDu20My1sQTyPW
bM5EPvw/DmlypIq7rX4abX/q82bfKRh9kRRnUfwBHNnAydwCgl1pD7aAHGZhsJbOv1W32XSr5EkK
qMhUfcLXdp6HImGAm/DFYV+PE+xBGCbzUH6ujXPga5DlNbLeUV4h/A3y1NL8Bcj4DY5p/Lcgd0Wf
DDuohyEEoNnLVpIpWoULGNVgt6IIaezkzk9bt8k48cNYB3tdTWmQ98hoGfZmxSFjfPinuo8SfG43
AqNANNRjOelryGEZ8YpXoKV/LfC5eF5HbLmU3E21wi4JxuZbBRIAgo3hxjr/Xw9kYWvtvlt4Qvrg
SxS1g3eUPtUjeSXePMY5mJmILtgv6Dl14lfmbSvlEdjl1ywCFVFwTlEVtnukFZ6nbnHiwJ1+2i43
Sa0LAh3CvBtmw3FmPC9OcZs8lVUWHGurHwKHJeBRT1UX+r8V3U6zAZnj9//mcfrz8dTpCD6/ttiW
GDoXS8rUZ/O19/W5Et3FdfrHFcVsY2bb5wu7Npvdz+EMHm2DCiUY+wcX2e6LiN25S/0SNbnzKn4m
s31k43wKyNbumnCr0kZ5R7Ace+7B2CnCgsYT1e90q36Rc4D1p8ogUNnN2jA/zUz8gzBl7xbtCG5p
RNBWtxb7kmI3gaO6rBVyi4MCb+1QQcAxFkhJxnmNpoN2dVSx6tXTeWa3Os82U95aPo57CIiWJJxU
Ha9Q9MSm7bHxiXsHItbDYgGiC9EXSEUoip076Tr1PbIcWwF18wrFNiYSiERdfpqo+5hvbQ4nL382
25zS3P9PhwGJrJYnWhQp09NxgV65YOB9Aa1FhYNMpIL+Brp+oGo4FvWEhFk3dSFfRwcQD70enzE+
gbAa0ScseZt66DNrMn7V/gC949ztQ7/4YKJ4WwxSKAY0Letc4dl0DMtV3Ufa55m/qWwm4nMrlqMz
qfOAVYqRkWovXO+2qi32oAbErJcDTCMdLoA0gOPpd4dz0pdqF0oN4SvaDrp9bahZpvmwOPMj6SNl
YxDVETrPz8agg0SKYJKbCVwfYlSh8td3yp7PQJma2YFTJ7gidxtcNgjoBvPH6DKT2ML/rFeLrbyg
xoFdn/0mWONycyFXEOyq2fJoa4ScgRlCzQEUXDnk32y6JyJnDhe3SeB/gztypjzS3gS1uUXHQyFo
jQrCU4SkwVQUlF9eHu7sYnfDtBzhfkHnvMFZLc/WM14C/DeRxL34YRX5pf/UOa0HLSkqfujLrJ7G
uzdZfCA94F+HoxOA4Iew0OT09TlADkfB119ig5sQYFTzYUoG178tpuyS3q8fR+VdWcdiyBVRmIFF
zRzHIT+FYr0yMn/OdoGbfvrM++VlWext1Q2IG4LEj9ZZA4gmJVjILkXj9cCocmMJ8iwe5iJdPQ8Y
bwHXVDPXsU+GJ3etjzl1sg6629xpz1pVT9wRNw5aPxoxOsVti78zG7uRwv4GgMhai7lzQGlpjDwE
y7ImHQe3Xt6JmAJi4TgcGnBc3QCUpmxy3FkwCaUSR+vf1WywfIe+i73Qi3mWs/6UPT8CE93nVQfe
DiODx09srspk9LR7QPokVguaW78ExzL0rxU2JILjnV4XTU+0tlWSz/w5D1YsEljxP5sq0FTYsJzw
yXtw7PRjnfoA/1KTbHemJRj55wJySuCEjTq/P+YlzD9bu/dF30Qz7R4xYd9gRXjmld5xvlwnjeaK
o3dfxyDxNvdWD/JRoAl0ljYrqGsir+j3pFi8g+vWqVN2u1J4e4Xc3v/Y5l3ogJ+Fm4Xz9KnrwPbX
4V04XZ+lQMe4OH22tm85tnpySJ6R0vEdcAtpKqvAgls+QA+hNMJxCfR7PpSHXfc9CcQSTK6xzyiu
eVLfH+mcs31QOzjZVzRXFJLKpOpx3Bp8zulKqh6wGCIDfEohXIT0osUfE9cNbBZdAoDjEWrHPwMC
YBOQ67QhDWK2+B+yni+L2vaVaD6li3VffiUOqH6Y59wuBrlHoXRrulht+X++Kb105q6MN9Z8VbXD
966FKGArMV1Cqcg4S0MJcHSb6jBjGhPQ3CCDtyTPRRWcPTiOCZCxwEdcPTjFU6WauHPYLgf/COHl
Vzj1AMddiPpXN6FWRLxndbR0NUsqtYJuFJAWuRBvzOnimj0z5R9rCzQ8EhxpCzCSttUDLPoPfqni
sipSx3EeKWEPANbOoReiI/Sfofe7AOzOlDu3+1JI7KpbFOQq4lZ1Ffg5JT6GMAdw1mNmliXNE7+w
V5HjujAYLLCBugaDjNMPcZ3nLxZOUD0hQ7l1ES1lkQtXO4gkZK/SAN8oxw1QxcQARzn1pYFUC6EH
v+gwpjQP+mvAoeI2XYXftAwHLMyoo6KSfbT5PWJJRnmZFNILbF1FJZcGnZ//Tax+8eyEXinAxsPa
ggfOTUr9EhSB2FL4QMEbm/xE5wChi51PU7sYeMnZ8Kh99zms+li7IYA4XwAzt1fsBIshEtxD4paU
dEz05sAaWMg06Osj3sA10eRa3euw5GgNoaJJvHmlR3dS4I3nD8RoIN+hS1xQfoSWv62H5MXBBQli
GKgt3MheOykEK0dde5DKDjiuNMmmUGRt4X9jcaCNGm73Qw2QrAqAPriIRcGh1rdo3tvyrCeO7gZF
fIMa8AaH518AwjPhuv8pLbDFkIT3Do4fhwKvP94NPLVxOg5j+A0v8B9O6L2BRS+ZFISPnIGeVGJK
ESL3nIfLmRn94JhEY6qMXetD5bWWaBuUi4521hb1QFb8SwX86s8bQOo2qqv22ZTOvcAQRA73YVJU
g4NjeT5spjhXDXlYRuM88Ja9tpg1IxGy2BsrrApwTdwzeh3qYR8IoKIijBUrfoClz2jKIS1sx+4Q
uH2Ckx1aUuX/q/wihTRsBZKATLShJ3D6e/mBhZ6X8bn/DJ3hJVixYVpA4tt0+2YzGWnCMN586EDK
/J/XrUgs1oqDr9W7LmS7MVgfHG7nKCRdYssS/JLszw7r7rDj/IZDmaRrxaDMHW5GIwZEtGPshf1b
TpHA4QGZzE19F1FMceOvr03gXCq5wpTAdhNlu1BX2IzsvfkGvg7ahYdqgMoLL/wZ7Cw/txr8P7VY
aupuwJPm7ayQtNJP4ozAiGNncLRU1EuIRP5BAMk2qPHpRguun6FiVJG7QtbjeNbB1iO6xnaTqEyF
zg+B4lU8NXTeyYX0n7Mct11RiUvB8xffXa68vIPtNW4GZSqrA4h+fWvNcRxB/y68PzJ3soCbwmfD
1jlp8+E4gnJx1upargNOuHK+yV7NaeMPZyhvoom1bxPzfkERkAM4M+A9GlEMPkJbBLmVoFxix4em
TpLf0hd/gep/PEM/Zuo+zx66KkxKLKl7H2x98FfnsMNppj3Q4j6Qc3spBZ7yzH9RkgIA4MVxYlXG
5IKbtpWw/ig0imYC/jwH8Ni7FZYRCFALFbQ2pYHiRQ6JNt4nU0BtPQpZW+cAEEREzXmanWO7dRvk
VV1mYVvc/PmgsQxr38B2TDycmkZNWcVsVnfqGNLwKchzkE3sI1+KHzmLjyY3yC5m/AQfTDJj/TMm
3fEdubdOhJ06MPaNfjY3MHQCCF+nOan8IPVwg6MecoaoA3qBA3DvAXNSAX2Y2zneaPtbhAtYS43W
26bcb041355LEe4RgrrhHZWvs+ci1DNAiwsOay23JRN1ALf44L+EnvMC/uo/F4Jicd8j2kiozX1A
dpOd4qEIFqCac4s+se5jpOzjUgogUWUgXyDyg9qjk3lCTPGzWScGWXVSsJnHEBVOcV1gKJVNcJYb
P5WtO0OmAPyh5fzUDL1KeOsuSb+iUNaEO3EOyuqZ08FPcncJIHo1LprcpkxWpNFkXkiqSAzyw2Ph
jRF7nkv3uZ0VGidzq0pzG7Zw79UrhYjMcSJXFaDN7moyRZ9zsJu6Ff8NhU6mvOiQlqj+C2z5OPr9
O8Fzzgk5UcxvYPebJxGEYJGrY8faH9ORV6SB1HjFgnQV7BEM2CXs6VNrvT2+BdgJtiojC8kgAT6Y
2ftGR3KVojmClvrtoDJwly0/ldWKuDLRiMzwzUmWYfKTbdiSTnpPXrhk0kNniESIEnUbSsCmbgGd
t/qKGJBD24djXDKWOisQu65uONKY7qyNNP8tREPMEVQmBryB0wUzFMBKbwXt7NXbZe3l3qnd12LF
NKHwKmKT0bMz99fBbrd8gJHcIn66Xcm5VNurW9Zl3FMHAOc4YLMSgs9jWdoDd9csb4MXV/cQodO7
dBgAq+fK52AQj9uIT7qiBmA6mthOp84M2KMsmsgR5bkOgYqiXCw7G6BDqu4jaQ1cN13qAHB2hwYv
0CryOu+LgwBIPY89B4Je+Ir/BaSTbwZ4xIInDL3YY7HmXzXHqRc4AaSEWH+z0aDejVi8yrDWOHHH
Gp2OggCmAHvrmNTFRqp08qvLYsP3Ees1JBshKcthK4GmYa3cdOD6oLBRV0DAFTnYwBw3xGcnvZZN
Em5m3wRuuQsmsA5FC8Zcy6jPJbqlu/DYzGUKIUt35/KhqmOTOdilXl4sGs6kBKzwrwMlMnTmuws1
dKajdvdh8F9ImI3AlLGUGPpcOO1DVfivxLGXIHdenRrqdoUAqUwMFFlRqr5rSt4EG1uMJW0QtwKT
de8SFnGzYrNmgYo3tQt4d0dFYvVwOnXqsyWLxFdcAkQbYONByxhpCGVOSqILxCfxL9jmZzZvj4GG
ZrcNixuBGDSCX+CiIBWJdWNe6FrqZCj9KtFOfvaLLszGe5yObtupg/uGphxw4SSCqOyGBjJrpJDi
B6ulB6qDDVa5Z73HwnF+bO6dR38zN1JKmjmrFVAED39dYbwsnLHuelT8CdDOvVaZ77mlZw2nSzx2
EOV4eTAnEpq3rEXr2zNQ9MhvhC3omoMX0oJnrsHJH6ov9FevvKUTbrTz0TPs5WxWaLAww//z7HIA
wAUEAFgKJBrdEul5uuay4ED6AGdskt5CgFfQqkbg6a+8h6ZqKCXezMUDMzGNe28LjvVgn/HZ3WjI
fhnAho3QeAnnYwU3yY2u1S6wEAjj2YWIbyom9qx6vZ+UPebQ5DcVgFhkK1RbcWyG9aiNf8TBftBV
/bShA6bOlPbK2piR/lBjCWswtW+OjytS+ZzMK4IJFZFZDit1QjhPgsmkkhLoCIp677ryVlf8sb6L
UfpAnw08F1BSAqTiSyJgPIhq3X6RGc4VMQXPggGVcTbwkT0blyingHEnOMp7rDZy2yEiAmZcBltI
uwpIVh10XP2xntXBQr6sB4mEdFq+uY35KEvv2IeQkHIoGhe/Ps2Lf0BRBAZUkX1L2ptX8ld1D5nD
6Y38/sY5rxLy0brC7GofNwsRzFTuSpXfOkSDANIoI9chPwSYBqDy8Hvc6jSvu2fuVjvXD+u0g8Lq
MK7jZfOKDLXURD67l+hp/SrwIFpWQZfFzwFiHyLXsGTQWKU+FlinWjkbXDzlAzPFbjX1pUPiCQ2q
++jWXRfhZwOMKQUYOG23f7QQDgiv+burcfvQpQKM4O1rA3tRMNcfEEnswzJ8pEoCIhsw3YSI0DMQ
n63NthuUFy+jPUBR8CjC+pusqBiEL+95X46RXxCopOCkCbCJTzKJ41WrDp+oiYVXPs0m/4MfKrFy
POFfhVOtVXuF2yEpQG9ePw9TNQM/WF64v3ZxM5dLqr3wsyefbHZwAYUXA4u7rSyP/0fYmexGjizb
9osIsHdyGn2rCIV6TQh1SdLZOVsn+fVvxR0dXODcNymgqhKpkES6m21bexvU5KFXyWGsg30kkkf0
9rc4jTe+1e00P4bK8t9jIwNRKd6HeMqZlY0bp+y2LrvvODmsR21ET2NhvhpaHLKibBiwRc92Fi15
fgiPtiADcKOx2WvZ3SNzIhvG09XvEAI7K5n7DeGaJ7dtHgpUfH4fwD99e7IwQvRV9WQGZN+rALgf
UYozZpua0EB2ZdwM7mTouD2o+hOo4Rf6q4UaQXXL+OQ4Bckt9ZMNXdvKzE14cUilCBY/7tDqswCe
egR+Lkr4TJHisGMGZproGYbtO4ukbgRcrD4OBIcx5YekYH80g/As3Gk0bsDYbVnir0SwnWxzWEop
lvRn6bo02mw1dYCMmoQzboUMtEB1h3pSX/z/13GUD3VFJwnTtSqskahA1RMIxC9dK9J/yFQGGBdn
NLjdwJjGThveK7gYpO4kNPduP9pUMMFjkHQbCMCDBGeNklbxzEwHbnjm/P4fL4+/CqAl2FQhEK86
d20mKa4mWoNWYhDSZfFIu+4s0J5XPQeu03pPySBWoRHsSr87Jq7JTV1cnMBdk8e/LhrvhzUEkD1y
emDIue9881Pe8wznlnTHiOVNtiYlJXa2Rd1v/bGQexNIvMIqOnArPAkbJi7UHWMPyTuATbFYDV3y
Ho0Tooerd52lb04mD0jaYkE0xwGJ7531C9V6jgJjX4w9Z1QhqUqNWz8VL7GRHhszfKLXW5vSeIKO
eaos2hwzZ2NxyCKkXdvY5Ms5T1jJvhrsI70z7CrJwEiwsl6TsVhVuUur0z4YVb33hEvpVRa4NIr5
KFqXLguiaBmq/uJl7dWXI3Nu92OcBhTRGOiartMc2fuAbsSE1H+ZvfBUoCuYhCYVZb6v45h5Jhd4
lRMjFdkLJ+cw6g2AUeXqZmUBHFjRRPhkZj34dYCIzLrrhTdE9Gssk8FpSy+C3Npo5wuQce3X0cfU
lX+zmJZG0x4jO36RJMioIT9HEFED21dVT5/Atf/mFAFPrO28NUbN7xcRHD/UAmvOqis48DAAYGAZ
R2NtVO0m1WpaOEOyn8KOp6aUG3NuN2OlwSn0vMxC78mcUEummbW4dtQ5qz4w43VWppepURvDnBm5
FH8Jm8/SNjshcR7yOHybbefs19U6bLu9Dvph0cTFBuSAzyT0YvSSL99ora3Ro/9CFLYMZLtCPg8N
L5AZgYx5/SMLqZe9bfLERWdfpHu/ZTJLF9bn41Yp/3Os/F0F7+xYLSEx3WvbJqwSuFcabMs0ajx7
jku/W0nnPXWsawg9ppLgOkme5tpqt7FfjesKq0NqMDMaaGuNInkDwPpWWhHdIaTDcHRehI4omOiB
dKRQpl3L7Vd5YLOZ9uA/k7ujt8Nfg240R4IzxIv/5to8O052NHIiNI0JtxTaLf4p2qI825PG9UDp
e1DS3tQeS0nB7RcMOfZJ7d+mikNw9uJVYbcPnkmjVve4XpvOPdk5uImLbbkFKu9V/5xiasEKJBd8
J/tMacgw+TJJgEMhqPTp+JeWPyxDrR5SCW3SkWZKT1U/WLq6oG3tzU4CSo/z3TiJ2Ynw1EDiBHIb
aqvaO2S5u/KpE7oAudwJX/NyICVdA5f0qVlvHNM/YAQ6d1H5nGsr3FQKSP3uf5r6W6ndrWX5a0Wm
vd0aL95oA+YynoXj8Vlh29BRpsGhNDt8VfZJhjlVGoB02LibKgicTXtHWBP1iOvuNSiND9N0P3Gc
ANZ0H5WevswY/S4py4NleHdY2d3mfoknR9iawjHuoc7NcNGYpFYp70MhFKMkfxn8vN2o/h562InY
QN8aHCQA3STHJlew+so4Rro+dqrcJaGkdYt/+0iubbPYW0nyN8WIspN8mAxvXuq2e1JwyLII3mhL
11Up/wXMnz1rxiVSLO3cumWp/+n0Od3+5AF+5EdoVaYa4kCB6dBVGG8O71DL51yMcf5m9LhH/GA6
1VELaaI2Q+2u/da8zl6ytzVicUuiZG/U/2pC+yYhfssCDLliboa/CfA2ptIdO/vimALaIn7XFgaj
QUKkpIIVr7560EzfUumCE9X2X+Ai3ylbUVvQOjANAAtMybLN2qXrhvvArumSp0elo7XRIPjEafHd
G8nSDmEKBo8mPKe6DCLYtyHdJFh0l6YlqQWqLl94hXGJHbLpsVPR/Xmr1uBaBHJLcW94NgVsD7OI
VbGKilNb0yxwZSJ22JjuZIoRO8ZTxeTF3kcuqzSDNvjJU8oeDq4vo8c8lXf447Mb4ir6Un8zlXuw
x/5B2MZDmQMeJ9bVz5y18uwDMuFB08UuyZvtl62bXFrRn7pCf7pMfWxkLEBad93YRH0b3J1RdU1G
Jhh9W94iM33DRcrOQuVhSGHe1+NZax1745rOZ1NAa1iEIav7bNGwyNM1wfcCHE5N4y9FHrRLrsVL
i3G68fSDR5ZJ21qvdqrOtvZutjeuyq5IGTkg0oqqehmSiLRxv80pIPG8NJ77MGm1njQT08pQTCfp
yCsf23GcrVuMY2UMvyXFW58Ym9jWJ7/ktzoklVpmWV5jQlG7MWjBGHvApGbgwHAj6vBqa9r1MUJu
w8Y5LIom2RaObZKhrT68xt4IM94EBeiLDviVVaTb6QaHcjrvRB/h9MRrz1fBweVLfx2a6Ng5k0Mr
HnbACkvDq1ell+FmttxVlwl3gbPjRFL9nwrFOy1FAY/QfRsTtcGQYe+GV5JTc/cst/MSc9UK7WQJ
XolrOgfnszqx8dvsCxF2qdyIU1jZN9FQLQ+hd81cMls9a9gFRn5IzFAjFo4bIwn5Gbqf1Fk7qfOv
OTfZBKkMOlqwgXvlNcbZ0bWYoNXtjl0fvCs+fqWOwkqAnS8yw1rOWHjvN51ACRjfZTaYSyeosETY
PMx5sp9NwlhD9M+kcral21xtQ2/9rtzSVL82cXesAmi4TDovZu2C+FfFavS7xSzE68ClRBjmwazy
NYXNjmzaJzSffa2qC3OkbVTHz5hW8dIqhpmAM1OVYTmegms5yH1tw7AlWXZ2i8hbhC11YxRDWM0e
NhrPOlexT7k6HEJQDwPgmhkTC7qG5lWLejtF1tps7Vslpre6r79lPp3M1mzWxTCcQ6xjo3TstdW5
701QrnGPEhmQTtS3SbS3Q+sZgG68f1O/hVm8yk7sCodamtCz7RT62cZJcvzIXdtvwMkTrLjwtf6A
qaHN+McwO6DkBiEZCJWQjmH3BnORYion1wIcw0+tx8jw8cxnUEfz3Zhg0reWPGqd89vVaEuezYM3
398JL5k+arb8eSX3s2lHP9MQYThwuDZrv4C2FHI4NFZ8MTx5XwJUPxZ3e1yPr9JmFMA9hLdFedXW
bcyDn0BkBJb1bJakFNz3KNMQDbr6ahiKLqpJH820wmfiFkc8/G+25zPO7vItSTN6oQK0Jx1t6tzN
VtSXvw6nDXhEnCHq6nmNH87Zy2rM9mVnYeKP+uEtJWOc+IT7S+mwViObnN3EJC8cqC58pXbpNDXL
OWR8FVhsS7fdTR8kF+mL1dyGL2JybkNQa8yQ7k/hT81dgT3WHcPCtnmv5+A1aQZzMTXhIvH7t8zB
GdV1gIGkduRetCbW4Mpoe1nWCuSkI2OxjT+1MWHHcNQbq+dRHfOYvznfJxM9Sk0pi64TvtQy+fMM
gN+GC9unjctq55m640qi6Jtt1LeRZW3rkigP0yFtpRzbZTlTANnd9OGb5jaLOVIKTJmkZnbPJKZ6
eML9N9VEW0O745M0imf+/E3gE6u8ZD2kmAg42kI1x1TI+j3v/UM/M4iDbN8LR53/x+xvWcMxM8Zv
2RuHKQZ8rcpvIxTGqu2dWxWPvLD5ivitbgmcu8KN5EI5u/tW+3QyKSxF533VEvNDO05/VV3BXzjc
r02YPjt9hLyVxC+wv5eo9/45s/fNsrgX0kY+MrCknOLU6oHh6MqV5KBP9ZdqGKyYHb1H3siNf8/y
x9JKBkp+bRkLKVs+Wdn8HSn7VGQ4eu2CBSv2B63Zd2AYJ9sOlraQb+zD2QxB/lWgZN8d5a+tSdrK
XIoXSQ8y4+kP5pn6S2PAHOub57YHEY5XA466Hsj1FhOMN3ubxbSxR0MjARKOYhbkHDRKvFiGTVB+
uply71w4/k8+9G+Op/3V5DifBlyLgUrLtaweYpwsrZ7fW69ftSOGr8kAX/HMDguKRgRCz0qybh3f
j8eRL65FsYvzOwcoC6CbtnlyHfqMsrIPdZozkMrt71QIjK+J466GHP9C1kKeIxgw8YHIjzFelfSy
qQtTCfW+qLMa7dx4xOaztsFdQNgPfV2Xq05ojJuddzEnfwFR+q6bFn8vPVVXde8I5e/hmBwnuyQY
1edGcPx+RT4g3tn24qcP7Nu6eqxOcXHByBk4EVTcGL1zZcw7D78iptRjZ2rYDUJLJKgGUn03fnjd
9DzI5NFXyVqG9r6vh5+wHC5NyY7cGQOx8ne5Qx3hi9rcjJIxkJJ7YVQfarZuuXL/Wtt6Rq35CiG5
Rg/lDXbguzGihh4msoFg8NnRpf11aXAqEFQZb9VXEatjQlpBaI57w06zRVAyRfQNRP64NbBzYdRt
uC/7gB9bAmbZW1yTXgtem5ES1QYReLyGdCSvY1uhIBCQkS8g4TJO8OiFR7NZ2gEbf3JMXEQRnajs
Ni03RNf6l1pUp4JkiTUDmB6TR03MTB3SNXfdZc7dg+nVb1MCAAPOABSe7bM5ITbG+bAVTajVcT6W
6ZvM6T0S2X0gc3/Y00ypXr6YjnUpI3EZPOtbgaxbyIDrVhXbTowMyZJHJ6R7i8G7xyQ4DOX8AiT0
b5iqVQsZ0sXBt1mJUx/3+6pEyNTmvp/xqXQmUe0Gz4Uo2WdR+lzqiiSRhSgyhnll8CCS/tmJ8vNo
pjcz7l8ZkW+c1Pwq+3KTE3Cz7qL5JzOznd/T/XiSgAzPSi+hLNdm1z0JZWzCShNw0P5ZAjN6Egpy
55vin8VlmnhIHVbt4ikUu7n3XnKCRDwtlrZl7KLBPWAl2fAur0xZffnIWoWFDsj846OricmarHIg
2s97EQRhdewxxqbLep2+/E7sirQSWX3WTod1KK05BpoCOVzNv9VoPhs4wjo+446xxR0p8i5Fn0wr
G/ewKUX+MMvgueuz1zQJ8J7E9c3oUbwkZUTc1bcmh1IM1a/vOJeMWJAMoIEna97OQ3UESSZoSDCT
g3pxkywmq0fuvTwZlnWdZSuzT/ahTEZe2jo+jG3FbKPvX3rXe/MLVCxJid+bITZsEWfMebJfavOt
X3Pp2bV+DtOWbeSt+U6V6/CI5Uv+2BKjDH35CFPRxDzgfQKxHLVIKwL/8cIvUwo3eWgisU4qF9A8
MYD7vcc+Kb7zBnQGHfFmRDGWRgfsKq5jtIO6Q2Md5ZJVEfXBgeU8EP1DJJOkgjZoU9dZM2x79JXK
qqE0E5DdmXm3rvtnENSjMADIuiJ6NRMcxajo3hiA0KDcZlGWr6jkkaILmDF/VgKkBTtWOwL0j+Nm
QswnVcvZA7A8aQxlqSbWQ87lyXfsF1MDGvVB+zs0uHtGdbE8/W6V3YuL80s0Yskw9FJ55ofop13i
m9s8tjCDWO8GKw/tvLr41niWpYsXKv/Rc5acCp3FPOzGa2/3uHw1Hrz5SRhql+e9zU8MABaPyl/n
CmYS3fPIhE1J8rIFzaRffEQhkGedFJ8ZUP5CieC9LexDyWFHD8Cv2C3e3BT6L4g5dgPLeQEuPEmX
xSWurhl15nG6bYjec7DHBYMqTmMomnUA4koow2oyk7Nix8syEPSJVlqf8LJtZQWqqUPxYgbjVRvh
m9D+Z6DrdKPTYe8zwnIztVWefGcuyEVRKFbFVFcnyH5FzG93bjCYhuWpt0MkB+wBnVREvJRU8IlF
GFCuNMhLsfWL/FmMM15i11lM+bTvJuu70/GDkzLaayu34wXkdbBRmYcmugFN7IjB2A1AJVqXR3bR
wFH6s7nMXDSEnBxRMaufwTH3QTitCm29zk139n0qeLcoZiCD8DcISYKvsOeZvmIpr3wKvfxqj3e0
KKQWta2/crB21lzqO/11Mbv8Rko6pHS6JYYXQ9D0jHuKP01XRZfxHubT53QfIjrFC7ul06Uw6m3K
FL2wMIxPvBoAjlQ4vQkX70Lg2vev27S89QlcEs+u0QcHeuc1P65NOccEkxgYoZLgDnsIdRmxXC0i
ZgHLDAUlS5wrsUUvFHOv2jG/TePetQ0uy2qkfM0K6Idh4kiWT7jELwOpR+e2J/BhzOngkY9GVGH/
7LrlX+AVX7VLsIJN2uw4+zeK8mAdTNWl1gBShj+tQg8v+dBZ3zgyL2lHAT6ommyfMeT/Swb3jX4Y
WeOKwgBpm3vAo3XwPdYRJIr0aNzliGgXfEZuua/o25WRXrwxfIjHYJMr8zvs0kfzThfrYKXm++Ra
WCBktf1UiHw9u8FxhvA2ODXm0jyjgO1sd/yCStqZkzwNSfjpZwHoy/BY5RKiqK66VS/1xXVJI2jv
g13GB3hK0p2Bc4YR82WyY6gwr71lSMlYh+NT3cUvxdzaD0V2ZzJHszmnc/1gyLLZhMz9AiyCl8ny
H6myuQ85acuMAVtu2jRaEUaHKfrAsFjtB7seFha1wkutxGWMC4bMqn8ocP1xasyvXZKKleXCzWZK
/Mtd2Edj/A2TaVMU4rmsUg68QZ8Czv5WJnrVWmipAZtTGTYuo4ooBQuVl5qo1hDv8PfbRqlV1KXr
oCC5g+1SDEyosqVN+tX9vonsVUzkROgZ+87CTo8Kcsoz9yS8Dzz9hJ1UDu4DuW3tkoT+9tOL56uT
57t4Sh+mQpyRAjdJ8WuqkunoeOVteGqSYWNV8jFkDF048cHy4/2g8frNtEp0Es4Jy9LDyBhiZRA+
uGHK+ezq/NlB3QpS4yuzQ+Zqvnud4+nmd1iW+zyQ5zZlXtpn2ILh7erIuXX5TKLaYKgl++O/ZND1
j0XGb25wENA9Sz8GFYKbKxr11OSu3EyacJu8OWq32FY4xDkupqPBdqXF0FIERMOy8fEqkaIaAMW5
NiBbYB+6yY3Wswk81Y/zMnZwgeAWvSVmfhui8FZ5YpmTslY21Z/J1GHRsI5DDylZisQK1kI9Nrig
B3IUOQKTa057u2Cx7otpcHLS+Nxxzl3iJueBzdZMoOzT1PBpZlya7HfctGN9jge81GNAcFs+PoQe
7w6q5wIQdtuH+lyxnTdx2Ck1c87ZtvHrNxaMKYmzs3tmKP5IkNCx7HAH04tVBYZNphwtiFxtyJ0d
c+p5gbsvOrEMkph0GjFzJoKGGNlWdvWr57NB23ACvKjeZQxicwETdYuKng0Z+sp3sp0U9OBcO8Rr
sq4EhSflrLSYyGBnYaYRpWLDcrulhhuWocmCGb/e2hYf1m/bDaUQagB9ma4v3ISPbmJujTmtICSz
mw5ne9VSscBpsE3MXoYpGYeRi6eOhMoaybMOB7AoXAlW8GywJACrOrkE3PkYq4LHJm+vaSIqohD1
B0/ky5R0O1e3x/t9P879m5L9c8HR0rTd6xAxq+ynKV5DJmCs8aw3g4CuJfoNa9RkG+78mg/t+oB7
YI0p+nIY5swU1Lhn9jnyaOF/osDcOnmI1Gn/BI54IVz0ahqAZfa0Yy/Ep1O2B46kLe3uNhjL544n
tLeGrzYd1iLzX0nC+SjvKqAt05Nu75JspgljIGeOUcRCOeoB8uuXzEm+1gTA2dbTp7SjfdrI9zis
/nJj/qw9DIoez/3KN+V3fi9qugKu32iCZpnG4NhBGCAZFfcRZVas01gcZT6c+LG+GoyZIkvg4wks
wj7uh0qK865+cGLv1a68DS6jQ+zWm9I215M/nxgaYjaTmxDKdybqK3OR8BIr3RTpvLGaYCLoM0Gk
Dsiks9dzrl9Hicm67bcsSbtqzztW3QgmFjQtAgcZiIgJmloYM7l9NuDolk05r0EXHifh7ZGmP7WC
Ionj7Z3YoAVkhK6/CyM/q9l/ajyTqZAggK7Pr5FrPeeDf56Uj7Juvoqx+Tf7ml110ydE+UZ79kn1
epcgjEUec1glm0NYju8O7lgr4lqDYUciam5GF5/hoLLVCKcbWSC0hbhaCJhTTvoR2vZlSuO1gTdw
7s3zXT+SornBo+9DXTDbZHlP2PMy4Col5itIzyw6B9Gpz6MUZ1TCakm25F8WpxdFfUUt8EHDxuty
yXzCQ+N0HWbyhOCP4ENO7qjHf9bkXq2wIfPBcZ+wv92EVVDDlbvWrg9S6qcZ08myz9wRGi17zFSz
rwWQKhEz5yC24GB9WGjJwJ6P8+PN5VNZDQ8gqjQZU7MfQKkJ2RMLL05xg4WGtciy7JdICOLwwvq3
CYzrNIinsCMWOLGY/jVYYeYgI3KDIKGsee4dsXVIkCBKbBPY9+NFWNY6FWgEXUxgAiELDuknuA2A
kfshp6oI3KXUIQGneM1ywqDJJFg6kqjBKI0vgReFGyMv35HITtg5LzEjwpGFlhCD0IAx1VouUjhm
WMZ1Ke3yRuTrIYFHcyKsOm1MnGgZhGSjFy4U8Xgf7b1BKk0rZoffUxNc2ja4zTY9rNvh0HGSjZ+T
MlSxyBCHrpohUYeogXK3HHI/mvzKVtqnOUqpTJME9BKPhibrj4GffXX9+sNiIkEMHMVBh4VFAWWm
sn5tnJA2w1KQwPE1NiMmv7N8L73qs+gj3JHMPZJhr8TAt1/GX/xSvkpv+gqLhMmhfUlLTVeLg4Lc
ehwR3U820w2L9qpmELiK4XoViDdrDl3gJGb2k/ljC1IWXTMNV2SEBivyKDdV02FtmWmjojzx0GXL
J83cdDVkxb9BsMtwurdkPDwhNnz3dRxSa9NLFz98WP1ONXxumyUroWOY9+Bg2eGBnF9QkvDMdPDi
OSRjzYwQ7Fad0rhYCowke+EORxHFA7MrhJTQ8901oaaY0p3ncoZHEsbVmlNGq+Gt0cFbWyZILwhE
irARhZwcGuwWDiOxE44+syOE86/Ebx6ChrQiuQ216e9i0yQuCoNNyd6dSe09YgWPuh7+uQFAJscM
SY/67glQ43MKPR12yadLx7EiIGA6VlkaLUykYJJdQXs5gjIjWo8m2dNZQukwFUQy1nUO8xP3K+X4
82JsHONhEvl3bIr3tAj6lTeH3wVEIX7zB79Va0fgsEFGDw0e7IDkwahBpU7WbsLu+LLi2jA/h9TZ
BmRw2YnXrPOAwDIZhUd0oHVbme8EQ+09goerkh2DBea7YQhYxdHvdUseo4ete5qoAYzI3nds03TG
fNVPBI8mrrcm1go9SgAGdJ/dWOGYNXL+oyJTheYvNvtp2Y/JwXKp1U2bfbaD92fFGLmBzBOk2k43
98+wK0wLV0316FvGOSu4ZwUJTn5/Zdnosk8qcqgkHGju3yqyoDrymu6B3XXHkKRUHTGfzb5FO08a
wkfsYGXJ6MSzuk87FlelCCAL1zS4TBAJ/cn8NDFhLgN7ShZG3KYrM0qOMwnb5OBQso3y5CpZLiOE
H6dCXO+bgFhd/7WYym0twjeyFf/6ydiMafdYFcOz1TkHvFCvBJ59SYsuLoPYyjKPc6TGlRdy94B5
PER91ELJNQDizkUQ4JtXbr+sg+mlAVloozvzNVwiZ6RIiO/OaqIw8q7Y60HtFLZ+uBCmY3H7kQTF
U06MSJE7Rx/D2UJhcTDM6UgOw5Pqlb9MM/dRJPk2CuZ9mtnPAE/3yCnxzcKNzySmRh5LuN+24yYr
7a2jx7WKMes07PuylUPbmn6pnPjyNhiuurBIvMjdnayza2cxpbdq+3OU9SNL0f6QV9sl7dhONg4S
MMPfNEzfmia/QY/s2SC6DtBNy1lxKxkOQQrVeKts+Ry41rpv/Q7ZunswOu8WOpikA8yWdjOwPjZO
XrwqeaBcRfVtgrcK5XiFPRaCcny2UhBytMnQUTX4HtrsRClt6XwZ3+GqoOrORV+/eexqpcIA4OYQ
L8SfPYbw/m54CYxg0/n195w79Evg2IPYuO2818zy8mnaJJV/0E69SuxwSW+6DtVULf05oxuypy+r
5Q4HAVjLuzkoZCMxB6b6ZMUy+1u1OpNbm9DjYn0eB4NKI/ytjOGnHP33DhBs2XrthozZf64oD22Q
re1YVRyj469KNDZ6jNrMLE+QXsdcuEczS/7glU6qlFfREg+oOm+BRXOHt6eCWmUjC37Gw9QXq7i0
8JBGd1/nit7s1XRooJISr5sU33E9fOg4WZctiHpSrJnS7Uj8bXryl9mCWebiHl3NLvk+3QM6c/LP
u0mFt+meowXbCaBN557PoPrNOH7GEVO+bnav0cSrQl3/Q3tPDjMO2iJNN6oMQKyncsGasqtxb4qN
8M7LVPkKe8BbVmUXC/PEIu5oF2O7oRQI4n+CiEGQRZsVc+R7zPljRHXsBMGTp9kS5Jm/uNYWnaNO
BTpkyYlkQ4V4aECJkkuIJsp1Qxu4MhSx0djYw34bDtM5TdItARBiYab+NTbooPy55jrj6Tdmbwdu
/6hl8V5MMR55/PPL1vc2aooOaWbKFf+CCturr+SO3EflHbXwSBJL+3LL1Zhxno82lz+7MytjN3Ge
K1Lv4qg5eFG/1oZcs2Z1P0c4oh1U6bHyv/ooPmZzP2xYe3h0DXAbi1wvmv/XsSGaLiMEImcTMzxc
cbTq6EvWYbpoIdfiwb2O3ci15sJyJuZLP/YfZWxvoJLBMwUgkQWegeX3i6qx2xhRwu9F7fzWTTdW
1nwaOltph9R7HJgrBsmApExiW39Yt5N6n9Ke/G7feq466une+SdL54/slidG4IRZBlaNkoHrPxPM
TUka2RW+TQSyfralPNiR96bSBsdCwXFOJsghnEdwjiDJN1KC2TJKtZdeRnJVFBKe4ZxnoZ6jyASM
sX1cuwzPFqhu+zKJn/Mg3NuOuE0Fb2FeZde8i5/GfmQZDJZUURjPsSDHv8ioUBk5yPjJHjChpsnM
ZG/8IabKoGss6yUzbdiBRG2y1v68G6r70L9PdvXajdQPDDDLCsixrdvwrSVnZDT7e3Cy3uVYPUi+
ZIZFFYzcAn9SmZc5bD7aHO4qMs3PoqBR6EaE4ty6KhXuVNShlPjWXxP6jC0nfhSSag5f2Hfjum9k
tRMj3Ebe0g+ad6bS6L8eXra2yF4RJ3wOmPEpr7ELsnYHH0xdPGVgJEypQHBpx02mEOu0YsgmghQv
qlTDyiJqcRPyrPuaD45vkDkvtDRzilXAvb1s+8Q5TF36DGvxmrjtCUmE/tqfrig6DxQCMW7Z+qEF
fwbu8b4ySeJjM5AGHpmntg1/XMS9XVGTbWLaIyozuj/w/8ib15DZmOtVMnC5Vr77JeMazSzFE29M
YMhzQjBNGILyorSmFrF1bXh2hMjJIfPfwqEjxMQ33zn1V2HZ/hTt5K9NhQotmSQQZnIjspE15BbN
FgTsPWwy+SXoF/zHAHtoDH3qRjf4GTz/I/GZ9fsjzpmmMYjcsyg1Z6rU+r004wfqReb72n3Mcgpk
Hcmnog3/BzN5D2yW+Ip42t2jaGSkPyYfSJPpAwtASPAd6g0hzq+6r1/K2jtqsvRtc/xqzRn+gtoN
WPCn8/g0ynBPRVFgMGtv3ZB+Dy7cDqmbHQFCNFO53cOWI/cnSXbIrYKiqUsOzXAnn7AfcEHTtJsI
W/I6TdlPgwv8/97g8182oJn3zc//sf4mqLFKanDTnc+74f3D+L9oudSj+fX//vv/y+Ye839tWJOd
NHvn/kYPA559PbzWWOP/77/6v+1OMu/f0398dpz5eYZCY2yxJmzddb6Jz6BPB+aqOxjz/88qqP/2
A7rv1fqPL1IXaaAjj+3B9kyTGZTW0REu0ZmEhdJV/d/fyX/Z0WXef3j/8TV6NRPJO6fYjNJftr/i
g2lk/v9ZNPZfVnib/2t1UpK3w9zxoG0hGLYe9baUcAH/j7PzWI5Ua9r1FRGBWbhpFeWkkjct9YRo
i/eeqz8P+s9Am08UET3pgWJvKJbJlSvzNeo+xnkEmRbQ9ysvUha8oOTJAO/TV3Bb0wYZ09eD8eLd
jk61qf7Yt9W79DLssV85KrXzb6M1c1Hy/UEgoYN+R8FBbgocPzg43BWXO2Vpvue2ScC+CqSVpIP1
Hdgn3ArsGfdTPVaJHbIpQBX6wdjnBwRNzbWR+3qOMFX678hFpVbTlcL0pd7DeDgAVZ/WM4XpLTe+
5G28go5kHwhpW4gVz5dHUfl6Z+r2bOfXvt2UXmf5x/Rt0g85JbyQ6+yLKHf9VtlmjoT0wkqUWXrX
LApoXc7J7vUutZg7w/+BMtblj1gauFkEaDg73TJh4NwcQS73XrbudaT9S+lbhRyE+nD5LUu/fhYC
rNaL5KrHI1rXjSsF8dkRgfrLj176gOmVn/ZMgxQhwgsZuD7Dus/K7D2lHuzp971Xv5fWG5i0lRlY
CJa6PYsDMPEDHZC5e4heu93/2eYG5JFneU9mfwBBdvmDPhxG/9cHDEDMf78Iiivnu9cgKjtmADR9
/6fu9z/ddMj3VqGr23ZMftRB3oHAoSKUJWR9WhXqYM16h4I+GDAjRJa1Neif1shBI1+3i0QYwU+m
hR/H3ZtA2oNmsrxrY+XHJMj7gE7qlLAjsKx1wEsB46FoTaHMUFamaWn0zNkCDtUhddVJKlcc6lPz
3d9HsKg26O1/GK5TIL88el8fBLo5W89llgpDceGnVpnxmOT0ZDLzWRms/eXHLy3kWeQUci9gzhLb
lELBRKs++0G24tS6NEL2LG4mBpWZqsYeFIShcQXd9Cq7AZCxhS3Q3fm7NSvDhVNGt2axEs2BWBkL
wpb70uysq+oAShL9PZRkttaGLiGk38Pl0Vr6JGsWIfsoLDEHh1rI/dg6YD15sJzoXL7KDjz1VWfL
xS+ara0yQcCpH3hN8IpIRrzxt8EO4Z9tbX3YQEqOu7I3F6bfmq0uN+5pJYWTFSh2CZu+Z//b/7xF
rFmUBD5gRjTQvCNaEji07KHYYcyxA0O3Sxyo2ubKCb30FbOQqSuRFLdUko+mfnSLY5W8XZ5uVV16
8ixEDnRkJkkZnKZS7WGSQjR7i56wX1CZ8NobtAKOGQ4vvYbXDUp0wRgfisI9uiZy/RX8aQRlbsG9
p1Tg0M3sCmruAa2w5pBk0T5Sm0MbDY4blWDFsPQJ/IMmu/15SARIsDT80YD6xb3oIMXcOOUxuEfK
Ot2UTfyrtV3aoAnuOigbAju3bpQO/kUghp03lrehVh46c3CKEj3/kf7SRpNAVHfYiihW8W2smh8m
Staq0l83KWS0AOw9rdZxG0bRQZLMs261j1EUwL6Jr2WRPtBP2UveVM2d8MYlNfuyepNAEuaWQJzb
fFM09GztkBuh37Xo00X9gyXRpi28+iFPmve+0Gg6eC4ClSbjMpRUTWpVoJsf3UcZN7Q21BBmrCFV
IF8HPA437y08TXTGTWiLlL+fSqu5F6B4VVl7lvr8BmugHSzwnZ83qHPI9ndhg5kVGSK1Q/zro6AE
LslTva0EAjqUs2fuoHt5IiuI4UxjDG2ykh+shfBnSlX+FbQov6m2DsfGG1NHVyNqfeJXm1QgaGp0
60s/cAYxAnMTCiaNwG6gk9y1tYqGew87tdbu4OpdgwS87nCIKwrzrkMmvkW1VovSXZ6U0O6C67i2
33WjfZdq95syND+qVkLPIKTMHEc1qXgg31V2+5BW4/cyMm8CrzhqZXvNkXauxuTFBRZf1yH7x6qi
XWnRcm2S7E2vzdtGQLBDjxT+UXqPdCbYyuiPmRd/WxzRB3iCKrYaoAS/R8akRqK7v7wSclmtwFsf
0EeqS9Syfd97i8Iwgg1B5yRL+twZ+2ZXjd2kHdi867oVOn4m70Uyvthx8BvxPhrsVJ2C8CGGPwpd
8jEprJdOKk7Uf1xkFmtYODiJdLJJtW1sLCT3Q5D/gUQZAYTTNkQp9yz50l0iUcrokFS/gvD+Flq4
P2GzEoL+GMH2ekLaq3ryqCjeW6j1MMR1/t0MGKnt9R6cHZe/ib6XvWdFffT97MqMMTkGmYHFj9/a
RzXK/jGDtWZpjepT9APZ6R9l3B2YNOnGB0Pwb8e+NTuXaz8byWcwAXYN5c4Q9U2GZEpoBWsH2RTA
vsjJrNnZHBl2HY3YhhzR43iUXyd38GBLD+Ve2yFs/89nszk7m7XExn2sKPxjKXacMnv35J1rc6Mc
OgdGzoPkaO+XY/VCpDZnJ7PSyL3VBXyQOhmAtmcQJbvLT1aXUrDZMZbVVF5DuQ2PaULhPQvrM+Ce
EJHFaqdAf9+IXnvOMu9e2Ca9AHo3alvAe0U3OM+e1KI+tK5ypCLmyBktLTd7HMbwdUCC0ku5T4oK
tD+aRn9EByYbfffz5Z+9NCCzQ1EuArU0kK45ys1jmX3L+t//9tzZkagAp4yzovWPioqGaWoDcvJW
ih5LP3m2o5AWjQGe1zy63fbxn5ii+eXfvDSDs93kGSqluS6DaNMrd5gOPiShfs6ycWU3LT1+tply
koKgsBsftFp4k5fKKZfao2rlK5fNhQKEbsw2UW4EhiZqqMoxINqT2AUP0jamdwFGD22/1/rQHbWT
+h0ty5WEavGNs900qmHhl1YS4kFuQLvZ6HfuwdiGe2mbHpWHWt9jXXoQySY7/tMEGbOE12s47yrd
945TD16L6dO1B8v3nctPX0rbjVmam5oI6vcUcY7s2H1wHe2MU/VmbNDoOHjOuBKBpod9EVKNWZiI
AVVDfERgs61tR0ph3HZw4Iw7gQjJ5e9YWGfGbEtXstLn5ogbSp562x6Yf+G/xNHPyw+fFtNXP3+2
ryXLjW0h3OCI890NpN596mvI1ZjitzcAlvJi+zuCjFAVusfLL1Sm3ffVG1X+/qnSYav0DSqFugC3
cwnArH9W+/C1irwXEHuvY4+KmIRq8L5EracHPQwtZO3V07r66tWzgBBrkiDpqj3w7Gh5xol6GhLl
Gom49yaVuGnlJRJdAARjYbyNTansOhEeufLz3yIB4ogCYnUOf9Xt7utKWQl/yrS7vvpVsziSRqki
pX7lsUy9R3Rx3yaL9vonXNp9cN9eNQ5X6VPMztPW9vnCitKnxfBpCuI6R+k3GSVKQObbeN6TvTv2
1rxRttWZnI477dotXV8Ycn0WUvQiTLpURqFF0eP3Kovesz7e5lUOzb5+A1r7pGWaYw3aqQm0pzJA
tEyp9vSJXyKN9jDqnG+enmJnVVjQTpSHQeTkzBEaTK1l7XXUF+CZoDeBB9afsbQPFB6w2dGCcFNV
mgViBkRAkhqnRqt/6Y383Pjx8+RCmgQ+Wa2FhKtSQeED9Y3szFjCpe4S+bumhkdiBwoYkS1gKIgf
udQj1ROcfZH8nJpHjSuua8U/S3ia4Ga2M/PqXROyCQNbOitWewNIeSVILoUxMYswCLUbcYqHzRFJ
lVPykGyjbfqKpfoGcr6jru2NhW35MYGf1oRAk7TjyusfgZRnf9DkY9XJZbht9ZKGNP217VCgFZhU
+4pWuUBwzCiHf12Qs0htIrkz9DQYKXNRkNCK5r5AfFOLjHsX5QsvtB5MHcp31tHT/ePr7c7uvcMw
2vjhxr9t1V9p8SxkIvpspN0UPKCmk00mVXdbVME3s7J3l8Pe0pabBfEwpuMZo+V4pDdykAey7ipA
EktsLj/+4zD4IojosziewGFGnKSPjlVZDji7FVeBZR0DihHor97hDPKt8KDWNRoysqp0TSv1l994
kzFDhY54LOG24KqPk/1ujAl2L4tH3a1QCjbSGwxO6h2OU7cqxYm9aIy7UoCNobEcoHkwvgRwQKjp
PwRu8tvV0BYPWs4+zabROiJgoPvhfpTcPfZ4KYAZbITQk7eVOEdMWhtBffne3hWQq/zQ/151FRJY
A4UFu3mQJ+NaWsrVqL/oUnlKPes5qKxzALYqy933tq6/mfqoOb2ovmWxdKNoNhaLUE9iDcWvQA5+
9Z29skEWznkxm8AMwwRqKbF3tHNI9N8iQFK+yvXSfr08g0ttGDGbwTwztMHIq/BovbR76jlHf4sy
wg7Darj8DgKO+7Xy38JaFOp/w3+EGnwJSJibjV5fS0jpFyb2aty3V75k4UATs2PWzfsmHXRrOtCU
veaE++hABbDrYEOCfcc1gmowejr79EY0QNeu4rWG4ML+FbOTNPEMSbIa0zt2+B0M6bsGqmHlm6ZH
fLG/tNmRaeDl1WoR7XFxwIJonxyafb/Tt/WhWgnzC79dmx2UkIirrNW5+vs6hmsVwpRrjV9l4bfr
s/lOA9S0S032sIJrd31haRDLQQabeDVgC1pBMHer8RCiIKj61sqALawxfbYGCtc0QITB+9D8a1lC
nA/u2yBJKznT0tNnE91p8I/ReQiProe/J0AbAf3STpuVFTxN6heTLWaTnbZoLqmlTjNOCbRTAA8N
fUC/A74n0KuR/BvXJFUA/BmCcYqdy0tsYQGI2QKQ095XR5kAE8r6O3LtZyNZq1lpC+MlZhet2BJD
bNoJs5HgrY7p0GiNz4bV3yIliS3eAOFj+DbWQJh6gZitT0h3MiRJjSJ+sHr5js38Y0zy9zCOb7rI
vE778iCrwb6FRyHhkBmp5VHoLqqJiCbALKJkiMjodapYlCI5KyAC4c+MX17kIVmrIeOlqvLBGxAJ
uTx4SyFnlkCgoeD2FaCYY2AMv0gnkQuon+2SCi+8WmcE9aal0uHyu5SFnFabjSbuoyhoedRChgfw
TK0jts0N+PNb9zTc91dAIO3D1H8ybtv3lTcuJGfa7PPcIQhTJe38Y7eVt/IudtxTfQVtZ+/t1+7i
ysIa+Vg7nxLAlIJUUDXtBKLpndGJHYxyJrLII6PJV+4m1IF0H9YrHfuF5a5Nf//0uhg3CblDI4M9
Rkla/VtH/5bEabNzVCpxPgMl7x2NPtoN4Lky88/laVj6ybM46sUS9k85KbIooF9J1V5RQufyoxfW
rzYLl2hJYZ/qtsGxLNJry++2oQ9/Al26Wjvn+R9oi5ffs3SZ+OjWfxr21CbJ6M2pK/9qHcD8H+2t
dpAePtrX+3Al+C98jTqPn1iYAOXjJVKqbc3yecLo1+XBgImZuy6meivFzqWClTqLmV5Upm6mBQTq
lCzTtL2nIlZyfHQCa++3fom9JHrdhlXtsLg5CDn8Hor2LBSEZiscTsUAlr0rsBwz5aeVAV44bNVZ
cDCSUvP6nDAOh/acyuN14aV7bNruDc7WVMufA7M492CuEK5YabkvxCN1Fh2QB8+6vLIRBnZxTsx1
PLnMLbLWWDCQBam/L3/Zwur/qJN/Wjme2Q1JkLFE/b44tT50Lt9EoOXyw5fW5Ucr9tPTi0oWJr6A
0qF9M66wZzxqj9JN56gOZc7rtXX5EQO+ONjVWWyobYuiloH8c4fkC0h0G/91UUyn4F2lJncG3pQ7
BM8eXeE/Q16Ina5VnbTKzmgSyE5QVPcFjlm0CLH+lsLag8PduhNTMjxDQH8XyEEDtR7pqnrIQbZ1
erJrVB/RYcE7HMn4bVMbxxBJ4qtGS1GBtbSbrEslaGVIrayM5NICnEWpgV5pjUIXqwHTzx1IJZ6O
CG1Yj+62yMCCp5L1hMK9BwU/byhxFMfLb15aILMYpptWrQydCI4DbjBV8p6stq2WnjxL9zK9N+x8
Ej3TLITW7ErDfaVpQcaqP4AAfjPRBcS0nEvGeAxNqD6kJeCMEfmIJgoexPLD5S9cuqMps8CGV0pb
ahlZbYuB1yZ/165RJcRgbKtftbfiqF5L92uVs2nzfrFUP6qFnzYEIG7RmqXBaOpUfNInC00K33zz
yn/9llmgSuyhQUZiClROepa341nZZNvgIH0ft9o2cnDLcVZGbSGz+Ijenz5Fw94awBdlV8zO2m2T
IzGr61eGASw7CO5rjG3zGN92ySwA2ABZ74zk1ZTw49F8mKgesiOK/rjyW6Zd8NWwTr/x02/RpToN
ha77xxz5yWGLmd0uO2i3CNWmP7hlH9bAKUvTNy3lT+8BDwB5RjC6mQWrGaoYhiIbL3kvqm8rXzLF
rK++ZBbL9Cbr8bDjDfFZ2Y9Oeefvk+2vxvHeqRU4a9+xdMR+BOxPH2KneHui5hscvd4+tS6OmFQK
Euh5SD9o43cACadWMvbqkG/NBrNhg1jjxl66GXz4mKNWQnNNzxAh8pUAtxAMPvoKn34QOodCTTCp
OAajdoYV+Iid0cpKXVqoszijhwgZBT7XJFP1d27b7qscFp5krSRfC79cnkWPxpdzZJgoLwbKMzKc
QyyvDMlST2UO3gf2URp5TAbQbZU9lL4dd3zhNI4AAY9xx+UVt7Ck5VnAgGSGw5zKSnBVWOZur926
OdK4iou9Xh/f/9tLZrnMqJi9GmTTqkamwNUtbtloS2NR1OYvl98w/dwv9o08iwBKKzcSTNrwqMvK
T2Q6rqJCmsDwwb1kW1A69W5cWU5LAzatg08r1aolJRL6tJxymDDyT72699NurxT2Sv679CmzEFB2
iMZoRRUdUV3AgQtsQu7EHXMTWoc6HddW19Jrplj66Tsi+KvCTnPWbZ68WTlUG6T8TnoZniz0PqHN
b/VCPujKD6v1961t79ruRQKkJrV4/OGXUBpUTOTg9vL8LY3qLM1AlaAS+EzRNIYyiKr+3rbQLPXf
5LX22EIUkGdRQEskLzNLEl2an7Q/TpHyClZ5ZTC/friYI/ztDv8s1wSTAEF44zaIrAYqKsV/L4/N
1xFGzKH8VS4Se9QUitSq/wO5Hpws+pUfrnzczP934wBr+e8yABAmRAPP5ljraeGAGqYJ59EX8jTK
LIUWOkarXY1jcNuGQ8W9SruOC/Mpa0e8E8oD9OuT0Dx7m5fFMJkB8n8L42cujfvExGtxiIDAof4X
C2TrfEtBjcz9LSJF3wwc1WGPEWqoWD/iTrU3ngU51Q7jvSW077LtDrDZimMA0bUKtVfb9R/SNCer
COx9q5s/6qy4zzssBcIQsq2PlErTpL+Bpz8Zhn1Wcf0F3HInZb7AnsDEiKQJf9aS9dBZ6F/aOrqs
6FSVG1lOH0c1OcYu9iTZcIDNfM5s1AcGC6NETXlvYoGoGPZGflv9qRMdtqqc/WowpXPFeFMleGAp
AtZ+2nDtlnyAkyh0b/CIFltJrl8DP/xmed0vrrDQ+vL+TcJTzVEss9/CLX7s0bpAyAQnQviik7gW
7GkTUdQyQOc3MwUIJNdCssp+8Tzre1G7yO0jddWMb31VYgBhfKPJeedVcMDruN2ptfxTCdxT1so4
HrMgq9Z8tES8Mz00z0xv/J2ie9TIteP58j6M8VvvmuGpsrXnIEhespa3ojWab/VQ2psmPNzIvk3V
JNvbhYbsu+GfERy5lpL6R1yFV2lVYnMRNtRP0ZCkR1WtnEpLS34WA82uCe3K7siTbcxBEgMECSTK
lYdbX4c+MScxcJvBx0cSrHlbebLwsD1IZXeXG1iBS2FxyH0kA6jZOmoW/qywMkUQDYyGW39TPQQX
A8yFUF7+pWLnq8dIDcgy9M6y8R1hpc0Wc4vrzujcrYuBj4kRsKYpv9wmRpG9UDGeGzDFo6kMad3G
k8xqO2fwGVrfVpws88+RbOIEbwyT1tvBwIGuC/trtQ51vP2iv4ab6MAg5YgaSLfzWgvv665wBlN6
Nd0BaQM7uA+NEoMDLgGHXnI7JxwRFM76a1GibqMlj0Pl/Zbq+L4MzW3W/EixqKv6/g3rNEQUQu+m
UuO7tlWcwdN+aoaJVEs37g0pQtBIGnFdKX/qevA7jZCyCpTypz9hNsNIR7eDB1qxd+MmIjj0sX6X
2vYvLyj/hCV66PJAez9ppEerUleC10ev/IvYNcekG0qadyZqKsc+0Q+DZb64UGoRH7L2Vhr6JzDQ
OzNBKwAlxESFF1ch+VqNMrpr7O1Y116lyZaHOuzTaKJHIfSXJgrfO3x5UQjxt9Dd3rto2OVZeC3B
hm0g1FV4taPPZ2Oz1SW7ZNTP+J3/KEv/phhQM0TeRrIF5HcXobtBDBt86tDjRski1H306uwERaLg
ri2jRzUXL/JQPV0+IxaW9LxJFvulB0pCcDPRngesTARCva2ONALKINxlL79koZ4j5v2ybMQgBAet
6aaMwp7j791nrJ53WMxDMjKqldcsbP5508xWDNQduxiEV/RthI9umWtJz8I5Pa/xV0FAj7SwgQJE
R4HuLjKn2BEYawX9r5MYMS/oD6GtabI+0JJzegcVCjRdrlzH3KGytVe2+jbexQ8BBPHdynRM0fCL
9T8v7g9mLlTX4n3xOT+VvzFacPAy87fGRjqUB8S4tJX8fWncZjmvjoB1UGngfWr0GO0+P2tEPLVb
aRp8FFq++A57Gs9PqWjWCRf8GF2DAm6DdZD1vbybPgaL1XxTOfmr+Xf8S8Mcj8h7CjQH/3B5ABcW
mj197qf3WrLc1JHU8FkFEatKr/yx3q88emEt2LMhU/BBieiSBcdeBo8kJDcC4WciU12Ur9g+ydve
z56GvrpPIlwjNP+hgcyvVlKNMar8sy6MRyNK3+Wxvh6wfG1wTtVtSAFuEiEq0vdOpaU3QSJuLYTC
siTAPWjMS2j4sQcUpIKkZcrKpqibgxq3z9ADu00GohGnMv2lrIybxLQPkooXdIMyNmquQMczRLi0
HklergWPkkhfEPZ3ApPDZLTMlYW0NCqzNF/FZUug+OUdI97T2+2fBvUC30odTKsfLo/80itmib5Z
oaca1QbYtPTBMF4a968nfuh2tJI8TNf6L9bqnKCWuPj72AIYRIDGDY7ywUsh/XWtG8zJ/fwpatbu
5eo0JF+9aNYFkS2jtF24EUe/KMANFv4kcIdi6xBnN8hS7CpMaWFOnkD+H4x0xG4+lx/zitxRJP7v
riyvbZMVgdVrtOs0S7oydBoJMWUVtIbve8w9L4+3svRDZzcINLCsTms5eiSA2ErPMYcQPji80n5U
h2Qfpj56v8pPuTJ+gPM5ldoaTWDhzJsT3hLQjq2F8OcRJbTvXk5OO3YvmaXcel36gnbdGuL8o8vz
1VTM9rIuMk/kOaSBakiuwqr83Wi2uinyhn/a8FzL6oh+NB5xGJRnW6m13uI0yA79OBgHc8hOaa6d
B7U+tfb4kMnKyU467OnjSdsLcRyvM09ZVf6S9fZbZHRIdvcEvnbY16FwLs/RQvy2pgPkU6BDdr2N
lIQKNypLavYdb7y0OV1+9EIMnTNnUmkcFJH203bzkJSXd161xptZevQsWCDl0qa4xHvHhtvXaLwH
+kpPY3HJzmIEpCf80PuMU9JBWn0HJPna+/9UaWnlAFiIE3OyjBAyMlVRLqHVnG5QVAvy7z7quJF9
h8No1/xO7HQlXZoCwherc86WEWhgulmIKfvYmd7JCzECRju72UA0vnUND5ZmWj5Fib+WdSxsuzlZ
Onb1dBi6NDzKV5oPd/CY3YpttR2vfcf/SdnfTg/2XwhB1KvXWnwLMX1OnA4KeJCtDnjVwjnWzh3B
wTV6Jxfnpn9axeYsE3ARTAyrFiiGAvHSd6/RGF+ZnYWtZ85ix2AEiJhpPtDjZsAzR0FzorhTFWVl
Zy9U8oU529r4G4d0fChH1ojNO1GxBaB3wEN8i23uDp3s/lXf5ofw3zImU/1vIDEnfJaNCsix5PKK
xS+6aWtw4aWBmu32osWDQW5aNMm84a0NQkcL/HuqQCu/fGkJzbZ8bwzCQGGXc7vsX3Tv3IlzQLlY
Rejx8hJaaCOKObMHIUr6yTaVNHEoUb3KNihzXqFre2M+jH+rU3vIX/5xGoxZbmCht0GxhdptZ1sw
Px/b5HXlIxauFHPyjqi48bc5w9Tv27NhbOonb9dutIN+5W2HCa662j9cCCNzHk9vu3Jj55zenWWc
o17e6xm4KzdTEQztizttwMVU1ettHNc3vYXOAHUNXHs8+Vnz1b00YP8C17oRzVlrlZfLn79w4sxp
P10twkDxSE89rNr6R2GsLL6lb50FgVq1XTW0o+jYF92dMaTHEL1vy5ePwizuNVNZmb2lnz+PBRHW
mbpgSFNUAuv0VW23l8dlYfMYs20/+lGMExeXZtmTEGm2lI0Z4QIGDxJ5v37lJUu/fhYA9L51zXQq
Lkh6fmgn1Ta74LJz+QuWHj7b/gKXFoyDGRqtVA9miDD7KJk//+nZ+pQCfMqu+qDBfB5nuqMc/vat
61X5m4WIOGfZTD5hmLRFwbEZEFLH6UhsBWLHl3/0An5YzKkhY93mkl5SIvZuk9tkh9HH3ngrN9Fq
k3np50+L6dOwiF6Hk4695HFA/BHkGO1icgbsfy9/wNLjp79/enxXFWNYkPccVWiGNa4MQY4TVbCW
ESw9flpInx5vF0kcoImPd718ljQUB3bZ8Hj5ly+AMsWc1mHWro4YUEaHD6Nebt8nzfF25mOtbGHg
bjrkmsZNeOU+rqVPiy+c7d+swotR5HxMesZM+FA/+9tJfiq+Dl8bR0Pkplw9mhZCxRwibku6Jxv+
dArC3cYZFinWu7y6r5FYvDx6CztZn+3kcpBjWj8FFBQ7uZEy67lM1u4yC1otYg4RDyK7kZKyhPaJ
ucRmAlLmx5ZyWg9ONr9a52osVbzmsHBq1RLK7Dj1KE9TrVCQtdFEaXaor1L3giqA8omT3o43wd7A
C2Rl6BZfO51PnxY1pksDviOMXROIn6XUPCOz8OwpuLjKxbtqWjeuXmWYeaHr4mp0lrC4yDFD8VQx
KdPfxaGC7fF0uHSqP1Jtkry/GJyttICXqstiFjB0ug0hFo5cZO64yx8RGADjvVGf6p2x969w+728
gJYStTn1TuCcMRYj78HkmqHH0+WY/0QGRTyBODvYJ4xR2jVpqYUwMicY9dg+Wl0SUcvOo1ey2nOa
+ld1Va4knUuPn5342FzoUpDzKa3fH3U33jQCpuI/VuvmlCIUaHsdAoN/9BR1awbpthzxe/FfhuLb
5alYuCTPOUVamPs9iFm6FmK4NhRlX4DM7AZEc4dsnygZtrHdtTYEK6WqhTRsDiL3OS6wE2N7V1qx
i0fzFIOGN4qG/tlNIv+bypfQZsE2oNJTNKoZHg3Vv+lrxRlb99FMqhW80UKAnYPKA9u08Rqnh5EO
TwKrcURkR/M+bv+x9TrHkkd61AmlCqOj5d5CHt228r9xYcQcQB7gIRiqCk+W0/psF60jIeB8eSEt
nXBzzHgETFUbp6VKA11/I64eXYfeHlauG+kqvdUpRmBNdL/ytoU5+CgUfoqjrYJOvm1RBNZLH4Vh
16Ibb0FHpuQotfVfKqLiCIZnh540zqwJPvJK9j3ySsSk4rc27R+GEd9fyV5JhZYi2hwrbvQd1p8x
cgUdGs0HRO83CrBPROy83XgVvoq9emzXSA1LieMcMk7zPOxtpHCPUnKn9QizhvLe6h9QPLmu61+y
iTUBPrHRWoVjIcTNMeRR3+TNOK0aD60pNOgtvBcNc2UzLSQTc+i4wr0A3xFpql179OB1bReU8svl
VbJQl1NncUDL5CHLjMw/6jlq+9FzqoAVRTyn95wAohm6YPvLL1oaodnFqfbpxRsmh4BbQowZJfu1
yQt1JzJz5ZRZGqVZyoV2kdrlBV/iJn9hV2zidqV4vHTkz6HXQeKjggFh6Gh8n7IgTBl3yMF3e2zq
7jxnLe9Z+P1z1LUahn0/KLAwQ0VFYK3oSrwt4n8MPR+Esk/BQGnDoqtbiJiTJPo+Kbexg0Cl0w8k
jpifOf2feAd0d2WvL33LLEnq+lwqmpq5kH11g0xdGYmVD1Gn6fyikPwRWz99CKjxRNND+Je10+0U
J96rfxWn2mYH9WVSyK2c5uy+Je/lQ76VTtLKmbz0PdPfP7201Q0cklOUtxpLvQl9bv7AHS/viwUN
DvGR5n96NgDNZAi0kd6EGl5HJWrblu+kWfbuEnqR6j4k9P4Dd0R5YMxuhO+6CPvjeJhLJZCW6t4I
5S1M9HFX2sj1R5T0Lv+whQ07R19nuBEhYDrNoSVv1CDYulUOr2RVNmBhHmfxoBw0nzbvFHiMbmvT
ta+STHVQ1lQ3io3jyeWPWLosfZwPn0a3DFI/Bt/3f2n06Ey6lq6D99mGcd6nB38l+CwM1hxfHfne
gAUqC0QrCiezz3UZ7OK1ou2CwoKYY6xzKbYqX0WGYwhdjDpl++QmLu55loaFoi/BlESFDtmRBF6P
0gf7KOv2Uk1Dv8BNIg3DvxpWkjtVYMttgvnDIwALyzTbdzKMVavnPy6Va9MIHwKzxu58vEtU2Xc6
JaVRNuZ/zFrVt6JHQT7yshfRmS9DHF9rYUbvRHN3rQ+mK3bz68AEP6Ak6PzFSo/7R+CesxRLqjIO
iTQIE5V5+SMPgeCMtX1wzeGhTcETKkr2iFPONymJ650GTo1Dofvd5gaWyJb7HNfx99qAVdM2sXny
BhgArHTgQmGFUKUCJOyctAqE0TyLVlbNQuY0h5sHcuKrHrvyKOTUSdXHuIk32B1vTH3lSrEQT+aq
8Zmq1Gnby9yIQu2uVIZnbDDeL6/4pZb8HGSO4bkbFAkU4Sa9BX3ZtS9avO0Q5nhVaYAVB8B69cEy
cEU88a9rnvTDuFM360XzhZRiriSvjKwgbaBNZdThwfW6G0PSnTo2ry1JPRVDXMGykbWVqVq4Lc2l
5XXP80VnjRBjyx/heJ9LW3xkd7XtbSptJUVa2tvqf4M/7jxZKUkDr3Cz+0xI71Ll7ZtkLXVc6vPK
s0ioDLGqlibj1W273egYW+VoMCnGvr5pjpcXxVIYnAPL874E6SwrRNun1gmOwFkciGxXI+q+kROs
qvt+PVTaHGLORbgeCmLHUXaHbzk019oV93q0Vnxfevyso5SXctgkqfBBeF1zMEbBuddW0tOv15E2
R5iHhiV7ePtBzhKPSV9CgkbGQ4r3+DoKc2Vrfh1WtDmCTJO6dDR1rn9496FUfd2DpfLwgfW0w+Vp
Xhqf6e+fDjslGXB/AWd1dG1sKFppkw8QcZiGy4//Omppc7QYxXigpJMAuU40Dpu/IlpJr5Z+96xA
pGqwtHWLkocrhQ++FLUwuLiehWW28ssXUniAL/8dGUsNZb9VGJnSGXYfLKXT+Bhvxq2KK8Rq0W5p
gmc7OUWyw46wgjgWHBiuV2zduNhhnL2TpGIlXVwaqtktRwqGQVgxDREjuhLiqR/uXPnnP03v/4DG
Ugwza4PpndTpIDBcS4G+u/zohV89VzGPcMjWAhydj2PzBkvoMPjvXrzGdVpYlh8A+k+r3ja8XpRD
HBwzGedTkGXNGpTY/jJH1ebYraoLYqMqkMKPlPcyvRm8eIvRDhyxTYVIYZru9PD35QFaWqBzlHge
VsKoJ9V9EBIOtrG0Pvqjd8hOmRM8rV3LlqZhGsFPIwUhO8H+hn0mSePW9f+kpbmx47WS4sLqn+O3
gtzS1QR1ZiiM3Q3g8Ssl1Da6Zl7H9v/j7DyWHMe5pn1FiKAnsaWTV3m7YZTpogENSBAEiav/U73q
V1+r9ccsZ2KmJNEAOOdk5uNeefov3eqz1zhzh8HJhazXg/ersN+0urY/nv7A/60qERH9v1fGzCcW
ZAyxO967SwEisXfNSq8QA+lukUp4VZlyYR+2g7PXV4xBbRYW1iGRLAmgcTswQZGzJWNsPChGrrnz
Lghu7HNhF5IER6GRAwqZx4mC04BO826pcFgPebik1r5YN2g1jk6c0WuF+YUd9FzhNSNDbCxpjcbp
ClSfWyyyWwVO8wMDmvPTXYMthTl8BCfOo5OCKAhzSES39lOTZjoGJ6x8II9X3qXTtvGXm3mu/Wrt
odPw0rL1Ei2IrBHhyCIUfWGzaZNxDvP4mrb90k8+vQl/vE/wY1Tc9AsGMQBcMgABIG+jtkXs1UB5
ZddWod+9uL/9ntPr/MfHSNoqYinM4cAeFjqSCLlP0RYA2gKw7THBcWg1HqZns4iyUD4CM4vGQHK9
MWX9Hvn+7QucrRu88fuxNBGvYI4KAdoU+Hmk6tXcQEK8/0CNwginHgNunncvrQfKseOt9aKRkT+K
1FGkg6K7u60KlwNhDVcLIqm32I/Dsh1fHY8EkWgjeqCVHXuqOI4OyOd2mSJo69mY4BRoERkRYppg
73NBAdvwEjd7M8ENsE0sZWUCVlK46OnEPiYRyZ3HSsBcQgz8VUdzoAFsUM61bEABz5a3BZldsvXf
WwCsTVSQ/eLF2ptKwI7LOjY8F5W7YbwtPWykDTcN9HHlN/hy4DupDYGOWS8q8nkDCFPpb2nT3ZTK
7DZDprez4e00G95YzYuwBX66lBiOesa78ry9q607I+d6yw0GNumYq1BQyG37bh0M47sJWsLQeRFv
cPBfKKjfhnnTmvW20fXTYi4vrjvZSaOWxzLokizAJNabuAWy74iM2HzyYNga0RIoPyjt3zmkMBvf
3OYNmfagLiI4285k1C3OE/L3J/gkXesbwRY4msDYtVeAH6Qwt+4aa6jS1uNv8xKslWhSe2pAnQ5U
Ekh+I6sgaQl/bs3mJjfcfj15FqwOnGdRLgnI5c7ebOAZrFmzKhoYAhZj6znT5zw1GHQMxcn65P7Y
bTN92ZmJka2r+p3KG7ye3pylo2hhDjSgo7WWPIuhEB8iX+Sxt/jI8UI3wSvwW/2RPwCat6EW6HVi
ki/9MD65pu8naB6ti6AUcabz/axBmPS4/9grnkrl3tiEgBDq0wczQP4XIsSSaYQPIZvR0XXgsezq
fldp9lPwDCa3mcQ1nVbW4uwcyBJShZFT0vnZuiuGpyITQegsIPB04hOY3VVZB3cl/G7DVG8UHeYw
K0HtmpzPGiMwGzTRfJ7GMGNFF2IycAOP1hOY1ja8dM1jwFWJeMIC0jUWxLa0tw7V70T2d5aQu8rp
9zTIbk7nG5OLd9fLEvTo93y0nuxmeOaOThyi4diSxN5aA32Vk3XsAebNVLnBkTctACstJqhbYHBH
S7lsEifAkMJlrkJij7mxDGRs+gxcRp6xVBogCXOdbw1S3Y6ZBaw6gb1u6HGjYSO8K8sSHjME6A6Z
upsnUGCDhmGT6Z0+LBdzz63sa+wndRxVC846/x7m3ofjj9wLZLjavffo0gy9Tsnkfwrdss+1pYth
uWpQmGTOgty08sTiXa7saReOG+dCUpJnlsPNsV7juY2JiyZY85/6hRDP/e+SjpYZHejkoR5fnKgo
vWRyXwGRePj3DnjhJOafnTIWkXXcbiWDULjFtVf3qDQHV8Slkum/P+HSQeZcRzotVl/NDCexyo68
0xkjQjpyEOPdb5MsbOLrbKILh9ZzGWkvGqHnCpGhM3Iccx82f1Xfj/zqUel0yf+yuXmnzf2P3ZUO
FdGCgA5p+PSD6RyEl/nL1uYrVGEsmvxm2kMQOYW94cYl4p3BXWyv9X4uFBjn8tIWydO07CG5hK+J
hl3ufmpqIN+2Co7UDcyoHgFin1vLDE/cpPDf9+7Sh54dJ4bWQ+Cx0oBAb3AOPZSrZmMnQNhcaUJc
eGl+N7H/uJ6tbVPgkexTMsTySBcOUK555X289CicDnx//Gk9m4M/uyBCe4BfS1VjU0MmNJ7xf1+Y
35Pxvz0KZ+UFEwhtki00ksD5xb1ZrGopVhOO7Kk5sDc1wCnr82OmqRlpY37nVL+wCchbgAQ+SqzO
YWDqW8eBdbfy1pif7BhFAFsLaxuQx7VTgYjsDnNs2SDFgbEApy2Yd0DYXgsP/T3d/tsPOFtW/MId
GhacZGeBt8uNHOnkdPLjTi4/QMd9IPVw7dQAc3NTfuBM8QAly0dvopXpG2ABlaBGh9nUvqBb8tQR
sz2NnlInl6u8UqtGN8DTd/6RDMPGk/Kj7O1rwTqXyl/vbMWaegCKg4zi6x0k8ofFatyZx2ZvJlVC
4u7KTnHhwT+XwBKEBfkGQNKIX1Ebw8q3BQ8SUbdbd/ky5hHwp2zLtPhveRv2uTJ2ob0rsxEfp5wt
tDxhC4x1dU2ydWkBPlfGugHMc3lA2dq6y+9hSl2dOrrk0GwwIMLqey2w+cJW4p6VOGgmikAvGVur
+d2xDpAehvYEbtLzv1+5Szf+PPcc4dsD8t+xGLV78uX8OlHn8PrEzbe8/f+AAl0o792zAqa1AmSe
6AGx5xgaw18IPhNq0TlCmuCBvl1Lofv74MM+V8wKq8gmCmjaWooeuvCu2rC8OLAW3pa2uEVgw2mI
dmWVvXRfzpaqVtg+L/tTqxHEMVzEmCsZIl8zNtXnlVtz6eecLSZZ7Ti17yDY1tjivUBaCOjGOHLn
W3NdruRrfmtidkBICCjZ9d3+wu5xLpz1GZ8FAiPKdUn1vlDWzkBow79/0IU/fa6bHSwOxa8PaJ9J
nypwsW3MTP/9ly/sS+dC2aF2kbmhEdvjU4wpxwcbNEinvdabutBl+D8Jytjs5lktEHkj9B5to3nT
3pR3Wexi8hpVRzOyoIdXL3Qz3/7751zqHp1rXJtyMXzPhHjKNlEWhQt0FvyGrU5PGA/bT3t1WmPg
pHTf7McrH3nhDT2Xu1rOPHEgELCcDch9rqmNwMjSSjC4ikWtvoTX7zStktFCBgw3vgLH+qlg573y
aFxaTc8VsNoYF2UiXBlnIg2Jj/9iwihIoyVFMZ5HbXRN5H7hnTpP2icYxvuYj6LblxuJ16PkI2EN
5skQxB6Jhurau3vpWT9d5j9OSoMaJDof+JxTQt+JtVbxxNchirwZEYtdnKcNT+Y2/ffdu/T8n60U
bs2coetxRLf4sz+lFr3p1X/802cHg6VzbC7Aw1j7zbtWWWg4+wHBT//+3heu0nlSyAJ+G6t4gG2h
f1zofcOuZUVcuCDn4SBL7yleCBsX5E6ndIiD1Yl27CdWnqA9l4U9OFDomVy52xcWiPPAEKgqWguA
IfCC3Oxl8dh9kw1bdHLWDISjvNfX9uoLldJ5cohpg9HhO2iykLUDIHlxY2zc7Wnxub78X7pwp3//
x3MLL4vfcb6gdWvN0YjOgVPfmNPdv2/3BamVfR783QaDK6WB0mRK240bo/cU5V54ko/1fVik1sZ5
QNNo/LDCIrnWjb70i85qFmeiJQevk60ZEdGonvvsQ7jX+AoXTgHnKm41ZZSBconauAXTfGMKEbbm
jVBfVy7YpS9/9mLTeZrR4ESVbwC7E9VvZnrSkFTxsC6OE0lOppzrosFLZ8FzUffQ5YFYGKshhDAi
vJQITEtHoO7thL+XVxPCL/ymc4F3FtDOZx2umehvS+tlaOOyfv339bqwnpzruxGCtriwUdbrfkY2
V8dBpt38+y9fUPXY52JuVi0dzny0WfPB3RtF6YSZhUlV1y5PqjJXJgUo1qWLG09drJkqYxuI23gq
ya8FEpnQUU44ecs3Y54fLiAx9BZ/cH3NYjqa741GEtS/v+iFGutc5F00Q007DMLXtWh3OkD55iJZ
xvaKJSKSbOaaqBhIh1UuqUj+20eebvQfa4aUs7YDC41W0iFHYG78NBPNXhfuruh9JF4hd9rvQS60
+JWbcWETPxd7QwnW8/k0X2qH8rFkwzvSuqKcZg+sNLrQMd39hIHilT3qgjzIPld/Fzak5a0EVnN2
m19uaX2Yc/MLqM0dPcHoA6+5kxKRJqX/LAkAEErTa+PiS7/z7BAxZQUy3CZ8MidAgnvl9DL0IraX
dmtIV8d21WJmMF25ixeWst8P/h93EWTnvPeBNVnnwauu+9BwQdFtIVAyiv+4K/+WFP/xEXw2QQ/l
6PQhMNjZNjgVySpxAFL6wSaA3Ktl3a0zvC9XXoULv+hcNh7YTtbK7pT3DLGdePAQVzdUz/AMX/n7
F1abc8E4ZhasGwSS8Sy082f+ZdAr++SFFfJcK64VmpLUwh+uZ7gzqjnU1sayvSs3+tLXPl2uP+6C
QSztIaqyXjttnnglIran/EpRfOlPn60EleRAvxBUSq1mkc2HyLz2dF4qEH6bWv741nOv+4k1BJkS
6CBMY+IkGvziOfLwzyAkXu9VXDjM/f4Cf3wQLYXZ2CrAQi/mA7zgqzZQFeIr9cbr5AHR3teCCX/f
zr80C39vw398kjPPue0jbmLd9WaXYm95nwwzLYT1LQtvj6DijVMH90hwiJiQ67Gz075s73oJCmtR
dKsC1lmNQZ9bXQu++30x//aNzo4bNrXbDiGN7e82TQ+Cl7vPtyyybvwVoi1hM73W1br0hJ9VFW4J
RKM944Ogl0+6gGzG1olY8x+nO+dqcLQW88zjaLaS/L4DIpDLZaXz4Mqp7MITcq4GH2wJSJSHUrka
EHzbEaSHqQpZBONzNjA0MtFq/PfGemEBO5dBu3yYrZE37TqoXgBqKvOHkxXRGYcrf//C63qugnay
wBtdirugnV/cfTWvHZYufe+zZQA7MrUqVzZrKzdvixnUVHu5r2q6kuRaXPuFY865xtnobTFnDAVe
UQ9VaAzeoQNpI3TrPma2WA0B0gHF0IZ4QYYrB4FLt93+33VzcJwWEnezXRsInleNG8Q54m2MVu8G
yiPhelcOsZeunvW/n7NUwOASpN0h1HjHd7zemtPh+98PlOP9Hp3+5RU/FzvXBSbrrovm2NQHew8j
EqMz511nDEejm/fmgvB7W995tb2hukWsv7Mtszp2EF1aZ+w185sF0okBFgvKQ1tw5LFkm96hK3My
kzoXt5ZCW8xzbgqNLFh3LsJ6GW49zSDfmLvPgvMb3QFAZwRVFnYjSTG8zkO/BFRlMNCHKRATVbm7
uQhWwgZ8l0JT7uYQYxtgXyNU9HGx7aPJ5cOChKeIj8vDDLUbtB4I7FfFYRymm9zit8pqj5bHl5BA
ChEOHqRO1MpjW4ijnOWWVsO6yardyPwvd4Y837byu1LPN32e3ZoIQcMoXqYUrEnT7o2QFW0ZtqV5
cAL31uXowVXzQiJVL2uzK6F9ycd7A2m9u8HRKyp1Co7qS5l3a4vydzF5B6914tzrRNzPeHm5NcSk
RifXcqqX2i/MuGcWCyfL2yAJI2Z+nzZqbECbq7+bonQjVgU+0shdmN/G8VcjgveBuG9qgahV9f2h
nIr3TvQPIwswJ6u2RHG5WloV9iPSkF149KvcTkQJcUHpge41czfKTXFPS2/LgjYPSVBYiN7Vr0bG
lpRm1YFlip7EKkMycUj53ZzEIhtgwrCdrbI8KyqX8bPBz4qC0T1dZfHRjeqVd8ZuDoKbsnFFZHWA
hHJFm2ipnAVjNphgXcvzooWSdKyNd6BdoKCqbfTi0MxwTMR6jqBqOdZ8J1z2PfXODeI2d2PXvOWN
xYHrUUs4l14eF3Wxm5HzA+F+ynvaxLzyAcyyywfFiiK05v52LMST7YHE0znu7cCr99rDPoAk7NnT
RiT68XY67evKmdGSa5pHJw/w33rssUSezMFul+mpsOqvYWGv1gSdXDc5YWX3XeJ2+nGuISkhOPsl
piXuB0DHTuGYD1ZpPpSDt8oD66cf/UfZ0V2Z+09ygFwFewP0WEq+dxNUKCUVoAgW/g74Yeg13TXD
ExgAC9VZ9Yp3MO1UvQU3nTOu2Nw+ORUDpqWtERSObOTJ0MDqNR+MkB+M1N4Kmn12g3bDJnc2nuva
T4h5Pg4NsFtT8yRg2QsbH6lrinlRm8l7glZ8BO3cFhaYox5HOGazvoy7wos0WHmxg9loVAQO7GbD
8MnwJKfQdOwlEn4S9Nmj0cyTrCapaMc3TaCgd0X2xnvIcdG2xpLrppxQFdatcexHnUfTwDHqU/hN
GfmpcJC1HWuDtFgPc1oUiQCZ4H3IdkAH4tRT3mYeyCHKc2GdEuwBdR2JGYKEak86kSpFB4xMzSNv
btUhN7OkNF0SNrR/HHmemqOxsk+4UaPcZpltRCNZHvFyHHxCVhWZTwA3249MVtwKGny3k31cgnlt
t/mHyTIPQ+L8oBr+1FNrtwwNQMvCf4dlYDXkyKQx3eCW5xRPzIzmyJgXNw5vXoT2kszVSdFb9yzz
76vKukHaD7RTdRbz3kOtX7WhPy3vSEBcKZ49ctk/8BOL0ek7sGjYIsI6hxa1GAG+4cgFG+zsbR7c
GMLDjfTKRAVwvyqlkpOXg8jgUJUzQ7BnqyKYjSIq5pdajwmSZE+6d/lS1OaO1MBMKT7A5KAK92t2
SyO1quaG+t7noko31qPayXo6lpP7RuoBcwzknCFx3BF5BMXMT+mrjfQlkA8F4j4wE4A1zVWhnzk/
s+Y309jH5iiRVw9dXjaooze2zR609Aw1ixEryo5ejjyUBRGzZMRzMeArw9KBVaT2QHCYUJepR49a
CcLG3wnrPzvLgjXJOi61fhysINI82/kSESt58cBpF+WFtV5MhkWgmj47gL5VAAwrXn0gaVRs9Oi8
EDuLdIUFHQWIRb24oMUzVvmkrKtv2btJj+cEGgMjHfDOIvV0Bf1AbIJMK0AgGswqXdg3gOzRXHlZ
XPQqNpsqsgqyn9r2Lpicr+UEKwBHBIQIO5LEe8LW24ckn/dI60qHoPzq+zrJR+e+8umn0T53sPQx
yz3Wk4xcOW38JUvBGYnUSeRPgBnDosZNghz/uqWh4bPE7DUwHtoOBw6WB1mioXGjRjkPg7DlDQCU
Kxi5E7v6hcDDPsy44lEm1Rf3lltVYVTSGvtyPi1J9RJpIu+gpIw7TDeEKLECul3I6jYFCC9i3lyG
lTYwt8TguvZPS6+f8AIgoZKHSBuFDTZbGQaRseGPKeKJ73virSiT24WUX5mt4mzMjHD2zG2Xzak2
i9vAlquJ4iYTZj9CR5OKzIpqGTwgCHur+1P4CBkSlXdbk2BD0QgkCC3f0KD0OV4yjCBHtwUmxKNf
RirAC41938awdZXbLqZtOm9g7sCjoIHAhM/fnskt3KpxB5nqEtTxwOcv2tM4KGe46Y86EKEz//Jd
eZeJAzyb6UjcFwHs5OBipzHz99ERKfHILU6UR4RR3FpEvUMG+dj0wEIhjsjlKhYBgyazXZFiWUvi
wBtuJQOxylg04xMZp0j7et3m9cpukXUm/OKgveF5RKq/tisHx4f+XVTFXb0QEJScPtUl2S++hf+d
v5RYtLCe9wmx5d2UWZum5fhFcHSOBj2pYfeeScvQqqE59QNAPdpvabJfnRT7wiIQjvKw1M4+sIrX
ocjvMjofNEzD+PFq0znVaqjFKuBWqrrpyzTIwTegBpY+BZNiuRmhIoa+aolw7lmN3F2X9rjTrfFp
DwWup+09cNv9KCcfPkmriJhjLbEvm2crI0jZ7sYvsxhvnJ7f+xBmsqkUkTsL9HNECYolqZJO0qPR
k7Svyncye9ugEj9d7SlIGMw3t8ANR7cWdPIsNP16xRYDRIIcXtaTanIe4F/E4aprltvWZSmtnddi
MJNJLI+VCzmwP5JwqsldaU3xaJXQjsKyYYi127ZtnMliLwzE8xcmUkBpCzkmkV+EDTujmFOU9cmi
ofjik9wB9JCtVTEFbxCOMjecOxBfoCQ2IfRubgl6MSFwGKuZtscZ2yH32UPZLchb6tVaKHvvepSG
kILewku2QhHSJ40l1h5tQS13ITKebOTieHOfrWrfdJDbO5uwmZvFY9dODeS/bFeB7YFemzfsleu9
Z9kIlTakaPnkbAeirJhTwz2dOfN23YKBVwzDS6fUarTnH2fMPxfttAmpzW5tLLYCDk+JeLbkraic
lQ/pWjH4+0J6j1WHbEaPLc9jBk1MDYmEIlmsSm+KecMOjtf5T5MmZLc0XP7gX6N/jhWQyaaMLZz5
ex+4cKGO1aAeCbKl62U+iMWK2CjWWst1zXgMtWYSLO1uavx82yqzSL1xdBOYXCIrWx7klL/DatNA
ilu+OFlmpfgaWGq6E+fElFgU5zaeafELmIIgphlc78TwZFg6zFuPdTNHeCDXJFBQs+I4brEUG+4z
s5cOifY4zdb+PgMztdUGaA9myssGVYq2kmmptrZ9gnHSL68KtkPjbZgVIDfes+9aYhy9ygWT5UT9
Qft87zHrdFURmilbAJ+r1zJ3YjzUh0LkX71tJgDcp0M2HlrbfBmb+lAsMi18KOshla6iwBkeQKBN
sfSvs0lWoTf6SEBx+u1E6AcV1Zg03DY/xYBbbhVySOzWBCdDHPKlfuxk9r34BSJIcYKsxzwJ0B1y
O+teFG7CFnslamvbds2vzLY0vrOA0HnSsabzyvD1sR31fYCSTZTee+eI40BbGyWHM4NWCCTrrNsd
0skTZMVH8yzX5oBdx2yndZ5pJGnx+lNNdANd301JlkTNAOOYi+ZJJvoja8Dw8ay+iYRsHy0HSYON
80k4rj5s7Vsjm+e1Z6g+tWulTtejA0IHhOise5qK0kjs2eIpVmwEnUhghNAsfFwMY0qZ6iLdVI/E
KO/KU382C8AN0bXAwLzJZaoGpNwB5RjhviaOkUPwp7MbnavXIS9vbFBrEjmrx2zy2xXWj70G/eZt
ZM4tuBr1ri3lEqMLMYT5yE8Ejk6vrVGjvikLeFgDvqWuFy9IX5bQgobQM0dNh6oLmQ5mqlrTjia9
3I3OfGC+PyGGwa7YCqs9NkrEkbIZZ/FAhZkwkQAhcDjocg9EjRaIEUjME2VA+mur27wNgtuSD0/t
71oueK8HUj4blW6T3idbuNzSnIiV25Mcq77+xpHtUQmfpQPAqCxvHhSYmkULpwWa6Jt5Zj+M9TfL
hCMOUvtlQA95AeG+x3HlOPKEBuSTolO0WnK2Z04W46rvWnvcQIKzggkCLBvztjPVNjcaKL6yJsEL
8MCXYoeV2LoZZiz/GACoftjojuKq+Ei38xBBXlbbAsMqSsqoMQESHYOCJBAqdWFWZM8A/yLumfGt
kBYEkCWd06xTn5MuE5vWkVHkX2ibkzXVqCoDifAQeFk47/bohKYWKR8KsJeItlYNPjjrTOyKzr71
sLNmzrrIkfqK+uUl4/IDi1q5EUbh3qGELQ4WnE9bUynvXlRNbNSQypjBMgJ6gIw8x9/XzeKFxiQD
8OoAdoKDYxxg3pmVk1RddoNAwvXi0D333B8TOqIC7x+XiP1gc0qq4Ist5l0JihXIHT9Ai9MEELK0
rJs7rbq7cib5QY0uIDhdd9Ql6jzV0EBHi5A3WZBDtdOzAJWrQ2Pc1m9TNU5sOcu6hOkgdmprR+sm
WMnJs1eyZP56ngtEitjzg66WAwfKGg6Ge1KKU+btaK+HEeEnQVFuGtNIkBLnP3KK8WJFZ5kECmVT
oMfNuHgfjtYiIg6MKrKqkyYobsol2LFKIn1m1CIs63bFENbWZ91G5+MKDK6b2am/IF551kptFqf8
rtUcLgxVf24jQ4LjbMKd4yn/bxnaJB/sb7spN67Id450YrZUBM2csQqZWnbEnT8N37jDg/46+tlD
xXxktp26H8zsEgYpnt37XaKmacNhpGGwywDpijVUIK6i5eCFct5kqEFBBSMmdqrKOsB3MhTAh9Hb
gGk4X9qHRrQC0xf+VsMf4Mo5bNny5vnF0enE2nQnmAZoXwOrgdzCPIjLBssHdZcsmn0COtmI/Emh
PzWob2EDSxS8SikxhxS1zC3zs1DzdlPM5RH72Zp49nNu5w/ZbKEM9L57j/kQrY6v/ojxv98cfN9M
W2eJGZabyDUxdkJancRWgC5MfTfY5NjUrY4xSNwYQ5GisP4FSnnioEUNf0eU8XyVifyupQ6JZdC9
TyAJQDC7Iqa5c/16V/bVCyX945yHEzFeSZndu7YR9zjJwNYYdU6pkewEabZZviJMDNEZ4+2yVIly
wPNqmd+E/eyuqnxZYSyWGIBJBZP3U4423mOsG0ZvHKQfvIqmr9JTCnbrCRxYnHHdE43Bqjcg+MpH
KagxEBkKjhqv5kgXMZEnLmsR1X2AikBgHjEHIGtTm70YNi63OQ8wnkncN9M1gZcV5D2QZiw9fqzI
gmlt4J84ksGwtjzQROAnZscZyJXt7FRTSNUYACsoP4DCqtH3cJK+I6Ex8hGLgRd3DPYKptoIkOUm
AdIp7RuyGaYhxSF8xa3iqD3UkLyon8ncL7tGuDs65R+THg8BYkLDiqO711OMPAsX108RtQOlYL8A
FM6I5mgJmHNiaAP5sb3lh0Ud2HDxOOgtaxdKNfSVUCKZHzYsdqtxWNIAaKk1vHY7026jDLMNv2+3
qG4AmKu2qMueoANoIlmZ9zlAvDjOgaJatO+BQSjaGCRtGY1R+9/IOTuaQHlFeuzbyJo8DXgWe2UB
hszj4qyFQUbIP4MD4l1WlTD0naPpLdxl7cYjph+KEpahqbd3EgvVnlf6R7GuwU4IoyAuMyo0E56o
eir2fV1/ZF33Oip64ys79n1IgHFiYUvz4OXW21xUT5LiEju6RXZdl/UJ9XAvkMGINXdcyRot0WHu
nnBnt53T1olssYuOnV+ltuyA6GHZshGz2cOqR3EcZ6yMvGnsQkNNOmq5uKOdOExFvsWXe1HOIk+9
3iKSOXmjNfjYQYatxjWH7xEuQrjKqJ+q2tyWs9gxyd7npVnnTR73p2JtBKcWNTjKFdS/mYldQhjI
iESYE7o9yWzIL2kEB5PnG6noXjvVnlQ4L01Nz0NjmT88k23kCOS3zrZNj151MIJuM1SdhgNRo+PH
jyVghT0bnisb6x2+4KmUlmgxDftRYuckS+CExFeHFt1yq1sgZ+rqoxbj1zTDlWqi08gtCv5Xm9Dg
oW7R/vELnYw5XKT+dBDlN2Vm0g7VzrLbVSnwPNA8ruQYaYlquHueTYpWqnE0cHRv8YQMfR/VttwI
+mqVt7YBAlkBvFMJzWYO79uQbyb3y8p96J9jp3ip6WNhN1FJ6gS19IqKjYcAl5nZUTDXe2IBK4dF
DDq22cPfRtimFYi0RWs2b4KodMGnQ8+3HGlqo19itbHb07TL0C0EQmcI0PXOY6AQE1ZVMXOR1maA
9VhKL5aLv7K8owcigOoSktcHSdB+ZeIb7MoI5V+NTGPnu6h6LC8QPBDnY/bRUfenr4ZmEfAwunvC
Qe6jsHSssAh50FtZ3DDAKXQ+JzuD32N+xiQirOubzi0/oMdeE0BRF7uPhxpLhDs/zO58dBZvgxb1
W14sHXwm5oo4+GYWRxaSbYXdUIalC+/8UoK9PQePbrmsFzl/lAyOjJKszdyDZmmMFDPD6v9RdF7L
jSJRGH4iqogN3AqEsuQ8tm8o22uTY5Oap99PlzO1OzOWoPucP079e+ObARgvhlnAObF8pegk8/jT
z7KDNYwXwza/ltx/teVZ1E+zdQEoi+Ti/Uv1mkfVLc8jn3PXNWbQ9c0zosjAHMw3rsuHscLbVejf
naperQm8s3R+awY/TqH508Wp2rR0zSfjJdcy4JcmZDe8mZnzKPSJJw9rDGwFCSdtFlbDGiZAcTmn
ZF0Z29Z8jy0KoYyBQqkqKIV3nEztaWy0UMj6Sbblrl6+tKqNKmnxye0N9T1KXl4eQw6IbUXERlbn
35MA20SFPnCp2bwW1hvVkvRXyIg7hpse0J+Tump7xofKPpRuxrauXtCSRqXw9wNvdyPd8B5WoyHb
HrR3g2/Wnyn+zHMiuxM+ofHSaFpYseBnY3cwLAo4oXRASvm+viXZSnX3ljbWtsyqv5h0QzD84B7Q
b2EDZm45+WwokzjM8xShW9Y1/WlI6kc74Z7II5t3uGi9U6nXgVL+oabVCtjXuzduPraQEG2vAsvS
DpnuPWAq3vTDvNHiVg/apfyP1/xUpPLYGX8khG3H0tunOe1ai/nW0FiVL25Y0vESDmvTbKqZoFEj
u/UTxV3j8EmSyBKA+r4PtvGY4AneWGbx2A6QZV6zF7DMNKeoeis7nN4U7m7M2IiazvhaqIbMlhKl
YfJU9xzMqbOTrnZRq8qCzgJG5mw/mMNPnff/dS5ckRlm7QxVZc6BymKGWGIHS9AqvPqK9YExn6fH
K39zbY5A/VCXf5sGfajmbUwWUgvOKvusvd9seXdjD0R73HT2tcntYJzTx6Z6TYySL0zxqvGRr8bG
Q6Vg8BkVltirdSQcrdhK/8MixSur5cXnnkc3yQ+0HOfaucbpj2uSbe3qJ3hjbnFwSa4RO7218z/L
3BZr/KIvbjSInRAthzwpmbpdBbN8SuazpeKXvCp/VJxQ/tIyfg9nTdZeUGvjd6y3G0oIwrIgIlq+
rjavl/3DdBjYoMZe3D9oo8u/Ud9587sHZyzHb1MXQUIdvVzIZ4ybQPb2sayBtwZ5nWttw5gKAJTM
oLfv42ozwVn8aTmBDmZYTvjk/adYPMQ5duO7hD93tsNc3VgqtPbRxtc223SqGWvg96wvKrCNSy1Z
ldJ6a9Ix2Yx4igcUIUdvIMzNE78LOWgd/WFLMWxWxhVpmxGXMS2Wzi6uVFD2sA3d1aVtjO228sot
Lu5oIJBtzOJrbamjRWCb7nw4a/ev5BJ325F3ixASZ7+YMav7o5UYpzbp9oXQDoVDn2JynQed1/1r
zV9MAnNLUYQGBP7sFqfU0EIzrQIHvDkpSMJL+oAr95kDJuo8excLM5pAWb1Gnf3EZ89iMB1gObr0
1OBomPDAgb8c3HXYVcO9gpvvTrGnLFuggVB4w6Wq3l2+CAwducJ4PsLro3spH9bEeahzvkNXBmL9
NyXFRqv+ash/1aa0xenhVDzOICMQfZulv1fbfSD55+J/Wso/szquxquX1tFg2EE3ko3RHKrOuY6E
PrYNRJn/R7/ERviPCUNN3VKP6Dw7HNjufV1YfR57fzdryWkddYa4d6xTYdkMEemeW5SWhA5+g+zv
5n648NvbaXQDbQaPbs2Lyu59RBajkoK1Wmp6kgFlxLuNLx5CA1YComANDSs5dyZjkhW/LK63U8CR
FgZiOss3JtN07d5U+mbYfwW/EJYHvW28uwZJAlN9GICYfaAdMfnbohZhjvsQPotvApYHb6HYVZrc
9tUUdeTAtaMbdhwyeftpdnSb1m8G52vnTsfeS2iTeCu5/P2FQ8EimrzajGgt8gJ0ofN/hyXeT+b0
ASRPDIbDbX0PN2xP5uJ92nJ+saT2RJwU6xyeTDinfJN1nB9r8+krFsQ6IwjS4vbldkvBjMsEyjGp
ObyoZB2Lr0ou3abICt6gxtgUdnuHvo4JhAWlx9HqLSdy2zh5p0gwE4FkbXwIISuf9qWiFQgCYvH8
A27eiGQDLej06gM5JSIjFVvbZgIDT7zvzmMbSd7XvkFck0ZNMsrQ05d9VuivY47lpqQZ1xV7CnZH
pwxTiexeuVs71R4oBf0gunEDNhsl/XoqK7kzG3k1XfWvqmTUownsRn8D08xjVMKsOvkuWb0vYVah
63Rbx+dyohI8NEcBQN7fmpoYgGR6Jjvjm+VX36UdKc2sdYVfXp1Cdrw1Q7YljOQ/sylfCkLPe9vb
jjlwFmE/ItEvAIJRPxDKOPvbkbU6bcaDTduTJ7MXskEeMs++9nn97XZ0//n+s7DGjzypdvcpLe8a
DkBzNxAauNbedp3scCRsYlMO3RNryIPnuY+5RAPG0ySzZIq8nurYDBRUqubGpfJsMijUbbHRKa5c
TSvy+LU7CAbdR99uXkciO/IaMbIB3ppxI0/2ThjTSRR22BgOV5b9XHfu22TPUdvSfee0e1RcoVqs
cCybIlhM61DeH0OazYnSDUjACBwCKBKNYM3q/qw1jqIy812Xf076X43+w9MdFtg5IFmkE962AhOY
R/bgUqIeqPVAVPhpna9eb6+tVg8RSZPOZvbvgNH8Pujj1+xDWzX9h+1qtG94bD3CSbvjUsWwwJbD
3WRfyOggQjtjcJo465yxj0zStjaDoKZB5wdBBjPdSq0nOsY03gqdFI/Rt+5sISswZ5SUz4Ybo3Dg
XTqK2vlEcDLe9JIHWq8BZbmeOmQqxHVQKywb7eTYZKkopyaNlpAqRzVbWSCfoCAVQ8X9AU9H/z/f
MCEzKkfw7CKKSKVwoi5Ov9EgHEcWYUrHqDBIlmhZ9P48EbLim0YUe1UW2I6asb03pPcYFrR33j/0
HXEhInu2tJaHnnwjJlyQ7TbJxnDiuN3FvgWqhYEEkz5yGypnw8Ks5M0xfft9mtSeT/N1Gpj8TDix
BQPgtrLLgKA5hD0x8wmEfhesqXlQbSP2ujO+FqvtbOTSIucq0W8YRsDHYW1sS1E8b59aaVGL0a+A
glzq8Mvisir3zwIq4qgJHYSzsxw/FmONFj3f2QWJPTasXm2cPJvPQrrR0tgnrXDPRqEfkjURQW+a
P52xvCsF0N9rkTeZO51oKgan7qBhld1IWLeO2iRLMh/0Gc32jan4rhUVIGgjvNiFVulYqrIwmQCQ
XMP4blvvVk7FS+H2DKEzLu4kErkJ4+VsjcXlagQB9934aZgUXYD1QO+jeWgE3o4RqC1vYRbKFZRG
Tg3ejNjpdq1WNAgxdOs6m2CQpoUESboey6Vu7lxwFta+6k86XNx5bEnSE2I3yipBCR/sY9x2ryLx
dpWpXLjy5GFy3XwrK/NqzDAl3bRPhzTn2i32bbkGSzc/ph1JLwO8JNRryEUSZJ5+pEfq1UzsR/I+
P6d4cF8dQTu6KtxdS6rPIoQTgkUtjMWcTAS7XN1OpNRPZDFSbCoDhrbD8d6DATPLTUMiA2VTNq9X
T6TVbddl5gPAItLbDgA2+IgZE0kzOWaCyr8noSZ3eA5t58NL1ijXBMTPeK2WbAjJegzEMO7w469w
vXEXVqX5qBqmMOGoD77EbDM1pftfp3knUw1oEcD3E4Lja7mNK+4Habe/7BHhMOJVJ/RF+c0hqdcD
vfdXQcJPqrz0IiYR1Zr3vDTW92qa17xbdvz0YdkZb15TXRIvHTkClf6QTzOlSd4I9WWkNunR8uSU
9jFx0vfcSG+diD8Lhqlh0V/NitAiyaCfWP9lw3rhFWRiyhT6OgK9qml+raph46n5w45hS/VcPYnW
O1tJfxXIVwST5AgI3g/3awvNct1PDwTm3BxdMukv22oZNosrT50jjqKvNvRcAnI7oWZWF8Ptw7Ub
90Vansa+vXiZuR/q/mj0drimECmaNzwXa/MipQZYHX/q80ruyMIm4av8Xz2PB3PR3tvKechnnoXa
9vcuP2dMBZ29WP9WP97Fa/2vMJKoW/+g6qO8tXat1e48BAgcWQfDIXlSzWczV8Hs04sZT6yGQu16
fXpeM3Eg6fmE9PbD1OcLQM2OYNWUdaEmYy1lNmpWKlTRSiv9aUr0x5K+2ToZXtDu2RtTW24Dq4QL
81Uk2q+bElY0JgNGIXWN+/xQFnjplJ1vVjf+V+vqpXLZj/zBOnud8dzkcM4Fra6uRmalLuzL7GrP
WW77QafNjP/4JP12oLlxfkHpd02M4qSP8cEw9IPs+sd5HI4pMiVqb+ffsSgAdSpvZMcrXlTqDjgr
QQZTTr8h9u64yfihVxry77z5IwOAQPVVOyqJJjy3/uacUC642TfUCjvXKj7bWHiB6OqzYVjbOB0u
BrGMW2uS/5mz/eJzBnHrrQVcbPHStCOkIIW8B5+EjLkWEenZVmA61XFWBFSv2vzBEB4YpuAgGegY
qsrT0DsXVXWIMxq0LFo+v2X0zxaTd4rX7ikDKdPHsyEUZA5M1NjtZP3mTx/w9YbVb+gNEinjSxKf
Jpfwub4IiJLm7Y0Pc8Zc1roHV/O2fq6OaU73ndsjsaHOu800foOssjnZmpUZzAwYql2DDgxDM673
67eo2ATkRV/tU4mR8K7/WFAhmeP6OpgjfuXmbHrek26LY5/6yGn6wMuB+XOeTZsHbHD4Al32gtiD
cK6q+qldxA59Fnx0v8VXe1oS7V2VaaSVDFmtOOn+cCH56cXQ50dRiYn2+eG/bs7eFxE/s05QQbhK
sruHIpT1iKhKcOY2iAF6mne0BJHrzBS13sncGKWKmeLlbAj5NtOBu1EvXoE/WRZIPAlNM7mpgntC
t97sWv54lXMmDiea4D0Dmc5J6LQWKnd8rYJdu025d63lvEArgbp6m2yE2QBnvY3DFDYmND1jaiDc
eJs4bUTZ/UWL02SXgeO25vya6WrvyqEJDKt9r6b+MU7ySHjT0bf6r1KIH0xOzm68jzUedEm7Qthk
9sJh71gPSVybGzu534cTEsOpXG868bcbEyTgtLbDqy+0q3QB78z+ssQQWqXVvdeGYHLL5NHxpr1w
zKu3ip/4TqO1jp4Hqbs8JOM6Bd2MxDHWzAgryH0Msz3Ac0uFhiRKxI7dbz+xX6wF/+XK9yA3hhxZ
QrWdNQAc9C4EUp3tciZinf1jWpM76Tx/gcpnkJ8+7evGxcgmIPlOX7JjUiwC6LfMdi2z/951jBs8
75e1tsABqR7aWXnMBrj1tBrQRyPVKtIi0rNXPEFB3C1Rn6tHX94VM71ynuiO3S3J+mrpDeLGdOWh
X95gg05ty5Or/POkBGg8C2mhJ8+TJ4+aW0Mt62zLBkBX5iXf1b3cpJ7u2cvxdrUWvn+xvKcEgSUZ
E4JVsq0uQxYWIL0EgfIOWljcTS6vTCcMcG3iTVF5v2rRjx0KTOZjH7kff6M1nrvMYIbuGxd4a/gH
YL+1UgP1sCwBGYiQ14Z/rVfKTeyTG6fV3YNR2ixPsb/T7cENPLfe6noVCb1tgzzlKLGWUFk5q2Kh
vWnJPburkfRD0Gick+Ve/cguvRUrcKubiKfG8HepcF8S2e6YeNAujhetH3Z0z2ehKlv2dh620pz2
vaquUptfjdG4UZn06E/GbRYZt8by6nRqb6X+g2J9gxG8ljEIoue2oW7V295JrqXRhzrLgyRPpXN6
fAOEsSFZNSQiO5IBNWPc0VUbAFe8l0UfOmtxv622dHMdF02P5sF6EPdCn0REcV4d2nE4O9hMHLrm
WCiR9PKSf5dxerTt8UnSAiBnr8d17N0A9E7mhKrcKwyYbMm7bndTVMUzKub+SiJdHbqt+x8Gzkvf
cgu3RVfA4qvfVZSHKs21CNzyde4oy3NS8W4tHLvgzm6cx4F+Bxd9b3ywU0vfjq502CqRKDW1/l7e
r3jOs8e0ldeit3JUziMyF6oMQBshKIqpWeAFWRaqev3XtPnBgXrRG/IlVN3sZuXwAo/a0ZbD1bYb
guWgt8x2pyXVT2Zp71nP/3+X2YsM4L3gPNbig/JdRslF8URPyzbr/FtDEa3FmxR0pjRQX+nn2TJ+
xyYj7s42awAB+V8GdVRk8lLm1Xfuwk7pjXfVJopl77jGaCUvjpk9lmnmoni0y+0k4l3ltKjfyqvH
92EzIoQcw2HtjLeC9vJ6cc9j0/7zSr6a3D7LxI5yJX7sSvtdIN9Hjk5QZ/h+Xp2ZQ2DAtZ+W+ees
p5eKgx9FzYvNIr7l7/sppvXMmrZnBQsNf3gyqZh1inE3OzYXuYxc/vmrIowP8byvEIjY7mHkdHAk
2oAhRT01JiiNlrd73o6VtQfh5Q+WpBlCV9GcwxKP9MulMSSsRPDJkJuNN2ddD26+Ppq12hmdiBZr
vZLrR7ZrEiVCD1G7Ar4PYJ1JWm1Wzzvk3rgtC5IO3BLR59gdExIIjabdr7F41IU6GUJ8ozMBws3y
IoyreQfOtPfj6swpCpicG+C4TsmoqtZrOaRnS5RHU5fPs8fUuHYyqF1Ad7V6WF+yOBjBso8IJO8I
zoTMplvOWpx3O8/SUEnftSE9aetVinTbW121SbEI6LMZpVmF5cD6nDTrUHmQEQO+5QENMnPbtmgR
HQ9TpGXW25wRcpdqF2cWZLAiR5FVwqXWVRirPcg5TZnIICsyRJc6WwK5NJ99MUfCn85lRtKMXRcA
P/zXPvLawpbQLzr1lmr5u6sZWg3Cx+k+86Q4DrYTLDK7FMo9TtTYSmN4j9f+aVTZTquNnZsjGqzn
yJHV5xC7nIDTeE5xOi7oiGiD2UxqCbVlfalUsuNJF2hjOGNQ0CLPAKqdj+UoIP/7k+GhZnBe1wWx
TD4Pod/VN6vIfEAX46jX4zER5XUyCBcCnJkdDWvHsskobQkMf42kO5ibOU4YgcwvCRrWmmqHLHI7
w3GFq416RqL2Gys9TOvyiR+3govjQxO691VBYBS+dqODbl/wYtX9m9FXNzjDKRT6+sYmHrUxTjOQ
XVnXz6JaDqmKT4sDmhovh8m788bOBTfHtR38s+yazXLfeQ1n2y/5v1WZe9/oTn3mIf5AGSe6bQL/
N2XFtZT/SQdQayQHjKumqzig+23ZxWfcwWGtJTvAijBxl8i4t6Xk91PM4E1PRYoqcqyRJLqkQlds
wK62bcp77woS7cUiVcXTrmU3sYmg87CQiip9OgI0cO+jPEjnwCvT0Ot65uGOHa8LO2vmK3kpoZ86
rwwcnd+ePK4udcClHPo4fqb7ToS3JvOTf1kfs2v0u6b4rIrs26/829J44yYZ46CHzhKW8zJ67pfT
Jb+2zCFrE4p12u3atQScGAcMUMSLVgenRMWqvaCt+h5L/Vw6c2Rl5nmooLSM8tWdwclGRpZaNCc9
mV+7jDukMYuTNrRbnE5BzZkSr7+6Vz2qzAuGWj2llYtpgB6TFkYm7l9WQ23R+cAWk0I6MySVRDy3
U3aoJm7cDqeV7++TGe/a0h+mxHyJq48MGLaz1O9SkF9nxmyWOHlHVUaDTyZpXHT8BHW3KV1tVzrl
zUOS2QEgl5W7U9kU5cOyLTXj1ve8BqQQg6F7kVmufwO55IHmD/UWlhwlBdI+hoTFu3+PJDmWPpnU
NWIgiYhxGPdW0V806ImZXehOX7fm9NLV7nbqXELxfuKyPVbpvM/K8l026GKJjQy04ato75oCnduU
fp2Ss8T0d/lgAZnIoAf4TZM86BUeMFTGHPebykxD5YOyTOXH6rgXd9RCoLvtMisUi3eOM/tJTLDT
xcLqAPnfjf0DdVo7z6HQvnMOBR85ycfsj6hpYTVTaNlu9M79XXE8EnvctM6LdWfsO6IWJs059UI8
tJZ+zNJi53beRdN+kZtvXCaMePC+k4FkcE2erMoj+CnnjGGNqLEPTTN0XLmx7PYxN5ZHBPQbs+Zo
H34c+KC8GdaNUdCAWlIMayyvlnqeEy/buDNBPbGmTm7Tb0WcfK5KXRevZGVjjuPhdKd5Y/QA/oql
oxWbvAdKnnuGgTZAKhnlpREu9orZr4k0Mz377cIBiFCpiP1tNmrgxeWhlgSSkULQzfNDRYVR2sTH
sVK7lJ9k9gR4sYDSbc1TbDlJqLgIeqdyGb0a/rw10tXdqQAuu8FZhFzFvxU5mYxu3kVzinO0dk4j
kINsRvB0WSOxlxFC+M+1pmqG4K89V7q7GTVCJxBlB06Sg2nmfEGkBa/5R+7rn6g8BYBb6ccHIfjx
nOKj9v7kaOxB+94x8h4G0/iHgDrMfGhgY7r6DVpaNnyEKG9pJw/l1J3KzHro/HbCtVWHq5s9ynzp
8SoQW4CsZLD614xbDpwGS9UyPMDWbdNeOyYKN5+dbofxn7EouOs0lJqcARzsP2mo0KmZ99byWCIf
JVbkOJfmv0W5b2sRb2jCJCiv2Hq8IYysAEZwznbzWErv6PkESeGqZBxHj4E8gG/+lOr5Q9kP27rg
El0A/lnSr3NVRfbSHVI3OZj33ia3y8+oy4KqnJ/WfgDzqI6Nif1o6g7U++7z0QhqI7s0LROoPcZH
YWjbXJpj0CYj/FwCJYbPaK47PktDfPeJ8eIPsGnCf0ms9EulFZROFvUMFq5lIAN1I3ddDhouQtPV
DjV+NBPmaFgNVgEAVnjGk9Ob02Zw60dynjeiITDL7gN7tnBhUldVAO1645csPGLJQBLLhber4FRj
B+ycLNAf4xbhxjLyFzWHbqAXtpxvrI9wBrRXrewFi32SHkkscWOfOyEfDXc8sb+dHTferUS12Da6
xgJqqa52OWBoprmBq003d4E+zib+AuLKPQRPpntMJUHwKW8g7XpVxn/r2PAtuNjm8rJCZHXeilwH
iWttzVHX6tvWbxGptPWVd/vYVV21NYv0n7JMbDfZXq8lmnvrSaG5Qwm0PPU2yGDSatvRq09OquA1
xRSoqbl5Q1rd0C8dCvJm0k7stK59QNl3xc7wp+Xyq8vtmtdHwX1W3TnXi6utec6u6qtLLIrn2ur+
TIm/yalOo2lfkEYxNKXqoVfmESuwy9PZhL6VPWlxf1CdgcjDmU9MDGEr3N9BMxsUcjUIM/NHhTBm
06zyVSu8Y6XGdxSC6UYmHmoblV1LXQWTBokB4PiS6QYVyoN8B3KLUqUf+lVcKjVtgfW5dp0Y/TJb
gNkkXw0hJLaTE7anozTGO2QDxkpkKi1mOWPU/iZ0OK6xlGGxOr9jp52rMv8eJ+vVlOmrifNio3US
Iw6qlGwoiEBv3TqqRzy2edo8FF1yQ/mw7Cvb+LMK9dtq+os5GVGGQbnCEaHN6lOW2cNqeNEK8sc3
CepdN2GBYHdTOC5SSFx12ozGjUqqyzRjgRbs/kYRJXP3VJcs402j3pJZXhGx6GBf6Rv9m68MvSTP
czA6Y4q3E8w/HdHyNMuRWvrdsJgwmfdVdHCP7n0UNsy3cZUh+MVLDRJiMvm2BSZJzXxTsb2eprux
ttVRkCbzUzcMmKisF86nZJPiY77PyJa+7p0CoYBuguSXOsIqDhMtFmdr9QJg19AfyV5XygosqYDE
0yBB4KVDLlRGv0L+IUqaPsmGnc7UgodaXUYj1kXK3/KdM+qXNOb89uPxNqXmaa3uPoSUPaAVSIyF
jkZyfNKWZRujtbFb5snVWxHqq4adu3mo70uOIsyUp0MFo6/Dmfjz8xrLlzQ3AgnYs21dNJhU54Wu
QmnUzxUvhbFzNKcKc1xKm04t+0XLyVkrb/rU7tCb5z9G0vxA2BH5blaPmKtZfxLUJGovpNjTmece
Jt3+RqguYZyguaa2jVCCPLlm/d+gkCDqABcLAcc2L5FczShPHD/sNb2ggy7nNG54JxuuOkIs4Z/s
THsc1y9nhvSsSq7eUSue+6Z6TmcNXfbwuvbjVoMSnBLkWc7EoYXUY020rYFeg6WzePdjyA4x5g9+
PsFwqv6f7Vlfk2PsR0ftsZY+GrkImtna5mLmR/GfMDn8LPN4KX0WfL2ZD87kviJY+K55JlHmILdf
23fTsk791OxrnXOh9LF/2/GlkTYuNszzbt+/FaU4jyWqLq+wCEMstG8XAE0y//DKo+8tzPRpNrlq
vIo64nQlWHl6U+10ovggVIXADWZ9rda4rTNi8XWKA0g1MSOZgLJ5JSfc4Fy7GvhG8yF7Wnc6ryUw
TNI/NggVE4kspOU04gy5LhOIyF1iRUxjHepSMhlW7d8wZ9OmEPFblmRftipwv067Gv5yI3sQpnKx
zowRmH5b/9RpPqoxf3rvtMHbzEIjpLrIjriO6XStuy3a9lcxWzezZH9BJCHbehfr8YEUQn3j+akD
mcHUa9hbAQXiQGgGRTKehtR7Vq34qvXqP9e24WLtmkpt724Os8kpyBqLuublLy6XZ8vTygfNmPEv
a3fpA/TznJhI2qW11QoIOddVLntuXwbr2hdczhU9j2ODMp9OsqZ/UTRCppxpm2LoQTCprtCcqDFr
EcgWaRdFCce25RK1e8BXqYgtWEuwIsu65QJf0mB+UQ2yy5QN6oSKeWwQX1Q2xJtfd6A8I1ZvVGi4
hSQ1BBZtrXc1EMME85exvEhHPw4CQNrrf4kcfIawRB6YDztD3jF7hhSMi8gLc4542+0eLK+7tnny
0+TtK3EN1FCgAQixFS2RSshJ8y10pmvZPPPM43kHWm31DlZntT77xSYXG5BgzSGQ4qJhTG1f9Axp
ZKkhbElT64wTN4Ugvmt7XPXfMvVUYAz5dzXgffYk7gS77T+nehIc0fM3N5BDNZpuUV5W7LylQKg6
9+GQujOAm/9ZoYLdOKZ5wqf8OrX3Wm4+Z0cB5Y/8dJRsvBcCHWzrYnyL/U+5yLts+Gq4Jl6VfGGB
a28cjMd88c8WEXy+cLZ5Oj8AV/mYgJa/LG7eyiz+WaT8weuwhMk4P43jVOwtizChBfFvN3YnKx2C
hcr3nPwrp8FNLjL3zYnFSWLUq6u3rlIfq6keMIvI0G4NjnA3YUfElthmOgTFDE83XUvfPmMOxOxQ
F5GGZzKrTTCXQp6quPwpWMmqzGvDdUEBCef3SAH4nk9/DIdinJG30cBqYXuXnJxkbeRn6Q3vxUyi
cNpUJ4fkzMrTzkXrRG5hnf0BkNA0sMosvNvmSHW65wzdAZH/tWDGgpLY13GHa63au9qAQWrh/KEK
ZvZbL8gbDIXz2BxRdbO/uL+sRZdB0zDPASPM2WkGWJQZeqXCP01NvffrATmtivTcBhIyF5iLBNpY
O+X3Ya+w88+EN87X/ZZ4vf7ccj0RxMxJsUI/zeXy11BoinK1C1LbWoOqxt5f03Pu5logamTpdyPx
kDT4NfOWmTOx+FTcarvOyWPKyjYU4uS6HiJI3+GQmebAdtOdlKheStN/6tspXBY2zeoedsDX/+zm
FdHugxfN8LHonrJqMycFdJc4QmURqp2lz1NV18GSeG/zQiS9uRzyfA77ZnhLpjQqsentyzLzrrZR
h/gjd8CKQbky5zmWKXa1TidBs/Znp9dOHlUMfiuwFIzOxk4Ray5IPDeJ5NoddfB2xb0hxts8aEdv
nD/jjH/U6qKF8vVnIgjPi8oe3M79Xrnt+QMEg4Lzlffd0XPi13kxrrZFZIbJzOOxlv/P2Xk0x8l2
W/QXUUUO0050lNTK8oSSLYucM7/+LnQnevlEd5VnLg9ADTzpnL3X7qJyEziI22ta8GouruUsua84
MA2t8UDjAFG480iP5xwICdVp/1Q7OSrL+Bz42SHW6C6Jya1mRXd1GD90Y3uLbNoNG9WbLuudhYwI
CJvtQTVpCjbjklw6O2pmuC769hSU1FoKETeoYm2kKLtzvZo9l7e1AoRykizdYT5+FCMRTxQTPXpv
21KocoEvSDDkQX8S+4OaW0dRDYkRHd0CCUiOiN6u67D1aE0Eon3plwud3Y5u8fS7sPh04vhYq4Xd
pW63liXEeFZlxouUjt+yGIqdyxq/9jO12Eg+M0gWrAkfqmmt6m23FQchoqPKu2fuYprFsgV9xQys
fkeXEDc5PcTeYokbDGAvoTjWJDzMFILD6b/7NAf3poZfv1TNbqNo5UPlpMTfucYKsOV2qASc/hlK
JrblSEGFV6GT/xZBADYGOsCybeI72Y/Ce9rPFCcT1a49RI9mQW2HE5y68HVK8YHKB1smEvbu1Ha7
YG9m8V1B70c09e24iKtE8FQVZaGERAAvXRvUaQIDxYqqWuNBGhYBnGOihp3ijz6wGKKhoi+IBFUE
7Bp56tlRxZfI5bym9cYrOp69rNcbNRGfLDPec+jg9JFDONNHrXrdiQfSY4NlKDag6YT0b4QuJy3D
gK8B1gqlLEqJ9aY3GzKKWxZYpaNQLETnll6sGasZrbuB9JMc+5/rJ6+NXIh2XAdvTue+J1i/VoXu
76POO4qt9oA16U5VESJHCPX9LvjUNH1hYGhYqqF7CwRXXwahf46ZjdUhOBsuWIy02MtB9JgNbPHj
nLLygNMsabS1hpcS98+xGGjLymXxK0ABr9QQclwdxbEiuOzzxIoPj+2hr7e/5MTsViaHaOg6Lsco
QYfJMlbzOr9ZBkZ4Zp1+S4Xy1RuQo7vFWohxolX534Z6l2SwUQkqtKNchnqsdJS6ZIxIodhddmiG
SwAnhRchYC0plYhrdhwPatEjjvTWikSBUbGKHHF2/yfqUHqnlAW6SDk1HP4aqTj1OikomYp3wQUX
kGS4hwun46HnCH+RvvGXui9dmnUsKoO+Mx34nrlODyXpvduqQTPWJ/KtWI3rWozpqLDcZybFs4P0
RadbtjQFDJUJYZFi6dGCcupmaQC7xTjkIYZFr79WgVOt2LKDq1BF9pXNEzL7e7NWb4jK2FdtFixp
1SHrHZ4FY3jBHA7cFBtZEmKMR56uWKj52vixQpuzzvKB+o/4HsqYnatg3xcluV7hsYmAKQ/aR4dF
OVN1BEWwNxo8bj7eLYN2Y2iW2GXYGbA9QBVcKk+ZG9zGUrIZyv6XozSPxFr97tT4T8By4FnVBwde
22qoS8BL0rYG4lWx1LCBho+1P+yLIlqnpYD2nYxeo+LTw/PpelsqNqOLkhY4ugCtp7LUBM4pKGRy
OqkE4cp3F5Hm1XbdFoi80pa4O23V+/VLEWKyD0l1Wyu+Mm5vUciydV1LiMSGECtGhhtx4YVdgPLL
eB26hr6e5b62eXjkcGAnmgPAMj0DsrTT0vojclpYyEZgs21DgTtU2yKIHsQMgKan07tReWlmPNxa
Wd4tpBp6iB4Hv6hz71FF3xYqHwgd3L0P1btvu71F43qhy+VNAdm5cK0lO72tib2oBp4/eFWxVaCO
LowuHcfBSyOT+xNotq/ipJT0bilpHUST5BeKon1Z4HUcmvta1M0HICN3adu9p1p06oU/CbwU3P2f
Qe4+0x98Hhkv1dC8tmXxoWciUY+0F0R2coj0InToJhAoZo1F3hDQJsfpQ4N0P8+7VcfB1tDibZhK
4gLc4wESwW2A4GSgp69ibsfBhu6x6A91U4e09WQc6OWjrsoLNzNvSi3D1qrYOkwtTkfxL8NQWNyC
N8Mvos1ljNsXIfIniNsEnyhXuYNNXk4ANeP2/eyfvJWwDHfds/MbSdEV3p00Xu1/7yJPw6StgVhL
zSfiotmkN9iAbHeX75L9dRj/zxRI2Rq5t98AmJ2cezR+IOo1nrrw2MGDoSO1/u+VpzSC+X76+0eQ
37fLazqpOUlbBVtftCOilny0tWip1gwueeMuw1ViI2e8fLOfUYqQhf57L4EmlhR3Zbz1h+Av5S06
AH1xhZs795gmOMU4pAXr9SD7ovIxyu06opFBc/byHz538fEHfXtIppGqRaLxDpSGHYkBpQNeUHfl
4rOf0ISZCLuyF4QKTKM7Qmyyvly1VfhYWj4Erhr2AidgP3sKk/TgpdYVfqI895MmAEVLbRKxq8Zk
Hre1wzJdJ5ZBBilWkH5c3Bsi5Oma++dOacl8YzlOAutQGrLdV3RWdI60jU7fua8PcVcvx0o5jlRc
SurClTX2LKx+WvooJM5Tgz9odfk9zD6qCXvVgRuaDjJZd93GvVfX7r7cNM+A15bXmKvSz2BJ2ZrO
GnLsRo0BWFI89/viOKzivbZB6HSqQEUhA1koa3EL4uFK2pM0MyamedY6sAyCWbRk273SmU8/i11p
o6zsP6hoDkuQViTgKm+XH9/MO58GXAt0gzgtcy9DupPFQ6zfq9nL5UvP/YzJNJKakmVIIpceCJxk
rT7k9JcuX1qamaLMybRRuKIZijJncjNb4n7FILWJnzpsCfXCWbjL6Jw8KcqVwTj3iMb//zbSM+yE
sG30BLdItVCQ3ZQckFo2jFd+yzi8fphuzclMgow+yTqX52SJsB5ciMVxdZNW5bEBG4djXnrIB8NG
e8IaiWkrsoS7EIXttdvPPcrJVONJpI/6A6Pe28U3ymrYol8gallafs30VwNkZtZe2Rx//rfHKCNu
wEbjp1scOVsv8O20IbVN97wtOYYn5ByrEtCQlGmnoe6QVTLcrOz35Wf8M4JWnqZkt7FUOV3GveFu
hOpLzRaDkLgG7YMRHy/fYmaS+J+A7DCkosPGZjsYnNDzei2Vd1I+Cncs+/Idfkb3ytNobBlbdCYG
Fs+loTBuVTeaBp3CL5UdiuitZObdUu6He80ImmvDbObTn0Zjg8bKZEGUCWgx0MAXqXYUILV2qo/C
c9APXh/sQIOejWY46aL6VBrgS4cI4meiO0svxFupDlfY7jMZKLIxmU6kLjDxZYbp9tk7ZlSw/eWY
iaaswNEhoAZtsqRwhq0d69IiWdZXhsfMazUmEw1mNrPQRS3YSgj5hHCZeLdtciZwaXn5pc58mcZk
cukzV+jKcCBlpYTbVedgtxr97LbOExaJg9nJ3bV1chxnP0wzxmSaUYc6ZPejB+xKqx3BMX97FFtL
cTNmobS/82ur5cysb0ymk6E3Lc3QeWAtxuBgsIuyXV9+VF/5Az/9gskMYoZqN+Q+v0C2QcSt3D0N
pXozLLyVjMmcnwIwckX/Uk/XzabfatcWgLl3NNlhdLVa9npfMUGbg+1pVAr0myS580uHI+ivKz9u
7vVMNhlCrQmVE3A0UW5zcSc+h3trnUur5tP/UI/xg/V4+T4z3/M0/paQGqMRRXwCYp+eEtPZcoK3
JcQibevfXb7F3Ew/Db51DMfJAjkfzz/uFiv/g0afbVetpXVhB39RHv3jfSYzQpCGZI4DFdvqvzin
Frt4TeXzxcD38aisQVBf+T0zr1+fTAFo+ANfAC+8tSq79x7AHB9qTAMJWw8/MK/MA9LcXSYTQSuL
FgS+OtnqT+2+WQV3IIdvu5cxTjT59G76FVSibgF96cqvmhmn+mQ6ACxO89lDg92r4krKlE+VwumV
NzN37ckc0IqVjBeIAHYxekjYwsrDn8uvfO7rncwAql6JQqKM53dfxgXyLJXxGk2P7F2LGJ5Z8PTJ
UPdr9nZ9x6kuR3UG2CN77uTN5b997qFMBviAdo/+gEg2YQ8BRMLaJtMMuHztuSPDNCGWOmNmGlEV
brVFs+qfMRmuMXQfzFuAKmSCRX+vRetI45P4YRKehsNGZkeXK6K4Qe3Tsxl/qFRBynbUwZscHlRc
v7IvocEenb2he4Nke+2rmv2Rk/EeNnKSDIkabatXOg/P3jJfwoleR8/iZsx1xPS5uvw4Z74CbTLi
JYWastcw4puo+MjkhEN2JiFWyK+c8OauP/7/t62wG+WDympMenZiHBPFehjUbF/5HC8u//0zn5o2
/v+36+e+V8cpguKtLqxdxBwaLI3LV54ZgNpkZJueE3d9xQBMYlwy4Z+2ykEn7pT06fL159YObTLC
M11WC7PiQ1ZtZVMu2ycX74t/zHfmAe9AcOVnzD2gyTDH86jnWc4K5bqfsbZF43P5z//KYvtpdEwG
eeJhHq0L/vxuE9y198kO8ooHtIroOe9W3hn32OR26iZbW/YY2xQc4k1mS2/mbxiYdv7b2v3jNmya
GWuJYWaaSsIn7N2L3j5Rr9QLZpapaWKs47UW6meOOb1xoHSdmy9Z+DgEp1xqrgy+mXejTkY5MFL6
jil3qK0HkD9CvL/8buauOxnUaVs6TpLwahoI85q4tVATXb7yzMFsGgHrahDaCpUrR8Ex9h4l4XFo
j+nwmQjH0rAF+eXybeZ+wPj/30a1VEiyE4w/IJZRQn/A4/63607GtDiUhQkrkD9/2PTJk+td+VSU
ccz+MBjUyVjuAmIe8WFH27LKXvI0OxN5gSKmgQPkOjR63Kze5EJ60w7WfReKdlbgqfC9dt8bISom
x3mmBxWsAX4AB5VpXVFJh1KK6gnlglNw5iy9U4fNah8jSjIaE75HfhYs82RJzpMpwDFwkvg3RpYn
ltv15aclzUze6mTu0Dqzp/lO+E+XZw+1mj1XUvTHHOXnmYT0WE5PhmN8GGV7zJXmzYrVR9lSrFWJ
SjsaTfyQwZ6v/ClzD3gy27BTAYagMo2ZTypHotoW1nT3/J28iTfCyvq4fBt5vNwP73GaNutgBouN
8QPBIg58RIMMUiQvUoQoOGqKJ1pCtpkjgFXqV8JeIsJvMLkWskE3VjrQZrslv/QcuqIdqrjLhBir
Vk3MGcDvy3/gzKI0Da3tvMJFWVBG2wKUSAQMI4df3stPuPuWl+8wM/SmQbVJatAcDlhQhWiTcVXN
ra9ceW5TM82mTTovLYdMilkx+nW8TtExLLyXcmORHIbwDOU5VtMrE9Xczxg/6W8zSNOrquTEIq3b
FHi66KzNvvi32XWaUOv0OtfSOIuJdDhhfEGl/rdHP5mdHF2NNCsgdQ93zH0peGt2lXeXLz0zkr/m
rW+PA+mh2VoKb1XUDln/MVBIhmS1unzxuY2yMpkndMWjO1yDnh9T6KNVavu2ZqsbmJb7/Mp2Y+59
Tsa/FIHa1h0GZogH0qO/rGeZffnPn7n0NGy2yU1XVsdVOKrjG7ftl7Hsny5feu6oO02b9UEYVnRU
gq35K0RpscPktEgenB0kTPUxPoILeQMGuDd2w5UXPbernIbQxoRPRGHCIINRYkOEs3W8B1S/vG24
MY2FfK0pOO5Rfpgp5ckeozM8P6lLWgXSQKZK9zEgAonVezN7gzxw5cP6Oov+dJPJKAar4DdyzShu
UOTtBt101rGePlU907HUnDiFnTO9f4It6a8rAbybld82PYd7F1QVXOaQCaZUWmRkJqRoB6S9U73D
cwCcqqIgNlvy3ZNVIsESy7WGTgdeIbGzC9KvaqHGJ6BvY7fFemCtMwquseVvB7c7umJrm0W9TWvh
1ZVxApsBZE1ohQBABRqYTRz+xUr0nIEuXeqUbx2+Kvz/K8kTsUXq6NwV9aSFMR7cNoHOkv3yQkZP
Qs5Hqu8yhZ59qmD9jH71xbUo0rlG0jQSF9glwkuZ3l57xhtoJxtvkx36u26Z777W0CvdgZmpZpqF
61p50LaKkGwd9azVH1JqZ01zZVafm2nkyT4LhxMMT+x4W2i8FNw24YkALGWJ25AqmLC5MmpnDv7y
ZD4T8EyruuylW2yXskz6TG8oSMYAsOtUknu1Xms6GrmclKeqqR9EQoSu3Hlmff/al3ybp1Gu6fg8
RwGu3cOJxwKxilbmnQQR2DYRpG+Kd31TLP81zF2eBuDKrt8GJZ5Z8N3Pofa7wH3rXGv3fZ1kfxi+
0/TbRgYS1w9tuK2G/KZ2OpKP9YisN6Hx1kWJNNg3cPYDJKtcrDhWvQR/ssS0ktipme4rK3kLUm2f
akiZwlgEEh6F9aIo4ASRuwf6Y3jz05bQjPhOU7XfeYU/0c2U34ra7cIBVXU6prOqFobmFNI3GFxf
AGvfpX9CKzs42CGN3j+Kafgh9MWqc+p+Mxhg4VTFVvNuDYDkKYM3TVPohB95rQMEqnvlSSuBOcc5
9mNH+leNxVfL/9uLj1JPRHhchltBJelG/dDwH2NyvPxZzQxJcTzNfbt4TQicbrhGCLRw69V3Ik4U
4x+7RtOkU8xTUSRntDDbJjLI6Klx1ip/fXnYjfP25b9/bth/La/ffgBde8MVVRq346KG5HLTGIt2
Myyh2O2B3l2+y8w+4EsT8e0mtcsz+rqJwfHNStdRea1CMfP8v85X364cebqL1oRZKzOtfYFAhA02
uXbSlVnjq1j30zgbf9G368vIa8u04/pNUdo+3D9X0nEicmAjw4E8oBYFX4GBIlyZgveA6x+iCfbi
QViRHJHg6CDhAjllCqmGsZMsMZCtkRO7axRkL5LcEqYiN/dRAQs3tiwFkBb+ttbz3UWbckLCnmnK
LLoAbpbk7jwD3MFeJ2D7DkCtwa7QGmmp+7IdgO6qVTy0zkAwZx+tsMbuRRhSXZ8fctxzhKO/GDim
rFA94IKG9yXZDawvDxyNIDjY6rFDp0jyLr/xuc3S11L57cH5KrZVpyMxevyuvCXBowtnVe0p8q5G
qNj68m2UcQP/0/uZrFoNwRBd7tK5Vr2QoLP8BFrqUQy1u9BPX8yRmIAjdxG43ackDCqhWjH+Pemc
ecZWh/XSKwS85aMKyQqEtYk6qhWHVZ8hxhRjk2yYNlhVIgbOJmo3AeSq0ix2VYSsvclA5FlReVRT
OFd+8JTH8msqswm5/Mus8Rf89MsmK2UUWxrJAEqyFQC5q7J8n4xo/TSVT7iHVmWtnswseCRqDrq3
mC9TRSU2oJXWQWSufc8fHcmUTP5opfIqKOXBIi0BPfPJwYkeSSqmn1o5OAFCXLKqRBdOU1fagxJb
sGrDFzCztucAopFED6OEmOxdqd8YqnIeXMznXtXTlO8BSAUcpTrTQZHc2mpDcoFZpkS2as5t2CQb
3Y3f8s44DWANQzwuJA/c1EH7UUq4xxxVfYUz+zdO089c63dhJay8WMfVT3OvyCB9mP19S1CANDLf
wOXlWLJlc9GXRJn6rbzwCVtY9J4FaQQri49lVRZNLhH/BbJ2xw76MEgipojmRm/V+9KJ7WQUu9aa
+VhF3V/8MgfPCjGnETQJkhOusX4zumq8UlBXFmynTBrqRTrGz15+pzOTlThu+L+NCUXECwqhFilh
uJHd7GmovZuAk/rlq89N5eLk3IAdTivNME23hpmhHrEUd2FZmATd5jFohXSpQzBdJbqAmFaNRFvO
nGWaD1eOerN3H3/0tx8X5DDVciVLUcXCkX9MUKzWm/Au21/fUc1NKtPcaeLRh6ooinRrtXqxEGAu
LlqsDqum4SQCLmClx224VFM2dd2YLpGrW0eszq3CkeTyQ57ZRYqTQoLUSaSGGGICoTOXF0nXHfRU
fDbk6FGP5GuPcqZUJo5TwrdHaVUii31VjY8SbcpG2Zq7diPYKvLAf/sVk7kFWZil5iUlP8D6mySq
ODBxirbMv44kfFy+hTqz5ouTsgLuGMcTwdpvKx0CrHUW1VOnCcustNjz5xwocyyhxPAI8f2gg0bD
By3C4w9Cb19xmh+eOug7rsAuHSIEjEEDz25lRJtUug3TJ7V5ipQUapy2jZsOSy1sOXVfK7ikfHPj
D89egzkZvfhA9lwbI6VX/GWZ7ro2g20AASHKbHyHq9wyr20VfpyvpaleG3ccfj8/4XDWejfQbzdC
Hd8CRL+y0v08d0hTtXYFd74p3FEO4Yh7C3OMSjZ5EUv3V17XV/Ptf9cbVJX//egKRxGrKEnwKoMN
LjxnI5NVWKjyuWwpOrOMgAbBXCB2y4iM7jNwYHhjld7YxH2JuwF64MLRRXeVBaPAkQj1YyiWN4mB
r1VPm1+xUlscVoo7r62AmaVLedDuhMq4RQCDMVFNiqWku39NWXmuC0KcNe3Vt7T7wcjvcz34LXQt
CMKazILadZ9qWiVr2RyexC75NNk80R8rNzXGEFzG6s7yyIijKPAUCg2S4sB6J85mV2UC7jjqG0ZF
fobawlCxHlwUq2SjqiRha/d50KQrLbJIXPHNFWbGW0uS5IXQwOSsa+OGGKydI+cvKoCDtW7F5qYJ
ox0GI2wtYOZt8D34ZBsVDrHZvZipA9dbMdUFwd7pqq5CjyiJDtFUH7825KA4rre3WACNwHsQZGwm
LtRZvX3rhurkCx3xM8NH0uZPXg4NSgadSKLxu9dHT11MpU6IUtEuc3/XuUx8ZVOCZa85w0Hm0wKC
AoJYqldmPKrN6vQsKOljX9Ix7JSP2pC2sSmtxcpFWyHeNkJL0jjNTODuCVEI8j42yVGU2/hA7t6j
EZMagbvurWslCSB7WxBOZ97XDjBLt4/GJ47lPvM558XpofVp44kFbAZDoWpDYk8Cmqsc2Gc0oFwH
g3wtIpwqNcXbbkJB6n1iiao7z2pPejScO726CzT9hVCg9w4KASZBF44A4bpacR9U9W9NV85qUn0K
uVMsSqn+hSaULYoj3ZWCs5Z7WbYVwt43We5vSEsBGSA2JyIETpVUCIuyFb8qQ0uxGEkbtftUqRhK
CiN51wp/A0rgrk70s0qobaj3yspzSRhMiNIOCGnMJODfQQ22J6/AQguEHWDAEeTuljY8mlrKGsQP
bpMUKC9qr/vaJ7GcFQlkjnRvOYa2JL7KzoIEmmn6J8PkhDaSXMWY0oeXZ8EKJ4CCMDg4aFr+ofnm
O5ml7J2L8q+GdoCkxqxeZbWHI519WmCCPeQBCMvUAJhQBO6eRWOvBJA2MtI+cz9/lRpYJZ35CW7p
RshDWuGtd19IyY3RSsbCwOZD5t4dcVr3EeN/KYJAw/CV7htTt1uycPH5AS8aIcMCfpuVp1YRLG5o
t9ZIygLHC0H0oIg02yL0+C3JcRb0nlXhJq9gv+KlUvuvSemFq6E0klUBeaAtkr0h6DuYmUfL9O1a
6ojU1LH4hu2ykIZT6pQPfqOOFgA8vUNlB+D7E2tA969WH1GZPORuSSYpCY1Dl28Hi0TBQQ0fSVIh
kGGIXoQifdOc7rmuQzwVBQAdejvg6sx7JqNV5srWsotZr31py4B51YpiO3jDG52/8YsMgacnd15o
/O1kCiG5ZNiKhLtrnFEkN1p2NVzwSBj+Eis5bAfROgSZ+4FF9aYnz2CZtN1N2ApQTK2R/D5gl20f
9KE6+Bq7dwjY/rIo5Hu1wTjbmhl1TgtMStFhiqph62dSUa4Fczh2nrJiyjuobr1Ls+Sp78tNK38l
/IL38rLbxknemoyygOJ9KCrkGkkJPpOKfzhau7cMTLYypHA3Xcl6e6eX1VsFCFppwY50cnVTi+B1
ycV2gohyX1jiXK+AOBn4Sh3A+qtKkp7dfDgFlbW2gFGS4AZ7Bh/1OoP5v+jr5IPGxGdlEVtKTJK4
ki2yWyAckCITjOCrYnjGnyotwLeShRX2L1btwJvPIcjLnlIt/PEl5o47ogif5RLAL9wGDG+kdJCK
3hwKuSfxuAPTUUe2H4ytPoOnVArJMRvAA2s9SXYWBGFv3YjENZvNisovZS71qJXhndHGfzW5fGel
6fh21aOj68cYaJWV+nuxlP5CKt2JWU+NCpptQay0KTSPbgcLt/CtXVT3754O5ogFcNNbwyknLHJN
yANxWRwOYwm6n1QQfcVU81vLOLgUDu5bIkHckMAJJg503AhXwTeL2R9JLh7w+G9rV9n7odeSLliz
WMBoS9QNEF24CXFGSwqrpgTmAhpYsir58gsiEZomXDSEuay6JHkTFfGQjWErUG/dZaslr2Efogxx
ilMFKfhKTWumnC1NVegQ90LVqtGvQdTq/pC6sQlW5q5ABbIUzqwb239rPUlTMTqxZFIhj3LVgmTy
JHsI6yu7pZmTAt7w/+5mai2Ac1pyGtHP1VFdD1t1J98KZ20ZbkjdvbKN/qpf/bBnmqrJu1JyBKvP
U7TEzE/5sHS3LK1LTOXesnkfPp1FsQhXgE6vnD5mbErSVEhuDbFQ9RVFgbjuq03sd09hTcxEl70J
BnNhkBATmd/1ZlUsUmy9V26r/HwgkaZ9WTrX6CgC+ijezjwnhNK8Jh8uuTjVWv0sXDu6U5dQ2V7Y
Ib2Hx9H1MSbXRVsN7AMYm5u8WQxr+IM8Ce/aGennwo/0VRD6dkYKHEklP04bW8V4XkvAY8SoK6rt
lbW4qiLD+DDrPt9meVHA380wbctNfmrKDOZloMP8t4gcurx3ntuaT87dPmTAOlA4rmXqcxCfPVJT
1atFYHPmh1rjXb/90CiOMwvRTrilO/MWAqtblglbzVg/dppM+VCFD42WhOA6VBthWp0HnZ8MQmcV
irygMSfbUImh0I23UIFYILj5QevdB4EiqSwWD4mUv2dwkAnpUBdhrjK5p+FND9DERbuqQv9ZmA3w
ZhcyRZe9miSU9YO+T4ocAIDmnaTEP8ZxcS+SUQ8anqVS1dZi6uz8IoDgrvJnotQpkmNUQp0oFXNL
KMQm0wy4gUbEkU3EMl2KR6uXSEu1XkpfPJImuR0ISYl0sgUcJTsZUbovAGJHTkfyVUWQGR4NS3ku
0nqfJdpGMeHPVUW6CeV0jFZrD0B7jHWvtadOlh4TQb5rzBGFqrz3av5Ly9KzSOhPpn/EkXLlM5iZ
NmlN/fdNUTbSYWz16ZYT6ju45a2w5vCj/IIruRIPsLbMm8sf3M9Ha/F/Pom2Hcrasizbl09jRqvR
XVPDz115/P9vHxvLn2i65Llv3SqEqgHDp29eLv/RY0fkh7nSmlza6NMqEBp8tAB0n3otxdMhv3tu
/eoKRbJqUip3rvbeePGVJWA8t/50v0mlpi3h5Q4OhjjV6Uo21d5dJkUbVRfp8anVc1fBF7v8y2ak
TSAf//vUIOYVejywjFG3H7/XkgWgiH9zDMJh5PW3XhE2gFrblRDiMLTisxzRHMM7QRAITejMCh4M
Vzq3Tr0vhv5ABCp4i7B5iaLoWjl5bkG0JiUfuVBE4q0gr8ccKHbZxj8TMkQ2H27QZ8gQN8q1T2hu
jZoaXQU1ZVMkIV/goPerkIHbp85JlTXPBjgCCsvEd1Xoyh00iDdgJpvLL2HmdU/trjWnfCfvZYqf
LURuJRjzMz0NpmixMs32hmScK9+V9PMYkaZmV9KHjMxSuRNpTzfpe3eUtoDM/gx7wxZXwTo5XRN4
f/XgfviEzfG3fhuNege+XhXo9wc15MtS+ZV39a1rhZ9ZLB4a14WNFfx2/YDoR6ofqXdDrsRjGcVP
ei4+V4V4VxUuPA+Cj//tGU8muJgTawqZdiy/qptK/KjSZ7Kq6UXtrfbx8i2+HAA//ebpcld32tBj
ut+qBSOiUZdD523blpKSZezalCxxjY4EseMruXf2XXEbH3wLhYq2l1I1XZuguhxSy8TOUSFf5nA7
IgVix0hMEnxbZ95JkyBdGYLE5l78NYjCR0PiZ0uC8DCm3PQE6cH7907kQN2WimxHqkvbGH5wEgq4
hJMMkrd4LOFdgZfSmNl10zY67ZTnLWm33aZpS1heBsGJlW4sdDUmPji8B0V2tMjUazmVjgEH9QKK
0a4C3960eb7yIg7el5/g+DJ+eoCTeZaOWNFAi0rBGHFkbMV0QULWAx38tZBwLr18k3Eb/dNNJpOr
ClouU0U6GTWnQtk9K5ybyOqwOIxQTVpL7rUd9jiF/nSjydQam3EVwwZOvtwaymZU1lTGgt9ix5v+
91Wz/Mwmy5zMjgK44SQTOS7Q66n8xf9v4/0lxnwK11+ukGsWrZnZY2rVrGKH8FwKLuQ0Ky+IJh4B
Oy0vv5SZFXbqzTQzxTc1qhfbYOduSzu0x6YBZjn73y4/eecc8P1Utfiw8kDbB+lbROxmxoEbJS6Y
RoSgG4UK1+V7zVAk4Pv9d+pLeqdtBQtypvvp3hRH2uh8VSuwryhcxXWywkG3ZquaPQ/P/hHD+7v/
iPlh6W+uHYJnhpEx+SKSfHA8QZNGnXxzshLDdgjitRxxKfnClQc6Tmk/fNvGpEPSSWIS9Q0P1BPC
VVQ0ZzNT7yWxurIizlx+atJMpcHJSdDBKu8T710C24GspMXXNB0zD2jqz+zgd3Su4aO8GA4ufCSo
UWBF7MhIrjyemTlGn6x+hRsKQCG5AdF2J7k1N0FDqrHiNMyiurRtswgEbflP0jowCP/93iw8BoZI
GvNWUY+6s5Xap8R8vvwtzz2oyYpm+nJu0kFIt37qn2RX+8VZmsm5OCkGxLvL95irREyNmJKo66pC
aWpbbdq1PJ7GVyV2IffUbshcWY/2bGF1TXTzpbH94cvVJ1MBWn3N1OCRbpPKpDvp9W8wr9cqZEBH
IDYpIsV04YftL8x294RG3oxZnE2oLYPKPbpRhf1ZsgMSftgQDouWeWulWz5hkiQogq4gRABmFhLN
bUd0AnjElUBKLrEuBuJSa33lic1MxPpkhiEmJ8qB3YYwS4hZXvjvjp1tnJ34garNlWEURWtAYVe8
erPvZzKdcBZJY3FAJd5sjFcCCCGJLVV/Jd13y3YlL4qlc2/o6/Z3fOWGXxatn17RZHKhqOZ0no4z
VwmzbR/1L44SPhthQdE1rZ8dMy1R38UEQUZWdyt2FsUAGWJmnoGiTiEEkdFHhrzMcawraM2WgERX
cYePICkIHtUV605JVDCNCLCJVQUVSNkybdbQgD8ap9yGEj2hwTskai6jUg31nSzKJ2eMwqMDIxQW
gZOWCQMPA07Txqco196CSO0P8AihJJvpiQZ7RjgiLTQzpTBeNPu2C3+LtbxR9PYK22lmaE4Nr2ZG
hUR0+dA0z9zpYv0oguUG0Am12MyuHNbndvFTrysgw7Sse4mv+Q+ZAOW+X5bv3pI84xVlsTNNQe+9
W1csXdeG58yXrU0mTlGPFTDMzAV1dleIb2r1r79kMkmGtQTXuq5IiD/Va2ODAH7nrn27IbZz0S3/
j7kzW45bObf0qzj2PfZBApnIzI5jRzSGGlnF4izpBkFRFOYxgcTwWv0I/WK9QG/bUllFtvfVccR2
hFgkqoACcvj/tb4lQDCKEcrmpgfzo3dcBpRf3MXsbOycOMIddYYljfgyBCiBHeonimBX4HnQhNyH
3nT7/mjwpuH/1RudrZpT3dKCSvCf6BqRDMAAFbAm44uygWlCFk3Ag9kj6Lm64wPqVdCwoZY5n8qD
5dYHcEE/WPZcGibOnbEWxGyWzThoR7nXXpnBgA6vmx2cbfxoHIg3XaHgex351genfcGGRs6NsrZO
CkXfzHXQmaAxptbxCklvLtmFOEn+Wt4kqw9P7tJ9eTYGdhEVCa1RGFgyxj2ycjx04BCIhn30PQny
oEHvbfsn12/sbPwbwhpEqmyEXkKRJ6YBRu11uJ9KezVOg//+XXPhhM7tsdpkALITsHSQDnplW/Y6
QcX7/UNfGJnOHbIafEck80DfjTClwdSezInXMYa22UflygvLw3OHbIfVVDPQEPJ0gjbW/DKGyG9J
vr//8Zeh5hePEz0bKZyGimpYpGhD+xJPV1NjI+YXzbEBfE9ufHD5Lz0t55ZZYcYlnJE4BfIiP/XH
ZUiVQQRLuV8D35X5pg9ZLhqiH3wnl67Ychv8UI6xstrucwVyTAfxRBbSAFRRPrAPDE2Xjr4MgT8c
vTFFYhOGoyOiSW4IAcTQIZD+ynKsPthNX7pfz5Y8KYXSEXHU+WZ2IJ2C6FXw+/e/7zc/2q++8LNn
G01M28htAaoC0h3gUvVygNMH8Is5QSTshE4qLzwEpYA3v4I336WW8AD/9yNoTJAs3sZ7xI370Dq7
BEmYibWnQ3GjleUyYC6qiAVJV9+lBg9CPu/yOT9p2wp6IIhgjH//FC5dnLMBQ5tNONMSXjUILPwy
gwLe+eC+ufAwnDtfqxgYaq3hEUCMxIjkWsPvuIFQuQQw3OrPffpz92oJPz2i+HKAw9odld8cTF7v
X5ZLH/5sMYH6Ixo0gEttqJN6RWt6dvsVjZjU+cqm9ftvceHKn5tXQVWzmmZxvscCvSxRRSibIZH0
/YNfeKzs5ec/PFYIX24j9EUhywORWFfpSsydB8b96v3DXxinz92feYWsbwhssw3udW/KtoBob6YI
CT9l+8FDe2EbfO4AHYcKQqQB28c6guBxiMuDMdcHTW3Eo0iEd8zIiWDtB9uGS6dz9hBYVadrZI+i
vzyHq7KFKKE2v/K63mlAQt+/Ym9f6y+GinNT6KiBlY5KI99YCApooKJNrfEuK8rrCNEruBM2uJyu
2V5VJXLSULacBJRFcp050q3CbkbApYHEX4HM6oMjOCIg551jtcc0nlfRiBQrQH3IWOw5YiHZkmxq
RWvovxFsWOziXG+0Aeb+ABNYrdbw2PuZpP77Z3bhPj53pIZGM7BJYNKbcyPgxmeTp5v3j3zhITx3
nipeICYZvssNYmMPYzR6VYqAQQbD3Awd2PDBnXbp859N2owD1Gxy1FqJ+lR3z3b6wTd+aQf0VuT7
4RkElNdC+lCEYp4Nan+ewu455rkbRcWVGhFuZqI31+Js5PJThO5+nRLw2FLU34vmRtuQ/SDpuF9H
FFJ/BVDx+xf10ukuP//hU8nEyOFFQ/mNomyp+x59gw/6JBeeonOfZssQ4I42Mx5ZmOIMDftO/9hg
pVs00QeX9NI7nM/ks+gk9vDodhkSISrJujWGb3ECBYrVQFH4/gW69CZnc7oGoZ8KghqsMWfXDTDs
7iLOLBJzY4dm8cGbXBifz22ZqrLTqItHSGjCkyQPuruV6oPd/YVDnxswiQhH5KxAlwElpZumNZSE
ZG1V4wclwzcCyS8GsnMPphOJMQctfUl3UmtN22NNmJ+18U6YGl2mYW+YsU9L6SqE3GCxjZii0dPI
DcFwNblpCVUvIjM/CcSrHWPSeEPIVmGPAG+GOi1DqkmXho92k6I+ZTW3yHSwwXFFZDSf00e1aNrR
RgK6Kg1fQttBUt6w1jFMOtGMEKL8wJG4DW3bdRrBLZR2GiwNCGZNMNbfvzsuPD5vD/sPj4/WzlQ1
aC8B1Q4fENQNSyrN+4e+1FB/W/D/cOxZN6wEtQXMl2DZJiK7fQ/6X7SzUaBaD+skWDRWZe6iNbPC
A8xPcxq8/9aX7pnl5z+8c4SeMe86uBaUrRA6bgeiHRCnbX1wt19o0bz1lH84vML6vp9ZvZQZIBDZ
dxu2hmNr91GL5tJ3Yv/86Z0krpu4RhUbldQgRDDYNMy371+YtxXNr+72syGHjEaYDAUe1FDYiI4d
h4e+x3hjGtWqq1sIRflz4fTPcx9dVZR7BSsfEDp45HYHsRrsXsibWfNJvGYmWp16xpLCaqBRTk/z
qE50gKeLwG9qqnnv9BDtQ/DTy+F2gN2sRygOr7/OnYmYFfn6/vlculRng5thIMp+5BQ3j41kiWTf
9h9cqEt30NkSqsegUNjWIg+oTJ/RfZ6vIxF+8NBdknGc+40beK1jmhT5mzUIds/AuOXBCJd+AVY5
+fynrs258bie56JXBLNLagctqIhInvhz9/+5A27iqteNNVcbMcGyzhS/meP6gQ3wNJDsCenK0L1W
O9rmD++fySWxxrknrkC4G1TnyBlZIgjMeoVhxJhd6HM8umrXdrWKMxel9w++ngvfvbn8/IfHeyg0
TQcVgQDRIG1X1bKDrj9bRNrIlnz/jC69xXI///AWkhtmYkcYQZSU0M2hdVB+dcbsgxN4I1b84ik/
97dxTpllRihplRQBa/B9mCeMKWtazB7Cf1ZTO3o0n3xeIL+hm33eJMFEn1NnNRZbnu4JUCVRhgKx
glEGFsDsBqHkVBW+2X2kI7tU9Tl3x9Ehg/YgdDBEJ8D0Zp06IHfp4LQwGWCUgNjoNS+MY40WYWn1
d8QkwQhvUlLniDTpEN1Ofa3m1z/3bZyNIrozpVmkIXwf+pmU29pAqTF4/9AX1vzn/rkY7WcHUDWc
JqT28R2sXhC43jZgNYz9R9CPX6/wENBydjONbCitclEsImacfUnmeMOi77nSH2y+yRvb6t/vJ/Pc
tmaNuixYMWDW0CUcDwye4YYnlWtC+e1OZrtHRtknhWUlvtDZnStEhFSIoMrDAWlSXf6iC8RhWK3c
6tC5mUvWI9RS3cS1tZoZsDJ2NCHVMSz8sMg+o18cwNwA9TEHFw6Q+K+dMLAnjB6hPDfQQmpM5Imj
pN5lkGSTNPa6vG38fDC+s0E8I00epmjT3FqlBVFTNB3tAYnlbYFMw5m1FbqWYCMUbXxvjPZtxMQT
gi3uEHZ5oNm0Lxp1Zanoc1TVd0Kme5thE5gTdkIMD3SxoH+DZhUf6SSejBIJkmRes+5EY38+2jOC
LzSdvqa2Cmg5r1GLChD21rpJT1d5jT0T79dObAPTUaX7mVWrJNenOEc7Aqq3HW71ta7hNLJj+I/e
suei9ZBrD0wPXEn+ILF5z/LklQzypYI4WDT0mnBbu3LECYwxwDmtcYssZA9JYz70eVeVg6arAYgO
gpNzs9j1Vf868BZXzX6lYDyb07SvR2cdAj3Qg0KKebt4QRT8nejIIR3r6woJ4Gafbelkg0MSNZ+6
DvFKnfOYkhoTfHc0MiiwHI69fRLCr8SAD+bR3onDHYlT0LejwR+AEtRjH8xi7GB8/8j8emEONc+d
jgTho0obKEAMXYfstPDQpV3nz71Yx/m8aQq5Q2bzlUptaJmuM2J8anl+9/5DfemBO1ugKcIkgumw
aNbObayPPWHw7FvuQB7eP/4yC/zqcTtbpCHNWU8sxwPdIjgR4d5XgjUfrGsuTKXmuYLUsLQZTubb
ojy9R/BbYA33wlf+5C+5oq5ZITLW+2gle2GUxzD689AU02jWxrJS1ivAgb18NQI3P2Kr5ULV5keI
/3WrFRTr4oPhlv36yp3rR0NiKT2OGG4F1e4SA1ZEzxzZqO9/Lxf0TOa5aFTFGgPGiH0FZtIDxtyD
Iu0dY9bJRp8EYcfxIoIfD04tC38os0fVL2mgVlDOTVBVRqCc6QRWxWbhriPh14w8qRD65yCUMI/C
pSxeIxi+rb6lEX1q7Tj9YEHw61nIPJeglmbi9KKDMK7qJDZfHXLUM7Iza3UdZeFaVR9J2glbpsxf
3LrnYSwdLUG7abEgT3pdBBmN9/kiIoAo/JGIbD+0+X2m8dYqe3AS+MFzx9Eu0jAB+Zrs7UQwipR2
lbu9koHojes0BFwFWQ+255jmC5pRiK/M48jtQwMJz6Qysc9uAgNpiQY4AZCZYh/AY3qHBuy+JoC5
ER0GaLd9nkd5HODMBAC5C7hFkXub7nQzHnMAKxJnPDHZPAgTjApm0i8tUiaTwY6DJuEYYA1gN5AK
jUNPCGQIo8hNBEAjMVYuNFVbs2crQ6JTJQX1oKh6KhEaSRny+HDvT+5Uxqd8Cr+byvwUqeYaGrTr
UcFuLI3poRwL/Lp4GBzLx+W6I0biOVIeYKh2h47BKd2md2XINy1+y0O20bdWwFA4VV8GBg8rFDxb
Y+xuMjsevHQcj7YF711s61fD0btOtyBDDdBzTmVxQJqi8uqU3Yw9jBZdiTlZiY578Iyiazz2kLim
K5hQO292oNGgyTqpp2sRhveYeB/rEFDBoan01YgcOdfIjYdwbOctgVO0s9TO6oytM6G8NGto0aW1
EQWCK+zRlxHxys5ZiTpGajVykoZ2DWPXvdVQsDkmpJS3d8D/fA+n/gi9Q6D6Zjc4PAlS3s5BLMrX
sEstv7P71osNRP1lYemmBFmWhewQMmg8OiakK8ry+7HzdYZK3VBn0qXlgHXGWB9TMpsflHAvjPzn
hrSaYylUJLDXj6XwGEy7DWozKilW0gk/KApeMqCIZWz7YW9Q5Qik7WeM0K2/lE0S8GkO4b29Jp7l
0icW7ZKn94ezS4Pl2SaEaidlsYOehJ5bl5TIv3OEWwFc+/7hL83Qb16oH07EmI3YrNIGYQmbPli0
rOBGbOadjdCqj2kiF76R8yghkJC1gSJttSkUVqVO2zdulerZQ2FglXaI+/6TJ3O2R6BFi4SM5VtZ
kmaolwXic7TGA76GtfnhI4HZWzvoV8Pn2XxJqzjKxCKucMwb6LQ8lvL9zMNAWdkR0dw30uauRmsE
2bwV6b1suEvT+1B9iobryeg8M0HMoOg39tyssxaW2TldIV54EU1sYusmjr63wDRURu3rsEBCkIN1
C7TeCVu9f5UuLFzOnaCt7J2MpZhnWhV+b3LE0Zp457dj/9fL+L+i1+r096ug/vbf+PdLVU8tzDbd
2T//dl2/lndd+/raHZ7r/17+9J+/+vMf/u2QvLSVgoX5/Ld++iMc/4/395+755/+EZRd0k03/Ws7
3b6qPu/e3gCfdPnN/98X//L6dpT7qX79628vVV8ixfb2NUqq8rc/Xtp+++tvZOkI/dePx//jxeNz
gb/7312V/9//U/5lB1aR6n7xp6/PqvvrbwZx5O9UMDgpbFsIhy8V8+H1ny8xJiShRFAGKSzu4rJq
uxhv7vzOBXZ8EpMLN//+kqr6f7xELBvLHWE7Dl63fvvHh/zp6/rX1/eXsi9OFczm6q+/vTXK/3Vv
U8klXd6bCrCsINE9l6yEfTMa3EnsewrIfQyQy3ys2hxYEAgUu9L0YW6vsG2AUhHPcQ3iBpYtbC+r
7JMzAuylNoVhbdE5VNxAZmuyK+1disTyqFrZzasVar+alRfXR5EhHl5GSEglxrqKpyMWIAE3171E
ghNxHiMko8exm8LO+FHj9QyX8+/nuLSBfxj6qCEtiuqKfW82K+bcjm0PzbPVeJPDLK8wWrVi8QzE
7Q5VmsxrQW8NkLNr+3l4PZDhqtw2Q/W10PBc1skM7Zjobi2zfh7leAcPTFpvJF8Z5bfFYq8r67am
4m6CJ94t+rL2io68UJflIWK/2zundp4QKDPstUBfLmnYVZPOUdD3MxJt5QgCLvuOOPQXXX/UQT3z
jv1xFQSoZrgTOcrEZ4WJOgYshUa5fZ8XOTgIo0vbEDRSBfrLV159BfQBsMqrEqG2PzwXf9xyP91i
P89o//bG5+2oIelYqEhs34fppmy24S6TQQlampkmG2lgvtupjYZ4bVzlWRDJIyTdnXmswy1Lbwv0
Y+Vm0p5GZlXz4mwHY0vKfTjD7mp/AX8ggzHNAUFgG8m11fpV/JHn7uep7I9PLymzmYXlm3X+6dPJ
UjUecus+7ZuVSrNghOiqZHLjOMPfSzr/0WB6cYj8aVi9+Fv/EwdSE+Pa5YF0DexD+fzTyLv8wR/D
J3N+p46QGJ4QN8wwJmL3/cfw6ZDfKYZGJjhhwsLoiZf+GD7F78w2JTVNDK+Uk8VH8Y/R83eCaMvl
f7YgCNzm9n8yeqKwuawB/jV+MsfEkE4sYjFLQkn2b8W4FPnaDZc90pjNpjsgVTP1KCutnaym4aAL
na26rs6vWgcQG5VVtPbaRnX7Pk+KwkX+ZrNHZXUK9EzoQzshpL5CjNVViXIXItb1grMZwgLVjLHT
d1RMapeC9uL3sUGDrG74TRv15VHFIjmB0Jk/WJldYH+Rzfa3GmYCn9WdPEXWgNy9aQKnKaGhdTfk
EcbZbuE/YXk2Ztdtr1TrRraObhM1NoANsewRXdgOHEc49Bpc/KOcJ+rDiZDdGAXLjiUoGTuLUyTI
j9pIschvsCFAGfkko0ifMLGlfkv5cF3PJYC4Iq8HBtrMREFlyYgqPTVH5h1IReFmKDJ1RIJG9EmZ
qGIBtJgA1ILcSbTbxvibEiy9rlvZrGgmimNjOforVzz+RMOiwBXn4bDAccgDqfr2ZDkW3PCzhpd9
NPlzS/sIHiDUg5rOwuqqqMZoK5yqArWIRSdI6dONgpR1hSkpuraqDAq+xiAIBG9sdiIpKa5CJC6v
pxRZSlNTsi9AYEy+IZoUVXlhhns4muRnJaP2KCu0IZESaM176ii5i0auViKN9RUBseWLUZZ8n2aT
cwtqkQpwsBHmAQBI8zKElB8dwNsaMYAdKG4DQBdtXz3MJem3sI3nTw0XKKKGgPMIXWKsRM9i4wwk
+gw6TX8YeFxNbkRn5s92nd92etnlwc/+kveGCFDAUtTlTuOs4N4vgrnM+40TD2rH1DytHafPb8ue
m9eJruRxMqpmXfQIU4M0nfvNpAh3Fe9SEN4aWWqgAAy9lSI1TiggJy/AP0g/aoscPgY7H0O3Twz+
EoVT67bNFAWRGsC8rmdk+RRVjdzNCgxMXWAhUdqzPk0hVIL+ECGG3YUy3fSkXVkoFWf02BWmE1A2
wvJN5JQeZNFM2NGTAlmyKpPxNuwzfhKit9e4KeL7uOBwM80mkAoD1dOXtptR8KVwkfM1SECQAPRm
VcvnzqTxFnwjK0P5P5yfIphjFDwReaL8ZEJFIQAFH7hHuyPWdR8nzndKa0wsUBcoHxFFQPeUVsVR
6o4rbN2n3EF2QAYcGu8psAHmZMTbKg7Lp5G1GYP9htE6GDk3sQNO8uoJuo8OGoKab6wmT7ailPGB
j60V0KbIrmNrMAHV0nGynQz8m4RanuLYIMC5wEtRekXKumubxKMPJm70zGzA16cZY0GhZ3WF8vsC
bprxIVF8kIOvObhQ7jzE8bNJOnmFhXAEIZJlHkjfRMeiwwV2TafH/6upQGRUFBYA1vXdNdVzCmAu
5+KJj4vowoRu9ljNWfU0xgXOrKkZrp454kMZVoJxaeJOvM0hwXyyWoFUvKlpcFhcy+KJGHn7BHa8
umvrKRk8JI2A6Gu35nQN1PtYeeaco8A6o1T1EEuzrQ8lrAp43HhDXGAuCqRMYT5QD6C1pAg+58KB
vGOw8hZOZZl2QNX1APdGKuq+Da3lsENhWRTewgHwLq9rCbEDHDCZv6DKtpzW21dsUfAFghqjXgWI
U79AmYwpW5Z9WJ4VsU3GOyRvq8jHGtK4M3mSfZZhZtcBACLt54g1ZD+MpXkqo5hdW5NJdiSso2kx
/jAg+Yw5oBF6dW7at1DgJWMz3gsIfbalA66fWwMX90QhBb3PItLvmjoESjfurICVWBiZLJIbRbrp
aBW9eWexpn5KIyOdvcEJyxtmyvmeMpldZQAcD27UqfbrmFc0IKmGSKZJcC8yIxu/JQ7tUK1IUpCs
OB/n1DXqsX0cRdyA4oDnY5+DVItokJGC3FHUKWpL4zyXPjFn7mPpnL4qyprBL1VJr+cWccE+Ohb9
cBWJNoGFtMnYo7DS+mvOY4HnxIJlFlQv1gKu1QBMu7dzw35twGAovTGuCwDh0qmcPezNaL8yw37u
X+rKcLpVORB4xcxSg7w0o3/Tb+eieVYQa3o9X2Ytp2mbHKBDrm1UvWYOnGeiFGoN1pA0VxxcRbHc
x7mqT0Ak5kDJqQSDiChrcNudyKj2UBISw4PjCjdwBa9Bgo5XnV4llYmlfZs15FYZ1Rx5bZlZia9B
4h0OKR8lu46IVd0DU4VsyaIWOt9pJeDQTIoh5/5IO0l2fC5y8V0gC94MwNZqgdnK+21DilTeVjQm
NoTX3C5WMce2647mY03BkB0A3cVGjE2rVudsPHE9liTxBBxakb0ysLN8inoR3kvUP7e1xPgdqKk3
H1ChwCPDksmAuLQ0YP7DFi/3ImsEPd5Q5Whue44ihSHrxDwNkR2hNNeGBGO4suenoqeoxheFI41d
Y6BNRXmHqbwlnCKgycrHL5gKxiOp4Er1wzEFeswyHeIVOZ1PQrERiwhG+1cEXagvsbRRYlXUrCxP
hWV6QyY0AntEW6yy1M4O+Rw56AzZtgm0TovBfkZZArcfPnYB+ZWcH8FQBDesyqv8ax+rherRtCd7
JPMjGVFN7sUCMnOq1FjFRW5uOm2qxsXsogPRNOUpUoaxt5se9eq0NNOtHApnY7FaBgZavplLUmi1
5gjpFQ2JNSBgIjvMrCDHzsya7TTpZpuByfS51G1zHA0r3ZVOZW9S0urPLGrDhzLNgWkLW9kFQ1aE
n2o2NT544+O3mMnqgTs2NjWjFZvrgnfTqS678hOUGQjyVaHxaOsO3dpMTM42xNS71USoB1wCodyK
UVjKeJ2uQjry+5zlkKKSNkmu43KkDxXK8geDTsZqyKgG9DkVBzZKpG44ElzWqIDHEqg0ycsjq82d
jXXbU0SKAvSzCF9Zbg3O55omAMBOIV/noUQxeya8+GQWQ78vjDlZR0PdQj9SWteOw+Otng1r38Fl
d2vFrdojtATZTbqu5w3BXAbNIiy3NTo6DN6TDgjB3kOul/E5mUZeujXNE2Cj014d4x6wIrfHdFsD
I5ioDjebBuRBNw2xtwOZDL81i/iVyBQ8zF4uN30i+2E3oJbyxchHEMbI4ASaRmC010MSfUGiVPud
RVX0RVk1f7IYQb/MaY3OJZNqvzuJORyqQbLvsiyaIxlzvStoj9kBNM+gF0l8Aw3jfJykLU5liACJ
3izGbdqR5EqrfA5sbnXbLLLqlSjkvCodKDW6PMTus58kRjMChxVioYMsYY5f5kCeqoa0fo61dDAI
AHHRCJ7QmUc1T5U2Hpto0NcdN40dQhngdos0DQzO68+sDgVAvQldNWQqgnRIXqAR6jyIEia0FzB0
whWvfCgMRyTadphIMFd6VhwLTzPcSTGZLL/Jh9zvaGG6Vd3yne6EwCszluLg5EHvS2jp6VDPn8F3
1E+WPcSrOcwIOIbVgNTspvg0xIW95woNCaJ0s5Ekj71Kh7XPLAJCXecUNxln6esUd4UnBWTsgmWh
31As+gCdah/j1E5WWJIk11VbmeiDVOkNtFolQi7o/HkssvqKdAU7juksPaE7tBhABD3CwGkGFZpt
w0rOSbeOQL04xkOZgjHChQ00rwfya4cJq+CzY2HsNhG57XWoYt2BZtKs6rIU6zyJZrhxWbEnop/X
M1YC3yF2mL6zJipXrSpQylKWZW80yIIPoqjLbT5Y4RHdPOySwnFagepZHZTDvhmlWT02UZ4B+w4D
rgkzjJs5dPySDp1zbdeOIu4YyvkrIgGsLWw5IJw7OdrOXahw/RGcJF9aG4uJwiLGtgxFe8VpiFUE
2Pi68Yu8GYhfqIocxFxVyh1COwWiaRpel/zAk4qkc+foxLhuYgG2D4FYDPEGaYSuUoPU8XWrkQvi
hjwbVwWFeMyOlme0psyb4wT5IJqhN4dlHVo5Mtb3GtNZtcbOAvB1JdRwR2pMaG4co82IZli0hlW7
xdI/Hvd6qg0MmRMagKk19NteGZgsTNmuUkwFq5iwbGvmkJmDsyggSsIAPFWxDjrbaZ+MBtYql1Ek
aLRpg+V3Swp+p8cCi564zMfdlHUgAbMR0qEQQSpGljRBP8/dDWmq9IQGcRE0ljSOmRml68hsCZJq
yPxEKuDeyDRke6iM0iPp7dgr7TZfx2neIUtcVj4W5tLTaNs9iwpYLY6Am2u4ogGutWBVXGQcTgAe
jXN0sppsQ5XQI29aG4MQm0wPo025wjrCvh/CplxnmJdXY4h2pDV30BXnc42CUte1mG9pvpJoFPsi
ZnT2aZGw3HVkW39DY2i0V+g8zpNLerMPRgwSR4H9gF8NeeyrpHZWGb5vaFOScFUbDcTMcwpDReQ8
JVhz7Qrg9w8CcWEgSahxR6ZY7Lqxz/1iUNodiwm2VTnRTyn48whtqlsQOoZ8i5IHX+E/Z4ftaHZH
rZBstTbRdMOObAsreHiF24h7EM6RfcwNC6sZWQaRU/Y+TBs2WGSVDJwWuzkMnrWvSF5CjFZVj6yI
MHF0CEs0wBA4pVHBN0zCq4TaxfQVhQQsfWOhNjHr+02SJhPIs1YWzGNo+lVm5q9WPSBLsS9C81jV
wEZhtwCsZjqaT1U3Dnd1xmE0Fg5iO1LRvjqZiG+Q4F57fCEmzzVV2xF9FjCGoOx/AS7Y9OK4Hb/K
As1ISi3yyazh6p/MmAKEmLWBgJGqcLHf6daN0al7bNmHXYUpaG3HxDBQBsj0I2o3xalGSD0FUJv1
16QH6UIjrfI2VkWyytEX83k60tsy6xNAorHvHHVFNnbk1EESRridMorSL8oHix0PwiUq435vE87X
ZZkyL2qhJCdOq1eAjZAglAkYSiPHvqEm2J0JA9oKyORbBG6lxT2NrYK7ssOj0PURwJLhaE37NmFG
0LU2BddYqU0k6+yZ8lHfdSLDvrclam9X2CmB6Erb1VAUxvLt2dPXOFPZDVw/GKHqbAGH8yjyVC6m
L1Evu+sKM/RxTOKyQgsqj7Z9YkOnBAwA0JHjjN4ZteunTDXVtoCEFKsRFe1GBx1xfOMAFSd9Darx
zK+shoMAlluO7ZlYcQErEA1L2tjQn4BmU9dYxqfBWCr7CuvvYQNuHxr9eHBWVWIn902iG7S/BS3X
BWizpwFTwx38SNEMLVMLQWdYodhb5ii79GWu/Bqc5tB1HIJzAYCwDEI6qWtbQEOWzAASOqoGlNnG
NgwihXaWt9hQAGtdRSq81uidgJNc0u+mkyTUbXSHXrzuy11VWvETmE3DK3DcOWhfQI/tzEaiLBer
AWpGbI6DrDKSfUaL+AZ1HpRGWiM9tSQX24RM4J6G03Rr5WF0JCQ172OIajYjiGKBU+f6W5cSc93x
aNprhVCWeUqgrq+N8sZozOF10L2xR+tdHm05xk9ZXdUB7632E4LV6qDXFp7vEKMLNi4JEj3nEaxG
LhID6M8JHmvPhmENKVPAbCuKIoxonfbTXOKDowqW7N/OC1vKFMqOaZrdzO6auxI68CdeTM3dUIZA
ESMvSp8chMgFVjk63wVAey4bYqyacD/dyZrL7X/eIrxYr/6pqv1uI/F/YmVbvFvZvuvBdn8ufipt
L3/xj9K2/bvk1MIaHV08atsLKeOP0jYTv6OyLVA+FZSg1be89Edp2/kdNWhbSoGeoWVSskh1/1nb
FiiCc0AqkXrCsfL9T0rbzhvS4sfKNgrl0hJyqbqjGGFzfPIfu2aRZbVOiokGDqWl2FnXCAUelOMo
FBVk2riijMJtldrhTTbX7c1U8XpNS9vE7GY0nSdIDsmiMfQoPWsR1S58cOD6WWDZqKxxoOGPrS2q
5/01Q0QZynq59ocRWWiNDVJphq39V5qS6LHBfPmZhp1EJUBGR9FhfV6FIQQ8MgNgJZ9Qp0SCyEqJ
Jl41PYVsrq0SeSgISFpNUs8HeAgHvxKWuEFdBGIZpADBFIQ1b+ppAdLS/2PvPJYjR9I8/yrzAiiD
cgdw3NCSDEaQqS6wlNBaOp5+f2DNzBYjp5PWhzXbw7Z156FEh3K4f/6XTteVByeS8RcT/psJvi/A
RZLObbZV4A2PcQjSVLq2roG7duM1JMB6HUSZyTwcOgsb2IgyxtRuVtboS2IFmvRkTU7YLfKqdz6G
7tCtXR7DoxpDo1zpGalXJAU0KGCVqGlJ8kNqT9hmH4uxcp/DsbGPdulXD3Gla94q5tjY5h3H4yKI
6mgJihC+xPOUsiINr++Xk5Y5zjIl1/Cb2/eobgBBQmPTSeaefdA4nbbodZVWyzaf4Xvbj3A4tgGV
z4BTrZ8tBtOq1qKaMKB1ulPcSLkbt2WT9d+NNAY5N8EU8sjJ10MMoWtlhbXMJ2PYxbVdb7u21R9r
qaul3uccO7CPq1SV7ZKueGpCdCt46uIQN12nBx+R09R7XgmQIbCmD2kn7G8ReyK3867kVE+a4agz
057DzK7WIfd4vuPA+mjZWc6FngMkrlOxhPvB7aVMw905xUiQfkgZUpUbIFRWkO3SoQqAKnoq+kAS
vbPIB/0KdIpGug8Ue32hcfgsCnfSDq2ToBRONAqpYkoPlvRBug90j2XbwgwAq0dufRX4PXe9YjqG
lEcdmizJv9SVX/0aRlouQm1U1LoZ05MXB4jzB6tZFmZsnfXeHgCxkog2AolKjWiI6NJWxAk7JmHO
PPtEFDnc3LOcYW3RZGO+Nqnl5huIk31uVdaTZbQJwUJTydFdaOlWa3XrS0qx7LroOMOLVo8OXYbz
OnXb4RRambwFBe3vCXIu9OCeRhqAY6iL15EobHPsnmyX9lNK8KbliF1nnbXT+Ngk6OzbYJr2qNqc
XRnj8FjIsdGWaNDavd3F6afUIi9KDUiIpWelgNxtERybQTFFQt+csNaVj3noOcdaMxuxIIwoO3DP
Dc7CruqPoaNDgBNuqI5TJ+2PlcyrH5w/6VXLvWZfp+N0a5CzfYuTpNh4scvV1pJNv0w6n9z3otfW
ZuvIreHk5UnqqbGbSjfBMlW5AvuBrz50VkYPGR3K6kNk6Orma2P8GFI1EC4g9Tub2ibd+GKIPrvU
kUvO5hA4Zz+MhnFdah15KWOTBp+0vPCLFfwWT8XMR664u4l8RZwkGS7EDD6ClcfExXs2PQzoz4tF
JFNwrU7rZcDGYSdHBQuzjXSNeOc44EpjmLYI10MHYYImNS72TdPon4NAbx8js0se2Zi4SWrB5Gxi
L+S8B11mr7O4nS+cpHLMjZsE8gCEbnD3arhV2HCSp8ZIos9t16JKL8Sw0309cDch2c3uwvG1+oPq
c/tZs42qXjU+PMmO0dkJDsoLFWEPFn0cNUisdgMFL7VNL1PvqXJK74n4avez3nTAusGoNG1NIxTZ
DQFTBqEpZvHSRV72pYvjCP1YmwBTmGSuTSuTWr7y+9jaMU/KpGPXL2igrG8Zd7uN39dPOoTTIsiq
7LNpZx0DjVeVN4JGpCRfXdBRhnw/fAbj0b4Wowy2ekKh4eSmrGNFcnXpkdRa2mvHM7/anXYd/KRa
9E3of+xzwwr4+QDl9Vyae95J/bPQ55tjyIwejv7XnN452jR4k9NFyWTLkMaMlPZU3GjWQxDLcwh2
OLWy3KsYCIDc/EgDstJaQhi97Kq1mr8p4varWclZu6Dodoi1D6TAfja6tFp5Uxzj42mMTc4K2hB8
OTxpeVLvxlE618wEYScQ9Uo2N+YvAxuQkRXBQpSJ3MRWSZHWlDM2LvPK1B7AZNWW5RM+lIXLhpcB
8uKtKupq608IaBbGpIYLov4vEih3KfHurFPPiDZm2ZQ7TXFPrSs6Q3XLWpSZbW9lUA/bmjCLhwlX
wQ6eCVLEDolWiKZh4xdltyBvlac36MOTZzjpDtXblHBBsPYtaANylF06jqtmzD5Mtn+mQZny2ig5
SRbGOJqLKU3Sk5iMF0ulZ4Clc8BJcAX+5ayTLvagOGlPsQUq1jXntOjHfeiFOy0gT0CJU9eFu145
Z6Xll6iiqcF2O7mJ3PYYJMWDU8vwaEAtLXSO6ZXJh19rEeGLKJBWRa1tx9gNjoPrX0Kz/pWFw6Ww
471r+4CMxqiWKRURAKQnANytzY7xJWsBHRPw+YWdaSUoCl/1ItLz2vxgFylGJi444+zFjHoGi9bI
PvZRq+dM/VWitqlZERHc0B1KxPSo69soDVOAv26if0fkk4WqpqMGhwHeNck8jQQ141EVBSeIBVUu
sr+ZkbF3uFPNhIlbl/1z3ndKIlFvmuE0TgOPHrKH5qESWuRQmpe7n6KMAPgyj91V13DyL0qZ5tUq
1pME3tIaxHYgembdSuTwdDP18WUwGuAgm3BjWFggbHy9VY6Ie4q1xxHGj10REfo5t5RNNaY3XsFR
UviPYbIevHiEWKIdC6Y/hW3qOq/4KEyHyhhH6AQFZ5IXlNxBgwiuqp5ZK3Rh4clC5Xgx6iD4KEvH
/+DFVAaW6IZpM6DQ/YAYmnrc1irQtpZtcxlTC5607KbPsiDoaVBT/LNMc29ccxzHn6ep0m6JnmGL
q+oyl2dBPD5nd2TyboQJYwsnDpHHWgZ1U16WXhMPWxS0rDcW3wxLQeQalWhOTgKF6+suWEIRI/U5
W5HmPteDRmhx88odFrHf2Oz7epJS4TRFwc4vZeI9h8lQZDyyMweZzXTkxHUvpjayGCp4m5m2NGcG
M3glM9G+ovvGd1Gd/NYevicz7zm+UqDwiYa2UFaTPCo3inDyzXTpwLaWL6WV6R/BYeGjmM+Kj83o
FA/47Apc7jP3ar3SsFNHeIM5c7Nu6xe0i8+ErQYhSRvNTOYOutC+TDPBC+AbfpVDYCTLCDaUrhM/
987VKyVc8nGf7cEOtqbT4UtqpXywZwLZCrvwqzmTyl0N9Yso0cmXwSvrrM8E9DhT0fVMSk8N2NTS
oY5sb7WpuXZsWW6dWnCezZR2ZJj86zPNjdscxjt6Zb9pmprpNoiYj9NMj9u1hGsdZZE8AhbAn3Ow
waUnYU8+Sp15HzhsG4phoeYW7czAmy1c/ERx1XczdUAq4L/FMnql7LVkXgzlzOTnzpxirQ0zy+/H
wNDrPrVSua1elQAR9UIfexTdX0G1gCqNWTQwNZo6taUlVzJHJlPoZi2WCEZ+8uwXKBfD4Eeju+Oj
YYnWP9ncXRZapsqr1lXaIUFAsbLsOr+UTNi7op7aNdSRs5WJGiqaY+chTdkc39FM71uV2Ne2j4HO
mJwbnBfC+P9/2W7Vqx4X5dW/VpHdvmbF1//4X9nPOvr+m5zsv6/c3Fb/MmzUepZBLp9lz5FO/yXG
dYy/8F+huHUdBIz/edvWDP6qzX88V5cmjSiziPo/r9uaYf8lbE/McjL+liSS5N8Q4hpv3UBUc/B2
TKw7wAGe6QEJvL1ul1Ji/jN651bSMhz7L75RqhWiBRdkmJovoCeyibyf6FO+Fcp4aBIu2mHgnPLC
WhBbsmTDwNqEcWkRly//+Cr/BwWnMQvw/qlye0UAbEoxDBM8QHj2HRZQ9jFBGnHXP5eZ832iyGSl
hV+xlpjLaOrpzp476wbX+BUY7TazBnMpKzlQCOh/CgLv1jbKJb8d83I717IVmremDIzESeqXV0j5
4fDzKF70A9hCF8Y81tWLzY1la7SiZoB+8CMtPLoqHriPiTkinju+dZxQDi5pzK0gyeTF4IxZSGE8
ZmhkNoXIv9dmry3gUcplgKoLMNNZ2kQ2G60VL9uJfaaycX/6ERGblvhs3WQmo6UeW7xX36ZElqt1
kOTfe6Q5i16lT6nTTfuqUmerK5OL6owPRDsJJjizOqR5o/YELCxIoA4/eVx2mHF/UkWXfPRstfUG
PPGo/Xt0XmlIRAk4ADqLqy9o1rEt/dbqbbziLOQGq8JwO+nAGJbJTc53XHsxZTcvC4FrDVmg0tC+
+kbUYQo38614brxWEsXigP+ZwUOpCnfttOgJMrKeUpFb2zDC59fTeOyEdEXQqPVOWMsstPxtdQjT
9HgQJALZe4+MnIJKKHNon1sxXfn1d43h/KrGFu0fcVOm9tmRUNRaP0CeP/MrvoxWbvy98YEP/gsh
+50QkyWKDtRGKgo+xvN63xTjTeTlt9WYPbu2Z649t//cU4+ysPtBbYZxG+YGWWuT0e0y0Z69xIuY
jvUSdXESLAJ9ig9uPJ0ijk9v6knVWPZ9lhMDNAx7bCwfnAZ1CPR/tIwjwq0gmD6h7mk3VPPtrOYL
MXdbLxrFGgLRfs++8fvXCxJnOwIkUHpC3n+9XGCqiqq/7JnV9NiSAb1z8bFpQ37UAllT/K5DQruf
NVu0O12L5HLQxgsoz9ooe9qIqQFzARo3g3C3HhonHCbVsE71b7RxW0uG96+V3/xKoshfJ12+12dL
ZNNTmliBLFB5WUE/5wtzokuwpWgF2sIkLCyNl0oxdWRBvfac9qdOF/WiDsfolE4ezFXqAFYbYmmM
+nv952/15IIbHmvek8JyhQ4wKWbF9j/k/F1rR6IWEXIslS4jqzsWNdRWHfxtbfmXK+p+Q55fRgCC
AogjOxT38d9BBy09GrF2I1N+zTh3aAU9ewKZlC1IVmr+dpj9XxB/PxcZ/7230LxB0v8l3v7/IIpu
/fFg3zfp1+Y/bl/TIsNu808sff73/obSOdD/wmIjJAJADuJ/eGwMIf6anxsHOaBpIvpjrfzX0S7+
0k0gdm822tj8g7Pf57+PdvMvoHSD9AbbAWUHf/83jva3DgLX1Xm6jPn/h71pNtncO/vGUMmOyfUS
9z7JRKMVrupcoW/gM6/qQrwTzfXW7vX3y1l4FVxdty2ogHmj/MfjwfjJ7SYNw4uWOo+FqlLcJbnz
znb7P30my5KGy8CEkOO+NTzNcg0BbRpeXKtxFm3vOYvQBIWeCsrsUqvbvDOBvH3m//5QDpyGwKJk
Osxwbz9UaHemq1QawcNlWBa1pN0ECoUE7ZrZQmatDtxbQ+dlRnrI9cQ/K2U+mKWaHtALRSsxxug4
be/AHe7y57c2z2X/hyZ5fWeebjtsEgyDUrh3X3dQtdJA8hFdoiHON4HdPceO9uCobthxCUhWjrC/
a47onqqP/+4LY3swOcx0KR0u3ncDo4YZoc39OGYSIZaxzPp61TrRyvfluMTkrxaTW/xI9RLOVvCX
/v0X54kxXWnNGzEmtDeLbIpSdkC0JZewl9Ft8lM0+P5ECHVSESA2xGuOSmOj9TRUDUP5/d9+cTwh
hoOU3/B07OFvX5y44MwQuRteGj0Ml0meeytgsJ7i53Tjw8YsTJRlS9XqH/TI197LTZ9/0Lc/OD8y
qkmLjcPlJjGfG/94vrrM5LSnW+jiZ226tmVn3bKuPnJ3hkQxyhBhI0YxwcjjdES4dX5hvfM0vK6p
t29BurplS9Aix2BvuTO0DaOFV3jygXmUOGatY1ECHVUXKXT4GNNPyDJhnp6KJD3XdgItN7k3QpRQ
SxpufShBqFCB1OhdDCsBuespL+sDGIhQuxaFaRA2pvtXo/KfQsp/bxH6i1PVqzNQ4yeEhPEHlJ/+
ORGY1AstpqSACXmfNT+ph0ZP6IXAZ35vb1WhvIWrZ91R1Dbzbgyg1mvNDnzpMkIPYj5rxbMaqNRt
k/xSZFlHSbI4yS5P9pR1L/Wg8lHoJ4+dHtNCKMRB1bhYx84PTxgGTsp142MdumuNQKoFsurxRe6j
1hWzTKpeUtapPdAmvbOFuOhpRVw5FQ1bo7KDdSUpew0c4Z3a/tEQDf50oGwtlf7KdSE5OstVfB/g
+9PkbiFK8fMjon3HVW7+vo1y3dQNjhjXk0wad5uHVFpdxWhkL7qOJQUBhYAZ7B5So0n3JA8DBNOU
tZGeFq8Q3HwgjGk4h+CAC0a7YjnRzrjUq3g8lLW1rnK7foqGQMdkrFY+z8AhGSJnqedOu5Ja2O8o
GrCQsFSLUsXtqSh8bf3nB/Mux2TeDPk8bAqeKV3p4nt9+2wwKReen+XxJQqeyokUDvYhdznpA5kG
ldqPdVov4e72flpTcpXrW8xNW2cag23hakB5jvvpz+/oNXjm7lFhYHQNfEAwvM79wWFYjW7noowv
KRUUmyAwGwLktKWV9+NmaHlirxxe9to2uhb4pnb3ebcdIZtNe6AuwGnrYxNoT5NN2WBp9scmnIZV
hOJnS2uyzW3PbJ4JlX/SkmSLl5bO2jApcbPQVzoweEvrpljWR2uMza09GOU6zvdhFI/8gDL/2Mtz
Vg0o/RNyvlQHHb02dWNvlW17DcrQWSOrCU5JFWxrGyt9mRTnPoqDY9r4EcBaUB67oWhXIXjk2nB8
7yAqhExlS+v4rAlFwo/6NiudjdNS0F1pL1Helcdg/mM0WkptjL58ykO1g6xQywC9/qap+3bdW6Tj
80wtc4jdKyL3b03ROyuHnIU1maUPjXTKx1glS5GO/YWC9XBlbm96X5u31lBnB8CipVU0iOzwscnJ
lKJ7PN3LBBk5ZridBKhexFqpH3NQYylUvTbJKdlTH7lqhP6j7t1vf14Gr+bWt8vAFQyCtmnPE4sh
7xZmmJM3mbR6fcnUbDayt2Yp4gd0CJTqaFm3d6JyS67J9DAY1lLzyLUjaipCxf+CF/vB1bwbrXNb
Qxrjp7bzrgn98gShTO47O7vxGp5390albhOfgvwDQOg+XG+IpKVrad5ejKB+sqycBhDL+N51aXpE
NYzBIIJ7zaYHrZMGPB7xpkVRXiZhn/GhxXszqYqH1z8aiGB8sTHYhdeGeBoyistcmgmcdltKEysu
8oKDFmjT1R2e0sqMXrohJywQHPXiC3fJlbc8vD4BqC/UKs7LAo4CjWFgho81q2ZtSUJYZdxER5Ta
JfdpFEpd6qNIreS3CnKmqtpka+qq2hc62SdRWfU75TjxwqlMB10xtQKhW62UrD7kmgOVWBnfzSxI
zkb8sU1k9+yVJYk40NUrOWX985QV9dK2m0cOZg6+SRfHsmzaVV7gdzMzUz4UiV2dixJ9AbvQk+Xi
TI8mB/ZXkFljimzvKtqSsvasDZm7yZu0JRKoW4gsik+9o7foPlN7CbFnrzDGD0fZ6+m6pQoR50OR
8vQGH4q061eBRyKQntDS24OBxYk8UUr/lMhKbC00DxthiHI9af1sEtSuUVzPFC8pvLlXfS8m23kI
vNbCZOgFF62Bhvjzcn/tgrhbRQ5XG17FZkD5bUYx+5iyN50wNFCojKJ1hHHW1ORbWzfblZNm/bqZ
0mEJ8V0+1mW29EkdOvpVnG7Kugkoi8KsWdZ1uW8xUb2gaBTIHIJNFQfWxQaaW1RBPH6gIJT7i+FS
U6iLa22yabm9f2o6snvDsHU/9kBXnuOs3TYoV4GfmhvR+d9l1GkHEVjaQcb6CM9YG6vYQszotDZu
vbF49CmrWvmp2z04XX8QUW6fc024+yri0NfK95Jj7wCs+dgC9JX2fBKTTuPKu2PYMEK9FkXWXQyZ
2athEJ/kUPMj6zgtM6wlzUPd9moLxoAEqPpl2RFW36nt3xkt77q/Xt8HkjDEXeBoiLx+G+l1zag5
lruLm1QnYt+enELJM6pzCiHt7hdMWv8tTkG0A2vvta28JuX4GDbJ92FK/C/KGpAluwCKE6ySXqXa
yQ6yDdECRF7FL9Ch6tkITAz2OF4h3fPpprnqVntWddLLcYFKp3jnE70Wyr1diJ4ubYkTxZnB9Xus
pshZ/qXUhguteWoz1ygRDZO1G7evyJdoNR2lU5AiDiK1j7QIepzCrtyUOINwyWgvDnV4gHClcezn
zOXULbB96VIQyoD+CONLnDfVjwoH4sJszPBBq8jRQz6A+hX/p2kU17hJxZ60pOCc+C7keWuOG1wg
3dYo52b3SDMhY6KPYzJ1iG8G49GfswVypyuh1UgvrDp3IDB66ZvE2oNzHjQfN+uQWHqOr5HaGyd1
2GyM8dgiQocWk+KkKxw2pjX5D9isrKUS9g7wU1y0uPKfi6YKF6nyrp4d6xhAkmkXlZBKDaKgRz3u
0l11rKCUFgyB+YVh671gyvsLq8WY6XjoDSX3F0SEd1dpUUl4MU8br4XWIdTuGkyXWdwttAQA0Isp
mNumU/PdSbr3gLt7ZGJ+ZRfzmM6tUczJJm+nQ6F1rdsWlboiBNiPCrGFznfx563vLqgJYS9eA9hJ
EFOENR65K29fZEqgo0MuMNc2ri9ox6qNZqwmf0rhgimBwnf/lIwuNsvyEmC+WuN9d9cYnW9R0Efb
P7+Z1+/yn8ufNwP0BD7gWi5U7f01WVJIAgY+mldnzF7aSH3SMq4yfYuLsnAfLRx6H42s/u42xTIY
9UWAj/9ICBQY4yQYkXz1HZsCkSTC/NAGTbouLGqsVSy0UznbCKxGvBOvf6f6nL8+d94BZx4MTuq3
G0lGhHoTOaF1xSC2cixqMdCjZCurC5wV9C6HpFbsS9f8MnbVi6P0lgIIsbPzbGK+TT7ZMOUb0klX
pBgs/NJDdxN1+apETLdFevYrJHLE9uY8FEc7ysa6+TlhkV30kmZhioFKD7+2BtlJduVqODuNCZOC
YLuIWqiQWL/WQUhoedENa1SSGc7+lky05hfW9/okcs5vdOy8ZkUVzsg/v/Ylym9jzH/qmeFtfDE7
ifyaaLpAX4+DP54srx+2ADiYnVPSye3kq45abFdTjPjntWC8ZtffLQYX/yWboORZxsf6dmUiro+B
ahKbB4+f0lz7sRMuwc29QxgT2hCWtrHVY/Xh9ZYkHUusRLUfO7deJUlarWs1jajYMmOt9YTT6Fqi
FoU2eSenQ7Sad82s1cpQ08+1gpEME7p8KEHtCiIWRJRsLD9tHgnlxOXWPzdd2D4SQXPBaWmsW8Ut
LXP8dFXjedNra/pBauAns6XqWjRSIccR8Rnq8aVTwVwy5KnHUS+WXt4RDwQd98wXS9Aigny/p3Ed
B/RS1NhH/Z5N2+jPGkYMOtx/BERPLDJfues5jLzOp3oLjlgtgRrrfZ4xO+S4ewx3Otk1RZ6+ofH4
KvvjZO4jiisPUainx9FNL8QchMCARr7iOJDT0fV4MHpJ+kApCB1N9G5nunr1LVOhWmRBQLYDInsR
q1WISX6bjpm2hD/c6JWSh8ockVroatzhp3/qXC/fB5FmEMXxMupBu9KUoMIo0Fjqg7Gp/LA5WLNZ
jhEbM1Fq5mutKKNlWvkbIAlnVTgEhSUBwiqBv2DJvGnv+mxKd4YeP8wUCQxKfaI0x1iiqRhUdFZ6
hMSX/sh31tw9VsU2S0EwuDP/m7Fx6+2SI++wj0cZimtBGDxKhDReo/v9inajXtKHFi58MGKR5+PZ
DqfrHMv7b+KEr28AJNrk6u4AWd0dNmOhmSaFM+Ia2P0n1eNjjgiILdFBLlNMoY1JX6UmHoB1xDt7
74yBvX3apMUL8/m5Mekwg28/ehm0KPeUElese+nC6cutb4WLesoe22BfR/bXLFOXP3/d92gOLYKu
nJEPm4fThX1++5LMmIxXda1fZWMnOy/1DmnnJEtoNozPfNA/v9p8kL39gMytGJcgMYSlW/fDIoRn
WZIib10llmKbpu0leQ9cRsjP6uGgEQ++d7a+lqzcv6Q7zw2GgwrAuo8Jb0c9i7RisK6VR5wl+tbP
XeVxIctOHjA7YsBaHjCFQl23bP/NWDsLhfR4gQwOlfrJHawvAosk6QdRfE4yQjsjV57CwSSoZqpb
NnZ3WPZJA/KCE3D/5+/r9wXh6qDGMHocMCZz8NtfR+SNj+VHWtcsbmi68Pt94iqGfPtXUFfVUh/U
k0M39Z9f1JiBhbuvzJxVcZZlkUeE3vHtq4Z+VvTmMMirzMSwdq3c30ZFj/ahcDAnluETkPEJpSyh
Dm1GH2csxRLD7rZMSrUubJFgKoj7jd9im3vnrf0PX4jAgOJICTSCx+RuUoojJFadyeZQTVSc2L5+
Q4tMur5e3vrE6q7B0Jz8OBIzURVsIlv9SoOJqSTUxVoiB8adom5eKBcRMQuphs+jJvzwnTd5v8rJ
xrddE5gfKgtnyz1CivTZTtPB0Z9G8PADbzfYNe70pfGhwKuic45eY/ycks57FEqVm8rScT6MPnOD
MI+6mYnnafLrVRRO7irMCLutslq9c91mhL37lW0xMz8eY61reSDyd/ushZk/bhzXfbLwzZ27ikzc
pC33YaCnJK+aaKm7wN7YYCOLYKz1Hako4jYRMeyHqOLi8smgg2LdhwM+CZ085qgfJwQitX8b9Gif
13TRDDI/14DDTzYrR4OW+dppbbTKfGxpid2dUz+cyH/A+ju0drh0w8hcR14lCEZFrWJOjbGf+g9T
l3z287LbGcZk0+WVlBfTKb+cmnb8iYTfPovCoFNySgKu8UPErBna+7QmAakmwbIrHevLUOIZLJU+
HWvT/VB0Kn6AbXwJg0BtG1N2Cyz09qNSlrNsxiD74kYkF2lXwcXqUCjtjDUzP1pNG8xA7ASkgmYO
SWS8Uk381fMG41sZd0+tbspN6mGIz4dUO7z+wVD8IkHhH2qSRPOuhnQY2dsb3/CJ3cXImKN57jGl
fE/w9tSzu0OrOkDGIlnnRpYcWlrDl1XJeZ12zRbPJTUSXZE8IKpgBpGXMdaKq4VQcsctPdxxcg4H
VzdLqP9wkfeFfAD7Th9z/IkLP3S7gz6bRxB+lCce8uuE6KGsuv4D5N8pFrV21JQ6oxn/IUrT+mSV
cdEtXYJSTk4R0MsGmrjOI7XB7eeSD2RECHyacuEl0ckQnbcb3B+vGFc9iB9SjBCd5dSd4qrfxsSb
LTXjEPoIE1XVrzt8jwei0j6ZnZtdNL9dmgqrRF0R12ENkbUxnHhYTCWCscxu3UMQjd8iGMtlTLwV
emnjpxcN+drpMTHbmhfsqI/6WpVuswnEl762shtdfw0KJZ2GDN14Tt2oIwXDypZACCTwJfvaFy+6
XZSnQkTLegjNFUk6JPEufgRh19/SCHv5O3vDb08d4ZU6l1maCx0bTcj89//BxM1tMxlxDclNJ9bj
aNU95RlDZ59G8p6iaTQOMlL1nvj+rVl73glbFokY4tCJLlmFtuPv6e9+74x8bbX/54Zv86ZIhAPt
wCDCRHDHjA5dKIcWkPzWTJG2SGcZPmkkzaHHrbRUvnfWjbh5IlBCukDeQLUG2WOorEOXolsztNQp
ngjSZrURKaIfTBV4xzbcWL2oNoaPjdgr8Q+Ulr8aNXIF3Gnuf7OCetnkTrEqFIVWqou3eNzSFXs+
oRC9Wx1wqQCvFtatKnR36ZLThaMtKI7OHKYda6k69V1IHe5Ub2q/x5BQgdLSkWc/uH67JmsmupFK
cqjDTtsnIq0XJuDHEoKvvsTKOZD3Yy47EqCPXZ9/8hw+L5YCteraeuV+Gf0Rz1Zdh4uSkJiH1LP2
JeFVzwQa2Q/de8faPFL+9gNY0oOEsk3zN3K0r8qsqToruVUtkZaJsn/ojs+UWW9rMZ44Z4KNPeCU
qDQyTYx0r5fme4vgNx7sdRHMa5OUDGxA92VbQxSFDfBOcispyahVCc3T6A/BTz0atKORY/uQVbRo
PIJDhrTdUVK7yEfkW9ZEpk4EFvfnJ+Ue8hG4SDngOeUtiHPntX/qHw+KERlpZEnNvDk6EVGdeSkc
QvldGJpMPShVP2rkABWRfIfe/G344XUl0tmZqQZf5S7w9gGNPKVrI1jMDRih0ogTMJzuopf1rTe5
Apah0FZYlNbI5utlO4onUXaYafqJCiyPiYg0Cii0NHgP7339vG+XCPwAtvYZY3Xt3+4GMx9rJEWp
XV21NHs/fnbxQhrSepS1m3xO7fwkhDac86iJDiJXlz4sqp0/4v/p6nPHvLJTKOG2TsA5X+tD8Bma
wdWpaSebz9hYhXvRYxulZlQG+4Z/sKnMq4qi4IC6JV2GeXktkSIS0K4Ijx7yaiHMtHpPBvTb5ATe
hOBpBsFowGDMe/vlx2JUaRHOJSTSAd0L7fFUZp9VZ9krdAL+LtV08icMNO+t279wNEQ/SkL/ysHb
8BfVPu0q7EEJqf1FHDanovORO5rRsjf9b6JP463D7e3YOfaeXLFp35ZlvyEGRnANwI5L48y4g9RW
BCdAtbcQiDdnrDei7vz9YFvJwmXUWLegrYfByz/AsGMImD5qyl+MGt2vwQBZ6JkWEqbkUBRyPcWt
89mT3a+OjJl3xvTfvyvUfoIkZmQdILT3dwPfnpQQgG83n1VwaL3/Tdl5NbeNrFv0F6EKoZFeSTCT
IqlgyX5BOQKNnBvAr78LOi9jzSn7nnlwjatmJAag8YW9176M1jVCJ7wF4cv+p/xbL/Ie7PHPK5AR
qEtTTrG4sE25Cn//ckpb77GLJeZNFq2xrmKZH0c/tVk6+c6uqpkaQ/tngVY58zrdVdLV1i4pJ5uK
jBcAi+gEwIZeqBDVSveGHPHqr2EoVYEjxF9HE8ORgkn6jg0mNDTv3oK+2EwJjkk9r9nxleoptzRq
MTy3mZo3qm7bbcNK8sUhuuc/f80xHDqh72+tscJ3hBP2LY9wb9ckju0y38wC6RICwACvehuY6tvV
Vz8EE1FG6RMzlE9dEb1aqup3ofAqiEOV4lpPh6N01XiSmh0HmZ+SqFCZpJxMImEJZc1HcxT9ht1V
vIGpfW3tzD8QK2R/4iH2a9rSKzjg1du3Mm3qz11GFk/ncvs4tfcFksObNVj+YzR4TjBYbr5i6tvu
dFW5D12ZUKoKnqcYpNe46lTRLPP4lEdALR6cljB7kY/jbmH2rfpUcR9EklfjNX/JIv/XTJgSETAL
YGGkh0Igavv9qyf2x9OntGpvfaY9amx5VlnviL3FiOISIVBZu9yuEV6aJ9d1speJ6KBJsotfRjWF
DiTFtDvrpZDELZga2R6xjZ26SqjORObZR7OL96bPTPvPj5CPfez7q/Y4R5ZFDr3shwuWmsBRShva
m7E8xzu3cqlfsR4uzNH//TcxQnGA6hr0px+ruigECZRIq71VdfJWjwc4tVx0mvu3+cnH6nF5R0zk
EXnSlmMF+fCO6AAgObJoutmtFZhILlaJpIz685tZfsg/73N+CZUWHaHNY3ARpv/+Zedd3GS9EXW3
Ik+a9ahyYzdJpg7GjIqbvtB0j51T+H978C795u+/1kVEwDjK1k1KoY8PfNbUSA87p7vNNS4GE87i
MQ31vaqdTzZ30j1n0zrTscMS6M9YIAmT08ZfQEdgM3Wz+5cP4V/7VYQ3VEIU6ui1bU6RD6OXzBkH
Uadtf+tUfKhaOTLU0LqdBa9nXdjxXSgStmhbtX1moCJnwXcuTEHKi2zvf/4+3mOdP3wylsFqiAOY
+hypxe9fiO8bU5jZDT7RxmLosVzLKvte5Z13z73068zLOdfIZZ14ClnSON8aoc8HW7bqGFfhkx2P
cIBnw8UC4K+qwTjldvzqeKm62ekY7puxTxiqgprC9/cGc1VcyKRpns3cW7Hn/stZ8oHeT6voUczx
uXIZU8bYH00PTSrH1AGBeCssUwXtmOCdLJWzL4CKrnhR4lQ7PnkoNW1qnObO0UjDey1t/5riY2EA
ZF+GYrEXpwR9Y069NjJ2rmMpHyuj/aLm1nwAeW0fimT6XtoMToxRZXfb6dnZDMQrDd2WXb24Usn6
EHSYMWOAaPb+aLnX2ct/xIgCdhmsVFSGgFdBxR1QNF5q3wz3f/5i0Zx+uOatZYZlmqz/mO0x5vlw
rrIpd4TWQhRGhw1B0LAXSOY6TkR/TsnIO0dl8N4/s1eOzppxaptcnbrQ9je5ko/YX/OjA5KtLMfp
1rP13alEOUdmLM0ZscM19F30UG0Vf+3VXbY+S8V4SvZiwKfk2bW50ZJUnBsvns8qP5qJYd28cQwJ
q7TUFlzQeM/NwdzxmVac0e5VTxuYrEgm9zEAu3Vi1DUAAINtQ9a6x9EwpquQeGFzlmSyb7KtllX2
fmak6vf++GBCF8H2vS4m3d4jAXD2Vg9gj815FmQi7Y9TOSNa8rRbprlEBaXNT4/N1lZzKzK/hv6Q
pfYJIpC2pRNZwCbYYxAQeqe5tuTLwr8wJEgDdpfoyFtiHBKvAm0yaFt77F7MesKdpVnDbrbH6Epe
PMAuUbYP/aRBXir0alNXpdx1rX6hnAaaOzY5iNQyWVE5a9sMqbg1GuJaEcEYpX63bdQcrqR09nqz
fGuQcs9A4xK+MlSEoSXmUzjVp0Yv82OU2uR3GfjD8wbfMmhKAx+l71fGFQUwuy+UkPukMigx3ajb
VDqzgXpW63Byqsv7H9prnrrNxRGJj4uKi3xs8XUk4zA+6Bni2CkB98i2lqJ42hGosHVLw9jNUHKD
me8twEs0r73QjM7snQbc2msmER6ArNrajHaRrzqrwlytp3ieawq7hDMhl2izhebuNcd4GzEMr92M
id1IQXprVFtupD70G8Ck+EytFx0v+jM85b7dqLJFqcsBdfTY8yEvNK7R+DyO+XCPrAfXJVHUGnJt
rxrnuRJJ8ywEeQkapEWESyN25rG5tXnyoobC27rmkKLZMf1tKpok6Fg7Gn3+aCrDRI2TydXoG4oZ
mhXu8D9mp2763gEy5SSM7BVV2q80aYoTgEEanpQ0DxeY5oIyT69OOsBc6RhtM98DDgbqtnC1Yc3e
9SeOdLHNa/si2l7bFcZnnoYg8av+MCQW4uPVJPT0p190+zDPnhJTpI8qFhtH85prxL4lYC2YbKFr
FkzQS+7nVoO2lsr8UqQcXr1yH4G7MroOy2Nku/atzrrmJYPWm86FuWlTy4Y5qBXbKSuqAMp4dkxz
/M1VOHQXabLJJLvY2RNUtS7SvN9pyPgv3M/T2pt8nlPKBk/mkWllYrUr8mH4ZusVznu7R9vEvmST
ZcUU5EbhP6Xq12AuuzbWkG/RFN6BaH/yvLi8p30W77RSjqdScPJEWXTVrDIEdDdPzywEh60zTitg
+fYtN/stLB1lKu1Tge3h2nEFWR6NIjj/6BGKrthAl2dLKYeTF9moP9M8aFu7BWjAXIs6HcD5CHpB
xiOqLZcMTFYc5Ib6J/qv6jnqMzLRG1kf3v/KyqXdMVs8eUY4P2tq3yg/J/CiQoMdq1/kCLdbbuVF
Ay2HPRDCAsgyHeW9Fk78xMLZO1AaLkaxaV04cfXadOZJa9GURQQOwg1R83Y61WNW3d7v4LgommBw
UvfiCp4i6Y3QI8BGSdldiTYtLrKCIEtTGUN96RZWEYW+6cT6EQN6sTJw9az9wTHhJCftJRT21ZqG
AbpH06yKwlYYtKNxFfWGfNC0Cl170f2YCGw6m4gUitpAZ2tuHH3mwsi8TwPz9Nhluu60ske456ND
thLvZCvwxN3Q/iyqeC/LUN4zU8iTW89Q4hPzHocNmMcfY6UNPPstkDy+vaBA4DdHrsmDJwJePbjO
Ue/IWau7ZmN0CEvjvKrWYaj1Jz+phpOlo+LVtQ03Q7/vG+UEFi7x44TvDYBheaPALB7NHj9qmJ6y
AeoDAJ9DXzo7Hbxcyycf92787T1eR1ruV5n42TVO/APj+/wvai7j42iNRyxWEw/HM8Ulj9OlSfjH
HCnOjGZ2m3i6sUQZgtAY7V1TMMTpumr8PI6oJCsZ/TLNr1mOsxerQH2kCY7+UsO9j43+WcO9vwzW
LELgQCLJ5sNkA/7/5KU+rIkw7ePtNC5ZfSiKqzDTD448SsMKkTs2w60B2r4XtYeugW9doUQ7dbb0
g9L2/U2pJh1q2QKt1wD2yteaOv1Qeg0G5NrMt2bjEjuT1TEPtejBEZ3/kLSz2tixb9B95/4D67Bk
B5MUzKKKTy3CFqCj/vTWTOEm0izvWeD31bM5sLsYtOn8qa989zjXLzIqpsesgNALdfsGqX26w2tQ
a+ze0IdCpBtej2pi7KwfUPQDPTRRWiba92k05IsT2UFGu/G/Ful8qi6qY7oU1yAj6KNvTDr+rMpI
TTf2kApWi40eKferz1X2LAUUsHC6xYKPMTHzMGD5a+/s0MhOXjLFf+k1P3Zm+OANpt/sMBgdop76
0JkVhjtYI0qnu0oMtFk9OgXTjVXw54rxg+Oen820gJ0d1gvbRi/mLk3UP65mX6sztxVuepceTjKl
YncXxaGGVpnwxVgOm6H1rc2QpV/8psdkMgoSrEJbELShVcdeTOa2K8noTmRSH1rOntrpxV8q/PfW
6LdrHT2BSVbNu1iPRvLDZ9GLOooN/rnD5PK425DWw/9LF8rIdG6gZqz78mEK2wyfVcqpRtZCAOC7
fpissnlgatTY32vkfk8LT2vtRmJjK/LFq77E4iD1H3/+TFnJfqzCEd/pNCNEk9HBky32+4c6Mm1J
jEo6t6mNv6SJu8+dof9cwRnZuqRBrA0dZYBth9arb5g73yOOWuUTLZXcC2lqxzGX3aHRQT0LNKEo
lPPwqS/DjKdVmJ6nCf6qGdYvqGiSi+ZAcl4qwlRGrykr3tUUOePRLeN659bA2V1Ly/fGOOv8sK+4
oVD8y0bbCljH2w7L+m72WpZVBV49EZcOzRJxXO6G6Niv9H92UKSE1kax2978HPR7LNr7pOsDRWL+
Uy8jbESj2R4gCRJ6k+Q7KIcs7mkLkJks0emM+C5V/1LklVgBmzVvjStOmur6s+Dz2HctdGi/dKCi
+n6BB+PG0sq8oYwqQLbMHAylho7Kis70od1Lpz51hBXMaSJPIFyjzQiHd9NGGD1klsQ7u5ZQtbyZ
IWzMagal3D7z0CDVzF8fQMyQiGMgUwX++kQyQnKXabQJ4Q2fZmfq9hC97F1R5TzGigJUfGVeIp96
s0zy7kD2qv1kvwKPrh6aLLGOEYPULXdIP3RYWYaKozGbZySXgHKp5ZIjn5f70khzP8o0ZHnVGoEy
G/0hU+k3DaB4YGfpuA5F6TMM9ljWkud4HDsWkhUT5SBUhK6iG2KJaIfXtO9H9Pde8vj+h8S2jgnq
DN1reApjNz+SO26ulm3mkv7wqBj7bMH3pCevZ/Ted3fTE+XD+5Edj8P8ODfql+XED4PTTDs3rzsG
zVVKvEwI45mdODBGKFh+ZF7T2NE3ss7S/aDPajXCKAtaS3Wnas6/QC3jmxiypwZF8w011xL25ujn
znouCsteuTKcLyCsmxPb6xtN6xvgNnR2iIK3Rd4OhKxk0Np8z7hMae2Si8TLEW10SZxkJ8reD8au
cNcgq4eHwhBP+BFkkKJvgyMEDz4bJLNRfmpPSbKOLdRNpZs3a6PNX3tq1GfpeFfPRq/3LiSoDVZ0
nQ1xlmTR8BuSDVjL84NhTruc9Owg6ZHxIJdttkInoVwKPX7iCbgpEk2/RL18COOsu1RNXm8f5jbR
T2Gon/ja1EWTAwUlWLXRNqM9pSpOtnzIt7C7gDSiQTiaNFl0f/F+agxQbcKaAIRkyalw22+jLF8I
IFLsQ9k9g8IcN0gOja0QOPwG1qfH4cWtNXFvVUfJPTi/WGeM+0WncOyi6FhEnTwKLhZShDJDHw4J
g5IND7NkN41ktDey2ldI7zdxzH0VMUBf+66Tn+rWIgy+08pbi4YRGvwUh4FhptoOHLe7t/QOkkrT
gEOMSSfMdYpEW/E40Md6y1j4c9VTveV69p9KdEj99awScc6mKzHU+5axCZe9pZ8m5XbrZIxFEMF+
XotUZJusSfNjTWO1BuzQkaY4OwcP+t6BBqTuJnEd2uJrDRp7y0jX39Bou5eydmygqVC21dTca3Sj
vGSP5gtS5q72UuxemDlrTFhHyrfomGIfXIleAbqb9RuPpxRwZXYfFIGlyoJi5pSyxzbMh5KOvToD
SopWXl+Vp5AwGVO16iHjAc8GRK9WSoj6xH6nn+YbM3uRd+0p7TVQinJE2+wXR4JJXMsnvsCqB8q/
8haNI0jQRp923XDRrZg3nFX1qw/6T0Ep/0ypU+1iHYMQ0vjiXKJJ5NiU/jGhRdoui8O1E5Iiw3fH
ha1zplZJ+8uwy0dGQPl2pq1FijSP2xT+Vro0RJqRbEsBDofgiI2sCLOYWtj0U6HHO1Oznevclg9G
Nz62HdOxttKdM79mOiHQIX3Fip9yQpW3MSLhlY4NbynE4MG4mX1NDEOs0ZMSstEZu0KvqwvbzM/k
CM3Hyp22sezSICxSbevzjlaWjbcoNiJsR67dfIN+CNS/iDctkxTClslfQAqSgcbAq5E7oNC5QfOn
rNCyJ8FUTYbZZYgng2cS6/s/P6Df5/S/1xPIMJHEMj616JPew9T/UfRMrorQmGnWbe7Lbda05jpM
wO92VvaCfbg9dI4rdlUz492O1J7v3XnUwZ+hsiW3cZjEeaiJU8pr3TlkbXKKkbfvlK0bK5rq7w6p
X6uRgK9dDyofj88SvdOiSWaz0+/MWZLO1cW3oroZYWM8zXTNDFrqJ2HtK0fOr50Xb3hq1hffT08R
z7WkZg+3/OEWUbM1W2hbc/YtygyS3VBGB4YUQTVNJIl2yYhZSI//1vJ8nKRb7AUtimFG+Gxt/uUf
7TqsVCAGo3s+py8ZQhlC4vUXxOpfMCTl+6qSJceb5q3ChFkyRcjNbyN3hSmXXeL4F9LOQqL6ba7P
q2F4jeNvWeqaFLC/V1c6IHOnjQv3BtCX++XdGeN1/bSeezs5idrB9wsqcezyK9EBDHckpPSqiMsN
SjjtjYO13RSAgbCt+95RDLWxUkWX74oaFzbs04eeyR4yzIqzwg7veqJM8tTZIb7/pg5q+GoAq/s1
rkfSwnWQg2CsA7St8sWAbWFZ4cYbMZyRfpJpTXw2ZDUwGGUSCJNNo54S8SXL+u1oWcWj1xrEAOoZ
jnA40dfKDAOLnuxc5kBNOWyJSojaa28OvD43537xVPS4+FqVU7LPIMzolIL5ZOItj61njLtwqgBD
RnArkZN/1WyyLHTP240NhwOKdHLRyZpoE7b7mvea2Ua70ZPwtUAd8ckLo20zTMZjOhlf/3zLfYiI
XPoMbjPC5jElLgZkb+mq/3HLNVNKrlFquTfdwXDjpzUL3cz41kyWsRZapD+nU0684tIN0hiS8qC1
f2moGDn968Jh30Fvx8ILtRQ9xe+vIfbZcnRDkd7Z9btnS1fPmhz7nV437OtzTlj2ZPJWFISUNRWg
7zjCbzzqwtyh9lE7D9XACn538SgtcYqJZPU1oz54rXX6j7fKFVNAMN+4bgZVrY3Q24TNdHRiZzxQ
M7nPISNJVXVfHavtj3HpXszJ8La+kVpnr+mtc9XHv2ReJlyTjgw61TZX5mLDoTCTLwaovXM1UX14
S4vdzXn6uWZ6vE6QvZxssuY/edR+w2A/NZXTfYb8e2Jr0r80ffZJ8+wbnXb/2UsxIjqWBunXIAss
Vq6xr3z0lPw4zAka6Ye1rt/8OY6JsfeN1cCXtCZXSNZDdsbAoN+t0X9iJhPoWZRf2N4916r5Qcn7
te9EtLcKq9rZC8y158qqx9neTsMkb21nsIPXPjkplahCMjF2Mt/LOKr3NoRuXKI8fSfcP36ZGPCa
cJWnVMXpNZTKe3Kc4RXNdbt2OjNbCfK53pRi7eJOMtu9/zW27G9JScNUNDrgwSmi51JOtwdvFF2T
rAxEugxlRe5fMHGThGTDZA3lowsfZoNxsNtprW5dkKbRGUXJ87siQeAwHBJHYFZP3S1eQWCt+qCg
cTcHwypIvw29r4AONzW6tBX/C7LcUKFQdbOtLmZ5zuOivQxTP94y815a0UQ8Jy6LsG72rjV8TfGk
onYj5Rjr0Hgpwx995qXnuBvfnAjYAiv/aVPZ0j3MlEjrSib2ZfSbX63pSoKqvB+zsqYHtLTWKUzG
lxQTnrTC6tsc6j9a+ouHzjIA1cvBPAsfP8xUNv3y08urqExjVZpPlp/1hM4oAdByePXaubks/4Ib
EfqXpvxT+1KDivwMTqM9tBJ9XUx8dO0V5glXpXUsE/MCAsfCnNVrn+jhNZzkyH7Tkoq1SLPAKEk1
iUjtWfkoJi/U7NNKNZkd5KVmEBOVNzdHH+x1H7osGcYiI2F7KM5uRWyflwHzm0I+CL0XOEtG/uOK
IXRhemXQxGVygG12NZESn4E95JvM+tp6mrxEy8YuTRmmItDZNxFGN0mUXAC9i1klboiVZ2FkVW57
qOKfjslmRuvTS2MZn5CCy19ozdf8nPp7W0osz3MCfLur5A4ECIFtiSEOnjbIuynq74lI7/WgNkO3
cMNtUTwk+HqDWVPaC5liCTFU5KCGcUMYimvRKfbxo97rO6sys4tLe7pO57jYjSS9nUg+AcKGPONx
DNkMpZkttr02/fTC0j8C89Xh/rkdMt2+Y7ZLtgCt1xMhtUUQDoJw1kGQfcklmox9eQMD8IJYIX/V
WxVj1xRY2Yckf60Mo9/MeitQ1VhPgyr12xRhOshrq794nQs5Dk871u/8Oyu717os85daaMkudaP8
4BRFubHzvDtx4OcBJQ94X0hxa6QSxgk5BIN8ObcL8pfZo1dc3MqsXwFhrwuwfC9TausnSQtLO46g
ainh3//QUxxZVVX9QsqltjFBCw+iUNVORn5yqQULRr91my28jhH1gE9mgKv8ZzutTdxb+oUv0H9m
VU7NO5DVKucOv1SUZiDRSGCEwrIGNG2fFZd8PeQtLh/vW2q29UbTByK3hPXKhIDUoNg6zi6NdIJg
ZTt75J0QiUm+mTA+caoNp9BB9uyErr9yxZyemSO8MSgOIQsRAruogyOnqsiElT9xt2pnI/7lMOsp
PULWkmS0MW5bWO/LkLmV25QPsjDHgHNr2ud5dHHtOHuInOEbV755akfjZ2pk+2kqjecuy9xDQt1+
1F0Vs3FktsLJ+l1j7xZY2Vwfes24WZWVr1Kj6Vc4cLD2JwaqcW6QgBrWeXz/t6gRz4wjjIc0Lpot
n4kVcJd0AVqTEWRtL3d10Ug+u59aElu4lVpnPc9v1TwmXzv1LGpKqHoQ2Vnvc5TXqa0OBlKFcDYD
w+rKw9RoP4uy0J9R8lm3SP+eMLy4VPGPqjMIlBmtcD+ac3QSc68zCxI9uqmiPZGs9M3WinGt3LE7
zma0tpO5uem9oXaV1j5O/uQwim1I5bVrE69DTp5tkfgIdc2Mh5xVoxNbMLWtUKuOUcelWf7I+gtf
EVMVV3fPjhi+GIXZHWvpnadFeJ63bbrNNdnhI+iNlcZi+MXvPxtaNH4qY7Ndx11Lz4oi8DCNtbX3
h2q6kulwLUO73URWKQN3KGG7T11z9Cv/DbfPTfaJ+kGc51M0AtvUHhSVxgENirlvapYBVsLxRIpo
dxlmrQ6ArB8kC5S7m+jtJskHZ6ty131kfrhCVsaRJCQ9cT8cRjDmZhH9Amj/ZriN9wrb59tcoQzl
yWEe/KYt3iTmCii72klFY/zguypfwWssHrOuf7YcUJolntktyBVyRuJoOBNjcio8t9w1LgOoiAgq
uax7Bcv5ndc9kMakAn3Q1a7wzHGvUAwTbGreMwfYETFKzkm52qpeZh/ZxKlMROG40piqnMBlk3mZ
9DEA7gHRWwx5E8nI41B3ZtBh2dx7s77Dxm7fSy/0iT5BCsNJ7ZSPdR5XnwEVrBnXhYfUJnspoTQN
krG42hYYpgqQ2TabIOiMyaJQ5dqdwjcCOtaz1ONvUe2hF08vbQ6xQUuQOx8r304ehVN900NhBf0g
dI5K3yP1NGoxQAnrkdIcN6k4jnb0BNdEnmUfBq5cUoOli49tNAiaioZrNWYCGvhj+22OK/nWuoN/
MlJxjxr350Q4x/bPJfO/FwDYJEFXvNuQkU9/cCaBy0tlF3v5PQS7jjzdaY7/D0mbuShCfu+FPSQ0
vr/oME3hfFSMTMRsaYQj5PcWmPkBm34bIJSJtkXdql0poYT02qxxMWPXBawvNpVXaOssSbo9mAj2
htUG1VMc2E4zB0DS6fCnmduLRW3gF7hiI06R2hiCtJ3TvzSm1rLk+vDiUb9i4NcBfSxK898rehvM
wYTQg72ybm0AK5zrPDPOtiPVqlGi2UODGYOxgQZbsqY5TIwp+rlaNvpEYswdxgczVQNRVSj5pu6z
YVbjiU0YEYV+vTdKB2WEU9prFCrlDqncly7tfDYLxqs0ym+uPxB3YeblUfjRJ58KaF0PjHPV956l
/TU3k0etrZsnr2j2f7400Br+lzfOt8bwglWkD7Pj9zcOrFwHdpYnd/T1RBkSDu7WwthmpbmIXvdA
YUb48gIEXSLCY05y9tGdljwVokyGum32hDpSZ0jt3DPgOtejcTXniXptKvf8oJe0aYxtCz3js+jO
uQ+5hTiQIfAcpJYu2+olYlMUpmILgGbQETWuixxxKykBK2H42XPWalGQkwdXCZ1RximNjf1kTAgV
CA9FlRM9VUYHR1VgdXbbzDlZQvxypVbsITemG6XEETxGtJF5nhOODB2miRHtDrJBUMBxDdDjCf0K
iX+6thvacjwSRvMmABu9K3hhGZALJ6xwOzTec6gbzvJYHHcWObSdR4TDJ6dJU2qo+VYvB0TfVZw5
EscGEwVO+YHM4iUVbjgluY4T3hsf/VH8yKYZ6EjatbcmZbSZG9qJ8AN91bMEDVDGkDCQ9XJbKpSN
Sd6M676NihV8nHxPKgJ7VsW+kKUIuL6bHs0b8oQeQ0BIZ5GeaXvNnZHV9TmZxnldL9JjjLRQBAwu
K7Zz5iYrhmllEmC2dSKqQB1zB7ATOQT5aFPVUjUHyk1dJsw+9VVu9MfIQbphg2BeeVOPVR4F+K6F
ZbXxkKpsGG1fDHL1YAAtR0xmJxvLzFvIHmnxIHnWZEO9+9ul+68r10cGiXINPjFmUOvDsRbbU8IE
a0jvfUcak++bb8XSDhnIisIKVH7o4Y43NaQkKAYQlYQ29jjLgMTnEbu0gAr+8oL+PRWAA8LCF84t
m31UhL/fSrrX2XysdXHPCKkCSMI2MRxzEkdHpP8ZydlrNpN50CFHUQOPS98bf8k4nYJWHz7PTpGd
QiRhQWK05lYbWVa16MVftLT/2276v8xQ8Oxyt2OSQoqGRP/3V4qyRYDlK+q7UYHwjix9Ckjq+WYR
arG2NeIiSxZxrXK+WIT3vXk+ZoMKsottXUqjHk8C6MNrS4QmwCfjHrmJdsqRGYH9GohLSeKftZuj
t7CSk8l67VgV4b3z6zwwBnzjY98+5S4eP41x2An91ReHFmmVmsJ/1DNzbRAM/YIu52Xysyd/askO
W0w9sUpJJXFJ80vzwt7iEvQPTBRQFmbXvrRa6B0WDim/9L9MevvT4+DcQv/BQjX54l5N3UiqH+Hh
OuHgU+Ig6+tltp1MhrRDxWRi0tWnPo5PYuKoEaon98vo9MCeulfeM3kIKj03YbkqDaZxqZOwgQJs
2LSYompMO1cXQMaGFEa1G4aNBX6dM33nh35xgdm8tpVb3WOLPi6c63LZjuiB1syEeUca40ffaPep
RKA/gXojYZPsQRhhDk0oxEfb2Vf18CXJsjcNDBGpI7mOMtHcmr39HS7Uylz0Y2MWd/tmpq9vEFPW
tQODY7TlhT4LiEy879PIYp/dW0Gpz85fHp/vc+7fHp+WSY0BtJ8Jts719GH5zyzDSqOkb+9RWMw7
TilEdAS0FKotVkpD+2DjT9lHQ38a3c9EnnmB1ltm0DTlDxnzjDWQju0Ts/zcOK9odK7pOO8sH+lf
UxQ4W+MmPlAQrhz0avuIMLsDWXp/8zH96/ZlMO2i+2UMZ7r4mT7cFJrmYTCOi+He00xs8OfAB5nZ
jTFqXVV+uQUTZbBZ1e2/OOn/VZ5xZmAmE5wcbBHASvx+M0aAmqQ3t2T+eUrhMaky0lKztz8fTv/l
zeFZwxuDURvHsP3hbLKQU8dtPvV35o/zdsZIsnIR4uws/Rh1D4k/zdd+ooP7829djuDfLws4voaA
0GKb2OI/8ipqhHo+bq3h3hk/5tZYhS18ty6RKkgqMn8IvP7251+IFevfv5J5Bd/eIkFxrY9YGK9y
NcfPhHF32SyclN6YeDGn2+SPNHIz0cOu5ewb1mE0I3vhNKhqjX7buE26nViJrXLiU7fZ6B0QShI7
UI9iAx2X+PAUhrvTOt3ZxKtTlbVxrjyLsCcpxUHOvbu22zTZa96ENrxyv7iqtlZRk4WPc0Qo61hn
BNToxDhrcTSdWXZMt0iCRy1j63NLtt+u8fydXurVSbbpcz1GTCgcSwWxb0NUmdQRs9+q5IlGNFq6
xZodoYRlBibG5iJ9meAIP0naOH3076Py9oNrEW2roupsTZycTeavZkDvRFZ7LLWlwcyYfFzKjkEz
C7k6OPH8M8XMQFnjXnoUJfiJXHur23W/L4eWlYif7WcxID8gj2rZuT6okPzWDO6Z1PQfo5vH0GAG
8pIzWtCENOwQ/WJbHVhOhJvZ0D+3iW8C+rSyM4iHDePvlcwhC8NMJOIQIVA3ZfOuQ1waj87EApuF
kA1ykZw8/fvUxWfyND4pnYQ9x2h/KDep173rDUcn+uXPTfTJAwW3BXcWG0T7teHUvM6SSkULA79B
vNeMarzJqvo/9s5juW4s69KvklGj7gGy4c2gJsD1nl7iBEHKHHjvn/7/wMz6U7zKECO7Z909KEZV
UdLFhTnYZ++1vkVA4+D4CNN7jRyHJ5mDYizKKMaCfrJpEqhvjWYuUvaqaKOHbMHWnjq+r2Sc5fHK
InmXXa1GhH1qP4M81DxrKiyvqYEDcPH3bFLI0SuWTT30OwsT/VYjzTvU8mHfpjhoK1qYEjZwNe1e
FTuPN5rqy66cEaHoNBLIQMvolkPertMA1BPDGddgj+/JZuC7jAAfspEPGi1M+Jae7SIGqt7k02RI
p6feSL6wRcmhFNHdFmPLVJlvORqMC4gX6dB/knlvURh2MQJNszCQXOGAjutPUrgqE8zO6M9dBCih
C42SUL44CFb9SF6ipiTdvEADrJj8hklYAQXGmhaiZwOctuEibxE5mLTriwxIgugweDT6PWQ+7Uw2
H5o8sRoNgQQ16Al1JO4eYCexyVHKf3CDZKkW70h2Kzd2bfWeKtWfnXCMEKB259yIiZeQ+rvWkvOH
MSh2ky4xLNPl4ZAZtOttdQfgJLlHy6d7sjrSIRrsm6rJnqGmobonM2iR6xVgJm4wE8EISouUtzwy
Iy6eJM8lRbUarNeJwfoK47W50ggZqsti2wnhL0tZCddMj9VVNGnFrA8X+6m3KP4xPSuV79ACzh60
0TxXkVnvpY7+W3rkZUvtwssfu8IKJ1j7ZGGDiESpbU0nLwFucn5L6wlgxd4i1DwNwuRQGlhnB557
U7G/MJSlFEM3GUzKwVRyCoRUf5VhlZ4b7bszSLlr+ngAa0uuPYNlDhg0wJMwiW86DCVrv8nHh1FN
tnOK5DPS3ZihJNRqOSBvidcvO4HXBIVMzrNIunpFOHeRMECDpLZKmTokJBRugsga6dOJ4m4U/aVL
2sKjpPJXU2TuRzVwLhHHgOGC1oUpitv+W9UXCIbw8S5bu1uJ2JoeckyNCipqBtbakyIxW3Sa5lAg
J3fpTqT4JSIMA3Uf7/pav8h9H/IMVeVO1BAt2ywijFMCbxzFR3NVRCp2zh49e5YVDw2TtELtFdca
cnvF7LbeM4el+ir6gxa105oB3lI4xng0c1ZrXMoETulFfGggVC9GDAKBrQDmnGrHLSf1SRFMuNjJ
I4EX8QHFZLlIBodJVF3UN1EV444MSEEvM8Eg1OIrdjRG6yR9lYriW5RPr33OBDbg1vHy5B43+w3G
j25WZWWbFP2H7vjWKUi1Uzhq1UEtRubLjelqqgUAtBAIbJzuHMU9YTMT/QSB5HcMwj0ZiMUiduzH
UXKqozpQzYY9WGFrCnj0Ezgc7Ff9qYMwVqokW4rxiQSyGlorVCy9HuOzQsNmMY/00WRVl6FRJ9cZ
6C0mGbvXpih7SBP9a8iaJvMRHnrIhdRUMSM7eojcaWDFQwV1SZxh0mmyRUDd5rGnAlyOkKONbCJb
YjVaYA6wloCaHB7dJFvKuboaiRFgq6DTqnXk79005kfksUh40R9kPWEntCf2na6fK6bTrqFK/j5C
53uTNM+mjZDCT8Un0+x3aNzEusDWga3X7WxW6piclVWkpVzAUD5ZWvGUkZJE974X69HI76ZKtQ6y
UBv8LMLfwIE5KcaN5QdkJQp7M2jF97ix+1Nb0jQk+8QtpYTpdUQ8nZrfgWc1ofLSjRnLKvVsUfU7
H/qNI2NlmGynXiAcJAgx30qSSs93doVNJIPTlwilvt5F0pQeNILmvABvzohK/5MPG5E2UIxJEE92
+TWxJ2lBlC+RQ7MEGN9EdWgzY2YV5se2PwWGCcEkJczXgaq6zmkg02+WDoGZ+M9pgD/MJjy4dw5B
Sn5mWu710E+XKLf555NmGSnYODRfyTeQME+lYfM4DubCshJ7nr25laTLT2RsXmBdHeKRW1Oab72x
Me4gx4qzWbC9gA3krxS1f2vR4q6d0yZ1HA5h1H0xQqZ4QmHliX1xGEtgKRHvmIGW0tK3/RLTrT66
LOmyJ1U1KG9TslYS2ZouW56a/VGi0W6hrZ4qvDcLUluB89XrWmaHAHSeePgWE54w5FNE5Mij3QK0
SvL8U96qs+FHXkp1Nnp4CJ405GRbEDpnCWK4OpjtF2FQYURIzCemwDud1txOhfDHPBjejaUxKaTM
pwDpXKUZpw1K0wc7xhykR/BcMRMl3ijjEZNCek2yFp7Soi64TYXiDqMeuJ2OxMCg4e3b4SdbR/ZR
MLNeBxLdTTl/arVaplePflia2Pb9usz9yQI655vTz52VR7atILh8v2eYpNHu7LwyblQHmDMy3U1Z
VAAt9eG+EDV9rtaRvdapNqLNeGSE8PIeuxr1wa8P5Cd9smZoYMBwCSL9UDHfvz+OlD2FMCKpu0kg
rfBIYFhR2BbnYK2h+qxss//UpxlCSPMjX7PqzPui95sLgx0b3R9SYObwoisbLOMHhU5XOtxUBQna
bckblGGfJw02GaUKQb62z2EN4qA0GZOQHPEdOeBul4j8HHYRrXit5P2fqNAMVTXFWA/nX8veNkbx
I9W/vrPkMQfeYgBQA25kILHhHYR8KyRwctX2aYSiQnxJ9P7et3rj0c8Y0qDm1jYKm8UlAQT1C+PM
BnjRc24OMtBIaFVoradH0WlMovi97w/4KUjhPPh1/UD3X9km2JwXUYmRRhua4EhZC8zJOCLHCU9t
G2HXG4pm3Us+TWdfpaLSbPw5KJl3Sp0x2yPVGs+duS1IQt0SlWl7SAkvTmjeCJoMF9JBLS+q7yop
ynjekTRJBAavh0JvjjmKECnBiDi/ppzEEnsJhx77Nkna+m0/nshkXUbkYHopVvtto1Y8PTwlgGGy
8cmXvhq5CI+0L1GU8qLte+tGmcgbRniylHjn3JechgWPDin35cg/IsdPLZjchdGa4khF021rzbrT
9U6mxXhuWUJuQQpUt11ahp46avEmU0LtRtf69tQl7GSHQLsoDhlZckx6qdYgA4m05CaKUmCbPSlv
mewPO3sLA7t6YnJgnUanFK7OCntW2Ue6NH4ESNA0fkXn6fL49m6NAWdtKUWxLxhULZoIvSQaAnNn
AMha9sYpr9iwkaYcbmLZMsjJfBZkxIVIlJ/UKcHfazeoL5HVOb58sGFrERC7dDo7Og9VL3mZgFCr
CMhDOsoAdqJJTXc48/wYE7lSWN0hlmYjbSg96k6VeRb45OmNcwQEaTXEIlloXdKs0mQkAUkpBB3X
0jk31ZfWr6RNao3Vwiyd8vj2I1JaT1RIg8C9W6dcsm5TG7Y94Bgcs/oQb0opzG/MufB3mnRpJTLA
GEN9McqvJtqIvYQUWMmUcp2yi6cBnnuDXJQI39glMdoe/bSGcWacx6CWgIN24pD3MvavLMWEmafo
iuyJoQKaYyudhyO9uC9D2BlBGwqEbMOr5scGkcJs1ZwgXcrcpK8hMdsiv5XzTtuRi5FvQCVtw86u
T6LsSOJgp22F2jaTMA9WZUfkvK9vSo1cicpUPidDERyIH7gnNIIdv2E9lbClFrWhsqtypm9ogVFT
ZvJdaFA5SoFkb0jAi09d/qC05MDgCmVXNwxiZWJcXZNOUHhv078oVPYtLqkDcJP1m+JAQfPvEh9o
L1hpPr9B7M26524cjQAtS3oacmTkbiGTUxgzY1o1VlIeu/kHkO/iiPERXnfMS/KNIO4A8TS78jhk
wYDehzloX1pHkZQt5F9V4e3at9gFWWaxZRyIpVmXBjfUYMf2y4ToKU67L6mZjxsm1MsmYTcT2X7G
fozGQZ1n9sbXhv4c6VO9NPQwXNpFgNMSd+va4HV6T063zHJJUEsQO/L9r98Vbw359wu2ac0zNtQ7
QH1ozrx/WbSlOaLojI0bKZdCBjA9wmgghXtsSyHpFkGAasKgKOmItszAiC+bYBj3Vhe+2MgMzwjd
i1WuJUia/IKvTKVkSA76aueC9oXRCcJNVa7yPWBC26Mdpawqif0rnsAFlaVYdZNuXEKQa+zjBQGY
5jxkKg9BZI/bqtIvPtp0d1LVelWGfnvyU/3h12fgJ5CVBj1CJlmHXqmucQKuzkAUTSKtMHvctH03
rA0e2LzvCQmJHrVQniD4lizw6cTYpYgWkpEfR7sc3CIfVwkumju5KqMPOrc/v8BRlsxMDRlyB+aI
qxf4VCpoNbXJvNGN9DxElobVg4GsEIDUaqA3bmi2j5Ju005Iy8dfn46fAP2cDhsh5fzBlka82tUE
h4/N0EYX5g2ShAwajUaiNOlBWyMBDw9bAdZwj6QoG77HZk1CdB1mW99Pht0oEYOY5OllwMS9LpRE
9sx5VpxI0toxowpVffxMCEU/05N68pvcssbxltTtLRVvcvD170paMZWbnWi//lJ/c0JnYSpIeFmb
fXdXXWQYbqLDE2bdFINcMVNrGy9sE/1YGcJcFtA6SJrButRGOAxsJfqg4Yq376eqyDIY5TLO1TSE
qdeN3pHg2o55RHA7VLgILAkHt/k9DyuLfaakLRQxKe5bjda3RePaRbgrsWXt4lZ71vJSWnRqQpxl
PTU7xervpjz/mrVkdquJecQcJRbgAlrP0nNx8cHu2eodcSavtWXqS7liys2sr7qputo1Zy2YZDOD
NKdzAj/zFoaPfl8UjH3LbNkrbbWWUe9ivrJoF9KtoHiFFG3oExqKYE9xryy7NC0gjHfaA/bgRR/C
S3rjLLNMgV/JqPQCkeCqCu4iiw6HpNJ8Ja5PuqgPQ5pmOwMNo1GElxIQ9xPTF3nbi2QvNXS/1Xjo
DhngopWq1C9sH82VOXVMa5W+hyzgj97AGb5ERUWqykAqZwu5oo8jAAS288QfZxBlSofcturNUA/h
sjfRsKUVnFQem8zDUVts/N4wlqM0LIN62iel9EJnODh3aJcWeonkqO9zlC4FBqZcF1sII8ILupd2
6nzah6/l9Cmn67tEaptAFWuiDe62epkIPV6Rl2GdHYw3jsMWTTY7aw+Wp/V6ZuYzFCLbkHFKtk3B
nDEBU4pybdQQ9bbYsbpS3/Cssci35RNwbTgb1udJSC1dKn0XlPWwsjh5MpjNW3ZEsSvUkOm4Gn4a
bYvhM/OXXTVP/xwRo6YV9F6m9iGKmHwqNlWVFeOJaUW2LQ3kZGmLYBcJfrliJr8MsMKcZRmPAVp/
cuYbqfWaOSypsQ5vP6ANwgSIbU/Uar3r49loJ9nqaqgjLrSfOlt90DxV1dL9iHFwL1VMBX2QG0Yf
3xf9oByspv6qRMt6gEssGPdts6I3VmkHItU2TEEremBDFzeJW6TcbJUDwD6Y45PYskqBeRB68chQ
Pjz3Nkkhg94rO6NKrE1gGhA54vyQ1CSxRUwUCGaTom2boiRqiFF3RRPoO7mlKAtbOBuD3uCF0oC6
G/y7rp0nwx64YbO17BQ23jBsZZrmy27JBi1ZDAlBy2Vh4fSOgm4RVnq7MPRIWzGXObOwgamUGsi7
oQ03oTAWci2fJ0jQdIC31cB0oZH0ZqNHE1qrqtz3OaZs4Ue2m0msdGHQfqpm1Dr4VmMNDIhk5pc2
+2pYo360+oSqooy/l4J2oTme5MmAzpDY/dawH/S4ufSJ73zyjWKnSKl6MCuluoE0dqFofBwifDdV
NozovLNxpUtDxcu8yhdIPjGHJfFthzBgL4XZPI+ouOtKJ3ErgomWVt3wzMY6SnQqnaZg5tAot7Lc
g6K17WZrlkwmECXry75Ne2ASjGadOfpTMlGHNEF3LNAyZraTbnv0sUtQRyfYxSEYlQkpdFQ0+7cf
dnRsRDruW7UR5F0HAyMhZCdk49JUqwsFzICs7/At3w7CrO/kBqFYZUj6qc7MfFvG9+xH3CDpmPso
2nMlkNFC+3ir/9TUfHHkttmjodsOiFe3WkTaDLr3M1b2Zu1jl4W9ENNerniURQRKwlRxXaDscG7A
bShKJu/6Pu1WRCa8hEqjH8X84+2/OUnqdtL4ge/lZ6v2HLaoyiY+KyIXwR69L8SIugyzdmzCW00O
5Gc7Y8KUcICy7nFGWIPTzHSd0dgGMU/5GAgitlN2fFPA+LZtTDwGd11roSKTK+VUCeODV+jP8gSN
1yddDfb22OeNa1dVo9h1im49vA2nzwGwsRWSelDT2VkEMTN3ge+DEAq28joOXi2pij/eov8oPHj9
LT+9pN/qXwYD3//flR082+X/13+ieRcvzctv37ImbMb5RPz7X9u37GD3W5W2X1/qH7OD57/3R3aw
ZOq/z7x+IGk2WS3kVFD/kKDU/Ptf86/munc23zv0QJT5V3+mB2sEBDsKfl2DbBfux7nf9Wd4ML9S
9TceMbIa5vPIDv9zhJc/Nhf11f/+jYLkkodZU//7X1cJSgbdKiRuMNpndiu5dW8ixh/cQ2WbSmYx
NNztSrwNDLxD5JX1vu/p+LvQqQ7GLezPRRdjh7DjjZLW62AwcMkQ4Rcox8iK17mku+X42E0x5mAo
LYMDRsjBrFxv/Npe2JK0w/awcLSvevMM5orZb7tBW/BUxNUD4cErvzRXIog2SgWYuPesKF8NxbRo
zNCTfMkVUbMOmuAJ1fRiMKsF7UuXSBPXp4yVTG0dDdoh3kaas6nQ5bv02DxGZYLUNbr/ahbda7Lx
yXe6W7w36z6UlgCh9iZ6nFhzGzLI0b24Sl99UHm+F1D+fGKvtjY2JYiZ+nW1amjEFWOMreyit8gG
S+MfyVl//iT9/epV0FMNaIBVKxAAkvoZaNwPd/Wf98yP98hV3Nv8AVja59UR6DRIu+vmammBEVGj
vlrZ4hjK5Nzbd1O8ihXfM3U3lu+FSlYLEkW7jE9FsNfylDhVcxFF58auvYoeilZg/EqCXQ2uB8cR
veCFrDwO3DgBA7gaL7Tg70cNOUX8W005HhwsGyZvJ0u7QYrktjkscVpKjAGgS+TLGmVCS9BqpWWQ
BmmCkUaoZbO1Hva77/36BFxtU/88AUC3eUYcxCLqfK1/eEjQOFp+0XfAq006YtgNhy+RkD0mmG3e
bWJ8hggudUpB5A1uxkkhvnjlc3i/Po6fbymuww+HcbU9TJnHm8wcK0BuSH8c6lrNcaGZALxQP7in
WHp+6CX//I2v3oh5oXdOgP8JK+W0wLzn+gYSLvmjbzQvjH/zOSZF+KyJIZfy/Zl1gqpImpgzW6v3
QWFsI2ZnSU+aYVqspeCpchjzTl6j7yq5vZ2kU57P2YJPqhOSr8O5LigcfHIOcEHXH8wU3m9c/3MK
/jq0KyEwLLGhq6O2QiZHPOFAPlvA+Bp/RYZ4VtTlujOJROrE7f/ORf7rY1n5f7zXSE4b/aLjIpdo
8gxie3M1QjXSrRJEDb/+qHlh+Kv/9PM3vFqiMiOEIN3yUSODoboCX5A+/599wtXSFLSVzL6PT+jH
58q6r9sPlqa/fyJARAKiVrSf8v+Q3tkF+LFq1SrnhjQzgBI1JDnH//Lr7/G3j8M8Y3IMpkxIRd9f
lJCA2wFbCxeFtqXTrYv2UZ7ufv0ZqHT/7nrYBKPNellFu/YlAAmUZZmw79XciqmjflWMvOlCevWT
vGhieQHFxLUnAMIpPRxzT5itSzQBCnXtkSgM1lDru2qE57BvoYGSUtpKw0PXoLoww6qmK8sftcOe
5OpuIyXGgUDrKCa/OsnQCMGmC4IzWqVF2sZLYJBrufgqmn4lt4nbOtOpsb7I5VdJ5+8zOWR/uFNg
nNAIQ7LlGk3v6YkL61nSvtY6bkxvInHXAKmhx4tycrZdxvHPNraSp0ZyPAqWlZh8fDkEJU7F1h8G
smEspurNopoeS+IntC7aJERtNbiVCnmZ18lJJWoNAlf+SgPnu6F3j6Yx3dn+cNtY60Y99eFw0ybW
9wi6SYAXt1PwB0byXdBx4qJgD3tqVQfWfsqrhR7QzGsdaBMybV9rYfaIwgQN5ucqNlxJ19ZGb6zz
gsizNGZCfVJLZ8ktckmb+ATVkeDkry0lxLSxbprySzytfd6N81fo0eP6DENH6bbNXzLzi5ieW/2p
ip1dmb8YYXphxuWaY7vQB2cR91AHiortU7Rs2KOOA2alOjpOA/jzAaRn8NAD7yzjfIdIYCa9yi15
QlN0jEbQn01+mG8XKfwKoGcV2/HaVqUbLg9SuoiRJ5o9UEMiNw5joH6122Gl2+S+DCLxQtnCUajE
B01VmXTpDL5Ef9K6/q4o+00Lh3soIeBAERr3KcnW0ESXLaZRdlL71GZmJMHABKmZGm4/vx6IVIvA
ZlgM9DXVcJm9LAZZ4t54lVJUawHruAT87OvAHwpTGttI0e3XxgFPJ3rSZJRt2SCaFvucp8ywgm0U
vSCapjgjdDw+ZYI6tDnq8h8VQWJi3Wk3FpqlKp7TqYh+K7RlmqMo75z7tAPv3S+oQ9BMI+aRlk37
qgbLishiRz3laM7li8zceiolpn/Bbc6WEzL1YijSBejRTxGurwE1Tc4YYYJ/mKM9qjDQqxHxSq3D
eqweHRoT5Zw7myenytJfYjl6DvXpzDb5lE/9bd3bh5RSVta/KL7YWXgJLIrQpv3SMlhEZPWoScnC
tx46sFV5gKE3f23Gbz1oKrnoPH3AZWtlFELjLBe4o0e1FK3sJSQ7BBcacG4dfVV8nTEf70OFNguH
Dw+Gwmmtw/prkJcrJpU0g9JBoicUk/QKHGcib1mRlsz0DwXwISi6+7TE5qcWx0FkzwX/WquqSzs/
5xDuaJVGpPbYojnngHZy0hFtIDxYx+lgBUxWHxODvUOZbloJrl1jrOLiGVjCxW+1JdtVTBuo4AWN
yyY62vZdr+ZLHyKzhJ+8I1JvNGBoohWZi0ncgaZIbqrU2PZ96yEK2sYC3EqVrRJT8pDWPBJeusEp
t7C5+ycHpGWAaCGEQDkcnNGiM+RToiGwLlIyo1EaYEyFCgz9YEw3U256VTJ58zeM7ebOrId1pz4j
j8ENRwSJG3Nxiv7EaOgSpuE2yAgYqqSbECfiUPsHsAJeJPr1IB0ksh7LKHDr6TkiYEzjKhgs1w1p
4/S7wbfeNUW+UvggpShWIDm3up+sqhoUu99uh9DhEabH0TrLrsbXnTtLW75QaC6AybJXmOjbqt6Y
RhuB61kg3rLLJcjCtR9b+6ASTw4LlBRjIVK/I3HFkHgJnHY/dkDNUB2O4mCE4gYe60krnwEn3Vbt
sO1oENn1QhudpRQn7shcqQISJtMSVAvEtPFaY7nrYZ1IUfRYMSiLlGBfmd1ZsdLjFMeb1oDoYoRL
VUq2ISNz0W1+/Ra8irGkKGFTi2/UMmXDZghjX9XaRM83xMXmlAxTsYtUdgEhi4GKfMx2AOckqzRj
S4iwCtEJZqV4QfdmqdvBPu7k40CtVNndRQoeUR5+cGg/vZ6vjuyq/LZiO0soyLAIpUw3K/8sM5BR
I0Qv9SOhlyvss6umST7YR/5Uelx96lXpMculqrEuKhwwdA/1x4b0HR01669P+5V45M/TjjKdhRk/
AbkR7yscIHQKUVS05UyrcM3W3BgS1XbbXFq5WjIjX4BXWDIKOM8FAIEdy1GFPwTTtStnEC1bHm2J
Jd3rRsjD7Z6OrEfkxdsenT48+q3Jhbj3oJcEpeuEIbCtyMl8LeWvBhllDRmDvfnY3DbhfaNoYILx
76OP1xh5oAfOvY7kPr/yjCB2ZZS+iv6p8JeaTnUi6mVb6K6qcgE0bV3Tra205qJb08rWvkGhuwRS
fZmfOVPpHg2RfpLqOQ9QXJLaWRIBdvS7bOWI/jFAGWk7/U1dqM+ZgMCs3JqCIdpQDat0nO5qSUbQ
3W6y0X8ce/NT0ojbia2JrBIzCv0sYTdWWNF3pO3MXu0FA0KvyeNFjS4t5EWi4aUdA+2DIv7NDvGu
ip9vkL+u3NsW64fNKUsgLBSZfqWZnmTWxKC606XV3MaxJ5tAXaqvx3bX1vmatdd3PqiM3zsa5vtG
pb9lozkwMTbw4/19U5f2YFQ6n57n6xlwSyrdKUwN5KR/Ji/9oybkMUSvXeffm/+XupCziOyjLqSX
f8nr3/7H/tu3JMzE//yxGTn/9T+akY75O21k+o3zcJtdzPyQ/9GL5Df83yTC4/WVyYsx2XX+2YqU
FOV3W1Xn5rPJ+JR4jv9uRUoKvUjUbmhBGN7PLaJ/1Iu8agbgECS5D8ePZgLEopD+SQ+R5EpmRIa6
1qdkT9LdDpL1oUEpN1FUmwzu0rqCQ2pQRzY7LS7ArvlLI9Q3GYaKVDcWtJro+IHn9KNyHRr6RpTT
ww8n92+aYde9+Pkg6QFp7DkJRMAXrb2/4Xu7VHwro+3YT8GxawBtpIitnFR66Tr/U5l/drr7oGaB
DhH+fbBKG/Ni/9ez/naGOC0Kg2yLfjIi6Pcfrihpjwaw1GEPRq/g0o7knbo2bRq2e7pr2/RszRmh
Xc6Wz7NjSM8mfyCb0DVrln8g0Q1oV+5f7ELeEleOd1WSNpnf0sXLA49s828WKUFpJxayWdxMSf95
DL1RwMtR4WJh4XNJYThUqhS6AYyRCS2ZazkSdn8wkIzWRh+QJy6N1GpXvn9DSPNtGRlEsuEobPTP
lm98ckrnJeEDTLt4FPMpyiYldYObxCIwPXmoDemFfQ2S3bR2rV7efHD5riHTb9ePlrohE9GF7+v6
RYc3eZTsdNDXpH8QherfWklNlpbA00GWMdA/zVrnqv5Fq6i/5RIAboUidhxNC13969gVAhRffjN/
/XHwj1AXN0BiThNAEjAw/WrIyq/odr/ZJWc0skrCc7pvlmDOJxL1s6Y9TKF47Zzq8e10Thrux7yz
X4QtHeSyfMwQeIGE2pNGsTCb9IJzFGFdva7wpXuy9miTm25awZNB4F6RVOyW8sdmrG+sSrwqKle0
LaLNlDZr3eFah2hURj4vG50D4C0GrcqxD6ndJ/hPzfQ4t0/lQV8FrbLTR47A3NZSum14uY7pNzZ0
nlHVO6Eai3HTjOE3uQMlRukO8WGm4a8rLV+rr3EGZgqhUlIiPprtlyXqqZxWOwNOIqnnp1QKjEXT
5usCk48Ox7HJuYOs7uRn9dP8V2WtfuQ1j6sWNm3OLiS8kTTShtEmemFT3pAEuFZ6a19UOQ+bVN28
3Rb//90y3o8Fo6ovRPBQJt5+E2Ge/fhymOUwH71bji9V+JK91L99/Zb8hpSz+Xb9L/zxeuH1/zv6
Gpq4vEfejbrm3wAX1xlNYno0gW/89+tFlX8HsmoYsgozkr6XxQH9OelS9N/xjjMcY/5AsD2jsH8y
6bqWiMuMuVg2dfiGlkJW7rUQSWn6LK3asac0BDmlF45DxCkamuZigId2W0jYXoFIekHGWeK9/ah7
C2ND3H364ST+3TvkSpMkIxuxWad5hcxBbajf3i/jnRLFaG+U7gJiyF6U5lTjScF/ZQ54DXKJIBgD
DGpkFq96WNkbJXzS5mP+9VFcK6M4CkzGjgVJDpPvPNl5fxQ4saqRLnd1Uav4wUhbbDxGXnkiqDvP
wPxCMD369R4hEQ4PdVo6kQSgaf6Rh8HRUovPSJ/6Sx00SyQAAgmJ+ZmOI76XWvS6S3JvfLYqWf7g
JfiWyfzDS5Djtig4MOvj3FUQvF+9gfWgYSJIjsPFD5GvdbQ3yTmW97E/Kwum4FaYSKNlyxzX1A7j
Sh6VxFPLql6ZhY7tIrdDmnz3vWHfO0F0k+utfQpZLZl22tmiJWH5kFhjesMrTIb845oqDdCqIHlQ
Vhu4PKDrl5KShfzPzCHJsZNBPw66azVm4Pa5H3jTfAkJZkQcVhfuYCLRkSoy7lgxaUSB9//1hbza
AZBCz4DYIq+AEo1r+pOKslLjxpdJzLvISW8vwO84B1103zOzS7wpJV0vVgdyP8Po5e043n446XTK
ZxNVqoiPknPfd+Xfjod8VGbJ3FjAFMyrvSSoEOiEVRRfjPlrV3VjL8aQHKO3m1jifH+wRb6uyWRa
BTB2TJVvD3ySYfb7O7ls0XzTqhEXi/lcgdSd2OBIdbmRX6eMWqWeD6GvgpTWZcVeMcuVD8C317Af
DoHq2Z77FWyJEItdPdJJO4muGhCd6wkIJlNE0bZjOL2dmRxLRW62ITojmuEEASptreICCE91lWQw
1dvmIVa0s4S6E9vYipyJ2wq6VGHZlUtiyqZUaSpgKwag0/DXf33zvJ2bd08To3+WAdDg6EkZbV6t
AnJXRLGZTerZstH/NrZ+skSJ1We+YE0phxTc0QAj/bZPj5xZsTLasy0T/jzKgudiPrPVhB5NxtfG
y3mhmcMh0mL8eL7+mllT6fZJVtyxLaGd0JOsWIoV+cWfhvlyNM4EzlClpT+2XpCnx9y2x7up7iaU
0HJ6P0rxXQ4SHxuCJN/q9lYMvkO0Zzzd2wlO3bQgpxi27wI87quoBDAdH2i1EfnpIqotOoPD3OOU
1VtElku0kWLryBbq/CIlPLmK9O3bI/N2T5a+Yx90jUCfBIsT2vsPuQbv5208F7BRFZV0OPZT3CfO
VfUuI31PanZh56AGIuurUbnoh4JKsS/dVnOG9aB0/SIrpuZr6jfJISOCgZwDDw9r6elaBVdXJsGr
AZ42myWd2M8BOEYPooQhifldLGqVc9Wbt9RRxkPe6Zg2TRrwBqldINVkIuBJHhFK5y/wtUEUTy7t
fJP2DSCPDj/XCkMdcjobz1wwYnwj6gzGBCuIZHB7ynHewg+sviWqM65s64Mwip/f0PP5sRy0inT+
ftYZpMWQW30n5HOiMf5Q+mYRyME3HXz7OsyoDqvJ0E7sdhg8sK68Pc9TqYceFKD4g2PR3/c15mul
orXnIs0bZZbUq5eMJpchvs+Olrc6+UdtlFngzT5c4yEj5GiK82UgWeqJksMrOn7J+4q8ApjMLrG9
1basmhgUHQPjgMjspiNWNOy6XVE1IUZ+QDglNkqIAAUw8AIwpiprAD1S3yul9KjANsUcWW8D/dke
GJchloRN2J2R9y+hJPd496u7UqleS5Lad6NlLssEzzwqZ/+Q5HgntNI0T1r2X8yd13LcWpamX6Vf
ACfgzVzMBWz6ZNJTNwhKpOC9x9P3B1admTqq7lJXzM1EZChEMjMBbLv2Wr9By1/oLSorEdMh7R9L
sRvP89T/DSzwb0XP/y/Irx/z//pR1UubRHH/v/87nNl2N//nXUCc/n53GyrrLz94Xwit2/C5hbvd
kPd/oqG2d/5P//h3nNdvgmedCf6vg+f/OLy3nJL+MV7ePvR3bBgy238g3MwmSUrhCwL2Zz5GgAj9
B8onHE/xYISJoLCf/JmQEf8gQ0K4xhRRZAvnFr7x7yGzwN8wnRGh8VuKCjcOEZV/K2j+xWMb5LxO
nXr7LmJVWf4nHbjMQO0FBz3UUA4zMjxkE5Rml6tEQA8ChQnxeVJfAZWP9TcxvqrKOas+xuKqCLep
u4vaY1UEQ5HaRncdw50iwfnpTqX1rk5PUvGtXY9tKtgTCf5SeAyxNZuyQGupru/K/Kqsp3UCaHuE
BhiXT1lyM4crNL18/Gzy+w12jNNScsECcxq83LjhEmAaQV7uSIBG1jPFpbII1HC3lE/bG8oduB1l
Oa/prq4DDENmKIAYA1ovVnbQpwfr3AuXaHzNUXybEGLrh5NJWdGEA9c1qRvpCaI8zPdbXVMnPkyu
1jwj+outo1Qcpt4D0quaO0JnSlJVHMz5fswCuT5MCFlWu3L2UbRU0VTe2oRz+LkVILM/KLD7jcep
2H+NtH9rRv7PcqX/7bv+P5xv5r88rHLwSsrPLnn/D799L398du//OO22z/457RT1j222GXB1Nekv
kExJk/6g+kRam0MZR7MtO/TntDP+IMK0MCiWAZvARduSb39OO9n4g61iO4uQUwJR+W/Oui1p/n9j
MupeQHxVzdSRIyNRRVL0r/GsOmNqoDfDcv6KTtQ46qFnNNWlhg9oD6jjUJTO04dolZ+Sqg8vaqPO
d7pEoXRGGmqH7/UKScL81o3ogvwmYPzSKPrLzVGlJsTlCMbxkTXml4BRnjtrArsgnkU0Dny5LZWn
HJAlcwaxE2uu34zJMB7YIpOLGmnvuiHUb6kREZth1pP6yRLzIEf0hcoHaYSf0kPNPVXGIg/O12aJ
CoYZpHW1ExBwvjOwjh2GHKELszphPtc7hjy3z6iLHtUS8DmFzi8qGNE16hBLmDralL+20A133dI8
r4Y6nCM9RhxM0w7x17UH5XcAwQ2p+9cO4xCPvhJqWazMpBZ/iRbWua6jrG/ms6ROCk4sUuaO6Dfe
t7mg7fuvXsgz9WlKU+PAM0iwM87dNCff9S413dVCiHbtEiCyA8Lqi7a4204vbU075uFHrG8OjPR/
nLXIpGHCuS87CAqief2HDeq/SEz8F8+B6oUoEupjRsFQ/mXgoSCNsQ1WPudE1fBL3Ux6tgC/DIv3
QRoQNEJcHNuVqhP30F3bYDbX0p1LYd0PYREiPQ8iJJ0Bia/aCCFBNGps8czHPBuiC6rFEpnTlyZ/
7HV8zYxO6vcasZ1Sib9zLtb+mmGhM9i4JIBUpmgaFC5+BWwhyTMa0pit53S01JOIlREsqI8xbz+a
WFleTfAe0xxqJKzHKfTz6toYo/JCLa324D8g8tLWzLkexpDZWeZFX6RnAxUMJZ2YUPdGJ+sfazMd
R+yz9hCOBkdS0FPOZuOhyLP1NDfi97mp1QBch+CEkji9UV/FZQBDx7Cp3zgeIzA8LNqDUdWfnVLu
EQbvIJiv2MhmhzGJGxelhuVblSa3tFhhbeO7DFcFd128ArC6H814J2GOt4lTmJXzm3GwndD/OscR
YCOIoLJnUoz5NVcmVKBG1HoRz9PfzGXBYpvFU9gvyhFHDRGRbGAfU/GkirtiO0XN4hofK6uZd5sz
ZjY2u6oo4mOSyE4rIcbdjqZwSXt9wcYXalhY6cllWcvUCZvKxxolv9cgue4ToEnwF+ruGllrdzWj
5u03D/bX1MQ2LvC7It7aFDIRirB+QRfMklDGSWmK5w5TB9yi7Ajoh5gphBvbGjpNZwNk1fNqgb9Q
IkdZ2uJH1RuyLX3/W9/LcI/tLxHkdUEHNRzjs7gkqHfHsjcl7xYMcSIAHVp0L+s+ZJYYuPu0fPzm
ObZF9h87iDMSFSgwHiR/sBn8NcVC0sYU4tJKbujvq3tZqfbmjL0V6gWXOAWEPC5iedS62fDbGW4T
xakOHqnA0Q9psYI7JHgaBmMN5sgskFbtur0qr+MR4+nVGZWHf/t2aW7K1Oyq6JICU/7rhmbUhYZa
fpvcvnIio27hLDd2NUikVbG/HgE74DGQYnRR9HGJX752NAHxlt0grcthtTASGeqxuliozCxGZN6h
1nUedSRnetQbi1hOfwMtZcv+tYlVbpqYF2cebO5/1eprw7SuJbGIbh1a1Zi8KvV1aoEKiBQognLZ
dAJEqXsyeujTJjKdplq/TZprtX23R6CETS8Lm2MVqpbzdcgOtTlH8BQHizUe5SeaHKJ3HFh3k6Ho
72iO4SUtNethVIefQ5K8VdC+KINpoTfm0/KKyuPTv+6VX/KGiB9COQFmw2kb58d/xpv2SFrJ0dD2
l68eSCvkm6jTZJ4K/W7fVpE/YEOF0Ki4qQODxims+Vujh4n3pU0+lMhc/OaOft1HOXMDJyDM0kVI
2P8kmxnGfQHhJW7uvlYVFVlfFKKj5ZGASdnP0+eqSukHkj3XammSCyfd+S5r04ESmzrtSszlUX6v
vS/JnX99Z7/oYWvEYSqtBFmfyjl85l+1bFfNCHUZFsStaAVAg9GCdaPaDzoiVDHeNZsYhdjLTZAt
MWnYUfVKnRxBNfWf2+1+3TdSmtcqAa8XtneruJlZTKbuQZZ8qytF/zAzFewXi9DXDqGlIHKpd2dB
TCBmo+zz9whAf43lTAuyVhFPui6iHqbGnp6a2I/kkWKLbR3+Jr/8Sy5ke3b2UcomxMs6dKWvmfIP
CBOzmiGrrwpKKeSicqdt3PIH2EOwarLp9B/adMHyxZyJzDxqxWhaaI8N9OpvgASXS/KE8k4bOkhL
S6KjpAckLSxMzZO92WAV6JaLN0ReGTuq6g0sVaaNu1kTOuTKKR3oKIzOTp6RvoLne8jS3+x0X+nN
vyyk27NxwKU0RKcidPrXlQlirV5VC6he+I/xaONFxbE2kwIL1JOs2iWGpshVAYfqHTBoreKoyEnh
v3u/+kQtkFrlDx6uNHDmsOFFiQNEWE8zHLTjMsw5ahfPPeulmRBoRefcxtABpsqIRzRCdiismUEs
BVEHxNlNwqv5YxIOS3YyY5J8fn/jsjrUA6fOwDiBAN9aZPlN734hdP7aAkw2sl0iAB55S3b90gLQ
GNs0YUUlOnu0dGQJwSUvh1C4h3+FQiqG5rqnr7sB+aYhmJDjwwEIZxVz1/S+MsWgEq3v9XqX9xgm
vrencb0M81v+XMD5WuJ415XmnkDqbqXs7prtrjjVP4ENJBn7jN2CrxWADjgj6PCCejG1Fi11y64A
2Js702ShPOUAzuRAHUAX0pIAHLHSIEq07rL+MC4IgQUJFTOckarlm9zNrkAUkv8mH0jl4tfQYZsF
VN1JkW95mX/iAMhm1gMn0a07ub03sE+Xhk1y7xK2p8V6iaRDLfg4WmDjmabB2LvL6ArmGfxmb9mx
ZQNknIFFJ8iaPsejl30PK69PTppKknWVKDsdpzIAutrld530mjeeQiVACzZOHUe+3k3xNkkDQczt
8GdUv0T3UuxWQA+NW/WzKXdso2gewTRup9uEtc77NIO5sy16p/M19R4pp6FGR9SxpkCcr2l1BWUV
1WiAxF6V7Y3BKUB//0AOKgPMAfIBHUdI6+iom8eSUuTodOQgSdjjWa066uqAjwXDPo8OCAL0SrnP
EuzAepNRCmbmR9815gM3QK0NFYB1e+moiyEW/8MgjoZBA2KE1cN8wtCrn2wVFz/AF4Uzf/SSDYLV
IoqukaghdvSRQiszR68RYbSp7fW4wD4tzwrGkTcUXg1zl1HjYngWzoIpwSPMcwmUwGvV2S3MMlDp
PFaCQsp+MqEoerDfsyoA2bKqPJDpDLPL3fJci+mOHyZpqI4k+tYSYcuIAxxii594wFgZi5Sdu8V6
SJAx2+DW1GxRvkMy1C0sT33f9GZvSvPKGG0f09oG2WDqWB7ZCOZ2kVuZVySTy8I3Qelij4L6z5km
FF7HU/ecNc7S37Nm9oO93m3gFPOhsLefsX5CUDILUOqesAR42roKAQS4+GDELTAar2oLgZxCC9gL
p8d2EzE3ALMttSTkErenqJC9z1HvZSVGUIdit4MJ6ao4XLRDEA04Z+NwU3wW8yetDxB7q1S/0+xy
cAYqmgjP4VU2a/csYBE1ttpGSK8tHjnlCffhh/Ad7Lvpph994SS6nbyrmh1xDfQvdBuHpBkBIJih
Ifp89pDdMaLGR3OC6mC3WAQiQVdsw4rBxUAzYpcXploiEgGJg2a8juIrkBUP4U4IJPzYRJTunWV5
7BAiUgSKshM2PiepdgG567OT4afAlmHaCg7Vm5G4W2RHQd3nlLh0KWBnRbmVlZSsnIaaFIJeUvZq
Uqq9qfy6t7VvDZS+mOd3evoIuWuCPD5uHMoJmTOP60NaQUSOB4hy4iWEM5zpZ/rIitnnjoqzb+cU
7/GbhKLPywRvANU01U2fxO9p6hlRYAhB901DAtRD9AtpzJxizOBpob8sYJ2fu/FdkHUP0ZeZlvga
81D0xwB9U5N0QQcMFYaFS2MLZPjRL0GPlg5jOrW4Gm4tqKB2FF8KwyEsmTcElyJ7rXkPjJ4cbDg7
5nv8unXiR8K8ay71cuwEr4WEUrjwUwdGCMbVw4FQNtY9DpkxdhOMNeb0yC1w2kXa12YRal36bS1w
UHOl1e8/ICbQhUvhrrK9xh6gKMbfPB91xGZiCAeukIMha25FXWEoR0EU3oiiuHg8lMJH27vW4I1I
TYUIYm7xBVpsmEQ3qEEyj4uX0YhxIt6mZ14iJ+rRq3PoouKoYgO5khVTHqTKpWZvQSxha8nOvfYN
dJoMoRAklzD8NDVnJJBFIxVAGg6giAavHEqNgzL6IN8WadObAj6fB/lwTIeHqn0yLB+MnelxCNgK
OnPjAdyY2G4E4cjgSqChTM2B4NNNetWWFJTeDkvvqkjr30mffHvn5j8tMskU400HKRCj8NbY6RSn
GuA3ezjRoWkM80h7Vl/Ld/RVwsjTJTcGPWy41ijYlH/ZGvFWl7BrhvFZBHnhdqfpdT3IV+g5aPIN
ia2+zgf9YSwvsvhTGd26CLrXDeqFsfh7vXgJBi3qfW5gL8h5xEdfhH4LUnSMWrruDAgs/bm014YR
O+4VnCzRWdbsbnBaSDRgiTHvsFyZEqOFYQkAbRgkDhJplWw38tc7gYWkNlwRSw3i1WW5rD5Tv/yO
EJVJWJq6CjHSQXhff9aX5jF+L0bbOPTvK/yx3OHZhhpFCds4C58oUtfYY9vimxnuW8iPky28CxA4
nuMX/kY8YMDPgsbCld258wXWF5a3R1TG0DAhCMOMbiW1gxb5gyEe8sWuGTaTa/bOPHsc1cLmVVF9
qTyG+B+Z2DrvR5mCm4sZSN3Z4uhIDZZXtiZeO2hjr5NMluAoMwi+p4hkTIioENxOYdB1bnYHf3l5
EN7Iyx3a+5yet6WH6gVNa0SyNc01EEeMkey1jc+4tSmFmAgErk6WeJuPDIST1zAkBMKadK+T9su8
vr0z1lsiXxT0r5VbFW7RzajgpOOopq8h3WdBhmJz2rf1pUu9Fu8H5SZ3+zzfZ5kvwH6C24J0euei
OcpRhQJiOB1aw++lJ6W7ML5a0qrpo1Seh/AUKgfRPNY9jn+eVpzreoD89CTA5YMvkilHfofPmjOu
LrKt00/TOvWUn38gQ5woRzP9YIWde1oU3XdHkG3xJ1lfli2Mps9Kty3EEFsQHcwKWyLFkDgplCBw
fbqTVeTFjm2FUslBW+/Re5Qrv0iDKkW1E0XHh7k8loW7+AxRkQCmcdFIFxF8SYNCOurxjwqKYXlI
UhePDaPYU6NZSqzFbANtU+PdqINhPCIlOUisPD5WGGPFgeuE1KM+++3iMbekdW9Ud1K2G8tAl2fG
uEd+HfUSW5XtHAcNZq0AE6uyeYUL2ZwAmMIQ4yDuNyIsbI8+Csn9NdgT2SgTWKu3fosNZ87cerb7
jgXDYZxDKKvzXSL6MB3gCUCWwpQGoZte3MegJ1A7Fq9Tfmp1dzY9nI/SyUtv2QM6uwoGqLWzyJ6G
jDssO/w3MreADAqBZwHl7FTswrnXKATPRx2399lR0B1HaBmOFmYgiMmnvvx9QvgYiR/JE7f0pltJ
NmMK9WNkfVy9423uwGjJHcYMDkGZgHKN3fjmipPdkTvH/Caf3b7zo96bFt9Y7lX9hMZhCG+idTAd
2deC02c42rnYE2J1W+KhKPuVhuQM2d0tXjIz6uXu2sKu4uZ90mNYGyo7S/6uaYHFHlvDZEV5kCtu
Ir7sAPawctZya/2esRONrpjsZLoEfOhpOocpRin0B23piKhxwYmUfIM9dzpLxU0Yfa6XD8BZUBq2
w+x5DVGjXIISCfyKxDMRpCt+Lhc4W5Xih7oDQ3IY3FJySGlwXBWhuKyuaZzC8S2dRni3N0kLZFqW
qCIMXTl91uQns7qpr0bjrN+it/odQEnTfMtTp2ldNEHLFwTjcB8pRtZRVlGJTUkA0Ay7ihXVGQd0
MdD0tpvHcsFAyY6JdyQXy0lL9OYSBHcwwIdF6Vyxu9mBRYJwnyY6WeqmtadK5L0QWEf7Ar6csIMc
w40PiiNV6LR6nBimEayHT8XTAEqDr0Eh2S1WF8g42y0bt2CnL/B4UHqPShdu7EYN84l0w5/zY0Np
1hbvNBOVdbt45BORbLP/WE+DQHoXZ6c7UMy5GHDXxcfSe6LbFA5LcUR4xwqgOPyH5VkwHGhn2rl6
bdHMB1wIdZ4txDD8BNt6AaFGjlA+u8I8+FjkQhrVLFdoGRZ7rsZdIlMYNqhCuwZnJNHj6ZFDlh85
KmvEOIKHGzNWhYifUzlSiZO4Axbw1RZfU8NeW5B+XrlJpu2xIEtf0NaUcwc1eXaM0NyxojLgkTFi
McYgCac+my+blmPyGP5gm+8x1RoxDUXdvnuOpJdFvlPwAoLwx0yrVQIaf7H8yDxvL+OKabkJ51CA
+POiSHvtKXqVY8YsY8IdvzWmPaLiBUNY3ZHZwwxhCl0MvwqW8skrtOsG9+xwksDWSt5e2md9D9C5
eLRaYEpQeI3V6z8TVmVTC3KcMEg5rfBG7UL8HqXXIr9p6kXNrp1xkKrTUrIcM/YxJ/MKRn5U7SBO
sA/MEtQKf3oQjUNc3zeN18iepTtCyVqDdGlANXoddybKFgT1Sm/n9bumvghRuTNi1Y1i7SVG0VmI
iKBq8pQo3Z+M8KNhKqz3UfuiNw+5xuB4KcR7vTzHOREZt7JB5zfNpEWGLD2+hPF1MR+HXZOfFTQH
BuFtyK+j9sYnTCyAk+w69S94mirzeZG+52TRWiTVlu5B7V5Ug6E5f5Y5crJ8o6Xgi5b29iSjbKbj
ykiyJS6+b3/mvlMkugu2nEl66lWEFPdEvyQ1xXUnUtiIz2R16vbJNKCb1X4dEKGFlFkgFftx/1QT
CVoZB9Z7xXAL/M7x/SqR1YM03oVvtLmiXCTx2Ff4Fl7V7GEEnZcfKozc2ZxNmU2qeDCX3RQ6cgod
+FL1AIWMO7zaUpLCggvqCvMMJbyn74bsqpmuJT9O7a4bgoS4nANMtTPxk2TdjpWHcvImFGZNklEu
OTAowaoYNMtVkj5r/WkmxJ3ztyF5icQnsbsggtIVe0766RyQCeHgX8heqAaVds7HPf9Jau9fp0fB
q/xTRUID6AlsRSFtu0Fafknx60o/x5O08Ijr3UwYUF6U/m2Mn1oLxNExl091eB7Y1CR09PytcMzx
svA4RShAP9KPhqltOBKHKXWXRnu99uT5KrW7JXyJxbtpfBexrtSPnElW9QTrOJrRU7sgTSggqcPJ
OtkbMTvJ2jiZclCiYNS8Xjl16y4fHFPzR/RV0U9DJFHcdxJU1qcYsFWqngrjwvaUXjnM9bK3Ki6n
GxVV+ukhq+/KfvsN5niq8ohyNoLGbmS8VnDyBY9LA3zuSg/9FVXwOBfzST7AnyI5wPOgI8vA9QRP
6faLcqA0g92ER3HD7g28RvztPkES9x5s3FZxZbkkDjiF8w5/i6G5RBFk4d32jByck3cBfQckUUHp
Od9MCOaFU9EC6mHA/yp60Ke9KB+Ro4vmHbdLQXCKfEOGeogH6z6PvAITZ+j8bNNbAd2lJMc9a6c0
f6cpCWJgyJseIWCn++RrlJD8x5sqBbNFpL8lJLAvqybSLy7etxaqitpFxvAPDDSCfjjxCjSYTbDX
rAHB3twcNMsnj4JFDGbkNumFfONZ+xDcFdnXQwdZl580S576tG8qQ2bfLpl5VhNE047bl1LEnL2+
3rP5Kd15oHi4F8utldWJpJBPo3B1LbuWL+WCMIGDNIFkOuklIu5AxxQJTdPuWfQIgWWfJE3ceJnp
RdkWK1irq9W7lUx7c5DgodZ+Nju9Hohs8PNbPxyH1pnkgDM0wt8IemOumqLxaR0sBBqdDCUB63tX
HSf5gP551qEepUEkxcc20NcgHS+R9iKmd4qMnCFQ8q2LcHkC7En+TNV8zQroccJiC675GJxjkFXd
LQ6DHumN7sDJBP2bimWThJJ8hJYvieRbUBRk/bkrwuceQKtip9EFmGFXX84igpSjgWBpwKltHS6l
ZOcjST6XQEw16f+DJhyXNSD3Vf4oFaSKyA/Z0fyurH5z6dtz3D0iW4eaAXdvmicxfc6IiLYjS34r
KphJlB6w2Aiq6FPKz71+6PMzc4avHyK/D1mQnmHXVvVJEVyRxjF3fD/GoLVwjEM2ykOs7nk/MxxD
3ThH2smrs1s8ffZh7YfZjyx7zhUsLHGncKLsUs23aAF1fIsz/EIOEytWNDhd+l0VnreGQ9A597rp
rWexn48rbkUx9LZSLTi4EqYdZBENzMvcX2qVqvqJy5KcVF60nhDjJSXIUYyDOu5F60nDGAhzAvNe
l3bbjCCDaP1Ypcucn2QlWIubSuZMydnIbvpwFpJbbd2t2lFZruV6xbopla9TdS7MQ28eMaMYW7yB
j8UYrCKCA+7QvhliQLNq5L0WE5TuoxHe6Y0rWrD04jtLIUXXB0qKO/BbMT5q/YULMXCs5T4133SR
UYnvx35E6W/zAzqb045fajJEZmrmZK7ccd3FaiDJT1RWRnnPXaWI+Qw7rK969RoLR/pOVl506z5M
LgnyItm5RibeONQSZkmH0ToSNvfr/aReFtFXJ7Kdsd8v90Z2NjF7WoKoxpTmkfYe5L0Un2iqlWky
7bC0GNdrDXZ78USGoXDo5qMgYOP1EFZkZ5n3+TmT8aZxdMWzioTT+A7Vt1Y/knjD/DeomxdZuVj3
UfojVF7odjECOvGcT5dRupfnc6M9ZuJezr1MvQrpKSdVO6ePg/JC6zTVTOS2T4YgLM7D/Nx+E/sA
+Uyl/DSHgFZYMO6WjtX0WCN8H50Edde2wTYi1X00uG1xo+2q1c9Hn1Qy1h+Zdh/WjxxtSutoZMBT
DpjOJ+OB1i+wuu0vnCjwF7TEQxG9K+QNs4dgko4LWw/sPO0oFk6neTCul3FXfu9lQqTzV7cdRe1+
zm6pto8I/mR/LM/F/Ma7Buog5PNIy2gOOmGR9iEvl3K5GusebiuvVtyjc4HyXkWApouXDi9dlqSC
IogfrkfL8EfVb1ufy9CNw3ijdZTq0OCbplw3kRqRkfgIcdZeyre8am3uN2f21p5ChBt+YEIhziQS
1T0AGkJwajbEG3dJ+lw3rT2OzCgN0fn5IPduhM28CH7Lkp6W5JlprUrHGQC7eKyJ1Q0PnUS1ezOJ
M5oGWPtlkSiS75rwfpv76LZlZ5j3nKbW7BxVJ6O4jfVum+WDi4k4XaGEOH5uWcTNH/gb5x6w+uwB
VNazjI0egDWBtjdKHnGdmW67Wz3Y3WcdYl55h6owR7eKhAdZxuHSM2jZT6qjfCUVZwCoHlxOp62w
pe5JYYfSjlIDyRT9ibwHTkfsYyM1RwR2DN+YiMi2dH/FCeoblQ0qdlQSpnv9ebyTOcvrKLuRYGBE
Oxps18tUuMkmN7MlqMNn7bv8WTArqXlcu5/qz/C5/Og4qmAKB/htr2y6xBQbOBY55MGpnfLxUXZz
FV0DsjYkX+1C9ynY5APnEw/0qYAVUYKVPVoCJMAd3sCTY5XJ96hZ0BM3yx472FiTBLVlEmKrvV2F
Mc6GUbs8mPnefnCYjnCew3WTpb/f83zcRMEaz0GiYZO1h5uM6XBzFMgtcuIkU3ZCVTdCl6RTgiXf
y9KuTbwM/QX0XaZd9q2VPTqtiPbNE5bVWuKTPQErhS6GSdafHRZONvZi1k4SL8UlHw40S0OqoMRP
3snEA0HCqLha720RWbc1dzUjhEuyikNU4kczErFI93qI6ApYxM1HnkTqD2S7u+cee6HQTakXtl7a
jRizVXA9qPewsulnkcbNpnNS+72AY45jtEFHIhgdaem7jro0i19l3OnyV4ZADxRtl5Ss/K90I9UR
uqq0glrj6WwiGkGmmGeTdqCllmxr0SU7xpwxRFf/pNJIGWWUIUhsiXESGnmINZ+jSR63aPTkEDNk
6t0ZXB+dTAnKdMiwS5GrUvHiPN26nbQjz6747RRsIQda04pHbSQevKl05cShMfkcifexcwmUmK/8
xnod3kUSY6uDqrY5uDkptBrvFp9WlGSPtglZ9TOyGSgiUr+x+UaF1AI927khh+ecqi54lqPFGyx7
WrwJ6jf1fKK4TA4Y5ryPyy4mIQ8qP0cahUoRj4sGch9dMBPjbkZHtxwVHw8x4jzPqaw4FD2K4VvO
BqNFq9tKNSp8OsqgGpZAZLC2lqAtiZcFXmRWsWtm5tUOBREGfXWPhHiuuGG+I/hkwDLPRc5SiaNT
NewdKUa4E8bQ1jHKfKLq12ve2ntlB4uGuNRjDhbJjr/S6MDNKDNKkh0ZPutARDY3d0zrIsQIlwR8
UMuf0tpuVPxnt+NUgWMG9l3UFr7R0bG6mw0bdBiZ6yFFEI2MA53okYZiFmXiVijkPwACLdFOB1AD
W/2aSp+hXY3QRZRGInqiWoh8G/lOpvK8k9l+uM63gXm3BEUWNNshncKvI70wPPmi8qN5D5854e4V
cGlbpsmlfVkFebUvlKAmrJv21ICq+j6ut4WRyK+az5toM0rMih0aEPsR9w++9IjcSMPQbkeBJEc3
cxdSSqGcSE1GIpe8W/vAaDA59ppi63K0v+jPaLMycUqQF6XDvfEvSZrloybxP78i/FUmPggnnryV
HZXeMXCGO3GcoCab6WwiTi1caducA4bpkFaiLyCU0kCsVzoreOp3awCE1Qj3uejWpFCifd9TZ7ks
hGbZlUi8iXcrZpRL0G3ROOgBIliSOMg8yn5J3G7YJsUbnrUhhCWqD2LTp9qj6Ye43OvjjT2GH+k0
NqTJoXUbzMfIFBN5kgFNAwhjTBidSk2rkmXzBKA0NDXFPb1yNP0sfzLsxgf5SZxvJkYhklfdwEBI
CJehby/Zaka0HT6yuCSNz1yjqsi3GMupi3c4VvYUHFmf4PPqjqy9hGmgV9vbNnjDZlzmiGT4vk6V
QEeiaK+q1NuQd7xFko/SNKUs6v4sXgQruGKk+hlJAqcbrqGwS6tdOHPytKj7NbZBAWutvZb7q4jc
DkVywt6VFtJTQia2OdKap3KCtFDh7e0aLYAaatdkTEOnJR38bSXsIUOZnfkKANEd0xpnCcoxpM0m
1TUHj+pn0bsUhHAjseA0Jqd63a/LDtUohZNiiTMn0dMKPXm/ouhV+noSaKxaKfsuoYB56jKPTBwW
ZewVLI+kaxlRwugOH38LmIZxZxGZCI7JlkNFkwuXzmq5RGQLpkNdQaq+toXsVc/Ri5D8BHZI4lNz
A0JT0Q+KcJyeWJr1DBMalhnCVXSEd9uGuLpGSl6Q+PwJQnI43sRol1s+byMMUD/r1LeqvdQfmyxI
pn3LiMtw0TvISdAoLJikEV20h/L0dZEB8war5W+fK7EAPAiyS04qQQ5CxJh+p6iBgHWVYmt4rLzy
Ub4SH1A92mVAZ0jAE8JsUcytxQUrdGgZghKg8iAdZ9MPDY8bZZDnWjBLnpTi5EjO3uU//EiYrrt1
6BQqc8fh+6bJ4XDITORu+BzqoLjqpPKOXzJCi/wy5agwUVVkGLgipWZMsxHrWu8Gc2/hTD5Mtgi4
Pjrn1V2IZSWmBrgPUDUVv7cgkmZCP3MvpI81a6OUv+KSNSgPefYorzWjlWJp/jolF2gzcrNnACy6
7MX5GRMWS8I9YH7+W5m9juGuBzNWkoRf6QlZrEQnGHAkDAswXqUSF7k5e5BQMMpFAj3jMU+ujDIx
oraDkOtUQYMcm/dZROMp4HGXaCcbnt4eeCb8XySAQQ4F8iz3hcmdYpd66igGUXmt1B/p1snWZ4oo
ehN9IAWlkF82vHG+T5NHCwBNVj/F2rfUuHXTrYk/qkTz0uIsC/eteG+FbzzGMFxZJMj1kkxPRXhE
n7SxOGBcuxPnrbtVIeCSEd1C8kGmX498F3bwgCYeVuUJPzMGBGxBCqriuMegNZc8ImFGWJhSbAfK
RlKEXDEaU3a8SaPAUvLnAKfrkYh2OYhIny2HxPhmgf/jtKvt6hw2ro8/2tLv03zw5+Zi4QpaSDJJ
GoBpFK3GGe/YMgAPtVLPojBE0w07Cefd7/13SuAGCfnYpewoWez3bjICO3CnxuUwx5PIjSuHBxVD
hMVdb+FujwMurdyvOwrrw1Wa9oj6oyUoZd5WYsK2mhUjRZSD0oZLGSrXbD0/RcK1ri814Xe7o+vD
7jBrQAv8oTwJpOhAkYEikHZzc2x6gkNaDilN2JJ7kQPRdOTNKXlKChkhpcsjywUV+qL2seJggShM
dq4jwgQFAaV6Mhefb2a+cpvMebqdKbv5kFUeQGHKMPMCURarkSNa0symnv8oO9bjvA0aonCATpon
Cx5oJoKjie00PRqWk8wPPHQqByp5u4f1P7k7r944rnVN/5WNc19CpVXhYg4wnRPZbLKbpHhTIEWx
cs716+dZlO0tcVvW9gADnD2GAdnqVLVqhS+8gV6Ug5bpSqtWAQWCZMckzZVdWtIfieTvEl5a7dad
PifJLrH28t6Jf/QTjUwnO8hV8IXKWEdHNF5rxa7It6ZNhLhjZmZklu/zm/YaO3Sv3Po4TEy3dXdV
dpsp2sb2baGvneKoBksPGUN9XQIuji5NfzEppqnZMaw2zngzFKQ/a7ves2+x3zFPMwrPGdV5uf+w
80wwZVBAw0JKXbN27RGzzCW3WcYrCxXG4Mw8SMsr8nNH3NMYYX40kdSBWZjhhWUGoICBI5IsqYH7
C3Y/0Fh8NUNQP9LB4uJSMgQCvG7eh+R1OzLcadoo8a5okK5bTE9dLXeNpltxnpca6cCChck+x5LO
4itBGFLtTED05Hgcbf4cvTl3mIfVcvjKIdEM102wiUbqDiQztBcAbWwC/dBFT/2IUM+tQs1TpX53
Y1vXAT7RyjRP6GBjb2uaLwrECnFBJTshKvXG24AivaKdo5oZSnv4mI4ruulKjhvWTaxpC19PT1Vz
a7lH1d50+i52NmTmUvUS11Q4LpxQgtQ3IFZHSdYmPlK2anqoAMWW1K6vCnVNc66MlhRQ/PQlQs80
LK+i5K4A16KOOHX1xEm1daPmbyMwi8KkO39qoyfa0+AWOHaBUHCSZy4y0Neh8dVO7kJrHWCkgS1O
u9a0K8NHsn8TaRs4VZSN7E1ZP9pO/FCmTzmmtq27GaNVmT22lAbVQ6ucKnIe6wTIoElesPJQo5WT
XQ3BNvRozYKGOEyEI+4a2xBIL+a9Vz3RWdTJbTOvJws2UHw6Y6TWUDFrDibAddrPY3KOUYaKiYR9
ujyoTMC7gjfRaFegOjL1OSdEdw94evXeEuq6G+/BKCAaRDF4qGA1GY8oCtHiRldUi/e6u0rFpjU3
GLv4zqkYd0V79Elkasxp0ZIn9ARsiaf8siy0WcQvK8Mzxm5lgFPtaC8K+05R6WdrX95Fjgo0q+yA
LO4xap/SNFn47rYOL+1Bd2hnE0DoNNTM/kZT7s3mzpA4DeNFGFA2lzrX4O9Ua9d2N153g8xr7zwp
CYfmhavVbJSgkQed2MRo9GsBUA0Ad5F1o+QH9CdmJVF86AKuRHCzjc8DFVKO1omdRKlbMlkQBngB
6zW1djMvT56BvxEVqzblL611SK9I0gasMqdMn800kvExcBcGfzrgDZpLLk2hkB839OoqLehBOI/T
cwr4sZ8GnNrptdHwTWta7xHRjUENBly1GQNO9s9d+JgE/gpX+2LY5A4N19GZTR7hK03GGKu7ln58
YGu3SBXMjYlgv6XmYPWz7lIwuAhhwNNDR5b+SZwB/+PvYnVaOlayjhPKRtR0hjGaZ2B0paWuCm7B
0S7mOLGRx+Q+nKr8GaHYUuj4OZGB5NrcwK8nVCsyTrn88yUYEkuvkKSWc+TaIb5xmn7jEbwaOiTi
oF7F4bnLUY5undlGB1fX1nSD3Tne2NsOJ6KAiIE4YZgeFTAWekgOklH3QtdAoGhaAzp3nUUrrSrC
bO2N9Dr7ep7QHBhAZeZsL5NC7pXjhTG584HW9UjsbI3uPClHEnFcgDFcGMBX6S7v1R4H+vouaUpN
v7Ue6MI/DZRqvCGgOZTN7lwyUBaL/DsXm9IYtWjf8eYJ/XvsP2YFVUABGwpwzuARG6C8OuDtFdD4
jLtXLBYC+FK3uUCklZjbgrPc0pEGGNPDnATmSE/Qpw9RhJxIFLna8bmLb8f6tYGMrFch1UlADRVL
GL3rmgqEwp9DCSRrHY4HPT5a+nUJfBmYwngWtJWeUpZyhS1Rg2PukOK8+dCZD2P5YOU7PbvpAB8p
hrwOqz6Y7hkT0dh5LYxrOjOFkCV3pTyP2nlQ1hEYUDU64QI6sxk1I39miSigBoz+jJHQUB9745wT
GeJqiGEIMg+Az33gnxP7Djqh7TTTsrMABGSJp4BRrAEkFiDagmedoSi1U6MfmujZSayVWj1r00M2
Pfj9s1euCnagYVUTKusocNbqqejOKfGfHC2D77Z1ObLCJdcdDpmJQvIrF9xoh8CwAFPCRKoPk/c0
CaAI9XMEIm18UBA7TlABp36lEYDAPLE4DUieaofeOJXvnnqLc3C1VxOj6nzwd+xUuHqBYw2eQcin
6Inq7WHUz2P7jO8KSRGw3YVtvBbZszKcauMpbOjOGOc03rpfaMdh/CT/l0+IQKUvRmQMKCGuv5bp
QzqdCw185fiqTDheX1r8CXsa3xUoYf3adlZtSK97MzrXVf8ghbKdYWTFnFgcgwzfwmeIb2b4akJe
EAA1TeXBpSPrBOcxNpC43TG2pk5v6qSybQV0IcIlsOmhPAvztcy+Mgt149QOz2qNzLE2o92rMGXL
jk23h67PUp9O7wNhPzUUJnPji8f32/l12+wK/RQaARwXmkZHAKCNuPEZPcd8GroTA1iP1MBiZP1P
frnxple93Dn1BuOtdTY8DfAnDftOjbtZTGT5kBmnxLpurAc3OGoqq9k6NfEDvDsl2enDqmgO47Sq
iHThucy6Xr45Us+8OMQ7soQCmEKRnD3xAGBUE6fcZvpPp5JVDPzW8RwCi1dcnQfyoIhlIl7TRnY7
R4CpgFZwYsP0ep59zdSCzjyZTX8yo2Ne7Whop82pLNEK3HXNA10tqzipsHZGdG5ZyeKp4yNahsY6
+jnDQW9fs/DVR5HRTM659QT3c2ZR2W+ADzVPPj/ioZ5bEYHb0VfuIGte4+DaCdZJd/CrcwAaXCUl
zBKw1YdSPUf2fVc/6c5TqpwVEBMtmSePl0F2e8qYpLfgFYtnRjgrng3cdhmbTFxrFXtX82CyfTVU
ZfMM1Cl/5aivbs/4UZYyO2veG2BV48eweqiAiducnz0g7IpSL017bSXXQXFI4tcABMsIrNdDELjI
HgzmvxfPtPGprsBcI1M4sj1rIH4wI5wFS3s4hwLRlPH0Pi7BV3nhcl4JtuMpRlcfKDsTxKoOctXx
gk3dO03PAGB6UCvyw/LtLcFCt5Pf0TfXUXbLYPPY9eTYABIKCUzTl5TyLZfvgxmjeuoARhrtk/ws
jxt0TTy8juNBjoDLR1L3qS03Y3FWrS9MRguLAeOr72BfM+9iYthlBcKMHBl0Yrbxqj1Ai0hWr5CE
PLTjImAjTCVgILf3Q7Wt+q0/vk76njd4MsVbuRoI4hWkDnrsfInib+i328O6hEl9ZfQnr7/3i409
4l++wAzCMe4DQi2YIyNwp5HwGYVkmpNrh9PLpxguIbTOdd/eJ/mt1l3Br+Vs9PuVE62YlpWzVImX
CdoRSsawzoGJtrfCYxwcywZEfr8blG0LSiXcFxiMmvtqvAk1GgV3nX9bauc23IKSG28S403TDnq1
1+u9Hd0o9iFiGOjyDwf+1egXgQd6UGxx4MvRhJuFzsn1oK9IoEiqfRbqiitj6AZlFVuAqubUlk1a
XeNDrO9AH5jZl77auzJUosBt0xZBrXwVs46VnviFyIsa4q4t5I8CkmHIy+iocMntipdAwSi0Nusb
nZkv9GvRndJ+bYA3AzI6bjlAebkkgZaM3b0/Hfg3iu/1/t62l9m4y+qntJWgufXULJxMsnxSkw8s
GfFivEaEKhXU32RBPEH7uNqCNwH2AUaEtzGoQnnlZ7J+U6Gvr67VfFsRJWIF0G15yU9dnHWuzPFg
9FSut/Lw94JVW+0j4xXMjE87vdmBWcn9xyo/MuW4yTZYjR7F/wNrzC+X3ELSXrneGydIwc7pvt2j
ujf3vIPLbM13SXjvl3dF9ivTvI8ccdvEJlcXqgZV00TH8IPimeuUKgR5O7ntqxJIw5hycmeJsteS
5GCkZXYzNLFH9K9TJO3bdo/Tz33RI5uqqQHeW12EwyOKX0qk3IdjgfO1r4SkYMXbO63zr/FJH2Vs
UJzUXBqZGhLgJmQ/KXv5vauOXSUDohpCORWYzFJ5a3sFgCVo8bCDmD7dJmhmzDKtUjdQOat5Gw54
6ZI0pgEyFqpSUVDJQOQkVRb/SjlOakN8z7+zhY2OjxSOsC0bScYP4nV4lttx06TGqYPrux/FpO5x
IX5FCyyGDNKQwNq4ggIKBgEaBXa2qDOzOqlOe1PzlVeiBI5fIZK2T5pE3Pm99xk753MnXAFpKuuW
cNbg9eYBqq19zldqzrD+xeh+nAqOwT8wu5HhE4h/fhTL0vCs9CdbEeyinvri9QRefZmvzW5ES8dq
h6s2BDwbNZ36IlKTCqie5td1Avowc90BnSCfJ98TuGZO0+4g14Xk/YDXlFHJ0W+M7NtfXPAHnjFC
fVwtjkEmAgeoJ37UN2hqo3WMyUiP7wIrwaSqILiVCsCuHa/shhpEAzf34FUgOKLe9668xDgNY/nW
WJ75xQGFRg1uC4fXW71f2d8S7vk3pLR+JpL1vUbWf/9HSfuwKn4hpTV7jr9WP0j68JnfJX1s6xOa
PAjH6Xgl8rS/yZorOBt+Mh3L/afYzx96PirS5dB9ES9HSAGhHfTm/ut3PR/1E5qIUkXLRU4TtR9h
ir+jomX9ON1MqSPHRUAeRSAGa/GPkjlmU6QqAjfGrYgP3nRV2RdV7MPsbRruOpvCMnSOZqW5MV3Z
XQkweTz1w6YXd3V9ifdRf7MCxCIh7Alt+rDOiEZ2UXlX2vBqd834Qg0fI5ZZTxlC1e+a4i5pL2lx
ZZpfcfudReqTi0OTq7ezOd26Eh4L5ZIRxldxrIYLkGe/PgkqC9QmExgWkm2dKohLLxUIjxCyRluh
bZ7QRkiA2XFgZaCi1PIb9/9vzfyfztj/2HktNR5/Pq/X7XP6/YyW7/5dSxmNKmFr3xT3VVSqfp/T
momjqCZl+nUUzKV83B9TWjNQoRIqWqi2AwwX1bY/ZjQv6Wx4TEUD6UkE5J2/M6HfN/R/nllSHZEl
hRetXFjown1UQ9Aw8E0bvU6OiU8FCGo8nXmztmFhqAvTh06pUFp2k0VP4tub3Wza97Sr/PoYF4cA
XBU1wFbS0RzzlZppZnebqHBPhAHLpqP3aL7a49JMVo6DkzMTeJnke0Ld74b65tvVfm9rKf5E+tQV
BDGYZ0j7QXaBH4MCrCbdTMmt5Oi5aCP6UGPs64LiovoWBLgjkXNl+XNAl9YfK1D3OFs5WytH6iOi
k4qaShvQ1wVmX7z1wHnVq0i/s/AKJAykttLB6hcJNTJth91yb1zlaABlSy+8CxHpHQDOqi5M4+45
9WcJtbRAg93SX/d1CHpG31iVAd4snotjM9AUzaBdghmygq+2BjcHKpRHUJ8/RaRUtXgE4i7A6qfi
SbRbjDlXeVNu4sS/xFM79zCjtC1jj4fDtrXKJVr0n93o4HsqhSi9YJOwwUSbu6Hyzt0Rtj/4IwVX
+ureHcgfSgDEQ0pJXyOwVTY9jlAD7M4sg/yrHPNBW1l9tXYQQpJvVTqgKXCGXNOmXh5/Hpps3hrJ
Iq70K1/xt3Gm74PMx4ndkt4OX1vbBaiYbLxCfarTlCqwSZpfwWfqVlZlXzvo69ODrCjA2VBrY9O7
Lb3HNmjWTTzcJYV3xqPxISjOFhYygW5e6RWSfxi3hDe2Z299hGdmjaxgWwV0Fo8uUgNIbSzt6yxP
X7pWgI3RHoY64DnaxoMdHWJpSNfluTFLvW4XVHjUqvyygMCcu9Rz8/pr6jvgEBK4+xPO1Xrt0r6n
6jtmwBCH4n4gIQrabJ7p4rpI9TulU3fGFyKwXUe/yAP+U6YGRbDqgBjqSQ+oQk81RrdqoD1Gr3ng
QMFCkbvoWFSdJIC74AHhAiGxjhMV3VURpi+5XpRQViKgTvCX9QxJtXK8Hjx4WQMJZ0xJUYcQb+b5
o+KmT3T/AQ0/cE7gJIaL9hTF5moAndMF/otjFDWNouQRD7oLdjmQGaf6CWtrdI0gD409yl9IEjfY
SsFnzGJs3JMuelXQj7VTSyH3nqNlXK+qicZtGdms2cLaeqKiqtLy+tiFb2hgHge/x4qP+mMqgHYB
+i+TFjcFcRj09Ml1cSw04xJqlnZTTxWcXZORaRTSIp+OENZsBug7HwTxlJlzhdKfYy7DDhZOxwID
qBQDAYw6Gu9+uMQFwTaqhQiA2NCyyJxrIylWLjlaz+qKywFKAnLQeO/ZUbjwAaOBqdJhv030WTT6
TiOtCQsWfu4h+IQizmebyah11zkoHo7Vk+FBd6Xqc++HyrGrAUQ0QCbGG8OO1pkHWKDXDq5qgJPH
7qHT94kob1OFZpxvHJxUbDFXM1xj7UT1OguSzTg1cPabLY6oa8N50JH2zam5D0Cby+yliC+VTyp/
jJ37uBrWEa3j1CrWPpiAKpj3zQjNBFmuAqgbfCgkL21K5kWU82oBtRbliQ7yF8uRolPdQHOn7AhW
oAM2QVu5l7tFB4Invw1MSLxfvAhoXpbAcv/cVAHt9H1A/l17PT14cD8INcC1bHyUzxFx7vw3s331
KAGW7onesiZhWvTbuouql1yPlAx9iRDDyXe++dQmkF0LH2wW2C/wZzUGWkE3riZvCdkaV3udxQNW
sHLOdnQ3IExcC/RlzsV9ENCpIj8mG1c9Kvtrzd432boVr2SXCfWd7ske9704pyhDRMF1PJ5inA6p
CFUBjxhsTZzTrOkgmFJW3eD6TKQPr/+rwtaLEBWSDLDpxjcDFWvRxKua3oSuLBqlQP+g2wdpfG9V
5i53xjsv0q7CGvBmty9gUhlUirRj2HqbwbCuDdO61iL1UA2oUqCcQGR4YM1tFLVaKG4+C/MCiYKA
cpdGf7FNFjroSEOwcFuYVoGbLlzF28jN0O2940ihuTfGu8qz3sp6J9rgWtVpopQZ1To9aOeTFxEc
zokNH2JiO/bdyIKB57WvfTxtjJwVO0YmxY8QG22zRrF+QYF43aC5EJg61X8NfIk6M4Cx0TBx9YQG
obaKYziJjnmV0ioyugxIhPogb8wwYtRVytmQpUw3Y9ca4hoZrHUZcoBE/VOfofpSYhoIRE6Lkgfk
9vYYnwD6t4CR1msVPELVlJy1cGZY4/gk7Af/pDuwiavgM4pPtNOmsxYYV3oitkYO79pdFALOjkM7
Erx6VLHwxrRdl7YNs8rf5pq9VbXy1tfhgKobYyDmAIuM3PnCLfSrCX/JcEo2ek48Qmt5iK2t1Ze3
TfMUDtoX5HcBKVJVifzPiPgtR0jHcUzJqEIQIRwfBpcLF6iahAucLc5WMN5oU7uoE7hJROAFOHof
yEDsa3e1DyKVx2fD6vdND9H0YZnAbHVzgRtQtRaR1OAYsIT5f5I0/nvR9c9Sy/+BerCaSqL18+h6
C+68/sfmKwjnf4z/uPqyyLPnBKG9r+8K0dvX//Vf71/wLeC2jU8O+p0aqoBS9/XdouRbEskrSOwR
Kdo4P5nuu2vW75qwQidKR/eTeFtXpZzaHwG3IoxPGq/xpSrxpYVH+N+KuOWtfVcmeneb4pewULFs
TLr+JVhtfNdSvMaPdxgFTQiwUY7mJKrKABheeaozunttjEqC01AsD5AbcszQWMS+emX7Fn1XZQSD
Ce956BN6CVpGeKP2GvTJw1iUySKs0xBEdbopp2jnuTiETm0Pb1ZB8iCqEwjDGGUsdVGw8YKqRBJ6
jeJrv0wmfaNXcOKVTuNM8iIa345KfC9w+PH4SGIliJypIWKJFvalTUiHl7Jis7BFQtNIdEc3wzuu
k2A8B6ZOSJlpgc07O5zDCZ1giASBejcqw+eYalDRjmdF73YK5TDEjNyt6SCukgcoK5guJV8jhY3h
VzvcOLZIl2aI1EhV9d7zoLm6ydx1u2uHTW3fGdtQ7VqkpdAiGNk5s6QPkGkyQGv0HQgv9bYuAlB0
A06tSTVtsBABpj5ytANF5c6yhdcVRwRBIej7GYj09JRPNQaz6L1gmQDQ2hQ74fQDTUrIgjUqbprV
u1d51qAKUgKdLLInv6oPmsVpHGTXWQk0zis7RES0ft3r2ude8SVSG7Sk5bPfKgpXULdpO0cdE1X3
lICEJMXxY7x4MfodVPizeaE/U20Qa7Wkftn5xAOVr764rol6k9U/Kh2iCe0i9fKV652jNNi0y6E2
4DWPCbi06ioPSkKnmFNDgKOeaCaMHRJEiklXvXf7sxmkyNTsh6JG/CiYw0UHGDvN/eHQNnQcYDC0
XEpR3KM4v0m9aZ0J7VEvHXQnQvVLaDzkYQW+mfyuht0S5sq3W8KBcpsHmBInBrJNA4gsO+OIimh5
GWBdYngmE/AInMo7w6RxXi37SVnWtfo5BmmtWtNWbTpQX8q6g8kQ58DIPBo3Y1PfCoSgqB3dOZDj
lHIxIv+S0dqFg64lD45sWIUVzl9xQqKpg+wDROgXfFYtRgIn3LDrIoGR4Fg7byC6UnzwZRaARHsj
UKbJAOOJ6ZE44xpwBrCi6RGz8Hbut8i2RSZWEnFK9OmABhT9lfDtU+aWIaxHFFWqHGt5UIM5qip9
2VyXLcY56m0nfH1ZxMmXRAMWm3jErso6dpFLS/1NDXCtnepVazd7hY7SlCpr287WURQtXGvp1tjy
oHCAilosAXDGQKNhmXCka53Ma0hcMDIOgC6FVnRXZv6+boGM5j2HOhWs1ZjlkE4wuJmFk/bS8Fjt
qr6gVwt5crqK0wmBGA8RoRa3xzlKtMUk6Yko+qktVBCz0uHXTBIctCPh2dQKbBtf7wBNR69ZAdZm
ip49lQBtaAhMhNLAjBxO3GO9KAkCOPzTZYze8DLqeEn35ohzHhDPB0BFjZwUi9KUWkMwjdnnCgdf
30mWi5WiWwt3eqvL/luZ4G/Vpf6Niuz/h4frX5au5OH6jw2z4jn7cKT+UcN6r77iNelSrqLmaX2o
y+L3pQqDHhKCmhqll9/OVPXTu5K2rL1qbPW2ZVH6+k1nXf1Eq4kaFlUsQ0epEJeDv3WoygLPP8tY
si5L+Yc6GTGeY2q6Q73s+65Q21ZWqIreuU0SAxDIExKcc2uno6k2nXAiOSXmi1W5G7ZwbaofNbjT
+QCtuGzX/tJzelbFfqivLU2nGKBi/PGomoeG0lWAXEWnhofWzY6DXV052OGMVbWsimFLzen/Ivz7
96bfT9/1PzG4M3haPw/u/ndVff0Svn39B3VyP33+wdSO8ubvdVSMNPRP+MvZKNW/O2x8PwnlSzx8
07RUZtX3gR1dAzpa2IzR3sSlg+LgH3PQ+kSni0mNRjrBHcKn9t+ZgvYHlWHkmynY4bqE1DZyt9pH
xXWDHL3SNS851ZN/ap30LprCE0VVLzWB+KvJ5zJONilhX9PZaxemFkpp/ggMNiho+xUjvEAXAqEd
jEiO7iROv8R6C7078VRFLsQXJzhRehU69UoQ3TX1Sl8nf4/8WZRAuOgMdB1LiIil6UEPChMoEXY2
j+NogxaK1j24FSlZg/XCLIi+hgVabUgLRF2/UvRxrwO1rNBJHIz8IlLJuw5iDSxDsHAIHsrOvlOn
7BLZ6CpGsOtsCEscY4sAORhLP9TK0R02ofdZD+tVmGlv4dTehuWdN5EiTWLYKIr4pnb6t3bzn66C
/9gugyYL9D9fK/uwCl+em/CH1Ed+5PfumaDhxUZM8mOZdLxkC/pb7oMn8CeaY6hEswTe188f+7T5
ycaBRnVRyHZkg4ye8G+7tHQMZk0JtmnkQJjfdNZ+N+H5rS6Pfw+D7X/N/6xOL3fhf+7SNJRJngxL
IyszHJpopuw+fyc/XBgirR3wVjdZkT/aobKJ9ebLqBcLBFRqF+dpvI4go/TdsLUylerDyk7cPfvw
URHFBWniqIo/G35541SXxs9RkwyVVdiLq6C7IAnTwIZLsCvzTcQthxtECERPZTeiICJNECzIPCi8
7wINGRYKNWzljQEPLD0NBF2uVWyKDg2fGr3Dku8qEXiVy2dl+ES8/FnXw5t0Q9OKV94wuWG7/O5Z
/sn4aBJo8eP4WAwM3SBXN3mG9odTzEdFvPEzO0aYNv+copE5XYJIBY9Fte/Qo8TEfXr4ryd0GkYU
yTJfPdjEgrFT7lUk/KyUbaL9FTzkvan54bKEKtB8Nw0gDo7JfPv+sQUYdfkORrM31XTIwDDpyrBN
+oNPUKpa41xeieq+Gf69NvRIlLjL3uXhTfWNMJ9V7U1KVXZgL5L7SkF0qlm1ibaj+gjWbNXxbPkD
uO6yaE6Tad9SFFq4IwUiPbk2KnudWtWTwOSHKcJH1fxiBC9ZloGhAuqoKUB6nWIdOs1rHdd7SrYN
oF3gIGNjXzMXarTlUursLppxmtLuQlCvQBPD4GQOB34Rt9VZMU57xGPyolopdovexc2IOclkfAkH
feb6L2OIsqcJ8n6ETg63aoLzk1uXVrsMmBRaUyPnix1C06Chy7jk0AqasLvPUNvqhXcf2vBHmhWv
WHhrCp5RSNldjeEG+1C6A3BS5co04KUOBsoBl1bqndEiIpGeeSpdtgt/WQUqZvCpnIdG6s5Zassq
1XdliXizoDHgI9IGsVTOBlYQ5alTgxg30Ge5oKq0fK7y5qXumquYum6pdqgUZI+Zc5OL9r4JuQ3H
X2reQS6IqTN3ldcfuaqsrS81YDmpgika4ODu219PeV37l2PTslCrxnkeE1XQPOqHyRWNXaWVSYD8
YoCKRyLDrsFfqmWWIZaN0kUcGtqmVvOXug+XRlS96oX6NdZJY4cIjYBenaXVqm50QIkNT8+LPEgG
8GR7PbwNxQhBD1aMduGBqYAO3Rjt0v4wuBfmcgDmdIr8eaJCCs8h4VjhbvSfHWiuzDaG3rUvpo58
ntXehzksG8apjMGD6mAh2awuinqQE4E6SD5e5PMNaP0k9zyMaBi2ZV/Ckj0gM78YFKRYeZyt9Tai
E+sipcfbzSbcyQ/zeC0erVeT5k86UtF8LsggbG8y88AC4krSEchcL7RdrkO3pYfo8RWKXi8pRz9P
3BjPTk1lf4av8NOT/NrBebNL1NpYW7q44PcCPvliVc9KplHYzBajeJY7HPwrixZXQEemjugAqeNc
JCNSiDolJewyHHvFFMoBdo7uG9MvzC56WrIeB7hdYO4ObXTASxhw3oH/lx2pdkIfT9wMdn7PrTD4
fEpVxzcc8Ga6vNYmO33bseWi1qo9vct1O0Unl+4FN6sPl8LE2csv4MnQjWsLxEVZd+VK9bVdpmfI
BMUvHeKqKRg/XGAR5qHmzZQNrOLeGsS6LdolZ4R8/uwuv/0hV57WFVesxQotVdzA4f8iWN8oL1ls
ROgar3hzlE+MSY2L5iTPFEdEJ828UL6Zh2Z8zaPl4/I0cVyEGODPhjRZ+4OudUs9MHZB185Egcyw
3+3NFFCsYt5k2X0/eicL30PH9uXUGfSso8pElQLnyHvVvEywwBkkRcnlH+2AD+BfrzPpJPfD0WK8
+8rSikH335WG6T/u4SPIPuLPuD06mjIbrGDXD8809LbcjYNwYxkGB4cLjFCKUA0A+BSApERbYnrf
cpyfBgH/csh9vBJ5CH4XBJixMxRRnbXHEiJoFjPT+C1i2xA6ufzPTCn2Ar5YAcM9Nd54jCb6TRqk
tLDmsmumCue8P/0SvvdxJ3q/MDA9JKaaZhIT/XhhrjHFTttA0Y6YjjwGQffYNGhRWHq45MEzDUJB
V8uXC3xCyGkCuyvibilnJGs4p7DVcUjLMQzyYoGr0/wXT/GDNBuFafJbbF7BtgMaIYX+8RLjUQzR
EKbtUR5ilaOz3ek7j21P5XLy8GIhNJ+yML3J+RZu//yx/cno6JpF/Ru8nWrhu/3jT+uJL0YbVN+x
g+Apb00e26xrfrhxxamryo1qwPJE35SF+tf3/QGVKG9b585VAyMjR3ffMaHfTZmuYHnZod4c/ZEn
oR5CEL1jdDWinKhxGFpIrwXi5q9/Uy6I74Oej7/54X7TXNNDszab44j0ey77ekZ43bv2xvWe8i74
BXZUftu//hqwVmwiyVKFHP3v7lDzYltPAn6N4HRnxcif63Tlwv6o6zecQg6j+te3p8lz9a9+8cNU
KpxYsX1FNMcCIjN4+WWH8m2FXkWA0AhTPdHHRdbkiPBFj3LnnfJ5XVe/mFV/+mAdfMtBP5E3iw8X
UbWeGE3LaI7lVMBERreBcxDI8UIeMuYlLzPs5dpf7EDiT1YRv6iBsOKX/zVTdzI/m2iMNEfD1g5l
NJ1div2efeY2C+tSKLt+hBKawINlfacnJKM91hSvsu5lDMCR3KJ2DxZA/idntCM0VGPobtC9JwyW
N2NZoEZ6Z++2Nr194qviMGpvuoeyu0hnAUIWrmJDEcRLE8J3mj6rSHw6+BFRQN5z6/Ig4ed6zAg4
teUBzLn8iylA+e2HKUAqKMjHyBLpl4H9+rDhKY3ZhmR+0c0YNLCp2XpNHG/uOc56WP82EWFuovmM
MZyMkHyOz9Gr1pzcJn4QVtf8wqcJH5o/uSD2XZCfJm04S1D8+X4V5H7VF45QEE4jXNc792R5zTrp
PUiNF0WW3bNTyejJhK4iQIpMdPuN45Tc5zbKS0IOkzJYa2fEITpEmxJXE+VJz18mEDLcldzAs0s7
ubAsfRmS5yX1cCeGX8gjjE4JqkQyopAxIROBB17XtiTfusRFPuK2Yjh7/SEkhELnAC4SKo9oh2Q2
hL3AwtTFBbOyZF+Ui9cXVYyS9HuW0xpo4DQrnnIhEGahq9JDHLWaai8POa66TcmBuU8ykg45FnkM
uiQfvREesraTYT3098bCW5AauhgtGVQJn/X6LaGqI4R+S6vYAwBDXatEm/miOZvEoVsYXbF/EJiF
TKhQJavwPZR9TkTymlqubRZ76cF0S7YaRwrBl4OstMw+2FAFZXoZ+MjxlrfAUlzyjrAge9FvWi50
0ulgymNgRPscnujSJFPrCkJT/EjyK3lLXAAzpkRim4Bqykjye9Q9C/ilXea+544y6dJHzDtUsA1e
Y63k0+9IthrXXiv4yE3WTYDsLaBIehqnLG1nvoOilnqIlUsSYdhhvCEjJCNUmVSBjYcGFJIc9kgv
28UqdRG9jXZDXlMFv5kkLsGDJYhyGam+jLpcb69BeRqMFAW75z5y5cNihCfde/9GOQbNIHk69SZ0
b5ihs7Z5xkMbvjji9awLj6TK4RUyBxnkdrIt5oOT4Wl7zAXSDYYJI6hdmLiIHyCYSmSJIcF0EeJQ
IZ6BzfeiGp6YO7wiqud2usmZGjyE3N0ICHm1i3RhCH6wXIX6dNfYMDFzdmsZbCbpMx3PpcgilCSr
K96iCWfpuUwgJKZ9Fz6buK+rQ4bslczfw+6Z9/z1ZqL/yXmicUzYVAo06uTvYd93J1ijeP+HtPNq
bhtruvUvQhVyuFWgEiVRtKWxdYOSxxZyzvj139OUp4aCechT89YbZMsSN7BD7+7Vq1engV613WNJ
4adRuNcSHHcOqcS3NHoTt78suKrZO7zkzBGAe8+9ShCMry7hiOwyn5kGwCjG8r4pnlSbzgaFenH8
SQ+5wjr0Etqe0iNJQK/PVsZ3RieZGm4+laAidflfM9HKBVE1wh6vWTcoyLJ/rRLUH81e4iKJjzTf
ujr+IIcuv/3nWKBhuUnBMUTA9jGlvakEb7sVM19lIjhS2UzJmXoKzPlMPrB2rtTeoDvx371lajTH
iCIbV8psX6jkKiP3yhrXWcAuArmgds0xckRYAANYMXYJTmXsr0doA8dffjfLS/9Dh6Mh9GbVBJj/
vAqx51ehm07tY13T9QwPO1OoF3pXwkcxbLx/PwTnEclHrX1Pmhcroqv6a0CDIs4EzjYLRGztWuss
JYDHtrsolGnPYuHEgSEsB+A5/sjkAz7fl+IS7j/yYsF63/aKSsFvaPX3kaerreihnsPLeNxwakf0
ZS149rLva3oTzUTspDzRS0KHKMeaYVTb9l6svf2eseWiiCLYHgV/nlm+i2fh+6/A7OcuKIUgO8x/
ZwznLjpeAfKxXVggppPetvPGg5owT5sGqeG5eOsthI2mzaRCATFfxakoBiL3QjvhpUoy75PHsJgB
Z+ExaGpAeqJVcYpxaTx0ROGwXwIP3gVoMkvkyhPGUDGi0ZXgWCW9cXwNtINrAHuHds8kg7TlE7hh
neipyrZJTYQXwXrYKVhr9oKERGKx2Rk8ScCOHaIYGR3qpKvV1MwXJqLJhn7qgRYHyiEeov+ibgmJ
X1OpRPq8jys4OYNuDP52DN7sqt1UAV0iuc4jAGyvASUlikSh4lZ2NMEhX0DdgD3PT4fWC4PCo0ic
5BnSaJpMrSVzt3e2Td/XdGk4u8XRsRF0aGfkImneFHEgxG81OCNmeepYkK79vCt24xqq5gq2T9mO
uhjXi9V6CGe73MYlt5NCqaYbrqGJ3GlF9jTEyVOTVd9Cr3sWuEWFk2xS5z7H9FKYgVYLzfMRxIi/
5an2U3wco/Sf6N8m94QzAUm0MFh0HcEY1rl0widcVPnSBtoO8iLlRAkylzGehpsTGHZ4aLCmiooF
8HNaT4H3fPhJEsbxN4BZxMw8GjJEcfuLYTr8u9+jyU0UheW1QIh5FIRXJrTxAP2MOE2e/BkPrFqN
KJXt1pL4YGhQXuAAtw3esfbeoCnSsvoCV1Sd9gXfq9OdhzGeH8VtCJr2GphJNmesAhxgfeNWR7BT
pBqpVQYC0fnNvO3ucxUwMnkzw5VHF42IO0H3N7+hdt6hx0tpVUQs2vmRPRXB6+HARa6xbgZ76zvl
xqK7V8oT8sAz+Y3W2WjT+EXCqRBYrJpw/HA8GoBt+Z54MxYxS4mGWBt2SMKu5ccE8w5lNsm0UMy4
iiAi80/iRTSdsRUPKs+9a5grZxGdKgRPHPiVFJeqsNDXQYeU2yNAH5mWpAParVNSPxru+DX12xst
G28mPIGgyNGY3FatgwAT5CucSyYpniv0Aai1RS/bNxEuAIi1FBxXfZ1YYNcUqPKtpgBk08hCzOyr
3OUix8nRQ+9S/s69IPgcrlwMCuxU5X2rmg9DHF2Kuy8OCAHQdVpVLxIQ6BEtLelJjtz2u2D3eZe/
ShjHzijUAOYy2YfiL5BJgQnnFjpW4TtP/Nm2/btutHc4UDiET0pbCIZbdpYEA+I5q14RwbLW1nlZ
X/M4Shyu9coTN4OPFUiYL43jU5fiPNiZhsoPSnvTbD7IdlMgSVdD8aIOLUlbEFWYxZKYgueGcAg4
LX9uM1XAWdet3ibDbC7yNMuuXd6K1coqxJkGK1gn4+4Dj5tkfYEMcfxNE5YlvgXFceQKF8e/GNi6
Cb7htiWdUWfoaqkOasgWonTD14CwklbOkrly2tWoUj0f61uFbLecbS0o7zp+Sza/hNNseL+n1Np9
P/6MB0yUPCP1VHh90IXtxTPW9qxmYWOwY6c3HDszQEa1Kr6FzXATwyosOA2lcKfH0fi122jpgyVP
TljAGrGgu5NgwGBsUDYkkGO9lGYNC/s+I6Hu07LCVukZFRBSzTRdQtCyfzY41oW5ydC3U6L2MiII
4cNYEHYALkymkfkBPpOA5vjr6n/eBFKFTFUs7hVd4LWFp1IViqWEfVZsDS+8dWcAHaf6qdOFUTJz
fYkSUEa7GOxGmkGzcrT2Xm7NMpZbqpjh0seBcSsZgMCkoxA9AioP0E9/xcTIkUwsc2c0lEntHkK4
MyYi3qfvs6W7wc6S+jjaNgtPCJhigYq1STyQ4DHarTcXF2WLgBtzHCPvOVDOIKdGEhSSdLGt7tk2
8lei8+MzufQ35BEsKkipN7dNUuHe4hFiw2nqyu7L7TiSl7TBi5DbVKCMy6XK6cbm2xhaFp14TiK5
xuTkN+MN0fDNLoAO6xOhlnBg9r0wnolASxjMNLwFwNn5qXv3/OD1Zhr387gleEwzG1Vmakzmon4Z
aTYnkA1AP0pUNXKkvjKRR3xO4uobLYjveGAazV8y2ZfUyT85LYJ8vk7nyBrZUxJivaRqxA6NSYDi
A7eS5l26WfUSINZfVMEAUG9vFYR2TkwzcNPnl5LAhOgR/5qFFkLZIipTc3S1tKasH3WzuNO89Idh
cOrEOipcKISsrRV+R1HnAfYq5C3SQrU1oFmWJOdl3d0N3ci9Aj006uyYhkH0c3Swo4bX004x3mgV
NEsia2stySAMKuyVWGy3h4nkyzBbV3hNbQTvmq9lHt7y3d9+gWshCSV/JcPEA0lygr/FXIX8qFdH
3/imPdPwqHCGx0yZN0r5hd2Alag6KGNkWOJCpr7LrVUOxkREk2ftHYuSItXqXOtJ+2v3U/Y1X7i0
+FkKea66oLj6nbuSwXaJEfooYVLRfCon7cwgMQW8YEmixijv+OXfHo78OB8ifgbfJNwFcpzzV7E+
qRghWEdMql48yxcJPeXpgno1pO7VZLg3YVJtYh8lS/huRIrkaUyoCIN72QIB20UDb9WZUNEadu5M
NL95NurP4s6YXfWK0moV2FcCKNulqDNQ6xP0z0Vn3Q4pyZ02n1eNG98ClY5Io885TRlSGpkN38JW
eSKVSpbjVb/XKLA6swU/AZcUeLLnCM7ee2RwszOcIC3kjXCLqPjg7qj0R6VUvxYxnoaHFmWL06fS
A1Pucq6ma97Ri8ZXBLyKSzXKfyiqcRWoybexi0DqAg/VfCo82xUxzvfKpDtTl+3mxfXvaOny4pcN
egHPNo5Qh+YxPxh6E4pURFl8ctI3P/lXimOfJDPYAsZJQOdl2P7uoVSzr1YI/NdVP0ZygbITdO6W
ObGfunSHEXpQ5MV9zaG48HllpH0ZAJkZRhwImy8e3IbaLV3Zr0WEelyYFj/LKv5RRkiQjOvGqu61
roU0gLcUWfi4Suv2X+RvY6vRvdAafml0UrGzh9rSr7v2OaJ9Q0satDSqu7JCb6fxrvum+WtA3k6c
3KJ6lqhV0p29uhJUUiI6loCn4qbAFYk1clD2a0rPcEGimhhsD9zJMuO7KvLPDAMAzH+NqhsvCKle
Q8MvapqNqWpyE/Y+vaVjSlpd1PBj0qqed62b4N5oWPeDc6H49tOUQ0jHO1BpGGOb019xBLwW9NQ+
rS0nXLnVRGetV5Pv5slDTSfarEEyDh3VRKHViA0qqaq05ESbOAJmoMCgnOe7mlAxcSM45JQlzPF7
O1xZcHxoKgsBfETj2/haww0Yjb8qAzQXojJNxLJm/t7E7X06V+eB9ONKaVIc1C9JN57pJZqfvkXL
rtc+yC5VadLsGGcpOutaSiMjOKVz0tz68PUmr78kyfa1Rmq7QWZu9O2bGi+07SyYF9eoXJy1Nr1d
wPpSXElkkynCPRdMStIIAjgCCpV9fdf5X+Q7EfSHOHNWAbGDYLwJUvExIgRc1fLHkXwpS8VR49c4
Wi0xaJvvwCWxDk4zPvp0o6oAG4GEUXgcvW9WA6c/e+LUcRuMJNkAqO5ddk1tPzjDveLS4s8TTT1O
AaK/EV1lg5LyhmHjlt+tgp7YfYk7Vdx1BCl8hAAVsehi+ue2X/40HSxEeGkm2gWPpVt3tY7Wdjmv
o1lqznt6B6HEjW/eSIe0n+JGw8oIXVQcIRYO1Wai2sUX4Lr7rrcvOlhjrEju2H0U2y+7KIMYP7rl
NciooEnsNXH2TZTr22QgGGAyoUAiyLNL4/IeLSfajN9a6EKCTzN5gDRa8SwUIXzDRCA5/DxEt855
m51/xwNEibfViT34WSEX6Hp5TYEt7qtyQQ5+1TM5Oj0Fanresl/xF/H9BAHtTbI+UEDAHnk04tYc
jbjEK6/4W52kr2R8OGRz5tOwiezQ5H1A92BxWqm+N/l0Li/oKA9kKUC6xLcGIlZ4QCGJyf0kYIip
42k6GzmiLELWB7eCRzuiQe8QsM5oYdKpGJjCVF5Zk1EDVxdsPccNhCIT24R4zUUweBi68kEaM/y+
ViB7mXgepgF0iGXg9yqkZUkCmK9zB5AILUVCYtmdWp3c99Gt4je8OIaGeLEoyIGBiYlTbWF1NSu4
jILpdXB+RcYzLhYy8+65j4qvRK+yfbz3Qttmk3MTx/2NCUgbkJIKm/dqUCnTpE1UtHPFCp2u9OBi
0MPp3UyjKvMcaopwVUhTxFwEFFufxzi54ISW017iOOMtKSh22FdtkT6Fc3OdJv61jCC0Hw5M1ZSX
Pn2cwByJYx2gYBBtFlH4GthACbEjxG4yH2KWVq30BBDSWcu6tmg2l7B2Pehwkl40jVcBBtWkJcEJ
WaRPKPTEauYzLJZiLXCieF9OcSEfiEm1Q6aKF9NsGjWAnPv8sB1XVzobx+YtAxkX2FYZTHFrHN87
58BKoocyWfYFT6kiUe/Oa5WmBAX5F46WbLchIGlj0rBNgz9JuWkzb9qqpmP9dCukIj771qFjYd5g
aYaJzsDctN6mnGDU9PWLYhqrofbveFi1Q7/dpHMCesByYwjAIanPygq2wnDiELXea4zhl4hDoFAM
kSS+Iigo0K8SOkAIT4IsL2VCgKW8lZG+8wpyF+XwldRaW4s3yoZz42cNRiB/4mW7mg5Y6FCmmv4o
LESrz7ig8BZ5AocGz3OxS97VaxlNYScFAYAcl5swpmS4ts3PLED9aWhv5BeZLCsGzLEQcadcSLa0
hHRyAuWpcno9BwBq7lisDLJW7vhNlp4dMCvXtkS6ACwDv8SW4Zs1j8yXnoo4gd0iWrOP7SuCBYnS
3s1BIxiSvCJHVzhp4icJnw/nB19sHY0bwhgJ2loyV0TEcnA8hCCTHu1i7L9PuTgHdOAdAvddHCNx
6BiwcxG3IjlJ21ZzLWdVLtPEgxISY5PLmdYU8DN3lwG4lBO7V7q9EZZLYu7YI/IwXU//HWSog5x+
kldR7NAGL7jsGL6jtg2fQa55o4pvZ/wDRF3PJRiQ014Q5RpFeSfrNThkxjNaZBv6OkpnSGKkNjX6
xCKMx/g67L0AmfxyYgtjAIgzdJTZmA556xwaTYOsdFGHt2FrrQRjkkEFeurjHc+M/Ljg/QKtCj6u
Bsx84wOAsQEDyJGcTkHKZBsnA02ZKf6CQIvbpFnpxe/0An8zBPOyJBrPCtp/047NJJYUMEnOIU0y
5RKQ2zfe7ScOlUz27JtXQENnYw3VbnjlAwTth4Mi6IXYYC6dnn2HlcF4FUQSQqnT4IZOlMUDwyn+
K26rP8MuGuWhOo1IEeYAJqICz7ejG9KUmk4pCrc4PqyVsHmZYSGt8Ym6+Y2UdO4ENIq6N5F/jbDM
OMHSBlFicOHIiOkVUFEjH8xmmwmVYZm5lNO1H3eRXPEzJlFz+0funzGKbollBtq7mrQOM14Zh+eX
HclB591o+H4jV1K37oH4OS7cyGLMpyq6la3MIGJ+4RJKXCy7WaD4UTeuZDFKm66e4qt460a3VpHz
pef+srWNJNhauc6yNzkX5YA3ieCAMJs6EaAxqXNjPHcGVSXxL+cy5HyS8I0/wBRgFAlfeEhBKsVR
5cmp3r52QQlqYxSEDYPCL4h95qKrJ9oiB8VXJeFylTQ3VwlroDNR4iJgs8RmiE2gT9ZtiWfKUVOi
+KFz5h1/l3cQnu6O32Eb73I44wFpZuknCrtg4q7xpuQhMusfnBZQALG5cnSJ5s4F3G07PPgwhkrI
UZ64B9W1gPRQdPkTDhHb0etQg2RqJBcnWwlESm9AQBDmy8kK+uTExWjwwTw6gxph8GigFy1mjrct
EhYWUqG+lhCIHxEHZPeT8Bs+VoitJadPwj85OfLqvGeqPEtm1uZyLAfjIQ7hNsL8kHnqxierbi8D
usub6Czb4bw2plxiKgq/5EvcbkazRqZdUnNA9HI0MMs4CuKPyDq587aEJQd1LJ1eOexcAXg0zUQL
X68QcNmbn3OOCudsJsyoY+N2BjnkDtf6+tpCae6ftKDcI7YhTErNCtedhimY7K3cmOLyTj366uxC
oaEKn8jjYOTQBPIufkj0mm7Yz/LjHFyJIJlxMVVaVULvWA92dWdhNWUKBP+a7Q8iYo9OCyu/O6ac
K7Ozt0yhw52AuZYFxqqyudi3M8QTzho7ku/xhMIJEHpqTf+wmFPMr+FX8v82gzcg5KiDoNIiKHx+
ZTrVVd88yZvwE8L5FcIAf8RSeBb5fIpmpzjbGri2yUqSgGQ7hKlVwQ8Z6p72Dz6KK9y4tUP/D7nP
a2u6NZPhcTTxmuUAOXy430JqE8OQIz2j5/lfcotOtnIv7ghUfzk2DpepLCVLkZT+XV3pSOjQoSuJ
dFNoCDJjiT5fKCGc20a50LDqg5VdCH0UV5f6DGRiAX5LNmNWvbY+jXaE26+U37AfPD5bUQJ7DzUa
/sYniq2uFP0WgWEZYE46Wvc5185AjwnqWSWaEJ6DeCR6V/zUrI6eA8NbGqDsWr5hdtHjuBDHWmxN
rDzjTnIGJI8umY2xuRHblGkR8ICOloy9C1k5pJKwkV9piapmSxGfs5/zF3hFavvuZs4VljlplVXf
4x63VWXIds7V+k4OBo8eYWvitkLUOnEv4jT/bqJ9qg0JbYoyonCnp2mw66Bz8wbUeyOjSQgdzo9B
YWwZrEjLq56aCP6oRQaV+Oya+lkezNlA0Lm0Mdbizn1woL1wLQ1sfcU6S5V3LnLxUCTy673wh0yb
FHpnTf8lr567EQd9NgEOGDFK17Cymyn5sasToU9ewsU7Y/AZWA6MA9WWs8pndFV427eNRCFNclNg
d3YDOBszqCQojOCA+fhaxBL8LZ/L68wpf8jcRYb9zWiNn9nYfxUKgZ1XP1p4xvyYzArxiG9BFCcq
YlLdgWFATOQTud0J2XfXRAZjnW/J3dcmyl3eIVZCCbakPoSrA/nnrjEljqSKnzsIUTNo8dV45vb8
n+AZ+H/yBbOpWv2N41i02ZDZVdPwVj7Ef02MhBwOZT6eE505WnQqUW78gcDbKEnY8As1gBb5z+dc
bGG0BE92WHyhEg4aAByFKqMHa/VaTPWOA8DzTdxcNg6d1oZou9Kk1KLPNoYbIZ019DJL6durHDog
35IEpsNOlDxVZ33xJluQyHxyrvnH3rBWhjbfx413YxkgvjqrqIiAAV5/xmvrHvRGYj2CRB9XLBuj
hxaH3c/oK0RMIxCbGtZXFDfpHfHQuOoReZAwaHTVLX8duBSYPsVMCPDWarexSM/KhStVI/IPnAvx
TBGweap5MSFxzRQktO9dQf/P+XagsMfS+MwGFxbza9E+IQzolgShyaA3Ad2WO2djVOTq+FSf3jeS
Qk/oItn3+TddVTYBXDS8Me5nuSKylPziSErCXHNthbgVsQBAdGO1rwHSzmz6YMGC4NBQngN6QHsl
DQ9zzjpqvLpbm1v5w0DXhX0Vo8TqCJaIpbaxfdgM2VpD/CQRk5ezC1XyidymJA6xMvKPhoaePxbY
mr4Uhn8/mf6DQ0eAPiEzh2M9XOiltfsJnU2vhLRsyu9PQebCkNlj0Hzk3YR7AGLuQcxebLEgT/VU
C1JzawDWdBZc1XKdx/XG8vtnIjYzAerjf+AVndG+xBU9Nuk+QsvMeS1lUYVKWEHOVsIJ8XcakyR3
dsO1iPW27eKbgCGTS6c2zE9PAYtaA/pg+dq8unbz+p5L3yO2Elj6dwbTgb9KsUbadM9d1bx4cylQ
5g67ZnsLz8/smk0OXC90K/HwKMQq5ZGJpnSknDt0rYiSeRF/fotocKWFPzQ4g8L65JM6NPHEwRfP
dQRo0YHhOOTC2wrZUvJWAlOooI4GrmCJIJAEYFyusUnk4VUrIRppDVomRLdmoJwTSQgbDk4gt5FQ
H2c1Xc3mF8u/pkOmn6NiEj6x5hLSYy6k0mYHmTdvBb00JPYBmRXDXNLcS8fHx2sGkxrwp3flcdQr
ySbk9bQplGQu+QgD8d/hPSwr4ffIDOIzeTYC1QAiiBG9iNtKuA2q0NKghRQioHFjmg+Bkj7NdKf+
ndWVYhHJoItZrfKVj7wFMlj0a41knMhBBpm6mh8ndp3QWf7YdCTFSNdQOq1bi3xYPUeJlVamsZV1
gtuX8dDMb6jbK4RUaLyEhgqRYK+VxKlE0OM3ZzhhXJFsPfAMjg79j9SzY+sLFhKFrG3bZ6OxDacK
kBioBDfD2wilQLB3qSRis5TjLIujJO6DVhYOXMruJ8EDWQtTxNiTHfbw27PmcI8aNyXN2CX7no3N
XUXJWUVECK7HRUrVyiW3bWbNCG3s6nTE/Antgbl26LlytkNX/FcueTGnPcG5XK/86/EFsBanHr1j
jzJMbhZS7o5Um3++WMYImuecTNNjX3T3rgpRT6XRz9T6q9IfvqoK4Vt31XVhg6QYxYBRYD1GlfH3
CHifNc+TOf4V9m+Vb182sbfi9duIViXR2F2ZkGKhqdEYAcAWWUzQ3+yn5UJtxssNU/Vm5BrRKfFw
YHWkGnmoZl75pSeQGIzVKQGDTuioktEidfTvU3eCCkKzRePNkqJEpPjx/j0Twg+UC/7RKeFqgcXA
KbjU0x4RE/9E0ZO9YCZQJiMlIyoZZIfyZWiPn+fK9GY/yyy9RtzUukJrSLugwQ8LT63mMKVnXAoB
GauouuZaSWb6L6PaTxCA/wXi/ZNvcseKfcEkBis54WaTVNcgp13ev6n+JrExTVVAsxspWIVO3c79
rwZS43lc0XArMqMnW6lBpR268SnQoql8/butC/9CyNaJaq6ECMGIdZyrUAWUJ4n2KsdLr3FQkDEN
6D+ZZiBHPIXsu8a4DqVJI44NF7Ucc9ymiFw9eDl98eD+eqcKf6zFiSfFDEmWuhu2HJwCfVm0HaFG
4xmZZj9yJ3TnpG4IFbseu09twlmfhqRXOKZIyEkegsIpzdrmIpdfG++qo9LjgSuHc+h4NNXM9ACf
rYd0UdMQ1syav2Hj0pQOI11gYSWE6Mz0ZxupX5S4eldAL80mi8+dpo1XXU/QUcP6cdMnsYE99wtd
vFoayOaXqHOivVmtMhsjyRfVny/DTLmL4awLmiT+/ahxzOkEjJLlAzaLH9Ot6m3W0xMGSpczuGck
P86oQbmUqEuQqV9wApsMjNVT+kmgFTZTW9u0FLhXffrRoL04v3IXnEflDkxmYQ2471LSOeZP5bga
6TaXNTSSSSc5MHXplWcWHW2zRtngkhy3Jgsv9feDIl6J+oXF0i14Iug54Qd3KvX1Toe/7V1LuXle
3kRVdWWhbhra8c+u8k9U/WgHbZhl6yiFaqZwhj6fSwNwxosHf3rkApmi8JbXbqbv9UyPQ/pRFT5R
KyRy4m2/88SRlJNYZt8HNByV2jthJf4fTwO/A8E41/yoStmjUxQR5SgIy0ziUUceQKO3ZlVwwI3G
vwphHKv2pqDJdTOW5zZoH0JKPg4vquPIT56i7miLy+1jSax/n2YxN2HdT406edNjWg9IpCKNRKLd
Q4dxVJo7Hsp3nlsuV2Ed4Q8b/trFkW7VF3bz8b3x58GXm+bfJ1lqnWd+rdlKb7FKKlJW/pqxaEBA
ZT0wPY7xXNxjGPkmqBHjmyjvM20OwagxGjSOIUVTPfFrFv2tezU8549AcI1Ot2U9pN/ci40weRPe
GyldMNCAkM+Ub+UF7QDxTfGbWPeaPixyacSjv6r5XX2UIQvSoTZ9Abmg6a4ldci1Q3yMtDL72Onf
ivJG88ITG0VEt/881nsTsrhOYi1qVDWwP5YmVF2hcjaIZrXeG2fXyN8gLF+wlx1QZOLOjoJ1xZ5u
zPwtyd6IFhrtmROdmup5P8A5oywlu68JWgymzsUk+Np8TuovLSPunx5pW9qjvDY6Lvyptd3R/P+w
UJR/QWc3bHSdFrtsLpKs6WIgiLoaAJCBdqqnMst/KfZwKVLzRUnw82I0/WWrj5diq2aW3WOryVeW
UgKmXdUAxc2kJxOQLaljLu6J+Fg2U5Qg8pdycq/o1YEcg9Jujm/PZR3xx0HZc4QWq2GPPv3YVGwX
piPxg3MVPkXMW0imq6bnphecy8SyWyRXYCKRTSvICfHONrmhqYmEb4NfnioukVH/mNi9pxKa054x
wdOcvarWcM/Y8rstba1l2qT9op4PZ1XfU6n1BvHxgsc5PiV/rKquelypDkotlOjC/15EhPZY54WF
RuRGz4BCw/mcsiirmAHdGtpgRQZ9/crgqfLS9YAEqzsRt1CjL0UV0RQ8xmH3UiaQotvuip2NIu21
R6dg1R/uzRjzZ9uPXvjEEvMZtUaj86x5Cs0Ikdrq1Cx+PmkuhYmeptqQNRGK4WbaOXZ7s5hZcRsa
Zjpvc9O4FQx3omWl5Bp0u74DNOZAOBVtXK3NByZAKQ1Cgv2JA78LJP5dzD8fY7GYoeO7MEDjeZuQ
O4zMAC1q71JCf6FbCy2HyE1vm5dY779KFb1ol7D5W0H3m7WKkG6iFfplxd8bH+gQuOP4in++LD4e
UFM1IgFiMdvy5N/35kkJNYJGvZi3A1YQxFMq0UHc/7dB5DbfGyQExhqSsZy3ITX3OMICrWn+Ket6
aMk1EZGjgIBGH7ui3b1Rkh6OdOoH81Yf3iSPIxTz//AeeyMsDIYBwTCOImUS5B/UiPsFJ/D4EHLA
lhtm/yUWG8Y3eq+KUT3eCt/mg9uty0CgbydeRuiQx0ZauJh1aOeanTISTksN60qoikCBJISFgXLy
xQ5utL25k9XbWx23a6aGhMC0RWboUjJGRHyJ/Xp89jQJ3I+91GI79yoyLlPFKAZpSQkKcvA8qUnn
zZhOJhLUrgGbPD7uwVVDj1enAp1CHqQIP70cOds01jNvomyiuzTq6l6qLWbk0YMy+kt2+/HhDpoV
7d/x3AV+0aWlnWaaO2375tLJmnNt/NvKa+hMzmVJmQQvK+WSgjMJO1WgJ0kgkTHrqJ8JIqSgbP1W
isI6YDvBIY4/3+FlcBzY41JgZS9VJnLLV7VWxaqgTxrBnCM/+JbTJPvNktCK7xwf7+BW3htuser5
QNYd6d9525ZnDiSLdjWQYYE9QFbg1FgH9/HeWAtbRvAaDrGaY8vUCpnyjyA8ZrmPv9KpYRYXcZYr
Sm5kvJJcFrDuJNt80ok7NciCMd3WvjJXFYMEiOwF9a966Gh0evUf3oSSLmo8CGhUe7FXU72fIAUz
Yb5aXnD6JIPYOifM5ud48Pc1tjeI/vkATj1iQrbJIE3a/cA0N3H8BKqUkQ/6395macbsKetKkylD
cRgVHNwfMuxED8dHObihXcem3xSiVmhPfn6dPBljzBgXJqRZNjSnSKScdhsa6uXxsQ5ugr2xFpsA
7eyEgIyxgDCFPGDtyjqOj3F4ef55H3oGLd6nyOcsixijQVIM70vIXTJxNgmT4yMdtMTo2jBxNoqE
uyKBvWsGeet6tpJ6d6sBnGi9ci08iGJUJNY6PtbBVdoba3GDosTZZlXY7MYiD71LoAhDrjBWNlWt
J6/QU++22HtzD0apaMxiYRhrMe5Cr6AmQSB+3vX4yx1csr2Xk22zN5GDa/m5EVbYORoACePN1qnM
C1djMP8XF3RvJHmSvZGCMUvmpGDJ5Ej1yJXg+TZQPo+/z6FtDn4LiICaq0d883kUZ2gCmCg9o4AU
6C08cQianlGdsHaHnND9YRZrVPbNWHtNSxdJ3VqL5phXJieCNHEmlj7O/hCLlTHQFerUkiEQW6X9
itzuJfkCFCOaglJLuQH/t6lbLJDfuWOQDN28hSpg5spWfAkKjLbHRzk1c7L797aBPZhx3XYsUE8J
iTY8C1Pv+AiHtvT+xC0sXeg4jh0nw7y1zHcjMR/H4WeZ3NpDfmKBDp3TvXH+8M5ap1aVBrugU+3n
ZtONUMRg5ElaJw9PqY4dHE3DzXJ1yyKxswhK4tnyvVCzpi20P3QEJg0ON2UuuNcna9kOnqG9ofTP
S+QFVarUtj5tJXrtkTchhQAX6vgq6fIpy/1tGJTLORxUh5TB51EQdtOTjCBoa+v6hT0VV1UYUIal
XVBtJGqbBTUR+PJiALF6Qlp0SQ8Jy6+ALj0YNP2hfWKRqo94G2Or3yL5Ipyq4495aLvSPxaZNxAw
HJvFocj1ICpTb5q3TuBt8ThcJX44PsKuOPGPidgbYrFfW6rvJ60a2Uf+pubVuPoVxKAwj7+ZVeJ2
MgUiYHF86EMLvf9yi3gGmZpx5mLjLFpldEY1VldZ7//pivl3FG3pFURxPlq2yyiFmT5USnXHXQYj
9eS9eXypQDs+b6ipydxJ81XsF6xIdo6QUv+X+dKWXoelgvpPDpalDt+GarhHVSRFAPL4IIfcjf3p
WlwthWJkNbDdvFUghrTzt101gLEuw++2+Q4N4fhoh4wlpb+wQ1BkoNfMYtICW5tKJAR3zo3MWQ1m
e05Hw+OjHIwU94dZmBTTH6ZmlLXBxzWbfy6zKFsP0QXM7vlLcXl8xINbe++9FtYljpXONV3eKxyQ
Bf3/ui8P7re9IRYLxefrfuIzRBXcC0fempoTQmcHR7B1JLARDNGJEj7vaOr0qiieTJwZWDUued4C
Cb7/ME97Q8g87l3HzWz7ddfBuBV2NS67O+qi6HV8kINbem+QhRFVXGeIMkzAjgvCuRf4c+zWGHqp
nQ8oFz0+3sHFtyngB+N2aU692NSl74TVNAaqAHgsPnDQSXzg8Cv9O8RiQ1fuhLaKxRBsaD68V875
L/4ZMeJ/csxMuAnSu1jV6WT9eY0yJ7bTwol3rwNqzOucjHEO7bT9IRav06Sl2bRqpG5RIGsaJM7w
no+vyaJG/yN23x9isZl9126p8mQI+uHhz0J+ItIVtAhWSU3dLQodckxPrtRC4+CfgdGdIPoVqYOF
x1kYjRvNRq1ui7TdzNq7VHsEXXE1xLAg3oXotSvPghjLdgkgPVOmLOBZEoQ3vh58h4TOlEtRqzC1
fpcOJG5y4xp/g9VoIizqX9co60ntxvFZOxQEmOq/z77wDcYgav2mrdTt7PU3MPMk3c0B2gFSxbQW
/QAHQtvxQQ9uBhgJNGwF43R2Ugd7NsGfPH+06lHdtll8T+P0e6Lq4yMcunWkl/A/IyxeqyumrI5T
RogL7zKH2KHSZreq6Zd4AmE5ZAn2B1p4OEmdJYmrDepWKedHCiBK09qedHBOzNeSZpZ2HpSemLch
cJKQs1VPXQSLjPLvPYwGqSrJGxNRo88mwKiHFpmimSVBPkakUqZRu8UWiPijMvg0g1t14M87acNp
UwzltegH6OG0pnsZP+1KST+bNS8g1CrvqWZfoS6FRqFUu0gZGuxFG+aLlEUwP8KZZC3SMn0VvZoE
gt7xDbBgvvx+IZow019K1fnv4krooC4bjd0yZ1QreJV6K3xMRkb+VIV508NS5YklO7KrlCNdAaGU
78j82j5stOQGLAbC7BwbpJvtq8mm4MQ49ZwLzsc/z+lieE0aw8Ah/DzxuVbreoEU1ZauMNJ5gBCA
qVJ44K68y6wzXb9zyc5LxbBYhprmFJ2XUt9AaEah4PFZO7DR6HePehcbgUdZcsXJqKuFWU3TVkqC
QL2Fi398hAPn5dMIi33WlkEVKf08bSWpwqYil/BfzqROEx7bNYhkIYwtXLOhjzTfHIYJrwYmONgJ
uzNFY+v4m+wu+UVY9WmYhdmfS58+QCHDSLar/pYgoCPexpQ/zzOJIsw53E8pOsTqy986ul2n9quU
OIrmlZSUSSlklN0YDuJSuzIdNmACDiMljFKVTOoGDfrwVu/Hd8Gglai7Of4Wh9YDUqKDVBuKbZax
WA+nS9rB6nkJOZEgt1IJLHfT8VEOYAtoHUkICj3cIJP+eZPXLbx8rslpK/cKAb+cRTlrlJJJAfPx
wXT10DYmYSQt67mO9aW0pNXYpRGX6bStDeXeri0RE6JDOg1TrKvBrF+FgseiEF3BdPxdKjslLVoc
+nuIHNuZZY/QqjAckvGX6q1YgaivJNaVnsdrCZj4xLShnJx7O4VFM1f3LTpt5CMSeiN11gNLb6Zd
JRVTLQlREyZ26j2F1GADr2Ans1rKm/QLNSa5x+NI4XYLb79EbDHLPBrUOs+SrolfzHim7BCkrA0f
RppixrSsPOvoSCA1Y3wSRWojVa5SCwDBXnwPqb2Uv9qKJknZTkNNBi5U3d5Q9XMpNT5SfhLn2m3r
3acpbMXM2lodxTp8nCil8aU1py9zh4h0bD3Mpn09+aoE7nycVMnLVSD1eXLAZL+KZRKpyETVbtTq
qxO1NBXIqbqCl2vqlNNVt2ZrosagnlfImo1edwlZfzPHlEciVdLYEaXYVDnQZ0e422U4vgvXf5fe
pbpHaiIbZJalfDUe8+sYjX6n+WXlUGkar72EUHdd0RHZikqaUvY7+TEjIyugQt/7qMzFuMdKcUe1
mWix+UV0K7IiDqxlqkB6o161HLc81M5UWiAjpQSfYldvO9V30jbDARnyUGHBXO1q9IbnD2q3KLP8
H2VnthQ3tnXrJ1JEqpduTQ82hrTBNjcKXHtbfa+UlHr6/xvC+5RJHEmcm6IwkJKW1prtmGPA1pC4
xqN48DCZOMAbG7Fv0fe58/Rxl/gseYfQQ/xUF0yGj+1FOjNMDEOPtowmTRk3dI2vIMzPGXhN+YW8
f0Tl8Jwx3iabHyAqumSC6QxI7tmeYVZZ5VXiAT66uUpuxVTHuxH1BB1dYh3m3gZn556kQOAY3jp+
vP52lgW/pQaOJae29vosj46Xh2ZKFRcw62cOcTiE68QGy6qB5eMXs1Y/fWhl/7zcgZXNNk46OQ2X
0xA7h1ZdkbViwaREvbnTNJi2jFFySphDSvsHl91K9QdoACOJy8jUi22ebfg9GZ+ZWeqS6R7eFDe8
T0F/h/b1b/rObqbekoP0636IY8P3doJY25V/zr8qa+HLjOMNg/YHZ80sq2erKL+30Uq8MzlMiHXW
lyDv4tN5758u2U8RDIj8QOPUbedBVVIFaJXR8iWeQzkTPLUFhr3+OJbdnT0nJOBe8GEfBV/IwMa4
v7Qo3Z3kffF9Marvm+Qy6jd3CzA3j02wDsWbM5zNsGjp6LI0TM4RtiQ8KXw1n+MWZp+AwdP9wgi+
fyYIARK4YmXQxKCawbH10C5fHBDN9NXEb0AqwkzM6WTBRWJ+KUtIXAZ/FWVRTiO+ujxKb0XeZURM
2bbNhWZBRW8UoRqD3dOIIzw74+yejUImMfZFfddiGtJhnpW0/CXWYvmRrTjRZLbo6dhJK+0Apoc7
k90lDBIPC5Yclg5RKtyJOWRDnkLFgjo4c1ZrxKa2VYbEfNtm53qhFlpNKmzCXK3CZgytpX5lZc6A
IyK516wv7JgaOBs0xlrkdyqviMCqmXzkyjcmuu3nJfbdafYfbRz1nO62TmWhTsozawQ+BQ+rCXaZ
JMIY4sgore5EByEOy4J4VvbFBP2mjxUaar/ZXMPBN4a7K0XREc5EU7F1VUJvxD/4xe4rD8SG+mmk
AcxhED+XUG0zj59VzQ3fpohrMRjyJE0NrJbgJ6Mpeg2WkvcOY4OWjn/iJTCr/FICleXS0JKbAQqF
wCKJ7hWlHD+mK7Piq1MKWT7dMM/ekP5CangQbad9BAOktze302TcILxKLxsM7GYU7QiHiWODz0xa
XCvBktB+xU7htU6kQiNQ+TJqclb0hJg7RnzkRKlHZ38UI4DmIvuQ2UB8j3yhRvPXCxBzcUKDYBBR
DtaBNWAN6diTe2eCGzLUpNH2BLcYIF2BloJ81pB3lwpAM2in9DYXjqhehsZySc7FhIr/ZRlFDWmh
bwi5vobHOWTUlkf/jnvX3tLEP0ETOQWrzkbnJU2L9aFglkIvCL4WbkugT74URfO4KmGRJMVoFbne
GfQWFi4PqhFdnN8Rv4EP08SYZdcbhr6bZvmSTfPnbmLQNg7Gd4K/t50BJk5Vs3CJzlAUX5OTPxLx
prPapRiHbltW3UXAgDeT8BNvgHllEUDHgI+Y/BaRqQZsj++ZA0JDMh/2DASC6FMym0CjRqHpHxcf
l87t3WwiRmH1rSaCLIVRs6X/tElemILXzgwdETbH+JAAImWFVpqWFOmE4ovZvFMNPVAieXtHB7u4
iPImrMaduR0yZp/xAG0Ph0c9K0bgLiB9EhlvgvdWfrtzH5gcPr4oa4Z1eJDAOUnmkHzwDcrFKZvY
8/zK3BoMtCcFt4GZDFGTxQFBVBeE5NTuuVNGZ2O2f4Y3XTFEG9y93KH2b0NIK64Ejflj6fykS0/G
YQkZqsZVVs16cNjIx2/8YBROa+eTPYjs2aYgisd+/Ta9yvD7agy6rWLUVRIvQEMLg3hTubvL1L1j
8pOzg6bdehbDO7FP1DkHTeoAOvX04cbEY5JBImb4L/yWZgteXn88E2zjIpiQZUVMAK0wxtBQMtr4
o+H1Z2wNUTlh82UD7R0jLQwwIQN/Sk7N9tlX3aVO1rx5F/6tgOf1K9OTQ+cKnZONbziIUHbu0uXt
mPRbiICuNbhGkFgbv35nfdw+jTZlOgPOUAwp7+a7byuf69r/ewcHSdwUpWHjZ9yB0hnNgHKMRSmj
JQ0IhEURzeKJUkEsDg5Dzsff/gEE/uXtk+BRO2ZSg5r4wRpYoH/iOMr6rQYPCF2U5AqYL7MvwiQH
0o0CkqflWqmILKIIbIr2WW8YD1YvyT1m9Z270nk9fDN/3tXBusw5olSxy7p4dE5YdvXtxKWQXSko
4kgJ8yAqN1yAZoIt8nCviG+JEfjh8Zt5i7XkJcEUHzoWeqP2m0ZYnww714njbrsw1SDKjdU3UQ5j
nlok2GduGH0QRVpmP4gocoFfUbxCsS0KjyqBroFxxfJZW+n9N6ilOFyqP+/Oen1867aYSvr/3Ran
R8R1sYGKToAnF6JyZBd8eEOPr8dfjO3r9TgwGF0xt725SzuwaS+YdX92t0KdcmJGEz4m+5coubFU
4vLWGKsPKeXxm3hT/dY7QWgW+lqQPKss+J8uaGjyxu9T3kkAn5siSq6tCXJmX6R6AOvF+xWwvz64
51NjhQoP6SeUbF/5vZ75S7tp2k7teMdXZuhf7iAagZFABEujD00WKkzkoQrX6SDouBx/brnWw7cN
LQQQ403gqizz+hbMXV0ZnrnrtjXcIb/Nqonm5PGr/O34+SaOjOqm7yOm9PoqaVJ7o+E13TYnAmO2
tCw+pw5Z7Hs9jDVSOHycPy90UITvm96u6qTrtgMxogoFilqwv7i/hfSIsrxSC54zosoyJrAU/dTS
urClH39i+51HPqw8WVWfzZNR4wUxfFmQPLGhmJ6/8iBipOtx1W4s0bfPOeOXcD/AqopTFg9OOHXx
yQynLpkEEsnKFBRg6t3g0zuKG6J98/bVibtQKfKMU6gWWjc6DYvHykuflWQqaObDKw+WFajXy5MQ
RpuL408oQ35kqQ87nxXJkD2FvFPC7hoCmzQ015OKPdX0zvGLaRseu9ihUWqCtGhH3mth+JeiBqwg
+Tt+ib/ZvT+2zmE1o+7aeBf3PA+kPLAhUTiIK1LPQfwkH01qDMcv9/eI+98zcahgXKLqtfNMHgmX
uMSUf4YvNkxC2gZzDF1R8lm5IK9dVDfHr/33vUlzx/F9Kr2HU5RtGMZ+0/UYXBi7oMGEfQOY42lE
rnr8QtbfzIsAV67noyLIDNXrg19HzT7Kba6kEiqnT0zgIj9kc0p4Q5kXT6joRNkUcRppG3Ze6AAC
Ngri6nWqZiHuNBIxA45la29po4lj4vjd/t16/JEEHZipfr/x912HMeTolRUJUL8qWIgOTEg7qS5O
CQw0Tn1WEt1xowqxqGNQRTl+K39zRwF4ApwSVPPgGV6vW9/U0S5D/ZnD9THIeuhhmwu1AprWvGZA
mQSTZsD98WtawiocHDIMA4Fr6FmCOh9cdAzn0kjzsd3uCJxVdQqgy6KaptiZclCNqIbSCsVrKsOI
J6CC4ltkVuKT2qFrBvkNsARCpmXztOusd7bTgUyWgkt6eCadYkC3KDb4B92DItyMNrNE45Y4G14q
59p2vvt7SSfP1Z0YHpfyhxc8qZ7DK5GdZE+9kyq/8Im8XieGUKCDYqjRhFXo0LRn6RB2luns1g5p
WmU/AhHrgpBUcDn1tOW4KGsAFbrkQAOKs1Yza56dVCZOT4amP48D91tlrNLCYulIIUhV7LmnDv7S
FpAaPEvJnocEnxqOjL+i0nDpPvFulh7CH8RBXgQQBJskhqhwakb73eK9xYg4LrQrlweNKOJDICMR
v2W9j77JJ3pwF2W812U3rYo1kpAg4EuNCuo4emWk1B7F1GBE1I76aRitWvfi5JGGDYkXqtg4cgLo
oVnEmTxCBYA/D6pA/F+KqstxuKyhNdDnKI3TmSe4UWArUjrhL3cNseX8LAVzq9j9R3ysjuF8EcH2
hgcUd0PAmKPDkwRMUGPze6/7RLJHUWc3PIxpuBVWaWNk19DfXVBr1GSWzqqSCzWbKchMxl2UGk/M
ZasaNjzDgXJaNUR4yb0IQI3NC+8zj1J25unUjJ+DIBtOGcopYVf9T+BBJ0IljvInbSL4dE7dvrjZ
GfeyUJFtfuFN69XxRSUJ3g0GgRQjgQR72G1IZ2f/zG4hDYQWNPKGu6qovs39j6XmZfUf9415yj+u
9Tr7DkpL7CGFK1WzdeAYoBShMfPsefWx4P2rQ8jyE5dSaFKyQBSzh6+Ky+OywDkp2+XN4LTU8Gzi
Il3RrGIXUpKjwpPpO7dj7N6qlMNb4S7SeeuPJ+n8bWCcfWOk5/GYxRc2CQadmQZ2Lsv8oPc4jpws
1Ga8qPxklkwrQhVNGZyFEWSU1Ft0qyN0tM0mAt+3gbw2BXeB9Nd92133VB81I9s2zfeQdy2+4LmE
6QFEDvB8fbvaWkBUcIhYItH2d94HxwCqCm7tV+6QjhFDYXihrIbvFy6Z4S4Y8m/8S2Igrj2WN2G5
/kK/qaN3/AM94zcWUlrVm5BQnQyfKudrsxy6Xb33cJ3EsTAXWrB686It6vZwMzVFdKLRqiqc/9tl
5Q82goTY3IIHc5pvSPTGk39r5eOVaFZte/q6DB5Mh9FdA7DY9a2LfZt9+Y3KZeTgK2+0ozidlP78
AUGq+LQx29MyueLtS29EzQiGR+9NVHBlXnCgMbFtB/8a3Q6N/sq7iurUTtJ7fb/U7aPkL8U2KxZO
hRqiChcV7tqWJhLW9y0s5XLJnuTCKL0OaBhRTIawDxFSVRM0i8i7hu91Uo46ARDhZuvkSnSc+G63
tKozmRHdwVgCYkXCIo7TU9cbTvvkux03H+qk2Q7TTlwkdsy+kM7ABgoWNNNh7Nv0j8tohee7aTo1
4ILnvOuCM+2sblYdUKRzjDJJ/kJBDNSvUp6S47KH9KmJu2/YFaWt3ab6nsDOp0alHl5sTBaTwnQb
gdYam+wDhNTdWRU5H6YwXEW7Ws6dqkgxfPdmg5eL4IfMq1UvQ9IKU9FLvZRfmQqoPkeAZdQTqKuv
wlYk5kGF8BIDLjRaLqVa3jtwZbMckqGCbg5WZQhnpx10mPsUA5Ygw8Nsexsiz069O75teAE13Hyb
obrPmupHy8vyyu6SCt+NGWfPbmzBhu84l4m/+0Qs8Jt9SxzvQqYbES3ABgWyZAMV0gbBs01LmTyH
AYei/a00jbvS98QwneCb7Cm4n0r7mljkIiz4s7huRar4j7g+URT4NtTVfKo0SbOecJKNjX8mp7Wp
g+YsM4nQpJ5ldo0Jkzs0NhB0lpsC2SyGJ+N2qT/M0wC300v9m59GhpGemrvmnJ2sSpRqlHuyJHYO
o/P6TqQ7/FDprmwDx4i/FsP93FhbrOPixiujzlw+jEX63U7zf9gTmn7HxLdBel2hriv7aLUXdgIV
EV2XcLS2yujbor+EkuBcgp6YDa1t0q3KqRkt09O0RnnjeGDlvgms4C034bKxoHPBKBxKSkfECrWb
JsV2F9QPjj9B/9f9rAAnc7d1asM+lPzHQJfPNIY7Z86hTe4upa0MpWUDZ8kug4gaIAlipTcJpX+V
1AqHrLLjyLC9fLc+FyZELNXshgXKS7G7sYBscp0QKdpLCd4GPLgxjSsui9InfNj7TXlipMVd5o5f
JNUhn0VL7bq085/KIev8c+7mq3KYojs5peNLQ3D51qRSELADKsahwxCb9dqkkjI0weiGzXZXNfSq
gATv7lejLparhsBg2HjrBg/Eu40Eirj9iEZFicymkEtba93eQ5tDo8+J166hCK6HJlLgWYVPUKeU
BSFC8OCFVeiqqho/zKrgcgqTbcpJEARDnM6o/qmTpku4gA7IkKRCKqhKmp8WFVEI3Fx0shq4/ezx
sou+bqYcnS68ZTCcRVUmKS5Z1DZz0RqBCRD2Q25/nRv0Hrg5/pp/E3UDcarft3cik5h7/zyZimu5
XVFDqj8lEUHsnHQxZLarDpa7EOm0FnRh6MfI0iIvYQ/WyZJ51wVccfEu/TCV19h2qDaTs6G0t3La
0t8kIqZqsLMR6YkfeQSNz0oeQLiNlu0hXfBl018xZw3zuPFhYDFlUclBuFlJ7fBHIRtvh1TMysCW
tzcU38nrkNOlxqXfjDJ80PSLhOCMKCQx78AUP+7q8Uq8+7SP1RB1SyRxiAixJfhPhaKbHCOCKgIy
RNKhE6cx40lnsBwpanIySB7d8tIcTiZ3d+rk5eeCrjMd8ZNN8xLv9Ub/WE5gbmjvhnD4fizzEKw0
zIcEydbeOEU9aqVrX7LPvvdQxo8mlGfC2qjSFkadOnYSu7UzY5QlMiEVoD3dh08SUOOHv43RCrsb
74Q/WOGC0iJJoKTfd+NXflnnMbPQwJvjeIGXHZnCjVV+2435aurgw93K5rZD+ygzqk5MR2tJkRgo
SXWme8B/e8Sp03vgOrwzpVtV6l1GFTLWruQgVsF3tcgq4lHWYSCqhmWR+5EAIXJ+AilkMdXsmbmO
pKUPm5+r+0sydBbvsC1UFIQcHcbq585xbjlpiG27lDsyw0Jj8U5wE05T3MUMUEC7Dk0cWs2y+U0e
nVubAiK/9r4biouJH4mgt2jrlgb398ByhBrnj9ZuKqbopXhFSkGOIhLpKjBBDCEIBqMxW9FPUsjD
MfnopiI6wc5cadDrjvNvfbDiR3XfyKSGkZet89l754o/eCM7SHbKNf8GgiFgtSQPFIeu/pJlQ7RR
AIE9YUu2d2+dEUkMWrO0mMxgJb5cHqj0KJrEJrDU9NRUWVZ/mfQGHQVRbauFe9zouW9LZ0wTuySP
GidmjF19pD/6nWkPA1lhL/V2Mz1k5sUc1SvHrsIUQjeejEhedcJ5n1yLPx0znrqrbwsavK3iNiMD
sRFN3lfR1NvmVdJuPjj1PwvByJ5FX7rmETOTUXVpZwQCV2Jha3KlsETo8gLuAK97wXoIuVSH+y+0
3tn3HNeUxpSzCrSoR5Rb++sgBqNCBGsakX2jzKKkaWFXzQcldCBjo+xyxKUeX6Y3NRB5TVC71sal
OkQ94vUq0UGk2e2UxVZio2hILEF+VwfovIcC6PYWJsUy3msUrTDHV8k9V7XAuzriGVMz+vVVUQ0s
03yJi+3M0QUB4AKV0N7CfPXzk0yytBJAHuTlIP8hAp0cULAvG0DeWgAoS+zNtWnQQ3ddna20bH5y
INQUZOCuN7snvus5f3xxM0sjFh2zanwJAKvoN/H9fOfSoiU9+P2PQolSag2hdeRXLLP4vjN2u+t2
H6wstiEVIgkr/a+s5hJn/vY3qFhXG/tc6eBKivksmGESPZQOPrFm7tIZT+tlD1kxHnP30YbiOEMU
AOkcCSsKlU22Cds7eaLKQdBpX7ZRrNuevES9WDWa+aJYbtMQg67JOWtDMS/FIFN9WJweCavoZg95
fhA254SpACf8Kv1hbvrLKGtvnLT+ji7VNz5HSBpMgVfkgpLLKLf1WOgKcwKtKp/K2M0Z3bpFxC/E
h8BfGgQfMJsKBRTh/4Zo4LZQWP25CkyUzWM6VqCtsJtgOvPiXtPh6wQtqAZrIlF/t+2o4OXVZqL/
+Wdwo3zyj4Nemq23qUwfpUa0dAS6WcEvO++cZZbNYVFlHllJjffzWo+foLeDrwfXP8hXCXuteF9z
fWpKBW+XxWKISD4qRUSREIf3oGKZQ4lB/C6YQoVcmn5dUKfGJFrgXTCjCgUwFTLJx2/xLz2wV0t0
yEtZOeV+Z+6J/5yh/M4KCNDD8SZ2eHEc5xpDnxv7fOM8qKUuQv7jt2C9bdu/voWDHhhslgn00ApB
NQoA2oINLGxFhhKrpTMyfZSsAZtJPo19B0rv95YX3RwYI5am6u1zpS0EQxhIBUPH7/JvtU9/Q1JH
kxKuXcYoX+8ls5mmYNBeAlfMRTQGwOvUIunN6ZwFbXqxNIzzgj3aj2e15V82TvZOlfgFCvRmUweW
RimckLj94Eac0O/iqo+abTQz2mH8wr/J3+O52cdGRMmO7cNisQzcpzrtUTV9FpxLug0RJrP7Qf2e
CAoTfwkv+wV/GmIUCJr3lJnhAVbtoGmuPAg9VIDQqRbeQ5UwPlh9Ed4JQLd4ya8EnRTQULUGsfvr
iA2wT/H52iuNewmgGT3kS+WPRHTgThTrU1hTSUxBfdaDge7IDveOBlcwV7v4imiKT9AHLX7zKaz6
E6F/eaZd9Xmx41PZtnCF2Xlz+bjug+FBERJPwWqwhe3BOZ+gplHlVlpJfLRJmOvZtf5X4zEdotb8
L7+eCIEYX0nbaEacwkHBW44FZfXLlAUooqcofZbEmKyGIimwZtqMGNEhXIAQN2cGgn6NCgtU0eSw
jm+/A/GAtfROxM30NN6R/nhw4BfdqK4sqzXYfoEUEf0zozS/UkL9HZiwsLIP4a+1d2D+0vC1noYF
E9oaQ4cP4d0Bf9c5QoCLFdLC6ynYsPzegN5dZw5nyiw2/XPmZ7dKEviJuiyGAS4iW64FMB+T4J1d
fdj7UPoJq1RITZ//Om/cfmPOmy4tUmsrrfg8tz430EGTFlxKt1CFvpKkW34k5ba4X2eA+O/FYvLd
SKMoi12qGA4kgKXcVuK+ZwHA4R26E4iPUU/2qSC45oY7fm0CMt9rawao661OClMKwo+QP7JCzBqu
xd1md2YEHBIG9ZJkOs2Ay5MOsZEn5Gxk93lJTtHqXfGHkG1S/PsoiRKcvY+iERiDHAU+fZZGvyTK
0e/IO5hHwIVI/qYtGV6gJi/HaVOhVQJGu+QDQPVguFP5yfqI3xCEQqk3KOKEMssavKbQy49xpBpN
5s5fFNF71iXfBX59I3PAzxILRUa2lSF5R5JoqbCyyfcWXrt19afcsABjSq/lK3S6dPSVQYE9kiXa
7LqTwd+dEL0ZZJv+3FyionzimoYKPstAwG1S5WoRjSYbyPfqONqtiKutlW6NbxUhtfvn0oifbPG+
SYsAFB1rRpCQjdl37klLae+v1/565ISf3Eppv9WiRFCENyVI5ij5TGtqX3OL/LLlN3CdL9cibVys
7L6NE/JCzYCumO2mdS8nVdyYBynd5Lb1IH57AZxrdJHgSxp9UtDS0ICAqcqVehVDeWaayGw6LYSQ
qBKy2JAG6HuOG7/CDyVJoFkCkinyYhIcbKhiJQ4ti69zPDKRuxKMc5p5bfpLUg2w1hf5JrrmxYbU
KtsyuMdEZg1ZK4ZeOnSSKMsKdiHpkpOc91bzjSRSIGWpTXN3+4gWBjEvgRo/YL+Gpn2r6A2enmch
vPmnHXQb6tqEaD8MJIYvhpHJF5oHH8bQUyQd7HwqqITFUfbE6IfDXwbunSy+tK9kRF17fyrijt9T
AHVqXieWcwuc9mpB6H1G61eCsPAbyCHp/a+CVSyF3tAu+1Y56T/sMsLpT2vtpbBQXwaXxRrqA1I7
+pZljV4+fn9AFsFmD3B7Ind9SjpjAMHVq2TzknMt9XIq5WZpFC5mfB2O7pk3kh4QKnBpDXHQLmtA
OrKvm5y+Pw1/fEfxq4GYZD91D3nbpWfyL2aU/lOFnXnmBWAZqWgaTWude2313w1cJLv2eZe9SEIv
3o3RDkqwifyNTGBK0OXtA06XJ/tttXjiXrzzVfsh9/Y0w152Dr2rISfRCx/NffXIQXYYRaDJyNs7
7lDAGfzNmjFuBuUAw+0Qnry2ZjMvefYGPAo6PSeNn3wkOdoUHW2L9ptIBpXl26TszXRXu9NJNYyn
o2fdjCSxdbhiwt3mRdDSixCmNR6a8Vc4PEZEPwZ1VSZtZCN4YvFQavOLcZ+oIqPYTqIrU7KOfXIY
eLkpNmzdRGPtfZC6Lz2tlAIrRyHtdldzsL+WM+dlabvxsmrmwBgNXYWuSVYYJq3ozEl3+GUlRZ3I
IrPTuAALyWnC5XkF8k3Jfe8kt27iXrTdo2sv11x/NxGeJ+L75q50fQU9Kmepc/NyWKWxxgcJL95p
goT/V1wqdcMC1Q9KONLWU5jD73OHsPMrUcfx+vNdo1I4AxSCB0kjRGALjJgKUGMy/JcDqHkv6i06
jpRJ4era2hGKUzvAL5hYt3oa0uI7tdCU0a5k812OW8b3N42DmHLSYnyQerYSV2/wPi3RJ+C+o32n
3FW1iIQCMmZEzU7CaOWLAtepZ0hxIYOgR81h9q0aGtq+s3NrUuRLE+cdQNph2vHG31uvN98S+FXG
1ra2uZFsmQQ8n/ziViRysnhxblz5MQ2PxtusGFaK6uYvEpB3joAu8kck/eYmDupARpdO9Ktja6tk
y8uiK6S6V8ISgktKcMTWY0Xwh68WKJRNfvz6h7X39fpMBMFsLMQ/kc/rRZjNaWDcpba2ioQ1oJQY
1Y1sfETdZ9rnwUpDwAkQF7q2mXYJOQfjZXnf3SV58vQ7SRMcS4n68Rs8HKw9vMFDvEc/1kXbGqW1
3fX1ycw8hUgJpJa2FO2dtB5fDrG2PC7J3N0tOBrT/FooLYOoHZctF8i5q72fbcPzUJnZM46zLBdp
cM0ZQdU2p4RaNwwv8fn4mOOPoGToj1fMWMPGx8K5kINQWAo3B8kSVTozmhKn3BY1Xd9qcbm35KND
L99t0BmYf46N9w66623WzzW9jRkQICIxgtTI69e6h09rVxL5bNvQ+jqHe/RT5o95f+m7pP8JZMb/
TMM3m5pjDjywddATohMWW2dTXJ7uRasebM735m0UGOd+9suVJOcwPB9fl7c0PSwIGB6kFkJUPPzN
YWnEKdt95VnFFq79sxXoQSiSFbg6+5fa6MRZvB6pKh2/8F9eyKvrHpREitny92FsFjCUgv3A5IHv
EX5FWvfIWt3u03cu+BaTvz4ppcQN+yB0nIMr9giNLXXDk+5RZ90wp7TxBYh5qCm9kYWycS2juyS0
RM32I+xk75xyffzBDuSB/738wQ4sfT+KN/mm2EY7BKs4PzLGWN8E8fLjS8v49vFrrS7/j3qXT4ZY
J/FSbM39nTpIQJcmmm+cUgASNnN/doMCnIhFLIqni3Bz6Dh2ckSrGhZtC4JGuqQ/NQuS2skW4+ft
+jWIFLqKb+2WAf6wtn7y/1LcJGqY+uFOo0L6Ka5HcCw4+HzVUGsqmFPBzIs+kO9HQzOed0ou+c4l
cOWPqE42lA3vmO4QkIFomF+hH3+y8VOTjlfgnGZzexL26JrRNlVIIRgRHhYeOf5gsyDC9jIQyocW
jk+xsolvoxn9RY/2CgVrkAtYTsp+v/XK/Xb8+gJ7nE96ik0IwCQnakn6+/GrqAK4SNjOCtjWmj9B
e5G6SPbgnlYYA18ZTtZv4SvZv1NR31QIHCqOV9/AS40bYSX4JQIo1UN1OfIFiluqBFucrE1c30kk
ngeWjHSB3LYgUJVZa4iujTAH4S8ckQYnq/bZjIIT6nIvgblKHZOdnmxyF3TKA7WDC2tS5yC/SHYx
op3Gxz11l7BuTxv+bm6aX76zfPf8HnHRO5bzJjSSE2+XXnbZeEK37aIjw7bQnNllhWYDX0ImZBMV
+/YN2e6eMXHk34Zg7Xhl+CsshMojzZR9W6PdKEXA594t1vk8taXA7Tv78KSk9ilgRUZzrQtVQYEY
KnvuAgcDWI7aZcJuqV6ECtJZyvOyUjTkeKx70yk+NUjh4pQVsZjt7istlMWpKRxNtwNta4ojj+pt
anZPTlHjfkM+YTqnX8Vgd8plOHEKudgEKm9rL5TZPV80kMoXpU6suW1k2Yce5MtNmgb5aTWW1F0B
/812e0JlX6qUqgDtQv9COImlR2EPFLjGrRXsTv4vyNuwLYppEfPggzUuRdMHQyMSdiXjxmWfPBPM
9DOdbpRvKclQVzhRWOsYxo3JqGZM27b+6FCTpu0XDMFJrPxZqRX5qtrpUk2dSVanqlbJzAJEOI6I
vbNBXCmogq+7GUEMEU+26UPOGwQcfKb07iXaro3oSqAXTdFpjD6ZAAM71QUBBm0rYR+GzYMxE9xK
qXvtxLM6slxp2X9Yis/WLjztyL4aREwrf7wiquRhR1z4bNM5Z6WzPH3a2PUnP16latU9J6tS6NmP
zvlmNjRmKX1FVQ70gsoVWF+7lxa9gNr+RX3Ryc1TxbdDNXzV24uS7rIbv/hIpRw3nX9JhgCSEh6I
nZmIwT5wh07rzvvcHusVKG169WW9f7Ym/3KK7I8TKLoaUZ2GXChVmk+S8D+lZHZuCxEMaQ1WRp30
CbShRXI5IHHpWDkTizvzi95tzcvJRkgBgs69NKuIjmt9qZSGeGnfgFOEPfFUyYv8hCwaaI8zFkX4
CwCvVxmAPQrQH7C/6VVq8PI7pytkcwNaT2Dl71s7uQZxrtb9/GgH0zvR4CGRD6owcJKCUEK8iinV
cI17/vAu7jAtXmPV0z3Pn0OLnyzM+Xm95a1SHEuGnLo14BvGPEPIMf45D9kP8G9Ps29/2dQ8eZbk
9xoi3s1ga/Phv1Iu5P4Fq1XzWzMhUEVdHX+1b0nBXvv/Q/SPv2/CoDTsYtuAx1BoQwUa2UTOhW/e
4XUUocqtWFGj4hbt1P30pLo01XPsoArosvrQZgh0op6edq3XVTcTQN98DsVSgbWUgTt+62vz5XXs
YILclwqBC3tqsALm/1jxrISzCSRYvhVEMGAEn1tnwVQwxBpncJiMyfIL394ZxY98zH427r45k+Fd
kYtO/hN+qRMeYi2DEK/LftHYLkAryWH5DsBA+SW17zCq2tsw6axeTnB3jqXrgJB4EeyUL6Q9T1jw
kzJFQPk/+DXUQ3TafQYdh+aby8HFFUqQeam0wAJ/rIhHKvmGrd5XblbxCS5Q4rUrvmczXlX7J7G7
l2jfLbN/i6IsJUPqJAyNd45zMu2Sa1xB349fZcAC0nfuqy/BBWCuml3/sIl2D0lAjNH2d12tO5mr
3YnPJLyOh5BzQlwoWd437Z0/AqDGeFuwE2B4LwykZY+/t9VaHL63IAxpEwVmCJ3PQWKXL26bJ8lc
yLGt1THsu+qXE8hcocck0IBlF9MPo6wnjv8kgFNDCh867Q1XupLJlvegECG7uimfZKYdc+VZsJvl
q1bEfRn1sfam+jHEc6qHUVpZsb3gTP7/n4riPEPi9J1C03cPAum5mKp2tNxqy6HhFeq+eA7GylX9
zGgg7TpTewVL2GGK4LC6BpAkeIPcVk1b27KATzRGwoRAc47+Lfh0/17pLDCQiJop4umnBBC7HA1g
xY7Np3RfXiDR65xobkyxrF9SMTv+YKb3NkZnBNAlGeJVuTRXBBj545yBAbTh4Haw/i+EQThsHlBI
LdUchdOS3vZaPQl/4Z7OVEzB06qGKWOY1OcZqE6bwqC1oZpMlz2ThZY5t2zQSLj/JaUtDmrJrL6z
ckKJr81yThHYMhmYl28pB5kPMkmqfq7/HM+fOWs6MFyqNXo8BsEooZIgtRaRh8JHFk7AvKAYvv4v
RP3fIeevdOb1hcDs3+8o+d3zpwp2VYZeP1HniyPOw+vya/l6N4KEXqvU+tOIGKEKpKXqwt3CF/25
sWQfsrpLTmuGJtRqi+F2adsF9beYu90FN9gdoFg2xfVJaHNxpvFFdYOQfk/CNjHThQpDu4ZMTf+V
ap1YP0TXkdZkBSWBPlscC8QUtRgIeEV52z5q9KANoHcyAkDWlP93muloTl3/Sa+MnpN3YtoNkZDn
6nabkLKZoOJ+kX5zzAgU/Rx8cMJ7qYYTrfqRx5wB7TGRswAlHpvqFDwuLEn58FVmByukIIn15mE3
GGX/UpLlRsnohJt5qC3Pnzmb1jSaZ1QEEUsW6KTieKuAFE6QMYWJBiQQs1bVkLm3uwhk8PEtfeir
qXsQz9juqtAJCYBzUIOgI1DFZRVW231Dt8N91tuFfZpJgocs8AnOIFGoBYNkM5seyn3Fo8CJyl4S
GSsiaDW5qdrGdCFo5BAEju1/eeb3Iq83KSs36oD32VhEF/ZhiakYDcsZ4qiCgbJ5ovZQRu0nEQ4c
Xw/z7SScFoT+HfVuCxt2KFk6jiXtiaCkd5cVt/QLbrKSUGCfRmsEkrfPDH3fF5Avj8ljuX9SOVVk
LRS6btbBfSLbtNsIhsfrr8DByiVzVFFBvWim4EbVsMT8Xlq/2mn5TOFfZ589rqaR5mpkFxo6KUkT
CEwlmCvbkWXV0ABugr0raDppz8w9CcmUN6IZA4azHlouLLgqTlWd+NgxVDSJvepi8Pc31lfGf0Kv
BkzfP/URZoHXWibDP9FSSAdm/o86o7/bPzWTJcZj6j74dBWXEerHR3s+y1nzFDNtdLdu7oG/sy+U
+EE+4prcQGZes/uHpLijCXxaWnAy5owGUI0OlZAqfggBZYV++Mz6KFUDJU7vJXHIfYb80ohQjhtr
zlKzEgap9emR5in4B+0G8KD7NAYX9qiWiMhHps9m7F2uzpMM2ZzgmCLVgD/941KvAybHN4ji+z88
NlvDVdwPIQBiY9TEDs5LvcvcoMMxbFWf11Vbyq1V/R7W5cDR/L4MPfyN0BtvQCTDWC+MoifBFo2l
lg3wazN2l/3YrUoCx5/oAORItM65soGrMODuUvw8qDsZabcMhjd2W7VefudwCl4HStqCgB2/2tuC
/no5H0CKSors5tcuNDQwR1O/MMAfskWeu2ql5FOkSkLJDrEAP4JCUOisTJJs8PgNvHmBB9c/eNxy
mpecdg20CZS3cGvKaEmyj1/ksGr6e1H/31MeMox4oVG6eTBDHYGLF3cRPW64CtcOuOLXQWB9ej6q
Yhy/9N9f579XPng+I2uWIIx5vpy2HFUgljkur+RsVTk5fq0VyPDqNLxezEMN4HEa6I+WJrPYQh5X
55q2JSYQGidPvfOkWQGhOx7WRrF3MuJbFRtowA4IYisSVCWXlAj7d53DgWijfK3aDQkDCEhwCjTI
avcl2tUUGcZNscZvHkV8vw+ic2jm/9CCWay7CUwCZ/dDvCQgXv0TDRYKDm5a9bm1jy7TzDujaHmy
1M8DjQrtMfFIMczCXJKmLdUrw8aqgKba0vHV+uubcSBtArdi+QwMv975wUBw0pq8GUXD1B/3RnJb
2bSaB4L99/TwDlOLlx3I+BsdekQRYfl6fTU48lqvKNxum0UDDJQrz1u4rHOEikb1pL8DyAKAbB1R
y4twamCywJGkgATkxaLJWWXGS8B2Mu9ORKmHVowANqANs3Bz4dMLV5RLIicUSkCj07Uq4ZU1v7SL
36sumAIwvdlzrksfzCZrYsDu9YNlixE7S+TxYDNwEPLxyq0+0f0/VSo+Ldk3zfI2u91nNr9qQcdf
4t/tl3SnQ3vDmzQPkhuzcUJWJWLLzwwSM56KD1uLAPYDdJ2K7KXDQuStPtxsNncqyb1zD9opb5fg
33s4sKGV7c1BvjNYAjJ7n4pwikuNUeJl7ypBFCclxUCvgqznWbSW1WDc7JL3TM16vA/vA8Q3rRJo
WzdA5F+/iqkuzcLe9P1W5SnO8NpK6D6Wc38zk4JhCRToE7EQt1FCFj3KCgzU5jPqlWhQwHQvyH8c
X6GVnvbInR2OfsdhVI9V18KvxJSFnaC8ajxh7DUUGchkMJxgRcRmFI/JWcgYeGEKwsBGkpQSbzFL
rWTn9xHRieHPlZoStZR0YZvhXn0SRWplzlgcYu18yFg+YbpWZAEQSxf0w2a6WlEdQCGT+jpKbrJq
vBLtIzwZp2NW3S3DvXM6VNdUK+b+OmSoTeMPqgZjT2Nqmi0hU18Ol1o07J9K2sxC4FbCFHwNlWx6
rgR3d9oHyeLdAuVS2UC30+/OfqfICVORxoIT0AC7mtUKno6v+WERarU4kFSshQwP6uAD1JttV8xQ
JHa/7QD/UB049Ums4Axa0cgsW0RmumfYxgXdQCkKskjBtZR9mm5x+n/UnVdTJGmSrv/KWN/HbGix
tjMXKUhUApVAUXATlkVBaK3j15/Hs6pniqQP7NrauThm3QYFZMhPuPsrnK1fVOZSE5KalIhLeA9G
XN2LmJ1v8wLfFPOytSD3tPlXnYwRAPWWAxPrTnq4PixrgA1B5a95l2Dja0WazjXehnlxmKqw7wjD
mbGH5S+/cfRTiE1IZDozWruTjjyLPF5qKhxTwmDeASfg46JhDbtrsvKtziCC+rcRNpVm3wAYkGOW
GMKaG/7ZZ8iSiPFlkZcC9c+PQ3nnlnO3eWVj2AjrWIy/wIRXJCHnppovMKY7RD8UChANN2l2w7ZU
mJ/GX+92IdBmqjP/IlAevaVk9jUr9yFQBm73ksONQXsn7C8FbgwZXNXeiKirCpgkU3BOXiE2IHKr
uExsBRKBOPbxwMFq7ng9I961DYk/bU96tB1xVtXSsvXQtbsdBVWt7BdaRcPDybwVhaRuJw/Cyucd
zFX9KEV0CF2y4wxJdmeoupB3oM7I1sUoqRIYEfHWhSOpOHeOchUBvcgC4FLNI5OF5hOKWooBMrUK
XqveKzX52Xw6bMrZpUrrVoQjHCluXhOj3kbzQeMftScYl+M1NmKf3Hzl42hL1sE8G2snBItv7PaF
xaKyUaNM9UiNMYVwx0ULz5a/ju1yDSOKH8iygN/QI9+2mWMs3SaL15LWQF3JsegQ3pfswfMEuEL2
10bDmcdWKgx3DiTa7g5dH1fIOJZSi6mcQQLfETQjtBraSwakLMQ8FiMMMUJEHDh7a+FNGTAbZSZh
oiWLM3/I5y3PkIPlcHj0ZnJg5o2vTLuvM/57QvAEiRyb+2GmIkc+KlUfissiOZdIbBDfF1ZGYpgL
4XpwPBZJ+SJOFKNVPQzDnSjjOAw/lE+r47ByBvid+RdUhMCfYjfXGFdqSkGYVReKF2uTZM2ifZfX
wl03+QRqdSMxIM+Nl6gCU0ne6ZbxgxhvVQEWdmp1V2btC7GHWho7qiuSv+imdmJF9QFXDOPoUYED
LNmkkCLFbjmHbZZp5Q+zyFPW+3orFR2R6Eo8lObPBKLy1kI0pAo33e5DiN8ZUJaI/UTOy+wX4V1U
t6xvmFdJBg8rQmTmcsveTaiVp8xtp3UuhKAbjdoiknotFyK5gEyuIDrjdGImigvGoQAtVhFExNib
LPkRj4D1EpLNVgTYaozjNaWxhL3LLA2R9tQi9isy0O8Oj7SFtA3vUtLH1teWYVeOC60f6HkUoODD
Y+o7qw5yautGCuVAVC+c3KkLoF5nVXDTWIMfEPYqTwukhOFVxJokT4E8HjRQ7fx4KaOeH8lvxF44
s82lr9dyLThxF3q2+jmH6H53MIngoRgaOg3KHESO/JXY0XRKc8czkrIjWYBYqfCciqI4dY37Hu28
Qvld6sL46IX1vWwXc+2vBf9Wk+bgaS4RqowDRruUXZmCHIGJIUgyJ+Go/EbatrCSz5mzqjwqO0YD
TfySKEn0xfweuF/A0l8jUDxrZPsShALVnRmuR+9VrktqjKlQuCXvlzoLHIYoqpZS1EgwNU+Kha3d
oMXadCI208ar0mO2sDvBtgat1RKCUlh7TuKd8gxkngLPkuJwLE5m43Y7VPOJ3voXDDOrcE7cYi1K
Lk4uWA3jWpDbXhPm3mVLQQUW+Gd8zwPN5U3oxAbh0NqOzAE703d+pnEbQOezTH1nYWUoC4kQ1QXR
FSt82dEEoaXmJ4wyYQUGnUR7KP+JdynymIN7yiMNWjic+fVQXYPaSBNRXjNPU56tMQ938hhYTdSi
OxPhsHTRkRktqK+EjDKfeHvcN5/h5ZsTVtqgfyDmJE5oaJlVbfmZYxBu6O82Ipx1PYnuqf3Ddjra
iHzDy7LCpCGR3PPgMPU8sLRur5MQ5kR9fo2Y0Zb1QFZnrpC7kil8kBvyEbG4EL7SHCK+nm/qEq4v
ST/BharnZ0pdbsK+Xcu/GaiytFXB9rDxDPey44qntZ/G5zLNvEsh+g2xzUfuza5D10n4Jlx8Ny7O
9bp6UkNnaQc0LPBumHGSE/+Ci8BeV8LVPPiKooC3n5je9SjxhfB6ZEciSpX2lFS/+U6cdXhlylh/
aVpICmDOUk+XUS4xLjXKnyl64493QlCpCq5G7D8k0OXqrOoaI0xQOvHtkybPeZesfesHordlnqcr
IemnsMXxROEPfg6Ew11PN7J0CzwhO1pjNz9CUATWDQ7KwObEmAHxlKkRYlhxyr6jqfEV240OGCbD
U+yLZGLLlOcgLGbio5KX2YONjzrl+EXfVbLYcEy5cgk2pfQ4utEVGpwrHThdos5f1SbCCI4GBvPz
nD9lmfG5x8jmqvmhXTtfhE6BCfNCLIMigtBh/iZwHcSTAf6Txig95PZORpmComk6XwtEUuBVIo9M
vvLuORz7NTx+vmfqoyCHF10P3kXFM05El+4b6LQ1BCwZD5tTBxEmX7gylviuhrT7gGoqKK3q6xs5
ptx/U4o5vAQzsgKbN0XWnYnOq6+JT/DC56nKw8eWhqnLIaWJMKsTsakQmiTyAciQOEqyWD4/tuQL
FPrLDtzd3Mi4EWWfcA603rrCmZunJeOWY4nWi4Oj10Y1NrO79SL/AFIAGUYiSGpOZwIsF05Sq5JR
INWpgwKKTis4I0iRWFYNyzyR7lvEMxs+yTVYNEogKgjTYT0U+TMnFLcEEc8yDDivJGl8IZqR2EJK
mBI/yXzEF+rCHbd+30BXvBbKOG0f+FOU2Usv0b6JXvzwhknh0rhfxwO7U0SfM05cm9WpGNPjHY9b
yQBplQo385tzcpXis0AtDYq5tErqoANkHT5J9+K6DUBZj3BU6c5He3WASoYgTI/Br79DL1zJTteB
6OD/pJYAO+xaPBrZIjAvkL1RyUj+EEIwY1llvDR9Eo61kxKo2Pxf5dETuZ4NKy1iXMRes+vC/ppL
Fg625BWyH7d4tavEfkMUPTFGZO/gL3ojuGopiJhlmy6k24iY/PNzzG2+DTwEUQplYIOlLUoloSoR
/UuREruEbmbHN1yU5Hbh2uvRan7k1RPllXUZJF+EmCFSkAz2HPIjAi+7If5CGFGl1f1k7YsMXxly
bg4oV0FmI2uTQ1xYmyC+ZDlcx68tTqIFzi8UHjqdPCWlfZ4El3Bc8vEkdeNVA2FGjHp6JXkqAdDY
GnQVhM1m4DHCfQJHLzOW6pBtczxxApuFPFoPUO2YlyBt4r2glFnCdDFgCfnraQI/lMIlXxkfYkzA
F5NqgXbwDvw423lfv3IpGjk4ByCX13QEFW+LJnSKmXUrLNVdOeQXPsmVY8RXNd77M3REGes/F9u6
+VokIDQfn/1YHkiiRe8gFWDrYPwPnfzt2bvQLtXEbtRdCzUN/xbfpzIkLQmQlgW7wmtWXqBfYwIu
0YZwy5CvwtkSW/V87k4VoBqz6JbVEkGn261tChTErknmnMDjlu1bM06NcTgTDU1nVReJk63UWbJG
8cOJz6UoKFnkwf2CGUjh9uM71N/VB4/uUH97h1oFpTqse3UnMZywScE0dD29kqZAByMXFk5hlfns
ejHVEKYZxR8BoOmeJwJNskRx82GpkQidZfrjCzyQcd4GWG9fwVEBs6v7EQNHLvDAalVeS6xik7jc
VvVdEF8Z3sFLiS2PxcEuqVH9FM5T9PlfXsdRPVrtLb1N7JEGj0RvUoxmCZM1nnjn0ONo/plhyfnJ
voBcJWPy/A6Tr0/6276vSfBENJ2ISyfypOXs21eGD9Y0tCat7KJUf+V8eDScMpXJRtaEuJ/ctrz/
d4//t5MdFS2bMe0H357UXRbXGy/xDhwNodRwYg3QQsaEpEVSmhch9KcdA96XkGWEYrtPEA1DxnzX
QLqOq6DuVDo49vBXcly/oAnWX30rXuh1eioTybQ3vH4ZoqKESz+bJIci+fuH8OclgDG+feJpgr9k
0+k8hBrzx4AYldmhjs0WQrWEDMBVPY2XRGMibn+/AgYRNLs1i8UhXiR2jcgBMdzgUg8xrkGFF1zF
bkAQHHvtQNlgXZdllMWEVYawRHRMn7xQQbTe3Qs+9rau0V0NQcXbeymGoWrdwKWZJ006RAFDTCXl
gy6o4aGcCu+2scjOlHs9aa7FLguxpwlWIdfC2iZfuLj/5VUdPeEo1sLJcn1159T1VxGRSw4hgnaJ
UrXAXEa+JTZspxG6BqrJWUE1AOU60dgIrZBHJ9LcsQT9+vjK/jLJgb/0r+d1tP60eN4HvWfJu/fw
GxRu0I20cRAMNhXvuUw0lsw/8WWtO++LFfvfhJlFqiD5NBdKySPqPXyTMPKxiQ4P/dAM9/TjK7X+
6sXCtnJAM2kLeoy1q5k+JWCG2k5sl/NwIFLFNqDv7j4+zV/Iq5iPv51HruM3VhcjqqF1FufBtkWi
z8FGNk13A4OYiIibDYL0QaZjuJVsyQtFWC5FLUlZRV8rfV7YZWzwxI8v7ViT8nO7tqiIGvSKMDTn
CM2dwiBFBp9pu5F2T4dOcQBdWH0EGUP3J51CDLC4OAoK1HM+Pv1fzqzfzn4UqqRGQMPWHLlfTZ7v
2MU3WQsI3qq0/vFzRn98vr8emv8+4XHXQZDkStcTbrd2x1uBEaRqL3oy6erTxij9Wa/77tU0sIad
4BvV65m0hWCZdyPxq8Y2zpuIhn4tIoHYg9UKYaxTP6MjHWv8j9+Me7TqeH7k9PocabuB9lAakY4Y
vkrlkthVRkmEDxIhdpXvCYep8Qh/83O/dXkDx2sfbHQLQJmiBWZIb4duPerZ5GuDtoOgiq8IzYwR
KkMzlm5ZkZJiflQuhaL08Xt6Dy6zg/12WusIRMjpBxy4es2w7OJ1mH6Z0/BCazaq9ezQRS0C4EHb
Awnnm02iPJfdplGUrVdFxJjpSoU13/vumiTrpE98itzgz/TZkywID+S5MsjRqIulwgBkmEk/Ldly
PIDMqK6+T6H+BJvw3k6sz6abXPe7x6kJhRoxIHTwowHfNGlRUIvSDuQJmf8y3opOXUk9REhuUuQq
iYWLvl9//EzfL3aY1UI3c0xQbUs/7sYzanqZqU3v7GwbpiLKBwEIWXo+PotEUm9v8C196WhXolqf
eHrtO7t2qmg7eKhr0jhNH+qvH5/oPQPmiCh1tMsYieH6bha4u75DV0zTDHZaeXrC6CHCidT5rA8g
PqTbT078npTCmVmXLNPUUcxixPF2TujqCMKotO5O86rnqlAvExSdKUFNFd9nbgJdj/KKlK4EXZE6
lJ1aoBHkgu3ZoapVRT2ehdqh2V5poeyGxHlAi1sbHLC/E4PwxFRfKdNlFA7coGxXVRIt08jrZGsY
dFW05EY2Y/ZrSY1QzmCQqEqNgn9KiTMxdDRmWFagjZCTy5kFRWYDpsrgNuorvHHYzO4FJeulcPmo
IhMpijqIc4gqKVKNeDm7tFLq6/0h9T0gldQ+SOGhmlxKxVpKF8LNF+sChpPct6Jlz+Ik1TnRSd5P
e/GqsL32TvRYZgHyZDd3bC4puLZiVfjVTfaJZN1V1YmqwE3Jo+NyFTX2xZBlLiYw7YXd3ki4IH5G
/Elpw9LzE0RXeOTwwpusktz8YGKm2VdUdOV26aG8Mlr/izi/KnN3QxA21ckXUWpJBw6mPm0IpKok
QqCK1UICSx5ByKqexzTVpspu4mR8GFJxTvTs3wSmc8UFeMF3YpSw7p758rOgJxGqxClFYJ7b2VnQ
HTxV5JCK8trpNIG14i85JTNuXfrXeIhQDubAFFJM1AeOF1yVJkhOdzlkVFA+HrYHdPxoZrqmqgEO
UXq3tWMuRYWoZRoTTdmBPqrtj3m4zct0ZWVS9BhYS2PsvWk/cj5RkHGjFzWYLgZKKUQmYqfLQ3I1
/UpMDqRi58E0lkqolFalpND3GEwOUWlsijFAvIqB/6F9kkvoK3o0iUln0/2q3SmMcekTbhnNmTu6
vWCqaUbvk2JI8WIZA6yCw/b10OZI7+/ywMfMxKTMl3/nuYmzMV/60v2SqDNtaj3ljOc1J3C31fN2
+mYM/ZWboavt3Y2gziDlDlwE7dypzAlNCIisE823XURGSp2VIWC5w7W8YMHUXXzmI0RMg53uQz3Y
lbP6OrbaNR3YNk5bfBEvTIH82IJzB3kKl2JTb5jKb5r2La8SKKSwTj5+cX8Rosnj8nSk4xY9KQ6B
wm/Ro2YqRgaXmC14QiMiqZFgvGy9vYnmAbm9bS/myBAZBDxDeRSfXMD7gsfbCzgKXxs9cs101AiT
9QM7TnTzeVVCpf3ezzOmL6ZQu3Qq+TMlx09O/n7benty2XB+u/sUMmxnTqq2I3BbDvojiSN23RWl
P/jghKVY4aP/+xkqi6Nznw+bsIV/nKmfXYqs629nEJdCXGFbDhkDlbW3l+K6RaqoqfszFprC/qDh
khoL5WbCQ3gOv0hvUvkVzPDzwOi4p57wGN5cw9He0ydzC9fO1nZiQ8VSJYxuIUVKHkFBSSAd4UFJ
C2QBKSmE8Yx+GUeKgIyHJr5dLahRa0kZn3nSwJPG+ocboUAzkN8SKAkZQKuwFqrop/sL8iQ3M+ht
a4EC6Jl34RjVBqddQUXFsgd7KXH3+TTRPXYxeHfLRyHoWGCgiisiMXuOTY6xgayMQ5qA4APop9z4
DO6QHFrG5LRshinOfVSKJz1/JaOb3Sd2lxUyTuH+yjv6eIwe+qEcD4zfEc2jCaJ7mV6jOtR3stzx
FiShsPFoc6F4otdmYhKtF6726sC5Z/Pt8xtrxLGms9ZSFoRHIq1BhH8v8NmIO/88POXxUB3wJ22g
fKvwzEf3RISdHE7ejqQCUzddilmdgCO+Qr8Kzi+MxcIu92N0AlcUQ7lhLVYsBTMGJ/wWg6JptjfN
GJ+U1CIHK1tRnWQd5LC/CEkCMoKpyKwS5ZE1P4m/0givVbJ4dgIRCgkhSi7hUL8F2+YgbMB91r9I
sZ6DdTyEOT6TPwe8E4XNT4tdsqdgwrjDO3TOrCp0AWMGf66Nn/o4WnfwdwVmBN2Mxpt5uvEQxiwG
dXw1IzfEhl677JJy8/EbNGXqHr/BQ0cHuIYIM47TYHLteMwKMAWiSjD+xZ/QpEDRgnwljX4t0j2A
/AOTnN6x3OJEQSPv5uupOW+zTR5FtN2saG7xCt4uARXzkx1ijM78TluIbkyaSME2QyBPncGhcuw/
iVcpC1mM4kKpF2G9mH4wz0REPmHqZn5aoMce7uN7PTZaL6IJu8GkwtUHHFZySAm5aMaR1lZ06NIo
AyzxCEGH9IeQdEego6Y/0AOkyTxtp5fTjIvVMMhHzXG6DydjWZXLrlR2rAjSfYYKGGgqDAQ6kwiq
xRJpKciwrBcZNEwKGUNCbqSD9FI8xwU59b3kKabSz1GFqNTqB537PNVCI2KtIqyXpexXQ015AaBy
xTVIoNgTHISAwpCUOQ/SKiAhkY00s0tNXJJaOtso1R40W6wCxMtIRr162U/NV9svf3AO4YOJ/M+K
8o2IrQVzEnp4ohobabI4D4hl5lp0c7+Ypi5cG3xdoF7hXhsAO7AWE0XdzorOq4bsI0ErdRMP1F3K
zdKYVIT70onZNQWDtALvk7KW+VcbtksXPwyMXdvWDq2Zf9szm6RVHHVmNAezu0gC7dqfsAwu9zZU
rUO4dWANIPcX6oskH/TbOBF5N/clUlCeP9yJcPKuxGSRt3ewCtMvp6Dc48d3kmnwaIiePNq5HhgV
iNGT6Zp3LJuB1LY5QkveUVm0BY/Lhzycb8s2WYXu+PzxzD3Iso5mrq2btKqizo225Phe1bAo/D6r
vF0ZAruaLBwwdIZ7LqBJsifQ3UgrTmQpk9DVimCyfUNcJQRZuGdTvqdKLWJ6eDfQvxgbjnaQwBzS
MVRxEU8u6KTDEXuKFHKV9r6o6WZ72QjYNO/z6oBpUJEhKDTD6cCYAwu26KgKm5QPyq44tj4I+Utv
AnQDllIcEHsbJrogYPBwokBHyU5NglhaeEucjKFB4lyhYyB9EGtAXmCoWRvCAyDqz9pe/gVoZPMc
Kc2i05EE4WgPs3szyY2Z5xglEzqJbGuFd0Ydn9lRseY6BbCjNzVzhP1ttjHUQMEj7PdPoQP9L7CD
t5dyVCSJpy4qQGe9nbjEy17BJBUTFrIvpMWVVsM4Ybk6eMTznqVqSXfq2P+uzjY5H0qDOc1RhsJw
NoJIxiJO72Jcp03puQvD2bBliRFzsg4bfikWADPIJinj39ZWjm9Kmt2XqvxEKDIePG7TlC+wULCv
JRdFvBBuW1SYiTPeZYO1qwzljF2QUOrAPTlwJ6WseFCfsRYxPgjJmH8ZxfpyuOlbFJswGmitWkVC
CNWlBQg/kQ2Hgp4YxIS6fYJsSXbkHgBFtiXXwpA+vNLwhKArumQtKfpUVlTizzFkGwlOPBv7cSrs
IP9SVxJwJdTgHkJU9PP73K5J5/A/ScZvsr/xgYi/kAV51Px1UFjhQhqlhwi3eeSWVu9FKs6KrqER
4yeCeXJ4WfiDrrvD3jEV6of0HioUV3w8UyhZBcRN4ZIYZvklVLRT0LmDqtMnzXX78Q6XeTWmUAKn
8HyEnSoB82D4h5bMKvxc4km6nQmPkUfiSXBDsx/sTEHYZfsk1aHVNYs+2YDQRvs9XCOusWOKSXsd
gO+1P5tnxqgvIwggffbV15xL05wvBsWlYFtuxdBejJ/YBnqMAlVehE4u3qjiIB7seqO+EHw0MQfp
xYVlxs2vb12KdkLQYOwP7izIpR5kPQ3NXFHc8mi8VDFWqhFtU9tBkbt3SqTNOJZPPYQY3hhDoQmy
B7Sg40IIpcx14UrICvKTSvEnUzH2v3RKdVePrALETXTeIAero8pYtj0Nevyiuqhs48X3vHur0FIi
Tvsht6aLxEswJy4ei8F+0Ir4UTgmtfVklDpiiIdGHz7Zcoz3CKur255N5CSLxzs9YTS0bV2UWnzb
q57UR5xMu/SQJNet8Sqcq3DOn3iITsyCTAAg4y4fzI3MlNYuL5g3eVaNAv5FMZum0a7LAmtFul4I
1gclVNJ0HlNbWzveV9UwBCbfi5dTAd+No4iTsIfywh39U6GAKK76mXbX/IubBNdSqd3SGECkwm8T
QH/SY1XXs+pW5DCRDi0xmuBOJUTH8Mw2EPcUJ7N4U7SbY30QapaUO8y5v1JDG/14KaTDUmO2yUI/
hNU3EYqoIR2OMf5f1WmXYE1AUUSmbKHo547WB8syopoifJq4xGdlIjKjvqW5fkiGRlGNRUOfzEvx
chTWMA9f+lzQFuTMSODsIjOOFzZmUh0d9BZlyTQTq5DDNvwfz+N/Bi/Fzc8Nt/nnf/Hv5wKsmKfZ
Hv3zn3dFxn//JZ/519+8/cQ/Ny/F1T57aY7/6M1nOO6v86727f7NP9Z5G7XTl+6lnnYvTZe2h+Nz
hfKX/91f/u3lcBS8bF7+8cczeU8rR4Pelv/x61dnP/7xhyaYxH/8fvxfv5Qb+McfZ026/9syrCMI
i/vm3Qdf9k3LMVTr79AORPausqkAyf/xt+Hlz9+Aqbg0fTY0fmuTkORF3Yb/+EPR1L+b8HaYSzoI
gUuTyz/+1hTdn79DwiC9o0wVCYhLKvrnJb55Sf9+aX/Lu+ymiPK2+ccfuhzq97yHfdbGSVoVQ0KQ
ASi5b0e05lv2ECW6dlo5xrPTluvGkEi3W+p5fNYpl7V/3fTsD1a6VaruyzwF2zTosRDZBwW716ur
5zS4Abrwpw0UIywZfPasaqXTxYpuxq8pe2zjlouu3+vUekO4ffs5ZIOewxW6D1zjv4/F2Ti8VBDo
s4T8o81XNZU6cwSacZZjsi/05LQilaitczPYzi46vNpY6tiHOeazgKSO+kNx2OZN6yoE1qmzGOoN
zgJKQhdQkt6rwRmX8XzR29VFfUZXuNdwVs+jID3NkgFiRHnqeglWWOVVgxVioH5RN72x0oIbL7pX
869OUSxS9SGlA9ZpmyRnVfysPnr5fI+ty6kdehdQeNdOc+fF/hK91SIcrVWcpSsF5XjgFlhp9md2
bK8wnQRkQ4FSPcXAuVFZbLuMyt3KNrN1g0RTsffVtA2mO9NRzswCHm2waTDWrqpxg952PceYeezh
69jql97Ul04yw2Ble2xMWrfNa3d4ULtv2JVvjKzcDkGw6psas67HJvVWLRBC3UcUT5O1SedB5TRi
P6aV+7KsKSmYVP/LDL8m+MG5uaj4foiQQW2LKl6q3bjxwqWXVRj0VV9tr9ykSroy3eTST+0Hn6RW
2kB2TUvrPGXejP3eUIJN1lhXCfbeBP5rPajvM7pwa5VxZfXxZkrH8yZqr3PDWeR2vx9i43bOoyuY
648mxEBD3/vpd0ONrgLdewEKfG4SO2Zbrm7K+BqHVNi1NA/Fs2uGGUtBGjewVeMOy87FPs8Oo4ey
HM+i8VXX1sUcLeLJX/pN8iMeCSJQWtBbivPGq7kF3MgyTILdRdw5i6HaalW0CD3vzEnO5qB6sLNh
3RnWqlG8c63BckznosmFO5qi4Y6Z7Pv8tSL3VdpikxuPBp3j+lLb6Em6KunwqrPattFGy9eNa9+q
IBtTT0E9FVf2L5MTXTbF1z4hw0pCat0Bw8XJzzKr335VTR+j4rV2E0zxdSzRW/boWOl31W22p2aT
3TniwDJl2m2mKzjOm+re0bt6gaVlRmEhJH23npvQwHYh8O5wU1bMqyRP4HROEU6fyGJsaiz0uKGp
ZKPSs9NqT1OjuOt1df3/ZHPY4qddNMVre7w7vNlQ/n/aQgQ5/L9vIdt9V0fPUfFm85CP/Nw8bOPv
lmpQ+Wd1hiGCQu3PzcOy/46CgP1Bw6zE0QEh32wehuEIOkmV2jBRvf1789DVv1s6HQM8nSI2JhNQ
Cv4Hm4d5VEfScSii67GmW56NVQR73Nu9oxgqwxpT1lZtqL5G7XBjOM7ONELaPDb0NZ4j7HsqrYKJ
6cWLHidpI6++2BT8NkVN7Kor8atnw+4xzEWpf3fcFuUQdvwaIXjrzw0eueZSxfhwoZfudeDvtak6
RTqytem4MNXGKnTwQ3OzXQk6uShHXV12SbjHzyNhAahWScU+kwISIr9PIWn0LtoqE+gwTNZjY582
tNteGxUWI50+r32hwxcEZb+90V877u877AFV/608cXhItmryItlhHUM9IjKkSmGNcQixZDyZas2m
SptG1IUw6a5ox+gPy9CO7wq1W3X0swvnAK6sfaXN6OfmQTuru/jCmKLtZOnFFWSvrZrXZw0Y4XAI
Qkd7ZedY7s1UXIZkvPUJGQGi/fMowuzdd/JLQsdNh3jKnZPnLI3uirA5+fgOj+EpDPhsvAqlYgDV
mMF1BND4VjRWhpmWq8B3HyKvuaK8sFQje0Xug7yDPol1dwIK+93I2w1FmtvhsxrQMeNZLsFyYHGJ
GYFtqQfA/rd6FxihO4aBA3ARjvS3Tk8b3z21Snv/ohcNoBHO4npPJ6l6rbN4fnz/x65+h5N7gj/I
7aMxOLr/HJSEvN0tV7GPIcWsLdRoq85PempD5miW9nSf+SYQZLXy0O4FQb2cFRxX1BrPSxRj4V3W
Nni7w5Jz9BOLNnZOWZ5Yw86pJswnE+pZxa3qzAv6SkoD5SL8zKz3iJPy8wZclgoms0YJSGrjvz29
YLJjepAFFaWT51qDCQdZ9iowI8pUPeSEJKhOLX1aOPW8mZBvds2zCwLa6wQDkAcaY1zoQP++PwqJ
ZTEXwXnwXFjuV3U4GZThvGvmm8JhYsfinTP5m2zWb6PR+lp5n5HPjzkhOqUrG46Lxctgsunu0ZKU
+1YZTWnXrszc3uqOcp+36IsjC5a+tp8M/VTp1D2tI14b2/wkA34/D3BWhmPlOQ6UW5qzHI0DfW4K
jWytWyHMtVBeG49hoi4Lo4ypuaYnHoyA9OTSCYdNm3vVYqyU/mcS9iYH+32x+ekd9ftqw02z5nsO
NTzTQYR9RD2eQ2U0WdFYTSINJzRCExbpNXvFswfXwdEfm8x4VLp+WPSDfeNVU4zKCJV/p9Aj05sM
+l/q7SLr+4JFN6NIXhGFKpdKNZ50FlF3nVnpElUDls3wFzT7eTb8aNW08fdA8/tFUk8RbWQ5attk
NGs/tdpQpZAT0bShZkQPIa1i0gQmFzST8Yn+gtjObgHPOLJqP5sevK7JbZa03gJATbtdQPYw0U/S
1saZpiQnIz1oYYxaa6s3H1sHyHvcTpnxEAzJndZHeF/FF1mhP7aTeUomc6o25ndWznC+ant3q5Ta
IxowkRxcF167g2H6jBHrA0WT59iL7gIrPp/8W7cxHka/3wVB0NH0pjo10iBejf6+6h14b3OzJJ+T
Lp35TatsMDYiMh6+Vhy4rMd2YSbGo+/QpEXvwKyNvTMkQBA0YS0yaWpzQivQTVNRNkqRpK+63F4h
xl56k/UclN5Zbk7FYigUaU5/GtXp3aDxJiGh7KBLnxkOdZGBv8gs97Yqf4Sps8orYCkrof9jdBGq
3n2oNtTyaJtQW9sewtyIy7L838T645hap0FgPKb+COq2ynOY01lgPGBonS6zgAcXVGD6u7jm93YS
1YtEnmazHA3l29BneHRSWixU/L0sNXp158hd6Oa0Hozkqnad+7izHppElWZpCDNqrlPlM2mf/cA3
1/bbXZ0wN7KqZdMOAIki47Sg0pGoXbEIrDI5jTTtkXYZXWmel9U4nWHVvwns/iYNcfYzs+C1t9hQ
RoJaP1MfC1N7tBIIQrMpaIRhXuXKMs5Ya2BO0lwrNPZTob40BQnAALQ26/3OAfCyG1qJRiEnPdyj
FZMbGcqFW+oby44uSFTCRae4Z2Q4d+VoITGnRGJfMeAffDs+a0r1xE60c7tTWyqpPJG2s57xgF4m
WRYuKj28SCfkgYrPXNcHvmnCV1b2V8Cix9mmvBhYYIVQVeAzFcjHMCd4dS2W+2jQVlmBbahZ30Y6
x+pnei9AErqmC/hFMrV0MosfgoBOZjR4qlT3bAriHiF0ES5wWFsrRo8LY1AiTRyLywBE3409kjJw
iEY7NTMm4qCZJW7Y5aJt1T3+4Gi2aTuiXKeqvzKa8syvOG2nUAxWbCrpBnJBV32GKmstwmGEg2Yk
GCyF+GuX+t7tuPqmTM+HWuxYJPcKjU2QOtVq7Et/o6vZagjGAnL1uTe59SIqwotWhTfqB979EPTR
ki71zOIvqLCeR7O9LCLY3/qgboZO39suCWionHIl3UqbBrSvTrKITO/cCJN57WRkcUaXOcvMXMbh
uLK19ilUxw6Yz9z7NXZYbaxe9cYj3rb0CR1fvJEecxmP1DRpFlcjyzMee7QS9P8d02WT6FeFv7FT
55k9gqbBjYNk0l3lZMeBhd8e3rDtXtcoz+cW7V8ac190yWbu1S+Rbz5WKRMNyWzemBfhyLiflegi
r5/b0d5VMw9rDLGQ14mHzOcyRBJhWt1pGjkwkga6z/tdu+M6bwGo+yW59zaOxiubkl2g2jCvVQD4
gGRfh3AbxyFrNl5T1eATtbrmmR+y+qr1jmReDCIv7Y59TzHXE4p0u1a2laSro/+qBQo05yhY+Xra
4IQZPyGeWAVVxlQolbNON7eGG1qLNA1rKgBU531rnWtcp6sssxEXSjovY7Rp5xQPWut8JMsgejef
vbqYaZddVTSUzL6nLrfv+zG+4BF4flmyJcjWk2XmY9Ab/qpJqx9ttrPax0HXzjjitet0A3YJQ8xj
sx5gzm4L7c7Oukvdya+rxL0fIx4S3a4eLHu8mLRw048e7QWYqkaGe3tTmzi/DBPVDc1YBemMR0Hh
f4Oohh6+8O7zhksyrO7WjOOT3AiV5YCfAqJdKkZxXiy0OOlxiOsvRxg2GHPGXyPHuzXL9KbwhxUV
f2DBHKUt0kpaCjrd7cdh5DH+RugC78DGexLfJxu/TMm2fovCvGroPMgN7WoI07va66KlE5psvjqS
fH2j9zTRCbDLV5np3ngdm/MVVCFRvN2lLKehY+w/vqBj0YJcEO6ACBfIMV3H0Y7imSnpohKWZLvq
fP0x66ZFmBinjkdod2U0VkRLa40+aKyOc2M+uqWbLnRvkblOw4vPjaU/8z6TKb9WtVy2DXqlp/g+
ZBUL48dXiriRZ/Mm7CEDJQFxsT5D4mV7RxGsbbmJGXamtxrMYV1jxpoidNWN+Lw1ue4IvFSz8XYb
olO8mm87Zdo6Cc2hM/06a8oHrcsZgS4RWnxl1ohO2shY01EKIieFF+pwjtGz7rZfLbeHCqpuw6I+
1ym41Ym7+j/cnceS3EgSpp8IY9DimgBSlmIpVvECI0sgAhoBjaffD5zdtW5ylm2ztqe9NbuNnUgk
EO7++y+mEWBs0nFpLUPVYzdCjPOILd8ypd9Td34yrUdbdAsycXHl1cNZn3r+0Dmva0ZVCw7aaH04
M4eReB2qyYEWOe+FNd8MVrAzmmA3+ude+wFjg/v9JdX8W0UYAzXjkqhyJ5i1k4axmRi82k0vypw/
R93fpyYYXu66r1ojvzVmWca9b9NsiRBY9WEUw1sxbu7I0N19eRp7tEJb07bAlh8jkqROWibZV4+C
pZ9xmVqeMdUeAxbQDRONkbu3dlvjQ05KXLHstRkbg+EtSIovpquxnxVXzfSk29at2xTUE39X9o99
L/dBU73LvPoytNW9nTshiePXw0ZgTKHprk+cycdE+96pMUy8GXUzBk+lwUrcPZUnWlm9Mvciya5c
R7vWreUzqJIxXC0L8+PQTSjCfj7uEuU8porin42+pNDPN9lkfLFasjYVvz+QiYw8P722qLTtwnTV
5+dKwZIrEeIFzsnP3820aXaE0UIuXdqdmQ8/fKs5t/16GOv+rrKHTW+6I4byem6zq2Dub7rJec3X
9YtZ0i5wShkte5ppCTy2kOOJ8Af5707///W65f8/RG2jf/yfEbWb4WNkK/O9+HivK8mB9+9Nz891
zvY3/+dWxvX/hWchKQueyVnC0vJ/AWtY/v3LYQuik27qM0BtM9z/3soE//rpPcaAryNtY7j8C7Bm
/ovdJ38P1edmIexZ/w2w9uvJ67Nd1NnvGHhLWRjBer9McdgGBzamTPIxSylHqjTCRS/6MG2qOeqD
9r4UAodc3oK8djCEqFcvKqdUQ9HaO5sKsIksx3oQwvlIE8c69SPcjQaazE530+DQ684/QCC/secw
pnJZWAG8IKNDY/tL7erbwlDLUuSPi+dAbzd8POa2Q2+dacVT2XbRbMRVKq2rNNEPSpNT1Po6dCsD
orZGXxgK3SIYa8rPrdIOg7D4B7IvDqIKIo/t/akoqx4wkB2o7nVfE0RBC6ePleKfPUyFd5ja9kt/
0OZlicoMegd1wqIVTegSWnUYGUfPSkN5MBYjJP0Kr4GOmfeAM/fFUXZwP3c4ev7l0fsP0N9v5oXc
FV8HmQJVQT/1GyplwmjjqsvqUQRPqp6Py9B/nYLiahlxG1M+FvWJGuiqMkhmSZvssb60T0Ffv3Pk
NCeHOAOtMM86MSzPcl6fVT8JGnc7uPz5On/banNtQJNIAlz6DriPv1RPWXeVwtOpfiQdiRReZUY0
KOdyDY5WWtP0SsxVh0DDfMk+tyLp94m1mFFNLCyyzDt6dxf2xGFpmWucMb0Ww9C8MhCGXd8apzJP
9Z03wxBBDPJikcwIbvFFtNNxZWHRW7CoAZfeUSfg6DG6XVhkDqewXcW+KMUenjcRrMUzvV4Wadly
gGs7xHVVvgwFaJioHDNMcF8NsR9tefqHatmIfnR3f75Jv0mqt5uE6gf/cgxBCWf5pRvKWw8YU1vq
R4wTrePMaRDCggpOU0tmZYZHnMiKeAIYwzTx0/MaCxA8/1SD8PAa6tPoz5fzG0WKy+EIo7HZUjkA
qjcG4F+6RYtmZzaKoX1cy/K7xZ06wDz1gB4B1rVlXoFvpE0x43favO5EJ3jOKjoDuXbAzN1OeaWG
x3dRID2p5W2DEwE2LDQJmruk+HLUT70i7FT54kZoiXNWQXpfZe95iXVIO6xPuTMdZFJ3sGSqPJYz
oDoMhv2q6IX+/F1/Npp/6e62d8fwOAx1C0kg/d0vEPqQlAUtjFCPNHCQ8cTzILLvaUqZHfYV7ww/
eomipolrL4mD1L2uGCEXB95zPTY2WZqI/Lvh889X9ZuS9OdV+cbP9YtnG7/KM1d7QmOjLepR11xr
16shIlcjHkbzYvbjCCqS34zttDVIB61I6l2Q3RaeetZBiBwiTirzRQyVZKCV3pb75YXZvHShKFM7
DvI8zryp202O8Q83Ew7DXztl7iWeIFsgCBXAdL2fbv1/eW5IVB0ISuq9R/pW6gFMlYPc9OsavhT/
8Mpsh/7ffzaM/QK6cYSO7D5+fWNMOzGbNJB8lM3tSNJvUwNUnNX+E7X5bm7ttzKw/lsL5O37gb7Z
VkAB32KU/v5eGKO3iDpTHjt0+T5MwReQAyxv3hdZ+ZiHra9/fgq2t/7X7+jYcMZhcpAb8OviYZlw
kq+Dme+oFBEM9g7GWt+M2a6s3H88grZz+LcPczxi10F5TePXVZI22sBi7ug9ZokDbdd1VEjwBH26
nh1YTjAX+jWUaDs76ngD7L3gJre/u7P3D9X+P31n1EYg3Pyywb/p5X95hPKilUNpzP6jdFnwyHy6
CgpD7BohH/JO/4cPM34KjH/91oGDnTWFyeZG//L2a27l2n0lg0e9AIphw91fpqKHYlEvL6NWg/eR
136S42Lv2H5PkdCY92p7eRx5L09t3l0ydoN7Xa+vpWhs+OKxU+ucXTn5BeJq5OiJKh10fijWt6BZ
uhOpl2dZGHe+C1HAnbXuqPz8pMrB2ufjLA8kJIMemlUOlkY6AmFDbSTkNvJ1Gd2HtCNLH45eZUOm
qaFmoJsotLKN0vFbWvsku+k2CQ4WgGUldfIEzZMM8m3L6a637WI54eRevNIyY9tYgAKt+miJPqAZ
mB7toAXbaPMCtj1JD7gSRW7vfoEmNO37AFZ7qqjCNeyOeoE+6WlEkEgDVf36bV2T20H63dGZJTxn
t4weO1fKV6L/ngNRkQa2GgQNFIhVa5vs+PpS9JSzAu/fZFEfmlwZ5/tpPNj+KR8snb1UwW5Nl3wX
+zDnG+BTS5yb7mSV4y2Xdp9ODjOmlbnB6qdajosFrWaStkXzquEY7slodoS9Z57cVk513M+yOwDX
NImd3XZzfaYHava+3t7VpCYQGbniW6vX/XEthufGj9Iyee60tLmuguw8TEn9xe3Uc5kO9jHxvfGg
2doTTWd7Ky11L1yDoXAYSCUP8JzM8kI/0LnVcVrQYCsw330wuf6uEBoChPqtMFOEfQvhZcJfizBI
SHYxsur45wPkZ/jB3x9vFFqQ9G3axK1X/KXXTwdlOqg9MSg1WQq5yyx3s8puEs+kFEv9GHBlu86A
/2stKou9HIWWT+eviiE0VkBZaeN5XKY0Rw5Qoe0LjG2Duz9f5e8TCXtNDhyLg5wWn7P178eqyMpl
mhTy5gFhCO710w/Xzg5FZUwhaiUZ96sLyJZ8WanV2AGk7t7yrL3nKYsttGaEjqadhGzOZjARqzG1
dI6J9p4iIRxS8X9zS7Ft900EAebvi7i81R2GviF7cjoR6e4UVzqJmqu8C7aQwcbCic1q34OxfEWn
D3MICCOdQth2epiI4jCh9QmrYVB7X7WkWP9DBf4PjQP3Em8UBlDHphj/ci/TLf83W93sqTfkp9sY
bgyzTuEliH/ViMNEVw0/lskDz9CTi8oDMqErQNws1m2nxUywTMNJoOmSOq4BAuZPhdsyHq+JhPzk
y0jpQKKeYUdmB5j65wfhN+9OrDNMR+cxpfOk6DnW3x+EqQhqwfmoniyDrmFGvRbXkHAxWPeixVr6
S9pBjR1nxzkM5iVIa3Us/SmIGw2u7zCVka0NET3PW+Ao1mFCsIAcBhesyX21zeKM7JuSssxwuQoA
9A6bS81Yxp0XGAfPqIybPunz0OzmJNIb+WlYcARVy5YjsU61a3w3X6pltllSmA7rdvYgaOCLAlPD
3n6anATa9KLFuVU/ZaMBrDPIw59vkEF0ym9lmlsEawddA0kjoAh/v0WrU/ol9Bv1JOS3ZF384+S4
x2ZCA8cm/7ljCrxxrPoWgj9Y7nLvj66+y+ZCQGkMTTGW8WwVw37tx+ZUjYciVdc1GD0MdO+M4ZB/
TvL2KxurBoqkUV9KeaSMBIds4oU03eXDNvfFMK9fIFOPHWSBesAGaDCbz7SHDJzOVkpgPWn2jck2
ZUZ6+PNPiL37XmMbI7riWDjbXthxZBzUbrczTFHH89AbYS0SGzlbXEmt439Fv9sPrsZ4rb8lvuTg
dnEuhOQIWInShG2nvx7xKvTxdr6k1ZW1jIizH8fFYuXQ5eOeR+MyFk4CLFDeVYbmnbTZ/KEPJirK
pgRp7LNDblotnq/Dpe3T4aQyrQ2V1Xrn0k7OpgAuT53L5GKAKerWj3x/QZQ2U6XNakjC2kOYNjRL
8lLWKYi61L0Df4JEjaOs0d1XhjscGrP9PqdzfiWboAzdyfyaqmW8GgIYm4E/t0gdlbpafbli9J8g
i83meTdbSoRexr5Ra33IERUZ2cpEndl4FXZWavxhiDm/XmR/UDnaeDdb20M/eIrK474zcRf7ZnQe
ZgUjqZa9xIrQjkuVYh04WJ+db37NWRbfssxCq54iJYPawDynIdUz/B/Y6k67IR+RTY6NFlpovWI9
QZCuDctjMfaH2V2iVBvmKGk7P2p7/XWzfsqdIblm04VPxtpfqmZ8Tx2HiWrLSFkgqaQ5DN3UAcpv
pfvFK1p1qZ1x5jkR96VLtkqCEehs4hAE2iRN/z2grbeyvo0G9A4rxw2E445x3zfxW0BdaprQeJWe
EShv9Odhxd2xdXu8iWv/hpztx8zX3xOjd6+ahLCLxiQXzCxwAc6G6eIGS3/bOVnEhiKPYbKn96Q8
QNusUA9Y9YvQ32g05l0ndbKi6A0h5PsRU8+VP6AJyLSmObZidQ5B25ZxKoZ3KtWPaXXGqEyr7016
7WeHwTAh8dK3EH9evFaiZClWrWdoomkoMztUDGpxsd6XgynD1Amq82xaTyYN6UEJpAxF8uHIAKfz
NdOxqchlBKCPtCyQRPMtQPSJyopDM/Efymbx9slCTcoUxv9ukmGMhhDD4W0KMU6Xh1w3P+Z8KDGq
sTdsBdruqnftYSh9lpOVG8S8QFCAqnoiuNgeQ9vU0qO2+hYBxGawzwtLHsaVVb6feTuv6JIrvdn8
3XPz4M74sGUjqRNM/i/K8efz4n6UQi/imXcmzAZqHW0qeQ6I3Fg5kaV6txqQ1WQlIAgvxY2bmkPY
aLzdzrbdbtC4nBZAjqaYLsKDiiq88taamut0XAj9tersNLuYjTadOKyrMo6NbV0z86L7yVfjsdbu
7So3QzN3zTjIWuOmJTD8uSq6KWq6ZI31qnzwjQaVnuYPrAG8k9RUdqyTrg2T2h6PsBmQFGmBfzPD
WsnHD0wkl0fQ3R8VpIRzZ3txNSZonEsRsoHEnsTHCm104IyPVRGPsrwrhafd6U3/PRXVjE+dcqI1
c2AWr4wTLOAOZWP4e7uFP2B81PWcHagkVcjk78PZqo1Ym1DaN4vTRcpBw62J/E20pnM9uzKcVh6u
IlPtCdM4+Iw0UbGiYrC78ee49IxnrGTSUwIx5xCMXhuKurqr8Sm7XRMVrXlmXhCx3BrD9F1CLXYC
bc9SuzljAHD0veKBLHH9aNQNh6HnkDc9lpfEYm80tWx6xsb9Mlna5zwUFluSIKQTYRMzNF00NSj4
A4+wAfIl2KE/pU0PrkWwgBiy9nlcfNamhnY9FQhydFRgoivfpqwU58LVb3AumVgNPdVj7AWtOhWc
auzYpid/0bCXhc4Zofyxu10hbQxudXTwjYeusj5mk+McF4ON2TKpnTa74pJbwt3pZBvHmTl1tzQU
z6vZd5HuzF3YcnrcrVsJGo9t4vovpasxWies4zXPnfemDxAussm8jNrA3yWVjnLchO3iuuHQj1po
d9B3zBb92MyPjtMhYSqjJS6Av+nJ1tUN2OGbOSucbBVuJqsXNNj2q+xgVVZ7neozGLaNrzURCtdT
O9355ow7tZDek45fbO+cJks4D5VxP+SggmYKgcGUy9cxwEi+a1ikocS1odkg5utnH05DpodFLfTr
zHNfglq/LvRhfs7anqwV2P2en2T7Xqf88eZ9dbruG5tBTohG3YpenD1ohseZAC6+9LAeSUMxj366
BlEJ6pfmgv6/4eftcusg/QQSPZScsGsR+7RsqXZuOhGUmTAOZptjSwKfj9V2cUqdr2lDIoVmtLt+
NtsjbodvAqcsTs7xHXBu2QfrjOePgsieFbU88YzCz1JdEDuTwbbR2Y1sLPit0/HoqlLb53DQo4kz
ioMtnaIhsDid60/c5tyDJAiERUzJQ+DsNMvJdzWJnTt9tC0WmbBH2OXufG18+mLzG0YpIXnMzwuJ
gwQ7wC7wmDBMGyqn5eCKVK1XAPloUzPPCEcXV3MryEywOO2R6HE3HMcpixTXFI7D+JXDOY2wAkOz
NwxBrHpQE39GKQT0ZgaLceVNUNWGbfvo95D48NI6BGkTO1vRkrr4kWfWTs/lg5EFLjcaBkQmW9LZ
7TTCfayOx0m7GucW3kOSPARTf5BzzisN86Vesu8TkQ27rvceyKCGgsd0i9kdO8a64VUdmfVXt8IW
Wj/6zAg7x6iutTV5bOtruxffbZ8gOYMcNJ4gPkCeOtN5WLP8rtSDg85kThPSLqHqqtdgbD6b3rxf
jZzUaGmwI9IfCjkKWplxOSx9+7VY9NjXNtacdj3MxhAxk0ABK1wtCiztGDw6XbrG65Dxs2opzXXK
3V6K9FVI+EZWXUZDaoBjSGc8s05hjDLME69Vd/H8+hCU3Td2b6/t7GPYbIlbXZuYCAzxo06+MwI4
p0UUUWIH064xtPY42cOTNg3TXYUcIWb6OQ2dRjA5Z0k5ok3onbqL2sxpYk/yr/Gj2XlClqE+1s4u
6ZLrn8fUiK4ROaltnZqy4PlixVzOpUnIGDS3DmIqK+Cs4z0guJfjFpeHUQabPodGMwnbSqNlTg1S
k8Z4qMDQk1Vbd4o+GJudDAMNT8S1M2DMkIZ1rU1Rb7IHsetaxh4qqkPO/bXc0ToVY8D/u8+QmmSy
vOpGW5NkP3jYVCG0QJwsVnqk0tsVMGDXmuqS2JZiRSebXRUY59rLH2hAEFBtb6yOYdxR4A3Bmezd
pUkU+JkT123+jrVCF7muhBu1EeoT01QYnPvXzdS3l0ETV8aAdbJf6Fu2DvnVhV8FB6+c2Zi0Tsxk
4US6muHkYn1xUVb/1V4DfUsf/4EwivmpMLp9sJG20OAOdC4wKOoi7jtt2blTUsVBUX2ufWcRb/G1
9b0u1mcuamTymNP+ULaNdkb1iNUx1aiCmWG0hNmMee4+A5rurDUJfXLkI0kiwX5qzDtjtbJ9QV94
V/UTeiR6gGBD7/160C62nF7ttvUurbt8Uy2BM1qt1M6q82oP49w+tCWuain9uTMM/fWUw6aeFw7w
vq9F6Mx0YDBaHVjpar6ySeJwtzFkbklVLuB7pGXpsql5c1IYq8rPvpap9zLrA+QhXoJTow8cDHNK
W9bwc3UDhCOvwhwNHU1YKB4oL+OhXvCoEIGIHSG3w2iBCdDcVsAn2CXU5oVvujkkxGwNp3PGHczX
ognnilG4DboY/umB5EhwNk5HwrROJrrWet3oGbD5HNRVtdubUSY7Pk7rPvFxEftyIa7YaR+yzROg
zoNntxTfp0Ldt7XEkqRWodVQwj1EQX1jISwvseCm5Qq9XrxrGlfuBBQNFoTf4ZdTEbB9c9wtaKTb
I0PISIjo153rqThrxaHMVfqcZPkDzEh3EOaeQiYOTt3zDVSJ250Ov8LHPxSOhxuVipuqlQX1fA4Q
6Xv5vQCeID8p/2FI8ea2cMP09IEdIcNrOqDJYFSyAo0Oifwlru5AtAGO+QV9aJMMkMuK2meJO6g4
RbcY+QctQ0EmB6w9ICuB3n1bq3RGO4GZqq8e19R/dMR6KdcMKNeTJp5yyUNbdY9TUKNC9Pn1hJEt
u7bv1M7DcDPi5b2qRHM113mJY03nRYWhkYy6vcMe7C+CAc0QkPnHQDzxiaHUQkDWHLzVuWY8ySKz
vwmW9YfM8wfNHl5mdyBgA1FhPoE19exkSMbV21Pfpy+iN+6NFB79HOAt4hYVp1eBL0/VdFdiUelO
Lom4bSwi5rmKhBjAdtJDWzO+FqnlHNzUf8q9YEUTALBh5s7F72air5vpgeL1rtiFhBtlijjM+tHM
uEU6o9CuHatr1SU/CONtEP7lVVRkwzMA9f2SsEiVllbvcn/QCbHXHu3EO5ZD8FkvNI9K+JtA06U1
FiTWAzET7ZsGV37NWKF7vXMhJOk0NQNYLwSHsO031A9AWoOKGP0EgzZ2d94GbewPP8oJVFPTF3iD
FXlD6VQ2+yUqlqW+KuXyjdS5iLUiBRGJG579WuilZntuvK80HOtBGx7TSXxzHUhATLPGwdbzV1kx
CIy1PdCn3FhLx9OHg1CeNvZOLT3jMRhBCAjfX9qcUCHTCJtcc85u4sHdltZekF53SMzZxqLXvLj1
+MMs+m/wG7Ao2FRGwHoXvr951ZTVka0rNRehnWssy63qVyuycpkikmD1GBjaFNojrYht5G/TULhR
ZuA36zRBcsl14g+y7FNatgM22rEjcOF4a8ziOsdLXtXuvmXgbBIKF0j6D+i+F7tUeuij4TxgLmJL
+1E064d+1JpuuFvWCiigCF5sBMtx40+KU1Xmp8zV7rK0c86TGXxdPCs2gkSnr/90zbK+GXvmZPJJ
gwuUacz/0JtnG+WcJLWrxWPOazpQ07ari1PjjBYpRfqj3VrVUffHB1V07zWU1kNhl+9DENnoB19c
Zx1w34farSUEIIgpGr2g2OEVMoUkroNLmto3xEmRo5CnTpl/SjhLCRlkdNK1VwNnRtIOqclz+kOV
/oscDYwcrTckr9c2TdrFH2AnFPC2jLo39gUpt9G6LudAQvp1bDpgs1aEF3ku9AMXqIlUtP08Yrnc
L6Z70ddrlww9heI4J+AoF5R211+zuxZ1WtXRvKbjerMmNOlFbRwLqGhxv6EsqsDMInHIug6MkURH
5vGe8fCmaCfI9y2UXHPMh5BMgogby6RHU1QOMnK2Al4N7jMCgG33OeKwYXxNs+CuE/A/5nbVQn/D
cH0Fpb6rtrQYYZfHqVGRho9b5Jiq3y/J/DqLtTikbIeiSuM5EH7SYfbt44UrMLst+4qZP39V7rwR
5sJtEoHmRltdWfTQGRgL7HmSZwxzJaykdWmwFSJro/8BHLQVvGozGEFrZ9AvzeSPzTp1fcWmHwcR
3AmsHuqmsywxSgJekw7wUGJkc+/2en4QGQvvpGbQxvDoUnrX7tYOpYH2YszacDZRbYTVmD2AHNkH
eNRdWYw4CxVnu84eVaZb8eolj1k+iajycMpK0cfu5gUrRqsbTkuJY7iG67tukDvmCO9x1sXMxLlC
wVgN64qNjYjQFbMbwxhC7yJjSG5qlmHZ9WoyRpJ/3e7KGgkVKmMvMvOK7nc56jpp80tdvDaAOMtI
blmq51stkTjKdHdJx1U3Kv1SW2M0BsFH0QqdZ0DtF/wZjAyqu6lIEy69Lj8Ws3d2OXjDrA2+2+Vc
HPCDijhuGf9TfqLBvu5WE3iM4JDrIR/ukvaw6OZpnF1sDnjJ0cRfCkwtG10/5BXDswjML9pQREbb
PSeqRvjoE2uDlSZFVd4kjhfKgASMn4ew1r3qtg/E+hXspLz2tOVuaDUABlvtJzuAgKDdV0sWJuR+
Nf6LsFZrV0JPgpLTZodsiGBy7/PM4ZYsc2zB3t11ucfEPo0XO8dYj8QSDoPV/2JIKOilyuxT7ib3
tuXc+sl4JoJTC+fOeFutIsPIzZRRayznHL0MNaCAPD98s/yREq4JIuRUGhLF3MYmypiraWQ5Q91F
TzD3453GhjPkNYgmzdIP9TCy3t4KQekSzGJ7mbrBWv6zdEcAsbboY81c6F2oVjEo1+bPKj5KntWw
EGTtNZZOp6p0DYdT/E+y0byubGxC8kXLGecscJEMs5p1WyzrmuzhyiScXBMoz+opdWQYYH3bib0v
oTQVjWudvA7d0xK4W+yoBm+DzrjvArbRgxy511/U3DJqiFtHmhNZfQ5s+85KQhSSqMh7f0DFvdQX
It29U2Ok+EDp5dEs0T81W8s+Feg/q4nk6iHMSPwE3SvMQX5z4LOs+AZtN55aM55zvbxexKSOFg0B
lijlfeFOPmOKv2cUWXheex+nIj12R1xQgjYwTtnSz7u2c3D/NW10RxMfIxYmsbph+zVPyr5NCUns
yANAJwt2Mq4c3yzubgDn5SN4Ajiyi3FBU9U5s1henQOxHBqEY3k1mF9kHkR5Yb/5c/bhybHgEdhu
/MpQ1eU4GdYNiheD3oLlknXCiMBheZ0G63lOhH1ytfkDfsN6N9JJegXHcYpb9QUO43w0FNHRNttY
B6+9nTPxgNv+Pyy2LH2TBv59ERtYMAwC23XgwdnBL5stBQCaIx4sn4IAiNYp17tC66FYj3xsCpqq
UGC4eAv1AXe0g5a2oorI+gQLzmyc9g7wfy4+yPY45TqhFuw/rX0w3o1twnYAZQzzECRyNe2WSp/J
vIjtpaPUFPJ+xDd00ZLTPOQ4Zrv+Q24XBXuEQURjSSyem2XnUidUIlllaDZrHqeW5xIDx2GNU7js
EGdaHMS4Lfo39uqdW7mMUZ6TT46SLctaJuquvsbVBkM2pGUHXUx09LCmWYBFRjev+8TDiEm3TeOG
SF1COf0x6jvvvg+C975vItF1N1nDUJ76Ku7626VlIVIOLdAWI5gBfLWa7YchtXevGIioAg0YzUOm
F8BTooyJdOEwXHGPaLoOHnalntn1aPh8mDtdBe6OZKUl1oIc7M0h3K8MnheJNqpeOE44so9dkH2X
c1Uerdy+bUq2pZ4+QirtePkLu5rDMnmpc/NCit1jUQVmaAX8ZBKRENuB9MqDDZN3Fo0VNmrg34yV
htXt8wS7BW2zjKtG+Shrimw3Qp+TDC1L8qnGbcllyY86mLLQLmEplC6U+h4sAAv5ng6LPZdXz/HA
Ne4dB2cNT/kXqtclLStFvaTuiNrj5Wp4SXrxkS92F0LIuwFmYhzjzUw83EtTHcw2w6KYabXzt4G3
hKXX9tgAyfRStm2OBKx4tBrPDGv1MupYa2OI5R1M1FApNTT3XQ4PHoN1u5tj0AguDjYg5Cds78Zm
l90bQAQRzl/XnskQi60IN0loYP82J3aqdfvMJE8FF8xTMDsM8Ik2xdQPlCjg9e7kdKGq7AuikNdJ
zjvEVzIZPoKl1mLfz/GtnKXHk41Bp28SrGxUaQ8TObcRzqBER59T7+186kIHUx4w6IKwWQh8Y7UG
3PzsbWzm9tob8VlrsjfMrq6SHHy7mCOii8yd6rvLhJzh4M2SkLDKOLJbGFlAVnEyT3m85gY9r8Yz
hiwyIqeMLRy9284paBiytnmVfnoxreVuWq2FSDb16ljywbbMO7+10KcwzIMgHHLWVqE5LIxiUFbW
AkV0Us/fpm5T5lkUgGWtY1X9kF57VULno2lf2DUm7/ryANUPfxsvchJF2wuXdegTbAhcxS8BKTb2
8fcW2vPsakANUxpE1jCenU1N0S1sxxbDurY9WjqtrqmB6AXwGg4IpujelrZmMSDTL7hL57GYl7i0
G3mmH8/CdLmFDIJ9QjHOsWuzM8DNJuzX0QHAopQtbfZhW/xerYPf6OD6x2rbUdiA2GkFNgxpGVzL
INFhtsX95PKa1iOvqSO6OGM+qezGjurSDzCQ/w6ngWerCV6KDkzIa/UsHAoSsArvjjKKwz+4hzZy
sAF3v/Tj/CZyItj+Yb3+H5brm8QeTyVyNCFx/yLwxs2E1ZzrVE+11L+L3l/IQk5utOlzLdX3iqTQ
yK/5BYp1PFYV/aRjP1Q2Yrmfv0vAwmEVav/na9r4Gr8WjoDwFAiH8PJx6P77vr9n5Ays1K2fzBoJ
XOC3pDYLQTE221Pjkj8Hwugup//6Q23LgGAJ2dE1vV9zJJp6sTLb18hpz1KEiq73tgmIew/q4Zgf
K7tGcOR+/vkzfye0W3w/7EhQW1mIHX6l4mW6TDMk7s2TaTfqPGxyYOx3LolbkC22Mnw2TwbbM0Lo
ObF6jEPCSsHxUt6rV5Nso1J/nzfGd7Zs2HO7+XpApJfQx+r/FID2H2o5JBX/fzB3HtuNY1kW/SLU
woPHVPSeEuUnWFIYePvgv743EJWRGdFdWV096gkXQDIyRRLmvnvP2UcgzBSmqv0uwch9GQ15M5RP
qqicdeYAfdZwt2IKpCbnp9EzzujU/1IiYVtrzHaGCT5iCjdYppNrh2Po3x64U/3w22ECscWEgeLw
u+Gs+/UwMY3JrNDFzZNjRUwDWAF6rtwiId+4Gd8AkQOvXlJxHcZaSXCijxVsyC9+R8FmW9/aMv+O
u0M/iqFa9WXjTqXHfjToHOqSgi/Q22oJa9JygH+3jhjPnTBKwkBJmkZ6tqkLn8Z34Q7Lyo6/aLBQ
EACzpEoxhCs4czdkLrwaLW3bxI2VY8Sl4K6li8lY6WyrVQrGlutNpUxjz8FOF36oFCtRdWfbjP19
gjAvKdNoh5CQ5q1ZXLvUU0BfoHlwAPEtCzHiRZPhvZ4jwfJ69S7u8u6ZxXmbh+220auDN8S4VQvC
KAafrOdQX6QBwmFhc0QHb14p6p3daAjx8K7f1fStF8Jmaa/DFISnQYBml25DpmlLJ7tUkXfkMkKK
aOXaIJgrJhatvaw05xaM44Gms7LIlNLEGoNwgv7WipRl4tO5faz0Js522cCYyElPIb11mUUrzY2j
hflGQ6hd4YLedSAUtkSAe8vYIFChMdcMTQSNf+2RuCDGQFYluMUF2ZZroArloGy2sWQlrrg5LEtA
yK7Muq1dy7daEHrsuC8iHnGzTV5Jd5L/eGm9rrlxYJds18C31CH3uSYXPdibbmn55pumIlrTgm5R
9PaHAVg5nUCjbVsxTBTVPTF/q7bEEomtHpXIS2FB5w3V4hBFCP+FQ2+QYc++rYtr4QYSVSlrKsXD
0E9bqKLhKywoWbb8dwKp3wttl+sGJhXLwVqqa+Q8/6Z/k4WPh9IkXEk3OCYdixwUVW+tZVfjy1Yy
5cpCMFgF0h3XDMiWWvbReni7kyH0DjXC5yHs6e3Gz1Lf9EnXrlswP1M9twlQOS2dAVGdKhD9pbT9
S+7bpIsOT7KPd2ESjWQt6y9pKMMNZIpNF+CI7BIVdzMpnqbj2yeoRUsPVwqJBob1kcpkaaPxaZs1
xol6EecMPkndZclqMcoYw/dmEJ9YIPCot9+C0NRXTekRjtzHpJqE0UvfkZrkObs0ov8tA4n+v12r
ff+a0oB3gUBkjmctrCz7GKrCAKZi3nDC6zt1QGSQdOqu8Fzn6LkJWaXQIxEFRtyfsQp0DI4ER2ud
LT1fV1c0JL9aRcQsoM8FrRJzgW0kPYTUCguviLYeiyoufufQ9QY6Q8jNutiEkVyUCCr6Z1HHnDl5
VuIt/yTLQ4FiYBzHoPlk7k6Pqsv0TSyYozh1ss6nZjkIMzMlsbpDMvZDIvkfuRv/FebrFxbY/87f
+D9zKf8/Iicdbgp/4278aKrmF0/j9P4/PI3WPyYcpIkQmqH0rCr9J2nS4hVEu6bqYGu0qBf+9DTC
A8O0QNliQTXVVCCQWCH/QE3yIgTxSe2L8BfzE3Tt/8TVOPktf7kB4lqcPTxcODRWv78rnTGI6HkX
ZN61fjUS6kxESwJdvi42wPf2jaeuwSKHfXUTIxC7uNv0wbOdeoe+v4m0XYtKWbU9QwAux/C0KEu7
rZXpJ0gKG1sDaBexJM+VnSryjSPXnaMtu8zfQzTe5Ym3Dh3tLCr4/k+TW6xlpZUbwQVU+brk8q5Y
YMc64FzGegieuqGkiV0w/WZxxmB1NIqXSpjkMBG3nafvnpoxtxHXVBfITBy8xPpaLVgjFi0ekHqH
EGYdfimH8cHzyy+NQv6Nl6ZXJPzCPpiN8dpTQM9Hwn90yvzPx/n/4YT5V+fe/8tThjrrb06Z2RD8
/i35yL7+agd2+Hc/Th2+dOsfePswsDr4+1TgxX/6gU3OHRUwKkgpF0MR96o//MC68Q98gKik6Jap
hkX35M9Tx1T/QR8JmiqdJLLzXP7dfwDawwfwy6ljOvD1kJ/rrq7bU/DY7yiGZqAYJ5LI/HRRylAG
SeVc1tYJt59kyaj4B0Xo3YUApejRydNw2USdvSmnXRuN2i4yudy7dh89sogJHywNwOf04vyQmvXX
lubW8cf7YwELj8sJaBHeUal5QuokEPU//0HtfrS+pT3MzyixaQEQVwi4tkJzLXUGqrDg5AVnps/4
qf2aeW5x9Gp5atpwWqnWzIC9Nts21KZbLQEqa8cNAoW0Z57EAlPxrK9VlhrUwME/3woqQaM3vXPN
FEBPaNiPQRYRUdlk6urHbuNTHZZ2TXADrzJrpmDVjK+gY5n/usm4rnw65vUIRGe0ewVC9LQ57zdD
8MuTJtNuCUhsN7+glB1BzYqZqhetxOtiErp6LEeroLEybc4P2BaHI2AW/sLc2vz+FsA0Sb7kOouw
yNlILd2EIIpePAZoG0+nE90T7Phsaf7RqZLgk74ynmhRaWdu9fbJsyX5cNMLRhBto6avXhyvBwhb
YJT27Xx4bmIXqD1vwL5bMiNVnpPCSC4wZqmcx5oPVyj+LW3L6JA72C9crSGa9s+XQ0aKpNWI5j6v
TkYkm2+yRH2UWZ181Map+tT96FCFjXYSrA8RuMbKCz3ne9/pyvNfzs7rj+XQXwlmc/bIn6skmjka
JA/4lRPf2OScms6Ev5jLrMrNcESoxofS6csW1/sDFMMUVL9JU3vaTZu+fsAS/S7FG9Eh+lNdaVRj
mvSvfGe3atqr06B7nrdkzjrBVgJ356Wy3oux++ZbvrzXeoVWThloyNHGIjgFTr1yK037NKkY7xLN
EDcX4dRaJFZzTAflW60q+tZklYWIVDHPSVrKLcba6mgGn1IVECBewt6DhUNoSzZ1cMjU8PKt6JlG
ilGN1U0SKYg61GZcaUczdJKDiMv8XIkk2Be6nwbLhMosX0mwJZDOBHkdZSUvSugStJSaB1UjPqbP
CmdvjrX2NO+GrKj3iq/tGVRgDUJfnC9bhl2Y2+g6CDPELuFX9p2VJtVS1dFuu9Ls1rIe802bdMOr
LjEXOI8B0KVz2VfmzTbGgbkMNq5Eutb1739c/dcKgB8X3DVQOq5mYOJd83ejeRo0bqyR/v7VgQS4
sEV/Un1N/eqyYcSDvbLLPt6K9io7x8HbZ9jbCEIAixUaOhJltd4pO27zwStEgY3fJ95NIWnxqrfx
Ry/U4FWp0dyW1puGy32hgoM0a5mc4iH860MHwGr99x9MmL/5YvhoNEboAU04CWHQJpk++l+OW4oO
J8F3Jj8iI8zkGzN3scevMF5Uu9nFjpNUC4PQFE31633sjUgApofw59a8m5r7pJbC2hhZt2biEd6s
LPCXBppMim8HbFxWj2sCFJOJjJIq9c7vI3TSlS62ttE6h3nL/blFbzDc1i7HbBMBos66uosXjcu0
K65ibYW+uI1RyeVf8GFcDczr8UotJMvVmitpqIX+i1ox2qjThvLLa/0XrWPMHsnY2M+vgr18LCL9
lRrI2WhRCp/AA23p0ha80C2u7uOx+YiQjhOVi5KvE271EaGSKKJeefEgKG+G3io2IIijNy3S7uY3
9GWQ0Ud3GStqPbzUuGb1rjraE9Q4xjKR8/BzL851+wHRn/4EEyeij28GAzk/HVQx/eeWOtrPxtA5
b9PTgVKgbw68757lk4lh+vZuvqDAJrCvBbiz+RrTN8Yq8+JxDydumsiHoTjCsJtA2C3gRr+4lXnr
HfKyEEw6p80Ck9Jd5PSDs0b1X2zjAQ5kkim3wgrLS6mraIpaBByMypKWvq0brCuazXWJ0o8zQn8K
Q20Ryyy5NWP+oNfT8Vs0D7UZVkQAkPMNzbxMjmPCQq8LjrnrpjfDbtRLHQNRjIGL7vtBzzdxoiHS
c+pvfOrvNsu3J08pvJXlq/YBf61zHJygWGVcKZ4DVbzEFNYbXBfTfKMvAeEkgDX8rKnuC826aUy/
78RW1fPmVVG74RDW8ZT8WTtrL1AkvxudGAdX14X1dHHxdA4d39CHd1I/+Db0qAOvpPTgtZx47TGH
KXGAPzVc/68uk+h5T1E6lC2C+twYgqXNPPRYmbG4WjYhEQgQyddRkEyaEcggoI7VQfiDsQysxl20
tHMI3KnuaOBbX3WPb7eu6u7m1zjsyWGAqhdlj67SB2d9jB6DUk8fjempCH05t0Q0IW6rpwl3OqLQ
yhwm4fSQyJMTdB3zTBUe2xgi0nEQXHe2uqe7bZxsK1GWQgTec2KZb16WFFv8l5ZcqxL6KZMgAqHV
IHyUPeGzXSGCH1vj9FwyvepwmXr87X1yrN3dYJTDShSPltKET4hkwyeBnkxiin2YnzL7+mbIyD7P
r6WVAJxYetqhKMPwyQrE5HQale28yxUKC0xURMAS+5NWZfoTwx3wCLlJGO+0S7HrrjBnEkDTWtqP
V//cFVUVrlQckRy0OhSo2r6KJnaukpy7XerkBZq1P54jViU/2wNCztS0r/OD3hEvjLbykDfpFBDo
FrSCJ12ZUQSHPlLbW6vagBQ96PJlYOkoFKySjkXuXvKhqabK7Ey0pHuZn5oftJg/ZPQn1L3hoUKI
k+A1DQHy5Hd6mxi0KPpkrZm1/oTNL1nPu9goRomBpZ5CM8h8aZXI2VjK6+CU/FQA3hs1CkioK8aX
UrlWzoXQLk74ujZUgi456z0ChO4Uxn5E45na2jaKBheTHl0CnJCLgtbggqO12AwWsXTJqOF9rKrc
WNakDRw6B7sQl+BwhaZweDftYqfolniiEuvvrDxSNvz3dkJX5AM33/pBDbx43Ru4q/BamCxEKQpc
9KX3Sdzx3y2adlebpXcfN5p33+pilUrHO897Vth252pMN0LWZz8mu8I31VUQ9JzB01bOePHVgPtQ
fgrMSxT3nIkiZjRtjoZ1kNMuvXgm1dOui/6UeShGrlG8KLFWvPRtQXwJWMxzWHpyH6dqtknIy+Of
mz7YRX63+SHtCKs3Jf9H3UCtfJcNucVNr1SWrwrmIzKZuCsUVVDdH1QRyfvY6KoFEd7K1hhIOCAR
F+PefLC2ZrXCEoG2NFM5WKdXERaWEPF1BqAUgvMDrtPQqN37eWdS4AYa1sX5IpQ7kI+EPTy5lVLs
Gd74K1PQ14Q5+TjaYbWywXJv5k/ueU65klEebeZbi/TIwRhWMaP7TW4Ywys2ey6caXRjcqZfjHGi
TmIRfA0pY1epWvu4KYuDamfmrZQDnboChZYSqeYNjma6CxoJhsF6D6Ix/VI29RuyrfIUhxFCYoVl
SV+61mtYZLciMozvZYkQrBq1rylV7p1raluPvgmd2epL3zvxgJDRHpATtzF54Sy0CifuN3a5JzPD
D8Z0SZBMcft9qzfDjbQYzccuyn1j0Mvf3yKr5Ip3x9tFWugRuoBiMi+14T3IsYPVRNIw22uJArSC
ZlcjlNhi2IrvrVBlphu4EsrcdBeJkuo+aLOX+Rdo3MhZKHpQHjFDWA9lgOZZaisRJM5LpVPQj/S2
z24vgz3Gp34zqmayHEY7WQ8J8Gkn8xF0Vs0jQdwcxhYXevqs38s2eK3iOt15UC7WqoWWqdSVYdeU
enDTUPilKeNvJY/lnotseQrjtlsVYWY9itSRTPcT79MKPEKCM3my9Ca4UdfFO7cgBqFSmVc0WKfr
VNOeCoPVXAJ2Y5nX2DWAGGXBUsSduxEROAedQOBzng8x9y8jWeNa7iA6WM4KVBDddcqu4KQ2rMI4
IYTB0AbcYJeDfWijoXwLGzwXIUGM+w7xK9EPkG0UOEK90wAqGdJkuPOi4KpqRXlEX2jv6mYKXPu5
BEL83i1y0zpSGhVYn+Nkp7ZVeZBu80GK27CictE2+lDo96xmEuBNdvDp9OmqKkqk83zBKwTgwUm3
Kz4b3OoTpxg0AfDqR3uw5EMQB++Nnw/vmdtq6CE79ehOzxt1v29KXBfQ0rqlAl3Z7ozqxAnBxYCV
yTS/upW08LTpthIVVrNGGYsvZaqTVFSP+xKRp+UkmNunp8jo8g4MfupF0GtM72MU6z2qM+YlnvqA
Wqq5l9FLbClqSoMtU9fSDOC1igQaRwzFEM9ztjJ6dzj4SateFH9kJOYP6ZfQwc/v59kTCrjHugWj
ECdx+Ya30lj2jMd3ZT74b4LgmDDWX5xUUbfzn0x4CLVDrdf7xLPa3WA53g6U16LzivxWhpH+JLFe
4gfFTOUkVB0DLuIVKwPn1LEADwkOvxDC7BKHyJY5KiAsWkDBul5kC2wd925mYlnuQzQb08O8a3u0
3AMX4/v8glLUnwFE0GhRuFLe/LHND/7Arc4AgHMbzDI8KZWymy/jvkYamW2ozfpHKSzYldJu1vPF
bPT4uedXdfxD1D0K1+Ym/2rHlXJh0tPeAuHumlovXqVpO1tRWSTQGgW7U5xLQb7iKQpa8zmN3+en
WQDFB71nfiGnf9QhyF80Vmbum97213rNzVz4p246ckaauH4cZk++GYeEK1TV+7zl+xPpyBPtUdWr
bW8Nw/2PRS17AKKLJeBzjOt1Vy+lCM2HecvvLfNB9ZJ66aPKp+ZCtT+UWNCtMW13MkdNRt3VHaSV
ukiMmuGiG4F/CnHhLXNEfJ8ZhWOemTs8pNXn0Lt3RhIGX0v0LXeqU5uPVlRAVQjqdjtisFnUfnFN
s5ZRT5tkGZ54vMl6ZuKhD/P4cQzU/tjBdXqI302d4bGCQO7d9C2sp0THZcqoHBMdAio2gs0oovG5
D/AxjX2XHX/0HUx7aHbSsau96mrK0gqDhW9r+cHqaU0t9YxlfV3KNdSP9ItXslhxOuWdKK9trg7x
5MwA9Fy6wc0Oo+bIuGg3dx7ayEmveqJ0eA0tE0+sO27Gtpe4J0Z+lbj0T/NWXSoURXrOKLOtxa72
MLf7SoUy1iiPdVemXxo/wvDTajbWLzjgv72tlyn5gOXXqJzwekWbn+s+6LZYDrh7yTB+CDVw61Vw
I7TCBGkNiA8UWsclYvSP84E57/qFIC8KBE96sPE67PzRyNw1S3wU0WTULnWtsgAK8ECSE3ddTyXr
LAF30bv0KFRzMB+JF6h2WWzWi5Y+3WNAP/OkOMXnZM+hhxL2G/ooyXF+cE2RHGmxJsd5a35OH7pN
m7rDDn8CYdYIy+hWeu2PrcA8kHoE/J601W0h2+o2GH1wF/lRimZJe4jw7j65sa8ttcB8zpzEWRro
Ax8z0ylOblS/eW2IxmeypAyl+6RC2ULA6jAHT7IbZybyvCHytpUEaGS4F79uiV1l4iAzxfxaVBXw
BTNStqpgJeyn0bCHc2iDPODkcq2EUa5XPhr4c1NdOXeV+zRfwH7uEakc3ZVpZd04tN+l0rUvltlX
S1mHzUWbMhk710l2w3jGsjAuPdT0Eluf9pL8qKtlZ0N4dnvj3JUBgIK+PSSeo5/hMRlnoh9MYXUn
obbDrquye1OAjlDJFFgY8XQWOU3voW1Abeglj7mm7rvpvqdjPVv3mVptnFRDU5XjDcfTeFd7iQAd
mGdbIw/LjV72+kvu+5vOq4NP5qq0OJWLOt1SHFQKOysAMTx/2nm3lugF1NB8rs3If8qls2W4CfPA
hGcLFsTdWUzMkXooan/1yal3TUIp5Nz/czIQL1bQf43V0Tx40zGbaN5X0+LTtHotVn1NoHbr92F3
l+WrJlc8fl4WNH4Ir6ScOxMh6nnVDBYYeyb/6RA+DEP1mQOeeDdHwLKJTypwICxraXKTvk/6VN5r
vtyOyCRP81NIyxC0BVa20qauYihVGq0TiY8lC/0btD5vdEXrc4w7Z6k7ZFEFsTE+Q4Ja6kDj3wTa
kY1nR8raVkb1TY+9ld0kV9zzdB4a0T4So/o9RW14rFqnedQtpaWGxCczv1iE7q13g8ka0AU/fpjI
dbcWc8FH4efI8dwJj54r6YbJsrsuY7IGtVEOx8AX5hPQflo0nf+WSq3eGgKryLwrx+g9s4bonktR
sOWy9k7AA3qNMpQHq8n9s9YlDULgSnsj4Wsb9S3r+Lp+i70qeJYtSdxcju85CpMHk3NhYZoYIQo1
eQj0nIqwazbCBSjpZtV71IFDIhjjElstjthA+1oPdv/KmZKsDYM8LgsG+avpjueSJhawwHKcLn/B
DQU+RqWGd8y7xlhVFwvx6rwXGGpwi2KAMvM7wl64e8+xkjvgNenVMNIlQgQ/QweXyJVTUiTnXWEw
GeGhSIlOwcF8/bGnJ/l2BM1KbZMiW/T7dFtmlGkVlcu+1Cvnvqro0flm1n66TvxiSFE/2oNqbS1J
e8Q1k5o44NBYJR2a88DXx68jBU6O4JPA6RCyRG5EX0jNLvjjjOCZgAn6nwjuKQ6Hl7gwMA14lJas
hmousIWv37nxGB59xTrgNXgOklK8cl6KhZFn9T1XB2UN6qE7aGalHiKC69dB0QDUb1R9x9KpIXbO
C7+C5V56ourfrQIBQZhRcGvKqB1Tq8KnR1VAYk96KXstPBSNijq0HdSH+cFO6QHT4Cq3XV6KhxaD
wr05mWCi/JhUQuHqwqqyhPF0yQvZsBgMIDdPz80v8DuvMqXG46oqmz//q21sp6s4ZIg1PwcCQ31Q
hFyZSiQulWwPdagRCGhSX4JhbRdxz3Bm4ZX9fsw6Ri5V1q6dEakp7pccJEF0lwSnHxvRHxu81PWj
BvC62oWVt9ESrbwyYAf+rHNXrYrR2853gSgMwi0ms3NjUSbOl3toWQTERBYkG7slt0SLL6WbIpM1
03hZTzfv+Q6u9M1HbibeTpb8UElR0kCbVGJNlw+7vuq2857DUbRm1ABqIdO7E3rDLK7o8WVBfyJf
lAJpfj7gyww0rdr1qnLQK1EgKqEYMPpKOUBDuavwDrDYQQwyqsWbo6Q9V12fQnvabW3lkHfhC1Ms
+yZKy59M2cbRlsFwrcJqM2bFt6Jtxb0YRH7KQPORbMW6MdOVJ0/73tuck5jdk0db4huy2/A1TVnw
IcHJUDKxWxulWOhhGRxKAoH2dmKH2ypkqmUnF7wMLJ+MwFyrvtHvMpsAyBjj6AkVe7yb/xqsgyjK
C7efhhktRiIHF5ebv2dIQGnYpsXkrZIXAwn5158bY95c/Kiumal9CLZ/ffWXt80vTe8ZIwzQBuaS
M52OcCsRCi/n+1GW8CtTDw5LCwzP2kjMajsAd6/roXrvPKFMclpxq72JRNYU2O1joOtW1oIF0QWu
Du5lS6uv4/JeE/ZHFofarjcHdyn6sHyjKPtWNaZ6bd20vZq6+D7/LHFBHSBVxdx5SZK+oVKbfqws
pFZRETbh4qi2Ms/z47xFMG/2r7fm98UZbSFqsivminJf9aZNYLHjrzVsETe3GiCo2IX27sXZyWep
e2GoTs+NGVGg1cOTVSTxNpL5uLGE3z2z4jyin2o+IUGTXAvQ4aoGRnAsjz1wzK1vlfFGEkL7ilQd
BVQ2fsQd1XkVeuVBJ1IUKXLB9T0J1VWSmuXeG3FGuHbZPHhCJHuXS+WKFoP35g/uxFNqPt2YhGQ6
c/LUDbSqgkBFKuVLJO+Iyd4SkrohBNUcqd5xfqYfkbxZid+fUyHkfkhrf9N6NEjahJQwXW+SdWVG
4piZegd3g+hvXSJtLLwhpa9vpC+u1XwTvdl9U70PjIHcjpy2OZuyqnHrRKAh/dB5KCPgrs4A1M0Y
GuOsTQ9KGBvnIYqNXTL6t1GSWFHZ/RdPTUx+RK869Z3Cqhhk40q2Xbcbm0zuEsuncCc3021yhowF
10ndbsa9gQl5UQT68GpJA56LhxVJSTtuX4mjHkNXufRt2+ASGli9e4jsdNItls0AMo3FZnzAaGre
9KTQNzrUPhpKbbv4MYLKcsk4SIms7lVp1QUZndhnQ07VrkfVH9Axu3gGo2xbzT7qGmlcq/nhve8O
0ZYRPEAHP+nvjYjLS5k53anMu/7UFfGbk+Q1jhk7GanVOheIjpJ5d0WJK15TULC7o9lfpd0qlx/L
AoeRC6SQCa0wdyp8VfdPglhXaxCT8p9pK8OtlDPDLfaWkrzSLIERo5Yg8TzsdyiIzpUGX+EurXvv
rOUsn0fL3M0vGDp+aE8W6W7M8K1LhAmXyOuznemG+TYp4C3k9UGS7wZdyzR2sgu4g/jZBf1nIIip
6VSYGI19b1mAInxNu4lpmPNzr4VG9c/lDR38dBXCRBjWPbLnbRAr95qS4pmifbKgvGQW3LcATeZZ
8Gjl+EvKwv/MBFohwHrYvIAmYP6uzVuUpeP9OKSLdqLPyHJvkyL1UJHXNZejYJlf0Yv0O4vVyTV3
mgcgLMULV8BsXyW9hfa/KV6yQoGZJFLCXJ1GoUcwDxTNQJMXOU2e54ehB86WiXEJyxCTUYDd48dn
gBJOLagVn5Uz8E0EfqGjZyy2kVGkT3S2pNfqT3ENPKQsmos6Tv0yy/ny93PX3xMoybFEm+YgJTNN
XGPEmP06dWXh73ZKqbfvE+UXBVa3ko2v7tQyNbYRmu7F3OIiZfFL3ERy42RVcOrBhGEKAeuWCpld
AzXgCCJ5ftTtyyQoWDLfktt0LNuFG5C+gS21eAlz7aQ1nX5vhHH9OGoxhj8HVllVJPiJLPhsaYLr
sANZtqDHF66gfsl70cPKM1iXn7rMSHyMudi/nMkgkGD+XLdpjhG1wFhPgyO+TB5or1DWDlF87wTV
ZMtyHOpzgaX8kCfxvzEQ/B5M6ZLeaeoq+QIG6S6qJrRfv7tyrH0jDQYqN4qEMwmwt3lZ3hriRYt8
ZxPmoFXm9reutuOS1ZG7TouSfMk6MW9hYDZHqxNfOi6CN1OGHYpdye8+Hw6FUd+joza2c6ExP9D0
1Y4t1u2DGYgHSBc0VkLV4ToGqOMOi4y16cNYeWyF9iJ6BiHtaGorX7A6+zdSfGNCqv6pMXFcpvSs
lfj0hoqiignRr5+8Y5BUoaFMP9oii5dpoEAjhO3ymXIL0qhSX4Ee2GvwD/rWD9XjqETNzSESKWqT
VzKIjEMD895nPLjWsOAT8WEM1wFiwY8H0kvisEivPT6oZdeFXCPd5C1nefQiUs9dqlA1T5SHw94y
c/uuQCVYVlG+S0rvxt0xPzvKpFcfGOkaqf0pSq/CUWx/jn9s5ORMy1F3jvwJXAvcCLKwxpLZV5X+
po4OU6O/P82I0PxvXxnQRlZPhFxatmlza//1K6uGJiiYN+sfFrguViDmY5e7Yt0yolhl027YR+42
LBNsALik6yCh5cywIl/YzHm2jEaT+zx6GaaZT6KQbuPa3XGeAP18qhZ4dsbag7fbh+k2cYA2TWt3
dZ09Gk2k3XxVfI8TJT720yFXgy5f66H33TUqDthJe6D6tC79BBvePGZiYptvOczLZaItU6DG323N
fGsLfXxheUxGRm4Ol6DyRmTgFTad1NkwP9afW7wtbgwqsE68CtBczTlYwDvO5Ig0g6AC44S8fh7m
eAWuLxsA2nkoYnHM43Jc9oZVHdWSSYxK6cfqRH227ZpK2yfsFbNEMEkdEpzrrMVDNR9B6uYr5AIB
PvS62CbeVDq1Hs0tGj8pTKH7CurZIka6cINidhyHJNnblnIBTmXiaWgVZVM24t2mdkuJ+PrWon6t
LLv/IB6gJKc6EZcY9JDjMg9oGFfvwZM2RNcEzapvPO+xLlRa90AIH2IXp23uUG0nOfIBFpXzxs9n
pg1a0GoHXMSK3p20954Ec+p1M5VbaUtBEhfP0DFZUtGecJf4smMm+yyiG5J8SIN0drmtZMc+656j
GvcNJCISDO1wcFb0TV/JaykPIOOrey8uKnCdfbkpPJVLBXYh8uFRb2w8orl2AMyUNWzNrRgpAEAX
ZY9Jz3Ju0CJ4qyhIHlsTGowfF09mzgCK3xSdu1lOBegfW6oalbjA63sXADNCglE/9OO4k30jLxwb
kmFN4EJSKI0NOQLrNHfGW95b7QMHz142RfECbrw96CEeHFvlqzai1jpUI1eRFsfzbh4Rtsaz6eWX
HiPzJLnikCYDMEew5QEUUZoNaVbJwVbN8VDQdd40hW5eCeqAoSM9nxTKSXJoTc3puX/l1HqCoZDU
ScXSPaCLPMxbRuvGG9JOXuY9yNqQlVtd37mhXOd+0hyswRkPShGla1eYDBHVEQunNjWesy66JhoC
iTCm+s6qXi5pWYqbROjcGij+fypp9J9bhKX8U2djmDQ+6s58bhDKrqzcS/b9aIW3wXO/FF03PJPg
AjrAbshyk7Z4LJX+AUC7ejamPctyE/BETGrnd8TM1lZu1jE3ttqLKlkZMS2TobfysALeFfAjiGJv
VKz/FChzqdLJsj175OQot8roiPbURhbMvR3VRxJHwWdEBnEQUynrmd12sLryGKgOjHIMKFdKi2EJ
aZmOwbwb2rCcslSuGPNjSs4r+hgafUg9/CjH/6LuTJbjRrJt+0W4BsDRTqPvGQx2oiYwiZLQ9z2+
/i6AWZlUiI+0Wzl6g6IFg8pCBOBwuJ+z99pZ+ghH0pjTrMZcnfTSzDSy8rkmW9LU8lM8bnq1SKaB
Awtgn0VJcz++31O8eb14baF7R39UHzZZz3eQCnOFYb9hniyEse5rFZtaL5nL3Glb5Ay+gh2oy1fh
WC104YDuY3ck/4bdBukC0BSqZxedOK147FGXaU6oTugquy6InZtGx9SadnOmqV9SaYdfaceDcvIj
YxNrqrzQG5nygBOy+osbNlHSWItOhQf1NHQSAl/5tYhk4nrpF4VZVm0Vvc8XheGIs14G+sqV1eZg
e5G9DSDMbjxdqMchzaSlF4YRoizKs0rmSusMxv3MSZTkrBk+dC+Aq3MlzpMzZpt0EXiuvsaEQOEr
bKxTVvk+6l0V5JD7JMWKSualr+lnBlJ2MqTs27REqSCdz3WVwoRZQA4L+yDfAfpKt4STiE0SJ7ii
lbJxAfXZ3ZHyPTW8vNoTg23uIp13sEXNHUMu9xqc0McOBNfUkoUKSwBZRoUSCw26CQSG5JFG3C2J
ISN8UkG9oN6itCznF6VEsDaJlaFQYEt65MZ37zpXddg4ZuZaptWNn3w7dcLVoHFWedyZa+zPUmix
m7RR/+LBRQ815Hdxb0UvRSKhaqHdflfg2VhEkrWeakGQY44Jd9e+9rv4TMHGXA+aCluudmO2vEb8
IrEtK/yAOzFlnVpXyHi7Mr2NAC2UK603TBZzOi0IjW7EjAKZv8YyliFQg1jAwrfoz2r6HGYi+ZH6
5TDzQdkgdfCVldXnR9muOwqZ9l+No2kx1/QK+aFmI2+HNr7xUl0/BV0a31fwQxfovnCmj+UwxY2/
MrQJaNG0jl0uBa+iIyEYjbF38PKqegJej9iLPQ696XHfLtt2uw/CPLulQY1Yw7LqM/5lZZap5iP0
Ov/BpQa6pjJCeUM3/HvYGS+QP+IXGKJrTaivXee48ctj7SONm1oE06/t+GvgMaYtNvu3ViB+0vWU
HgZNQgsSIQJOtI5OGNux8FgRn7yfsNVVISC4KCNeZfrdKAnanER8cGTRpUZmvXaisQ3pWdJjqhTB
Yki8fluweXvSCu2nKSSW136kHlABfO373NkPmPyXQaErZLWjAp1+BOOrdmjDVV0gU0GJIQFH4LCL
TCNENTIdcYqHLFva5LMuecQq3VIY3m1pKM+BiQPlK96GIty1VmGusTwneN+GZDOkEK+NTLNIfo++
TI29QJa+GeyS70OiyDl/xQGWC7O/Gd+H4w8boPTQxfItZLbqNhic0eH/1Y0r+c6IBn1rmBp3eVo0
X+vmufNRQ1tqKkEqVhDoR8aLTsQ9d0yU33VMHBurNYKN7nf9XcRaFUEL/0TuNLjkffxFpp6zTAzz
60TQDNqMR73aK5cyS+391a/Ees9FbGgEFEvxhb1Dd47GaRteyymh8ryf3pp+pCL4ZgRox7VA3Uwt
eyigESywAstBnsAbSiuyinoIMH3b9QdSUZtL0NTPoSV5t5LtwBPIHGldtEMAipZCtRPoMT3ICDJk
MyRPnNALqjCA4BVpEdAr2rmXOeYJ/g2JWWW1ijTrbFMmfO0gG/GgHeOMRnkH7YDZJqlPQ8QzNmr6
r4FmoNITPXV4U4V4MAlpOgdsAY8jN2tU8oAi9tg5mc4uitXNUDgRpj1466/6Awqi0Wz6v5LJ+yD8
aFE2Wr4c2pSpi2VQvdJM8rRwizgb1246UIpgpwgNiMmwdk+9FbQ/Wl/iOTm0P6TUfn3R/+ed6U8I
WigOjRJLVKc70RX5Qu11eodi2JvsUy+qZyeX3PKPTqWJJ1Ovvk1fIcWwNtManZbH2FmT64bs0mQU
IAv5ECq5coidMTFA79T7LtHzpSSZ4U2RqsrYu+6/VibMVz6pu5PS7BccuXTVTKUlZZxS695eGZ5e
Pmpxcyux6J7XCgGXbInwb46qUKt7In+9Wpq6SkIZFezMNoPjpPopm2gL99RENUWZJwBkgm2fV53c
SiOdYj49OIY4GHbJQL0sA+SyyZqhgcNpucd/flTs1+cE6J5oNtSrvtKap0rK9nbk4LUFG7KO7Xxh
uZn1TGR2uQRFOwCGGNuRspk338ZOuj00znMSQhhslJr9m2kA/LNBDM1qLC+rIAzhHg+JxXO6QQ/o
Nu7a09v8/DqcLGrH31X20XM9cIIT+Nqfr4MoS1V04SazQExo5XQf5JGcbMg9rxeGHJ7aBkSqpqp0
gulJDn8tVOq0KShjoy2z/KheKpZGnzYIHe4y4Ful2E2yE2Q7sMgmUfNQRT/SsaUQjY+JIkfzZ4sm
oxyZxAs3NLVd59akbuSZfHY9uNFslNjiuhUxNUDrqVEmu8HL9NsUgOheEmO5bYTtas0Sr0j6SGP6
nCe5mLmEAf0ojbmVOekPIyCALsqydQQS+ZDqSQiMCvBqOLT910l7gd3eXwTtGFU/3UHIPiPQEOH3
1rGLW1/GvRoGJHW6JX6bBXlK8lZH07nB0QsJiB1VnK6jCHldz9PlOMjsk6bNybQi65vgMN7zeyJZ
fugCYtP07WlQ0SgORTOrp0upiO5gNohMa8Ou5qmFgFv301tPNZv7rAvgGZm9vVOdWOwGYXSzepSx
+VE1VgbcYqsgNVjQH1Mhf0MthjFs3JDHZm5dK4vWuQKz9/UaaCCNZoPV2Uc1hf7Ttu3wnBr+to57
aFaahMneqMw5UYXungVq/yXyVy37QAWT22OuycWCxny5Z23n3Sdpfe7oyM5d4nK3032gJ2DZkiG6
lYsHydRKWJckw2U/VJ94otypkEXr5QXptnloE+m2llFoTm/5bXUXBP4o8KDFcBcPSsyYlNWlHNvS
uURgUqxpLitLQJq/6C1y34V2CzecvKJqm+ZFsR8ccIieLhcnV2+MVTC+SmMHtEsIHWkS3pg+knSg
Bq8bpNe7ix6fNtPSEbhSw8bMdZOln4xM2bKjmvWZoi98wsJOTZtfQi2stwqB9afpLUjq6ZKNfg8V
rXFXlkdvZMj08THgWEsjsOUvxAGue0oKfaOg9WyTVa4Uzm4aWINm11uQW48FClsq/3J7dOBh3g2p
ARjIzp5pmGKerpHIhG4V3+YxWdWVyy5IAcO4HiLdX00uJUq/FHzNlDo80EW/VcOZOirb6O+d9czt
z69/FJ1UrcO826pWmN1OtznX7PW33mmro21nP5TG3CpdEHxTBWxEt7GLi6+hMqYETRJEk8cHV/7S
WrK7z+ScjraTi6fKkPJlL3PFPLwEZyXzb0s0lOsycgkY7FX9lBPlKd2ZlQKHyRwO+kiVVKSBeuj0
MhQGGQzyGXav/DohY/AplcR+oY9ETSNnkU7XX19UvVvNcLl3K19y6PW8XkH+c9RBo6NA41GYdj0S
ZnFU1CR/KB1oeuyknZ8mAREV9Ck50FEp2T36+V6LVwmylb0PUvrgp4w2bBI9KlDDWkDQ51XgagcF
+v5eVAT9EBfj3osyJvigBGIVuVuSMJyfcgOxksCW4QFl6kPiDOpsQGp+JAd+2KpxNWyUzHZvbN/V
FxietQcl9zIYVx6WgCz1tv0mGWrnZahpj5imKm4kTe93Texmq4Kw00ciQe46r4ePXlUGHH0RbdTK
J/1gFBlqEk95YrnMfMw4FQaevZBnVDT43183tK8Xvwss7awTebS1ypJY0daO763BaW71OFuY0Img
9EUzdGPKPh65hBTQurOhAjnSlTYH5Us0oZnG3otMvnECpA1kpNuDo/L6n0Wifw29tPsi5VTDU1Mj
Z7xg3lBqOzmC2qMVHRIEovc9I4rojHUoSEaJxvk3h+oyk+UkuUEF093E4x+C8Q8evUxQn0A6EmKk
bsxE+e0P43/RAEh7/S82hV5SzmtrNMvCzr9GRmBBq5XqQ8RMeNJcsOum66jfu3arsrV8UVKlmiP6
rm4UvU33gpAv+gJ8A+IYWJLbyosltBi8LQktQr3TYldaxWpNwS8ttFMkE1CkloHxnKr9lhzS5Kcg
1S4wUVCkaJ6XMUFjx9RwjX1cEbkda77+0MMYpIbywNqkLfaJP27vo/IROD/WvEB6lFK65KlF2Ief
888UrrmgbvS9m6xFkpbeFpG+bJ1OPzRyEu4c4Z+JbNBOoOG0kw5l7aib7giia3TYtFiZ9mGNmYp2
8OrVeNJj0sWQBbOCb+g9UFaDmuYP1YkyqLct1BQOrFzkJ1szqehY+SJOXHlXev08cFndZ3Y+bIlA
UUcU5y3yoOEbaUXxvLTNmnnWU0+R4YVzuYWFIqV1dBjppsgp4o0xtYyKiLhKebrpGSs7mrveKS8E
FagW+CYJIukpkGRYzZiw5hCww4VdYVBGQGz8SL2+3CWh4wErzL/LSdtdRMh9yvjPh0PHVuNea9j0
emzpDZYztET4eNrwBYB2TLBfSJ1e7e5d8kK+e/bw+iLgxbQ8LqvMeFCUeWVF5U/JA1oRJFFxr/tS
hKLvgLtIPkyagunH0CXG5nWR2yZJRKvHt+DCGBo1Wbl4RiWmkebwzMLPJzGmq1fG+CtP7yXC2fgx
1G11V1RENE//DNjvU8gyHKKJMLkIUnHqGjodrWvKz4pLmhxlHv1Akdq/97OaUkqmPDv0eRaqM+zo
Iymr6TQUbAqW0vhrjj9jYxElgDUvpGcV5lvoL+2BLgAt4TqWvXVQdECDRZOcp38S9NrtQArWc1rn
5rlVCNLQIhiPLN/ruybJDsqA0VKKUL1HQSSvpl+5hhdFQJSUotq4UZTWn03vW6IlB6HJCUhjtxOb
9C/lqhmOGfdZEevO7fRWmgf1xnFtQLxd5dxOf6giktwjE2NgULhLilvmbWWH5m1BlMAsByCJjZH3
pj9gBaNEHOrH6TcRZAMPuWdTq5VtrRCXAFenuJUyTz95UI/8acOYYNxdvTY+XpfPr+MS6L9Y9gFZ
Di4spFMfg76tfZww6GwD2DY6lThzcL+E4ZRbhzmdaOsUtUlY3reaRGUiKor7VK5w7QnE1ghUqbc7
Pe1DmlLlelBN1uQYmtdRmX+tdEpn43WZfkzXwBIxybsD+5/+LjWomU2CwCA/N5m20ZKoepHT3uNM
iVIPj5kfX6aufQbFhQCQ0VE0/R70fbIvobD+85ZaW0Tg0OZapXZt35Ha64/uNnf8kehQD1WBzJau
i8S+0HB2Vl78yFo9+Da+wDL3+sLVfjESoh/Vo50J+aepAwq0vLJnXYrYDr0VtkaMYnmZ3U3LjkGg
U5k2LopLTJmVmd+GvnfXYVtk8aIxmq9kcSU7GcD/XsGlG6pOHc5zAgpWqRl0dEak4EJR9ZtVlQxL
CDtFdh/gdA4ljaZtmeq76VULJnjXStoDe/18Poy2GmrCiKVRJZGKRNMrGVvSiVfqixAFDYE2UfwQ
9k6yCB3Cg6YdaC8TG2IXRrmbftXbrQTwNPFd+5erKqvphf+fFygcVlJQ8fhnvX0whii8YOF+1nG8
7DNbDy4gKY3zkH+d/tQo7sk3yN90x95xo/s7NfWKw2sr1wjaaF3VCVuTsb1sl26yzQGVz0AW2DeW
y4SWK/Uu83UbRgJv4b/NDn6E9llzw42KjG7eoMW4mMSMzGqrGr51WUtes+sYZ6XtIJAAdGK54Re/
QmmvKFJ0x8yjMu5wkQ6qeIrIMdnQMUvn7lDthnEjNZaaEHyL58QcKChLJlowtRVHuarIRwiQcwzl
RR6NaCR9QarqLX8+/dooq1ddgBSx865dIzplMsilcf/Exxg2mZQGc2yhMsl/fcWowep6GyT5aEYg
ZwHJSbZDQBptyNKJsYiSZChlVvCAhPhQO9IXirxufDsoiEs6hfoUqxcj7dkYhNoSMzl54FUc3tL6
hMfgdbuC1BZlVTWSWGGbIavUZFs6/TCrxjmVvYkxBR/eSoEkyn4Rj+JGF+ArQsgU7LoluBP0BC5s
o8OLoeQrGcPOaXpLK9VuOxAj2OnGZRpl08gz8uZM0S7BElWzd5PIK2UFVcySLJeOdDibp/weo7J4
GmrLRCGBDMkrg2zlZGZ6Z6UeGFLbjb8LvErAecQvhahuT+waKwDen7kBQ54oqmlmSLR+o8n4aNo2
qXblqCxWwq2TqMMy0vVu5xh6vdM950c5uuh8wzFGwQ41mTIJ4eEY9r01tS1xRWK8U7Kz3rTFgTCo
YtF4uTcP5DTYAYrNiJCNQTjUdcCDTEG2WIllNlZnCfqO9qFCI00yES29yu+yqAdzw+7xKHD4ojIc
YPqB3EYIUNIQNa0gXQ6WGrxQPAsuRh9u8MawWs2dzmJBzrwPUJ1sgknLFxESTnnDHHaZYf2ltjYa
bVVlRPm9kilio5prg6qd4waDoRNn7jop8ngX0PhbGpZ97sGNnCUskjOgoOXT9CohhmvBfzCcunSm
qqbxHatkCtVZPvf4UJevHWLWfrcods2lPp03SSVEwfe8RSsw6VAspPpYdu3Oj+uDS9n1MRkz7v3x
leuGLpa+YlWmdnZSy1ubJEDakjr1ZLV0pUNaJOE6Q5SzimGM6hhzT9OPolDkzSf9eG3UZvyjYLDZ
pOsjs8nC7WOBbNGvtBuRHwBublFehdCP8KMU3REHtrevlGpJmgjySkt9pAIQPydljVIcpMr4jt/R
X+tiuHltlehLt+rE3gDBfBSpISNMoDQfQZxlpq2BxeZxGNMKQdgTV/YNdwxGBoXMRSsu76YWK40w
rDNZQG5KUr30kRMeqOr99UPLK/SSBCSubXtIDsDa0QkP1XFy9VajtTeUsmar1vbL5BwNRt5HGZ/8
gXIxjcnskcXlXmAfGmM6MU45roaztXuQ0jEyBbryefrhmeSBpuA31yp5fa/vKa3qrq0uy+a04Ujf
CMFCIY2L96UHHnfyl/YNnp7XyklXkRTjTYKU0s14lkBoo4+SLbvBMSgySBKyq9j4xWYSsoeM0aQF
b/VdK0lokvV4Kxu9v6sDMuD9vPju2sBVC4hTNxYF9z61K+kutZBfmqgG143V94jPUasW6vr15pUo
UD2zrt4mam7+HF/4lWH+bI1yS/6J/yNAvYytkoyDSfqnWs2wCYaGcClSNBp9wPZphN1x0PFiRAV2
dskc2HTbcrctWAEtJnUgct1LRk04LAv/e5+4bGFLjwjlmIYXvY+1xcc86SYGfg0iY9M/DFGc3NZd
ZIh5ASt/KB6LFo9w5KD99UO4ya9Ks87/FUSNf+gGC4Vsb1MGljFOMi3eFIV+Kcq0eR38/yfQ1b/B
vv2Gw/r/CXRlw5f6f4Ouzt+ib7+z4cZ//xcbDlQVygmBMJuSm/EGb8UfFDTFQsMCo4zkq7/xVtb/
oI3SZZsdlmyyhh2ldX+B4Yz/sSxDA+FCSUNWLNkw/i9wq1Fs9c9URtsS/ZkiQ8010KsouqJcKYtU
Ys3rSmkRz5Bz7jfE5rnMR2glq/IT4ZfyO4L1z2NdTZtmSYpRqqvtASHIPJOVuyQMlqWTrmKb+kEO
w5ZIQwIgM/WIOnwhlPAspGT55rqcX7/aW8TRJC/74xuDBoOrZ5OpbXGd3qJiNKkPsqIz+wOqyFkI
shIZwpagFai90dJ2cWXyAOExs7W1AN0GSaFwF7tOJ3qDahAVnAB0tUZnqFg2fnoswkXnFotOym5Y
eu6xvl2kTJsLvdt//MGV8YP98cERzAlGijY+e37/4MmgKE5Viv6g0gvTRLzU9HSdZvba+ZXIPy+G
qW4dkc+bVsySITjUkXry6S/Yjbn6+JMAJfzzg+gCiqgtmxZivt8/SAFsJ8H4DYhLthbBisLyUk36
RcVHqspHBhAV6c++/O/sonHs6HDZuHl44iomVaLfjyny0hFsKcbwEhcED6E/brho0eAiM1wrZr0g
nXo2JikUhG58/HV/F9/9eeirAZOPTnXYHcVBaZ40984LiC5FD91w8LQw5h8fTB1vgt+v8u9fdLxh
35CM6hIwRzNq2PDOzePW38swhFVBtGbuwDyrj3BRF+RIsPkGHy+Ay0DGkqiN95a+DbvgFLjGPHIk
UleHEXW+D+kQ+zAyhtb/RJgoxsnh+rNqOuhKHZg0mQfjmXvzWeHydVQFyuLgdclcqOUa3cmapx6M
9ydJJw6TyD+ROzeKqz3UinFSPBJ1Kdt2Q7PI9ZCFf70owJsWziqVx/pZVs0Kbi9fn2dVsdW0BHHP
UM4bnVDpWH00iqewTu9Qgbx4Dej6j0/9OzcYatw3X+eKjIu0J1HbvioOoiWMTStXpv/QymRvh9h8
8nhd5vEG5+GMNETchBrtYxIRaPKTsbIq+d/HH2c82h8n1zSIzpuw5vLVyU0JsOoLxCQHGYdarJLo
S8k+SGhRpQR19unRcINPBt+fN/YoR/7nkFcnoKnUuoy6Gv9jT7wWxOe6ME/S2BVrDcjNpB8ouG99
N/tsTn53IAHwQhFsWAIS0u8DKW2h5acduyXPqLYNOteqHHGeys7xnUuJ+Nc2mw2pHnkcrUvbBe27
9jY+IoN22OLWY0OMbsOhZ8Q2GoWsVse/Pr4Y6ji//HE1+HAqTwMTtPnVJ1Qapa9jPWUSULJlHVdn
ar2nTDXu4H74nf1S9NHKLagVg+5T/eQk8zzDZz8rDC6eK+bjxSoJQ2/MWEaurwGOD9e5qnzzyd2c
8SC8FASTffyhlXcmTUGEGTM1yH6T8/v7aW3q3ALPJ6qDK8xT5K5l92gGALXU/oTykGX9ppWbBXy+
T8bRxJK9Olsc2IIAbwodveTVbE2tUraingP3ugRMCNRE1JzbXNol0b3vUMFzSwK9FEDfqXw0wXE7
4hEm9l4vBqBY8lPj6wD8CVX4+IRMkPc/PpfB5k1GgY534epzdQ6IL6dWKjJB/Q3goiHE1jHLDR0w
BIVAbIuqhqEyN+9ivzjqvaCt8AVKEkrreKYSw1Nn5cqwKHo3W79sPplP3z9thq2x3uO5Kq5vA88h
z76r5OqA+wAXd0GGl1gbiBO9gV6/rc5crB060WJQqZdhZK7oV64QIjWWse3SHpRFvuwi9ZOreWVV
mB6AkE9t1qm6LI8TxO/DqC+CPMqZhw9JFlw880Evw/U4EfkkwvAYXuWOfQq0AXP8AhrTxnYxRkm/
rISytgipCdqgVJ4i/BokAG2TuoEA5l+Kpjw30JiSTH0WprOviXjKyi8BDF+niJckYHuLYYyIEjq7
1+z4yUh45zErBGxZjQuK4B628m+PriomhVbp1JImh7GsmNloosSUIVPJ3IdDwILP27skKdnF2nSk
C67YmVU/yV78AExp8KMVq+kHwuQeLPOrR19Ph6lPWtXHn/KdRwCLPUwistBwTdhXC62E+DSjZyd6
CF0CgYhlLoEBlepJw/5bFd+FqfzLA16dlShswtgCpnYwieVWs1mh3rhEjznWAzvhhM3tx9/v3Qnq
7Rccr9KbBUQr+cPQShwPaS+IjBsgQ4EGBbC7kZ21jppqDNF5+a8OCurNYCVJytzVg9VqyDz0JKs8
pD2hkJREqvsiocKhavPBYhEpBQsJHUtZZOt/eeSr5yv+VF82WonryQJWjl5kqZklUU5JhEggdNUx
6es1Sa7pp0ceT+T1xKch1vnPdx6f/G9ONMFlBKRJDrdwW80JvEMsz2hqloAFAP3u2DZkhObovKk6
0kwuhk+mtndWFozkv49vXo1kxQJBZI3Hj2lw5+pN6t659hp3Qp1vQuOm4Mt/cq4/+cbm1VAe8TYp
qvXyAAFyw7w5G2RnWWlkVuMvUQlVijTEIbi+DbiwVoKCoMn/5fW+ns/lEmgGNiSut05kBxqwttLn
xLIvhkZbSzlxnFW1yntnmUbRJ4+6d0+4qqHkAdeLp+lqkOt4T2V10MpDpXgzDYtnpYeLjH1rYCbk
1PHVte+G+Oyo705Yb456NcDTAH1hRWjFoUnTWY9aX0ct1hHwbXNDjUGOyJ4/m0PeWTsKZvG/v+nV
0IaIorl5yjdldTkrql3KeXX8RwYZkuBFhsRaZkrx2otCO+7jQTaexD/uqn8OfT0/B0WjFHbB14Ua
MRsnys54HjxvVmc3ZEJ+fKzxIfvRsa7Gs5I5bIAHpkq//DHoVG/XrXphVv74KJ99o/GuejNPCPh9
dptzMoUJLAJfPT4n9nPKcFOn+SdnT/3sYOL3g5l2UweGzy2KmX5FvaQAIRvaYzvsKJKbuNAOemcd
9N7cjkPIUB2M6EjuJbpJzTr146VCXk/a2Qu9JGxg3ArH+lxVWcil8NfcZOnlbJW7akEQ8erj8/Tu
Uu3NqLOvVpJhpaLpE1yOiib6eH+Ny5yAvPq6m40VAngNc5JLlpb5LS6ipdl8l2OUyhJp0M+t3a7k
/NM5fjzkRyPkqk5RxkkUEqpTHlhFLvvOoTyVr1OyPLu4xU3BOW3BJNWAjqK5DAukI7oNEvQ8DPVP
ZvsJiP/RR7laMTpdlRMhxNkhsmEhvL3SP/mlOlMEfgd6oUr+HTPRDKbUXPW7PcaseRQ3+GXqWePv
1eyzaUkdK6l/nhu8pqzK5JGBfTUdpm2s48thuZdFRMr7EjwTYHeDDx6Z8DXYpGhBl2m3EHAfQvYj
kTYQjknes0ZGdxsskxx1Z7Mm0qpyXqxe0BJomFM2if4jSA0Ai+0qbL4RBUCW9iMrh5mJ6DhZBDhD
F3Hx6MTdOe2kfUjnV4jgrFDklJ+S3nxp1OSXrbKrdh3lAt4GbsxT1fa7wIjRBsq73q7OrvAvrZ+f
MOA0ecWdos9I6US3DhNPXw2q9BKIoZtJhjRHr7R2S5vEy+xQGiSO+v4mSgnUrGH7U+Q8KFV9zCIY
S+XCidv5gCZ/JorugfbFXqrceU4YtoTVz7dWbe3eJpJ2St16RirptqVTbebGLCD++d4UyS5pjX2a
RPtCYeGvmYchF6ueamMs1Cd3p+MMJYbafTQJ8tMC2ZjVTYbEuCbcMdmWZnbnq8mXWB/mTiO9+Eqz
TZ1Fjhy1LsKMEMXuqcPCMwAC6HP5IY++jm7ExGVIFzousGLnpMrBU2t0DPFOU7R5ixdOSl2QN8Zd
7nmHCFRvKlMMQ1ll+JeEXTg+/xkV4Tu1rI4V+BjFt04FiSGAqi4SHdCEa6TX/S7yoo2eRidclKBF
+mcfZ2hKerjfiHnbOwFMje7J8KutB9S6CquzltebxE5vMRcDtxIbQnZ/eGQmm2XB/rrc+YLHH/L7
58KlH1vepIgCRfnYQ3GQafCZN7izFpZ2kEkyooEl4ZdTLpr7KIaf+Q7x4CzMbtJV5OBNJXzpQSWg
tCQGmTyWUOyTEd4Inq3rX1QRLGpcPRDfkL0Q9Js9iwwUlbbOCvVW8Z1z6trb3BRzT1600L7iZDh4
gYVrsLihvi1FEUDFNCd9Po6W8g9526vaKooABHsrd2FnQLMDHx/FyL5I+KgwksIjfapFnxEHxhFN
SKelv1Spi5HL923cG8WV8s0p1Bcv/UaLkYiEuYx6lDCZWWUTbpw+x8pL4t7ViCQyd1/GOv1yqtuR
N4uzM1IhLArnthOnMK42MUqFIiHANZM2tWzxu7Ebp5aPp/d3H7ZTjd02MTmJqzWFO2ABLtocEyOG
qsDyZlXHqql+Gr/ox0d6d532z5GuwfUkkGNdbsqKHZe+iYlbrkIceR2bAGFtmdJnhRPPxy3Jx4d9
d6FmqGMQAO0lRCG/P3prmoqZ2fHobdFRA9OYyaY+F2m5Sgyo1nG9SHVt/fEhp1bS9UOBarzQhVBV
S55SVt6sLdo6Mj3NoLdfm6ckYsol8UcqpXlregs5bWetKOaIIeeG7QOQ+TS68r1HAJgKjk6zzbau
qxicx6E0ITkeIi/dFr4+k1N3UZTh0g66lSPcddriIU6QC0EaaTX/WBfa9uNT8O7Fpgs4tp34IObV
ggfOLRjXPqwOhUJUaZFgD42WBDHPBtDlgp1fKTszSf+sXzM++K9PPC2pvw87LhzenPgIw6TWBBw2
1ZiVn+H++2nyyX7rs2NcLT5kd5T9dNh+a/9OLm/MeBczqv7d6btaVQgg5YFuuNXBYXIx6DaNbZjW
iZZleyoxKVoDWx3t+39zUEvRDBlkBZ7+30+egr4MwXNcHeJ8WPbUamVsQOMN2tZLlO24Mpq5xhL1
46O+e7OAgP/7sFffNdNtSah6Vh0kFdsD28csWFs9vtseykxO24vRg3p3KYNFlehBfnz49wfqP0e/
Wi6FzO995ybMSpTjNPuCRhuv0QkELmbrmSvIgGg+GUBjG/ydUfrPMa/2juSr4MFQOGaKNV4b4J2b
LPq1BfELZA20c8VjxchCvhzu2AzNDMTITIsgEVhJjnrSbufDLGhhKK/SAGdRGs9DG0aWfCIK4V+e
n/H8vbmjvD6UIJak1aGRvjuCGZPB2CfkrSKKJv+MQdgLbfNfXBNa9LQg0N8oU/fqzTEHyYsQylE8
GiePogR/JANFy2cjWRkc24wl1iyigvnxUd99ULw56tU4LII49MLCrw6hFc8rQQ131FIGT9xyDWsv
Gav8xwcc/w//mKzeHPBq6LXqgBtMGWtkwLJbS5kV3XdW7jOQx58c6bOvdjXg4IkpRup51aEtfnSs
xzTLW1jFgt4F7IFNRZHs42/27gB/882uBk0JKRdVANUgu0ZHGz8TodU3xidz5Ptbr3+Ocp1zy/Me
dzPevgN0b9DYI22qxTtKStiXyIUeNEtNcsqRKJIBll2iLppZwSUuWal+Vv4y3qvM6KoG60eTSYwW
4xP5zYglrL6McBNXh84aVmkcHQ3246K5g3oEDgVBmhqurOxMwMoaC+W61SJQWDD3HbGs1foct+Jb
F9VnuSy2KkIQyJjZIapJx63iX4VJvnYjvqVrU7Hn4xYb8i15W7S+adI65t0QsbyvjHHRuB1X6kPE
0t7U1xRgyfHJF5UiEz5fLkWXUXC4UzyiaOT4LJ0rH36ZyI6tpDxkcoya3jrBDyHEvaKJZqZH2gpz
ETw1KB1zu5nro8cmXOiu+GTBZI3n5/dbwaRyp7HyM7EnUT39/fwlhGb0cSfnB12TVllnbQ3asY1y
aLxuU1T2aUjMbYZcWLdu7o+uCHYq1VQ1M9aOywZTMRZsbXM2M4q8ywF0RSkI2pYKN2jqdUF2/UJp
HX+O6vMk90AfyT7LvB15rBAa3EUVKv9L3HksR45lW/ZXymqOMmhh1tUDwAVdULg7ZUxgZJCElhf6
63uBVW0v6MwmX71JTzItMwThcODec8/Ze+1LofpHdGT4A0zcE90OZC4uu2WUMBIu4gQQU0LOW0TI
o7yrrHFtQqDKoug9lAycVMkzErxLEqAf1dx4rFECD8Z6aqwN+qYrlLm3uWYfE6tY0oCg/AFb4pVj
tgdetQ74Q01fvjmK9R4hcmvTmnweuT42aXrVF2SEDUP1KPBRuLkfHqXMponew+HGWKTLwBHbRVCH
13JYXcXG6fvX+KNz/PlrMTTwFnj/5zhATT7rxDlkgDhWYTb7clAeGm3Y5vKDhtCyKgQep+4Gb0Xt
hrWVe4iMb8LSXPbScKH2JmQce1UR+JvSCa2iQxMELKk1GQ1Y4ELByCt+se2ARoO1DyYTWiXg/Fbb
W3a9sgqiSsz8KfNgjAL5KNeMWL2xdKcEJmDsbx1CqTpsLWVhEIpZL/V29DLnrp+sTZXknjw7ioZq
G9pLBc9AVZpeY1XekKtof427dmg44kn7XhObQk0vBIdjlN8rbWwJUhsy8Mp4sBr9Lgrrm1pRtqVq
7yq8UXnD6RhjJDrbXedgk/7+ZoNM+vIScLc5oCiMH+FZmmerpiM1MgLPiBg4Y1zDxqTqsVHEpquL
nBalpqBtyaiAerfDaTKzEUE8rYPQWABnXdZh9oy0mTZHf6VWjLUIF2/MBuGyWyj6TvfDC7sIbtVU
3ogcDFlkXYRjfpeETxEHBLTz2c4Mi8UwyKhFlWUqh8tem1co8Rj1k8t8YYNlzy1gVRuoM1TpRsu1
xyrnADu5yFvXbWVu9CZ8jKPWG0c2mWFI9zL2yNJfQXS9avP2Qhb6lcoTm2Rv4GuTFASwjmnKL72Q
WG6rZ2TarBHPbXD4q+W0aKRjI1mLqr4vErC2FD15/CtSGxTENZkexqYMnqMpWIWw7hF7HETVXhMC
iRXlrcof+lz1Qlv5OH31nU54lb6QUtzPtr2H3rdg/92XPB1VFizDqbvWU/hZJpIHsYQjZZqc1SJi
yZsGBN8AvBFrhEViem2oBB5NRNiYpbEiDSOnSzXys/RWWyHBX5DR8To3ikY/2lV+59VopTWsp+il
95ONVWGM8RAqK87e29CvMdghJMfsKJn6ZpgUrxDTVgwYMkMvqd+FZl5mprKrcvIA6L5GjKMnxhlo
lJ6HYB3p0rrQzA2KYLDUsWvmDRZfIHl1lK3GqltA7Rro2HcnckqWeZhvBga9TUBsSLFQDPUa/xn9
EkI8VbT3peRKZQJWji3CDncCf3BW6AfMDpf5JG6nRmeCjJQb240yrDGT0nRO7+cCYui1ZagGm6zT
Fk4IUMgML6ScpdiqX5xRX+IAXyZ1fnL0mYXMeuJKMBtj23kqe249Njwzu7cJ3M4NVFT1NBuBEc//
CoAWprABJkW+L5r0vRHpC/wPJVUW0hiRPUDeYPIOXyTNqNp0QgGsoQHZaq1SpaQDY+YbLI1aWl/h
+iGhySf7HN2FlynjqzSKR8t3Ii8z0vdOsslGgbjegtTB950rINk0leXkofaB9yGhHKTrwtRfsBNe
+SxgoPAem86+rQWttsRfxcSx1e1VE2EWmpy9b6ZM3+juRBZYzHw56uk+IWuMEJC1zdvrTKeuFW7V
l3gj4hthWc8c3JFqpM6NKdRHdkscoDU20VMHaVxPsM3x1NLRIo5kft61qzQPQILYA1V5em9TYemm
5Pp4DcltyrH0sCAGvCT1y5Rqm9Df92Qs+KF2qIuXrssIC3mzJfNK7fg/IE6t6CGgQdDL07LnBJJE
ySJvWRiLZ8lkLx1JtmACtY4zbF9x/A46/SImDqvv02U9OSycTvDiy6SlhsOcopJjJJXe0szemm2+
1CBsMp7SDlPOpUWRto4JqU+M4rF1/GUa5vsRiCgQel243divVJ+fsUlk7ZflaFfzH0wU1DTA+A5B
Lx7NYU5ZCV5CCZPyeEnY2rtPYyU2opeulmGvic1sV+5jFPam4UJqKtHV8SlSSX8dm0e+3cc66x4Z
kd60GlnMmnGbhsFKHdR9rqu7NOb3+tNVRvUKgR1OeBu75LS+QHbYWRn4OU1PFvXUxC7k2s0okveu
0g9ya9yioHxIDBYMRTxid4B7j7/Fsm4nAztBnZhPBnHncfhSYTgwwKEO4KgS8tfcNg/f2VwOTo93
iFmm0ti3wNiTj3MPhd5tH6QvBMm/c0p5b80MUAdieTE98JtffBJ03Fy1XxwCF2RySYLioq24PBGM
2FV8Rg88J6S2YWZvFphoXj4uPpKKx6iN3qUA6EWvqdeW3O7wqDxOtsY4pzjFGmk4GuG2eh4f5K7Y
9gbrCS8nNLE+eyjVx4FIQ88JHHo70WS5UrJ2suZh6uvlVJnQPuw1sbBu0VkXSsGjFBEaPEAcNWa6
bLx1YLfrGDRPNAf3Be+fU74oqu31ubNUEU9/v8n+pSzK0mRKTMS1BrX650LTJDzDMNEW7ycFJ3n5
1rE4KHW5JD1vP2nyU2ordyONeI2isyuBVuhAdIZ4ndT+Luiry0yLLwg1dEljvqsb6pDo/fsr/Kuj
mqVZNCFRsSmUXp8vsDTlqVbCAPlCEh8ECWiZ8F0lGJZ4l2GOI3IGA/T9j/xLbYo1Z4lSe5v4es+q
74pmkDRUTo1zhKY0lSZ1HVhA/j2SztvhPlFHwBDzvv1j9+dr5T+3mv7rZ599XtUSI3Zpqd7XRKEF
yE2NKF3otfEsJfodzJStoT+i1YE5mq5ivT5J2tP3n978yztuKkzMDMeUaTV9vuMxBBujmEpG2/VG
dK0nUvuUZVdCTaFK/prnI5GoL9Es7fKQA1bs/E5kmpg68MAukJ+ApP7Ok/bGtOPRrYLy2Y+057r2
qti+DtvxIdOs34UhP+UOlZPBEKYq3jMQ+VBBfvcmlG5V2SaqfDef3og5ecedOs/mfpd+tK8sBOay
RO08Bhd6LXN8YyIjU0YtZp1jZCSAFManlKlB3behawiW5g5SaKbmrFAYx4W81Em4DpiPGjyvqP2B
D2noBhpGTW6dMY6z1PQly5o7M21benzVHeb8DY/hE4bFH16/v9Id8+Kx1muyjpr+3E5Wt2ZKiF4o
6GtuOrbjLu4XplZvEsiktshWbY5OBkFsrRcwfaSLBD6rKcdHp1XugM1//81/nCo/H28sGWkcYFjN
wOd2/s2nEXMsTlglar9026T2Zt7/0zR6N6cLDRtukZOrSVGHc3GvjNoha42DGkNmpSs5cNqYT3iB
b+Bw7SgVtxXibh2yUtzdd2xTUmnd0qDPXQXY1HTf4iRHeKMRgkDu3vzHuKxDHBc751aHNdumDfi6
hJLq41P+/7Ex/T/9UPPl/C7KsY6CsBH/+3/9+/IWz83zp/9Y5k3UjIf2rR6Pb4LP9H/T6uff+d/9
xb+9ffwttyAM//n33wWev/lvC2jlY0T6+KXN6z//TiTiH8/D/Pf/+xevnjP+3IZoSvG3y+dahM9p
+uUP/tvQZKn/YBFGl45fyFKICf/73/o30fC3m+o/1FkryjtpEkXzh6NJUf7B4Y0f7zABQjnBgiOK
tgn/+XfjH5aN3hVHJTpMVhr1P/Izfe4fYjlQ8IlwKEfIjzKWQdPnhUsxw5EXOMiOXSzfsbo9Os3G
8dckwvHSKPRIEZozyk43YbktNT8FLjWmizBKf2cmB5pAwtquVO2O6fXvyipWEIrbVTRTJgIh1oOu
F6tYMqpFnKTdQX3aCMPOL0Mfp0LQ0IEa2mktOa3XyvkBbgr4PeDEGk2a+hb+PQNWxsurKCOwJyKm
ui4QwTEuRVgf0crIcXQL/VcvW/ggaJ+5mZxWC8E0WO8GcCGmrmOirrbNpB/6IJlcixRAl9BOcyEa
hXhCQBiuQavcccQiaeZhRejwbpUBE/DKrYW8aPUx++GMfmYD+bjlyCpQqKJUnT1p2udb3mjQiQSq
gCOa8LvsHhCn5tr5TFxmmIbdfjGJ+rXTressKOaLd1aB1iQM1gPJ0/ob0CtIpuJh14r6YMbqjKQj
yiRRVlorEg+N1QmGId0vktkI4DOVBYeYB0dDsxlCa2HRhjuy0aPs5o8n/+ZfS96fTrGzViqfi2m9
jCOBvsMMa9fOPlcWBI4hRZZ+pH/pVcH00sjKS6IHdEiMvWEWB3+ULsbW/u3oqKTyq6nR9p3V7phk
FKgkAs8PlR8GD2dTkn9fE9+fwbtkcc/PqhLLZiqiM7089uWNWRnFolqaLSGuJBHcat1slI73lV56
TgatqdJuezhwdFc8ghjXBqdho4k3jhJsLYX+EI73F2bMO9zIjxrmPzds0qtxgKyThZvvb6Yx92n+
a1v514VjBFBNC6guUVBnNWZuodGr7do8RnM+RJw9AqbTXCuMRqCriEIVjkZFT5fXGqR9Br4VkFH2
Iqr3uJlfwvC5N/PXqi04/i+LYIQiIlrVM8z6HlIkeoqh9kY/a9i4X+L8ccxG9FftnAZa/QKFwosN
MgT8yHbMIeNQtbVys5UHMaGhGW7Ktnmma+f5EH3oJ+S5aykQhv22u5GIaIO1yPSh7nuyZJTC9Mpe
udH77CmIUt3tiW7C8BQtgkZaQWZdB4366GQarBR2O/lU+PK9xPnh+/upfS7QuJ8g4alLeQywcGpQ
XD+/dHWndr4dmyh5IoewYrV7DJwE1K/ZRLuM2A/JoTkGA1wQarkEv/5kIvd05agclkqc/+4CTafR
OL6VTv/b7GxiwiMCECjC3chOt93sIAua4lpNOCp3HD9pz/aQVotVkBnixiIpVtLvsXMmbhZZ40pX
3JYQPd+un/1iuiET5mlo5Qrezg+rzZlB7uOD4yuRFcw4Nt3x8wFHIxWTyIYhJjgzXjU5VNmpc67q
oj/aVp+C/yIKHrk+3aMSnKXw4P3Rp1BXbVrsIcwg4xALTsJPPIOdZ00I+8PevJT8ZmVmHfJN5e6H
b+rzGORfF4yxiQm8oTL2P5d4FFOXA8vRohO4b5rvpXqdGIep3BiIoNs6xL1YbSzZWejD6NOnCcD5
yJcmUJk5Lq3s+8qNM/OadMSFDj7E7erpMvLjBvuMfpXb5lqqqyPJdyRZaxd2cvBl+UbY6ZVd92Au
msoVCaqC7z/Tl7fZ4KPgU2GqI1tod8/1IwNWFYNAlOBUt+lrB0SNXDXzRcjNUYox+ZFRcU2vCzIu
246UBoYXDZA+G+wgAQNEz2KQ7Dh5uJxUOoZBp+7iNKzdjt/gldZbZDoVB/KmX9i+CkCug7sROHs5
qh0v7gh9AUz02MUGdBtHZX+sVhJ84Fg1R5dnIPHii6HG1jHoY+OOktqva7m4CYy2WuU5XA0i8cZl
D7bE1aqm3iVdfcH5w9jEWrICI0XOKO2aVFPWSpSfAiQHblmbuUfG10EFId2FS6tSyf3TF75fHr6/
s+r500KUisPyOPsSTEM1zzdTgIFAczJFPmaG8auzmhsH6Bmis6qncikBjwmNmJVs9iMRmQI1AxJP
lMOJCLbgqNyglp4JBtCXSmI9BI19HzlW6LVjgCZMgoww9eX2+ytWzld2egNzZ14xHA1Zi/0xBvxj
zFfDXHGsclKOaTqeBjvw4j6hlifyOmEGMoT5oz5U1cKEeEV5lG8jvz0UUrNvLGkTZ/JCn6DgBOSJ
ih7Uc6QEK6OlvfI/uEqH+AxGNgZkwfM5gt1ybO9p5x6LsQfZUsEoVxAoQol9qbSTVPnxnnKs8cjm
3BtKf8kVLoiSvBxVraTH1a4G027msLDIZT3cylr6DFDvP17d5pvpWIpl4JxTDedjHPLHzRRpkvej
WqrHKYm2SRUWnhJjehwGZa8qxOKmehu4Wf9rpBM+BcEuhXbmRc1wyYChrZyVwpYA+oh4YB9MrVvL
DHjlDINTW7eLxtJ/RUHQ/7AanBnEbIQx80XbVNumLaumc1YoNSNsbz+zlGNtOKHnaOZvVbQePlGe
PjqMSs82bI82CzVqTOU2iOObSE5JgAR14ZIQaRMF5FZaKy/QMYiePJ7iCMCP8ardLFR5RN0tZNBT
zIzlZIZrDJdmZx1pEBfeFBJJC5KY0BMwiFWJ5tQMafD54qcd9/Mk6uNTOhgpqANtS/lqanTyvMsk
39SPdlSWblIpLMxodrUS07kdgc3L/JMUIdAdwwGGsAMCMhxWpOc1WGa5NrPu1opfXbS+vqTgWLet
tkWDdunTlgjbEjpKDcSpfA1aFbwnt8fw+SBJmUAR0xKmFa3CvSUdfYqbtTBGuGhKt8iaZCIlg9Yq
jcU95d5Pggx1/vb+rNwMg7OertMgxEliUgd/rjQAcHamXIfase2ri4zP5wztfc8DSGaVEnuachfX
+uRmRhgw/Cg2RjaCrh0d21P94bKV+G6KLkrXyk2H4IlMCKb2DT4Q0+LI06Xhjr/9Pewufnjh5wLo
y2VzDsWdrnOs/Ohw/fEm6U0VKhQt2jE0pzVemCtE0IzN7JywqcByiUtZ+Lp46azytUiMO6ilV8If
r3Vf+ekc8Vn4MT84lk7Zi0HeBmPAy/L5BkZEjgy2n2jEFQ+L0KjXwiagE1dzF6gXqVJhLQTn6/Xg
zNxeiW5EK2WLHKDyMtKvSUpaBYX2k8L1r75VQ2XjZpI9YxXOvcE+meG67yTqERPmwu/wRcGRGrLu
YcojZUGaXbMI4yc581epROccZKjh5jA5mWzbd3XfPIwTj5oywVbt6+reUQEVsj3IblzNuCAVgm/Z
HVL9hwPQmTDu42YaSDpwoVKAKPL5bsMxrBOtOfG1oh6QgRu4vZq+D4F4ta0SlfWYopklQLQJWalr
YbWe9aP8668ugqOMxWqAdFK3z58tougHa1Bz9RgW8jJc5NOoYHeyI7eXoKIB6yK5rz8YAaxVeJHB
YP/QD//oYpw93FgX56+PLp36pT2b1ZM5jGR+YBkY4gWchYNjgkytob7ard0vNeu9y7pkpxABLd01
iEL2WZw+0MJW2GGTG0Ahi1zvRq92qO3VWL6IyWf3goZpt8xcXY4T59IBO2pOjrqaLHEPid0k8Glc
NWH/U83zFy8IShfYAyaPo+ycKyoyR4bepbDpVb1KL9+5C5IxdV/iIX2pUgaiGBSuFKPbgAleOVrm
goMuqO/y2soWUy/YQ5L6RZWzV2dG8XdxTbuF2WGl3w91slKVeh0G6qXf6sYPO9+X0odDE1+BTV6Y
7nxVOMkzYjyBMHacvSIKRo+YTGajHfZ6Fd2JuL5nW4Q8qPxQcp2f/YyPH0sJbsgqPBj5zE0ZMbTO
MxJUjqHjn+B+3jWafixrbZm1MlkdUXtsnPyHY8xf/ExUXJbCs8a64XyYuf5YTv0gUSvN6eRjbVmP
4U1VGwfaWDt1rjJS4Wyavvvh5n6MnT495BD5/vyR8yX98SMlywgUx29k9D36Ms5iYjfoskFdTC1x
lenaogoYRXauKIl3z0z65MMPl/C1sqEnyVxM1+ZzNuyZuVr/4xJSIyPX2Y6mo4pZKh/9TROaM+J+
61O/u3A0hzUMvl5I5jqq9JtI79at5jzqUdjSXWmv4piMBnlT1RzttFxdJ6b61vYPiDwBNdfNYiA4
3O3kUvFUc4pcYSibOgxRWRI57xIscDnZ1lYZhnydJ8VbR+tS1sKfzLlfjtQ8T3ynPE7KvM079tmN
roitrZO0mpBXFds2XZuk5blGlQl6GM6+SSr+Hb/3GVsA6MDCNW/TxtZcYP1XWtGDsbUG/KX+DgjS
soinC5N8OXdwaEHE64g46uUPW/t5j/fjek0WP4MdhTL97PnPiS0ScSamI9vFkhTZ2zRDF5Smgetr
8zYlYToSzJOt5rpRfM8WNfoV7VgAaqFHOmsip+qY1ukPoxP1L5YDxErIc2VM7aQ6nt1HhBGFzGrA
05KO5OcSQGjshLRK9N+91O5rp7wXHfQPOXi2TbEm0fRXMCoKM/GOg9umRReKtrsUbqlUF12arHjV
buyho+sJyF5F0zxKdxXRYcBzh1dH0peG7t+GmjL+dFg6X5DNOVAHQpaDIEqnz3h2g/VypKghqe8U
YZAOkbWVyoL52qG2+1OR75si39pJuJOVFA6o/EAUxIIgBFlatlNz8R9+2fO10OIyTMPEQo5V5vMr
CF2fTbhvxlNbZctAjnb2IO/NUVwMJV9tSfJvFyh7S4l2JKyyBrSI18hGldVNkaDBaMQPF/TxdP25
LM0XBJaNcw4AAQBYZ99ylKu09YJUPsFyeR4DdCEZM0IpBMw1aJuU7OW8DJcOp8w86K4i4J5aIwqX
MfWFPPyLsesaKUD2Po23bSHhude01yhsXNEYl5DA17RGD7nQNqpNbZhxQlUn52leGwx52qfChQZ0
7ZfKQ2uxQWbKg8yIYhDt85DTvs1KN8ws1wim/fffhDl/658/uKEj0OMgML96X1+7LgR3DByVLSe8
KpS53Ck4XU6xsfYFDP6gf4IQeV3oBlI4NddZwDi2gVn0LKMoOQSBeJriSdBwy9YOMfcu+FnHc9CQ
DTrfnZpZDCk4g9P1qAUk4a6ipZrlWIWy5r72qW2G7FJqGaP4WJVaA3EX37Fbh7jdZClvPNNStrhK
AZYaV2S5ElqdlKdwSIBilXurr3aK+eL746tpp+REhd3W7vpZ6/hLjhISOHz0SAbz4LIJFIwlLdBz
Tr6urgzIOIapWBI1utHL+hYv6en7mzuP4c5v7twdN+YxCqvHOZqGfqyUh+3UnqbHTCN9XjPeRvoi
dtGfRFnOoO5Qd3MnX+WDE6yAE+/IxshZEiDShJW2iDM9XRTRqYZs7Q0cRbPEeCtbXP9GDvmnBu+Q
4GLzspJ6Ca7MBrw9YiGD2Ys9D6bS/rEDgU7spfDohtwy0sVvmBRk2ENuaUb5wW6G66C/HipyWNJU
fVBbCApDP90R9rIK2vRXlcS7JlWuSnKaXIr31cCIV7RrDJCbHrkYUdT8o83sl0aPiJzrtJuuMfeG
mBlKNsGkcU8OaCBwn+od8sLWDYtiHWjhXU4aist3+GDa2z7VTVSv+EmngKVRzi+liPsj+MHMJB8m
NXjw6/xANEzkUSfNQTDWSxnk5kqOJNc2obhXqnWp4VZa+oQWLIjWnZbZkBTeKC140l41hK7LMUXX
IggVHtJTG6cnUgA3k0ywyKjjOlWvvv/69fMtDT4Tc9P5LEbhIMMm/LzKJWqe6bBUM/qN6a0T88ok
uDrjnLfIFEeiuj2aDw+KL6uebRMN15c6KiRzRhiR1UBjaIrio10FS3Mst1HLo69h/BSBRcPF3BR9
d4960fCbfjlWUe8Vjvmis5aTfgzzeHYSO3dhhgONwKdwkQqerhy1AYbt2iMcwx3y7kUvqjUuYf4X
h+cG/nl7F3YVFdmULFK7H9mleKW/vy8fn/vzmgNBivEwUzgGzmxHn++LkxTpUEdmfjJQIkRGvKng
G1Vh9cieEa3Nhj0/a68JN04XjZD2nO7v1QYeY6O06Dpi0KmBttN6x3ZtNM/LsY1SL2E81/Z8vL6X
V7EivwxQ3BbUYIWDlFSRfH0VG+UKevlzU1i9V0EeSC2ahWaR3BoizVcgdSsvpH8xtMnvTMeqPDVu
00Qwq6gOnXCNbpFl3UDTYBN1WxVJRDgUgySdxcszr6xWfYgdyb6A3/5uqKfMbu9sA5l122cx6lG0
8ll3FUrOyphfGSEKGac8E14NK3qR8Ojrwyvzi8yd+mVnhYRpW6xRiZhWSegD+Yi2qQTpuezGYEXl
jI8iWUFTeraxEodjcKM48UFqf9KO6F8XsfnbcjiQ6gr0r/OhFNCIvjDLISdJ2X7jqCmlOZ9Tv7dy
9dnJ+te6qS9IXN6iy75MhuSYEllrRI2XSsSDpOE6cdTHCN4vLYdn3R5eu6y9S7OG2PhsJatogLos
tV0jazx7CA1PJPVdrqWNm1ZrG8wAZ5Eb3aKb3w0kLTl70xG70ZYZThmcAu2HSh/uKke68vXcdA+t
sCQ3Srnhfa2v7b58nfDvExMcu7XW/vr+Qf4yuJ0BbBzWqVaZAOlfxlZ+aqmNL3W43q2EtqhYR7K/
bdW50A4TBdV0yAdL4pBFqCCyANC8iGiYN63jLPLyqrODbR8GT+WU0yoNakpzc7yLKuKoEK0u5FD8
aifnRhYceDOtIi2q+Okw9KXRz0eA9agzycKWMhdjn9/Fib60FIwGcQRjvB18/1AW/UMSaLfct11s
RZc5XXWLSB7aetFHYtuBoS2yWPaAPsuvjCjcyln2MhrhdiDpQfQ/lGZnbFdYuBzFZ3scPTZalbT7
P1+hXA0qp++4ODlSQvUkXognID+jC9k1BB3/xjyQJ58uS11MC1IgmM0iux1kgsHmd8jvGYVrLi7c
wxhVC8Uqak7Ts0h2oLvlDNQ1rDjMqZLhODGX8UJ0IcT5/tRQV857l/PnmNutWB4U1r7zjmGs65Ek
IX890Tbf9bS5OReMLVh26y7q2tfeV1DvEqCnItAnVAo+rb0IqgkDYlz5C7o8PxwI/vLGIhPQkWAy
6uH1/nxjU0nNMNmgVO+MYFfV2q1DXB1tiOtinH7lu8RXT2WVPAWO9VtOWJZG7QSZ/D5J5BtOXddt
OYPPybrJm3WW0xxPSaatHbwDoYOlSNzXlU2UoFxu2iD/4c372CI+byE2d9NEPKoxU8M7+fnag770
cRkN1alMy5MclFelFB1KgXtmiEvylZXb1ASKn3pl+Yv++YOZqwiJwUr4T33XryIjM10khiW1Qf8U
KfWvIEpK/BGCrU8jOrev5/JFvWvIXUCxoz8yN9+l4FvdIk9urEagl3PIbwvr/i3qaQkqxJ64LTkg
a79WjmreyB4PxHUn6mBHS+E+SC2ui1xCOxI4XEu9XyYt5x0TckLfqCNybZOkZX3VyuXJFsnGKKP9
VJenLswvazsj3Nk/5KoMLSP9Zfb0jsP2upGGfuEQ4OfFg4taeVzMgRy9nQhvkkNa0AmdypyeaS77
OmuSSVxxnymriRAu+sPhNiRaqTa1/mLKlcItM20p9EwjBkRyFtmrpIfagpk9SUbG4EVRt3ZwBCyq
zDpwajhYtowmAy12WRa0TfCzTOxEKtp4pV9g5HjrU3Tg3y+5H2/J5y9+hmQjap61YNRXZ1+8E9tx
6cSjOFWauRgm7WCkYlzoZpm6PVH1RoDYo0+AuZSI7rkoe0nOI8HTYXMdt1pHoLe4IXDOdLFpmtTB
7VPhd4JCQuHwEMVPhs/sLWmyelHZ1V1jt0RjkBmWVreJxdCYPiwkiwIk4yAtge2vrMZ6lGriXWEj
kCbmnPyBwr3QoeGib9oqI/gHi9HXNJW/EtwXLgDPcVVED2lb7WjNMgdy/EsLtSr9IaIF0yBaK5rz
ZnbNuMRb4K96nB59Zl36ZvHTGOjjbp3fTYJM5nE/R5Qvq38Z5pls4y49iSS9M4NVbYLib33uTKvV
jTfIVEBxx5ErCN5iW5yA81PAarbvHWXBquoMUgrIP76RChPH8pw1N5JHKXEA8U0WZwRdGLVwsVnw
dj1sKm5YTZqHl5vDNIiIWcbrDXFkE/elnYw2/qmnrrEOnH1A9ImU3zOnHXPf2eMSOEXTM6cRp0ag
Lvd9H9IIuRRJ66vAF62Lop00MqhaAsMRAkmVWnoTD05exMR9ABMqxnVZ2oeMYMA5WM9mILlwCsrx
qizXcRBsyF+wFoFR5T8UyWf6/Xnbg2ikAAwF9MrTfi4KA9s4Ee6T1Kfc6MjFpV5PKg9oZu4OafEe
CP+tsXmsueqE21oNnNu4pCHWL+J63LXEkLpjpHmi4WSrgpm29fBd2CSYf/9CfmnomipVPLszvTEG
qGxun1dinxZyhsuaNW/uj01FdBer7eXo1NSo4JASVh9fqq6G+7qsnoP4doAh/cMlfKlQuQSDsY2p
oQKAeX9WIdCXN+xBGpXjQN3pIq08oLMsvZ6MHNeWMSnlGxIwhlUVkjWiAn4lqd4zLNKpSVtZRvYL
rcYItZ1yk9hG50Ey9YI2/mHUbHzptHCVjNTRsqJnhft5VmmZxNuBO2AgEqPvdkIyeC06HEo9rDJd
EkTz1gRbKcWiNpV0G6T4xnofjKEjovcxSV54+/GDUihmSkuxNvyuFMI4gFsi06HULYxi25DpSdgi
EfeCgKD2EjX/RZJX9yJSd7Who18cwgv2zcvRHrGRpSS3ykVWerpRLn05vsllSlAx2NLFVdfKwaYs
1hMpe8BbpJWijWvegN8aQUOhxkaihT4lgMkBZfA3P3yhX97a+VYhNLZV2pUof88OiMBjeDli5phK
aSA6Se4i238spuGmjtV15aAntPyVmnarvpMWYV2v2o75RRGtvr+Orwd4eje2QfsGMbMNof/s2TbD
ye9DM5SP41gs4wYfYB8bi9YSvFcORf0SoAfQ2HE9sjUEQ3cDXst2iwi50qg+4DThqEgQtOjopdva
TdOgAa5kzKCi1raFP45eSBI0yUH0PGZsUsl2ZceJa0vXhO/ZOCj7BrFXrMR3mpN4FnHXrmPGOOs0
nlFDMibMmuboVVa0NBsJKxNfsuxnv5JheNeLhe7jZP9Rz/J118AozaEBCjSOAjwFZ4uqpQETKg29
JC+FKorSz48szK2jT5juaN8w977SIrD9UT92Xtr4quuwBHs+0YIeCYBeKkp5TRRi57FwrpC5X9Ml
WQ8YqiMzw2FW6xgQYbgFw6sNQgxWf7CRa+m1j4ncjZzoSalTSAs48khp93Hq/vCqfhEJz7kZzmze
QLAzT2LPKmPNIc324wNa/4e681puHFnz/KvsC6AG3tzMBQlakZShbN0gJJWU8N4//fzA6tNVovqU
4mzsxWxHtUIQQRAEEpmf+RvdRxcgGt8ry54VWe0adnsLw56aACV9kclPsi+/k17OVcnGRTtFHUzu
lhIq2Z0Yxi8mus/5Jth28O9w6JhJJlj9x7k2T1hqk8kES1e9Z6fuYbhpCJK1470Tx09ZgeZdaJvP
aDHA0qj9lYZRGiTRQxrq87jHu0tUkIOFgyIUxdDISVZdJhUzIP1Q7YcMbx8zXOkFIDori1NXCZzn
L56oc7wNzzRXD8TptLYhXnT2RCnwVq0yzoNj77HKUrtL5EViexKTbuUt0u6+Bf0NGB8pqaiHUjeu
AxHf+b24LAfpkcDCLVoDOqCcv1SlfRNn6o1t4LWTU78E+nWUWhwMh2TVD+XOE9au7hQYq0T1fRze
DgAr4zS/bGRkCqqXMS92wvaY5uZlWF2bNCI1s3kf4tGbBxBAuOHBd2zAtsFAyT4wxX1aF8gFepd/
viioZ5xHKZMiBIPNBiP2D1w9iN2qHkKMPtaa2s1M6FglWo41GnAzraE6pE8muW7bUXep930eHupA
D6GWZlhdxxD1JcAVs6S3E7y0h8ekMCSK5LQnbA5Azv8Mu+o6VGe9Z77WhSlmcp27QxzCoS4RbPNs
wjWE+me4RAsqSd6VnPi3USAdei3dtKG+1Yv+MieV6JviXu/DZz0St1kX7bsace3SO0ROeaj1Gk6V
2Ppytx5QEgLwvypMBC0c5xrSKznIILa9X69zTFhnYyL9KFKYDVGIwxuFyD4GVzgiZDuXTONFiZ0t
3sNzYU7oSK+H6J3SCTfil5G0A6C4ZQllbtfoYEJ+GTX098cM3NI4jIsxqB7HqtiFyXQLO/NJKG9e
b63SoL7yrGZZDcpjhjhDHjwMeXAIcJae5YP5BB9SDxFlkny0Ip2w+uG18brQtGGuAxAEErXLUT2c
DXWULyRl6fWIBoQ5sgBq0sw1vXkPZD5QZMne0Ls73cndMkY6FKd446WXNHTvvBs1cS7lXn7UCdvy
trhoQ+4Gph83Y2G/ev2utOLLsujnHR6hdJp0aSZkCMqpTcycKAe7Cp6rpHzxev8Ze8FlFww7EgWf
UCcW83EqZTTwBLDthrcp2QehlA92iUCnh5t4niJU2vN/OxaVi8ItLHvfL+YdfnXLMO2WRkny6GUw
Lz3JWyjoySzSuLGwFkjvsNEoEY6A0CJqvK4bMYCIw8aMbGabDhLKhbLjbSf7+sBSMSo0cRALm27t
hbR/BoGVgxxcyXpZX2sxCsJqlm/rVtkw8l4jTZgrXctZIJIende2nWzBXprMdrNYW1Kh2jq0aazn
HIXPFm41JfKbWA/ftNS4AlF5ADLyhLfQJHV5o5vN3NCHtyFP5ZmI9XguUTuaO24gomOg4/NaSfl8
qGxtFvs9Egehi3ZbDOWbMrcf06fw0J1S2/HW7snJs/QlAAI+azPz1g+aYhYk8muQseTGVbcAIMs1
tBk/Q0rhDMV8qplUlgY7fkhV58YP6swNU2C9jZFvZC/zwKYLG/WCdB6UEwBLEfcKXpdKXP1Ihpc/
TyvKNJd+yH2mqFwnfaDcNLH+zqIoo+Ehqdu+vZFVaWVpzX3i86BToo7R3fIemoFSgSBMriw3NmBh
FybMk1Bepmr43tLHJjmelaX+aJg8f2VDwPrnEzy5Mp2dICn8xDCa4BgsuB+XM4wh7UZCU+CGMYf3
jhM86hn+7Yrd8xC3xDsXhWqPJF3aD3SeCVY9m+wzgdJgx+1e8osLJyfNyVsVgFOrXxdpdhcJr56n
each7mGRhEIRRVsmda3AXkG+xV5QDy8TP7ERsADTFjBq09EQgIeHHywa7bLRLprAr+Zmx4Fw93gx
ipJGr2892gYBgGOhB4wx7XMPKGJZYE0J5FnbAlF/wVrugIF3hhdzWKPZQtbLwgU4Qfuh40y/qvMJ
2uTXP3TRr/TI1BbGKHAiMEGFmr6+QcCeKUOhyJrSeE2NfNjIxl5GcXjuqxL+MMHe8IgAm7AAsVer
5kK2q40gQndLu21n8ZAcbU+8e452jw/4vYTl8swfTZPvkpG6t0jwRCsGYLYKejBVuhHf//mOnrFe
SVrRYVXhV5lTrwDUyVkm1g6pLWOszB0dhhsnled1ZT4mtf44qMCVAx9PBsN5w9XVTYX6lMXyvq+q
tdYQUSlxuRxT9vrilD7nEo4FEGbqw0HI/QTUDMc0khyra2+6aimhczoLDHWTRDDohvGJxYubLOKt
3zECVZWWjlSpgB6Tx3xY/flMPrEAuDhw3cFUky7TUTlnAdSmWcoJkks3im4BoXFcB5JRXdgHpqNL
ybqF34RgZp7XbqNrL1Jym/jDSki4PMGerZSrLI+D+QDsmCF31STMY0oQUaD5SgH9TAf7dBdhiAMI
UIG2otJzdhcz267MuOVEK5x7LYE8HMjeFI96QW4yBPm2MxlUCooCuAFH28CXL0aloTAhbFSoDYsO
tDxF+ci6DnC//3wZ7Sm7OJs1UPzQOUMQGyQgZ3k0rSfsUnu9u/FLFfFG6p/RJqagMzMGdMbB9kGh
RHdVSrqbHjCkrvuoONR9tfAC6Y3Z/Mof+2CFmTO9P3owaK+PiSsVhMAEZx2CxjccEZSAHj2rWoUF
ZTfex1z00k8nc9x+jV6fs0hJC91EfzBqroLeRGtHT+js95A/s3JwowpjVTXbKYTXvvKUB/rKrMiR
Sm09qPFzyqI9k1r9QtIb28VUZytVsOB8spy5ovavoo/CZdDkT8zrm+QyZYDPepQ3EK8oQORG2A9V
BciB4KLOw2Ng5EQReHx6fSbNWQrfFQMzCqmHMeCM+eDm6bioLVrGfnNRqZhsynnwrjpx7XrpsEuL
eM4XJbqA46UsFC39Aguqf4IeIQ4LohJ3XR18K4WajxM9mVZv5pYSH4E3hcA9mMKfdB9Yv1ZJ+2RE
e7qWoIajvolGwKbsB1xwZGhDQpO/q61W7fymm+nqU6k43dyzpHrdIbwTqAGkD6c/YkLwatwZDcZt
pBWT90+0CXv7IkZq2Kz8ZRZnF7Wm7XMkyXoLFVovplvstVY5GyX4Rd3YSG5l50+tqb85aha74yDj
xuJRIBlGf2tqZARtZn8xIZzpMfx8zqChalQ5TPAh52UO2fFblAgGBlyQBvM2nrIwbViilfc9iqN3
RGSf08B/zW3q+0TQc3mM3zvJCmeht1H78TWGFwVvRL5S0oQWTb1VR9v1VZ+oOulV6rSkCLXmeqIY
3D6U5y2E4wWQm9cyS266sFqbnn6QFQ6S1elDBlIB6ozTz43C2gW1dNWihgVja1aZwXvslACA9B2l
d1iQiknZt/bf+hhKGxVzGzaesakzrDgMu8vouxt4GXWXflXtVZsOnEJ8YXgM3mFQd2PkzLqiH+ea
Bn3JwOuu6pK9Oel/gJo8Vl6OzSpli4S2/TKyOtONQIP+eRr5lIgyJOFYwiyGnI735lmKn0gDQnBD
nhzrwNuKxHyTrfq5K8o7O0RKpojEF0ne52hsegYom1DYpbT1qZaEzTdCO94QH9VsfO2A4s8BbZSz
2lbAMerMN1rlUpboZvkEf/DiZSRRhrSVN72rD03XLyyiGKqpgFcmv5UIFfYvLsnnXjCnaAINpLyA
RsQnuJKFJFdbWXV89KzsqgpR7Ajjl+h6aLIHiv2oxJTPEEv9Kr2Uh0NpJlsvTelRyIc8q2hikw/K
bmR3azUTX/HRaUecT/saVVNkuuhV87RAFv04hwDYZ65CW/lYpQ0ihBtD9UAW+Z6NSGD4avY5FuZd
TZ6fzNWQag0NWHhGtHVg1Ay38SYaLMTJ5LFw5WdqoJg6h+VLJLrvVQk4gPn2oPfmviJBjUHKMYJj
4frA1EY19N29E5Z3YRUPC6V+jLQum1kDniCpRbpeZv06EfV1U+QP0IAM2j3KQTXClZSljCiIq4w+
CvRwFLP8AettbBVHC+px5cFkBABX/ghdqjU2wl74ZoP9x63c4DiloRzqQr8gq6b5aiIb0j1FNe9M
NK2b+QFfsqTCqGnQ7UIU6ygNPRcRIyhUhwu5g78pOcVzaBYPps8bGuHhEqS8IIcyrZDACcowvh+w
y1k0Ql2arZFAdejVWYuljKvkYYqi0rizrWanx5dpl7qDPh4TicEHl1XeqmZf0VAVqJ1J47Giz4sI
98MIIoaMsZRnzWih1SeRVln29RjHV4HQrht8Dg35yaAVNzNsyhCJSA/Yo5GiKniUO2n2Q3TDd13N
0qXvqXfEZtBrovzgeM4rsFllzlxu9gbE3iK9UjvZdM20uyP03aTKeLRovs59EwUri9K5rCVfVaY/
N82nYahCaIARp+FreJZUlX2dVbbsRUe8QV50RB7TrnzyZUDkkcS82/avuJYvJIPv7YX9XtEQ5q4F
2U0HejwU402OTAse3tJOqxtiiZZaU9Fpy1aQZSQBXgZ6S2cxFe+qlDxFsY8pXGEeAkFRAkw5iChl
WHYiGedSa9pgJiVKU6r9PUVkeKFa/hE5jGCdVNqKmzBuwxoFP80EXgIOwLVrC/kVf62n3VWE/QOx
RkDP2Nkojj/MZK1F4yuR6f9jE0b5sPaCB8BSwBJGE/4uBIGod+u4epZ9bZyFPqhx0eRXXaatM1Vf
4GIOfc1Hyqp12ol9+eqX71i7P4UR60KvxzfeKJg+MN8wMenquFVl0B19Jt9cld9oHQ0UDvBKUNPY
LevLEWHWVZ8SoUtDhg4evwyh1iPAN6kIwgMh+G3HaYDFk8LsmIo5cda1zBQEXDwF0OiUz2CLlpGn
P6cyD5EtCShqRv5cBRu1Qe4pLAYK5nFLAFTn83T6rNLjwQa0++bTPOeZ6uf6hVynFlWMbFjaJtrc
JM4wosN52gDOMJZF4LsYQb1WFYw50o11O4mllSbqY39es5CT/zwJEi+A1DkVT81zolSIXAEkLwxr
G6W55M5A7M/aQxKCHjN0NHqyRkY2MW0X8LBHF2+UG78yaVhXw62eTWIMmk32kCCwgdnoteXb3sqq
zBnKifHMKJWjUwl9q4FewDbMWilluisQAt0WyahcLIwskLYhIOmZDqmtyEb/oinaFrZOe6HrrYWD
J3UqYHkb4GL2bADtsKg1BPiLtltkhgHFwry1gErNLLlEccXsmnWgRakrTGWW3PWk7mgFa/dl6bxB
hwF+TunRS6tym3yvWyRRmSa8RRVRLUpHej+qjiIbCOuebBaoQ54wCoeH0FK5M8RLiDN+TxqxVSZp
KM8I1uRkBSi6ql6OUbZk2rhO/Pe2fVa4YEtHRneTwD2pLS6cXKI0KFcKfA5FcgPNXhh138xLkRoL
r1VfNE92VbFDIAiQbWstugHCJhVIzbU8eWU0Dai2IYz55hLkJg9zx9B4DTr/kr6GNInU3ctZ/+JB
5UeeAghFM9r7ckDfwHGw6Q75u+tMxSXhUMlVI3UWoBwyU6Nbx4q8edk7i3YEqhTH9ZsXQ6q1FBWY
ZDpvgC7qqvCXgDhdFspLdDQdVwb2vorbRl2XaEhqiIR4MMnBSnQOi6MSLiRn/M4CJGbSAIehZABu
i/ZKfmnG2F9qqMDMo7Z5m8xuqrRvtnpp+hcBlTY9GyzEKW1jkSjjbWODCUPnm+VLs0AT9/0X4/9E
C/iQ+p0avCatXqpFnzNoFpwqKmyL4R8j3BLQ/hqwZslS5i6nhSQ16AVdAGYFr1sJnn4whMxRCOg2
snMthc9ehRuV55v7urIerbRZxTxBSqphUWTtZTt9sbX8ihl1nFVMSPml1Uo7lkUIa+ajGbJiSuND
pARrfC03tUZ9tTF3HoU+SbFuc0pFjhoms+lw5pDh2BS9YV5FtxQ3q8HsXnpjfOmFJmZWdJHqNjEL
VpgMt5dUT6AJBUjqRG8ToHCmS1MuWYOwA1jA7Z46gAnwHLyh9avYkAgb6X4tGqn/kTk9OgvOVtTc
JRn8gotR03MfeuBYI+/VKyYms8nUaNWknPVY+kuv8O9AV1+OXVjMLQdrGkGdVB3GElrlrNSjL8Ba
/xS6cctQlyK6pCJ5bhIyekEfcifE0ZA8ddlR/o9q7QGdU0Q89OJ5sH2CnZGtBj3IvIj9OeWrN0MX
b0LkV7mnXsbpo6lOmpj6dpCjTQIxwDX6CMyuoOOmFBP19kdnyxdRDLi6VWjp6GRTkiNfa7mari0T
gdTRfvliPv5UYdUmvSzMIfh2uvyJMgplo+1oHPvHxvbKGcyOSw9eLUwk6b7wqUMgjJm7VldtQJe4
dlsuOqRX1bHEayhJN5qePSCtBTS/jN4ppLyHvvJFJ/Mz6IAnBu1yw4LbA+fnfMGg4uTZqsSlt9P2
ItRTvMtY1WqrW7cobVgh0pc4MBlh+T2U7Sei2IrSR1hE9GkRsq4iEpNQZnlMZPA7RaFRQ5UxAsoK
Qo9A36GnHiI/VOhuW9uvlQ/I2l/4SbYkvXLjTj/EGlpWmYfYYVQ6rlpn141GzygpgFl4w8tAETww
ZBy5XR6VZBZa86xWAfvSA1f0Fppy2Cx8yUcgs65mTVaSsg7hGkXU0538L7TaxFt29XMOQaztTLvt
983/vs0S/p303P7Wd/v4jv9evWWTpFr1x53+f1KOUycW9H/9rkz3STnu/xyfUwTlFvFbSrP3l+jc
6a0/teMk/ZsNB57EjKfb1GzTUv8lHicp+jdjokBQRTRkRqLJS2lWThpxkvUNLiiQGMCw0JrJPakL
/aUfJ+nyN8M2cRiDwAgSxPhP9OPOGg3wIG0sC4ALosFC8qidK9uMfdIHSeZvSS7RZ5WTY2LmzYBX
gafu7elH36iJC2U5Qi+WzdMLFq1JZuFpu1SD26oLzLXCLFqucqMVu0SAAphe5KlgvxRy2s9jmVED
wKxOiQUd+TWzYGbYoquvLLuIFugGJTfaEOVkfGZwa2SQQKIxDu5HL7RnVpxGj0T5zFyakX8vi/HF
L7rhpRDSFRIy3o9UHdZeYVQCdjTdelEhwkhvUo3JgWdp9h4beoN9TiItVFVIb7Ic7ofM7l/bpnmw
ijp9Njsax3FW+095SSDXVJo9i1LzuUcI+9pQQesNeROvSwNNsXkcKDeW1ee7iNjyOph+jDV0h7y6
Pu1fGVa414duf9o67aTFwlxD9VQJJw3r525JpTSUH1O6G6fDygrgZkrK8fr0ltj4iuqoyh8LjiYc
0glqRYVYtoGnfIIHq1qhpZIZbBGbyg6oLd/rWSTuAaZ0y8GI6D3GEXAnK83nQVJFP7zrqGZBDo2h
no9tol/mZThso6goljR3qnurCG9POxaRfEyHpL3v/DBfxo42brUyVi+lrG6QY3OM1+Fdaazoh6HF
GXptNlmvJCVbbSiHZSznzl2fGPenPWIvuKYbK90nYeAvba/ztlXn55cUC8d5H3Xpqz2ue8cOf5gp
pTddUYcrzY6cjRRhmOPYornLEu3pdFp1bxxys2sfcN4zFprX5hciMKxD3w3GvLQ05aUs/vUFJj2q
sBbX8uANG8ZSgA5NhBhoZL2cPs1rEbzLe+lBB0e4KJpAvqiF2h4AWkvzMYmjl9ABdT99yRG1I9JA
r76OyiTfOIlXrPA6bG/1Wno77dEq2jattRbyNHKs6JvC8w6a8NC1RUzFVXR3spbmq9q0XR05jx0U
4HFXinrc5dOPX5un3067JGBjtai5OO3168+n30JSwmZ22o2S81U8cW7/+ptBuk3Ha/p5emdFrYuo
kbT17Bj/dNyobxGEUHLEFKYTPH3A78c9/dXunGgpZUX+18f83OHsewwDNhpN6vw8xul9v77ur48+
/Wblldg13vrXn31ff/IVvEzAeZlbLep2RlR4B2v6YQ+SczhtKn5y6RlhvVXyGCnJ0wss25pbOwaN
0I87wwtIL/A5+Gvnn28ZvehGWIA5fh309LZcCLEYpEjgCf+vjzy9oKu1chEpYn32htNmXvV37VCN
m7OPTn05WyAnr8OL42i/Dllj7rSz6mh59obT0VIleBqNIN10/agvf1vd/ooCPqhDnrHmSagNncVm
Wo506sKsWR+rjKBLh8h2yH9jH8we2Fa0OtUmjLA4sPR5FSDAMQsjzdjR5oAQefo1q2u2vXLhgePc
ZjwxGQ4lESZWPnDjyBLmrlJH1V7+2tujJjSLbTBjPz/idIgk9CDlydyLBEpmrdXDZd/J8Z0tywE1
E8newZmL7wKVjp+vxd329GocqhHad9i4jNPOEvbrC86gW5421WgEHSVqhyydV0s7zjeJiQ7RaXPQ
qM0LMWIpOh0ZnE1wyAb56bTFo2RdQcPcnLZMuXKOlX0Xj6kKe86efHmc5Hh6TY1odI1JcnXasrvu
RxEl7f601fa5PpMhcZEw8hFw5aw5C4gJ1I9NBE+zRZB29tIMO/8wRlK2K3VIBGnk3FqjZt+2tK9s
emNQKviT4+nfHYhn+9NrsmiieaDHKF9Ou2o+PbcQROnytG/YFuoqC6Ecnzb7yHS2ucfKJE9HknzZ
ODSNdXN6a5mCZmxhbbfpCHYJzMKiQBHg+vSiCeajb8dyfzoO6N6MlVFSNz/PwWrzRaBY6vK02Y6x
N8XIhTtaHefblCkgBQkeZYV+2xej9cQf/pUPs4pOAiV0FCaCFPaHp77bb0oWAj9PUJTkm4qVYwbV
FhOAg/m3tdtkX0sQyactW2jRbYNk97QBaoEfmvYw1Lm+/7m3RdewFXhHnV70K9tYOX8fqxJJsu8B
HRlj0t46chHdgkjSUota2d/H8cL0qCrVi6cn7QaIXbrSsWch3M7fqQ6lP8Ze2eiqZD3KhQ2erbcq
jBvGbm+luOaEddl+F4LgaNoVAwYYN04bHelLBmtS2h5L0r68MZHAgxrJLgZETR2VomfW0Jgorovp
TQjzojLHdtF1RrWlfxNuCwdwFchd51Wxhgu9zvzHWhjKQtLL4iLBf+YyHVqqqmXbvZJSO6Vhv2at
D3MxM8fLvtWtrRyr0sIAifYQ69Whm44F/uqVuEe5BbNfrdAnCzeKgDeHsvrw8xhh1LqDrTbftU6o
LiKyiNuYEuVvvrVsYIFiVXV+l6ceTh1d8Hja8oe6u6KPe6FGZn5nd6NxY47jXJ62FOBPd9cNpMf/
i6zn32Yr/2lu9G8PNCVhfydU/zsEszFH/e1R+ySYfZtFb/Fz8yHbmd7xV7YDZOkbzWwKUDapzu9S
2dR51G8GBqzkORPSn+zmV7Zjf2NVkQG/qkjOTHqQv5Id55uOFSX/wcOB44wM53+S7pyhcBBzoM7C
scjHyPyRSyHl+l3ghmpwCdO7kI8jMm2xk13aLdVqxG13tkELNpORvcGBspII2bBS8Yz2vg5x/lCL
Y9hOZJLmq27riQXya6b665Q04DeyNeV55wreCdYmkRz38rFWZUxrRDkx1PIVjL1dVY8IeE9YectR
r3WUeagth/DdZZlCIhbI8CqjBd2Crecx9TrG3k8zdWF2EmKgeeeGaunPctO59cac9rfUPxQg8jwz
ouM82sLtCzWeiRoSWCe/Qn+7Qo5xh3TCLg2XjvEoCXNcUi2jM6jOK0R/FqWDUY7iSM+52DlO6YZF
uqtK1qMUUIVdxy99rxMTv/82xP4h9jgTb5suEZJ86JyTLNtwHs5BEg1zJFwDEowukrtZXyoYfDXF
oyakZlaMOks05jyKTFlr7NQFIgqOLy2CTixTKTmWlYG9uLfMkFZyvWaqMIFqqWmhzIkVkfXRtF3Y
0CdtzC9ipn8+bzREDISGTn2Jj6OtVvu8N8dMPka9uWpi6bYDFNcl0Fly4S+ywRi2St/eVgpIUEfG
uwV7U21GKVs2MPKcIVYBrFJyO1XqkfkCQWRYgH5No9uGo7hpIf8HRfX454v9MT/861r/ds5nT4gI
pVo1Ss7ZGOzN6DH2nFC5lu3sK/jZWQHur09y0DVSJslACPQfrw7S3ZrSRN54HI0W4ERnSwsU3Tee
Wu4RWWHF0IARpmNyVSk+GO4ueAlBCiCOMhCiSXMn12FJaOkRQF2E0Rhwx8bQ4xmyodUcBe2Xpn1p
IUXP5KLd+wn0nUG7QKhq76H1J4XSrT8O6CaZm9SmqmDkfNMe5VCoFfXCzh1iphI3nM780QjtsoxR
kzbKahFRVwVdlD1H+Kohpa8v5cQ05lSYk6Q4FKr4oVnlhKEyb/98X85E+H5eLjAZkycv5R9m2Y+X
i2/S+5Xny0dW5qsiuaoFDoJ9lH7XHXyEGnsz6eHWsvRkdeBRRW59BX77WNLlBDQFDOOkZk7D1HTO
6Wwl4pW9H4790Z+IxbG0Rf362AmdGSHhLjTJlelEXwRyn0bj9JmTWQJCq3h5OhP04bcwTusbRZha
1x8psd2OZvQyWSYKy/7i4n6EvPz11X77mLNBb1OJCBKQJEc7AW4Z5mu1a1do/NB7L9MrEJraz/iC
9fxXUfX3dOofrqU2LUDgXtQTzubj9/KxklJROemPDt5kptrPm0nhWiqeA6veF130A+3e6z8PIOMf
rqVGwY+paLqen7CLTRG3pZPI/dFCRq/J5HQ1lDnQziwiGBYjNnmkbXU+a2PnVkBrnXetiXMr+jmm
FBaubj8GKSIznVIkyNJtEl/aSqRPc2RQmlkQ9ndZ3mz0ok1mpZZZNOoRCJH0fdikR8lKd0Ocg7lz
6Lf0pAR6FSBKrT8zhmgRV+lVnOkrJWX1NYptjsdbBRHZ8k20j7AbC5QKiZ28vhGp5ap+v8+r8tGE
06doxVFm+ZyhfDDphmizPCsRP5dxLGz+Eo77f10K/7fh3u/R3r8tmP+vjAn/WAq/zVLxsf49tbn+
jgi1b0wcU8GAwI8qEi/9NE8hIjS+kZ+xnE/aprzCU/ev+rdifIOzSlUcAyzUH2kg/QoJVeUbnFZa
S5Me/uQHoPwnIeEZ9hgnFkjEdIKAT9mqhoXl9Nj8NsXIMBnMwh+Mu5zkdJ2qbfEgC3Mu2xdSoBa7
jr+sTKlRGF7BLleb/CHEE8HMNP9KqVX7WqZGkA8LnnTpCHv+KOsN0CC9at2OwuBV3QfiC3Tk+eRB
nR6MJ5E6MHI6h9YZ0EYDvK4WBVXO2vSKTQ2dH2UyilgFVdJ51ZY1xXjkM3wnE180zc6gelwsPhoA
Gp29qZnxaQ0A1uFVQ+i3d4YSR+tkiMvJErVahhPN08Y49KLL1ac6UG+ilmg2DL3Y1bwwQuAMpNdQ
6J6roX+/8CJAEdCj36MiRMY53v95rjsBxn8PqlHjIVaE30HYqDn8/HhTk7HTEwxosvtBTcZ9Vtr+
waLXti780TpkdbL0lUxesXqmFDnXdp6YCyCaEbopfT2He9B9sY6dVc+4cOiIWIxygCeGym07W2G4
aBTzI22418rMPBpCVS/UNMcAjEy5msJXOLvqArgODfs8O/RSqN6mI037tAKMM9KzuPDbYVUV1qsu
yuERHFE2q1ioDxD8kN8Num1aaDlGg1Lwn19MB4lHnhHCDtKUc3S+VLcl10bp7/WiamnLx8psVHx4
S7TqF8noAZVu/VuoZhdlM1YPIJHWdgvQjsXGddCP+wLrcErSPtxcCjug3OEtmLgofZJI9FvFG0H0
NffQOp1tm4G6KWG09ElcvrY5devC857b1nKWlVanu8bOG4jgGBx4jppQNh4WRgC8RDXD/D5JaOz7
hpbNc8V+pPcmdrY/aZkUYD4yqcJFRU3EjeThSoCtSLsIowA4VKdaV4IFiIK25Kwsq1E2EdBMhrTT
LgbVDjZDUj0UhawvzCi8LXLdJ4zVLpy+DB+Tdryqg37clE69KsYO+I4BwFxk1rVQ6DcPJT1xpUrE
hYb5RYPORpxjzCcb0VfDckrVf2MMTDZUMrMIUy3AVlLwcxq3DWJHnWpD97Y/1k9RisVqkEziUt0y
zHt1mSj6axAkaHiDTGZx9sSicmQPjgbCYlU+9pfobxkzWiSwHpDkWeamfgmPbVyrY7FvPUJonMLH
J8VunqtWia6zqo/xwzAWVuPlx1zLfLezEjCbhWJc9InzhYjjp6kS5diJF4wUC5PBJ2KJjZt2HHpC
xoytHd3IMcJDkOvNDvnKHs07rzpIGdFMo4dfwiHPY0p0wQwVJA42dyiD6efrStfppZxJo3OPo8bW
LCLUgULnoBcGnCSp38cGllFSctEoUJLNDG3D0ALAqqBSPpMqM73ItbR0o9KnNwMIUkGe9KrqWwtL
AGD6wk+ChaKWSJIbIRHVSJpYKYBW0OsDJ90N5XUX4D/eqQNgzxr+fVKSHtg0mxZVbYUuMnNAbIc0
2Ddxei15+fOgDvVFNypPkmIctC7BekWRYI9F9osBBOXyRm+HaEGrNZ9nqLXOzDG8McxoWThesQU4
s/DzjEUnTdwqqANktxvXxqxnOSAosiiZNxpRbseeVie8LORRhL7RZGmT+7m9ao1xAzoK5R5f0ZdR
am/jIK5cPaeskMt7USJREUe9PoMXcCvl+P0CxLrMC1CFotTiFYhTY15ISESVIw8qo+3Gb4Nqqvbj
xYJhGBqhTb329DJFBR9Mvg3MYh+VWeU64ZMGW+BKgiJsiz64swppTalgQpsXDRp8KOp6Q1atvUQW
YNIDa9dOP6QE+yEjGY+kbCXiIslC4rw3nSHkI+69e9af7snw06fAj6yV6EwElSj8zjx53Mb/w96Z
JceNZNt2RCgDHP1vRCAC0TPYkz8wipLQA46+mdMdxZ3YW1BWk1LWK9k1ex/v41qVlCkxSQYDgPvx
c/ZeO0s6mNWoTjshL0wvxl7RN0aTNX5vtR/ayBNWibx5gsi+RjrshS4A2N9skcZfHn02JE3wcCzS
9r/Idds+VgxX6dNnhyise+Rs7Un29s2A0ezljUUfIkBTGzZO+QHBTF2yq+QVOlSzGfQAS56hmgfX
/V077Jegp2VFom+vobvjmbEEkuKfd25XJtU81Y37nLskxIK6eKVue4qHpNwzAvnIBoZiCqb3rjGd
g94PzkGmzr3bmip+waQ7xWPbnSwTJmIna2fT5fY2yvQRObAer5sCXm4nM1irU0gXoKvIe3cxFGD0
fWr1G2GFI+QYNd71QY5hNR9Nb0y9PlSCt7YS5sae1V2PnvlBccajhpYDKTo38n++NNS2vyzKXBn2
WRxxbLnQvH5+C/qiGBAnlulz2y9RkpPOcmqgDn2IDPr3Zl3/zoCxvKc/b6gWhR2wYQxI3Ag/OId/
KoG7xKWenI3keW7FN7OzlYMwCLxKX8NkMO6rxjY9pqoWgK9heihc6234/Yn4FyfUcuGpvX8kIlLY
cjL+pUJC6b7ca0PChQ+KEy6xm9tE19YiwW0cnA656zDeOXPyZTb1+p5GTaXCBomDKr0aSObFqJaH
oMv31jAZR3hSgO1Km+haVWtg3hqRl4imIa8YvW41KXeJjfQioYUSDwXCVYucm6gj/3cAul+nzP8Z
5ceNXb4QmliC0+qwQ1MF+FqsS58c9GlX6643u0DLlTlKj7km+m/TWPqxrWRvQUjEfGyEf2xn/3sC
/U2MJ4Edf3qE/jKVePjIy4+fZhLLf//PEyjnRXotsLzMHyorDnj/PIGKvy1RfbRnoVUuH/zTCVRn
8sApSyVb06WEWKrefyiwUG6pNmumu2zrFKKW/j85gZLP8uvzRxcIaIzBKVkHxPVrqWDrWdKr6qw9
EuwNILPRN3Iwz8LFrDFb/ZvGrTjrz5mhXGUSEkmeZzejLJ/TDh3L3J5n02cm81n180OXmsMqr/TP
RmlBf7yn6riqMvh1c7ODubnqrPSpkXxaWn/jHTsxqVmDrNiCBLzYjTf04X4ajGYVGPxG6vfGBcC/
yuzAj2TFKyAucJCeOqQ+/HlfxQpYEjqmZcWazzjEtX4ClmcTAhpbBOqlmLpV5RoJ4zzZ/RGeBqHF
rW5eRI5jwsF1mZJ8hoF759R4vXr1gRE/Rj+SjRMLYB/G+7DyNA1jI/BEppcVQTvxl0ym11G+ylJb
o3c6z6l+aG2Brie91VPOVEPx5k48pFOH1uu11HglCnPmISMPMkg/i4YR/YQBlFSsW2jyEYWGoqVM
D0lQ35ejtl3eFT2s9gEBBDQOoJ0b88ExpG9OgQc98Flm4lPLsi/yoc3zTR1pD7lhPRZm7iPdfbFi
En5Z2Nc0EO7a4C3vtCM4pmmVW8r3YgJuT1jAq4OUQiuNs2Ipq2nBOlfqp5qltyw1zh2RW22hforU
uHcZ1+rJLYL1nSTVs+KIc2sEvuWeRFXcqz746aNaqofBaXnrFL8q3HNwp5vGpaeAj6b8WQ5iW2iB
71a5bzdcqhpOUFhskBalZbeNjOqee2BPtBKxUjlW3sGkvlMQ2KegTSA4KCsR4NtILJ1ohJJYcg1Y
HyyWOtbWU6Sd7TjfSDPcqFV0JKnjOs3iczS5ImRHcn/NyW3Kh8ew9qMF8lHhSZjcD8uavuuF8zg7
80vRi8MwGgTHJ+kXU35WOmP3bl5beBWqov2Gq2hdZAZosj7GeEDSsqFsRuo4tyWIipm34mqvIscx
VurlYfklZc2FqZzvioBVrA8dWdzmvhzjG9ehlfUr9mlu3ro7zEi8cTTg2yAb4Fgb0W25FdThSLYb
qQaG2qxMlXNM2+PlQFcTlC2S8VjF9pIkj10FK6UMjkmlm+vUIg4nSptFSfcK0um7E0RvGB28NoZk
2ow7vWJ4kczTZ0ZrIqzreyAS585sH6wugrpgfFfBxojOz0r5CWeC4VbxHJWUhnV/sZLFzXILYPnW
ufFmsreBk0e7oCl+UgbeGGlYpeZP2aZ7oF8ewcA71+y8jMNWwLi/i76Eqk70VuDBTvQGOXyGTERY
XL5ZTihx7GlHlBjDqqI9q9XEc0gl2JTO9DDn8a0ymnu10qDn4QvgxgNAXx9qHRmzJH7Q2llOAx6p
2DmYipE77Aago4PD22Hk6h1sL6lmfjC/pqW5ZW/emyESx0aclHT+LLpYWxnVeMxlChNCDu82DuVY
16+NNr6PwjgwGmCfVqqTSrRjpci3LCt3ucBjH+sveawfODU9ohMw0X4y3xMhxo5GWTslKPXR1Ta6
Hr0NEaWU3vsZz6A6Od+TMP5i1M12ltlrbVsd3kQs0IX9RooZ6Rp4fGyLxZOQ4mWkxEocTMFVWexL
fe9gHslv8ZS8DbH60onB18B0EyS0owX2jmHxbeatSlTFDytBhz3DwJai87EHcRoJdJmOeWnvzVh9
B+/gO3P1re74NgYIHg0yZMCrgRVzmCCSSDxhYJ5rLfWnwd73RnILUTUFrMatpnwfhOZlZXqeElpF
Sql/5mZ1PyfxW5HXVLX5cYDO7Sjdk1qbexroO1yGx75TTxiYYXLh7+ZZRGSpmtrW7hlDTqRJrHQD
W12unZIm2o3wqq2Sn2IsyueyDa59T8pxBsMmqvGGGbwheczQgENeJklcDPVTAPVj7Hl7nQBYu/NI
v+0xUr7Khq+fi+xmPzYWj1aiBY/p2O5Cs7lAf99AHtlHCnMsx9rIlOxmQi6XT8Wz1eVe3jeX5Wmp
gvGpG7BfO9P7lITbcia2K7Uvog58NTEPatxfY/Ekne59dnmooVXRgplfmOSd6dJdij7x7XkyV/TO
ko1xm7WcNK/6fqhYICfj4NbO1VaN84I3jTBkNSUz+L4QDyRz+I2t8qbk/jSyD4TaVpHuOW+Psatu
ZRA8gBqhadxh8pwfKsUmOYaHNHHKg9oBGcouaus8GkB7gjR5s3Pr8ipZT3ASUFTO71Okn3DbX8e2
xoke35JMuap9x5Fe3IbvZbsqZf6dtODvpa08hjjaEqfbqZW9z2jPKBP3R77vAKKYLOVlSFdR1Y/k
Xt33WnPie9P/PjUqjZyGa0nmImwpfKA/fmJRPJfRtm2yq5XxRnb6qZr0c0ekTDEshn/n6nKYT+L4
N03RH7SMn84dS92DAH3JQl8U8Etd9Kdzx1wOMmkLIhIbNTmotf0UVrZfMHmCbIxrr9l3tXPivTmc
RsoavEAni/w1U1o+GQ7eOCfrP1WN/05osPT6f31BkNItsj1BaKBi+fkFqXlp8Q5H2mPfN1dHmoe2
YyhNPF3fWV8VVz8XUbi2JjD6TXTv2B8V6rdpaybZXd5ShID2iCPllI71FaQWkzLnqaRlqONk1Yp7
SGZ+lJZ3//k1Ezn5lxft4NQ34UfAj/trOG1QDaOwImt8hDFyrWT2Inry1LOTkg1vbQC5YGzKE2mF
mFoswel1PejafTfN35qKdUAU14DPSxm/TSb+lzDzqqLbM0rbFylSyUADDJzuTDF68QxEROK4K0Kv
bqg79ei24K7iqngMmwPqH69qX1hTnbmgvwcrQDd38wyRx6o9iXImPRRO6BVAyOGOZWKngdlwibRF
uoZWZdrTt+W4fc0G3nDiYwBTscpQsyTzJgkDz2lZOC5zTECK1SExh2UeEla9WE2J0tBCPkNJDrKK
DsRW4ZYZd6nsPLBdsEaeosUZ0JkrRQlvrtqRNFDROxPXKN3PjP5VQRmTRfc1/asIv4KJDbkvlrQB
/bDMnjFiUVdkm0TjaR2bPcCJ01yi9mYXMnLidt2ejul8V1XfIkqI0G2PYr7ri2/WYEpwphgYqYEY
ilK/hOqpCRkry3pfifiWD8mtqao9PD67dx+g+R9VlVc7qJXXpiZvv7hDk7lOBMtqO3xJrYZmd9F8
mPGHMQYnSwEkvEBT2FMFxwMHZq9I+z0Hn5fKujObL5rTfk1i0PTD0F+qjIZn4lUxTP1M95ImXDOE
QBXT1yde51FUE7t4dgOocg3imSZJ/lYxoECiezbtadNb4jAXxrodwkM29p6m9DS12itVfNk9asUh
c51HO1Ie6nba6bggC1e/6vZy3XmgXUuS0Gwc0iJ8NWZ8Ta76GDM166PwZeyB/rvOfZWZUKWaPTfw
lhbMgvQ7x1X4OL6IxYFcS/tRS5UTUolHe5o+dRsKdbMWQAFhzBGQpPY9DnnDb+R9KoyjEyGoX/Ya
QnnmUj8R8vjUJf1d2r7G5FNlU7Gt3e6LO3/p7OGpdbmLcbOyAwfPbpz7A5W9Y2K7AlAqpocMLz7t
i8+pvtqV8yS6fdZK3hjtIBY0HARTYz/E5ratxksaFScwDI8a+eHEFtwJTdnaSX4X1fldYhC5ga6l
SUzOVk+z0Ne0hs+Ruw76kcm8e5o15cRytFkKyEwJl4LuWobpbZglfnfngqIOPErvWWG7HzgrKTA2
V6Wp3AKSVq283hN/O2e9J/XMJ8XwUhOc4NAnTRO9WU0pX1TVzzLftgxQptk8V9oWuNHBHocjKeo7
c5537AP+pMCBGs11iKaKcw9OyWHH3PO5jHv83Y1nPbKTKYV1wLG+fIzwNY4MCJiceSOkcyp0TOVp
s+EWvQRBtk4gLxr60RmmQ1bmpzjtfP1b5ZAToj3geXMSZ5/qclUe0hFO3FxQMWX+8ktLU+5U38nD
TZIT9zBTUk4QJhADHWwXy0Km3ETXbbDir6eeiBilRssqiR8HWs2Pnr4PZFmHWr9dfhStHy7JFB8h
0fmBPl3CWrktC0CXZZsotJ+MkjD5jpCdEcbdzLdbfpZQdx/bSD/HxNWFwZVEuLOm5qdWM74uX7OX
39Uu3AnXINOGqc6seaqZf1Q01ic7h+TdLOEdRuZLFWxmQnHeWd3BTrKtWVXXjOKdZ/1sWjTjbeeU
qI+hVl4j9Zqq1dEWxQaIDFgfCa/SAqo2kMZXBumpbpIvsIYJTimVD0u0x4jj+RhCLawy3x7Kj14/
Fjh4AxHf9+66rtNvuWNgtVA/02a8NHN8j43lbJecOfH24Hb1dGkcZre+slPCQgWbzGqXquH3fqop
sh40hlyNyHyH+isqjIOms/iVxJvH0y4xOe2RkLScCR0ayK6R+j/u4DCnIzteci6F5iS3dT5/H0qI
HPHaAcJgZ5zQ0isZwIdpnnZQPnys+btmch5rhXc2yzchz3GsRofCxuGe1dd0hMOhX2dGLGOmnBRj
3DYIs0bLOBciPSVadwwy44xbAd6h4j4smjm9xHGKh9Pt6n0uxh2wtq1Va6TBRl7TOU+V4z6QWH6a
C0iNmAfqDHezdZhyZauEgJiWajbIvSk9R6HyICDSG4r7YurdMWFBA0pm97o/jOMlq8L7bsx3ujH6
QYyqktK17iLP0UhK5Dbs6LILHTrmYJxJ9snj4RhYQc/iltw54DNHp7Q2WsrQMWLdHqP01XLFWcqQ
4VyzT/r5ErM6Kon22WXOE4gLf9a1T6NWTgaQbDwa8RIMysTHrhG7tVeaPYdJwy/df8lCcl+wY58M
l721D/bIbA5uRd0yzZtpKLk7p3M8MNWA3ktXVLmZ+niJOveRb38fOs0xGLn2bIhqwq1MbyKPwm0s
eFkphw2+UDLlvpnkfvXSBsEx1ZXNcs2yYNwN3HfTV2Aeuz7uj1ZARWUonjVDF+CWjGW+MazAS+Pw
XJOfMYjeK5sHN522cu6Ohm74po7FZzn5kVkllfjJDWHSdVZ/xs1/7EFgtfMxN9V3Nw6Og3COs1DW
TR6cnDl9bhLfsgavHqQvs5QVSF6IFkHfmNwCiTnQWACL3yND+U4k3scwkuQu20Prfkd467cITzvy
klIIllmm7yapewoekWS0P1S5dlIDfFHBxsXZbSCFvNf197DJr3Ucei5WsjCpvlqlfwNmbaxAarzW
IT0tNoBMZscCRuk051e9QNTbSSAULXgBOVtHgtI4xVdfoVZsDbCg3Ui9yV5hx8+dSF+IxyBgIkPJ
avlILFa6k1H86LsoZ1cXI5cekKwjY84xlvKoTuCkCWhswSJAORCaXBwY30kV/oj0F5NJn03WA4yi
LagjSkmHdohNIAs/TlI2X0PIrb/Rwf1l1MGAlCEpQ4flfwQR/FxwC0HAiq0N46Pehme0uYeSo5c6
9de6TX838PrLQBa4lL4EOuic3HEz/TJZks3UtA3BUQSyh1tnpI1RtLd+gFMTk1sekDcpkgO14HEg
OQ+4LIf3ZqfRIAs7X52MvdPVV2kP9/+5fv8l25i5x/KydM1A54hU5S+HoE4rGPgIc3wUpK6xz0AE
WAfmy2CsWtyDIwwX9z2ttmJX169N9c5HG40BcNcCFdsZ8akabkpMOUZxHhLzgxl21YNhqeGXZjvu
QlJO/uAM/u8U4jdTiAUTgB4NVOZyzALYsCivfmMRx+8k5beaiNA/zyf+7Vf6x7xCdf8Gwx+pzT8c
3v+aV/Ahut8gHrlRjJ88FJr6N2RZROmBKAN/ri46u7+PK/gQc2L4gsBx8FcsORT/sLX//Uz8h/3/
3ytXsXT8fN789U1wfpGfuWETd/GimOjyY4Rn2ta+LdFsBqwRhYaLNl1SRJrDZqpY054q0hsLb/EK
mJ4T0YCn6oN7QLNrzRJepr79CaLHUPeudV9Vd1YAFnsngxVVkj2/ON0psb/GfbkuyByP28/KuGkG
/PJH9q0o3BD4p1EVmh9x9OCkF6W72ASQCPxOd6VzMpK7viE48o62THCc4ystWAfCcBYcURsQMXep
YUTZE56/9mIbEEWJAk+/2IUfBPeD+2zG11L5lkLV7YxLPcMrA5wCEUdmZ4JdjH5v0XINjmbpWQXp
HatUX4uKNdcX9T4aPpASgkDDpQHhn4F/Pj1EhIep2JRftPm9T9l4z0Hj5+3emo7hsKv5OsPWkn6S
7ahBLC1YzdkzxDWRrtuR3uZ1nHZWvDXMa+SetMFLsmMj/TE66MN56u8mIgCDTRQd5v5NKbfZQrPs
gdTcIQUPdLZ6v55fN2boK+Nh+X+5nY2XaLx16aMcVHrvR/xshXmpjYeqeQiycxL5irlOUi9ysCKu
cJ+l86ZNdhPFvuKDcxbpWWpbIXdV9MdM+v/BGvP/pUCWRtL/fSF47Oqq++//+nlCqfMpfzzxxsKI
wA/O9qfaPLhLdsEfA0qBQJZtkXxMkGqoGa1/zScN8bfFNsGeqeEHYGD+r+ddN/l6FtxoqnPTBiMt
/ifP+w9zzb96YqwbOp4tlJ5AD6FFIKf8eYuWddt3jEBBPIHz3nWMtuyptQ8ZoUuIQmJUnrFMOeKZ
PdT8zJX25g/ZQk/EjBGo4XYGk/Jg6CEGfqHuqVbL+BIZc32KZTIeHNK8yLTVRnFQ04S0MB5AMRrG
Ns+77uC2w7FSoq+4czn6aM1QQHvvk3U/oh5T885jlhchR0Q6ZGctKSh2OJ2jjiQNNdcANPXuuIta
k5MdHwyaapXlM72osvo+wJO6xUqmrKo297UyTo5TKnp/cqHF9ZntuWGtnsGPCqrsQN+GqvqlGNLf
aCuBef/cvlveXxib6PBAOALi+IsEj6gzOhcV4Tp5gaST42ZA2kATXGohgouON8XT6jr2lG74EjM2
uWg0YEgiHb60WrtuKwtsJgzRTT3E0Z10mmKHrNY5RkkQrBoc4RDb0iw/zeL04xOLbjYeq/As6kJ/
GsUz0lf61yNRwHIZpkAEvivmurrJibygcawmaN2V2P/43B9/zN2i2RNH3BBYeZshyzF/GJd/Q/04
B6p5zNL4QIITqWDyebBysk6yLvE1I4wfDJnm+5B8GL00m6u57WAPNWMB+tEIlhMVxw0iWopNI7Ry
78696qPrwaQ8FuOzPkXxFny8vjWmzgLwQKcwjU6RmW07omYvltk4l8hssBIVhpWtoKQTgduTH4t6
7BUTH9Fj5vJlW2DqceUcBHjhyLTiPd14OMhoW9JdCdA83w4Ug0S5NatZDj2Hu0mhZSriw48/lsF4
rbGK3PSIeaWhI1LqpaqcK5N2tBvlLOxus4WnBv4sbyI/Mlw6jPqS7Fvsfvywc5qLSwKIt3DaY9jZ
Ede1xl3UNJxt++WIn1Sc06sp9oawi94STLl+l7UW2Yth9KaonV9ECXRCE4lOthU9bZzB2A7m1Bzj
XG5zqPfDxhoLv5nN4WLUJrEVVbSWnWGc8859kzpxm7pGpJ02m2In2tlstipisR/cYM5qtnr4cSln
A1CorYJtL0GmQHJ7StRqb1cjcTR2S6iwotvnURsflvpjZwWmyZGO3zCKy3VuldNGs8eLESXpvq2r
8uxGoXka6L1W0rjkCORODB02uhyb9dBmrVcGQI8Dwptn9LdG6XcNMHkFDHOkMxqKXRvndmRCjRwZ
VJHndY8+YzsOdnX98Scl66P96BgOMkKEu0bQQjQdEsKkTRMFhTsCje6YBNtVHp1xdF3oCrzNTllf
0Pg017GzH3oCGy69ahMFEaNFWo+feiSIfQQLUEtdnptqPCVDXZ079Lm+m7s5VrOZhKPBxa5idMYp
jMyvPfPiY2llL/MAD1TvOl8EiTxVRv+Qa6H7kKZy32f1VyERAMcacOasns3rFFb3jpN+VKMFXsDh
RYzWhP/bdh44m0HLL6uzJGrnHrkr3jxi5Yrpmz03r2blRg/GTLBi4tjWqe/dJ9TP9XPS2PHWRPh2
rAcR7fLEfRgqPXoQNdZpOdwHNawq2ZdnZ/ktnHW84DEJIiIvL9KlGILAnO4bB10lOISS5kRp31nj
bN+NpqVsmy6kf0mDQ0T2fLCM0j4LRQzeMFtIpJHfX2RSaxc4hHL5Q1yp20yo/RkNKZR2bRIbbZSF
9+MLJnVKizlU7G3NAoLoMQLxX2jho4SV6BdmbAERVLsTJ6R3Rw3dO/jQNkjJ0dkptebcsdG4d20p
am+SI03rf/5dmPWuD7geTcvyn+hFHJLoYhnHPqjyjdALztcYKh5BBCD4mDH/pqmdP7oaP6qRwlFb
PphNU7QrG2ValzBauNpp9j5HhAz9+Lc//m4EQzrPunox1WLbmXHzvdXjM8pom2KsBeiJPt//Y0Um
Ar4EbcZIZRxE94au3BssZ9i5tZjoqSb6k5nm2j6JZxiCWaqskrGml52CJa3nLt8RskBcQKilG5pR
BVEwzktkydlT7FD1zaxnCRlJzdlYgatQUfMb+Lg3J2jNwxgTrtApYqc3Cm0/CPt25g2u8aS0brGB
0/ZExYyVgW6InF+b0rklRnzOA3dtLe5jrT1MWXRsdLwKhHtF1XPFZEvrlZ1rkDFj81eNtaN5v51A
BWaF6uMdWMV0d22SNioFYGYGsXI+j2r2Qv70Qmp3tlFSkIpZ+x2CFRcIMCZgWmz1QRGAX90PkdTb
NqDU5ksJGhSFwcIy2F6vhp7Zj1BcDXoclpeqNPJEtJk6yCSKtldCe4chbisynR2LhnDGCl9Oh4Ft
QB3yfR3nN7IYvUX8l8doHYolgVhxb3Wc7gPT3fQIfgfzynK61Wt716k8G12wV03jTJ1zn4UGTa3h
HPX0zAyoIuEGs/aWCF32y+lMoUebzYX9T9eoVDzQTj36Jz1Y4L8gZMvQDzocpU7DhBBaNNOuLhpO
2O+Oy5u4vBGzrdzpJLV3Xe53QXjsbIspXLkhwAiHnWjfOpcfb3ylV7+24mdVV/aFglpHgM6Nc8+u
yl2kyU2qiLURwThm4crI98hSbVtXzPaALGrDyVDIwxo1r01w2iFyHkhUosW1bvWRLHFnJc3Ks3VC
7yZ9C1gRGphxJmYAop/cN6QHAL54JjVrM2fluZlHrsN4aqN5PQTFPgySbd0DTa6GU9Cp7BvjUZmy
57p0Lj16dWWGiTxZhM/Qlq8KL5m6jauX26aqV/adIKYxHCMP//MsekDg0ZEcgX0XfM3KYL/om/Ii
Prmkx2RQPiy39g0dYYZeezGr1SA2xphvp75bN4qzyoZ5Vwq0LRpztYzhRmjf0Jx6baiiEggjTPbO
e8R3U7m3yBZh3zCyrT1kK9Fb60rLvEgd14gUzDa+cBLcAjLb6ApfnBogtN3NqJIDFREZH/ZX4RRe
JkPPWfqVPTMtToRi2Gb8YB+RgFqfOWewHVvHnTBFyi95SGENHnC9fE+3nUgZtf10qjYjJ0Ta8bsA
COYQfocx/E7kH1Fw0Qmr44b93AvAxEa+aiuf4JI3DlMgR9Sb3qwPKrmXAJc9MLBeBGYnVxbYhvmc
hM15+SrxYz0naJ07z5T3WkjFw52T2cuqF95QWK8617wM9ei3YbEFe74plWnXpZivgdumidgGdMF7
+bVqHD/q621VDZsgNzZ1E++W+zluJvxh7fMPLUI832V02HjlG2IVqHG9sM0PcRCvsKWug6HZ9aW1
W/7ere1z6pSnKiGPhHkbZlUGY/Uh6fKtyQPdSTIPECfq1nQ1SEgXY3tY/tmogICAyaj2clA55+jx
dYMzdj0eAjNaouTXvVGtay7lco0b86LCdJBW7GUOVvzmtFxkwCn7Pic2GfykGKKTnrU+iTRXojR/
vLgBbfTYjwc5L5Ek+fOyFubudCk5WDSvkSY2OpUqQSGrzs5v5AH6nVDfJqa7qPDCkuswXQabulTz
pqnbTtrnsp5lR3a3mzHAWJjdPcFZp0WeIri7uK4rJTUfKdromHDon9I7DY6KCpxh1CWwX/3OJJwL
LeWrbkJdG5MjZKNmfK3d0Ktgzy9XoVXMGyElG2IddzMwnECbzsAcNlldvPZL9i6/zIFPKw2GzaiQ
Rql8stHuhmJ8a8LgArlm3WTWU1CVXq6pviOY9sUELYOdznO6k9BhFLjmPFGH0cGwMtVbYfdXkwUz
LD5+DIBL6340nXhT6MElCurN0AfnDid+me4CidgwZlg47Ep2PVUJ9jCO1zXJaBIwzdRN52Qc7qVN
8vdIcAOYC1mXbOXG/Ex+zx5Y71FHiCVm3QdF/Gb21jkXmLwg3cM5cnLBzAPQIXge9SVJmYBkVfw+
d+jcmSOyzDuQiqcnV38C83kLgv6YuRlHXd7MgQRGm5A8ZFGOT4f5gv1jbYKgbUrrNamDYjOm+A7C
8a3l/rVU+VpM/hSTNiYlk8nGeWi6GB+pTWzZu97cgtB9aSNz4zjR1Sqqc11Zx0wrD5FVbSe3OAai
A12Yh2+5UjypQJHjZunk1P3OVCSfbXyUGsPznnFFN4POT1VjY7iY4IxHRUSsiIjcgtQPbR8Z4gxw
VxAB59hPMsq8YjJ2UTph0Q5tmnQhkUm2uPVlvKkiNYdG5X6j1j8F2fDVtfp3spm8furlyqSsawRP
oTK/x8lWV3mXdQUml5HevmF6O1Wq9QWWLhOIQH5yMmIcp2/l1O6afL4ZMSJipZiPRUUbvVDZXW4i
BRDNoBc5im19AYzxwCxyNOQtjJmzdc1dUKNSGfy4sRC2RE9uZHipTLdFjdKtV/tXq0ZHMlbyvkZd
k48IrWyweFPxTRbivZxfp1l7VmUL87au3zEfnepI/YAJvrOM4VkHOUlWSHlWUvuxtZztHCVbnH0+
x+xd3cyeZqoMl/WP0g4/dC5fMZY7HQR9GDe7uQD2PXs2N9U6V9DT2dWryk0I0KzicbxEVf0wxu6b
ZWHqr5TiEH+tyuhYS3NbIJGT7HA1x+xSf4Yv6dWGew+jEiPapREOBMzs3LrZxo6Sr306H7o6+K6m
xcpV2FzL5M6EETwO8hCzHpaUZ41rnhK3o0jRDqP6aKrNLdGmL8WYX6vQvTdZ/wZ73oOtX57OeFaR
GhQgBbWNq7Vf9ZijVK49uzKle0um91q/NFK8NO7KZLxAFBbsFa51aRJJtQZ8txfJ+BIn8rVy+nvu
mee2lG+aQj2OAqEqM3hW8mIoYb/uWlJUePALdvi+4DRtpOOVYwRTvrVKr1EE79pkvaMIOdRz+XUg
fQ4V4Xwhk8JcLxS1uoqZ7UcXgnTx7F0dOKBcb+VrS/2wMr62OprLLtWU9eRgKssAitZdtgraTGKH
djcGVyrT50fFJoRORqc2YDHT/g9h57EjO5Yl2y8iQC2mlK5l6AkRklprfv1bnqPKfo0uoHBRt0SG
hzv9nC3MlrFlYqNG4ThLu2wh0mFty3OS4tcaWL0llrBhh10JUHejTPlKjHyXrGALdfQf2Wj4Ud9N
D5T4HvrVbpXxNFdDdSZ9lJOWBiyoibJXrMnte1V0aoPcTFSMyNGJihEoCVDNsolTN3Wc8PW3iISw
NiJHTFJom7ovAcaL81ch6n5PbFFfEU2Ume+Loris/Lhc0URIxqcldJdK1VzylVzinrzWMLeENVvM
etdx2Fec+qNEHAdqzzSdXWvsnyNVOoxz86pH41WA+5ArF6nouXs/jMhy+jCnlj5iiSs3elE9aMKy
wIFzTGbz2ESm7A5Sg2fO4ioTrBEqZr0fS47OVWw6G2Xv7DUFoTTGI4FF5T8ycCHaCrIGmbPT16Pm
zs1eOk1XAMGf9e/MMiFrpNC/MgqTSZYDAfVQOSfkHNaIUWadLxoGPoIFdBTn0Rig8T/KtXFty6Ba
0svaztd5jijbs+FjLu/qCJfNlM6VaG6UgkzTcIKmsw7fa7buq7jaMuK4wlm9zjTvQYnmwBil51Hq
vsyCL0JItGZalXZrDPvMTLhlbjJB5lEknFY0celxrKsRNqi1wcDuSUL61z1gZSHwlRCWkkK3rzaT
o+YMfjgregHdmmBc5aLZ8CTCkEQLgCxVKhh0du0+jmR2ionfCAkVgYgQIXGq4WUcNBe85MGajKAu
jNcmYm8iAKwnoaSSoWtYuz4L4UtqyIy+BC4hcamPCSmnjqqFR4uOJ2Sb2VMW46lAkTolW1V5bqPC
AwywXeuvfMI4mSWelXIXsQAu4jFYKOgllLydPt8fGdoz9gKL6enbkJCS0tNWid1e6sIyMGp4cxgG
KOtAdA9r6PVW7NWc7aTTqueRYQxKGemdJvZuDsV46C0+wgYR3SRE/rIYt5FgHknr6EfSA/ZRO1xx
f8yIxZFMDrHTxNqzOQNaGAnLGIuTtYKnEmuZq+bGZI1rVkbiEp2lsPBxj9wjAXVMr/lp0rPwto7G
mAczFgUl/IO66RbLj9nTYTTrjq9u7zRlSaST6s3z5FvlhMwhcdVFv6oGKuK69VIKwDXEoVGHfptV
R+pOsf2sBPNllkQfEcGuqbrfiVAAcVRI/s6h2EbcY/qOmE2Z9UnoJynyc1zSTiKigiBNkPiz7azq
biWnaOImf8g1Bx2HMLeEqiuHuk6+Bb3aRoLkFToZUxCLdbJmSaeKzha1qaj0O6QJQZiTnZAkfhLm
L/W1S75gS7jzr9GOuzjlqNCUjWbVG7z5JBXI5rsK1WASZW/QiLgQ1+OihtvJ1OkMa0/CGCEwnB9b
K0jZuiWyuCt1eX3gxivc2NGXTgqk3Q8K4ov+r5XC21JgoVVMfBoZf6+3Wph4QDUuQjZzaFd1UKGx
kZk7OAv1ZdaZCOG7zSxagYUFI6tJsOI2Ch3TqIOwE1+ydN5YyAsevo50ku0hjM9qX3uZcqsHPSB6
5Td5uJDXcY/1mHlw5RM3jfhSu6S6gKxH9seqv2hG9lyRJ8BE8mISDLFOfOFETHwiJyNbKVqht378
Zl25jefQX6PYEesIZ0nKMMck2jj7GjvZbdWC0Ihm05qGt6qoGtnvdRKycSNkhMGpLdWJV1TElj/E
nigyV6s+xLk5bqS1+hof7eRourPa+h3hVGE6uZ9dvxxiRM82oSCkdTAPybUeXJUokVRFGLhahO9h
OPttZ+3TxBTsaajPykgW9cPgonwMcv49m5yduqEy83jRSC+fIjGIOMsW7adrIyeOlvPQsNasRoRh
M2e//senyJtcPIJs823Zll+T9mnM77UYuq2h/phCv+8g/DQj2Uxa6BcqIIkpvXdWzFAUxyTZMf6y
MrKPBMJgGJmZRLo0iGaN/rXqLDcaaJNni4HFotiWPjsC3KBq1f1MKZ4EqJBN3/lzKzHEUkKXhwyZ
3aaXhrsVJ61dKxpRu8MjGdG1BI2sHuUy8U81GC7zTSUXg6l3QSeDOl9zika+DBbtQP4U6p+lvONf
TWO4GMc30SqBJwLOh8ooqJTZryaLJegGaqVdFfF2EdUN+bfBkhLqizDMVaWO1OT1qos9di0LofC6
S/pw3+fTES6px7zwoxlN1e6U8i8UsdVQ9mL3sVCOrS8rIQ0OmbgBVzSa17h2HjLbytoN46OURpKh
5TS2TfooRQgvIx5APmTsuQVq3If3JmZ4igN8y/lw7/uOZFxtZ/IdqiqJIyjedWK0SUhFAJVro4dB
RRbuRO3h8iN2sS4zf1RSLO+ktyyaL5WhV6cKfujO1Vqz9OXKOiVs3okJXdrUs3oUvpQ2l4xpgCF1
J6mQGYaUnL3oPuWvuTHAmEXyqZyfikfZZljLJ2BDNxuU22rGe8bYT9P629AqqynOGYKpFpTZDFxp
8rtt0TDdzdE3sojbyGqV2HAGkMoM8mFp50CENxj1sLPV+rOcQpTnwonlSDAuX7jGaSQcLDj2IKy3
Vg19q65P4gKcNvsdpsmJAEwYKf24IHtzTaPLtEcdzWdtUJfHDrsYYwfTty/h0MEstNbib9ophwTQ
G/ezTjwzv6rJ076qpHCanjEKn+pI7/dw/utxcWhH6yNBEjXnW6mXNmUunISJCGuD5eWoMmUXrebY
teduxcvf8iOah8jQvGeMAxM2RZ6lFHZXFJx6LaGUS0B60jZd+IU000nSCiPUHjFDXEUO5ns/ZiKg
MdCsSdWWbD2RnXlO9jQWcLVMxH+1r1tI92pCnAeUy2YO56C3LgJfLSmdqcETp4x0Is6GHd3uRu0K
Z5gwL8sUqSXLM60+ygY5HxVx2ELlCeKK6PK+TJ2rq707y4NrDDexRVF36NLu2wrBP5DoiOjVyeIO
kvRHvuzSqSD5CHnpeixIJ0SQUf3oA62H6MTTlQYeuDkDXjHEzbc1zW1hRhuxhBPxJKbPYvY58qsb
P6S9XHDckNKGXwYn3pQIniUlTioBFNnq7bLjKF7FnlGjYZstO6mcetj4nFbjniqGpxN8wbqbURxS
+bi2deAOZVBHd7I/vGlOUY8868m+C1+KlFCB0jiO1FuyNDL7W9nRbooD92LRoZ6ahp057UhBdumS
sDQSp1giYjDeWFfuZYkKoY88PWZQ2suXqPzoQbo3WwsXn4rOA1CI0f9OSDJtrYSltBgn0dhaksT+
7S9JCUdVuzfD9DKAJSa51ZqyVUWdgdaHNobuWgsnprmyoe/kvn/Li9mLE+b2IuGbiTY8VtU708Dx
0211TpF8rZxYeG1V5UAvRgVQQFgThS8TL4EJ8H3eDO1ruTCsCgVHxDqbrSkLdzHI2Sim6BGTVcJ3
qPtT2QWmmJ0zVNDQnrdIBGyjYPpH7iSZL73c39KCJi/j41+kxZkY2S0StQvAoZxAPBnCWlKbj5Ef
gazRclDECFXmzHCpIj4zQujCpG4aNWsDsFziWhBrP4LDaNaZcqkUL5Ma6RBHsXRQOmvDIppA6kEO
r/Hjj5a5t6wNVz0dTZS/teWWD6RNS81AYdpGOY/iYpyLYe5vQt7uhpoooWIVKFMfonbWLIe5zeK9
bKaYgzRKL2nSjwAh+u0Ykz3dzK12F4ESoSiio+1U4WSVlngw2JSwFkGKJCjltpmn8LebMClH3asl
RMtGSDL1JKqxFAhG98factkL0rLQq0fL/p+/tgoG0KzocD0//tt//mgs7SMZtFeUw+01nbQChc1L
NDZfbPG0fTnLbgOB9vzPH0RbGY6SmQ9KfqvtB2KWrDySXnOJpAuNDv88ZAe+3ybTtETCkC2rgRlm
7O3Jho+dtAvFm9QkzP3qrPHMcRFvdavfymVpNklSciXgSvhAxE2rvvJsaDUi1Jo4uWO+cGlolan6
aq2vdkGsxcnqQ+0+lBlyozB6N8bnGTzLVjBqMgfpcVtH7zmmJBbrc9jTy3fdWZCQtwpz0n5Z2Q+4
o4l54oxJaDXJXTSKaPfPvysZ6waRXFBNGewCCNpgxy3UBzOVi6e6t3QnW9QO0wiBZ40I0aOu94M8
aCC4B2ZYbdnuk9XyS3FO4M7+t3gs+X8TWVi6AjVTe/jM/kFK/YfTrCmN2CCNbHCEcAC2qCTcuZqV
v5D3IPjkIHNKdPNfVIfiF0Ohsm6zg1Lr0WENjLZCZa+xYJRxeY0rRVGGAjztO4nZbSw/ATa1/P+Q
B/1vPrR/S1UfmhAMaOhCLYgA7Kv/ZywUqZG9EomT6DRKVEBIWp1oqteT0IvUB0vkkSReXrQpCU/Z
8Fht6y02B4XVeB6u4V5fH4Sbpc445/0lzdZrueTIQXW1+WkrBGu6iQIOcYI7qQbAS3bOXlym1vmf
P9a0/y2k5//7N/ofVr9/fiMVSZKOxAn4JH//t4ooKmFiVTkuJrr2B9i4bc5YyEy3qoTTLLFNUCqB
+t+omLXqdbITNKN1yKh/zoqCWYShazc+WKdSl/mi9LUV/JfX91Ax/VvlxDcLQefDjIhC/p/X/x8P
yBhZ2ijIrehkfNjMfjE2lQrvtpLiZEb2xvwjkZibGyq4HiBEq7g0Qc67d/rnj2gMvf/7Fcn/llny
Dv2jBlMf3DWirIHB/Psdk7DCDtZjPqp1SP0GbFbuUFYDo9hxPZT1hsXe8JSSBE2ft6t0qPtRTEpP
EeHdb9Kp3mLMgI10ivRsPmosd9uBIYZmNeILbhMmEelk/Bct87/V3ESH80ItznFKPPg1SFH//ZLl
uutIwwIEoEbXh2zdNlbnvyWLYZb5/yRTECPRSQGAtHAsQs7+H5K0irg91PMlydOPoC52yGAIpmuZ
n8d+0yo8XpimRaLWXzNU8EyapI8SVT5x40QB9fVOE9xa/6YrQ1utm15JXFxz6tsaFVpLWxvZWfcb
oSiKxq1kbqwBXUwV5EVKAGbisP7QpY2a/EkKBrDa6zUQjCkxNZLxqq+d4kC4Ij9MM24cc3j9Psrk
y0SZ2cxeTjFvpA9pRO2Z1eyAKrKXaURRyk/o1asiZTv4rQ7sPMx8H0ks74cw9Gf1zQYX682N6I1j
hE4MfUT1rs9uFf/ZsLIGkzmRy7Y/dLro6WFRjbNnfd5I1lcuHvrskNykwimta8YSowd+PfUdtcz8
Cg1phBSM+8w16uhYheNutvLvvMPtHPZoeYS91bbPeAiepRWt7C4abl0teVkfur3BptiCgSWV76XJ
xFISjnrSH2AJOLNCN9ELxUVrMsktxRyPD+wNrEF4MdpyE6EBIjNwYdnJ2iImxBTEgXzNBnIT+8dm
UtmKVebCZWDhCqvPIbLUm7KQ3nrxSy0Opnk3DMtXV+XTA+PX2fJzojSbeXmZRC7Ygl9XZ0spZmqA
cQFibEZJ98b5dJj4J7bdDi0QVjnbMJ518d3NUTEroLoKJs19uWvqu6CzeRU7YCXxfuyyDeHSnLLl
tVqV8M5t7UAgvBdpfYml/l6Er0K4XBpMzKtqBAshfeX50XQUvFdYJBdCxC1c9TXjwexJmy6iXBLN
rLuxwW2y4p9rbJVvdoEMQnhYbggm1JNNZp1Cttpx/KmNJ7hYbt6c6/klbQWKmY3fkXIZ1q0Dn3DX
xKM7Fqn7iHVYrSc90hhH73KxAX4W2hX5nMRCG+gr+Mo82lHeI2QI2yqMmHG9zwozbXBwQvMkyx+E
Pg3L4il54+jDsYKi2CisrXmNvtz+hYDOivSYk5o5XMmXggRsBQoBvmH2tDDDbJ8AzdmJSNL0DHbj
UjesS4beRupBBXAFJyJ0rEsjR1OROzwEFWRIZ/rr0v7FckspyghkvkRG5T/oG/60fBbZ5NTl21y3
th+uQSfR6nBf11LlSg9HJzIltdqyoM3Ut4iM5OhqwMsRi00W/cUZzpi7rO0tiVEzA14FhuUlU8ho
JatPUdAosAm0aBTSbMIOC/pkZK72oByvxi7OVC9ueOPQDtaMPeGFy/jQtcTDAMypbDPUZlJHfrTe
ui2/S8WjGgKHTcTnmddgGLpdPpg12a+AljuO97q0ZfPDdVt1H4IKAjRm0bpALm7ecW9C3vheF48A
VbWcnZJ72vjs0kCqdwRhUdPuzOZnzg7GeimTDhvnnb23G9dHY3mV29NSZAD9kDKIGeNf7ixjSxD3
nolO2wRSgRwFjc1ei13kHvgp35dmcQ1eispIR1D/YkHHUq06SNo81xmpHNausLnpanZ3ijqSQki2
zvJrNbErdC26sY8Bua4qVBt9Pg18Ia0Dakq7XNkOUm5DRO8gbM1LawPssmP0Z3n5JkV7XRGBsbUM
6GaaePAdqqOwwFlqPE4NB9gGOx6Osdl6bnQ/mWvHYgqjkuQdAkSJW5Jcx5ta/DX0UgtqMfnPmk5T
rLtly0N0If5ryzfPUi8NjXoaflu21dVsNG4R5mSGa3HzyqLBfkwdiRqyR/k8KDKCCRIPhuchSu0E
e3+YVo9cV0+sX0iugCd6ge5pi9OtGj76iW/UVNtKRrpN+mLorB+rF+bYNV/cIVDNl/qfxBnetZVC
4itDMMa3L14EN5ORrhzk9U0qcwd39pqdG0fUK960S0eKbHqvWEKRbgLWTEX770/ik5vIva0/5P+S
1+R3XX7XuF7yYW9Nh62pXew8ST1dTbZWtW540qLxMEXHEesfoba02I6VGU4EqECM3Sp/NUBarJiK
Z9Le524XUjGEwy/tQbsqnNSvCds+udn3PIk94j5OjyzbyVjYhfkt+4rO2nhMDb/i4HqPawLkiTSf
OcSXkTlb/FuSNj2R34R7DRbschj7Zq+r822Fsr8wfzJ3sXgqFyKFkQnj696k4hmlZqwfdFYQakM7
W+fcfRboSGkXmyDgXnPo9vOz1b0JPMMdtzIMqmglqkiz1QitB3EZmEhoiJdbO60wRK9t8ewPPfpb
PHuhsjOFl2xkijofYzwkev1jlGdNCOSB4Q44iRp+gG74ADRADmgLH5u87jWNND8sYQSRuyKfbG7d
daaS80PTwg1ejz9mc4nBLZt8WDm8WKKPmNseiEB31FmluNLcoQdzCbeDkVY1EcariW6SIrb6iTGg
CmSB10zZQ7Nz8Pl5OU+Uac7OalEXb1E4pJNfIm5wkJFex4HvYF2qv6Fk3ROhlHbskm+GUn+AIfRr
syl9qsm7Kmh85JLhSRkpH5H8kvTaXuWFUU/oU0bQIJcxqT/2hA5fZzCAAJLo72Jks+IgsNTHp2ja
6plX4L+OoLUPNyhANKEjiETWehRkPEnwvuDEg6NFOdN8tKl0E/vLLP3qRKSnqLOF91YadjI5hkhR
FxEUhSyeJUqfMiICevVEE4mQq6yau2jpNu42YBBUI2MkmfB9Mp57OUlIvThM+jXqop2MJaYqfuUU
S1BjnVOGWXKUdxyqiD/IA2xUPXUFc1G47ZGwMSOQ8Ou1hAMbTO5MaLZs6323ntPFUReYLm2PkBCV
3hq+5MJNWU3hMCiS5yJv7EjAaqx366nbED95M/k7ukM2KiJG5XEIRpkA7M/sJEsbgyEu07VVJFKr
uRBfeYHISgH5HIsplcV1Sa55anmTVgXh6OIfaMqWwXZmR/mb0J0VqaNRJtpjgkalt1yYeIxWci/e
F5OxIntA08Wjf/ITZLCdH9Yvg75vJiHIE4w6nO7FcJmQPlYP2yrkGtqngV3D35h/DVlDELxIcbiQ
bZLb/OTMhvpRqXu59wWWTijYmk1efyhr7wkJSzvGDj2bkWBERtAKtsKeMj225INHu276ZeG1/vTf
AIpy2V6E10QMBPzulbYjtXC7yO9LEdup8EFLuoBvawWINKMJLKFd7FwrWPMVj/FVGHAgskXPPLNw
/VnfxBYVEqnl1KOYZpXXutyUIvNTAn/3fqXe62i0KaYViuw2G89qEb0tbPfU8T1jzB+bFTOr4bH2
3loEJnCW5jX3AUAjkWl7E/32mweOS63+kFs0dsT3QBm0rUIT1DV8IaDhCYIvzmeRk2OMXkprGxWq
E4ef66Os0J9Z+vF8dTmwEzS3ISHLmb7p1TfECDam4esYt5sM9jq766fJ4rqzSoc4Ar1c3LZ8sVbh
qexuRDdeMWpsEj6NRb9jx+/tiSw5GXGRyK0+EicSLroLuOINBZg9zBBfzckxQmuHmcTll2cMOxSE
opL2YWxy7UC2pq1oL6L2KrBnE+K9kshX9ke1M02M5SKCOkuByL0iVNjVhCjU0/h56BFDoppL91EG
VclFbYy9Re+e1sbB6cLSyDer82AFcrWt9UtWvRGoDeEs+VEj7ddMMTsjrh/vM/MEm2gFIH+SUyML
7uPB5Yoo5uorISaDHAbTFs7CVzGKjFnTfV1X91ib7kKquMJNVE+mQBYr0+tbO/72X9Vz9gEy5Q4M
LzbDo0oC6dy+zjomnj0/1G05zHuWthh1NnlROyqq2LyDraCwpNYKDxIJ5LIgK/bmeB5Upho9zIM2
GAAq93K9jaDsMoZsnLzMv0Z1itiF7yM2DEIO5qsh1pWD1QC8uLDEmcuLSveaxCqnII23BGVG44CE
Rge/Jddw1eq8UPwYnlXlXpWKwMIRtggWVGEN7zmnWAL6j90zOD2mFTO0+2Bg9VUa37B3pMNww+H7
+JkNJiSua7d5tq29/CL/FWsVCETwrYuFqPPARnKj17aYUDFzCtIVaALn40d7nk7LyyDikLhlOWOr
vnNHLp1+9Yv0B22Lx6TLzYtjp+NsRwusAZajAAwPTean3JLdXxTo2+KY7dKsOU1HbYRh4yJ2HTBu
NdeoshxLPEnsZImGyl4JDfQUyY1/5EbzpoKHdmHtkO/Dl6aFx/XeZ7fYKYLRkc9ynrrzjmfnqoij
x27ppN0T67JU97nVWdL7KCABL0zQF6gWinw3yDt4BlxCuiadO8wHFsA1ybCe0I6zrQ9S80vuUB2t
CEVbV8PkJPVvQvpsvC0vIwG1MuBWy/DYmWGcGjC1x/It1rlbUIGkUt8Ci6SQHBb1bkbICYXeWw3J
KTPzB2DlVYrXj4b1nTBrB9NcuGSmgM0UobDL5CjQz6Ky3lUo76opJh9oiPY9KxWjGw2bLefFKBcv
b4StaSzosqxtOS73YeJwN9gmMna2y9DvcppJQBxhnjNYvSUi8IwN6UCJ6Y8pcZLf0ujxpsmceuyH
VM99vIPkI5ogRO4CQ25oKxpJJspT1vyEBXWVix8uNE5rdy5a+podKtO8wIOMKMVRuiDVwQDaCdNZ
g716kMMoAindE7ewXaSzTE/Z7PP40aEKBqUcWJBnqXsjYZR0XRZec+Rl1U7TD6LhZ9UJvILUborh
pq5bqO3Z4pm5h555yu7m/JEjKR6BcczHlIDN5RIiMoXkDTWuvKXHhcnI/NYUIGMO5QglAz9dUCzb
SdkLjTfSQoUEIXrc6mwTF/HYLneSTefwiD68qvfo4/GYPaRIs12bdl1tVxmKossEXhUuUXHnexVP
u4H7BAKUzuOP08dhxZaC/RXPOOfa7NmkPbfIsNpNI7JVvzc/8z7QJFuT3LHbFYji4DnRfWyQcRU5
i0tfEXjhTC2OvBDMjrxwzdpiTJJ1iML3PtrP0b4cdpkClGSnxLek2mtWYK6ebjmqiWomkDIfj0Qf
e1AgecMe2J7QHrA9dlfGMbHiSrrnW1YgqX/NeKvDr1581cVzBCyj96nWcyITQCI2OwktOodu4TMP
ik5GyDrfq8nGfigMj1XlNRBpKn9e3BleTRnoC/4DN2gEgHW+Wh1m09cMGnYaMBd8lr80nw1s2bl7
ldj49st3Hb7zl4cDQ9KP1Yiyc59Un0a1W2C7UED8cATEJShU0uiRjey4tB83ILid2p0sCob9WFyX
+enRLFtNwEsLow0mAn6Ytbr2/OMqLdWlS8xQVzK82USCx46xfVdeu2eU16GwUZpXdk1jE/hIrVcm
VMgtYNF0nvs4OBz6FoKxo/qAwkNO97qwqSR4FYGauj454viOtOac1TwQHg9Q1B8E8zlCElyqf0b2
oZJTqb7wCITye2fs+RCLdMtnOg2HrL7MLYvRXTUeGkQoKxAalxmJoN7ygefOFqWNKAcN/yw4PHQt
yCh8WsfCRP1ht++MRPj5q/n4v7GWhglLxJyIyIc0BPnAFwvQKUCGnqHLr7TRMwxllPNBVVCIB/gb
WLPApB5SErucTvUBiCjhN9lJghGM3dtEUYxp5LHJsdNhspM9OhBM7sXylJNoMTvWl/zJWyVJeNWP
sXZBISwZAecGbXY1NhvNLywPoXireCJmjZUdkjelG8V6jjW+dlRa+C0Qo/BpcLQuy3lF4moGfFVi
6SSPBx1bEW4r7C9NYGEHkB3ea5f3hN36aAVJfLTgRTnpk9VukJox2Wh+QaNLT2qBHvGMt07H+5C4
vrHgg/LbkFg7B5uIgOZxucmVF4aII9iA0h3Z4rUw3uXK7X/dWrBNWtXVG2k8TSc7ZXu+/byNkMdN
6XFE4vDUzPNYUsSDud1XuavxP60fHy47fdQ6CToz0upNfB9u3CGc9itxa+I6Kb1qcdreHdjKxigo
fE4mlChFeeG50Vp2kGdpDGTGYabH/KRY2fLcKWfiyaE2XShk0bt8MZPkgxDCgBHkGnuc2+nMiJbn
NUaJSN67MzVO/yOqNscxgoIJJidx7+gYF1QZgQyswDrOgp8KCL1dfmv0b1joGC1A0lR0hw6jdnm8
yc3NVOYdyGA9lmKPcTLiYpo1mF2AtGSHmxTlHD2tRu2FyQg5t42/h8V6mHIakMKAGNFOZRrWW9Z9
MYPiyccBwemIsmCWbpV4ZqoifHe0KBmHCuHKdvy2nLQvtBhIMEe8DwxKM4e2EQ8tnSwuJHzX+WLD
6MlWGDKIV+z4S0LmU7nm6CVsm1j73fhEuCUmKRh6/1E/89TX2KxUlwYc2YzrU9w8DFcmOhvtjaYK
WrMw4XjaIibMGUCPJCU+Ht85P7Z/1KQ90IjGT02fM37mlmNnrrgdVAnTWWkDisPUHAhGqbRLOx/i
4dLWcInQ5h/YuLav4fsYfVWVY/e0uETI7nTdRfX1PeuXSfJqCBJIc2UqLZhM8pUgDpIxwMpepGFT
7fHvTHCYndxpYEfEfkN5lUU6AROGgR50zL3W1C9tF6XbTsQfkRppcWqRwHoT1HmnVWmIUIRN8qY2
DnPyzRBZXFhqz2Zh3rRW53Pts3VzLecSMOnjjylZTDJChJ+wS04klwiuuhqQMoAc5c0xBsrd4Ilb
lo902VfSsqmy3dhDXoP/JWLkGlgMp2WQ8Z6F6rzVCe/s523/seCRGR2dozm9xOMGWrBYboQJRP1L
s95ylWmeJzUYs66iesiz1JVyR8TOON6jyUXSGIVjYCYyLPFegX4/xuYdtVPlhN3NrIAnhpe1PhbF
72SeUuvzIbiqWj1wEa7WSqA9BKYnUaNZ2liCB7+YiZehviugNDcMHT+ncCeJ17Bxi60WOOpd8zLZ
RpTFgoDZOSvl5qm+thHSvpshYAl3U+MwaEe4qW5/FA0oTqrwiRUHPp0U165o1j4ELfyP4lVhdwi+
TgVRaHlFiHFxO2CVhvkTJH7Bf/O6djtaCwJ7kKRPGlb4QwYZSPX55jci6orNYoDj2RuKO7PbqW3p
Lm1dcDw3xkf5G7JSSI3GpTqPv9YPsghCG75B2p7DT+3c03He5RvFn/mBDm39Xu/pc0zm90354SnQ
RUf9YGqMJHPNodVtkATrN33vGEdeyoZQSkbozV374QWpJ3yP6bP2M13DD323nk0EmgbLJz4CFgu0
2OS42lWMrMjRkSoQs5V6iGrccUJc6gqDq78hcEZVXl2wuPwMjOweFG6Erl5FN0PDawISpBXw29pn
YIA3boj7nN5D+Jp0+L2SdiUi5TCoeXsakXVNM20CNKnOTns2KUKyE6P5b0XHMJLqvoQrAyCO6RaC
rMDoAc7SaepPTp+/ZIWxy/I8MCrKfMNdsga5tkWozIt5a4vOG6aEcVridnPGZoC2RfahAHJ3ab25
6bIiiC+G8qKRth7EWuXGmUgJzbrCy1LjhdmmNwgo6NLwRDQVc6+fyvgwhfyINhxDPc6KTrhILX41
tf/QlF9CZtAmNIiTzgo07IzMmG+Nq6hV7Uy6QfFlyeIpQ/fSmMJNGqRdrpgAZP60ebbbTGY9xWyx
6w2abpWBds6YLGfroy9XmXgq15gZ3wqKTvJT45iC/oyx0Vnr2NPwDQjgE8N6dst03wh7oPMQ7ely
lk9XuK+XAjmSvWA/7d8LxHadQ00gr5vVp0jKqV90T629JbTDN+Mv+saYrrIKlatXOGJxfNPqJwqT
Ch+A4OvKR7+Uz8UMYnV8wRTh7zVh9ZpYchven+xNk+E8YNKtrb9GDdp6PCll//84Oq/dxpEgin4R
AebwKlE5y1Z8IRzGzLkZv34PF9jBTrQlkeyqunUDpTTdI90Ma++kaN5nKBdYo0PPrIMLNMFtmRkf
Ab2FrFeuih7Bbst/mLASE1Iq/3TL/Ief3DaSBWdrb//W3VTte/KHU638HPVgCTGBOpmuW8dhe+r9
1LZyKRykaYzvcm+V25D6XQWtfwhqEk0JgdWWrW3Ee1lQa8ifYZmtg5pCC3BgVc3DQZ2P3YDhA5Tu
XWAxCI232PyUsXacKe2E2H8V8kPkCJWFPVeT2NXMYhUWx0iJlgJQXKdLy7RqDR/qWKfGrtJgPaPe
R3dDokfwjrwA3ruzsfoCV02JXCD2ePW1Z/8zG2PWDIqKl7r0WWviCjUPCl910xrvldfVR1xB1BjG
kpN3lwyMYZG0STsAnt7o15kGQdgZV+juDaL8ZpEV9yxbchepCdd8M/byy6HIqpEOPV7CIgTW2Ztt
Q9WQIjWJOkTDzD66+YCVheZ/Lw2KUwm2rPMSm5iyMXCgbGzA21D8wZOa4TjPa0b5BkPOA4PLIgwY
ceuXsq/pj0wMZRU4RYk8LjsFIBvJZRfCU1tYxAuAHY8lWxVhbyOl2idDsvB12snqR80QWtDxwF/B
MZ/lCwOEzPc3WBQMsA5865M+UBQZm2/kPEmb76YuVncT9UPPH6r52Xs2yIXulxOl0pUyGr1K2L8p
7p9ddbWtjzr5K2ss+8dsFljf+EzCf7P54hG7HSOfgTgCDvfnuvuywTCMkOqGXzjpU3xzlDlKwb5S
I3TUoRuCCDKriCQ1MNDABEflKZCba+j0N+qpij9Gj3p3nDnWzeZNwPnhntvqaqmt0izaeMAyXvoP
RZaqMIoTF1zRJWWttTXEBJu3ksvegrtODHOjwpols5E1UQE0EdDedQurwc/G5xv1xnel/BVGNFP4
YQnEq77jsCTlnPSzf6XyiscNrQt2K5qCHz1o9IY+eEoNoy7Wq0FgUTdu/fbZkQmm9xpk6h4RiuY2
4WG08r2sYfj9AQrfyN+a/nAozU13N6+UCSubq8OVwqcr+dFkTD01KJnMBG2nxA1QRp++Ca26AKyk
z+1Yx+osV/r6ItptXO2xnizsrZXXf5JOKxX/WgiwhmNWNjuRvSt9v5QVVEQ82rdS7Jvh3ZhPj+ZP
vTjVpccfmEYu94768NaVCwbtKCfwrc/hCiTDsfC/9Pw36fBBsL4bgeT+q7duFiDEWLOzyc48qelw
Cqn3MLz1/tQNazNZKb9xszS7fSPOqSJg1qFchuPQXmTtFKTXcvjfu6xj9DvgWJMiTjPYFanGMtDv
foqHvHrCsQzEwmXsB36pASxk3eYOpQ7byMt+HWXPAQE1epHhjZxPU4t9QkjhsPgy92q1M9JrJk56
A0/k0WinSDtyb2vGN3wDmSIhD28sAYzy07Q48ADrDzEwYTC9ivhjqK/+uMnKJ572JsIix7/HrOnt
L6dig/oFeQU8KOGc8OWTPJ7k/J9i/NT5b0bvNRwbUDvpq/afvv1MrJ/CpEQzhVRrm7aPbk0PH5n2
4wHMG+pvB3Zf9yOSAFxeeW7dKD+FfB4+/jWSf4ube2TfayR0AXiuGT/79CsK7ojupf4YVRuNeBMr
s9c9B5jR527RfWQ4iPBwoJw4+crLGvBzO9ViP8Kv6YeHP9yM5GZWR98+p1bJfuWSqEdi1WY9BrYF
f8mV0do51qYe1wpGmFlFD5wpa2F82+an3v3QIqegYieEVLKzAyLbeDgKd/PU6haK/Jf48SxKvzo0
Fdjlznzmdnty4uwOnNa0av7dVujdIa/UfTPL4GnLAGuh9CjYj2OomYfbssNeiKl1OCkjFt79l9x+
VVAmkpgoOPmgiv2grMDNTINDTlL/RR4OJ93DkFm/fEXilQUEF0yju5rCceBF5GhIYrPYddN2W6td
zRgQjvZz/PqWODwShVD78OXxZg5Nk4kTA08rw6PCQbHpyfKxTkq8k2us9Zpqtut0YtkqbELnw1Hj
SZAAUcj++eqirdb7r6oEs+Q8uyllsrD1bd8hijqXCrNhkLvYkcxhHjKvmE95+mwIWEjzbC9Xlb9s
auiNcNHOniTQWBOBsEh1y1upsRLN41ClOljYMkgO5ICxsy9M+vU0beYl+m91+CcUnLsVU6V/x8hg
+NHthuOTNWsFFtLiWszSDCi4FWQSTnEcue2xcMC1NSWjxEwJpziX3kOX9pwBcrorEkhL18xbZ/rZ
Cz+1+BvLaY0Uleho+Dzs3DP+B6U5zi5+uQ4IgKvvZMElJMFX3TXmHI0WXdc0G7XUJ0MKoh8L60yE
ug9lvCEMht6p3/eZuS5ZTjRlRZhRxG3RunpezqMyc+2S8zDhxoCkguJxU3OcFZ6mLwYBXKt6lLA2
Bgj3iR/KPGkjCWDE5DkGRfj0Y65Qwx5vzuYRkRwIDTU1BRFFHpX51dKKfTcvGK8hsBGL1DAwQu9H
oro0ZQbIW+fsMmmjwXdyyYObM9zxgGCq37M+lQw9nLRKDO4JOICRyaWrNPVVgoYAYuO8EfKO+htS
moODSvBOs4mG4YFj4MExQFK20noNgySmb/IlDLtN6a5XVz8e4RZVn14S37o59KqrqjoJUHazVL1q
J5GeN6jF3EO/L7/7hua7h8yFghHaOKEdbo7yFCfqCpLHspD/wpZ2B4GkeesudcvcW2tbz8Kct0eu
QcAdIUn1i6Sou5EaxyYJsa8Hju3hf8BULdLuVxPokbSDhvFqnqykZUjq4sbQVbj61o8mOCgYGPaV
gl6IKpaodOZ0EvD6fKP4ZnQBkIKzVLf+V2DjOWHrylnV7CV5IMum/TV58tSAoSaQvHCDduFlxzGg
hsfIFt1auzp7GX79xq82mq/c4wQoGl2bSc1ngdtHNRJ9goXdLmsvmnVvrbtfHyP7lCXNUe9RXWfm
QSCutw35wmby1GLJ2+jPzlfZSZor0dcNCwqffhjNntyi/jG7Hu0sBL2ZuiJfQMzGUN2EerPRUnUx
7fX1Jod6RGMU1geznFyCVfVfWOffdu1vsqbclbXHal4uLzYxXFIZ4ZsQ7nQuaizVcCSwQoZW0Cb5
iaYTx/Nm3lrtjwiiuWuRQIygJQWZAbHRZGfLW0k86QdNbA1bQV2lRg0tqKlnBD5HbqlNZlPpGX9L
SEAd4EfrYC4k+LdO+FmXPJz5gKSEv1YXHLCVM7PonpAGwh7K33JVPCxznWEBikPzoauoqiYrQhDP
OWeKD2yEGGUsthYslKpX9jl2Cr6TEpKU0qiBVgKSMoHLkhnhLuWwKKstihY8wET/MCOFPp58g3dT
cJOJm1mabmiVq07uzmXdfjSBveWeteGIoBJLyqe4wY4/OWWzNvZLjcWp4FCt0Ok6rDl38sBsvimA
OBg6grqbuXnz1TEa9daGx5/NS7+MBH4KYcz2D0ITMcqQ2nNlPYbVDZZ4P08Z/1UKDrZyKCWD4SVh
ZeeWf2bs4S8ABpj8eQnDKOxJabLeqaNnm2EzFk4W8hH/GiqQaYLr8qMuvzMfSUPEHsMYr7guXDWs
74kOSAaPmhxWCb48EKaqwlWYw2NaV5k5YEDrIehAa7zGlOCaxG9gHqk4ROqfxlNeMNVgOjQLoAQ4
PAc0gsjtWutbmbqSsHXTTLhOV3I8idUIH9FoHXfiGKbRSdRoTXmg/eHtq+VihHpRiI2iyZ9ZaKyC
gZI02sm3l3bLOKJ7DEz41QPAkz5ypza98W/i06mh/kMY9nzAbk0Juh8k7MAc7mD1V0kY6K/y3QBJ
ki89/T5VVw2KTcoKB2uaeYy0sh6kW15G330i33xqpMlNZNUXvWL6M3UmHVUT5BAtIgc2gMTm2uEu
Gfh4cFuYE9sMnMj7GONLMLB3ctJzjjgBMuJNqg1j4YTOsfDASYZFroY7JLjngOgvMwZKK5eed1bz
c9E/OtopTfur72n3ZWI3p2n3Mnm01g+YHeeq+tfUS+aPMCNaZ0dc7cwYH7q6Yi8nKbSr7zJZO/V6
Ked/ktj241Ev7pp6p/Vj+ffQIoyNyJpROS39mpA8Ttnkb+jeI39gIxKOl0kTsAyTbnoWXOk0zn0m
nh69bRIwKeXRdxHFOyn/zBwB08OGhKnhbBU/xgorkgjmUAgt1FWtAiQ85V6vnMBe+jU/a8ZTUZM1
pj1NjN6LSY4KENVgoxjX0EdA9dUMSSxWuFm1RQ2re+zdLb1eZshIxWTKVYcAOPTkVvsxWZWxcuRw
QkwasIGFYqbDxWYD7stzmTtArWA89AwTQvE+gu7D0oK7zKGpVMPc52JrJtCq3Z/a0rkZzL5RVH9V
00gO280sKmyEsM/HftsjqqJRZ5rpPRxZvM0qXCdwn/uPqFmlWHqQUgAYABeFyzodWWO9mJ4l2oG0
ZCuU8151tL6lhXNd5xCFpx6yECItPwRmQ53qEFnVroNiErafIQavQLJN3XcHG3Op8WNorwJkECID
vAk2BHwWQBDBsCuEusAehpFbOehqtcSf56JoMHVG8+C3+Q+29v9PBCbnp+NVn9mgIQafB2QkjWBS
Cd1F9z8OEcbYH/3VC/sabbNx3Ku75FBO6dIziQtM+MBm3Ds7HNYOtL5dp0zV9EeUuUR/lT6UWL7X
GFDWmfGs+cPQcn7VSjvWk59Z6Xxr8Du9sDz5Gepqg5VprH4RT8DTF4EIi2VVdo/UgwaWAQiXYhaz
ifcqONJ5QAKdghZxVMcG+yjYGEgXMZyejRz3to6slVICS9r7hf2wMKCFtGzHc6YVgA6KIxR5E1Cl
UfbVFBURh7ARQ4fKQkQcEZfpP0RKs7TDRoJ/DlCwmlAH34PBW8FUAwlhYZJ3KbsJFje1hHuVswi7
fNWyKnIon34IHc36dNrc4jbHLpNUSwTPjEQJpQG3WbzXgzsU6t+h4dvSBp1rThUuul2H8zTv2PA7
mFyFbmACVUX+IVS9JXLWVTaUm6AVmyjgporXHkFHefav5VRtZHwhUvaB8kkb+11FrTHHVzZJvH8q
mKuF8SOqTazVC0ujU/A7FonoucEoFKhf+MccWjDentmw0baKEq/szlt2WJ3JyT8zfwyCw0CfO4HF
LvCe6OcwOIUUwQIqgSJAWnn9bXkYmU7eBZEk5MXUQEI94j/7CYUhTrbTmMRKn9w80ENiOfjfvPJZ
XCM4Po75JaX3keCWbHplF4qd49yVHKxB5ojtAKP9rRatsIcO2oPNTow0EOyMFATNOoJOveoXHoFu
JZ5LcTCx1mEnxrBOSTXl22JkD7HzL4A8TeqZQPEUQD4A2lhATWB9BojPmado8O6WCYxCPpx+q0Sr
It5pEHhGykyQkSclP9HPWRWbOy99ZnjfYrxLyQsJvIuwag31V8jCAMAof2FITiYhywIIoNCs4KcW
1eeousz/pnLojftQ/3KFKTWXtLvqCoGgd2tcVggF8ZOpl6W1G/DGKA8T/cQtcgSYH1hfWaAR0t6r
LOxLMORHmhVUhENAmMdkY6ULdS612tZRx5Nudq6Dr5G9Mujh2YiU8ABA9LWnhj1RvYoZS3hr2U3J
bpLNMcVHKEM859p2BOdla12G67UeocK1SEln098HBOWjHc56dmyTefVkydGlqwLW+NQHVAzqDcYs
Hj3V1DYJ/aes9yZGis6BejKy56/CfS6v5Mnk7dJB7PSynrNkb3wq1n365im+6eh4ceMT7tQMh21x
QGO3wNpkrkO8dqLvIfx0uq1+7cP43DjF2azsPylnp5KwR8Rcv0TyYZytIvorRb8wrLvh/Pb1q0Yy
nHZYxvfCGtla/UQsNrDswwIFaW/RD/9iBDAcMJiqY8vKjkleEwfJm5ZtmgBtg1e5I9J+Jn/F5Yfp
URVxFZoro7Z2R6vaZkm2Wdps2InDofl5a4S+sS8B7bAZdHk6DEiDveO8DUjKrYCkcugLLBMob7KC
jvUqxEqUG7m/YkS2d+pTyFCvezvJJE/F/ZVMnls365ciXg4y5gXYKeJYWvwkgKElUBY6fRAsU38q
5TPUnzkfLhQOTmo5/akbSK7gj1YQnwuYIB6gnSPRYLXLtpzZqN9Jse0rjAnFMavs6jqoMGDyNnsO
FsYPnfzTDNjg2YxcutRBlmmOUBSy+tOPv+Xop8Bc3lbIRHK+iZr5S9Rq7SvG0h5yQgOZG/RFhU+S
TV9rjeDirXIq7f4ueR73/LdOSexjaeZacDBlBU8GOm+d5jcsuAurFFWU9cJslaW13+3yNP0UqnJI
6gj1a2LjgWVALeKW8V1mODLkfJWQVtPG9DUEyJK96lDiEzw3h/afwpqpa66D4z8NA0jZy1dF17Jp
qYKFM1QPv7KBZpdZdM2tneSwIeYnnD6UwOQv1Zd+Frp5yt5H5iyukWHrblRBigvfkhzM2uQadz8k
zwTatXPOJYejr+EeUGKWw5oQH36sWBfEcrjsnv5vhBOA+BSFsAEvbMhgm4q3F7GCMAMyhFt4H1Hx
D531l9/3DFoAGcBnsDjo2zx5m5qImOGZsnhygMxpskbymIK8OaLQ3Da9BBZwlREgFyJa5rzGyoyI
+nJuUi5z3FgL2s+dhrOpYzAbEcS479noEL27Miz7kAfpuY/9c67wlmudIU3Z6sUqaBEBWkM775tF
15JtGuInoCi/mkQb0AZsU+iN3CEn+McoTHNPCoxbpCqkGjtxoR/GeLbw1PkTZUMiQaeytYZFEg9T
Di3fwoVJlwHPE6QjEbJuqAzRppB3JeuNNg1XmdHs84yvhhu1HtLus+WG7IKd3yQUQxlCfAT18Dfq
o6eCTNEc+o3is5fmZOnYlHYdYpG8g5uCVogDSy1+elDpgPMripJtjjwHjEdh4WJA/zQZmCfk3KFG
wjoFImofhZUepg8vAcEGTXdtlNcdwzNFbuhMAGB6hpija8Dkx5oY2wJAKaCd8cZxK8ssqjmCbe6F
zi82cUaOyl/XW5w/rLcyCxAZmLBjJBK6xMtLVwOGe2MLJOTLH77XX3WyZ0E4umWKgWFIM1NA4sqM
kX6XIGvvYUwWoLLF0MVsVxfFPeswOLCUU6NUS9JJ1yoWNoMR7txQyu8p775ukepo0qprrXmLz6Vs
EW0otKVJt1SleKMG84aK5md/jfKadhax8upGIiauvgLlw473Xlq9AwaVosA5LpaOmQfIrS7aaLxo
ZnsrMS/QIDnYzhEz671DNLJfR6+wKdcUaQTHc6uHRgOFSSfm1Krh7+EOKNP82KoM96OfkZw7052P
nibMdI55eU+Gh5af6vJOn6UQD2ZJ87KzZhEPbrwJr6gU1fHtjMdUu8TcJfZ4MlQ3xoXRgVZ+iLi8
OX0aJImtrqxAMQZUq78QHHnu2IuZ7aa1l8R51AdW1q/MW5GaN/e11RQKac41V2ykn0iQqeHGZb3T
xd6aPBhwImaSgYOBfXb0JcsnTznktluMH8EvvGyObHsBnLXosPq42wM1aHyjfJpTtc0HOsW5Avvr
7NDYYd8D4mUuutKcRfOpUStn1gzmis11KI/NF+8DK0zXQ6E4p8+xxg+2WESfmBcvbPb1CK2ljE4h
xIJOik+YVKNBwwZuFYT6w0ybnVXk50ZlCAi57fReQuGP8K3/CLKeWMIKG5O2W4/WsMes888o02WU
VNHS64edl2npvOpVgAVu6NqiYtoOThFK0l+dJHnGEo7UcrnF93wSgMg8KbhkhrpIV5VngDwjoSVr
O50pnQXzk2NvKRkhGYn5LopiqLd9F0HjoSHFI0ZS1ZUEzMVeylyVZkSv2+GY5OGhO28NzBS1Kiho
CSYqb4YS1pkiJ5HhD4NAtXgVLJ5FsxHmvlePNeKCpEOXlVMkeu8vzrpmZi6q+gS8OZcF9pXgg01Z
ri1AZGRLwEGQ87r+oNM/4tw9F/LZko+a2JjjIpSOdXlOJ1IgB4GJhaHVL4m7h1cwQ8NmJouw2pW0
CfQPNnxlDzM5Z8kRtiVi0AbOdTAakbdRMG5kVvytf1VbJDy67Epae/fE1R7S/QCjhSzyuU9IeGmw
QvQMTIrof8WXYnwro7wtZFRrXXKQiPlqY+NqJYgQOP4PkDrMAtgkbX+hkeUI3DoWvwxkDCBw/SZP
SnEOWXSO7aPHPC+G1Uqo5FIS6V0zbcJaqoUOiyKtmOXxa3LCm32xrM1IECnGNvY3JMx1OqxTZORK
WFBr7+k0TCJ1oON2w+mjkE18IJiL2P7NsKwBngYAlHHd8ji60hpKsGjdEDhekeGbikNtYMvoSPbC
W+WOPYN1iDZXNteN7u11lUh2HtAYBomBSGvwjnkhfw1y85BKrmpdxV8+NwofGwwgZY5B1w8uyBDk
BF4j+mehAxbrmAJrw9ougmaG9xN79Jidc6wDBk4MiCiFxUR+aVsdCKglnnCAT0ETegoHlGsz5QFn
kchHXkWKfhCjWrYl4YYsScu5YtHbSrAHCclZtE9NW9R/8ZW70TPPg/LUu6svL3C3IpTaRl5UaVdS
tL0vjiyyn0GGiuKqJtBKEZ9S2zagGPRMrAeAbsZ2buESzn/hUnq0LZJJBNtuWR/b8BxDOWwg3/00
zU3Nj35x5LNBqELigqMxRxtuIR6tsTH7iwqUQRbFouZudpCjU1tiCEv9ws5cVLZ6B6K9isqXL5E5
Z6OYcdTZslDOwvvK/YPM3wOTq99QiUT59vUDeynbe0AKoxqhmfz0UxzCbxKGoiRyUGw/Rq2np1TW
obpN4w9IE9M6RHuXaJkLiO2/nbpF+52lbwjbfr6K40eMV3kFJe1aj5iUw5N1Fk1FaSdPDWQtfJlQ
Ei3vU5JesAthBUQBufIw6/4Nvroz9NElsgMVwQylLrBTzmiMPq36NPbGrv3WSu8UV+C2y+5avLz+
iw+rr55sktwC15iovCT1OlTWigF7+yerPyLSsuWlOi7QL8TjIfLCc8FI25oYS05TwbpDB8DObyUA
owLpgPhPcUZ84k/+cDWJEGD7EjzxRAWQmPhPW0GFVwBbcvycSppO4Lk9nuv4fX1A8DHELHouedcV
pzfUVpJZ2Flie+TT9KkX1XIrsYjJXHaIA0ZJXu+VR3Op81UTgGc3M5lYdm9RFiuARbz0VAhybor5
MzZ956XE3IuYA8kC+hqxoVC5PXMWXk3eLkT/zMkKZQcCQBXOCog4gug6N+UXDa680Ii8labPR85N
lBIcf+y/UNAzdQ/9wsc8zeOc+6tzDtOVkj1NnIYKBex+0WvrDi2a/Jt1dADfJVxDD1iH+uulyqV3
PblGBL+jLX6Zhn/OUuVhmGsl0xB9l/MRmfwEoYnoPQ7PyibbMqzWqgo9tFz4qJFsi4CKw2AOrq4Z
856cRqSCK9KtlnZ5TzUIjJ+YNAC4jtFyOWkCXpRjiNgTVSg7WsqHySA4Lcs8gFUnZY1s3iokiGb5
WyqbYvitQ22lmVtidtwEW7OIZteX3wxSs7GnJphncleXy9E8QeZvs88W+ujwaUMaZ3FmnYBCgdKU
H5OtvACT9/2RGcVOXloJ1F0HbCiEYEv8p0As6QPXbr4H6AZCwW2svHeIErSBfU0UrOTUwapcwKrG
VXpCn2RpFiKCC2JwWJW812rhsIyvrSdUqBRtULrM4DZH7UoLR+YSTAumlBZMXNZQ/qziXYcOZ8Fa
DMeSoIZg7sqWW+h/uQluLnK4KtgWCANEYNdAlyDWBY+SalUalZvwcdGc4htrzGiHtXprvdJ0VZKA
mRMLKQpWkDQiOQtItHTJNNI3dfuNrnzclHW8IsLyL/F4s8MapR6RnqP8ryBnu331uLZC4mEgkTEy
BGj+wd352sW4AbFTvIFJn3SUBse45ywhdgMqJjZvelji2BrH50BrzyNLQkU+28FBi28pjV9Dgdb6
ngyJXwtGBEN4wXPu3CpgmG7H2NLDOn81jGfysDGANTv1RAAUeIU/a7ttCzs0ffnDAj6DXe0RW1rd
lkEF5F/mKysa7JdPcCNb3Rg2+7Kj2pMae9blVahswwRgTPlzuAXtiGQ0DvZdN6DJgeS3Bhbps5PU
fejGMw3AkPVFW7mQj0D683GTKMs0wJPhaGm/if5XFLgxFadiMk5k3NN0cy4Zd4fOQ9Enq2wfEhJ9
pPZK6qfgV5Hxy9ig0gqjzXEGPAbWHdGbxcYmraBK536xK1uo8qu2hqW2Gqwz8Bp12Uau5c81/zoN
rBrvuXv3wU0K3uz5gSHU5GDobvEPNiDnW5LPbXXNqJnjHpptsojJah+ZZxgWgXMKw0dIiUN/YVTJ
b9n61opDr5QIgTpG5UH2FkP6B18PmyqHvoplhsTz+kz0O66vUEwG7VKNRxbRQAIHDxjHOyC3ZdkA
7jwh2coClmsvbaKa1v5h5AeVZWj7EZqXFE/OBoLTj6TuGzwZRp7FjfzWMA7sMO7cFv1K4QJ4C14P
iDc8H8hOhreOWkwk9vco2zvSatAPZfRBhsccG4SWDUhUvjXKvKAI4RLe4N/ypRTcBb+xsa36p9+f
LPS8KI1aG43woYu3RGPY7G2RxdJ7CP9uVRuO9ZbumYGFWYaWbqaT4cOh7ibGAo8K7gAXORHy+khm
0b2SYbfS/ihbebj22bVPvs3i4YfVIm0wElijgqjMtU61GM4d/DN8UfnoyBfwcW1ZGd3WdiCy8Grb
j8Read1H2t7gduLJcSnbpWesmnIRtbh5EcfrDqI4MHaQbmxvTGKBBAV5Y+bHNPsXmd8ZtrrqRlXX
WXFwrJOjMfAyN0FxXRQM3MRdODvGxrJctcG6RpltikNSBBWMfzgMBXo6x66/8eJdxncgSQxbNXWO
Z1z7VJ7wghrI2H845wX+gn2GhWmGNmeLqmPU9OWD5361xGUobgfR7kEW1eT2m8Xf4MB6tqnjJySC
NiZcEH3l0skvzLR+sPSsS21gG4vFlSNxz5N8chQxh2hN+5GX35F38Np3T0tqyluWsJp+roiSb1a0
2K7Il/AaRXpqvAdE1ML+assND36jbVTsJZWlXZ9l4611Fwex99uHvyjRZO2T/AZPAK0HiuYTrFsk
tqizR9VCjO7c0fLCYGL1BUBJoGrAyFQZBVnibXjIq/AdwSYLiqdljvOs4XmpdEocQ1rvzDoKQ2e1
6641V3mBXCqkwyMs2xPhwi7Kdck9weayZxGZ5muF55VREs8uHMaIaq66dY00BE0box7A+1CzJknU
bJyHqv+lErmyyAxTEItVPzP86mjrPYh6EoDcYDvKznfEpSEafZeHBp4GBPYgqVKBhdGxd0bTT94A
PozQ7kPo+HkKn5vHfqn9yFF3RV45V4eFbgy485ND12F7WZKrQ3gArl7zitFltFG5AekUISz8IVrX
7GMihH+gkk4jb40Ag/YACWudBqvpy7WVwroD70FrmHPxUSavI9V/GQ6IazbiaNR4DaAl7NJEaydm
YIn7C+MDkQxUcBy3yjxcWFa/1hv0lKwLi73X/ysUa1maLO3rhlKKGUXcKRthcEH2Mnq7/cBQgoen
CvczTAVwAiyv+qmA4SLO8kMo9YCHZJOzZGJsKMYZa2ChXWX54o9riS20leCQLqBjeEQGwKAl2Cgx
vjXKDoYFzG85pRpOD042Icd0R/5SuMlxAy2VCrTmoWG9oQED4vzsYM/Hscktb4lTHAOgOgjLv+Xe
dPX6JxvxlxjPeCxDM5TpqJtXEPzGKXR0cczhabV5M8t55jt7l+kSbDFx6iLUM/HSkjSYRCsBN862
8fOD1t+kCwUymJHthbosCfCIxqdP/9Cn8JMPof42m9/Q2Dp1tEhDpshm1MFzucjWPyzdjRjGIYtt
xP/Q5Q6D8XaorQYxiATyMYRgDxCbiLgSrk0yb4voajve3mxVa5c5gUaPPBrQap5dYXc89CuZO//m
jQ7rzvBsYZwrHdisGIL79tb73xI3jn2gD/WDDfTig4lnpqogyWOIQjNlXU0J3lIOKax5+wHbKmhl
dg1frGYF9KFB2sszgIoZirO+WaHOxBEyM+D37NRhTSPAtmmINoa/UppnC3JME00v4xWzsLVmA17W
Bru00T70yZW5Cvo9GyO/H4kAOUz3nsheZgtsq/wj6sjNwnttXnBF1qJ+ziSm1mjHlH/d+GI9yoru
IPG5p2DF2ked0u1RMFL5Zkn/ZB1wL7foK3kS7sbnAP9rYoEXPP+SjHgu6TbAe7tYKCuyPta9TYZS
gLWsWKAtNZUV40oXHiSgNSqPA4jAZQrKU0KqSDJBBCfOxLEz510kCD6pltPNaEuUfZuZ6RTYr7jf
6lz84FeG+cuvB8ySLEwYJPi+/LOJwRI2UD5r1+rkhSi7TwvTiiW9bG+vUUdmRQ2d/oSgzpbOXHgE
rqTlzIS09YozWIGZPgrx4Sj+2ghenng3+qzh+kH+QTGGR91oMIBg5G5ex+Bql0sNWhGNvuRsfdou
TGuEajJMu7b8MtgUab9p8UOg/MzKD+Nw5BNozGXK6Qj90C73lfSpiAvK2TT7kLEly5j89XXu/3OM
k51/2Zj34M1kExGQksOSnDGPwMq90Qqwhn2HyTcI7owrwXDRUIRwQ1DX0+uowWRDENO8ePTDU1a+
ANerhr0XzLcUFwPzp2MTr+WfBpsxpRdzvJCOY3DW68l8gxsq+cuzex8vK9YZvkegRkAiYPzA6n5W
BCvlkzjSbI9kw8cXyTmwHDLFbYKI2uDGb1WBC+UA7n7/ZQwPrFboVsdU/o+j81pu3Mqi6BehCjm8
MoAkmLPIFxQltZBzxtd7wVXjGdfYbatJ4N4T9l6bSgfoSL1HMYviD0jHqWm+NVaY0heGRdldkiM5
zz4yDvKZ8kOx5lPAlPyRwTP28BP8b+wfBGyKaxoqF8XooTkbMFwx1z90eLkwRzA/1ArND/tPXqHR
Ls7FuXl4D9IrKsc7hDeKHem3QViGUycG2r8JEWgQffCXrBMHXzHvEpIwXZvGae6bBnQRObndLtBt
O8hL/XqZ7xb+RjjKfyWZVMqcSW73V019zsaY5FC43TeF4vS3Hl01Mn2Etbhj5x4F7jq/NYwXAbWj
lj+LA35b2nXIUCxjYakw35kxoDwi1NotmMSuy0W+iXf5YpjT/zJTitZ8sQ1drvroVtE6PjX7Fpnc
PHkUH/zfT++PuCq4QwRzYuCILqOt7styncFYU8BfrCyof4YtIOnfJ1fQ+K1kEwwKChQQcrRs6C0x
DVFEMLYLhBVvKR++Fa+FfCurOywEuTVvLwBi3xE5TgveVcNbZSazhgfJmCms+e4sf2OGYMuk2wQG
2f2Rm1bJ9+PXVD4bQAzgUUAZxchv8zWJnC5ScpxUWCwnmKBltvcT0FyDxGIluLT+5lhxEgyU7eT0
6pGSdYzCVuJE29tg/xC6L0DifMwvP9gmzcMPgIg6WnvrsHsqHhSM8DtOO29NMtxCy6VytmfgxEcp
/wMwyBUXbe3qIV1p1VigBsYiYALshlfeYFW8W71DUzp+gp/qmsLjM0ijPqHezdO7lhxZu1nq0uLx
dBdqu+AIkBCVG8ucmZ2hI/CYM6hgU0N15xNuWa/KcoNNigwM1vP518jp7ttEG2FLZCrLrx1/imhd
0k+Lf8bsCMxoBTruFN6G7JAvRmHF8Kf7Y1PPZM512t2wDPjJsUv76SVKN3W/En7h0tGh1Hisg42H
dpQyaZgmbjhaXtBd58mBldUvTtrqwZNr7cwlQyESQIpwQ4uk9FfdQ+CwsQYbEzeuQEQ0OpFqnF8q
WBtWxzNAwDZSDrpwDMf8/oPshFlUQApVMtssvyqEtVOxuaLiy71NgDpTAvy3oVSKciA/Sxq9CgCw
tA27fShtB6AiskOtO8Hbmn3d7hFDl83L1d5q5ljeulYOtCTDJXrmb/mbBt97xl/KsTurF1ZkzFBx
bZImm8wW1oktXm1e4QTNi9rIOSEQhZSCgV57Kb/5PFo7W7Jya6FOKHip9sqGkMSerK2ABnse//No
TBi4ArWkaDh4iJkwLc+z7WJSKXxrv8OZOa3MfgHF3qraZt/Vt/Byt0xV6tm9EIDHEKbAkegLw3xI
pXTp682+NNAoFaQ3oBGgkBtO3AXD8D+diMSxUdl6v+2BN3T5B24HePZCZQZl6fyOjFRHP87d8/+f
CEWK+d1HtzrSuI8jrJVAD+5oqhTM/frHZJ+xc+vkJ+Me04Je3PS6788Hxt9IPEGuqTz6YehtPYFR
cBcXV4MXNfLybNcN2iGb5iCkavAtiyoiHOWRlOVJpg4FzNf8CQhcEAilPMJ808mUfhYriD5kvzlb
+sR56OtoJXRU5iCjL8WtUBXJ9hQ2rBI4jqjw6AMUIBce6xcrqNRDIQm/yJM3JIo4AnM9X3o06SOr
3VnOmkVAJJ5WQFzGGmZBivblvZBZuVTfpRp8NIQdJnZp5a8tzLm5l1B7jtXaK8Zlmbyz8pRrjxoO
j3lIrGvKtSJ1D+ZapfFDtAdBLsp4qNJ/URMhgt8pLtNCClPVRlcoMdxwYeCakEUeQ3Zq3aNZPmJj
XQ7TK1GLvFsdQ52Kye1a9a/MLgYYFblGA7ZrDATyDBoTC2D1xiDTosf+Xl/YSmjRfagvAywGO8Yt
yD9eeOqsN91pcUMNH9U/OSO1xkyQ7jFpi6/ECVOg7TRIaTJfH7GJfGn0IVRjowcVg31HitCgJyBB
Lx4lU6p8W7UsXw2sRXu0VByR2GKEqfcxn9YkjqT70up0mVLmV/mp7U+AYxmBo2oxQfS3BHdssUOz
QtoRP4wofsrJAC+AUUS/5+OOnE5T5zZAZAx6ssA7rAa4Vxg3Wbex0anHGC6QY4HOd95o0qyIprQw
hKH+lR1oEP1rGanx1whfsat5Ywn3UIJ6A7foJUmTw1vXzrA5OmAo2YsxOS76jiCI/p2ZBxQqug6Y
a8uQqzKfirELSEy56MRoxWctPFnjly4tvV5o510KWOXOxPPRUr001nWiziSE063IpPijaC7ZzmSr
tEGSAyDFrvtn41NMSC/Bv/OvUjpegTuGHJKu0hmyI6RzTWlzRA7vhCO1tu7Mt5T4DX2yZ//SzUXT
Hpq/Qd3yq9Gnmv4TkQ2PNfMoBEuitw+xX/KLceYzJGEUmIZv2BpFshGCgyZs6KeGgvRju4idEhgs
NpRhmbtHr7sDrXPdp4Sql708egUU649kCLZNC4IUGVVjfplI9AKyejXv24URpHVbkzEaUYiesq6b
GaCeQ1gf5fbhke+rSVeBM7+V4WfENH8Lg9Eds88QNeukAezAyfLmQGCv6W3Ksyff5GFPraCyWmzv
Og5qwdy0goOcLZ/kqPAMQO2AC5IOEX4fKXrzO8X1pobXtjoayS4SdmjlUwlNxTYabxglyQZSBWb5
c1jrqMnwhZHHtan8faac4fO11ZlcVrHbMBBuDq3E0aBtyAJCU1G2p0h49BvyXWsf1+Oy47cy2AtG
NwmHGr9bvHIpaiR3qdEfV+lf3D1F6+lqZy4qrjPchdui3DWAMQR4rVBomF0BxyCRww8vFSPWYJn+
QAuq8nlrrhhOL80ekzXfz9VqGB9iyOUwoZGcw+hAMBeisSI5T15goIbgwzq9AiI5ohQ/uMk+GHd8
QnMM6ZQslvpd4eBLN0MGrvSQy5u+YC48C/fTANWRUQRwp6dA25dJ7qADcdFtjxpMh9UkC5Xrhsjl
I3/PlNOg/NJR9a1jBr8d9p5+HbSvxvtNhS0xBa1+HPU3pAtoqGBOUO8yObYDtEWgd6NXhRPemYbV
4DmiHaufBKhJf+UVww+WCzMPc7Z1rYm6okdiS0Gb43142H3xhIbSMtZmB3Zxyycnjsz77GK8qS3p
I1toJUL+Yl7Da0HVwfROFpZk4BpooWYWQ8VPE58EdWPF56jY4bVlmWZL4oHRLUZhdSV40D+IlP4b
y3Ml7Q1tmcJ8zLeIbHTJWUxOE1TjpEvCuaNY08ejX+7NlSfuXWNRtQuLaAgqnSbe9sBwsWepdqjv
BNiAhFRJC32YfkdedoLTIcsvfgujfOJ9K4VPFm+MGnlIMw+BIGGo4ZBIoKR09UklQxhPp4PdirNE
rXZFe2d+Ww2UDTTiR79ZKyaT812NAYxWqMggqG+YtVfByxKJsXAwycspdiqHcVQc7pCiz0dCJSym
tVcO+iC6NhQVDB0S9wsOSCozjwCQNjd1RHHLadJe0Q2vuXJ5Ft3QQYrFO+eKR0xdAUA//ORwBPQZ
keAUcgufqWNIKon62yEiy401ghQxWtdfCu5l1rvqH5SnZliSnDxX06U22ANO30zfuswZFIjFMFw4
XBE1x9NUYqRDaxCzB+LeTA9T00d0NuJgbTmCgvO+ImPrBXN4Zj00HXdlShs1mEAr1nf3ocWhVSxQ
NbzgKSUE3ZpLaFki/gScmahTvWiN9kZDkSVyTvNvQrwZ25STyi91HdDbNrNFpHvl1irWEmI337ro
1UnTl268ohSNLepwG/0U93AfUISvEEn4+jKNdoTWdPpM9FGxsODYNxR/4kJCHRPTmSESgvJBQFkg
zD3z3f8L8VhpxEB5HxNpREDm0XzUcKEgytstuHZQM7gGqU+g2OdYpObV+Dua6OPlfOtGSbbPYw/h
gMHOLxs+av1ts0dj+Iy+x3KS7ATqkQxG7PL1DL2/fvfEc+C6C1/o147vE/gJfGLLhVTlPzo7xYC2
SasxJHH38uMz/R5ypEZrdgyMJvxSCSCrtbjsNQmG0FysPhVq3W6poevhPzVjIlayS4rawLy4rTvD
T5bfDMC09E/ivr7G3FvuqoqfJsmH4zPAcxasjJ1FO6OPFxGCkSSwoukZOUoWht4qYLvjY+beVfot
oo1Q2zllgjeUDABQJGyV+prpBxP9XM533zMHbUJlo6GGxxabM9gMKKnHYBNCDO0si/HLn13/Zso+
ly7l8Dt2v359UORPaL68MAYz/O5ZQ+cKMKCYvc6PJOJRfXtSshRZD4vS0fB2PTq3UHYRyDfwbWl7
aSZRlfIzdAZ5RKm1TjKkr/QdfQRVNsUZTi+QNjR3PuyK4SPIFwtGlf+SeNrj9I0DCy2XBWWUsZAM
UqDo5+4EzKJxLNldCEyPJsR5iWDIB/GOxmupSt5CVNUFJfEcTe2MGgOCbpsa1ULMHx0FYNN+RkLa
ujx6iGjdynHS6TBIYeDKlqtAuslGqC58LsVdShSXYJAMhQeyKB5EZCiBOC8txjQ3vf9U3QV+ezpM
GJpFVeGPgkHJ0lQbr65wysVDWX9VXNGMxBCSp3M0t5wrfB5IVDBFkcOLq41pmXiiIOO/JWutM0Qs
tDMFrFl8jPI5DrCkh38mCM2sV7c9lfeTOzfpNSiJK75jzvkK+nglfUn1tRz+kuRH5iScVDKyRSow
I51Xq46OoqwrnwvXV+YxkR8au/AKn4CpE1NnK/UM/a6kkPjyGHkpZC93OpQeQv2vp+N1YXXx6LTh
sYHOmaCCz5mwyO6/Lrb2UgOdi3v4t0aEldNP6xaxacespibVn6J3TXO4QHjpihHgGMQkpbqo3sPH
OoWz3cv3aBd/UAX2NqwO1/2JlINo/hNo731CL8A6luqRTBEl+RIxmwYBk2fz5WZvqf8hLxaB+ZtX
FCPDXy9jlNeecVXPLTZlUF4G9wJnXIRpUeOkHYvr4P9M2yieFxD+s1y15kJoOXYkW5cCzUnDx9n/
AhAuLjrLJRW/YMojPyCCDuWfTr12KMLa6qZAxJLYl+fIKnxjBalDrKiSu0MPNbTWj0m8joW9Ip90
shPjn9b3FwmG8LiGCY4sEFhFbtcaRguL4EbmLqa5diNhFqLipmwSFdrRwaOXw/+JmxtTEWoAvEog
WPgWDJgkJXZbdVNGZJ5C+YA5Gu5GiuOx/XjVxtBsdHk5pXvg/quVbJ64hOqZPEoFNmwJoU6wEsqd
DPNJ6YDf6QcRSbDstWs1jOxCAMdbk8BeFvOuVlbceiyZU9CoKSoF1z/bEXJpaIPhLkm3g3UNYdVn
X2kMgdqDbbQbh03W7A34xExIBpwbEQ0ZX8gE1R37x9Ax4ot5NE7TMxHQZPt1vyjBAANSGIp00cp3
idOD51wQv8eKkDINKQu6b6t/gNp2KYiV5ZB9S2W4qOUHcPq43pj07fozHRDFjl9BpbG02RsRnA+R
ry9PeDz+Dcq1hUQDe6RO1y3u+MClsWfiHHIDxjwO4jGdpJx0Zl2pHI3or9LvhXxVjRKlcrLXYRep
1sTyGRCMRezmANOhGYSrZbsReWkk/SE7FfUBFDJr83qh8ZJUyXcjICxMPRszSKv+hEx8GypfSeMl
xl0kDGtJ/ys5ygwLEhmKaIKNl6mFSyH8G91vl0PMjz46LAM3+vWND5kNG3EwmQfC5hJ/9eSHGbAw
LbAwP8vJEoSsM2XCIXoamil4elsMSCxZdSGd5JIO0Px5i5Q5Hv9vvA71n2HS6rXWJfdPDRHAw0VJ
X2X6ChjrjC/DdUJM9BHRwOeqR83yihM7I4djfIdYnNCGEDRRunuFHRjguubU+OtCvdEScPy03bXT
7R7FgXKuEtxPvyBtU440vz+VxiVIHdm9juVeEQ8eGF8YRFJ3RV6SoNIRzm/+p/T4ZzqJwZRr0/+6
Jl8+HEZqwq0Mk87wtjmBjkP6FJhsuQs4P0etXpYIZUlMnCvA6Fn3ufXOZWbswoBBYL8zqjnNDYPn
dArE1S4aU/vKIEHk3rcMw9ZwOiEGiaySdTpFmLdMsreZvhYNpA2PLD2SAloFDzsRLqZ8jfEkFdqi
gLNC47hm+jNCOJYugCQVIllwE1gLkXU3cjzFXYmAg9pVyYiZnDPZPBVTZDd2+KXRQ4u0LWUSpBTi
yq3/oWWcQSvgA6IylhrmEEvBf1TaylNpiPegsYt441ESDPB+1eJfE6xJfDC1Q5DZg74uxTsZoWNM
VUugPFg5RNPaAs+4DndbWmJ9bpDOYS2UHM3cLyzrNxtEhDuzRKXgZI+jc/rxVOJrGaVvHDO8q9i9
jwHzMW3VJ8ghzp600FA6W0TY45T3bRV4P19uQ2donIvuFVBhu5XpuFqzEaWzjKmhEOVFCDZUaJnx
MnNuUIOZ0noo/rk0Qd2mBLTORWomz2lTJze7mJ8hZ48oim+tA1pUs9uS+BvCU1bQu9YH2f/VB54S
7W2m32nyJSkYWjzMd9EKHXfB4T8I3sw/WklxEtKKREiSgEttlgk1Xurv0RvmMxRdcf/I4e23UACD
2JgbHuJKc5grrgSZjhuhhi2qAbxukNT1/2pj31sKanQs5yOOhX2Hh6zWISfCSHPjV8aj5SEMka8h
+azllM248VmMaWZJ6/6Tj/86ANCtpiNZ/lgGb+6k52eonuSTJJmFv8kXgaaGhCgeFmW8mhbiXfPE
XZPiGAjOTM5y99xxbhXVI+w1YCaUpOhIMgB+eg3R1GmIi/mpsIdZbJ3NMaVjA/zNsBPLWUq6o1be
qvSEV2Le+FgMgo0uriT/bjQ+nkK2tdhUfB2SIdfbSIZ5P9OV28CmKkSAn6u/EjvjBnFwXu2RREkq
uIyGfw+UB0/coVjMqMqEI9uIXuLtAJ+EippEv2AeoVPU6PY0YS4JkBKYCRaIe8hpnbiLiLRMhBCY
LfkRMTb7nPMWba0Prq3PmE2S5zKQgt40KxG1IDZstJ8XBG7Tmha+BTW/u4EfthrkivXwv7K5wh1t
fOYXBU82AzEYYwSUkXToQPOLSgjME6eKPJqI6FSqF5PFx5SI0gh0nUQ3FGzBou+kRhKIo+PSRN+a
+2rGc9O/qupdBE4ib+X+nAmXKMdCx+qGyy2ETSdOFFW61urj05a2OmwHpJIJgQIiNJjSGMF8b4wc
h6gWzINUpa+FIpb8RneDUZ259JEkq6uaPVebr3rsWBR9+Y7xnmK9WLFG3q8BhggnrfWwaOO9nZHc
etFWczsCUxdOpjqvysuFy9xEKOndY8lchdgfE2A6yKFI/d2OyE7WWsrqoVr4FoBV26wd8CwzkjUN
dqdLz9wVpK4y/M3BzXQVybnNqkAcJjK/oAanWvSjmUopllCH9VysFd4fXSTJhSSHdOO5ayXscMPb
kQneb9blOx0sOAWmcvW8qQ19SqAhwqOkbjLA6cr4k6P9HUpmEcjY0ZguFipii5wGRA5d1KS/lQhn
LsRuofFKKAQxQPGPkecuuWaJd2WlYbDaxOJhtMZb4xtwO/p9bx6BIc9w3epVeimKLzEHAFkVjuhP
VyWmQ5fiqEInJ2yJ8ptlJUV/erFaREenvnpWwa/QTFUmv+EBmzZrhP7bsnBkkMVRgh36UrM7Jin6
FS5vFigFJlkdGEz9TNvfIKZ0ROphWpeShBdMDaw0EdZ0Z51wGc2S2ThiPzIdqV2Fzbq21hG3AkWe
+D3LRiet9sKwrcaXQpQiMltyR6bDoUTDzp+OxMAQOCtAH+V1ovEhKkK9tIAMqWYasBAhXU5M9yEx
ftbit544eflKCE8hTEmyNkz5W8Iv483YHfJ8bUpT7tFr0GhMHalDrLczvU0VMJTmqinf0/HaJnsz
JKAU4Xf4k7A6sfqfxlMXLQekGh2G+qiAs6+3vqSy+5xOBsULbnjoZxED3AiJQlVpzPbdZYOFhRER
x3Kl/CT5vc2f+RizWEXJAFi3BdpLMBpS34bZSjpjnZ6dQjN/DKeMtarSvbPhK/D0hThFapbiAGC8
/h6tBHUfzmbPWLstOms+ehV2bHRmeR/ZNeBsNeiPqsD5Nb6b4jWP8WtpDAHleK7hOtXMayTAyzWB
w8M65h2UBRCuGGPwl0MPmY3oirxdTNVq4YctaB874qxYgrkEpGYoav/8ol3q4U8LoSgbbr7QzDrg
u53Kqm9r6B8j3mHJG1CzD1BTa9Sbbo8sk6lV9usDKfNwyNEF5U9wFYzIUYAxCuqbfwUYmoFeqg6O
ZviYVYlj4d4kUR4Vx68yXFNkUlJ0L0EJB6q+UarAQUjMgChnE+kmV62jBKYEj7tHUzSkbhWMqu5J
/hEVRiJc7ya+CGotvtP/n3zCOFsdUUKAKsps7mFwadTXmOIQtt5CjDR2qkxPYr/nmJWKfcoLxvpP
CFHT4k4NxRNza8IJKNLE4QOZUKi3ZvxbH0vy1jA+MznGMJ5DwgM0RQH8lnAzhcY9xY4UriY3LI0z
/F8+UuVluuFczB4mI0bvPFWAon+FxbPoNfpnZCy8DjqlYXGq8n89ih5V38riSwrYEL+7+GdMMxB3
u9S8IERhDuFlmGUdotvDak93VNHR6ncN1feYTNHTT2X8Jhkkzd5IpbZK4wQW+6PWaaQj1OMJrBSJ
Z1/95+HgEJRs0pPNskcbt1SkPnL9ve+OMw1TiRC9E3wG+jdYHMngEVpg1ly0vd0jJCIMWdx33cdA
jTMNrDYdh7FyzTQ4qLxuKWXrjqStOVuYCR+QMoF0cwbvB7b2BNijVQDDPRjazE7HrZheEZ2m6qMi
Ik0j/nLl4T4fTxheKeX8mVBuOEuz+NpyX5eDRUd+8xqMK3vGpU13U9g9QAwQlmJ3QSbRBX+o1P18
OfO9HQMHt3rEuLYaILQoMgtJx7nI7AZkq+nYmQnG2f8iOzCXkOV3H5AERJNwILUCYwPvZsXHVN2F
BAa6h675BIDpkuHNZz3XmWg2pP5V6YMYcFtWsQuTg2TWbDkrDlv+cgHVt2Jl01A9ZAgvFNZIg/sc
OU1q3JMU0mO6HDAMJ4xV0uGZ6yDskBeRw1LH79K6V+aXIRQHsRphbiNXoq6SmHsSaeiRAucRArcG
aR/lZ1AQSmPTBMCu8n2G1AxqG2FXUU/g8QA7Ei8yiA/prko8O+DYyPD7Kfm5JT6FQWXSfiTE73zu
yHZZOLnSucXpRxq25WipjW8C266O1yDyvnAWkGcii1tETbib7KlNsCCOlTubKqZqdlBM2qseLOV2
2/HEoCYykpPYOd1PhvPRSxhPHWKX98UptY2rXvnaM2njY35PvkdhkdbnYVzacrUToOT7OFhlrBQG
Fj/+aWoBSDYEw1w7/4seEBZ23NXcf+jUib2WCDrG0qZKNybqvCnasjIOmXpmFpBM126+5q5Ktb9O
hMVhfgXliV3U9PUMxlYC9qvUNyOj8k0Ya6Uk5STfYvvmYdyK7oF6zdO3ncuIxBELPqmdru7/1/8N
G/YETXzNeY1EARiVAE6tWeEyMo5GJ6+ghV5DnM5GB89Q/tMhDroTSaSiyCeGUwUF7hnuoi3EObB6
q/vK/YugPiz50nk8SaE8F5sFSDkQ+MK+QZ+J/9tOsmipqBbWbneZAGd0aTK+4xyAtimdTFO28xIO
YOuiA0/nXacssXOW5i+AEWfEZx/ccgwuCCNi805CDBiqi6+eRmQZuvyxYmolRzw37smUce3DFhqt
i+zylTiwKXRmSsSZsS9vIBL6J4nRd+3/yP7Typlr+dVWFnZhcYvdaFUCZBSIqCwwvi/xx1isjg2W
kf5YY0n5CDTk/HNU6StWlmp3VEyaq/jRoiSiV9BFuIbDlVNUB9wYFCtjmqO2KO7+ZB2NzXddPDv5
K0+JDjxa6Ntl71og/kptrTvpNWEP0tIMgOnFni0P3sIC76wS2yXqV7vxpI3cEBTPAi1ofsoCRSQH
bDKeSXFAXbyKx3C2mS4YiDCLkEBBnAoG5ZiEQWWsz3GXLCTmPCLG4MxpSsJLzgb7OFyNBABMjfBh
QfihBKjN/W3IcRSWPkyXWeYH+5Cogdq2MOJKDRD4tSdDBRS0udY0ByMyZ710MODDjGi9/LJcMk5a
xZa/amKOG676bt79yw0DegmsvqSyk5y+WN90wT+TXXoHhC2pHiKjmry81Xzd+a2LnmoaLXRjG4rm
UnJxHHcr4gwZf6q/iZ7MFUhIXkpbihps6vRnBcKYElJ7QHenNGThoWeDEFVyIXcV0TnkQlZoxTpt
uIltuEHTSTCR4B71hocp6++J8lKooPIsvE1Swb7V1pNmAvmC4mnz3PogfJwk7pMyIe/9HZq2qHzo
3rxwxmHHCjL2eIqYVVUpzkMnxwnhM4H/eMomQmrgY7odGrIDszPOawnB8Rkfn9i/9JCwNuCdwhIe
IXQ6HvY9ykF6uI7IEL64Zce8WggvIlpOcy+PDsa6SMf1RekcnCeXNNUzirl4mYqg8N9lvuZnN7xv
0rDG0a7KeSv9VPJeQPod4KGPHLyJpuTkriMV63yAZcnSBotF0dxNERYq5RbY5107D8lEC3xSj3go
bOrxTMOa/ZSStdYfe2k1WJs5OqeCTTBHMvgDdmrsOQRVmW1yRjaa9apzEk8XfuuUHqwVzD6f/it3
90EIspe5v4hQF+8MTXCLLCbj5ye/xAKIwlvU/BXuQ+5uegP/wqxWWvIraU6dA1NZa+q2IfVX1Iiu
YEaDygyPyV1HX4b2IgkfrYr7v7gKwpeEU80/9EwMOvPhQ7oBxsvIi0OyU746bxOFK7vzM6Jmv0dC
K2V29SMpKrlO/NOz8s2FnOCKyGm4FJTpVJkSqPEJkpv2f1Z7Skb0JWhY/ZiZ2JY4SVugKRy4vdyo
A5GmqCxoeIJQd4fSfqCpB92S8abLqxpLsAao3YPAZvjolrkaMu0nQJYdvj1r3xawBYO7S/ScIL+y
7FVWF4sgmsp16hJXBAN386pEf4J2hsRAWthGTV1y+5RVBheu0QFeTXZCIrEYcrV/uhuD4X/4yGXi
4jtJ79i+nwrfUuJ9tPyZIHW2KK89Nq7Mk+tIm3GED7GyycgkjcnvQ9nCh2+lp1xeaxpRDgyPB1I3
h1tvrZvhlpBcN17kdulre83axuDc2emENrND5jqNWs8LRFLDs8HZPqJoNR96/NFgCFlivK6Zv3cB
UUW77qVUpx66Qv6Qs2NCRZWvpGCTlOeyuUiweApl1nB0S1fFfwr9MVTtgbJKbZedADAms0sWiSbC
98F/jMFtippzs7uYfFqc+XV5lY1dyrZ25qkHD2Nm2v8zOvYmDbMmaHCtk2Gp7MVn2bvLWUg+pUuW
MrkTxVllfeq3SJeY3fWctF1+yYJJzTQACmITHaC40078TW3LzIrNMj/FSQ6flFpgH5DSkxiEcpiV
6YES1IscTKZhSF1+YxaFCoHBXY+7oL8KvHHFdjI2Y5IXyBW4a9q/yCNimA3Rw3DPbgoT5xq6n5Y7
T5dRELTYyRrCArqnWl3anVRtOnYCyIUBTeqxxfrUCbxnzd40jS5py8gl+fGlbx56TbmXyHB8A5iw
0/hPn4Xz0B5d70rurMI4wIye+GPBiuQG+V1AbOppg17V3zK6fWvVgEPTZVvTnTKNkNT8ifKTtabd
DMyzVyqjM9yMvbbviydxjlJ6gohNNIqsn+gqTHPXWy+vfHvCH1HcUbgdBuQl9iQHk+nxdYdV0bTa
kBjpydnFIjG7YBvPQGwAAxYaJJmUyFl2rHQxYmYAnBtyBMxTqtEE2Vl2hcsw6wlnEA1UqjBXU9lf
SN6jqIJjrfFiqRt4Fn7/69vQhiC+HN3okIlr5Er0O5O4OVcxG9LRLStkUBGel3JBl4h4x2GPj7MN
AwO9Ulk73HxgqNgIAhQK4EIs2xsrQkQOhAFEDxYFyNPgzfL9YgSO+6/ur4dxcKpYTbZoU3luKu0A
qxHtSDTe03QfWFt80SlbPtjyHv70LV1sku0SNvkZ0iLlaaZP+hk5AzS8l6GZc+Ak60pZsSifjtaj
B3LP55IY3wZRKhIeilBDWKfOLNC+jbVz2fUWCa+TtWzrcx3dRWYSsX7Uw1MXbnn67XFCZc5zuJka
n47O3feOxQuzuj48Zz1IqkPmOZ6/JqJNUHeT3x3cIdbR2V7I1123jONzY+4or4Brz6ckB3+uAyuK
t1XHh/tP48D15tTnXrz0ESdj4kmxnyRsBJdk4A6MoOWtpR5T65wAC6WA48BX8qMybLvR6eKlOBAO
sIh8KLUL8KCkCiuYALGMIO9CVOEzaLO+ZFKZM+tLg0KoJ7i2YEvleAY2hByh8EGl7LYfJgY2skqm
g02GZ3HVyJuKvWJVwG+cJd16sB4CrcrAhL/SrrZROJn/lAHYaDlXHabKq+LhweVrqhZJ8lygOFEo
atMV5civlB8tVVkEydOXTwoaLL9IgJ/wNNbLovlIiLoh1Xi4LD0oLKZ065V/YozNh1jfo6GvJKa8
ABWxJFwHc5eoDPqmu9Tb8bGTIB/xeSv6JS73HTN0xO6EPPLxEATMSqeHOtveymHXsuUze6Te0ZZ5
VK4djfJaWDsaRwB7IdY0anwijjLjKyHRNv7p24Nksb8dCWbn+OrWOuM+9diz26vCxchBgKE1dkZY
WGJ2Kn+68DpJ9oIIR9u2Gpg4kVWz1IM9eQt1iuPjLsU3rVoZPQV7eSo7kitreyxewZDbTXnqfTRP
wM5Qc/JHrm7o/vSO/AXrxVXBlKecVpQ8vAp3DwGkhry00WHA6ah4arWEpp9O3p1+LaM/RUBL5q7V
+lg1L8+99DJBOtgmeNaqGicXw0H/UUZnCd+iUDybZp8giZcGWGlLpf3tkQ1axkvwsNU6RXIMoF3L
IJ/DQFkoOJwsDnyqnIGPysgJg3RfUfGBy0Vs34/evkQNl+iGdh1AoEEmlMLBO5WGqIR7bgCBrsr7
A/nKklIBX/32xrfKVnO8e/4zlA72wB5NwzkSyZukGlGH4k9pVeBt+wwjTn1OylPNyyKpu7K6FbQL
RQpDey9zI0U/BZsYQ92b7WbQT9NOqcLZYfY80teqPvYBNizSiGWJD1HDCb1CRiQWJ8z2Lr3FEDsS
MjfpmZJP0HkZGeDU5loxK7p98E550k1EdrAhtHvDckUMG1vTfnWfidSC1dGS7fbMV491cY1E7T+O
zmvJUSyLol9EBN68Sgghb9O+EOkKby4evr4X/TAxPRPVlUpJ3HvM3muDctnVzlnhBgEDyaQvY+pV
8j3i366BlLZcPHb4VBzk1FvHus822x5GvrUBnASpL/OzgPiudMlzssgwvACrkPt7Wf0uBLwIzBZW
qfJNwdRexrNHt4M0TMF8FXPw52+z8lr1jxZVtbJbbPu+cynhjqTIEIhyLBfNKRSugOO9yj8S/d6F
wA7fimgrsCqV/dKgGhqSH8+d44NmHmHf0A7qWbVTEkbs6kej4W1huGb9Srhr1TVVkh1fy+KrNff5
tIdJMqjmeTS+9BH0CbnQrEjSXzIC0S4QYJOp/yK+krTfy5amxH46Evq5HLf3kSCwVmMGNaH9oVy2
vKw4RaxuWJt28iFVTrY5+WwWAWlgY0cSCsGVM8sJbnb0ENW3SF27/qwYZqaRP6LWGAqLbwV6h1NJ
SCnNgdm5NLCTzPRmQLBokuZMKq1ndrdUgWgprcS0p/xXzMvEAlsnSDC+l+p2yStVMR0oT9XEVsC0
q3XUa8qynb7CwNRnh9BOaBWRvzH4Uci1686G2DtJhyr+0hJNRSS7dsvqG+OMkna5Mz6gN2Hwj1nP
4S/C9Kcyt2ITXh9LhNd68F44p7B6rZRXhaAn+YrIKONeSzs02wgAtohJNHsfGm47363eY6bPVA2W
HhWOUuyy9JZCfTW2rQlJBRmE9pIsEo+kdOV4u5JHP0DxYPDRHLiGYplZtNcJr5n3kymTIQ3+dvgH
+9GynmYjryqsCkn/y+q50i81DsT53vwxYab5jdACa0d5fGl1/gzjXEv/swp5U/Xv6gzz523Kh7Ua
g8yTsKEyUpu+28gzFv8UtVPLAmfRoEsWOSDFUe2ePeRwzBSsX+k16YT0+Fy01yn/QvlFtvdDx83C
N6hvnUOFE7QXsRe10TmbLgYLyXrZUSqPwsKZvouIdgAaJMKvaRlQ6u8BAF6pwEl+j1rQcdi/nW3P
dBqaevDKr8Xp5EnY6wx5XeHr4eZAYCjWgQqRiPPphp1wHq6s44B4hQOrCy/twMt1A08OQ+luXBdD
hNEk8hplZ1nRHnyMHp4ylUOjeKvCz0l7r4WflnQMQLIcIujY/IKN4PBCxkcG0Rv6mKrAoo11CoFa
z8ZtxBVhc7xJhP8xwrBT0HLUKjpmTWmxAKyQHXTo3xqLqVrINkQG6GUz3seJw9pSqQHPqB6VUQ9s
TeEZaxik6Tmm/M0sHxK2RkCDCNcKtyyyyC2MNa/VvvMIAzhqpDg7SPPvslOOukd5ozlwhcMlrSKO
tupDNbmtXTwcgw6P6Ay5YaIpEO1SQ41JtKlr3av4bwRgxC0fJ70/MgTukE5TK9Ko1Q48T9Cl476X
vpbtLWJJpIw2OxAoaDrNEqFMpU7c8WnJEwfmijIcsPtq+fEVMqCiNtGjIia1oEcRnMGtGhV+xnYr
MzdC+hvAG0O5Js6DXYNF9mWAgG/bBi+OvcLvONNpBUyyfB2xIWhtV2K5mhS32vzjMeikaxPiDox3
BFLl2LERBQUfOoo5qX6Y5JMRIZGL1yzsCAhhA6R2m7beFenFKImuwtSpJgwzPhCjpfSCBIm21qI9
9WKMKaxSnAoY164X4N9b16wvNZ6alD4LMtK6z5a/Dyzq/8D/nUanqCrUf/U5STxFELVFD16KhU/U
4e5Rprfa+hdI5xmRoMV6Ww0vujGsxN1FsKtMHnznqLgAHFNG3B+bCkMJVBcGLB5jCjqngDVA3WFL
JSAxgenMHvaWpuqqZhOguDhLNdlzYiDAxNyMbHGQy6OvmR5KgKvUCr50/CwJ3AwlCw5JE6HaXQSm
zi7mmYVKjNjaYJxu2X5rn6rwqBKu1vwZVGdV8xiCVzKqSC9g4pFMHLYqgBlzXSxFmI6YzYwoVlkS
tzYRfKyzSZ4bZxTiHeQqxv9Ybo5y9RfQ/KcjRiXcjyzbA3k9aIEnsHmaPAWNyiQBLBCXujQhIJ9+
jA4ffYruSCyPHGIwOvdp+ogzIIKc9stxSMwUGyhkZZfceIuWlY78U9Z8SXuXC6eXjypJr9w+DtAY
Ej2l6lUxo5tDbMBREHzlAsVkrAv30iARdZxo87I5igmNRlImG9tmL4+c6HFImJogyFf1vKyEA0XY
QeOxvf6QZ77J62gAnzYgYQNRVsAmKqQvDUJVfo3qj7kXbokh3/xjQxNOzqYgrGSW771FQiLV9WBg
mziG+xGlZMp7LPod7K2NFTH+KfwoPwmFAb3xEgkUayl04g63PkjlXpl2NidMxV8n+g8tV9CtfFQ9
FRg0+/zcjbze6jwZ2dEGMDJuC5Lo+T4DMurbg2XsSBZOxx3eDqNjnL3nju1G2B3eqGxqcuWcGDJz
rvp9/SbHFmqxZlN3VztEOIZqgiGLlj7rmnefgddOtbvpZAt7K6GsDkiSTHGsFhk7M8SlmN5k7SrL
uN383vKsCbD8t8apumhzYMZr+kHqHRAEZJHAe6b1ba/S/G13p8qv8IWp0m6IFkXCQlg+a9ktt1Sv
oQQ3LGg98zNKL0v0m8mbN4VvSfTNnlEbrq3DlBMiJ1iU8MOi7q54eMMuWBec2jWbmLo5o2MwsnTN
z0SWkIH2WiSfY7vBiSV478RZJyeW6DSe02XVOVv72OKiqV2O+on/ecn690WFnPXqJle4PYM3NnBC
/HaL8Pg4dNALpFOjf9Tz6zjf8WjtsnLXVzss8MvniXuTpl75hNDsE0yVdIwkNhTlXUZmyxqLasVM
JIuuc4c5Vnv2SLR6FR/ipjcuzE+jefRN9bQwKmCppEQx/jGSDTrZa2jG9N7HY/yRRaTZB35nc0y2
wdqWvQkr+YJoTbbTQmM6yulWq986Z/Szegtprsl2dsJG3tkwI7Ed0jXMPa4Su78tehkkb5Cpk3nh
zBim8aHgYwi/BvXZd3szAo79pNdjFTXQTFU7TYFgkl3JsYkctHQkCNenrH3P55gXhXjlkTnY82LX
MnfVkpxdtftCewVdjX+g64+BBWyEY33E3AG80mEKRZIEnSG7PiYkNoPf6oSySdFPOQa4jrxy44IR
B9wXadbRsOUPlQVor/mOnEXO2Q4MMMRvqIMtDJ6IW5L2H4nrTXXKgrdaPmUKe3+eSGgbkNU5b3qA
R6cOR3WYHFAnqGxoEp41kfDNAUt94sMIaDw0iYmprnkJxrpxAblNv6hR6clJkRixY9jZnuuuIoLG
w0jc7YktNpufYfgetSM8SYcCB8sX6u+aTEyibgh2T1+D6tgq3/oi3xv9RvGrmEqO6nWCU1gR/UYE
h4Y041xXGx5ro/Q9Q6Uc+qq7A21YUoPAeFjSwRy3qebxbqYH3KHBwJCh8OtxdIeB0KnpvexovwlI
0CNjE6NDGEtyEz2NiJnure4RH35nYHvCkbrxfVJ/q3QfY8WMjxXPMHHdQ1O4lnWniu9IR8/8Gk9u
kGieVs0e1hklZwy6KlByWDRPlY2q9F1M51yBxcsWvcfak+IZSvLZAx6yWgZ9TqHtzeqemdtFA51x
o0gU/hbjGnJd9ey6CMnEhIDeJuWeRhVQXXzqyjPgkZUWL6yuoytF9qqS9nNvr4GkvqO74dsjkIUy
pkISlGKqCG3CICD828m+/xDtSrdvguEjB3HQ/SuOeRl4ZcF/UJlF5nbG4jCaQP0oR2ifOiTNz2Fk
0TiyT44RK7HuLKNHOXwrAg1UHbNLBa3QMWDT/U694ESD0Ora0Lt6DGdyPZxN2kVTo3ZnQCcW9FSW
ep3xKYJwYyjypgtxfcrjW4XGago/WphUi1WQe5bN1oDKAB2uw7/H6HwunwmeqoFoi3lOmdvwY7ld
asRW+Xcf1fRZ0A5KZt0cd1zbBM6+5e3Chxtg2L62Cv5Fp0RXEn7FvCMJl17FQjEhaxpe32r5obIK
kLMKY1KDmWMAiumRHfxmNfJUzdoC4EdQDToBM1Az+bVz0Rr9Mo9nqeSkYbuvROXeTKwT4Co7ONpB
9xwrnReIo4VoH0Zf9l/2Uan1K8R7Iro6Ajos0t500DGpbh4LgSlGuLK1HrK/JXgGSpTQ37F1NvBJ
5UXTEK1cpWIZuwtxjlfOvlk2MLjmKXpHtIky17Q/YXdrDk6HT4Zwan/x2MMPojpjk+UIcjegUeDI
LvaY/PWe/WbMEe/PsJq5DeG6Jw+z/xmic2lgRTQsRnAI6dvM7dAKJT3fuHCnVKwOyrUy+P08gWU9
k9s8YobdxLHXVqxNwTHxBaUd0J7SM8Ujv4Ji9c2bwTLR7ryS7RwmzY576sXAJiy1fHE9YpUr2Dzg
3xOG3OfZOuoDmyzpr8a438FqPFQ8IYxJuZC/3YGFbvqzbqN9Krn9vK04KhL8q6mmbEZS4pN4VmHP
vJAUloo3s8b+gmquAuwdUvBplrE1zZuToO/l4BN8Dcf+rYU4guiYymoKC5pZfZ1UoArjLxkH74ge
dJnKJ+SrwLFyzUnQsiLKU7fFPJ4AqUtJvC8PKjQeBfxsppCgblU3u1joFLA2bI2EmpJx5+QObA1m
tqNplPl9Km9E0PjpVPgIBorA9KyaXLEMXrpAKNKTAANTcBOVMjy7ZcKSrECJmcnDKU6B/R7Q1fLX
JqjDiG2CjFieqXft4mp0VFBuJT7Tip+WIH1P3kwuHxPJth2wWkrg3cx6y56iYXwno5oOfvTuVwdo
3wFwqrrxTQZYFyamp1BXqLc4fieDsnqXN8+MdnD0+UuASrsFmjKPi7MSrpF70rfWrBHQrfNhV12g
akrfXYY/3G1885Sh2VuFX0QjaN7wGTvkeq94oxCEgiNbRUeNE3LPLu1hs2BA8sHqGJMVpsSfCK81
+ZryvbsjkFQBem0T5q702Jwka8Yng6tiTyz2bJFsIDLU5OgEPeuXR1Y72LyZ5/qHm16iJN7IrwxP
2edT5LgKo5E1/CF7X762vwmmqoO9bT9GkoBWmH4DylQuQwhqXKTrRcMO6nVvWpv404MNN+04ODqT
adiaINMRD8QGArft5Rt2ECbuc1f+KjfqN/4oSCsghVifr7yBhbyX/UB9SW+g4Bv+/Vteus0n01d9
k3JXXEW5RorEgGfDME776XfZpZE8lWwt1IvGRg/XXnvU8JnuIwU9mleuTrgk1I2eruR9ASHK6//1
ft24WHLJknal1/iFWEIu7vKOz3Z+l1/HetdwetIO0rtRhLyzexA4pr6d0tdfCCgoInQF/yqfX/Zm
ndtqzXLP6VcS/R/PgLsKXxD1qAyR3FwilsdlIy6PNLZr5RuEDj9KR0+h7838W7c33HNUZbOygVPD
tyM2D2l9BvqVHlREOWhJuSmpiNJfpffijpg8zk780SrxhlsqdRLmLQYJeGea5CTEMcacVOPYQivr
NoOfaCDDtsG49XgRiXlS5Hth7p6Z8mB1lFnb3oQ8R6YEYS+wn8w9rS5qXoQ9G0OMIDey9QDwHxCG
JxOiLcLlo6XggG7WY6BwWKVqqU5cIEy3PuZuwQiGiN0EUmNEG4PAnJoMpd5Qr3oOdabbZIQiTxLQ
ofTFiL+kqCVsqeHZmy5OA14PPJag/gw53K52Df1MHSG0wMLis7LhA34rOm5OLEQ6+a4s9hoMVibv
kK4duvzs9ThgYt4gjFNwjs8JybIB4jm0Z8s/Mt1v2EzoAbrpS6bT72NrTwqBnAJL1pj6SXSsi2fy
3g7nDGsSLIN6vrflHm7NGF/m+oNFXVYjqKDZnul11OLKziHPLLTBDI4e8KyZFXEOkxKJXc9OQQqw
QmMCLYwHbmFcMU6L54XTtf/jbcvy98lw6/RjHphSUQrJPAdBqUEEZauCCq4Ek69F0mPAVI3dgFdT
MoPIkZ+PNZEHpTuNfIr4dmp/FI7Xx+qDoEN3Obj04XNK9w0V9IT5IojloxH07LCC3wIBkNMbT1NI
k5u3g0f0h5rgYa2WPuN9mazy2bIaNavtbIIvqhXZJdXSS4LhqVnihLYaB/2CdONsY4qKwLM3/2F/
JPtkMskV3eFg0ozNVGwWHxC7K9ZSnMeoyxaVqt3+yPaBh7hl9oCeNPhQgo++ecgqIhJEeg/2Mz0Y
X/WQZzzW5tdI6od90nlzQ/mZkkNh7wU1ZXLv7VM5XFIqwSl/za11JpiwdQcnPzFHGtK/MPul32YE
3JPhDbNLnMOOCYF9lcN/tTS9eCX79pCPh9n61LzgJkQiDTh8nc9kirLoizyAg7OPhmMlC+yOyNXT
WwH/YIBDj8tlUd6ksYy2kytskw7W2pS1s1M55iW0xp0KCU6aDRPepk1VBtVhADK+C1NNMBgpwKlN
QFN7sYU1ihSA8V+fLajwhk+QWixfIq4rqUYp5kC5MHBgxpVxwKHhDubBoWUaD5wtTPaPhXVmptpJ
hxFxiKroW8142EnwDgLUrzLzqSUdxxZbhJYJiDtKJbNVHAmMjJAomBn1RwT3lyEnnyPKJVsMAv9w
hmM03LTdtmByiIDQ+Qdtrb8hyZzMy3omT1Be20RKbmT0rAfXtL2SKhkx9HTSfup3hQ7uxIulZo2/
81fgTnjB6/dQWtPr4sH5BODWbNxR8UzEbLjGsY78Yktvf8x79UlCzXiqAD11mwLHL6MTsWNnq74y
rBtUqFPU3Gs+vz64o33AOd0s+eUrqdziYQwYAfyFb+J7rX2h6Ekhaf+YpTuaVGcr9aAtPdMajKZk
rgXgePpJqg88qx6FMubE/CECF50kUn2cHQfYS9U2FFt8fxwz7Oy8mYLkFcxJNu3tTyoXK/pVMEFi
L6RsS7Zm7xEYhD4FM0FsnLCAC2RH3WWi0zFBEjmycaq1daF4avHLsw0dnYaMynQ2aaW+lXFt5l6P
FcRkfUql4cXGZYJOyRk9WB8EnFDP7ZjCoj32IVWQN9tOe1Vsk2FTBgwtuDW6s5Oh7XITaz31yA99
e4bO4HWzK1ATBQuQpKyJGUILlIdCfACO6xJrK6sR1nQuHv3aS7+ORa2LbdJ4CTUc6CiqO4gUDSrW
LKAgqMWT8DnWWrC9jHqbtflBLCKjzikA7AJLIXmnDq9eF1BfUDKCIJTCHiypRNwwU9fcAWwQooVd
1qQcEQXO88csT74w+U6xiVUQsU3oViyLHO8Koij7OcZy/PrSGdZN+MmUzIa5IfHHCD2Pk+Q6a8jA
cPYIh/mlyhKA68s236pmZPcp8c2mV8pfp/Gk0JMucL+q6V7UhpupcpuYSHF7EyChMwdECWetJ3GX
IdvNNvlOse7qGSMLc/bNrudxov3gC8+omiXxZ9WhxaJIJARHPnXDXmKRrT5l0MOpxIk+7ZRY2WpM
kyda9SxRb3L0b4y/CTnYWnHjWzYRQdxkUWHu5aTc5NiRtOAJqwO0zDHBD5daKEIqW9uQxwz371VX
dK/mK9e3pP+ywJGD8hikFaF90yFiwRaB+E+0eQPJ6dLLOTgmvOA4REMN/V59TmUsJXLu3QuDz2oE
BhaozrFl0Kt0uAY4MuXkRaO2mCiwuQGbHikX5VbFJqlFW4gh1GbsYRmGq6HZdEii6urvTB9dpwUg
CtFXhlerg2rvU3vNdodq4k+ngDMm3q9nCLLf1uG/WgYl2HxlOEifsS4TtNBtFb1tu7nYdZEK4Bix
GCZoGQ47tm0lNzchAMZYt/bmMi1LzU2azceKijkM5lvEL1MPmc/cz2WKeY0MPBY1fKKIjyeh16/C
k4rXwCb4ooKPphiEAvD3kD4bxXiItBqlEJy43r7LKNXDQgU5iQO9qj2GwGipKXTpF1VyGQf0/XK6
XmXy0+Hqa2R5k406yzkM7gO254TiMQn3ImJpaUhfbXpXED+0JDvYDBqtZq/YFsSw84yBOaUDU9TB
z3oUIta0UUqe3kzammmFC7FU1iMkOvb0uuuUITbVHKU8J1n4z46JOcA3rMqyLxnj1UjNW1wbXqCl
J5NXoeGHNuJLZVS/IeyNRPuKGFRWoTgUIcoQ6qEgencXUbAUMI/REHcM6XZ2/FKHDipKL6HsNt7i
8ZnZsdsTHkJU9WYyooejo/cAx1VYTAgnMPMKq985cyXBoqk/1HgApczGzoWOqZyZX5otWiJrLY3/
dH6bxRiXM2AxiE5uW2wN/yIMOJrBbhfUa5EoBBMsDEibmCH+pITEA0XTMKE6EOA8UKyj1CrN6KCz
i1z+/lZiTbm8dZk4a4FzlfuTtCg0YvmmT9k2pRprllXd4qKXvbp0MZpeuOKtRtzD+NCXe90GgRaw
20WguGGq7Pcs0OuGt2ucaWDJ5rF+JowJpW2sLL5vEaqnieX02KNGGiiyVczlcxi5Wkzb15Rew+0a
c7/bfXpSEJ+o1mJl/iIoYwM5ruTSyGqEHUpq6Qc1lncksuuvKh3fwPlip9T4co/RQ/kLqaaJUvEi
jP1Dqx4t46bF0hLuHDAt4ZJ3htmPSjZG7KJonKov/KLCsA4tGgosBzHZyrWFD8NGcdsCd5VL524o
ibFm248v02oxuCZ0c0Qpo1ngy6B7cvMuM00y4yt+vjG6dP2uK+6JvE1IYl1bbQzyBUG2md4C3fho
dOAjWW1uuxZHsTX81YaGIrgYsU+o3XVaSAjw+t1oks9l4hgrpy28ojYUmF+zlyXo/IiuhXxLtzYZ
4leK8h2bDEZkg2jWWo7odA6U1HUkKXVbhdSOUacLEUOHN4ghXF1ei2GitSdOqs26Z1rqHKgCD+4M
5wNEA2/Wxbr3PY5Yw5K/4k5DWqVnCL4uY5Na+1y8N2PVM1wgqt2RmoNGrhtLQFC2NoVPSrUatUmx
L6fgoY7RVxGKF9XAbRNUCtgMyVdSh29QtCEblkl77/xFkrmdymKiQatgxbAulrOl80eq1OqZm80M
BEnu80iq3bZp/zsLFqFZhMNMtcffMazYeqSs51HFqCO8boIAlJqau3EGB0hhiMu2shCasHA3Fc8B
Xz4CMnVArZBkajLj5tlJhrPAPy9R4aEH6duHPVPqZNhPEF0S2Ag4xWFxxtI+sz7ZDG35iZp2CfoT
mdphRbICwR/2VzZTjXU4ZBCfhbm+DuLMB2U1aHQRP8jqx/oEmrZJHqTFMa7HFrg1B4xunwimaFKI
doFXwOAFtVxUXQwkfFqGDiw5jdPVUcEBRoTdKP90edvCqlBZHld5sE3lCgk2DN04t8jI4ZIvnRtn
yLkePZibWvpdL5qeofKWWENXTq4Sw6jWL9B4OFwBsoK1NYUG5pyWS0B9WfosZsucrZHxNRT9Hsl2
HJ0MSXsR6LQKFFxkCZEKWcmfcpmhvKpNL+9t1CO99M3sCm9wQ64OIQ01tBsfRxYCwthuflvfOLPn
qVSGX+SkMlrd4X4rh53COVGiexX6W5K+S8kD2gWXvFh5ADYMAXsYsTXzHNN8j6onYcST+QSQmcyg
Gkj+rMjPGkleJKF81xDsMnO2ys09YW5kJZFfY9PfhKjFbbsE5RNqJxkfVFCWmGEb+PcvmAPj6F3E
fyK5juZ+oFEVODes9wERbpJF/uJ1SnsUMFHtStWuHt8SFIMj0u9ePQ5MNLX2nbCFFbkztXlbXJFh
7Cs4R/u1h2f+kY+XYr6m1Q8z2kZjkINJWyZfUoVZfKoJBgz/2J+axnCpEZCxyzAP9qigxGs/rVT7
Nw31h1PKaJIn30x+sxk6CH8DmTFP0dOvhz5Cu4Ci3e47d+bybYdXvbyPS7W8yIATPLARPU8ZOHeM
tiAuzNPcxCRsdnBuFIk1pTzO6d2UfmT+2GIGYg7O757uZ95DdU7W6twDlSeyw49QagFOxzpBIiSy
fVB6BlZ4IpytqnOb8YQWN9JadwTxIUDSGjcKsHNConn2SCHztstgTmfMF0kvLXNfgekOgp8DISNd
Bvo/GNQyBYYOeewzB+KwjNd03FUoado7FvcCtPc4/YvSp0q8af5I5xhzmOGq6rNmME+wO64H6VLj
1SfvOv9Jso/eeQmVp67WLgjNwIBuNfmz2GcWshXGsuGMvaaXzmJ5jyQ/G37N+lM3Hmp1lZaIKhuC
nLZOPCFYFSc/EFSoe6292NbNW9LhS5e+SUzdzJG8wjYeEDyk/uogc7uPAgonYe89R4mMiFVHwkaC
MOptspG9jLQXrX50LNltRo5Afs30ELNBN/u+AJ+mwAYgZ4OAITS5GFCm7jmUHtCXLU7eJmNUu8O8
ImRrj3C/tZ9Bcpbo8tgayQkfcUB7zgeqZsIrZAm5IKw0cFTop1EexSSnstvACiqhaoi/StxEMm6G
1vQZ4c7lp41DEkKhYF23t4NdTvwK8Z4161hXDTcSLhzHVVB65yf4Ih7+agu5Qc6MGStnOO/Ay5FL
kCY+/yDhrkBCbU3hxiw9mIpC85a0r8xj+wtxi4qlDfaO2In8n0JPg0QyeydfasxPFhFD6YGd3BR6
It2l3P61n5BYMrL80KzvGdJBewybe9j/ukHhd2b8CML9MHwwGTfFVWMCbPDkgQIePSxITJRxkUq8
V+NNIXaw/IjqHSlY+qHik1o2IwoD8JhrrOJbOtc7G+qdBEvRedERYhX8jn2IMyL1Sm3H+T0BLlfw
jmiECXCPMKjNULd3XKaAWOURyDu/eY7uvTqnCo/OIeLtVqtXS/1rmru6DIA3BfWP+j/iX7ppUnhZ
eWDcWBGwUQFpX5b7pfVDfcVcYA5wlvti2oXWcxrvExEdidF8d4ca8wPWvRiUZchNR2IS8FUJdnnY
/Q52eVNi9SgGsEbCuOqY6fGQ2eOuSwD8q24v30NW+HLyGpksbCklQRJsEF3O4RevUnNOgVB8ecIO
PuK2fsGq86xeantjd4cCzb+Wnw184F3nDvKLDHbFRCNNhAsjS3lvtCepexoaDKhd61DRc6yhWo/+
BNjsjE/fNvGuwHYKbWD6XIIziv2sjG8xP0u6lw5y6XhdyrS66I+qrSWvJNS/wSQDCFjqR5NSd98y
fGECRtB7hQaqbXq+UVyIj6DgKOuYgGjE5+TUaPFbKzo2xduGiLq8zqZVYaYyAF/Bdixj/j8j4EbL
0KuAouKQAnFwLJLpFwOdFcxeFCkD+dF67UmZQZmotNsMv/egchUyhJezGSE9xD1H+l5YWtCQmIAm
qD2I5eYI94eERL8ZWF6p+Kii1WT+K9P+wU39Eg3GW6VNvCtRc6cSX2HVKG8hCEdKcrz95Vo7684q
+pfvEHAjuHqTjyaZGfW6KH3pjZbOeGMsNz7Clz6nCeH5ACSA7W/tMd4dlC0ehaD2cIJIqYfJzVEo
872e8RWZnv/vBBiVmc4GJBGPAEnurE15zXsQPlLla6Cg2NuOLhZXlMlEiJEAUdAPRi5bGQibUbVa
ijKIUOj0UA25qMmjxM0UdBek0mjebDEQwYxxqJwdYpXqhVYKJRfWDwq+htdqr2qPbDX5DxHbhrxW
LO7OlhdX8BI5JQqaJjf/J74SeKnVJoVUj5FjF0C2m+i1VjnhQyQzrMZfj6V5SMThi956rb3Na/Ug
MP2vEVexDkKJBSQlOTYMXPWrZq+0N+lsAiA015i72VZxoBFrCAZfzogIWakvnerNz+7GekP82SwR
ZRh7SApWCfsBvqQrRr8Ow263/6mehiAWcg3UgmXhHy9oaT0Q6ElLyZNdtGTNaNwbWUbwpnXrdC9f
tU9C1vjjbKzljwFJjAJKZJUBZ4YhiglwjXQTm0VP04xLot+C3MG+Ivb1tyJDXlhhruKtorShpU7w
HuUu1pTxjdNspdVgbtd5ugUuojmrCSAgPDzUvtDR+FpMy8jBIxGEtUfbe4xehb4ooGzQPaFvzfeF
vmpvKtTc8Fkql3/NWTZ9K4RVS7XGqBbJF/s3+JzWGxJJY/bMVwZaBnGJX/FJR3D4y36xFRuMORaE
kZSHkqUSGxtuO2Cc6U0MK6XzmKSKvflBYcPcP/+yPDS0EdsTJpVLnGQ6rpYFOkAOUrCbu/WevLPa
ADjxsTwWT/GpM6XFIl7BhwfMissAiCslBoFTiN4sSjM+MmbwjE1/y08+AaX7h+Z+iUeMMcFtKbUp
nAWmFgQUH0jdo/f0T3sLX4BJto+cIMlVhVSNE2CpbElOcuN9Ym5oVmD3QsQSCNh7Fvzr0qGscbtw
IQU09GEwxfHfBWvmsiScLB+ASbOb/HC5MOSP3gEzoChmVAG5dT3wwyHyowKnPXcpDpDj4sSlyWcm
x8gpMEmYXxuMCfmOElrxjm6AVV5r/F+t/Y4HNmxsfqpflqE88HduhJ2jb/EToiql6baUDYvuIQH+
u1omZWt+czI+SNld/n9gajy/xJGFNIGdS8oFGa02jHhktQQjqyTLbiTdZ6Rjphs0MHLlIS2o0bNr
Xx7inbDcLOw+cxvpO14d2eYbeLwhaolS9TW6F5LkrDXBbFO/mbsrw/6m32Ap3i6GmXGNg5rv2Tyf
AxVZ9lXJ33H6I9TTSYzig+Ee6LVdq/lhcUzpndrxB+fAP6/OwDYzi+Y6nrXvId8n7SOuX0pnglrC
nu11xnNj5+1TJip3PUOlQ/mITGUKk31j1Gftfzf3pIBZRWc36SQgVTpvcsuXhp0O8tnM61G99ex/
LAfCFMu8MfhGNtjB4lLw1HhFEUCJ2mMYkMTFbr8N4gk1QlrnGJYQ3KDaV5aMzIYJApqTLtxpWBrN
9qNTcKlHz7AHdl+h9cXOVe2S8GpVQIpxfSLmENSM7fwgsYZopIUutUmDYzT8i9Fsje0uVZDpOblr
TERItjUzkG1nWZRgiPqzEgXoqEXM5PsaXVQirgHLSWar7PWbrNl2MmWD0YKGn7y+73giB8xkwAhI
ot6nuMjLdnAhBsQIBzvasaxiahKdi/iidK8RtHyVOVDsvJomTyLTgJyx0cSxLysPzGM2TSAW16ox
visfyKKOXIChc2PtGsyN7fQpaz/4LZlUS+gC2QDY7XOo8b8htBpCmF/MAbvelfUS42vW/7YF8Z3B
2L1HI7OJUK38vO8/sgZxrNohXzHibc6AO5UYNeizX9sVPT4lgMPzoIMs5nUt47tJSm5ajXkudrSv
dEK9oRFd10j5MeqjixVrcAYjcDI94YVTWN7kwTwLtJRmidS9yeTFTMjtpX32069NCZIn9VqbAYPV
kV8h708rrpmyxYWTmIpbtw0kiQEZSBMdJS2/WWJsKO4GrECAK+qhhbIgmDIUiW+bCZ6fAJJxnsDT
jQaoOVVymYfgUpdORyYo4J9kct7KvOKaVWHA5GxEUmoY5IwM9wJM7u1ARBUoY0tj+JQJaS8cnW2S
0cEIC1Ocrg51pkgT+aKbOa4JRag0b3DcDLv40BCOUGTtMpnjPMdY1P/H1HktN65rafiJWAWCBMNt
27KiJTm22zesdgcwgDnz6eej+sycuWG193aQRAJY619/MDNMbebIvWJcjB4z36cpwoGxafSPYKKa
ZEo/eVGG/6qHwl/Af4AYH/u0R4UQ+X6Ce66bnKehf9Ue66/v4GohuHiv6wRzT6f7inT1p0iyY1ur
j16Y8dBl4FWpne8XVPOFnHGzEMFOQjxvRqLFbO+xd52dE5qfKULoOQJ5sVbsisSPoGZeqqHTAQqM
39LV+r+QPNi+vHi2+8nUwntonArFIPrktAn4iGK6P9p4vdEe1sx1Iq51FFMERbh3mMW8QFgelb0L
yP8IAw6+kKVbh229ySxxIVQ2wjQOg+oKaz9LDaj7mCLJorwrfF6PNtYHh3rdCoehNWWHG6Us4Ol7
HvufmvS8UHw36zeW628sQSVNZKebEBwLds/8FaXFr6iMPtPZa09eTgJagrcGQsi5GSu4V1R8LQ6o
d/4yXew5+Y25Lb5IfQ09SofbUMICCcCbWRzwpfG0Scfuh7LDr2jyrmm5y9bUA9DDkMqLVVaN1e+e
nFHkIrV2Bii/5ruc15ahpR2KmMIZ9ymwPYq5fryGLXWGLKE3zHo9nHG0DTg4yq6jb0TOwhnJTgZf
q8/mNTrtteugsq1DlCqBltqhzRYaMkSj1jC0sTp7LRqKPEOeB7JPMRVWz44gshpcANSitIFIXa8n
thIfEVuSvxtqjquowssn+hUSZiYUPtadsX5PUtHzeNh8aFwDteG39RFyLSdkQl1Uv6I2JJTCgVwY
WhgbhN3rYAsQvsZBvADg4BSJR1pOvE2hj44L9E3drPrEErfG0fzqJv9Oz93HMOcfso2+a+m+v9V5
+MeYsTkL17/YbfiR+AXz0oUKaMwGBuTRw1wFjz4THgLuYBMC+e3SMvpNRslnUUOVJV3U7WlsJZF2
HuwCUVcFE02cSJPiI1cVOXIkHBZ2zM9600EXy1PSH8rJ347MrBoGGGLU9X22vt3cI5rETdxjl1H1
z4xLUwvD/sp/8dzmEA13k0cF2edielDlQbsNbbVNqdPQg5Um/B1hF+4H1SH+GxVSbhYXT4OaCjUv
FOYsCmCdGb+fnHIErd8g2kcTfgBJhwFBETCMDFT5oKqSmhCb/CgJfvUhQoy9zUSJzQ+aWRC2f60y
0hSU04KTMtESDu4YQVnj8xHUW9OXjwUNp0iglmFWuci32K1PU69/pgSzDS59aQAfCMtlBkJe/eE0
tITsa5/hXNxXzvC3HiAV65Mo2D8q8wfbzdyid29s1KTSQQKU5ubBtSm8tbc8TRqEa+zouJ3+5yQl
I9+qII2V+KgE20GdjOUdVAa1z4DT4SFO365uck8GL6Vt/xtAfBdmzc9x3EVu+p5UssfTAbKP57YQ
kbXAf54BfyxgK2Y5rHXUh1tDtpjdcTi16mMItb5ndyImZ0KcQCoQ9hiruVr8oroISwxVUw4yblQC
1UyEtqiwyRdVeNe0HSWuaGOwdOtQzfbfhBLVszt0gKl3rnJYbRYTKD9x2aNGDnLSEnG+cMl5piUI
LPuO2sQltiKAgxd/Fwpj5XLAWcHCVtLJQcmblojmxTUf3B18eqMZWyeOTTG+penyw9TLczCOf22y
rvIxP/WxC8eCTc9tOHK1bX6EeVk9RRHEy8X18eVYlvuRmt+X01uaWw+9x7TRuPQtvnbUo6fYwkMW
ECdctJqjIrtwJZAgQq4gD6ZvtoI6VLNVTgxo7oWAijfp/BgWyF4ysaiX9Ss3HGijqnI6tIXb4ASq
QfQZ0c8LB7jvILmuWszArMj7Hcf+yRqc/K5ikLnVYb9meXLBZa5MR+eiq3Zb+r39Oo6NufSiexkS
NdmkBcftJRhm8RzYkK4M+s67UIW7wUumH6rN3nsdlH8T9bup7a2f80gNZRA9Fey02y5xxZ0FlX7u
7PAxtfJg7Ug93O3YNCDN/+/FG9zHKmMrl2HOlN0tsQ9U5msIV8fkLtRfbbD6gl9qQfMXKjt6zmMU
cKOq058D3rL1FM8ILggdakE+vZr5vS8E9L6yssODTJK3OhwulC/lsXbD4FI0xAizlpl4+B6Ppr04
e93RTg2GXJB4cpBNUVPJKkGLwcykKzJ8MB2pn7TwYDcMFTaMlZ7XOvo65SGHcY6FhQ4b8+TliKiS
hcROVQxfEpirrcLorWpRxM2q8uAPWCB65bgwI4WbZMe0GusLWCzPxlqV6cAme0vDcP5gyg9ji5m2
vTwnGUewCsbpmsw2+WS94x3hKrnnpJOAkLPR6GBULBiLkZ9ETcxMRb610eA/m8T/EzV+sus8HLSL
oQON6AbxZTwverZiJNLguTD5qMCebveO6KdrwVwXdNT/M3cz3kZu7gB304Cl3SS3S85ZXicqvKjk
tWwLLO+mTORPSzFZb3aA9XbuMdrOcswhoIYcic66xO7SMJafW+hDqLbGzrbeFzYoBuNNcfKdEq/0
JCAAg6hS0dbzXd/oaWNVZPmMXgnU26/JAZU1mG1QV2RVGaTNfRSRXpMVh2nJXwH8zXvZZNMajk57
Glv5eS5fWVH+Y+p3/mNnFkBqWqdm4BisokXDKOLii3XemWXmwfab8kwdB5DGtgmxQHwF0N4jOCCH
sErs10SQ7MrLzh68OX0oWtiK8+g2hH8zkQoQUDlUhJPAaqy6033SvDgR7XDlPt++6ALSzLPW/43+
kIznGf5gMALbpO+jGecPb0zv2sBWxyAeuMWejNqHlgP+0IKi3m4PBlAS8LMcst2cBuK+YpWdzPwp
B0++qb57d1pnkwsmQSIkr76P6+d8a9U11WacdhwYZGfLyoPIk2ibWJopOhewBBLVFIfWQm6c9RRI
wRBNIZnMeEiXqTrOLR83waCO5aUX2YzpRTdlh45sfeacqS039pgfc9S+ztKHGEj0z15Y/jVzwhEZ
5TCx62mOv+eZuDLpnZ+KxAdSscLgbdXIDVNnU1tb59tdTewBbrmVvA5WTyZQPwQP1sJku4VJdGpm
yDVdsaf0+FnNxfK2dNj9Z/DBdDGFH2X4Rfk6vPXFdByVSjfxMEXHES7d0MRm4+LzDpasQK/WByUG
r7BnOy/vYnAc3UK7r6T92MQouFoZbqOFDyat4TkNPl7pcTV8dWOd//JjhZ23hAw2pchE0V8Swkx1
M7aXOaYuURO90FD5yw6WTbh1RVrw3GvRnCbXfA8nRBFtIcc7WhnvAdFL+ZwCgo2mew2kW73UEr2k
GwfTtRhcmmJRM7H305zECxMubD2QmR1vuuYdaD36jO7RsV1571u92UkDHOSMjg9FzSY/x5WnZmrU
y7z+hbmZmCy4EpuZlmHEeukosnatsr7bvmxJqOqYcq//iuR8bjNdgDhq+MQO9milJOVhmQKs5rje
1wFQ8tjE9clQPQVsObuxCPD1GnJK2Nm/N6GiFpmnV+3U9SaEM/qQWjAX+pYtRLviaXUxNIWD2m69
dIq8rcFhwp6gyrt4Fn+tHkPibGi/nTGu3qwpqzbKabY9PtCnWdiE70J8872CAPUsWfaNx4sbYXy8
1DFuMqNT/Bmjv4Kd8JnRrTkGswaTdXzYhU7zEz38XZgrHMD72DkHy9xin9C81kGFGZbXWj9MqBn1
+tN1mJuf6ew0UDOJAk99DdqYKuDoWC3FQ1tCNjBxVWKgEHV3avGLnSUHOisf2KmxMWRsEuJ1logs
ibqp0iunoHji9b/LfrYZvffJtqIFfqK7IN9tLBxa1ERuHUmTbyl33hnCvQHtDBTOJCEY0XQUXBlp
Yl5qXxaMUp+ynKrd7pJ6FzQIkp0Uqm2fR5rkClgvSE6iY1PDKPRtL30Yw86/RlXZbi3K+G/DUpOk
M8c5sY9LjhyqcXBk7QgkTTWiptzPo/PtkvVorpwelnHekN53WwumAmpeKE9VGB1v32W5La41wDC1
xOByscFBbcdqn28XxCaSmcgqjQVmj4V8S+uVTyEUQbGQzqy+fFcNxZv243KfejHDoSRjeimo3KQL
Ld3VvY0LZIp+K7XDp1m1tK0xURbeUj2ogBc3yKlF2De9pFUwn5QsDqKox6cM0XhVl91zVDjl3o5h
/WRdyHHeQ9zsqw0+BS1JjUm8146xv4R3F6c6eXc8f6dVqKDIZf3OG9Jpr73+WiOkP/dh89NeckhZ
/R6z5GjvTFgy6OSPFUi9r0SFwBD2yDUODXqUhfeZ+8HHPDwGid1gZaXcf5dgKp4c0+ElJhJ3S0v4
Y/RBzz3S1n+0yI2kbc1fy0yepVLqrvEH57uz2rotZTWe8iZs3gd8SbE3GkSXH5RE2uKvFz3mb3ES
4Kw7NuHBxwrgcPuX6ESIGKYyuznCY1r3NQYM2X8uxdSgEs1M/DcI5XIOxBFl1s4Oxacz9Ug9MXVk
xSbWcU0OgYLokfbBpZlH7wTyBuw/rrCEWbCx/L9NhRKYZDDj0QkXw+oTY+EcONni8O8wCfCMwvZu
l0cLXKcgatKjrzPGNhoQCxMFGrNUDs5RRq5zxDnTOd6+1CZNto00YCNFdVLrRZjEgN0lUB/jvB/h
4PiPQ1UiQ1obvkioAB04KI0KhuCUQgEkIl4g1vKwCYbMZ03b0UVbhiOaKReCVkQ1nRAwTMRVhOhc
fB1An2l6lL+EGgxs1xsLD0zfUyD1heU/uTiPr1+A73TP8TC0u1oP6V3lTvsq9LvTrfisxeJBvIO3
xHJe4fic+Me1FC4HPtyqe05sn1gr4Cc/arFnW0rzmEwYQvSll34vAwPbgDp5C3LeVU579gR+ZpVG
DHb70sJOez+0+aXqeJE4TVJTrHeNnvL/X/79NyRxXldDJp8FrjIj5ovtZHbLgtrNHbvl261sWugP
HtncqF4Z+fQYXeBhjfNM7uDpB6tTvjnAX7wkMuzDot0rjuW3chpXaYE6llZ/1XDStl1eee9+7kxH
Qx7VSfvIHwZ8MIUJectmxm85Q4Y29Mkh6DVVcDmCVqdJgZdglPzmx6tvWQBFNPcFB0zWsjHNMRb+
+NN+swxW+ZMz7Lq6aS9ZgJGzceNzGhOlRy6KOJRKYXzWPdcL3EQrkg1j7Ka5ytq4mM5jW8wXETsB
RZH1WRdlu1tEzzMIfe1H6Wenpa4e0i7K0eIUzluiCFb1ZPAEZxUkPmaWMyi8ZOIuIE6pWD2kHEiT
lRWgopZoR4VjphfhMSD0vRSrMI22S6WjexkNUg7dXbzQcIYFhiPfwWkPHmv/mnj91ioCeR17aBX2
0FTbfzuPPfDUocfp4vgx08K68+su2Q25zUTLAk1RdWM9RqNtPVr+GO1n0/zqWrqUkDritZ8B4F07
MCepLIliULEPCeqNLNYHN8FUODr42Zw+3SrO0sGQEmTHRrpD+zxx524ntu847YMZJqTyVbDa0fOW
HqQ9PIMEMUyJcrrzVdekZmQDEhxws9QRHHTRar2zlTomWQlnsDEELy7LXWp8+1QsDraBxiVvbyQt
rVq/5NybH8PFeYsaUmb6HpckszpBKy8fSRbywvs4G3KMA3oF11rgw9G5eY5VMj4KpB8w7bSXDL2C
y/BOTKEpcQidvryWIWs3rw4Ma8XvdIvAONn8loWjL6KBC3278anofhVCXaTbWkeRxNTYHvSscSV2
oyezcQ/NshpRvFfyEUzzqqi7vWHVQUy9ba3D/+2vMnI+BhHBLakp8UsHq9NFt6uAI3hkm7aPia3P
fY3N0a0e8FffHR+c/L5LEvsUmBlxd8hs0xtESoZf04wPVpJgNtQT++HtkrktcXGgF6nr4i9sPr2z
qL3ASDJ3q3Wec/diuzwV7bSZSxw4iqX5+99asM8cCsKuf09DrJoLkMFTZNN0GVk7924n0aP2PlPV
kmIiWtyI+HGRb0IPKx7ZDSSfxlghJY2mpabD2rY8zofJDYJ7BbXfzxT6WNc8BKpDPZEyc4jdAe9G
jG9RF4l+m2TLhR6zv9oGZUCZcxtiyAPkTSqCk6V1iOf4EwdS6KN50jyltTmHExFTCQfwfT/h6p2v
ksl2Ors2i28qTPfpMEUf0NtTY9uvaL3NU4p6BCi4i8IGhXdP+o9uSJtf5k3uRh5xGrYmN0gx2cT8
twdzecJy7WdM8xlEdYMxf4c604QjPlzwUu1QO28VptDUVEm4LW2iORRwLGJqIlfAxlRiU2eUkQee
nUtWROnO09Wi4E5zxUJPqEi+OXYB/Ok6BDpJqtQbbGEzPApK+zH3HdiijHv2brB6t7exPLqZax/7
TiIIquqMsPhFrKc/PUPcvS1RfFEZCoB/PwUq8TFlRXFta/7fwpbKUutrr9jVCGWRH/Gy7QBCre6V
ewaivMtsCJAj0OXdv/au6uH33Rb8gs7gAAy0T1p2UOUm3v2/x751pntnHtQhc8P/NNSYhNB8pvn+
dqZ0fDCbcnUQdL/pCYFNJZPx2iSwwWQyfKR5qziwMLKbYxuvaPnUmoC8EpBBWvEJbrHpJrJUsAL3
1sY/FhlOWkySaLyIAtHF7O97jkffddU5jNv46kN16K3InKfZL8+2pZW7g/VZHXDknx49i/ykfyVu
s2TfE928/VvOuAlgINMSDjtULil00n+DyU02Ikf1v2PdxmB4SsWwtaRFEKrxczwEfPfBBjMjCLZp
D8AmJ0jq5a7tKXRvbfk0vC0G58NpeOJEa54SupFHe44ObkuE2py7P8ifizF9HVkjTasejYLNaQY8
DLTLGtdJs/fHhbmMjfhQYx0g1yMokAMxpYQlmIFHKSizw8h6Y9gdOWdaQsGO3MqDThb3uyoAjcN5
XxUmx47Tsk92nyBowsET1xNIfNAPoOPww2AKgM50x0NnuuOtubDy6PTvXPIiSnoUgpupHvrnuYJ4
evve1p2+zwMe8p43Bk8jg8jbuXy7hAPMY2fGBD00/vt/axA5u8x/FoW6s3PFSUfsHlGAp+2/3X0p
IQoPRTwTrcdOFHv2Rxz3w4tnsuu/WyfH7a1q/W/9urii36hJlc1JMcGd3F6c+vWX3y7N6NG7roGT
npdNJzhcVHUBBMslruqH23/Dr8bZxYm5ZuzLF5CPZpN2TGpvUITTB6gRAR1WdhQvLhTMyd2JGYEz
13Kf+9QfVuWLrZskqAT68tIUSf4kS5096w4CLr1yYIbiXXiUl3HedZjCDhTTHpNiACJML8X3ooZR
7vcFEjnLCbq9PzOwubM6vA2xoZhzElQnrY//iuy0xoR05pFtlPVqlQtCobI272z6wV0+aRKZa8ms
pFFyF2lmrO3i/ogGgQy9qCOBE0Se7b2sZ/Bad49pzYDBzI1zyivYEyGjo01m18+x7r8M07bLKG3s
yDw7/2xbPGoapm35THZ0Kep9qsLV3Cb8LPSYMQKlF7oBjBSJ5CNCqTvWZXu6dfY9LJ5bkcNUZdwQ
TaK3NmKA3QK2c8djyn6ZZxaAjaby9tRwrgGBt5h0EdC5fimkc1VDOp+16gd4bQ5+yknrEKuh8r0u
2nA7lShmA8dRx85KL1YCclLrMnwsAls+e6J+qWQwMimmeAf+IfheifHc4kCesLGd9Fg8J9hWPcdY
ITdL7JxKMWjCnltcT9ZJQVujS01WSovrxv63pJ48jD0o8pulAwG6L2tSKLrYY2qSpS3hUtXP2xNO
5Tqh9VfY1BlIX/mqP1oXTjz80ZXlvliVhtWskgCibgi7smcEeH87zhevx90pRTZUViFMkVWw6+aR
t7k9l1KFfxl9o+0tm2jXKISZJcGgFxl5Rw+DKiydG8jnAdxj323tjaQBPlkz9nhuHTL1c9VAVCFl
UaEWvb+tZ3duoGKugZ+xMWav8I9ZUl0cUkThp3iGI1MF1EElsph9D/c1dKv4+A+Vtv25eShtBMfK
TIzi3fgzrRzzLjXsJNVA8pchXJ8b6hpBvpOzXhNigjUrDPYPO094YFhBHpjDfJ2SD6MwLfs7MOjp
Q1E/3hUSEWKn1caZe/ds6fKXrOeao4CPBkezy1IoxERD0Wxt+vHjOXOH8AwYQ7Ogr45Q87OL3oBR
eIn+gBH1XaUQZbm3TbQYl2xjjbi8A1GjnWp/xZZT7LrZhnFqQXFr0D4S0QfNt6vnSw7ihQ7OpeG1
hRsQ+C4zggjyT5r5/DmwxI8sm6wHlfvNYcFIPfXj6NHr1F7XTv5atDC6ov6Fqepz4RCgwkoN7x30
789Ch7gux9bwGDfDeGYa/IykYyYEbP1beSQ6iM0i2FZZhCJaTNDDDGzbfIwoDJc0T3E/gwK9rIBO
v+I7t38FEqpWKr2rniBn0yqjrhkkihfdSGdTTpDFloBUCdpwhg7g05y7bHG+k+9EVoT344Topl3b
qy6dSA0AJoHWW68FobUWhEvHWyKmZhpxfBYrLgVWMX67faMyvrmaRBEAZH36Q8OaGYGGdAod7t8B
1lQsiLEG5XDLmBDpyMP3DtJ+dZf0NZYMCszSrZjZVeSXJ3V8AUSFC5wn89UVPiZDZcepCc6MVlUQ
Cxy4sKRDQZcvxWZwaoUCja5DlkEB++T2QRZl8CBnqFGxCOUpmZsVsHt1Y9lelCKnUWoz3NfWY0wp
89cE5VfUUVhQcAbbqc9JenZDpEct2VLtWOxD4eG2zMv7poeSiSPg6GZ0wwZ91MBGLUhcFHF9rMbM
xuWpjs+jy6pJ2XpkR/vqFw+SvNvHxQQIEuYwQ/uGajtCvsXE7dsc+L8DtD8At2gMCxbxVvhxd2Ai
hu2OrknzDcmSvhUYaTTnJ6f4zwcrukj8cVdxflzYx4F9hU4GwiyTxn5vDe27NebLl5XmzXNdOrAt
1oYoD1JxaMOHclDrGFnBJVppI5ZbhGj6seKkZPlZz+N0DutpPwAf4E9OpkkAPHNPJV5ibNard5NR
zDchfaDvViR9g+JvvIjMVCYswzaoABz8Btedckjr5zmJXoaJXLlkYl4REMVdmKEB4kaBHdb5DqH7
dEX6Xp37qBheRuVsvUnaO3s99SAx9/vWV4fU56YDoDnXauwZBEmqfqcf71Vy8+l/G5o63BY4i5Ds
hkE8LIJveV8me4SRNeNZSWwG5uNlkSQXH1E5xpUEKKyYTuMTos0BGe0D/ZOtt9vcflXbQyLzE8Ij
50akZ94IeUvlp1wG0K6MP1xwYh8S6QTXNqkG0rr8D5Be89YwWbFUmt738Ui3gEUfpSv8+QA65G0U
MvkwWeIy7ndWSjiFaAIMzF1itFApWdpSx9rI8jx7xE4UmO06Q959u32kDo8eE3Hvb93YNr07A7Gc
QDy6MwzhSIVtH8MO5yemQ+jk8rQ64sL4w7ZAvoNaTCeyJdhPHXrjinDwovLAy8hEc4ocAb5rSMqD
gmgXyPp02i9v/dwTNjG6x0i53sX2wucCchyZyq08Fx6OmbfXVBYdNpEBHQCdh/PoG+Qty9qsOqst
/1T6eGo4jX1yyBMOlVmOJCTAcW2xZ7SyTZtAF1VUu987LBRJsFQH47Tuzqo83lbZTGSxkyhZBzik
3Pe5296FvtVhoCkLFK+53qUYhOzicRUFrzNT3TnZttM0irL166tZ/qFjN0zMj9S4E+NL5g3Pcx/3
xIECnR7XL22UVkvpIO+bJtha/WrC2VQ9lpeYXHgVx4oa+/caOHslkIR7mGecyzbeWXOO4UjOM32o
W5izoRTRvrbAWdbWZhxxLRuWoYTfTxYaS1q+FXXHzH9QR44zhzAGae1dify5l4zxBEgmegTNZkI/
4TjiXFkJ6YnrlKKi2McopGyxvYdTPwLVw0KIHocIwjjhjC7+yiNkN0zGvBJDsnI96SbsSQWTpePg
aHlUnt8iqsYEOutm2LD9Yu84v/tLS3XxLn02tk5BSvf6OD57aGUnyup7JTDazEzJPgNX2E5/V7VC
1kPy2ZbapySwuzVb4qQ4u9qAEBOIo1u7WQAIYujhbpTlh6KxDkMa5NdhpakUlvvLWhxaSrF8D6Rl
dgWSTzaFiLCtAH+WKcieEaqTGBvwTfYadJl2+XXO5G7MKvNR92rb+J5GQWi9IfSEXh4QvTsu3Yl9
AyQ9/sK7AECBWpPyATpfRLhNWqLvqu0DDlbdccZi+F67sDbnznn2yyjYFjkm30trHrOi+kwC6xKB
kAGYpS+FHcRfPhEWrhjv3Wwh+oCBIUzz3ys9ZduoiNAza3pB6yUOvlM9hzmselG+eUGCR3botTsf
y/77qVDVLiHqkORJGO/rDEH7UnxF8DHQwkU1OBg1sVWPuyyG7I39FiPjdTOtyyneeesoo8unQ5GH
gjIDZ5K4VvQpKtTbMC4tvHwJ7XKGY+HSc3cgcM3E+ome23W+2ZY2Z6iQxIRzc+b1NqWp+Buvc7nb
pZbdziVnpM6a+kcCaxJjdbQui+2CZckJF+FKOkgw8Hz1KNEC5XIa9AyY58n+NIEF5KGb+UPNMR68
gV/f3R6rqirEGbYEaChvda79V4v1foZqdVgUlKAgr7GYQDp7dNbhKHnN44GimLGdfx5Uft8NmCy4
3nAYhiA+iaH64S0xDlRj5W8cATDadbW3QcPWPt6KuwGn52tPkJcbEENRYg69m6g8HpK5dh9vR4pL
UuiD9iN4E5X8yUe0qaEJ9PVkv9geFO2RHha2r0V+PJrxTbtkRNlgzX5qvCmChpHhVw6JmvFWS2iC
A7moMcP8OYSkSbUp3Udr+bu+LOxDJ7wrxmbxozNCL7t9AGVr+y/5zOEe6OkhAn/7gDNfqvbi+whq
bp2eC8XoFJqmY3JKfSPHdzdyqp2XJ91BTgGwL3W1RUz4fQ5t4K6zuvYQtQj5VLkZZdh+asUsk00G
zzvjBI86H/utgjWvrAik71bpzfF05wJD3RcrZg8uTsbLig+YpDEYQTOjt82fkRfWsKKR5t4+lHEc
2Vqbch4PvYyfxBJvRyEFZnUR4dBJefwHUizoYYLJwqccVEwQcvZjDPW7mH81TfrDnjy8l9bega08
OuSGYDTAKegiy6y2jvV7FHiiT6ToLgHFTwH2T3PsN1unw3arMtXTaDLsWCAcMF2JYZevDIJ0WvQR
t1QQ3JUYaCVt9uoWy/fYQjwKf6JB3z/S9o+S/ua2ufaPIVpxmJY4Z0W18z1cgCR4QlfbxpZx79EO
fQH3c2eZKP8JiQ9S6ACY7pU/qyzZgMz62GzXl2Yqqu8rO8T2Q/fxdv8a7Gt9h9DgxZvU1l2eRdiy
O3JA0x6yhfSWeAj8Jbq2me0/gwDya7ux3JYKaTmssOU4gpZuswWPlTqssk3aoFdqTYID6QJ51o0h
et4+QmFTvwM9A2qaqAYLRToFMRVbazYNy80wXglhEzh+PjGVICXLzAuWnv0SXn2dMxoq8SwZOomh
W1BuZj+q9ia2MNTFnXF7q6uzQGMiOaNyspyoOHjLL2052b9GL6vr+9mV1mvs4uApBzvY1v7wnNdl
cIkTjwzbHLuX9KspgvExrBGfLw2cMQAfqjR40Vi7zvmD1gnq9z5oj3FFTVaC4lxrqGSDsONXKano
IA09xqp0dxC4YPEbQeZazf4SuIQWNLA2n3Gin06tHr6wAB7vsDldjumQWkdH7HtHjg8MswTaDj6U
FQW0ps5cSX/jLyOLc/v7ZD1gh552vIxHs01WzseIWmnp0+kr8D4oioLX2dfchEhdkojZkxDYlFfj
wH0FR7gfJsziitJHdrSud8gZO8iNZh+pjNggDe9A9cHWW7C660cxP0RBbsMGfZW9AT7OZIbuFvsG
QIDAC+5Lmm48Uil4gX8QXdyaWB0gTvbsMrwUvk3ctwNupXm6dR4ysliZ6zHOj8cRD/gNqC2DflsT
SqB0856k5bKzRnJ4YKwdp7mOjkncb1O3PAxQh9zdSmFsJc/4sCzhRUzleOqz8aFfBxRKd81G2zDi
w9rudqWVXd0MTeBttbjVcB3tcTpKMmwfxChwrXMRG8Tp9NACRed333WO/Fl1ZnrSnlltcXBxNrU4
VGP5ZY/aXBKsHteo3tsT3ROzelQFM94Gc+cSFsfOL9dPrR2xKV6rKkAQxPJDt69jPb72bY4hfTt8
+uwA90U2vRcJ1p6ztPJ706WrU6rXHG6P8u0g09JUDwMdxO2wyEABzQ2cQlP5bqzgx7KM3BAHlti7
YRS8Fi1igG3LPIEgnfWsLIN0OTlyPtrVEr5XJFdCHcO+Bq3SOsm8AWSgi99vYOMSxuo+VwVi8ihF
JB3b1QZAiB13sGGXEq6zK1AbbLJs8O6qmI32NhQqMshNwZTL7ZSGKakMFr84BrJue/yCvE4XG0uO
NNK55DEu588Q+Aat3cOtdbHmqrzraurO25ZOx+JfXN9/7nzioSxy71PRnH34L3vceZoTaSh4rDAx
qDEjU4Vw3ugXIfKtDVXb8VCG/8PdmSw3cmxp+lVg2tQtswZvzENbXZkl5wlMkiCZKW1gQQKJCCAG
ICYMZWVWT9D7XveqFrWrN9Cb9JP05wEiRQeRJDMjWmJJ0pVdJKkDDw/3M/7nP7Nifla97kzXwn1I
6cxuuz8KTSC7MYTdqkWuwQigWFGy3rFm0TsVjpiPgutLfOZC05prTns/DFyGWZj5rypz0/adeWjt
97TCPVP0X/WlxSzoHl1dIamKU3dBQ5Wh0WtmZgpz1yh37NN7PQYyJvIRCiQ97ghk/IKxmedj4NbT
0IZnPgqOEwH7a7suwbUdMLxDh3luQSKQkkYZn7WTPN0tfIsYOXZXYarp2Nol6QwacIY43zQ79xgc
YbcBJB5T+G3DbQBkmfzxXIE625mMLydBymrsJD/hXi72DHPYxfxNhRMRnOXm0pvpsAQvk/bkajH3
hxd6Aux6lfaIixQO3/Zs2l3MkvjQB2N1p5P3H6kTqoq+H5wb5aizKtCMDTpG20xoGynO/NTvqT34
KByyxqY+veDITbtZqooSK/1w4k2pSjD7CISIIYHDPDsve4svySwuDhY04V+7c+XWjJbKp6XVphIP
GL0sBJAx7Hkmjl05t8rOpHTMTjBmgMBMBQHTNtWLEFr+WXlTgO78vCwZbDIHrLVbgV94EzcuXHV8
uUkeaQ7ZlKaqt05ByoGSG817Lui+UWBGcNO4zFzRJxcuhErjhUKmTVhgKnxHbjiafZxl0QI87Lx3
Q/IABPuMOcxEG1GV+TNVeuGDwl05E9QV3c74QgFQ1J1xHxgzOPk8M8Ay0S2As2FrwhXW0/w6gttX
G9PgNorBlxdZ24TSwB3RuazDx0+2/XBs0FocLuz8NJnQkl+ZTBCGML/aPgQZigKtHaM+enBlBvon
IqkCYzGmZd4EwhAMJ8vjWT6HId1x74L27DNA5gNQAUw4mi+ds171W9NkamDkcHCYYtD1ndntcAjp
AIweZncUhHvQrVA+KkLadu1sfjKP27/oZUm9HAcEcAkPNAcVdxxndKBSB6cTwgK8PmXCUrKcTuFw
V5QTZz6iukd2BRT3+OMkoyE+XNrdCY066Xy+uF6o0/PhmCmYZgF6a5LPdKiaSKzETCqfAA1leB1Z
mWXi+UP/VBsa0DwEEayrhVOe4sOEBLAnbTDTC3GqczgQIFGYCsBVNtIulGFmnUwNMl+WDeSjsmp5
aF20Z8OLgBItpMARgGnhV6VDnzrLTD8QFY2PcYYDDRzZ3W+3v4QW45ACd5nBXzaDBsvqnZYheB1d
Me6TqRmexDmIaX2kDD9PooIUBSRobdO9mxr+8rQH5Qusy+puWAEnIQ8e7RNU9kMHwGdGNvgm1ttf
ZhR5rUyzoLqDmPkq05bJp6Roj0/9LLtNXdojx0tN/1RMHHD785xOQ0WHcka4qZXbUOnHtktBeZn4
0YHpO+27caaTydf8o9Xl1hPYNMj+d+gpoZ+1p0DyIyo7Ux3nzx1Cu4i9HR87BhC/KtRhfBjNWZGj
Aqfn+UINtjZAmq4T0G4WQfgaF/Z4f9FjtGQV+qla5KU8w0kMQijmeqrj8WJfmQfTX1zwsrsdEjbJ
NaByQEkmra4rtyEJ20wiHc2065Gan6Qp7eCwli1OuZWHS2dunMd4ZofVYUtTmzkaJTixJdOxZio8
UbAYfcyT8QhQDXZIG86Wh0tRHU8Cq1/tjpWSXg6BzFwbMzFw08QJrPCxpHYmq0yQBdgWjD2Dcip9
nY2Y27rKeCduQOHCzPVbUOzZ7ogJjKRc1Its2LZPgOOVJBjpm6InT8QsoOwiuqkDclDOzD1UprAW
WFo4Pp/PY+NYg/TuI3DgxQFsVsHZeHKZtn3zeuxTRbdz50LVcggZ7Yc01hjQNIcWOUqhJ5lZdAMH
rrPvLCwmR0b5VUDZ4biqxAJYO0mnV257fpmJCC8NpnfwTp3jcU1+0SYTsJljE9j2NCJSg1MmNce9
W3oOKe8z+p38IZ1YM7s4zRZxjI+ZpDCJUnZwmUgaLc3oc4+eMWUYnucuKJxpadMmQS/l4aSYLH6l
UT4tAVD3xqQ/RvQHHs2WZftqOCJ9mVgHWWG2DyZ6z6HqyUiPZQTbZqGmxuUsLenXm0wpReFFDa8m
cNb1kjM4HI3d0nLZ06noiJl09eEietALWmMBtojWaEZEoUhHp9VRWEIuf2bplObV5Tz8OCddwNSA
4Hyawfy0Ou+zpd8+JSPJ6INeVB5a5JAeTTVIz2hvyWtljo5o6KtcB+x3BBxGBwM0oaScWvhEgHeo
PLgLsuMQZ5wqwwJYdTDp0WIBH2mVyyf5mJz4I2U/90vacBXrs7UMx9cT1xxdM9DiSuTQo0WQwJQ4
7Z3kjs8+xCqDYfTy01DZzReRf9kbXbWHUfCxWNLRF46hVg+M/Hg5meh7jg6cxrX9skuHSEYBig61
UMXnrk75Sr1RAAbBDGQGI3JDM3Z52fbnJ7OxMbrKgvRAZ/zfx+pfAYjK3GZGZEZq/CBqz/3DHDzu
4XyZF6eOPUlOZgnjTly6jwBNLs6rOCOZ9o7jpD3tUC0j5lIWeOnR0DgxUuqGZVb6tyoT81QALqWu
JeSs8NhMjan1yTQnc7GIk/2AofVH9DvqWgqv71SheX5hACAo2+VR2QZ7HmQwryr2lBrlTDSeRP44
+uTHyaVb+GOmeWaHgQpqfhKM9NvxBMqb3jwEXQi/7JBW1U90EUT7U0YPG5HrXAUuBZ4qo2S4LjXb
IYgjkFkEBnCI6cOecrLAMiMRnti4pOUTJ7F9Jthik8C/iUv11rCZYx4HQGL2AJNGi9u0HGqXQ8e8
pCdEqaD7gJAuGAmxP1Yz/XoO5OKY0uvoONd7pD/BiE+ofB0QBOT7ftZ2rodhziwLdwbEi6bKXd+B
mGNhkMEpdD/egyjFvcsgaSnEYLXMntxarqN2zETXYQkNbPt0Np5fqbAYXaRwW+ZtdQjex4d+SiPN
57qQJKdUk8nQ3C+COS008EpUOW46o+Azi6E0Xxg55EozMkV+4NodP9Anncewzba100Xm3LnubPgp
MyfzfaJJzGrGLLjFcgkbb54RatJRdRKhvAknABCnLuU3BlOMpsxVnU7P1LHaSXSFyWUazZyMYjqe
LSGFNJlvAxu1C4F1BA+mqCKMiKbGNr1cpgZ/gQ2XFon98gaNCadboZjluSKmrgGjIcPuLoJ9F+wz
lw7Pcu6Hxb4RaYvz1d2rYETHeUhFwC0m/lVYAsiMiQf3SM8vYS0QAyQminI9H/X807iIP43jpX/S
m47ueRq/C5Qo3y1HKtwllj25s8k3H8zbc3DtJb6AUuTMUdVGtJo4C7NrZZeh8PgmjPo5bTuMp5ul
wbXD0BBha8xSMc4BG2RXth+lB+0o6Dt0rF5j+akO6kp4BEkhdjVOemd5YC32oa2iTmMypUAtoyXR
QwarfDZdngEvhHNn6X/2R8vowXCT+2FgsBWWQHIvlJLpKFmUnhXTsXE+ypUzdVaNrwrSe4dSb+SH
X/Tx1P5kgDox45E1sBfKnag4MCPOGZ9EweQqhOJ7uNsBa18SV7FRMUjzfTXFEtBpzWB1KOf2VFET
pLVmzGytpcCGlilJ2RxkqhLq7k1vymQmfULlcpmNrTOAW9OTeRo6n8rZGMCyMfR/VYp2dOqqsD6X
hQrfflkIvJKhwvkYJB3y6KP9SKGAzz0YMf0zvXEEpWKZRuqBMddKKNBV/9AymJOTQofdy2DtKmBA
OGf8hlIG4DX8GWmG1SF2bBuuXDWiN2hY3upUz8/0CX0QDGGlBzifdoKyV34MM8ZS09a/fHQ90jYQ
0apkR98TWVLGwh3RzwrDFJkm5iQFCWNTwIMWihZ81mYOqagwGnfcMlh+ggqVNCeeM+H5fim6P2bD
4tzKJyZlc1pDxmOqZYB2uopNe0gCkPTGcZX4NDXId+Xl0ADAktgX8ZCOFPGpjKL4PB7TjUBoat4l
oEj3LYMq4yKZBRDFgAnq0VhuOHb7cfWWb5wnIlTXAsCcusqLGROwxEFXCQqnazD2MfCJieIUvj9z
PO/4TBYNNHo6dJ9K81Anz68XRXIc+UziSuNeG05JLkQVPo0YWUwTTALRTBQMP84Vbd4pqXwxyjlK
z1dJiF7ojSs4YW7aDM5wwzOjiPTjZJQWZ7pzpCyK2UEmso/oZ8ihhsUqvQ31ITQUcNRkc9zbsjgO
9EL5aBru3ZIS6p1vO7Mzld4DepjnH9N2UdyMQRvtzpLp8tNw7ELBwO/CdknsOB+2QXxmgG/cYQxk
M9MPqearv4wD0rFFpJwvhvkvS4FDnOkqMEAIFk/ndlbe0MHi5cAzD+wwoxnfLNp38xkM1xTcr0uG
GwCzp70qzbUrLD2U6ElIdT3Kgqs2ZI09urA450UKWVuiHfQQWlrFHNROdDKu4AOqG9j7SQrDhma7
o49ulNLzMgo/Z33ybfNOCCBjlYfRlyFtLVFidkgOMHQhT9onKgW5/fGMHkQfvPGhK7r/fNtMYFUp
sUjjVINpcTi8xjDc447RyJ9N55cWfV/hOGRQFNtniizcSBt/UcZ0diTBTN2fh4vrqlC5zAMXltvk
F0ovs/P2zKZYzjjiyIRMslxAqdkrrZMQsO4Jfeiwai2PSRKEd8aE6nlaRuVRlUJeMrahLBQqgeEY
Eql8Xh7ZoT3fS5IxRJTzOHmYwcTSS/3orldkn6HnX+6apTa+HDntoEPzm7W3F89N434InU6MeYMA
H4JfZ6pPOwyRYOx3ml36SgYuV3wKFeZX6vPw1Fho0wOUYoiRhkaunSjd3jxRb4ED5Uc59bzQVaPD
KIDn2mcW14LyMxNg57eMUPJcTbBDgVTJyttSWUyhOKdfXIxEMpf+3QgrOU8PLBRgGUASf1sagCFT
ptGBZL4CD0o2dXYTUesazk7D+JZi3xTEjOiMMfZny2swV4EDzvoCMtp5j0LzR7MNDczx3PyyaHdB
Hx9YYL3JMefLfC+bADwe77WBIofkkuZTZnLknbkz2Bt/HKW3Z0pK4mw+NTvDeKDZdJyx2CkDZiel
eW2QNDogK0PyooT8IYXYLY8cSNJsOmOsmX864TFQrziX0FNGeEuwsRwnlFXhK/EPR2b7ODVA2Zhp
Yl0sI608UfOiq47ITMwMB6xFan+auvARpDHToJaE83QOYzXtWO844ay9B83J3k+tv//8L39/mP/P
4SC5TEKIXOLs53/h80MyWaQQ2uQbH3++SSL+qf6br78j/xc/d4IHwr/kS/7ibx0NkgsvGmSbvyRW
81Uy3/64un0v96QPB3Ee5IurYpAurgdZEeYv/3T1HDymEHSZ0FoKL+qmiDf9UvW03xTUGlRCbxaT
wT9+ekiKOBfrGwZJ/NPjj076//jJVKudX2381xVVD/OSgNDjmYs+ko0dxXVd0BKAiCxbMZBH6Xz4
+NO2re0A8HJU3QB4bGnm0/f89eu2bMDLz7be541lS3JeWv5qa8Tzq65WcwOcHZPKmWbabEP1lyPv
gKPssAGmaej4/+Kvd7cHxmpFG5v5HWdAt3ZM09Vt1QVzhI/hyFugKvqObeocEBJcqutqqy1/cp++
dQ3+sFNQ9xC0NXPH1shW65ZuWy4U4Uh8cg84/zu0bbMzputYOr/53i6CZtW8B23V3lFMy+HpFcsB
o6HLp6BtGTsoCk2zVJeGM1CG7+4YaIpecxMsdcdCC2qW0AmceVdWh66LtgRyzIgLiueuprrv7Rio
at0t0LQd3dRMFbCly6tWNyyC7e5wRyw2QbFdVVHN1bl7R8rAqn8TdnTGyliwU/CKbVNz2dMnyqBd
7QE/5qeO/e7MgerUtQdtTd+hSIoKUOGqtyz+J2+A6exUHoOJXbRVlMG7U4eqU9ckqNqOYxhcBVs2
BW3H3FF0FfIfBhFXf727G8ChrakHDWVHx9yh4xVVtVen/OkN0HEYDB2XyVAUXYOF6d3pwdpagDvg
0rzjqo4hzAHwKfkOqIq2YyquJf5WDIzBuzOHet0r0FY5BtVf6HmDTm0XzfL0GJj6jlb5xLaFknRp
s3p35+DxtdRyji3TUFF0OIXiNsjqQNXtHWzFe4yNxEqJyn/80VX8fl2zhCGU37vj7DgWMZOlmisV
uNI378gJ0Ayj5sPrLtdbh+lEc23HxM+R3zuYnR3iAV3RXNU2HMWw3p0O1IzanpCOEaTznXhIVwmO
zGeOgLUDnlY1CQzpTTHYqnenAFTCmFq3wMDYaZg7wgIb9FXl7DxRgvgJq1vAxBSDPLXy7s6BvlrR
j+sBC0tnGxrdbYpJNqgKs57sQNu1dkQ0oGimRmBA98272wK3rjYwVSI/DABZINcyGDAoB8fCUDrc
BOeJofw9IfouEmXO6mr++CloWyh9F3cHt9hRHVU1NzSijWNsEBJgMQhDyZGs7M87sgpm3WPgYutd
hatg6hqZkGdGwTF2RGTw6Ayp7zBfuorUapwCMmEcAshL1d8TAE+VgUgT4RusTOa7C46duifAQNdp
nH+dp6eXhssguUbaDjdAJ1HKPaHV8h0mCt261kA1d8gRkv+zCBFFRlDOkbVddKEJMxa9zI+n4N35
BEpdx0g1dhyNDBkM+9Lrbzuk0oWKUNibVWT03h6eBH9Nh4ioj2KBIoIex9riFOItqBhCSxSWNNfh
Kry3PWjAMVZ3bEvVYSnF7Nv6pj/QtlUyaKBQyBtoOMdQa719D95gML/WF4Fvhf2q/BgMsic1zFd/
YR0XPhfwpLqoAu1Sf5J+VdQjV8J/r0/+LJUnq0Lrkx+KAPTJR+l3V0XbJz9dV2mrZT1+1+N+PF+p
tLADUS5lE9Z/eBwMUi998Om6E/Xdx6cSleJ//PQhvPfiwHtaSOWM/r6MZwXXrwHEi1LjfpKmklTe
em2pRZan8lpVbE5dsbuDcBgU0VqQqKUKRV5bLCTcgdfy4n7reJAuB8MEaJa0JcInqv0tg9BLi2wt
qFo8Zq222CIceht7rTew3P1BDBJ+vF6gWK7VwF6fpGxD3JfENnDgDrIc1gnpndnK+ku2whHedDv2
loMHf0NsA3t7GMSbm2AT6dQ9CodemgxaJ5mQLZ0zUfmtLTz14ofBWo44DsKLrCv1KLhPvTD30rUo
Idht4M0dAY2Js8FCkosTUXvBgzTyYllsE/uQDgby7roN3Iq9NAEzI90KVWlA7nERo3OkTahSSHU3
9+ThmXIgg1f/pZ3kXiivViTY6q72dJBuHDDqzw2I9eJWx1sMJMhUFZXXXfC5l5cbp8FoYHfPmYNb
bLomVQm+7oK7YVJ6480lN7DH5wF6PR/EWT4I5H0WuKS6yz4v5oPoPmEEx1qW0GrAL9Yff9wgdZKw
z56sBVVyRUqr7pI7Sew9JGs5K7ENXJGO0O2SVKuBt3cxYC5w+szKqXYD/vBFks48WVc0YZqBl254
PaBU1hvz48fhEng3067CtaTqxQnkR93zcJ1g5eSLR9G0vlxxoxnkJ50JTeRc6y64W2nNNIilQ6w1
EXV0J56sJCqoQu0Flx4BXSp5wprWxBbPBn3ZeGhNBEndWZAvV7du/bbEaSOhtP7448f4lrFoQSw5
l5qAcNXd49s4yAf91lkQD/uJHDaKhFJd8Xc4Vw+cO1oeJI0B3U194WhkDNSA7oy1rGq7m4hquoP0
fuMK2g3sNoHHoJV8wXmRTSqlhWYUc+4j+2HQ34z0wHY24c+dAdsvpd0mUUwWzF2/gG8d8G25nq94
/OcZIBlI/v0/fzy31XHQTWK7dfaoEiUW+d8+17XnxV5fMhKiHlz3vh4RZD0LvJuwlp3BPNjwngSU
q+56uyjFvHVJTjAdVNmpDoRxA+pWa9HVERB1gbrf9Kgou7mXD7K1uEq6gKTUlb6HAKL81odokKIw
1wIf9ZkAPX7zG1jM2xI1pMDu7wcbmkdUNBznJZu6kv8nXmAbaELtC/x0/Y/3/+kfHTxmmatUu6Qs
1j9Z/+FLmWKSr8Fyw0a/8Obe+uKSLPda1xvHQtS8v3km3ij5IGx1vbD0yG+vhYkTJwBmdUUfFdyT
yAuloyxqlHUFHydxv0g96QoCaK0v+IINTr1hIa24whvXXfIlqjqSxYr2ppfFbjudf4zFpCVMrW8x
n67//9+F83zhFq/3UhxegZF+eWdXIImX7vHeYrJRhhBI6LpSj7yl16JDNJisZVXrVV49Cq8v+ITM
syRUAPrqrvckS72BHDc3sbmsdbpeXLUBTYRep0na39iCJjzqs2LmBbm0Wr2BnT0fUKeUfRS1Ce/t
IxkJabFWA0biin5YyTzQQrX+km+5+6+f2K5X9IPWh9TbDLNEH2bdk9ulNVnSt4C66kt99ADFmlsH
DIl65ghqDez2p0GWt3a9WKoqAlOtv/xfBtFGzqOJYuVF0uLQ/VPW2kzemU3otSORE6TiXDWat7rF
fT8QVfMH6UoK2F4D6vmmiO+3VQZxLugOaCIV+eG+aHWKTDqZj9IbOJ7/en3QPbi+O9j/t5Y4RNT2
Ws/uAdh+oJy6RW+XVgE+jVc37qkdP/iKxdj2p09gKmtnuVbkDtSKVI4k6huRO8uK0RmvIFSSB4Kf
V37nXaBYvmyGgIC0N+//4yO/0dH/EKPDH0Qqbi2nsrzAftef15r8O+VmG3oWiGw9iQdFmkykEGoF
VtqwCd+3TCoWJMa2xdZVcqiW7A8Cx+OFG/tAzFpzI7pJsX3N9GwI5J1sI79vPz6KmyCv2NIdB5YA
xxD9fw4q4rmR/77vuMRtgC1k41sMw3ZssIVgrB26cOmv23yS4ndCjLdmNjgz3sZBpNOd/j5GDIvW
DZXW/uduxfc9TmeQJZMk9yL5gVCoTG92aJlSGKoLcPRFHMlbH6jjDf10cL/eGnFXGThji78daAxs
l+ZcRV3/eH11f2Dn9tY5odY3CoZ0RACH1qCIoKKj0Bj/Yt5+9XzbbMMfE7kKPfkWe/Fkp/472INw
SFJQ0twNOJof4iHO1foMiSP20lV8o53ZTfJsRrbjqVhBpiArqyfb/1a5FESlyEZroPK+W6RF3A/W
qxNbINp/6q51z/f6aylCZhNVuuvBhDGJwYOoHVHYbzE/aiiVYQx9/ZVbtMEbN3l/ECUPRDV8zevf
18AJ3AOzmyZyGPyiPXjjczCfEE42dNHqTYp3YL6U4H6rWMRVKfrKPYu/7pH0PQ3EaXveZNC6G6R9
yQsyG4i590cBkJtcOvGi/bXuiWdK6ESKyERPfW2hUzLICXovbB0VuPeSThGdiLW/gIkdqSy2iRLv
Qe4HyURW13YDt/OGa3/kRRvpEueZJ1j87j+98WAfeffyJRQthXV398jfMAPP/eEfWOmzg6A2gbjZ
++2/8kGr/08nZRKk0q1TmzBeZ4N4IZ3eLUHS9+/FeXC/6RWoz8PEH5CLo5v7knGhwl//QLDejV0w
GjC2HWrgQy+jcrNeoVD3ahNmBIBpkufycXjR+33jdQPw580kHVyRLdW9cIjdENrALe5gSB82yvZN
5No6XoH23YxB1SaMEeMHhZYEBSCdCKuBw3YR4IhLUptQ7JVU2V5ATrX+mh9351ZWs70bZJlXrMVV
t+N5+uD71cQ1br4MP9GUBnzC7mDx4A/CcANi0QQi/zGh8iy5pglmh7q3rytwaDLIFMqIBuQKZIvX
Oh8kG9g/wQdXe9EgWDcTV00UDrvFRi2uItSru9qbRA55NMGDVFdo97f/k7Tgq/3tPyr00GX623/G
D4GcgNT0Bvaa6kKwkaPS9AYuzI0XLzf1qNZELfF2+OyCN9EJQdA9pnOwdehlko+hNdFVQBdosOEg
a43gZEhqUGKQ7KtmNXC9f33m0GtNoP9/DaJ7734mWUCtiVrwSoc+v99NtBUwPrp1g2ckIQ5IRNe/
5B/uFwPp3dkwGMD0AC2uDS4WRf16cPLnJTVhZHT/ilnNrSUpOGpfe99/3pugC+Mv+Sa+DAnWKazL
4JEGjN4HuiHuvWAkC27At/2QgmWQfeYGoh1gF8PQ6w8yf30GhbvcRPdGZ+GJVnFJbBML9ovNl9aA
S7FLWlzWl3oDayXbe5/05XfWhEPRTYPWOXgZKcPSRCIE7IJcyGjCQwG9OmydiX91P1w/PQ5qE9HT
CUwV8WDDzVQBc9b2k5Esv7qKkLqu933qTWTVAA15/bWeLdLhYrmpzrD39UWvgARnyUbeGBbF+rJX
vtUW2Q1c6TOgp2P/+ZY0cK/PPbnUojZRQ6OHyUueXRExFKPukaNnjLrnxlluIkYg/9YPSjlvAdd2
AysmX7jYvNNNVFguBhM5Y6HaDSTJLr2UBrRwK5JOsCXVfYGXdLs/O8hN0GFcQrkUTCaUmrL1Kivz
/yLQ4o053y7tld4EtSFJVhs4HTe+F2xCLzWtgXt9442C5ztN4LR+hB/PTN54AdnDtZyVj9XEikkt
CLdw83TA17f+rh9f8+3yfrBlO5ogLLgLBjkNIus1VvvRhKo7yQE4TB4v4lPpMHwqDez3WRF7mU/U
vqLTkb7BNprIY3QnwBHCxTZdIoa9N2EOgn6fltwDL8ufrn/VAvNtXYWGeFPPXdcPxoDG4i1bRFQP
YKyB1LOoJy281hkVlfD//vv/zsbi03XQH0rKBkCipTdRx7sJQFe0zwXC+OmO2RrD7sWclrr6nUz6
2BsX63f+9/3ASxgo7QWtK9A6npQ0dG3ThqWv/pfuJ+N+0vo7+acx0V8gN2tBA2+A8qv/LWdeEaSB
hOxn0opiMXOmvvBLrx0G7QeouNpZVqzlCWXy+B2vJlbe0rQRD7dIbkCXnHuT3N/wRlZb86ru/vPy
QYAPVs2zdTGHTx9BmCia05/+0QFQVUGBWK859UNa3HvS21t/+HGrCK48oGOyqp3seuk9hZ+10MqM
rT/U+YZhEYQyULEJv0mslr5XydVrgiFBwHR2PZ9+T0l0E3Htnreg1WatGNdbK/a5CS9kb+N0iAFQ
dXX5fhJRNZGbDprwC9Zyt4Pwmgi64EHYpFdoogOIrug+7ASFXGBsoh5/TJ+iVONgrEP9F3jKOd54
f3Dl15fb8VJRT9sEaTQB0xSkMJkomksOHXNe6q/6EsLEPBGd+JIXojXR6bYisjgL8jyrtOnFoAxk
DdKEy776lvPiQU6AMO+s/u7cwCwV9L1+tfyb5J7uj7XQyhY0QRB7Q4i32p89zmWSbVOG2vMWpOK7
MZGrjboL4POEX4RKeAW7XmmFZxmCJoBsu+Chgsxv3QXpMNiq5GndW+/nj5vT2+6L39BA9nUXmrwN
FGU1aq2uLdmjyYek4HoLqiPVhOvf9WSvSLMb0G/ke/LWAZ1hwAYK+Ro3Ae1anU5cmNz/7T/CQbR4
uitmM7gjHqDj8Q1yz7AYgNCAu796gJUVaP3tEPaCh8E/P30IMaGwAQfkt/9FcN8f0JzcuvBKL8sG
BHmr/+c96o7W3/aDbFIIEjSPtH7rtvuhffzh5OZEWg+zUSyXf0zavFyGEzMiYr3cb13GbR78C359
g5RX1pYuuz82RNn27E23B2tVj2Xd5yLo/V0zyYT3fxaJ/baG0ib4HylefUnC8eO5Xx9foUiZg8hA
ByYgWbC5OQwJfr0DYNsb/mNO96r/9S/43tOhOIlyzbmJHOcu9a4NUuMmuFF2U28pg7WaAGTuUYWR
EotN5Cz3kjDZ7JxpIsN+8EA8J3NnNUFqd0jw+eCLtqeNHpomYHaHXjgWBaNtrrPtrrXCt4za6znC
owKsi5QFIv9YX2yX9DZFEuloMKysvmBRrySFJblQ1ajl383Cj40NuRykchr2daX6+u7epsXmYqtx
kHUXewd+fQlxovTiaPt+bX//PDOwrcP/r2cUjgYJ8aD0Vpoool8X2QaioBr+WPcUifBcnifBLK13
fIS2cF789Y7QI+0JbEBelEgnqYlAcZdhH5tZ/wbyFF1hsZOteZAmcFy7SVEO8i2ecBNw871EZKb+
djaADTQe/vM2Q9tExqjCogmWJ8Jo4Shs+54m5h7sJck6ZpAyGWYDOcNTLyXNueU9NNGscBiMgrXy
EVFOE+imQ4jjBfFbHyJHwf9WkXkHD+lz2OWLnLpvhA88OoJMRlg8g3W+yAn8Rvm7lLu3wTecV5Mb
r3sqj2uvUI3ilAqX8ysNlUDs9qXT5LxqJ17/SqorEormOYVR8d2J4OMBAwgeD2j1DJ2HfTKc4frP
pIeAqmp94H7cgT5OZk/887U8cYCZzLr++OPi14nmCtEbtyoqqNYNBZMAtgXZC25iMsRp4jNCBk3+
IU9CqbVHbQKlJuYWiKLo9WDwZb031VY1EYuegda4J4MrC27gbuz5KSg1SsRbNJ/6usf0+k249MJo
Qd/o801vgqx81b29kdhmLuh6n378cF4MZq09L9wyv6CJoQ4XwUZTeBN8H3deDFGJHOk1UUK4oEVe
ltqERREb/OsAxJg8X1BtQuNfBvkDpZ+tThsUbPVPx6U3AWsiHuE5I4zaDIYq3GyVb0Ch459lYJu2
Q6KfMzB+v41aVVOOByGYhf/R+pBRs8wCVK4wuVRlBR621fdae0XsS/4/zHj1X8pNMiZtIJ1UJuM2
IRfI9FqMUOlaE00WNwUzhTYW28DJ/MTrxY8VG35Y5OBipYU3AaX5hKu2xVpoTXjhzwJDrQm0Yyfo
Mybscc2Sm0QfZSMNWgKuLxAZa43zdNNNCoi2GOVuMqFGAcD5+oiyPy+XtY1Fsm4i4unTCIP8Mqbw
6W8fPIUbNliW3EZh+dd7ym2Mme/sKV952Y8n5SEk9Pn5/wEAAP//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0.75328</cdr:x>
      <cdr:y>0.02086</cdr:y>
    </cdr:from>
    <cdr:to>
      <cdr:x>0.75328</cdr:x>
      <cdr:y>0.89793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527864" y="109596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0.79967</cdr:x>
      <cdr:y>0.01921</cdr:y>
    </cdr:from>
    <cdr:to>
      <cdr:x>0.79967</cdr:x>
      <cdr:y>0.89628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875335" y="100927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0.09878</cdr:x>
      <cdr:y>0.42179</cdr:y>
    </cdr:from>
    <cdr:to>
      <cdr:x>0.20663</cdr:x>
      <cdr:y>0.47755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183322" y="2462286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0.33476</cdr:x>
      <cdr:y>0.37105</cdr:y>
    </cdr:from>
    <cdr:to>
      <cdr:x>0.4349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010337" y="2166087"/>
          <a:ext cx="1199634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0.65136</cdr:x>
      <cdr:y>0.27382</cdr:y>
    </cdr:from>
    <cdr:to>
      <cdr:x>0.75149</cdr:x>
      <cdr:y>0.32222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803028" y="1598480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76" y="57910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0.77614</cdr:x>
      <cdr:y>0.02732</cdr:y>
    </cdr:from>
    <cdr:to>
      <cdr:x>0.89488</cdr:x>
      <cdr:y>0.20613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97819" y="159487"/>
          <a:ext cx="1422459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0.92847</cdr:x>
      <cdr:y>0.40011</cdr:y>
    </cdr:from>
    <cdr:to>
      <cdr:x>0.99607</cdr:x>
      <cdr:y>0.44851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122614" y="2335721"/>
          <a:ext cx="80990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Abril de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88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17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81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08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57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24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2023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mayo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A5F3A5-883B-3DD6-F79B-EF6A10D5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alcohólicas. Año corrido hace referencia a la variación del IPC por producto respecto a diciembre del año anterior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9319" y="2751124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98950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-24,96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-8,07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-4,67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-0,076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AC17781-EBD6-5029-E16C-4BD75950ADC5}"/>
              </a:ext>
            </a:extLst>
          </p:cNvPr>
          <p:cNvSpPr txBox="1"/>
          <p:nvPr/>
        </p:nvSpPr>
        <p:spPr>
          <a:xfrm>
            <a:off x="192252" y="408289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Abril de 2023</a:t>
            </a:r>
          </a:p>
        </p:txBody>
      </p:sp>
    </p:spTree>
    <p:extLst>
      <p:ext uri="{BB962C8B-B14F-4D97-AF65-F5344CB8AC3E}">
        <p14:creationId xmlns:p14="http://schemas.microsoft.com/office/powerpoint/2010/main" val="162669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383650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abril 2023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abril de 2023,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18,47%</a:t>
            </a:r>
            <a:r>
              <a:rPr lang="es-MX" altLang="es-CO" sz="2000" dirty="0">
                <a:solidFill>
                  <a:srgbClr val="395F9B"/>
                </a:solidFill>
              </a:rPr>
              <a:t>, ubicándose 5,65 puntos porcentuales por encima de la variación nacional (12,82%), siendo la segunda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2185908-1348-9DF4-B471-FEA83947189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4235DB-1CDA-3D09-A6D0-5B14F29C42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3A0218-F6AD-3070-045C-8F741155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01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Abril (2020-2023)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27478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760433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18,47%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869072" y="588576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-7,70 p.p.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26,17%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494649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5B6F6A6-4411-B231-77AE-0DB2476F3846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ED67A-C570-6F89-9937-31B7F93BFB4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788FFED-7DB8-E5A6-95BC-1FBFDE3B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1934697" y="607366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abril de 2023</a:t>
            </a:r>
          </a:p>
        </p:txBody>
      </p:sp>
    </p:spTree>
    <p:extLst>
      <p:ext uri="{BB962C8B-B14F-4D97-AF65-F5344CB8AC3E}">
        <p14:creationId xmlns:p14="http://schemas.microsoft.com/office/powerpoint/2010/main" val="231167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alcohólicas. Variación anual hace referencia a la variación del IPC por producto respecto al mismo mes del año anterior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716"/>
              </p:ext>
            </p:extLst>
          </p:nvPr>
        </p:nvGraphicFramePr>
        <p:xfrm>
          <a:off x="3587020" y="212624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1,905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13,76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1,836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20,84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1,237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41,43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1,005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16,49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0,765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22,78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0,651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Abril (2023/2022)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CA8363-D3A1-65DE-D2CD-E62034C58512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CE301D-AAE2-1DE9-9407-B8C5CAED2D6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EE04FE-F8E2-9CD2-C15A-73C3186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4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alcohólicas. Variación anual hace referencia a la variación del IPC por producto respecto al mismo mes del año anterior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meses los alimentos que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disminuyeron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46915"/>
              </p:ext>
            </p:extLst>
          </p:nvPr>
        </p:nvGraphicFramePr>
        <p:xfrm>
          <a:off x="3585202" y="211375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-20,72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-0,726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-25,64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-0,365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654F3936-B339-BBF2-6B3F-511B6100CE4B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Abril (2023/2022)</a:t>
            </a:r>
          </a:p>
        </p:txBody>
      </p:sp>
    </p:spTree>
    <p:extLst>
      <p:ext uri="{BB962C8B-B14F-4D97-AF65-F5344CB8AC3E}">
        <p14:creationId xmlns:p14="http://schemas.microsoft.com/office/powerpoint/2010/main" val="182094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304AD63-0660-03CF-6ED4-EB210AE4EE45}"/>
              </a:ext>
            </a:extLst>
          </p:cNvPr>
          <p:cNvSpPr/>
          <p:nvPr/>
        </p:nvSpPr>
        <p:spPr>
          <a:xfrm>
            <a:off x="417120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69581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191820"/>
              </p:ext>
            </p:extLst>
          </p:nvPr>
        </p:nvGraphicFramePr>
        <p:xfrm>
          <a:off x="6080028" y="3739424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0DBB4AA-904B-FC77-78C8-52F1E70686D4}"/>
              </a:ext>
            </a:extLst>
          </p:cNvPr>
          <p:cNvSpPr/>
          <p:nvPr/>
        </p:nvSpPr>
        <p:spPr>
          <a:xfrm>
            <a:off x="1455517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98070"/>
              </p:ext>
            </p:extLst>
          </p:nvPr>
        </p:nvGraphicFramePr>
        <p:xfrm>
          <a:off x="-1007" y="82446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922B0CF-849B-1236-2FD7-C14FEA0933F9}"/>
              </a:ext>
            </a:extLst>
          </p:cNvPr>
          <p:cNvSpPr txBox="1"/>
          <p:nvPr/>
        </p:nvSpPr>
        <p:spPr>
          <a:xfrm>
            <a:off x="496984" y="232486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7866-4149-D5D7-E553-EAF3017DF791}"/>
              </a:ext>
            </a:extLst>
          </p:cNvPr>
          <p:cNvSpPr txBox="1"/>
          <p:nvPr/>
        </p:nvSpPr>
        <p:spPr>
          <a:xfrm>
            <a:off x="1667585" y="232486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92E334-131C-5152-F215-CBDFCDD070F4}"/>
              </a:ext>
            </a:extLst>
          </p:cNvPr>
          <p:cNvSpPr txBox="1"/>
          <p:nvPr/>
        </p:nvSpPr>
        <p:spPr>
          <a:xfrm>
            <a:off x="3115084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5C88A-F6D0-EA82-51E8-E6F9C888A222}"/>
              </a:ext>
            </a:extLst>
          </p:cNvPr>
          <p:cNvSpPr txBox="1"/>
          <p:nvPr/>
        </p:nvSpPr>
        <p:spPr>
          <a:xfrm>
            <a:off x="4373617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021A7A-8007-05B9-AF07-5325E1DF029D}"/>
              </a:ext>
            </a:extLst>
          </p:cNvPr>
          <p:cNvSpPr/>
          <p:nvPr/>
        </p:nvSpPr>
        <p:spPr>
          <a:xfrm>
            <a:off x="1027203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BA42D9-8630-F03E-34C2-4C4D7A54751E}"/>
              </a:ext>
            </a:extLst>
          </p:cNvPr>
          <p:cNvSpPr/>
          <p:nvPr/>
        </p:nvSpPr>
        <p:spPr>
          <a:xfrm>
            <a:off x="7549100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3DE55-BB97-785A-5F75-04C36EFC8CE1}"/>
              </a:ext>
            </a:extLst>
          </p:cNvPr>
          <p:cNvSpPr txBox="1"/>
          <p:nvPr/>
        </p:nvSpPr>
        <p:spPr>
          <a:xfrm>
            <a:off x="6594613" y="232948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02392-8F5A-E7C5-788E-05A8426ABAE3}"/>
              </a:ext>
            </a:extLst>
          </p:cNvPr>
          <p:cNvSpPr txBox="1"/>
          <p:nvPr/>
        </p:nvSpPr>
        <p:spPr>
          <a:xfrm>
            <a:off x="7809410" y="232948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50DC-D758-D507-893F-D4870DA095ED}"/>
              </a:ext>
            </a:extLst>
          </p:cNvPr>
          <p:cNvSpPr txBox="1"/>
          <p:nvPr/>
        </p:nvSpPr>
        <p:spPr>
          <a:xfrm>
            <a:off x="9256909" y="232948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B0D4F2-7A3D-0108-B18E-9EFD9C0BD48E}"/>
              </a:ext>
            </a:extLst>
          </p:cNvPr>
          <p:cNvSpPr txBox="1"/>
          <p:nvPr/>
        </p:nvSpPr>
        <p:spPr>
          <a:xfrm>
            <a:off x="10515442" y="232948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6C3FBA-F37D-AD0B-8639-B58C5752769D}"/>
              </a:ext>
            </a:extLst>
          </p:cNvPr>
          <p:cNvSpPr/>
          <p:nvPr/>
        </p:nvSpPr>
        <p:spPr>
          <a:xfrm>
            <a:off x="4177819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BEC9BF-2285-95AA-2E92-A810F60EEECF}"/>
              </a:ext>
            </a:extLst>
          </p:cNvPr>
          <p:cNvSpPr/>
          <p:nvPr/>
        </p:nvSpPr>
        <p:spPr>
          <a:xfrm>
            <a:off x="1451465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B17918-CED2-55F8-EED8-3278D0BE860E}"/>
              </a:ext>
            </a:extLst>
          </p:cNvPr>
          <p:cNvSpPr txBox="1"/>
          <p:nvPr/>
        </p:nvSpPr>
        <p:spPr>
          <a:xfrm>
            <a:off x="484746" y="526666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33EE8A-2C71-F62B-28F3-5F12800E6B6C}"/>
              </a:ext>
            </a:extLst>
          </p:cNvPr>
          <p:cNvSpPr txBox="1"/>
          <p:nvPr/>
        </p:nvSpPr>
        <p:spPr>
          <a:xfrm>
            <a:off x="1662967" y="5266659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BF83E7-76BD-43A0-5919-845604F7D020}"/>
              </a:ext>
            </a:extLst>
          </p:cNvPr>
          <p:cNvSpPr txBox="1"/>
          <p:nvPr/>
        </p:nvSpPr>
        <p:spPr>
          <a:xfrm>
            <a:off x="3019026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5AC0D1-DC7D-97BE-8092-36EB23863A4E}"/>
              </a:ext>
            </a:extLst>
          </p:cNvPr>
          <p:cNvSpPr txBox="1"/>
          <p:nvPr/>
        </p:nvSpPr>
        <p:spPr>
          <a:xfrm>
            <a:off x="4368999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061442"/>
              </p:ext>
            </p:extLst>
          </p:nvPr>
        </p:nvGraphicFramePr>
        <p:xfrm>
          <a:off x="-2712" y="3743037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644C38D3-EBD8-A156-63E4-B73A30A5C98F}"/>
              </a:ext>
            </a:extLst>
          </p:cNvPr>
          <p:cNvSpPr/>
          <p:nvPr/>
        </p:nvSpPr>
        <p:spPr>
          <a:xfrm>
            <a:off x="10281067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14152-3C31-D444-B9D6-FCBC6AE0A034}"/>
              </a:ext>
            </a:extLst>
          </p:cNvPr>
          <p:cNvSpPr/>
          <p:nvPr/>
        </p:nvSpPr>
        <p:spPr>
          <a:xfrm>
            <a:off x="7537666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C1B792-D627-0D3D-551A-2672359FF7A8}"/>
              </a:ext>
            </a:extLst>
          </p:cNvPr>
          <p:cNvSpPr txBox="1"/>
          <p:nvPr/>
        </p:nvSpPr>
        <p:spPr>
          <a:xfrm>
            <a:off x="6657249" y="568237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9E9962-697A-DF96-CB95-A0629B8936CB}"/>
              </a:ext>
            </a:extLst>
          </p:cNvPr>
          <p:cNvSpPr txBox="1"/>
          <p:nvPr/>
        </p:nvSpPr>
        <p:spPr>
          <a:xfrm>
            <a:off x="7771462" y="568237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DBF3D0-8732-C0CE-7F0F-0FA431250462}"/>
              </a:ext>
            </a:extLst>
          </p:cNvPr>
          <p:cNvSpPr txBox="1"/>
          <p:nvPr/>
        </p:nvSpPr>
        <p:spPr>
          <a:xfrm>
            <a:off x="9136665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4FBEB-4B75-81AF-7E79-37701C635EF5}"/>
              </a:ext>
            </a:extLst>
          </p:cNvPr>
          <p:cNvSpPr txBox="1"/>
          <p:nvPr/>
        </p:nvSpPr>
        <p:spPr>
          <a:xfrm>
            <a:off x="10504926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7D0220-0E5A-B067-06E8-8D3D2704D07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6C3FBA-F37D-AD0B-8639-B58C5752769D}"/>
              </a:ext>
            </a:extLst>
          </p:cNvPr>
          <p:cNvSpPr/>
          <p:nvPr/>
        </p:nvSpPr>
        <p:spPr>
          <a:xfrm>
            <a:off x="4183349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BEC9BF-2285-95AA-2E92-A810F60EEECF}"/>
              </a:ext>
            </a:extLst>
          </p:cNvPr>
          <p:cNvSpPr/>
          <p:nvPr/>
        </p:nvSpPr>
        <p:spPr>
          <a:xfrm>
            <a:off x="1449375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B1459130-0B06-E5DB-6A8F-96C13F868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540722"/>
              </p:ext>
            </p:extLst>
          </p:nvPr>
        </p:nvGraphicFramePr>
        <p:xfrm>
          <a:off x="-4176" y="374676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304AD63-0660-03CF-6ED4-EB210AE4EE45}"/>
              </a:ext>
            </a:extLst>
          </p:cNvPr>
          <p:cNvSpPr/>
          <p:nvPr/>
        </p:nvSpPr>
        <p:spPr>
          <a:xfrm>
            <a:off x="417120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DBB4AA-904B-FC77-78C8-52F1E70686D4}"/>
              </a:ext>
            </a:extLst>
          </p:cNvPr>
          <p:cNvSpPr/>
          <p:nvPr/>
        </p:nvSpPr>
        <p:spPr>
          <a:xfrm>
            <a:off x="1437229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1759D8B-F6E1-1A7F-1C77-963EEC60A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812517"/>
              </p:ext>
            </p:extLst>
          </p:nvPr>
        </p:nvGraphicFramePr>
        <p:xfrm>
          <a:off x="-5671" y="80560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A572BDB0-6FB8-611B-B71B-996882D05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898113"/>
              </p:ext>
            </p:extLst>
          </p:nvPr>
        </p:nvGraphicFramePr>
        <p:xfrm>
          <a:off x="6094968" y="3746763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929D208E-EE1F-DC4B-16DA-C4BFAF90B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697603"/>
              </p:ext>
            </p:extLst>
          </p:nvPr>
        </p:nvGraphicFramePr>
        <p:xfrm>
          <a:off x="6102594" y="746166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22B0CF-849B-1236-2FD7-C14FEA0933F9}"/>
              </a:ext>
            </a:extLst>
          </p:cNvPr>
          <p:cNvSpPr txBox="1"/>
          <p:nvPr/>
        </p:nvSpPr>
        <p:spPr>
          <a:xfrm>
            <a:off x="496984" y="232486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7866-4149-D5D7-E553-EAF3017DF791}"/>
              </a:ext>
            </a:extLst>
          </p:cNvPr>
          <p:cNvSpPr txBox="1"/>
          <p:nvPr/>
        </p:nvSpPr>
        <p:spPr>
          <a:xfrm>
            <a:off x="1666061" y="232486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92E334-131C-5152-F215-CBDFCDD070F4}"/>
              </a:ext>
            </a:extLst>
          </p:cNvPr>
          <p:cNvSpPr txBox="1"/>
          <p:nvPr/>
        </p:nvSpPr>
        <p:spPr>
          <a:xfrm>
            <a:off x="3026692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5C88A-F6D0-EA82-51E8-E6F9C888A222}"/>
              </a:ext>
            </a:extLst>
          </p:cNvPr>
          <p:cNvSpPr txBox="1"/>
          <p:nvPr/>
        </p:nvSpPr>
        <p:spPr>
          <a:xfrm>
            <a:off x="4408669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021A7A-8007-05B9-AF07-5325E1DF029D}"/>
              </a:ext>
            </a:extLst>
          </p:cNvPr>
          <p:cNvSpPr/>
          <p:nvPr/>
        </p:nvSpPr>
        <p:spPr>
          <a:xfrm>
            <a:off x="10284643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BA42D9-8630-F03E-34C2-4C4D7A54751E}"/>
              </a:ext>
            </a:extLst>
          </p:cNvPr>
          <p:cNvSpPr/>
          <p:nvPr/>
        </p:nvSpPr>
        <p:spPr>
          <a:xfrm>
            <a:off x="7550952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3DE55-BB97-785A-5F75-04C36EFC8CE1}"/>
              </a:ext>
            </a:extLst>
          </p:cNvPr>
          <p:cNvSpPr txBox="1"/>
          <p:nvPr/>
        </p:nvSpPr>
        <p:spPr>
          <a:xfrm>
            <a:off x="6611935" y="203154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02392-8F5A-E7C5-788E-05A8426ABAE3}"/>
              </a:ext>
            </a:extLst>
          </p:cNvPr>
          <p:cNvSpPr txBox="1"/>
          <p:nvPr/>
        </p:nvSpPr>
        <p:spPr>
          <a:xfrm>
            <a:off x="7781012" y="203154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50DC-D758-D507-893F-D4870DA095ED}"/>
              </a:ext>
            </a:extLst>
          </p:cNvPr>
          <p:cNvSpPr txBox="1"/>
          <p:nvPr/>
        </p:nvSpPr>
        <p:spPr>
          <a:xfrm>
            <a:off x="9118783" y="203154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B0D4F2-7A3D-0108-B18E-9EFD9C0BD48E}"/>
              </a:ext>
            </a:extLst>
          </p:cNvPr>
          <p:cNvSpPr txBox="1"/>
          <p:nvPr/>
        </p:nvSpPr>
        <p:spPr>
          <a:xfrm>
            <a:off x="10541908" y="203154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B17918-CED2-55F8-EED8-3278D0BE860E}"/>
              </a:ext>
            </a:extLst>
          </p:cNvPr>
          <p:cNvSpPr txBox="1"/>
          <p:nvPr/>
        </p:nvSpPr>
        <p:spPr>
          <a:xfrm>
            <a:off x="599046" y="526666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33EE8A-2C71-F62B-28F3-5F12800E6B6C}"/>
              </a:ext>
            </a:extLst>
          </p:cNvPr>
          <p:cNvSpPr txBox="1"/>
          <p:nvPr/>
        </p:nvSpPr>
        <p:spPr>
          <a:xfrm>
            <a:off x="1649251" y="5266659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BF83E7-76BD-43A0-5919-845604F7D020}"/>
              </a:ext>
            </a:extLst>
          </p:cNvPr>
          <p:cNvSpPr txBox="1"/>
          <p:nvPr/>
        </p:nvSpPr>
        <p:spPr>
          <a:xfrm>
            <a:off x="3032742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5AC0D1-DC7D-97BE-8092-36EB23863A4E}"/>
              </a:ext>
            </a:extLst>
          </p:cNvPr>
          <p:cNvSpPr txBox="1"/>
          <p:nvPr/>
        </p:nvSpPr>
        <p:spPr>
          <a:xfrm>
            <a:off x="4355283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4C38D3-EBD8-A156-63E4-B73A30A5C98F}"/>
              </a:ext>
            </a:extLst>
          </p:cNvPr>
          <p:cNvSpPr/>
          <p:nvPr/>
        </p:nvSpPr>
        <p:spPr>
          <a:xfrm>
            <a:off x="10279543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14152-3C31-D444-B9D6-FCBC6AE0A034}"/>
              </a:ext>
            </a:extLst>
          </p:cNvPr>
          <p:cNvSpPr/>
          <p:nvPr/>
        </p:nvSpPr>
        <p:spPr>
          <a:xfrm>
            <a:off x="7563857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C1B792-D627-0D3D-551A-2672359FF7A8}"/>
              </a:ext>
            </a:extLst>
          </p:cNvPr>
          <p:cNvSpPr txBox="1"/>
          <p:nvPr/>
        </p:nvSpPr>
        <p:spPr>
          <a:xfrm>
            <a:off x="6588669" y="568237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9E9962-697A-DF96-CB95-A0629B8936CB}"/>
              </a:ext>
            </a:extLst>
          </p:cNvPr>
          <p:cNvSpPr txBox="1"/>
          <p:nvPr/>
        </p:nvSpPr>
        <p:spPr>
          <a:xfrm>
            <a:off x="7885762" y="568237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DBF3D0-8732-C0CE-7F0F-0FA431250462}"/>
              </a:ext>
            </a:extLst>
          </p:cNvPr>
          <p:cNvSpPr txBox="1"/>
          <p:nvPr/>
        </p:nvSpPr>
        <p:spPr>
          <a:xfrm>
            <a:off x="9211341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4FBEB-4B75-81AF-7E79-37701C635EF5}"/>
              </a:ext>
            </a:extLst>
          </p:cNvPr>
          <p:cNvSpPr txBox="1"/>
          <p:nvPr/>
        </p:nvSpPr>
        <p:spPr>
          <a:xfrm>
            <a:off x="10591794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7D0220-0E5A-B067-06E8-8D3D2704D07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198147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23 años: abril de 2000– abril de 2023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910" y="6648213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06218" y="949050"/>
            <a:ext cx="11979564" cy="5837723"/>
            <a:chOff x="0" y="0"/>
            <a:chExt cx="11979564" cy="5837723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3510098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29914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  <p:sp>
        <p:nvSpPr>
          <p:cNvPr id="7" name="CuadroTexto 1">
            <a:extLst>
              <a:ext uri="{FF2B5EF4-FFF2-40B4-BE49-F238E27FC236}">
                <a16:creationId xmlns:a16="http://schemas.microsoft.com/office/drawing/2014/main" id="{05D62A4A-9EBE-9BA1-0BAA-BCBD76A7F0E9}"/>
              </a:ext>
            </a:extLst>
          </p:cNvPr>
          <p:cNvSpPr txBox="1"/>
          <p:nvPr/>
        </p:nvSpPr>
        <p:spPr>
          <a:xfrm>
            <a:off x="8852091" y="5354688"/>
            <a:ext cx="1199514" cy="282546"/>
          </a:xfrm>
          <a:prstGeom prst="rect">
            <a:avLst/>
          </a:prstGeom>
          <a:noFill/>
          <a:ln w="6350" cmpd="sng">
            <a:noFill/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chemeClr val="accent1">
                    <a:lumMod val="75000"/>
                  </a:schemeClr>
                </a:solidFill>
              </a:rPr>
              <a:t>Agosto de 2018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6E3BA6B2-C5D3-C1AC-AED0-DF5823163E16}"/>
              </a:ext>
            </a:extLst>
          </p:cNvPr>
          <p:cNvSpPr txBox="1"/>
          <p:nvPr/>
        </p:nvSpPr>
        <p:spPr>
          <a:xfrm>
            <a:off x="10817352" y="1665420"/>
            <a:ext cx="883294" cy="282546"/>
          </a:xfrm>
          <a:prstGeom prst="rect">
            <a:avLst/>
          </a:prstGeom>
          <a:noFill/>
          <a:ln w="6350" cmpd="sng">
            <a:noFill/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chemeClr val="accent1">
                    <a:lumMod val="75000"/>
                  </a:schemeClr>
                </a:solidFill>
              </a:rPr>
              <a:t>Agosto de 2022</a:t>
            </a:r>
          </a:p>
        </p:txBody>
      </p: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5056" y="1339285"/>
            <a:ext cx="61577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</a:t>
            </a:r>
          </a:p>
          <a:p>
            <a:endParaRPr lang="es-CO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2023</a:t>
            </a:r>
            <a:r>
              <a:rPr lang="es-MX" sz="28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los alimentos de la FAO</a:t>
            </a:r>
            <a:endParaRPr lang="es-CO" sz="3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mayo de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3FC8C-F439-9A96-69E3-85E3A05D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103695" y="6549263"/>
            <a:ext cx="11896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 ni con estimaciones de los observatorios a febrero de 2023 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marzo de 2023*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31616939"/>
                  </p:ext>
                </p:extLst>
              </p:nvPr>
            </p:nvGraphicFramePr>
            <p:xfrm>
              <a:off x="5131850" y="1334366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1850" y="1334366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616331"/>
              </p:ext>
            </p:extLst>
          </p:nvPr>
        </p:nvGraphicFramePr>
        <p:xfrm>
          <a:off x="101323" y="1137930"/>
          <a:ext cx="12018145" cy="541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abril de 2023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(2022-2023)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abril el IPC </a:t>
            </a:r>
            <a:r>
              <a:rPr lang="es-CO" sz="1800" b="1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la división de los alimentos y bebidas no alcohólicas registró una variación de -0,07% </a:t>
            </a:r>
            <a:r>
              <a:rPr lang="es-CO" sz="1800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rgbClr val="395F9B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800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 corrido del año (enero - abril), </a:t>
            </a:r>
            <a:r>
              <a:rPr lang="es-CO" sz="1800" b="1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4,97%</a:t>
            </a:r>
            <a:r>
              <a:rPr lang="es-CO" sz="1800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abril de 2023 </a:t>
            </a:r>
            <a:r>
              <a:rPr lang="es-CO" sz="1800" b="1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18,47% </a:t>
            </a:r>
            <a:r>
              <a:rPr lang="es-CO" sz="1800" kern="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comparación con abril de 2022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133430"/>
              </p:ext>
            </p:extLst>
          </p:nvPr>
        </p:nvGraphicFramePr>
        <p:xfrm>
          <a:off x="577478" y="1873914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39243B-6DD8-5005-9DAE-84B500F8224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96AB99-4F70-41B0-F73D-63B77143774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D337E1-E670-7EB6-DD9A-51961E06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-8916" y="656764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endParaRPr lang="es-CO" sz="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 No se incluyó Venezuela al no contar con información oficial actualiza ni con estimaciones de los observatorios a febrero de 2023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IPC total marzo de 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Variación anual alimentos y bebidas no alcohólicas marzo de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0F29F-E9D9-A4DF-46A2-8640D3D230B6}"/>
              </a:ext>
            </a:extLst>
          </p:cNvPr>
          <p:cNvSpPr txBox="1"/>
          <p:nvPr/>
        </p:nvSpPr>
        <p:spPr>
          <a:xfrm>
            <a:off x="232703" y="393318"/>
            <a:ext cx="119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95F9B"/>
                </a:solidFill>
                <a:latin typeface="+mj-lt"/>
              </a:rPr>
              <a:t>IPC total y de alimentos y bebidas no alcohólicas países región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987266"/>
              </p:ext>
            </p:extLst>
          </p:nvPr>
        </p:nvGraphicFramePr>
        <p:xfrm>
          <a:off x="6109982" y="1658228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377982"/>
              </p:ext>
            </p:extLst>
          </p:nvPr>
        </p:nvGraphicFramePr>
        <p:xfrm>
          <a:off x="41692" y="1663652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159551" y="393318"/>
            <a:ext cx="12522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mundial de los alimentos ha empezado a ceder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Abril de 2023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653345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634042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97254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205332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78141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122069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00999B-9903-6D86-BF4B-04038F65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753089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abril,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una disminución de -0,07%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marzo, y se ubicó 0,85 puntos porcentuales por debajo de la variación nacional (0,78%) siendo la primera división con menor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abril 2023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191518" y="3739800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64CA74-45D9-4BD3-FD9F-0D8CE2250E9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EB08AB-0ECA-342A-05F0-6B433937A5B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C340B3-D1BB-21D0-2AA7-64FABA93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A136179-D952-AD23-BD38-AE74682568AE}"/>
              </a:ext>
            </a:extLst>
          </p:cNvPr>
          <p:cNvCxnSpPr/>
          <p:nvPr/>
        </p:nvCxnSpPr>
        <p:spPr>
          <a:xfrm>
            <a:off x="5614193" y="1172344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Abril (2021-2023)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3940509" y="5955232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-0,07%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-2,82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016604" y="6107844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abril de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2,75%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822993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5740F31-2DE2-C9F8-A37B-A947F49D971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7F0F22-3100-67AB-52B6-1BC43967F5B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24455D-7846-A3BF-8A9D-5F472D4F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abril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abril de 2023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30058"/>
              </p:ext>
            </p:extLst>
          </p:nvPr>
        </p:nvGraphicFramePr>
        <p:xfrm>
          <a:off x="3758938" y="20772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0,092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EF93EF-9E26-524F-4536-9180CFF85CA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8A38340-7E2D-4B53-9480-5548E5806C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1A8119-8AA8-6B0C-7FE5-3346F1D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abril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abril de 2023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587375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-8,75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-0,225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-3,42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-0,214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-13,20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-0,136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-0,60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abril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abril,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4,97%</a:t>
            </a:r>
            <a:r>
              <a:rPr lang="es-MX" altLang="es-CO" sz="2000" dirty="0">
                <a:solidFill>
                  <a:srgbClr val="395F9B"/>
                </a:solidFill>
              </a:rPr>
              <a:t>, ubicándose 0,41 puntos porcentuales por debajo de la variación nacional (5,38%) siendo la quinta división con menor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16400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3905504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057B1A-2FAF-1C8A-A4FF-51E3C6A545F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EA5DA3-AD40-5F3C-A18E-51B26DE91E8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CD4C07E-94E0-396E-8754-FD986B82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Enero-abril (2021-2023)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689249" y="5743793"/>
            <a:ext cx="289029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4,97%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39593" y="593015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-8,28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607335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abril de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024631" y="5741299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13,25%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3D1A2A-FB96-447C-D2C4-AA66D172A10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20A4E8-318C-344C-DDB2-2B42ED75857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ACEA32-7BB7-99C3-DF55-24F58760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08098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alcohólicas. Año corrido hace referencia a la variación del IPC por producto respecto a diciembre del año anterior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08289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Abril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00812" y="2750768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260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17,16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0,931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10,86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0,760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0,312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3,82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2,22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3,63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5A2967-3E2F-199A-080A-32AE21732E3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A193B48-A3E4-5727-3A43-630C1723566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33521E6-7B04-B584-E466-E9B49C4A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79B97F-6880-4E94-92EE-4BB5C3D41B3A}"/>
</file>

<file path=customXml/itemProps2.xml><?xml version="1.0" encoding="utf-8"?>
<ds:datastoreItem xmlns:ds="http://schemas.openxmlformats.org/officeDocument/2006/customXml" ds:itemID="{C0A0B2B7-5DA1-45FF-81E4-FF30CD17FB4F}"/>
</file>

<file path=customXml/itemProps3.xml><?xml version="1.0" encoding="utf-8"?>
<ds:datastoreItem xmlns:ds="http://schemas.openxmlformats.org/officeDocument/2006/customXml" ds:itemID="{48C90999-F587-4308-B5D5-B86AEE21F4A1}"/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1899</Words>
  <Application>Microsoft Office PowerPoint</Application>
  <PresentationFormat>Panorámica</PresentationFormat>
  <Paragraphs>450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23 años: abril de 2000– abril de 2023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5</cp:revision>
  <dcterms:created xsi:type="dcterms:W3CDTF">2019-02-12T04:28:07Z</dcterms:created>
  <dcterms:modified xsi:type="dcterms:W3CDTF">2023-05-05T12:58:55Z</dcterms:modified>
</cp:coreProperties>
</file>